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harts/chartEx3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FFF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6114"/>
    <p:restoredTop sz="92662"/>
  </p:normalViewPr>
  <p:slideViewPr>
    <p:cSldViewPr snapToGrid="0" snapToObjects="1">
      <p:cViewPr varScale="1">
        <p:scale>
          <a:sx n="138" d="100"/>
          <a:sy n="138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/Users/sreedevigattu/sree/projects/internet/internet_users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/Users/sreedevigattu/sree/projects/internet/internet_users.xlsx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file:////Users/sreedevigattu/sree/projects/internet/internet_users.xlsx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map!$A$2:$A$193</cx:f>
        <cx:nf>map!$A$1</cx:nf>
        <cx:lvl ptCount="192" name="country">
          <cx:pt idx="0">Angola</cx:pt>
          <cx:pt idx="1">Burundi</cx:pt>
          <cx:pt idx="2">Benin</cx:pt>
          <cx:pt idx="3">Burkina Faso</cx:pt>
          <cx:pt idx="4">Botswana</cx:pt>
          <cx:pt idx="5">Central African Republic</cx:pt>
          <cx:pt idx="6">Cameroon</cx:pt>
          <cx:pt idx="7">Comoros</cx:pt>
          <cx:pt idx="8">Djibouti</cx:pt>
          <cx:pt idx="9">Algeria</cx:pt>
          <cx:pt idx="10">Egypt</cx:pt>
          <cx:pt idx="11">Eritrea</cx:pt>
          <cx:pt idx="12">Ethiopia</cx:pt>
          <cx:pt idx="13">Gabon</cx:pt>
          <cx:pt idx="14">Ghana</cx:pt>
          <cx:pt idx="15">Guinea</cx:pt>
          <cx:pt idx="16">Gambia</cx:pt>
          <cx:pt idx="17">Equatorial Guinea</cx:pt>
          <cx:pt idx="18">Kenya</cx:pt>
          <cx:pt idx="19">Liberia</cx:pt>
          <cx:pt idx="20">Libya</cx:pt>
          <cx:pt idx="21">Lesotho</cx:pt>
          <cx:pt idx="22">Morocco</cx:pt>
          <cx:pt idx="23">Madagascar</cx:pt>
          <cx:pt idx="24">Mali</cx:pt>
          <cx:pt idx="25">Mozambique</cx:pt>
          <cx:pt idx="26">Mauritania</cx:pt>
          <cx:pt idx="27">Mauritius</cx:pt>
          <cx:pt idx="28">Malawi</cx:pt>
          <cx:pt idx="29">Namibia</cx:pt>
          <cx:pt idx="30">Niger</cx:pt>
          <cx:pt idx="31">Nigeria</cx:pt>
          <cx:pt idx="32">Rwanda</cx:pt>
          <cx:pt idx="33">Sudan</cx:pt>
          <cx:pt idx="34">Senegal</cx:pt>
          <cx:pt idx="35">Sierra Leone</cx:pt>
          <cx:pt idx="36">Somalia</cx:pt>
          <cx:pt idx="37">South Sudan</cx:pt>
          <cx:pt idx="38">Sao Tome and Principe</cx:pt>
          <cx:pt idx="39">Eswatini</cx:pt>
          <cx:pt idx="40">Seychelles</cx:pt>
          <cx:pt idx="41">Chad</cx:pt>
          <cx:pt idx="42">Togo</cx:pt>
          <cx:pt idx="43">Tunisia</cx:pt>
          <cx:pt idx="44">Tanzania</cx:pt>
          <cx:pt idx="45">Uganda</cx:pt>
          <cx:pt idx="46">South Africa</cx:pt>
          <cx:pt idx="47">Zambia</cx:pt>
          <cx:pt idx="48">Zimbabwe</cx:pt>
          <cx:pt idx="49">Aruba</cx:pt>
          <cx:pt idx="50">Argentina</cx:pt>
          <cx:pt idx="51">Antigua and Barbuda</cx:pt>
          <cx:pt idx="52">Bahamas</cx:pt>
          <cx:pt idx="53">Belize</cx:pt>
          <cx:pt idx="54">Bermuda</cx:pt>
          <cx:pt idx="55">Bolivia</cx:pt>
          <cx:pt idx="56">Brazil</cx:pt>
          <cx:pt idx="57">Barbados</cx:pt>
          <cx:pt idx="58">Canada</cx:pt>
          <cx:pt idx="59">Chile</cx:pt>
          <cx:pt idx="60">Colombia</cx:pt>
          <cx:pt idx="61">Costa Rica</cx:pt>
          <cx:pt idx="62">Cuba</cx:pt>
          <cx:pt idx="63">Cayman Islands</cx:pt>
          <cx:pt idx="64">Dominica</cx:pt>
          <cx:pt idx="65">Dominican Republic</cx:pt>
          <cx:pt idx="66">Ecuador</cx:pt>
          <cx:pt idx="67">Grenada</cx:pt>
          <cx:pt idx="68">Greenland</cx:pt>
          <cx:pt idx="69">Guatemala</cx:pt>
          <cx:pt idx="70">Guyana</cx:pt>
          <cx:pt idx="71">Honduras</cx:pt>
          <cx:pt idx="72">Haiti</cx:pt>
          <cx:pt idx="73">Jamaica</cx:pt>
          <cx:pt idx="74">Mexico</cx:pt>
          <cx:pt idx="75">Nicaragua</cx:pt>
          <cx:pt idx="76">Curaçao</cx:pt>
          <cx:pt idx="77">Panama</cx:pt>
          <cx:pt idx="78">Peru</cx:pt>
          <cx:pt idx="79">Puerto Rico</cx:pt>
          <cx:pt idx="80">Paraguay</cx:pt>
          <cx:pt idx="81">El Salvador</cx:pt>
          <cx:pt idx="82">Suriname</cx:pt>
          <cx:pt idx="83">Turks and Caicos Islands</cx:pt>
          <cx:pt idx="84">Trinidad and Tobago</cx:pt>
          <cx:pt idx="85">Uruguay</cx:pt>
          <cx:pt idx="86">United States</cx:pt>
          <cx:pt idx="87">Venezuela</cx:pt>
          <cx:pt idx="88">Virgin Islands (U.S.)</cx:pt>
          <cx:pt idx="89">Afghanistan</cx:pt>
          <cx:pt idx="90">United Arab Emirates</cx:pt>
          <cx:pt idx="91">Armenia</cx:pt>
          <cx:pt idx="92">Azerbaijan</cx:pt>
          <cx:pt idx="93">Bangladesh</cx:pt>
          <cx:pt idx="94">Bahrain</cx:pt>
          <cx:pt idx="95">Bhutan</cx:pt>
          <cx:pt idx="96">China</cx:pt>
          <cx:pt idx="97">Cyprus</cx:pt>
          <cx:pt idx="98">Georgia</cx:pt>
          <cx:pt idx="99">Indonesia</cx:pt>
          <cx:pt idx="100">India</cx:pt>
          <cx:pt idx="101">Iran</cx:pt>
          <cx:pt idx="102">Iraq</cx:pt>
          <cx:pt idx="103">Israel</cx:pt>
          <cx:pt idx="104">Jordan</cx:pt>
          <cx:pt idx="105">Japan</cx:pt>
          <cx:pt idx="106">Kazakhstan</cx:pt>
          <cx:pt idx="107">Cambodia</cx:pt>
          <cx:pt idx="108">South Korea</cx:pt>
          <cx:pt idx="109">Kuwait</cx:pt>
          <cx:pt idx="110">Lebanon</cx:pt>
          <cx:pt idx="111">Sri Lanka</cx:pt>
          <cx:pt idx="112">Maldives</cx:pt>
          <cx:pt idx="113">Myanmar</cx:pt>
          <cx:pt idx="114">Mongolia</cx:pt>
          <cx:pt idx="115">Malaysia</cx:pt>
          <cx:pt idx="116">Nepal</cx:pt>
          <cx:pt idx="117">Oman</cx:pt>
          <cx:pt idx="118">Pakistan</cx:pt>
          <cx:pt idx="119">Philippines</cx:pt>
          <cx:pt idx="120">Qatar</cx:pt>
          <cx:pt idx="121">Saudi Arabia</cx:pt>
          <cx:pt idx="122">Singapore</cx:pt>
          <cx:pt idx="123">Syria</cx:pt>
          <cx:pt idx="124">Thailand</cx:pt>
          <cx:pt idx="125">Tajikistan</cx:pt>
          <cx:pt idx="126">Turkmenistan</cx:pt>
          <cx:pt idx="127">Timor-Leste</cx:pt>
          <cx:pt idx="128">Turkey</cx:pt>
          <cx:pt idx="129">Uzbekistan</cx:pt>
          <cx:pt idx="130">Vietnam</cx:pt>
          <cx:pt idx="131">Yemen</cx:pt>
          <cx:pt idx="132">Albania</cx:pt>
          <cx:pt idx="133">Andorra</cx:pt>
          <cx:pt idx="134">Austria</cx:pt>
          <cx:pt idx="135">Belgium</cx:pt>
          <cx:pt idx="136">Bulgaria</cx:pt>
          <cx:pt idx="137">Bosnia and Herzegovina</cx:pt>
          <cx:pt idx="138">Belarus</cx:pt>
          <cx:pt idx="139">Switzerland</cx:pt>
          <cx:pt idx="140">Czech Republic</cx:pt>
          <cx:pt idx="141">Germany</cx:pt>
          <cx:pt idx="142">Denmark</cx:pt>
          <cx:pt idx="143">Spain</cx:pt>
          <cx:pt idx="144">Estonia</cx:pt>
          <cx:pt idx="145">Finland</cx:pt>
          <cx:pt idx="146">France</cx:pt>
          <cx:pt idx="147">United Kingdom</cx:pt>
          <cx:pt idx="148">Gibraltar</cx:pt>
          <cx:pt idx="149">Greece</cx:pt>
          <cx:pt idx="150">Croatia</cx:pt>
          <cx:pt idx="151">Hungary</cx:pt>
          <cx:pt idx="152">Ireland</cx:pt>
          <cx:pt idx="153">Iceland</cx:pt>
          <cx:pt idx="154">Italy</cx:pt>
          <cx:pt idx="155">Liechtenstein</cx:pt>
          <cx:pt idx="156">Lithuania</cx:pt>
          <cx:pt idx="157">Luxembourg</cx:pt>
          <cx:pt idx="158">Latvia</cx:pt>
          <cx:pt idx="159">Monaco</cx:pt>
          <cx:pt idx="160">Moldova</cx:pt>
          <cx:pt idx="161">Malta</cx:pt>
          <cx:pt idx="162">Montenegro</cx:pt>
          <cx:pt idx="163">Netherlands</cx:pt>
          <cx:pt idx="164">Norway</cx:pt>
          <cx:pt idx="165">Poland</cx:pt>
          <cx:pt idx="166">Portugal</cx:pt>
          <cx:pt idx="167">Romania</cx:pt>
          <cx:pt idx="168">Russia</cx:pt>
          <cx:pt idx="169">San Marino</cx:pt>
          <cx:pt idx="170">Serbia</cx:pt>
          <cx:pt idx="171">Slovenia</cx:pt>
          <cx:pt idx="172">Sweden</cx:pt>
          <cx:pt idx="173">Ukraine</cx:pt>
          <cx:pt idx="174">American Samoa</cx:pt>
          <cx:pt idx="175">Australia</cx:pt>
          <cx:pt idx="176">Fiji</cx:pt>
          <cx:pt idx="177">Guam</cx:pt>
          <cx:pt idx="178">Kiribati</cx:pt>
          <cx:pt idx="179">Marshall Islands</cx:pt>
          <cx:pt idx="180">Northern Mariana Islands</cx:pt>
          <cx:pt idx="181">New Caledonia</cx:pt>
          <cx:pt idx="182">Nauru</cx:pt>
          <cx:pt idx="183">New Zealand</cx:pt>
          <cx:pt idx="184">Palau</cx:pt>
          <cx:pt idx="185">Papua New Guinea</cx:pt>
          <cx:pt idx="186">French Polynesia</cx:pt>
          <cx:pt idx="187">Solomon Islands</cx:pt>
          <cx:pt idx="188">Tonga</cx:pt>
          <cx:pt idx="189">Tuvalu</cx:pt>
          <cx:pt idx="190">Vanuatu</cx:pt>
          <cx:pt idx="191">Samoa</cx:pt>
        </cx:lvl>
      </cx:strDim>
      <cx:numDim type="colorVal">
        <cx:f>map!$D$2:$D$193</cx:f>
        <cx:lvl ptCount="192" formatCode="General">
          <cx:pt idx="0">2.7999999999999998</cx:pt>
          <cx:pt idx="1">1</cx:pt>
          <cx:pt idx="2">3.1299999999999999</cx:pt>
          <cx:pt idx="3">2.3999999999999999</cx:pt>
          <cx:pt idx="4">6</cx:pt>
          <cx:pt idx="5">2</cx:pt>
          <cx:pt idx="6">4.2999999999999998</cx:pt>
          <cx:pt idx="7">5.0999999999999996</cx:pt>
          <cx:pt idx="8">6.5</cx:pt>
          <cx:pt idx="9">12.5</cx:pt>
          <cx:pt idx="10">21.600000000000001</cx:pt>
          <cx:pt idx="11">0.60999999999999999</cx:pt>
          <cx:pt idx="12">0.75</cx:pt>
          <cx:pt idx="13">13</cx:pt>
          <cx:pt idx="14">7.7999999999999998</cx:pt>
          <cx:pt idx="15">1</cx:pt>
          <cx:pt idx="16">9.1999999999999993</cx:pt>
          <cx:pt idx="17">6</cx:pt>
          <cx:pt idx="18">7.2000000000000002</cx:pt>
          <cx:pt idx="19">2.2999999999999998</cx:pt>
          <cx:pt idx="20">14</cx:pt>
          <cx:pt idx="21">3.8599999999999999</cx:pt>
          <cx:pt idx="22">52</cx:pt>
          <cx:pt idx="23">1.7</cx:pt>
          <cx:pt idx="24">2</cx:pt>
          <cx:pt idx="25">4.1699999999999999</cx:pt>
          <cx:pt idx="26">4</cx:pt>
          <cx:pt idx="27">28.300000000000001</cx:pt>
          <cx:pt idx="28">2.2599999999999998</cx:pt>
          <cx:pt idx="29">11.6</cx:pt>
          <cx:pt idx="30">0.82999999999999996</cx:pt>
          <cx:pt idx="31">11.5</cx:pt>
          <cx:pt idx="32">8</cx:pt>
          <cx:pt idx="34">8</cx:pt>
          <cx:pt idx="35">0.57999999999999996</cx:pt>
          <cx:pt idx="38">18.800000000000001</cx:pt>
          <cx:pt idx="39">11</cx:pt>
          <cx:pt idx="40">41</cx:pt>
          <cx:pt idx="41">1.7</cx:pt>
          <cx:pt idx="42">3</cx:pt>
          <cx:pt idx="43">36.799999999999997</cx:pt>
          <cx:pt idx="44">2.8999999999999999</cx:pt>
          <cx:pt idx="45">4.2999999999999998</cx:pt>
          <cx:pt idx="46">24</cx:pt>
          <cx:pt idx="47">3</cx:pt>
          <cx:pt idx="48">6.4000000000000004</cx:pt>
          <cx:pt idx="49">62</cx:pt>
          <cx:pt idx="50">45</cx:pt>
          <cx:pt idx="51">47</cx:pt>
          <cx:pt idx="52">43</cx:pt>
          <cx:pt idx="53">28.199999999999999</cx:pt>
          <cx:pt idx="54">84.200000000000003</cx:pt>
          <cx:pt idx="55">22.399999999999999</cx:pt>
          <cx:pt idx="56">40.600000000000001</cx:pt>
          <cx:pt idx="57">65.099999999999994</cx:pt>
          <cx:pt idx="58">80.299999999999997</cx:pt>
          <cx:pt idx="59">45</cx:pt>
          <cx:pt idx="60">36.5</cx:pt>
          <cx:pt idx="61">36.5</cx:pt>
          <cx:pt idx="62">15.9</cx:pt>
          <cx:pt idx="63">66</cx:pt>
          <cx:pt idx="64">47.5</cx:pt>
          <cx:pt idx="65">31.399999999999999</cx:pt>
          <cx:pt idx="66">29</cx:pt>
          <cx:pt idx="67">27</cx:pt>
          <cx:pt idx="68">63</cx:pt>
          <cx:pt idx="69">10.5</cx:pt>
          <cx:pt idx="70">29.899999999999999</cx:pt>
          <cx:pt idx="71">11.1</cx:pt>
          <cx:pt idx="72">8.3699999999999992</cx:pt>
          <cx:pt idx="73">27.699999999999999</cx:pt>
          <cx:pt idx="74">31.100000000000001</cx:pt>
          <cx:pt idx="75">10</cx:pt>
          <cx:pt idx="77">40.100000000000001</cx:pt>
          <cx:pt idx="78">34.799999999999997</cx:pt>
          <cx:pt idx="79">45.299999999999997</cx:pt>
          <cx:pt idx="80">19.800000000000001</cx:pt>
          <cx:pt idx="81">15.9</cx:pt>
          <cx:pt idx="82">31.600000000000001</cx:pt>
          <cx:pt idx="84">48.5</cx:pt>
          <cx:pt idx="85">46.399999999999999</cx:pt>
          <cx:pt idx="86">71.700000000000003</cx:pt>
          <cx:pt idx="87">37.399999999999999</cx:pt>
          <cx:pt idx="88">31.199999999999999</cx:pt>
          <cx:pt idx="89">4</cx:pt>
          <cx:pt idx="90">68</cx:pt>
          <cx:pt idx="91">25</cx:pt>
          <cx:pt idx="92">46</cx:pt>
          <cx:pt idx="93">3.7000000000000002</cx:pt>
          <cx:pt idx="94">55</cx:pt>
          <cx:pt idx="95">13.6</cx:pt>
          <cx:pt idx="96">34.299999999999997</cx:pt>
          <cx:pt idx="97">53</cx:pt>
          <cx:pt idx="98">26.899999999999999</cx:pt>
          <cx:pt idx="99">10.9</cx:pt>
          <cx:pt idx="100">7.5</cx:pt>
          <cx:pt idx="101">15.9</cx:pt>
          <cx:pt idx="102">2.5</cx:pt>
          <cx:pt idx="103">67.5</cx:pt>
          <cx:pt idx="104">27.199999999999999</cx:pt>
          <cx:pt idx="105">78.200000000000003</cx:pt>
          <cx:pt idx="106">31.600000000000001</cx:pt>
          <cx:pt idx="107">1.26</cx:pt>
          <cx:pt idx="108">83.700000000000003</cx:pt>
          <cx:pt idx="109">61.399999999999999</cx:pt>
          <cx:pt idx="110">43.700000000000003</cx:pt>
          <cx:pt idx="112">26.5</cx:pt>
          <cx:pt idx="113">0.25</cx:pt>
          <cx:pt idx="114">10.199999999999999</cx:pt>
          <cx:pt idx="115">56.299999999999997</cx:pt>
          <cx:pt idx="116">7.9299999999999997</cx:pt>
          <cx:pt idx="117">35.799999999999997</cx:pt>
          <cx:pt idx="118">8</cx:pt>
          <cx:pt idx="119">25</cx:pt>
          <cx:pt idx="120">69</cx:pt>
          <cx:pt idx="121">41</cx:pt>
          <cx:pt idx="122">71</cx:pt>
          <cx:pt idx="123">20.699999999999999</cx:pt>
          <cx:pt idx="124">22.399999999999999</cx:pt>
          <cx:pt idx="125">11.6</cx:pt>
          <cx:pt idx="126">3</cx:pt>
          <cx:pt idx="127">3</cx:pt>
          <cx:pt idx="128">39.799999999999997</cx:pt>
          <cx:pt idx="129">15.9</cx:pt>
          <cx:pt idx="130">30.600000000000001</cx:pt>
          <cx:pt idx="131">12.300000000000001</cx:pt>
          <cx:pt idx="132">45</cx:pt>
          <cx:pt idx="133">81</cx:pt>
          <cx:pt idx="134">75.200000000000003</cx:pt>
          <cx:pt idx="135">75</cx:pt>
          <cx:pt idx="136">46.200000000000003</cx:pt>
          <cx:pt idx="137">42.799999999999997</cx:pt>
          <cx:pt idx="138">31.800000000000001</cx:pt>
          <cx:pt idx="139">83.900000000000006</cx:pt>
          <cx:pt idx="140">68.799999999999997</cx:pt>
          <cx:pt idx="141">82</cx:pt>
          <cx:pt idx="142">88.700000000000003</cx:pt>
          <cx:pt idx="143">65.799999999999997</cx:pt>
          <cx:pt idx="144">74.099999999999994</cx:pt>
          <cx:pt idx="145">86.900000000000006</cx:pt>
          <cx:pt idx="146">77.299999999999997</cx:pt>
          <cx:pt idx="147">85</cx:pt>
          <cx:pt idx="148">65</cx:pt>
          <cx:pt idx="149">44.399999999999999</cx:pt>
          <cx:pt idx="150">56.5</cx:pt>
          <cx:pt idx="151">65</cx:pt>
          <cx:pt idx="152">69.799999999999997</cx:pt>
          <cx:pt idx="153">93.400000000000006</cx:pt>
          <cx:pt idx="154">53.700000000000003</cx:pt>
          <cx:pt idx="155">80</cx:pt>
          <cx:pt idx="156">62.100000000000001</cx:pt>
          <cx:pt idx="157">90.599999999999994</cx:pt>
          <cx:pt idx="158">68.400000000000006</cx:pt>
          <cx:pt idx="159">75</cx:pt>
          <cx:pt idx="160">32.299999999999997</cx:pt>
          <cx:pt idx="161">63</cx:pt>
          <cx:pt idx="162">37.5</cx:pt>
          <cx:pt idx="163">90.700000000000003</cx:pt>
          <cx:pt idx="164">93.400000000000006</cx:pt>
          <cx:pt idx="165">62.299999999999997</cx:pt>
          <cx:pt idx="166">53.299999999999997</cx:pt>
          <cx:pt idx="167">39.899999999999999</cx:pt>
          <cx:pt idx="168">49</cx:pt>
          <cx:pt idx="170">40.899999999999999</cx:pt>
          <cx:pt idx="171">70</cx:pt>
          <cx:pt idx="172">90</cx:pt>
          <cx:pt idx="173">23.300000000000001</cx:pt>
          <cx:pt idx="175">76</cx:pt>
          <cx:pt idx="176">20</cx:pt>
          <cx:pt idx="177">54</cx:pt>
          <cx:pt idx="178">9.0700000000000003</cx:pt>
          <cx:pt idx="179">7</cx:pt>
          <cx:pt idx="181">42</cx:pt>
          <cx:pt idx="183">80.5</cx:pt>
          <cx:pt idx="185">1.28</cx:pt>
          <cx:pt idx="186">49</cx:pt>
          <cx:pt idx="187">5</cx:pt>
          <cx:pt idx="188">16</cx:pt>
          <cx:pt idx="189">14.6</cx:pt>
          <cx:pt idx="190">8</cx:pt>
          <cx:pt idx="191">7</cx:pt>
        </cx:lvl>
      </cx:numDim>
    </cx:data>
  </cx:chartData>
  <cx:chart>
    <cx:plotArea>
      <cx:plotAreaRegion>
        <cx:series layoutId="regionMap" uniqueId="{2D8B7DF8-1EDA-FF47-BE0F-65539BA4715E}">
          <cx:dataId val="0"/>
          <cx:layoutPr>
            <cx:geography cultureLanguage="en-GB" cultureRegion="IN" attribution="Powered by Bing">
              <cx:geoCache provider="{E9337A44-BEBE-4D9F-B70C-5C5E7DAFC167}">
                <cx:binary>7L3bbuNKsib8KkZdzQBDLZ4PjV4bMGVZdvlQrpLsqlU3Am1rSdSBlCjq+Dpz8eO/mKfoF5svRSZF
htMlVpsNcYCt3Vgblem0Q19kRkbG8Z8vm3+8TPpedLaZToLFP142f34axvHsH3/8sXgZ9qfeojH1
X6JwEf4dN17C6R/h33/7L/0/XiNv7QeDP1RZ0f94GXpR3N98+q9/4rcN+uFt+OLFfhh8Xfaj7bf+
YjmJF7+YE06dvYTLIGbLB/hNf37qDvtnbW/67HufzvpB7Mfb7nbW//NT4cc+nf1Bf9mbP3w2AW3x
8hVrFa2hW7Jsqqop7z/Kp7NJGAzSaUkxGrojy7qlG/yP3ntTLCxHzJ4U7/U16i8WZ+n/L64tEF+c
8hdhM0GgGTJa23f7L/dHEeH/+icZwNclIzkmUGyOTVEedPpb7InJpL/gcHycB5LeMA1LdyzbTngg
qwUmGOCBocuKZmM8YXzCg3LEiHmQX0t4kJ+iPOg0T8+DdtQPvNcqD4HaUDRT1ixbdZJPAX/JVBqm
I+uy6qQMInwoQZCYCdlCwoFsnMLfvjg9/A/ebOmd3ffXZ+2lH/Qr5INkNkxZtQzTsVI+WAVGKLre
UA1HsWRD48Iqfx5+hzIxQ97+BsKZtz9AWfTQPj2LmsvIe/FCLi0+LqIUnBBHV03FwDWQvx9Mu+FY
qmVqcnp/kGuiBCViTmQLCQOycYp78/vpce9407DK84Db2VRly5YdvQi7YqkNXTcd3VBwO+ODazt/
Eo4SIgY9XUYgT0cp4N87pwe8u1x5kyX/7h/f55IFdUg1NCdBNQE2t98Vy26YlqaoUJj4X031oaOU
iCHn34Bgzocp6N2nGoAO/bDKXa4qDcUydMux7UTs23SzG5A+uBgsssu7xwh5B/JkGUU8GX0D+JfT
A94JJ+E0DM6uFxMveK1S83QgX1TNtm3s+P1HK0CvmHJDMRzctqYuFDPlCROz4s03I0x5M0/Z03FP
z557bxlVKYPkhqHahmE46XFwnOKBUEyz4Wi6bKuyUA06So+YF+kywoF0lOJ+/+30uN/4kf+MlywX
xB8X/0rD1h3HtJxUmWHXak764zVsNTRDtw07OQ702i1DkRj8w0qC/2GCsuDm+vQscMOJv6rSHiEp
VkM2TNt0DDkVSUUWmHrDcRSYK8j9W4ISMfLZQgJ8Nk5xd2twIzwGftx/PbuB/ek1nFZ3AAwNksWS
Ldgj9vKeWCIktWEotqyYSjL7Ru8sT5eYGXQ94Qmdpqxp1+A2OJ/2I//FC86O6uDMUvcftFSt+6/9
oLqtYaoNW8O5dLRUV6CXUsPSNVnB1ZWd28KL5Cg54h3RSdeRncCH6Q7otE4vFB87Z09+NPD/Awqb
Yjc01YL0M7nC9lY6KqajGFyVdvgGSF4pv0WamCGCX0F4I/gJyqanGtxdnUm46gdVXl662VBgJoE1
REnOADVfNWxVlWVNM4tcKUOJmBmHlYQHhwkKfacG0LfioR/OqoRekRuqAsXYcaAX5FQ2De91AzO2
mZpuyROyDCVi6A8rCfSHCQp9q3t64eR6w8jzK7wXVGx6w1BU3TSSTV+8Fwy8ZjSYqhRuO8cLM38v
lKBHjH+2kMCfjVP03avTo99dRmM4woLXs6bnv4SL6p/0MKZYqmLppk5MhpbSMAwVtkTFSJQ3zOcZ
8e+QJubM+7+JsOr9H6S86zZPz7tvy8WiSpHFvEqmJauQTwWR5TgN2bENU+eMIiLrOB1itvB1hAl8
mEL+7fH0kD+EzODF9+nH3/cG3BgQVKat4BpmH2Luchp418PNYZML+jgdYsj5OgI5H6aQP9yeHvLr
yKvwctDUhqlbhuqkd4MDfTR3Oxt6A/tcM+DbTvhBtvoxYsSoJ6sI5skgRfz62+kRvwsnr+HKq26X
61ZDlVVcAtyCUgRdtRu4q7H3nfSNT0AvQY8Y92whgT4bp+jfXZwe/Vv/eVsh9tCGbJXpO6rQgIL3
m6JqpqWyoBr2IdgfpUaMfLqM4J6OUtRv/6oB6l5cqdnQAOwsREbBf/af4pWqwmgIhuC6TW0TOBF5
3ef2KDnv4J6uo8Cnw2+Qr4Hz7na56U+fw2U04BB8/FrVnYZlmTY2Nazn7FN8ApjQZ1TNUWRuNaSb
vhRJ73Agt5ZyITf1hhM1UG5u/Xi49Co1QCBSDMYFWG/VVLyQYwDrrqzDwGuJ3RelKHqHD4cvQ9lw
mHnDhe7pJdH534MhmLCIK1V7tAbOg4wwJRgk2KdoCIL/Dk5XAwcijTcz+FlMrHQlaRJzorCY8KIw
R7lxfnl6blwtEVoQbTkcFYgmq6HgONjcIkdEkwKNX1EVG0a7hFHkYihBj5gL2ULCgWycon9VA4l0
HXuTKrHX4Mg2ENiBwMn9p3gtsJiy/bPAJtv/KBliyNNlBPB0lMJ9XQPRgyjP/ku/ur0OW6ei2zAv
K6l4L75uVUh/nASmm/K/mYib43SIAefrCOJ8mELersFbq+0/R94k9iKOwMcljAb7p2Yqumqlb9gi
6hKuZN22ZJtbc5hLNa97liLpHQYcvg3lwWHmDRuuTy/mL2FkqHLnw/FiqroNK0Jq5S/yALGSBiKc
tOw9TKT8cXLE+PN1BHw+TJG/rMEBaC3isFqVEw4WWzMBf4puUdVRDXiNLcuxEEq2/xDdvwQ9Yuyz
hQT8bJyi32qdft+3Xpbea1ih8JEUKPyOBb9XuvFpxJLlNMAc5hZLLZ4U/+MUvYM/X0jx5+Nv8G+e
Hv/OrFLXly43NAevWji3RAqOBP3H0DVolnpR5B8lQwx5uowAno6+gbtzergv+sHUi8b8y3/8roWZ
R8ZtKsOWIAIcex1xwkjk4Wk85KotQY8Y+WwhwT4bp+hf3Jwe/XY/mnpBhfq8ocCQg9h3XcP9mbPi
w/eu2bIq2+yZW1BtjlMgxjsjneCdjb/BuwbC/S4MvJcKc250GBE02Akslo7APsXnEzIVFMvRdZwF
4c16nBwx9nwdgZ4PU+Tv6iDWw2U8POssX6u04VgNFuymZ48pEgqpInSe2ZPfmPA75YgRg19YTDhQ
mKNs6NRA3Dd3/Zfh2bf+bPk88V+4KPi41GfmZQ0WZBv/FRwEpCjjyQsVkzht9+T82mEvZkK2kDAg
G6fgN3+eXtp31n6860fV+svxrkK8CGz33HSvFQS/DTOm7JhGFg5M7tuSNIm5UFhMOFGYe8ONGsT5
dPx+FHlnt/0wqNDAg6cWLDuanrmxoFfm7mFJYfkLMiJKaPxCWXLe4UThy1BWFCYpLzo1iGhw+xMv
Wi6qk0cIkjd0BRk4xKwPxzq8K7qJCF3+xxIDWwkKxMhnCwno2TjF2/3r9JLor/60yrhzxYQBzYLW
ya03RTUIwQ424p1VhLYlahCRQUepESOfLiO4p6MU9b9qoH0++f048CpMBWGVQVQYF/TUcEAsC4oM
6W/A7qNqxKRQghIx5tlCgno2TnF/uj/9bv/sTRHJ6fED/3FtByEiiBBhe5nHTBWFvIUUNBb9D0mf
aEPEuFCCIDH82UICfzZO4f9cg3osj7vn/rhi760Oo5qqwZzPKuOwDzZ47po1Ez+KjGwYzvVEzJej
RQx+fi3BPz9FWfBYA82TRfFC4lfMBA3GHCRSwNYjDNU0MO2oOnJkUx5BM82bHsoSJeZGcTXhR3GS
cqRbg0PR6Qf9gTfhiFQgk3SURTBgWdPxxsodBUnBBIJNTLwCEmFEPCslKBFzIFtIwM/GKe6dGtwF
XW/kVy2MWAKLaiuWZh9CZHMcsOQGPIsI53QOb+PCOShFkpgH+a9D2JCfopzofj79rdz0trB9Vp9d
gXgRTUGgm+5wE3PxPNhKgymqsmGl7i5yOZenS8wSup6whU5T1tzU4Hlw34+HiZ2iyieZCtwRSm7p
wlATA2fIdEye1Y8Yfy4bk5u7JE1inhQWE4YU5ig37mvwOL4Ip35Qrf6KanWKwsymRbWJVVHTTETE
wT6RqFXkyi5DipgDh5UE/sMExf6iDtf0Nvq1efL3SjlqKCMI0G3U4kru4qInHgoVs04oivXOVX2M
GjH2nWQZAT4dpah3aiB/ml61xQORF4/ijajSxWEv2ickhxW1g58AVaWSbU9kz3F6xMDzdQR5Pkyh
b56f/lb+6lUaeYXYEg3hzo4N2Z58Cpcx3JUqEo80BMQJ5c1RasS4p8sI7OkoRf1rDVB/jJaDpbfl
N97HXwMSsrrglTQMTYEIzymjEvPPoxwuMD8kAuS10RKkiEHPFhLYs3EK/GMNJA0rkdn0Jv3XaiOu
JKT4wsSMBF/NKMCPQGcU69UQbmWmNTg4z7mWU5IeMQ/I1yGcILOUH/fN04ufh6E/8Wcz1CytUPOE
9xHB47psWkJjEYLLYUZlhQmYOpQ/CyWpEfOisJhwojBH+fBQA+cYK+H5r//vv8uToqj3mwJA/9ni
1XgS33mRH1QbpeKgMDWq8qZBcEX1B0H+zCGm41Pc/p1StIh3f34t2fz5Kbr3OzXQ+e9Y9DlH4uNX
sYbwWttGeROe0VW8kJl5DmWrkd+C8bzwOUqGGPh0GcE8HaVw33VPL/I7/ajScvmsADUrdaxiw+8/
xd2uyg2LGeJ4di+V+cfJEePO1xHg+TBF/lvn9Mh/gf2N77mP73PcokyHV20eaoLLNKd4oiwj4iJM
dhT430xUnmNUiOFOVhGwk0EK9ZcayBREAwz85ZR/84+jjZo9sCQ4KMOYZsUVLQmwM5gKKpRm7QqI
cClBjxj3bCGBPhun6Ls1cLx39vF+53+zon/VsUBCMAkqkWqwKyCgIbfV8eiVbQvpRm+CykvSIYa+
+C0I/sVJyoSf56eXNvf9WZX+LoAPI6WjIp2uAL4N1y/SKWDrScU/CTk8SoYY/HQZQT0dpXDfP5we
btz43rbSYkgodC/Dgs+zcHG3FoBXoMlYMtwuqOHAD1ki4cuQIkb9sJIAf5ig2N/VwKpwt/VYVgVH
4ePSHnerYlnMYyV8wcJ+aaCkJNyPqRmNMuA4Pe/gzxdS+Pn4G/RrcNfe9p+9IKxQs9E0ZktDChHq
8SSfwsZnCr6u6YqspyYdElpYgh4x+tlCgn42TtG/dU8vd26Wa8+PK9z6TgNpu5oDU6YIfMQWIsaT
FfQUg3+cHDH2fB2Bng9T5G++nx75z96sSn0eSdMmYmgNwxL60RXNQlsZBJarsHDm361HyRADni4j
eKejFO7Pdbhgwx1r9DZf9vn3/7icl1jwAl6usB0fyr/kNEv4Dx10WHIQasL/aHrFliJGjPxdbi2B
Pz9FeXBXg7i2z2FUaUKRhnuWFXzUlaJSibMAtywKhqV1OVlRwsKeP0qHGHpOP4GdD1PIP9egrH0H
9ey9WRhVuOvhKzEQRoiQnMK9iusWqS2sLIwMTTMPdykaxIjnlhLQczMU90779NL9OoCPql+pQi+h
cwxrpcEvVna/FjkAlV5GpILlUCFfihoxB3JLCQdyM5QD1xen58BdGIUvVWaPMmljqbb6jl6JRldw
nasoe8Rz18kxKEGQmAXZQsKAbJzCf1cD+8ED2rTG4dk31GTm0uDjFy6L5GeBm9BikgAEGCdz962E
MmBggYpYqUNoZ14SlSRKzIbCYsKKwhxlx8O3058Gd7istB6bypKl8YxieXE5DjhyA/m9sg71P2EQ
edoeJ0OMPV9HYOfDFHG3Bo6S9rLq3CEUREK8eNFyzBp4IvwM3Wx5QWB+2hJN8xgVYriTVQTsZJBC
3X48/eY+R5rus+ePqnxP7SuRIC1I5p1TiyomHrKWjb6GsiGuAlOOJDH6+bWEB/kpyonzGmj42HR+
pe5BCTXWkDOH7c294UTnwa2LfDlFNtJyPbDt5yV+CYLETMgWEg5k4xT++xpculew5fgcgAquWweF
2KBlwqhQkPISeqVq6GeFMIU0MBZPgTzqR+kQY54uI4inoxTvqxrIeIR+LIbeZFJ9WgTcryYrK/tu
11SEYrJEUuTxFqH/HZLEXHj7GwhD3v4A5c3d1ekvhebQDzyOzcfPAmwK6B+pWehGJDJsstcvysog
g53YGo6SIWZCuowgn45SuJs1yNRKG8l1Yi+uMhgQMfaGDHtD9uwlkoi19lDgSVH5q4sonKXJErOB
LCfsILOULY81CBpBkaGY5S5GFb7CdBW6DyIZDsXfC7cDjKIq829lVZbevIPLkCTmR/7rEGbkpygn
7lqnl0egb4DenhWKJFZLBgIHreuE6SlMJCGI1oArLPWtc2kIHab/56cyBL3LhfSrvOVBOvGGAzUQ
Ubc+qinhNCzifpXtuvAUUFDyGv5EiP78W5h1h7IR9gORlVeOSpMhBp8sJxwgs5QNt9enPwhdhMv6
r97rvmlXN3z2BhXKJlTOQ6cuxIZz2z/UoxxPWMqczCr6WCq5KH6TKjFvhL+EcEj4M5RP3Root034
y8LXKgUWQpetfUMRFa+0HFdgMIKjzGKNi8hdUYYGMSsOKwn+hwkK+k0NtNbWBF1uJ6tqa9qi8Azq
HrKitUR7sm2U5IMVw0zKxu+7KuRFVUlqxBwoLCZMKMxRPnSeTi+k7sOIJVUn0f3Ib6z+hYc0F9lE
43NEN4ts2YqOFGv0rINxIwkiIu+8f4dAMZ/e/02Eae//IOXgXQ0c/g/9aMkv3o8//yToWsiJRNRW
6ulnCe85ESZZYCdqohtoPpi8DzGfP0rHyBHzJllF+JAMUswfaqDjfgsRo17ljYFDgDLzlmmhLs3+
UxRgrAuVjSoFhkVe3SUIEQOeLSSYZ+MU9m81cPKz+jn9Ld9vH9/sqJDiwL+/tz8JUEcEna4hA0nl
FdKJzfU4OWLs+ToCPR+myHdr4FZrDbazuDrg0evOQDwRQoaE/k1UyEVaEnKT3gH+KDVi3NNlBPZ0
lKLeap/+cn7AhTyt8CFtIx7XgRqUxUoXfT2SLePRYLPK8ynwxNx9nB4x8HwdQZ4PU+gfzk8Pfbsf
RoNKJTx6FtkwUzhIzNh/io9olOxmobzoh5FOE1lTgh4x9tlCAn42TtFv1+B+dftBlZYL2FZVFF1l
tTaSD97EOZ0GFYAMNDeCBzSdJiroUWrEyKfLCO7pKEXdrUHpq25YpYXChvGUVRQGsMmnuOFhn0D8
EBz9nCcE9GPEiDFPVhHIk0GKeLcGAv7JC5ZeXKX6jteWCiOdgSaBhT2O+FHcqUhNQlcRfo8n5tES
NIixzhYSuLNxivjT4+nlesdbvvpn55FXqfce+rmi7ovtFV9LCFox0FzK0e00DQAXbv6xVJYaMQOK
qwkXipOUFZ0aXLGdfdrhDWJ2PY5KBSq9CZ3dVg/pvkTqIJ7L1lSU/mT5eQVWlKPmHU7kF1NG5Oco
H25qoNvfI/008gbLCrkAAyguVA2VtaHG5G5ayYb1AJHTBuoKJB9inS5Fi5gHuaWEA7kZiv99DfwE
nX/97/CsG07/9f+fecHr2UP0r/8TvPizPt+fHz8UMkKLHFRzcN6JsmB1xtD3HSVxxVz5dygUM+n9
30R49v4PUhZ2uqe/Va5f0CkgeK2OYyYz+MAglBUoK94rEgKEDQvcQlPORLkiz4USBIkZlC0k/MjG
KfzXndPDj4jNuD9FZnF1DIAeZSLSFEnDBHlE/rKQMASFHarW5O+RUrSIsc8tJejnZij+7Rps//PJ
oF9pQUrWDwMfuHJSgQR3We4aUVHgAGXsUU7lMJ3nQQl6xBzIFhL8s3GK/kUNYlF5qdLgP9BACTEu
eBbj6ngTGYljgKIqyOxOBZDCz17yqvg9osTcEP0OwhjRj7zhUQ0s13f9TaUJIqwjM6KFHRiMkiNA
LHmKjNqirLQ6/q/ImOOUiJnB1xEG8GEK+t2P018Lbhgv1jChcgA+rkixKG3FRE11OCyTexfbPi+Y
8N7DnQwvDp4deYlUhhQx7oeVBPnDBMXe/X567B9wG1do12Dp9CiqYvIuzaRCtIIMZHjHcBbETuSj
1IixT5cR4NNRivpDHVCHN39Zaf8GxKWaSAVEkCPMRrmdjixABxMOupMnB4EWLHsoQco7qGcrKfDZ
xBvsa6AEIU20Sn+BylIPEF+q8oJBRRVo350ZdcuyDnow9+UFzlFqxNinywjw6ShF/boGsY5dL9hV
64pHBISB7FYEOvLXcvEFAK8wMqKYNz6NRiWGpDIUicE/rCT4HyYoC7o10D8r7p6K5G7mjYHbAFs6
J3HgFEZyFHIA2bt3/ynu+KNkiEFPlxHE01EKd+fi9Ddrc/lcoUYDhUZmacTcSUMuVuYS3ttLIeYT
0Ik6eYwaMejJKoJ5Mkghbz6eHvIbb+eNh4u40rxLCzXmbVTOQv/Z/ad4v6IgNwQQ8xWnTkkIobx8
L0eSGP38WsKD/BTlxE0NZE0zBBdYsn2FR8BBwSCIejPrbkHeUjacO7BYG2BXouoQW1s5msSsyK8l
rMhPUVY0a+A2OI8GbENW+rxihYQcU3cyaVM8FBIzi5qoTYG0m4QV5JlViiYxJ3JLCSNyM5QP5zXg
w523jJANW2WbWgnViFWk3CiImhA9c1E017AUdA/jpeWgm+aFUymSxGzILSVsyM1QNtzV4I64GPnP
8PT5HImPGxtYT2ZERzuIChIxAdlpUEJhA+V1cogeWoYgMQ8OKwkLDhOUAxc1CF9phpMQlc8qvBlQ
ZghXM1L8ik5klhaOh68NrSnlDFWKSlAihv7wHQj0hwkKfbMG5s0npF7ulvCBVbf7mQcAxelR8SBR
j2hKB+JZ2BxU13SebP9SJImZkFtKuJCboWx4ap1eT23ukPhX6QFwkFDjqJrNi3EVVSM4yTSkbSCK
i/M9Mf6XoEOMfLaQ4J6NU9SbNdBJXQ9FWV7DBcegAskPKzMCo3n3KdpGWEILW5iGZLwO+ObnfzvB
vwxFYgYcVhIOHCYoC1z39Bs/TVBnYV1nrakfVZubj+guXMCs4lmanFE0xRnwxaBxA3ppiCXR7xIn
5oz4txAuiX+Icuy8BqKqO/T8akMmIIxgyIBxCIXr9h+lYD5SZBZxamsoGpjMYzqvs5YhSMyZw0rC
jcME5UD36vRnxvWGSC6oUGrhmFgW+nSiVWQBeclKvPkGK0a9/+BVV4S+f1aCmvfQzy1+w4DcHOWB
2zk9D86XizjyKi2WIKHNA17IKIpAIleYjwxV8JFUc3Bd5rlQihYxD3JLCQdyMxT/8xo82tzlZICu
VhWqraxmiIGXMawYyV6HsShvxIZZTzNg9ONWP6K1liFIzIPDSsKCwwTlgNuuwQmACWmw9PaRj0zH
WL5WyAwF1aUsHAbkVRa4wKojwOqqIg0/tW9oRYl0/ntUiTki/CWEOcKfoXw6rwGf3Mjb+ROO0sdV
XAkFLNCCFR+5eEIkqFNJSghvhI75vJw6TomYHXwd4QAfpqC7305/OFwvGEy81/5iyCH4OPBw+CA+
BeUexY0LEN6IMgkq1KjUy0YFVCmS3uFAbi3lQm7qDSdq4HQ7R5nrKKpQNOGeMHRkpbEuw/sP1NHc
PaHAwGqgDqpMXtYl6BBjny0kwGfjFPXzOqAeVerrRFaCAWcn8nQSyKmv04QnCMZW1Jg9zOclz/kx
ct6BPllGgU9G38D+/fRi5ydrIFHhXpeYSx8ZH4hlKcp6JOMYBiSNzYKL8kgfp0AMNV9HsObDFOyf
NWgL1MT3xhPgLGkD95+I4YUShNKxUPrF2x4hvoilBm8UwoR/hzIxW97/TYRR7/8gZV3z8vTn5NIf
VejukaCtIv0brcpwOe8/uHrzV4LFQu5QBk9OQ65xY+TPzDFqxKxJVhE2JIMU8ssa+HgeB15Q6Quh
gVqmmmEUkEaTetZ320A94OQiIK+D40SIsebrCNp8mOL9WAO1/zya9qstdIO6dYhJR2ZHai2F0Mlt
ciTMogIqkm548B2BvgQ9YuyzhQT8bJyif16Hu2HovfJD/nHNn6U0wQikaDxkl6icrMIswkkt7dDM
Ly9fmkeIEeOerCKgJ4MU8W4NNM6HJBN2Wx3qLGVAUyBMeH0zqnUaNlIKUJ3CYC0m8oCXoUUM+mEl
Af4wQcF/+Ov092kHVbUqtYXa6JIC2w8ihlLPTFHO69jxLMrlkPdaZEAJesT4ZwsJ/Nk4Rb9TAx/+
fX999rOPtI0q81gl1LVx0O85y1NlLcpy8h7pGg0EUaAoEVIJ2IcoNSWJErOhsJiwojBH2XFfA6/y
+QTtQqt8helo6wR3MQKKinolYr1QOFlGp0p+SoqnoAQhYvizhQT6bJzCfn57ehnU9p6r7NGKXmbM
jsYLC7EdXpRBCPJiLULxA2kdHHIAjtIjxj5dRpBPRynu7fPT4+72o2mltn+mxKPmAdy+Qqc9CyVF
Ggdrnpg+i4mmWYIgMfTZQgJ+Nk7hd2ugabrhAsJm74W56ke7/iBcVRrZC70eeZNIFtZ1Iv/BBRSl
U3XEVOSVn98n6B1uvPPFKHPe+bE3vKrBUUGT8Vd/VWXzCUgpdJG2EODCU56IU8ZCloiDo4RuCEyE
7YVYnltlSBLz57CScOQwQXlw93R6cfUNecVV2iEkhdl2TLThSt0B5JWgsUuaVdRxxM774/SI4efr
CPh8mEL/7fvpoe8g3D1AYwcuLz7+MIZswqsYyKfYEh1VMkzmRmYuex7hxf92Em5XhiIx/IeVhAGH
CcqCTg38kh1vX7Con9Yr8v+7XNH/W+WK2sNKqyIgvAtSCwkjPBq1eMdDtjHXg4qa4sVzc5QM8aFJ
l5ETk47S49K+Or3ESjJXqn3NsQwd+Ck1NCgqKFQSmhKBDaqZZXSS8IlyxIiRz68l8OenKA/uaiCy
usvAr7RLtYY4CsQPoetN0aKBLGVYMRBmmihKyN8sbvoShIjBzxYS5LNxCnu3Bun5l1E/eBmePYST
bdVdwuEuMy2LJYqTE6DAroeHHxRaizwqfocaMRPe/gbCjbc/QNnycHl6iXQdeXO+LT+uP+EoIJwI
UY/EtsEefZaO7BBEPO4/xLZxjAoxC5JVBPZkkEJ9/fX0ULv9ib+rUFnFtldQ+gwK68FNkzOoSmh1
g9p0rAnOoZNE/ql2nB4x7HwdAZ4PU+jdGphQb/rB1qtumysNXVeQfpxlgUC65JBHMwm0BNfwjDsk
9OeBP0qNGPd0GYE9HaWo37ROv+EfvLFfbakEVP5gmqWl2wcbaQ54E82dFLjxkY8pFDNlCBJjf1hJ
4D9MUA483JyeAzCdeGu/uo0voa+Wij6YKnKNM4RzDID8Rxw1q3J9aBmb3/nH6RHDz9cR8Pkwhf6u
BsaJZhR6caVeG2Q1ofyiaiMWlN+hOegVlLtGsgfrjplME22/BD1i7LOFBPxsnKJ/VQMlv11x4CL2
vQ7YTRV18wXgS4ioQEYNelPrcOrkd3x32D87TowY+fxaAn5+iuLfroEXobmdRVXWoWDlQGwVljne
FKX41ILcQX0ESH1eDYTol8fJEXOAryPo82GKfPOv04v8fZ5VpXIHobmoko86+cUALYTyQh4hZPcd
nb4EIWLQs4UE9Wycwn7ePT3sV2HwuoyqTKIEvuhegEbgpHWoZKMs3b5OEW+jSOwKZUgRI39YSaA/
TFDsr2pgWmjNUfU7RPLe5Ky99IMqm0jAJ89SiVXynkXKkoGAFYRqEV/xb5EiZoLgVxBuCH6CsqVd
g/fubX8RxsOQ34cfty5IUP9NFDpQLRPyPaf7oEg4QndZ3AQvA87/aOKWKUGJmBfZQsKBbJzifts5
vShqL7eVGvUhh3TFQsI2N2QW714JYYumDp8+z6BkTrO8CnScHjH4fB3Bng9T6Ns1uHzxIKnwtQWV
npl2NCZqREoni2th1ShYY9Y84MeoEMOdrCJgJ4MU6rsahGfd+s/VdhpAsjwerShmloJN293C9GCy
brdZFV6niHoJgsTAZwsJ9tk4hf+2Bg8sdEZee1uOwMdlu4mmiLBkGhrCT/afopBhgh8RWg460yQf
ImOOkyPGnq8j0PNhivx9DaJzXbS+RdjD2aW3qPBuRUakbCEDFTFYhasVLlsTzVeRiMRDIsjTqiw5
YvyLqwkXipOUF24NvCedyD+79YKxV91BYImQKJyCzmXpTi/6tFCF14LBH5V4MZ4X+qVIETMht5Rw
IDdD4b+tgXnzyUdn1oA3qj/7H4+NTuN/clg+LpPQWklD3zJ4UHg4Q/FosBqkSNhQDN7Tj9wIj52z
IoW/Ik3MGsGvICwS/ARl1dP16ZXSFvpvoESs/ysIzv7YgzDoh7fhC346DBZ04GyC8Xj52v/zk8Ra
R5sqyxko3hWawpwE7NlGHsZlaBCz4bCSoH+YoKB3auD2aobTMKqyHJ2Ea0KVYWlDZp5IJYWfF8E/
iLaGb2z/IRwoQZCYAdlCgn82TuG/qYERtIVqvJW2tISVmbVJ12AWKkgiDfnA+JiGmequxPZfghAx
7NlCAns2TmFv1UA1/elPn73ndYWedtZkT2e3smEXgYdBwtJNPI91oo+WoUEM+WElwfwwQUH/+f30
8r3rQ9RIsIvEVeKOCAaY/dHDOJEmqE5Q2PfobtyArxF1/MiGL0mNmAOFxYQJhTnKh24NnsX3Phrw
VXfJIsbEYiZoYv/EWxilYFGegH/Io+AoFWLk02UE83SUon3fOv2ubw79SZX7HaoLbJuaZqnp/QmN
MmfnlCyoNjBQ4AVAtP+jhIgBT5cRwNNRCnizBtu7iXD/KKwyLw9lBiBGDJR5SGUMETGsAK9m2GgK
wU9VYlMuQ8k7oGffgeKeTbyBvgbazP4YVulYZDYdZt3kSguRMYlOU7TH5R+8JegR458tJPBn4xT9
+/bpJc2d9+oNvAX6c/Nt+PH3LVNrWL4dTG5FOaMjlgQWfVQdO2j5eejLESNGP7+WMCA/RXlwVwMe
wB61RGu3ChmAqBIVyVyOzM2aRT5AvUTjHzy3VIP/0UT4lKBEjH62kECfjVPc3evT730W7FKiKvDv
mQ/+u0Zx8HXZj7bf+ovlJN7vlpzhZT91RjbJ4zjy4F7nW/HjAoiV3YC5HxVRikbOvQUHlVBgSuB/
LNn3JSgQ7/ts4Xtfie77x/PT7/vrqOJe8iioCqMYsrN4z9ria1ZC/Rndti00PUz1eqJlliBIDH+2
kMCfjVP4r2ug3F8vIq8/4Rvw47sdmbsorqejqKqwqhtC3GzD0XkRAmhG/E8ne/84Oe9gn34NCn06
/Ab5Gmj57ajfD6otP2OhyAPrC4zqJsneJpmJqImCEtBoNQl9aP+hGYplSBIzIPdtCA9yM5QN7Tqw
oepgKviu4E1BCDPeUvlnLcKpLNRfQpgh14OKW/94VNc7yKdfgMKeDr/BvAaxbOfBIKyyeZLEeodZ
6NnMam7sPzDV5LCHgceACwtiSZzRfpweMfR8HYGeD1Poz2vgWL/0K5Y58A+ioAnAzwVq5qCH/4oF
87NiDsXtXoIQMejZQoJ6Nk5hv6xEu//jZfMPqjsmamXmv7vwYq+FUvrxNqd0/np2/xXxa8nS1Okt
vI6TN+r165+fWMgUkj4hU+AJRL0Mg/kCM/ci+5UF53lz4s9m/SgOuTOZM+Td39X3FjF8kHg5IwkP
L2gDFzc6g5pQWNcwgqdTqqYj/RrWa3gIWAHvAH3Lh39+YhXvsTFQ7IxpY+jdhDO5QMvAZArikSlg
cKTt+8p94kCw1NlBziea/vssWE4fQj+IF/jFFn7TLPk5IelM8s5evG9+MGA//r+cwcJf+kt9dL2c
3gz1kWsp/elq6urB1pWGgats78fWhbq+2M6b293jfHApBy0nuhgZLXvYNHqfJ6E7DF3dasZ6Kxxf
WS9j09Xla8f8Np8/mL37ndOe9Vx9cmXtvtvL25GFgjVhM9gqrh+/zPWvin7bG3RXvevh4GJgNZVx
UzE8f9ixx/fS8t6afZ6rNwvzIbRv9dHDanEzxn9vpN7Nzv+y2LRtO2hOejeKEjVV/z6SQtfa7pq7
+N7S2wNp6MrjZyu46vW+rZ0nw/8SSv1xFLhL/T7abd2FE7nB6nI2uZuOHvTVtalcrno3Rtgyg+7G
cMdaU51fSKMrNboerj11NXejcOgqvUVztPw23XaGWncnX0vj78ru52p8bQ3veouraXxtbm8G63aE
37O+NGdXo0nbcG5NpefuJk+OcaGOm/HGDcdfNtu26V/qxpehc6usW6PJzWJ2tRl+1tZ329XDVnYX
vYvh8PNu9ZcUXk4WgSuvLrXRgyW5Pe3KWl1Fux8XxuBK2nxm/wsvd/r34ebrctydrWVXGt1Mp3eB
cR/pnfmi05vcjYZXktEcjVtDu+UHbjB3x7uLeNTemp8j6cqauer4bqZcqrP2fFiQxoV99xLOtpE/
GMbJ4c3++V/dcIr//ZPJgsNg8Z9YkooKdgAL/3gjG/imJ6e/+Folk+VEA/TvX4mC795k4i/29Uwu
l/Hy0NSWnaf9Wn70LfQdxEE14X7SbNNSYLvhRx99jtBgCjLBgaNcQ1pWdvRZBp2CMogoP69DMqio
spqdfVYdHfFvzKGFzFL2FtB+5/BDY80ffUgWA8UfQDIjECWd8LXzR1+3pvFsBrHxGC2kVhxr2G2X
69DcuNrC+MvZXPrI4LnIQSWQN0ya5KTN/k9CzYZNS2WGW5VIG31jb21kUC0eB6F+Ne5JF9NAvkBY
ZVMNggfZjn78+s+xb/CrP8cQyAm3me7MZrauLh6VjXG1kYPb+Upq2XOpFYThw6//lKLA5Pb2j1l4
IkCWI7+d9VTK/7HxcLKdOaNd/DjxrUtzYDbnY0t2lVHgbob617ETPqys4evQ6nWdYDp0J6HdNId6
UzKt61WvdyEvFo/m0rjfRcHtLu6sNP16Ohs8qvbgBs3Bu/EMa/QInWWj3ctyFTWj2Lm3wrAjzZZ3
i8C+3MiTW/Y1Yc356YTm5VAyrsax0trJ80tpurwb+NrdTpnf+VbgOlP7erOyjWYcaV/DyUJzR7rd
NXV7447mix/yutc1jPiz0fMvVuuBq0yjq7mGycFw8lNXlheL6erHZNyUJfmLY45buxk2ykRaNUMt
+j6I16umujau9fG0uZat8YViLS/ihX61ulfD5dRdOr2Wve2okuXt4tVdbxk8BJbytDR7raU+6wyW
rj5V7u3F8m5shz8C23+Vo8nt3F7J7nzRCjaG5Iby+mYXb76Eq8HNbhV04rF5OVUG0+ZYBhDGqLWK
jWY0jX9M9cHN0Jpp7s6O75xw2hqtJg+rtdHUlcGTHf8djFZ3k+HgcjFVH8ajvwJ9Cux7L0N1cquu
nevFAL/z1/uE7QKyJTWca6Qh4+wjIgP6QH6XBONNNF5ru8XjxjGugt4G15L//Os/oUA9pH8DUQco
osOeq7ANk78Rb3uj0Fqb8ePSlD5vF+a9vA0f/JnRnGnBz9ESV+Nu8aO3XfzQZeO+N+59DtTBszkL
koilRJl7SL5UQbkQnAhkYrMHNbNR66Zc/K6j4U6KB0uciMVu2pr3Rs/b9Rcl0i42sfp1JEVzd7oO
fwwsu7vozTrSwLweS37TXkYuVJK/VzPz6te4mG8FngOtSUZ3OQP10d5gH4121iZcrYdP5nTnNIfh
AhQ4yldzFPxc74a7S71t9abW5UzTEVaETTNQjLvN1XY4XrvTxW58sZ6Mfq6H/uVwhRvUUhdutNxN
3Nku7AQr69oe4ITsVpuWv7GmriHpV4PxXHNDeyO7S1X6W5kqF7tZ3BpJ2hX8CD8XwM41e/r1ypl/
N6EoTFeDUTNchStX2+mGawwv443VHarbp8EYZ3w7ee5NzOfwixX5r/bW8ZvTtd5Ww8GNtt48bbXg
dr3uBa5kD19lKfoRbe1Jc6JpYPrsariaXGj27EdsjkzXHobb5ng8dzdL+Wnp4yvEvn09HMeGO1p1
f405e6qQvQjnhQKnNYq176s6FvfAwlqF4caOhk/j0VptWgMlbplacCUvlKtxuIOGtQva2nQxcsGx
L2N1cDGab9yJE03dcNazcRUN/p6MumtTfVlr+uexPmivnO3TdAX2jPXphRPsYlddhBM3ijS3J+lt
TZ7NXcSFNleDyffVTL+yFua1v/H/7gXRlTG+H460dqBLrXDaD1e9b2o0fjY0KEMTdd7R1d3T0J60
5pCfexxSdSU9DETlIf98RwMq6EN3/gvi8cK/46JitFd2DlpTux8yk9+C/lBBt6qJMqXh0L//ruqG
Y5iwl/nXFJJ48c/09YR4BrQ0h+EHrQiZwgAJk6lQaNGDN5KDxxt5PcFMbeDRhFwNxKCgpqsCOZC+
nlDzCkWAmJkDzz4bstF2fkeDenPnW9Bk8Lt0tMCSEQNAJe1obEbjQJ/Lnd1ggl0bfrFXw1FTX09v
bWM+xz01bgVq0FxI1850Zbo9Y/UUj6a3bK+NVrOpO19u3Bx+AqGrUyG3J4k1qpD3kckqm8/pPFPL
0cbyZCN3YlWOW4NBtGju5Fl7trBvF/FOdqebOV55jvpV123fnYejz/5Slt21FuBtY+vj1jpSPvd6
eth0jLthEKp4xkitjT5bX4zUaOjOTKfb283si6G0+T53lm7PHA9dY2cPLjZzdeIOYoiYtfyyXk8f
JuPgNuoNboPRpWP8gITfXfaWrrybq83FQjJbkQMppjiSNxvcOuxVOQ9uF5HTtQI8tOx48rzZ6Dfx
4O9fQ8SCIQsyCXonlDSkijOjF0oOEcV3udsoQ3M4ljvrsbx2N5ESNOXl/Ic2kJbufKe7vtmD1iLH
c3e3Vlth2HaGUstfDy4DadqJFsbnkdm7DHuxfNFbRpBcu+lFvJtYTVsPNRflR25Hy9GLuUxlyLv3
qZhuHYGGCngDgcre8jnWxupmtjF3odwZb8z2ciJ115tecz2FMjgbDFvh1th+Vjar7kKx5v+Xve9a
jhzXsv2V/oDLG/QgXm7EAU16SSmlpCq9MGSqQBI0oAPN189iquqUpC4zPU9zI053hUIUmXQJbLPW
2huM6rzCm45hJk8Yu76nM8dJYBm1YDC1kakM7sEh0g5cZ9hmM79WpXaXIvr7/cv+GAOc3/Wbe/4Q
i/BM60ynwT07k7eZY4w9mhlH3avMPwRWzhJNvI2szldCFQrwHMeBsfgw8DnPLKMX8XwzO8pi7uBp
oXLIJjabgz5nE6NWNkflXFy1RkIReqRPmZtnviwmfx40n0pb+dwqb6ppEmwclWC9Y+cI4J3WT5rk
qVdPyvRaptfqkBQtaydrlyb9IaYdUALtlMzT3eJrSg8OyJF40rHoTMbHLvQkPVkJHNQwuC89ty6b
3MqZ07ShoDNnJa0ehdsxfcrtSC+QDk3CL4r6ojb5iwV3v7Jm9w+O2fgA/GCxS/SigJYMP7GeBKzs
+8GEJxmTNk70m0npV3Vx1XE39UdRPtg0eap7b2MmA+t07TMZxoFxCdjh9yPjb4bKMsxlETX8jxuA
TPP9DTSlysckm8ebJJc3eq5tY6+5GbgNi1DgWwCo5VIR/v6afxuNyzWxYiH1dHTzRpfW99e0xt7g
LsKlG2h5T7MrnuRU7JcI9PeX+Zjmkg+X+TDovVTT0qLHZbwixgCSa3NQq5Y7CYub8moyO+ufv0tr
cUBo9AjE4G8Rf5I3vdk5uCB1y41rjn6fdczQ6seUdId6EC9DbR5//4zLykfv5xtaWCGGhila3icK
Xd6/y77OVUMLfbwhNL7pK71cTY1MmFmJpzrjs49ASrFOMpXTE6ec+4Nyuc/biblaVge29yktSeoP
Rl0wLjZFom013lFflF3P0my8rWS/sWuAkY1VkVADesw0+5D15Y1Gyv2US9OntOT+SMzIbtMpHOxH
jKEk4G15lVf2yijhfZ16K7v8a+u5jCSuYLFnr1KjVYzK7pqXADeT8SDb5pOLoM+w6hsd7pNZRsna
FuZcVo0Z9Xr7Ke3n4PwG/xMT/gF7Nxdb9OuY8AYaku6v9Zf8S/n4f/76V/v8pWxR6nNG3E7NuWHY
Xy+Pf/l9mTy+CxyX034LHEGVG4seHzAaAHbEjpiB3wNHkC6wfeC0sJQFiJcFkf8Gu2voEwm8Dn0I
0aMQRRQo7PoROdpo6eBhyfJvML7zT+LGpWbyzdzBrEGd8KKrw1KH1EOrLECDbz35PBYj9PLJ1jTt
Bc0obgpX9lMQm7F58JYfY28WQUF1EZw3zzuIyMjEztuNmZ7aIXXXBum6ZiUdxfcFj1931rWF40pk
5a/nckUvI9GVM5up/lyRdPA9PnRXxKuB3aiyuLYmIYO0c9OTUzmDL+Y8vZvjzGMkL8UntWRUmuXI
h6aen5J6mJ5qrl0NjRu/lOa0jmun5QC0JcKQVktZkvpmbg4ZK6uvuWP3CRsKLTRNrn3R9ewwISN+
Vn1/T+qufHQHkA45+kR8lk2ORLm1PCZK93EUKTk6Zpmg106frxvgURlYGuOakFHuhd2RY7r8mLvA
7mV7PB/fOiQ72NNwOG+dD7Jy7q4d1zXhbh3yeljRGn3YkVILXk+rG1niD8tlzh/JnekPsclZDv/u
C1/GIcpD4Hc83cAKNh88gmnVVqm56RbL31QXblzd2ZXgdzz2hmhyhNx2OYiNkpTST4tWvMRH0dne
c+ZMnT+rwr6UTTZtkbPXEdGs9o7UGSoRcGCNKLacCnU3JJmMcmrNW6vJzUut6nqfV9R5nr4aPREv
jpUjoi+8/ArOqdhaUzNFuS7p7Vg4d+cj8jg9jpqh3RVZmkRePMTbdkjkpUm9GYHBUD5783qkXvbi
lg2SHMOcrixPUDAgrRtRj/e3VWF9Pt9WNzoX0h3UfeHMTmjFSu546pCLcZgAzMF9PjX19weYYkay
jh/1KZ42GEvpahxFfMoFeTpfLVbWXslRu7ezZkLrk1RHSmCqC5lLzZ+LXDxlVLDzI8zEBYaRxN1R
NIVEzhXXq9qb1cnutC/nI5RhbcvOUp/stGpCV8+0XZ722cWg6jxoMS1udauUq871AmBr85632bxv
eDfv5fLjx+b5t/MhBf3iWqLfnY/68efzb9ko4MzOh1nmeJVLo15/+5tjLXvOP8+fbGdDMbTrtMMP
5/jZecWokqA0pA1/ihs8X+Dtec9/9QYqIq2q5bfLvB7w4TmmCThxX9LXc5w/9+Nxf1z6/BuRLd/3
8frHn5PE/pwYacaQ+rhbSwx7R9TxBVl+eJNGL86bRlJcxk7WbQ2ZOxY772g03Qo66pTBh4PBWJQ7
p8y+Hfz6kTkW15yUfPvjpOePSc55OGmCB+cLnfeed9hmZ+yEwdcfPnDelO14q6Z23ny4dJnoVaiL
2PbPO36cssusbE86EX34wPlspZF+np203AzjbEdvPN/VTyDUpZfTW8OxEMcuyg/gjiAMQxHC4kne
5HxQy0zCo2XH8oSMTJh1Xgdmn4lgiontt6kqFMuE5ezR5Bjx1vnXquuwHTdhbGvttsKMqS4yRzjR
mMQJE4S7+9acTS/6cXScdpzlnuZFr5c4n6LIYpeBNsm2BR8uO6ubLsdBz2/Rwh2h2KB5+9Qt89vU
7DSWWPmwPe/NM1MEI1zBel4ORig8h7iDITpvmmKWKw9xXnDebLxcbgo3B2m7HDxZ3rDjfB6Rg+PM
Mez4RTXpn89bmErkSkvl5rwFFonetN5tPpfm4NfexNRMi5vzPlNUe2MuiqvzljcMsJOFOpy31Cht
pnMwB+dNu4+JDwfirs+bAxcV2NHBi9xsSC5moVX7xjaYWQrAErPlnZScAq+tkuvzn2hsP1BSmofz
Pp33wk/tnG/Pm1aSZ2GG2Dk6H5up2lxVWTsE581RuHQrY3gmfTm5lgCM73tyff5oU4IKUWCwVTnr
ykf3nbBGs5fjeadb6M+jmpvD+TyGDqwmTzVz83oPRMkwRcuq6Lyp5jxeYbLVwUwGeqJ9U+6o1CZm
t6Md/mG0Li1Q3o1WBDVLyxlUPJro8on1sd+PVk6LnBJl9cwg0mWaqqugzmB/laeKQ6flyAyw5XFL
nPqJnTeq5S+VZd1PnbQPr0eTSgN8q8r1eWfSes6K/vtcLQexPRbNkzMXCthGLYCRM6skcQcC6tt5
4qy8MY32KbYLtclLWa7sWRtAUMuv86DKF0BAGxsU1Ce99jKQSqTd9+Y8HEhpqSDrGvXAOYKj5VDX
AzpcUCVuyjpP13ptjutxHJtr1ysA+C+HOGUNfzi3j/ChOaK4Ib9QkrsQLswqHAan3daCZ9uaupxN
U0WfDTLt7K5KPnXcMULNbupdMaXpZYlk3FeNGp61htHG8Z4rlXR+Xrnz5ahsstVzUwudzGnuc7u9
GJZztUXzjLjHOKEer10lk8g2Bo/jo1NB43A+RyZUAN61f7AGbgamURasc7WrlOOpIb6GaKLt5K0s
4+YCQeWn81YydcNV6sidKVx56w2zc+3Os68vWwadq9tjPwFT+k9GdBY1/SEjOstyfp0RXaT9l7eZ
zvnw7xA5lqInWIjVw2QzIQ1YVs36nuksq9QjB1o4OAC61EWW8T3TWSp7HJNAUQnkGg7mR56DRb6R
OgGXcbEcJgAF658h5H/Do6luo0kV8irYhKUVxodUZ+BunBGlyVuFBYTrOvd5bl63PQWb3A0NE057
lfBrPS33fC72JAXq2uVT2DZDzVRvEJ9n5rYY886fBvI1JVNQlbUeVIl1x4E0J1N6XyXZs/D0BCy2
AYoJwGdvdDI0tdjPifO5SKZNQlxAn+2Wm27QcA3SmsKv+bxLrWozmmQzEGclBxB5UAd13eWQJhep
rkfuaGPKjZcyiVddlq1dqQ5Ohiw1CRDzXfSDE8nYWQOUCfqijxAIb6YSUzu56WfIopqMf7EMkHKV
rO54KSAgGp9o48lAE1nIHdDafKsZt+Z4crtaX9KtT5NRs8Gz90NXsbSl4dzlnk8q8dlrrEsQfNu0
ugT5cQdr2bKB0K+qvIqHjDOel1cd1XalxUnUdelaeRaSsQ7otCmKz1IUK+6Rzo9t/TOoAcXqvDxI
Wh1sUbJGj1vwgXYV6E7HLFUmQWaUpi/qilE1NggLZt2neioZbI3wra7ys8mKktoF85+8aI1sAaGa
BuuzFvKxXoBD8NLAtXOJk6hno3BCgDVbUKJwfyNhtdinMt8awjjmU7Ui6RgSrfALr79GDhg1vPc7
Y6+EB+VY4nvlwpo4rE/Gi2Sh6+xyvOhgLMnYl77lJi9pzXceQJ//WKT/jkUyHcCxv7ZI94/iy7e2
Om8N0/lTr4YJq6L/36XfBJqBowUsFE4IbF/t0rJnUV06BvCPRfuEPd91j6gbB8eEtVLAyyDeJbiJ
77pHrFaDClxoIW2okSGrtP8JAINrvotUwCl6FjWgR4J5BGXgniOZN3E1KezSi1F5eooTv+lZBpyy
YuoqHSGDCwwaAZwZ7U1Sh70IVB9a4JGrTeLCte6JtqNGmKXLMXl/wYeTE+8689a0MSK/jrpgVQ50
HwLFbKfnT7a8rZyrrL9Q9sruMSGvSv3JKj6lIjT6KyqObv2Q8q3MgwGKw4rlJBAATtuoN32j8nXA
Hrk/5z7dZ0OossABV12zmLMCQsKBeYB1+HrMdhn3NbA9E9NX8aPHWfMgv2Q5ZA5+LkKqrTHL8Yle
XSAzTuZjPd3RaUvtoK7WaRaNNktEQMdVAdJdRrUZymHTOyvLjNo6JMZODRt9DqwsLJognVbKCB0V
QJDD82jMNvg3fx0M5oBJ7NmYM7KdSGiScDp5MrQgVlRh40JWsWrqoMxW0g7jMhgyXxmBYwUCuo9b
pIbCWNlTIHM/nf1iDJo8qoegy/0shVnz80+1HZE0mD4JmLHC7ysGfKQSfmX4NcQb6YqUkadD3uLD
s7TrSg+4wYpvUcqvebilldabMHcZPFgKGuI54EYgkSHHex/mjoacaa8c/UTGqG2YUV/C36xK2m5i
Ld0kaboC67Rx+2SVSDtqieULz2BdyS8Li+4rYYXCGsCr8igFaJe4lT/1OhQIoD70CVqp3k+nC6Oq
fAgaYHRtJtqB2dJgdflA0xZOE1hOf1/Q2O/EY2o7virhbZCf4szaXiBQ67XjmPW+i/TQBss1GA0j
FpRf/UOBO66be6O4br1twi+r+blsHxr7OKQVG0qABY9jDkAFglMuDlN87IuHTD9x7diNp4mupbF1
3Yyl9j7pH7TxWUvujeoeJDLj8EreSTMfVHqvT7jP3lCRDTGqRY85eC5Pnlxnz617ARlZt6rUKR1O
tZ1CPgwlrv7skTZQ+cBci5kZ02jQx8+EXsmwkkd38Du3CXKQVGLUfSO9TKCo1Ww8Xn9qiq+V88y7
da4SRuJDRW88YwvEX/UrFUdTF8U5ayu/HiMvvZLk2JN9Rz8P5XWOVIIeRX41i8uMHMzhxMVuBsNL
mFGuMAmBXHl5FDensbkreST10CJXQ3tfYQLTk6oeOSajhgymvqf2BfLGfDgSXEPuVbl3+ytT283z
p0y7bvInL/ar7DK1N2XxRPrP+KOo78d4bTThWB/H4camN+DBUhDNJmvSUJKNDRDUDvAvb25bejQ9
5lk+fXSsx8KflGLchp3I+oCQkKgdye7GebFkBaP2fRGfWudwVDBLiGjyZGNKGCQVh2PpQmwUh1ai
1k5nb0293eixz8cJ5s0NwH+spdZszZSsoN/yRVut6+5/EOr/99Quvzzqf6HcBcT879zm1WNeTM3j
X//q4AHeOs7z5/4d0aPVItZrQx4NzdyHiB5dMOH6UPBN4SSdpS7gm+t0sHq0pSPI98BveiBVcSPf
XCd2oXoKfaE8F4oXhODmP3KdH3h20AbEMyjWuETeYIG/+GD8uBjz3JUyOdLLwa6gh2deFTmZT6yT
ww/ybsxey6h+aW+XDOENsf+3Cy5yjjeuehoFUemEC5L6aFSXCtPRC4vk2unB09lM+xMxbb5HMfCi
Pjzhsv/NBQWNJZ3MIjkaNWRxe9lt8yQc8ajKr52oSH0Ez+21gLs8xoqZRpCXQQyv2K57RBLQy6og
HiHsD/mfRA5n9c7v3sUHgKU1ndaUcZUcG/slt+6gPsk10DrsIYfoNt3IdlPF4aKrS46d9dVFX/Tp
PqnXsNcWYUl/TXDXUIMYRSilz/XiDoRrCo2LDN+M66u/A5cf60r+9g4XF/rmHZaqFamn5clxvpka
sEeh5yuTHbpP6b0W2OvmNtmDCZYpq1x/noMpC5varza65SfAOr/y2+5q8ny7geaGQRU5McsMdO3C
CMwukiWbV8218yhnZsaMhoNg08gmmz1bM7OKL/qNCj2W7Uo/vaEvU+vXZWTc0fB5vO+27rN3qg7O
wbotUFJRr2D5JPclMvB/x8M/eQEIZn86bKE2w/JayNCdD1r3xHMq1PJiFMny0nswhlWbB42xn+UB
1EvWhVXqZ5/ps+4w9aUqmfjqTmwYmbO2AMi8mPfZLQIf50yh6w3L8HyEWbkve6RnLLFfYniISWw7
RUG0lcyxL/qbWbChDnTja8dB4yUrhRKTFvFZ6+sl1NfPdbmi3dZrmCN84QR6tgNrZ+ZBtkfcCP5h
VH6h+1CPjuXntoCwmzldkE+rFEFodjE9JSPTikuoLfttdkuGrRr8QrJU+PnI7AS68iCTPhJYm+B5
6jFAcM2pP5ZMmgDTImX4dv2gOQ+xZJTjwTU7GIc9Lx5J/5LYnxrussYIm8TPjZXTPWb5ukqdVW9f
l/NDYUK1hCHT5qyIXd9Jq8CpQO0VTKjPtL2oNEgsbDbRnJmXTXo/pzHLetsH1x9MfTgaPaPVqtdv
zP1sMZIyL4ccg8npRvGg1xF6h6iBwu8C8WfnPUIbzhLnyiMszY85BKz67JPNnJp+bzzSbGchQLLG
reQ3ZJOo14qZX9o88nMb9GP0fFDHOA60S6kmkmPeQw20daeNrh9Kb8UTP256P9E6AHl9KDCQBv0w
QN9f7Us96vJjVmWQFb8Mg2LN9CSMYPyq235SsOFSHWOIwjTmqjDetIi7KmbVDDpwCWUSQ/hnCcju
GB6qXGmTz218aQHEYhqBrMN3awSEsDd70YXdhWyZ7y985ScsIQsFB/ctM2w/TwVqOXABNvpNs4KW
l6eMfvGeuotE+s0fJtnS7uEnruHHW/oALo2TOXpGhrfkiAjxZnlD7/mFi8BzCkS9smUYS78aw2pc
y+a6oC9jAdiiQHFEEtUn8YyqK89ag3Hs1C5p1uXA6KnqWD0FBg8qc60jffi9WbD/cMcfNfFaaqC1
V4o7rq87DcVmayIDyGLECAkirF9oyFAz1xI5XLxpmmuv/UynQzkE7ifnroBKTWOaEyC/Q9aRhN0z
CKs6DtvxsnH3dRwooP5pYEpfS4NkgILTr3ZOh2wqqJxVTl5ryn85SM2fhQIEGRAWdEQoAFHDeyPf
2Z1MpoEnR+9BPGoREkmIFtCglcEDWTz0vmoQtxGGYjrb8osEt4QAnhUWK29//1pNfZkPHx3j21v5
4G9yrRt7SjV+nOlhzJ7aEBq/KQ+KIeBF2JooNvJjK/J8ygMQAgboNB8ktkB+TX3SMbVDxG89DpfA
zI10U2r+aN8N9qlzsKpLNPURvXKyAL4oNVbC2jo2Z8OdkfkYTx1hy4z7TKY7cHOdhd6YASivQfpT
mKDQrsZwHNfudEtIy9IEtq0LJ2ObxqG46xG/dKn03ekAxpTWRy8PDLUuqW/KbYFkboi8xu+7iPC9
fMmn3WhCarpr5NYxtpJeUYVB7x5SpEqtYLLbgYHs5ks6I1wJ9W4z9fCUKUIDDoObP4MUxRR+IA/a
vBl985lMl5N1TcVm3LZJKJKw8OBJxUNSha33kI2hW/jNGCRi6+m79tlNb/MpIMPnoQ6zghUQN96i
nECxHGIeUfp27xMaVClrWjbDWOiBsBj1kIwjfWHSQUFFoCBNC5DADWRtUL+nUXabfMEpYm+j9yEB
isLXcXoBvivp9p7JTMWGOTJPibXWOmYDHDZ870vSBokDpo3BVVjwGas2YRVKStOwyqEzO1jDHZnW
HgouAAjLdV+DHmX42lcVEsLaJySwUJEiorIIcdOOB500Ci7aSzgGBIdMpBSlEDf4JkwAQIYPeQsd
fLvY/H7U/tR8vR20H0KEEaX+Fpq5Y/4cAPB4B3nS672epAxyGlX4vLNZPX6qeWhNfgk4RA/d1u9b
v83Xc8VQqadVBwXnqa01aHpmELj7NBrFhXQuOtBE3E/4H5Qs1s/80ttb/uCXVGqMWtwlyVHcNbYP
mcTorSweaCYsjYryz5tm55oIRfc5WGMwa3aU3DsHaI37wu9QlGFEC1LR+8XMppDcSI0B4+J43aEz
sP4Pd+v8/G4dlEqiltpFJf17A+VoWVrVo8ePwzYdN+WlUYfCu8q705xCfD/FgdO3KxM0GYIX3u0p
D9O6gjb9mtTBgKAw3onBl8ec+426bafItq+d8sUaZwgUmZ4EBagGhKPhBCniHLbJyibroUBAy5wp
rGw/a3y33fQWDgiA+s+1DydbB/la14IMgF5xp8Omj/8D0PqXWTOs+49Kkl8e9b8wt0buunjTfwfh
S3HvuyL9Q/qCJSe+d3t/m15/++j3BJuQpT0p4GXUgqACZCm8/06ZLbtQlYeF4rBa3GvN7rcEG2sI
mVjW0sESE5BxIWGHs/uWYGOXsSgGUZALNSyBEvefJNgfcjzA2xAGIrlGhSBK/FE1tSQWb1Inw05p
QgyXf+a4Pgq2+TOeYzMra2fl7iaxrocaOLQ7WEFPICYDReXBzHn8ujanG683kM3Ji9gAe6U5m1Zq
68ZTDyOZnw05RFSlUV0WEWo2o9KIH51OdSEa0P0hNDirf3/449eH8Fz0WEDzQLTHtz88BPhit00M
hYfIQczpenWnMm2tJ0XAeXsh6nzXG96lRrGzHgiUQGo7FKhWMId7zTQPuXDvGtpsz+NhGaxoBPEt
K/tQdvVh8//9csj/fzsxEDH+blpsq6Rsl84Vf0edlg9+nxQgi20PY5hgedwP1erYhRoBirJmkMxY
1ewH6oQViAAGWShkRbUVlgBcdn0nbLALUaEOMMrCEtMLTvS9Zv/dF/Xji3tbSwrW+W18t0hyMeOw
xiDWs0bnSXdZa/DtpIj7etSIm1onu36iCboqzBdVk/t1nzUA1vVg8PxqCAaQBpmaZdB31bpydrQS
n9zxNOhozACBTOP5LdEiUabb0tpmDfDTKrLqL2asgmpGmYe88AT0FhRZ1mxoqyoBDO+JkOirnmZr
w3DveOdrCZhmwdrmdQWMd4Pz7TOevdHbOfPxGT/4VluD+o8UwkIUEDnu9digWtoy0XgDgmK/0Jo2
chKk5KCkORXwSDYJ86Gwgjy+HIxhX27qoXoqFAqkZYr4S3jdtanLx5GON7UeogyBkkgrX3Kldqoy
r6Xt3UwU4VrRI48rOuPZZk4es25qblzp3oNlHnbKA5eV1s4eyhwe9qidYgkdy6B2vlZz84wCy+DN
4Pz2zb99C8b7pOLbNw2xgImRSHRjaZvw9puWSScSm+fWKS9yoAMAFprYby1E0fyJVE8zlANNsy+1
5A/BgrVkK397/T8ufM523tjdIe2cGLVB1inO1mW9ibeCIn6B8crSNfgzNW/btep9Y4xAqHF6UaWH
Tr+Q8cbJrgvU7ND1pHylr7L62d0M2sYod/E8o5z4wXX3QmMIVEW74XRlNpAvyD9klu85qW+vbcGE
HbCwDlzV+9eWTWYr0cPYPGV9HbVo8zFOUGA7dO26w3/iC/TuWLLXXwcXUfOlfE7+ulm68HxpXqsR
/lV2j81zlz4va/y8tG8jjuVkr5YVEQUKTmE4LQs1BygvQAzzGm04Orot6lDFQA/+2gbk32i+hhUb
CEhGgIf4yBKJ4FPfDKuGrphoJgJTDYrcssBg/yMqfNH6vBn2iz3FmEdvIgQcDnQ6S6vNt/OtqWNL
pHo7rYX52ZFy+gTpGnCGea2hdQB4IjqscuHIddf3zo4T9N6pmsYJbD5o93McgiINKwVxM22zpySR
kiVcHwOUxWprhDF3Niqsoz6p7U3ntkE2km1szdn9m+/iJ0bj3Djkx9wFuYFqTjQERdkrHgR1vx8e
ouMCPdNrLqOp1B48OqO8dnR2Q50Gbermdxz5ZzPTC7uCCbRVNl1hDu3g1uRen+3dUPB6rYweEEXG
dT0cuZVdqqamq9KkhZ/2Fl911tyfCgCsWeXQcMr1CnMdbZDGWBjrpNH/kBueHdq7J3JQmmdB9gt1
goEGCh9SF9A8RcI9EKi5XZaojRMkdC55R+awhsLynvA8MEGLNx1Cvry6Ko1mZcmKgsivAALrBV1V
U0lXjd7Nvo3q3Ne/WbU9XmkFOSRtkaAtACjhgo/W2or7p25unehcpmj1AA8HUfMDhEI7JyPiCuHc
NuuepiJr7mhuAJQ18CoGqu2lzrsQ8uHC1zIew3I2ceTkRrehGAdRm9p4BNMdfTl7ho401uyjonOe
fz8APvQZwABAZQ56OxB7aagGdgzz5d0oTpO6VE0zRiWV0DnF15Yoyvsx6OK6hybJK66mTNyJXsxo
U0UlGw1aBuhJ4K4nQkUATJr3vH9wh+7RmixrM9hXZTfGFzJrjIsGOrWZt5dePw1rZWf5Hco9oAlO
+0s1aFsdTUl2kwLD4TaRaZDsSrpqrzVZ58s25at2sK2wM1yV+MqhTNOL/tIqQZl1yka9TJuaVtSn
7UOKnjB/8qZLXPR2GKE8HSoWBHZQ9OG96B/cAjS346wnlbtGbVM0oFnMtQCITzWt2dTl12GgfFXF
X2QLZX/K4cyFmng4a3F1ZXWSrtrZwaPFzRwQrYRAqwx//70tYp+/3Z+3VPDjPxuJ1YeYx6nNpknt
2V3r+eAFpIXq2dFLv0RhxAXKpwZGbIA0TrOUyRaedxgMEqesLPvsGLv8D1nLR1vowNZiXTUMI7Qc
Bon6sYePVK3b6QOc5pwKe4uKntw3O6A/ORlNlLAnxa0gCJJEqUAKJOU2qS/rIp/RI62904uSbKaJ
G1Fct/rO1FXm63Ge7twc6Hyrhm1demrlpV4RTVLrwlHPSkyjBUMgmvGnF/seEPWWR0FdN1rLnR8J
ufP7CeG1w5hisdx4XTTFkLMsm7NgIL1z2+lMqRktTppuWKGxRmg0egEUUTQ+7QSmaKIvfKY5zyEf
wD/FDaovUXEzrdoKLFSDyrs/BL4fGtZ8u1eQYZi8yCOwRtH7e0Wt9WBZsR2vqTAReWd5H0yyLbf/
Rd55LcdxbGv6VfblzEUqypvbLN/VvoGGuckAQCDLe//056+GNCJBSTyauToxEVvYlEh2Vadd5l/f
6uQ+v+Pvk5zlYMLwcEgrk0aDiEgiVkkopsh7DeqvYvQ/XSYol0EFF9CAqqxIChbCj6/TIjWFelWN
B2ZmLh7TkZycSf/etmPukAQ5shJCT5oIS8irJHaybkmhdpIDiHcSjE+WNxCRJZY4G62lRJB4qgvk
YX2u/P6vMlPFA07idiODvmJVhCMDWywtJXGau1llNttJjV7/eadJq8f940mAzAIQGtIar0cY48uC
KNAp7XNtT2Zsel06znQhsGSJNJYCXdrqqVtmY69PSNvk54JHMLLFRg2TAQ5JP0wHsxGRExqrwiKd
PtpNUuJQV+YJgpr2js2LsJXMjPzCKl9x3z+/uAlAKXw/1BWo4Gv9OB0zB9tmYR3xP28Qg6EgZUIo
bZGm7CrWy+QKyjRa+qBJ9iQjxWrqY1ia5nRU2QxXMI7FLYsjlJObJmx19aotkrgVtRiB6ikagjYF
vGNGubzVahV3a618k6XM9JIF8D0jEzZ51wlWZZ6iLJ0fNfiJ/cBRYq03sCVYtu1z+JOj0e47eXxT
bmX+6wgrMlmsTliQECBX1nWK19WE2HI/524bNYjfLqzyblZGqRWI6MyqGJQmYFwzEhhCMp+JNiUX
0SCuAt4GakgMd0V3h5PQfsREN4M8kx1eVoZTFbpTSQhVzqh7cnttLlx5zrEoxxj+Ctcg6hqZ5Eg9
V5ERyZTjwgQ4x/O7MvNhk/RU65a9LAtaeLONSJ88VHMNUSAy7fOsyX6vkNrpzHHcS60RIQXF25Ow
xLTjEQljlBDaCKil0ECzZJcM3QvWFF1AKzuXkvLWchFO1Hq899F8VfUU6i4Zwe516ehqZLoNY9zV
TVARYxkK6lGsmEXKtgilCQnhAnXmUAlIjVPMRA7nNnMLxFhvEwyhWu5yxH4DVjIf5+u4y8QISW05
uyrTUKMqtTG2t2cLJvTbI1K3ldAhWXBbHiqvLCFvJ2iV01OTyjFsKz7vVD37ZrDZsIsaUj7otw9j
WaIgFmO2wOzxFKAm/AiUCY+PwF1WCcuA42jvbwaXBmiYxWZPJ516YaOI+3b9pBzJKAAAZjse9dFq
I02xZ71XjvNUbAhoT9C0LxGNJNkuUOEfwCaBMBDlobRsJeQDIiMOeVpMboXyxi1h3HSVND6a1aiG
FQHvQ1KLzJoxaV6LWbMXqf8ApSVz2znJ/Qgqjyq6gPHn6dDbnUBssfNErvZq21Z2k14ncxiRTIIC
87Z+1aRXd9o4Rph9vEejwm+FvWLfrIE/rbwqgea9NVVtp2YDDr02FeJdz/iyKQblUBttqPWVvkmN
PA5iLr5wISqOUq7kiPnXsKEgkKQQjmtPGfdWdB0GuN5jjmeLTSrK13RlzK5GwSG44dVyENPoYUK5
zl6Bn42y3pbWcTb3djHwlxxyxWMMNgCVzHoJ62Lur0tODE/jGU5pgJ6IIXp61uFQEIfU10ZhoQlL
Wl+USXsGdsKudPXYqPgGPBPl/e0vVyOKYzq9BziwPaiFr8l9dBG6ympBrHOVokeAYBggEpwqZF1r
xCiUKmOWuk49L+SAFy1ciDkGvSCJG+QjscGyTnqUYpc34/tk5teeTCogqnJljRps7QEa0rLCnxVq
ZXSafGKeEkH/y4mG2lucKtNEEpqaCkIIpeGocy899LwQqFYUZHPbUjcTf8rHcFr4R8TzctPMOTAf
zJisskjvECzcGz2RDrKKgZWW8oGIyPkzsdzG/Sh6bd20hyaF7l+YsD+SOZpfahXixDpvgkmcFzdj
Gm4M8PXInuSKTos4vkbStPS2sLpFSl4kQblAwql3WYBKjyXgytJs86WEjhnHAFH2RWw0EBqvJma6
1IZ9uwgFvSn38ix1XjWAPat3bf/5ldbQZNBOpY7oCdJNFeIpkrhmkocJyt+p6c7tPGDXCUJngSoy
Ua3tC7ucqswxcmX6nHeepsmGp4S7TTarYVoy/Jg0NUT9NJBjmNV00aODaqSQC+EgiYTxPgEIxb69
YK5ziI1moGM5w2IxusrmnQAF9OqMNRNu7F4KhlaS7wdFfBjUuaJ9X/TPWdCYg7MsvXCa+3q46AlS
tlgNAnC6CHhTw2hOxrB0YUQIRC1N51RM7z1RLhI7FtX8iMvFKlb/GsUkyJqp5b4BPUlis4W7pz3g
Wsfp2JbmJpqz+9uF3asIUA5ym3vTiNmtYoQj1m98c1zatsYxODAU3/bp7I7qJJ8jc4+662Y7CsO9
Ga+5YQY0DQiMyJFrJKUdWEP+3BuprZRD6qarBsaAVhhV/gcxhnohQnk6HXnQ5Ck5VT3RPbGro7Co
jgQQUkik2yS4beaKTYujFn3riqMBuaDa0Aw8t+chUlF1NwivSyRoLseNJCnJ7BVMM+jna8tzuRda
w2JjF2/yGLHahNVPeia8325QtgjJtiIQhIGrhWLtWuw+5+02IhMpgc4loIeM6x5i8KWZsLSBwSWI
v/R8MyKl+Tqmussq2eubMhxnxp5GXUOJdhr5GZRz0hixd4UMTo8tXRvsZMaJuOn7NvEhrIZNPXI1
fOZjaXrLbWYnRlKbxWW261VzU6htczL7dh9XTA7zRTE8YjUOqgahxu6MYs+5AA+7EoM0V3GWNg0s
yD43IluSmhhyhXwJksGUjxogVFakS8JrorRpaEjDZaz0aEv4JHl5BIhoZbIwYwsLe515VWHOwSgA
vnQzLRqtjmDrIYiNc+goxVUCTCl7Hme9elordWksJO+F+lbpvXintLp410IbI42CYFdJNjoyfGxa
6onp3S7I24Haxg3ZdLgrLTJlSMULwuDLkRRvpqqxbn+C52KMZVPKH4qQeMKA+LFuxOVljBPz8y5A
bOn1tv0RcGEhSeGAtFkJoDJ+GKTpodBZXeUSrgCN87qaXfEgHatOgS6hEzx1SiFkKjpuOCOfTShq
UhshbLBEGS/HrbKTjvEcYes0o8VEowjXklBn6JGeRtYgVhId6gJS0SUFh5Ys2dPtsgdK8a7QFb5T
ayDOZFL7RGpBU1XS+ciqCPncVs5tEHOz3ZyPYEtNFAaX6XGp9AR4AEEpVKVT1EU4MrQ0FrsYqqQp
dhHyA1ASFdG1DA8RVgUUM2OWibtERoFo0SNiQ9QDzHLDKVYO5cgxwCUbplMxJpDLV/umn4RtnKLS
LZlJsS37nuH2bXXQXvWP24YQlLwJFSkD7iuPdHo7ALJFb/Z5ztUd0Z9HOVIv8wLbasyVl6IdFMfA
CrCBxpTsRRWP9ZLXu9zUMtQgZxKkhskQFGP/UEo6HFgjypFHzKKtKeaRI8bzKiMvW2eU+HxMUIQH
SUyRHc2lOJNhrJ8QCVed+aPnabQRx74KilbcZfhz26bt4PivN/PN+MxGJUdZBJibkoYk/Ti07XbC
CGLAMJmZeDTGCsqnHGpJ5KsKS5fycl/r0eQLfVvA4O7uB8zuRZC757nHX5LAeDpmyYIwDYCROi7W
XbLah7XQFCfYxhC+6YB+M1O9ZPXsqXP+qLdKHSji/AiukhhMKgT8WSdvpa5QbaA74X4iARoYS6IF
TadBd1LBOxrU6JgIyBZJo9g6cgshmar20a5IoitB5MStzYR4cQfpVpXNnYMcaO4J5f3nkgEV9oxT
CMU63HjqADlz1wJrRBe7zI1zAM2yVeqvTJG5GRjepRaJrc6ZsbuNXCHWxq7OuANJuRoayokLMt8l
BUimChErVFQkEbLE1WKTgfGnJIKitC1GHTWQ0WINy2IeolE29lJFwjwakhMMEjpVQ7lf+tDUM7tq
6o8YZ8P59mMBXIQkgl+Cx3lc4Ahvm+qATS64SFJV0NEZ6hWkKl8Vszcwvox9I0z0c1EojQxjBics
bufETgy2wp84imZ6PgZKA0SW0ozVXqqlAsLgdXNEOVTVFVugLV9/TPKiQwrbc8qYDp45T/I3ED0M
R2kZcY1hFs6FsbJS0mY/zehwhQsjrJe52yp5dTG0dvAwsmbjCJI2gvGUD94UNy38CikNI0lC7RPU
xg1R9Nka2ji+h1qXFCwB0RU17HUnCOE4zLBkekhElFzyG8R8sE/baMPS9WDrzPixzrsnohbweEgd
O7fY4e0HLpFpl6tqdp1RzBuMqvo+9Fri8rmGVVtGqPAxoTdSoLGxO4k3G6IyQGLXc5gRaFRbAd+X
LqWOs5DB4rcB40kQy4VkKBazISB5DTVWI9cnuUF2M+3Uzq8S7aURhmwzzwDPIcllj1WLFKGQ5x5M
NR1Vp9h7elqdFZWMO03v7NuVm4twuaZsnB+VKMHp3UdhZCCnSrLyHudeS6VIFiiD3RKmApRKJhs2
qZ7320Imoy2D3GVnHZTEPNH3cpbtJz4+K2v4uUKlPSXFLB/bovVmNYc1n6ZTKMLR5EnxUUfDdEzG
eCum0GLiwYexQSheKbDTxjSeYVtOTsJy4Gkg/m0XXbl0Y7dVhyqyCq5HYdaAYrlGr0E5iiDulmFs
GUBtD5EwOTDr4C3F/exXwEzSXk7Kba21jd8zszkJZhqu/6A2lrKqiS44uhQ1im0jVZRT2+inVgT7
EhsUGQHSLE5Evk1D1cD6jxagppujiqzATPsRyjTSMygfC1GHTYiY8edDd5lG9DsuZ+KrJvDKSRST
77L1BzehBKxLxbTr2+rjybqU+w9eSHDEFlj0omAsbt7KwlkHzywA8QOuey+Nfo+KSWsU1B7Vd/ng
jwQJ3YV056xc+EZgXepo3eof1qjN5amqbchYEtjhY2zpSqoHsYhOBk+5gD2jjcpkdXOOo7SVuKPk
BDDjko0nTnjlybWh3FcFhtBEED3RKnXbRt2aXEGcOJHAbh5aRd0aq1+axocsmWaU+yk5UCS4NHlT
bHRSN7YRy70TE8yz8rm1W7nP7Hnuc7fkSup1GUPMUWPC+eYwFGsmo1zjBWw2XQ3ZqMcyWtLrXA2a
VZUtFbGFfahYUh8AOCj5NJQqZuZaktyslcx65JcRSdw51TZ6yQxPQWYbq0Tf5mNh9QzeBQakfCRl
GtvZ6o8IyL+E4MjtZxUJ2wXG7y8C86sy4ks4DiluAzFP1BGiOkD5EvMssYyksgH4Ts5JH0jT6OB9
TXgFGXTAvNwbCwggavaYjA07NUXpN6tToo16eEvu1DWwk7hIJ79eNEebBmSWe0Rk5mUyd2PZ7Yg8
lDtpSeAhqJHNlo7bcqr35wL8kXKcm1Ocm08ZyvLCKTca578R1v2ivlvDuoqsgzGA1kFgsIFQ8GPg
rpe7SeGo0gnIwA17JH2HWHPV0b5KUy/GoXHWMz285RXbRjOtnEmoP0+nxZ60Cb/KUB7w6eRM9UMt
NmzTiTqqDOYm2TR5fBTTCnZElEFTuAYqeW+8p5oS75dx3FYs9XNOZGjm+RgqpDkMpG+2UiKtjIyx
pbM6SNu6XAaK4iLKa1zXcCnkMNWZvB9ag8amDt5VX6CCtCsbMGC11PrTKEXtsIlGIopmE3GeUVZX
zfgmHaMxX0SkCsjs4FmJE2vz/0Uzjf+eiAk4E/zvKyX6f6zOaUWU/kOC/v3be/PSvX/7z6XD/7X/
KT/+cxum4r39syvx2qRj/ZzP3DxulN8E9NjQoAHUVwE7NunvReqy8RsAygBEo9WGsZL0/09uHm2J
JZSM4z+jOE/7TBL9nppXUaOO6Dpa0mPhi5Cv/Ct2hroeAd9F7AVAesCxRZYL1fLISn2tFUh7IOpn
2Iu7FskKa+RQLo9kbH0FuXU3FdL7huvHpUrUsB3gDkwN88xZSbdyKe1LpX2u4kS+h2vka2K0G4R6
P5Fm3jZav5ValYd6Ji8nQuo9LxF0NgDfdIiMqFrZsX3epNIG4ZCHchLV0+KL3eIbkuQZGqA1fPU+
uyaaoWQRTuY0mqiyhWVg1M1rV/Fxf/NAmiUmdG4gWGL4DV+EcMcqWNrucSg8ZMtLl+pVKJTi4n43
7cfP8flBQPQl5QmB9qrchCJGwDwgbbDmE77T8SRV3TR9XXeHORsSv2QANkW80mki94KNyD1gWA1H
YTJTSy9a+sYuInmwGCxdyeQyMnywbIUVXZ1EHQrdaxTPGeDUfrbg/lu119cLYH1NHRlEKBbW3nbw
+X58TbLoeWLodXNYaimA2d4eGzm/3gIUs5A+4GDlHp+SxTHi7GP9rbnW241mAPdcC4kdrcFUkSPr
bCrgBWj9otEsEQ06Kig9IHKcAqeNayseDYEaiOOEKPkeGdAFGkrN0cXIb5s4D+tpRp1Qo5VeqkX1
+Z+n4qeZgPgPHShUEdMgoTj1S1LeBLHvcyaSsk69Ue1H52ZsJuZcQWJSXCcef/vnR35NKN+GFY0a
IQRAzhv4iS+XjmmWzYhoF0KYWVYhLjo9IoE87bqlfrnZEtjvIiXSxGyl1kJtDdXOMeqVMol7//wq
6o+aRQMpRGgfIfzBiAqozb296ncLUSS9MnXgHB+nIl1QkwUTaSgTLVRHzYKp5N6i4Op8K3IkrTsK
KX9QwQezCHpE3eJlaVk6d3ojNidE5B+gPuabDrzqKtGNg9a2TjdKJBDKWfTz+TFGdh7ypfGVO7dY
mibkb6NKTKTQIU5P5IMhZygOBw0okErDv4U1l6y7hze3OEXVpFvFGN7IHI37DnVTJC7Isc3EbSL2
xUZJQRMQJmWrj0S2RegHPo28eVjuBdBjgkR7KJCggIOpSKeRCNtIqxZkPge3BsX9F3v8S+UEhhZZ
YnRBwxQDfYTz9kuKliwTIKeRHp9uIW8TDEdv0filE3SwuAX1IovDbN/iCXEHzqLGdCiCzOow5Hll
oRPG7maRA6aeWYSZyuYzZqIyhmYSzSlCqNZG1KIGCkDb5qj+r6tiepg5Q9JisZF8swpDLoH7WINS
fIgeZkioYE8jXnhbQ/9Ksfz/co3/cNn/D+obsWKk/v6ut8q3sv3P/wrf37O44P/7ryT/6wd8XvKm
hibpuEahogIDUYEx+sclj9/BfzaRHoQu5gsKWBR/w32G6gA00jHQq+dPYTMRpd9Qf4ZksYYb/obP
+jfK5i9FdAYwWxJy2lAHyngJlArLP94DEG+JyK2pEgh1WVjV/aZEF6JOU23E8mxNLz0AOzxA5CyU
2wGxWXngWjlqrPhFwZxcQUSqy2M447XHktqLVfSdqZf774b3r+7UL6bI+pImahEAVIZIR8HJ9uNL
jkYtMr3QZA+NcnZD15xKEPFQ70tehoE91uWTOdxFLdo/xCIfP/fA396UK3roezvo9nAwYWGowUhD
T7T1mvn+HMW9BXUlCC9rYnyYlZ0KsJUBKJXRgOWIHoAR1eLBr9aC4+oA2/tZwx9AODZG1TuypQNi
3lHJjkYlBPXq9CPQid5LPU2FMrLSir3rKIZG+x1b0KoTbomnObZmbomJBJzNgC/aRNG2kbDXIzhO
SyEAWWsSlN4ZFu5wOjP1oiLhlOu9u4L3mulcJ+oeDqiISXvSmfpo1uZLhgdoRnXl6xAVi5hTVPfq
R86y+1YlL8k8OixDXEUfBf8X07eisH8aQmCYVAFmqy6pX0XVTZrOBLhCxSuQOmFIh+oZQqM5rxBB
njSUl8u6t+bq5WawFKGOrL4hw5r712klvc6QhNqsKHEwNqd5YjtOZujguv1S19aQIPY9FfW3atHf
jRojmgBPTKvhXedQOQD39iTL90vMXwezud6Gc5GBFSsH44UbZCvU9bUY5E1cDyE649lalx9rPfcW
o0UTRcRuBPlq6Dm2AirJeGtVWRPovLx2c3vSG/4qSmsYp0r8Je/g2GOukSC4znheMZsITFYBShh2
K9xGA+SFdcu1geoRV5kb9eJGmfEGWtCSPOgq5sz5+4ARUpsVFafas9/N8bsw5Pu1h4YAMmzESq+R
S096TYvKWdQCMKaQlcZtA6rYreuDUiHZr7uUIK3V9aVX5cOrYnZWB7F9pA97VrQP618V5PaKwmq9
kigM6B2soRORJcB/TBSKdfVpNhtPhMdfNWgKZZLm9O8vl/8vPUltBaigbQEcPyATkYJc257+/XWD
SpKPMkv/Anj2lx/0h2+p/7b2mYD1J8IpXIFlf/iWGn4HRTOqDnUv8FE6HJTfi8wISsnWZrDQ6UPH
L4HeCJP5D923BDIjOi6spTaaIWgaaqr+RUXNl24yv7+5ATo+GuDATAYV5odTdZ4mVAWzIn4AHsGB
OOWU2XGIvKpNLDCWkJF6AjPWkq3Ja3Ycl4yN6ukp+cXZ/uVg+mn8zC/OWlfpSFeSPH5I94Ac5ztg
45kre5A67Wsf+Nzv5u2v7rEfTfKfH/dFJ86jvmZmjscVW8Gr3MZfPO1buSMvZM83zC2cajcDVLXP
dmpFyS+sVmkd0j8d+p+f/uUiAxg5JpMUxQ9J8FgEjWRrnvnGfdEuXBAQHV2llRNdBbs/qB+dJT18
FL9Q031B2/z8ButV+91VWqET5GCWmPTJnbZQ6dvZDsU1DtsgWG+Tff7ObGjPgt4WLUYzv7/ENrOG
p1/Mwvo9/2kc1ln67i00M0rBvMUsdFu2qb4Beb7pQrR8k5/bbecJfrbjr/EBjX9/dQ+uZsrfPxhu
2Y8PViJcXIaWxA8QrDwJ7+yI5Ube+XbkSNLYECaluPDzX6zxL87K56BjwxsICak68l5fph19QbXJ
IGP8oF5qPDe91q/CXjsJVn7OnyN0wqQsMPdn05H3ha/uxFPvKna3Waz0WLpN6lXv4F7fGb/YC+YX
jN3v7yUpIuCwsIBR9PrjaJRizLH38F4oZnPkt7IMyVu9j6yWcmfSsRkTVw8VqwlAempc9iwiO5e2
LjKvXRBZ5QZ+JjpEh6pvuogxZeidRRc79SML4p0EGrvN6OV+ewZ7J4RoMt+Z58jOXFTsu/1ay3Be
7PVJDAdOag0bfGVq7iMXHESvsBGlvUBut9Ufm6A/iXb/ArrpceksxepfhA/JQ6W+JduIXtsJMuJ2
Z3dv6iGxtDMUj3Zt1R54/jTDqgYm2Wkd6Es8BMyPkJG5sxOfYar2e9kVbeMDdewQi+FJipU7/S52
Ile38E473YJO5KjZzDYgb3kXnN6SvCEo99ldZ4PSMzq909iAdI/W+gtpD3XGA3cBY7Aae3BnSy0p
al2d5aHfSTXVLPMxP8PIO7VOGTIr8rgrnZvNsAN77gSFAWj9NmTmOAEtEspUPsTn3JEPJOyt+gFM
upxWG8Fv3gFVPzaQoQcA1aiHKpivLZiAISQe536fHTFQhynQg+kAtBHQ7OqxxaqG2ZdTv4YEGdxK
KtDCQXAa+hSaOdIrMEl2/SAG+YPyIGzNE9noTyDJ0PyYOOTbeDIvo1W8yQdlE0NX9RLdaRsA+TmV
dmABIcJQbfOX/AyJ1xXBixDZSEPF6yPQIuyNs24ru+Et2kJmcoXSqt3NL4ip30tHed/5wwZwmcpn
rrmPN2Q/bdIdVtBTTUU39/sXpIos/WjaEk1tUHr8xGL7AuNGoOnQ7dbJ0MLuivW0r9ziUt+X99OD
hsINCvBI7PT7aT1hL+lLGQLYkezG1+RZOafUvPROe5132PWa1e7njI7YlzCD43P3DcZhdWfodl9j
fy5B7tVIRfnpvQnAoSM99W9SABKIKziCMzrLutpGB9/ahqbG1oGGpwZ6w1nZaAn76QBppZvukcx3
RBsYKq/00EuPQxpG0T63sCIRHSyoCX+XCBvpAGmtcFg2nYP2RGNvp+fiWLkV6MN0oul9W7pFiNyi
aSkA4lvCUXkSduxU9BZA+NcpMLaD1ek2D+B6HJitHdeOKaF84nddRrVHaVvsO0feNZi2g3ky6FRa
vQ1SuTXajJa2bD3BiqW9rX0zz6lCAT11W8q8xW4CaP6OBfYud4hVILFHBwecwC079HZV41Mq8Psd
8SNxE2bL5yzUtpWjbTXbxJl2KtD48GI+4znggxYb/qTvtDsk8Y0jO9bviRsdjKN+zu/5BklX8SE5
1B44Q0VqTQ/ZNgrQlC8DUiG3FEfxhnXF4+6yNexQkEaHhmKCMDqbuxQHy6H8GNHOzY0C44TV+gyV
MXL8ENA9jWf+DEFxBxCSN2BxevoJhCN2YZdkX+zzY3lUry+NFYVklx3QKtGkqgN/4yye4zswWuDU
fBgXCG5ze97CGZlLqp74trb1c21Ndzg7TlkwXuXX8pSeEpuchSNa1whH447fkwWOMlWOcCP92DO2
CkZvcEBJEuz42DnQp3rsDidMfCrf43txD0CZL/nIqJeHyM/vehTo3i3Xbt9sGis7zXdkE/nCtkH5
1TkPpAPfCkctKO+hUj6XO5yar4JT3FV37b61skvu6Wf1LCeWileSLupJE+1kL9jTrjgJYXzpXzmz
04N4mr8pWBUVEKSz8wZdDdtOG+2xvkww/nBypJeX5ooVarMn+TwZFrZMgR/aIb0TtlpYlFa0qS+Y
XeA7w/KAursH8ZhS4ZwSbGDlXProGaFdUEwMuaAzPDELijCs1Qik3FNvyzOVXNEBTq86z3ZyHh8b
R96g1s2V3wXbuNRbxZUoPtVfsa6Uu9EGtNN3Ffi/NIQG61KdunswcaN3fpEJenvRFosf3b6cYmfa
DI2+KMg5VrMvrtl12iEEPpyzxsII3yMOeyCuekxdKOYGC9ydg3wcN8qpfGFecUz97o6fuRDgeMC5
YSG14otHUHLFI7CzxrnbKVslrJ6r++I+wcHMHkr8fTzcb3YkgDkZIDNrdTCjI197G+3lBUEBCxgE
C0quycG2AWDnPNWwt5JQCaXQeEWjXHTLrmnzPnaUIXGxI9vGRVeFzi1D81vv80P1PkCCAhoOxPSQ
BlFx13j4TjVFcVeh0AL1e1JrpTZ+jS7Av7Aiv8TY/zAcgHZArTFy2OYX+y1GcycDgqz4gb0LM1LW
1gi0ObDhC23fKswwemLiLv9VHOhLxuTrY3+qZRNSFFFVCR4rPxoeulZB87YHKf6a5FZ2V+7jECqY
5/weGWZtG+eW9gjdFzjIm+Q07IiX35EPcKAusaud/9meRdrmL+xKRFZQboWkHXy61fD/zqCttCyH
rgwG7WNwAC+OPl52r1c33qMI3/ElC0dEWNLXYPeq07Cl0DzC5nEk6lyOFZ3p8QzLwzpIlmCpfk7D
InhGFs7LvTsq0sg9O6nlb4l1SKmKzwseqA4vbaCHnFqmfcnpgQWZLVghvDTYPDLdAVdEW7oLd4oT
lt7zKaWHhULGQV2dajhFBXqa7Gw7ubvDgNsLpoFtKdQ/ytbbu3t8Or/hmsCRpbqLG1P7Fa9Fwfeh
4WBrmwM+9Jnj40drpCm+6+66w1PvrugtSt8ae7YOeL4WwNgo6V1G3fCRwVh7dFmQelP4mtNH0dXw
BQ6g+OJjF/p+eIaxSU+lffU3M/22e17wFewwtp3ApS9b1ADC1rHdb5srbC66w9f5eJn9jf+NuzjX
sMAr6t9XtmlfH/HP8+RDKGodVbq43PavC/7lQGuLn1Yb9JW2FjSWuFAz/HdCA5Wedhd7sHdBR++8
3Ho2/efQ+jbZMv7T84TvI8Dm7OznLkzx1qJ/eBapYWOILTe3vNIS3SHs6Fl3cgtnd4C23JZiA6/l
4vM76iCeRsn6i6OjOo5nUGvaPCX04mz24AF4wZs70Sf/nlkX2fJqO2jpMcYED473sL+EI93T4xZ1
RHTrb0zceZVjbbYb57w16H8xd2Y7jmLdtn6V/QKW6Gzg8ix6bNw3EXFjORwOMO7oMX7685F/6Sgr
du1K7bsjlZRVlZlhA4u15hxjzDFC037LxdivxapwgqEz4Q9Zw4DT1omt7wMJvdbybL24O14mKlHa
YnWk3PYNsblbUS2md+H4Q4FxBo+htqYrRfjO5uvlDrmdanhMbA+nsokasjUfxHQDjbp8ig/Ke3fE
fXNOHrMvYhXz2FKxNala74KSRuyFd9ItJ8y8V+SEssX3ck4Py2WJEslqDaLpZBoKC+W1FfGEnG/H
t7zTfC9urvMVqSKsHVNspnuHsmfJCeCRsmIZbu5EdbjorKih7mts2W0t+yL86CLGGE6F28iwOlqX
iCXb2BTfHSX5Zhvxb28+Alj+p+FV7pROQRfbaLzIRJg4diqcjO+diHHtzLYXm3L4WxWrt0V0Fk5i
sTLpxB1/s7WcOYvzak29901s38T32H9rBbeX42p6mBSCB/IeW++d++TRylFnG+LFOT/wrlxIOmZ7
527xLDiJxNXzudmGj+uUHd6t/ucR12YPbVa0cDbOhm9XOeHVWi3ePluxRfHPPcHBld6J2PlgNpZ4
YiOP4theUPKtMs6bbJqyBWBS8e+724/R6r+23d82tx+MqjYwRmeGP8471LjWmxK9vezP6Go/uIuZ
zdu6TCwbX1bu/Ut8rlkzt+A4qd082BlisqfVaPpjnPX9h776F2j9s5vH8NjQmPzH/VjpQe/fdl2p
6153Td4nO9NPJ2Qfs+ltm6D2jKB62NTSqeydAzkspkmoLQeTTvrDOfjDMeSvO/PbF/ix7d+TnJTo
BAP0vgGkNbTriJvAAswZKKTib5cDiQY5XozYXPLOfXHIK/bNrU5PzubkI6UYIiZ4c7bxJqVr/PcH
N+rBrH+7Pz0a8tv9SfKsOZMe3D+4rl8snaCleCy1Q4Vnq0htwz49sUHbGO/nkLo9Gr0bXwPn9UlQ
sxZJsluM5amykmz6IrvbUQY64H8UWfX44RgbaaqiQBT7U2oN3kn1BjbDdVN2fBTl6/orXaIKFO24
EwcTwfT80LLT/PsF/hCY/ff7/2NldkUhD557LnAbT7UweWd+zyOZJXguG7F+hKlNYJyNOa0wxgWH
KHu10McY8YdllLhIiRf3z114lFZX5+wSMmDRvdZOjmEyT4NCiuvc6WvCYSRxnrXjv7jd/5HX+ucy
ChiYrGpoQOmX/ue355PJid49JSXZxduGWlAShPZSz4rikHzcPnE9/tOb3KN7/21BwAKZCE6AoXrU
+/cFUT3aZlTlcrLLbP2YeKWfBCQvXIPr5OVy5xRLnQxd8itIpvCvv0DJ1sWOGUdhVzkasniFtatT
l98dxcbDeNu5o7dsyewm0xqi9dFge4C23hlPLwQMwb8/7R+WYn897d++fX91v90ubXArhgySJbuR
x0A7+IvqFvTHNyd1mRX0qm11yDDOtM0/uAL8I0b9n8F0HK6wjPsBGktJeq5HRX/bVKuYvMaXCIef
VTm5huX4Txix3APeP55Rz0ZjNTfCNRoP+L9f5Tkx7lfyMAlVOOIyIMOTfdBb7ZiafS3xGTUjTBUN
p2S44Ovf76+CeO0Pn/1jP+viIr1JupnsxnEnzoci9i7q+pXYbGfNa365imu2aI6mvKrelTS8rnN1
Magpz2pRnIVc2EAkr4d/ia2aHpckvKuDpB5pmYd1NTEcI2biieobNxnl3ggzDNgwUjw6wbwTqHuV
2nTr8qobCkyxJc3t8EpVUJhbl2WKrQzOnuypOJfP91ZfQjecOV2o4iItTBquZHPd1KIc49PF8PFX
3uEUgL9XXyrbxIEMxunmzkl8dyRKbs3POLABuNyOvfG6Tt+yOc4HgSTM4AEMN2Lfulp9wX0PYl/i
GyC+nw7eHhAEHCyChWA1XvZxcWP4Rv5CPcZEQRJsiFioSh+MT9D/6Pgq04AAHhagLeJZUa02rSjc
3mgY9+w3tk1KJtJhrCRKKQCIyqBca+3Opkvkn+xQcNMFGVVEPYon0dlzkkDwdKD8U9zYYgrTw0ky
yn0zESRnaAWyb+5qtMePn44VSa01cK+BCbbZH8/VOE9tFSm+yD7xj8G8NSyd1CILnWFN+0lyy1xa
Pu8Wvt7YooqcQyJxz5PhjYwZgaV4mlq4qD1CuGuFtWi185b7+AWi3VdK+gg/Muu8H+tfzx5rHV6X
Z+bWl3oyxYz4+a5Nn0NLpih6uHI6HvRbbBJKiiPt7lEakRL+afrq7D7h7X7ybJ9BNYu9we42lpYM
qX7V43zo3TfSDmiE/rK62JVnjPP582B62Xi/1h0mA8Fc0O7ENB7SO1+biByKR8YsaYIfbkJPwSE2
EKRaKHN8OLcPgMU3c1777FtDwONn458r0u4djW2YGJrvx32qKxa/d3vYSue0kmUU/cyYSgpBY5v4
DKf2CECZPr6x8NWugAFBmxmEuvf/88V21NlPnT+/YjpKc6TDPfEQZA/eGPWUFYFkO385OsD5eVm/
rBFgKUmWtsmjpInDfB1pX6QGA7ujHyP6U2RvNF2MBrJsyRNKLP2YBsyPad6Nm3YNFE+fVaBROXtx
y9Y+FBRHWOjTnqSWGpBPwBi3j99/oQqkmYO1rgpMgvFexS2fUy8ynOvbmSiyYP8SRdzDrwGa69Z6
bPv30lIi5PXsPYYVQxyCkr3RTloV1bkqAGsdGoCo9rlzMEtDcZ6Own2YzPsmKiNyhSoXD+VhULiM
KpizLhzSxEqe6fOmvYPujFPv6aI+UJa8TURF8zqbAW9YDewz8KuFGfBN78cufAbnsNnF/OXI3JEN
Z04bzrB9hEvvh6na9KYOdq6zMuRocohtifZgtI0N40AzN5gVmx6iZ5qUHqTnwG6JqEbWnlchtrVx
PUP9RjvJtfdNKtjngPAhG5iZkfPlaz6K2tBY4MDLIztodPexk9jFOBufrWJ7sQyINOi88TPonMpm
b1MWyrSw94uXjf0/jYs+S9b8bXpfYMzUvkTFuH0fWFe3mRDo61wiyJPc6mkURsn5tT3wGtoZEwvg
K6U9Okrzc3TeMJgRY/0gGETE05aNZFW3wdVcnBfPwRgb29vFzkGeEMyPtc0tFrrClKFPBcjY99Bp
cysjPCdM16w0JUQIUmlLlSGBVZPb53TVkGAR3TcGpEYFWkdU0cy0VQw6p7F993BMsrUpUanTeAXo
bbX8AW06mOjctsus2tzDq584sY39hjP61qy7DSiqizZq5rL9gIlJAo4YNaiiqhWJo/l+Kwb8HAQb
ABL9nSH422EHmJDvDUW5BzEjI8iXLUXgZ85Cy+gCzVnqvVYUpQsefPuNB3LPUGds+FhvWwWDedBX
hEvA05TEL4inO5yNopersbeMvAekP2jJaFOH/M1FYz+hk1onng78vsHsHM06LzBzGCzjiFyBYxVK
77AUTs93FfORFY9Z/m414f3DjEHEn7mDEoWUPGG6/ULLp61VUFfivbUa2NDNQT5VnDbCRHyZ84Cf
i2pHAqEle2hPxEi085tlrNuoCj7LE0bdY3CTCWVYIj5LUPhrgMHjtGfGVPsMyZatGCRnj2insV9N
oPDoCbsxVgHTHrDAqMd/ePlFaJvXROImcCrwF87+hbEW/h4O6IrdTPhR4jXpWO7G7rHSFkqoWe3p
Eb74A6Z7WzxCFfifV0kQ4CCevumgjHKZ/AFCyWatN/wku2pznXFNEC6qj0CGwxE1rc3dJwyQ78Y6
nnffzOyFbUgB8J5XgrlGe3tZaoz8MAx5FhKx9gD5pci+CClF2CaaSlxkN53hZdbcRam4t4vIP2Ko
JQeWsf1oT6x+eJ4ydZSA4VRH2bIVItz5bCOsuUw3X6RH7CMBBNXd07+E+abyC4WXKR5f55KjXYXm
yBPOxD1l5MOk8h2gVYIxDOLlHaR5mU0M74xPgdAWjA97Z3Dq2WXar+QcZlNfN+iBQPYabzi0FB0n
7FVRBqkevfTwXlp3csmu/uDB3vuGJ7RxX9QzqrfkEw7EAMu7j6mrlXcOYsgf4lh4k41IweYfX/+z
wHWp/YAMOUeXgXgcbxMQ1cukhZR/0LnByD8zIPDbZLBIl2Q/WSXUaX3U4G0k5qlWLNGxPk1sc/mL
IHWf86fLS4XI4+EhCGfsvAqfFj9slruA0TCvveQDEVQr4slJW41m17HZb0MrzMly8fqU+19yYsgg
Mecv0DgQwb4T6He9wVQi/ZkvQPaGPlXmHLpcjoEPeDXGoP05rlYPiyean/bvVwbnROXfotE8jnDP
b8QQqJCC5+kNy2nyia/eHHqq+GzGL0TrQX4s2WRZud/QXgWzZVBX8Dm5oG2t3xtdaF/LInPK/j6C
P2tffE55NLEWT/EG2WqOyW7U+FzXvQATTu4+7Sw1l+7x3yXzcFBLve7gvqOKPV4pr8avBaOqmm1q
SAet8l2/h1Q+9GXk3RmZ0H9d3OjpNVxH7pWdNwA87VjpI4whNsp5iiVrxYA8PuLixkR6FsbaSmsF
1y2zQ3MbeCNz0eV4tQv2bi3rv/jlKaqBfbs6LHs+ZY+RzwlIXe7HH/vfRBlofqoV1vyClItnwhpx
C8rQN1JM2g9sSpkHts7+KLwH5bYK+t5et2ARX069vM74HvV7fuRWSw9X4s3Fyn8/K/E13BwxMRTg
5Vi+CQhNSz6y+vecCry6Xu6pha+w686NtL8FrylZHtSj3SR/NzdQmIU/mitzljWttVd71zXeXSL2
W4cQAYvim+K+mbS8nM+J4pDuY6HRJDxeoLxsSVOy8PaZTl8W5np7Vpelbq/OHgrkNifboEMGRP7i
p5ftzCW74zuvspNvrnDx74QuyD4WrAgovxo4z57sOhRzKJTgKHtEJiCss/SFMrv7hY8ZSMB5yuGX
fe2/0YUyrGke7zNutYLRhdO+w8DmA0FyHDvtBQQh5cUxqBZeNnGkFotnxHcl68ViBtX+vFjlBomE
NTpgTdv4VH/2jrhDL1nma6y37U483nmPhRTcPyuBgMDV5g/LCJJVbqnU9+zKd1FtW17nZ9jyw1f9
7f/ch9LASeZEWvVAGutBPB4iA5sNsm05YQJFXL5G4jicUvsGxpcJvy1uH+S3TQlOeNenWnBjz+dh
gr4xsOg8AgZxMae/jo1J5esAIlDGSePe4Bp5ReEkLxCuJqEXpcXFMuPC/vhJUWHt+bqBurtstPfh
lNdt1HJW4bdkGe8vPuA8tAnJpDyxyw1bvM/CC83Pu81R5MLvjvMNG8FwOpofZc4hlgbvb+bIywwS
vRpnhrgtnj4LO+jW+unq4Cbh4rFLWMb46T2d1r4E50n6rZjiqMwwHYUxLcaN2IFPTc2NHsWKGEaI
CLx0xj3Qp4R4VDQz7CSO6h3ZI+7+9Tv5jIMYw91lFaLSHUGQDsCQF+q0tKX3U/OZrozQpIMio4a3
yM43UAbkVZBbJKobbivWiN2wcEyqiOUlMD+gWRXRP1waWrc4jGh2N5CdfJLx9gqB8Sf3sfohe/Ky
dE/Dku+yZymB1dcq145fABHAUlD4UqCJ0/UTeyt9Kcc8SB59lI2HJIiceD9I8FjJY2aXPXVH+OOT
SSy7zvhBnD0OqUf8StgtHHZum5a8jDfsdEYQe5DKQSP05dEIZMN97fZz1LM7fVdaulta7ZKgzeVo
y5hshhvxzZW29DFO5q4HvOQcmL1SBqLqRBySLS9lL6t9xbCLr+xd2Qx3D2TlghXDW8Kueydmk88e
2ffvBrHMQyQD53oACaIbnLaIIwbRi636m/gmR8nE8b5LbDUWGCKz67jgGbSRJzj1iB0JjAAUAziR
MVQmsolfuTvPU8Xxaro98XnraVxgRaCBC2eOoGn2a/97X1F96FfBju73wOkZ0HyTB4ZIprJF9Ytf
1Ug8TcvcqhzPIvUxHBDde+MQDEXHCRZthtk2XRLVCBRguBKPFt5fD2WnOuTgxew+W2TlnCD9bf/m
l/j9fCS9OdnwbZJJHajOXkExcbENv4lSn5STajokYXI9tBKAfc1Xxr2hjbDJhfUaD9cneop7mIaX
Y3P1Y86Rs6WajjTZ17zgstNsW1v3bnM4YfB/ulWhvMnUWWqoFkJdvKan7ovltDOr/gjhfgFOfPcS
Tc3h7dJoOQ8Yh7XzprNA6dQhWZfi+Z1NwSN23EYIc3CJWCLgWagr2qv7W38hHDD0awzDc6h97Vl8
XKjiKVE9phEQw/XDYeRn5NRh7XfjhoIyHLm5i3pZSK7qXJ3SJ53AM5xRVLjmxICIYZgm9rOH22mg
iKG2n59f0aVaImSa3icVZB1H7me5a5hntoslOzK3f98jMnuxHw9Pxvhgnkb8bNUaYhwDT1JZI5cA
GXKqiqliZyGvd1gtzsdfj8yHFRIUX2weErvI+ev6tOvg9YHAKTDeUA2Ix1wPcTsiUsV+buvg3Agm
JVi0xJHE5H+TX/MFMbMEpqEVVtfdyNZpH6DSHzOMh14HFeT4OPQ0TgDW0jxlDyDqSpkUC4q/CSlR
Dp+1zqZNVK7u6DYwwHLPa/Yu420/4+L4F4GoBDtTumhu/p0uhiZKAHOlgRFp0ZXfkVjFNxt5w1ls
UqdmxYw4wR6T9565S8X3aCoHUJyW4rezx/vzkInH1+itDHAoQTGBOwTA0MAxZslSOaKxoTCgpBs6
mUOy38RY1XS6h0K8P4K92GhjPVC/TDu17h7/pgnU8tnJmPa9fv7rcSg+g9dC3RQcyzf36R0gq6AT
C94OAA37vGpp7mMbcGvwXkTMgdAra76xU4ByauRLfvHRkV+Olq1Z1AHIV0AgnHPIlvcl9c8pdXDn
dR+rfGAfXrw6ucvpPyf1+LG+DJ3bmtVwKA4vXo16rjraZOQ2B5mS4yHYVp7OeT0M+XeDVuyteyv8
kocMO/HG9qyHg28ws0zI23YmP0VGrTRTPokAtLMNipFZx+2/2JRiiY8uwio2+9Jiq0KNYl6cbpyG
PPgI14Mocfi7IALIK5QLSYo88LuTrw6G/9ryOVdhempIsUsS20oNC751s+U/4nkesD4dZB/ry644
Sh/m5LUyQLduq24MSoiVVSQ7eVBtXw7B9Tv1g4FylzL0CYtYTth6HIozVsRoKi1L8JQuLFxgn9bP
x8PgAkyTWYdnxBMh1OhboiiA9WNX8qkYZ5e5ZOcuk50fEuq3YD81rOJlDb8fX+ohfnueOh/fOOwy
aryenXyGk0P/WVdPm4LuKF63YLZ3oyzAPFfqxcOm4dRECscTIxC3WZq7l2M1bSfDMA8ecxCFkHGk
Q3bA3HEiFYH0dgme22RZBprPTfc3hcfOPL6wmWXT1h5ErNmJxKMehv3LAY9ggGoaogx2snXkSI8n
ZtSEyL7FObh+39kWqpPONIbm8MIOcPu4imxbcOo+c9FgDkuZDLDI1V68/phY11ZzbJEQ0Ud6/ehP
aRfzx5LG1b3tSv/uoesGd+atW7DeI2P5QF4ZQ3Fw4ju5IJN43KNBgEfcj+dMDZJJap3ZJ2twgZEH
wuVhBLyTuLEpFXaigFF8lltaUl6GArVZAf6lg+sCfouBT2SXOk9OpAaZWNywR8agJTirvj9n2ZF6
5Uie7jj/vHy+5o9P9ewNReIBWINSNG6KxGEhf5lfgNjdrjhVngxOQqg3pXfYfQ6Au99RuHHwznOg
n4X53ucmgTpbtY8H6kSe94iXGXQAKkhSkY+Cp4ZUYtF5C+LS6zOSSQcRjvuKD2VDq2qlIZ4yvOSc
Rocy2HQ73SY33ANJ8wvO/iAGxODFOJ3d2wohU6RwqKL5Wd8dXiSPRZV8ADWtNB/fEyatnBEnTcy+
LJMtuLoD7hzgBaLqYxAOPJqFeXsms1MFTt/mb50rf5vfKUf8UT09VqNKsH5r1ENf6gpxJ/i/BAB2
h3yr3P4MKdzBHK/EL2nyvPYyDkuP5I9X+HT681uxz0fUVx9y0W/eJ+RQ9w1fbwiZzuL/QCicKKKX
Xj0o8VwKfm/4XvrXDYJmdqVqo88T52rdPlu2cReTmn8nWOR/UAn9jdr5wccWqvkyr6M22RVv8tEk
6f2dAq9vKWlG1+38ubl8lp+8l3/42J61+TdG6QdL+jLa601XGVIFXECzqx0oI2gDeaf44P5oZacc
WM2f6Hnl7zNnv/g6VO8SQ5K6hPhc/nG5+2Fh1M9rl+zqcOQx7ECzWi7utrQpvcfJdGq3cihzQOUO
5VwZF17mpc8/MMTyP13779/hx7U/n0WZxCm3vA3jJUW/i8XQx97Vt/l6BLT8hzvd695+3unfP+3H
MMuod9LWda74Orn4Z79Y3/wXSjRRftxXl0gOFRpKJP17gzIGL8o/ZIb+kxzhbzf8B0+JiXsn3dVn
shv4t2kMlyFydOH+PuyYPn8Khd0uUMNhCOITDJaPCVLHL/JzDfcSZH4eNeM64ORLMfMdY6BMqWDO
L3/4jv9E4ppyP4ZIVAPjtb80Hb+RuDk+asN6mCc74+NlimKu2fk0BxKwW867OYXtba2jqeFMYpjg
Dwyn/E/85m8frvwYeFCudbfHH5Zx7cXoo11Iy4yNb60fH980OPUbkhGs2j60L+nreWAP+rU6/lej
3P+nLqvicD0f7v8l6uJ0qHuXkt6v5FxW52P506rl/8MUNpU4CmQD//Ow3Op8r/4rOhyK6nT/PRHl
r7/4n+G4wUjph+NU3L7JlZIZ7eVR/ZXBhicLszKM9CtYXBgMWLOv/DUeJ2PKQpgYg3uqye8TEfT/
puP635KGeK8wks2v/M3/zXDcj33D4McjkmA0DicThvE0/efepae3SyOVKiTDbdqTEUAgSLfNRepL
u8f/0v/+v33aj11KV56XrOv4tJhS14r9u5vYIEf+gx4DtgN9xW9PZP6fHel3i5Th37fFvy4P/S4S
A4XX8dfW/dtbqAyyC4ZQlWrnTjZpsFWDcats5M7B3sEiTGeoBALXJcecURwGYoB3W7ZOzWH41e+R
nNJGNA+ased3rlt66+mZMQCJwGfUXvSkncs3nxYU30xpQK/Qw//7Jeh/Fzf95xJYOCwFAsGYq/rx
hC7Drrnvq7p/QhAuoleBMFZDDdX9YnIG/nk6vkFZdVRfF6GvzDXCWPmtCrhoz5xCDeFoY6uevDhB
cXOJpcc8EzdeBb/xwGS9EfJ04DeuVoND1lzt7TEH0EbC2PzqiKhV4N7hPgfv4y/KdOR6NszUn44w
MoH+dqz8dalYDqgYirAqpR/HitRq3fnVNTAxtVUrHjMn+Q1v3JDUWCNzFBnI2YZ5Ul2cdyRbO5Dh
FR+kUIIhHjKqJY+vASMB9iNqYT2ALnHIAmVAOR6efWas4dSCZv04jD72sE1gV8r6JkclPSUDEh1c
EZxp6xemb8aTDjPxL+bqG+jLD+lB7FrfVPSzSvyfKrcvBLYr9KPe7fs8gibmC0jjxHuWTlGCKln4
gEERvZ1BwU8YkRlegiPJvSd0cB2uvF8e5pDsQUeHZfYz+EPZ4veZ0DHB7S3yaegaMER0Y0a6LyuM
/rWPq0ZNR+mJaY/dVF7XzVTdh3hvGb1KbKJQw0sADAjGhcYDaVcsAMdKwGg4js0lzGavSTPfh/3o
q+Jcpvuw3eT8MTpouA1g/E19gvXwgK4ASkHhKZ+66SN2ZX443cw52C9q3W7yhVxbGeMaVuvt35Gn
vNWhQuXdbetsGmNrCOOVL28DB8FL+41/t19/5y/rbGC5ahUDd3S3hyhlvg0DbPk23FV6eB5z4/ak
7+6dIj7w3C9Pm/gJpDXD0npAgzzsEhlfTXyt02juq3BvcTi6TIuRl2WB2bqXm4/bU5MFUm5dKHwB
2Ej03X+qihghM/jC05qKsIsg7ZSb3XJ7B6HJmE+2TSjjr7Yu27rmlCR3y25Mvo0tI24+XKBKbxb9
VpnD679AF2+LBINgqC0i0h9IH2/VpCr9+O5VpaNL82fiDWbsormdK+4QjQ01OQAU6+pX/vKdJEsG
pNo5BnfxbVoBedKfGP61jEp9DE+pQ0a2rDIanCN3XWfSLZsiAItfDu/5YRhInhTG/mPRE3zos+io
9zBkE/J7V8rVar77jBVbjzAcclo3XfV/4HpQrXo+bG1z4OwRUEuuGRU6KPgTSE4DNrBummC+8bnK
F4+ojrrTjeQgJjVb9om9XW8SeDag0RHKgMEUyqaElGgjxg9m8I3Q+AMnj6RN6kLr++msn1LylAaB
RQ74CivNSNjd3TPIRSPa1F8ai2Z0DothfajywnqCYaaV8nEfGu6QIAe3xozzpawbKSI4RuhodoBE
GUCJaztO4ZC1GcHJ6EOSr0JDcZVOMVBUczrucozr6zNHRG2kTvKyJY3RRftuvgN3D5+T8ynpJsYc
sqMZw1vieCd6JQO2oMYayFeap6gDVsm2Qz+jWrfJfat6+RuEo9Oxuqxs+wqv2/ZYH2GEABVlmnIU
jN0XPwBonhG3QWFV+zGaIdPBmg/egeBRyKSe9h5EQ6pR/M2TJWbuHXjmxAyxPgDLgOJi5sA9NFFH
mjxK6VBxB8AD+HcucaZlOygQhPUzRcX2kThMNMGW3L0HDHqN/tDbx59KijOHdlkNSa4BnsGUf3su
VTyq2U7IotdeF6/oZjKiD3N6M7y6JTZiHZsgfweWC86eSFDi+b3e3IKhVa/YnLzHOHGKsF7fDzCJ
jG6lmAOf37oEhDJ3umpHROvAzjQEJbl/292PF6Bqv/DSzcOnsG5XN9PXJvUqXcTufomQYgbK1H62
6CI+02cg7a6WKtL1FVl3Y1+mKE5R6ti/ppgad5BHj2qsv6LGQYxkoBrfW8UbQeCehNWlQ46wNvQy
KQSHpqEzTyXzLkEdQqdNVETGhrm4VbvnByji5ArQraUsQib+Y4s8WRdSrm4CBUjBMnP8y4+1dxlf
bUaPfSrzzjN5bYb3gEnPFCV6hWzgBSeHBpRBPUoE92FM4qXksFOjxfT3/vX10Z+u9/2cl8PqZi/j
4+ycvfKNUFpXXixl9t4bFvPrx4SBX9ew01V8us4umzxM+a/SfsL59MqthPPFjp/i7jJBTL69dedN
gtcf35xq3p0G0xFU2wtyJHGHTrw23ozZZVJqTgFOMxmw/1iAUMhNLgea/7xD+gRYjJvqbmjvP56z
HIQLrQ0haIp13yRex9BWxzAykKeJjGFSGewDJsegyTymhXsH8PqTTIT9nAFC3a4O9wHhuQzyXWy9
FddFzlAd4j1eDwTXAPlIynYAiMm4ncT9NwH/u/TzwcAd3+SqEmCwveX4ETsSWCRZ6IZDC3yZ9XMt
EjDsGbTY9P4DcQ8tw8eztYPevEfAtkPSzJjaJVo9aABJxkjMxGC1VxZaa1+ZXQTouDkjoI805ZUc
sVaZ1hh4Q8RZcomB19cznRYdM3sXMoswndHHnUos5TRvXU0j5FLIrZNDJkD54xqtO8SLDytLRb2T
Wyl8U+lLY+Zyp9pi753H9cWWGcGqHgKgado0HqfInmcwdAkqQM2ZI59qvSdo0t3KC09HZXYODebn
SMJAbZk7e6ZmtZlR7FZ7pIeMaTrm0Lq8P+yzm8guG2c2EIO9n23UOTOgFZDhwWQ1ynN8FIxP+QHQ
VnsFjHSx1G7+5e5L6KddMwDnO8irkvsIZL9THZBghPbU2eoar3X5Hew/Zmidw7ibdHyW0CCf2H22
17tTI5iaySf9oN5sDGuIPBLgj/33u3oVwCuk2Aeea4Xk3GyJm0w+q1UAJBkw9uw9n3unooSGRsZf
AbkrtRCJCsOjYjXBLYw7Wx3Y1EOZ7l04DL+MkXumgCEPHOyptrFPToxoOJo9M5/yq14YW1nb1kqo
GsFAc/aQ7C3jILV4vJhKh96ha5DdAXPgLz8BcY09g1iD6QOD/3JSyov8sroZ07iCZ6+idvCmjBZX
YgSTo/QIGV2YVE/vMS9AxEtiQbSK/Rjq1oUw6glzthqs650LIXH4pW4br/0EBPeabbFNtHUhOywd
SMj+2Lt5x37gacjouc/g7Xawkdwn0C3C7HShq2BuOWBrcz4akpWa9mNGIbfOAIRVy2jEsyRfsZdM
pjPYXUffPXjbEL9xst0hRPpxiWv4PIE6Orgcai+hKcuW0eXCu780YV5OWJDrY8nXOVi5jNdSHvDW
jHXvaSkumdJIcJzRsi3t8gioilurOZglW45RDlJeNySS6O/KyV4SBONUqAar93/vW5S/67v/Kubx
DlVl/MgIqvxRzGN+PdLIIlbtIRQxumr7vlYO+0vvJ0Al5b3G2XsJ/XBCFqNSdzHsjpS4EwmFJHKR
z3ancTSXf+imfkCTf30rY4TXKP22Sfw5LchvDaFplntDT0e/uilEquyn1tlBe/g5XJjfpIVNK/ii
P9yJv6Mx//0z+yb1t8+MG9N40oCrEMR2Dn6NET3RTt3qhhaltpti1gsrkXAb369sy97bPyUy6vZb
zUApgB4wW/ZvGAPGGujNH+7IPz4nrXeN43ngwKr9eE58tXiQgZsSWmVpUzIsIc6/0WZYdaRO7m6G
kzQ15Kua3NYG84bufnq2n2CYYOeTP3e76t/B1P/cLPK5+xA0guExFfr7zSrPpaEMTI1lg0Stmsi9
kcZqPzHQgDtoiLGzdlq/cpM57dXR2JL1A/g9ofnzR4Hqt0t5LDHnefMovSQETt/o7QYryTqPbx8I
Ax7hFQL/Zg0rp7m57R1ZEw4fGiYAmdtuNZ0sFRhT24yX9fMjaccpZg4mg/6jT70ZD58YHrBmmO8+
LwaNdXuyfnVUOnZ9o5H7eEGPM7TwcB/Y06XU8S11Zuwr9wCfU8pBe4RHpCHkE6PDvRH1L1YXfVUN
uY/uGF4GLoyYtVAq6OOzgG2P+SOvcbPO3XvFvEjdunVwIBOjcOjrqCTRsEAwXCMSVmbyYHy9WBjY
45VHLZHO+HDEmW124MzCxN7rq/HaI9wDegS2J9ScjkgbAraNwz7kDEMEcmzpUzZ5xGaNBCK1CgB7
KMvgSiv61sBkmZ55G2PhcInOIdquhDkjH0O4F2UOknV0pbC3nD848iuIrJXpqlvfWutFvytkz7R0
1Ow7tCKlHf9f7s5ryVH17Pe3sm+AVeRwKrJy6HxCtTogQCCiCFe/f4w/l2eNZ3vKh/srT9mrPL26
1RLwPs8/NjuVC70PNSrAk9CyG4sYEhKsKSFY5mEHzetQ0okQKdFshX1kwsSOPNDJ0Kwdsz4gt2Qt
uJrhpVnQAOlciNht/WYThcVzVh44xi765pbd3BhVmpk/XbrAohi8dHKkTJFjIYXQdsZR2PIMNvkK
li5kIrOh26H2CInSM/+TI3zluZyG8cPkExvqqOxBD0RXrBC//diU5QeMZJbTeHWzlsvDvHAVYqhp
XpfbKVi/4EifwhW9WRmqvuKp/nC1m0A/3FaMEDGhBQSP9E4RYB3cc7I6ChR4DoF+QLWQfk29TUHG
qAZRtVQQq733WGQJgGc9kB05iHmOz4zdZaGjmhgWpL/aSMzmUZwcAI1faXTuIL8oVWfpaVruZt08
Q5mYbe7FGpnHqsJvwn0h1o6uHZOrV55nfAuBJ74YrrrAcGVjXYN+Ya1THRkt/ZF3hNi7ljQTF2lG
x5YSgPpXXvsZByk/PcSiYW64bkPhrFietuZ+05FVKquKlwjdzKnZ79uVgAob8Rt7qzXLsgSYSJ9k
qieBQ9RtTiWpCPgdNK8MLrvS07gwPnDHRE+gM8iWlvWazR4NacKG9ZIElY8y7EuLHBElbrdPwOaY
4lWQLrF7LZC8LFxCN0aHRfnFeqSprJOcWIAk92JEJxb5N8h9/NHT8tU1fc6HVUFixvUFPVX1pvvI
n08kB3Nyr9IapSQZLUjoa4+Nx7m4c0BLK2zQ/lGZd+gK2jnQel6Qh8nIK/GEmluRX2AxPcG1DjD3
EPQY8X48EOYQifTruuwDmmmLYSGe9chGyDIxP57jU/lYovBjsXGvG057+FXAIETlNUbh/JT6xRr1
MNrKl+Tm6KKb3JY3Y2El21Ja5RF/7AbpTx7mAHZWiMwoFuxYIhvXtm7elfAYmV8DJ7Otb0TeU+1B
txzpNRfPCbEtHUshOJlzR+JD1EnQfKL5QJbKPRA2qHKrtQE9fjl0AQvFStxVIXri1u5XwsO4UnHt
YDj250CbK1WnCBCy9XxtkdDrxifANGqDtp/IFPx5MLf7IDsjYnUeZ3J8Pv/6FZcuxhe0+wiYuDOQ
iNy5n9hNw/kLte9ho/EjuoABo/VwkX2wl9+eaUSG/WWWi8/CBfHrwnhB1XzuSBzrHLMIs2y3FJDN
YSWSfe2pOYnP6dfNvTx0Z+1bZ+TGL4Bq5zAGqPSZOgMKyroAw5VLFtD7hXIevEcnTB7occhWwzsZ
jAdjN4K4JLsSMXYfRgy2KxIxkJEo80CTfbbbpEeVhmIKbRSWloxSMyY08k0X0seAnTo6J8TO/Rg8
/isihoCM4tTWX1/t5r38/4B2keeQwD+QLi7kEkxS1/xMu/z4F38iXYhvpRdY0al7lhV4hn+RLpgO
gdMJJKeOmXz7f5Euxl9UVJCPy7QKaydpjB7/E0koGX+puqoZpk6BPE3Tyn+Vd68r88T3L/70x5Az
h6Hz44nNJi585ld/mgiNjj5AuZfI70Ltlz6LhIyyribblh4vw47ewJjVnMmwROER0JwrIUBlYiB/
ykB1LLta5l1qB60MwTQ+3wX4q/U1waN783J5Sg9N0DrqssLiUYn+0LnzF1PsFTsGtsqrl3JPTYGo
r9jKcPyUd8Bu9P3YQ+onnZAZacN/s0CNDEzRuny9HUWDkNTEvukOCVQPxfzNkOF+5rpTfo7G6g4P
PCoLS99ZjGgUjiFeRV3UOFR2gCzXatAPtqIF7Sl/E7MnBpJr7UZ8v8K5kBA12CKPlZ4uSIfGm/Y5
f2Osu4OwaAGK8Kqjf4jgHAdLgTItoofhjLaHwFMGPPu6u5/rU0L6i4kwlBKl3TBLcdewm5JTMwi+
oeY1vOKbY6bUFnXvXJ6jlkmMxinsnkAstw19pGyj9HXd7qGJsD4OQNHxGdU4LLcl8ssH3JX0i5zU
ZBkjwDgr4kJNnfvNEZg1ucOxVuY7+ZMskI0kUt3jXFpbomWlsWXx5a75deKN6PbG5ezS1DcWZyiI
I4UsmAU77wa43kunYdroJNCJG0YXCn7yHtjTzSXPjDgZliULo3Us+0+r+xJ4ltyY8e5uqu502iwz
/3ZZ1rcglz0DczhWYeJYzUOjz3yGSMrvoxHUmitObyw8Aui1r7ozMRCFGh876jZCV80AjNyQF8LL
9Q6c6QzhPC82PgUmV3d4YIClvelrMJFVXB5GWBYAKg5udvr1teKbEHmBa+Z83ceEkUlOBnQ8R3GA
s9xDPrBbCEpZPFvRwprdbC0KRTLHkkNOJB7vn04knLS8YNj5Nj+4Esorva2O9Z4IBC2truQKJyTU
uu0YTFjZLCcf993dNRC1shdwEd3tmuUNFBBNOUolp4MA0uFzMGPZqBVpjcOt4s40GBdRey6wxAKH
PdLCGbAH2xnum52EnwpMhG/gRKF+ErjrXD7Oq6cF5hNov36w2BZ5YXb9HHnQGxstKBKXMDjEB9/k
wpFadJu9CPMXmWESTlsZ+Z2rLZmRrpWtcfkhis9w7IGHkHeGNQktANqhBghrrpWMXovn6aBRqIRi
i+sqsmXBmwj/Xed4UDT/9ihn2KRNAdnRbArSEQthmm1dbNq7+p1jBrPVNZB0b/rKP+q5p9DpTtOT
QjpKfrpLwY08OjTFtK4CUrgmAU9SEGdHaXiUEELbYLdghtRUZR8Arxn2Uv5Mn8zyffo6oqeHB0U2
rnts6pIv1gd0o8pXtlc2iIjDUl3mrUuylMjdjxhucCtienjUoKnnDUAQk9Ah40/X5UQ9HQsBFdRl
oMCQJQvFZK5CP9LaEzrStHdN4Nc5ylCun6dy3aSvor7J7/tWtwdGKlAnydwPKB2x44N1rdWMyKsf
YFoIWylHoaoF6RBo5jrCIMo/33f68FRke1NYSTe7Hl5RR1617XSHEtob+A+jr/t9YwlsgJfXfkIp
lHhTzBZurFPZG8tlBPGgApCb55sTWQcjPkXbmu9Ueow80bPxpbynPMy9Ob5LcsHdx+CG4JWslvOd
rYixh7nW9MYzyZvjiiRCck9voTUtjWmJNiX+uA+BDjiKKAz8qQwnbM/oq6Vzle5640BpbdG7QuY2
lUsBhV33odIv+ucr5EaBoG+0lRIHF0Y/2S9nyKkpXe0OkcM/BCMlIEwgyvtdWlFGFxt04+4afL6q
f+s8q3uI04PebFU5NDQWVQ3Lq2X4qXxiaPrptP4NIf87/IWtHtxFlvS5MOMXZUpnFNlco4G9/Xt+
vmRuinMZKird6t488+Xe/8Av/8unICaW/zAFvZ/f/z778OX/nH2Uv2jUQ+2ADoVeGGadn2cfmaFn
zuGYFR9/E5wYf+kalSIiqQ8MTVT6/Dz76JKKTMSghxFUhr/6L9KYf3cBzGVCosHso6uI5v4++tQt
LaLxKPD8CSPNw+N49YiZcHKel3l4T2ztK2HB+end+c1Vp5m/geD4qQYCF34HkbyJv//UUW6m4XKj
8FNDf4slp/uMHrPuUcazCb2H+SztQFVMstW6Yy1TsYe9u9zIxba6IWfNzIWMUuy6mX3ACBM4XXCJ
L6NHad8QywZg63HjJd/iccRvjnxzJmkLJz5MIQWN4EAoZpXLUbh6an5CBDYPCcc25BDU1knASvJU
h5xVHrYWf7QWx/tZe1bWF1AJ2U8ZrVjazO4co2qwcAxYi1kDYYYcSUxb2TaHe8AqSzbaKunIrAKi
Hsnz0gE229VO825P6CHpkHOFhfw1Mr7BbSeQgZ6u27dtzrHN6VLRjhIyCkCEs8Obc0c0YyWksntL
Q2bRsVtfH8DOqg3VLQscxDMwV/Af1d5YZK0VoeZluOkUvMfYFQmYpbCNFU/EmmMgN2fMyrodLiTC
V4bzdIw43rC7P3ZPbFQQ8PHxGmJPeyofIBHCImBnvzk5hAv0ihPBChOrlp7x5bUBo48EB3APe+Tl
GPIMF9gdW+eeKJbBHdBxI4TIPYCtym7PwxFuC6DhblchHUI4zTrlFAnHUt9kSXCX8V/Y+PUj3/xS
vOKFjJjEEZWH/p1x7xtoiREiBUXzy7WBeqZ9boYFtjzs7N6cUUZx7Gz4o2d2oX0M2NAXSmf3h9ZB
yHHdX8OKbs0Pa03EF4RkdZ7xIOMhOubPTJ6gE5DlOvp6Wo9xYSuEzuk8yAcS2W7+jWSK92y1s14K
r14LM3KEJOFbtaMb8aoF5L4EZak646baIGR4KzxlnRDNRiQuwqUZ+UuZVGbKcVpUy2I3fwImplrm
xlC5uuUzldZbxAlAcQ/Gpn9H+QX7qaHKWgO/eVADkLRzntHoTS5WDYzRH4r0qkPckjBVLgAC1Ich
d+XYSaS1QSyctWk4WwZsaPmb+hof5E/hSN0U0Dbc7rgAMxLoSMTXyOep7hkHZ7c5rD58n4oy00J/
JO/0B/h+VJsEzN3JC71aD1fgCXytz4x4DHWMduxGp9k8iwICpzBMUhEkj8rROmqjc3vBpXmD8n2V
BQx9cxgoANdJKl0chAQ5b24CZa1um78k/OTBVq/nQgb/Nx5ZDhoCym6vteASHToBcl0cmDDMZA0t
wIGVhlPhX7n1GTsuXFckXHKpwgazlWWBFO1VgDmEY6qLofZOIomwwPnLtI7QqFoYz/O0DMNaNJ6S
u3dedhpKhR9N3ix869GKpFSg08D8fpF3U77Mr2sBgYxi61SgRcuJ6oojcz/gzTid7uZLI+97dV20
NFlbH5P4JpevyTCTtoTqSZs2CwuVM/0hY/26MC7Y5UZdmR5Mwou6TrBioFLg4VMFl6tfXn2DYXmf
tAGz3dx7T5sn5DDFIDoM/EKAX0Ta0bs3bAuloxj4pfgYcDTSsCsEV4Kf01VBpj6EOX0jqWtd8BED
efUhUA8Ub9I7rb4mNcssAmXwm2bfdhsLBHhwM4yZmTdhwzVY9+i47OBj7Uk51l1IbS9DSiO8/DgN
/ncPBBqD0v97ICB2CGXt5f88JXWcFL+rCZLnb/DPEUH9az7pGcA41OlZmCmhf8Ij6l9wL5IOZCGa
okhhyL/gEfMv+rM0ih5M5rd//NU/4RHzL0XUiVdnfKDdx6Qg7L8YEVR9juf6OzxiMY0QwERhkUzM
6C+UFO2tV4Jdc8vR4PINfJAJnssEUhoRwMvgUT6ZSoPPILHQq/Ulje2eapLrVmIJYm1pyE2ogRSM
Z107VfVjfFleyRMXvo0KHh4yvZFeZNOtcDPW94GV5Gyou17fp1bt0E4NSPzRWU+lustYp3tCkchi
GFoucMsZMKIOw1MW4SeIUGKoYa1wGKS+dv/Kh9cRCcvYafaVTYAO7kUlP9MJfU2XkrZMhGM3Lifr
ULcnKd2l7PNVhu1mJFUOmkEqXkxHc/VmV+ShiUgj97vWz+V1h9fQsttsM96DnnL1r+Trhk4F+HRn
cWex6K+qDarUN/QleFbOCmFKoiNNaxih1Asvu4qmGWEBCfIBqsF35oEIzLJUNokff83GWwGCAIu8
KgRRzMv80i88gVlIc+Op6ZfR/E/SKmFFLrXNbWrI7QGeNUtHKMnjYAXtkQH05m4Aznim/AUzNylP
RPu2t6+uOajGub9wY5viQpMgdmNfv74147YyrzDgPG6wsKfVgF9Z7eVnY5u1hF5BqkcaT+Xim9qM
OcAgzggcmYSAZ32UYNe3Vjrh611/J4XqfKlXcvVWCbjMIFWq6s0Cy656LIzsWMgIZfEpVTc1gesC
FscaLbwkuK251axTkpEj0a1vU2XrTb+4oJNJ+nIBre1kpBbo8SN6sE49VtlbITyL1u7K+VK0+xvp
gPfpGOcQ2xzkiuUUjHjisgCVjxmZ1t140qCNGqfEbN9kj4mFKM6PmhAXY9wtNarcX2a7PSqOl8IV
wgTHkHsflzKUG6tmeTua8es13ZfxFw6wHqpFIkBDWEV3PsTZIph8iqVz5YKztJMQPRkMFeWyVJ/j
hB7g27To9E1ZnLXOSYxNyV2SnKT+kBGAlW1jLaRxHcELsc0O4tR22vc5djLBlW97Isiv2ocV4eGI
FqP8UFQbWXup1WOXBnEEwUA2jlMn+77d80AfVxaKSqCk/KwIi+Il/86gXmOcUS7ZSvyJSMpDi3f3
dJOyvNdxgiVj8ca6xVPeS9AHuTduHfcGaeaBNr1br+g97Py6BNBRTiITuLVviiezfbyAjgnLsj/1
zANifWytrwJZVt4zWLROct/erIeLtgUAubrGuDSTnSrvImsvz9kSSXjHtxkoypHe+Lx/g7fVgFNS
YIEPLRzVt77yW20vMdkI0adRHJt016UPd/TC4nt7P8yQQEoFBH63mbAIjc4eRczT+bZEvt49TiC5
Tbq8VISrRZ/1PawUN+d9HqDneltEsLqImnN1fy/6E+yboe7jdhsTVjQWT5N1FIyn+P7Zqy/XfnmJ
jjf9bSiJykXO00+by22HiCWdicBd3H+N9UqEKIrr50R6vAOeNrRxcamXJdoPQKUR+RKXkxgM1lOB
jy5pezu7SnYzEGY0icEYZ2u9SvbdlB8laXUTHphrbKK2UE1VF921SLthIdA2mcTVlX30PGxaVEny
PVlE4IDJCN4pvRtAoEbduZMueyLMXjUcfzrCfrO1ceL85hxg7SR6exaFm+qsFfgJJu/bOCU70jKd
wTOX9+i9n6gI8HOmMly4rB6k6UHH00+QzW4rnfgBv0Mc3pBKJNDqgmjbTUlyl0/Ctt9wLBQOj+Br
+opdgJABi2Q7zTdGJ7rbXewatadWh4JwgzS4MLDzxKhOXfLUpauEePo+kC9PEMWa8i6zdRC23Hgd
3/K6xidJb4CKNildgwcf0IVLdxIHzDjgCxSiOXiG6OmToAVqtzanQCFHOXaxsA/kTERMxiMpTKiG
2Z1g53h6rIZUWoj3hzw/19ZrR3B/QWH8uqChBmsiCVA8z8GwAYPKY8LCwB7JY3hZTj8cHLVg5zqX
6WrkEmJRIK64d5KHyR0IWoDQihjo7Hawhc9pfzXdkTCB8ZAQ7GSWYa4/jfCE4JcvlejdpK2Vn4bq
SYo3EulNrw3yYezC5AIrC0gHJG+q6KYAscCTDP5qkGuBXiwm/Tn1s+++CHRQeywG14NCyL4Sms0K
7RkKJPGhJRE++eCoiSy/vhwu3D5z+5+n0q9y7d7iYlPo26B/rg8XDPhIQVRbx5zQv7e1I9VI9B2h
WKBaUWmSiXgycYr1hzyFgSspx6NjHDBxNeYH0lzt/3xdSjNY8Ot4QkGgTG2yqCBR+QVM6HTlKreD
aZK+Bvvi1ZAzZMJjE9G9fJdhMgn++CN/eyf89CPBe36+E6p26nMFM5GTrnN0oIgYZk9Di9Ma0YCt
fmp46dHYJlDchOP9MRrZmieu//Qr/zKRFaoeK7llmA45lB26khtZQSHcxDswOtCHiqLkTdu3Hxa9
OiYh4vTrrATNtj7Nx9vTvMfm2+ITOctB49Q+3BB2k16xY13c6KdR/UciCR1cT6T3PebBvNkS/eGL
QBVuhV5uUT1o/kwozPRxsYLFEdCzE8+HSVdV7KZ2JnoaYFTBjle0LXizP0bz0rB4s0LhoVsKu2qn
PgscO/hygZWBZbBvw8D8QU31G/mSpf98bfwiX4pAvK64W0yH2tvrw+RYq3Q3PoHFLI0jUyMmhMKB
PmKNTtZ4ehkfaACxL3BkS2Nc9MQpcOpC16dvpKmlf7hyf7TF/qeP8Zdc3JjGy7SqeXXCqYemkB/x
VrQr7Rx/kWUKE3f7itYZWRsyoyvxR80un5POS1xTbx1wcRB7+So/a9ofXpekq//OiM7vmwkpCjqn
0UT6ywWOd476KB71srS83fZDQ1GXXNkqWvTRriw6jH2Ac2zR8gKrRM7rL1e6ifyYWCtbIrgXZzrh
BZQ6zXBMvMUsPiKWs8k1wzuOWMM6lRqxlDMg0nn3h3hAAuSI9MxEhHy+9rojIsxtVp1ENeJCJoXC
YMrZqmjiW47vBeeoBhKEFIBsL/K2AiPxZXAWIjZP9033MGzQ1Prwsa0Zyna0vDpDwHmZc6hgmWl9
pAg9uAOyIH4oSFyJoACdMp8xU4l20kGmKA8Zid3l71AnfkMqid8TpQftVl6j5SaWGjUKkl5OXPgS
1GeFA3pVY9wA7xncawBwkmVIsQYQnCG8Qay1qHDv8I4kJKIf9aI9OCJnXRWy7UPPjpiivXvkMGlL
14dCbRcXzKplqGdPbfvcE2Wou5f7ctRRNQdNtW2gNbMeHRY5kySJ5OtM8a15/ktntPHiCcw+XmS9
tFw1yYRzwalQD5f7+pQV53w5hQqpSOZTbtiDHkaoq2khZmAXE8IG2upwaV2UUh1Bnt0hIwjA2o4c
kEa0rHIXyVpC0MOwEoEx0d7QpIaZLdt0oq+Qb9cxEGaBzHiau1f6UnYDLaZ2c7Sok5RxXxkQWITe
Kt7F7m62/F4ltlx8C/2qjDYF7nm0dx0GCj1Q28cGkS+L1LgdDTslxlXZmg1tQcPakrcphK3hkxg5
ERBLD89QEM5AwXfIc/8lXXLUobVGX/ukftM6UYA7Ym+otly0V8SI+A9TUMsK6SS+NsV8jCXfkNY1
65hmNwRmwf0n9cqQnokCSF8zC0ciEVQlajMHFOz+ADirdH4nBZL62MDFWZw1pFRpjkp2Z4ROjbxc
LHvI7akbQBaGXDPxLCGA8bofAKwyxW5Fu6cnqw/V+rGgc0fx8sk3mk1cAkX5Nyo4rVAufBSHujpL
2iN/xkDhk9nG5rg53yvvK7neZ9LbNd6W3ByStO8vG0lY3uRlnyKvCSw0tGRv3L1CITAeZ5SEkahw
onavpNuc8Lb4yIxJAqrhNng+WVE8Q/hUlO1oPhTZSr4+dJp/RZApkEVBagNUIKpynea+aKMDGsqv
NwrHkBkI+jHOSBi5uP3IZPxOg9JdQEZPuqDdIGCVXd160I2lmHio47TX6Ksjd4hkZljdR+IjNgn0
ITbBs6qhLneJcbua72bNojx7wn74/URhPdWOeNvLbBDIMCzZ5q/qzScZP3itsJoZjvYV70hVh7bn
+SIsRTFgQDxk3br+JMUSXgEWmiuDR8QlvJKQcyFh79O8noxuWNKJnk2hMUPMpD1YW5GoEwwWYLzP
BDC5w8URcxd4bBI93tMiQtK4nIywEDweWYK4YgfPiGzrFzOXR/jWmQAkveFAdsFLKpIiEnyKq7K0
py+SSkgup60MwJ3MXUKYM7JvQ5PU0ADeQHZQO/Vn3b1bs3Iu1aNZtt1AYSBxwLAXl3srfjebtVW7
kkLVO8G2hPqs6Cij8PVVfjbn0GGWneT9gmjlNSVpBHibpY6pGXYFlSFs346VT7FQDeL8EV7YTBoC
ZQpX8lqk6j8g6490dJkq7snR8KYg172rM4epzXiqEvDZZpoXB1qAaely9fI0wK/B65v2hPOGFRk8
pFmird9Pna8Tg2++kketL0scaIa1GD7mLG0skhsu1qkJRQTAYckLQ1eHwdUxcH69/ihgI/7qwq+S
O0UTItie3aT0ugDLuAhRzLtbnPUnClbc+0qwYd9JFZpVr8bbRAZ35aju7MiMyXx1YvLjJZ9/rwN+
aYZt1rjV1YMBH+9+Tgg/jDzIdhai0o+ZidA4pAFS8QwJX7Rqf4Qx1jenrVxJC7vjjOl/IKX5liJb
Kv3iTpL16FwlF5gASxNhd7EbGwHVVp3m8thCton1kwEp6OXtVGzv42BftreLk8Wr9hoknWtqbpat
O6JpyUa8fdaEFAvrjERm0m6RUAzxRpy2l+rJyP0MFyt9E4gXM78lG/jG+7O4FT70EJKFEinQhNWw
8LlN0EjTXkKpjLzhEmtJzNG8S+5xiCQrgezqwdbyzaTMFUYklulL1A4W17+JMcZCKWpDN+SXo7Ih
ZhMzI3nAcu/nBQ9JNvk5LRCxsBwKuqO+iDMyDvMSqgR8YO+h88GrTg2eAwOROqXhb9lLLvFc3nMW
gWenJflz4GmLiawIfC9YipDf7IU3k2wdehzwdotBp4ckvlRIFAKEN7aEpFlDt+fVZI63+lyJNm3J
BhUJ5MT1U4c38jAnWAH2sNliZphbtB+z62kDIDSNTi6EE+l++kGs3Ttp0Q+KLVqkLOWoFJW5GU9N
fanz2PQ+6IxDcUJUGFV8kS9A34m88mU1bg3Fr4ugipf360G9bzQWdtMjYJBOU6reaG/s/fEVo6ZI
OivmpRcN6VcK1YVpzb/kjpCzFNl8dclDOjQrp3utVwUgjU5wb6BIrmHno5ej3VhmiVMRXQ8Uj2YV
gSgA6yZDC4Hh2QpZTVueOI0TdY4ku/gw2X/MgCLB6rYq4pUERTXu7hCVPI0d48VACD15A3YcJMua
NwfSPiZkdlVfg+WZr0aAu5TQvC5iO9WDrCYHGA7qgmw1dXrdLuA0HkjQZmbKlvq7YHIcXb0E6gjT
HCOQOy2TR+NxRMZDDBLyB9ZD/ruzuZXTuTZPfuW2yO+BeLJqL5GARhc6l3CPqfip0LziusyK41Qs
In5cu6thipB2y25HN94hJtYXdZiybh4htgwkz9xL4DACjB3PnHXuMszwYKMdfO6UAHzRngdiK53U
WAiMmXwoelB9DJROIqS+eYYEsuUn7aOqewbmtKCWbPIDVbclX4t9WHZIMcMTtCI2FC06tz/a8g+j
tGNyzkA7XrhZbJWgMwQ9DMcfzQuSdpt88N7Vq7exeU1qVvdTirP/rf4envSz+YIrDv1RotjFewYX
tjX0mdbaFt9qF6otwa8BTxAkWINpF9+8lbbozT6PF8FFOEUR0jHDcIxIneZP6KzkA+/j0BH/egt5
G0rE6zFDdjAG0isxWtqRG9qj73f2zaIoYhJE0LeYkU6kZZlLplW0bfb118W/hhFGF49Ip8YdXe2h
OwNmzrJq5ZTe7O/JcOtkZSQugKKi7s1hTdS/lLk6HVOyp4DjIiZuQoF5oKHt07kyfDJL6z4NfVHp
FOSwIyaAlG5mEa4qI7py28lugUHEN2Q+g+RHBCYS2HXBpWenGXcoTmrzFSX9tzC6FSw4+Wk9v9fc
pmkRD8wvymF+lDfK/vqGSQk11fQYy7aAh6zkRt4n6TuyXukbRtq+Hufnjby68hxEcH2z+xPg6hNh
RLCL3GUNPh8aJfct1oc24CnMMTBMzCyzb18+8RVzYGDmdWeiqWoUXzuDM1aiLBEBECnXp5b3gqS5
ZoZebKkPQFBiXKfdcpSdQtrAM6blNsLw8X25uYA+TexX8PIIwfVjzYOJyNLT9AhTcSuoypzj39qj
Fh8UPh9+xyYsJPZTsltNO8MA3HjQnnHtGDiJSdfCm8YOXtpWsc1Iu1K9vn8WPwWOA3Allq0fn3k/
R1fdl/hI5NbpX0lbHrj0KgYqMkqRr4Hyd/EpvnxbNweHf0W4g+ldLK/DV+dK/oAy0PtH2gZhhLNX
kZrExJGoAGSBxcVfO5dpJ6NfBYaSOOduL42f+xdSOnjikueGcv3QZg7GG6unlsMpr6s89xQGNgyc
8Qaob/40lCMcBgFsF9Oe2Noo2z12khdhOyaSej4FliOIwWv3dCVeXOS8RCLJ+sMzMJpbEGZSW3jS
F8m+mra4ZlvGA1pabi4E9FAEwqPC8oiWF0k5Idw0Tsc+t/GH/sFTinww3syYYNvY5RkfT/uKjlNm
fxx9TC0KaZ3Z7rppVSIHPOwcMTdXu08413PmRWF16z242SIOTQJ4Sa/NWEUW2MSUnjpQl5IDP9pI
YfpWvjUEpI3+gKr20JJEPOvrE0d7tIgqFXctvfC79NhASESkfRZveE9uz7N9P0Lrnxzzd/VAx275
fMrivZENC4GD1R/Xlt1tsSA5WvIwLJVl3GyEa9CTatALu1I5SNEps1h8ba1/50K6vOO4ED9o+WTS
6F6mI5pfvpe1vT7za70k+xqhQtiTp6K45ipHMcixeO6e8XwLSxXXzFqz7xtS8NRVfRz8DvRvPGjk
ub7kHleGSWK59XJRIG1OxImTCg2jstDPjUKaY/NMRl1j+LDl/OkVOyOh1SZkklv+kbyBb4yH/J/s
UTYEN+rmkmOwmE27BnZ87spP8CbEjg1jCYYGyq3W/GTQtvpoDfZINYI893ChesT77UQvBDWiUlDs
tUg3FgZvG8G/DKc1wxII/8DVkboiwyS2EmnKJbM7DBl2FBDoTrLivGE7XLhX2VP5l0o3fQQg0h9p
JfweDxeWuWxvcPD9sTRe/C2yaWmQvKKMN0X6BR8yB02IugQUZlahw+8/x+y4jM2OSlRVMQebgWmo
uWvELgxZzdDII4zczwfRcPDhJPifgcTvdowZFxhmiGaLBB8NJghPCDpuF7dlqIG4opiJJJ1bmL/W
IxZv9KQ2rI7lpk8qc74/8hh878mcljiXqeDljefNHR/QFnCdk6dB0qsVMqfEJGkSq4wOlKRv/gr1
99sMFJJLTfxt4XIbuw1Rsp/C5MpIM+XJ4TO4ZyxGjkXwKPwy88CcydDQ2Bfbd4zOPpM8CBzQRR/W
6R+0aPJvkC6Dt1fVJAuVnqT9gh7nMR7UtAWDA5nRCcFuHzqiKO7eQC+76bbc2IV941Zs32/OBDzH
SyXNDCkn8Ey20Ld/ALOt33zmf3s9v0DLXaOY+T0C2kUFpV5sCT1PgX4oSw4AYZi5SAK9OOQwzvE4
xi24qrsrBQHRt96+XjpPHfwEGe3Fo5xDjj1gOLIpLYNr9fKJRIxWneLG8LpHtFXWLgEoo7hLaYOR
iPZwujPD5bjIchclVPSF1S0G5lOCLtvEQOp6TmHXiEp0QsBEgGhtSw1zJgYmPxU2OPRFGld+aEgx
lcF5zfrYTf5VAaZsgeyQAgwhqSZkeo9daCTP3bRPyLRNQkNdsQ7RuxC3jjl4RcVOvmuaZaYHsEB6
9pbCffZOhAeguRwnya8ewLY6Sm1VZnS3QuVD4zGXHWfJJTDPIr2GN1tlBMxON2J1HKqfQa5UNO2H
gaDPipkOrCvuVoCEgz8RIZydsPFfrB1JRLyMFTUPDQ2+c6gyhTI2lmxc0gKzvasRJYAD+KD1JwUw
AEE3baXkMqcb6MlOWE3DISk2g7kv1NUF8xbx5WQNp4csexkqh9OqjBbTnujjEcjQQ8loaHblaleb
Xbfi8OF5CUGjzMMMXkVhYdoVTDaTV7v505X27xwCqhMcOXjBTUvTfzG9jFMti/GdC/+yLtYRljqJ
xNo5JccMiVqBMZMXBVgnFbb77ln9A5kozZFpv1IYBtVzmqbpVI79W7hUHSt6EdXzs20M8MDkXOR0
miOmVGxJ/CrBHOtzpXmm9MC7Xg+4UmdHdDcFFYM3rVSgqe79U89Ww/VQ3IJ50pV3Ai7lb3aVu+lJ
BFnzBHtn22LFQ/wW2RO5yQvA9HFAa+nWka0VgQHtm20xIEzymYvei1Gi9JuCaJJhrwi2QCTXqTdW
vd8gYcmoS0DYvZRT/w7e8WR+GI0Hz5HskYn2hNP+X8LOY7d1bG3T99LjJsAcBj0Ro7Is2XKYEI6M
kpgp6ur/Z7mB7irXxjZwcFAnVHlbItf6vjf2vF6EEVDq3K8VKEQvWeEztCrOWJe/ENkaIF9nLUBn
Vt5m4JCCEDtHt2QBMjSyGJemWwPJXQKbHiWalKsoQbqVBcRj3ArfJt1ACZyO1CfItkAzCDbyK8MD
uFaGVWkFYvwllgr45Epa8uXNycJ++uXINP+bC+b866v7QaqUdq+lF3EtsaJ7/SuAHOZPDBhczF/m
C1eSSWI74iCLjTP15dEDPMfpTVxRj3GoWF+XnCaYvjfyIX8jsaRpgvapzVe4K1i0sCjgb1ZX169J
CuhKP0NEEccV5fiaH9Q3EN1LRI4GCSlwBEjuxQZQsoM91ZTyYk6ufuGQFOePVwQdy9wONpKqn2rl
+BbH1M3Ftqds4S9w7irBVZwIxlP8AiSVHZtsNr4Wsm91sDgY5AFUxBUtbDAGm6s7qbiz3QxKest5
LoE7I0kG0bqHqeZ63dpUxgrEq0HIWwN/7clH48a+4ih39pcQ93hAbDhwHJ0gF6Z5RWTjkVYMuzDM
Wd5JzttcqU6ZiJHjk13BJwQc53QV8MheHvBPr0+rOFIWxl1zWhov1oNGl+49upBdNk/fREtBQcna
UVpjqLbxNLPrJLMqTEOYjtl574RAM/H7eQ+asezf0ojq0/XpnjzbuYbDGtnMBmP5vKUrAWEQZiEb
0F0Y1UX4zPRIwCqVWtTbzdUlxVAhKFokzNUErXiwiUHun95PBD5xVBLkrVFCwclbEkleU4zFh0aq
dJHOrF3lmkuc5oG0FQOxNIcOWRByTGZn7p4I7mfKiabHNPzloPy2//2g6SzZUhRL0bEoGj8JZqkf
dN2SExLUQWS/4MBAUxzC4+iS59x4BiubgisLm2HsB+e1jqRnyCpuww7Aj5IgifiogR2N8RTFMuJw
XvGw+UA2N10fVMmvUkG0SO8AouXOfEUuVu2sd04PZLZokVmJqd7dojYXagYZFw7gP/lBpPbD7YNY
dLxrYmK6vZJ+XN83X7Hu4VXq6FGhlaPzOPZKXg1pJVGMnFeBRS/OGCXP1xxxKLZiWFydk0oMxdM9
Q3TxnL9NwuE4U1MfSA7w99V5BQJkkZK6V9CthCBhSpVxNvvkdNwNi/henU/V+iZgkArTVb3okoPe
PvKyFm9wDWeyxvRN4gTOuJZbogis+1++pO9Z+OeXpPByYgm1dPnbSPpPSj6NO1OzSkiafJVD9F7n
wWVjYGUiX7Bc9MoafUhJAC1iEpYGXH7nTdPf1d2GiKHYlV8uJ14u/8TNQopEmnwojCg12Jd3QltP
0lCJ/JX1nQ+f7RiFignpCGVAywOdbbKL8rrNNm28T9ulpYdnHZPgHGMjwuaTSzil2XmNPr9QG8YE
RuI2nsSgRPUyzDkjaldENZBZrwblG4QguWKYlOGMVFaPA/cw2BlS/gF0jZOxCR1vJDAOuSQaj9RH
OnzjvBwDi7l1nxPcwiu4BLVgx7kXvQOMiyfvirn6td1mz/qTGbCsQWk499aKkPIXbGYlVWd//0JU
Maf+5/tAuwqLrONtsX7sLjfnYhumVCIaFUvHPkewvohDnWSMnGuVIipxyhTz8VlntGP5g3UyjnJk
/JL28udBg/Dd//cHEVqO99d9dk7a//O/lP9tTXYrlzYPhhpKsIgUkOQBuWVcVmeULsRxXdC6gJby
5Br+uVjRRXREM3QjaizCDsCOZLrVliWGz9wXKMELiCTCfqjgyb2oMxvu65k9IQPJXsRzeZ4wp+NH
BOu08fniMqwpdLJZfj+TF4BN+0TuFP8PK5k5D6jFVA+DHvFG+q57m9bkI1QsQDaIPzsweh8yaWbE
x6WvEMYgDJwjfF7MDtl7vjeXZaiQ10PhHC1UaHdat9rYW1IV2MpTX/uAMWyI56L/e0HqEIOm9gRF
0SBAq/2sigw2wWQGhIcadACq+P47p2V94JxHc0/Uvkg46qNfHg0xH/zt0fgxeZZjXVWqxaPR+okc
ja+I+M0vHM0iBpD9G6TVoNAmuzcPBLwuCEYI2XMi6auF7HsTBOTf/zzKn+53Fj8SXW1VsbCA//sJ
GXpJTpqOJ+QsahJxQHHChVZ48Xi157+an/6g3UFD9/9/2o/pyeiqU6ad+Wl6aDPwg0WRWIHjZdE8
i/VppAeVp6N8xEohrlZU/xTW0G5Oqx5el5AcLBf0hgFr4WzaT0AfuigM93xXcv0b3AVL2q9Eh8vx
hHprlVMxAYuPuNOYX7iiwOCf//7x/XGD/ucv9ONNb+okznopF7/Qae8c+uO4h1+s7scNTZDqjkFF
fVYPyIOEEfUBJwMzIa3Phf/bR/uHwFrkiWhWuAcc2VF+qlbyLM5HbeLBKjWivEW0/BXXOan/T7Ee
VEL455kQ3amz1nFgkHXh5feCf8R17oLLT8ohJdzfnOm8F1711tGTCUDOEPYu+yBZp2RuUCDxLH/h
8XcTE0+8MEuXYBiwnTHRyVMgexl6k3eFiZdV+F1/JzWFkC8g5y9FINOcB3LqKxXGYI71skJTeidX
fuz88lBjMvzDW6aalqwquAR4tH+8ZbXVKbKdSLZ3wUDN3QFaRZJoSJYv/akcDoVoc6AtXuTgktty
Im8FE88soSIIJgTfilCROGQfxt458yTdzfCgFxtwETacOc/jvb403w2yk8CXAuADQLH8lTK1L6Tx
0wefp/VSGWFS7vTyCAqpf6ZP0J1TGar20mnWt0wIBvR+X9RHFISk8JIZN9CrGNJQa2NHvEVG8lqA
E7mlHCj8O4eqvVLf7d20HXVf0gLCimqKc11loTPbbMhPQXzcwRo+W3vkMJ/EevC5WzmTWAS2gEWd
bwlCsPMJ8FS5aR0cZ2HL28Vwja0IISSLBFMMurSr11ie9Emi67uG/d8JEZJT5Df25PtdKTNDGE5U
qnDJQnLoHN/QaSI08EHel6Sh3B+qIlQYYm/B7VWnceAUNBt87zqZjUGCh85PIM7shzisyIdz0/t8
PnjIWJFVAlAHZqgSnCvAghGl8idXNMiAhOj3jUrUt96l3lRrPB3J2I2rCr0dYfvTWu6Pdb9RLvtE
fz0X73F7uGK6JkjhHso6mYOjda5VBTJtKewglctADaR6DbmcCxwWv+yJuv3HR9DBXEoVg0Gz+I+D
NYnrvLd0HkFkGsiEncRHhDQ6rk5tB06JAYAb9M+87A0TeSmKHDKYIvKXOeg0+0OGW+5uQM+YE5aZ
+lRB/SnFhNBbZmby7SG6DW6ubsxe3vTWxkFCeI2IQW5AUs4f5EZFFf/jycLsT7YQfm8+b9i0Ch5S
TUJN6WllwpsJ+5EGHLbsa3sAR9JOvUu+uUj7Edbw3B5qvqAKB8WMgT1WFsJqmS1Ej0UFNo+iEI7o
KNKXxDzgJ4onmDZyPD1rjgJU3HEWK95zfZoNtHbznxcoeiSU3xQwpZ/1DvQaKlibXIUwBRxWYBYM
GjQatXgGZj36blrzLvOC0RtcFHYJX2q5ga0UwKo8J7vsdI9hJaFQykYCbB+l9Bn0Ted47VEdCyqF
Pjl1EIgSqEENzMAbLIssAR4JnPboFAANJfdKtEQ1zy97DtAZRc29/CAKZa4LAvdL7ANB3NA9vFS5
qDAgnHdx/ZSjnkMOjL0i93Pka6DCwMvJB7lgMV4PonsFaQqGSb0OndS4cdBBAbvAwbX+dXHFa3OO
isLXwPmtgDBCbHhEHCuBTB1dv3XYgWLwP58gDVkTybwX4L/bekwgm6hnJrXhJebzjMlc84bhPZOC
q3zH6ksJ+QnWncqeoEaKcIH5JH2TgimZhGcXxP4KW+BZ44Jf0/ogWgDPEuG1jUXSQ0SumojlxSFB
ffy84I7m4Wjk+7Q6jOOCaK3QWEMK1eeHZIgaPKLXBVkr5y8Cx1DiyOGlXhf1uuJMGg6DFYg7XFzP
uA9YNQYaOlGooJ1IULAhDev1LWnKahrol4XBilT7F2Mb01R68zr2fRRlcH4dAwIKPQGn83AkxdI2
PK3z9W5logfRAyfzEHd3N/hkRPeCxtXRHF23usyBOrM63rxPYvGGzmshipCtk3lVBBmtnfzZsNku
bp8JfXCoFbNF5qFe6j5BuOhuJRIRwh+lPJizgnkUYEGJDKJS4unFue1wC07nKCf+60bGE0blrAum
epckiKjcUXh2/I5sQhCvUCiR4rvqI089E6oin5FllZV3NncnwTEL+RWNEz9EdB+hSEaF3548W7kb
Y98itkmGL5zRdssvwdtUwJ4VHjhpGVKYxNxIKO9lJhrlYldnzocH1f0RUcV5iSLzY1CR+nkVaEMW
mC/kXQLATPSpqxHxgMjty/IooRBj8UVZl22FqJAvbPBbEmct/QDsNrI31bi8keZjTJK9S3c/NQu9
grwt28ljQ84sTG3BrX4lTSplOH8muZXILtQmqKkxQsdH7XpXXaPEQJhGNNBObqI8w9fLDoSIpidY
EpdnddpBA16CfvpqTaqspHvc2DeGCjE0BGd6O2NKxUgJxm+iDXOTWAn5Dk84nzMrmFdlu7+Pdt+T
789JXSWDUnbwGgIWC7LiH7uTajelrko47RTNVxH+Iu6jPghhN9/Zuj55GgfPVwrWqcA0zRu0Ve0C
lRx91ic0rvK4Zu91BEdF8L6lRmBC8aG+t/QZzXtXhPMtLAJV8w9iF+SsQdb4ZYAIw/ldn7X+GxP7
+2+k/Qm7VPExErtADYwt//CwXA37omc50/cQ9DhVjKX+Xd8lHbr76p4WVg4GFDD0AD9mF9ZUvj3a
bIgLubkgYiPM1a4ICPmgKWv32x6iG39aDTTGVqI2TXpARBjWPz/u20VLyjRnfo1fkPUzu/L5Gt0i
Y2OvSLhXV8hNNVT+JAUkhJXKc+W2ORENBSWItI7YmmbW8eg6MwAqrX3KITLIT0h2ffqUoyZfCzHa
bPqMGfwUBbGv9Dwo75kOanR9RkRWNo+mxLJKTHBWrfIOTfbYzpLx2dFepfO87z2VQMaDZi4Alpoz
Qf8rFGDp5AP3EYzK3krbsH8K7Df10cBlBZW6sP14D0+eLjhk0P08n9Fc01Q3PozXJcK7gXIidp/e
PQ3hhXhe6A47lN8d7PFF0PLKShFx+suyOejGzhi+BEQCcxMZq1uUsfBC0vswo8jYgdqsZXd+6h7T
r5Scv8qgEY62OKa0OI7G2xPBTUTAE1mAmiRp7m2Qy/IAXqXVOD595TYfx2Vdz/NifdbmJyma+NHq
8kyMerKSq6Ah3Af1MjtUPiARowFvP2oBV9T5ekSUZY6hrn6mSNCdHSlRiKZaDjwSSkmVKx4kwv1v
nz2qSX58yBrA/EUskKIFEETkie0kVltE7rWLoZM4GYubBVVNGjUc9IQhcaIwUJw83pae+xz17ZOD
/xDY2cOKgfRw1UfZlxlKPfkyLqhbfwBhUul2iJCCDli5PcAiIvswgaDOb0icYhfgxOBGQqrCp0WN
LpmXuNKaBSHHm8q7BSjFmlWXHqEbyilsEYJsxyUnj9osiIbJAmhvrq78tLd0itw5CpFPBDQoWAQ4
0SnxTiKHj/KH8jS+Uv+ymI4jRXNsHB7FAr5CzAypENjjEQruhpUZ4kX8qlYooI8XH/NKgKybGDJG
g4Mqg1PMISffNGKhyZswgSXGp+EInQCnM0fnMQJzrOOAUcMIh1eaaXfChnsLnTU89YoJQLAphNJv
QZKTAxsX//Fqraz7dGVt1a+LTwz7WloO7/UxXRUXQiZ82iZEiwxzPhZI4X+g5CHH33vdI4CU1j11
6sShLkiLxu0z0uNSfA47M4SDnDvzdF4fr56I3SDYY4H8BPnvkiu1ptlP2WZ7g0BZgf/3uCJwmVLy
fonaCCMjLCZ/JuM9XR87UiYgIbmJhfIbIQvBDXfdl/KK2q1Zvt/cK30ww7quvAkvA3IMTzAS/GnN
O7IVUSBzz7fkOnDLuPUX+ui4PoxQLx2+ZdUfuO6Jeyk99S1B7LOZYP5u78o4EExHjkkTGhMxE0GZ
HXoiFiucCuZ53VV7+hxR7//9WP6u3/p50Whsqo4FzyLWhX+ffGpWObeeRBgwhIoMMg63V/u12yrR
LULcCkLdQbJQ6KmvADrZWX5ZVbQ/cloaFwKlS+DHFPz8+w8gOZ1tnU5EmZFz1fo65obAm9yqWMXq
c2Ig9nZrRIW8eEK5GdQnAqioW99dSozr8yTeqGiSic5B2enjzyAmvkBlKsRyUARMm4yo1IpmdzKu
NHTHZGXgUrZD61CS7vQKOXR23rtkaZJiUQ2ugvenuwWMQmcWQSzyavNQYjMBOIXHJp0lZYJyi94z
bmTngkSWRwDDvJlhK8WSfRt4D1YtRXBy0FXbTCFV4nXEz06jkBZY8ZvJ/JV26/LK9dK7UrxVbogj
/byaoT4vY+rcMcyGdb5RoHY6txlcxMI5N5Jn49IINLZ5uUbigRsoXV+StZDF+8XiFBrpIzqrBnTD
tbgMWNEKYzN8EMLP7norVzoBFuGApKh4SjJsMw5tJ0CYnV+oPGuHyplN8dKCA28CyBPFO3sIELjK
+Bxw/c7yd3lz5QRxWLeJ/+dTJDgOCXae30F9mQHYawVIkJ5Ja2+hsZDrqhQsUW/upULS7RJ2ypr2
pQaO4Rn4c1yTs9W/FnO5dGPmzBKZ+EQd54zglQIZkUnn+BynDe+9qJOwkCZ6SsHvADVQLtDJiOke
vRFNyB52eEknsPWdMHvQVc+ESEYq72vXdUuVtkA3ELQUSG83VN3pNFndGPEcIsDInrvOrWqZoTq8
bI14ozuvVwAmuLemwueCvWdXXvxiotO0AZEGQDvxFZdXxMLU3KJLcoo3IuZUEiIPxAvki4FYFWmf
WXdDFZjpM0q7AagkhhjejjeFEfbYkFKEcz4AgcKgQ5Sw4XdufuVBlfrohuGC0LSRpQgefaVQeA0Y
3YGHwm4jb+iyRZUEKdObZ7QrvXsq5INOYYQWJA1CEDw19wKDHiUvIy8flz/M30Uclwcn5CNgVun9
MwJ1un2RGroqmTblIht51APV3FYFApYD+dBnAXqcMEZAJXPDIoD304hji9RYwtfSCes0olF0aE2Y
jnMMemfTFTqwzLNPbsrZCna9nOqwwwpvIZQWB+jp/AuarfwRaPvn0SFQkH8MyY5ysi/KyNGBQWEj
fLGu9QZNxAaZe9e3+hbmRVDv9SMmzdSe5xl8Qh5kocVUJLnlO7y4L72miFfRZCPBLtnRkVLjcDBa
13zO3AKJ20pjwMGh4IvHXcC7+jNhhQPfKJYk1wKE8gQD6LOpAy5on/BEDGUmPiwYBXIW1wKrQk7Y
3eHlEMXu01Pv8IaDWewZwaDJiIRhSba7rxtJAKw8ldc7QYYUE+SAfilAiMY11mRRk1YF+MHOQeiy
1q+Ff2rOddPzWvDFQnQiSPSm5Lnhsw6zG9pVHiPP2v3m7fwWqPznztBNWXc0MS7/VG7FhtKbhXWG
8SND5KvYCPDI/OSkxjhjh9VuBDuZOeWa02eZ+MC5uavfV8Za77Z1sZGp/mwp8iK5iHNPgSC5kGsY
8tG/1rAsRIo+n9+E/LH02TRRqMndUgTonNfsxyX+dba+2+cFc/4nyTxX9EYnfCDwOPF7RhwTcmSZ
WS2ynCOZ84UdlDkQ8pb3qHe8xPhFzKOKteVvn8WPZzBN0lZWW55BQMGF/eBQpIfrjnW6X8ceh+yq
ee0DbYNFgP7cJrT9v9/fuvzH1YWYGtJzVcOyvmVt/3gJupt1kVqbTZEvg9obM0gsJnWQsyBBk4Pv
jink5MXy89n2rxhYUX56rPxVCgLnAoUW2FtP6965qyawgi6AtvZIsjestZ4+XWS35txoSbCYn+3w
1i50Syi3zhSga6VrmPgJA2bUhh5zjgncVcEJbzSCEQI16Ju7IDIMq2wFyNbjDJB5JE5Xt5O8phHO
IPLPLV8eeNCBi8/rzGfNYcRDbEFtmI12HECcc3IE5GBtnQIiymIA/8tK18PiUYg2UN4jeJP9tJsn
uDrIDxsSD0AVkgOJFxwbOmfdI5yJPzRCC/Ba1CMBYk1AEHV9ajasagXIl0ABg9ZE3Ac+C2t8wv3q
Gx0eVdKpRWg3zK9nqAzwEY7ZJFmLMZVQJ3z8j9XFxX3W0CCGiwKkhyR0ZpBvoA+QPh1fKRw7PUE7
kOa+FSHgE/y9Oe/9/jV9qsAZKM0mhIuD644bELQW/uIc2mekvaF2DQZpPtJ5M4WTEVUhk3nC6tQJ
5If0KayB5Q2n3Yz5nHBj8kK/A4sl7IrXiAuno0DJM/XNaGBwXZ+0xU3Uz6jpQU0/+dFKQFJbIvP/
AQxEsS1CZ1IU3tIqQZ7drAfERYnfkJs6Iiyfo8vnfuYvc+eZi+FqUIijr/vTdurvx8sDGQ3DAPTq
knfsj5e1RQhJssjBvwt3FF1DYd0Qu7w4xWvS0jTiw7MtaTQXRN9UhNEfAAjFM1v5bIDX9tGS3yuq
yryL+Sbhi7nx/fjazbXru5uxlKa1Mq6QLk75+1UBadXnw2Vxo2b3tOZY5ya2SUgNb8SsetXySuE6
opmtlOPuRG8fqe3mdlkZ1zulXCrjK64HCFe3Ko+I3YyFpPBE+BOZdYY7gV6aa5HehdYpJSx28rjk
2/M8HXxZ9rvaM6++iYQmdm3YdBbyOmBPNLRFLW0ZGVXNN/bvjsEqjXcXZNaOrOLRuWwu8XpoAlvz
JbYuEvSGdYNzQYcsmZ+KcKBf/M3iHmVLrBdVTLQvL+9AIl35qvhSFWhjhJljEjd92OGEI5ewZFfE
4tHNdWeu42tGvZOERstN4ksELzFz6WVQE9uShF25QLwtNJZM+CAX1cpIgoarcZvm72O3ISsbXohR
MG+9C91kaKOo6SD5T/VJei24Z5C784LyL9wgrqrN/36u/cmhzzYiU5nzTQz/TAbvb9eMDE64zXYS
5Ynzce1s0zXvxx0N4WQB9lC1yecI6PcqVvHbCyqTR+3OfteDektWW7/8bVXS/njSokMjT5TUdJH/
+a9xAzql6XHn42H6sp5s0abJ/LmFnIBeO8JS4gNMY5Kd2AABX7AajS5oBAr7rPVySkNhEXBNweFh
PCEO4k16bh44IUeqqFQhb/3tnv5enf5zN/3jD/zjbtKqbqylnPgwICE3o6uQfQQO0Qg1H9AdYP43
wd6fPiGdhDXLtAxIqW+p0D/uoqQ1e8csO8dDf/N6/uhD5dFifjlm9zJT6fnT3tC8lv8mExO/xs9f
858/9YfORD6PujHq/NTk2K0GAkQFjJiEWCu/0HkuhL7v7w/nj1ppEVsPLEsCPpoX1TZBeP/9JCgn
OR/0jHmCK/OFM3RvbUcwzekhewGluMPQAM1JpQwj8fa3jZkM4J+/Lx1J5PITxE9jskpQ279/+una
O0remGLkOGNxavEb4nMz9g1Z28UhlsMYcRRnNOfFlSUogIjDVw/ezi0l9XcJ1k4uqg9oDezu+Lv2
1VuchxQ29qBmmAykjzrfNZhuiyeVdLl+LXW7nkASUpEIJNdDRrSe0rrb4huZg26YVbhIeqGoEG2l
QoIuokzopBGvQKpgGHUvU3De6JGEX54Kj8R9nHjeyYgu3qeIcGVyYEkBQbbF371BRjUOy6zh4AOd
ZHY2jtXLpbgfo+ah3jpfkIkEQcZ11FEJ0h/P8ZIh2ZyVGwbQDDbNhxI3IBjUSLvX90hVM2NFpGPX
vsunwByDSg2uVNy4SM4Lor4wruLSy0PpumCTjEFCyLoQJLAHOoA+pI99CgGWTRGy5ZzvOAFHPcSP
9/dnSpX/I4b5/lrp+wUzVRTVFC/XP16eukjMm9op0CgvDGboXHuyTynypCqVqAL6DcRUaUTZnvXY
RcNkw+zn6DMXQKGEePajj+2SqoHstCABBOFdxh5OV3LiTXu6kDEGM5ajsqDY7TZT4m3ZRi2XHPxr
4+fjgvA6M19rBGHaNN++6ghukxbS/umGI4mnAu/cxG7nYWuoCcsluobY0BS3yo522JuBGtbUNhr3
OIwvchnw3zRQqVO+hAk214sLUylu4TEQyprTg7IpZySYnjdECj+xOIIH4125GTPbWEFhFrddKq+l
04Y6odajA6ArKculGyBSEzQEL9fiK4dhc4b38w06imgErzlaL9h4FT48rAkALMRehO2Of9iN8VsK
zS22PPK8UJ7RQ6886wTw4g/OHipMdpcdOL9DPIbxbntEGKMMneZOvBsmPHuL7yDToGMoa+bgGZPF
FR4VcOCz4RPd5iX28BWQSwbXrC+x4xgLVVtbeKcJL4x9Ewzqejj3rl652mmlkt8A04XDAHSFGZqY
/i6Mazqe6XARpjmX7JWRMxRrqfqqL9EYtkCcweltetPOLhMmivy/P3woqv90ptD6oSPgMWk//wED
9qc8u9QjZ0o6P7WksBHsjOR3VD3Ay2L0xu5NBXZBCY9HgC9Xn2NuLLfNVi+X5CtG9rPp1d74NAW4
/PIvQhaLBPNY7ZdjcCaFEf2DMO6SBuyNpzn4gq49xfCPcUcoQFDpm3gIHBwb4OoHbHfwIs59BaLn
XFbliMvg4aKvO7yRWwM67LzEllgLTFjFkj1PNX8sQ5Ph5oaG9HVK1xQBsuOXeqQ91if2RzUYr6F8
op9goY+PleWd8LFzCo0s21AjaSRfF3USKSpvB6vJs3o6nNGh4T2TjxyhoqSVxuV2pojKbVTmNCmh
k/GIlDHeui1VBMqjo/jIh0WTx8Uf1/EI97tr9c1FDRpgaCQHGEWvS/NoOTDls2H4aBgu1Tl5iQP5
y6bo/chC8/7qLBmLDX2JDVQ1dzp5kSid0Bwj37kuIDlSi9eVNNgH447NhDbayReVEePW4uWmb7hz
bZ5gDltCTnjIJiJ6OWQb5lW36Wl6YH5lwZuOuTfnR6SPPVpXnkRr5fC/yru+o0RuqVl3GPpx50W1
Pe8pAD2vCDtQr/cQWZzSKNHHUKZYN0T4ahWb4qk6iWBjg3qG7AWwTLutr183fwhvU5gz0yrY0DHR
Ub9Szk1Q2BhtGGhtdZfR6zd5GTuTp9KxiZq3J+AluhJcOR942pDgaO1K6R/q/OUMsJVtRn6VIhCO
JeZ18o7JdEkDg72TLxWxrkTfanfaSJd9z0FzneVW0NXHEU1uqp3EAgPPk+K7eh1RHMKl9HMSNI0y
nNqFId8ViBxU4by/+pUD2LLviScAwFDD5J3gAmpZ0y2RTZRRuLg5+XOOWGvZEWv2zpwazQWHpNwD
oLJ6zyH7z7zlQdSmASdn13ABLWzHT8jnYRmIP9OBfwAB3WFyJa41dCyy9RCL9YM1y8sH1Vw6cSCb
91Yc2O1u4mCddhoUjNY/y+OHNMw1e5XfaR3uPhg1HM02Z7BKwQIiZuyuEtKKuQ09TeDShQ9KdNhh
cMeNyGrrTv7VJPfYsxB6qC7a2PNH1d5pK/Mzo9eF1cNcEwADIHY6NDttyb0HutbzTt1fn4Z3ar9s
2eWXHZyF8jFOvADi+gzzl2vmtnbU06o8yxp/MuAzkamcFW/KKz/THi5XnNeIq6t6HlvdXVYffjUN
fN+T/xoHuUdN05Thc8nnte0fRPOlkPrzTc5jqnWi/jszhvYv7bwyLXHCar0/sdQTQU/wTA+yQJ8h
NbPaVhyrM/hlcG1md+ixdE75hIYo46igCrjdUTBzriIuXlkUWIheF2jSW7s8kR2FZqT2q+5gpgdN
yGll2nEVQgKiguwkMhiRsZH+TUu4itTP5qKlawWgY9DnlMyQLxXYc8KP8MrD79Lg4VNuLaOdGWt/
SnlrZoNvBt0nqdlcWhCbSf7Swa4BdjR0P4u5SfdEyvSA9PIWTUwwQsUetBY2z5n91MwITgCFJkVs
Rh1u4Hx05Ivxl71CaIfQVfDy5oLvPB/VgEUQqgUhHbA11V5icMxI4IQCMwSO2+VLcm259ZD4Iy3t
Ccm57DTUxCg+8DdMc4z8CcUenmb7RC7VLGr8Ih1yRKg6tYssMKNlTbIuV72K9iDzJjvItIiw1ImT
dfrlalP+o3n+8TiIsesfY9VJl9MuvoDxXKGg3TOxBB7de5lOhhOioFm5xGSP4liivUWacSX9/WZV
v2/O/z6ODgYJWzYdVf8xrdtme9bjgZ+vr/mVrx65IyvBWRV+hhEY351yiGFncyog8ZgHFO8GgFGB
TnAfR+IDzjehpwtuqzHsVgQRIdXjHsqWDMmL+lVexOSI+M7WgJlKfTpL4fK9Zhff8ewxKZ6DIkLl
R90O7WiPyBUC+G6XABGKM8nqBOvOPWSdNLHOmzkRJMwaNAkYSxzHHoKDDcaH/dXdZ4txk91Zb/+3
pZtgjKCngO5ANsqciUrEFBh3VXSaJ7i+b77mV2H/JsBz6hlnobYvVu+3JWB4qAfkrCDXBBdjrEF8
EiCLohWRJGbj0d7FgGZzZkTx30j++JBxG21TpGSERMjUYhAd82j4BpodTXQ9i9qdAdvss01v5vkR
C3MIL73Qt+Ifay0AhxlSZS+dfeYkJ9ISE1x2J4AejFAu9vK7cq0SWzlt1ogCqvDZXDnrYo7XPBLG
NxKPwjMGjU/+xM9yJH10VNt7ljcukm3xRjXNhtwn73znzFFIwQiwZV6CKUJ7kZBGQxHN/vb892eJ
2rY/Ltg6xWw25SUmpO3Ph7maSiUbqP2jXUNZkf0mc6qdQjubnxGpYOR25ONw3g6NR8pMLlNO30UJ
C5ozG6sQzVIOzqBK9axv3259TYrXsekpgQ3Ru0j1ncVtRveqGPrO9wa9Fip1DCRPbi5Hkk0kEk7x
Xnn0gMxQy1GkIfiU+gVSHG0XTzbc4RyY8E6ULjD7XV56pAVlsgTHvD6Nk5t9lQBGaB3k5hGginwv
UBR+Pv+uI/OUyDoEbLS3N8QEUrPgz8RmoXhOJ8R0+Z0jkk5j/jivdEx9Ie4S0jZEWkW9gcUsZbQB
U5Bh1+o4go/sbxhV2/30Aph3o45q1oZElHsttj+nXlvpvtiUH83KOKik/E+zYUUhKicv4QsbpSXj
bEcpOtqWMaR8W0p83VzKCzotltQStauhIm+R0AReWeOo2xGiy7f2zaY+UprzEV+39l7fgzrvbluR
xquAgH8wfj2LYKXrnf5OdTUdX9wlhJA/EPKJOtFFBnLPxI3iyTh5TKhRHrJsgzMSWYKjBUvq4rSt
IzQGZGhTuVAgs/UQngh+/Mu0lupX98EyHofQHv7tEYgs9TAZIybPOJKX3c4xQYXR582yhT2n6yQ/
dMZrE4eoX/imkdY4FWBmdIUcVeG7akK9CyrOqfuQOXWgfuHPvcsnNgmQfqYeFIoo3D2k39gsF2nY
Pwr1ynQUFxqMDjPDObgQlY5YjjeE+R3lMdxxv7aFKj7doeNH0od60CdEi9i2jH7guwJLFHwRau2V
syiEOWl3yw5Mc/5kz6rvVmhWDPxCIbrD4hnnncBmkWls0L0t1M0ZznR8P/fh0PosX7KMDPLxgj6L
bwU9MJbMFfMIPLzGR4938S2FcQ4wxpEQ3PoZKx96k+sBquFCrdZ1wZY2WUK7E/OsskunAWrGRopU
LMck3KNv5O+Gd0JFRx74O5IdzEzIzknYhLBDpeNNHn21ZuRsBkwmyqJzaMIJkBtByxDbaT/QruzD
6hJcjc/Yvwa9HMXKOlEgr9gxjBnOVi9ZYEm6Y70m4AdUBOYxg6fgPqU2F4ES4onvOsQAfy5qOu2+
001IuTYk4YlstzP6VM2lOJ1MOvEuuKRidu0SkfB3eBby5JAFAePyDqptR8QFXPuMKdYt70wUKR4V
Yui32xbNdYvpBTAv6i/07mAsPFrTgd+Y6+qTMH9ahX1ObJwmcF8X8mZQBRH/70LS7URQVUFCpFs/
2HPq99b8Bh/4zD+nrhcZUh0ZxWnUXl7JpmabqzfOhwrmgSrDXLDrBWjK8Ctph8l1tGOGhYzzixu1
KA91EZWcVOjHRbydJsYp50hYtivBRthCF37bMCOJTmI7CW8Zu8iZaI0qaFE4I0AlvJB0P4oQ0VK6
7Zd1EKENQgER0y8jchfY/SZlriGRavAPTG8p7Izw99FQvEeqnr0w/FThiVQEtP0APDMwAKQyprOj
XZUTY9F1YUkrCNTamEWSvSB8c+BSF6ChXC5ZG7ELZ28tduzqqL4Vp3V8xQbyCmaKZRO/zKBB6rGG
no6GREYSNYN4WMj4rVakWzK2zGSyiBM14jG1MKILdT3CboFBMvkBUHCp8yYNRIvhR+VU5XIYpIeW
0xCDO6Oab6IB825I17Rl/MRhhp1XwQutbFTC4YD8V53jqxVts5R4q93s8kY8HVQVkBJVaiaQjjeS
6Cj+0dklhNAa0UT11Rd6kOJR+aROCYVDzUhKuKXjCcD7f6g7r91IkixNv0qj773hWgDbexFaR1CL
GwfJZLrW2p9+P2PNbDODXMZ279UCM8DUZGVZuDI75z+/mGrc+Pa3RIq1QhpvvRWfVPs+Bm+uvqVl
YkaGrAUGGq3wNCPbQb1LozkmWQOuBSi+C068cl2ijt6QsE26EyGTeiGMww33KjIm4VOmbRrpxCSv
EXOXSW6tUeAlwyp6iNtbgMwpM3bV2gTqtapcB5z7OOQ4/ModGMwD+mZqB9juWzNlnjiX7elzlaya
9tqnE7KmESygims4KSETCrIFZhFsTLoJdoKl8Tg8cwJjo1liYQc0zH6jzXvvhBEgHz0251W3a+/a
a1IDAHFjSMgNNr3qkyQ8yqvZwGNaYGzYMMxBiLAzs2On7T4Iy1K0UeF3wMtIlpm27Ve0tXgeVTvY
ZlM/nuGY5FWrOp3j4lJnczebqKfgHeYXtdDObxdetDT1iRqv23EBg5OJJWRXnpfdkIG08sOlvNSf
BXi85ozditgqLAS43Zy6e59dlvyCg9jKo0N5W+/SU40VHt+8sm1X2aZcM131tFuivBbV+0h3IqiJ
7Q5eZcpxD8976W0szoiHfmVBpUgP4ci/D2eSmFuMrqw5MpwXqdzzY1Y42m/gPA8YU9oHvznm3dWg
roVwTPP5XpjfSZOETxPomU6C6C2gcOxX7xN07/Sn+BqCQWMWBUAOeHlCY6xwj6+gIs3Q94zGHDO+
TkYUvSj9pYYYQ+FBiWB4OSAH7CGnP8rw9DTYVw7KAnULDMLgt8pEmRyL46juQTOh3DbYji6YgUHS
cV+gbuo86+iu95YY9I5v3FkL9IOBJE46xQKT2p5QSbJT/JkBkhTBT2vxKZh3zNGaOeeDxpxbIpBU
CFxCmi1nW5Fmmx3hh1JZQcyfe7wXGD1osz5ZD+064pI4+HDbnEfXcLD4O2Dh4TVGHMzgw18J2Mgq
fx3U58DducR+TjsMwQueCG9qey0XB8OAIjctVYqQWS1tcJgdcYEKzC2j5E7D6KG6binFoOe9waSK
KHpejXYlIDHs6Mw93pZEwGm3ONawGxhr79gDeuWLtsdtmYHYTZlj0J4TeIYwNl6Wb2bz4qXvOrK4
btfBq+NKWmWSZUsHjB4+W/GuWo+uT4q42T8JDg18Gh/sBZ9rkPppIj/iE+JQvTOGRzrPnIOeRXsY
ETQMFDEoaLB9OSX5QqHcCXDCm7bVVsJqfFyqMIEEpyCY2xggEAss3Q/hlhgZnzEqfNAX/ASMjkoU
pnP2Gh7HFQQIvpcgmgAnbNW3mkiBZfXUzKyN+SvCjlgkwiuiZ2JwzxbzVM8x08NWFPy5UbaI98Nl
Mjz2EW1WHuPVqDWU28odNyY7kA/AUd5cIWFXqpcGbWT/EJFf12L//4Ajm7McCZeA50OyAUeyUxyG
AEM1Dn1oRBhII9KaStFy9N4NCfD9dxttEEbzO0DBjblCciiRL7R49SZ1MAGunUU7GKAxTz4uRcWS
qY6On1whvXe0ntljiGcXJkBU50xP3nNsfucorFuIM8yxEND5KdLRNe58MOj0fBWMC8JgJGoIFw+j
YR3LS+4/teNgz+P+vgnpQsk0mXooXCZQzeEDWiEBIzhFru1ga1pHzjSDVBQsarv7ePwlUy5UePuQ
dIfWpgq2fX6TvQUeDRXyPCt9tmwRM1vRRwZzjCkVtHwzGOF0cv3uQ5oLl5lhHxzFwSe1DQbmfa0C
7B6EkS0dhAGTv94lCJhyVEIEE8+Ufo6xQLSOWphyWP9oZM0hu0pTwUyImH1p88ifCQUAkmxic4kL
Y5CqLKSC+lYYKPXq0VYPPrRNG+ILI3M83VZStpHcGQm/PHbpwG+nTnhGM7fsp6GyJlndsKcDXI03
VEXwNLHkQyVsM3og9WhuA08MsCzWo7Pt3JURXo1kFRftrZ7eSoh8arz++EUzmu5Q2Cmuk6UlLJlG
IPM1nmwevBRinouH+rWq7jpyAmqafM7T9or8pdTGU2/hTEd52ULpk6otHgXgyYxsUCxlK83YtGt/
yvtu4AYGQALTGTs6lwkRACKV18G6Bo6CAH3vNXO9XLY2rosTgJ8aic1jwhQGeb+2U7hZ4wLs1wXz
T0liAdgfFjWu6DiOTs2jUOq087JGZznr45nT70ZjScQU0lgOBjhBVJs+Zcc9fMWOSonFg3VHU8T8
mE9LTSGA9/w2FDh8RU/0F1m2CRDip4REk8UdYBGjX2FRAmvyIU2vLWve1duIOZLJpphPbXCo+JAj
/LSvM1j7lvwcSocU73hjm2GZgbYqBPxeFrwJaISbNVnSvURF6BvPfD04Kx0GvFs8eCosGiZzyZ1n
GmG+J2p4vz1y7pY8lW7RiWN4abdLW9oQnJS7N4r6lIYProEJyeIDhsuVRw1WPr6gkYH4YAsPvFNO
mO4wuMqmsrTBo/q+arZW9+QlV5gHjNREVDrvgnlBkV6Wk2qVCw04KPzO3zlCdQ6xXeglo+cA51aZ
LWfiXulX3gOli3poNuYVpSC/HACQTBGGSw25YVe9caN3i7Jgd7He83ZnyweTXKhK2rTmNsJpz2Sz
rtV0ZlePQ3GFJNO5gWljmuuyOnhYAuPaTNSfsbeWgb805ZNWX5vlXpf2UnkqEOsGC6J3muwxh+4F
pwvsD4cE64T7IsZOhHvBXnqGzrUgIcBjP1bdY4NMF3/vfAG/0ZFpeJedMI2G97Io8FgGU+Q1MReJ
iHC88px1DXQ5HOtqoeUHkpYNh9y+FU/AfWt/N0J6EowH3GVT95Bpv93siVkyqVpD+tQx+egavOxn
lBP6DdtaB70VdSniK6Yw+LwQg/wo0/9WfAtXFGpFwAdKqWy/p85DLF95EVKO8DEJl423Sbp96N76
gMLCR5daHsKFa1zbwwNhkVMt22KDVk59m8StncPVice2qj3+uze6ta6r61C5TaKF2syJ/2ZQNfS3
NvI0dCR7bJcBVYFRMx7yEO6CcOd0EuTbSQSGCweu3okxB24V8cJKT8xYkLzhX2nWSzaJ27TW6X5X
HGHWjBcXjqu05EkgiaFo78CTlxBcsGnDhTg9YMNC60Ix1dZPobkzceHwlLuc6duqhuNOaDJ/a06/
kS+Vk/dg3ciwCuLwGW4JtEzANRw84O7MPTraTQVsjnYm3MTagbDpkudF8lay5fUiRAxIL022I9x5
3I8whPPoJHdINYx7mjKobanxamVXItpAmlfyXoXgL8Oyw46KoXS7MxaksUX5PZpHh8XdvUCnmj21
vxM8D/KSBJaacg5LVtQ5lrX0XsBYpyqj6PCh7B5SzEFLnu21W0DUmZdij1/X+RUdvwdFgQmKYBsi
3QqlScvZ3G3b6/Qacskp3FOMH1Gvo+q4467jtkvpSEII6G28yObNK4XoeKfgxm0/k0Emxt/xczDr
8nkGSRJbemwZYWEZEZLhdpF3tz6+T8EbKpLGu4BGK/YXkoFgrpj8r66LcGT5bDgSqGPbuDpyD6zD
6o1UrhVSXxFpV9BGt4H52DdTIATmbl02c4AWYGugk6AWt4g7J8mB1J2NYd/3tPPNL786MoqWYQQy
9CicmZnfoKzU7H0FTJNk4B2zHCUZGYG/B5FZJeHUYlXUSe6L5z0OGUGbNOR8aBPtUZ270r03TyFf
E0YxAUoxj2SxSHNZofp7NDYYjNEuC9aIlyADwzbJerc96BuLkegAai2Muxnmar98lCyc7vzfzUwI
ytJrHPNLfaEArENSIa1+GfyKG2gx82Dp0l10YlpM4Z0eoyWrWcDvc+WuAJ7A9vANHEU+yNEuHqF1
O0ei73JjgbUPalK12fhimgkMiHgU1ic+NGDz6ry4qh96RHLYGqSE6qI5n8GkkXwUxwtEfq06j8wD
P1gmOA3HixuTD2VWziGy4faKCp9mqJul1iyFODouSgS5FGLZMsyXDp89qlbo44jlhSujMF/lVSro
e/H7ZeZ0M6DwnlMlvlbrZIGD38LgamejPoMx+jMgrX2n6fz8Nom37fNsZTBrSe55m+pZYW5N+jDE
VuNcvyf1V9vFN+U22RmH8CZ9wJ3M3ZGZjJ0Kllfp73GY0H9M2juQABEL7860C2i5Zn77ruMtCjda
Nnjdzwg1Th15YSHYaG0xg+uq/aIlP0FCvsueYSlBX2beyhkYPdiQN6bBPV0eghPlNX5KjTl0X+Jt
CnxLuJXX8Z5gFAY2qFYZ5wkd+YrOlwYJNgwaPJtm7il71jBE059si15cunGI+6hgoeOqswZ79MJ1
xebJwIEp4zVMA6I80Yva1JPMKP0TmQskWYv0tUdZQbUXdkuNM9/a9MbS6d/08qDUN0o18w1MwjmG
SaJhnXFltfeM+KL7UHRKMTKpCaRfoOVh0jSYSTLncGkBjKluLyXiF/pZ+FuIM5nMQgL68Ij1YIdC
m52p6pbSknPmA79nCooEZ8oExs0War/mDdePcrqADXYEbpv1FATorlrGuuEMJymQcXRDe74acnKZ
n7yDYUOvMfGm66iL+EEAUviTr8Bxw4UOtxQlP//kC5FRaBPtS6mFw2RKSg+VOSIVDzqr9qjHb3n8
lFc1uMbziPE052i2tdoNTypbtysuDWMD9n4fP0YE3XNDWyXBCZtKcscJi1yEWJVSMM8bbTZCV4gZ
KwkSZByC+NTjXRRch9JDExCRc2D3Bt/BHQe8PfOxnp6XkE8Qjq+RxaMS7YRbV+yubDSmDKiYIjeT
nKmQNYcCjj4TW+92KW/Brdr3dEPAyTq9sg/6Q/juvenbHH70FKZTyajACKbuq4JfPuS2aXlHQwjF
ZjLeUBhRQ0Y59BlmVGxxCEQPuHGgiW/FVEADaICkMpd9QeX15ScUIuhRCYKgLwtf4PryHyBCSb3C
KBpZ1ipDGzEtn4dbwHNaC02Ce2di8BtOCp4Tb/YAThddlah6AEU6cSEeCgzmBAywlakmLar0d1hR
QsLxi4XTY0nl7W18RBzqNmyOqnrXDLvYh+0M6DLN09kgUdeZ3CgCrfVVitEM5g4TzFCSkmwNJkvR
yaMQLHb4das9dYlyh66I9Bt61SZfC/ce4Xm9HAiEYKAiQMxkkS/tqbQCZ/95B7O+mw4bChxLDaqx
rqnnnN6gz2RdJZcA7xL43Qm9DyZfOCd1CIZT5lC5T3L2PUp6urCAGQwwPyWxa0zGNwSz9Lf2rGWq
+cuvDwH9hn4YIhxSMoK9vSVUtT6nUZraqccoQOVbWkvcIOHwpS+ytbEErqshKxF2v7daXLfRW3LV
d2ZB8LkzVdgxhEDf3Or53sSx2fVmiRBtT4YM8xGKka1i0nmRLcvwjN576dnaosZEUPcu0BO/Fg6C
nUg9YYvoY0U2zwoHM+nNKohHIdN0rQOYc+lsBnnDIMgXoU4ne5hiy0tG0h4DZIHxZfzQtXXd5ZMy
RVl4iiROYGq1aQ/Lf4vl5bt1kDEJkSbhjVBWZbt69ZbeDzuyK4K1/ehV6656dJoXiaqQphCy37TY
1zfk3AMdtvcg6nthTgnLCZUwNdxU+2UemgdG+MIKCPY61glBeqpQxuytXUydPP1FuBPNUbrTqwv2
0V8PG3F/GMs6uCA6pnJ+f2QtHAyrNgTXGmsrEv6YolCei3574v9iAjDrd/FbiEAEhcvCehN2eD0j
enzPViWKm5fuLrnuKcZxFsRpd1otc309iBeCmptWM4OwDV1tgkYNqJN6fMHY6US4whxkCAHKob3C
ZEYDjUa7+NzdIBVjqj0mr3yW/zb9+exaz479DidIQ0m41mYTHNgodjZVSTzXHqCdkCuGQya6Ni4+
Rb2Fjtq8cK+/6v7E+tq/CNBnU3C57NpghGzB+iRqlYzZtlhaHbg7tIUJjs5LdQYtNt39vFnoXwqK
s3XPiOZ+FNVOKcHZw/cBNtWg3MZ4Jgvr4BXwUry2FiLtSF4br+qcvA40kXhBPrcP9kZbqdKK01O6
RgReLkCUlKVhXlGk9lgkP/YvoLtkfhZI/Tn40LeRvv3r49f/W2nv++CtzKrsd/0/xF97y/KhDDy/
/sgo/9c/HfN3yCDl+3u9f8nP/80//mL1Pz/+mHjs2Uv98sc/MOMM6uGqeS+H6/eqif9a5L/+zf/b
P/zb+8d/5XbI3//597esSWvxX/OCLCXD/eOP1r/++XdV8PP/z5nwNy9BWv9t17wFL1/+1vtLVf/z
75Ip/8O2NIVkXdXChlCzKBX/Owhe+Qf56zbCeMeRcS4xOUHSrKx9LCz1fygEnwpnWkPBnNbkPayy
5uOPtH9gXGtqZDnqKv9d/ujfCIK3xfp/SBz4dbJlyDoGq3h6wc/9s9CO+nDoyUaDA11xDsr+vW42
80zf4NBuK2s/geJQJowX4qORwv8DH0xIUolLmVGngfJMisxTjtq6NutpUqrw2wr5TpGsoxcrmOfY
+6aBGKP8VothIvn4v+FO3lEsVLToZdGs5LJemYW0Gem1dfVR1aKFPoDe2UheYXqEDv1JZJDpLcF+
dB5NAWrG8kELQcx0iQSat2J81wip1k0o0ibuCEz+S1RPqcKujk1r3TJcdpEPDAxiLH9hk/xQhBy/
vb6IG3/jQnWIadtlPaBllGadQsNfHqwOPqF9ykZGiMSK9JDYo4YUeqqGlMJ4vIfDsGzT9rom8KRD
m9vqLxGSN6lhwKw/jb0xi3QNQxcLCks6LcDeImqA0ZeFzUih3Gr1bdw92+ZDhCGRkeCti6vhECBn
L4koLg9RA6oS0rkjwRgSqPFWMB0cih+QaDV6KEBqPBcTDGQwCWWxxZDUzK/tJlgq7OhVCG9SR+ef
WXt+JXPabNkrDM8MYxdF4KrGi6O/JaNDchQhbkD7akBtyy/WumJdYhSc4kA0msCELl03mWd1U25G
dl8tJAvOizhuembBhEEiGE7yk6s32yyCMGDuQ0YHZg3VgflJ7y5r5T5LXw2AJAuUI9JPLXRAgwiL
3LsfM1A6662yi4kRgajKLrZEmAIm/XZQt4XHoC1R19Lg0ZKw5zMa1+wr6SN5SILUV648u78vZKz3
eQO0fCVjcBLAIolGfJ+QcEm4GklAXXV0i9/zi1s9ZVyqayebFhucQK7nZcUQhe6gM5+ion5zNYiH
vnfKJQKRhuRJC5CQOPrR8bqj1IaLul4PYNhSJhwS0RaQjV0z/nBL6a7pIKAEOGxDEg/Cx2bA+tB8
ywJimBt2ctSBnSJzu6h9s7VT4a8ebCLLWFvcjrG1V3EMTxtObZK8NU5x9KE3pGG8t8gwo5eL4AEr
xCDC58kRTwRiHorsr7ahbSoQcT1t7vXGtpb8tQdSHlAolXqxrXAkdo1sZ+f2VVHclXhUdIhYKmPc
F3HPkLVZ6hYdVssUFV8RP4FrX5rLQktXmW3N+rHg0BAg4543Clc7jWaMKQ5cVUK7Y2c5NO2yzR7H
4Zg1oJ2MdJKwuU2Kk6EwLQzfeZsYsGDO1b4G3nvAk5JiBL6/wrhA+oc1hv8icf1B8QaIxsnXxhjb
OdchCskieC4jF+YeFjt6vx6KdzkmrdMzTjHT28YTjOjrqtqmYbDx9RczIPtdnxRxOQsK4zqyIJGr
Nwp7RNLCKTKHrYLtmBkwMgFL92DwKqukeB5gYGjMs3vIUAW2b6BpZUR5w5NYYDG8duCXW6Alpr/R
jKsGMd44gH56w7SR+rky0I1J7V2RPqg25AUVVM7nHuRvuZygFZdOI6dHdmt5jzGdfsU3ACIpJScH
gbqk//aTfpWA1YwDfx+eJeiTb4ybAZ5Zrd+ZAB6qsRlI9cp0balpr7nBHIY3wW7vjF670rSVhzTM
Wvc0jjpbVVmtHd8igouaKWG4GbxI1pMBGuAAwgbFtSCnF09+nyzNXl4MSkuDj4GeTpASEyvHOiQF
nTl4oVok5MTShzKxitobN8xOfkwLJZEjA9EgBHnxbx1m3eUA764/tQHaZXbUhPcyIrY1xFi8RCOg
YVE4wDkORzHpwx6zTvYpfb1nP1bMcXs0lng9hTyASGF+HRS8X+RUkM1kJXdWvO+YOxrGMsPke7B+
ZTb8TCW5btIUjbJb34YxUJZrznsVH7ea4HSJKBOfttADxyYq0dRuM5xZcvMtNNYjcmSrYcYVPVYV
yXvOnVVEuxpvbtX95ZKS0pIu0dUQjimlxwErQfDACBDP7bVNnKI8SUmxLDaOgRS3XuUk+Gi4udvB
wckJyaIy1x980HgdaEbzcva5GpeWXeEDgTfKc1OiAMAvrnRRxUIPdwPwT0yiCvnGwrUhtPJ1ScAq
LHrAQMV4UBmwKz1/4iWnnjYxTMOtNpJWpF0nBaV4+xahS0kHSHjo46zKmBHxAHEN90lNSOszzFVA
o2xf5keP7zozs7po17WF/m6MliEeQxbGW47vTxrrxjbuJHlTMOIJotu6JJAOxF7P5VXMxl13ePw7
T7byXsX3o+qeTLC4xrG2lmFNLQPWQ1WEMLsgiXLeuH55krP4KFOwS5DIWxxWCnN4LitlFqoWUB7a
uMScOyFfCjLVVCc5oIWEBF8XxI3I5HKeW+a12QanMNOBkEO0cfraM3H5hiFfKtg2Vco8avqXQAKt
HCHljMUxrINZXdqzqPUZolYvqSrDi8EIwnGWeRVtOvr+LoaLaNhM1+mWYULlkjZz4nsNDzBZfy5w
vMiwolQ9pA84YpbVtGrGZcFsOR+PVvKauspUH4RxJxaKjLh7qCJD3h9SIUds0aRUUO372xj3ManK
3xROfpknKPMKyOj2Ncy+ivqoJ/dWMhL2R1HP+zKU8iRUexh8BB+bOsR2Tl/9ybNhCWYQvQZ5bwce
80ugxfTaTx4MuaLxhwnLjXNNUknQFKLEHyzpkAPbqDhGVo7AcYinrC3m8Fs77ae5Y0w52yVLeczj
uyF+rmRw5cagmQhuxvGx1+JDmy1ymWNTYyNYgwssZaBgZls1gkk9bhcZHkW+67zXDUAnI094jzEu
rnI7JXEJntG91x49D55YzWZYPzXVczl0+w7T3LLhrRfmlfbjWJLZ6x3qCtqhVK0CAJJedXdtCimR
bTqwx6ODGUNfEk/fOaA9I+iHe2qC8MqLm42B+rMd8ACQDrqG/olwidYmO1avmShBQQEkkxMbAhd6
gQcfw5aqQjALda5kHqcykjUQsQ86Mxvn9wDVoZd+mwHZHPZ1InfM1xmSlsYuhg024ldYBB9tWHkj
OcjoG+tO1703z8UdOVEAkwploXnJMcjsScpOmHOVWmbsPc87ohzeuGTgtFG0rQBOhyqYhTW+1ZIy
dzHJ1AE5JPAHj9usFc7JsqiSBzwznPoQ4fuow9jN2mSWO0gXWt9f6kO4RzTs0edF91VGAeACeXYe
rJIQmNhAQoJfUOrqr2ESbP1gwGSIahoHBNVWlq0XMi02Eekm1yEmQBYiOMmBcBEt7ISNm7sh8l/S
QYaooj74FL9J3wMzka8oL321enXG8kozqxlwDZbPWNRSOIQYevSms/FjfIe87uRw8mR422pBuR56
2BBYk9YD7ydPqet/9bZ0cr1dyf/Hjguy13ZKqM9q7V5tKMf6cQFi2DhYeXAaKYW8qXBuHZl0u74w
wWFr7eFs+P594GmzxCehJ7bLpwET+cYnbMiythJ0bRMav1y91cWvgsyzmOioAQpg0sIchbriM8y2
JWVVQRJvy3JTg/PIMkIxPX/71Aye/lJi/C1tklNGG0jwgHouHxedn2o6GtEVBq7d+hmypXg6x7aN
vpS5yQzK8ixeaycdEjUqLSZzW/e23iZIHIDWcfWa2g9kWFJFpEvnAr7wBdf46EEV2aDZpBHVjTOp
SDxGRhPFnfglyYv1iNvCRpCu5bfglmk25Cll/fO1fzHgP1vRFAOeTwOcwAmRIhcfK4p5qbJqV8Sg
Ak7WTIGd2wuriS71sxTmYzVVtnXDNCmJvmBkvJ52gYPCzETMqS3I/ZoZ1yMRiuqCoPaFcsFEVbm0
3hlOpYTwvZyG9QTpbZzFRAet6Lba385SWHlhWquZF3BSAT19uUTNllXD0DRdl88eIU7cieWJRj3B
VTpkUkSTgBeIDmEPp2YO8Z9v6Te4gKL9aznl7PlljWLaVsVy5CiACzP00X7LgLM/r/L9a2LYJjC5
ZWL8dHZVkm8MVcZXTrROemqW0bKcaxu0kR+6sovuCt89Nt0UUKqB04Jmi4v+9FLKY2O6kaPhLL0I
wEeFRClVQBYFIy5b4K3j/gcP7fOCZ8EQQ5A3ci+xoIHFnASo3OHT4lLd2+axatz/5KMTs3eBkgpY
R1z/p+tTM8DLXjbi2QB1GeLGPHmn5cDVcE3q6xVOy//B08MqQtNMXdMNlEN/rteGahxrLuuRuH5v
EcJSPqQPPTHI5oKt/+LLIvbL80/g83JnKKljS0Nu2ywXroVjQcVXLjxHwlW4sS5c2nev/+elzt7L
xqjyvA8w2QmYGsXgzW54nal3/2/373yTLLreTcaBCzImgj3MuBI5hjAf1eb+5mJsjvjNX28fTl6q
zk6Jp9efT0vOJKvhMxSbFnXYrTLJnhleQ+FawCBBKhRQ4uFC60JkXWADufr5Yr+7oybDcg1vE7FH
n70rmaTbftbCOFCVW7cHAwBUA4/+eRHlu1fEklW+bcwolS+7ZJIPVqBLprhGvF53KOu38mlYqDNm
pcsLa313RY7maKrs4Eljy2evY+AOWmpHdMOI2vpHoZOwttk7hNzfmPzv5Fn9jAv99OdFVXGy/PkQ
TTLrdI0phc2NPN8wTdWPFLdEWBLcu/uSYd1Lu9Pn6Q1k0m2wo3bvNwGTggWT03mwaCaxxDA2unSb
v1Y2f/yK89OhKcMqzDzcwsX5Fz4NUE0+PsXgZCNyDG7i6SU7um+OXJa0jQ8Y3bAc9ayYalo/TN2G
erjDbtddDvuMCGLruVgT4T2L7y7d6G9Opj/XEw/i017qZE7XRi3rDVfjQp6TUE39uMSiY4cnoj+/
OPr69sHatsWpqzjMuc52nCqSyzFtG5RbM3LYYPaGs3Yr9oJ07l8Vf32M/9bI5v+3YQyBX5++FTEW
+q9JzeElYYizfynrIA2K5v3zLObjL32axeB6z/REV9gcDDFp/dcsBptDWTVxkccS33B44f81i4FX
Y6mOzblqEEPENvDfsxj9Hxr2wpbD/ETDfl5T/p1ZzHdvHPMZ9i6ZFpZGTuw3n944O+6DIJa8FCGw
vgmwSSbRBDK1SBKXZpfC3L5pCSjgPq12VpoYQzFote/Tis8JP9rhejJzsTD9K5/KfghQmX16HKe/
9qjP7dDX7ZJWSGRkmYrYMM+Pn84u6lppCWo3sH8wvYcEw+rMu8S7+HACO98gPy9zdl1FnWiOq7FM
/jhsrLfuZbyl/0dxN3NXEeY7V9YG7OrGfyZe8ucL/HaL+rz02REX6V7iV554gLhVdvf63NvIiM4R
urBJBYtLW4b23Zbxeb2zA8hqW487w6USO7ZRbtGKLPu1tNAT2MKYoaGJuBcKz3abvyJTRzoys5bu
I2DItN9YTIcXIoctuMF04eLbJe7yl6cA60WxZd7lL6QFPelGQri5FRhvzdyKCkNZkddDypS1xN4I
BGSLA+HqUpHx7bIYdJAGQZEhn5NQnSZzlHhg2TSGCN6Ni3x4qwK8uXTrQjnz3ffjiB7CYRhr8D9n
X6syso24YqlwjeqSyKBncX3dIrk1fWSPJSprZu0/v2HffUKf1zx/t3umwk3ANxtVb1r+0Azb6FIr
/e0SBKKq1DUKzhJnx2zqmJUe5FkKS/ZNjbYedoLh089XoVxaQ7zXnza6SkpG15dZQztW99kBnzBS
R519u8F/aaPN5ZXyJC1+XvO7gsWxOF65KupD/ezTLCrmQWHBki3GPpVQ1eHX8fMS337+n9c4+xyL
bKzy2mINiEMovemKRNyIsCYjI2zLUPtiTfS12hVODf+6qrOaQZMcM2kbVoQRukAR2+zrFSJPQfZV
t5f6h6/twx+LidP481Oz+yFLmpHFBrM4WgNurLiGQePOMevr23GaMIId82b+810VN+18I+E7MxXC
erFAOS/7tNHW226oU2jOGgg3rsMVBiuCnJaoG6sWst+fF/z2Mj8tePZylnkLAt4BUUOuXaeLdqUt
q3W9rC7sH1+XsWRYF0ARnIqW+ZGe8OkbyJmilFrMMvqyXmPCtuzwLBRb4s9X8/VTYxn4HXh12rpu
nL/3kdTHgVZ22CZ3h4wIXMwAWvnSi//1GVmUU7Jp4StCPXSOc0qBLOl5MfKMOnNtDM4iRe1cM1g0
UN5pvgFxH40ciUga7ixRz4wfirMf+LdG4EwSMwILro5O9aYm65+v/otFj239+cvOHqYzqtHQUlfP
jONARuvSyCZ/ObUPj/49dMDwur8Xh2B/ASD8eg79ue4ZEGNUYezlmbgjCex/zMY9Qfw0TcSHxqW7
L7auP78QsZZOJJ+Na+eXhKEkU2TV1XHGNibGm34VvXiIpPsHEXTkHwwLe3BuNlZzl8qPjybvh4XP
m0DbVdJYqmQ2BK1ZZyiIotRbSCDbXvIkpo96Jz8Nzqoxnn9+qhcu+AMD+PTpJKHvVHnKul333BvQ
0muGU9KvDoJKH11sdcUr8tNVnr1CFqHHdtbzKAOkrvnwKLfPDULt3JEmrlWgCf5d4ZbdEINhhTpc
Znv589V+c1ryfC1gPcERZAM8O7qaLsCTrNbEsUKv/Qs4albs21esp6/co4sBKgA33ukXVhW7+ZfL
thU8+E1LE/kt/PmnmyybmdHoHasaWnSs/W1UulNTwt+0fjd6bx4jojLgmFd47lxY+etRzfV+Wln8
+aeV+442r9BYGT7wEvrnUkIJsMdum1wOzLCrqXSLiujnRT+aj6+Xa3+EjcNBPu++RzfpPVfFkaGa
I7VHMEn89ry8CY+YPBST7F0hgvdN9EYwyM0VeQgB089VvJFX1uXQsG9v/f/+Lc7ZQes1licHo3CH
4MXKO/z5kHP9fL3f7tgO27VodTGDOnunzILEYjradCYRbaiPHkMzYmuLYwqBzm+v4+zC6/TdM0Uq
Q5nNarCZxWn46ZlWQTbK0ch6sr3VUN17mCz+fEXf7bhwKFXMszVN/WIz6tmVUaeeTWnsXclyO2Ey
cohda5Mp9YV79+21fFpJ3NvP19IHYV7KFi4uxclBjhtBrPj5Wr6on8SxBaoOVqrasMvOP75SzmFl
OFyMkh1jsyCKPuM8zVERxrdW5OxDVLp29uqOzbZB/zRE9dHOEnJ+rwKD6CLsKAIIwpK9k71kk/UH
pXz3rNfWqNa2xMydZ1xFt7lhr7tYXQYaFrrahT36i5H1+SWIu/jpLil6zDNOCH1D978Yfg/zZume
yDcRYiIdQgnHkjdtTp2NqBK+0c838NuX4dP9E1XRp8Xrfki6sGXxokaY6eNcBQzapLd9Ul0oT7+r
r1SGH7S6dBVg63+uJDWj4w8A28iKbrt2J/UQKqEc/Hw5H1qR893p8ypnr5w8hH7jaayiLtWNM4lW
jJKPROeamH2Jqcsr1UW9ahbDAjNiJp5+eccb4l22J790uWffcc5kUqpqfohocbxteit8/lAovZJZ
q0xTXEsCPExWP1/+d08Tu00LdI4JNtjvn/e48rJQ6wRhJ20fKjz6GyhSlp1vtOz154Ug/ohj7c87
TTluavh7wghRtY+Amk9vTlulYa0mdNiVUpOg600ryZuVMV6JfYryAnMBGT0+niuqyknR4NKiwyQL
7py656Oat/Bnc5OwKJTnR3U8kkAwiYoKpxNoT1gNJqhaNGTGTTisIRWsjALOJ2NBx/VvsEYmunRT
Rs02hf5hINesxsdCBgkehFNY9BLK+FyFyt5RXhllThSLaHhiaIrxSiYWKw9VbguJCm23b4Mc5oq2
VfsbDd2y5gJJ4LSiqvW1yundevgpqW9xfqxYvMTTQsGRyHhyw//F3XktN65kWfSLMAFvXkmCXpRE
eb0gZOF9wn79LFRHz1Wx2MWYmLd5q+joKxBAIvPkyb3XNtxJpNjIDqLsgHyhCJ7Ndyztq55pZjpW
aYdJgUEUEQzZIASWHg+7kaAxLX5oTFQ4oe3mcGsiQzk0ooM2/pbBRhjyL1+S70bpVtVeDLO5blMs
yMRibsvCWnsaNNBWxbOWz4EfLEtZO+QDft0CKABBzenwqdEzbPGAmuLZEMkmCjYWYV7p2C8HDGEB
NORiNF25StYFJJfARvkKzMqOk9eqnzKWB3CGQL2yYRWSxxt5WAS5aN/d6/U9Ofcc8cFib/OdVEXL
1tKXHqCHBFWITZK6ZnDK6MSrIi8XvWMhjPdXhSy5mVVvxZTmrIKNh3THNhWlKva9cF0ivBktoFAA
yCoUO73VL8qKERPl+zADQOUXoFbHXS4XR5Wg8xD5ZI8xWgNZEZFKWzWIqzUdYMi2F5+x0a/tbNwE
lrLwsBx3ZDOZqM98dGRIv7vEpOFnzxP928TwY+renJ0np2uklgx3Ffncjfio2TbTAndbtYJG7iM+
tuZ51YL3VaGtaJsmJdsXFELcfmqT29Sylr7vrTOcjZLHDSiTVJ8kGPR6CboVMeAGBskL4TXVG7fU
7LcKTlZIlGUW0GeFLFE/BFnx1Y/pPumrRU2ATj6+26jGwvRDKpKlnFGs6wUMsQEcUhTMHbV1Bcln
UodCxKrgkaM6jPGJjzAgUriBHXbF4rmCFhc0yNMs79ikwyJXbxQZsVbfEMVoXwl/yk0BgiJDpW3X
fkPKrrZO4mDXoPTPY1zXiC97VQNfZi41OBeVVs5k31lp1nUficVAho1WwodETt7DskjqedvceKjz
JcQ5k367be5GFeyQ0d7I4Fbq6CZQaGYJb9MhmY180DcNEIoKRxrynqViHZLoWZpYwRilO3AKBX6E
gCyiftAXiYKMVG82mYFOCTtjJJWkgcb70HjvCa00ATrV2kcrWjfEDdDXeCMmueVNQOK6FoMCCUlV
LYG484KrNH41AQjnVOUpd2qpHCbpNpmz4cJHHqva+MN9c91YANLLIxrCWR5as1ArF6n/7UncXmLg
CXsi3a0EZGg54qpvMfDKFRF06jYKa7fQ96WVYyQAN5bXPN9r3XhRJcD4tnljNUck+JhC7oR1JwIQ
GJBxbcS7Amhmwoa7iO9thYzrwV5V3b5gOpSqDKA+SnZP7G0cxQqis9T5Djp9oRDdLZHA3Te3yZge
NFx+dvUO5K4s+70vTzQW3JLWp8l8zEnpXNJwxBHXpQUY43EeSP27AWGF6WSeT2RSpu+sgeoYAARO
YSBZJlwgCaTNe+x7s44tjdI7q7ZC1692q7DSUQKDwjMgcpML0D2Xvlh15UEXD77xIiO+1TUstwXC
4ShdZpJxtOu7pI3IWkPUFQDRJBkwIARV/o6AcdW8jKRWlxz4zzwfMIYlL7qhBxr9VLYlzzYDDw3/
jIitwkdKaK80G+8W1XIMnVDO8NroiDp7GDNBcRW13tpMhkXkR3uPFCQFuJhcWqsGo28Z2zhJSFcf
yBf375iiFwlueEXa5VX1bMXkfVuG63V3ZjbuC1TU+YtX7Dtkfim+blklYKHKXUlGoprf+Ar6n1hd
KD3cMELszaJ/6w1gl2SDiyxd6Zh5E6FtSFdIEyifOizOdEonwEFpysgyjVlqfBjNF5XSyrYD0pkB
DGFX1xoBpw+8FTBQi8wNiz1XbMtubeEEImpaSze9FWz7oSIfgugvfxNB2i0s4ia0dGnVz7o6zjQE
3w3Onxglqjlis84G5SAhtY3smkmxRrHqP2e6RWpj+uDhvDVgT7TIPQWao0G56nF923pwUCyDUEnQ
NtDL7fbRa4q15H+ETroduAlFjbGUjKxAzIygzvqQUUXz0UbB7KVH9hir1giJvrm2Iu0GiOBXyiSu
1V8g6ORopepMhyLGT/2UOvJ1LCWuP8pLzVnTQNkYlX2QiAZO7W6Wd5Bz1JDU3mhdMKGFYotub0PL
jakV83f53eD5acuEaCvknop0sIt262sww5Fyh45rg96LbW1VxA35uZzxpCZadH/lIBZTDQIWzBev
dlwBCFWSIXejW230Y0kWSOKoCzkiQTdSQE58ksosnOvQgMwUjtd+885p+axCPCKZhHuiC5WsuWQn
a9WLqBykrUIoaoiAO0lhFJCw4hOp2gfJro7XBmmaEkoTm/hKvDMack3fIT4eOJWSwSuTvyyfUETl
1gh0Ajneay/ZhXW1Si1pNzrHzLTnY5QtmiCFN9MubEA29TcmJzJww7VZoDWFzYyiPQkfW/MJWx30
e4dJA3hsoSyUVD/o/aeXCNdR9KUNfyvI8SykxDDnD51lrrWq2uQw0wPYCTUvISP0A7XTIlattami
/Ke6acgwad6LoZyXCdIqRd3VIYZ4B6JfgZ/MeOHgZGuq+trvI5DsfIOwQMue4Hulu0qNYWmZiMx6
ey17FBOyuTTV7KprnX3qR7uuxPlfe0DUYGax51fBd2XEHnohXDkwBiCXRwjB+bj0xrtGcRahPcVj
8jFm45fjv+V6cWsqWMbBzw86flEb+nh0Ww71eugfxhhAQv1ZogofUeOLCtgkb15CdKrtMgNPPSjF
JH9ThEsstkfH0MesNsLANUAKih4ICeEJNeJ5iwyqDBVu2TCAW21d+u8mVVfbfzgt40R6MfjTmOUU
hlLQJTdGC1TNe027ry6D9t4+lfDjksI6DPaHBIYNqSNpbMZzo91U2XNZtVsT348KNMNHlItAaIRI
GyWbknicAW5+Ba8ntdM30eh3PCtWkOp6ECjwFeTYlbJx1JcWwIJIbqkiIYHDGmRuqcqbJPkYgmY2
auK9p9LNa2ur9To/Rae2rpYe4Sd6ry3ssDtaA9L1xDM3ui9jnqdzm0JSw0qSsKjA/t9ELaWa+dgM
D7bdUVkB/0UXz42FLLBy1bijba0r8uQdEvQ0SKBByElQML61KWF/efseh9G2ZnHOOzjs2BNC7UsQ
Ju5bBV+QjnoOc53jvWRli3vwWyO7kyjluZm8QaxqSNGzW/JgLTxFke4OdIYGWDfCIO5ETnep4K7U
fm+As+pT5a02vYdGlfnjz3HszxxmJeTriQ6uQtqpmsHMSoh88mlme6u6KvGVOxIZ7tlMjeg4MPAc
D0V5AjmvLCDok8iKHU82soNA8Bqm2YcZJsdIPhijvkLjjg6V9iR02FG7buxdr/XXSgC2EqMFau6Z
TPiSP6UGlZ96fKDbtgqj6F4GA6tK4bbGJlS3uzwQq8Y2ZnnVb/McPqhF2BecrTDQVo3ZkMQ7+GSr
W1d2Fz/rdEBSUDV6f+fpsMBT9TZkxWVwHavAfAtKMCYy5+FqZa7VJHY1rXhsynE2AieKWa0ypYPo
K/cEBoyk764G+03prXWElyClZZDp5VNWldvA93fsv1n7EnjZFmxFp6e1bi+KxlwGifUdSsM+S2hL
NjpBilRLOZs8q0zui8558pWjVHG9xtgUprKzNYjDcf9WsGwBTFo0qQRo7HboFD4jDJRsOqOI2FVf
ue+ytywAt000jQpepMJdm2210IehiQcBu753bfR7Mkkc3OrRkAO6axZyci3B8xMlPhb7Y7QoirD4
HSyvuJc9ov0cfqFWLNS2BvAIh9U4Og0oRFkUq4p4BdwGj7Ze7i2nPhIohZlIhrDi5diMEkrWoq7g
lI9HO6BEiftj0YmnvM6o8eVlCuBOlfS1LLEzHQuVIiV7N2OD0/iQvlx4q5ppQSMLL4DKzXoa6dYF
U06TcABstzu1hEoimTHOwZJ9z5FO39wuscF0UP2U9KXhR0iTXbeNGXzVOkm1jZGoL4FDpDrzjuMN
bz0GyZQw64CNmKw+2B0UAYwzDRmHiRLfNCa43BguWVGwucLaxfiOWyBh2nca6q6F0cmP45UBibIx
M0rtdzml308pjP1xaL4EKA8lfC7Ta1vv3VJ8M8e9ywZm17zFaAiDThvd1tbhOlp3RgfcJGtIpbSX
mknYppezBnlbQc9AbuT3OFdvOzY6VkFOJ0ya5Flv37CrUsCSNhUBxgJua2P9qn18C459HVh45TDr
KYSmqnJ771ATeOlz1+xiWQMVXOwjrcUXO+8zC4r7U9/fdRYdQ8hRkOIcvusReYj8lOOviyBoZ6jU
Eyh+rKHyzujglb6l0dyW7qPmStNH0lxpeGeoKBgfbTWsxvw4lhvbi5dGDvaZtxpgtPNrAllIeimM
gwTavyUSy/PmhfeoZMZ+NKl0SaKWyk8r28sUy5Y2Rdnn3kPY3BLpRxw0slOPQBxL2KvJJ6hDeC/r
N5Xi1ttbEbsdG0ireMC1pMurEeCftygCOi00oJr7hFBeOwGt0uqLTrUPvSxdDSM9eo2cGxYNvyJR
gRZMDM94qMC0Gg52bO9GinB+dhpwWxqrJe6lQP+yCEQz8ntKvSdh7YUVz1KWvLGMMSY9mfm2y4k4
MwT8r2XBD+4jhmuSrepm30RYzcaZyt/0JxQs/jC8eqtgpM3J/GTBL5QkcgVYPXPnfsokMBqCjwZa
QmUwV2jblJWx85UNPsXaXtZ2QHDuPdAJ3d6O1WvFwWXt4QHjMVcM5yz6pOqFqU3mOnBPWNBesFQL
Bm97B8e7CmDgyntVcVVYhjErlqSxOwyeVfu69onEG3jNOvOYKXrw1sNM4fgMd1SYo18ZITMp3qdK
ppjS3AfDjpAsG2I9EUVZeazLau7VU+jKVSo/hvjfanikHkMsB9Kbg94H+ktHwMIDr5bAKUdQeCNV
8I3aPbHRBIWKxRnifVJgJVUfBJZXvQMfqnPmsh5L9nUPvvcyNBCnyuiqMYD4N6Tl3Pryp2weOdBd
S4q+aOnuiBEAqX2fGJBfRepWGsHjYyuw34uN6HM3gysYlSwu9bSDCR4qS5mFY4U+Nl0JauNKs3eW
jT5KIbom5ySHHldNS6s0XpXeBHcr7WXetJDJLbevDIh+lf0whN+m91T1nwY7SbWB96sQq916+8hz
5kMwRfpO6as3tLrqEBqBhlGDoTKw7Enwrmo1u7elZ9wcZD3tnI4xANHAMZSrNMKumvc7T69nguZY
PJAApSGXjoH0cPToE7HTU494lXWlkg2bajc2YfaJQqY85snJZNu0hxJ8rVRIWxXLog02MmEwZsnN
5EfraXxVIxFX3gitoZhHRIgmrI25ytdYPmMEdI0QolCO5BTcE7My1rQcfLN23Xcc/qn2zCiB0RIm
bEZvYOq3Wt3dWo12tDB80XnxAnPX2vbMo7QMrXqWGE8WJCqfxzDtgITyUijlHsTjOq/N9UhKjsHJ
bRd9mP6x1beVoMvq+PiY9Xk4CAgR/bqW6lUuvcl0iYQp7Th3mVX9XTlG8ybtNmGykrqMTtM9/S7X
suplSROFRB5gBnQoQyhbxODpVrVWQ77zQJ/1OREKgClLEC8dWARSAxS5AED2ICuPEDDWXvokc3xi
8lJ9W10qQAkso3QlEop8WpBVaNL2yV27E4Bbc7fm+CzT3yqbswVB7wLfbEtQfTS+pd6XbgHqpbZw
PBANZgra6MWS3jIgBoKtsAEWIzz6w0tZE9TclWys+qUX+A9+rOLTLA5VKC0UKBlq662S9rpSaM86
xLNvgiEEU7hLcnIsk00jxYu8pwufFXdjRKzNSIY1Azm56TrI5An+686kdR5uywbQFm7UOjoKID4O
292Uz2uoPqKmXjpsmA0AQ+FxAABb3JR+vonta3l80kJnU5FQXUTyXoKEJmzoquBABaOyw9/d2gjd
hpQWc1zscst2CUZa9229ofFAj5iVKnMNojxMjhoBB1hdcKNF5rzMr1p2pH5531ivhUOeo/wlOYcU
snlUf6ceTc0+JxERql37FFag8P2dEYQY7GGjJfk6pTGXiGLXRlunjPj+yrtq0NxMlNc524g2gYAF
m6IQ2rYgjZNJ6Uodxl3bwkW1XZSCi6g9xjU0DQzjvDkXTAstF3i+yTWOyBeJAC0JBuLIohuO3Tom
Jzoqx23Uqi91Ly0kZjmVicwBUCWp6sLTIqJFg00tj9tYUu9bs14p/N4I4KlI/a1H8eUE9o2o8ycB
K7qLE9qPydasnWtcSTSr24VSkR4+xm47YL1VCFFwBnpEm6qVbtswhi8vA+pLMMH6tTrLYUH7mX89
mAA/sgrNeBlfJfG+ou8usT4bCB9DExUOQEJJSGuNw12JNntRv1T6l+qA5WA/RQZExJ7Uq2OEmR74
J1LUCWdDB7j2inqZZQ+j/z2tZ4FCECKvscBUnme3gn5jIJi74hRuCvUBNV9rrNrAgXM5Tj2rRVKu
dWAFqJ+uYs1bSrRAVAgQUaws0vCr08gAre4N7VOhCAPRPg54XTctFK9Iv/OTwO1o5RZ0xktbu8r4
0DNibcLkWkjZ3AduVlbfYTwhdkloFW7I3aWcvhHtXdw52Reabcz7BtwUxR172CJNsGop10V6H+fk
YulfrXRUxZ49KeR3uIbkjhTFg9e85eqVOpIv91wSGh+wIxvZK0Z8laZDU5pFwobJ5EnVQjGZUSeB
D28uldRtDslNdYjgyrYNu0jV625ZSNjUgdsslgYnSKrIIcG9atK3F+/5hlWEugEtrF7eCaObK2Ld
keHlGJtKf+tkN1dy1wK/EdFr0IALD87Byyn3bkxOhDKHU2682Wl6lVcvZXAlET5BhR4SVRvh9856
eI2mA8O8cZ0WG7yIDonEnE9g+iB2jfEcmw21Fc1wgtgqwgx0f5/IkMd3NalLkdG6XU3qBlmUpFXp
CB6a7KYscMOyOVHZIFfqXESDKyDej/ZDFq7kRFnl2Q3whXmJEb7VPxONSDn2OU4eIgIb+LBJrkD3
rafPVgC0hjknSF6CfAmJYSFZq4jAc/0YcIzjDCCTIfnAH8Hlwl5oymaw/G1R7kykN04f3yfj8OZZ
JH909tKBDefFydruqLBUPV2OOZlZabtwjAFEK816Ol1arH52ab2petiYjBrRY301wDzb9IZAsFcs
Wn7y3Qf9Q6rES5l3WNN/sXU+wkxb1B6V93iTTz2z+mlMohud+s323iUOFCS+I3o5t3nN/7FIl22i
3auIJAV9UFVlnNCSkujZKdmxlF4ki4i85FbSXkzU0DVnahmtXz1qSJMC/AVj0+ggTZcazUhvrtAK
GB3eVZTBIuiWJgjRVCuBH1LsgHDuI+6v1GYl7Z1CE3OTkydGHJlGuRtWYpnniM+Co0Gz1ZGgQFiv
Q8AxQuA9iRwUEAd+RWbx6OjE181wm01Y+ka57aTXjMqi9N90mfqzFcGN39pzD3TPtI/rOgMksU8I
bXTXi/qxkBOaxKQ3EJXJsjsM3xq9H9CMI6C6AbBskD0aon5vI/l2jM1FzmIuOy0QioOpyvuKE5XS
a9/+fqT754E1otUfKu0TGZNiO12S20jkKxNfqeZs1GEn6uu/X+SM6+z3q5yIHWIpErHaoQU3G6CN
rQae7dhR66LCoNFoc+7SL1VaZAn7uQyi8IXLq38cWltkUhqGg2dE418nIoSstjovzPzpVL5zxc0U
ipTtJrmUtxvWl5TU6tnjeNVwqFFxkuu/9Go/jsihIHVKLjCTMjE8T6hrG2T8WhBZQWrUxvsVNzkd
7cyHaxnjXXBL3tW6Y7wtqHzovP/95v98wdw7YnX8JDosNfvkBZuNVfZpyUFZ2zzn8eNA19CTLsml
zki7uQq+a0fXTANZwIkqXnIQ/LSimJ7wlG2YAR9Y86axdsDGuEqK5SVz4fTKftchcEGYbGg3ZVv9
w9A+GHkFugSNo9GwBurT2dazBHmpVt8HgqX+/gzPKZomMgDOHExOjnZydynQnljvp4vZxSqmCViw
G/v7Jc4qcfGcKgooPMXB5cYN/xg1ua60Hd0yVIxbe0XIxG362u/KL8IrAVEWB4mmwY3nGheUM//h
sraDN9kmfvr0xSnRAIPVQ0llvpq33bd0zco25eNMdsXmOeOfh2Gvkod34XbPPVIdE9+/rzt9sj9u
d/A70hNCFEhAwVpiNtNtvNJgmmzV5ynDcrxxNhfzaS9d8+QRM3Rroyy45ghabx+vtd3EkOWog/3O
ZnKRhReBnee+PqRPkAhxwej26cwDg2oY9Uk22dH7HIqjo3MS671ceJjn5refVzmRPzW6HnlFyUuc
gnMD8k3TFfHDK1wV62x+0fh57tPTcdci5tIAeJxCAgxDjJ2jc7VE2xPyPbOzbGZZV2jwlq2tzWph
bGtT/ajKQ1/Wru+b26RIrvro20KS0ZCmGFGjX3gC59S4WAyZ57BBMNOfvNpUBt+ROmgOhfJlcboL
GnHRsqSaRCviywAVWm/DjmTAUL0wN5yb7aFqoEE0bI7OTh1Vadd6XQhcGXkKxzdPCoRANYt+EQMv
3OOfZhZa8QabLMdgVWE6+v2TsfRUsj0DirF5VW0ILtvF8w9Qt/vL3ouzkuqfl5qG9Y+vE8pV3oU2
l4o27ab+IuvK9YnJpKM9Y19BKAepcxzs/P0GJ5na6ZROPW7KzEJ4PE+dLDXn/ibbsOmi3pb03FW/
pRRd1Reqgelj+OMyDg0P2KGYg07Z9CJUvFKovLAB2DsFYkZsXwQPU4q/jSKmcape/f2+zs0BVAP/
c8FpBP14mINkFVrQoAls0m89+qrahy65NANM4/v0pkyQqKQcyxq2vpMKx3CSojQyYsvsq6ni4JR6
zfwN6FolsFNaNBde1TnB5VThAFhFTEwBebIiJlKhkGoVTjUOytVXjhtAaSRPw7W9YdP1KhNgGbkk
bBKRtwoJyXTWBLZfghmc+fR++xEna0jahEOvFVNW27DzaO951Y1KP1nrjn9/gefE71wIiMeEKgLE
fSKw5EDJFHpNRVe6JJYeUZt4GEoBqC2IcCY3GSY4AQOrYDklyQZr59ZctlcxNU9/6Rs5M/dOFhbF
1IGBW6SJ/D6WMqTLWS6XOQIQ8ifir5EORGRssxCynFNemlXPjCquRqHF5ZDwGidvWde7pG1k8scn
IIa/S6CFfxgrCKyzYtWtLy0s5+/tn6udvE4NUb+Mg44xhQjIlzhCyDlOuimJVNe6/NIInv7ayRfz
272drBgNjfdOrbg39dabcg9mk28EchqHF3t/77j1CmB/+MsDXL9TnQcu2oWLH9KvD/PkZ/C9Go4J
uBzuiHnyM8auFkXZ9YzhBepNsdHWnHLDAyXrlumWfx6NefvA/ryFE7r5+7g+sy0DbqxqePanVwyH
//fR1HWyXhS+zGhaJcCFvE2zbAi7VAkKLy/MuueWlN+udfJ2MQKEaW6MxL33y0qlxkxdgis/xq2y
De9pE5DcgyD70kR1hhnw+y2ePF/mRV9zbC5LTC/NJzfcOnNtFR0UDMhT3sSFJ3pmVOEh5FliTZjm
/JMnWviBllDw5Qum+ltzSxTy2t77m+pxWIjVxfd3ZmXB00ajzsHgZvzhbNOy3IYXgMShJLI+PRhL
k251idK9XtDH6vbiyCT8RPPkwl2emXjZLSA1n6yZYMpO50O1siI21BB0F1y3xuv1AJfZWNardM6C
+lhxgkDKwnL4t8f2/zWXw+Hx/WdG+qp5+/xK8qb4+onlmP6bf1M5wKDLxGTQT7A0Fp9piP9D5cD+
AkOUoB08biwL/1A5zP+CxcF/ZRgT8g2NyD9UDuO/7MmNMfUEMLJP8PT/BSH9zCRiY51FusVvpF30
a4f5o7wpE6XzFc1n/iIfZqUR/cI5o9iGN5kbvaZPP57Nzb8mxp+MDPXPQt+2FBoZOmAROhrWNDR/
XC2M5DBRVLvG6SH2pFVv7blg+zgB7cI5WUtutYv3+X50zV2xurRC/XJs/j5bc3WLIpXJml3d6cBv
Y7k0kBgRrPOrkUROOMCb+r5aGTd/v0/lV1/mz0vhfmY2YQ12TkpwibyDzjPhT2Z6TIYvx0IEuBSp
yUkPUaR6uMrpwEoNOEdOZBFXrlJDrGhTENTX4ynejBWAzXIT+Cryif4rCIq7yVPF0amnocuLnkt8
AZrc3SeJuqm9luQL8jJzpb0LW22fotZMNKJiO86IsPrlu4TzK6TNeJZm5dS5NJdl8dSV36guhoh4
OdniPJX4aKb2lD0X8qg+hz79GOTlvBnvI2JDHBVZyz7RSRnhFNpEZmAiK0jrkubtvd6Rf0O8YJVB
WlGu1WbdBebcKXca9ggZ30gD/7gvOUNpv0rv2jcOto5DgkMNW/qOgufU50QSeXgdv+nYACzYAnGO
nJDTgYD2c1oS1ffaEJ0pUMlTQs2r6L6S6CerXwlx7olsw75+8KlYa+9BDku3pKqLffkaPZgD/VaM
92PJmVM/KyJko94KofEMRyRn3ndC3xYVCZO0wQnalKYNRf7aRrdD9CApiPWICXSGXWF20LnRfvnM
0j0hHfGuKHQEQf7a8e86ymPRkG9fmgB80Xb74kXVpE2bX6Vg3hvvtumf/fbQpC8J3gs/oS4YwP7b
K7+t9vgl8ETsZUI6q/Q71D8NcciTV2rIuaRXyLDWQPoXvvIZj/m1Xm5rP10qHSdZpANLFD+ClDn4
iRzFfnk5WeocneRpO7OwLcU00O3us88tPCgvJFk5JIulWyO8wBU4UyFMH9c/I/7k09Z7L4rLjo+r
XU75PuMaPXg/T97KJRpg/kf94C8vebTPIEi5KGU9TQOdNs1p/ysMEtXpDWYvjgQ6tz4qO7Ah0AZQ
P8+U7UDWXeQGLtTfOVLVX2nvHGhujM+/f+5nfwb+ZVBJTMwa2/yTaW0MY6+YJlH/TWyU9bg0yC/M
NjXsj2DhQE0Zbso9+oddvKFyWUGvJlj3Ii7jz3oCExl1/hTLNHEzTqoX3TQHK6XgX6gRfVxGWOpz
/EEkc4RAcUSW3OPmGUUICZLuOZsbeu0clYEYDz+dCF/DhacyXe90Dvz5e1jDfk72iVX3FoLwehFV
3iqKalfoeJIa/90aEeZiZ8IgU1YPAZKbZtC3jnqvCFLCh+wY1gYxoplH7Fq70Udt91JryQPNk3D+
9994BnPjqJbBWoDznCr6tL/el71GwAHH0v8ivWGpvMqekjdtjt2fbNeC+LoLV/xzn8QVWRVM9t8W
lqSTklbqLTW3y7zBOZoexL1ezutDSPpNsRsPozHL3uKb7jp6rQWOjUtvZPrbv78RtsGWSbYK96ub
p3bOlDiUGh3ldLcZjEl9TtzpztwQirfyXvQNxNxnUMlL72Bfdbt0gezQvdQ6norLP36CzSZ46sQ7
cBp/HxRZ14w4Z0d0nFt/Xa84EV4GJJdeuswZkCC36qBn0CnjOTc62Wq3ZqalSFkailxzNd3qVGI3
h+nwiJj4uX9jb0hznqf3mZtdqb8CTi+86D9rnd9/wUlb1xg92RodfoFOnCtNnZW9iTeEEl++1zOj
2J4e5lRj0sw0TgubXA5wqmV5TfIiKlesMWI6ePS+o+RBeCRK9yleWpxchb80wg/ZwjqWi3XqwWET
eyV9L4NuXvSyK1iBRw2FS/NlN5QFkzHKyKpHxfweg49xKHEmPlQBRKO+2yhjTIZ38TSZ/HLfdmXC
IagCoiaiXNC21ai7nUawfJQsrM6cm3HDEmxsFOs1CfonKLZo5uV61wzKOilZIWJ1lWvDWhAIGrcp
BkYyBCKxirzkkRCXzzBUXwaUmZ6KxgWOOVINHcGmV+vXJikgdYcUKjf3YlSWZULYxWBth/pL7+xF
RHKkQW5GC4zezsioQDZpWRZdZc7Ss3qrmi3TJMmg+JqESFEsqEgmymuVo8w2fvMQRQ0xKaBV4pbE
KPgYeHKN+LHSWubqzuDIZRifEcG6ubg2zUMYRtcO0FOlPVAR4GB/9MvPIdqVxWekrRuPYpflvkse
a+JG8D27TdEtAtIWJQIldHVvVl9QXdAlb3067kVwUKXPNHkvtU9LxqRXv3XJSjazedrfB/KmMTqs
kJXbchNedJNjazXzZqYHKbT2auYTXF6niIMdNMgCCWZDnqtiuKnkLKy+pl6jbpEFGRlfI5eHs+MQ
iVMv7UJyc8LHc+SUUm5TFZGgF0trcyxWqvFdifxQ984SdRkqmY9cq45+g9mlrAWx5sN161HQEOic
+r+yEzUmcuc6CexuM0ZShRikWDCgK9ds8L753R1YqXUowteg0DYRsb5xfAxy/75XO2yqPIebwiZz
QXnr/J2FA4WYviWuoLmBe7ZMixe5EQc9aD9qUsyNEKogfyIrk41oeSjjo8UD1hXWPLxW3VBvxlbZ
5olyoXvw5/LrAKlRoTRAPsL5fFIAoaMcpKEjOzdElOh70npUbMwH4/Hv88qZdubv1zmZ2XLR1f5Q
c50JtQ6zBeryVXlU1BknY7SNwUcx3FfoJca58U3AKOHvMX7vOU6L9F29UPadv2n2qBx62hznntx0
nCuVM5RTYHBxHTqPgb2L2gsN+DPbNm6Y7SLn0xwV29pJvyLse8zVJtfI7YNNcoKRvNhkqArkSAEz
Ws8pgGE/SNaFzar+50pFIcVOVZnAUsYpitYvFcOSEosAjoL3Ge7H/uXvb/LM3tv5eYVfN/5jNywX
sez7FQQP7OoQ1fAX32ZrjHOsSJdOT8/eDNg7uCCAHOgr/L7sCs+IctUvmoXQzLlf3AbiQg18Zl1n
3qC9QV+JVpZ2UtYYalUVuhIKZE7IQsVdyLgsyNcKcgaFxmbHXKTqw4UHOI2uk2JCUcEcgBO1wAYb
JyMjUesIpAJ1d7uUPpBcrsKHmpMn6WFYEt46l16C1XB5c3+mglNoIcB+nHCp/8qc+/HaWmUIfWla
2FvYHxgsuy+CW9x+27r4Mt1wgXUAumh+fammOfeIfx3XTCUN/MKTu9XVTpcM1RPU68SkBvlhMEY8
QyqGZexpqrkShbd0quDCmz03dAw6VDoHKDabm5M3W4183paUCQSyJPoK5pXo/3iF6Rf8eKDCKvM4
yEkjGdqjHxIe8f73cfKvU8HTgfLzHk6GfyVHzsihFwPF2gTkbyopI0bKltmgLwOnZLs0uZQCYyMZ
+N/BLSgwMgzfcemdfXpNukfntq2S/qGLvzNd4CNTo7XSsYwPiECNxlXCalkBUGjrhyz9jvpbs6ru
1EDfN+OwiZp7hWrIwv/pZ58abo4KKVuGCL+IB5fVacaRONK2cekzl5GauLf0r4oYqYSjBNVzFllD
4Hru7R3laE6UAqebD337Fegabrbv/+buTJYbx7Js+ytpNUcY+sbs1RsQBFuRlKjWNYGpc/R9j69/
C4rMSonBEjOrZs8sJh5y10V7ce85e69dzMr6qSgiB8Qg8WzYPsxHb8BeU7DrJgNZ8L0dwFLbzH9P
7nxWIwHSzUET5yqhmQEG/RSPQ9K5JLAdNQKjB9mbq6m+bOXUgaVEDJA2743fcllfibW+S9ISioO0
Q2lpS5qw0MZxaTV1Y1fIz+E8Pyl9v/RDf1uO5m4wzetKqZeDSAM6HmxfCfahqzg4NpakDwKPDN1X
v6vIhcvnnYJV9WgqCbr5hFVsYm3iIr0PyNnIS91OZP4dizYECQ9KZ+wsr1+mxGE3WuKoGgCVprBz
oVyFZbmBlMr4sWNIulNyxWmGIlMn5hDUBmvNDCc7Xhqkl6zszPQQWzei1tt+SOy4KzoY8Gb0z2Yi
kYdeGTmQi22C2n0YJBmWY8tLwDfsPU1cigHEjgHGhDfXcsnWffOxz4Urq4luR5foE384pG9gUpSn
HvO5luJxGwmrlUlvROqoWsK8rQPOhL1uOh7bvpqLKGiQ1YqD5BjBnZwRiR03uzLwV10sXQd1dN3W
dCirdC0J9VY1sHJl+A26GqkEYn987ldGpi0VYs+b4lU1yewIsQdaIsFy+B/MmOC4jgoUT1z8muOn
FfTbBNFrRQUgde/bUiL7jbpcawJWQGNbiNjry21ZvnhEaA/6Q2cRUVbHi2gMD1VCNnrLroq0QL29
9Qe6UCJOd5K/HMGny1pZ+H55skT1KoiGdS+S+pQeGlHY8FgatijwPTeszaj+Nru70TMWtaHPNEUA
yEBF2DVZNvNQUXNLiJOiqrboy9phdjxKbs6rW92EIHNi1nt90q6brsJIRggYtoCiekrDD5R8th8f
pMRYpNAZw+E2xZ6uoReeXNIiWcu6wipYxIsg3zfhsSuOOmL3lrVFpsRrraluEwUtQ0ENT8PyDHcq
xzhHyXfHOnemUGxVcMpXxFUJpIMOBVWoSpv5w1uOl2kc7+X4xQcBqem0B/UHMdGcOqTcmC/yGF8r
Q1nqY1s+deLRVy3HHUQJl61w7UfZL1mixApmshOEV6X+mNJmlKDYd8OLKvn7VkmdjrhJpqM1Zki7
yJ8z1bc9SZiXdfKsjvosL4IVAT+E/ClOFz63Zk6AGEFkqccczrZhOAwIov2x/p1bzy7PjuVTiA5x
uQepHWjjom+uU0Oz/bz4nWMRQJFuVONclIRZAouA4E9eqQAnWYADrw2u9O6YSlcTkgx4opMUtaPk
0g24hrUoHfHKzDvitUccFGZKDJgIrqAKd7UiHNKkOiRejWHsNc/EY9Ij5UKCK9VsUiaRvuXf9WJw
SJRwnPcmDv1Am0xFi6KXfom5uDaGhAJ6wZN8I5dEAY/yAoPVTrSeMt9aAhhci+zNLBzTI8iZMXvz
sFh2tUmc4rjO2tBhP7eqqYvDOUnyq7F+McR1lj/WpX+NrG8mVseUaCYX35nQLSwcOKn8Klb9Qree
ZPw0RcO0PRwBBdh+T0SWuKvZe9XVvuK1iOtr3xNminLfFtptlL0O1lGtHzQ0LK7xqlGnxvGyagRt
LuBWThWoSijcRX9hgLYpEZ60GNxGqrzpmD5ZRCOwb11IZjMLwAbGuzHiyAF3lNIGk/4yhOcQZkhR
TRydnhzOBaznxbuu5ysvHjdly/vnkTamshvQr8fkznf1TRbcGwJb8eS1icixxaXUF4JtkVIVN9dR
xTOWb1r5EBfNL3BVuzR/85DrjyXzfo+bR48wAjWO2PSbJLspRqTbQbw3ynrT5umVAgVFrIq5nwo2
CWO2XGUbvGl4hq4DLEkAYQ5VTzB32OMXlldVQ++HyDevoyNVwi7KlGLbyOFRachr9MIN9g3HDmAp
SWOxkoIQrqrY2Vo3PFTaWm3eewVjS0Had4PmnUuxUHL5PhGkPf7eu4rATCrJJNC2DzkRLt7k2Gk8
pyhQnZF/mDCriF01j1IT9fZvVcStk7m8yM2HECvrQn9LcDCq8iYPd1Zzr2q/k7I9AA0jp/FBVo8a
wRTVS5aT0yoCeslTR3DRHsBIgqcNZEMnGkfGR+nZmqvf9Z61ioPSbiUNjzdS/CBd15q365pHknQc
T7zVVOH3oFbPQi/fyXJqu9LoQDxYiS3WLsHYJIZ0xb++GXlN9ViYhzlYgancM+npB+uX1uCkRoUK
MiHtCWqcPIBtd0THt4wh1eYxrYDcv4qq7BbAIInzvLsBsBuPrFDiImtaLK7ozprSeug03NURmaZR
YOti6HTmTaJGS6ugohJ2yxFSRlkiyczXsqRBnIrJQSM9SgIfwGygEMYZC0sru26YQgoLkzi2fyk8
lMmj3hACEbwLOj4U/yOhKxM0wgKH+0Evg5tOLzHeB84gq1c96c2Vh1pHs2yiOfF8YlWBO2sFeGcx
jPfNKpr4LlyFlDtNjuPCwHeXetUaH/tMzQHk9kcXClANSKYTh6VX/66FB1kGXyIpeysrHKoNWvgu
coQx05SUsqbOgYA1wt7F4VMwx9YS4aBRd6XWwisb/aOUYxXBFWIEkD0y8uosrH2p8JqUb00j2Khl
1yETtS7vZZzeeroxrYnblxw8C0KR6h5SA35NZBB1FwvWx9gNpNrqO42yB55O2SSzNa9+CR6ki6Gs
92maXWveXqbhZ1VPutEtOxwVLW+2rFRrRXWJFSZI124jc+uJPTF5jZ1nXAHBXKdVgwYQ2mjxrNaK
M3hXUcuTItabQsrsn5fdZ2TlFjRyie0grHWy4k4qFeixGvrA1Hp9WlTSnJJUvU42yb2017St8ntS
Cl/qvJ7brHwZ8nQbmiZqEOUNls8oetfcx066xF68dFJTZ/7rZqVTAPu0nsVW4mlSiAQ3AqIJ8wDg
Zl7uLktg1HO7PsOkW2BqrDzk0w4F9hOgbXJcz13e32nBnmjPLYDwwZMPraI6cZzu+d+shUYnj4CT
sY4nSMZWiwp6n7D0JQlP2z62MHZhiKvw34+1fhPklgPbaT5E3TrTWbFIg600AzNBgruVZW4VHxop
WCcD2eG+sNGIUYAklMxoXm/buP6lCskqtxQ4T+VDn0tLIdXnndHPG3Jfp/BBWcrXmhGVTqQQGN2r
ywsP13Sdv2/pTCLi9c9gEsTZp9jEuPfFuDOApXEn5nBwZuMjb+f8M+lso18oc525699GM6di/5ct
Km9zJgUqo4XrYEX9+1E5InGbBIMSQP9Eu9gn+uttZ0CTvCp6myi1TzubfToM6IlHAiyp8v3Jaf9X
AOqfUs/Ty6groGhkRGxsM0/e0aQQFLNI5QoRUucYi3JN6mV93TxI88Dx7vstCD3a07NknR9bDMzH
y6qrc+UUkfoh9RR8dfrpLBFKqZqpGmQPCjnbdnwHjFXlePT9YVmbHz8/Neemh69jnfZkmlCBKMBY
Gu7a0nrUvQvKj6mQ8P1yUqskeQa8JlYlxTgpNASJ5ZHInFIPleAe5Knd4qFXweX8fB5nS4dfZ4WT
kglLwy5pNUomkxPTY3+nt4dI3JbyAV7CcJujuNRKH3iOMv955L8+l8zpX6ajkxOUmiE1s6qihbgx
Nwq+qGZhbf5HDhMeCANdEl8IiT7hSbGLgG2dcG0A+5/i1ZHAqGgD1wBa5Uyy/RVAut346+dTO1dN
/DKkdvKOp6ViIeVkyJwFLf3mJAhZxe1JC/55nDNSiW/n9hdhLn5dPW35SAUPVFQc304/DTvDQdqg
f3ZYF1wUB5x78L+e28lXyw/12JN6hpRhhZS56Xj9JT3jpSFO6oRp1yaq7PFIjrUJ/SG+zZLi/ucr
d+7t+nIW+skdMgwxoe4Jrkt3925+X7LIB9vx8xhnX62vg5zIKGpRY4ffMYgl13ZaPavmbVaNGGEj
e5AefPkpiSCUUN6Gy/M/WTFhUKOmjZYYe87J2xX2Wda4Y13N+7dxgdVxac6rORSkzSQZIV/50njT
BTudrr6Od9K+caG96YSuIlzZT6KddoU+aJluLi9jzih54bF/ObOT7wxMYhn/NKX6+Ip1wapdoW9Y
WEtkFkhhLp3XuUkKYeUUN4e2EpHk96+1OyQRZSsuY8sHTUHm10GOvtx4P/M4ypTiWeMCZkeBdHL1
Qk/Qq1HD2Twisimzj6ERV2kSXEo3no725CaR6EMCxmTWQJZ8cunK0DBaYXrqaWEH0LEnDUPza6L1
A87aphd1kqZ65rGQVcDsfJTBUuMS+X79BDUb5EpEwIX2Zl+V0A9o4kcFpaMOsKL+oUBDFLtspYvV
pjJveu3VzYSPFpJExQYyEGAmqr2thfKtSMs+LVhfTkDKVG1mBvks+MptDbqNbD7DKMzyvdg8i+at
yc5NBocX5NvSsOatMB5LajRSRq59cBvhAxOAZ4zuoaDbq97UKPjEKAENuYmryUHe2Q3EmNFlH+Tf
RfGjTvxK2sfLhJ1N0ks3MLwe6mjYeVFyLXoSYgl5VsraatLw0xwXj31L3dNCOBcN+R1F72UiGgYi
CPdoEeKuU7gTheuprmJwSHpnAXyXFzAkNwYsDFd+rlqNogR9qKF/JnB8o5Se3WnPQDht8ITbUiA8
GeJY78YoLKOZUAjwn9nHx+G+TthoN8E8pTRbpBrfn5EdqZo7/qDblRYcdH6BkKtbE/xxC1/BePIF
aa3Tau6tOxd4nAndeCzJeqFMSP2viuPrKqSUKofAz4TmfQKlma4CrMCQ1007bmIOIZQpTAjEPaQf
1fCWcYcHrfo16iRj+caHEffLsdIh71ByyQC31Za7lCkg5/qbOgIUyFTV9il7Gmq07bVmG+fbxLjj
zOVhKtpyJTSEDOazSbpGErzH4TBPU3MRGRF04noGw4odrdtssCRedYZ7Z6qCk5RXY/M7Ga9VOZqH
1N8Ddtzws+atqjzovrB1+19KTwk2MXahR/6LlGxL8cPTSMrtrKVeNE6Gh382uAKlW6A2demupQCW
attf9X44z+qngT1R1q+CiQ4or70KG2QRFU9aJrwZfbGR6+cB4pwpwvgUpXUtbMxcW5iDSrl7XJsF
Sn1qWp3e04XZDlW81MBo8ZCvIYLNy9BfFu5RHDWEFKs8151KPZbNxLB+NFmWQR0BL7Pzs9jRLRhI
dXloFJ2n7FaxfjXK54kULk+KK28koKy6fj+pToKsXBak0Xu6wYOr7IXCnAsluB5fuiqbaGP66Hzb
eC3W/bKrDHR98l60xuuikR6U9p78qZskSD7cKJ1hcoCrNFC/p5cXHMy4tBU4ELEmrfu8nycJwLjY
VB+b4phlEA7LQ1jxDbJa24AUEkukrpILUXbvkd/P6rBdiuA44APNJZCu8XhwLd8Rh30TjbdlnNpC
q97J3mMNjWOkcxbUMU3L1s5VfxmUBjW9YXQSEUa2+ugbh8iH8o/nwU9QMkVgaHqwDbqrgF6/boWA
9W4004NyTnX5rlKUOzxkjtTEi5D+h0hmVicni9K8CaCIjf1HXj5p4i2Oq21uAo7gEdajHEScCLK8
2PowphMJQpFox9AmpTZchGBeMjmxDf0o6M2C/vzKTa88pCzyQBsIUp6YogVu36z+IYp06lXPde5Q
+B7K/MqDuJf1JlpvGvp67+DwmCOWUag7S2pJ1RpBof88mjeq9N7rh4S7m1E1izv1qqLDEXsvCngP
Zg0nwU1UwbQLjdJx09cK4kwaFQsJIHNIqSYjYRIuXKNwObXXVlLXtWsum7anQPmaM0k23l0Z3uTp
o5IOM72C5CP9btV2reS3A0IpmGKzEAGVJRY2NNVVGD522ZHOyiyJGlp0z8rw3rachPUYVM9ePQIq
/x2gw6KROA5OXB3HnNgO73o0cshz21SCC67EOzCRGS+OS19A6SCRAzlrORqXGDVBQpojausCw3/t
q4sc+VeYGnudOTLVvUVeKKS1aJsSnJbIhJlLZGp5oId6elWFtRfD6IZvJI/N21D+luqp7OyvMpnn
Vrl32/h6GLRtpU6/LLqXNR/6EeLnrFyInMekC1eS93HkRCiNq/Ujc/DcKNKFO6S2lZUwretNCTRb
cMtZlDN7kPbm0uIvvJBviDvv+6suEa7lQdmE5W3bKnua0Aev9Beicmt5NPdiW7J++YY6AzSy6rTy
tQsG6qSPgbsa+YVd8Fa15Ubh8gwxZExYuLmGbJ9UBDaTCznFpJZqKsX+lwZsWK3cW+mWD9ImNyBt
I+TWVZBjBSs1v9kxnW2Evnn3FPXYeQBb5KqfZaOAgI4abRofItn0bT61t3IIiVorlkaj2awsiMAe
7UZ9Mc370FjXpFlEaOXwlgFVeQ6LxvaK6Mqqx80QqIuqLvn8dHPP+yXklQMHagQy5QIVBe9IQ6Oj
5Kyad0p+IyQ7vTVmii4vI71cTh8xUAlrYarKXoXmg5ptO7eByXiUzVVKQyUq27fI6Jy4UBZhe8e6
F7qM5Xg+9tPxyQMAY/AgasxpAZ91I2Q6zCSn8rfcvrmZH7zW2MUI6mWYyQbf4+FVRmvipeitFY3S
KpQMMoZmJjxTv99Fhrny6L56za8wUxY+4RKehdkWp7k3pXXmW2UiI8L7MtoHC+Rj026t/l0dzVWX
Rcvp8qjwL8MEZWQez1U3XoD4247VsOJjamfA+z2K580UGbFW0+AXuNemeMxoxffq1kiuC6K7Jsh5
thq6fpHREPO7AW2d7/Tq0df2YnXXQHFXJfCR/iNoUtuKsWjn5cyQVgQPTf6BcXztgOVLydvEZNLH
h+yzxP/oIttrqP/K2CCaCWCe3nnCr0z6qMbbnI8sF2/W0DDKaVpRqm9g7LUFcOHgd1sxm2dLwzoO
ZrVoow+x85F/8sVOrlnwgAZmNaRkjkp3ZixZsmXevUmZcByhsULp6Hx3xubYG5+n1qoxAnBSH8zx
WPQbU7nKooIe9LCrXXq5eUm+mLpPawuyojuV7ueRRFycilrNMm3RJCLQdWcm/Dx06Tg/Zln2ETQA
eY2bgQFiX18LA/3bWIdi9ZvyBxQkjgD6Zp5FQGWreZXlRFi48BopvNSYHqyV1D9n8b2hUg1OvCWi
OZrC5aPiMRUnoxOYdMPjWyl4EMCSt30/2kpC5y13UX0EK7mEkR5ZK5do7NBI14byqGq0qAQ0A+5z
TcFe9krgroiowSa03Q1fkqDdq/kvN6CJnyUEV3wgAbg2KDf1JQLkUnW0fpenLILE51a+DbwnLYDd
Cto6aai6iuRDEFfQ8igNocxK7C3KAKBaOxm0YdZ0jmKw8+0iSGIAWDtsKM1OEIFFhRWL4XLtaqRy
fL7ScOF91dGNrTcceXRU2qU1SpcyeqmYsC3uq4+xJh8eLSbKQAq2VYZUVMl3dQjSWi0WNU+r3H6E
KEeDSJuJgHvjAbi1Gc6KSdCVLkcrot9YXmMWXCgWmPMk3Q7hryySWA2+BS4sPT14ES3k3coxoQ9T
0HnGEDbvm4SdQeLk5u8LG/dzuxYNKyWiOmwYhAV+37UYZahro67XnzXa9JDYrKDxcvub7JIb9q8Q
ApSIX0Y6KSOCsk4bOUNNVyEqJzpv4z3ka9D+dnwgnP6d/79m5qFf6S0uRQ+f2drKxmfsMJF5OAtP
tmZNKiLWTlElTlvbZNOin6/Wl+tvZ4qy34Y5qS+68PbFFk8aQSy8FuGNgTiEL5nCetxt5EvVzDM7
3G9i/ZNiX1YXI7tsPrfYfB1zo9vjiuawbSxRYnz8C8WIMxv3r+N97n+/VPPDmuoAuiPSQ5bJPtiy
lJmtDdsRdt28xjGU2pe8OZ875pM9/LcRT4tKKD0F0+CJQWAzH+dIPR1tjzpjPl6xpt9o+wm2hGb8
MdgV826uL+g7b4KDwRUpr+CbVWt9W99fxsGcsS5hAkbNCIxAU2gxnRwYZWqxyxUu/aRB9VaAszfW
db1Airbqltmy3pYOPaQ58UCOvEBxQiHl8tN2pr3y/ShOypPM4bLYqByFuxscJCSktYuHKViYRf2/
AsE5U+rlrM0JxMJrTPrW96lixBKg5iK3w78aFySLPIC4mid21c3aDTKfYV7a8XNss0G6MEede/K+
DnzypEuJlrBmmgbubnVwyONaFNGzK7/i6M6CQhcohC4Kh2S4Ak2zVvBryAHSgcWFw7hw/qfK4zyT
BII+OIwBFw4SjvHVffd/p3soqEuwwFfEy+/i++F4Ydgz8+bXy/5Zev3y3rVNHvIpYNh4Xb1oi37R
OTQubwNsuJLNfmYObmyPhHZxKWPt08Z8+v6xIlfxS6uY9E4rWiE+hhySUDMPr2CnXqEGu8XEKtj0
SOf9Q0mAdbAA5HgJYHBmGqUHhDTZ0CZj3qmGXGsyXw57pOsm+p2Y1AZAL1CJETFEaGzi+MLjdfbp
+udwp7e1odeOx5b1Rjg8gI+es9L3tOBCB+hMnR+r40RU0fA9AzD4/u4UaZq0KpRaqJh80SF8FsrL
z8/J2dMwLNqe+Lc047N/8uUxqboUoabKCGK8afxgnrNR7giH+/dHQWwD7o47pGunpk2As63cWijW
ZeE6ZnfSG08WJbGfBznTX8WE9mWU6U38ci6um0VhJ1P3TkSKJD5Q7e4+yIFwU4oYDrn04mvqPtSE
Y42yLIncjZyVGxeioxHKaHIj+KcuHHkkIIG1Gtx4V2RPPx/ipzvs9N3Ajm9qOFcwrGsnSwo51kpd
Q3kMUukXl2lFMcaJYGt6eCHbPXNQpkJZ76/HoJ91ieH4rT7XFcHJ8TtnLVMF6wNXT5aDFzsXDu2T
YfLTsZ2sQzqxbksxIbbM7xdmdxV0AUvczsHknPfyekjLmZYak5C1Sq8N4VDXud1iW8rzl1h483zX
KdXbyKCPIxzLlt1TihwU2rbss/MdxGUuvfUtb6JnYZY30FCW1FkQeeuwdeFc9x9mR/RT9dAmoiNj
qyJSbNkasHzz9Fq2UEwEcNXNmyh8RtGK644WekZtyT90ZW+7ozo3tCnPSqYMcpv7hwjJGpmB/pXG
GqqjCCNTeYyDOw1kaZouKkK7S4na3P0gFFvT97cGgFJJymcFzMcyof6udIjIPgoCjYbxYUiRkVUP
XfcwYIQKcfvqQmFrA8XIrKL6FHFHEXzLFC8tiKwDBYmiSvfY72ZyBJAaN94QW6CB+wXlXAxbdNwV
b084EYv/aj2wHfz5fsrn3mzTZFM8TYYYRU4etaYtIquUiVBQubwJJH4S/Zy2Tbdq5a71ynrsi3Sb
jM9D8ia3O0Pf1SLraPPJMOIXt0WQ3bPHEUWiQKPXfgzYdZRLdQLvuuJMH6RHlyrAz4f82XL76xP4
z0M+eQLbGsFL40c8get0DYT2tZxTrQDxjJDJXbnvNJmcBvT6q7djjWyB/TE29bJ5TLbN1eS8suYg
qe38hlzNVbsoVj8f3pntAFPwP4/uZDImeHgIDINJLCERwMwmQ2dGzXcVUpucCvw5/Q+xKzb/u1FP
JzVgDrjuafWGfUqoyNtI3SZHvVZMBAfUqgFJ7VFx4U6cW7N8PdWT7Z2uWV4XWLSwfaqWWnWraYkt
ildKcGF3d+779mUc6WScnELCIOiTtMLl3ZDXeNzmP1++SyOcrD6bpFQ0QMgwQcubfopRZCb5eYTz
Ty39Vp1wFlVCr/H9s+NJrVjK0wKvnncOJYob/3radRTL9iDbPrsPtJ/ivPhoV5ZNxLydzXlqj/5G
nMsr6xcsjiesFfvYSe/F7aXF2LlVIH7lfxybcdLFFy29dgca3fNG3FgVpWnUHRmaUIk50Th4Srn8
+WKc/8B9GfBkj2PWgTgINQP2sW0ctIX/NJnANeSTC3ddLYiaxwnu2dRu/ecCcvWFWe/ziTmZQmgp
KKAtde4Ejf3vN8Ow4kCAtjdpWZIXbwVB+x4e430Ayqp3CH1dyVt/E+8udcHP9dzhCRr0ccEHT3nR
38dtyqBufODNbCIniVwEZQDke7MgYnCl/VLWFy7z9Ov+cppfhjuZKbVR8cYqLf6U7Awv2sqFKECR
b60v1O3lrevZyyrToVZAs1KP0U5eVGJ18ZdH0ucz/vs5fp8QcOQPUD7E9OqvPJut1Cy8v1SBObdZ
Vb+Oe/L6WkLZWm1JVdHcTbxW8hpQ2R/jrbJJnZaks7l26crKZ67s1xFP3uYxn5SQFSNO9RFjQZXb
n3k7QB9Qukg4Vo8/38nPStnpnfwy3qnOJmxE34wHxguvhFsSpuCZENqw6m9IWoTlXjjVbhKm0Bog
Q4VcbDaMC9fpblx7FX5c+sSdmfe/Xu7TCkWFJkZqptkS8w6t1ChtMHyVs659+Pmsp4v400mf3Nam
IsAh8byW8qG2+FM08q8oLi89PqdTs5ZEnknizFRxkTeyPcE3TIpdvS0sTYDmF1/LM2VR2MisEj4Z
EbBHvs8COAdMQ2lY3qtQLyc4DkHC3DicFqufL+CZxd23gU4uYDxkVhukfKDxtACG9mmjWFMUw8+j
nPl4fhvl5F0wKDS35RC04KweQnKgc/wTP49w9g6xKwQRhuYf/NrJEHXoeU0ViH867BOHerxwNBx1
lj9Ym+TgqzPp+sKI517wLyOeSg+bVE0MNxsot+4ah3ztpYAXBHzSJPHpaEX8L8/wVIEY+1LVBEjB
+SKRqH5slslumqqLtWZP0OmLZa/pGTt9t76e33T+X3fB+CrDwGW8CcGaHItNtAnnrBkdcTGwfk6u
MWvPs9WlsuulO6mdLFRTUdVLmHMti/cOwqGEXhXKzmZ6r2ObNN9Lys5L9/HkXVMITuyEjPFEIblq
O9fxFRcS2zoaPhJ6J2YR2eX4LLa+PTS0qZDrfD5I/18DFmWRu/LfExZvX4K0/tt18FGWH397Sd//
tguKBuRi+hW4+Pk7/k5c1PQ/RHPiNiiyAiCaZOz/Ii7yI1iKJrxUTcJNwQSWZmXt/+d/qMYfoB5E
Fmf4gSkHTySBKqNdyo/0P4A/sIjSTfHvKMZ/g7cIovHbq4AJHQ0fCbgiREh6Gixcvr8KqtAQ9ZK2
/hJrGjX1rNsbXfDIsS2KKrliK0dCIHm4s5KQsjGjk53T8E8GtMh5C4nGKMUWoFexE/OKrAY93urS
cDfi2XOEvKZ93vGXGrFw1BSLoBwk2zGQ96MEqq8BKZfEaF8yr9316Cp6Dd5jn4rYXS3CWXtS90J5
DR3+wfQz2sDMro1sUpSfMjbL7GD544Ml5Vjy1OFWmsK5NcgioZ/bau+91nm+tHzRcrTxPRZJXaHQ
3ZM8abwy+kcSWRB5x3jvsme0p4BYV5MJp4qCqSeNgV6Vbrg0e0VNnyOAuq78XvoULXoj24Wu680R
wZGmgwCmI163V4giTyccbaeIDgI7LHrDOK7CONqVlA5nuuzSqTLq60DOH5LmPTO1hdiMOzWaGtta
8RTnybPVrwXET+mUWdko+OZDdzO0BuZ/Ae9eHb36evxOBM+N5nofiat4GG49YR4EE3DY1flL1Ft/
G8q61T4mMEnckgOchd69JRz6XLkeR8LqWzN77gZ9jzfGxgf6G1nPu++ad4XS6Eu9MTZmjZ9E5JRT
mIrEzsjLoUsdPtgylWIVfzgpwWrhmjNBFRAOdiZCLxrBuaRd9SR/u70X2ln0WiaY0uXaoEWtB9gp
42Qt67DWVO3GbPFhfxKn9X5KMnvtRmM9miHwHIRVYoSmIaAzgUbld+Xq+2riOMqyAxkN2R7xeoI1
PoI6tojY5rEwJnMGofage9oqnI+FiOm/qOxw4OzdzidVsur2bTNyQfLkI+9rHpiipt7UInczyW4V
UhatI/HCpbcrIp+uksgOGBycj9+VcJ5O8GdSDJlIyYJXyAsYKH3MfqYQ5w5Ribls1E7vW+ydquIZ
QmUxq8qEK6/CTxo/NCNblCICqkASlA1P4r1Sp+81nuZZaArl3tVhyoVKvUh7BdfdfID/tIldlAoV
OStGVarzyEe9NYwJ1UCC1+MkvEXWuRwmhl6UcqhNUF5rCj/CbYz7vqUaVDQ9FlDPdgeucVpgKr/y
IiFA6hAfdSu5qXSyCMVtqrqb2Itep8BbD1OUH5b7rM8XrRX7qBvyW78xFuwWbyzfuy5FaNK1ijKs
E3BojYiBemYFj+Jj/aGE1lriOVCl9BmBUTcHqbdQZHfjpxaOYJr1YXltiL2ItLF76AdjIRfR85eZ
+PrPD/hXnuv3pTlzGaEjosjqXNVw+GmfXZcvn3U9FTPVawxvadLXQBWrLQesKFoQKTys8SUd9LRN
/+ci4u+jUUwH9cio0gTZ/bqIaBtJEgTf9ZaGmdW4c6811bpTuKxqoe+b4G3s2l0lRofQyG6CqHr6
+VxPdtN/H546KcgXiaKKdjJxp4mkZBkxmWBao9e0NEzbq69c7N5LgenZ/vNeJEh33PjKTJMrYTQW
Px/C91XUn0eAmxLlAd8NzFInhRNSPdSk0CSPJLt2p8qQzpHFFEUCDytG9BpduOCfpraTCw7Piq8f
egoDh9jJhj5VxKpsmf+WyshHxTcSFJmHOmcmKTvyI8S0RKI1rin1WbavdQ9GJd2kbNQK2d805vNQ
qUtMxdvsoSkCm0bSc9JsC1CyJkCxRibBJS/2gqAuVbKqCZ6H4jnkjjQy1ZEJfZOCDiE50lgXavha
SYgsIByM3qtmkDgoiQGeb4IOqyZ+7mPBnOWKdDUUSPmCYdyneXLfWPGVa/oE3/vdS6FYd4knU56k
KDJTuYVOQAy3HZDYlMjudYnUqiifwspMmUOUapk3CGbJKC3LeKeCjY2tMljGHlHGGZV3uTDvCNB8
iAbzjpkGstrdUEBBCEpzL2so5aTIAMs7wk3jRWxKO2NqB60T/7mQ/7fWe3dZwn//Z/o3b5Qmy8Dz
688Vyj//tAveyqzKftc//q3lR7Z/ST6q07/07TdX//fzx95HNn+pX779gezJoB5umo9yOH5w3f88
ir//zX/1h3/7+Pwtd0P+8Z//8ZY1aT39Ni/4vt6zLNBLU5DDf79u3HLCbfZ1kfhf/+jPhaIs/WEQ
eEX8hS5hr/iyTpTFP7B1KFCsAJthw5w6Yv9YKCp/yCwEDcOkeYF6YIpw+MdC8c/fx8/EiTopK+q/
BebmQ/xtvgNIOrmQFFhdJr8SaPbJfFe3uakm6pSfkJj/j703aXJb6bpz/4rDc3yBvhl4QhLsil2R
xWo0QUgqCU2i7xLIX+8H8mffGzfihsNzD47O+6pOVZFgIrFz77We9YfTVXAq2u4yAHl5DubrSJb0
tyokEZXB2U5rtKV+ML/GvtB3MucpTEW773J/O/V6ttW10dvwlD63kP0YbFn1Ni3Tbte16ldBFfnu
2acMNwVNbxwY3kWaHbb56uzkwiXlzjyPxpL/3DXVNnbpeG1dDB5GTKXVjBCeDf3DKdj3UODHB0/N
n1ygYduPyHPRK1GHSsg9eZvsSzKcVrZvZpd/fwhsjCt4Frsu0ebtZGF1XhOZ/OxComTG0xzcqAzc
da8RjWkE5quudGNDHCqNzCWv09CTgfmPDN1sr8hLfEFl/ACOklxBnVMQD9W1z4GIZMBURvGs3GEg
WtGFhhvofJPOoMzzQiYofVjllOQToNqiz7IXkjVfIO8EV9MYD6jWGTcC8zz4KY2nYAxCw5nqQywz
LBEqQooK5wCYbT/K9BD3kbcCqk62TzPme0vZfybUszzOjJ0/6tYq8geXMkZ8IrpzQy7fSq6J1yMn
vTdarmn6zhHSXecyytZZ3hwK0D3Ef0poicArZ2940dC7V2P9DirjLCiT8ASM+zRtiblEKa1M/8T8
0DtkS4mfs3ycst/PBtTLPHZIoGR2u6aEclA/pjBwCuaaElEuwxS9Jy4XdXKmDQPTJIEABghtWtCS
jwoybaOm3dgjW6RuV+laRSTVyupBLW5yhlnVYDuxY/Q/7KbCLWOFrpVZq8LLX+cqerUG+7MU+Ayy
hfCzAHXy4h4N8hhhm1lpnv20ZUkmqN2AIoJ6ErUJnUceK5vC976suJY7q4ZZFYlGrXV8I5587dN7
o1H1xtE+qJZ4RrWpTcwHi8GhmLbCanYlngFn1E6dnR9mkn7TWi1ejx9lPD1EWhwzkBtdVd20/Azl
/9o2LfDO+oUKfaORCdoxJK4if195ObL78eK3xLsN5ZHSEj6mfU1q5rX5m643u+JVOeVxTIt941eh
HquNrc2bXHU7rydbKz8lUIYiU1uV3Vs0/mpnsj/tfkewYji4nwy1XiobCAnU85lgTMtTex30ONlD
8HyMlWtUZ9km9zEpzz4ZwLrKdm5l7OZAfBC9GjrQX/PM/PZLuY3S7DQ5wTHNuJHlvI0ol0ysCz7+
mDiivFUAb6MizEbY87k8iKQ+5IulK5qeugURpAousTBfpnLc6nC16m7aq9Y/VFYGNSTd2WN26nlP
rol/Ruf3NfVmTH5MBYP5yaGuVht4BiC//JVfoJEWzUswj0C09nIgUYO/Ave+HQb9NpIfZzTByuhq
SOrIrsgSd9v3OcJu4zpbfum+HuZ1aiWXxpAnP51el78vTOdqaOnrbAeHOtK2vvk1mDD/ci00YR21
gFyXfxddvc3r6ph16c50+elJ+tMI5lXdR7sUSErF33GCMj1EA7Qq0cqT/MpUDMkjd9MuSQlt58Qd
jOGUb7Ur3PbGYKzvBAdNRrs4nQ8WSJblk66meCuTar9dLkcWqc2Qe/vAqkMhnJt7rPN6H6TlWeh8
GHNy6aOfncHa88Zw+WVVfM51EtkZ4Q5ddsjED6dO+WSNF6Gcz+VVuv74UEO3S2wbHxLIOWURQ53y
0D1oTfDHgX2iYDcFU3G28FigWwua4Jjg8bV+jTaKWCWOXll8iMB7oI7fpDPIG1Q1doUJMyDZ2xzf
U3K0W03tLSAOY74diuyEaikc+uJQFVM4FRDsTE5YhXvSJqTKGqP3rN14iiDQVG0S7JaGw+09Bf8u
k1lX606dS3cMVZGy9QUHAERrpePktt1Tow45X+qt9NVN+69lKS/X3Jqcjaxvnn2f5oBmRhLm5TYr
t43erUXyMKJgZ8GuyTILMUV9LW1v33b+pa6KczLitLCvNicspSWv8XEOkpe5YhV19kmNxW1Oxavj
mVfNSnaqrfZY3BbnQFWy/xFLO2g7d44vsR/tdNix9ki/Aq120cGL60lUptrtXbY/LfSww0W5v7cy
uUURG/bTvBtM7cw/HELD8aiQc/NSzw2bBfdyR8hwUZuh66tdlCKcidUHvqVFRIOtSQtpxQJBc/da
a4UshEMV55uK+zFW9ras8jMP1O1sngKFtoCht5cRic6XDWGv3Zq+ZqWfTaHt8j69tZF8xBMXplxF
MK7M0j11uXuaMmcTBMUB/sOq7tYmJkw3n4+aHuxEM/32fbE2uvTiSPOaGPG7lRXnQNQCN0J779DH
RNwNUtt2gphbFhWYt3AIqmNiDs+8Co6RcE9B5x18rpfjpuFI7q6IO85EDJwt9mnhH1GYkLjg/DI0
N1tNboB03T1ZLvsmFzuvP5pWp7WjhbD1blHVnbpuetOr+ewWyG70l9HfNrxqX/zSmmRd9zUhw0iS
Lv5g4l2yj8LPQhHdS0GyuZG8Vom49ZCBY7vcSUndkaf3TiGG4VCyZa872rj8iSwW6qx8giGm8V2v
/HuiEwIBxrGMWTJGu5njdA3YqwX1Fthn/pcX8HHqWugrLbQNPrrkW+vZZH24Qv6irKcZ9Z3bJfHv
9tpiu7XRq8xo6ueN31EDDUkYKQ3tz3Yy6xD11MHJdWhOEBXndDdG5SHW6qPMzGur5AEPlRQZ15HG
1Ohr64IQpLjCruKTlZ4onjwE4l47MycwqIPPaUUrZ+xIH3e3wrBC0ao1NgWffPvZ3we9cfYaNqKc
LpeT7drBP3SGhfzVwTIxx3K77MyxNq9Byq0G3lLFQSY3n1yU1XIFTMy4ZVGuB2/aj4VYy/HVwi/Y
Zg0uIpBTeC2n2F5nDZ7ZFqJTFsM3RBCzECT5+8TN1mMfH4qIuNf5bGFZnabVsgpoDw6AEbvC3xH6
jnG0W/unKPiuMVcsn4LnGMutieijPM5u8Gd5Mblfvyz2T/9rHq66/ZBJuW+m+dxpKcjw4V7OaOhE
ID7bX0le3AQatblRRIUG3dsCA/dqbyWr/tEX/dNMtFe7TE7e+JsMw5XJZpAYcONyhcuZMD7CJeI/
y/ouSnErxvqqhuQjcm4aHkWYrOGYza/ekN5F0N0z3/mVtDt3FBAK5qM1BtDMslWaFUcjiE+ju3No
vnlRsqvFtG2MaD2TH92m+rHLG/Bp3j4OmqtruVTixVpz/sDj2zjmygD3h7505erxM5rIWcZyE7D0
qrhcV0Z2Kud35SIWwzSbklptmPOhoygZlAyHeHw4Mc9gNz71WIwcZa/bdJtdMyBszoeRjvcG2GIv
v7XEWWUUgYP+UlOLGIBN48w5JVV/GjrqmpNprXNS1kNR5sfOtK4W5LmZlzy3J61R5yp3Tq0QmHzz
W1b2J+7G9dxNx8aeNjS0zfWyQaiyhO5J67W3T3bW7wJRhu2g9j43kLI2ZoDvxgXtbNAFwKCM49uX
R72ZDuPMhKjJPzXX23sElrs0uaQR30HBORXAR8vfWcI/CRMWoz2+0ehfLdd51oI7lrhejtfS8v64
7fQ+2+WvOa3fXJO6TCtWU4YhE04e2inbYyUmdXHWnJbhtn01NfrOk4vDI/V26UCLM+t+d0GxJ1A5
LGQG704c6GOtg3He6lVyikrkbKU86MTiaPD1Syp8jb3U0uJdj0dvNvvQK3gy4lTDsnnWAqpUh1Ka
9DpItP0EDcTS7iO+I7tgZhXFNFZ8uQL7fTML3BB199tuy19uFlpmc8cH9eXEydOvnsYcPNySoQCR
kR5gO3Itnp2L4y7ZzmyhOV9uHWyf3Txelgdh0XVPrI0m10+ql2GInm3Pd0wullj3y0r0D2GLzzmO
32rZPSI/vjguFFzz1evLT6sqbqPzI7XHU9rE90Tp37F8S1zz6AaSWyF6h8z8bhblL0gDYW8YYRqI
eCWG4bF8YZLDk9NHXQrKz2PcLVS2+VkG10z6JzPNb3pWfFrJ/IDvfu7r+VVyYOiKczb6F67WM5PF
zbCHi62Se+lPj9mbrqX5d66AP+881b42H5YlfshG/BpqbjbYxVNbnEedW0bEb8uTa3mdy7sIkBY7
mnNcXpasSKWK/8BkvWv9+NZkEmxAencERym72C3fVurDc/k2MUfPfhYrR+vOc8ZnKfVdm9tfeSBu
MYsoGt2vxIEUJfs7FfNnnbcPP4teSvKMWpzIVSMPUTNc2q5/elP/TJPyNtiKijVlmWuvruwfo8hv
lWX80uf+EUQ3M5nw2iaXpNzhlnmbUvVh+gT11vlN5f5XJ06Dk+1nU34UUfQwKSPaqKeS/t1zAhRj
9WOm4kx6b+U4nzkoPW2ht07+w3PGY+rlvwK7uwVLyoH22rTOF0fnR9lpzyIOTWu4LYvCzqNn5vtf
y8eoFSQ6TNNrazacYm6znd4c0+PFTa/LS3A87Tma+blufwo72hvB8BgH98Ld/GSodHej6TWdymNC
hMDytSAXPFW7VZePd78obl4b362ZhVWb1ziX96bNbn33uzbds+zLg+3IR+K6X4XW/lBJNMAOjd8j
N/+UcPDqND2N1vSh2fI5dQYZDfHdq3ZR1JyTiLiVQaMQ9B+51V3MwfjQvOQca2fNdMIAIuvywodC
e2RNhNM2fl/eVJ40x9YgnyA+Sf9ezNmNect71hdHmQ6P2FrVBtlDRfD49/Pb4DLhiDTNZ8cHuXzI
isyN1pc3g5U9qY5p0G8ts87Lr4qUc6ljA3l1/FFP2tMuh4sRfCQj973sL4Q+3HEP3duuuFV9fC+k
c26HeEE1/ls2jR89ere72JP26rfyrvEOJmJFL/klhkq7vB7daw4lzi2OVV/Lfxon6qY52lPXyPHq
p2PfJXe6ujfdxGLcyRPMDndmp3cnFXZ+e5xIigVGe3bLZ9DdODr4fn+eg+vyxoyWbfK2lKbWfNV/
i7p98pCQ+Tau86NMaGZEV9F/VuaGyY4TyQ2dnsfyAaCFfzLZqr3+jlJwJQqH9irHO4PXOHqXwdBe
vTx4mEO3TRJel+VePPatKZk/BHeklrmnJKfULuONivWb5Q5nlYWR0D8KblCpsxrYQVv7MmliLfro
NS7VE9nNvTG6B+SYE2vz0CuKKxbfsqJgPV9ap3/PZHJf7qjBjm7B2Sirr8gSVIPHel5JN3rQmX94
0DXMUX4sr36es22kt7R0jOvy9UT5j7gwPia7uoBwzGs+pzoO9c7Z+L38KH31gUMFSEB+EUnwtAz9
Nvf9w7dB0BLDVljTw7bat0GwxrT5w7f6kIyrsEm5CobQfsw6szB4qp6NspPm/3KXKpOgSH28Z0yg
ikJ/0ez+3v9toVqrOvnsw9iIbr0tiUfuNxbDwgBbv+z13fJ0sKZfhhGdS36ESevFEIcyI+es47wa
5z60Eu1F+fpNa/rn8poSz/uyBUdROjO+1zyZtD6W97is7CGl2xTMx+VedaAM98I8lp3H+5TPbuaR
mSXrqtIepe9eSjM4+ShS8+aF4eQtY4lbk7h1E3bpHjlKa2GAHtZGuqwB42O5uoknb05QfNbV8CS0
6YctJU0j8e//07RRKyphmLENIXvt2cjVPhGfisYODz3y7NzorE87wlS6rAkdavO05IDtxRdfVLe0
wrAZzPXvlvKHiMIXrw88ZPT1lcbpvp68vUVTMYHGAMpkKVAX3kU/2ptlRy29Yv3vDhDJzoZWoguY
p3Ny0s33SrCsqQeXRaPiZFdw5hUNdgoneFuE661Jymb00dKF6IeL12vMSHgsxBgT+ffgM1TMBfZl
LSxHXMYJ27c373O7CMvySMLgSjD09C3vgEou7M3qkEJp1RSkaLbOxWCuZbfazTZB9uKPf4eiwH+s
sBDMoF2dU9+1L6l9na1UrHTIyFrPc4tUpbBIA4CgvOwhoi7soFr0F5fpiRa7y6dCTyS+dCIJ59IG
r6vtVE5+ywiVvKxegoyy16djBI9bN68l3bPlx3H7bfrY3tgyvRgDfmNu+DrVdlOi36ReHtP60wIh
2bqbcWoBSNc7m7aTW38lNvBnjvVg0rjOTfNqx8lLwTTGAJRhSdpZrDqHduNytXqdjwXOcR+U+8LD
n22Ag35TIlkrWRwiCexSRGs/Ltjo+lPTmyEsv7flO9mn4mba8/vrjksK6TIDlebW46qfOZ1xnJqh
knd6upNms6njeCtyG3C03JczTndxWa6JdAPk9oCRMG67ThR2XnkUnRbmo9wKzD0T1AtTnPSczVQ7
Tg4gn7K5xVX+J0/FFAqj2GmkMMBLHj+0ccIJWaQ/cs+dzol3ysR4zHrormLQu9VQNL9MfG2rzAa8
gwMh1X3YJXTiCUwJB7M+pzCNICSBbSzFS1HXaEoy2Llt4BWAypdwGlGHmV29OVHwx1BJE1pd527o
+AEIcV6dOmsggwSPoY4fXbSNAtGtow7NCBXPzokFxKKq2mR6KTeNg5+tsZy3qJPXTgx/hzQCZhT2
Pmk9opBYIGyOuXPlb+SQ62tVy+/KBLqgdPNXOmZEVKY/5sB9xF22h/SgJcE5r2gRGf2aGbS9Hi3j
otfepZdZid1HA5St+XuhOEtrZST4qQhxbes777K/MUeEeDrYed69OLck08q1p2jkdbxde9YQSBT6
h6eGz2YUH6nudKHTf/luU5xlEFFcOI9MgKWvjQIIceatYk8T+8L36asiNlEtTcMy6K8S/kIpAFrn
NchVq2CPtpHdTL62bQKvXM+9+1IZYPZjjUaCqfmbhNA9yB46ITlOtrEyMgUm11jJiP9IVOLTUeUj
7SBDaGYzryKLjkYy/bZL6B9OgrWCAf5ujlp7NcYyXtdZXmxl1sKuwvVjtXTgC20e+SIp6oU/glpB
hFO4018p430bmKBjaSiohNCFzObTUwKdh9v/lPbwFL7c2VHH+ZJj6Mp4urKq10X078E7rYXlIpZ3
vLeglkRSmqCAXJQPblL5oJrTaF3ND9MNkhVajIvRzd+9N5SIVuodqh1KM4seYWHn36xKbClzhNSp
2aBOAcmTq7+tMT+1qYPG/lUaAlC43ZGX4GvHYRwwthR9AF68w5yrn51RnFMHCL8fNe7q33jw/85S
/zez1GXyhFT3/3+Selk0cv/l/PP3n2/A8Xg5//wb0R6+/9t//c/v/c+BqvUfuuUbFsnExMVAlPpf
wjsGqqTHMKFcyAWGR239/wxUzf+wKISZzTKLtTCV8qX/OVDV/wOpHvDP/6Hiszzn/2igavr8qP+X
gGQZqBJ86KK9s0BP8/r+PwPVwcis0YTeAvl1IjBtyXKTPQ1+H70U233e3ph+bgKZ3RjHvjiUsrPm
70TF1HDIaALoAaMRBzVwL0mSq4broCU/HPOijdnT6dXn6HHAJa3h6MXRpZ+8LWgaUCf4oVpEPABP
Pn3VnGCs9XTUzAJIcjknLwxOd3lB5ppI8rNUwT5gG2JvzoJwFFupuyocvBk6QDBdIr3qD6OW/GzT
7o0uoQj1yKi2pgO2PzaJOdNU8d7TrVg5es/WmOlE2Yn+SRTxT4tGE7cssxFjsPa15Xi0JQYGBwDk
vBmo6mz81pv6rDvm3zrwXuskg+c/ndKKhLs2ukeWh3JCATYJHMCbtgWfKoFSjH+Q2ilNS497HEim
9yXrAiaNQvLQDhVhZI9hmjoGr9FXKn3S8irYJXWqyGpYyZoBsExwFajfcZyhLuNZh8BOujqjZaK9
1qRhGButIa7BfLeI40I1212FxtG2z17LBWgft/7NcgjpqpRP3YZDsqe7ko63TKvAvKRA3zW67J1N
kygrOW6C8P7ByPSnLoFPRVJRlKKJF37FBBHNiN28ZUPz0o/imms/jD54d/KYFBH+SNOPtm5/NWl8
0hN5nPzyXmhVsvFl+XDg3zjqbFDJrqY2vo7dcALPcsJrui6y/K9dOy+SQdZoePGejrtOxF/w5jRm
sFLubydiAuORnILGh0iW6UUHRwagizF7EdMr59PUOZ0XubFnCPSuleWr7PPXXprJyplJcdHlTw/4
HTN6d2MsBU7QguHq0YWs8rJ41qN4uB5jDQe7Vd/tikneUgim8Oj006CrxSrYP5ierjVBQ7IeLH3V
J2GREHcTSf+hl0zvgMFgXGWYBDK+N/K1NG08ylP2UuhEXJv6+CgrEkRS40dp4aGtu2OLZAp+CCZu
mk+GotVURhxfUrqo6NjajcYhypLGR2Pila2Hs7TcXdQVO0FvYUhhazflSeTt3htJnrBAA7nxTy2x
Dqoi2iIz/V9laTwLj1l/tmTmpOObEyP0m3V5dMZx11Kv5uxuKxB6EG7+pWiU147Ip5Xb2L+1ibjH
nskOzxyAjhZ6oK6+VQHxBbHkmcRXnV6jM41j3+yChX8Z1Mhhrd0wFUcNmcUaIMv3QBcIsOMLA0Pm
Y5081rq/rs38F3zyL52627fnXym3v0VqBj3pAJWn1x7M6li6ZbK24VHGY9etZn+6OqhWZyaDdPJR
Qaq233oOhffo8ibsgXRHS3C36SMWWCf/mIM5LMboJDMVmo58JQ3o7FjJFmHESyL1Y20XP52RBuZ7
pTzWMLXnNNtnIljPY+JTIoE+6eTGiAx6ooNcWRNPfZsMbwTKycqcZ3BmcYo0n/79PJibSFofo6i7
lc4vJ9yVtx/tC7Xc3XWvh5GGVtGmXdTmWoaruruaExnQQRAQbwHUOCuYRHi7ILLBnWQEVqOdDJtg
UTo78lk7iLU0VaKt1RjtjO098xLitCkbV3lPYiPhCeOgv+OfGfca726CLbUL1KUDxhOSM0oCg/CO
8Vw//SBjspb/NSdaC9NEScU4KSxc9JsVJXPCEWxVl+XeU/Yxc7O/dkNZKIzmNNR0WvtCh/0Bl8MQ
BpklSGr7bv5TKWmGmdXeUXeZzaUYXQ4Vypm3VZXReuxbxmqlv5lLJBZdWe7GWt8JJfy1a8UfZV3/
UDYTZDMAIq+ksxOI6rhEZETVX0OBKnui/Im8P1NpBKv2oU051Jdu/Bl3Zs2iAvXXVww60Lb5SEXZ
rF7GmLlANGV/eidiTFXXq5RnAEgubjAj1d+zzHhRigm1ZyBOllnABIRZ+7RoeycSo1q4XnkHNnSu
9F+z/SPKsPCSiUGNqmUv9kDEiF+bGHo5RmhcXWrcdc+AeuXKDlidNlGRc9unpf4nssWzHPOHp8bv
2U8P5tzBVpUYkHniVeue9wJploATs3svlIuhjOa/6KZnzh+rDjLHWsOkuVbpPag7wmg5qUOX4h95
tF3cxWPAeo+qcI4K4lI4x674yN58JzI2bAtfRvOq8wRY1wGywM77zApGYVXRr5ooRguQRd3Kg33o
28hUabgcO8e48vDjnBd4xNRbv5CzlRt30VN3bkRfSmgre4wuJTg8y2fFdC4dGJmd2sg/+b3+U4ub
30NyZAb/x2uuvWV9KuHdBiVC6RfmyrabH4bT86k4xYc3yDfHFC+0T3tHvbd18WUERYlEm8qZunfd
FBzxtfqtjvJvM4iQ+sKQp33YOiuikLbKbDn7zWFjICptpb6Kex6gcqxBoZVPL4a2F7RckbSb3rNk
2I+czNeV1327U1OvXUCRjqVXIAgqc80dAO2B0TK+UaJoysvoynqlDB7YHhNfGCVu6NT+z6RTz8y2
ag5m/Ztrj9vIID9tsm1alZ3YwgXJ12NunwdQy6BPJbxFguNkY7zkquhYKb17iCP/20S45WurimQU
ZjTrwjElDAJ0134A1UjPEXc4egIKtvLEyiDai93u6nUZxgGP1xw404/e1V+MpXJRb6WJCCnQmLH0
1nnUrrEKXuOqYXE5rDCGKe9BYf4pW5RTgV/cwQme2e52E+OGTt9nnfMOU/4Nl8dRDtRKUDl4OtVe
8lbYHkO4BPq11r1Gtv3MPio/6uFIaKBH3NZd9TkgQB21/gQyt/eZxAkfHKue9VfLtFjCJUsspbac
HTDGyRSsWannuKs+kMeaO08Q2GvqBaN07UV2w7GL7ENTtIfAUDtkFofY/PxXlNHhGDtit001rKNS
3xIltM0z71Tl7XdhjfdJrx2cFck2KqffHfy6Rq+hT4pvP313ECwVQ/a3R2S3HqcE/VTdXnvFodBK
YcC1ztkqOONp1LCBm//NMj7x2HeXPd9nTptZmygaSfuJDYLIzebkMV9qBkENaWgj2E+kHFlTH6jy
PltZXquBae1QtiTetLjwMBuv7ZjmbkxDxzmT0hes+nLAETtuBjwxq9JnOG9nV2Le//LkW2WtyNbK
rH9FgfEm5/q6lIkMrw/Scd+mir0HFRO7R1Nt3LThfKhNv7KKBzkwKRrGjP94f+A0US0lMR1x4lqZ
pCpSnG0jVIn73afFx2jj9+p5MFeJ+uO3A9tXFodl4v8wrS1RytFU3RFeVKu64CgdeejpqsG5q9E+
aHUCCiwnJTCqsw+PB7tR0oEZ850ZDPtOzNpOU82fadYIcHclgkc3orFkx6dKWmxiqoRqRO27aVoz
XaNSy0Pfir60rEjDtI3YyBLd29tddTWtb8NDAph1WhDmKth5zMsyE8tt7vYMcIldiVWy6TTLC2uH
GL6xBMMbdw3CxL0ssVoowp2ZwjMGRc1JMy+AIRiZh5aWmUfjY9NIxMxaTkc/luItnhi2WhF4tT5S
6zpmZw+m+j6brVpNg9euO2P+1iZBKyCfLq7Sd2Xmqz1KuDOpYFhVvFZu0qjYu1QiIWTsJ6yVP54/
rU0V12urTrh3ja8CRdxKSPQU08CDlAplLYJsP9VxQOKm/XDrlBi5wELP0hORltV74CDTISDHLDp5
ggxBC80nXqT1rKnrKO1i7w9UFoZBGRKzl7eoVJMp45fUigitEX6jmqtvFxcHJmESeaxhKWPseavK
Wm2Q5u9a3Rv2hjiaqVZtCot92Jm142hlDdBGHV0cT8+hnfu1pc5TtBRAxbS2VV2DovWTcKdbstva
JnnhFF7PLitHNpFbNsLy9WidDD0qUt/cSWV8d0MJYVkNYj3M2F+Aes3u8ArYNJpRQnm+0pE2JHI3
dM6XYyl2pJZ7tkf8WC8qyHhI9DBT5tNUPAk0pJJFcZ8RTopFQVktWkp7sD8V4soSkWWaMIZKW5Me
V8lppf3Rpw16zEWZaXaPCqEmqO2VslFu2g2fi9k3G21RdfKwbJe3RQMcyadYtJ+AxFEwLXrQmNz2
te9Q8fvGQlgXtYNraCboTpunMLUQ09JV7FGX8EAIltz11OOEirRn8C7NUICWSHVEf+yawrDPMi/f
I+SraCpeHOSs3DZtmP9TuCJ1JbsIjciifq0t7WmlU7sWLR8l3tSARZ3kLtpO8aktCtpg0dISaoME
EnmtjcxWLXrb2UnVOlk0uMOixsVUxAklHBaVbrLodc1FuRsh4Q0WLW+zqHr1Hn0v+WQHa1H85kh/
y0UD3BMdaBcVlGph9GFqu2HKQisDQJyTwhFX9e2wisr0Wbqf9VwGGzVjDi6JOLRTK762HJpKjeSw
xt/ZdP2hJvW7gtDXRX4Y09LHNVT7+uuUcfjt8mHBxt8yzxhPpD+04mnICjE0bqR5mwzZzi85jMTY
+C7//lCZieHGyJJ9RA9bRFBdiSEFt5wPw7Ys5Kc1GvEht/X8BAUaijEZs5nBOUiT67XsebQVQVZt
h0XVnRfm2f6n867O46L7XvqsyMDHmVN2OSL66AmrtySSCQ+FHvKybRnnsNPmZpGiehuQuSjMI3cb
jw4hpRHBgypQu6yb0aMPcXvkWFxawPVaJ2u+o+a/k3deO5IzZ5q+lb0BCnRBc5pJMn1mVZavE6JM
N70JevLq56F2BMwK2AXmZLHACoIgqevv7soiI77vtY+6VdYv+iivaTK7Z7sTf+LeXYA9k2GjvGRR
+oz7GnuYgT1tqLXAUJQ/UrbPabMOPpkEBOjl6PVE/HLSsk6hv/XNbJv3HeHkPSNdr5cqkTRvrRWp
WNWSCGl0j6Yw8ZJBvKS59m5Y1b1TEZe5RKYOMnpsZfFrlMmvOdp3JMfnzhCXiWhVYmAGmu76QDfI
N4+0CjGN/lJx9AKF7TOVndao2PtkshO1ruwiAOCyw+aml+QCO/Nj0znEedlUf/JGeS1pqT7DW76N
h/oBB8+HU8/o3QvshLNp30uZNDwiKTWOubWnbGdFURrC5BtCzsPK2Cpc48kwEQuYOslGnfT3Keb8
jgxJ29CSfjnZSBLFoz5PxdZRjb/KKg0uNYHuw7Rj5nC/wELDRpznflwhvumMIRjs5mqo88VGWUvu
7kbqxpEnL4oSDkJRfZg2LcVKPjfB6ETfWXfIJeIyQ3d/CE34xI94JWD2Z1bkhzaQYQ6H/TdSSCWv
XzJ2ZpL+v9APEgy9y3AXbl0oAYLQmD7q9TR0LTTY8/hn1PJ2z3KSlsmtGjj5aS20CgXJfFo9u7I+
G0v5O7DiuO6Ez6pBwkst6Ee00MLlksOUohly4Jn8EmCAaWAGkGJRGSoELgmMjGHUxkZLqWJVwkDp
b6IcPlkHGUbHzA5A0FRF8RFXiji29y0VzUUXpoA8MQCS2vCj756mXH1KTbLJZU+OeuPYJyo+F6LE
Fz7ZnqUT4skbzLn1KqIO92FovwhKygN9PDeL8wt/Z6KfMjx04wt7V+pu0Ze6G9uMKdqKE1rkWosT
E2jSqmyTSF/rK0xzcSzoz9UrJLgWnz/yR/LZM2U5qUXpO/3QHLPIfU4W9W2CAG1Ly/BAnAbAf/kV
Wc3fRbcfMJigJSKSzM04s1scIySXhEBeYdozNZJH0dkEaQk2qbk4skvnTj97iuh8/q8utn+qiqOM
fS9ck5vjFMgpGet7w/Q3Cu2xL5A30rvwjKX1U2uJ2K6qEL7IIFN8UM1D1jxlrazvWQq/3KBfXDpj
OmYu588sGrGzyfTvDevXXtzaL8PmdTBjvzEWaoYpfDXHKty2iVA2Yioec2cWgT3oP+GM77QU7XMS
T5+DGItA6ww+APSq/mRP73mU9v7/XZbg/0Ezlb76m/738P/rV5f8fJX/Y4u5679i///8x/4n8q/p
/zAFHV0uNLZJLrEFsj7+aTsIAn7FFLa+5vNY2JmwS/3LSaX9g8B5knts27IY2PT/Avyvv0SCM1/v
EO/j8Ev/Dcv9v7XZAPsL4nFoAyJxiuBK1f432L+rFT0aJ0MDTcW52D8m5mPYfSEG2hCj3JZ7LB72
9KRS5uDubwi1727CQE6NQYwWiMcJmWdgRBa1nnLjNM+lfDXqVzG/IGpQl2ssHwjs91KKUNlopp2F
otN5tKofx75G09kO70J7+v/+GdTM/+Mz+JRXw1f2b9zT+o/8J/Ok/0NYwnIJ2jQsnrb1MfvP58/6
h2PauM3WmCiDHjk8rP96AN1/wARpqA810hXWMIh/8U72P2wePB5OQYKEvrJV/43Hb3UF/q+8k4oE
01BpOCT0kDI7Xf8353C9ROBiTT1A/ZM9yeJXgo3I3ZSm1rXW1OeUe2DHmj0eZY0NrMj1a2GR0UMi
JcGD7tXQ0N7nzsByU2XsXLn5nGTon3DTvGMjSvzKQn+VTPQV9AryDhm13bWlYpmK8u7EEIqgoAR6
zh2LVZPff7MMmostQ6hHZzF2atclz1q2TJtCurqfm+Da9ZQ4B0MutFPXQ3UIuOGcg5zGc57zN6DZ
9ySUYdj2nTVusbtz5868KuPEzoaykBVcn+nFzMYnW70uhVR3iRk2Xk1r+cZAC9+Hx2J2/3Sw5ptM
EovSaXekZxjDGvb7xMlO81Lvc1RcWVg+mnn6GpHIgySb+iMd61ojmesyAL5l0hyv0TUKcPlqX6D0
2namYKHUQSAdAlOTWp4jIh+8MWJALuaJBiZFe1pnoDnrPrgifnN1/hsZ1U9vFL7M6kvo4hio0mAs
qgvVq3fwxhOpmSfpVi/2UAByO85rlFYvNaJw1+5/jI6Fao61IM874c/NxB2dBYM6PyBLzElO55ZM
p/cwSe4NYil+Qi7TvPyZOsSEyLJM7UqZHV84JQQydEmIfWTwQ2w5/jQHVgxqW2Z3x+xvujm/9CVu
o/q1U5Zm0+fhbXCqZ0A90GT7I53XtnnZdNsqjEDThjVKotKphVA+s3CxUO7XT+gjj4lBt1WF6BQx
hvkHcM66SKhLbYifICLdoJ0ZMbmeC2BCRcMbALjSWzQPZKy44HgmXdkU28QwfmFRWrtGTpSg83Md
paViPJFASwnxFUz2aLIQswd2HHlS6Z/FMnevZtN9LKrBAtw8JpH2hLUaFkAx1zmXGg6STHJKpKBE
Rm0TtoVvlgjB7aU4ZWskQxQxZnUIZKicmJpNo0V4r12ijuu6Bb0t3W0K+hqgk/gJE7c9RpL9PCe5
KUZd7yl9/V5ldCSNjq/TC2SOWsJuVdSekaD7sWjNcGWsUrbc4PZKTrODd7IK4RELwPCt1C6JAnmr
ZbkMIILOKE1QoqssK7jvKJqqaLxKbccLFVpeetUISoovAquahk2iW/ew0XwNIDmIpk5nj89eijmq
d0kBGzk50a3sev7+kYCojJIiEAWO3UI9WMsYHssw/xPb1mNqIJ2K2/jXYYDdowK5lSseNtv5Zl4g
ENLGqBElme9tPcmNAnI1SAKlmMR5IGIzHy5GPQVIh7StxZf4KjiJSNjfhUUPS8ogvDHx2Ej091R5
S1rKNWCdqA/aaMC+gUuJZ4fir3h6GZfsd3Drfxao0NnizLwJzvjAF/IzycIvx67gK0KX6BHd+jO3
Pc1/+hcAnCQNm5ATIkpvqo4B38CYFVS6vc+jRt9xlGdAE29NhdJONCth/j5NPQhLrwNl5oLjVGlB
cuZpH2GJ4vv47m1Cu3paK46ubn9pI5yPHZOhnCQ4vnQbRaHN99On8X3OrdhPFKjfoZXTTqsNMu6N
gbNMz3PiLLw6CTpztdfEMAB6+aAtuI8GZbgZy+QQ2N45O+jUbpPAWTkuUp82M/emG2YX5h1/MqRk
QblIq2e+5RA15xnEKRZeMZdP4I+dzdQtI52PP4Fe6HoeWQR3cmd1SAhaHqUEo92mdeLMC5PMc6oh
9xtkR9C08upmC6vT7HqJhjto0oAG8LWQEMMRkjolCnmNY3+cz3FYXrPxUx0Rn0qDBDMiireqnVFW
kug4cfgRhbEJ3Ws492xO4ptsHeqGHHc4onZbk396uohU9ViVWX0c+MNkRBPMuIKPObXybF+o5GDt
EZouLMFRvh9bSlNqkf3gfD4XNe9kosemV2btc9y2PNMVsAl7y/AQPrrRXU9TbHsqp7lBN5u0h6Pi
NG9tg+TO1M5TR6c9MFriRVm1BtSM2yWfr6JCV+vQzA7wgMljwV1RousLjL2hAf+6rIHcrxE/Kg/B
yrjl/MyFKrdNk11TOMxNFuu3uU3P+hSep0U1/Qbs0LOqpbnW8Gjpas51ai3zBkUeJf9C9Q2CZ1cy
yIr0FqvOJTXxyyTsWUmOJznGuc3vDqftcO1G8c2pigPQH/FNUQH8H9oHoZb2Tkzab0VVla+SXbkF
XHW2JXV7nmrHHPyx1IMWsEeqyS3BxeRTNMLMOZBoibhtW/QqgthVeCeyDKjbmb5jvv8mtBdvikaD
Q2MIkgIX9SiSny5fSWvUao0Ve+Wcry5PspK6NsdYU8+bcinzPZTkc6sv7M9zuymTGC1+niEQsNCc
QWf/KWOK1NKOrh3eOqiS5mvBaB8oJpn9kfUVdZoV2HBPdVdiD+8IKKrrAc+fom7CXM3Qu9KB1qyp
3NVA5GpDRnVohxwlOC2t1pGnZnwz9dZ8XJwXjlp3U4NfE6SECyE3eVdNS8TAJijFFguafoUgrYzT
uE3GbEfPMmECruPpeVj4cd2kXkJfOQks4wK0mVGWyWjmZaQSbqZu+avPVJS1KKlzZJ+Zjb+04xAC
FttOiQS0aIAVM6uleanRQrifaD4NkhW5TRQSnLHJYgOB0dSop4uqOPeKzjk6KkDcpGr0rbW/ic7K
G6Hc3YQm3eB52FztYXoOrVSjjjkytpUTYY1Hk0CHoJa6v/2E6IQ8/ZCnh6ijXP2shrnYNFDsD8ki
j3FoeFnbM6K19Q/N6mJrw5Rtym78LkeAcGWWaRDz5jfq9KtK4e4JyZlvhSCYizuUXoPIhlWNQy/M
a3Vn5oWzzaeMF2i5Rg3OTiXXi/2SVVDMpLJ4fV+Pl7QDIhYJpFYZXemcBM7XqVTymqopT3EkbrXA
gLfwmBB8M17q1H7L3bk5LCptQrl0QXVb8lCM0lO0/iEu069M4UN9nd0i5aPFAaZb/pDo6b4mLIAu
p99haMttuDZUDhFHRILfQCythpIk/dYTndh5t4vB05TOCzVeauIbbE9Ao/mdjvVDMfDbymiJYCJB
COLxR80JauEOOE2h+Lv0CCkT5bpY5guaBFx1RRTDlhKyBqjIlTZvXTzquyzhjjLcL72yS09fm68s
+5FYmnTL2pi7WONKYmNaNsHGSOCe0EiZFpOe0363vH6fnEAD7/BrSKGWkuDY+5yct9xaP9obY26q
wkQTMNw/d+Ylnn/wmAlxq/KH79T8TvMvJ34fm4elULcGx0aS7joNGQaGsJqBLoXdkF8DY04FRZPq
PzWGNBvzvOWP+a8ktU27qY5XuISFBJgAtwM6r8jxJhHzop+nfjypOQ9Oiuu9ATWMLOxQ9sMSOzvF
kEEVoSDN7hCnm05dDlVtXPK8ubbOvLdHcYizYTe67wpi6Ea7pqDw/B7ZWPHddrzZFKfIjJ98xT1G
IuypLckfm3VfxbQrdNqkyAS2069uljDNrjfoVHxQnqlGqHC0T2PYTeHOjr6JnfVH7VOBinXbR1fk
Wx3DblV9O+pFunTlaTd5H42a2X5i505BbW8qyUuNVXlmOAcdEKVdoEOItibRXTnriVsEgGKDyQRa
0FanxHd+UgEiYhy+2aUHxM6ybhsgumv069i0m7THfs/NvF4PyWYqXuzegW4ykYm/l2StjBA0ZRHI
+q+KfT6Z9DuutsCwGt8t473NRc94k9P/zm92KpRhX4mUelr9UHbLIVkYKhjyYmvBCsIPRtW2KXW1
lvKQpMw/mN3uOhWFD+bfii1u8ADl0p86hYXP/G7cAXdH/XkAmsNFTGhchNGSFglPt4Pa9rsUmbC3
9CQiAGhTz66+hCSVyHXqIxtJRVvvbvhPrq7zWqn6Sct5cs8rXgKA812bHQl5gkqZWr/Cu4/7/7F8
12efLtURWzbyeO1iZfs5YZArdyjrMnU/KF/4c2P1iuDJ0Y8pSeNYj/AtnzIxbKr0gLFZozqwcEhC
OgwYTqtXsgVa5EdMn0wrHd6B2gTgzbbqdK8oTsAZvIybxH6u0mMxItFH90SshvRoRohKPny8eqj7
0GlsuumUWKdhekPkBBgbOMOLqJ85WoHK4zwIi50kZKrZ17E3cDN41mOYHfM4XEdFsrvyPDCMbZnh
bWXT88olcJabmh+XCOrCi/RdwzXdBlL+4gK3zT8p5hbUb53Pj6zGz6TcQptdYhtlh+TO/NhRaYDh
moaHBfYZafV9Qfcu/Mkhqio7N2f5pR8dwOen/GG4oadpPjhYE7GhXbxDCr3QD4LIb0PrZeicLPzO
Yi9xV9kBPi0X67K6pXwuo5wDMfYScFzHlh/uUp1PyzMfsaaOWK1RVJikNbh4vfctJZD2jnAcqzy1
Cz5QLxPBnB6q2Z+zowiP6eByT3ujtgu1o2pzVLG/yGVfyJ+x+k0/6ltFSRXMqNwMGPw25gsmXqN8
5h3xlQaliS9M0NpLPnPonO3xhANOzV2CH/aRCsmlH3msZPudabjwPZjZmhubs8N5TPInAxYqK//i
hW/IN0gPS/uem/GGEleeuqw7mzSmhMs+y590bZfrAPmb7sHCBorU4xO5HIWogsMO3NiB8XvnOWuA
vNPDFBAQJiLcs6ewfCgo/KT7TuFvU57G5WBTlFp4kISJJKviqaDfekOf6pwRsLFpwwfkcDCAvWAh
3CG6Kfh3uTMaz72JH4SpmbVxjvDxyBkAEMmSZ1pY9XGbsvFtzbMGWKu7s/4nB/xHFPqq2Diwt9z9
X2F0EZrn0KWsHpzurvyQt+QWHxkRZRQf8QRLz3iAb49eo3jb/Lh4cJxtygNGHSbUHQ0S8bYNSaXw
uaDJn5iU4+xQFbm1+i/ecwOvxOTH7dEob9SMLqgm+82cHNB3EGdY4jFYLgk6H+eGrhiSySa6+6cr
7o44Nqmvx7eGBLWB+JOHJvJqBARig36ofgc6Sf5ydlSvqIQiGlUZXEk8nPGGH2Dh+Aui56GBEVqj
53jhp08KUntGXNQh+/ya9R0Cxrz1XBJwNQ73qX0U5E50QRYFiatuliJgyHCF3yfb6sq3xs/WagMF
vkz3pBWME3PJ2erPY7Uj/MCakm3NYw9B7O4A1RhcIUC6xCd6dBY0/wZxFsicKpMHYkuwBxbl0cXH
pgaE7xcoBU4IS+yAkHg/u0eTx3tE9lQ57JZ2HzIeLYFF8oe+i5Snmr/xHF5nOocH5WLHvooJAy6v
3cccFuUOs3NmHJFrzM2r6xx43a3urGsX9IkZMYE+JaPIKJ30NCp3jbM6xspJynJKQiudQ7DJ0/Tk
Gq+6/uzY3pTMfhyRyfBKkoqie5gOTX2HN7mLd23p5wmcMeV7Z24IXlJwiEzdAvOk7pEa4+ZDta7Z
J3Wq+fyakQbI/EdCw87gREGOpXqK+lRIkoB2PdfKjFkRvQyAHmEmycZ+gyFr6IewOMs2OKrK0BN7
oz3xv9D0xbch3eIrB1lruWMSmtK0oKi2o4Iy+JgxXJkemgW13AKc5FQLgEPoJym8ASTABDSiPXjL
uTZ+6n8thqdVeuBVw6XobvHNJbQKUIuRd6uRhiIJZ/JopmBPEGvyQlC4vx0pSukTZLhb+UMDebhB
nQf5371lNhOuQSsPI+Bew1/mbGYobM/GYoXym8DNdqOQxdr5TEWtduDmnttAs36FIPxo17YBH2+B
TMrZBNy68WMaE7qJi39XGLsRqZBZ7Th4Z4yiD5l+QN6ibUzripKGxktD+kQo8U27O5TwlfImF78O
bzqNQNOJrM44OqXmX3p0euNYrMKEwNW8loTE2K+0RyZ0hl18ZD+JueM1Q2yzVZAml35YeG2IUd9v
uZc7CD+PHRzsJvbc2LO7o4qRqjpx+SIST+zTalkaviSKzPxALpqSntu3NDtXC78eDAjMnFv2FqqP
3kqNtyghqLHB4VdV13WttJaLsBBv7JgDhunEt60oF5Xq3v7YzByfOyN9mTm8Z1bm7fTDq1gP46Zy
t3iPrPSqxNj//OnNck6m3GrPfBYUkbaIW1LSCIKqDXRl/YYQUETDd0ULM2+XBYxGJe2e0xruPjKe
q+wQgm+tDOtOD31ubG7vcXjRlCCJLngdIV8HJeBb6ptgcnYMNBV/RIO7lzeAoJFAhBykl2raAqDU
gb7sOnEQtUdu1mRfekKKAXLMF63dfgP5GQt7/zb/4c5V3W0XMteT6EoF+EYD/0Kid86fQWE4nXhv
uGh5Q5gQNO3HsNxtOV6j+VLrd6ZY+NUnJToL/htYRJ8T47DX0mDq36zo8N04LJvb4RaPky+B/jpQ
7hhLQUVc8M1yzrW5l58q1joEsIjS5ItZB1iTY/7w7LYYL7q4RsANHF4gp5gPj45FTzEviPzR5AVH
quVeGa+YTQjW4YK2xj0vTjLcau6BPwjfHfkH2VmlHfoLneefjCc4obUB0dCZH294bKJTI87pcjK6
fWRciI3t9YOpXAu2ckDNmjyyY2xSWgueA6QVnXEDa3zKuZ9qTxRSAWzKCs53J+a3gdmoOxLfU1gB
ADv1sfjNR1Rewl8Ti9z9xBpJSPM/R6iGaCcOvKKGM/fw9rVIyP24+Iw7v+TLuE+GTTZhRNwkX3gR
FBw3GimBr8K9GNIbcKZTaBKMa+4mF/+xL3dFtkfhl7yaWMRMlgtOad9u35ls+Sr+MgVeWKDPraZ6
uYGCBFID1xxg1vrzrrWNzj+BsuSqv9IgPp3JxB89Hrfmh6Fz0ua/kuAPJkjzmwQ7MkeOjI4usFkO
Jr606k01mt4r9EAzUWgjkt/GYyDy5/KfE4nT3pOvma4wkr3lPTz0d5PK2NIbX+mhIXkK76rP42F9
2bXHJKjSSZ9t5hf1FeD5uMq82fmoJQ5v8mr/LJj87iHCcdBP4c00KXrzSwHdwlF7ZWRkyah2dU0h
CSkANT7Uk9JADBDpNYm7xhmyaIj7MxepTn6wBzwz6GyKSvqOWR0yJgXKi2m5EiQi9l3CrNXoh0lx
fD6xWGzb3n00wLtKraMks80vJcFmQn3Q0/YQFVSnsyD27ooLt8uhFpZPuusL8xdhiNqhZQXGX3jB
NonVd3wKl0NGGXm5Ix7kPk2B9pu/l+6mKHz9goUmeZ2144LUGCmqs9OZaokZJ0WFr1DwFxBDScrQ
ZnhPk3v6EaK7Z0ZnEmaYRZVrBMQCMmHzicQkUpmBiPOD0aPs410M2Uz0g9FSAO6h4InzLWEyrQym
5jbIC2Z6Z/0rOQT34+ipH8Y100jHe4/9JB2e7OGtAm8Ui7639b995u50MzlNApVn/4JnJ3g1jB93
QqKkcuhdk3LZj4q2nxtEE9qJgNvRvDnzfUl2sUKrd/vRQE+ol5QnKvam8KYApAyAfoj7yr8OVd81
6JXslCOC5C3l9pvUzja9gMuIiPj21AlzWoO2RxnO0iHdOuadpcwtwu6BgFo6fj99pCrWpE21xeb1
3bvEVdnPchlOBODTk84YeWtyAtm2neXPDKqJoT1SUfBIONd2VBPvKSHKqN92Tkar+fI8obnHUXAS
y8lN1phIfN5zeo4kwt7G2QyC3rOpuZN1K3uqVDisp6LeDChjgTYKoEsW/6C6ItjV+PlMd7UjK3dy
PYQC3aGbD2OLanIqCXOQTJSiBNYhU6j2jWnWNqre/w21tgny6d65ahfkMrwnRfE66yBhQijvbvzR
5WHJkOPSZBoxbDN2Nxb8AmxHtzbF8TKVRAt1+SCwkFgH3YKHjeiwr5cxO0uTiWbUVWVrpTr5Tkn6
V68NO3Br5cv6dTlr61TvcEUkrE0Igexk+q2d4jQ0/UPVt3sljYmFsfD/ainZ8vNnZHKpZ6V6ShHv
4r7llYs4ceRn3kHNcBYyxer1QYJfAvOv449VnAhQI2LyJU1qfb+Q/M1zP9BUq+Q+AJ84LRZQJeVH
JL/PNRxP8mcQGYemSF8yKxc+jivuEj3xSIl+svTogeD5JpUvNi0CsXEi7fPS9e/CKB569NlztRjI
k4FzBqTqvWs/aFWrXU1d3TEnWpsoLpWgz+wWHWxqsPLAtnale6wLC3Ax1KCXLRJJzJD1M7E55mXF
EJVh5BGDRZxM/BAOnevbA15grBjptnCZhV1ua2cq93r2MxaWQ5yTu5Jk/d+4+o2bRDy2MbJ/MgEg
dB3gkTZ7yQ0mpi5ZJeHjKvqnCl3af4ivNLYz+WAdRkT40pHsVEmdsaZoBH8s+RbnULUhIOclrUFQ
ZengAGJEMm0mWM1tzJ0qEpLaPLVx7/boHiARZnbr4jCYtsXUFb+5cYvWDPKIPXGe2bQawsWK4djr
6RvF1ZzXioqDtMCBiSI18/TCSGFw1GfRmozfvSClwGiuC9VqhvgpOnXamDkbGVGV6dk1wL0plUKU
XwOBlum4NUPjU8vEn7wsga6A3SFtMBAl2EilGw1wuwROSb3fy5oQNhOHYR+agLmQrgqxVPE6rxn6
t0CYW6xKrX5mvlt1WxbyCSRw4NllnC4QAWuyHFi102IziLNXMs5fEsvxR8xdG7B0Uvcn4suiuGeV
CwFYKxe0r2pfnQwjTlVxYwCW1l0RH6WFaUVTeJxH53V02BZwIAKl9eJjdOJDaKjfasI0MSuslZVy
yHBq9gotbAsET1DmChmSTkowiqW9RA+WkhMANmXMGgOcgQ5iG2OK2KipenIEmV1DstRB2E3PIgvB
hov5N2/ylMuUahnH1gnAs2cvsovfLNfKwJ5kgQw6DoZhpku1onq36MEISkfB7JfjkB0bh3kxZJPR
3kl/drB2hH2AWnLupnPRd7rXYmMKxnE6i/V7tyeCh4rQt5uUuxiJZedwzRGB+2r34mkqjCByuewr
xHb6iPN2FQnpsa1fQ2f+20u2dzejzsGGVbbGElmePUEr8GGFKBXIMSaJt3+w4i6mqK74JIVJr8hz
lOlfK2kOWowTUK1If5EuJ7tGEEkc5QZsQ7pr5+h5ahiTm/RmFvoAWW7RFECpA04DnjE8FiqodJCP
wwMtX7dpAGTKiFQbubiT3CYR5pEwFyym1i3P3XgXzkA04cxfaWgm33DTgxVVxYkouW8sxbtRFDHf
mXoVQwSUMpOE0U5/TXKLvA4xdNu3d7Gkp8a227WPVAalUrxbCUABlD51Ca8ImM0ElURGwpaPIJS3
E0J/k41ATbyFG2vICy/WQYtt2wmM/iHMCVqI4xUHspOTubKYxTy/haZCSk3xTsNI6zXkoXIBMlm7
lypUQ+axtiFahEfIwo0Bap6cS+o5ihlfU5fJfjs0bbVF6kW+dbMJPZkFcJ6BhQVsE4v4Xdjrqa21
cqPWzQsug11Hvq06ZU8Y7igsTwB2jR4DryEcTlUE/qnkDtSt8baEFnDsWL5i0qjxJ5avLWktmIdv
GqXnQRpzuZkW7SIzwJGtqVfHgtAwtMTwzArkXaT4YBfWZmwJXhLrT4qrfHYMrzpbd8hI0CfGMZMO
5uHMfMXNfxsN7SPu+i9hkzKrtnsxMQ+hHh2wuBqOmZ5rFabWeGsECHATE0wpyRMkgS9Fov5h2A23
0FR+9hmgJJINAinbh6YEoUJ77aV1/RJn4vfLUctPrZlhqbSPMkZjjbWVa7bO3qaMlb+sSQIczHxj
MqjlEfAUAeMTLCt5mzNK8ekxnA3X0yRmTVRQiVrm5zHp3rlCFl8xqu9icF8iXRIE0VyQ9Of8PPEQ
hgU96RbRoBtTRCQMu/GBAsw1fBO7vTuU58pIbN+dP3vdrgj6AcQVotn3Y9F5wilu/aKQgUTM0WS5
32WXiz3kbZUQvluNzc8cjh0n98AOnT7BQz6Oc/SDr1/x4E80j2oDvxlN7OqrB6M0lp8iHtbU5sYr
4rw/aGb02mAbPWhDCBpkloqXZtO1TpdmWww37NMpyZ3cpNHCHTA74kxw0Q91cIdmNTbpEhyriIar
XbT97p9eAjNuDsgoQU0b+aCV3cNCwJeu84cKY1WbV2w7RPfZPL8YgvCt2JW2T9iTisYZsF8KFBFr
YGcYYy0uYoe4EdQuvF+z+SB1jKF5YX2GpfI4YGvumvotipY/SCp0CBYIC3RVTo41mcxsAl4amjKh
eSwN5U/ewXrI/An1DBBJhqBpcO2vYjJNnHUjsN4cNKIisrVj3YB0P+eq/TsK8mtqvhMMajZ0oJos
mWdpAtOtPdZAXUa6LwTGJMuZnt0IWqqr9e8xxrpApMiXRFzktxVANXrxNS6OlakFy22LEAqd020K
E8uvyxkjylC+5rZq7HXRPJtyiIJJqa5LQi6rIn/UMkM0vjAroBl8MxvzFKcWVIm2BmFqXX8qCvcs
udL2omzIax3LEdWDaq/zGrxNQqb8Yo/bMOZKVMKX3jlVkfM3jPL7IhF9NgTqJja9z1NXr9msJ802
G2KXiFPSmm7B+GUTbzQS4NrvDBF95uVvYW2LfCoOkXyJ2yo+KFJOvp7XKAOVVzsDs1R1IpRwBhAf
KES3RU1DOEXB/ZW2OwILuHCmfeXmpGvGCTUVpL4wpUHOzXMc7fJvs7cKb0zKfZQkylbVqI9UjS+H
vVdXtARPC++uka06qcgZoVDGIBpp9HHjd1eTWDin6Lc2KD6yIqIB1AhLfAnYpygsNWcqU4hhy5iW
jM59IOH+gTQkDS7k3ZxzDX/KwGZphm9ObV1lRwSDuqbEui9OCdzadN23eHT7NWYjaV+XGJn3MN8c
ewYjXZ3dE75VixKDlHBqIXgip+4jMzF4qCG5XCn0Xyu1YW8L2uVq8CajeRmm9txU5UeW2ISyxaQT
979S6XySeqq8PHUlaKw0QUoiMbx2pFQEqA+IqZXvhsM0uWR6R/7dey1oobYhTSXwLfqzGhgutH1i
aPKtQr7tnOhst6YdoYSS1tbm42p59fCpYJU2jQvZ0rTpqUAFYkh536kTruOP/2DvTJrjRrb9/lU6
vPEKCsyDw36LAlCoiWSxOEncICiKxDzPcPi7+5dU32tJr7vva3vzFo5odZCsAUAicfLkOf9hWj8r
6Vj7XQjYq84eYzxS1OI2WmQafCg8b9oevZve1vaNIZb4SkZ+PBNW8Bnt4MSU3ZHMNSthRqmRQ4lz
Xe9hc5+y2emhfLJ5ThP9eTah8iYquv5xfSwruOeIKGH+lS2BPGh3wzIGULGtTVdQ6x+S5m6Zu4e6
sFB1ZsvW6zSLChWqG/51yJrYZSX7ulQ/2dBKVKBVTIhiJY4st6iVmfsanzBDprnSNvaxafKQRsvi
SxXFoFqo/06oY65OslPNWQs0BZJEmqbXY+ewViGrVki0YQxtOYzS0J7sKVfoXEmht+rmrlAAyPSs
DF7Xzq99Y4UBMOCSvpNDl6aoUXmKRrZlKLb5krW+mQU6waFl7JVSlRDVzl/WsXY8bWr8TAr3sjni
BYYTPOGwbcHmMdZNi5KAHhvtcZmlDt358DSMMTq8JqIfPSRCyhDxcNyEAA3Zn6F4Ic/Q1fACOWZ9
edGRqkIUS8hLNa4sTeXOnHKxD7/qlJUKazS+ADysXTCs8y4eIKprk9S7nVmBLAfgWcI/wcyHAh0I
g7M+pOUVokwn2ymus0TuDg5qJigfT9RU8FjqQeEigh0dmoFWG+qeyPVEh3xqp1262EdFYRcSG/As
jQXeu7Gud04xOdsZ2jiYHlQHam12Qd52u1HDuQcbKsQVBgptKkY8l9hhr4Vgh3wAkjbkD1E94FMw
p2ztjDXfoUSPvDe8M2QWWDBr/WLqC5JzJQoixajBDC2lKy1anK3tUJbIE/Y/BvK1W1s2drIGrrNC
UVcI0uMzMqt+5Vg3oUaHn0Y4LOlpuanF/G4IS22FLjrxGrvZkVRRDlM2W6oWfByinJ12ayS0I9k8
atsiO0kaCopKihp1minZtuvKOcg75Xmq1ey67pr3PpwvADQN4hrLUmoU41apM4uctzK9ZaWPpTR5
wlNJsFJNZaDipGZ0dECTya0/yt2yXwo4K4vs7CHA7omVzdEcHC8aFsMtbbCHtVWT6uRWtjNH+6UJ
kfUd5zTcYs9y1UwRQnppYqBpjZKOjV0VBOtxF5kl+xOpoCI4NVcgsxF1kLFL08bsxS4o36IKh3wk
IvWyhDqLPC17qDXXkbHSiszadKtWKSgMuKd6TNSzCrwu0ynfV2I/NgoI7tJjmxc2z9IM8GFBQQ18
4kI+oobKroC6X00QTbNOrrykc+atgTKGLy02AN48rOHu0kYzE926NygfFBYiSJbev2AgGjTYIJiD
ZL6YGuWIUtVfNOAIRQtmrDOT6cau0+JYR23PECGIgWD9ccwR92q1gf415aW8WOgiOySlFiXekW/Y
IfKLe+xq87dEu19mebxLynkHTp+sNQfywnP8bi10zzvrXQWRvtP7nYwQMzIz/VdTcp6cgjphrtoL
uGrtfmy01wkYbTaVASJ01tGYIwRaIh1YdQIz0QRf0FSQy+3pvi3haALAuhkACeC+AZ6knz63zVL6
qpXAmdTRH4JEC8UOwyqTbjwssdMYZssGaTeco7T13bRLB43dOaPeSOJUDdV7HLJFXAh626jb64n0
pHd6Si5dpH402/7ac76NhdFPqIL/H+GW9+0U7ZP6oJH7uzAVD7iKrxQLKIglM5WGUj/UNc28fIqa
XULqHpvWiMoQwLN1nW5SHXySZbWvXcxro6NR50hRpLVj5GaydBAbGbmE+6JvrYyetkwJJOrUg4N3
qRtNkhNIoXVkg9yiyH209GTZOkUx73qHDkk6K+yPlJjeDvxzpPXo8qpJTwsdqHCfAd+ga2061Xhj
RzMtFBqrrc7UckJqG2XIdEQ7pgvz3QBfRh5SLy+mysslOgTOiJCxBPIsaY0nk1oFqZa5s9FxVWJW
bpO+WNh34S4xXwxZDFpVwzOLwhM8zjczkfN950+oaXD6C5uVsLtxpnC5yYOi6NBoLQIIkDrtPNSg
MCjpAa6oFkoZ8HyQjgL8EmbDKW+abTNoF8cBMYnPR7NrJLx+7N7Y6pLF7AN6lpVgujsz3veU9iza
g6s9NDujEYZCcr76ZmGrG3zMVAB/DjhjnDqNqAWDMulUMCYMtPtmbWgb5pg1zuuhjN6GLioeWcwC
pZntjVWaAnsolzuDfaqaV8YuhwXM39mVpiZz1ppusWS6L5M1unXs8ZavBiWsYE8nSd0T6350P1Al
hwe9sDKXThQG8AVwK8ElYoOkNbD+GO4dOW15lGV48TUSM0B9ExR6xvJurrbQEMqzVUvMdgCekjV8
dto8o7mOquio08VrQmncKHr3hH6XDnAyVdjG1bq3pn3rpxP1ArQKQfjXQOAgDpAbqoB8JBt19khI
2Q5sR+MviWWC6Gqll3hgmspjHaL1qz8QDpZ6RZ9YkTW/UUkm7coBSaAEBhRJ4CKsEmFC4mC0TIwk
GbzRmi5pHOmb0pIvdcNGvU/mo1R3AbBxwK05qsgJp5JDF9p1qKz0OLkRPItLa2GKY8J2do1lfrIK
BTsPdpgP0iibV3rMgGFNsgamBoN/pQuwJgV0DwkwcF6s3R6iJLALB9IL+O9w+/+5Xipcqz/nGx7g
Gl69LG8/Gfwq4jNvL4JSKFmfHMzpFXzRTAdyoS1jFPmd7SU5n6D3IfOHZw1zXcZg9590L0v5pODx
ZlO702VZc2RogL8Tviz5k82C7lDN1RRbgy74twhfFqf2g87gx9frtq1qmmLahvnvjNtKHC/afITj
qhnNN1pgkF0T0NnkQ1fdWtHPd9Ri04FuahsdWxskqsqQOl++oIWWV1tWwau2xLyrncN7CrPPYY1d
9UBY0kBAZrC8EhBmNvVKY4Seo5aWBKXjgtIR6ul1Sy1YXo7rcl3k+TVlsPfMyc9hVD7jtQI3/3YK
s+vGtO5Vei+p1B9CI3tvMWQrWjazxnKnoJ5BEWc4UDJ4D52Fwpyt022C0T50PTBpbUUPalJRFGgR
9m5e9QCNvPtII7uSusPKnpViRXXSh4qMH1LEGrrIH2EqdmUATY+04cI+hCVLh8KRDPlFStW7Oeyv
Ct3QghQFV0St8FQYSSd9FFcjD24SIZxGl2JT+FVyy7iSwxizqbFGFJhE9MpOqhrBmQgNijJ2gGNB
EaOtZODgsDyRsvjybNIRtufPVq33wAVoAuuzueVSsX1F8gaN1Zo/Yfkbvak5OC4zeh/BpmcGaDXo
BhdBu56NIZBmckeJrTcCJnERGGXxWCqTcXQyPKZie96vk96eChtSaaLNDwYSIifkLZaT2V7q1VF2
dlsFZgMFiA4i+QWQf5xmEQPsbUuCOQrYs8VAgiINsb8vHtY8w1Y5XT9XmvFNNdnt15p6NnPoS1MO
vUiHr5ES2VmbexRdYJGM+jeVkfCaGWJ+O8CyGe4kZX1IWgggVc//jJBe0XzshEss6f61oVanOKEg
Z4xIJUveusqyq8pO4qfzUw5s16PcfHLGtKVjI2XeUA6XJEle66U69fiTKfXVGJlPWCOR0dnRa1tX
mBUt6EqBPI2Ii5nzaKOiUkTfJorY2jQ+qZkqu1FMdjPT6lot0CN0sCpPm/1RpYGiLLrhFm2peqto
jIxzfky6FAhhEl36uYffro+IAwxsJHMr3KYWtWuVVdIGWpvNkodonEcX5BXBT8MdZfmsoYGGZPrB
QhCKgiRYzjEzKjiWyrXpjKjQaePjIsrFRUV1eBn0q1Iv5O2k6xX1kZbKuN3YXra0/hSDHgoVoEWn
PgVmTknqbu7qEcYBlwItpN1agvzRyfjnKam1q+Z0iwzFpY9Ma5/r895o4hbWsfOoI/1djdOI2FxH
STGtH2UU+hKMQ2g9xm6TIu8HU/S2M3lPXb4O8og4FrfVMVXKSuCVi5AKPD01v0bSQtKK53RFm7Po
2e1TijzUlg3B5yVU+DzCg6qXTtRTsJal5F2ArEgGRLIkSomKsRX/oB/S6VvDs5bg8oecBrsLQovO
/tmvwc3UcFMPU3WLqJJysAQLVE/tnS2zpx9l/MlkIzpqWYJmgFI8D8g8WSEJUtTfGHrOvjZ6ddCj
R1eYx9hAH0WyAC82BZ19RKQwk224I7BxzmUDU9voaIYZJop1sr1v5RTJmRKaaxfVuG/hr4PBRgzu
ycDB6JREHay10HlB1N/caBpQD0ev76cRZlS1AqvFh/Xct62GiIz80LCwIy1FZEP08MRzTLoAIN6o
pbdy0ndxtDygiHisF9dWZsPF6IOWcRq+ONFMdbZjvMq5vWNH9ALDcbOMkUAJgpKtLbrNFVAcvQB3
h34VnZa0abwsB+A2H+ALImQVYm+bpQqIyNFG0Kfe6WHoTeoDqj1osepcR6uVqAC+ZC3VmoX+JZt2
njU5f3YqHli1xA42Lj/DvRjdsNYehqT+gjqW/X8hh/wf8439fzGg/U8oh+BAz/7z7CQY3tqye/tJ
CUF84vfcRP2kGLYD0ZwuiozsgJAz/j03UT+Z1OktnKt1hewDXYN/5ia68wl6uuxYZC9CoVgoE/+D
jO58wqLWAfygKIqt8PLfyU1E1vRTamIJMrwiUiPSE0sxkGj+yUO7tWjgOtmMxGDkonwJCPgVES52
Z2fm3qYEHRSaj9l0GrRzBPpVmM4YX8dRpdFIeTi5TSnq6Mt5LXctNRkTwkgLUml57YFi/jCu5+8+
0z+ai/+s1mzov5yq+YvbddRJcC/rfKb/99y1p25F4QP8BuuXNJwUdIX/+nDYMP/R2CBI4ZBWGlhw
iLH7wc0cXfKiXqB5b8S49FO70y00yfg5LwBWqaeSbeZubHcJPD+9ZJW7nakNZePJiTHZe+or9DVf
C7BBiUVPGysN8gCIXxI7XnCtj1PyNFG2ddQTGCt2uHAW1UchG8rYU87zZ3ypWECX+MlKTsX0mvEO
xXilJ2VGt42UwgNFwUxFxiI+TUoGhx9YKO8Z6ke6YmtxavKnBP9re8DModjl8ytSKal0xPYQETIv
vmv6bZt4aA2PcwNW6lUdHm0j8k31tTTP0/xYga/hu1e8gxtgB3M4Afl95eyy+TUKz5xIW2AoQ5cN
jBkwUcYg1x6L4QRSeTVofMInQzbWr8dXqiFEWqowhPZEQXZZOtaAWPLq0bQf1eTWxkOsmGmFJa8A
KAf+BidzOqEVEL4b/WNlnqX1xIt5I1xLZ1qOj/GANJp5DIF7p8krFTly1EdL8L1AfhenHNFa5qWO
LtsyPUY0uaPoRHF9o1m0oCg1hZifNacW/sWILKkiPVLnHWDyTFDzqNNM9lelR2aLdxYzhg1sPctj
Hh7T5XWqT+LZEOM4GscoxuDet1j+nfaxRQWXT+jhYxjvJEYGDSVYUKpy0jPoAMtx1sF28EQtypnK
x1ifcPOoLLJ/mrVcTUn+oBQ7rleMmMZ51BUZxQSWNkxhHdBAomNq0FW2+NfIjwjbbmr72PavRnwr
nkBx/rL5tXSO8IhdyTnLnCYHbBR0wLELpoSjYH2nnA22GWL+Gdprq5/F41/zluqWe98Or+LQMWAO
+scJM16cF++aIr6y4Z6JLfaJs+camJlMnL6GUIRewjkBppHDzB3VDX/OhL3VbSNvaqIFX5529+rH
jOFZ4K7xF7AQm+5YUuPR0SL9F4+wMKT/wbD+I2TYSMkoyH2opqoQl398gjUpsXOr68FO0epKCtVd
HnCZCdVnEh347JwCsCyIm/jjInnBTgLFLFbdpnhumL9qG+40ufC4EylqMUaJffxzlj/r47+KNSLK
/nqejiGbuqOo7Em1X84zxowXdiahbQQdUnXP/Df3FxHaessl3NGJ+BfRjZbpHx3TZqeG0JOtOvYv
4bTvmwTsSgGgRz4oWDWGJXrZC22qKQhRpDDSghorY9IjOlvDxjQhWuFjKdmXHuQoGOhi+RgJUTkJ
Jzg1SMcDUdgMUDg7sCa6Vy0X8Sl+S7pjHu0sEMcf706MjYNNoTNekMz2+h6MZl94K7Kv2qKhUMgd
AL6+SAY9XmCK9M4KOjspGK6ye060HjZb6Xb53WoCcldPFUKyoKEm/BFZFEC2snGKweSX4aXv0Z4q
XD7GG/LwWbVwUl0ugLNop8mujWAaSywbIJCIagEGjfQtgqAzwkSyQX5HL+KSxHhEGvk6J1jSYkrv
OI6lIN3xYlAFxolzJ07aME5oa5Px86WNIPJzDfIzenUuU22lhRuiXg0KlIrphTssRrcFv8uPDGXK
ZdkMkDzkgI1PU0+paxQvxCn41QF3Jl7ntBh/hcsumpOBLN3y3EpcuOop8iVB4XEC6H4RA2bXzxXi
7+J85F7eitMmFdmGbQQFjzuJUITiY+nLGaJtsHBhnJcC8HLlNiYod9TLhW8b149bXeoX7qLZ0ahL
NoDea8hUfDNmxhsxKJweg9pwLbzLMa/SClUG2oLfn7gKxK7BBIZA6lvsQxKw4VHGKFSA/qgBi6uK
JwOVWfQ5GVGWAlGY5NrEuFNUQXEbtQf64jA8OXdO5mOCAgfPIUxmLaBV3lggHdFJPDGckPi7+H2G
zwLtPQB1Wc/2PZpqhvTiIBxgrq9hfWjjoPw2IRXIfRZ3rVX4OiiG9OlFxiPJWzF+4kq43+I4YgqC
gN144gfx7pXJEjtcF/NUTIEOBZo4HcTaxW1tCYT8xCBy11DoAQzFTSxdhd6YeAFDJbV6FmMj0peM
NUXmaUtRiZ24TmYJN2E2n9H3YZW+8GCJyYH/J56QhYuhK5hWTnjhuROL+Q6wb/rM0jc2IL4DrWJM
aMCFOpwKlEvZ6/HFHyGOm/qkd8/ihEdQ2HQyNzFsHSaUhdIFEW6l9+AoVAc0g84vEbC/iDPkZHtG
eES7mDchuyP+Ik47wlETFErMncVf/eN2QAAVJgL43ojgJWaaYEyLb0Gzw69orkuQ4ZQYLKF2KeHW
MruMkSoFgVe8q2Y7KubikHBbGVW7zhH95Tlk5rQdFqjWJW8RP7QvrcZTgxL2xAe4HQsO9zarqdYg
isOOncdCsp8joRFCUBFXVQLWrGywVEx+IgX3RdIpMts3nEkGl7OChzJcxAmI7xTIKPF9evIcsoFL
uPMGcAqkhHYD+SfIVFASCtvQ3AOvBh+ESoJBSSF5ZnB4MsRF5OJBmQKx3GQKEEGeAnEtA1NVvFyg
GyJuJZ9RWljJuPya5N4i7qnMPYZcUoiDy6XSsc6FVCXiVRh9zaHMmQiqMpjibDl98UIrX9nqu0z1
Wrwg1jWmEZgDEXbW4o6zitGBHVCHbNuTWO5EhGJyddKlkkgquAHMIzGUkvrs0HhnDRp4i0GzSTw7
w3qZCRr2SOmD0xSrFBV2mkbKx5wJ0euzLZAljL24NUQilRAc1fApGVHuF0+Fw7ogjiBW2uJjCol7
3oIlFQGV8+oyFg618eUterOeGPjsNAF0F/dRY5lWWEOMJmAWcHG1rmPU3gW285JCndZaiiRAzTgp
8cFhCnKeEXH0FAQd+yFKjfeGBKgbQj1xmAsRYy0WMB1082oYACI1T1wkEq7IsBZoyl9yG68GRlus
F2KOifVDJTPkJREVV/Osh16JQqppwWmK6N2vyH1DOWEIgD+LeSzmrpiA3AJxNgsHEkHQIQCKkU/o
zrfdRcwOm3GuWHWbIvc+np8M5HvSB2L55IAft4OBEqGTVaLVv8dhsXR9XzQG0lWxKCMv4op15iO+
8jexVM44jYtVXaxGcfvMcyfWa4IZH0X+wZ0MBl0RS2dYg7PkmeBRJvgt3UnEQLzK8EjhKzXIks/8
n3lp8UCIh0L8vTZ4rX1eeMqB+KG/qXmTmcMGpE+C9M4j08fgQFQEuUZWL3FkkSbgvueKaS6WaHEh
Iq5lA/5wxDGxhnMwcXe4YSrDLQLHXyeLf7Tds03yRBXkgYxj0S/bvTkC7u/oEA0pvgMlJACzJIhE
hGuUWR07qJo8z2I4RZom5hSLrfiR8eOKC3bCS3SHyo1YvsTz/PFsL7lYnHm+vi+njsI3cb/Ex7Vx
fRYProgdTfTiGCgEZB6PqT3VvsHFEtbELBThHm14X6y36N5ByObwxIyWuDiVzwaJ7HwRoyL+2PB4
MYuinqnKILV4//31QGm0U37NVm0kGm0Mvmi2KbLYN/+wL1ZjtdTlyEJbPo624vpZ4Jg7YtHtqT6O
7Zeh3rBuGeuJ4Ms6KFZREYdMlmwx/8XPQuT/IzYxwERbJwFejhyAWELEAymCnkgxGFdrVT0mzV9f
BJ2XP7wKNCUt07AA9f1yu9Vx1obR1KeNmFjcbU41AbZqB9BORN7GXY+HQIwoCYe4SkmEHOt5If6K
tIW3iFWft5Gp1N8k6zJQ9/uYDgoCcVRSWpIQ4rdIaNg7cBh1QSBafRZPCMXMj+CyRnclKHRt7AJy
DPH2yXwW93kquM+MjfgnIqbI/ziQOuOLg563WJnIIETiI14RKyTzS4TUibMQeQahEbGcjyVRrDMf
MZjgmWf3loIp/VfxDSWrYEW3SGQGIgkcOnlbhsQ38yJy0Y+r5m0imSSbYdbxE+kNGwSQnvwqlhux
Noo19GOkvj+cIk1RaRpJEiHye4KDW6tKWZmYJRZMMXHFItkXBWx5mMCsI2IBEOvG2FoUo7+1Qpza
eCYQiW0DiwQGghuRr/dcn3gGpZRkmH+AvFKIpCb75NEJkQG/iG8mvojEJJRPIsITaUTYRhZSnI8i
NgGgk6yzeE60i1gDRfytWX54mWSnSvVNoZ1EFOfjXSr5snxhVRLXaDD6/FFK7sRKLO7lRMtFXJVY
OTk8gVPcfhEr+chfT9s/mrQy1XzmrKqjX/mLdGk25doYDpSkCDnEIv4TK5xYMTiqyHz/+nDqH2yg
kYQ2Dd1GxVVmJ/3zo66DKkNm8vvxxDyD1CVmPFNN3AK2NSKHhPrDmhx7TXfQll3VErsZertCs1mk
QWKrxyhzJxeW/3fG7q9P8o/GxJJNw6SAKROVfjlHvJ41PQu1STynIk/vo61IfkQGwe1nXD4O9/9t
Ae+X+u1//JfXaijRXLq8RUn1U8fdUlkVDc1UVHrjxEtdp4rx53Xx/3nx7/zLo+/9r9+e3rqeIvlv
d0v7s2LrH37l98K5ZnxyWFo0y5FVWwN4/M+ePq/g+aKZ3GhRO3cMVF9/V3DVtE9w0PAHRHdY1XRh
EPiPsrmmfrJ0XVPwFTQonTOf/1bZXP75wfjDE/9xDWz7QcMSgQgPzZX1FmWWSEFBMEsM+Xaytaca
dBOZV/FA9L9N9RGTA9OD5wfrVU8PskYttAUCl7fG9UDrysLyYnC666zp8mfbnkN3xBiFgG+GG1VF
fGKczadITSgvV3VNHUQJhV7O+r7MNMWaZGzv6C8ilp+HPAfzAqynuEw1uPgii8PbAV96RDQrZLeV
9nqe+2vNRIGA8usCO3ZynDgk+U7QfByrtrm0qkgNZ7BdmHnOwTIVEygZBbWDMt1Ws4Xw4HDVFba+
hV7xlMFXOWNxgHOPzcIuDaMPLlcTgf66adAGqc1AFrJxhty6WgORlU9cV5p1vVbJY+/QQ5CUkybL
V+idB62xrH6RdZBGRxvwm6Ghv5JiUWqo6eC1loNrO8U8IPHRRquLd1CgOKlHYI30WYWXtZ4WmBSe
pnPkYrQH9uvyWxfnL50tQY63qb5rOrx3e26NbVGwqBBs401eG4MPQ0zUiI3ZV8bFjbvsOEFGITOY
oLebXwc1WoOir+a3FvToAmrOFqYt9cI0aKLyOE/Lxa4tVFx0ZA11B3C5dVPiOjYsaHTFoUmngP6I
WRbI9ylTeJybZGeuFaqFudiepbnlabHMVqSL+m5fID1HuwFaiJHI1DDAB+K7HKfnYbbXAEKmdTcp
X00zCu9XGFALlQV4tZqV9ciSCJJel0SM4GCGtGoBqWwAESLDWeFLaDqFEkRYmV8VkN1tK3/tVWSF
oqxYt5llxV/aZi6P6C6tB0UvEVQ0IMoZcIzhT3bbXrut4OXVar7DOvjGNtpLZ0fb0pr8ZY4R2MJg
KkFPrMCvS4p1Uj3nUqTZUUaXTlXfpUlj01h6dhsF/bpe56q5T8fuqnaSramlVy30iAEksK7hr46x
GmTam9lGTGHIj7CvgmzA+xLc1iKnTH3NwEkzW+4Gi/wBiVhgfezVq+j496P+n3Y//xM2LRX0pRXL
IWr+eYi+H8qvv+27/KX81v0o5P5/Pvs9FhvGJ001LdqRuqUpIKyIuN97mLyiIJiJjytx2lAtjTD5
eyxWzU8sFJpumxra2WIz9XsDU7wAe021TcsiipN3/Z1IbOoc/IfdiCUT1WWD4yggNOmzWiJS/7Ab
Qdu5NdY+Mjztrm5RsnKVc4+1YAvplzoGYjxC7wEjCQ96jYF9yHAoEPIDJKAzlai2IA53O/n0QU65
h1wh3sUu1kS+uh225hck7brRG3G29FGt2U7+6gEw2cIMpRCHekA5IC6Jud4m2aVfkGVZUR9xEx8H
F6FC5K3Umdxo1wVCjGKHJJcv5Vtr2yM/BsCl8JPb6FjkvnTXF9s2xjPKL64pdwHFXkFZekI+7rG4
hWHtpp76SDvNObItWNyFs6nvQg9v8hvZJ5t1nYs4M4Ck2i47Du/9KQF8u8cu6PO6RfvS3iR+CA1F
XOUWWNEZwhJ9qIdyD8e/3GJnTeNs2vVXMH1vsVBVb9tpQ4OOckGO/4Tk8szxoM0B6Bcb13Efnyw3
PowXTFlw6AoWdQMZwY1vk68osm4BQocISRfXujvcdvN+scFDbvGqsehiyW8DZMcSv8VNcz1vF6Tk
Nt010NS9inpZDYfGVY7qF8YFYcEwKL0qsLYzuiAYWr3hR08P55AccR1zyYExd7isT4wMh0O1ByHd
3XJVInd411xFV9Wh0zcCCbLtj7bpIhvhom1E+u6yXfLbo4ORILSm3RREBxhwlPPaE47emSu+R95H
z4WGwOXJ2iINtkVN6iFibOgsbgoDjdcF2WsFlI6LeckwbxEUBLSnVecFI59iw/523jcB+wpl1+6k
S/5evvRHTNaYPcnJCsDOQ7062KfIp9GQe8MXm97fBbMfPzolz8Z1vCWB3eab2Qex9FXdD69USfHa
GzxMLl+mLYLwKMJtGtWrj/kj4Hy3upOu5pf60dzWL4MHKNb4ZodXUXbKzlIgfy530i2x22QGLC52
fPsl9huYR/soeYHi06sHsDgQF9N3ugXhN/Nu+JI84GTmxU9d7rJBN0+Sn7jNSXOxYKqQmfAqxDYr
T903UWAjxxceoKbBDWo25Y3koyYCZd5FmQfBn2sjgBbpWgEaGq/GtX4DzbY4VVdJ0PpIBwaoQHym
G7lil7Pr4REhevQtvSyv0ssA4OfL8IoHrIs0gRdfd/eYwV+wbtqhhqFTIav1ex5xV3mEGqpdIOQV
9+3Rus1cfdPs9R3Uun0R7/QzG03A5TA4NrG1nRqspZaHJj91wwZXIx1Vm2ibdR6AoWzZJkhbQo/v
93izUdoOHU4N/vS5LQIM0jaGixfu1xk1q7vyYkxeuLG3NSLjnv45gmHtjreZ53xha5wh8N/UXo6K
2dY4oOr31O1aD8uoG9KBrQQ//zSjfoHwoPJFtth/esMGIaPYW8BHv9a4Rmx0fY/wtFp+zv3STYMc
A716X2ZkYYzlChfDJHM61Bh3ueqVFh8wis5ose/Sg3NA5uoJZl372hy5zzv1GRdTmGPdUd1w85/g
63lgDS24bHj8+DRqnRMskTIY3IUFnG+c3NmDbre4feTb3ZGr8nI/8niBfPYIXA/fonN1BGfv9/ft
SfOoMeBq034uQloTG1rOTXqIuN3fhH8q+UnvSV8wb9Exu2UjvU+/rHeK/RhfJY9wCbv38nO3eEP9
BMygXhCS2Q3+8khaCeoMteLYBodggY2ixL2XhETPEdMifwE7/4VCCVRxMOMUGdY7fKh/WBvP/x5+
ovzq2vB9obFVQ7XhlavCOeLHhcZG6qKf14RbfItIKkpFQxD51H9PWmAE2BwjKuaiUhw08c2/OPIv
mw2xxCm2jvUEIrPAm22xBP6wxNmVpKQ9OE4v3dM9dzO/CWKP6scV+dSmDaxz6v71EfVfusMfq+pP
h/zlYjtMs9h7UX4dt9q2PcNMf62S+3lbFy75pHplXuL9UGxQlH73kOVSNXyuN/Twg/icAng4xQH3
mUl0y1/mQGMtTFEweKFQUV2L+w4L8gzKz8W3zYNYdUBjNpCZgpdwQjghcGLkDogyiRc/AM09TD4r
ItJIuEXQxMtAfaAr5I4n2PkH3RfPk4LykbZFBcov0LTzVVd3aSuj6oBUQcCj4QEtTW5ZeYaX6W2w
vQZ7lz3SHYvLWvyI1DianK8sKe68G3pPvVm+kMKi5O2h2wyrGb1PlpvQox0PK+Ag3wC0ps8W3zDp
tja92A2k9ey2/ro+wY2lvBazsOkuy4eHNtp7JATu4FBvVXEqLMDfUn2fnovd/LGyKRsaeA+ZW/vo
NkVv06VBHhP0LoJ90e16n5KY9GeMvj3Lpyi8jd9hzI7zKcWwcPBsz75rjwTAw3oh2Ub6wsUp4zo5
rdfVR8ysH8uva+0uxYtenqBl517kO651ZekBHCVqjaB/oH1WboKyzh4NOwLA1/5QBPJ+dp2AkucX
1HJmJRgbzlD31519TzEtKP1mnx4R+tjlB8lDiPZd9yAVjS49FBo3stc+Ig9Yr36/bFAdd5edtKXd
qF5E+mDdFU+IYCW25yBf8tXOr1QP/dgguZNuUT7fAI7RvT5g+4sCoMt3ue0VOi2qfII66M0u9MxX
LDH91sdTk+wpSIPl83QqvOWI1bWfPohP1m4edHeSZ7vkNm62rWjrb1isd/hXXvVfnP1wjuh9+ilo
VX/Y6+wWxbK5m1cXgpIX+guBnp35sX4IXUSISH7gaT0IG4gzwk1efU32SFXMTX0Tr68N+1VEKZjQ
0j2WQV56y7C4dZC7w8E8wOLaRjemnxOHtX3r8hoh19kjEW6mXwyElGZ32od3bH89aa9/lrn8BCuu
s7kv9rKnH8GNBRPiN1+sPSq6W/U63ZevhvY9zv2t+taf7nRe5//2WrGhTaK4/7eb+q2869u3t/7q
pf7vP22C/u3nX7vvv0dvlffSv/z0iw8ZtV9uQVFSc+qGvP+HtY5453/0xd/ePr7lX1SwDJnS4J9v
h66r34qX8r92v4kN0Y/7oY/P/bMspbDRsT8AgaptKBRgv2+FNP2TY1Aek3U2O5hEG7zyj7IU9lWm
hR2mymbJtBSbCubvmyFN+WQDEIUTYllwQwA5/p3NkPXrGkWJzuCcZNsx4VbjvfULnDMfp0FSjYw8
SUG4Ojk1rXYd1dVXsMdUINSc6n5Cg9R8GEL7UGv5wVoRA6R4r2dHRat5cGX5i1UrlitRfIi1+S1a
te1SRCeIfTJYekTHtkry0vXqsxQqiLAJtwrUhGokv8t2u3bdqTQAakQ2uQwK5aoeqOouvXPSmy4L
2tqb6C6g02P7ZuVCY6y9lr6/jbDt+aYnMbOsK5VkPj6B0R6CRvcLzZ2w3urhmG+mYQPpZEk3mw4Z
HqJIuZcJtrWPyF49nJ3sFtpXUl3C9JjUaBG6yEDi94m0/6YJIP22Dip9+/wuv0s9aIY3YfTePGjy
pbky5A2YTv6vEQ7zlU1SvjWe4JsjUV4820tQ3yFTig7fPRpSQkYtcrvkLVYu5V1rb+6b/83eeTQ3
jmZd+q90zHrQAbzwi1kMHeiNRNkNQspMwXuPXz8PWNldyuyqrKlvN19MVAVTJCUaEATue+85z4mP
mfQoGO/qFpZ9mOcAfrP5SEMiPxQseUrLYZ1QSb3jwmfMyWX2k3Gxift9aRdro7lkpLc0+AxNWk6s
MGhfcxpVHIIaJxkLFp5nSuFX6XX4It/+lW//Tpf+W/3x26X/Jr7UH+g4v//XfoRvOrWJ9oUj8xfd
MQjGlESH9w6fPQCflQ0Pey9MBLwwVKl7GMSpM3Ub58lrfAyBoXY2s+qXAu8idMZ2Jp7jN2InWhbU
0RVPOToAqE1LXzhU39nGH5c9c3/PQevXuSfaVTgIsBO3MdOZU1nM+/FkqMCBLzyWCc0fOCDih+xk
lWuTwOVxmIECZZkxS+EoS8u+W7z0c6u1GYChDJuP24K/5t/ovodWTwUws1/BV55mpPsxh3rLYE/D
M351knId5l+EddIRfPrDUpUdr+EkB/d4pTJePvM+cfQigYjqhXbNupl2Hc7+uyuv7OqcBDsz3fZi
ne6IW8gx6GvwsCAysuiQvnjVKTH2YhOT/enw55n/2Pd3vfqqp9uzIa9C6Zld1dOKBe0U0jkoJjBb
yCGvcMhgjngLzzcZPnH4bzdRBAQbvMyuRJep9mfS2sHfA6EFh4l2iSAtRBwrBmIAPgkgkih/EV85
untQ3QPiUWw7K22b1bDZGbcCwISf6c/tU1lvEd56GV9quCDXSjpXYOITVvQ16zuZeOJZ9+Ffg+Nh
sVpY8db6WBWQj6Vj93aYFLQzG48OSqv5CGTOv+SEaVL/HCnA6aOMS1vdA2uNr9Kp9Zc8InxuhMPV
sOyFP6vdLaK8KPlwgyfLFyym4ETsYZjVbz354BWaEE1WHaFDF0fipwNQzqdhH+KYMsCTM0pr299N
MQtK8O5hVu0reNR7AOApJ+s82tu4b1xGi7w2u17mZ/kNdiC1i3i0aQjeJcUHBrWJmg4/ZQkDMrsb
DcCgcAvgaeQWBxgAw9uQBPj0a5DtEEtr87qdpwH9jtq+EVFRd3w9rQAqLnI+0ZCVPPWlOgELFZPY
LJrD5je7k57ww8ALivPNoII6X5qYxizv6itPmgWvFzSBDLD1MZUf5RgZ9G44Wm+CrmXlM7STyMbe
dvFOFeizwTIadO6Bxp7lAbcPrAHSqvbNwXzqOB4qs+ySXGyWZ1hAmG7efkhPdOEPt5u57bd76CPz
M8eqcTqgNdn3/2EnV99YbGOX6TYcGMfd+DTgWYeq1U/AbSjk9QIp6LnQjjpMmuGd3V4NFgSsV6yY
0+qIO4Y96UnCsKctgobvFBV0jW2PCHL0du8KLBpPujNLae55Gw+bsMarMNNNNc1oqY87+trWsHXF
ys83pf6AaacDK4eFypyFKCU4WBvPlcxx1Z8Z+R1blaF0ykiiwFjosW3esS7xzIB98ZGR0dowXixt
GuH4kmYg4ez8Oe6MFTTSVdQy+Wj9mf1m7MP3ppsXEazC4uBnMFEfM86JoOvsdG2FyIFmIz3rYz7g
5getNu/Fc1pSeoKm9VoI1D2p1hbfHVpNFsE4QyTOtWlxHdlY8VaSm5dudb60Qf2kMTnI6fvbeMOF
OTKXpn/T5R8eaQQ5InOhwQRsMjC1HSj8B1eJ3jmbv4QxEr1eAgFoBeD/gXc38jnBM83MaC7TOhzH
i5ypC8tr554N3rpBr6UxSkoBqsY0fwwa7oO1UBEfJRmqrO6j8/ZW9RRJnYOQAwOC7K9CXAXkoix9
RUOt5HGgGIJLoKfaUrLsZY/JbF7azOKVqt0J+5T09wpaGMUyl4TmLGXsTJQcMMfIL0LdTY8vAkTU
v+pKe8S+tO/1+GTG/WMSG1/Rh+xZ8vvp260e+1ul6f9rRafQaX3/edE5zUb/MXtLo88F5+1v/l1w
6jiD8A8pusbgf6od/11wWpYs66ShWgA2hEKt96+Ck/hLXSh8HuK7gflzwanyuzKPhCaeKMu/ZR/S
lZ+67xScKt4YGJYaAwJNtX5S0RhRq+Z+YLXzOnOl94yk4We59/2VnsUcY8BmZBs7UsezLLfpVi77
4El0iXka+jD+5kqWcEy7YiaWJb26j5om2WaVmuKQzc3m4BadcXWHTDmJWkmf4gpO8SKBfEGCd4tf
cZbB9cJG3Zb+UysKE6Sgjtkv5XRuj919ofIrfoMMxs2g5wMSgmRbPhtJywHNZk1aDOaL4RPs3Rqb
rkCe2QJTD+1L3wXHplFetU7/punhW1mm20w0yyC2dv4QHrzaBJzfILaML2PeXWFzfEhAKcNRd0Dc
wgMM9g1Vb6yU+7GNH0yRXjM5d8wWGnxqHkuJ1KBcZRAY0Gu2DwaEyVQPtnA5DpFvHTF+UaRl0ivi
pRTUwPCs6OMDiUpENOjhK5TYO5zAT4Y17v3I3A2t+xJl41NXxRtXqZ087MgXoEw36FPkytlywYHF
A1WV55kQN2B4RaN39aTmW9u3jmdTHieZ+xBq5ldmQOeulLbFiCLWTfE9DuRw1UQTKtJuLCU0wIEx
TMd9yhszXUlKjwWJ9QPshJU2VlsR+nMJmFnuhZfG05dSUH0jdfEtJZLMhq8vpS39hQhzk7RtQV0W
cTyPBZkM1dRJ796qGPFOYLH6H6R7y2hfYgtESp4D8Qk8OkTVWoQCsFlxr3fUlVIsrUppXMWp9B74
HkSNkSAFl5gEcj/MLCfiJDtXAqhz3lxS8A9mWh8yTSd5M36t9GYjsuwwtOPWHeqXQPN3lR6sRs2/
r4QPmSON3qRGeSs92JBJ9RzEkrJpJZtZk5UwpYhhMFq9si28/LFVkBTlVg9y2gvfAll7divbMWCl
W4lyX6XNV8PV6TbYmzHlsxBp8M0D+692U1wDQRHZoN1XrCnqisaoEfEpp1c3H7BORCezJH3N9HQL
wDy54qZU0VTmRKZb6aoy830EMhBgDgOFLHeEqd0zZN8MoQ5ApfC+1rV/CisdkXW30bp6BRGOt5ts
yp5eq9xfxppCIC7iB0lTN1LUvQVWoNFmS591ODtybV2NGxaqip2ulx/doj1CU3iyZO1LrADW6yIG
JmYm3pggHlPPUmZBCifMC+GW5EXlbWwfLr8cM0tz2+HFDPx92Pl7YwAzJkrjoQ4h3pthqs87W9oR
hHlpcvLHcs/d+SPGFOTp4Eba/t4N1WOSWaTIuquUTMtybImHnHCOIPRJhs2r7D7oe2XZYkRfFCQF
UdnLxczO2Fs7F7W/cJOW05kdLRWl+dYZ42aMvX1oWOe0JreUnRdgf1/ol8allGR+6Tu25H3z8DJ/
g5V40etQIT7PXLdFFFJleC/wWr9giO93TWxUB/ZmsdCEX97HhiY5AcZqnGR2VV9qIY2nMqxwso/x
0bNBBaRd0Z/7ljBMnBHU23kybr0QmE/Uptc6qXInHLKHsGIooSROrxTNzg1tEkabivz5Ql2WPtU2
Qe90Lu0paEWpPAfm8ovai8NY4fzLouzVrSC+qZOCA28wqjt7OJSl8gro7cn2G2+Z4u6+zydX1ACR
UARgg63GIjnC/VKRLNmK7GvXtl/GRr36ZbsDRjxZ56K1lcqnsLE+OgX1o5G7b1lWQxpsu2zlVvo9
ke5fs5hoEtOUGRNB2ViWJUUXg3xIhRmH6LIyHASU94Vbp5sxSd19UTGDC2xxUdRILIsyx/zISWwV
CZVVfw33W9Hjow9YoQzTF7DWkAxzlDKTLEYTWCpBnqJDVj3caX2J1DL3Tj6CyVlRIAW3c/8IQeYx
VaNjozfrNo0PnkwrTqu/Ji7A3UYHiN4VuwGOHJtMb+VtN3nhg7xrV1HAuNeHxL2XUKtgAWrWogii
tZozS5NswotiqiVQVFPMX3UcQpKcELG8lE05ogOBxaOT/rfucjYbetRyr3npIVBRusapYW1biz9k
vejtyyY4gSoj34cGPF/gyko/NIkzDmmcdCiaamCwDYko7OTu0Lbjs2YWjqKzPBOtl9OGBNSdgvDY
E1Imdk0L3GqUvGEVKoMPilZ0c4ptDBg1Azy/8B6gI0l8FoJwXDJsAkJoFjLnLN0GvyyNyRac3qOV
A7efwiihSTGArTTtw2gRmPiWywJUzVkKcsyYg0z7KAaWqJ1EgJIcSZcoJXNYor0jghj1po9aJiqU
btmE1tc0bq4V5nhMV1VwmmRgALuaB0OHnRn7bQ0AQsjI+62qP2T+mHzriUJ8qkuwil1VKKsGoZfj
1fKdHSdiybEYVGaefB2qFJ6zCjs/d43BGS3VfhhR/NBij2S1B9Dbwa+Tqva1L2Pp7BfqU2+o3TKW
OMb+zyRDlSa18PCIQ76X2nozyJNFTkIvX0gN+TjER3ogbPt8OPR5SNYUxYfGXiiC1Pn71e5/z0as
8utGrPM2vv2DxnKQfy6Kb3/0vSjWiHdHimKCtTA0YxLz/V4UC/qrlqkKG9OnbtDx/VdRrPwTkA/i
QDqtaGNQpXwuisXkgLdRuKKbQV34d7qwCCJ/lKRMXVhk7Dr9YNmweaafurBpVRtkmtJxEmajrTwZ
YaCsye2ilwwPphqMkjpLiLx0WRfWEf1OZSiJSS8M9Sq1OpMqXNU6oSQEmJLDVarAY/VQ3sZMo/Pc
f1fEN69pVppNJwvQYB9hNVasdapnJ4RdROOmDM78inzYWmVsDGtTG/AtB09+xZirIt5RISKvTxyl
ye89rSOtNZcIxbORlYsuWuYVkG2W5VSyPafBFkwRCKKPsldwVTXT0drUX+J8YpTHcCu8kKZQZGFV
V00ByHfMCXOe4OkV5yktzl3I1gY5xEryjVLxuSck2xtAqgzmNS6GpSCIGuuZRGIYk/MG+CYmjcgZ
a6ubsRYQKwsQzCNiQBj2WPJaDjvdQyV9rTtrVueKdCHIXleBxfnQfw7RlG6CTiLs4exa8gan5zYx
mLv50iE0WUkUKhl66WLIw6+qX208IZzeJCyHcFULIyeEeKnY0KswLnnEJM+KfXQJNHGpxze2FnpP
PSzSQxlYOccSjR6heS20r7IXLY2GGHoZ4ky1kdzRByeq9CQbifvG7/KdHdv4gWCEkN21SuAm7QTU
n1XjV0hBDSW/DMmoACmO82z1aUH5R4Nr9vnPCqnb7shkwTbgXKHmtn8aH/cd9mK7SKGDHPoFWKmF
v9I2+m20Ju+q9f8/ahEy8vV//Y/vsrhfzpD+93vzj0NT0df4bSL149/9dvRCNCdDAWM6Y4LO+ryk
n+6RjemYYanoQ3GC//voJfR/Ims2bRvpnA1F5NPRa7qLyZGCshnSyN+dISlIBD/vLYgNUBnQO9BM
cGqGpk970yexAV+xlN0fv9lvyg/I5Ft3NQ17h7Wx/Is986fuwX881097Zq5bhTpGPNekMvC7LcW6
t4wAHM/EaiKFMv83v883mUwyXvyjr8NfvcGfpA0SvS+18HhSzfHIUpmh7JozYN1bT7DZ53/xDqf+
x+/O/klHMW1Na/LYa4gUxfRiPm3NlpZfbTV44KolOb4rY45Mb5U49mu1p9qe8f7O7l895x9v1d+f
86dPUG7KSKkVnpNZ+5YkXVRm2ARn5RvA/dkk3fn1e4Ra8xdvcnpBn96kmciiV+TJ6DdHluf4B0Do
BwN0M65tkqwaexmfzXVwF5HxtoqvJLCEV6IjJYSQkzaDPOP6PjvaK/fignwH6z8Pz94bMEyEIKvy
GiiOH+xt8m7BO83wNKkQV1E59NR0frVUXBVZ8SaWDWT0C+0wUZocGCM6meTAcdEQnyTgjwSDkQhK
lUm8JPCpZrhUVKm+9RrI2UZvaY7a8+wSv6RT1qBZkY7gYWZeuI/E4636NUvOUx+srC35pe0yP6Gz
z5U78uK8u3BPGKlx1yI0Ga/KM5puDu75mwdlzyHNzNr6G/8MzX2LiNFRV5iVCsdi/Oh3R6t7MXfI
Gdd07+tNYBPUs7Kkx4EUk9Ix3hCGbhTIiP0ZDDr914Xx6O3kxzGbhZ4ziUBlHrML5mm/y6/tCaXp
3N2Qx8sUoIA38k7kMvGyMxScTr5ODiYG0Dm+2jlwKxtMMS1nRSE90jgz0lQNp7lD4Y17OJ5hA3YC
Zg9Vtw7Wkwom9BYmhkbaUTvvKD+yQNK/hA8Zqq/hERA4U13w4PP2zPsgFGFOzvFz9JCeJtns9GbL
5aQjnPZCZH9pto4uAkQhYXiFU76jhJ2bJcKbeNfuKkRVGWuW95QRLUu+IXSyYRvN0ehn6Ne6bb/V
6Ezt+yfFxS96R4L4Oi+3KEAZJ4xrYxHeM2Zrvoxzb56s6mN54NpaR6eBfbc8qMfqEDyMdyg1TYd8
xq14KvbdxrxI23HLZLnCLO9IB0xvCPLAcr81+9pJj9YTqhvvYKNALKUz9Ij8TR03PvsPMqzX9F16
zOGqkEn0DCq5rN7p739ltiUdvD0JCct4qSzHYz9v4KyhLFbB80Qb+xJbC/cLyw7EjjwacnfivMlO
ydw12bxP1D/xjpkuuuAjw6SGumg23jESZwK9r81nG1URQHUf6d7CKC/Bi/HFouMU3A0MCKEuHzQE
j+0Syf9iWIAJnJNM66ikEZOtJUVPjSCztcX4v/bJzyDDC2M6g8vcnLnZg84dSF7LdbRs1+FjfpQO
wx4xj4lLLseewR7ho9mZIytCioTkU26W5XvDpyHNx0sTr5S5v2vQwTgknr4WLzTbNumO5uxckKSM
O/QBh+zcWKPlmfXH0ekW6TFbtYSzsaBEcGVsVEdbwQR5nNREk/sXQeSid0hrQx+LVRSlzhqW+5m1
YbAMnokU2KAiZuG/FvVWnRs75a01n+sPc1kjLy23xcY8KNgrnAKn/zJYKOVrSRuPTnE3j/wZaGp2
W5Lj+kUN2y24FOmV/kSTbQBuL+RJo6Z8kefNG1xy3juhJ8k34ocZCgIPf8EMPovfGKvF0oJLvgOm
tbWOiB048E16cFyaTbzpDujOyA1KcRfWKziJ/p2Kcih1gDblx3BJpIjLPitRVlM8+lP5i/atOSdo
CsLuUIYGmepvLXtfy/iQtCzOXRgb37KrR/O6mvXIrPb9h34psQzzroNnZNnqq38n1GWIxusBAUCk
zYcNQ3HvlC21rTiQXDKplFrUV0g7OWCbs0w/Se1aXg/3JUfNZfE0njSaDvuMqf6wrDfVJVGeEd1t
fPk8ICKZd0hFaWrM6peSnZNzHGOr7lBfa5Y97rIYNg1zo9LcqzC5dSJZ3YkLUZ+SfIENlJFYzBfa
XUwnXzSDO4PGGForMpynSNGHJN0YIcdaDaVl+qzJd7pY0e8xv5FjAt8xuKdfbMazbAFPvPuLM5v6
n5JPRi6KypJRp/BixPHjia2OdDOxW0ks6meoXleGB8f6uX/2HqWTWLb7anbKDu7V22f7cqe/2hde
0nxGlsYJATVixZuAUXAACRaxIw6/Pu3+PHq5lRYshTRFZTGMSe6nFzcoWqL7gw+oYBXhGtDX9e6L
MYvvCAbhLP9fqio+P9206P10kvetwQxam23h75F3ztV1vx4RdYtVvJxEwdJfrVrQS/1H5fT5+X5a
RJup7MqdxPOVC2ObPaordY36fEvW49J07G17RFA408+/3qg3Ee/P9dqnZ9V+oiLF1WCYxfSsxUe5
N5/JMmohHsyCo/9CnCWa0tX0AvC6OoTJbwkj54zQ7FE2Lcll2SRXc1KiIBrsVua2d+QdZcA83kZn
gZzQ3gzO9+XWn1ezf1R7GcI0BZ5Gy4Q0+OPHIlelZLo1XItJBFt/DZbtjuPDfFjxwaAA75Aa/lc2
0e/P+PMmEmNXFIHBfqffo2paqDt8J6fsW3QwFohxN+ZcxriQcC6uT9aLjQZ/+iZgZrSuJkd2d8ZR
fc7J8jD5FyK+9v6WWRb0CzQN6VzcFe/69faK/9bY+L9rI41FKfCCz9vj7+gmf6m4/L8TVdI4+7T/
TE/+/e+Obwl24vv2LX5/K79+XhDf/uR7J0/+p66a9GAtaBIMq6cj7G/jbUX+JxZj/L8W1m6FBS4r
q++dPGu6S4akbauwuT+7fE3tn1xVDVBvUNSw//5LTPp9XYgO9U+/WcaPSzfWvoqtAv82debkGgqV
n5ZRihzSKkwiaNZxeU7iTPuQTmNkaPdu73pr2YjwUg2Juy7t+HC7druwmZTQcorJUCRczl20faOD
xuOX87ZAr6W3NgxdKUR+HhnpOqe3PtMZc5y7KlfOdpqNJ1nc366IRs0PXeYvlSZTt7eLSpbE1sv7
X1ztoK3MAjVFQBZdp87bN1+lou8E4aJDWHorv7aNY2UN3y9y+k8q7oLD7abw33eqFaakeiT7LsmN
k4HkZ9da0bCLQgZcVB6WhfzN0AG7oYvKAOXPxooRmF3E/OjGVb/9tN/8wbpd/YPPg48dkraJzkAW
P/v8B60O1Y4dxQkEI8gE4PrF6yr3GFUevdMeVeF0kz+Mwy7Vy6ffb0KGQwJaX4KUnH6jkk00UG6K
rWyihLeZnB3k2OVMnlXapp+G2GkCEfV2R5FofbMgdpWlgYZh9dNdtGmqVdhqvaOTNkKMsFYuIjNW
zJmfhvbJLu3lr7fATyen2x7JuUkgI0bkYOOq/PFYb0ca3Uir1OCZnf0y/ko4wrC7XRRaHNFBVYbv
1283mhFTxirDmIECFklGkGFK6GSGO4PK6IThDeEv09WA3iaGf8xFuvaAoRqbbW1uMy8gkSO5XVq3
GwzCVVSYLwTrcI9aRub2dsen37nd+Ol+N5n8kXJqLWs1JSBGI1mClkj3EifRSs189SHWhL4z/+o8
Pm2K38/jt02F+AWyLnwXWWg3+sunasXVh0ixWwPRK07oTZjo8X1vJu5ulOOvHnGSZNsmbJhGz/dD
mJZLPU5ZUxRN0++92uBHIPrDGmkONahmvRHqS6cBthnTcxXqmJHjNum9Rd9n457vhn60pguVofvR
yMOj6F1rVvUYumqUMDg0pnuVC0qZ8dNvTo9gj1hTLCM6pXH44BM6t/GTLj7dbrpdKFPo6q93JOvH
2sqwqRbQqasC1y5wTMYkP+5IeW2oTeu58O7rNCSaw1UPtwtCVdTDwI9zX9KJDpNTb5y5lfyvu30/
WaVj+yKH+oUjDKpsb3jt/T68L8KxvdodmJwsCKv97apOYidy1JxKabo3V0prHUWsJW5XlXwYj9MD
2YPUXm831d7b7cEIOP3jB4vD7vODjXzXf3swdXqwNDYvt8fpoxS5pdS49UZAImE2WV0Dy9WcjgTa
RV+01VWWGwWBkfIUFUZXQ4o9ZrpR3t9+tamYYUZlEexvv+qF5G0OwgMlNz0QC0J7Y42slW73aq3c
n4tOOL89UIrWxBB2er79LtFx4dyPe2Vzuzr2g4E/vUHGOD0Sg8YSBY8HEm96SapkintJ++1Z5Lz6
Pk/80xMaqRU/fic4coC+UMk0AqaAxPanT316OrMn0s4JG9R8EjLC3e0iNBNtVUnBS21kWOqCUihk
AEaasisi4w4atHbMKtZs7EzuEZF+9tAinra8Mny2XFfb+gUe4ZTIAaghC0N0qHRbWW/3DWKB/e2n
1qi6PUfFnQgtkqXc+N6o+/Z0uwikpDulVq7NU4a4y9ttdWK1p3K6qKv8S2AWiyAgwYoJrHlXslsd
u0Lbokoz72435SJjRZ9qIWoybgvLgdm6ZJPqZ3b7iInvXjOifv/71SIJ/UVDbum80D3ab0mrbInX
RskzXb39JFcvNZE8bLFw3uDgfCSh1EDSRcJknY/3alFl+zZDLus1rMO12i2fIlsu1/B+g2Xcqwad
mvapyUyn0JvuBbSdtWqCBMxTGWATSn0dzYzsQkHjwkp9g2zOgmZc0NXVIpi0GIHoqaLttKZfKAgF
0u3s+0Ua+N/p7n+6c6D7+3HnQMaHfeXGKWdyyk7y4yFBdnWFEOkCAx3u2zHR5e3tQtF7nG7EptP/
t/xmGyjrCcYG3XWwbf2YENWE0J98U8Mu7NmQaZoTq011bLz4SSTRmoA65YDZ5Nn382ydqK58aIdB
HtDsGvqmGWQS75m2t2lPzVK4W0Ue3a3X+uoK8Vu26I3uGmlmtwhbOzjrJFFBYu4g0loW9nEjKCV2
ildTJNlRSQdzJ5XqirGwfXEbbPVNSO2UALZoKbWuaYT/NjunplWvASkeiCDLndtH7zMNoK9XFQvV
DaOzSozfRPWs54nf48/S0LRFrLCiUREbPytIZ0zoV5YCtXDrR+qW1JDvFxm6WgnR8kZxbfZ2Vw53
jQClXIajyxukuSaZ8IkKsy53oRbhUiY5kmRp1UVGZ3l3vz7Ow8n56VOlZ0GhrMGK0lVFMW73fzoN
WmWij1DSZSTMBC9WvZJtwMAuzcZSHvqZV+MdcA3reTR6qhgbZHZvy5nj9tnOHYlM7Vv/oQKLR22I
kOkOzpZ8yfRevuiRxAS3btOl5Ss7t9C8+8AmG9hIe6gAqmKAVXaPWqvDsgsrCc0bhn+jsknFRsSM
Lqo/E3eTqGr77tboNab03izStlbud6iwVRpeCSokL7Ry8k+aDmaCrD5G/UAD0q0Md5ObZBSn0lyl
nAZCVWbHxGz1JXmO8rxLG/VC1lfYNNqZBMGlSBr33PapWNrJAPcRiQjZl6RZ6UrzYBmldrKZhvu5
6Z9GOyrX6RB7+TwT2is4ntPtMNY3kNu9VmWaO4nH3NxJraxhrD8kjqh0ewaMVN6TUsLbNDy9WnVm
3OwKxCMro3uofbPZulRA61xV4BPjq4212rwoBcYpvFzpfeEF73nMEUzm/ILdOqsd9nt124yWvzBU
YDGC7rJUB8dayfJV0OnlnBRHgubR5G3V1C/mFXoEoldUbX7b0L7sp+eqgC1uaFG4rBWLT1QFnnNo
+94/l9lWybwG1npH+1jNn9WEhrPfRy+q1XmLwCWIrZMHusB65x8PM6qlYFEk9NaL0qD7alfg5qbt
3ocDA4XQBt5rFi9SrvQbm+yyRa1XTD78AENVKRIbF4eJj3Lisw7V0WxCxhKeL5Y9KgDTVY+FJOr9
ICAX2VGxq7XAxFnRvpVN2x57TS148xJmsb49EElu7kCBQvehvyLajzGRLKeRe1B4vcsURomjmW4H
7opaAxNrbX0jXFI9UiqulRzTklvkL6ONdKkjDvcy1aYc/EISU0R27OqWgBxprJaRNQwnPypnws3a
a1y6hyDym6Wa2MSeSEurDpNFJAnvziuansEEZSG0pOHZzFDsB6F7KSLbXNweFO1JhZrJNhwGc81G
DgY8XW578QA07bsucM+uqjwXtvoI7LRfK7anIhrOaOK588EgP1VjfXLoFTzQResuWyKHTrcLgxDr
eaaM9H5HN1sWDfLggOhnuyZ0fcyra+7TRHUlbEVRCnjJK2NcvIB2ju04Siuia0tUWeBP2Qvwz0vz
ILd3eV/Wdzo0fsewAhpfhuzonuruRdd9M1wVOK1ZNk4fYibW046MegQc26gnlyS1DP1JBUYchk6n
jgDpSQPmAO/KaJ81Ff11GDJTkfx4R/Av5qusedBzf5nlyOp8rSc4gYsoCyNw97K+sFNb3hutCSSl
ITZW2rSa3lxkVaruypatKXSBpwlVoVvF2cHM2wzOMVaXsTfDJa3R7ChPe6hkN9s+8bAeqgY2NC25
s6XubozbdReJ5p63pKxFoEuLQCP5IiM5Z6WygCWK1+yXNjmPZOzudKnUD5Hl6wdz+qlYt17bgXxK
iansO+MeUSmDySBiLVlv6lL6QAXNiSqrpHGm9Wx2tvW4gIvjLkQzhuc2G8XWSupjHVnjrpwuXEKK
Vhq8Hr9Q9J3VFOiqm2hiUiAtboqqWN02SM90oEnUblerCBN/fcYAz/Njz3uKujDA6dgynRed1Iuf
q0Q1SS1vGFHtaIw4KYXMA9VevvSkIEemUyabrpceQiQlF7Wyw0touE+cKpNZMHiwMxCj0AJAHOdv
KpFx+I1HnWBeTnKBGn0UKelAuRDuEY9ot2hHDDh96vcHtwZryZp3Dg8Xp3pqSWCgBulgTL5VtTGY
MBp1s8qrqNo2uv7chZq0spqw3QrJ6h1KKrHUfQV7pZbvEYeJg5vH7JWtz3gZ1wJw3/LZwl1UR5l+
YYkVl2tirf15qQY+4YYyEZEhQEtZK7dShDc2QrK67WNzI1xJnMLal/eSjBu7TMJmRZFgOCF+Vwgd
Uh6lh0kyCmBGZ0Q38BFamP5Uj4UdfEvyM2vTuxqeUd0FSK1i/UuT07UoJDU4c9p5KFVdIaBVfbFB
oT33cmbOZDtESuThc5BZ2C85qUT4idr4KgZctH54csMJBTP42sofDWblkjt39e7DrH3/oFQ9KzdL
kzdYK1IQRSLfoqWCeEa61oFWxaNUF+GucFWxkvFFzdIkbsg/NB6EVdVHjQi6DdA6lzQY753X4OJR
CIOd5DXHSPjhLpXSfp9pZU6eJsPPLBA7AwG1KFP1IWiIC5eyziSvO/JX8VS0tcQkrmISoinX4C0g
VX4UYc5MqNAJPmGUI8QAcE3RqnXvZvTXqenSpgupyvl6j1oWH/SyVWdValkL2QwiR96C41WvpJIj
DNCabgEpzd23bfe1JQLqGEvtKUkJpuu0nBFokjBlHQgcCZJB3nqeehhtkOZelaUPhhRdSDDjbFIE
766qbnpgKIbo9QMBmYD2zcBdRkODokA2l2aUShsAQK7jhxGrtSg62JgU/WGod5MuOxIk8RZJBS8o
cMVmMCLKA0vZmd3IQiux6Lj4xXqsZXs7eILRe53ybnUlOHlIGRea8n+oOq8lOZEuWj8REXhzW963
75Z0Q0ijEd4kZALJ058PNOf8cW4yqsZ0d1GQuffay/D8hNVsHkWUV/jHzcXdW5YZlwU5R0e44Sb2
/qnzLtXRFb6BE3cwXTLVYtvnjf2+pHR/0m1bEHaNYjYs37omnt76diF/u8ZEEK8kZq7HVrc0AvI+
yIp/YCAYbAvPn57tcCTeNdXTJZnjDo8g6yttyugczDmbQUUCjFuO2a6Qpfdmzu1rCp39kpfRAxh1
fu+aDvwoAyLz44mY5jRKnqosktS60SZw2+Zczl34jktGpbrpEVj5tQpc9Hg5QOk8fPnaHn8o0FPU
zwXev1Rez2KQB/zWD0GXP0/e1P0u4SR2+IDL4O7nRnTXNAOblgb+7IN4HWK8UfdE20ExqIvqGjSl
c2y8Onxoaw73hmtSSk1Y0NRh/sjsmuM9q6NTHKOvHl18lDxL2OBUeIUlxdQg6FHie1V5xrEdqv5e
9GWx7WqyoVvHLG7Ue8WtYgcxRXx1an5B7xPWh0Y1uyVzgf2GwCiqJVVwP492ejM9q0djiKZjj7dy
BRI1V1cC2gn78nXIXUcPY8cDIJ7R3vrQ/5hiZV8qO0leykGcI41iuMlg9ZtW3r+AOkTPAaQFWaWb
1umCX4UPgakJnKtXWMz9u5a/syFsvEEEW0xV/4Lw9C50PGM3rYz3oaLC9SN2JqmTrVCQMI057Z+M
qsOTMcLMcQxh6iPZOoga293aLsQmFmb/QezQox/aP3abN4DfEdEZk+5QNmO7FUegiCou/qiqJM9v
rMorGPlLg2ftSyvjo2eRzp7M566TydYXOWpvAm2jY1Hh1qapuG8R9wEG1/qfXC6+TO0PCMDBJdJR
Q0WWk9dmaISKY9zsiPbzsE8EUBNRxIXguRrrT6AA62anPMK2xvLLkqO/pVlh3yr7X2lmYiXmdNZN
sfPcBmTQQ7Fw1XvEwSJM/IuZpOOhyHsCA4hz0so48enHe07G+qYFxduLPpDXdQHSmDhInuOYQELJ
OOJojV69n60UW1yj+rQSGKrZZDt39BL+zmhi8xd7CLbNLrYx0a8mUEv5Y+6FJMS2HKoOB+EJwtNy
Y8lDSx7mxeJbuOgRS6q/F6stq1PsJOY1or666oqsjdiNL5VSw1UM3tPUquDWRMObRCBz7fvJOMPO
H6KSQf0CbXTLMsQIQYTnwADQdYvLcSZPTki6jYpAVWbTvVSd6PeNctH19VGjNtacpkDBZZyScQCM
Sh48zxzTnOhWGxgFFAPNv+gG+0lVyG/87l8nreQpnzQWUEnTTdx4Pil5VraoVrKRECFSOVHVtFfa
T+woQwvFCl7cSvseWRf5HkHbdMuWpQOMUk7SPmrhQgnJA3sX5eOPbORgaGks7kMVfYuQ1UTmEb0G
tBMJsYjGi0ZB4XtdlO1h0jyjPUOWziCXohxT696EwatRYllQVrJ/bgzTPRRTK7flhieHLdzW2S2c
SGK3Ixd6lzGS9p6WDgrAZdFMVEhdBriasuswiuKe1xhqjGS3bwDHxXHyEzrXIoGXpklYXtyIT2Yu
a+4Uv6dOICIYSXBo39ZlrKPw4Pri2SDhaVT+hGlc1ZLd2RDBVE6aeFgzQ4UYBzjG6ggmeVY+2mCw
jjXo6UVmwadmynZK8F5GvTHczcGqnmqtj/GAsUA/L4r+tMX6tIsw5dTMaWz16csR103OMt3LCYVc
eTTICzo7BgQW0RLaONRkm9Yp1AsLxf3QzxxITXA3QuOr7dPmhPEyiopZmHLb9ghTRswgRDNOd+nq
fmdZA9Zx/68KjzVpK00zEwvS+CeHbMq3uoUFaYhDLiX0nyDvT7LtbWIFOGJTkX9UzfjUEXJ+Fd3Y
EsNEx6Gx9BgLTup50OFV6PYxqzA9hcM/ZlGpR3oMm8z/LtLvZazhM40J+aFJnnzgeeHV5SNog/pl
TGtxd5rme0nCS7kcZ46KqjdJtqYF58uoVL2dlx4sLRRlkNY/CzvErCr0ydrWKbdswW1g+/uGmfwn
TjnPfqidZ/O4lrJWY013u262KaHlF7+d1c10Rb1BTc12aVnZC4hJUQ3jeYQQs0FcVL9h8CVOJvja
tnFxr04SfQ4c2V/D0CEvNyhObjcxZMzL6m5q+atohT4WE15Dnj27+9RozavToeQWXQSO1njIuKHW
C+z4UyYWdvcVFjI+rBscqqrsPLB9YuiJb1Vj+CcPduWcMO3rqQJJPmiCiwxwgcsz8IWOtpDEsE49
ypwoC1UPJSKjwL1NGb5yamr0341z/eENxiUltHqNOSyVYCjxOYhGqvRMW0TIlp2AQ4ib5wPmXJWk
yRPBuTegIRcGFdVukSXFXUZtcacs/+30isA5Ww7UnjIkzpUNfsIP4hSJX30n6PVU0twRtTrgpcuP
R7ZAD175FmpjmxRd6WDfIEvnVBYYcjZmzYGSVwxsYjMgkIrgBb9Lh7OR8+TGc3KvBXCxl5+8gbJw
XRD20PuG831qmmrnKxxuqPTEjv9A3qp29HZd7ePu2Wavgz8aV0aUgLdT4f3d0mzbH7dSFij5fT6i
wyZwSLWJgyFGdcpyzbfSYLooNdJEkgF/Dgwf2VW94UGPNjyMuKZ7YHttrZlWIw6gc/nk5D6MIcMm
EPxwB9T5Q1r5fOSDJPdO9wSK4suz7RqHrWVZ1lcDWb37DKd/vt3YPZQKhCS3svReB4m9Vz3/Yp01
GSYJUGE9psA92d0JeUbDYcqeAkwAJqx9uiYPHqLQ06P2syfzW5mX4pvEM+iaDBDpBvs9EVx+OSTm
C30TLl5SRzud+V+aWd9b3NrZUzF4J+Lzwm1rigEPubm9A4lDDYyaR05V9gSlpUYg7lxxkb50rjPe
a6/vXjC+xxou9Q+eDsznKMxxx9HVL5XWw782HeqF4L1/MlGd7LCMjkafvtdysp4TK342MGTeGTbZ
GiI2o7vbUi/SwV7Kmh/elfjNdaX9USXUW2IZsNdMk8+J9wtlNR1U47F/kznz1lSNAOQanK+yQFXo
cSpthmyCCruUG1Zb+vfZCMZDW9YYhOhuZLQYHMdm7l6Gziqeq1FcWoZBL8rI9Ik7EfpgWBlPeGVD
2ZZ36BEgXE3ECRWN5iFs+PmCP8XemgVuSX7gmVtfCdyj4cynV5Eivk24pjvFCAI/VTODtToP4mCb
UEATF9ef0Vlod36/A74zmHIp90EIhfvwgyY8FJxMm5gw7MxImgsFDw2ZzUR5Ud9Oee4D7bEQET6c
piD9IxokPjVRxftqjHONQgiROk9Mqnv3ttZuc6keWVVZp9muTeNSlopZzxxfS/tLaYdzSmcAnGPz
WcZtQ5gii4GX1nbI4Hpz9B3nJSt7XeK4eA7SruOLVI2/dUxIVmXdn8XcuH9nlTwTJ9OeH8ZIvllm
9fU9nd0FwrTnw2gEMyVew6jLQvMuGlKMg5QmMjQHQ+/8Jta7pKmLFk61sZ0ySH0yqo4xhu23peDf
WArHDCzc8+dmxl2OZGgoh4ORYT/YS4wMHS32VjfmT+aIBJbw54vqbbSczqz3KtDha98F566d22s9
59MlnpFitsGrnHTyAmg2gPyUHiVhmn0PnZ/Lt10UVfgZEejg80ztgiTudmFfDNamst1T3ca0E5Zz
rx3vX3vw7Q9dd87dnp9D0ZNIbHWYSiV07z6xKo9ShPMWMB9H0qYjXGfoKUFz3RFzWA7H9ZtKffvb
UvydrHBqMGRh5mPj532PB2Bue5lJx6U3Efk02+fJ0O/atBt6bTN98zrnFsh4PqtRPAizxNxr0um5
rFB2T6r4oeQl8bLwYJbKPdIBFdem/YpLUd2Fe2/inpjQKYowu5q+WogOl3pZctVZB9u13w18B66G
DsN9nUv4tRRMFxqie5Yaw8MEQb5bzuvU0SHRTIlbFjbiVtsd3uJFQr5k7l9h6GCT4JDgjd4edgol
ftpxrDitmz3i+lEYXvEcFx2PhEEE/PpW9jJ4ZNEXzdhwi5NmvJUS7W0N6goLpD62UhUfWZkmL9PB
m/N7ipP6b4OUPOq6SR4NKlqckgvxLrNwfLU7bMDYvoLSNc64N0S3PFagtik6hcSU/iNbFoNCQERz
erE6cdANl3DtlqYh4sNMHZrpDCUYgG66t5t8IEkneonyEGuHORmvodGce8NKn+w82o7c2pd68kuO
UpYEG/ebmBwq2TFtsEjiQxH0yeRZqH+LKPppFU5xtK1U3zwSnvgIrTh0UIxebLLKt/M8YatQVReN
bv85rCBMswvOH3jwPAVJ+SYBeJ/xLMJBDCogZlZ5dBps8Y9LMMuTCBoiBHPzY6yS5NnrMMxvfIlJ
qWEyh3fYloBd1L2p+SZxF1D32bpBxfGuKX5fvej6pyJNmT50Y3Ck/7APgG4hymTpfBoKQrSXXJhJ
T7+dMvtZ+JX/qltrnyZuRTfoO5/wmHhezDM1y/TqZS0gn8W9zIn1ZGYifw0o/bHZyiKmDNR3OXkG
Z0jWP+cqtD9wKMH5qHC5tTUmtj4tWpBV4t5Dl65HUAasjkTEgLeH9NlCGMffIdRlhOOt+2+AYf7N
jGDZ4CRwDNok/cbs8q0wGB2i7juGHqYDuej0xmmc/px7ZO82A3yUJpv3IuRG673cehbLUgb6Ulbq
q5FBduYmbsiUgpzPE4xTZp07R+2JZ2TU3nVdakVr5We2v0vdubtlrYvdKsjiXkS+IJeMMVWfO+K6
Dlb+LuNxqOLq72G3Hnu1b9MXmhdZt4oQ2q64TfXADFCZpxFfF6NvHML0BjyXq8ncMTeCG+EWI9v7
BGHc93HoH0rkHiLHKTCalmyBDw7z4OfZZ5R2CwFbjknqE+aljG9uMFPzO9F8CH3667bxPq1iejDX
K16038XXKCr/rLwBV53asodqwy2+jdKovILq2osFuZkdmy54a8JQ3UanJS3CTY2da9OxGqPRP7Ks
20U+iU2+KpB/1Ix6NlacfKuSMb3MMKFwhZFMV2a/O+DqkEC4CfqdZ8PgH0BTtmHVzndtOKfQFdF9
XcoBbkYWpNfKzbv7ECfy1TV1u0Vrjgt6yz5hJN74qBRXKK1wdrNa3FmEEXFPhOFLHoeMxeVw5KkJ
X6Jq8TSWCouwwE3u/VK+BTHu4E1jbxKvjjfrBU3LsXoC7FRXBjYXkVNsdo1Pdb/yzCZEZ9sevGhn
p64ItyG3z6bvzRmqPK01+fLttWePxPXE2ZfLfVe1g4RZkLAz2fmwjB7hXXSh/PI0cX1RwtYSLEvc
yERsrGmP5SLRyu41DUy2xmUrWV9FyyZZZEQwj60Vb8wFfBnGLrqEagZE9NJxj99Od9P+xDhNC8Zf
y1vb734mIcy7tes1ISopCJHANLFgutjJPLolqBxvbin/e5VmvjgLBFVZviNJrVnqdOyykjuX7od0
PPKFu7A8K6NEhOC2xxnR7on5Lt5jowuMmgMj3ewcSQGMmwifbOdfExvGHfhP9GZYzVNiDMUPp5mu
cc9RMU2++aRwBjjJWGWXto7Ke23Ia6dJAzOCW2p001WCAVOI0TZ0sMUvWWGKreW1b1iXlOeyjt7z
0vPpqKg8OMD9PWyk5NVnMti3HhBfcW2LUr51LgbDo6v8Y8K8+A3z4ylMCSCYG+/XiOq51+D8LrZs
doERIrYbjLSWkW7tG/a+KWu0GkkDLt9EwblELFIus6m5jtx9CU98Ayab3T37TM1nXvlA5nV9leKe
dHWt5k9vO/XBmmPvOi9LtoycuiF/stKmOmYLw3TKfecSp7O+EFcbSsPZSj8v0GSB9dgG8m2cHC1x
dCcCtZXVuc95Crw/R0AqVtAUANqUFlMaGCflUhNCDsPsL82iF2pkfRIRaYegAMG9Gbx/y1R6x/Vd
AObapzl+yq1EEVcWNTHEen726/kWBSI/4+1XMYhjiYIWV/cs/cZp3d/rZZEI/fyoBcvUAbagnvbe
ZaEQk7p9s+d0zu9t55k34O43YlfZNQau1CSL7zbSsYJmpikWg+Sq/Ew8v3iUDpV/ana3GALRY/1H
FOTv8Cg8NHV2HO/jhb5TBbVxq4kvCfy+u6RZHN9ct81PZuK+OkBXDK/bRF/XxVMkheXKig5sFH1/
rPPs2TdUe2pPOOa0NzcvxG19JdPuqU3n7MT8L70RZJ3e1lflnJZH7du/sBPozhjBvTOLnh7r5gMO
jW1rOsWHxi6ju9GN+A3l7m19Z4FFbAPpoUZZtnsJ1xaDrI7To0ncetcxm76auU14jVxeunhRbcSy
3+sFPivXSn5ZfMKNrpWl7i4556N20sMItyzdj93IyW192P2c4ONTRW/2NHRHk75hVwWoPFU2NJtA
SdLZRQQxL/Yq/2xrJhe+DK/1snizN4ED5L/yyliGV1hjOrHrXEdcosHZnHNq9PyBQYeAr5QKW3GZ
gFwuhbtBwOwubhlsrGPSdYkJA7oV+pfGROG67hvr0kajOheqe0sjRa1X65dp6stPCyxFDwIdoOwO
UVD448Jyeix0OFkXzXG9BFHot3uH6fZ29q3QJ8bCwqI+7Rb6LQFspu8Hx9wee7xH2+BWJMlkHTIz
MffhkER/0cMVQmTHDPrBvnLAE7PJPon3TUiREE+YElpte10Xqj328LaM9+lQ/Gn6RFz/t/SQy8l2
H16FyRSsqYrxdV2c0HhXCIaIJB6tF5JOB+0OL2WPqlEyRt5GY9T+quPplInM2vVl6xw8nsn3wEPn
BQ74GsJeD41q46Y++VAqyNFtGBLt7UIDXim+QWQ4h2pqv5n8xkfoTvnfpZuqo7KMH2aX/nCNGM1x
xxg0SBD8eUuIgZ0z+7fxr5kIiIE/MQ972Wr3RQQ0PH46GC8Dx1niQ+aYlWd+9yq4EkGfpLfScPZQ
8gnXSOqMP80R3oXWtFykZdW+Va2H5dWCEC4LzLDmZjAi6x3vzA5pMrWGNCFLDBpo17CfHTXxKyZ0
kV7F7buO3f7iZu5LhtPOyv8r5/Y/JuD6dhTt1iUm+BpHl2xip0ks4kw6m9lgNGgJfZKZ96zTR5qO
4ys2DPEhD5nitoG0j83ItCMSQfZSYr54nBqo6KPU/4G/eOSglqzCCr6DWZ91W57/d7gIGHancpyv
2cdaKCXYBT2Lonn2kq5FYelNp3VE5KJHDIV/NGD9HhM9pgyZZHLhkOqubqrOYCHxYwg2gR4sGFJh
Zz6yhaVedEZ+jnM7YdSCPX1Q+fVxHTA1XlOdgpxRrjkI48missiW/q/KIPCGac1QrO7ikzC6/jDn
JX5tuvudqV8Sn6NLVDLwr8HjthWcqavT8AQ3ovjKBIwxPejseR0Nt218TuqfGDbVbzibga97byRQ
o1k2F3TXVuFvT8zho6ggZM+0Ui92BIVMmSjterKpci9ZWGVUTZNzH7DgvnZTQv0B/xMJOWX57u+U
z8/fLH/oL2DGNAJxh9uaOZMakSlxQRaQXyT296HGZTWMlw6CB3UTBGC22YJeryynovCZoEvEr2u9
ti5OBIZPtQQCPkPxTm0t2URj0Fodv2UYhuIgP6YEJqSpuW90EpwHW/4a8rB6dodlbB0Z6NmYeHqG
QOmsLHGu+r586ar4l99LIhVGZlGNijj96SdbsYBOTLJ/5oMA5ar9JyX5v+0FhyhU4t9D6+t/dw4X
Xl/MBm7dxhvz6huoAxXpdE3Nmcqu1JBTK1ySUp8bo2Sed4Q58xoApOGgFVcchL69r3+vk0M3zmIc
nQkL8JO+utYV1r1F2vRnkuQgetl6OHc+oekuli/3QIAal4ERHzMAnj2d9vhutlhmz77Ls86lmKzJ
e+t180ubmXEKGbkd04LIoPX8ty0dn7DqcXeV2XzvxmnYewZJyHka9DenrBAgJ830BE/8Ab+veLFc
9c+UFeoCtlS8REoAT9UWemCFNDkjbnpyZP0RtZCVbIg9hcYDGDpE8hTZgfGozKy8TvDZekloCgVp
i2qHWE+3Mv9YFkzcVtSJyzDeTs51NPw7KvvLycLkqhYg3ysF1CSfCTi8edwta8ZnyyuoO+U2SoyI
BMBzvJCY1iWhDrrmBIhYSVQiQ2nDjcu86wuoYz/PxXh1Ket3nUHGQOLJ8dqoYLgOAf2bOyCBzQy7
vc9hIu7WsgSqPqRhXZ9FkUxXK7bHK9zZz2gYfR+B8Ejg03LSrouPheXONajK9jCA42MTdt2zOZhy
n7ktinDbfZVurC9VWqvTX86egP57iQEbb3kxHgY5+w9EAxgjqjqFJlOQuNKZ7UtrwK+0yqY/iWLg
oavjhZyE29du9OkgMCKjnSkwaxaAzh8dxl7Xma0PzTrQCiSG81pCr3dtizNcGGl/3tcF98WsIPNu
E2KwGiCGS2IVZ8+LY6Jw6GqkQLa9skGp47GkLpi3QN7asJfPV3/pHrrYjm6R4BkBgTlqSZJTXZYe
TFSIigtJw7dMphPEHZJjrBto2kbE/mJA/bIKdNZGdkqk03/WnwO7Q51Z+EVYE1Ottsj+0sPmGEf7
XGPkqWz6sEzKcF/icPgM5ck6JAKmnN01J6QJimoS+4kkcKZ9NzBKSgkJIDmSWbjZ2bolOwTuXVMY
+GcI07lJG+NhHbd0dEXRXeyWRmkfxtC/ZTW6f2+0fGZy3McG+m2bLdZeiiQxEtJUivRVBaijlReo
N7iQ7auan41G+xe9EHnyBOC2T8Lw7rBNPzmQosrK2Ohoar/nTWjcYKFfVNy1b7WNR/1UxtW2rJV8
ja3gTEQNNUTnpne/cM1jh4fjGXe1+aG5C3dW/k+k3OjZdW3/OFAinM2Z4lvOHC+5BY9Fqtw7lipU
sPgzhx/kn0yjkexjmXwdQ1ynCFA/QVJ1N75Zy7d2IBu5dOxy38+dBbUJuNfukFc3Xn6AZ6QWViUh
s+vwvBJMKrzYeMN3NHwqm5Rtzub0XEeQgczw2vJK5y8vMFLvox6tb7ELfGGzO4bSwR/JiL6Y1cnn
KichsoBp+zYiDNvg3V4OXfI75kzcdr5pPs+VO+5bWD52atofSZecXOz6XkYxqFfmkUcPjr+S5viO
g+XRtzvrpAZcVA0z9p87ReqxN1GHYaE17+elSSkYG7g0w38/CS24eHjL0wYr8sXDDO8eGQHe9yKv
90ragltY1f96tvwNPLJZxyN9FoTPPeQLhfdfm4xwU3T136u+N7AwZ7ZzJD/4t6OampMotp7WpcBp
bVvV2MMLM/09Y7f7nrXIF1qLjLTOrTZyxs/Rt13JdWjDj8ynUjM769JJYZ8gmPdfliAKDxbqh2zY
hEiLfBhOezVE00NzU8FrKUGmxTTtCoEDAg2V/YGdInJ/1f/QvlmdGA61H+QNvY5xOf/CBvS5McPf
U6XZeZY/tHMUP8RqbmZsQ4yeuWcTvphXgNGTE4E7wgS197QYYu+PeX0fiu4JpVn/pEw4oSKxt63B
TGauECStRDWoSzVjB91BrrA/htpOD4XpqkfgydOkYQPmC5U3ttQbNFF350ww2hswBjrYmjhvfqvl
Nvu+HPQPgxlPkLoZvGjO/7ar4OsYcNcjKFX+BNlHV/LLab36bEXpsBMOEq/JaBo2SCrzdrIjwgQL
n4whL9gZ4xi82GZBik4uDmYIW0+E9b0c7fFVMkO7hMZUbB11mHlsnuvllzXDngYLR+I2lJdJ5nBT
E7z/mQuIl9Zufw+A053rp284xJJjGGNqZtlOdUVYQtECJe0sQGLPyq++WzB7t16FdzAUqfAFtKHC
h98gtcn1L3FF+xCNdf1uVNUfu3dG9ik3vRBFizuLgVoiG3z34o999AlG8EmkSPyEFIfw84Il74ev
IGZurIkdfYtpQbZ5AHU3M33kHzpN3ydLZC9GSOYGWZ5PdWSdppILT8g4isd2xNqzCMxkH9iKwzXL
mH43oQ0dau0JuCshtKsSVCK1xm9pjdIBwrV69kTPTAhTupNW8s10pIELLHul58PNCI307BawAUzL
pkJJvfKHE2dIoIrcOHhJwAENWfpVp/MLUEn71hvq8L/Rc0QVvUG2R6oixMO/j2Fje6Tdaih2kOjG
bRV6XxrqGtkZTRreal2AEtrZ7zrT1a6OfShLRZkfeFLPmRpJ+1gmnU1rPOWTF5zTheiWpupreXhO
no4zin39p5Zm/CQ6I35iLFVuB1U6h/WftQwIIW7Yd7sN/aeWyNccdgHjhDJ6D5g9UdQ21QcDoMXz
pwy+5+IzFC9aPXMozT9TR+H9mbXtrZ2KV0sbPyIV+XCtKvsTLvIuk3N5KQezuCa58RSGdXGy81Hf
zGUZ0r466cx545dpMgoKchuKit4vyWdEqMhkN2v54BMve1ScvdtpCrxnNE2bcZHQrIu36GiEp92j
23W3GlSFATULk07jXqbFJ/LobTNpnHGXKzNVrbFQjxIMQOCIR8tiRtMFn+np4oCzHxLb9DagROYD
pWnxXiVNRf6HhYs/BMbTOM+kApiW9zyY5XcGR+YFDZD3vC65du91aaqT390sOQxyEwJBRLLMvpRT
4UtUqOzqq9Y+qsxOr1GgMSyayVGu2QYojxdxj6qmY19k3XkFdfI6wO8EQ/ITfr8+gqlJnNNQ3kgj
hvXACF7Euj8HSwEp1qFYIeqTy48oy8i+QrS0r+srYzQlTTtoWl4dvc7E6RY/Zn1bF07NhEw+6DJr
28rA5L8u1pnAx5NQ0on3SIivA0XLfRrq+Q6cZ84JPKrYxY5aOMcVp5oXbTEw8JuOpH3uUVLclM7O
EtXtU4rrIwK4XU9FfV+o4Bsir/8pIzld16XInf9eVcurWgTgos6wDwwYflvYvq6CMVUWZKy2VURc
K0eXtBwobHP4FhU8LJLp0QCT4yUYcn3sZjBmyCM7QyTejX9JEOOyAHa51Ffmd9fXDHIaLMWR+xI9
AsdjXda3ZvNPP+r+2iI7wqen6Yab4+oXc6I9Bzb/7Xd6vA5TMF4tlU6nYGhPokxm7gUaKN3bPfq7
5X1rYUhOxn0bmikD8mTImeviANXUfb+BbJLd/KmuloEHR0hADFA2NcWhTiJrI0sZXIdlgeUUXHOH
FrSax+7QOktkpT0/RXlhP8UwPp8SwOOd70NIxKjOPpaRoDtZJmOmUzjkdp+kE+oHSkIbgsaT32r9
SBcFae1+zqj3GSrb8uR5wye2Ch5a1MB7MVxQHkJ5PD9DvCiLb1Vgxseqb36WnZVvsR1uv+qIya9s
Q/dWu2hUsjGB2uzp5uj2DIfXOcQ650EF/0L/6Rx9JRg5pOPERSzGSw/nRkI/iPHAySpaZ8FYcxnn
m8uyov9ZXAdHPWWI85CCJsP/XbohhkSncQh2J5OmZhk1jB4kyJi0w+WN/QYnxLjqlRjn11iL1SnB
sCsLQdq4HrttQsZaPREQVDFbpkK7rEsDKfCibOIs54Cpoqz3ZTIyhHHN27pMrsJKa6GC2hNgjtPd
hQzrh2tZ6db28xBqJm/L1sWwaYQYGjnStTdugu1Nz+0aDSI8hzk48f+DRddXSEagR0iXhKr//9FV
sDa3zGhhUS8zjJV1tC65Lv4kbYJ7ylwWrxETspPt8IDNJDBZZUhmYQlTAFD5Df7VJ8Zt7S2r8W0t
Ov/V6LFraofl+xWS2OHUpEvClXC3FoD/qwfTHLuatLHwvOcoKh3kjnFGOl/Xub/i1MseK7HANvxf
WLvfhzEqLmqx7e8ickbHRSIRKqZaa1060IVtnI4kF28k1CuzqmovsSM6TmaeXpIxIoY4xo2vq7Hz
c3yJC+6I37aJCHubTRjZuZ09n4FEXsCU5MNQfn6AhICJm9LBA4NsArRClHhHmF3qdwl23CKqeDXy
hoSoEL8sfDmi535S0U3HfxqXkHSoN+mHnXgTzwgIPyfweuDg3ICDXKyTXRo4H7Op7F/ri4KoobKO
a4qsnIvGrHXcTUOCjbZBBquF+/xuGseJNLDpBuTsT8zoiGlZq0qXkSQ+q8XGKPxkL2qdoN0JutPk
6wvT4mIvtYd2NWSfLkNd/GWEoJfGw6zH/2AOq/BVVsEeGLY56UBn/4ewM1uS29iy7BfBDI4ZrzHP
kRNJUS8wiRQxD44Z+Ppe7qm6rK4263pxiwxSYmYG4PBzzt5r77ycVKfP0t0WJimFquVfQdu+1Ki+
UBgN0y1TsgG94IWkmz0vB5tpiqi88VxGEx9Sz/EW36rS5YQUvwVPKAMOeZKjocNGRU2p/pliJua1
CDLjLipj+rCT9rBkW+360tYqp8co2dAK7qEIbAPXYBjZlbZ/fc0ysHX6xtH3TNUyu/baFBhZ3cRX
Vy361STj+BoTKXDoVjTw4dTG4Bb89LTK0MS/lTV3kfm48exkudT1Dy1gnNmcM8FvDET9nzmNAgIr
ObKETj3hJvBCNCAsc2zHO6chCKSeq+5QByPUtXIJHpOIgo9gzr/czzJ0sze9tGmM1tjPqcvbcWfV
zJzpaYP6tVfn1Colt17iGgtH7oePJqLSgNvuVNfJNMfH8p8F0PEVY/vO6JMf6CtKyka+n2fUdWR1
BbPBFtS6T6cujUs40r3I6aTectpIZ8w5p6TPYV6ixEBrRJdKL1YCNXwQqJOLoqelYma0ABNgAoMU
4V3WAAQ9xJmdK6NXfHjGK97q06uUDepM/DD3aXDtOyzy8lyiQTvrfnR6i0QY3S0ZclkGOaL3lLzw
OXVADK9dQKNWYnyLHOtoT6RNIqOn/62bF2pgAT5/OcWmrA4uRhFmW0kVXjp7U3BkQgtA8zuFKa+c
aPz2zVDsfQzAn+0HjAZUMfzcjhKs68WkRzn/5KBmvrerJNk0bx0A/GNxqiNiM6bAv/G+eW97+mNG
9UXZ5M/RIG8ME0iIUDeAXiL1ZUolhL0wHZEQk9I31cZ0mqq12HOuU9uA+8OO3ReylyhRukJ+NEb9
kPbUvPl+Ruod8gXkuzaE+cQT+5aunOEtEE6ohjaZ7voZZH9kdmKfGtP+a5KG+xogPL/nYXbTX+V8
Z1dTxL8q0RJ8XIwqwKy3v8i85Eu4XEffxi7D6KFU83wtruzzddOS6rcgy+SXuMx/z81j4Z9oWlUL
Bu+Me8TZH9grYtAszlLTgU4nHmdmC5S6Gz9goF2gBfpP/ZWUnfLKtJjnPH+vP0sIdfVLv450u8Vy
tCtcCnNad/62zeL0gp8YCZU6u05rt5zZQk8J8vFj1NZ/r3m3LJsZv+shaFAN21OyiM3iFWzN6Ici
9d6yWMFBnzD0maNOyTqs0ZtDxJivAc+ZU+GH7DYL2zDhMP7BcEYiJGeyH/kD2uqTC9szSP09vh7m
J3Qy4CA60StVAMbWpX/OYoKzWdvAUqox/RnEGDjVfVCO6cktvJz/I4BBA0RGRc2QbtSrZUjQ44vY
fTfc+s0foui7jfqCX3W/EbgyX/RCWxYYZhR/GYL01OrmvhGCiwgcjKJO+8hU00P+MmqjPGl1WW/8
WVq98YaiJNl0bVS+E8j8B0EMDLFHjAEOEX0EbVRQRoOVyWBj2OQWjbO9MwMJ1n2GPr4ibton9T9r
NnjXurfjt6kmBd3Jx/avrvZfxyL/6iaFc8rJ7X6rKGcpktRjUkmBLNtqD1PDKbfgmnWp+1+ppQkk
MdJn71bVKcmicOc29vKH6ZW72v6Ff8L7PuJ9PHjFKE4Z4CmnE+srtuYfTgyonUpmvRqDmb+YyoVX
luR414iXX/R7fpBfZw4dp5o4JFCPLnmgc4f234jN3ZCToVI0bfRe1FF7q1P/H3PtmYfSJhwYejNV
Kkh9cqnILTIZ7hbzlns/z6Sk9dZ88GXX3Ki9m9u6Lqgmw5HkxYRpQR3EMRV+S3Bd8J5LvBeDUgun
Nr2sZrE5XcfV3o1Sk+Sz/zLPSYvIsrrm0brn+pXnVS53IjWAIFUWx5CRyxLJa36RYBJRUxMgaOWC
2d9/hu5BApmkFwAiQ9Hhe0+Xm95qhRflN+x5N0TnJId2ZK7p9/Nhi63GvA+5rYyoJTFwC+cDjscA
OtPFwL9RRFdk2QW2dksit+bzEyX+Q9dlmqaGklUOzCMYln/Q894/BRFFp6YIFfACuq+gLj0aGXlN
y79mqJB7OiMkFfuO5jb4IXaR/FOizSvTAUgQ+gVaNlUa6iKxNKc3ZtjiYEzhC+PH+uiNddhsxER0
9ifCIFja5qBHA6kaKCSdolAYpbLWR/kx4QrGI9b1x5n24gl4B0pXCqHDmlbFqfR48Eplvzdts9w5
Szvv9JfD2BJPPZBGlWT9grcuXXCGFoxwYWRUGW3XnmlbgsSO78OSTJYSWZTHMmmx9cHYv1H+eDcV
jmDR/1aL9jrUPVOe1cpe45K/SB+YZpudIn0pMJ1j7u3h5UApW9JVHPw+g5o00fbapkZeHKum/1oO
dF5CA81Pu+IwGCfT5cDK9lRNbl7zC6mTnZFZzhlnDVRXemTAfr/EXVrSuid91PO94kuOZJ7hT41q
lS7XHqFDttPUMycdlquf9KBJbXgli9LGJEolU0Spc2m74nuYkx6qa7woKhBZ1Q6J5cFxQudAJlH1
no5N9Y5mnNjHkpSgvres9yW3x12Qmem+G+Q/xjA6b6OZmac5pTtKRprztpjMuCz7z1RY6TkZo0tt
9ymZXQPJlauXHgWPFtngepJmL2/ZEv4jBJeEq1Qkeim91wKeyiUwSSjZYAsSu8k3RoQAnNGKYTAu
Vlk9Xd1Br4YyJiqsOsztYn5tSQxE2VKcay6oV98J/2nRMR9MRWgJuMnOVaTihwymTSXPxM82u6Cm
RydnLGn3sPQjBaEAgqyJR1RT4FpY8YJvDYP8UKFC2UBqS6MovpZdhFClX15L9ryXeB7Pc9F9HQKm
tvYUIDhVi1M440XimmssTtWRsDBCoah9SUOaoZ4l/2Ljyi5VF30xHFzEi5IkUrmy+Na5H4vlOkXL
FzTL4zHMiOOMImO4ctwmjz7D1aG9OqMSE5ZR9sNLhvea6uM6Vv7N5Xi9tezm0aizJcImNu4GVhMK
2x/lkjIk62V7Fbimcbs5fzDwRtc4zju7wm82dYIoK8kzzycS4yhW5I914iE8x/J0tuBp3Fs8Or0c
PH8HlW1rWWO4B6mBnJ9gNi5NZ6iuw1Tb+7lffkX1Erl7Jy2JJK84xSERygBDOOLoOT4wI6UDK3KA
v1iqyx3hF9j+TFwNjVoqSchzSRMawkdno49TpgdsxAWDKQqaPnGdiytrRr3CHBEch+4B2497odXt
Xqiz7H3ZwEsWumjyMxfZX/APcl7rUiBouOhXggL5vGjqzQwWvbPbA8NO4szbHOKcmZp0W1Dcr6H3
imn8H9FiYZVGtJxrL1q3SQ8Hp0EV4Hb2iwUihGRPxtha4qMXZqNS5aEke1ptW5Lt1luXNqOF4M8I
tj4sjx02QOveH8rV72+2+7e2UXNize8j3ryLZTgvVDroWFH6cT138SPyMuodeyhOVHqnzOn912ha
3DNd5JZTxmFspH3oGu9LOCgquEwJP01as7xK1JWtu+06929LxM1xiksJMdZfvpjlwFxb6TAxlDXX
z1fRobelfTPVAHdRSxhmWMyQhG4hfzTe3i7mYxMLvg++U47JKHg2IYOZQ4o+A9VIzXZijMFX+gQn
0TNyAosiXmnukT/iub+YssrNqIZ3oTPlTxm456CJX6QxDY9SPczNBAee05rcoeTVMoVj+xuC7ui3
dM4/W+l2087EHuFOJpXx6AO+/BL6G7L6ysbNbsZQ/+H7/vQGNHl66zL3kq5wXWLvKi0/fY7TShLL
whyypLy6/V4Sb8AN2xJvE/mlc/29wO33NjJGjmOEa3nXy4hp/5akcn5CAYVubcQ4AzP7lZiFF4AP
3qGbkaW1qhc50gy/oIF6mRME4qFlGm8oB+mCRMzqcKHce93tUT2eTi1GV/w0ELWf0R9Vb603Mof2
vXkf48K62hzNmbg7y3lAI66/+SbKB4bJLBm4uQPUwH+SNcScxKD2Ws+JC4weS5zAvnGTiBloWuDI
f+tH8pOnriTqR1nVQkxV+0l2LaNqv3sdetIuezffzJ4Xnj6P3ubMWaSXQMbDZb1qKkiSMI5aiuTC
2Iunt3qEuxXOn9ryuFnS3jjXpe3tamallKN8ieO4v6xi8Nk4OvdUW+n61FQA4YxvGHCMKevume18
9ZZVXH4vfReISwlCvHL96m4g/0fzIKYvwFnjfTaOXzVPspbmH0hxJwTvQXFLwQI8WtGNzEabfxgF
4YoFgcksj4j4keHf94Vi0QwH/4Lfsthx+dGfzVGS5Gh6v4g/I2Vh1os3LMEZS/d2TlIiBgowYUdk
+YCXHbpv4yi/SlndEpR3hyKtmbI7Q7r3ELW/T9SoHFKy5Q96kBtrhTtU9Cjh3S7Mg42RNeljapIt
nVAiJHzvmkPboZFaIJhRr5gdbhhnRj7bqTCOuTLTEgRmXEQ5B8gP44EM84y5jFYNijpklpYvVXJ3
vF2ZBh1KQc4BQwLIHYXhoYkxLJkieHHtcOLAWWNA5PLuODytC3R18O74cZMHiUbJQ78S9UfXxZgJ
wvDO/knRsLj9S833ceKwCFunglcxWCOiNXqs+qsqt6w7MyRcTYlx8bRPWS248VExcbAn7Dj6OeEI
+1C2sA+IR16McshIEvtiG331MfbLdgkG92uRti+yIZC4rOrH4qUx1i933aWmaJ7WUTedoX+2j7p6
keqESyfqzAQkP3k28RJDNWF9rJlpaqmlr2E9Oe0Jh7FMyyyIHMhxeMXcne5o+UBu8xB45mPWnKiD
HoFyH+tlzuV7PkK1sWpz2vvSGdBWTmjk+BAWnHerDXggtL+FHUraIF2N+7+DMi9pE3YqB3BnRVu6
SyYQOXY5Y/0Mv9SGU7+ZTtk8ZAog3sDuGZomvSyyn09jx3XYxmj83a6Sl15BZCLLoSVSucupzKq/
vCwq/3LaMynZ+XGyAO1T8KU8kPzw1HoOXmZa9oiv+KRPLfjIYjHc0zDYjzrvfLiieFfxWLBle6Us
TrNF6kcHei7cMKn8e1xwS3N2QFKmOjvZYIGLYk7GDY/iK0YMhtwACfti+P25EJx1lRhACvB8i9e/
BLL58VnSMokZz6uwXrQgenTSCjzRUN77drY2C42qTWa4K67RuHoGaqlN07535c+1R39a1SVavQbr
O8il8rX1BYHxR1eNFMrEhVQA/vNIHbo8mATOj7mFtBtn+IoRL/AcgsMFCN3HyU5GH92HJf9WzbG1
7PI0IRTRIUWbTEsb1UdKFDAVX8YuY+TBfJ5y+W/3242Fc13Cn2Bvuyv5YXielfF5DqVigDTxvjem
BtwYO8Htv9QN0/fGQIb8W+Sg9Q2fjdIO+uqJMFoiRUsiIe8G1BdcqOsH1C/ugd51roZ6/uiFYVVP
y4P6dh+kPW1iWvM3YIDlLTXWL+UwDke7gWNRuwxsnlbvjkqg1L0Pq5Ve2aYrnjfk4rpz8wHY6F85
p7Y2rCMGRHFJkHI5Ik4/1pTuZDb+BaVgJraYD7gAo/AolSqzXznMjpmHXLckjkj0ifiblLU/f63e
eisVUEkvWYmTzA+vccRT8vfSdta686iNcqRrWhpC2liFQhNvRomM9tY6FbiHIBTvNAZQ3XBFlx5E
o9lDI4NdRMztJR2rt0FN4fTCdVrcujZ7cEzxXlw1IDUSL3+ZnYNdJDM7phMeCliRj2ppI0Gz2ucp
V8izHg7PjvHV5pwIU0w8B07rjxEhe6BVzqS80rSO65+f/gEM5uIcU707CgnWGk5+9YyKdJswKb56
MaePRJlSa8Nwbl5Gdt7gewe605x20VbvTMbPGL7r6dtUZeZnncvnMxy56F5Sa3A24VKTT2zOXyQI
loMzjcUVgmxxRaeS4l2qWianUVpvxiLYx7MXnADF/eubmegonAFRQX7EPegoEE/cpoCjV479mMRo
Exdt/E41fV4CB12dPWM0H8flXkrjZ5xn1UV4UC0aTl5eXKFBSOzmAhhwdEa8xqCkwqR81MbI7BA1
OmcjMcUv+bH3BTS4gt4zEjSEkzN21THsYDVCfxuYoL677txDO4zvTir3GOWye26AUOUbmJ4rBu1D
b+D/0O/N6GA+5Xw0gtD6/4dfobXoKGjI21I+S65+coJUzZbT0X5QGnSPdr0X9Hcvhl1wEM3r8bvo
3AEWD9NSiff9OqECmEfxzAXsoQR75CNq8+Zolqm8D6v3rJ0w/+CpT09zTRlpZBzz17ApH4PdRltO
IvHByKA2bNKh7EnPW/ptKy35PpbrT8ccig3dJKR2ajgZzOkD56L5ChF92FelKParj+vdcqd6k4ez
cRMNBlEta7SbjINtMO2DxuYzS8f8KuLiYKVoMl3fZ76AfptzSQn5Zwq/wUVf9wNl6eZ3+Qe2COtO
hkFtDDHONTzgtwVaMqoOoEOhcoRBSDnIWnq71ezHB451wq8KJ9iu6QxxUddCcsS0VgYZiWYKcOiU
xaFNcLfZ9AVJAirlPlZ+Pb0UTdjePDP6AXuKjJo+zR4uCPlHJIkIX8nRzl0gRSHG/1e9FJl7zsZh
vu7KHJgYW9V494N4g8IZETRTxyu1ZHCtOZrtMwvvZTYj/ZNTh/5PvdJLoChUqz2tO6HE9LZaQq4T
IM25jzCtKo7Yy3nmuojQz59vjvb8eRjSx6A0LubrqNpVaqq+iASPGCSmz1cMfJK9wcdPGCbfgBp4
/nZgrGHnbILML9avQcUoW/8YJiFHYHajm0bE4cCKNwHKg5N+chVBAZV4ijCG5nPGh2Jf+yqaHnpx
mtE8oyB4S0PCLxcRO4zfJsKX1GLONL/HnAtHTerQi8RXT82qHLW0QTtccusUq6FxGHfmJfBBFm18
pCM7+kf438Z4vc696zPTbpedzZSVb2RcUE2g1fSaIAPL0LKxsfPhPgLMhIGGRtw5k/4uXObk6qsF
NBnO/c7ofLiL6YfdQ6+0hg4xtqteouQRaqBsbT30bdtC1eVIsKH9xwye6zZ4Tz3T2oHMQsPwnz/U
r/zeg1Kuj7HJbJ34r3okOhg5Z0wb15AA8bxv+yMdD9pc0+yQKlUa/saZInKnlI3NVctU57C5JC1p
p0Et0TfznQtyPY9wSx65jdOlbBNwOLEE82onsB0kRliP/tkXxg7+1kNS9G60sbVbW2b/qx8O+8+x
fxkR6011qYQAie38hRypPVhYm/n5WcSQYu8b4/zgVcmPbBJzhAkZOXQG5g4DgayZ3DGxJt4yuPVJ
iZhqnfNv05hSJSsPccWB2M2AA/TaW5zFyfXzoT6nycuizOJ6KTDU3BLlGJfwzkgVS1/XI/I+LGNG
M6zXOitWaFXxq2806VG7GX1FltKvtMPRmLz8hGkJCL7tXQIQxp+Lg2UZy1SEFoAf1bbNfxe0CcB0
V/GhTIafzzf9kNOPO2Ml8sxAlSv8FJpK1naXmrtVf5UqpMIak94UcQDMVWdFK3mqFVOKh7LIbeR0
0upsoibV3WV4v2aAGyfCityDsOhJL5zPX0ABjHTJ++UZh0+EYnJrQa/ZOyJLbqM70KNx4WVdIHps
/ocgQi42lwiDrd3vOamsgYaGiffnCPTwHLrLt0R3JVr6jgfcxs7Rgoe8lx546Mm37Rc7zZwXSMAJ
I5SajqYPPZoJ4LlHmkDPXayHho/cUW6nerbrz2VUlie0AM2VC5YdlLPsDr7xctNL267rae7bB/tW
Rk+r5xFY+9eyTpmZ0J3Z6S8nORhk3xEkGTj4IO1zLnhI1EPZovaWRX0xUIIp8GezcbKmv6IO5U4B
tHSxMpBaMcAl5OWscG3/5jxv2C5KmGkiaEktQpmeapGobmUXv3VppyBp0z0O0hkO1tIc1gWBowxl
fsgYBX+MTutxTkrKy+jS8EdEb28WdXcWlCkNjXTuVvbqYResHFt+9/j1K7NFULYueIq+lwWEfRLM
yftTy6RUS55biTPmaOwXJBXlRvfMgB0gsyix+WNGfO0wiBwRFs5M0qRiR4EXauEI4pbBfsbv66S/
in37dY4bm7Ft5twHNWNOGru7QijcaRta7Sz/utKyqnqy2/ZopO0/4/gtThvAzCH9wFMuES74cMt2
bR5Yx7EbcR8HF7T33pvM6AcWRf2DR7bcySb7M6/5xe9qyQzMDthcOcgNb7JGlLG8wwwY70Vqz+/1
mJnbipbRyRzonRoCeRtWfvkihN8zaVk76FVReS/pn+pBhx55rKppEmYYJXC9EGxfg5tEN7P4X6uB
AYizih0BBkhYp81Uiqk+git0zsCfzrXq6a+qtFdFzAXrDvHxAztoGYEeV2TrQj11Iz9ecHCk8qA1
PL2TLLeg3cc+Fddqye4Qd1b/6Hp4ULAHjUM1LOKGDiY5Ld+Gfu73PkXvM1SLoFOHaZuggc6PXnhe
Zt+qVs6nOoCq06TJIQnd9TlFXQs+keEb5ODkSYeGpQFF1lilCVmze9ZK+N3Cw+bhBiLC5xH1CBns
7tay+9K4huD/PbjRZi3mbQ0FtPAaTPQQjPdN46y31Ondq7C+TTmzYKEuA60y0HqDuRt+JWkqiVT2
BIrdFTBgD88ZJqR3zyeEOb44jNhumYT0H93iV29hkgL6TAiXRER26TIBP56zIMA+0uJD33A/Zyt6
wDLWBtpJD98wUwC4h2qn07Q6fawqqfqphiH0J4rVr5fetofTHNBLXz14IA3Dq6hyOKDzlRSdf66M
ECuMiCi0KLDF0zWYaJqkVo6t8x0tvb+ZVFYHutb+1I9oTdKCgJ66tr2fQ/odOPrHKpQPHR30C1G+
DcM65D6LsktzuRmYbBA9JxLjdLZYP9B+msdGxjV8utUk/sWpISF23VZ3mpD9pZ89p8Il/zD13eAQ
z+0xS5zisq5hiiLGY3Ny8LOCfVaIOC3m8k23Qqm3fpjqh9e/kEZpOiuAQpdlOXdrAC/IyaG11ZbA
9K65c+BK5XXIm0NOzt7nwQ2ARXaAi0J32o+RKDGTQxqr0KR6cYaFgjueKwZaUp5cZMwHRg+v4Dfm
My4EYHxx0ZyRE/6ZMDd/0siVe05u5kk4tLXafOWcCOFEbGcm71s954tridJGBkfRG7/SFPX6GIXt
q7sk/m4szXnnQtWNPTF8iziOaJJdoTpw+lWp2nDSB3HZMBOlWh1PGlJhJSRvTNEEJEmdjrg5DpJs
iKsuXHQJw+jTPbdW/lpMPp3IxCA20w4Me5MYNIhzk5KTbhP5NS6grKZnjLKkPcKgeXQmJI8+qniC
uOMufi1hK7z4Hgd/+qw+J8rEvSTr6l5o5PpKmgZ0bI3wNMNasUt3+WBvuwYgULbUy8H7kjjZq9FN
OyAGwXtM+wDvo+9vXeWf1mAkvaT+9zROmezl4zc4wMEJyjV5quyY48Mrz3WtGvm5810GuAr04D6m
wieOoSN73csA37bJfjBWcjAB031tPO+7W3TrPvMFP0dFWoamiTG5Cm5qmmS3SMW6YEXMRvf4NHNe
95zReOrFaUhADVuZHXBv+rvJdrjEHWh+cBeR1k8WVAxmbnf9qs4lzL/J3ZqG4Gmy+usZ6xP0t4EM
aZrpHZ5oeHzHwYVG2zHmMvuyeZpm+NJnpEnSijI/n5ttU2GQjdf14JGhvDd9LFhE3U0vX6cpQqNT
T81l1uDJxm6/q5HHY52EeIz9GO6aaeNCJ9v6qgGJD7tjX0W8qvFMegnmYTpRPyUbY0h+NmbsHT6f
94lX/i8hVTpXqOZQiGWGiPBPerZrOdg/XEtQMqgMlv8WuJDZ6H2nRYT7paIgTqu4eOLS/yijdRmw
NSPt00hyPSwlVQP9CfoSipbgwnHa3YeW/FnCwrmEZtHztEveLMQgj1nAzJwcj2vYQzEfsoXfu856
LEPgogarmsswYMArQKqHE/GwLU7ERS1MRxga+RChEWLWV70YQNh3ft0STKr20rUrxb8JKI+pisa7
DulgOtRxhiPhQrMIOo4tDKMWY1cRf3Owa/OPTo0TV7BBFx/25HFeUf0Xrf9iOufeM8wLVGeclnNq
MP5ni7Qm+ZdF1UtHzfNuEv/thY+q38Lz2vGhF/vKHMuzviGEeP//U83d/4dpjrbLt6nuHeE6Pp/P
//2prMHoGBaQ6L3dIFYv/HGP4r9n1s5Syck9xBETUYAM/74nIINy60zRRf+VsEuGp/qvigJQXUli
z7bvDPej6Dt4puNcHEb1Zc82c8pGQ3z+qe1PwS0uC8JxlcXLWQzzDtv+LbWZvxIhi7I4jjKUNuiV
oKOrN3WQiX4Tyfx/3sSatrFc0Ix21HLDUWsjym66Vz2X//2e3lx7tcPq9+x2bHGeM7rXf/n339Pv
6b+s30tMr/lf8qUsbsj/ETzihm4obEF3MhRmYKm4+v9+HzhWOnA+tMlSBth7zF2QRnoJJIfqxDXi
vX6GZ/OMYAZgVhLgCbax6mh7lhl9S7tpelNvJHYMXyGwyPqIrBb8VYrgLu3yHWqh9UUgGYIpDMRy
MBFp+4W8ewuG4qpMfqzqDmhRKZynYP63M8M59Z915dDwmx820afYtB4Nwo6ycm4BLHkkUJ0rp/hB
L3p5s8y02wa4DW983gk0g/EtjKMeSKVjvCW4Q6BJ6po5JvK5llZ90WeESg027bQE3pKYkIvaHEE1
LCmL8f28aRotV7H/qEuHMqwbgH8OrsVQWjHSYFyEO3OhoTRF/fwo6wstGGA1CwMuhDIBmQ7LtzRO
imc7+BBDwW3uOSUQH1TXEuQWg84cuLZm/Zlxhf0cr9TGVHcrR9rqnHrWVh/FgNv4+2BKiQZJrfUi
1EIyHPnGhssOQXxIdQqmeji2ITwIr1y9S+bBSolzb9hhS21guu3HlaAzJ8V9JwzPeYpA5I+RwwyZ
aeOTpkOKZruwTvyj43PFbngOTPFrxaF5xPNGAGiYLk+LZ6v2P6QQZKBWmfOxlPSnaCdOxwZDFoPW
tAGHh9ascbk5whLOrVQgMb9KjQM8K3IMFZF4WAtoeYMZnsEfH5Hixde+T3aZamraSm2e5uIYgHA5
zjKaD2s1tncRtntLiOUhfVkeq+TvypCEiNRu9wQ/km0iWgnPLrmTsrO1s274B4rhD7tq0k0KvfRs
u+nwBE3EyBe9Z+cISLS2kC+RF+FXsr8tjZkdA9U3BKJFC7IRMtyOufVXXdc9VBcm5Y2EbNvkxFQM
LaNH26nNS9307ltcE73FnJhQcMu4J3xeaMJl/QRN9nShQp89uzNuA4quWxZOBQU+x91kRsielROR
H1MC3ntCFL70HV1YBPbMQSJKlMmsCN4WLXCynB58F6eMt9zh3Mf99D4kSpEQ+V+Z/x+kX8U3GjEr
gHdugJACQkc0GKGz7DgjkZCtmORtFw3Hoal/riU9xOC/MD35r89HN0hDcNLJQnBENbcI2VJGUoxD
Ao/QEWbg82mZu0ureFV60bIJXOjfw9UhqW4uspu0Q+5oy9tEygJnPwWfzcvEtk6w0ddWRr8Yl754
rbcyb2joRnj8GpI5/fBC3LZGFZCS3Mf2MeBH37DvlxCyi++50reUCIKOqwjlD1o701bDlHqPAI8U
j+UeUWJNBgk0aOTNxCnKxnl4FO4HMqQMtHqMijtb3vSTUy++N87nmnkGKKzo8nuR4EWSul5OuvNV
+Pl4FIiCLaU7IKIEy1hGw9nwviuS3UDZ3heWfAJcmHdx2i5HQcN0GyG536LITw6javJGA5xlP1EG
V7cjaMYqUzj0Dk6XSzL9nPLaenPGj3pEcAxYzLqLRLw7hPZs0CxJrh4mi6Agi104kX6CWOLh19H4
NgroNUjx7jzFWGr8aVNp9wQ1ZA4BGMavviXf5/ciE/GlNu3l4I0CY9x/FmTfNvi/oMLOFDX2fg2C
75mJsfsUOka4CyyAH/iriGjJ28k+mUxZV4aciNDnoEC5DL/1a5Z0w8FCTXbRy+ryMJgylcDX4DNO
lcYmDfyECtNkqNthNm7ZVqhhYZupL8eV8CsHu+UOV35VYzOacaDWC4K6NHgu0j7hlZC3uqtDMuS7
9jR4UfAGSozA1DKEd5Fd2ZXoNyvNB0Nn+6q4fhU023MH/4MixB4vg3olA4RD+NdPJmIJtmCY2PjV
H0mWfCudcDiOCmjkKP/pwBSSesz6Pg3hV6cEtdQktGdRIpa3jLbjEUyH+TGkzaudLXt3Mf6GHCz3
0fIRh/FwjImwYoCeXl13sc8W+3erFFqGQrh75NlznV9DQcxAljQkMFtrtBO41cAFzX3Kg66oNyRF
pPRD1/TQqoAZ4QvyH9CSeNjzCnDLTbvcfPYIGKHd/TckrDAdNCmiOq7JsYmmjzZ1cKl0PNZH02jP
QWuJGxkhCAlz/DzVJP4oRPRjYZKFNJ68IaMiE7FVnSCjCO5BXi7bqJ+gLbROf61reHwmG/i+Mrpg
08PNXNcJ4DwbL0FgLajSyn/2bda/eMPAJJxIvjSBtQ2D+JAyrXmBiIw2HsXVDpThxFiO9E1Dpu7r
4OAh9Qg1dCRo+l5g842r74jClnxLrMhXPSlunSk76MGxO8hvTYIOZs2r9tbzy9rRbPx3BGP1KZsw
g8OmfjrTIL7HtfhTVtDwacjf+pIGW5ivR9y+O4j9yVlXjnPTw8GOuWHNOHyJVvqAEKSgurW4SXpR
YsOZ2ESIm9rq/UYvY95/jeywiXZ1/aH9dIbv+Ye6Fj9QYvlnj0RBLL/LU1alfUsLh/OpyGHDTVgL
ghSH/hLNEP8msi8k8LUtxtl559Nu3zIQ8y6cqdKda3jFceqsBSSHW1wdCO4hmX7PKXXAtTM5O8SK
djQJ1RI2MRr0HZixzLKzT3phoyKk4qw4u0qouDLT307qEa35yvS7Zsagwbe0Qrqt/VOFbw0bDFQO
Z6yeDHG2k+0Yyxaacl2cI4Y3btyVL8uC+cy0gJRNa/G37PHjafZUSKdYzijw7CVxX4LJ/9n1jKCk
tfwZmvYjw5gMtma8kMfBjTDmL3C1o1M1xqBUi/VAi6Y5kYpLtBnk7Ne6TNZL3lfPcl7n82pZ8XVW
S0LdaZlrddNeY1MGbyp19igIRDzjd9v95mZ2o/wBERp7ro99oM3Bas8qbW8gPIOzf7TxDYt7VCUC
1hALDvUU/B/qzqtZbmu781/l1n2HLnJw2X5A7ngSD0XqBXWYkHPGp58fQFkUZY89npqqmSlKqO7T
3Wj0xg5rr/UPv+k6hpTRnldp5Ypqu+Qa0EmtAVNSoCz3DdS8Wxfg5Q8wc4kQXUg+fxduD9TdB7IZ
8wxxQzDKY0VcqWSzAAkU3YxjS2gWKF7lWW0fNQ1FTL90ZEH9eKBqPrawBTstw+VP056mkdBIQ2Ta
B92aOIIALc/c6vhqimtQIsf/q6AYYKjTOn/tk+oLGpWYAmHy0WH/Clmmrzz4Z+T8d3BMo8OYBC71
a0l+1DbH+Cxo63ySKfFDIIDxTthuuPqiiE9rJAkuaeQg7ZNdpQs/K9uEmFAaQ/kkFIgElfECkqjO
w0OnChAC2oiyjEe8nAItn8W7Kn6EeEAhQK41EHL3DEmFHbzbg2WB6rCg9LpRXhEmBTl2iqVOE0nU
8EiDhxjTbr6G7icme+lEWor6R69hLYTGwy6KQC25aOLPArAdpyMyJ0ICO5PrKIirrQhFBtuPIjO1
96kUPSdldOr3kmtabVtHpVW5WVWch1ZcfQBTq/gZhpBBo2wvKIKge58lmrNQvila8tL9Lt5T6Yq/
WmxWDpk+scYjFZkefMGJaVF2od+oyCXDl9f8Zs/bU7RDxL0S3hT0bQA7rt/dyEu9e9RKTQ7FPZ84
g60+G5DuVFmaFnsRPiiMWN/qtE+Ho6E4gCRM0bwUdj+RfPcQANEas+voM1uUpgJFq+5pI7t0HbIy
A++Hk9nSLlowrWJgaYt5y2oFCVjyDh547cO1rkfHZJZzpNAwN3IL7GXGqfqG/FmONuxTYkzph74d
zxTMUk/I1Skce2FxqnJDa2TRRZa0KkXgXXZrY5TYMoMn1PrRixpJCsqxvDCDGTe1br9SYGDLAuDA
KTuYH+WkfssqRb22U842XZ5e4CmTiCLb7LVzo7ya4LFWdodXtbREL1PGz+kixI6E7BqrFTqZck3W
EJ6Y39f4gccaC6YsILeSxlZY79pFtRgDdF8QJ7UQYwIAlzolpapLtc6ZqxRjdVXQjQcMiUDCcYCA
546JpDIIKHAWOeZBu1wo2jzQfKaxtyHibUjf1A+KDsgo0jAjpKYWDNQrntGC9yelG/0W0IonmH3r
jQ1fZG3S6pTo9FCbLqdrs+vfZgpIbTGKT9gnpUhZvMLYRaqLjDFfhhb5hhaXlE1b2ImVeCYpup3x
yyqmNwUoYTjrSJG19ZK9AOWavlK7w5QCX6IQ+gZ+RTstX7OW1wmY60s5g+OHt1ZW2odEfQcv8BEJ
DlzPwTdg8wdlR8nAXVCFm6rmTQMBARo53W4CqVBXnUykxqNpu8jGCM47Vt6lSK3c8B5aEcvJp3Ao
9ZEicFR4JDABmUBQKPXpRVvJRdWIqCHyPH7qkHRxzA6xhjlNipeshRklrtXkOFTVstu4H/Ies7ws
63vQ8GJss3gJYWFNyBAtrfYp21SuiyT9derlMTjSysaE5LYuIAeq7tSJYXfsSDIl9SNzA8kp1puX
b6p2n3ZJfGPRsdXA68pn/+B2jd5fe40Zd+8mR10Kp7XsAjLgQTE+tpOc0J/QD9V2IhEEDAgTmAZf
hv0QwzkLFFH7REmb/PwC9Xab8h5f7TQ3bKy/PRAkMgWDPM5ZpUje55S6XRMsPaqdJUWXTKvOYo9b
lVa27YtqpJ9lvO/CcpqUqzZOr7mAexDXOPAhy6IKrX+aa0t+SuPK7wrQvCKSs08RzAM8ax81zcr8
WaFYK2qYSTBD1++ULTbdtJGfhV22KhtwQOsH9QYJRboMSWbsvm3BmKDiUe6lG2L39zSw5fd7YZbC
QuZuw7Y43ymxxs6LTUDSLUU7uCMfuJLn6K6YTakw/Nxaapke5VDQCYQFs+yvE4DCnQ16HLAeWf02
iYES7YjC4xAr2GvFikMXFqaBCtImz4/xAMH4iD1YrWJKf6C8trZER5lDQ+qf1RNvCtM6o/IOQDut
m1trAuCYjNTySCvhm5PmcnQqd4eAfZ8BF56wWFe7t0UfdsVDQcJCFwGEs7hvTY5HhfXID2wehaqE
6AyVIBby2cGYXKBgC/muJKC34aUo/ihTo8cojnSkmYJxq4onEZX8kM0d2gMdnm7IDnxp9yTrEWkI
u/5uu20XVU3a81iKFw2VgYditBDmt+R3mwEpay8HH4VhScX1K2sUdBh21PiUwjEXFPOdaAImbYHS
uBNG26GRZ+IJgWyQpnCTN30nVBv5x9xofkvqJb/WSpf+qprp+SsA7OHemC2bhQ65a1Ml0FKE1N/K
CNUFrf/1WFMqAXVhIivzWaUwuJn9BTXL/IyeQvMMpMmA34qhY3WZuny4mcZ76CXaKem2rmQ4Lo84
TOPTUMByYoGLzpI8Vc4sQfL6IXkq1/kAvk9/TFSNzaG2zd/BDHkGpkzYvcGOoBM1Scpqx3ZezSLs
NShmR5m6nFB1fDg2aEPdfMy3BLHIbhkDTJNuA4FFueOwxH33aeL+uyI7eYjJaSNakmsPVyCXpomA
NX49tJi7HDDghO4z9ly4vMw9OwTSUpXX4dTrS2NuPtY1Do46Pp4uEIXCBdlEqsyC2J+yIES71aQm
6SOCzmwxAtQne2/b84mol1n8vH45WeYr1pfUYwrS+0cwgDwjaJKuuY0AfGAPmDXKzJ3oylYMKhcY
P8S1vtJSrwEKjCsg3T9V9B36gczdpKjdLRJIpw3NTGMPy6OJZKOXcGHcrd/SefnUSsPKphB6PGya
t6HHYYcunOGqx2d7XRbviwnBLzZzwUuGHm4dSsiNsHzQ0/LUJItxSr+RtIkuGnqdqGOik4mK1ufM
wkTHNElsjbPID0KsBIjFdjOs6XOrjKdkR71Ukm5D7W/OWa4Ufqx+Q/Wguy51VQleWwrJ0yDmn7qZ
SXRmRbI3Q4rvGsSeFvGo3NTTi7plzG3KhPT/+lAp1IHh+kgI9lQrY61DekPUkqe+2jl4FIL9vMhP
eiTgG4JkbNvg2TuUU+0OOs3W4svYVVsXsPOf3E3IzuOqYUCZLp+4FNlnb+pZKv7yyZz0N7GrTQyb
ywAH0Rq5rgGSszjgS5EOqp2c9H28qqLVB/hYEGIdyViyg+ccsS+gRz3ej5esJUuR5iu60yKCGVn/
YCKHRnQ0FteFmOcqdqQl0qhM2Qrz2TlBOXBWqSqy254uVa2ypQsPGofKdvhE8Lw5rYaCHdSKyTO/
YxEpU93QVn7V+ni9KfL8IbISsjTtJnvm7m5bj+OLIA9FKG9jemrj6HJsgnBl/mLVs3CSOlF0qXng
Wo5xd7HmwscECBiS8rSUCjJS5HRbAqAs7cmX9QPsrMpsNqCpvRngzPXYRlMUtDl4UbTJXnuZ3Ahs
zm+rKfS/avX4KxlVkiGatvnbnlqMlO2hBjRyknNiAWUX74VotZ2tWoKvnFC7pyRqBSnYgftxqLiD
G+oeuEaUTpK1ysPSizJyOUhSFSIV5Vlav6Jxk52FolXu7MsdmEH1DRkbyasXhloJeMCOm3ki9U1I
Ibaiv+7KtbMAJ8aiKux0yY4t19Fh1HZ4Ui7HN1MQlxCB7vpaJKrizasKPnWXgupAAQSmaL3PlWG+
CVsVpjKRFQYwmNF3U4m+gpQ/l6XKRjFOsKwR4TgXMGh8Mq06O+lno0esTFBWPCCWTnsJcfh7jiPI
kjQ/dkwlGe4V+WQ4L9hf6tJOlc/ACvGoki+LMc73w3eYSvcJ7r8EWG4SAzYK1B5kbnQ+le+g/FHJ
hyaZZZXuGEmD2ksBAqKVmhPWxu9QeYu9ziedlgDd21F71T2ySvBnVdk8Fnp9M/Gj2SFF2I/KBvpO
oqS4US6zw6uz+Sk2y1cTQrxfbdzYZYd2dsP4diDPwEEFkUhhZjfdQTQdJyEBvWJSHsNZBjnpWBmq
CDuw3zNl6504JWqQolIBSQTQPrBbGEkR5LkauXOMxAFung8R4eFIkWKPFYgrOxANPM+KzCoQtNox
LFVVnVgwQIvqCEyARmbFmkHPHAcQMV2YI3nyIx1zPBL1DgumCIx7Z2CbOFPECotuw+kwey4sUfuw
0nMytpfuNP+OR0NQG5vrkkIekFL1nJkmhQfMfkTMMs6Wqp1GWBbOXBPGWgOaXMehzbAjbSbAxweu
QbYK/GZig5qpmBGjd0IOD6ib/WI5H5kMbZOWEKL6YMOPXpDzmdjk6hUsA6o0h64oYGgsIPosWCtK
UEystyUt+weyklqgqtIjTED0gU3z3iiLdTfMVOCOfhRN5I01UkjA8VX1pgnyJyGHqFKVZYTclKC+
YC/mVAg8u8Au4Bq0u0DlvrHN9y3utETvlElcNUctzMZfxTm+W9gM+FWFwvQYvwA2JrDShKdcA1pT
xtv7XUkwUOKcH7IDBbPsFcoBahWWkF974n/fWqPqakYzYgzq9JRnyFROJUNjszCP5y62flHWvzU7
vwVJzeh8PFqmi3jAE/YSCepfC3M7tCG0J089EckD5qkFMplbe8HBZnohKU8rV5TpgALN+LziWL1E
KVjzEW5fX6AFoAzyfJ0Ze+cmMzwNAOykWmIwGnLU4XsZGVTmxA/dmpSX4Y/DBseTMVw0sLByuFHf
KaNKBQRCWAWLhJ3yHpcp5RHzVf25ywq7B9u4KXV3N/uovR+PBkmzxxp2tIX+YgsIS01swBCaH+lq
g3LHkhteZ5EAV5G1Yicf9QFWMxGDigLKH5TGDfo4Fq7lo4UMcChjYLbIKuosqKePp1rBe9KUdIBE
K7m5NJnzYEnndzP0v/Nx6GccP3J1eV8hVOLHO7vgOCQ6edu2KMCn7H+zduH7jNA0yTLy2vvEccwe
0o7+tbTyblbklMFUaOCf1Djz1QjFfVjqbAQI8JwDGn2ApFf0mdjRQsqFL66B+JhM0D/qi4CqIC0s
jqQQxzJ3c7bj2NtEWRoePM12T9wDScPnV8lrF83e3wm5w1CYASHqnYBT5duTtrwlxfDWFXMP6ajV
kNitrPtqgYcbtfk8iIpGh4ZKBFolcegIs3PITMZqLfn6jE7I8XSkB3b9Np2rxsSA9dj6TA4se+2c
S1d1ystz2kSKCj6GWuuQguyQ97Dvx0FacjSJ1gL5GGpUy97m08GOlGAbzppsBIJqrCM3ncy7ahFF
akU4W0PyrEIJoYi3mWzvhjcVj4Vg6XH8RHDQcCmvoMC3E+NJUZX3bvzIrfYkrJ8fsmponymef6v6
XA061pEzBQOvjgdoSAu/tsDBxs2sokLeZTAxS2GT48LUWM9Wj1Te2M4o+qcCRYTDpKeTUpjlBbyt
PFnchYymx+o1naWkL4KDRpLAaCfYzk8LERFZBirGdSpi8TBZ5+UonBWZwBCUeiyczPRa7wd9bDwd
JceTtgN34126aZSwuSW8h69DrlnMVHBdCopEyU6hjGJweTX2hw3Ylh61/xtZakfMxvnynSFWKhIZ
8Jx1dbfxYJPPd/fjaRFBDI+VaUEpVDsc4Zbt0ZhT5ZLK4kNvpqaLfCk2ciIiyt2O0drQxHABy5rO
oZV0SITgs00lpQCTlMilZmK4YzQXBCiF0yLPUxnuZZxjRzru0wObW9bthNOQ75vPxyEr9fmsb/Nz
i8zTn4pgBI6WAyUMFM8eXwg74i9TyMxJdfJhLrsBbwtZc0CBbFB5BfU+WeXiR8C9vUZDyAytQ6op
9Dw/biAj9btcNlALisj7oZCNyVWhhTDsm8DYY8KtQmFeV8jV2Y0yv4d0G/koaJ51qYgfzf2ATh3i
G/EmhtVGCq+A/+riomM+ZLneO9S2YWcuivEwouarGKQLkE9PvHQA+XDQnU0kZql6HvTn2JiDXF+f
dblSr1m5aT5XlNjGAnmzFOTnmB3ZxcpnDsZiUBP+9bD6OJioGoLUOH22lqcBZA3ZO9iJEWdXzKeU
oEiUlxV9+cle9xs874doAVyDFkPp4cxAxpiK2cHKkfYsSzfLM+Ui5N4BCZzzLRNOUYHM8a6JO1F4
eOjbyKKiblR+pTAWqX5Uz4D9krAq58qJEv3XSe6eULPv8Ci4ytTLLgezHAd39DNGXC3NOvqQCqbk
by1ASCOGlQ5VMTIR+EQqT9trqcdBUrnWqjYpr2zgR+WdLnkIqKQKEJLvS0on4yHStLD+mEHNwVvj
FvPgKYXrNm+RFETS/Hjorf2wkVbN9UuxV1dImI0IviGrrcUMg+MAYIb5a5lh5o6sFB6lBZgzBVbo
uQHmHE4FTsiCokBcUKzLTDXzouAyRQ3bO1yXf4AdYzMjxRZtqRMdwHtiLN2NavK4CQOEBVzfkDlQ
iw+ICFGR0YAMsQfacZYD6tkRsKo86n6LWBv8ZuefISQ0k5Spw6VXsHxj1iA7ZsJ4xChEGAvdk2Vg
lEbbDLcY2g3uHDjk6pOKNYXJVIMyDVlAw8SakazyK46Rhl82qG446ggQf0CvqMJZsUg+F8BYkN5I
9ftcp/J3OFvSgmnLe0jL7azEobQTHQQhSJX0uTC26WFWNRJSs/wqs6W8Tjodo47k+IFu+zpE7Ycu
VqVnXZMrFHNEHelhuPID2AjHjFMl0Lbqy7rSWyecdkFit2CJ13bncnVxIAnMDQdxuhhFXPhERukR
iKRJvFzjxIQ4Pcuqu1kj1G5K097WwEbakCsDoms0EMSnBSUksSI9pNbdFkZG6jcq4P7joO9zlNZV
76URhEPZJ/uPLHnblvYeVTjr2iNgc4rS5HQ84yY9ZSpyY0qE4nYq70pyZEqGDcrDUDDoC2FsHiVh
jB5MLJ9AKQKpJl3e4MToEEAtpHWhpMgZeYE9eYscahnipPl0KM0M8oqntlh7BtIV93YEKBs3GeLi
qIx3EwL3qCkmiLFQudj2eEIFNXExWuUSk/8PDwkcZc/oLtJy+c9Rhar27zBuiqyrioJShIiepqT/
jHEDAsbldm0RNJABZ2oBoYEFkTPitTCuTf9YqOKXKu7eEWdP+DzH/I4NoSQ3MQscq9v2AvppPfc1
xu/jREa5nRA8K8ScgQ2bIslVZ17It7ODiXx2mDSpyrYsSqCr0NV1aTkpM3GXwRC1dTDMkNGRIgeQ
5AomGszkbuCnx1NxzrOw3ukiuSVSd010nL3x1z0vBnuAnWeDjEXvWdR8kGpkWv4vmsn6SzPpKB6Q
wdYsBMxMyfor+DIbRKSqNbZmIg5ENlqg7rTD9I5DqU2/PzqeEmau+PKdmVbxItyrFcdBr+WBKWl6
yoY9X90nzYM2qWpIYofZXUzhOlETYIFo9mpfVaDHrTZ0R0An1O3xZ8gA1bQlKuc9Mj9xBXCsFOYO
ZSkWawqZ420VAalZOHJ4xw6x3wkg10wSso8DMdMknPs+u1Cr0t6h8wz7ljQ33dcigUeAMhypb8GI
nP+85WTxryhKXVQkUdsbT9aZzf+KJlbZX8paVk6BCh4ViOF61/dDw2bxvulMGdAKRP94oTaMj1ZP
uKgLRn8+DoOUD98fHU/VP14ozI38BjlqV4Lq/d1XHFSpdB5wZzn+pP7hN/7j6fEIsJnmLnXZO8fT
47DtJ+mzUKQ0ftbwS9GdNF7Sy3EoVOoniLyypO6c+GUXaP5x+PE36aGXoY8eL0lZATFAAnqiiP0z
o0J4QMnCcKVd9eV4mqJBaQCGLs6lgkTj8bfjYA2leVqk5jfUd2w9I19e9AK9niqddB170DDkrWA+
4FbQeoKVxpQVrlGPKILWQR5SYD4eFsPHnzK0uL+bDXcdSuBGLv36l78nf7xDljA5RMkTPMcffzs+
f3xiyzriSDLI3iFJnIAcP6tWAQhvBFu/7BDs42/Hqz+eQseCtn08//7wL68fT49DuaF0fDz6fp52
rk+FWDjsA7ObiQfont3oNleED+BQYKRQth9WmQSUezyM5R0dVFA7n/bP/HiPvOuT/3gKK/M0aaRV
4253q9n1EUZKXFeEvajpRiICoftTg+muJ/QtQB9GUGmLeluu5GKWqwQM3kHPDpeV/W8/XvjxNNtf
SDR5QjNSLs6ZYCZ3uejucl2x6HYJyt8z0BxKBZstDexLNXXaqwRi+92bNN7DPSHdQuwz09O2a3N/
9yzdHx1P2TxUCBeauO7pX5jk28eVhBk4RnaPlYVqAODhHrTpmiF/sh/WoWArEg2Jj1DlBUl5NYwR
wLgcRS7NImjfFQrVxI1C/d6CJvSiOFPcAv/Dx3L3acAlEoWZHcZ9/I1c2PRwzBf/+Lz8U/y1fvxO
M+j/9Z95/rluVsRrSa7//PRfb+nnDpzat+Gf94/98ba/vOtdXfLfX9/y0yc48e9f7L4Nbz898Soy
1uvT+LVbn7/2YzEcZ+cS93f+r774t6/HWd6tzdd/+fvneqyG/WxxWld///2lnVAhiZIIZhe8/j/+
b12C/v3Lv9+E/Rf+fnn3t5IrP791U9r/7dQXb9WXP1/5/rGvb/3wL38XgJz9YiHOrbGtANQEVO3v
f5u/fn9JF38hB6qxLJqGJFoKOHlm2iHhY+Iviq6ozARUzUkamBJn7GvwON9fI1ksWhYEXFVRJZIj
f/+3u/BTR/nRcf6Get9jnVZDT7NKP8cyMCN0VbX2c2mqKMuquL/+J95Kbsy1EOcWeIQzabJKQXqu
DQvVE6QXQUDk4P2sfoiaT1Pzm5g8qAgP11+m8kERnub+EdgqnqEjzAqDXGKENwr7mh5DzDd1fpXK
37rt0rFMUq5H1vFdhEDkPmK7oBnDqnhQNhzfH2Fw9f1rUr3m6ZM5PmT9SzF9bYvnnEw6asPpPdm5
iF5hPFkVDP2gQA61e4mt96IB1j9Qo3CtXvc3VCGEIwUAShY2TQCuahkeLcyWrV/RM9fnF3SWhHs8
faASxAYJM6PxaiKdYqqx3WNyEcOvlaK7IT81zWNXnGfAUe87TCJLNKHO8+Dl60U1Q1SvyEcCYF8K
lAUCuTnP3UtZh9UCVf9FLQJ1b5OTYd46IYjbFwXFOePdXJ7+3NF/upF/DOX/vRH/P50X/h8c9BRP
VMLFPwVL/27Yuchf13/7x9/eveVf+yQt3/489P74/PfxBw3lF9g/kmWpumxaoi7/2/A7XgHySWBl
Kso+RP8YfYrxCywuAxILsZfBuGBg/j749pcULhGSgiij5CXq/62hx7c3PxhjhqmoGpw2VYOTKSsa
zpA/jzxZtLZa0Ioa3dNvmfq64H7Y5b2Lxh4QiYqMROyQoXaMAr1VYA8VmeU/tdzvfeinwa/8F1ew
R6F/GvtJNOSK1XEFbYPNBvbvfRWj05u58209aV3uYhKTjr+V+sBeRLItgYnwx3T9f7IX/8fr1k8L
3f9fHV0z6Fx/ul3/rqO/fK3yt3z8fYHp/+Gmb/U6Dm/p357G6stb/XO///10v/d7Wf1F02VJVGRD
Us2jC39fdiRZ+UXVEGBgiwCfFZbWH/1e1n6xZEs0KFPxii4pXN3v/Z6XDAaRKaJpZrIcscL9N5Yc
lpefup0gS6qhaiKkxZ+7Gxl9QEpTRmR9QpLm3N+FB1AMNvhqmBU3+bw/Ve/mXcfQy0af3kGa+Cy9
QCOQHqKn9D75oMNv669rGHmLX3rZwxykZ8qxbn/OrvlbcQLir+BRvdrNSQ3GS+bF7uLDBPcjJ3dl
V/fI3J3Q3ApVZ+Tx4spB4+bP0Vn22gCHTGd12rC99B75eW+6KC6F1xD7MFcK0xBJOG/wxUA9twE+
Ye7qCX4d6ufmJT4rruTm9z5ABWK8SW5zavzG1/zyHt9hCUu+4g6h6go3VIva1Dav+c0I27t8Nh70
oL2vt8TVTyRuzsU9PYHS9cuwDwqfVTgcz+YZlNajcC9e8rN1r29liG5d2HmpA6jmBBrDE25aYDio
kMy2YdgUMh4K047YcuOc9Ro9jhQ4wC2ch5Pq5R5VFg+wo/315PVu5L9j++ugIOumnuxF33SHdvWb
UD8uQ/WkkDO4baC4W6ja9an3PfExui7nNKiD3BOcnl8GlM7FC9pHoNtTArgsrhR0of6xu/QuvkuO
7oJ1uGJ74RtBfpKC+bEKQYAG83P5lPhbYD2Nqd2fTD95ml0ADUF5RgwjDyicOFWwupND6tDOzsk5
O5u+8g3dksf8i/zZ+o0aOtfRuyRS3jmxg1K3bTgYh5776+yjRHWCsmJPXh40oeiXbhKOV3gaD+t1
dVtX9EUXewAbAeCH7Fm8Io73vpXtemLHihSv3VIUv6M26ml35W7d+lP+0rxWXntavok+eYmT4Zac
JH1MLlMgh0htnDIPooyH9seNcqlbBBG+1aNLWjl9MR6NE/LctDZhipP7W/4IFsjV3Cxg+/GrGjZn
+TL/KpxKd3VlLtb0hs8pj1dXDNXn8qKcxtDK7FVyzLv6LD3SE4PIS/3CaxknwKKfv6Al8io9pp8Y
P7wzezJOKzhrWz+rgeAjQ/CCxskVxd6rfoOv/oxEBiOgu2Yn3NzO6qX/LxJlivEz//bHUN/Xvj+t
LPAG5VqvW+lGbduDpbT4OOS5kdOHo42kLNfQud++DUHqAwv3ihNZSlf1RA8tXld4p5wUu/fKt+QR
QpaD4JA7+FhIO6KT2+9TN/XRBXSQZQYsbachlfYTI8zPQymkBJ59Tj3Doxc5EB8cyVV8w889k/sN
vdMdLmp8LoPcWfg32Lhdu2WA3MYT8heh4EEUCuIgDdKvJbVVA9k2B9rop/IVjOolD/JXQC24Zwfr
QxNa9H70xafLs+BA/H+vuh1/G8LoY+LrJ9gUJ3Bebv1qfoxv8km6x+kuEqLd9Ac65Ck+Ad171p4N
D2W4s3ErjTA+Tef4Wly2e+T3vvqgBUr9aPJupCsdDB1uS0Bemu697OPBB5BrS/z922gXztvHwv5c
MSsgv2Kvtub2Hjk0V7G/fMv4/OwyJnlv5IDjdED3upzJ60/aGXuZcAoyJlbz3oaDjziDP50oyyMX
7o28OfUryAUhiElPuMS/0uPcxnnTbfGUOghC2fvFfWEOv6oBN+UmXKor8mnu6FG/9cYLMBVH41l+
BwTkmx4IQcMuAtj7dD050FySLy4ZAQ8iuKPZWBc8UFHke4vb+il+0HcpVDvmKzMPELHHEDi1Ye2p
QRzCFXBzu3Fkt7tjQugWju517uyojnTJPdFBh9TPfURebBg2wchS03uCjU2t/S1mRcAXxmvtxa1O
mmu5RFjWKeNdbSg+t2HmGO+Mj7GLzaCdfug4u+YqJ4EVSKAbZ/w0FKfd6Nk4YcJmy4EQNpwEOMAr
PE7nTwv/fxSnqUe+70es+GMc/SVCY5+Sy4piijf8LW+IJDi10wckHt02xGpL4J507uZ3LgVGF24/
X21cE+4EbuI0Drl+V3BfoHj5o6fxMKU13qM75q9eaX9B/dwZ7dpOnCiYaEkSnkFxXsPxQl2OITf5
+5Cl0uwu7m+4mQaTz9JsC3bmx17PqtiDCSpme+82+yLJC27scYUsrhOf1gPJhxd2jpioOt9kKo88
jA9s8bfxXJz2E/ahTh8TnfKOpgyP4Nm6rdfzb/S65WIGo6fYprP/iR70tvfnPtRcDDi5vd0pf1Y5
UevVIVB9T+ZrstPsLPzY/eSQkk8ZnQU0zvFDIJ+5E70bCRTXdOFg0SuzE5+6QbZ2QF69H/l1mFk7
Oj+GrnWn0VjEFZ/Zi1/O2PDrt+wd56ddZbtzIk/3xGDw4S16koutPP90h6jizPlobvqU8Fi8RqDv
0EwJMHA8rU7jMgA/iaIdv+CCmbySd6TvqAFinrRc4eIxcUJ3xEltygDEORW306KbWj70EcmF3uuY
wcC9XfeO7ooe0uoMHHRXuTP7a3ubITLJzYx9WB1h4e0LI1odDISciVOjK6ORwxK0d+Xao4bJYK/5
korfUFLIvEp24UZudNp/zh4qDf54WUNmAu7eSm+hgXiHYO9drw73xqtO2wfzNp9hMfg9V432i088
EURBc01O/RnBShocm/qH/U4b7hpWzAFgz73Y7wJE6J0XZID5DTAC7Mr5hsWWjZaljdY73wnQgbbA
95CLxsr0aOSBi8/5X2QdEIloGpnLafbLCeXLEOihHg6sylixe1aIVqs7XoTHOezDlX68f5dKlLeP
kdgldXt0TPwlWGc6bhDoRN0RTgXTJQuPZzDy9i5RXZmbwmLvycwuIl0sYfKIPHCiNDFxhwNyxgHJ
+2H7kJxqLGDdJGC6CvuYOchgqTfo32owpHZBzxNZldtP1gnVGl9mzFJiDOZQYBTvPRW5pACdG18I
Oz9EN/NinZC7CvbhQOaWsQvPiRkYbRnCkIRQlynaEcLkNHxWmYat6z5XFcFIk6ItePzU0U5deFtc
O7Am16BXybTl6tGiAUPqyXydn9Q7cxr3mhrBrXT39iZzTrfLQ8Jfl7PZuYuWGrNe5BAj+R3XUQWY
vdmik/Keld9fMyPggMF9me9QQphLYPDxmeY0MhIi5iJU0JyJhYJxQRgtBuZN+6wzfCGIBSZLDFqO
bvMmBDgkMdyZG7z6PT2AqF/ml/QsLlRM6dId7a3QUwxf5k4VJ+JXh7AtjFwYmD4OUE7Md8OI9Egm
uQRzTkEjDz4N64pnnKi5q+Sxj8ENjifYV559tK6OtE9DqI8FjFRHIf4Ev89P6GB80EmADdOmrTPZ
8Gtt2ZP8IaEZCXf2VY9Lma4JsQVYGRud3OfkC5oMNHV7Bs/gFDQDsyevNx7u80wN2buIELt5KAPk
0dzEJX9M0L1dNv0GP/Fp/Qpkn0AB5TAvJVzpQmYOhjr0Ht5m3S2K6Bd2JR6WMgHap2dUjjJfCnl6
rvzynJ/jcx0U6xXX8ORhubS3/tZ/RdHCXn3MkmzIVBj42eVr4bOlCrkWX7AR77JFnw5mJ+4coP1s
pzd2RTZm60RJddD4+LoRQRHcEucA67ZTG5dsoqI97BLYn7ROsv/z0b75IjgxewbLabw9biFJ7lb+
ehvv1AaczMe9x9s8KxgI1JawQZSA08uewq4kOimRg0NbqASbhzWyC2v3RJ36Hr3TgFjzQHwxXlv9
de08/Uog5iV+iQh0AE7H0QJdcdgF2CnNYrqWp7+bmExOwyU61a+0Lx1FdeUHfJWD6iKD8bVNODev
6kkmglN+U7+Y79THNKB5eG/2EnM5+sf0q3XvLvpjGcRe4SM/keY2AtmxEz8JnuB1YRmwRBJm7nGo
BJ3PQw7Fa/mdJZFizJ8j9ku4q9uTM7qR/XkIEdS0cUi3J7t1evuR2PStwjnKHlbvf5B3ZltxY9m6
fpX9AsqhvrmVFI0iAggIGuMbDcBYfd/r6c8n25WFY4PZWVdnnzNqVKYTDFJIa801m79JDtEhKKhr
urWyGdblijRvS1tarbZgOyLP+qppGB07zRf55IMaYZ3wB9g7m4Gcb3m9mDCvVdIwwEysZJNnWHhL
HWb9eG8Wv7BZx0/quBe+kp6yAAVGY9vGNe3gVgls2cPJdt6Ea8x03PhRYj28IP1t+y+DO6zH1VP4
IyjUtonatG1wjxierPD9tXVWV+OWrN2W/0LljzSUubat/sgaA/a4aYezk5mJTc1FeSm61kZew/nj
q9OCfv/eEFax/ZgQMMVa+VZ+ybzIq1fhJcig8TtshRWDcJ6i5PjwYCm/Kq6Q8vtlti0C08td2NYm
MLfCNXZZa8xJuY2WPDlGW/lbepNeTsEGIXQOtyWtIwkirOGW5JRbCtELY8VqJ6wH63iVuTr7oaPm
k/g7JbGBM4cXx9p1nlpH4aDl5p1l05RcvSTtXpJuiI0k28vinnezc/c93iz57PK4lhKktSmhucjE
EV064oNAjNLtfge6xga6w5n3I6DYQFL5TJMdE5DIzikEZL4GIohHhh4jp4vl0pkmk16yOmGPiys5
tcTYZi27UDg4Rs3lc/DQKUM3+QrE4hqvWW6kdHyC/JIOWiTREech6MrbguBveelm3NTc/rwSNsvf
5Ph1xiuND6BurR3r6BZsPkdBRfRr7ud1Qu5ROyZnb7zqN+a2pNrgIN0s/Zd2Ey5heLU8ZUoAgjJp
wQHDzuJ7Q8YorEsuFK8gWZLxizY/wA2TSK1DT9xFl7G35NgmVN61bFOBqC5+TCRi4ap8pdTmhFnK
RYGs4s/5tyovnan30u+zFi2e66jIF6V0QZJKppnNTk5jiXN99Y08ZaXTMOIMyRWHAoAXYJBZIdtI
L4jOETEtIQKqjsVRB2aXRGV2g216XPKt0QPcQ4cjJMDRn6KXRGZqz1f+nX/hX9QH66r25FXvDRuJ
DodFxto49JhIqoedRs+ouU9vp1WwbT2ffG9wdCK2SPSnUbPNds0FwlT7epvzf90lCK2ii3ave0tE
7NbmqV/KNu6wf4BcbB9x6Vth1X032/lVcxGfmtflGJBul/Mto3mTrPCiswuOgOba2I/2S8/mzjgP
llCF+Cr/E5c4z2mnspxDV9siZ49WO0dHRAiG+uzEbuggZsq5wLliuuAWiYaSa+707xKJL/0jt2wJ
2vE65+HRWKJJtxwpM4UlVBseFkQAyt5pjTw4dQZmOFQ1y6E0st8GlzDB31lyNP96XC/ZDSKHS9Zs
y/ezu+QGS/sOVP26IZAtD4KzdCNsEDt05x8fB7A9SWFFmOKNNBwjmBisCm/e5co11Cf2XEErqyei
46pIJk0kH50Yh2EaRM1aP/HRCQMobK76e+Ea+TTiwbhSdhGlvsap3W85mDcT8VJZsTmos6J1TK5k
bkbyn3q95JGWm5MhLjk21QKfAQtOhGuurGN5IT7E11m5xbw2XMUXaCSTty6RCi6zk5GElQ4uXxFL
sHaXNTnwZzCM4n7aB+u7mEyx85gjkLtB27kedQcVtiWAbJfSluKaPYuaHiUgAWY1XC0pYkf+s6R4
ygoGDCjzcpeu8I91lsRw5MF1HkcrsQR/Om6diEBaRieHpK5UDktRgswmIZUItsSxg/+SXgZHkPTE
pKXlkBFmcrIx87NqWftgty6DpLdNpywptSQNTePCf5WuVChCNm2IJd+7E2/mk44A10W/nt0lkcVK
ZrWkltI6PwpXA13m9lHzopN2LPZ01a7nl/TA178nl8YadX/STnMHXnwdXvn0j5fswT8Gu/zU73EN
2Ci7+XtBfzMg55lXMl3OaR15Oolhe6CAJo2hNPbw29xQxK3rLexNcg39WO+Nu3lHf89tPA7NVbKD
gL6JDtkBOKZ18cjhSC7pipcgw1hXK+BwnnyUH9sdnuz8FPrYnGX+uqPJCX9mpW8bz7o2A3d4QaW8
8qq1uq/21hXSGktFQ72a03lTruTLZo+CCEn1UuDHG2v7I2D+ggX8z+Y6/49NbJgGvjk0/tu05qJg
vP5a10/t27nMjx/6hQXQ5b8kmDSmYYHnYri/QBt+YQH4lsx3sPrRwL8uWLm/pzKS/hcjQhHLUkM3
RZ2R5d9TGb6lG9CURMVULElaBjb/YCoDIuG3M47fIVqgGcEoiMsdAgz4ffeIvVjmnRKPri5pazVA
d0ln80YYcyXGtxAavyQnm8aio1K3eHTnni+bJ0XxwaHr/QlJok2sgARoU81hAmX7ScvZESsPQUim
gkJSJ/ku9mDZQccWZxiVlTmmX4u0vEDXezPrFLZmftcn6nook+1ckzgZOYawOpwhISW6aBbaL4Ob
mKZn9fp1ZgH+nszLICDsD/MmRrQOnyZcLjkHJeJYe9WLVGZhcFcg4RMJeQgxB6O7IbpsZR/ZVuxb
wPqruKY9tjlclZY5U03zVEdyK4ycAcPecaCwQrDBiF4nyO/9QE3TdheWlG56OGytHtwMAs6QHTWd
SNJryCu5gt3dMKsF4OUYOOaN8H5zlIcAHcRrES9urNhtAyW/MDnNGIE2eBsX4YBYQSJeTpn1inTo
tW7SD5cK09EjeFQdCZsgbnqRTV/FiAvT3smjPZgaL9YqlNKDbo/y6bdSmV5LjXYtws7XVlt72YBB
oFKr13ox32H85hjZtJlnJFjTwb+UULIYJjgAYtGSiUoldlA5L054DiztW6mZP8PCT4DMO31MeelW
/juN+rnEGEuaYFbZCz8Hg2+nAj4sD2jUI7NO2hsBRXtlOqjWbzH6AOJPRb0Od8hfOCsqCVq3xuNn
qZz0+0DiX7egAgdQTZOddrbKgzDpBHnkFsZ1UzkRzS7quuGRJY2xNuFU4PxDkYTTM3wFmv7P4+KH
Y+rfhtlX5Wt+auvX1/biqfxfANdSMcX4I25jU4CT+q/t6w/o2n+duudvi6lu9PJbvPz1W35GTEX7
y7TwGCIo/phT/wyWfHWZTUvgqRCZlHUN7PUv3JSi/KUozL1NpEfR4GXw/XesVOS/dFOWfoJAtH8U
J5XfVxCREczIAv7Q+CfYqSVYv80yorIS4JlYZLwaw4l80mVX7kSARJC8s6FN7KobAztKa8UtxOlq
jMoYZUfjzgz0a1np2Lp+97XGIK5V62/C3NwklSHCEUCdp84OVq9mLkYtip1U3a2GAdJGyqXetFM5
GrfIDNH0K6L+pez7Jsb3TpbuxhwOtaZV+SU659quV7rmbkSbCBc9vbtPGvQynRFqBtJcnUg/DJ1T
u0RpmureGvo1lPHwaq4jaue50ejFI5tzp8ZpfaP1kcFUICxap0DY93sbd9q6SJWclBe5TBpQuFpd
SWnyTelnnJjj0FrjXjzjqhFSBmotCWcpa1v0dKtHcLTSoyoONHZFCc0/xRdPRSJBLuvVnaH16OQw
Qp3oFFS+O3b6toL9MUkmjqbjY1Zl27ywtkbU0dQaAvL3xEeJMWsGW0A0sU/jk1oDVpE6dFzk6eg3
euAqxMKrWg11p4x1NLOV3mgbQF5B+dIoM4NXLZxXEsLXniTnyX1paKSwkLnwEU7r9ZiLX0fgd3f+
VJ6gy4tbeFvCQWvouis4xCrapdopbhPSW4nmo5VEX9DQ4oAJtJOkTejX8fwD8nPtC0o7jduNI+VU
ql4VeaKxCPpNIzbZOm5SwZmNUXK5E/I80S+xqvLLG6ikqM5FfnihIIfkRCKSbEbVoMbcBlfqjF2i
XwWlDXdP3vzzMPW/LQAtGRI8oz/laKcwSgraZu9hNv/1078ANKoOGAb2giSTYaFjT5D5BaDhO2x8
sJLG39CaX+FHVf4ihcOKhlwMOI6s80O/ADR8yxDBc5mmCqKYnzb+SQgCJ/bbOQryU+Pw5PcBHiPg
iT9C1JtzVJf9tAjyaL6byurKkl9VWAlY9FzHtfQSC+LDYMwvsabsJTNY89v2RFKWjT89IHTAX55O
bNUNSoKrTtEupEyInLiRD71wEc3hjT/3i14cctPDRkuj+wSXBcdEm8yVQuYIfrzV+nhc9UUHF7pY
tKem01Qn19aQ34txjdA+iqKwr6avZqHtc9O/nSJchTOdo9WaaYyYzUOHsoFVFK896mrI8cAk01rr
VomlUyZUqNkL2z4wIbZVNSVU/yiY8oM0mEhmKQfSKY9j/RZdUkRtrCsfqZbcjLYVFr6dyaxkzB6z
LH4mXOROmb7kmKAg8eEj8ZIUrxPWi7aWrqcWqHbNQEKvb5PRX6t5HdtaBC8Mx9UdylutU9U3rSGd
ihzDyHBMHsmlVmU8XiMI7E1+yOgA4YA+04+BNKK+xI/WEupGWoMhWN/Htj4Id5ltor9ol515pfL1
RlsAsnJ7IzTCNpaa9ZAZ90U0P8Nj36L8fN0FAwljVW0WjREVbKtV8nubuqGgV4dT1dQbOe7uhVne
QYT/Lg/FTSrxCMvRR6Krv9DTiQYEB87YI5SRyV2FfLW4TtT4qypWyMO3IIIgyTumH6VOV1Q0nOPs
WjZazYa770Dcu+9TP8PmGewVmmX46CnrQSh3rdx6Wst3TNW4RHdsK8vUqPiqWHhAEtQHgRQ8lK6q
SncwNnFCLC7LMfO6+VlPFdnGA4sAbDRHBHUPeEWiclTzhiFj3MfB/DAo/moSsSJIxX0a41WAecO2
02iVDeKLViwAsVGtbEmWgAg09Y3U6bc4zF7Cy0kXkYOZ/k9oN6V5xFHhMZcSyWma/DWo+ISWuUZu
aLJ9M3udsxp1SnV+qlWIVAbUqbHYN1aBenJa0msZ2s3QqjRp4unBihUUPdVdIsiu1gVHHi5qv/EG
TSeaXorwvQsBaRXzCcok/l5TU7pQTpCdM59yeXJVAcvREsklV/Np/qfMB4t8XUnCVurFhz6t7hNJ
8zSjuE/F9tqf4SLJ+Q05P0l5kd2nhm1J4zXaD4ErCPMp7LNNa6bHAG4trnqpk07oGxklHjkl/byw
711cJ3ZZSofdXFQ4Fi1aZHq0UD1YcjjbfpOXbiXQVJL6y0RiBdXyXgiT695iQM0JYyjhFp936Nz1
K84sCDlLoItCdLqkiJdn+Cbnqyss4ghmX68ocpCn6xnKYjEGo3Jz1+bo4bQDMw0Yf0psNfhrxI9C
DMynRV9Bm77LUrPpZWErximCvyiRN/GjX4pfB6jd5iAfuiG9lqaRHvOQKjauTYh71odqUMl3lF0T
BevW0ryyRS2LG8WbwYFL6gGx/Z6EZBEpCKu0O0Dm/KLC+lGt8HkStVvQwPu8V58Rw7rzw3SlovYA
225rKeVNk4wnsRLgC2Zb7BxxBFPDZ2EwkbZCvl8ev6LZ+b3P6QVVyg4A/R4IfIeraFzoXqJNX0sk
5+sp242lvNdMwcUKb4OS5Wc9LVLXN5XTr4gPINlUgY1axnnZoqhipAXDON91JoALTVeu/Kr8Eksp
eWeOgQGalcO4KJYyoEAgwx/CneZXLgwytxj09Ztj85067qyI+nk3Gt0KS5MMTcKh9fcUOLOqoapg
Rt2J8YR3c8b6I3GEPg5RJiHf64UVpKJDA2Cn8a/QE/iaSVgMT1id1Mp15nfHQcQrIc9W/zxx+Z/V
Vx/+rf8LUfHwSyWKDIDVH1BRTiV9p3T6F1T4bQfq18/+SmtoGakGaCFRB95uUED9ndZI0l8WIr4q
X1sw6TJv9Fdaw3dAz4NOR//IXEiJJCO/0hr9LwDGkHQgq9DOkulD/ZO0RlqGKf/uDvzCOIFOBnD/
tqBCVU7pJ7UzPKXG7C5/8bHxRqDhLmcMKNRMoctiZw1XXWC5b57SO+uYhOzdC571ADLEdlK5kdH8
FbHj6Jk4diL+0nN0H03l85+vIb3bjOZTLRd/k6OJgTSEqYgedNLdDAsTMgezo4EvDIJVPz77NDz6
SN7XqL3OUe20LZRsFMA+ufqyE997pksG+ebqqZ5JE/IQgod2zaaA2pZiWwXjG0XMzDVKvFqAtsyQ
YBLGHiNKqNknvZ5lhb575SWSvbmyYgmY2lRC4wmmujGLDU0ADw0DOwimfSf2x6Ey9kaiu7VQOf4Y
25984I8W0fIa3lw2Uaug0syq8KZxZV11l+lV+4B+Un4PvS785CLLgnzvoS4P+801BPJf9K8L38t7
sBqq5UrWsJlqHBZHtytA/yXqZ+/vo9Vz3mSYBpEgO47eoCOTPdHWRHYFyW5EJqJjqgGK8+fNIev3
XX6rKaCss/pnLP2wWffhCzybeeqzMIazNAAWTyVajsd2MOBsBduoEbFbYg7W8ESZK5DCh5BC/vz+
fm9C/x0Dlsj09tGaOPkWojG3XiIz3R4sV8EGROhBvrFl1BEc2SyjZa7+rHT/8Yf84eb05lX2mjiZ
GPGYXvmlPEWvwGIGpAqZij6gkZjZ86fr8oPtoJ/FGoQrYlNJlMqzEPgolNsMqzYF+dFl+WAb4qJe
WgndWoqVO8ThP1k+Hz3Ns9gTi13bdFpZ/Fg9+JG4mdQe8SC8q5ZFSzAa4+R5qKPjn1/eR0tGP4s2
0pBZQSpMskdbDOUuyx3UCCg28lR6Hx+NpXT0FTfrZdvkz5E4fbJqpOUC7+zIhXr5dtkICnlIMooy
UqYsTBFavGS5tQYeQf6K1y5QfiDn9dcIPzSfDdO35TGL5A0+PGigfbZ2jY/e8XnswWy9meUe/oW6
F7FyEDPL6SbTHax418z+bGN0ETTpQzqIex+3p1WhBbsZNKfQNK6mogTblJK4anIZKzqoGtD7w8aV
I1G0x2kQNl3QA3qOqpuYmW5g0VoL5H43mBIgPZV6I6pdon2HsQqeY4K4FGMiAMdWOmQDwwuNIYbW
UJHWYL/T4MGYolUrTndxIHljZIZITEgMtrvpMcrxusFuOm7xrkoD9YhXzgWKca4Zp9VayWgiVLM7
UbIbRnYZ9uhNxOjhR+GpCJstVgHAHCS8Oo0ElE2sMliItMu8kK+sfGD6/xyYX6X2J/f5wy380Ro/
C8ZdGIi9luS+hwra87LGcxO0mMIBg6JxFBj7guXQ1spnEeODiKyfReRYVaxUhSeH/Mk2rr5YVvCM
5iOeqt3RKHlh86rVy5sJYwv0AGsWGAHtk+38US6hn4VktcYGXRdRm6/yDddaqOQli3w5D+Ce34QM
e5voJqwmAhdaJManU5MPTtXzifqsjHI2BgKYN7U45gmdFqB5aUoTpwRMF5doru577Tovbj6JJB88
Ze0sF1SVrG8QYI53uVfiwJw29Z3QhtvlKccFfurCRV+nR7T8joUu7+dgZ3l/vvIHZ7t2FqcnIe+S
BqfMXW8yZ1RlV4x6GgN4VOkT6jjyjwP+z5f6KOFdRhhvo1YhDqnZopTmFZN4xDx0Z2q3aqyzrZs7
U8+J2pFdtjOzy/SzQ33ZFe8EyiWJf3vJcW7qHCKshI8EIjIR3YDhxrQADuPa3ErSPiIaIiB55ZO0
adxKMhmfBWnZ/OjiZ1FabSZdSSOSGQjmyWBt/bRcmxwOcdHSaRothrGFeI9c49Kcag95mOyz1LpC
HUeq6st8BnqZDl5a+Y+lUhwUGS+pZKNYkV0psSO0W1lfm80a/Rqcd4tiP82Eok1Sr+Gvh9IaPS0n
7FD9krf4xtlyMjsmfqCovBFltyFv1ge9NgKoBs5lycCqZ3jqN8q8H8pnNT2WpD/hBvHn2vJycxuI
29FgPr01gO2MIJ2JikK0QbbSQtVr8vdT8kWRL7GY8tUvmnrTybfW+FCq31v1PstPUr9JFNol3/t2
azRe33iithbxOEi2YoYl1HLTDRiRcSP1W6HfhoEX0CUKt0K5jmVsqelZ+lLKiIWGLV2bjUkzFj1E
+omKcpXU3W0s1wdk3PlY86UUJHurrOjRKlt9qqjKR0eJ+nXSWR7eg2FfXY5T4s2xctLp4nSTh/TS
pWo+KPod3SoUuKZtGnCGst3bUt3HqYYhcbTBtO+bFED7x63ZSuH1N4r5XUCXdmrMO7XFJrv2lFS/
tZT8Ileyl9YK9+gT3UgwEVHx8aZGX4Vp7QZoeSydQskSVtLUvAyCubZKmsVNDSk0f5pFC1XRKLyO
zGkz4YxiQZTO0ngzV7kT4YJiC+g527EpHsQwuY0rCG/0cdPXEJMfFfhsU31t/O9RsMVQATmBlLao
XSvDRdgheoYSgVhoM9IBA0ajTJwCyhUamuOcu1qC1KUie4FQ0kedj1Ml0ujs7b5kPhRMG03fVVG6
N0vzWgpB2rXjqmIaZFWo7IXOHBD/Q3nbN8UpHfOrmO5cLKFbIoke/lPQNDFhqZZHc0W1dNsmD0oy
BfYske0aHZS0Pr5JsuGlzAsHE7+1NZeeoXbQshp6vNDkYhR+VWO8nCLzVZXHU4eGvQr0XGTTFEkN
IyPTL3rcxsRoNwTqTTKqF92kn4bAeDYhes9Jixy2vA1TeuGadsAfTp+OFf3CuMIbRhwOMpjcfNa9
QWS4SCWuZPDjfMQXVdnxDXOrh8dsQgBZ0/ZmiwJhB61GfhRKn/07XocBsgo0zv24T21Mip9UC1ds
upBzA18KD1E8vJDudPLoKOnRZ2f0R4HmLBGTJgvvZbnrvGry5mZEaqt3UwGmbEgTdimkvmex77Q+
KZWO2+FndeH7xGYUDJb7eVNNYI2DsUSj9J6pZA6ykxd4EHzvMwx/YvFS6bAOb9LFCdvuysuGXnGR
nfzBR48KZ0b9VE0sLQM6WVBhGqU7Yik6Ytu5Ro5cV1Y5hb+NOzJICVC7MrupCQuGuaya3zbYWImk
H9+iAS6kDy9BguErMLM1hY1fwIQgRRs7yFMyOtnWddAfy/wmMZhBm6BUbrNhdv58pskf9FS0s/Ro
Dvs56fsg8ZQwt+V876e7VL7NxUdOGFujnsKLd2Vqgt0HMC+nY4NemkXOKuqCLSI5M3pijmweOGVM
Scs2chEVO5BKXWL7uLoOk+CTXMr66EbPcylJDVH6TMDGYJ8WcggbQuuKwbDJ6y+teiOC7J/BdkaY
fsvXi6WZmeNOm7fYc7XrbDCcGpwlsnYRYMJwP7DIsH8Sq11V8phD6CUJ7W8VU7YvSstye+6q0qlS
jDOwI2HST+kFutSqnACLMB2d8pAt3sCQnTVAABW+acIKQyJb1+DvEjGq4hYbwsgCJK80WGe9pNn3
pQRgLOggoLnCudRJAsOWJibPiCGbNYYyxKmyfRKGr1KAe7B8KDXNkYXpulWASycAq+vrpPXS0JPj
K1UGaM7YWmpYhVjySDmSSQ9Ylq0L2VybFma0cYWPpOVMcbPO+fW1rGE4BassY9TTPuYtxBHjVuX0
Vsdng6DbzfUny+pH+vVO3vJjx73ZWQIQMAXN8saLD2YsbYp8FjeprB+nttgEWE01CVOpUxffBwuz
fnyswmuNdnQw4NqgQ7LpTBRrm1u1gwWU7rE/bsA81dj4UGTtBmM6aRVQIKAMQV1fKH6y6rBQM5TO
mSwfH7v6ykroqkeFS+hjhCl7GWp8ssmsxZxcZeqchj4eoA8nT4JVhdOOWiVOrAPlRjcmsYxtIi9d
eM5VLV/NVbGKowChtQDnY6iGpCN/3n6LhMR7+Z16njf7tVSiEV17WvroN7KTYJbK4b0X0clSg3ab
muNlFVnXcqd+K4XotkPS2xAvZF5cEqSXSl15vV5dSzU+be06ngTsWosUPZK7JlQf5Kzx9ACSQgtA
CkVK3UocLV+K6D6gJnnUm/owoPptCsVWkWENpU8d01eLs3QOEnechI0Zi6uQ1TgxSkF4/6ocdC8o
cUivaqfquq00fVUL+lj4aPUjAPt2vCiNzpsiIM+tv8kyYSXy7wqTwr7WNyKs+vi+YiSrLxVzcfJx
vuxrzeG/GOuBvYCsrZnuWENT8T8LHtIHwYM5/m+Bvghk2uFKHO6iSkdLFCWhsrnuaM2Zfr8HcTgK
fHkRlg7gsTbWXebDZJBHO6X/Uk3W5vOGGSjP99/4WRExT72v0gIQPJNBG8FL2QM2aqYCpYpmSu1k
7p6VND2kxnBL+u1hQtZ6QWLutUIi/kKurNrr2ga24CizjNw/Gu6zOBDhsuesmz1a1TvZsh0fcyzN
bG9mDOx2SgXkyNoOmtcml39euR/Vtj+wDm92uAESyWiHVPcqX937U/gF62izhKgvOSqCkbGOd3lw
L4sKYpV7XUGSqu2qT7bNhxc/q0ySuUK1ue4ZPdDkRBzYrXJzX5TWU6Z2+7DCu2JCBWSC5cULtOJ0
X/NCBVX77Pof1Nfq8nLffPgUzxOE/APDizPjqi79vVJBA+iSox/Tty7C1Y+u1aAd5yK+//MD/6Bv
op7lKhjXoPc5TpoHWNbNGYCY5nGp6JcmBqBQdwjB+Gv/6ds9SwvESGzRUMWOJNarO52orPkpVnbf
5NBiXHqbRRB2NcNVw/qIY+DeCOc9mLdPzvoPanr17KjvqxwYYSprnj7QjEMNfe4uJx3cFx+zSfyN
XH3aT14WzDvn1AJEevsi5X6ewrmlQqymK2lQ3BjDC5HPuDxZoYM59b0B6jpK2DcsQJAcK3N0plwN
KN6fX+tHPdhFturtHeTI7LWKMpu4P1JNogIcT4qDDiiyoIJb8YzbVtrI6eIrnmN9o3zyjD+87llI
TFNckAZ1Mr3GKknpvyx7t/LvGxm/43zeA9tx9VxwxzI5VsWnz/uDV6ucRT8rAl8MSMvyRqSOgaFs
m/zenGgJxHT9BM1AJHebxiSblhvjRpmb6vUYfMFS/SsQ92NAJxpUtBv4nw1sPthVyll/BSeZqNM6
quoylZ/8HnkEVdtHorZJfDh5eHbVwrSXfO2zSueDwKGcBa5KyZiM9qXlDXL8bDJOwwJyV+GFSrwy
FexOI1QSioeIMvg/XF9noarRgkATTFa4xs6JVEynQEsqGAgBxgzl5jhMtInLL5WxEYXgP4tVylms
ysJOGwfBQhKHjxXMGsBIZJ3YwUtYNHNjjx3oRuK8/eQzfvRUz6JVh+RoWieq4AU0/ZaAUbBPx1nh
3J72ci3a+Dezf3EN0Pyf1/z/mjJjsls/Ri0cn+qnl9f0PdQCXBhADD80NCVJ/guhvUWabIFBQI55
i1mQENU0DUMEhQJM/N+YBeMvpP0MxcQsVaIhYRGUfmEWJPDjoMrB0KiWRKkumv8Is/BevCfjM86O
FsGHe5H4uLDQq77EdtYB+Pmix+Z+AFQMB6U/apnhybWCNkJeb6Y4fAqn4Fgw0qV1p2zfPLjjz/Pl
rZDfj+HD+bHDbZyPTUetlQuqGOTPSrrIQkVLryghxVtZvjfDbt0VS/5bZyvso9qDqcWmXanMcbO5
+1bF8n2qRpd+F7eO1EtPWDdCQhFMeKwNBhJRZmRrKU9vh06F6BhO9zjVgfaZY7jqRXwjG0FBQw80
mJ9Bju2ix6aa75UR2d0svkzxrEI/XrXlsR5Q+2xwb6gFbTWbRUuPiZvs1PlVM30vyHCbnAPy42at
6MUqFNPbKusujQwfzLAJR+CdIyKimvhYCdJLjlkswK3DCMFoJRetl6fiadKKgGEf/5iwnP0k5J0h
/n8OpZeny9J7e6RKbakLbTX2OzI/Ghcc4J3Eh4fEdONTZ6OZjgCbpbh6GrpdJNHvKg9TGT8WueEV
QaJSDweITgN5M4Ynuew1p9I6r8Rcwu7qS53/Hoax2JpJSnWaoxE6LNrICYB1yoqDFcv9CmgZo+m5
7/gysLi5IrXH6vvWgBSAYWV/XdHy/PNikt8bpi4fl03z9uMyxRR7ssN+N/kDKWG4jzU6hZWWXLZ9
LuIQvsA6Nd94wMUBGRBjeFSjFJL3HLTAd6vtoMfrqAxO8ZBu0IR/6UwKtrnBe9UI6IYUMtoGaqLR
d/u5Gbqg+qz+XXBK/y3/Wu79LB9ICqufQD5XWBwFW7KDxRf7ylCQWFH9m8gonc4c7w0rfex18V5P
ANYv3gH14CKhD5QyYRVLYEXdgbVrZ5Z0sJTGsYziZsw7G7ffT6Tx3y0gl/s8yxPCvAy1xAhrDA8Y
OFhQv5lc+B3ePaGEMMIYvNQai8csblMlPs01crM+k86t2utOXZQHQNswHvTi8Od3/tErP0sj2lIa
xlbP6l2flTb2TLbWvYSQTf782z98K2c5Qx5aehyIdb3DYuJQ4cHctBNyUfrc4m0iW05Pi9MJRZi5
tSptkDFGnSSka5zK2SnIoF/FaA77AT4/TYOtVsrURwuZOqTRI+Y7J0lutkVsvP75bpdd/V4sPUs2
JjzY2jkqagyVXkc8rNXg1aKbnoBd17TASZRPU/X30oxlEZylGRrRMMqirtpJxeDJeoGHaMYjCoDG
mnbdaftBlFed2tqglp0/f7gPX8XZgeXnQZOjKlvtBms+ka7v44S2haWGmIwN+vckyn23nkbhLgk6
J5riLU2sdS3qN12iA4qtW5rXEejxsddaoAHilxgfIJDp/TPjDHRfzKmG9ml+Bnz9KBidT551bRJ0
fzIBng/9YxlNsi1HFBiV2iGnogVPfVRvi5bmaGrdhcQpdJyzh1rGZ9YMNFQqmmAlBxkqZtLgZhZl
rapBvNRp2EYvFQF8mMrZJu0Q3VKi45qJF5886CVavrOMzifYWN9WQ6gq1c4oq3WgFZeJmrtNrtPt
02/rMLiaE6wtxV2FAbXPoDctgEH3LYbdtJU14ao2q22H4/gYV4/C2NilkK2qEsGhAkN3cXzqCtWG
rXWYtPikBJX4yV79USe+d99n0R+X1XTKfKvaJbWyyjMF1cVONtHMLwemRVF/aQ2zvgqmkWnq2E12
P4x4IgfFKzAf7FU7kPMaAv92hseELSCjYBqMepIAw7RMxuQPAX0kjDNlpTTpJk3SbJ2C8RSG+F7x
pTtoBl8tCdeaIUGxqomexEZC0sqqb/JQfIpGsXAlY9qbmdG5Q97flW3xyQd/twfEbjyfxvtV0pqF
KqG+GUNAhVar6/4u063XXkN7I+8uk/oL73Ovzcpardu9mOvrPKWk/fOC+SiHOx/N5zh6dzJrdpcU
OCqkMyxdonFABduEx5Kkw1LxPsHWrHTrQrxJFMDwQoXeYWfAI7aUmtkzAhzmBLFh+j/kfdlypDi3
7qucFyACMQi4zUxystMmbZddrhvCNTSDGDWA0NPvj9pn/8fNdjojfHuuOrq6OgENS0trfYOPPa1+
61pD2NAnkO4TZbb2aqKgRsMxT7mGQ2Nn5BluJtm2cGD0W0OdtePouA83oCxk6CvB5rnJQx/qmvDy
bpRzG3bQbY8siJekzptxrBBpHHxX+pqlSBjBvUAfFzdq4aKxyEG0S3v7oeXOuB1y/sNPUeTo/TTx
J3iBuK11NzTyG6uCl9xlr1UBO8ew3XtVe1tn7r7Ls1iPlG/73Hv9fISdC/HWX5xygS3GkA4OfEE1
EmCR9U9i8NBrg1fMSrl2t9IAdm5dDuiWBYoRymAwY0dvJoO/fc62IRKVtWTeW5R36IZ0Xg0ze/iX
pVIeOc7PFddInD9/V29OWD7ahosjc2hl1oPBORxtdwT75EEPd27XJKAsQFZe3bOJxRHlt07dw4HP
wkUfrsQqMAn8V9FCQl7jHICKuNM16BO5+YdP/i/AKh9gf3LTNmLf93C7C+21CLw9x8W28jJ8aXos
He8Y1qiZtz/gYYpaLCzLp4A/MBrg4iuStG5iyzlX9FYhe8UP+t0PMLG2GUX0ugpTuThTizM4NVMF
t8kBZ7AVwQe079AdLbEiJAGKmIQcIsfw31u1tjagpKK3kyKAWybaKeKbNzgQZnuvBHyjqJsqhilI
sHH7sI6JA9Ev18tBspq0iT+fqgWr/T/Xg2XL05pCYmc4Y45lzXxn3UZTdihoOZ0Ea4PnrOrHTTvv
OdtVcP5uccvKovbWoyR7EA3cV1e5nxdJWJTqcaxDkEANTLajoYGGYzNTbke33todyLtUXElx6DyO
H62uRRYw6awt4F7UAmdvy43xILvMJKN7JgpoC0Ud5JvzTsYc2fMGDsagLNVNuKLKhwRj1t+WpngI
+vTeN+YN5K4MKDSk0l1V5jEYu956sNETKsD7X0MJQsYV7Ha3FO5GK8cBpqgLalg2s0CvBSleVZQl
sq2hmJU53r6B1QxaR6i499YAMYUc/6EnNTC/9gQ1bwmgEJ/KBz9FHjgnkimYjMBbi/0wVa8hz5Ni
JLvOq+pT6sGdLM3uQquJYTnUWqsMPmVrULnFIZ0Yi/kw5/l2o3dioC+SSaTYAbBlQ4gZQgFojIMx
dLdXFsmF2LNsYJKeUYUbbXdMLYmh6nC9EGLscNDVqV4PkkE0LkPPMGtaIAitzqyJFlAFbNQYt7Bc
ivuWvLCJPxee/zxGEDs0gNug0Q69cJHnAGMC+vj5uy7oPf9Z0MsmYgsnbS8AGfPIWPiSD/KH1Bh3
3wY2i/tvrZMn4IK8wC7+pXagIlgJCfob+HTga8LgrAG3sXeKBJZGb1NZPFx5qQsBcdlycxFb4Svf
oMSBXs09mVDgRb7kyMfUhROIRcdn34n6jdNNfpwTj6Bd3Yz7qreOwILkwNmYye/gFu+TUwYLwh1X
aXZlO10csMWt0xlguSyk3eFKawBscvuZFyiyHaBPPpwIwTBhjbsKLHovgeJZmQitcgqqVBzUuO3p
Snv3uQI/0xohIKKI3a47LMIrR8mHlXnkAcvOGjFNEXaKwIrWY4ee8ZXTBaAWogcu1Hc+oMmKXa4a
b+tKf12T/Hxlxi5kwN7iuK2d2iZONY3HtCA7iWqxXc81sSK8ydNwk3r2TkTR35YE05DPLNNvQqAZ
U0z9CsaLEMWLAPhzcaTB7+7KK1242y37bJh8f+wJ0cdgGL65JUA2rgRotmUanTaNS97cMgWa+E9t
BTcNIoWbt48eagHr0jN+7EqrjCeS/WoLgJotXr7R0LrSIvvrhvdBTF425LA+7U5ZWh1VTsEJCoYM
Vpcy/4dMJDpimsTeyXqy6pF+FgUAlCiVSRTaGK7GvEB9YCCuvR/CAQbbgyrQ6pDjWWa0AM+zgoSD
GxtavgYB7neNPcVNfw2AfemwnqWJ3teL0gp9lkiG6kj64Rv422EsSsixSQvynrx+Re/px5jhfIB6
wdHz5JuPQiTOEiiJ+Sq/Ax/8BEJnuwLzy91mBuseg+CsG43iUhHSa3v0o87MvAsWRx7tLJNbUL44
OqApwOmvPJEemJnCbn67vcqQkGb3Ihq/dZV5Dr32lrQ47AI7xIvBaxgQU//JhDiu+vQl4EjG1AgK
rCN3f1fm/9flfxcL4nL5/242u/o/Ny3/8/aesAgu7n9K/66NWj0MqiKCmPjXbud/VBhgcALWKeQW
AhAPoQKDwPv/VBjsmYwISyv4lMDyx/9P6d8NIJhFCTQaIM5gBzPJ8X8olcl/b8T/dlj62DlrjmLL
7RqiK7FYT+NQFHD01NmDNZWwB9YATI9oBFyJBh+ddpAniuZV/A4QENDUtmH1bp3bjm9LN7wNNZTy
pACyuDLbd+P9f7/ofdcAI/HBF6BH8u9nCKJmp5c6e2B29y2gU7B2bA1pqKb4+fkDPh4iTNK/H+DK
TvY1+DBngZL8iuIY2DdZO8Rf+/XFoesOcHEsUrx+6BQA3oTTqUgVvVInuzQ285+/G//IN14nrSp7
8CySxmq02rca3rRIDvW1ps1Hx+M8xYvjccQTLGPwiEHkCiAlRCWNDHgq/Ghb58PZL9srH3PpSYu7
ZNhFTGdlmJ4ZaXe5Az1bMnvQkp+Ro5PMAp3j8xm5tGidfw+aSIfSTAXQZcHQgr1Hobxbenyt6gkk
09z+4rJdHDey1cBlAzRxzoLOnPBl/qP2C3lPfeE8f+1DFnu7gleYllUdnkul7mYYblVVYGPkj1Xq
XaNDXNgc4WKH+4DEN41Pg7Od0R9WhZ5Ky/2Xz9//w1oW1tbcRn2/fFnIO4Wy23AWPYESXRGPpgU2
7eDI59B8qzyouPdlzMDPD0SxpsGDV12tMF/YOuFi1+OeIjxDxXBWoHYY8Eet+mEsTxQAQN/9qQEn
15ZZDc5hCL8HUAxpKCotfX9MYbwTQcj/v//RD/78d2qCtiLMOIEI3lvtPy6M1q8M0aXxX4QPO+Rp
raGWcXbRoXTdn33xw5vTUFff8GZLRmi8Q9Db4uApZi4kJTRgaNDhdYvN5y/wYdo0z9EixFRRXVrc
meqzXU9QI4REPcYrrOWOwHMphNy6cxhDWC6e02xLWmC++ez+DfFOb5b7AKQe+n74q4xt81FcixTz
Vv3fpxp0iv69cOopYIWyuuKcD+Pv3G9Oo7a/hz3WiwtgpURhcuQtWG5TtB0zWPm4Cu3HUQ9J6pfP
0EyD3LWnYltAo6c0vzpK753JOqmo+K5F9i1g1g8otmwnZOAj0Kk8RymXWKdA8QzFN3BgUvWoo/IP
q224l+dQkvdRLg5DxEZlTesCWiY8hP+TMXdAhj4iMTjaNpSPVQAFk2ydT3CtcC1zJwa1y+h4I1V+
RAC/KZr+RFX7EmVqh+rCPhr4Li+qc0EjhUpDuIXA0aZxAJypNCoDPirAcuy3TqWP/oDQ4troiMvZ
2LJ5qMBa0qqES4Zsn6f+qqjGRxWCeT0sojSy0qz3JeuT0tCzNmDDiB5gbpWjhCezFr4VaIedEF4h
djIN0GYa0uDKZri0F5aBWxs/8CEjk0y823JVb6BTuft8mV+KBotoXY5O4c2F/8Qb6++A7LxYsj44
XXelpnvhyAkXkdqDpEFIO5j39j2aC5XfHaag2wEOEGcyv3JrvPAJwSJSD5aoS2jC9QkULYVY9YHl
nlHd9u7LnsJw4UvjtBS/cBt3gmTeJIBor+641d3MKkg91FC/9vOLoBxwQSLRB31igWUOUHr7kBKC
ktPkHL72gEU4tXwdWqWbiWSIwnFt+YDPE8HsHZPoYX7tEYuAqf0QFDZKeCKtKTGWpYHdk7e9jdbl
5w+4sA2CRfBTEfWbITM8aSoNYENjl9uRs2tTcOnXF/tbh7oUoVeJxDPFI4UzBaXXClDzLH4Qtf+3
Dk8+FUDCc0CT039SZ+DgcJokzdNkyP3fY2hfuZVc+oTFZgabqJLDiBBVpQTuSJ2brgC4ePna6C+2
culaTetFsk+Yjn7JIPJXU2uuhIkPa2AIrkuAVOWgauy1hUwkHPsGuamDbSmHQzqcmhxOc076M2Pt
pjeAIMAM9eeXvmiJG3KbSfQsxEOdKN12wjHA3Ipp87UfX+zozC2IYWgSJ6iH6oMqc9T0Bo9e2Qpz
bPtgRS1xNPWAVsYI5dYkUqh0+abdDgBa9Ky8aWz6YltwR0Sr/65uhH+Fx39hbS0RMYLSCWQNDBay
0jtDxOPoeddAqxdOiaU8RNQGGRs9yRMReb9Vo9YeD35zReLW8/afT8eldG5paiqdIsyKzuqQCfHy
OwMI7xfqbPW+VdBHY1h/a6AunDvognOItE9pu2Y+ebBTq7pFCRL0zilLY3sk/QutG3PonJLEoPQi
8xozd0tM5ZzpQK4JA10aEeffeZ5kdaC1ZctkbOEkY/U3qWvui645KWyOz0fko1rrvOUWwSJVdcoj
WWP1I+3bZ5AQW830ZOUGz7YHL5e012+0KOQVSNWl9bMIH0ZCfKRBPzzRlQ39bqhfEJlfZXZ+vB2W
KBQIuacNV5ZIqgBCFwLKiSsxyyZ9PlIXEowlVIS4Vm8qNcnED/MCPIi2xJgF5QbX9mL7+SMujM5f
Xt27eoYqIVcbUsaTzCkBDUgnSHmGTnVlqi99wOLwT3sXTE0diiSQAOgQt/kOwhMEIgLnCj7twnJd
YiOA+5zqouA4eAY+HEPuRT+nSNn7MMzZSXiie/h8mC59yDx874apDSrFXMp5gir7U6Vh58ZlYoLm
/LWfX6QArYVyCK+lTFyG+o6V75pIQ11QDL+v/P6lcVps6zHVrkJnnEMkQ6sD6Se6Kt0Gfikdcfee
17ivQ8a7TdD3+UoGGbx/HAY3oYHD+teFdZQljVr7PgXIzouqGzmQGuKxESAeA61u6yJMt2NUt7gh
TdbaSlPgnV2Bs8Dqp90ofCduOjvaVbn/1A8p/EHMCA+pOnTiEsrXdw00VXGHhNhNpEf4tAY+32Z1
bd8WXYrzOPfQgOls/7YTelx1Q1Rt0DViJ5dADZrnab6N2jK6c3t27lu73Dko2W9TNk7HQUr1jbtW
eSi9sNkMTGZxN5Ac3cAA0FzZX8UCXxjgv3CNdwtEjEBHTbrtE9W6EEuzYd5U1D/HIojne83ns3gh
m1v26yg0VbyBDV3CA1EeohpqQo0/K/rjJrXqMo4mce9d4+1c+qDFio+8KpO8mroE9uF3ptPfUY65
41N7E2CuPv+eC5tq2XQrOiOkU+Fk9Lo0OkoFglmUQZiHQ8Pza49YQjAGnnsisylUnUKQIKHnhfUz
o+Ahe/TVRyzOF0dVFYM1BwjfRNzlXohDJqyedOh/+3yULk3EnIm9W1lgZQkI6HqYCJz16zyatRt6
AbQvlL93VAfmSqJyaTYWpUFtWN3ZAYRzRNffRxBPF7o8TTS9sngv/fwiLdUFQ14IWdDE5376I9cW
S8qggOIIAF5XTptLI7UIcsp1WGBPkiZOYUe3juu+BWZAnAHqFBggb/zambNsaypLBROfwDFH2naY
muKhTWFo6kEvK/rqIxZrygS0L4YOj6gDa6cNf1AlP1lVemqc4UpF78J8LAmJbBpVBugNTUpIGwNq
BDc4fmXTzSHigzvCkmkYIMedfI/RpDDDTSnLP5kbJZ9vhktvvVhFjta058KmSRqUYCpaMH9XgEKW
o2BXXv5CkF0SB3lkGcCKIz+xKg45qxaWsMR+qmW7tSIYQ5H8Slp6IQteEgJd1EZ7v4I6eJBZcZuF
cRqaP2lOjlGD/nIDqjEUBr62MZZkQMAPpaNEh7lmnTyZKJiANOPFvq2KcKMERJK+NjuLNAZGRDiZ
BtdHlgpNE9NAxdTm5HacHL772hMWW9yKIub4HvGTsYNxnCVOTRNuLSf68/nPX1q5i6tJVuBVO0Ai
EwGu9ypjeR0DJdtfmYZLi3e5q8vSG7NJgaytwtuq92/bXj5Cfv3K2HwoG4aL1V8Dp3cnBcsjGzRT
ijJVCXBC728zr9oa+IYZ+HKKcNfLk4VKNhSpr+yVDxGO8xMXZwYFoD8v/ZAmurxt6Les7TZ2yNaV
3jrNE8pMG9GdGm5BTR6A0z+O+7NyX2BTcePSA1KY1fxv/bEwDJrUV4Lzpeu2s4gQXq7biYEtn4Qp
lB60XkfjPyZ68oAzl7zd2+kteiOeug/68sCGO5DvoJ+joJ4v1gwqJ7rflv3cO+lpc2WUPuT0zKM0
n1fv5mUsSzgk0KpNQo1aTP5kdX/Vbld5fWgoxDIMoIzeK4TMV1AwQ/Vh59r2GiZa6w6sD4AAP1/b
Fyo3f4kU796i8SSQyWnTJnQ4GzUgr4ddSIv2GoXGDIRPHPXd7+rt5w/7y8D94Az4C2Z697Q8ZXS0
i7BO5FDC/lqgVebrhs6MEO97B93AldP7E+Qlu595OjyNgJKv+ryb7iXPYBneD+ir+O0/TiUe6sxq
V10FlwZhk3RNbQolldo86doDH6lroHYE3OlKswHE8iH/TXsJqwXLgQ1wxNtVVQDKHaaz+as/63Hk
prsyoheihbMIdxo4Bl+lvEksO//HcQC7jELIqXw+gheSmb88nXcDaOqW9jYhdeJMOViLvosUtm83
2o1gy5iNV7KyS09ZBDztdLmNG3qVuH5/Fyn1h/Z7ICapCa8shEtjtIx5kPtxgditk6yGVrFn3ZYp
zDw+H6IPOUvYWGSRGkPeyPS5wdsrx5OHXBvySHvDodjE4DpZFRkuSaLr1oMVVuA+GIxhV7m3pQ9C
m6chypd3qluVOOnPBsWCm0lwZws1OdxUixrClSV8hQehPGQakH/bQIdcX0m2LwwLWQTOrDKpVFAZ
T1ISABgOxhQo+p+PyqWfXgTAAsY/bsUzlmQj2UNU/MmX1ffPf3p+uw829d8A925NBiGwKGMlWVJB
5dMdM5AT4TblS2C+vduhPNVwQfnak+Yj9N2T7FGTwFaodxnFf+dtA9mvCaYbIUSLBBTUqu57bokr
5+alAZv//N2zIILTgI81FkkrqmBDgKXcFL11rWD+N6H7aNAWUcJtLL8zRBfI5beDDyDyX67yuVEH
Cr0wiHpZgT5mcAwPCDT/ugMjZpPDz1DmsDmmgBxCfxdNoSzKocmZr1vyaNlwEc2f2Gy20r0Ecotc
fsVceHoPfVym5W7Ev/sSzJz5ESQLvhbviPPvgRpR3YfiWFUl2tg/WeuuhW1d28uXJmERiEoMESx4
WpbQ2rkZhd4GWl4JQZfyor9//m6Ci4hl1GINQwRNavveI2Jtp0kPhcTeJCWloNndd+pKRL3wIfYi
JrnZWObM1BXyeq8BzqnYdUBxf74rLiSQkCb410qt6oLlk0/rxIc2FmpiMHC9BtG69NqLqNHWkBoa
qcalPAIFIsLo7zuU5q5MwaVfn4+fdzOAYl1T497MEreFqCUpkszOfn0+Jpd+ehEpmhYks5p7dcLy
CnojzhDFdGr6+PNfvxDx7Pmp714899uQ6sFBxINeDyoxHOJO2bNy9SmA+Q+j7FdXiivPuvQli0DR
tQ61KEizCQz1nooBAphFjiLs5x9y6ccXezc1oKyMRjcJ1BbgJZ6/hW7QfnF2F3uXeTbQfSCyJARK
Y/Ew4lAAo9bZf/7mlxb9MoNAVSqjMBhKvN57qcvmp+dXUBJtrvI7/2py/O8IHSwxtbD7Y0yB2JnY
jrXrg/EWwcCnz6Nz8PvwYFccdLGD0Af8J4i9yDiXLxSD6EzOesogdw6tm6i2zhNUDQm9dZW744Ab
jeK3y57wIxX4Zm7l3zr4ISrh0kAVjGEV4OPTYRhfJgs3DxfkYwuKksGGIpV1IcEoQaPjJkGcpyPb
uv6hVYcBRuYI7SLAJQ51bvyJUYCijfYBZ0vv5rhO/Biof5MG3m0PYyouT/g7DoQmAodvhq6qYG5I
Vp53j0v6LQ6OMFU/C/IQUFiyy62FiQtbmLqDroWzo4WMGsm9HV6hD+Sjn4Ey6hx4Pd34/K2sD0AH
BtA2hvvhaurbLXfAZMFxoxm0EIHRK0/4O6HtxXgFH9KkoObO42j36aqIXmwIr3dlt+mEWPfNlqZ3
ZfqH+n0ckGecegM4M2nlQTXDRks+XTW8P6JDH0GpD586n4UTCvj1UN23RN2gwPGSRvlasRMjD6SC
iCUUGxVcMEhdQNOYvuAdsgj30FysFRRPHPKdoz1BG/8Vegn71ht3NQSDqZ3HJiMrIU8OhcU2rMRw
E1QQgMhsEms4TFgcSoQYQqLtNe6Jyt4q6D4aaHFibgr3x/yR9jihGS42eBU9Dese8iW4W0GD6YTy
xco2NkTkvrTzgiVSG6bAkMsO/DIBi7fA3Po/MlSGP993c2z+aFcsTgRW57AtaXABGbzoGeXzCcMO
VbB2avBpEFm58piPIyz4Yf+OsGHLKQd4ukT5nO5cAas6ZMPGNutewNBYdVs7JVciyccxEECRfz+q
Z33HGiWQY6jcO4QtYHKeDsYrH/JxnAqWsO1O6Yhm8/0aIMHHHFK9lur3TNZXdAMuQHfBVFm8Pdry
vg+YadJgP+QwYYCs2hEbDhpYMfbEnDMJdh5tUG7dbevaCZHPn6+EecY/WgmLs6PSErgn5JVJrzz6
mkaiewLHeUR4SvsnF7D0u1BBNvvzh138zsVpwqPKIlxTEF/9wr4ZI98/24SH8WRUuwta8I4zSEus
vVRFEGjgJDoYXpoYOg90FUyki4s2Cq+smEtfvjh7AsjSV7yqm8Qu2+4Ewkh1Z2UGckLMgyYhFDli
VVbXMLYXNtwS+B0yy6NmKpvEDdlvCJw/i7Dfcdtf221+ZY1e+J4l/LuSLvwNAdZJoPvuwxRyGlZ2
CeELMQo7cUbcceGRfE07Zs54P1g2S7w3HGunNNQMt3Nb/mw9cTdGOib1cM8jsD6YLECoS1d1Om4/
XzkXtne4jCSB79R+NVUJG9vXpuneatv58flPX9jbS0i2m3MBtyoFrX8ibyJoJRA6/AipvLLMLsTA
Jbh6UhaTpeeUiSTeCVIJ8wF6gMXKvd+jGGicH1EzXWV9zmv3o2lZxJG2FFzaLanQndm35lj3hxwA
X/yjm07O+AtiO+uqv3r3urTiFrGDpGGrqsgrktLKg0ffCAoVtMaGF0BY67gpm85DAuPCqCZ3vHUu
CPjhGcIZEAXdDu8CbYmRo1w6tGY7jO2wSUcXPGkhveLKhe1DFa/QCZZ+3VxMw0i6KE+UblbMx4Gf
ZfuGgWfanJH7QAcmnrMw/uZ5sIxGaub7hyxoduVcyGcQrAcp094Kk3S4UZa43Vclgy/WFjd1SCfF
LKjjrH3JuRfP+UWbFcih6lXNHpSA+jw67HL4bavvg7pyUlxarIugRevA7vwS34POnkR5q1wTcSU4
e/QvuPmD5bMEPfOo5WNGRZnkYd2fHAlZYHg2TWtolOyhvhucPYipwnGDvTJXKOiDRzxmpLZjMlbZ
Lmj8B24HNl3lkObbkRB+46GEio0uLAAy7DaC0q1fzVLddv3MoAILzvuQPbVlW65gwYJMUJB6Y/IS
Vk7lpLc5fLqOHhnau6kXelX6rN/JNgSRk5Bf7eSzGxcuzqu+8+U+asXPfETOFjq6OZYjdXacQxd5
Qlqw1p5ljpIY927wsdYcI76Lshm2OfCZR8DtrG+e0NXesIYDTp5D2hpaFOug6lC1N1CnBYtA7Sw7
KjdjEaHPIWFY6lvuqhy4vQViONvaUHhbTx44vMzNrRsaTBBtGxj04mAujjEq+c9psKuH1vbqUxA5
ZQcexJCd7copH6idvmSZU6+bmrrPZW3hDkSkWENzx2y1BUyGyOETjpNTxFDoxiI143mEZs/aoKE5
61IeZN0WkAxwz36e4dagUncN71co7Isx2Isoa46AKQY91OKHAo1P9whKQbZjff+G+vZv1o3FwSkq
YCNLhzz1ra7u7RF+yxHa+kdWV9nBrssBfuPuONw3djUb5Wq1R//sUdNQbPIpTe9yi09bT1n0yFLT
3JQWrIjR1+6fcQeDvlEEcdi3MocQremCYVvUsBLxpPLiKYSJcY4+SswmRe5LiQb/WHgAMVGO7pKU
mybLTNyN5YsV9j8D2y5WAQM3SxTw+IBERpU1JztQOczU+KaQ0yEPYVE8BI8gtuxUUf6AWlEdTwxB
Kcu0BPe+fwzcEl635d7kAV0JZ0B0cIuXbBjiqMPJX/U3du6i8ha1cZ9CrL8afouAxV3A1xrqJKZI
96QO4hCCZYitZeNvI5k+DIBEwa/rLp3kDQEZGqpT5jfQX95uQtJm0m3mvtloVMBZVa88d+u6cOBA
gMy8eo3MLsWj+QimSTNtyv6uCdq9EHTFQUBwG7MuGrPK8Tc71u7sqFrZ6kWnFKTpV6lQU7QRaGdr
Xs6Ao3pVJpiNpDHukE+CJPDJQHR9VllHHvUwOv2dh1VMexifuCPwmTXkp6vhwUEVnEbNsCngl3vI
ho5VUFX0xAp309s0p9a68M3a084eXx2SHrr4bn70Mh9+0m9eWb062Op9R2ODcTZAdPnNE9ScNrkF
KjhcKOFN+jYMUOGvihXspWM/9ebxGwhmspj281/FgtxVmVlzrTYYE2jpwi7hHpFpVUHqAaf1rkNC
OsFJweN6RQjkDcrXmnSHmqMj6osTSmdQkUmmytmIyomFC2Eh/N+mPza4ekQKdR4U2HRubWTwKAlm
wx1Whd52aQM5NNjZCnPGf/HzRyl+wicZalwtFO+fJDTGwvzGrv9oC8I/2srXvrvtnD8sKw0sRg6N
iHYDFbdNGBwGCUlcvL7PgdE2pIS4HbvH7ENAI+6nE8kBvMP/7ahgJUxh4KeQ7hWspQMsKE3Te1n0
MITDAFb9wQb/sKVAis4zRp1TaMHu2vWsGOsak8COOcT7PFOtTF2vbSNXyBXAHAt+DIrf8may9yiD
Q+oMEutQsCw76OHA+u2Ue1gt6Gyhn2vWaCtsiwailLS6D0JXzfrNqzZ14Ys8bgpVnHQaIgKRPXwR
VqFCEM28bQnzuaqt/pGMHfGeHWEnnnax5tj9ettkziGncL9I52WIj27FTeSMUOWRZ8wRa9MjbrXO
GhtWO9H8R4El7vCPtPT39tB1D2nRxaB+3xK7m9dbhcJ94VXgzQmoBOht6GXjJijH3zJL/0FFdjMS
cEPd372W4EAEN1HGb8YCYQGLLVPYP4V1yOs07oZnUw0pXElg2i27PaZuzlKyCDcPe3qVvbMjvFkT
p1gX7D4vDvOaGfUIx3If3iu5Cf5AUGbnGIYTv4b18bTWjjWvgJF7506eR5METYcgPh47jeg9Qeiv
2LoYsSwov1lII6BgGE/pY+EyyPDhwPRhKoGdjbUlTBY3oIANza+sV4exgPkLqkjoeK1kS1aRyDeN
htBdrVbzXuv0q679G22P3xocJdIFSBmiafOC7823wdePaYSyFCJsZf/Gz3vmhTnfQPnatDX4hYN9
h+HvZ7cHbLf5VeaHsB7JkbVpqhpHubVnuEzrwAc0zd+L+sUNg++z0TemWBr60wvSjaqHQwlWIGW/
qQ2JOtwBSvNjHndYb69IVz6o6imnBvbP7r5qYH4WBt/mKQpl8Gq55s0hxS1k0Oh6nEwBD6zo7CIU
lJEdF2EAATnmFKu80ntFy0crRVENTanClVPs5c33ZrSg6VPeB05zz0m5BfLmGa0elP5DaNc6DM3J
ye03xJMQWhwOsvFCAOCE9dDDi/7QsGYfQGQt577ZDCm1T2QY1taUwoARZOM4JHxYsXx4boyJ1gCc
w5eF+WqlagRaQvrqyc9QEcqx/hwT7a06o5uiUA4cj8huJAP8y+ALMYQ3jqceua1foOrxYFwLSF2+
7YyNaya2L8vyBIKw2OsF7jjeNxSkXqtoggNHdqzw52oaoBgkuLrtaPhrqqc7nqXbuiGv4Ek+QU+y
BNQB4nFeB8Uku4p97eZQD02Du75BlKYU3vQ2INN+J55xbjZPqLjuIeq41WN0W1ZucGhGnD6Tho4r
c+3xpkojs0PelP3yXOLtNFj9UBXryGwHU0GVMAqALaMKrp4FFyvVT852oFm5LlykL+gjQgPQ73BI
ubwbAUJL2w2P/GEHKLqMiTTwcePw0wFvwj92I5xeVm3V6S24QB6sWdoDIN9YtqqdVi70T6Tz3e9d
6JvlB87HfFNrOu77IjCPBHW381TlzbGJjPsq7MI9EWBw4C0HRfgj4Bk+UBgjaR4zXmc7e4REY1zK
oH4mQ+Pe+pbHIfQ9eMCEVFOwwle5QGp5+UtQ5cX3EYyJo9+im8xqCfHDrkGNF9BZ+F/mEUv3A2no
PN6a3Ugwe7GvA20Otlv791XaSTe2POtX06ho1WbEgY4WiKvfJEBuzlaKlj5iXet9RGqWw/6nIFAJ
akFMNrmDil/Pa/M4RYaudT+a3wI6lyi0Vt0Eewxf2xP8pVrQ+sKwhlMQJGlwVXFwvp9d2mVq1RZa
/iqtANCInvvqWf0XR+e13TayRNEvwloNNOIrATCJIq1oSS9Ykj1GTo3Y+Pq7eV9u8NgekQS7q06d
Ojso61+C0Nt/nSIPGm+2uaasG8vpyadxi+00DZY47+2K8NF+MXa0ZuCNiCuFsLaImi9wrk66bTWu
i1K1+97nWbQ9iNIm2amPieM1WL/9u/lHZ1hZS+NApFhzmHU5Vjti50h+LnJapnEpI5Cg0xPJNyqS
az1hUt/aNxwlzVuqcCqWXvufT/Yu6KyFI1h+jyO5MUbbOH/WrClPQzVU32kmx0sxTFbkGVwD2sWw
bre+TTx8ByIvmV2r4YKvp79Obzh7kogJbh5bYqXl5rjIwfc+YmIdqLYMN9adtqLa9teIMEtxTDMP
//xcgS4AvRkRpBDwkoQbdRkvxs+DTEV2MYzu1RyI8HT4n1/jMk6/l2lbLjX2v70he3nLVV4Wexa2
jBdpWfZfy1bpo13220OtLLISbZGl884wFh02KEOhUXFdGEE17kygjGTamdbXVDkw+JwVoGsqpihR
vh8TVm9eXU85+JFtDLCdEJd1lRzfxDcvP7PbJHshC/eUqbk5TGVrnbWS/gMZeSvnjtQvxOv3z6zn
sFttIZ3ueAkyZEW7i/RoyGuSaP00234QVsOS58S/TuLD9IwxHgYD1BlcpXd3TcReZG1+SwvxZebF
HwHIBOyGinmxw6VqbfhDeqbQMaeF38lmzibBJdXQHnf+0HDcBk4ROXe/tjtwhcgKEHo6BDdWSZ8L
QEs21YkD56f0t1dhLVRMDTssmbHBvDZ/pcoNosTnpuNbpIPyMbDbPfwpclXd5qlwAmpI65D0tFKD
pV6KyX7M3CSWgXwNAkiq1UBVtLms+FJ2rMFxoLgXsiShPHhOq/VRNWSSdunyRAHz1djtHEp+2y4T
3sGy7gwl9eTb4LkdGDKzaeLQ366zNxzIoj4Qmb5PdO9DXsvusg9jHn8sQikUmQ+m+C/t7C9PGC1D
kkX/sowU6WT+XXEQBKV4nv18b3t3b1AdsEkPt/P+ED3XFSQwllWiqnP8PXQVXrXcB37wHvQV1foQ
LzXsh7n04rnhXB9H+NmZiWPKLh6HrbsRh/Toe83D2JWvw9LuS9LzSfVtzUgIvzn49uhdCZVLD0Xj
rrc2Ff6Jg5/ZlZ2QCSsF9ErLmagWwOiZ56YR3atkXFLvyZS/VR4tgw665c/sS/s6SYLuyIq7dmVy
ddvsmVWkMsws7pdseZgRV3eNYzwS06d3esyBJ/ufvsz/NGXbxU5ukjTZ1H/7ybnpNX8sB2fv5sj7
VrLuWmssd8Jun5a6Y7HZm47d3YU4giTry3jlLhz19K75C9U8/VmC2Yud1lPwM5EW0rYmsG6q/5Uz
yZ1VA4a+Syj9m0L+myFnBfby6AjoiRixprmJ7Tr/zxL8mVwpqB7NabpT7lJYF/fP3a96EqOAAILm
FP4rcLckLDYvags54yr2PhbF63O5UnZz4B1sQISELQD9VM9F1Xj7pLXHmELp34AXxGq3hgzoOgpc
7zso/f39VQure6ob/QmT6zzWPL9ZI9Qzi13F2fY6958nrOIosrp47TjOSeVtTulkLCeXAGUcm+Mr
OcEXxwnOxqiORrl8j9UMOHQ6uwQdAK6Z436iy6Omz/djUpnRZOfAatK/1TTlYdvIY0Jsa5IAOOW7
/+1b+BJGjY8PvwJRCHP5NanKf3DZ7ImSoJO7wSXIGsptSGMTNt29gF2LB4PPi7HoCprTJqrf28yL
EkaxS8f6c65hv/s91ILtWnjZMZ+dn7VmU8puDlI5kN7AlPGa9sFUFLFJW+y4WzyP6R9iTqYd7hID
1IDxVWXtA6mcOna3zN5vXZPtJn/gMJV3OcfGTF4Gjh2PpQ+h011fO2YNPieBR6+8kTI4EkXSz9VD
GWzfKfrIkCnMSWSE+SNdFUz1mTR778nvp4sXNJdK6as0k5vfQlW4P322td5qyzynZnPfrvheg/xY
byuzizn4LNhj5/5mWkrSczTW00OJd2LHt+lJI+ysrhnNyr/Mg/1EIvBZsIG1I07tVBnBh7dtQNPE
xU7Xf4Xpvi6ehRRQTmf7nknBosil7pa3lpROOTuQRauOEA2kITI4T7m1PtljcBBl/89vkT5FOv5C
r/nCe8hqg3cbqunTCajFeSdyHbzWnnN0WudUUmXuVm3OfGzp65qKWzrXx5yszjlX5OYSOHPAf+nw
2MrYW0nwK6V6cZV3Gynid3lhPvrz8OMs5Xp0AnsLm9EejjVS1ZF5syBJmtlH1kMLx3g/jhTGa3Lg
iSZQnKWLZrAbMpgoVVyDWAx3dX4k32MwfAbPEmLrwKdDWGqSXoY2mE4geJqL1dp9WI+9ejaClRTG
Vg8Yp/Ra7QK3635ZU9G85L6Txdou/upyfp/WvHp0mqbkArCsh+buQONV8qwbq7QuYgpYb5tMk++I
bq6VXOWnMbb6YzFz/JSBrs4IdQEsOhNarKWraHC76cur7UKHmwuncacnN/tZ1FISi8rz09nV4u2Q
uMr9WgPtzGt7Bl3Mden2a1sC+pynX3yq/XeDS4BRivA0k/vC7Pejbsqbo6hjSgBWx6K2YMFuKaEp
ZrMRGzGMIbnxIOFH975Y529gNix/u46E3Twlrk2Wdz3Z6Qdlw/zi66FBySTL2+K4ggvsf1NeeM+k
UasPMW3k8wCYq4AhKyspTl3h9AT7OBKgPUtv1Zk+he4XwFxckc3EtammJbRBgxxys8HK1k9D9iA7
l6xzpbtzNxb+6f9Gy8WpsquWlhk3i+VH6TCX174Opr05d8zXc09FdbGJ6zYRWCnMGeQkutJzsNX+
n3y5I7M3rYkxBnysjTzI49IZZ0l1Zql9oIQ9UrGY2cGnYwPma3ex5eI3tgyhL5kvyqNpJkwZm4CD
dl1EbJhev29TF6+oU8zeMS2n/E2x1HLADal3/ZAbZCUXa+yXBf4+/m/UeppZV89WCk2PeSnN1Yjs
0a5OMq/ATiWsuf3OhtT8dHtnuUxLbb0XcumJOCzW8snw2iRsi7q/arX+yH5FxOIVdJdNSNI52X34
JGxhiIx5mQ51lwyX0Rmd42qZ9lWptIbHUTjnoqzU+zRL+021IzyUIQ92Kq2SnWNPLUHtdb7zM24W
MZJ3axNEijiMC3vz7RKxnh02hEsO6D5BPb3D3xxrst79hVj8CmTbpVmGJvbvlFKdY0hxtQKSObTV
g2Db5LaoBg+9PYyxzVc4ahTVed2387F0VB8W2hPIlB6tiTtDWQ16orWp89R/WJSIftJjMhJNLmg6
fHZj3o3KwWk4NDrHFJMs282uE4EJZlClBQVdNetO5WaQh4Fsuz8FrE/s7coPsU2rSLd1fxjKlITY
Clm4EvYae62c40Foqw/VMpffcmKtTjQGYwGFq2sna7WtUaKd+qUh9edDuJ655yoyb6ozmEd5/X32
i6854Mu7zYd+C/4uSZbHxKTylDACiFxTtnGiZs1zl7ZPCO/AjUdHowd0XeSWvKNNMU4hcse9NsrB
U04e3XW3tiEJ3ilWllp9asvIw6zIVv5tSx5p3sf9kHc+dpvN2qvEc/hM0+HRIxc0CjC4X4MKMcMQ
vhtLI4f55TneTrWFj4Qn3S9nWRktFqKMZU+lKBni/OqGO0iQBdZ9PSwT6Slap8yNoIVGyZDzDpnc
9j4LEfvRNO39nIByyPqmIbi2836PljGHU9eizs4przjLpq9ap/DJbb3R4joTAUoUUFA51x3orw2k
cb7PdKOicmNnta7c/4y6GM4SokNkJ8njMnT/UlrYvKkfm1o9e4H5OPTWa844MK638qkr1jMt3OOU
1/9Uy5lW9+anLKmkq3Jpoh5O987u7GK3VEUTGY7VReXS27t2YLWKt4tLzxavNFIv2jAeSEnOWVkp
fyq/Z98nG163xOLa8DOQ92v7p6R+bgPFJk0SO651FMWU7czKgdir/xipE5eBdSjJHq4DfWt6B+U0
CeKFK7hesuPaESLf4Duy5+23j41JFR0w0+SUCBRPda/LvfxVVaxGBGX+ztbKvd6pXjpqHFHR2eez
yQ89ZpdkGzXpzrWigRvooap3KABvxmRf06p7rxz/39JLWJzl72oh5aBMDBGmLoNjtfU9N9T6u2go
qPsZYs3klo/T/QxGQOh2gaUV8VhNTtPovcxTD/BYIrq63ftmmldy+n50uXy16fox6e2kFnkcN2TJ
XnvPc1Nc2SX7l67GswWxyB3yfada9w1Irt5ROeuw8PP/erMZdzLv9htVLWokExMfqWKjLBh8680q
avxoxsfIGJVR4LFO+r1ZJO+BzF8LyfglCawjTxUDVtn1YUegYISXP30UhfWxGt5vORS/bQ9+bE/V
S+x4c0HXPxPZf0lmlJd869MLNr868tp67zXej25GzWMATnNVoJpM22PK1GMia0CUEzpMiaGH8aGY
6UjrGm6s434OmXEVQhRhkJnTaS3mcc89ZxFB5jwvLNgzBWDG4w983uMjf89rumW3mvMjXIdmiJ3C
O0jP/tcE6POdFa2tuK4dYkHQubcSyAGysf82dvlb70NO78tgirZ8/bo7ELN8uc2zPNB14D5x0jjg
V3b3MbRKKZis6cVIEzpb7T/lPkQad8FhOLawC2TdPNqIGjtXShHxfTqPzRwv99xdw7hWBR8Qo8iD
b1iR2zZfm4WM6i4K3b0TEQJUh8DNANleMo77Pjg7JF3GRNk/5+74sfWiQhBN7oJ7vhyCjDtzVJMX
za2438AZCPLuFHjTI3Dhg+jqB4+nPe3x2zXeP7fLzqm1vTGtuwqM/nCZ3F1pgo6ei+DJrszngR1J
MtenrySHh+xW+RP/VIVFVZw70/+Gt5CFJBBQgKn6Wc32zS2RsRtLXCu/7ajEx78oZeyVb+7nJuCo
ytHCR6+rce9kSR52XifDuwG/Lqki8tbixp7pTx/Wwgx4CtJ3Q23vtb0WcbKSjpi1veLGpReqfEyI
gKLKq13W7n71jGxfd7zpKO9enCUML3rPj5e8/Cdq64O6aQjZIK1iEF35n6UtmmObZeOVqFX4GuM8
7DsxlHj2JwLpneBPKhd1tHL5xoGkaKaW4ZaaeDPawmDYtd6XBNx8iyaSxd9Gh24hK+UWL3Y/vFrm
9JcN4uCSeJ61U3M+xJjoJAQZo4lIHsdYjNvxHoB/A82zZPS20tmlCu3KRRU5ZDKdYyrRgEtGWWem
+2VojpaHxN06zX4r+yDibgILvpj1q3D0ustU/x8cBu7lOQGuLdWZyn29cYV7f0c9OC9ebWD4UYnQ
OxLHykgRPf7g9j2/VhrVcWCpOvYr3qPUQgwSjAdPdFlJCN2v+wXM8rNfGCTVaVa+5mQexK3wULy6
QEeIHsuDnxD3T3me7odVeY/tUtlhYvV/55Xd73pIa/qRDMbOWHAMWUv1aYhuvZqT+a9Z6pbZbMuk
e8l8KEFdhzejn2NrlgIxp3zQM2Ll7PB8MdHg6eboJhB9l8mMGsWhJStmWx0xuaDmBHhmF/hmO4eo
w3AaTSfkQG9i0TI4R+LK4iyzOOrJjst3Amj1fnSTlQx/Dya5T7ihSc30LEY9RooxHqNtW+y8Va6R
2nzBzcgTUM4jcemEnC7XhhjMw+Lg5bLH9aMdMLB0Zho89YFBC2+hLStmjfg1tpPkCTz6CkzY7DHi
pI4zGQJmwa/ELl/WqrLjpJiGXdXJ9mSlJlBWYfe3nP/AKuCcsd6snK0NVQ855yEoHGB7rNjlZi/O
TPBcupRpjlODW5e8IzukfeMYlQ0BjV21PPd3Bv0oUHds1ynihpS2qLMXe7f65r9eGTXWWkuGxYg9
ZvOoE8dNMO8OxDXPYYBxmT2nzizJ0G9543B+hKtrXAup9A4pDqNy7Sy7IO/EvuY1cotP73SZ35B8
LQLE82CPW/uXn+r8oIf8LPP2vc+W7zRFfuxE1oWAhumUgwFWbJYhRM7DBrq95cE3vfWQrstfE5LK
LmjQ20cym/yG4PTML2amoUTazR3jVlWL9eatdNvjzGdsysXcackbooGVhEWTEPevpyGWql3CATII
H52TRr23fktQsLEn9bAj3i85jIOxxnYl3srAd85YPBoIOtMW9QMvICmNJ7e3kB3IM2n3MBuzUIv+
T97484EkDeA8SnN7BTlWbkq7CLnkk0r5A4WIummt0MtT649poG5n6T1NSpQM71Ekd5bkTBxzuzmO
yvs96zELrWG64JIpQuWUXTi0vBy6HiT0LcC9YvLXDA+NpYvd6OePRju8GM79lu6WI3QFZKuNUUyH
yE9vME+kPYj3smqJmfdFEwV9+uAVljgLbVQnepb2SdXSxXjlPgcOkfpyLKqYHalb17p/xlFSMBVa
hKOF7pG5GDISm9jYrV1rYLYzL8JMJXJEwTRIB9XechBxkroyb5YgasIr7hKiVcg436pst9Z9+pkH
RoeaLhF1Ov1f4VCzZJX+nQUdYIuqZSKFTThCnmijRjrdgw3vnKfDtLg1DDtq7ZXrxMAaj76wvju2
+jJqYT61MOVje0zqp3q2ue0Ta3o0vWw4uFhKI891xwMUMJyQCzCsEgfJflm3+QWhWt1yQvsOxtBY
bx7SLYMPpSPXJmvCSIPgYylcnwxLrPMTWuejIgskHs1aAhYu63hpu+2BXee7c9+qUbEKHaUttDBr
oQZM2+ll6fP6PC5NsZ9KkYTWmvEw28YQo7SVDO/SYJfWmwL3zV08DIN9oT9cbyKzSsrQflbhyLv1
unZu/9QsYjwDhDRCu7TASCVef0qTMfiwRnJInXKwoyrNmkO7zeXbNtZiX6Z+uZ/bTD4lwnRjxUrh
LegseQoMtDUj0QGs4Dm51jM/RzGO5b9MJaDR9NR/zYwR9lk6dC8KzZUMog7AHFnC2Dh0xYBaThbn
br2AhupLKKo8EJAl7kKiYfg/Ishc3CGN+doOZBQly2hHS7/qC3OI4ttLCkxrvZVFa9PMv8pSPOCJ
uCZZgLzlrU+9pDJ0jJm3xE9QCXSj/6SjE9x0zQC7TfRwUiiqlEJT9cNM3E/P7mAt/m+tzJJjzUNP
7TAZTqemLZxPlQbuA9qonMMSGVrthHJlJFpXPqUj0W5m0avIDfDB5WubnlyaqNhsc7ql2e/7x8FM
yGmimmZCn/geVcwSXN3V+rulfMcck7jigFlfVI6SlIS2IDtMlehvZk6gsOCGlgqzSWXkaLfrYp5m
UhsjvfjzbhXNEiZSqYh4gT7yTHJfhw5n5mKscG9K299rxYxizZKEE65snMs2N9vBHV0OdWAPKcYz
tT4OFo484IzOr2HdhkOTluN7oYK7TJXI6di0y/bqZkVz6Wjy/pqbaF8DOqYP1j39pzHfspgq8r1a
+IRLq6wPU6PucHJnu/BQBb91oZAstN0fVk+tEce2e/LXHp+MrfNYi7LdJ0M/Pc05ORqU0SjzTTZ1
LwUTt+e6D/xIpAa+yMmWmGEc82C6tvzWdmPtsRbClTPXIoSLTu/bEIY2MHj6dgQn2UwKe1Skdfbj
99Cy6NqcqAKJ9NYGhYoXJDiyqov5pVjzJV60kX0Kb5a3dKrdD50P07WFhoiNRbW01pKHpAYuuNaV
88ubZu9JNq147YbM+7Frqb6TzfMuEvPB09JJ+1MHZnnTuYvVrBbMJ+o0eE3acfi0nRTctQUqNvAt
ig0nG/e4x+bXvmuW2KmZGpKmpf1otbb8IqpBHccKEo6a2uGjZcdnryA4RYDYhoPpONX7IgSIkwSt
lZVe61oz043Jupv+s0FTngIX7SWBSflRbwxfxdSvkZgX+azKEaEsA4bZycXGowMgKoWqxRygyx5w
S5SsN02IH0qmH4XnJJxXizR3TAqdqzOUTCXYJngg+3A8+56bhnkVLK+L8NqD9t2U7/RiiHfG79uF
dfvmdjebkQRjcdulhtkSwesPLHAn+J8K23Og8OU+Y97R1HHZeeXRHVgRXMYKfFjbGo/z7IB1lbzO
T6vx2TRKGvQcq+jnP03hT2G2qPlE4DejHEmk0Ik4u/7KLII1MOpn+ZvEs+winHahfZSERzLEN7xQ
cw5FMtPLL73I7ZTYpvZ3c7ssexJehsdZFttNdCk9QtkYj5tOPvh6zygB4L1Cs0um4zbn2AM79izC
Jnc7Mh67+d+wsQEdVrqf3tZxLU7SaYP/fKlllBZZ9jC5yF8oN0z4CfKdH7WTZYcxZ+BQ4vePEV/4
imdGUHPIjuavbLSDNyeh1gkd3fImic1nvako0uG7qbHTLVQ5j3bf5Jesa7qHJGk9iq9hmv4uGXV+
b5WdHW6MatodgFKMgZmcfxdGKX5NAcdru5n+mSWO7sf2F/mT0iHGnUydF7vw/L+bXMbYGQvzDFeL
MLb798RMiWlEIKubMOvm/uqRm4l0YyaHwc+r54pD6Qt4vX+oHV/+XqdleMwyuzvqYbIeRJe7BCST
JF372/yVzhbQiqFzun0nXb0P7GF7I2iyiXyRbk9ewBHsM1N8MDdH3FG/5urvisBK4gJLS8Ngrqwi
l6D8aJvQk7p8WM+GKB0SOLN0X9k5M2tLjzc0RhE5asOO0W7BvkT7ufWNUR+crVsjos1aPHl2dtAW
F2q7Sgymnf/f6GLoaamKH/uxC36yKjhoDs1dpYV1y2ULv1eWTmhNU3tlkCoiT1HgVrUx4WlhHNkx
wqI7Edh21rXcpwmj+cHqyoNPLjsOTZ6Dchh+ksqTX0PPMJx8Kkz2s+sRh1Djs3AAjBaNiWBMoxOn
BTVTa9Q6Dua5Z/q9uE95my9P7iCnifaRzUc0iXE7NdvsvRQldlI4ETIkxGON0m2z3sZg/d0XuDnp
YLCCNPxLcLZSmNVze7D5hJCgWhyolfecbe07bFvr2RByfDCkLw8rvOcob5c6mlZ1KhDMYYSigtG7
/JVt/ZrhcSbCoXCMMIBURdFHntFj61vWl+uin5AnPS1/DJ8G3ksSM9KzWR1EHrjH2fCWE50la/1T
s00Y1nBOBvlGIW/6cv4hWRXvgM6q26prC9ruNJ6bhDNp58vBPVdbcwTd0oYqdapdbklvZwYEfNBy
U2v2wWDupkrWUe6vbCqSUvxUJO70H2/O9lX4DoYZw53DzrkjTqtGRKgnbYhoPJ9Ku/8hfJBx2OrM
38sWOCxDJr8n7fxNmu1PwIdGZ+IDFnZLCLtzcGbP71W3rPi79b+AQifMymSvN+uRGBeonTOzR2up
eyp4Sa6O9oxr3dn+c1mbA/b4svpJp5bZsHDsQ+BtNejgJkGjFhvZjsTbh0uvRIjVXaBhEbfId+4x
HckCce5jhvansppDh0vd7HO5m8RUhV0gjqNnnbjZDCpgzNsUlYdEF6HVc/Rn8n3INq5Yc/2PQ/yk
CjxVfrP9Xbc+IsPkUDbBxezhC3LfxBlWQeklcc5/e4U6N/gdyKw8wwt8aa3pZgyuiprSySLVY8JM
mT6w43D2ilWGaiR02Je1RwJRhg9wEHfGKZ6/UzCyJOxU3iObcPejjH+0jGExD0tsb/whd6JHD2j6
F0bns51kcVAIfojGP9d1dpOjdyNj4SAS+21z9aNnZjzgwdkezGOeDdHU5dey4dc2uUst7Adt34Jn
datwnfKDxU+8VtatJHq+afNj16gTbQA2TgM3e7+vC4lqDoT4PszcWCPeWou9UrjveCD2C1+3LVlu
5ppEfoAD3yr0TmEp4tu7TMjoAQBDTVfWSvshYw6JXLC8Ybdis2t59Fx2HGbedGPYkegrdqm+m+Ra
Sx88XXz2wnpXHEcY7zbCEXasbe8XmcyYFICkA2CwqXEQPsG0MqP1dP9ptJzDwZo9uDLjIyfU/a1L
Mp/qO7mAOr1tjgLvmvlPsu4ZcNTu72HsDBrvbn0eC9fhiUzPg+dg8e23Pdfss6NTpLwOEqfvGUdR
ssSbw5U0NU6ArT9JnVMqZttTk+bxZrhvhTMw7uu/Cqm/K+CCVj60segXVjaw4FqUyTslxoeu3S6T
rNK4dcbY4rzaWVSK5iAiOdmRR/eGDp++uEX2XjX8JMqliffe6nqCH7m2U1gY84OxIqCOtQUz2vLO
xMj/TtvGoILsBe70UoxZRLkn3huVPeZ4tVlQV7xN0wZDR19MH7O1a1nhZhlnTfSU4+c/urCe/Xn+
Yv7xxSW670z1thLNTpPfNJykzGhqgwNuVmt3kzJ9HrduP/f5Z2n82ETC8j42mx8xYY47SnKsro8m
+vlmGpGVZr8H+k61WQg6/Wez6V8yMJj4lnzR/vX259bpaCkUpl59KFlGLxcH2c1xvhe7/APl5ycp
NzyC9qfqQcgVJN5l3WHlox2L7Vlv7VfN5+QkSB2D/tdLYl2J7gdG/OLyZ9DDn6eUU3hj7p1P2WUu
C3oAJ/ZHh55CPDsktN1zQ4cxYaikzP02zFcnzZDW52XnwYYLmZt/t8gbWLr2NCoXyxOEOLhht3k7
Arq+nLp6vo/qvMkJO0xUmVoiu51+tRLDj3Ri19n+84Y0Z+mA9pkWddXyy2g+fGsKLXbKqR2fR694
Yak/X4uDJ3DtGGbIVuu+zuez3eh9gYsH49vztiUvBna9ssiepjl/6FGba3dlmde6NavFBsfrylLS
5DHv6nMdJR7EpLE6jesWUdRFjsnWhnQKLN9E+ZrJeqlxLOJ8Wuv8vWLUXZTB0cpYVC/UU+F5+/tH
lWt9YM734MPcUdlEqb1FokdVUoCR7flhLJ1TXSWnGgk1d6aTdlKuNUpXo/1idPqwseV+fxyqYo4d
n5QB8mJywcYCPFdGnT6tTB3WcsOR+qJIkrzvyuN9iDoep5Yf+v7xWHJ4yiAaO5n5m9yAlI38gN92
B5T7DjJdx5iJz2uT+mcePIZmW3x/39KhP1hJfSViO931bh+5DZcmj8CwGP/df8aycg+pkR50WsSi
8d48jpTSzgvCY9Bus+WXcOuzrIe/LAA9WPN4CPzqeP+DQzUjVun3+3GLTrznvAmDtIsIg78wptpp
i5ZatYeSwJvALY7NoPHaTuEkOuyp1RkB/8+W2Md1qSEE2c6ubcUvAuvDitO4XNeDU1CiFBb2O6IE
NJe0FlnUr/0DUKKaJ+v+brcTNds0n7qcqR5G+WFOHrk5FT+9ikxmZFWq3svOeerW5LaRqiZtySC3
Q03tnlgAH5EHXzPPftbO+MYWjeBUKPbzaL0vRX9c82JDY7m/S624zPkEhQD6ZZV7B1CN9Ncpg6d6
qv5gdEp3Sc6Wjjb6yNmMgEnngJEd1qnXyAit7NBk7LA0wXEJ9J2i3Q6hW6ho87InmfrHIk/eqclu
Scr0mhfwg4ngmhbVvurznJYpU0dnDMxwwSd16EqqAheD9VTcrZXFjmjbPB7a3I+N2nlu1PxQi/Gx
d+R7J+EgLUsXK2399z/qzmy5cWy7tr/iqGfjGP0GHK4TYfadKJHqKL0gJKW00ff919+BPOlbmfLJ
LLve/FShUgokQexurjnHGuLmPh1T7lhxiNvg3kjifVsML5R3H8o8u9dkbMy8sXmg98GGCfyQ1cQG
FCjwo+ntOJd8+Jr3QV+eO1XpTj1nv8Ksj8pIG9nQXsWxfoUsicpHh949+bMrXXPoB6mMa1WMFXQk
8oYdvovpbSNS4wJtzaOtFNjufDYa3vRQBSWRlV5yIhs64kWNVuKUzu4w1tzm1nhTuBIHd09GL+ib
dRgoR6pmyoad1bFngiMrZ1F9jMZ63/bZto/RV1w6arhQvArGm1+W56JzWeUgarAqz/G044EtGImK
TdVZl+sy8Vf9QO3IiQlzeLqW4FLkKk61cjo66zbeNdLyHb7PzcjypiJtEZahJicLbcCcQRVXbeho
x8PpNPRRVqN2Z6v9udAaKslIr5wsWL2xyxZpZPAJDbq2q8d2RKgMS+XBJQ8aN/HOjcp7CjtwRzKM
dBoTOJrQbaGWa6vSXwoyRkxJRjcLYl8n3hW8VIpC6YU1Sq+QFzk0HryYcd5I9Uot9bNhpqzDnbkK
qvjdY0tkMOf4jtXMx0EMi9Qb1VkTdSsFXkcjuxHx2Db4gzLFxlWyfIzVk5fUmyTRn6nBaEtfJWsz
jcOMjl+5l2yiHHdNLYxJ2pb3AdkLQK03hll8JNSSvEqyK2NnX2jdFZsw0ip0tu2aAuRTffKS6EFR
YtIXzVvIX1pWtgdrsADrdtXmPpiWbuCcVSpLJWg/So0imB26Wy2sHqaiW2EpNR7yeOLAvWe+g5+w
VPZJN+70QZvM0u+YhteRn0/m4bVe06/aSk9IXRvSptNzp6XVXLAgNkG3ozh+azHrm6yo0/1O6Iuj
Ovia8O7nyq0dXdyW5U6ussqduzwH3H02m1in2m4e030KAMlhgpFM20n6WK6MwTu5iXlFRmGnZ82d
1vtLOq8uLLxkuGIIj4iFUuZzJe0WHXmrftrx7gzFu3j4THHSmclGtPWtah3VLgV6kjzhCFgO5dRz
wL7KOJuisl7401ZJJ6LNlN2vErC+5BDTbudjUfHsYDcZYfAieTWydOzd5hytyT8uXG8L0SWCr0Iz
6Ich0rZGEz5DVNh4+JpSnBVpnRxS9JpCnDzNIp75WodXvkVzr5QEbUUZsC+oTldyHw3uHLKMTSyp
H53rjq0UW9YV8Bo3MNZC1Ff8dnrMsunh5+Yz5W5alMykYMHHowVJ+SCN6rVkT042Lr1rWSL9Nrvi
30pVJz83eUIPiORTzmOha4iByjZrs+mBVsUMX2eykIEzV/qypgpag5bkWc4rHD1y7aZ5O4u9FA9f
ms9MRoDFUs6lQ5E8SZ20H+uP6TcbvxmuJAwPzNWPrq/eSLPjdwg4ndhj7FuIurib/muqyTphYscf
sugpRJRh9AFOfx9VGOj5aFholX2PNlqLeN066r4wzY09mItKYFLPlNtY5/tkANHJvJk8oeSvpuOF
fTe9msUeK22zHbV5PCDdQi+NY9A6Oy8nlW956lOeJiujcRd5am0cr1+PfQJDWNn4DCHBltnGaqt6
4W3MxNI7nLJB9FAXqGQ9BemOpThl5lPSHjGF4LPSZ6P+qEvvSqHnc2djU6Gzevpo14hmnLIVb1sY
V6L+oHYyTxFzefsjqT508DlO8EXqfwABXRBAv7epHs/GsEKHdpdlzQHSmzq4x/i/iu0Y1F/5KHb9
UefX06Le5d6CnbGvYR1BUqV7HCN1GC46JDi6YG8rp957kQZbgFnDp7+9V0buMpcR89YkxRkDRW8K
X3bkaAfUE+Ri8cRn7e27qTUKYXKai2GBK6g1TCPK5hvuGbQ105hXsrGtLWPt4T5bkL3KaCCFc5f6
E3bQKpx7dF+M4zU/6cIolrHafbSTn5nbEarmrcljZbqEytg3SEYuOh4WibMFQhf3Hyd/CjJs1uaD
Ioyl19JbnM1zjL3awzgdM+hIGs3BAAYDrm3s/C7u03UZFXT2tjN1Vg5MZgJQ64ykFOgCF+dBgDWN
XdY6CDMYtODmOBo+VImNW4icwDSVuWCEaSmxFrpNYsdaWzJ86HXjOkn1az5Iz0bI9vObiVLjx9Eq
aJTdNAExuCyq2FUTrFRqF3StIUlNYIYTTaNz/Leb5iRV6w5CbUxHG0f/EiMC4+bfSUr+EVPr9JRq
skdooVF6yDkfFOIwxV667iztFjEOnSDLUB3L98ScnNlstwtqoNOE5x25p1ouxrld1slEvBJGmS68
yMBNhuncVeuXOE7Gjd6FTAqJIO1SkF5TPfmcl7VHzd25cROcsOpjFkOAAk12NciCS/TBRWXGpvdI
j3kRj1vYGgYZx3RvSeucqKSzbXGODNwHrtJ8iCg565PLO1Afh9Hcxul96Vws/UvUJjws0bI1FpXR
hluTbRo6tNretUi/S4X6w10wAhYUUm/enAElMlFGXH5DTv14wHkb23Z15xVpuC47Mtq6Xz9oA365
3qS/K50C3yhpmRgj63ZN4934ZSzy8T7DEUrkPh/Yb0h0X7s3n+1RkC2hSfeLVsjiWTErjFV6pGIl
k42KsOK2xY1tdsgIedlQdanZqeACK5bqMDR7Wmt0s2HamfAANpTa6EwRDrHcjLzzdR/lAY7bwgmv
JSXuTZ30HqdxraHYnXEKs0DdetRWl4476gAaRvNJIo+G60pmxttotGO8KNMefTcUdG1s9Ppgho11
N7k8WIMGPC6aZBc6isqfm3FJ6tFwXtqAqbOknyItFHDRYUGVaUirk+aZnrpvjifhLJTsS2dNI0FC
23n3oeo0XJzloW2sfYVOgqYVpLNEuIRBeGKNdZJZ4TZ2JIVmo4GSNdOlNIp56kbithCmto/jjBXc
ktEG4x8OSr/ApjoOjsq8FmS0Thm0Nfk84r84DWD9t9YxcJr+mnUS4VEE5anKR+u26NuASlbKhh0K
69ZxS2tjRHS0nP6iWtAIR+75jb/AQBGvzK5DDOi9zL8aFCtbN8xSso8vnJuSWZX1N1Bgdj1iRYpm
PreiksynztDIEfjGvVpmD6bp7afkW+/l+5Qd8IhCo5fshAX+U1e7Th3Np0Mr0ZpW5CckDmQFx3kQ
PRHVNt5O41NLrYtRkNJV2hXRvzVAroWlOuuJgl0S0gPRUe05j2+61jp4ttwrtnNxSnXpynBtgQFV
InljZ/ZMI6niF/ptaYsH0jcbw9SORh1vDFvZ2mzZxlZ5mZ67SSJwMTPPdB0xHuNamdbXsU+XXl8+
E8YhLeSysLkhfUALn90px8ZZ1YuGRalErletK71t6mu90490pNkRj4jXtSxWVVzuecRJaFrFUxso
Kw0r69hIVD3f3RLcwFgkZLaofPM2dnzoeTriqAVqgPYZdqxc11rImVS7TkwQ6AVeh4C/ba243qk0
NNiyVnIWMZsv4QAOpU3vaGt0BtsLhcY8RSFavtPv+7a+T+IekjnbGZzRx9YlAwXcZG6q1dqPqxN+
FYyphHOTKlyPTruCkuPOi8EqZwQJl193YIZxJTXWKnIWW6DcN18lBVb2pCZXEZdUZYK9myb3rpo/
tVnMF8Z4DxJay4TDtTOtE33RrNLAOXtRc5w2QmVjDnOrrxdhp2XLXqgv06eOCu3eGEDpxdaT0scr
1UwfRDVNf359SDyS9bVQoD9p6s4tsi+eVdx0hdx1obhBFMaYEgssZDwfg3ld5BjLNGQFTv3sTACY
W+8DdygW5aNPNZvj5g069VVbt/jw9U01FHg6TIV0RXDhbqVgYXQSvPXa6/RFPYb3ISs6JIJNwsMx
gQQNyD4JrgLOVy3BTuPZiYbb0Im3TR3ce0H6gSsvY7qPtzFAwIHTIG62bSQ4bYv4Rqvx/pNHIRjq
EhvhZKS7+VtR9NrCqnj/fjii6YTpnILoFprjfGK7Cz/CSEsTC1vDcwOUY9epMbIMJ0k3qA4Cu0bj
sCKzIrzmTkMFvp+SUGTAZ1rHrFkNl3YQB/zHm7YBRii7peEo12pdP2qMVckJk/045SDlbZJg7Ah2
jYJXrU635UB/p9pzMHY1l66W58QDT4D95pQrcHSMweHA0xgbpCFM90X2kmI/gEwT7UNMzLtUz27q
nGRqH2kUcCM69Cb+jUGNTBP1Bdcd2+YiO3HzVxhd/GUZOdHNhG+uKNfwjSv5LB99YtY5rlriQMQn
A+yGPgfz0X+vLeem9hGfR8huZZruqk57xDG+zsrkprBf2GJMD2k07zGU9UNAHUXsOk35Qkrufvo+
SYmeFeY2LG7NprRw9iSROJllcnS49c1EFpy+aTqpWOdKZFdB2T+KkmO4Yvv6yVKa+8QAA5rai2ke
kgE9n9F5NEL5Sek8+f5Iut4NN5qKAb4oy5Peyae6jI4Yae7iIrs4zFzTzzm3CQ/bwQBFOQH98yaj
7pD2B693F4RL9t5okgA2L5kRwCiZFHDK8XMnV95l5q5FZHMwhmKQ5HulqHkQUu0aussT8YNk6Wbk
okq/3AX05/ZGn+GU1OZMpgoMJKVyiGM0R/yu1P7KpeIOJ98Y1nleHXLZz92xmtq9e/nc67U31bTd
yQYEssPDW24T5psOLoPjvMDJeU4I6dVBs61rZxdr1jnTGNS4rWdWyORvVtjgFHe8QeVfuVoa8f79
Te1yg83RXJd1gB/aJAjNjpiqNsZVaxWpPkg7dZMTJ5muaufpGcF2pUhkl0TF0SsgN2SEFcDKUpnW
dAKkJkDVrjqDkMPMazXXhe+/W115I+CVijxa9Fo3T33vMDUsqjlppKW9Vodw20bjF2naT+50tG+M
XZF1LDx9+KqxA09Shp/us2VjyRrddovrj1oo5mDdSOehF2ycSCAhx1Q8fXcvhnorkev54k6pHyJV
CIeNROZ8GE7aPEdl2t6NlYdfxGpIUgZboTftyi4kQlq204Yinlc6vsJM66+DsZv1uFXWzjBG745W
HfRCrpjl3o2Es05T6Nc5fvUZBv4CB0Oz7kAtlJlxHlsH/zlhvV0KzOE2rTJxwq5JCVgMp1ojOJSk
U2OF1HsZ61DOEyHZ53Qe58tGI1jCzsgS2dkM2tfpPYClWQeKOPgaLhsq1m8+STh23h3PUTnIRUDH
67HSj7pTaWS/CclXfr8YpL+17fGuYr6grF6Q5cFLhnGFkJD7HFjKOU66LcSjWZIJqp3GUfL/VKU/
lz4FxNJi2+2n9yIMiONx3hkSIC711CiEagwkD+njfg/MJZ5VgZqqfyGWspRBcNWWza4KXnP8lFVG
aDYHg2uYynGaUUemIwObRcS8LbpmVWvuxu5wNotUOcW6t4YggBqlh/emEj8Rrr5P24RpleCvVm44
EV2TjNipCSKTXV6ggVx1Qf1kJxSaJqT+2ol5rjqzB16dPhcetsfQxtbePKmxVy8Dv7hpCiCHDQJH
LcOdIw2DU3As1mEVqSu9QiAPbZOugdG+EJjTu5bV1GvYkXjDtI4G7q1nyPsGpzEVZZIM6XhV5gYN
2JycHgElKLJRWSnpcPEH/0HxHfgb7aLv3D0m/buoGe873UGYGVmGDTMvNl7qNRTB9LkNuW6W0Z6X
ITYZyA9OCu1ORb0rSzy1WPHSW6Uti1VL4X3RWuB8Gkvp120GMGusW/qllzloL8/N7JVUCnr7ePm4
80jYTtkRyFrYTsnrqpa3EmoCskhpkacGGtHbgntDGTwmIczyNnKmnpNFJOjWjq+iRPZo8RmcAWGM
T7J2sQ+ZFpDhvhMs2J61K7G9vWeW0b24TRosTLvsHkpOKicwBcPGzqJq15YdCpoIxTgJg7uGVpwb
vxqtDXk+9ECPKujKthJvoflFtNMtpAIrarC8tl6XbwIVEtlMyrpdkMqBCzZQrEibkHQcJ7XiKarZ
BXJCNtlPVhCldjkZIM6MLWl9LQiWbifVtdP46t7FeMB+IGkx7JRym6ODXSgzf2ntttqLMa/nWaB4
+zACJJNpiB6jJoPbOm26Q9+Qw86TGu9dQjEexRhfR4eZin1IdwiYbHZqig5POf+J1uLukeNTvRyF
UK6pSho76cgYHrWmbe2ivCutnsYxblQ/YSrI52OGWVBlv3FNAJEGCqV6GoyconODn7CgNDLLOuBc
vHMOvZ6dLXnMMN6rtjP3NFQzXwK9Kbo8PHaxAQo5M+JHVXFCdtK18ZppQuWrdyofokMZLPsq/FAZ
tzMqYv0dJyPwyD5KnuMC9FctPAQZcYM5KkSFYcZHSU2ckKCuA71tKu/oXSbnjdNQnFapw/U5IHEf
SxZecJRfLzfA0WiO/YIlj6FfhN1GwvGY96MX7CzgHusi6KJtOunpwej2H3o+olaqTJNsNnxnMUwp
qtylKwiZOJJ2WUlCSqlaDAxVCFcp8Mdqg2G53WWWHB7ZU4u5YnkXTTPLZVtExtZznJo8Zg+0SwtN
d2naxbOFYLfAlBcuIRgl/sx0bbztQyIEYWZoh2Gp+riT4XDoPjbCsAtIrluw6nHUNrMi1JNNHOln
tbXMk6uB9FJGTgMiOJqmS3MQTb6AwrrjkEE8XFoP1YAQg6EPj0ruhCuTH29jJbyLovip1VRzE5ZT
9+q6OEed+WK1ScPMSNyM+CBMOZk/GL0ewrVQ03Okp3TXGAP1MtCkeObkIuVx73GLZZZJl0GzcOb/
WnIiVSozb270XDv5o7ZwLGM7aTioghuZ5FdxQO5k9G9GIhKmR3KbqhnnZr+QQM2j+b/mRpX7MiK4
rGnG1SQMFb313iC+lm7y7CC1jnVE7Zxd6TDprzwB5OG6ZZ+QfmuUsriuQ8x5ZFMfook8ZogHg0jz
rDbLakEmI15IHf3cyvN7P4efMGlFbnUckgQCYbpOg/zOcjPwnZiU4ngO8H2J7/c+qpuJDkYGDGuJ
DBcR5mvwCPWz8CkOgmQ4fQXI/ttb/+/yPbv5ByCz+vt/8PNblqOQS7/+9OPf7/AsZcl/TH/z///N
j3/x9/V7dnyB4/X5H/3wN1z32+suXuqXH35gsWRvdmrey+H8XjVx/fX6vMPpX/5Pf/kv71+vAuD0
/fff3rKGBZirScBPv3371fbL779NGNV/+/7y3343vf/ff4NEkb4Hn//9+0tV//6bpll/Mwj1G7Zq
UBa3p45U3fs/fmP+TRVMHA7cUQ3OCtRYGG61//tv1t9U0zJV4BauqemOOXXOqfBl8Sv+RjVAHriq
iW18uuBv//W+fvhi/vii/iVtkpuM/EjFu/kRw8zrGirWb8MwTFd3DMecMMPftX4YcyCDptbRo4sY
iYhXUhteExHbqObuXR3Y4AHV0GYUZnNdxPveS5Zq41K9jb1LUvjpYhzz4+CGf4Ig/tpl5Q/w6tf3
JcC18FFtUyUcNkGEv3tfwoVY4KpqvI0ocNstfjS9Hl7jNtEXcbAoNzLLtoxOZ1ECh1kEfb5uinT5
3Zf47WZ9f3P+yb354T18anKi2BG9d4sBvmaRlXN68h3M3jlpEXwgzXH+MWZ+GDLfv9iP6OD/9oHF
J55to2HQi0ot3hLMee1zmJcgRrB3NaP4Egf2/f/6oxk691fHOKJPD9mPtzeJ/SihWViyJYGxdw0M
lXayt1xatilkLn79Wl97rn36Lg1DdXXD1IVp8GT/+GJFFRpQWZpkW4N3hQ631Hv9kGSeuxK0gqh9
+8SiTvmC2A7QxYlBQ4R6oOFyVL3ZoVqBJpAluYSP1gofLYy4aGUp5zNb+VI6H26bQh51JIgC3XjQ
jdD7Ewww6hxv8McPoDu2qdssvoLx8rnbTa7UuDcpZm4kCNFtZhBTqIHKFXVpLFw1ZO6FWpgPoFXx
l3p8vrzaRk0N0ClzaUMi0/yYdBFWaJJWXdDDzg/8feGm4aEibsQlXJCF7JfcjFoMmXxaNzACDSNI
VqHTSjI5RPPowD4Liv7UdEF1H8Qh/SgqeZa94c0MIPI4k0LoBZ5pnqigHu14V/SUiTphVEvPwDhB
GIp0dHFsezV6oJfydapzRU31ThbmGNfJt31Z9MeUDRUdqDZ1djQr19zQIPnQVCVOlGR8NDM1oExo
UaVNifYJqWFR0PwM0E+/S9mwU5fW85tuzMolcQQS5V25kHHHnjWoomU6WlvTHais5KjuAL/WveXQ
h2QAbSLzF19xPHi21bPqZeiGRbexteSL6VATKrz8GZJNjtqjJfMaUdaT3Vnhy2DbSivL+GBa6Zeo
y9sVm+fnTGHf1dE0bbIyprMuMY6xpvmHKFD8gxs9xT54ij6tyDiR5dANLV6ExkzJc/+aPu70kVSw
rBAyuDVzndnFZveoQE3FlrvR9fhJTcctW74pQ7ZUhhhK61BdYMDSN9y3hrlplfuIRNwqt5D/G8uC
XSw2UBRg29BXesVqMfdEfu/QpRywh3/VO4k2jxWlWRuuWZ7VHEKMUVCSqT1OaU3+QGxiCkkjLFWi
lBRDHHcxSkEBCzZgU50tXIqODaNstJp+rpcHQHvevsiip7KHxjzOa+F4D2kXABIA5OXYX4iyHuOK
7L3az8VjUdTdalC7Zz8hZcnbaa+suF2R8FdmPRHJWVKfxxq1e2xcdphdqs7owUleACdbjz+TT4vy
7XXLHMZQyDYfoBU7w6SIp40HyBA7eMTvPszrtHsum8heZ0N9Celqwh1zv/CZhpliJRSyipzYjd7b
sy4y7roPYWFDTNIgWwOs2gWu1y9IAJzsmLhFYjZ3UZWfnFKRC7Mfv9hhli41vTOgnZQUk1dlvWuq
gUMhSUuULOwwKXVFPSbIbQmcHQyCac0rpHFAMXlNmGaNRMd1YN23+eTYiPx5hRwNCJQt1jMm9wsL
wtEBYCEVkgFs9zTOHEQhyafN1dilyBgGL4WMH0Otey1yNZ/H5OP9kWr6SHp7xi6g3qvpoS09Iq55
4MwqEyCkOUIdTjvrGnepszAtB7x1yRtqmuQQuzRlaIru7qCSU73JvUe21fFtAfcuyFtt7qmFDt1E
f0kN99GE4TdzWgLa4LcYdXjZaFX6bKeYe0t0VpT8R9AIaMGVsyvi+DaQnbZAW0AiSOWFuNtaQPQb
eAqNqLlW6acLDjRuScBK0A2hcYg1PLp51c/rSjz2cbkg1NyTvPLMrVaVcyWihjnAl7kM5he1uvg4
Hp40YSirto2WFlzzZZgRRTEwk7t+wrQUpHdQos6OpLCdwfY4BiQw1VQTq0a05ZZIYLiRAMRnoxmi
VpZtvYOKxZYElWdGqClQtOTZqscruxy3ZM+0py5OjyaEHPb7OZQ3Bbe+xfcKB0Ef12k/cvIlE7VS
CnFUba9Z1y4lFbWTxX1NSZJATd0Ex8wjSOETEFm5USiOmPs2VazieyCTsK2DJDmPYe4tXYrSHiLo
nJQgpeAsg98lu7cxpdOkp/vZalqPDK39cIkm7x2prwIN/FfUyhvqBBIlPHA3QDh2JTeABnkMuByu
1VxqngmpQEV0KnHkVNHwwVJIlF8a5jKMLLxJqKqzii3Kooyrw5gQ8efZB2rVFT6mvcnjoyQrS4vl
ykJmWujMaXM7KU4iGXp0KddZxkX4kZjb0vFg9hppsgeUAm978GiAEyhXBul9O7nyyAqd1TBUr+Jo
fLG96tZBnkTqbg+GhfY1TYBYu5sFp/1lHBOSSdB/ahrlMuVtnTSfuyVF1cpzxVELFzY1O7oFgi0x
vJOXtSjsDoJOGVBYqMhYhXbtzH0z2ii5/oDf0lmrSL0LcrBixg55cqnYdEo4uoFp7ZpB2RuRi029
ThKw4NZJD4YznCPEkAogzHhJezufRVjFloSZzkXlXZMDJCDY66+1I1DI8VzP48kXFGLT0eqtm2eX
NM+vWbbcNb7UhWg8ex9Cns10sdWI2bqSuIxRUSTqTO80IaJ12G43YP3ZgqjQlHGWHECn0MqVxO8s
tt0ZoRLiUkKBOOBzBo88DSQjDDhgp/3F8dKLleU96na+y6pqNUmNWW4sAmHJWVDRSjRmT9iOB9ME
GtkUDuLxeKnwpWwApJBbYcGQpq8ulBQ7Tgvp2ylZnQrxmMuPUae/s9W7L0meMteP1x6VyK1aRkjz
2soMu/dfb/cMbdrP/bhdMh2VRo6WoRs2M9qn/V5eFHHvNlnESPBZetSkZbXwzkGorTyQxyerJsRW
C0qeDiTY2qQeCjxzFnj6Udj6dT2hpP249a+a0ONLxCDX+cyUSQKczCocpAjtqaKMcVOYAjFRWeo0
JJrrgLwOUC0QsGGymbpkta0GHhVDFhuh4ebLDRLI2VSndcKFL3ws6YpHgV3FSD9IfC4Uhq0Oz4cn
btNBbojQ7jUGUzCG28QT3cYw9AGRrHoUFVsWvym+iOzihYMOaZG8+WiowT6y2wPcp3BHkII9SKHc
SdeCK0Q6p2eLP8du/GjWcuF0+OXhnYLB8fMF09WNkWq3icQvZtPqKCzXruq8x4jskOMrFt0SPmt8
sdopWt8m4GqaOVW2swHq2e1J2+iq++Lo8RVtGemLFuIJjSmYaBFrmFl1N0q+zLCfuk2kbOsCIEAs
w2gWdM4bDGdxrWDtmTfJxpDlVT2txISjrn1cIqkahJtmJKSrqP122odZXY4VBpiqUvSroe9YcBwI
7NRqKMoEc8UM6EScmB92V559BLGlpg17mU1J2kTOIETn0HTpQxqqeL8Lc8HTciUnXlijo9U61pWB
PLhycHXPvGwgs2MSBbF1c9aEyrIA7+A9KUn7PL0M8bx9a+EOUZuNLdhlJ/k6J2zlGriiTeY7zwqf
qyJ6RmVckxN2Fsl10sBGSSR7gHgKd2h8gkUb7q1GXrxexR8cHCnFXowRr3JFUbkkXj5T/R0N66Gs
ABvUm52j1WuCW49pUBwrSbCwoIq7lGRb6c+0qfTk3rcXauXd6FPkLVPZdZSmdapFu3YHzNa0l3vt
BjaHkV25VDpjnCPcAEMhEEa5JiAKHj6PExIpivdW7NyrXvUq3Dxcaan6qov0KClKg/aldMnw3hRh
rawtxalw8YA9KtrryN3lHAUyukqAEX3j1CS2BIfAkPfjK87EL3Iyk/W+zbcNe5EsPOFhPKeaIcF9
oJVB+gAUQK0KD8HKsoaGMlpLIEF7i/jypKaVxy4r71Dw8pna4hDEpLa1s5EER0YpWiQTNejGtAkI
tRLGiF9VJ6vtgSV1PSQxu92qRRjfK/KRDYAuAv/AOXFTZUmHZOVIbN3WPLN9IHY4CudJF9ywNbX5
lnmjnQyPsrJvKFETC9epdYHVfsg6+OuGa2P8D499xacKcnzOseVeVEWcR58GGTpA68UEmyyFTf7N
qXAyVGd27s0B4DBHCQFlZbAmJyoQTZWmf5b+nhbBBz3bnHkmGUx5mD5hCqiiOpqIyfQ5McutquYa
pr6rzO78FX4nQRgJ1lmfoGuiQr+KxKMjIWWOFA3FhHhUcSzpW/tuTMmtY28GZxHPVdekdFeSAmhz
DjPpTiH6yb0952aJG6LHvWC30RudEddW4VrLrxP3N/Xsm97xSab79OP/RLW7Ct6gjWUf9WfZ7gel
7/+QtofG/90KN2mHP4h7/5nWL+VbHby9fC/wff2jbwqfcP/muogp9NhxTGFbXO4fCh/IxP/+q28S
n2Kr6IIIeK6wXEvXTAfp7ZvGpzgIgJam6aYldGEZ8LT/NyLfj+uxwrUFSyIy2o+6iw1kiBqCWa8b
HJtmQrarmbCaf9bM+Ed15L8ub3xuKBpBImgNYtj0KDm3lg6l5Ag1nVDldT9ORw/zT9q5/dPOxvAE
P/d/FLavermCWpCkcqWrz3r0UBM6rtpbrHVzIuIESI85Xs/vvuZvw+F7Re5H+e+PzzUpdd9Jj11L
xauqwmaNlH+MKH71ldiAyN4muf/465f42a2bXvq7l0BGbMEwQctoKOC7/d4SAT3vx9kUWdMysELo
rr9+pUnH/WNP9seH+bQXo6idcLrqgVNwJI5LWnExW/760j/7ENNLfvchbAP2KmGfah3hxC6piLO0
z7U+XVml9tEApumtePfrl/rnTzJY8s8vpXWYQiZac34jcyo89jUG/V9f+2d3CBX++4/hgyQPVI64
a+nehuOrKg+/vu7P3vMniZVO07FKLLNdq/EtC8csMZaqu/9r1/40sr2BsqUzcG2/36vKuVceW+P4
ly79uT9jFhc5LZq5dGwc6uFspGtp/UnLtp/c6c99GcexI0KjC/BAxoDxV17Fqrr+a+/685gd+rHh
jFAB4Uk3rfOcJxpDVvzJk/6Tr9L5NFyLnmOJnqQ9mzd1p4+Cjl7NNhbyL96XT2PUo99EUARcPgS6
Nhxl/tdGzbTAfP9kQ9UiD07tZC3NXeQ/tDq9yuRfvCWfRiRZt7hIwoxbkp+6bhthIIz/4u34NCCJ
ySgdqm3PAYOyMz47EX359VPyswfw05AEtQ1pw+dNWy3Hj/sguvz6uj9ZMZxPw1ECAK/1nJVQaW/V
eG0QM2szBPC/NkN9bkaYO3HWOHjq1mWczM1agGL4szn8J0+2mOb27+ZwpwjoztJMazgOX2T1zlgo
/sOv78rPrv1pTIKAsmstTvq171xnyW3XYUYv/tqjLT6NyEpMTi6V9z2AVY8umXet139tAhSfRmMQ
d4ZeTU92LF/zAspq8hhoxp8Mm588KeLTkBxccN3/j7Mr2XFcB5JfRECiRIq6WrZlu5aupbfyRejX
/Vr7vuvrJ9TADOqxi+LAqEvBB4pKZiSpZGYEj3GUSe3PLU5kPXgv5p9po9kXFA7uSKikAgfSYIJZ
zBnJjaQ6WG24315NxW7vSKiM8D1lmiGcEPnuvWNY1zkkz46JOj+XfXUr8jgSdH1tP0tlJQmnLSht
rIziNYR4NdJHYf0ENWQ9v2yPrvJLCa3Ql4bAQ4Y1CFEVxlFisnL4W5apWWLF8Fy6NV7saYojjskn
8RfQGhnkeR5uc035Urw0hwn0J3+8/qUan5wG7azj87ZVFK7DJbSaVVv0HRpUkPKE2GdoFQ9xQV+3
x1aZREKrSDKUiIp08ovlkbafRO+De3F7aNXHAZfgig+Bqo9TwFXU7uCZjvkIJ/0coSizNGcCViMQ
SIJocUbqA8yzqQYNqjdarfguboKNBtx4FlaCBJ8q40sY+FWucU+F83MJw6QIyxRUh5M/4WYmqH4P
tD/kqGyshtu2ExSQ/GfuRhwZzDAzrAar/BLIGumNU5dwi3Y/m5ZBhOgWPnTl2Zn+KUBfYv7YXmqV
zSXcVpx1Aa4eJ59Xj0n6fbAujquZuML5mYRZ1kPTBb05g5+AhnvnROihblAuuNueuGp0aZOdeGH0
ICocfCTu9hCBA5vHjSdTJqE2E2nu0MHu/dIc7yGCcAI7zxF9bZpAvL7/B1+Pa2bjvZuDUxwVsAlm
jkZ8CCBcprLwhvkf0v0A9R/ukP5xcXm5bSTF6jIJxwMaoQd7WB9lvvUVJN2ui9B8iansv/7+DqwG
q6elnDF0yY7gr051W6JqXAmptokCA5C7Dsi8PqChYjJv28WZBFCTGSAdM3ExSaIXJ7lYoWY1VfOV
4Nk34JUAJ98AadYOOie2N4FM7LbVk7DZsAj989C88E00ECOjWREonDuaw55i3raEzsRkuAxYD3sF
MUBoBX3A/rkBk/n3m+ZuS/CsbEiZGBzuUUE00zqI4NgPN85cgmc74CyZrnUuYCbddz1YBkDesT1r
lVEkaBJa1hwNl0iKoSV+PtBW43yK7Ucu1gqy0FqcAawzboI6q+6Oxv8Y8x06WrenrRp+fZ13WEST
XNRMa6TtccdgkG/oT2imQ4b7g+3xFWHEljAZdElnjAK3PRbo+bkb7dsZPbblcuPwEjTdqRYC2dzB
78xwNyY/2wQ0jE/bU1eZRoLngMKAakmtARw3P2yIji0PYEmJbj2X2hJEUbch6m51cxLfO8nRwM1E
5H7dnrrCGS0JodBBn7Kuh9UhJm75TVE3566F7sb26IpdyJIAGgaoLvsTZ4cU6mKgYxfkX3BC4rbx
nkD9o0rvcKF621691v2+90+HQtusD/Am6Iv2KHrZUDqreQ2Fa1rrur9z/XrBFQIhIXJU/UtXnqrk
W1fedjSypM2zW8qc8woCQBVEDHIceRmo48HxqzGKauYSaF10niyjKPG1vVhg4rSgcoz+5SC4LeRY
EmZJBNYHqMIMPri7JvSVWA9J8GhBxGXbfVSzlzA7G+0EXigYR6A7M0KrFbXdC4eg9m3DS7CdUSNn
odKn9Yf8rY5PJHkVkX/b0BJkZ9zkF6EJwzjzI2iPU/tl0n3uKYxCJcS6uN5Gs1BZ+zXD5x5oopg3
oT33xUVt3/Wm2VMJtiKtqgx/vR8P5nXIas8Oi+dZmBq7K8IllZDqNktvMzcD+zlY7rNwT1ErZabn
yNGcGlUWkuA6oyC7QacY1tV4FPk9bx5CXZpGNfT6+7tIULnRSMJoqP21FoCAG5+KEiSk4fE2w0tw
ZeiWaZISw08WihzD+F+RGafAsr9tD68I9lSCawSZ1oFAn8i3E9xUgUs1Nf+5bWQJqXGDOqowroFU
FH6bUEigoyYGrE7xwYcMlUBq9dwBJy/Ceole3Tr5VZqgga6eivqx0yFKZRYJrGiIjnPBQRQ4zqnh
tzn4s0tRvGxbRuExpgRXEMe5VTOBrM0QQw2VVbS8siWE/G3f6o7wChOtLSfvnTJB9+KwhJDacwvs
qZ15LsCd2Fjj60hj30Htq2YpTIWhTAm4I7dbFjhl49vX8MU6Qt8iARHdQ3iu79FQDar6XeWnrWbT
VT1MQrELxnaDkRmGiyb04KdzsCsF32+vilTx9n+3q39+fwdkt26HyOJV4xvPkGj2oLh7yo4g/bs3
PRQOeYWfHJzz9rNUL7L+/u5RYAFv8iFrOx+Vzg8juBZ25gA6ltsGlyBNA7BGtmGE81sQgqJ2eUAv
vGYBVJ5L/ztvFE+XOa0yCKTSB6g7URRYjpqvK8UOYEqgbqME5RhQ4vCt1tlb7OuMPAiKs3A3d5tV
JESjLclqF1FVftShZXBtxoYY2fbQiqnLHSUtB41tHzSVH0ArLPIDg4Hc+T7EVrw9vsJb/nS0vPMW
0kOMEYXAlW/TYWeEwR7yrZqhVVOX4FtAfs4Sk1n6U5SD/QZSq+ILmJBycCBuz13hMWt1zntPz4e6
sXkG29TlvxUkdyrQfE1dqZm+yjLS3uskQ+jEw9T5C/sZWE8oX9ietWpcCZ/2aIuM1hjXaF9y8lIG
GidUhUtDwiZqgOMZxcGdj/rMQ/Jk7aEhfEA59R5cAV50GE/JjXan/7V75taiS9y58jNyHbq7Bdx9
XPMSqiWVkAqyqR5i9AJf5cnV6UNQx70s1ZfbDC+hFGxlBLRNpPI7VMAXdXQh1DluD/3xtKlc4bSg
bgp3RQuY5CpoZ/xoupcs6TR+qBpb2m7zqqqMOA47fwYBvdlmx6GCBpYxaBbzY3eEeP1/F7Ntl7k1
oHrp4yrdg2YS6oX5TZ9r1JXwaQ4WFMILDN3WP9vwFXQ/YOG7NFqEfhxgqLta7F3sglQjUiHQlvAz
+rXO7qKoASkems1q93DbskpQ7YOZ9GkOb+whC5a3ziHh84V2XOM1KtNLgGXGUHQgDsL8c1Bj7Tuh
mfafA9Lfh1jqSgCd0NAWNdBf9+dn8IXgvJHtwTa3R0217/rNYfHMw3rmCDQupPJQCbTGxDp7ybAO
dfm1gnJ0Wb6Nukt2czXGR+8iodbojdGObRipPZhH7qFXDqmdwIu94WAejFPeeqCJ2F7uP+eBD54l
lzQFYIwYA5Kuzwp8dm+eVmknL3vkR/yku79QrLpc3FRPbQZNYrxQ0RxA8GGxp+3Zq8aVgMwgCGk2
BsYNcSm1VOKAknKNQ6mGloBcgkwlRcl540/ZvcWfLeSNtucsdXH/77mYitWl3kG4qty8MjsDh1U/
eqqOuQ8iKy9+orvKQ3uFbl1XX/loXdf3eveUNDKyshrwlOQcnyD3dlou9tE4hcde8x6rjT96wOq8
7x6Q1AH4viwH3+lOe5mjGYJKlQ/6jCPULf20hJr3tr1cxXMkYDdkBHvkghcp7sNTcRRnyyd+5+s+
HRSfKagC+e971LVAdyzIWGAojL9Pr9CYaXGCQD/YMf2EEvnv6THQOJUiasi1UDWoXAJSTI2fgH6c
dBdQe+yT6fO2oRRbg1wJReI+FJNY/aqDClqPhk73fpmuYfS2Pb5i8nI5VA5tVlrYGN8Cfe8Mjoz8
muju9VVjS0AuynTKph5jl/wOgtGgnANZ5a2IkwuiqojzkCUwu/sKBbtj6Rd3PU6IlpfuyV53QlQE
DLk0yirsocGOAJ2yta85qUBGrPtgUQVpuTKqgMgHYyleAMRA/oqC7g4ZgTNCht+etldXNX0Jzsxq
rabiRQPmf7C05+Ydn3TXWqqhJQSnfCYVy+bGJ+4nghuQYX/blCXkBmNRdEMMq+Dq2kmew1xTY/kn
cfRBaJPpJmiygB/RhBBFOu+gNgbWuJ11dI4gNTwkR7GvDvS4EvCBKe8InzoTzdlIAWC5OCp1MxeE
k/Agp3MhdP1EoRcwhc8O8W+yl1whRaKEmxCbwsfSgkbOQ5NpXEd1XpHLo9CiQYO0RC8F9I7+ZHpA
YNDt+A6tUF7lgQj70/YLqLZOLm3KBTqx4mHEikPVCf3y59Z3Hxe/3WcveJCvi9IKf5WrpphJcaGe
4SkDpLFAdOylYNrXvMHqmx+4Fl+f+W7XzAvQQ9MaawC2zT31oK5yqe7Ks3WYT7VmOVTTl5Dcg8kW
ypwcmRkol/Im8EAwoDlVKMK0XB2FZtEU11GwTGX/pMXeCe7L8KbyPcolMJPGscI8C9GJiA7wMXrl
RuqBQnPb7Kp5SwdqyxrQODYYlU+SL7VzL6bXvNccQddP0g8WVK6OMtETQDoTwc3iv3junG1SnPKg
+TJEIegvUrTk6HomFOvK1hm8cx1IUw1pA0YJJMTAeuYTHaOPClVynVQjLGiLdTgBRef40TkuJ+Lh
lvERuiBHKEjst5dAUYtI5XKpBoreIWQKwMD70J0hZ3A3HsH6cMm8TOOcigOpXCTF4r4BCWxc+Q6S
2WF2YsFdFn3q6+exfdW8w7pjfbTYEnrTuI1CmmKxl5/VOc93ySvxmsP0GyeJfkf2jsZWKp+SEFyB
36qtWjwmor8z89EERSZ/cnGT52QQYik1cUIVtuVSKlBfhZB4Gzu/Ozb39gE0Ih6EuHDwDT1wVWgP
RgrwMQnZGWQ4wKIFvxXO9ImNkMdlSFpAv3B7UVTDS9gG8woJyjFBMod/79AijF7TQXy9aWy5uAr9
4AVUTUyMPV8hhCaqZ/vG07RcWAV1UlC/BsBxw92LA5JNg/b3EC/ULa7CLLZ0ooZmA3jTS76C2j05
n8Slf4iO81P0e/GIbx3SfebnmpyXIjDZ0q5sGBCjHWaKbzJ+SvFBk33btr7iPCRXW40NaI7nHKmJ
mX523GONopxmQb+O7pinGl9CM5g9eqdN4f/0efm+HiacF+PcHxfP8k1/OEDE6gSO6psu/KlcexVW
E+iVOB6WLp+b8WdTv9Td7207qZZaOl8HpE6YWAAwtLQeLN4+iJ543RRobpJUyyvhlwjokEaQdvXB
hQoxoXuW3ziwhFyomyYF5Uvtx6C8WEnRGQibtk2i2tPkoisL4pMg/oC5o/N6JEV26JT6WNcDvwu1
kU1hGbn2qoGmhzM6eEgPIhz72Osi859qgQ/2GbnQikZihsQyDtS239E9xHfBMw7GqEvwBJKGM0Em
p8F5l3kJvmHzvbkGbFBVvojbQqpcjJUl4zAkHVacR7YXdjPkncYdnRZNbFL4q1yQ1TSENGOD0Adt
4HzPg/nHHEAOFeQf7MYXkJA9JIkt6hCRw3UfWP2tnL41w+dtz1Kko+R6rCXMhsZ2YBvobx+L43Dq
j2s6SvcZrtqULQnMScatceodjB8jjV09pRfiZXeg/ELB6QGUwHtTc+2kSipYEq5horVwGG+y/MSn
yKH1xWfmOxfo/fi6g4wiwloSwt2igMBGiZeJwMuUgDvqaQFbUK0JqSqQy3VaRjWAGibH8N338dCd
TRxcFx/Mtn+OL7pMqmLB5UotUnddn6wbKZjkz/GlOTmIIjfnXeRKrQoC27SAKLHPyb0xnkpT812i
ABldl+Td1wJF9z+Zckw7XcJ9lH+fYnB8TZqtUxH4ZBIjA/XDbQLpF39wg90oQBBWpxroKlyGStBl
VY8STQNrGtf8JQbBcgW2n3wCuY0bH7YhrJq99V/TQILIjJBkRABNbVRx83PjNpotTQWqlbb2vdnn
zoxBBsY6n+3A1YJ9J7wEJ9cv94WvSxOpVlbCbZF3KXhRMP05PS3R22w88vTGdZXwWuS4XYwghQb9
0eKJL8uRuJVmXRVGl4u08pLHYIhC4qPHTVYL0u8FbrO9nooPP7k4a85EDbIieGMaPvegSLecIxt/
MPYti2874cpVWUE1NsS0sWPZKYR+2ghMVxAJ0yQnVJaRkMrimLtpgWOQIfJjSUG5DrnubcsoXEUu
wUITbdHWkGTxjQrSUc6xtkePzhqjqAaXkOqMZmuW1lz7bfdC4ydC7qn4fNu8JYQufTKm3WwDofav
CPcAtr1y1esOhyqDSxjlveXGbMTEF+MbBzktCnaO2/NWjSxBk6A7xCIZLg2T0A/6h5zp9up1ah8c
CP8kVd5F8yqzW9NZTwVrhhWCt7jZjvbswfWzQ3y0dE9Zp/nBU+TCKxD84mO0wVNA14WrsOlk/0rv
x711KPxS15SnipBy9RUtHDJHDA/p9oYXn5J97jsHB5+k8TG6LYwZ0rev3U351HRYBhyeq+gYpf72
8io8Xi6+gmK7KDo+Y28KH5b53umW3UpVuj24YuMz1oe+W2IjFhYTAlVpA8hj4+ISjeB/ncGt+Lw9
vmryElyhk2FbicDk7cmzzMazoVPf6SClGlwCbF/0Vm1nArWeJAZnHoXYKn91shtDpCEhlg1tDDr0
Avlba/rh5hCPqMx4vi1IGhJoDcbB8V6uc3fulvQ7VI/DWpPBUMQDmWSqKGsaTxn209k4D/E5djVx
RnHyBT/+f50l6+iwcFw4+uy1wP1+duRPxV30Fdpix/lkVhrLfDx9U+aWWsiYBdhZkbIFB3V0N026
U9LqFn8HGlMuwGIkA8VoudrlshzZ0TwF++VlzbzgwxYlOsvbtssrzSRtrUOVjEsvYKb5Yh7RN+vz
++4w7zuUBgZeedA85WPnN+WarAHS9FliINyAPNPn3nJa9q0HrThvejaOYEr+F/uBJgKt6/uR4SQQ
5yZoWpIFj7JxDQxyKX88ribTDf/nyPTR+BKOw7IPcbDB+Nm98ymEX0HUMYFW9gEEtsgyVKigort0
H+7rO10riaKG05Qrt9oAGinx/Oed7MuCqq3plHogGz7Yx7UmJtzrKlZU6yQBHdK/1BZgf/Vpedej
urXzQh3Tggop0sG576x2HqEO4BMI6yW4BrJorNmVFbOWC7Qg8YJKiAo+TNmdAbVT83M939TFA4I+
KYrEc2qPTlj5HOyWA7s65a9OV3n68XZmCmkPpllSknZByHYaMNh+r5p/LPMkIs1NsMLeMumUUedT
29odvoHGHyAJ34GmVrMNKy7/Tbk8q05xRduO7Qox0Nh65TU6oluofSg9Byiwj8Vz8wA9WBR1f3Oe
dCcW1SJLuAaDrJFU1EWihFysCiJZwVer16TbVLaSMA3G6LpnaYfiEQsagCfBNWugWmFpU14ytwnM
FD4fdy/EuRr19yKF4Nui2XxUJpHQ6vAkIrmFHF4W3gkLIrfoP9dsy4okmynXYZWxgyrXdY2R09kj
8w9RQk+cBw+pf68BH+5OV0qwIumDeCrXZAX4rmNt16P+2v7VTP8GXeWZGZTRM4jeQYgcokzbe9CK
qo+eIyN5gdAaBBMaP4UiEQi8e6f/kTQW9GrtGuTnIL5epnJfmXPYap6o8Cq5mKQbSDvywULFVjlD
EvkphnbC9rsoFt6RIkfM3CkcOBZ+1Uom30t2sqvX24aWzgMoPrZB74J1H91vaHz1sjreaWOSat7r
7+8O8FNfxpSaBBkOdqTsyegu7qA5u/9JH320vlJ8SOxunCFa3fsQAMe+bF9Q23xsTpAIwHW9+7hW
Bhv7xkuu7oXumofg8barAGgR/PelUseZByh4rRxofsQeBDq4dEweqo1fZs0KQfE+oN14bd6wfuaP
SBF/cj37dfHG++SEQ8aR3+arjhRKplg4OGVg2ecA9NWfoRq37U7KN5C2fdSA9zEf/7zBsAe9+cvo
42vWA5Fz+pTv5xNopW97hb9qwxpIB9EG69C7h5Vx3dJsDh85LRMWld6gi1lftctSXtvyp1udUcG4
a7Kv2+b5KChhbDnlN4b2YIHZnJ+KyG6f3LHrIB9a/3Yb8H3wyoAU7iRu6YtanyUFwKYxqhQyAuXV
qZ/DsdqVyTGJNQk61XtIASk30jrnuV1e5/x3aD8N+YMTfQarlYVovm2pj7aJdfZSXBpHcKYXxYgn
DOM9BFzPqTD2oTFAO4F/M+12P3JTs+Afxe31UVKU6jpesRY3bWfRlaAPZ3tj1vV2fPRxsg4tBSl3
FnPQiTy+xgG0Lux4bxTk92TSh86GsOoEXeYmPFQle9k2msJ1/2zu7+ItoyQLZjqV17JFDixf9v3C
vUDbhagaXjremO3UU2LCUP1g76Hr4pGe7pMoPm7PXrUOUkzKxtJcksAoryn0cDIU6iU6jr3VaeS9
Yl0GCdJ50vUtvkeja2teRgbtkgXi54/Qpd2euMIucpKwNtsRgpoxO4e8/OrY6a7s0KAyMU1WWTF7
OT0IZReGatIsvpp18WJQ52kMp9NQ/RtFus5V1RMkOA9uno49R8ibwcMkjPNMR2+gl7bUZDcUKytn
CS2IcFnCxPjIQZ67fjnYw/dt06tGlrDrkIVBi4oxCC+bX+LOWjxU3t7CmQS3MST0Qq/Q6bq5iK8V
n/aG2x9zdkvZ6Dq0dIioxz6HYhN8feySS71cWDffpYEmyaPyRwmnE6g2g7jn7Fzx/rE37U9OwT7Z
fLwNp3J2sC8nK5zTip2tqaXPboyeWLOd2y/bK6ryRQmrEOVeJoOx8hrbhte73ljhRtJ9bXWVJB8b
568mTSNMoiyyenbuEkgvQ+nB2GcWjw7NOOeaJMLHrwDdxP+eEAcT4oXLuO7yQ3JIRQFdX8fGbU0F
XQr3lkwkE391bM6Gs7SJO7Jzboz9a0Yj9jyWoBbYXoWPcfVX0yZPHCEYTfnZSEkNDXlueLXraDbc
j3fFvzo2oUXdUUhSoeUEanIj+ydKXmKwtJPOAkuQtesha3zL581qJQnCUx92FB845bU3QfsfvWV1
ClkyTWBWuZIEYhtS33wyBn6eBki6gdEzKX6CfE5jpY/PWH+1b0ZGWQ95iPOb4bTeUsSfMwvlTZAQ
N4vi0rB21py0VEstbbuoA0eRedvyUx5Z9X4BoagvWK3rNFp9/u+tl7oSnENIwiVB5JRX0d2HULlv
g5euSneWe5iClyAnt72EnBLsi5RUlo0DaVwGu4wZ97R3brg6gwvJKUGzXHCKDjJ2jvvkZ2U50d5Y
puhwE87knKDdLh22GIiqTpE17oZ4+dXYt3CZrBNfw9O702ARzLMJHhsOMapwWnZkXCAvWIpIx32m
cH85LUhTFNOABIads2Jmezek2X09TeZhgIPeaHsJvjiSuG2ARi+c/om1r43O6XZLGNg6fm0FxoSE
4MEKQQYQl+ycxOTkQi6+dLLD5Jp3GaguRVtodkwFCIS0IXPsBVVEa1gqc45zHTvQa4MgpcBdb4yN
AStCk0zzLNWqSHA2sqwEsWbFz04OfcVwYBAejLMHy44zTdhTbG9yqrBprcod0Rl3xlP8FFV4U+N+
i8ME1FTWfhsWipeQk4RWa7sT9kx2dpzoPmzoeFogwHTG3dv4e/sJiqgnt25SWoX4kgQ45romOwO6
Z6eFVLockWp06UBd28KcoAZmn/OlNr2hoxCgsomO5001+row74DtMGjJx9wRb4T9GgX4DV16WxiV
OzaRvOF1gxqZtyQa9zOfTnNONduZatLr7+8mXZVzljHwu10dO/62cOtzFZf/bq+lylskFPOkZnYN
ovO3PqYXI0j82jkKGwJytw0vobcfQJJvxgs/Q2PYOrfGWF3MpgPZVWMRzSNUxpFAC6VQkhSQZT67
YFXfF0PPqU/MpR81N2YKyMrtm4zXXWhQgi8CKGc7g3O1AwIeCA7dsQEnim07KaKcnJCrA2onguI4
BKXqa+hUoPmAfjUfC3ycQYIOqa1y7w5ZqLlsUay6nG6303Zg+ViSt9aF/FuMR43cI/MtBdPYPeUO
zsAqBzpTUNq0VtF4czWgbN4BtRDvC3rYNphi1eXezUhM+EooavI2t/GeVcF+TnSEUaqhV6O9Q1ue
zHHBZ5zf0fp47aPGPkCk8RbuitU0EpSzAPzkPC7IW9ROfNeXrvCgEKk7VqimLqEZYmBDLwoc2ZeV
EWAc9nWSazxUNbSEZLYkzeKEMHjM7F0Jtd0GtYW3raWEYHfJsKMUHWJQZL2FFCw6yQCB1+3BVa4u
HaLzpbc4KK3IW77QL7Eo01Nr4UPGmWfdrZziICT3bFZdAWXvuY2uufttgoRZeUmtdld3Xlm/br+D
IgTJvZrUnNomauA0KW7jEIy+GQLSkyU9iyb/vP0I1UvIuy7hY8l5F0HOCbrBrufWd8Qo9nbu1bpb
dsVKyC2b1IYEZk3hQQI15IKIszmEZ7sQN2USqdywmUzuIARtyBvC5oHRbg/u6B0Ygm7zIyYBl6XC
znkPJ01Az8hE9i2aul1c61h6FPBiEnKHeOSlKdL6LjTGctyxsLPpsQ8mZ9IETJX1JfwKk5eVzZ3y
rhOfINU7Ja9OrTGNYvOSWzLHqTLCETvUHUlBEdt9cvMGp0LoqkeXnHX49ek2H5WgHKY9a2lTAQbp
a9547nwPPZKdSz+Pha5sUrEMcotmHra2lRk42kaoLDrxxUihCs1MQ+OjCiDLbZrFGOJeycAiOAYU
d/n3ZTgm0DYVOnpn1fQlFNtD1QuDD7AQM/ZzjiK+ZLjtDCq3ZVpDKKq4iZwziczu0Jusf4Piqi78
KLxTbs6cU8vB9x2WFvler47jvWvOe1s0+23PUdll/f3dll5EQd323RrdWHcoimkXlpquIdXIEm7r
zi0sZiTtNRSGR2n8NescTdRXDS0hNp4TqwtSHGxBP7uyYnI6o35tDAdNgkBlc2nbrRiqbMXCwmvV
sRNaPndJJ+5yqlOW+rA0G0cdmQW/c8F8bRHR4ArgBRrru17s0/Gz2Ue7sBl3sWuhguQUELJrqS69
rtjF5D7NOK4nVo5WeF1IvgtGMIQ/G+t/7uc8Om67kgLCcpcm+J5HUaF4/uzGc/UQiHzcG2EZnwrh
hrsmtv/dfozqTSQkB6bog2SM22tRn1noG/W1GK9tfDCgHLf9BIV7yW2ZQ1BHbdQs5M2s30i8eAXR
kTOoRl4d7h3a6r4bu75oq2sTDHtg494Im9uikLU+8t3QhjlSWACYSCvns4Ne8Z1hWRo8qKYtQXly
13gWwV+javDssjzPTqeZtgJqchumLdzZnBZYJKXxUUTsmIcQZOdEM7zKJyUk9wNtUlx18pPZs3w3
hI9l2n4pqiYD9Umu2XxV1pE236AfxnbsJ/LmduauZgRSVrpIobCO3HhZdk5UZ8VQXfEd7zGr9DgE
wHFB5t3k6HLLJc0r3G3adXUtU/K1IvZdKgKuAZHC8nK/ZZ4ai4uv6eoaGNBKL3uoo1+S5GEefm3P
XWWa9bnv/L1wehHHjgivpC8OZWvsTVI+RfGkyW2ohl9/fzc8BYe6SYwgvAbpN9b/MuuvRfTztpnL
SO0Z5ZaLoal5MmZysPOjWRvH7cFVe4tMjM/z2ExYEed30Xyszr0fHlIvtA/Todwnz7qCLNXiShsw
abKKL9wlb0Ec7AhKeCfT69lBjJq7TpX1ZdgGcWdE9eCcETGfcOCxd1nVrLti4/jbdlI9QQKt23eV
QYjlnHO7PwzZeAjZ/JzyURMxFQaSS7KcsAevWUCdsyNGsFJXJzMYwZPfHA1uat5AEXbkSqx+yBKS
xXV/LQzTo0F1GDsddlVDS1vswARPpmhyzpHBy4duxnUCMcJOk+lXmF4uwprdLmTITIJzvOxCP+K0
OQwMCkOp69KbSkOoXHxVVkkVt6nhnDMXRcBWcxKGLk2umr2E3qrtpnkcXFQcTtNbtfDCc2i54B6e
6RJ4qidIu22apKXJggwIhqgjiWbPGJIHh91CyozD558enneRDfeN5RyE8PwAt3ZHu0yHx6ag4Zeb
cPUnLL0b3TCXAfl4gY8hSlEOXS/zYc6S59oddfXqKmhJyJ3Kuskt5H7Pw8wPYTYdRmLGu6wBo+4s
dHI9CgTIxVexFRQCw7FTlETlvmvK/BRlg66ATzW6+O/m0i4urhamkENuZfgNoY75ZKVRfdheAdXg
EniXbhjasAzYaRyQWC5sMniiSDTnKdXg66K8W96Z28nkhB05U/d1sD6NlWa7VY27YuHduM0AcRHo
+ZJzkzWXmS0nuty2lcjlVojES9d2Czkngb8MP1v3XIjf25ZWeKJcbgUxG2IkAsYIzYeGfoEKyi43
XyLzFkEMIFXuxhR26NZDMRDcU1e72rA83F1qTmcqe0sbLHfaTkxxTc59FHn9YhyaVtcioQhfci9m
CHVU3uQzOef0uWzqnfXDIN+3Df7xrP/qxqzqoFqldsNLa+a7SQiQv6eaHWNFx98VJX+3YKYQLpvB
ZQPi/vsw+GrYs9d2h9Et/h+qD6pnSMgMrTFre9zCncaYz+d2tiak6YxhD73X5JjHZXfm/aI74Khs
JSGVOHPALTDCnieW+nYA5ic6a+tvVIPLcI3MtifhusbV7zqnhyI19ttL/CF9IRPmX7VVvIzQn13D
SPmvgVzQm+KkJnh+i33glqeoeSTQZMsIuymgma602bokdaldtu0F/DPnyA4Pba7Jf32Mg7/aLaMU
pVZJ34aXMX62XHGxws9OcYt412olCb8BG1lVh2V4ye1hR9Yuc3x7pmho214F1dzlPbaoh9Issb4Z
Ddud2X+vef1PW+syRQr3keuqsrSZ4sREcViaLN/QuPVWOonm/lY1tLS1Jk2b2IWLENE4/3Rj/zVa
dEnHj6P9X42WIm076gyMnIOk3TXRXTB+t8s3g/nbJldNXMJrk7jVSHEuPttT7uEYdSzyWLMFqoaW
0Ao6ghQpx5KfSC7SXTy5466OdMqDqsHX39/t3F1DAt7OHDt3SZ6hg+RZI7/RJBI2Cfwkb0sgqB1L
fzHHp7JYbhxa+oANRieI8qoJLxABoxcx9t0uSWe6317LNaB/sJnIVPdTMVUpN+EqDY28zHwKyi91
BkWx4jUWx+1HqLxRQqhdNhMzoDpzNnrktYoHEd0V4cNNxFOIL3KpVO/GoD4QKDa2CE/veFTitnBM
q0Vozh+K6cuFUo3Lzdy0MnI2QcIRjAdCPy3GQ6g79CmcUm5tXDhDUVfVhReaRH485c9m1WrApFhb
mePexW1PVCYRhu7TZ7tBJjHp6mXXkbjZReZSnUajEpovZdVryMDNwd9nOQMAYIBMsY49av/Ydh9F
gJeJ7k0jT2OOcp1zOQXHeHm2hsnrcl3+QLW6EnCDJTKWgPXhJVs6r3B8pw13WfmvFWkOa6rZS+gF
oSgLY0HI2ao/p3HsWfWv5ibWotX1pa21BA9SxKaE4DCGIDlbbNmFbfFl2+6qFZVg2xq0ch2SYxMJ
zac+dB+dUNfopDCKXChFcyOcyBCGF9sqH1E2srP66uLkOgEbxczlwqg5qUFBZcXOqRLic8IJ8yw3
LTXRTDX4CrZ3m4gxIFkAlkRxmiLxw1w/eRyQDmpQpDLM6qXvBi9bkDotuKW9rPcAQpg7p4LuZnmL
gA38RWaxL0kAeTuaOaeyTO7tAqRoUTdYNxpmNdi7udsCJHqkhzNauFrOQIeGpg/NFqgyiwTSwWrr
kggsqFt36dFGJ/inqXL/h7Pr6JGbB7K/SAApUekqqZN6ZjzBYeyL4PBZgQpUDr9+Xxu7wJgeNhd9
MjwHNlWsxOKrV09LZrDourIr3IDMYt/VE8IsMNAnJ7N5YG95kKbNWTTugyh1E8xUmiNZa14srbkx
CMi1P1cs28+rrp9EJR/JVNcS12Je1cYF3XhXDUZQN86hmnuNcBQbl7FRS1smnU1S1CWoiQcvdFTW
nqaYoti5DIpqCWs7l8LJNKnxOvMWw6a3bA2mdmSa+8Elm34nwZGZ7H2nazJvw8kuVREa3UvXP7Dm
I6aum+zYU10RTvUdkuGOzTRlnofvMIl/TPz8UFz+zXUGoDqBy8++sa3mMs8w93ECZpMjSzMwhaTS
2JYiSZAhUYVl+HNbcVSGnCq0WTgmz9R/LNKPpNc4NdXmJevlbVJU/iySk2mA1zkVd66wd9fNViV2
Kbo2rK09l8CkVm/eka0J6gFMeIYu9VPJRrJYzjxhDQOS4y2/S0nolq+s+0CyO7N4ur5/lWgkwx0H
23d5hh+4eBxrAgNmoautqqoTMgrKQldu6lidcxzcJOimB7vnX73KC6nxSM1zQvAUdpkUaN5CLIng
IsOiTJGUhcehSMlQp3fubJtBRhL8Ql0OGl1VeGmZwB73FCsFq1ZysrrlkDjGzuu6O+5kIRq4NMqq
+gnJkNt6MjE+oEe5yBl3GQYrkKn8Ofk+5h/Vt6WEMkxqpODOoDN3j1WOJm8GoEW45d0SpmuXRNf1
SvUVF3174y/gqw1wqW0JZvogiUgcXL6YY3d7c0nKc+HmuvFBCvuTGex5wzGodO6zOCGn2v241Qe/
+n79E1RLS6bN8txulxZScpp57+RrnHfe0UdHzPXlFZbHJNMmzginmo1ZzPt9Svebbujku+u6tszC
t1WFtXa4g8ZDkx2buR3wVtglmquoanGpYgQe4YWnncXiucU0jnp4yDvdzDv/vTCJfV9c4BuNqVif
8JwmfTxPnhNkPYlNloZsnDDNctm705KGABoEvtC1F7wbl/GDkqFxt2sKzy77cznaDzRJd0trH6wJ
818W8Qxy12cXddQbzho/dVGxN9+WZqUz0lRQXDE+Fr0ZUq5jPFJ9xOWg3qyckwkjObeSxpyOp8p/
scfz3H4bkjlIgcDmVIM4fdcW8AFSBKU5sopF4AOcKjbpr3bcGcnP67J5P0xgbcnOyqQdSW7XNM7I
sMs2TFwArVzyy8tIxOuvaf9a5i9j//v6r6kUWLK6YpwTdyhAQpHZ/9XoKjE6nTqpRCRF0szofCrc
xowt+7+RGKGRhphFrMkhFduWi8Bm0VtmiofQGA0OSICt3Wi2mhqNamnJpE1WCw8QWRrnXh/6drpD
X9tt3kJurTWoM2FgA7xFlpE5rPwU5fdaaOKkat+y+SLpYubIsHgngs0pD3ay7G9SErmtlvg8GdvC
Zygl3a8zZnaXuvd4hZJ4l495Y66NM9rUqYQZV/mXdgMUawoyHYxGtbZko1ljQrhubcajE6w+ugua
0KdfrktEtbZko17le6RYDRJn4F0dIyM/LvPutqUlizSmstkcByJZRROmJiqc60Op4wdQuEe5UdZo
CfX7CnbjJXdJ+iqaVwMjE9H9XkzfnPnXTV8g139T24XUrZSCWu1lyoKx3ve+Jt+8BL9/7o6uLZd+
M5EkXu5TFtdje066XxxFeFQf+ZjtxPrx+vYVhiTXf2m5VkxYmx1TZ9hhBPnXtZ00anOxxfe2L9lo
g3ktU9/BRuv5JV+OG8dInTrodQ97qp1ftPWNNRm1UdkpheC7dV9iVD2PbpPI5fferFvaS8tYT8hx
HN0iGJCaBKbrv1xfXGFKMnmd6LrKNKqMxhX5iLvi5L64OppQlTwkKzXtxsh8hqV7Y4w6Zu0AnLnN
lcsF05QbpPcZolu9nGv74OggzQoFlyulZkGIIzxsmTcPlndI2Etgd1bgYHr5dXErVFBuIk0FmKBg
LhRAGRGky8cFLn08ebqXSNXykoY7LUMIYhMSo2TX0z1pvaArzj7X9Uu+yxZtu7ZcMe3MHI2N/WbG
xnnad6fLcJ/1sceg4P/PSByFTsrtpDZ3+7mkOF3qfGLi7NEsKFeNMSm/QIpLa7eUOR3xBfzzgIl+
aezd5U3ATzRswEY43EQkAUFJyo8x0wb6hasp5qQ+ToYbWjbKGSDkOQh3PrV5pvkelcZK8WoD8QLJ
aDnFedkHkxmm+eckZUE/hHR5va6zquOQUsmkp5sLNDuNyZbdr453rPs8rLSIVYXOytVUEPBUVYUz
iY3qw9p9NucuaPmdN32+vnuFF5IrqkU1GrztoUxVzx/6cg09+5YhOTAGuZSKjRe5RSonTkawi4IF
APMJ9rftWjJkAxV+h1sriV3rc8Fe7eJGaUgxanbqZSgq3GYb79y7y/7y6nl9x5edvRNc5bppZUyO
naT1FLP+uV3jlP42RdTrBhEqdFDuJCWjgz66dXRiVzx182Mpfvb0x/WNq2588ozP0k7NqR77S8rH
g9o/2N79DH9gfHWRWOYYBO1Op0LXQaCoK8htpUhaO78hGznWVhVV6WudO0+pV+8cPCWYbhYYxn8Z
XTXBXaX7kuWOVWHYJN9I3Dk/XXAcCqHjiVes/E8xlaOh1G+QJhfFh80J7FlTC1StK13/2rVq7cHh
ZuwMfh+wnO36dvx0/aAVrlKulrZiKJN5aUmcpHi2MSK/jnsQ91Ox33S8PgojkPtJ+TzThFQtnM12
ApWrsf4Qw968qZ0apC6S8dplaeSzVSCzr8J+2fc3PUhg3cthvEkwk4l2s5PBdMmQRPM8hQP/dV3k
quOUgi0440jnpT5CR70GTYdRD0sZXV9adZpSgLXQpGp2FMJwii+cPVbOGrignN+iwdVlmQqnI9dE
0yQzDUTrKXYbd+/m7aO/NAdwmNzEIwO5S+ZJjQmNwTXkXosT8YagdkOP6SxUoYpy1yjKKGSmOafx
MB5E8jHDfNj5Pr2JCdO15YbR2RJT2YObOh7a5CxWILNLN7x+sAoPKQ/27Jc6GcYUUTWtH/605eUi
8oHuFHOyt7dd1qyRIdLD9R9TKKjcL7ow064nYpG4nX9sY/XM+lqTNalWlozVnAye1Li2xcXiPeAl
dw2blN94JZQ7RpsaXC6CV8uxMTBxoV7+8+f++bpE3iXsRlZjSTZLObgw/YbCtd/l3639eMii7jg/
bk9jlB3Bm77jX67/kkpDJQtuO2b73gLZJ93eH+4dsacc9QpH08elOgApM7YzvxlbA77HXvwznuxB
QnHjpVme2VkkdmUBKILsbHu03a8ryh+FprSt2LXcNlo59WwDaw61EVaYsOknI9bn6/J+d6QDTlbu
GS2yLZmyPEVwvfeeLrNxjF1y7F/xvHG8jLHXEaqqPuHisd+Ek64RNXcMDwk9c48Fs3fFSnbXP0G1
9EWV3ixNNnMSXe2To7d9B+HsN6tydM5YlQbKAzsLu6jmtLFpvFUgE09fjSE5iSoPCgt8s2gMGWng
iSUYM03eqYgu8hRPStsiwXiWKZ6Zf/Kz8bHqszMvdGz4l4zpnXxcbib1MHXEc3pGY2GNd1X3qwKh
auJ+B+1CDK6X3tfUvf+0/r33O5IVe/MCfkELZgbqx8Cai9AraCjsn2JG3ddb9tkMOBspA1GcRP7S
JSkqwTyonCyo52OO+tt1zVA4E1Oy9qwkJOk5deLM+zRkX0f34IzxND1dX12ld1KkJskCdt12mGKb
YqyljXqz3z3etLTcbuqsncFAs0GO02bmYQZcSCCW4tNti0vptGt74NpYCcpN4mdausHc3jKBBL5E
Hvfp4dUVlWBoL+Duw/wTPNjp8vP6pv+0er6jUnKXaYF+Ydrk3Xg270EVF37r7/EMFM776mP8cBms
pUuRFBYot5pOgEXSvkSm4Xf3pVkF/bbHuBmNQqoWv6jSG1c1Ayc9oApPgWM+5mMEINo03fJWD9lL
EXprPM/3DLwa+uOZGN8Yu7W8JzeYcvDNFXWxomS7o3snLPbDj+64HcbI2ZPjduPbpNxo6o858B1z
gppzHbtDGmTOC3E0lqrwA3+8+xuxD97KuoVb8KpO+XEZ1v9MMfuB0yV5WIhKV3VTHK7cY1oMVl17
PfxBsjbBPLt72mEgZa+bO65aXjLbvhzSqh/X9uzXIjCtrwZGjlSlzlWqVpfic9Eg7pQDzMsWH9v0
JDDYrDaer9uuwlHKxP5OzWfWEaQvhpUFBWaAdJsuMVUtffmcNyfbWBzeCwDjeLHzgG02XuZ04y1V
S0u2ytpsYyJBDOO2HSZ0CnMMu7pNIJKtwrvYpum0uFtXacSSvdnp2DVVm5YC7zaPhlUviHjmUIai
pCGGu0TXN63IHWRC/3Qx15w7yOCa2YzW8qUq0l1LsrC3ncD0fhblTTBR15YbTpkJMJMlUKCqpi1w
3Nep+Vmi3fH6V7x/kWQy9MikLWgVumE5js1cR2Mp/qsmHvF1+LyK2oiKtZvCLkG5OS9ve2FkMtE/
G3ySrQwZtl3fi/7BIkfTOtrDTTcaJmOS/NYbWrHCb1q9FSIAYAirjoz3fZ/AZPRRB+gjzeZmilsA
gRNgL/mJpTru0Ytj+TeeMxlv5CZ5vo6UkHjyzKPvJJFTfQOQNFoSEi5+qpGO6hMkI6aYTsD8S1TB
ZPmE7tN17+g6tlRLS0bsuOXEp60dz271YTPDNn02nJv8A5PhRm6LAX4TajUYaWjuKhB6VV2n0f/3
HQSTG0171jqVXzhmnJqHkb7UurGVKmlIyXAtxrZ2MxynS+/M9plOeJQGZfZ1o1VsWoYWzQvhIxhf
2zO4cEH2akYe2BCvL63Yt8zb75fomzfbzIyZ/8DyR17cGbppie9nHUyGFrEiXTqbm048l79LPHQP
X6ftg+A31QSYzNtfmWVJbYKb6VjcV4t5FFrUp8JF/gMtchdRgk5niidRn7lYTo3h7zDC4uD7IuTu
FAH7CzLH6jZll/FGY1tVPF04CPJgpr057Z3stkIek4n7+xmsguM6oG5i381JibG1myYYqtTG/Dvv
6CvTK20HuR5b8+PqVcfZYrshWQ63aaV0ceWdOY4okvyp067jU7FEtaPB0ineupmMN8qqzJzBlASN
vx8xrp4eqzC5q+7WqIrqg6uRj8JiZbyR0y5JZSNdPZdZFbC+3FVEx6GmMCsZbzSn5f9mk4P/gc8n
9HwEk/VU4ap2XfaqrUuZMPi8STIL3NEypDkg1NBVwBQqIzea8okktTO5UyxoGrjsezq0gd9ryAlU
m7786Js82MpMj80JDrUtX2zyxMWN53j5vTfrrm2dZ+0G9zi2JaZ+coCqjf11OSvcjAwy6mvAtNcF
S5M4hxamB/tgRiji7a4vr5KIZKGD2Rssa22ggbizoyB9s3VsB6qDlI1zEUkn8hEvQAPb+WATnch0
n9jiRrlIkbQrMWoEhEJI6Io+dN0qIM0DkM2gzFhCM1swHerXat2mNjJkyrM8As49nEFF8DhvBn6r
u84r6jVMRk0Nm99mzTCOZ/9o04DurTK09jWmr/rhUhy331Z4GVKuY/FSnLYMoQJLxDbQmbZnh2Eu
VL/uit7RBFrFccv8+2ndTLRxEURM76H299nyrbyJl9ZFc8nf1gWG8GkqO9wDZ9F9W831ZSSA6JDh
+00mIEOmUoy8y7I1n+LM+MExxjgVukFKiuTdkXLfcUozaymRInR0PPTZKzGsRz8d7n3ODsSxNVVQ
leQlE3Y2n9N5QBqcTN9Fagd2/bu7jYwJspes2HdX0MC3ZIpHEGzPfokB8Te1gmJpyYLzZu1BmQar
4k15bimeysDdeNORyriokYia5rO3xemc70FWFRFr0BQQFW98TAZFESOf8oRi2xjrGG1RGRWR7Qag
aGfBHHVBF9b3hg4ToXh2YjJMykhFafYEAUv0GAjbHpz2tS2/bOxUko98eam312T4WBrPpvfBZdZt
qabMy1+sTVE5poXy66W54t4sbjwVyY4T055bAV7XuBvXh34az55naGxYYQMyggrN7gVB86MZb81H
z7aDxohZ8fW6MqnWlqzYrVeOp78CiX62BZdxpz2YJ3E5PF5fXvF4xmQMlYXBg6OfOIAhFmYdmASE
L5Z1Kh0rsBfMRYC9lcz4NPFmCYSZ3AQWQo78t0+1xdiUnesifLr1HCx8GAJa6V4hFGHGlizbYKsx
TBzzg3h2b9NPFft0XVTv19aYjJya0wGPlibWbTMHTfVtAFbE0CidkBfzrmrvs9XVqKrizOUG1M4k
Cav8bEJpwfjgGF0wjtYHM201yzuQ8jtVHRlOJdoaA8wcWIK/fEmyX37zua3v09uwTkxGUlV9Vbd+
i4CWCFCQgwrxs5nqOnMVIU3GUWGGTzuBunQ8W9murU8TeGzs5ms2VDtx20M1MNd/qyav1q1DjyDc
j1lH2zoETfN0XX9UpypZ8oRRXxXUfTznzXmcdsb8jae3OQkmBWG/yYVPbChMnXgPnRCH1HYea66D
RCssSoZT+dRsim2FueJNoAvLpasCm+pog1RikcyVeZheUtYFgOmg4svLIB9O642ldiZjqUAKTnJ/
cpGdDD/6oQ/tkWjClCo4ykAqs5/rlIGD/LzGycHcFXiBDNK7dd8FDW5ISbj9ukltZFRV4wGfS63L
2ebfnaEJRPZar6/X11YcrAyiGlg9gs/A32In6wP8L/K0pWPFsVqXv7+5lC4TncTiOSReHCdoWR77
xA39Rlc1Ui0vmakwhF1kYC8FeIEHHcaxz8aPlukGdCg8pIykWpexH7PksnlU0hr+K3f8hxGzq8ZJ
N5VXcbGWKfipcKy+6vBQQ/L5sOB1RqR3oOUKbZtjeuvOcpfQA6nB9WNWfY4Ubnt0k4yYEoGuu/FA
m3gh6b5eDz3aP6+vr1IjyYQxO3pOPA/+QVhBvR5L3d1Csa4MqbJqsxyzAvtGSEc1Bszq6MK4acsy
ogp0EibteNueVzfqDUzo08RW1ZalwpQ5WzavKRvR4GwFich2xlhqcn+FypuX031jUWkPkiy7Y8tx
2JKXdKgCTDO6n8iNVaR/UFS0GM1lXVDONH6kXhuyXJd5qzYu2eqQ2+bSTd4Ys/RJ1L96dtx0vLcq
cUsx1eY2BqplHY7Rq8DHzg5TX914klJMHTC7zu4J5NGV+0LsXF1pVCUNyRjncqimFs+/6C9yd+Db
4psV4v4cXNdrVeXYlGyRFEMiHIwGiAc/uIwiyPb2jj6hKrUHKfs+0UQ/hUeRsU8VkIJejWb+2MFI
tt74L+VTwK3ITp6vf4Yi0ZN59q10YNbEKOo59t7MisA0TrP3wWrD1Es1TkslKRkI1RkGWdsNkpr2
LOZHvqsO7NT9Zvtqn+43TWamUFAZEZXYhl+aFhiIeDJ8pgDnBqM565CPClWSYVANnyd3mFyAifMR
9wT7kzWOYcOp5hVCtXfJbsfW3bg5CDemw9NEETNornFlf7TxnSuIDITqUdG0K6eZ0IvoPG17Fq73
9d26Y6ETO2FzcKJ1z3PAiwIr3L6tX3QvHiqBSTYtmJm3CUA6Z6/4MuV759J3sGikpVpbsus2r72t
BxwwdkBPyeevAzhC8+3nbfYgWbU1uaY7U6hRAUrTsnWiqXbCeigOi/NlaHyN1Sk+4V9wVNE424BT
ccihMfc+OaCAddMHkMul+k3w8iD1uq7gMIokFiTaps+lcZeRsNdC4BQuiUiRl80oyNOxGM5Luj4I
u77zuixayXCy21pTLFEYhIyRWkhfLlnvL0fi5T8HZ16CdbrxcYhczuSNgHBtThoTqMazIZZ93rcH
UevwRqpjlezYK9Ks6wHhiQuMPRtmHmOU/Gcj4x+vH61qeSkG5zwD7weGEsbFKna1XQVu76DkWWpC
jWp5yWanpjfXdfRJzPkQ5e4aOnw5lq4R3bZ7yWzJ0FQpBvYiHA9oRPL5PAa14O1uKSpdvUVVtJXB
UrYBxPvoAMwraFRXIVgNo3TXHatXfocry+WJ5VZorCVjp9oBU46KBuIq/HtgBGn/XPDddVG9b2Gg
T/9bRYlTjjXGpIwoB5d0NzYViVzaZoGf1AiZHdfVnd+/G1kyWmr08Q126ZGjlT4noBPj7EuVfOtc
AlqPH6R8NXrdLC7FyVgyeiprE4iqR00PbKKYOHJfZTks5IUsx2ViJ4NtwbLVeAEuAjYsQTP8dt0v
W/54XZ7vJzn4pr/lOZGycP3UgckT9mm2/NNCySP13aguqtM0dhoDUolTMv+sqbvZne0x9s0RkYn6
r2TECCCkDF6ZnVDc+TRwa2dMq0ZNLuv+G9utfzierDyfq8Lu8apCArvkUdPqKPJVS0u+oEwtwAIJ
nv23cj87d56uj1KRC6Lp4e+jsKYyb9DhANIltHvNy6m03MBBC1X3LR/Kk5h+GP3D/KudkuM66zhs
VeYkxfRp7Ceny6B7+WQFzRbz6SPLnodFV6G6mOU75yADstaZVKTtl/a88SqsmvGLx6vDtqyBbQLz
jPASd+l6uK7KioOREVoco5SFwMnEg9me25wEta3jdVctLcX1DM54RG0BSFP2ldMsNBYRXN/0+5HF
ktFZOUYWoGObkxi93ftB+AFmex3cTdfnqnIuMkZr2dpiGwXKIs6nAgI/WXisq+4Bm5+bYI2KgEd1
WGiMXCWly9/fpA9uQTGdAvRqceYcyvrRN27D3lkyPMs2lqKdPSw8iI9l++KuH2Z+E+7T8iRrHlab
GeaInJBZfQxM/qHYmoPX30Se7VryQIAS4xv9xkRkx+xqOHUWAiiu0RyVtCXTTVtnANuls4LnhOEt
yGw68Ftb9m2ry7iswi/zurUQwhloQdzSioz1tsKmJeOyOjtheMRCKsi35r4lbmyCFYQIsPwa8+fr
VqUINzINlIXbyZx6Bo0XcHA1Fd2Z/WXMJdwpIDFFkA5emGHw3PUfUxyEjNfqVo/mmemSo7OWz5Nb
nFIt/6XCfbpSdN7EaoFOGOozmmBlse7tfrnritd0taISYz0Kv74tXspjATwfaUnJPDyGbvl3NyEz
3kKRQV8XkOorpOQ846Xf9NvWnKfeTqPW6B+F20VtniBTL0QERePBbN32UGS5kkXboPUEx7bVn4Xt
J8GSz/+xodK5a9VZSzGa1WljTAIxxrQ+TuQr2Z6vi0gRBlzZmD0L3fzrxQ3Z7q4XfO9WgFf0utuX
IszL8C3SGrZh0R5l8co38FQxtVFFxuVpyaf7jfJKM4Pn/a/4Z0xXYvu5V5s5IGKbiOjUv/TdGI2L
rnPtT4vXv9nEP7O6DN/Ohs5Ntni0x902d4+MeeCmLCMGBj9cDWJjTaPVqT+UCXkl9qg5nPelh+T3
77hW89XuRZHhOtMdV2c/D19n9kzEbUh7Kuf/ol37uRIjnFWThluzRIOjc02qA7n8/U1EtnyzF+Za
knNSf55+Nfl5KW9CT/wzrat0aowwnM3pvPY5ZvxO+dKGbr4NOnJJlcwln7FZdualeXFpE6giD22t
BSjPF7AqNp6Ork3xevrPoC43q3va+d18pi9TZL9mYRtmEQ8bIA7/1F91zdSqb5GcRu7krPcbPCGR
Bs/hK+iwQnOZvCCb1t+W5WlORHXWkgsB4GtrMcIBLgQz6zN//UB9dByX9v66h1J8hJzJJyVYkh3W
bUegqoudjT7tJ88Q5ZOD1OwwVYuOJV71OxfP+0ZlKzCfug4dhnNSHjwn6MRhfpx1NO7v33apnEg6
mCEwGcYwnx3vJe8e8MhZFYe8/kCz/65LSXEIcjopnMzPbWsczpv1nKP2Oh0LqslUVYKRtCi1TeYt
JdwEkKvHcVmjzJkf2ZiGlacL1O9HNyoj/rfVQondw+4TvJABOOPr5vb8eTN5x3PL6eRa5xZgyd10
tl+2vbmbIhZmISZUH1x0Zm+hFQJaiSJUp+0rUFx8qJxlFtQAE2BbzOf1KXkaTv2hCrtzcgRdxQPb
F7t0b2neERRCk3PNTWyN2aX4tNF6os2vVVfofT9ronJaKVLKCsJSPD/NP9z+nPE0GJLHeQjX1I6m
9nhdYRVVByqnmAYQ6k4qIKchIqH5vYcLNE/OBxp2wfDJ+nr9VxRmIaeXtr+ihpbgW8YyBVD0vu+A
uKs14Vm1uBQqmoZOGXoP5jNpw2H8baV7e3y6vm+Fv5BzSZ7MSdX3/XAuhXgZTXAK1OTsog+0EiSs
y0mDHH//uvLP5KkSCrQZLVQIGKG4P/CDdWD7Mh41Z6wSkBQZ6moZ/TIbp3NfgeUx2XvdGprT7+si
Uqi/nFpOIMYunRSkobSaAtvhO+Qz0W1LXyzjbSho6NA4F8vinguomr3LLd30IIXE/2kDMNM0IyWW
vvCQjgc41H1/Gg69RuKq1ELuBaAU5cx0xPrs0By3PfpWzt15iMeIRNPBiHRP4IqTlfsCAB9PZtYg
S7KRBDsT/VxZa2AVo8a1KXozUEj4+wQ69n9iGqJ5R6PTJUESxzy8eOyH7uBHlYYI5nKk78QHuU+g
pZjFupqQVzev4cbO3rCvvQeS/kJvfeRqkcYqZZXuhoD8Lu5AO3Ie+hMo0V1df4ZqXTk2l2SwBgcW
VltGaHsjHthbTVHtDxTgPdFI1rukRKyNgGic++Kjte+DMuKHfFeFQzDswGj2AOhGmO38j9eNTnXJ
kjsHMpeUKSge5jMTYXKogEhYiwA1zwsmIdnpDlxhgHIPQd7wmvFluBjIhUtqONoHuusOuqYuRbIk
dw3MqQVgQouPSNcaV4fATv3A7I91rvHYqrApdwgMHpuMecYPFKc/RMbn7Ac9kD06AY/2Kf1y/SwU
amVfzP6NA+xX0WbT3E/n2fpa1R+y7bargtwrYFtDPpgVn8/bWoK9mKUn2zW7wMmnw/WNqxyHzLgq
kprMXo3jLYz7aXywnTmc2zxYkqPNdp77mLff/PLQAe1P12NqfCfoHlluazFH6/7fYkNPfJ+LAZ/H
p09siTvxGaCs6x+mOhHJ0LPEBxx7mnAiyQObXxbdHERFoiH3C2xVgyoYKKLORhOMw6d2O6Cbt/c+
9boCk0ph5c6BShS0bBu4qPIOrvxuO1oPU1h/t0NxKEOdVSt/RQrZg8sXwy4hH+9+29v77WiE/b46
pcjvc23U+4Pwesclys0DKwesv0Zj5dk8dPtl78T5Q/VMo3yXRTYcIw/Zh+03awCCXo/08frJKxyW
3FJgF2UtWo7fLE7J4cJcLnbGYTjocjRVxiC3FdAKfNDljPUdFNyL7KFG12/HwCB8zr0ZIzcfiyGc
UdkaPxh4DS4cXfVJ9V0XTX/jYzBwqvHZRaPB83vi8XCc92w/HHSTkBSKLc+0Kv3RJVaBVobFGdNA
UOssKKDexkaDzCChtWWalEuRCsntB0bvDquTQH40feY2SvwHg2iWVhg9k4y+Y41IWx9LW9adWz9u
hmbdP2R97+mxFNrT1k1H35+hx2CuMUIHNDZdt2vIx9R18Ej+cfEPvbv32kcQeqM53tsvmIXUmmJn
LT8L/lIZRzE8Z/x+rgj+PARzftcm++v6rvhouWuhKXmTe+M2nX1bHHjtHdtZ95yn0nW5bSEnZpLl
/QqdO7DDErn74kPxxT54waWvGw1fu9s+4aKTb1Sbbd2aeKnbHtOGr8HmzeahN8xJk5ipBHRJPd6s
bgDlS0WLaVWiczDgNPG/YUq2JkCr1pYCP637rCyF1x7rxnQOtJrv2OplN4rl8qNvNl7MmEM2rws5
z+SwbYDPaGKjIueSGxbcZvFG5MBYN+URMZsgze/Hyfrg6jpFFCYu9yuYogEbYYaND6MT+gvfz3YX
2G6i2b9K6JKZl6235EnqieM0g76ziuvU15TuVCtLdj7WQKJQPxHHReTgj2lY5KCcc9txyg0KPS16
kbUpObdelOFhqrlNB//pTnA7H0OrV3K2Bj8ahfOSp+NtkjYlw6zLkpEeJEBnj9APVbGdxurbdZNX
6KDcn7AaHAPCMfngXLAU/cD0AfMs9xkbTLyeWprTVKih3KTQpynzMsEA4B0+pWlQ+f9lvuYsVduX
TNMd+hRTObvmOC+7NQ17wQLmBen467p0VHc7mdY1ywfWJaOLAu+3KcqPGDOUBtMaOHsOVL6puxsp
1N2U8u+6mmd7wmi6c78rzKg7CYqZHNElZyIlSgdpOJWHgQWFRptU5yHZbcan3F4cD6BblA/sZ3O4
5/ltpUW5kYEvleDL6gzn1H6dmzuCXk9r1KiRQkpy+4KNOWQVW9YBKX91HLm5W5On68esWllKwrko
OJ+qVhxZxT+3blEGeNN8ub62Qthyw0Lr0Y72bdaeK3Dm7resdiOxcDeoSfLp+i9cdvlOUiR3K2Rt
PTTJ3IujV6Z7AKNolYH2oo2Y+Vs4fpB3Op5MlZgun/gmDrKGdOUI/qojOBgwTWnap4Ozv/4NiqT6
z6PEm6XR+5Ia7piIc5f4h9Ey9607/UyL7TjXyaFb3KBk7LNxI7kl/ZNnvfk5kwv3fzi7riXJVSD7
RUQgj15lSmXa95ie+6KYmTtXAlmEkPv6Tc2+9NJNEVuvFVGAkkxI0pxDmgYsAHV2CkhWqYCQx/Uv
0e23YsvNRgYRrsVwQUWY0+eA+jJIbIfa/MdcYNfkEur2QrHhFbM6xAi+gAKEGKqnL7xtDHam+wLl
8uXDxjzP7paLbf1A8qGwgeDY1Oav2We1WWFZ261Dbb1cXARMPtAUEQD42bzOMdt4c5ibEcBIRpts
MbdZGNOQmBgUdA9ttZfBwRSqBUaGIYA93e3tKsPR+6c52Ul5llH9dn3zNdeR2s4weiUk7oAj+rLw
BInz5pyK+RVodK6PrtkYtZNh5nyal44sFzR9n4ZnpwZ8LlOfokaf1E4GAY3Rltds62Xx1ueOsLRk
/en6snVD77+/MzYOz3FBCyovaFgO4YwTtBjeg9pNVTJZ0JBXWtbmb5ed8TIqn7xjmYyXso66E4aX
kenC1H2BYtO059Daa+/CkWcH/wia225LFfgV2ONdv1joerEgTtEdEboDEuLrQtc9GdX2hb4EH7pn
3nYpZey8WQl04aUVIMVHftR92RPHN6ZusNq8YME0aOpgJvws03yNRExTlI5neGvkETmW6W2NYFht
Zej8oFkGBBNN5a9le5zlsXa54djWpL+xWrMkBZtXqwZVEqnzJh7aQ5lgFuHXJV5SKBl4bf8EXwxb
s6vNxwsbq/VLAVDSW7TftgsQgv2F/W4yv4+CeEr9Q5/JLrk+z+dai9VOhbEDRrxWtNtlBngJEiHL
4C19fgzhcJ/vnT3nw9rWHYVXZYHvN3Jg+ZMRtuvvk+Az0SgGDdEHt3NXF7bYbSnqYkLZuPswvk2q
Q9VQVv1jbQAO+zZzLxgfur6ugjeE5q6qoQu/acSUzR3FKKUTPMXOsi/mCgOP+NZUB1T2fHnp62HG
dtT5FFqcI7nTiBYR75BVdfDXIbe6dOJVvThxD0QaXp+uIfPy7w7nQpxWuXg5NeyP5vTCKhgtDifm
+x6oHJQsQHVHfQhebCdyH71zm87HvEtv0wPFVahrwsZpnyYckrJJPdewfp1+KX5CVXDoy6yX7WLP
P8U2RPVkONY1CqZWTg0Daz1RwMC+/Dr4aQNjr8bmIY3xqU0PDSeUM3feLs5rKCP/LDNgSo6pSPmp
vrnIBasQtSWtsFva0waX3nPbPbSmqK1G6B/aH5q2dLoalo+8+1ykuTC8QXXj7nvxzqhrhpis+ma7
ABw7yU/FcNPzB6sYtCMd2MjQCspnobga4n76nQOg/E2arVanEeIzgho4SAk+DeKlMnUW6YSx6847
YbjQg+NDwhKEvB4WdnZM4LOfe79YbW6A8k+oSbPEbvA7MGd/DCCHu94IzIk/VKORmbp5Bcsee2s9
Lxt1L16FG4NHoRGKWpG2lXutmwej1+H9XB7D2qAhunH3Z+07YY/b4A1scWDV7I65h+DPdd3QOEBY
LTMLepbLMGDbBWA9MpwKINbCT/YXNyKRk/bZZiqf1x3jat1ZKIlApKhgVzMfMIWsI83Wf4d0ThzY
28n0rtSJSTFQz3ctKxxhlnm8C5sLNuEta+W0T/hO/o2oK4YJDFyGEXneEhFvxzzpoITh2TlbaXk2
1f1pgmlYxaWlvJR1Pddwrj+vaZsAMm26PKNncpyP25Nh1zXHu1qA5vm9g2d7n+Oe/N2MMPXuvQwn
1aFIbsNExYFyo5Kc24soYJJ8ASqFeKEGE9OqknKl2uEitnmDgQFSS6bkb2nb9rzDW7C0zm50CNQK
tHGd/dySMEvrZ3ORSVOuX3Nvq8C0hTOsS7MisGR0XsE5x0dvvlEyav0Zk+ta4hGAAnw/CKGfB5I7
GPw9TNJq5XzJKnfF069pkcDTsPSsfwmbaqp47NTQfPIEHKGsfgF6e2TdBuOB1YK1heUB8MTL5bLl
w09B2eOIq+9NYaJf0anCh0o1JpdQrOC1+XtV0V5xh1+tZ/9xpwZiMb7t2lfr1bx1GLgIoUazt/y4
Dn7k5PdthqgWqFWLI6FqpsNwKu6GuMFtN6ZAwg6FDea+ed3h5Ss3NSO5I7oeEiPT703GxbE9kJMN
mfKf6NmFGH2YmA4WzfGrgtqutaRh2VJ8qZ27qn10rdQgp/3M+OTFo0LaVlBW5PcLyGk+Wwc3XY7k
TiY5yKlMS0NAL/h8CrVAjQNmmFfiHhJTgp9mf0KAq51D7z9AuwF7wuKa0vMaGaklaiEG0HGgg10u
05ZXF3uAagWM8puiSFgtULPttfQwg48IODTOACX6VHiGPdCte4/mvbsB61Z4y1yj4dIE1REFW1SW
JsQ4zZGoFqQVzRrkgAc8XOTgROzNFz9GbjBd3QmhFqXxdvWLEEGwMWz/9ikXUMnjf9me7UOXoIQb
Ck11wlFe5BO8hK2pA7mH6+81/DdnVnJd83UDK6YbrJQN/bZrZclZVloA1VAVACx7fXSd4JUrWiB/
oyy3lkvNv4wBiuwh2QDq/bbBlWu6Fq3sp7UW8O54Xieg9LrI3CAVzbrVqrO+XqUTgkZeOmhfwDS2
yZ+G3qbnKkKtLddWNk0nLhMgxwMcEWAq3zjyfvK8syCvFMNOkAtIR1uXAMVG6rS3kUZgtYxMVmvQ
IMe3L3C/xk5Hk3IwMbNpNFCtIGuhxxaFLmAt5EOdr9lYkuZuYwLdhrCIVVTaZu3FgmkOdewyjBxk
J3WxGjRQd/GpZWJhPs0AegsvXo+fcpKGEABnUC4//RLO99mvorZNnfyuG9d4dU+ctfF1zf+bVPzk
ulKrxgongNLzuhou5TJ/r9GXwSXpFFanzrUuE+qzpgEQwqD6nnv2QSIrHmc/sRv0GkBAL+YSPbat
NKxFZyqKiQd9HiyCM3EJg2NrgcpdiGfItOg0QzVwoFhtbQb6jKy7lUE1riHNqRlXrREb860O6gJu
GrlJHtMANdAISl4Ne7OfnJ/sjVolxgp/Cae5ACs87c0HVZon5M5/dA9740FwE2IaVpFtpd9D7nQA
pe6ArLfFyYKg7NIEs6iTj3oTAwG5Bd2f4tLSFkqeSyhwG4CF5rp8dIPvevTukAoCtwOEGDAZEiRh
n7km+hmNe6Wygy9zUENqHMZ1h0O33EFBMrFI3KyXlv26vnKNpquFYoLn1WTNIBav/bGES7xCgoX8
d31snVR2ZXonlVW4ol8ZJBUbG7rA17SqTTQ0ujPKUQwUju7R7i2ILIDJQ/t5Ag2M/6DYjer/7V80
1zfr5KOYa9+QpurtHi4296UTJFrq49J+vS4fzdhqtdjm91tbNvBYHpchKoaHFiIjq/9yfXCN8NWS
McDgGofegYXjMPZhU01GqhtXuY+tsexWRGHR1gw0gG73UM6mAPpuip8cMmrBWF8G0ndJB2HAvI4K
12OAEbI+AS5nIjtkIqrUrX/fjHdK6QESDvg/kLqC83fyMsiQ3ibvfb5340LCBQAs95jgGN4HXubi
p+vj6pREdZKLZQSUddB0KO2J2W9P/EG9yc3XPBDV4jC+dVCQVMLYbrYBINEBgAxPfmTF07M5s6qT
t2Kp27Z50DEFgWmgjIgEENBVnaEiQncIqBVhzO2asphA5E4BXcz7IbD9Iokb7XjZcZPQxJQd1nyD
Wh5mhZh7cw7fAGCYByAaTbdepDdtrwpsu+QuAC/WA5iTIw6eB1Cw1Bnu2sb/cn183dIVc238wkN9
AUkSMfIjp93ddiNcFlaLw2w+98L1YGia8wiJtxX70WbSTd26FTPlVIwhRxhq24QHaOgSAbTtnRU2
YWewV41dqWVhpBmddekBbK8EIDz+uq4Pg/FhoRtbsdliohQHCzSKy+3Y+A/Ldl+1BqX/7Iz0LUsN
Vm7tZrOtgerfgH0d5cNKfuZAwtab3i2frXwfXvGS8hD1KEDOmOHggv07D6WVNBxkupUrO0plXbVD
n0MvCDrUpInKoYy94tkidvr/V/V97bsqvT+BAfsylLk1ZmV4GtojM3XofaaK+7jKbjqknGy/nocM
WLlYJCTc0tyGAoLrq/40dbEPr3hJA/AitM0EIk9I9b2w+gg7/3b9eSnup/JoQ///V4PG675DOYkL
yUIAZIIN8L9CzUZvImf+tLxl/wDFRcq3Nu83Zxuz6dCfgP3m7J/Egd7v2TAXIsrhEzX4qhoNUoON
zRYsVtHsH+Af3B7aa468vhtkF13fCY18PsQYh9CqixkYHQb8wNpLXxjCixqbUsOLYzEFjtvgER6w
ArR+idrh2+YbrGpPZao+Ewhf7X1lYS7pvJYiawnelhPupoH8I/nGgzYZZ6C3ElGPury9OE3OILwB
70TPng1vWd3WqzHIoFhIb+0kGNNvPEQltERPj86xytDXVe6wCSkyJsZ0UlSsO2irwtkIMELb+J7M
zxKN0VL+vr7zn7bI7lJUTHyufGFDp+SQsRN69d7c2IrqQ5PZJ37npM0XyCxktxT87VMp5m7VPTCD
USozRl8s8lqawHh12qtY99AUpWVDqDMrVve3JA2DSHZtwBLTja1Y+ODMC7VyIAsJ4Y1FHqv1xSD3
/aM/0V41JLk2lt12ORwd1uOcegcOlbPFCbLbkMkBWnfDCas5NtTYpMhp2ZEB7K8CVrN57L5L7CRD
bp/c+ZaQMGyq2gTbT3UDPKswxUa/tkBnwb4X7vG6jDR6rwYpF9dpCw4M4Bm2Mzx9aSEOZuoq+vuw
+kz8+5zvbszFA65rUhE4mUg8JBICOy1gS+T/uWmRQr/YW35YD04KiGXQlAwQrpF/F3gRTlg6X4hh
cz5FI9pFp9j1MjLaLYs/Zm9vfjacyi/0uB3DdDu3UYqT8uFvu/LhFk9+n00xdKusHJ91cJfL6avV
H9uxuu3yUIOXfHDqsHXlkNmWVSSBTWUEXfcm6NJPWfn2dSvWPXYWwluNxmw9Q81hLLLgYT4AlObR
1POsMXFXMXFmTy40VIMqlOIU2EfPVFSmuyLUuKRnl7bTVOGY7bAlCAAzXIB2K9IwXWIrlk/4aEJP
0hiKGqKsy3wVHgFFmlrAgsz6/ne5GLKc2o9QXlGL7bZu47hj1gIphYjaQxejmMbrgZ+g3hmyzqaA
n2YbVAIuXGFAsCLBmIVQOcMSjhuAwfW6tbjRSVZpuOpmGRs72J3k5SLDMzWhuekWrphxQ6uxnlyQ
fjl7J1Zah6W4JdcBuq+GKCWGZEq+m1bXVUkhwoSxW+L8+9DKZYy7DrCeGtlnvvda0y+ze+fOxjyK
TiSKzW5lDjcPtIJngLfxX/sk4l1peMI7YGbdi4bmozEcqrlHHcV655UVUJIHr8K9IsJJtuP65IP7
7cXVAYqXk+s3keZ71HDlkleCDyOoDtRRH/tgeSTEtMUa21WDlXISFlDywvoB4d9fksL6JnvD/alx
kNX+VoB7nAq3Ad9lQot3GZwBSq03+t8AcE2RYzVrMkPWIVk3t73N3f/QqDO7opZFzTMy3NnOZYa4
+mz4Fs0OqF06edj4PvMrngXirXRPvni+aWfVDp2aBKgUAgh952JJnH5JmtbE9aVxvvD+Ke9cDNHl
FVkWWDLv14jOj3N7x8uXrQkM965Oc/Z5343P3HoERAEwskr+lP3XAN0RdNt7+UNvsQDO5lyEQ8Yn
76Wyp6exn6nB7dGI5S8KxbtlA0J4U4whSDycvtP5jk4nRE+O/3p9P3VCUbwcjxVBOVmYZ6P9zWW/
wu5hvKWvCE5MNWTcBpXjTBAPzRDYEf6vQsloAvjTaLetnJco3EjdB/Aycqz/8vqnxMl1aXwaJ97X
rJyO2EYEkxwGHt72ykfogI6DhwJqoayYHPvM5MpqpK5GiefGlhPw0vDMaw5MfnO3Q728GT5hl8En
nroaJgaKsCZ3JviE+i7PvCM5bYDQAWBjWWFE8tEtX/Fx+nlpvYXAFFY//4LH8Gkl23FaJ4OhajRe
jRbXPrXtcIVbnKDXHHq3V6DUEak3pQYJaa5AlftszIOyhmwjvKtP+L8AnpJBCoxh68GL4blidDI1
OvrXQXxnt7Pw6Fx0MIvsacKho74LCoOAdPJXjNZhQekhivvMyc9Od57Dx601JNZ1st9l9m7V7ZZb
Pp3hDemJezE9b+Sh4MfOMdXR6FauGG4BedHc4nsUyCOpV/lnIBw6bHNluPV0wyvmK6Br3l43EIzN
Xul4GNpvZD5c1xqNYNSe4WbuvAEq8oYMuErmRwIR0tSqHXap1np4bb21N2yARm3UDuHZakht9SCh
ynt1xak0JWM1osGKzjRWN49FA7dr5fyo7a/VjiAH+BrXhaNbtKI1yJmHoq8YWBITwIFTxLn787aR
FYVZ1xmAqvf7qXD7yIbRlzKIbxtaURanawkvezRkBfTuHvPQZj+GofRMHRmfy+RDQypd3AGaGoCN
zVsPqEsXk2/9uZf6of+UAvxUVxaUZ9L6sSwiWqw6Ev2cTPJlZAxwTfzsunz20/zjRfKhFxVaF0ff
BtK6LOhY2ubQhlpXdeT63ZG6bjrURmApnaR2k3t35szFmAOewwg+CLoX9B9j15fmLf6h95RsY+vX
OWxBfUd/7niVG3BrZ90dv7NSaAs4tRl+uS4r3Sfsv7/7hMmZS1Y1S5+1DPIlYZGErokMQDe0Yrjw
pm2mtgLpVP2THB9r1+Czfn6gfej7XGqOQWKg/oNsU9ajX8BhBaSKgxVNQz8adEi3eMV8R2AnocMA
i+9JGeOmTSrb9MLRqadivlAqDfwLW8Gzzf4224/2ljpzG1FycjvD80wzg9oBKqlblvUK6gMVqrV7
WsqXMHh25q9s/nFdazRboHaB2jMlwAJZ8ox6fVzLkzffSWgzDWpD1cbnZ/6H9k9rKgqnAMi2zA8H
HInKlTGtIHUNZ+htJz9WO0HnYfBzx85B8Yc+2tkkpAmkQyf9/aPemVRXAL/eull9Bn2ysV2flu77
NDWRJw6te6N8FKulbtgEPoV6Uce684pLgf5BpmtcJ3rFalffEwOjdp8BrGaUdz8JBgR4y4SDrTEr
la8ALzXwj00gm7wozoO3xLQe0+s6qRtasdi6Ge1pDveh+ycIrljO6/VxddupmOvWYadHIbhmDf0+
uvEmH+bwP179M9IbL1y1NXRwug55gHKUNcJKx42nvvQN/o1mN1VWAjRw6XgdCIV0T9Dy7NKv82CQ
i27oXV7v1Dx0mWT1rubBcD+6GfR+5KNBvUMY4pMLXG0JhdsaoNi93QN5BD7CbLrQE7B2GfMAmlQo
VjkIAmCOg+IVGH9MLAC4hpZNaNuEbkrAqwiz7sD+KQ6mB/OnbSa+hVUqAtiAeZpcmEuk8tveyBX+
FG9/gZsvXpIbnE3tLIrVzovsQggZ77NAajftsioWyfjNjnBkTjJq8lj4Q3eoNQaYWjBL++Y/F8cZ
YMHp/Uv+hGLreYv7KOb/DnGbVd+vW57ODVIbRZ2WhK0tQHbWa/AYvAWHHXGXxm6C7sGHA9ocI0SN
TpkVIwecdvC39hsTgEcBYI8NcXkLiiQogNou6lt+My3OyrOSd/D4TSopWw86asRirW9+Fy7F83Vx
ab5B7R8dpFvxCcE3FNWRVplVnbmJyVo3tGLrrZTEC3b1cq1n276w9o80AkXvKvqJsavlWNYgbQFI
x2DsbDqUyIl8ItMqeAIwfmzb6WzzaAVsYukBBqfrAZ3Ro9h+XZeY5spQm0Rta+QupO1ga4CDqSN1
FNqGqhHdyPvv7w7HgO4QabvvG+Jf0xZb0uB46TZCsXMocCET9eFpM8x0jjorwCePdb/yqTd182ki
iVit1Wp8F0Ah90eNSFfIlnMISUT9xU2m1Emrg/8wmQoK/sZTP9t55cYet9rG0wpaNcfbAVoHf+P7
GqgrBECKoAf7Cf9236BS7EsPRwqQHb7YF+/ptn1XrB1gwMLaysEkg7UEJN3lzGsTFqJOfGoBlw1M
gEEpQXzyPKf0WB/8Jyh4HQE3CirdLsD8bmL50qiYWsqFrZxWvN/gyEKPObciCkx7N4lHLeYq6MDX
3K9EBpAJRdq7OX+AXxxDqEtzuavVXBjAdEjVr/ZxKKA/ZZPRuAFYZ2XF3cIOA7ufyRc/NPXq6ybb
7eidHdacz5ODZkj2W9+K9rRhHlcriwuIyaKeRTU9b6sJoFkT31AbShfMJGX9YB9Dt0kC0UdIomPZ
QgXASF6agmZiWU+37ZByDLC83py1gs/qAOi0k8t90Jnejjq1sv+vxMi2DKUtpH1sSZDx1brzW1MK
V7cZir3nNnC7zsFkHxFlcYumpAeM1vHBJVVC2jbb6rTFIrkuId1cionn6zQjUcNc07pEpH6d0eua
L1C77WeB/dZOPybr9fpMmm1X67uWfiw4KkFg2AXELIhR4n8DAISt84cl+L7yG583aoWXS8Oa9L2w
j0vYPHtQ4BP17vrn+idoSm+wWtvlFpAZmdfePnIAfB/lAsVS04EuS2TnbiwDGnn4zcpFHEJL4vUp
NWqmlnzlftFYlQ3GIisMfQ0SeuCmzVRzp3myqZ2pkC71EbWwdewYu5tBEaJyK448BPaUpvOiBZkq
TTTXsVrY5fltWHLir8et8L4CwQkAVvqizfIO6GBvk5Ni6QWEoZATrgBTX7WvdgPNlGtj2AKdlBRL
79yql/4EhVDYlWT8Y89t16A0HENryi+h9In9LCiy+zfuEhHcAvwB7rBa5eUUgd02BGa1cfhbAKJr
zLcCx3U7F4YLRhOcUsu8un5yGzl169EWDaKPVetRIC6o2ip4FWi18E8JxdyOwenWlLZjNaPLq2G2
m3nhJ78iBwBwiTB/8Vsv7dolLsIqrqwhtXMUl8w5bfLGvVPTvR10/tdrV/FTb/vRTuPuAqaUNYyR
5R+QXxhqwjRGqmZ7AdJ0szpCm1PvlfISViR8CCd6C1AuaMKHfK+31iulVneai/uCfPPa1G0M96Pm
9FdRoxtJHIvTYjjREB+cBWilhiYCtBNoP2BJ4cwnWv0oSkPlsM7lU9O+shAtYO6G/LSHEwAH5sDH
Rxrv3GssDVki89gyOK66d76aAa78YFsxX0FmUGR4dhJ2cJ+c+/AfDDlgiHyl1w8dzbGmZoDltIQh
tar+RMfRf+jybjvPBPx+hwGd4vUpNKqllkzaJV3p0mL/6MAr/7ePHDKlNgMtMRxuuvH32/qd49fL
EJKexPOPEP9C6VqR+r6u8lv410B11S7usttcJ58CKBHDJXGPYzsN84tHB9regle2z6CkloRvkb4I
kH/0qlD8tj1cga/nVb+uS1/js6gVkqhayrW3RH1qg18+D4+WnyfchbqCtkpQ3z8KaoIp0Vwyanc3
2WjeQ6C6PlHgfI8XSNK/Bah3HkJqe3GThy0Qg8+FwRI1eqtWUQ6AbF9Q0rUn4eM/fGps6DZkp7Wx
b8Gj2XdFuTIdJjZGN5CbPQZfgnB8CvcH+FQn17dFp7SKg9xXVj3O9tCexrlpI1e2ZUxnaKi5PrpO
OqpLTPjMrSVnp9GpTmSqH5eiPTBiG85czfBq6WRo+zNxJa1OE7cBP7Y6ArJxPLDVcKtrZKOWT3aQ
OCC+w6sTHnoUwYEBofiQ3KY4agFlh2Yxs7CFtY/8wEOWDjPLtmFOr0tet3bFmPt8nXt/YNUp34pz
aZHDzArDOaeT+v77u3OOCWwFg1tVJ4mHQz04X/laRKVrol3XDb9/0bvhJaZwSpO6AoXvMrQFd1O/
xeNoUnjd8Ip3K0Nr6AFWblfHIO7GOquW5bDchKsD5qoW8q2+taFeeEA3yHIox/fzMJ5YUBlE/9mu
esRS/cyl7APJHVGesd8m7mrFW78Yhv5MLjC0ejtiUowe5zw/7azMEaICmCl8BJBDjlgNU2hWr7YS
ONjiDLgJQB8rETcTeCtbfsNBs69eiRYHbbv0fc3Lc90u2Sam2PUGgNQZ0bf/vznt4yvmZAW2CH1o
kzxPEp9J7keLNIFKf3Zd7UMr5tT0xKahsNFpc21gUoACFbuM3CYup6RE/15f/r5MNey5z6HYVGVz
12cDK87SpRwwIPpk7XhSSMhvM98z7IFuexXLgtKLQQhShEcm3Zd2BXhCZ+1uca72L1CuwTIkmz/m
FjphNEfMaYD1dMtuE45yBdYuWoutlcFRsrKKSOPMANcCPOS23/wHgE3c8GzTiUe9C6sCqHY6ixw3
RGMAJ/8eztRUKviZcwXSUS9CViweGyVIh1avtHyGArvazfzRihz/YfUNH/D3pfeJFqn3Ie+2xQ0t
GhxdeNlG27ojTzBnuxPehv8dROsf4D7uDzO4Qd99HJTZhOv5q0SefJo7/LP2pzGmtrREhIEbLOHj
vJ6coCwufrn4TxR5/GVZiTCYrE4mypGwQcO9Dz6Td+yBxAKVPzEbI4j5RRyzo1WU0YB+X9cfzcmp
4qu05RR6C3LQCYI9UHTkNJnFDI8vjc6otfKdV+T9yjHs60AH96EQkL54Ltvab5Lra9ccDGrBvI0k
FXwdgiM04XeZcBrq7vRDbrw0Q/3kgM4agko6ISmHgxRoQt0IvshK6zCIgqbyhrRFXjFG5Yxs0zGh
+x7lmJB4yheHO/kJ21NEOeDddO5ZNm40EBPkr25PlONCrI4TrD4PACrXKxK3ssgZSCRvQvwDS1ZO
iYnisS0kIcciqNmXIUeEx81MalPhh2Yf1PgKtKW6ZCRWfgpJ+V9LqzuoivmNhsqgsJrLTA2wVJS1
9jL3wXGu+oNHzqVbPvOh/QOkWikA/ZqAwTS2rQZbwq4D/F7ehcch6O3IKizg3l1pDMhmViSQcI5o
Kg6eyEvD1aZRKzXcMtOgtukGZ0nTLkEKGjDEVZB3B2+WXoQcfkutEpzjaqyFzFVXDdDgehx449yX
E3h5DvecX9eN/e8mf3KAq0EWXNZNgNeBXyq3C0g0ld68xTKci5NLm/au9Bl+tBcP8NCY1Xvx4gL8
fQRYNN5r0OPm1Frwp9zC/fe1AmaviJa9PCOytpkPiKkv3bZSJ5ZkvonFE6ShnBl0WKYibIh3HOs2
yqv+kYzi9booPovW7YJWzokCbxXgUuTkCCyNzxKuNNGhy2bnxZ7gBoqJab1zpXQTC2olDEet5tz4
G819964BtZxz4JdgZ+aWEQqgARuSQ9e/RmfUyqEBOgOIQYAfdspnCJ456wbArE4hH0OAfbxtCrWk
v9o8ObT9WJ5XDiEowc8t5keH+Tc8tWE/PlTyc0iYLgCadW7a16AbI7c1PZk0slH7Bn3gm+rCfkIn
2bs0cwASJrYIDY/A6Ge6RDXKpPYPhr7n5gKz6myPX2vn2xi8MOdojV8b57/OvfMmg/+lOYTUdsIV
dX7Ii5mdK4A/cgC7sIu25uiK/64rkUY/1ZbCye37zvM5O3vo0fUB4j8wYXN+mrDYd1cx5KGRIVD2
BfxSnvoT/soOfjJ5EURfgfFrMQGd6tavmLSA+OUGNXzsDIk3qBoSQ38gjQngQHOvYeXSdwOvA7x6
wc6rC4kjJ6rcp8Vek8CNelNS99OM6C4lxYpbFk5NWJThsdm8Q9f86eSvcXVj1oxxS8V96Mu0KyO/
WW7onvHIh6YL2/cXD64YfmF5FfH+i23qDf5cUT90XYRuCzHQMecX4nTP0MIUgXOZ+AM/CY7S68r6
uQPwod+i4WiY3QqRY8DrdJPecS7smDAX4PDGu76KKt8zOK66j9l/f3dsz4L50vPK+pxTcvA4joq2
7aIlhItx8Ay30eeq+6H3gnd8bnEHqltwFgVVFc/SVHOuW/4+5bvlA8mbLPtdcQNxX8FW9PgYzM9o
fru+D5+frjhULJuwegBsSbBs2T50oJ3uMEdyO9w2uGLRMxAoVxKSXBe3btkdxHZ/lago0pq0c3J9
Bp10FLOe2ykMcg9VcO2gcw8U8w0Tacu6f1vnloTmbmWKVQNTsxvaI6vPtBiPU2vB1V8bVFMjfLXn
oiej3w9Qb32hwD7Gvg3Wzw5QSa9LRjf2bnjv9KaQy9Z6U1edXQG88kWXsGGNJm5igdZovEq2VXhO
N4fhWp0XF7jcsBcJ39QDrhtaMVg6rf4qCrsCNsP7gY9nhLBB3rqRd1m9k0ntCdD0MhzO1Y5YVw7B
HwRMijc5WB9ot5qJ8RBqOzgE64GFEVzDft0Aatr07tOtXTFUK5Ct5EVBzwt72aR1sPpb+khBwdX+
CrS0Tod9Z7gEHmDqb1w0kS1rFIVVb9pSnTIqZjpSFED/T16eJwBOb60ubgPvIDwTXInmFFBZuCRt
1qYpMTsLehL0fm+9wut3yzPFvTXLV5stapdwl9kAwF2MLoRX+vxP08s12UhQG6xV8wVqz4W7dBbr
Gpudp3Y7lU3zJNFUR72NosKqTZ705z7QB3ouTPlAlrYWR17kd3zaoo5BlVYdnPzZTeG9ff3g0c3y
P5xdyXKkPLN9IiJAiGkLNbnsst3d7nFD9AgIxAxCPP1/6rt34VZbpQgWvXFEC1UqMyWlTp6jhG9l
tWMjhcvO6YpnvT62HQHS8pfRWmKrqne3P6KzlxLJcy0tglIlO9ftS1GcovqTVZ2y0PATdOt9jcFX
ecJrK38C8xM7t+UTHefYF78r/v32zHVjK3FsoypUSIFLwEzB42z9rqaPi/f59tiaHKH2Wsw93rIj
HwDVOn8OnPNsat3TjauEb+VGHhtcyPLZUx1nLNgzKzWkZM05MFB2Vw9NFPYk4S0c3PaoWwBmNwC9
b8tn0l+C3FSX0VhdbahALztgScxh5371z80MeHjBHkZigqVrfsU/bRTDNAft1ONmJ7/l3kNR/Oqc
h4L+KcXzbOoJ0SyCynArrcgv8qoszmPNMpD09/ZdUXni+bbr6AykRK0Qs0MsvDefSV17MbOOVcvZ
zqHe+9vj62Z//e6rkMLbQr443dKfBhe6uwOEkTN3d3toTcJR+W1d2i92PYnqHLptMtB3VfWbjVUM
cfN2kzxqiM3w79kXXLRruMzVeRzZ+6jIksDxEkuYrig64yjnZL+au0D0WNqizg4uTfHIYjC7Jk+q
GlpeU9PFpU1xJkKeRBe+k3X0UKz5nWw33kJVmltgLKZumCx+n1rLR8HbIQ7G4eftpdUYRm2MQIGt
mnkGr5Fr9bhm/FvaBgacosYyaisEnVJa5hErzlcpNuKSJGvwpjSySx+ayAs0MaX2RJBK8LHpmurc
OVOc18MHG4xXTm7i79EZRwnZyRvyoHLh97mwv6K9/VsWbSHXxJFQ5a9tnChq2q4uzhl3Y3DZxl6B
K7lJtFA38evfX+UCu4e+c8Fg+lmSYwFgUZqZIHA6kyuBWrO07cHuW52hufanHdfTIOx9ztgGzM/V
LmqgZkszzJXEsSMlsWzFPh9yNICRwzZ3V/ZZy2smGda8OOchtsKxQKnKpfXGC4qnbLWpJ0KQjWH0
XvKTdMFIHHyp5fRh09zVlgZoRYZiGiOcEeb0F2kCPF2XeL7bNrh6mZ3HtJI8xP5KUQFpk7b7dntg
TRZQmxj8OswrkLuxc5eLYDeUU7GnNVjTHAuMOmvg1/vb39G4vNq6gNLjmK0RrMOHMV79ct+tpou+
7icoO2tmlzJDkyjDuaD7NFhj0lvyXIDZxfe8X7dnr4kqtWXBJnjHmWxkmrXPd6V75HOzq+yNplFC
1irwyt+MPeor9SeQHu8g6nW6PW2d0ZVoZWk+pIzOxdnqxF1Vrke3N4GtNLXef1oSuLAWuw2n4ixz
dIdUAy45bPJ4bEW1/NTSqI95E+X7wedlLGgU7ifXMXHV6H6XEsi8xTuXFyw48JD6NDvWfZaZbrqa
oVUQGZ5k+5BnWAxGfwnLj0t7CxEwUqeKHRNz15HIu96p3HGfZePRG8fd7XXWuKeKHZvrSQ5Fg6y8
iC4ZAz+h43Rigm5LPip0LFqmumwcbIYDzw4iomDM7JLbM9eZW4ld6TbRFLW4sFVBlNTEvXPb8Hh7
aM2pWEWMNbWF11yZo0AHVSw3O/igjHbjrHB39mh6Vdd9Qwldp11RPCqD4dSPXpx3+84Wceb9lPxQ
GTskNelNxY2BF2VIJSDC5y6YgLBrEnDxPQiW78PWRHihWwVl22WMDguAORxPoqEbWyVZYxZU3rZN
XeWgdaF44jdTWZ5T+X1Ziku5mjgnNeZXQWODnWUCLOXDSYzf6+6p5eO+9H50VZuMstk2exUyNpfe
THjA+bkiVmK1/tNSbnsytlUA9TSSEmSfHswuxm9t0VnHvsw21qdVTFeROTnLHMy7BiUN7UIg1r7e
DiyNt6iQLkeuFotQojuXwB+nZfnohCbktKaMoIK5+spap9Hy+VlUYOvO0MfhJ1aRQtwucUl+72Qm
n9RkTKIELg7JDllSmJ4uwbkfBzQ7lnTXeEFkyJmaqFVR1GKRMlpbXp5zufxOy/EAWNdTNfzieb/t
2KD20M2pH4Kat+dnCBjGfdrsHdvUlK2zjrq/9pXrpkULwZblxR6HZM7vItoZNiuN+6j4rWCUpRu4
MH1JvtVrBZyzSddaM20VujWwwLEErcpz1rrOS8iCjiWzxZom7rvcMSkh6eZ/TUavLm/MAwgwmL3r
a4HnOXmcT175waZN6hmO5JqspkK1Kj937U6s/GyTJo5oQqeLVf2e5nNrov3UhJkK0nKcEWJGK+Pn
EY2QmZyScr4M5Jdw0Oudv2vHbZdFFayFOs46dj48NHPKA+3kjq4sTfI8bze6khLFnYerIkUSPRdO
cQjDeef2pvq6zpeUo3Pl+l4IDUZ+Din4aCd67Of20C6BYVfRpAcVSjWh923w6xb5Jxi+gucmlsJ6
nnCl6LgpA+l+gRLE4NIUVgElPNTCj/UsY169o96721uAZvoqlopB6rG2KkRaS8hpWOc4zKwTJXVC
iAkQrpm+iqdqyeL6dT7ARyH3KFMKTsroXWSh3HD7J2jCWEVVzSA1sFaOM4/X2HvQjyR4Ptt2qFXR
VIKErl9aAT+veR1XzDrMoWXweJ3hr9Z6lXzKMZ9n3Jz5uW9eJrFvCjuu2kNDDBfGt3Fgtoqg8vAO
RlJQC0H30T2AZ+LkHtf9eBwMw+tsrsRrRKuVAJGJhFAB89qRuDO2z7zZ5Ivrla0EbOnKwvFLTL1H
PzFNin14B4n03f8JEXPDY43OKZWDstcD5dL1+Eju/SDuVwIylsqUEnRjK/Eq2nTq16YDs0BX7vN8
jf1oeZw6E8LyTdsHULz723OK3Ms9jsLX2aGfckfuHCNryJsTx8jXXeaVT6YF913Pu6Z5jjY32T2A
ig4vnl5o6tvXTV3Zcds0bf21Wq65+KUTwWEMrC0Oialfw+zV1Nt+dXjZW925nU5RJMA+44dbeM1x
boyUUE3njpJigVnYlSNLfAB3Yx3NiZRbwG8Y/2qtV3Mf19GyLdQUcPmRpxA1+yIy9aLpDK7EKbW9
FtQPHQ5SeNZIOmhg7OdyNoEVdP6iRCqUAoBPojY/d9CpaPIPAUGWmU3NaLq5KyEazc0CpIjvnII8
OMjMOzZGXM6byRcWVyIU1PcrkThanrLZ2zvZ/K4EBqJBzTTmrQmioDGOiohqULfMQPXhnBw+PS79
ExgxjoC07m5vem/m9yBSKWhRx5HQCqEQrW5fIvK8zhABXOvYcaCmeiqDl2wyJErNKqjoKGCjWBlI
wc98IuC6ne94byL01w2txOxcWY7MKsSslz51LmRz+Gqwjs72SsSOjhf1gsN1etaeZi+IOzp/Wt1l
W7IJrz/oVcAuZV2MwF85p2m1jsTKd1Isx9vrqvHMUAlYr/HGsBlgExp8cOZkWL5gPcPaMHHd6ErA
RqVonGItQEE10UvH6ImzMm5Gu4iLetNpFZ6phG2IwFrdsIPtCzyLoTsFbxIn5In9bQPpHF8J3Rk9
wBMIYp2T7NsMUoXhc7TOu0AM5yktoHCNf6FNL4trotLS2ExFTAGH4hT9iD2rtsR3PGsds6D7mPp+
Ui+mW7omEFTIVJnNmczCkZxcizaxXQRQdQqyTS9OQRQom643l3JyI5wsrY4GlzQN/e9TUG9qEsPo
ShBXIQGKxrGck1+541M5oclqroP+cHu1dcZXAplELEeJmgIoXNlx6ZFDsLIPXvOhCYDVvP2JN3MF
7oLKDxhaVPi9aawvwjkWy5fge1Ya3uXfXFaMrEw+lUvZ2BmpL/MCPZT3MjVktzeNgnGV9ON0YzS3
VldfghEaoA4jPzpKWeIjtGNQh5te43SGUVJROKSiKRnlF8r4se6mY0m80zQuhl+hG17JRSRP+zUa
eH1ZwD4ahXfttMajbai86EykJCF0wIoG0hb1Bdi6JF8fRdokHX3Ppo2TV7IQE2knWek0l7TKY/I7
Gn8N3t0mf1TzzSAgQ+BFsrmU5SkoXvwQWsjvbg99dZB/eu58T80zpJ+6pgxsOGQr7iYu7jJTD9ub
lS6MrOSYKKCOyLoK9u5kYoVnV14kHWI0jyyzwS6aJVUTjeePXR0tS33xA7Hv+ZfJfxjnj4P18bZt
dL9ACdYJ7w+Wl871xXP3Vbdj4wDGrF3uQODNsPm+uXPBRkrYDlEW8ColAXQZy6QVJJ5S+cgl243p
I2vlzl2qHQ9MSUL3e5To9TvLGYkNc43lIWufGW664OH/GCwGil9N+KoAzQnhxdpa1pfGsZ+5zO6a
sXwieP+7vRw6V1UC2OZLkUIStbk0/n2zPDomdjzduGrgemyNak6DoxWd+/Zsh4bF1YyrojKdyWps
KBg1FydajymR77K12jh0+Pdp04X8OUiP1+ayODkEFb5aW1iaPd9TYZhFN0C1vPWDY13m92Ronoph
0zskhlY21dBCE29nI5pomCYD8e+hOLbb5Bkqa3XaiCyYeddcCtnsx1IcBmbCvmpSjAq/dIruelRC
Fsv9Eqo5J3/NQdS69yxDCtM5iRKTbd+Gjd0hA7QrdOlcsifRZDjF6IZWdlPaukJUoFa/yLn5UXXR
j4aaAP2aSFeBl3wgIFbn2Kir4iNHz0P7s80MUa4bWo3GflhCz2b1Zc2+s/JdaB1WYri3vl1GBEDo
moZfXdK6vnWaJbP5Jb9zDmTPDlYyfPWO/qE9VomJalXzA1ToJWvc1YoypClRfJbfmqKKWWlQgdA4
owq5rJyANTaFbaK12Tn90RkLyHP9IpHBQLrxlRB15zKskcCbS5uuSdDtwzCPB1Tog/T9pkBVkZco
TvirXHBMbR2Jys38jPN7aarMa7Y3lW26I2vJcSbF4dTCLbk5kvrBnj/Y5I9j/bk9fZ19lGAdnXUt
1q5oLpB1O/bRx5E5x3b4MTqH2+O/3YkMB1VCVrKwBRJhrS/9btmtOyde7sdzdAQN9NFEkv4mNydS
vKdsox5ZeBXOCIL253xIj+2B7eZ4cGMaXz9k7bZQyl+/owRyNoGEYSxwsnSLj2P46P422Ohq7DdO
rCoU0294affLyi9VFA99XN/RPduFuwbc5XgHu7N3/ZEdb39LE8oqwzRrarcaONyVdD/Iel486CJV
L7fH1viSis0k9ZI1PmgrLq7d71F2mbufBbpTyfR8e3zd3K/ffZXruI+SSy1cjjss+x1F7c5l3vdW
boIig0Hg+tlXww/UqmsawFOhDx07E9pq+w4wC9ODhi5Vq6DMPKyk9CESdek4tD3DY3Bojv19Do3r
A9lBYcdwctCtghLRrZg5CuIVv4x5/Tyl1secziJBiSHxwRd1eyV031CC2o/A+QMuE+SlJvw8LwI9
+eu5KPzPgWN6XtJs9SqF9NKNLCyvsYZa4Y85shJmD6YTkM6RlDiWgd3INkcQrLi9OcNRjjJhJky4
xjYqIlNKK2Vliijo8zBu7KQfnjPyaSm3BbAKy5Szm9eSIleMM3u/WFZsyejUzJs6wH1PhWa6xE+r
aF74xWIPLR7Hod5VR4atUmeZ699fBZgAf37t5qgU1Xl5v0byuVzFJxAInfzaxESr8RqV2m/I2So9
360vU+df/NF9itI/t11eN/L1768mX02yY9HE2ks6BklbjYkoDbAT3chKwLqkydAWjxWV9mUJH8Nm
d3vGGi//B4gZTtWAVzCOu/57xt6jTpfU0nCk1c1Z2XFR9CPr2GPsyXnnQOQwNxQTdXNWIjPwqxws
3hh3jVCJ3i3sQ2gqTGiGVsGXYTiiSob+qktPdkX2K+teZG3i6tGYQwVd2o03TSUC8yI9a3l2mjb4
0gA3ZFhITdyouEvfyrxq6rP6EvLfhf8cjQfefC2qL7fdRLcvqchLHF/HZS4wPDlCpGFX76DMk3Rf
yKE5VEdTiVtn/evfX4UPSMpwdSsdfonm+9J9cVFQnDa9XfieisIEFSAEDARuhW0xJEE2QZMFd+b2
OWCGS4Ru8kqEkgkqv66Xtxcg0fbU9eKyr/Yi34Thx/yV3ZQEpEyHBmWE1Q6AVR8Bq/15e211fqmE
aVNYZbGmyOZ19j3oPtBqy1s+ZqyEac8pRbd6gP2fgrTMch9I2hnqQBpbq3BL7jmUFRNq2n7AknxM
7OgcNaZXkP+gfG+ctFXIZbG6VgU64vrS4UF8395xHLTneHnHPlWfxO5Kr286hmmubiphntWvyL4D
TNRDmHX67KRH2/6UQT/VbgyW0iyuirt0BDR1pKxRsRCkic7z6svyKPOpN+xLumuVCrtkrCpmoArw
doHesKfoyYrzhB3CXbDsr1IE5cEkRfCf+d9alutPfJUdUldYY371p+kMZpK5iesiLh/Fke2iffbQ
PBT9rpxjJyExGsET0+1al/n+++GvPhtlvVewJuQXCMjsvQOAEhf/gf1p7ppDfYR80e0g1Hm0Et4D
HYtgiDqc+70Z4MPmzsndF5mauL40u4MKzQwRjEVaYpWKckUjzcNYLzElf4iJ4FM3fSXWxZCvwO1g
S67r9FgWHFz+8yfb3Vh3U6GZaTEN6+AM2Bgm5FRo4NBhvOuMBTLN7FVYJvpQaiZFCeNLHnfyS2Vb
cWfsp9GEoArKtLowWLMRo4f1vVUdsy2q2ig0qIjMlaO5pZ0EvzSQ1Z7DIPFCadjLdFO+GuqVz+eh
zWREhvoyNEUU9yv9bKGev8nTVTjmPIDBzh7xGrPYf9BFjYMFEBeHbWMre/BU5v0y2riz2dDFIQkU
UvqPEW0GfhotL9p2rFVBmdBA+v8iMLFdZy/7UiThmG08JaqUdnk1ZG7n4w3eH+Z7AKXOHv9x2zi6
RVVilERDVtpoXbxQbqF9sQ292As8w6q+PThVkZjdQso+c5Bgqu7rPE7JaJlIZXUjK28+xCsrJq6x
v0RPKwXRuGnnuqbWf/cTGl035VdOHnrc9/1U4IkDVfH/lHLZbjj8J8gLzvFEGu7iuvlfU/Krz0yo
2w2CtvzCwVoaT+HqxJHlPt9eU83uRFVAZps13KskrsvjTuyDQ7XLD+TOOZIDP2S7ZpPnUBWVCWXO
dSkiB5bq0eR5bEy3LZ1plHDNRZtJluNMPvFujkVh0cTyyKZjLdjc/rb7WrCc+BM8Eg97RxqV9507
bUozIFf/e+jO536A5lTsdlO9r6N1V0nvaVoNE9ccqeg/kEzbS7kYUGO8rulVRQqAH3o3/sfMWR7Q
k7yavOdq6DdCQAVmMkgzpDzFl/pDeLxKUo/3TrSbE7EjO3lCRdB7ue2nbx90AUX722JDl9siB274
MonmQhzL3gnQ9NRB5cdRMH1fub+7/aG3W7ivJId/f4kWTp0NLe6QVW/3cVdBVKECEeyesn5Ae/t4
8fGf3mcz+ZXPBZQdlsIQJG8fsagKnuokXkzXAhe0ui6Oi70eQ1n9nMJvPDB1Br19TKEqiGoMgBKy
iwZlN1BRjxBh9MIloa5J0kgTjSqWCoeUKqyupyBvFGXCIBCwd1owI95eGN3oSqwP4AoaBYMHOG1V
7SSvsoSP24r+VCW76+SUjmWERV/SCvzXZ+runfzd7Ynr1lUJdrdulgnd4nAo+czHH0KOych3lQk8
orOLsitnYEpYR4aD/yK8uAmnS9mbME4af1HhU1k94BxBMPOmeRymXdug0m8IM93QSjy3JSFrU3AM
XT9CLoPkj+4WHSPPpyp+qgldYTsehuZzcd+k1s71lo9d5BguxLqZK9txGw6ZHUjkbj8b3/Vd/cC8
/JIXi+FUoRv++vdXu33mLhYL1pFfMu8+C3cAf0VrctsRdUNfPej10PY8thbF0ANEFDpgssY/zrpx
2kp0crQBLHmH8vIUcG/vjfzPgrpEHCzLx9uT121qKkiK5JPj9S1mL9/NX/o7d9cl4V33E9KYz9en
SxNkUBNOgRKteF6qFwlY02V0CG6JQwLyEUMGu/r2G5ulSmrXpjMv8QqLSG3Fr7onh1b4ByeYv7WC
4rn9uXQdw5FRs1uqCCo7SKEb21nVJejqo4CSaCSixBV8L8U9aU06wprEptLbyaVdUwsyfEdO5XG1
1z3tXeg1uLtUmvBab+P8qAqrcgOvWEuBK2o7+/bRC4b3Q+55j1YrmofSLV9aJ0WbpdXzBDIDX297
msYD/sFbzSCqXwheUK/NPZUf7sJ2W5WDqnir3G4b13XxatdAL6+X1f3a//ToJl0Fn6qQq7nz0UDk
IEKmfqTnsFinQ27P37ZZRQ3wPvOXCYa+ONyvEqigeTh4gdVt2+jk79QUEepwxrHOHQhP1jvbxCmm
c1ElmpcSYIpyRDSDXCnOKtT33qUNcMCGrV3nKsreGwR9JPIW02bhxzQ7W+7LbXNoMrWKt6rsAR3P
IJC4NMihvvW+z5bYN1V0dYMrW++0olkFyDY4IQljWhaJk6170uWGXUZjchVrhc13xjndW+9n1sYi
j74EWXiebJrwhW3i3oEIibIHByWeSVmGM880T2gODy9eFBrqELrpX632apMkvtNHs0vW+8Zv7mdo
WjnzfLc64TOETD9sW92rN736xNKTssUev97z0N5Z3PpSV859EW3igYJxlEilS5SvrHXX+zCPjryx
z226McOoMCsCfu8evogdbIygqGbvptX0aKIJJRVdtYxgE3M9ut73qfe5c0AUxBlQdLctrhtcidOq
LrkHjbb1HjvTCy9EBAaJxtSkpRlcxVUtYdT4Q4drD53T6I6wAEp5XWMKJ93oarQ6bi/SCClmtciX
SaYfCuPENYlARVJFGa9JwcR6P7b8EwhBPsxF8JEvplqqbuZKkNZpP5RshdG73vHjxqN+XKW5ocCs
m7sSpiUMLGpiw12K+ngl67D9+WcYmlS/dXO//v1ViNJW4DoeYe7clfe93XySkhvOZrqhlfBcxjrs
pxIx5BD6EXzh99D73ObmVNlFV59kedikqKGmly6D5uH8aVP8qDCpMBJdYC8UMCnQiqbPvml71q2i
EpdpsAgIcOGCaWXWvq+mGP3hSZPL3e1pa06PKkgqYySo+tJDJ42XnSo2JBISRJMbJiUAgyMTx3Jq
Y58adg7Nj1ExU2lDvL64vsDNvRdP1IlTn4HL4f3t36IbXSlL5VLSKgWE59LL5zGN1wYV+Pru9tga
l1Sp7HJAJsQQ4UWltO9ceTIqp+vmfP37qygqwXU4FSEuPBJMIlUe7LwhO0Pq1mBwDeqXqmR2Y9vT
dh5Q/gVj7HNVzYnd/JlFHjNvehId22fee+nfrd5nGm1LO//IgkPjhdgh6kRr+FRyKK6+x+duL4Lm
4KECqTheVlATQZk/k2Tn8yB2pXeoO+dYQ0N22yeU03C+WPWcDhLhttT+bum7NeFl8z2y2s9k9lrD
85Zm1dW3Vnu1ZDFYgIZWgFJijeJ0AAL48+2foHFV9aW1yLwgB/+zvG8riNzaovcSe/RN7b2aqauk
fLSQ0eTUcNggOPXuXR/sQhOjvWbiKjDMgVwM3lpxf+rXx4UepQmWrnEbFRRWV4WDuz5O84LTBJLD
MUnRQLF3CkPrhMYkKiysSz0vo5XHL4RDefZp8n940e/ba6kbWjkgoCpKmA8mrMsq7ufo24Lrdhoa
LvG6sa9/f5V6ZvROt36Fu3AQsuEgi8XeCx7KfeGu3f729HUVKRUR1syM14WPbzR/yJ/s5JwAaBNx
eefs+VN4sHYmkI/utygnBjmkbp7a+E5LftlrnNp5bEeH2z9CN7ZyZKCLLZqhgftA/6Ny71i9lyaC
BN3QSrbJVj+E/hUQf0t0cdkT5GhjyySXoYsm5eDQcKdp0AUA15mYh1tm+cP17cJgE83g/4DDfKdc
8hkTp+JjBZ7FMjdJaWtMogLD+GS5AgUavPsxPF+srL7r2vxXaHWGYNXNXDkkUNmJkA6owmaDdQyq
3NkVvDI12egGV8JV2JB/C0Aud+mK01gfpekR9zq5N8qiKgBsgBgBlxaMkiGD5f25sj+O9XNpP3bO
tvZ7qnLuMehar/7A8DJlP9P2Iyd/fGY6dOte0FV814yyeihmil31tCD94hHUSrK79rublLs6SZNN
gfrf118lNFkSJ1gC7KpBEO5nO7iT6fy+bhzDpq1bXCVYpZMuHfpMcXi9otpfuvH59rR14yqBiqqh
u+Rei1bwod93OY0nxgwPMVe/+9dvbJU8XdhdSrFZXwHLuF+mff/o5On33h+ObvZly+xttVknnJZl
YAzgxwVsopU7x3W52zby1V6vltN20irrZ4xct85nrwQR+GyivXk7ydhU2S5sC0K/qVMAae1G1VVc
KVlk+c4WJiCxbnxlyxC8z7P02h7rDO6ZpvZzSMDaELUGR9ctq+KJIvRA7pwywC7s+m5mEXiYlo84
tj55heHe8LZP2lTxySXnIPJqrvCILLj3Xb4DuZRh8pqh1RvnNBZzMxDYPp/yvW2Debk34bo0dlGv
l5ENaRzweuICOH5ZUE4Nlw9UZnFZvtvkkWpPTpDX60xtoLs4pHPy+6C0c3s/90u57YJjq7dMSE1T
wiAafoHCdiLbKqnbFEqrX4w3KJ3xrw77KqZIMKDvpwWNglVDTAi0RnkQ7bYZ5/rJV0NPYTQOY4Cb
U2tBpNeX75pl3W8bWgnX1PWlK8ISZgnFsPer1EpEOm46ENjqpdJqoKq39jBJAGRzDXUiZupUenvX
BlDxb4uEdgoNUplWF3pF0JcvK//lobMo2pcm9IHuC0qYRotVuJUAaGxlNEqWbnDuZ5Cnxfm81Hch
aGOOAyMmJgRNUlOvZwDUzcti45pT1s99GrPic79J4sC31Ruab5Eot3mKofvqJWiBh208U8+8Jimo
t7O2dGb06kUgXErRHpk9UPtTvz6t2xg+bLVpx5nRwJpnGWqVtPvJ+vpLWtsGwIAmWFW+9NBx6yIs
YXCWpXQHoe3hh8TT9KfbQaVbTiVel5Sl8xSiEkq6oo2HNotxcM2gnWNtS/QqVbon/DavUmTLMeys
UzSsOXRJhQmyqpu+ssWugZWS9QrgK1wa584jZ88o+G3LZf9QpNupM4YLuher+SjEfTYfttlcidfF
mdbULXKcg5v0GDQ1uEqmI2hEt01bvZX1acXKpYkQRi004nIqvAsBN6xhdI3F1ZsZdae1qNMGh8ml
julvYmfArmyq7Nlqk04uFt9vr+2ii/u78CCJ4X0R8o/Mt0WS2qETcOZ5XPjVRUK8mnRiV4t+U7kT
qKm/k3zaQgjAjVB0ZigsBUU8AA9jFc+3/eUai2+c3/+5lM1hySCEixjlxSlYut1oWS+3h9ZsHeqV
LF2LgHcBMFr1lRxmneLAg7DMxwksh4FjMLvOY5QYHXpcXFNUVNH1Zicyq78KJAIxttsOqWrDzQDY
S1SEIXbuoq32SweByjGoOoPt35w8Hsev+8mr80xajAWxBJoEqH3pwMTrdvE6GQ6Sb+5JGFtxmiUL
RDoNCNR+OPvizvKtuM7vmBHPf335/MdvMP7Vn17NvQvBLiH5gIMwz37Kwn4M+XKu3OJe0Oypz18a
L9yYFJSMJtqxz70IVBB0vevGGdtHEk6/brvodbb//AofOnx//woCwZBqqvA2FaVVGlt1GMWgM/p5
e/A3lxeDK4/GOciP7ZRg4gM5jPXZ+V0EL9tGvkbcK+MDYzR30g+wMy3Ve9erkjWQ57al2yyutiSx
9MraOeNOD8K+IT8t1nOaG7YnncEVt/QqXFe9Em+Y8B9+IJTvi8ZKj9vMcv3oK7OUICOOXJSDLz0t
j03HY+7J54FbhrlrOkptW7kk8AnX1DbCJWF5QhmVPdOkS5Z78mx94g/WMby3T6HhxqBzHSWtOWBV
EXWHrAxGuj92FR4kH7/l0KC6bSjdKijXhj51Iik8/BAsxqHheIolW1IafF4J1hLlgkxyjNzZX/35
u987aMEzlJreLvV7//DEl9nYuSSD21t5HMT9XX1okjLx81gcrCMeGg8m+7xpfnxIidzZsUtuFaiX
dWCgnujXOhX7dJMmKwZXglcWtJvtCXuKE36zsvVQ547hoPDmsmJkZT8pOMlWe0RxgufzuUJhK+5C
o876NSX+kyoxuBK5TPZFUwiczXpZ+PE8l/gCex7HZY80twOn669FsM+iLb7f9lHNBqZ2K/mTGGjp
VViD+pf/2+coJuCh1IR50JlKCeVs8uZ0LJAqVu9n7X1pTadMrY8qkesW7crlgoHHnxBmgYvyY/iQ
3TnndQ9dxqNJvlY3fyWC5RKiBa3ElXOq3NidyK7pa0MR+u0Hfay0EsO0LurRvqZR0ibpsT4sp/Wx
LOJlX+2Lg+nFVPMD1J4lv8lpXzO8HeWS/+AViOoJWxrDWV83uBK/AhCwKAWG/NIXdnBIreHFoniO
ve2YusGV+AX/Wx+EDkqj4OY5sHK99MEm9g8cqhSvHP2URu4Any9z4pzKkkO4soLSEgmX9aEL59+3
f4Emval9Nu0YcUkD1HSGvt+x6ZM7PFThlg0AP0FxzIbWsnMIHJOjLWsiXsxll8xDaFhZ3dQV33RR
+Ss8H1Nv3V2WlsnQnWejEL1mZdVOG95MDAdC7LoQoYqrkD24k+l5TTe04pFcFCzqLST9uZZfUAlh
cbNNG8D7hw7dAdH6HEiUdIXX4mj8Q4753t9EEoXBlT1lJrKxpIUDG2XiQCFQ7tcxqCgMy6lJ8sF1
mV+d2BwXqBc/hMV9Z3hHCGBCVZn0db7EebVJihu/4Lokr74hwmG27PF6h0Pfyg7qzV7idpvE5zG4
ErFRW/DFgxrUJc1OkjxOVlL+j7MvWZIUZ7p9IsxAzFsgBiKHyqy5aoNVdXchhBiFQPD090Tbv8hP
nQrsxirNcqEQkrvL5Tp+jvx620tNJqOdJKKoQiULZDsbFEJbGh39Ifx0e2iDF+ntNTAWMuO9t30q
lV9lToCa3BjQY6iqnQTT9AOamzZB3PJhwMPaLE9VeAjEwb7rBuHHeldNAxXxdlzKKy+xYp8jd5se
Rn/tdxJvw6Lr3TSlW7BqXHEhnDZyHqoyCwP7PlvXu2j82Z+XQqEa6qmf4BSbw88zqtuDs5MvmWau
Oaqnmi2YKgFXIqrNBgWYDe8tO73LYvSemcJ169aJLJQr6/HvQQynuLY/Od5dLH3YVM1Hq7admQuA
wNMyRZ9w8+FJJBf76LryLjkl/ILmqJVFZ7e6UoIhG3gsaIW03topEhmMPdAclc8cfJLTYD9MEDvO
hr5SyVJU1uNiDXuCmoY4qTMWx20H/S11pW4FVQ0Y1X3QmYXkM9tbnWvu8k5yH2j+Gg9BT7oAOc10
JTKU1nrYwBbCp+ihRyNr1kXdXbTOfqw31aA1dm1ngYhPQUZ7thlIq1J7I82yY6gGN/gPf/G89r3N
YUmB4yWRxw4T33Yc2LDPek/N5ImiGTnKdaDaIq9TFfQfVmbPCYmRg992M9PsNSeunTiIJpQxn4jP
q6wgVpD3HLrKt0c3ZfY6gTEbPGuZJe/+Dtsu8Tk72t7zGsUQkvjH7s9E/bXyRxJbeBojOz9p+iDN
sUPKu6Csa3AyR0xl/jiwBDw9329/j2lwzaejbYqhiY69juIwU737jNTwn/uG1nxatSErvAaH77yN
BZrW3Kb6riyxB68wzVzLkgEiiptZMogBuFFSsTZT686amIxU8+RWoIY5h9crhH2eKJ5R+iJ+9tbl
nhKbH+ttNmJcxo6MFBPvStTDn1TlnNiO8RumrvMVoxEmbKAFiBs/OxdD4oW/dkHqhvXWm2zA9x67
QYVpU7z7LonasW7TjDV3Ha0V9l1iG4EGfWoFvdje9ADmwzsX+/qzbzJXtjRTaQvMWhVx6q2XopSZ
3GtANC3J9f9vBhc9l32Nd7Yn6GWnHi5qfLsvE9GhT4Edc6tDmH8SJU3t/ktV7kVg05w1ryyW0mlF
hNxPWC8V/RLuFc4Mx+t/OmtoOfGhxEuvHOoknI8rHtqi8gTVrbuiiY518hmZvfgKAJHxmrWMnjy5
17NrMEEd6zSKQloLwZK0ZZNOBDTiU3X06r3EzLDiOt4J5I8F31rEwXZDmR4Y5fGMB8O9/TRNXiul
2IRSbwiw7rMAw6Zfgp6Rys902f6+a911sBPblpGu84zxB4APot7/YY0v9w2t+Wbj1k5QOZg6ZfQH
uKs/r2ovhTEkY3pDjTPOFKQzV2spyp9F6GcUvVir8p5oP2Wuax3u+wLt9NxCu55LCym9RWaeFf3K
D2tDwvuCuY55ohHdYl4384exnDkQuWERDs1P8IcW7UsZ8HX8fPsrDGVpHZCwjqqPof1GTt5aHMla
P7Np46CVjL4OLc2Et36gTXXkgbrPpHSIQhh6riqLnpxK6R6qYTg6ao880uBrOkKhxQv8EoqVnKzg
VxXOmSzc4+1FMvmZlm4oq3eHZe3IaajHT01fJE5YXB9mlvPt8Q3xU+/Y4dhWy20j57Ry+pHGTVL4
3WXa2AUp085ZaPgJHRoWxp7tWQMjp1Eq7HP3ufEh81OFqe3vrZJh/XWImFrdzedD6JzAevldsrBJ
lLvHomvYAR0i1kTN2Nk2Lv8h+vqavjlaYZ+wor3Pl3WIWIUmPyBeMXxX8nMX0S9uVO88KpkW/vpF
b/IE1vB1azdcPaUcIK+xOi99yV+6sPjU07vAeT54Jv73NyRe+OuwA6eYFZOT7Ps5HeRc3rk2WpyT
PYSTbTmiYNREXuJvUyYDb+86a9pXLSPpPCm7mmNwAXKIlX9k/Uu51wFjCG06RMzti8oJw5mcGOv8
dAKOuYkfopF9kxP/G4993ySOh13CAtOXaBeHeLPUqgQCW1wJqNpbKon77vfExvtyZR0g5fiSVKJS
BLI/AF8NAeQGtqTD39shyDB9HSTFV+EHdee5Dx2P0w1SZWXHssG5896jw6S6ARQjI/Pdh7ghh9Lr
jtZYHfp2r0ZtOPJ1qFRPZRcRx3UfWMee0R0HlhTQKU3sn6AAlW3n7JRlTT+jWStqmkRVywjydyB3
IDnYvoDKjUBelv4Jff6gGnGfz+m4KRLbgYrRQntScb0lNCz+6Yc9EnvTTmuGCia3okJNi5w2V57W
RqWENNnq75VgDMPrkKANSsiWi36Oh9WVuU/oqSurS1Cy+45iHRQUxt28VCMMiYG91RvsNIh/B9Lb
cTLDBuskxSUgKgMDJcPJC5aMt0My9NGHYPQOK+8PrFnvu8/oACGXcFeBDJmcQrnOeTwq9sARom57
suHAsa8b8+bAETNVFS2QrLTegltvn8rIQbnW/6dukdnd9xvagbO64EGtQwQ7v/Ef46m+ANdzqMLh
0rl7Yu+mrdCOnbXwlll1+AleDC/29io56NKWMiuK6dB3e+QKhpxFZzGuO46Sv7LZU2s7eKkPavvk
gsxhZ5nep+H0Y53GuO+qrll4gc5gn36NGz8b4up0ZbBLosLZXmTVPDdkWg6WEwSJ3Zd7106TDWg+
7s20VQpawE9u/MHhr5F6ttA/7Hy5vfvvu3iksxy3YKctJtWxJ5tMH5vWP/ZO8Gg34042/P6eRDp6
KHLtqRo4ho+GKZm8KrX3ELWmiV9t7Y1rlF4pOlBuIgmehnxS4yka15Qv911AIh0/1M0gQ5M+Imuw
eF6CxFoeVGXtvfWalkXz654GAw6Fmj0NM0mbQh1nf08VxDT09f9v1gVkB7GYV86eBC+PEkG1tL/d
NhXTyJoXR1XJYtVjxbkE4bMcDn4pd+KcaWjtMC7C2u2shiK9W5fPzdLDgYTzz///tAPH1vOJYXAo
FYvd5b76xIqXqT7cHve9lPQ6rjZnCVCEDZnlMQeu5kCcJxsEK0EN3ShFT24dJGFjJawk2e1fe2+F
rr+mXVubJnBwYbWGvJ3KtGfjJ3covtw3tBZgbF/6U+cXQ+4OGHoujqC52lkjH0anv6Vh1noCYW3N
Yld4mcjHhci0LiT7NdNuSOptGz/dnv17Z8v1J6L/tfcCiqtody6xDdMXPwT2OuCHphBJEPZ5GMud
OPZuT/X1Z7Rw40fFokD+2OXST/pcnrq0Sa2vXtJBptA+7ymCmD7mega8cd7RsrbARzDLl2kCzQrE
5U5lvroiKSu+syUGQ9JTCqk8NVuFO+YTmdLCnV9Ju6ecYhr6+v83s58jaaO1Ouxy7tLEHwHin3cm
bVx+LfaQvgMXtYWhxXq44vDKw5SMkGX5OuSghT/GOwI/7yqyXLdZc+qVbz7lUYRtvvSP/hGd2yx1
PgYv7Xk+uNBhKT+wiziPGX+y70BZXH9Rd2xWx1YE6eAcehipiOts2+NhfveJ8zq05tjeUACGumBo
miPfemRZkRXn+LR8srJ7jkk8Zujpw8JmUXkufqKKn5V42WW8eDe4YlzNq0ceORaAnV3uncqzONUn
9+Qc9uVA318ajK+5cxs0+IEJ9kQf5wzCKyf/Y/QB18z0/qXRfLnrBbQYSNHlozgz8eywHYN5NxG9
rvk12L5xM140xIu4N+Zx6yVr7z1MvDyzGXfLwUpGy88ABEpqPGz7aif6XVf9P2Ecv6g5NvRHxlE4
65j39ZzG8qFFNTaySVL5JZQf/oba6U4eYNp2zc2pvQbgZ5nGPLD5g4iLlFbux6px0wLawkhkuqZN
e7LHG2C0As3bQdtOhGthi/DMdXCz7rSCLedxydzDeu6t5PYBZfomzcEJd7xisrBdwzKd8E5/aGzr
IOMgHVgENra/aunmttvs/Nq7MRhbpfn8WEIBoRqsLidhtoVHuddL+e8jwjs2oIOU+9Bry4WXfW6/
hsmWzVNaHXBPTLvHNWsymblpk7V4/x7TMttDdptMXRdZ8OY+mDtujXkEZti6/2f1X6NqSsrJTiZg
lxb1iXhnVu6xaxjsXFdamNDGpbytGHM+0oNlPTHnS9GH2bq9BOUL2ZU5eveUt//T6+ZETexJqDfk
ioznkFqPHoMSbhSdFvvTWu6yD5jMW+97A9PZtNAq7vL14hydbDgBHXw1b+dAL+AbvG3epo/RYoMV
NS6dIpg3LdvEGvFsuW1pzUQ2DuJhGr2d5kaDXetwcDVNrRPX8ZhDExLA1S4P7T2ApmloLQoU3SSq
QmDXaxGcgJl6jkrveHtxTENrvu9NUygjD/brOt1PBdFg3qr89tCGsBJpjt53VMil70XuVR4kjv90
w/rUh/XBIT9I+wqpKwiWOTvp17+SjO84v44Gr7ySM/BWwvlF2axV0oMZNzr4ohbx5wo1hDBKSio6
9tF3esVf16Gzxu/lHPDm6wZQUveqQMxQyKSJK6i2pSLsKufDVi0++TQrIUocI24BOsXEWxug2pE4
RgFhz4zhwRLkiQUpP9rMctrsyqfh3fPUgoM01JIMH4DiKRiKKW9F+VB4A9g49xLW61n83oJp+YVf
xbPVzMGUb3Q9gKM4tVyESeued5zrzLXcgisncDqQcuRkRjBupsMSl/eZrA5D73njbA50CXMw9Gcl
HfMGJcHbJmvwBh19TqNmAgDOn/JuxYNBYR+r+B5s3XVBtMTBIWvhOFaIWaMFjnksRdtLdnvWpq3U
wgPSDWmB62kCv9WS4Y0g66C+BJ2nndzKNLwWIojo24j3V0sp6cMm+LGNKAjN9gjeTGuuhQkf4nSE
FZ3MV7qcuLecHHdPvOdqbO/YuI4+F6Jxy6ZxZD4Py7epsxNImD7KufkCPqYdizEsjg5BX7ahdDYA
qHIbXYeUiNwvcZJJvhNDTcNrXgoep8Xf+Cbzgkdlstbj06pUtnQd2TkcDauvKzcESPNKsXnYXGIB
uiLyDbnfbbM0nLs6Cp3JgtE5cKe8rmi6kvlIJRhax+BI+xCcAuXO84Zpia5f9uayUUw+nsm8UObj
umVDgGN9nB9iK9hJ+E02pPlt46B8Q/1qzgGHfbL7NmucOleqSnm014Zo2gPNfx0QuQR9Wc+5g1dQ
xeSptcjOHpgWR/Pd2lnbJXTonEczcDbW9lfvzimx+evtLTbNXPPdtertYGgZXpUalm5x8egHe0zF
hpnr0HMaKl8UdSxzVUW5V09J4K+vwtlTSTEYp448l1VHPL+G1VidNz70Cygfyzj8NbOpyyjaTdOi
L/r7fEyHog9j3bi+yxCGrPC7b7dr2ortnqd0nCu6rgMsErxAm5R5yZrTatnoAVjSwo5Pt3fYYP46
CJ0vmwed2es2iIGkSKEupAehKg+CMyBjO0HU9COaC5clAcVnTGWOZAdMv2NaVe2Lat1kLLrs9neY
zElz42WJVgA0uMyRIz46KkqbeHhZubfjZwZH0FUe3BDEpLVDsAs+CBvdeQ2zmvF7OmSve6x5cbsF
TR2tFkLc1l2qxv+B/uG925FpYTQXHiGus82jJ/Nwaz8Av/IQROQSeHtklobhdQj66CmvB5oQU5fe
wbYg+WmpQ9DfmcXqKHR3jSsoSUBuxG6hobW045bykbNHe972noYNW6uj0a3Fc4MGqpa5CkcwqW0Q
OFrvoXPGxup8nFzOS1OEWJ0WHBgiis6g40tB7LpjlabFv/7/zdEIMhy0DYKfO3dcdiQbe60puJCd
vfY70/Ca2y6xp8Y4LGRe9cjcZPXUzWEm3fLrXS6rI9MXhzSQR0NKAlbqCIJ3wVTXrAEMo2YkSOSK
1K7didCmL9FOYM+iLPZHoCM2auWWTS6NL46QHDvc/hJDfNMR6yN422J/UHPuTevZK2myueJlHL/O
3l6fpamSooPWA+mwSNXblCsUQOfNeSwK9bEpou/TZiWLzbB67Oh4dupTmgg8TNz+MoNz6IB2NLmq
McQTer4229PizB8dZy8wGUpdOphdjBPhi1AYei3Bz/Wy1jyZnCqljkprL0zmZe98Nuy+qyXZAu3G
q1cjBx4n+2vbBU8gtAcH016N0LD7Oq7d7mu78CXyYJvRFzE3Hza5psRfh8Sfh507mmkfrp/2xtPx
JLe1q7Ver4Ddg6t6UNSp7PYWm1ZH83JcWyF6viHERqI5eAOIwRb3qSzrnQct08y1g3n2C86tARYU
2/SR0u2JLsHOO4RpaM2rJ4qyDdqycZsPlgNIPY+sv4cQEIFbp/LsJ0ntWsg5L0j43BUyzsJK7VWy
TQajHcmyawSnY7Wgglictjpg2SbmK1fit8aPv93eVUP+qyO0XRnIFjT/c77w5vvkDr8C/jGyvWNF
racWMsG3f8VgO/8BaW8UQmlqwf2ArC8BtfNt7E4+BMjuG15zXK/zJukrd4azludxU4fClqd49/Jk
KGDqOG2kdGHb9LCfGn1z7ojeqx+yAU+VAO9YrA6i/9DG94gKwKB0bs82DoWPs3rOryzIA6seG+9P
zbed8GDaB82H7YjVFlu9GWIF9oNC547d0cdYhDv7YDImzYcLCE5CNBDGpJYuc+b4gdD53MfxefLG
171ijukbNG+OVGkvfoE41C3lpVTLkZXNN+mSnavsv9Dmd4pFOoCbBjjHlmsg2jyWxPPyxR3B1V37
D4JWKVCmLGFd/eDI8Nwu1smKLeT5ynmph/Zh3dhxmHKQHewsqCFyES0CTGvjDuBmQVBU6qmL1bP0
9hCzhqH1FpxKOaXtCOQiwxCNZwaxWW43TnaXQ+r9NnJ07Xkcr/4+kgMP/Uttkddtdn/dHt4QGPWe
m5kIywlZiGw/LFKrZgeFsymlBQTBON/r9jXkHTr0fd1qB8ymNpK1uUo3oQ4g2h2ROi2H0VoOle8+
xT4bTre/yGDUOhB+9tECskYw6gUCTJ8hP6uOnkTkZ4A83heDdTD81A1DHIUWIks0vBaF+Fy09Fzu
8tmY7Enz/WHjfh0sI+pjiPVoF1+3U9XR/s710Zze6erQIwVV+dDxJ0W9w8SKR+XvvdmZll+7WC9j
OMfMwvBWT44Aqj/EJM7bdi8BMQ2vuTHZwv/ztbI82s6nuEoL8XLbcAzLruPWgCMGh4g1qLwmMnFY
/RcEbPeAxIZp64A1ySuIHE44i7w6Tu3VPhU1OGxjdrhv6tqpXfQOd1QlVD739Ny18XdbFnsXOdOy
XCPHmzzY6lxVuwQHnSOI80dWyAemLep+3p65aWGu/38zeuRwyJgz5Bt44UtBbJPG6Iqx63vYm5AD
2NePejN854Q0nv16yZ2A/SS+gAypJ7+5c3WPDvv1BzRf3fq59MteqjzmU5zRedzOK5snXKn5HrrD
BIjQ8WlVNDHC6l4hkVkSa3ZSPJ/iVRXK4+Qv5gMjMQzJMoe5O4n09q6Y9lxzYgiVRhYeMlXuV/GU
4KqNxImG90VPHaE2W54jKntUOa8s3D1bCE9CJhKvpWHo7sz//TTzPwB3L5hnrwpspPtte4piL8ET
TJw21D1NwZZK7j2soYDq7ebco4sR2P/BvE+0gdv11pJH6KDfYpWVeNlreRaxnTeZ97cEhB7/a8nE
qbu2tfADfTGgc5LHICQMgvveO/+DfG/darLnkqm8C8FtZpdQpKyk1x8Znq93KtKGekqkQ9gWjotQ
vS7Y93U8tw4YoLzfzNkO8YQKVBAdlHzsyJdV4KfV37ft+P3sBhv9v4smbIVTOlIyB7mB8H6szCrw
TKyiMNiefTk58cO6hER8uf1rhi3S4SqN9CEYQ9o1t7n/01miPl3CZa8cbjBpnbMQrb9uw4hr56Id
M1J+C+WSEgEt8YocJf9SzUs6wb5vf4kh5EQ6i+EwQ7+ZlzGEOH2B1nVgX6vxTGuRbKDYw0Mx9P3K
gxsMGWSed8KCYa90bEuzYunshsx5wFtCXtahioo/UDLF62YtoZUTJszihXtPhx4cNtT8qR/Wfglt
yCteSQDEeZ38prlACVbuJNYGY4i1gwGcH7a9TDOO5IIllt1mlrMX3UxDaxlcVAecSjWseW3b2ArA
J+c1dWJK9x7A/s3+/3txi2I9/vsKlB24KOVsPC98SVkUZdCrPlw7DSX9Kv0hs7AvCgjGtr6I9e+C
2t+8oj9S69z3Q9bNaiezMZi9Dm2kvCmFWxKVg7kp6Si7UPQToZEv2epvFljMuq5OqQqPt+3+/Wwk
0vGOqiVThCZXla9RBXlDiI6k7aZ4AqjmXhfQ+6h2O9LhjVYRBBurpzWPmvB5UV42dHHa18GFAKkX
lt6Z1N2jiH/XG8hPFzvlJNo5FU3bqkMdJZiWecgVYoj4zesPeNYZk3L8GPS4naN/1J7ZmbXjoQV0
qY79rIdkgR1+KMPfTvXJKgr3UHBvp0Zp2Fed+r/q2isEBisNoGwCcbNkqPuMN3Uax2Um5h76OlEy
3ln5jnRUJPd7AlBpv+a+Fx2C9lvoowBR+Int1Y+qCpMo2uOON32YduT0izWvjifWfKANuoR+ugE9
OWJJrcJ+lWRNKvs3aI12dtRgrzokrGocdwqFZedWHZ0X9DzhTWJ9hKzbTtLx/sU90nFhtS9UbKmS
5CF4zNt4TcbATSC6llpBn1bhKXLvSwojHSYWYIdqy6/cnNgTaHbs16D1PzuF/+e2Yxt2RYeK9Y5b
1cVGSQ5Q4xMhPxz/VyMXEEQGSe+gmeeKAxz2ygOm0zPUAvSs/LgP54rkFZjBqVsmYvhVor+qGOOE
2CqZeF67PEENdOfsNJwIOp+paupKKgvKqTZZ4cdU2dnkBD9ur53JCLQrt898j7PFc/IWyUy5/IjG
CAIvfrJGdUL7j3Y97cT669H7zqmjY8sUAx850jQH7Vbd86C+xGtxsIL6VZXf0a+24zKGpdLRZY1n
kZqIyAUO28oqX5zWcPh4e6HebySyI53htCzI2g692nIIH1ozy32IPPSoDINVaHxis1MHPyCGGFA3
4cIHrjkZmFjwmOj4DhtWnGWeJ2kSDeFCDkUPgbE23dRWRH8FcyvmZ1v5oxegWF6TCPlf2davvt/R
PUbyf5sj31l/HXGBWVqBE8Hb/WTOtkykLGvS+OAl8akDzH/YIVQx7IAOvQAJMUqMIX6mazLPfba6
nSPFYD6+ZqddYNeRIzyWl0KmVREnAifolaafvnIZ7XjavzW+dxZJR19stoNjhCOSLKk8TDlYyr+w
3/yBJ9cOkvYEEiyxc2EyrJMOxFAEnTEucVleQZF2iIYjb+udPOffYuh7X6Flv8QOo3LGfSL3P4Rx
0n6OP4hfAs0dVuo8Fx56KZMiIbtqHqacRwdlzBPx1GrXJI+eymf/6JybFBv/ZGfdsTruCVSb7FfX
SaViloVsOT7q01hBHkOcioy8+D/ps0DDoJXFn2/7ueGm4l037E1Ria2iHjcPvxO1/3ji4vbfxv5B
0Z0ypNHCtJuDVRWcIhT+32eUZ4nPcJ/dn93jdphSVMiy7tt9H6KdUyHtQYIt+joPEH1iyEBL8E6+
rtEevZ1pobRrhBp4aG0lxt9m0FlCuqh0v67Raxvc5/E6QqMrSMXKaqjzSG4JwICOm0f2sbSAalh2
Dj/DJ+hojIWQooegdZ2H1Uc5v7YTju3hUOydrQYf1xEZkSXw9IlaTu4L3KUhQWgFew/FpplrLh7a
ceeuBEPT/nNjpzYHUUzxpfb2ypLvTR3E777mBdCptLnr1P0lZsHrFj5DpO2Obb2OrDmAHfete5Un
ucxq7VC6A4krenX+0FX8rtSyJrhh7l2JTB+heUBp0ZZVVTNe5niAoH3kyvCrrNw9xW/T8JoDVCAl
Kwt/mS7hHLHMklV7YcGy7aQy72X/13XSDryRr3TmdSkvZYkLVF2XRdK7HUViVu15sOED9NMusrvY
JbaYLsPSxShqdz1aFeZ5Z6PfyyzxAfoJR4aW+INU/YX3je8fyt6t1qwkdG1TL2jZ5wmrFp3cEC1F
yQZeq24nAzEsnI7UWNZwCgAukZdwBFnW0hfiWJZdXlaAIdyOrIYv01Eawi4kiadZXqyqWX9GPlB8
glg8n5woSMPNvwiQCH/oVLlH6GPaKM3bA0iE0xkFp0vl+KCj8bhIpg0Z5u3PMY1+jTFvTjw8ohYj
CC2nCx6Fl2TtouClRxXjjkTnagbXbXoz+uYh34+ggHNxaGBfQpjBs0LHV3Z77tcV0FOd6+jXb3oz
OuFiaZdymi6EyENZzucCmlYeVwiH8bCkM1+8/PYvmVZJi1vg64kZ6lHDZQ2q7QBPpJ8bxxl3nOW9
eH79Di1U2ZNL526s5GVb+kNXzK+shQzxOrKHpmy/3/4Cg2P8B1Xp1Cvzpl5eOLO8tOKdyByr+psL
FN/u+wUtZkHxETw4SysvdVBPDy2erA6Dsy7nOuR/bv+CYZ30E7shlFvz5E8Xy3LQX3UVwSPLoYya
RHCX3xd69XM7nLqtadGMCZNFccT5iFa0b4CVnW9/gsGQdPSkFYWjWD13urTYBX8Vly3YI2cxrc71
/2+8wa27kK7UHsFMKuepS6ItWJevNWmayU37apLdH9pWdHi9/SUGg3I114YMilidCD8XsurSM5oN
4fTQV9XONhgWSmcVpRvwAO1cYaHc9SVccE8lzs7QhpnrSDWvCfDUwYfpwm1VnaQo2KlnaEz1ARPY
8QXT7LXFsUcaba3XTWBN71OrbT+UnO6EIsM264SigTWAPGEIpksjWI4KTZW5XpTbnf+8RWSP0dI0
fy3etQFFRjOv48Vy+vAjWyAKwVo27HyCaXQt3jEuRoIXH3lhYsATSj0sQ5tWaNm4z8l0cFozTlx2
K05MaHJPF4a3lCzoguHOvdXiXBFsxVRv0XSRNS3PXuhP2dyTPWSdYW10xNkiB9YjygW5HxbdZ6tl
kAuYO9p8vO21BuvRMWdTfFXRbnDU+G7fXYZhbI9bXVaPfklI2ofi9+2fMbiYjj1DydKpyquRqiiw
j5FVQgYCT3FttffWYlomLdhtrtvJZUEc7edR4ZVhazNWqTvICXAe6zgzK5Ye1N0xONoZD13YvFRy
2kmITOt//Z43QXoY+7XuJg/XhoVmi/SfynD4Mm/ta2MvO5V909JovtuUbAlLYSG8iRI92WCvfkBl
9J4W2Ova6L4LlRt/tnAGC+alW9C9lM1dsg0YWrtSjTWHhhStMXQhqs+8a9DHOASNs7P0pnXR/NYR
YSTRtYgTZSZTYg2oHZFgZ2xDJqoDzBaK29RaUNzXJEm5KHJrkckUDllcWJeFuvd5r441Q789WXEL
QOyX9aFUULSxyx9LUfwM8V56l+fqxGhVxbfeHuLhMoKducFLXQNSk6bYY88xbIJOr+qA5oL3E58u
XRDPaV3S6WcYk/7T7cmbRteOXXCKsFLhCfui5kad0GNYHwqy7ZxahpimA85cZ4zWcfWGS4ObpUWW
i/D5sfbZfUFHh5sF9jh0nuhxH6/nDE+n6UqH7PaymGau+WzcOu5IK9zCQHp6km39HAKTHTd74BhD
TNMpz+pgLb3BiYbL4jttMrP52JH12Yvpn2Xe0wIx7azmvPMsnX4q/fFS1r18Wmt3LsG9HI87yey7
ZWxIqOnEZxuEOVyXO+QygXaU9C+Ww0DS97MPp9cAHE+O82qT352URw9SANF83zEW6LxodGq5QzdF
LrxcP1k8ah7Hsg/uqoUEOq6sBTX8LAIcXROIHRIXtaOMhYA8BKjX70SL94shgU6rOtRNWaFCS4C9
XL97DIghScaH0Yu2D6EYPYRAsHsRZje/blvy+2YQ6EAza9uU2uYVR0RPHrpIgLyRlnvgm/ftONAh
ZWFY07mwcUAsNjRhfkunujTN60T3DqB/D7L/1isCHTjUVJU9zTaSL4cKL69XiA7ElTz5k3WpIFIG
2bg5sZo6E5F3kOUaHIjVHe5bOC0ELHMry2F2UOYh3XNY8+PY7FVCTcumHdvtME/j1iNbsigBa8VF
Chuqvr/ItFO5iN+t8gQ6Tmgtw9WVjOFsnUbnMAT1H9Et6P/dnERZzsPcySal8XAMOrlzmhusTMcK
IZt3IGfpigtQxySxh3VO0Sx91+Uk0EFCU4TOpXBDehZATeSjE3TRr9X39mAjpqlrxcJukaPkE50u
ZfO8DPyAi+7pLgvSYT0lAwAByvHIuKl18P0gY/zlvpG1U5upJZ62IZ4udB4gD81eytHaueobbDO6
LtObdDtylaJWw5BuQ2aM0PMKlsO5+TTfpZELAUMt1+4jWit7CsSlRvX3Y9QG45GhredsB3wn4r1/
doNO4H+/II4E4xaqN5eY/CmvGoZV8NyI6i6RD3yA5rwKPWihaLFAHjoLXO/n7ENCbmu/3Lez/4+z
b+muE2e6/kWsBUggmALnAnYcJ3GSdiasTtItcRH3+69/93n6G7jV1mF9ZBYPhE6pSiqVdu2tnNoW
y0prSCkSD8GXkw9am7CAcu6hwVUSM2GD85MIHG+i4k/WMNjotV2O1YhclUusFKTYgNrD4Pb0jQzb
CxmzyAZW8v7cNauqQlQzSGBNguZTkmd1QiVYEojxUvnZzgb2/nXEVcFjk2O4bbOaOGgYDbkVy+wJ
vweIk6gfz8d+gRK0ol39beb2mKyt8zF1n6ZGfqTiUEHc/Q9kbBOZuRqwvpGNEUR1QtCcyKAsvWic
nZ/3f4Bmp1RxY2ipcZptbafE3kBzuzkmAAsr3QOK6UZXwjY1K6dZbWtMlm4A/WT/hCej4P7Edb6j
hGw/841SEwXqDdxKdPOCxuMv/rKe7g+v2TKZErMrZMrlBpaixM+ceGbimjnGY+ZWEBrbu49ojKOi
wQyQ7wjkIlNC546E/kT4aS737sga86goMGtzaQpGnCkxwOvmQ9ykFdUzXg2O7ToqEGzu2oaUtYHa
pcd/8graexneOO6bXmeX25K8Oa0syAc5Mi2npHLkt2GxkbTne1yoOrPc/v5mbDRmQHlPYllNgFcX
aPqR7sU19l7idKPfftGb0e20ZB7JpinpZfnBFek5S/lD4zQ7htENrxyzYNtN22y5+aTjTsGULWCD
WLuz23in+5bXfUAJ17wDu79T9Xhj9ZrvchqAFwDjEbjk9u4WuqVVgtbaKHdWApdn24p0tWj8sBTm
p/uz1w2uhGzWppMHKTAUVQoy/GkVC/mrR7P/MY9XucWqSgxlLbC2Zg1dH39tQUW6sWFnN9PMXaUW
w0tnk5MKD/atO2cnaNXIS3Ur/N23jOYgVMnEHLANjx5arJMpX65Wmj9PaQwwxdM8l8ChL+POTVv3
I5TA9al1S+Fx3pboQmeNfBxM81jarVKKTbZET/KEczZjkNVrFvC4fD1mm9uPeROzbt41pjcv4MrA
C2flbxefAV9ix9vqAIiz2DtnuW4JlNhl4CobaL4hdvFEJRn7AiLS74tJ4lbKvyEBsJOP6JZAieAy
h/a3W2KL4LIdI+pT59RRqETdt5Vmf1CBrXgQcNDNKKcEuPyL0zvx4m1f8pzsbD+6ySsBDMnyTXqF
g1ykX79BpUYChb338K8ZW8X5rJR2lVsVOA83Pw/d1HssFiRT9+2iSRZUmI/jCeKBWmhK6rL92BF0
lNpz970ZIZ9YGdXOJU7jQSqnGG389ta6M0GqjMhQ1t0ZDehf3aFMLEN+AV/UzjaqWWQVytr5mVVk
Rt4nJetpAM7NX3g5lEB7HGIoRpVRhcMYXmn54JQEjMSxACttn8F6Hd1fCd3kb8v/JprXcTTIXJlT
Mi8y8VcRGL7/p+U6O8VvnRcpUbzhHndTiwdewa4/+qAtC4ZUvt6fum5sJXS9rENpKqUIrtUXl4JT
6zKwdK/5UDe6cvKa5KYbT+D/neW8Uicvgr7qd0pTOvdX4nYiUwkgN47G2bUetpye3WpJes8N3EZG
h4yjYl5ssFX6Xop0tnS8HxKOH3jGfIDyCe74H6gL85e+zHA6ZrZ7sRw5I5f1jgE4XBXpskluymzD
qvYO/dkZuRO63nRwUVWWsJJk0kOygxsEAbNMbVc/wYC210eiCSUV2VLY0GKXlQuzmMAvGnMoc+eF
5nsMZ5rtTNXAFrJvzdpu+kR4f1qQaLK2+YL6Zlg4IJ119zZNjdsTJWBTN11E1cNCklr5T4BVnc9b
Ox81kRKyZu4ZQMBaU+Kl4LDta6go9azPT5lhN8cOdJU0jG5L7nJjnRPa5DGa0862/+N+SOnWV4la
vliNC8kkXLPk/HubROjggAlks8dyrTG9ikH1QE1BaYGMB6BNJ/SgwfhMhrnZqe28N/qtu/lWJn+z
0Rt94w0t9oG4RttbAAl4EXaV2BMAem9Hu43u/Xt06o+WAdzAEuPB0H5gZi4fp9Karn5OoTO0uuTr
/TV4r6iP76hM2hDyHJp66ZzYbr1oRZeql/+epiwAUUFYokclM3/zYi9705jsP9zaWTmkrEfWVkOe
OpjLwozQcn9IOA4/5fbVNwtSM9tgxdI6sRyhDp72YWVCwUF8y50/Ck/iS+dJsJ1USLM8rhLVXVZy
iLR7NBYTHkAe+Tp25qs/9Sz9WOUA4fVBwQxr2Dn03wuU2yIpUT6LjYIv2aCx0/QXewSLlNmfNn+P
blu3LMrJXLhW7qAJ3Im3ovwLCtmipTvn8s1b1Ye228SVCHcHZ95S8OfGpS0Ctj0U07UtP9f+hbln
On2778LvvhnjK+rFuE8B+V781bqJTp27uDoXH/B2eF6jIRSnI5WJ20eUgJRe343F2lhgoTGDlT5Z
yw+x7CReun4k9XpMst50KZXWP21V//QjmWir2pJ/+pGgxPayY6ybh76zJM7No99EyZpuHJ2OwO3m
8RQXn9LX2895di4guE/IHKB3he5kNbpmMfXK3K0mZF3xNBg30XbeouJUh0aYnv/X7AhxuT240rvP
ubelUQI/y8am3jZ8pz9Z55vcFHrBywfnUp2ai9jjbNZslGrHDBTZzLor0CpYrxV0xb/L7aWzy4CB
T4lMbuR2lzkrDtQa8IPUrIryqq6462VxQdfIWv0LKIWjY+uvJlVzmqUdtzo7XsM1vHWgFp8M9J8u
ITpbkma3A1Xn0mp21aSV36Lz6tZiN/7tJf80Cva/itg+3zrs9j1as8eoCRZPpUd71JdjVs8vpnUd
0+2ZyN8L5GWneT4Pwx7FnsYDiLILsxr1/iEVeeyBTWekdeAXH/PeDVr5ujRZQL1k47/vr9J7qenN
AZQdGfpGmWQtEbHJ+3iseDTR4ZyPQ2CVvwe2J1mpCxyibM/WxAmgQjAdKIgubLACb/5aoFkVPdWB
y7FQogsE+aNff7XGzomg8ws1KQOt2UzWAftoCYVA0C1is3abgJ3G6KZ3ZrxW4cqD+1bUbUBqi9AI
lu+ZNfiW2YTWH01MQ8Bfr+5vowmLF3E1r3uUeZp0QAXJr0ZjjentQ8ZchZUd0kIGOXmh2Q4mTZMA
qEj5cgCGxe8wvm08tt5J9I+ms7PX6Ia+/f3NebCZtshdK0P4TEKGVSsgxulNdrS01Z4QgK5pX4XK
S5BfOy3vb8fbB/Lrn82APNlfvpOLcfmn3/Y3i9Kd3EwTPLaSm5lT4aRrWxaxmcmY39obBYjJahJO
9h/1vFNNvZ0t7xyj/1P0emO2tBEUzSmDHbfG8+p/qPjO5HWepER+B+ahbJJ1BmkA9i1PfzRD8yGr
h7+r4UiNHHuLytJaLNJK/WIUsb3aUUqLB9Ac7PiSjpVDBc07FRHMKSkOroknK++Cil06PBvX83Se
N+tJ0r9MVwa8qnYuYRrvVWH0ObEmtDAwEc9Zd6kpexBC/pgJ2UktNauswueLLjW55808Rg/A1Wxz
PEltB54qsAwqYavRcNrMlc9jkqZjaAEec2qc7hjtsKci56eMZVnTpTxO0ZdiD/OpxbsC6oYHJ3+z
11vvx310YfViQ+am/1j41WOdftrZs3UmV6K3cARvZMv+XyoMDblzGpnP9R+31nwnLKL91nzdl5Tz
PAWXnNcvCwdL63yugVjJyPP9H6EbWQliMZtka25uky9OZAzOyUj3ykm6M/t/offG9ARtI20PtXjo
QhomeKvLqRdfhhFdZVfZlSX7NDRl0Z88v7boZRjLhl7yUTT+A/UbOl8bPLCynWup7nxV0fYS+NWS
Dx56AMnftiyDbehOxP7TxLuVJ/sTyuyRnP+uUzdAE/XZdFjoyOXYRqlC8J2MNs3ibgIMEe11tY1g
4/RFGMZlI+vBT9wOmDemlksxW+iTF3hJXC69Pz0arL0stD2N/bBzR9LklCoMn1UWG+0FZEV4nAuM
NCDGA114mKfPHXkRkBzO250fozkVTeWch1odmVejLeMq+7G5IDbMxrAa5GmUj3O213qqcXwVml+N
85RVvC9jQB4/8NlZAmtFdnc/qnSni4rMN0e0e5lGn15zIa5dTqHOWITcsC9d117L+svYzKCYKs8L
QKj3P6k5XlRaWEJpmbqFxeOKy5DPuPjl3tnne919uuGVfaLqZVtkjWfElrltIN3rSV2vW7CUOWh6
o34l3Hi9/0N0C6Nk+p1jdY7b2DwG0v2hK6yr7+9Fyfs/gqmIfTY701pvsFFWFYCFmSdn+EXtvee0
9yfOVGB+57p2aRolj72tD80CZEmd3ImI91MtpsLyR7+cmDlLHnfsazacZYWqYeYFmXuE2cE1mQrK
B3S5awra8ph7TtiAXmu06c7c349mpuLvbdKSrbiZpfETZj5b05MYnicuwp7vhZvO8re/v9n9iGWM
bTNVPIZGD1hlrIBuv484I1Ph9z41zC1Nax7PCwsl+C5xB92xi27SypkuCjCZbGMqYgNJFV7TQlns
SSrq/FwJVigmlDy1DOPqLPlZcHZxujI0l2PaLExF19tFwcDJzbMYTPohtcAPxo6V3ZkKoy9Sh9C8
4XD0SURbhg7xZo+rSxNDKoier2ws54oVMaigg8L9bpif1u6F7lUrNcupsmmaNWugcZVhb6GgS15z
D6K/ftEdujwwFUkv5FDaSwq7eAa54rQKa7pE7qHec4S/SojpoQnO29qtiOtcBLJq8FJvRIciSIXT
VxVe6i2jy+JcVE99vXzo12ln6PczEqAF/x32E2/8MudlF+f1EM8biBtXO0zXMXJbM6wzUDtn+ZfB
2vNNnQMpATvyUubdkhrX1EUp0lpPBmmroNzS0C3aI6/Ut5VQQtcTgtsFK+q4IUuADjmUmI7JAjCV
UnmaiooL2zKuq9WCoK6Yfy6FP+yshcb91SdG4JtM1jE4qKj7S22incGaj22U6vuikVtlUfeCx6Nd
RW3LToW3J1qpm7WSNpPNzScKFFgMAsazsMvQF3vdAO/XepmKp7dKf1ga91aEl3nhb2GN/Xf6ME9g
tY2K3qrch7av6fQddJoF+wK19P6gSAxTofAT517rgq4lhurk5QZ2yF07GKpm5y6liQMVBc/a1pCt
heHLKcyNSzPJIPPPU/r50IahssyCtnHyU4F8IfUGdJxabjjnRna6P7hu7moMj0ZfVihaxeCQdsEz
4/3Jh7D391qVdcMr0dtC8WluGgzvG+g9cK5u87jS3+keTbLOXZXUGLpM0LLhsHzroidzckHrlJr0
UN7NVIR9IYrMFbedJydGKMRHpLLBIaOr8Hpg98UEfhxQaqXudbbZ89qYAWFLsMx7h7sm41Eh9h4e
bv1uqJu4Bn/YhkbcvjEiSE4e24JU6EE3D5XMa/yCZfqnP5+N7NjJrgINxMwqbt9mLic/Lofp1ECl
3Vn2Oj80HqkiDQpCxwkkP3Vc1+UL8T8N3IpmR0YucNn3V1fjlP/BF9CpX28vCjHtHB46HJSFeZfv
DK5bVyVes8EYUA5sm3jkNMw7NBGOAXV+35+5bnAlWmWO4khtd2U8LtlEor7achaRwa/ah7oskEvc
/4zOQErUppyMoAHI0rhEYbNgy1nuSk9pSmxMxRMs6GjjaSpSaEfmF+Cy09wImCkuKzDf9dad0FJR
9A94XYqGtowO/R4VXjAY3uqD9LSJ7bR7YK7xVG5/3h9ZsyAqtsAicrbQWZjGOIbT0HOLLGgMYob+
tofy0H3hFiZvboojrrWTn2Hua/ll9L8V1hKU4tf92WvWWcUQQCxALLZTNnEG+r3AYRYU+oyXY2Pf
vvlm3lXty9T0ZBMPFe7+c519d4Y99jLdvMm/xy7SxTOgSIX1tD7MzSe2R9z5vq0dtQa2lfa09uXk
xY2czrTgUdrOsW0P1/smeX9nc9SCl50SP8vRihrTbPwI9ZbTPPsvg0nOPUhB739C9wuUDYIzEFKi
cpwnOSUfaFpDViM/tfZeIqUbXtkYejEDbelK/ALPDNdujlAOj/A6dLo/+/cNRNVqVzNDVmkQdp7g
2SaW5Zem+0JMqwi9Er1Qxz5xS37fuCVfwXDOpZUnc+M+ie+kWgNHjCGE2Xdyzfd9k6qFL7MQxLAq
aMaV1AB8YcUTaWEWXXR/+u8vAFWrXoyB1ipvGyPOs2YIGkoh19i8rE51vj++bgVu331jHpkOazZU
WIGc+nlQTk5UD00RdgUNzXrb+RHv34LRpfLvj7Qd8XoEQ45u79+dD6JuLIIJrs8M4AtRP9tg+/Wm
dGfBdRZT9oqmWri7FVWWVKCF8fMbaMmNesPd+S06gynHvQnVgkGYNotdtj0O6a+qiex0+2wUe2fx
+8VIqkrZzDnlPZ+w4iL9aPiv+XbTZvu0iKQ+qMJB1eqYtbRNWqLvLV6NNDSHMrLaOpxlv+NTmhVQ
K2SGha4xz2yNWC52aLVG2OLhzvP46b7L6oZXItrh6+KOojfiGSJF5uJBEbw/jcOenLlueOXCvbot
5xaF/b0NjKs2hJdnGq3+3vVON/zNr94EXDWi7RA9FV6MzreTNbNHF5eYta52kBQa9/xPmYyDC6+a
wXQrzSWcUi8yZA++sbI/Z3z5cX8BbmH7X7QGVetlgtk+E44lkizvosbrXzNm/31saCV4R3P1hsz3
eGKY3c85W9BzQrq9q6/O9EroGqDSs6SJlR3KPvQyOxqzNEzZnl/qzKIcxaJpU/Srdhi+KoqAUPba
rMdudzhs/+010I6fHLFM8Pksf3Tx7pj3e+8qGquoZTF/3AQdKkw7q4tvzjLwwPXap9kWn+4vqW58
JVxBIVLzYihEAjnzSya8X2UzhrQ5hvygKudEN0kuRoZXP3Psoiw3o87d02DXzVwJ1YyLsuVLJpKB
OfZIgk60Q/syEbBDvZr9tpg792tNzKrlJGFSo++gPAApxr+WEYyt9VO3vjB+KOmnaq3Nahw2+PgX
F4b/m7T8z6w8wkbvmlSts7mTIbdpgvHryg/HZjhX/Ejz6G1oJVhNPokK4l83t+nrc8rN16bbxYXp
VlYJVUMac2b0OU+avjzVM9oih+xhGMzzMZdXonWtO3eY/d4DwNA8L6kb4cec0t0Snmb2ahnMTAc7
T5eSJ2Iwk1VAiHQApmra22t0wysBmwtquaxNjTid6otLCR6Kl6sw9pQ7NdukWgcD29oqZEpFUrRO
3YagNM/w+DfYexmzbnwlalE5rWoUq4qE9d4TNBL+9HDcHsst1UpYRmdwaNmuSFjWhFvWn5esC1LD
ju77zc3C7xysaiVspFLWjl8XySzz2OiWs2ssgaiAKxf+17JKzGWPsFW3xso5ywrfyonXerGbz2GN
e12xQVWH7qEYNDua2mID4eXeWSnu1X3lxlm+AjCMTBPqhJ9gBuvgYihBzIultyA1D0eqjezK5oJc
i1lkUb3N+bFAVjtuOPgSPavGzkzFHJqcRnxwgiXdEwDSrIJaGmMpszY5ujh60cLoSLSMTD9m52A+
ohbBvM6eymFEILROWkZLA0K51jJ3DhXd1JUsuWysPOs824h70QZiLa+gYgm3Zg/7qhteCWIgd/ic
ZxjezMSFGeWTTRBo9V77iWaPUOtgbbn5oLJ1vLge2ZM7sj5osv6gZW7ffJPgj/aQprzA1Edzg5rX
Fs2TFbiiudzfI3SWUSK3HuliFQWO3I24gGylF9uxA7TA7ni8zjLKsbvVeVlBhgO3TXt94MJ6MLZh
Z2jdzJV47Yd0SEvI2cV4frqi7PMR9Kd/mZP5/ZhhlEPXYmCmNzcMnzpAuFrsPLrmS2Ps9TdrZq8S
TuQdxIQLtopEDu2VFf05ByK1MrNjVSSVcqJ2jFlUrevFvqwuqVsmqbEH+tLNXAnVJisz5uIdK0bf
QzIA0ZRazYU5zrFtWOWXWKy2d4yq8WNU7iLTaM9TIS5DM58OLatKLgGmAHu01sqPvY48brUbUmY8
9iXbCafbhvLOkauKrfgZKSzXlX5s5v1DN9rByviDhMp6Ox3DIlGqROzU1y1UdWGg25W86KZLRc0d
42iiVZVY6VpQYTQs9+PJbnHEtqdhbHcMoxtaidbcbW2jheZjPLtrtNjWaS2PhpISqTZtRVNDeyae
puokQFk0ZOWTFPb1vsdollTlluBjYSxQ//bjqsdbmT8GM17OOjB7bn8c+4CSIM+F7EfptT5qso+C
XVxzDgZ+bp1j5RWVYmKpyg5NeFhUP83PvTeiVjrhzez+3DWbgdoM2RdmU/IRthez9ZOk1qni5l9r
v1fp1dn+9tk3h99WduY8W4jWyfmcFc8Onv/H9THdO0I0Tqm2QTLo1FukwNLOI8gl5ynuR3fndNIN
rURpb2VpmuGhOxkz0PAWXQzZiOi+zXVDK2dq2RLeZF3BEzn1fRe3Tj93l83tDXosVtUGx7wq3WGQ
MEsB5E7uWJfC6XaG1vmLEqsSnEdd1/fYvMSGWK0jXFKi3jqiCIdbvtq/WDT1ygzcleNpHftPhRDG
D6BOna/VnPff7lufvb/Dq22LdQsluG3hPAH9/yXt14DO9efKTcMmXyJ0iB1q4qFq0yLKN0Qga80S
00k/t65hBtUm92p0Gg9SOxYHIye2lXkisdshMjv/zHbzGt3QSsQuKA7dCBH82K7p+rq6ToFOXyL7
HZo9jf+ozYokE7wDH4dIUtcMHXMLh5qf0cwc3l9czX6jdidWvUXRd2SIpBJZkm/O0zTbD4PXPDal
c7r/CZ2BlOidWsZyOa1tDGrM6nVZB/uH8P10p2VFN7pyzBoDksqBTEs8dv72NNSZdSppKXfmrrO+
Er3c8TfeU5xUzBdh42dAe6FuMe2x+GmGVxsUKaWZky8ZhLKkfa7dFaQ/1dXg686WrBteOWdZPnjo
qRFgK6qmc2XPHxxOLxCh2im7akyvtiMOA13Q7Y7hl3ENCe6WojWj+z6jm/nNXd8cg6nTe3adYejU
GCOjHkLJjPO6HNw11X7EZUT3kW1YflxvHB1x85UwM7DA/3J/9jrD3P7+ZvamXAT3IBudyHnNQqgP
rkFVu1/vD64zjXLOog6dC8fOmqQzfDPg0jACd/Qjuxh3Tizd7JV43SQoYSFYiYze6MPWNOLJXXb2
eN3clWDt89nNUf+DwhRY9KWofq5rfmosfmyvVJsRPdO0UZSGaUYQCOQAIC5F82szxy/3La8xjNpf
CHky0VoNZs+8zxa3ArELoNfswmr34EQ3A8K9Zp2IzYpccK1X9lCEq8lwaeN/35/9LejfuaipCj7C
kbgxAN+YePW3yXoW5GvvPmZpYssf4JHfyY41QAW1gVCsDVhJRt4kTk/P9RobBv9KjO2DsckESXMg
wXfVCnls71ebCP1KGLZs8TAD9SOQ+iAT/2B2fRrdN5huuW9/fxPFoA6dpDVguW1kJUGVF+jw64dj
PRNURU6hXJw2a1fWyTbUJMjrrg4JSLZ2jnXd3JUYpkVTrUBogkKlsc/ItS6rc4TbExmnKutj9Whp
Shn46TNvOE8jnvfL7VtLi48LdV/vW16zTZjKqTvnTrFWhoFwuLGkg60VTKg/23T9fGR4ooKmWjSf
LoW73Bj2h+s6svNQU3RqLof8hqg9grxb7LEbsPs7lXPB4/BHsCntEG+8v08QFSpFt3V0s36rk541
ICwrg1og2SxAjbxjmvc3CaKipYQ12TwDsgXcMZ+F/eyPKOz2nzuZWHPM20P7KFG7Bc3JMUdDwkBD
D9Ii5zm36pf7K6vByhIVKLVk1J7MXsokLVd0CRafCvuFDCCDzcJlgGL8KpM6Lc9m8UkOf93/pm5N
lPPYKWqoejRjkWwgFlusKuSr/NS5TjizPVmI96OZ+Eo0CwTw4qXYVUk1BdWyvVSd9fX+7HVDKyey
tK10bry0TlzTjXOLfwO6eOc01hlGiWIbDM+O53o1fGcYQOBijEEG+rWEGPmrLG33EGCHqGCprvLK
fpN9DV3D9jzwPMwn96O/uhcoTe38Eo2R1LbCHq8dxZgPeAiq08fc9T+k1bH7F1FbCtm6ptnsVnBL
GETKb7lMY7tCgsSO8RASta2wzdk4sBkhQcAGufrWg8Q9o+jMsOrkadlG8N5+mEDJccifVPhUhdpD
6nldnVSDOJXMP3W7kuTvnwpERU3VKbczSrAKNihdM+DKipVEjbVHxa9xV7XTcHRWY1sJ/MjrsxC7
YDB6H4f5z7X8475ldNNXgjjNG2O1UuwTvlEkNxIt3ohHbhyDexC1qdD2hG9t3GmSqUsvVTo8+/kR
tXbXJCp2SmTD4tcjfNQsVj/w2byex7bb65HW2EWFT7UERGJywsQdr74it4jqzD6XZG9ZdcMrd+Be
jm27QW45WdzhhC4wPBWzaLTmnTuwbvhb0exNkkik41j1MFdJXz8T75WuT+2ew2h2HbW7ELS8fVn7
ZpUIOUY5R/Vw2uMa0A19+zVvZi2zdMGhtVVJ7dHAGbvzyvceD3QGuX3yzdBdu3mArvoiMUv2VDE3
TFvztW6PcRGS/wCmqoly0qxVArNHwizO+a6n6IyiBGjd8pmUPZZyki+u257r+aiTKIds6g/ubJRu
k3h54QWtmL81dVsH9uqZwf3N5f0aLaoVitVFDuEWl1aJTz5bzSsEVIOCf6bs15L/uv8FzbqqmCmQ
AgrGrKVKxhZtGCnKtFN73tI9NRHND1D7B9GZyGcXzRKJLJIyA/UF/z1VD4bz2tOd3FmT2qqwKWaz
TLg9fD6zXiYaDsaDYC9i/ZiRiLBuZx00PqQ2EY4AGFXdgMOWkuJrSWoR9Fx+P7YCStA6Dh6hN3bz
z1k8DuhQcTMz7LY9gSfdAiuBOy6NGMcVC0zn4kQW+VCaNDLyced9XrfASpps+fVA2hLlfa8hZ2LI
ywxgXAERTW/LvrvE3WtV1P0MJYrBDF7bk2VjQwZ79MzzwJdQ7QGP7P1F0GQJrhLKmb02C2mwKS/k
N19fKutruY4BKM3C++Prpq8EstOACzXfMH2j+VC6H5bml8sP3aqJCpaqqG2Py4qhHfq5qD5Di7ce
n+/PWmMVFSkl/QXkV5ATSYz5C6GPVft9qPqgO7j3qD2DqEI4zOMwekUeTetLQaJR7rilJmBV/uGy
BaWSYNgVjOpHunkh7ffeQzUrqUKkeGblsjGyNmnbBi2U83k27GfK2pf7JtcNr4QrNygDDW/aJJXt
niw3C61Cgj1BXO4Pr1tRJVw9sAF6pdNkCW8lOixMhKr70rRFZBs8uv8JnemVSB1xVx8q0wXMYFgu
xOFfu6I+6I9KlK6jCXVmOiJ1ql7n4qFunaAF+3b99djMlSBN57yAeHGfJYxmvntd8J/60e+r9oja
OjJuFSvlZ1PtgTwPLXEQIQy61LaDdKN/G3LeI6PVuI8KlzIIsF5pa8nEafInV/yVL2ZMumPPrejU
+Hc6Iiq5zpMJ+5OMBq1Rht581DQ3h32TX84S1ZCMIKw2m12hgHqy1ikgzt4rtIbVjahwqdZmaJ3P
cYKLwYnaujmz+g+jqKMG4m+8m/Ep99EQsWzSnR1ItxJKIHuW70iW2xIq7OLcoc9IpGPUOtbpvq/q
SmIqeqoiLFuGtpaJJ587+rvw6Qla6ad2Ew/+VH+ocha4BfvcDsupKded2NZsHyquSmS1sw3jKBMm
vb8oRcrSXVwbJNWE7D32aLYPqsR4N80p9JLhCBMVkST+D9vle88YurGVAPfHZm1QwZVQDfPDbF5+
s806dgqr4CrhTbg6C3S7UrQMjr44zWSLID90vr/cGm9StXuAWC4ouMaxc8CbZtu8GnjhrJw9JI5u
eCWwuZdnkITjaTzba9T0LG7b/iLzbWf2Grur4CpjIwOldiOTggds+TzvpT66cW8/582msRY+VGjc
qkVL661z1kQniW2te/hQ3ei3v78ZHc31k98WmHVlrT9KUWeRI7e9zn1NJKl88puzjIsAniQxUJEf
0Gxq4sL+aM7HrnUqi7xXk3Tr1rxN/C1HI483RtM6PZnL5O4kzDqPUcLULAvPswrUX+pqvuSlFUHy
8pPvdzsn/Xu2d6Depzik7JG7QYPBTkCFDy51o9yg37hL8PTe5G+j3xblzcpmOWdpB/7mZO2nhxWs
Y0aXxz1e3P//g/U2vOKWZKjKrLFtkgw5quR1G4yZ/7RMewoButkrfunkdLFN6ZOkHcQTbR9ae3qu
rP7ATeU2eSVDRDVzqVy0Eicrq7+5g/XNTPmVjXsPE7rJK9mhZTI7bSdKEj6tkdvTDy2tQ3Br75T0
3wur2+wVt3RZ3qSDOdtJCmArc9Fk4Po/DJRo/LTfKTjofoFyiKCRVZZ5UcD8FXpqKnmiIILc+B5x
hcbz1RyxbdqFTkuJs3V1+yjj/RCWZnaEBAD2UfNDv71pwNTETsggr3PpXk0OpbYsvx7yfDVBnFFD
Lh2CwJrT+TRP6CJuQbpU7Z2COtsocYuKpg+5z4okDTXOM89OxKoPXIxuhlFitjI5iB5uhvFs8JAy
MJ4s+ZWTz+7UH9sVVEQ97v/ICRdqJ11vJlZTX2dvu/rm/3F2JUuW2kr0i4gAgQTaAneArq7qrh7s
7g1hP9tinsX09e/gVVldukSwuYu7EJCpTEmpk+ccNeVy5C4VB7J/gBK3Lvj23awzSSxZmgX9YiPt
tDmqkcuY+B40g7HhQZ/oUC3L1TGb+mCbq3OJEs+d2OaVSCRqp3CfoUwWt9MRb7FuaCWW85JXDYAa
+KKSxqSESmpzTj4W+un/XQCMqUwgtFMihql581rHt+ozZ1T4Qd0ITt7mpl3bOjEIB543aLbNpfld
gMUPjKnXx1GmMYy6GWQNlL25x+e4r6+GYfm9OBL6042sLLsDKCYXTxgzQD1bkK8rEK/1uemv7gF5
YubuUBXIayzxG9lEBc2+z1l1MrxUxSHI1ieraS5IPdCmdfgaZg77H/q7D15/t8A74aUi7AFok03t
dXh9YX8uGjAhu8W9K4rbOOOwvYkD6JPuMUoUlyAzyLoqmZH9fwPuoM++tvT3oQQtMjkIWM0Kqe4M
k1G4YM3HhzR9mwagHip9L8m/iqqwwslbDhYC3URSYjcdhcgH27RjU1ifiZmNgVHkR7ci75X89xBT
otfixoLmpNpCWbIJnemlNqCSBF7Uafqj7a5UHqkjaj5CBeHPQycg99fhI/rBvhWk+gGGiSM4kcYP
Kvy+FRyiBmPmxF22/TWT7pIV5ndnkM/22WhWofdVUdRmW7dWnG0snKb16vVHOnU60ygrsXCk0eHl
l9guMPl9Y82taAUk4cT1KzxMlNV4SoXTF2hsixurvltl9rPPnFsp2LnZqYLvV0oHa2w9Ox4GEpZN
9yKIeRDAOsMoAby0diVBJGftNcTPhDchJDoO0r5m46mKAbU51NoGwNbjPpMsyOv104BDTNhO7cHO
VpN8iBK0k9fZKwD9VlwPaUizb4P5uztkHxIXYMaj2NV9hBK7dZIYYH5Dmi6mDkIUSQppaddq/HKp
m+Dx8qh5hIq+l16TAXiA3JNDojaxm6/5Ii4GP0qgGg+rYkC0G5Ksm0ac7kzQNHT9ZIbVRI4axXQv
r6zAGYS3PeCS7Fju8FHsR5sSzXosuz22jcbFqh4Q2lEbJIHGigeUYmYUTSr2pRezvyY88NojAmXd
R+z/vzlf10nL57kZ7Nim5XWuXL+cWTQa6UEg6D5i98yb4e1sbbdmwDydLIaqz0cJLNIiCpQgfojm
6MpX9w1KII+rXVLQb2Ci5uO9cadrmppfvNU9SEG64ZV9s5g7mlfAPMSJ693msQ+TKflqFEctIprV
5d+q8RsTVeB/GNc8sWMCYeLN/UtU6x+e+w+hR9hF3fsrcTyzrTWH2SPQQu9+b6vWF+34uzUcXQdo
gkzF5C8lKyf4GTOoqD+2In8C2u1g9mjeXAXlZzOlqb24cKwLftKiasYwSzYSjLlzhr8Cy5eKyc+7
fMzkhkw9OiXYxvL6m8FBXIq4O0qjOvvsfn/j3wan1MaY8t2/+7mrGeiHOWfruUVMBeA3W80hWIDJ
OZqDeSNG7l2YVx+sMjr7K9Fb9LLKl7KyY2bZUZu1Pjikom0uDzKcbnglbhs7c73JxdEO5eD7Zua+
kxUfVmTqxwlUN7wSty2vLQ64D0oQlvGx4umP0oaENbhFzw2vLMHWNI6ibzM7pj25lQ6YjVfvJ4es
1bnhlag1t94S3iLt2GiW2FqIz8zhCsqng0PS+8b5FYHPynScXIriXsNeTcDLhxpIDWrS18ev/35W
+wWCn2Ud61KB+g8tmxc6l5BxmP7I2yZwq6PE+X5g/QLFJ4M1DCszSDzVBe6dpMlTL0A52jr5CUrg
uis68JsOs5907VMxZ1E1pBdJwGef2F8fW+n95fEXHH5rOZJTiWNLtvL6Aqps6lObogmxHv9cK5yV
HNIf4WZ05lKCOUMhOs1zeNyrB9MfnHwKbTLIg/mkG12J5ZJmq5WO8LfM24/5JpogY10VPjaTbjKR
/6ZQp8SFApSxkIdALBp6RfEZ4nJ1QOH+a9NbR8uN7huUiCbScEFygcNqA0ajEMK+XbA62bfH36AL
OCWeM8mr1sIFbNzl+V/jNH3tFyCcASg9yBcaG6kg/MSRoqlmnMNmKHmggOh8aIy+8a0u/QRlgIOK
hMZCKgwfdzFi9tbeihcIrwUT4sOvuqE+cPO7N/+U/wLFB0M/3bIZW14xDs+Y/0GR/GZX2x3dQbcJ
O+AOXa6C3jPLPjdrVWQ+OhWzMrWZE+dWHQ3ucpHmX4/drbPUPg3erPouX43esvApjmd8IEx+hvjP
gZk0M0lF4WeE1BziHU6MusoFjeOXzRlisVonJ5ISyY5bQy1hwH5lbPOPpbH6lnCf0b4AkeEz4Ofd
z0o817ZtQLMFBRWa0wpc06JqppAlKKkd+PX9stMvUHw6GdQYRrkf7Z2PaxaX2xBvKfOLAkLPc+JP
yRltm/1TlLA2Guwe+20EiHJc+9uUsj9t050OTh6aSaQC8zdaZMVIJ1x+5p2x+Vm+5M9mNowH2ztN
ylAlf5J1cDzLnrH62DLqzSdIL23QZwQh7pp/PhUGKrXptmQ5XTvMVeIWH+vELv1hon8+Hlv3+vv/
b0Jsdqg3m2i4gK5wGhAxxU6yfRtRpZis5p/Hj9DMI5XWdKA2sKvI27HpQYVnKwLu/jTXXX+jgC7Y
z2b93+PnaEJa5TdtR8Nw6wSfAghhIDtxGyAc0qVHHPW64ZWQdhmV2+R0a7xhg82t6pYBBTwZw8E+
/v37LFvlOZ3LdOIgDLXiYqn9DNcRWfep6v7Y3NpfGmwE8trHKxyEtu5hyiI9k35pxr2ikNjy0pvV
HTjsIK9QIlmhBAy19VL8U52iGUd4q6h+z6i9urVtlOCZBGGx87wWZQjw27lUrkL6+34DMGCE36eJ
3tetfFlQ4Wxn98vjaaXJHyqkfy0KB5zLeHvpFf/kYvpr6LaD3KGZUiqWn4OhHhdzDVaJuYs4KS8U
zLyMiIOWQt3wSmxTb0Xx0dqwQpT8ObV40E35cz6fXIBUEtSuds1qmFBz6aFWnARDV3rEz02gtg4c
q9vKqDyoGR/sGbxyVrx5W1D2FCqiP8Z+uuS9h/pRfVn6760hfLIdXcHqLKbEuNGbY5aYKKWKNbkK
EBgAshSRfjuIcd3wypJtcDCC2zP8bZHtCjGysMPVuG0clWF0M1WJahd6HLJZKifmtHcvppnbN9Jb
R7dDmpVC5UD1XEjETIvpxNk4Pm3DHFSz97oAtZpZ5yr+v0D78ykdskbuocaWwGZuIAdyFeyohVTz
BSq8n+aGXJlXUODvWSBSeBiEt6lDP0rzj8e5QuNgFcbVi74pawM2YsaAJsAhaK32idrtQdrWfYAS
0MzcXNcbKRxcyHiVMxQnijiX/+PJGDz+AM0UUqFck01qz62AdIUI+KtY7U/saH3Tjbz//2ajMbCE
8SbBJqYymz+z3v5gUjt8/NI6qytRm2RoTuIeToULZzFK16HI5jDrjw7OuuGVqLUGdFY0C3fiDezd
0NWMUnu9AQt4cPenc6oStfOUJriaM3an9nFdU382xRfa/S0O11/dE5TtdTuDFc5lAqdmOYPQEiVa
mVS/FVt+tZMzOr5Y41UY14JSPshn90W4FLXfQCu8acwPkEc/NzFVIBdIsMttavENtctnH10dzJ/S
5qD+q/GwCuNqcdC0LMh3Ad9dv+aDha665XUoj3ZbmgKVyozalLJ1jQG2ger2z3wgF3NN740tXlpJ
Ahu87Y/DQONmFdKVOhC3QReQEw9rcd3E5g8N/WixKqiT5WAB0wSxiulCF7KxCmOlsTcX33gxlCEr
yblbNFtFdNV83LibIBDmOo/QTu0XXvdJbEdQQJ0XlDDOyk2OxEy3uJkbSI3mdw5ESy24P3r8Yrve
QXVH5wUlnItxw7Gja2ncDK+8CJrqhbIPtnHgAN1MVUK5c2sjqVgDB1iTb7TyNhsQXMiOeM41/lXB
XAZzpsTBPQWOUEnu18bWgN2+P2rWsfaE/CuoyFaBXNS2upGgHyt2hp2OHJznOI7n/zjbBlFWEx3Q
5Vb0t3rtHN+gy+8JzrvYEldN4CTZcnUtyc6ZUaVW7YzBZd3m0HiejJja8w2n3jvL+4OSg8ZLKvYr
mytzy9yRxrxs/J58q9Gea/x4HOW6sff/36yjINTf+0Ixv9aOB6PDv2CLEW61/eXx8LoZsP//ZvjR
XnFKd+CiNZ35hSW9vIxu8/p4cN277/PizeANo80CyBpgiOv4XbT2eEvt1LsBjTL8fPwE3esrQb4S
qJxU9YhapOgd5yIM4QB1wRLjaAum+wQlvJ0p59yysQ4N0+Yb3XYt2+qVzvVR0U03vhLgjQtuOdOp
nTi18nvW1eE8LtesOaq0aYZXIV4jH5spLzMkwYaXOPEP6Chc8i0sveRgC6zxwC84r5l2EJc0adzP
+UeSVHcoFF0eO1f38ntmfzN9cN7M85ku+0G/93GyRZ/Ej8w6kjjUvfie0N+M3g65KaHzg/NN7QbD
1l5sdgTg0A29f9CboVdI2+KkzIC/KkUrfMeRzd+ulHl9sPLrDLM/9834lr2B67CrgBqW461J+s9W
RnyoGRwsabrXV8LWsIqGDzMwOhvP713TpVenImcUHrBxVFFeNWeGnRRwajOI61R6l9UbrqtxhHPX
mUaJ11XMZZJ7E41pagZkzSILmIR5Oupe0A2vhGuxOd5gbBaOHmsXuDa/9RsJSSfOLSQqtGuhSbLN
dbGhQDSEPbduYK370HrTp1MB9Qu0S84m+LJQwTFT+VJXaQRGgHvrkuvj4TU7LpVYFURiNK3E5MSm
FHbYQUH04rB8/CSN3Lw49ZBIn5HpiCtQs/FSoV7zmHpFOpZbPAPhAiUwSMpvXwQ284vlnFtdVL7V
ovLAPAC2tjhN2IWK8o4G0ctjW2lizFJCuCj4asoGKIVOpFvALXf2LWM9t935dz/2Jj9Ui9uCChVZ
n5Sd5YOXHftSjpYh7wgtrnt7ZdldknJzcaZfQF5mWv6SO4M/rcXB6Uw3uBLCrK63pUaZJuYVuXBS
X6upPmkYJXxHWnR2gtuVuO9tJ/2dcDtrL4m0G+vJExxN34+d+36WAAPqf/Nz6uaiSm0Dhadaxn2D
S/eFRaQ7Oji9X80n6q31tDUeQMkorXiF16DDPm8vVQt8uElbVOcMuwinrYDfp6b/mlfbGYFMZO5f
MGvOaCYEMQ5YYhWK5kvhkWhlY3jGZrYKW3O8sR8Yb1lMu+7j2v0xLOROnXPdGbhN/K9HJLGnrvbg
eLNJ/JEBWt/+Ac2Sg2B+39+2Sh9rWvYAisOSxStUGmsDNG+W87HKj/agmkynwtXMdSBzu7rA7JTe
xy4Zbl0pY8NYA7Mjp2asbSrpSOYJQF/QoYkHmbxy+kcJgFO/nmpaRFfEf42fzVaZ4HwJuGBjXLzK
+SydNJqc9UJkce6UpCpuG7Mj3JokNIby1X11GhDls7uRHjXW6xyspKRuycClUGLD5WZDILL12pH+
AhXUk/NHyRdeZxV9Z6BQvRZNgHuC2zB6gfDkqWsnohLH5nmPmqOHeyGozP2eFsln9FZ9mGvjYNl/
3zhEJY7FIR/wkwVzh5rs0+RK4PrEpTWWb48Tw/uzHxKz/509zmSWY2PlayzM9YoSkV+W44VU7d3j
R9rOui/YH/1mveTY8XJBChbbNgcFtB0wqITP69FxQDf8/v+b4a2OdNCowhnbKrzITBm2vclfrm1c
HhtIN7wSu2tdQqFqSRkKLHlsJT3oP5aY8flgzdTZX4neWhK5dUO2xkljXyDN5jdNOvliHl76qf5+
7hOU/UQmu0q0LSqmc1s99dLCYpleoLB+sLbslvi1DkVUaW3Oqw1odIC522q6glQ3BZy+PKpy7fNQ
HZyZUIT9r3fFXFG2uVUbGeg8C0CAeuUy8edu6ANXdndvOEdJ4Kq93+NKR4oe1zbaMhkmfRnWEMNJ
D4lE/93VvvchShbKMms2bHOTkUcmP2m/r8UtdavIytJwzsUruh4+Udy8OlV/kUt5p14Zo1Xkyqws
aL30xGSGNdV7hWIqV3vhvANieqj9wl2C1Ss7X1DnxNl5f8COWnkTjJlVlfbqGF2EetQ1S7pQQkGk
rc5pKLjq1UIvhh51hVVGaK7zM7TJppId7Ivfi/P9zZUstfSFRXtcH0QmEMFrOcRAIV28kp20/P7Y
N4ZZhpZsbgLLV3V277IyKFd+r+SZW7X97ZUsZUjaEgbwY2Q4q1/W+Ye1ssP5pDyiq14mmGW/AY4o
+siWRui27S0t0xu4uq6PE9S7pez99ZUoT2i+TkBhy6herWfCn8iYB7b7mTsfRPJi0ixIWe0PxbNr
4i44NqC5+fjBOqcrO49qnRwvIfBKXsqQgXenMqaLAN3s4+E1NEuu2imOQpLTW5QmUHJur1bO45IX
l4SuPhM33o4Q6ngioAioF/M2dUcMH+/lYxhTvXbIB94Q1MiSqJtKHzzSwSKTc/ZSrxzyEUiridV9
tJQ0ajfxVPfzFbp+B4uhxh3qRYLdGa0wCIZHh1Y4Jk6IbrYQt6sHMagzjBLiZoue0GEu+4i10+Kj
RkA/T/lincAH7WZXItyu0inJRYcE4k1xz7Iwy+iNOEe20b38/v+bBLKKDTojVEzRjtwZxN9jc6b3
fX9xZQvSTJ7pGT2svoEsp8KhcMb+TCZHF6k6p6qxXQ7NZA1IrAUfX1y+hGgi/wIM48GUtPZx3llY
VZk2W3RJLVx4tXemVybnwNiKWzaXr5Wo74OTfqfe71kDRR8+BWMhv7aEnpyuypJeoBbqgFOkjxIs
dtY8+HM6Xdl0tPXReFy9XTA6wS1ZYELZ7lrjWO0YoT10xYHddKMrK3VlFTmZsNeMCtldzHK55256
IOijG3rfy72ZqtCphmSb7OHxhYVVxr/Z+XSwSu9v946zVck2tklrK4ZFQlft2Shf8t4IalL5Iqt9
2/nimEdF+j0lvPccJZgNOm7oc2n7yAVxuoFKNOHySkcEtZN+frw46Ky0///GSqsDziu3xYaQt5/T
/Gt7poUN4ayKt1GzYaKkGNd1XtPpb2iNts25FKfeLmxOTs1um/uI8v5rOS5Pw0zvxnLUL6KziLIa
l9Bx7Fwb8yazzZtREd90j2R7NEmIKKFKxAgVKBSco8bmiQw8YzTagNmb6K65a4/n6JLdX24YPBQK
k2zscbxNAHmxbyz3os3owlNTRr1hWFBjq7e8GSNrqf5OXJ6Da2j7em5sJWjR7Ts0mZ0aEYCIqTcC
Wp7lVRnwIc+Tc49Qy4TN5E6CjSlmfE0uhpzvS37Uta+ZOmqNsDEao0uZB8vwLXBqM0R1239smPfq
wYgntT4IkswVFzvuGE3ptwxklVPf+7n8e5SgFPIKPxVf2sE8l5TVQqFZLCtPIK0QrTY1/I6K5nnK
JvMgL+u22WqpsKJjj/g1k3tSGPRiowHVJ1X6mnR9MBndhzyZa+h4dgElIkzF4redRaBIAfIn5r0+
tqYmENV7pWLpugRXtWMkTBJaSN8SwDmHH8W5Zn1Q75QAuBi9zEaEpOjO891+C72GBiZnFwKK08kU
IZB7l3Ofss/FNwmcdw1thNmOUTZm124cr2u/xPwkaaerXjNZyYKeoVWMkQGFzAu4JF9svnT3rF+O
Kt+aoPl3R/XmA9Dk33RovRijLkVFdKPjGDTddFAW1Q2uJPO5kbMLMUV4YiK3kVi3cjUPIlLnZCWZ
ixLYpXlCsBfN/0pggpaa+3W7+EbpXZcFVJjJ/x57WBf6+/9vDJTlhSinFaGPXgWLfDfdT+06hrVd
Bbb43Zi/lpZ3MvCV3Zis80ziChdzycuDtF9CNh1tkP8l7HlnL6NW7xe2zunQmHXEv/RRdQEXZugG
2JxdmsAIWIDmkW88KL8vlybMrjQi+B1vSAC3/jbcHxvy34vX995BmQ2SdMMy5A2/z4BwW63nj2u1
BKIYv6Zl8SMjeZS72X1MltJfHTBOr1BH68v225Rlfibbo/KUZlunashlaFSrICTH76UzfimaLPez
hdyIt3wUq3viWhv3/ep9gNtl3LO6jd9TXMy/ZGNtfTan4Uh25/25z9TrACNZLA+KRKgdCftHU43P
GaRl2g6yBlXrfuEtiGzz5twJhKmXA0vGU1mlhYzmur9uRnX1kuFgLXo/tJiqKWeIxYTUYS5RUaLh
ZLwkxXcHghvEdQJnnH0sEv5aHCF63s9FTNWWo+k6lGuK6AKz/MXI25s1HpEW6PyhLAL11ADfvyLN
DWgG9pbQRfGIALPt1jdn/EDMow2O7jn2f1MR6LrREZTiOX3202KDXxldUGZfpfU3bz+18twWnKmi
cl1eueNoJ/xu2z0HvoSxJ+au3sHpTecHJQsAICelS/ARq+zDJrFDWh4xL2jq60xFBSQuqInWvCij
JmWZXP3WSlJGw3kZ0pVH0rRH42c1V4X8sZTE/WCIXax1tAjwA5XobJn6zE2N7ucA4QFcALeJhN5w
OEIcUDznxBLlwcR/tw0L+UHFF6w2WCPbBEElxz8gVw9RG+jBOF7QrP0PE1J+/Tz5Dhs+lociLppY
U1vkVyF4PXd4YoY6RemkPvWyAALuF3PML7XxxUITW7b9+TjVv7/BY6p2HSAxTrua44Rty0duP0kb
YivewflTM3/U3vikbEhHQawdNSN/Ydx54v0RWYTutff/3yz1KTodc8OdUQ4B+HRtv5Uzqgr8x2Ob
6N5bSRJtC0o6seC9of9x5Wi3K7a/Ho+snU1KXgDFabt6BOamxudl+dLSzS/Kv5zsk8yma+M8seZe
NuZBnV73HeS/Rurrwe3HQU5Rta23dE79sTnTrLZHhZIaWpIsfWm1ZmTZ/d1k0P6oPjXT34+tpEme
ake8CyHIZpMNxCzoHCzs1alEaHMZeusXYm3BJr8+fo5mEqnN8cPGZZ1kvRnR/TrBTUPpVeG68FOb
RKY2x4MynSTMw/Ck60McNG6kPmr60lhIbYpv0rloTcllVIBQzAMYu05vvBm+FJ0XEDi6kgeu0OQi
Vb+ukJVpkAaFGJZW0WSOyEOv41TeSeLcOiz8TvF1ZkenQZ0/9v/fBPVqVFKWfDCjbjNutWM+z0t+
OS4qacJBbZEnzpD1bSeTewHOqABKkT9nOZzcs6iadj2F1F/S91m08bYLUoNaflcYRywjOssokSwR
bKDqlVk0b7bwbXRA+haatnwiliPNLZ11lIhmYNDauqbEB5AKDHudBB/SOr+eizTlCGj1C5pPx83E
bf16sSrxYVuzKwQdo1PDq03wbcGsxZxMM3LARM4E+mb4GkvrSEdJY321Cd5JK96i9jtHvCcXN9n7
s9BJ6IiDNK0bXinllR7SXdU1c5S3w80ZuptoTCiKHF3oaByrytnt/FZia/s5WhLxwaH9J7LJgzfX
pCG1CZ6ZU82tJSVR4yQBoNN+YhQfyKfFkVHXv2w9P7eRUFvhFw7CmiLJSMRcaGiYbe+jxbj0H0+e
9w+ZjClL8jJ3AMFMzhx5Ulxqu/3obM11ll04CHLU2KLzgRK/hA58KDo6R9PEQ9aX0Uz5wa2WzgdK
3BKQ7VR9Zc+RLP7pzBe0LC3ynzlrgxmngnP6zExtf58Hx0qNzbAiJ2uW57Jc7HDjTRs5BeEXYEn/
eOwKjZlUdTuWmxYIFMiMerwZpmvi11URPh5aE2Rq+7tjbltLaz5Hrseu9ebeHZMFLRR8Hw+ve3Ml
hrfZ433SLXPU0vUTt9tPPZnObSNU/RKnWYoqdWGUNAfSyQHQ1Tyaljqj7P+/WXC7xdyhipg79cxD
kG/iwrUIZ0EPjKKJLLob683wG+Ng9oRqXiRI43fd09p3oYUS/BlxDmxCVfUS05EpXRb4tElGdFwX
9wY96tN2BCXU+VQJWoZWzK7a8PppRW/9rt3b/Hlutigxi/betrRTjAyyMn/bliBdj2aLzqXKSrtu
a5PVEOQAGN2+jcX8oQIRw9pNl8dvrhleRaRtrhDO2oolQvNPCGLVJxy4/TqzDk7buuH3JPdmxjAy
kdKyMdc7aT9bpLyXgt/c9Kgqo/Hor3i01qiKyp2jslsBTvyNjueUu5kKR0PhH42XCRaR0iH3NMme
7PSoOUZnk/3/NzZZ7cZboGqEtYMwv6Tg1gLSsZnP1ViZCkWrqIcKRoKlqdk+8vEyJoafOw4grUet
5zqjK+vrYJTrjEa3fUa6F7fu7qI+w7uABKDi0Myh36ahh9Xnrr2aLXs2ty5EE/fl8WTXvbkSpoON
Rr95SJeoIy8TTULTyO7nRlaidDKLBDoMGNmdjRfw+wlfWEekZpq3VvFkvCjGsa54Fc2eaf/dp5wk
YVN5+REZtCar/wIqWzvcqixdGbFhzu4OG/vrYnN7P1CBYbkZjwicdM9RllSeTiVfKFINHWLHEpCf
bP3aQ9zap668IE/838AqypWZtKvyKEll/5lBjAPQvoQ4B1Uk3fsrcWv3QlCOw0jkkJybWdA4IMZD
pZkYRfFirBIdFD7w5C6O7KcmlapaQsF/XBlraUVTNsvG9+pdkXCykuwo3HQzS4nkPLV6Uxa1FWWT
jZV8NIpnx/WODhM6eynLLTF3kpOtssCiaV7z9oWjPwk9b2Q9WFt04yvR3BZmM7vcriKUtIFTpIQ5
5tWheVlFIreX9gstJ+acO7GoqiXLTuhIymWNtpJcEpAJGNWZRnAkPRVn5vCymy2edRGx0j4Ptnrx
xmvO2CTDPDWLcxBl6inTd8QdUlKOBo3smvBwJOl8a9cG9e7MKQ/If/ah1FtGyi2VMEq0Ke0g/Ik+
qwqSE3yV20Xa9e8lwwL3OCTe8/n+hP3/N2tnU5JpZjulRzYVedh4K70usyxCc6xd3CbMzYl8vj9H
MZZH67a182UnYOqX+pbUkOEFBZbhnLiJ2cffI/LNdyRdMYLLriwiKFM+jdh2GcZR96rOREpQE4aa
YVraDHQdtu03uPr8MPZyjF1j+cueavNEst2/QIlu9NSZiYejBSSVmmhIWe/PfDwDjtwHV0I7K8hY
uNW/AkRFGtlD7z2ZsNTl8STaF5z3pqmyWC/jUDaD7Hc0ePqtHrvA3MxLZhVP4yQurBiujx/z7t0A
vkLdWxfErnIy1EW0uINvT1ZYdM9Q9fUTVgcgEQ+EmV5c/r3Pjiof7+Xz/YHKbruj0tsJ9EFtUPd/
UpZS33UO5a91gyvLN01pmspuKSIrzb5tpQHkwopWqce2+jfZveMTdb9dWW5CMsPNI4I7MtywX7t8
8DkZrqh1/WYmgMc6w0+vliCCcPxeQsd+rUM7rYJ5LgMhv2Zjib4d78lgNSThwMzqmIFLxtdSgJdw
2sIe18MJXXxurwE03u5s3gLWn2M2sFSyqmyhecs5DC+nvL82bQp83TAyX9T50Vqtya3qtp7mZjIw
KMDEo/T+dmfnCQxf96k4SkiamFA7TMrOBtVil7pokeWRPc1+JfIbnTbcQYs/ofv56bGfdZNIyRqL
RP8wsG92DKZzNI5zsDHxWR5dQutspKSNFjQ57oQ9QTySV5waBAgvReyM7lHlVTO+2mIAnRGWoJkD
7B5zcgX5D+Cf3dVYyvCxcXQJQ93wydb2loGmPG5M4aU0QI7qzdZfaMoAfISCnT1/GUiZtM+QTSbN
P5PXkipIrGyrhjCp2WycW8jVlgSbbaQWNmRMs6WN902vv1Q4tPeWPPhUzTxQdewYIEWinpCC522B
PJ50LFw4oivrsSF1flLmAaNmbY3Cc+N6z63utlx6w/kDyrgH2UqzxKqbQWOyZFW2Bou32ZB+7cy/
5aL85K1gTWlO3SIgmavbQlemuUg4fNCQag48N311hbmEXLCD9UljJZXbSCRtkU7AwMe0hZXIXP1P
iOqapEcbEY2PVQE7ThbL6EqTx31R/Yk2hA60z95REUKTr9RGhNbwZmolkseuDU4U5oDz2Xx2F3Sc
eGPooHZz4Gqdkfb/32zU0myZe1ag07Evh7ClUDte+zvf3JM+2G33ZvjEA3XcKiwOTfs2qvrxalZN
DGaLg3s0nZWUvWBes24ZMLXixbJfeGV9EZI8s5HeiZ34RSbnAyvpXK2kdatebCvBqSiuKse68KXG
qd4inx9Hs25wJZpdUZjglh5cUFabRjhmyzb7csHUOnh5TTSrvQmzLWgxbA6PIbN7ayfq25D3FTMN
+/zkwqH2JTie5/VZnrA4a7nwLWcL5jq5gVz34Dixb/De2T2pjQl2Koa8GFcetwtgaUOxby/vc2uG
iTGGpu1clpX875Q3VBokx8BVlN1DgZQVmXFBSx/3W+b99nhwjSt+QadXZWPLGinDtbdrwtdAOl1I
LOfa2Nbl8SM0Aa0i1DucgNEHAWpdzyvuKdq56NRc8vKvx6Nr5qpKfNSjBdhkRkbjRIKTaBu35FOG
7rg/H4+ue3clnK1pMmq2M+9AsKL78H/OvqQ5bp0J8hcxggD3K5u9sSXLlhdZvjDsZxsAd4I7f/0k
v4mJ0MMTmjG89gENFlAFoCor052W7iMkGJ3bUBfBBnpWtwKKJweFZztsDUhGmhwAev899klc9jN6
BdwtrJfuPxSHdko/W0a3cuM6BXWZ1RZuNPsQoctqyg+onmfnfeZS3nkpNe1B1iCYducFWrMCin38
MWAlNKFct++cDed7f81NFaUrKwuJzdJ348n5WniQ67bErnsMuiT+fTq0s2G4a6o97lp67v2PRute
oRi3Mfr7y2CqqNx6nKFCVws/TtH0HaTzoZiWpzEoIs+iG86mM836+5vjLS2HyYWqvAcpSb88DFlC
Q6eYN3I073uDGSjeMDYIFH1K/Ljy/XaAjHPXIkmKtqwh5m2KvoT7u+j9byAqMVTeZxnUviCn14y+
aCMvM1qAvScvaTeM9P53EJUbSnqLlVaQMY8dp3bDuYRwt5ykhc6mkWx8g+4v1vvBm3XwhiQHoBaU
0KmFN3A3WM8D8adD6zdf9hlJ2akQTapS8FvhG3qW9yGfiBMzQvstPU/dIqwf9uYD/KHMPQCy7Dhx
BvNbZzkyJgJgwn2zV7apqMopb+TixXXDizDtQFsOirHn+4O/72ZEbfqyCuLOjpn6sUWnz0vd/gS6
6VD1yWtNh41MuM46StA2CQ9Ez4kbZwn0jeYhzswtSkjd0Eqsntog44Aqe1C8K8C+1kUDyvL3DaMb
Wg3PAqXJOcOlaO2eoCYNg35HpcYJTLUFBCKhLEfbjRdnILgPyzxHCzf9MhXLLx9sD/dn//6ymmoj
CGiDwPEwUvBC2fwnpQYQ+/VDPnShiczS/b9432tNtRkg53lvdEi0xSwHRF1cHDBWUG/jif++9U2V
Nci1hoEGaeNDwrb9kASTcRgsb4zuz1w3uLK001KTnvc4uIxkRg+AV7c3Omxmh99/1Zgqgt+hNujh
BOwyWc8tB63VuZ++Y5Hp8M+u6f8HsF8W1MMNwY1zEnyxpGdAHWxJNzaOxjYqQH9IuqxJDdhmBIfS
UpYxFdnGc0+zJ1V8vmckoLhJPRfMuSUIegyrdh6sfAB8uEanQWpuglJ036CE48n38nRmphcHoO8+
oPDqRL7bbu17TR7MVOXsqEApD50fPvRxzT4a6LhEiUhEWBAyH4LeYdEy0PRDQco8TCavOmV1O2xs
XZ0NlVtFSwVaEbreQQ3LQWsur5B4WyBqky5GF1YZ3cKg6v5Hidl0qcBzI+HOKQW7RM/QfbcgvV3O
2dFGE8G+jaxEb04myHCAPRYHQy6iAXLnYVfzjaeCbhMoTk7BmOk7HOTes5Ddg2MsAQ1t4P22Ujya
8Kei+WfDb0u/9f3YTOlz2fnH3JnRF1SddtlGRfOPQgTQ+6m92Mwt8GUF9hS1fvJ33+DKhSvPbEd0
HjK5yN09Zo0JOh3P2kL46Ayzbqk3lyEcNGCXsgskRLr+p1UYR+aym8Pm5/tz1w2vOHfLBaQ2UpAl
mUF+BhNU2AbkM7fqXcc+yKb+PXvHKZcMnIp+nGcLhMcX4HAgrrL1ZNK4lQrbr3y+ZINAssjjzArr
xP8xCOdzV+dfCncLZ6L7D8V1s8KpqrXLNK5hKXRMdBevlfWhKauTU1sbZtIFQU/xXQgNlsEMPHac
Vo79gXjeY1HK7mgjHbamdJy17To/tPVrMX2jHtvaXLqPU7xa2tmciszw44V2t6F6XDh/pmkRJt3O
f1DB/bldNPZAcqRHHPpHZualqCYeBmb7oR3GDetpvkJF+CdLxhmHHErcNeWXMRGxcIwHm41Rn28R
g2rCnyp35/sFejWgDhwXKMOV36ve+H7f/3QDr9/0xr39YUwyTD9AXIVsb10mPDKZscFWqxtccW7A
DEpAKBCYPOmRcLCM73RkW680TeRQYf00gShpbYKJ0h648UHM5hS3KRGRN9cy2mcc5XjuiQVsWg3/
LiT0F1EaKzroPDrTsNP4im87fhrk3eJ6Me/an7JxTVQXkgTF+n3TV5zam+Z8IOXiPo8LEsEMBfvQ
qbo98G+8e1RUf15Cc74rFrC8LuSDR5J/0AYfGpW/kU/T3LtVNL8PdVUX8mR4Vg3UCVlannK3exjE
8ttIAhCNb13BNHtUhfZLvnhkaHEyj2P2I/gzVf3G4mr2p4pPsj06DwuXqHjR+SOQYp+arIqzamdE
UMFJuKYMmQf19tiDiDuIXDJ59Medao6mCkky7HrJWzDTxyVaTiyvu9BiutTZFlJbZ/T19zdRx+5a
Q9q4K4JDnOXnzB3Ka8n68uP9fa+JxyqyvzV5vlhD58Zm01yCikSD6X8cs58OHs73/0G3torjMuoN
Tt1LN+697pksc9ga/SfRTuG+4RXHLYdycNselTTDNR4pTQ6daG8dbzZmr7O+curyOlgEpEGD2J6a
9CB8EG95fvtyf+6awf+DQxpmUc1z5z4HPvvjOwDQ2E7z8/7YGrOrkCMT4GGZJ0i1TN10S4n3INLl
Y16Vv/YNr9yjnTlnlC6oeORgjphb87TKbnhVf9w3vHLUtgztYRlZieGd6pgZ80MqlqM7bim+64yz
/v7Gp4bBS/8vb3uDWMmgZMPYeJRs2gXBgxTtv4e3/MKqvYq5EKEkT7k1vY6g1rhvGN2WUY9Za/aQ
9gaS02XWF4O4D0bz9/7IPib331KlqUL8izHPOklR/Ond7kSFc+R+eu0seut5dssCSI477p/7f6Uz
v+Kz0ITqSWVBuKDK3fGINprXnKb1ZTamfYlj01bc1p6GzClbJIoYLR5Ke6oOboeb+a7pq7j/JA+M
bJkQMwFJvC12cXa78tnNin03QRX2L5DUtQuBa6b0hHEqRPsP4WSLKFqzyiqTrFGU00ACXDMDm01x
7ZA/VkAqcP2lT2iUePH6/MXk1ta/aRZaBf4PkEPIkVYL4hY5WOCgPpgoXg58q1CmcQYV9lU1MySn
+8F7sf0hJPlwSzqxUTvUzVxxYVlAQyphqGERkR7cZYy81kDWcavjTXPsqjgu4ckC+r22Hw/clKHP
iuNQtwx0JyjGtVskzjrzKCfvMssOKn6Zj/fKGBO7BcNyPWzxdusGV3y4KUsqmgypQNdu+9M4dC+M
Sb5x6urMo7jvlBRZOvm2F7NBQHfSOFNufx/75Vzk5ff7TqyZv4riKsAqVuZDgPeKx16ceTHDqrGL
fRFCRXA5UjbtMC1+XDoSr2gzIgaJHWJumOc9J14bE9bf3xxfjinBvFgZ01WYENnlAK5YXugSFsrl
q5F8W18w//9GWv9IOeUNsJvTOkjwR3nyIF15Jm2+cfF8z/7r0MoJb+SZ70H7Yromk+1+DpaheJoX
udUSpCEYd+nq129MtIzEyHgPE4FKE0xC7TUHdNaTL3ndxEOZhnX51yOPfj6GQ7BVVH83M7R+0/qt
b/60Tv7fn8oeQjzT12IqDlP713HrMPXNg5sNUEc6c76TSUJltM0IRO3GjE5XJguQVTjoP/LlVq1F
+zVq+LAaSsxKLlfLXw60tcKe/+GogYMc+VBnQEqxnw74YtKFbbzB112l3kBW8ykhpbPqARzU+EOZ
VCsbDWXzqc9/OikNV/Tavi2thJayXuzGcU15XR8OL6x2gy60xcD+3B/+vXMD36ACyhrPB/604+2V
lmBuYw1PXkFWil5sYXDvn/v/oXF/FVQ2s6qQ9tQuVzZCv95yQ3v+YrfBMZfVuROPTV/uKEWuH6O4
vw0JpWGW4PE2ysqmHwdmJMmzRShrNv5As+IqrAxXD+amNrGuFFTAomkvJfceWVYcvMI7Zk2101H+
gy3LAQ4fKtAP04D1v9POS/m5SbncalzRBDMVXUbK0ge/cSKvxGTdoXeQAKt9d09v1boMyp0f2iiD
Nedzcu2g2vdxEvaTl4okHkVBjqP0v97fVbpvUNzdLBvfqhfTuqZAHpstoOVm73+7P/Z75/n6BYpn
Vx649CeQZF+Tfr6s4vNlmn9ze/8A0MLGhU03fcWvfTpn2Vjx7uqUFvkOCQbvn8kYrE+7PkDFGmGL
BsXgB9bVBnMStJbB3dZkv7jNH4EPPu/7D+VUR+cADxxzANEoS18d5JAq4f12wZzvN1t5YI2RVKJp
L+gs0PeMaDVcGWpy/5w4W2BdDYcyVvnfh59FZpYNjd1e2XL1Pvtn+5ieQOgGUPaP4Uij7OTvi+Aq
7/Q0gzqvGUHJlUxfjfqfJNu5xqvR3pzeBV+GzAVT2bVpq4PjQ4REXFK4WNV9ub/AuhNVRRwFyWBI
oC/66zSM8yWbhuTaCyoh3o1y/XdQbJSHwM9qBySWtW2CfQqsrwUZtrojdKuveLiflajc5k5zFdxi
nwrH8z8YTbknEYfVNxUfX5aRmyaVLtpYjSezI8d2qH4s8u992+nmrrg3GLk90rmYOxLblbh5dAOh
9f557aiIJC/JywTID/caBNMHd6l+I/9ZRJbvRffnrSH4dVQ4klyKxLaF21wnfwbXA9LP6XKczAhi
o+BW6kIy2NEkPxv2H5KTs5FdBm8K836f5o2jYmAXiHvkvO+Tay4CDzRmXdp3T23gBN1G/7XOgIrb
E7MVBtoN3WvV0sNgWEeHDLFH90lmOCoWdrJbwljbetdOWmYoXbMPg7TfgvzoJr/utjcu3xjtXPnE
ra9VdXaKyxIcjC1KyPcvaRAu/ffQzoDEvQRECZwH1RKSyYgWLj4yKz1lC3sdeAuOyC1li/ePV0fF
o2WyyxujW7zr1FvxvIqL9f5D46ehnXcbd/P3/Q9tT//+nBnnEGNo4QOvlgvyeBTgMuDCoTa7pSag
WwrFwXujkUElZ+9agtQs5P78rUzHs9nsC0+Oik0riNWbpIWNci+7UvACI8cWC+jw3vdzzfRVZNqQ
G23l4wF97Za2P+R5/+jKuT5OYgvvqfsD5S4eZNVkSwY+05KI+WLMSLrIyeWH3pN7wIEg5FBRajba
xNsKJyu2EUsBePI4jkG57w7uqNixii1J5lRTcJ0XcQPS5En4dGNzava/r/haOXW2v14JriCuecxL
85CwGkQK9U+w1mz8hWb/+8rZmbbF1JCy9q5zll/62X6UQbpz6yiuNSSz36MKF1wNd7mkRnPhi3Ns
yJ4Wp3VVFcdyE7DFyAozD8z8NU3HiBvVRyQZN6CNGsOoYLAsc10Eg8q71n3zKE3ji2TGxoVYN7Ry
IXY8b2QD+suu/SJFGLCUHVyDbNz2NP6kErsWy9IGNSgrrtC9/2QXyWuFcz8rkx0lIFhdpXP1IMRt
dwhqEPcaw5yNBzzWovuh5v1Hs+OtX/Tm0BJG4nOZYb8kTEAAEPTnD0Ytmyffm+iBJxk9Tn72/f5/
6ay0Ls2b/7KCvIWmhAkrjeXfOmvdQx+wV0jh7qmlrHZSXHeSpuQNtMavXj2dBTKkRR+ErN6SONZt
IcVtSVMvTpMs7pUN6Nsw80OFdpr7pglggv9mqxwVBuaIIh+k4OuBVQ9eFpqdXDuaKJJyIky5XTtF
CMKDZvqUlGSoPueZIcm3rjHd+eP9GegWR/HsGj02PWEGwp5DH6sAUF+veCyN5rRreBUOZkm8T2x7
7K6e+0zMX237WDdf9w2tePaULX1BTMy8XiETFTsaQR263R6AKjaVigAzOSHQxpy6q03ioPhSzR8S
+uv+zDUbSuV4Nc3JnyoPDmGgDxWrG5fVznCncrxKMM4ZwGN5SOvR/IlX7vQp6/1kXzBVIWDlgp7H
GcX6K8G9sEuTcBm2ZGc0nqDyuuIxCTGBcoL6GTIY41kmRHqXUgSG9SdwA1GkB7o01E4PgBLmw3Pu
81r+NpqqTnZUTLHeKi4J4iiyntjE4rmjMioNgXx1ke2L5Co2yS+Mcew67NVyaULLHP6mw66Wg3Xi
yuNp4RA8sBzC4qKrPkB3swyNgG31x2nOCRWXVLRgDTGh7nEltO2P3tCC6TUR0NCezSzM08KFUHC6
db3W5DYclTip70D00iUWi5MMihHi0jLrWKQfKXmxyhEC6o9FO0UVrzYOQY0fqriljo32UE/4OEi9
fJIjJ6EIdtFIrPFDOTUyW1oFsqvt1UzdMPX6sPD/ybM4YDvvwq5y5WsHwWUjsGHdfHnJ59Q52HO6
1VOoMY0KNpy82mBdUbXXufk7BlnEU7rT6GsAeHMbKKExgXZgloA3ae7so0Q/3nALGrR8bJypmrKd
o5JXIXsOOqmmgyeDfQ3dMTJaki+gKvtE+iXsWjR60OfCyc4emFayndFDWYymb0YrcBw4oUOeiN+c
SbXzUesoJ3RAmtk2TcbixkGWpy4hqcLLIzf7LXomzVqrCDKzQ6Nbbw7TdRmgrQPibj9qGn+r8KAb
XTmmOXp2LQFF8bgF92xQFk9uXW5E1XWId25PKkFsWVOo0Y5tgt4w8gQhgjlxotlcTjWuypMTNfOW
q2kuSbYSYtOG8oFPKdLSWIhH0ZcUlFPmcBq9ot5wC91frL+/cQtRWYlTJgmLhXTP2L4n0zAe6KZC
um4V1t/fDE9rYlhZhxQeT4eQF/6xpk246zajkkuNTQr9D5/xmIGtJRwLt704yBAe942uhNGcjnOR
AZgciz4PwTB1cgG83Te04rPSSdyAZIaIzQSUicOvwtz5XFaRYwuYHW0GrdJ4MIKD64FEg9gfBzfZ
yDdrUhUqdszIBiuxEgwPzwpF87Vidtjbl2EPbglHlwoeC/pyZL0Fw/hjf7D96sG30ksNcpn7dtds
dRU+ZjvdJGeDeFfweR0b6Z95bx3rcueOUfFiaVq5oHYWKZY1e5FJ8SMripd9M1ecFO2XnDQt96+N
4Z9xaT/ZRF4aw9r3WFIZwqwkB+8lw8wN9kv29aO/fDPNemPT6KyuPJIzR86T1/cCIK40dNuTJZ9b
uS8PohJ+ccNrp8ZYc8dmffacGmDe8ovh7mnmW/ej4qiApwzFOKRpPBAS9Y19RO5s47KgiYsq2RfY
dntsFuzFSbLfVpbnYGfwN44nzdgqOoxRM00ncElczckkUS0FOWYi+HZ/K+oGV47VQtijnzRFcgW1
5bEc2ytyAjvnvb4F3pwVSABQNNnhWIXUK3hrJ9o8sXE09iUcVMwWLY2u7q3cv6apcXFsGc1tcAKx
5caCara5itmSdQKSSL9M4x6KimMHOknc/wTZyqDrzL7+/sY22TBVRluYaTyVA2BZbugmO+tIKhDL
mAmqqRkM4xD34DJxyLDbfXevYZSDNEiCIWjSnMfO5EV8So5FV1ymoLjc34+a97uKu8qrGb2ey5KC
hKSIoGIQ0vRjPnW4sK6wpa+G/dnvN7a+7q+UC3FRmLzo4VxxV7zmKLvx5sjnNBzdrwwiVD4KZdzZ
iMia5VaRWHaSpO1SVmlsG3OEuve1E+aGH+iGVhw46PKpQZNhGi/eP7VIPpW+8fn+UuhGVvy3yPvG
MWjjA9lpvUA+qD8MaV9u3PY0/qWirWaGYrd05zSGkPZftvT2IZiDf7xlU1FXc6lXYVamKRzWLSQF
J0kGoU8S5WJErqkNzeqVtD/Gllzvm0n3JYorNxKCuCKwvGu6WE8MrLHj3H2m6ETfN7xy3vqFZwUG
7bEKvTjVqRVJBKQ623pGuwg477x9VHlpZjfGhHbMNC7Il4ZfZtMJu+nopL/uz143vHLkrmT75SSE
f+2b+mdneIec5Y8lL092tVUN1tlfcWOzh84YNzL/aibIiQREhtyroBoKjt1d36DirfrS7lMWdP61
ALLAZahtlB9LLsOq3SLZ1HiaSu6UpBPNqnZdhOC2jPlPf0G/6v3Ja6yjoqxc20MzlEC4zpEkcZIi
hGbdQ2MV533Dr+v+5hxzMqtqeVN4V+ryx5y6FwGR8rUx7f7wOsOsX/Vm+LFoOV2yyb8CHwahxpSX
Ud4NG+8H3eDr728Hb3PSM+7iXiUBWx+yvIZkjsF3TB2lJLW5nIPsLfHpgPL4mNQfG2Gzn+ZQ7CKv
xehKbDa61AbBLID8MnmauRUy+69r7yIEweDKooLMzJkWY5ouophRARv6cviVB0JsOdR7hl9No6yq
wMXN60w+3LrksZ4ehq13z3vBZh1XWVDP7ArDoPaKSMBDPBhPQg7sAL6bW41q34ZD6SavxOOe2cRN
kZ2Lh8CYTvUw5Y8LZfLr//+GXz+B/ntP9mM3NI5l9rd6unXlB3RD3R/3vTCwjqvE4ZbOQtCG9LdR
XOfqPMhfItgYWmcQNf4mvEjt2ZS3rh6egnIYDySBbPH9eWuWVO0mpwzcFkWHeU/8PJlfMhI602lJ
N6LX/0459fSDWdRizZxAJ4X1trxZrD5Ijlyf/81tV73NQzdFhvtgl1PkVhHBHSLfOhM1BlOLOHm7
1JT1XXfjy8nuj8mwsRD/uzu99zWrEd8EtGZKS97NtL8ldnEIllPR4RmKljGZ/BZgBlvSBl0nVihR
FEHfAc4v6JTbKKInoZVFcv5+f8l0n6d4d8vruiVpbmLJipCiQ7wttxj0teu1/uebL0Q6IPMLlPRu
jH9B1+iJ9NZ1NqzIsibcLP4uxieRP5IFMhMA6I1zuvGS1XiPWuChRBRCQO3+ltrPvLtN5usm0Fc3
tOLwftaBOs/LzJth/1qWD4BTQE5zo6PhvSvwursVp0dPXInSSEP/dHPuW49dLvM5LhO3QiEGWj6+
8YlDSMv7RN164RePNvOylenWbQIlKIxs6oTb1gRpaHHw8+4kN8sM7z3b8FVqmYF52ZRIC3tgZLhx
EPAa8agpHqm1QLfhpTFfoXx1fye/WwFa/0p5W0Fvh3NAcrvbHCfn+lSck0twpmF9YNHWQa4xlFp7
aCxQiLRz392ylELrvhFdH7sG0CH7jiu15LBS2AJYOHY3C/1L5ORv9petG/SdYKOqWbRuI5PO9Ppb
B52xiF2sizineWjJkByLUxBt8WW8W8xdF0Hx+YTOSMRS/JEZs1t7No75NwSuA+DpG6hh3RIoJ3or
symoCmuJhRfIELKbVWgu4tv9PaQbXPFvtPikLhpZcICxZya+9UZ0f1xdKLQV5+6k3ZtQe+xvMjKe
oBpzxHnyIo/2aXgMIufL/X/RzV5x47kyITaR+2ZstAOYebtjnpkbz2bN0GrxgQTLBFKYFqCYGYS/
ozMYJ1AasR11VGwatfTgl/OUiMoxb7783bDnlPMNf9LEa7XoUIx0gTyd3d8872IUVyM5Nu1GZn29
u7/jUWrBgUFdj/Getbd5vpDsUJXPbP7YtaHXbaEwdJNff397fLo5c/KxI3FXma/M8z72dfpjBh/H
rt2i1h0MVH8ZgCMYvme/bVl8M63kuG9oxUe5nIXL5ELiSX7xg8e52tiFOoso7gnq9cmlDpbTlg8T
aCayx2wPyGndgoqDGgmAkN7omNC+Ih8gexD6xhaTv853FLeszbmyJIqOsazZB89jS+hwiLTtMrVa
bhBIEggL3EQ3CMwZ81MiN7a35txWG8VXvk7DqTDp9a49tZ8L2/so+NeFvva1e0B1IDS6LeUYzbNB
7RWHpkhRjV1DYkC9wgTSdY6fz+HSFSffxz1hn6GU6zZzcz6bORYYIjVxAPQSOnA3HiaaBVarD7Y3
eyWegVjgrO6OzGnccz8iebNv4uu/vgkDloQSh+gkidE/eKhn63GUyYY/6Qyv+ClhHjRrS/gpF35o
lQ0UuC5N+nWc/u6buuKvlZc23oLOxJjy9hWMkIe83NO0CX/9T+Uh74PBgnpIDEzl2Rzng/Dq0/1Z
a6KMKh6Chht7LCiskpV4PETUO4Og6P7Qmp2iVhYKlomil9gpbvdPD12PpTD27RK1sxsXDJkMPbjC
2/GpMY1Dbmwp7GrMobZyk2QmTsowZ4M/++XDVP7Os533XbWuMC4MzVkSUYZO8jQT/sSnYZ9TqhUF
y0kniGxlJC6nGyluZbaxhDpzKO4IlAGdigTmKN1LGxzE/LHduqXrhlbc0TfS3BoaTLmoP7TZEkKq
DXqDGxtEN7jqi1wAXjkTEjPD/OFn2XGZ6bdRbHW5vNvEC4f836vsTZjiVtsti1x9/UxOVtScs3ML
avnDGNGIxyQNky2adu1fKQfqZEk51iwn8fK5i5Jzf+aR9zy+0qcxIkfzslgbJvvfFn/njqfWEtLU
NYakwDdBcedAD+1BHFFX+AQeTHZJLvPJjLIo7yMCab2tbjBNSFaLCynjfm1MuPQVvRuNpgm6wek3
AxLdscXGZ2mCkFpkqMxmljbacG9t9tJln932cD+4aa4Mahs31F98jzjteKumnzm99NOndkC7Fhga
Hmb3qWpe7v+NbvrrBn+z0SyzE31jemYseHHmaNcP+3FLZUC3tUzFu3My1tDVwIovn+dDfe3P7Cgv
5ufhYJzzIztZGwev9n8UV0+Q4nasFseX8zn/4pyasx/lN/IJB8MpO6XnPaArOKWpOL1bG9BZXW8m
LssvedUcarTYBv3WJVETU9TG7dIvshLCriQGBcRFsBdS1z/Nxt6I4FojKX4OGHphiR7x0D5bp+LI
T/kLzkvrPEfVabzwcyCi+1vq/e+gait3wYgoLRDVxWMuz1bXfw1yfrB4slG68t59KkK5+t871mVD
nkNPqLmN3D4UTR/O1VcwBhxBFAAI5S6vpmq7dg7lCiMzYawsA43ow7SVdX/f3agqWEQEYwZk3nFu
THVkSnb2iua4z+yKJ3NGrdJzkVTI5+IrrVvjuzTkh7nxt9gU3w+mNFC8mQeT6Qx1asayaq7eMj5y
M4mMrIxa1mysrc48iiPnghugkFsd2Uddj/3M/L2bUvFd262noV9DREMuo+2ELTsHnbMRq3XTVp67
cmkG9JzhNjDOnKP1D2S/FU35xug6uyuO21nNCM/F6DP95BN2kOnnsnke2y1wvMah1I5smtsUSirY
OB4UHKFiHE4GrcK+cE6QTX1t/E5shKD3c/JU7c3u63oovZbMcZ7/mPzH2n8l5QfD+cLqS1l9ve8F
mqVQxUMoOEPA8QwHS8fyZk8EuJ0tsIVu6HV93hyVc9mVY5oiJoA8+pcLgSVn2mK31SyxKj1vydHh
dobqLZrIX9KuvkyieaqF8wn16H2upbZ9+6VHSg9dybHbzKFNlmgV07hv83e5NRyPqn3fpALdxpy6
682OfDeP+Yl6RzfqI/u0tveH3UGcjF15Nqr2f4OYjPKKIwiZkxvV1HwQXbkxtKaGSH3FjWky8opV
+IzxsF5Q+SF9GvvIAQ35Yxe6IcXXyPHKoun1vt10q644Ng24VWSg140pcQ7cOZr+X6P5hWzz/eE1
+1XtCG8X163bDlc7a0wpKsjdi2+CKn/f4OopbEAb1QcNSLxMt9b8xug+/1Xbwb2eDTwhGJfwGaqT
/bkW+9IFECj6t/+aLbgyZIBMRGC4dmh1mQX196HasPZ6zP73dUPVbnDLCCqzSs3hZhoPRR4Z1bd2
T18L3EsVBBnrrDJtbiFAVwW4RAY3AKZ1/mFDzXdj8rqtYv3bNM3SGbmPwmLcZ5fE/zOVP+/vEs3R
4imnrqhFlzGzJjG4fU6Nb4aktB5w1BzaIrkZhb2RXtXZXnFcPGLGvIWeWdyU6RUMeS952T/RNtuo
JWvqTdRTHNXOEpkGjhxu02k8uofmLG/iYT6tz+PksPN6pbZ5y8ogsqaIBjnxn6epPWasidKZn/OE
nu4vhybgqLgsSIlA5tu1ZtD7f+zIz4o+OOhY6/Zlz6kKzFqI6JraIsONJZ85WIjGaqurVbPAKirL
RCGx9zNruAnz0pQPHnts2o1zUfMuoioiazTS3vCKYV1c69TE6am+OD+cM9ppzsmhj62P922vcTEV
oMW9wuhNHwUiAfsHfnGEjuuG9+qso3hviUylAUm/OXadMhL2fBgbfjKaLaEd3fCKE08ky52+Qcq8
tJCLt7hwHovcqcLAT3aGZhWihTbZIA9WyEQgSWhA8Igbf++bXYNjoGoXLjDchYlOLGDWTtmH+jRd
lk99lIRFJKKddxIVqDVNrCcQlUR6xgZ1iUuP87RFFaexvQrSctHN5OTDMtz8sp6j1kXX4TzMVegF
2RbtjWZjqpAsrw4qt2WQ2rSzizmdh2Xjtq+LmmpTvRHIJs/WuQ9gErn05+KQHcBXMh3Wa2EQbUEY
NEFNba8v7UV2lY8FBogk5OlJ8G+MnXny7f4G0g2/mu3Nrb/IkTgZ3AZZmTE5ZeJ3AMF4QFVePUa+
7vsHxX3r2WfTVCOtNI/OUaT9oe27OrQ9NzQasZWw1q2y4sSLJxLLbApkfzoweQcQQZd7h1ZO35FD
7JCMCPslNwcg67yXoZm3EjGaG4TauT179gxCVCSTpH8R7Q87xfaxoaFRQvfpeZf9VVDVUjqgxMrF
Ervy1yCOSxV74sUVG5d8XQBSgVTIyjik6ZC8LR+Q9A6bA48gsXBaz5ctqURNlFCBVGnnO4tP8RdD
88nPi7Dg59H9dN86urFXv3iz//vRNPqaIPpXYOse5GNmj4fG2Hdy/QdINTV2bc/YlQN7pi2IPn8U
W+gGzYZXoVP+AsFxMcMmFAgtQAz7XegaqrZq2wtvO4EKasyC4tRMVuhW/sbQOlMrPsqSBrLEBqwx
/h/OrmQ5bl1ZfhEjOBPcsgepuzVYtmzLvWH4+NgACQKcx69/ybPShYXGC64UoQWILlQBhUJWpks+
ERRPRR1+cRv7cHsldRZR4tTOy9i2Cn+41H11Gkj626eesQSwblYfXH/Udu20jTxRuph7exj2KAHs
y521S49FUp/E8f9R6l9t8cF3VOgUnUXrhEM3XEp6DMUTHUViFXLPyaUXeOND1imGOztAw1z13A7/
3rac7ihTIVUru1M9OPh1xVu3Xx8yCPjqE+dz98c/uvfzNny9qwKsWuASqjyGb6EYkMrjuO0p1FXR
VXMUWjJfY5jgTjrE1zCml3Ey9XPqdjhV/qMZJqdYhRYu47k6+btiP93bp/JELnSfGjYKje+q8Koi
hoBdQCXOSHHnedc+M6CbdaUrVQDECeMoEinqheNuPPh4lKQHN98HLdIUZ5cmzS59srYQS+Eer7Z4
F0Mb1F2G5Q2cP1lpH7PYVCHQmUcJbcujXpyXa/RxemwoHg35FoKfddLK3TdfpiwqS1g+C4DXz3Ar
Lfa3o0ozaRVsZY9hzwBAW84OGKv88TjYJlUXzUaqwq2iksWNHSNn8wuaVNW+dVmCt4rb09ZUsVV8
1VhVaedZaXUJYi67ehe4jTU0SZb70cucL/YuAB/cMwRSFnGpoc9laobUmUs5iKuiHpfUwxq7M7k0
8z/xHBoydd3IqxnfHfGAXzSeJYb2UrXNA+DXQGJ0hjNHZ6z1k++GDnNQbY8NvIfJdu81VZL2j508
0+BzGv4iW7rt4aNq2zchaHvgToQMzna/c/vbSCbDrV3nScqRjA7+2M5S+GgurdM0tycxskNkm/R1
dMMrcWsDfBFNLUXhvIv3pTccba85hIHp0UuTPKvYqzR07W5oLRRpS3YcwmwfFtPrQMM9uA+TZWGG
TVTjPyoOKwgJdZsa99+2Th/imT32aIS6HWy6odUys8hY4RNrAZtyD34TsXf9xeCaGuOoSCzWos4A
IV+UxwX7Bi65c06qJ7DJnvssvJSyMqVGmjVWUVl5EclhsGGdErJe0UubQtjNkDDqrLN+8l108Yal
AxXw+6YYPrVldrfkfKPhlcANopmhfxkVGbuIgkvZ+CSpq9FEnaq5VP9Xi3s3caeWi1dWg3N2hu98
2qehv8t+OYXhQqezuBK0VeSEeAoH7KRu8Zry3QYVYWRwGp3FlYAdUj7ErB2Hi0jRyN2ymR7QQm54
gNJ5pHLULkXmNx1O4PNMvkTRb5BwJDR9dPyXFI+yt+NJY3gVg9V6OTqhgsw++9U3Zu288DWPLrOJ
pVaXTal4q8FzBDp+sa4r4Kd4Zbv1tht6CQTDTvXJR0JYfr/9QzQLocKuWimsfBmA7Br6/Cmfy8cu
MNlI4z4q8ipYRjmgnx5PjOLct+2uqx5y10QKqGnpcVXVjJkVXljlfLz4d8ODOIAV8s49hvdbu6pc
FXSVD4WMOqcaL2gbmthjZWxA1PnOevV7F7RuDd5ctmDg5Xk5zngHWY7rI2l2WC96/jPBlStZ4Va3
F1jrS0oUi0qUNJ3wuSDJnmKWNCdxmC7h60qrvw+P9n2fDIYajc6ZlKi2y2GoYDYEHo93UFR9WerM
8DSlG1qJ6aLvoOvrliO6NjsJ8mzusH9LAEU3De+okIpqAnu2zXEdXoojdfa+6Unh42k7Kowi9Bl3
fR/oQ2g1sfQybEODOyq1vUCu7C4zTqyBLHd2Fp/qIUJWYkJXf+yijoqjmETEornoxkvV3+X1XQZM
WOaAIGBL20Noe+plKHJiIsFpEJ+Ctt7z3kH9YTCAGD/adTC0ehvKQPIwjjmIVGO3vysp2XutOHQR
2XCer8MriZSI0K1fCV7jSuQc4lw+jPOW/qR16PU4e7cvDD5oxdzGF+eStZcgc/ZTnxmO24/Wcx16
/f+7ob00dwI3wqzZNO39puCJNeJtfYzuCocaHgA/cvX1G+uCvPvGNEsn9ZpAnL2+tBMIpT6mdDFc
H3Rjr/9/N/bYud1Y9oM8uxk5OrN/H07bqK489c7jWkHlLj4k5uxFQrwmS2zyT+gbEkudMyp7L+r3
w+BmocCT339Sg1xAG4l1hiTkozxntbiy3RYWtwqBU/CcQowxmGsIQ4r5OA/O3pLWHaXcxD+uM7+y
+UaOW7leh6UlufwiC8hx2q0JT6sZW7305FTYY4QW/3MwvEFv8shT595w8q3TU2ucsI/afTKVC6/C
kHB0n+CMIzyZK7kH02/CKUi789083FU23WXSJEemWW71KlSFop94MMqzrF9ke3GrlybYFgHq7ae0
U6iCBKw+j00D0l30XC2mjk7dCiiBWy8LCQXFrNe6wlTPJ0kHA+JDs+/8l5O8j1taFCkal8TZxd2H
38VOhrTgpek25BvrAiuZVMOiwiMO/LK0ijvsmIfQxOujm7gSuHlE2tRPEbh+Uf7b05fBCiGR1x6Z
6ZjSGV2JXehESLvP0urs9+FdlpZfUJc1bDq6oZVoLSfoSbEccx+Dyf23aHh7H+VVargwaHxcvfnI
uLbmdN10pL2il/PnoW72tM8+3w5a3fDK+erJrHEE+DlOTpsfUgv8QYV1Qg+WIRvWDa+csS21nHIE
ufGpqYadP7H7oaaJFZnU0TRuo155lnFyF7D1V+eusA+BG99VfvXVd+eEdezXNgMp0VqMNsB3dlyd
46nvEmGD7A7sBl8iMQ3721/Q+I968aEVFF9FGYlzkAWnISJ3U/Bl28hKvKLdAw2pIanOdgQNMaCA
+Y4H2ZYCEXYDta3Ec12HQwNXnJugf6jlLwcpiLOYNMl0nqMEbBkLsXR4nEOVXfxOu+hHA3G9cZSG
oNUNrwRtupRtv7hRdeZk3mdpvUuj7tDNWzCsKN6qvSRVl+ZpBR69cz97h4Y6R/B7GrKQj2f+Vx/J
FA2sBNuXONudd4hodOeT/pPvdi+3febjkPqrgySnVSuWBoc4ww2nr2yw/j1C9HOXVQan1M1//fC7
M6oUxdyCkzI9Lbazo828z4dqL2sTBbRu/utn3w3vZx66SUmA/ZLYWYJy1x4MOj+IALsSMUGP1s3x
70Tnr46SMLDzqW9j2KgD/Qv/JccZEpzfK/fVYecFnSXblkIJ3zyuXZtL/JRYPA9QBk5I8wfq09ci
MrG66YylHLt16lZVsx67PH4ifD+2ZdLV36A8aPDVj7c2V1X9E7wLO2qvR2MIYoKW7azGdCPXDa0E
cJCmaBoa3eo8W0+pzw4VOPlvm10zstpXwrG2PI5xqATOJ9x79q0lDttGVg7buWUUXCRFfSbyywg1
gSEcDOmqJqjUukfTpyQDw111doR1aMPpksl87+euYVPQDa/GbMmcCQRxuGsyD4RB8xK2XyJ/bNtk
GUP3bZN1IsU63lIFFRlwaXaWLKnA/QCpW4PhNX6u1lcYq9BIa8UCeB2wwtUsu3BZvpGJ7Ym9bChp
YctXG1XAlVEWrZfys1O2dzIuDyB03xZGap9Kx4BbjRfoqEMggtLvkN+V8jthaQUK3k22V9tTqswF
fCMV9Xkoqy+zM7RJOtOf28ZWTnJSWlnGGyLOqaD9frIX75RFjmOY+YcojtXuykYgi3ZsK/CZnqFa
t5clWAB9lszj8ziQpCit3eyECTSrduFi7VNhaqr6uBbgqk0qWA7u+wwG8+WnRRwFixIhn8vs4FJT
PV+zD6ktJTxarJm3tDhnNT2ENfoV+WyIhw+BQTCa2lNCM8eK5Go0ZjsPGSi7U+e56cYd0Pw7VCJ3
YWYfGmfajcJJihBvIlCHu+0Nmq1E7TcpaW9DJh7kJWNIEgnIdBpkCajnDMPrjLb+/93x70LOLgeJ
YX0ORbcPO5z63IQX0pz6qtSgFdtDapMpPQVWf6yynyXaMV2cPCGkLKb5NRDzxt+gnMpRCAGOyerp
GYgxL+llVR38MWWG4023AEo4ZksOYMwCin+Uso9tJY596Cacm55IdVZSwnGsA4eP0YgLpT8cRueU
QVchtcUeXLpizpKoNxxJmoVW207Anz63KYGqDfjOd0y0CSQ0DNGhOS3UdhOPW92U9fChmk5JNTun
HKyU05wdbAmegU1hoPac8DxwrDKAgDuT7iEr5T5si0NITeKSOusoB3aD+tVcrwXoGQ/gfdbvBPm9
beKrW70LsModS85n5DBNiR5DIZ6GKbwDCMdwO9DZXonfFIJXELzGST0KRl/yOO331BI9GityAkgU
AOC3f4bOQN7//oyaWhVlE9y0EMGJEHaumcl9NEeDygfsV5Xbxm5Zn0XdJTK+s0BT6I/uXTfOhy7+
c3v+OjspUeyKhQRRg83IbkEmyMJDiNbYjr5YHjE87OgspARyTdt48cYaC+07O2x9r+Bc+3578pqh
1caTZfDk4Layxu24eKX9vCSW7Y+GyNINrqSRvohBVC0bJNlF9RItfpP0c0cMg2s2T7XpxJKyHqcG
3u9H9q5e3O/xFCXc30Jai2NZbT3JZQmhnqaqz5MzJXNH75rCheysCUmtm70SuxNvHJ6OME0ITHxf
9qCtvVr0322Luq7Hu40B6uK9C07O+pxB7I3FPkC7naGsrZu3Eqx9DwGqIoZZGvJVuj9L9jk2dXrq
hlbOWj+uaRH58PIc/QE83megka4Xg0k0QaqS+fpO241o7K/PVYmbde9LgMzBFCxnF2LCUXl32/C6
ryiByusMeM60gUhg2f0qWbebJ/pEm+mOE1OSrTnU1VYTn9ZhkbdYgNp+QR6d4JE9KfoLr8ZTmP6c
C0NRTvNL1JaTdHRHNHriM4vzW1b3eYOrprtvu00vpq7ablJbdSWt1UOL6i2M2XnOfQMCSrPnqIy9
c+nYbLRRrCQtt+guj/FanbSsm15vL7HGS9V+k5IWjNTOIM4hGtMOLbPLBFo7uA8uhB22fUIJXzt1
IA5kV/kZZCzYH+TFqlgSBfX+9vA6CykhHHt4mfJq6JsFzlqLmwJncpKps00roHMdJY6r2VqKpcHa
Qi941/vV/eJar91kJ164hRYYm7PK3hv3kB9uwY94bmvcl/z2bulMFEo66ygh3DuzLRYO3JZLijCh
eWvvvCr/edv0GudRW09wNWX5EsF5gsnbpw7oLez+oS3LL7eH18xd7TGpsxgPJGvpQJDypZ1xmfA6
10QNqJv7mmO9O1RQ53ZtErrivAAut2TiyR1BssPLbTUbtcFkEKSYRjYjrsbG280lARFIvIl3GA6j
9pcUoGOMGcdxK6pvUfdnrl57U2ePzi7rYryzS5ZFkNC1MPQ4zvesFXtwyV4GaiJ61kST2l3itkXm
5nKg565xf6bV1OCC6/r7KseeMHeBifFZc6yojSVZD0rckXY4H+UzDxIvA4UfOO+bX07+C/CLbTmb
SuorZSp6MsD/mTUdfNYcHWs8eJ292+b/SuzmjjNHPbhCz/PCnkbfeS2Kalveo2Kr8jAbGfrhEbml
/zm1l2swREnVbaGfgH+q2ComA5DBD0ALLD075Czep9S6B8mXIbg0TqTiq2rWSnsac+yXk4XmeJFw
8uyzzxCbMCysZudRUVaZO+TLTNedB5vmEtX3kGLZaPk17t7FF28hEu8PPjSd/fbgxeJU5NBIAbXU
bZ/RhK+rhG8jvbKxGY6SmIpdngUJXbrLEJlEYnXDK4etyEHBKAtJz8PcfO5ovgfL8WuTm/jUdQur
nLVi7iJLclyCWF8n2fDDcZ+J/OEZWWx101futhytxyimY10jEBL3wbwbZiuRXWUIWN3wSsBCQbce
CltAbjku9pEID9MCTpRhC+UsokoFWFlLmdLCQ9KfDkuCRGq/CBMATTNzFWAFUUhvyQMMPXByX1af
83w8ii1EH+u8laM2LnzW4kEc9ze/eWyaItxzUM4b7iiaUFXhVGA5Tst4aetzYIX84EB49dilJtFD
jT+qJL+ytUefS9zhsJtd8zpO8AYsEoi/nNrCdPHX/QAlYp2xRKtTh6Oqn/qdV6QvPYkNCZRuVZVo
9Wxwy3lkpueo5l16mOkMvIBVSl8c0ZbHx217zn9PAe+2tKLwKzcoBzhP1d61eC0dcn8XDKYnNp2B
lKClkOEkQNNap7Yl9W9qU8ESmXsb/UeJ2XjJXVIGoTjXFpjzx9r7WVrh4fZmrJm5irCq5Dji6agu
z3xqn4A2eSidz9tGVkpR8+SNVRtW5XkqyrNdkwSpwrZNTO0jESWbXRmMqHKF437uSRKtf3lsOFo1
PqkCq1o7sKaB9ciZGHlrAzonrvspJa3hoq8bfv3/O18s87axKn9ozhXY0vrJ+lGOb7M3G/r6dKMr
sQo1albkw1SfZcD+UOa+Losf7mOrI/tt66pELMigo15A1ercBWm2d9Mg3NG6M6RNOndUTlcZcGk3
AlceS0R5uwutwh4OdJbUVCD92DyO+mA6hB4aQWfenJeifKZcHDI5/JijylBl+Tipd9SXURkOE6mm
tjlTDmbOhyJ8lP5j1qCa8wRwqsE/PzaSo2IFkIllPVss7JljnRC3PJczNdRyNOZRn127oQvRQNI3
QN2USeunFw/YOeJnh9u+8/HwrsqWHBSZRwAbQuqXpzvO3L2HtyuLmhA9uuGVjbJahgV1JweuWfif
Q8J+Z9WQzIWJHEmzuCquLYhDLiN7RgWZhYkcPi35i6hepvLSTGgif7ltIs3iqkzJnNvjMnkLHq+a
NvFBKOHlpjuJbmglycliiKuRGltD7UE3yotDkGOGVOy3TXxNUN5tazGPW5bxqjnLeNzNTY1qsunx
WTfxdb3fDe3EHsnQtom7DghEZB7ueGjKKnVDr/9/PzSLwmWccQ0UqGuBCfi+86NNexkm+b9DD8Xs
0cDBBVZm1pd6jtqE2/H328aOMcbfIDwnVvZJiNgGtfRh7Jj8rNpHkv1bWyc2X8P0q1+drf719mc+
DihHhbBZ+eRxR9TN2S1wGnbjI/f83RSzTZB6J1bidZ7TlJN8bM4hLskQCEpC9/Omif8FY5NhGswE
+9jU3RXxMUND4rTpdvxX915G/J5OTt4A8T5cxbCQAyvsB4rX8U3ZzV9tfHVmt7gyID/woq+p9yXo
f8r80zazKDEqUQrNOcPQ1D1bzaVtTvO07eRQUWZyCSq+zLA482jidmjKKj8Vs6na8fEtx1HxZTHk
LtwcfIZQYJFJjJJE5Bf7rizwkCcN66rZCVScGfryQzTLwjYCuJOpRZdjv62g4qgAs7Go4zlbzV4O
P3NZ70J55Vvtrlw96nx2R7eE3SmpEqf/w1ovycGqdNthPjJKQAIVnu+VJQD6XQPxtfC1t8b7RmQG
f9GNrOyOmQQitqKL/aMgaZ3Mnv3Dj21TlqcbXNkepT3HBBzN9o8S2Lc4IkdRmODPH3niahHF3mNB
x8CboKjK4keW4X0u3Ul5HivDxq6bubIldkvRZ3U52z+qLtrTDiKSPj3eXsuPZ+6r6Usx+Yz5tJru
x6rL2IG6MQ2g7eGlgvQHhqfg5rMn+3rZb/uccv+jPhkhUzLmV5p3+7w/RBWQVoC7OVvSGRQkVbmH
WcSkYdaQX6cAEqcl23U827AFr0OvJnyXFZQDjcZJNPy6QGs4l/wuyt2zmy/3t03z8SL7sZLPMCFR
EfJ4dM/nfDf47SVsybfbQ390Yq8zXz/5buaBHbmt70z8WuZAZx7cmO/kaGre0w2uxKxL0pIszcyv
MTl5bASjJtA3JgVenXsqMdumLKWoF+TXDCrQVJyL6GXx36Z6E+MlLKMEbue5LMxll1/BNJLYQt5L
jx62GV0JWgb5anuqCvtH4+VouS0OrtXtnHzeUP/BmqrJTFAuuQgDuEu4lAe7yPdd/u+miatMBNDy
FYCaZcW1lU/BcNeIOZlMTaQfpajrrJXbxuLZwzRATfaapWPCy2hXzDIJhzrpnS+VczeNrx7ZAmhb
v6XEa8/qwXJbOGZbZ7tU/pPmJmHGdbZqor2OrIQqYRML6tX2BSBmlpDJHJD71uUPtsUPvBeGJdZE
1l/5jZCyqcKOX11rRPZ0bF1rt1gbkuH1NyhhO8ZOa7ECg3P6XXgxqlkH12sM27xmL1NzG+i+zEHB
Cb92uUwq3M2WbEuZb523ErG9R3IPRQJ+ZexJetcs2xfutgzBV+tAKaTanCLs+dUKfuVDvJsGEwuH
ZinVElDRFktL2oBfQcexjzP/EIGDrwvabfZWiz82s5bMqmN+nbGti9raB/2WdwrYWy3+sEV4Xdn5
+TWsnmg0HavQJCKjs4kSnwtS4pF6Eb/WHTDdQfAQxl+7qDFk7pqTQ0XVNygu86jI3VNUuIdqwg4T
QGwhKx/ktImcEKZZvf/dsVp7gS2IDwmcOQyOTuj2oL0FXfvYbgtRFV5vNw4YFDhc3XL6B39ud4ip
GRXz6np7o9eZSDlcIzmTMhvh7qnNHmlZo+w576soe+7rcltSEynRmrYDiv3/bQTkH4dln6aGbChp
r36pHK/9kNF+iX2kHZDSy0NIu/jisZs2ZjUqmL7vByBmeRzegx9/HzjhPana/VKEhpKw5gRRAfXI
vqauEha/Vt3dFD+DL5C40Mx8IptIk4n/F5q+73tgy0akfCUDOBH9KvaWTl5YXpVwAJdTMLOYFdca
BDRLFu6Y6bats4pyrhY55X6TZ/4p7vKj61zn0j9z71c0/rP0Jv5Zza6jqjeIJpo9MCuE99Zo7cOm
uBPoeZun2YAR18RUqByrTV22Fckrfg2yr+7w6IQgtAj2DjPUajQHq4qk7yofTbwLL66+Zb1OJAAb
qmvKCD4mNMPCKsHqMbcgoyyxHyyAePi7uP/tZ//U0/fBew6dB5s/m9nTdD9ECd+qk3YIUpfimnK+
D5B4hFGx7Z6mYulLlLS9uMcStOTJ4juP08QzicNrvEdVcSjxhJ6JsC6uIlt2Qjjfg/QbFO+37Wkq
lr6CSGhZVV1473jWY2QtF+o6T0sTG3xTN3nlwJ3jqWuzkfOrrB6j4i2rH4fcsJ/phl7//+4onDu8
/g1BnF/BR90OL1F+Qik62XRMBcoxy0HaWjQM02b5A9JILj5P/GSZtMI0e06gBKyV1nYGCHp+7edT
2R5p9VD51847F/m329PXmUY5ZZfACwLcDdzTQob0TmT1W09pf0Gz1panaWzIKqi+6gO37+I0v6bu
K+2eSfR1Sf9sm7wSpsOAEmsZBMWVQ/mzF90xarLEt0fDDUezC6goelpG0vL6Mbwfm3x8nKPc/5RS
2RlG1yytCp4nQ5SnkezFdYlO1H1b2Os0/uv6f0g3HW6bRzf/9cvv3D6IagpOMOmeco8JgGDi+Jyn
k0lLR3OWqBj6MijTvPbC4L6YUpIMcXuxxupVOPmRplse7uE7Ko5+CuK+pwHqZb2IkrENEgZ81m3j
6KavxK0Xd6BDAT/PVaRPwdyCgeYhGD9Tf9tmqco30NLPQvA95tdl/O60X0IQT1jz2+2p69ZVidmU
NE3jAXNwTcclSSO2l/HGYFUx85x2ecg8TDtu3+b8G0QQk5aYCGh0JlfCNZqhOhk3Fr8M3R2x39wg
Bj/PUZSmrhfNXqYC5xcagDsOHf0X0Nveef7Punbv+smEotTEq4qb98O47vwFV83RG5IiuPf4WwX9
0loe6fBt08KqugzuNHPRzp24OkN46Plw9DsTq6rONuuavNsLJIwvnTDPr/byjLaaZCanxa0NZ6DO
NOtH3w0uUhtPjHyWV8e6BtATCqGxEoZ3XfXNMZ1Tuk8o4Vpx21r6uRVXARrCcEl3HoghlgxSMfz7
YFLo0RlJOW2LTHTtUoziSmbI4o0PRWwlzDcJJ+t+ghq2ImoINNQwOvzfE2+QO9i1MwrHU3UY+u54
24d0ebIKn894ToIc9der8MQukMup92pY6uTmXYLGpL2Hf3vR974ysfppwlolK03pHGW+tLHVRXeT
2DUD3TdTYmYN1Gx3Kqp+dtPSLSEHcWlYv7fltGt6k5imbmj1wSdb0FQvBnFtOEnixt3l2+jYia+i
6UvHsq2BF4iJQe66ZTkseFNKC5PggcboKpZ+7PoilngAu5ClPTuvtOnB5w+9mGjj24NKV9rXRUoI
jfLfknsvbeOdwb+1v+2imjBT0fQW3ghbEFmJ68QAsUQ1h0CuLQa06vbwOtMoUVymjYea3ZRfXeYm
kbOr2a854snYU8N2p5u/EsgOJEyjqcIHBB4fyumlSkGSOW96ZPZV0lLP5tbiBDgDirnct9F0z2sT
1YPOMMr5G9C8nHoIRF7z5jUFy+psfwuDg+i3EOMhW1OR9GCpYCFyP2S0Nt/Xff+FB6HpqU0TqSqU
foJUVVTEONvJ3JeJ3y55spSWKZfVjb5u2e8OsHDGO7O0eH7tSPxtaXHAgz709bY7arxFhdJP6QQZ
AsnlNRN/omVfe7/Sftu9VgXSW7Ke0ylDQtXOZC9Ik4zBL+lufEdSyUllu5ZG0eZ4kdlXNDhmUTIt
n6nXHST1DaG67rMfPFWpBKUtZPZiRoS8Du15Lu5H7/vYPZbWOeyfPJNKg25tlWht2nxe5DRar2i8
TmiIzinXVGLXDa2UpJpeUFZzp75Uor2jffM5zU37u85rlFi164EVMan5JfXf3PabPR1LzwTG1ewD
KoB+tOXsuXKU14X8JNkOPdZJjKyK2KYuUN0HlGPVGxbOOGRoP5fui5jf8uy7Az3jwUSv9bGULvFV
MH0WQYm2kxifNW9keMz66g3PpweRdb/xWJC4M9/n4XIKoX5AGTuxLN+RxZQzaFZGhdqXtufLrI3F
tZq+gKY9CXmZLENuKA9qXEqVbcjD0i0k6LavaC9O4tHfdVBhvb0R6YZe//9uk5tsHkgL/Kifaf1J
1NUupu7GSSsnbu1nNYRFsR4jeavG4THkkaHxQJMzq5ylUCgdKukM1uvS3sfiTaB+RFgiyrfeM4kX
6ZxVCeLaRoLWuK39uSJnF9QdNC5wwYD8G7Qgbhte9yOUWPYzN0ApYMIJQJ7o7O5C8g1Ur3uHHo1Q
xo/X1lOBUvYypIXwp+piZVOAMhifjyyzTQH3sct7KsA799FBaIf4ARxE4S4vkrz7adv/3LbOx/b3
VEyU1bZtEy8N0rWmS3oGHqrHtH5Juy+3h9dZZv3sO68v83CgrY+5j62FSwmEh6vG4Jy6oVdzvRua
+jPIhj1ce6NYJK08ol3LEFA6gyuhWtKlKEYrkFc5X0T25Md3xCSipRtaidU4x6k1rJu/yPgu4M7O
cZfEsUw1mI9PdE9FeRPp5iPzsH8NQ70nxD12oXeY0TFb5/KO0ewoXNfwhq4zvxK4lVxap5T4VOmj
qWHA6JPhKUI3shKwsd80mQiG1Wd+o5fhUJamfgyN9VVclOc4crSBKrqyDsLsRyYPtkko4ONdxlOB
UQX1uS1Tp7o0efvsyxQtstF9EPE/rGwP9uLf344n3S9QUmUaFIGVenDNvhh34Ms5FHV1HGlvuP5o
dgMVFkUH/ITCRbgO0a86/zSIi9f8S8dftyevKY54KjbK72vqlFUkr1Nz6ssHJ24Tm32b2VdHfGLs
32DahybeZN0vUWK4ESAgD1hZXuXyJV3A7po+S/rbb7fdQj0VImUJ9LdC0D6/+tnjaGUJBwKg9Q1H
liYCVIgU7vrgIq8n5P71OFYojotl2klu5d7GDyjBW1NeLLP05LUW7t4CSc6YTi+GRV7H+PtW4alA
Kd/OppCIGLWRx/EQHDPg++/9ZDg4h/nel4Y40FhIxUyhTN4UeEOAo87hTqQRjP/79vw1EabCpeZu
lFWYjtUl961jbYudZU8vVt5+uj28buJKABfdXAcRdFuvCyuPzOoecmGSh9W4vMpSSgq78cfBkleo
5iR++ImQRz9+9rlhYXXDrwZ7d96ONWe9b7n576gQQwU4b5lG983AoKuY+vPSfQLjUmcbVkFjJrXA
NvGoq2JHBierK8PEJX2blNmyhWg7IH+JAZXUzenMuuAEPYcXMANnux6SkIbsQTf19f/v7MTIks8k
tIITmNTfsjSF5DCDkPRt99F45196QG2ezmHNoHyAzbIe7SMP06Rsl+Om4VXUWieqfmBtUV5Hce86
3xughzvDimpmrgLWxBRGkZWL8tqXvwRN4rpI+Lbavhe5/2vymJASIudEXgmHn0yn0XrJpi+s2fEt
ZGjwGBWrVk2dE0TZUF5J9bOaph2NtnS4riMr2U4UxinNSFVe4+IIea1kcu7T8PX2cmqSEhWohppr
R2fQJF6j4FeNbuJQvobNPasexk20y5i+ClZbSOGnkcOqC5Xj05jKe38Ced/t6WsiScWpWS7kfvug
za68HE5hzPfQ7jK0Wmq8UcWpTSOkSaTTlFfqvXapn4AEW4ptxXs8wv+vO/Z5xEB3jXnjzW8HnP8b
z+qv20yibC6QAbR8VmQVNKdf2/SnY8Lo6Eyt3Et8zlhbYXO/kOJL13+tfUMur7OzEpkk9KM2dTDu
kF3H6JMABY6IDZuVbs5KEhNzK+ssH2P33t3/cXYlTXLqzPYXEYEYBGyhhi7c1Xbbbk8bwte+ZhJI
TGL49e/UfZv+5FYpgm0tElUqM5VKnTzJs9Q39SHo1qx45BSOG+/aiFyKbqiuEbhMkp7Y0UtZluvx
/jZGsIQ3ciQVhkYn0Xp2y+p/62k9hb5Mmpada87jpeySrX03Fwhjm+GmprkUqrg0UI1YpM1y/sPu
/6HtJzb9u7W/afjA2Fku3+7/IU1yoKLTcMdvPFwGb/70vYq+b21qkTNfMkMk0AQylem1WSVQvhVs
yFo/TFEykvFQY86bEz5Eo2mEjsac/Js5vDq3XQCoNyE3/mP1tgn3EvnBDyNTRv8m7z7ipApUG7lf
yWyZ+TuL9J1fJNKvGzSHCGd08gNu7fWYBCy0PhNOl4uYK3Fq1wFt4MikqZ1Wk2f/3LVTjuKRUhI3
o6NV/JCotG3ZcwvmmZp8mLvzffka71Ff0JgV+P7WufxHQzlgCNahmee430zdDDpLUAJVNfAFnPgr
/9ENJw+VvO3CZ3AWs8/1zvq56ysa6poSlCUt8S+unf/bAj3uZpOIo5GD79+EE9AZmxK7AjKRzXKl
d9nKksZuKHEs0yYypKCaPfCVCFYMkgnAvr2LaMpUhNbTvA3nqlr2iVeReWi34+5ALe/iewKdcW31
AlMWSYOmNoO/a/6Ais5rQbsvWpCKXvxlaC+9x70HIgp2AhDYNBheswMqvS1GNAxDtTXNu4qOc5mM
YQtcA60GtFPtcgQVoZeh1hqxADHLW98TAAM29snK/+yTrcQqPCZsbuMM/mUBD74kVbwI9wTUqGHp
Ot3cfn8VCtFOTO2MUlinVXSJcAU/Rq21h5wDoVAF5wV56PUhdI5nxw6tDfbREvXhvl7+e9Z942D1
FN91lsFb/aKt/w14dPDH9lkA/0FWls4seqgD5+IyecS7/pNVoDtyoqetHB6ZS14Cz7308nEl/b44
qGL5AsQKdL8W9GFjLUCZo0dityoj4Chd53j/32oOXU9xc392MciIMgQqh/2awvUp2orrEsk43Jtv
qqA+DOWxKIZH+Q8TwXTooa/rh8By/rm/fo2Xq5i+oprsqpsFfSh8kDO4mJOQuF62nnza7+piclVI
H3dz4k0u/GTL8gfBtge2zonTTSkaeHZBTV2VFNdFV7kFhAF9kOP00BROsm7u+zzvDXuscUWVFXdt
fDrnofQvHl9TT4QPkrSGgo5OtOLllDdLno2bjzlJfp9stmiTwZsNFyydcOWcln2Z5dOAC5a1/gvm
qSQamn2nj0qDO3lgfZ42Ti9zTc5zHcRuPrxrOma4VeiMUjmZXW5HEp009KG1I0xbCNLBH695FxpA
Izq9KD7b11nWlFXdvXNJk4E9fIrK2JWZ6cVWs3oVrbeIVopsm1DAKa5R+yD4EzONodBcI1T+2y2f
K6eRC/+R0dMMumHJnivrcaDHHHNYhsUQEzT6UYF7t/PXr7yI/+hBE2dHrIrzoTORwrwpnP5FNhpN
Icrp/tZeWxn8XjsPTZmd/Hw/mL0Ni4Dwm95eHZqYpD0OtM6aq3edju7JfWiS/CyOW+ImTlyedvWo
4TO3xPjVZyyKwuU01+3VHh6X+nnLvkamIUFvGg9E386ZV6K3tuib0MY/wFi2KSvR9n1gpguiTvbt
91ey6dSUpWzs9gry6lF+maJzJY/3Nf/mMYhl33b7leiOtVY/TBaWHX2awy8BerpIfWlt02SxN68c
kK+EsqyQDMPja34F7+WZZNmBO6i/2kvCq/zd5pnGjej+hpq6hH2ENmJof+4/LtEZlG5gc8Pd4+G+
lnQboMQ1DDLPC4Zn4Gs3olHYyn+IG/crqCX3VHqgJSWwhVFV2/a0NteQf6C8OzR1QnMTKfmbsYc6
KmZqCAPMgbSwxXzlR9CTn2eQrpE5ujRgn8n77uQP7HBfT5oYYStuDIRzX4Dxsb02MzjGtnKuDlNU
lPE+6Yr3AlVKAAKF9Ipg1p7nXHhrevvXLVzxXjDClE2RWezqCPLHLzG4mEd0p1IU752cvJk7ObQA
e430hRDfe7Exs2OfTm5/6JX/1m7jkTqym2sUhXbCHDCtWDMxzfbS2L2teC+Rzlq0JG+ufhW9BEOH
noX2D/isDW6l07ritSGRZYaBtnCrzvKP0nOBtwgdQ26piTwqdZTkvotqCmmuoNB59CySFlnwNDg8
KSf7QZi+oju5bMV1A3+bM9o5OLnOYdoc+XnAhfJ5SUjiHmdcvGPbkPy8vRdExUm1DXWY9PGhTXwm
0293xpBGQzKrE624bRV2UdZRRE9KPjftR2f7IE19vW9vMfkLIhVVjPiAbV695X0dHmm2B8AETnnF
YWc08FIeQBtZBfxAx47YbEMw1i1Z8dc8CGXuCSyZDVcRDAnQxAZn1elZcVY2+2wMqhG2UpBzTufY
pvkD1GMQr7HFvzgw7akuo4Dl7bV4nI75w3C2EvHOv2IMy6k+RYdmz/UEulfcdgzxnM22EumI82We
voMn8H4s065fOWa7wHbqbsD6h+NyuOFCjsXJfaKfxi95Mp6rf9eP9z+k2wfFZ93Wnwj1qubaWj+q
X70Y42Ew6OZtmA4lKkwKY6jxvDnikPJjeagf8lQ82Cf3WJ66XUHzL0bMAvjqbAyn9hqOLHy3dmhY
42tlaifQqEblkXJElwVlNLfXiWVxWR8IBmN1pgvW2yGZqAgpiYPJKwuvva5WKZKCuwdhi8+3KTiY
NYwRUL2JIV73L26/vzoVwwg9RgNqwtc+ZHEzPnbrCCCBwc10whUvnjFGxi1Izq9F97lnz0133bjB
MN9OY4kKjLJHlzruIsG3gum+zieHP6P7ivSmcRSayKZCo+pOlDkenJvrkMlzVG3nUhhi5u2k+Kt0
CKtXPHeOsjbKs625kv6byM6Bf/WdSwFqubk85vva9fAVxW+9BgW7iGBbOStjkBvSasNY3GMozrvi
ggqMqrMIE3A2JFPL+pTP33vQZVedoZqmsRoVGrXhREELU4AUfz22mA2d/QPaQ4NFvvkiSolKJSX7
dlmEA5oeGb5Hrwv1upjMj9bwsSYstqfU33cPIipKKt/G2SYO/oS/9HFFMB1hjqVz2qd9xWnLoht5
Phb8KkrrONItzZfuGk3MYKIa31LhOWBp7BsvCJsrCy+l94QLe0LZNbN3wQKxCUquXNQYGuERGE8w
RvGIHa6EISroTMf532iG4c9yDNYIl9tZHBrCUha9s6npeqIJyio6BxCR2fIsikO3/pRV/4CCOunc
MhbeE7j1j/e3VvcNxXFF5y29qPAPCjDtFVvwGJA1dbv87FRNUmI40f3PaOKbCtlpGq8QpPMRhdhp
s1+q+fN9uZoNUHE6I6hzB+rCdIC9sp2noY3n2QAa1i35prFXJ1VmB40XCoieG9QyO+9MK1PPpG7V
SopcjGGTsfp2XQ6aDwuVY1JGHUafMd/0hqJb/O3LrxYfAfiyZAxRP8zHR4dKFjPw9N7XucZdVTop
u8uaGqMb/18x4ZbMgZc0IrZ2PT1QovJJWR0JWltC8bw+BkUW93jAxBvK/cXrVK94rDtFi9WUTnut
Pfu5EN89t/ttA592X7rmsFXppMrcmzt7RRS2wMBH5U8CU7cT0YWHzMOD5r5wTBWfbVHm7VFwQbJQ
fSHzj66Iwfpp+Ae6TF/F8JBszccew2Sv2Ut27S/tqTg5H+xP7It36s/5of56X1MaA1XRO3VpT20P
EN+1sv5ZurmKI05M3AGaPVZROwQD5yIwT94O9EtBPrDlI5/2pfgqYmfCix7BNBwUdZb2YlFxmCZT
PVa3asVl+1lygt6f9mpZP4R7BI18jLLjfW1rXFaF6bTO5pULQRriN0gBi+MSACRFngvLoBbd2pUT
dmi6qcAc1+Za+u3D5LNPTg6UTGciydOJV5yW9WDVsWeUFHAcnla8jZEiPPW1qWFYZ4tKijxhDI6c
SwRLXNFjEjeWKRzoBCuO6nRBYUcl1i34cgYu8zD4v+9vqObYVrEqLZsLCrBne82HYHykFVrjZfEz
YsUSB6LoD0TMx/tf0vwHFbPCPTxKWhzXTi8sMYfZb6zhZSsiIzmQTr56zIqwF33ftThmgXLOhqmM
u+3T/bVr7EbFquBQbcI2xK2kY382/7Ftn8rsn32ib598fcAOW+SPM86RHAP+fDCYVzwWxOCuOp3c
fn8lfPSEzywJu1npgBkv7FhYpiuyTrTiqY47AajRW+2VDkEiInkuuSns6mxS8dImw6yRniCVbCtS
nO3eqeI5kj+InbNYoq/lg78UhlqO5pxVUShhFAi7qUl7lZZ3Xq0Vj7WxHPix9n+Jtj9wE9pFpy3F
gUcraIJyvb1K+k5hH3nAEN+WMuKmMr5GZyoQpXG4E4Zrj3vtBqKFnn6xff4oI/u0ARfRT76p2Vbz
R1RMSueuFS/q4XZ//mWXB8/U+KmTq3hv0Yltq1d4WMO6P1nH/FPR2P6+XE3FoIw8mIdI4HnGYdk3
klmnDJt+6BDwdvmwCkJxnawtZT/i+QezQro+AWAkZq4hSdNp5vb7Kx+m7by4AoMEr/N2bLPjJHfK
VRx46uyRTyPktutp866s2HeEq/iTvHO2Qs6ivQaTfGmm5pHwkcZBbbqEa2KxyiA1YILI4hdQtksw
jmyKgwE43dxk3zo/UhzVtkc8lqOMcHXdj613oSjM+WjFGfhDC3KO++ai2VEVhJL1JSMUaPBrvpb0
EIjQf5C9O3+9L12Toqk4FCcLhiJve4S0rD7038XQHJ3iwGvDkaIpRKkAFHKDL/dd1OKNak3ctUsA
EvTsf4sxiKvoa91fBN/nVWqPW3aj0QhKVC3YUidLcazXJZ4sQx1BY0UqgVRUChBTA8d0XW98eSKu
ejfuTXRAOuGKy659CQjlIOEChX+WwKovQHjNGKhyf4d19qN4rswGq57BEXutnOEEyra0KkzOpROt
HL2BF1jgy8TuOs2Zl+/aeqfJK5kxyn391gdYckPCT04E08HMFtObm27Ris/WYmTSlSHeY6CPvPeO
ZW14YNb4ksoZ1bGhC8IJ6pir6nvoLg8lz86O3cftEMb3N1NjKyosytp6ZwrzFbU5AHMeWOt8c7tm
Oc7z/PH+BzTaUQFRUz83rRUA1NV5MzkDjpkneUlN5Io66TfNvTqdwK0Y+JgsjwubtSYNE4lLdt5j
Vf4otEhDNwNEb15xoC4ugnZNfo5BuO+gUnFR2eCsfdvgiXC2owcQaMacWwfL6g779K546W30g1t1
KOFEEtX6pHCt3orlRkZDFNAZjuKq49qEFfELvOjz7DBvMh7zFleeXP6zb/2Ky9Zi8IYpwjk7hht6
dNexTZyx3rl4xWXLsRX2VuGQAqX2l5lXTzbaL2UzGcRrTnEVD2X5XttIBt1Tu6l4snVB9CDEwD+h
yxO0741t/cHITsNGazZCRUS1XUVr2SK2RU5z6EHKiWkKB2sxgTJ14pXMGHla0045rg4bgKsPXT3/
AcjgF6eZZ7gD6T6gurDF6hbj03FaeVVc/Aqa36Fpm/8bB/7Go6FKGLXUthQYh4TFvx+KRFzEiZ+9
g9cd5JEfimN2vG+rur9wi06volBQRSMG1SLB71gezzUePa95ZAgTmginAqTmSgaoId/031/y8H3n
7pSr+O+8CrK5M+oh0korklomuKfO9hW/dfvFB/kGEBbO8LNmaxzifr7V/MGyvXjhp/sK1ylF8V+2
FNs03p5pQeD/K6hvlbTBMeR9b/8BW0VBee1WzAvmYV9ZUFwwvvo3qrAZioAzTTDT6WfuL/GeP2Gr
xFHoti84nRdgaRh6QoIxLqkhSX7bHm0VEhXUJCvLCOrZwhfmV8lUxHPxed+qFXe1gzHkG8f9arEq
8F0V489tX9MXtdU5ejcusHmwXYAqeJM/lb3YLi2pvu9buOKkfeUPeH7HgVL1zYNf5CfLCIt62xxt
dTIwSDBGO8dDwDW0Bj+xWX5pRowoub/um2L/jmG2ioVqVr8sVpxY185uD8N8rRjALELE2fhh3wcU
j+1LUjnThqL6gOgFkDZxwngKL1lhcFadNSrO6ko8bkYUKebqPmflGMsJoA3WGs5ajXQVDRWtJOLV
0GH1dH72e/9XBKqQnppeBDTaV4mjCuFS25uRvmbLkFICIsi1f7Z6lmTS1BWnsR4VECUnuXSEot6I
8TMDkBRDcHJ9vgvTaauAqHWJWEYdXE7Q29w0H0EfyvjLfbt5u2ma2ipfFHK9rUCShhTtBMKZQ562
D/zixBgVfNjF1oJPKE7LvLqiqCDfrieCY/TrcGDRwEz5gU7z7v+e2yumHGBUADQfTvnRyfPfZLYN
VzedaOV4tVjRr7mPq9saEvfQjcDQZT4x5MY6m1c8tgo3IMnzW3wfunc1JgWU0ZBU1DMEBN3aFYfN
nF4G3S2d4VNexiWc6qGnrDOEA410FQI1VCPpRH4Llq57HpYAs1h/3TdIjVpUAJRfyBEj3VD3wAzM
c9E1B1ov7zowSd4Xr1u4kgkX6xZJW+Dki2oZd253yIQpFdDkHCrqqdp82ecLkrGSP4Ub2uZ+5RhD
QPl7t/SP+1Z/U9qrHDVypyYrWlQW6ygS7XnweoIbVdbKffdlW53Gs2C0fDTSFv8BL0mYu+EPP7kJ
mf7fpfiNQ1Bt+nct5EpLhzA8HPFM+JMn2SE/55db91b5rU2iA9mF4bLVgTxN3mciYBynbfiE2H/E
9HawfsxJZMqPNQeK2vzvDaM7ehhce3W2C15/xUMTvrgmyIlGuPqcymaA9AKJo1as5OCy5wGveWXw
jx99uW9EGg9TH1HpXDZr/V/xO3yPGs5MHod9bSa22vBv+ZUjW6+B+QT2acnaGE0h5/ur1jnu7fdX
pp+jT9HjIWBKG0MHS4V4Q0vv433ZGo2rmLzFyxvehbju1Nv71X8iQOVZ80EW3OC2Go2r3FlDvzlh
uQggHubuXdjROvEm/2LntSFm6nSjHCVuydYAxVyAlNAxhzbsQ0ZNmFHd0pVjZCUl66IbWGNxxnf9
77Upz032877aNfAeWwXi2bRdML+zxDPMpzXJH9pTdgiOG7pivFN1tA67hmBSW8XlWZTM0zDfku/+
V4XZIF0wGW5/Gu2o7FluZm9hGd4CDfFP83AiTX8Q/N/76tHsqsqf1cqFln3l3tKmd7J9V5rgeLpF
335/5UmrWL08g5eibjaAKuEkvSYBVnHfohU3zWoUuxuM3r4iPDZxQ/gfj8udspVMj1bBusgKqcFk
yaQEE6hN9yERbHWuIyn6gta3LHgrwBNfIiFOvKXal0aqQLwKzNKYUYbiXuFmX8O8wYgEezWxHums
RHFQ8Deui1dg5U4hPnRdcAht93B/LzVhUUXfiTULnVJgL5H5rseumz773TDGIgpFgvzSsKu6r4T/
a45lJ1s3s24VFOcRQ4iL9ndEHizLkApojF2F3zmbDHxQEuMwHbqY/ixRniTUsHKd7Ns/euVIPrWr
dQY79hXFgjhrDjhJV3tf+q4yZeFVbiEzRTK5Medch8UMemkjN6du4YqT2hO4claKiuoSvrftBz/r
YmvPXZvaf2H/eQS0UGfzPp05vcqxOHVWm9COf6PVnmL57RNKAPP56oSOX9Xp4HhVurj2Na+nKHZb
6R3vW/5bTnX7gqKgwM7aG0q/T93t0+BuD7Ocd7wZ3yQrMUxw2o45L4p028ihAsca3hiOrRcm+xbu
/K9JbixjRcvdJiUgi5paN8nywBANdDpRkoyiK8KplGufdpad3Eh35DgYqrU60UoMa8eSVfay9Gno
26Cjqv9MbbYj9kLfaorRRFGZY2BDny7+Fx9gnXYMDZLfcqKbZCVuBeMISrkIXY2uCJ4jv/rES/ls
TXt6vG7ilYtqvth+MOdbn2J0fSKW3wP5w9xnSQwPNm9F3Zt4JXaNXrcEZMiLFPN0QcKGDibSdYBu
V0lXml7/dBpS/LQmS+ZiQkmfeuUIoFrzYabWdSqz5122rkL/N2rVpSXGPh0DDMxYqkNJw9N90bqV
K15qB8tYVQOUL0qeMvdDOfSPY/nvfeEaa/8r11iHEeA3r0mpOySF1ZyyycSQr1u34qPukK9iYA1P
ZdR9sJrPblu/2LwzBBeddMVNXSfMN1lCK3SgPGkn+RlvcyIhXb3j0INRqgkHozZae8E1mKJj5Cym
9bz6e+4xN9GKt045mXr7Zu9WW6EHIrv0OWBH42QwGI07qWkG4F0gKVmg+Cr/yO1LZdcADi9xu5le
cN8qLt3Wr/hrCMWv1WYj+pL6iTZunmwObeMKTVGjndZBYJqPqrFONfFgK+W1nBCLC8w1Wrfl98ys
HS9at/9w++SrfEnYw9gVLO/TKgyPs7WcUWo6V7NtqBBozPOv2lXQj4EV+W268eFQgHswrq385G1i
X7xRy1fNNG+TVwVtKooMt7HsM12owXxuVqhWxm6aUfx23nC7xkwInCXFi7MdG/6RFO+d8L1gD+tg
Sld1O6u4rxhtZnctDnBBx7gXXSr94tP9kKZRvVqyKtlYoAcL62+yD738YJM/dWF48dOoRq1WFUIK
u/BgNHjrpnHny/eTLx5xDznZdfRSL1MK4iBDcqbRkFq+AlSI9+hlaFNn3I51ZOWx37em2phOR4oH
Z3i49JY8bFMMG/qAojZYyLtv/TIf7m+Bbu23z75yLik4X9beadLNDrsDnnUxA7XP9tmnd/voK+Fh
43dkAmYtDal9KzAdBc/eM3c6ot00ziW/WkaKYE2gU5krMUONu3aGQ6btnvvqM8bJxtt87MMlNs1w
0GlKyZE9dy6nfOt4Ot78IIiOJOQGA9ItXvFjNvN1DoTTp1tTPAh3fF7wAOt6VVIMOIcLw1duFvNG
tFA5KddpQXZYw5LKrjxWaGhwt+qTvf6ZPGHYb42K1E6AoLAWxiYrT9fMuVYuf2raPWSLCHUq+L9e
vaESDFEUdaLnvvV/bb5pDuV/8O03FKNSUUZeRRvfsucLF9jfH2vdFeTEmJP719Yvhjk/zDJYvJeJ
N5G9JlKGvnUEl+m0fRkIncqPHi89bzlsk+OIc205fMO9m8qiBFcb3dgTHacGMFxEJN7EQd52x5JT
0axJQB0r/GzR3LJSZ+36KXHLjU4HIGvl/HtxqO1iENIGZmUeN6xx1/PGpqmGbS+E10/FWLvsT2Ev
sj3eDweaaKMCnztXrhhRUvG03WiKq8qPwh6ePFsYXqQ1BqJCn8e2bGowSvHU7/mjtcmrZKbRVLqV
K7HGm3k4i5qV6Sq9wzY2hwE5uG2zh32KUVJ7Cm4w5JgQWfXO0RrLp6nKEiI8g29qVq+2ieB1KyDz
gsqBWP80AftU8m9bOHy+v3aN1tUekbUDczl4Y5AmEO9Y0eVlsUJDbqaJKa6i9ZDOdAHbDY7ZYD42
fR437nCmxXwYMdhp3+oVzQ8leoUzdAunmLp0FJt4bPrAUOXTKUYJ6SHJ8BBq5zytGWvxQIEO5GYj
g6HOp9ONEtV96ueMVl6fEos/DN1HWsp4ke5RSIPydUajZGa4CLlgTgMIf+UYnsVaesXT2nkCc8Yu
zavNIvNcjaJjpbyEQ17TkzuzYLl4Uc5NfLEa/av9IqCHzEp7hv5lMV4WDCy1ssngUDrRt6P2Verh
TBbzMPWoTPug4sfecmSy2tTUFKvRvMrUj6bvbgEws0wjXp4ZJUcx4FG6ZMf7itdYjkrUb4GwUZLb
8WE11ns6u8dwsM8Sb6I+sQ17q/uEYjtrk/G6yBDoHYLugk/+/GN2Dg7Agvf/gUZBaveCg5aI1vP7
MiUuqhULaZ/8MvNjwk2Ut7oPKBfzIMRDEabp8tQSn2n3YyHfq3JPDw1yDbVtIQwiCTZOhuOj/Vd2
X3P/1zz/vq8XjVmqPK5Vm1t1veY4pVpx8iP/OWuLfcFM7VlYq5AGs9cxVLbRYRg4AuxFAf92f906
dd/+zyt3iqiUzSqw7g7cTnxpgB7xLkvRGAxeJ16J8eG6krAMmiad2BJbHLEm72LgX073V68x9v8g
4q9Wj+GsYkZa1ab9zEDH4TzIlQM/NcXl6hpisW5jlWBvVdW2+iv+QVE5pyHPnhoZGpSjE624aovs
0W5KEPPYmNGT9E4+xaPsD/dVoxGutiu03taKJbIxFAaz796Fs2c3ICct3Od94hU3HSw5ZGgOblNG
WnTSSRwdax+Y3gA1ZqOOu94yxEekk03queKxH9hL28xniV6p+4vXib+Z0yuzkWu+TrTzWZo7/mko
+5NwMDCUbMk+8bfPvhLfkwlcb5k3pJv1wyl/DeWLXX3eJ/q2269Eo3GX1H7Zt2nr0g+uLS8o2j+H
0Wp4w9AZjeKui2Mtk8Ck9NT15ZfGLc+VvYchELFXnWudY2AzZnf6A16ivqMqHVfsEzMSB2jigEra
WoDY3SU9NrRCH93Wg2eipEkAi/cD/7BP84qzSoyZtnoeDKnnf9umP+Xy1V5+7RH9V3OC0wVO24f9
mI7OvxMOOwuEEJ0JgPG2rf/dkCCt2l43OqQNOrkwLyqOpp+zMR1422D+akrghfSr0K/wvgga2K2R
7zCieJcX2SpVa5kxymTeFQBorwdaFUmYTQ/VvBr2822T+astAYhs4ef2OKYkum7gQ7KGuHDOq5Fw
Qqf3m8ZeeWrLqinsLdiLH4EiClPWXUxcIZ7pWV2neMVTO1mGuXBonsrc/VExP7i088AMZ55u7c7/
rt2zg7ofSqy9rL46aINv+e9szA0ZpG7lyoEarH42y5y3aT6DDL1p1yaJtuXzfVfSCVe81J8LAlLu
m5fODdp72AHgg332qPYkuHQErhzDWVBlI8em8k91IwALnA67Vq72JIBvKqx9D2pZtum0cnnubLor
x7PVXgSBLuCo5QUKnFv1zfP4WeTsw7ythtd6jbWo3QghHytZo06bRkIuySw6keBMXU9OM5iK2bpP
3H5/5Uw02uqoGtFIkW/vubTjoX5cWtOdT2MzajtCv6FjYJ2HImV++Vw4wSP6twyJhk604qXcaXjj
FtGQZkWGSxhNqyz6cd9eNPFLJWXFoPm+9AOohK1PY3FmIdgF8590NU2M0qlccdMxq31kGzbOa/BS
Mp8nM+mP0jhuW7d8xVEdIvH6ig6HVAaXjCY0/DNtp0l8va8cjd7VdgRvG72xWaEcZ12Sbh4S9Ksb
wpdGL3/1I1hj1FlzhwgjfoVZERfWB0pe7i9boxSVkJUuFZ/QQV6lswfybT+8TMv8vZzd94vTmaBM
/112/y6K22pbwrDRAKTtFm4dZYGHe9AXVr79o6/tdr70rW1vHH2FQ06/DeGUkSZ2ykFSKx7nucxP
XeDa3I1xFyrXdBhL2X5ul2YD6XaQucFAEllZmQDxS2kBi1lmYbPtqzzYKryD57mbzWg0SbNoOowu
i9duTcL5z33V6yxGiTAtEPYT6hpDimFlSVEUhzX/cl+yblNvX3wVuwgI+PPMpzylefW9sL+SKnvP
s+0sMZ1s3xeUKDNhjl6VMTKkQzSNGIUQ/lqXYYmrkgiM8F2H8/3P6CxfyQpWwWq3LgtsAP/Sje+t
6OsUGG6TOtFKsKmDIR+DoB1TEfxzcyqnfMmMOapOuBJqRoxSC9wChhOgys+L8J8FUwe3cs8QFuRx
KqLMzaS15hUiWZl99abvS/2png2mo1m5CikDJqurGG+qdARAIlyrZOm7hwDPufc3VGPzKqSsWyiz
1zzDETLfOJm7w2DEFuhWfnOGV0bPpqpiIDsbUmtuj2PgXgs+vHNkaXhu0om//f5KvD9nNZuReKSk
rhKfsMTy+kvWmAjndYpRHSqorNILtyGNRh+TONwcAzqsQBz3qV3xoyzAnE3ctIc0rJx4RDe9s/ze
J1lxoykDfcfkliMAdk48IQ/bChOHlU7jihP5mL00FYxV6RaOR8GWP4R3RzZ5uwoPtor0CtGDVBQR
NpRXxed6aV4wLddg5Zr4qyK9QsnHubKw8rqgSYdafjyuTlIG2+MwlPsybBXu1W8c0wgJtrQKX7z6
n7B8WeW+GKACveZgmkpMNx9SvrF31Pfi0iGf+3kyGKNmX1V4F4eVVNmGGACOh2s2sxhY8G+T2AzK
13iSCvGiuTvw1Uf1IQMHOQunQzftgy/91ZrYt5YjMhsrD4Lf1AObDOGGm55u0YqDOllukbGoR1x/
QfYe9e9lk3+476E6Y1Q8VPQ2yb3Ax1kUyGPjs0dLRknE81Pdhi/3P6FbveKpeLV1u2joqxRTYqan
ssmH5xWDM/ZZuorsQp23CVHwgW4WJ9k4ufD652ybunE11qiCu3rCBWqzdpNi6sFBCHksAkz0q/dh
Tf5qR1wtIqwR4ybSxg2OgmK8ymqqauhWrhx4aJ5wnIXCGocO1Mgo4kUraAUwR+H+purE335/deC1
t5m+RTTDbtb2UWzRp7Knz3mwZywSchgVz7V6S1CFNSyeBFXsZCRxWmpwJt3KlbNUkGrNuCWqtJ2d
s/CK80asc154p32KUXx1lfX/kfZlS3LbTLNPxAhuIIFbkr1Ma2ak6ZEl2TcMW7K5gDsJbk9/kpIV
XxseNHz43/YFiC6gCoVCVqbRNe4yXHoHYsPZeBGrfXJotS/nlblc0xaksSSz8BCR5Y/MtI7cWF56
zjXDK3xVRm65fu/StoA3zQgHDU0+s1XHVaCwuwzZshujsUevHC45aEUK84+yboIUCh/3za6YuIza
onNvCbZlGrg3BfY6vGOJ0Dx3qibu/3OrQ7+2nQnougFHNY517oc5dLaHhEb7Zi45quvVS2myqbwk
zfLZWgUk+ypHh8pWzX37/cZN/Qlg6cRYEGB4AYWADa/EvtoV29WkYcqgHFKTbhysebiw8dVEG1jq
g9rl9yWbNKuqmr7kq2nnDH5n9fkF9FpRxp2TC8BPOe5h1EKUkVlc8RrZ95aN6bvFXzYyUwdtcnTc
WR+QOVy5XZdVbiNETtavmfGXMf82jX/e3zMqu0hHauny2h9iBJnO4ifTiy/p0h4Gg2iigGJ4GY7j
zBWu1h6CTG+sr4TQ45IhgbRXDWJGNTz956Yc5yZjlpPgJdixwpUWT5b4baVUU+JUjS65K+POQPou
qy5DTk5FYUWrUZyydB9u0ZRxi3WTmuBAWZFvgAO5nMujOxeHTuikrVSz336/cdjJWv1CpM1wKY3m
EhskWuv0CzS6f9+1cewtfN4ML6razQEhLS80cc9jjd7qIn5ku3iM4FC25K+AmFSs97Avhdkf2qUO
rGE+VCN7aLTSYioDSefr1ocweT2OkZVMoWXQqPZdAKSrfS9NMiCKdzSxe2SnQHfn0Ty7oW8MR0BQ
NMFeNXvJcTOntgGP3OpKzIPIjAvQOChFrbLaGfD/BYdqV7Mc8TZ8KXsDUEkUJPPiQnIdda7iuiAT
uWa94EMLrv1LU09/mNXnZEnfdWXxYUh8TXqmOMhlSBQulXbC/RQImnnJARBJ+qC1il92bX8ZFEV9
CEBUGR0uBso0eU2f+fY8r908KutIzus6YCw2XAy/Oh4u9dZDMw3RJMaw9Mi+2CnzuRasGpZMtDiy
xjJomg4YpjzI+c60/jsRxk18SNaEjmwLnisICBdon4C0Fz0URJMvvAmAJwQqgP+MPxA+cZu0XJ3P
PYIDY3/wuggdgGFxCgRF1oPmAQxWhheIwgwc6FmmLeiwlydwmz60Dlhs4jry1vxsJ88CTIltxp+t
LH6E1PRxTbqwwi5kyevsOCGv6aGt24tB2zCzs4jM/i75ZvwH6cpsu+D3M1Jj+jzW3nxw7dh4h5bA
eMfj5WYhKUIIJ+ZJ4rf5M+CkwZyvR+5/zbl/uO8Ab3kXRpfLWmRdhrj2uvzZNj77UOYu/VWTqqlG
lg71ynUNihe5/FnMLt5ekK41Oirwt7VIMWvpSB+cPB7nBQS6UzN8XQbaBBXKIefRap4r1lzMGl3B
DOy3HknNKOFaGgKGXSm/TG3WklJzh1XWCCL4LA2oW6eBNX4x4jkcUhZ2+RChnfo4F9+YoSM7VplQ
Ch+MTZk9ug0+xy0wn/RFB+A/UBWaFXqbpxZ/Z/vurXNbtokeux7ju2CDcdIyGOnywcaTWsbmo5Gg
179xQnfND+koQrv5QomtierbX3jLklJiAFxeUfcr+JDWtcITUBdYuI+k6Z5DY1soKawUDbE5p4V7
nRv3kVttiIqQxh/fiunb0JK3j6KqVjpi5tPQlyF0WCO8JJ6qdg2aqv9jn1dKPs8ZhHfapXXR3tNF
WQnMQrYHS4Dpy+Uxa21SHwUm99qXZEmDpidIW+lSZJqEUrFn5QKZZTNjsQDKu5qGAbVF4UIXOiCx
5WgeVrbw8cbGkTsexzizQFPpmGlglFY14bQ2yhpavjSHXsh7d4wX96tTT3lahHXbd1YSrChQ67Dr
iq/LV7jCFSBcZTG5ukVyBEEbFLqzw4KboijSo1suj/bYaBJPhSEdaQ+seeEmNWu869yfU/pc6QQm
FOPKqk61TYa0sHJyRebZfSjWZv49G+1dui3YXlLISvqqFKwoyDVfvC5o0Wt29tBmse+0kquAzLNB
Z95j7lAYrt61vV8GndHxHRfFzTWkmMScVvDSSMnVqczAH0fIkqYBTo8dl+hteCkmAfiZ1rlXw/B1
8XGCRi7zt8g77FIvx/hSYFpps9CCZuQ6znkSeHMRR7U92prDQhGw5UKgAxpRu+GEXClrQtz0jrVv
HMH3oXFrxfByMZDklkFoy70rEfmhgQbNDHhH4mtMrzrp5GqgkzBqDh0l143I0YqKiD78YG0rj0lk
X+9HbeVXpLRkRsdxvOCP/P0VfkAt5lVE62E4Me1XFP4r9+uVaTVlpEAI4nOG1syutcOu1x08qmXY
fr/JCBoAEFpQFHlXIJ/Csvpake5BoHv6voEUU5fLSKSs7RpsEFhkNEm6nh1Mq06YVDW0lG1a0Dkg
8+jBueLhWMXjs9noyPgUMV/W/lnqolxckXrXxqeHnDoBamGgBM5QlmVHS2ShKGdNbqEwv1xLYsQ1
knrAp8bmvWCAJw3nchesFfFH7oAFHLct623jDGP9pWzNNnTdbk8/xDb4ti43G2dY/MKox8y71u10
BBjkQhcngsSF5p6oMowUmt00zUy64DDk/hLFyfpQTmiYzHXIWdXukUJzZww+JNcX7wpURdB3NChj
HeGiamgpKrd04k0Lko/rvHhhJ3g07kESbyaXEgTwhaQ5NAjIFQ9K0eaonMbRfUdVmFsuGq0kYw00
N9wrbb9OLAmy9qMP0NP9wRUWkUtGNnQaqiml7tUTy7lm4ujvPGHlUpFlF5br+MS9Zu2HdOFBHf+e
2Xv4eGBuuVTk9FBJW+3eveIKGI1d+Q4crEFaDsf7VlGZfPv9xoEQGGO2HbDX0n7hFtlcP9WaXDX4
thQ3g/uM+8KzhHstxinISnoqFpAlF7XmQUy1opJ3mrRkkyFi95qUD1l8TRMdxFd1on7//Wbi9Vz5
jRVj5O3cdsPiyE/zC7hyzhzntv9xn+klF7X6uG68JiFXM6anvikeGDGDhM3hvuElPx0qUYC+yXKv
i/Xk9H/23xLx1/2RFVdRuYNOeE45zWJxrz7lD4PVhSs0nXqHByuro/ufUCytLPMDMK1T4gWCXEHH
HrQNO5SJTrxTtbhyD53T+rMRE/ZjcZGUYXHt1/+6uMqvbMa72UKzWY3V7P69hayIH8Ds9jIczGiA
HvfOLSQr/oyx1U82ukavNP7sp+/H4cq8fTmBua3Mzfz92SppRxDUvCZD3TjKpznMTM3yvs1wTrCa
/xy9je3ZZK73cw2yw3juj8BZRj/0ytuzjudREYLk7rouM+vKz7EMvIia8l3/rVx2pt1ybx2kWU2L
+StOKz+BOGMdtsur44vA8N7F06+j70ZL/HvZ+A8944FrDi/3XUP1jyS/dqeMUoZ72JV7Ueq9TG4Y
m7/fH/ptr7NlMaBpNJifDjhrujEc8vMwam64bwcMW9b+cY3GN5nhu9d2QmGclWfbrj/SsX3XefOu
TM2WRYCmdV3mderca0OyAKoZ76y+Dmsxao6at41uyz13A0cSm4C769oWZ294yrJoEJqCi2ro7fcb
R6uqfPUyZLZX0Xmnhq9na42P+aoTj1INL/kxHcc6AdOseyXxxxSYOj87E5If7m8Y1eCSG4NSOSbE
NzF3sE9tBEug9Tykw45OHkJsWQvILHjutDm2jWPk73DOHHoxf46n/LjGseaGrvoD0hlcGXh8EwsO
yXwZwsF7qqcm8HTFBZU7SZ5qVh5esfBmi/kXQVkKPCDuIWyAaeSeOw7aqdHMkDtUkFppnIB4Hy3j
w65FlRvuRrf1PGZjUa32Iyd/2DFUzXaVW2y54Y4XMxnxrO1uF816u+9kJ9vWlZgVR64t99uZY1dN
xQRP+l+1xXkSkXHqcORaGusoFlWWASq6OWfO5q5e/GyvJJiHPdww25pKnkpAz5fmCwJ77H1BGS/k
2pRHscup5KbjKux0HpEm4Hl/BHGOGQcF1SSDqrGlO6ybAJcmHNe9sv6cZc95pY+MKlNLzmksWeGO
NYaezQjiaLmvSW3elnKCpSXH7MjE60ZgYPeUXa0oQ27Wfh0O3pEf5z2QMaym3GnnrK3nxC6+kQ4G
yGvtSKC6Oxc6ZWjVZpfb7ewcgvZCND+KfvYh+7vo5x7LI9Pml4oVkPvuXCMjixEjTXOgsAKV5UOl
Uy9SjSylx8Ya187QdeSa8CESznjI02+7wpdMep7b9TzGDG6UZhHPwfmHymuvU1ZQmn37PzentTBr
r3YTuP94/F7RxeVhq7X+MLutSS0VPiVzn6OmBagxmNWvrnGoDDdocM0CGGGffSSH7YoKrO28RD3O
DZHKpF3olxrHUs1bctjW81lBGYoJYIOp5y/Ikjrd+5tqaMllWWcz0dXbhZCdEGYqFu5NwOQ+NXtk
i9O7MIg5TQfb7z5AevBAwHWlMfjbhVxbblZLfbaOxoRDr03TL9nye0Mm8Kp4Z1rTc748sbQ/7FpZ
uW1tamgJbVY8U9kiPvZ9FSUpf5drAcKKJZCZ0OOWG47TYAnavok2CWHhzwc85O+qV9je9tkbz5od
4hRxh2VwmXmEcMGDPy3goJk0FwRV0JfbZLtEsKRtvl850w8Ogj47GH+Sk3Uwz/E+8IntSQdtCYh2
m9GWXNOugf5rF3bOHmA5zhMZsUQs10zTaZu+C23urojyca/lJbcFqycaH2IkkwxsS1X9ZWjiyAMx
975dKXluufRN1eTbQYjSvMHcSCRFNHJdKUGxK2UkkRgALkKTCV5g/DpAySWqCjcEtFdzdVWcU3KT
HJqE/cJMcX1KmZUmQTXnTRxWNAa64L55VB+QHu+yuLWYaHBczY4dLEMeZovmIHxbNYrYMmwoBger
GDbLD5F7ccM+rEMjHC64pZ2KAxRhNVFf9Q8kx6UD9/phwD+g61Y1qHdpNmP62/duAkKW5mytgfW/
emtI/dOoq0ao5is56dSD1JgkqGzl4/hrQh0ISvbur/tWUzpcmVGjvA1FlGtcoZXaRSMVoJH3h1Zt
dMlLR782sq6GOayhPdYsPo2li75nXRBQWUVy024yIThv/HdrK6YtA39Ko5qEy+BAbiOqsKtZfoSm
7xPCAt0BRUVklKE/YMoXq7/VZuzxcUAAaI3fM5od71tdYRYZ92N3cdXWC4rFgFdGK+eRmRmaobdU
99+QIltGxGzd8ZxuN0mkq6FRsCAxjdemfefG5GXf5CXPnNqYuP1W3WisDxZrQXywB3+92VzyzUrY
w1B1mLvdxuiO/42v6ft1AbMQyLruz121byQvhS4wS6sM+9H27Y+sjctg9qeXZl7+3De+5KkW7QWZ
/D59FTQJU+u5Qb95G/9yf/AteL+1tJKvxgb1p7Ewkte8NyIHRynjXriSOBzWX3pgae9/RWUiyWWJ
B25gu+Ppqzs+csbDXPzmo4t71+AyMgbs3/NCijp9nZIWJCfeWL9fRf5t9hsd6kDhWjI4ZnSSFeT7
afrqcWiN8fixzqt9R5LMbz7zZWp9AvtP6DxokvQEnJxmX6rySBkIk7udMwmra35ZnCliztX26oAv
IkAPd18MRwJkXg+x2aY55uXv+9Zi2wA3JyHLvJjWthf/fWWDDKGYNJZS7FS5c87tDd8syBqjghtH
QJQf14ZGIAk816YFfl8r2vcPJG92/bEzWDvUr26xVqfBYdMZsilpWHRM99KjCKdyE13uWMJIoThy
Lck7CwhZoGVa4EFyTZleue6ST9N5STZlHDRG1z49Zc6ItlGw1UDtPVpKEZKlOpcQ1x7X4RRPuHcV
ncbNVX9McnNj9BKTArzwWsT5k99N7CGnw3RwodNppnb26f4KKbxRBknVa89TEnv1a4kmu+7YLbFJ
zm48+Dokn+oD2/X4ZhOLuWAAjJn1K0c3ytUZUucViKYxvD99RSyU0VJDwwc7Ky37Ss0lSspvYvSP
I88021c1921pbuY+ciqqscPoY5y4oZUDhcWS2dLMXTW65N5rWoygbCE2sMvOeSiRo6ezJoqrht5+
v5m4OSa8WIhJrxBBCkx0CGT5vkxXbrFrbccYKe6ir9XCu7AG0OPVbszl8/3lZJjfGweoTDfOByrS
IabW1W+nYCZQhGiCLAXCoMgC204DNucQpYo1VlJ42L+a7ca0q70RXxvdLLCmT1mWRGv6Uo88uv93
VGVDGTRFwGozOY3jf3+a+F+1doNoJhHXGE3hAzJ8yvWbkvqrY19rXD44/5Z22aHVMsArylgyfqoc
CTdd26HXfHCfKHfPPoratP1I0vRqjHZY1PswSbaMpzJjO3YGkbO/jzsQVeY6VIPCH2Q0FbGAKan4
FibqT8bwXBn7HrZkKnLWmnmRdQW7+tNnEFCUzcfKfr2/d1SrKrmw6/OpB/Eiu3ptGJePaxYme5r4
kMXLXXYpOiZ+zHpxfm3GIaLGk53sg/DY313hJvQYJUcvtYBJampsI1s7wUH29xP6ZuS5zCYjSTt6
Hfk1S8oQCmn7IvH3xq+bkYs1IWtmtOxaOUlgp/4hoTp6BcUyyqCppZ4cTlvA1Cb+sAgREfPc+zql
JtXg0tnqd+lYznVmXw1ifpsGtKGNgyiCzqP7MlAZM1WWUJ/zEpjcwn2mzAP/93rQqYaoJi8drow6
K0R9kvjq92fXfsargXB1Sdt2m3vjHJEBUm6ZzQvacejfT8Ibzujnc40+7iqODxkqxee1QGNZC+NM
VgjS16A1SdAMcZRqqVgVgClbBkxZrKxjiNXjChBFw6N9KCLjEJivw8HFo2USlfuOEBkuBX43PG9D
rfXalmcrKZ8hbR2Wtk4tS3UMypApSuM1bfLxx3KYhw16t/2H9WCf9aA41XJI+fIMUPVYGwMOKmE9
ukMXNpx+hq59YIFsek9MtmSglA1KfBBu40I21+9z/9ey1z90KWxkyWApeym9tHax0j9RDJuNfgLj
dMBB5Ve2++BNpIvdtEHf7YiFPpTPPxCuP3pGts4U3Vfe9mxLRk3x3Op6x8Nugna2GWcBXu3MQYfn
Vg2+/X7zD5AicjdDV9zVF/bJ75pvnW/hsdfUFP6VFpLOXRN8sFVmZQbWQXxyovrEw4oEbkAD57Cc
q0lz5Kj+hvPPv9EYcenMI6FbsgM6SNzttcmO8i9sUfHGRG1NZsEdbNMu4s8/s86fIUO3yG+nVBaT
7sU+4XXvzbATUBqm/0B3IhwsJvkx5HgRVbnDvjvC/4LFD4SobvYqG8lIKqT+sdv4NrvOxw0Lsp45
CPOCIgDVV9ScvE6zzAoryaAqQxBnIXZqAAp/itPHmL/cj0SqcSU/nsC+6Q61BSOh+lqUxTHxddrO
qqGlc7lo8tzY0qErdwFBqNNwAXfu/Vlvs/v3sWzJIKqmRElrGVz47lyBGN16SJoTMd2z3bXo++KH
+19R/YHt95vt35DSXkVp0es8gEUzIEsRZ2Ex9PHX++MrXFeGVVVmEdN52/lIXMYRagD/h/Am05iv
Yy0M6ubGFWXwl9FHddorvM85y3TNR6rZS347TuYSxwMCDyHNKUUfT0v+dBadhp1qdMl5ae3QJuUe
sv/i3PX/KalTDC0jqyq3qpY0XZGkxzxwch5y5y/L3cP9S3AflFJpwD7S1YGGz7V0UWuANh4NRJl9
uL9jVNFGBlQNXmeNwmQ/Dvcti/uZAG0QRV0Sp/yK5Ll4BY9Zgif9N0BKuw93GWeVOGgjNh2s8Gj5
J74SvEf2gd/vIaDa1kFyXpp4Vs0oiTdc4d+5g74xSREZZICVoILXvKXIpuHElykrxC+twS0NWFw1
unTsTu5geRMe9a7CpejWXKJR25mkGlpy2mF0eoNUBtyKUAinOyGZdNA2lVtJHmsbo9k7NerniGbw
2LTafQ2zZIiVyAnx/BSxZstpt20/fL+G/ehQ1h3lCtvIOCuSZtNoVjayneWdM/1mObvuRJYMq8px
h1zNBjuxdOcwZ6CJm/ihWnWS4G9fV6x/wao6pyu9As6axyakdpzhPObd6zo1R2B2NdmHKiL8C1yV
GGbRrfxH3PmZ7s/hf0OLKr+yrczNgRsvmZkMC0qE/7y6/F/a5iwZY2Ulw1qxwfl+9yrcFc0eYTbp
2LyVf0Hy3dbv25Kmf/+F/+3UzVC4CWt2lGqnSl4cA/1nJ1BCu2arCDgg05CE37vSkhs7WTzXY+P+
XIOt7+xnxWP3H5BBV1kB5sSxR53MT5bDGmePhW9E949IRRiSAVfV/B30UxpXMAG4lIeo/lLknvsG
l7Jlj/BB2CP2jhs/NzUExawX0DNoklrVzKVTNxn6BJpTBv3/qGOpht5+v3EsZ4GKdIn09bqOfoR2
95DlbsjnYafNJb/16nntZ0g1ADId98dpGuyHyUr4kaaujs1AseWJ889/sJp4wCY40b9veWcxHyer
0SA7FZcJmXTJNUnvJm0dX1u8J6bnZE5EEoqx7/GK2dY0BiiFgAayn7JVUxtQ/Bn5qVnMWUnqxvev
fPCDEpi9Nft2f4Oq4o/M9FNZUwrdd4SG8dg8bIwh43l5P4f/rYdFsZ1kjh+feBRUGLi4/Peaw1tD
g3nz+/+62ak+Ff26lqAehEIaqR7M+qMwNOusGlqKmlbHLLcsPZDN1vHJT/IzqNhObUo07vvWObzN
XAqcVlvPLq18zHw9z/WZO1/5EI7pp/sLq5i8XP5vvNQX2QAtsFGwX3zwkLBkubbuerg//Fs+gMnL
/dKOJ2bCY9Dn2+4Y5NXTzJ8WVDyz6knoHove2vTbJ6TYGTPPSuuq5Rdj6PKHuJ5rtLWwUXMzUo0u
Bc9iFVObWNg3XrmGTuyHfqK76CoWVn4D8OKmEl0JQcNWxJFpxxdjXt43KQgeU/PrffOrVnf7Vze7
nszNnJhdwy+llV+AAI2syjoUvqM5tlTGkYKnDQqFbGxd0IUOKbRF8lOnVcFUbRwp34kFNOYFwdBx
fp6cd07agILgysrLavfRfeOo7C/5LTUqA29TAkz0hXWKhRsYXfbFiZNwaLM/739CZX/JdzMc63mW
N+KhKRhP2LFLYiM9rGZsMufsEiEGncrZW0tBGGPSUph5jnKbiyjB2l8BUogM7ZvCW2baRpZWYh5G
m1QdXDhfqrDIm4CUS5Aln7zx030jvbXU2wekdegcE43YNZa6BS7AbPOg8U6+QYIhnkCSqVnsrUzy
r8oePiKtRJcLPjfbfoIq2RBCVvzSeN6ZjexQjOkTX6t3db2Ld4UxuXTL6djXTYFvTajuiSQPhv6P
hWrwLYrlkAu2ddkZZt5hoafZjRr2sZmNIF1+MR2NsI/CUHIrbEw6r+yAub7E5buCeIHVndrxRXRf
nOZPd4/4OpZc7ohdXB8sxgl4sJeh+WQXnAcd1LQ1B6ZiP8lFXJGlrdn0GJyuZ5Y2B8t0At865eJ9
STNNpvWWY29/YHPDm8BarEMeVwmshDfJj6ZZPhbz2AbdkGi2q8Kd5RIuL6oE/HuJuAxsjADafU/t
XZQB8IQN2nQz9dpvoNqSwZ9Z9ugml9J+tHWdEW+iozDytqduhs4zKPwMJjKhGloqmW0EuXeyso8s
+5xkJOTkId3VdocvSYd+2a5DO3n4UpY8UYhq0+dYB/9VbB/5cbCgeS/qdfsT3RDYxYelfO+JNqjG
qNuF9sHst111YyfS4uC3ynHb/l8ttw8XtotSDiNL+xLyJ0PrgtLy0sXjYeb0aGhPZNWWlM4Bcy5B
jdr1/JJ37Uvf+C9mtv5y/wRQDS2dACbuSYMLFODFs9G+V+Q+xQHDDU08UEVMKfQPw5RkGYidL4Ox
noRXIQP1fi2dP3xh7Gqqxm6UfMom/d9B0/SnD7kxHUVJPk7aFy9FtJFr/4Qg6DeZhd2+1AfgAU9J
XH7IBr7vSJGL/3nerCAR3c7G1gLiPZkOcwyw+Jr8auX0ddcSyyKmRo0HIhBDiAt4XE5rVz6yWqeI
plhfueA/kIWWbh5DM6Cq3uFNMGrm6dT59INX7TzR5aK/66RtzR2E+2zK3lvzBxxfv3S1boMqtr9c
9YdgkV+JKheXXmSHnLVnYAgO982u2jmy0+ZLNnt9Ki55Oz0IaAUI23oGJkhzAVANLzlu7Pu+4DZM
L5zp0VmHaKDzQ8XsnbOXPHc2uUhB9y4uaxG/myrzxeCAufvWHsklnOJy+T/uXeKiGQk3AJC4Or5z
rMohIm6haclQrKtc+Kd+1TreiOm39EuCFoyipaddyyqX/kndQ06el+LiuN3nEdK65Uh/GzLzYd/w
m6fdnE9pE9MsBnPoha1eOFI7JC4Jxcr27Rq56M9SXEshu4T9nowH5vth3FfvpsLVtI4o4oHcUJ3M
LSO+wSABUX0w7XcUAB/Heij5l33GkW5aEzdojB4qXFeaT53/krVPWa7JvVUbRvLWsejHlW2BoCWQ
XHPLJ0LpziWVPLWvCmwXc9uLtgh8aArN5dclSzQlMNXEJUddC2gONF6GdDUWj166PMaxDpunWE25
pO9NVpXNmyRJKnp2njw2ROnaoZfC8NrznCSWBpKp+Atyfd+YVhP641xcmv4LpZDRAH/g/Q2jGlnK
VXsDklkWREkunf1pyiFv7u1q60caKfmpUXheGfcIA6W1BtW0hjUUi+5PWhHZyfb7TQhIwFZiEx8h
oFrt82QbB2HZ51orMqiyyfb77fBzwhYzrsRl7tOj7RmvwmAf7s9cNbTkn4SajuExmNvz0q8NjNIu
ZNdbNAwuOejadniiHxpxcePlUPSfu7l5LrTqUKqZSz7qzTX10xZXez47H1u3PyFX0qR4quWUHJSY
TgFteFxqOlo+MW/+0K3dEVonmuuwYuZyM/UIVCtzDCzn0KXHzLaPXplG95dTMXO5ixoJjJcQGyZv
6yFaYBQ7joOGsX37XO6jdup88ZMS0dyyzI+kr774yfBrGbuf789eZRjJQ4t1NB1GEVXKDqIMMfXH
KK+1akSq0SUndTKjK/u8LS5LYowhFOOyIO5WX2P5bY5vlMzc7as3PtpkJTT0wEd1MRfzg9+M0O0m
31bPRLIxaj6h+gOSr9qQiKnyJSkuPQQMn/F66/1ROmapY7hR7B25iTSf6LhWtCouaWEcTD89MjST
zkxnINXw0uzJOvgU1bLiUvRtVHI/XO0lypPscH/vKIaXBRJmNlhtN7TiMrbksZuch6QgYWHqyt8q
20vRRpC+Rot5jxyStR/qnD/jzqq5catmLkUbe/WSKh86hOAhv+CeGhgmRedmuc8wcgv4zLyKGqYQ
l2Rd3pmzeRrG5lrPkyYTUMxe7v/Ou3HpRV7wi41WofbgLdXQRG5nVsMTyxNbhzVV2F/uBe8EagZ8
+xexMV46L+1Dkde7mlrxGiDFnc4ZWd2Uo7hMjvdIrArNSLlT71teZzPcbWAY6s5ty6a4VN18tPws
8lG4F6OOCEwRd+RX7HFesyy1c34Z/PKZ0fJktzMknxYIYfBu5xpLm3+AlkwByJS4WJnpn6a4y4Oi
YN/MzhP7rmjyW3Y8LcKcoVx0wQPrycWrD4EqLni1NSfuVlJ9IzjLbdEOZxVpC5y4I1BxIPet8/7g
my/OHIlmDjx7Ot4PQopdam/fv1lrAi4/Ly0GcUFzYuS32fPEy31rILdGL6Jp7KZFAIobHozTX1Na
QlxLR++0ZddvGUjygGoWRjkJRE8CKUN36p7ytXhpIRHSMuuD4+6CBeFxTPKF0TP60uqxzFZJ/8wE
e2myKmyLMddcHhTBSBaSaDwDwn2clnhoIBFamqOsBiV4tksYDNOXjjDPSDqfCCxv1YNiAfTEjq/r
RVLtHDlXHoH0hbYWdJvZFCXgu4j9XUJwmLXkva1Y6CDAl3TpoDlgMO80JobGbRXBR26IhjS5s3RG
nF+gOeZ+Mh3L/tNpmvY5T6qkC6aCUEuzsoovyV3RgPVaZT5jgzYtDbuKnxpSfK699rGZxb5rudwa
zazFNecan8i97gw+1DJwKTrJ70cGxc6Uu6H7DHBHOuOQr2YnMo00onR+5lSnK6fYPnJHNBdZ07at
j/SkQ3dE3JRzkOauZpVVg0tem4Irs/YSnL1LXT6kANaIcTzcN4tqWbdP3gRMPqeDI8ZJAGjkfwJN
WzDH3RchspO/6lCzqtlLTpvXaHkt6YqyqD8/tzF9Gjvd26lqaMlpyeCDp5x5/JJYrBdBOhftnw5p
3Y/7jCM5LvhUh7kwkZZYyxIafD3afRkMM/9s005HmqDal1LyuXDPXLoW1klr88Am/jIZHzO2i9QL
MAL2z+V1G24ObJix62MetcQ89EA+LlWlCQqKyct4qS4xwT9WO+IilvzUgOthyOrQBqHBffsrllfG
SgHq6JtW3jSXMoYITwDuye6Tkfg6snvV8NKZa2QLMCiejdvuuIZrUQKt2Wvqlwq3ksFSxVwNpTC8
8lLzrIuqFPtHsM47D3P/Les9XZeNyv7bP7vxXjrQznc5Exc2e5esMwIR+0+1P2nijupfSJ47FJYf
ZxTDe1UX5sYLd42HtupDOLQm/CjSHrlRGjjNoZwgbwO0oB0OvvHIM+sX14lQVoqq+K/720j1NyQ3
5l23jP0c4/y1speuelkqdnXaJeBAW9z/gmodJCfuAJBNi4xUSB6WC3O7kz86z75daJ4I3h6eyhiI
srXcdADo52La5oPvm69Og54qT1dsf1uQFwAgKWuubD6BtwLrDLXaPowHaDFbbLSj0RHTQ+6Iv7Z3
+qDtqycPoKQotsbP9+329spQGRdRxWg9tinB1Tjh0WC8FFV6Wf4faVfSHDfOLH8RI4iFBHFlbxIl
y3Z7xtsFMfZ4CO77+utf9pw0sNCMj+/icOgAogtVQKGQlYlbGuqtG1n72w4WmPCIgjeC+12ArH3o
nnqtaYiIvHR1FeW9PE1VvtVo9fZmAumQ/4aiAKURep/iMRqL/isPVHnoPPJrn5mMMBdKpCJLMbaC
EHPtpMmhd9RhCNqvC5Bh979h8zEj1lMivXQeHWzlyRwKJKklLcNxEOd9wxsndU9nQEcbxGDWNZea
iDCPixN12+P94W3WN0J8DVoGGWF4cOr/XUiJZlhn44izjWyE9qBlnvRJVkUtnnfBRdrERx1sIjEs
AWBi79a6L+Y6QGZHenGcgvlhdEQZQuryUa7T5122+Q2CB03IXqGFN4pFf5797NSMuxL2wATf+SMg
9jPDoo5rfqpa7x2V3od9k74Z7NXJljuLX3ieixK9O4eQyTuC2mtjRW+5z+9X7cAE3KWyHfnY8yIK
4jlMZxL6g3co0LDn8lCLrzIgYbBuIcot7mMi72JeMzqWSCHbpG/DQQ7lKXHqrRc1m/sYQVuMEowN
chmiagWCTSUXzpPLiCfTgSy7HnkDs4HaWcpJNgnBvqCWL8IZ0rDQW8Kulj0nMKJ2CBKiaR2XER9r
8OHg2O8Bidl5KgemPoUCiMRLHVgH3hRCTP5c5RVeNco13vCktxeXmpFFUwKxnoriyFflY9KBNNRt
hz/3BMBvGi+18tKasJpHoh3IA5rM9cclUbs4T+VvGi+rJgPJhnyJ5iJ7Wpn/p5cAqTI6p/uTf3th
cYL/N3qrsk9J3NbISd0uEuoREF1gscn5/ug2s9/+/mpvSGiH4zfvWdQkMn0AJU39aXbWYqNUaZu7
EVPzlKJpg2o/akCYR7L6pIfi1KotkNDbIUvNeCKMJejsyZZIadAVQ9u+nuqfIEe+uN4+OVesrhFX
o6NB5OyUPGq7+B1FY5XTdy/C1T/32d84EstE+HKa4TwV6a/Kaz73nbcRURbjm8hEXPPcukyUF3Uk
OHZCfBic5UPOyq3GVNv4RqabSdY7rpP60Tg6R0L6B1J3EJ9vT/ctYxv+loW+8swCSi/dBPGFKOHT
x3VNwnHur3OySyZZUhOVSBMZsxpC4ZGj5pcYt6bJ3+LPt8389vdXM0+cuMtVjKGrMX4Uip14oy7L
tO/llJqIxIBWuR79Zolw1zigYPDsAze4z+ZGvNYJystlP/AoHhekT/EpX+Rjr7Ye9C2bjTAS1yUf
PTfPYy/yHVYfc8AHw3YMmo0MymZ2I1LVkBcs9iWP1mwEcbac/iJqgljNVoHGNnsjVDuFkxu0xzyC
kOaJDuw94D27LgzURCOiqAR4QAHDOLN/WpvxUA7LeW226mKWmZtoxKErJ6i9xGuEcl4VQJwtZctD
qt2lv+zyGxOU6IPao5hiRiOZlpcpT8PEz0/1sCV+a1lZk49gdP281RrDD9T5I1dgNk7rczPvA4L8
JvNCsrgfusHnEXXmqxrcsEnmB5JuMfXaZm8csVlBlS6EgF/qKoqXKvSL+TJUWwB02+IaMauogKbu
okhEKfvWzdnXUfjZviPEVHhRpMIJ3gQ8Svvpy8CcsC7yPMwztS/78I2QRfeXyHJQ+UeQsAMhT/kB
m9vG1G1mMaJVZxSEAAtCasnr4MyYmC9qTb7e93fL4CYykcm4LkQLuyjXjc8eSi8hYZPaN3UTj1im
HsJohj82qIBlYj4DKLPr5QY13/8eTdCUapoF6ryRcMYsVN6gQ+06wSFYtnIyi7ebwMQEoAylFI7t
oJ3OTV+coRL0OKBHd5/lb599dbYuhZ6meQ0WJDUgeQ6dmNKHBVD0LfyKbWVvf381vszyhLAg5cBV
1l/6knthRZytK6bNNkaopuBbZQUpvaiK5yMHC8+crSdV+/uiyYQoKpnVfb1gcdslTT+kA1sfOtVt
QT9sljFilasVcOqhpZEYYR4SzMGLU6utQoJtdDNclyTjwoFpwMT+qaX599rzNg4ny9AmQrFksz8D
Nu9GunWO3eqcsvWf+85ouX+YAMUaOV3FJ+wxHecfHF8fUhB2kyY4L9VWF4dt8kbABqucW6mqW1JT
PzhaxqHn1t/vT9829u1nvfL1rlD+SBgOJj/lD5XjPqWtt88VuRGmzuA2k+PA5sDIveBR9Ksbtxs5
qm3Wt7+/mvXaBV7d3Db2uGP8q8x5/T2u853zNiI0TjtW5qqBr2Td+5X4v0iyVT23zdtIfqesXBdS
dsgy6s4/5a3rngca/3V/KS07CzeCs5HgKBi6zIuabv6TIgsIwZvShpWbbr0u2b5gBCjgjuU6N/gC
7atLrvmp79PL7kzABPaxviCLG2c8qvy0OeUN685Dpzbqbpa5/wbrW8aAxSluTMXUPYm8lA+CyHdN
me6ryFMT0NcTJXwPwleRAxA0yks/W+E/M6m2iGUtvmNi+qo2Tos1b3mUJI3zviJj8FGvm6ACyzZm
gvraivDMZa6IPAiVT10ZkqYPhyCqmi3Ao20BjJgd8frZ+xPCimjwE3TxFNZOcQho9uO++9vsY4Tt
Wq6i8ZOFRlS5h7WJT/G6pZNw22h/r3BTE5Ko57RfhmKlUdH9yLKfpUTT1Ue0TbN2I6OxWd8IXZUO
w03YiEZTSw9d+iVBnydXh3XeEqG2GceI3Cp2RUUmHCE0rT6C+b4Jew11mPuWt8zeBCPqye0r7Y4i
AgGMH3plepimCg+qXvCh9uRG1mr5BSYSkYyQLl6qQUTzOP45N+uVuvHf9+dvG9o4X+kgnFkVNY0Y
gNwEbYytuzNhojeTvTqoGuRJqlRImEB50Hwg3Ot+VV6c7NLmltSEHy7rOg8dW0UEnPh6adr5vUxY
u4G5uNXw3vB6E3vIqJicamQimgZPPOJQKY910hRhmwcVntSyH+VEIb2Mt/QNP7LsECYaMda6CJiL
MutaqRJ4L62qX21O59NCNjXHbWttnsDiVnYKSoZC/fK9wX9CxMbWD7ANboRxO90gfTEyYzQc+H/M
Oa5Xybj0n/e5qRHDS4NMu+iw2LwEq28CMemTmNW+d1lq4hF9GqR+4eLO5mZtDCHULH4I+jzYWFrL
FmFCEaEgxLXKMfrI8zPtP1NvvRbk5+rp033jWHzHhCOWQ+ok6y3Z9NgcrpV8ApgeCtJbTea24Y04
nl09jYRi+LUqHuKcHso+OZNCbGxutuFvf3+1TWgwovO1wdk4V1rkh0yDff3kiXnpDjlnLT/uMdJv
JMJ4dxfe6I4euvriH26WvQNtKza9fZANYhIJJF1eO06x+BGEpYP3CfD19UHFUGTasJIlvP4VoXhl
JcB2oFk99S7Ad/MRHVXPC+33XShMyZn03yZ8jaG9vLy01H1Gg8mG0W2zNnacYhgaqkCMGLG87C8T
Tsofi3TdndUcU3WGZFyvAON64OWYfJBli+79wHL3OIzOvoZtalLQJUVH8srtvAhyHy+1mj907Ryt
pb9he4vzm5hKL5imtqMTdh708bCqP2W5A86VrYqIZesxMZUpJXPX9RgenYMv7TS94+v8aY7VsaB7
OOg8SU1cpajLZmpyrEFRgRq06Un+wJjcyj5tP8DYe6isnRU5LUo6ZXrNCxCQIhJ++C0aepog/Xl/
a7B4qQmw7Jui4W4wsMjXMXhSpJsEXTgV0AfbCIO3swkU/IwtLlVTn41SRq43nnufnV35lUFKXU/5
+6RvjnXHd930iHmNVIkrkyDgIkrLsXin0+HjAj2CSMTerg9QU1gnKOrZFe7gR4vIzgLS4WqClJTY
umVbbhumps6MbCt2mHajeKLpMV55+q3PBPm1FFN+QC/29Lcr23znuhu7k5J4jJvr+Fb/mXDaTMiy
fw1Csz/2uZWRESkWjy6gC6gBJWkbimH1X5YexFz3R7ftHIZPgRQHO13gYSFUfPG6P8Ah9JisWxIo
b4fEb2o6VSYoNOGxDvmYrFd0eq6fiKO3MqK35/6bng5zSDuCB4NEfrA++80QrnH/0OiNsp5tdONK
07vTFGuvJtFUAWnsPjcVOyz76rS/6ecsUzqAIbpmkTuMunrgS8sgf9gN5RaxpGX2Zq3GQd3XWUUm
osUDM0sSz+NxaLg8zsnINi43tk8YBqrR8ZF2veNHJC1kyDKvPqCi4iOvS/exBRCzYFOrDheCWOET
gqVhMPrvfJLrULTNrn0IgNL/bqlzQ1f0N2ORY+IeR/IjdeJDnXy6H1s277/9/VWyNfhOO4BM1Y90
PM5P6JJnX1xVb3WHWcxv8lVWbVvkacr8iJXTI5AM4aj1B3fckjqwDW/saj3etktnbViUqoQfFJiR
z56gPWC+RXW6b5+3T+Xf9IVw8+4SL+Wwjx/3h66avyWgKjmU+e0dMHPrXTnvb2pDkLrhc9oJFuVD
nhzQrFEdgJlwN65llkU24bJUioR3U4YNtEgeEpedIIT7dZd9TCyfW5VO2/huELld9xKU3WfPLR/8
BhzhzdYbqWWVTbgs50tFu7bzYZthPMu4T8LYAS2mYHqLV9UC5ScmVWVXQTS7yrwApBzVj0zUn+eE
nrt1fJHleOpS9cQD8ildcRmsuw3Psv2s299fRx5jg0ocFqA52YEctfsjmNNTK+UeTVBJTATtlA1L
MVMSRD1tXvD6/oBL1XMNAN2+dWf/nX2azmhMdnz1oep+dNP7ytPok/pHiy38kCXuTLxfjTaDqWHI
tWe80x4hNF+dAQgODmsxf6zIIC/7foaRuJQcTby6BbDNLVBsYbpDYXCM4kBGpdzScrMttJG+rB31
MwUSnyiX8p+lAwOqcOo2BIR3IwYtHzDRf7qDeFXPAb3MAFV/rl3xK83H5pixxT/dN5NlAzERdEPs
w1Nv4VG2fnyJ+9a9VLTZR51ETGq/iqOzSyk8CMk4f7/0pQoDB3xh+6ZuHHBd2cYJRB38qM+L4bzE
uI6gJ/14f3DLbcfk9Btk4OAdPvEjP08eOgif9kgcEXknrvhF3MAoCbne/5RtkY2zjiW1n4GhFNhg
6L+o3j3Ua3Xyy60+ZdsKG4FAHACi/MzBozztgFUHP+HFd+U+Lg8ijBBoy8Yj6HEEftTz+iOQKX8o
qkH5EP+5yzgmqE673SCdBsapOKrXeJEveHZIkn2PEsQE1UErZSANwy4xJOKfIs6/+on6vG/mRoLa
p2lQt1jbCGWdE+6wgQ/uo3qXKIj8Td2nHAMnRdnCj7zeBT9eEP8NFeAPVR6QfXmLSfIHhayCNF6K
7XIBi3SZ46kP0gJ/37eNxSdNij+8CSw9cM0yStF7rqDxNYCFZN/QxvHlQ6k8I0WBoV35uXVbEAxU
+17/iYmkA03sAMktLSMe5AW06bM4HNZ041h/uwuHmDA63507D02TMqq6+ktSd09jBT6ojMTfpBhD
Wq3oAW0uidyHrSO+EblJQdu+CioZ4WHuc5w4gDSCD3Rjb7bsaSa2jqZp3sq296MpI+yUM989DEtc
noKk3fdoSUyA3Vp5baVxTXjflWLxvq4xd9jFoysnQdjHkmgdwhmc7tN9v3r7FwXmUbymPK1FPZUR
GZpzzNiBNg5YhbYwK7bhb+fQq5wxEcMMpee0BNFYfPK98TD3wVPgbnVdvZ10BWZlf4GEx1CjwSXy
OMRlXgr3sVzzg7vFZvN2PAe/ZRGMdhWOeHTUNe0xV92zPxcbeZzNMLe/vzIM8k5BZ3CcoKPLf67c
78NCPxCykV/Z5n37+6vBk7ms+tnH4KAqOqawfNtuXTxsQxv7EPHXOfVHDpPgVoO5H1q5lUHbTGIk
DNKnK82IU0Q0AGGN9IGAQS/ddEj8al8PQSCMpEHpxdN6bMvIkyrEo+VZyeLInOq4L5iMvSceqnZd
66GMnBEMVLR+TEE23+3tczOTBrHQuMdDUxn1LAuGc7qgDH4ufafQz5Prlu75/q+wLLGZPJQ8aXWe
L+CPq3EGZ2v24lXtLvV6KCwY6UOsyxwSs6BnaVwn7KHShX+CYzI3f92fvGVHMOH4KdqNWSaWMkJn
1LMg2dGb2RfIN4VrXWzY5zbV3/EHgZlC+FIBPbGUY9QszlMQfF308DjyRINObjhOy1ZDpiUczGQC
JH4UJJPVGEES/MAK/5Cw9djuZAkMTF1A9APmM3rHMLxYLzVT7zqSHdJkq1hgWwcjmBlaMP32Nvul
zg8iWMMx68K0femaL/cX+u2bTGDmFShGdE2XLWPUL+g0Ktqz2wxftUoiry1Oi36mHfvz/pds621E
dR6X9UC9GWx45HNcnVqfnBR5Jsuf3cw38gpLyJl5xQq673lUDUgFluabA+a9w5oOW6U6y1KYGYVX
sWoOvHGMkiw+T3H9PAblJxqn4H7wPt83ke0TRlTLRXq6GVGIyFP3NIO/tY0bDR6XNOL9+sf9b9hs
dPv2q0OtWQFK5xl+htu274YCz+G+/rZvaPMwngdQZ08Y2kuGYzDrp2VtL/eHtkSxd/s1r2atWOMK
siIOlHyph390/yPVW1xytrGNsxigdLy/FQlatuf4FBTZh6VvTxknp31TN0JYpGDNmAdMPZuD4zy3
l3lgpzbbgnHZZm+cxUmcuzX3hzHiLUj6ubwILt/peN9DSuAZUTuBDUYTl4/R6qKQ5eKho63es2Ur
qCyz/w24n9NpKiUithynMAv4iVWfnM0KssXXTfB+qUen6aF/hxqQ+FnEXXEY5nTrhmSbuhGsom1B
eJV1YxSQ/InG1Ushs0c25MddbsONOC1nKO14iwNtvbiFUNbch+3cn3Gp2UpBbfO//f1VSOUllTrR
WNnK8w59T8MiVgdK9zXfBia/cEwWWamb7ZWSJ+6tF0/tozELuBGwYqyrIWYDkv5xOLhtftLQldln
dSNYXTZl/cS8EZ129Fvur2BGAQfCEmxdS21GN6KVZ1WhawfR6k/ZS4pem4OirDhBYLXZ+AWWM8QE
YpDA9Sr/po/gZk5/KNhQwuk5+576mffs1fM+1FBgwjAAKKTT2LXYGPRyYjN96t0i9Ht1ur8Qlp9h
vhEDSqAyP3Vx2gJqzJY0zIZ3tazRnbgPbhaYgH6VL3rMb9zg0iXQqPAOab3Fz2tZZfNpuExzooC3
h++nX5Aghg4EMMZf9w1j2dNMJH/hyGqaHVD3L0v5UE5gIASX3L6hjUM2WFinIV44RkhDHkd1Y67y
NzIzm0XMkO1blVGKfZ4n6i+Uzi4LH9Du7ywbu+Vt033jMvEbhD9t/Kwn/hjh/a46gIPlKKb1tLhj
dvDG4pmpeeP9y2Z+I4CbZOy8bESpBCD7i9ewP/1in7IJoND/3ZCnQTcd6C7wDDWlF8fxToy1F7wh
HWp/X+dmYEL5IfnOKlkiaItyCetRhx7lYcu+3PcfS8yaGP4p9b1pncG7lkv/aRQaD3bkZUzUcRTZ
BgGAxfwmq7CDtkeRBVjnZO5e2lw9N93G5C0eakL5A29l1ZJj5ElMpwnElUBDnoN4q1PANvzt769O
W5pBHStxsbiqZOcxLU9Lk75M/paOis0ut7+/Gj5d3aGSBKHb+N77VMq/gN3ZaRgjdKVchz6+iUw1
qk5D12f8nGZpEeKeUhz3OY5x6vqUxkCMYytGehYtpDh4EOJSQXCa0mKjfm4zkBG3xFulYA2ytVF7
nycNQE3JH+7P3ra0RtxqWc5tSyiCSntPPv84eupl6dqN89wycRO43y+q6luOPAokefNJT706Z2O8
xcZuG90oLGeaue6qcP1Pa+/ZncVX2pQbGDXLbmBC9rOkbj1ewSUFONhBO3vkLv/eield4AUbfmOb
/e3Tr7w+9vHkkqdsjBxRhFQN56RSGwAy29BGvOJhWvu9JGOkSfON68A9Tlm8D3oYmEj3VlcybRc4
Y9E35Ei0Gk5Tv+YbHmMzvBGwtcgkKuLwxzml8BV0y031H41cQx9NH/dd3mYdI2ALx9ENaqgoVBT0
TPz8XQouvvtDW6LJBLyPZCYNRNtgm0k+BmkaVnN7FXvrdSbYXQdyDEThIuubntb8XV99WLKP92du
MYoJdG/QDMon77YHg0y/ius4zPWW1LQlvzFR7jpLKhTMkHaseXLJOnmgqvrUT/nzsoqLi6rm/Z9g
Mb6JdEdnwTyTHtvBCJIa8AyE46jOfN3XzBC4RryWVVG1IoGF0FT2Vz7LSzOk72a1j8oEF53/bges
mQV69QXqTxMIZCZ/+dX7ogp7QEE2Qsu2xLe/v9pw4DySyQmSXDlpQ5JM59Idz/dNbxvaiNoWbQxe
rXEzbPrsVC36KY290/2hbatqRGtKZZo5A1Y1Hvjfs84/M5EfRb+vLyhwjaM1dgQvhERIsXQ8p2p4
vyq9L91zjaM1yWsxCmdCdR0v6kpMj+647hpamCTBs6d96uMpNRo4XDx1j4wvG/Z+eymFyQ8cpIHq
81sZ1wOL+NzySx0sGwFqG/q2P7xywIk5ax2LAOrXgdMdu1jO55ZvaR/aBjfCE11MU4pdBmJ8FSiy
C/Eo+Bap/dsuKEwsMyU0afIa1q7n+Qxh46P2x4em2wIE22Z++/srs6hs7nUd4IV5YZqE3OnxxEO9
f+6Hj21wIzLzZOSNyxA+vcZmoroHklQ7ndCIzBFEj9VYYcfy5+EAZ78GZOu5xTZrIyo77FAZr5EF
NN6qjl1VxoesED/um8S2nEZcAtU4oGCb4TazgKnSB7C47w8ElKH3h7fM3cQtZ8CkxXOOF9oc2I2w
KFhyxN1p3yYuTOgyaDliPC+jgqJI87Uehp/LzvZjYUKWR13Kio5IXtoqG8LG88gR/XtbiZ3NLEZ8
psuIEgHIeKOh9ughzvkUOj5gpfeNbllTk4Q0G9pl8Vr4IpE/Bx4/Sf8LhUzW/cFvU/y9PiNMVHIH
YothmHC7jpnDQTyBWmHSVN+r+Zef6Y1v2MxjxGlJnbKrC3zDQZOn78uzTzbc3TayEabAiEPyIEYs
rb74yoMWPQfpvG93MclHe1kMoP3AYZEqIKBYTsgzyof5vqPoN07fqtWTrjD6tMifcaku8TLsStSF
CXnyW+mzRuDyFYDD8yAXVR86yQ9DviVSarG6qYteluAe9QfMPdPxnz5Xnwgc/r472oY2jlHfSydn
9Bdooks8fHgL0WFVNft2LxPuJBNo+4mZoZpROr90UhZnWnZbz0KWQDIx045oympZkQDgfag6NW7/
p1Jpd+Yse570zizDpB9lTM/r2EAbksovDuq0jbfrVi1M3HRSKDb1DNmFzvVxksPZDfoP95fUsn2Z
xKOTVoEnMsxZrR9xVCTOzzXbF0Qm3CnhShLhQB9+Zc8sbQ7eJi2PbdLGOdow0U0l41jNBc8cdCbf
fOY/DeUWbtDi5ybUSS1ax4NA6uIlVIaSdahPyc/3DW4b2ygdSZWvANPiGJ0KidqR0zgnzsQWwPjt
C68wAU7Mz/vGKzDzpsAtK3NQQ16ubVY/tmCmhHjUxplhWQAT57QmcSxqPCNGjTNeEv1r8NUFIkbH
+yay/YjbV1+lpW3M02VVPXwSDKFhVnZh2/KXZWm/yC45pfM+DgJhYpyS1W2StcGm0CxZ8YxcbIpS
mm1IgthMZByrIJDTmaS3+m+AMpXmx5KUD8UiNo4RmxsZZyvr0oxpHzWB3GvXkOMNIeRqnyyCMNFN
qtSexB2vjVTS3hRgIjrHu0RmhAmQnqsJ9a9+akHMIM8obDyCGCak6b5KjDChTOAfxswnWUXTNBxK
Vj+1MgjbJrjc90yL1U0wU0uznA+UV6AL9soGuDgBGb81zZplwzyWc8pkIaWoCvRw9jrKJhqchiyt
LgFplnfg92BANAV847D99+XnjczSJCNVDMRsyQDe/Kanef7cgGOoeupINfpZWPC11XPo1W7r8tDr
OFmeeuWq+R0Nel/SY11nTTaHY1IP8YsAHVJ7dXjfe0hO4764eoVa6+PK6xw0bwuY8FwdEuiuZmOo
8jJD6k3WpfWCcNL9PD/RhKiCowNSBP5fPJ/S7I+2wMPPk8wY5yzMJ+Cg990cTfFjF2w1vuyRwWSq
HQ+Z58dn4e4sBDAj5Gs9l7WfzLhOu3MeDjxJwltc7nI986l2ahe9NOpWLopx1pGgqq9e3Dv7Mgxm
XHuFTzuZMoC5SKAfmST1YezdfeSuwnyh7Se80KoeVdhkzkAh3eRe6MfVMyv4vlX1jANjGHI267bq
oqrXS37t8PjQPgSCIum4b/w3N3MoehvmaWfsVGssg2tXDGjZ6b1PExTYHxu/3OJjIbeN+7eAxCeM
nEZ0qVdMgZbX7pT/AY2SCzqyZMhDcqDHBYiFfb/ERI5RxWsyUnxGdA+cgln6OPCNE+/NvcsjJmxs
cV3E85LLqwJ376y89CjBZIL+l4Ovg63uZttHjCtI4mSCU8AirrE8sOCb0+lwphdFtiSeLCtt4sf6
cij8wh/UdQweav0+zR/8biPVfvPwgH0ML+2XpCxXxSAB5J2E/ECSjXFtrmNixvpgBLal4JjzObmy
4/qQHUqkA/9f1zG2N1XNK6cEn4HrtN2LLrddx2Z1I5shXp94rs6c/8ErrdYxYldkEx71lXau87/W
Sc8AmovQD9cDOy0PfIs0wOaYRvzqaqwlTbG6BUTmRDOiQ0496K4FJn9LkcZiJRM7ts49pJuL2LlW
icb+3J7L5oOYt9R0LO5pQsf8pdIUh7K6Zo2TPFQr1e1xXFK5KzXzwJ7836zeaT1NFd4or+O/cjT5
gwMJuKDYelu1Gee2Lq8uDfMgE5qMnvgfXMhmGSNwx4kn1J+4uMo1O3RMn3lGjvcPFtvQt7+/mrWM
ZaL1zShBsh7EREOQm57uD21xSDMbWSe8p9SzgkGos1w6nb53xcSf3Q5NiRlR874DxcRG0bhJ0IKS
ONeeHwR75zSHIN04UCzGMYFRNSgNoN8wF99819PugZM5oO+kh3vzzg8YLpl4ktF2SILrkMqDPyMh
LDbyeIs3mrCoKWPr1E2jujbleki9+MRq9Bo1W5uNzTKGRwaCyT7tu+CKl4rHAO2+sct22sTwSEEL
qTqJbUCT/pDy/pxulm1sszYOkGyZs2WQs7rWcnS+xECqiih2Qfu/cSe2Gd04Rea4nlgZK/U/uKJt
aOMQyfnoT/E6qavb5IcGLXsATIZxutW6Z4lVU2C9hIhZPJZFcJUtCR2vgDSgfqLZt2Qzv7y59Bvp
pYmHQqbqFIlS/jVRhB1riZbMjDbJiQ+lxsMCuHf9NNvi5rNY6zde00FTChkNcu3qtIP8uee8X6pK
XctqXjaaZmyfMEK3RntyR53Kv86qdy5pAs17EXjZB9608cbOZnFXU2w9TiHmC1Y7/6qh6KBDNhZQ
80WRqNi4c9l+wu3vr/Z+AIE8r50Uv9ZorYME9YkyP+wDcby//9tW3Ahk5pRJrCDBcPUhAUe6j8WS
P0uQpqZdFvpsuN7/iu1HGDENjLyz9JnkV97U57XqX5ZaXYo1/nx/eEtg/JvUvbIRr2vJBdhBrmBo
AR5cP6Zpf6JBdslI/uX+J2x2MkK7WxPq1NPsXWWtnTZc3Dx+QKd7d3FbkHdDUSH7XLs037dHmUAq
1TPe8oTzq3Z7FWo18ZN24u8LVeuG21pWxMRTUeF1aU59fkWrx0MzxS9xO7z4bbOx4JaoMCFVNNDd
lC4Bv5ajO6HfK2nOSvUf76+FZblNINU4FlkAEI93XRi7cP23DtgfwURQkVIbx5vNOrcvv3KotBkG
SmrYH1rUwS90ZhGAQ8slPrAu35Jb+5ea+43N1kRU0ZHETu8OaxzGXXKAkrZI/nCGNVTsU8OWI5Ts
/f5bHsQHcPOHRQYqh++1c5rocsBj8qWn9Njz+QnY5JMXi0PM1zCJ3w3eVj3mXyzpW/MztoagAy4O
caWu3kJ/rSz4jqrPcweCnNTzkQMNj/XSga6+KT+7LDjFBe8OzsxCULocJ8b+rKEJLp3gXeGx8/11
f5tQzCMmuyfL4qLvVlL/xchUN8dq1tWF5dPyTyeZ881pwOcbDuAP/zrrfnpMBp28U6SAmMfG928p
wlsWuf39lVsIndeUIza/x0v9TLry6vL5UIvpzBPv7PX+0aPFwZHz53XMD0U7n1S1heK2BZSx/wwz
CDXHvsh/IJ14qIugDoMpSDd+mG1w41barCuuGD3OxHBdRNOhcaEgXqjJrDfYFt/ePV0TDwZ2XMWK
zmlidNLLl4xP36gDJdbShYRWeyxVsBG3b/8Q1wSHLSAD8AtHoaA8+ALI2WachzYNa1Sd+7/uO4Hl
EybAxSlx2Dia4agvfPqO15C6iTfOGIt/uybCBd2fjsOgE6VDVwTkkFAUiD3eH1xKwpRNHws//pR5
BTsk9WOcb71jvr3Zuabw/QDm+r4WGvuQy7+qGuTCEZf/x9mXLdmJa9t+ERESEiBeaVaTjdPZ2S6/
EOlOSAKEQHT6+jty35d9fKqOI+qxIly5OjE155ij+UP3Ev/9I0N+z7y3SD0eybztEtEHttgQTZC+
rdNt3P/kPrtZYO4Z9XXLrpS86PiF6W/aw6qGdGUg59a40kyXVpZDRJFN++b387/6EX9nzCHlC/ax
+4R3pabvZAPWI//ds0Ty93PzXzXChrmDpaE5ZJHT5SwM8gC2P1n7/MPZ+935c+96bpcgiCwcyb8h
OGSqbO//RCD+T+P9v8sbyX8rb9O4yk0rQfHnc/ok5EvSoz+AhRYbYV+Wdt8jtp02390SJsfCCveK
1Wu4WuHLeOlvhRpwTeW3B3VPsVX/RluSkPy3wkcCl2AHdSmeN74HeZotqvzD5OAG9Ycz+k/f6m/V
L87jQbV0gII2i1z7jR5WxyUiZPY/HYl/fK7z/3kmdpc0wzA3+Aw0IJa3QJwlEn/9UQrsHIUg+8VA
e1zrVOVgJ4NeHXn570767x6cSrMkNYpkbZEvunlBy+e+wiL7T9zQ/ygH/ubM/E5sS0QbbBsdEX6e
TVYTmwtoe0n8PGITmSMKxkT5LUzMolwWa/yvlHYJ+Z3wBmkvS+aRTm2BxHZeZNBWnqxHAI2h4k8u
b//Jgfm7T/bbzMIcTHxJiPEiYNUXeYhKRqNygGiNrCAI9lPB19qJ/ay2Z9G98NwUW/ci45+Wf8pz
V7juxNrLmL4qdklGUwDA2I9ylSVt/wDp/8PB/d3Os5c6p31H8A49zb5Y3Zx2/ce76P1s/t3H/+25
O3AXcYEVfIti8HE4nmHCWDTmgeF7mMb7eH3K2qdhfNz566TnwrG4yPX3iX8RG1zqDVIf5xPI8P93
uf77hp/8TrTLqe2ydT/wXmwYqi5rik2WCZwB1j+1dv9wB/7Ot3MTZR3v318BYVXFZoqBkcKqPzSu
//D+fyfbwakRDunLhIfEIz9hjm8Zj0ur4X2V/InS8w8LDPK7zZhkzk9BsQOvoacby/obKW2JVNVT
tsCEdT1Oq/0Br4zy2LdyszfZYf/w6f7pu3v/1P914wWr4iwEgh0b2HgSziHJXrj1x//90//DGf+d
kufMgIQs329walmREFukh8hZ0beGVf/uBd5f+L/efav7LttjODEVUyb/0qRJi8w0fzpX//T2fysi
LWWcoc/AX6ezK0BEr+LkT4xlpDL805//7cbmg3B7tI3ivBGxjR46Ot6Fg1D8+FgR5Grapluplg71
+fsWa055NtcLbGrEjn+TQAwmaPMzRnrO0Ioqm5Qn5Kc6st7Q+4bD/LNV8F0aYTP6BZuCLV3+anZp
WVuMouVZfl7aZJcJ0sr6doadQ5prfz/uXejfg5qbGYbb0iCvVZZdjtzc4exc1Ou2Socjyj7PKwHa
VATezdhhZ3mn27mweSxge6zpFrf3LABamwqsmnKsKk0ncvsz2r0+7mJP98mc86W1XNdDs+3QQOb7
2AOiHDLq+OX9P+YPfYyMyJPnNo8eunVYSPpFwLVhuJJN62W6sHWDyEjRAAuBHa+sX9Vim+OJx3Mi
fi20OcJ5kbB9S0s2TXO0yQKu601bD+2MtSCP4s2VkRLqAI8OycC3yxHx1twSp5s2VCOhGkjwFFLy
w1jsL2VlCF/YG01wvaCc8aDFecyDN6GI+QTf/rKn7MjPyUSUM6f3y7svqUKtPwp7LOunzOWjuORg
eTcfwgjrvxjGEGSIr+2yrfocHz3Q+FR0hxkLLdBk3Ft3xDl4FAnPaTVG8XKU20CRMFQcEBftf4Vo
w+RRJFPMxZV1fm3u+hauoF9hAG8OhrSsXrb9aRarwTxNBhXNF+WAj7zq0Wn6maaTDaVQ+Uw63Hqq
Wc5kt+MCV7+1G2yZTFMKPsSI4zTLAqDCKErqWhp93SaqZl8gGU32MKJIfHz8yjMd6a4wxI3jaVlj
EI8wA1moWwRj6XqPtKq891FtwV/sPi3v7r1xgQ1WQL/hR/MUORzz7aJ1nMovm6XEuMp3aRd9XCnN
6NOIsHJ60glL3sA1h/i00nHrumKMD5uq0rXCmNtOooGfy1XQ1tW01ZIU0kYalObVM3Je2GSyp3ZC
TtBffQs2YMm3TfGPHZ/2iFe+GQ/9lErYPt4aN8+NLgLA7vCKmBjV3DYtTIG/T3mk19eQB53inTet
y5HGrA+3XhcRmqmUMFCFsgnHJB3T0r1rNj7OJCTuFEw2NJcocmy/dEmKZKoi7qPFPc3a9tkvnTcD
398HYEvuxoyJnhaukWO4OSIYjKN45hJP2iPoFvn6gsCU7cG3qYGL8JTOp81qF35GuSJ9GWu5xl/I
TCNTkWPdkk89uHTdtyZPpN4KuY4rkReeI50MRJQtO7pyjYXL02IciNpqNRs5Fdrlgp4i2ykkXbiM
7Ovn1PBu3Ks4E10+47lOqbhnpqPzBYnA29OYAE//0fNJ6aetp2auzBgyfmpm37Y3jdCGX5WOouGu
gXnq8t2MWZRcnB/19tKteYp81TmH+Uid5NHaP8k2pcNfm4iX5Zq2iwAXdRx6IFXr6HdRwP5HX2Iy
mhp2TJOtkEkMGzhi5PjhcAOpD9Yvw2nPlULd24ORUM2IJQr0NekYh8E57SG7eGLvReIVcvKYHsWh
+4w/I1kFAF8B8HM6LvOwJMeJx0nfvRJ8qrEm2jRI50iwF/VoKoUMUZE7cJ5+sGGPxONuXBc/uuRY
3V+NwA914vCwaCu/dIiSrp1n7yghdV2/VnFjVn9dDmF0jHz5TTYnGqI4+6hawBXYFNnetTdGs9bG
BZlGGfNCJKOO7taBLe5X7Fe4r2GsjKKoyHxIK5+qLTw0PvZfUg0cEIobxwwiiJAATa8A2beHeQek
Aw1xNqH6ngPUD3Y8zyPKuQajOKSAZAceye1+M1E0/cIPHB1rQWOAJg5eM3ZGS7m22TgfRT5ZR0SR
JeSYujskzw+6PVFxjDk7N2nWkI+TweaeFiwfDtUU7+TfpFIZfhZxmTCDjGfE+cX3TC4dnHnS2AwT
tNnKEV2TY9jZUO5tnuD/bEC3tVvZSUeb53ny3ldDRkIWl1sOmALQy0Z1stbS6kk0N+D5yLkpjEfy
Yc2jvWMzTA79Qa+wwgOGxfs2Qh6TWP1+7Tkxa1OlZuzJGY9yk69FvsMv2p22RYb2frPElw0x5BkJ
VMdNRPYE/BLRJvRF4zrjT7la23SC+8OYHo84ht490nyS8oOT0GhcQDAbVZkYNQ+3i5q1ul8bG/iZ
BUQR0WI7NLFn5XgY4lIvzXHcTE3SKphLZJQhuG6R/S1+11Y/7nQ9EldOjTr8L+Q9eTOdTE41q+w2
ouAVMOpQaXm0OtuHohu3xtZhwE3OLhC/Lcf0yBssOKEhm0n7sc1gTneiGq3Ct0VbL1XpU4PvrGQy
MNjo8FTF5nMbXKOAXe36eEwj73TdelFZt9WUCKEfnMOWt8CVpRP8QNvWJd/DPM+2PtJGN98GfkRw
m4Hwnj/0vdmNhVOv3aJrEyKpdU17aY0tVNJH041bVqAwhVQbc2+IVqVmL5vIyHSqYlhKohehHYRT
r3BnX8auHgVT6XJeZRMmV6OkiqkkrB9mGCyoeW1L6xEiPPygM3K3KgcfRP+pi3v8i6Jdk47qokty
Ew2YFQEfYPyB22PzJZEwXv6xbDPaqgJdR7vqiiFcaFlqw8wG5xnlFEOoOlDQ7ge8fbe30bM8u1hY
LxRo1rb7tvecNqjZHZeqmHI5rHdEBI2Zq414wqMCsdhWAaIxsn1hfvP6KexiDdUaRfzYz/Gg+cFO
MsWtep7YGI/ulDNNzVqlQhzwYmF+8f5LFghPBrwh7uNvokNN1ZB58mS9rmwQur/yox/wu/QhbTDZ
LiO+FXyVWd7nJclbn4GZAoPull5036ZNU8l2UqxKgz/Sh2HCVVLEmXTZzcjnbP44qSaLi7VHxCuu
p5YZ9XOeA0uO6t0GUt/FIUnFvcgGC2ZgcBhc2rt+icWm63eIyvCLz9YBuWFDnxznZli2D3HH/X4v
SIzooJMAqOyjOw++YfzBD7FYH0m75mOo5DL38oqUVIjDvvVoXNd6mYV1oZAi1YwWdjwi6x5ZLhI7
gP2rZPyRpUaw7uS7eNlD6QFETa/ThC4YOttD3+296GJeTmgxLeBaFJA4KYfDkfUS4WmcawmeB09q
zTuefqJYZDRNkW1LaqMysRTUm9LCugxnVICGDgeClhBHxsrEyzBNZUfjeA0XXA5wrDxsgv4G7nUr
+ls18WRyRdMaIEph2kE8qD2PQpIhFA5dHSwFSTsqW7UbGsOsavOuZ6+RwIn7OM05Qb+0qQFVWWzH
EFzdE0DbuC7i1Ib7haPju42Rrtw++JlOIStwEmS7Af3oh8aVbsij4QG/iT6+w2uwm8dTPvjNmhtQ
DekoSw77Fvy+lmdT9ppjRky/t5129BO6uFR+QKvN1fepm7bocd6TPrtFEhTDsJTDU3m7amhAe11O
NGB5UKHG6iY7wzyEDpVfj41zxHK1jXTnaKC0TYvpoDx8gBPkuOYAz7HSeIDYSkRHsXIB76Q6wQ6F
3afQ7ECrQ6FOQ6ntJgwjJcLKOGxIuiNg8fpBrHxaw9NsRknDc04mlpwhDluTT45RLJguNJP56PDM
S7HA69wvTL2kfYe7/Rq6NLKXlaE/A7q8rAdbsCno89xeVaaXJIUncreR+eKjncbvXbHnz2nIukme
ML5wXsPd3B9P3WYX8ivtUM1f0H5vLfAm0qwkqlw6TZLdIdOoM3VKjkyrKlHpGPJSslhZ2AdlI4Ej
UrnMmJbJDZrSKaIFwhy79DxnoxlvpO2H/qGNUkQEV2nswAwt4QNis2/BGBD3SylpZ0648BrSXyCu
kWgihhVm46GY++wwxaHI0NfI8jObP0cdVDJvo4pwWIelIe5u0TDVoCOqEzSLgy3iLp7jvi1MGyX6
g0FeWPIy22aRX2wXYn/tm2yOvnI1CCAYUe4EVp58GzymvyA2KPyiWaB+lu+PTLqUO4wP25c8QR1r
axjTUH+ZjHHtaxDZOxLRsLiX9/E06hZAPOlb9Yzglpb/wjyGvWtNETkUkjINsw5dtQ8zB0KaLXky
os/J/K4OHCro54ZTFqjsXG2gT/f3oOuq6S3vdoFJKbdw5qv6I1LJawIRG79sfMJGHb2LabdTNO/b
fj/snZjd1Q+4chADEnHWFUKoLLqwDRGRdaNs1j0RS2SJNtPAiGFHApAt5nVaYG6nYUSHB2hz+TGw
ezLKGd3+nu8mIK5sZlR/3JAuhlHe4Pf/Ksd2Q9Xo6TT6N3R087HW3nUMbLs5b9Br+F6N8SXu93aY
LnvexNhTSvjTd9AgmL7tqmNV0HAUc9f3x52MxEqqyDR5h5FR793yiXc+sj/XviXyp0dn2b1t28yX
L3bKjf+kV+/t5yghjN1kUyOy5JSDMWoewG9b3GvYx7w7STy50/60tK3nd5MLYo2Ko9dr9nMMw/hl
7tow8RuI4Bt9K8OoNlXwCY3XN+LFY4JeDHDs3Ds8TUQZf4XDeIPNczMQOTXF0KoYSY99ti77KfWe
TEOt5yRdnjs7JlD7TCSOx/5uRfO5unL0A9uv6d7iBrw6ZISaEfUm4+rdDLFdRv05NAh3jmplFrXb
K8TsqbyJqGHuWYVu7KY6x84k+ko2hOytZxFnqXh0g+N7U2eYyLGk1yiieaiQeSbIeJf2/aL9hQAS
6OKCJ0cgyZlPWoT8ira7GyLw4W3rr3m2EcS6tB7l55SpGPPYkq0x/bVyrRiQdaVhrY4n6mgxGy1n
NkX58oM17DhOdLUpmqqBRbDom2nbJ6puFnBwMG2sHsNdMZPYic/HIuIChooX4JPDV473MrXl1ua+
R4J4BkbIUOYcH39+v+HVdoeudLnzhKvxeY/Vkj0khhpZR3mHpUxl4LwWX+WK3fxLNK0x5FX7ph+y
bptOUcCcRFXczAVF+mdXKcWX9ZWs3u288Bj9KgK+yPS0I2A8q8hunpOuhQ8jTXn8pVVARgrZ9EuV
cj7VVgs81oJvfrjbue38Rzty8EuLfs64g5AOX+esqmOiE/nZrvY4ONLNkBO5D0ec1OBUNc1akD4I
/gLXj2RhZ6U6qMLKnapRPDVuSzt68z5MLbpUq8h9egnTgqr1PKc40XGBjo7HvKY4R+ia6AHAJbku
NuDKrzZHZ4PCwMCnK6kOMbEVHJYn7U4xJiGGvnVTgn0b4SU6fGjzFSrjwvkMzGScILU3soYpquj2
wg5TZm9wVqyu/dIk4Hg0RzfkrwYpSfTXyHIAM5k7pPvlN2YWzHZRl2R/DTGcxwISjYYmO+oAfp3B
N8DyFULY1iEHeioQoDW3piQrLE3XEtDHvOvTsYdR+CdzBLrfmQTWHLpcXTtyBaoDAp8yWRKrW909
J23A6ZDcj8UUq/yC0SmGoNSYYZgw49F1i9OiNQmQDLMPQGV6KG1uApRVfVKAhQ0TkX7m8/eEBjN/
YAAQTYGDtt3EkU7Tyz6Q8UMKl56in7LUx2c+syT+KrDu2OUDvNrHvY4zlZs7lcBi/dpZto5NuaZM
2wJoj9c1A1Gu7yuhjww2j9s6qvhTii8ECIhIoy4Txa7QLnXApzqjoI7MYtSwet3Rwn/t7Ebdbby1
tDuZzPqfEMM05oT6mYqiT9bktKuswxA+pan6IdkwfAWwpg6EHAS6YYjBlZq+AoQDQgofCbUsPzEs
dN3bYp1PP4zGD/jiNhW5estRNG2xACaTskrlYJZrnK9ejzdqQt/gy2NOhm8uIFkFemCy7v18TiIQ
cAPiPcfAxh+5sQ4AWoPbvgnPBFDEwj/CRDYK5hptRzy/Yaok1H9MhhSQVtmhQcSTPqiV5r8Sg2RZ
j3WK4wPinUhXpSocn9N5HudnI5dAZL2FdFiuR9iSsVJTEm9xvao13glC5LaxrYQbAY9Wy7x32JoO
+Hkw+lL4ReGvzQ2gQlEmCcJ54+cBfXT7qYugQT6KlPtpGAqZSREeXWgxXVUA4EOIK5q3lkZ1Ostw
LCXS43E7lpR2ARrZbTmy6X6G0bq7WoRKrG/AK51gNVC2iT82LZpleVoQ+Igy6XzgDRLtU6pfogFw
6pfEw1xRVUihV8tDpHL8ehUz0brtldwNfBdTxNaN39Y+t/qc0R0hAcC789jephuSSCUSS5BmVaOo
N+tygvWG00dNw+4gQU658Qp0pCkZa3T1LuC3jInv3+EYve7tnRmC2qeCWdpzWYVhYcsONMOmiOkh
42ihNMFifom2Aie6T1C9+Kwf8jXw9tZua7BHYQCtrCf+HoGBHmA95KeUwcXlrDu7HKdtSyFmgfsr
d77eOH6ymvrZhI8tPHmxhpwhEAmw2IepXFIwprW6buizAY0do4PaFibKuI/zPJf3ZF/EcauOKROm
CDYS0wd8qel0Sae+F99ybfXcIYtpsCMrhn1Moh/tmO2q7uBOmA9FokYUmxIGw1g7l+iH5eaLfF0I
oAzSATQk593qdPqcIH9yHjEQOYMkORCB0awSyY4Z9mKMOLCOcRkdWzEvAHJud4ukiEfBfK6xkoQf
lurqZmoC/WzcAFynahuv1rG2SYRgIuB5kFxe5raz8d3sGjZ+1MKrLUWUX5soj+9ZDOu9YYnxdwjZ
7kVfzSQ6Ylpmxzihl4RgJ3p34RGTkeQMS2yWTmjW5JLOFZ5poz+3BMzMVz1MTdO/5K2eN1dgIlQL
Hr8VDfTP4BcTX+aeUf4JbJhtOJtk57xgM5Mn6yJBakaVPtA1qswEhEMAndC6ykBknejDviu+fx26
mW6PSH41/hY/BucYMRfSy7vMdEp8w9izYQhS8ZJsz5xo3yLPWTCD+p9gIPqVEJ+ZvWIiXbqtTOC1
sNESiHveuyL4PT6mMkOzSIGLprmDBRswbnc8IHkskF95us/LPYr09k48G3v/kaBfn686mCF+bPcp
T57jaV6sKAGbNNlSDcuaZS9YfGjEXgxpuha9mqd9BoVymo+yj/YhvXQyT+J74dAiLad0XIOoEPHh
GK9zEG7Zo47ItmaVjBQEfQUuqU5mxQGXtdgV04S+/tOgMmY/7Ila5V2/o0/+hOYLc3yZA+drrnTx
lKkaL5nQ77na9syfgexPw9f+wL7mfpRIYa7XxO5+r+XS8u3rsmB50ZXRbKPmw4KugpyMJuGBrRH8
7tBkNtgnALH4snsnv+RG59gGGdRwQLg7nZ8SmiEdDoVp3s5bRPhJJg3U2l/WJk+VK7N5X1xNhvno
vg9Tv7n4JHUydvktW9K2J8U2u363z83S5Hl/Xo6wcDRVKepnvTVadT95PGo/fpp6MqqjBieSq1cr
2Zw/WWZi/bNrpct/NIKt+V/Djr3DGdYRZvwYhv1IvqZBHPycSFSP/oYzlk/hZtXIS2pLb9aZnvzc
tNMXOScRgpMQbK5eFA5sigkh65boZW1nWFPNO4Qf6J1iOACUEVYnSFs9qI5hJR4vEJ2AkTDoEZ1W
ZntZHKuxx5uJMXxcDdr/LL1GPkEKRLFOM0m+AW9j5Fb2dhGfJAAqrAMjmjV5+X67PqoMZ/0BS73d
T7jhj2Q9g26gl4cUMhE21whQWKAZd2l6hjoib+5x/BYDINf44y1hUP2GylpqozOFM819Z2b74Ba/
vrxff7DtC+EB+caZIbhoU4ETipUwT49LqpeA/kFpaUGGROClDoXVY8dvheZ6umUjUkuqeISPG3Gw
kn1v4eABX6Tai2EsmQ15fA9oYjjQ8AE24I9YJNHmUSwp/EL7Dt+evBsbeH3pAosM5r8TjdvgqLZ3
vRetl0H68ZdG8Nn6A4j5kZ5QcyJ2n8XM9N8IPsZCK4VfXi/PE+6i9K0NcDuipdzhAVBncJppEniB
DyokGNrbfPy6Sq9tdp43dYAjubcZMOdkkTssevQckbnsE4AZGJ+RWcchXem6GJ1R3CKx7HUckVVl
ywMQhsOdjfUudgI0yrEV8WHqQeMLDV1AgBX9gIQV6sBTq5bRUl0l3WbcA7a9g72V3ZYRFBfMyPA6
tlg/fYiGZMzOQS0Kr4nqtIuycym6YEk3DiTYQk1xb+IRQv8zxVqQgUvE111jyeVmHvICBSdfS4hJ
8uUe0Fq6o53qBNBHHpNu+R51gCCWQmH+sFg0S2+7+EwyjMxdFYcMN9dj3FA+2HPWWtWlJe89696m
blkBIS8e/i41DnA6mntoPHL9KJDz0mPaIJCdFWhhuh7YUwJ+DyZDYD8uO7YLgLB4pm8+3nJsYlEM
LNoDF0l81GLem96vBeJld7TgPkKO0oHBf1MYDQBtSiybVyJGXy6mh8NcCVDKwyAHW67hSarE+7EC
rWAZP7VKRkyVAefO7A+KxJuWAF7XgEoViM4PMDHSOe+2apjxP/+UfSCIXFBCRksFBYDfL00i26jY
sUjuj5P2QeD+dMfK4fn7bv+LQWGY8PoVsceWvLENYPcAul+8xht6AtGnDqvIzbusVlBF/xw6x6TA
EWaMb5VuxmmsGCO5cmcrJgk0LcdzU1Cs6fgpEu9JYTmGMd+fgDg7MP0Q9n6wsUJFUM0LcON8eMHS
jbXYJfR71zR3dsnS/ho18ND/udM9glUrfH3irGQ6i/b5tIy44r502u7sBplISBgvtsYh1AKOsSGj
t14A979Vs4QOEQYXXH2gZG3HMwX1mWAYGOh6xm6n3Wtip1hc0RcewxXLjC2946C3IPutkTtyM6Vk
4nMc+DphgcvyfKd3AKdaHD7djxPDUDVDQ3C7R+k6fchcO4uoXEHGWbCEisNx3B0oBP7TpgEhXawC
5F+1AmtWdSJAf99fHw8hrK5Xqr2H0UYuZ3RECA4z+zfAAkGCGED3dOeXTq9i+xiyvTNXkTY+3Pl3
A0EB2g8+rC2so2JYzp5nPa3FYpIvOR6Wp9bLQdy1SOF444wmJ9UeeIzkhPVh4TAHu7tZ+O77kWKo
rdd8TvrHdNec1T0oBbYGQC77j96mATFQCiM6onpxgSnVg6lg1zxDBwj9SivqWUURHHtbtGLY5kNV
MMamUBz41FjLDskT34VtdA8SARz+RgubM0/ij705TBiKjYPoJwodb4d4O3Im5m9xt5M3AmpxetcK
6GRGk/2BCU//P2Hqb4hv2W/EtyHlrXZKoH9lVLjYxj2mWoo94zurpsfdqAw4G/E6ShSEDMWRZhNA
AgAeqcZCg03kEcJZm3/uwKsw+grL6KQ5wKKzw/KW0U68r+0MivJw6pRjoAzuzQydwLQsGe2rbh/g
/FQjkoxMVxhvZuHDAuoIHT8yaIH69IVADSZw7ws29N+tlDGmFAplZ/ZF8jEYXjJnTBfXse+zoYOn
/DK2z0mvI0Zh4ILBo62XlGCqQvUkOtvg7a0dllCYL9U0182IXvqt5x0AkyvmgrH9hp0kU+JEMBFh
5MA2aScvnRi5u5okoK/G3gOawS/IRzryB4Il9XHCMbGCl3xNNHw8EGyOjQmcaYZkHYE1UKTFYZkI
MLLsLRF4z+MCUwv5a0aHMWT1OvfACm+xhVPmNcJ+Wy011s7BIZEm1VuQ541ws+xgzjisNZ6JGRgi
I4oI2YlLXg/DJpqAsDV+bE/HAoleW+VuZ5aVMuR2fxfDQkaZn7BQ1kJf4MaaDtA8ozHE7qPBCMtK
HfLNyw8CQTsHwM8xxaIOj6eSs77vot26rwt8uvVSjyTph/g8xS3GxktzTFOGQEIxq2QtOqqQFnNZ
GioUPff/j7MzaY4bZ8L0f5nzMILgzsNcqlilUkmyJNuy27owbMvmvoAryF8/T30nNVsUI3TqCLfN
IgEkkMh8l8EXlnFy+zxX84NGt8f7RyP1s8O7Lhzz3v1Wl6YbxQ95XBaiOGm5aZodFzYqwWjQlXP5
OXejwp2fJ+wJKZDshtIfsyzZ2RqIhuFOaHMYwfe3Iru5U5ZnAdLQKyGrag9ss9O+DOBS87NX4bUW
CKsamwduktxPD3WtTKPeZbVjVQIkUIIXrlcNvfZUU1AOu13pU8s5ZiaJ6G9KB7N8quWsi5uw6wxz
2hmUv6ZPYvRy66drOwIulrzAQnZKjPD595Qfcq5ama7k8DQMgqwQdInlFPNuthQB7SjT/eJPzC4t
gtpGtnIMNRMgo267vjyQPGkJ0kayAZSwiwTqZd9Lh9vz3Sx6c4r3qVQNW4tv2ZHjHYuqKOi5F3Tj
y53FeTN+7zozFr+GyEcVAd5s7k0jFcfZ0FiWjmbazyJSRfSHzmql7m3lk3ztWhQAY2y/Wkf77Euz
nX/TGRDd98jS7faP6Vm19Y+gnKeTx2bKmtxg4vI17HEzVdot/VE9uuVjHfM3fjVtfBK9T8dgL1ru
AS54hNzOn32z7KzrHEaPPQdhrNe0VmoLfjIo29JwH8FgeWVB9bizGv2sh2k2PTR97ZbP9Ans/lE1
Tt4e4jbK+q+Fkpp6GdNSNC8UGy6lmJxRpKWhGroYf720N+WfLmsndTZntyh+pbXvIecpC2MGN1fS
QlbXGubBRkHnPFXip9sLxbgW+thm/8RmOenPY2qEyUMkKz2EfmALfwC4ZE3h+FWnvGSe8pD8d96j
zRSX2nHQ4sKwaax1eX+tYjNRD3oUpX109CltRN9sT7rGiwidPtvzKAeboGkadGs+aE5odfiWTXWR
3bEHIEB4BXRrdk82d5bsxZRpTq6Gn6lAyxaj2vKRRyELuW8VX+LRpVV++cRHj6SooyAtYhdOytm7
wrEmNo6GNarsz5xpRX2yOq/ufxd6bsbgAAGjHD3wd1VE67LUpkPVDwYYMEfTDds6UeLhenNOtTxt
6GGnqrP3thrD2bgdlBWX9p1jZrpBTo1YRnzsJnf2nGB2VObeDk1tGN5RMXs6ta6+CM+ZZdD/ZAtm
n06aZBb3AF05iKcx4aK3CyvXpeuG9NLsPknZKqfb5XoYhr85ZCihyFHP7J/1PPbzZ6Ad9fTSSUoW
w653Q6k8vFCoId47IK7soDBUaP4gL5k4kVyc5ubqiK57C6bBBQNiTIdaamX+lNF+p54316alPVVp
JS/btu759aeefvN8hauFDxLb59okqoPGs61beuaxSUnJiRqru25Vl2d/KQxF5hdl1VHMGtcB3V0z
aKbzc6w0YwYcYFXNIWER6r/zxIklQIEZ7+3d5EzWfCLCx+G7uBSbjH3DRcsLekVNKsiBb2n1jkIo
yLF9qqo2L/euSJv0Sws3gITIbdDv2nUxCFIqPMAY5W2Ra3TanHoK5cOlUAFGYLSd9FHYkZF9LSx/
UMFgJ3r/Iw5rL3mpQGU5vye9CMu7sm5keONOmtl/cSA66D9mv7MsgKOqFo/4X+vhIbTIph6opnPO
dth5cxTScDKdPUQjlzuFborqKcGPAr3VJra9q6lq0jnc+ZGt5p4mspXiD9fP2eyzk0e+/zfvootx
RUueZF4jF+wZP8uoBse7y1syOU79mCZnA8TLupVqtPpvUeZFE2iqCh/eQFOpm3xuCg/aAeUmtsSg
BcSW/hqjwvbyQyaVUzyxoUb1aSg7H+HQyh/tu1orNP2Z+g6NOavgzOaCd6m11ActR70JKKRXh86+
G92hs3Yy6wUcp5oa1JHTvaubfdPRjbtXcpTNfXfpgZ3izixAv9ukd+N3Pjr3HgBgjOp7I7SyR52b
gCe31WHhTEFpZbK7xjRMA7juawLohkMVp7jDWHZI2n2FPPb0j11Oc/VMpc4lU4zmAvnwsGTZ/MBA
2Rm/yllFZDpeMc5U4P1Qkcnt9N5r5vukaIq7OMYEbTdpTdn9VM0AsndXxRJayW6k0inu+npqtLu5
BFLyQyKP3eV7orQ6hRQYokeQgpX7tVHcGXmFUNXf6TiF+ik02BuPami9KUhNSGXHIvSK5GnQ8GfN
0Te3XiLbDs/JnLALgY27z13xEMdZNX/t+0mfuHNM/q+wSlOu8THx8ZApYKtkoNhAi09tHV8bFJID
QOtafuPCBUw+t2HWqdsJiHB1Y5bDYFyXwruW9LOydE/+MntpMHL9F8nOGWZDHH3Acw0sFl9mz3lC
xvTkp8pkqxFx7sgOiUittrKABoBHbYPKSSYfAW309o2WGSZ+KvSjyuQ+SunB38/zZBmP5tTUFTCE
MW9s8p3M7A85cBr3KJUOG9+nQLebqJd5fVDl5ii7vZVAMD6PjU1qsTNDqGfP44SPQr9D3E+WP7sI
mTZY0YYObcpra9e44mrD0oVeMIRAKUWvu+GnJHIzGFVUovuqBxklR3fXGYKWd6l1/Q6MxTCdi9io
xhuSemxxKSnZ2lmaQxXeTLZmkm0aFNygLblkqvNUtNUOSCvVoBgwpLXPsp6uF+n9iM+cYfF3vBCQ
N0BEYBpX1LAQQBlBsrP8mqZv5sNAQ891D67uzrQ4uMbO5U14QTdaVHncvvqiAMppLygn9bZ1qEbA
jSmSiKNvjjuvnJ3pR2fO4TgcI44CsuZUNpP7l+JHNvxT6WXT3bsxqPN2hxRpIU4RwYaYhRhzK772
8XYZ+2skI4j3K4HnFmjXyM5dkNk2zb3qq962OUyEQUutvgu8DGgINbsqHEiLYNVTdjh0VpuA3Mgz
HM26Pf6ns16jOlQPzh+ez/l13bhsh4/YlE8wKCWLZ/5bZU02P2dQH/sv0inSNgo0kEePkhN5+ORk
VZ2YfykA2bkfqBzQ4F9PTFkVzEA9h6fG7rTmLnGmoibXgU4SPQEVBAWT2p2wU6quc1vUN/Qeeetz
Ejlhc99XugLaLDouHyl40mQop/BKL9nPc6ALVmc9jwmy6GJfAWVUn2zurrLZGXSMKvCUENS63dCX
svxiIl9Fk2HK4TmoPbV/Suu7IqVj9LllE0usfRVZIMCY+a43dLQu23agFihos35JgMfldywDcFF0
FKM6F3svy13wOsOEmvTZbLomVWcxOc0EpD7XpnJfgq/Lrb3uckIke9F4gMT2oNSzNg4UG3xLmaoq
TZzH/cYT3mfwGrTZjj5amerLQMsLW42Ew1M/uSGybl97iyWz9+lO0TrxcOczT0WXOdMzfSPVlTvV
aWwyOznlc3aVUva0ftLDzGbKeRQM4RvHGsKR9S3o98Y/Y4rt1twQoMVYwaRHmfpTKkRp/9qVP9gU
R7QCZMLkU7d3g54KuvNLCIezBJ8V/ER2DayIaXryNBdh56DrAMf/sNs8cUUwmyXdG/g7Snjf6OYV
3VfwGFZ8x7VaOe5OEtT/xFNYIL5W4iAfPpp62iu2a7MB69jayPqdmBMRu4e5BaFHY2qW2fCXMq6t
H0EJSt86lInqZ2uft01YXnHwzBQfyJDN2Kft3aAasItbrW9/xPFYmf0Vfaew+z01g5+kR8uti6E7
DkVt9NbXMCoMDiaj461PdJpM+ylRXprfwh02Uxywm8L6ZAri7BO0g9I+OQAQ8nPWSze/GquW4sTO
0Ao6NLvRDh3/V+qG3Cx3g6/rbFv9lBec/WJ0Gu1PC6IVWEKtQ0u4opsojfzG4T4TNadReoZUUKjd
+UV3E1TAMLMJvTawJEcb+flMHf06mkrw2EgztKr5Iqex1n77wwU+tXMAaHv6Polpipd0e7JquOUv
2eoK3tAM5Jte2tR/K8BLJQOI/rLgGlhdEBjfkjqyC9RUrLqpvEMajiOV4D4J/V1S5F3yjSahgSaW
ZTi9eBQF5f9zbklzxvXTATlx2yeMCHwW2cInPDQtpy94pqTJFPf1C5ih3vWliKdr6ZXS/13PF1Gg
kwRoNmXoYslOhkfS1jm+rfLIcCHzZ41tcedsESlo/2n6sh1vsacsrW+gJbhmi3oy3T+8lCyzvcpS
oSd7j3dgj6BMUEGA6jrgI+Oh8iEpqHtfT203vhQWGouRxAPCdw6F4yb2dA2g0iueKBVUTeBpg1b8
GLrGzf90kup2ed3pkWHmgdex7h4Jhty/IkOy5CPNy6Fqdjl8j+hLJJIotoNwmG3Qto7VDqa1i8l2
+wiEHtV3CriOxlWARniSa0ng53Me5bAtL0jYHZjlrogPQxayJWBNpUkNFG5Ut0Ls2dmhD98Uw9h4
kNg1rllOINo6Uu5VAi+zzs9zaGl6dyIIK3U12uAHor0TOTn0l8quxYs9USf6UkdhMuOYFuGyteuH
okucICW30q+6lM3zWTeasOcaF2mpEEE5mZ7/K6ucWt5QbrepNss4b3IIwIIy53We16b0cPYlrQAm
q0P52WmuVlf1oUgTe6weO8YASWcfAHdxr5MktmqPhodW3s3kQfRXFQYFWgt4yGgw66ykm8rDjFef
dQkavR5gAnRWNNxx4VYp9JTM8aP+qirDXD/1hKL9GZ6WMZpBMvVa88nEaNFPAq7XY3ZrZdasH5qo
8FIA/HNVRT23G064b/BjrPounKJQ/ymof/caeGdgDEAEPX2AxDTa8tJIamTZW4HbFwpYM90t19sb
pZhFchvZWL+Hj7EHnjreyyqPK+qHWpj5xcmTduOLQyupIBYHr5s4ejmFytI5zKnrT49zr5vpXzPP
CbZdRcbv/5EWPAUIR/kFlmcCTSRNU8Mgs2YvPV+jfwVeyih35CRucp2nVtJF12anmjY7eJXFnYRq
aqbCr55eoXwvBi6HQ0DfxSlvwNgp8UV3rLr8MeGWo3OxxLmJFHkukHYBHGRTuIUSIOq5vU8yvHxv
kkSJeV/TlacLo1lRmtn7NqKxQg7mj02766kbey9j7pYe3Sk66PMLUva5vEdbjK3rdubfNwcZUUQD
VtE2UNdIlbt2eBoBDZVYg0aF3lb7eQDV4By4IIT69QUhbP9xFSpz3lU+2+b0T2mMHsVxysUi/N1y
9dK8Xe7lo0WDOkrgWNGHguN6P4RdhSbOYPjtZJzGyZmr9Aj1sIuinWVEjlGe0OFxZ4BpLgS7eztM
EK1H3aBvu+wui1UGxiHhSeAUgCGASzjA5SggNo16oSgAmbWtf6raUrlPZkmH3gksv3U7ms5TNRuE
RMKtHNhVF/pldpV0VLTiTxAvKNYemqrT9PmmrGfEg4GBhKZ/Q2c09+crv3AAQwdz6zp6figMRzPa
W9E5tCj5wAm/FL+g+OXvos6yx2Kfco72NM7EmMrydiD9wfotdx3beWgrIAkVcAYtpvEYGX4TCpqc
HRkd0tNY9tl7UKQ5HiMe8iNav4cEUXbZdyvWijI6wBQxWOxiTHJmjIWo7KDFIcNI95TVc4zs0gbU
k7bTtLkoLvC6S+/7gqYFegPkVBfyzmxpPX0rK9TYUMfsGz3N0ebt7BA8wpyzomDAiZbzzEjT/JHb
TeXAqESNApCEE5lTQZE59WfACUY5omvqgY7L/rqSwhRXRSXrSiLNKGbPQ26jFNFeRcRz+GWiSd89
+7EcujKQeVra9wDKcA7y+8mnulRDWsu/YTNstv3Bz4fMBD4WIn43PLRD3fS/atVYHrUSusT5WQDt
qrixz1hiVoEZTS6MD2804M3elbhvcn8bsLDrLiAa78dM9+uxa4q2Ls4NwS7Gfc3/5oo51d0gwz3V
hyFtg0an+UFTNqOpnexJaryMYOEq08MFlW05ngedcEbTZpza6baOYRTWQa2iJv7OjzYh/yZV/uNI
V27UDoNrZ5EKOPmM7plMktIqbnqqMy4640LXiJnRNeKCu2JU+SA148m4m8Bdjx5VkDjkDGsNA0wN
OFm7/EuftzTtI0RCC4yy8CwhqW80VTU8N5URdyfohG1bBtWQ5J62ywqK709JwV9DTSi1Cg1QWUxR
9sWxUfHgOqNoJGv0iy4FBb2XIk339CDbtN+L2bem38D/LPPel2B9PkN70vOZbgJo4T9cUVlSu1iv
xvYBfBJIzwDayxg9TpAMwEx7tiziewoHiK5QPI7BbrbhaOR3XLHqBNqmqrQZDqJGkZANe2abvW5H
s7Gfislq7fFg00CLh8BDbcQ7AXRoVQQvI6XsfEB423eTfaFCOMiq9S+lMqqqhEI2VlF6gyOrFefX
bm6erOyMdFZQNCPJxI5RGbSHcgRhe59RLK8eJ8m9mmIIpYVoF8KD8b9lHmW1i2QELkI0yIxhyik9
Gr3fvHSNp6c3ooN4El0VrTTKm6hqQK8kO+CLXlQf0CSbzeYeBf3cbqHcgeYK9SDLQYYBN3FEnlSQ
bojzIbBK5IvAOUwhj7uyB/AkGiIk5azFwcShw20Or4KZ4WONtUa362cnSnK6UlPmeypIGWjT/z3Q
M+x9encAL7TU517biW5AD8yofHphvij9zj+MbtY4z5EzUOm9oVcK1Pqb3dIJSG/zTOe+8Zlmaagn
8d/3mfxv6hDAtlx4piDEp3lUs8azcp2jgssL2vyKyN5sDb6liMHzL+JWv39+Tsqo/X//R/xfF3qa
hH9JT0IMpzi876LbLPyL7iBT7QcyerChx8uP2dw7S21YAFzcWkI8cgu/D6TxTDXixhqGj6ge8C2X
MXz1LTO7WgyvBritTE5gMa8KuWUUehnu//RPefRCUKEsQEXWMmrgmJDKcqqZ3n6A9RD2zlnvvjgA
ez823wttBQuItw18ajhXLQUKcMA9PPAEm2KxoZG49iULdQVqqZRxzfFiIOju60I7Fl384ubOnTD7
G1gI36rO2viWN4UcGLRF0zmrqcalKmE+wJNSe0i+d6rakIm5rM+3JmShbzT7ZqiziQxnrjEPjpzR
4wHtYBXgKdPwBpLNhg7IRe/jjd9ZiseSAHNOU7w7z628SUJvR2PjGiQpLhofkpH2Ke7/e9kCzpWN
pRQ2euA77QuzLNHoGWy58ax9wSLCKXIU9FwBoTvCuCt1HIX89lTF0yFvrY1dZGWTWsrF6hdkAFyY
8WzP1h0k6T2XXhLR0N7wXFpZSGIR2GFddhDs6uHMidead/0oNHlrQ17zNnYOcVn9b03zIr5NOgHc
YH15TkKkKfUHkd3DEhysb1ZYHrBoxI/mueB+zoI+GOOWXunady2CnVugRYfGcK6HIZbVvhxaColx
n9tb6mdrc78Idseis5vn/YicX3KuOjh0jjhXOirIhrexn6z9xCLIQeOOugMR9GxyQMkZfEBt/wrJ
PoDRfGhL/J8A2attHQWVWpB+kzFScthZWfQsMfkLABc9f+gHlrKxIVUSOUNsOwvH/Qd+7BG+Jl3+
ecuoeWXLXerGRqCgJlIsZkE1B2V8y8dPc+bs69q5ijC69+KNVbwyFfoi0mEccK+nVn6GxHa0pXZM
s+aLP1hIIH4wEpd+3FFeCq0P2Q57qf0Bn/x9rLsPOdmga//vbXCmvtIaXF/ObstCpWnjBvDdtjSL
3lT+8sGY/fvpUHpNo3A9eUa0YV/CBaUOSvEjcBw2Ky/oJICTut5QBl2biEVcD9LOh7DnU7Ik/wTL
676ZkntKO18uYg/vr9mVrUNfRPZokKVOCWtWCqEFmmjsGxTc5o2VtPb0RVBrYLNaLWrGM5WK4dam
Q3HbpH218e5rw7M4u3UzQXLFYHgiK7mfPJpP+fjLMdHBirKr94fn7Z+wl9qsaM0kvWUQCrSC7qXv
HuymP9qoP1q5c3j/J94+9OylLGtD2dluI34iQf4bp5X7PH+horPx9LUPWMRy54dwNzSO1MGWSeBU
Uh3HuBBPowJmBjrm5/sf8fZEYxD377CwNTR4ooapqELtidpPE8CA2FKRv7zrfw9VeylI6o1dETkt
+bjUpxvPfS4hedP1jD/nmQEX0xibjQW19hWXP391QvRGCrdSTWzgXh2fLgCxtt9yVlh79iKWYVUZ
RaKP43mahLmnRxddQWWyNk7PtUW0COO2ECFUNJ4+GNkVZVHkJNDmoqP3/vSuPX4Rx1NbG13jhLh5
gllW13YTDp+pIeT9Fd7K7t/3f2RlhJYifTit+KIe6hFZmSYBxaMeQJ9vhMH/Dvk31tDSGnfSzaG1
U1edWwlUDgZkUmXHPKOiCiKmsuPrJjeA7zdnQI0fyjdsf7E9EQVd6jrhTEs2PGSDcetP0QGazsYn
rQzX0qq8FmWd5hn7howhBrjeqfT94EMzsZRxniffMrRajDhjQnyx/bvaVBun80ose4v9qEr0Kddb
nUkuH6j30Ej/WozlvvKvrS0/3rWBWexFeOMhFCQMrlo0xCL08iyVbQzMShx4lz9/tUHQU/EqEzTZ
2SzsT848nQz+q7nD6WPjfvmiV49PgPnOna2rc9V3T3R9+p1pqF/vP/vtxMX2FvtPY+PQOl7AjfHc
QRR6KfLf6WDtxaVVQ9V8Qogo77dsYddmebEdSc+eyuTyYxCdgt71d1mLa2GDPJv7UKn2+mOftNiV
xqLO0b4Z1bmvilsN3gwqBDt7SFD4cHZm1T1J7WuVxRu/trasFuEMP64SECBGXMcL+anueg/BNMfZ
uJqublCXeXs191VogN7DvfsctQjozggy1d9G42hCFIji6MGHkq3F/d7u0o0jY+V7lrqrEnRHRqNr
PGsuNCJf0J2VV+9PzEqYLHVJ9aRvkTaKBJV9pHYApbYyPtbpVpi8fQ+ylybhfWnT0K64yDUSoQ8v
OcquugaBDJu4OhfjdGsJ2qfvf8rKSnYXYSOFB0nO51Dqywfy+0z7U+s/be0hHdqNeVgbrGWsxJGo
jJntKnOaa8f/p7Grm2LaOFPF5T3fOvcWMeKUreWgbDadG9TkLaug6a9fuchmcs1GnE/uIt3Z4ZkL
Gzo8mJ2xj239Gv7Z8f3hW/u4ZdDkYM4Tw2fXGfTyKPwUjYS4L44IlW5kniuLYWk0PvWgUHB8UOdB
fTLzARQfFCMHILmp77X85EXZx+LfubzAqwAtLacqxjqfzrimz0GbC3U9ZmrLZ2AlGpeu47I08Wnz
ygkWTX0cnfBGWObGAlt79OI8RMxRg1OUqHPa6yCt7IfBjDcOrLXBX5yHgOZCK5156wyIaA3aUp0m
+Ty19skV/4xmv/EFaz9z+bJXQx9PAMaaqBZnK7yt7d8QCXaTHULR+eoCpU03UpPLTvtGqDiXEHr1
K5UtKz+bCJU2RDSsSWiJdjsdjcrC+QUw69hpf8Kt03htThZBrxxDz8I0V2fENsEntNpf3x42vmMl
5pbW4xq4+sSRoOpQxLkKY/NKB4U5hU7wfkhfls1bw7QI6YS6XHi5Jp1dbYSjrl+1tKvQOSlRVRUb
B8jKVCw9yMEomxE8i+lcRx5QK1rwUXJsBY6jsYNIJSwQ7wYRkY3ltTJgS0tyNSvyLcgX52JKbvKu
gJOZ3KPetjFgK3P9H0NySgZ21XrqXKLQcrA6gdB9LL+/PxtrI7UIbljUSI1ERGBcfZVgfRL9PgKl
ZIFnjrVh31V/M63e+JC1cVpEuzeh6dWAkjx3Lax+LTmMZRvU4H/e/5S1x1/G71X8QTDVw05WjFNk
Ppp1iGJrc5jz8GNHkb0Ib82rlAUSeT43rRsYEucwL/wEuOrw/tuvzfIiog27lCB+OIf0On7whXmF
bupGDrI2MIszvKdUCu3xUv/QqmuQdkdpOQ8X2ZT333zt8YuAHlEqmxxEHs6h1j7kaMdDjbnyYb18
6PFLu+wuFFGC1DXHjxIBcLt9VJU3EAI2BmdlO1paZiNvcJFBKRR1lfmniUqbZctAB1sGuXvL0Xpl
bq1LcvhqZYKlEh2LkkIjqP6AXgjkllp+sHaz9Mv2okivIbkLcPdlkGB8EIGmRUvo/eFfG5/LrL96
d7hUgAlsi8XTwFTklqd3Yudmgef+eP8HVpbP0jp7TrsK6gg/4KbPkfa3rb+GQ7wxuWsDv4hZwwUT
VBS+OJeiuxnT7FOY2huPXntt49/j4iew0s2a19bq5GoS6muMhFWcbZX7Vu4N1iJm4a2DgnR5/OD+
cuzAHL+FMSjoH56ztSusjc0ibKHaWDXabRQUNUjEEHD76EN9LHtpkg1sAOarzXmoJdUR/eqL4sUN
F9GNw31l5Jcu2b6moZNIz+FstVZgJNNJS+MHpNg+1DSxlybZeaGZTlmS/mROu28tgbSuLx/QWEB5
SdtyLVr7hku0vYoqxMNzDdVwziqJ5pK0jVMue7kDQby1Plem17z88qtfQO4xcmHyjOfWRGAy5QZN
0zgfN1b/SkZtXn711dOdXOdQuaQ8Lmre+AEiRnCFZDN84Jeud3feVu6zEgbmIoCdMYssr2YyMHjh
S77CvYD6c4Xy7K40Ns6vtZFaRLJCxkFNGQkpAgo/EQYajq3TtcH7u9vawxdxPEf22AyqVedOoBVR
QNlEb8vYWKprq2gRwikqWHBVPa7+JD6wFuh6e635bMbc0z/0+v+xFtfdrugFhy/SrDeoTYT7HDbF
4WMPvyyuV4vIQiEnseEUnYcQuCvilN31rJXdx0Z+iSizbWlbCsDouWy0e8hNd1NdbozKyrgv4WON
B4On9Vn9ysEdwPkfd2gPN2ojuFbWzBI/Fmo5a9Jk0TO57EDGEX3bjbW+ViZcAsg0I0RUUEbq7EzT
aS6cn5KjK2s92EnmDcWeA9qAgScqhPaH7x+b5kUMm3C8J6PkrqqDfexQFeeevDFSaxOxCF3RC8Nx
kQc4K97cS5IjIiuneqyuP/bmi+AFZW/jkMJExFZ3ULK6ajS5sYTW5ngRukDz3WJ0SJohiFyMDCIk
r9oh2XjxlXFZosXmWbeVmYcXBEaHyNV8zE3jzsi23HVXXn6JFJPYluupxePzwWnhVFlfzBLI7PuD
vvbul6Pg1a5Q5aHDW5OQR2Pyy2y8mxnpYT9BbfJjz18cvS4Sv/AjWI54Ixwb5K6dBMMbxIY/9vjL
Z716/QKVTOD9FHxRKgtSIOwI3wV9Wm+8/drQX/781ePTyi/q/pJbpZr9g4ZCF4wzXg/vv/vawxeR
qmFkg1FtTFYC0mIfFkN2ja5xvJG3XQb4jcLP/zBvr169ibJU8zpGZkBvOJMPSl5BWKOgvFG3Wnv+
IlqNzk47iA76GSn1IB60Q5PlD2WCBlhTb0Tt2tpcRG2J/EpeOzQ2fSfcIQu3U7IJUKD42OQuAWA9
fBlIrjpV1k4/Z26LiJ67sSOsDM5/sF9R47pjcdlv6FXr0f0w+N+9ojr6rXH7ocWzRH2lwjOLyCWu
EmhJD1atl48WF+uNoRGXWfzv6rG8xeyCydKTsrBoRGiYoblTIJM/hvaiX+ThgKJHqPxCgqn8H3G5
VXlYST6XIDM1oDwoJmbbKv4UxYPV3XXi0fBO/fDnY0O22CsE9KzZunSai+4lpK2q+vBjC/U/MDMd
GVZ9GHRgO/nR74ZDjfZtiI3b+y++tpoWGwUGbIKztyXULDw/aCuikXPd2jkuMPoHf8L490aH+kgH
z5GxATK8a6GPwDNzm99VLjdW1Mpmpy8WFFm/aeB4qc7SiD95yvml6vbp/eFZe/RimyBj1qcOsuK5
9dpPYxuahxQxwY1t9O09yFpCyqK877zGZJPopP5NFlC5o/7ewxfs/Xdfe/wiKY+gEUrd4d1RFH1x
ExxhXHS7XG2LwbD2/MXxri62ZAKJuXNqulcSFWrfGw/YrRw/9vqXFfvqkEEPrnVLYehn1M0wr4jw
wQEMh4eyPYsP/sTly179RIKyTQ0PSj/nOVLDo0WxXD4WMjp97Asui+rV43HCaSzw6/pZi4djlWHR
pVBoRzz9Y49fhG6ZV5bRauRuceYeBU5orfOCq9jGIbA2u4uozUQBM3rgeiF085J8fsKsA1+cagPl
8Pa+g6Xiv8cGqqGeNBN3OqSE0Iz2dxOCsSXCelO41bBf+4JF7JquyqbJZ9+BeBh4SDM5unEylfux
xbNEXVWuCD1pUQr23ehkxcXBVM41vmcbu+bK2y+RV0jcTr2BQsQ5b5Aha/sfKuqPhpVuFBzeLvtY
S/RVG6saAypjOif9vEvNv8hN73IshQZtuKI6tkNfaWMbensLRVR6MdMd8ldZwzKViGvgV4aIbqvk
0/sx4POQt3KJy+i9CrEZSrIe5mJCbFSiXfEPIiIIAvzyYuSJqV7FRrTXUDZ9/8fWxmwRz8LwEVvu
cKRLK6RurB+mFwbKoKvaXvcxSjBFf3j/h9bmfhHZcE3j2YQ5fJ6VGxQIzadGGdjdVoNq7fGL0A4T
HL6AY1zwS/3PrpLfTIWOGkJMWzXFtSlfRF7RQCtEDR6oTJ8kt0kfm9+bsSrvPjQ6SxPqMpo1VFa4
OKH+flWI+bmcwyCZ3a1pXnn7JRzKxxoxjNEcRlQRTSUpbVRzGtol77/92tMXp2ZrVJlwsbQ6j4k4
FmV9L6xmgx23Mq9LZOs4QvRGssM8o2p4RGfhnJbzPhvKjS177fGXP38VazhdtJqIPePc5KN3UFl/
o8amoOIRfqzvay3hXJnb+ZZmA2RtKAJBQ0cxWxxcZX8olbaWCC40vqRKPbhLidBx3c2PMI0CN5OH
92d25UhzF2ElPMwcw8kxz36HdJSR0EQKp5cGUYAwmjcOnbXfWBybGEOHQxvqxtmx0n3qQZiZvxno
tuZoVn3sKxaxizSbNvp1zCIqxms7trEgKG8GIzyOiAd+6CeWQK04tse6mFhI+PD91sf886j0XaPM
746b/vP+T6ys1f9AtLAQHsPRMs5mGJ1GO37JvOZzEYkvH3v8IohR6kBQ2Z2ZhhHbzbE4Ip5xY2jV
xkpae/vFkSk8bh34kjMH6v9zdiVNcqPc9hcpQmgCbSXlXFVtp1122xuF7e5PQgOax1//jvptyrhI
IrTNBYngDnA595wMQh/ja81MO+z4otkA1fjb7288GfrHNRgHsMddVdzr/mu5pDeS9prRFRHO235/
M/rke6A/t7G9YBS1rqPTWRG0BfaBVZ0/sFkrjRNHYGfB7f3adyC+rw2ojzzeV9XUJRcGLwxkSQUS
L7g2vwszB1O18H88Hlu16JLrdsiKa7dFZ8NJv2Sd/Qopy7M7mPsuk57ktyk1QD2BHp8ri3H2IdbN
4RPw7jqEtWJlZByWg1UnQIfjtaFH/dYf6Zfca3StZ4qlkWFXpQ2a6pQZsBiDnRLOI3so7gPT9Ue8
P7wpvx+VHbTkEraw64QrGZQ+IW/HcBMGdY0mKr+/OKb8igTVhCIFByy9ljOKlFZLILE1gfR6j+GA
Ovd3f6oY2mvt2qNXaCxCL2Y9ZS05TR6PHg+vmvz2+xt3LcoKHENLTK9jgvcL3gwEWj/7GvZNy/59
8BZYJWArRnbFsOBjpeuvydG9Rqm2VXLWEboTdu1P9CsO5ccRbMEe1mcxdUVu1fCSvwLZVvZTZ7Lr
CjH6xfiC2HBtl331Z9Bz/r4wKwj6apGt7EqhdT2hQziFkoHfmZoYrJi8/Gy0eJUJ6lUMP4DYd7IA
3gBhC9cioFXDbzekNzaTZKA8sj14lDmUeGeMn3mfRWB/1pikangpveZJA9lbMTO81tGTVeYf0Ht5
nDv7/Nji3z9EmTK5gJfZZl7UGWbP0xMwV8a5WyEpukAn8NkgteZfFH4lUwzkdQ9GSL9g1wx84uel
y/2w78COue8bJK91IUydQL8c9gOWx5P3g1QzOuXSwgzMmOuad1QLJXkvWD1Z7acF/Tos7r+F3UdG
WmcBFEcDo9MVQbc9/fMGb8pvSbjM9SC8HdgV2gLQQIHy5TAMt6ZnT2yqvpuglnu8YKrtkNx5mu0R
pwZsR9PW+dckgyj2qY8Xpzw8Hn8z/fe+Q3LoqR2auOoado3BkIRbRpiO4mhXbbhW//OhegXhc413
KL7kj7clKLIMCTRJr65rd6FhxHh503meAlVgyq9LRd2A/1O07OokYP6G5pUx/S1y4JkIeobBKtg2
P8gyfwYjp8ZNFOsmPzbRLF89UxT0bAioH3p3czBDsfwkEPCab3Pf70vR8gvQWiPNDVTQc+qCpkl4
IAPbR0FkyjQDZIyhHQlpwXuznmZIBIvpI/i1HluVIhLKrz/GAKZasALbdxfCoscB2pmXpAcTNBii
fz7+B5U1ST6+2pY1Jx7+oW7Kc1ks0bpqDryqkaX8nHKQyq/guL53JTsK3keNrq/h/aqfKT/4oISe
x7wr7Pu4eD9BDXtpbXbhENieIeEFIPwmj/sVIsX/Pl4ilYlKrp1MHUjDfXzIAGFI4h6sDLre5Y9h
acK4/WSQXe9YDNqRv2fVihC/g6aIfd/KEja0DzVXg/edGgNvH/YmXbdeNjY+AEPXBLtQ8enUVV2Q
NGswideyd88bVWFefCuHDzsWDP8n5e+4rJMMhhvjLjKAABm86tkvGBqS6zcPXNTWvk5M/NGWuN58
WEKdxYLAk32vKqg148jGITEyaiL6f5n6j5CO0TenfDN6ylO3qLfR3fxou2d//Qm+B9DFXNuxvE2Q
wcx++t6L3YOzHTpgHfmUFV8tRj4+XsR3EyP+fXOrN/8+D6PvtjMCYzs1LwC+LQ7QyVV5bkww6Wos
e/uS975Qcn7adZx6fHLuU3cvhpes+mBXe96PMH3J+3vGmJPno3Nv3FtlHX2IOusKbapZS6mcWxZJ
p3xx7pAijcdLIf5x0Or7eNXfDVqYtuTrKUQX0H3JnLtBLzn9kriaovW7Rynmy69F0+x3uUsH515A
rds4uQdoXbjRrjnLT0WgW4VMXE+du5N6kJjgYD/R0bb8dwx7x0Lkd6LYFI0J6Qz3nj6BnbW+DKf5
vL7glWU+VJE47bpsYXkkR+6hUVNaAwzR7k/lcirErdc1873f+IqxJTcmKSceoFvuXfzdRy2+oDzN
ScCflqNzLI/xYdVEPYVZMslhfYjSlTWZYfFJGVliee7qDGp8jqb8rrBMuW0/tVqwJaSecydOcZwL
cYWIiOZsrFwiyVmzeGjLUaywoO9L2F7EMY1Au3WbfhmnbYUWTSJSOYHkuD1Ii2wiEvdOIT8OBSd3
emLECoxSc+JQjS85L6ltgzpgQLv3W4vzep5zEi7WUzFqQrJih+WXJyuFgHBtIvC48zG3juDD8nSN
8ordlR+dmIEaDMQ5ENNIAnj8+rFNa00kVg0tZeM6cYoRGH/Y5XpY+KmeNEA01biSz66lcLjIMG7n
YQvPTAcNUMUcmTRgcc2h8GmPYPDXcODn5gR5DyMP6AnEeYg43uvjsKmwFvm1KWu9Pu23daHVM3RC
JlzQZvuT431+PPz7ODfmy89NxtQ1xKy4e++P8ck5zOf+2lysoA4hYKJxXNUWSH6bgLAZtNpwKFAs
fE7A+3hijVEfH3+Aytolb0XbrZlbLmIy9Ml8FqTZudQ1g6iWXnLUlhsojMSb6fCvdI2gVQt+7pDN
910zlx+Y1rGbYjTyOvcxfc36EC2HQWNpYoxiyeWXpbypiwoiewiVnVtFCXeg72Xo0N6qwSVXtZZx
Bsk11gUa02DyaSCm9OXxkihW3Nt+f3OaZLmbD91E4FP1s1uj4WoMGvcAtmbNuUlhLN72+5vxYy+3
+3bAcc9ejr4BvSv3LyfTnJ1UY2+r9WbsPhezBWF75+5VL4QcVvGhnTQRXbUs0gGYGw33JmiC3XmF
olZ6KCCZW/8a+PHxqqtCmSc5KGQAeggYYEPr9lxf6mMW5SFoDpcQdc2oPrHDzv+RfHUlToJOASxR
8sX4ZB+Hk/Nt+EY+Nk/ksAk9aMKNaiMkt7ViAAjTAscEgzwR6zDxV/SMPf4CheXL70ukju0eTeXO
3R9CPn4s20/7xpWuvkNRQocRbzP3dPgbtPsRiXeeul3ZVyGFyHPo59xL1PgQG3XVadVKSJ4qQLHZ
NdtNIYbGE9jYmcYWVeNum/rGi4bWXcamhYeKBG9sN0c3X4VRuJJ3JuPsZlBJglEkr2N/9WI7MHRW
oRpbcs+kMdwktnGg8zgUT1sI34EP3ozahmoO1ao/kPyT9VYOin5M3l4/LCl414/+pDnsqoaWXTIj
vAeZBNa7PY8QcMhAIq4ZWrWVkh8mdb1AlwvBXIj45C7k71G0mkOdYtZyj34MNvp5qmHVU3bOh6gg
QFkdHruiamjJFY3W6EpR4QLjxF9ZzAO//uKMvx6PrVgRuS8/WTxojQtc23O/Rq6H57Q6GKkiRchN
+WvmOQ5EVuDn5tmiT9aEvs84WjyqCaqqc6Kzrdcbx0z4BGleUFLcDSsUW444JqfWDcyjG0LOULP4
qiue3JwP/zE9Aib2+3SNT/VxvtlrEJ+9AJr3h+lMPsT/7tsJyWVZ0iyxmBG+Miui1mUfIx4D7eDv
q5R5bg6FCWTqtTusfgR5psfzVVml5KZjYkOXwoLlQGaxq46m/+xzTRuTKvs7kp82/QwdhxVzHo/k
CIGg09qGYK4JxWE5V7fi711fIDfpo4A/FEuCGJbSC4kDo32Cpu7joRVuJTfoQ/DbNaGs49wHu3op
3fjmGT/3jSxlT7KwHDLfMEeHhalzsnTZiKimLKXPAaKYzlBizZ1n76MVdoF9y5/jp+bXGnaX/Jj8
tX57/AWq8rDcl888iNR1Hc5c5mk9btdUw4/izyM09KIp2nwXSjYmdLN1TAOqL9t+fxMnQKUITpyO
Onerz06Vz55b1kSPv0U1tOS0lV2awoa07n0pT9w6MlcTdRTOZUtOC2WW3i8N2E9lfo7/x/FwleWa
obdHkXcKk7bkt0nnMGNglNwZLz7PVXoErb4LGW4IIL1AsTVYi0OXTBpPVuQAW3LktivNHiyWyAGQ
Ae9ZMM0vsQ2Ral2T12b173yM3Jxf8MmALC2CphV/gGp47dlHan4moAemaaLZY9V/SOl3hQof5Qm+
oTI/4uknYTOUtH4BedLiUeOxGSmW6Q+gVWm4xuwxcl/W58K54BU8avMAJPuaT1CYk4yzatGCAolh
xGoyv9RNtDY/c91BUBWrZZQV8BnQxkx8coeq2RK6R/uM55YhGCLniKgROffHS6TwNLlrX1hOC/00
nK+Y6Msfti/6DwbEBDXJTLUBkh+TJhVmFiNEtONXYIlGtw5QRGiG477JS+7MZlS0RY795chj1fcV
WqmPB1ZtrOTMzE/dbMpwxrJM90ihPRU7l2n9+Xhw1aJIzuvbqZunAsGt5JcZdJf9/zrjSjrNC71i
Q2WkVdlkAquCa5W7vrgmOaSepYlwikWRe/NXF1dBz++Q17OnAVjs+XtBNSVhlbUTKf2aeEMD5Th2
EuCUv5KzOMZRE81pOB8K1Fh1V+QttLwT1mSg1RoPcwktRvir8I94N3Xrwwil9k1lpRmhxXx6vMGq
hdp+f5sYudm1kO/GQs03v/ufY4SxrudBETT/O2W8GRpUwvY6wkHvgl4YOwwCisGdOJhzD1UV8/x4
/ioTkrzWMAfPYyPmn7lT6LD4wvZRgzP/v/1/M//UqBKoxSXW3S/J85QU7Oh4maMJBwrH+u9C82Zw
yAmKRNRYnMR/WRIwbEO/dP6eJlQTFVTrIjnuHKN9lVRbzbLNPpMRGjYFKXQhRzG4jKJKbfB+xe1E
/gFFFAr/fgf8gLnuHV1KtjbQYMDX2+Qf5nUs9Bo2BmLUPego7F2GTCEFii7PcOA36ehe0yUzgJnz
+2fUSHm0yyRluBTUB3Pmpdha3OK84TJU+0xdxkqBbGSI16aw7hDONZxjJzRlC4UpyjipxqbJmnAf
S5J1gWsFQwFtSxb6w855Sy46tFBORFcDu1ZiwBNd24SuhdPNvsWW0mrdT3k7QxL6PvtVFtlNT5/9
pNYl7f+i7TtRWEZLVQWhjZPgkQiFufP/P+8adxaxyL7H5yEiB+vsQodUk1pUxik5beLzPoYoNF7V
wC44WPU5GZ2jU/APj9fq/Y0GQOP3WF+A2LvKZhMBGTrLfdsGXRWn4ADuz1WS7DrtAzHw+38MRle3
gOHjUcCqoAl/INMc1nNUtZrx3w89eBn8fXzXLcekhp781XbLH0YMzrWsrPb0ADKQBfw+NqKNw0rW
kn+WOO+PVpxCPHsFe7y3NDpeAUUpicm4qMa0K5abOPKQ/95nC6AFaLh+3EypPPpRe3y81e9bEko+
v38KTTZR+Rl/A/VU4I0D1hwS8vp4bNUWSP5M4pZxaAjiuQEeN8X0Ylr7ypxMBj6VnRWD5nzGk4//
wxUXbgOXnX3ZN23pnFwaMc0mtmS3LMNdGnocNKBVpRlctd6S51omgGaQ9AVOwAPtKI1v7ZKdnE4X
hxRLLiOg5pGCbzTF/XOTm04q8gsyvp8fL8tm3H9GOCDLfreUGg/fOINbqP7CU+P/dWkf9FCe9qro
8fiqqUsOS1g64PEEAUF4v5L62cs0Fq4ad/ueNweowrUGMZtbHR/6JOX0lbW7TsRMhjxRaJ1AcQsD
jzwL0dWzpp/d8cfjxVAt9vYxbyY9eYPZ1R0icJ0MUWxBFm4Il+x1tTURTLUokmsmI7SXbA9uv/KS
AGBrVtE09prBVZOXUq0PcfYccvBQCnZydwxqq/bmoJgb4wBiXAJN3oEb+0KMTHPktRAxmhKEmNa7
dKMIPQj07dsByVHzeKX1QL3s1rnexTPMOxDSEYAfx4HvUjtjTEY6mT26fVuwskLbye/vHUurI9LW
vS39/px7wy46ZfyN5Lhr3g+VYAWK793PuvhfpXt3V9iQLCA1Vwhjo7CzWzKJ7LDazZcRSuy7zoJM
brOvYZ4GxKazG1TRWfpUV7RK/8nctSa7SgpMfgsfDAi7e6REfl08tHasB5LpuA0U9i93WiYutzxo
Z+e3OkfLGW8+MDf9JsBvlyeGTn1W8R8yfAuN76AJ8CoYfht5y9+O+T+LhMTY1W4Bm5Hij1F6hW+N
NTAyTkhxLMjAeC92HV6ZDNnqnFlMRt5sb++3tLpU1lOjM0lFdpXZAdwhNeuOIId0+adpLPCy+jxx
Hc+oanDpXOCV0MUzJsy7T185DWa87dXt98fRRjW2FG3WOp7q1sZ2GuVfrLzP5Wk0NJ6kGFrGaRno
/UJLVotbW/yJJ3VklT6aFXcOLsUWe6whTVzDTsb6Oal+EP8l7fc5qCzRsoL/0LarHBbOuuNgmM+c
6zQgFZFLxmlNaPYthEBEHLOnaj6Wg6aWolrq7fc3WXuB5KDtVrCQZTCCtnQuvU+Csus1OAqFz8s9
/2YTr1NGsSJFchJohigrI3DbL16xi+yKMbntH82sjvBtPOvlzrD8ZGOSvlDaiJ9dYvifdhm6jNWa
6oX1pBKoeTCCXtnhskL8qCt1xVDVzko+ik4oDj+FH2Xxc2F/xzPVvmlL/gkSp37xVhxpiqV3wEs9
FYFVp1aIoqiOik0xdRnq1HAxMMtAQsqtq0m/uO6Hx1NXWI27/f7GKEcxmOkK/tn7BArLfysyBXMO
KaWP+0aXTL5NPAF1Ycy6B8+kRboQDOQQPkiLG6/pfd9/SMnIK0Fs6E2wGbNIg6q4WfwDuDiDUddF
o2jdgsTY70vU2uBJoTRGe16ZhIs4DeM303UvXNihPb42zQEMc0Hmcs3FQbXT0vl4RAOdqJEX79Z6
GIYz0fEAqHZaNv7VJXHe+vadgt05/rdei5B4R1BiHPbtg+QExjrXBQc9473mTw15Xvs1MK3Q0uUS
xbLIqCgjnWJi9SK9OT1k6E00dwRzvOyLO7JuSbFANdqzYKeDeRH1p6E/VLr2UdW8pYsrVHFrJwa0
8u5PaDeqIVZW6vjkFQnlD1iUw90lLbaYsNZROtnPlVeEo5MeH2+oauaS83aZ7xaZiYOqlY0/BhtU
/jar2T4rl7FQLeil3Mw27Hu6Hr30pXL2nQscyVlds2gSSLflN5OK85rjmuQZthU9XhEFTozJCKiB
JpbXTJj1eESLDtBEcxkkTzilRsu513EzqdZdclRIW3YJWzlu93HRfC9zn7/4jOh061WjS26a44CH
VFLlt6RwPnn+tEZZMjPNEUcRY2QclNuLCe2S24FvvK1mtPYgNO+OhfHP4/VXzF3GQo3WgisliJPu
lg/2P8s4j5aO61E1tOSmXZ9kTWO59p1DKTsVPCpdLdvyFrnfqY3ZUo5NRGq0lKSoMY1+YCxraJT1
N6u49x6wAcmVCe/o0I8LmljL1Qf77y5ydsZkdJQZz8Xceoj4g/iXrve2s4M12bkV2zq+OTfYHVvM
Kse7Mt6xwUZkoej90QIrnSapq7ZDcuMCqveicTD1sbsW1g9bR2uuGldKrugXmbmLdyRUQL+Wrnjx
ilYTeFSxQUZDibw1nbWC25ofh4N77E70JWsDF00G5hmUGo89QOVgkvd2pKJLErv8ZuKa7OIKK7qp
/WhkA+iPgrJdYnZyh8XfiQphlnSD2yr0PmmQvfruUg88yMwwdzS3WgVOEIeo322oBPEEoBtYsTUD
+DsPhupXNgSe7Qd27ETCzc+WtwR5Uh/wcuZC4zVh2cUadGJlCgQGk7FMq7AhDGL1w9/OaXzyQn5I
Xo0v7gmHok8FMGyaLVNkaRnVNNYFSNgyXCfz9UyaU5FdxkqToVVDS05IOOuKMUE6WmgW1uCpm7/7
O1/5ZNqoalzmqnWwOcN6WfgXjtNLJzalz+ixJSs80ZI80R/jVlATd7GB2m1UTnz9XJe2qznQqUaX
cugwDhBf8PGQMtAmGCA7TvNB886tGlpyQc/xcz4DUgOiWyNyJu9QDrq6msK7ZSBT78UQBq8X9Fr4
fQlp24pFKSi2brELIt3ccXVRZPPedxKSDGuCWmTRJQU+YZy9A0FjOfvotv1pmG7ED5d50Vi+6nMk
/yaxX1mLSZObaYGIszNAPzAlwdBWwZSIYuefbH/+JhGlbQPGvaRDgMiPg31c0NUw0hu+UDO+ysek
1+6qN+a4JwgSQ/XBSc5W+lob98cuoBj6P1Tzm6njlZKkjfCS25otT1PufKwg/WyBzvrx8ApDlYFT
ZTdCIbE1UG+qbrV7G3QnSNW0pdw8CCfmOYtRerN/ZXZUtiRA6ePxnFVjW7/vphM7MZmFjzlb3ccJ
FMNBbv3MPS96PLxqSaSwAB51ApU+rLhYAU42vK6PaNvomGFVk5cig2+7pFwdXFGtzIPMgscvxeKx
wOx0tXGFQ8mAKasSS5+NIrsZ9SDOcOL5hFdXekf54wc4ItJw1yr9QUAFyidIZvH4Ok7lF6cgr7EV
ayrCig34EzdVI6WgzHexmzVquzZy3V16O4zJeKl2oayDwDL2Np7ygNfrEExNvQ+NxWTUFEd3J4dG
JS5lXMRHJ22Tl3gsdW99qhqTDJ4y02JeWZ/7V6v/AUWoYOHXJoHC/TKGUNbA8+gPv35ypp21YlN2
4cGbzRwHyHtnJCsyS5uhW4tka4AWhDVMlmnWpRrVsdiUPHoiDSEOrfyrUcananjK3S7ygBcy/CZo
qyo0QGcHjdXMb+HqfKcFS34ulrgTS7G499bog9msQgH18MfOoXByU3LysjGNIY3L+JrP8TGfehAP
GU+gvDjsGZ7K4KqVonpBWRVfUe869QsUJ83sWLN91Sgq46rcIjfblbTLhYNOwMjXU2zq0s37C0Nl
SFW2LhCk7lLjapvuWaz8r9UeQ6PS9QCqhpfyvEP7NiO5MK4ZTXAJceMejBf8nFFz58pvf/wmG7Nm
mNCGztPbkPonsIiH9my/LKkOaPJ+7KYylGpKfSh7rkN+gy51hkvNel0BMS48sOAuq47FV/Unkl/b
dua007ZI3LA+T1BTqcCosRr52Rt1fe6qfZD9mVs2z9oS8P2+v9QgpJxc78M6jJq6oGp4yXNrK3eI
6cfzJWsBT+fdkdTk4PB01+GdytxSXbxMLYrrLqiNh0NZVH/VzT5IIZXBVU5NFo5Ti3svzC8p7W4u
bT8+jgnvJ00qY6v8qfTNJK7zW7xUVf80FQ1lL8Pozcs+05cZptiwVnXisvjaO3Q8dOP8BfqbEGxJ
6r8ff4Eiv1GZXCp3Zm7Mw+xfaSluhpsFwinCpTGPnCRBzbJwzb1gTLPAmn8+/kuFIcn4qwHFqSJL
KuOKjzs5Bjv3S3KJDVdzUN3uMH9eoajMNLVWtuEYPU6SG/ehN0egcDx7+BaKmo+Yx115jMqEU6Ao
n0STeKinFiwA+RztdFUJlU1Jbmz1dKJ+M7r30nMC27HCJPGjxyuvGlpy4dglI0XKT28uYmqAhhz3
0MeTjgBDEeKYlH8dP5vsWDTGtWDis5iTj1Zlh2bVHT2yi2idURl55Y9+Wk3JGl/R+VM3QR779RBY
Ra+jgdiuju/Yjgy5Ar996jq1n9yWqo2K/uyINTAqI3RgP/E0BSn+bp41rqdYLxmHhWhiGjaDLuRi
ZUj5a3+dy/HgOF7Q5P59147LcCzwWgyr4eCib1Gog01ZVZ18jofefaNvHv4mMc+iqerWwZ0wB8m4
KNfjtOhuOoogIQOZAJEqGivGVbYwsps/N/dy9CFLoqMAVwQJGcuUoVC7jgKtbkbKX5mBcnPnB8VY
BCUYOhKqSQ+qHZZcuahjJuAIyMhxf3MYO5d9cWgcgG/Bkfl4CxSlUkolnx76zkg76ILdrY/2r/5S
HNnFe3J+bex9yBOaNKT8F8m37TzraW2iYtFH8ckLqxNAd9nPMZwi+2BcuA4erghQMubJckbHGLdd
r1A0TwDWSh3NOik8W2ammlAV6ceOJbdhNgLbNcJ1fHFQijJBOk57HualCDiomR7visJ6ZQxU1fIS
zCM4cXtdcx7b/sBxJMurWnMUe79KSGUcFBqVhZgy7Mbkf6hJkDmXDk9Tfv7J4cdCy7irsF6ZtSqJ
/bLsfT++Fl11XeHdBZ0OjijDqjA15FWq/d5+fxNA6Nw2RlsBdLKmVYM9ERmvQou2iabQptoH6dTt
QltTjCXqqBVEqCM0QvpB29VpZKbOrNlq1SdIPt7EGSVJOaDKKdbpUFqzOA9OVu7LEZ7k3X1uUFAS
46XfWMFesXp96CbpxeUMMBquYwtQfYLk3G5p8Syrt4fnBeJ2RdF+xYlTJ1ulGPwPvG67tMXIe+9e
5rnxyjyclAMjs0sdKbtq/M1H3phQOmUAd5ssvfUsvUyGOJZMY5wK45GBXWwye9cmdXoT1L8uS/qp
RmGkY/sqnpBU/n3ic5xyt+QZmFdx+Tz6bZu++HNta0KEwnnd7aPeLItlrKnInNm7NyVUwpb8Gtv+
vxNU59CR/fo4yClanahMbtWsRZ6NFb7AOS2HjcGFP7c0aKLxsHG4gGto/efxP6l2QnLj0UFfpF2g
c3+1/ukLN1jEtwKEu/sGlxyYC8K4Y+buHXK/gWngkYI/mzqYnWrmkv+iB0kQjO/ex/YZjfYBH0OR
/to3cclt7Xac+nqF5Vc+oPDdIqrAK8G64ZaFjrNC4VwytCtxx3po7Ti/rfVchNXSRZmZ6wqQirWR
oV2kb1bQk6Oz25kOEzq2cNZmqa7eopr5dvB7Y/8GTRcIp8I2XQfcaK4VUtvWXP0U2VcGd5X+ALjq
lOGSIL70zr9mTVEF/gfyeSfPb0PT3tfhTWXqq5UszVw7PWK/ZRt/cSgQ0WDp8ae7zEfGeS11liz2
ivf7hk/dyatHEswLN0BpBn2OfX8h+S2OpRnNupLf/Akc+lC3btCXaiY64KHiEC9jvihu+j6kDvKb
3RpD4OAGblfN1RTDS5v5p6XU8XyrDFVy4qxCw2uztZTT4thPT5SH8S7lDbRrSD68ZjY3xYIyAjdH
1E3XoRq6MLYhj6KJboo1knFfAkLRvAK7+j23TTzppCAQt3/QtD/gASzMLd2DqcLdZPwX6iu56GZ8
h7CiPDs4OiyCYultyY09MkHMp5mKG2v52XHFM8uNA4TtNLcChSvL+C+GegU63hCCAMm/orf8RtDx
WhT5pWTNcfT8C1D03x77gmojti98E5CKdmW1w0ZUmZ3lZ+960MqYjkVRfKbLcoZC5fHx36g2Yvv9
7d/EDi04FOJuFTqlQtHPZthZeNd/PLpqOySHLt1stnsTibjqu2tL088CpG2tI3S1L8WpRabEiie8
bcbZtt1kOfI0PzCRHllRh33Mzo8/QbVAkjOvWV27Y7Xk4NDn83n21yGa/Fizyar1kdzZHTo6x9uV
KffHZ2hSdIEJ/oyODJqYrbjFylRYGTcMZ815csvWNqjH8cBAHzWC1WEE3JXT74wAwz/oRLwVSyVD
zITJC5GPDUwWoM4cGuFNX+8zJBlg5vC4X+oJF7OcWFHrs/RQtS4P7JT9erzNip2QEWT+1Fi4JOPw
7sbt19JOz8TMX7NRVz9Slc1l7FhfcUK6CoeADCXz2fSDqi4DYtlBmSWRLeIgRcMssZsAxz9NNlVt
h+TaAPCTPk0t8JnTU5lHfXZ5vFSKyCTjydKFdE0u8uRWr+2hCZgff5kX98AJ6O4WXzN51X5Ip+yW
ONZcW9jwKfuaQ5F8aYMxvu/7AMmlZ3tqco/hAa8tQXXn5x763A28WCT2wsPFGPuLny8i2vdnkoub
HTHWpSH5DdjBS5byC3gYwqb526mmz0mie5NU7LWMN8sXnsxLmXt3GufRWifQudkl9AwOQOnCzNPe
gqao8O4Gtru1qjCHyGILkeHH66OauZyxKc5eG932HXdOHp/7fTwwVKbLSm3Q2FAbZ0nQMQaGUwcj
HG7flDebfZMzl9LxIH5WYUWGcPZvta75TLUU2+9vxmUo07lmhSlbdRIkaR0Wla5jUZEI/ruSvxka
RSDuDlXFb3naR9kKXdU6OZrllxS5wHDGvwfj2fTWnetj/f4dbRZPZE5r0GLXxUuD6nid6Iogitjz
HzblzXcUUKCmxSD4zTW/DEDBj0BscrJGlFwqpknKqm2QPLavEAzWKfHulncz+n+qfWIHVMZ8eRxN
N5RN+Y0n/iebmH2UrKnu6qSYtIz08vrBrCrAKG6W5QQcrJpr8vWxtSsisQz0on6a8RzqFUBiVvO/
hkjnsKw86260+/hjqIz3mu2SldyFPzVeFpUZXjG7Kdo3eclVXU7ExAT2EuLcYZz45zlxQov7++rF
MtirLEbD4FvdvnSLu2PQNvDj8bgu3c9905fOz4UFjVAyN94dHxHl2yN7YgT+uo8rj8qILndwplSU
MJpp6H+VNiofo6sDUajMRkqyo2uKOumwqat3RvEcXWdBrMUjq6xdclFg7EaPGKl3t6EcBDzRUeQ6
srn35+3JsK2hNGs7QQ/DrefiA5SEAKfz/xJcp2yqGl7KpqDhm1k24VpXDfmPtLKjdqq/jlWtsff3
46MnQ7cS2oCVfOJwpfY45Adi1S+m82SCjmIddmVWymSjHwaIgqdDV1yzlv5ltkVEp+q0w94xtGTv
89z5LGMM1WfLcA+oojSRUVvNMYGwoubC++6VEX8hJafGYWu2GnNxRVh7pX6MbGhdu7a9TiPVXBnf
3WP8hWT6wGFMEHg3ydk12T1xYfl08Z7ryrH3JFj8gWz+hDel1WXm1Z9IIJoySnOdfb7rWQBMbAeI
Nwm2KcrWWEReXgUBI0iOuo9ZaPqq3l+WPxCLVADzPBhpebU4uqnM/gydgaDpdaT8qplvLvFm5pSt
BUG1obgy4renPieXnFW6lmjV3DdrejM4MfJ6BS1IefXM8cUG2WrG4iPxdQ1U7xsllUnglozSvEZn
6LkZfrRjEpTiW5cdXVNTtlItzfb7m9nnBrr3iTWTczzNFCx8I/O+5W3hvz72WtXwktdO0Bebl2kl
54RnTeTRErS3I9NYzRYY/4DYwCAlfy1JNlsWAKhn2qXRIKJyqAInc0BTU4W8PQCP9vHxV6j2QPLa
op26EWIx5dWwpjCzDwzytxV7NUbN+CoTkpx2ZIlje05dXrf2/YA3gwW0GZ4xBqPJj48/QfEXMnDR
zv1qHf+Ps2vprhNntr+ItZAAAVPgvLCPncRx4u4JK+l0eCMe4vnr7z59J/4U62gtJh54oCNKtUtS
adcuaBXG1ibCMjGDmqHL6hrtG13auvKyWaEXZKJvNVkeZvNbRU/epjGOwoVk3uIwsZQOLkqlFmM7
dJbzmGS6ZlqqoSXoJslKibfQPK6H4tQXWxrWFN9w3yaqwW8r8Q5ZHBJ/W+Vyeq4677Hi06d66HQ1
ZKqxb/9/N3aZi5byvO/idrD+NvP8YasSXS2UamwJsps3Njx1neksOjOwpiRoap3SpGpoCbCMbxxa
2A09F53/VHRzOFqLxr//y8Z9EAw8CaNI9860TjYsnxjeDLadDNaHRv821F+QlMLJOAvsCkpfnyuv
PvDiaUGnwzV/SLcn7n8ZSB90qX1s0GRu9c9W8r2pq2CdC0j4/DXxH5X9aZ9TSEhPLWueaEnKOGu9
gIJSmmxbeH/oD8937h+ERi9xstVfsW5ei6fD+iWtf9L8Z5GWKPXYI9uFn5BgTvDuhroCCIzbZoM3
1p8bx7Vg+np//oogK3MY6wZdRRM2VzF1zb+LFK09Ckim2+MpW/fc3jF9Ce5FmQ4VGl1V8VRVLCwy
gntTooslis1IVmMz8i7tXROHR8Pazonn44AdTfYW9Mn3zUmeWLrzIyToF0Oz+WuGdj+VyULm8Sgv
530RS2Yyzr3L/CWBfWohgh4tzD1o3txfXMX2I6uy1Slry2X0yLn2+0sytm/t5F86u/x33/AS+Fsv
n8CsMcvYaJyg2opna2tDKBdr6Dsq15RQSwZ/tOwir+JuIOcW7XlmxzxYifeZdVa06wtkuiJjDUSr
XFxvhrqrg3n7IUxUM82WLjooQq9MWqxTalcp2tOjomk9Dl16copf92f+cYU/UCWdrucxYe1WJNN5
A2i5/+bOvxLW08AfMmiT/TRQhCSSJGxyEeTN8JIOY1iQIarzbp9zyRzGxBnyaW78Mm4gn5kWv2yc
0oizD28ydbEsUE3iDSM557hNBZ2drIHjjxrHUsRsWc6N5u488qTr4s18In4TDOMZ6trD9o+9q0Ur
Fkfaze1iMWrXccuYDhMNa7t9zkGHfqgQa8/311/lWdKmbhdoVFK16XzepixqPQst6HUPJKqhJViP
TQ9Sp1GTczMnv8k48cjP6M5zDpNAXc+dMGY2k7NXtBksn9Ngu4m67bKKzFV0yLyVJCmGmC9LFdjt
gC7u+aijYigMI8uL3srV25GvVUyqLjs4a5k9gcOVaO5VinAnsxUhMojrci3IeTb5a7pCJmPwXhhK
FEftYUX1AdJWnIvcm6qldeKUo9t9U0cDrTTnIMVWI9MV8a6ZCMP1+thfPhnVMYdWgKDH+6uqwKtM
U0TFqVUmQ+fEjfH36D1Ut9Nx+XvL3vpW96Z2y6Z8cI6VheiKGcJwOeudOG9FQNwyEFYVWuM3K1kP
a/e5zP6aR1tjKtUqSNAlUC1JLCer0OKeNd9ovqxfCEuW031jqUaX0OsnM5vEhi8p11cf4tXjUkb3
R1YtsQRdXic88wmWmJrPo/2J0NNafL0/tML3ZZoi1GIK5KbLPrbYa20/eJA4n+bXDKoo98dXGEVm
KlKeUZIyTL2A3rZjJU/TPO5L5ci9OS3OeCNuKUujK8KiQ7fcaddbievKPMUeHVyc3M2AKePztDxA
vDDgTOMmKovfFvndXXZzBuKSAhYpxRdnfWTmv1l1XvBess/gt4V4N7wpst4pRqOP06mIrewBBE7N
5q1aSmlr5XOftmJJ+njK0fOB0u6XB1nK+7NWBBqZj+injWGTCWu5mHg4ai9N/jyA1JfVD4zs3KJs
CZ+A47AtHuliNMDKg60Zjrnn/ro/f5VtJIT6WUIKd/WxqMMaCI9f5m6Xegje6W+B892COhSyNh2h
fezQKIcsCTrfddqjpOIWJ5MPWwPlSaTL+9hunsDOCKz5V9r7h6ZOgtT4arSrxncU6yuTEY3cdmr3
9juMxEl6rqstsM1/ff5YmbvE7mAnaYvdHMcheZ4PsUUFOFcrCupHr9pFdMDoEmp5bfhVZhV97Cbs
H45WtCEagu68iFoSZqnnFXaCcp54c0czarx0CTjl+043lgRbJtIZolGIN717JuRnPTw7/dPYft/l
+DLtMC8asrh4ZYgz6J3NqLcK0JNK1xFGESpl9Tnu1E6ZNnxAA13v+9Q4p2Vbn2dj/GxNOlqmArhy
B06+pGaVl+UQN213HVzvOuaai5Ri8jLhsM86Bvqwg5DQZCfSsytKMR9zMwk6h3y+b3zFueAPlqG3
GFaRd0NMZ/ElaR+sNP8kWp2UnAKzMtHQQ2EHJUQ48TQ2ISp6XfFUQPtyAznJfr3/ASobSZht+rLu
lg1PGPlAQ9s8+x70EczrPkqv6/5JNVyqdDRHJ6ZNfeH1fDEcXZWEyvYSZtsMwdHrxyFe7SRMVi8Y
hBUvRCeZorKMhNpecM/itw2lTxtU1X6q2hKn44c80RyeVNOXjsIlNBZ7Z8hwXxuYFYjK/rrRbY6M
qdsZ1Ki03XLUrBUMJS9xYpsH3g3RsuhUTVTGkXZbkYLSnq8I9T1nL8jyRBtUIoPOR/oa+qn3XVNh
IJlGaEDgkNmstONqKp9vOSriL9+2Ucf1U4BLphJC33AlhE9mPFmPhlmif/HbsH33EzwDDxoBd0Vo
k3txglnhFNuCK3nNreMG1bFqsDSJcdXsJdzytmpZLxoL79fp0biVFrjfeZO5h6FIw6KezNP9RVB9
wm1x3p19aONkfbI6HdrjoX+9Z0e2qfkC1cgSfFNfkAH7bh8Tbw3WcgnLSuf4KuNI0F3LtV9R3m/G
CdpFW/xiLm+e/0rpod+Zgvqv1PydWYp2XBNuwXm2AS2F5yRYV11uUWUXCbVJbeVthgZScT61UZFv
Z9boaoFUdpFQy7nP3GljFAe0BafYLbLsISTNb7ZmJ2br6J2K2CBTC3M69iODUEO8gs85jJBYXcKl
PLc65XyFgWR2Ic1F4c4Vxh8y5yEnHuTwLrucXWYXCq/uh1sD3Xgg3VufWD95qqsZUE1awutcD7Y5
GTaN+VoHvT1HeNyP7s9aESdlDTnk2TeRTDiD1O2AVxR+pe5SBIar0wNQTf32/3e+jodfkXQeNqqx
7yEX0/n5cVk3XWblYyU31/2DZjVlZiGswYlt1CKahoP+7kfciY5jagXM3s5p0YakfFr6+dB7v++b
TPmj0uabbItT1q4/xFNah2P1q/N+c/9bg0ZePsj2BIm2PA+tDA13uC7NplomCdcmXYzMoakdz52L
C2odTKbzSWSD5v6uWiUJ28gt91YB5mdcjlYABs9hzXf1N8GLnHT/Xaq1bqwNgFtmP7A9P6yRILy/
EB/PmsnCcbbndCxJJyuG/M7z6lifk05ohv64ygXTvkXBd36butwk1ESMnsHO6er0WA88bN3rmP7D
22c0W/yUtM9JrrkJqL5EAvgGIQUrM23cIO3fg1efUfyliUofOw6T+Vh+39G28q0q7ulCg4WlaTAj
jkfF5JnR/WX4OGQzWUVuhEQksfDoFPv+KxphJzlHm8W3meiEE5VrIe3Idun389jiJuO3xWHK6oCX
IFHhsXpbhkPt/0jZNz5NkdnZu84tTGZqMadkWeVl2IQcLxhndDDNuMaxVCstAXnp6qXhHu4aJZgO
dVb/m9n05/11UA0tgRjZWYcN2ITiZi5DL/0XzZA0k1Y4kczGGmd7rLYZt5mmXh9Hdz0tAgmgxP+2
a+KylhxH50jiC+RPZlpNp4E5Ztx4XBOtFVaR+Vh46R2ydEGQWHNyKgf7mZBC4/iqoSXUOiY6S1eJ
aSG1lx3yNV0Du0bF5j6j3NbiXQASjT0btMQFJhnrCzOhVTYJKN3vG/z2Re8GR+8XnhUWjLKt7QG1
Od/6Ot21lTBZHq6cMuaIBKHM68U/bEONYLFMuy51zJM23rZsyVRDQiWmcO2h5hcyP2/M3bmcEjT9
fmkbtFfs47XpQ8t+zRZbM7KCc8BkgThhli73eCse8m/t1+lTEfEQvWidYAlJSIPi4BqB7isUpxMm
K8Wt1tCtROC31pgc2+Nyzh+3sA1ogJdXzaaicHyZWJWv0NeuUMgYd3lySMvlXDAdL0k1tLTvThXL
KL+9UqBZ+Mkk23GsNXvsx/cXJtOpGCGoNx8QxFZruk6O/wO9Hk6VaL+IubjUdVJqsKUIljKzysmo
P4KgaaEGUHwdOEUxprjWMz3ch65q+Jvh3kHXmDKgF/I88dxWkD4ZIyH8l6Eqf90fXmUl63+HR0IP
Krym28dVNQU2P4nuRdQPbvXi9ro3xf9K9f58M2Yyu8oFA3QYPXioE7ATOYLfeFo/bSF4N2EZ+Red
KqPKUhKeS9E6UD9FjmBJpsgosyjPybXvKs0hQXHscaXtdqRL6hgUWSy/QqIAJJsQbL2/cwKdO2+X
CASy79LhuUQrmM1yFytuN7TAZN556b9Z2bqn5guj316V3rlSbpbEh3K+FZsgzyFGBWyh59LLNZ6q
gLJMtKqcruTzBE/tRz9qUdrk8n1MGyZTqDgvWtMrBxx18ja0K+/UrZtm1gqvkQlUExusbGSzFQ9O
EvZpERFoJU65rqxJZRQJvhOOfkPXIvVGEN96f7uSwTzeh65qaAm6eQuZ/5m4OI6Y37fGQ4Vzron3
KpvI++6wDuk8wQ17kx3y0Qzdwg/R4EcTMW/e/EE8kKXeeJ2No4NOnrHB7LArLkN9LoY59Pos2rYL
Gf5ex13KS3B5CbTDkPdzBkktKPsZUVXUTwUuvJ1Wl0cRE2QaFTPmZkD/GCsGBS+ceRpBBvPTstDQ
y7Pv91dZ9RMSaId6oM22MCvGg1GLQmezfqTNmxh07dIUay2zqUbmLY1lA7VO6QU9UgEc6lpGqmtX
d5vmB2sta791jDreiOxCjH7HW/06lV/T5a1DD7IkMQJv/ue+kRRQkElVLuuNlk3UumVogtRvDkM/
aeKDamgJwC0U0xyvgH18UCtb2w2nTleWohpaAnAJAfmVZYhqi+0OqNhZRJj7ieZ2qFpXCcO52y0W
lI9AFSjTgI2Pjfljal7um1txaHCknXZte6fPESRil3/usgsB6ZGTF697Xnyd2KTK7SXgjm1hiwWJ
gFg4hvlXWaBGIjfGOUJHKD/IMnOn+8uEKky9sMEGduKtmEClGgKXfC0bDY1CscAymypNFla6DdbA
oNOrQ61TbpPo/hKohr4tzbu9vE0zj3WrYcd8foZkwan0HM0pQTXybUXejcyZsIdldgd0f8giUpm/
nG3+6/6kFT4p67wh1lR1vW5D7KEnijCR8F+t0O74TpvcvujdzH2UmPeNvYiHuq3wmrCV3niyDJrq
3pD/e0z8IJjJjT25jzfpGbWgD3PoP2eftqiJXO/Y/X3r2wbN7C7yT8hWFQf6PcXh9poTzYapwJtM
t+onKEL2E+y2QBhy/eYlF0s8Ni7qgXY9rzGZa8WzZrDcrLZjy6Wf6SY4hLmF5ula5U8SkqEEYDbL
nDoxzyGzD5X3uUs1+QHF0DLXykjQwC0xMW1345FXjugp7GpMrog/MtNqAbG7LcoZKKjGp3G0Dn0L
1XKfPORTFuxCg0yyYrmH1JTTIOvYk0Pr5FlQ5v25MRyNdRRokxlW/kZL0JY7Oxb5FiCXciQDasoI
1cQJlYVuP/sObbUxVk2acCf26qeqCZGKDKf8UoBqtc88Epo3MOspkj3mGQH6ocimZyQgDk6yaNxS
cTCReVbEMl2n9bgdd/W/FbqIFCTI55eMHUn6Qud9uJLpVqhI30D6Maw4g9Y9KsjDwd3HcGMy2Wqo
yGaXUM2MPccJ06Q6ELSLuW95FaxkxNqsYOmExyegFU3Fx8Bqf+waWSZZsalYe9Sf23HaDsHolWFR
6i5aCm+XyVWgilal5+EwtRXzT994phTC6q6nWUjV6NJ2666bZYB5accT6pMJmOJj1x3RYeV03y4K
Z5Q13HDOmcjkdVNM/e+CFMHsbRfRfzGW1wI9I0dTY/7/GAcfbGAywSr3i9Kt536KvWILbb6FRYWO
hS0PzQ09jcbgVnnVjugWu5BgbCFM9PX+96nMJ2G5xQVmnLpkO3uGCzp/Rv5qbJu/Wh3KTPf9giVF
ozx1eD3CZ+vcD4cMR3WrDu1NVy2tCHZyp1Bz6yoHyvrmeeiqa+l4IV3JY1bmh4XoTheqn5AO1a5g
3dRZeIRy0zb0eX8wivyTU7Gg8OZv942kOEdQCdg+Q35jRntgFJQ/+vTg2nVQdpd0RmWaToRG8RMy
DwtSxBC2WfEVlo36aUaCrvNOTQcWQA69aXv7dP9LFCFK5mMZSc1J03v4En8+mGP7d68t6Fesg8zD
aiaLt9TDXZJm5MRKGvpmR4KstKOaVt/vT1+BB1niLV1ES7bCMM+jZZxSXGsqN8FDeXO8P7wiwSI3
9dx4TROaT6CCLu6paqywqh/5WIRVln2x6Ocu/4u4um1atRIStBkRiIwOFXHaI5zw6Xtql5orrGpo
CdPj2i6LT20RC3c8je0Idfc+um8h1dDS7ZjmXinALhFxZmZRU6cP7jTt4vHhmeF/I1Ey5bhxLw6Y
iIv/OpIOZbKVoysXUcFLQvCwZNv/8xAX8tjUU5Ct0Py23wiHrMWvXaaRGVkjFNLY2C1OXNlpYKAm
WghLcyJVWF0mYxFvMKwssYBa04yyxjokWsqUAlEyG6sfVyrcCSmJxuqezLz81E7sNPW7NMFcJgu9
4XI0ZRyt4B5cukVt+ri5beCOGj9Xzf32/3cn6WraiJO42Fzq3g19dL4wmHi2sman1W+r8W54x+id
dVwaM+6QoGxHETCz33dSlOlYPZmS1mDLEKdotxakDlqFktbSBElFIJb1rvCOv+RsW0Rc8l85/1EM
PyEGVutWVHHkkqWuvK63KqP8L27l5yp7bKwxbKbXFcxn6ARybYMclc9LiLW2ZU5QcYGLJATPf0D7
yoP6j41SzV0HH0fuiuRCJLnpnFsp1vpEhhfb+lboykk/nrojv3hVvLRm3MFoXM3uhdtGSOd2T2YM
D/uST4KyB6kRj/Dr0Bxujbl3KbxhXGnL6Mcyr71y5dAse17st0pHL//QFBhX2i9y0g55ncz8KgTy
Lg5EzMBtQ5nhjpCL0aUtgxI8zBXMa66LOKzl0dM1eftwt8C4ku9NlZ2xpoM1zLVBV0PkF54c74lV
R76rLoFBn+x/YwvqidbMg/TrNU9urKlT6vzsC109kcLo8iFvGDJPTDbMUkLPxRI/mO5NXTXwzV7v
IqJXbo41+UlzLSxxcAwrNDZNUuTDUA573GLZu5HXpXNt0mHkdumD2TwvThuYOkF31eDSPrHRolr6
GoPn4lhgYFIGkI7T+KBqcAmRbeNnK0iuzXV2X8w6auy/cTzd5d7/8QLeGQWZHDcnHbjGFn+m/nXf
lR/GlkDpUwtURw/+0QofWsDnNEMKaj7sm7SESWfE8acaYGwkrIOiT/EOqgvZHxMiMHEJl4ZYjLVf
YOuKB95nLx5OSZSZQX6BzKhxKmL+UydppVhV+TDX+3h+Q0O75trnr8xGZdJlSTWXDAWI5MPcyNBK
uDIxtA3kr4d51IyrmrIETvTm5k0vUKXSNU8JeFPeU6krNlAZXj7G5Wa61rk9Wg/UTOyvtpURlFZC
jqUc0djBhIROUApuBvZS/D115DM3szgvxzakkB0Is37TdX9Q2e727e8QIeoyMyEJgwDk1ZHVJVHF
DQ2OVUNLOAZTOWsa9Hm8btNyhFjAoV91RVD/3R//SB+B1SbtrgXqaNG75VZA9LrG7YW8bVF5yCIk
XI5FFdC3NaLnURM0VG4ggTsfvLL2vRo7+faJTMd+eJx9jYepTCRBuxi3CkK2sH4zuVe4W+iSaU+e
EBaSkF3iREJvyYmrS38vxVfefW75l/sB6WOD/KFvaiUjcY1OoHNL1r5UOd5p/PTcTrr+PKrhb+fk
dy5prDSbLBdrO6TFiyhXVGMnL2OiO4oooPdHa/ZKTE1vI+1w7aP6h3PsTlkEn1/iLWRH84F9KTW3
ho8X1/WlHVh4orP75nZoGB8d76XbdXcFy1KCLJJCy5pABOlKrTewuumT265sT803xpYw687U4qa3
JacNp4YpPRFxJo4Zsux033VUNpFwmzopL7MOPYVw1DHZ46oTHruF5D/jwR8Kp603bH1f4sHVR6Fr
z0kwDN2DINjC8rde7Ds+uL4E15LO6BINstPV9l+29Qz5wPtWuXnER7OXsAp+hAENNuzwHKliahzo
inC2PTXj1/vjKxAls+grXqxVZUz8OlMnnCcv4DOJpiSL9g0vAXZjS0UzRpurY/2zGl+2/ss2avxR
4S8yh74oprzn4jZ08cMd0RuK6O5RKptI6KRi9dngLEBnDZJyG6fsp9DFXsV6/tFt3TfNvrBJcxUM
1cXZlZS/O/+Hs4sIxP7otr6O0Db0acqvqWNG1mhHXqUjQausIuGzMrlD0g0zb7wfVfqIHTzQTlsV
eGUS/eK2rUE2zLt/ay5GQAL+6oeo2UGFfZQd/EiXkld9hARTpzWneljwEW7Tok/81aunsNbVZ6k8
UsLqKizRjA12p9aBpmcvgmVX6xL2hy4pd3LRFBwj9+mDKF+EqzkJqOwuk+ZpnZO5ajdsGJ+nKD1D
yC0iT/0B/S0OxSGNDM3vKCwj65KujNlL7VuwTOlcVl4FmzdpkjQKQP3BoJ95ta0+esXRWnyGWtPV
6azDlqG020o1P6Ga/c2Z3p067LS2kKTFbj2Zn9byZ2nsYRphVW+/925clrtbY2RY1Sn5sRhv3Py0
rG/34+7Hj6gYW0JrUwmjXAzM2Tgnn50jJDcfvJctNKPbsurKKFW2l46/3uQbKE7JkCDjT0l7FK0R
JuNprXZxpfARElo3OiVNTxDizepg95dll6oaxpWACklWu04LHPO84qaK8zjt0tlGNYeUacpcuxrm
GQNz2saO54aVVWiOR4rIJfPii9nMoAIKZ/EgT2wU9gEatheXTcf7DqPwcZkXLya3pCOFv/R+HnYc
reRnXT20auib97xzcygiNBu9Hapb9rtJr1b/en/KKotIsISUZUtZPYgHV9hH1v+q5/bspZPmiqoa
XQKn21hpWkEM9eo7X3BJoqgZ8xvdHV8BHFlRdOjZ6qLxCfI25QtPn0cjrszXWacSpJq6BMsqSaEq
hZY2V3RtrNzPJo0KoiEkqdZSQuS8optlyeCFKU9+pSMVAbCkOdCppi2hEgSwZSHJLZq4DwKv/rZ3
ppOOG6EKiDILfgZDl/MVo4vjeNgi1PeE5cl+oUfI3R4NDYoUnyBrirpr56WOzWCe5W/0vU1XtIfR
pBoULiNT4OuyaWfzdmUc6RQ06UPWP0yUB6uhuWgoVlbmwK9ztpl8BEpXm13GInuodBWp/+WVP7jD
yMT3rPNpwm/hlp7GbySy0Nkwsv9yDsnLoxVaB1ME0A4YXA1wVWcaWWC0dtJSDKhxuPpn6gTJqT6g
aelX81kclsN8aU+6okbVikhbbLlAjAhCZbiATGu4LO55660Dmww8Xe5qdcNcR0LytE2VuW4r8mTi
rfXHAEq1IAB+2xU/ZYJ85hg8zUxcLS2LoRbBDNspiYStI+ipzCPB2SW2URELy2DUXliyY9WdmhSK
1u6+UCST4hORG9Q3cXNl62nsL5NOT1qBYZkPX85WPWQ1YrPHf9neofCfaHK8b3EFxmR1UV5MQzet
eKAzChA6KGQ5Ft3+rchyyOqi5pSOXWFh1hbqzopP25gFaRIzcRCu7i6vmv3NYO/2ceSCHUAZs8/q
I55D5y26b5WPi4OZK7c+R1PywvY4PCW7eCcrSmMR80sflFEa7Sq7xE9IWBUuKC79CmfJ0h91eRrQ
04JfNNO/jfFBeJOJ7zwzzDZPgaPy28KD9Hx7KJnCgQdWbIV1lB91H6FAlEyAb+xiyxuarA8+msPm
z8T/XpPATS1N4FS5kATYcSTcX9EY4cHomi+L9W+CXi7MKB7Mwgv8VLcRK+Al0+H5mhZddsPAQtwT
9/tgpeOpa3VVCKrhpYSTSIqcFreokw4/M9ClUSow6S5VqrFvhnsHAMJFDg1yE1uwc1xBUylSJ8in
UvMqq4CXzIQ3Gr7QukEGMUX1n+UO4brsu33LOqOCG2s3Odiokuq7V7OvPuff7/u+yiK3b3lnEd/q
25zaiDoznocM0YTr3Hzh/aKJDLdF+wBZMv09G0TC/BkO39M6cqxvCXmYqzWCfEbQLIfV1dVRqD5D
2mattPdg+Rlv1uRz6UTgZ2e6oRWgkhnwvALnq80Fv675JXcCOk7B7J4SZHBRinB/ERQvXu4feqOr
jc6k1YJb5+/5YIckKCLxk0Xzm32cI8jWIo7qupUqVkTmxm9GPU91hfM/qv2fLWt8TeqkCCzWRZzS
yLCmw5xNp/vfpVgVmSxfpImALg0AQTNou+UkWoQIqmpXuTbq/SU0z1VagRYCVPT8WWz4q1kOlYlu
0fs9JgYzm/IcqcyafMXL1yVpXxN+Jc3w0E2hm33bZ5yb0d79irlMmZ/OA78m5UuLl0e8OvB9pxSZ
9lQS7vi5i6zL7Lxwnh1EppNKUYQ4mfhEkrZduxXXI6jXuvZ1KncaQ8Jvu3RV0sxIL6JTZm2mgXPr
TPTPfUOr5izdeBOPzz5Y9evDWqPFRYnDeFBQXQPajzVY4ITSnuuO2zTiQdM7ufxrXl0Kcw4m+ksU
r+vyl0jbg1NDqmZ6TZJXVEUEtHhtbQ0DWBGYZFKUUw7JDF1fbGYsCT3z7JnfMnoSVRpoHUmBBJka
JRgqtetuvL2OG03Ugk3oE/KpMbYX3neXwreg6FYddi2TTIgfOU2Kssfrobukge14b8zZ14WO/dHr
vHXHDncN3MI4jb009oTm5KhwLZkBX6D3c1rbWAK8B0XmtkVLoQGEauTb/99FB2spSh8tAdaH0Uwh
iVlFHS6P9w2tul7/9/93Yw+N5dhLfzvu9gFaFJ7sw3L2vs5jUD/ax/6UhLq3GtVHSKheWjRDdFEK
chV1EyQeO9pURwtSbC0y/T0zhc0mG7E/bX+B4YLMXh5klk6sVTVxCdQDpTnK6BDmxvqlZ+VBrwOi
GFlmSpkTCjwhhYMA2vhzmJRQPKtdV+OO7OPTlsyV8tLUbh0T0zbEZRL/5v0FKsgGBDLvO45qeGm/
rRKnMb0BgdTlLboEnX0IY7bmwZ0152fFmsq0KWF2lpf7HVgtlQlh5fwguIhYufNiIWuSbsIWYAMv
eKFsrw27DsNbpasQVuUm5ZbPaZot6CELT9+eRdRfhpNTB9vn8nLDk3upNQkTlYFu99d3wG2xiQ1L
vvErRPKmUKCbY0jRby+Ev+p6nKj2M5kO70JCuFwXXJGsF2GFG3rJhk2UgHzlVBHUR4xTdUiPROOw
qoOvTI/v0sEd2tuvkfRQXUgeDEGFX0uO89HNwurbGokwO+jyfSr7SbDu6xmtp10EDdPmwezMr11j
BsU6vtzHx8fY/kOTtFtMMmVdy6/cXaMWb2gd2/cC84cmqXUrUp56+G4629HgoqK133W1/EORtLHM
fIKG0/rgrJhw16LC+vt9c3xsbSZTpFp3SZbZuyW00LOlrND/a+uhmvLX/dFVxr796jssoArHN1IX
mxgxs8fNtL4Lsz3fH1o18dtPvhs6r12TQ+Ydr7rT97W6oHAG6XqNx6umLUGYZoYDiS/E/67v3zI/
n0K7tnX9JVWDS/vtaKGlUmPluFJ4bDzaTkGf+3rRUdMU5wYmM6Sydq0yZxC3W+oa3rJkdYi2qhf+
uEZIkkX7UMp8CaWj2UDVi+AynNQp+s1YweREQrfHKEwks6VmFAUTseAbhqSKRp6GxD/s8hpZbtSx
Fmeyb2x/ex7SALJWTbD4fhX6aEsS3v+Jj0/8TCZMjXQcrLnPIf8hztBFONhoDIAKTHhnGea6XNPH
uzzzbv9/5/3uNqAaqschgvTJGLYDYaet6JvzuvY/vTxPPt3/FgXIZBpVtdGhcRwsxNI8YxmE87As
O80k4XdN85IlBJQYz3IOPZufqsKKlpVdLDeHTtG0L77JkqQYeCbQuwDxznmoywgiHq0u3KvWQAJy
v5VVtjh46szZGtlO+sR66EVTfwggBq+TD1VBQboXWwtvp/7G2GqhZj7N3cF3dEwz1dAShIU/ZpY5
YFvPRHKanO1l2pmB+EOHtPPQMKpFo9srLS6tfex0+pqKKf/Bo8p6Y57FCH9ENcC6pRejtfedC2Tu
1OybySZyWMMeqiD1mrDN/t0FIpk6ZdaJMdQTSl666qGeoScY8vH3vqFvuH0XBgTLqykV8I7RYWd7
/pFADF3oUhcqY9/+/27wqUubkqywyJihZ1xfRW2nu90q4opMm9rWBR25GmSSjKk4G0sW1Yb3tvjZ
vrOBLDJq1XxCD8qCX70G7M/2hyPcYKg+37e5j8//M1uOPMX/msWpYXXf7W7ZteUHKbMhSIoUgr5e
MHXbAzrdo7EwtQJjHjSRUnH+hszN//6i35eJycwKebc4/VKNYffNDocwO7IIz0W8j/iFRuVx2Ge8
/+PsSpYb13XoF7FKlERK2kqe4tiZe8jdqF7f7tZEzROlr3/Hd5Vmh2aVV6nKAqZAAATBgwMVXOWv
1pjUqQtHAIkMq8RXsP1uOZcG9Wm2XgVYDc2apV6K+6PF7uNhMw/7gRsUpROtXH2nHmvnDDsj1qec
Yf1HZoKy6fZAZR1FZ23nDjlk+0VYfLWP6wb0cGifvisyjL6O1ig9APJwFxgSft2nXP7/wfesTiwF
uuTwKfbv1X8Pyr1r4uDSiVbcmoO4lqEJF4nzcJg6IAWa0xr8uu4bmpChAq6CgRPWsA7xmdGoKejW
K/vtddG6ZSun7TSNgmPYLEr8A3oLhIwS1B9iyzRPQide8eqM2q6sCXzMoTz0yl1RTJhKZbhPaEKG
yjxaJHVt42UC2ZqwvsbNcChZ/dy5GFvAxQ9upXuQRuMdGwiL67rSpKAqCMtOrLXpCTITr3nrBjBE
/+iDJFzix3xODD+h2WkVgoV5IUmMJlF8Es/D2Pk3ZjcKvnzTB8snqzeJsUBmO9lpdHmOmhpTO5xm
j1XsVTK4jRugaRs+jJR8kVG+grTPfrtN6Zdf/bBwDCbFWGu86Z+JlUZSyF3gyGcKIhRB1q09rLeF
ZxV2ZQGsy1y3QWeDd0jdxyR+FI7hrUK3p86fX8DKdrBtiaDTkyfXf0xNibJOruK6HcXAMY8Wl+YX
l25z5tPdLC1TGutjdZ+cxyq+yhLgDpg76u+RvUXemj5b07duSLbUoSGTNBKt6aVU51bKOcyq0mms
S3Qr6fiLYd6MTwTy/e9ZWj3UdmUosGq0pQKukgyj5RzH8/fB2mzByP3WFp0B+qn5ABVz5ZQiS0cX
QW7CzCdvF3td2DM8F9W73jL1juuWr/hvnMlpZASpPwMl7LSLTXPrNM6rIq9KVq7BmMPup+RF9nun
zsOy2193XZ1sxXXF0BZtO1S4rlhnIk88Ptqj4QatU8fl/x+iAl4e8Vo/IfQvMx4WneKO+abWVd2q
FXeteQ5SyhXhDO1fm7lzfgQze+5WE/G3Bk/KVcCVlcdJjXnUSDufh824ZTvyrY0S8AxsrLtUhMOW
7O1DVkTGTmjNhVoFXoEyxrHWDmeKXOSvvhdb0uCHhX8AiGN3fad126G4sAM6rGlechwBzb3EqA/L
CL/XLF4FXNleL4agu6Q+1jff/jfwX53iQeCh+frCdXU9lYR0zXsichqX/wGr2e7Sa93cexGo4fbD
Pt6aEk/t7yj+i4qAK5tOAO95vjw6Zs/8bn2he4Dsts2evEmDX2geY7iKw6rwPIUxfAkKiF/kLjlU
u+nQv/ebdSu2y8HfXteaxkVUSJY3r32OqIFNoV87e+vWz8FsOIc1lqQOfq7YKtZ+RhnXA3FDyzAE
qL0NI85VPJaTYQ5fn0H0mm1dsrNNtWGdNpRzOCtY6kwJqgV5Xp9cnxzo0m7hBQbf0nmAkkLXU87A
QgplD5jMxZ9WtoaUPLS3pugq/kpUA5vIpXY7Btmp418DF+oRN03t5VyFXBUIdVVuA3LF84M7HbJ8
CnsQ5dgmjlaN8lWY1SSAmEwF7H2t8g0qkRRDOoXJzjXGqIKsUtQH2uDSpJs0T8AjT4nhRq1JGFQu
UlIEntddnNSjX3n1WrnfyYDqGNlU3HDR1VyNVBZSzP4CSVsAQIlf7wKktHKi4FLNds28bal1cqYm
ZN5suIdpLFSFXA2Z3RV5Rspz5d2tQREO/B/L/u3W32+KNiruSrJEYpImyk58bDZdgKEqI2+jeL6x
IKcST1XjWNZDjt1wXesutgjmZZgKcrqNVny34lbP0yIoz3FbR9O6WZezlfxP1Nt2MAR8nYkqJ+80
z37KY7+8XC4sXC5MzZGat3CuIqxAeVx21vrfQQLWWn5sduQh/2GPYX2ydnzX7Pt7Ynja13yDirTq
GdgQGavqc+F5W9q2B9SJTee7xhFUZFUb80XEeI8COj94DLqN+4UO4eVJv9vOm/okt+2j+MKi6Su4
hrc3xg2VoiptBgyZvrTJ16iQtsB8opfd8EE6XV3i4IfEl7kTS6ce+UoROPtp5Pu4MnixJpL+Zwgf
JAOOk9l+DJxYTPtt77SbuGdhV5pcQSdeSatJkNejTCFezs49nsezkIk7328MfqATrxzCtR9j2HaM
fXbLcm+zdJeQ9inIXUMM0oQ4FXJVLQKTMVC5P8/VU9C+Nf671+ShLww92rq0TaWrcsuKuyhAYPl7
PC5HPfgDvC/0ePEz3APq25IrFYA1Afw8lUAznr0i7nfuhOfTNJgLw3VPY5oqAkvAXhyvXSEdTOwg
/Ni4aOO56QiwlOwZj+JA/kvE0QH5A13vG1SZ6tmQYOnWfdnzD4ZP5jyZqgSWWTrFrkTxfE0Tw7p1
ohVvLaayHIMJoqvurnPujLh8jbWrkKuB2g3BSYgmweCYZpvGPggTSZHupqIyUGX5aoOaExEGVF3j
lv/2Dsk22BZ1aI0Rhijsx0NvKMnovkLx2bbpJ5EU+CXLsTZ8qqI4f6GmifA6l1LhVYtbVFXGIT0/
AaC8Ww9FFHwp71hU7OLI5FG6T1CO36ESIC3yLgd898Ma3wv7lJteTj8XzdQpzyOp85SBvOycrk+N
vc2aN8+EkdeJ9v+0+L5scxAy48C1+xe33jn9S50ZnEknWvFUSbvBjbsLMKD8PZIEfJgvg4kz5/Mg
zP4CVc2Nn43D5QLHD0Wx9ecudK0wGN5uCTJMpZ+qZ4bo4jslKs0dumBZOPVdhMGQhqRft/pLjPgQ
ZqZZytVfsXoqkmheozHHY0v9uJjYdj+PNSxQDli7ygcMhEeanOGyMr8G9MYdVbxUlhbp584qz9T+
KYuo8V9FYFCJzljU9BgdtSIWWDLmdN2jA+JXmYgTnqQMeaVO46pzZpj9wjzUTIsx2znZxh+fuTtt
i8zUJKxZvwqoIhMd8/WS59n5cUGXDzm5ptdpnWjFRUmfL2ywoXVrsaMi+NpNQ2gzQ8FaYyoqlgpX
z5SsE0qcLpvAIEJ2qdVvbnAi8Blf8vAPVi6tXiC2DOnZHeotWbLQbtkhCWyDxXy6cohX1ILBWWJw
xpicSDBtCjJsMufL9YXrJCuBa7GdrAmWND3nbtKH5br6kTvFBoV/uptY9sVCP2jFt52SYJhYem4c
shsxszPt/VcGCvXra9eJv/z/g3jM9u2GCbwZ59KejnMnHi2WhZ3lGJSuE39R2QfxAA12Kw8gfq0e
g/TRq+7d0nDpuGj3r1cmKEYNWjLOWcri5JwESWQzsGl+c50XGT+ltaESolu8Er6maSjawiHpuaie
CrmJ13v7psdaLF4JX3GQs2xpfHIaLMsNZ7vGfDL6721bqsSuoHNTjJ4nyXkV/Ub2acRsP2z5Td3S
7C+4NhCm3tgV2FLmvBRl6Mdp2JaPudxItHhe/4LPt/Yv2HbXWskMannYfE9Dq9/5zkNK3TAetqmJ
z+Xzvf0Lvz11FzplvMifB1JHKTknmAnXLq/X1/95QPgLwp3HxWjX9ZSiLe8pz964azB5nVzFWde+
tfvSmtMzB/9kK6eTLJz99SXr9KE4aiZZ3xRdkZ3THIPWey/ZkwZQ3Cymprf+Sxj/21+5mmQMdSbG
icfQuFU+jelk34vMbd4cv4v3bpl64eVowRg6Ajy9V8+GAPTpQQ5rVXx4FIuwSifJziDiCKZ70mx5
UoWUGcKnbkcUP+ZFxeIhhxkF/h0PzkuzvW07FB/GoGnuN84anxbHfZrG17zh58T/dV24ZtFq7lFX
hcfRZJCeY7f5PnHwZBRl3xpyPp1w5Zh1vaVyl0lAePsgijhMwHJz27LVY3byJfM7SO7iM5E/aPVy
Xe5lZZ8YporcXlIMOk68Jj0TjDto5LeMbZr8e5z2Ubs+ZCaeEo35q8Dt1nWI4y9tdl4D+pqRrVX8
O01uBMBvRKpmV1s70ZsqfRqj9xVnji3PsacigFWiNUiSYiNAUNdiYHm5mB7bPr/rM67CuLPeq2na
l9m5qt9m8QqwJS2+i6p8YW5+8uoi7IKHYH4bMOHdCQJMZpGH69ulMzDFo/NkaNvcwuGQ9uw988Kp
zn/cJllxZkKSjjdrnp3nQJRRKzwRscyEONMtW/HoYbDGDlBLd48Xj7CTa5QRU2TVxG7vYnIfkqym
Rs+JvyzpuZ4x1t07L4TeYWzu5iatqAhvF638pawnGG7bhHZhb/v8pjG5DHyEfy7cHxirHR864e2v
C2erJU3XQ41Pqwhvlnt8YNWYnfMh3aSYgLyC+IZtxs7dCu9b69yUnIOn6s8PqOXqpWysYYvuv+4v
VqThYBrvottUxYdLDL4fCoYDuQru1vRtJhsjnkknWsmcSdVPY245OIm59bbk2beV9BF1K0MqoYk+
KtbbkzXQ3ZcTIPVbDzG0ncB6Wjcnr8nmfZYs7vN1w9R9huKulTWUCe0Rt3sfHfaOxR+9LGah09Mv
139A47IqyltmQzJQf0rOmHIij3YVk4iPnqmoo5GuorrxcuVPzMpzdAogzxrTbQcI7fWFa3ZARXSL
kRWxzHBnLOQ/Lo8SDOAY/dCyb0tDVcpMkNMsNh19HJhj4oUWr387gho2Vbf0y/8/xLJsjnsOUiwU
AeqHMXuw6fI8xpslDgzyNUbDL///IN9K7K6ue+ypM1jHtV73azPdzwk31I10m6p4LQtSYcdjhVJA
U6bh6Aa/x8G/zRxVKLdY12Bocy89W3abRz6t5h1F66whu9IpRjlWHZcPi23buFv41q958UGn41rO
vUOIqXSs043qr0tL6yxeUWrAvOCoashDYqNb+brJ65avHK8zw3R4u5ucfR3P29wWl6Eh4CSU2+vi
NWtX8dvW7NiVmFl6HqvfvrS2aRBsrkvWnFQqbDtJu2qp5JLhWvQ76ILNuIbMGrdFNYJRyA19p7nN
a1UezboKLLfyoaECs/dGbz2s4CC7/g0a5asw7m5YZDwuuO/icQ0Pv1XXgO8nAea6TEyYYt0GXH76
g9/OFm1cFGSSc+Cuj7JP7hL+67bFX37xg2SP4m1gpdLZ+zE/9JgKlTI079yGkWKcKYftWAUM7Gaj
s2e+3JKi2QeogRexKffT6UVx2yAbiNt0l5KAxe9IJ0UIquTX2zSjOCwdbNdDT2hy7lM38v9XB8Um
vwmBDrUo/pq7fWNVU4d1C9CQeE1QbrNa3jSehnEVse2xVPZNgz11Ewxuz9fi3JVNhbEDvmnajkbv
KnB7bpfUSgh047I6ZBgh0c6xwZt0opWsOIBBxrBDnN65/z6Cni3EVG7Ts7LmfFVB20kXJ9IaKC7R
vAibdzEt4US2q6lPXBMJXMVNW5IJl8Y4RZqqPdcdJloS8Z10poutTjWX/3/w1dkeGtftsXq//WrN
3aFzb7xVqjyZ6IjAbCA0/px9i9zXINS24y/XvUinccVDp9HH1JselpLTEWQO8RRa3vhEh/aRLs2N
JqN4KidpigeIMj9PjM8bjGKowUdxGwMMvEnx1YlamFSFoVjnAsxW0ZBbdSSkD7RzlpkaOTQbq2K1
82z1fDpaiJJMHsexzsI48025gWYHVKD2kjezu6LfCnl8f8wkOMYytl+t6WHK2u31TdbYvaP47FqW
eLQqqLPP5mTTJf+UTrob7dWQ3Og+4PL/D2ZPi6bN40uwKQZCN73oQvSebgaBBNDGePjrn6DbAsV1
h7IpLJ9BS3IEcQTYm7zEhMHRiVbctkxQFGz5kqD7F1hAIU9FexNejv2FzKaTz4d48pMzJnoc6vxs
19Ztqbyj+G06plnDVr89WSPabftVyDPrfGYwGJ1KFI8NvJpJMLehqjJZX/y6sjcZd8nm+lbqrFFx
WIf6sI9eJufqv+pHEVqlvUU73G2WogKzMYzMGzJMNdnLHjy/lb2NV5Ola9SiYrLttkt6iumzey+v
XvAk+ZwMg4lFWCdb8dHFqTqy+lZyXrrS34ikewSowkTypROuuOhU5L0VuD50Ugd4SOrQJ2Z66NR4
vwrIToOyz5YZ975euJvWD7ar7e+sRN63KX++bjC61V/+/yHALNzKkpLPcNA0RcUGI1fn+EZjcf4U
LezO6jBYCg4qpg1jiJCViZlMt2rFQ4fVA3k7xYbyeXjznH4I+8E2DYHU+JCtOGgbx00x+U1yzsb4
BTO5HwYhnspbL5Qq/yUpR0d6I+yl83oQlmNIY9kaNK5ZuQq/Likqza0Le7HFt9mavzpwfOYvhkdx
jdJVxDVoiGtbYOwOTjo7gvq3/q2VZhVwjUEPi+XYLo658ivYUiNQhG5usm8VVR2LOW+a0XX3Fe22
TdzdUyJ3t4m+7MIH1wGTaGLVHkYulRka2Ga57VITDlG3kYpXBl42ZGMLfdSIWfLMweuZmgBxum1U
3NLrnYp4eNXZl7U4U+o/JbXJLXXLVtxysocJ1xcou2x/8PQo4zlc+tsOZRVMTQR6mqy4d/ZBlWAu
NN2x6jZ8EFdx1LPXuEPc0ARjG+QhqJ3tVP+4yURUYJPvdbb0FpyXM0qZSTdvg/XG6KqCmho3Wdci
gT4qPOA2zIv88ftti1ZOS2dhLBsd7GLgDJveolFbjPvrojUGokKa5jporb663J2d9EUWxd1Y508j
OkbC6/I1tq0yVrpi8e2VwbZTG7db18WoAO9G0YpL2mlVBDmFVi7kTzFmE9uoXty2asUjm3ydvZog
sMpkbUNnRo13SmMDkYBO5fafUYoA6VLQZEQcqR5GtFnJR25yd522lYPSG3BjpCOsuwNyzJ+niDNT
oqlbtZLHpqLKkRBeVDLmZ9J457wKnv20NCjl85X/BZPO8Eo41ZcY6HY/s7jeeONNTc2MBZdi74dD
oXBH4BY5Q7UyAXt1ny6vhYTarxvK51phgeKZg9/z2R2wl5kQ5yyzIy8vvvrOTT0NWLuSyVYYuxz7
FPtJMxY1c7DHwFEDav/zTPYvmLRFW3bp88Shg3k4bhLJFeXK/libIPW6DVW80xHVPGHoHbC0I9s6
bvM0jvH2utJ1S1e8M6lcAjKpkZyswv5SrP4xWOgja/43ebXBGnW/oLiok/tdkqw47alfPtn5EFEA
PYe13JZsNGSGnw+cwd4qvoo6zjQmDTLmlkwRGeYw9YJjYj+z5CQckMbayQbEl8cBpAiZ4cTWfZbq
wy1BVRpA8JMkx5n6kb08Wd0+5abhPBr5KpgJ+LR2XPw4PmWtE8p4PwcBItC2rA7XN15jUyo/ZSNA
9TgM2PhVTCGx512V3sQkyDAV8c8oQRxUjMAXQU6zfF779W2xp//dtuiLsj7EH9Ct5YLSBcfUHIRr
nuzYYmpA1un7EpU+iPY5KNAbZwCMOrPCaf5a5nWIuNndRHkDpSg+XFmFv3YS9jL0wS6R3Xsdmxr9
dFup+DCe20nCWmyl7Jeo9NOjX4rdbQpXnBco2QYXUSicgKzXEUMkB1PN+/MHQlDx/KlwJ+tTMU0o
idhs2XVu9wuzO79kcZbhd8g+8fytRSxDDNJpSHFWu6c4JWvu7j2v/F9eDCCRtenXm1SkopQWmmRZ
Pq+4rQ/ObrHbkAuxuU20ctziaWdua+E6e1xM947wj3nCbxSt+ChGsaxT5uXk5JF0umsbku3Rd2ZI
hC9C/kYeMhWl5FhJVxT+Qk6Y4Hmkmfxe1EsczUVhbW1/egH3000cQOhcUby2bsaq4U6CkzEf3jGh
+d84ML1AatIRdZhvXs4FnQoov7tcQew6aqi3tebpxg1QnDaoJwy36G2YTXnP+JGa5tZ/3uQHlSgu
G+Q88esJghsR5W/BLt+RyH3D6O3kadpX+9pw/mlcSiWnXEprRRPBRE5+ZmEcRZbL7dpSeVsuqEKU
qDN5zB0ucacLQkueAYfaWpOpbq+J9SpEycn7BgNmpLvP0e5rBw9ds81BqJuZJshpdKPilMpmBSx0
md29la/W3rYyf8NX2ht0o5OuuG6RO6XbDhKu62PAd5BsYlxQrgccXSKlkk86M2YCurzFUdIN2TFr
rW7TJl11xLDv9t1dXFDLegGLknUej3OMaQ/pWpJ9VqNp6voKdB+nOHTm++MkCliv9Ot/6ABmCxqT
2SBc49L88qMfzvh8adbSz2BVjl9sBuZhLAM5rni5vL52nXjFpf1hqTHxE2vP3OnIeRCmsjoU1U3D
sxnj9p+r92ja9ANFRc7vMEt38DbEM3Gs67SunMX1RJspHwtyYm5wFLF7TE2UxDrJysnrtkh7aIer
LmiPIwy4SnFrJCZz1QhX0Uuph+mAS1XHp7b/F9X4/RrcVv1EuvanrtFZQdYxoOQEDogfrkSzCHGT
yXBd0S1bceCYDk0J9iJyskGK8bxyWkRespqqqzrpl6D3wcgbjiK5kxJnP6ygJJzjbedTg4HrRCvO
WfNGiGmAaJCTbMv6h09zw21E4zoq12S/tCy50OWfFi8LtileVUOrDvxHzufbHj7wIvOnXlzKq6or
mvjUzdWdCI6ZXz4QpzWoRvcBqnOidrumHPnU1Ltb1jhHm9Gfq2OqWurEKw5qiXLBdAIRnwa7Dysr
DxdX7Mhyq0UqXmoFce9mgUNOaRUMIWHVe9ne1v6KAPKn3mvZFR3BCPMzWYYoSX51Sf1TrsX36zFX
Y5IqXgkDrmUWD0hD8qDASKwyt4evuQT+9bp4jd5dxVWZqNnMWj8+pQJ0zKzhz+WUV5FTtq/Xf0C3
fsVbgdJrHQo2sNNY2fdlmf5L/NQEX9SkOSpoqSrdYCkcFyWEuf66ZtndKuld4y0/2sU0H123/Mv/
PwQbIdoeNysXoSwW+3heH9fY1HB1sY9PLhEqcmlAq089zCiAOGj0cQk5AmwY2c6wm50z6uDPWcdf
MxBIXd8H3UYr/utTgawtreKTGw+7khZ3RbFruakGrpOuuG8pPZFPAvBp2QyvVua8ekt/rJbYUH/U
iVfcd0S6TNIBBZd+nF5dwiI8eb9PsW84rzTiVRATB/Q4ybDak0hAnbb8tsb2obNNDWQaK1VRTDPI
AlDTgYvlkzuGkrX3pBIPKR8fi9ykIN1vqG5s9Y5TYybXaUwcEpVu04fgUC620nWCkAfs/boRabxB
ZZpsnCmwRp87+zUl4PSr/5mT4t/ronVfcNmbD45GbJmj/Qmpa559cSkonQiyyzWUo2norO4HFE8e
27EfFw93Fruximipi2m3Np4bWQALRFT2BlqnT1Xk/9VCnPVthkaagr9MFdpDwLhCQ9sPvl1X0qeG
CuGKklbLTv2iXIt7iyR7Ny+3qczuLbxdXxf/+dUa8hUdSTrlsZcJ/jJHdMcjkEIOmyEcNxxj3eQc
mYjmdDpSMhVvGqTVDn18bAlLoyJf2iifF8MGfM5ih49QIh2A+bXdd03xsjTZti8xebniW88ZAUv4
jVd5TKoWm6n9KdMx6hjZFO4hcZNQODfukRIKY7tAJ6Jo+UuXTH6YCopZUVm6hLjom0xZpz8lHGLm
FfJfP0vvU9hvKqdNT27CMPtcrcp3diLH1cn5Sz2MEB2gLaPZXLcuzarVgvyMJxE6o13l5fLeOINj
x+5uAopi1Ur4S/tmaqrKYi8swxSqJQ959WW0vwJ7aVi7xvHUVmMSyKKZ+y4++jI5TiU9pcX4LahN
NESXW9dfqQDWr/o1p+iCcfP0HqzNO7xYRb14SqkIMYz72Ac/7Nl0odT90GVvPkRZLkibpzUsx7Ps
MHPknet9a1b7vKDHASNo+9KUV+p+SHFx4l5oVLMqvSexEzb5sm2IvykydjcETRgzLyznxXAz+TSw
Q3mKvwO2kg9t7xfgCGByU9H6rVgAjcdgmfLRW6ShY1T3QYpbFzEdY5t00JyLJ1CvDut1AnCjieQM
vkeUcfLWNFnt08QQH6S4t5uOYu1YiZ9qg01SY67pF+JibirebRxu4Vg8l4XpWqdxSrW436GTMRO9
5C8gwhkOrT0Ou5bm8p/rLq9RmtqCzOPR8wZLpPeyBKNJIsKeVFHfB5u2mjDC9odjxHdoHFTtSLbq
lgha4zs43aNr3Ra7LDYUgnUfcbG7Dz4Dcm2ZMqdP73uHRfbkRXYvHsXQbJrhtNg/So8ermtL9w1K
FJBujAllaZveW75MD7J1MJaiFyKaULAy+IruJxT/z+YAo1QXyl6Seh7aaFw5qCaHtZv+mZnEKI+b
PoQpHll1uGlTmRX3LGfdFoMw5hADz62okompUqP7ECW+jAMbB7ogIMczfbSdBgTc2aPrzvvrX6Bz
C+ULsnmsp0YsyOLizN50ZfoWjJ3paUq3diWUBOWSLFnD+csauJFnJbu8RtUQt+7ra9eJV8JHtbY1
zdzc+9mOTr+t2jh9oNYShMO0zIYcS/MT6vtCX2UrehvwBRY4EdDxGPLkf5ORRUgn/eKIHxwui5d6
FkwU93PvhRhVEXZ2HQbypiq2z9Uu6JZ1xZDKsrin/nn14jBr203KbjN99X2htxZ3rmlR3Jdjs3Pd
5J6gJaZPyhsVf1HZB9XIPF/LLMfaW75bgzlcf/VxfePS/4oNwFE2HLI9muB4fi6S/1nccIHX+JPa
Ah3zAeNeVmxp3PxkpN0u5bC9bu2XFO+T1El9NCA1zTmvsWrSgzCCn7P8x9IdLqlgZQBO68xRcdcx
kG3eB/iFcak2gJ5tgOs59bGzu+0DFHe1PCIpOAWL+5q+cY4Tfg1j+svGxbTjhp3VaF99RphiXpFm
rYr7ynmarSHKJtN1QaMb9RmhkZPtSwe6WZIu9JNjDelT8eO6ZnTLVrJ6C/MmynSA0WTTF+68JsnT
dbm6a67a9oxbSAFCHQh2i3DBuvfNLt8UkWtHw1cn6va54RT5/LXR50xxV7qWtYt+OFR6mqDeO7zD
QBx53wQi34g1pSHoAXfUIaCn7F+6JXhp1+H5+jdqkmL1vWEZ0jQOOOKQEx/n+a5JcQQ392NmOn91
e6Ocv9xO7AkxtLj3/T6yPLFl3k0Mm1Ca4m95avtDQpA95JKjwIFnQL8/0Nx0V9Skc2oDs3AC0XaU
jY+i+16kd/H0FrDnUn7rHubZNRzBGu2oTwKkBM1AusDAMPXhPRvgyKQOvl/fWZ1s5XTM+wT9Fmjb
f+wzO5Rdvm9JsrkuWuPN6mNAQashdwgKk9PyhMrCVPTg9D5cl61btpJFT95aL6K8hLlAvnglDYOk
+XJdtOa+pD4DTISNlcyp95N3uDIH4zYAdyIv+0PFWSScfb7kUcLjG5V0+cAPR3BStPPqFVBSafkb
RJFTjAuhWL3X6x+j05PiWFnbuxgCDOun/mPAjzO5LXNQR1CV0s9JIqD/rDiU+YONu4U0HO46s1Ec
dsSTmDfliHLolw5dEMiVTejdBID3/+phTuTqVisl46OfFJssrffCmUI3z7fX1a2xHbX0T1oi29my
vJ+TY4dV00bMSXbApkZjXe5s786f5SYfG8N9WLO56lNA24D/Fc1pzsET9quw+uPi3gQoQgleOSwX
usacjsn0mLZ+6HVzNGX2sR2a28xHrfzXSy7qLqD8Z5w7s/PG2iUuedT1lSz3qZXmgWkUmyY8q3Om
cntsSGljQ1jrRHHnHAILVHFk3LhuVC3405iY8DSZozp2KmlbMg9y6B+9uX/M02prxe5+yoaodOZD
15owjhrvUEdQIS1dM865c6irDF9E6Fs5lkEo4vrtugnrfsD+MyB1MhApF3A/vA1s0F66XcvqEfMM
DB6is1nFu8lQ5yNzpP+zblznlbc0ySNHcnc0yNclSX8No3JKypOyde5kYu+K/qeb+VnYoFU59MCE
UKZgGem7TUfJb16tB1vS2w5StRvan70Ck7N7545KAdqe4LRM0nBl+Jxk0edqO/RS1Al3JMY/kGYG
0+63unqdnTmc8fzQjeLr6KSvYGtqSifM6+kwVvw5YcwQjjUbpk6wauL/egWW6n6dosk6evHLdTvT
yVVO8KSxnd5dIXek/K0LkjHMAmK6lOuEX4z7w6la8RX94sKq7mnHTkucv/GK/u+2dV9+8oPokba1
V7Ggfp/WKhJBsG3EetvFSh1TlYPJ0mVVWqPQhUcHW45dmAnTdGmdShS/ngpQsCQUKrFhI69pHle/
uKi5IR/TXBDUNum+8IM2ZknzPnTpbp4uDBXgnN6x0XBgaKKr2idti8a2xj5r3nmX3Nn8G4YbR7bd
b4ax2NLE1ImhiX1qy3QGYMDUFEF1D47Z4pjF5alI0WoLXtjf141H9wOXY+qD8fTe6DUeaOLfuazC
lHxhtA7L/u26cE3yofZN02JJZ79oq/elehrr/ST7UFZHP/8nAJ52+be7idzH52oXNSanzjIYm+Y9
rd1wwkuoD9ZCz/Hvrn/Gfy3kn9Rg/pv0/kFJVVVXSAGW8j3AbTrpmker+Hbpn7OKZhcEP1P/0DXl
JqAsiuOXbG7CMUF9O6kj8D1tcrHhndxkvumd8b/G38+Wozg8L4KhbDMLy8GLSVbN0epgMu9wL3EJ
Dvxx02D0jOisjYeBVAYNXA7Dz35SydrTZhH/5+w6muPWme0vYhUDmLYMk6SRLclpvGH52r4EA8Ac
f/079PsWurAwqOJ2Fk0MgG40GqfPyQDs4w9dPEdIVKL5pJ/xeBplB6pwKNlOFMKBpzmtXSf4hOvn
Dz4k90ZKHvNSVSOSPZv/OZ7fLGJDu7xdoKx+4+tHzcoPC/no8qc1eXLSIUzpEBjs7PmPDn0gVA9b
XCR0+nx/+mR/TSiBzWVqmhra8G8W2Atp68Vmkp5GZUopCaRiG3deFxl4ANf+pdJXKDRbhzRv4/sj
l5kWwgOaCPU5q6bqxkv7SJCe0krVuCgzLST01Tz1bgvp0oeifC21R+Sl94csmWyxiXucoZ5pZXn1
oNv9oR38aOr4i04Ux4ps1NtX3+wiMuLdpyYYdTJaX3nixXW97kK3e46ogFV7hW7kq1Hd5j9iPdpH
jfdBimfLfRMj+HCR+i1zVlrftHxMg0WjQVqSf5tZlRT+ISB6J0joggenDIJ4Rmr3Ly5a2Pz62XAI
2h1/pG4KtZQyHuznZR4ejLHFfYcEKJd86HzexcYy/s765pz4fVjqp8ZeAzP/0Oo31ofoPb1xPQbq
KIDExWLXh3UA4sgtvWPTa2XA9PKZ5sXTUueK11DZ9hGuA4nZcrTkIG9IijKPeTv9M+UA1JhVmyuS
Z0nmoAvRwMgmg6atVd1Su4M+CFj6/CbQ9Fua/KCu4hvvb9O/Osg58kGt3SKON5JoHPyvYKFSVJff
P9T/aiGfW6CJvMXoXzTvSqv20tpt6NavBWoKY/lqsCJg3r7886+OcjyfE9BqIrXt1mRG75bPj7gu
qwgC3l/qvxrKyaq3lqvBus4jR/9dDUEx/Nrja381lLPBzDQwrtW3tdG/lJn+k1oVtPim1/vm309u
bRHHtoFpcKHAyCFNGFT2U7VCqak57KOpBLeaECpah9vV0iISpWDq8ZrQWV41AC33DV4IEwtfQTLm
J9VtHYzHurOPs6cF/UCfZqZSbJNtf8GJa5BSeXDb/mVqR7z/g4IU6kf2z/vjl20bwX+bvtmAzYTf
3PwzIFIBuOFN/cd925KBi/A0m2d1XRZz/+IllRHYU4GKClRJ9hkXDnN98Kkzkhn7vcq6MCXQfq40
W0X1+Ccb/jv8/9U13lYj1/J+waRP3/U2i8ZxCSc4Vd5EJikvzfLQ91OkMfAEHnrwoWfrwQET4aB9
u//3JHmxLYLYdDuvVje1+hfbyYNxpJeF9kHVQXq0ee7KT6Njxl43R2ui2AjbvL33h4VcoOk6z+q7
obpl9rfBuDLQFrf8V6U/5fN5qfe5uth2Xqz6lA51A1fv86OfoXGs+l7iMmXYKoiUpJgD/pn/5jSa
0ZbgAib9S8tuVD9Qkh5Mw4+tsgjZ1MYjA5yx+1S3dminLXgS1pg72fH+ov25L783iUI0sBM9L9Gr
ZZ2dbAU/Qh5qJlgyribe6Al/qdnZ8gDvaMPOHw4t1HvHjkWUHV3+2tdLQOllaE0ovvohQGXR/TFJ
HFxsbE8LXUNxAnmM4zz42aepeXYmxZaRBG4R+taylnK3QT49r1ZUtDSqhm8FWqwHxU1DEj/+gru5
k5Xn2bjc0gV03Q1I8MddhQJbhLrltJyIt0zLTUNvkfbL1T7a485BCzeBzOG0GWu23FZwF9nQnbHg
SbuWUmxk1wyjHbxkqB5MfTyxYgKacXzNJsWcSAKA2Lw+cT2bfVJa59xaD7N+QDPQkbI26pIiKI0x
rDXVo65k34i97GOmk8lY9P7WLw9ONoR68l0rzLCyFA83stjpCjFgaolPwS9unac5ey2zyNL/qcA8
RLP1ZLVuaEDXev7ZN3p4f12k3xPcfrFHuxjBp3nmvQW+3sgffmsDUKZl+W81P9D5NOraGd3Xp/vf
k/mFkBDQiho12tjMc54bn5o0/WWC1GCfaSEdgJwFt9uOTcjfWTh1ddhnqqdYyahFGBrImcdhsYfl
xsHd6TLn6NvrvlxA7HB3M2NKgPGebnl67Du1NKFsyIIvM9Y5g9b5043SJ803I0jFHO7P8/vXJvAx
/feUmrmz5K4Hy0P/A0+kNflA2g/W8CPbiRUG9/t/v5DWiVGSeTZuM0PalWaB76r2u2xatt/flA1Y
MliTvXDj5tfeyUrpi0/orgsrmIb/a7olTrV2eLa6aWsRZsR+XK1nTesVtU9J4BHhZxUkQ7rUaI0b
969ldXZAo+axsFWy9kjOWkdwTBNMQ3bOB+OWNk+4EwRufl6VrOyyLSO4ZjFPCWd0NG5WfdXRg1h9
nvUqqPFQxTsFbF4yfhF6ZjpZiSNmMm4keUrwclh8I4MKfCaZexF8ZveNlSQj5j4H56jBoZptD/9U
aRfZZFExacjGL/grZK5mUoBe50aYcaxm94E0eTQy1eOnzLzgtIZtmC2p4VJm8qrPdcCHx4UwxeEu
m5/to2+cqlwsvV5TGM/KS1Y8IVdc0R5bfb4fbyQuKyLMvMXe5Bl749am+tFdxxNO88M+04LLjsPa
oQ0pQzTYcELUfeoXvnPUwrnKKapWdmPqN9JZAbfLqFhV9H6yCRFcdZmtZfQ1S78ZlhN0gxUx5UrK
TAuOatSFo63MMW7ovgQBth1NhYoWTLIDRaja4Frj2gJwcaOredIoC0BTcM0d1eVJsgfF9nVgs3KD
rotxazxPj9jg/1zMRA9JQl6sgnDFhpF9RfDStmHEToiNk6n7ljYH1o+BPQJe/+/9/SiJk6L2Rkdw
AzObChVXp4ws4Mrsi5l9Xjyo06kki2WfEHzVdmqA0sHwdwPqNez9Y+q/UDcJ7d+9SlpFNkfiEaul
I20XW79VRRFp43jgVvKTGHixXlTLINmmYkd7l6dph1hp3IC6t9AT4ODRyMCJcn8VZDtVcF3PNXJw
1sEJbHRpL4n2tSn0MGUqDkqZecF9gaQsavBcwn3Jeur9f4gzx2ap0naXTY3gwdWktdNcYIe2E2j3
S/sMUUXFXUFiWoSwOXPZNSUxjVuJgn/S+nEDIdRdUy7i1SZz4TjrdB0LWoOlKoJyKMjrjveNy8Yt
OK3loUjo5gSpTc2OU9J+qu1SAYGR7HURreZ35WTiBVi/dcsHrY4K78vc/PTzXaRsni1i1CoP8cbX
VhwiToIb8xL45df7cyLZhCImbTXYDCoFQ7+ZtvN5rVhoFfk/s6WqQcrmRThYO54M+qTDhfJl+VdD
D56VEsAMjENeqBAZslUVvJQUjVkbpp0/JM0vXiTntFsVibwkRFqCg9KxGKB+jHTPn6rIbH7p+VOC
/YhOrTAdFdc+2TcEN81nv6KegT3ZFt+b5pAmp5X/SwqwRSv+hGSBRdBZOrgpQFSIA7Ttzw41Lhw0
13Yx74sFIu5sXAdi9etk3nRPDxfuhb6yVCTZOyKsDDvE8agP0+74dR4Py4STwwz1ad+LnLl99k2y
SobV0EdwaN3swkRrUxXX2b/3fUo28G0p3lhe05T26ZLiVCJjkJfD0XNAjFT/6Er3Zd8XNl94+4WE
L1Xh4YlyZh94HzZaHy7dsdA/7zMveC3jdp8ww9Vvlu3gtK5PHkSbacrOvPL+uf8Jideagtealg0s
bOHhkdWoI6bNse+o2jlkpgW37eepdbUR0794gAxCAtMNc05+7xu34K9UA9LSdUv9NpAl0usRLwAq
GJFk3CK0rPM4GpVXrt/KQQvnJAnxDBDtGrUoxdEurllUAzVuXW3gda84FYvqTiyJLyKkjNdV5RQT
ZttqvNBz8xh6Cwe/UN1XZZMieGk2OCufO+x03qYhapRx3tf7QpcIIrO5DyXpsaOfAfePuikHJ4uK
jl426u33N/5pu1XaW5zhIuwGOWefUlJ/2beSgmt2mbVJAZeY7sw8jxBV0ZFQ3zctKZ7/aV57M+hM
MwewUzrIvdoMhWwvtPrYY80xqZ8n/ateqY5V2eQI/omgi2SmxYENKbSjZWQPzDeO9/+CzLTgnd4y
g1DfxV8wSu+8eO4zIOT7jgsR02Umc2vycUDAcvKv5vBsrN2vXYMWlTnWulvMdVztG6szvMGCSGJU
ETtI5kPfso43S+qmhOt6jvlI0vJQ6dbFbvrD/VHLHilFWJfRe2ZKXVwgs6QJKupgo4cuaPo7HbpQ
cwhSoni1TjVUJPwM9Fk/PVtx+ElSJlG0I9X1omyX1TlNyfJzmT4k1XJ1QarTVWXc+oUiOrzfJYA2
IHHuPM2azGriVw1y8AAMHpKJXXjyYbLwdF5WH+zeDMu2CqFzbyemwgffjab4qBDu8F7epmbO2HV7
eGUaaIrml8xQEZe8O3Owvn31zXagGmiKsn5mVxNIPHNiQdnErGRBm/rHXoXX2ob61/sxPrLtxTcf
0U0wds92x655NvPfCY6Hh5oveCjTef5AW1BzKjbgliq89yEhFI5jgmaaBHPVlmF9tqL8AMGzJ//7
HP9BwR53fmb7/Jv/05pe01OOYm9/gDL9oTnWpzaeIitEd1ikUpyTrbsQEx1gk9x5aDBp5ItNby0i
QTcp4ot0JwtREUVkXMNqwq4rmA3O4PA68K/9JftoRvWxUbznvd/i7Fj+hk57M00011tXtxZ21U7z
wT50Ry1MDtbRCvtQi1Ssuu8eUfjI9vubjwBaDSH2aeTXcnEjnx7qAXsYWISk/A5p7KhZf95f9PeX
wxKFU0yQ882TP7FrRQw0g6O0hAJ8YTZ77mT4G4KXT6OXoK9ixIL0dR8Os/HSZsVyKA0o+N7/A+9j
f/AJwdVne03zgeAfZDR0X9eDe8hiFup1kJ71n3OchnqQ7ty9loh+6+cacndrza4QabitHlTkWG9+
1GdDJfb4fuCyRPhb02XpCjARu3JvA/jSc5M5T8tsoOrNjp2jEj6XLbvg6hb6IXKwS7PraJogpDiN
2ddkl24tFkTw8HXWmL6gmelquEMWVDg4w8oFNdX99X4/6Fq+4OJ+3ReLniJ+bIicSh/Doa2Dvjh6
qjLCu5mEY4k4uKZvy3oB+/Y1W4tD6s/Hunm5P3SZZcGnsUu8ktsruy7Gd0SpwBqmaJ9l4QRPPa3P
Bw/bsuMo9504VcQ6SRQSYW3ZMrY6hLf5VbehGY5O1Uu/cvDd47V3Xj/QpUfTB/lx/z9ItqRI1NZM
M63KzbVod6LNV7d/nJzn+6ZlE7/9/iaYrmnDE31BiDA51Novuoq+SuKsInoN92OLIc9kVwvi0p0f
m9bH2iRBSsLaUSTjstNGpGDr4KjETXV46mGMjKiIx1P66ATmoT+Wx0Vx9MvmXnBZ7puaVm5/pNCB
8vOraK66YHCs+P78y8yLPutAjdjJcAoM9oO2vvQM+vPD7b5tydqKsDMbXI0L+u0wdLO7eKUXElRy
7puWHS0i8IxlfpH4A6alP3hH/xsN84iCtLN4XD62MT21x/RQ9IqPSeZIZFnz23y27W7gEG2GIuca
uvNtqRQ1e9kcCadwYRfo/Cb4H213XuyPXf96f4JkY95+f+NXPW9mw158dm2GH3pCQf79ram/3rct
G7Pgs6nr0jHXkFyDwjmouyHkiPX3TcuGLaTTdWEtzuAYOMRN95ja+nYN/aDlenTfvCQLtUQVFQ/v
3k5RY7rzR++4nrNLf3GP5MAiLVJpXMrCgiihMveMJXQ7S+YyXML+zJ61uL8UbbTG7dE9+4oD4P27
L6gPBNc1+hyqfa3JrtNliOdHftBiDaHhYIQOIlASz/vcWMSb+Wg1Xaum59dUeyqoHmuLikNekjCI
cDNI3hlQWxuwkdx/fc0NXbwK1BMJhm7fVdYSWc/qSdcIhJGRMWRFZDL9XM5mtCyuAgcl8QQRfQaO
Gxu3JHgC4XFvXCC0eX+fyuwK3msXeuNWDHYb7NH54qoeSmT7X5RK6XzDMp0B/rXYQX0ejuyo/3Je
zUN1SA9Eocol25gi9szLPSsBrSK/DhdtCJLjcKQH92n5SL+YhzIGV+2uZkHHEmFoZglRmc5NkFsB
9J1maaTtDUQiAi3RvHTyR/yH2b80HRit0TNgft63uoLjTssyQCrE25BbuMS3wykpDFWA2wLl3/UI
S0SelevQZKPbYoGfsy/1uT5UR/6Qnv3r/xckVEFOskFFEFrmkHlxQax/LQb/7LR+F1jcUOTikqhg
byndm6OrGhsXpMZY1Zqh67wil0XPLjlaR/xNJWPXEohcaAtPJ6JvqVtJyy6eyurZTz0VIERyiIn8
Z7wyFq23kVPN6UvqfwFc2Rj3tEM7lgg/y5vO5F1rIV0Dw3ej05O7LochnxQ1AdmyCsevkVXulM8t
hxDsj2ngYVGr6vqyoCCyo1Z9jkxw25j5Y/Zifm5CLdRfvWCJzMD5qu2tAog0ajh351k3kPeM5eM6
P9rNk6NiGJEtq+C2pNJ9s1+xZ5LuBcTLIQqjpFchLt+HvjuWiEjrxmQAmxcuQpPFPtR05HGBkyUc
8r4IS88kx7JOv3kpL+JlGtEflRYqdlzJootgNb9HA6VBsaf62gozNoemUtpaMmUitZppMcdeKdIt
UtZGMCT5V3AftNFEnV+7/FjEqK1pQd0xRa41LF2sVV407UHwYjm2f/QmCK1LngCth0piul7NOVj0
32O/0/S2Dm9M05LiaR6Uo1cD4uqhlc9HMrI0Lkfv5/1Jkc264MVrXbgNxBjhatOrM32uRxZUqgrS
FoTfOV9EQjW7M0A8jrv1tW3671O5XNo+eXGnMgAbXTj7qqv1drt97zPCrbf2+t4aMqwrWrsiM+zC
9VSfIJYZZwdVsVi27QV3Tltng5dihf31YwHBQH2X9o9jicg0NgD9CVQmPNkDR7A9mN6hgvhDeH9x
JcMWwWm5x5YGBF64VK/2b0K9336uKjVI1lYkUxurNGckw9oa9TWvI3t6bKsvxc9uV/szJka462bD
zBpXI5uz8gjQt6Ah7Y+cWq/3Z0ay7UV8WjummdU4LkJ/i/JjeYIeZKCrBE4kSclfELXM/N+Z3to/
R/KB55fKeixsRaOVzLrgsbSZc4CRsd2R4EAHEvSsp348kU51usimxvxvyBmNhkPEBhetroU6DmgF
SYnSu6t68ZZtHMFbWVO3oFdHxubXzcEZebASB0SL/GBPFoRHVsVtS/YvBI+FJhUn3hY4C+PT8t1C
s3DjKe64svRERKgBKsUaAzqS1z4aQWXThdVnP+wi/2hGejCdjH1/QUSquU4+VtzDZzzrk5f8bL3I
GxVHoWR2RKRawjMNDOswraff7PmlHCDFojAtiTkiSs1O2t42bBuBobsUxgME33Z5rLn9lTcnIen8
WS9mDHl2L0X2ZBvHERj2fba3//LGtl+j5bIYEd6pq3/S0Ifj+XOEkkm0z7zgsVmFBj9QO+GSYqVB
rZeBZRwH88c+44K7cpqn3PUQKFvjC6gyrfU2qp4NJJHGFFy1aVCUtThM6x0ax033MYMAyjg4EWDm
Kn4O2U4U/NTrOKvBFovLlXbp2BCsa2z7iq0oGb+IT+NtlTG92Q5XUJJtIILEBxdCYJiq4oVkr4so
NXP0UqukSJ76aBODao7uC/9ax2PcP+kBmPTCXKVELSsUiqi1gQPF8ydRaCNy0eMysivwcc9h8ZFf
KAlUYn5/7L2TTIlEaP1SFKXub0Wf5yVcI+OxfR3PWayFWTjG3ivw1lW0PHhPqp4CWTAVQW3L0K61
2cL3QONzqD8WlzmY8xCcGCFBZbIzwk5xX5Xdmv7Qer3xcgC6fZAjTfND3hkBX167yQv8Kf8wQbsQ
agdBPl9R8gprTn/ed03Z9hD83rB6157IOD9AqiFkGQkcs1WEFOmfEdze8FhfWQ7+TDdkh5q10GJt
r1VTxvXSxPaM+uiaR9zuPk16pYjAsr8jhINx9DynsvBJd1x4wHsjDyfL/nR/rvz3k/g///PN4vhL
t1C/d+YHsENGdvmhLYygz6ZDtxTAYj2NWRbWRNU9J5s9ERvnTBAr6BiZH9alOK5FFXTtkwlmigoR
qGyyQ8fzyF8v3aQq80jmToTMeS11O7da5ge0qGcBkNztsUZOpaj0SP+PUAYrtMwgM0RTHm1aPFAP
ih3+GJhJHvd+ipuWjWo5FHv7U2HtAow6loj7GuyJQigHNU9rfbKHz+t8vL8PZBMlHPNlqhfYvbCb
0zjLj1MT37crOWdEkBfU0pfSJhm/EpMHfYmgaXyYExW/t2zUgqdPvm23jY0SJ/g4VhCOpIp3G9mo
BS/vW60qgIsBpM/0Yr39mNY01ixFHivJxHXBn2sgPIashPEeZXbeNReqVWczhY6uPYWVp3i0lJ1c
IlnZBJ6AijMkbo0deEcS55EWal/S8xhvcC43ur++76+AKaK5SDdzv4SaxLX1D6ML4spdK2CKAC6/
yDyL1VhZMmkBJ93ZKP0QPBqK7f7+ApsibovWbWV7dNuWjv5scH5x0BWrVv2TzcqWGb2Nqi0gh+X2
7FcYx6w6uCoqdcmimiJaC8wh/ysbbac2w5rqVkCCKdqWtDtlX+8vqmx2tr/1Zvhaj+zQbbdFnQ/5
Tz87gbh9n2XBYfGu5Vvztikd/lCSK/PORNWmIxu04LMgGuyq1UdCUycB047uD8uJ7w9atpqCwzoW
uiPLuUFNpEnBK0iOIIVQzMf7scAU4VhjBabFEqSwKHBRkMhD2cItXjnLQZRfPljdoMrBtkn4O72E
rOt/V3RJABmFnN8Gg0mOLK6O+T/r83SY4zLmR75L3wvU4hsO6s2+0f1FtwytAXQtGw8p9OGG3Aeq
uz7cXwfJCotamnVrpROe4XAx19E7NkNPyWBGzFHAu2///VzIFOFaDvOrghh1dR3tMS6cKkhNLwRi
EUplbWi3S1CMX1jpKXbV+7ckUwRsZYylqbc9JjTA8+hO2DvPUHUwi0/3/4wsVIj0Y0bf+yXLa44E
f3zcFHNZSM70Bz3ppyTUFVcx2ZII/kxckxskw58Y2u5pLthHi9KjZmqKOZJ4nojealBdGw0Dr3R0
JnE38rBKP9+fHtnABZ82PB9S9QnqVMT+1jXfe+OaNfvOFpEpjOdjYfIEgx6H4zgc/BaExQrTkj0j
orVA+F0wmqBGWKbQcaNV6Pj8sTONMLFVzEWSiRFBW2jMGBnKgvzaUJJfugQNp2zpD5Y9KmKRZE1F
pFa2uDNtVuTMRul6J8Mr7DIwrMxSLKzMvHD0ApbSLIxgYQfmoAN33lrMzvf3jGz2tyl7E96yLE2N
JgXAv1npEydl2JMy6jbCcGVeIhv99vubTyQImOixxuNuh86YlZqBr0JGyywLnlrZJOcmAxYV2p2r
frFUSmJbbH/nZBHRWlCpYV5rIswUnCVh3mdHxyZfJvIMGs9Dwzug2pZ9bSmmiNrK6t7gro3Tcq2r
NdY27eohSR4Gxwk70owXWwlCky21UB7T85G4S6bhqKH9bWyhkFZ+nNA8O6u0siT1F1NEbHULb0i9
IShcGvSRB6E3XFIxW5+3AgwD1KdQJHOSvyICuEACVeeTgYXvTXAvU/uRd1OLher6QANT1n3XkOwu
EcM1griwGfqKX20Abp8WUBh/KJZMccjIjAsuvcyrQ12KtGIpTi49mLuksx1TZA1bXWqtue5vLzqP
DgDl6KZVkn/Kxrz9/taR64Qa5gZ7orUeG/Pys+yGb/fnWraggifTmlu9TxEjvLI/0ZxGrVN9zFct
yJzkn/ufkI1+SyPfjL7gc+JSA5lW2Z205bqzymCKiK1pZlOuNWgOyAkNEvA57oNIm47gryW6Q2tg
sHFqLXVUjiSsKiusdKY4d933g5yI2Epa3WOjj54MZttAh/YLCVju/jMstRWUs/FdGwfFK6Pk+BVB
Wy1EyPXKwV7XqzbKLfPiZu1rWYHQ5/7KStCFpojcWj1wmDY5PjDjJsAP7Niif/BxilBePmX7oGdg
BPnv/uFZvqbTgusGKb2vHtNRKPdVNR/J9heRW5QQv/HmCQeOnTWB7RpgswKcv3bzwLZUEArZMgju
y8aymWw8A15d8itJvuDSHWiur1gDmXHBgU0Qz5lehRSrM56bDPDs8rIUz/fXV2Zb8FyqjXVmp8DB
ey2rz+OIDuHUd+wgdTxVPVr2CSF1LkqK9e2xuNXoNjGhOY9pNXyqKu/L/f8giT6iDiaq3dyuId1y
bQm4cIkxrSGZyn3GRQyX5dZW0xtASg9euGhHzTjcH7RkVkSEFqiq/BULy6+rNz2A+Sj0qvyp0/bV
fU0RpVWW2pJAGB0RqP24VsXFMXYJDjimCM/y9KbVNTPF88KSx40HkL3XKsKmZCFFgJbWLa5le1hI
MH1+qMfxmk4f78+2zLLgn3y1a2ro29Mum/6pS/bJdHemMiJVWLMm9thuD7vzdoR4VuSlquY72R4R
nNOtWd/2BEh3rU6Oo2OfZms+G63qlJKZFxyzsue86YcNSJ+fDHZwyTdtjO/Pt8y0cL4WzKcaJQi6
dreEngde+J7GU8OiXeZFOJaTo8fAyjfz6Q9Wf6bVb5e93DctOS5ELFaVdNlgQML+OvPpzNdffeme
a2cEn6WKO0EyNyIkK104q6oZ015rF3P5Rouzu4vJ0jFFNBYg0FBccDD4xu/C2vNjZ59MMkxv/+ZN
iueg1EU6h6ACnlmQFQCwYPS0f+/PucQ7RSAWujSrmYI09woO4WPW6Jepn8J9poWz06gy16hKvFMx
HA2pB3XnRHUdkI1a8M6Z8bIacS+7puhDgSNFLXndN2jBMXta8dnokvJaeieSPRaj4syRjVjwynYe
q5YMuMB0th7yqg/d5ceuEYtQq8G0S10rcH2pzPGCjD2eC1W7z/u6AY4p4qtYk2bDAir9Bz7bUdf8
6zRujI6y2HVepsKJMnBNuJ4TmbYWc/INoOtjtwKAbo1nnmohtC+CzjLiQR+jynsmpqK4I5lLEZrF
1n4uwfJVXv1Kg7AP/n3UzlSxASQhQgRn9U5H6tG3kHT0eRsQZ3opmuxzrfnRvuUSnNnWB7DjA917
7XuWoqW7HR87byKKp0TZ1Gy/vwkVhWUAdoq29Cu00LywyVnylHfutC9JEJUqG42C6tkrttY1z7XD
ni8pAInVmO97SRQJxHKvKRYbxBzXlYX9+EWzD6xQ3MRlyyr4NZtSSOhaCM96RoqA9AtYvKeTmXr7
Ch+iUmXfEL3BvRNFhBxdlrPzaINDc8eOcX1RliCrLLepS4NdzMmsg6oyNdRjy0IBjHh3x8C6EKV9
6IJOq+Wyy7h6DnqzVojtNJ3n/7w/+HfnHeaFSO2XYLwdrL681PwGj62tMUBjRnDf+LsJA4wLi2oO
lE4GGrkvbeNGWfoJ3Mm/F44HlHRQ7HjZF4SwnSfO0GjtyKC0lsfEjXL7upoArqmoOiWzL5YWy8pI
7BKkJJdu+Dn0aw7mE2CW78+OzPZWBn4TCwggBZpDE3ahThsV9hezUNH0yCxvtZc3lrOp6iF7rLFL
o6VhY3hnK1cJEMhMbwvxxjQ4eSBYkeCabVVTF+nsZA2NGe2bECH0jpMxG1zv2YWBNGf1wfhZqhiq
ZcPefn8zbN2dQBExdeUlXzpUOsYiDzTHVLRvyIwLLsqqxdXLFJuw5Gnoa+UZFY+dUyK4J2i7HRvy
Udjf4BZZDDNopr3bT3DOYoRca1Zi+9V9GTusi32NhfsWUvBKNDpP3eQO5cX3CfrGyLFeB8WESBxe
LB96s1ZqzoqtnbnlsTE/aCvo29wjUs37Q5fZF5xSA3Co7dlm37hYWeRSP2g0FCJUsBNJvBVrhlOf
JjVAiObJqpbvvVZ84IXhgP5+50YXy4VJAUltCuz6BX76Y6EQkKL98vv+3MjGLvin4eVGkft2DrXx
Y5X+9LwTvqYIhjLbgoNyr3VNWizsMufWyfPKPChW/pBprrXzA4KT+mOPx0APe3KAOHjR1lHnJB95
tyj25TbOv97uXCiF/TfAGI6h64udFhdPy84V/ZiXqh5YmWXBTz07q3N9RHphVJMVLRm/tBZRKY/J
jAue6mlIRnMd074UVovqaVfFLPVV5U2JdbFASPSkXXK6oCZbfVmL577e8+7t+mKB0GeeNjjAO18q
DeKhzXh0Sb0nxYVp4eiEEmZvoMcSAXcoY91Nr2xFOb/ZRekE88LxWaCnp1m8BudQQ+YUz2TMfKFt
Rg73PVQ24YKHZlpP/LnEhJdZgSLkfOaqFkWZ5e33Nwdovvo067SyuHTAIkEFHOrNKpYGmWnRM/sV
NNktlN092oJcrIVkkgpVLIkqYvumaY28qSp4ZZnjJjSs7ICQe/Wc8fP9+ZacFkTwzaqgWZK1SX7R
3PWDmZlfct5t/ctNYPiLIruQ/QfBRVcnGVK3tNvLArU559k3nttFcemSDF+sFSbJMi8DnY1TuuhR
q3/NluGh0M1jMuyirHB9sWRoUDNJVjD1X3p3PXQQy/VMti8IiLVCndQryuxFd/E1EhZ8wQXD2pe/
iLXCIe/WtbSwbbLyaZ7TCBjOaNeGEUuF6Hxkk0ZpcemNL9SKyo3GFTweWbzPvOClOoCClte5+WUk
BPI0fVIGuTOOp6at6LG3B18RZyR70hJcdjSt2XdqXItYNj3VxH913f5AtXnn0gqHqUs8Dsw4jrx5
7rPLjMazs2a7r/fnSBJuRIWBVifmrBMvv6xoOjJAoJvTf+9bls2K4KmQvnMNCzf/S9G74ZDQeOHd
/3F2ZU1y4sz2FxEBAiH0CtTSVV222x7bY78QHi9i3wRi+fX31Dz16GsVN3ixI/ohUaWUSil18px4
BsPALvP/U0jsVtTykrG4jJn/0fF/9j3/Oqwvj40bvKJXEvM64WtrwyutUx/tyj5CEePLPtNaSh0X
qCEE6GG7UAAnJ+sQeFuNuAaH67VAi9hjt3TYfiX0dLySRLNEw/ww7wtWvV+zLCrJOpYSqLHbT8OS
HNqyBJMQaNfELjw040QLWOowknfow70gb39BucS5WqRYNs4ypjnVonQBuVhu37d37JN23KYguBVg
xNxT5cXQtSDtKRc8oH1x4UASi6OQ4+JXyN+ElBsADtP4tezKLdUUTI7OuXLn7ixEtcSJTbduHIbk
p1cECbqHhayVc66V+37EAdJtih8quOJJZMP/9wX+xp1Ab97MR9qDQbXsL1nzhQIyPP1VT8+d/SG3
xL5Ljd69Kfy19e1RyMs0smhgzmEGMabqmo0pNrhI79iEZh30IsCBcXaX4Hsmf8xrE/Gx+UckWxBZ
wxTrvZpN07Roj0A+5JMYIqchMsomsqWTYLJ+3zdeHVr5uqzcy4P+kqAOVvpZDJXSDc+bXHP/5CvT
vsq6UUFN6lLzzw4KprJ9IfLUDXtnVo9dJD4GjRe43k2/2LM4CMeHWhXfyCUmz2jBC+G9gYFXB9ec
pVyjYXDmaBa7gDOM/4uXeuUbFz2beZsVxSVtcjD3QH/ZBqx6HI+78oneZ5mzgqwlyetLjS5BCz0F
brWrzZ1xvaly4HbtsGXA8az2PqZrcsDB+yXptoo/Bq/rLZQTKxYWJByFwmb4e6XNtcq3tFUNe43O
nL+uRT1MlZVflqE6dJb1uciaD0w5eRhkoOhP3Pix8w0pV2+aBLELn7osqC4um6HP5L1P1ypM1y0d
V0NY6Wz5ckGfyOgEznlMvKtFxftgTaIKra28XD7v+wVa5CbDTKac9c55sZsTtfjLWqJfKLE3zq6m
X6AFLvimkwFFPrwYrOW1FaB0W7MXls5hifS17xdowQuMkfRk2znnIp3+FBYqwyt7lyb+vr1Bb6q0
s7prqY+tZ3bE78Wqf4hyS4fSFADaCbnwk7TiENO9BM4YZvfCTbKLWRYSyFzbkNsiV06G+h5kRL/m
I4QW6kX+89jhwZuJPNA7KIfCWlohk/4ygpYPoFIR5v0K1FFx6F077rh7Zo299aj/to8CvZ9yaru8
VaVfXeygDQ4ry/s4FfkGGZfJ+H3VvtqawVGcT7arkG+9dbmOBQ5XoMf88NhNJuNauq0TBlYZC+ed
uQ7CYvKOkheHx6bfjqpAZ7sH4oOi/Gn1l+leFP6TODJsZ2gZb93LTUPXoraeLTI0bC2gMtKpUBRK
PpVjVx4fj95kXQvYwu+7lNTYNBc2vfhrEE3BFtuFybR2RhbC5pnn2c7ZL9dLNXff1tnbuVb0YB1s
VSwplFcG/nN2yxe3b74+9sfbSSTQWyg5qRj6Dv3y0rdPZfvVKQ8O//3YtMEfet9kGtCUQ58Uptcv
CxE3OchP+yxr11gylm2WJAy11fwbiJ5u1HP+emzZ5A4tKHO/znMxBOXFLz4l+bvcefH7jUEb4kbv
jCz9ZcrKCnPImvduBtkeGroLKmbpRq4wDf0+Da/2k8Ael8l2PKjz2FPspPbPpfUPzGl33QADndY+
zQmyUe4Wl2bif684OkWg89nVuM4CvSOyXnyWUjzvo8A0xDmQPqDL59Gi6l1E6viAFpuUz8NIpSwu
iU0iwax4DNIIZMfxvmWjxWfXVwAqgSHjQmyXnOd0VdcRdHOxR6utw4whmvQmyVx1fII6+t3/7+d2
vU7BsC9X6L2RqmtJN3Y4CVA3DTNUb0dONtakadBaoCbFXKfTygFRmLIPAVT4zktStxvV+Ld5SljA
tGAlq1dQPgT1xbL4NaUoqdTonfajxAmidAIBIhGxcsY4kBvIJUOIsfvfX4VY6XceBbcMdoeJhVNm
Tfc+6jPbSQ6MX6TFMAFjULWUWKZurz7OirJoLpp9RctAhy+Rrmasxlv9ZcgOlOLQ1z4VuwgWMXAt
rZKpCNCUk1YXHzLvJFifbGd8XmX6a1d86eilqutc1M0Jyjf1dXKuRHykW214pjnVQtfFoBVNbBw3
5u5QcPdFLIhgHmy86xjM66glCNt5lj9MxUUpUUaedMfjME3JhdbLenrsHENi0Vshh3LmXE3/ZsPn
lhzW1Am9Ox5gi0DgHqz/WzsL9C7IwPVqlNNFdRn9Ywvt4godbqAjG5uwYH78+DcYNgqdzn6lmQhS
2uE6XnymVn/MCTnus6zFLMMhm+BkhrQLFENo9yWYXMFKdthnXQvYPMj61U0SJC6vPyRJE3fzVsnb
5BL3v5tNmwWKZA1e1lPyoaI8btB1/3jQhjuUTl5fLBBcpikGTfqPK0QJgoMj32X8NvVAk/54/A3T
utcSruWO5Qixu+KyyvkUzJ4dUmCE/x8tfyb3aHGbZ5RPA2hGLqAP4Gdg4ZwqZlBk3wXJZ4GObpJp
slYiwBMPzdRPx2q+WADGhruco7dDOi6UdFqK3bIY/L98Nzvx8Wey+MWG+X/Z7t6IWB3ZNEMEQVHh
kLOyy+x7z0ceB0NVHqYls0PJyzSex7SLSkm+o53RiboE6YCU6S+ITJdRrTJgZ7vgO7hUd+nYwpta
qlZCoJGOIQr7+ZfVQHORs2Srf96w/+mtk7kVuG5Vwptr99STiFf36jW42PZVSgKd+b7vc6/N6gIQ
zrT9mK9lFWHZrfs2EKpF+VK2Hlnctr8MbQjKtQi9gRtnL5NbtJQ8rKqhpENxLbDxTnb/hNuw7yUv
TyVNNw5Epm9oUU68hFatD9fz9dhBrnleD634tSY/H8eJybwW40ud2o5qEYOO86XvzkM6hU77od+U
WDdsUjooylZ0WV1X9he/OZUBWgzy9zlPN6LQsEHpyKilclsuiVdcSKJeWrVcSTpuXWcMjtGhUY3E
3DKwplx4Rp+KqUQnbDsfBYgb24luQcZN3rl//NVpd0nXsVcOwEC9lVTnAiwhEa1UdrMGsaX7afLR
/dOvPgHa7BaH6q64LKAWFyj21D66JMqp3fuB+4dffSAr6rIokIcuEoe8sPb5fAjm/s/j5WlykB67
47QUrBlQCSuuDSEHkGZX664GElDuauFbNjxTUMTAe2I2h33dnD3f23gMNV2cdKxUPrARsWXZZ6q6
SIgiUllQhAP1McHslvg4EKxZZFUgkKv2tWYEnhbLYKYPHDzx4kAwdDEKuO8Lv9p4GzXMg46dIsPo
M2CQAA5IQIkKnGoZ8XotQp7Vafx4qg0Bp4On6mAp7cXD7bsgp3L81Tp/jWkok11CGCzQAVRD7xFC
MwLnjDTMuynCg/VGGjA5R4tiYqXjvTwhL94EAnbRn50BhfOu2FhLhgjWUVQ9ytZTJlN5hd4G45/l
Msjq6ksCsPZjz5s+oEWwk1l5WlU1XAN2geta99MazklX/LPPvBbDZTkzr7dycvZmp43yxlLxVBdb
rdGmwWtBPK9MjFOLeZVVV4WkyN+RcRe3KdaMlntdVIQWUiO/zHwNWcq+1BYg5vu8ogWram2QX3KG
x9dm+m2jYn4WBUv3FbN18JRkVtlkPbfPVtN/UWpOUKjpdo5cB0+BzchCAcUuL6ptwyLoIsK3UCqG
ydR7KRUpC2vy4HBfTKfcq548a4uQ22RaC9IJEDsxuyiV1419sJP8r0aVn3dNpY6cYgNefu7cHOec
dHbUN9BJULO3BeU3Dfz+91f5de6sFagUDFwsQYjO+UhN5b5dXe+gTB3w9bhN5l4SxwbYSB37ZXkv
i2ojeZtGroVmybiVsAmzuaTej6KYflEHnQiPfW7Yc3Wqe5L1cuEZynjL6MVBAyU6zzpSb+eWqMOl
Cl42Ha675EyhHvSxqFX6qR3XcaMv1pDqdKhUUmYuKK/wjAVespBLdUhY98UWVzVP33a5R4dKNQ3q
AsA7O2e6WLeif4aq+Z9F1hvjN1Q3dKQUmYmyuI97T4GC5HEI6Bj1bYfmJ8drY1+CkZSX09/dpLqN
2TasJB04lU0rWapqwM9xxD/1mDuhsyYb0Wuovel89tDy8Uqx4twBLcmwgyCR88vOPtdVKLZ2Y9N0
33/Vqwju5qFqR485ZzB2nIOZHWuQNTfk48Ky4+PpNvlHS7GA3nmOEp5zTqQjv6HMN3VhX87By2Pz
hmD7lyn01Q+go4Re97+raeziPrBCOTvvgLbZMG/yj5ZmWcEs279vQ74o37lMhoran1y8LJB26+XO
5CAt2y6+H/iyQQG3rlVzUOh0fb/SdetZ2uAfHUjlQOgkKAVy+ZL7YSum38k4HJxGbrzCmMzfw/CV
++W8tDUHKetlGEVUNPVHiI5Hhb+ls2DwjQ6mIjgrW4lb35uAeKhEcEyLLYSZyfR9xl+NvJuKoejB
iXUBy18ygW/OypITOGy22CZMnrn//ZX9Xi2snddOXlZLHlEA+Ely79g0W2Knb5qnAdcWJq16kEYW
3DmxIQPrGZiaYpENDFAtfwu0afqEtjDXfuEpjmvOKSHThyypIlngntiTXc0d9H/AB04iZQuUVnMb
cxKVSwVdyX7j2vNm2MK0tiyXeepbtlb5zfHXc1L+LMfhH797P/d0ozv1zdWDD2hPmzhoVo4IcB3M
p6IIx976I1r+5/GWZrKtrUzR9EPnZzM5WfyzkipmnMePLRtmVAchBLg5rdCtzW7KSv/kHq5tjovW
jl33HTjl/oNeLfmu7EU/B21+q7CRTekQJYG14W/TyLUs4ouhgGITfJKuTix7eZ6xna1i68hmcrl2
HPSTJe1JUuS3UlF6qAhIKCHDu6sMBb9osYrtsLN8bmU37stwTv3DQJvj4xm9g+r+p9YP01qMplD5
m2XaOaduWs55UYeEfJJ0Cd3UO1d4TCNdyKa/H3/L4CQdg9DnzozE1JMTGUpvurh+l/wYBtXvYv6h
gY5EIKAGlmkFN+UeO4GxDGS45cZ+8OZBCqa1cK3G2YO2DVamo77W6tKppw63ZR+03rsAGviCFrS2
nDLe2/cVZM9hVczQ6NkZVjruwAOdq5cPaX7raYXmkSG2rN+PZ9QQVTrgYBDEzUaJGe2nNLZqPPB2
v6d56wnCtF60mGV1lQadLLEdkOKo1vRFjN6e2yG8rcVrinLiJGxFTqOYw6IfQJVZRomazvv8ogfs
kgu1kpGcpMpPdl+Fa7J+8mprYzXe18QbQcu0oPVdy84GMZDTnJQRmfy4KvprG7QhxMvjx7/A8Akd
eOCgG2v1rZqcfDlGqSKh3fBn1/uWZuuekx8N/gd34NlqyEDmepLp8Ky8z0M+HZNqS1PDsHZ01EEz
unbljRM5OYAqz1FmF3UGdQSe7npDwfC1eJXM8dw6RbxS987l8aSq3057LdrDY/+bxn+PuFepsHHB
JeVC4ApdvK5nhaNICD/WZcm2tO5MH7j//dUHaNDXfkkrcgpkcKQOB05/qxXIsFn6Wty2hNjotPAR
XNmaR7kzXNp8hXaqe52Yd+RQoN7nIy2Ik5J0QdP087W1iylO59H60JbM+vDYuikCtBhmbOxyqJrh
hFbS0zjbUU6yyCmTm5h3UYFiDWlxjI4yXoGGA3Mw5k9FuT6taquLxDB6HX/Q8DboLRfrP0tVvJDx
qtL0aWL5sRDux8cOehsnQAMdh5CUdK6g/UqvIN+OsrH9yrr5VnrpD57T2HW6j27hHHrh/UNKNIMN
PF477+forNHSWOjTaOLH4zCs5P+BKzRV1g0gMviVSzePbLBXRVm3VecznI905AE6HDwvUS29gnLk
2s5ubNHzamXH1M2feZeB8vMvMg0btae35UngUS3qeQvOmnxR9EpI8y5d3JgtVzEuN3cq4qZro46r
WKJdx0HTxSqLc5nKffuNjlIoK39I1gwXHjS3/B04/deJ7iry4kdp20FRcOEohWTYWuNLycm31pEb
U3/3yxuJUOdqoRw+EjPSuJMUsc+zC7SUTsLbeuk0mde2ALC1BBAWzHBwspKnPvlpq/w4ZltPa6Z1
q0V/OSQ2B1FefiuS8pTRKRyHauP8YTCtIxNcAL4ChEV+W9fguRpsEGymGwvF4BMdlxBkjHLIOeY3
pQiHRvLyHgwFHwhVf+2KZh2bULt2MmYODh4SlEdHhyYOKgbNz8fGDbuiTtriu15DVw+co8QeTuNQ
xs3kXyD4cKiXnZcQnd6ZW7xkcm7JySs61IoZGU/+AuXQxz/ANLH3v7/K2rZ0PL+s8AOs2Y/aJDsk
1db7lMk3WpiC/LBY8yIFu6ldHKd+Df2h/tKgPacqxUZHnWn0WsL2+hbP4CNGX6fLoUvzqGn3XS11
SMIUNN2iJCSXrNTGidiJO0h27nO5Fqa2ZIwuzexd88liXTTlxZAcJgeZb+MD/77rvLGL6QCEsemD
ZJotbPVcnCCy/dEuqifg6sPc8m5BWxypO50obaEeJp9p0Z4m0R1yaylCNDseGQoZWV9EqVTvlorG
ActiYYs/2fBnlwN08MIEIvRODgs52QUogJMuAq3axk83LAgduMBdCIJUK6oy1FMSN96RRx1pdvXf
0UAnf3HbHGeWEgNv8ASYj8uxIlt8WIZdUMctoBiAU+AUFLdxBO1ug3a557QWZTxBsyne53Yt1D3X
Th3X58WtdFNAButT5jsbe7jJ7Vqo3xvGp5KvwKLU7d9CdCxcQGG5YdzkGj3IPW9Sbg3uIVVaT24h
jyzhhwbs6/vcouXkZhCpi39cbN9sehqmk1tM1kZVwHBxcbVQd7vOmqwSLu/Wm7XGaf7XXH/pQLhR
bS14wxd08ELgOw1nDb4Q+GVcVsfW/T5WKurGUJINBxn2cR3C4HfD2luyKW8Zulu76SChQpH9aMUW
rs+weHQcQyCgQ1FNfnGbJWlO4LFZv9ukEBtHYNPo739/leA4F4GbI0/cVOq+sJkfbW7FWSp/5EGy
8QnTD7gv3FefGEe8ILuTbH71mZXFztj/kZb97fHqNCx+nQWG87uEaj+VN98dn8YsiG3mRYnY6sEx
DV0L3M6inbXUMJ9WzUWkzVGoT/sGrkVtQx1JfSh03Lq8OEzcO9XDcER1ZmNTMA1ci1q7TTPIFvb5
zU3HJCyT+lMixo2hm2JKi1qVJFXpp6N7Qm1WVGeR/yQLOgDvQhJ7cMo00DENpMQLdF96KFzzNouS
Wb7Mlj1enDb1jqW12fhuWDw6sGFBM4hw0WF4Aul62NTZM4FaSlBbv3ZNsY5sGHNazkmGglsvqsgJ
Qstto2SNHxs3TLCOYqgHATCoBePuGDzncvkrLXehm+B9LV4tghOj38M0SrYxo+LgqQ/7Bn3/Ma93
gmkWgV/Bsuj90yDVJ2+ztGOaSy1SJyacZkZp8JTQNloCFrcoNGP57HS3Fq7pvNqOVcL8aJUn3g+n
Dk2v+5yihapVZg7e4ldcSyuoR2VpUYIKaquoZlomWqyCEj4Jhmx1sUy6p4nX1y5dosfjDjBpb5yi
daACzqggQBcEF8fZCh0UYkkuP/uJjHp3+run/VG2WbnP/Tr9iyhTIZbOd0/pIL/2rmwPta12ni11
zIIMGmvqUUY5VSp9Nzfrkfnru36SG34yrEyd96UhM0tGBvOrXJpwGcc69gr2D0nLnStIp35hdC0n
yUH74uWp54SlM0MfWLg4KpweT7XhkGBrcas83kvc5F3sCGjbcYBrwjmH0eKlZuPGe7Fhodpa/NI6
mNfVvU9CBjrdvO9FNPm7CAhoYGvRq1pgL+YFywfPCueBjE/ZtNU2YppdLXr5NBLw3NruqVlJ1LXs
UqUiEngyfux5k1u0+O0aPrg9beyjJCz9x6IuvVPHMyfbCKy3gxjAhP/uyAF0Llrpwe0tKm5FMj4l
tD63uQ86NNpH7vjRbd2Nc/LbP4XpVDCA3LE8SBP3hJfX40pcXG+3EJZvr08UnP/7K5qcjgXUhdxT
DVFBlL6d3g/RqVV8XMd6/JpBiHcjEEy/QTstt7j/d2oW3tUJSuagrk7S39mk7F1NpADg31fZqwSZ
pS2zugo+msFGUK5e5KPJ4/FKevvUBgLl/5pOUlEFgeT2ERjF+p92HkD72hb9Za277kPgtf25Kmm7
68gP9tr/fqyoEh/0O5jjtaiiQLkxYVvtzaYVq8WyzwKBpQTTTfa1GP5Zu6++/WV0vyz9py34h8lV
WkxXwhvAvjvkt7S0Q5ziQjakoS8+ZurKky2ZetNS0iJ7TZcus/GOcqtdHs3udFzRd/Z4qt/ek8Do
9F/v25Y3WQ6Faao+AZcdSvGxFX/22b5Py6sV6oD0WM4rbM8Q7ixuU4eL41YjrMElOkZrdjMKgUjX
PvYJQMFhkwaQXMpo7v54PHaTfS16x2lYKhtbxI0lHoiEODR4topHhlWpA7UgZipXmXsuWoPrj32O
1rIcOMjQsgsWAjb3w2P533WdbNyPTF/TYnkgqhig2oyqRvVO+M27BlJyFYozVXbuquaonI36jOk7
WhjzueOW7Kf8JtSPKr2UKOcx7+LV7+ekD/kmQN60XrWQTpYMxF3BPSOs9bla/8JLyimtt1aVyboW
zWmT0mGQqXtKHHqUAmrdzXxy812amBTsS/8NCL9RnM8Fck/ZBpFIxuNob0EeDOtVx2+tFp3LAi+t
vzjPQ5v375ep+7grFHToViO7fu67Ak6xMhWqKlijbthSOzSNW0vHqvVrlAyb4rbgNgBdpls22buO
iUxHbaEYk7kWl8svh3xEGT8M+i1xSdOgtdSLRmsx5EJ4J7Z+lWg+9cqdO70O2nJmHP+Xclx+QcId
0uEvNGeHfbOoxWc9ZYJOdu6eRNd8a+bxOyfFxgIxRI0O2ErsZhSW0y+/yDLF4Cs/rZN97PwtyIrJ
21pQCu6JEkncPZG2bOK6BaYKGkZbUi6mwWsxydd1sPw2XX7Vcj62EELhdHwvfLLREWcwr2O17Mbm
U592eCkA4e6TL8Qvqx/daEqmLT0nw4FWx2otXltDuWBAfvWSyKJPiZWHszWFatj4CYYjjg7X8iy+
eChAop6RuMNTutIqpN4z9aQVM+aog6q2tL4NM63jtmwuprUqAwLcOw2HFcBCsYuuijL/Pj+vziIr
CLZstXJg5tqgijOUB88qUFn4OLhMs3z/Qa+s++VYFo6H0olno1nurmYWOsABxyrLt4SkTJ/Q4tdj
feFbFuqcAVttdJ51J0ILwEX5VtOp6QNaZp0akH4rBucXQxl64E9T9/+DfVUx5mtRnOENtaQTzNtz
cpRD9y7vp8Nj75uWjRbC+bzY0suZe2JiigNaHqXa6XUdqhUk5dT0okH92h6A8OkiLkFHCp73xyM3
+FxHaZVtEVhtHeDuk0xXhjsukbhJTFuXE5N5LbkSr0H7y4xaRotGrY8+FSn4WjPH+pC19hZN0r98
0/9b22M6Cgv1DA/Qp9kHDW//U9ljhufw6mmWaooaVjwlnv3czMmTfWf846XTh8Rb9u1MOiQr8bCN
Ou3SP8sExCFZJbInF228T7PVZyHNFnrindPvu6fqKCye45Ri2ZV/HROr+HtKLfdqQ5Tu5fFK+LfS
/5Ybtfgus6wkysX0o8ge+auIXe7GxbIcg/7d7DhHQJIOQgRhAya/LkjxTiNi3/+cjx9rCcCZCzEc
9uXxWAzxpCO3CO1ryD0m/HksrO9ey36w9e99lrVNgFRWoLwBSLbU98N8rWOoBUaPTRvuH1TbBAp/
rgRSH+7IUxdZiNYiy8JONMe566M0/9WxjWfE+834jYnS8VtrajEQigNcPAbvOuvTvDwnWRmWSx0K
FTXzL4DuN7KKIfHqcC5pr51QS4M7KFMx4CeFasKZvJduFtrDFlu64figY7oGUZVs8Or8Br6iYzof
PVwO+e9ui8DDsJZ0VNea+QvYqO/mif80pfS5R8/04xk37Tw6nGv0vQ7IKDxcTlN3GNsrAf86UK4S
um2SfGntg1iKOB2+0WSLgsA0I/df+SrPl7xbWI4L/C3taFh074LyR4P3zGA4FPX58a8yzYe2D1io
GTarg09kwbsEUN3120hi0m+gvEzWtSTf4oGB2CCfgUDv96B5toMbW8+5++nx2E2hoYU3X9OBpCqd
TiVeMenohNn80jd96GQ8Gt01zpsfLWBajz9m+ilawBMvcDw2T+ktt5rIWcF246dPyn4iW0vX8AEd
+gWAKUQkK49ecT+NHEuUYdDMt6Ju0StZqo1fYVhROoBrTeXSLSual1SZx+P8VKivrarCAYlzi9rU
EII6kMttZ4Ch6zW93ZWp3BmQGSSMx3NgOGDoKK5idp1myZb01vRuCMqnkAo/DNqtvck08vtnX4Wb
pQqQ/eQwn7hH+tXZgimZNg5XC+NO8bHHc0Z6w2n65B3mc31unkjYRlm88+ila3cJL1dt3kqszuBH
EcR+8r0N4sdON61LPYa7oG7xoJ/enOnT0H3N5jnM8jAX48aSdNy3M5xOP6OIs6jCwweWk39CHeyE
YD6oaI3cCKn0EGx8x7R4tADOU+YGVtWnN7s413kHJo0oyDcOGm/zYFGmg7nutBDD4q3+ta7z70tX
/hV0FAxPMm785OvQW9Eyut+DYI55Nn14PC+G3U8Hd8l18DKe4PeMdH3O+j6WJAuX/smhL17+fZyd
ONt5m9VxXrRUeWEllF6twvmWussSQlZsX0si0/W+OPcLxwaJ2E3KBOT/49ni+7qCmM5Y4wuaj4rB
NF0/2NaLbDaSpmGj0KFd/+bltWxS1ECWmFbOeRq2DmGGVapz1XgJBBeYLLJby8vQ/03HKnR/P14w
hpYSpot7id7LJpHBNg6Q40Gc5SmNedQv4RIPUXZkGxuGyTtaWlZEUuz/+AxbxbfRTZ9mtQUoNZnW
YthWQDanfExv2ezFLKGhbPZVb3VcVw3mMTF1mNI7QUFrf2Wr+/Wx2w1j1qFc01LnPEt9LMJMRhDS
iNMtLmuT5XuSf5WvCNrImhGPCLc+eN/TE+l2+uKeCV7brWYvlzNDmsXT0bEDI9BprbdIVkyD1pIs
AKNkXHOV3qzx5FrPbX567GbDyca5f+/VoFmbUXeukAFtTqzjINgHt7E+l00yxxVNPvnD8vT4Q6Yf
cE9jrz4kIezXNCNPb64KoK8uBTupqf6yz7iWbKe8y+e0adObJ9WKlhpVRwH6ah4bN2Tyf88nr0YO
mVLuKEhY3nw+4Xnin4R+WLAm/WCnZ7TorEZA/5IRJz+StV0o1/lTp7zD47G/6XVm69w8bLZkucyJ
vJZD1eGFt6p/r07ib7xavrnrwrq2ZRUUQguC9RLiOTy667dO/D3ey/YNXXMLJxNvQEci0TXyldKT
X3x/bPfNFc9sHeWmPOX4XdHIq7tOk/NtyLgqn+aEJ+ywJsvan1MIXxdnmbO22TcLOtitXCmVTSPl
dekilzzh249/imF2dZybgvIVAfmjvPbBaa6fvK2mQJNdbScb/NUrZwLXD/dSQOU+1zi6Ph6yYcno
yLay7qhbNZ28Fs5LDSZnILniYed61FFtfQHO8P7u57U8tvyaVwBfbqzGNzcBrBpt+wICMnfauemv
fQcOZPLDD4bQmWO5xQL29m0HH9C2MAVJcQbZpfKsZAd6ULDO5tHQfqrmT/YYhInlhwW6WV11Xpz2
y+O5ME2zFr5VAr5inO/Lc9DQF4skMlycbOuR3uQwLXwbr589LwvK85R8KJa44SKk0+dk+rlj7D7X
YW6V6qTqoBN0hljBD3RHP9Nmi/j37amA7Xvx8tWGv6S1pHZFS7C5kKec1ZHySGh55zn41uNgWVr8
0NkpoAGf+RY+/s2wwCe1MwlzKLIipEHO4Lpvre6wLJ/GffS8MH6fole/Z+3tpkk6GB/rD2MW1fY3
b1c3JUzff88r0xUdIBIJPsSz67YAevaXLps2doo392mYvq/aV6aXJWmmwofpJvnAxos7QF6gumbF
D6/ZuuiYvK4FNR5e8myEOs7Z5e+Zf3GKT9P4Yd/61MJZJK4bqASmuzUEMdiyC3MJr2gx2/VjmXbg
8T8HHj0GS3uaoWryeMgmb2gRi+478BBSmFbsSbnnKrnU1p6bn891/Bpf+NxyNN2eiYub35SEw7wL
rQPTWrCWeF6dO4JReyhqkVzgnvDnsT/e3B5hWYtJ4NYgIXVf235fPTf345OqNlxtMq1FpJ1V/rjO
aXUu3T/IWKedepgYtBaQ6G2mUM62MInkiy/Ogohw2dKyNY1ai8ia+BAzxOXmmqUgU8a5oAlzdxdJ
JQauxeLo+qJZFyyRNsvAczfzPipkv3GEf/sOD+taOGYJCkmQo5dX77Qc/Kg5ic/TNxVNMdRXUNaK
960YPTi7zO+5n1VnWgRh5pCwWbfOTW+WrfADtOAMiFAgasmrszwEl+qgzvP/cfYlW3LqTLdPpLVA
SCCmkF1VVmOX7Tq2J6zjDkTfCBA8/d157qQ+uZT8Kwc1qYFEhiIUUmjH3vfkCALajTvIf/e9v97L
/NBEpjVz4rZVehl/idk9DjbReKyO6ZF9cn6GR7qTh2FjL7BsMyZQbR3RwtKxajhnZfBrUelRoXSw
TlucELbhjajtBscZpwZrUHq/3ObUhf/WfGN53z3SwEZm1JZZwAHoHs4tOVTzXnU/mm86fLnuO5Z0
9xfFWDEmbu3jalCE5LVtx8iZSVRB5RMlyYdZbZVzLTFsQtfyuan9OsD522EswlVot47JxqZmM48R
wY7jrFM1YmgcCY5yYjEHEMzl7nmTt9hmIyOKMxC5BEC4477j/tBgf1VFFil6TukUiWFLd8i2V5ha
Z9MoCjfA+fJc9FF7V+3zQ7hnn1mk996+2Cz32U6ZJgWZICUN/Ak/hqKJ8AjSlb2/G8tY78s9yHGO
173KstwmsA2tIIuWDGGNPo2dKPUpoPIWpIUfmog2kkB8fBjr6gSwBU1eam/jUmtxIxPINpWZYJWb
9GdyYYoWaH4KIhI+1frG7zaimOpJ0p5W1cmtm8iD8Vdn65nQZm0j+bpgTJ+lbGDtYDdLAJ02tkyL
3/uX+d4chZu8mHUYXPLKVDzP3rDruq8CcieQFQ62iAht325Er+e5jLciL05V1+AZuDi72bTx+bah
jbClCw9WzYrixPBmulYPJNja7C+HvHeylglXc8D4SGipy1O2fJpX6A0M5TELvlXqTiqxX9Dpej2M
bPMY2ReE0L7DNXPPAae/i6EDL2YXgUTwUUOuC6QmsVP8e30mi61MKBuvVeiFxHPPpHQ/qyTPd7kM
trgTbINfft4bP/KmnA5Mhfmp87w4pDwu8mzjAGEb+uK6b4aeKxSn14Hkp6Xv414Xh4X1u+smsWwI
JnRtmQJPlYFfnOZFj/dprpaPjQC3S+bSad/robltrzRxaioJ0CYd8vzUZtOhmN0HCrq66z/BEsAm
Ki3gE+APs5+fxq56FjrUUSn1986LSZ5GYAP+eX0ai5uaPGHeFCiRrDk9h75C/DYH6jx7FzwSKz5z
34mwW2+siW25jZBOwmb1NAszbKLz57kNlh3V6xbrte1nGMfotvczHVQiO+WdeElEl8f1UMR+p93Y
HwF5bSv3BfCu03Wj2X6KEdt9ToMwEUl26oHwiPwumI7FyrbaiCzOa+LQ2mlitQ9+rJPS/r1QoEid
839YKPaNe9PLih+aADSq8560S5BBbyFLIo/X93qsttpJbccUE3nWs0ImWvvZCYWHIpp09cHVkIFr
PIK3kOE1zLsQzb0MGvSi3jkF/apY8OH6yljuPCYqjXi6TqfSSU9gJ4ySeZ+181mFZ799ZGsKYBcg
S7cxYcKIRur2eNKHMl3SU0ab5IWiffyfrCNqg6nV5gUX33uzO7KpDzoRMiwRLlnRkq97mbgLeMHy
uFTtxiZjcWRmZPCwqrya4B3spJJm3bNVsLs0VFtvApZ7lSmHhvK3B1lqJU951n/oSn+31uPn9tZr
m0k/Nso5VwQkJ6esYS/LWj7TVJ9p4W8cKm1fbwR5wwI/aIImOw19+YQCqxtpAWJV3TnRdV+1TGDC
0NKapHVRwjzUlc/juuwvrJ5LuVUMtWyJJgDN71qpepFnqA+vEc36aHXpWddL5JbHNZXROt4EifJD
E4cWhKmXOk4uT65fPaZje9A5KSLuydsOCiYYrW3Q7uuMHvzIpSIK6pxEYX5jEckkFSsIGZ0xdyTi
zLnz2/RnKf3P1xfYEl0mGq31dEYaN3DPvgtV8I6POi77/PX64DbvMUJ3TXWyokI6nEXaRWypPxYs
OzK5pUBi+3YjW+eqWsQ6qOHMUzQfdeMr8fKP17/csrOZKLSuylk5+Zl7nhzwY4Wi+j3MSNEQVIkJ
2WKrsHm/Eb1hqnxVUEyCF6Vn5VWnHt0pRJK44OvJXdcoB9XP9d9ju/2bkDS21lNSVBUO4E79pyvb
j0KfpqwFwYS37xL1WCf9aW7cfxIwCo6i+Ypa435jassymdC0SUpeJfPknj3C7mq8+C2T/+gGWcTL
x9X5IvImcpvsa1mkh1481IuKKyYj4h+uz2+b3jjCq7WdyIzi8Xka0iYSUAlGA5zc4mi0uLiJV1tX
WvOCNS6qQ+nvoBF3vJ/B/9T+vv7xFj80MWtAKbpL6bXuWQbFH837KAvSNRJlt5P+FqTTch4x8Wto
lA/y0ClxC2R8Atci6CKy5eh19aclTSO6dHeqlE9s2joH20xm7AoFW9Ki81x1nsiXRgZ7kX+R0CG9
bjDLlcREtTUzU50qxXCewueuHqMOV81ifp2LPzz/cX0Km0MZ5/ieObQOdTCcwdahC6CPNy5qlu3A
lF9DrxJxIUnpntXMk90ifMgy1HnkV5AcheAv2Xu1nzyQcvh20+8wQW6hO3QMah7q3C/60+pCRMjz
nS0lAss6mDi3kXSlyGqqztwP84hVQGZL/wm4rCjV9FQuN+Z1k7vMz6egnzpPnQMXdAZfnfE8gwPj
NgNdgvLN8Va4IDHuWxhoDU6jc6ZbPmoJAJO3zKe9ln6NoF4qt9m7jm5BQqrdO3gu3/h02xQX333z
6c1SpN3YcHUuAZ72nh19XrON64ttZY3wrXTQlJd6y7mS/3jVhLx+r/k9H8d4CG/Lvv8lsTdfj7Tu
Vy29LGqAuxnUMMmEtmL6DdxI+9uW1ohhr3eWDFQOwzkc9rP+2nT/3DaukdL7pREubWH3LGsipYLI
A33tTUP/BfDyAYsvcgw90nsk7J5u3CEs25mJ4iKs1rUDJpnzOoo9HbN9Wq0bO5pt6IsLvVlHEMW4
fsHxyetCTyFfXkLq3LaAJlmZC1RkgyMrksj8Tx1+mG7q+vBDE8iViq7L2Ipx0/ApV7+p3HqqvXjW
OzVdE8Q1OlAGrWTtnhMdnvyi/1qq6Tgt9V1XkDhLhg9JO++hHfrkVxmotUW3kRBta2CEa12P6Hoi
2Gwm2c4R9xs34o7+fN0nLXuBie5Kw7YIVCjUWaExFKe6RR6b+Z9Z4RFxi33cNoURqbyj6+SGFM9W
7Qewo8Sp91SkkBVqonn6df1X2ExkBG24Ll7eUfyKyfkZ6DHim7fO90cWJpxLTDmvC4KP94P+m0tB
MTV7W4Z5/2goTDhX63ueknWgzozyA69ButImWbT6XSSBu9jII7ZJjAjOmdPMDscPUNO5TcAMKuMi
PHbjn1ssL0wIl19ns58uoTp3UKWPvUCpSJfBhue/nwOFCeIax7btOwEDdbqJwp7t+vRrXjUbF/73
T82ocv3v3qZdsRaUjO65U+rVDbxdOjj36AXdpe564PR7TtTOB6fVdUO9HwXC5CnLVjmzEST/5zFw
PoZOtpuY8zQN/SfhoQNUtsfr09hMRv/3R/WNXMesQCRo9jNnz2H/w0k20ozlBvq3rmSY03JsO/cs
lmbf0ObOQYHHC8tdqFMAQYOvukcDMPOiMg+P2ltPap42rGcLQyPAezaVQDfCi3E7YAdndcNj6G2x
DFsGN0FgRUt76BdgcFe5TlR4/BsA71vnOMu6mzAwjieiolsbcpzq5DiM32shDwS06fo72Pw3Uqlt
jsv/32Rp9NuzgGjMURf1sUijwRMxCC4PviK70t3CytnWXxin6aRhWY6muPGcewAGsH22E3f5D9+N
mjt370DEd2Ox379GCRMqBqq0ZMWFfDwDtPSjDL73jvPQjmJXVCRe5/BuQZn/erTYVt7YArLJS/O1
wkzlVP9hyfAnCTeuZpY4/As1Ruci0ED8nCugZXIJBZswTrfEayx7ugkam5rB42RaxvMapicl0mlP
W/k1mbqo6m9i3/P/EqYEzyWtMgemoeyQ8k9J+5Fv0TjYbGMEczqmqNdnF+Eq/xfvAVcv9uu4EQqW
FTXhYl7l9kProzTheioGLm0PkvnbnMXEh+FuN4GZFhdiiIgfUCg+FsPWmdViEVODUuAFEW+6uC5V
kzxloNTVlTj07VbbviXTmfgwUbr+gnoobmPdVyd5yqrPfgPqj3/pcq6rs9AvN0WTiRTrJo/yqtS4
OoFbtD2XtJ79OxfVtXl32wRGuDZrlnXZZXFV2V52ufq19oLPt41tnLJXb1hAzgAbAT80xpwHc+TT
LQVQ2/rS/92g2wyqLV2FD28meU5WB4yG6wMaKTac3ja8ecKe56YF1hi1gnaIF8iYFXpG6/Bt77jC
BIRBNbqTyaXrJgnaSA7zLpi3ngYtX27CwOZ+4G2G1uez2yOndCVIAqcdfsltB0gTCrZ6iweuN3jk
0sqTzJInkfM7nTYfrvuM7euNvMtbkCbqFM8XziC+aQ2MdzvkfdQXeqsL0jaDkXLDNCQKECsUQ2sU
dhc8dv+3ren99R9g2S1NWrOSyTxZHHTh8bA/gkb3k6fIFqWkJYub2DCSM9JPed6fh87ftXyI8gV/
YbWv1f+X9AZBxsa+YLOSEbt1P6ZVPqOem3jJYfL6eKH5adbJhpVswxvR6wjQmIEMS509X+3HwTlo
CuZqQTfuIbZFMKI3hJpjyzjCqwP1CbSh0PHqbXy55WDoG5m2nwEYIQ2AwSqMHIftKjnsPa2OCwpE
rN7ALVomMZFhfts5ouhbdZbDy1x/CJMx6h3ou4HKbk23rk8WuMdfipShRqF4zssetfUiBmrvMec0
mpwfXsB2Mn/BLvJIljWawleptg6ilnOWKT8JmsuqH+sU2wcT50nP940kd632n7pmC69k8S0TQwbC
6nBoZnKpL4z7KW33yhv2bqsONwW4CR1zGi9RBFyL59RZfB5RnpVp7C2c3dJa7gsTPyZFXmqnQRV2
Ht0myjyZRfNWC7/NNEZUz9pvoEZYqnM4pTGX4bdJ4PWPJz+vm8a2uEZUL3PKllVieNKH6BkRUd1k
91nJYi9dNqxvOXdxI7JRoi7Y7OJMAU+KalfCOz/neRipbozTKYyAd4/wur71QnwxzN8FSmFymJEm
TQKyolySFp8KDgzS+OyCNiaFwFg203MGhXDxQNSy5224b4V4WsLbapTCRJMVXIxrnfvNY1s75xF8
19kSRNfXyeIGJopsRQLPFyf1zjUrD64eoZnhA3G5bmyRlt3XhJGNuYZEVBjSc17gWDYvUdhtrIfF
wUyUWDPMSUHy0jvzdXwQwol9KR9IxuIQ1HLXbWP7+IvN3lz8y7HpGmDDPPS5z0/hPNwn4jZIrmCX
Kd8MzfkU+F0jvbNU3Z8BPXjxNBe3frcR2kKhg00NhXfuwVjYj+5hqLceWWxVChMPBvKZpHPTpXkM
T8DRJ8dq3xz9ncrQwMD/D6woNrc0YpsUIqgIyNYeW/azLL/OLI/6TaI427oaeTsYoXDOFzmem159
4RDu7NMtonWLV5p4MGT+NWsnhTfjijx3WX9w2+EpGF6HRmxElMUyJiTMKQF2r0MFy3SPVQIWxW+d
//G6v9s+3jhwOzMXc9AOKAjzoIlWukSkCB47kpxwk4ivz2GxvYkDS9S6LrrJxnPfA8gy5MUaOdlN
LLm+MHFgvOMU2OGpeQQP4D0ekONRe89ld2O6N7FgKgNMXExt8zg1z4Hzedoq/VmOeCYdGc3hME0L
f1xK9yTZeZ2gyQyR1579H9gRbYtrJOQgX2rFFngmiNueaR7EogarwTo8hWSrxcZyJzFBYU4TNjmU
2FB5omqv/T4G/SKy4WsgT0K91vy2e6EpNknronBdhr2ha16nLHK8n+ImfU9fmCiwmrnrJJO0ecwA
CGj383S87vW287WJ8fJwFpq4R+pHHi3xuhui9dyeAjRYtsetQ8J/uJR3Digm75gzYMtfVsxBj+uB
7uWe7IdDF2cH/sKicecf+scyRmvkvj3eeHf7C901BVnuonPoscQFumUnlrWxym4rL5jYLq46ngWu
i3CbP61tH2nncUk3CsjvbkOcmyGXDYqW5TIxyCWtse+Mj/7ANtb63WjG0EagKRq6fq9n8lCW+nfh
VvdZL8+imX/0yovY5tXG9guMDNk4vpepcWbHtKzuwAK/L7ONNPBuhsEPMNIjTtR0oNPIjv4k46zB
6/skdlqTWxIY52aMZZdnuqIu2LFgw73GVTlfAfIJut31ULN8vRlpowt59YKUaPhWyU5Ld794e6/6
9/rgFqObIVZUy1iBk4sdwZ61m9PfethquHh374RVLtv2mwNhMnTVsuiFPIxQD4ydyTmIYD7PEg33
cxiLyv2nKofDbb/iYro3c9XoOM4TjgV2miVqpLOr5RY9pc36F8O9GVqQcUCzLrwSZfaTcqH6PYvv
ZRhuLK7N/sbJVlGJd76yIA95Og0gk62n0xTWNw5uBG6Zd31eggL7qAIwfvXpMkVetoVvsa2vEa5B
CamilazkwVXlPsuOdPmqyyyqxiUegUpwP11fWsvmY2IkmQOa37QHh2PiPgfV+q0Z8TrWau+1r6ru
wLtg603FshImOHLqqQbJxEQeqrAlkQ4XZw8NE7VxSrS4kYmOpBkl4PRwkgft1/N+yYePFeRzdoUX
3FIV5NyERRbKgWgvXZIHzpePUAaLqXRebloCU9DV72YNaoMsfXTDjB9qUj8PJXb+fE7n2O+F/8zn
m5768CuMQJ5FX/qdrLAI01xFC4c2QTnSL9Rvb4JvY4bL8r+J597x+1zVbfoYrmhZ5OsfJ1vyCK2Z
Ny60EdAyd3tHpXX6SNFZdpApKpogIuR7P0ef1G3rYYT1MpO1bPWYPjag2YxK34sySu9Tzk9plx2y
zNuYx+azRoQ7xVgnAJWmjzOkRoRb78aieaZso9xhG91IygOZ614tefqoS/efOmUHAEjiqnQ2Di2W
4U3wZM+gR9nKmjw4fo7CcpiVR0d5vwWjN70icG7CKBlZ0wlJJ31Ei+2zG/zyQ/2VjXTD+JZ9z6TE
mzM5ySwr0sdW8VPXdfekFHflMtxBKeFfXEw2prHseiaqMljr1emnhh27YN4xEAgA6n5bJJjASo+U
BRBMHRaYyA9i7Q8JlM74uny+HgXvXv9gfiOQvQAvXZ2HQFOrivM5qlHHXPx9svl+b/MgI5Lddu6S
avawU1QqjVld0KiEClzWlhsuasmgJpZSJHp2l5qRB3CM4MULrY6p+FjP4tyx9OAU82FYt641tmU2
QrkO6drzwccxY6r3HFBTN9gSW7atgxHHvKsKkTNOHgBIAMzBP+MmG+eyOdSbZYr3V4KZoMqkn1nn
zQ4E0Oqg2FMPzIVB3U37wFVbtES2KS5r9CYtQNalps3isSPxQb+/LlD98mf1VaVka9e2zXAJ9Dcz
jIFIuHQ5O9ZN8m1lQQJiHBSk6iz/c0tAMBNa2eBqENLLQoQtjmB9PNcPHjoTVbGB53vfh5iJrmTr
kOUqBWevJwFkaSS6+jr0WO6uf71t9Mv/35gHGifJSCYcJ8mSfMom+lw1W2BAm+WNQM45Xq3XEJmm
k3kOs2Q8dvNW7yho7TZC+f0gYKGRkqc5mPSiHfLQcF3tSCVOgV73pC35UXZyg6XWZiIjiHnY6CHU
2C+WtHxKUzRvgp/oNusbQazlNDA/dcnDsLb3S+6c+/D1ppFNsKRKBOkGjo9mPnmlbsN2ipGbmpU5
M8GSXjF3WUr8AFD37NOY9P82AXA+c3vLayWGN0K2a1Mw7LhO+hgs9Yvnjb+m0n25bhaLw5jYyMGp
SdXmCNZZDDHL+zu8LO5E0nwKB7KxH1jc3oRFKjS0ymHE11+0dqcPqTdEU/L7+ufbxjaiNV9kD/0j
7AU+zfgub7uP/arkE57e+P76DBZnNwGRrUzzIFxQPqBFFh5CUFA++kzc1umFpTUCljTBMKUzxe01
fRjT4VVOxY/bPtyIUq+ewI2So1rmKi/cQWBQPecZ9Xe3jW4EauOtzTwOCCdScve+hxbUHfp5cO++
Pvy7L9CcmXBIf0qDZYaQ6bHqZeywKUrVIQmS45RVd8Wqo1D+lEDXXp/MssQmQDJNprLLV0y2au++
HKevbdBsYExsQxuR6050XnxSpY8+WB7ztYy9Sm2sgMX1TXAkaMhLxoecPAi/PJbByySnf9phi1TQ
9uGXWd+kwRJUCJMaJKpm3vAxFSAUCGvvtpIcMznzFAFUQciUHrlT/lpcugPZ3E7MzucuTCLq0mPi
bPWY2axk5Fy5qqSvFINWHrRBff15lgBM6I+3OY4RvAlM0gQZJK29UMg/BU/7C4nVWm0M//7bBqLA
CGG1ZrNcUr9/YJkC4y2Pq649pOTJpV9cXXx0MhFNMwogKEowbyPXWBKCCZqsp7Kthz6jxwVt8f9O
OJ+gxUqziGTFLwekxBsBbvEvE0C5MFLV3twE5wz41SNKXiBAxeEl/X3TypgAyuRCdxogkZ4XQfyn
yq3W8wqs8qfro1tsZDLqVQnjmmjoV5Il/SSH16AQe2jRPqTplnksQj7M1ITltF5mQej0oPBAn+MN
SE4vE3DWzRcKFj+F8rJPftTJr+s/yLYaRrSHoILqmrxjD7psDtVSfZRDt7EDXna6v97OODPhlDn0
Y7wZvL8PrfNAJ+dYeDOAJHGfst2qm8P173//Bst8I8qLVI0BKTFJQfoz8HUcj1pLPX5tpy9OEXs1
27h62OYxAr5lqEIl68we0M2zm+l3gbZgSNftgJSJWF/HXa1313+RbUWM0M9LPOC3gcseak2CSHp9
G7F0ixjDkl19I3kLoJBcKKKxh2b+HvTVaWXrXlRenJEVh5CnhX4JAbi8/kMssWKiLEXutH07evxh
5VkU5HXcgB24a+/lraYy1WR9TVOIV6OmU0i178a+iy/t87etgwmlLAMecFzJ+YMgxcexh4TcFNAt
nKbFnUwQJasdWa59wB8g1x4r1sSVEr8y0K9gH0xT53Gtt3gdLe5k4ilbdyxqPSzsYe0hugTN7yWu
100NCtvvuMz65rDAXCKS2Q/Ygzs3u8o/eNm31ncOin/10uex2sKc2lzJiPJwrVVdU2i5twk0dRt6
aGsd9U111zJ3Iy1ZjgumBqyb8tZlaQK5Zs+J0v4Lz0OAsv+9Hgq2RTBi2msdOSgpEAro75HVnEZj
Pn2+bWwjpNeq8R3hIMwYrWZooqTqmPbEj6+PbjGLCZPMPK6BcYHl5+pPOb9eSNDT5ef1sS1WMXGS
3sjHRtQI35DpnRtAblKrjbcoi8OYGMm5WapJEUKPZRMeFFB13Vw+89Q94O6ykXlsidpES7Zoxm3G
EYtK3F+e86lUXSTELsl+FuBnbfSnOi/jYVNO3PaLjETdJ0nbUh967mCf+qTm+VTJ/HMrP1K+1ZNp
W2ojludRZaIkiADdotrcNM03UQZgd9Pdn+vrbTvVmrR6lT8xX8+p/8DYvBv0v+CdARI/HkgW9SVg
d823YnnN5o9hcpOoBmcmtDJpOZ77C58/lFD4iYN+lXte1jemCJNpb2CNprII+cOYs7jOoVS2so24
s8WGEdVFMk1s7jUk3lnmR6xufk8+QAzXF8IyuImoLGWzOiPDk1qfehPIof36ReV1vzG6xVNNNGXD
Qe42hQ62jPoXqMuLTMZJWESdu7GZ2sY3btZQ3gqdOvC84+TsKBkiNe9mSIQXW1ImNutc5n2T0wCz
B/N64eL7w3mHnu29dH7cZncjhltds3mWsIwzyIP0lqfMnQ7Xh7YEr4mj9NHYFZbpgAupanZ0Sj47
oBvz6XSjzb3/tYnToq62dhQes4KIHt3MWYWbaO5FiT9sXD9tZjdO2GO60FSoMDiPCwmfaUZoHYGF
1X29biDb8EYKxkNav7QBbI9qyUGp8aDI1gumzSGNWA0YtGN7gljN1erERUB2QZ59JYF/Sv0tRRnL
55sIryIVlWwcLEDIxuOY0ngqtlj6La5joruqtGJjW6KEnfvr8yAQqmvtffO0/+0my5sAL9/pHLqC
9uuowAmc6xjErbvbRjYiNZkckowBh1GAOHTL4I6Xwf62oY1QbdZZgx/Z945LDrleeeSzc7o+ss3c
lxV+s73UdbV2IOxEgbML0PFSRaO/3qXuFgOJzVGMSE1HTkccS7wjldlXBz0LIObfAlXbxjZCVLmi
L0bVeEd4yT5MdOziRfq6VWxDG+EJrOvUpT2GrrrXdB12k3uTkgxnJnxr8EvqN06NTZeSz4Oss6h2
tnCXlq82EVtrUiRpQLDrrn24q8h4GthWFrUNfblxvXGTAJQoy4pulmPHoKw8d063c11xvG7t9zVq
ODOxWm0hx14pDfXTkMl1OaGpr61TMPmORH/Jezm5wy5bKuKcWIGesB/+0mu3PMil9KunMQzHaldN
LUmdWLSVBgdQ2WZr+SkHxmjobyvOm6AvIZSUiS+d38HseX68cBTod+C7TW5q5YYRjBiHjuc8dULK
P2tR5MsrDxZKd3XbZvXr7ErwIV43tiXgTbxX4Gg+DQHP/ixhM+zloucvVQo0ZEpo+uv6FDZnMYI+
0W6j5qEI/vROnR0KovtHWtF+f9voRtjzfOkSaAMGfwAXQQlBVXw/qmHZ2A9t325EPnXcUM0hWtHB
Y1PQD+hewZGrwgvETVIiWGYjPbu5Owo8QmICfwBwuS7n01Bn08bqWj7fRHm1uUjaLMwasJYOnrwP
i7H/1BQk2TjX/eeM71RR/8J40VKSUVOwRwTiXy5fWj3HHXQI3LL+nnFHRVkyfvYhUNCor6hQRiHh
u3DgdM9TbHloNb7JB0wwWNB2F4w5wx7RpuVubOtd7W4BnC1FSRMBRptGsRAkZfAA+c/SNjFNFlTy
0kM7j1ES/khlBpXI8rZMY4LCZprhUWDCYTkqsyrmld4FxdbYllA3EWHof/NKifSVRqQHK3cQ8fzY
BxsnWMsx09RNxWv0mIQTweBSfArYs1fJCFBCoIRvW2IjzLvecYEWSTA+d9aYzCuI3bYU2S1vAY4R
5OXgJMUaJBCZEtMYSf1Fauc49F/TpoFox5ZChC0WjUhfdFm7hF1myVT1hSX5B8/dor5730k9EwHm
OQ1qjl2Jd+4+vBclkAzePvA/1l4VJ6j8uL852Spa2KYyUj+Rk1fiCRYnFZ45kR44mOTcmI+/KpZE
gKJFOnucVbKx/76/NJ6pl0qbYqC1X6ZZlNTuvmqqSGTQ5vI/5El1oHqrt9hSLvNMcNjqOrz0qMof
SSmPJSNxH9IooHqf072Ao9VOW0eajee6FxuhfjHY33unZ+LF1rRPMiel+aPIh8e6XPYZSX42vg+g
L4ubWX5O5Vb/h/XnXXzyzXmtHDruOFIOWeQ5ftQH5JB7H0TPoqEg6KTnh8Z1Y433Wrfe6p10L+n9
vd9npH2lBsdN8GAEHszmYwsqO08s0Uiegs4/VGGGslEbhfycgMlLta8D96I5HzeOkDa3MXYLZ2az
rwVb8LQzuP6rcipvJ8Ne7fthWjS05PDaR5tx3vDS93dWzxRrlcMqOakCTOev01fqJPdJyj/XVbhR
fbD9HGPr0KJkQzAnGD8r+3uR4UVmSI9U6H0F/CV67jcQdJZ5TDAaaVWdC5BbYSNEn2ip9Y7naj+H
4jvBiyIXW1uhbR5jDykyrevG9TDPskyPHG+h7SIfu8R51HMQpU54vJ40bPNc/v/W7ddhaUg1YZ4e
vEjf27yROJqQ7Glxi3LnD4X/RNkmoaNtNuPC3xLRKjBvY7a0r/ZeApnawTtBUO++1oCbZvLz9V/1
fiLxTOBaOdbL0HcX56ZuxY/zCqRp0NYbBZH3E7knjK1iCZEwhrBaEbbqciolISRm+11GuIoaPMhe
/w2WLGLC1+ScsLobZY99vcGj2YjXCVC0rk0dA5u069dun60fiUg39lqbyYz9IPGkDL28aR+Xbxq6
PLeV2D1hHBw8TUoAtDBssF++idtacDxTAjaEb0IklADLB4yWitGS9j1r1jVem3Yr99gSgglkmxys
MlmY8+L403dw9++GsNtNKRRglkz+yAYJDq5sL5z6KHi+JfBmWQUT0DZnAiik0XVe+nUGPWznv7qi
yXbXPcqyB5ucf5D36vUaeM5L5XplxHl757Hhg26aDY+1fbwR3bRrGegAHOeFo9k3Ejk048Z63Ugg
lrOASfVH1YSNfM2dl7DHVUK1464J5D0d8yoOC7HGKJvtRs+5iaeMg9Lpf/dFFySdNV0H56WhA8Tp
ctql8jDWIvx8fS2s7mXkfq447YSanRfd/z/mvqw5bhzL+q901Ds9BAgC5MR0P3BJZqaUqV2y9cKQ
ZAvcN5AEyV//HarcX1tZtjXTMQ9ToYoqKReCBHBxl3PPcXsPOkzan2QGBESTHWNF4FItr25TGhGx
mtEjy0ctWb+apJN9zsAXF5t6jM+rRH5J3dn2YI//vaSXdQp7o5VJ23zQ7vnsQo7M6hd7qxfb+OCs
+tXQT854k+GZ5byKzwU0KCOkGYrnrmiWD+BOv/j2U1xbjYILKXoNtYwBzDl5g/4Hqf89dLx1imqz
XbRqygZfXk/tHGW87ELufkSw8quRn5zhS8rdFHqG+HKeknO3rdiX3K7UB2m8X63UU0BbN7dSZY2K
z53KfbbmMuhs6wD5oXtLuDeUz1fxkF23lXM30eKjhfQLU3VKE8h5krs5teLzcbb2tE2hexujB29y
v/1++/3qka1//8HtqQ3L0JPV2Q8yboELGuabFFD6q99/+S9M1SmmrUJvnYqzUt40Of5z1+RG624m
GdszKhxp3yR3rDE7Ftp2bpDJR/f/pC5/f+lfPLfTMqLZFaNeSGxfD/K2X0CJV732H9KX/+rLT0yW
Vo0uE7vm16PMAhQrN5VrQ2pj+MDC/2JOTkkiWsdIxtRK+PUArGwZJ/ss+Z79+o+X6T/lt/ryz5hK
/eO/8PtL3cxdKpP+5Nd/XDTfqpu++/atPzw1/7V+9P+/9f0H/3FIX7pa1a/96bvefQjf//36wVP/
9O4XEEumkGAdvnXz9Tc1FP3bBTDS9Z3/3Rf/9u3tW27n5tvf/3iph6pfv02mdfXH95d2X//+h72y
Bv3Hj9///cXjU4nPeWn3t9snnRZ/+cy3J9X//Q+LfTKF63CTO4LatrOC/fS3t1esT4TjH+FaDrUo
W9WRKpBAJX//g9JPUDJHftcUFoNjslYeVQ2YCV4in/A9eBEeH4M+PIqG/xzbu1n616z9rRrKyzqt
evX3P04AJ4JawOqh8UwAdWDjG089F+bYOXUgueAV7qjIc4z3aPDF5G73GjdW0oLmMwFsWKIrK+9J
49uSTRKpTt1r7vo2JIol4ne52NdvD/F/bz39H1wpZLVHv14ph6eif/pxlby9/89VQtgnW4BDymVM
mJSwNfL5c5XgFeJYzHapgxZBYq2NTt9XicU/mVg5JhYBhfP3Fvp/XyWW/ckxObVdAnYPrCFATf4H
q8R647L6Vx4F32+6DkpJTDhM2KZ9mgoztSwNmYNPFul8v29Hn4KAkE+B4jq0l/bIVOdPzksGIlUY
ZfjxD0XyQq0r21QeAUOhCVFgiCZGTVoERE0bvWQeCnd+Z94XdX62OMmuHoXP9lN8VzPmgRySXC20
953hCYKsTe5Xw5MoX81+H19WxqU9+269L26lzbzY9lHNRXo/JItfinPXvM7KiyW+mOuvS9N4Y4WE
E/qDQZtansHb4zOSko2XOdyLyd2ktty9ZDyYhOsRd9rwWPrzCKJ3gH87VBmZI0Oe7hxANjtg/IwS
gu7Z4Jl+Ua5YsFW28rIBk8DElee0nZ9meaCnebM+nsSYAqem3tyAMGHMt3Gu9lWZR6mBWwCPlJbb
9cjPzXKTGuAcKj87+bPfmpaf4jlzJ/bquIP4XufnleFJGyOawa0MDoyVL60RBzTQBzElXpxngYO2
1dTWvqlvnCILbIx7ivVGU3Fm1cmuLACNcOVmTPOINHJT1skZOAnAITt7Kv5GIHnlMo3bX3bVnCMe
s/xGJpshySKABoNcKtxC6+fpy9CeS7RZDH002h4f3YAsaFSo0ebh28LwhiL3Bji+rUKF3cUgZB7F
S+et4zTse5gP8F9cQaHYRuqlTXw7nBUBQPBumO/pNuNHmT7W5r5WT2KAWJnT+ikhniXANFzfd2tv
qOHB/AQlvbeRba7JPcZUgSk4rqF13d6vo0SN0puN1i8TJA7ki8EMz84V4v1pA0JB38LnlgLC3gn1
+pRE5ZQFNHvEqupsHdA6C1LW+hQLNbeIb7iXXTOGbJo83vsStzK1L+tfXNvwSlAVrbLX0DPccPoy
wmImkAzSBvVb47lciKen+wpMrUbWezplmL19qZbITkF4h2EVmBY1ZEGS50HMY4+lOpxcAlYEI2gz
6Vfo/W/KLasdr+sea5D79S8kQV8iUhcdmDE6LC+NgtbimpD6lb5pTgHImlDKpz7yXCFLrrmKjNoM
jPHL1Jv+kBmbRjkeNb/0ak86TMqCxYOVu6TKrycZoFMkcKTtOXrBXi99ye+bjPor+76BmRgSjCor
ArN5Gfoj0P8emAq83Nm53X3OM080MuywBorS8MSkw5an0NWORpAYtTTznMby5TAF/YibhNrzHFOf
Qns5T3P4v1OwkCmo2ylYn5nGWll/T3v8br00GCxfIAOONrfWyAI0ZAUF2CzBIIW8CizKhNf1FLB1
rYhLDpX4wSBetig/2UMfG8plhyR7+cGIfz9SfzxC3wLWv9hG26SUWsJk5mn8bAkwuyV9Oni0eFV1
FywXLrSdisLycxylcVxEWPUgxEHIvt6ZA8Z7iq1mBMTZMVH6zTJtZsz4aJKdRggTVA6MSbMZLbIZ
JPMaIFUyMw9sBXq1Jo+c6bIztw0Ig/puXf6tv5i551bEK+aXdZNN09seUPWVaV7GAoqpzPRmh3hM
516ZvBTYQI55z0RUUst3MfNtioc43Mdg9UbbnxebLyz7Um5iXI3zfVvWge5euvZKTdQzspfYybwa
zzqdIXdjc4/zC5Vcl/3s2x+RK55Ud7+fPD883ZPUxyDmMq8Znu5S3OXTbZsLv7RA+YA9KjLlmUYK
Ct5Xix2N7DhDnG5mcwCghZ224e/n+Q2deTrPzKJgRhaMMhy47yObCtJ3DqAEmOcah92mIecWVvuc
+Mzc4cHZ7qZt/T7e187R7YN4Dlp1qeJQttRD5y1yQYJHnAX5ECnzzKiCovNocwXalnLyuvalsc9a
Y2ek+HkAhDPnqWfybWMOnjF8IHv2Pkn89kxdkwITJ9a7cU5xbVaGvJ/pFINXsg1kWYYedWuT+4s4
r8lHceb7JOs/r2VxsXq4jJwWtzpSuEkylYOnofVToKQZFONmGCIbeaxnVFR/P0nuG6Xnu1kicIRM
Dl/J5Mwmp/qp2jEng8YJelJgb5aM7kSMbZXkUd6Q3USxA8m8yacXarSfDSNwcWZoww2N6V7rwR+k
DAFd9juHHAk0WObcwjmSnFEyHFYrXykKHez8XmaNPxnNs2QPZrl10+Qus7KowibXaf8VBc9dnNx2
ab9bXOoTRX2NLLwsqbeOoiiyS+XogwZlM6sgcmYH1gy1XRiL6YoN4WI+tYtE286LTjpfsJ2Jw3V1
IwyRI/nXeaqFXskZfnC8HsD5H+r5fCytnZzjLbjVA0aUJwAT68rcA58+lEQvrfE6tspIGV9KRnZG
Ymx77Pm5fQF4dU+LLUyoj5XiZfEUlOKSIkeTjjpYT94Uw16PBwrIux5xKzFB7QylO9yt1LcUTMLx
vTngoG1yLwfMaz1PYPJWr8HEZ4x1c3TSL+zMWw19F3f74VlACRYY0CzhwTg/jD06UQE86DVFDTei
OPyYkXn9MHnM+BoV/YNqL/tlI8dmk4EzqBJj2OCQkPB75moDcQJvVq03QOhuBF22u3xj+aWB9F5c
AQrQw4UBhoLkj+t9rQdKWT8sDA+pPSxA1zvwIEkaDAYmlXxxeOuvY25x5s1pjvvMo7FNA3YxzK3P
ExEC+eX1zj6XcIBrfFlGvcQ2fKRSKuvtmBwmw2t7ubPS8sFuuy2x9KHWu2wGTAsi54kCXzcztly0
PhQpMbZgGB6tMfEJGBuLnMApScJawlkUwo9VNNVbyDt4ExTMVDqjVaOIsnoMLdniCUemPURLeb4I
uZE4VkYcmgzIRo4OIIdDA3CEq7rHcZlCw3Y9l0NncX2VP6nEBlF6DqTyPYll2NTfBtxFDG+TT+dS
gbwTx7WlM/g4WdDkeWRUkKXGpllPJLt8yUeodxX34HVHdLgKETR+jP655qrNUkyFAkU91mImb3Ng
DEf7bHSyIJNy1zfytiAUwtpYEMb9PDDsq+uRTOdNDi01ezz0Er5BBSSBetHOM4V3TQzpK/tcOOfo
kvZTuLXOswUQTEVuq0F56xUc+NRY+DUGN417t9zUal7XMpQTgtHEiSXzYJY4ygQ+rParHRg1jWQy
hQaj0ZD1W9Cpbaz5YXVF4N24cg7WXZkqAH/BW9/gyLPaG6wAr6m3hoWj2bMaVNxwHEJ3DNR6FAEB
3SXuJYJuf7UXopUh3KJaAEuD02qwSWDDCJruttPttiw7pHLlm3/bYbnMq1c93Zb98xpECGTH1xij
a3Uo6Ete0LdRVBnxmvElBlQzzyTYJq8G9bI6URp63nSDgr4HBTEPyKugBgVZIhIU98dQLY95Or05
xZwbQQ5wTF96DAipqQ6qUnpJ81KphyZvtlSHidVtKeSOM3cKeU8gc59eovsy4rif0QgWO/WUG47E
wuYqooTkgUoKv1PxtrVvHHD7p8N92R43WUq89dU1slBJExhFhRAmsMYxKDjUajFfU/M9sMBqWEMH
F6eoi4XGOBxYB86cMjxGr+wYniU3wG3z1YjHkHx2C2zC/ioF1raDkRbP6zO3mhZB1ktXwe7Dz3T1
GI4Q7SrybrtGVAMpLoRAPNfOOIzQId7afuEGTZFHw9T6rSwRZyJiIUMIJZWLvJNRDSvWOY/x8Fin
HF66z9ewt3ss4tQfuxrpkXKLafUmfT9kd8gKppUNP7+GuGcR6GEOGozBHEeviAO71LAboDntlqBf
ZUe8rgkE8TPgndd/p7IJjZ5Fk3UY4EFCw6BYBt+aUr9tqsumT/3aiMOYarg9tk+z3Cf9AsU+qMSa
W0Wu2nwfJ9umuHWhgpY8o2AqrCiOH1P7JU2Zh8QlPOJ1rkEjEfGbokO3HXv952DrvPLc/poYl7ku
grbP/BRYDae2EVfgLKFRW4ChR9tw8uaItQVmUXuxCjprDuIq81sbpEProWtGNXk183NJKn/gnde2
h7HQG3gZAF6CCs+j4gFi4B3JNqzPPVPxQ5U8j3i06Z0z3MKySoAGBwqsDaUR8K3pt8QG+CY/M+Wt
Zmj5V+CVVoikyiDu72rrdsqeDJhnnAAxtg+C1f48B77JBoaqs5egFedVcdtOoewveB6k4zZOdjnZ
u8uxry9mWEAVrE7QOmXLcC/Cvu59tN0FjKISnUJF0jl3Y3828SiWjdBPrl0ENWhMc7qxkwaH3uij
D8GrB9vLDLKv0B0juh0BXJPm7p0h24tlqjzI0wdI7aBybkauiT6Llvsp6sEuuvA6SP2u+Y7WsL3c
xh0gr5ZY7m0uy4C4YzhjT9mpEbIKGwnmjxTqwkWFjhSPDRx/UOIbKtnrZFuDNCAzUB90zpG224gO
Qgsd9xlmpAlygrR89KYb2q0LCJzNGtJqYoBFzWEFziZDIbbTMLegFwF3GyjC4+XBprcVZd56/9gH
bPwi6N0MTFIxpD60BLgMwIgXTqAkoZASz8fMn9Gly+PBd9GqQgcdDlkNRF4PLa4YBF4U7kEXOLkK
F5ddoRUdaCrkZWAky+y8Lx9AeodskutRLsPYwOkACdi2wLaqx43oYargNzLS+8Id4TXgbwCEkeJm
vXCHULQFiVRSql1Ji9ByYgD2bofpdUAOxCw+K6vcJXBecixvCXuo8leyfC7rrWXdGuboDQBwM+NW
d5lP6atFR69KpWctRliAQj5H5VXZr+tCAQImIPHrpG81dJzKElzbbPCFisw282v+ulgjQFuj18DO
dZPtr/8PdEu45dzy8Do3e39W8LzTx8qsPAbgVZdon8ymV5DHarb9WGJNdJDkhHNUjnGYIdXACN5m
rYNZAhMUdF2aIFOVetOS+tYwenaMAcfM00CedwAUUtqEPEne3l8gXQPtbj9rCo9ht4k+dAqgrVF4
6k0G1xTLLknDuRiwAQA5zQYfNIFbPWKggKxkQGSksHYGrEOibYRdj/MAdnF4j6uRMISNgZ+3HPsO
3Bjdat7dYQNaiGgS01WJ2H19GxC4fuoMft8zz6zGTV0Z4YA2+NGEE8aSaOnkNVPFhvPqcV5g6GO4
xj3IZF/BOHpQyEqlSB5k5bwBXSRMAA6LmZ673UVRoGEE0b7lTBv4KGiGw5bIwwJ5tcUytpXSIQo4
O8NOzqBK6UMOKCTjwU2y+xEiMWm2WfL5bOjkbknNR2BEYNV1mM1ZsOY7ens4VPDH1HLNc9dzcJyN
Ehkn5PdSdq/KbLM6vWvaUFm9Z8LP6+sr2eAdjES6ibeWSDar45krHMXTtFnTPlWebkqc5qBLDApj
CbUFPyMdAk2eOhtbHnyVYArYJnAqcWR72kkDLGW+nGE5mGJr6yR4y0FO/T5Hj6IiyIDAS0stElV9
UMRJ0HJsxyz2eoI+iTMLa3rWL9l6nu7GAnOQfFWTuRN9jJNSh9BARELXPOfj/bJ0R7dMNqvPnkA1
4esiXpSknoks4epkoRt22y955KriwtDdUVtqt/RtlMjs3gIXwJAYQVml/0ZR4LYu8XNaN3pXa/pl
dendu6Jv9VrBUadf9X+xsLBGzb8uLERDWn17MuCHqqfhXYFh/dyfBQaDWJ84akkI7DmqAsJdq/B/
VhgMwj8JglSAaXHEY0IIlDG+lxgI/cQdTi2QE6J4BdgBUEbfSwzE/ORwhhKUTVGZcPCG/0mJYU3j
/Ctsd0yXcg72ek44cVAoO6XIBxE2JSCmPOixjlpIDVfmlYMUj6PTDzIE72ug3y+EK1nUtIhgp53J
BD5dMUBzoaqRlxnc7sXmxgc4h/fplX9eApU9PGxU/E4bH+as7cuurA+qZ8+1Cw+7YNdpbTzIrAp6
R0U/zPVP8o/M+tn1OHVQCmI2J5il94mpvO0FupPqw9xCLgS1BgSA4RAr8zNhubFRNvwy2+o1juzB
/QLyomFLBYN2OCeqhFwWA6c5bcz8QalmuEJ3CVbaPCB3Dmz1RrTUheUZYy8xU9RtnKHbc5nMA9jH
7CIslnG+YUNV3bYUPHxZkmY3xsRaesXIWFVbc1568ZxnvZnvwQqqZVC6oAf1ljhxh13pStgQ4Ood
606xoinOBW2Ka7gV4KtJWANIOWFtCT9fNfOzBtR19krbVc8mLdpdkXBIwrKC9f4QQzTTtwhHFw6o
emqFBt/aPuZ5bH8ZEFAgITCwXV+laM6aLQNuc7WEZVw14VzCsW3i2jwSLL3MM1LhRigk2PdC2elL
Wcv6aJs126elauAQo7jVx00NxFKr0GFtCHxynBbyGdyPKc5Ng6G0Ppaq0r6d1+62nO3MWH1uaIfM
aUIv2wbJ/r4055deg7oDrqpRPi6aZqY/klwEgH703Euz0t0unOqLxm556RFgCB2/ycvqwFO7PU8t
OFUlSDIPOMz5fbuMQC868whUVSH1ecYJ3WQlSw8uynmvdTzOeyCQl8+K9jxwbVWVG+KCOwfrqb8d
RlldZUM6vhgd9OW8Qlbllzzl1rE0BPuSlEYNwL2K00fs0dhPWwGBzzIdF+lPmTsMnjtZwxZYj7bv
/KJzCp4f2QiR9M4ToBFX2wEBqTijmqZsz+ME+W7wUJnjTcokOhIELQmosbmTjYECMBv9GyPqS74w
rMEByskqbsrakdM2GVHK9mZ3wkLk4LFotnlWrMR31ehEVqyQP8r0BB+qHwer9ErwgZVoylp4Gsie
8cIbl7xaMH9St15TscRfoJh5XeZm6pd5Z0SOqLrLYqXgFarifuPk5L51i/aGgkzfyzs4AiqdQMUG
rSj4tKW1Acm3+9We2u6mMXpz3zaL4+V56t5JGZPxzgB55ACWtdmz0j6NjK4+m9tCB5B+KXyWNxdm
S47TlC+RwHOD521i/4LYCLk/jtgKEolelyLzuKAIRCdlBoIDrUq6oruOl1ldQPJGH4ZCLJHrGnDI
taaNX1vWeDs1or1s4xnSAvNUbjpaOTszA/lsQpE9j4fF2iTZCO4bTeOHyojVxrQTHcbcKjdIoc53
qKugNoj2UF83TRzNqcNfusJFnWy2Wt+0+4dU1JDqqIusutKiaQ7AINPXnsGb17XMQt3L+qGYiRV2
qMiFdKHIsjoDnJQqqegVMRv3lSuBkircen1oHd0dkt4sEBDH/LmzgL9N0PZ2Y1AbkrJMfZ1jBIGx
be5zJFUfIKdih51Wz3xBbyIHovTGYOUEuoMFNVCiY4wPnLIeW5CC4AWqIKk9DWHFnO3QxTSA5b4Q
2WKFZkGelzobPfSo820r6XnvZmkIuGWJkEUtwdipc3QlXxgQEoEXjySWU2qUqHXeBFWHbEjLNAmh
g2D5lkCSYRkcONRUmEBWWQ85EmVjoh3f5UyCbAX5HWgjDbuum7DN3ZxvZ+FY9zP6IrSv8w4lbic/
EC2zPYlVvetktzzGfZn42Ziyz9x14PBX1AqTCaLAhZJLMJG42LtDbD+jNQkB15LLV7dDuihLl9Gv
KDI1Sd8965Y/lWDyDXlhDGECt/+yyfsUnweTvD8PBX9YLDpclKVQILtaAA8D4+T9LFvDwzinEA2g
ArR+Lpx1Vrr3/TKU50a1FJGaq/IRz4PcpiJzt7lJFUJtS1+C0B3JWlx8nLwCNLaIzVz0BfoWh3nx
s6KFVBzAYhTbMU0s4bUpX/CqNGQM73g2orzuEZ6r3lmuyWjXdwWvybk9jxZmhCKbQMuR3nDqpq6n
KkyL18xsvLanoriwECIhPTOxmQdpReijLDmZwkVa6sFdCv3ZYErzsOtrDsxdUwjfHi2FTCT8AqAg
EVozO43USJY9yChMYAOaDKn83AzLhKDumhEkjmi1T5YsjiRbek8y5yLVSKga2tqhzaP0u6G3UPNZ
Jt90spspYRQJV1XvwcCY+DAJEfpGQYyTOYkv0YzpgcfAWxRNLojjWqmXKxv1o27UyAEqfpuPUCHE
pMoURUadGVFX9472SyI+KznboRJpAdl4p0E9oZmuBJLJl0zZxa4c+BmgByZybjOP9CSdfWn186Uh
lNqDA9iOulbGF0gn5l97qeeDDeazSPZ1t6m4+NwQWj42Kbaex+BC3PLSJWeQic3PBiqzxVOC0GtI
jnC5H/q8vWXznF/wItY3TUzKi9LKqn1GyzWBz4sGWeEGQVAiy64JAdrDNpCow1eroarPnMVoQgbE
aOjoPr/nDfuIZv1NzuPE1RQQgXRN2+SoH526mqyd45pZCP1GR76UfRcZKpt9ZZrGPkldHhjLHIfK
xSaWNZXbIm1UCAbm7GlG+iyw0On5jJxeFp8JGylga4rJ2o7G2i98SNB38Xvvjq4w/vejhUg3kDw2
MGTwz09H21dx2hWzOEwDilXyGzdMaEeXvoZ1grX3IaGKHXgDJ247L0uQO8UmHrHl0ivZKpjSOyEf
JjF6ieEiroy3c5Jtfj/Cv3rujgCADU1qzDIRJZx4nyA6SCDw5h4k1+xiQpv/9WzH7hcwe8ljtzgf
dROfCI6t3jWuB+k75kKCXohTvg93hh6FkRmH6rzHRkVKvjJvyjDZ0J0KUDh/Yv12zVq5EVU7tumj
yo/939/xT1aQIzjiJdu1BXX+0gSTEqQe0kIcxo31GeiNKVSPNrZ/6PqTD0X1e91DnhIooGeUo6wv
v7/4zx73j9deX/8BX9vAESzqSRwUGx4IjStkf3rmD+0Mh6mTywe3+tdo6f2dnkzuVA8NX0pxKIcX
iSPUau5+fzdvLf6ny/vH21mRvj/cTm0N8NZ73E44h+kWjT/E8eQeyMIo2SLfNt5Vkb37/TXfV6T/
XEDcoq5FbGqiQrzuuB8uyRCfgRXFOcAGvM6cwt8RSgRQCIm3qcI8DpAmCZLRkLe1EB9d/D3C968X
p+8vbnRMMTo4h3RA/gdN6Sno6KXTfLAnTxDl/7yMC3Y7xh0CxML7y2gcZS0t3APLd6QeL9rcwAFz
aaGkhrjFN4onU7Zn0rn9/ZP92WoRJuE2RHYFZc7Jk601GxH4GocloeM2w2MO3KbhHwCw16GfrhjX
gpKboMQhACO+vzU1lNTQdXEc42JDXXu3kotMKLVZeRXNSfzB1X6y3RyTmI6DXAdFxe7kllzgXeey
L48xUIG98Vz3NU7l0Vfig5zBT4J45GZ+uNDJwmAO2uPByHa029GIjGTmzxXYWG5mwdodAkwHzXCt
E8VGzH2bAbaX1Il9AzYl1IcTDdL+nEHqkTV+0XBs05FsXWgpeLxKnJ1tlV+6Ze0ZInSMHGCNIidv
0y8L8KgbUG+p2m+KQUh0tTd4tzPYe7NvTUgszsE0Q/8dxSmw8jhrxYzUil1V1Vw+LGuuMSHLRw1a
b7QzJxPsIgeF4wSw079aVzftDIJc7FGFSLCrWzG34BqbkNX20Le1b8L81umuknLfDSgWNq8pEJ7H
FhjP8COe75/s1XcDOTG1oqfS5mo+9kYM4FvvKf5VoFb9+z3z04usdwkVUSRwTtteHXB3TgnF3ZY3
Ro9dKp9rFOB/f4030MvpIzUZQUIKYHMOYPn7PTPLzuZ2Wx773B7PlpG12x4u+8YxuuXa6gQS+5bo
C59Li24EFESQBp66s4QtyVWR9UAiLUIBPVcVoMEqGyy51E3P4R9KF6TFKkEOXpn9pXZHunctZqC6
pdoDyKBNdJ7aH2ry/MTMrLhmc0XOr2DpUwvgatcsrOZYO/XzlMz3nHzEXPmTXf/uCiczj6ynFI1o
jlq6rSdrcwci2rsKlBVVWXxAm/yz+QcQy7YI7gVG7cRSU4OhEC67Y+MM55DNDUrZ3BTaufr9CiBv
BBunS4AyxkzgsGCd3zrlfzj1FDR6jHFojwbVKoTwQejS/KJORnI5V/N1WnAkjKr5khfVLpn6q7ab
tqWNqt1Qj4e5zHzIk1+ZAy02DqTDsS8bTykAqFvjzIAfZsX2RWoWu4IUKPugRSps0NLiVXRAyrMc
hK+d6nM+p2dtVrYeeFu2VtkC4VBduEZxW472sSFyk1P6MC5IDyYC1f7FLQ/IB1owuBbKNjQLYTCQ
bLJaSBjG+quWy3Uu7A0w8z6Czd1SGA9Csi3yiHtTj0FsgEKMO0Ca15W+SnVy3jFyDl/6ATCXo5qa
q2IBUNaSd2nlekMc+7rQj3RJyzAb9IxciOlczCPvtywD7UcbT9Y2VkZ+ZnS69MHZLfYI6RFgMxNh
m3CSazDPXTWGuanZcCyc+ZgN8xYKdm+wp007SWCgOeonAsAD2m1zMo1+TXNERKb9MpBpF9sVCjTZ
WWeUwBnxvdvnj0nHPutqAUYiH68B3Pvg3PnZSl+tgomjcoXMnewlWiHeJcw8Wu6ThTLmYsvQyUrU
+T5wW9/c8tP19+OFTrZULihUVSbzKG74ntf+/KiOU+nDe45QzDwbNu6V5R8dIwAC2nPOR/jRll9v
5i3KsAdrlzx+xLfys32HDhohgOTkOHpXI/PDfoibLEdni3l0pxYs4giru2v9kd7vzx4uhYeJLKcr
UCtZPdEfrtEP0C9sUR2LEaw5uUDV7LIBNtxsu3/jEPnhQvYJNLVuW6eqze7YtjFQxdZGi+tUfWCo
fmZ10Z1CEHSZqCSdCiTTznDLummPLemb0DWSxJ9U8wH3w09cc5fBpUMZCM4QzPv7ByY0eDNitz2m
1f8j7bx2G9e2dP1EBJjDrURFy5TLqVx1Q7gSc858+v5YG93bpnRErHWA3t0N1IaH5uQMY47xB4o7
u4FKLEBuvzA3II6HMxUr4VAXQUyRFBz1PvYk/cfSOUmEz8vUUmXelpBxgMZqc65qEiWg1NSWT3bf
iN2GttS6QnMphRVbQ7Q35JVamDZifwtX9OVyJK7Fw9FE4wJOz2wfeh7Jn+J3juSea+9bGR/+xfeD
XMTD2WJQPHrm72YsyPR8MHqnlXXayYdcWPRluFzunyIos1UoUg7hUdA74QEMhTwe6oNyZz0yW5va
ctLXcUMK/eI+6pvb3+xyYX4OO0tujDjvRIOwed8fjSB/sMiEb0e4fHIQgeoGDSTeNiyOz8tS8DzK
pFbvlL26oYy7Fc0/ajusExlBMdSBbge7Vl1gE1BHNXRN5TU1Gw8Zv1R6fuG4qRwUa6XzKS9W0gN9
wdIus/FLbILj87062peCK2xCFyQkRU9zqqTphoE1Og8ZKoCBdBTUQLDNND41bf3PzOD+PjE//Uz5
86R4kWT2Wlc44picCxV8R/ByeyIuvytiQ3SceWRP3dp50hpbkjQIWuG00bdccARjiXU9zePnrc7f
Z6uTQfJCVqeu98fTGdhpkRZa5UQ6ZHRNb35BfoRHImUAWERtUxT6Ri7N31k/HkSvfQ1EYUkB4+oI
P/yC6d8/3A+iJUZlIFVOow77dGJDDfLj7Tmc0Sf+85VwGOE4Yy51qIKfQ1B6rTWwYnTyiuocSqaX
rirVKM5KU7QPeeIFdmsWPjC6TMGNUJYPvZpFmyQn5Rq9vnPMrvipu+54zHxz6c17ua1MDqOpBEO9
bDqWPv+2rvVzGeaek/70qv5LnGc0ZdJ1S5aoD/3S154On/nX/hBs7uHT5mBOxbp2QiGyi1g/KGL+
3VeCdA21/tjH4luB+qSWZq+atpRq/FVAu4htSoyTO4UUf/YRSnLNnDY1ej+mv5Pi4A2iFsAppTP3
Qprrds0ja+9Fkb7L01FdSUkDEnzkgWYB2d0bBdwRf6jqFXV30K6x9mc0+vjY+uArDUrqG7fWfxe1
KR/LMVGhqzWWQ5KebVwpjteumLe7wc1be1CV37I2pkc8hQQsx634Ie0M9wsimSKtNGpEo1AkdiZL
wXepCUXS7NbTNlHZBnZdwlDKDDiFkZtQO+sofY9jl4JpNdudMRjSXu8NUG66FzyKkjrsYkrwtq4F
2oslC/E2jDrLhozkHTJRH0jMW/OXiYLbTnaNYZvkya8EcPqzUjelXXtAC8TKS3bpOA6bnG4r+D+p
Pilt4x7GIZTvp9aHXdRpv8+kpl7XnUeSUMb9QQYS5ZhamYGz87JNbrQWOPnIcnS9SdaD0Ooo/qT6
ShRxmAN6X+rbQgBAnFShaY+xhX5k0Qzg5iIQEG6uPlAcNCeksZiCqgs7qFZgINyD6arNT0kY6lWg
uPmucqPuVHRycW+EtLWX7oTLq5WtYgLvUEHvkLbO0oNGr4Uut2qntrsNj271tT57x2RtrKND+UrK
TEsuWgXbpZV7PSwwFjI+Rdfmj8a8Rt9paBqHJrjtpdGmC3IeKDSq/d+3z6lrJyHIH2BG2IJJ5jy5
HHOce4HNOIZYrarwXY6eb//9a0fNx78/DfTDSetHcq4FOX/fkH5ULSjP+MnsvyUjRlKVtsCugoF/
edR8DDbb7mI8WG0U1Y5KSflObRLfrrU6Pvi+LK4FpcsPftiUG5Gq3dErtHv0E4PDIIM9LawytDu3
4s3sR/VOjMZkB5+T9rYsg/6wvGlrDMKhp7q9dWPN2BRG3K4xcKCsl6o81j3FPXiGmj3T5U8WsqBp
jc1PsY/DmpXqG/DvlsEJmsrmfVth25em24nbeftLXXsC0O4CoAaaCfLgLPsBj9jlAQJwiKkCAraS
Ta5b4jodIHKPAdKhg7TJw3GfmubX24GvLsEPgWf5TGB4KZEqR8JvL5KAurpfbgeY5udi/j4EmOUb
alamSA9VjpvDXGh7/86owl9KwQeTjFclowOai7DLbgddGtX07x8WPniKGLnbylGSdGUG5VbPrX9R
Qfj4wWZHU8XFWqlJ5Qwgjz3N2HrNV9l993DLuz2SpYUx28KKItaJSybjZo4iWmsDME5f/lTUZiUB
7c2LOxfCyO2QVzeybJF9KhAXua8+T545iDX979rJAv+7V1IkCNQJEw18fwy7fWbl/0x17T/ZGmiF
/w04f0G1YVSNdVw7nfotybbe+DXPFvKg6+vhvxFm26sMBKsQutpJhm+yUqwQU9/cnrOrARSdAqQM
55P30mzOwqzUKDQCADvVORSxpefR1b9PukgDluYP76PPf78qApZx1TjR8D0Y9i6Mi9u//+oppytT
MQzoJhnz578vQAzoE7NxtOyMNMNKlB5KUET/IgaNVWQ5KD/x+Pgcw6WnjIB959Reu8uzejNq+VEm
p/jnUQwEQsg4p1LKvJiSqGaayGLtlFK+6YNv6YBs8fh+O8a1r/ExxvTvH44XgP2CaPiNI1jh2yjJ
95YVLIxiKcJsrtI4Gy0rbpys5qpOTz2yCbeHcC3H+TiE2bmS55kYpn3tuE2J+0n7kBjuS1sPE7/1
3zyZedACmaYEYxjzuy1Atc0zusYZGESUfPM90749lquTJZGnTYUKMJ6zxdv3TU2W2zrV8L2sHzDq
uf3nr+0NgwavSHPX4EE+nZcfvrZkCHWYC71TJ8F7mIT7zvefYrVdiHLxQUyLZHdqhdJyRZpoFkUr
dcnD8O+chg1Iu1dJqvd5OFDxCBZm6y/P/fONPNV1yKkNXZk6vLO1JQ4AYUVtcNpBXwkySOToTSgf
zEC+o4K2moge4gCdCofGBDhytNYAO5nBSHdUx9EmfIYn9zgowb6MhYMR/ihRRFJHfVPzKEPXUPpj
6GWMvgXIU/zCfiDGEmzEIl24fy8/yudBzNavLPAIQhTDGfpiL0nCTmtPmvz19oe/TF0+x5h9kiwo
crRv6ISCceyAGvFIO+aMbeIzoZJy7NslEcUrhYsppIUuFev4khBQNlbYWuXgQCAf/sS/pGSb2hA3
7RoY4l2AKMkaorkdLtz4M8Ho6Qb+HHbaYR+WuBKboNkpJnbr1ja8nbEd99a6sWFeAdlc+5t//sL6
HG+2BHulxdDW7R011H5JurEGoLdq4xQi99I5tzijs4Viln2bJVM7u1lrb+UzOjHyO4oiNgT8TZR8
19b5mnrCwh67Atf6PMDZ0hl8SQN6ODjBa1ttzBI1k41kx7ZrB1DdNiAZA2WNvOym3jV34ld3I2xv
L93FLzp7tkg1PpwKM9z/9IAqrtNz/kM+Fyf3zdxHW3czLgBGLo/gz+OdHcFqp6VA5XsnFYBUw7vW
xceFAV2cj5+XqDorsxdRmNPCoBr9lr3rI6oSpN2IDK1Cu90r99VJHZ+6c/zFs6VvtyMvDG1OnRFj
mpUlHYQGLYsyezChPN4OcPWYAeU4aYzRK5w3QZRSy3MZ5IeAnfOYmKtE+C0D1Q9yJJDi1zZcMqO4
OpM6lz+4i79ae583e5mLhtd1nDFoEHtAql1vONRCc8jccOGjXZs6slXTsCRLpRA4y1oDrzTKoZHo
URToO0B6H8WFubu6vZk2UG2cExS2ZwtPi+LcCqATuPfNa/4LBNu2XgFUArZx329kO9+Zj0t76y/4
dH6B0qmQFeDIFC/nyTiIT2MwDdkJ1FF483k534mj7p46WXW3QkQ3t45iFG/a9t6ta+kOTSsUJby0
xEQjpqIBf6U46UFRnuQ6T3aoZeg/tB49LkEN/a1bGJGtJKbwpa7KAKBtNNiCnDQoVAQ6bE0NvQOa
g18SpYruND+C9JR27aOUA3SpzEDdAVcYNl1bDEtWXJcVHrIFzApgj+nWVMCePeV7oUQOVC2c0tS/
tr6Zvxm1aL6pvZ98L/gOdxFWemfwC9kmULL8LVaVh7Iwk+1ohNkprULxqdD7YIMQT/YK2hjwah0H
g93pqvtHdxXhpawC6U6VRnWnel3yO41y4U8Ep/dP09SclklbvyP5/8/sZrn8pmGxelRLlwzyx9lZ
rWqJUMlS4WgwQPU8u+9ZC0vLdJqa+ZKhigTdjxc7pMPZhTd4oymVgwq6qz6pawTH1uinbSob1MRW
sP2X2yfK1evnY7jZpZfJiVAnhBOPVTpdP8OmWiNmMtru1ju5T9awGV9rEgnvR/Ej/b10+11se7Db
cOlUslmogABvPh8wCShMP9Q6x4p5C6fKxC/xvXK3MMaFKPPuf18IYjiqnaM8Ra/1Sdu3exBz46rc
GMfMhtZ/n+1vR7xIOadhWchXiiYlP3F+1LRSR2+IYelZk3wxWi051nkB8yVvJkWM27GuDW66UXWN
ZwGPjtkUun2QlF1WOJU16L89zQ/erG5Y8pO5HBALXxZ5icONpQI9W5RpF3qCCu5A0Dw41EaKyF78
BFttwULjWhhVhDAr0rsEwTY/NkCP1vDaUZYKnaySzpmLIlbTKwuXzWUHmX38Mc40px+S2G6ALCp1
KVivdXoY3rV9dU8N+k5/VsaVfJbWyUO/S566O+0h+Hr7a13cqLPIs4ksksJvqjp1hk4/ee6kvJmL
oi12qbFqw2DJcegyt5vCobonsjLATsy7m0lu6pWW5VNyaWvbageXZttsG3vchBvPXsJuX16xs3Cz
VDKquFZawol5+CsbmhSGHmoksomThJoUd4mh3g9deUri8TSONVqVrtOW9ZNFtT8syx+gCJYMB67+
JLrR0BAkw6RePjuyo7CUhMLP8UuxXpIitYvEfYegaovV8KI38ndUevet0v8JZfk1a6I3KRtehSY/
SqWKqP+SwvsU7dPhzgQB/paQluK0k+dtnFAGhIr7oSOhmhQm7aoqocvmFDsQuamUl9tr7dpuAliF
mCMqyeQfs5NB1TtP8sFJ9MWXvnmyEoBV1dPtEFfHI9OJUMGZIuE8W84aAIFSNUqnj7/V1hBvKrN+
GeDXBoIfHS0r294Od3VEE6Merg/yRnNEgmSlSQie1il06Nf14P0BRHjnt83SmboUZ3Y+ZM0YV4Fe
OlXxM+4RE6opdGTSwsF9yVyaFoOGGh/ePCZVllnOGyVA6yDYO8LgClt/zNV9aNXGEbho/AAaE5Ia
8p/YajUvZqolm4AX/1HUqeVLNZBzHBsQoDTawg4xXTt1pomSm6X2JaY2VuSvgxhRslLNNHRJCmGh
Sn7lu08aCfwPJDG+xuy7t2onIFwkOUJb3IXmxGv3UDwLeIvoeXSOkiWrqCsfhIcBVWeT/4Ne6Cwe
arWZO8ayo8XlL0+SPDswennbKNFCrejauKh18YDURRnMyyxO7kH4i7zWAX43dmu3M7rfudAYdBWT
CgoB0rx/3LaqDreX9bVLAegFFtKGBqppHlVVG78cajprYbVOuh9opW6bYt/Eb7fDXBmcSa2IFjJq
k9pFZhm4ia67cekg8gWnGxJF7j5Lo/5YqdY3w4wW9urVu0fHFE7hJjdhKsyOn07sXWtQK2fK+06R
0tO+TVBAMdp4/F7qnfwgoyJgruqwFXP0invJNiuBx1kMcTMwtfhJCAZEnG/PwbWFJFI05fPKPALn
CykTQqUbtN4BDYS6tCIVdlr06jrIYXrcjnSZl7FWqcuhGEIueJHaRok/YBMgOWJP0ar/pibD5naA
K5+TJs9/1+q0qj4kMegFtXrYtI5W+dsM6oJLzVV81qLNGOb27VBXFii7TlTJ1LlMLvh8peHif5G2
TpM/qNl7gl2hjDBGERb/4uuYEFuQ75+wkPPzPdAyHpQFcZIBnQoRna1AHd7SWPxzezx/zShm9zAM
V0mBI2lBuJgH4kHU4KYLqjtulXxr+pJ5V6CV/ZjXGsaMYiHCDgrVjVSm8UE0ImlT5YX+0g4IojVp
bO4Trynf4LS2725UWz3KhobZrpQyR1cpa2OnDGn08rap17wZzbVZRfG2MM3yvWlra9MolL4jb/wj
qa20aUa1PMiQAzaja6ZHRUxlpxeFcBe0evknCft6fXv0lysTbV7erxoKLOAd5/0DATUSXx8lx8/M
gxS7X9oo+/L/F2GWB2pjbbbAE51a+a3glOUPz7f//mVjwmQIHCmo4qho2c5PzCaz2N3Mk/gFnYjy
LShXOqXoYOPa7rP4oD4Ij2hi3JvPU65r7bR1uomPKGlQEd+h27pdqopfnVHII+DXpOkxO3u3FGUx
RpkmO62kH7UxO0YUOv7x1phGbJD3aAjZ8Dz5vNsHMRsHT5QdFQUMHbkRtWS9yAsQ9svTkSAT0QaE
OQjo+XMcIDn4mFZxki5bS/1PCdG5Pm8WRnJ5bhGE7htcbRGs8DwtTRURarAkO2YR1GdMp9FHz4pG
2EbkLWvfb/udAK52IVG98uSzeAHBi9S4VKjcTL/qw2kJ1T9T+nR01J0wbGvfVrb5Q2qHNlpz+jeU
KjdQP6F5mfsBtNjdkrHMJY2XBUsCw6VDWYzSwGyFaM0QSq06Ol5ZB3eS4I97fUjz50pGItIM/G4l
ZG1y1w2xtfPEKn2NFTRP3KLrSQgUA90MGWYOfMOFb/HXCf3yIFR5Gilc1OY8B9UFr8q1WnS01biN
1XX+a+o8mOkqOw02+JH76lCv01324/b+vVxnpsXXBMQNX38i73/+GAISAQ3OaQ71zm2P0GNTWVsh
HxaSuctdSRTqdUQCQHsB7U2kWPSiVnKCqhj2QeGnG0XI3m+PhBud3/p5BlnOFtUXDiJk2Ocz6Klu
kEmkptTKNSTmimAtltJjMhk6QMX4HsWWg/volyr3vgiG9SiwzlxTdIoWQVqQ1FVW25ix4iTXkiQh
yacaq1TRD1WgoWCSo3vcgRj6loKsd4twWwT9F8GL1/6AWiBCIWFZIU1dnJsiuW/CgWJ2FW5hh6yH
OHNXeQeTSO1adW26w1MrI3cb6MVPsYZSVlhPXuZuOWk26YisdjqcB9RQh9C7Q4IKSVhBXyVldS9A
VPD8fK0gHhIilNBqERYEPpYk33JEvrE9eUT3BQkNzqVa/xp38ne3TM+Ckt6h07muDV6FIC1WWm8d
a5ktVkiN7VnWXTEIoFnjRzFh+40xYNLsURCAYYUpGg0IlOdYwFqN/hIy/RD4i/sCi1/URteD3712
LSu1CB+6Pr7XSumpKQRbyUoYr3Jwz+Tv/TEOt+bg05H2i6e6U+WtHqTNqQEr4ZrWsRfDdZtGezLy
YqUIwhOwlicLgRPYrGsxknehl+61qP1iWVa6rgAer0Yy0w415NjoTp1Aoa3QjkiI7XMME63YWIle
t4lzxRZNZPWk/r518zdT1+0sEdeyhgUEyrdyyBTm/c9gRMHWjNvnoOL/SVz3axXIp1gYsJeY5JdS
1/zaD8UG6l1gZykFDHmimerKXTaqTt1VW1IXO0PtIiDVKPryVDQu6vpIc9fJnplah6gnohSzniSW
pdzdktGsuqQ98t+78zSEgAQRer0gH41O2dDppzxgBtlCrnGl/jIdfBbVbJn2B1WYz1vdq8daEzrR
8Q/Na3CnfLW8lftcr8ajvAWXbaySMy6WC5mxdG1Pfgw6/fuHw94fVbW1RpEmNQzpk3QX7PBtIV5g
p+ulu//adfYx1uxkN0E/ZdogOkERr1tdXrnCFxAPboesxlJZ+UrF4PNkTifeh3HFRtoo2J873mvw
7g6r+jm4M/b52XxQbW2HAC6yt0hWrzAAsU3w8+duv1SwX/yes6M7EvKolPie1aa1CyfZZPfUTU9T
cyLYyvt8jeaPvXTEXjlhP87w7KEj6W6bp8zweBbLldSsezhm69g2D/oTFYhopZ+Tw7ixXqHZfF0I
Pb1R54c7D54p0aSNp88Tol6V01JkIak7v7wn7zeik9ycRH31H6wFJkbxPpXJ1HdlukGpAiXqchfu
bv+Ky9fXZEbxfz9i3r6Ik2DEk05yFA6AFiauW6HCnZSrKC6XNs7llfk51Gy35nhRBEIlMV5lG23C
M5oH4Y98Q5cepqknrvzfS9vnamb0cXSzvSqLvlo1hETca6OusSb8Kqx/Ttu1vY+2wTKAZRrCjU86
7zF0saergijS8NK2JkzqbbQej0TrV4K9lOr+PwY30clpnoChmu0WE56aIZSiI2uQvjEtWE3QDh9o
R6FuurfiUO+i7dLpN/3NywH+N+Zsu/R0ZaGcEFNt4GX2EAbqNJLOmoug7e2FealEMWW1sIMpygEO
A4/OT/lwHo04uTeipTCXxhtIC01dK6fhhcqvo92Px+KgbwFuv8C8gH9R3wv20ml0bblO7GHoi/Cj
LvpFVFcDmRcinKX70s23vrlUcL5SxGKEHyLMTlxBckXT7VXyY467x3Tb7s0ncyXavCJtb6stHHXX
jhsJPyQJ00Hmdd6sMIph8gJV2X71IT0HO9+RNuK+WHjlXenOM6gPYWbPc2Q+85wKBa9nXFT+02V2
D8NZcPwn2mAr9Rys1Yfk/me/1lElX0U2+uX3zd46hd+XJESufsGplS6pZAgXiJamh1EVeqLT6xhr
oIc5GaffXqTXTk/6lixRiuwUsWZlSHNMAqmORifRxUMwfstQL6ijbu3JS/vuWiJAmZPCA2KHOBTO
A+VxUCoVN6NOpdPVVmV0lIp3pX0p65fbQ7p+rPw3lDVDOGlVHnsJlzB+PJvosT9MKDVrDUaz/Pu5
lpOcS70kdvqHwVmzi8HsMKYwiIiK97avzymK/LH8FkS8LHoeL6kEM+8OG5TN7ZH+fQleHGYGOkZo
mlEgn3+9qIgtXGQkB+Qf1jAbOph/7b+sTfpH2yT37qmwh626rc75S/Z12Bm08xNbsLWHZGHTXM0p
cfD531/yd4Y+nHVJ1SrYlknOcHR3+bbfi4dx7TLdgAJ3i5fi1UvqQ7DZdFO49kpZEJ3cGsrjEFNC
1DO12A5F3b1qShAeJC3Gxi7TJDgl1SC85F3g7nP0gvuF7XP1NkG9bpKflmVpXrgYhMhoOz5A3Vor
3f9TlPKm6X/e/srXY0yPdR5bNKxnO0cJ1UTtWVxlbW0zediP5ngyUQG+HeXaQTDVtoCZTRCeedHB
LJQijl3Foahb2kXQdDtPx5sR7d1kq0eSvrBJr51sVJZVSQTIIKH+9/lulAszSoNOdXK0+0XxLeT9
d3s8SwFm93yOjdfotgTws8e6Lc613m5vR7h2on0cwvTvH5b8KJoozXL5VVFypxqnyc2u7t9dMgoB
ms/tWJdAJE6Yj8Fml1IRq8IoNeokFm0e5Tx0H5RBNuwG3eCjqbfBpsZV1W3+CIFwjkMzOkuh4ttV
4asrGNH+WzO26dn0fdO0FRwz1gOH9LppZMUWUrNc+LhX15JGvVemuYPn62x/xgpt/C7XHF14SKmL
iKjkmvgbLc3JtY1BO+T/wsxyY0FPCzkpNafdqkd5bf7GNmyNvtchO6Cvuk7vy92/KlSC9acbzagA
KcxGphndEAW1yl6Ucr5zjOGT4NbD1vPj9z6Hhi14YbcLMlPFGJWkuStGZUXtjiqu7nuNuK693LsT
U2tJoenKcp9yFm49KoaXsnaDnph97CbnUv/Jiwjh7AVc8pVP+unvz7eT4FemlZJ1Nf4uCJ6s/Hec
bdokWNhT18IglYFvNKkI5e/ZnjLwKFHpc53d+I9vnBnorjGMld8sSScsxZltJ6TNW4SEs7MWIMqL
x81ohQfNc+3KVDa3d+70l2ZXNPw/BYF9EDYkCbODLkmg5kJJPZfCVkn7d1q+lNGNEMPfEc+NDK15
s4y+/YuYtEImeMtf34XPJ5PQhWpe6+F5UMPamHS5moMmIiCeGzLStFJjvYlmWrqrbtTfbke+WgCB
dAPrQmG8F40YTyCRRC6bPelivZSf0TVGfGNd8khWt8U5L1bhyxKO+MraFz/GnJ0DmFmFzLDhWOYx
xNTP8N2FVXntoKHpaYK8o7t00R1R+0iPylFxOr1yzNjFGS7ZK3n35fbcXY1iGpohwdO3LnwYBKRZ
ozwynRJ28z6xYqQbknQyGLZE+3akKWOYrUmws6hWIYFL8Wb+yEd1TQy8SkdpJ9g39/V+qifIi12d
a+NhDwPbANGl04L5vApLLyniMQrOY6I9G6V2KhBW96xq6aK/dg3Tx+A9yLPikg2ZF2qYUcw9h2EV
HKJGrNYmGlMbngCm7XXZNkSa7vb0XVlvpC3gPC2UzyAZzQ4pIIOxbkTRGQebYSdmloS/dm0O1cL9
di0MmdEE7EGF9QIdP0jU4CXRPycaxlj48ubF++1x/AVkz9YBZAJDmciwbMv5PR1EcSp1un+eCsF0
ZqJ9sg/t8Ydpt+t+g1p9c8JAAHSztYCPurL+SJXJj5BghaJ18WxJtAyapH8etLsAU3IQ8GvVf3XL
F7dEKL2mv1YtPVCuHfgfQs7fJ52KuRKWRmc1lDa1gka4IGHO/aOhJH17UnGLvdxdjA7JHJX/jdnv
7MQvVDX15SA8a326STFj5iFzkjPzWCo0SgbcrkwjWjd5RcnETLDe22Q0h3xE7C3/B9rwUDufh+A5
ciscLsu1xFtSjn/GUrdSyDBL6cEQ0lXP6aDp5qnu+mMuRLu6rewYny8zHx6BxP0q/Zaeab7SVVCz
qQf5NVO8XWsYu6YLYUwZtGRq7QB54quORji8MWzgCize3KzZZi0Uihynr0Ex/vB0ekdhOMO3rjki
HWUPhoUnanNytQdUPDV6cO2LL2rPqBBn0R4J3F1fw4UU0jV+KfdtE23aqF/VoJjS9FUMcWZtjpoU
4g3WYoYOiVlYF0Oz7qRi1WNRjRNUY4obI3lRog6Hb8dE1CBQ7DIPNrKA7CHNNjdW7C44lMOxLvdG
/CylL2L8KHhPSmI3eJO7OHdKbbzRyJAzr7GHPLoLfBjxTb5DQhE3O+nkdtjLx9VL2L5VbYXty3vT
PIixu/I6C7P3L4P7I8Ap0W2R1vS3uoU1r2jYRScdinbcY9++SurnJEeCURsAFuJ96J+k6tWoilWL
X7Zbvcjuvds9KNiKxME+l17N7iFJERe/14xjXrsYir732lMoYkojNLbuPbvpL0RabF/tbZJEIFG7
SYemVDR7aIyntnbxt8s2UqbdxeXJK9Ud9gU73cxPgYtfMbNVScqd6P+WlWCbmUh8JPUql+EMpAMu
utJd7GbfXBVRtVDHdXTAm8PMayx6pLWhjS95EAK2kU9p2WPrkR9zr7uPEhlzXMizovAYpgFkO9ZN
np8q5eQ2yq/IzGG4h4cE67cBMKYpZDgLkOhoP2Oxf+5ka5dYyTqzMD4s47XQjyvQluiO4Wgy6tAG
va9N86poJyvEOKUGpZ/6XyNLvuN0xcU+cmLMPt0M3zkQROFKTNDvRAHmrYk6OrCI6666sgKkYAh7
IM4EClO6dAq+zZ6+7soI89oUJVDYsz87rX+K/eGs8HiuyoTfXUXrWDxIxnMTZey05KTLrNExzXeN
OcEtaKJYfYw0qbjF+WgPa+g1kU9SP/5sS/2kVukhy6xsnWbKwVAeCrxM8joDDjV8xcEMbaHEVgIR
Zaxp6Yq4v9XfXM/am9GLhpufn50SHCaVEFIoH08tnjusgosQiwRfX3XKfWjiFlrWd9gd4SVZ6HYq
6fdeohxVTG0w317JSof1jbfHXs1OtF9W3h96TbaNvL1DxulOV1o7GM392OCx6tX45vVYLuHN3ieb
Svdoro+YDgNm8NtdE7yC40WEN9ug0mOL0WNg4suIb0FWqGtNLPFxtbY13HzJ6xAtxZauqB+CFP8S
7dVqv3q1e5iEopPiT4yjRRVRassL27Wwkc28Yxg8aLgt6ugt+yG+xBZCSFHulGA2hC55sBqSYRfX
z1DOD6i2YJ3KCCua/z22RvAb4m/0cg+RET+pZfosp82mpccbie22NZMnuZW+0hLehEWOHZ5QHDUf
09lSMsutEZvZzlSK48BKCRPHzPRNNDlpWojfnCIXswu/AWpfiIBzm0PNu3jVefp74Xb2WLxpuWfu
syAa14FgPlsC35mfiHYkVqj4Kssgxq04pcz0q4X2ze/c375JruRPqGWC9pu00EWUXz7nT2OumaFB
YmMqFVDCQvOTg6gW6qNZyUs176uhdIDDFJoV0DLzEpMZWLgMhudGPCbJUbPukMj6F4PB72Ci+gEF
mUMKk7gMLKGMz562VbEZaLRfOeD+2zGuPT4QLfhvkCmj+lCRKSs9E32CdMf6JKxwfqUkEPH2qE6I
sNji3vs30DayCl0kQaPBcgEWrMna1GiMzmotiI9+0ndnfMTVhXTp2tdh0iYEDYBMXjqfh2X1ZVZp
fXLOsu6PqCXvnkg9GzX3fz57EOZpxk3FZFKXWZhAGHWrUxWebvVB23NjQpfHbHonb6VNYg9767BU
yL2S4X6KOHuFuwjBYw5DxMkPuviuC8+3h3Tl71PORCYFoDWYzrlgRhsVeajQyQmEDAV+6aAYSzXA
a3VvjYfutKzhcl5gGw0N28zOF/72pMQX5O3WlR0946JMByz5ens4V+BoCFt8CDZb31YlB+goCHyh
YdM+pNuop7PR0tlQ1tp7esx3wna4W/pIi0Oc5bNRULqGR9Rhx8mLu91R2pu2ca//zMeNul9qeV0f
5PQqoLqGBtD82QiIahgU13W0JHWUCjaw0H1DUxqtwWLr47yF+ve7jHnp2kNBIvGRjcK76hzJaHw0
fgzsoUG6UDfcf36AYRrB2x8YG44j801YK4knFYV3HtyHEBRWnpareMwXnnyycvl24Bk7GWYCvgYv
O5trDXpu7zfBubbx8zuMEcZyq+kOW5kP0RcBRfQfQPJBsCgb6ShtIjukLx8iJ2XDk7692K7tHQTR
aSrxn//4fX48SwWprLsoFRx9sgfOm6jFvHUMlk7sqQYwe4H+te2kPgZHk6vn89GWk4pmgiL8FSbk
xDmaNFiNXbjPX5ZgIuz6hViz06bu3bTTJcEB6LqOx2LbDqjPau19hagKkvHRzujabzif4PE4roEa
P2gq5oC44w5dgY3TDxBo67oMD0Wu7PxMxNTM3VV5ZGs4Q8tZjqZB+D+sfUl33DqS9V+p8/as5jz0
6apFJnPOVGqwLFkbHku2CQ4gQBDg9Ou/S1BWynqudi++DQ8jEAhSykwSiOHeXT4mi7y4ZdIFEj+4
7st6FRQPSVIux7pfImuz4RHoGK1+AQD4DeURqt7ARJ4BybN8MKtm7ZvDZkDLBaqZsV5rNpYlrsyO
XOFLfaImiLaj8tQV2DxU6T5w6lMe8Bujte5o9uIwBxTuPsr2qo2fhAsr5Burek6xgI2wG8vUPhhl
nPXhsUZk2jLYsTbA8By0t8pm4ChHv78FYLSQrxRxFhzJbwNN92UwLMGlFYM4JXbdZ+SRN8Rmu9Fy
45IU4Ckm+8TgO+r0q942wDRp72nkxpnX7iXWnT6R173xg3rkE8KVi7Iyb8023WV+eEjNBKEasC07
5TJNHvu8PSLCc0QFsJAvlZ1uikGA0P2HGtHQZIGhPVirsECVarnIQnNTk0fgR63DIjmB6nEBWrOv
EdD9KqfdREa+dLCOVmA7qU26tYvsx5ACtrH217mN3WjTJSvqGwQEICj0w4LOzfn3xAsWvfUtbP3b
qkmXBntENGk52vUyk+WiA20mN3/Ydr4xbLJOmdgEAFlra6BXGeKhNZ7Luti7QYp4vzD24DAD2BRy
H3hGpKgLNRt7aRRfWdIv7A4RFXTGgyZ0MwIWiFXfzAIfV612eUa2SR8t68BfgoEa3m+HAJwFOUCf
TGfnDA0HzG60j1hxNvpvVkeurTzc9yI/jkDxMPLhuo82jWc8tiAJ6qWzbw25Egl4EmxvKc1uW/hi
wXoTod9g4VXJJgd3pp3JBbAit376lTVdXGblqm9u+iwAIfa1SJ69/jlC2Ww/gMv80XW/d6jXyc0V
cpLLKIhiu20OdXhX9ABZaOimT8nSzXusjysQwX62g2LFRRXTAnRbRr/xDRF3XrYccuzNR/tG9d3e
YtGqwcPFqM01VlvY9YO22nhuABKbKWuVddirsRA4alXl7eoARZJWONwjrP0F+UyxALHMJ95kS1Yg
mm5MJIcEsNYIXHnpmRThMmN0IgjchDX6qRLnVFrBCgWr8QAqSxp0azA1LAi5NitrMZZmbGXkZOPz
6ZHMdyRHdCJcNVOackQdb/BDkS8pLxZS5uCz9oIloh3rMvRPuWi3BRuXeReuSnkj62YLkuw4GDAr
Ayyp+7UJX7jrbFDdvSaF2vQR2YLQbhsV7N7zwahhoUbIuA8quvWYWpXCXKmoiYdCnT3EX2h31QAQ
JgcEJDCb4szu8ToEvUiBW6idtbJk7GFJXbtdTArQ76X1DturXZO0nwP5UoRfkh5cqw0YdqNkV/v1
anBOBcdCOUi/gdmniG2ggfMESMrF8EW234AJsPPAxpkFA9opJPA67zrnwbI+q+lzB3CeJ84TmS6W
vwu0eOBfOdEoIv0FAgaUai9CELhxIAAvAloCe82qDgO4ZtHk78Z9blwFkj90gfUcBdgOZD24jR1R
7RM6HHtAcCwKpLoW0QSX6xJ115JgGyQqrlFwbNFxOUTJF6vMj6QFRavbBt96at3YabOVmXMUkt+j
gQ9pULmVJb9hFva2Qh7DAT10EY07O3wyAZFvE7oEPjjo4NYgn18OaGEF3iVSZ/2OgbEEBRxsYp/0
/S3rdyn4gywkM6Q0njLpxROWzVRbHNv0seXAAZLlxu6eaLmr0FjqcxFXab3hPgJvNdnmifEF3FJj
v3OiJB6Nz1TcYCkX87aPe2FtKxQhI/yhErD8AhUem84za9nWIsGfXri/Cb16oPBBfmGKmf8Ngw3t
Nyo3BnL2SdcfXd9obkq/rzeyCfBy8QBo9j1KjAL0Kon3KTHbylyC/9VeFjzFv8ZH1bi/jICkwhFe
MfPHCFyaZ6/yvb1H3fYJRI/jrhoD9idkn9/sgLyJfACJNASN/8YMZrqMuLyKrvIGAGKFiWDTs3L+
hBn2p4vYv65FRqcVNZe4SF/Thx70Y3g95GmwGXvP+kMGYVrWfFj2TK1KWOAB/wLk5x+WeWaTyUE4
/dlPU2sVjom9aJMhXaUs/2rl1L7mkb/735dzv1v8eC663V1v6kb/uHwliEdxp0rPNAwREev8Xj6o
vOdPqGKwHzrXHG8srF3uC5V2f1jT/iby7r2/8odlFzFAyYkqpXNu7IV7z01nwfIvLcLd//sf+LtP
Dz17SJUgCeSjbfHXTy+1O+qgX+fs51uVi9iLrhIv+sOf8tut0PuLfNiAJShBtNIoPSMguTIe1YZu
xk32CYgYwEfy/0Bm8ruNELKogEqZep+tv8F81rbRdmMtkP9puL9oVJTdVHmX3NSeYrE1cAow7RYx
6lPLvHxfyZJ9nZqJMkAmGK2LdJFpHoI+LF7s1KI7fxTRddUU/R8KA37zf8faHXWu+DajBOrjV9lB
1NANlDznoAhuXOszXrbf0Ivxh93Ib34wuAp+LWgZtkPgC/366WZggEekRZ5LZzxHFcLHloOXWdWW
23K0DkH7yi3wXy/9f6ff2fX8W2z+/T+QXxgajbOUyA/iv0/ZCwIr7If8n2nam9mvk/595t+rOym+
f5enr/yj5S8T4f/1+vFX+fUXYVVJ/OJv1Hcx3H5vVCn1RXCnk+X/dfAf37WXTwP//q+/Xpiq5OQt
zVj11+vQ7tu//nLwRviv9+5fx66+Ukxbfq2+fkMacXb10/7710b+6y9wZP0TzXng7zGBmAF8jqlI
qfuuh8CB8dc/KiYk+ddfofNPUD5NyCoR2sQRtcKDtGFqGnKtf05gmViV+VNnKr4sP+/kl4/k8hH9
o1L0mmWVbP71FzBvfn22oF51SrFBPfGdoGvR+fDIpvhgQcQepg8Gfitg6F63TZbd2+DSxuGd8HME
PeH2PYTCsci9OZmJ4dWsL2wwIJMa8Pwlu5bUixFtoWwpgK0VJ26Rb2jdkzsp/UqPasnDS+KOWey9
RdG0s4Ue1GadM5Qx9e1s9qGvwChIA9Sa+6C279shPHAAeytsZ/jPU1KnGyRc6A6M2r1YhCFa5Vsj
NXdDm7hbdPCEAMWxVblkCXJ1XjuILdakkFvjCm8vvNmjThwcjzlxgNQegNMUllwc1LaDV4uVE6T8
IUtBx2eBL2GvR8vGux2MzFpVuUBbMLDJ7gKGDE5IWLlLqRXc8Tqlu0hNPRbTaBdkya2hkJnAmNZE
zBgWnJFu37kS1eDZRKWLQpUlRa/becj52hGI0itsoPYGeKmRYdGyFfzmVA+hoUbs9dmQeYj5aHk+
7SYvkfaiT7XXIkSbV9EMUdx2Bt2aNcDyGpu51/V0GAqzu+LMAR965FzrA6UET0s3WJUlY0eelRFq
gUKyYyU23REbmrV0kvzGKiwWe0PV37OoswCWz9RTJ9Qn3pPoexiA002KZhFwN91Yqj1nftrcBMIS
N02TNkdT9Gct4ZnT3FSBLbQqfbNC/WxzdDDxg+ptomtL51iPg7yygqpdmU1Nj8wO89Pggku8Gbv2
0VLFyW9s/1vhI2Ene/pwMa0n06oEjQapk/YxdbJTFZTBN2FHyO2FxZVjj9e8pc3J70Jxsj3qb0Qp
v2rpokdiRrYxN7CGGLPZFHtc4EdW01Rt55b9j76KxKbvIgy03oC+fySC1y0z2NKvXLBpIK18chD+
iUE53z7LGnyAmZBPzMfP0Bt8ta8ozW6jfERoxqvaZ5+IRwN11Z9KJ0i2IVPB2pUyemDc2miDi++2
8HFj3P2D79poKxA5ZNV6xFtgLfMA5DEuLc8IMozHwavQhwksh2e/WxqWWz7TSPjILHbRIaR+dC6A
p7dQZpJdVckwrISXIvAxcntfTAd9pnX6gFCTRxe/s+nLQu1G0Z1DmtgrM6i8KU1JrurOu+ma1L/T
qkZaNwLVdldGbnp3JhpqVzJz7ZUWa7C0gocuuCEFBhnvxn3nJ1dhk5lqAdIAbGBLe8+MNGKxyjLr
2DvCOgZZO87DlDroctSiHrZKR/nraaIe0bp5ePbRVUmzRZ1p+myhO3fEvT15kdnGrbTkKTKj8Si6
JIoLZXVfuMU2jTCyb0YCPkePAWkpL71kk5no8U4GW92qcAZ6yr796s1sDHlqUmD3gNkmiVPltV+a
iG+Kuu1Og0P4pmyb7QhHz0APH5Yq9JKTibMrVGojGNf12XMekkOrSP85Q7JpgzqkfhMhw+3LyDo1
jpTHwUGrMZUGsp1itE5FgtZElrKbPDSrGznS9OxSZMct8arKQYF87RfIzmK8R4P+AKrHbU499JuR
2vIOPKr8gz7TB4Oa9RIBkTwexsR7N6BFIK+/2CRDvWgACutCUXTcVyhhsAwnODnTgZNSgTR3Oj2N
oEk/aUs9dDHSE5NiQO1DkYWvc7ShV1WHppYPg+ctKrflz7nHBpD1+uEZkXJv1w1ZhYZ/073LDPSy
pH7lfytbtO9Ntikr3ttmvtWsVVGfK8L2fUX6kz7gAdyf8n4ohsXg9Ol+GtU6PZpNo0SPtpWfIpJK
57nZQBFhoV2CqL0eSXo+j3iZ2Lsg19l4zVDvaxLU+0S5CQg0p9PSMLi10kP6YBZGXS5mU5e/2l+G
35nPlin4C1aN4i7evb28bc1S3poUZQOBV8q9FgvskK8zH/H3aVAfRNmgDbdGUYESA0JXDjEQX8z8
s93gvVoCkOJLaefj0g0KhBlQ2P6pLeWpt2jxxak3tE/YCk/abO+UFQpOAn5wLMN/cquwi8G+zA6j
lTl3tqzvtN7K8U4umeqOAPjPb0Gl/OJN9iZHFDcIDf+UhN1wzfoK1J+89586cP8tyEirc5+H+Zni
CbvgfXDLK7YL2zo5ekbKd+ZgH3InTY7JpAqYmRwvoj7TusLd+ABDm630bG2vDxer2h9ui9QUW62P
mHAOPkWXqeH2yxxwq8+JARhJodhDpnzUsbg9ykHNaPiM4sw9IBk3XepsfIcq+pI/JDWQX0GqlPd4
65AVQAmslWH43jqNQvVks3UfeeVX2+yLNciR0N3R+vRzUQMWpmH0qx+SO0OCOKnoXqqmwo1Iy73t
wfF9jPr2SyuIdyunQzqUaI7niqwnIBoPkDXoBzIIGGhHN5kPKYmg1DIBVMCK1ggNRm/DHw0zbe7X
g9iUbv2SAzdmMcEIbEGJhHgR+grR/IpMwoIYNfAG6mqortEo0voka1baWrHgp/XYUntjWGmwYKAz
Alv1GYnLgbAr3ESEAAyWcVq0AsEAUAtkbLx+ur+NjNOwthEJAA/aXJz13ICCNwbrz198VTxJEfSc
pvAp+K8tZyUe+w4CcH20Sxq59tugfDENhIS9fhivW2F5e1oZzsoJnfQLnopr2dV0tkgCjx6KBOmF
Xshb3nIPWAxGurMco7k1PWncEAvRRM9ERVDSqS2tO4B5T4O/mzBME3Lg/wnDPPU9KmMRuwAIbiBR
ueE06zpyEBeeRD2gD3VSqFm8DJSTiVWCcMivUP128aIHLmKHZDKo0qaLWB47WFYWbS/+LnZ6mrTV
qmsHfhKeeR3ysDtg84RPPkjwPXZY6sSKmP11GAwewsd4pohxRLdwkefbiIrwAdjmj2Bib68tg2af
0hCxaAC8PVC3MPe+bPxlMFmFtSdijjbTnR7NiDwkpHBvxZjaN0Y0XruNY34GzBg9eInnHWqrez3w
Vn6zrEKuFcv9WW+GLV5W2q6qjAD/wMkaN+wdOrf+RoJers0huUOtVb0haszVTluMI0+adUTYq4l2
g7r3dpvX4yEdBlTEBc4Tzyr3QJTlHwEzUEVrMBX7R2DTdXHfETSnoyi4XZBQPecZXuZ6tHd6Vccd
f2Kie507u5tH9QzFwrPBnXzj6nxBZqe71kIf5iTpQxdl/XyWU/9/0ZFpVJuM2LvQRYNnUGzZKJ3U
SoZfPQDRsxpD83nBAmBCCH+bt8F4dPPSPIYW+ezbKcCVJ+mityfxg06kqLVzstZaXwZaV72fph1o
nT+IfuGhymj1fzBmBbJcCJd4sTb+cPFB8uZQCBs5glzgZVfmT2YCpnXPHssTVaZ521nRPYqKiqeh
9tsYzO7Bnqa2e83LcWkGQblzSqT7GqyfsCx9FTn66tC6WYvmbP/UuXXXoX+b2M3Zc8d52u90xZg2
ZzlNLcoMa2ps3dd+ADbxgpVy/p0Moh6wS8N/0STIBdcJTRaSGv11w7tPgVmmB/1z0gc9VbT161St
SwzXPPZYhehJrJbepiDtiAJEBqLT0Jcb8Pk5D6OLVBXjbngVJop/Vs2jmNShQZ1jBh67hS8y5+Ey
SYto//wwCfPsqLb2gCrjHCXLaX0IrYpku7Z2v/XcR5LQUqjBnUeAVnLQZ/qgvMZd+JHs4/DXgYvx
PNlQoKYiLQ7zZDfiK0nzdukgN7PkbuFtWdd4nyrLYutIVuYKiNHeJydLhh36bPhSi8h+OacgDb9o
Wwso3bcCpa5amg0Gb5XQrLuZnXUgb/Rd/Du0+P/jUspZIsNsYctZGfOhJsPrGeIGVwwFl7t3qjcz
B8yjcWtJNLa+6fSZNvYKrDdpmB4ug54iybjQcsYBlDw5voxepr5Q1GsteUXVyq9MAyT0oHS9SkcW
HQMBoIrRc4C0lyCfq0/HMexRNZmqlbabpxRFGB2NKF1qnbbThzQv3Cs/w2KooI1afRhoxfDuGto2
Qa/w1Yfr6IFUyqfUljkY1tEIBTSq/jh/We0fiVlkn4HeCxyKFilR/S0VZthv3MQJVtoKL5PfTUrr
vNuxtPsueqxksyZtP1mD654Ct3/IhNd+6oOm/RQ4C+WIfBZE1zwr6pQnPYTFO4uBp+RttGgjKLbV
vubRVs2+tKQdwleZuzngfHAtWrTPLcDULYIC4WTkE04QbhtULt0etfF+F3tx2djGJxW4eFCQrtlx
qYr7ThFg9RhjuaEOKe5bF+SbnjfwVUms/D7AHm/bdg3qdifRDFV7sHIyLLRokIADnFA96Km1a7c3
iCqutRSmeXrfr7WdvhBKiNY9F+wk/Gw/Bl167apmMUjTugGIgnWTB4Z/RA7+ypxUWp+oiuztIC0B
h/vTDA8DcwPKbrbUusJj3akakz0bGLhCA4Is9LRCMqelz2DbB44O5ZNWKcn40Urzz3pMH/QkIBAF
Ky3iO97cEuEesiIMT4PqolOmVIbadbS1jagBsbCnB5nqEmXdwJiYRNwJeS+GRbZsqG3fJ7n1h9wF
4v6/ZLimyGwAInI3Cl1gOQNj+0NkVhSAiizzTnwGd8WwctHCgte/ehQuGGlZ1Ys1q+3hiWPvj/YU
9ZgYfrf1rFqsc9BWPvmwV2/2F/2v9vXkp03Z8CTx/v5gr/2/XVf7j1zn1X7yH/CJHyI0p2yvqI4k
5xNCUcoeeYWS6g7F37uCjtVj7/FN3ofABPOz/iwigAtrfWIVwzqnKDLXs+yRfw06u75uuc/uiASr
0eTMAUPu1h3wxdWi4RkoMul4hG0iUw+R2OrJhKAVpktBjKJd86EXyHFaqDz3rHCPhZdx0oeaM/9Q
NGV8URmmwONOy+hNfSJd3my19G7AxgexGi3Jl6pwXl3ZtLeWHsBDgahnYrHqjXw7tg598ExEakSi
sisE46oHbHaxAxr7+9Jv/OvW4rdabbd5sx8QrkBVy1A90BLFgKgaHzfaB8K/3SKlpDjpUVEUceF+
AxMwWCkGhp1LLcPqSh/cRWAAn9UazcLcuAtvElDLz64yh9ZOjAoQJymvgrEUDorqMevDBK4QjaqF
+6NqWmks8ELsYr8z5QqVUgrlEA62Yyxx7UVpZcE1oV6AhXqSnmwhd1qVqxB2gAlYyoJaV7M4KIaS
H4EWiWAgxmIA8vS1ttb+eYtyjYvucg3tXtulSU9OWVvvLio9YbpONgIoYb69+Tpd93ov2jgIJmQa
Ka5yBJnAyoJeD3cUx2o6U8BEkwstl/6g5CJHCmRLYHixuUzRutn4zY0iRbY1TT5PeOfvYld5tNyH
rYwdwkbQrDSii83Ew4LF4hxlW27BF+2Y8oM+VO7weta2FCPv5MlmNtcztbk7+eirqSatdbcf9NoC
7NTyD+lD4It8fB5NmDFIUALe0gMaYfTheZR5RNpR3yf3DeDyIrEMWf7sjSLAsh5pAJ0ZyAbDXHE3
wZvtLTUQcSvaD0b/+aLSZ9z+HuEbdL6o/Rb4LLNHD/B5lXsUvUB7z9ioDTjRgYjFDfeOqjq8ziIw
W49diQISH6VJSRe2B2S4fm8sozB2tXEZiffGVbVzlTB3CCAifdEN4kYfstou9nhnvuoQiRU3wpXF
HllHgoo4iB90WtQDeq62065+p7vM1dfoGKlXXsVIrCrbP1hkQhZAnJLpwGU+xTW1HKLheOkjQbLS
4jiU7hj3UTNPeWddup0EJuFkjnZzsUI0zRljMjn69Qra9zzxwxVmF1ppT5FTPQ9ulnpKm5hPdqKe
ndxwgVxeNUfZEkTtA2Bf6IPpo7uEjb6xBivmxD2AgdJmKInUp6qv5xn+gIJBNLOxdJP7U0NTZ2Xh
ZnJIeW3vPe0/6ghY4N78zM4EOByzZjlaQKcsa3SWeY4id/rAzProgS3vSkvawjbcV4va9cldi8DK
Bwuq/kRcgG7Fv/1e8D8GXK+Pqly8xTXE8LtWijHsshw9isG9HyXfPerJdmeCof1Q8w64EtXIugW3
fLYCAEpwAMNKcNDDClVHiB9cLM1gCXyE7uBGRKFSbxoYpsMs64naxSwjhIKkBsJRi/k6eijzq7bd
Xa5RFu6PIVR8jcYdm8SXOxCD+fMaF2uTILshLLKoEAwRC6yRwJbN/M1QJsVROGaBj0u8nn3QJRM9
uxRsXOkBbVcBYXM9tlgEIPBlHpK3A6ogDb7WcmunWD9ONpdhfeYCk8RYEoOjMINj7woAiQ5glvM5
YfUJHVnJZlZGnTPO7rU96cZy7yYovHcK91T2PFx42AZ+EZSiR5QJ80iF6XySdrbrq0p9GZEoWpdO
iTLDScyrZoW6t+heEMM5VCI7Iqhz3ZvoFKM+6iUcxTZqrOlBDoQejA5Z44WvShy1lg2g6loGzTiR
hE9m78a03ExKj9tyAYpSI7YjUeRr7UtfAxlvuLrIl0vpM22jR7X4zmODLJSXjGhFni7wH+0u0z5c
Qw9o3fwnaA9aiRpOJHyDBuXF8DyP6tP5T3unmA2ChC5pq5J1XqhY+TL4mrecx21CQT82Ivzn2mW3
6Nsw+IpsxVeb29XdQKt63/i0X2FrSY91SsTG6ItnX9FwR0xSXYOqDgeDsV3mAAVO6y4Dqqyec5IE
sy21mgqhxJTtSpDmLpA9o9faVg9MfiPmoTFwCBO0A8jgBlAlwQ3+nF3KAQGnpTzn8rpOUtDWezJf
IrrYHtD8BYox2OfTARS8/aar/GapJ+gBnmAF4CMFv7r4ddpKIgdedTu89iXgZqqlw+3yFMqmPFlS
OZvMGp+sSXXRI4RD34m16RA0OPMKCKw/7bRxB6QTNDNPrvICyfwgQCHDZHKx04NMDWgv7gY8ZmPx
o8iyATlcT62GdgjOJGzC21o16TYTCDhRPYrtyHUV5d0J9Xnh7SCVt7NVhA7XyVgfQEmSLqpQiYMW
ge3vHcZWvugJLErDW0CwYBGauc1OW4AbwDjlTnu6+GjGCL0CxURFF8BvBtSPa+St0en+8yrAeA5j
bAtRYgx3N6l1pMSW+9JJ5L7J8MNFa8tPWZ9dDn+w0cPaevZzkT+4uIj67D/aWU75aJVttPqdGRfy
9a5HI3s2ROCumWG4R30wLO4dezct24WWewNVh2RwNh9MAPuN/hJiw7oZjWaXtzny1T+9XFx90JnF
UC/dQZkA+v1prC95ES9z3fqxs7Ff1le5qOdLaxm/33BFhPN6sxfDwlAAlTAZ24CVs1wB9ItvbF1J
5ILUR4tAFLYQLaiR08yT8ixAkXN2HSM4KsFiLWl9XZfeH2C8gXHx8VWNxJkVAAEFEHC+A5AZjL97
VaO2xkWkk6MgHvXKO8MtzoJ69pcAd7NsacVukhp94ia4W/cqcPKTS0xz+tH0n0Ik0xfYbDovxJFL
nrvuDxcw52b6QksXoFZO7DWlv08ySg+kAAJ7MaTIE+tTrdRmH0Swt+NZr5V6+DJb64wcfuAZbJPj
slFpu6ynEih9QDV3ROJAl0AZHlHrNLTGda36Z1SBYXmtRy7mXNtclIM73rCyRWvI5HGkY7qUlkAu
kYk74knQzOno8xSH1iHsSW8Lm6JkAyp90GHsN/uLSp+96bUf7eJNf/FT6Rj5IOVdPl1TW2hbPWvS
I/dN91neokfCNzz0SNfVQR+M6ufZB12eyYgB0dbAcaAE5q6DPOKIvp1ZWRg+AI4HPr56+r0822rf
2ou2D6M22rlY6bx3/3ZL2mS+5KSLKOcrdKhUCytl2QGdj2Q+qGpgQFie5JynP08v41VUfZVtV6wv
KpnZ5PDBjR79oFPaaWZXf6rmjfy/7QoDQLOi9wxhKgsou/aHel4qLJALjU5671NfDcmnYQSKQOWX
jYobZgK8WdTs1LbtvUoGvjWsqgTUxqQrZNdtmIhexqauX42TIic9lnz9vcEF32oHJCAhMj9oaGib
xEMQFIWHyxJ74LWw7eSKFk1yxaczbmXlliBZA8h7DkOt1MOBm+OTjoaTlj660XbzlMhDC7okMLeA
WLSvWXRGubBzShrTOVlmBf5iw3kpCms4vlNpkxBpyU2GVM+iHpl70rrLXK1LmyJY5ByPyMvA7FTL
tPrGQjIcZxUowlAF2Pv+q1esQfnSTyg/JNh9b0IT2YnIbYA8Y7g8lsAJeuyT5Lruu+S7hT5PVOMN
XysT+So7kdi/NlmyGYU97Pwye51UZOP4aCfhtXSslwKEEDtnSjWifCGxTHZMFVKQWtPp9KI+DcmI
RqQUBD1a1DadQfyj0U/pyzYMscariIjbsO/5wuVDc0hydDvMp/Yka6VRIrumzy46FA6t/NSsdnpw
lEFz0GezLy3/7fSDqfYYKOBgOIO5eTflcql6SNNFn7b1pjRLjkJGnyNkhQxEVoV4QwML/ApL0NGJ
JakBBE6BklCHbonOu8lcj+NvA4Ow7BG4TIMb4K+IHQJQhYmciZ9e2annx4jNOMtkYD1qk0LD3CWo
+5nFNCsJMFzLeKBDcNDSPNmQaOmqwSqjA/idckN0sEUiFhXv2SYb6mpLshQdtCuK/r8KWzqyjOQU
EBBFEM9y2mPHn/uJH9s5nTp83+TOKgS+No0Zp23/lPeluEUfsH1EW521BJnu8NTJ5gnFtuK25aV9
LCx8yKBnHp6qRL2zx+7knb051t/71ADOBuJbzdZ3aixNvADFPG52QuPd66FKWN0ttIxm5GCVMXuc
xQ+GF9FGe1PciAlocXJzGSi4xTuAw+ICvSyx+kXQfzUr311Gj5s9aIvBiJSsL7dycXTRIc6J8j/3
HhgaYLkPhbhODVtglV+wXcTBSBqg3GTW6dGsLK+SKHMPyh9VtGjKUq5FgVyYtjPMCHx+Y7DjoPQ4
zyYyKvCBg25spT0nCdxLs05PRjBuUisPtl5lWKtScbDAKz48RY3zmPbMvE2o0yKnWnjL1HVmvWGG
422KNs3jxT6APVimxtle4XcKBOJ9zcGPVhl+8hnAQhEKPR7GosM3LCvNRT1lbKnfAtY6S/ON7dfu
A4pP8V4yM/k2SVv5qf86qfKks+WGLQEXky/Gxp0obVzvzJ0s/DKaLuiEgyi5KerRX5umGPC6S1Eb
4RQg08sNeltHJgeJRIJeurrfeYZEuSXzPTCFpE8dnh4otIKqpAiBIPWeroJJdLqoOtd5diiJb8S+
5OGmMpk4UTupT6102nUwuGLRZUbWxlrp5TVqBrra2toJeR5DBWiVgYchcAOx+cunzd9lozjvFrH5
03aXTaG2rXt0lF1s9ei0qXTfNqDzdMetdtpW70cvE942q3gG4vrGm11rGpDf/OlNqt6GfvCnLUQd
qiUYuqtVEVA8oqdDavklzoDhBKpXrXF9hmfwWOQoBmkSbi4N/K/iy4yKhxi/yP/Jg/boJwik4D+P
pRa2uvQlcbr7wUj7/8fZdzW5rSvd/iJWEQTjq3IcjSY4vbDsbZs5gAEMv/5baI6HsrZ9zrn3BQV0
AjUjkQTQvdaR9jRpd3MWMRv3IjV0LN4dQyt+G3bKYR6SP6jF37RTuN99GetioEoBQdtbFIW7i5xU
njsdKbemFj9FkR4/oXwx34ahx5Y0JAVSkZOlaeOkgmTUxKm7yXqcCk+iX4Fmp78G6kvkVzUx/4ET
Rv1QhInzgE1tbJR5sfslCvq1zlr7u1c3P/O2C145krxQ5BmzyTQMkxtTLfYn09rCGelsmgKR6qFG
VteqRXns71HJ1Ec26IYuIIqiaodnQLecFwpjFkYLcEYCWEQtNMD8gkJaWhncrB5uFht/7lK8osRX
fA41LUtomULxsrlb1yjD5SVudJaBv6tfjEjR7K1navBe/qFFZj7e7FLrOXPteDNyHC2TMstt/mCF
7MZ+jKsPXhnV53jv7lH1XX5MKhw6c715BFaf+xqZH3EaXH60kRMKQh1s85ORW6fZrnHMZB2qaoyq
4+AZbqW777ux+Oja+WuqY4cmtAr3dUw/kc/Y9W8hWo21+5r51bYJjK3DO/Nn4zU7bDX2X5H8HSy9
KDWf6kIOGyNrOA6UKxd78n270fNCe9Lq2l+MrWN9reDu/XL3w3i4dwdMFtvkLRCcNOxYJEEH1A8m
PBeZdi4gyXzR4pea54+T8N2mjd3s0U6R5kh2dYUirRjwEc3C8AL+muPb+9A7DHkzGGU6Hx+60vzE
Q92YdGo0WWbNpKMRB7zCKTDCS2oby/skyD5ws5NSUNIj5TLOJoZM85OLdwGBLfwpnZLMyIKUYHxb
Rg43kTuOjfBq6TR4+CD5gKM4HPlobM2Mz24vkSaE90wbGLE/0uofPfTi72mB51DZy+pZgq1xgz9C
eGxNrTin3pCvkS9y41M2gAeok++x8mllgTNa0eq4OXVROD5WQZKtPTPMN6n69nW2zM64/X90E8t8
JhH2QJET1XgPnfrGRrmfImmleLNv/HSyBy+ov+r80VhzHRnCmkheOvW9Qo1ncGhF6S+pysczZI4i
CyfakRaEcIDESkztTNq2+26J3Hh9D0FSC0v1A940/CX5sMrJ12Ff4ygxL55l72r7rrU4FkySn3Mc
Ba26BAnRbe9hHUBCUrM+Ns81ahxQwOLsSE4iUlKTMd89CKTL3clnW1Q82qvGyMflPOM0D41VdBSM
ODtpDkB8KgfxotfuMsGmDUr40QuqBASBv/fAePImw6H7W0/nqDZpu/YLkhvqI1MNzjbqIwDZsCCg
8dQlaSc1SKmrld3SKnS2pxE1c4g/u5CRrmn1EeAL5UaACH2Hitb6gg9bX4TdetvCSyqA0aX1RWJp
caHerCA78pgVMivePOZQSJD2tqSYje/mmI3nUDT5PC9nIMsyYrM+AnDDUL/etHXi1+52IOXawOvW
axNFpGH0kzfb+BU+oxoUagCfWaN8wOi5qFA8MOKNu+n4wdOS4iEdLSA42RnbD83w2JayeJjl1Oul
9z2vS7lPsEYPwKDWsiM1HEDPwcr0TeBslgCfxfHJm+beZjL/XT201ZNZADUt/Kfo7XiPOuoRIMO/
mqFPxoPV1YcS+HpbZLk22YK0ZDeNjch4cyHrWX0Xhuz+HKI3xzZbzO5kSsNEimiNusF261lBtqxw
CLVNnUS71pnlX10jeShKPT7TKOxZ/ViDdp4McmWFJPjvAQqW0q+xET3gxlFjFxbfOFN9z2LVK2Ij
wE2q5ztSkIy0s6LQUqQ3k9DxzTfrvuuQKToLSwBP7mhIDcXhSfQIehnc9CqxBYgXDn5Bk+6cK9Xw
wMz2vj0iTatwziRH7gOqYWhc6nay0MtEbMn4Rl17cvIjWdn8tNy8+wKY3Y0Vl96nDNnOa6m3XGUN
Go96BbBCSl13AROclY57Y2FF9X+xoBg8LexF1OMtszKxw1OO4SH2cvdgWp17kIb11htbH9CD85jU
ZHgnA0zRkIMQCd7UAOzqrRcUSkPjqUt6VBaBZ6QBmsXNtGGEyrmb8ftl3MjIhkLcTHlzmTfTzVdD
PbpiX0ixSdPy4yS6m3G2u4moV8AUQuZr0rYFCgO7RJybMioBs6TZoN7znA3J/MEukaTcijP2ApyF
dPJh2TkDkFM9l51Lq2DQxksBFt0jyVulBOk6CLGjzkcVkmUdwiTG8T0ZT10AQluAhGXO4i4WDanJ
AOm5KHBCsZ5lFIEm5jmganUt21tjC8goN23tAzXtOMh1n4FCl4Xcxv88A6ckdWebBJlDbEdCroxu
xoXrlghXhh3+jyroFF9GWBsOlV+lV6eyq0Odm9VVqEahpFgscU4kyq26ujYou2ub1jnRiOTKqv63
iBxHkKlfyVRZzY7v4ScRKpH2skCaAsoy9YfEN+QSr0dyDXAo9qA7qN0EJghYvMt4bepW+jCaqW4s
cqV1wfK7CYYkXvYkJBcK41bZUxBa5p5cpygjCCP2zKtfyHcKQ8Y6Ft4ogEuKzc10qAezz8gxnUTk
QuHbVgK8ygJoiWBje5JgUN9xbD0egM6Id61GDinORx1ZHnTVTGMuzV9dUtGYvGhIDXIlMuRrdAPK
vvC/c+j/XyH3CqyVfDRXzqA30/9+qAIIJ9Wt2W2fYlDTkfXko+M3MH2dZj3Jbqakce8xAMCh4h68
2igumbLhwzA/Obw80SigciPTbq9G5uK1hRLp81gk68yw9BWw9xSazcCzkweXqWQFVRjpSYJhcwFE
cxB1gpntMauy4Nommg8GmK5BXi1k1JgSibFMxD9pVCgzDTfPc4rtRnKaTQ3zS+4I8zJbNnnwxK3M
OM6WQgtADenm5Y7MSKHj97Cia6H4pBjDTPvrtVSR1JCqV43TddRGGgTTNeMaTBb0Jz9z+U6Pmxz4
fW5gH1rUI4NULzCtg62a0QYk5YK6wHoszWWTSutw40CqaZyjBBXpmdlHkg0UdNLch5p0JJ2bm6lo
/ulS6KrI6GZSuoiqqpJl7yQfaz/MV6yPxOdmQGWHj5vNJdALPPEb75XkKQCqgeTs8V096uXnPP/Z
i3L8GIjKPnhBnq9G5S2Vt2VXb97M0F7JvKvZiHe6Jzb4+bKxtQgkgFbTHSvq6r6hdkgwLkE8dcxk
A/2ghLPGS01jm4GR8salicAVt5xt7r2nQOBX/IEHdLohNU0zKeaxPUQV7gVqxnna9xlvrlQMYb32
WwbA3pLj3EHVUQwSX7GFIbCYxyHdlmSAeoPi3YSGczOblELAdx7f2YjY6xeFDVCzWeHpLco/ppZm
mFVzHCtO2ToOwnpbVcibR1YPDpHC3EDdqFeHGjJ9R3/Vcx6vJj1nLL7YXtTtXHgBtwwb+CieworR
wAugEVbQlkFyqWO7MVGUD74oA2+8k3OKHGcPhX37PG3KAscDDk7qTFRSHUVmAYNcQxnEJETFHgyk
K9IQLJ7KeHKZWt1qs3AzWTZdHR31pPvOM5DGJT12OqmZIkw2//aaIkxyiiDtVSJddrid/tZ5uojp
guiKEywvAKWVjCgBanCH23ij1T+OmpOfoxGHBVGvvgB18lnGfnsgJTV+DLLovqrilWtpuA9WWZGr
qoZtOAwoy1QeTtdE+JumqP5c60mNc50mBlJ/grLhsTMrwKOjcbGrflKVnCdRucjEpe6kUdYAO0aR
cRd1YPN996EeayRyeCd3ZRnWsPxzIBWdfKbgupdOVwHIEb4GOJXUnqOiectMRFag+eCohtIMw87Z
2DiBQGKegst+z280DJ5twAIQgvr4ly1pyQ5QQxus/M0jKlh+eICmQu0u3r/DyHPO1LNtASoKty82
swI4V3h3N0TZHYw43GOvEu/ptXqLn7rkM9T44ZJQKE3vgodZizrtue7j+FyxeEfoLKNus2sehDhS
0Pmr7GN2NUS0I0wXH3V0VxMjgm4JYoyUbvZ7t3z3czPriMrXdaaVEQ5jkGB9oMZy27deD7jKG1kZ
6gmgx5WQbFonYesah1RLw+FtDxRUXp1zHzWTWD9gTYYRiaqxeevNMtzzPoIxL95pMqzPZHFn1oLC
aoWk4B71RvC/mWIsi09Vgfo4tqga88mMw2AB2BbvJWLagM2mbDyYFZA0eu5qeE5x7QvXy2lrd7ZN
q2zESYY3TLY56zgQD49ZJOtH0QCRS5atvvb9vPzsguY6jMfsHwcwuIv/aFG4g7cAisDfY8wWUWPj
JbzuuPjWocICSxLNwF8uwgkOdqVeaRhgjbqQpjReW/CD32uByXdrXKnhbEzaeUiRq67kr7aOiprZ
N/k+eiAzmH8G9G1HFV6NR382/TzufkBWBBKNSBT59u4XVEdhc+BZ8hC7ffyAjEtb1SsEWfyNJ1mz
AyMyShnUMHOaZhfaHoosrAFwGUorcS72YFM5gzIB3ThwIn+XkZtFdRJgJO8Xdq41GwJVGLA7ueH+
yBYhQ13VoR1QZaiDd3Ex4TCk8ap3a+8Z+5HuqgBt0Y5OwJA99OIZjvtYx3HwElso+lXHZ1Uchkc+
Ik2Ihn9z6rXAWmMjLMKtQObPDjbQactGGHH+XAeDOjpBjXchkcPFLC1cdraNR5oZaedsMP0zMGmd
cVGwvtkxvftMMmpmk1QZ94PcJNJKjpPDbGeVHrJARQaiAxXvzlfPBn+v985pchuBD7uvM+/CUfx1
iko7OLVREwJaFsNJluIgszHB04dH6a2CtLPxn3yRS3IttNzc/tWVvObJKBwSxd1tz9vHP4ZUF0Fm
f3JNLOC/xrjzrGftfIlaY9crWy/qbSxqc8Xt2N7qKjPNtHpz1bauNSWqkZaGoHfkr/OQ0thm4/8n
3zSP7EOmpT9y7iT1j9w2jEPWV26GtGYA8NWjtbuR1SixRHojHgUjziAKINNK1Kc2yLaBWxiVwXJA
IcQSEEzN+HnAPsEYxWc/cIx+1XC8RmXIVN/kutTPsY3ktUU3pGDVUGM3AVqQiV0XEjmdM05yGoJH
C3sM1mTeekAqmbqkHFOn2/PCPv/JkwJV0dBsFF4SIIfTaBnyxl5RrfxNGT2Vx8/NXIJf1kO4F6xF
TVQEuPA/mUxhwr439rnAroPRj2c9yHH+jlTjVVJX4SV2+ick5YaHfOwybJ0o2ZgAi8Szg3JdaSy8
kIwacKXYWzfV8Lo2W2scf5JQYgcx9e1gl5jyKWir8DC7URS3BgpqYWTlus4lW0lspCDZ2cleysF5
xllY9EAj1IxLQEghlZmGBahX9/jRBcuat9mL2fPmmkm5Ym7rIGuyxgH4767lIKst2co2uHVFvWNL
rqR8n3moNJAAdXn+gn2wdnXnruNhN83MlXvVo5r/fWavFc4m0bIv0k2GIzVm1L71aFgYTn+8k9GQ
9cY/1miW4Bj5i2vglyqt6109h6/8SPy3XDXAod+neTog6AKAp6GjMBXZane5aqENZlEcKjUfmMS+
WycT94ha9Y/Itgy2YYoqDN8AgMQ30IbZ2yAKH90akM9YGFbryNTDZ+CMJQ+O7M806nmBUhJARi59
vDXvSOYqC+RrTBbMDKJnx0MdjlOHw84P9eL4Vjs1LHtQjD74wvlZA4TmY2MirSKrcQOiIV4t65Vm
tmIPSAUcaiYdknNAsc4S1/og3CVJbaNxHwaDTRES8FHsHAf3LFJSBFBTi31aolK5xlH/9ICTPt75
RZw5y+n5R+OMSUAgK0Si1kBpYdcGfF0htQUo34AkiaP0mHGt+8gjAXi9sHX2PI6dKzL43iwyhuxW
bkRXXuuHVsENmMPI90YpfoJoNa7XZVaDkAk12JqvYFysITSWlqfqQBReQa8a0AHwfRk39x5G1m3e
/mpj44mtljPtIj2tPOlJtq8qzb9QQ/IGECEABNLAn64UQym0SeuHFl6si+A0y11s2B/yvPmkK6tW
ShCgxlmGjFmRbqUV28vccMQTTxLxpCcWaMulbu2xOS6eRDQsDL8AV3OqZY9I73Jwihm3Wz9nONDN
RP6I00+g4tjhiSxmeZP0ziLgot2SWdr2HLBMlr1ucB63imsD5ctFmZ7yJswBpufZn6qu2UvPjb8P
AL1ZDGMTvQDvbdw2pirWjmLvCuxqvM8pk8SLgQNv118pGuh1vLNtDOkJdWsgUlPRSkRLAAXwndcA
5wXIYPSSWhoQmDLxnfH6i9Ty9NKPI1BI8RXJokx7LmoevACsflm0GfsQeCej7tcj0GxWQzTgG6ia
TjV5pxBrIuSj0ajPXbB5u28WiZGAiSho092kRW4QXwQBXonKCDtmFIA0kRa+YPcaRJSqhNDA0l7v
gck1lwmWkXQXQ1JxwELZgbYACg4ynK10WLIoUWPNKk5D5p+m4XsYrzad8yTz08pdtLbFt3PYKvfx
kmxrWwNYVVdA/pdLbDDrX6Mk3zhaoP0Yw/iaSzF8qrtYrIRsgkvj8XHf+Imn6tfunbKi93/YYXpt
zAG5YJXN7G085D/rkld7ws4KJGroNe88w2T1DjJY+ho3lajFm/fSwXdukURhiC9kuvHy1LzgH2Re
6jxPj745PqAu2byI2uaTvAeq2qYBW9VyVpAWhetAU0p97SYIKZrG2g0oWj7NwXGmAKrJHIeoKu4c
qBOA/9BkbyxmWzJhhcmACdQ76zuFz5onF3AD+On9ukzcz/oHy/16F1sPcfuKIyTvBmUDACdSh1Xb
r1A5rZIZf/nTxx+F+6PiCoD8d7ke77BTE99cc6lF6YHV2Yc7S5Ha3TpwXO/mD0WhpY26PGkKezt7
TB/SBR1Y2onz/BmBiWccixhZqup/Mst5FehI/QjSm+AUA4VB6VIU9Xj/Xxgz/eiWGTvOQTJPrYsL
MIm//xcA5BRvROomKIALjbPre1/1Ngl2WRWaqL9RsrBj6FafcEjenUnShbVxniysCknVyI3+RDLs
7hlnAy+bw2os9WJlWDJaTf7kSPq/TjSH8IG3j8lIMF0DXYhqaMKKO5/mgH3ZdqvEC3Hb88rkLCK8
ii5y9iH0UEdIIo7T5mg7SADhlHZzBoVF0qziKEjOmQz7Dod3frVmIHpf3KhIT42D3/miSix9bWG1
/OY5q6UTHJGa0++nmZmJNHQk2CA6ZxnHUww8Z2qU+t4SK9cftmemW7rp04Ng7N01w4L20qrnQC6L
4mg+imoUh1KUn+NEax5jr3hrdGt8zEEQiJ2gX/Je8gTJqA5KaclMKVJP45cMKFBK0gXIfwJ1SfPo
l4CI9SIcHcwKmqmwqs/zJOSgZmqDETO9Tx54HkoF1EwUjRRh5QDOCEDDixBljbZXjE9p5A1POPXp
19wPQI1o6W+yIOz3Xm91D2SR28N4QFlpBiZGOFDTB1aG16NW7MjLNfzuWjrX2QA76MEW9YcBCDF+
OWGP4iMDFcuJRFqFDOSsSF5oRBdURgBGcZEAs5mdYheMPbk6OlFxpGUZ4PjIcTShhuTVCWRqeHmY
HUiWgG/p0hvddo4xf8b5czty2EepvP2MIJK8/Yy+pWdL7jGxIy8tE/0VN+15YrBvBVstCcObz9jH
+s1nNELTAF/MHpiawmmPVfGP5TzbBjZ5fQWLh0MkC6SkhfSnsQ16ZBhhWCWgC1plxQvjdnhEwiOA
9SZrcmwRb2fw2krOFhtfamwxDJUsH8Owlc8NfmfIb8JJPQ09e9QvqRbtMiT8PvtOKJ/xNASFDbfK
Aw290LH2aWObIB6MvHKpZ86alUn5qAUIpwOlE8nJBiCOlC+Fc8tkR0qagcK18u2C6g6LKKrbCWxk
NjhhGmypeGcq7Ynehd2ALPY1C0BQSUYTPFbSWgKsD5TexeSACqSHzjXDbe6YwdnJO2/f6M2uDmUA
ICSIqEkU68g8JDMXaWJ38vTdgWwFEFj2eK+8MQOkZ9wtyI2mSFrs2yI5SdHHRoBMd934QMgERayP
O9MGgykNZe6yJ3whCaaAJECa4Atf6PEBmDQAJ/Ccf9lH+ROZUhOZJepWVPw/2fuiY0+wNxXQwRQ/
BAQ2XY9rh/HJjeOnNjb9gyVSZi1ts0RaGtLfHZzI3fSxo+wfqAHLuX9IrHZYiKgdV7dG/+7nYahN
bre6Odg0Uag7mDSmFhAA3/AYRKKjAxYPpgvjaKnkIKMOjanR33skIy3Z3Q25V4D2nDNkNymPP9mR
4j/Pgdr2p0EkzZamra3BFAty+x8ug+zKGiUJaWns54/xpxn/JKMpGtBWHJv48D98iNmkKlP8GqaP
HPNxl3rF/q8zkBs1QVBsDL0R+1GBBTDV1ApkIFALXezvHsDjM+xIRMo7M1LUBAcw+0a+K7YoXXiZ
tO/h5ijUoylmkzm8H3vNIq+Mej1pKfx/dqZYIE/AAVl2ma/k7mrnKahnIndtNYy1u4lYuLUaF9Vh
CicKJRviaLDy+w0olCGRLA98hc0s4w2YswIwt/3BqRCZBlqk2Fmkdtmfc9WYltadCxApS2YCeleN
kIren41uBJUQN+tdZ4yvqBCLH2O9iB+BJlBmnbgCBkZcEy/XHyMcqqsBicuhS6/iWL2bkLQBBU/B
vUey4yXY1yyJZ5PJWxtsY+a4yNSNjZpE9QJD5PXqT2ph2Li/gd8a91KQO24AvgfsMztyN26d9R/H
sN4zp2DfmngAeCCWcJdxiLVjHRbWqqnz8hu4vMig04EUlHtuA8R3Xl1wjoIjHs3Svw12uS2YyD6V
eF4Cx8Fq9n3mZ89IJf1JnlGSfUsN33p2keK9p7lzzexobpvzf82d95G1QgLyPDeQK97mBtJgdald
vG2zpo4ujoO0jqACWF4p+FdNMJzXVI28pEKRi7EctUB1XrzYnZGA+Qm5+awzJltUuXCAFUVvtmA0
qpZS959oh9eXAO0Yo8TZ0TBFhQ2IsWvU7YwN8L+Udh4OdRjdGM++OH2TD02v+UAwLYpV7eXBl15H
oZ7LDcAJ2elDzVIXB3+Qc4DxLOpcrx5c15VXqWX/CCXH7RxkCUDFO2Ldn4ELGZv1Si68xl3LOLR2
KVKoP2cSR4UQmwCy3yam3YMoAUnLqHgVSxBTWQ8e6pxWZoEllhu1Foiju5yDFSyuzgU2i6chaVJl
bXJkxyWarmFrUxmSpkVK8zH32IECkt2k9U3AXPiMsy0gVUsX2JSOu8Pe0tcpVpUDvm2wqxfRGOPe
DrDs60sWHMuly7Dl0oLq44k1kbWTNfj9aEgN6hL9hQwSY+fpAvyAsWOsGi809rUMhyX9Ywqglu1b
NaSd+HlI/ycaNkF2a9z7gCWcfUk7G1Mo0lZqov/Btw7SVSdD82oUotp1oCDeYkup/iR7sI8Dy/gr
6jpAeRj2+mkMC2wfATMLp4VQaFb50elt77m3UnNfoqh1baSF8yUacN4IfdHxaO2nXXB0vDx7inu+
LqLgAZXMwxfdAn2CPtQcKBVGcnXyGlibqpCsyJMc1BbRm8JI5ZuiCYJ88nAD7EJx5HsB1JmXPASy
nM4Bne0DvVL1qDGaCqTqTVEvZ0Wqi3/ZTcZJ/zMSzJsikdmfYk623jHy+vBEVn5dgFGR5HOD2klt
i+K1FzPyGhyxgk7DxH6/g1zXDlhBPti/GpygLPSk9S5RMWRrq6vKVRVZ3oWaBD/0y6jxazeWzmGW
175gR6nLE4nInXrgWMS3i0ljEWE3oak63NgcAZJrLQyLvWHnXrK02rNA9T92QeP8CfnwoAwwULo0
DZXMDlq+suPRW8+yDm+BTifak5XI/Mkqs+iCpKDNbBBoEcpSYtkuu1RY+9aqgqVpif6Iq/dxwh0b
nxs7BNh6AAKFujDaR7tuIhypM/Y5KhlYlLomPsaMlR9yX1uRXB/NeDuEZb4tlX+FBbgW5N2HLMq1
Qyo54BWU3LHDEIm8AEMG7p2J+n69AM8UEnN5BZzGdARKTpENxYW1uXcMmBOssQ3Dv1hAxjeGKvvn
/8+CqRj8txhND+q/oZmw/hOrUjyxSFcI8UQHAwC4rz+7jmVtdDUCj/vPG7aeN46c3zhx7N+ZkkAU
jjW9Io3SOec2UCHujgnKzOSoBLaS57bmmwwHM0ujz/sPthaYmzAtwo3F9P5DUZf9ygcI14600gQs
YZUyvJwqre+LTwXqoC+kBEvjCuxk3XMxdv6LnQWLSdzVWLbHJcjd4TLicXrKtR6UEqXbPblY9+DI
Fuw4iTCx09yzAx6m4TM1whRy6ZdWAuhvyDwzMpDOP04W5OTgBGmp4U6zGwKvX0lWgk/i9xVSy5Cq
12f5sJkVtODBRnlRr2Z1RS8MtFzqxiBbjwGWNbqXiGMTtOIoVUPD0iuB4ysH69HkrNzOJtSb7ciN
ZF1rRzttMA6z7Z1ZRTFJ7Q78EQ+St8Cz3du06jJMR2xcp3V2QBzBkfc8EV1zotvRpjSi8YJkzPES
MjwLTTssNrYetfE61IofwJSLceuFyWw39qgGM6vhZKS+s2w63V+DBaLCUlBj2WnAYcPYdtZGoFjy
RI0Zuk9Y+CikscAC4SxS2bF2dg+aZ+lbnoDHsWg1EwDESEvHjlPmA2oRNh3lt5M0ZzgIWtwbDAE4
j3YkJYceu+u1zOznitfROdbjrznyJ15MYaYvHnBbez0on0hUtPiJcdPNDhLZ0C+BcAFPDBgR3rnh
I1NN6YQNto5BU9n1ffhITdDl0aMWuddijHzULrHcBc2DDA+OWX2+M8OZpAZwvPbyn3+O/B5hwtXB
geW54KPTDQ+p5fcMVWNUgpENOYuvowi91Tg4fB8GPgAQfxFosIK9UWmQLMhx9KQsJoaM2Y4SPEiL
BKDjxJxBMjKJFNGGdATfqwr7URYdUtfaEAeUpL4xJ0sP6dBrVSG8nEPMcUgm8E665jE28+8UU6w5
wv0HUFdCLmSC9Ma3CH+aiUzmScitocLFABkvQ2FcZTP4SHPnZy/WjaujGo6svT0D6wloqeuXSNgK
HTRBcbaFElskpxRAlL3QqGBeewIlxjO4klBh24YWTuOsNFvNDimmW1gx93fkQYq/BCEDUWnuDvkY
3RZgEHLb13jgWyrf0lB5mdSIIHWPyJnZOr/LyYwrHEKJ0vnZPvJFcskBNbwYY7PazQpyAJx1vgL7
pbOaw5Finp+XQIKPzaLckILsHIaFsroIOSYgA6wptzRDClyqJie7eaJ5cuCSRxoyh0BFQ3PONtSz
zVFuUWPUArMOnxmoIfFhRJbrFtyAoObMgtY4dEXhgKicskHUGKWZxoGGPbMG74gKCuPQuyDTBWAn
GFcNG3Cz1JLRbM6wa7sMB/AvDYPwj1jSWttKZ480ypDtiuoIpYhyvGgsqEsN0DL5Thju/kYRI4v2
OJvEeegfSZaQcxf5xn4AZ0OnAs52qR9g25LG9y5x25mHuI2QTgKXKcxkqKZKO9xk3hzfp646wzk6
N3PkQT5gqWUE/SqqB1QYUPG7HLDp1IOsE9lqv8rlcZxReEg3H7r9EI/7UGtk/AwCgBYk4WGwkUkK
rgUyp/J3FF6jnALQxry3efnQgzXNdbXgOHJwQTgp0N1xdKDVC9Q75SeNo0p+Rd1JyjT5ULd2ubOr
McdhpMSS7aaLhUGzQdHOb0EqFYmMKBD1ZhkgHx84kLp3N6I5rMmDAFmy79dGzpktHt3RDvZeCCIT
lCEDxCaPdGyXWscbUUQIN1gsn3HOmG3SoGSLvA+MYUUe1HSGnS4GkaZbXxkyrCfXQQN6F6dqOdgc
En4Cz6sx9cA49eRjG303ixIfsCqrMs+bk3A/uy5f61rioijHcq7dgEqIjKXZgobj2LnYGQES5DB6
+Ypk1HigXF362OHezjI3r7+IJKyO2J8Fg9+AtY3uDvUjWdgpiH5KbGvP9m1jYfNsxCnSLLO6xkAG
cWmu5muSZpksqyQMdmQX2F1y8gPzJECBcsxGrd3FtrujUaFEVt/zcsG7pMVZIF5dSUMNJw11Bzs2
S5xswp6M3IKjahiVTmtynBXz8D4Ejam5mRbfimanav1u5nLKPPxvCTTmHaKpywzL9nTH5Z7rObZ+
nz+DwyCtLQ1hPLegH1kjA/VRysH/jrzIXSSCPFjIEbUgwAiOgMi1Dwy8kCz69gFnUEW0SES+anzp
/7RjfZ+5lfG9zI0raPO6b7yS35hplA8gf/hRdE3+oIMzBVm0foI6chlsCx8gyq5aMqHGERvmfjku
PCHEXtez4okUbb8NgZt8nQbYADkYOEQCj/YvJ9tFYlNUpsUmAcrRwmpLvktawwe0r/iaWm55NDpg
FixxnhrgneM66Qy7PsXa8MRwDwD5XASOMbgwqQO7qsjaZWmPTrzE2Ym2lH5jbBpL+FfUB2hXkRVf
bScVx66q8o3egc86Ur7/jo+KoadpbuyGvcW1jWdhjM4juczhaXaaQ1113rkRzlJtJuJN7scW3l18
SxUS2RxUSbopgbvshK9Fa9arOmr8bciK6NUIhnxTcVTy0TBJ+3bXuT6WV4JFr0gmAeObbxvIj4Vx
0CJ1TB+1T5quRn0qr/rANqSjxn1odO6+UN8Xz41ZZIe2L/Hy1fVbcEaZh0Y1lihAETamSHKzKvwz
2wz3ftIU1ejzJWqJoE86Wek70mF/DRk7yBty12Q2dZNRfgV0kree4k2Wv2ab/W6mdHUjypH2raYn
sdOK9L/9Mgz+e2YZfhnILGO2xUAIrtLL7hiax6piFpiGu2fHfnWi1IlXvqGeEwByW5SJG52owdYO
6C3vuzZSwU44OyqOg/do0qBHeggqeP7gx4PyeSiQHP1/jF3Xcty6sv0iVDGDfOXkpJEsOb6wHJkj
mMCvvwtNWRzP9t7nvqCAThzZMyTY6F6rZV0yR/2r3XwpK6nxDonYKzKi4IODHpv1rDcY4PyQsgA+
f+qMH5AGD/aDjrQPYbywTmvOrS2vBPZCsNXeb9GM6UJL4Q5X8CuLJzIjEfgqrwtMzJ9xyNT16jm0
3ZQW6D/0XMToX2YPbYrfMLAT3CNqJL/RypmEfEriAoWgkgHStEnALTLaqdh5cYtsFHmUY3loBGD3
RapZpj/pNorUWP7sWGCg3JU4dwOwxnAaBRBt0NqehWuQqTJUQ0fBQ8KEBDRzgke0G2rXyGy0a22i
aq2IwnCWLYrSGPNVZWb9lmRxLEd8raXaueEZkcn8dlhkZZt9DXvsMBbRYrvIwCiSnkWo4MU6AzdU
MJJ028UQbBX56b/fr5Bz/cd31zPAyI0vLRGb39/VU5yAYqdQV88V9Rhgc3mKpLDOeHewzjQDB+Dt
khTAff3adaBtm1fKNk6mGBikb74lA50Wslg3ortwCcjjel/oTr7RBgdVXSqMFvYoxg5LC5vvLLhE
dfGpFcx+6ZjhvbPjwddsab9gC22/AKBy68SifCKRZyH/Fuv1eKYlIM34qgG+1p6WKD5ut4B7HzaC
Nc6LVozWIayRSqRIvW3G2zbQRpZvuBHj8BrtXMdYDTSjASkF6wioNPsInGy0uNB00dCMZGS4+FEY
3Bizwl9CLH53YUARV2/QLRTP8ZdYBkUgP73lIKnJR3Hx1Hl8VqBifMReal5JV1s7UWdsadkOaf5g
1tWVViFVB1htghLzaDxlqh6gxS0d0Iwg2iStV9UobHWQmFe94npvfhV5Ge5HyVBa5IZ9JtfpR6MA
FQsZ0FCFhXHBZhwVSPpQ7i3BPpFctg2cNBqtoSjXcYFn1uJHM/KjGRoQ/te9+R/pPNyTkdgA9bmN
r7k1VwXfgLsCbBrchY4pnqU9cd9JUHDXVlVwKYZsOhU9cFQDDXWSb3Ka0aCNBt6QXbvYLbLFzqui
bqcxnGwvWgq8LHmkbaY8a053crrihMyWOnLHbUddewlMs8DoJhzYGrNy8V8+bKXbuZ868j8+3QjA
qpu/ePGlS6hP51RAaV6uv3yIPp6qNbO7109HrsunAB7/dJpGfU2isWbY22DHl0Xe1wO6MflXjnPR
DZB6wDfq8PS5L/tvUy/dr1qWI23mMP5oBlZ8di1wBPNJ9GuHN+OG87Adt8B2tdbAH0CBl1WW8Xdv
AoEgQ8nWQM9Fz5Dxebas1SOyq6JNHYb84GiWnn0kGYvF4AeVKzZ88Or4u4xBZ8KB3eijJbphT2gr
azaarBy81Nj1XoTNt5GBNkWUU/7QqYGWEt3haD+InxYRydvRyx9Q98mPQth7EqG3AkSXNPUyrzjr
Qb+i1V1IIfD+FIoN6Zawi1U4fIzQZw4WIwBBF00zbENhyYtXd/IS4Md0iSsGQtu+zrZ1OTXVjjRj
2P7URnvaBWwAhLKIc2SnU0Ne3RbAdGSStfEEbMmqGNdZJzdsAHYsqtOr39YWzmwBPnJBuXcD0gaj
4Jv/9ai5A4t1dfwQ0SnFLQ3vD3jc3FGITLIEchDAUp4BlNydUc2ONkRTHDy8F+D1qhzODpqNOp/W
PCkwLS3QqkUWwLIWI5rhf2Y4zzau8pzdTWePu6k40GqRL77zBShqG+Dd//6qFHYxp9nb56wGNL+H
NtB4Itf9xcvAe8k0XW5zu56OGvPcBxMVyGuQHwVfRAZWDwEe8QSmljai67B25RavEK+mGiuxCTHT
4IueN5shyJ0fyEHFdq6pygW+XnAE0z5IHr3NjAuo0O5pVtiJNVvSkqADsx4lBq+WPeELLlYB8x5e
y5h6kCJvWJFU4OFFEwMNthFdSjQMPNDKsaceXc9OOVtEqv2hZux8Z1GyoFwlssrL1V+0dAWUoKUl
4OL+EZ18S0vhdDluCljM9xZowtJVCFKoo2eGeJNnUfiOa234Ls1Dvkkac/IjD7hguJGcsglIyEFc
IOWnlq5CvC7HcGrm9c0Ux3pxvG6A1Q+Wx/JI5iPQDfUnms5DPIqVl6JnmZad/9/ffNPg/9hl2R6q
IA2PG3iL1sHp9SfE+JC5pQA2d/Vs6aV7DOzSAmqO1Ndp1BbIzKbGlYZOL6dz4TnbCI+z62ymVyzY
lfnU+mbSl+lm5Mmw7m3kM8klCLpXZ/QmFkBmEd1+CUhadSFkxv5xoTBFzcebOznRxUBV1Pq0bJxv
Sdf0Z8orU/4Zt9vylOLBRCIabhLtemEVpF1y1TO1Na3ftDce5pSAx8Y0kpWtACRM0A7jfU1NkT93
jqUaaOY6Ck+CNLkGcF8tcm+0E8FHAIzDObaESUGOs5TcJSFTLDHTqXwfJuj2Q7dLeaFBjp4iILLa
baBFLJk12PCH4Jvz9mTSkfHI8SJC60oLfw5WCWpm1u+G2M5wGobu1FYNc0+qamxVyjaJwQ2i5EYZ
oCqoBfbcUABnggfetKO2HzPDmdIwCnGhZe4mK5R+eS8joMufTBQOgWsNvUI4eDnmAxAqyYpisEFo
c4xEpLcxpildpa3pvVQc7aEzUK85giO1UbwtNBAzS5VFzSayC9SOK8XC1uLUrQRxn6J6WVhedDuw
VkEggEmLtryNrPHAGDsHby3kXb3FvgtGS3JJ1KXuogKDH5cim5uhscD8jQaXygHKMv3FlQw+x31m
XkObGR9wq6R/FrTy2w9hI0DMoTqqJg1lAZqw7DWK9PMrayOBWib3Szj1xWc7yNBsV1Xtiwa+KxQ1
DeljlDC21XgizsiT2odId9PDAHCrS4Yz0S1IGsInsy/rdTYV7Xur6gycC6XNl1TnLy2ogX+GLSix
MlS2+6MXAMaui395SJUh8XCOgS5yoo6PPAlRkNogZTT3d4D3w/LxA0sO1ANi89p96nKga4E3nRzi
vhd7FDckqET6zaUOkOnvqMQxU7DG83LXl1KuiYUwstwYhzBCromysDLa22VhNHxreHG+64NBvAQV
4ORRh/U9KNxPOOK3XuyyDnb66Kb7Pw2G6jMgGs1TQ4zZGgfVNTZn8cVMvt2IIkW0PQL/wbc6JG/t
5FsfhkhUSK1ILlJ+I30CsG/824B0mu4HoLz3BLDg57uIOvaKiOme1r+V873i5vwNCoDbvnot9xly
Qu2yBSzuCQhSKZu2MSpsUF8OekgfuInF2Qb0ydkB4EqNIuJjSopU2ZC20LRwA4pkB5sNNGKgRicf
QdSEfBH5TW3vaheaui0oKQPN2nIL3YERc7T3Bf5p/bx0i18bzxH5r36sEjS6FdP7pDeRSzDz/JLZ
lQtS3oRt9dxCUhH/4MBQNtF+2oh6S4jqRoOUp92fw0lxPy8Y7A1uSOtGr+2VPqKqc91Xw0bPAWaM
kysNiCwKXHEZJgWESEvUyU1+DA6KdW2O06vhX31u9DdTCuJ0zS9h8gGY0dkvHB5OYJcCS8ZJywR4
Pk0WZScW9Gg7V0IaSCaituErmtY0BY3QFTwC4K7vPICi1N0vouSTzIuNbZEyIH24oGQ9t8WKlaLN
sZVSstkoEpiKsQqRgG99HOcoDelnf9eN2SHHW4R0cnG+1XhlheqcAsAtiik4IbLhjMZ/zsXkom4g
VHTBXmMemW7E4KLnSOOiVxjwlFlWVz6ps6TYiSTujy4IzvGtLt0cFRZ6ukYm3Ly46rQFHVNc+rTW
OtA+anGEWj0xNruiNPtTFnbrbOhcibNAvBXM06jiJsoB8PYzrxMywDs5DnArVviBoxc+ij6ilSmj
4doh63WlmWYDgH6yUd5MSw+PJgf5huJX6CKtR3bo/QdbRmHLx142+nE2IWscSmwBYjiCbeV3PJIz
+QiGIPmwiNscj7C6+h47Rn9zdaPBSw/a18AcMoa+3qa1TyXqSRZVD1ZcPlLVOpXGd1H+rCeNc5lr
3gfd2YCoQG5oWXKgzDZR/Uim5PRmT6LM5M4mkHwEJSrq4MlexXeI4c/MymfASr/GTt9iky0Kj0vs
tC2n/mawxFhJXfaryGMjistw8k3DEPbHCVVQl3kFGooHp8FhqDKgo21WFs4OAKU1Gph+O/1boLrM
vQt5If0/B8J21lmbKPTYdEG418fRxnGcaGYkOSUK2sK+EIgcQdApUVV71oVJ6wdudvh0Cngu0djO
VZZkRBH+jGfKetOZeGecXwyqFPvbDEWg9LJAQy00gLoH9SwimHGSKzCElQDw/5b1E3d9vQzySwpu
bIq0+GcqZq3sZmh1iocSxm3rmKzcgO3n9ZKLH5moUBRlfkOhMPTR7uxUqCkI3w+l9eAlVX/iabep
uwLYlKUE51ZmuJVv96UHTCkcN57MJAA8L01nKTnRWnmOI1AtZ8WN02sU3T1oaI852YqDHV9NNNoE
mbsbrH6I8OLxe60ZA7pZBJLm11THXhEdnnw3CyO7O4+5BcK5Kn2fGXZ3lKqtOG819CdLsLYO7jQ3
H4Nk+bVlOXOxkcfvmc3dyosi0Zt9KPT+vIhcG5hTZse/NsrdkihOQIrYaFcec+stXcYoNLwSgajM
7zQ8QVp0sZxp1jliwIcrxNbttdQnhW0MeL0m9Ty1StzYrARpUBKKbgCQt6PtGxVmiUWzO5m0WrEN
VOgYCGWoXUwGoJRYgDnZmDgLObmFlz9yruODAWTvezykm+xPC6cM2v0k6+isASPQN42c/6jC5yAJ
xHczNQugLicm7kQVDjnD3AI2msvfNYk9ACPedN5McTJaoJR323oonvf8qK35WtjbRIr221hzsQ5a
PbwA4jt+8KrSXZmhzL//YQAWBhSWOPr1tfso6bmBu0U6fUKJPWhkm+hHiUqSbWWy0fxYRekPsDDx
rWujlnNtclOsZYk8KhkHgQWUqjc/MqRVrqhkwYf8W9svUxUxz7jcDslmSrgE3kk+PdIsD38AsLK6
0oIGlO0C84M3Yhcqq9nU69P9ECV4FCj3qRunR+l44tF+t4Qicz3uBvQBTmK/WLoxT3cFMlt48cgA
da4BJxuFDMDuUBeou75B/TUSST6gEfpDH48jDr3RgMAVJS0NSK28zibPzSp/0dyp+0l/VDv13Z2c
lve+S9QlHskCD9loIy31FSv4BfcXHKVhTxb4lqFrq2iogaYI5DxgNY4TB8Jv4fjz2kJK4wHNbHib
VuYjN81HEeG2r0LQioYlzBxWS8VrmM5kDiAbAIyiKSjmHig+jYLzIbj19o+Vi5IqRwH/EEw7Uraz
Ja2UH+/F8yj6fh+pTB8+H7BG1AwY8fKSNICzDno065GCZKSlgamMYIrTvHXb1t1qCXBnV4S5jaJp
PqwX3yVA71bgUSw+OqnAIUxQGHthl/k7e9Dyd+hzX6EsIHskERgbzVPSAUI2sv0qcTagU3GvDYoo
n1Vjyi6fkNVyTJCxNmYcPWO/u3Gs1r2SaLEgB5K9xVgsiqF9jfFmQTH+dhWy+M+rVB3K04xyqFDr
ppUPvIs+W+jI3NOqR3k/0MGUAlVis6LROYDHO8PdllOnrcCEra9vXkvm1xHRZhp4TGx9Pb+YgPHC
L904yeOHqUncXRi1u8hA8RG42q1kjVLlYMNyO/yM+v5tCuLT94BhxOO3sJj6kUWfg6g2V2MRjKde
OsXHMgE8uJIPYVKBDylMZnd9mnAu1AzeFaCpzhN3u/cUNh+ydGsDXH5HXm9X4YYFysfCBQuBunpv
duZq+uMqJKer4OV5Y3jeAU0Jn6e8S98FfZwCZ9Zjmw6vsGtazoopQtmUNoLWSJkAYuLRGiLv3Lrf
wbdiP5J07FIDpGz55witk8jrvcWZ12OYdX5UV9rBGVpnwzx0iKQieswZ11+KtouPjpt3G9xdi6+J
PuJGEoSf5aj1KKANpl0XmNYnVM76ZKC1Q70BNmFxzMque7G9/MlOgvwrwEmnVd5V1YWF+ojveCdQ
qgiFZOCOnVzNeow9YOdZfboxS2QZ6kkUX//8GDoSahuSq4+hctznfBiGreWGxyQbpivHf9uz7Q3t
ukAJ4W5eDlp0ilNb+LQEn1SAfelzxBP7HUmaxEKtSV63B1oK9EXukeIZVrSs0th6whvjvCKRtEG4
o2ngDNFt3x6G9MFUA81Y90N6YXCmBfa3r2IcGKYPbAScpRyswyInMxpErwF81BlA/6Ns7/wZIHxW
sei99aJY7FiOPbvEGe9qiYwG/RFdEjrQ9rlj/FoutJgw/B6PUgC7gT5d5Eht/nNYVkcP8W6xjAEa
dRHBjNpcyEIcgJALrl8wRUarZW1Z38H71KIGuKwYdmss4/q2Z12D7ZZClbT7ESRRemOtSUiDlQhX
33p4507LZAMkIPS6Y9v6gYXBZghL+SXgFl4klZz/IQ9dyMlemEjXjxKZHeUEEEL5hTtyxGGFGA9u
0c7BSL44vV2kwLvbKbNlvYtVx75lVgdhO/q5V53/JBoDUW/wxtiuYwUSQLIhquuHMcR9PpkAMUiy
uJI6WjQMb45ExjwfsEuWceqnrquD5lBFVdeI0lE/z24qqIiLeoN+MlxDfQoavEarH4AtirJ1iOxw
mvD1QedfhBN68Iz0P1H2iCMIu/eeOsd5Lp3Y+VRFfNqaFa92bIJVXnYAorB0dDlMYHyJ24uXgoCF
7t8iz8d9NxblSpc6zg1QCnmJW54+0J38XhvJ6l7bo2RkhfMUVRT9O3ItvLNVlNnZG7p2o0+ove0V
j4pUBCs0i4vPbRBG1y4eX8V1jyPBxZSswkyGm2zifNV5rQaSMRmDexfYJIOPe/2ThW3V3mlFdvHa
fIp3o45khGshJ6jsbox5PH1uu8LZZtgvnIjoogw5+PB65BUOdqivbaLAINKKm2nPkh9gAtG3SCj1
Z3AP9WetLvWt5nQhdrrIw5NilG3Qzms3yNtinTrWhySv5Y5cxhiYp+Gh4h3Y1XPrO+qzB0Bn2uaD
CRLlB51LcRqyDHcLA4yYwnP32IsNj60aRnzDdpHmgPdTLUmBo6wCm0t/kdDMQ8bX19PI2C0KhB32
no6ng4Ob6w61OYAUGbO1XnBQbhVx4uPXJBJwm67b2I1SHzAP+iQySNDjjPYZ1NU2yF+65ZCFfprz
XeO0xs8mrc6j55U/ssp6qnvmfivH4pNVgLSnbPhPa2iKL46Ohom2Nz18GwEy2oRSrAKWBtvBa5MX
F7W2lBSl1YROJ4GuzPdvOsqfLqs3nbL8//k1cew7ohAnHDcBqnOK0BcikJJCsT1oDRS/XoQXrVWd
O+FlKsyA5GnvvcpRDB79q9wFhv0Sx7bYfRyKr4ceGBjHZMes+Eoti7bsEvxU4yv1QnK1+lMXeuGV
8AzJUq0Wv1RPr9QHaUg7eVS6bBzMs446ytWEKvKVZHr6sUmHwge8WfMNt+tTmsWA8O+iDchMgVY1
AUitL3P9e+4B98ia6k946lUrxuzhGUf0SI1lYHUe4nem3rqf0mb0VizPqkfTagrAzkt5aDO3exhw
tLZO2mT6UAbFTwfPnV8ASAqi/pfd5r/wpt596AOPr40myx/CJ3zdsfkabfNRQyHmKi8N56Nw5Fd1
s/4FCl905+KUIEu7p8nuTEAV2/WKA6X73dQ3/TaxvPwMOqEA+w/zNo5tJfyjVwxvcfR+RJwa2Rid
o9hmittpH3VojgbtJP8cDkMGjkjMEiULwTf/edEus/+2u9P+azyyQ2MsgMR6p9m4lgvMy9LL0I8E
JNcw0G+Xi7ZRCLJNY79qabloWS2B9ZS6wSqeQKZ2QN6+OdYNKt3p7RftxYB1TvG1x7H/jnjNaUDC
/z16hNlpoTp3uks4pgw3ZMWn7hjdhbfTaV6pGvAcOMYHEaNU6MYn1PVN2DCccisvUpQaz1Z0OUe5
kaLvs/cdCsxvwsX8TJcjn8YJe7Too9bJAjl7C1j6g44SSt8cdeuqfQ7xPbu6OvD1SeA6WX9oBvtb
k/Ro8idZV+D7h8N8uc4jwdJN7Ja/JHCzD2PbBOnmNQafkpj7b/6z6eI6MHSDOlN7wF+UnmiwVOLc
oXR6CP66E60X9RQ6SLQHwInWp9Lck2KxK1rhHoXpk3g2vbNYItFsiU5B7mT9YDVIj7T9oxPVa0rA
4Esd+0kTji/xwO2t1yf1MbTc4oqzFb7KprH9GrF6TRmYvLVR4s2n4aVMYwA8gcueahlxPFam6Iz/
XRtZFyFODq3GmdVU2kha0MinZ5p1VP64rKNYPxY44gAGm/6pqFE/RLPQrF5nsZoN5ah/otmiBfuq
/unObolSxNURlJM/OMA+V3luGNiOMzx7KTsTUELHCiO26gZmzAmdOcuDwxM0xoY4cOU6CIJlC/i8
Mkfbka2WJLMqywHr4HuS1Ohum8Va3aAAdAJnKSkGnMrXti4u5ONlSGdGLnuNQ16jE3MVhxZxX7yg
EmB8YU9EojZkPPPrAfyDcc2cTY8OhHOetOyk5XqENg5LvlQFjix6T9d/sqdKMQMvPs2Y8Q1wCcWx
GEDFqupAqqaffB47/EDLCQ/h8+Tini1VgQfg72+1aF5A6S3PrlQXbOb9C57n+gmcwSB37Fp8Z9SS
SoJpKLTpRkROAla6ZmmnpXpYWdVtfyv6MxYXKeqeIl1HDROAoxtA8U5ZWD/WyObQChvueUWQ5m7R
zCtbQaH/afm2It2bJU583HVilOGDaKpHberiF97azSkKgGHpRfn0RcnbMo5fvCL+ELlRthvRyfFQ
MvE6yA6H0sjGAgt2CJnmLxrHdgDECPa41SJbnJmIgXZoJ/msJQWQLDy8UYFfdZuJ1PMXa9wTXq+H
zsthK70/rlSmiTgA0vA5R9nbQ2HoYhWPib2Zl+0I5mylsOLB3geh+H4np2WF53GEvNc5tMMKCA3e
uFdYp4+J1WIPH7PWpyXuZ/KRZll89XogTZEksiGWJr4OQiIztJhKlo17NMkhN6pMbhTYoYZptnnl
Eaza7H2iGLRmJixk/h5Ku/COkZJNxI5lQ9a44Lu7YdB6k4GZwwWiqP7FNlBfCdrOE3ds8Y6G1vOA
Vjj06Al8k5lW+cHNihJJcxy1/+lEIkM3X50EvgcnUTgoWViXOIxeFRWqBPCfg/rlecoTBpzVvEAV
4CJEGysQij3gLWF3ioLpt4FN6ZORFWJPxjqPX5V3S13v2SGsvC3JyX2+2l245eIxVViT5c3noAvg
+OfJw1vgNqvsEb2uoea6aCC37TUzHW9rIZn5UoLL71hlAjxkamnodvouBYflWBaAJq5F86ljXnfR
k6F4Me3JXks+3brKAMBe5Aq+qukx7cSP3kJXgeSif3G5NNbpmOU7WnZaj3pAS0iktKE1gZf70EbG
E61o0IqvAQviZ5Q4QY99LYAafwcraus1WCLC/uVvwXQHdZMjY3i9m1CQgx4BVCngm6F1ESrLalUF
TOvMwgmm7Qb6zrNqZITfFDQrmce2ssZN/8Z5QmcI7o4C6RIeeqc5Iuk7HcU2A2/zbcCbECkekH1J
KUD4ZMfA6mZFjiI+F9hiaAwFBqFbYmqpqRVb72IDJCViQA0OCoUhaxVkIh7U1skOaqBfYBUOutkf
nRYNhTwyar9Cp/yFjKsob+KdpRlI6SZht5kvM18BrSqKHbCzts1YNscpT43+2KDj69CF9mG51nxt
bIXyTdzpgZ8UwNrXG/tqVKodHmhGna97muLSAnM9DaTRlJrnPzoccZ96EJh3oJpTHmogs2WJUo7I
Dxu85oI0GoZLqI6D5rrk5REYFfkuGSrmWyFHrlENSThkj0HnnivNsYEK8VvEgJ+2G9D46pPF4hCA
hhV1795xEZVpr+2TyAVNS5TnN3G5G36pkiw+BpljugBSAWzuYMhfhrpMmCtZI7sIFHNuceiLwXL9
DFveYwc4YQpP8egDuGHY+O6IekpakiIHtsBJuvJpSlOEIpnbcuRxcE69WwLkoWAnL7FPbevEq0lm
/Y6OequhwZ0WrchzLiwAkvEVgPAr3G5wuyWtWpItHRejV2V2mC1oKT1rtiAzirGEfIthD/IlNQLt
w2Aid9oLK/rA+xQwaFanPYpiZFuku8NzWYj+GGt9sbcByfqA5qdiMwiXP+MsHrkEjVmfFf0xqNGH
L2melr7jinGrx4n1OKijl6iK7Z0eShxq0nlMV+II3i66TVNHZovukOrCuczPs1Z3wV1KEdAkjNMb
VsK7YiDH0AO8dZlyNLc4eBXXm8HAbl52WbANvQnHt3L85Lj1AEqyqEeFEFIr+CzdmZY0I1njeJcS
DXMAXQvdFuU9sJunZDgq576Mo71WF+8WtxuTXFTDqUR9iMA5LRJFqC/ThFY+amkLCoqOR9+0xn5J
0BX+0qVefkiattv2bd1/1sMIXHnluq5j76mvo+Jl6KIzd3H4bKHr/yXOLQcpML3ckzKXgBCXLYCP
krEEBoSMokczR0BaKYc3d7I32wkA+HVa7SOk3pGERxFunfCTC7yHdzghcB+TxPxgTHr6KWoTfdd0
CdvQMjZQS5cWdfHQGyPQX3vTt5RZiSqOk8mRtabtOkBEADNmRLiCCRSXM7ecU4877WPf1D3qnlL3
EjJwS5CsRGPyI/ptkYkUyPrTkhSS4f4EUPIvubIYWR0dmiz5wlShJxVzhlUM6j+bykaNSTpH3P4b
a0WVoGQVZgOYAxhyYcVUCQugKHAl9ewkUQvibeYwFHExoBkNNQX9+1UKaSJvEQJn4zJScROz8etW
QxKO8Wl4W2Y9Bzq5UfS4NUGRsDg51UlZl/5sHTu/pymyzrtmrD5yN3H3JQh01qlCgjdCpwNfOLLn
sVriJOdrO4nuWpVe+LH4wBxRfgz7CChoevKTPFio8ZsARcW6tVABSCs1PgcIrbbZBEDsXE0K1yVB
15G7YqOR7SaPPwHDsT4JNZCWhjvZ7EEafIHw2rFYzkIVq0FB9yKfXXhqHYGZ4O4iE01HKxc3w9L3
5BidbBNZz6ka9c0srEucm6Ebrs9eDW495jn5zRbuCNBUDWQAO/TFnl5lS3BS30rn6KjUjE4UZV5z
9UGWTyNaEzkJZXPjT2pak2Z2JCF5B3TR+U/oHE04qxyJsChB9rNXUPldBApCVxoO6NjGh5lKkGSB
DQxb4DmfZpmQgD+JgTW/bpUb+f6b21AI60QWZDsy7iIP63AAseFiNHguc07oGHlYRGSrrkruwHnR
TqB8nu+JdOujFDTd+VoAQZoaQye3uiUuclJSkppmpLAre9raPI7mlPWiIN9lufgmaC5EojDdTUUB
xMi7ayzhU9zJDihvRk3U77v47EHXvXNLnc7FKSiSk0uA5YPfySyA6Z06Z3/36QLh4PMsXnSJhtdg
N8AJ4fwwCapxK1BOdW7VEcQUxuPVdfbz+QLqhYCg4wXdGkXAKUhAsecGsrE54Gl+8LoSWjqzWEzI
r7IStrIFSGrp4RUBjsrPQQ+6oyUN9KQLwHLjp16KlLx6+pXc5qe+qLmvO8PV8cIJKCJOfl0GlyUo
0Yi0YLfIaCYdMaJgDDSui2IAE/xVn5JiM8ZpALAFLElLiqrDS57ngFfmziND1QrKqYv3d/JJs+zz
VMj1EoMNeL6jYe3JmsLqgcJO8cmshuxqhVVzGXiwzoIuuIKHNrjSLOhaucFBIVtJbZhysJRpz/iL
p+NiV4l6OjW1d47Mj1bWTiM/1gJZQCdqQRQYAG3/sgx6ZwOqVs8YTumxO9uRBiA47j5EkUSQ26/G
UWmHOJQGj/bsDCz/Vz/ycKfuezWAV0TX0XkPQlBzU0XoUQMAVXXucRu3D5bTl2daO3nLVihf1Feo
7y3Pi6LTGZyXNak9YbRHy9RWVTihPQ81UcXadio0svYecoiBkDjVQTHWqZuA3rOnKQ1ebGqHROA4
UBm2LIAhTRcTmqHA7HcIs09rvlr0i7k1MGgSsJCh2Mo6kMlsfeNO0gnPDUDcqU9E7rMV2MbTEwnl
pD3KyMGThgyXSzCUk3p7Ws9/VYgtjY56uV3OsVFhWj3g5XV0nBMNTEvcY2Z8JCX6phu0AuFHCfA4
ZSKM8Pd01mVaUG5D0/hFaruXEyC8leXkWpuhwH+QmaT12VaDejGZhw5bRjeuhuOdvEZN9o3Z7KBk
I8po/dBxO3q7Od/FdNzs0nVBund5bp0EwBbBAKDj3S4C+egJpGh40w6HIyloWOxomaNerUZBIvzu
1FZWoplJNvWKFBRvDn1nuDiTzbJs8H3OkDQBguEfn+omCnmQntxyFAysJz07WyGKrftskJ9iA2AD
cdGOx7iL5Sej/ihYmX1MQO1w9rImQx8ExEhPvVpx/GzPE6BgV8LFftluRPQZrJEDOFOAnBrkvHnm
Jc5kldzqAOYKeEuwqqllnpdnm1fyOQ2H+iFDUsoPQcD0OZNZuU5TsP3xqNM+pcYsBgxVfOztYFyT
FYC/GjBUWdVqDPp6pXu2OEs5vJ+CAp01fdICwh0DyWnIovZ2STItwI5cvY8vZv9q69Tov2xaUKip
S9FAV6Br/U3WF2Oy76bk6V9D3n2kctT0DZKGvb8oQPZUrPMM29/puQI00xGgBMmJhqYPcK/thuRE
MzSXm3sH3KWkDLrfZrTsgrotUQYP4Z0byf7mstglzBKvziOQg/Z2Fc8XuYu3LBOJwlYGIlat1bxj
PzTekWZSLWnW4K4IjgC1nqd3evLhtXfrrSGN5Cd6ba7vFGRsmNipo3P99wXJ5m45X+rfzW/0fASo
roY2+Q3q+wGehGNgv1TEuT31FYDJBntmwOvUJ5JGKBSYZ7P+r+tCRWprE8A75J5ST0OoK85ccqB4
HhjNjoOzzxhHBpujo7kTgDB3hA18aHDjhpfWHfCm9qaZDUljlB4AFwzgZZEPyWgAqzQUWRGkO0Bg
JH7SAiMxxFPVR+dl7O7+j7Lv2o5bZ5p9Iq5FAmC6nRw1CrYk64bLaTOBOfPp/0JTFsezvf2dc4MF
dDeAkURxEKqrDC3bF0g9PtZuy5HMKrx/ue1CPtaBBxxTPCA3s6zaTai25vOaBmiCcDlAInLas8+O
VO/8JdJs9ckh6wqw7FA4Ht60Bd9kflYhqR2aDJD8fEWCt/eA8y7gVWSCL/RCM5bUJIcNEAuYNC1n
Y8aaO8XhG+DNK8bySGFkr/qTVxfhAzWieBAnVniXvtSQmTWmkbaV+QhpFzULheg6r1fMc6Np2LDN
MyC6hxQkc/rFA4suyLyQvYA/QrvuYstZF0ogAGQloOnl7pOWaeKJTB/xmQowK+06HofYIFwYoC2n
BvuIt0OvvKMWxTOOP7bspikyu2c0xRDnYHS13e4SmUOFk9bGQ0ZJ7axEH3OgrLrROFIBxk92xEFs
t6y1xFrOjqvAquSRvyLXlXXupCMv/MhbF9lL4QA5kDKH5pOBpKtzXbb83EJuayGkmyMxyAS92IeD
mrjltU5e/kQNip+jqOYFfbDBcwJBKe59H8tR29D14UycMlGqzNeQxLhie/0hdzWxm28hp7i5X6Yo
HuzB3jWsRgJCoeGOzgL4CGCYPm6PV9We98UqiF1tgeVZe9TDQZon6qXnY7/EwX+ME1dwOmM5pejs
oMjpHXEAAIUPqhrBvR1DaI2cQkK7cTXHUQ25SwBYfPRFh7zCr61O42SDE9Y+2xYg0zrHen6XpGUF
3v8E9Ow4U0J+5lCvO84hK8aseqdlzXUtrMNmsvkftZu44fe+ndFgS5G2X4tRB0lEwj2swHWcPLoN
WN70zv2tXVrq4EimAO1RfNjyJTLuiI0kt3HEWuIWkVpa0eOWKwqS9dS0TZwOjpDwAWMvUCOhD7Rn
Jps9sZSkEBg6NJZfLybSEsWDAqkgCGRit+Ap0ZJQw7qThqOITm+m4YjzJBt7cBXa+O0UVaTtASp6
LZHVbUM4PHKh7lO6y0QW+npQnNK6KsjRF/oGeSsWGO/Nd9NHfwqY7fMY5KhHrDzeaUXdvmgPczqt
TP0RvFBZ8hx0Zrml5Neb3FhqkmPuRjbVa9D9antjv0rHpTjb1s8tQFY7GsS1i2dWKvYeldg7xVJ1
HoX5WBolVY9D/6uEOSmZwvb4e0qBo+IqqY7azm223JQ5N/uopgZK08LfTxl1U4yt8vMkUk0nYe6/
J+Hb/yLpcpjOIIMICjudmS67ScEvZGF0QAkGjxPREfCCw9p3jX/yshdvqoKjT/EWcfEPTnTNT7He
DytQDaV77B34Y9CLBPTY0EOsy/Li9wEYm2ur2GhduS2KPF/O0jMTXzIuBN+VaaywtFZ1IKEo9zsD
M3WZbXOcB+bWtYG39rJ1bYgs1q6zKWonvROkaUxVW4BtSRjtuwewCeTlqRhbpZyHJShGQ9EDYQCx
UZICjfGaPVm9+T1QkqST9GjxUrqgVaIGS5DOwfzCPlATGTTNBvA6uc4MUPtmLTiApFGl90VuV5t6
QO4ckAE4v/B1cFLkIFZiTNS4LnPK89//cpZ5S1EFQm+Q97hgAnZcXK7c0KsVoZ1FuOSGWF7GnFOn
4WIGgsn5JoG22EueaEgKQiIPjysoGjkM9HR6ZkEVyXYAB67sx4msLAUfzBFI1seGMAps9J1ja1YP
Qcz8ezcA9JxqrByRkUGpVODDvHdUQQ4TuCcBXmi3xZnswpOYp7PLdElOqx5i/CaK8MUEywnu41QT
sk3aobCaB08NYjcVjo7AJbsAUL2/B19IvbXbVls4Juh4F+Bfti9Ruyenp67UfXU7rmcmGLKAdN1N
YdSt6vAHAWcEpDSDsLIutjZ1m/sy1c1Mi3pntzlGL+vM/R+kFq7u/uvP4lqgS4f6uWO7pnn7D+Xg
+EqDvrr/lNZRuwvVDt9uShSVgHjkVFXt2WNGap8XZ3tyznZqChcsbou5G6R20YbuFsqpPvumKTID
9AYR1wFQ+5j8uhfFm+oj/HkU7rgy3FBADtz5NtTK6SdAWoLYO5AHT0bmXSrcfz7EYfs1lnHxpem6
ZM1KoKmpGeAm2YMqZMf99KB3GsixVBR4MmNkwAbaxS+FnHtHBQPZmepd2sDqeC6297jRNxZj4Ltb
kmqbFN1qP91rg4OltcJhzw5oV+KkMDVOsz3jAlDx2q1WZKNCK0cIhzS4pDcSIMDJNs3jApw/x0lc
5e+TEQuJWaSOvKle7R3T1U+zvVDz5AnYJGeVupZ5Bc0DnhvMQ5+zx3X4YgDb3TRPXTyBa7i48w2c
RCp+la8hs59UFsgnJ46rfYKzio1uOMlbFX0nf20iA83whofGxHOlyGd8VVRlwpbM0c0t2WKfyYuK
IKFdMhUqAo/se4Sm+xANqptdP8bjIjYd8D8RYSdvfmKK4X6i68Q53dl3hztBBKCOHLQt8nmQLq54
PIlyUyQ+VIJSLdtMHJ6KyLPW2D/RoPEDRZD917CTheP9H4X93TwMcITvQ888ofPQ8zi/D0127M0j
A0SRTtiOQFdTqQlAeiHdCm32OtzXYWicJtPkbmqhn6jAOjE4dcWeGrkJchfsBdnadkJ56pAZFYSQ
xcBSOsb1ojKpmvlRu7F5OD44uhX4T35FzQFkE00LZXiqUjGUeX1IQNUIyil3V42d/laCwiT0hvIt
b9pxiYsKfi+LMNlVGqSCHKTJX3zIEK2Q/iBfcdvyyRhyJNqmYPCDYK7cdkiEAOuCbn0eq8zaIFdJ
XydOYH8eNNZskDrnTd7KhLxRrQ35RvMQjIs+c13mQt9QX0/Dtf1gdv3KBNsMk35y5jmT5zoSAjmo
qkrGsRbOssLmccWDIpls5C3KGIEU0zjeFprT8UFXw8xjTTXVrbPzescT82l20nD12PH3QQDFh9hg
uWy+D2BCXdc4HLnoUeVBujk1XrIx1XBN2/ILFfHAmgsu0qcAim0AiN+PtvjKK+ZaCwobpZBrsMWk
qytj3eBKVAuqeEcxGN09S46kiThxVlnq9wdpp+ln3moHyoZJBt9ZAbrZgwhHTz8nOEbh2NIdkb6U
rdyqGlcDT9xjFnjWfQUoyaLq+vCb34+v+pgDA9Do+h5Jd9FmbJvkzW2BvlcB1HPETz311AZ8ZwFH
GgJ727+Cr9GZegbYD25ChveD6kkB1DNvomYjoOriVAApL5JKQ8JRnu+bIQnuqeA5UMg2ZA7KSlbp
miOVA4pH0LqcQ6iGvYk6YDTu8GLFSFUVpNsBdOEgGR4hxzTFZPq3cpRs3yp5BDLJQnbH2vLOZJo+
hYxMcwn2EBuAzF9xnm/HWDaI0mc7K4MoUjlamra0akc/loY0oFqBY6gFJB+QjZUrA1nJb+XROmZd
s59NU/Rte+pNVhpCpvKxUWJ3ZBpBEL4GlgULJBtMIVwVhZU7ywHi28vZBsh7daTiTzZd0YoAQnMs
fdvbIm9oyKfxqMc86GjjCHW2/X088s7BNO9NM47G1xjfSqc8j/D2Gy1pgKLI0U9YyUaHJHHX1CI7
7wZ9cpJNV2FUa4woPoCCa+2Z/SIMNo6EFGyOvcyxj+NgqpHNUg6qMdcLs8WN+09dbmw2MuqyRW46
xTIcDGNJbhqRxhptPcKuHwzduOSsj1S4ijYcCmCGSsKHkdpEEz4352icr8cAwETxiuKQOcYPORbR
b9j9fOdB0D1V3MN/AtJFIYFXJK/gMgcCU+BIyxWg7pYSoLRwsB4twMC30RhLUGl7/F44AG5HWdd+
77V7w2isHxRaAyxwFWrbuZhCYxnchrIYDEARKJ0TxuUCZwMh3upGAI4SQJColkOrcq31mba8cYC3
VOytwv5EsdDKSSC7oPoy9wUpzt55Mg1hdwd60/HQQzDtagYKnWdIGtyqzTaq0QxycD/N9vlzYRYG
UaEz+WxTpmJx8zMkVeAvvRR82psih5AvCKXOKt/2QORGxIw0KHokqnnSnpyzaQ6DBsbkpNDZTrG/
D0vOXIIWhWofzol7ae76MeRsmruqXuPg+YdWB4IW94jJCV96yNTXALnJlE5YJ+wLctviT5UdFshq
A1sC2cFrdMn7uj/jjs5dAl1YHP1IATyoetsmwZ3SVTJA5KK249n6WkBkComIv6SCZmUesk0SPo7V
xHthRms/bpn+mfqVyKpfQPo2CveCB9+AbunjcFmHOJ2g5UwPINrJN7SlBHr6MK1/aCk0e+0q1JuF
47pTzLSEqj5WRzRC7NTalre5sxBtUG36KOcvKSgGQHgbFudwZPxlxNErrr9fQqfC3wKwxQVFOWHu
b//Uiby4gvlTJ091YmqmUWDd3jhdB2j2LwHHCsjKg+Vl656kaMnhGUrPkTwmEm8idZIQg9jT39o4
8QcNFHT/KgsLrTBqDlSjooo1/BvObapFKrAUNTx+NG4zN7K31G+yXVUp/GbIhPX14XbcqT2V0yhz
16pymAQz9x8+CQ0dBw7O+YPUXSVx5d2VnN1rOYNUUeWZfEE2KBQhBSfnyRRCtskBoopjn/WH2dRX
By2BsC3wBbW3HG3WHrOceTizBcsdssEj0O76fncsyEj+XgXJ3Ku8JbmMIDVXbAjaO5502zTIAn/B
jBybLM1D6lg+LvGfAqo3gSxy5jE7BDr+3gkypGibUGKPOViBc9/y9l7oJYfRNK+LP9kqpOIiE8N4
j6Pm3I0cNzYXqx9gMHBEdOOgbjdzzCHTHBk7eZqpbaBLWB4iFpUHjiNISJyo9lStArs4ZFhAyAUF
zKHUnG22Vsf6ktx6oEfv1WkQirod5CqKte62yzQTWAXbvwdvY7bHOZm/aGjtpGzkiHmEb4ICogsl
re2Uw9Fy5CmHxsKiNVutHAk3wbRWg7qNBkAyOk5qunE8+AHIhn2pAbGBa+ULzq0u2NkbX8ySDQAE
aslDXffttkxkf9CHWJ7BTjquDTDrfYpsC++ONDW/Q1AUX2pI6BN698Ra/58K4N0dUvIAJ21s3EAh
Cer7KNtoPzXJA37tr1E6FNe2COpZpZn2+8jtRlxcqXwG16lenDITyCnDeGQKsbO71LL6PJql9t6f
bG7bPFXhkBwolgqIPFcQ+OYPZWLXkz0r0sPfz+EE+xeBL07fDGabroDmuWsx/XcW08hKOhMajOWj
3QqFNNLiux6r4LvK1qA1C6arVauaZp/XbGUWqdzYvW8DwSJGkCMrF/kLM8p3Wmt8oxFEkTVs5SaG
OIwW8FxIHNKnsbtU4H48ccHRsO4686dQ+cs6E/d2VQYHplpaGAuciqJWZ0m/lc5QAFbn+XxBHorJ
mXXPcJB3mBxk89q631oj/n8zuwE29GPoJntGAq8bJWejHFedZcRfBje31llZjocSFB8PWQzKglHn
/nc/jA52GDJkwSbgaRaesQfKtXj0fTubIrLBv8e7JXsuLZ6C20BG2IyxGteFYj/Y2C8ST8tcEJ+L
lsfDWWMhkLy9dSQn2cFMB/pEiFO2Z3ctRAl2QrJTRBu5uLCzN9aoVWcj5L27wlkvmCiHqtng3gk8
PlmO16kdudq2dX0wmyvj/Nqkmhu+Va20ztQoPwJopDQZm81NfDFCz4RGm6Ykt6V/mQeBEuxn3fA+
OUUu7qTt8Ts7uBRd75wtZZnNIC8GSDED98uVTcVT3FBNnWgEKpDOIe4GMDGuItWJbILHr/WQyj05
yYSOEGBxztTI/do5xGF2pBbN6JdgrKHwhnsaW5Cn5Lez0Wei2XBt8D4bhZLj10cMAq9DOlUSx4D0
+DgD/ZBVi1PnW9K0GRbgYI1z/SZ/SIypQRawcYFOpAcHFzWpyGskNRvGiJOa/xgnRHbEpQyxCVfU
CzYQ1aFs70zDau5wstLeFaVe71ltPzUQaTEW5KXCKPN0HQvA6CkOX8C/3Ibu4n0XmMF2HiuoK5xQ
Oo5cQ2vIOcZTOmTtRuXK8MECR6xWE6EVZU9S28iRCl6ZEpxzijprIrnKFPXVVCUrFZZMryOvBjL0
FmQaotrOwTQBjd02SCEAgkuCCY+/0SoOWyow4ZTTqRdZbpaCtCgkW4n39UcomecVYQZi5GyVuAsu
fwZjZGDB2We1frIlaGJk/o5RILQC9AjNEzJFwCvIenPh5mWzcXgSI1sDDjAbrNsiB4ncUBXINB31
IwE6Cz1ND5llv1JrAn5yl33JgI/CNkQUJdI8gSH8JJdUZ8oQZsGLIQfnbFhe98mrwOhkVnLYpUW8
y7HjvIgCGEk9Su4ZWBHBHQMxXQhFx2JjJp3xWEWO8Yi7CQ6toQeyDBA42IISZFxSs1ABUhhfWCvD
E5mYkVYnlgQvdjBy6J6IRixbNjZb8iL5wFjzEXI+iaMFWw7anwlO6SpY5IyNnICWtY5Xp5aau1vo
JAEm5xHmfuSgYhpB6PLBCH1zl7rhV+7g/jcG8+aj3SXDyshBF0jNUNlKc1h2SZzf90k/PDYtZL/A
QcIX5CRbUkAzvY6yfg/mKw1MBH2wkI2EYIEqurB5r5lVn0lsln+155joI3ru0hiQmJrGuXHPMfMI
junkh7GP2HqwQdPvZB4w8oNeL32cPwfLoEBu3FW7Kqtk28iuRga18s/trBvKB6FEeOYxQIlQPlS8
iDc6wMxrTYLRvbHGz2ASxWFB64xgpRLpWzgmj9ALrZ8SaZQnkSiCKGXHx/pHg8b9g5+60V3pIs2G
7LWFM0+JY6MLWNC1i100ACAia/JtwN8B8H23O+vSgv4V87+KoEtPf1+DGDj4v7l2YrhwgpiC60Cp
l9vilkrdsFTSsyWbx76scJ5r29ohV0XPhAdRFmo3yNkBaneTuIN2IJNAzl66uG1PfSbfVB/MGAyz
H92oJlsHfSc/TdUYop/Hv+kyjUaTUu/bNnmoz79np9G7Ato6Vl9vNJCjb3yv9Bea0xiglgQZ4Xs1
SXP/TFYqGjfTNq4Qz2HJcJQoQCd1NEA555+pWlsZegZJ5G7HJLqjLjJv/PJh6p3jPmSw2s2EBGiL
vZPw/lgnCa5Vf7UIOICd/JvZhMmltRNjjSzabMf9cnjtm/KQl5n+BH6X7NIG+CcgO4WVH2GDVh0Y
gNVPWA5dh3EWL4Wu44yC3qKxAHDaLfKTUC/bSKHCAlVoHZiTlV0rjGrHAM1EhjWe/CwOkgOHGuui
prtdaoPs1l9M/yhzm8LpP8OAotjUh5rkIBvu/v0F/S/NY9NY1CRHkUCGfOh+Mja0UAyVwVNYNtkD
1MkWLbeQLB90tb4yQZ21IX3mWHmNpAM2KIQ3Ul7q69s49o0LCAiywn/iPA53Q1930EtA02PMxzVZ
dcxqC1/qytQPQbOzO5YvyUk2uw3vEpNrZzIBjG3u8O0FOn0ashPLHmBpIzHSZW6n/QswAWztN8jo
8nOjf7FlizM0GTV3wqrKRzw862z09xwX4K/IxJEbFvXpwS3D8gGcRyP+qngk/t8ipG8Fu6HS9FOK
278Y8pyvEUjD1ixvgcWPnOoEhH+5Rl5c+xJm+oNQrJ+OzKbQ0KiCddrL61C8s6fQXLF+qtAGbJcD
b14AxDM2llV2wTJMBwHdp9/bQZ8hZy3IDxoWZ0vQ67IHNvjW1mf2iIxqJ0b+ZJKswOkcf8EJ2Tm3
bPGzBcdlwZrijQ1CLHMzC+8jjbu7pjKbnREqghnfaZcVslO/SsfZlGWd7CyApld+CTBywMwAMgqp
ke8tmezIZirQP9W4qlFTpxQBMlJhtf43Dk7rDYWQCSKSoJUxQREJbWdkBIAoak8Ca0Sk0Hv6Lxs9
/nOb3BRINhDJxfvad5xzaDfY9a5bUwdLU+epR6CWFycu+BP4lfdM/U/7kV3sMi0fcWfm9q+43QIc
vQuvwoQK86BXdRUGynXgZIZw7eOLczfoYEEIuW1/tkVm7iyGvfmoZ87nENyS+JX0/Qop5s7nWpPG
FmtDb1UMhvNZryG/0ORZtaa+ehzrG7NqrTX1Tf0SeGAoYGzIm2RYhlRFAgVu1de0sLR1gRjbkhep
JNZq6EDbSc0SonErSwcwQrptvuY5lBvrqMb5vwjVbZq6CmCG/quaQ74J2WbqRiDTjFUlPW1H4RQ4
9bntTu1IpXhEgHfjDB70waSUK0nXVhUh5+kGB3/BJHBLDl4B3X7VJiMA4tWC1FiIk4On3aZlpnGh
FuTFm20BLvVl3PfgQ1Pe+sPbK68B3fcrDZcsbDdFD7GRuT9XETgQwXvpY3TJHf+pirvr/r/PT4ow
oQjNTY4kFifTtwDQNC9Bm+I2GYnvOEQf65dCnk3fq56TYhwuSa99JWstwDnBIkusqIk0sgiMQpG1
n/qE42PfNt79mFbWJwF6VBo5du1lUPtVFu8TyBwVSmIizcv3IqsiHAfbEBGZHdgHQpCC2lpbg4WG
wnuWvUcmdhCf5nBqUshs8wsTGj0SS6KhFF8oVSFhINGOEi/dUtNxmsesUexcZmfeqyhKe3BBjnkV
FVjVFDUEjnkP/YZpLIpyIhwMhK47vH5EfYzVqxQKmpGiqPnvKOqcOsGlH7qtpXCl84NGesp/srUJ
YGG8jCEx8vFU0kM6Pa9krOjRnf2Oazcrr8F3Cw07RYaSS4BvY2vRASn7BCjjIwCW/JwF+viENFZs
/4LEWpGzHm3zvk3HVdAgKQsJTI0OEkN8D5O3CwA5wXbLX3aBupXkcQFwg4T6vBrKBPfxagSodUvB
RWyap8TqvkxDqWmrPBZn00r/e9rJqSIanCZeTW2nDkSjBk2bfgiaQU3fZuA6NvO4OVDXP32GNh+/
ULytxv348Z0uD+8yn+0bBRTuK7s5Uq1Szb/bugCZ9lhgIs9Odfv/6vunOfIK/wd5nKTrm8ktwjNT
l8LpgQDSaiRK2RGWTXYd3uOcLHjEIcBTIhzrddRTHefFY77tMwe8EUUaY2vrcmhm4xWqY3P6SAWA
cfGSiTDa1WGEW8qqCA4cDNTnXIzBYxlAJUto4aZULTLhFAh7wtgTIMLFIDJsNeSd5OHK9XdpZIFG
zmyLLbQd7e95W//MAqt+HZIqw7mtMzxpLj5HKtPiwmsTGsBAfx87A/lG/Qioc40L3DvHwhdHI+vk
sTKxZ26S0n6Oeh208YYffRt791SC7N1f/K/5Mi8bn8IkjNd1WEDN12xAEaruw7xqxGuPqqB0/w6i
OLlxLTs/UkF2qvE0+BU3u6lmf0RPY1U87Nc5kuOZiZWHkQXy3mKBuYO0trED6CS/b1LOlk2RVW+Q
INvj2879mRXjqShF/wVaetoygIT3BT9hvNfHDuK+euBvyy7d4EbJvVBhKFRza2psDYlEG+um3xxj
HL6BocqGBvwve9l53un3MTx1CBm4db7q0qA/S6SyngdVcyRUjfJG/MAVjuhWZKOQwDXGrS7tH7Lz
ImgAfXSrIA9+MCuFCEZXFUG+pi0QNo/uAuxDA9Ncsz3sB2R8zaOrT0IhqW0AB//xeahHSnPPI3x0
i70SxC7Y9g4A2WEi9THcocvNw8cA03ix7qTLEkuKpe9ASka3xEteg+FOj0zv3m67/OIDuEstsuOp
9e6Z2W1cA+oUICSytQV2LCHAJoztKY4KC++1JdfB1V9XKWIg7VlssGGwl3NM2A3jvh+1CMQumI0c
rEdeh+u5m6lF4zM7XRhRX19ocvoYhQxezGj0j1OYUw07oUPJIO6ge7VobU/epeLRQG4OnhH/utD6
dN84EKW8sTsxciLyiGN9pTqkZqMjhdeGrGXWukhY/xiFBgXcwNqUfmgtZgeYpLptnXjiPBqA742p
iO6kLrpzkMXaMqpj/k0XP1xRem+lZWRru/SSIzLa2b0TR2wxdAb7BizZKapa81n2PNl6IO/ZNVma
fdJ5+yVQI2RaCWrRXmJb1UfdHsmfYHCuW/kKCudtPhT/YFPyyEHhcR8WyBOIWojNjxUbN75qkq3v
jWErRxyEtL0p7ilYM4r2XETxllrcBKLM6Dh4EWXrHYDNfy8Gl5upQvh7B/KIDzc1WTn423AQ9zfd
gET7j1HGEKmfSJnBLFfVabBUF2BC/b0reXrqRNWk9x8i4Ls2FKfz7Kczyn7te0N7AH6+PdiqgBQb
tgZUBc87quSPqEpR1CY/1ebuU8zsnqOvPNOYVzPNM1PP24nm4ahm8fEnBBotD+SQobDWc3balNDW
1VIszIwNkydVqW5XWW2xcP3zHDOlupExMHIkt/23f56IajQG/5hn9hoj6AQFmL6XRQ00cD7g6WOi
DPYyM6Itj/TkGQKcYDKKku9/jRi0UU4RQ15+FvgK2hWxi6zWoWrfDNt9ZE7bPkV+7R1dELWucGfZ
vvGxeq6E7jz6BbbatlmaS7LnsXwbqqh4hJyZc6osrV/SOKNV/chMmz/EHjiZU6hSTnYjM0HpmqTy
YTDGL8DeJwtQzZUHKuyP2p9sdioaPD8qJo7z7//jJNCw/nUQKCyHCeSOgaYUn+xGTjQCLN71hsZ9
wGqgPkFbPTpDDCM6Uw0MK++1BOAlCenEHdn/M4xl3+VQgm9JDSF1XkFrPGERiEsxUCbL6lAXuG9Q
rdl+M5qBLMBtVhn/TGFQjesWFDJ3M6xIX6UpiOFuHHOTaoZ6epNg1NdXnwXqK+kSaI185fQs33Lk
fq4mLuzMN9dRr77QWd0/SgjMFYZ5pMLwtW6faPnagAzBZJJmmSLdWYXEiZkgU/7DlYV+fQyNFYfU
PE52c384yjrt8KSoKhVB1gTb1NA+jW3+biJ74YltYBrhocS6BAwV3CzOtQY9cQE0HLWo6DWkC6xy
rOqQrFb+xLd8s5UQhDqTt2p0MKZRm0MJA2qfULqZBuyzuNxGETLEvSH/PtRJfmllkr3suO3nLzG+
7i6Rx7533Zi9iDr199AGH6DKAmfBGbKZWojIU7PkT39/GIX9r2fR1nEYbQnTtpARcauinhXW6A+A
zz44kS3H57Z2tIPFkIhDKpClhmUFtmHZdrb5iQvtCYhHvnsmucgRYpRx47BzlTEDB+vgjcZhZ7cw
hTdeej2Rlz85IEhf7qKyzLFpwsmv7+K0mApqdnT6ayrPjZv52MGDOe91tkP7zUdOXB7sO9zi3DWq
yHGVghSCXt9SE3zM5ebvvz/zNjmL6TY3mYGMVdsVpu7e/C+beWeFnRjFg+W7DzGeiXMJss2jVTa4
5FKZylK9rqloDPzewEAil2XMwzXEVo3nzm4g9uBrPz2sRhzDF1CNBi9VIPLgSas8Z8Na3Tq0Ztif
7QTMW45A3ucVjm3CnxEUTXCQ9C0InzbD1QjMZttBvQtTvruNGwXzga/m5jLgWQ/4GjAAnh+lRyfI
8e7INWgBMxk9p034M6yF91PLPweRqH7UIG0HqV48QC4lHzdOhM3F33+x2BDcPpkGtw1XPZouhDAd
6yZ5SgZh2pcAwTxYxXMbRfEdlgfFIQzA1h/mOPKNy8Fb2GXufEOGPYiw8UuUvvdcFXnz4vQ487P1
GIhloA4Wce85JxHqOOf2UtDNx6Z8IxsVVzFTtdC/NOb45CHxAvdr0AZHjjG2E5rxjDSNYJdZVrXF
RZLz0rQJoOFKHhwZ1UssS7xTCrLmiwP5kkWa8H8gFJRt43jI2DIy7eHg+ONw4FkxYPWTs3ZnqTYZ
qcDG1YGCbo1bCp6+dwFFXJEAzYfAJvFKvC3VQHaFXPil2/lyjcePL5ymqY5pWd8V3NIuBvIQAf+u
eYj9Q9qugbD1knWZGLgi86yzjXNYMG1JoJTcLtsBFFktppBuKCCW6CORhMahGKPwdmmtjZi+5uCm
QP7qWffadp1HQ7g0HG6cqSDHFJOBLm8hCq/azO45hmpl4eOTO9nxxk5Nt6+TQ9lZexqTTFTIMgCy
Ubd8fZ0XvYakOUx+E0M2LGrGBVJvQEGtQsq2M/Z1F/9wbF1A+aY2kSxR+kc+QrYdl/jZp8D3skXU
R81PkMLYYdL8AFksX5haUB4zMPRrcjnqgC/iOlHvF6CHRM521jlQfvd4C20iYFe8Iq/Pinxxjdzf
bOnmY332Y64nWxe/iR3YOT97XV2zgza0/BQYh6k1xtmPMAy+FG4YI5OHdbj2jIZLlYPa1Gv78CHU
oQbmck1HKmcV4xzLzD9BZ7FdSijLPAurgWBY6Y5nzWytzaB59bZJGT+V3Bh2Pa51jxABtvbC7t19
LrPkGFmR2mTInz5rmwUEXrLDXOB+H+zSQdLrwG788uDxj7Ld3KYaElhwAU9V6nTjnm0CFOFYTKnR
UuFFcjG7bge6Cr2qXvWaqrfd5gGvPvlUnV1Xn3f+qFezXFUj+nmp69WEVwFXVRprniUux/D9VzUb
r6a+6nn1Y/3xA80jg+zW2f/99WrYt7mpDLcBDF/5Bgq8X28hcfhSTJoQyOQHCaroRVM1tQWoaxod
TF18zuNIv0w2vJqDbV9kYKEMQS2/roNYX9mRZaxSI+z2TozkbKS5CDksTRBB30P+17qE2HKlnoH/
lxb/JJrWA/KhnFRkGg/vudeBSbQFocCHnXt408gIOw6yjUFYIM9JxyFgMoTFbg4s84SfPM63XqLm
sJDiu8hiBgobHOHhUU2ffT9ELXOyZ5CyR8sEDObPQeACDmP31TNOXH64vFwRwfd0E9Um+crEew9w
GLd8IEevbJCJ1NYaoRYABspXgpVQlaLbqq4M3vtQOJGBz7abcZBMqa0pDv+C5rK1kmJtpUl/LjKg
0xvbK1YAe3XnqyLr+qlJIbiUK1ZC9aAQ6jt2gPQt6tp4H8G1Y6u7Goc6dmrsq46tjmOpUg3uVZq/
1FwjqcJtgcNFEJqAmQS3O96i4xk40oABvmg4I0TRuzsBJBDZqSB7kGdYZZf6XjLNEQvHS8OTYbg/
A0P8H2VX0h0pzmX/S6+bcwCBEIveEPNgOzylhw3HaVcySYgZoV/fF0VWhstVX1b3hoOehgiHIwC9
dwcQnqwq33qFa0Nus7GvJbLh10xm5BDnev0lbpqxhz8RQvLD0kwwh26eas4S18HjnR0f7BHkUtj3
ZKDcpjEEkNPJghepxJ0TYN6oDEo054OA9ZaePT6sq3PUnH7qQhUP5toZwIcmOObuFMkRFE4LGPu7
toYxCxQe1R5YauduYANQoBNkgdtCi0XTwVuhDaHUcG5TXi86LxlOZu6oUDSs4bUQ1XUBcBJ3m3/B
tAZ/20S6LgSCbYInJEZd5n958EQdAAIzpfBP/jQpCDgPcGs6GivaMO7apQsoOCrlkGORjevDBbjM
kUaCFIuJDV6yLoF/BhWFTJicq2HnAJayM16mxlO1I4RAo1C9G89TEzdnYOpD3dKOU9gXakpQCYSL
DeTWofvjQEx0XefjdwD7/5TyOSv8GG0gNqskmDNzOKv+XNqXMSVy3lAwxtNDZuUnPdsUZpZ17WZ1
cXLmVoKW6XP9jjxaNL1xMzs/982t1vP8DQtyvbAKGuIaZY3wVG8AyRRNvmqopx7KMnAjXAG7N+nX
R92jUgphbPhGZcMPCKw8kRKOPLENzBJSIP2d5cTFWqvKOjpZk29/fzH2vhLSXdeljFEazjswOwi+
/C8hsANCYhcPtyXtAeOIUhWDuzI4q5jlPTxAeLATSdjA07RsbnhF9NLxBf8W+haPwrCtPhzWLwbY
CSURgZqzVNn0lkpJI7dR9D5xUGd2Jvt7EMAey2Y5+CBhSKBkm/e47EwjPeLn09bLokzxrUjk3qOy
wlNzIOjxPAgeDwP0Q1F3tMbwTWbeihdcviQ9wTY/7+J96FrtCRgqPItYqI1XhRqWZxJIM8tJoP6i
jnW6/sQLIcG333+KxP37Lc0LPILtLPQhbRA5vwhlhIlKdNN42W2bQzqtraE43AfqLpYCjAA/6W7C
sVeHluv3iXbvPvXID0iOS+hmiPy9Y0n+VMVIucdeW9yMtR1uqbDjrWJtfmOzSi0prIqfRkzFxx1G
Aa3JNrbZu+W7/YuThtDK6NJwVzeB+zyE657K/oWPMt2FQ92vzKiCq8dudDkSHS7cgV1skIWi6jrx
UtTwpa1ByMmqZRlW5YOAt+x1VfW37RiKB5Ir8VAze9UpK7k1LcptjgIv6Xf9PCLEJXkToKKzNBMs
LeFAJNtbs5iZEPgzNwDiYTD2wXV7xijbvmyuBVh9kJUgZwyxwRQ7aVUuR8nsMz7ZjDUdFiTU5gks
20wTLnfU94tbPBkUtwW3lwp3fxj9MZUs6qI45Rz0BdPJ+764FQmMWWwXtRmkZzHECvM4csHm3ORz
txlDgwFc1zgs1qTVU4IqhQaYImazcQbGmJdzGZSSWEj6xXkdhlzLNk4lBOPmMeYFJ7uJ9xDgeT6/
m1R31VUrGrBge3X6qaZfFGzrVTVgDo3Ek0jvQuje8ePram6Z0OXwT7Hz3F/TwFOMD5Tx+EAy215L
agVRzt3wMZPDwqsqyAgqRnY2BMCW3RSo52wCmFdCxuHKDKtSSFXN8VTYZAcPFXwlhNpfoL8GGHzG
+HoBNpauNb6ZXug7d3QdxFkB6YXqSWbuB7I95LbsBegAnuwXhg49xwmQ9/8UF13yj/E4gK2IMzRw
TRF/iv7aJIOBS1LcnAV+IQMG8uVQzbQcPJFFU9GEW50yCVrO3DZ6vpYAxtaDNdc5FqSpRLm8yZbg
XX/AFc16LkdyhOGn/MOy9DWUx8dnkXPoR/sdQPAtS5Hc87t1mdX2Q6LcIoKmNhLFrvvaZ2PwGPJe
Rk08hO8jy5aqTWeLqzaFaV0WviUh9nJaTMUDRxFy1cTSversFirAQ6y2YciymxwklCVDxmknguZZ
lCAwwBmeHvJZWtOcmRhLJBjlo02wWfyzgwq3QiVqnnI+NSNN+9M6Uw0HqIlWuMr+GtjUIGIAw7rI
TTIznfOaTRsjxWlOzaEr4UxZSAoatN2U6bK1vScIGHfrTGt/r3rm77Oa071pFhLOgciP/tnOLQft
YR50HvlrTmp6TPDSbZqd36H81r60ThlunTkJGWv/vWhEeWNykB8Zj8VThlLZTRhCvWYe4Y4khQ9W
q5YmiUkKNi2xf7bOGU6G+ZCoEj/nT9QrUcxT1U0sC9TGrzwKs68BaccMdj0JRBfMwbN9B5vFOvnZ
Lmb6XllJBE1/9WXkZeaX7kuHWcI0L8tqGU+L39+JkPj7mrsiDCji+ekMuj22+zUrGELFHqi3fLhN
s6RGpqOmkDzivP4O9Z1lPTsaKVI+dCIIn3RdTMtc+xYcO90NbmAJNCRw8Fj9KiG+tQu4+zNk4n4L
il/rjuXySwfvq2SPYtHdlziDG9QN/L6WKoR3i1mjy+wVSd0tgK/Y5kkQ12KoDD3DmL5fj8A+b0yz
CNRT6LThySN5f1cG9nUaNvXzkAItqLnQK9Os06aLGHa9126fDI+4dC5MvIXl1X7qC8h2Tn79XCsI
RBRVRQ+m188XFR5tn7o+7aFvnG6GHF/gcpkxdZtneb5R7gTXIGhr2IdcDNc5JCFPIsx/Hno47UXU
6cdtTSUPI+GM4Q66zt/NkHMsDbxX1lQZlIzmIQW8U7dg1nURn9e6LMj9/iqoZbF1mP2QDRTw7NS6
y6jXXHVFxYF65cGLlaFiWwUQW0GNe7otcv+NuCl7ScAiXAagLu5HjcsRg8ROrXXwAjU3f83ibg3Y
6bi4JM+7BGpXJmOecKT1qKOHjWleOsxg0zsAAbIxHV8WQGpURCLPUH5GEnmXufq6m2nB+IydYz/r
qZjm+WyoKFhptlxdYqajnceZM3NQXKmtCyuhdlVA9fpuzHV9h6c9uYvnfD/rJ6jeqn4cFo0t3M25
7YthwUrYM5rRILsMWylOkKaE2R74ONCEDgiwpF1aHpyk8bfn5tB58tggcwCB6XmQaZuzMOZIaLIa
9nBBPetPz93nkanT621dpToKiWOt4pSPz8oPNgbYW2jHxUZwSG/rOh/2OrebaAih1oOHC/wHcyu4
hheDg0oN0gTwasq+M8U3KQcFDninZtMCRLsNVcm/yUYfzQA9JAIqCDAuvszM7CS/B9kS+88Em6CB
pD+ctn0uBx4/x3xoIPrpk7smgC4mwIrDFelYs7NZwneoJ3pXntBk1UEc5n4IIKnpj3X9kiEfUQ/Y
dJDwYdTutJFpznYgJyz9XpfPTQKgq66aaQMab/tcALLkM7t/G5DDXNrSEQc7bRzAn1FnbUT/pqQm
kQ2iCHIeybDA/RfPaTNau8ur1F0yT+XXYQMdaPCo9tnAw/KAfHrXIB1g+rK2Ttxl56lTwEBh8lNo
oMBLzwqBXsgE8CvWjYbj99sAZ8zFSNz+unWh/t8KsGyQ+XbfAms6lbFrPXAwl3eDluXat0L7NciP
lt+6bzkD9DPuFiXoAZDHwu/q7CcRDHmyalzeRik0avqT6eED3K9fadzkhyJtMX4oS7ol2kHuGbff
xYidxwgnug32rnou2Abtfuoyq/2wU0i6WpBJXvRO0UEWpuf03vRjI4ahPRWnVoskEkBEUZUBMJb7
/oNd6o+KMw5rO04fAPhXiyphxe7cCYTXCujScAW3I/rgECZ2ZduMi3Ae7GeWvNLKwZ0OrcBrijsK
nQsz04SAC/39K7EQV3uzlv2fXsmslkFy9z+90nkAB1T4198Ex7EPH3xUTqi9diuY6HrzwQJF4XwW
QxcWGr5z2xzO7csgDY7up+FyWvRTm32KmFmfRkG9dnGWsssb/4GCS7GSs880tjZgFxbJt64Okv1f
4zwj1qPCE9s/xVuI4u5JlZYrp0ne8RW1opTWsERhMVaNrWfZYZ8Xtpk65nMckqWwwm6zF4iETf8U
T6dB3bVAep/H99i+OABLAVZvp16yEHgmjzIbxJIebshQnXITvnY8B/kg03bGvj/2Y4mbmzlNjAVP
pzhI3bJamxgpC/6zm2uKRfwmg1R69nneucMMN4eGxM2qhssW5A1g6mNi5zHGo+f8ikKnb7CSLzbn
92JGNsjB4sXAEt2UbXx3hgjjztQm4Bs3BlBsYubAZ/jxpfkpxrNNMlrtTsAVCCKkr63MG+zVwvaZ
wadLY5MIOmztXePKJyMT9zpBVsyt862wm+45bALsqJEt67p2OAGB94ZKefcsXeAtY8eL12ZSPehn
riYKc2a3unMmelP1bQbeX1euZc71wRxYPk7bET8J00prQLiKXoC1peAKDjpRhYCJQnILbTaSnxNN
sKxDCKENVrE8TzJBRloYLpj1cBevNj4KYdMYlYy/Otqpbvx2dFA2hGkXNCtIshogf7zgdingZIru
ywFbuBB7tbaCz1PrJatEDs4y76oB2h6tn6xGFCgXEkLFy3jGIxVgb2xqVh4Z8KneKoT58J7AEshb
mW6Q0EFrtr5GB14lD2aAmcBUgHSP0N0q7kJ/YwftcGsH3g/YVKhXzpNmYU9Wd2XET/qykcsRiNgl
TVlzM6ngtfZ76xuQ+9metfByMc0OshArwAzBgYSD57eeQM8ilh4kJubBvuY3Q1iK20ln4SO8mf15
kFmwTPxX0zIL+nZJF6bpAtd3XtA0rQqqgjBNj8yiJjQvKsGUvVVqCB9L79q88l/f5Rjiqc0s+uVd
miZ8cfNP79ImIJCC7nBe0EMFtK6Sp7++yyzV8aLIxAD7LmzP87J7Hwuu12bHbvb4Jm7O/iWm6q9T
L/NxzYWBk++jYhDKCWImYLT1Tg2GQ69AyJ0S78BrhcL+r16Lj7Mbpcit5cIrh+plDKi3q9s4WNZF
U7/kffUDMFjcjbNpOuUVKvBQm36peh4u8WBIdqa5xaXx59QhzrE/nadiO/DD77k6QRdt3EGDuNri
A3D2l4MG12hf1YNPVyaInySMG8xp2tmygVPXn+MdB9DguENa1B4yAuWOdhFaEHSE9TEQpmUkkfo9
sNlzqGjxMzji6g+TAOj4J+uEg4ZaT2G5UWXQ3HigKm2hQovvRAoH6wjovPamqkW9HTnEVtJZU0Jp
jh6p/G4LllzxM2hmm9E5yOq4GOfReaBZQo2BhqZFCjffEcmtqnBveVnVT2M/gv0CNEpGHbrKbY/v
YD70KZ5roKwB2+Q7Osc19rDY9E6vfI6b8T3N6j0gsCwykrcdeFGZa5GdEcq9qOBOuNwBfTfr2/wa
YoRySQHHBcI7PDlEYOvCgmAJRXVnk7OWLlnusCWehbpTl5LuBPmD9mrWa4zDzA2BW0QH6+AAguK9
veWkhVZl5vBmGbRwV81UdeyEFLhDzadD1UEoiaJGZ2LeVKK7xse6/DQyjacjatN6a7qlpmAlzpO/
jh4Y7xdIBJfLpAT0JDL9n07NJDPdkUA7TO53z+p84MynaeHpqd+apg6mCuVl345Ms5QUFQj2SgO/
u/syHk/T/r09BD/HowadLUDyq1Gd0rRPdjyc9E1SeBakstMbSUJ9Y0LmwDyQaxh4n9ElZoZolwLM
C3W4pem4TMPVMY7wtQ3Xl5iYF1Wl89hDK3d/WalT0r5xoacC6/jk+rJQk1F2zJAav4TMWRIQDgt4
8nFZ2sR9irymdppuYZo6A8IfTnO4HE/Kn86rmB7zgmSYIYud129NzKxl3mE1ZbsA6r/Hy/LMFtZ1
it3Xr4/FjOQUqlmZN336pMzSFsyeNqhEaijEQKvBbpJwnwsOUDKIhW9UO7thzOAmCimzRd8m+iOr
rCwiFiAwTgDv7ADA31PKQEQcWwuqi6g9HFu3q9epi2KJZGO9kHWmX+ye3NXtNCao40Zg/mYQIaKA
0eQVfYYywQSUhOPfDrl013QMYAFdDbAtU1W3sQBHPammyJYltlpO5amNGGCu5Llj7kTmtFViQ0Mu
D59ixTxmgjq6XZXewQxrZgkyE0fau1rbMArBrlIvQgYpbBSQpkhUrfXicP81Vp3zrvN2L4NJJxES
Ecg/1R7cxJMfHbAcEFMa0n0Mgfr3eChfQ2zcXjvIPIL9lrrXDTQH7FncI7DKCmjKrI86I81hgoVJ
tzv2tVXoeh/U0BDx50Mvbf/faoPO1/STB4a55zn4Gbku+VshhPppor2g6G5ZbT0axX+j6N/OCv/m
jGdJDv3ryUc5Yab5QOrlcBn3T7HL3NArmkMsQFuTHw0Aro+KNfHVr9Ywt6xCfNRI6p375pZo2gkG
sR1edi5KukDbL1H/J+tzybK0+yPQ6e/auDtAg2Ire4fceHBQWXSOsFcUJnPsmEx1sGrnN/8J5nkB
eJ6DmZPYUCyvrFUe0x6+OFZxlY6Bf6s9+QELDucWLsBFhKed6jghx7LqyJg+Di5uP12LW2z62heW
/Ucl+irKa0gp2V6TrdvcjQ+JEOxfkoX0b8U/b65XwW3Wd/zQoexL1Qq6RFlutUN120I+IMRTXGnb
9+3gvKa5Fu85s190PzoPPv6OzVgO+dYR6fjwuwHYO+TXk03qYzmCyQQYWI8fJm6sxpXa3C6J14FO
XLBufYnVQEftqro/CQpWXCkkRF+ynDyWUCWPBNSsQax33XPz0gs9ORoBazSn47qTZR2VZ+V3Geqx
d4y58U6kfgX5CjRNR+xpukQNlKwuMWuU30lX1wcTirsmAUNigRIBEuFh6aN6rTIKZUmcxbZGsP/V
vnQ3bXeXlimYhDA4Ovw+oeuRv4ERfaAQKYX0uheEMHf/8k9KOy/PHV0Pp8JGltaddZuqHvi2WNZQ
W+3tggF1lW3TjuCHVPdwLLx0x1ynBDiD1jkidbGE0Syk79tqXKrcHu7TkfK7yXlBzmq47+NyuO/w
SS78phi2puk4yj+4bQh1sbmXwg3kHkLTEB5Owyszq5AVW+et/Q2FpjwyIVkKcef6z6ZhXmdq1edV
U9xal9yBClHK8UWRXVd3UYuN1REo1OZozvK5JxTFXe4X8ca0zuPMFNM244KxepXp0OAqa03rikOa
s0Lm5sUlHhDQvH1CNbHft8KeUPdizktiTe++0/BbUqf1zaSRnPDG3nnJ1UgWDbxfDtDl4I8FKbdm
HbOsDT7WJh4eg3I/uoWl17mGG8eUe+XRslALa/iwa6F351yZmDmU2ODhTjALf8yDz/NMj5lcSmK1
0Ty7LMIeRsnzslVeBlsdwNB54gpmtsgVTrLrI6TXrJPV9P5BJvgvmg4mvicaVDY3a9M1KX2yC72c
3P/DxNYh/sGfOmT/KzK+huN7mIWRX+vs2vDU6tmWA+C9cDsGIFdduGumA8rV0KXl+LV+6fjrIqaT
hn38dZGG+MVBsuKVYKOmQFl/6jXYiniYRkJrfjie48McH+c4+0v8Mh4420/j3dGznyqNIo8VcGvF
h/C8zmW8WZ8KL8XbFqir+34llolXbnBNmCCYh6vi2ggrsV89qTdOOyOaVHQDpJ57glR6cvRSVj21
Kp3WihN3V6ZVeicS0kaZ8sX7rxFhANquGREjkXNXOrAnMSOgI3hEVvE3a0iSLxPFj3kcBjtziQR3
rb0xZ0KV38DWCnajYw3pam7yeZgaR0gn/RryKWYuqr+mSYtDZY9hJ76K8RwFPx3fT4vl2UUTltDV
MgfJbJUYl01u1eKm9u6MwpIx1ewzJU7xPCydh/FO+VeQ3UuwYh5OgO520/Ukw866r0uabKF5EWJ3
pStrz/568FhwBdRvu7nEvRKoVgglJtCiga7EntYcErftPm2gqBEZCWaDx49nHRdq5J5N0LTNGZNX
4zTQK5i8xcQprhvtk+scz3pQsgsTbxm4TbE0QXMAhhk9cNryh6a4TnKo4Jk4atcQxZsncDJshz7D
q/8qw5s9uTMRH4VR4Cya6HxuwsK3BIALY7D6/R5+qiDc2wwQM0kdPjMup6ZfamJTlK6z2ocULtq1
NcDK142tCNQiiJbDEgRiIIOKNLPYyi0kTPhM23QN09RcmTNcC/sDC9UiM72mA6r8P3tNE3zQu4bG
gNYXgEtm8w9/PpRkmBnd8WgvwAeMlyZIqMyuhyrEIY9GPCbi+u/zKMvx6LUAUBg6s8ieGacsR3sl
VAhktzFNG6i1g4ufYJTCXeouJldxzLsGYoEQU7kckJyvl2XsF4vE+tXd8Q6CK7XGbtOMNO3zmfbm
NUrxYA1JswkhJLqfAF5xJHLsAcydEnK0p87F80YGkKQ5RTJPLmXt6IULF3hQSi/9jSTusQbnKKri
wV596geo+8/5kmd3QTqV20/dZuKnNqqQ0QiV/gP3DWt1fglIrLjnN2NeES6P/T4JPVRdfy19fpcD
JLk3wUhfvswwzcr8IShoJiu3bJLF1ALpRwh1I1goODfmQOw+vsobL+pU5Z5DJl4EbrKrBfY6l45m
HkK7Vq60hGwEs7VHgcdDMChDsEKmAbDteWWwRevo908vwd84PpTZISGe71Lq2c5XvpnitHBbIIlO
EDQCcxnmvTcEgK/t6LMRG0kK07VSh8vCa/NvIgS4g4M18UcCq1KQ2H5MQ/+ErUby7DoJX449roAJ
SYsFL1Aa8qaOX+WzyrAisEhow2+2Yt11rwL8KOewP3o5KKKTXJummZT98VMNud3V8wZiCupDl/Hg
1Mxbhl8t05cOUG6f+yRz0jUeqsDwQqXixhzC1n3BY8Gwy4ik+7gT6oB0M3wWIM2Dmk0P9xMKJdXC
6fIPKf8A17H67igvhE9ONV1nOpzACibTCvhb6wnf5+MQsvzDShqAHi360JPpYaJpqW5B2h13vjNB
yDgD1C5mwgGXS9vHsAzt45cm9Df1vyAE3a+bBI8GDHsDRijwNp5rBE7f3+5ANm7/57+c/44dha84
niseFMQtYAjgHNNxhFsLGdW6DzUI3yqrX+yOrJLSdh5pP/EjfOvGhTVgWDBDkTgwZ1dTaBPoNTlH
v9K7QAm3/m4nDZ5lFXjQgSLLwRvcR+EdoabdvgDjsEcZpXoMVTbueUnhsqcd9i/fT8f9ul/FDgg0
H9iiQR3NCYn9RZ4VTvM0kXGfPARVsyJ99tAzkkF4quzuE5tskSQNnnoI1O3d3gNiCAa7TwnktZcd
DHz2pjdj2S5rpvpetSB82hA8MKMa3entFEPN8KGHwuGpJVocE7/sl3Zmp99JoCMpPO8lkEm9BlWy
3akEbBArq7+ZAdJGioTAMvIEJxKx7DhcOypVYAMj5B1htLxreZpsA2nLxSWGxEK+oPZQbc0Q0zEN
+SL0HH5yedps0qB1YDQLcgksQd7NAMnLCUpC0olCeCMdQ1Zn7hqAB7WGHn0a4YI0dhEk5J4geA5Q
VcnoC9RIV3jsRQnMhpFI4MJizm8m9o3akD6a4+Xg6RULu36nhM/3daogRaL2xfzDnLTM8XVAMsU0
A6cp1+FU8Y2R/66TFkKrFPpdsByk38Dd8HGDfprALjq4+GNjVXwHIS6pVikB1jueFZAzGr+PYVFi
G9aeMgfalj6U96KqKuyHVltsOcipuWnAfN5YaRDue53pQ4I0wSYQmTg5hXVIXOCAkqbOj+O07G1/
OPa0HY/mDBzSn2cmBvUCpM49FzYFoeigugFnh99fNz2Du51lUGEd9PE//+Vhr8fwk5vJujYunH/D
5baKd5OUIn0AzEMcSu67VwHpt5UxDTTNKYduahrDIzAuc3Il2m4rlGhvCzCmbpJELsBEGE5SMLWS
0htOSYH/mTkzsU+9LYXtZzOwReeK8J7LbuXNyCpYk0xHPQG/5s7NFtpcmxYQ5LXp7dupWtQB5FlN
72T3ByE8cQc6LwAEE1DQsXD2beY6141H03tejMW2kv2woKRP79OmnI60Zt/juoz4YIvHuG/oLXeS
Iwoo1rfCrtJjYflBZJrcb/uNC/3JlWk2KBeB+pTpnWmm2fhHXVoePA4wdV4RLkNsf+aVjhXyubcV
0KPdTsazLmrVr8wdAfjXYsF8zQ7UfMPGdgGwungcpyy46Rr6ZkZR1WJ3PU/ynS7ScLTsdm0wesUV
wCv3pQfl5SSGHDYsWes99lEwUHRc+ezg50+mBspvtguQE7KZMGkLqmepAcqy47Fd22wAjdjH3uQA
uqp/cIYMCYZWywoCXxApj51QpMtLvyyddzevAKZ3wqE5dIm/gfcbqOjzfz3MguY2KNibIwJ4cP0K
xcp/A/kdj9dG6a203HPTTDLDfoUm5YHIgJxKAT0SBqXwaph2FZxhQWLEK5jBOikh8zEJCHzNLyiB
dl/3EHODnaaEQw0bPkLLr6OpLZJHG2gnGOHx5qpP0n6PCprawBOovG3idIKra8Zeip5fM1E5PyDN
AABWWr4XAsSJQFgxjGyQRvOwzwG2SPFDicv0WgM4cecHNeAx+P6+8drfFbkXPKW03OO/7F2lHfev
+irA2dxUdhlE2EeHKxOjCaDmiRodPDCzFdXEeaYqr5EXz8msLD7eqR9VjFo6fKv8D6hzLjQZ6VtT
+y607Dx1Q1KR7fHmYHWPGvuDGVumeR3VgQsdwtFrjvZ8qBrWd9Fg9Uhn4GLU5Ha+Ma3zEA1Uw1gm
hbqNGax+IW3srpUg/dL8Uszvw+3Ewm5qdoLOTX3bme8bXLr0z60a5DdWsebD1WWvZpGwWUPoYFyY
XVs9XeejT1Y9UAVPaQ2jpvnL6BXYW7mhJWF0U6md1VYMfA1XlhuW1M36/Dq+n9m7YCjgWZZA0KWD
fO0yqbm+E6jteVb9YO7U3HupmLg0oFhWP5gHJwwzPTBbbo9UiPkHk4XBa2jdQVUOHgBtCoMlpesf
nocNtoZMURiU33zR929+A6B2XOT8hcffevdIOk0XYV1UWxpDsEyJJl47NcaMfa6/SSfrl9J33JtR
T0hPlqTYwwg4u0ItgK2yIe7uewlSERzksrcWqfH521UNvLit5vRiygVkXf9sTXaxlyK04QKlcXeY
s5Yu1DxXLE7SZTY3yVwDvHRoxtMl7ieoGA7zjv0y2gw0UziEBLK8VqsRVcA9rDQhYj6fJfXQLPWs
92zSEGIWeb4oNp+zEr19oAWchE2ccbdc4A/0ImvEJX3ox2Q3JoH98iNko35R9pjt3FqMKyutnJeC
17eayOy+ZZl9BSVtyHTNg3mTpAt/kuoKiTF+jwsDfBwxHibmasV4VURBkfgAvKMEkrpptdAaIg+t
+mb5Jf1IWxhVOXWS3AOC7W6GYZI7ir1WKe3uYOUehwVUElwlORBu5szExjmWzTFzZmIZg0ko+B63
/4exv1/TGuvPr2jWs3LrmxApyCCzcjjNpvEmgynuuTXrgntp7W6LEp68JmYOkDFMl84sz3WJIW98
IrN1NbgUYL6UWQVpcFRfFGg8MbaJWwCNk61bEP0guvClHeF1+q8DOACr0L6JaOnmH8jY7tIaNSlo
RQJj5ATF0ZUivrKTulxOed69WbD6HiyRfwQNapkaT1m3pRwh+DWCdKGEzB5CAbmRlqTeTRfbfuQ0
nY+NB6qVmSjlY5kmBJdLr9iZps0VXXKoGm5QrKgeBY9zXLx5sja9nqB648MJdml6aQxzsAFJ3EWZ
QRFLChqjmopbYYVnavzm1ISCvJLfYQcQDbGgH/DEBnUgLui9BFZ3o6BHvDNjwwK2EQGwul/GVoCk
39fz2GEeG4Z18C86CfTrHhTpc+LDSdF3GKOhb39h8/edk9lh2rv353sbqtmbCnata9vv04cacIMI
diTFH1P+DgJZ8w53GXzgpSdvVQGIPsAiYHDVqr7N6y5fBH3QvbPm9TwFlBd4kRbWvS86CCYov90T
3DquPaaLZdY1+Ssb2q0Za03lzYQf7XeVwZKNNay5d5TjbyF1sC0cB049kEy3oa//Bm+ph8Fxyoe4
AqcnxDZxZeIufJu5U76N/ZTiTlgOuz4MjlCvTw9jrLwVJGPzk+U1P89QtfJWY2Jlp7LwvNU0nyXx
i3QJ4Bidm6+MGiO+u33UQMsApUPfe3BFC7/GbHrORmRXzTCd2v2/PN6Gf91T+k4IthQctmxsLYmN
LdgX1pmLMjKciiToMADvo2RP9+DR0L05c36dXWId3kICGsD2n8Zehl3m/79iAFejbAAfk2SmEp69
m8OZMWjaxmG5z/nDVHbx+kvcjDCx8zTTPvszm9NLv1nm7Nk8LzYUdgynjz9fhBvD6LOZc59898O8
66AeXtrJskRxfF/99VDgiWE/tgwgmrmja7WPPdOvMaYHSjd0p7rHS/jLLNNhYuYMqGbYNV/a/3He
ZQiDFEuUd2pam0RqwYp2lUPyeCFVgjwrrcEnDKBLUjbiXzTNZ5biXyrNPvZFcH6nAUFuwnWo/VWk
w1PaZdJrglPpEKRz1bIcfPGRl3GCZ/qkhpo697dwti62KvblnUuB04ZMBq5RuLiJWnxMeoCItHdl
AKJJl2PX0PT2SaDvOovT9H9J+7ItOXFg2y9iLebhNcl5qtEuu19YttuNQMyDQHz92QrSRXW2+94+
975oKUIhQVVlkUgRe2/UEaByFBQpKDLK0ttApkEQiQZYhQFmRsMjUgVTi4RtzvUDOARb0BvmrY50
S+k9OuPkPdpt4e9ZA66LxVc3nXZJ5LRB9XuvrSgOyppb28ysC1nUeJCLW5myNgA3iLxHmp+BEGsz
sd5fU4ilLmH1mjdfgnwUJzzxFCty/Skztlwz/Jc4Ztpj0DCUSI/Wm+CGtx80cDyQmWpsgiT3GB3J
/OckoNu6VZH5PxZab8jQSo87j0BiZufSE18gGITyZlA+4ngWxz813s3WtY0aWoAUvC+8Dgeg+L5K
cMCB1mRMNnR4BPj9D9QcBY9llOdI5JbA6qlDJZqtyOpAqGHZ6yao5aV0NBSqFlX6ycIL5yp3UXI9
QOEQnGH2X34TPLkdT79OhgZG69ywHyEZbO9EnefH3o9v03HueZs+ec1zyvMLK5ChAavfk6EH8dOY
eNmnlBtQtoc76YS8IP/UrOaNr5U4u3oCtwmNNl5sQ0EDKGsa7aLuyVJriF9roApoFSVDALyy44IT
yOr1tTAE6iMV1xHexQBxyGuvvA51hQ+NXcdrB9UVu1nQHVgpULpC50QJkEO7MX8dUXC5GqXVnVur
BzoT4EvAJrJiSyEZjspPOR5VECdGMDjIuhcTmxtlUHwdlzgdBrb9EKWx0F5a2x+2fTry+RzPE+Dp
DlrUTteZdza1ogjpT+E5cRZCDVM7D9MwveInOdAfGFQp8U4xJ+zoVFBNt3VhX1k5Hgk/QhCTJlWZ
JpRQrBfECYuSAoJ+b/RroACr9uv5tzIDUYjtyS/s29ShAe+KO7XioDl8BOkIGtNmxbGe8kPv9jcX
+Qdlcpbg9+12oCaycbYPuNO0o1+EUeQCSUCgSuhX0jQae7JBTUoWRdjR+KT7Y3cli6bnSSDn6bno
xaHBdmIV+GIz+cEx70vxEkCt/IHXEDSrmSW/VBoqDVANnu0dBcCExOSpqPz+pQQs5YHVEST6bD59
ySFE+a9hcc1ASaGmN2o1bDcyGUX4JDErzrclIIEnp69rP0yjCnw2+hBX0P1G995u7YRVK5owd/Fq
8Yn30poXmX00k1cCGqfU/TCJbLcAd6IL2lPpuJfJhWwUGI78rdchB+eohnpmBTEktyv942jw3eKH
AARUbzsZd2HeRumG4pCzRi6G5gElMl4slZDA6qOXwE8hZNtgtFr3yOmgNgNbwnXCWQnNrnHcRVH+
56L1Uyc4IgJHOkjR1as/DQy9Xqzq1uRH8lHTjjsrz8TTbERRevq3dfr4z26KmjfPnPB/runGiftV
87kFCwGKD+qvqsRsz4Mx3zrKxDnzg91pyQu4borrUICRbJBe9XWZ7uMt8QVibbu4L37m3JOo9Ics
dBUPKI2XOYcgtYnU6mJTj2LUDEiBTluKIz83XHcFXne5HkxkF7gWRS/U66pGm3vNe69inB2myAUh
bswLsJ+19Q5vKNYbPjg70hd2A9MMgXrRL2M1+dd+mjIQFeO82qnts9W3HHXcfj7PhPCE9cb46ziC
qFHd/d3PsZg0ako32Y9gC8qmyjyiVN08Bgk4ecOyKfDikXFkDicRJTibw/jsdCIbQxRrqJLh2b5N
eF/Gt1KwI4/dn8QjSaSVDbL2KzMd2+3CLUnslHdmz9JH24MetgaEytiDSY6aFux5c4/M3mzLgyfF
5c5/F2srXBEDsHELpNXH+X7T2nunFt3j0Moy5M5gQSyIR69WG+3oMdr1Ub7zmz7a0tM2KEzUBLv9
K8So0ksOHdD5KbxMT7whegXYaceib4VvjM9U8+bhvUCrsk+tymb9MqhSDgZHmdmnX2GowvoyVv4G
pSOA8tv+58yT+ZOBqpRnHANI6OCCbIpMaipNNqHfZZHK9XbP5MOk0cXxBsqqkZcb7CgUVYKT/5R9
LvWBvQCVxM8J+T0TR+WZ1a1jvMVDVQLVMucGIvYtnoEjznmjuFrHZlyFmjJ1mah6M/+hohDyUZzd
Zpiy2Ln5FmEDfCIPLTovp5a/881XAxMnUNCgl15NwMjvkSeRJ2oaPoG6cbFNonJcbM2Qt0iJUs5t
4k4/aXDxzysEURniWPobcrOQ8y367ll0SfcsgexYBalTHsnsda98tAE5JosaCOTVu7tZltv+wRlq
8PXVgC9ylGrwhO9cJMs2csSOuy4S7lwNa9gm2jgcta7p5BEZ+A34Mqun1C38FwVaQXrF+vRumcI1
ZwtqM/iJP1rL2P9uXtnXOrJOGsiAdDP54kGrmFnirUuN/JIxsJ2Qu0Vt/Qb4AWjWqyhnCp6hXts/
Yecknl3eXSgKL63+Xnc6DUkYRIGTMkGlAGuQiZmXtvVKvNladFsacMbsxdTkeJJu3l0H1UDxPgKn
BZTss7jWDbyZq29y4bfXErJ6tRGXByVUa+6CDumtxksvFDEHR3HWn2QQbIsJ1eXreW49eThsNxLI
GzPdRP3yCFEWQzPDrJ8MXECtTdcvQHo0X3q+wvsFKSQfGtQz1pa2w2vfLo5jFwd0efJUs+HFAQ0A
QM9+sA+MyFlLo7XfBkvoYQWVvyMUZK23CoTkNAnq2MlTIUzQ039xsS/YG52393zA9PEXlf5JYOM9
N/iPCZBpniagUpUzpq5bm2cUvJS3OUv4/RqzXUQsCO1kHMEehTVoTepZWY4y6WX6MvJ+V/MFlxDq
zctSdx5vhNeddAA2g+waRLa2W9hVE0VNQDysdz4auPO9z68VgwJFUIPy7+fYT8Fx71nWoz9WVQgi
lXhHponqlscydkskR1GbSj5qjFQWlyBI9sjygcOafLFvHkwz98+jhw/hKiiz21K0Sm0AASLBZ+EE
pbXtGXjqRMzSJ1HXCdDlRFXgo4rUMEAVo5ogd+0TKgXmCPIrGa+rneGXrSZRQ/4k+VFPsfOwuEWi
ne0hGM+Lq9Kh/YxCQmBE1PI0IPsCpIApq3bLdfWqdtYQhS03oKCo49BS9+tMqJlZ1qL7xX9du1p8
fEidU5q4T8uPJUoPUL0O8Mm0e4uqIftq9oDmmcxCglKZbl+FOhumz0ZV2qcO9V2hr/xV1/krZIXG
i4N9xmuFJcjPp47valAXbmk6qwboBVTeC4BEHjZirr0iP3C6bmjH9nCoRLTSrHF40HCc+AAsdhOC
kCvfRoMP3/tABybplSFqbUcDvhqlXjVYn5wCouRLLPkTF3kRCAme7/xQTQUFYXBd3PGU9JfeVsq4
uI35uupe8EiJT0HdXc3R7C+mBe4eUEtAc6D92JDP85Obz7fWfTHYp9+Flr+Z6UtUVPR+vV2WXcKA
1Dba+6sOyIfsGjZ9vbvEnSlpLq2aIyW2hqiwi2pU3Ps4tf6RAXwz2mC2QUVvuuqZPj5SQ3QtE/gL
2qyU18WvN4DwA2g74R8DsUTOwpH2vZ+f28j0gHmwgOiJ4Z4Z6swAlZE83g5G1q9iKUERZZqNewYn
3q0Z47wWqJk3DiO4GQ40QLPn6NkWNQBg3fCdhHm0KbCecU5BBgNj50vbOM3GBGJoQ752rGzwp80B
5Cn6CeJbpqZvKN7GM/m5BpRcaf9UOlgMs5h3q7IbIRLrR3yfjOCLs/Umw/MMIJbaaPH2ixIKiLqi
yVVcPTVI4A9atSVf66KGEfs0TI7VZKgPwsZpagKdBhO7/FWL6ks7yvlpacy/mzQQRIKf6tb90vdx
u11cyywjCgBHUWGLj3r/uhzNWIJpLuugZen1qBtt9QJvPAIii2CxErveAzUPdg2oTxAaqCYgllCE
hdM2T21hN09gdb35yKQB8nXNFhRa+ybxLpM+RUdDNWVkQRSLutRYI4dQQ2LV0XHuLkNzaOHFLjZ9
0r8t8CFKTn2zU8vTHDzFzX2vt9vcsQFWw3cqPrWOdUahFw7eqFslCbhz6kR7wnt4BV6aBDVKPgj3
VnNXhccSBCcuEqXHFGJZjsgwmmIPsjUHHD8QFo+ajvkQ4O39fWO6gOyRj3B7hOj7ewj5yeVBNXBn
JO5zoDFsguRkIJteG+CTh0m9UpnU+535H6ZZY27k4GIZ3vqofBGFZew7bNauvj9o68bQq0+o8sNz
BKqJP0yrwbcGSPNWIs1BESHH75qPulbpCON1cLxyY/QQpAj6vIJAZ+vvpVaAgFGtBDBm9QnKuSDW
zErI0wt8uUDhzD5X3XhrQFVhbpLWkyvy0aiHYrdqTXahAjuw3KwamTlbXTPwd3JTz0a9Tu1X67FX
ak6gXyOLBmiJsa0SBP598dmp6V6zRzVQbemorTD1dVfF+pnlsThp7V9FAYTAilzU6F2ZQpCDbQ0N
D+wkqvQz+ec4rmxwiGEKQwY9AC/ckXwOtHKTI0VyHKNEGD3w0LWb/ph0DHtfANuHIzbj4BBxiq7b
t3E8HFGdElmQZpMqQI39w0uOfuo940QByzJL/ADpcSOkSOid8FD6yGj3dtGCuyVo5kYM5rWbgOK8
85OZ4RiqgBz4ZYknv+Ok3dm3+/DOTyZUz5GiSqzn2Woh1FwKG9pYIV7xiwvTpm4EzzIquQ5aKcUJ
yLwH1D4OuyitxMlXDfWsBjj4LYou+o82jUM97KHtASh09KSKQMCKORRIC8ZIf0bhshCNuKIMoDz0
a2KQgXpoRTFzl2ZSpG94IP3ysm7+Bog67FkB47/SV8HUs2Y/uQOIV6wS5Uzq+8OxtVNryTwcIqfd
RHEvQHmZ850m6xpFYky8ZKyaniU+n7mL80LyZHhFTOwWHDDKjJIoPaMa/k+yUDaDsKpGuh0vSbOF
Gt55QTJx9j+eAIT8IiKIUqKMiYE/AGSuTgG6Vks1ZFIzxGAf8VXICBjhsJ5HFB0rjYwc78OSeF2X
JZaJy9rL6HKBZYVxVI+CeW11JxQj1aWXFbhufBk7y9gRa5A/JqA6xFvWwgh0RxBE9EEUy0YQ9arY
xUWzyKQehZH5Hkt+WpLj3+54O0J1e4jalEn7ilMf1DFOPkMhThScRjuqXjyvei2IOOTdXxqyelHx
numAGWZkwIe6SMi7Uxl2lb1rWmxhsFQHHjX07IH3+EhrZrVabOrNThpf5pA5SasGy7kObof3xWjA
HUfrtk6lRmh4di42OSmcW6Ox9zVzvqfFf387dLfzMs6I/wo9sGzAAFOjNtCHTBex9hOvP5nUoI4u
jPRaPywu6n2QBiC7Ta36NCsDLPYyZ1ELUAu2/eCGmv5Fw4P9cyCDTa4XzldPRNa21nJjR2YCHc+8
tK23Vsvjo9OBiYD80sw+T3gPfW71NL7i9+OvyF8UJQhVIEJ58T3DfGZl/Go6qfvV81Eg0arvisEw
rj5YjK7VFBvXpNP/rJxC7GM8Bz3UWxfG0YKut6siZl/v2h2Qw4XE7t/VTYh7/lohDY2ITbcwuzD1
zeRqODNTc3F0iBwWdTvgBJrUGI/5gPO4FV0X1XYSIqj9j0lRDvd6B8ZP5Mm8s9Cc5JRACOUkuVmB
g+jdJmeRlnj7pC41NDxHko0dRR2miVTlH/91jWUhK8bJmqWjeL7IQO0xaXLFcSq2QeFbGaI6JIKw
yACUh+uaX4cCr2xRq1sXzgNLglqA6acEgnQUUU+lfaEehVBPyPy2FJnUFNVTYn4mJGYn2mvFZHYh
5GbVmuwB2KMNjVFT49trX0hQeS6+VvZu2DHGdovv7wtBSWa4GIW7Q8UbGMY4UlcoYD4NIuAnVyB3
E1K31yJZrqhL437f8NMUoHTOkXmwlrmj4yBv+Nj8r3xISNzm0rTuKGWE7/73Ff/DYhVkE3OUneEm
aDVQpR/dphCXzuv6bckSQMZ45D51Ud+vEgXnrVsOvitneMvLot+6kW6Co8vA+ZcJLXfwTLNj0sbi
lUdRsY0hmb5JGgdmGSfAHtfjikZ10A89BUG6GcEB80oN1DkOyDqkjxSvGw1KzUzspWnQwWvCvFrL
g+4Q5xGY54oOpE8eiBFOkwatZuotJgoIemgmJ8mGfKZntiddNUUPDs06ubTSya7UuJBwRQ79ufI7
5ObI1aTZCrtW9zz7BG8OgLpYx8Cq8HbnFwBieUZyIrmUD/ooo7ZTnDdH8pdK9moZZIUP5YY2MMIE
9KBx77HvLZfQmo/b4sHPxvpSAEQX4nmZfAfT1aZoRfalLwp8T7scQhs+jl8Zl1cK8BJsiGhmhEre
JNDrS6VYAkoBpeJ2yL7hXbS8MsnKq1Q9zyrl4ZYKRvWPo626HqT54L8Gr5P6a5zx6g8CJmij9Ocg
k8FusvkLWVoCV0esUR8CB+lXYWxNYv1hKOrGep+W6XOpEtHUpDEKNcfWcXeUnF4GqCeM5qfvN3w/
W4pacJ6lZ9XVar1vncb7eTBVLgdc5JB4Ruq+daXEl2YaHAvHa1+FY3lKysLdyFq0ryi5B6NzwuSK
RjOIszzhURNKlk1diBrMq1+Z6UNUlN2r7dZjaI2ev6dY3cnErkbN8RpJSZy51OwQoyy3Xk0tM0+k
6X5vs8bLDjj4Byc8hH6WuAnc3jdFeBqxgwosES5n56jUOb5XO1G+mrxWiJGChQrSdlmaHAQ2s9nj
sPUEbtE5YvHfxwqw2glu73IbH4ffhf2Ha9kdMpJgG4K+++SMK3uqk80iUfRbeaNF7uhuuFYrmGoF
GtAq+jWCUgr1hSM0sBO9eeNIZ4BZ1PWCc9sKqM8UDjL+bb6Bco4NUfcpi85zF1Q50ZlsbkD2VEuC
Y+DjzXlNk2/h/vQTyvV8N5u04jysJlPP8JkV1nFdrmlBLzKqsw7unsAcyhWQO/zUYdtVggcND2uz
d9ITOQ01IimInDScOdNPo+SeQvzg8f/bJT6sNncpNgHX/Rp45mwLmfPPBHWpmRkAIl3nZ9YV2nPV
tp+5QiSLfPyt/zfxtE75vk5mTc2hBkMnOLbHtco4fALUyEEuaVgTJ/27RZz0uZzmMeKkJ+vv81A5
cbfKMk+NZTutiaflGssV1egSq66/WO9jdDceCkWEWYChn1X12uJav0rb2osAzavzU68awynSdNtJ
iFSN+pSfqOf3mQPowHuQV4wSRArTxaUBrwV1xmoJ10FpBJjsWK79bmgvpSX6LUdNAaq68/ZCPuqN
rdteqNfKuDlpDTaCaoKrGup5dSbHeZpeTycLGnSH2besQr0mBmVsXgBAeTewXINuw8sDpO3VbSwD
NIOu+X4bTQDKOFH1gC5Nun00WqfW99S1qBv0gQ0Jgq66eWnIFVqCajOnsY9eNqJUjbrOpDfg+wR1
QjiW/hjSVL/RHEjyqVXmBXXf4Csgah3QrrDiUfg83+eNBGW5rHzITCknUL+g7tPAgAMirkdy4XF8
iyOTGhplDWgZfJOdFj+tGfg91jTaYp5Poyo2R5btFE24CrmwP/x1fRUbicnzISN0i1vmu1WQ7Q3H
ECu66jLwHrv4lzU5HtgbU0nCaiuTm81mIKQ8+LvxASi8aiNmIH2kTgY+2FKlTcYsWqNsZIMfR57s
pJcn6s3mOEFadRnRDLByGXWLx5HiuOa1Ir5WDZm/81HIYMtPM4f2e+zdVDJpPi3HY7ffgUMt6NMD
r+JspYFqDHsv9+IXDUPJDfvYfPANQXxglj9H2OkEIULo5OLZjP9Ox3JeyrzUH8F8vCH0NjW+WfJV
kxTmafYNAoKJeEUBghnyHRqJjQOXWftarvDrzQWJRRMStCgNNxW6hL+g2Df6voxXFSSXb+QyMtLs
9cCK8qGAbvHOHZv+7Jtpc0h4Ex18oVknI+3snTRAuizAcLwpg3J4MoWJ2oAi915Z4oPc0x/El9Lm
CVhi0v67FPzaycH8q4MQuemNI+oOh8+upsSp9Tg/GoM+/qi18bvue8PXJMZhegFeC1AKekHIcA/P
rJLdZrktVP0pOiCvnm8LDPZgzrSz222BIN1H8aEJDBO4mg45b9xn21BY+sE8Q2rRfe4Sy32ulcik
UQHRmOV4bDtpbD7l6SuNUVSK85ENB2ndhgJowK7HNVhj00eKiIGU2mt22YZ0EfIxZ/hktgDFUDze
Zf3j5KGWgdagiB4IuZU7Qh6ZzK6HonqC09XlKk7hx+uoTKC5qW5XGo35FJgvSIZLwA0kuDFAGsze
TBlhH57qT0yxXOgMvMMiQqId3/mg+NDafPceYfciC4E8C7aDnwnUqEOtCMfnwLNQr4TKMso6ai0k
E/n5dh5Y4nrA8v4v1EYG6snv64M9FP2jStiyMQiBk7sac3zqQFeMDcJj46R7qQNgbvrZsBIsy75B
MfFxkigYdWsQKk+pz1AnOK3NIE9+Rp7+RdSZ/hXZRn9VB7316jViWveT3TzmYCpCgTxAaZxJ5JrG
qDyYfsjrlO2pABJ1qqu0ypI3L0nzU8bceE3+ptGRL+CufZWQJYFke/ZClT56GXkbozWhkojDpNzN
XeCcc/k1AICzw3Hh9x6yXmsNBdX4f5flw5g6SdiogdycTigXmz4XYATEXkk/GhnIflBI4iKV2hUP
nmY9pFrhvvpj3b2KPMyUQR5hszOOc6OHsvWc1yBpn/thWg01K15dPc6uWVm9kNUrlynNNXK7zROe
BfnrwBNUZLjMPDRWV7xOWdbtdODc1zTB443cprJJTtnklNfMtgbUFDv5xsXLv7UONF5eIWQwhJly
Wvn0rfSLv1pus7xf5SDwWgkptJXeNfrepNok51ADCvtcqbojO7LcfVpX/kpXlUrUULxTTPq+0xlq
mepTZeTlcz7hUEUiBejkXgjUYYpSY45jOUVATA2ZMVcExKiewF60MdEthPyrL3sgD1XgpAZo9G7e
v5rzUjSN1gMW+q9A/9kbik0OkuSmU3pHI9DcD83iQ87cBd/j/ymE5v6HuP8Q4oO5ZYcN7Pk/xC6X
bSd8ba9m++93erdMPZyNbrSOngFWLFAldyfqUcNdE5K5qqEe+SppB9uszT8trrupy8DdVIrD1z0O
W5eVnRh0L57xp0hSpshwAe1Q/HFMNdT7//E1VbC2ICxxqL3uH8tBIckFXXc6bAxPH8KmZ8EfQuCt
pxyjn73LoDHSlF99YM/XYuzHB3s08gMer9U+0xP3sZD9NR/aM3fEFoo+oN9KKlQ+15qiZ2L7YNJc
cNkxfN575cHYHAVhu21VgxneytwT+MgKqJs4z1nMxPfakd8kHnh/BAWDiEUf8We8tYzbCCl6qLH9
ajxI1158HieX8euddzGp12uZFg54jK191rFxRTMZpI7G1W0+yNDgt8F4G/KuNVwkJgbmbkBcCZgd
WO6OhDMSxbOLDcMbeBzrs45X0ZDcFOXb/l94w3VnLJrhxX4YWUBScAVcA1g5Wgv8xXdO21WftBEk
AtzOgw2yluUnw/OMXQ+2iXluW7o3HBvNBX12eoLWJbTO1VwjwKlSZHs471BzQYSR4MHo/lFMRfDD
NpwHaIknb9xh2XYCiPKI0y4fT1e7AjeL7f8w5FbGBf/Ri9EOq04416rVIfIM8tY1zrpCfHGO+FoF
m2yg43sHB6fBI/KD+ZX5bLO4oP4XgNiSbZqC51eKosFI77n68h0Pi0/rUQ4YZHiJyCAW9khxeY1v
Zdd0i5DiaDnFlX8KSvd1meqnbvXI0p3DfQhP4cTTxHELti3jdBGBbeOFbxraDd6PIJOhnNT0WjGM
6652QMAL0ZK1rHM8o3wx4IXfy/rtfST4VV+ZGxj7ORDwiHUDTM6J4mzw5V7MSrf3wnFcdbTeDeXa
YWsGpPYXCB7iw2t2PcQSGvklNyERnCU9P5Hp5uvALdkX3WLeSZZVj2rLCvofjQuWkUTwYzsAIIzv
8xL4zIiDMgmwVRu3HXfS+laA9zp0naB/WGLrqr/FgvTPeGuZcZhJFqCZkq7bbAA3hYK6m6iGP44o
QOYXXVbn0R++JdDPhko7Gq/obo2ItY8mjVIchfzOpAEKcTXuHBJgcMcepAMggYv4WbjYKPvF51wx
p2c49EXmXHUbC5JoFJEVI5jXUSY8egGYnlaaH6RPLPLSdTD48YUal4Mrbm1YerW1fYH6s1Z28a6q
eXRgovVRUQVpSJRNclAImp04ARBYR6CDQNevNSRIl6HZrkrf3Oge7pVGZifFf7ABzu6RWp2QJDPM
RgAWwb1zz4APs3IgPT44A7vzINKGYU2YEN3BEYm7873IPBhm8ELVxtiCdM+1B+RTE/XGpqfvelTi
X3qgby8UEgeDPKsJFr04LME0KjW8oRaNcVzqwAde46CXg2QrNcpos9SGU4/izBIULCioK8dVLVBP
2vhuiHx+eaoU+GJpyGcSAON3w8D33aIjr4eCUzkBnKxWWIKR7TgNeL3e3fnvF83V1T9MS/R8mw0D
fyw6cOgLaMpV6GgDJOZs0A7gLz93GAQX/3qPUUOD5xpvOXi1vHrrC9tfzRWVovkr5TZYkxbFexq4
K6m8q7x8nxvrUbkli4o2P6yC5D7K77DlMK72pNVHHAyMJ2oqi4+nLLVupixRFMYrtrnzk0kTKPbO
XFZqoAlSr2gYIvDhKDTobamLIQdxuwSZv/MtIW4lw9h0y2Or/tfSHpRjqYeSeTIL9U8oRQKGObLn
7lgbf5l1J7bk00dz77fJsGcCuNIPcpRko36mPoHk4iZM+TufOSAv5X36XeQysbGCfjO6TofHBvAL
C0SBQ2Ri0wnPux+guCUYRDybNo0tnFz8bb7GU3yBJ2qVGvCjeZVlLlJGDRQK8w5q0f6QGSFK2dqz
x432LKvI3FpR9JNcSwOasfa8mNRz1IS20tgGcAHUtKtFloHFvJs7oVoDhJ0xwHJqAbrsEkw+MpeB
GDupFejp+k1R1No67Sfv2ABXejAGLrYmqwVeQpqTI7zsR5NjNwJ2Rf+pL6BgHflBv8VGULyZXnVq
FcqfIlBYP+xv/0BGAV2d94JhKhWeq4b/tWBYUAHxXd0xVRFTGXLLWbMB3al/ikQcnAKch53I9CCK
BDbC95EI53+HAWxNSwjNoAYFzcWuDKDTjuNaNzQNaGh0aYD3bglpTmBynDf8KBfLNpM/22D83kEm
45UBnLKzrWI4QAM5e8rsDHW6KsLWfvYoQvyOo4codDsc1CRDGx3NWIh1WbD8k6w8bW8Ghh2SmYKW
8dSmjgk6bz37ZPJkvMgq/pMGIf+ZPbY+MlhqZhB3yUtvuaBu7PJP5CrB5pxZYBHQwKHO3ejVwXnl
JVFQRrsa8RYyZPmuUyBIPw+0AzM4GOrV6JCDSsidRIivQSg3qcpEaJrHW4E09XquURxEf7Op9BAM
MC2Sz/4fN5bMwEfxF6HHkEwc9xLZQBwF/EKUaS2gDpoXeVvyUeOO9gNKR6IzWQnL64fS1z7A0O4W
ojCI5kUfFhrw9ufMwiBgoSlQXF5Mq8TkxSNEAgJset3oYRBpc5pNnCJFqLOsbzGNKXCcq2KcIAeN
f0V8n40QbzIb5JcBuH/UmWavZaM714mPqIJS/rbU240m2wkyCDDlrzDmVc6V9eMfOM0Wp6rX8ZrF
6/Ka2BH29XlqHbPROZDfZjyBcAwP3lron556t4Bcq1FCkVXhZ1PHM7e5EN1MHKUrEQ0O+vCZOKpJ
+aECSdtzMPL6pTDyHeFoBSCCIJ9qgxl0S2uwxOy24zCVb1bA0zANbHY0AD7DW26ZrxcKFddoh13R
9J+jyMaBFNGnzJSv1DUq8NlI1NezDNIvUBgcH6kZixIU/CCStrl8ZA4ackMaGiIHHU4TPoQCTbkD
gCfBydavOBM56AfbnieR23HAfdsEw9Wrpv7cQphMS2R3BP9dfyYX/iT49Pv4F0j9AA9wsnEiMe30
rvhM1l3c4qMBWoprIgmLzsHpqlrPjkekhml47i5zgp7Pt/CPmOUydHktzT7T2vN90S0uyzDvtUiD
mkWoda4KHVrJxWOi1/wCCdbuuUslu0jHfhR6BviTaqJ4qDdl0rQbMl3XaZ9zVj06dnybZKLe7cJc
c57UpGCIdgMRrAZ1Ek+No47jqVfhnBeCz97VGpCKJX+sWSnkyShktMp6nsfAXvK37vukZcXIb5WO
dIS3P7XshykUswQOtC5dgnMXVUa5tfvgm7sUDoAubmaZ2SORjox/hKQ97w7YzgONZXErNLD5nE2o
+VhQjsKopXJ9ZC6jFPz/OBeURB6wbuXeRKnOZqRcSKqojABtAD2qcs4UwUQlnLUt8B+Arm0WBuJl
gKKZmky+fx2oFJKinUCKliBV1wCBNqAQc0Mw0vxiAuwC4i633TQa149OX4hnC0eHALEmyffY19IV
qp1xPNHi+9lp2PvEMTO8b0kZd/PEEmDxR6v1X3Vtl5YttKpLQDCG1IuHNdlCsp3scnmc9BjpbEBx
e1SUq67Zsj8TN9aBMVS+LNDEmqklIHQMLGQiis0cODvfFzcmsOSK1mtCutZy1SWuQDUrkPv4ccpJ
x6XUGc/OHYKfPRTdTtRYQYRq/5SLasNTZAwbl+tILEFi5OTQEHVNBu6dbQeC8KQDNfds0nwAjiYt
XNZzBx27Pr2sqo2LctwVjczOJUighvb0YZEgSTAJZ1K7EodBewr8cF0KJ6dep2I7jNMfI0N20FQ1
YdTrEyQAF5+JEpTJM/mBXIt/MYWav5i/CyHff4iju1BXhIDxP66YV3GJhLG6mgPxhLB3WLoBjlS/
uPnXBmiKmfTZUjz6ZBpgS4HSSAANQDW6DNCkwP6yeNxC10yoB7UhFNqA5WQdmBxS+0D0fdQQW5/3
Tum3+O5CyATEZW1WnjXP71FWPhMBLrG8cvp1ZotgD8Q3FEKN6blBwuCi6/hizCzN/AolORaCLVIq
oXPtue2TZ/JPuVNv+NA0B5nHGsj4d+T260HsvQ50TzlqXL6ChO2UYMfwymNPnPFJxLk8rdr0wwon
avGDjzOipym1UNmEq+FwFcgc1xuAxG6SN4Ce5nh/jLr/Ie3KmuTEuewvIgKEEPAKmeRWe9ku2y9E
t6ebfd/59XN0KZfS2e5vZmIerJDuvRJkOguku5xz6MC1FlRyWR04dYh+pV+yNcxRL9/lu7XCn7Nm
1YB/zNoiWOpE2zmLXb6GvEWGON8Gs1FWr7yPp12rNTwggxhbxEeUqB07vlavJMoYuCXKQXOONDTS
bLqzTfGNRtSUku7DQbnOhZZcV9M5VRYQR0lbzVPzVFfYQebut9IBpPRKICxxBzB6sLHUwTa2ExSi
FawFwiorEZXoa+xa4Hp6JoyVHvjL2WzHjwS2EkkQYoCsKpgWubjQl/VMepJnGQh3ZCJxQLIN4UVe
hCHrx1cyuhAej7sczlKrRkVDFq7hBXBB4YWGvbFK7nBqSbXphZvttVZfgRnxc87NRBoys18OuhV9
GvsF0UTZgH/OgrMGaSyA0+j2AoDF77KIp8DQ3vSmTNoetP6NJuqxy1GORXrwnyyeqw3urismfnbw
ZtmaFdX95wJnkRLYZeiShmzcCrCZm/BKf9VNwE9j+mopB2RdqAMQb7HOnZ2IkZbaFo+8nXPkdNr5
/Sob6qkhiKs5AO+Qu0R29SjMyaNuDKQzRw+L86bQwuPYgDRELacWoR4S/cA3MGSPepqD2lxeK3Fe
WeSWdzeWN9cke7Us9VIg7M4leOKZI/rV69zFRtbIxI+I+36mkcUr+36ydI7IYzH/HQrsdex8HN6N
Se0Af5NmbMZtttxjFwiYhv4FqSS1R8HbXLfuhyZ3vpSxxQM9HoYTWdQRSGboLPthwcuFB3bFri3o
PIztwH2acvt2DV1D/NSaD+Szz20mdnardycaggdtZ/C1+9xEqXUvJGQ3ycH/JFCD7wDwWJ43dBCt
35iNUu5yOP7/zYzL1Wg6rfbrRac56reLAhvw/aLq3mhxeVEyazUEFUwHvAhZl89eaFTLc7oYMYBc
a/yRWo39ZlvuqU+yAt5yOAHn3AVN9IeFyIHd1BSRs6NE5ZaVQKIQcO6pDOSZwUsOOm3gQEoqGmpC
IJ3rpbk+0axlBs3KpKdflUGBr+p/WGhmOWrDe0D/WcxZT4WuS2w+8KAJ2QyZH49290qScS5KX9OA
EEksaMqeiM/IxKg2+7E3LnGUr8dsHXpJb2LuOnyCP8bqD/qtCGSS+AkIfR/+xUArtMWPeftuIHDg
roAD4zYTEgcQEngxLQDn9IBn/VE561l0rfbmRKu2z6zKOOtl1T6tBYhQyQLUA/4yZOELmIufcjNN
72oT6Ed0x/RRtLQ6jNggP5EIGbggNEeGTxCHoFSKEP/f2xkqaUO74Jd4ALy6p8YkpMa0phAIyIPh
KRn1tF5Ooe7v5oEWxMJuEsSSABQAdycyUNjf7ty1R6Lc2ni3JC2XW2jpqRDTVxIh31cG6u3QfLAN
62+cFNojEXVtnF1RXWZkzHJQwWCLEwX01AZ9BZ756sl+Na5a0FynyQO9ILZHfFfY/3xBTAx0Wdbk
nmvD9IE8Hj+otC6xZDGKUG0TIA7az7wwaQeMrAhVCVLWVmAyRMitwdvfH/Cm1B+6ELwWqZiSwGjj
GhDa9pDdl+4cRNPYnTdZ2qPyvgMj45QBa2GTIR87DzQchZEyZj79Z/hsxED/gQ7nmo6h66bt2kzX
3Vtcdx73ALCa++hxHJGYWNra6GUVcsIKJop9L/3+hRlpWiCAZooXh8t8W1vqnQm6P7j7Z6bdbV3S
W5wjDTK2Rn8Tugzb9llzyorKkg+UJkApASpX4F9TB4bJSnaI5Wa+mnGzwJaKcLOW24IelzvxfYTa
fbyp1+LbTY+bY/kt7uD6LkEdcKvtmvJ1Tso8YFqsXbSVh0gfqdsxaCTZCQlrrUb6QRZ5pFVyGlLD
jfmxawr2xBYwVGbr96lx4wPvhXmwNNf5ZvM9vD+Wt8QdjmG8Ri2zTB2j/LG4fAGoi/FCElNgKwhQ
YLjnpEHhgPUwiwvTo9y0SRKP8GH4y1qiBLCZeQ3Y21m3fQ0B4D0Jm6JNHoH5mTwifGgcYqTM4kEM
2Wadt3lyr3eDT7LZdeGMyjPAASGL5oEa1FRzfwWM/x7pMTXz4O5/16DwEi5Te7ispCBr3e2WU1a1
r5sM/3XLA82ADy30UQhm726XcQCLkGcZMmHiBkyiWt0dAaccPYxu/d60ONiFQ4fAKyRJhCMpItDo
ynOpJx17u7qOT3GGXHlsjD+nfTOdgYbh7BALX77z2T7rnV59Bq7ZdE4m4AESE5KUjy52yB3C/wci
uXM4io3hQdXPiIWCKVOvgIo4AdCKtHXUhs8VmzzdCrUXhoINvZzYKeztZWdHeuKLGlUIQZoAMERg
A0TRsdioERgzy9YEYEaP4lxZNNE7Ey5UJyEY0COtO+brUPhaXlinWHKcz0MyARei6wMaLka0HpmN
/9Zq6qxPTF+mO9QCIyNLDgGnWD7Pmr7Zagnm58vgdYjrvpDBxNKvY62H97QYXaqoe/B+6fY9scdR
s7jRmu4GBHyFtctQf+t3QDB4RKZC/+gwRJyAsXImkc4mcCVpQAm8gIBvk1kxA+yzbCrw8V0QajiT
qBzwhJv7pDiGru4TXV6RIcVKX3LjsY6MBZWAa7kHgqwAGSyoG4TNdc+YctROIa3uLRzN9U5IIHy7
BIj5WgJF3kDmY+U75nyltaSW5uoz+CaBnT+/4ete7wgpXM11JjbhrcuZpxllnh1QZQvgsdG191bI
EMXpJaAVNXD3VvdVtVTIPIb3jLRRzZNDIizAZqTxerDLBLBUWqp/CQvrbMu6Fh3FfH7MmulBD2fU
2CXt7FMlzNIZRzEv5dvQFwWy4Mc12M4miTyw0KuIGp5ryGPrQPuyN3v5+KSji2kuDzZorI8WAmkn
pBneq8KcRTDErKkMRwdZ0wmJiJtWlefUU5aBYI270X0jI7RrjB/PMACIoUNZ+KMpHx7Uq5sEofRo
DGwrL/mmJcWACuTQQaaXsiV5aLQAghGoO6ahauKq5ABswyWk1/kUV8DxC9exZ5WvMYCXdUQVIZup
0gPgFonTiKKWu5EYJaS8NtqpBMAHuoVdjHur0FZP2bhELqHGyHsDYS7Ter+EA2w3g5Lv1bQSuJqZ
DqwLjKjhVv9n1znrHTKFsQUMrTUok/a/4qH4bCcj3rKiS3Qc8KilWljINBPxOL3LgPE2lOGdo+EX
kJrl/NlAGRe8Cvr8GXGl994qZT2SVs99xpxAFcapOrk8mlfAYciSOqUezQGY1LOG/0upuKqts0Kg
ob2bq5kodsdPgbP9aiRgyklBMbYm8bhPS9Df5GvXMNSzSaFUN2v2HViY4kiijJt4kKOaOr+LQ75T
ZtQLUSVgpLig/L1Q0xXtaz1V7TGVooEeXqRQv8IPk+23pn57ZDeh3qUdRqA4lzY7g7KDnQvZGwZN
FGCtQrdTXdL3cWYi7tj/Rr8mxF0kV7nqbmtdLauWqYryMUqEFtxe6Wo6WQPb+zxioWP4K30QcQiB
Bkq/G+zlM1L/xUGJqEcN8Q3R1E27TLe28QIYECsuQGKoAYpYA2zdQzeXCP5k3zsABH1m0zQ84Tv7
RFIEVF3wfRYR4LVE9dasPN8nTpMfSavbIAOfUKAOby5Sy133hYGNzouxXcD5FsdiOiBvh2Eglz/N
dgqGAXmEJq2yY9aKkweKUsCiW2b7OG3xCCrINxs+loRV0vw6BB2d9NyGjyxFRaQvjXtb5B7YU63s
vk6RJS3CpHJOIHLhiCyJfP/OIAiai3iVCG3+tIBqmXA7CNSDYDyIwzvmcbdnaYXHGqnfMUCAqIiV
oCIhNQr6Q8l0a3K8ySi7/Ub3rRbfxig5vl5nE9JC2OeixM1C5HuxsggZF4t2bm1bQwIGeiRr0+RN
q3mPfEPIEY97t5gZD0sAe/xzGl8arUTiISyvumpttcbYtzH+yolOG+8lVE7JDSeS6PapsUynsux1
ZDjL/ahqNiHLxIseZe3BjIfOM+Ol3itIvhv8PaVQmHy/M5k6pFZl8C0mAwALO836pBljeTdnSwEO
XgyLNHaf6sQ+1GCBGv18/AsZ9PWrbi3IlObRl6QFfj9ZdgtPEOfWwHwuJ4J4p9kDrHjFO6MVn8w0
644WT6Ndnq7LYybiUzIvwEZAyt50n+gZkiaTpA6WErink2yQvZUuCFSg22Z4nZGarKkR3ZiibNz4
HIHm9mLrcKMCXM/4HNrmH3bHgBlhTQdtttLvLO3qHRLt6we3giOgcfq3BozZsghWoHoDPdVcyczF
9afMinwr4tat8ZXdxwLAk71e6nfXWESIPz91ud/ZqKXBiffjvVykrVCvi+8DXNjynIEIf+2n0zDd
F05fPCfnjVunjgABsMbfw4HV+xkIL5ex6q1HboC82TRbVERqWe33AwBWc4mtilIVdly6AkyqEm5V
NtSjZnXSpfPUmKYxw0Ia488Zv5t2I6vT6CkD3tRjVEzlpQEBoc9Ew9+AcxTtQ7vUjxpIJt7apfhi
TpkBt4ZWfQLDGm6/ix8H0AccMglg6eQ2kDFlj5oOyEq72WTjhpG5QWES3KVCulTzNvWgHdhsI4fv
Y6krRE09Fwl8IqiTiaflyUkuA1JGn+tpaZ9/SmhgdXX33CMOK21IMknD5X0WDUjsFray+WUdN3U+
uyNvIyZPHXizZ4P7SJSx07jWl8VeHgwpUnIQ8LJdWNZ8N+CUjeqByL2vWNSDNmcVQLrn5snFbhkp
5ABUpKApDV1UOOAE2Zuf+0UvNy0FXEkrcpBLkzZFnVftArZGskqnc52fhBE7/nZgQIbLqekWgNSl
dr5+0QDgvQMghPXIZoNvDWfxMyqNQVvwIXfBPnjP69gnKyWf+9I9ZEsGxDI5XSnSIbb8JenMfeeU
4sgq7WsfmiwO7LBNL05RWcXnWbDWB5Qi7oXGdZ6X/mKHZZYdQQ7QoNhVH86zw+3cMxKAGk55WO3n
SCBtzAojD/BbAC2etfgUthYSji1AioXZHL9NPch2zcgcd44cMjxq9lXJUHJkp/FbWgO+yKni4p6G
2oxHNdK9Xk1wR79OoMJtQWGRGJ9iAzX/gIEb2a5KkdbZFig/Hkc79l3p/29nw12PvYwHSJc4diBt
6uypixsT5mZF+s2UVCl5/anLI7vwHM6T/SLnD/CFOXtamtQx0GqQ0VWn+1BM2Ng15RJdYrDKCP+2
65CBm9vRZes2SOw62Yj9/96Sce3NXRK7Ml+0aC6B+xAjdamM4Pxc9VHzsRWvsl1vM9NHqaZ5qfWX
pYuBiLWa4lGAyev7hC01fJfNCqeH3gTgY+nvGJhKzqgdXg8hzqNPegFKwSJapzctG3/oSPD6C+uI
okGKq73rE1BXJaATNGTGgBxNSJ5Uo4VlKH8DRIkuS2ESRG2OuEcABcshVcuAaYR7qEVLTiTjyJ56
dkC22dXG4wr/U44dIaLjMd7jVWdqZ2q2MamuxgNHBrq36TgTzB8z/NrIqocH7aLslYymK0UF+uWT
k8WAKwjKEKiXuW4EneQKZE467M0Y7MqrZo1ffiOfwjF8tKOsOWSUlBpLTNBlDa0L0OGsCw2vNDRe
y6AvAEFDZklYvi48QqXShz3Jfzvz5/QBjpGrC1jG9NKBxFjYYIGOdQ/I3+IuMiv6AwatlKtbNXAp
ILSs9QDWHPfE5pSDmSwT0dnQyoCqoOt6HA5LYz4Iw3kvjAbQXXGhplprUXlkR2oS0pB6JItnUKji
/wJzqC6aetQ4oxX79tyU8a6dSyAHe267pLt0TpMLNc3UvfduZOEs4guo4xA6b6oa7Y056XOmI/vc
CgGuLte5Mtxmum36tUJFrCQfWBwXHA4FdvQoj7uhDjeyOQ9iZ542hXr0T3X6d5LO4HNEftEj6jTd
x6JYjXu5RqEN5z5tsQOSaAvwtrf3XRe2Mzy6GAMIb8c7vNCuZGRDWnNyKn9NwKjbVyCj9/qpwUTS
j5qTH20zfyPDhYFjGIGAP1R67SyiuvbWoZwBDvIUGUOFuJrM51UmlJ/rwPd+oZ5qSLZNwd9L0PdF
cgI28U1+Egm2xKO2Dp3z7N5mPFEuEQvtPwGu8wMlr86Fmlz0771bWaJZgG5AxbiyK381/ve5tLw+
nvEERwGdHN3YWoub76OwGranBv2Fb0+G7SlBf/eFfKAY9GwhgzaYtNE9q8cBGZDp9bNl6988UuwI
fFRtjjgpEGDh+6Yi7K0rOEMtYslPJHOzIkWFAxVu07fqjEjHKQX7AW7Q5eAUYJ9U5F6prje+AafH
QazgBCNFnIujCT68BxLFq3Dvy7A9w+swZj4tArJUvzbBxWZKUkwUQIM9PXPCwyTzEoE4L6Ouhrgn
LbDPQB3Tj58dbeBPham9RDIh0uDgIlgyB3WJTpPuq9SMouFRs0AMQo7IMZ5+NA1cXuR4dEHJYgF9
p7+SkRk5IqW87+A8UyLqfcjJikTUyLWVvZpUMjjIkvZsitEKKJ59E9SmsHW12Oudax9uIu2kU2Hu
RvRxgLMdAOR/DcsrO1K4qHH26IKRkSQn3tlf8M/4lGYV32MrkQRCDiOUbgMidqp90nYx7x6MBXjB
9mB8GkFb+GkBNYu0JMksxBPIXN0HmlwMS+IvoOU8xU6vP3UGOKSaGG+gQZ/2VMCaIj34zkkjUAri
zNr5fQe8xVB/pXLWbkgRRWsa8DXKSlg4x9LAKtpzKmp9v+WUbvx9ArjwXhFbCwANUdyO+7PuVUZq
zKdNQQmobmPVp1w3ZTw/BElb3Gj7Pp9QluP04Y6EsW4Dv5S6Q8pDgD7AsgEx3NZbETLU9kpztRAJ
gQ4/n6bW2XgZFDmD4o24kVXCbXe1A0h6UpTyYEQ9anQ6GKkxMTsgCeN6CmntIRc7B4AOOzttS+fE
wwGpbhED3r6kxSxlcn+dsMK6R5S2DrAZyLyGuDJJLywB18qIR+ym0gFwBqQBOXWqFtcIaFalLZm3
jYXkK+YRwg1LhqRenHOii01bPUC0YaunxsyF28bbdCQmgxmkfxf9O9LuxDmijaOaJ+TkbRpNAKXb
X0jCSIIoBB1lQA+ckZ4ySfpsFBY/u5T4eaXgelj7bW0XQeqa4yXuI8ABz0P7So2bJZ9zayzuadQt
jnPo2tD0acik2QhvlGGu9jOJQIAc77sGVYhanyAQBYbnRxAwBKRcDQFfJnILvSFm9YlkdFEdbmI2
LkEEjyM8vjGf75bQFTywRoF6Uw6vXJ85HK5qaMq41Mpd1KegedAB6yVlV4pmGFAsbMTLXVmHA4g7
4nZHsjaPEC1LHc9G2vpXcNQ+uaibeunndnwu+PiK2pfqK94n4tBrwHvKirXETsHEn1Y4Ng/a3Ouf
q3jC1gWzq8ZdQN0LsA0a4oSHg0K8xpdtGLdekjj1lyxfrPtwRu0WrRbxBbH+KCqPNJS3gEx5cOXa
yxpEXKDKUDZlPaH4aESpPTjfxKbQ4DxA3CRHIXQnEMuTJqngJvM2azOtd1UVzjiKphCqddbO8Cx9
ju/tImfb0qQsonIMQENle0Nvp/YORevGw6AVr8s6GXg+yBEtZXVdeVqr5I0uRApaioF3c2HDY8WH
fRMm6b1Z4//akE2IktPznGvPJJpALQ4OSwcpjj3eJTtlRz0+VH+OrbGcEiCtPg7wIT8Cxnt8YMih
IAMl13p3PUxxh3wZaasWSkHc6TthbATKmLQfNxeH88OMSuCjGbL2AvjF9wY+fJlh9DGmnrIxZjj/
HBALKJGyJRmCU9fr3diR9kZGC0SNg/86lACCO/nnAr+z45Y1nqoW7Iqy+EPrLGufjTIlk1y/arw5
igGAaIFxPANJr8SvpjngyfqHjOx67LZ2Wjp2z2RMa6m5y8f1lOw/r5ciJ9JHBBNlXuCGFuyKRosI
tYRl1pdoDgMiziLAto1YjBQp14LNTDKOKQauEZy/apaaSr1flbSk4UTHuXXrs4omVuUE4rBSh5v8
1wgjdkzNADwy8LHVBjsq7RZxpDEKwq8ns3pE2RFp5DzkH7EjwnrtsCOZiOy/wWjbNQArTN37KbEb
EJSNIXB8JMBAKsEEqJfUOrgH8ZAC6Pe1nJTUFE4KpICbaUpNS9FkkoUoYPLCsEdq0cc1lLGQF1dD
k0AIaPyvl0eZkjYhFKasrmappW5u43cX753ZReU0Q6L5r7ehjO11NsBN+Oud3wzVnRpu9rRm1XBQ
65Gt+jZIQbKKvsV/VWfyv4Hjv4FmrEDAwNGt8/gI+MVenh/NZAZ8KY011nNAd0opNVdjg6w2W60d
dL9YzM5nHEE/FKiH7xO2sZBrh6kGqNRtGgnsWdRxQF11cWzrmllSjsop2+rblIU3OJcus70PC/x4
7XJ9aNJ1/GQazuIDaNDGbxLDJUNhGmMN2A3lMMtZdweOlgRgVdr4iSdu+gpHPOmokYu1Yw8yK0A3
AWN3WiRsw1CZz9SsInzTkXR8UaJUsm5bUfqoLZr5PImmeUrZ30pvYx+EfWv+pERtr7WntXeBDBnp
7yszYM8GOHahYE2uQ8bAAht3xeS4CF7iDkjBHUd4gB4YjyQD+UEDakfyNLpgJF1QItPA55eAa87B
q3obD2XCL2bI4QADwlrjqTEJEzaaFzeeNWjyXV3V3eVKRCbUGHIF6m3GZLQuET+8+4sM1zW9qPpi
tauLDV6FfQfyKcDBMlszkiuryfAEuNn2OL47dzwTVX12gIsRAFIjQlUVM4rX3Nhm6yvwLzUQXewA
VwdQ+QUkP3cx3qp3Ts+cfTFITANNe5cpbTkV6eiRYRStwHKwTaTEIG1q9MgoRW5DvePuWN0hc51W
2LQtyuI9k89iP9AednTwWfRoBLG43L3S7hYACI3MkRWmh0LFYm/0KJfb9sykD/skPmGn8VDnVfhk
9Ig6tnWxjfiwhk9Lh0dwozMU5EkLakwDmTWGi322kmUuQ51oww2fpjm24z7Z2pyd2ZT+RSKy5SN+
9hbT/G0kr0C9qM/2YizYz18xeJccT73nihl4vEOPjSy99ug9Z89G5BsangXqvWl9yJIFhAtj5loI
q1oWiCs7AUKupGw9GpuJge5saXduKTcYNCTNKKsltJaZnoscwkDkS/k0grkVZVS9HSCEi2xFXo+A
8Q/KlBnfLHNqfJEY3YuYjC5Yl6q7c63BPNd1rR/0ttNPyMBdfDHrB8rL2ZJzmsLy18LUUQ2LXB0w
TnaPRrVeWSTwgPuztKAJHxZRJzK/X4FkrVI5BJsi5HXJzA9KB3H1MEHWTzYFZPOe+SETRa4sUzME
MCxfHtQ6OMXMoNamymsARzDfADXVxZnW98aaM8CXqvFis+GCRG0yMz9sr2aZiLZrCXGUzsjW3Q89
B6tBkhh3vQVyTb2YzySiBkQGyBeQjcZtZGSRXQ1CwVNtjOcr2dYFlmdxmGok/D7j0PYHnYCLCmRn
RbScbPyOrXuS/aqI8ijpX2aJFiaNgeoBjssB/2edjuI0a4r3IBEAQavd9ieauR3GDWRvji4YQ67q
PZGcg1Nk0iMD1AYfyFYtOrjg+ywLd0a98aqhSNTWxzsXNY6XyYh/kUXVdEfasA9HPCTQUG8FRSWq
i/i0oyHoHvGfqwyb+PNStdVdPdv1sHOxO/LSBDy8mgTbyXGYBMXRBCIyI9Lvw9KSm6VaD4CqJkBF
bSQPzDZtvOuc/EfdHvC30f6JMugeHJiLdahYn2AhwG3X2G4uoENqgLxt1IcUuVTIBAQqN2mjCkDW
3oKS4CN4pl4SGuIbfFeTDeqyDSB0RXxHChcEGMf3RAYcWZBuLGGwbKRYnKg7OTNcXHBMzV7MgIW9
jUmVIWmzwMG9BwFcNwTRWKZg0EYT4icP6GneVR6Nh6EJBWIjhX4adOGROgxzhL5a+ULfumrm8hha
gAehBMOysae7PNy/JxrKnEPRWSUSKqRiyfDgtYvuOhnxp4Kmb5Aec5h3wC9szEOMDBXh5OHFAIBK
wKIi9eLYRZY1CVuZp3A7DlckKpAmi+AMojk0VAo1+Ua2rTWZfNnFFmvr9RUlV5JFpq1e3ZgFlp0V
5yRZ3DvL6JsWRQToGhvErqQaqBnbX2lA0sJGbzDEutf1noFL0UyabX5kYrs1dKgelEtQU8AR7dn2
UO3Jmb957zfHPTn7t+4/dJoRhgd8O+d/GMndmpHPC6Jtsru25lnmEx9VFocrvys1xFGUA2AdLltS
YJOPb5oSj626QZcsabxliMjZVSI4WOdW5t8olHFhAxnBek9wI64HgEH+yTMcLjRmIOntOgGO9Jme
/JgzoA1f60lTgtYXviSEHekJbdsIGZmL8XV7IG9P7ZsEPXqeN1b3hhP0dFBPafWcv5G5meFP9ohg
WI4IcscmYDM0Rr2b2qgtPRJS838d6xJVTk3/n9YwJNYcGdEtZFN9hP8PR5NQGy6KBeWGU4W0/wvZ
UHSLX2epsZGyEMGKmka9/5MM7+/39TZuFsn0UuQF/L69dSL3p3KWLiHgKmvH6vdKAWSrnw7V3zpP
ybd6q+FzA9qpdlgCpxzzk5vVzsWWTSM0+6r5nSxJkBuIKjzgBv2b8X9eb3SSYGztDkDQPy82g5hk
Lljz51RmL40kQqpkQz2bAeeTerXLQC7Ome0rGUrKwX50Y6jnyP4cw+hEcmpoPYM4lWgMmpPmBBbD
s1qKejmw6IN2yAcUmAOqvWO7RIZkS6vFfu0KGcjB+2dqs3Sfk4aMti6BA2UFnOnX9nKR5GOSWuhq
4W0OUuRRfRkjl0ska47XInDYO8CZ/MIKlkiCsDp313fuMBoTKdhYvZVzAfgIyS62zbvq/nYe6Wmy
tZaL5StyMWBEDWcwLKGAfdklLrL4CXSc4MY36PDWlcjkJKBmIsRxpCyOoJmgPolpGiDbtP00ix8k
ItBxkm/Wym5bGeWDcRIo6T/WFHn64FQIOat7ojXVlFm+dJ80GQHGEQ2xX+pGjVm+d2lMDfILQEhC
mhDotRcaR7Ou7cs5+XFjV1YMiDNKWABr9PCOSmKY/MkGQsjj0CfOQwf2UzlouAtgPeo5RRhMI44O
pDBcodtemiP4Z+cgXiJhEYILyOhXq8PfieA1UN8r4PpE9bijm0trO4qD7SO5LbLwPbpddUPqI1Hv
6hNvH5HMs2JmSB/FomRUIG3xfettF3Aga2N2GcGxACr4pEPVMs/wTkQV9qbR527u70hKllyL88uS
AHXVJyEIa5BIDna5tUXBM+iRp0vBwwWsydjCuXGLvx7apIkoHA5VDuL3Tai2eLT1a4pZAP4udfe3
E2ncOH/0XbXeaVXe+CtKHHcJ6rwus4ztZo41wqP+MaYeNebQgnvHBRCyVKqGpq1y7o1MDUsxl3sQ
hKJc8sMOXNyIcNk9UnuFPo77PNVFgTTfBkmndu68ATCiHJ9oA4hCoh55CLUk6cG5nMry04ZzEMKB
Wxt7NuB6ktBJwuySpQwAMoMFP3uSAV4XgYvNMCVDEsJtCCSWxXw3HECrvQ8XEBQ6AIg9gkH56ap8
ZZLVYQok7lcTJacZOsHDoQa4O6TZbm364ttajueqMsV/ITfzCyuN6ctoZNZ+5IJdAGKu38fjooMI
DwDXqCUtt7NWhRhyhYKpBT6ytjip89fMB/3OgGtFz8v2Lo4Y23FUzX3J4/xvhgSSv+sG2PRAdsP3
+L3TpvGtGMp2lw39+NjPpYGNP7BF27WIQXRU7aJ5BOveb8jBAEg93TeIX/tjbEhiPhyGUd3zk0CM
pjRMTJv6VvFB9FUX2uTTRWjB315JXkTdx3bhjwVoSKvQfdBwIyXbbkEalvIiSr2tIHnM1FrqPuhW
1VwyIZkyUdqbz0UXSuRXphS3V/v4TtTKar3N+OMD01BpadEQdRWnVeCg+PGp1MW2/4aGPtvHha7+
b9Ra6lavvi21kPqwQIYGjVErwU4/EDki5JagEg0ZtFKUKQSNDUyD8Da27qbb+iPwqN+RNmjeDTgI
kFoQ0RPIkANsyv06gtIU2d8oOpQgBs3ImjGgsUWVQb/a/ENNlpHr3BtynW0KyVD/iRJGWvNXG2TT
hRcbhEagMHG38pCtHmRCzVG+vMwMB29VIbJKcRfW7FCIofBu60zytgAAXmbDc0TzTfBE6/oCDAuz
cWeABtQ5tjjA0N7u5+qDUZcaMmoKpLHQvUVpiooo6pJ6KLIXHfw1QWiggM+S0MpM7uipdyPTUqtH
UqK0AbDscOitHklnGCk7GiJR7H0pGv5/ZByUnLsWniccM+f3nGRA02rnePmTJFvKsSaVyqIFiEp3
NSPKkTmTdaAUiKK2QCL+R34zYuzx3dUaZgqGiqnG92pK8qc2aZuDO8fPzhhKWhXJHrV1SX0lnUYU
8uI9GWp7F1DFXjLuOdK+H+MaUB1RVBTcs6v6W4168xPJSEtNGLJqJ1BsurtRpGs/Hwv4pDxlTD3N
lDVK71cwAG+cOqKp4+e5SNY94aFqEejcvLxyf+jwZgUkmzt7uAwSbZV6NzIAPWPGNs+pQYU8Lxwh
CXeB/72dkGm0IBV8T2PbMsPD2o1DvF9zUB3d6m/HYzeUwdqx6HO4duHeNobmyKe6+QYEYVCILACJ
qPT6UqIwzC9Hs/kGhpAJdUym/tCCZPoFMKkvCCw6D7bTzNMSaFOFDGl4Ae1DmfPiklruToej/ESj
EthByLSRiqVAgfpkMbvyNpUUTlJIGpIh2BFiXyT0+ThEw2EbkkYrm/KiseznbJp4tboGqFgb9XFY
c+U1eM0bG4BPN6vnGlw8dLVtZdIndM3NlO5urfB4XLuo2G8XkWteLb9NVfdMRtudbR9RXlR9Qvl9
pNhen7YlYjNBfL3DBkUbe+QPbyCiBPabSzxRN3MTpHTHVUAaakgBYjucdAo7Bq6eBCNV6q4QiVeD
DyvYbEjTpuHXpjXtQPmAqUceXySZ4zEVdnh2fXiMlSv4yndcJQt+UkpF5mr2jUJd4HfLhuAr82o9
mne6C15JRf4IbP+/GtPU9iS/5ZBUdqS+mauG1COySurJRVf5ALiRKyZLZUsyBLWR5KnUah7JXD19
bacqunMyi7+C4aBBakFbHyYqvyws42IWJaCQ2yxvZa7KHn+m7nkMjWcD2eL3etzsUSGvVftuAMKS
G8U4sRCeglibTR1LEh5qCkmKo+y0EdlUHnKVR1CKtb6xxKvR/pEBf9IFSNd5exakzvp6NQSR1Cs4
KhDM0pInQgoeOQALPQUavGEKg5AY0lt84W0MfqGTU7rlUUEcU48X1fcRFW6oy0M96oAKg59HNsCk
hbvESafdzVnO4vpTzlbtrORAAzEvYYx9gJzeJE0bsBHZNFGBEKFB3mZTOp5ZMc3nNn0luU6ECihd
FyngTpFdXUTgtJhCWTPFMm2Xg43Hp0qpuGrne+ptJVVxKwFfpZqKra7qrLbiq19nUwEWzSZtbOeF
/35s1dqxDjQT/KLNOj8AoKB/ErJhWlXvxnoZ9gZH0YMXMVDvAegKmRJp/0TNf1N2Zdtt48r2i7gW
OJOvmiXLshwnsdMvXOl0mgTnmQS+/m4UHUOtmz733Bcs1AQptkMCqKq9yTniwALszLE7akPmjw7K
0nNHJQkRS44xDwDxwIA84+FChG5F1DA7DtDQU6D0kc6YRYcTsP1nyM3mFABB+pA0qJVGUZJAgVoP
ftK6kCvcfwDi0uurKwc9iwK2DFyjjADCkrLVCFgsUArAI49GQF4Os7XnKXBYSTfHZry1GYrIbRRu
PXK/9x8D8BBsfYWtIICLKsH74QKVqMWvr0vT+lwnOUTWe9V6Ak7Io5FmKwEUcL5CI/77TOkmcIVd
8btOcUgEzHFPnJvxVOQ4mELWQzh7rQ8QZyjJLNHksrLioNho3W+9A47HKSBl25PILXCPC2PaW8Ds
/UIidm/T3hw94C0qK9pW5xuRrLaQ7Zf6h148Ux3M9CUKPyrWsiuD5Ysl+FFiL6y+I/ncfbOC2psp
8Lf/zqkHsSqoL+blyKW39XRimAK8UQHwfP3d+YF0ZQR2KLCfX3/Pvvwrfjk5+MABklN4HIrev4y2
7V8cwsgDtcK6VyLpyBoGafuIeosV6XUAiSGQxtStu7EjQ+x2ow24msI8uC7/686Z1pxiJCWyCQix
6qNFhaufEFjf+1HwBs8hEL85BUokcV2VXJDbzdkqUlMWoju7rr4mPE8urh06EwqQUR1Zy+xIuhB9
D+8B2Bc7a6cR7oaUfih7c6OXLrA9W2N3U67pZ0wHpOWnMsU10C3G8PXuh78cp8gawEo/bn2u0s5m
l1SAwzYWD3KrFWhwUltnsAT5D+DIAVUbA2RyghK8WA00G82e7UqL4z+rspp9PV20HwNizjrv6xA1
ATBQhLaGSXWyseU8kV4vPGSd3JlpMaI9ykZzMcgQe5WwJXLsJUWixAUTgOQPvxvdzXSJ/rUWLZPK
Ct0YFNw17x9SZRMyVELMnbXuSz87tLUBfN40KK69GmgGeK5vUZzmJ5LQ2V1eHVRcH6yGg+T+w40M
09x8MwRedAOfiyup6pADYlr5SrP+HAkvPi5Pcd1CO7eovewq397qNwE90Gmg5zu5mH3iKAaNaXlZ
kKFcXihTjO4rWb6b35XqE8hdfwCJ9Cl4qz/JOnjKDAMbLCsACH80hdVqkRPQYTxmtW3JVWWAE6qu
vIeUtfBEWyogTJQ5sJoEMHV2vyGRDEuIPUzZg1v2u9vF6HO4jXS1SFq5v1lN+CP6FsK/ef0H7WRu
tlU17XRo++PYNnpZbvY/5Ety7Ef4wxp/3Li4KS6hGtSBoj8p7xlucufaW2UB7n4reuKn6t2QqGGa
wYGR9tUepHrAjfvQ04x0zI6fGNLlDMWhwTlMe2vNFbBsrIZhBM5M5rQFoK8h2sjW3hhaH8dz0tEw
gmrpqfWn6qANtArFakNpoF54ibtbn7wByfg2RRkIZAELH2/6qXVQiYYB3PQOcFnt8qFj/8s4AJ7v
oVMD+eL0iOpkksnCkAtYAe0m25FZO2rRr3yEaJlmNBh+O2ylE3fLgtqgnZfgOBR/gQvH3U5+JE80
4Gc/4WpVyQD8HgtA4oBwevItTG1uSfXL+eXwboKrw5puNbZo5rwxL0HDsrSKp1V1EC2nxZuPJ8sS
fv/xd/4DfTEKpcGPdkA7r0+R4rD0F+ZLFOKcQsWXeSO7Vj7vQd/3sOiCO3cKpxiakZlm2uBkIElD
NhrrYlMDjAmaLlodhDp3dCo61mdd1JZWYbwuK1QDCyqM+/cytsVOhXGTdNtT2Uz4u0ZdHIXogrnf
FtBNtHjl+gPARfMHAE+8ihovTNSojGem2J+J6ZkGonumGRkiwMqc2kas7/S/86XlxsQKNqDAMVb/
uuZd7MfXASlEeUYXaW8MQOjLAn7GzfY072jqzHl67gr7DNak/uDxcuKq15WvWSfFRqIYEqypKkaY
U4d0nnL3kUtIN5MZ5wDsClMAU9nSeNbLuSH+nsEjsuKF2ZhHZ7LNFcpcI2C7TLhfQxGfvfFrNA4s
8t0jKDE/55btn2+eW/RUojC0qdlr/eCiGQj2/Mdllny5CdVuFNqxwkaZAnyXj6WH4fLZ75+ov8ji
gcwjLirw4jDwMF03iTAeS7+8HaYpdU6ebA9a7w5JJFckt+70jFNCffxdaNsb5qbl0kN5zz/WJGcg
mth64fzDQ3DUMaxsnz0baNE56tDlY3u1KG+G20XPLfofcBFpAdMm9yzrhI476zSbaBRE7yCmi6mI
B2DkuHbnbwWOGge/KbZW4HY24NPgRGaa3cQE88DCB21a/NFBu4qbLgkbMFCbNvosYhCQxzgwPTTu
uAV8TIXqRQxNH5QXEj+M5Kr1NCMjEL22d3pag4x4kSzGu3ADbGarORhaVJn6q8wO+TXpg/hTCUb6
s+eKJ8ar5NOiklW/F0YH3gHlQYPBZ4kDBBAVkRR89+OeeRWJaYNNGm5dltXX0JxWOigzRXSc0gwH
ervNsjVw2uqt1YkCwDC/FrEGvK3R5uMeKY4MZuKvfKtKr+M4MjxLsnIaQdutih5RQnkeFXmAgbus
Q8nKZ5JEl9f2jqw2sQo0TtetpyTtcG/9K8Q1xjF4tIN5Z6NR8bg4LjF9wMuNaN1m10UxWCoK17+a
6OG/Vj3aaUCh1W1JtxiaqTgYLvbBWlc5VgpQhfSoVXPY+8DXcNHIOcsL6UllAaIV1HN2e4zVx/hA
vDIn4Oypvww2zTkeCv28jwuQp6x0q4OlLEiWzXtyvDG7gv0jhhkyRrvPh7ZXC991VZBVr0YfsyxJ
FrPAEfOm/UKtQD561V/eFb4lfWvXZDNY3f7Zt6ECb1es+1VgxB0qlT4Az3BFA1JvPJMJukwbgHxt
P5YWbiH+iZBGIpqqX9B4FB1JquSEu3JA2KEOEQj+W1JmRikP3VLDbuWDCxjYGPtep7qEvRecHAWV
hwr6CWTTsll0pQuikBXq2RY/p0nDE0XR8Bs9qT7WJX9S6XVJt4j0iYBLBIrSA27HqgfwLrInGkJU
kz8NO5qbUf+utcGB9RCE80U7ktEak2EPvG1cY3ysIFWUNw0SbxPT2twZOnSq4TmUir1enSIMXPrV
AB59QIa7eWz7YCPsKnmRRo16t2qYTiR2DLC/xTj9lTgseSEV0ChRBmdYtx55If8iIwh/4pfOQsEM
rUFRSVu5Dx8e5NZWybVHt2gNEJARGHBHN8eziIYmst5nWsfHNgFmB0p0SNd9uNw5V01U7mpeAYH2
Yz29qOwdRdTNgWjto7aTYvVS2k/HIlV+8/XkPL++1/rnPB6OAJrHu4JeGGpI1QBGCECLkRI82HjX
RDWKHMErv0hkcFHGhrf+R6Bep1LvKDKQ7maxTq+LPGJjr+9cKejGafmgwn/iLSjlQM1rnxjaKE5J
/WumdSYgRjatOYCXR7loQ+sNYbEoyXJn/n/p9KoUlo1x9F8tbYJJYDISFBHXAOHgqIdOePTVKbz+
WI2MbQu3u/R1U5/Bm3ImbBw/mObrhwQwx0UiGJ0kxnM6L1AnZ/Gpqo5LHyxwgx680eLHECRzpLpp
n607+3sGisgme+A4GaPIDM+5mAF8qjaqI0n6jUwvY9MZXZSiNyhZ+/Vm1y/6DyOp7sL/dVkWySP+
nxr9MYrDbu9Iga4gNZgj+oOkGkhM4/nnnOTmliSGK4ZFTyK5UQCJ/4UudvIGiCpq+fcPsiFToF5H
f7rlYnsigQwEgqcZtTugDAnzPAKuj2MmG6F0PbPBj4Q8hf9Ag/CGah92xRetQj2jlWyWFWiqTVmJ
hiQZD2KjdTfuUyvMfkefg7L1TWMHuJtmgHjPOApzFtgSwiDR2CU3OCV3UCfaR4fQbAyjQ2n71YE8
SHUXSjqCPWnuoFJ0yG99PpYm6903aAcPHbu2853gW3x7xMaSpjSUwJ7yBT+TUNVBPaJ71vPOy3Sw
23Yzl+gO0xE0u1+Gg6aywjlHu917mDN4Cn63FH1c48qXSpHudWGdPYphRNJVxt9qNOvwve3IDPCH
GKxEJBtrZPGmwoXOY5ibM5B9g0pMoBlAYOHP31oLpXjkrePIqHVvvMTei5Q365AcyUGAwQs7iXXl
O81parnhveag062yUJ55gmeHcPvhi7SRnESiOPoJ1D+cRPKfOQ+6lZuE+edaBtWuA4AzKuxZv49n
LoGdaORo4QE41BY8PTmQrgsLsEc9uMaBgfvdqxxAgaFcHowOcetvF1l5R26KOl2nSjdF1kUX1MlH
F5pxI0WzFQrYdqTrqtoF+2aNfVhZAVJQOy6WAUBXRTtcWrXAoqIVDORjdotMy4oJO0ZaYVHqdbjY
glkP/M3qe9AHcQGw9E3dhnuPdfwMqrQOFOZoVjOBOHKe+ev9MZROkBlaC5F1mh0g4E440uoj6GCJ
EmfGRKz8NkYbhdpZ0F5gqLp9hk3ME6lwmSX3GfPdtd5eJEC3ycsO9LdqK0Eeeg2KUmukyoOkNiiB
Bqw+xbQVv6BEBu2uAC4duHmygGJCeiqdo8I4GrTvP920B07MGcCQ0MAxhCOwtcDqvEPpxoBuZ+5K
dPbOwY4ZdgOwKneeDjlwQ/Zl7R48Ic0TDd0sw3mRmV2jurDvAhMArJwDSeHDS/uT+cZzmZKdTNqT
ZqE91cGDVtoN3ivASIr9fWx5BwqxpeOtvAaovjr3E4hS9Gct68QWAI1Q/kmWJWvUiTrb5ibKO5Y0
0ViA53psow1ABHGj4RfRRQ81UgmPqXgjjShL9P+KGXXwVt8Ye1J2HmiMVkMKykqgx0WrKC4uQ1Se
PAXqSAMSud6NeKfrc7xi/7MLRYi0B7KjXvVuGRKdj88co7w9GrW/BPzr8nmMxqJ2rsAypG78wCfj
nFr1hUi0sDMrV9pCMzKTI4k0cBWsRbKiqAXB2vEujo24yR5d9of2uFuqFQw3hPrbuN1318YVHFXo
6q4qz7RWuUA1x9J9tTRddXPj7S2/+YvqdRfdYu9aFDm3cgBjEvVy9YBNAEUQ8sk1AaOMxtDiqq9K
ADNU4YphQuPnhpROir/0HfJTYBFX1KmpkfvmzldNpYsXRQGnzl/d+C/rDY3YZRa201MN3AcgUhdo
E0P2Ka+a8ZKo3BSJpsVAnY094pZ0ZNV+Nus/8c6SYAn9FUozUQDUZDDjZUltpDX0Bw6tF6MSsSr2
YAL1zmOWl+GuTf0AjKxiL7N0aDboxPHOy9SrM7lqBLe35uzZ9WVSAGsM5NdRImbUZ+BZtTJ70FJT
DC3Z8h4t6GL8dPOrG1JpBlv9S775m7oxuSH/5kmJ6qUG77U1/dKXRe7+KG5ilj+wygUEtRmLcNMq
tBQnLwG74on2pxt4/m4RyeJ52XymWaRgVkjM4wIvsyoHEcmHjlzaAsevZcWYA0qm4X+Qhwk83QF9
5PgkHdH06LPqIzYbBV5nrDwyhaCT4KnTp0Z/Wv5O6O8AcNhojUxh6VCEdrr5MxEqhOQMX2ebgGg7
Am8jGhlZH69RC8P3QkTdGjlgyAbSCUdgHoF9nGSLt6bK4H+azLCL16M5DZcycjexbafPdtulz1Oc
pM9tin9SbV4n3g4x0CDZHmDo7JFs5MqC6S2aWXRaPIaRCbyzmTjQGjSgqB0J37Cbd8tntThDbFsU
SywfZuA3cYmScGXVFhii0OuAm1O/RblcDC5CpfP7DgYl0ox0dYOLD2GLhzs3MjIV1efOvJ8y9ue/
rkGGbJLRijN2cdNiwM/BQOWePfNqY2QzuATvZJFnfwV8kOfZa4ZrJ+tHS2GZSiXNbYutHdghu8hc
bF6bsHOGnyioK81hn+X47zyE+IPd+4Fsw6e8M1HKFoMswBBStfM6ZxSMBwfsc4H9HinUbxpQ5sPO
MkrzXTSBJxiUEO3Kbmr7EFKVCKCh870NOJu1QTJgu/unwn71+QzMas/D3eeYOJ+LKmi3mg53bmb0
IM3jE6lci3vnHBebJBGvbmnNzs4eepwlFK8uDZ7r+ngieKggsExsOkRe7wbU1V17VTLFJ9Zjjw2R
dCiMiq/F6L8UyYQXvtKTanDA+Rh75mdyXVTKWKFeYW0bI16LXZgFKxm40VO2JodxnpOrYfD8MeXt
tret6uQP9SOr8Xdrh/ntEKVxuxsBCru6M5jKzwwB0MuB5bXVVjKQCPqbV9u2ogMtHMx+f7N67zy2
LmOP92r1ZUD98mh7oHDM0XwuMu6Dk7n3n4GStBvR+3shiRVSPkXgtQUqTZ+ueRQjCzsYf5G/17r+
82CO8R4HPZUXQTgZ+h6ksHU2DbsSV/8p/muDOUnkLD1RCPgScG7wfHcbpSPen47duCca5iAB9quU
LvBnMSNdWwd/o8pr3lraDX1KwG5XfjqMZnexdyK56GV07L8uFbA8wBm+yACOGzaAWqQWGz1M07gG
acJw5FmF/mkyhKXrhAdqy/Fws1mtSOvQtOpQjG0N5dd4Qr1y2XE0M6nm7aVbm6Y0tLhiTCPkt6iL
m1Q4IlaPOOA3mwFdKKsGzUeh2NsxGpfx9uLNN3+YgQTFgEPcSVZ/C4v6JxBhzKvEk/I6FdHfpDaZ
623iYfKObmXn38ZtGLDiiGoW1E6AVGZTtaWiaXHsVwDTP7qjzD6FjTA/2X310EeN/ZplLQfFKmBm
Xb9qvoQgRZRebp5FHrAzOirZMiOdn1nTAwt/aJsVtc02DE0TFE1debXqV5RFg29H1SpGEoNlu912
lnickY4GnG9+2nJy9zXAuI6JGMFy4cQ4dWJAAwnoYbQ8l9PiAl4iGLIPx9+4aBXNUpMnj20yvq9M
K01oM5c1QEwAsNCrYVBYCi6hLpC8TL2p/bttFb0kdfIOip6DPHUM6UrkKhXn83WJjQE8jZKSamtb
LXBfpYPdSheivcHC/xhgvAuvvmQh8AqAwEwupvLzkH/Z4qRobQ1VswiwjMJ8KZuejduiOtGGHbAw
My5VZbEv+vl2r5+AaHAvJzavlo3+zfaepuQ+1uWKhfOzAYQKcFMC+9fwQ/ATW9OeQIBJxdE1vqtT
2W1IJEOXZz8GXHxtRSeS7WhX3W7ISvMVGHcnS7TFj3wakV6Tvv1cJGl0/L89ADJTrR1myr2TOeYD
DbJLrGX2n3WD5C9I+jc3oWZk/HCMgAEOl793Tf2zwQrH+K/WOM5fxRg5W3BJ2w9xYP5cWmTDyOWn
qVFdyBaACnGW8s56QNsXfodC4CpnRlfBWXagOofqzgPI2bc6e+Ko14m7cj8kbAbeiDFfBeBQ9l3s
eqteiWQA3UZ5BToFCbHRVBEqMJBVLZMwPQBt/DOygi/WB5r46FYeSj0M9Lh/6GiWTA4Sf5bhAsb9
F/Q4zYayX1egcnoEdxaAof0mBI5kzq8jiTJKVnaLwnUuk+o8A4L4XLp9hYxAssmUivQoQyrzzc0U
xyx/xUBKuQn7ECZyTevMAGiTZ7ZgaxhRCJgA6HBQkN7LTD36b0RlaPIo2fidEyzOVSsBakjeblOl
qBL45xKtEkkXMAuQtYNacvScEER0anqjbWgpHcAKoGq8gxR5EbA76W5vuXf8V/hkfU94d7Wo7wSN
ChvozIia9e+cp9ZaB0PevHUpMhNhZ76GueNNm4rzZFfE0QRkoVo83NFQtJlE92oJymL0DLnhapHJ
UzboBN8h9yPBrcvEyfLyv8JCRC8owO8PTDjmvguS4ssYVV/TOC1+oK/+Lz5H/+6AFgOgDefuvozG
/egO6MFxzDQ5d6OFJhs1i+MgQ2nRh0xK1oLPNfPtYXtnmHmfAB4WA/nNtCLJY4bzBSqH92PXDYcx
CU7BxHA314ApeUnpLzIl9pfsPWXzjYb19pqmSBYAb4GmS3XAMlUZoJ6pmoIlbOxR3zGZLMIW5SNg
mQ5mbx6GIsL2Jx7GF+AhApcDpPQglQf2ZCdHkJxnzpaM3tzYT6Ht7skYJ/AvMwfctfibP5GuDE3/
WHWBjasTWD1suaw62d6cqaMUJ3HpoeLkjAeuCeKbIPmSjDviFiBhqHbEO/DLwhSG+y+BLJ4E1kLJ
wbnolz0allDdh7H2TRsw4cjCxCHAVKjNiRqcclwdp8dx7LJtJe1oZaIHCERwIPEFOLX/MkrkwVy0
zaxchc9NolAI4YNIkGdTVhr6j5k2kF845AAV/88htD53kmNbViMqPGPxlgYZLmTb6sKRer10AQoX
AFNSOg/KAJBQpMwb0F0u5gmHyocchgzMDvs6jLOVD6TZBzv/SW2uuut1QQ7SaEO/3G7AhchIYYQ/
RCIuB0a1mu2va2ydHu+LNQYpHg1x/F16yFC2xr9JOungGPmxRz89Uc4J5IA/ZJ8CMFXhZGhIizLt
ty6zi6NWaZSLMLdUS1clRvDe/COMdG3osjULbQfAcM00JwpRoX2WCibSHurv04AKXx/33Mnai7tb
MZXDd1NID6xT+HtYfzg3JSAqQTjS6vjayvhzlKPLi1vHMQS4suiH6g/L/pkMfvKnkGCbtnjjPwwo
eLkODLXDld0lf05R/C0B5sKLg7v6Y/jctOOAyizwjhV9ml4tXBjneNK8kMqQ5t9u1YFsRal6tGXt
JiQLUFAI0QCYsvYnDz44N/6dwaKdG6EqLACP0sPUiG7rz/HrNPrtuctM9kn6XXnmRfZWuaEo1oNd
u+sIRSl7M07MTwnwFz4hJ0G2yeGAjVKd9hRJAyDRX20vnNdV0Bx81f0EImnzgWZaZCJG16Bjuts7
gxa188Tz6pSAwYkqwXEPIpAp/ZxaPogxfkltWc8VSk/Uf4u4XhOWJpV06LqONHZWng1wbV1Rot3i
1l6NXc4U2YAAyQMQvKUMn0Y1WABSAPSxcfIUbALpZ9z/PkSW8UAqrW9iFoGDbZg2pAuFx/YSRKHz
c8ZC64R+MX/LzZydAuCxXWcrcla99IofkZfsW1Z1j8GAR/ZCswCe434TeWCBJbIE4lL4HbUCWbWL
KE257jNUj2lUoJhggEjuHfymcbmuYJcsw98MnQV+3Q+6Uo0KpHULcpCWg9R7j9MAQTQDRq6qIxzZ
0W3d9BqH/U6mbHzB1fj4IgHHpJCZo+OsdF6AinM38+RqsSodn/u9AyLZJ1IVFgrdsR+atyTmfevi
MdzWhz7BBXUXsU80jGHb78AZN236pGLFujSbS40Ox8exasxPg2MDYdpp+U1EE1rF2gSi1YEWwEEq
eVZrClea6y5g3+JgsjZ+YhsPPJqyqzsX3mpCm8SfRpQgXed0X40ixYZB1vwASHrzS1r1V3IADaBc
JaxxrqUTDg9dLuNtyYLkzw6NtmoFWlrMPNzM3SDxc/rTyDm/Ls+WOPz+rxIPvzd5z69iSPCMQpxp
938GQGvYdTXYNAHhWuEmSm2KSKbBE9EcnAGqcpGFa+9J1ww9lXC22y5yytd8+kwc37GdyFPi2Rzg
KqF4830/Xw+l351nMMq/OsGNF3cDeA1cvFkJusO0V19/ITWqbsWpdpJ08ZJl9u5VhGAv8lmxm005
ggKZo129mZOXyLKtSz2IE/PjPNk0CtkeR086hC7H1pEVYs+G/Ls+ot4fdMlFxtWNC51dQaaN/Z0R
nxNFeIH8DO4w8icSasV+YdYgakWKFfh0ykEbWN2hywx3HfvMz01/FaXNKkXbo6hQOmOOW10bfFf+
K9HHixb3+dtdCTEFZOjSxEelaF4j2S+KEICUcwx0aSAar+7WunE3ZLLGJZt3oji9NhIx5QbNcNiO
5vW0cuOBXwEmFiB9PTRr4Tnpd9AdvXayqF+iAixbpemZKGeAPhPVPh0D92uAUouDBUyeXQ5m7O9y
WAdyZH8Aec/d9cyvD6Ahsl9xS7IhOxgB+dbAJfFpLNvs8xT0n2g9Jy4AHjsWxWPZOt7VmAzsd9QH
WaxDj3Ps8iuaZ09lMQLkSSJx7da1eCv6ztsCcZQfQieTb37DHiwZ1S9N78xP6ItGfjux391EO/ED
if90Y7n77LTFBnuAHS4l3c/DnNQXXBgMC4c9j5A/jacyPtKfqAM30IqaKMIdq43DbePFK9uvSSnd
77UPcuXQye2nqZuKRxHiUUoGN8kPfdunr0Ejw30BTPO9ANDsazw7W3JIa56hB7KWZwCrdFenQgJZ
iMz9jirf7xwN1i+WnXanzkM6nfQeWhFRnPM9LgxvW7u1f+ydxnhx5/5rhER7UuJtPoOJ7lPvyHld
ByhL5x8E9yLLHtgEDgRS9WUyXGo8kNLUAo9G2SIZPuL3u85Af5whcY8FChAY3yyAW7L/ZgFaPur7
7sKdfNcpDGreY19dBOIBVenV46BUpCeRhrRBO2jvz9Va62im/YTM2/PMwN3bboIomk56kwmqdb/a
0H6Thg8Xn7hVPWJb1bvTDx/c482nykn+jjMP17YfG3HaknPi9KE9Oe3ByaxFmi0+egcf5xFfj/6c
bLQjxTleBNqtJf9jGYA08Ev0C8dB12wT1VHjqI6aVM1cZfANME6RgXRk1YZJNdiQThtQxPEeEXNf
lXqmGU5lnVOh8I8ahCw789cp6A5PmdEG17bL0N2q7pSsGTc8k2G+ZVUSbn/nkXjtvkYj7JtteOhg
5ka7iSLH2oMD5jh1mQTJ8BgZmyxI/G0CHM0Ce+J6U/hBcm2bzPw0ViU/iq5B3Qh5oxSyQS3PUJ3i
wWGfYiOdL2qtWJTIY9VltwvUZa2+zl3udFPL3pkzbq6jD6uf9EA00o7CLS/egHo3UgXOlK7LGRei
noMUPVdkpTRz8MfTI2Ok1SBuQEVHVxRiM2C3vZ7RQSSRLfkVhgh00CHHpChNQamMdloyjnP7HtEq
C5nJ4BXy7f34gH27ucHvw7kQQhJqbuxN4hrZBsfjX7BJBImE7EvLgSFMbgumUqacAzfLN6S8iYCz
cKN8cTYnnl7eG6KL5th31rDHCRwbt1Reg8IJ/+6n734Qu6rIeNyi23r+C2hP393ANN5aND6vi36K
P8fY5oFe3JNPbs5xiBhqF/3eWXdioHI4SKtGG0TRBtsxq8ad2xRInmYm6EMUhwiArIJjbURbrSI9
DbPjz/3qRu5HiZdo8ahVhLxMsQlDWxgq3ma0lKPKPs4Zv+Cb518GIwNblDu9zUbaHX2n9TbD3E5v
DGjPgIFO5SMD79CXYEaqVbkVvgsWojQATYRRzG9VEKIF0XBa3N+h0+0YeVW0roC68JhWKJJlHA+7
oTOBSoXa3yAvs2PEWrR1kAsNRhrj8r/J7HXndc64pzjga6qHu8c2yWRdKif82iR43gcD3pqW6mXO
JZ6tJJqq01mLZK2Uc6ScmXK+iyVrkmUbYLYgk1v7gH9YxgRVL7/mk1d9zAuwd3jMQi1MOJgPNNjq
6leLWncbR9qP4OUz/pednNIWRx6RZA9JGduP5jzi/pDFyT40AYCCXRGUNAQKAjdHcWRvLgqtpZKL
rAapSY7kPah8fxPZTz7uPtFpjpflryWppKPA4Vuguh607S4gz+hjtAu6ifk2dtD2M7lRtfaBnoes
Apg78joZn1I1TAOy+WEMDGMy0ICOn/GpzIAintTBcLiL4CJ9S/HaP94FxEiNByUOxnoNmhlTu4u4
mM4kdSkSmyvuZysPVwIX7VtaJiqEUIHTc4WarwbckQGiF/vZRSRdlBcKp1cpyXzjjQ1c74OO/oMt
K2ZhCQJJ5A6JPIsMgxW+DGPSnkmF7ut0E/IY+DSt529tB8kkgPJUj8iL4GFKUz2YA9ubuVGdtIpm
vnoGL7qU3a5ChlBZs/LAcYfzKYxG/N83WmSE1cEO55fxWBTYy4BOE2Q8YThuTLRzXunsx3B5v/US
H+wAIHF9ccy4fCpkeEzGAWyzd0uxuhmPY2WFq37Gf48is7x90UUH1AAlLyBZTF6c3sM1Dvh69o3j
ody/K/hTbgSLh4i/oRPOy4E9FUUA8qvBGQbymwi4TcxD6XzFojPJZY7f3xDG45ZECwypxo7MApvg
Da52mzWJQZkg0FeBOtqv5h+OY7QHXZJIxYyhZeG3l1XVHi9TFKcUPUv3k4+uHFElxlKu2MVgzaqm
/I33Od4VY247F5z5nIsbFn+joKw7kKT1xTjzI/43fGNm51wsNUTghX2MG7/4WvnD1wxJL5QBrWbi
xqwC+0uLncFb1BtybVlcPAM4I8Q/LpIPQ+pO4AoojV2LyGe0GeO8Kyr7rZy7r3OSNGqdsZ29b9Kw
XuhKAfUIr40zRTuS9KCZHUlXh6W3UETeuTR9eB/voTp1AKQqHeU8JJ6m1XLca1NjVbYoLSGLPgLi
ks5fRyCCUTQc3ZPloBzSxb2YZlZDc6p5BjXxvrAAWWG0RbBfaCEE+uNjsLRuALE+fvZEZj6mhXhj
FY/6Nd4guVd+JjYJVHcA8aWqHykulPbvlxkDxSXVhvnRz7rpwM1E7pF7ar9YQwv+0Ax5AyP9aWaO
97I4eCNeIx6u+Jid7s2w/UE87z6VhxApPLG900CWDz9SdSgO28iidfE2aKomAeVG6lxtNZSm+OkA
gOc4+bZ9JX00VMGm5tLYaJ2o8MoMbfxmcXlgRCtWROwaoI8ZQZPvQOP05s1CgQuczRk7CDBDW9Lf
9pKHp8lygxPN2t+I2oX8AEH5HqHDqrRbtYnNjtrXn9pX5G2bHY7jDMW2//wI7UefqEWa3X0Lir3z
m0EAt7LHtlp7CmCx75DFKsrA2zlKBG/atAxkJZ12we8MeDetQgTUjlwAL5NWoJCul90Rv1iQkcyB
PAijFkfWuqgvCftx24UMRHYOdjG2nSd/+ql1GPwY1LVOiHq7wHR/gDoZvE2zb39p8E03YR4aF1oJ
0KHimI8pqCrCctxaKH67hEleHOjJ70VhiuJv+YWe/DRUjqh3bhW1m4VB0VelzKApR0mam0zZek7s
lW3w6kredldmegEzBdyaAZxh1wDAldeD/g7/6KQU0+OG4DVouAE8iWv/D2vI/UtmxOYnULcPjZ28
0FDjGLh1U8fapihnesEetHuqy+9VmXvYjWLfs+kjoMovsnAByj4DrukE3lDYgZ24EpkXPQWcG8/C
x7cIeom+/yZ6Tgcreg4qcO+WNrIyJJIhlIXc5J0bbinKaf30CT2SDCV5yLsm5yj08wcch8925XZP
3Ty8D1Xg5tuwyP6Hs+9YkhzHtvyVtl4PbQiSoBibNwunaxkyIzI3tBT1QIJai6+fg8uoYFR0dfbY
bJgQF3DPcHcSwD1iK9qcnZ3SHdedJ93vQ39f92X604PQO95x1l49K4ANg4H3nobABjInKbeD4+I2
b3vYoAZOZfsLfA3yYsglEyaNLhmAGd40Vody6s23DnjbpjMSzuhHtsXH8UUvDawjDOcEvocCeiWN
c7LxprpDZkOVmuoWvEfWY8tqP6+BRO460Dqd4FthxjjzmBSOkGz6qFTBZvUAHbOLSOQvGCtXz2UX
VFttGl0clxfQ0uvLZG07ov+WJd1Wk4H9S4Vyyy7n0KjLJ2DEJD8is9VdewlNAhvCry/FoMc7Lx6z
bTIZ5svk4QRlmnJ5oV58mmnm2V+WQbHO87tpKkIQkZXgHnTnvGLVGk13wjnQOYWiJhD7722Nkuub
6x/j5/IABYNTmMITz3Qrfu7xG/MjOaU/y/jZGV3juzFhyZ5H2XDuJRuuCTSx/BIy9Vs9DiFXrHJC
npI0512ON0H1QGWLqAR7URiAD2zwlw6XMkpLnUqfpyhKMW7ZVP7EXyUEKR0yOsuF2jwlgivqxF3j
GfzWSx1Sj+7Drgn3zJUj0v4tR1IHiiTndixgOVUCdUBtWDe9dVBpomgq5iOeKimP4TjeRRAKKzPk
L5VzPHIk1b1Cos5tlvKXX9qwNJaHhtlIZy0x1J27qXblmQCqKRgeodk0bos+QGIzjuVFK90Sjk1a
9EXa8o9KcU4046mztPpXAQ7aClis8RGGPOPWGLLsFMfIKwPb/2xofX0Zkfhb3loSZnPT8s6oqbDd
g4dl2/Wf//if/+d//xz+l/gjv8uTUeTZP7I2vcPH29T/9U+mu//8RzG3H3791z8BZYQvj+U5Lv41
YQFuqf6f3x+iTKjw/xEmVZVlTW5eUyBfdyS1Q7I6zEy2OgPHcWki5Z2lOqvvRPBpwb1868RNNAvy
UMQnsZ/O8yDwyiwD6L4gPnMbOgcRMos+HqfxGWfM+JipCBOHGLgwxFCVLrC6iP021u+j0bL8HPnK
7/Ao9/Hnt3+N8A9apYVWPGnIQW31midHIx2bm2nFuCcYkH8j6x+N43Qfez2xnx31qI6dpdgnlL1c
6rMDH1YywUrYUbgnc7wx2Ezeen7+SRHLbaHpOjwjCgASqV6p+minvF8DLK2dY9zcQLq8z1zXuI9C
WKFXo3OjmplGw61rWt8RSBj4HSTdTqCNPy3xZh/zPXwWQfmmkLQO021qB/maJqALPIbk2hiGelu/
v44OQ/OVETriME8dZdYDRM6SM02tMyu69l4EhSovfKT8Qlfm1wQr2QvVZKEzuP0gdeEEfe7//pvm
6P/yRQO61AVewPYshxmm/dcvWpVwMcbCm666Y4gT+SjZ1VCEs/nS7K6Ug90XRThembvhPHOCkm7W
zvWwY3m4/muMPhVBvQUnE3c3kjDU8Xg9NGMjVsFopHekaEgdcTP8hHSYeUC6AHZNY8Q2I75UW02s
Ujk6PzL1IDMaq7iEsK6/eMzEewHwEvBGvp01vnnYRle7POQDKFk7YUKZTtSutW6gHr41oWsEtlcp
NZ+yTVAFBSSdUkuVlcBRdExvdoI0y1yDnvC0q0RSnmEcWl4bA2BB2syp3VtuZqUPk9Fm3r69R+gj
S3M/CWv0WtFbr+Dffv9R4af/+bOCwQ9uBiYAHx6URx3V/+Gm0HXakKeWO1wBywz8YXLPjmdoj0ZZ
u+fJtQq/6AT7ik2ouQJ1t7i2Zlw82Ib2TO1BqMnNlJvTAaeExmuoHa2+ZV9B6ev3Y2QEG4qysf20
y8TZiLZu9lZS1LcMuJONSrT6VJXeVN9CdWlj82NHAWbepZ2QQa6Y9KV64gZwvttkohD7URbmSx9B
l9AD2Car7eJZb6HVqKLGatDgFYNBQTu9MlE3oAbHgE/puO+sNbPyfFry5p6LE9jQS9c1c88B0/uv
basFfu305i1yq/AAxzn8+bGbvWOsBHesnKZveRgdCnXzzzN+tsZsI7UQ/b1bP3h2GK9yt2FHqjJv
tG5D2uFgFHh0v3JTsQOZJYClU6EdNOngxDwyXscikD9UAXq88Y8IhV61qAK1vHdl+rTEoGvHsqQ8
0W5xudC+EScRzhrOPblPHSZuNdvff3ssx/r87TFtGwgF2CiYBp4q9Mj58O0ZjdiJRcjlVQPizi9t
17pwY8RPyoP3cmOyX4MiJFETdVI7VTOppycz1Def2qlKl7DvmrXT5to879/FNSw+DDoYJbl65WUo
vcI4wCTIidnLp3Z6D07mdkdZiB1vpXs01UVPkRsD88d2joM2oEhdc5FaqU4laEy4x6XtcwxNt3RT
CWTDvQC7d5/04SN+Tsb27fX+7VQf3sQy16epP78yBdK7m2en8OV9pxCYTdVrL+0f4pZXWaZZ2gYt
era7pt4G+OiOXhzDEI6KdJHwTjpie6cflzYqfWpDdn2AooKagi4f6jTFXHfKCApNDY6h/m6Ov2uj
lwEYEKv0T90hROpWpVZlW+YB38Dy4A9g7pCO9KYvTVJBj8Iq+os9TM4RcEx4+jla9Ig0AHQSgRj4
qaxTksYK/mAF+w7d1OmL7fZ/DlKLlLIYum1TOBes4RNokbIk852snsB/wYGdlmnhNe75hdH9fFS9
eRu/9aZdEVEvMsXhIw2Y2vDjeIqIMF5HQm7bu3G0HQCrODuGmfh5B+nsKsJTfDBi2G+x1nhqWxOQ
o6L8ivVhtItNcLb70Sm+Gpm9twfGnmj46ALbwFXYMtzD/5mGI4sVwmQZ+7oZaMc03VvDVBz/13eM
3Yy5ox6XGdvSydp1Z+XJq153V6c27F9ItN4zLe5fLAjzbPrMaqApnbnn1DTDTVobyas3NEtoKWFZ
0YTus1sW1tWrHQjyNND9VLXECUwILU04LLRHpvsAxZcbiqMeuoA+Bk46Rnxqn+A17utjNW2MHlh8
bRTNnOVaMmdLgqu3OVakKRYlKkk2588orjOBxGsD+TaWRnxKjqmxeMLAgEMLd2QVGKcaiJNU7JBe
a1aMi03dRPJIbXnhgfpGHYUzaQc8N2x4s0xeAeCNYhSXvGRHKnFVpdLS0Sr+cUf8YypStEW0YQoC
lRoM4mVkWybFavRqAKy9qds6afOTq1VXyfq3y9RFcFWiuo4zvmrVKvPLpX/IEyAbUuBjMsWgoEut
qBEV8S2oPgCytjIC3d7ECr6yBIJBqB0EDt7n/zH95yMXixsbN47ZKzFVf5D5j8bkWw/9pYBHYb5s
FCqsa/NT1iRvlzLwoCy91Kl7NBRYlRqpDnMXY4OFYLSae/5/5phns+tqKzXdjC9uWiQ4NoYQreZ5
3h3OSvsjw/p0MzKAOYDU2BGAmiJK/FbuDBdyPBShQ0BzVVRZugYygJ8huXrova49UI0unmpfqiAT
tsdSVMC5gilYWCIHP0QfNqPZluWKtE7sqB1Pc52KYcmzYktFuqTIc+tlbm4hHtvmB2qj2agUBYWC
jKvZOcR9ccxqN+esxqZc1sDK3FPP8jo0BsfUFQB+vSb9qmf5gWCWIyQEDqUDD3FCaVJbv615oD9S
mevY3VG4qwTOwYH6GC7qrvbtICl8yEZ7trFqu+7XxEy8EtbrO6IoRhPkx6jKFNLZrK1006jeSVWp
15BJviMG45gGKbTJjd+MXYJprMuNYy4Sd1WB5nuK1ffMwok83KORxQfjR7XqxZQhNQYeok/1BOxK
8LlUF12kkXabXnAkCVUktfVZJOIt1WnSJXoeEvTd+vdLM6azz0szywUL0DBs+DYyz7TV0u3D0szR
Q83GsYRxAXxLNgf3qy5fTaf0F3TpJ1DqAjb9tyHIDWsHNUlo4FfbBPAODrobzpbyS6cnDfjPrneO
vf4+bYfmgZpao8g3vK3bDVWp428GZcF4TwF0qdUgRw1aJnof1FtducKCPZm3fYUF9bk8cX/Q/i+F
kwRk06cwXOE+XB6okRm46cuh60COS11NbP7FxgNPGw/3y2NPph4Eh88ICU9FA75qW8eSBR5oGfJ1
sfvLKhysCPLxJReQUTCgCXJvQuR7G4tWnGtoEsIfs7F2cjL5rcPeHSBWZj+LYayQguvdH60NcWkc
Igsg7N2V1+887DBOoAnCoHXJRSYy9tZWjR1imHMxrJYE5VxvDOR81cAI5tu//wJ5/7IxtFzbsl3d
1pkD7ovx6bRIBnlT4qfbXYQH0R9hguG7KqcSnNc88U1ToKqVKVyoHTeD7BcYJ1D6LmCklqTWmhrp
ouGXqeN4aQrWMG6t/SBn5sbh5oRFEnT8VpTAki00lNtsmnyqwvYVmCF1oeilA3+E5kYhSwfF0Yhl
qlBZd+kFz74FdY6kJ5goj32kwV7ZjWA0ZtsgUIGU5Qc6B/8sfYUiQrHnSNv5tTp+bd8tU6hEbeCZ
xDtbyx/JSmVp/7vYDyFJYGy7vptWchwjf6xT/VzYlvulNv+wFe4vgTfpMXOQsWtGZ3ilqCrs9TOI
ON4Xnv1hqahyBGROcCTkKApbMSVrirkoCnNR8xJFg2guBq2t8++/Gczin28tSBXbzGSO5bjwo2ef
zgwMCEa2oWe1F2uqXX9Sytp0CSWDpaANjZyljUrpOPiQYJHXcAhgM0FxDE+5D3HYgaV3TjXiQKqW
19aNxKFvrXqVF0n6iN86pdkpfe5iJ+1HhrR31AZsvn52OvltzrxPdvWiVaZ2ptiGQYInwce/ptgq
K8vH7DxH9qHw/LaqzHmeFku8cy2br24MAKU/Rumr60A1mubRW2PalUajQeXGqdb5aNWHGnLpADYz
7zA6WvwF5yy7vDTGb30bfmwvQI+idq/IPrareKnH07cgGb9qvH5suHUF9bx5wD40uHNZ/hLhuOjV
rp18p9QHtwlryldTWJc3UJQ0LcDGxK8cog0Xwt2o2iREcCFQznsfnxrj+b1GkJz32vs4SAh+mIXm
fB8HtYXgQrVMyPkV0hjATiEAYlVT/bvBCcJ/9/bozb6/BYp8f3uTW/tD1oIQljhc2c4bhQPDWFe7
aV2fwomZF48Cuyoc3TXFY6bbb21L71KiOK2rzf/wW/A+H3WqQ3WXOw7DrRLHH/zTT6HtAc4XaZ9c
CgeMMdZ0WOZTBmpOS0G6bGdYzQQjhD/zU6ZXIkvOh7M2VchAgH3iQzTLftI0EV/wy/pDSM6frNEN
7ht7WDsssZ88dQGtG54cY/pAAZ5T/pS6XV7m2gDSedc2+YFCkfoEpjFkYktVZsTjxrD6r9ApSVZQ
MzTv26w176u6TndDqAFWq9ro0oSlt44rp90sbVobxP4YOs6Oc/4WB4jvL6P1+LE1HRw0A9K6SwJR
XGlUWmfpfY5lkHoVasFJXHkBaPO0zGB2iTgu7yjmPAREQWTHSQcVNK9rfgeqXa/OSiVOw7Pp+9gC
v1cHyYsno2hfdVG+KwvdeE0C3acAuGQb64GDdTDgqOXBdPG1oQ6a0nF9TQtxEL3KgsQ5/Ie7ovn5
rmgww9Z1wzItywI3QFdflQ8LrrKLxAATJu0ccqipLyQSjiwfR65nNqxe2hcyyac22HM3a9cVoLCA
xbYKUzF9kHNdyDxhDnMC3bPGuXfpIM1YI4UlAo1dOkyAcNiKeniUNKCB1ncNIZdzHcinWAIrVaui
BXTr1rPEuKJuDYeM8Y6KsJs+BIYQR7y37qh7WA+kuVa8FtCA8vOIZ9u87a45bt2/BK8+FVTXIIv6
1zQ1n7oGtEyq6y8xyIkkK5MP5b7a2F5Z3Eiu1aWVQ7mmlrlC7dWGYZl++0sLEGtyVesKuJB7jZ8p
6nuqtK7okk02O0soHTWkZoVzWSiTxI7xo8w1Z/8hTg1zAHLedCxs/ckFGplVFdv0EUhQ5nhYdGyi
omibFckjka7NclHszqkvtp3CCwRFFT7yHn56WN4B5qpqcKzYBzjnwS+5tUFHhTNzksDKsAeGv1pR
kS6ZaqSS604QvZCtvfnc0Y2Pv/+C2+anp77BHNzguA3mGjNN/jlTYNcT1PwcgAEykeOECIT25z63
Xgtp2LX/ABeq5CmCJtJTmzFwabnkp8Zs06dYFkA7ypJD7wRVXYMjBTCYKQBPNogVracUMRscKshE
9wAHicsdJXHoAlv2+ByW8kTreErzULte5AcQGeLhXk9ksONRqzWFktLZhNqvocFtCXe/74JLpHeB
PgZx8b1Kvdiwf2/ek8TxnxFzPpgioEJ8H2HPN+dhoAvEgM5ESokyN66ZsXPvJS8Dnfl1ZsvgOta9
9cpmYOcWvaUHys3vPwWcrP/Lx+DhN+0ZjHkM+sf/klyzTe5iyY+Tki62JtAQoUw++SLu6hC6iHoJ
ho7gw89y1OW1wpb60UjSDbRaYesDCNKjVoQmtmJth+xLiaVLxKZN7gn3QWbgzA+ZY8KioHYf4kLr
zjEWU5C/7DJ/8koJN0TP2FNwpkN2EEo/+y4uh8yvujFdF5kItlOgOw9FYvItoNqO/n2KMv3emrpm
CwG8dj9FAVazEM+okb/8FoZFg6PoASfjVT++gku2SrBHm9uX+ARnPEv7X+NpnqyNf/UuDDSIz6rD
a3hn4WTI58RlXerUnaVQ7OOdEcDHdyjOQuLCxwyGUpONi9T6Q54nO2qiziXMSHDTBOIbcUYE8rbb
uvEp77kONCMuJsg01zbXn4oq7w59Iosdz0xsU4WYmpWX6PXZpeLQJHLXjtX3uQqPp/t8KsV2TCDt
v9JwonDMJk8/YruAkuWhkeofih9C5+KHgHmYmmCZah5KPWHdwuClBGqyKNkpitqv3Ria20Y20HEy
Rg1X6gEYkp0+1OdwNYZKlQmZhh43rs1cpeHzJDAohSxXsfr9V9/+/ICFop3FXaQnHCy5LN349IAF
tKFjPAHfoRqycAJiEhw8uKYVcPll1rN8L+Vj+Na2lP5tXG5Z+GyioLvPgifsG5KvUwpOnhd1xjae
+vGbWz7n9pB8Zao5Qrp7q4VmeeniDIruuQjgs+Zit1FYzRer0wHNAikw6MLoyLBJWEvFJDQq94cb
cSO+JHo53viE26cvAlheOpqoLiKFQbXHWvMugAb9tYOmADKdeGkvLyBEDXH6uxZErQ8dNAJeXG8j
RguSpjQCqOp0JTp0TFD9mUcE8Ln/lkiJqZDe+P1n4nkql/8RVGIbJvN018E5AWe2a386Jmi43vWm
nY+XMQG6x4ARN87JIjc/0WWMkwKOVLgkDVBDKyqOrN0MGfyUKERL2+Jkw+PpbdyH+hytRlPkUq2D
oNlagRauUqW/GSGvu8mdMr/JgeU3KjUOrPryMEjWnzomaN9twwI7aOqI1YqBShAwBFAWW3Ecr/45
VaLmC8cgOkpzeFxmpwgPPrfnzJy2H+ZQI21snq9tulvCaRoaU/WZn0I6HQ7ZMTvJbBiuZZFGyDrl
eFLZKTBbqi0x6sRYYddSAsANSFrKkIbK09H8NfBoVUnLgulS9qj3nf1acCBkYE8y3A09aBc1rAA3
TAQn5Htrc11V+TfZ9+Bz27gD7f6migzLuIfbKlaGAJ742gj3qTAt2G7wDB3rS1uHmqZifdtND9F6
WCzuWtOAoA++aQCd3eYIKIewXVtM+iodAsTSgPdRk9tOuwZyZNdplh8wzZ8OMdhg2ICjoJFlawIT
QX8ap2iEN6L60j1DlRKztbcadmXtCpqYEwRMIYcKiRkvX7vEi5tHuU55KpAc/VqnnecbwPheHAPw
LWSgqnUXTcOP1lgTVrlVAboKgGNvcGBSuCdCfMJm0tmCqYGH4qCQXQsWdAaITvA9BZAdGWMFpKXL
h8DwvXsxcYNOJuaRVgJ6PEzT/EzlO4QIX7RwgiUA1awJTerSUmJoDgEZc2+I5OYNpvOQVFkEixqQ
GsYMD+ZhTMrNUPbTZuyl+0AhxvRi4vG9iri1N7nJHwPX0tZ1DgJFCSWfxxDJznNf1N8goAUn0axD
6jOL2rUsbRsnKyDsRQnE9yDJMB0Hu7ujptCDr9CqSJ3maHnsHre+CXk8B6pxsvUellFUGltXQjss
fvrU3tbwFAH97/nDlBAbANmjcb/QixZkoFXhhnNok+yV2uZJ1PuCUVF30GPrKw8F1KTqGhAdi5Xf
O8UeXMKAJE4OrhX88EpP7BIYF6y4yujVis8GNwXw5rQAgCPN9j+1UwS1xdGY+Z0HDUeHqHHUGCq6
XcdgkanGUvCH3nmw3byNo2AaBqiU40NgLwNXOIKEQp39MAWHmUTa6s9N2A1rpHW0Wz+0w27oJHyM
c+xhIS1W7iQyoHeDGOq11QTiS+n2sP7KCvYjsY09RICicNWWchUnvfaHl5mvcR95r2M2VL4dp+UV
REjINkJlOg+M6tCO5gspRtNloW6MXrrVkSY4U3tXB1D2rSA65mtZU20W5sbcbbXVwQn4yxy3zKdm
ydrubRYeb4tyRzltHU8gMEidYK463PWuE7C91GlRmry0P0bYVRZcRdwelry49h5BbX+do1K0mMIo
fnE4ieDsIj4B/4tjeKCd9dgE8y51krmNYNBON8AtHgYvK6sbXYhkKt3K3jQ2YMwkR81N2dlrEohX
zt2BEq5U3ekA7awECuG6k15Yreyw49SITqbE+Q+5j6QV/D9lbZ+JzpoHcDLstUhiOQoqLF2oQxoQ
MQ8FEvRT3+MQ/I0V+2djTr8BI4NGvhJSndVTl31krwcvZj2Cv7oo9/4p0otTJi9zX6KBV7sP42Yt
1hEDmRo4RwPam65gPAe5ly4KH5oYqoxlmD216uKU7CWUxnAxsfx8aiwc6mt6D9aM2WRPFUvSo84a
SEKo2CZpw4eyiQDxRCcN+OtwLQKVIhKA5xt9sgkgOrRv3WF8hVrSNmkH/Slo9fqKp0ADWS60MxXm
qrBeVeuKbyMv1p/AqPZTM+nP0N6EgICuja84A0iUqpy3D5N4nlGqGQs7eJuR2umFKUxLgbZKoAGL
47HuSUahopgXL0zj4hLjtGBlOaJ4MURQ7Zy2szdUdUqz8wMJjAhV3di7QDXHuKc58lSsqXnkEooN
ag7jfY4ox/a30ux1meQa+D44eaAziDaHYgce+nPT0o6DONNnAajS1DafSwwp4GucJy9zdYIBfGn3
0F/GyeOtMA9pwLtrVjk67IfFcHXjyTgKvcX5sGbbyW1s8F0GuXPYGTWQBusk7yXI2p3YYF0BV5aw
hSZf54gbXQxwnPdFrSWrMg3zYO2mI/6Sxr5z+7cIr05BtM5i+zvU38RhrtJYWKuxNbBBeMiq6C5K
w3lSqbX9ocNNnsKWdqpOzX/HlrSAkYGPZQXuxg7GS1iOCBiRH8BlfepAvbsGWpxf5w5PdoXfGS6S
1sAQf7Au5wCpBG0BxUMCF3+yM5+ty6mLBr5HU82oy1PlBu7R25hQhP1AX6ef51srHl71baBfrQcJ
5b64zdx0+l3ba7jOQds14s+izrV11dgAuwO6PoarqLZaAGgGc++yqL2MmcqIakhW0oGGKdvOt0H9
3saUwcxYPccsBx8QHpx2OICBnYDC0McKZv9JCD93+xPEkKrDonxPpQaQJcXXOEIu9x4ssvEpB//w
QbYxzLtQ61o+PvVcXoIk7m/UZDeG8PWhEsCYoDMAOnSDpZq9od5JVshTNtmvgsc55G7i7mvdjVhr
c12c8rz1vnQ89xs+dl9lrnm7BpnjLYVJV5xxTxZPsd0mFyTG4zlM8+rIH5quwO4usB/jDJqWGb7A
he44xziR7YMo2XM36pBoAjfrQccB1cXRnXOCm85Dpi5aWeqbvOPRZmkzjPrBEJyfKSJxwR7J4H8M
7OepN3T+PDh68+Syr1TpICn4GIIwQDWOz+QRmFKopof2cxSy4AG4rvUc6dbdA+5I+GUH9hN2gWUM
bY8IHIRCi7A1dfMMIucGmN60h4x1JGoFbmG3xtGm25jCJCPITfcZu4rnReIhFzGeRiQ21jtQ7Q72
JAcBR4IGi15WmjsAI6YVVCjvkHPPvsicSaQXgFGFEbH2wJsmXhHuJA7sOxMAyy8Cam5zRDEm4rFs
yv/nCPUqAYcrnhHrxWYEdW0F5Wcdpt01bIa6BjJA4dBveTwIsBXxEF8jgTRuunCQd1aYgpoYuvKu
PQx1o92olS555pkb3cCi+20iFT9KOKJGJcTZVW2OkwHfadAiXrX49eSbUdpfkzYJjzTtHGfL/Ngz
+2WOKKLEXKW9BisJsHHf3mJfdZAbVRNAWuTtLc517Zi3kXZbpgNuwdxUg46kIA3Q7GaXqzdlJINY
i84pd1refXMYHlUFrMufVU0vyw+1ONTqa50axrPFh7mvDjrzObfqvxv33gfVpnwVSe3Qcgffuab/
Ib0OewBVg2G92LsBuN9UHXj+JXWRKqrGTRbgoG5UqlFdnUNfPaiKXafoyCMf8TvytCePcplVOP2I
67Q6N6pTiuRtwrm3tzaRZ2GiQu/9DKKQO7vAfSS2x1lldNEbdWuJhXMRnUmRlNpLE1oOeq6HGxIh
pbapS4aTZvd3FLa0vw9PAg0kxLTot+7Qx3Cin7Sv/WS8lZa2T6ViCsW3CQpy8wi3qm9OWp+aqbDg
BTwaX8DVgTeFNjyA04pTm+HFqRLji3r03xWh/tiqGAgMmacEmh8r25bZJQlZvQG2u3rIjeEMCW3r
BXZ0zmEMBXakSttYm9xkzQLAtKiK2tmWQ/uQVh1ouNDntvSoCHziRA34nwfPomsALQjdwJ/ZU5WZ
xfvRgagmjqjADtGbi63eWK97gGLZ4YNtFdqzbHfUKsOKQ8lEu1Gthsb3OTTB7adqonf6vsANeU3V
RqRsgz9+Pg/NeIEMR1ToR4dX7l6zscmElo5hrkBgwIKihsjDACFvD+zuaYBAD8wRqVqZg3cNDe+P
KPaGPe554F7B1OTYeZDV6qu6v5ngW98k6Ju7Qodldavalo4RHyFMx6FmurRRKSn7es0gArr+1OHq
feWPbpNsqWPpNa1OKTTjMIFekjro1ZC5++HFbXmg9sh2povrTdOGj18DALXw3XayM5VqOLw1KyqK
Fj2hh8TKygrS2GeTN0LpGo3UTRdJ3VTsUo6DuazT1qaeA04KkezaLfmeaqIfY2g6qXs31c3B8U5i
EqtIdVBvAvW0/wDkMhzv8wmb6WG36+qce9wDb+rTCZvjeqHVF2N00at8WM0oqh6+lljgZdsFM9Xk
kNwv9f5KkKkRdEvl1PVtCUj/zSBAiextg+Q4DAREug4SkHcXnW2clSDzFf5cWqi0hAZQtndXFOaF
P5268CWHBtVohDfROOKpcCFFOw1QBIC7dfiEXJUO2fwR4AHVO1le8AjQh+qiBoi/4mhDq60jhetu
neCeJvHfVeFw2vCuZWNfqEaj4AV86bwpAYrDZKteSAEjA3zleZ8FxwpK9M81PEzX2CBH+0ZVYUUK
xrUFYT0KZvC135vZyH2qDjpQBpE9gIuogovaKG9TJu/m2Br4EZhUrnADEb3fJniKIYf6QC8zsfSZ
a0F/pdCO4TeLx358onns0F7VUGwBbGeCBb3STMEjVazHv1apFzgyY+7VKudjMCjpH6t/N7bMoV4Q
d7ApD3Qs7WH/8yj6kp+8yKnucSBW36smnob8FGNXcU/thW7MTV5Tr7MiBpfJcKD2BtkO79YLmKa7
anUet95tUpcwymHDMbj/TQFLO/ZqHWTKg3RLHfMk7+OX4LCGusYw6e16hoW6gNnEvfxG8p3UBGbZ
Uaur/EZA0bgeAZxOeLNd4gGX+Ea1spLs3mxAKlTncDbx1onZQxz1oANePIFcLBjC6vSNgrKGedsO
ex+/zcP0xttCfXHy8VsNrUP8+drxBkXF9NYkEVtlCtPT4FB07qAREcTtP4yAd/sIqFpq4wwu1Hek
u4vjDSy2vCdQXIznJvtQ+bOHwkptT2F/jhnq6AEYAw/+OoCCj7w3X5gc82MZ4wCIjHiwIcj3hlnz
+CIn/ZUe/7QyABt4q9l6cKNaBrrRhi5UpQ4VQUsAWiSAmcBwyqOHR6pSCQR7IApp0fA+Hb0CZATf
pqPgCF/0mxvgvsHxS7bDDr/KkLmHtrETH08O98mR5XRJzeE71cwuhYakpU9Q7XWCQ6SN0VOndToW
WArAo6pWnBa3EIuLrGiBE4yn6JKYsAEwkY950oRRrMc07XddqUVPUwXfCAly7YqGmnGancdxWEOK
Lj+JEJChsujhgKLJgqpjYOCURcuydPf7/AejrPdf8h+O7TAPWXFIyhjA235KSpmFLBhOL/CQFlpx
NA1sXdxC++UF2lbrOwiwQDN1aIE7VDxmEMotqA1MJhhb2BD/xO3hu6V54ptl4fuF3Bb/UusSJw2Z
xh/HTpvWGXBW90XZiW3h1u1VDsEE+X5b4uFdtgdRTuLIPKs7wRlC7rtBt7D7zNrtqGn5HQCwYmNW
YeMDkgxkAZabvlMN3YsL+DJwMUbxgyfiAl3UUazy9kFvigg6g73YlF4KdwUb3A1TLblYoMh/Tv2M
lHe+joMxvx+bLttGZTFdtFxj+3BgNdKVPfRVpoHtLCE1SAIhEWHEWHUnjSkONufGCRxvb8WCyvhi
DU60d8xGw9oK1UEHsDtuBw6PW1RheQ+6LA7NTlT1PPOLVZTGjWrSbVdQG7We7KqLH6tQbqlZmFVx
ncA9nV+gz9kRHqNW+YNzC/Inq8aApiFSzsgztTFkGhQorvUkX+X2VJ4IhFa/V/sQx644ZHwMgvS+
Hf4vZefV3DjOhelfxCrmcKssy7Jly6HdN6wO08w589fvA8jTcntm59u9YRHAAWUrkMA5b8jG13Qc
oLF0MzQWJ3JvdayJ1iAyky8UB+40rbN/kuB6APYwvPrsCtY90q+3aFg4t3aUaitDwD+HetjqWZWf
pkTNTgZ0GOgVE5bYNnkAWMDZSfHQWTXwSdnKpgz+HRcbVbdVFT/C+Cse10pOPU+3cO6RTRMpDThO
4OCvoxIW76o1+j1KlNzK505oKksjKMOzbHUsU68tew5WJS46BzdRTdCZyUWaNzF52rEBdpHeHvLb
sTHs1Thm+TdV+3+OiEu3hxhbev92jVidzf+BlDC0z9g82wOPQMnYsDVIGK4jSpcfAFmqD0laqbhw
bQyoSl6FFaT4QpRoyTp24+6ixdDoCDJcVBbk8EWCQU7SNEPN0bxAe0G25Ux2+B0KTb/FGiCRR8sW
fPjKNwL14IoDG8r5IJtgwACty1PZKYcT8AQrO7fR/BKBtuERI0+vEz9d5zrZM5UKTZM0gKpOOmeG
JL6QWNsuMsCYR0m/k020BfPTmEzGjYirZJydTvlJxg1kkHeXThmD1s7TBaMbAQ9fuoPYIvjTLwlU
HY2mXupa0B5RjwV5kwyX/imi2iD7Z80aHkS8BLxqrfaxX8SDoP0ashDf2WWuHZV61I7yTMgAHcNu
7Y1T9qEbh9qZZGrk9fswq+9kaKD4GB4azgl42cNoR6MDVrB17zOqpSsHBYSVbMpD2TXZLlCmA/7u
+ROlrHlFciolMz7Q1Kn3xZ7vLcLKyJ4MNnvIRVhLW8TKCWD8nkmB2sfr9KRy062Mn9JQ2aNZ+j5d
C0l+uNCm9l3dY5jR4ZqB2NsqS7vmoMIImCiOs4qKaqtFxMV8lWH96CnTQkk0f1oY7EJZCKO8LyfL
w4cglqmXi8k+ea1rnLyqW+mvsl9TnWavBOat2hdaibK10hyuByMu2w9NSzbVsSJpqK+uYfJMxl4i
xEU+TZUhn19DxoRN4K6tPAkXfa6r5eI6sZXtRonplReWQ1MUsqjBSoHda/eYJK4BpUPtF5Wrdo+N
OGBfVCxVZ052sikHig73jDZ8lJOEm8OuNCx/MetBf+nDocQE9TAnexmvWCjdW81lzK1AhseOcWew
GsV/pmm+Jbpx41tmHSxclb1i7nU/AxUEZod9xkugWyN06qi/jyqv2M0sgrf82bvAZksCTktAwwvl
qwoZfBZPg6L0f3m67z5ldTZvctawbHsIHQxXWdqV7X9FNWYtHxwudiQtBdN6KI1nFC6mO7V2v/Rm
rz/bCcrVrCO+XMdGz/pSqa7+rOglEgt/R/7LPBHJ4xl+WhNuA8ekmONE0zFGIhUyIzJ7su86YIlR
2XSReMbg0EcsCzYaezUxuQsUd13Vdb1WtMzdgIlzbqq8GqBdQqNVUXZ5aVrtW9uU/l9dVC7CxDR/
eCgMQhQporNv2Pd5PzyHLmqhi0npWDGIQ6gZzU00UshefD6V4xDumptEjl8mVUF7mXmd/iFGnkZI
gPz3Ss/6/DRxVNO0dSgxnq05sN4/8an6ybYQV3Kb2xZ7OEN3w5tc66LFRWNEtot5/LtdZSyrSzE+
USd6kMIiRhqNO6ixi1o3ggs72FUm566vHZwoU7jDJr7XyPZ71VKJBo+1owINdtma1ua6M0LoJlwk
iaLwiIZDl/lxhM5bMly2UkAHihNaoWyU7KMR11RPhJPYJyVEzA6mzZQZ5YVQ5F41Eq8EIx8bP5zq
mn0Tm+rhv9/Lf6Q0HLLzAA8MzXZUXE60T09mHZUcDSG+7PZd101L0H+6PMPcgJ9e7mX+BrUFz11M
M6ozbj+9P6Xko4v6yo09OMhr3EvRJd8N/duEB9pCSj8EepJsprIhKyYEmxrPQDeGLeDd5PXzyz8n
ZYjzLIdwLHaDgIT6OuTzQQmKfSkUhGSf1Sj1pc9qkBGSA4HxR1wn5l772lKvkQIL8U6DGO22G8ch
H+kF2SPYzuAur0Z3EfD+vGV5AobMcF0qrW31OFTzi+zvstRakZ3Mb6wmK169rlwOnW+/aY34x8hp
bmVTVWd2sVb06oVqdROBCVvJ6eLl1ExLH/skDC8vJ+PrFJco+XKZD/72vz9YHiSfklWOaiNr6bma
ZUBg+YfGUNJXtulALL/16mExe+byXXMn1qP7kaZU6JE/B+//0sUXb3kR5pER4hryNyRn8suJ70WE
bA0VuHA+5wPL6eIGLfJko4P4+oKc+85mH/TDUPFWsN2geojHmoiiEZpe+Rc7VB/msGoehjLCckEP
d/KLA/Na5Vc784pxidQ7NhIYaJrJXjZRUfswSQviXWEoygK2fLuJfYHI/vPQaHCRFrIT8+hsZ7XD
8d/irn2Vmh8BZ5r2V4pQwyISXjexbRq7Kp+/yNaVgK85uOGEYpA11xc8IYo72XUNkzNnBi/9vvEw
AhJZuN2dtNtw507gYJX6juqacauWxriqUMT4PieXgAa48zK0q/oudCDO/FeA7Vflfva8VQQ1Qs12
//2t+gfG0DE05IQsqTNimob16XaRk79pJ1cLDxjvUE9bDFF/k3WJ9tKazsKN1e7JSYr57Mf6KiwN
9WWYMGPVq/y7H1fqS1uPHmCFHB0UMcfLYIG6TlJjNkvsVGX+ileId5crWjCbVWsesdxhrth4qr6v
3v9+OdV3VsaI2ekVpB4V47zy0FFeX/tST7fvUWeTPVfceqrqH0PlgAxthqWs9PYDIo2WCQ2Vn0+J
NUpu4u7Yl2oD7xZcgl2Zb23PPSwe+F8ozMleVCbMu6AnFz3gxfEKlFvbzRq6znI0/fMSpaNdLtFp
o7yEJi4cmer7JeQctXHUyyUCgY64/hWJW/+aVT/YX/FQ0OVOumsDCpJAqSuEKvT0lIeTiZG5wFxd
B/Qw+R+JGFd8Bz7mYRyeyy5oeMPTbF0FKvznZs+uQtOey7m5Id8ED0SkUDux4Uffh829yLc2fzbB
o76PWrlqfAhuavO7pyIGFJdmvm5VNd0EvmedPcVH4t9MXqFwW2dk8qwzyipHx2qRghRd2Gy+x8vB
BPjuMW6jV9n6HZ+zzLi7XLCqByyCJvS6C7vT8Cfwo50ksuipAlhrNL62aLnc1+Ig+406b2S/bA1W
Wt55fbQ0WjffOIOenKuZ7UwS63ClQGwASvZ/ZRO6ISq2K34vzGeyxDnrSuKuE7snNdE56g0F2m6b
4YQgboeIuthT/GZk02OOoeCvJv0aFnH218hNeGEZTfySwp9dpR7yXli7BfvQdpQTVhdf2lJxUBnw
440aqc626EfnSwojTcnH5CmIbeV/fOTGZ0KKq8FANR3T0m3d+ycePBkHU5tzKlRu75IGmpRjp8FS
SMNWXU+5q+DbSd/14HdC482Mfl675JlCyn+lQ5xYDcX0MuBr9Ffv+fjuUvhfeGWzamPb/znV2lc/
aMM3fWSFAn7ZPM8RJmNN1yT3teJa274b00PYlvFhCo2M5D+QyeJ/3AtJK376okO3NVSHL6AB/ZbF
06cvemIZPSnRoj6YsAZvoWo4uw5U674NiuBudC2xOtfaJ8Ujk4tGT/xdxbSuqsqOvFgZr6iZKT/y
DNqQ3oAn1A1FXaldU93ndlnvpsl1MeRxqiOcOhN0QzefR+6YiyjTSVXO5KvklcKOzQPu3H/NRRai
1GO5L1NglSuDt/ik6oOz1fu4vyEZp8N9i7KN3XTWo59gDOYDiP3qOtq9lVlIt+nKqXf98JeXZt/D
ULVesRnzl/ISEbr89T2/xB57h3HaFrCdl1fLMUWv/qOvEa5kMljGlVEG4NbC7gyav7us6hBExTjU
j2AUrbnWH3wzqR9tbuX7RMUnVY6F4+TepSNZMD7K8iWk0gFEeuq/8R7cVz24r4XmPfta5PA9mSij
N27/E7Xhb37F94TtdLR0qRPdoZUfL8Ms+npdPBZNDwBBT77KpaRcO/7ZlSdgzwrk/LdBWC+LSuW7
+OdZbCTQG8eigvyjcfZhdM2+DSyMXg/No9xGihaC3x9ackxuKvNiXpsiUm4qf89rxBZTjMl5cqyk
9f827/dVfs+TV4HK4O29zhjXdTRNB0dTxkOZq+li7kr90hdAhsVe9e+DjLs25Zns61MEvcnr7gYM
diooB1yvSMcUqY5eX1/ipuqnqzrTXnXG/NGBeLaNwrAhi0Czn738MUFlcBm6c7uTfa3o4yew8PSs
PMku8kPlITKbH7LVBTFMAFVTtyjckQ4JsNMQmSt50GWySp42lBi3HXliNlgiz5XO6lGVw7LdaSFw
9amJ8FIQCa7rNeRZkMCOQ6Ap2prQzvak1kknggU+2pCcDmicWzdWHV74gEWfBNO+7Up1U07oFySe
gUuT05b7ySgQGgvc9Njl5Tk08X9IDTc4XyNkXyYiABSfZbw8cN/512vETnFH1uu5s6Lou2E0Kyce
zS/Yf1ubwTWtXVlryXPp5w8yIMQhbTFqJO3z2EFLUGmjFQa74fdKa1fQ1MwvWaTb7GlQj2HxASMy
6PwNKbeCVSRNzQyicwb2wq0zIOiii7vie4QclH1/RshrTKZVrACf13e1ap/BjKKuoUWkEOO2PsXg
aZbmaLjfceciRYHwr9vAN4anU2K+Nr7HllNo3Y5ttovSelxODmtyM213ShEof5WmCVLUr95arw1X
Y25N9w3clD1VwGqneyVOeWLSICa1kNvwgWwfbQDPfDBJ8lQo2V7NbetLb6f+NrHGcFOTZEQ8cf46
zYqDtrldPriK+Sq7ocYpYBqxfsBY6t5Lh2VqVM6DHiv2Q1tYzk1ZWD9rlAdjxCtq8Ppoifpu7O5D
GGhvCU4pOupfmTnvNQ10coo5xZta6z+LtDROStk35At6Ml4iDPl1a2Ug/biHWRgxOZ+T/vW/V/Oa
+TmT4iJKY/Hb9BxLR5rms2igb/n4FOpafGi93kDaQRuEE0WYrjE3QxCFstXaDUf3h534yaI2G/1F
bSH8B1oyngwvhFVnmM3Bn3sOJDG2woj71JoptgEzZTY9a57NjgIhyvH5EpJJ8+z0c3+g/qwuEtGs
HKC4tTXECy8P2udW7cY71t2vcqqbt/mpcIOjnKmYlvLgtx4MSiZ2auie8+FnSzVn1YShsypHo4Bp
wqGbg/LQRwOJr2tbzyJ4Tde2YrW3qp0MNYIWYa8te6F60UVjdmptPdvCBFAWsu960JP6xmjjkloS
sfLwIRbT9bsqVd5wz/IWcR1B8claPdyESewvqFqqE8vKSVldLOQQBjcOFfdb6QonZSGvFgOyKQ8z
lZWDArn82iUnfIqVYRbuqitrTFVl4deae5o049gUWnHrsnZQMIvDIQk6got2imjbQAzW3Dem9zmO
3ym7Sknwr+n4OxdBUWpHcvIbebHLHDaHy8AxpjtPDbyTHEDlOVqoUW4Ayno0W/gEqkQnDGRwW3t4
vLjVyb4cNs3KytDs+9DZDQOUYFshcyDwDALnAHT/MvfaJfsrX9h6x47+P1Ry5Y7k447FZR3HAhZV
YJ0S8j8EmgYYcYHRTvHByTI40BXJZFLIGfvUsEILNY8eO0EULxRh95wjHRd68+pCesZOnRn//bs0
P++gYFZq6L+qHhVtFQ/YTwvLOLKskgQZykWOmt5OQBz4qnKQZ9dmVlTC6KokxSZGudN0G88ta8rr
E34KkMjvaiyyZet6cO3uIYtC7KpFlDzEUFaXdUz5NsoMMs2DYpe7HM7RIupxTkkqjwJuKnTo6nbU
d14CUbOEqLmRXCvpgyrPrgQr01T/DhEa/nL0w0H0DaHx+N/vm3hzPi3JPQeFJJuMpuZaLEc/v3NN
44/wjNrqJrdZ/1rcS621b6vDsREwUXYnwUI22wxkqFEjQ2zYpM1bAQ3NsVZeJHBBVzUM+wXiaeGx
iFsK9UZ2cPM6PMouCnAguGXbzpRHNRndh7D0ve2k9/m6tjrlRVcnFB2wkt/LpuKoySIxJ1jgYjTF
56T03Pqpasr5ET3tnR26CtlQFW5LwZ1RNt3oh4qV384M63QZNxAkbKSi7wtgGZPTQJeorf6JH9ky
CjvlQQYEfdlg7lL1BzkIDRg13LQdN3J01hINhlaGrkSuLCAoFq/w8vxNTXF/I0kTjm/nyy7mZi5H
2TvcRGVaPwZJbp7N3FlLLgW3M8wiRUIEN2DjEEKQXKJXoZg/KHz+jIcSpwsPU7RJEvLr1zit7UfJ
LzIQEVn3PiK/VWes7DYNBY74JbANHSxUHp7CYmAxNRnBW5HDJZkAwe0BJoZvCvR/vc/i16aPtENZ
69pSTidzEC6LrI5YkHXpMxjUDX6HYmOoBLt+8Pm5DgBSzAEnhFnJ/F0XDSkK4mhRX+TJtCZ5c6cy
u7lg/ZH8jBax7caLWvHKLeSUCVCB+aBi2fqoToF+Utrxq+zGsqzfmFEKL0zwjPvMfjCiIGLRSlTY
jV8HMdnJzH4jr9WF09Yn6cweS7CvmtRcKsJsPBR+5Hq7Mk2+TLKBSna6Moe+3sqm0kz5EZjrc6La
eBSNnfJtGIz21hdW552mri0bVe15itkdC1mHqoyKOzvWHhE65Nfvu8qqp1z7kAhFCNUr5P5n3ntD
Dl2oKfvtNOB4ErnTnWIpOXrt0Wii4ju8+LM1nuRBwRbyVCT2Dl8l9/YSlkUGAPk2nNbpiP9RYURW
FLD4r14c9rub3McoCntd+22oo78KL04eMFbBVQTuy8IcG+fNVFGWDEwY262Rtmc3ak44CTpvka8h
zlT73T4box455md5mSguvK1i2ONGNgODd9/T3OcWMNkhcUz8MCaYayE3ygXJA08jE1x5m8HLf1ya
QVuGeE4iHVMs2qDV9loXwshLw4lHtKY9GV3v7SLfn5d4qmpPbhOqR73w3mTLHL32HJbPSkyk7OFn
d4sjhn4vJ1tmai3SvJpvLuGZVWOp1y9NiqxrFcv4x1JQJTRIKDWq9UfZpdrBeJurxRPpMBVB6kQL
1nKCZ1fYTTrmSzBZ/YKsAa8S5NF9qc/UrFL0GuSAUwTG/QTd915tjI8DupihKJhRfZpxHajFpRIh
8dDE5Vr36rDbYwS1DRPH3QRlXNwVhfqPs/j36GinPW92YSfHCdj1kiU8OX6/eYF5gMNWpSOHlNTB
gZw9JTDSmnzAicZOqQx/OspfkLn9v0LqAn2fvM8xCgj4VOYCFnG1iR9qwxzLVbEMM69zkjb50U+N
fzP4pIdbl3IOrHpnr7i1DQcMg9VGmKa0bohggj2+XiPMMrAf1Mj/HFFbc78GH/+rHvElCvUBEw/L
dNpN15AUcbTpDGJPu08gvRw7u8YZprPUtyZouPN05XCc2BWdDX8+KX2O3rqfT2sbL5ldOND0Vjjr
jG+6YsR7VwPOKyez+XpAJz04D8p4GkBibNLG6OAbefY50PjIK8cyftrpUb5NaQNQjbWC9Zx5IR5h
w8geLlTbA8Wo1TROu5pvD/s7sqC9ODRYnGHcap1kl9dVxQoYbrOVmU5AaNNhctDCsAbth+M58doE
Pbi48I8LYzfawtxshJusaqQ7HHKTuwtV2UdnA4mBneWhBghQH2Wo31Ygl3YXjAKtK5xDcLOE0WQM
6aZt54a/Z4jnF7iWwB8ETErxHzVMVp+kOmhunPVuem9E9dkfauGMpurV97IZjArHIiedX6KuKF/y
DP6O1RnhEWad8VoXSMgF5kufW+Od3SP1KbsdlFYQwUqyzWAMI391iLeIwS3OLqfpLss1fQXNLV7J
pin65Jk8tOZ0GhLP26tpJLxwxGjoZv5NHUQ3l74aStvegiO803xLY/XLXjoK9aeWWsFTpwwZFQKv
26htDOnKRiBQBDRYga8c2NG3BWyZUw+ndxxjnsZK1Z2HbOjW8NTYKHf+uNN0JxLqjsMt5BMVr7q2
eKgaBTsDfJFekA/OeM5j1D4Lgl7c5JjLAf9yzSz+FaTKi4Jo95uZxukySwtWX9PoA5pi0RAl5cB6
UFF2wFT6J7WB9zooibWSo+hF5jjOR8lCjiZK5T0GPYktMbUXh9AxTn1AhQONqAF/WbK4HbetY5Ja
h7Svk8dJ2AObCsTWqkFNQDYvAy4u53KC7JMHfUYvixrQnWyNKS6ErjZEC+qWqOkCYCCZH1RPqWai
QwTB1C9nfefkBU60gmBqau1fhfWqhZZ/dnPbW2coBN2SiPJv2Djgk11r1gN4y3ppFkXzNc67W/xf
zF8aPJmuzsIfAyD9hWIG5o0W2T8spbXOzveCJe5ZnnvBkC6B/Gd7Rwz10Tjso7ZAV1M0y0Htlmqn
jCjL4OE1OHq/LEv2oddFsFzwmnWHM5uLkm2Qw28OSmjieC+/n0X0DUBOARjEwGrl2TXuz9HIrM2F
GfbN1qkac9emyv3V20eeSR8faeuDmqGxrx1rF2TYpkV1DYZzrOGMJUb2R7v3G2fdGLy2h93q7B1d
qKZHb2DXDV07ONrJXDSrCAWafW07R7xEfmh+XL+O1vxktGpxLni/DwkLt9VFGIhviTpwu59bjTps
poUrLGHj/QAMYQmoJfD4GhThV7ODMPs8Vvq32fHb9oxQNq5OXpchZEP13gimdjeXrrHA0gD0fGeA
1cKJxkB9kuFLqvbaJ82D5BwZIy/hRpigBcKIvIptoPgCVe5VVKENCyKB4VrhzsaFblX7mXnI2lUm
vI5KcUfrxA3sU1MOXPvKERhrrvX7Bi939MAH5dkDDC41kKwGseM+MoKbAUzZtd+fkEi+9rthvpNv
2TXes5BCabg1ozF5L4VUAx/hDLca9rJLyqr+7h8pwO5ll44Y0kYVOSWUw2KSD22AAY+ePGiW/q2P
p+oN0750XadBvU9k1qnZDCn2FayJsxtXUefVKKLYJMeLEdZPXaO7b9VaSbpbS05dGn8jE4aQa83m
QpXA1rE1FloW9geJl5ejssmHgvyzCL6OpiJ4EnMNgcGXzcGv26XP57GUC9O4aRCjTUKqYWKdOlNv
OciFqWwWKshze38ROEM4Nl0UeeYd0oBkXF0ggBJVCEGgbGsdZnGQTXko86pctJM3r1PgBvXiOiID
5ZQ04JEbZ4XJytAo1Zo9F4azrxbIn6PiKQsHNOjKzlgySmwCDM+jGcUxNNjAeLRtiuECo9BHTXwj
QEArGYV6SrUq4+qE2042PlyWSonqCnuuOT+WpMnXcBf1JwBc7UJVeu9HF6ZLm6fZLwN8llqa41vb
YZs5Nlb8QNl93EJb6TCKLr7hlWyRKMfzAAAZFnHTra1O0fcqmoYV1QqhWR6VeP78HdCUt1E8xN9n
s/kjQE8ex9nmruJ5OSIXRf4UJv29/FaqBj4C/9Kv9ciT8L0pDo3OByXi5bdeU5puFbo8aQrfnRsd
Spkb3Q7KcCD7jPy8KPjISpDoMtICer70gPrdnAU8K7Ea7+6iRNdlXX4c/YwtDLXU78h+L1SB5oOY
3IIK7IpzpyjDFiZ5t/fKIN9NQWbDnrdqG8u9VjOtm9LNPz7Z9XTY5I2qH64Pe/nsT9gAIU9dvMh+
IzD+fuxDpdWXPMrTtbxS7qQVN2BzWsj7jzv3LO9wLF1fK0ef+uSNyP4dJ5sy+HMfS0x0ZeA7F4Cf
9nOlfGMh2txfNCky0TcZ7r/2DUJv5SpqEVeFuvWNc5/zzeldL/7eslAF62b/tKYRiZxx9s6B3SZb
MxFESls37/EImJeWW+6t3jJOGTieVT5V7QkONE9RO0FiBa3bGyA8ClvSKblXUpgJBdyQJ0SAHJTH
p/ZrW+gPdSSW0Jr1vibJm+DQmX38vZv4z8JwcJ7HOX0ZfRNxrjHtthIiH7a4UDQ4+2zlylA25ahc
G16bEkDfxN578P/X3OuV5Qtd54Z//hnydXkL3bvLwrMhaQj4r0GtR8AmgFbgZmnqY36EOvYJSXGB
XIxkdpagsMeVRGV4YF8Ok9numkaxnmaNlFnVlQ+zNVlPjY1aTO56420nBuMZyZ++ndWdbKLlzU16
LMe1DPb6wNybfon+n5irDZl3TFvu4KLVxrn7mPrjQs6ULyUsmgf4ue/ew7bz5IntfGCxk5dnbmp/
K3szvXH6kl2/pdbKOqkUb+nLLIBtJNMRc71N06vWDbgla5lZDdw/sfLKHMOGtJsXR8VuopeBv6p3
UQchJWfv08ReXd49HvYPzTTYcIACboaG49g3oc8rJPocn/OiDZaD60TronTLnkQmkal3NG1kFcpg
3GJ3kZwwP2lWWIfmL1TpCqF0Uf1A7XkzAEKBSNJFKwcQ6s/CG9FcDPXkNa6UYGXhV3sanT7ciqLF
YdCM6CCv6fb4ejeK59zmfgLH2ibrNLqdvtcqMjlU2uczZIQKiQ5+MBo2maFeDA+ZN/tLq9UODlId
d2aFk5uulyUadOS+pIubPGgmBquCDaaEZfXsJfa+7oP8QbLQBxWRQhhWD5JpPmjmZQwB7WoTtXA6
UKoM1qltZYc5MPUH2zbyhSzS1Z77E/6S/2g0QXnjOAPVZLctvykafg6U/9QGgg6qOg9G0WqXnxSK
EqxDRVN+8WVzmlSa4vF7bcqfFAqI7koN22pTxJhmC6CldEasIvvBN5DNvPok8myCgTOFtxd3RhEq
ujSYRZB+vfeJoktOJGVY3tda9NwpEPxsux7Cpd4U8ZY92R/tiLvEQumpninxNm8m8m/59H7yu+fj
iVKoXsySGRkAcz6SgsWJRgcJpqjBnfxz5V8ju8gD3wVyDelrRIjm9X9Ey4+Elxt41P1QIZsr9IHJ
ZDorDCztdRsgTD8PGrZzejqvSMlYw2WyKaCnTVyv56AfLq8oLyq6ajjpl6jfXXLi9Q0Ko2otu0Lx
MVWKCtq1Gpdst4xXHhFYHpId3MkmIlXPZPHsk4/TIwTedCO7sZuIDqsUysx9a2vir00eZ4BxjxP3
1h1gIFdYcCaP8pAi7LrsYOdsrn1A7k9RmDvAfpmVh3Fxr42kQfgZAH4OdWU5UkjYZtUYnj3sce/R
TxVpMigWMufTFekDDGu+8HPZ7DLBX5Uk1s4Z3/uuNFcjrklOjVIosmGpYyiY/8wkaClx1G9tfJJp
qHrMrEt3Nqb1G3xv2S2jSea5MgWgQmeONO1nI3jOXYmFsVo3ByVQsm/QZzxSZdOIxFrDZ8cu/Fh6
XnjjFVG2MyN7vq8ctV+ZqMO+NAJC1SuWfaeryS/4WObdhCgfCTHf2cpmn/kYFwSKou71wT2bE9U9
OSAPs2+mqzRRn9zCmx+8OlmiYJ+w0UQvGjZq5d1cdpDa4G17y3IvW0ZkJ4PVJRPCfmYjgbNa4ng7
G0vehWzKg53O731XyHqY1+99ErJLzhuN+6QLd7VqWuATKfpXnhU/yoOvxivEAdX7S0tBNKsJzQfZ
wvoueWwHUrTjgGrntc/I0Y+p+BmkVEU3UdxizSsO0Nffz3pI90FkHSMT5A4iGQzqkOa2rocRzjU2
9SKG+5JCQC4uZZnxuEyHVKxkhZxZnqfjbQxFqBRqaFNjDJjTN+W32KyCvdQwa4qSuCzM1bUTgcyT
nUky2ZveqrSd50TxzixZtGizWp/dvqjPI77tRommTsp26WxEbMF8knVrOVg5PsomqrKWg3ISAORo
aTVGtJcRiDYaaCGL1cvvS2au/6KP4Nlt8QKKeFE+ntuiyuEE65G6cBALWFVhWzvLihT5wWmCrr01
lDA9uDn+r1RT6ZUH2SknGUUJ+c7x8yTZgSRR9yl68RksyDTa1FHWriMTI9XZpPaYWP5fZWa9WqYK
ktQa7ZVSxsFdG6gokfUOGS5X6R/dLARo2JLPsIdy2QnKhzk5r3qbF69VBT1QTsrNnU1ydDJgZTU4
o53ikVqEPKgdv7tCRbGTHjlmsqtcZykKOC5Jgw+hGlKyflFrd9dLhGngrUNngKImYv3AAiStZXgG
AWY+Fz2CmAIBOqbjh9bvMQkHnXTzJ8sgVvUdP58m6fUnuMwzMuNTfByxO7yZlQKpNFMZHqwi6pZa
VudfM02/LdRA+6WCUoCYaX1XYYMt4B0DlIvSdDNXcYEdRd8dgm4wNnEHkHKs3XDpmfrwrbHKne/Y
8zOONK9O73bLombtRe7ZOptFHN+g2ov0nmjKQ5s8uJ6iP8rGNT4oFfOsi/hIIzshR2fDOze6mh1B
U6/nJvHvTaGsZxUAJrQ0xHxVNKV4XkX9ZsAQ+152+SkgsybOQmoZwnP0X0YrMXrxtxNXb+aeSn7R
fEtJ227qBFBoVk9fvGzWf+K1c1OSzX4rALYsXCA0C4Oy5652erQH8/o5yXzjFChV8lQH+IOK7gb7
84Pi98PSriPj1Q1tf0Wuz+JxANeZWlPFUgUI8ivEArIKWj1wp83dnTS2s9IvRTk4r7WSazf8mEBx
Cr+7asBcPmvd5p67pfkABvrVtsoveLC/emYyfylsCAn4jTx2PrAKaNk/K2y7vnijk+ETC8u6L8Jm
kWZGu5n7u0wP7Ud5d6XYi8aKWes72cycIMSwYDYXgxFa56KwrTPx+bChpl0dE5017E3Tp9kqaZp4
oadgcOU/qZawFRSAYFv5FpQkRBdVl6t3ljWoL9F8J7upYvroDzEJCs/G4QE6TBtvvmVHfar0Hs4n
wnT5yTSraeGwDdqlMG8gzbgQ30WM4EQsMVSxLgLqkRLbkLHUYXuFpPNmuIcufAe0B/pY7i+Fmdqu
+UaAs0BRK/o+xwpkpkApHkuPUl1mUsaSGeZgofh58D1V+PWiP/5/GDuv5biRZV0/ESLgzW17RytK
ouYGIY1m4L3H0+8P2RqBa87aJ/YNAlWVBVJiN6oq8zf6hVRm/SoTA516o5Pn0bmp3fr1lYw+1ail
LgWQxjhBzwdlK1Uosxq8Tcu+6mRbs/VihQdLeDZmSTLN7x/u+biSZmFOw4OcZme7M3flPE+wPrMC
f0AucsdhOdlGRmTs174KiPSHUcspSPwsM9YBCZa5zjIqA3KhwPArbh1dn6za4dnoSaJExfDu6h3f
ID/GBC8wgVHFdRx9avxquCWluTVrrdsomVnfAenZbJobxBapTiz4dKd20etbRuXdJc11VIL/D3OR
3wRftlZRQ17uXQpizZUTV4hyyXYAJn2Q8qrEda6rnAc8k6WFa1KCy1zzEueLi1KZZ6g1z+64vVsh
uyqqIgk2X/VsGY95Qdkn7RQcoZrM+YftIsSXsaPE5xZU/pXR8sfzWDg1tJ2iJ0szxskXQTI12dxi
3g5mUZpeV/DpLVv3qqEve0c8NXqG8W/aTiddq9HdbstvpZ7jDYO/0cZ2tfJVispIzBsbsDpQBZdU
Hnr49sEb2OrKKF+bc9RQShGpT8fQu12ObcxWtD6lz19EPuXiLneRbcanxjFepqnySd146CmX9lPn
Zx4HNsg+a3/V61V/kE5fHYtD4mvJ/GXUi6cur3ykmDEoMALej6Wv3XSOAp/cGk9gbNtQXTBNSgqB
YsFp8aMHYYvA6syOzgKWEkbIyiApm+qyfD9vllPlJ9Pto82/EsSSQ5a+wnXfqW7FxzW3vMaOrQWk
kOTlDmx3/zSEzq+Et892/Knmr3H/vjlskayDHXcOOQHE/a0SL6q6VD9PSdm9tLVavjRD+0W6SxLa
O7gQp7ibkMtTWyP71LhB/+wV6cEWneE4RLu6mBx7qbWy3vFWPNZ21O60jlMiIrGO5ZzfMwSCPtdF
zB6H93GUeSMuyZmBljfNNuNVOMIwf9Aoe6Bsi55fUlTRQ6kW21IbofuqZRY8ebqjPJb+9NkFznNe
uxBCDJ58x+l3fFGHnYTJqAwYw8zGWxs+m0B2QJoswRIyoGokP0ZiQW4EZEq5cGiwNp2dWtANad6n
NUu7WEY+dP7+JeWhOR+9DoEdOynda2krznVOW+f6IrdrpzT/W9+/QkzL1vlSou61Dri/H732/et5
7NDHE6f6W9Q7/gZlYfOX1PE945SqZoYigreXnNK9755ukvgwMsz70L1T2D0yh3r9PlyEku9z1ozV
+nNIdU8HBLzVTdOPGruYIThCOLBfeUXCyinr7k/QamSW2FfaSJCo1Yxnmo92aVvkxkPUaBnYSfaF
dVUGX6GGnRRttoD9lelbpsc7gTzNWeo/mLyCNtKsJ8M7xRm5aGmOVZvsq97jMLPgo/I+m0j0xPYt
qUPnEuBnvA8QR7vKxVURFA+cLEFcn4HBDpARkc777T0oTUn7y60zTtUVMYNf0+/Dbqcd9LEIdiy+
JpSofw5OTtslO4hC80GOSTLQ6c1rA/f6Jl1hEphAf+3tOqkd2ADJg2YzfImAotxkVQxikhiopmVb
xVxqWGu7k3qVtMu0oCCG2c0jh5edJIjDupuO0r/miyUW9clsK4/+1/OlJubWMTlwyvVHMrMap4eq
PoTQvUlwJJZ2nhXv77Gupud7X+MgpRcqKer4YBDkMlnzY7hY7sZ1iRRCKlfLGpNtknntflh0FO6d
vNyQVFguetZuQ1LQV2ndJ94DdUxLe839Lq0gAhRiZH2wbXPSIw8N1rqbOnCtfWY7UbiPenu0rZ2p
okj8n8ACARPkrOCXQa2Rj6JG9yEk15XiVFja38CcpyO2ZP6x5qX9BRWSS9A54Q8VoZZtqFfDo+qP
waMx9ePWS6roB3XxE/T//GuRFTE5G+/Z1vyQPRBCUdi4eM+GElFhGbw36Zr6U1t4yZv0OEn2CEBg
epIhwODdph8y9SqDlsqpOktwMZTRxrLrA0YH815GtQa7nAodxK2MVrygblhdh5v7g40zkInSd17m
cVT2o501N1gumBgF5nPZl+MV0Rb0jcDR3kZ38TGWdl/xuHopXLIcHhMlAbaCK656lLarcqq1CqM0
kAMmd2eg9LOpSe2fJ7ezvuRok28UPuQAWWjGfXfKA3V8VfjDfOaPxQ6W7jqKpydnLN5JFlpfEq/x
Ll0MGk0GwzBLj2XVWntpRl1X7oJITc5uiJRcEsccF9XkkOAesxdMSos2yCN62uBbwKsEC6XPD6cv
ddstFhxVdzWjBr9I+PIfWPBLk1PiFiBlfV377VBk6pbRKguT/Qzymn32P3Oz3irPhjpee5DhVG+i
bvp127vJRKFwbE/AyM7SamEqF+d7DLvU6z2NbczdeAjsoHnx3SQ+tmXPAb4JSGaubdARxqPvGVtl
qZxL+VwumZHGF4zWj2tZXfq71PK3ZR/4u5mEw1MLptkcOHttI1xLL4GJ10HS6f6LXFzdN/ZFU5q7
6HdfmJKC75taPUmIDLRVeIn7mSr9EhbHhX3qsvYvNKv2QWeqr3JRAk7WGPVmgCjcOdtOin8cKds9
yqhfWd7Z0ZJ+s85oU8Bl6B+gZVwl2uswQcIdim4fB3p8jWLts+zJVsr1B7a1dPJeujlZ3Jz+FWd1
lrsH71Ft1MIjfaO7Y7WrlVTfrqrKAPAY6XTn/Q60LjA7PVem5z45i6NFHYWc82dz2FpLU/pk1HXD
v6EIFue1n8Qd/J/Y20oAiy3lDXV8RMlM45yal4+50qSXoVZbjuBt8monyC6PZTf/UKdwlxej/5eX
TZ89Lbeehn4ytnJwk42hDrRsF5s9KgEq0NJ14BxSnn2eKu+mATghQeVZJ7MdzEdc17zd5Ob955SC
82ZEt+1PDZ00gLtonqCfeKTK3vzoFB0P7y4b35Quwna6hlhoxlaDWWE4o6HItitGuVCQtlbJ/yZ6
WPdUAnoWSP4j27YFwTNSIQBlPpx1v1Tzi6sa3dbV2Hp1aDHnFyysWGsHKujq+C6NkBXqNjSRs6ky
UjmoV+otIHPcZ/Oybzlc5H63zdoYQNLSOVYwLHfqelsPhXOVi3TCszj5VaScpOv+NLm9T7zfBiTE
9Gh+sBGarDcfHmZl2JN2Y1jv9CULi4Bbvw1YyfaSipU+uYsybEP1cdy2kru9p2zr9E891tGKtrph
74zN9M3tAhRyw/xP1odgW6Zu+gz6L7n+l4jRSYOtnozp80K6vPr6bG/1qs0fRwQXnus6VVjUjAD0
FE25qCMaQ1pivOpRbN67pH/u/Y2ueeSbf/eTdB83MCS6k0RURfKoJ4td2iJMPyYPljokd4F66ZGL
m872plJq7WDzWfR2CMgaR0o35WbO89Hbtdn4x/3QEyMSDiumZIdlcicFECX4L227n/z9fUPScYTb
Ja3/eWI5uC8t2NKX2e6+ymQeysZj9zNUMePuETzYaCr7S6BGZ766xoX9UW3s5JzOO+2sLn2aMgfa
Zs0K6ATz5jIu62F/lpBlhjwlMrLKuOcRfj95Pfb/55PuP8JQYJHq/OiizPC1Z9XXQeagtBemj8aA
8yHyRc191YfjdFGr3voS4q9yVPtOP3p9Gn3tneTcTS7qUHr1Yvi2/hgl2fs9OdkP+mNsxB9aOevg
RFXvZHhBD8e3Qos8NsNmr2L2ual1G35AUhrVbcqf7riH0bG2fjSzrRQftJT3xb2N/RQGVN3v8Tsm
wrL0X/GCmIDwVDz7+qNrmDPuAXKV87Ecl80w945Ieb9JV9fV857ySM5/CdKrEaBTNCsg4MovsvZJ
UyAX0odvBFpYvzEaVmsbG+mTX2Cd6zQdWmviFDjjcHVpcZA7Jmk0HOSMCDL+j2x2AcDzD3sNSu8l
m1IwyndkRqFzzK6BHggfoSLteYIIuHD6AI1ps6Y/gip+GZaWdE3Kz8D1lVdp8JIHmzQX5Z3+kIaJ
uQvrLDkqiy5LrfU3d45J36Ob+WGBQGTReojxPJZ1YF04Ag8dOXvgLfavgbZ5jZFUHVh3XgsztV9G
13wOnT56p4U7nj+RSmm96N0uLBbgvHFvixLu1wyruih6r5RGu0WtTp1smdNHLTSGKFBPMkpJn5WT
J/vl272O1jqDmTw4zTuWssoR52XtzTL6b0DZsj/5mvwxABR5m6G4njAym3Hc6L7nyw5M89NiM7ac
vmVD1lGFSRzNfAUE5rx1E4n+Zddm+bC2k8j9JnPQZzMugzM3912bXoXh0Wg9975rI7OG/Gepl2de
vwHbvw6uFeq/fKhBGHQD+4IxIIXZLliFLMqTR/S7v/RLy08Rf9STFG0qJV/2RtUxMovwRQZTpGE3
RVHXN2kmpMO3AzarJ3mQ4SjDYh8GEy0vsN9NQYXI61Bnu70JRgfvq98vV8hr6kFxqSatb1GjCutb
xF8fRJb5vPY7hUuNtbEepEve0k1vODvW+OIhnKvvWZwbR3AHxQPboCThzIvXxqibXyXCXwZ88YAf
OSju2FU527BPv/scDo73AQmUS59w7A1i5ytSsaiH3p8gk4Ow+B46aUNKOAPOHGSQ/XVzys+VD1gd
vOtyaPPN/GWAJold7XJOHM30pQa5w3aekrrrUZT2KveKyjm+883iEXu/BTBQ7pVxZEYXFOjccenE
QnaNmXSsmJ2Itcvt02vtqvMTPjHe0cuy7FQ0af3mOdN35O6yP0Njfq+nFndjUPcLcOBDgMjUVOX4
7qdp/jp4WbLPHRNDjeUidxOcTt56WhQ+wCiMp6y/Qa4KcB/4Sf2ATHQ+vmu5Uu1dH7yoqfH5KZwy
2Slaqn/3YAaUpRb/xJkdhKdXai8kB5KzXahIsedKSSZB+Vv3Ov858kEWek7wJUDJ9BOQ4/RmtYi+
q7GOCjGn1gQ7zAbJTN5fgzVeKAQ+Sh+yUzjN/r443XCLugo70t9dEtZ6SrPzCkS9ZcBApgcyxdE2
uwqTqTz5M42+9zhN/NSq5Vs2+vEnRaNGEWCrcdYofzzjOoFqmAvOurL7B1y2yk8w7s/e8tLIMXg5
6ygI7KRJ2r1G2dHXr9Ks+u9x3E9fcjQOHnxu4aAxCZIBjieY5RwlCim4r7bRa89hYrOBcOavflz2
FG2UDqUc7qg49Pc7hB++DqprHKTfEnX8NcTDdajcKMXUX7NwSK5dhPdhkJWnSgSrUW+zNjDE/6Od
k1bYRT3Q424wofn3nrYRTGdohPPVshY0/AIPXZsCD5VgGa2ywGCfE30WfnuMMULMdo0jLaTyZJj6
s1+Qe5dBuYT/REjLRI3tbBvqr4gwbbtTMsbAj4L5h5tUw9WxreZVCXvzUY2sY6em7at0AQWoD1Vp
t7u1b5lUdvaub77qi91Ab3bfSOGkzxD77besybGqx3YgVXIERDHE2SqtaXw1Yc7t9XCEIRlqzjEu
xubAN7NASaYND5qK3t3dwi+AroHXyNK7ZCZAIBMkhtByF8MzsLECOdYxbm4jgqVfkP+Zjzj6Dntp
Fssrucqs9ixNuwLvgIrb9HgPdqdNSDb8DdZD9Dp1ykXz++BrzQnkxuvL2nj+fNKq/k/fSBQ8PeA/
dpOn7pTC849CeOyVCFUtaS50SGmOs2ZsZl3FCe5aVunruuGSOwTNcT0ZrPkgGzhTvArXkYjUAbVx
ijlpHeaHrsi1a5Xt5jkYvtu+P+55q7SXIkaBxEujv2WzZhpIIKtR4L5gVhtdMQOL93nPRr3GccQl
66DG6pfOyrRHBZNXamae8dWmJH8c3Jy6nYBmygTBuWnwb9Jkkt2X7iHyG6gCy4lMCRXjMUb9SFrr
Ic1f3I4Liy3TvW8prMXaCGuECqKPnPLZDizWcgF3DMnOxLzhTg6wPSXf6nYQnrvqe4le3LHEHulB
UWt/xhWIW/Ll7bav+3TfJYbyIH16YeAaU1L3O6Ex8PVXc4leYxQn2dtZN1yxzAwOrhP00NU6DJG8
kkyn3KqksIBhc+mXkf/WN3RUHFJzev1XbClPkU4/u5VV7QLNxy8cownKIpNKdj2Lk5ut41wY6xcs
imFAWhWOa71j3WI9yZ/LfNhU+TA9SiuVLqXQ97ZVBjvpa71pySL1LIUdeduiCarrKInatS2dSTDz
b5Lbe1BUG1veLi0weOYEGpSfDcjCX8+Qzio5VNk0PpWdo2zKosk+VFB1PalulGQuciyXcziJtAEx
dsfbyGKP6WeOV+RtXbyle212QZfvArSqtuvAfb0PEV76B9zsmXm07yp1/DegPFqA6OvlDjq/o8wF
f57UJR+IZSJYXzOnbtaH8T7lgO0UG2ewJqT6kmj/ccMqu9Y+AQdZp260l+Z6cdAgUZzev6ooDjib
LMmti1rGr3OY1A8YEnHWVcflhDs+e1r7U5sc97z6yLQKvh+pg9auhIHRn56TxnSwRfk1cx7s/mwC
8/KOWuEm3wK7IGE4R8U+CdjGOH74Nc9c7QiEwD76g2N+Ufz0IsjFjA3YFtADRjz2mDxOI8ZaIkii
JsmZje+8V8I4Obpx3147Y1a37eSM72HDRhdS3nAdFL1/x6zBUoo3PDmOpR4Nz94I/3Wh1iYKmdV8
ADcsfNzZ056HIi9eF18ulup05n2I6OsXxWt/IEjWHlE9qI9iLnAz7W74w1469aqpj2Is8E06sxHr
ncqHX6sNVvsAI1qBKQfWAWmkhs0vAJ9wbOvPdqse7qAHxOCPgxoZ92aVF1enq+NP8G/uNYSMUw+a
W+ZFKgaxXfkvzuNaXhgbs7+wxYjBTbMKb2Ee4OdauPVe4hvDHPGkFyuriAoQZhb2ZSbhuxZI5W49
D0ohVZrVkuIJ0TQVjNj6I3U+cjvARSqoZiofMrDgw/wFKCZdpPm1JysId+skgZjJg3qcFXa6AF0T
lzNRFQ5N8gVr7eAVysd97Q7n6RCDF3ySZbuujO7oBIG3va/py2If/y8RshOoxiK9sWm43eHGOf7c
pTc9d5Oevk5J9iLdNhWkY4tJ3WEo0LxY2Os7EfCYFqFtqC5GhzVOHwMqkZ55ETZRGrwupC9j8c5d
TX1IgvFLsJA1XT+K9nmV6WcV6OZ71z/MHVTPWgm7U4kW8UGahdXfqiSP3vQJMzMvs2AxL7M70MBw
XtT6sWMX9bo8tQy/5XWbYYnOK/pQKnV5agOH/SVsv6P4NXZOryJuijyVNM2xKF/0Fo+e0oG7Dczo
1cXE41HcHFurvQ5CJkEv1MDSBQ8T23PHcxFzSLR0lt5Un9J9tTTR55iuehfXGxnVKjV+LTmcyaBc
6hhZHU7uT9LigwCeFuEsfTa0W9em0zV1fOPRrUpSbmEF+6qI/5YuS59BI9gyYGXfcD8NzxO+Pvg7
KG9BEBXVZ3jc1dY/ll05/QH4ujoOndkdjcTo/vCPAavoH9SyquOsIncnvSS0gv6vGWFru3S85lC0
kfMCmxcxWL8OnuO0KE9WVAArVPnv7zhr3FB2Ygs/JsGhaVT4gstAbzfDTe4AHMA5kPb9trLrS+ro
8dnWhwCl+WX2OgdVCyNbHAqGMHZe1M74KYgaJ/HzjesGiJK5dX7lPRvsBYNjuQfDHYrvgKe1fWwZ
xaUBQHrpLXS20Q1HzncBkCMBu2mjqv4xtvoIUSn1nyZzNM8+1h9HWDPGJ4ktu0e/w0PSVy3cDJLM
vWmZjUVnNmyx7hhvFroVN2O52DPazofG9dsN0D6gOa0VNo+ph/ubFrK96a1+7NGwgJimenjWKXOq
39iz20guKCABnObKBh+jLhkwyqm5WsvFr41LRH7yGPlkv7auX8fXQpk1F7szbi0/bNHCrJP61PQo
tOKjeiVHjbiN3Fpe2rF4zXV7phT6IXtvaE53nTR9c0/jJ4tPYqiVZPTl9vfw6pFITZ5jpLRTOItZ
MCNB5pnhCTjEe2ZYFUYm/1w45TbjRtqTR9k27anYWP3HEMyd6/uMqp2yrRuzt/wwbX0WHKzskFFH
6JwU/bYYQDAicADBjQpDUjMpzgKy6SSznHpZfpJA6fQX+PAdorNEq6qbn40lUy2jchmGLj/VyMds
ZEAPrXMN0PsyqWr/OCwXNzBiMuqlt08R8HhcB+TOD4tL0nBalcEwVLA0XMJaVbGvloIGw9KSfomX
ZqexRs0BIlTSlAG3CvlahtD8ahBvT3D8v+AvgdJeU4dPcpH+3IIcXeIfBFbuPwdUtThZSYnN8TIg
wXJnxGX2aOWPOZ5t5n1Q+p0pP8H3xJwwNU7/yuPKESLt1PeUisRJWnJZzxxdML1jg+cex5IMwpvp
Rdn2nknBH/bFbZxkF8xW9KgkZXBLXL/ckxKb3/maX9zGj35qHUcmwKLFG0VUjA3jJsYUYNJfOm/U
NxKCCChZGG3+Lk8jEVtv29kvjkXgaDvUl5TP2hzjPN508c8qtLZQo6nQtMCo8Ls1vpsZIPjKNpRP
aE5gO1DUEwkR1Tgro8fSWBrZU6oW8wJfPAch+70419yrUELaSaCC0cdm59bAUJazmgRD4/vYnGtt
3FSp1V+QxtK2gQVPDNu4rbBVAB5yvrG68M32g+gYAIO58HqILnpAdXEaM8pBXXe1bAxqjeUid67W
Z9d05pCfJ8Nj1fW/+mWw7oz0UKvULqS5jsr8QEM3oKEWfVhH16f8/oE1x82Offkn28ZipnHa7owH
RvCtrlGxSIavGcv41e8aeyvdFu8K9hBe/QAj2HoDbnK0FgkYb8SRBiA4qK5ltptGb0qrhq9NhdaF
6eCf6ixhVoFYgjuFT5IPkeTGmhn5P/RJSK7PytkpbRSNSaXc8yRD9xLOsUYlDRqJ1fCBLsYLFR32
3HbMnpE9QHr4VzJZL9xtknbaw9qfp4jsLdVJ2cEHlnKgeFdd5iTuqp2b1M6pCN2HPkkBmcNHhRdV
L7yovENP0UrL8XCP1C0bDbsRCQzUMqfnym5fSOa0V6F2ySXP82Sv4927Wzlf1JCzm4lph0y6E70K
pprLVOlbp2qYO+zihHcA57Nf02R0jVt+aquWpxLJmatw6ko/RJo2TsoHada/m0I8Srzk16g0P4wu
nGFx01nnSrCa2cWDsJTW4EQru/2sTvzrFm9gly2x0od7bzEAtnYfGuER3yaMwd2YEh2JB47viald
18vchPrHJr8FCIHfMVlBygj79z9nGVDnPtrlTeVACFSpUbyE+uhfTBjMO3RApj/iYHhQO4Smm7iu
j3JU/dfJVQ6/4YJkklG52E2W7tvWQ3Xt90AvR+W1LYEyua0NJGJA2yJUiehAvfisYVvnnzhEvEhL
+sV0TZprRG+0L9MI5mGzDkicMuv+qbfGlw+GbRJSTRi2hqlzJhv0Jmh1e8Gts9zxxWiSlkQcTTK2
2M861Zu05II0I6WRGaNsmdUWbfiwPGONkGegC/LrGRKxPGP9Kesz1p+yPANyinOdSvMvNdeCNy91
P9uAIB5whQvfogqC/dTP1UEGI7CyV2xC8EVaRqVPAalZUNt4lS6PU+52TqP53C8RNep3ZMyA5cpo
FRbNc7WYHv6eDjfk2FjQAxeWdlrtfSsP/0YmgroTFuZf1FgzKVK36mOhTCXHLm8CZFTOT3wZqcR6
mfY1nudvHinDi4kUSPWjCSAZplS7DeerW5ikt1x/+qMyqOLPU4LLOpqn7RyjJjYPSPXQ7yg+/WlT
XlVkQfhIoxmgGX5+EExYGsP7NDQN51zBmJEH+4+2jLv24G0FW2bmwWtoOvEONMtobfwqGy9TGbyY
fsEXp496XnGl/8y/Qf08OCkn5do2tmlTRz9sz+K939tfFaxUj+nQFacstsIvnGQfJKAF3L/lJIz9
GJY7GPcEZ6eFoeLyZ3roQgzKEMdy9qnr1V/ceP46TK3zszPsc2wWzTdH6aadv4RqdjZfp87/ECpa
of8ZypIZXTpyHwUfyptbtOVe9UvtfYAEkWht/NN1jADWcZe/IT43HF1/js6wjMwXEDooIS0hZeJu
0tAZv+ezlbL9GcJHNoIhuaL3xszzLXUcwHpWX/yhNKF3Rax7fM1Ut3wIK+XJYuV/lS4FO4Zd6djR
4Z8J+R4InvokoyAXkZYpgJ8XvZpzghstZUP11TjJsGnYOeeP7/epiqeFIKuwqZHBoEVTpaFGfUBl
Pzp1s56BKtDip6bueSckaa/e2gYF7aUP84fevA+rHj6QlZdjY9xECu9CPsKh0ZvHHlHRXzFRpqrs
9io+UutE+TFKjzSHgtFOiDDdzVVV6MJkmM72lCBbPmicy5fsUtKa5a7K7WGv+AvqMFfZr7rAy/0q
yJ/8EgPB2CvaZxSfQr4uXofjE80JNtMzIjn6EVVXwNfS/D2Q4HWtwKXByXMJW/oDNUKXNoN5Ersu
hESVD9Atd6yLPOke1zegG5vcBVzfd156qCbXv2jq7F86VKFgwS9tdNMfhrRu2J387ouM6legREvc
h+GKyqGyl6H1UviGam29JsmXL1AKJydiZ18mjorztW65FzvQ++QWwiTz+ZAfedljPU8Kg0QEC/12
0mMAuorhPMhdpNk+Kkzzp7U/NQd45yFvjIcWl+JNlmbj0U5yY97FS6emTfcp0vowMChuuLE8fzjK
iDxx6DgJ2QV1bJJnMcIo26wYO/zfw/Hh3pPmxnBvA/HIne5hWsZSiZYxufRAGBmTeWuvO3cl50Vv
37opgqeKRZEVq/jXVqkChIEORgEjCeAc8sF+oESwlJe2ovafynq0F3sZ9VVFYehajM73JkT4Y8tB
YwI32rTHeNhJJkfyN/iFukcDV6aNJH1K8VNDEeRparv2KiHtkvuxutY9ZnmofpBzlacssW2Z/oqF
xH7l3+I9jG3S4ABmJxf5ZXRr0B6p5JzjxldfpWuwYJyx6piwC/l1BzRSXk0sqRK7xIpz6QocACUu
kNbNOosy7J+N+TNvZwo4euq/1E347rWT+o3khr+zBhsVs6kr3rP4c9EH2re+0XinNpCTMJ3UvpHk
QGwxrd7ysZxvWmS0W5ntGwV1Erhyj3naPY0uagzD5o6WI1fLBzNw3AtHaGWjLdwWaJS/muKzuDZl
dA0WU0YnwgMxrWfImOVsHLO0VSlNdyC+4Y59V8xmz0ro/6XEE+Lmc/5eBgGiIUNK9S3prfOISsq2
mAFKzJxVLv1o1Q9RAs846C3nzU6LZpPoXvwTyYCNYxbm33GsPTuDUn3LNU/bVthcQahy1KPjoY3v
WA18fCfoLqx8yjlIzfbfdwl4vUtfB8r5/x/Hdqk4DMhM4dat1S+oIMPu+zEKqLP106URluX4wH7f
YMcfNJaBeBVKxWC+Lvei1/3atO6tw/L4A57J+s1+0hL/Vi4z1gPtHQ+1DKSsOAcv9Za/ll+Gn+Et
HkI9sP5OQwxVqXB/t9Am3vZWV722RWQf1NBqrpBl81teKdlBI7f1afZda6OaZJiW6Q7Y5z0Vp/yg
2pA+fuKq/mrjR1HMnnW2c3+C0EczReByk1IIeGR3VyOrveCLlyrZetGG7lPQOoDvl/4yNf1D5pnu
1glAeVhA+e6b8rUp231pVkkYPYjswNr8MEoR+kF2/zLaF+rfv7iwjaNQ73Yyz9/nruldnBQay0lu
06U9TCMaFHLrZ7H7KypAN+eSlByWYmN+GTAjySFt0zdYoX8BtGEfimH45Awz4g3LxRwTNvlyq5ru
r851WPoGxfiml62Okcc/01o7gqVvBpgt1uxKLuiA4Fvqze11TFr7qVJSKOCjlf0ZORwS1Mp89Bz9
BzBc7ck1FSQgXUhnNuREGzArncPA0S1IbPdQj6X+JH1ysebg0bU5k1tVyfemHhX90bZfJKr9HYoS
McRhc/5jnS2DreVQXqzs16KrSZD+A/tKWjxU8qS93eFm0lwiMmyd2wLxG3haIECXi5w27wdPP80p
pPXxQfrWkLykMrZZ20hDw/eCybOXwAoRbErEk4ckmA8u0k0L86KrMA3dvMj2Q+LXyMon8X51qwY7
4j3183zJy1y5oisEISfGse9kaoEJzZLX718ZDk6DYLhDvyyrzbDAt+Xyof3hVoacQi8u4yL7NALb
8YZhV5h+/GPxkegVoCmWC54S64MKVmrSnDFEzo+jpmtvZt//lAjHgRGEWPx7DiJln5eFTuYz7x4d
TVO2ms5WX7EUgGlOmm/huJU3yO31VztZHJ5gaBmDdokz/iek+f9GRdAI3pFK/RUVLVKyEkVdrrqB
OZZnSbc/WNoFt5EQQX0evUZV3XMKje2cREP8qgCwwupAC3+4OQAcm+o6e9RovqAg0u77pLW+15/V
IIl+GEaCPLBuuBdz3tURp33ot9DinLiDr7cw7+QSKS3E7FTx9msfOTYYeku09CHRCy5RAuM+9fd+
kTjHsfA//6/a5nmvAvX24R+uuuZyh5Br8HBXSI8qNGMkJl5QRd0Q1FcD2XTEnVJjACZEfjo8OEt+
Gpg5+WlTstTSEUoaOyrBsWM06ewwoEXjXjLWyZK8vk9wdA1KbazrwKirXL8hInhU+k49abU+Aald
0uUIRJEj70CdoZVUo9FYW/YJdhn7m3F6ZyGKzzPqkvtARaDQqxK8wto8fUQPdnwcG48chdEfwwH5
e9EMEUmQtW/VKmkt/1echEjwGid9Eix9E4cEsn8LWGyNWZ+/PisesDEss1anmIh+kRDDhEM2J1q8
a3Mo2tKUgTt5rNJV9SH6sYaalZ9tRivIDt3EcRfaV2xfXYw4Nr5itXsbiPBV+uROLip+Wc1Bbo1I
4+u3hgd6XtQbGdK8MO0WSbW/2KZUh3CpnMslkUq53CJCx/Rp0XQD8fnGolHh+Urgh5i68YlZp8ud
TJG73/PuUzgE/PoxTjb+WYwsHZwC+fzKRxlRLOey4A/kIy5d91HnjrpdPvgwKJxLBvHp/rm/j/PF
asjC41fjGG1z7XsSAB9vR9t4KSMvP+poBl0lxgizQr/JrRba2SUYo5nNxuTUHv8rYdZs6l4Pb0PU
oq7z+85lH6xApTv/qz+WGWvcOjf2+NxWw5JK/B/KzmNJbmRZ069y7KwHNtBibO4sUmdpxSqSGxi7
yIbWGk8/HxzVTDbvmTabDYjwiEBlsZBAhPsvfl7lMk4JyDkix/I3sYp8RgpkEa9Q06aLDrHieAe9
UZ6Kn4IWv2hdoBfFcDaC47aXN2TIN2L3O0OnwyDqmtz3ys0Rgk4iwMtOwy9jAPC6l6CLHcX+Q70d
6nq5bRRoBm3Q5ycpVKJWaB1DA28SaQ7FlN6SiPzDmrP+JSj9+IU9oXTJQam0N2+YzVtpybUiX3lR
Xc3Yd32svNlVsY1Bmn+FNR0fxsnCvxM8JkYU+hGyqbWJlk1nGM9gemN2ozy01DuJ9cuWVAEJscMR
edhHshudl91oxm40QbAXl/Jls1t2Wgd4ltEyb/p5aY83OJYE1lkfNfNeDvwC9qbse26UJeZolXk/
t4F17/nm3vQqNAh+jk2R2bhuzfH6EpIzIyUF5vQdls/LWCAyJcZZVr+DhQdEEsSXvkUHbtqhyTPe
yqGNA+smL7WeHbEebUQOnip1fzIAJpMRwJauz7RsF9vjdJZmbHpvY5cFD5ETN69KcRUu7nS1m3Ug
75wq+mq7EbnGDG3mKaGY2xs9mHavY6Vmtg7vWw5THf85RKlxJS2Jl5O3TXKXXdwyCTVA546Mw76x
rBY/MR32SqgVyJot02UCNePxEOnILsoMt+0pWiahxdY/7cPqXOfog23we8YsfTmsbQM+uaXAIAdS
mac76VlPkzksWGFX5sGqwu8JxpJsUpZYxKCDWeY6by20JQABLNlXUXsNdKvaNTHiaZfYxe1A9GFl
SLUMme2Me8wdn0KyZ1exCwtVJL3BJX4Cp5I+B8Uc3mSYGCLliD73z3jqILP1H+KobIU3YZvclWOA
qpoDWbdz9b2IwV4EYhuprErb9HwNNzXeewoI+OB4GSmzfRbhO8gDLrkglb20cDI9cJN6uzVzvjfM
BGMrGj2wDahYpOYfEhOdnl5EfmofbK856Td2Xem7uJzMK2wE3ovAK7+FVrmexH+d/OxaTvACq75J
RLfyr5bztfSH23ZBKKZ13T4sLUEz5n9r/ezLoGduff6fzitQwcjHPxXU8fEhXZS9ihg12ik2PwuW
IXJtPDbzk6gtxjqSi0BrunphkPspYP2f4op/hWWMjJYBpPtl9DgM5E//+wVkZDOCT3CK/M86mVm5
mlAQXbNMT2pf4sKhTdO1nJlGQO86BreJVNlKuMkT81QMCnQVhutMJlOS4raK3d7HBX+ZKIMuh8vV
JQbBDjHS7PPkt/VVhBroToppbaQDMqyQ0O7waHzW1fJW4uGYKWCEkpBbhJqbaTg3jY8QPrv//q62
R+r4SzwJ+npnzFV7hVCy8vm7BI2QT0yR+4gyfAxxkYUta2msLCz2IQuo5a3QP0k4n6CEJNCf199X
Puj6i8np+t9y+UXW/xoN4f6tY/ALyaAeZaa9VjX5Jhuiod3Mg1nfGHHjagfDqz4pU60e3TBqbtKS
3YmNcj7r/AMqKNYz7shonRueswE9Y51x6TafpxqCeu7Y5VZ62wiCQ1fuSejbXr1FkAoB8JsJgfEb
zfLNre831rY2VFSDf3ZcmmkezM0GZ5X55ATaVYCfsb0t8ym4/qdTF9F80MxDXGzA+c9Xc7eXkL3E
5UwuIWeVjvApGp1IA81ocn/wX5roAIJOuZFKo1QgI6O3z2iJfzXNgS2WdPSGi+xkUBr7NVgk8YNZ
thjagsatdij0bvJ4l2f4NM1IYZibEOHm+3ge/+BXD87NmKb31XKw+Crda2qNnoK1WM4vTae1wGoX
+JjsE8B8FCocasBTbOAKbPrvv02mrGCDyUHvMQHAv5FeuUw1elv5BBIiZXNGz0K9MTw9vDYKe7Gx
0B76sdD8jeubu07xw7tWmmk+p9syKdNjkfnqg4kI4gMSUhZYRnZ+/TJPJqe5698hp/MRkrll2X5L
naG8kmFycMl/7OGRaLtLjHrq+ilAySycKe91bGq0ej0jP8ZL1aZGNyEtv0oUw5WfUcPWi6+Jiq6v
RLsyWsbOeq88YmVeb5oCgZdmHPSvZV/ftk4AlqFAuB832exHH4FCAIXqv+adXu7i2FXuI7v38Lrr
6quwVp0bR6/BXeA88CxXMhtWlGmfVk0EYhYkdbiUTBJsag6m4qYvbG/SxRrG+t4W8zbvZuvboLBS
8LJ4vG8W0d0o7v9oRzaKta2jiGraoPiMqHxMiw7xowiFq6UgiOsK0m7LCGn+HCEtmTQkhrpr8uih
wRRlfTSUiv9qtnP2yNdveIyScH006C3eCHWkWgfZKI+l/WpmVf4YAQ/9bRTKVRbuR7gvZHHKamx5
lodZ8KQleYNWCy0JGctjneLJU9f79S/xrEcBqxkwGxgWU8FpCuxhN9jdeIu+8HjrZWi45pFNwhPF
yT0uQ2OIwZ7z2AVGse5PLhuQXzYkcWbhmiSbkfU0SxazFsraGw/n+M0E9/2hdsnbqRDo9iIjaiY9
GWTetYvOqFl3CSIJ4XzEQXXc54ZmnYZFqzsev2njaLxF7mxc2b1WAIDCTy60eYe4SVtSQNScx8gE
4LP4ybWJBUpgUF4MG3yFQZ7oMdEXJR+XFKCWBf6jyq+86p6mKBT583dEFz5Gxl76MRJlIeCrJllH
wZzgUOG26vdm3umkG25X3sNKcdBeB7vJb/FSgxkhTIiV/6C9hn6U44KCQx6ie7eCKVDNr3HhVPcu
ewl/U7oV7wnWW8cVoqB0gQXeasnbrVq1cawckfsEheHZ6Y2wl8Dj405F8uIpMlPtnNnDfIBRlr2R
rLmxS4s9pzh1oWpAXrAo3jIIxTcQOtQnboTipi+ct0AI8ZixWFvkEZqj9NqWOj99l1M5kLCtQFAl
zrZvEkoXiVq9kaaBCVkrN7EJ4GKTDHO+xbVn3ntKUtz1XudsB7VfhDWo9eYkch5gO4Z3mmFGW1n7
Je380aFT7bgbWDtvzdqMMIVd9GSLCvX93NeeqdSUG2Sone/tQNK/SNs/FBh02z7KqEAGoXkutLk4
Rqz1drAy552WD8O1qY7lTh4vZlI96oHhPEu8ZX9D0oeC8884GMtblMXqd9dM87ey6JX83DoUqRy1
zW8BSyOctsj5kYnLb8caHJiUDfppYyEccwdQxL9WWN4Kjut3uNfSGbiwzhcizAXpFQ1eeYWiRIbC
1X5YuFVqQ0nWyL0SI9Q8Po1lap8ao4EXjPQcGjLUep5rv0Teaxi1O8e17dvSoDSqtJB/MWI8Wl3R
vWFn0R9rNJCWe6d5dQwgrcWcP4A7GDb9lBY7uO0mUHVbe9Oq92ZW0arzGuuUBeNEFY+mgaYSCWP3
sVhEpGq/rzbaGAEGX2Y3EcJEFlSYD9JuBAkFikp3WrOsqpV/tFfSL4/vj/Yv43VD7U56NhjbsS0n
BCFjsBhA0ne9jvac0xXBIXFq+zBhuPlqxBplCN7EZ+klx5Cg3J5bt9LrxObJ6JPyKRscG6HtkwyC
dOU8aFV1Ly3DjiYw1SFVv+X6WV+TY03R3s3hRXSW02Hb4GXP6jsA1f65Xw5mjryljk7VUZp97c4g
s4uv0pIpbhO9OaYa4KLGeCBM/TFGZnEXFZ5xwv2LKuhSh6uMAvpEElZbqddJTOpwg2cDWUAj/hJX
lFA7LCnQ1ZZRxkpvngC8XcZKKE99MLfVxOaf//MtyPlPVT5OGLOCZ8BjOF6bdoQnFJWDEUR+7t9Z
ZfMqJQgqlP6dq5SvUq5wQ8+TPqlWWMtIh5GCPvoP85aryEi/gLhqUR87RGp2lOWjLBp9BcV6xw7j
G1lmhn4YHL18HHfSy6o0fZiNt0HHUngRUpZDiaz1ra8Nx0vCz0aPT0Jrvg8vCA8r8/7o1x4KNkmR
nlK9ePMXZloamsOpb8cYFCS8NSsEQt6EWk3mkyYE2b3ZRP1Lbkb9g4WlRBV9YfHj/3CHHwnQje+Z
gttSOFvlM3Z4xiECx37NBgilt8BanCvS5tW3y3cvnuadG9jNFlnwAvgq7q2xrtlHR0RnwI//rS39
6dLfpTpf4Qq6yF/017nui40Q8qqwa57wUOHpU063EqqVAnnFWH8WAp8cgqXyShoSXdiF57ce/j8n
lSHFxlHYuGp47xUzHyeLnX3cdO7ZFb0DvXPb3QdDtwfEfXBij91d0VYAVyblkwWHWvK/tmubZ1R1
pl0zsWbBjCGaX+sQdGBKYmgn8iciT7cK7/XTjhotbsu2YR1h0j/bZuHcRotAl5zBm3Ju24qHf1i2
0/63DhkyUGfBv8nZSSvPcKlLR0RC0sm09yHybHshUIi/sGceEBxpQPjAt9BK7dRQLrzSMEybNheI
2Jj7Zy8ooysBfc3SK6cCJSMNALh//FvveoWlR+bJpQYnVvcmtq+s9h1eUqoClt+p+ky/Mfr3kZc7
IvJkPllZsJg35HRJlLZagRQgm4wG0Ka2aQLo4Vk/6bv1ZpL26Bn6rgDArR4v/evNNCT93Sp4kY0e
3BMNIY+gb5XreNbUQ5eYwZOK9yhcXKP5MhjuUyyq0fz/JYWl/uk7/RcVaeLPaZjD766j4DHFPu84
Ds5wGi39fR6751aQVI3dYC5Cc/0eWrFuXXf68ByVynZu9VVHYMWDjvx/bfhb8myVfZarxNEdzrXr
hmuNpQmWLax2agTGDcCXQfMyjKP61u14fhpvFOt0PDPyDkiJZ7xhgqseIqMxDtJbu9hsmaEFbMTq
wGibJZoKnRehHGdiN7DYTZvaFF7bLc6x8teXWF/H8cawgclL01CdjyHSlINc5QiUeDhps5qoxzq0
v87eWHygXvlNNPJfybZKsnFXpQhZoVHdBkchgcvh0nOJydkgFHE51ToMEhA7hsYUaVf64JzjEC6W
4xo/dEW9SSo7+J4nQGBgcII0S/7oU0X/alc5GgN9nnypA6jwcwtqTGuAGsEYi18DHym/kcT2y1Dq
3tbuUqiaOsuNNGVHNYc8FrNyvNM8K7ujAEb5tQ7Mb2nvHtNsQfNBxI+6Wv3We6zL9ayxnwAujYeK
D3xdTDzj7ZqSsFietUqXnBV9PIkemYTkkC3uQRdTtHXsYiYk4wbTyM59mpxE00xClTK9hoPbQ53p
+ucJqmyXYDvtLdaOEJ6SvR/6oASWJozy+D4N+yufMgLCW6CmKSUr5E4zu39Gz68++9pSVF6uVJIF
YZ9oLC4fQF61n0DXC+Q1qBy92sRg8A6mm3+5wF7l7JdxCfdVi/jG/ErGxFh2eF7oACJVwkfZ0iU9
cnnw1bgdlh2hxHSEK3V3Dh8lxI2KxGDGq086JwTVbyDYviKpmr9ETj6TdoI330e8r1wdN9uJNYvw
oXKcWbZgJKqz4anZSwT+9TjORrZT1EE56JVdbAsl8Ap4X5F2g8TuwZ+D4GqN+Wn9nPeDce9sSsMs
EP7JLCw0bMqByxrONrQ/86oYQDca88NgWT8kTLXM4ynt6GcjL8KXvqqOv9kQW5EG0yaY4fAudWs5
IIfT341hgi2u9RGSeFYG+qGrjXTLH78HorZY1DjkjG5EBmx113LVGocZ0mxbUQkLrIinuJ3nmw5x
B+rnMOvLor7tZid44CkYPtTLwSwib2tagAukQ2LSG4GtVxd0xzJeLmEHKg8IAxz/b9dICvWPsfC0
s0yUTkMfPiHJZ5y0HiZO4eLgJ3WZ9ZBZyGIsEhpySOzGAVjinC8hObvUfqQ5WPqftf8EZTg/rTs8
LUzmYx6M7mZFmGvjFD3k5s7GaKzZoxGDAOQyunea44dlp8EGBtx1bj0PTWA/R+HntvGHJ4mk+TCC
rmiGk/QF5ZRfKaVLIjwAYbnuocA+z4cL5COPJm7/S1ugHr+AQ9omf6XoFBwvQ/QRu2Wsb9KzGOKh
A2kBRX9GzBa9mqAIsOQL1Rvpy31n3E3l3BylN3JRrY/CCbldgOMviqVWd1OkrVPrSas3WbNgocfA
3KIjkVO8WTxZbHIa58xNfoToYjR7UjkA8mPldv0/xDhzn85om9aFZlN/BqiTgnl8KIOyvothrV/g
PBJX+U3goDHWQxXkl7FkQn4Z6y/muJexUzn+CcQb+DESU0ZxBxd7PCqTUrA8JKWr+dl7E4zVQ23G
3RM4ynsJR3X8MUpwD/pc/jrK0O8lHFKl8BG924VVYyDrM3pXuo8HKctbA/xE2WzJeJdfg8a8yRKM
+9p+2Bm6Er+HhTvz5YjClyzp3D1ehMW2nlCXRM22fbJRbTyHndcsVhPNkxxGXq6sOnr1CGcEr9XY
hRiJ8vVDvKDZO9s213qbHbMRj815PknRTepnUoPrAK6O6HddwrPpB/gj928y6BIvIifda5hX7S4d
PVbbfxU1q8aHEFcW7s4HVbFFAQkDxAGPhfVMi6Y7HGKfUgu53EtcOnX2Idc+t3loLg4MEpND7MIZ
7Rz9T/a23X3ugFQsbVhd5JneRrWfr0nPJFs8OMq3akQX1FYizDbspniDIedunNTMbqQ3mM2Dp03x
Y5eiyWnt0sJP9pKimYfwuxVW/ln4H8IpmWFfHizHs7brHekGin0Lb2OdIEPSEedlBdlizI4xk8pt
37mVs0gp3Nsh0NBvimf3dlrOSDy4v/bG5iv5pmCLSb35GSWSnfjd+KxVd0E9ujejVun3rk/mXujm
o4IxYK0lnwYXNwy/aa1DAER7a/etcwZHZ24DpfGPfsALktdCezNgpSzvVnlnRtH8CSW6/FZaxuK/
rI3wCuX9aizuzHwC6ZODi+EV8CxxNRkS0u+1FR77vDMe2+Vgu16OQbZqn4OZN+i2ycybBrjv7dr0
lDNlQP9BxloFLw/fGg4yvQDa+TiXYXBtaeMfH8Ojxc+atOVW61q2B+Skpr1WIxvtT8vVU8VXt/IJ
ZLZd9W+ToWNAsZQoMxJkW6ctg/2lOik1yUvzMsR1EhKf0gPUhkqA1DtdrdF201zpS5KtN6q3MB0e
WSOQka6nK0y0yz9nrf3WliMaSJXpI8ufmIiAlQtWAT/OyK4yyq8QSvLcKJ+g+FbbsnNASXnFjTYP
NU6DpHltFlXWcZ6c3yva01BEuyTgISjfqcsB7soL28TqSkLyTXUC/jcN/7tEKPAgYhjUmPrps1ds
JFg7ym7wfMSwjBHWVT773qlP61tj0UFEzrXqN+vp2m1gStlzP6AKsgyHQU6VLkYxOyid8N6Yw3qj
KKV+NBBwvB/Q6TM384SiVWwouMctwXXgcmZQ/b1S9Pzxl8Fy2lgIPc5Je3sZ67iKdWpc55NAmgTC
FGeBux2oOW9zgTwh8BVfS7ccVliTIJwuc36BRV2Gr0G5pgzPGuS7+cW+4SD83ZZ9fETWFwXf8bu6
7PJjNC4RaSLXcDdiHyId67jkr3FuNUcnQx2/Dz/lgVtulluNwvmtEhnfTSCNR+mMRVtYTqdIT2/a
Vt1cxv423wmxvLLKHLewnxee4vCsobN30zi9co+DiTyjLvy0LqzGTWn55enS0bC6OJbgFjYS6xxv
vq+SW7nXC9gk2HlNTz4VWuvKqBWaWvdU495cHO0w127+/a//+X/+9/v4v4IfxUOR8sLP/5V32UOB
eH3zX/+2rX//q1zD5+//9W9L91y2M46l66hpuaapq/S/f3tCIYfR2v8AFD0WUZCnV2C7s70VJVDo
XL7kS25UMuiSOTdg6JKu1p9HnF4aPR1fdN7eZ1zD3D026/M3OVCudPekKLRznNfTi2fVyOsslFZN
S1H4L6c7zQcfXg8j0rhmrH5D/fRpHDv9pCezDZ9tgNZwhX6eeYWg3XXpkNfDvnxxFcAnfIM1vX+w
c1XRsfrLgxvUIQ+UtCkj4Y67ZuiC0ccuoIIBruVRD1ZiaUYpcksqThFOYcVbUhExjhUckgl9dGBl
6RG4Q7LGoim6tRXufxlRVLN9N+J8fJkEgjQ7yYXSFOf5f/5ruPrf/xqGqnpIs5OtsVzL0Ph7/P2v
kSYGaRdwF1dpAs5nsoL6IXXrmoKh1uxw2y33EpMD/hHabdnEawgdOVhbHfBr3WziHRVX9F3SariH
T9OvBww5crCiBe9dgNWIu6ThAEq5045TNDTRvm2q7+j27j5kPkq3ce+Udgy2oUp2GVEs6I2XNoUG
Klhz0NzXy5l06BX5AYm5uQMQoWvx1pPgOru0Wh3FgGNqGT5UZDaM6xYzRzFjLj42nErLuz7VjI8N
J3KBMaij+kqGyqTJbNh0hp1xJa9AOBXN+XLJNcYl09qzH6Qll+yKMT5IEz2/+B7FonXPKteVS4KV
NtYfI5f0dMVH441Nr84X6PTPf2pDNX77W2ue4/CVI01sWCDH1d++eYriGpiN5eEpKlXtakxd8vYN
7hB6igYwDgburg0n8Dx+QbpO2lOX2nBjnvUptu46s8Qwr8E/d4ukVb1f216kNDcewm5O1P01pm74
K4wxerlGXjp3IejvU61lA5n0xHuZvOQrNnnzuzFnL5goeZ8mRMoOhtL157kK7Eee9TzD3E59D9oW
bkDYfPFDKoUzGclrrHR8hB8ajDvnYX5Hbq4dpujd9m1vm9Vdfqf7I07j3O9QbKwaSiEkP5OflgSN
vfGsQXmYkzxFlB5pD9NLn5FGDa4MyHD3clBr0g1hnjSIk84uHFroWxKT3lGPukPXGcG27vt2sT1k
XliQjcDX7naN5ePCvOx1/RwMY79LhiTi7Z+ice3rLXkobn346ajhyEEnp9DYbGulNTvDeGtb4/VF
8NpCOg9/ZZ7e60VGlzJzwyJif7mIVaCBAQQhXi+cVlV1JgeW4SYYayQHcTrg8a5RRoq18i5L8SUa
Er3E9qQq78ol1sJG5zXn2j/CNopP62jpMdv4zXc6YCEyd5kh06QJI/deGQDySWi9iJxqhXPW+taA
qGJwYYnJVTzdeC3s6Gj1cXzdzwAWxp8H3S6QNEBRHiwxZfTfOqQZBi0smgpYsTRlxmWcaSvGOUO3
9rf4pdmhdOZ4uJn9p+mDPcEaywBAygSn0+ddGCJZe6F5qbWzc5Uwuw6Qo6VQLgSxhTa2dPhLxyW0
ksqs28xlC6l+VYps/NZFlbVpmnK818zUvK0rt99Kx5zNd4jT558ca67OcZsm6MmV2TeEM6Ufg/hu
o5XGSUV05I4kZHvnjA4HwO97E1T+1lqaLoAIExF6StoqwImDFYAs38kctcrvDbyyz6br6tpGhlsR
O3JQTsvlJLD2+VVtn027fVgHyTXwIsgPsDndjYzu4W+f2BiT/SejGz+X/cnRMd4rO/2mIceMkr9r
PiYGAkJatDZisva3RpeepatbBtk9Xz4KfRnuZzQlZrL/orQIG1ma0mEuis54aaSkthknMZ3sBy72
Q75eTy5aagHLtAWys/x0GTvEINWC9rE2ZgsksjHflgHCUzYQkImsZajoqDl0UO3wm52xsI0r4773
VeNezqrMnDe27k7HCFk6GygI3Z5aHJrJMW/WmKPE7U3KAl4619jQUKCAdAtsSH6AdDXWqEMixv1B
mr/8lJTkyJjUV+PygyWezQO80X7xZfMA7CzxspjIB/bh9zUGvPP2n18Ruuv99orQVdf18GtzLI9T
01qWC78sznje6w5JLOOI8ceC+EptLT2MjdmVn/1zPFbDFTJc/oOpIEbaDlX2bqrqscLa6HNt8iqp
ivnXEaR6xs9lholZXmsezwMK6FU/osHuNnCBF1beHLbdVnpFdFp65w6msJWrxi+DPQdFX75aD+6s
tIcmGiLeRC4U8GQql2esi35MNeqP8XIYDQBRMV7dJ4mFUf0aDbV+Pbr2Hwl0ziskjfXH9aAqRxzY
4ztpyXA5k+toSUsHIxDcsR9Y5ZbX2qL1bnhhV2/mGK3oStGWdyKq782kElxPl3aQwqD5jz2oNHqz
/uuAZbxceV4uL5OkKWcSk2bH2nPv+wGWNT9/AkoZvGd/+WH/r2tZ+vBICUE9Xq63frplwq8f/vJ7
FGHenFpDu758rHXKZYh8rjSLz3oGxC/2bP+WbZKxGTUn++LiRbeFbTNcg0h0XicPJDkLe9RlpvGg
LdQUUVn6RXtpVV3iCYdC8LLFuxyQ9TO2k+VW7PkhskjH5RKjhzrF4bceq2/w3+wCZ9vB73+we+Md
VQv/POklrm+QYGqMsnR16yiLC9xspuSjsnaD7F9ftO5nciLlaYrV8YBiFcJd/Y+kU5w17A5JvrMr
2z9m2mD0mzlLcPINR8W7iYaqOPQL+UOa8RKTs3WkXZb+TatRL+zs2ryWN0vjVIjLh9pxfc8I39jq
dGDkka7/8Cd1/OhZXjQyJrKMZlt3FpJ9rLuORuvgt2rE6ZvtOsduKsxvtue4W2wPg1usdIOHKiYr
XOJC+s2HZTqgfvPcWiOWCFjl7SXOtzTohvqbhQnWPqxy65waZvKSKBl+iXOwn2vKQ2yDF2J6glWe
GnQNGA2k0tagyzfrukfzRmI4q5t3reGzdZoi1dvwKGxgZxKU7ir2wJh4wPI35vrPGHXJsawV/9o1
mvgqqQpyE71aU+nL6wMQ0+SRB365A/fRfCq6zMAeQk++2ln1CmYJs48x3WHzN16PIf6onaJod3au
Uy8fC5ZynqrfrbGMLekmGvpzzNP/uu2qj456OTNzTOQhN3L3yTgJyjwqSe9BhOtI1YXBXRzfiENt
gJK46lvhnR7DdQMzqxykCYwRilJdRMeZ5/WdONeGvKnPfhz0yvOamNc8swXS0zwIWHJMlHqXxHlz
bTDlZYkLcknicVM8/POjXnO9ZWv3y0acNJhmqw6gPs1iM2DZv2391KFI2aT3+mHsKBT7wP3OWtsE
VIRAFNkUrb8hZLVr+jj9YVvxj8Rsu0+xGcLKrjIE+YpUu3VBy+8Udxo+z2l+xxvx+zyzHEFPsN1N
lHPe8OWI9qirZidpmg77qJDiBnlPeo3Q3OU4/z2X2qA9mSDqJRw2ZnVjDraJjB1/1XLM5nMzfQ20
zv6kuWP/0EUGYt1q+Ybxqn82BmQi4iXjGyolbkupmpykt+yjN1157hCMexYXRE25b8chfJJIW5Wo
Fo/c2QjI5QVllLVTHavsFAZgvD09TQCT/nUYy/Gt4ot9dBNUDYLSjddOA+02vjs/29It03AdQbjW
CJx9ZRXWxtS8+S73GnPbuGHxaZiybJvNlvtKTkFHOzmdMSEBF1JiufNVaYd3FSDhH0WmPneYqX7n
wXEdqn70J+i1g66OMXoIDmA41mXxJgaQN6rZa6um9Qa/juHNRYIOSmoHJ79QnhC0OksYS4UQ8LLy
qlrNTd/3Q3G07BmVAz/Tzkssn3sSoToCUBsrKRJ2O0el1Px39MvJv6Zz/AixzDvFKDifVJdUkVsZ
KroWHdLgGnLg2X8b6o5ZvLE1E5z7Mh52wm/jnRC6vFxah0x00sP249J/G4qakfUSdO57NNfqTZh1
014F4PZJyY0/C6+yf1jDK44X+feiI2MXp2r6DGWq35Rz9GkMDbJfju6dWQomL4WFKmM0G8DNzDR9
6fGiuQMxfq+amHBhFxqeGiUoH0rgdFsd5N2xGTtIEcpws6SurqXlaOFkbcqyv7Gz1jhS2/ySpor6
Cjj1m4Uz9w8bqy+3Ds33vC7YaNdd9GzGlXvo1My5CgvcwCwbaFK+TML26puzTAJauCnH4WPSEPT2
Lm3RExaQQoIsJjLw+e3aglV39sIZr9UF+PD3EXqCsVWkVA+ToWgsTvvbFXz3s7li88K2hKkCzldF
2Bv8eakr/V0RaeWjSTFKO3ZKn8EHqhy+G6p97yMde9072Y2EUqOvKUGkzbQHI+Jto06xyXJwkMG5
wx2aZikimUPaOJtBqYMrvYNBDeH7UTa4g1tcqVZA8WQJKQoE8ZCHz2XzawbouDUuJeHLJG3yzH0d
dMZOYmqb7pLRQMK96W5V07fu9eUgZ5Xe2nz3GmNLnko7jRoMCXkSRG3AJnp0cIAu6/DZ1cPq0YhQ
x1yeFXJI7VTbeR4ZVpkQuFX56CNecxkh18iKwtr3GWw2T3tx0a67qkYbyxtptm1234/NfcMt2m29
cN9VVvIifaadfOrQlrmTllMjnY8T2Ln1teqhi0t/rwaVtsuHFmVcdIZ4UZBpP6/tNv9izYn7MJlK
DK7HnK/j3vqy9l3mSm+KUcDTZb7EAGhN9+j7bFRIPNPEmngo+MgxPOOnNomqY4uJ29U8G4sLD7Xp
HKvSt7myXuUGRUl9q/6clBlq9eSnoO/RBLuv9Cy7s0sFdW7ffJJD5sbFblZyludWV99pXZq8hi5b
MiwInpuxCl/BXndT8pqFivo8aO2WDWLymgdT+zhjficTVHAC9zbvCQh8CAwjooXXfYmk4IzIkTRL
cs3XdZl8l9a4jBisIkOFpAquY4u6GV7Kh9YFZTqiGv9I1jHeYqjovFvxWZ5dY47qulFb/VM+68pR
htqdHa5Di6J037351LUw6E3feW4WqUJY+yHUeLc7CksrB3oECF/rVtF56b00M7STfh28zEVf6jZl
r35d92zYM+omXwzDT7Y8gvF8i8r6mT3zg8QVbRz2tZtDxwar+wXjVvRS471aFEhyoja1raaw/jYW
ygljbv3PCltA3CCsb01SKZt8rJyn0aungzXG+rWzAMW6Ef+/KEhPkW+lJ9luma7f76jWZCfZjEEw
GnZjPX30ptSidzklAVjlerKbcnwbYdcan8Y8S07K2P/a9JZmrbr6p8JqP3ovTZlb4ivzXJS8HIfQ
ZdWTUTGxQxiCGFN8ifrqGFTD9B18+o/JT50X3wvtQ1QUFA7qGmxLR4UzQyzhj3j4ISP1FFnJuaBe
kKNMdPQaVv+1WVZXJO2wFO+idlsuTYkF4HHXs3+OlZTF54AtK6sMG/91ELgqerHBcV5OXcuutkM+
Yi3fjCEF1DS6lTM5ZMB29s7U6jt1WGQgdBQt1Lz4PFSYJOIV2u/bUis+O2BNNnFFCTjL6ujVMNAY
XoYF6KJdpU3vbvsp+cLOpVWeh6rUDhba8mxfrPFrG/1fys5ruW1lS8NPhCrkcAuCWaJIyZIl36Ac
ERs5P/18aPlY3ntOTdXcdKETSFEkunutP5BtUMAEXfRKLVH8oUMKfavgINGqU353QAGofSn2LTs+
ZsgOzyKms5jiFhOAf4RAemRz5l5kLYRrdAijId3IqiyUtnth6/gy85j3m1j8kpLIPCDNi+QWymJ0
Y0DlfXL8aG+T7Fo6IChUxVS2iuron1CqKv1ctQk7BrNWhj8tKxR+MpjuJ1UZpq2R7ExR2ldv8Eyk
kGLlFT+eR60fnV/e9KPGWu2Hbbu53/BZPSuTg8OZSwy4NKzpqGNjB92wP1miEPdJFLvsScXyCjfu
7h1tP1agy8rsMw5V9UZL7JMRV4hIlFXxfRnKQzeDymEFu6/MEZSLmY3XucrDL4OmqX6Ine5ziQNy
MLMfuYoJhoPe6Z9b9HyusmiGGk+IvG42H23yasFQYRHAmT/aJ6vXtgVw1aD+M1/2mskZh5nxAZPr
1PNhT3grj9xnt69vNKVCkcjz8m9CHY0zWqDLY5hAC1dMIm6GvTzKJnVC+dvSo2Enq7KjTnS/x8vv
qq3DmrS1D5ZJ0KQ14gG5YJ5DogdyWKXqVeV8dvZC4JYpkLVv8afYKoZvyZRYgWK4zjme6uo6mqjJ
jlC4vqmjfT+Ftnpq8rbemWmIR43UFn2/hN+WHpoZqax/mbJIe5YPxdL3bilj+i5DauRRdoiU4twj
A7ktgOLdK3HtbOYcLYYlq9ZU0Z866FNgQw6Y/xqIhy88chR9aaef0VbGnjT3HgtvVp9a7B1Y+9LP
qGVG986AhZGsOplGvrbN220xF9lnfMVJwkPnxR2LwbphfMEwc3iQnY5FjnxS2N2k8a2A4eWrGKE+
F606wQNWymvG5mw/Tzr+rYWWnxDjUA/5UOF8kdrWVlPn7lEssYo7o5g+DypIVXVuq++KWRzSySEg
neekiKpxlVoUD/qsVV9tkU/+FCfmc9IqZTCWg3NdLA/mwDiqd8uCCu8YufGR/1x/n5Zs4qHC27c0
tp3NZHjHuq9b5NHj9i4SKsmS9eqjcEKn3qHZWPutN+Auh8FbR3YnLYKB85a6H9jvvterXi2BMK6D
ZGOdl0XQrI2cGLq7tsk/RWrFZxOqzqMae/bjgLhZIkYOMqT7HxfHGM6Zlf2SNVl0bWPB0gL4KMen
RdJdQiN/H68opfM4YqwKzW5K9pC20aJwq+nUpvUcqLVangrVHF6t9pCtnLDW0sujN3XFdpDMsTL5
igRlcXNSUW66yZp3IX5MPmeH8k2b2O/1NszACdbla4Jz1dq8IISPXyw6Ze9VtfsVDeFwHRbF4KnU
/CDGVb3ZvSC72abDMera8m2wtoCy1dfCaJCvhoUUyOYm7IRvDo5G3l6db2U2vma9inv45I53LgLZ
2yUetIPgKP4ahnjhkIR/5ueFYWdGDNiuF+t1dFwR6A4SvAgs2K8zog1uVL7Wg1qeXYhsCJTR3IYw
l3oTxkqSQS+aCiXfhphsvEws9i8V+mI3e6lxIaeJ0Hp6p3O28mXVXcL0UMRl9D4haROU31n6D7JX
jrPJDu2JWXVgtJfXJI6nczrpfL/WIqsLv4j68kray7nZPaaRMfrqHwOqBlSSU8Ee/GgLiWHuZncQ
QZ6RxdpocI8Q8gSFKO8iB8Ju/1Wi/HiSNdkem01Q6Pi1daaZB0Zsj0UQRuUI781G6h4us7ad83z0
TVufCqynwuFOK4g67FBRPmjWMuFORduihbPyfinnhClEKdkj7yavRkCnqeAEk7hTf40E9ORZiccv
hiUIQtdFfIlGLbwWmolz8NrhJHzJHE2B1NHGw42o0i8DSa4vrqj6jR4q2X3jVsqtSfRv7zdaJXRV
8YRLZx67y2UoIDY4KV4HYpnIDYG40315mVbdywoQPv7VFinCOuluhFoMc9GrmewAD+g4sBzdDOS0
yBjcndfAbZQSqBrGblor4gepn/qnSbWc6MFqq/Ym21Wip3KUbFqsViO9DtEJ8ZuS7Xir+Xq7wIdw
8+qpUa38bOgINruOlgJsssoXTbFQf5SDHYLJsPi7jRP3WYXUrI5UpRiusldUToRGYp1tY6Mrn0Sc
5o+m+fg+FLz8t2QeP6NNWL2/sjCa/mIm2FCsLyzv0JTV7zfzfkMtEe9vRlZlUabNX2+oyaP2ACED
I+/1JeWd/vmmeqe/i7rofom97IoUfX5NVZPNA+EssN/QmP60961GIlqE1e6jwyWZfklKkn/rMNme
52oKX95d8SQ8Emtdx6oBDjKHGKqgc8Q9Ue/HErYSwImGbSfxoOQge2GahQ9Yz0JX785lMTYn8rhY
VuFFurXQFjOPom6mbZzGRIDBsgZhGSc7qYUmi4nsWVBjh/FXW+5p+AfgF7orYxtIISYajTk1u85o
2he7059qJ0p+mIkGzjcpiK7g5iHY7pw8N02ugKXZV68jRv6gqlS/ay0RaUvv+gdPJ8hBOjfZJbau
vJSpcW3SEWF6y/1sEZV8HrD+2dmiaXZ6YlxrpJIhwVb4Z+PH81ok1hUV2vBnYzQ7peimr6MNf05n
S3HT8jrcz7mYj3JSGmK6nevL8pozSboVD121g701/zVJGEm4H9dJBZpaD2OiQh1fJ/15JWdGNSDo
ZjN/QwJK2+pKhhafzm+9hj6Dm0Umvo8R8p7/54iZEUiS/fd7wA/PvyPh+34P+OfBYkf5fVi/Tbki
rrLQYXlfa4jCQQlNeSu0zHVZM/r4gWHp0rPfl+NELLyNg8BUlpK57Sc3MMsuf1FykfiFomk/0/wk
CtP4ZWnu584qw8/WoqL3YoJU1gDpHTSlHo5ytvNntrfOVtVc/zPbc6HTzYQ9ePzhu9zbji95s0WV
gN1ejPyqRdZykR0yjF1NKt9ZXE0klE7pU2sbO6RgO0mB0x/bBEXNTN/FVpsdVK3L3lz3WR5ZmokN
TFmsNJHZyd7sv5v/MVqeY+TodNRsf2zrtz7qLPPI87S469bCLFehUs9hT9qWK83b48AU8fhgf5fl
j1raGnuyH9a+Xk+oi1Z+d1Se4IM56M+ISv5V06ll8AHBkHHSXUfKWtz00/dCefI4ioAb0apnD9Wh
hTPE5yjKdMzc5vK92o95tiVZMB1kLzpS5MtHkEdoNj/pfbEfdM/+nBjafEKMjZx3nhK3nGxtM67v
VxL4JXdfFmqXdIdOM5Dx01bx98qwydCt9Q+mv14VLRo97F6tqE8JH+YWAS4vheheorRvmU+yyZ7n
0m9KUZ0BG1hPqhgwHPjnBNiPwSid6q24QTKvzYK6RPbdjNXlLgrjASY3cqXye92Jp9HIra+AZ5eg
wx4XLaF2uPAFYMWIxRsOXyt8G0IeYQtog4Y37WTIUkdn4YYLk5/OFSvmR6+r6snWhvy110j/cJLq
p33fGdVr3Y+fgLU1t0moys11wutkVtUrmGOSYIpibeUoneORP8C6u7RmBk8QLYnzOBuB7LQLSzmq
jgvaab1jliskAEj0nGWvc/O42anW1uFECU8VOdL3ombzVPgfda20f/c0MMd9eJ5iy+HfOX3MK9rY
JSI0XfQCwVGUle0jCuHN48AJ6OaJxxDdn0fZksMmOhROmW5kVXYscYQwQJHoB9kmi6LcQcbHmCaD
fy7cft6Moi6jzYLK6RFDlMoHVZ7cZDG6iLWMRf2QulEVESVqxwddZ/Mlq6hRlzugf+VGNVsrMBIL
rRI9MSc/rbzuXhZ1WfT3y5qEBKv1QzaF1dLd/zXOCdPkXNYArdexckhOLOeYQo5OS809cVJcUInO
QvckC/fP1b975PDYnvMNKqMIZ60DZZu8eh89J72xj1D3NaIyOUOJS87y6r9V/19tXjogTeFYafBx
PxjiUE0hFihiHu9lQUhivC9XiHkFppLnrLv96PT+DJNts4rNaA6YRY6XM2HXID8tL9WxTu8EwoBy
rJw6WtEffD05dWM7GY0GUNhU7yJjCQOgKhhnJ9C+7DZRe99JBkT8FF3jWg4gPhi9DzBrUtO/Ba2K
sLvnYCMeE1XJbmb7GKEiniHlp4pjqNqqr5uomqes+xUmgPtkbo2t2zvxK2LV5KobD2VsAqmfMbFt
+WG+NpGW3pX6GqyMq+R1KMEGqgA0jrIa9tNdrqAx0QMJvY2Z9mSJTry0Jsi/CYhoQV7GbgBayaqF
Ba7th73yihqndpRtzuiOD3DFGGxUR4U0x1nWZDuEM3Ex8AGVtpdJUsfnZUIsW1b7xnWDSnWtAxtV
gxSk+skDknwt8TgoHTXQ5ty99EOJlCbGRyECE+1jg2MJ4SGoNUGC+Ku+KuT+RYoStqGeb1kzfO4H
xYJFOkaPixpCBeiAxbvRY5Hk0SP2njES4OKH7B/XQXWf5bvBhVUtR8iOOL142q1KnWciltXV1cfo
pZyeJGdFx2r30qplTnSXhOasduVhxhZnK6veGogAB2G9E1zWWzi2CrcA4s8W78UyMHtTe1Wy6X33
hN4DsMp5+Dq1Rr2xkqW8hVOkkGbvpmOiG8lD9mcSXtbvk0qwGXKSQVinYOe1LgByxRCoG+peLG6y
ZuRgcDpIauRDWVMsF3qtauYgC9cJsq1okr8mzGCLO9wPs/veFM9dlH4Xq/xgk4XDxgYZeR+ZvXUj
lPWjqvX5C9LX2IgqqG8Mrane+tj4KcfrndZsIoP01oLT5q12MT+XHbGKiWc1tdO9llTVaqIWw48J
zfu4cL2dJu3F1qKYIkSKe/KMq7PYR7ustlY5DohkFF2AFxmG2/8ck4DQRRtqhNVtCxclX+4ncKg8
/qaKTa72bV66F3UyxWs/2mvciJ1yraFo7g6jehSJIi6RE3PI09LwWfRQJ93FbX92Khtk0/z1z9lO
Y8bvs2Pb/Hv20EWNz6ljDmQQBpuh8pLgXnGBVadvFMwig6EfIJbLcEzdxfYWIM/3Dh3CzVyHzgPy
OdC0BXRvNkyk1I2YdVpvq0/eZF1mzPVAdRGOXZq7PPa0t2aduHQLiUDH+T0x7ufh6qUcWyfXK88l
PtKbRrLZ4znmnSC1MxKCPr7v/SSbYm3r17b3/SGf8HtVduI37B0jMx23drEFjuxcbbsBVpHi/flR
690AWLl7zSbR3tB0a2+0zEb/uR2T6gEobvrA2UL4RtTMr4TmUDSxRw56a7UPMR0k8v4kh4UlWcPS
NBEixk1kEyGIKSFqluCzjY15vJNpEOOfVdmLP9J4N2VFtNWNnhVAmC+zWmXP5HvZWYIWP2RFGn+q
CuO7tBAX0/Ji1PrvAbpiQ95LjK1iRe2tJpd1nbsnu0GR/aNliJ/e5TxkPzXZ1Wp9uDfGWfHdxGG4
TWAoGeLikK+fhKUOv9uqpCoOshr+GSfb9EQlelVfEOJ2H5M+P40VyW9ZwyRHOTRTwhLYIbe+sUb3
bQmFuJO9utNWyGTphHPtYYYzw855UGftKKtyIy2rsUPvR1X2FvbuHfNiGPrVinVw/LzM2WlANq9Y
ftkkr2KvUc4i6g5EartVnqXmUZ3Gh4pF5pDY4fTJ08ovfRwjqZi7b0XnLZ/kAHWMExRkYIFwzHsf
kGvhW+2OvwfIO8SjnvmrC+Hd/x41KXV84NT5+zYOr2Ogzvr9z20+Bsg30ormi26I6omTlb1rWsVq
iNUu4RlvBk5mugVew2b7dZaN2aTvqsKqj/9ql52y7X2arIeuvl8KFFL3vdC0myYAl0O0Vnxjap23
yoPaJXScZb0BIzC2lq8jIfn/GyCkq577L6qO6Xie5sDQMSxIIqqtu/9Eg4LbKmxbq6wja91yiDFn
WDaeJopTy+ljfr/M+TeQM1lbCZwOxwpWjab30c7E3GGrTbX3qY3DNTeygBBQbZPgHm1xV5R37VQV
Phkp75PAHZGIoXXqHSwxNsIH2+V+kiOTJTk7Gsam+jqw7dwCpQ1om7ITcT2LzJRrHmSV3ImyJSil
bOXgZMLaxY3cNwdN3w20BvuTZc8cXTqi7LJqWKS94Dzt6qEhxbiO0HizXRnn2GBTS4rsBY+o8iJr
2KPHm0Q301Pfz3ASCZWfzMibjhOBrSBGTvfQj6CUvLSsAz4itDQ6NIlEw7pdLqn33qtHng3rr6+O
cvBSGRvNxXStRK/s2HdL9zwguh7YSSVIOFP1VKyxeV85JF7RPYPPiHbx2CNMvfbqeR/uSjHWnHuo
KoYS7qcom4JUUxMYeWhmEvVL7521YK+c3i+26p1mrw9kDZm03+1y2Ecbh0NgfhnHCdcpf/alWt7L
wk7K6v3qo03T9OuUOM7ho4mAEx5mayHbkIqE08MziADGPzpkrzKHCcoWSXMijGEd39tCxEe9CHjr
YmVPCRzv+yKPQkDfMIl3Rgo0Xjb+1fNRHyHKe44dwWZj3kfxfgdDrOLPZn/VJv1371K6yBlFuI7o
i1AfZ3SUarN8lJWMh91+js15I6vqOiC36+8a5h9n2STzbqWV3azVBkU2FShVBJAkSbqvbV0Xx9dy
qIKKLxjRzgcbusRdFI/jI+EoQPECPomsyiIzddBFjZMcUQ8dH22bA50QOCqvE2SBrBayS6zl6D/R
BvlnfEyS6qc1LTiIr006ttCXGtdEWZP3mRB+2DpOWm5lG+IyhIgry9uJcrl3EDi6F0nVP8aN1dwh
HvEsa5WrAvPCHht+LMJcsk0WiEUdB2QALrLWQc49e1nzTY6XTdiZgNtvnBcjG0kaqW77ZTB/KGNv
vE5KtOD5B+BWwK7m267Dc65d9Tl3JiOYND0Oeld8sZpSOeElW+ydMps2hegrBOjifqMt2jUZ2Sko
xkK0rGvUt0FL7jVXeE8Jnle4+yxfwYC3+wYGHC8yLluUTIbDNLUxwg0F9o9TdyKGgPPNlB7UIrLv
IytM9xObajyWBufSeMZz2aDF4HYcMTzehKe1+bHFu2rrjTAGx0bsa9ts75TiHtcSsR63vAHTA413
NNoHLU93mVFlh7S2UmDkOWoc0exX8wINpYjtmxriem2oynQq4oSMpKu91M7UfUWimedLZaqXSqkt
QDUR+yC3ivam02jbbsrNB1C5m2rWo0dZIJKgHhdADtz8P20gLbNtU1kNEMz/tI0ezvKxkodHnNzj
97lRaxBiyPOrHKYCZbsju/3wMUmtlZFnT9ijg/yfSRnky42mOelets2ojt2FsXceTDAavtHO9YmU
KOY3sl6uyAtZl4WtAJWNZly3UZTL/fdSxyzupCEBccqUQVO3sq4PZnWSV1DOGbqs/a2cJVt/T1Wr
yQ8F+R+5EslFKkpDtOXXQrZ9VD/a/jUulWuZ7H6//Oj/uAU/Vuf3gvd+KcSAMB2EGtxTT1Pb/S6S
CAuObC1Sx4pzX9Zlt2yUVx9tHx1Z0iBe9NH971t8zP49Er3zfQ2zbxPWiT9GlntTkA99SvLhiErE
D+CDy4M64A9jDpEetIB8gKeL8GnJReUrRHF+WubPKpoAPYzYzPIUj288B81D5bUVTLDYvA2jwA0z
6bIfhXtIDS39WYtpQOsqFE9KV7X7UsvNo6HkOgRNtPpcgL5f09kJFhX7NMsDoh4haBBYaEOejaXK
n3EXOlq4S7zF+ZDs3KgB9TdiocYE8sVRGj1rPb/Mvk2/deQBn/VBbB1TGKQ78+4tW7Lt1JvK89gu
9SFRLL+bnPFs48NyRoQ/PzfmVhfdfPTyYk25EvEgUFkEht14B0svjsmSGsc+QugBDFl9rmzjdQU9
yAd7usYdXQ6CQfjM6jnvhd2hnKZoyVvakLDjA31Mk+oQozx2IWyKCYqZ48i0zPuiGtO9K5ZgVrp2
W4s1MV51iBsBLtsbUaSSAAMxzfcmO84KgjwOtFhEDdwcL/T0UWm0/mDO7HDClEA/GGz7G2L7h7Qk
GR9P8XjXZ0AxWVc2QsESTJudn0uU3kxPMckhpBtzzJ5zBCu+csTappHb+oSl80tZReMlRFZyg3ae
8rV0lXOY9MWLjbbwoUDHb784HOEHgGxeQ17dTfrvFZgEf3Kb4QZV0z3mczrt0lBTXkAcXMD/13eQ
sotAhIW5wbGkOQOAz1/VectTUNssgi8MunFeYMUQfGu93Lf1VJxzl2S2U5cPnBWxYu6ifNPqhhlo
pJIeBs30ggkNUs+ugrG1jX2fmN7F1tVXcH9oUHRIKtaYlRxT0mWbONJ/OPaUnRAYg4JmPrk8xpys
LE5DCp5aqdQVUxdVx9IwXLRAk5oQU6UebEWczLHWNq1d+V6Sd4GnF3VQIpl8cewkP9ls6KB9+EpX
+55qgxub3PBzXyP62QnPeUqPCftKZMKI8zcemxNLEO5NgH6qrrGf0/nZ6OviqThaY3IbOhuDbWRt
8BYAnxMTd9rZWcNWflHcbSPYhc36AwbFyik0WrI7YgLatxL/BOJJqZcS/lSbuz6dbrqdwqS+Kbhi
+bOYEx73WX8HgSUK02P4s09nbdfiJnqSRe01eTBjnzeXbuojjtOd6gqN91p4yHcV2cFSzF1j5rq9
tbO631SD/aYywNGxAhrjJ3ZC3a7Wp/IkC91LqvcrWVUquzx5ayGrEQ63PMb/jP5Xd06Ejpz/6Buc
KU/N6hPI0W4u3uttUX6LrW9ObfE9iJ0N/nT6qRS5flrM2OKIzv42h2bYVaEPYPkLblJYvfMUARSM
hTBkIm/ZyEtQz8+2Hle7uJqM05jaxsmZoWlCGpnAvx3DLPH8Mh6IkIwYgKVC2ScWKXbfc7lD2VSb
NO1Z9RswxLWLEDUOHLODbI6HLPSGZzxAIx7vRkqaehI3e1T5fqu+qs/ZsWnsQttMuXhxhIOl2foO
YKXZnlod5+65rorp5EXjdFLWwlODvI7RXSyH4hSuhVxr5BUqODEkHkKYvh0pWjCOqJ+p6difCAJh
ArdeDdbwvWrKTzhw2H6tZnwC9brEEpWz9jMrAsZxDV/zMdwtSXZBulw5Nav5oyzCBFkRJTcJ+2eo
+7Xz0Ur4w+T/TzPrFws077YjzHIa56U4sQHqlXw4tXphHk0LgIetCc5oDtm8weiLran2qKEgK3oq
PfHFKFtrW6jpTDKj7HBRqYuXSPOaE79SeHZ8sOaknO0UI89+hi7kOXv5h8Uok22KSoD/SPTllNTd
crI6FKMIn6Md5lYn4hX1ib28u3fShA1JoZ6y1UdONFX//jH9vhEfk7zKi3p4v8rQez52Bue+EBkP
4Pi62ESlC4ZUbZZda1s3oxRo5kUeIvpK3J5k4ap1e+ozqFlYdoCthKThV2XpQ0xvTyIJv+D2dGtq
8IBVVHebVNcCUGhnt+l9NXTPmjWdokQ8pjUoNAMcyHGImlNdEJbXHOutsZXwPp2GZdOlxa1MxYSr
ifYN1XjEztvxLEjXogYfIYtpFy5sD8RlbSAJmdo91lkbBbbNjqip8naXICu9gadL5rU2EdMCNwl4
8WXWQ7FD4iUNEAdotpGFJ4WSjBEnP1jCSsUPzsx3Reh+zRQC4JbdPc1lNQVTFblM8cJNo+uxby9d
vos52UPgGp9ih+zqNA+g0NcA2JpczSwbw3QHcSlwdfigOitvP3X8edWH6Cx9q2GdsEMuB7QVx6qA
HxVcQLexDmCR1V3rdWwOLLfZxl7MIiFugD7xyFRH2NHRZB0gID14UaA0VQS7hd+EFhbTHr0hg5ee
dFTj+HvSeCHeOWl+xBMf42Cdv7JnL0OUSYTXPIuQZ809ZR8l+XVKre7g2t2dHSr2OYurY8qadUrC
ZN+LtOOjHBxkDrBQzbES87HjEttmKZctNBG8zpTokiWi2mRNo255ttpbbKmBeTn5C76Q6tZOIRel
So2r0YSiQRLn29HTMaxHcnGbudGLMGHPjSR+IqebLix2D/yGmnMRYz3tDHfrsupDun9TUcILElI6
m8I1wI6w6w5c1SFbqWlfBheqfNc18Qng9sZq7Blb5BaNmiHJtk7f9YEX1ZcmTo5FbIAQ8MwHDGIh
C5WeCcsm1zduC5S8z9s9v0/0idvyppcVDIWm3fLPWg62K6x9bg/badRbWDBm45NE4kst7LMVJ/xf
lTR9XAy+crpxXAge7jhMXNbd/12boJ2Wz1N51IyBo8GgkqtkN54tM9D9noWezMZmrJA2tFDLOudq
8iudewFWf1VOGlCoJi6LqaCJs5qKfBBQXTxPMxY/b3yIstnxLWVBKQL0+13eX9sFay+14u/v5uyH
VdXFVnMV416xcP0lAvPLM1O0s/LmmcPUeWl1tLstSMujqz6kKWIJlbfsdcW7N/O43GRa550sDch7
paEjk6XuLkPV/NJ591OkRehIx8mTU0whx5/cOrjK4ATEkCwoP901NV00/Tif6bbnnbQEtfN4DWR7
YXgPpRojDkJkl7pulIfFwi8LaK9e1vNJyftlD7n6S1lquu+yLb6O43OZ53g5jLhNs+HTtuyjxk3T
WHd2HlsHBO1RedWa79PMdgUxjvDManRJc6s+zNMDsnmWb0HV3jeWk57tXCU9Ht873tAGBZnhZqjc
h3jCdcJounTfjSCSDGLwfhpmzn29qDz1l96GYW1q2HyxoxoH4QaRJ/RN1xuVrwGA202V56OR5jzC
ONJAyZfB4AlnXbgtSPxOvakH/JeiGiNLQltI3ILZg3iF3GhvrW8qvcRDcSXhgs5gFLZIkqD4mnl8
T4RNalLJkohUn2Nv++WEVhp/PsTipXbjjbLAz0cosvB1l7CcZg7BUnkvc6azRCMAt4+Waoc95hcd
ulcQLqRrEw1UaFkl+UM5gTUED72J1Knj9Qpg/oVVbcYYOALSn9lmJHSzmUdnOo1Cu+pR3+wEy/OD
8ApYFRaMIRaB+BpF5TOmlnfI3V16wssXlGNnzMVI9FXjLnQH72Zawz6fWX9qURtbW1WREq0T8TAr
s+F7U7/+PWxFi9qed41aPgH8b7euUfdBqfRfs0J0O9utcHwSIC6MCG+/LEYizjAnUIGcnPhHcNgP
F3UEq1SieVclIzRxuIaZ+7yUpvLJS5UrOOmzjqr8PaGPYaerKQcgux0vWtzt3KzSzvFa67tkvNjC
GC+qElknGxcW+M6MSGLQzjwhNjmMz0UoEJQ8/ZLEi34RsNeCFrmhjazy0D5Nc9piOtJO4NaX+jUy
wVd3Vd2+VtU4+r3R968TTH7fs43hlZjuAHAyml4j1mwfHiNsSE4kfoIQzKtWzD1wB5Kb3pL1AFoH
47XtbcjafKFfTUzpkAxpnFfgUq2PgKD7yvaD0w/M5mDqNATQTWIzFWj/V847fKOaTvuctgugV8OM
P682Ar4RiuGlimM0/9ETeG4SBWAn5qdNXz/bMIs3ndpZn+K+MJDaiKpPieCpPNvkzRwvLA5T26IA
hBbKIxQ4ToCmGYHAuIcZnKBYB0Lb0oCVLY2jP3j2WO8iHTYobEQMeZJmvvfSxNyneTfflU4zHkzs
oc9E2etj57TaqQeWj7In1sIu4AH4VW54UOYcfzw7zQ/zWBunDjDlVgh7U6eWc4RH6AT4LPCWYB+j
U9Lm2y5ROcYm/S2f1X0ZteIKQrs5dEjCrfwPC+2l4lOTYeqYLtXnErpzAEhI3ZQmvmOFebYT8w5n
MY1TkPZ9aI0XULu/Clsh8MLmX9XrY8b+ARCwCKYaNsXEQbyP+YEv8fi7GDLlVPBefGN2vYDM6Z3l
xdO+ceYXFAvHwArt9bk3mbtkROilykV95nTipwX0Cs3RpkOBwNhmQgfQdw192szY/m6c9SiRWsZ4
NEfxaHpvrqPqz4Uy/4wHTuYm39dYOfRKlD40ecFhwnNeQ+iJfmVZ/bMbwfyCFQ94qKl3aURIV2l0
YOeKwWG87S5DMrq7yCt037FnbFOJ3w76HdR6NIhWMYbUzV418ONB7Ymj5RFbNwYeqImI451AOhRJ
zuRxJt3ua3n8UjktxAPfGBfwNv2pShTtECvJjYUrGM102mgzKkG62vxCelmzmxJsSPeLgOzIat6B
clOTxLci0zqJRRu2S9EXeLA351h3sn0Zaq+0XmGNt0hndU+WotzlTr6zKvCTCpvA96zNuJ4a8/KZ
AABHSiQhCQi6hECLXTPkyV433/RSGDuej5/qoSg2ukjH+54vPGlHIwoQKt87fZOdhQFQdaxGWJL2
+Dzltb2PwrDDumb4orYlIQVTbBc75tk3hcN9QmjADlsU92C9bsnSvwmrgw9k9M9ROCcgPPx8gefX
N6g0KAkrk1JV27LTnG3usPDXPRoMMb4wEHb+h7Pz6nIb59L1L+JazOFWOUsVXC77hst228w589ef
B1C15e5vZs6cc9FsYgNQVckSAez9hjWEjvC1cTdVinlkofYe9jYIO3nmZS476roovMShN98KdtJ2
3P9QdCTINDdBmdJHSsd2XjL9++iQNKMWzo5z7L48OWHq/uXBSYsxMQDJCnEiDw5+oyUQnUY8vYfZ
e0LT0T60+vSznnJjmwziDYnc+jo5qP0tm4ikJ7q+18CL9M2Qz82hwasQ0Bxyt4PIFWRVM5AqIkWR
1cs2scf6quoqH/DI49xRThw58hJXcADV3Z6NcL+dZLfsqSE94dvaxIyXgfsL/NEnX0XP1IMZZdPW
dn4llV/v+06hblK7SxUaysHA2R53HqhpWqnaOwxyliXs9GWJtKsWxvbWmNYJRaxnNG8uKRqiy6jt
gHHlaNOOlB8/QV3FI6eHs5Qn66GFGq4kOQ9L0ELkb7ZKbjs/gpjaPxalLATFvLLnghy+j9NGhMyz
ShJqkTQG5/xyOJZhu+r67kZ5rVxgagkHVQNgahvdUzdnBvCQ0oRI1q7DYB8G6OQYKa6xU2JWyFAI
f8gsydYTmCBk1MLnImW9QtNMwRt48uwWCSLLQI+v9le+H752GeqzunNo+1771KWvKqgclBeC+tIV
w0+Tmu+2n6t4V6kh5TON9W0G2oS/2RqqprEsRmAOijJdfA+Jn7JuPkV+TWXO/+UPef6q+v03zncd
AuTNZgp8oWjNd7Esk4uNlcsek9xg6dn2GkmfL5zD0b7OunndOT6H3cb9iltoupsVvG2MuKd0ZPjz
IqucYIH1Dp+r+i0x7YDzU/OzHrCfcuL51SqTTZK/V0VofvOr9mzXFXYW6N5m0+cgy4oFmuNYW07F
M45Z3caJnGdjTD8XOS7wUfMlGbVPftf+zFP2qV3wTY2mX25U5+wovI7KQRBQl4vUo6uhfGRF+6bq
tqrdzd+qCF02H4NfPe1xQK0WRUsqRcm1aqNVRruOrRwefvRXi8sahauiPQ896pSZmsaABSu0PL1h
rUVNs1L0A3WELMGpObP8X43AZlkORAJkn9Vb35F545MbOZghp2BQUf2Fg8zuowey4c2Ow9na/6q2
g7EqrclddNn8NeWNwW6e80h3KyrD24xZGd780bRAzF0Kz15FHJzfnWbcW/bgL0yIc1v0jz8pbhZd
BY10G/sKS1Tr7UhHe1sW3m8KojaFagT73PeL56BOfqD3OC5cDa973VCO3x0eEGwfnOIQUOpbIM2P
nbLXp0t35AG/Y9ed7JPEvAwuO6+ClNqywLKSlEIOOFY1+EpgElEZZb6K0EHj8c+BKgJ/s5lJuaxU
3UTCrTDHi7wzWtKtDow0dSjglfh1D4Wnjp7wL98HTensbNtWlkVcKhej4E918JuxsKXhI5walyqa
rDNlqXzBBkl58yYAc1aazGK/pLwZswpdPbDTnW414U2JixiiaWgjU+yl2hVYdENexSOtHcRzvban
lp+EVXn7ApIALe+0O7WBT40nmVukLQqQSB82WFkCtL0Pz2rPU9ic0/TkxjYUHqisy8KZ/TOc/VVr
h2jeVkP8U4Uoxm49JPenIT2K01lkQiiscD8IJwpS5C8UPCdiayHBOnWQ1ccpgc0kGc2F51bHDmer
hUT2qDGJ6sdg2SubbCiXVoz9W0oiVxSGe6yHgjpbRWo4bLLR9662VnxcBh+9A1Arj7BuaJg+ziDH
2nmWju4fQ2sF4/t4graCYjq63J1OqZBMIQ9I+OjwHab3Bjl+SmvudarhJdYTshAiLEfZLlsI/NHu
o1yOWde5sdxn3erPMoyQ1MXxqPwlcOSwgqyfpNZMN6DvmibJkd0n506nVvHSAiUrO6VyjQyJEaSL
cBCSTfEaRqLvoeyHLNWWc5MXPftZYUp2RXGcNUTl3wTEQHR4DMgcNBZnjl1rtlyAVMzUHbfhqAUI
OYgpFFbxGUNkQk7Jy7lc2XFCIcmO39lVTS9lO9UHlbTLXdpV8881quZfnXBqNhU6w3vNCiY8Yvsz
n735WzipA2kh1TznWtNenXZwFrIDEsm7WzbnbgTQMXm4SqRNQn0SgPNW8eLPfe+F2zlWKRKNICb9
PMzfjKh+l+Z/cQSKbzb7L4XOVgsGcXdK/c88+ODjoCqwtO0ORmas9wnlgHaTpqZzkb1B0dVnK23O
ie53CWQiP9lqnoqzldBnMJH8v4Diee1Ve6UAz3yuBHKqQMJatiSvQLSmOtGfJQPh98gPjJW9Mt1k
WsWtcUVdGjUu4Wpxt7GYrRZ3uAyJrknX8t1HUPT/y/oiHu1oL/wEpQM5aF37eHcox8+s2ZJCf5Ed
8A8LcoywpY53w/JijqCD3w26q8F1TnedbM3Jl2FTG8cP2eC/m+hV47FjO5um3jmO6918HAo2hj5r
S0805QWaWnKYiuznIxREyPTCG1+ixGEqKLUwFmfftVOXGWDNv2eOjRou3Lyz9lTS/ZtK5v82u2Tq
8JcuN3Kc7EDZz+UsTBrmW2xAAinDbHxKskg/D3PfrjIyqCs9rOOrpmnxVd6NkYEUvjtVi391TPac
nxIr3cj4MCe9eR/ScAavcuBE8kXauu/Mhd/PiG6qQUR6jZd/XBRbbVcl/JFF140/pQJ9Ps7WunT7
BvlFIVc/6eOigoFzlr1V6C9tR+lfi7lRn9wuvkRiVEK+/xD0NcAYELuc4rxpXcDP31QD8vbS3KzN
SZ1GlsKeT3idYRSBY71pRWfZ5P056Z3aPcnWxPJoD29a2mtPFbARGWzaujjHDVoC0l+NA9GwN5ow
WHVjrL6FU96T5KPCZrr2D93DniRr+op/UPArCE1lr0k4ZeBnUAPXS8yyhtB4LwrwunKs6s5kk7rI
3cixlpF9TO2FKYqcytHyY2rfW/ep8Vhkr05r2ZSQHWdzH0vWBCJ8TRFSFI0rp9NesSZIrp47XgvR
8spIe52zNYrz0b2R5eonHlHpRXZxaZYI6NV7OVnvgFRNQ6uuZW+Uh8kBTqOyCDuYeAEpwqtjNJeh
GtL3LNNC4L+tyxciaE/AGev1NI/955JPmoukx1//HGq7+sfQXnWrfw0dpu6CBmuV7KKwBD7XBdUN
HJ0NXKj4SxWeLdY8BWvOwNN+6CCCdb8Qkwu+lD3yVzl7mpUcJCf7mEjf4LjaN8tM/5gMz3Tay2E1
51ALr5THbPmaOgzwhZxt1WTs+ipRlv4ISK1B1XSnRb53c0OlWw4+9eVq1rc2me6fo25cvLmIvtSo
OwhuTXNVMdtb4B1PHUW4lqj9QHJkHvSlbE6ZEj1b2IDKFs8R66VPhhEDrBked6BQwo2ddH5L0iuU
swapRKPamYGawlrVUXiWQWgmsLqwzFgYuGXcB061iXXb0LKGQ3JcBF0enerBy16VIVXXbdwqa9nM
Gw2+cgAKRo/H7BUxGvfFhf4gGnKAWZKlo953mvKmOVgqTjywbub3NmDj3dSmfpALtA3FuWnbz6wk
FUC8Vr+pnO5zbVYuAPaNT3Efv7FaKTB3aYk+TGuVS4Sv5b7CMHwVJNaC//yf1Tx/0UfNZ2tv+GT3
e5MVLFUPUzOHW7zpzGdrwqwjVbrmh8FDRsubW9lIy9Z4vJnOKuCpmyxyfRUOlCYpNJOuze43CqqA
mPNQCvmPMSrWZZuy9XB0cgZ11zek3hvBcsMcUt2pVZmtJi8vj/cfZdpCFxE/G4MkkfQoms3gO6y5
4CxDOaq4a9IlYPzEF1m3pcS0PcPCZoIgMD2j1oMZaShEw9uvkSZo8VmTn7ykDW6oyeKcVITN97Fz
EVIJ07fC6twtBXZra7de+ZZn+ZmcZvO9cYAB5KbiXpu0rk4tB+RVZXrdMe+hAkiiDBZa/a7R0ue+
y8iQO+Wvwcp3hV5Xv1TyZf+8EWNkZORmcKCLKwEyeA4OtasMAfE9kocTuiPTqiqRwGtVagoJELGF
/BhMfWyv4iHs9rL5z2HQzz6Gjc27Hnmfh9YawrU6JhhUKTOqYONArkThBCxUEySKX945beCsTE1F
cgZJhxXVg3qPcLyHuWmuP/3rjl/vI2bkQ3l0vTC9BUqwmTl3PTeZrn8SrcZQi2eoJTr0ch1v1Q6A
Tcg+R8Gs2XRe2fRYyJODsCkE+yKsp1MWgrsx+LyeW9dXdtJMR9PxuY4QgNyw1IFR6SDbnkkJbaTp
TqSiqJsoqpGcczXEKgeBx2nRwi/bNhPPHZQfYD7lZRsBsgDTB1yjVXfKMHLUCV1K7KgyZyeEo+IF
ZWm7nCY0JN0J+Bt38sK5ZtzYJWoj5u/Yo3ds4DSqHMm2Mlbiinx/AWPs7bMRnbCw1lEmGVCFiILo
OZvL6djaO7NqyRbXA8Vq8M79gq8nrti67uNIkFsH4DWwPAjJS98gowm8JL7U5jwdHmPlnTrP42oS
q71sAmXydp1TYDVQuP5TbjQbbeAA2IlWRMX7guUihUBa8gJhpdwbNomwRwxsVY6sIRc5S3a4pGwW
ap5VaJIwF+mH9Or0+dodCnJcvXHl11WfZ2S29i16vmSvCjVbNl3HmaseFBROK+05NZH5QZBn18re
EIb4OtMV/Aw5xmZL8XqJHvbXBPh2qjhIYXXOCUztVRlnB95C7jylmgIvOIkAIYim7BixqGWiH6+t
tGvjpRL6Hq59sO0DbMIpYpo+ciXmeJKjPfFa9lPKAff+klEeGUtYE8kGiqhStM5lMHu+NVby37fY
+wBeIJci145ImaJTUeDet00UJ1w1BaIZDXvClTOi1LByEKmhroi1WKb71f0yZu2SVbY/PuIDFYB+
VZbCltIzCt4aBrfFREHjMc83a2dbZvrXR0je3V8mXtvmJqzr4NbqPx/nMxnBzPx+POuaILhl2a9U
qobOOXYWlh1g8gx6Q2nXuobWjxUOyko6Y6CeuCfn6O8w9ZvJ2+s4nCZttWnMCSFv0UwiHwueSKsu
paYHnyd3gxWG8dmANXNC0LveTi2iHlK6iwX79f4guNtKB9bYog/vfsoK3T7dfe0sa9r36YjWsbA6
B3HAd59s1Uozg+hlJnW9ioMh20aC2xvVZnTDyWMdSTKvLbRaYCV99BpVHN98PqFybJqietN7RvcH
wxG4Vb/RAkgakuHYCJqjvJMX+Wyvsy9ZMDlrhVz3YdQM/dymrgLPCiHNLAu/St5SC1aHfVr/Ixl6
MgORbz/H5M22SMQd2yb2VwFP9xcTocj9GABVSwQFehTEtdZY5sAEX2SEPH6+tDn97lHAPURFYLyR
0BuCafweGyPiqPx95yZHzKemWE9ZTtBF2Bc6wfTHgL6dlbMZUC1S66l9btCdWOaWSd40CPpkn106
6MjX2TU5PIJC+JGQUIb7EX5FVbFck3Pqj5ApwpUyYtTrIxbE7kSrX0I29TtvtintTpr9aeqs53Ie
k5PbcgaP9aG56k7XC2UxdWsK93d5+a86ZCyzUFmkQm5v3NxDX9NQ20WoTuKYTFPG5J28KNOsntLA
VAGa5zztKWa9xQKP7th/29MmqrZUyii6SU/bse/aQ+SA5pIjZMzB7GFpCVi54vhfAtOYvvp9eqmb
cHhVgiw6wlobVxAO56/oEd/jrgCIJI3yEXcZ34rxtohnIh6jnrrPnBYpCy+IF4DAnEuJuO6bmX6G
NGN8DofIQiEAQVYnVeCH6j1e06jzbS3RVEfvSS2DfH4j52GvsOeGjibNH/UqeMEq0UvRDqrJnLcd
DMU9aBoPYIwytgFVXdc+QYqbyeqVCNZa+rcCD/HnusmcP+Jtpt7jkcr8oQeXbuc2hiaet8QbSv3i
Kli3i921PrRgHYPha2ZUiMPoxXAzO7XfTXat7DC0x3TMsfjpBioxiR03VxBe9iFzrQsqxwMOeSOy
pQbCBzJG4Y0NtNGUKF2oCRYMZqn8ZfDJal8do7We9YFNWte1d3YpwAz1OKlKvJTH0zTz6009dybv
FedQSn8oz+VpdpJNJ3M3mlV7Z6ziXzS+i6em9OKV9CVH0oGdEyXZPKGkhIAihaZiCD6phfPkJlX0
XdVH4VYwWlctLaIPphgMr2kX6K2x5hCEKY+Dh9hSTc1ygSaMstdUN36Wl9o7WaoBfKoukufO88uj
rfXfZZcMWU4rSh1QTqR1dqgjnIPTacgTZsxuMibduCHVfNe0yoV7guSKlyDEG40T2QxUVoazSymi
VHG2vcfmAq5AGEWHQoX3HCSa9fS4m7PSXYVjaT0FbGFX2ArMh3jKLpFmZYimeAhu6068gpyd32I9
+bh4UAJKJbAvMi4kaZe6V/sIdrEjjeJEe5p6RAvC1Kg2vukZnz0BjBdPnMeINBg/RhhFbX5OiuI+
QqfIsiga9dhnOWhryRi3/7hykh42mpclQJk79YTpT+OoZK18nNtnYwr2Qdd/qWfLuKCsaV7ivKQD
p+efSMd0uypqsXlw+5/ow/TnBnvG1jaUYp0qSr90OUWhVqAjYylMGlsNQxItQ/swrmGMOYZxw5/b
vOniMvmYJ8Yly3Ib4YSDXhHAmU6vYWQwTl6itvI3uWsiBiNmyJivjCbM9fyQmj4wSOQoOF76pHq3
rtAkJPvEb6s4yiKbVP8kY1KiUMoWls3YrklNT0sZ0/FZMTPbrL4nffvNjXDVUyLejxSLgwDtMAS+
Mn8lmwoVa5JRJs92K0SgdlaKQ6Njdl4jDLeE4ICTZYNdzjXy8UOXBp8ULCgKVL27u3fXIxLvSPFl
8LPhUuveWu4RlLhvnh6xR9a2EOOaXsBKZdoWl4uP9mNvIef1ZY2bj6q5N/ns0jzlYk2zczbFk6zw
BhMuZcn3ST7NJiu8yl45NgxLc9f6LbqzwBTAp1CALb36FJpwgeUlE80EBN4SIcxh9egY7ay5D9H6
cV73HeoAgz50SGNN68736qcwUSgh3B+ZYRVRO27YSxuYOh2Ap+evc2HYGziUzsoQ53HKCtV5qpsv
nTjIN+KSVfPCapoSBT/GhxpeA6CStrHeKbB3wP2HCBPc5jn9uJOxWMRGEYsHq9iMQBB/VA2Y4MYb
w4NVeeELNqLVCQD6l6wawxfHai+DpeJwPQw8M3Ekns4qhYZ+UAI+aj4IUFjFm0oc7TXHtZFaCfEJ
+GdTisJC8XfW00hd02vhW/RKsqA60T91QmmY0xRiS4jsrGQzhiv+gmQAlY4UgTVBlf9wVjdBXXht
Onc4+vKlssC8rShUYf0rFmK5JONHQzd1/59sPZ0FebZvkTa710oJk08AnO7iCJZdYjI4YY/mCX/t
jsLf2lI0qp1CKwH/i/ukVuv+nyZNQa4d+1r8gRWCL3JvGQAl2sumFH7F3+SjKXvD6R/NBCOc++BE
V0BGBfFbVpvVqnTRTESLf3q3i2aRRvX8piqWAz8J3IkyRtnG1OZgnymcLr3SqJ+LkQSN5qG8auKI
/L3giMkSg/9mCSdUMZHNs4pnb2Jn4IkOD/KqgieO/BVn9J4v+DC8y9+w6Gf14syQyKEofEIP/N99
EyPDesQPMXIoZloN1ZcSUqJZ5lD15WZ+CANA7nOv7qUGlxzT47j9X8ZcUciRQ8Lebrf9AM4xXM2R
hhpzVl3JcbhXS1Sh5F0SkcTOY7B5/+rAYf3cIU5yfMQLkGZHc4p3GZoZMpcqM6iW0RxQ3KWsINK2
cQKyDJXvYScTtbHudjtwPMZSTpiUTrtmk3GY86Q8oOg9LLU0QR7dDsK9pbTWS+7r2p5zC/pyFJxf
isK2XlA6LdWsQhqICOv29xjgXoAuwffIxrgLA5lwQCBUjXLvTIE7PafxUK2cnDpKKz//rc57LPay
dllFZyqbyHbRkltZGW8T9R6XoVF+Xf8Zk8PkrN+vIccOIKvuL4SMzhoczg10LcjdKP8xcAxfjFZb
U/gcgiOfzXmdmRhniBG9a1zvObFaa9ew0sazvERFPZ4DcZFNct/b2AJ+PoIBXZiAyBFBPJRNBiJl
mOqnXjwPfVBy4TDdTCG4J8NE3MyZbq3o/jtiVO4WcQbSxNCc2CFhaLS851/UsjR2DrTMhUzPyCyM
vIyWD1Un7g7+5H3Whik8liYJvTzy7nYUsgqoO+nKpzh+kcuHvETQpFKr+QjJpef3xPtxVTQbvTm0
eg0wLVPG21hX001vCuiBYCo2MmYP2nSDdgD9Jmk5zolx97KtA7LGQALuotffxwnviChkw16pGj4j
UXHgXBWtZQ5KxLUu/4gnThqtYVjPX/85XsYzdvk3MHLxIgnVU5uG5ssY9NpZmcDNy6y3rZgo9HlO
ekIATv+ksrG8J81ratiI3YwbmQWfK/JeChZ3bQ6csq1QPFv1zQGwVni5t6xW5AVtNMUVsRdyq/T5
/qhu1PYTqsfqE5KZ+Kw+7siEI2xerUdcKclITsNyHjX1PUrzL1qsx7/s/ovapQLiAUwuT2Pj26CD
4EhHy35tukJZFdiqXBQFrN44e7FAGhjUU4MKbHoPkMSF6fqLPybhvFbYybmZZ6BqvWa9hV7sb7Cx
gBQvm7iorLzObfay1xwctJYzVz9XZWG9Cex7mdXec++G+muPcaKcBFI1u2aB9VXOgf80H9Sy75YW
vI2LF6LV6GT+haNsteoH3HIb3QcwL4Nqi4J7nNRX2ZIXtPxIo4kZrjEeq7hXDo+4OWY6BWlwEjVY
eQvY+CYSTvNVZHlXeRfgPhNNHPoecas1nB3eoPFCxoCHeldNXOSLVG5NLSOIbqSnp4ptoMCeKGm6
e0gNZ+oxmVz1OLpatUXP/72uXYS6psGsT7GSQqnola4+dYF3704GipIrGTNjCLubADTHapr6EvmQ
1aCr5qFTfBKRca8mx/ttKm6H3kuO8k5erAFI8/LeDsaZb7AYdI/iTqA5tXnwZ5tfd/aOlajtyzUE
GBxmStHTf0buS075q4+m+GnCrjJcMli25Kryf5muUKzfRUmLQUNTh1cvRZA2nqncymataCFJRTog
0ZSH2ASXY85WsKMsspgzhOzzecAB+D63SBpAQ/q8fUyTHamKLqUdZkvsVEeA6Op4kxcjJPs8oBDV
iufEI251wZ7ih3MKFIH4CAIUIh9T5WA51YmTNzlrEo8iefd7qkMFBwm1BJ1IOdVttWlf8I1jW+cZ
pMQVh6pBHO/vTUUrrj7OPbJltZr5zG+OoJSnBhRZS/O5EBdcE7qSXboc5QKdwwEh1JeyT44CwfcC
RcA9yZaKBv1R1TsgjGK2nJVY068MhiSpB3M/SJm92oGb1yJjJOWTSEmmL+hHyT4ZwawCGtD/z/i0
H3wYttG4cwDsrO1hsDa68GOzfXeC1FL+2Xz0ysGyVxWDXTH40fuYqwkvN8XVwSNVhrWx5lb/9K+5
j+bj54YBSOlKd7axyFZXqcoZsNUWjUxHO5OTb9oWqmUxmFMGNN8/NV7jnl0hp2DGlnXAWixZGDJZ
XXpVvER+Z9oNqO8+mc53w8jzneZSkZKKkdr0FY0j5b1Lgj/DUfitw2zw/TFaqlEG4bd/jZbhsf8G
88K/jzZD11ijYcgnWug8x27xGY7Oc1V6Qp0oqj4F8ANk2O4S/Yzsa7Vou7L8DDbc2U6+12A91BWf
lSy0l/fXyL46NQ7PJqJWMVIafNpbE6aF1ZrxBbsOHCMGzfpkzuxaEbsvflrpi1T5zDX9Ux+E9XsV
JeS7yyG5KWRgdzUJ4b3ze7b2e7ZdjvlPd3zJ08L8JWbHiJG9xwFpxrl0klsGbW039M7H7ECD5ui3
5YtmDfjl+CEYRscfvzgaJkymrv5sYO3xqEUvf8Q0atZq7y+eZF8VdEPf2xGjo0EF6DNYFDEaEl0X
zcyVLSro3qE1wWQ5sTFvQ9NoryrHrFXTJulrMn32gJktYq2N/0JFYAHoVfnmREqwElnPS97r5hET
w26dlGHxbrrt0W184IaYVaFRNb4iaVNuK7ywYS9jJxKDJgAKmcR7G5g1NbsyPMYJdiQC6ZRqkXMD
E6zfxkOE/xwaSF5LWC9fQ2cujvcYsrz9cm74ssje+0wTXZNiQDwkkfOqEXaRHaBnqZxdJTK/Bp72
S97gp3a/AZPyS1NV46u4+V+PEdNnMesfr/Of03+PUads3Rth8Gz5To+6WviuxQNnZjQqXxtOWUh4
x8+yZSewhGLHzg+mHuevZJDZNkAXW7n+2J8BnCcrI8GiSXgyFm7fvfgOJE3xRIgp27387qPYfO+T
WDzZpzFPtn7PQ34DfMoYFUcrq5Jt7pNCAk1hfrLn5iIPZXPph8sSZ4lrQnnlXCBTtgzQIvyuoj5C
bqZ5Q7JsMQv2YVqM4C0Kkq+xuAM9+3EnY7JXjkP24H/ofbwKSR3IS+HU7idI42hyaF96zyFhqkf1
zowG7UtjPFWx2r6HoWLu/YmfLEdVU/cZr/aIvITeX4IUGqKMU7hpULGs9ZOOY/ZrCz9r8LwIpaha
e/YGTLftomtull4ryA7mKtYGavklKDVUQfB3aopeWSPTO6+9rqx3ssZMvWM/1CRae1wFrlVfZfdS
dAi07j5MVqzFMLbZxstsY59TI3hyHzZ7iEMnbrZUldAQMMxiW6D1/N/f/c/j3FRTj6bvL53GKLbk
Mv73r9So2LeHiBQhG9hcG3xFlg1qa5uibbDWSmEoLpoJPwsJsQjCrN/Kv18P25vSK9VzOqTdDXHF
767mtiejos5pqI12gqv7XRZ4ZBEnUO19qBlQBkXNpxTMVgOEyUaWexBv7BYhYKstVAWgmqaab2SZ
TaJV5R3o6+ICzcfGD6P7s1e61ctxWmOupx51YWGl5WkWWWPFSsazbDsKOQAVntgmdQoSovhX7bBz
Ds7yUvhzcCZVslQDD0Wa3/GBBPdOM2oqG1FzmsVmtJL70iLe9YpmH2VIXrS271usz9Vg5RTYOToO
UFNM2uoXU+M9I42B3l6llzetC1voJbXzXYH80iu+/Vc/vei5/izfV9jD5Ma8eLq/zZGlXTnOdc9F
D6QIssCPStfnRW53ggYGXtrbPGrwTawLHyLtlyy8y6K9CutfX/hqnSwruwAzW/5dxH+MwVQYj+rC
O8lSPUZ+zcpXE3tr+f0nvXOMt7mu9TUYR/xUSx5FQ9QYFNZ15R0Y2hFny+yb5iIdWsLcQeYxW1qF
1VzdIXKm1/bVqgZUUUKfjbBpq8G2QXJ0KSUDpXigjKVVPi77KdxA8+9O6jQX1jnpK0iksryDKgKU
N04EO2POarb0nnGTl8Gvu+ts/shGOPr3OLqob7k+uvDoC/M+ShW7TqMAUvaINW3s7gqK3UX1S2re
qfrAx91IrHAXhk0JkxKBPENcZLfsiAScXIVjtSyRytxKX6+m07WdbgB/nwTSVMZKr2d5jDTKNBKq
Cv74ljmedZJDIizbroODdIiYgKMQ0HMJJEKdrr3ej/fTXAPZMId4fquifd0mXrPBN3baz02+xmWo
R7Jx5qDSaqcMUsSpRpz5NKVwSbXOe8Uxa9jCZhybhYzJIbaEV2S1H+3GznmZZJJGVxz94BoTsh9C
ydqzEuNg2cO1F2mZSscKJ9YSZGKWo+OFS/lOiHfMR2j2LhooQ/K9EnGvQnzsEfo9/t/xCPSiTTp4
iScG77rfN/Ml8QXVjl/id0v8DuOoxAt8gAbUoIDiaDeZsYkj6rMjdu2ajcXn3y2qAM06KkR2ni3L
1bbRI1C6DF8o0cyytD0CLDne/3LVnyBchP5eanZjjna7wxYyvT/LHEynwQkISYXt7kaino9nadY6
/e4DMCD6Ww2Mk8zP8E+FlH5fh8IaqDjbYQvRUt6O8ZysXKMHySd6nLIvzvLucZExgMeqRxpNDFLh
PG8+vuRN6H2RwftroqiCurWLh4EM/uvlZNMTP0LtzGVIwvT4GDZ1Vb2PoD9EW014wsaaehhsfdT3
wqBinRc6le5bjvYV+djf/x9YCER7+vj/734X/TfEcfh99B2paveOVO8zUJJRlnurOxCdpICz6wOt
IcvBHk8ORHbfO3utub7D2QPREQDBmSh7nGO5g/NmU0gpaxhfoa67xAXTXgGp0Ydvtp5+jXRn2HR6
2x/bMemPsDUrH6m4rIQeVOIaM8waOrjoB8u7x0XxKazazrR7hP6rYTIGAKgHFzbFdySSRBLphc+j
HYDsUjYflzyfWtaGaP0ISegSyg3+JW0KqDB1jBQU+KUuMO09khagHHz+FWLTs5ZmBaHOnnzLWekt
9bvW+3U39A3nOly7maKusm7EpAjpOtUY7Wuvpu3zbBTqQc3nZCE7ZcxLTMgrrhtuZbOa1Hc8rFzq
07PXDXeMqh74a8uHZmMZao7pELoFMg3XhYDJMlTCz7mBM2DglqdwGCoSYwoYZQM3Oz+Y/IVlO9ZW
LsgBitC7ak4+Pxbqx3r8z85HvBrqjU/h69BDzrwzRAxE2846Xhkf/BFSamfZK+3JSXP/2duJ5mOu
7EXD6GUOyvabjkUG9Ek453L7xe6btFkwPY8K4pVBFP8VTxjV1v0wHoORo8OpH+LkYuEmuGSnuPcK
7D/VxodYGo1fOgG/dXXHwPcQAkTQ+O1Ojdv5hvnWTPo0VL+KSf7QHzWNDLTMrw6+M5/HUIFlLLIg
v1OzoZt+H32UkmRIXoJYbKWzGVMboxwuiTesohJ/VSqUH7SUgbKKZeE3IvcGo65gAtG4xcVwmvsw
+VcGQxwgFTz/xzClHLVLJQCXPrqUzvgkl5x4TIShmf+XbMlLQsp13ZVCEVmYVcpYjcvqwlH17PDh
eGmuSxP7GB+K+j2VLP+IOMw/Z3GmH0KZHcoQWFrPLgnsx98ZR4ZyKkxU/8RbYtaTt/IVx13JNRwG
3BWIBOaDfOXvC3buQS9yyb9u5Ai5ahdmFO5A4Rj3ZV7GBo1NYY3A42NHoLduiTaiplN9rrVk3vbI
lVzAZ1DPEgbifgwsK5l6b5tW7k+5MHT9tKspsx//D2vntdy4kmXRL0IEvHmltzIlf18QpTLw3uPr
Z2VSt6iqvj09HTEvCKQDSYkEMvPss7YsXeYBbTx+qpPTALI/6+Vgsqi4r0ksJAFiYZi1i6fQYO8n
mycaz9r+xS0wjxaCgH/qgYdd/0LiyqceTSM4olYLqUtMa6JYcU+Fpu6NKGFKIz9mPse7JoXBff2Y
ZYZOyeuQdF7ryI0Jt5bjYwcjpj4Jz7r97MbkDSvt+zDk9ZM+scNOpjnhkK6pb4ndovHD+oFdtGlB
ftb4fWpcvmF2S3YTBq5sv7n2jj/peN/yD7t0EY6Zau59k5cedF0EHVxyEww7WBRJ9JrpAB3xsmsP
NT/Ig10FzcbBQRQ0X9Y/9mE/HjM8uRZVPPePNeztL3OABWoR+e3ST9tTo7XTbWMlHsn56rSyTb5t
QWym9zU5bodOQ5ySx2pFpmW7k3EiMPQfPVrRo/m/9Ui6rIJj0H26hjeX7VrFKW6J5iLZulqcLnOb
HBfEsn59q8Rv3eSQEZdMpMX6YWzuLq0d2dQrs0o2mV6wjdeaxosCKXQZB3Z00r3UfDEJPmVT0T1N
SNNv2U37JnsVQeltLaNjEB+BjzYdcUhkSlcE+AjIU7tX+Npj80SOi/AWgJ2x6SORmy5g42qheKsu
KAG/iOJVvywp5KlmeQCuEnN5bag7JM4Wm2Yr3/GylTeQIZymxt6xBg9BNyoSkp3zgHkjZjgkKQsg
CGY4WC6CHMzNJ0Pr+j2MDCj3TlC+DDnKm2JKp12Yd+WLGqOL0yJDvZGtoUX65jw8k7fo3vam/dq5
ET41mB8s1AqfUFsJva+Wrx9MK8NLNRveJi9Nfzba/IrJnPU6t1HHzNNsv4QsYDYIacOzm2v23s1V
dRf1w0AKiZGuVLIMYnwuN9ItS5pk6WnOXVXUwT5gjpgHzUd5EDE92VHW2dhNXMbJOt8e4EnoereR
Uok2RZOitxYTacf1T3M0+6ep0oMV6bTKElCE3bPazZSTbM50aOKgR5eT6v4FCc65vR5qq05W9oCF
i6xzO1ZW6BfCE8bw2vHaD4r5fMzjFtgc49PUDheF786NvvRjqCSB2sfnzi7XFbsyt0CPrFt5Ngx1
smUV6wrI3EedV+r9oY6t71NkLXUQ0k/sZuAiMkcmvCpvfO0mEKlmb6l7U4DZPSiCgL8ePsQ7IlIs
48cysGzE+pafQnAnS5YWqSu8YryNDCrXI4rxTIl/ypA0Fo5fiY45Z00c5Jnaqq9+5rW7kP2/dssK
PdypjfceOe1Hj1atpg2oLtaeXjPsEpaQTBgHkizsYiKaPWjbCE3m+VKELc++bVHUK9knL53mzq5b
nHUyrLNz3+EJDKBuDO3sLZ8yC+DBPB7rZLCfyxGKZtJkbyTRTrt5AOZj6hhqEH4aF6TrNLvZYOjU
BCRtgiGtL2V2Kvka+brxYPra22Ra+vOYz09Oo2O53sdHfoDBW5L4+ipBHHK2xtQ5zn6uE72BsqV6
hunhQWpXClqysatWY4glc9Eahy6vDURYpPWeuE0k66AzCHvLPqZe2ycyZ4Ytt8KZNAEVHJJuRiR6
F4/MGz92L677FWw5J/D9EEuffPVxsiCHOfEawla/t1N+R9vZUSOUEgm2NWbhnC+VpENgKk6fTUKK
0KLE2ucsTTwGfqKmUb8gO4huko6dc1ldqiSOab3Tb2RRDgq1pl5a/egu5eIpdyrF9RYj/5MNu23d
fk61h5Rb/ENa84cpTHAoQqD7l10ZDxPukJ/qG/Gc/r3/zEp4lfbepX6CVhTnWz3xSe6Xq9xUrIHz
Xwfo32LpK49kbpDwgtnGhvw0cLt2/9SRsnLwYY6t5Etprb8fnHl4glBZfaoX/UNiIkI73ZzzmkW7
4Zv3luOGD6U57eWdvTU9Uuc6B9EoMfwX+NE9a05WGXaZJvcfIitY8aiINCslNwsHmTZCUK2YDjSd
tCGgNSCWvWj+ZLM82GluIZTP9OrdLx1/X8E+WDlZNmw9ATiYQ3zKp9pCF5o45E+Vbnqf4C/ZGh2p
f6Iq1SqCZMx9ZH8VVrNel4eUjYLTn88YWQbMprEBVEPb9JV4o+qNshyiWr+BHwpyUYvZlrYMBCZK
N+xIp8XWeayth9Rqxy++y6+Kwkzi/CFR9W+5YwbnqCua5VTjMCiL10NC8P8si/jbwvRA27iF7DSQ
KODyl7BYmm8qIkl7YjIvzhil/FCqeGsL2VyuhPmd6jksZIQGuFD0987uVLj4SD6kSPR6qNMWxUbt
fL1WyTMMcsYz7I3xbBspFEPTvPSABPIQmjZ+bmW2b7VmehvJilshLXbPTdezzNSg6Ue5mj37pvqK
iZz9nYgVgY3wpCvNi2YozZdqrFtCi8HPIojTo6wqsHS7bcd8M4sOssq2fHUTJ0q2ysPOAFk3NOtg
LBNcJaxgKfWw5aziOhdP9h6PquYUATlwF0b+XQEWrtWac8/Sw9lXkdNt5rHBlzEtj1K5jpysW9gi
OADCjTtsEN4keUOSaGA81aoONI+SQcT+UgLv9M0IQfWM/gRwSwp+Glazi1GNj2Go61+mCJmvm+tC
V4xaDRrmvgaghbCYYjR20UpL3eggfwBikDVZ0CpMF97wECLcmz27OLKgOl0cgtn14p2G4QksT3bb
yR2+QduAihRcO/568i+kO/60NDxl3F7/rFY5IlF25ztZBewnOAQJuMOpiSu2blHt5DiPoJy2qvUw
OeWb0sxvnmK092Gt6bcOT4KFrIedCB/cD9tDG9v5a9OfnaGs3hz3sdfxuA7TZHpNDd66QpLImXRf
/wk81qXeSipzT4wBRkPsrMZCrW/yEX3ss7ytBMAppPpBiQqHZRr4C1QQskYqI2JN8zbzFIfLPxry
EsJSX6v1Tjbonh/sfMs3Dzp8tTGonmT8xkqX4URBrotpgXdZPYGknG80DbmL2Pm2zXstcPGp4qdX
bAcDl5JGq7S7pqpSQdPNftRYPWSB+VNVhiebb97rCG8F7KSe3nmwmnatYRp7PALimyHF9gWTDuV2
zGFSWZAxzgRWm1M5VE8sD4GyKmbor+amttY9tnhf5EFjV8FOYvuc5R2QTNcPd25k6ckZJYe2NTP3
nnQN9VZ+I+PUvufrp7LXyndQtMkSkjfvy6zN62DINrXFnX9yFCyHR+aWWpLbhxw61EY3w/yJpKXv
g5/Z30XXwWyyZREmdvWOwU+y79kKuym0+NmqyuBSwvW1uJH1o2i06vDZJ164l/UJMmJtYSffa8N8
qb3JYSuGg8EzlCxKcTogWpwClb8zD1DZ6KZ9NyNwUquVjmfqqoBVs7nIkS5peE5SP+OmXq0ijymQ
/Ec67fS5eG2VAT0DO75lPwYnPU/4uL99g6B0GyvEu1CDfm/I9fKm94L6eK1vcrc+imt4U11sqhlT
u76zjPMoDlldKpBNYwIWKTkkn+oufRon2wWT8iYb5CGRI+QpWIh8mcdOue7q/uOC0RZzclRBoWHN
705nmTtfEI7CvoEwKX6OUehgDuWpZK00bvikhtNW1rN9T9AKD6+NLELqOsR5Uj/iQZCe5fDaCZ4v
AAGvDM7qoIfO2xR6Dx4SpRLv5WPil8WRJXoAushVEfr2HVIEZuoR6lXaW7YPyoU8/VS+DPjU5rmq
vjCMstiB1HRvHaW9k9/LJOzcWyRvdxomjKcxHjLgfcDssqwsz82YsxKq66VbWdYjzprNfenMEMJJ
0ZiqQD3YbKktDVctX3yIwOsWi4etHNT91DvEBfNRaphj3bPuqoRkSL8nxNtN1t2vtsAv7EuJK7Ai
0cKboSR1tK2V5AA+3WDjQTugArfg3I7BlzjLblKZh1Y5897wkSp73dzcuRVkB3PG0+5VgXnaQBS8
8WdrvIvtrOcWHr4pZjLdyapLfdJtG5aE55CA2qWejxqvuNuzHwQA5HyJ0YRDftB6f4exl/JqzUm6
jvO4OHkAUc8Q6suVSbD5q2UCyA0zpAQteXOewTtlNeLueBxqW8NScI3IXMhqph59d11lx+zK31+m
Qa1jeGsmc/6hzcOHdoL+t9Z76EuG2Za7T0vViL3Z0TzOLQujQznqZIJauXUyYmDUmhrfyFsUMbr4
pBbTi7xFyapC1UiCYq/1cifT7Lg6D11zqmN9xwab8dbOUcfGVRPcuIVXHxmNwQ4Jj8+YH77JhcCv
rhXqWSjq0UfXxveDzWgk4TOs+WtXr6+c02wkP+SMCIPq4DItckzlhix8Z3edKcnp0mRrpKdMCdn1
vzJWSuWxCvzkVuawyKyV2jHqtTN5BSpd8lrKXLtRlNbd1b6OZM4JKlDNGDKtw8ZBN1cOSn8AffTX
NPBfDcOuf5h8PX5wkQ9mdo/IIOwfxLN1mc6Ru5VFL1FxFpyCr7IkxzRF8zzFU3yWg7zMb4HNZfGK
cKaKfcysrtmXDs7tTI4Luxa4d4qQqzzIBnnGtl14srOMjK7Jmxa+Fevf+3Ug5llmXAH96w33vjTJ
YXU9RFSziiVdmjItMoc8XSc1KnVchR7JEAq+/XaCmUcoa1hpXE7csnJerDTblh3e7NxtrPvEbZEH
4rW+Hvw2fK/J4+1aHBQs4v4WU4qDbgFX7czxh2yXA234WMuy0dNbQL17h7nhFycYugdNoFPl73/m
WVhiC7NQ7KZ46WYh+eqAFcjWIgVvarcZN4Axip4K1Vy3OXokkvDIPAu3dY9HrjG03pseXqpVMKxb
NUk/quk9Kz5Gbb42gEF7asSdg7VC90hBEhBkITIhaZIl0ce6bJH56H8XAr8GTYlX0f0lz9zqCoR0
Ngk52KT+5aYAFxJWODeOzq0MASAiXVibj27T/gSQPH21NJ8dmPGlwUxpNxM9PBcDavXtRF3H4yhh
8/xxQptExmRYnKVKTRbhNhdnqVKba+BispW1qb7p4iRbmRb2TYOudkcHT9mHLFbuKl5TeYzq7lLU
Emf8S3YrvHd1RgMzlzBmxeYr/6o3IrzaYxT1WC3qXbwLaxV4o9+OO9vUxvuBfCC5opCH1EuslV5Z
5aYW+bWAoyd2eT961KbNwkP0yO2phNTIOiR0qkd4z/m9YcImaYyoOTPfih9tF9SwgIXgsGJumi5t
t82MliS0rY3LrIdElb47xVkNvq63G1hDYkO50LUbNGzhQ2KyBvB98FwXI96pUVZBjSmMbI1Ea6DQ
Kj18U8MNHuYmWM+VndxNdpPvE58972ci9ckuTIHFGCpuBRdJagHsj5gFZUemLcky+NS/y3NvrroZ
SjO54C4CSHJxg1KBdZpBdpJFKYG0sDvCZ+BB1mReCdBS9I9Ff0vDFuLaX3Zx23/sb2R5sohC7EBr
YeHaO4a+UvJmZsPCm/rNRUNdJEPEtqiI8WqRcprTfDrhFijXt7nqpbuSyNYyEstdo3Vy8jKck1wB
yzWvk8+4klTpnexvYRbIhMW0dzZo2yMB5TcAS0JDrFaPcYWXrVegoAXR2ODBOCX1Ole1eWk3zOUu
b0HP7Jk0DGYpcocRjhMZcwAAuOOtApbw95gC1fcuEJKbPnWEtI33rfjRpSgbZTfZQ8msVU2m9LY2
anL3xcRyrDGk8DLTWEeRx97Mr/mlPONXlB99zySXnXnnZcp5GTY1ez2ZbSJ8TQR+jL9mOwWkDc/N
uDEhohPOpu7ToRiggOVec+lybZhGCFcLvv/GyUzNdz8j1i1jIoUVtBcZRBdpwPtFg4z5OzkJo+Rw
Uun40XDpLaMlstkTwVPZ4GmYbP0o3LTC6RjLm1sIIOZ2sEh9kP+wFnvdm7iI7sh3caBbOuUGkqB1
+dcpKDuXWTiV+yEZg7spxERkmKbvoaqAWRdz+Aiiv7HS8wxY80sUo5V6R5M4kWnBIj/kC7KKVYLI
f+wDXLJIZXNDTPHSfN0ckL2rbFaXLpixy/JgCpX62PPYlC/7acWAKwszggj4jXwrrrnAOiXGVh4o
sJtXysa0AcvBVRVLbGf8hu6JxS7mnppFjnJQ2c8QZ4L1mDbxfgBCuI4Fd0dKstLUDc5obldDVUJg
kEVFqVeyR4rY33UzwY6NzBt5GKr+Z872xe5apaKNugmmMN6TWvkq6/NMI4fAroWhb3B2qyw8yzPg
XvPazABHXetkg6lb0bIsy2mT5kF21KP+9fqdbjKwdYDgXiPxQ4jglJOkKnOySZjh16v07hGyZUI8
vSAI5MPeHVnN/7CBixej/yOySMlTBzd5GozcWuuF0ZxUDaloY3ozNuswATRjAmjh2vFFM+aBjTrP
cf0sBWVSRubjnpbl0DxIlB0XaVfam/wBAH6I1rfobrMhejfNSEzVw3QPKaNfyWKLUmeVB6W7k0XH
V7477hTdylL+MHsWXoRyW2TuAUO1NmCezNAxPxPcpLkoDPhyd4YxJPWyEuykTOujgyQrEUbMl12o
b1QhHZPZCjKjQZ5dDpWFi7YSPcr6azdF9+u1kVc1CV5Fc4On/foSyPijmAb1bjC9bNlnTfDADSVe
EjKY/gKdd56asCHpdQgXDrKpH7Mx/kz5abxgnF6Q6KpEBHhaZwvctD0YiWfin4ZTml4q2cYe6h9p
l3vp3s7YOk2s+muvT+PwdUYYDyGK7EihrmAa+XG4FotoYqNYlnN/wlWEFcY/9ZN1ereGoBCc5X3K
FjcrUs51boClu5A3pusNTLbKYuAF+hoziI8u14bGgh6imbdBNRVrn1TZFSTa/JLzLM/i6FaJnPL2
Ws1t6HNXZab/3107K60+dW3T6A4N6A2mqNN90ivqZnCt/KTMw3QI1dbnuY0lQtcW+ooQb//U90O3
mJmRvbfc4i/JRb6lLQw7LyHcjt9c/OVe6qEyl13t4hbApiCeDpW9DNEXvCuAOdKBTcga8eHGj3p/
rxe6+YVFMWtq0YN8pm9Q8oeHxCu7vefPAKD1znjtTGIjosMUk3GKR0d5AwdPPzs29zLk5MrJ5aZ5
VoTQ6Hro2reumbLTtUaefepKVtcK37Fxea1jl2rlEBO8i+qm3HQeYhXLzueHHm/HOw9GJ3Lm+WFQ
nemhbKyelac2HmTRLpVwrzO3QRUYttXS6J81fai/yEZTrEXGlN1uWWTWxg1utt4vXf0WTqdC/pFs
rB3mZG0WHBH0Yl7JhtcNCC/AzlHcwgfGv5rcVDa9RWnWIg6iSzwP3W5Oku+y/nKQozDMKZbznJjM
qtT8UKCZWtgFS0BX97rbjl/kigyb/gWYNSqkwPqZJktLUfOfUMiBx/jzs+eZOhtBtXmDTA9f91jt
15ftr5ntyNxfJcLJyhsqFzA7atvY86ZXAvJA43HmPMZdNL268ToTvSYHy/VLL1FtslPyey8lqpTP
1/rVa+5Bectr/f2KdRSu/Iw8R2VauRno3HmMzS9dEcdbeMmkHIjijFjoS0+mOo6w8znqe0rOhLGa
ZpcLPGvIFlfwMMcDV9f3gWgOg6G/0fr2IMdfRhQNJj7k2G1SSJaMmFZDjwfOJY96LFC9lD2mOck4
socfs98j0O8Flu5yCox0Hz4NJG7ZnIrm0A8/mtnxIYtSjHYnjG5ivbrvsXLVAN21pFUOhCT/iAWg
9z3admvt/3i0X2MB2Iwcy1y39nK+ILtVsTIcRog6/xS2SDTjbu5tdVfjBjYsZBdkL7goyAX7r2bZ
oMdFgc2HiIjIVkCVl8ETG8J/j8B3FRI7K3NYtclxDuB0X05luRSV8qx7w3VSOchzUwnTS62t5PS/
9pLNf/SRxUDpSW5Lk7cs8+rLRxv6/IcRQwUnPvix/fBPH1nsUqhpn18GyQ9y3a+QA4YshwPtTJAg
y0C4M6kuqoSg2HeRHh4RRH0csOegFexDEG6utbVbafjWiq6XDrJJEGMyB8NPo7S2jRBCLbs5f1bN
wkal3Tr3UxJx8KGNM1m8FCK+t7FrHS7d/THI92CqYdqL/rE4qI3B1lUb6Ss5QjYEgZIvHfEyfaX0
O79UhHEOugXheKA3RydvsYhxex80tGu0aHxEbWYnAU4tirf+s8WS/UmyIAY0rPykKW/bxKjQhMTZ
t5rQfx6X+l8Dkqv1HGcu6QiETj2kxfvC0BeV6sX3WJoaiIywl9p8zO+V4Sv4guTFT/py3wsLE4m4
UfGZd4IxW1SEOTb54PhoaurM2elTepjLnlio5lrrKUpwnxuxNStr7O0K2+YL68iJX9vxTRxcsA88
0I2FMBERGwlMXBNMIknLZu8g9nVmZ9Va7h3IFgrXlr+7/T2GHEC2QJLcIHzVi9zQdlxI7a5Mp64m
8kWHCBC5bwp5xvirj2yWmdi2nv/LOBAkWIcbzYPPlt6jHTiv+lRn37ypgPdeNY9ZT/wCDZW3LZoi
WFgFij3iXtEBjR52cO3kvky5xXOHPYIcPsbCta3h/j/36KzsqanjFovLrrm9MHxG8pf6HlWIq4WI
mCX6R9QB1VVOf/RTRV2OUfs2VBsW96j3N7lWBqdQGYsTk2pn3Se18mgY5JFgf+7/sHDy1owfxuhC
6dQq9TEVY6ZwDk6weIqTP5gOUmnffyRb4mNMd/pjjHwdb8BzMnajZ40b/BmNqraG34HBpwgCdKNH
EABursFeJ+V5yH+EY8LaTJR8ACPTQo5jMZ+fpgLzmF99Zf2li+kPN1BA957b7zSts78nuvVWAAKC
uamFm6ZSq2NnDCHeAKg0iNWab6Jrlc/zwk+zn0TmvAbnZadvt5BdpzVPa+wmNEg63BXrh7i2vuaa
G76XuMsvhlEr77HaHY4BdMaV3I6LtDtCA9ZfcWO8RXFvolvSpp3qA5aJxEMR17OSbQycFEA0xY+5
x/6hEjf7QHVMUlIJv/HEAgXfaE61ssOKqag9mc9thxYa5TdkwiKAq5hOGXBFdIfJKtHZNZ8jBf4v
DW1nJSfh2Lac3dI6hpr50Bh+9GUg3e+WbXzcW6D4vw0hhj2VP3V7WbTLN19nnyyocpjoKahJ7ijh
WziwqelaRnOOYtd4xCdnK+th1HEfTDwW0eJi4kVcVFALoOn2ri56/ygPtpv6QKHNj2I1xWT4dDrm
Wr+61Kg2opU7jouBd76eSr97aLh1HNoRJzlZ1Ge9ZyKHV0yQKDdoVvoHrSgzLOgw05GN2AWxKWfZ
S9koByW9HmApphR73+xYwZjVyFdpxiDP6Z0vSjUke9Irwm1YJc2zXbMEqfLmqXf14dAI9zrBLyzF
wbX96MANI+VR4dr3siFXFTTiHjwLzdebeBkKSCHQl3B7KWeu9j0pOufgS5yhGAe8eWm2sXorrwLx
TL8Z4mIzKF2x6UmTPeAm9b2NkuwbjgPPoV/kT2ZfadvW5s4Rx7P/UBvFP3Woxqzb5T07k5qTbFIT
W1jS/H5Evo9+0kMLafY+mfyp8R4NaN+7INKfhgYb1iDjCxHz3NqWba6D/hjjE3h1ckWMobmfSTZH
rKbrL3BSvgMrGG5KEfGR9+Ow79ZG7HUXnqg1DdAThu4+Hp9g6kdY/egFyurUfeltey8/FJkorIRT
cMh9jrMIs7P8pAoVgkt2UqGGxp0s5ZXl7d3IBo4vGhFztF8ANIzLsQzV7bUOs8A/R1mG3izkANnN
Gm38gJi//NtRfU5Ih4TgRshJCSBfR1zK4jXqqTtyt/BPiCPDh6Hw5o3lkTGjDikTRjyv+DE5fPVY
D6AIidVNyF4KE1ghCRlpZScvuG+09cCG5IvVs+4I1QGnpM47hS5Qq16QpOZUJShmpAmOltwgDLoZ
aTh+6ibrZbcuA/lA9HZ6rRDIym6Blnxcbfx1NUdcTRZFtxK9+WJGXnz2TdbwqYxA8sB4sQkYbUYH
iBZ6PJYCSihseN3gVsO+4MnX06Wst5K+OU4AhZZJyCy/bSdtpU9lsZetIx+mglb5xZ5G8972R2Qx
XEyPibuS9BWsZbGciYcrbu0fZTHof+JZW6Ff4Q35gbUCgmYv6hga8xxk8Ss0NdAOZv08AVa7Acrd
ggqsotd6BF6b98W0BScRvepu8qYpZn/n5C7xojLZy+pWq6Z9NuLkIgdVwUguYemPR9n6+7XVuGDK
Ll6zyazP1waz/9Y5bX+XtMXwT9fWxTvoZ5Gn+OvaXf6qDuyxGcZpdowQQgsHVW0/zoyS+4hjKBJi
Ft5kY45no+wIBMNfpUYC2E/0BrBKixw9ummzj7runszb6MbU2k5bySHkBC2UITRPg1lZO0CuzxHU
TzCfSkr4EFxSr9YW3kJtme+UomT177faSvaxPMs966cOI/bsaGjuG55Z4B7EcHlIfp2Zs52u2HnJ
M3Pc5AK9FLrMXXonvHfMQbs3U+WB1TNcpLABk1DikiQlncTW/uglB8teKnR7OKiOuUy5Zx3cqv6e
D1b8VZyUf5+YbBXIGnkyh913eaL9fSI6/1d9/tNLyAuiLj3zN2WKqMDCUoZy2jEBGF+LfNyleRs9
dpmIQGlRuZD1sptvABqwmTy98nDZhX4aP6JT+5dunria7Kb23aduVa+waArBSl+v9utFpwla/fj7
1VxPbdfyRS3CXKtSwb44jDAiSybyG2QgSxYts1VOMsyVcnu5tErcwrVVghwmxf5/HSvfhnwheWXi
4srp+rrXN3l9Xdk6/HobU9T2W/IKnWViuWgmPO9sxYN5qyq2eSvP4gYvFD8xR4xaREPfRc6i8nR1
kc/tuJUddVnZ1NUqtevmfB38f72oeLWgSM3b64XbPMHIVr7mrwtf6v6bi8rxKcK6y7v9dFENJbHq
hJ/fbWhAHAgM5fInuPT98+P/+rvIi7q2Om7lG79+5v/twp9eP/ftbG10KwnA78PkpStjFdtC8HuK
i4cuu53hVhZJhkPwkdU4Vw4Cx1e2/n0ZER8RJD7Zo9DDT8Ox+/yX4W6Vfx7e2MVSXuzXcBxI5kUZ
N+o56NjEtIXIOTG+ZvMUfSNKyjIWIjXMSJd0Qgwct6XfJw8BYed/6JrYzUfX0SYfR3adtOpHMgxL
04nSJ6MwzXU6k/qBF6t7RPiH/BS3usdZ7L3V9TSwIlm03Ox/FPCgqMmybcv0aKGJsMYsDkbZ+0t9
MDEXE3EQq+5hFEEDNHF6fZDdZL0TWNjsKDoh0x67lg4q61GeXQ8GHgjEHN2PLteGPzrLou8a5TJz
0AISBR7OiV+T8RB47xCGG8Aofxdj5NwF+lUHv79emdcFEQUYIimKoSifhB3kcGDyaD34kMSQyuHA
bQqYGwDJ9Aub8iQj/4SRGD+SAtw+1sqzXHbLQqk8ywV5AaX295Zk+tTtzzFSDcD371/HyImmaRrN
o9q8yEvbeeBuPMWBez89/zcD//E94Q+mL8MRJ09V7YqlfDphWKAswfqbB/kMA+bJhKx/QYaWnTx3
4tspshXC0vzcS9PO5NT2LyxfPnqpc/2etnOOCk6NAFiO2t5TfeshHvxXAkrhe6ci2ZqNwYV0SjL7
NAPvk/DbuPgxqm7x1ygGko+p7RvgBw9u6L7KdpQsnwfGQQUPR1yxz3/KgQMq2E1kPDez1R+axMfM
HLYSuhmNxCqLR+boP8tvsBJ539sySJ4JEVRr3R2SM6slLDr/YUw1Pktril9jejGmDfPkPFZFdnRa
Y97oxa4xFX3DpKPCTci1jn3WmwKfAM695jcWElV7S1VQLqSgBAuvXpRl4Yvv02sJT+AVm3lz2atd
dm/McbKdE3yQjUzAV9Hyhg+YfHrr2RS+kOOY3DbOqBEEH+JvpbmXSi4lSuNlFI/THdN+b9/Bld1k
2Ds92aX3Kntoln5bGCg1y+6rkk/GXSIy3eYSQzasAAjeUpL1RVhgTDDzWC3Vlmm6gs/kxkw1fymb
5cFWDaL3mXJfyy5x/DLaGHsjiojPRlPY+6oP1B2hjunG8sx07Tpx89hM2OKEqPa+Ah46F7VYnyWs
401T/VkW07PTJ/HbNGn1MkXZ/yUw+G+2mYtZSdfXG/nblofcLkdAs/zUneLdivL2VEJg26tMIBYB
mxLtwzRB/fdulZ6tvHfwpAWUenI0F5JrG8fdNtLc+ejITF9oeOXG6WIFH8zZvCGsrEFqjYJjXCOO
nLr2qQ6QSCaOPu5iiGYPhqv9AJBR3AVJMi0LvV+S2kp47/ezwpwgAAVJh2esOPu9lekidSwiP1p/
71eoDbcnF79UMerPviGjYjn+92v++Yr/rl9QnjInUKt3BNYpiS6m+oWnOZC9ZhihG1O0ray7HQt8
7lPsQJd+NffriDn1emgSynilbRsWgbey81AFMLtUNhbrKtG+AOrKtgag1XVJjAUw4lc297x1kRj9
PszC8kmfrTMZNs1Xy00AzIOtOtvkI97h99QtZEOacbOdRru7z/FFPZU21ufySopT7lGBN/DIS2vX
Vma/aVLH+Ms0V22FiA9mTLUdbZ45JPE9sQMLQiGtvktJfB5qzrbIrHktM0bsJgjF+i49Sf28GNSg
mCpConpgo2ZmY5ezoKzJj46pG2VdgJb1U2viNMRtXA2dnT6u1dptkPygW8eRYD/Pvv1gWQSxyUaG
ONP41QPeZBjjVD9yO7G/aYFyrqqGO3xl8hPrDVQKExLXOPWYSgQqnlLxcTRKVCC+7S3xg6xvrDlA
s88G1rqzjeqtNMNtnsXOt1lXSJlwyvmLM0MtZh2lbWOtrh7x8v5hzbF/54QZmOOYrA5dt96boGbf
2avdRz/Q0/VQNeWNrgbpXneVYD/YY8fK1I7WVq5HT1ZpYCPLn+SbMvvYdQ5EtMWVmjSfP+DvEQYc
UNWaZKkbvc1G1RjeFOEEB9Mc7a8WS1+XW+YzUfJuZ80jdohB47yGhKPMnZedpfR2GEvj0bPPkhYs
C8jYZMsMUE20fOqWnaVAd/xo+W2MTjImGWLcEZMRNkppdWtCLfob2+ormZ0x1FW4rLDwvPvPPeao
yI8o6+uwBRy1wB8Ws5Acw+gAq8yBvwlAjI3LpV8nciE2yUBe0/8wdl5LbiNLu30iRMCbW3o2yfYt
tXSD0Iw08N7j6c9Csreo0dbZ8d8gUFVZIKUGgarMz2i52QJlzMZrRFoNJ7UKy88VZvY7UmwdK7ZR
e1YMJf2IKOynNi/dN+zHu33SkjXVatN/cYP87+uHdPOXNpyHV41i7qEBpLhHGN1ZWwt7EJDfY2Y4
4XPgpM1Tawyv1G7Ld1VDSozkBG/TpanB11sNeeLdZ25ovdYkeKW/0CvnOChaC4PEKt9RLaCExBrt
LKPee4Ge33unAQapVFziQ9cr3jtL5Ora8ShzoJPt9EGpXtkmlg+Ki6YwttbZW6GNJqTJAtnsJ96i
2wIPS/xPOZv1gbMwt3/pi5MGO/YSqbhboQ7f63KTFROPip+lMSl8SdMei/Dcda8a1KRzpc8k8fLs
tRtLCCtLF2DmlrrLcnoLuTXlzFVwsu7gtW1+G0jVYkBbHZNtjG7hheRVOZ4QsR5PTRKMJ8uFbXjt
jOpsXWm6e5SBW4jMuMbJiCNTbuO3cJCjLpIOwbD55dpy6qWJt0JxcdpElWadeKhYJzm7HW59SRi/
kbiljmjVeb36U8itr2n8/8S0VnCdN43j9xb+5nuNJVeFr+HXIs3Uh9J8ipURfE1pmMccKcwrTGvu
Mgzokwx/MCBet1KunEnfEmGDujpLPVf65fDhHfCf0dvA72Vj7/GDtWn5RnokJ2Rcle5xucSSp3XV
za2vgz8E6V35pv8UxJfBRtt5o5JclfWlB75QwgO5aY9zvwgIk7ndNS4q1tCk+nRPSataXdvRFBb3
mlMX9+PPEemDjR5ouBTqxb3MiU3sJ6+dISzfbdyhsY67zIPfdOG76wzxVm2Ruhi7bsCNLYE8DIbp
s+Vbj4Jah+/7gIDSR2ibDDhzhCS0HTiifwitNcVes9eFN7sYmsT60DxYoWWtnRi3+JvQ81XfmZQX
uQIGbsG/DcgF0iKe100/JYjvg1YUnM8ANGw9D+Bu4QaCTJTOG1zR0ptxbQcVQMo/AByl73aF21UF
LjQ403hij7gxy7Tb5yPAU82182d4PvlzAu0W/zbF5l2WFc9u0ufP9fxXYwfeozSqwbPuqgxLC8fS
kdfXKa4DnQ/d7VB2SrKmkv9iZ8ZwlstFgDvvocPtpCUXuH1qCtx9W/WQzm8K/iLtf2t6xYLx88x4
fZP2l9EGFcos87u70Ks92LbCWK9762+8N9JjGxj2ystTbSfavh32LlfNXytozD2ySuXqJvorZ9e4
7mKpQ3INvXWbYFtXlKfkZTcCUl0nk4aR9mJsJk2vbpujvCTNYf4YvTWjJbjJVevo6MvSz6+xQAnH
H+Ce/kqNNnmPMkdbT3NmPnlau+BWSQf4tdve6T5ewCFWg2hS2Sa+aF35hsvhsJqnsfhrqjHY1GAS
r8qaskEa4ecjUPYeWIDT9K/pXHZbvcuQEmmCHtA6xQdo+tSollENHtxjp9T8dBm8TiAp3vnNdJ2u
VcFAgRImZxaG2aOuwKWp8golZ3uExlfgbFnn/gFczryWJvA47aJb2hdpdVh9v7QumQwig0TTXguj
R89Y1R+u0Qnw2dzvp7toGdS7sNrWzWhuIyoCIqFg4ZKwLp22vpMmlhBPhuoFTxgFZW+xM/MeQ3eh
6uP50hVUTsZhLj7nOErvvTnstz3vj7Mx1P/kIRAqORiF2x7HjG1jj8rArT/9GSF9MopwKbaaqu9v
67niufRzhgz81rxNA0RHch5G/+a3OAm5fZBjg7xZZaP2xYcKsL99l9uH3y4ql7o2G9AleYNM9/KV
//dHWMu/toPJhqRph58daJBGqe3XbMrtdWdM2qFvFIvEilrvdOxvtirs1dcgUvRjzrNgLU24+u5F
0e13aeHOaD8nvbqSme0yXQ1A0Qdu9SQBiu+DWDLt6RzNFvqBJf8blTLVFyDrWwz7MFqcsvCxWw4J
gKvNbIbaRpoyICH63O9MF6zebUKoQb2m1Aq5bbnI9TAig1a3eYsJSpwfpE+uVPznA3Un3PZXF4Mx
ac+ITEXra7nUczFjo6o0bq/t0uMtxLraO9zqp42qnUGEI2i2VFPJLGRPyAhc43MFvbkq1l+kOCsB
QYN+Hml6ZEotXbmHYrRmb1yfBdiKbvIi6U32466t3Kt4t4zqbY92opxeY+T0Z6BAY2uZfB1YwLRB
gr+GMwfmph/NuNyBOkC5oQ3uDCPANLcpg+nUmXNU7uQU6O50ChUNEj3iYyTUECTdQfXcF64LvWtS
eCaguGLZWMwXCJlU8aqAVhshVAKEvW/Rx7z1jQg33kZvZ/+XuP4Pc5frDQEIDLFIDhIdtVW2bUFZ
aF9+OyuaRP8yqma2miv9v0bHpW9eRv93nIySsPiI++0zbp/7e1yEBluBEP+SqxQdkNFqN9gaRNTZ
yVfivZ5sYHWjXbk0m7yB/dM5mNuHXVavl2An18MnURW5BcvloCh/BMuo3n5lwdU9lpp51PH1/hTX
w3gPc+Pv0p2aTxHedyfVntAkWgYjXPCOquamkD0ZTe3EoSSvOVsZzT0L277MRgxgCe7GecEEhOUd
S8r6Ux4rIDzVMeCxvYzG7bOJJu+jtIYmh+JtjS+h57Rv4HWkt8hb+8lHNaebXA8eLVI2ilFHOyWP
ujMF2uyEsRkOSRQqn9WoYE9jtMZXdHZOjjGY/xhdv83Rpv0LEj3WTuSdXkyri7ZN8LyI5WFhHuTn
XEODZGnpCiIq4AvgH0s7nvSWiu4Ub6/NRUFFzoZRce6ayNhfs0uBMkybdhoQjBs0mHtoR+Op192b
0YxM54yuY7R2Q+PFcxIbhJpWhTvSByxDZa3lK/M/map5d6x12hX7zOQkDiSWWhS7epjrrTSDVumx
Ch3+mXHagNJknbTML1/Eu2SeHmwI2t9sj6VDVJX2W5wZ46bxDOshLFsTvqdm3SlFF5ytEKx+q5sF
tKzKXbeFM36uUv/HgHzu9yYo1q63WDNozrD3y9Z+HQaW1K47wbuZiqPkUbxUf0TAdnxCubR8mXP9
EHbIE8yuO0BzADYruRiZlONMnNTAbut1WKU4t5cNDO9Wdy7dFLiXW7Nwq5Wf2O15rhRzBtdIXBUH
wTaxjGFdh/mwTQrVXWFYVp/9QP1uRAHOfeOM6b3Pfvhsy+lk6yXGyWm1TR2+Rz06FwA+fNpyVtRB
Py//wbxrvKCBTk2nraa8cMIGWrnHjYt4grP2Xfur3VbjXdjM/lNB5eR+aEzQVpXyJF1h7zmHGerE
ygwU/0kGnLTzNnrQsN9e+uRQVna1SnxgcCN1nXgxTNxkVVw/BEhvrzOVu7yeSGQG5Y8Gj9pVZ/f2
m5ZgtV1VbXJvoBV5jBuLDVxIfnYTunP17pbOm+W6+T99Dfj9qMRQNlEZnNGvUEfyqWiJlRZ2eZoV
h0+NH2NJRTYB6SmAxaDFbqFOGij8TGPlkCV9iBfpf0K5qqG46WtkztMqKfxhFxX4MfVjnalQ7KI1
SiQvNhZtGJio9VavtOnSUmNB6qyz9oBmDd66ibX2fVK9kF6f4FGZ/ygID/uR0n5PF0pKkpfVvqm0
boM/WcU+Hldap3ZrSLBY3kv6JtPsZ9XhX3uLCJBZ+SXCMt3nlj/WWz7oLN3wBdn/whOiKgDfg10i
uo/4NpAW/pxrjoEEUaVs2jDFE2rMrNeuj/hdLRqPyKQaF26Pc7boP0pXYyjaBgn1dah5wRZK5Phs
FPX0HCoKaQfHukgX6Mru5Brtd27EIkPTCnUn2/WavcRKCCrsWstrXRpBPFUHQ0fjX5pyUMCtotCI
sbxM8vo6fnCwZbhF5DWcVbOKw+v30Dv3c7wAJICV9qCB7fTe0pTqvoGduO6tKPor8JWjijbEJ2gQ
9r7oLX3Pqy/4nLpAWpcAmTn4gINbdVx5/OL/p2oqukXWerb9aiNxcvhFfJW0qnHWy73f2soO3CbO
xHn0i9NoiZcNQoFFdycy1Q0CXQcIkOpaGEUNfjrPMXyLLKAA1APjQ8kJGRWkXQDo40y+15dmiTvp
1ud5wiMNWZXbqGgHyCgqNqRrfwZLM8maYk8yFEtet7i46qx/X05y0LZyEgRZ8JInNrm3VcSGw7Y2
RTe7nwzTpraO2cNldqP6DEon3vZRE39pwEMMCuz6McY93dGofba6b+xBodiHss6TZ7vH7E5C2JXi
0T47r7nO2sYwdHcTUXv4bHiOsZkCazpIc2oh83QQMS/S9Mx2y3NXfSl0vXrxzIa/kqZ8mvF+vMT4
vq+k6Zt9c5BL1gb/vR86tpHhDmcbwgJYQLV7stOsPWWDi3Njh6q8ooOF1ZWvFjIj23hQIjKZVf5i
Gt5fJYIM7yl+DWhbd+8xrvaUmtT2cVgOnVUjweiWp1u/mdc5a+dYh1pBrBz6MXIfkmJ365GzMY2R
S6zgeN4GUkoid/pcvuedPm34z27XeqA5c75Kaw37kzoAzo9HO1YeoRntC6S8h2kHLtVaiRIwQinT
KXCKN2lNWtw8/burXmxklGG+Rknr3xP1mDT7+uckZXEinMpRvc/iD0drZPWe80n3jyIye9Ocdb3Z
31QZEkEy0BQlzn6pDZwudcLfg8vM1u+z+VscknA31NNVEEBeZgDk6mzDkjRBqmaXuMM/eKrZJ931
rFO9nDU1iNXVL6cyFA2DffKpDh4Ks7lIV6AAGbUGVjNhomLvG3XZEXUAhGNimoHNq0b9RFbffpGO
ue0CNCmxpRvGjIUH3m1juDHrsliZ2KyeEjbvqEL86wxr648+ADb/NXqbEfgpko3qBDr3D3FD+djX
ZkTpkYD/HSofeIv77evIBwaG9Y6wwXhX+I1ykUPlIV+kKe2E/SqwktvAtRmOrBiTAoDlzxm/xfE6
xeNSv9y6MRp31jVOZzwhqjpWgBeUFYXaqTrJWRzMJZ6HS/t6ehvHDKFdG7FlXOfIgJuSIF7JqRwm
PXIPUaEd2nn2HsrerO9hMqxCOJrZNsX1cDdFA97Mix2ehMhZOCL2iQSrcbgNNEl3ndsvV7r1y0VK
p87Xvw1kfQ02armIDMjVqz4la4GitTOrXyoHq8Q4a8pDUoflVowU50Qp1k0cqScRpvOsbBMqqf1q
mDDo/zBJonwH+Au/3v/vpMCqzafSdn9QR8GmwPVQL6GaM2JB/jWGXbHxbKe66OponGt0bfjlhdoX
Y/R26tzF38OaB0cf4QOgIQ5+SFQHQXH4HM+lkYAk1ZwGnZBsPnYDli3D8oism8x8yNFxX436vMgY
9ZcusNNPql76wMA9fW+1/fTJ8uyTBLRBFq7TLOoeqnCyz6peZCyyk+ov5IpWOR/6lTK7sp2guBy1
YQxeeFz+kJnWQiW0qll9bvsC59axtdCvTvqvJrI9EkGyq0brkkGY3ugEFeFrPFpXB4xci8aDpmP9
Ui0gulnHbUt34WDZgxq+dol5kH4Jmwx8rKwFqqe6Gqi7DvcZ33YCudpvYSJprC1X+3eYnmbvLE4x
hWb38pBMCMup1dhvcBKDfiFJ5VunJJUlF30bMAC0I+ZHzvqWpPZiTKSzCjK8qaJ6y09l2hdWbeyr
NLQ/R52xJd0/f1N81Js6CFtnVVHKJyvMilXYTOo3qkAIEhQo5Ha6iYYxiLiNzJg63N35Tb5TnKxQ
t7mLHMtHwcTW3yBVeNemyHjdmldlKINdl2d5/lULe2zi5q4fXhrcvVZd7GaPdjrlj3OCnjWY7rck
rae7W7+BS+JBYvmzoh83/ivu2tfpxkfMkFUTFDIj2vqjBe5ehYpT8O4535oxpnvS9CKHN+1ySMas
eeLmXptpnT1ApHaeWLBbx3KCImWlHSytlMzxzvLyahO0aRev5wLIIM4P5f7aVir9mzLgh4l4hPPE
gst5yrDgHaswfJQLwjav7pFN2suYxpNoWwSVvy+0dq8W5fzPcjKm1vWk/8/Jfw9Jj9ob23kcol/c
17NwLI7s677JDTGLG8LPPrl7MBTFvZvP+CVOgofW4Rbyiv9DP9AUIB+eU1+LF1J7iHR/eRVrj1KT
uG6/pbSRQqw4+vr8aPeUuFf1otMwK+OwC/pCW/dDNq1UB0Oj1ArTtzAuUWYDxi6GyDVyMVdDZFtX
t2Po39l3sl+psKrc9LajXvxOay8YkrA1jbrw7/qI/F27+nh5FLAQDjEAnmLlRVl2AvqzVCajFh2S
pTNI+uwkByydP86k+cvwL9Nv4bYWzjuzARIXTsoFhWpeYthBKpfZI+0S5KWykxHXxtJg4ywisEEG
Z0FiruEyXviGdqFyLo1rj+GuAgRRHn0UqpDUce6FgBACRD3ZVvf3jZNQo9684f+q20nEHIzlndtl
93qJRhJ6+ehWLGUMVND+01zIb1k0fzQFbXdrCkLul+Cfc/PFcErNzRy10ygl0wl1KK1gNJbFPKUb
LfILLAL4De7wwtNXSUXppwWTZh/NKS/PFIITIPFz4O2QsPjr2tSXEfSdUvuI7huaA36+d9zK2UVB
ZL05s08FCAxGpndvfe06b7EX2jvQRMYR7nf6FPHXW8ULniOH3+iBIvgWtA06OK2WXTToiygyjeMm
QNf4azs2a3rsv8upxbXe1/Knasj0o2uMzm4urfE4tFBCqi7/apM4+G63xWGwfftLrSBO4UB2QmtU
LU9NRyoM4Uzv7WcoQKdraGeafw41/PJ61dD6CG2W0G5QP65a2uMvV01JVbEHAelQzOPZQcznwArg
GVFVL99ES58MyGFUy/GMaut4zmxjqzUjTJmlSw8S6JW/n07J4noZZeNGJv/pWteJLrvWA3Y4a9Tt
sJ3vV5MbpIvRoPGW4m/ClrFLzv3iWnwbFYNjGS07IzmzifgIHv0y3vQOanfLD00B+QhwLDWzk7/8
GqUzN4dx5ZRsAm99ifw4ZVgOMvLbvF9iwMv3K/zsw+7olrqxLxfYVAKBZu9mNYvHzlSfrwcTsJ7d
zmdp4QWhnBoj+XoFZU09EMBO16a9jKKcXzwjMikXk540zxAyrTJljXiHmoFATN/qf1+t4mpXSNft
anKBspsgpsfrWPBfBRvrXes+uclQ7+uiah/TGu2KKHLHT5MBN9cLK+PvuGq3rRQB7dDe2FYVfNd8
jFjrUrc+qWGRIs6uqo957mR7K1H7U2l45YkyQb1vHRvmx1hgYMhW40EOVTo5OM/2+fbWF5RO+FB4
iru3Y8STfxvgbtJ5vrKN/nkRmSBNzUtfQtv2j9KS/nYKDwWQmrsssZ9CaCnNuquCgx4B7hkrxEDm
NjXZBXnVATZy9OrpSnycHbtcy2jnO9WTPrds2Ov4NVKm6NWflPcssguAocTHE18eo7N6J4Od5Y4n
veR7J53ZYIQWAtDs+pfrIOhlOD6+Ct+UqZ2pB3vdpuIsTadHQRiFvidp1WH0JVmE2yMqVjs/Teen
ibzDBnFctMVJGa9sRBK+slZ+RYNn/uFo3hqYEpyiLIxWWjr4/6Rd/VCWmf5trsxqVSCI8wnHNB38
uT89s/Yct55aG/dYcNjImaOyV7vzfDewzj4Mnu9cguWTYwOOU5+E7A8VipxGXzr3SKab+8owOwzt
SPmaPaBJs7XMS1aY8Q7b9/6pD+N04zad9tYmCXr7bld9dYr5LWjm7odf5sjwBnzXdvyeeEoUrBTV
vJ+00v6GPioLGz0JP8fgHtZlrOnP8slFBuJV0TJ905EbMzYlK3MkPHhBqk13qlsvfLR6isfKkPgU
zI3gixkVNpkZOOp52fbA9+eDhVPyl0wpVHRgCrRWlrAcaTBVtarnvs67B+jBLDKXfjBazibTY/Xo
LLNGi7tasz+3C6nN0ELwSmlnrIW3NhUIXk3aoJ+K0M7fbVyGF5qb4/XFSetLYy0kOInqISJCR8qL
dwsD359R1MyMtbDZblFyLTe7MujAFhbg54lCj1Ldh92Yck8CB8kr1VoXscXfZlluy6FfVk32RLbu
NiDBwTLjNjDJUkw6yz9cJoYdfILP/yi7CdtKnNXg4I0BlDD5VCAnIv1+ZzvHxvYHVMOxDEHUscWw
N+hfTY/9qmdkzzCK+9chCyG7qqp2kkFHBzwauJa2EygASm39Ea1LJCqWqbWZtQ+mnV9kMCgU5YBC
jrZmeedc81656Xd7v3bmraTBxpSHeupr01GataL/qPrEupeWkRYrpQkzFnKq8zRD2JUE21B14bkM
TSTXCpvqfuVYLL/yNqzetPjNp/oWrIZwemhRrPuq4R29bptae9YgDuwasxzOGlKAdyjzqnv+ge2j
0c7xpmZ58Nnog+9OluXvDuktHHLIJKHhviaZMzf9ytXVdtPHMKLsYIpWSuF1qOBF2Y7yUnF2EAA6
kbB1djVeFM8z7jtU0EoFUd7yztNN8x9Hj5E0dNu/uKi18rpS2TqzrcKNLt1dVpLWlh0LRQlsJsYi
O1RNbJ5ldyIDEueguHONK2TzMs35IdQtOH3LLkb2PfWI8Xceuse2x5BEVMYcESGreSns/tjZ1bG7
ugZJ/C1yqLlBPCVv73IIgQ8dmoX/tr3QC8QbEE8lu7tYYRhIyt3F8fAlwj714PZs7brKQC6wjqOX
eZ7OfeSV99JVa8ZHRGguwhhRpZ4bc/oYNUIvOPS6bZ6cMLJwb0q0T1lX9IfaMkjtl4b6KZ8qdRvh
VrOX0S4kn+4YZn8no1lU/oM6RHsvgyWeN0FsBC9GgqxupPy4XqFoMvYYxcu1pfESR0uCT1Opxzk1
Fu3IgfR3ipela0lj35qSxnY0Pk1GJY39S1OS3H+Ym8X8/iTJ/UtwqLK0Xi6VLKPyQTk23vuQr+Jk
oX3KFcoTUp3LcBHYgt9NDlLS0+LsW9I43oOqVtGbU7PqWDT2Xa9k6xfGwQ5Qkfm5j50TgNiBostY
Pqvj4t00Gp/9qMRlK3DzjUXt57PjOgnC/KZ/bOvoDltTqIaqcXRsq3mGFd4+p3kY7/w50eCu0icH
2wy+qJHqnaSlWjYCy0xKc36EedE9Kq4/fX1t9XT8GioDQoeGUe+nLD3NdoF/Oo4hqFu11quNF9Cq
skbvB28j1M6mdMhXVhk4rxEcu22Sz+kZdevkvKgZutP8MKVOt81KICqDWOJJuwyRCLpuSsvYT/dJ
GpZr286fcCLv7kXkcCgwQp5ansXStGKvPeaekq5FZC/H1vPJt/VtGfOGR2mxfEq8hXpsYrrp/nS4
vHldzgvQQhNwRjAb2ta1HBStbp1ySh6LVLGc5qwMr0G3azgqPgImBtqIdxbbMS6NzzoPxrVfqPNJ
mlFabJAUsl6HEgVytS+/WFFifnZVozx4gXeYJveFquRdvPBExNpIzqJ52odxV19u/ZkK8MQz6voX
V6TSVP2dXytw1pb5coBRYZ77uLhzM6zYwnhJ4Sz6lVR0zI0T2sZOROXMDqnOZvL+zlwXrhbac1iB
QEuU0tAtVqaqMwW7JVYGpStEUS5wbePBM6rp8YrtSKbWO0sSwcw8ez/PTbO6/olDW/toy3BnAOFD
lem7qMZDM0u3VGeqq+Z36kDgXdV2/FLz+r9rdIdmmKXRWcNWTWZUkeU91EUN4a4x60P/Xnu5AsNn
8J8osGgn3jzvQ+H6T6DG/Kceec0d3FdrLX0SCzgINc7CzvfSJwf09t4Crw0RLOBCU6gaT/7XMEB8
9yq5jqZMsg67ij9KrQ0sCDgrJnfYx8sZ6jQfZ9J3GwXLEyNGmTgnv2Xj1cx1uyXj7zzW2Bg8OrhE
UNfudRb09FFTZ6BSo0tQFUfpQgSkVXhx4dHd6er9NWKJNUqYdq41N8dbX2nWI2bhPI0x9sNZFTJ0
XF8yw6oweVBr5BKWNsUz/a5nI/tLn8RUElMF8auro3gpfXVVNOPqGhkUrrm5XdcycN2ukEJSO7bG
ppIqD97IjrEdquxvH0O+pFOtL2We4Tz1hwhlwE5kiOxrRKNyB4QsOp+6Lv7iRbryqbLxbPPiHBlu
WE13kx4Ah9e74qUyoLl6BYYRHvIi2eT8qCqdfdpwXGml6V4tCUQp3qhZeiq1Cw9H7ivp9NRYW1mW
NUMIQ35e7ikZuM6+3nK3mTIukbfZje72CA/59Sc9yDYVskqfU82Njo2P4XDnxYs8lMiWso0poeuF
iNq0AFY3U2zmZ/DVZIzRiFw1eYWcqXT+Mi7x2E2RUqmCvWnrw1FCrtGNBSQ+sULQlE57koM5wmdZ
zXZslivpyFRElW1jMbGWTlsCrmHX86CY2pM5JN3p1zGZHLENKQs9OP4aHxUdKmegRNrTULPxXVSO
NgLZToDloJCOtJcDnltA3dIvIO6mV/cZkJbTb/0SoZloBi0zZfA2vR2xxlAs73vgddrJSDCRkrM/
NaVPKR1KuXJaJp63iUNuEJmnpAMOQ5P/yJu3P428TU4tkLzrmfQ1y8Bt9E99mu5gtVGMu99iVXRO
dHJYY2WTIVbbQzKDqmZtmT905mAcdFaNZ8vt3TPqhIW/K1sQSxkuX2urtUKUL+1hOuK4aZEJyKfo
R+aqMeJ7+rvQKXnXrbGyy/625gULxo/pGUA3LEZzHu7qenYvcNHcDbYWOb8jM9+UnhU/zy32Q/5c
qbu5YUW+LovgWWmMma+QYn6IwclDVcI1XWLloAWDfQCvbK2kiQOzuwl7wP0oXPIMHusHkBjGW2UN
L2zO6wd9WfQsY9KSMRiWv7R+jknkMs+snEvfjykATGO43DgLN34DojA/glkd4dUQIYebXp00l4i2
hodPUtHfJbobHFOnuefxo7/VqopxTlDf10vSKZrL/PHnWJk48Rl7AGgXJGktHUfiTnUKqnst6qvS
mTu5ctHrpNyP5C1hydC8DViS11VxYbOaHA17Bq9dctpEATvqo+g3DfqmjKz2WzeP0za0nfrOw7rj
WRnUHzLuZYvAc5DbTwHMzROehNG2HCD74GJhrh1UCE+j66IpHjcPcsA6snmQfrYnp6sylwz87JOI
24RKgZOFxAkGKQi25hifvlcaujxeZbfcoDQdxz4mkQqMLci0xxLdjSHE2LBVA33vxKOHMjRRqH0v
26aOW0yPIUarX8mkIUySt/pJLm0jz33oxm7eWEuBtOiNEyAQ81SZHs4SS5eHftedq/sI2dAlh26p
j9aB2uN5pFDK/xlLBlldm2yzV6BYi20cKEAwo2ixJGutL3NmvGapNf1TV5/Y0FG+q2brwDrV+msI
M2q67dR+GodgSYW57qNh8poYij47F01Y35UO0B+KsNq9XLvso2g92WE+Po1O2D4gs+kfAgxmtgNP
xK9kzNdUVbXP3CP+oVQctnq6NX5V6I+LOrkgzfbetRhdNctBzuTg9MqqS13lTgywpGs0OxXFUSpj
U62mO/nXhwiRe6ziLvKPl/+70q+GYxQNf0sXfkIqqhNWqq3LJFK20ikH05rGlR1lbwZQwIe6CTau
k6aXaNFSli6sEgCiTf4BhUrT2fTW8Ajxkw0BW08HaHA07BUN1B8p2xp3xV00DhYmxSpZmqwdvnjU
qvCXfEcXJLprTB/N6UzpvzRG+F0bB+VRVWtUK+qO1f0SjlJmunGmIDqhyG5+su1pjXb28IX8jbmf
0W/ayfQibO70Wu1ezUoxzpCoqrVMR8aWZxr2X5eiU6IX3cd4drmsfCkld2e0022dWwxrsEVreY0r
Gt5ci4KTHGCWzthHPoup0hjnyiGJElwUfgb8adLsXCdJlB8rOHq4+cckuZDjzJSbe1b0uhd/VnB0
PDVxXz2ziPuRFlnzrescHM07TX3AscO9eNz064ad0bc46Z9Ttale4Ygnd2UV9VuZYM1/Kz7AZSBg
wT7qtewAeL75nHfpTuZZYTRuVHQmTmEL13xGw/EgrpRoWNuUCGKL0te/7CqrlYMuy+MUN9X5WjLG
jxNfx+Xlqy6H2PFPHkDYO2kFquucGxSxwjxmrePlznYaAnyglmYtq+sstb91nqodpY9HmPfg6np6
MdN2K13TskxiO8smezZw9FIQgJIvKQdJH9jd9OwkinIn3/b6LwiC4pAgGmggFJCG5ptQZorADx5+
tuq5CB+iyn4Tso208Ba4toZsDiVyBv2BX1yVo/GqNwqV30Kf0BMpzHdJV3V1BYKdAtNZcll+7Gkb
z0T2U0YtariHFgvza6arxNbh3i6BIy8kGTmQe2wzJ3nJujk42UXYr1pQQaTeFHZRfYFCX0laSQak
CRCiekmc7mIaEy/xWa1f7LEOqYXCCpFBCUv2JULZiNhxBTso2s3s4Y8l4U4RT/deM55v15OPLGLK
dwp6s0MUZo9GQpZ7yM0ZsezEe9USKz/GMe500lzkuM/oWJOZX0bNsXIfG708SEsOnrl3LDzzpEGt
9B5Z6vlBWpbttBhm1ayulsmWPkUbv+0ASS5N+eBp3Fvme+/myHTPaqLu+wLfjAX3DoiyjtW9A7V8
a45xvcb612S5VdgI4jTKHT9tqhcQkwoE0DIcb7oG+YYWlphSNTBT+yrDGMQrTsOCr+MF/uirjvvo
aG3+qYbznRbKp2Ky4EeO1ru0+mwu7gyr19fS7LpwcUwl+3aNXS4YjfUZWb3+vg/n8j5XsMVE3KvZ
tnYMxDHOsRQMjRGBfQ5eGXY7Cysr5Nai6dFqo+miU+SjfsRKBwIAuQ3AKzwEaEL/+2hKqqirlf9q
mpH2EfzbXAmW0T6PLQzdzHrL1ja7oKebXhrfSi9uXZvnSd1It/TcxrolQPq475Odhmn7SkZ/u8Yt
DoBbht5wr+9+ixvUBjS+MuyzUHF61sp2PEPhm5p9q1EkkbL/Nf9y6/wFfKKHdrOnwj8vD9AuZEuM
bIEwOsrO8fEO2Q6WH16GOWsxqvto5aP6/yh7z924kS5c94oIMIe/ndRBrTyyx38Iz9jDnDOv/jxc
1Lj1GXOw94YBglW1ii1ZbLJqrTfU0qpUL0FYY9yXSLdeIXS5O8ex5q9DPt9bS7k1zbXXrmqiL7nr
DXu31uL7QsmmXeOaP/vFes3VzWGPvTkco6UpxkZxXL80uWPdS5cB1e0ahMaDjHluiB2QuO00Rfel
UcC6dvigzY6nvhdQ+a8UnNNNpw/qe1llZM4UzdzKaNcY1nJfhQc7qLX3SjUwNG0c5SijZTjzFp7d
+X5cLjVryWPgZd6TDGbJ0Ut7949fH9fDKuSRfs5cL0AXcSi/dD89fVDe08nvH8kofTcX0f7ZwpQx
VttuJ01lMjVY0yWI91Yrvjjd8NOxFOdEOVvZl2Nq75xioPQ4mzmC0J1ms9ybyn4TIm/LphM/QpwV
ycYGgb3Tu5NBXg+ofwaRaMAE42JFHXShIB7ZmyynjtdiutKSSfM8jQJZqX8Rc9bVvBVMa72H7W6T
xFg+T4ZGpNxZICol/qv2oo7dWfd3kltwJ9we7SINtp+yB3Iqh4nswYWV90ZahorexZ2cJkr11wS6
cL2KdH3KTlDcAsaz6hbbPHx2LR66z+roms9dhhlypqv6oUwbcON2k5Pn9xLntLYzJz137axdJbrv
ygZGwTaoQTlvnXJCzKxwrmto3gKHKVvqyBIrBySvioNn5QWmnHyanbl/oV7yffRaEjUhvugo91xj
L+1Y/oW8FtUg049al7hPEhK4RrCP+BHx8rWcp2A5LISW41Cb+KIuV5GBzp39xYJyf+uSfi1kYbr3
qUx9aae4OsAZCPl1qvkZh85howVo/YZ5epaILK6qA9/H4AzAYX5OVAxcyK3n/y8RYQY7IcrYcFuu
xr2rOrvU0QC2rMfJjKKTpWivn9Au6ynfhLsiN4LLinYRGEtq90hImfDJlOLAYz99sw3QaBbSTz/b
iBR34f9sCwuF9Cbv/mBtCrzHJ3ePWJl2qWurOARFnL3xzP6YZCMO25r+T6+GvVZmKqbj7K72QWXO
90OpfUzSFSu7WDBJVqY+clrlISNBfePo/87j1xb6v/D98dfM6k2CPD/fQOWep1q988PSeu96KNGm
oQQ/daSS+U8mTw6A4r4qa/eb6ynKZvKC8jXveVsAwkGdLvWR2HeH4IgNqvMoV4IPhPdI0KrnGIDy
uQy17+Uw1c/Cbk6XLgRV1i6x8paopUtaEipdeoc1VcOtLF1Tlv+Vj7hPwhA5SKIql2RXbyn6Puf+
pu7EAm7tnJPoW5y2zumW+xpKftM2Tw+BV58L29cHAIB2BORz1ebAWy05YmZ8p6X9/J33boTzej/f
R5mpPzkDNFcZiJIohOjvJy9uE5FbqlUD6QtmpD5O5xBLv2YD6mY5ROZjPdnRl5adgoYG1aZtihjz
c6N/quf+JKzTfqGeFjjzkMZ+lR67ql5TSnkPwkOdEnRCoFPXZxmsBoQAqsx0DjIx6pzoiN86YNGF
EMvT172YGYprMhc5jnzveDG2arH7dxMp0WlNW/+i/Ket9al/fQ82hr72rXg6gVnyxPi7nea3XIHI
5LRheJVDFClfq6qw7m5dLKPC65RoCJ7kBcgZ9ADAVKiFh075zS6uMJSD1bXZOVkM5aS/d4qfts/j
bJhddT8XmrdDYSV+kUPW8rBLkjg+O0t2R/pS42g1QfssjSnQ0ks4WH/f5kzm8IcDvSP8J0ElYTOI
SZdSal80iIavkZ5SIYBegyBayQLOtEoAjx2PKVMNX+GhGpjZJh2Zv2U0nSrIJIaNmgRlz1bsblnL
ZUAuCxeVlRF1Wqe3fqTGfbUYAo1VH2xaqzP/UJ1o2IMScO5VFy6PXgTdIQtbwJaR/4BmnL5L43o6
6GMH/6irk0d7Bkq2tORQpImx6ToqHNJ0jNg7w3AsN9KUWZqtPylN4lylq7fC7s6tXPD2y0WUNqqx
XTtNfje/zJpdv7pqRfqm1PddoE934jqZu9aTnynDczonFZXG+Siuk36bjGetpWAlzSqFq1cv0rX/
x0luCldvWspEt0k5VWdeVbq2rdDZxyUX/IO4T6OAFp0GPc0Bwdd4U3tN8wpp255Rwvk9dmj66DSj
krgNcEp47UJLYuPYJA3k2TwJEW9VdiqovSp/AqLo7mP0Fw+wKXoevnilJC6GIXfO4p2SGniJp7V9
+p1vJG3qj9lBgea5scOWSuPvQfzU56IhH+pn1r+XvX2WWmPWabijqmT7WgEm4LBPP654dyP7o59D
+6kckCf1jeQg3ZZbxJfMD8etwODTKfZ3dgPZ4dcktdYxE80xqNPm+PdJEuWmqGbJpMistG2q9uMl
dADQayOCr9iekMovk9d64edleWYcDUqtzz2MY9ZUhCC7sNEobP7lqYOxbTATfiz0iOe3XuQHA4bV
e997fwxK0Pzg3Uzurpu+eCMGv0nd6JcyMjCpBf+0i/Er+r58MFW57uiUvNCdLIHD5JXZ3tLU8X3q
E4wHKoDa+pgjkWdj8ZI1an+W0blHAciMAv8qo5UanBtPd59l0L4rp7FF5rtOXliLnyTErJrkIYzR
2nKWy89Zo51zny2bTJEPDztV31ZmfjTd1PhW+sipL6aUrtX9TCgs/1G4OSouvmOcOwX/qRjC7e5X
6DC1zg+fUIesyX+GOrn66aq/QuOh+7iq0g+LTp796ao52r+6npQvGFkUB73NlTuyknhYg1rVw6h8
B0tlXLBVNzAaHKo/s6QjqxuG6QOaONkrN/GjxN+mhwNhqNH/5/TaHj+mG6aVynS5rO85cK0SKOFN
scvb8UNjRIRDPKNzMfJMX6XV6L5pgGQhJKoMWBvdcJGB1p4hKY1Fiwf1xDewl/ZHII58qCa8fpos
c35d4beP1HEl3QWg4dafxcyg/s1U/DfxOFNNj8wWdb3fT5OxGDZY0Zo7Gc80JbjI2azrH2e3vk+z
Zdhz0RT4eF+Bm91Vbj49JH7gYcOs7aV1O1hA5B9g45b71DYmnlDEghXmOySnTgV70prCE/fT9PBp
Wuwj7OEOZJqBSsl72B/RqPFQmjhIUwYEtY4h/eeB9b2cN+xNvBSG0af9qnS6kekfbpeVS7jLtf8v
BiQ44ik3eplyyXS/uiopK6Qy1M/SkkOuFpRXl0E5NFPQY5OmmrvfBnJTra7Sl3DhI5LKr8hEUY9t
C5g2G5ncF1itTG6M2uJS9bodbvWvwS4oc93atxiYp0hLh3G9TlbqqjnA1EY6ZrGildUE8kmLic+y
sMhy/kq1EZLwkAWIdOaKk8HXqRtsr7XUX2f2fpGczaE/QLZtKNPhCyPmMKsFjA81K1Sz8OxUfabf
y/BqJrOO12X00EGxxj0s1UOg/nnMxjPCNMMgs3kBqOXZW7+jV4YqJErKGLeHrqt84CBLuATq5CpP
xVhvrHFo7YNk102lQe0TqYODZNxBR0/dxmkiFdjzkni/BaW9TVCYOwWOvfX3tFISZGoMzMpij93w
3Op/3JoibS3NzIPEqC+cltuoSFvfmqu/axSCWs/JoyCpWeTuC9TW9N19se2hedcyp3uJ2+quNOPm
nTx8jHW293UdU+3lBzFVfg0GZ/QTTik1ERJXzGwCA3TCOLJKWkbLkYyLog/9nYyWicuzz5lYOiyj
uYEJUBj63b2MwiZ5Rz6xR2CMwUWCXn6w2Ci801wrw4col9Rgo65BbjPyk/3aXIS5PjS6lhGnND9G
ykgDBcpv+tH5u5DXbUQKv3K1/7yQjMxkOberZ5YSw7zH1drUv3uq+zzZNlCY2i13xoSupDThJJlP
WWO5xxglmo2xNGVATdUObv/f0riFYoX6DnzVOUvXOFuYJ9p4zFhk+I5Ae/2LPbj+RbdKBBSNeAAe
QRIMYvqIEfLSh+rnSbXKH6i/bAXIoyq5cmFzh/jLAuBJZ8Q7nZ7NHRI9xpfcHv8qLc14bNW2/GOZ
NFRts7XHtny1SnXnu2PxvQKrvNUQdlsWD8DyqBAfdPakb2rshhtse9xFgYOQye7ImeLmgv9v8wJT
h10lopQRzPJ9UQ39sZ8wnG8QSOrCMv1S90p8iWM73Em/TE9g0OROrCPe3CyKy+EYIENtIbeG7S1i
Zk46v/uebT/0lX6O1ULjBLCfP2jJUYsS6O2Svv016oMqe0WrNznOy6gEB9bYsPQYafFCDuMYitO7
Ug/w/zlZexgKm6Xnc8wAUHrfpwpOJJkyPpGsSSmB+BrwaMgj7OthfSVz/LUL1fHJrfzM39Sg02ND
j6/SZ1WULoC/XHrycnvHN1QWMP9WGddimYnKJ4vb060/5olxhSiJETBlyFu/43e7CSzRjCV70CHX
lSVmcmgDdu9pPlaov6jzplkgLf8RsdgoPvv4WNwiNBMlcD0NNYR9s+ra12gf/CKGCuEz8Qt/j7aR
vrJLb+xQKw7+VqN2OgmJVPqp3E/AYvLwITaLH1Gvz9/ZuEKgKqviyQh65T6IFWdLHWv+7g/DaUzK
Ef1lDF4MI/UOteXUf7r6uJEAJcTOuozq8EKqRX3Rgvixkz0bSBsQ2lXVvWp+9V2kCiCzNyzxley5
jCmD+SZadO2iYTAoL4kT6t90M/D2ZT96J6TM71Yf+9Sgfk7ZadgiOZH+mXVA+EWZmWyhWZreP1ad
fe0zs/natAhIZGR3npHYSMC0WbDc9c6+xCp2MZ3n2avCczkmaLwWM9qLlJxf81Gvd4qV2Idw2Y+a
SIs9VaqoNlfXNB7afWdZRzjMXbj1Rn++OsiIQFGE+wfd5j+bbqsfBl4zfySARREk9uc7ADDJtxwp
qQQTbtKjKUtrND+lm5sxpO7z7bfo5R6lwvqqQEDdDln9qFoh/uej33lAO3ior23TZC+GGVZ/vAEw
4qDY6zjBPUpXM1rBdblApsbKJlF09c6b9OwpWNw+gay9uR1f2VRr8rUr0fv+6A4oxPljTkWSb2cC
dAJVneVFH5MCxIlG2UvzNiDNCAU4NLI87TCUTfgYs7jZYFsE9VinUGBkQJmk6Va4ZCuJPt3jRWF8
ycwfM9mGdy/X9rYdWA1iQJGG3Dv0yXFKgJxgr3MnTUvtP/rypc9fQqJG3evk+nbD4nzbDooP9wp9
ATexzFfpQ1a0Vhr3RXrqweVBWrBLtIrwSev78B4uWH22gZshGVFO3yw7PrfxEN41JlW+92ZAQUJX
8X0FxDDdIWQboQGrq9vZiPs/wzp5SrPA/GeMo60eev7f/tihz9WE5lullOPet2GaGI4ZbfOmxaPT
LB9i1cZljNJEsgl8o7l4Tti/Bq1pHYdKLbZ+CTJ6OwAfHUDbP6eZ3b9C/TR2nuXA+AthowwhOiHL
pXy8xDeDDxfyRh6I7MDd40YzbIUYIAMr02CynX3gjHybeIdfM2/coqTOa6vJIF1CfPcvn9q16lNW
sJM76ZODVXp4ZSXcIHrpP3qzxeO0s8pzaM3fAiuZnpy+5IHrDtohJO10lYg1rGbHEqe5i9UscYMd
6XexqeJZrAf9xelRqV7uR7kN5faMTdYxiZ44JPD/vTXBnHWXrMkfJeLW78aauolB9q53tgwMppVc
Jv3oRdqZvHpwrfTFfjJb1GlHEHiUY/VuOJHnP0ufHJJl9L9CBmqF9yDSWSrGlOvV4mHlsGjIR92D
09v0XfgXBB3tUEZ6uSjiBH8gO+/hb0SCNkas+a2fFnZQbr+HS4tqZPriQkuSMYnXx79NtLBfm3BQ
3pwpfczR9X+UIadB6iDXUWeWcNWk3m4PuQfgn2upGjRWexHlk9HJzsKjmznlThnJRH4IisxTHaKc
lGPYoODFsovVPthVUI2vKP4b6wHBFPztFDd7wIdiOsmA36jG9RbnhoBmjUo9r7G3uUFb3LW5dZEC
qlqqpIEcnwfPUpF1xviuzlpQGarj8Mg1gV3TPUatfp37vthIc0ab+Rh12AxIMx0BaypjngPSyLQH
ywZb41dtsZH1Pctc5GlS8oCTDfF5bd4W+J/an/YH6yncIFyDdeuCZVRyLwczjaZm444VhaC2RfBM
2jI080ai0tm75r6KHfPO01LIcrj+XcRuK4xgLIH2iTfSHBx4gIiWO6f+7M7jjLF3Yj7EeRkYmwJH
FYBKvG+kM4gZqdnNPwCtKK6rafZIaoc9UOk7mLg5z+EiJTwttQQ5i6WWIO31VHpr0QcGtz/eLXN0
SnW7D6ZyHIYgLHje5Zh8vtcoh9w5funt06WJC3O686esOk18id8xiM+XOtV8lWbf4EUHWuqldBGF
8Bo8QZdJk11Xj0EUfpMgaPZooS8fECIKdypAOh884EDYjlT5VW9Qjt1GTW3BBOi+CLJOGaxy10d+
d+xhnaH64n80b6NFrXdHwKHBNk8qXgaTV9tHWdhF+j2aKvrjuqwbBi3Y8gWs72QN97GQc/qjVXfd
Rib0y3JQBpgaW4nB12lZ/YEDCLblnNSwyKoCmRpW30efRO7GkRWjy1PpcZouuV3zIOsbqrG4l+MU
2O2sbEruxMzc1AeX/Ah4BEPszKl/4L9QBHtHTQOm9tFx4S9jELp8hPwU+T81FNqn9UOMgmy5Y2Fp
Lj+m/MC3WesPijEoD8u/+V6W6+8hUUFvWxRgQ3P9zWU6pbHo6FnNc2p2pxgiEi/sRQZPFPFE8g4/
hk0C5e2+gGf/rz7eEsjmXtlFijtsDbAsx8jpDLKppYIoWJQGUNAMpTw1Cy7y1pQ/V9455joqOMlb
U0ZvwTav0C+u737rvMpBo6M5+JaJvYZhJYdymP2/wDGyngNGBJEc/lBtm80DyrTRSa/c+FR0Q/Wg
hy5eBbHpvQWtA1Qa97qT7qdgoW2Y42bixleBjvq2mvCES5OroEVlVJrzgr0IHEZvwVagPkOcxPa7
sR4RbK+f2SZ+k11PS6YC0EaQneyhrP4c7DN1PN5tKIAOO+kq8d7cGHZsn3Qldfda5/TFHfwuTHAz
yt5s2ifm+HAHpxrfGrmx5C5Ihx2StfHHbYCzjUvhKZ8/3cYKKGA2ZUzT6mAfqgXcc9D3WbizKic5
JhNYeF7jOrJarF+QDpsHHpqVDpoGtSQE8br72tSvoB3aQwRCf93NqFEKFJBcOhRTv/KPazvOu+gB
rDgJXVCWa59MhJt0iabv2SJgIVIWk9F9mTpApdICUt08Z0H1JR/j6rLKYTg1SLSl6StaekIcTgWw
g9AM4O7W3WVKqW4EMfA7eADkEXo8bmfMe3dAhTSqq2MbFqDC/RpbkkxX1H2Pgt1L0vjqiwNhV3N7
vEOW1lDyBFMMHSW/ArjItg3rbsOTWjkFFEFeotx0Hpbr5VjR75xhwNFjh3cCALfEUZ/YHMAZ0/o3
OUCBPfSx6j1JyzEtfaPErnqWZjCp1t5sK38vzbyuuvNszHyHvXB405umOcRDY551TOEeWf8G2zEk
0w00LAHjTJ8cACzq+yJSh62mafFjE9u4rbDMHE591H2RvltwoCjdQ1bzNrds3ulD8gisejyvk8gP
aPcJtneCKurH0TwXlhKsrDGBB0lzBRk19ufR5n+b3dIs0Uze5oZT3ie+lszv1DO1PQp3vOsVn9wK
ujuLmpHvHMpFc+l26BaBpgSMzQFAWc+7i1FFrSnxy6k5qPbVevjUI90yS66pTvB1tIHiBmRm8EBZ
4l+j0PauWFTpOJhU1MVlRDpTRSGoTpDCgBR2Mcq5Vfk6Ed5G4bADQqQAu+m96+06MmqqLF15I6ND
RuynS8lp5bfVJnTIEEtT5k5lc7QVo7kzJw9GndMgC0kdwTbb7NRYtr+rF6MlfwC/M6CwcNbNlj3b
NEbrs359gKdtt+UP1T3IN18OauINfC3K8bC+xyIv6Hi8Ur2NwvzLh4w+2yDrWppatgWTmx+7BaQk
B0iVJH/m5zTv2pekcgrE9nX42UtAQsXuvup6l5LoHJ6qyVJerLZNllxQ9neg6E8z+L53q8jjuwLh
7DT33DslaptrzD54P6W2CQ7DshfllP673XTn9Tmtx3giZ2Hzo8GJBfYu1whbdfGpN5rHLuXLNSQq
tQdbwfbeQRWrSmKsilWsg1OvAx9quVDI6tQ9ZxQk7rrBV5/h4rV4t3rZt8GIrrKDatGwKEzyIpYO
LgzM4J/q0DZ7JQn43Zxsurq6NxwDc67vZ+A5c1cfpjYzWBODFl8KJuuZNGXgt77StxW0r/gD3QYq
pfb5yy9XkHkUlWnfLnu79lDysb6ZHm+DchlNHdSz0/xTBhgbZ4vjcbe4G8+9195l04AO7v/098HI
elJCCj9b5AazNycOoqvZp/1pJkPNkpASi/TJoWA/eJWzNPYMLAeHP6X1Ke4WogxUUxO1Qhvlt8vc
rmUFnrOz9b4gb8cH3wZ+a2pTa2w7Ryl3twE1GKKtmWTmjqqEDxIgQkcdHyE0L3RUC3TPPMuAHFRY
Cgjhy1E6rCVQznjCFJcKuWx3srfwtPutpbKBLrAfByiwqOjcNDrk7P9fqEOGkf37kP64zbtNIfUd
bcsQTKpdlVuz4F4PGjRDFzpfQPL32XROsZKg+TpD1YssM79osf9dWtIf6qp60JH320mfHOYsbbfA
RCaArFxH+jJ4g3JpLPmCjeMCUpgOluW7Z1gE9cUvKQXrM5sBtnXmg/hceYB5sBRJhoMlI6Tto/tZ
VwGsXjoLu5MqfjBLUgArvjhX/xnHjtXswrJPdX2AAe23KzJZ8535mOmYsMgopdziQfeUdWa8cPij
/qpFlrHry8Ld4dfVP9i21T+gdjk8mLH503Gt/Chd5tK/Di5habkvbS1YI28TexY4R3Usv8oVNJ9/
G5nkU/rb2dmc7G7XULp3rFNY0S97qO2klAiEGFgW5xZ6IXnjH7VJAwNSqA3pV8PdGsazLCT7wtyy
AU5eZcvgc1NKy+8Vd2Nqgcl/8ai31TZAcxiyyzB66yl1fDS2pHc9bWJd36tejaLxLYoyY3Nh6Tkd
jd4otjcYepfr/SHHVmFrZIAcbgN6jrlSWFbXNuxeew2+nZQVh9aBZjPBWVVDfZVOu/VrleHdK5G2
9ksxUAqJv/qlq61HFF5LIG23Um3PuteBqoMbWOY/3PqnnmoKUJ1xf+uTEB2NGsA9yp+3fs8lQYRz
icb3asHHojOvI5uWJ3/aHj7JWe2O11JzzIs5K8beT8cZldL03SSL+GMJXcA+n0IHP7EuQDQ/QtEg
ey8Lw5bQAGT1gW9G2b9juBdXWnEvWDNBpMGnuRudyr7+b5epsEQQ5Jn0W6q3Rt26fk28gdSWLpk4
p9iphHVf7qcROOpmUsbqNKrqw80CBaDxeBUFMenzErs6ddbE3UydeJ0lp3Koqqg+jf7wUC+aYrf+
BHuMCzzAnVLrqbrxiz58mNl17Vqj7D53usuIq5jhMerTH2s0QjuLi/IizOW38LmJ8IAQPYRRiqCo
TFgOrZd+1VgGH2/9sZ/1h3LJCoxdUFzntgTdpBTbqSG9vpM+L4kX00+gCtvGqiJUAQhcO7OaF86m
mBA1VZkU6Hma3Mm4HIYApDvEG/TU4eVebwMfs83KO+aDD/Um2CZRkFzJNyfXsg9HKr+/2rGLyRgE
iWLTemVylYHRCmEoyGnf5YucFgytdWK9BE15krc7ffkWIV1w8lM4QeslXTlVmuX3/J+PRfehzor6
3FOIvkzqnF26Kcwu0pQz6WOJgh7Uf8XgnUH+3GjBPXOBaDSIk9PbFXRXc5F3N3OKXTaC5fOgXdS+
6R6KFI7jkKXJXw3wUrfxox9W7tlo+KjlM3WS5kQiN7+z9UJ/i5z0h0TYuX8p9Sz5ihQ5SjSsgSTn
MS56Vcji4NPFnlr/36a6NEFhfIx6hvsRbNh1f0IpVOc7HLl6vNdAnZ9dxLDuyrwcgOelVNkiI/im
Ds7VskhJR62ytdEb+7tNtBH/8Lx8qzAs309d6t3rUwVQYL1eY9TltlcBqrrpspuK0dAVqV3pY0NV
oeOw7DTHJUapaK+6vEtgU4MSkL5cYmQO6SOs0lexVYvy5Db1mlDZUZPUNyAClYO+7H4iv2JvtJxN
6B/uEz9yPwIN5EaPqj79zSL/I0Ti1KLRr1GfAQO0enMjfXKI2a1mbZ9fpBXNOvTTJrX3bQutbgRT
dd9FEeuNoj1hB4Opy68uiZBBjEkyyuIvGWueQ+ZZ5m4eyTNszQ7lT1Mbn8uFdTM23WKYAKYS6vg3
6Ef6NnKC6qlq8dIcVIQP/K7BtiSKnG2QRu6fpFAR2Qv8n6D1dkEy3eezUuPUDTE1LOrx2vUVCobC
Yo3R6orKvFm+dP/2SaAclEF/l7k3xus6d71MhhDKcmV1LrnbYJdtBYchiI0hqT7wn9LHjsFh9Q5/
DjTHDdJxa8qZ+jnqE7LjFob23e068hlRgkxqNOjz3pOi2Qie/8SOxWa3wS/cqeE2IQl4kdbt9wBl
O5/hNP8dmfeRrhfvTdVHT2befMlit/iSkC8/BQBmdiBsiy92MyogcXMI0kuzs5p4o7MveZCmE15Z
HMWU1xxlgyYrUnhWZN2JVpM2WVhG1PYLz3Dl0S+zf6S7h814GH9FIUv0KUob4k9RdksWOPK86Ssv
wCuY5I9rdUbwj+g/rdfSR/VQGj5mRZWRvRUYs+7MLIzvWq/KUCDzw3OUFS6Ackb7rnKePUwYZTBY
ulK3fXcdcjhl9bMFZnFXJPlw18EEf2vMOdj0i3L5NIZozsTaV8jq5X6eq/C+0IIIyFjLf5Q9Tt+h
LayhSAWgGJrk5vPUm8BAu8ZnobYsxty4TzfVUveCrQmYOkQ8d0rxaXVzlIKLfwJ0FnFW7Z+LJAz3
4+B9nM2/zm6jtzMkiobnEVT7/v8irphAQfAavvMzs9S/uGO8pSo0gWUE+60iAbGN0TP6s9eylxUn
71V3szP2/+RD861WMGPTQ98FVxG4TyV67/hmQyPFGiBCt5DrFIpabcxsseltMefY1D0w3sfOfl2L
zD07ZMvsWlRDk+a+87rmD+SFDqzsMe4czO6uN2v94AKP+3MBLbWVF7xFaFNf7dqn2LX0q+nMW32q
KuC0xXAysE15nqf8Xi8q691wI/UeRfZFYNgg7z4VwxFdU9DBSxObT1gvSmHcSfBUDVRpbRxbZDQo
x5e8D7snGTT1Q8cf/r3pC+yq3PANWWn13uwnt2Al0J/G3uFFlHvqvW2Yc0eJHLTvXNdK1e4KyEvT
jyAZ632gqseizvVDa8DmSz0stSCAaZsocbI3W7PGlyrPNjIo0jjQYL5bARlW6dI8cIf1HLADN4ND
XzbV14ytm1v30zdwuCwlfN26kBtpHptxYrvl+sHBgGiyXwk4Y0qSmWTq601LROg5pdVTcv+lL0Ji
7JAjhHj+LBgigVafDdukTw3scyyQcstB5vmpzxqGwqrFLh0b010xNNabYWvKZbDSElMKy3rL62Z+
Qi7wKC0logvz6SLq5lfpUbP4TcUJFNA4Q7qGWIpjh8VZrqX1pCNrfAMP0pRPasMIuhNWdlQU49xW
9xPl4ptJU4KnZ8aGC+xckaXzAbpbfQ+MykU4bVEHwjt3qRcv46NboxK+dEpQrMCROahLWzr1Lv6I
WefcIvPUJtEzJ3d46yWXtNf7loo3p3PA/QgoUDvpfRkfTSWnKSNy8HLL9I6aqTtHleJ8WHXzBY4H
BuNyCiUZZp/W46MdZ/Xp9+FPkevpEDkKr8dp2qxtfzDmC1oNk7KVU7/C/gITr1Nu/bK9NIa8CHdF
WgN2a3QU9ZaSF1XWMlyNNKUthzVSTuse4prZzPFGiDbSh+ap2xyQLviXEBHA4l4xaJ0Sz0d3Sr4J
Uuw34RC9UScZXLFlt9FfAzf42W0wzNzpmMb5t9VKUi4scZ6iY+qStdwHqFmBD2LZr3bof5I/U5K9
26R8d5ruaoya+ai2gfUIUy0n+VQ+rBG6kwQHLN+n7S3E1Srz8XYp1A62wCx21pyxpR/16GySY9h4
k9K/OYOTPsXFfJJB6erGYu96dvNcxXP/5gU2MjEexCoZnIZs3BfoFxy6UR0eeh3imWkv8mFeEu6l
1I1/avEA9JVkwnJmpffBGEH72QZj7jyKy0rvAYsZyslDKAx9MLFfCbwSnUXd049riAxsvKwbzh82
EJMTaqceM2NRHYsTEupFkLhbaRp2Mu7iIqjXUbVPn3x70J6LSNGfzXLh3jj/6jv7ISIPixSj2YfI
HC36ztLs53bCiA9i6ADZH51tpKDDfC9S0GvoBP0FIP701Q2R6jQ0yycXSdhvV1zC8ECavt6EpUsN
ESAjtvm+obKeDUp1NS3DesXWK4FkTfVIaBZ9hzAmKjHrYLCwKWx3eC+7sr5KgMSDAQRAu9AykDAw
H7x5uCLJbL1KlzaROPG0cNMUXDpccBZ8t6cnqIQmmnqo6PgLEkMOpqo5py6Jft665Ay9o11jdv5V
WnKNkk/aWs7CvliuJgO47zknq1F+SJeE/ZpuTCTm1w9GFLnQynqFMSP8ZKNfCCdUAMkrDvmGZlbL
pLqf9C+fkMk3gHOyQJ0RtEFB36+zu3XuDeucZBRgS24MIFJkfZP8PtJm7VKUHook6ZIW1rxLsnTJ
uHiBesUMDl7aDKpudbDqv3hlaJe1WOa79dtvzc6ARLqOVkP+1hlOckpHQ39uOlg45QKGl9piWXF3
NU70P80a3o6UGiVYRqXUWC/BMhc1Qv9F1bBABtwGwIKCGqoNUfRtSaHAvIjNq9qM2rSb7DZndRxU
7OAZURC7nzbrnKzxt6jgapJ2WedkrKy2YVYjAnwqo+JVMkhJ30HQSZP4sPKqb23JRUmMnOX2VG/Z
dUUfgdKWiTJ8y1xBowbwJqkjOyU7W7oUg1b5IZEj8lXLvfc1Nz8jFnVIRLBo8NSXhdJ7NESWyLRw
V1vnocV2Arh3ltSOJHPSpjXgR5bd8ZbuqeLxoy+0Yradmr3cXV3YHRVzaTe/xjvNpn27xu/tleeY
ISJmh55xKC0WSGXrvvsdPrNyCMmGPyiK6zxMevjYmFp9xpoOHdQM+Nv/R9p5LUmKLOv6iTBDi9vU
urJ0V99gVS3QWvP0+yOyZ+ipPb1snbNvMCLCCTJJAeH+i8uA0craVshPi2DRJ/aqjORq0G/nw8Xe
bd4K8RaWiuUmKkgqgljhZOLUqJO9tE5zl3Sy3vmrKs81jOoMLyfhF2dHPq3sKPbmTeE6/q/hTzGl
WTLitUp0aCeRxWmGOUQLMElTq/gk7k3zDaqprUdZ9rL9b87IYnQa0Eji7H+BrCfg9t8DOMP9dcQ8
lQQoQhwh7ovoDmS7UgU42GWKiyt5FOC73MTPY4FGFHm0i9WgxT/GsvqAFd1SaX0FY7h0P2Von0Rk
UZEfjMbkXrRA4rwmfV7ejsNQBJ1wZGSOYhADqA5lHTQbxayN4Vsru0VUQIxKBQL2zoSLEk1VRx06
0lHczcQLCgoEr9SS1eHUFC+3HFFd9u0RzacgPcF3AmmEHFt4bFwNqkHijn912FX/4UIr3PwWpLhy
eLy1b5GOyx13iRVaSI5LLpaWmuqnou71kx5jzBdQxMmmliIpvC3w03/tihgV/D260XWwFs354KHK
g3YxdzphsQRs4B1F1210jpZkoH6So/D131oDSUoH+7WTb8kt4nFue9ub+/SqhM9kxRhFhyleb38M
FAfr7ZECHw5G00wdQiP7QaoG1PobhKUMY++T5B+QhYjwZTDM7rb5e9RVuI1Ro2IgFIEgQY8w0k/8
QWjVBrHQClZL5j/a5oeahcq9gOfmSpNuZJibKzEmNk7+TZ4CRANt2F8BIt5T2mfTJ9tbryaO+GJ+
1zVeLCu9SfCFmy4HKFtEj+dLIQLt6Z2JvVG1Fyr6Boe5/3bE3FY6b1V6SfTQmbYy7JyhLfZ1Ot63
0sR906pLPJTJlzjBGTBQPOdkWV59suusXGcjXpY5QmQt2jhLDd/xc24bxkM7mI8IOFtvlFo9MDGj
ve/g+79iULWoxtF6S7Km3yZUSsAdEGaCq3NSzG6aRFEOcKQxqZ/Cgkz5mhmoT6J3SyJTRelIxEPl
DFFajLoz9jmrwQAD3rrB8Uat+W236R1/mUuI5YjOG7QOfHP4e+itlwegfh11srTTdIwEO3gIG20q
mkty/dOWVfdO8UvrgRzR2Xaa8r6yUDs9e3bgwqRJzNOYgG4A7gVDfujDxypI7YXmyNkaY8QxPch4
C29u6ITWHah+9dqrrC4GiJWvoRWFKBXhZkvCVXvV6sLeNCBVSV3T9DqtW5gK7kBdaFBS4+a+HkJt
4t2T0vUbG+upECEw7OVsjNy9RZRzvQaH9AKCXouqKEtOp3vrttHCO8eKvV1I6eag+LZxBL8XbV2w
4hPLpFwhvmk9I9BRo7hsSnDDUmMFMdrgWaQle1ooZL+QcMERTOyKTVipBWskN1jNfeKYwHK0RVHY
zdLFKPraRYp6afknmtGyYq+TXX/V4SHJ2v4vGG2rFOqlQ6RadM2QWWkIg99i0QbW9wX4g53Qn/My
HJMdfzjNgnVDMCnb6Q0uOwNS87jWt6a8EuNB4QKJ9K2fnzTuRDMew2SdDCUOrDMcRIA/HBT1lmC8
m7Vois0tZmj8bIIGvtdmpbckcgCT+Ka6dCf4RlwAlg5ZQwuBUrFJX+PUla9zhwF0ZShaiYwGcqhC
8RSBh3Hpu/JwO06fNFEBOpob1W8bODU0RV+ix8UxsqRH0SUOhW/4NdFDZIkSD9S4b0svHTL0m3Fo
qo1oNio466JFgUE07Up51hI3uIqW84Dgsv4SuUVzTZTmsTQa6SWseucg5kMsBbUyH1H9qLsfq1b+
Nu1kmXfb6f9Xz3+I8bqq/hKQQxttDw3+sHgxAQCuNejyp9jo0pMdBeDDAGM9V7b/rXOQ8dfgLqME
Xnw0KWXxUXM9bI1a6ITeqO7cqkEBOJOqpY4283vON9svouZHULpfSzttLloD6nqwWYSHtpq8uzC+
MXfSjDvJZBUlBxagEYwA32XPfHbBz6Nw1aJHYU/mO2Wcvg+BvuqBkr2aVBd3BhjZbYHaw5tuXMWE
pSRba31Muz1q3f1z6ENum06Uy5qH+knZ4IFY9PemAyTbQSLqKfL6fW1q5s73zWoxxD1L2aoB7dNI
+lp8nOI7IT5dFt2bNGz08+2znr4rRtA1COX16m7uK/3IW+sDVXhZTFf+Pb0xjhR63GB/8x+aa41h
B8vLHpWtqBzO/bcy4zTaDSRaxajX6HfArrJV5cn5eYj9fh3Gmf5kZdj5yWrofU/IMPKHpP8cq/jq
5U7zpqm6vEx5eLqnVgHymZ/IoTH1aBlpinqnG26y8FvdfvJA96xDZ0xOSZEEJ8RupLUtW+pTZhdU
gYvC+uGtkDFKnlE7uThT0tCdsoljjW5VQHJxbdcxOUTXTpTbCIrqtC0R2UxiKFPQfCB5ohYuZaFv
J1mfuTQ3OGa0r3sZ1hJlt7nWlo85paw5TozMMaKJAexfxby5widGUgpyCwAPb11fe0sBvhAwjISf
0GqwU5/fqAG7Ls1y/MJRnjuIGIHmKCIZjKYZXUVXH1TVeSAph2OehZkK95sdtx8PP4g82kq6UlzS
TE7b71IoqV+1RG3XWCr6sLEG7So2ObzNs5qk2xIJuVuX6I+t4VDwhHcKJjVt0WXqGCnjPYF02XS4
GCicqN6KKfkrwzwEHprXu5a9yO1uTUa8PiNwlVyHSde/G9xq05JrXTZBn1zngX/GikFZAxzoYs6y
FGFKm0JXlKLxhMjixBkxv2eTek4n6TmiclK7Tf223WtVX1wjm6R7jPLgg2wpj21XOofSqdR0YRUO
pIaqt9y1XMt/7YqAW68IuMXWJEMpkIbtSnSKoMJ1S2OJFXi2j5F9qf0I+J5SGO4ptx/hVTln3NGc
c+/hlbvSJnHVQeGmn1o5bhFlX3S7USu+iECH4jQQjGmCvrSPXlkHGO9NcfHQBWtD4yKJmBEiJfev
tD9IRipvSiit00NK95a2AdqgYfKtRw4LTfA0uVroQeBH6onHmFuEAM+ZlvJ7RA4meKEBg/etNvgS
WHozKWo7Z6x7uxfbQZOBbm70aIcr6NvZtRN8cVtjWBVO3+zFqKFqe75bxWMTN/K10cMvWRYEX3Dp
Ura5ZUPdNjBi/CXIqATHzqq8u7JQo5Nd9vZKZyX83oK1E4JMElQ3VsU+PE/+P9bCG69sAuC6oXXh
TeOrFHqvTQcWVpkYyLIRfRqrpdq6/Kfj8OboNgrP4jgAWtnF17272gts8nd9djHVJLuIfrH3z0Ev
cXxgQVPINIBsjr2vp6PmQ7sqUXZ9H79ZKUo0nZIj5w46wpkwEb4WYms17SGaCjOv8p3VpwERHHRZ
s8UKKVrMR8yzTO/vFCU/5h6+EK1Ckjl+GMs636Oglq3y0s32ODcikhlF451fpep2rPLwmA9tfYzk
vNn2+IKjeYgIrsw7eZZDLLbtoe3e8zA9Y0Myycm+FJhreIvSiO7yVPbeMaZTFyYI+KdWh98CNpk1
cbloVVe5u20qWb3DV25YSWqjrz4NRCDAoVSQTwkkRzMhl03RdrjWOvB7tz6vdbWTjQorCqfqnSWP
2BREUhnsxJlE56Al38Dj5EvA00DQpCBqLi6vq071y60rdm0EOao4X4WBN2LHQhNB+AGxaHTgeDyO
B+BhE5hGUd1vQMFV/uunVpexmptveFhJfNMisEyiSxww3whDPX61vajYirS9r6k/AwWzYdEiAchz
sdidN5/FtcK0+lW5s+qHcpIBMrCezOLAfE9MmayHZHT3um0b2wF11b05NtYFAGzFGtAuv3S1dI87
lItVtqvvPcBQadW13yS0s6cFUPGkOhggtphQnWSnVQ/YS8Ewid36niQ7agyIJr55SYosoK79DHEB
QHz7IS579dwJ+4k2UBafmlXhp1tHVhMyCgiqh6Tnd/X0ly7+l8PJlLJS9GfxBz//rc+xYmCORe3p
WbTmfhEbBfhI2gHeS2fFRT4JdQB8aRJ/XFoFNCrRtJQxOFWW90O0Blhgj7DXH+pQHs6tm7aPmpGE
Wwt6OMryDLZm2j+E3m3Mhgu1HIF8bqVYM+8wBlvN+rhuZcCYHExnSY1fjuGFTI5+ZSQfir6sH8b2
ZTD8+hKNHmLDuhvsSNviU+yrgOamvnnA5IFnURblr7562itSLdj5OH4v5mBuFrYb9ScBXWoyw8TF
x/t6Qzx9gjMJYFM1enxyvnvDPw0CP0UCYs3zZLoQVXfJjCTYmGO0GLLUQon3KQeY8GhQ13vyOmxM
nTGUjyK01yMHsoKkTHQfdY1VrLEWH4opty+WObYH0RIbADDKzjV5V/NHPEgbpxo8FAQM7h773wCJ
4FBh0SqAuW6oRT9COWuhTTBFgWVUrN4K92QoLYw4uvFQ6Im8tBGD3KILgXeQhaJwopT9FUZ3/SDn
enCoLY9fVSTTdAb9LndRwwhqAFczME78UkfxOzbqqthQ3eiwL/n7d317fBVD4khDQbI6MqAKTkVj
eWx+9kbdnUSFGNnach3aenYrMJdRFh2h10LKmurNZYb4leIes9iM7ikBrRrc0EAFWbG7SlIfyNLf
2NgZJRsPD32mGmcBmSWx5G9boTPGo6ymQOaKJ0sSQfZNTqpbj4+iQ4rlaNnYFTK307gbBDzfTOEq
6k5Q3qdC9HRbsqZNUdspGpfrOOqNsz5k3LNEl9jEeDhP/aLh4eN8gw6UDr+m3BuO82Zsc4hjodYf
s7LJCqiDtM2uRLQ7zw4iTnTNR4g9p5epJOWXrtKCY2P5BThQxMcbEFNYwqT+Fz9NvgIO67jOv+hT
ulU+9HrSvfn2xMBzveihL4dh0yo+4vJ1Exxrp93Vha4vMDlHbGjaxJBmLlJruZsyyJXbgOgTo5lh
D5cG56EAT+aV6Kodg8wYlfhtpjvpDmoQFltGVd5nro7TcUfd+lY6Ee2ozP9qh2WXHkTbKkBQLZMp
XrSriaVU6C1OI5VXbAaZEoputO5bZeeIeaLHGMbtwaGC8LWvJl0S5LKvfTYq+NhhqCzpY3D950H9
pPw4HZSQ0/s6Tgc5/3JQjzo3VglhjTIpGfBSldQLmbplkeN/IqspafuQRSQiDN4Z4hJrwmnTODGA
bdOLdnOfBzwRwaKyW4k+MYEBRWvfGrC6i2k9KfqUdLIYtSgiVFgoQKRlI/bExks0LBvNgjuGIv8a
UHpPBs7wV5Oc4qQ83E1OLxwrBkTIPEtuJPGi1gF2zn2fZsmrDmGRvIbn/9fE8ySW19nQaE9zj5hn
fq1FKUX7QBuvn/qjjsX/mIfhvpg+Ud2cQClwXW6ft+32vzc1FjNdVzYXEduoPwati+8BJbaHHALs
4uaX6Zpo1gV6a8GdxG/TVPvyqkn98uZ/2cEp3HR6Za1mA02oXAeEEvMLi2n5gbXMXstiY3+DSAjw
xA2BUawypIhuyIqyK0kVOMpuVAI0phJHWYRKrWIlWw+XeTN22nDJrHXhZMFFhIox0T2CFdqGBWSR
OT7A+lAFcM50gZOAj5mOn4fFDL2/EdPN3WIvU8rfp/t0snlKUPlXfhPh4VZZCm3H2kuB9vCpOiVq
UYBBH2IRMFW35vJUE+nS2vOdZDmXs+bRW7VqbovSWDBFa40rrcWJxKhVLhH9dq+S6X6YcaccbrW2
SX6UEvg30SVKemIzddUVBky3Ch0CGrfmDOiGNixZyjXxUu9ulCz/We9YnVLpt46BkgXPUYmxswZD
Zi9GrXAs1l5Y6hvRxJmd2k+vGCsRrIwUsiWrzJZitINABgSLr6s3TdWWnQTuwqCcTKvwY+UxN76K
odtkOKo4I/cc0Sr06kG8qlgBzU6C8rXn2wWJp/C/61ong9aYmnjYBqfbLvZM7KJceBJ7aFEGJ8RA
avLYACYz40PxNfMAnfjXRpuaxtgUKQBcOmVHMpF6tfNf7a70yv+9K0JvR4kJ/rU9n0nEKEBTlsg+
tyQh/noJljixaFvWIGMFWS5qyfVOUUXN2tF7/zQ3g6kvH4cIMqDaX1uls7efQig6xtXiFiOmEMdY
vRbixoI1yDS1OEQMfppa9M0DIo5M0Uek2dpm7s9J1la3V5kn7bixlQQNUZA0hxAjxIPY+7fm/6Xv
08z/eSr/Ty8jrnw3Wswv8D9PEyUd95N/i/njq3HUHNbpMFzFUbfT3aaBBvCPU/8+9m/TfX6pv8f/
NiYOvZ3ht15x9tsZcRGD2Ss6/tdr+u/P+/vZxTTi0Cpq8DOY555H5r7Pr+r3mf4P509iQA+fP6Df
2r+d9rdd8bL+vV2qI/9XlluwJA3SQz5txF5nGMnn5r+FiLgJT3YQe388dg6Z4z6d7Y9T/RfHfppq
fqXz2f44/adj/4uz/b9P9cfr0kjSPQLdiJ5Pl/6Pr3Ye+D+/Wgk3lQimwj8+6f/iTf/xmuLuRwbs
v70m8zTzNfm3Y/8/r8cfp/rj2f71esyvcr7yf5z6jyHzwKfLPU9lokkWRB6iLg22d/Zi4AHiMrB6
XhpdhfcouHIF2CGd/oSOaRvo9lGWOGsRKPrm0a4N4TpMo/PAbQaQrIxoBojbaRrEmn9NKJoeSj1L
pPZwkxhzHCuqclVovXyWvLQ/RZknIT9hDW82Be46DdRnB4Nh4HOydtdOGycw7VMYWyjf0xKbABo7
i/5k2KZeOKkqVZJ5O8IbALNFeqPcokWgOIQcBFXJLD/ME5hS590h5fxpXkcbUVCL8QF1e8d7qSrF
XKTd2ByLTvNfKAEX1JNT8xT2hf9i2sM31JrxFJpaaYiYA7TDO9ECB49yIIQi0cq1kQwUmkFiVi9+
lDsnWGToE2zyspiMphDDOvy2q7teqS574EO/ett5V8SS/qgQkwsRjAnAFQION9BpRmViZZuutHW/
eHajvSSYOVMXyh9bOfJe+9q2D74f4gNfaggZuSyvtT6pN2K0yvt2GUSSchCjah889xTUrqZrgr+g
qKlM5dAMiddFArr9HWLbN8SXlAdfDlFR94PJCyHt3q20X1KaCLZJiQeWq/XdnYWC7R0mDIegTfWj
I+dqsNYkpAWQmrnMETnCMJdKeRc9JgEmcs6tc6xrDFGnefJ20hEm1b3D0sM5k5h8cYFB4Cold08u
wkBSFjxZZB4wuTuRbLA2Oqbnd6ajg92r0dEbSchYfmY+Y3SmItbYJRgE0jRN0tHIRAEqmpqFb7tb
YOfqCml549k0sMnEoMX9NYqu5Hb0ohRSEMFaj45uAgp3LYLTAa4MEkrGr9FhLDZh2wcbEZyO0AcU
FFo2IljXdW2NioF6GwWG2qwVp/WQhJWZWVbidYwEyFYEZ1nhrPRBVrbiLWgktfBTkrydmDlWnWrF
srnaiWN1DWx21hrazpRw7TIKn4w/LxffpjY95eQTXh0T1xabZeaYRtKjIxlYJE7dvp6fQ72nZjuO
4avWVcHOiIp4LUZ9Gat5CfX5vRhFQu87bBv3omd5d3Zq9yK3fbiybMXFAFwqnxrImjtb6xDemZqZ
ViuXNLGvUj+UT1pTVk/tkCy9MIsewlJ60YGaHaGpjVs9i7JlW+s9TnQdtuRt2h0ix0yxHEu+oQUY
PdTAxLfJBJ6P1RzWXjB04QaMPzorjqG8thHaSKOalCfRbDQd2wZuifrkoeMO2VMGlzS3AHjnlZQ9
GXKEYigiCIc4gpnF78XdFFlvAv3TLkNc6mgRqfq9BsZ335qIK4k+H4rxvSV77abw0OgWfWKTJehR
1ZFDQmg6VsSpBVl5iuMxQrZMJQbU0rmr2lY+BU7oTw5nD6PWIW2hwLqIrIPaBHydXbMnuexkbC3U
/o9iI4YCfrq3Zi0n70OFLZkPMCkYMU80wsJ/BKLN6s+qmpe4zyh9YHr5NWuyN2SWEOoZDBx4qqxe
154+bKgsFLBmDvNGjaoK/+qps3arXyMueepF1KAf12tZefHa743fRmdc3d/60km2Zoly2hi4OghQ
deUjw6PY6gnDx/EaGv0qaMx4Fw9VubWy2rtn6W8sVSnXr1ksX1J4pysfXPa2jc1DqVfQbMFJLLWo
GneNnR1ivbbuzdKw7qUIOLM6kvcVfUqmI4XJX86i8ofwXlGsbYjO4DnhAvdd7O7RkJSQw2NT6l6x
lSwvWaCiIJ0tw2w3fdhUC1BXdY3eNhyV226WUWXO2zZa1yiDnJqJ7SL2RIxNjnhdy2m0bH3ySQqg
h7TT75I0kK+ihxTDZGjiW6DhCBADpSP3iBCiLi36dEuJKM+lmFdMFfFe/5ZiC3mZbe/NGl+xAMzL
SvSJTZo66VWznvFVj+5syljXVFummIQ/2ZH+FCKHcCniunzuJhioASHtLFVe+YyWHkxvOEBIBrE4
dzMvu3eUMrtn2bEdQsk820gagAVATpEf3cMkAPmQW6O6snJZWvlTNXDM+3QfeWAwdD9oJrnfBVDC
cu2Wtrm0Pa872nV4iIvevm9sp4ct4atrtwrit1aKvtSF1N37Q8mlRLiUKmiZLBRJomKUagOKlMO7
3rnN1gAs80AN2NflVeuN5g9bMq/Y9yC/kUwVw1JDxl7V+31sk4LQ6zB9FH1gu86tWqCGmHMPjKMs
3WlBMZ7kQdK3lEVCxwfLkRjatSmzbIU2YvBiVV21wKmuArlTnVur0xalrXYUQgbrJDZyhUfg3BR7
emYlO7LSj2nRIIMu+lpjKvyZWr+KNcPaDLiSLSFUD6fBxuvbc1QcIS0l/oIn09KJpHSJoK21iwpT
ecZ7LFx1GoIani4Z924sLTGJGg+tOV2hEje4dSHFyUJqwufBn7LUlHfVsu9/GkP9rpmN+pp5Dni7
Og52yLakGxPAsNnfYYXa3/k8f+31uu4xVPeVVZZH2tJEvf6sJaV7GCoE60f1hJAvYih2/hjI+rqV
KnALg/lVb7X4ZIxkKl0P2yEry9NzD0lx3bXd+CrV2DkoW+4kqrRIU825WqvI6M2r2IcV61wLQ7lm
Um+Co6XluSUxoe4sQBTr27lvKK187SmVshJHiQElHOVdr6BuOfehkJevoD2+5TIr5Rxg1rMbxz/i
oFF+GE65GLOmovzZOQuoKOlDEyBy2jsyXu8qmbislaDwRQ5Oqmn6lmLemTuhfm2phlzt2Pox2Er6
VjeKt1b1ttvrZUv1IK/5O3MzCL1t+lBbhv5UNjbYKtBvVmvXl5rHCkS3QdMZXQDfPKqzlRhNXdzM
/bFQt1JXx2e16I1FC3Sz0pHYNNuDotTVNUZA6GnMYG2agdGDTbLsnd8V3toGEbLq5dq869GR3Mpj
mOFS7Ji4tEEyqvtqp3RVtrWKLLn3oRYi5pZ63xLPPBRp27xGcUkuL9G7vZwmw4Pd8fcoIuRguDe8
znmW/RrTF0hFu0DJvSekgT9iB1k9K2mHC5bz4TqumvCoGJV5X9sWT5uI2H0kVffD0TvrocUThqdJ
RMhL2Sze03xj4ZC2UHAyfNK64ew5nfJFMVJlNYyaceZbnx2RTko3dhoAnPeRzPMyrK7yrF8mlRV9
pFB6JmWF6mqHqHFYfXnM4zojmR82m7xVqgfT13LEpmrrbfDN61j5EAUS86yYSfhzNKoPmF/q62jZ
3qqj9HMNVfznrUqStyi2IaARoNPoU3yRmggyu6YAP9PKC6rl+c9Wm+TpZSTUBgOVqjx5VOTS/GFE
xtqyNOU9c7piiWNUci+bYbiTDavY55kar5u8iZa1yxdVbQx9NzGQrkHZaMtaSSuspHrAEYDTeORD
oTYu3/gsg1XgOTUe2GW5b1pmA2sISaA0Cn709xESY0+wHy3kDwIE4Yo6WytoQdyp2eCi5p/ZJy+F
55jwyR1SiPH84RagTDvvinY1cHWF1VKIu/VdERnDxgmQj/dcs9wWbumdLTVPdhi8O0cni8K96fv2
ociDn6aJbIzcS6cJ64qagorwe17sRUv0i003RcxhjW++R5HWbueuOcz32mbtRD032coynhI1XRZj
0j2kUwvvyXfNV4dzZzQYWflqudSAge1F0x7kI+W8j1HVkwvebvkVDxRv2WRVshXNWGrya6yCbzV1
UuxThOgSg1T0wQxKjQsoIS7AGCNIlAZeuyqGrl5ElWafuqDtnlv9sW/C6icEvCU3JMAkwZuS2UKF
C/kIKnjXMaw/0k4BG+Vo3xvUs62kRus6NO6Sarhmne8cvO5iQMxfyqH5kNke5oLUBe1li7n8BHsD
r5xMvbddbhXDMvHGfIPXabM3NOAFWW8XL6rloHuhgcwVTadP23VfsWb2VatfWDxV3KuQLO5tiHWL
VjGG/dyXjdFH01vWYRzc7l70R7p/b5hlBjuDm/Sy661djMLgWQzivfsdud4EaG2K8HxXtS8xwiCH
HqXDJQ7HFSv48LlrY1za3eHZtbJ0ZfvVVwGNROFMQaxJwkZCtMUGgBqdue9tc1/DlJ4Q0S+wltg2
2nvFac6F3PhHTQKtLbn89/JU0y8Mte0uVp5KD+5g3vGbTt6yBuVf7G6Au0xNp3HWLk+lmX6SzCTg
aSrsh/0YeA9YWaQn3/mRJWF4bEM9PfVGeVXCvDqnnmLhcarAVVfkZ7l04rsmK59yE8mQzs6vY5d/
aa1BOWdGppwhvxrrUJLKZeP54b0baQ95ISvHbmqJTTjEvD+7PQi4lY2dGVbcE44rj5uDoagY0hoZ
vIXY4vPEktgy+MXXUXctsa3/UHI7WHgYf9ylbvOlCTRzM6RNz3cg1l+HuMJPcXCOrhGk66JwD7oe
9buIlcMxMwxrW9UYyPURuQCL+lGe2NbKa5OdUzv3YZY5P4H4tLIB5dDr4FxArvzW2xora2BAryZM
wGVLjWlrch6QIWjiKq7efOip+SqVSHQhtb9I8wypXA+/EFVpxnfLle8q/iAfbMdFWsrgDrtA3ReI
51B4yzYb4e5mJBUnpYm1ZJsVEI0BJzpNLo9e5lIWDQrny6jhiKtu0ixof0ptt05Zf3oLKXvX4zt4
2sZRbLo+MI/4VPNHFBb3fYeE+Vh3/lKFXfItSrRV5A7qm2fmZxOdedZeCN3D+Xe3Y2ybr8BgIGC3
5buZW6zUFSxzi2bQHoai/IA46u54llN2flYtYrcNvuNw0S3aIPc2gRpwPZuifez78msclIBIQVo+
uqMqoT+F9S//NXs4Me4Or6nsghFrvgYXg4RYFV41uUAfQPWHVy0BouholfPWFOX3GtzPRxK298Fo
wWMqEvUiB9jXOEUgXVqzTpBii79nUW28aUFQsth2nUOEj8DV8v0nG01iHPqUl9I3lTvgfS+iVXRF
xcNHXC9yNZsqiuXdjCUKZMRQgyoNN0PCU7M84E6V+PJTrvf2Qg6c+thg3rGqU9fApSZzN2kFhSPD
yG6F4le/mcq0+2wqcTrfe6yT71G9dA3NumSe6SwiclkbJ7V4aOGvurqbO42p6fqNuaIsmi9MJP2w
H0NFD+IU7tMN0r0t8DW56L6CHDXfwVzcdqaev4cyazT+GSNHvfluEYweTb/EsyG99GrvL/i9ZWBH
TOuaFPq3rnGLN1kO/bWnVv1eWFlB0jdLlMwWeuvrK94CGR4NdBRG162797EmuCt7CEKI9/kfPqvC
bCicZ9MxC2jverItAtt5TRwY91UZfJBA05f4arXnEuZGWa6E4rCQIRZ7QoVY0jrzlGYvn7rnUB6e
lmikIXHfBgvHn/w8VI8UTTtU634yLbcTK+CrGcf7IZKTq5oU6TUKDNx2o+JdRLDCnajvvg1aEXpi
uvE0D34GxkFXt1AVkpdjsfVTZ3h0ixLr+km2rMdVUE2G7IMHTUiiZM+7MXsdHBJcjhWQd7O8/DVS
k3Dlerm+F6O63LxIVc3yM4jDl7i7F72uWhSXyEZj2G0ycB9IbtR7pwa1Bos2XbWJBjll0tCEhqF/
A9XJgyAf6SBx45JcKd7yQrMHsSk1fTu0oXIRrVQNqg0W0rvYxw7MMUy+ipjvfVW9nST59ftoqMDP
NEXZG77rPOVRe4fYef0Oeq1fQm7pzvbgWadxSIKVZ9fRm5V5GwFsVhU4VgpAIVz8NItfF/K0/4wY
Db6iXZAZB8iHz6oUqEe4k9oq0yr/I5ZeIQR0XzU9kNYQUM098o7pugwaY1FCn2SxlhrLFhvrxwwZ
xPsBWVhdqo3Hxqp5pNeqdy0zAASqZbFOpBSSM+9yMWgQffJYznkWsNHrEiTfKqo2ReUfFBQSLqPj
VC+56R+BpPT3LNXrl0S/S720eLZIcj7yC4NUQa+pRu7d6A6PecpV8My4XaleX2A6Lyf5olakbNva
hXHEmzmF/4kFFGyUB7FRHKQqqhCZLJ4N22hpQ9VceUUfb8wRc0wRU3Q2uEYZna/psG5Qmus0id9i
346HJRYMf/OxDBlA5Gg3HpcIjpbYgKoLD27kvN0sORrzTsrCDDqyzyWXjOA1iFysMhBsfRV9qYqn
9ac9MZpm5u9xUgbPJ7PThTpIXwLh2qiV+lFyuvAOOKZB7jIK1z5Mio02iRaMXeifp1gQGuEyV7to
Ywi2x/zMIsghVswDWFDp9lIMSLJKqoBHOalfgc5rH8SeRWb3tuf8vfdvoygmny3xE2k9mUdHa2Gi
Tfg9SUnayW5kPqLbnWyHnAVcbuo43o6IYlhjkH1MsTDOddaFk0OHBAVGa3Qw5tr/MHZey5Eq29Z+
IiLw5ragrKRSyXWv1TdEW7z3PP35SHo3Ojq9//hviMwkoShIO+ccY2hEXHfm/Aj98MC4CqvRYEBj
pS8n6v99QlyhRvJj3MefQqslqCiKtbcI7rCjyDaZqr6x31GPVYE3HbygN6NefZGIob1JbVi6RanE
P9KfRqnp3w3QE6jJs+1o50i9RETmHWxLkz/5yfwsBdA1af7wls8MF02r9/C6dM3ez+y3qJKtEoRk
iKS5JGvJQ57H4VVLy+aRb9OdpTr40ss+OVG0HAK2CufIjr6IoiysylOooy5Au6RjBuV35Aqih0SJ
9Ds1LzpslbfB7MaHSEBtgaSND2jekCd65AKRr5nR2Y4hwlkQuWFLr0HUukrLBvHA4DFfJqIl+wUw
EqmQQOulU71YStQf1QCFoAzw/i1egursCXjRIE05pAUM3sAE1bdS7S1vyHXlKJTQJiiLPdlCl1to
nYmz41JZXirXS+WmIUReTcbo0Sn85tYE6mm0GohOFsbTbPTRgk3Tp6iGzpQWu2hWVdZFnCTqmXDc
Bs+BONsOTn6ZmxKWreVSp8eLA0Ot2/i99pb1Unpo0yZFsYOvDvFidpiDutwXRrpDJZPxyumMO7CW
KGQuWTGGyVJwgIt7uImiLOgbLwltGqm1cM8UQINkJW6e5F73mOzU68aktxQFQapdS8sZbkmQuLIJ
shRTTf46slZ7ijWkb0XUsZb6n6TWlh/0Je5YpwF6ZaOFR5EdzSi5iEulEea5HHTtLgRBhLV4Tu5l
TYddeMtnWjt7xONAf7Cc3k5EWlYCGIFGW7bQ6mjieLozMKC9GQqDMJzI2C60DAFUHJ6lVYY/5uCX
YhXSzxTwoJZLSMS1LTGxWlA/aFMU3KUWkVhGE5YvWZHgJJ3N4Ecz/GqbEt67/1yjZ3O2R9O7fpDr
QjtHyVPvO/UT27rSRRemOa4jvcgrDhFx7XLa0a2RZck8elozZZ6sm9FBRKCKA0476JUa+XeZiC0V
9Qairg7z8jlEPb9ga6lqjUEHw3fqShKxoLnfFq+BTvypSEV/UttZacAroccyplWwdO3Q2Y+lUTis
noL+W6pbGBMa9VPcgp+au6hgCW3Wb13tY3KnwmghpAdHYPA0JkOBZQhdvMmINKa9g6ig++oEM1wu
XXTrdVpktUGB4+DQzmgZZmtGFOObiE9aoeNkWmptVVtdt3dxVKZHcQKefFT7UnQxS81CPER6FutV
8aL5nPad1gNLXd6rKBdFUWM9r69eZA1qiJP6Ignu+K1154NqSDTrXqyFIkcPL76jOK7IqlZT7BuI
DE5iEaSNaEjrExhQcdbufmV6oLwplTPfps54yVKpP+dOBPI7HWAdA1VQYG1HM9j/k8paGcdLrd2J
cnHYqolsFicQIDV55W4noIRMj1o0pztBhBt0fv+Ag3O3CqKKMsGJy1wZ4f+G6liUbSfsEGObScS8
u5VhtJXPQxx/LeD1VJyd3NqPeot1RYSiiwh1EbAeAdS7oBd5FUXipCgXqQFoBfQ9wEDe0T//uUJU
ydQi1HZb7WqpLe6l9fmhXuBrgndx9NPqokEXvVE6ivJE6HPBvUb8N2g24j4JlMW4+wN+gfk4otF6
7PRg/Kx383E1SxJy7gZRYjzkXa1fLa0jqr1U0DGygvuZKLJPcjjHJ2cGGKj3zoEFknwXdYV9yqdB
vpP64P+k2ELbp7/VC4zgvhVz9QTV1PjE4hvOnuJeKuBDEgsSa/FL+Mbkn8WCxIxK/RT4SuOKs4Nk
wT7njI+Ib9lwmTFXsJwEFL9kxdQBhLBjj0lWTCxjHvdu0yCzoKVhtEBQCP+XkF2Gyy2+Fz9hRLJ0
SB3GFnFWc6r0FsnZUS8D/dHAGbYyoE76Q9g2yv1vAlSyEjEO9+KkmkIBPsGxdsRS0Dx3Tgu4KnVC
2NTIwuDUPhfJE469+kmUJG27zOew24tzUpZBVOuYUM2lqAKn+r8NPvxi36vLJsTOgrMA/efmLB2U
KO9ApOIgsRIfJvFW1z4XUQgLWtS/VrIGwNzoP7d+pX22hoVgMNXifdBRq67bDovioFXf1ikd07oM
xUHU+U9rca5pj1mlTl8qtqmenznV3dwhfx1W8U0ujLvqN49ruvAXGLOTXxW/k46VNZmHGCfwFxsd
yAGNaXMstUM23a/qhnGPOkwHsVlcZ8a9A0LVK+LYeSt0WI86HgCF8FdBrIRSFL4QPV5zyzmRU41W
e/tTU5Asbbn/nFMVQ0ciBhIhocCkTebojhlCmpVuIkDZFda1qyG1WpjGxWFgtfq7BghOJCrh/+ka
fa0hLtruIS6wJOh7/txjSnTtNqp4DxXgAgCGkosUK8prHTXz3pfG/IABRIEtYqrOhIY0rjhrlmNy
7Xv/LUyoK6OP+KpYe3FKVG/r8lHurfRxra3ATaPB1XyRfTcIF14i9BZ3rTWmJ0vYFyoDaKzSyc3B
WAB42nKoFjbrIbTHOxZUrshVC4X1mlpOimrY8cY7QPS/ayzlSRV1uyhHCneKStutwgo2ehmpvd4i
YGCy66/Qys0PRpDLp2lwXrsplR9EkQVaYfSMMHag2osNxpsJ6ErVLwaD8gl1mAmoYinL2YPoAPNU
SPessJ5E+xdFML7BXari99k6zV8uwi2y9iFRy0Hycu/LY7tXc0yz7v/rgtCfm+ftV7Zf/nORlRT9
qakYgPosLy86SNBLY/blRWQ1WUVyOo8aF3eCjljzyAKxmfK9ScvzDNTT9mUIkwiGWrcAXpntB3rg
zmq0/qSOo2phjIzmq+T8XHOaPmX39tCfZYxwh0DNePxlRhezt5j8jUjJdlVW87L/nBiHobv2DBii
hp5CoBSZTnzo8G3dxnEMDjQ2xZ1lvBr1lIU3cWLSjBsqrdGdMjnRtcjwu/dTdLObWDo7MoSIkcby
eFzKGrz5ipM5bg8Dj1upTWFf4FbA95YV7SGQ4ZP1Ys2XH7IFQhIV8Z3FIgIqBy3fGQF7dS+VK+2+
kaH9Ba3m94jxDf8WDE33OuBjzwxS/MclBD74ECwsuEl1FQcJAco11bbq0QrAGKqTPbogsevrlBtY
VEIfiExUQhRpsZ3zAG/V1zZAMwcwEiTWvTR74VhXL2pTIfPsy+WbpGqxG+h6/bkw2Amy0G0fkjQK
3bBFmCEm7I3Qj46GrE9IvtvQe2I4wpnkf5kQDPIGXSk/SSVqClXz3Tf8+aa1uny0Ico4ENJm7+xZ
7x4Sx3pJTADEzViWxxwTkZc3iRsGxQRmkkOSKeNBjhA9F2UIT43PmT++pkUs45NCZrUCiBtJMbGG
cls3j6ztyyC28j3yD90+sqXEqySN3aYfxeshrJ3DaPX+/eSjfW446HPJsKhfxCElgBi+zqx4CMD9
eXKXjTDxGM6nClPITknq7EENcv9TrGRHiFYDkI0Mwb4TeqJWoGNZ6UE77rQC8cdAGYtzX0zFelYH
sIMKUzyyfOAedaLYO2sYq12mpqprKVl+CSCrv8A39Tu1lYkTcbGAs8VpSyWUjhgmqouDqLlduJVt
VUQKav2ckERr2ndq/2XSRhNTW8Rdisr830m8UDyKHRFdOy/R0yIvqoqUKJOmFqDvG5Dj9qg6UXlx
qrE/m235qvmOetgeP0rC0a0neKnagiDEUbrT1UXii/CFy7AE+mtLKLg5Gz8KxSwJ3giNnWMEkstg
0S4jRnupGhsj35aPGxNKijzPzgOhDph5URCsZXzYAh4gbjrMatz8oyy3xhOH17glBuVSKtO1waNP
eGm1r/Wwg3Sti09WzLouLoj9cI05BzNgBiXIX6QF8vWLiFcnXrE4rJX8VuWTrGlRLOpvVdkXmqdR
QjUs6fPs1CxxypNiZNlJvMCCobUFVskHGDqcvoiaLq8djogcVatcq26T9jBEHT6CpXx7/eJjirL1
E22ntzNbmUhtB/FdtuyHel0k883b0PRPOrQMaFjgzucDb9Uk0SpEviOqaFofOiXyc3Lx7FSw0qQ9
Maw88XbYnl2UBV1n/75Q5MWb2WqL1IdLPmTf/fHtOqWveXjkCNm5JuNrrGv2vBctoLXUdHZ7cP0e
tBpYoVpjTPfic2Hszi/bh96yomz7oltWkkoC0rYPLs58vM6xHS8vgUxFgVoQVyOXMi7WtoD+g0ON
j472nEnN7IoCRqL2d1LPCG1GmeV16jELjsXFYOy+1LjvaZxLUhxQnq3e57MISuiuhY5UfJ/tdb3r
5mtyfbt5be57x99b6vfJZrHfB8zayyFe3oe2/M7fsn8rE1eIE+KyLSvKsIj9vpU84ByWpeFXnzj3
a08VfVIcumUgEClLgHZEXnTkv9X5WxlUEnyW7czHXxBnxG3XX5gyYgPrKnaJtMMKtPzt7ZuKTiw+
7IeyLStSHy77W9l/vdV2+w+XhY5VYbIJ+l20jJGRjObk7+SS75cWJMbMd2dKNtUp3BacmrKMpLhU
5NebiDv9uXwi3AI1tz+FIqX21XxsuvQkbl7BGOrN2l6C7nLtz6KbiqFrmxQ+lG09eav3t7JCWZAb
oimKitttRNmW3W4jmvSWFam1x2+FH35qu83ffqlXVBgDg7dUa2FjXmbTdfT7mBTXvitcZ+KPpaLC
u1oiuVUKo6qf14F8EGPsu98StT7elZVXfu7979ugYSxBYVs2WQYWMbqIMpEVqf/feuJacVmip94c
q81pHVa3R1+HdfF8/ycpvkckRnKRDAh1IoDn6/YixFQj2nanoPyj9YDf5SCgMYshLMWh1t6JQULk
M8IWlwDKP0NchdJI175tQ6u411+H22Wi3jqaqPKh3tbHxIk4cCT825O8TvIf+vGHa/1MwoolX9aH
N/PvUykX52XxPruQh8BoN+C4UOf0oGNoIY2K/X8Wa++WB6FYYIgH2Q7iqa0gRlVc25s4Nw7iZWwj
v8h+KFPFWyR6TSzOmjCU96LP5iJpEx590rF+HaVR/zIR2D67YrWFipAE3G/p9aK673SvQwiratTY
79ag69OL79j0ivR7qZmKBej6TcUCVCTXxrx96QZZXsnvzJNoNJD1pZ405xPkoX/eiPjH66cUhe/y
fz4j8XxaPY/nrTGtbezPmlfcXvzs1lpFSpSJs3/LirK/3SpVGx3aFE9f9vbi4UTVNin+CYiGZc9Q
eetwq1Xs8CAWcIjiZQuX9NMO+pSf3bK6EyORSKEa8T5bhFm2NzPlV6Cp1SXpsEISmVddfBg1T36E
peGhr2zYd0J8MIo0w5nQV6d3UxqrYma3bZYUU+NYxMnsDkUByBU/wo7og+/bixEpcWgMov+1vD00
6mMXg97f5miJQOYDkYpXUVEaDcVDt5d9EHBqbr3MyilRhacGqBOMXMQaI5QQReZz1ThAycfqKMac
uU5ZyhQgyPc9r0y0XtGzHaNjMppNk31+F/wrwVqHBGeZ7bqmMTxRRWng9ocGkQl4Peg1v9+Oiife
pDiwFoI7wzqLpxRfZh2qJgRyYc2zX0RZFUfODhPLzTSmHyGomjPXffgw6SBl+MR/iC6eFuFeifuW
B3FceVQvopvUTndKOkxE8zzesVDKsMqpqG8W35gxkj3mRtjkl8+9PZ9E3PMekouv6CG9Edwh7Rsk
I2a3RYbiHMuY69AES3dQ2f47Oo62N5qpurDQ0/c0gH/Ew7/b1a0L63ela1cTy+2tfQ+NXS2hElgW
/qzZtreoWAmekbY9ie61vrJlbynatrjJhzFo7d+i8MMlpYTbNiyhR2QvPiH2hOSNWJj6+aHQYYdG
HQvfIeJSDPKgv3bZYHeHaSyf9F7HDkSUKLD9kzFkTzjOdgpcNlng35tx4mZz+2RmtyJyrL341QRK
z8XjuIMu/RCU7LtpQTSWpXNBK7UzjBLhPvUkFQ3bk1Q/62GtrZvUdRe7rixERxT9fFscfCjTxG5B
1FmTH86L7H9fYKzXiGaA+/YgJ4V/bKLhAIrMWrdL/3X1YWo1vNt5c1wHWo3XmP5Tt6Fx3Npqbuou
MUPDSRThUWc+EWPKmhSlIi9S4mAGEpUCFCxYPw4HXZ0h30DPR2+M/TZwrMtg0Xr/LLnVwqzPST0W
6NNi/fhjhxDNZIzNYNch7Q1qJn3XAbdRVHTKdT3jzHJ8YkzBvGi4ThaOJ9EiCYCZgBqoLkQT/lFR
0oPofuKL42nbqX1kn0TTa+d+rSB+O8Xo5uVFPa9LRfFkH373b2Vh5yyu2ei+7ZmZ3XI05QNRXI/r
cFYP/QHuypt4bHE3swmKY9b+NqeIO1pjI2NCCr+oYa7Me0ua8eanxxmeZHH+3QwvnnudKNfeI2a1
tTuJf2goTXSZX8xa99paKk6b5SPrNdXrZiXfvVsQyyoKmKWu52uzftcE3yXFw+tJXnhBq3XmroEF
7lRkFpMEMQeHNKYVijle7H8bFZuahDc7KKMDuMv2HPcv1RyZx7TRD1pusTYVrclq0hDgTQt1evvN
rxcNkqpSYZtfdtaiR4gfRqZyxvFDMN7W/ETD+thEm6F7zgrfQ572NNfhgrz7j9Xq3Rtc3+gy+YuU
eIsygd67ZmzRz/0zbOldMXlFFTHs/VkpEI106fXsMyM9tiAY1pYlkZGb0WkkoAD9SEZhsQddk2Kh
N+qhibthuce75OyXGAkqP0LILzrpMFp6orZowWFQ8WpFvoVEfkG9rUsc8XvvBp2t19cs97xsDNT1
JYlX04RR65W5Cr212NUbGBKmKjn3oOVmV4/V8aDiwBbdVcvaF0OPCYRZ5/4BEwLaFF/eLbkmwtf2
SQf7FzbnyXQdHMGYetWGl2GiCLb8w9+vqvvazjUMuWINKpqleM081SWEe39RFHC64/b+HQVHUrzM
d1vZupZtl/8FOaK62kBypfphwOe9T7GznfPsUTQJ0RokZ5rp1oM7zICETui3EA3EiCR+2RytaB9a
MD2+6zUiuR4KY5eqlXXKlhaDRc7ZV6jfnEvoi5cFrFTLR00BDDROmN2RndfXvb9hZaApQ5lV2TLI
ic8hUmoNKyOE9X9G0vWhxLm10SiJPO9FUhSKg/hqIqXhy3b9n3abWU9lV3h4wP9FJUldN3V2pOeE
q0nlQFCo7qO+NfzHZmd1rXRsrLJT3QEqSvFm1pWdGI/0isD1k0iuhkrx8dfkaDfBxdC/tX46nLe9
HooHLMR0s9p92AROrQ8p65zCoqnML+A/s32QTrvUzAi7w6QUyr/08HXE4XmajsbyHaH2IYhAtBMx
bK2f2CIOd5fcdfpifhBrwMWOmi6HfDnMkODtoyD9JIrEQa/uetQAzqJ6Ht4ch0dOl1XwuPRIs60R
m8je5PlrH96P9aMKBNSL80Nf6o99qxHZIuFWtSxiIxpldBUTmAuLhSCtTjrx4NBuhju9pvGYOPr2
bLa6nVQraGcSTfio2Wby2M2adoZn9RYsSlxRnM9HX4p+EMxmernUS55TwQYcEJiEMd9qcLUHxSvc
qYbb6vXvbFnizIKLSHOjwPDA5aeXuLPDk6Zp0tH0owx4LY6KYra1p66sS+bLCAfqkkVp53OkGvVB
naMdIqH+bZ5eZw2tvJy4v1uWEu4kO5mFGg/ut16auCGBec4hArL4kky/GuKmb2Vfmjejpa1Iad0B
3Y5garYj51MDhNUj6lZmhJN2qx5oFfg0qQkcqhQAxWyne3Sq73I2D40MuYoKC0AkyTpxCsbVjmeH
B/UiZwz3c6edpKCOv5T651kL5SOyv6aXDNKzkgRwxEngZrTGy/NS+2yG//Ygh5plPYyCElIBi1MT
WVsc/7+aITtCfwnWu69/acjKSW6ssLQl0tIj4HP2oDQL3CqNK2+eDkqizhfZjj9F3QioKUMSCT53
eVfHxXAwdT2+7xWUqxdNn1wy6auFec2DYFdODI6daUPmb8TtUUEa0UvjUkO4OMjP+ay88jzaZSSs
4OL4uB7pf4Xfg8DMxJFQOAlckOEgsFbzewKMKA5DSmByNau9ay53ELexRG27/THnIBWQbE/fnOLr
WALMmZzBeoua6pOhtuBH2zh7bIeRCMlwtq/mMOWuHhnNfpvg120UJPiJN4N+cDvIVa2uzK9wublD
wEtA+fdOXT6pthBWBFaYemLe7nTfcTNTm1yzc8ZrGiq+60MX6dlLVtbkG+iEkhAf9SxlaMGjeoi7
K1KnPSI/qtskwLKALnREE5fKQc3hkJyRbaiOuZPuUrtT0MtMulNW9lDQR2PiBV1ietZcAzOVox0K
vsF1O3Rgry5OnhGkxtetdHxm7E8XzNnD5BsKMjxwufVS/YQQBDi+etSQKXNh745c1THCXWubT06X
x3d4V/wdYblEUks9eASrSbBtP/mtEoPuGGPoEK/tQLTteph0E7XY4hanqoHSVvSp7VOEs9vS2FV2
dk6sBBGAwEIXFYUSwuql8GqXQfs063X71MT1vu8hpRM5LR+V+2zQzllZJ/fJckgtaPHr6TYXwHl0
ZyQWN/hJbEj+NM/JqS6s8TImyv6nAacoAWX2OVZ77Q5C/OoE2f5uHKvCBRIcIsBsMAfhuTlMNg3K
hhzD0/1y3EnVbFyNuj+aVtac66EgqIyJ706ktkPpRyCFtGRvdminDuO4syGrvPnkWl/WvdoyCvh4
7dcCsSAiGdKrYxS1W9uw6xpz4pyUSm48KAiBNhpZcAm13g1KW/qeFM7FRnl0grKjlVv/OwT3CSEI
NZiZYmr1YxzHR60oQOkanf1PnEQvSoGGpjQHPap1DU49C66BAQkLCJZLeddWIVTiCwm+lJfGCQ0+
XFUw+bltkQc46yYICKMStUpTCi5pF7h5Pn+pW8XfpSnggnCAurTSX3SjLl/BwwJKdwChlnzGrDOD
veX72q7sui+9X6BmlCZfpDrey+ZYQcERYRZIuoi/7dyXcfdVj4oIxgwfZRmftmSa+Nyj3DyPFcTC
NNHinGRqg0yR8xxm7ePUTe2pA+TnDkgc3INye656nNCS5Oxi/PxXU5GlXdYRFQuqd6EFYJzGaiK7
BkKwbSJZbmJSHGk4PmsQue3PVslchQ0f6DTCxWLfPrbLOqCBShjXwgKRIAjiZFdA4BziXWDFQ8xT
b5GETGTNK4Nw58RQfiqdBWhoaYzEgXY7FdJel9B7ZzdXwXOldtPRydp6ZxbEsqho4Sa5ZeAU5/Up
efZGTH0GtTzKd4bXZkmLKtT4hKl11C3zodF9mAobAD1wakc7VTVG19AJPmuyB0uLy0+h1H5XgLPd
+eT1N5a/PCsafBV/t/IZzOpWgnu2kQaixMFKBWrg75N8h1tgl0u6sRda0LP2H43oHqRip44wKNSN
2yc6u8Ck9Lqhx2CaFQzZSWG5nQTsWwIQ0KeVutNlxbgpgfnZcXTjIjWVcUNt/Fcvx83BMnV0DRNX
qyL9VGdYE+LoxwAjM/IY2WezGuqTMd0y3VYOOgokLu4vuikRzzsQR9qlVGfVbeVbWpaty3Bo36ed
8i3qJ9ggupjgNb9J90VdxG/m7LPfwP2PHUPBIaZo5b1iol+dKvaZMFZsFtoUXCzQWPeyIlVIyMN0
rPTAlWZgLRlmIVV5nhY6m66rr2NRKc/5GNQXQnN/JRBEFIY7Ar86dqZ0VbKvVW3KbxDrTucwKyrP
VKThmCgYH422Nx+s5ZDr3VPdVXeFH6rnpg5BdSTqREyf/K0sAwsYj6LtuxxnO6SdO7lOcJQTJHdn
NNBAGFJM6GYduRWa926qQdSqFbnj0pdB5Brm19AwvxV+kB4SJ1f2jmIPBy1uT7NZFq7R6yFYvGEk
2KOtPDsbnXNWl8emZlVWA+JjJ3aSoHW/Z7Hqu7E63VJzbFHETjr0whVnL8cwpACzbu8teuKpksy3
tq+qJzOUMAuNqpcCs9lLA+pec6t+ThBvZWabiJ3UiXTT6qTZ0w7qy9CaySnItb2KZVQKDHXvpOpL
MfbznYoo1C41RvkpDfCz+oV6n9cIPBizNNDCEL1LyyG8WOoP6Iila2ukPvtGGe6NRB6ZBfrPwGbB
9Eb2hdByNBD+HGK7nGuWnhRODpxJ3AdQ+fyaR5/8Yep3WhPLh8wPtHtjQpW1mYbMtZMHOWyc29w/
lToxuQ0wB4JrsdogOuH1FV9oHrXuwJIizacWQnsNjTS0hQ9Ar/DZGahO9aH9YrN2LSQMolEDvYyq
vaU9gu1dP9jnRfbSI55AohGn50KTr1Jt1V5aSeXOQCmHrxOcItkda7rdjACap5TanSGHxp6wHhd8
P7KftRUdC7xeXVOMQBOUX4Mz6Ie066QL4lCTp0Q2VKLNMszGarbLnC8ESLiNnuMpQe/ey3r0g+WK
EXEs6jNaIaCb0OhidXRKUBJzU6N4UZp48jIss5ZTfYsVHRohQCo7p+wfJPTCas0HK2xWn1Ndxgmd
p/d12dgPSN7ZKFsl7SFs4MZBt4twSnkoiXvaVwFhblOQPdhjDcC61ofyMg3am1GHPU+ij0D9zfI6
E2N8DieLEHoja14UxaxfEta9cqbGj6KoZ70GPTfyx+JkXybDs29A8hP2MDU4seQGjT1iouJKI5vm
B0mpn/Wxq1+IfdL2zhSwonIAaQRKnhyKUkLTBBmKauz8MyMaP0yk/BKPL911wyhfm9gnqN+uoKfi
83misijTFM8cNYdgUFBoECU/aa1Un22jxOvbprxyo2kh4Kji0GuD+tto5vBrj052NaveknejHCCF
UcTP78pE0krT+aKFxUXkxGV0cjSazOkeWS1cF/3QHwE6yM+m3I7PlifS4mAEDTy6A6a7raxSzH+6
wI/vHWK4nqtIHqEfHd62CkPfBl5aQ8C1lZnd4QdS6QSP98TA27LsX1Qn+QkRQ/BMIFTw3KGKfUjA
Y3tbmVZXgNcaAvdyNY2IBKvt4+DbzVVcMRfafGWtdRQ5cWibAavypOq0Vzt4Nm3bU608uvU1dByq
qSVnFYzLc+Gn2kNnTo8iJw6NAbdtBergJLJyHk/XceYhl/qqWgUvbQdoAQVm6yjKQBN0j0AYjqzi
lxpUmyqUlMDgFmuNSsnqW6OjYLbegxoEYHeePqD1LcrSXKq8PJP8fdX9KqXOegYQaj07XT/u7Sxq
EHtHb4aI/BF9HSl8ElWiDGbenAnblVuVGHPib++bnGWuSaTbs9oMOHPQP9uJyuthGBYS8dw/lQGY
66LTXgYVvWUWAb1rLdnRyqKXMj7Kg6m9JKxnXuS5DlykMLqzqDCwiTrHs4R491JfVIE9JfEdNrzB
qJ8zU42epdLJL8oE/UGa1NFzvBzKJbS01rMCSxVZcbBDdqgVYZUXLGJlgqwMVBoA7ntZL1wCCvXX
EvEWN9NUVox1rr2ymBv2hoICqDjLC3JOC7TeLZxZew0Ss3goxvK7qIvE0fjsV+F6Lhl+yLyWaQ4r
JL3N5D5v418JjA0ApOvwUvtW84iLS30Z4zDbhwBZU4RP3Hgqu5fGGJJHyWLDv+TEwSkW1Uy/HNYy
P9A1AKzsPXwVPTJ7ObRqcQD7Hd/WqxBH2jNAT3txUkaW91ah877dsnNyc0c8qXIWZah6TZdwYfcX
F4gyvwfgH4LgWmvYuAdyZCr3IjvqUfk0+qDdlqfMkc58zKTopHZO7JrQ5507RZdfypaQeFljY1bb
ifKCyUt5GR3aVq+1T6LIjEyE1mczO4oL/NHs73tt/MaiSHkRRWnsPOglHUPkbNUyCWCS+r3IRiYv
S676fVXEp0qtlQdHb4ZnfRhh+ijVf5kch2dxmO0YZRijVZYJ83dZ6djuXCjRba0xFTZ+BeLsNXwB
x9iCgC7skKhWFD/8qfUPgjGlmORvALO1T7wA25P0PLnqlQHFX6goR2DY7ZPUojJXtKrzZarCsz7P
5S+Uqy9jLkUPgxN/9xcuZodl9r21HMzK8ncVqOJHTcNvUlVF89KV8b9TKfHaAm2mledQcVSmJzlR
6OVAk6/JTpgIwhoWj1HJqoMs6fVONzLpZNduPqrXqlcgk6sj52S9dF22d6QvxCnqj8gt1jhoAZqP
plJ8anTnTN8MDpYvVTsLYoc+V54tG4KK9nuTIuk0wNIFObSF+SO0n/Ie8hfd0UqooQPnJH/OGwKH
A9mbEE1+4a8fasWMbgXj45yozwR4Th7gW4etozM+GHOl7JPJgClkjl071JIvfTKYh6GOMTcUOe5X
w9qjqqwg4ojNtR1D/U4DK6rV0c+hU+VLUFrf7Sa5mwsn2qvzDIJGrdLPgXmUbZW1HWJZBVZg14kr
+ZOcWtIhjCMLn2+WPLaR9APEI2wyVQTTn0WMZfidvqF+KvzxpnfVm65k02vRpBJaitW3cszkc7KI
QLCfRGUTFcmzYrVQlkGNxmK0U3dxksS3HMgYMduy/9UZLr5pQvXQp9l6UBAOrqQRXrGonHdiOZ1q
dY48Bu7CaJxfBx1eQwvx12TM4yuaOzErRDPfK63SHE6QjEY/LMg9XLmMzMcckozFAWyybCt/aFM4
fmom6zkxjOCHksWfcsNGXiqD/wtoCZ4HvQrvlGr0L1Zfp6daH8srVO0FHhRoOFmHBi9KZuRuRADw
v44lvVl9Of9SIJ6xFuWj3E9xO8NNgLr7tBviMn2zq0n35ihsTjAJKDuDrQGCrFVTX6AeZGkWyIiS
JCWagqHf37q+a19b32xfpwUiZmb9s8ilas6WNJTnO5EdVaXcl2rZHUR2QDzsnIIQ2HVt3r0m5jKh
gR/d7lbl0iFRLeMm6iuRZSJRa5Rw9fFThp5kh3CIx73IOuBH79DXYO+4nA1rpn7DmOAuIicO6Ixd
bX3AhPY/7J1Xc9xIl6b/SkdfL3pgM4GJ6bkAUI7FKnoj3iAoUYL3Hr9+n6J6viEprbSz1xuhYAiF
IhMJJDLznPOa00d8v4MjgED966HoRih5YNr910OscJbzkAz+P39N5uZpBXs993p9ViUfFlHoh9dr
D0aR+APF9+/fmPOGKNyZyVKcmipZL46ZVdy9HnXDHPqRmWZuOAfRxYCz2gWghdTNk64g68Bnrz+S
IdB8bQ6BfDRC8WfY9PgaquEF5sBo7qOgeqGoSnEma/Pyw+evhxFMVGtY5vOhI0ngvn4WDh07FYDt
69ffH6n9gLF3klU/1M5xnmp100zkHVtDMqBfP3z9gbecO6i82P/9EQlC51gCqPe6KZHf/8Dr2dcT
BsT4XZYNj7jSH9WmGgis9NKggh6JYxfNt7OtLrs3n81wlNZEtAgOnL5S6I04am3Er0jADZJ99/n3
Q6ITnIryMdqelh+KQK3lAeuoib5Ov2O05XAkn/968PoD8R9OIkmCwdzcUXB5PX49pc9zvo9hJOm5
Lo7m6cf3PwW4OHdHXZOb1w979Pngp7fDOqmz5YjSrX4GWw2LU45eP9IbfRsO1nI5RfMOimWNzs5o
3kHZZx/Uq9+PsPPbsOsLrrrIMe9SK1nXiyivX7/ZaPlqyabl+1E8134bL873owokLm5V5c3rN3EC
d5ulmW/ioLLuep3A0eyd7+ey5kUPCE4Xx7L3yAFVd1WurWU0aVfZaJd3ClzsPk3ai9dzSJCiUYZ3
9qHJqnxtppQbTLu5LvH6HSw31sEpGsIG26mkLWUACtRZKP14qG6SBVe7NlqMazDtRAyJekp9zs0W
qYrCQ++f8c/QywjutvpAXmUetNA1bIyOjKqsd04/swQaqriEgaSdW1N7ME786XS2w7NxQrvz9VAr
Sx1ZGcFmzQLmkWAuOCFU46GsaPsR0NFNiozZRpmfmqSJv4Ts/zx0ytpLB2VBFz5/igihrDa8QPd2
i6ZgqSTFqtKW3ivyE7mlKPYVfHHUltAGSW5qrbe+MD52BFXW3WCSUwjhx0ZZqjwA8Ifnh1fpMvVF
TE55dpOjrdtm6A44RDa2rn5NFeXgBEbzJXeSx/pVhmzGN6vNsesjsWpsMcb6gnnJtRXqMarDdQpG
QEsvQiMwDk7FwD59lJx+vP7PVhNjAxEkcQOYXqgqBTcwuFxlap0NbtbL7VR2l4NTl88JtUQYMbnm
GogreTJTOtT0tO5c1xvpL4ZEtFjWM6hBJSY73zxI4VzkwUbkaQMihh8xplJwk/yyUBRMt4zCi4b8
Jpshu5QV9uOZ2a97za5WOXOfFw7juFWLUHqVSHSEQ8pm3UyY1o5FEN0VQ6pthQ59X8xDillGvcny
Pl4JY1dVY3OLsBRrTI9oJRKrV69HnRPc98rUHYUU2d0cIwsFGwnC9ukwVaLeM7Vp3k0zGcguZPYc
M/UhSAdjUyx5f6cj5rFqDWGBjRzFTYqkLsmOU8TcgFEfrvJYz271KYw3oRyylcja9Z9//Nt//seX
6d/DryXarHNYFn8U/QkbVHTt338a5p9/VN8/3r38/afFLt6EiSoNzCWlpkr9dP7L83VchHxb+1/U
meFaJFG87eX8kKni7FXKtF5UmzuoT4HL4lJimns6nsKoOD99R4/LT6G1sK5VtXYVMvH7Zb6o3//3
+llp5gEwCs5G+O3xJHEdff0eYoVoAsN1/q62M580dir0bwnNrHz7qq/z+oPNA5uOvL1+/UZrC/e1
4//2ruft6534UlYzax4M2veH/3lb5vz7j9Pv/Os7H75yiL80ZVt+6375rc3X8vicf20/fundX6b1
f67Of+6e3x0gXxV381X/tZmvv/L+d//1BE/f/L89+cfX179yO1df//7zC6n37vTXwrgs/vzn1OmJ
a5bxZoSc/v4/J08d+PvPw/Ncdt3XH37j63Pb/f2naf1lqKgoOipjBciarv/5x/j1nzOqZhumLRwD
hKGwxJ9/gDjqor//VDT9L6HpqoN0qLR0zZFcQQtb9vWc8ZeqqobuOCzNGk7R8s//6vs/o/f7Q/s/
jGbr3Wi2dUPnPdMMikyOiuaKxlW8Hc2aVEo47QIN5VJfW/WDVaREErXc2WW67YaUYebM18OY3SOl
DT6GonZaL6eFufP0T2NOlO7CxByxxkFNiUyva4QzuZRuTaRAdQqh9hy1Cq1GW7S4czSUEkSaf3uV
Ntatc7NN9rFdXZXyKhb9lzcP4mevqv1D52yhnWrd/IAYY57Ov3lVQTdodhKMtttrMwq+l6oZ+Kaa
n2MlcBUU4ABJ4i9+klGRBig9Nk94bN9ESn1LaeHMbJI7ZZRbMnB+HmUb09TO25h94qVGmtm2R09L
E8wNbxx9L6H2dtk6joo1GmO+oWYXRoVKSg9ronP8mjKMLL/FpfB+3UPnZx2UFiPFksTfFqPrbQfr
RgnDxVnQiprw9tPjS3KUOyH7w2w4Z0VsbqoMjzaI4t/ngndTwdtJUFd/0rCFXCSyTgjsqkJ733Aw
mFoFv9JxNeO+DJuN1hX7pg3240SSfbhfMoIQk6i5nNf20noxIgVqHh5IP20iG8PjsTmj4OTZ/XE0
Bx/rwV/fF/HT67MNx1ZNXj7b/DBJT46MwiVlE1zKHlDs9FgX8yZX2Z1GB2uezydp7CdBvXvKcy+O
0ASyDpSMNyobq0FD4ytEwrIDo/GImMo2nrMN0mG70egf065+tML4il4tAXaxkUpCDE3AxNipienK
yritZ+eo53hVab2rVd0n8mtoY/fTWR0pD9qQkBVONnqLEjUs46Y1zwZd7qeTVvP5IqGmHklXXCOL
n6FREq2FKp71OH9o8vwisewN9trrDm85UxmPDrGpGn/69c0z5fsl7jQp2MLWTI1Zi0mBaeH901Xt
HGx9SrLTWeqj1ckrGfHeR/JMSfuDrpX7zvzcq+aVMiA95hRfkih4wsLyMRyHC2AZpFtuczW6s9S1
ZS27RWVjEmnnXap/7sJoe9puNoHl4/C5boT5lGK8jpCanZnbAPJQhhhhoiKibFvrbh6JBOe9iQx8
1g2rDoa+qvm5oXh9m5B7C5EfXG4jMbAxiu4GLd+boL8nCUJjbLe64vhh4ljsIZZbUSa7ImPqUpVP
dm+vw/Kzg29Co8kD6bjDWJcrVbHWbVIdpzyDah7fpAzVAJCVda6GcgvXjhQ1hHdkXHIg52FMLl0/
pkF1iTK/e62V4sVqsDJ0Fn+qBEI+1lqDttwF2lEd+11dDuyHAdNlmLFaF9gCb+w0PRPJid1qnyVC
+0xwyjG1wXlCUkBFdlvZIAQKy/wibsU2auJ1/SibYU/EtC5RB0NNeDN2LVUh1TMS4Ulb+B0G6zaV
kDLG8lJxNpTSV+ZSrtcJytqhhtAhLIFIa8n1w6qUpZeTVKpPArzxfJHoYATI9Id96TmdtvuKyOjB
SBqK9slmjCiqdpgKd3V/UGL7Wa/JkbhGURw6GV8pkX4+6flDT30r0X21tXs3KuEWacLDYOO8rO19
hs2BESCLX+CifqpijuMqy9otNfGLeAzv6ib1nex8GvqzPEr9PKm3YxiuyJCuv+Y9gA2VnR8ucta4
3AMg/lb0chtk12ZlrV1ttG/1obwMrOYmmcxNgGGIFOkqQrUPJCo0NosITaYejmWuoiQvckBPm/lH
OiAkNOe2E+ZDo92FlXmVW+omXOxNOkUobqLiOmtr8nleIfPzBUaFK1EGqmsLGQ2UbYcJ97X0hZ33
44IW1qLbt/Np1sWtVi5yN7QPvUngGfQHsipPrV5dlsgN4KV51FXcaMJd8litNLR0a/BEOi7QjrVP
kIVzE4wj3J43Hnns81JD3Lkub3BfiJplM+fimASFe1JA0pS7yo5QB7NvyRF+7oICGK69lo21SYv5
PmvBK3B71yYALVyIVwracO2CbsGi3nezuS3r/LNC+Ud3BC9ifZMaGTol0WfdrK/ySNmi13c7OfHn
JFBhEJN97JLPaAUf61PmJw2eQ1y0K9EfDEtZWbN21dRYsTtWewyjfN2LZjvYzMMp3iZVFm1yu7xp
cLEew+BsEend8Dz2jMdihKpc45HjpH4P1hCl1qOahUS530Rdf0WL56YuxvtCWVR3DBUGLusq2B7e
29tKSa/HPcIfnyfgHApWFRiXn/fZeGgjCVKmvmlz8775KoRU3KrRSUjuQ/toOt0DKLgrDBP8OOqo
dp/EX+CEZ0X9iJLLS1SyuymC9C6xgM3JfNgGstqPln0bGvE3QMKpXzq5GwZyS9nhMmtHgFHafoiz
J9iV56K0jnns4sm7a4ryxugTFG519T6dg9vc0TdqVm1KWe0Us7d9ac4Ru3q2Eib7rGTR0WLU1W92
2qSULgtw0xaodWMdL3XhB2LWvSiz99J2EO6vbWUFeiH0AiqQwCzdQZobNSHbjb9JCvdmpdrZTdMC
wzrlPFp8O3QVhVQ9+WapYq1W4halZhcA1GelRcA6Bf7VSQ8smEFSVDlTKSbrQPY923ZKjwpwm9wT
hW16e9yWhYoE+ugqxvUiiJblso6IyEHKeUZT3SAP3MrkfFqaw1Qp+7EERysF+AVQOnF3T452a6Gc
p2vxQ6ksF0PvhBDEwQkAfYkm+2Eugm9mjP6rrK8aRzu0ATWLA+ay11VYr3QVlm3+LOKM7apyoc3l
rTSclSKavWKAQSNY80c7PjagoJbFWeXI+aq4AMVjzTQ2b+IovlLJGWFzX7XRdup4x8hLO+PsGWpy
HVvDdsF3WyCPouPhowGfH7Teq1EbsvLoUEEwGAKMWPVNkDkbxD92fbVsFPQk9EyAtMrPOtaBX6/Q
mvzJ9ovAQROClRq6+YeNbV4lY1Jkg+NmVBOD9t4ebT8YLjCfcBcAD/pUuRiFuyCfXHUwPLtbjd2V
qX4elVuzBdMWEs8QFP//2PA3saF+yg78K3vwQ2x4S4KojZ/fxoavv/E9NtS0vyyiOJVMumoT0elE
ed9jQ/nXa9TH7tW2VUmu4V+hocGp0y/Zps1vSfMUT/4TGRrqXyRaVMshYDQERTj9fxIYau/3gJLL
QVlWpyHTwe6A7eD7PWDgkPUPdVJV45lyUV9jwuQhD39hbKaVtsrX4z7avLk1P4nW3gdrPzb4IZbJ
UNurNZMGax1g1kw26qB1LylmQlLf68Pym9DpfeD7T3OWZRj00bGF/iHw7YQeYqNEjhk3GEoenfMY
qSGAr27+Taz0k4ZMldhMIxa1YQ6cYrg3QShFRnyPAJO7YGvinCkNn6CQZfvXd+90uf+dlXrtjmmQ
qnCEpVs6iML3raiyURyR0kqFqLuEuKlHWH5ol1qg+L9u6TTEfmxKtyT5DFPg9MLofNuhSCL3A5yY
SsGa3fhRZD7uzn7ipxv9pWpcedVv8s0X5a7e5evCC7wURZrfXcNp9P3QXYOLEIbDZZxSNG+vYVl6
oQVTSn0RuPPV4M9UBD32y157lfjh3XwhN9Y9xEgVVsxKX+N5X3rt9tc3QvvpjXhzEadX6M2TVeLB
nrWOixjP4uO8GjcY45D83jhnJO393/X5p0/4TWuncfamtXkgxxGdWisHAo/iMVAOhvHopPH//MUw
eSv+dWs/vBhqQkUxVWknFSpEcPT7sBizjN+M159ML+9aOa1wb3qDWooObZlWCkN4A2CsLrn89eN5
v0b+80a86ceHNbLUg75DiYgXXC28yT5MyeNUze48nHVQsn/d1u968+Ed79tmhJxIWxYapqmegIDQ
f9PE+1TPD915zXi8uWFjoMtukTShaJfURrwJg4YpvVFbKvfKU1RRmps+/7pXP4w49nKm5bA6sc8g
RfmhV7DDsjBHCs094fNquXZ0cNrWw9J9+XU7P8yQ79uRH+YuJjQRdwbqamTyITmddTLw+vT2/6ER
YbGmMjlq7GnfD7i8qHPUwWjExMrlBLNI+g44Rvmbt+fHSeHUmTftfBjY6MWrY17RjnHRr/SVti0e
ovveZ/+9DTz1+OtOvc617+bBD619GOTQgQCAp7Smb7THU2vxZjma7uhbXurHF79bo7Uf5l3as0w2
BaTW2LAYH9oDuD0vTkngiDfcBoUxCB0RVW5neLYVDpIBEEer3YEp2yDP2XmFWoy73/T5d9fwYVga
paiotRLETI1aXY2dEWxQfaz9cBLRjjyfNynxJ0nGN7f6dbFEj2qpP/76Gn42Yt/cBvPjiJ3jwhKC
S6iS3IMSsq77qzLTt79u5ceV9nS3LXKPZOIMSYL5/ZglTeEwlE93+7y77W0v3Gpb5zgU7rSPr5o9
zvW+vY4aN92N56HXbNqH5Krd//oiftwIfrgI/f1F5HOgDsHERSwX5mbyTa/2MFQJ1uUu9GZfd+P1
71a608b3/er+ocnT+Tdz3cBrurQGTUoEMI/5ceEmny0+EPqDs4K85o07eZafx968xiz2IM9CT93a
q990/KcP+c3d/7C8g2SzSF9yFXBuzoYdHp3b1sOq5RNkYE/eE6srfvK76eOHaf5D108X9abrSjZR
n9Rp1NzUK5wZVuG+ukh8sSMtsq32wm3ujef0VGepNr+7769Z8fezCePJJKSUpiWoMn141CUUurnR
DLwMUUQYMu0GwV2UEnrAMpB2p3ncAmH1ozG/nvOBRGXkWrq+752FPV4DObpfY1HnJXG3CY2dEKVn
2oGvi6+KvLc6oM1hfRUZLQRatMHHyA+gP1ExR1qA6rIJN8Lu1kbNrNkJ30a9F0XeZKjd5sSS0W7A
3TIebFd0AcA5y0e5+jdL7I8PnO5LIidLNwVmuh/uvUWl6qRpmbtUd9GrKoFjFqtcdL95rTXisQ8D
HOFGSzNN1ZHss2xb+zCNkhBtS22wvuRZCDw8SbC2u0WgSFuOQ6WGD204ZerWybOMyltqde6oLlCh
NEc48aYeq2wkqYQT55UVLfJCwngY1kUNhgLASFYbMEWjFJRwHURs3sw89KKi7hLSSh143wQBZNhz
UxvbUDGGGMXnKb+oEJoma47GbGPsHTsfZ8CGBcWRcekUBVtkVX0wZlVD7a4Nkn4rwn5WYHdocIui
wrwwAvw0ZRNgxZtVau4HfZRsw7RxnA0qrdzLqWrTy1x1ln2WB/ZaJBBHnGYKb4TSPidSi9Z13mm+
MS84a1Vz5ykhgNh4Kgo/zpYBkwBZrwCpEKtNuCe3+ggXJRVfam2OHgNQyzPGJSo2no5gfSA/U2GM
XQ2hsW2zyQlKVxALdpY7gVXp7nCeRRajKSu8xVWrVyvXmRRsBLqqA0M6duTFtrozGiQCI1DuGjUu
ZHycCPXKVodrG5MqLny+Vil+MyCAv64rsHqb2VyaB7VShtzv1SDsAKdW1gXCCBa2GIWdNGuMk8CN
pkWT1W7ZxpU8Jr00PtUdY62SaeYJ1N49cOoByP2p/cZzagGGW2G3GYG+he7YjCl21CZ0l8VUz4tx
epHgWdyxO+HkEhJntj1pZwV3aEUOeF4H8XgmlObYLqChdQrS60SjxpAODp4VBlDGEXeRztSwpB6C
T8tYb8Bj3yqxRR8ylZxwOF8Y9dR6+SgLv7HCiuyfFa9MfboGNRhBX4WQRFEgzLy2XCi3ikJQvFA0
TFkSa6jnFWPG9Pp5EtD5muLJAhq5G0bIqSeEVRXM3XrR69Zra9xD1M4hybjs9KYFSlGtYjxlShGc
uENf89NLr+jFt9ZRB1+Feeg2FVUNiJqQSzJQXz1J5LXRdYegQxCUdgH+tvnOiI1VmAZrHFw3edQJ
r2xtDCHKnurv9JBnQXPdSzPkNuTIR+txCHUnmDZRKFDVUL+khvNsdh2TjiprN9KqnV3F+0FSteoD
UJz9ZlF6T1T6Lp3D61OjuaIDOseXPStrpixNWSemnfodXhq7pKAIFqX60wK1AIaPRGYhJRzyeYye
nmLK4VSFZ1RiBmCbJLCWCh01YzNdi1bojzjfHRHRXwV98VQuwVrFcRkzpf5S7Ws/d4Tf4rA5S2SW
4MNc5l1M4lbugPZtpWVthUU5OxRASrTk0AzRYUmpH4uEOz9pur6DMNZ4dqyihlO2n4GVU/PIs+3Y
yJsmn7iOHOinU8ywZe3xBp6a2Erw6lmVBZTumEImcACukeedG8z9pS21hsldnqROqGUhR96GoJGo
EYsQGDLc4YexTavNlFJDwcNKnCgLd0GyPJGW2UaQW3aV3rfgafCQqRTDMztzFUe2B+DwoSTkKc3h
Gi89RLROeU3nBgtULNMD3w5U3yoD8sSTrykZqWx75lUzX1QlwJ0kh4GJmIURoJhhWp81NMHG2rls
1cZc6cbJHsLIGq+uUAMqluEMbSZAW7VxjWoL/1mA9A3qTQ54CYuK1UJd0Xd05YFxarphjFVtXFDa
7ajYmuJRL5RNTM2nqfARruSG+lXjNpTLvShP7CMayc4qnPX7xdCp9ibloVf0zqtDrVmVURTuNBgl
6FsANsjFwyCKa8RFii3MKQFlNTkxEsaIQltUripjfMwUdk1wN1t/imyIL0FVr1BPC6B0w9NkeduX
RaR6gil+lRv2rq+nbW1NNzhpe2n6UjYaQF1kpa0WVJeBqbnIsAdl5tTSRW5Hwo0VZopPijVsSlE+
TVG91Zb0Wkp7m+Xho12liLwsGzvReUu09My2jX2iFKYnFhU26gKZHan7M7OEkVoBhKIaM3iLzdBX
sP+LnOW4WPJZ5kzVyeCWzXCI0mJZx6UNyb56mE3Hm8LloVHrdmWgV3dhpOxYosVqvJxk5nrJwChi
RH27pBmA7rqqznBb5iGZuKspJwqhSDdAAw5k/fEfhq80UACrAhjUdvHciogCqWa/zAlMxBIdqCDf
W4P22NZ2yFZE2edzeD+KbhPYeEfX07GKTWb1zLmwU+UxrAzWQ1l5aTMfZZ7ui6m+y4X6WGpOtFaw
PktrXnTo3iLDxpYJBFfei9yhipbb2nmBpPQKuhdS1rnhtSjqFO6MYMzpz10vqQq5ILysJXDVOFKv
Y8zn+1ViD8/4p4ZXGbekWUHCiZJDMpYjS2GKIWnUzg5V8tnyG3STeHUHlo/Qmdd1CFRcSdQezYPw
c59BC+hyalNhNIYGfuBzpCGcZjX39oD8h9v3oXbRKFmMFe3U+5EO688qgI8nSEisoZGymUsKzYuS
dkQhvJs3etEG0VorZRxtgqZh4Kn4EKM7nnlwkuF15bmNIEcFhK8xS7SktAXrWHhKnzQlnXpXHVP7
se2L8Nmguu+PnYYIgZwqHxBgSXpqxpW0kv0xN9rkTrNSDXBPlq9kB64fjG+MZW3woKkoNLlg9CGE
NhBP+/zEM4yyDOBRKOEd1cZLP89F5hah0IAuQrf3wT/ET7iZKSfqcJb5sQGZAHNC1C3yHkG8KZf6
EZ29sPSbwIg9OcFtL0IFWIYueApuTGJwcWslAe9t4/u0gfhueSaoPr+obbKlLSipJkzTFQ5OjZc0
XXCBeVr/knZJ8xLEbAi9al6aa8pTxa3mtGJj4jSKExvwyg6aSlWE6xDxAoxnZEq5p5SIXmL2t8SK
Py526o06e4UGK2NXSe0vmKpXgLQYV3JCBEWTL71ldJ6MAV5nlOYNcEM4Fh+H2TbdSiw4ZDiX9sKT
qiBo5Ag64RI8rrPZOYsXFca0ABrhJPKznoUCCv6su2UyYovXrCejvZXdNK4MWzqoKaCkAQXfvA2X
0KS+DU1N1g42c8IWg4El52hfkGvWbuzZxifGdG7ZQ3Br8pfA6jFlk9uiT8vz0VHqbYQOzRbjdu0F
lHt5pQjtmJjJVWzaG7VYdklrbeIuWPWgg/OqWhet4g6mQEBh2FUIkZA5rW6HaPnWw/kS4djjKjJC
EEtHY41cSL8RXaNdtRYA2GmWEK4yWZxFU1esZJ8WHgp/FhT5dq/BotpRQ5xpJUJHSuq3Sy6fFSFH
P46dgLDnpLSwjEA2jcHyHauZzuTS32sz8yLb4U2vh49mA3a1L/NxN2fLVzDoF44Ze0o+Xmuatbaj
wE/j4DBWGuiZOY2pdi/JQ5mrmBEXTxo0crdBdjGewwBCk4UcwYTYjBxw1kWk6ALrWAwYVbNhJ5Lq
gPLiXTCCTuvkIVEAN+cJkipK1F4JVhAADCWJezwtvJz+zd2IpWFxGFBPaZ3aZ6m9SIsM18YM47ew
8SR3CGbfagIE2Ac9wz0R4KHtszqkBKrZ95lZfQmD6msamk8ATc/qnsqs0Qy+6DEHLsABbPIxuNTL
8jlyyksz5vYGCrWflonZH+dMrGRW9FCB8wp5naHNAQYYqywiWuQtUdxAm4bzrCrtg2ag6JLlOit2
VB2ygOq/ObQINseNlyWg+4W21ctqM5aduxj2anAgG9KBT5pZd/sAjL/nBGq8qmtHvW2ROAAZgiND
YE37QC9XjgnZpop8sBtyr3dNfxOb8DqysiPUwNSpq4AtFFciDQBBWBZzvN1dljlWuZR/yS9Cn+v0
DCuoKRy3yTxNI8Qbp8+9BNH6zIuicfL7OKdQzc6gyHnUQcRUV8/K5xTrm2qSm7R9WZr6zOm6XW20
iIgWW/ISHna/ezHWZ2OzfCswNgBX2W2axGy3fTqizJLnVOdFRpSTpEcwgDpCBhZuelBzY2HsDW3+
ZqCWjoUIZCQLijAJ5bjXMi9T+/JJ61tln6hA6aMcnTp9HJu1Eyw7jLRiV+0tEAB4f4GUal+KSZXr
vG8dmAQLirApMdrSzo/z0iNmOg0STEsQtyleMNEwA1LJEzk8Z2En1D2TXwKSRRZiqwoYVHMynyYp
JIvAiYqpDDwjkmyuWDTVz2xfy0+T3cGab0+iWdAjtZP6Ob6bLOUAm/QM4i6mfPNhiazuPMfiBmqi
JlYhXhzrHPWU0NVpKyWzNNisuXqaDzs22jU8/25wtp1KpClQ2HyuYctscIUNNqZaoOCQYYjxFbGt
+n5R83yBJpkFz0ZVSHS+NQXdUSUQWeLFPYplftSHaDuYAZCMKhpWRJlodFRCbMracnaNGmQ3UgUj
T2pvgY8/iCMATxvZbNwcKNyNM+QdZ5ivVDLZMbaxMXueDu5F6Jl0PF7l6lwB69TgVnTLCN7dNpvd
yYQUabPWGO9txY72udomF7gKZo8ZZdwDhA8kUlRcqxzo9BetVShfy7xWC7cZ8wHunN5nKxkZpW/a
dYiYwGx317Y6UbzremjjyPw1d7NujDkb8k5/kqHNkjLFQ4/DISilZzWKlYblsDRj12zLk9tHmzyE
yYQrBoo3bgMPrVTqcG1b2LRUbXtny9jcOzKHbpTBZUTAc8p2ChHqKjEUwhetcFoFYYm527MXVl+M
Bu0WEUcD81mLqGqvTjFvUEbeu2+jY5xSaUzwz/JDI9X2jZUxjc5DfNBrw9nCZ3Q8s4jSO1jc+jYP
i9kPGX6rGJzOBRZITGUNsYXII3tfDXFfeZ2BRoTT2NKzBR4ybpCW0fkwDsW5VYMioXCs+cmgKrNr
yLH+pqeQ+M4UE+kLWZTDuRjC0dxL+hK4eRzC20ZU9t6OA4L1GaO12B3Lkx4aggTLg0Sv4DotRyBI
juwEYb4g0liTFWBmjtQMQ4TSVI2ndpnQvdXK+rQ9HGFlLZFZRoewZrnxRDlWOEhnZQuYeda8Zgxe
TOT+gIjgsIqsTXvokzi4s0Yg3OCAUtQmRFs/N5Y979shQmpWJuxbCnXpXnRintthiLL7qjuRqlRC
5u1Y2tomCMXIq4pe1Hlr4DnUDmbsV93MXEhEhCwfeWtgQC0QmrCCUdQ7o3p0AiXYzpmjbLsW6RmX
jcxQuXG01OexxLRuruZsdHsT/kvbjekeo+d4qxi6gcFRCnWS5YDxWfIBCUkZfjYDqWwJbq0A4uuY
nvOM2YoiGnzUqqVc1WrW+0Ztd7eiSoKLGjIdIkdK9aWvh3E7IT99iXNjj6IXSsclwhB+YZXkLeN4
3AzMQmeO7KNHR8RUdAML3FXM9vMc/lR8MbdzaoH3bZvz1HLk3tAV9WKYOtzxtKhCbK50knAVVCb0
kGJsSMq1SovXW1N+6qfBQFkoOuk5OEyZZMWk9ZQuiX1eNiEkS9XsInc0TQmZPi4hQEnYhmzuiIXD
RJNe2Y/3lZqgo2O33deSAbfvkfSsPU2d8f9xOpCNSz61XxJ9sYHNJoACrUn2T0wJ9X3PS3yBmBl6
S0pa19EqMMDNuXh3t1v2yhh8ogXpdobB7qTI7cvWGcen8n9Tdx5LkhxZlv0VCFYzC6s2Tka6WqTN
zFmwjMhIio1JIom7cc78I/qn5sfmaACFclf3DiugV7MoSEEyES/UVPXpI/fd25rqbm/TV8HBaSGt
MzxtFifVZ3jMpncKiMivqVdW2ymtEoXJZys5+gRz86cBVOD3CvY2sgUte9e3/fi+q7LpTZpDP0cG
nI1xaCNKCElQRL4MnQWMo0pGdm9VSf3uAH0QxFMiVLcs0+zuLDK9DznhyafY7UcGK+tMD6cEwIiN
Y+N6j3b/2MF1tXEdCEiB/VaHTUnxBidnCehy1aEC17jlJy/XiRU9K3psiKLhzjsi5GajZ7eKnSTa
IfpyuNFLNVtZXlE99RMa2rCYmJ8ZsDq8tZSseF+mrakFiFIdPZ481/0WR6nJpbIJzMqYMNvXC6O5
SwCDQ5Oj6VH7oPQUirzJSB50MQixQu03HtkDRH9n1MuVjVmM7UMRHxhEHtSxQas9S8GHDtNAFld7
1CuGDlFZauc/LKsev+YDRQCq1JMKyHLwOtg6J4v3M66LAbKpozkG+T4x3qHAekQSL7XoFTURPblt
Yu4VPG7vlrw4keKkPWFKbb+rjoNl463sJEYItC42JiSybJLHNLPu6z2YPj9plLTcTJWKxpWxZ4ue
Fc1MqJYUx6axb7K9ZWt3dtXk+pu0ASA6+hXP/qELnbrWk7VRaTEPl1uhS1lTzKt17Tlj0ktjdqwr
HCcEdlzHGWD7RNv/WOjpXBbeQeFoHsxPIGUQHpa6s/waRpYK2AEs4NWuWE9bENb9ev9or6tN1Prz
dqllKkr5pz0Vg4LqqUWp1F+VLaV3Q/TtVe6FwdzWhMysO+WPpnmgYiGqFl24sEy5kyEblVqkNakH
LViM6pshjH60QcZKqbIExgd9Teso2If9QvNEhkAIk7YjWt+aoYNmk3qVVQ5LeVkAPJrSPrkbx35/
Y1ZIBCyYubayUzNSiypBULKJI4gFOmqi2Zg/FV6+JuN++/oXlKEPYjW0XW1dtaAZUE3pA5oligdG
gplGVBm6A0W/Sa0KP4rS7zFh9OvWLnqsv5lj1IKWok2fVzqWU9EkLTcspeuXPR4o+20mx3eC+DHb
qhTE/QzPctMv9KGu7Rgh8x9GpZOZOACPFQejjDySjd+iGL+wrmubdWpB+opIOqZuN2PBTvfvq+gW
ie5bikcLPVMZ6CN9PF1qxhuMRjNQjhUUAbbi/Yw917f6khKWtWryha+2sCb5nJcRRLStizXXeyS1
bJQ7pVpouS+ZkM44VHNNvh8xgfd8ZqLqcU6okbXt/PT6sVuyI5zlSa/5qNujezSwoyUuEj/v3AJy
A3sJoiLDNX7bHpfZR8tQAVuK3+LECj6hjXPhAM1NtyvedFvoMNfmGh3UsFzYmwvwzYstGnncIcfx
ANGe2zLa40xr9QAi7wUMaAdHH4KVW3VtrJTdkmd/mY2UXTuDm39Yk/YpiXSGmYW1dpU/jDdwk4w/
ml2+zcIopCaYPte75i2TRAurfDnQF3Ydy3Z0g/KjrUtfFAltgyyH+sMc0DzfNm9gY/YTTLaf6F55
99Pqy00VZN9Ri9cYjvdfPzXatTfUOTEvI6mIkeEVY9nNWr2x1gaYo/0GvuxAW8G1Gmq71+1ddVOu
ToDHsKtmyKOGA2MuNY1RnAgTlbq36+Bi+J9ZkPaRgFKPmTnhtfT6TxAhQBzy/XUL1w/mySKkqzZU
g82YGybGgHHHLR0IBvtCcS6tdCNAsq/bu3qzPd0FfkEZlTf5/B5MzbFUrT2PcT+mK80bfQbLYG5c
2BltyYx0EmwL2VvGWvCFv9Rf0ttsDYvpGuqcm/1OoIMgGCk2iwiZq+fhZG3SW2kOE/AIWzjg+3HF
9G7vp9tkrQTov75pd9Szi035VxzyiUnppYRNp6tc8TnbynvaU4MrUuvLvk4Xdu3qQ3ZiRnouO9eO
SPTE57SdlTUWZEFIncLhwqTgPKVL93jBnCO9m5HhQhIgzNm/QCFU/oDJMZjfl/f24+FNHMQ75UBE
73cbZbe0hwtb6EhumnXu3UFEHg60Zhr1zghCpNdvwJIJ6U6TtURlL0x4Lf136LCa5n9owTi/Y1rr
Oo1+4PPpafNLoyBGneub1xdx1dXCJ2KYcAh4/FM6EVBx7hWDOgxuYwoBtwdx/KPcOAEaHCt7+hGv
l3bm6pU+sSjPEWR0NpNRgPv/YXFKPjOLGgwrMu0pmBXm/8N9uOSwrjpIuN50aA8YOtZk7NWB8ejC
It3F7rgyWelRfYvYUehtMhAgT86S6xKHW35DT+1JrstDqKVOGuyJqMS4TTcI26yzG+h/F47J1dj+
1JLkr9p47pyueFkZHPvhAQZjkwAfsuLQCKpfXKjXu/fJ0sm5FnWdWpVcltYDc6prrIonmr76fiXQ
ktoKFaTl3O+/Oaf/3D3pnI6OGuVz/rLGKTyGyKvHn/MNAK9NGXrj52WLV643o8wCQgcJhuu9/EIn
QWVLR8iLEjUBk2Uj8QVPLe2F1y/fNRNgnXUNRKTA+kpr2sd5V+JFEkgzm2ZrIhoI//qY//nYg0D1
DyuW5ISNRC0h8vUS+vKAtqnSKsmSo7eurgTUu0u9gxkhOQJvs7YYBiCBvp4foQZn9Hr4WBYN1dfU
G3eUQ8wdaBTa+a6DDs7Q5/VnkDWioTQxWTqVysZJUKNrj6P2WJWdncMYBJd2rWk9XTd9hEDTmJu7
g/dZ5Ps9lak3SeMyCaoUSRPd6/3YQ3cZR4afzxCGwfpQaDvIpJF+mq10ejhA1gbx0V4ZwqbR3hhu
zNBX01J3UipqpHPdNbvY0qt1WfZWhmdw00OQGtawjr0YiF5C/8yvIuisvNi1b7oxitfqmAAQ3huk
g1Bdx6sodtEqmZUjs8tZl3zSUyvaNpXaLjkW8bBIjgVCDEAtKo0KODmkY3Noo/ygjk6CI1OD+q2x
TTeoi22UDUiMxVRA/LBXjMne2nEOTObMGMt2+216023LO23VbOqF+OdKNcSlhqVBhgp1LAWe86fO
isa2qnWuQl8qA+xT0EX3SXE7Wf0v84CmyesX75rHdHVgyEwh6Y7jyBF/5UK/BKQrgSJuNQaiq+xD
+b6dKdcFNDV8Y/LT9RLc+8olOTMqBQyzXh+REcHoWK7ytA2rvg9fX9c1C+B+XZvpTAo9jvQQIC+f
0qzhqut6Pt0kNIZ2rQ4lwutWXvb8/Ex4DG5SgIP/GhICOQee7VHZz0rF5LPuQjcFmjkBJzN+NgWz
J6IDYNcaRw8Ky1hwZVdegXPL0ifUh8x06Kqyb0/a2g7scYfwAsm+sZpMP/56uFnMwMXBO12rqbqO
LsaTeAhs3LR82cqiapKhJ4S9P67F+MvgU/JZHQM1TEMldBdOpnwPJHPyDNbROcLMOWIusb5Nzo+q
/QB4pXZ/eX0H5Uv9YkVjNNU2LPzHC3j85G0zh+yoJTFWoE3bCv8BCmOnbpdCBPk4YoY8wmNWlC/I
tJ8UhI/z5OadUTNvm+00wli6wgsvqJweyhbk86BBm35AhcxHpc/XUMOEVtcuP77+tZaWIfmmXs3S
dtAxYlu3aZuFWlct7PpFbPqyDqINg8eTQThPurjR0SkGt8NEcmffML6wiXZfM7/5gnz9n87chS1G
EGD2Uok6LhoUptFHnjsylmyZP4YeZYTE2A7Tzevf7PKEMScuBpIZcqAhJbsINDOMfe7w6B6M4o5W
UYvuAsAdpk7cxtoWao48gXIfN5mz4JwuN0sYFnVAj0F425Xuq+X1Sd5CN+jbyo8h24Chfn1hlyfu
7Od7UjTVWEkya3AD+6nLPDKoBf14C1JqoQD3EpSdux3MMBYPOxKPlCnm809LmrZ6QB6gAUUCP2eU
77xmRoTFRpoqKSwB/PqiqQJXwXvzo4KJSqg50A7sK5D16XxEN2s8ME2vKxBnp663QocveZ6nxtjE
ue6tlcb9JevJhoK0t61tW/TR6KdK+0N15oeubb/yywUAZ4HrtIbu53Wy9xmWGINsP4ONHYAGIAqO
1OOxKFbpEJfh2OrlJ3dyvW/mbHc3WgnfeIvYyBo0r0e1IWre6doBvhAEKwMd+uM1ix/vauiot90M
2TPaHnSS5vy48CVfBl3kL8nFgryMp+Fy5KZo8oExCTqRIlqKbkC7VOv8fvA7/0DasnLXMIvgxpM7
NzDfvn5Wrl0CQMm2Capdd205UEM1ytUHdKSZwmigmjfqEsr7YqwpF4AlFWSoNgMN+mT37wmYwTcq
h2OzcBGvuBbGayHz4384Y1ee8FP2tM1m08koIYvRumKtJNAstKEYWS/KYCnIWbQnueRjW+fOIOyJ
7928azfpfbrzNmJ4MNtkS45T3ANpd/GYpGcWfTQDz3l+T+aDA4KggR6nXY0rO0BC0Np4lBJEjErQ
ajGzcff6pgpX/IpFOZ3KwUt4Ni1BP23fqsm3Rh2gH4NtPemANzbr141dBDy8zrqhkb9BwacRa0l+
YChMdjfhCDXhcT2virAODmvmMv1yd7it7pfKkIv2hHs9iQz0WNc6yLrEaRlXhwBZzZVL2b9Z1bth
098u2RM1Auljni1PqiJnagfDQv5yQ95OR3flwT1ExRDuepC4DGEyRvP6B73yPBD1MFcs+sccGikk
MZ00Oc42MFBzVIc30Ey0O91C3+F1K1ceiTMr0h3oIL4r1QQrRXzHvPJefx7iv2JCcALbGv7F0aWD
382ZpbuZQKFOaZD1StihVeT1Cx7s6kL+acWQXrscsZGkGzo4P+rP7vBUe0BGF6KrJRPSjkwmIA1X
wGn3hgrst1sZo7Ez5+e/sCMe0RXRD/7CkO5RlTt9a80sJK2/t9bjMPxqRwuRwdWjdWJCujrgt4+u
1WHCmadNYphb45gu5T9XnA8rIK4RNUyGPqU4kRHBvd1DYPdyPXWgiePmQDtiPWxNf1h5eShksr5V
N+Wbrvb/fDhPGclA1tFzoAdipvTcN8CfBggcYTuBPgsK7zEbF07bRbsTb0cTTmNiVSzOuygjGckR
CmpC0+QOwVvUtMP8Kb4ZbrPbfU7PZwzLNcp0/XYp67rIaF8MuxAbkfd76IFItymr6qFUJi5ssqO2
6Mc35g75nJDgeCkcEQdN8njgL1SWqaus8YX7+cTBzlaSm0BPUTjjORYPFs+xytZROjXX6nYY7hfL
w9du2KlJ8ecnJgHRgpoTJpPduFJX1DjAkAZDoK+7AHVPPUxWxX3+F24DvGGQYWgOqZ+c0ZQjvNtT
V0LWC6cvc0d5+vn1G33lulHh4DIDL+EiyDkslLpuXqXIbqoU+fYMqlVL9C5i06WtOrMgXegUpKfb
iSJRtmt2/8iS9cUs+dqpP7Mj7Y9aV6ruDqxkvEEBjd7tcFfTS10Lqg3ll/0768ak+LhZus4XTX4O
/ZldqUFxNOFsnMUX7BFbei521ToJAUOjYun45VdR44h83RekIvWq3hbfl8gALqg+5F9A8mbGninH
quAX8J5/Y304hMZb0UJgqHHz+mlZ2ksRiJzcAZ0IUs8qTO3LD/vJCYzjh3z46M7PR1UNFTqgyhCF
r5tc3FfJqTiQPTITJOp9RMIDg4bM3nw1V0dKSJs+TNFeEGTtfrNZisGvXA2q8KqpOwIxp8llwKYC
eNXPHjog7uh7xuceWa2FtYkIRrobDqUDEXc72JLjqEjbU0tvHNFMMxtf1MW8ANj2mzmkmbZITHXl
2TuzJn6bk90DJD+lzLDTXigfnOzwo88c+I8eFPfDQXcXTspFBY7MmQKqroMGQXxbLiDEB7OCsjSB
9NRJ76dIe7QBUSpG8WF/XMxNL77iiy3bBv6nOqT60gVwGmDc2T4jkQ8ZIQ6z0CsJtiH/WHWb+Vct
Wdq1i8dHsifdgr47WsfxN3uifJqFDD39ytBSYK5R4300dq+fkottwxzU865oCNEplJ9zNWd4yHX4
lF6WOIwmOuusU7/AEXwzq9Y2M9r3r9u79GiSQcmjlQhHGq2FwS4cXr5n5H3oPqIbxRguCSlPXbVR
3rmQqXY+UzKmn71HvPn1X+Li8onfwfKgyqPJDIe+FGk6XR7RMiI/7MzMV5gqKL+8buAyRxMWgBar
wMJc+D1kv6KoTGNDBO/Dcn4DQ2ugAUHTH4XjzJ5Gfyl+uLIgIjINUyDe8CnSghgCi9omY0y41Au/
NyDLnReu3GXNgCkjU4R+YK+gUlelF/Bg0MAeGNDxE3NV8Q7tV2nACByq82umw1ZLj8FVe5aJTLpo
/xhk2Of+RC9iq6zTHp7VtYsGGi4Zmd7N/pF7F8TrReSB+PXPnCXLOzUnvvCJ+2LyR7PjPeaaT/3s
F/BWr9KVaF4fbJ/Jyf7THHbBYbX4vl5xL2d2pc+awlHm1MU/lmmENaURxMB2405wKi2dk8WvKt0+
e0JmQUEHktunrQ94l2nbbQvAmOZa387OkjOT8RWm9FUl5zkm7qioMatTb5p3Bqbinbme7pVF3Pni
wiS32do6IvJHFkZTkgC6DQ7P1oOIn4tVshwVXYQq0rqk6607eyg8KtZlbgCFB+YPO6g34kMWH+C7
/Bwr9/Onw/boBgiiBsoyTubKIwG/K5oLgAlthEPkNC/3YkVxj8zn3U1gSYbiqd7YobVR71r1Tt0i
CRksOLQrO3lmUZzjk/thFWpWqnuKaCJQ6h/qTXU7r+018kULjubK2065iV4eIE+KADKnp9vnM3Qn
LG0an71oMxoePBS70v38+oKu7KCOE/McjMDTJwdHqW0zvWcKGmcapMzvTdvJVia/nKIPqgK70Nzc
VB2acU6mTuHrpq89Dme2pW/pKSYKpSjEvfQroxsEMgJvdfgwrIwgX1PoXnjtFu1JrrQuaxX2LtZq
bmYKhtVzFDqr6FkLGEq790J9oQJyxZUijmR7KqobmgY94PlRUYrJUxpIgnxvHvcfMrD/K5SPoUYR
s3sLn/LKw2e8EN2amuUYvLTntsqiPxZVzUWsvDfRSjDToX4AR9GmDjX9nfDZy8R012xCe8tD60C1
RYPu3GarHrWqVHE1e8M63o+MUlHjORoLS7vyFWmIUDiEhg31Ehm8m9ZxO6FNVfj1/umYfYqaHZOk
C/756kpObEivQb9Xa6iWseEhF9rcaeO7he0RJ1l6VVkEJNV0dWCnUuWj4EZHWCSJS6w3AIH0VXyD
wvtNzxjDjs7Gxl74ZtdeAVAPGmGKCNi52Odbw/x06hxMFpTE/v4h2vQb1Or8GZ5UooZltMgVJ2IA
gTcEAo1NkuGK6qD3eyZdxcXqdv3G3aW7w5amxu71z3j1KJyYkbbJ0BStHfOJBgZD1f1Yoh3/S5ws
OMTL+hotqNPFSFcpL456kegsRqCImjfiwwFYumnulzz8la9GNZyRI8r7AtAvPV4dAI42ixmjUm+O
d/SeNvmdiD6S+9e/2jW3B6LOdhgHoUwJubd0GGJkmL0OO+NNwZIYvt16K/0bHECkbsW9vnSbLmsl
msq7RX0S2JLD6yV9wbQp7dbuMQit2S59ygPwAVqQbNWttXAirh10XihaCxSagQrIxdDIQr4MSqff
slLFPwRHwKuZLwqi6SLfq/i9pVssEIMiFCdXuijjNV639wyGCfzCQ/llr4OweFSUZ3Xodm4/LEQa
l+8/T4bOHUZYjxxNXtngHbJEqQ+l78TQXma3znEf2sePXffm9ePx8sKfr4pREpZFDYZi+UUM5US5
UR0suH9q2mhmAJ/VrrjtPqZP7u741Bt+s2UKH5ljH6TzM8SysbZaQq1clp/wHJpwjp7KBNHFVTgU
9giHH9Qr9WoIvX4Tb4+cUWuTv0seireO6MgGRbCUdFxb+plZ6WY4aWOUjoFZkYMb/hBaj014ePTW
JTM8KOWsEce5a75AmEeIEIeHpZt56QHOly09CyrEEDBRYV9gm7K7I/1EH1KllfbRDZvVvt0NX2iT
bKZHPv16fHp94y+9KcbptavklvATyU67hJDAATUM1Vb5EKW3lv3OPC5WcYQPkw7XmRHJZR8hX0D9
OaXBA2PsCFRI24x3OiO3y7n/FV8A973Q6dKp4hiqXA1juL/XZyWuyZS1tcnugdwYAlFJQb+8DYyl
R/3aBzQtYGPEQLzscrEhQ+HETdy9WFu8tT6W99CDjr7p2z7UAX5KqzOwV0s4jQs4KCvkif2nVRHL
nCQgxlBHJjRS4szAWLcybvMyGGAXvBvXIsxTtcChzvn29bNy5Q3BKE8VCgcmGDm5TKt1ZVeb8Gxh
FalPxn+fD2sSdACoFXBUxAw3i30ucfjlo3NqUspkk8rQ+ulgwaryyd046z19IAS62E+4SCkJ/EV7
Ls+xQ7R5cR8UQ5nRj7Irjg+PZKB9hEcPpZsX19e8jx6cpfNzGRTCK8y77KIMRAYrn1eIZYxszp2S
959hFka4fUiugnynh3zQ5aGSa97OsmHO0TQAt0K19fzkzNUApbB1ZDrgTbPzPmbP3a/mZ0VbKXNY
h32o0lur3vcwDTl+8yRaKcY31DNeP0hX7gz5CX02leF4ZF6k36Gk8DJMYNB8Y/g+qt/zZG21S8NO
ly8necKJDemGOKMKe5WLjfhHo5NyBa51pxEivL4S8VOk42nBRw5psUW+ddE0HKyiseaUWYvk0D8N
db3N3Pzb6yYkYSMCNiZ/IGHmp4vmCDX+8x3LEcSuyffgMIv9+scMaMhgwBRh8NYvC3BR6rrfCf6C
7H2kBq/bvrJRcF4jrEPeBUpbDk41p9gfUbys/CNMptCQwS34yckX3MqSEXFDTnyZjTAq3BZ4lUTv
jYe5sZtfB09RP2qJkq5fX8+V10E0X1HxMmgCQSIvfUsnold/dBjtMzcFjfNDkIQe2gDHoHv4K31S
Ua/kkIsXidaMfLcz7rsSz1gb1lANBUV4nA6+yMaHlRUc7aBYFRvLvVuOaS5DCmHY1LhbgMFBJ5x/
UqJxyyqAwvjRfbNrN92tEGBpFhuyVz/nyzQC+H3CfTn533dNU1oedqB/4ptCx+5xIO1P/6Jzvjwp
LItJEosyCmmM3KmAZGBUc7R52T3vk9OG0CYcnhF3XMFUEsxbbYK88V9IbK8v88Su5EtgfS3bTmOZ
R/QrRO40bJ2V8yRah/8C3f1lgsEqGSxB7kUAL+QqzjSZhTNrzBq1q9alvS7UBXIC0T2Yi27VvtPA
1vmikLpEV3IlZTu3LD22XZlGeSosN0TC4nbsbzKIAvRwmQLm+jdFMIPshl7iBb6JyY+ujhrS9w6c
YATT6FpcDHWt/DC3+0UNgUs/banEg0ShXH3mv6UdjKhMWOlhgCE1mre23oaWuX9c8C2XLw7kKCpt
eR0oN5At2Y/FbTE6o5C8X3lv0H3O4wCezXVDmT/6OtUBDEb/WgFcbMv5I3RuWHJqRTe86LuwbbzU
cdV8ymqIGvdwCs+EomMd3WbzQtJy5Xsy9mSpOjhlBgFlZNWAb0Gl+1Ahslx+qszyfZH9Wc0laphn
JqTPCRLAbqYZE67xCdRYVRm+Z35c2LNr60AvyxEgOyDP8gM3xfsOOUq7pDO5f9hv8xWN9pd6KbRA
AQzSBVzP+/VfqMyhEgGdoZCKRoRbDqSzQ6tPlY7LTCjFdM+ieyhi2uotJGRhvV1Y5BW3eWZNutZu
ripp2mOtXWlrS7BwUnzcU3xsVs2HEekQsObzbbR63exVq/C0M01DXdiV+Xvasfcq6OWF8Kj7vlCA
Vkf5CpGJxVHOy9Ove2IqiFIMgAS5ueyO+1rLep0Aur+b0w5lTgRDnYXFXEl9LB0cIWeSJhMBhFSm
K9HlUhuNb6g/HdfaHZzMQRrAVP1lH1RIfy51mK58POowgjSKEhovrPSAE6FUjdrhS0rlozN9c40f
+uHz6/tzzdsb4Bb5dkQJ4PvE73ASdymVGIYSQUJxZ6zrG4ZDgs53/fKxWw4ULisAlkH8iNAUxUeH
1PzcltdOWpV6vNzuvX2DFt49cIZ7moMh86wLcPdrW3VmS3IcdLIgXXNfogQGQFfZ12QNTTpJavnZ
/bj8tFzZqjNzkvft9eO+jm2CvA4yugl5p6QMVZR7X9+tK0EBR5xOEmMhKBrKgWtUFrANm0qJfwcl
pTzM9dvOToKo/1GDHnnd1pX3hEK0ytMsZuBU+awfUSDoj/0eSmD9W2brvhU/2UwTD10wRA/5vLBf
V77fmTVpu2rDbeI6xppZHH8FfkPrsQkNY6mDdMXT0weBd5qhSJerLJ12RhJaQyvM0hdMoFq51Z1u
IVm6dqFI1Hj3cBXQ6cmjHVViDu4ePkBCmmIHMTE+IrqzKEJ3i12Da+HTqS15qCOKDzbSMNhynocw
3tLw/rbfjUiqNRsvXBp6uGDA4C0+syZd3w4iwr6zsabeaOtqrd0q6ZMIRgUKS0NI8v7w5D4sjZJc
27GTz4l265l/gtbbcBmnxuUmjV8hR2AsBbzXjt6pBenqKqQS+Fmiwtb5mO51BNJgi0zTpZnPK9U6
Ph9OjzKzSTdETseodehNMbKSBlHO2fIbWBbLAHr8OKaw1AWidLZMsiG+jxQWnlmVnv0WaZ9JF1bH
m+7OWYtaer9OHvYB6Om/MEUljsjJGkVKevKaOFmxH1sqhH7+QYAwNP/4Md5Ez4Aiwvh5qWl25fgz
zi20fl3kfmmsSzunNlAMVx3MCr9Ro2ThOO7cUCBcyjVctouCb5eAD+wxseXRR8UvyjmZntfdbJtl
CfCX/A9iMXvXr6t/oWZweSTPDUmbRvs7RZKK10TNnlPvQ5neGcXb19379Y9H2cqmPICimVxQmlJr
7puMxYxB+WG4gyntRqfv8cJMknA8Nq/bu8yLWBIdb8dC1ZmtkmKZtOhjr3Sy0q97Bjv7Xp0fSrTS
VmbSl1tnLr0FP3zpN87tSZ8QoC8MGyX2suGmSevAI937CytiOpz5THSgL2r+uRuZdmZw+moLaZuC
oYTY2SiVF8TdAnrk6lpOLIk/P7lV49C30ORiCUZen+HLlVp3q9cXcyVe4nvRXXSpFQmGDsm5zzD+
1JZdiOMwAfTLwmFr7ygA+/BzbMbbJe66K20+h5I3b7Cow9Hpk85DdZitwdBoDIvMn2A6TFfTr96D
8kH0oita7NDtBwxiLyzzyjE8Mysdi9ad832tlAKEOq4EbxSzA45f/Kq/gbUjcG7q9f656cL9xwW7
l24YUDsBB8wdYrpcrpFZquIZUUs42q6QS6REptErWfehzfBMv9W+LZgTyzj3+ufmxGc4OTE59bh8
cjB3/Apx9Nz67QbH6CNo81B/5ZpDDfQgGpl1FR5HP/qyYP7KgTVpZZCJgVozLpgJXUFafXDxX3Mj
PvPK+bXp/MGHS9n2D9v2TQxRFhrKC1bFkblYNGm8R+EFpgAZjpv1UWvPCP74zsGf1oReT4Re30bD
F7KUA5KgEIx83FqP84IrveKtcWk8ezYHGTyN9Azls126dY6rKdpPffa1Nr/tlaU0TfwMaW1nNiQX
cIQh2ko7bDRh/DCFw7ssPIQe6F9vo6F6udQOv7IkRLOZCmRM6cocf1uYVhQlAKcpo/n9AK8R1PzG
fmEY9JrTwYAHdQQREWmG5ATg9C9pA2EG9UXrq31TrKOwujWqoI794yqDCFV59/ohubYwyzGJ93iK
gPZIAYprGqXu7TVQ4c2vKlxLecyy1q/buNKrccmaVSFqb4LEk7vBzcHUBz3a57662SN/ftxBv0JS
HQrwQBMIQFQKot/ZKUuGL72Mq7I0ziH5vEdv9vzap9l+NKaYOqoAX3XPYCghfzwGiOqF6naJ++hK
BIE1YCI6cFsB1RDf+sTJpIYbaQN88vQXRLBnqH5O7cD2IcxYxwd/CfIltub8CkALQa8S0mWBoZaj
vbRzzMiu88JP89z5AUlLu3Pq8bixNGV8PiB+AmNoajzEhlXc7Hs03xZ29dKpnduXriBTE52KsjHI
QCQlV/nb7jELEb0NLZ6S8PjB3jKksZAVX18y1RIAfLTf5IJJpLRqOUSk9r+B6brtuD5su8XpzkvH
KVb2TzPiWJ1spG4MM/TymIF0Yq1V+9vIyu/dkrmeqUZernx+/UteNUenFAF1HkL0m87NJYOi75WZ
LmwPXZamvJv2WtjWN3b1lM/mwqNwed9ZmqgHEnLCGiTP8qSKpRZMHhco57hrZr8eiyJa2dmfJauj
yXZmRnpvjaPR9dkeM5b3pm/p3hu/vv7NLh90Ko6ih0fpmXFf2VPGxti605EtQhZsM6Drk0K1ghBQ
F8a5dZdo2c2kN7+Fnf/2dfo/++/l4293q/2Pf+ffv5bVjNzUoZP+9T/u469N2ZY/un8X/9kff+38
P/qPN9X34rlrvn/v7r9U8t88+w/5+b/bD790X87+ZVV0cTc/9d9R7Pve9ln3YoTfVPzNf/UPf/r+
8lPezdX3v//8teyLTvy0PdC/n3//o923v/8MwJY+umhdAKgTICGR/fzbqb3f//LDl5yf83//K/v+
07fvP2Vffnr4Mnxp2+8//dvv/+/LT7s2+1J8++l/wSlT9d33bz99ab5/+en9838q2//cvdv970W7
37+03d9/VhzrbxTZwBKK8FATA2g//zR+/+OPdI8uIAhAutUA437+CXWb7vD3nzX3b3SVwcqphNEW
KF8W0pb9739kwLIBgwolcSAD/Ff/WOHZ3v/zLPxU9PljCYK6/fvPOIQz//vbJ9NpGUNAIbJGOWHU
2uG4hwsqWnnOm8kIOhTIRzqElbdJPNSVVijhPcY1iSOTuEyc3NgP8QcFmTwzcLaQ+gTGVrtDyi1e
eXrg1CHYSQg+6zzcE8/Et9NXaurPBl2z/Ubx81W8JTEIVQUVD7jkPZQQwS8P3cfCuXfanRbtBgTD
euPGUt5PyjvDfG8fbtT0EakvGPvv2vKLEz3B8Fxu99EHIZ/ZJh9i760+aGGvoNOFDJ3p/TjG76LD
7dFcz4evTb/OU1iaixlmn21d/5I2W57O1gcTU43fxuJ9ntyOVpAKBQI0o50jYP5wUNFqDmorQB6m
t6EkCqwM2qLN0XnqtIA/hR5yb+59tMEcdatku+SwO6a3zbSDefdb495RZ6pQYXy7/2prK+1e/P/A
bf3iSaBwiqdyWOvDuvoleksNZT2iOfz2qN/Wa6TmYJgEpjNaG/dBfQBi1j6rKvJJ6/KN8nmwPrpv
q/f1m0a/Bb487xqELQg4yjVEmnb8ebY21nhfvc1DWwsoFa5IBHoK8XrOIFJ9W1ZhN/o2nALPhfKh
TN6M2RMEt4riW+/3vZ9N/ui9y7utuR1/be6NMYDS5aMe45R87zPtRzSgolX3XnmcPjuKTxanfKu+
u9gpwwkppHdWkN0IVhb7fg5gm0wAy33LoX9oNkYSHvmGRqjYd6bxBpmzkaUiJffkfUYFyfr2e1Xz
Tzm5/9/cl/D+/723WqOgi0c69TviP/jNzRja34B9M61IE8axdVzgP7yM5v2N7jj1NOpbNIP4W384
GUf9m6h5mZAJ/uF/fncylvc3OuqgaCiqw65BvvdnnIxcYsaLES3TCyV0BQUHFlUKDXpdmxLkX1ao
36GJabmPpnWka5PS82it+WOnVcBhTTNQ1Pp9olALjuayQrCVOZCYh3cVmcij9goScief8Hd3eOb+
pKCF3wxEObOrFjE9IYsqaoMnMVIPgcihmRSUodTkBl3h6ck4jG9yxLLatgnhHrFu0S9aR0b3obc8
ZAJt+oFRx51jEerBU24MJV+P9XSfVft4W2bRDweGr/vSYD68n2gZjU3tbdS+JU9om2qto5GEkBAa
V4dhWkApiLfkNJYWqxGKAcwiERvx5EirsSelHxq1jFeMPt5ordnfDZG7ynGmqlUdPxpOqfrIRTwe
oeafUduIEOQZMuUZrlo007Q8rIhLbxvxj8Izvh5zxaX01TlvNHNfPtle8zbqouaDZ3Z1qEQVQpa0
+1QDBNSh/aoklf1+nO8K0z2GrjLV23HARyQeKuG2W9LrZwrHrw/Hw0pM+2y0qiKhT+fMf31P5QTm
5SswRYt0KkhIiMR5O0/3NK7QaBpsL1k10ZhvD818N8bQ/RVaY92WdIp8gEbeZjJq63Z02snf28qT
48bxw4z65lLuJgpsJ+nNb7+MITI3EyyCpUvphRuXMFvChLqqzHl6fDlQFjrEjx5KfBCPR7cIj6EH
aAVTdDB5Rkpv0ym9vhAvv9Rhz38Nl4vOwAYZOTGDXESJrMNkTEwZoydcUbpPKs3vj4cpaONDtlaH
8Q5Q3rwz6gSa9cpYa/mwVcbiXeXMjxnMf29nU0neKloMSZ3xDfXveDObHgI3ytD7TjZNm6xaoZ+O
eDbRIAJyXFd76H452MqXzpnssMn6hJjCQZ/bLZ2NmjRf3bhglOOYvCVFKUI6Qsf/x9mVLFduK8sv
QgRnAlsOZz6apVb3hmHZbQAkwXkA+PUvSd/F1WlH68ZbWKGWbTUOCRSqsrIyX73MefBz6/n3G+J2
EB/vAGERueFKBMGJtW7Cj9tgMAL7ER++hxw4PEzgXeJVR2tS6rnD6iKIDxZvHZ13loL/YxZyH8Z/
7rPW1nQaWSfgSQ1Jwmwe2d3qPhE7MFaLQtVfHE7zu6Fl3f73S6brHv38vhCZMaa0ihUA07h9XyDC
5VotrkgR0K0ddA6rlEwNPDSsBiOi9fQTIhSRCUnxBla32ZvcwWs4BxBsvaz64Ql2JPQEWG7dz5p+
c8xC74HIgCukiotFFxAcHGK/9Kp8d0ypdsww52RBDxjscmuJQjIVBzefkVIBdpBxSytzp5ZyOVee
u4fWQBi5c+3tM4cvD/o05VQ95C6Sn5qWyIYYdjMo6vAazY5lO+Z74v4s+8k/T+Pon0Mt87hYeH9f
IuRHg2OZnerDKa7mbNiHNtgD3gStI7sOkrIJ5hRWUX0EsafHYf17Fky6RA4eBtyV4FhKrGJXr0dr
4gSsucJNYMru/Q05kDOUh2tkvu9uV8JeUmb7MqtgvliXaYHnBLNTz78E4LDMgupzGMxyX5kcH7lm
DCe1XvTFWy3kf/9m3V8DAoAxdGcgLr0SyaybgNC21si9zALhb4KOJdrWsEgf7APGcCmiIe0Sfyb1
pWFdZMxw2pYVZjKxzDLco3iQ+7xe6v3i2WkwdfJpcFT/2tXeJe/1jxGqMhFzWh2XlDqPNVQZnEZU
qTWRJrY6cJ54s7R/IwcsHRYLx27O3ej/+OIT3hTnOG5Q8rEAEQPNAe/9Vqattepxsfgg0jILcOHY
S4gRfNVWD870YUFhAK10/461IUBk1k1pmTdtUvawGK6HA7q0KqrgKXxUesBGbEyY5MNkfazhPpoz
oAtL7j6H5aAflsFASKMTblJYZb/bbisqnUdfWYmC6OoLm1Rxv5QzTYqCLAeQuav93EOa1ObE2k9q
ePn9J7+ppZA94JMjYQK5Z/0HvNnPN08Nsrh0ghxBtAzFTmeIgjJnYo9kok0GJh+E3TtxpjMM7p+q
htWPZujuK2eE8NbUX9xcqAvsdrO0X3z/jPWy0+R5OuYdTFGV5UFQfmApIDuadjOBQhKwutimC02M
g+YHCNDsHkbr0BRxnqEW9WFGeIZSUtpRIeCTTIdTAU/QFGQUtQvCIohRYIpjk2WrkWPuHIL1EMA9
d9jX0ksVGb7yGHBWzOkmroFsju2BWOyBMnSz+4WrdJ1LWGmjHGYnqF2PEVlas5ODB6a0WvxzVQ8U
junynXeiiB2hp11WuMuFsBLO0J2474gt7uc8hz5Gi8z3FUIgaSHxNCzkcOeCyPzcowP5+1f7rwsH
2xsj9JBJQ3trTST/K1EE6SfTym5EyhtYNnItQUbm7GGAfcg9r12SuGT+y2FQd0FlzGD+2Nowmcsr
1FWKePsF+/G1d+hT2akjLZZ7okSwH9ebHi/3ubwCLudfzP15/3KJrCop4HFiyACiKTfbkaBVlMvW
KlK/Pzm5miGf8D7Q3osE3JxTGPzMl7JCCbuM0/Lc2PDd7Y8c4ifoYYUYm9flS9At77kns6dBhD81
yLGHVhhybZcFoZP9nEDQux/WL152qLWNZJk9V7RWL0ujkrl0h4tVNc2h8zJ616729LOEf1FVZ2LP
ep4a6o+J4j1akbW5CIVLx+mCC5QMhpPGlUe7Nv8Ce91acp924Cq2id5VAMuCIASQ8vlFtg3zlbvQ
LHElzFY7VbgpdDvATnbtgz/T7KyGt6LO/LOYQrqjdHzv+5zti6WlSSmucznfz0gbE9pVy86bYVXa
OpY6Bo14GHKSbkVKO054r3Z/r0T1s1vP8u93469vFgpGKy0SlAFgQ5gh/fwhWF/DlDebl8TRbnjB
jGOTNBkfLlyOT8Y1h0IYmrBmxnHSuUauLpwrI8h8u+JxMsO1Yco+BrB4jwdShwdcVGQvYNN9kI6f
v8AY4C8OmeL9oolKx6EfTjM2QITxdrrv/UA+jxYmNn27SkruuEnehRBxId4YUWLEtR8dDJo6/vfK
IFcEIhV75aS6aFUVTyphPPjTt29DFfzdYuzuFYjHF0/nBl/HvCPYt5gxRa6LkhgQ++enIy0HZt7V
iCwIBqyxyDoSlUWTBp0pnmzQ0uGByq3EbVZiRA6/++3LbHl/aCbZvjE1gBUx8aunmwrHufB2KoSd
fBlKFlc9+5ZlU3FejO0c21LHrra9+7lYprRS4DHzJZeJnBYkwF7f7CYKseUWiWdUBaQ7iLw/F7m+
c0if7Q2QQdxdtRMJc3IF3KrnGn5eE8xl39DrulZhBVVyoh6CGUtdYF2b4km+4B5nD9QGNUEQKb8I
dPavD8+GpADaTCCN4va+ncNwptnxerfwk8IO9IOz2Gi8VvNxHKR3lFP1Fqz1ymKSGpkSRcnIl9E6
sNZ6Fxk+fTEx8yMH62pshtiG78POcjI4mw+KflG6/1rsgqNB0e5zV9EpTNvcFLt2VRprqo2/ushg
d80DKs5l9roLTv9hxuVuUXIQ41C8V6QodzXT35Yha/ZcVJAC8u6rYDR7OpTieyvYIYTywEuXZ/ZV
ToMfBevPPUfA/mkq8jNy/R2s1DGd6PX+RergD5IHDGqZwWsxtuoyh24ZSz34u85YetctaxmhafHM
iXOqECBiY8ngvipk8FWB+UuQhzr32hsH8xGlDd7b581eWj72JQHmykiR9Ib9qQYq03BmcyzHnMZ8
zFDrZUiB8cqr5zwHSXsy/ZmS4O5/QFRum784fJhmQ50FJhVIEZjK+LyeedK+qxFME2ZpDvq0sNzE
ERk0zYfOjgB12wfPg5DIhoZYmjXHJXPL1M2D4ZBJ+LTz0bW+KKduByOxKAexEsMM4CqFNkicN4sS
pbFd7OxkKIYuqn0+3Oe6XOLAcrMYDgTdY177U7qdPFA9LwWbfIySlGNkZaaJemeArkJfmL0gLibG
TSWuLjxTHNk257ai8zUcDx700r94uZv+6qfLau0ZUAA5cBFAW/u2z2XU3MKSPce687JMAqqhadPy
9rIFKqt30GELrTzNh7F+8IG1jDBYn+o7OBPHNMMVUM86QAAkxanu7VOTVf6Z5NDUpMQ9LX4wX2tR
H1s4a+YcT943Yjg5jafS7c5awgJVJ/KHxJp6Eet5sPeChQ/Z6PfJPFQCYEL49PvYjdeCV3HzkXGf
rdcbKPnY0jf7maixQCIQWIkxcGbPlyc/FxNKpAni6TPx4twqlh956b4j4i5PvCySrRgIcOvEZBGg
UWRdGg5CXInvrJ6MC6zue2buZ4wF4hLbqju7nKKAlfUBak/uaz7CsX2qOvQqgzJDhYH5XF013xqU
4MchwL0GF4PybUOREIhllUOCp6AfVaXNcYIpEaBs5MtrbRUB1Foir5jbI29d9aIb/L7MReEFP6o7
e2rh50NLhKveht1gw+cCJSjl+4yV0M/LZ1TmE1NVFpWBaXcoEbpLL/ofy6zD44g8Y2cyK0w9jRaH
XbflW1G5vROxYTg2ysmOVMj+QvMeZx3Z6ED0d4zWgK8Dmgakmbs6Djxl7auqhcHivHxri7YDHmLm
C7wYH5Y6PFZII2y0NfZwGLm6blneEVTkOz3S4oimDrzEIZ1YzsPONCGLu4Gf1WKD9tSiYm8EPBkE
3KCull9dh2JCl6gdy0PLfGBHYRbuRvx8q+aqclQxlPkRT0frkhXknlDvrp2QIFA+oBUunbPnNN+c
zn7r1vPltgH8JdYH1/UDsOLt25ZOeSq8pbvwSfbIal3AkXa4Z7IZj0E4fe8Gou5IV7ADq/r5WHXL
Rz95uLh832tjLyv7+7yAFtbcQJ7UL6biAk1/dvClC0PbIkQay0M/wcRVZBU/KrOAfw0qcdI0ZXdw
tDLJEozqNPZG7t123lV9Vp25cas98BM/3SpP12ZwUPGl/Bi75Q0I9P2GVgSzQA+eLf39SMoDFXrZ
dcgzE+jeNN/A9Ugq039Ai7z+BqyXpb2UfgRhWNuc51G9jP5i3ctxea17MUQuZPLPYqg5XNYd/xSO
6OHZnX6jmOC8Ou3UndB8PDlm9O6cpfSPnHQyymf1M5hr/TTkQ3GWKwRXZk8eYJJTU/Rp11uQMRbV
Qwntx8iHdkc8FxM9B6NXxLZ2XmeoPkbSHWfgvc43AWr+R5+53ywOtmTNFnbZvhum4e/ZC1X2RYq3
8Qhvo4QLIs7a6wAb/zYB9rUqaQ1R58S1tY9z72XgF/HxaCafYJeXEEXCAXaIIOftX66GJVYx0+/M
7w7Gcsvvtv/0T+LQ+y1ka5TPTgYNzskqhycemD+t0ahE+XN/aBrEEatoh5dt7/JXzxtgxDcF3lkX
AU3L0HjJaGl5qExY7FimsiPK1upC3VBHyjcllITRgtjllnKf2n71Fcu197Eo80YM918A6zcHmunn
MdA0ZoOxvlcsizPfOG8cxDcIDMxn3qHniBBM3lzHsGTwsl2pMudSjp1JmxB8v99H4l+bNgEwdBto
GgYfYYR2m0XXFsk9Ymk34R2YhQ40RFS3G0cGzCWw6aUppjyuJXFxCMh73aNcYI2d73EpxaQg7ERd
QnauwRj7Fwv7pcuBhaHHYQHDRFMJOcbnyzyYuUOVLt0kmL0m3V7YRMTfw3aym6A65kVjfnCdJd6U
mwcHpTqEUJrvwWDtLN5bx2WZsSMpB9JpSmpd9IS2aLGBVb9f6r/lHav0HgMfwfkX2N2ThRt2c+gl
hWcSH9hf7Lr8Y+mD6tyU6C274LA8qWquj5k/6Gj07DLtnDoW1dh8K4P52QKh9mzpnN47PT/A0g+6
OUVHdv5AAZpq64V4wx+/X/QGC9ycLcgSOHjnyKuRMt1AHZWnRWgXpZdkYZlswP9C6oOLmk2KAWGb
+sjul+Y0QFkg8Unwt9dY+q7PVdxgh0BsKHEKqdePK79gTN/a56x5HDYkNLXgx7OV8Z9f/TBlABdt
gLzbde+W71XvzWeq6iU2tT+/PxkqaNSAbfOoisxBOGXuac7R7gHwTSJXqXpn0cK+k1lPT00JBWeK
dO//8QAhArcaJa3Su+ENyOXVFtS2M8dBU8Otj0NryX2tVAXegASCLgseb6+8FjR8bqvs7EvnujDo
LuEnH3zQfsQEuoojRmTjaaTdFyWe8y8pFtq+jgcyMfrC0KD4/BQ5YHDYz3pO4lgd8o/1aAup/3AK
Oh4GplPVNv9EdKIhC+HTnCRNF0xR6ZfDs8IVxklv4Oc0A90tS/GjzvkV9PPl5LWefvjO1WAuABOG
pPZY8cKK7Idjt5h/5d4X+fEmjft5q0L2G42ttfoJ1irw8yepVF63srP8ZFp7wzSc05o10xE/fBc1
WO8TkKa4721Yma7gQx0CyQH58Q5C0LjupHUkVL/ZsmnhVmXnh8G34pK3/sUvRUTAYnfpyHZ9ZR5F
Q7+S//qX4ADdCJCUMHi6YhXODUyRA8jsAkCeyYJIUM/ZeDBjfoGlFos9mo9plfV9lOWDAxfkClyJ
We2dhbhHYzX6Mg6IXmVu0bh3yFNfK34lfNjL3BNH6NtdWNZj4Llbvpos/fdVo4eEkY9tXPYmP5+0
M1pDM2HViyXTJShh7suCPubwV0h40y3H3C6QfxTzXd/z/Rz0zQXB5GmmqkVOvwr8D3O8MO6+tnCX
E1OQQtquiqvxulVSsi+/moLYpslutgniGfIFqP5A+ue2I1xAClgXJfWSFmZzl6xe2ifMAj1vvdCW
Iin2gmMOQzJkdkH7WofGGeOmxKMGEvOH6Nm03/5HOjp013XQ+ZAl9nJI6wHoNWa+GtXLFLMkDoDh
6c3lIACtzciLgwN9cQ1tUUHOxU7KwUlN1k8RbBwhO5Zn73PYsl1rA6jDZMsDyNlPGW/7g5KQDuGY
dIU7LU3soCGvw7JEWVAsiQTixpfsz9Ad+jMcpvtzVto/qZv3h8WgnHXGCVgX7F8v5cq2+CK2OThR
t48SqBro+NCBRD/75vLlzZC3/tgGSUHREdZOuJ+sQu75olRsKa87ofEUpGbxJ0AeITs0jvUeYIr2
xBB8/z+LWU1goIaC2RaIonw+/laYjznp7AB8s95EU1dDqFvlNt6RP0aLO4V3cm24uNMAY1VDw8Og
CpZOpSiOdaO+mkLZGlu3z2ad6wY5HK1+MIc/L6cfzMJRSgaJZ7d/97p1T9MMqlxe2rEY7eAy5wwQ
DbH4zp39KalL2ab9yN5Vq54DP0N6DjjURuvkLBk4dLl2oz4QKtZ58UYWP4uqIbTPdQ2pLNMhZyWT
tR+xsyI0SOdEkvwiM68+brivnztfoc63M7C4faHMAu77mhCuikE3j9s3xuBje36ycVqceZR3G+SZ
Eyc8r757QF7cY2mDyyrD6smytNiFQf74+y34bxFoFUsCJALBJNBdbpYBcH3idAn8pLNnIBfem+Vr
Lw6yMn8mUC3rFoxP5K0NFIRDAwg9uVRXwC+aepyhI+CebJZZiWQqjxDv2SWf0UacFGeoqL14gE3A
n36m5FcQ1L8cHB8DeSsDa3X5vaVHa4rkWBZ5gKsUiBK4BEsqPa9JTLA0B0fJMJmK2YnsHGUdwAHr
Tizk3Yb/0FXL8CdjI453XoQXQSoRO36XXfoARTckLtyYhUQdbcFPcsYE4+CYb79/5Fvj8mZnQ/sV
zSRwlCEGdNvSNTXkh7sZV9WGgWz8GbJUHIsvoZfQrE2fOe5hWvSC6hxNRrRPmGDsbkI3fyuasqB8
zipmXTDcKRJMW0KaAho5L2AIpRSd0ffQ4idLBJBSIj5oSytpCtJ7+Z2wO37neVdv6jHtUwi2m1a4
TvRwt8uYM8XKD/m5o8tR5IO5s+3yK62LcE0ifvnwILYD0IQyH6g8n491VVa0ob3/n22PriQM/ahs
BUoGzcDjamHmTbjY1YJBVdIt7Q/ucoHdya295TevgHLGIVIj/Ga3OnnoZrqzqajA0rTESZFSpr6d
fRfOnJ9qk08X2sIa/J/uuU+xxVfIa1coCUrHMnygy+sclK2fy8qdr56DIRRfTPA0RVqHWVnzvQ7C
c52NINXUpgak03yH2m1/b+e9lWgS5DtXBu1dX5L7Jlv4tcbuiboyey/tto+thvtgw6k8VnMIwm9N
rYS2jXdnGf2hJu8e5gn+ORvolIFf2yL79gpqwUcAOuashSwOCCsXpxrghgLhQGG7F9+e1WnhXZZu
1DDeQUfBmaevpo5+LQshD8+QSYFQDb3q2/EcDmcpeKEuYdJUhh6JALJc8fJYAHuJleeZdyRjADmE
BM43mu+28YMHJIpRVzRhxCwJ+mud1/nOMKF2ahy7dz2H8f9SFv6CkUNfEVqLYPzb2FPQYLu5RCfp
thKUOivNgtmJRz5hOpIVdmIomDGk4Wkgqr9mcAnOS1i/UuK8b5ywFsSJWELoM/n98d4yzf/e4VjP
Gk6hZAYdMwi63KTRtWUZp7EGK5UjRlFn/BepVGG0sHuHy3mnge4k0m9BYS6RiCK2mShwR/GM5ByR
087P9aQ/JKiWhy43ztFZ226jJ8VRMfukDUgpcJWqj42UCXOrDzRVvcSdfP2EnZrtAyvrY2QT+gug
ILytc9aPhfYivM08aF/Bm/7zwVUZB3o9VAZ3f3/SAFd6jG5tsKkW6Exwp0gK00BdU/fwznaD6ciL
EFKszNnxYUyzkbA/TD7CfX0NaCPgJgs9rXY5l4H7QFiF26/lxUnVxasNZ25EZWrHi1fVr9x357Tx
LROpwMzFgXS+H9e8Ik+YrIotVucASuVyJNbI7muCcfP1IPbhSCOzCI4GEtzKLTx2sN6RZPo5UJeJ
jN2FtPbfW0At255fKjK1oE1ZRZQtwSk3bRraNfSpAKzfh8I/YbpYnUCOH2PqgHJq8WrcUa3LMxQH
D7zx53O/eN/tCmNdjczdV1BCkGzqv+xS1vhw1XcJ+lbKswztM4PxyyLMsCwVqD0ZNGh+Q1fvHLuC
cZTymy/O86bt83lTUnCIMMYB+yPInN82IrsKh6cv5yoVBk7uFuUeijhcmP/c0EDDDm2Tn7Yc3jby
0uftnSfE8KoaMBzHDolQXfHHxljzvd/ZSd2K5qIMBzVqpnuoPOsDcR911jbfQSayQTrjKHPXbVqW
1sUWub3vmjY8/g9sTGfdeP/90dwVsVx1RFD5odMR3iSKFQ6Uhw4FS/CfQY20bFVcL5WfpwpW0fZC
nLt2UE8NZ/XRBfQHBWH3OLCCXSB9ch6atlbRQjqMGau1Ic8Kdw/ysbzgYx4aCAAcYKP2hSbYL7SJ
dclgUW71KkqX2wlL7hDFcRegIKkyZ8dkWe7rVj/U3Yji22evup1YDGCOpK7b04NPYZ2ZWdDSW5la
BECSj/HMJ7VU+Y6YDLMXZYWLrXa+FZUOzk6lE1MsD3mT5QcYwdXX3OkDkLugnfr7WPcLurV9EPDQ
Qc9aVS1un/3gAlTv2pIlG7UOdtT2bsjlH+5ivW1IjeVVyTy53b1TVg7uRgUqhGhfsR/AAgjSJW/J
mwhh8kAZyHi/X9wvBDIs7h+dboyChathx+eIFZB5IGLy8ZRXPINn0x6mhcEZWlvFwbj1Y992/b2Y
18mWUe4ppuzYCn0rb2gSphQ7jv34V1GJF6pHed5agLbOliRcMZ5Gt2nJenGtltC7aOiuycVr4EbV
8R2aQOF1oCtFEzheu9a+vT22JxirpWFnMHENmHNXcuRnqg2eeyT6kRkqiPQjnrVOKx/nICN7zoV3
BSTHkGSjFvP0V4bna5r/6+HBeDLQ3xX5X5GTz8+oLuAz21lrWWy8YBdkYNeM8Hc8tvB4F0k/ootF
WlVf2pBW/3yp6uDZ6mqKhkuF7HTIT9hY/n77E19/tH038/zDXbL8tBTtXa7n6Xmy+ubsZct0An3J
Qvr0KIP6zkNP9uyP4/Aw9s23cJDmtP1oI3iTKfgxuWRMwJq3EE81pvPBQnrYElrhlXrvmZYgVXLQ
A4fJuZkjvfVHRuBU68vtiL9EQIu7/fZHO8iy2JqyYD9YiN08sJ7QqivS0Rmm81Dg9snbOYIvOvik
qk+xqcq4NsK6zJ7mMYJqficZBLO7BTwvD/nFgTauPtfzDzTEmgzl0XhHKx68LIgpdkvt/T9te7cL
M9BGG3MmtjFnCjbufxZKM3rmnvpBmNfvZ40WNFsw20Ok7xyrEbL8SNijf97F7NQ1mDRmPjUeKBfd
5F6z3PJPbWHviSy8O+KYPOl7BQJMUXWRr4j7MOkG2kN2OLy49bJjZVm8gE0KYcd5kK9onsyHRnfD
k7DzBDu7eVw4qa9+ad45iGsvg8/0bi6FfZjtGhq6dciRg4d/Cc81PyZ7of9ZWgFP5NQloACIfu6P
BZw09l4ILp/F231f2NYTYN0PAqp+quBtxCz1MqA8Q/VuY7jVH1xokBfym+8Pzy1R/jNr/TfQqlMP
Tak3Z2yyxGmUibNB8IRjGuN1Qh4/9+LJaM++Fn1mPWmaoRic+hFkjWfpWeKZLIt+UmEC3+HzxHB1
D11bX2F3Ly+gB4c7MnjutxAzFCron8JlQFupmP0dlyKHgT1HstFmSekxfs1ARI1zpdodshqRIJMP
UsvOql0YajhMol3yaGp3J7TBHAgqOQrUCFGgC6p+p3XBQKIOJrBsraQLbHVvTby651OTlOXMZBz2
HnIgWX0bRhZN0oa4L8qLISjn/RZyVuZdCtqUfd6+tDPZb4djNJOzxww4PNSY3ncdV1cRvg6DZ13C
CSTQTjiwRF7JFa03P0LCwDpWxZSlvEW3WLvBGWrJMLlx5zdaNd9nBv1SZoZHWLXdbYhEUZoYJRU4
DK3dnUVb1rENtJ1E2fiKjj9UGLPcvvQjgrcnABh59qwvFkZ7IOuUrhaub0028HhG32u3pXzbb6Ub
j4VjQD8d3EkeC8cBwSCoSBRCEyyZgnVUEr7XO9tG84PouNawXQYr1T6A88PjMJybk6uX8EF0BB1e
IA0pD2sPbcgQNX02wwZUqPwvMBUOgV7ep3U6hdkp9fv6UQR1cDCkzXGResXOXZwwUrbUZ4z9hjFX
vdh5Av25yiOpQUt/x23h3JHaXXZy/W6GBGEyh7mMSwEbEN+rw6tHxmY/rQdeGAGySI+eLy3IZa40
IEaMoKRoCf6pK6GvarluVGTgEcF1K7wbdP22BLSyGjRUMhamksu/VWDLZNRUHqVjoQ/Lq2q5U9jn
dzXvzEkB4UwZiPapBXXyyvYTxhp58IJuQt0+wop0DQdonL4HCLzgKyidkqDyTyzjE4YJeihjzIWM
GkxkX4y8X7rSu3eN+yOc++bUL4jVFfQlLFllCVes+W7mq6nz8k6gYXptp4tTtPUdgXSJLOndMJRg
xpjuUc+8Om41ebeyCqqcTql2ly7aioSRz/zUKz971JZv4d1WuF401VE7YGC0LPYNm5a/Mgr+npba
eyIi3xvZyLT3VQ88t/EwLgEumc5oe2jQsN4FYnoBZwjAwZKdty9lDwdrbyi6vUflFE9NAcn/QaHH
yoza2yBg7jk4tUDbRaBfaqetYtST4HYWP0pRWT/BNv/phdkUIducQMOg4IsMgE5ckUVb9NBlVl8L
0xWYYF1pchbC3X4Z9zOG2x/AvG6i7fw14RRGtAEO/U8bdcF9f24pKGVLHzzPFmgltZKHLbj0KnCj
MMSkUhe0aMDqakZgQPukpjYmPAnhhwrzqSHGFFZAbDfLRRxBPuY6BKm8KsujdlX/bYRihmFR3nfy
gwJwS7q+esA0Wvbgu+tCOTPn3gkgAF234FYSAhmf2ewhOBUHK82FsIns6oUHGFfhkbbr7CdpXjd6
Ty2taadbCdriVrRNXrXfGJ3d0EE3R4/wpgzzdAxUm7q8RmfLxt+98R2WktDDIp14DuoiAtMFo1rr
Y8kme7eVP+BddjuHuC/bIypd7+9CdnbM3by8LjAVNW5Aztv+kUE2ocE0d/dNAEMo+oJJ/x12dfvk
cuM/Dx6JGzvZzpk7r7MgbORH1CuHvBYwe4BYXbL9np5mO+kSEECdj26EnlzhlA4cIYD78gpwZmjP
UHMU1sFjoogCu8EOldyLnU6AYp0tl7Ls4Rkb1qeOy5MOJ1SqAfZHkGdICZqTMxRhlHGDiFzuZDdG
DKnJUMJ/AhO6EzlVwXF2eUy8I0afhvbadC8oVOMGLAQfvcomuBcYcm7FXwsGsun0IvSf4mPteeI3
4jB0O9ImCUanAGisHB401X4Gj271HTEK6EhEQblqCoohLG0hP+icRFrLEHn6x0SVl4Qt/wuXo7i3
DMGUQhm8BM4EY1pfNjvi2BdeGlxEuVSx6/OPvs2/F3T5o0ApNFd817R0b2eILdwxqDLsk8gS3af5
4ti7FlIn6QK+1oPR/V2nrTmdsiHfIykeYh+mQ8eZZeFeNbjDg7DKU8oscoJF5zyGdwtGhnDPH/UA
dlrF8nevhwiTzIp9Z7oqziaz93uOcTcJgUNNQYv2JqTRXQGYacoWUJwwRVD6yz1y6odyRfZCbr5V
mXH3Gt1qkkGFZEF+kBXI7sybtsXFF0jyG5CxsJ48wCiLqi4GuELRWBiUKDBkD87GvB90/n9sncdy
40jTrq8IEfBmC0dvW36DaLUkeI+Cu/r/ob7FnMWJmGG0KFKiYKoyX5fyy6yWz1KvvAzFGFo6gz2N
FtLJJC/NkTZGuswI+dkGOesxfrepOc9Niot8NQ8Zns4lTa4syL0LxRSuaBLmnFxNZRk8Hd1BZ5jX
pJSDph+VJxwCJ7u3fgxzPE5ys+O5H3LMXKsrPSXrdo3a3bD4Ppe9uvpLml5jY7456tK6pgH12gwj
ytzlq11jdidnwhffAYJbSbuXnPKswUavzXLU1ipIx1Z+ygeN1CJHahidPZQXbdIm4tMc248Go/JM
BAqUo2Eq0VzS5IRIqv5kdfRUZ9bz74WCTwTlX58B/wxy5LN+2XsHIbzXJJEX222xTWIgouwq2fU2
q+qwq6PDavw4xvTkzNatiz8NQea20obspZcoVS9qO/howYKVsei2rgLtS26rq6UHB0XOC6e7hGpY
1X6+cNr1TJFJJDAsb8I8504Vh0VTv8D3UQYm5BiUnfOZp+snkr9TvYj7JKvPFimZL06HUkhpAxGJ
HVI15TSlcn3o52WbESAV94jDDZe+8s1gmqM710scGK1t3qRBSJtWwXQ3ZkrnEXVPxr2qxKnXdemr
lMuBaRBvJxwtyGQNZ97FMS96/VNZCLyrTzM39qmQYGqTj7klEALs4uSos2+JJqByxDIwbvX2eyG7
Vl5usEOGpB87Z7lm04hI4GdAs+bAERcbraoOq4obqSryu6mx0dvDtJl7HaU1W54QTQamVLil2lg7
I5W9dW1PIsqk7aLarzi9jKBD7504xbIrjAEz9qOTKuYDprHVE2v95eCzsoG7tPElfu4jPCrnGJK/
RKqLDDKyZG8ocKSNSVCK1I8yFgjqcm5PYiPehrx0XmJlCR2pnJ9L3ByHuHUUaM1yelcj9KhTvMDL
sKVL7ThctaR/yhgq+J6PFmSOZFn46vpyX3VohHG9HhHq5L5oDQZsrosIaWZvc4+HunQGGB/rxbAq
PofulY2+EZhhIyPyRoObNe7cCMNp99bKlW/QkGtS7nYRYWuzGUwOKyT0wBQyOkD6swj+XCNzFcWf
slcAtd5XBtUJwCGzMIuni8BU1ttsTGpSPVF4DrvIamQ/ajsfUywDHTmI7BAMoUqlXQZotYt6I3eX
2Mq4f+y9XEejF/UM5LPiwjWG7dytt6Eb2GAW1I8SB68ynZc0qs9OYmvBaBRfy2RcENJh50HyNExz
aFjbqCYfbqm2gBnhI85Nb2OOuo0NnYJo+AILCo0Voya8hTUSAjKLR+EX2tqT0rzLU/mRZM9Iz4t7
2sI1g4WOMlZyy7rYqf41mvC/rdh+ZpXkG2n1N4qGMI7KbFOunX5LlWXTF6b87MhT78+KGSjO37zE
zG8vJKTH3kMfSCPqGhQCrgG9uh8b+SBp8bpp5ey7FbTc67apjacqb6OTSB5TDeiWIPZHNxmZENX9
4YIxfZsL2QLSXcxwBtfcVUM9ch3P2T62qyrQ0+pYmADimap3tyFat7JYudhimsXElK1wsJ8Zsxgo
DctNbbmJiY9WRc46jKnNHA6uDoOaFhXzSqan0KaN2ZGkUZQtg7DVHBlteSuy8nNocuJS6zh1C62W
blrdHfFlJgcRGNnRasdHE4if8tesc89Gm7qgesoEAYLWCXxv1ZmYPLBG1wkaNdtL8jrkEvAHrkGJ
Na6JkYcyrk7OIOUix8uVPUlMvmXPfuUUYZYNEjX0ZLnEt7ce/rjSW+y1C2pNMD5krkaSxEpODdt6
KckhZDVmxor6l6v2MWAhmzsvWfv7WKfPjlXcSAlAVCu6JSwUrd86GH/QHqr5AaGM1yO+/lDAWwOO
7MPrYDO7j+erx19uJfEpRUyZ09v0cbq8VPPY7aQo/maQMrreOW/8eIhFCCF7ig2Wazage5cEqpS/
yj/j9KPYt5S1PZ4/CwJU5SXzhKEgiaVGjxDaOvzck4zf42nJWV0T22vLl1L8q6Xeg0yJuD2NpNjT
Qbta3+I9yKkBkY9WVnYYHoH9MaMGq35sw1yT6yAZzMq1oi5DWyoCJMr5i1UbKnJW1oRTIcuc0RGt
OTlp3rpYf6eKqTMmmEDW4jvp/Ek+rdEpc8yD9jBA1f1l6oCEtGo7mnVxrDLtZswJRtImZm7NsijS
5vGx7Fl7TRZgr1etgVQHFSe9B2jtRimwqQBAD/JC1T/hOA1LjYFOMa1MpcmSN87zl9nln7I90lgM
TBdWKSHtnugabNsqkUAGHY/WnzOMOGC6eid7DdphJzZceljq1dZNHOy+t2UZvSFh2RufB4Rx2UtW
fWXlm5boFhWBmgblPIlrJiUv7ToY3oK3cr820/g6TtmpaqqNGKL53JqZ+idv8PJzz8sD1Rd7fr7H
KXqyM1PQbjYUzrasvrbJcNWlY68Wh2qdYVrij64H1xyc5Dm13Jj23s3NyfLrtDyYOfqspNIzOh+4
0WRdt33PBvHwrshpuVsKXy0HKwTXdyeGx5B2EPsa8jl5CWZpn1OhlMHEGAhOJaN755Iq0NQOKdsQ
nwPhVru4LVb7+NY+XAsU90lv4bxIlFBVY7+w8AJXWAIctWoCIv+7Z3whRO43wvqSzH8Nd+WPXWtP
dIV0xurr2OiuXh50nabTY+OcYLGWPRRXnUFflWAXfILx20pDswyiCqHMftauZrlzpJ2l/BkYRq0p
f+TiJ5Yo/THuULqARjxMGIdKClldJysPpmajzOese5ui66gBq7Bzqes2VjdStCdZYhHPWv0UMwqg
fYHpL6RwmQPypazYV9g3YnlbJMQI0YFVo+bF/T9tRPJIenHUfVsmnBc7j3JZ7LcFULEy/qJ1gSyb
CUfKA23YTdZBxG/xYcVkgUge7ay5YRvsXyKyEGyfO9DqXgEmdNtL60NTw2f9mVhyC9fkcDuKdFnN
xLfkIXAcFn9ZkyicdEzoIhRlnD/ldbyGgh0yiBeB8LWy3xpjPlVpoweKVZpBXcR9UGBwFAzxsQbO
V03HVaksNQqLY3/LOkXZLKYNWujofp2V6os+rF+VnNM9GyjO1rhs3LxHyyDV38XwOH5FSXolfosh
KZwdtQ5c6aJPl5lOZdMSeVxIAVzn4jbkd8y2c+2BokzzOHNDja5TSV4JOrmqnyj/s3BoBtJFOj1M
JiM9lpib9/NoGBttTvTLOvcY+XKQSSH+dJEOu4zy6OTASm5GiY+QsOB4Yorqe6QTg6PrKQOGG/tA
4E/rSUtz0oSyk1XK5CI+mBgrBlyJlYiCRWAzqcdgtUgFK95ms0AkBygN7qMFyijCNUW/Uytu1Cz0
Ck8N3vaoeH3MmuYTB+DCXkG305W+pe3K8RSVGMWXKhS1CNRRdnk7aV3dNtebbZ1FYZsUB4oVIjK7
PrsRBTC7SYtGasBSjyPiWs/bIkNXOx8zDE93GbPNyprQbywRu1zi7HsdwT4tvfe6UblfBgP+W39m
XbczSG7sfciaoL7bYyeD8ZHgExha2oeyKGjYG9r3mZFge8TTjFFtBN1AFZoEiDF+M+Dcu/Kanzqn
31XaSgIGRvwW6GG2g1arakAC9q94K8gE01B5YgX1m77aT6NxSq15O6l/6ijaJIKBkJHk5482Nkt8
wa79OM7wEUGdq74xcv0BT2G3OYrHOXEan2wADws4WHCMFTgKLOT4JSrR1FNtbN6kn5G+pd4VtUNA
zR3gFAH5zUHFMj9EJQ1/tVG7yY80uoQZb7vg+swGEhqQzmeqN6/cxPZxqGklJ+FXSuYyNNydqxuY
baCmzXF2tTqhCxz8pWs3baPv2amCeMo8gj8ArE/8l5Yf6fKnVlG7JsJTqtWfBAFx8Z+SAIWyp6yE
AoVqEtDv4+Qh+CHBQ/fsqXElDdegELAUjB2ty1BN0iNFA+AhjmiGaWnbqP8wM/ZomiOyTbhLyUyu
ZN+YXqjd2Yn0TZPlx1JcZqIe93ladbfy8dBX1usQHZDRqmGOryfpAGoFqZPsJ4Pf2DEo6V+gDqca
WXlSCSvHRCpdtp4kJ1Po0hYPwC33pinay0Z+6AvNk6rFzRqkaFaJWZimnb+oQENRELVndg0Ytwzw
EHMRWjunn7bVOPimIfnqKgel89VX4QoTtI4xNmog3MnxbNq62bL9lUIsiSxPs7RQcI0k8buWPuXk
+RBb66HVcJl67RpVieqwpwol605AqhNSlS9y4JhawNDRQAyXJHnvq7tBnh+du1dZs1+aT49gn0yu
wZDR+KsFsRGG25efLEqpeeU6sHZmrCfhNC+BkUq2L0vGsdI6IkySNQ+WsjslfMjTY6svKZ9Doaj/
pIlnJG4cDNS5HmBwlILWkhx3Mcvh3NYCcWtTsHbyVSFWBZZhtPszKn9j04KkuQtqc37dNHjMKIIW
sFx5fM8JC/UzAsj93hDqLu66HfR6dypzBHbTWsR0YWwfs6WdzCWOv2Gnrou1UMAWTEnC2Ri57Vyi
BKrbYbtUnFsxWn/SOj9z12+adqOl5DZ1wovs6jxq8rHqkr0Ndib69FgDUc54jGF8QJzH/CnqHiKs
2en9slXppKyB0ZyYfS592z+bEyyM2neHudWXs1jEG+IN5Wl0nkjHiNxO/tO9GqK6SPlw6Fb9bMXD
IZK+JicJNa3c4HPdwOYeJBG5cvJPS+n2iHpZazvQMLtXMjHSyJWrSUHMYp6h4Y+g/aw3f7rMDCox
+oxmccGoYHAuS/sVZwx2UO9SjNEPZZ883dCaULqzpM7Rni4mmLkCovEGFkNvsCuloJx8FJYNWDh+
779yvqFnpRwdewY8zxuxrqor4i22tfTSR9FLK0gx0WhmAmfuHfL1wdCABfat3rzZVtbv9LEk8qVE
9az2BrW0vdxSUX+WQpIR7cb1xRyV6lISgH7J9DIOmGmZ+7/PNbWObQEVoGfM1Y60Jn3fR0N6buDI
YujTwzyITqak66/OsjYU93p37WvY2Y7sKra24hV9SIzt22nufSvEFns8pcCX3dr2Lmp6JXAS3if1
vblts+4jgTC4jJALL2p9LWbLfOaXloe+Ka61zd1mjn16caxV9tKmP7R1pJ+4hhElr+fKXhsfy091
FTXCr2Jp/VhXi2d7cSiF8ucYqOGwiqp/NM5xMJZDGvaqJQJtZcIXVuG3ubaf42TLmJhdnKjvI5D9
KWLSNLAO/vVoKtpNrR5sI+l8Ve2le1HWVajEeBoYHz/sEwd7IzSueajs4mey8+XQqNZ8+P0XMnNl
I2Tpal6VlKAgpi3c9ZapYmJsZ78wTRokoqeEFRRGTuj6bOjAlxchZ81JB/5uoPYOldWsHAJVpzUy
QMuYYJNu5Cqkq2vz+m+VVZTgKaG67eMB1+4mUsTo6plGrZYX1TGRBVMnq4iG3NTCpZ66QBkUArZn
M/fioR9usiVdB7SWrxigxE5I2wbe7C6kTvKj3EwDfV1zLsaS6BvhpKRgZX8TFPMQm6O2MSsw8rgk
BII4vn6jm8ekIYFQGkjBgmeh753z0rNIhCawh8KrAqlaORONjWm0J1VzGrby3FyZbQummiQo+lt1
fbPEuZAG/uLuaaJPPTGMY6fFYr0wvr4+rrmDTEyZT7g9hTelr41S3kyR4u9LMN70Gu1oayew9r3M
GNg0Yya7QADUKFSPwiRHjeB/Pc3AqjIt37PV1KTIQQjpqZ2/rkV7RQi6jO/TMHwnzZqfkyx2/LaJ
l1MhEpnsDyk/omMF7zL1F5Pt2AemOcWKdTCn5W8KPETVWA8h2Qf53lTbL3RG0T6WCmKW0xnAb8mh
vhh6KFQN9EOLhj16CDIPk7BPCzMgBvhnyiIzGJfiUEsm8y1tRrfVkwJKlEbl/vdf/z1oqdWxdGQi
NKlk0shqL0CJjB/0AVVCQ8mqM3aGVCMpyXJu3Aeks5px5Atr/lTlHGdvrpehPlYKd6qgfVj1YiOZ
nfQaq3Tu0rA1Omfd2h2EEQjdJVHoe3oFGxBTMBfyyrZTIpkvhb2lQWT0ZiS/gBWpQTeSg6tHjnIe
hbopZNIh10jPrtaqDufG4vjDElyX7jNObBY+YY3beInudUG8lGXYECqF3Ox//2UqGUaj1YncX8FI
axKEWs5N4Uv6VHgVCsBi0pxtvyj28yTPvbcjKDFEybExyHjC06M3mAFVwtdt3RPLR13spozcyZdG
MiieHF8qAtRMfg9kZLLZZzOms6ENV+6MsC8ycavnVGPPtpIdW2P81sAF6PbcfbAeLuFJaeNpZxWE
1zpDc7PyNwgMT4u0J0upnFDrWvMENrkSEYrPWx2O5jhGuFDMOhh1p6B/E0OYF1p7RGUUu03vrNgX
7WZjOtUBKcq4x/70bU3x5LG94B5lRsednITAriUHgl5LfDvPX5Su1w9klZ+tJi1vJV54/maaaxMS
/hUEGRdN8+IAKRwein4s5S7zIxFY3MvCKZ/KjjFIYKvOplA6cNDe/NQzGz6pKOk26nWXMh9pNMgi
Lm0txE9aB/F6wUT6gPieJ0X5iLeKmlqAqbJXtpxS4EdzNy7N+tLWcTiVjhelyq2UE3Ema1slpQWe
Lamc7iVVmjs63puqzwXz4fp1W2A19VoNGc7c0IQU/QTujdwaYMZa/jiTop4fdWcal3vO4TWL0uKd
pXUjohEU0iEPK6kTuopla1NJhGNBvhBYnFw057q16jOjmEQwOnLn4U1HUf77JL/d2Dmjdhl6Y9t0
xb9lTM4FZJ/aaeBFjzf/PvQyCom+GimFdGQjw3H8V3XlSzVw04IOeW0U4CJ40+v+o7GkPiizp5Kl
P2JOui6QFgQ6hdZoYWVa7SIQWmUFjZAiF3ksYoexfV1i+3kuiE80prYI2cUHJO9O7avImjzSNAo1
crUkgbgLACgZaIqM0Sc+8pyU7YRRJv5eisjvY/bxJvqjUg3WarHpRBuTjn6ZYNV4K239oCb7OYu/
pbbbasSyqI+JR3FWe2vxa+xrNgLuX10w+uNAWCXAP7MiB6WI1g7Nk8ZQ+wXwLlFkTDW6Nvl64zCV
QgAfGRYUn3NqxDqFvdPY2Mb/oQq7lJ0iP2sUHE1PgkhUdzdmwsKFIRbo5E0jkZhjNsnoWnOOC2z+
p5uPfkoGhW7R09sFIiOiG3XirnEmSgF9vxdVNREQmWcMHd592vA6r2/EUhke3ROzNcF5Cwc1QmNl
x7lCbJdNIZmpUSO9yHUPw1WOPaViXXqMX2wCvQEkyTBT+IoOwsFYyxctKxsvW5P9olnhNEIZkZFf
kuHRVKn6xJYDKSsiWMm0O5oG4pYxq1ls+uoNnkyBG4fuQ90VNmuy+gbGZI6ztc3R/l+aUbzPdOFa
of2UVanfHHkN5lETfjdjrraCdimlsJNi/aVrO8hoWBOJ07jCvdPi1KocKJyCWHmLFpkt6Z8OP2Bq
b8Lptygvg17TXXVp8IpcrfwJNb+fFCdZe5UBN2IChiyI8Ky3QM0hxCXS9lQj2RuQF12Ufg8150Uu
pJdUNcvDIGfxOb9FLfBjOj2UCMOHKD/TeSWLhvvTJC08u5gp+Qu2EplXFoKLU9jFc1yN+2yy8dtU
KW09zM9ez6x647TScVkd5mHo+griuJKH0qt0EWTt7EpE7S7S4fiVxD6HpWo1dm1H81wb6LG6pql2
k5RJTxBmVyBra/yu+vUdiMcDceSNSbhAb+qAOpFN20UMdyZfy/ZemeQRNJ8LsRNSqYVxxrlX+UYF
SvZiRoMvp/8sDkaSGzhG7ovhEA7z2wmulY7k4qOPAfFTXLERGYD4QPBCMNceYipHBmewC7iqjt7v
njQF2IxEYdxI6YNuZKUirLlijF0r7WqjD9T8SkYqkesvwB9YpgBGuJHM4lWhqRzMoO3OzMCmifrb
29p2tJmGvqJWR6FT6DutqAo3HWXr2mWzcyo3DADJicyL878d15Qdz/d0TsoToi8EILUz+LmpJX/j
yN6Npu08k10pCFtXKIMGyy/rRPpQbOEOOnqJxMhRQKNiSHRXohtJiPcsiWvPQXTiHKLzGuWv9mYa
71K7seN95Bh+ZXChmxeYg3F56QrrSc8ize9Kwg9bQ/7JWXQzrdDddvI7I35H4Ldr4x/ixRAzCK/N
AIyVTy5YaflaYarr1J1KGDqw3jElepNNs+yisI4a3VedWfGgzoYdsgDUifFgbYZylpgX3/Z3KXoq
qr66qYC+J2loYFWzLEwP2GMXbqgoLIX8Z5DT51GrCiAyEnHGdew/9VX3pU6DbZiZIHplYmnk4pDL
dsJUcOkTtQ1klM7v42J/J4asXxumc1/UHArr9/k0IfxjgrsO2+KPNLWn8UGEkpRMIKM8vQ9oZjZZ
KxASPL7k5t+jGhVPymhqRM8t7f9etpioSETPgq80DsN64+VaRiOhlDaUROQQ7yjl2i1P5tsj7nJM
HXTthLfejIl0HCFl4wcUB4O7xAIO3J07h6HocwOl/0Kf7Hbsb0DzOnrRAealxhqZWAjEzSLMiaFD
7WP2rqHh98OmIJOGSzioZ8dPDHGiB31zlhd7ebayyFttFmD+7xS6QC4fUiJibjMGJHgYi3xOiVfJ
R8M6KRDFzVh5ygRHk70iPvBkuwxaZ6LWpzlopsCoqQxrBIXIs5xjByMnQRcrtCDjADRhjbR5ZG07
/tzNoZYg32v9GgzO+Ho4u3UBbzaANDYLvmkAGEiyGFBISlKwuGsd/2jaTGDVxwOBF/YUME2JsA5P
nlDpASSRUsu0gNVLvxdz8ZRS8uoHLCMgJ4oibFPZX41LUsVeu3J3SAL05zRYnwi1/HaJ91U0+hYv
OnSUGF3KnvrGKpkpZ7h9t5deDHAvm3KrJ4wo5oB2sA2i+0MkEJ88cnEZAlv/1NwlWfs21H+FI/2O
yyNUUukzdJg25tULAqVw0UtvZZeJBEcS2qHREMaqtpua/9sCS8txFW6nPmrceUWAOmw0+nbUrlxx
mS9Y5B98I9uEb0DM0ZH6vYadZnpCwVLB3+e9AIFHkK7cHjPghuEdZBfKmhHczY4bwcuxeTFB6QHC
u3qb+rNxJ9vPFfqrYZLTt5MsrtO83DoxupL4j2U+xfnoTjKISPuHI+m2/Cyl6cgma7yVwKXY5qpn
1ZQjnDP6B3pzTqHAz9Dg3wlq238Qp0u+H7m2FbFX8GiaCBCmlrRs+a5r4SOPbeSPzDMHZrT3ako5
M/+JBpNgPea6c5Uh0PYt5yvhT5dmIJfH/QRRN/019Q8t/ld0wUzQ4PwsBmhW6WwXOw2FZ/9bJvxY
9Nb8nN58jFhHktpdUcy7ZvO3rfaGXYQKiiOKUVeSyZCkoO7sz0xuvRkrUd58dX2BNaV0a+QHkvLd
aBmaGeYsJ8+j5JC2Y7rEd+FgkjiaxDW3/BKSnPtkRnZCjrPzGZlvtt14A79F7zSijYJV60Oz4IpP
J5Rk353yk89QGEbpj0VNJa4GMrgPRc4mi3SvJhOa7nvMIDk1ibkinKzHpgHq3EGYGVw8WkWhwbA0
+76YE2gmBF6NQrfFQ1npECol6qswr7JkW9kY+ozKOVfy0D+rCnoSQaJOaKWR/R41L7C0GmL4O65f
lNntSDOkfqurs1uhXZ5wGUxPayr8uZ126ODnZ3VVtaAEZdgoJAe+RrPyEXEZXlOhd0+2ZgTCyD6J
WY2vUhsxpnKGXBSmOHW6vh3XTNqxGJ+HxMnvcp7r0LX9QW7n/J61pXxzHB9Rc4uvl9hEmH6Emwm9
GXiBZW0m4lPviAnTO4LFnRrH6PqKqg1afU3uzarKZ0lONgo5Ivffh5EKzBzgMOK8l09mnzYH1WRa
iKzMzpPSrWxVbMrfFMDUmGb0WUxkdnHvUYXKM/MLAX62xqza18RWG07dMH32Ma8YTcKrpm1X18re
qLSfdWBugyW6FLLMwC0w6c1Jxsfkq3AnHdlVz206E7W1RF8Mtr5MggsVlr7YxJNsnv57aOQImXES
ko3e/u/p32f+e4H+SPUh2GP2/vsGeztqF4BxEGFNP02Ph3UutvHUrPvfp7JepFw5j2/MVQquq+Zv
vy8T2JHA9P9FU1dDZMbySbOMaWElst9mRllt00ldT7/faNdWPjFk57NNotbDeV4ifSNvCiXvW53P
8sbUrS5UjER6a0T61Dfav3SO84NigHU5dgTopExImzoze5fMyfBrK7c8A/7mkYvavK9uVnKbqXLK
oj0wN2tJxh8+wrvRStZrdRnn77KJvuMxacgqSfVtcZGWdb0qVf+jW/3wPozrBrED6dmVmr6r7P5T
1911oX/WSxMF8zK14WxLHN4FnF1tb6UW3ScdaS14Wr/PJEAKUtSaS24Ce5qSsqlM4Ms8UvS/vdnv
8YVL7piAOK+ZQ4QqoZobJIHTm+pMvlHV+75GXZGNDcRL019QlVubVlrhcYR6l528/ZvJepDICRXi
3GunXMKhpObKtYqjBa7ZMYBShy0pqN9zL8Y74fMaw5MRDMV9th5RRKzHJAZRd/t5jLcEZqnTXWJm
HNZAdACVarhxa9b7KVdBzjQnbfYjbpEN2dFbRWJCn2hy+OF2U1RMzXm8MlutAAtPsp0n8sIeAS37
1ZC0s2kFTEz7lHW/MLSTLkZpqzQRs9qa3j79PmCZAtFQcUtPSHZ/4aDfBylKQWfs9QhWipUqMnrW
3C43ttHAJAz1ARvh6Rpsd82r0s3J7kT/D7L0+2ajAAUhQ/W4OgVr9e/PKgp+0WgpDcQPr6uTFdln
lTG8tZJMQATdCpGG2awa6UxEMWxDfrLavryiKuZiq4VK2Ssd9LpTbpaiI2WjvbWG8Vrjk/B7powH
cDu1LzVoFhT7a+44duoYKZ6eZLtlGH8qE2K8GyzSFNNbnllFiGtzCNKZkGdbemz2a/UTP776fSoe
7s6wATPU7iqO6icza75rqORjP5VIHst23mKMSX28Y9W2SBPtiWHFhEEPGc6Vx5dmjsa2s6B4f79M
uS4vi6McmsbAONQwtyIBUf1jd2HS2ezxU0eSMMF0qgH4b6dr+b4oLaFFtZPsFXs4GH3fXTKGmGBs
n85ShUpxod8crBLlYUrCc7lYr3G5ShhT3GIEvF5Ej85stkL0mRL9qmydtFEdoBZ1knirLA0WddLv
CUMSPUIw2YCdGrGEPY1vfaYDDAmx/jVrRMZVNbEhxd+Zbfp4HgGc6kI7WTpplJRSuKE6cxh39qie
+8dXv9/FkocwYhRcec5UoXMmxMX/f973+8/fN3NhX/V2qna/T/338PuzJEuT9giZw//vW0fFYTB0
3zTef7/494WdulyauEg29RBvbEv/qHOUuQTkJFYwST3IDGQUcbYM4+HgQdxP7eUh8bqsvX7uWLv2
v1/VlnjoW1RpCwehHDKjucWJY1716phaq3GrI6XYGg2wAKGU2t0UNtR8u2RbMRj3iuDxj5Ehpn7L
SuZ2WkIlW6/lbVSmR7Lk91qQLJG0zoCMi9uf2QZfdJL9XilAlIx16HGb51rYOB+9Li17IU7mnCTu
GmsmlD4KDRZ6NLht8a/TKeoNWd1Y6noWD7O0wpAwkjp6KXRy0THfBNRCVXVfeYAagJwTSe46wqd4
QEWaa0zHjP6ZWf5QBQztsW/T0nXWZgw6rHp7IYG+GEsb+wZQT2iL2XTNWHtDSymFSWId0ej+w7Ab
bbCI2Ljnhmc1wliLNT72HCpDLRI+Iix1ZyvDcEiTrtmqXXuK8q67pI8JGvLarW7dMSJg6YD459m4
zHrN2C6120bIwjZxgyosjfv/4+q8luPWoW37RaxiDq+dcytZsvzCshyYI0AC5NffwfY9tU+dly5J
lqVWNwlgrTXnmIjVbVQ7bfNdskTvgggvdNDuZyann6GDjtEpiDADFxy3/XjBaeBeXFEXa2RVqEpc
zWaTiVvSVxFnifwpb7ibCZB1SQxKIAB6Sc9hh3jJmLCmpokzRIuLIkHJfJMKyQkuQNvKBmYg/Uk1
602xDrKQuk5IDr99+MvR6EM8n+Y3Y+0TQqqoZNxhiQANfBadyxnRaK0NVB3N1+QbHU1JQ21jJZpD
XQbHcaTIqMsOUWry2qGMWLFL/bVr5w2hb72rNed5ZGKrGv9HWoEIC6DE5NAXD53XWSfR8wPteLyk
g1nePFwJneTNAqDJ8djJ9pk1i6OAFzaWkqg5J+9wWSJOwBg4XUTNzpgbMUj55VNfx7QBlo9kIDnw
//c5Vl1zo17tKp83qTl7W9Mdv6kIORInLbETM1odY8x/dtKe16zS/crFpL8hsDeCRJmhMGmNazth
l+yVcu/24G6jQNA+xJ2nJ79+1pTYN0swOGqfxyjVd4f2FJwz42yCYFpxaLPHDLcZ8Pq8fKvFkCIL
wmqVp4W6WsX8paU57puRcaH2e5yBHKKJw6MfXwi9Kw2veDKN/mfLMP/oWn+RRHeXoo3k1cZBOIRQ
zLu4GC4VjYsjyjSssvUbAZu8MJqRlyixHaihoKhthvscOXtXVCb8HfN7t+yXgZPeMJmvIPH+iFv2
L22gO1Cj25xramKiIOhQZPfSTV/NMSoPKkuYzdb5QfvdyoKWdSe1xgj4e3oGAzxdCmvXw7Piq1c3
2dp+0ry0sQ3cdMC6hkrxUMZdce81IziHxYqcu/gpcbHhpwa8dhlieumEmJFwB9Ml99nxV4xEDtko
jFs0Z4dROIiNY/mecRpdTRGqA58tbpVQTYMWXHaC/hxqaoi+9A6VN9JRUl21Rb5sUK4q2YvzZwdT
d90Z3Md5WxfbIoaD0Vs0Z32N6UljR+npogcy+OvHlXlFHt8wfbeK4Q8z9IpJ0ZxkxrZO4K+MsyEx
Mri/K5WXJ6Ynu7QgjIJAnHMzIOQKSyuDeCmyjZ003VpSDYXxgAsuhuiI1AoRCb3UbLjUk/8Sd064
KjggLnVqg6YsXXsjvhxdA5qFC2jtZpTHQ2fZez0uge95Gm1rq0BvRFWS0JwxLTJHogW50HUedfNM
iKGsCFWrkyMCn2sZgEov4eKgUSZ5KBMA7bto+BiV2kKiISoseK3AieiYZR3n41H+1ONkXsXkvHDi
rT9KNDSrphLd7fFpbX0PmnBcSJQAt6SzLSHqVzqSz2k2edfCR6Q1O29jo7x31ft0XrLG2Ee1fWLK
RjcOZ+YmI4/Kxim5FlHyiYAIb3U4fXfyiN6rZQUbe+QdN1O1s4NvYTt7q7Qvr104cEPbGi5i72Is
oZchEcm1iovZzCNJxWxeqgQQiYRoscxwadFnwl+HacE+UlVPldeIdaTD91pRYDNodbeKVkGVpmtJ
Ow1ETHj0qAU3ttS0EeEcY+jBeZn6b0USVDQd1NeU1N+8oQXMVv8c855xOs3ZFRrCdZn15F26RAqZ
RcK1k8a/HYLND+4yjS7DVzKexCaYj4M3TJsUWTf695iOCpCmoL7pLBzOeoyek4hoe+NnxxJ4qVvP
Xs9QJ1Y1oL+p9i2MsPruC8d/qp1gG+YYrHKXLsioaLxoadkbFgZtkYEpzZuFC6mhWxqAal0TlHTE
un9XmVXuVZ++Wv78laUWYtgo7DfolvLcng7czweZCX1Ex/Zi9b9h9ZcgZWhTAFHF++xSo6sF8aJT
G3IE/sems1ZiGkKSyRhdANGY6fFpayvoWNytPvzAJB+e2FH0SRjzN4OM0qzDdDxgqZ+9aMTLClGq
q/BgmjXa6Z6QAzUXR9v44VaTsxnodZjNp19HwTnNpze7p2kwufSLso4slKYd/rp2PT85hMyVUAOt
olenopLtzu2ZEcDxiA/jUHCwCGbunci52lMWPBs5C6oRn5uqW/DjcfBU5F341Hb6L9ip+Jgtnz2+
PmMGrpBL9GN3CaK8RJrNwlxKmpEy//8P7fKRj7ttxFNCpzhvFIuqCULywZHM0wRN5PLw+NrjIx+O
zdG2SgbRujqJ3AzWk7KmdRWJNyOzhq22y59RW4bPDuUJgOjyLg0UFY6YjhB5hk04tuO5sAgfoPCj
ra6sA6hxxJ4+kGTubDP3b0Vqlme7QjzKYIUPqxgKpsfwE6n84grJAEtAQB7xrdKKSBUTXQ/U1rUZ
XDxQNi9yzfJ78pPkpdaQOKpxaM59QKdMKCJPUmGIayMtcX18FHbL3iq5FENHfsd4kH+w7h9AC+K1
zunnIBtoNqrz8neLu8blfnIY/v6peP4cAuKvEd+N1Oc5DKZzlZOENoHUrgkP0eUokNsuX8dwPP/7
DjNS/cnMqSiWHQaVfXH3rdVsIcSiI1ve//tyE3VPpReK0//5OvgTj7YehIvH/550UAL49JDHDPaH
u4g28/4D1+My5qQ79viyj2F5H4Of3JWx5a8tgwwuKj7z9HiIjBSXRmyadGB5T2kUPB4fXy5EjSWg
K+gpznF6+++hmouc3h17UhVFNRGwsECIxG3G4tjP6vXxjbFX8daJmlzL3rrMQ8+qu7zwYTkk56oz
No8vPR5yr4NVU6AQw9zirkI/FIeWjTalc55rFMAa+nprtPumJg7CQwqC8tQlorc1LoPPflyD9/zu
qyJeT86cnCf6VN/lFy5dfXUihpXJ9BbHhnjn9Cl2lhF/2cWozghhmnWdWNNH6AaaMVBEqvHy6ewz
LsAZG9xigCPvCrvQVE/IkJVznUIEqf++C7Mc2ipmPO3wFNrEUkHQnRHTA3myWoxYjppwAXWgV0lg
Q1/TyPVoACisp7jc53NifcOBysGcQ7VLhZBwrroXOee7CE33p0BHstZ+hd9oBACZ+snu8fWZPs8+
iqAtFfjHPq1GbgsGNm9B82HitrqEWf+/H6SElJClHnqOnAzGx79ak/k/30K6WrmpHJthPMUSpTL/
+fFj+qa+uxKLg0QdOUg3oOVRhE9O7GHJDhq1KThfXqpa73EkIxWP63Q/BdX0rJaHmP4fSvpiN/re
jIpdes+RwjcS+OLZ95jnk3FzVGb9EoWLu2geh1UjdbMtu4heOe22jVdMgnfTHX8l4iPrhvhnXun7
qMr7AEH6eSa86NkuRbytPoTfN+epiU0o+xYy0tBsn2mE0C/2UGzkGqMBWK7g9nigiOn3oYFjKRwm
3uDl4b9/bVA1m3OusJH/z3/499GQjps0ZhH77x8AuI23qNwEgLJeWAbSl1mWL54RqMuwfEa3o3+S
paBtz2eP78pNdm2JLIqWy/jhFsiWynF49WLd0LHBXOFb0LqiASCoIdpik+Ng3KBM7I5pNOweAqLH
A60vgS9U67XRBuaRufZaBTtwv/IOovNb2DX51cs4PQX5OKCwgJEwR96Fv7raasuWe7/k/Br2i8yf
LoQxjvC0Rrs8+C4S7q4HFpyjHYLo2G3GgMnPHIVc3ir3GKrXaqf6uVpJhbKpzHJG2NH4Ppv2omEE
gBZsUlXIi11y6yImDa5j/qSNPxSW5h6VRrmOCvVVSudHT79hZ8AuhpZow36Kav8cITnxcq4BOVGP
EukW1UV4UgIrZId4KdQSQzB0hGsC+LxMyvDkFtxlrVk/5xzMUGFyYGegekK7/iwNkBKNr7lDer0M
wwYs2C4bXWF30CGX1EFXcjlUim5GSP28giyQnXD1fjop2BYK+n1IHCVmNvqqrfzDlL84uNm9KEZs
G5To2y4Mmk3Km7sOTUE6Ek25SxJ9JMo3DynnCX8pSeif/CSpMYFg4SQbsjBsLhpvazux9TKmjCuG
rvidiWR8CxkZ5X7aY+bHMGdO0r64eMPONZYoOw2nQzN9dUF+jM2oP+Xja+c4BGvbWMCkFXB8Lov1
kItdaFaIpUS4HwVhU00b0lqLcvNk5dVrQE285Q1XB+o3ZXnvC2CMynis1Dpsmr86FYzyZ4shSic/
TErdLIwWJbbpreWoSWZrAfPlTu2ewHytSeELzxD/aG7UYCOUdsuzlaAwGEhcZQNapg+IWE4B+77S
3SkQXrifBlbNRKVyX/d0ycbqhcWh2ycNu7thDd63xhXHIem+gNA0q7KFyxVz+mWeZHBYs4tf0vFn
Cnts8L5C2FbkrwV81ZOtMhRgrJAI6zChTROOBjEnuzhnoYBeW67GINpBnOC7NGLUigW9YTaxVy6B
ok3J1DDMDlOJDEs68Xny/fFAGl/PMUp/R7tRMAt3zF1rKfyHxXSg70XC+YI8Nbup2XAcpPbeaHRQ
Qb4nc8C7NqYLuAILSE5HY0LvuCNOB7GOKYI7uaLQUQIr35pwP7cBB7g1+iDvJlL8MQOUnC3Ouf7J
dQhnqrGz7zzAWLhkeZo4XdzbpJhGoc1bSZB+u1jVp5mTuQm9btsuO1oe0I2ra1Kc5TBsUSR2a55L
d3BUeaHEK9fjaBo7Yp92OoPqJTib0CUqHJhYqWBH8uy6RpcaPxOE64Fs6L7Nw4STyp5dXlYUs5Ok
9RlcK782n8RUfPWlataDQB9SI1flXtsXuiTxs8RzRiV0SEntuvq+n2xpjkFOjVg0goLazAsYbRi4
0YzWI9SxiNS+HjjXOOgHjRxuCI0s9IOyDNdGL6ebYCKeB7PBgkAyC+XXYVYxQtlUoHakC/4EXbte
97Zs9kMaUr9P1mvrM1mmvIhpP+ZLfjEi/AJqtnYdsECmcfX8Ql+ikVIgU7iPUV4+GWQRovC1qtVg
sfIg9YEdxMQZ7cazbsQvt4s+GzlDdfxWWYjjPRwgKx9GhBu9pS3uv6KIwmtey4+mhg4TpFl1TYLk
p8rs764omr2NceI6s7ha1EgvgVq8SgLFWt3D85VlGZ3pllTH3CwvnSfAfJnJnp1xJTgDf5Ie9gO3
0TdK2OzqLg8NZ23o5OHa8uilOTZIl5mmRd9OHqYoDE3wcnZ2lcojOYbV1itOsGEY7NcJ9gzFTyTW
50CSD4FIZlLdXcgDpiSSM0oCwMnK2bhT8NvrzD857Elme9nai4oPw+uap1DB9khTQuzmDx2iOJI2
HCQ6+C9RcsCC2Z44SVLZh2D1A8TXB9HRBhON0aBunZ+Yxv6yYATRFDIv2QTuYTLxnrRz8pROJKUN
vuCZD4J+RCyMY1p96eAiU6u7Jb7AXwxTKFKfo9UhMSVDKQFOGfV1TmQpcuy+ybE/fAT2JJFVJ4ui
DDFVkwicjjFy2cixd+lcWQdS0n548+Sf2ulQW42mWlzG+bR0XY8ksHwhCTXdWxEWyORRhApkYco8
zyOimWHRl5CQse7guPB+4lUwDXoOAMBvJkyZg1k0m85n5pcw91r1riA2VLVXgtU1pYt01jLCFlyn
vcKyTOt5YV5kJUf2uGdQSVTECUd/dGodDsKmsdc0U28xw2+XO/7W4qGy6ovuYvs4eQhC6iTNN4Zy
7bM//korp712prDWSE+LjctmtsG+ZK/CNLimxGWdJGGQBwKUU+Tx3Zb0PncTmvVH7PdIn6fpc1CC
jkyK73UExINDqkW3D+YtGAqUCGX2Gz3TuHM5erNBFC2T+KnamlSnNKlyveAJUpLE5L6FXY7wMf0r
bVui/+0bHCe4glMDnl4RilU2ZX+rJA93baJ/UBmI49LzVtaS7OIPjKdK47nBGrUfJI6ncYzGdQLU
aSOs7Fl65g8Xgx/isfatxB5+Uareo1P5lZn6J7yMvdEg9AWTaG96/OworI/lFKh9Oo4tRTfdCiJO
4Ws0R1HSE7VQn2/r1PL2YiaC0bBrMgpqdH2t5m+K0KwydjR+GkbqHIzM9z5aM3htvRwvS2MAzgB0
fXRNf96Py2xbomzaVUkY3y0nwN4syMqSkzUdhJzfQf8/WUiDx8SVW60K1nkpFwYlqdktqg460Iz7
aepuZEvq5JhvshSEOQam506KV18pdTxQYQNsUKRrlBaosID3mx1hDzSq2CJtMM3xV1ci/0/oYlM8
va1HkbjnoBQw+6wt3Lvg5hnh77Ca3VUrgSl2nTLWhRm+xx0agKw1yAJD06xosryMNTETTfpZTGq8
adzQtOfmNa4S68zpLtyhR9v4RLPR5OnfTMxAsFUmXIvTk1Xl/S5QFd5tbJKh/ojqvNtUhcX4CXRI
wPhn1dvzT5Uk0yoWH3OOLM4vCigXDa/b6P2YcCjtCGDt166y8foXNkAf5WzndHiZGdMxYPOH9SSW
gaxynJUXdX9zTEYry2//tA3LgCmRF/c/HYfJOXJ3sbPJ8qCtx2WYu/JiNPm4cvwWkVyWBken3wnL
IanRT29MF7+QJM5byUnQKYb0Eufh0dYkdvVViJXL4CD4eHCToHyKEvNPawPi7Xsatm37Dg/9D6wN
Y+02ud6Fwt7bxCGyftARH2wDVWmTHWKPZdmpMoYZ+YidwXvPlOCP4QCGurjZzcmfzJfDVTsGh1CT
Z+gVvKdIWvclWl27Go1zyUQF6hGR4jOLd/nbVfG+aS2OUWn90x3tn5xCsm2OQZ3RWK3OY8NsZsg+
PTWP954Kg4SFZOcarjhHQ3YhStFCHMeJakwUee7NTU2g/IveG99ocTIpTqZd4E0AvSFivJulh+5Y
DH/tfCg2lXut+268GgZqe+oFgk8NPH1zdsW0Pm9QUeVYFMitRiqyscoqRI3i/crZHuiPwfAJee2c
jraPpf3DbLfQaPIahpg8JhEoRqSg08ZMiBI2OuSfRoPvsO55RRJKcly2m1hg4ok666WPUnvLQP6g
uiQmMg/mgpMb1zhgeweCxhxria7KvojCnRnIc0gMPBrAQDWxSQnKBJb4VRB2r+wFcBQBdDMwb16t
2CWoPSeku2iY63PLN9RSaFQpRU0mqiGQuRqsjWgszJ4itpgdjgcKRoYHFf1YsgGQIXCoFWqy16Yf
fbT2KHeNMZcQvpxjOmCsQPgDEDf9ijMyfn3ZLemeCrOanOSLsiMCsqdxH1UkbaBMHa5dVKEZBxoW
kBBxejww1vzh26W3VzlX6kKfYPk2X4sGaXg6s1gVYOIaI+wwp4KFZ0pe4Dqgv1/oyl73Huw9zB74
ZmfPg7IRkYsbtOHec/DqDcFLMibm6wOM9i9Qr/CY3LpJvSN42Nv7ykJ/N9H1dtPit08Q3j6I1LFJ
mPiWi6q5Ua51IvvkZSodmPUL7d8G6b4ZO+XsXFTlheOvR5LUQI362bWqsf5MowU5AqX3EKl84+fa
uAclO2TROuV70v3SJMG9JlDgcesArwOuCJfJ4eyObcBf1ZXjbzIzCp+TkkbIuPxKizp3LwNkfbYS
dxtedjmme3ehHPs1QxrtpdW9L4G5Ah25s4NVtBXr9IlUoB/Q+u4kNXonRW2+iM4ehMtAms3Gwbxy
9+Pmj+yjkc1XvHZJWXMvCPH6+C4vnfUOfVF8rjH99pFBOVkUgI91y7nLyO8P7NsUGrcHpdB37JPF
PALZptFfHy/6I1owsgUCvgWcGHWNAWEp0k91SrN6CQ8LB1JUowyOS9zGz6yxillPsq1LBwVTYJz7
osggFzDw6Vpmun7b3aRI/CvN5yVnEyfZElj7yCqkVbN2DRgRnRc3685uuzVoNdQnA4Lw5QTq4071
+OvWrJyUx5Ctrz2QeiU692y02T1R3nwSVJ5DS4qp4eT5lWqVzDOsErlLLgJhsEG57bRhHlQb2Eff
ivGaZMI7l2xoF8f1Lm5vMI6CO71qsvjdatr5MqNW2hMA/dGT/HDKPJ/2X+GS1dNK/Y9RqSLynLEX
0olj1708PopT3B+931bPWgbbxA7GN779cRHFoNpxzXGKezwMLBR1k6+6Badui/ClqMHZR3QfVvNI
MUuSeM4FnAqmkkG7iQ0EstIQK4szy7OF2YhBjW++YgbBbmal1aatKD4rOvHnWVqnwER1OuM6Pc59
BPQJ21TIaopl56WLHPPdnaejxhUpl7yLzOCpJUwIJqwIqweRHVLhtDMlKpDKRvcsEe4iwE4niL9L
QKmRDxAdiwWwFUzWTrtY67soqTCysqtkuiruiYmUOsl//eN52s6/qM1H3mZWRBZS2EkeTTREpKhj
I3HdfJMkocH2zrE7HLNPHNl3wzGQrXEPXpfP9JAnCKKZ7U75BGAUOWOne+9VTOFbBHf6Jjgn4uL0
zi3mIYbM7WYYaJVgjtUUiBPqJwNzh1tBiTGB6j+h4t9wJSDfqIyQXir/3XPy7KvNSLBvvZ0Vo5Sp
jDz4946nWRpRCIXb3mSfiPKiviVtbH7ppGQJQai3nlUKTsKN/rYNvmCO5PHZIAIgmywmpKVA5NlZ
8B6nNBl3MzEOdGSaagNILTyEmEXeOfHQJtXE4a3q1qnRt+bT3jDreZ+16m0Q5mkqap63g3JTK7J+
cma3V4qB/pCZ3VGK4aNl4voHlNo6jlbFTK58nCaEWKoivCKimra2qTkHg/N//hdIPEp6r2E9EVvG
g+lMpEqSOkveBmyj0sxunFk5XE/JCzsJ9NZ4dtgwo/L47/kbSfluui8doxHOlgi0oiQ7ePBfN6nE
JItGgHdRSM5laV4eNDm65BZaT+ityx1shX5bq4llpDdQ1PXy4Ndz/KyANVV4kL05sn6ybjAUmJ1p
P4fen0E6xjea+kCAltcLKnNJ05hr2LZfo6wJnovRO6RlcrRJ911hJuuQd+Nnj1J362QlQiNm9jfm
+k/LDn6UCWgsUunujmFjPo8Nj+Nr+6eLXNzlXMZPj5c7aEZxeNzueIUZOi6tHI+dvGU+tI1txs5I
IwL6/RVeOtSjbRh+m6PXeBrSjaVCQYIaUCQnR3W4ouNFvqYwgv2/vS1GwNKscWU/UV2npPAgOxe2
G2wLwu13hYeTpmWwRW3tdweDfz4gOwZcAstqPbSomovZ20clvsiVZeS/sTyTLxLRjqAUn5HT9mFJ
L2EQ875CVfxWATk+TkuQOYhccF2muRkxN6HJr57MJfO3tnrv/NgB/kXwPRZpbFjOSYXtjtQL+0Z+
BAk8PT42Hdje2uk8gh26+OD00tgYmRg3M7boeySsP/x2aKu8DiZNHoALsU78zTw11htgB7rJvTM+
F01zSpT14dMwfTYGRCGNpX5qlZJeQ2dBBh//IMnucraaszq6KkluJYbcCA8w8gSbzs4OuHHw1EtE
7LlRoak0GExGvvENwnq7Ub57YJP5KhBXf8wTfWysGyQ5I6QCw7qs3r2NgJNchG8NkxK5sNJn3KyM
1Dk6437uV6njNZzkuqy5FPk8/QoNYzVMdo48+SsBg3avBzR+g06CSyw06uph4YTF4lIEhBu6ToIi
Ex4UnFtoV2gcu5BflH+zm5DB16Anc5fhHjk0KcNmctA2ziD082PtxBfElCHPQQs6BkaemXHskntQ
L1uyneVyU2fethij6YfOAEKltbf7d63ZA67rynV/EIkUYDp0oN1UEh+KZAY6exMGMSNSB13bP4ZM
5VuYF4QuVMMJTx2HjAQnlzk77il10H+0xHOtHIPOUp5lv3mhnQ/TtSjPOu9sQdRp6fkcDdsbDqZZ
Y6YvXLD2JGGnmBNrO7af6zrBM2D3zfN4qE1Cjg3GEltSQVAaDO7KmSU9BserMSKaxiEeqZQbZSBt
WXbp1gNqJQT3hXbNcaMc8CDB2K8RMeibH3ZnMe5Lbcs7GQf5usuyEHQ1J6UKv8zj1XoshTREza/S
tfNNtKwMsVVhQfC94USmxR83yKttu3Ap6KuM6Ftn+1fiAGtVmwe7mLedq86OUtS8Or3J0IY8NuKf
fbxsBa6ybeAc3Em399Ck+h4SZ1vnwjoEj5WqJ+m6Y2K962y8OeHClB3bAA6yl5AfEEYHs6/JmRq+
JkmSDUFzn4/fatletHetkiY8Hbl3RL/D1e7sbRlz17aW1R/JNCffeQp/JdJ9c4ZwePFHboMsTpnx
InbmNK7FHW/qAs3ob/Y4He229veu9oqvSSByzOoCf6pqrW0ylO3TVCM4yszBuw1j/GnA1PzScInR
Mphqb3ExrFSvqx3Ae+Ayy82jKZkwBuAlzbtknTaqfCnaJS4PlVbtif5ZjEwArcp/Ca0JqObSGSbp
atOGdXIZ0PfeoJF/GWY0HFsAZTS5R/NraCGbkAtDFOSsL4UbeXTQOHo7I5u24rC4sYPFmpOG+unx
0jCiRIFF0k2/TOKJHRoOBUbWc1JwFMoT1zhUdt5gZ+DAFVEKnA2vuaYd9FQtxL0Gfw0EjCdLnMhi
a7hiZtgMcB3XXu50x8oCedrncOzLJadmxt2L7wJaZhnwI4oKhYtLZuUxsSFljHWJO3ZZ7jsr+Ako
MniVHouCXafLvBIEuy8sFhZoMaeuSX0MEp2LCq+NGGfD7p2i2gWygnSMaASfs64/r8Kwyy6ywq1n
W9W7Nwn987ECMLxqzxrH73bouDMmtx035ogAWtos/yLX4abEiIPHzy9vbZWOHKlZu0rVIx93yFUF
pMSabKPYI7haj2grfEQKGNRL3Md1XV0ymc0wNiaUrIl6ahcTX407bWOFLT8iMqA2qa7ehgV+pLTp
9TX/K1lM/eIz6KfhFmV1sK4LrzqA28cgzba6irAOv7hed40QBDi6sW4u+q91ja9nx1O0DvStV1On
tmlAWft4xfvUbbD2431/BNujxfB3c21yKp2Vf6W3iWHPRHMY0p/Ztn3fHpt++k3XJlk31tjvZ/0b
OjBaxpG0AQ/ETx8a0TYO0F0xne8wStVY+RPBbhET54268ztZauZe62zE00nWqQmjC6EBF5R6mcns
fDExne2a0dZP/16tetQpolbuCKcbsMoACUAoNLpcBwXg2HPA4gtL/EDrX3MmgHbSuvUBhkJyLkKX
o9Cy95ostBvB0X372I/xT/FDcFaahwE5K7cetaWHLFv+TE2atOlyHDc9iclVGAhHWx+LpR5WeuLS
lKX3mnUeuqvJ47lb6KiXNQ/gd2/eMhmP175DUx7BAnhEEswupfXctoCtgIqswPwweaFYcO3mTocs
2vQRplKD79g6lkrBSy+ULjO+JG2Q3hupDq40nsG85ky/RvgkGeIXXEO0VQHctkblvuZE6GI66gnG
Sath/Sg4xzS/h+kgLonokOkhyDo+itRGOIhXk+xVTffHtV6HuHaVauH+5PpOlzQ4P0pUoNRIwXyC
aYmvu3OnWRuaxD0JFoD5VWCwIS5OsUdYO9NQd2tIzAkRXpp7o9KN1MGbw2304o6Zd8UM8NKb1nAc
HetCr7ZdDwjuTjMEOPSLhjgPXvLeJfW29SYs3vXgXkLb+2wCzRWxHKEcwoowZltnaA39WZA+K3Cc
JS7dSBAjVD5mCu901KdahE8eMJW1W07mGjsf79ZoXEAvZlfYfjQSEP+jl/Mwu9h4SLPecm+I4UdU
ooVxJLzFnQbvkpZdt/nXIWAIFoBBu+XSes+mCijiWIpbzXz32se+POlPLsaGLS0y7unsYqZw5nd7
RLuOggPErj8gNusSiY30Kekx7Ie4EpLS3owhjAUUXvFZoVBFTV4u72xuUCzzF5Pr8CQbFW6xzbgI
sdR2Atvh9aXxVNoub0voR+tMe+LjsbTPUr5rAluJnLTuGqHfurJwlbYzedae57y0A5wpP+bYM9PC
OZmJ8StszI85M9MvL2TkWw+AelDXvKEN6CTyGx8W9t3sum8UVvriVmO3jwl3gOpHm2jKgbhY5qiO
tnBXk8CFPVUQO/8dcI0m+zS4Rz/qLpxXWSH8Kz1Q0KFT+9mZpbrN/UBSn0iRzzvfAuJBr3Kq0ieM
isHWLumNDXOQPHXn6vLYPlQIKeff4l/4c7x3ltFcKEV5fXwkBlymI47MQ5yO7pPRNx+DaWffBRrS
QKt74SLfjHAu9g3AfJ60we8NN1OjPTp/8OsV1f6O79h5HBgXrW12xl94oDfUHAY4O2edGumZ6oeA
B1Quo3XUc5+9UAvk7wT8El5qvgeVf8jAvjmhL+eVTXc1IQlqPRWWvihvQt6gE41+Tb6J0ILUorpX
DCnMEfCaQrNI1DstGCzOvTrmMcCZx3ViJ9jYpd74XVETplACAh9jd1UUya9HKeVm/VdWfz5+E9ol
67V2WRLV8Jrmsx2xxOn8is56T3PJ2pCGx8TAYOBQJ5DB3LrSV9pm+vpoIDDZBcLBxbaqWo7D1tj9
7SxGcYkt89uUtY+yh8IjtCDwBRrWI+vf64h0aVsWxriz9Dy+/FuYU39tO3AlHxeXAZ+0RLGvOhz8
6Hud5GhJTg+Imqo3rNMuB1xFNTpFs73mSJJc6+Ebs7VVomJq29L6kUrQ555uf/vLbVggYtqTTOCw
05JoCANjpVvCVTlhAeEa2bLT7qg9XHlV532USWy8TyEHi5R3E+1BEd0DjqLw4+zk15y/28Tw/J4l
S4gpi/olnArK0jktDo/F0VRh/DE59bvf6PK5TX3jGeDYs2iU+J53jNmxgCU7C6vF9yzUCMkMMwMn
pagbEZEtezi65GsOCGv6f+yd2XLjSJqlXyUtrwfRDgfgAMY664I7JVH7FrqBMSQF9t2xPv18ZGRV
ZaRZVXde9sxYmoVlBEWKEkn4v5zznXODdvqjBHAyodnYn9tAIckvygprOBjRBMrJr589vCDnY2ZO
4F3bdtcYBBoSQ/Aj7sOzxUsNMC5PAr32sxj92JSVG6dlKUQDuT6HXmS6cS7KsX2Q4dn/IEw8Xhju
+qq+/OcfVU5igWDRdYkS9AZVimROEaVXJJeZ21QVXJwngLNARFdewOLyfDA2E3F3VOPNLicwc5mz
y/skvgtg2dSAG29nAP8R7ESPtfqVKO2YxXLUbBOflwwfzHAhxam/alHVln7MRp8ZF+2TXS7dOUEV
wWSacOJTQWdpfdFHsQGJkoy3ghpiPYuCtVWFOSEWVbotbGYQZUnxH5zGqsnglIynutuMTN9t7/No
ChXdQqpK3zLeKm9E0/H0xjB+K2bIZEaPDpEhM9cbS98nTXMgNHe+AdYNmDfDNx6jkrpgm2k/cu4E
K99Cctz5DnMVSoZz66NmvQvtGRyLmNqdgmbCQASrSBmqcdcOWD6qrNeX3exFq5OdE1PtCHm6IC8B
Xdy3hjDJZa8Yk/JeS5+67MI/xxdh5QTak7hQhCobsw3k2bA35n1VDtWPE94okMJq1eIUlebn+c3U
KghwSc/nzxF9c1f0yXtGi7qyGMJxQbBe0iCCa8SvlpN1lVgiep2ATUXW9Mr1bBc5TbIMU+E8WOH8
mIEhuGB81zygIQ0uzm++XIG1qqvsOZWOhK6OVs80fGfbJMisUAp3UnyoNNvBhMDQOB5Oo8IfGwk8
s3AeyzDat41troKeSjhOZ31NDPqdZ5Xp3gx7lzPeCw+2B/4G0K3vgE3ryfklKzoZAW9Y7SJP2vxg
B0h6IN8c4qEM9+eXoTEQfDujecUGjb20Z1EdNMTB0ioviW4NtmLIg+U5oq2KKdAYITzCh3K3OCCi
pdIObi86R5c44Z3AF0IwZX7fzuyp4lLchapQH0I1150FKkUzgFtRdy7p1OQtZai7L0uKXDKsycxJ
jceKJf2iGBFXwE49pJV3W1s9I8aYEdh5lgrjMCpu7XaM1lPRfwCxOmE0NTFMEY4oZFQDcmui2fKs
vxtKunbgfykyMyGfgixINvyQpJGcHsMTy8EK1m3QW0/0IB9pzhQZCfwMboPGXMQGk12/C6/O/dyP
yUL9VpLodt/YZAWdbOxGLi/PQ1eLAvg0/HQH5+T1Kb4z2OxQoVv+YRrIDzi/yc5V0fnqaNjE9Q4S
7db531K3ZuKSqbu5dl/G0yTfzsJ676XYJUEAb2gGnllGe/wSLfeaMRx4jAZK+PmvMvaInsmFODER
v6bwCF86mlLclNMF0r1LDLjFrSI65tbksD9/v9kDyRsndr0KCjHcKuHESJMINABsLhZlRwqPSqb4
Pi6qWyUjTIW5z6vVnlS5ol0JFet1OPXlFvUFQeN5/opUHjfTxDl//kQ7tXOoLbLDjJmc6k59BEF+
h/m649BnCFypy8rtrReSQO+xAMO6HdyeHQk4sCTV6NiTot47U/It1SVp3/BkrnWAxonTY4/vFLSt
YPpBvOAqdPR3wUTu3sNtSDi8ZZJQwyTq/BKev5fTE1kQ0F1cRa7or87/ZytcdT8mngo9N3aZ9obo
avRZkvFvXZiPsFWCAym20DEDVg7nr3CQ4KUZ3AwvpPOPyX9DdIVTNNbz1ujRowMtj69DPrhbEgBQ
TJ0uaCpLjzM6rHOc1Ez8Qt2mZPchEX510S2dMj3oIWXR7s5POWcBtBvUhbDjefPj4xmeOPgN/NUq
79Pl+fKOoqm6sqawvvyRnI0E076Ky8/GjbyvAg/xpkIoL4mUAS2UboZEJhd9Pj7k7fhsU1Ke25gi
m+br3kBZ3mzCrqYHFaN1FfXlTBvD/+eSfWn6koFlPiAK+jZYaE5/lCmVX8Hb9OPhthB8XpQuXlOJ
lF3F9I1GApvwXL5i6vUpCdx+o7MHyyCcoj5hvM6fuIJ2GF88Y/qpuetZCFxO9vQeY9q+xcbk3ubZ
HO9b24R7nI7HSmQHUCvsFUziNHirmkw4+cPBSX5ddiN9r7+QvZJPsyduf5z2tievLFgyPc3udVvY
zZ3inbKUHlEa56G5naEdHzgo49y77ChymNzA9iC8Vd38+7DTc+L9Tym4pimwnUqPEbSUruP+KchT
ZsqaprBZyyFceSFe8iLCMXCKMDuPrxlPuch0P+yGgBIiD6nQ+hKiPZySEuvMRWs7X7nKwo63tLEG
UvL8XzzBPyeKQ9MhFsBk2Wb7lmPLPwW/G9iPiTiOePUmf1qKegj2EWAHuiADeVXHrHS0nEfcX/UF
6PD0JmZcHsJHNB5rDR8mmKo3aFFvU9sRHWuHBySy3o842/94H/93+AnkJ5vCsmj/9p/8/b2sgJsA
GPzTX//2iLm+zP/zdJ9/fM3P9/jbIX4n1qf8rv/tV20/y+tj/tn++Yt+emS+++/PbnXUx5/+si40
jM+77rOZ7j/bLtPnZ8HPcfrK/+6Nv3yeH+Vxqj5/+/W97OiYeLQwLotff79p//HbryavxX/88eF/
v+30/H/7FQtBOxyL45/v8Xls9W+/Sv8LFGjlebymti9Nj9d9+DzdYvpffN8X2D9c15S2kNavvxRl
o6PffjVM94vrEmDnm6ZtuT73/vWXtuzOt0n15XwvX5m+6wjfdX/9+3P76SX850v6S9Hlt+BCdPvb
r5Y85T//85PhKNfxfde0pWMp0/G5Tv38ySgCxjBen9MtIWjUyymsGjTlOnbyp6BOuADQNYtS+aDe
GTbfDhXz/hWgECS7pRkmRIdZwhcHzJOlt8/rbjBWosvT4LKLKtd9JNQ9Cl5NNWBiiTtzbHdV3SbF
FS4K72PyPOm+nEKsgtGzj7Yi+oB8IGIhl6zYZ0YcOrOeFTREqN61yttlZdFcMqvzywsxuBbhDAOK
NSapCLUvA/Z/DvS/LGg2Tj53JFjAFyX5J0pheHkuwVcUOuqMDXImKG1mbvVkYHeKcDqRGk9dWCn8
3UBY1Mas6+arP7TTpwmu7uvoYJED/VN7uNBcLYrXtpoHAJuiG4ktRu5LJpYkhX2LnOvEjKmLdNrk
88RWgqwpnA2+yY+8aq0OaltpMqpcj6UFpdizEexgU6vNhzbsxnI/uEmpoOw3mHaa0lISnqRvPSJA
rfoX2dYexuYSIwWjZr6FKyzxvQ0S/eKaQ+ssPPyUcqUtzQ4h1Z3wPhtWbe4RGqNTXIGcGfrjXPY4
tbwe+eRnw9ytmJYJtKWT/SI1hu5bS2HZb/N2CCk32YXTzDG6lla/j9gn450qzaCnQIiIRdiE2HWi
u6x1i+6rBYTQqSZbfgVVPzt4RTFLrLtKmNAE+jCdd3EhPXkTjAHE2IVVOHP7nAg5vweNw2sR4FXO
Oc4qrL29ncbPaK/JHKOwowH0plMOfDmDQvGG0OxWaMzA+7kFhoZD7scIt12BTyEaA/3IwBF6GDC9
6Y2bi++jdKd3kK5tjLEzGXJi+SDN3IR4BhAYjIXPdt2z09veBTONXSBCdztqaQ8g7816WqB/g7+V
tU7wlZhgEbzUhU6p4bzZTa8tN8e6jcQdCLqJGODJFNonPGDowDMIu1bNZ4L3jeC90UOrR8ZNhUm0
a1LA/XknUQQHPof7ygfVHWMlM8N8V8yIHi+GrtH9c943PgllmUy8i1g79QaohF454/gtSejOPvCo
zGQ99VhYbugrnGLvJVF+4uJDtVoEYEd6JPtUNLW3sMKE93gw51b4Pa/jxjlAuxZqZdcTOPa0cDHC
RRAhn0YRkM0IGFsfLdgjr/EQgseSiWEHkCbCSHUfELAIISSO1U/WCNdi+9bUY93vbJhp42U9OCR9
UWQhGDVQ/8VIl5Ffa6I87QS/g54ytUG70Ec3lctu5jGL8PktIwh2xv1IsQGV0PTha4EO9MlBCEY1
MWNDSk8UIs1x/GZXnjXup5Sx1ZJXsrNXrDjbt3GskPy6eR43q7RPaNxcEN3yVpuGYtXpJWEgSOlA
iXwZBzytC1UZYJHqPg/kdezyoVyUc+eMV3Mo24ZNRpyqvYYXPL22Y+6ihCqlwfGErDCyDYqIMOkv
kVuW8mK0KuNtPjVmF7wYiPoyPXisWD05k7PhhfrC7EwokPhQCa9gqeHZHm2g00ztylL9FK9wzDT+
ys5zRYRVguP5wqQi8BdJ1JKfbPs5YH1MQWgFDSFrUAB6lg+gsAP/lrx4PAVFxlBnkWgjnd+TUGQ2
eBHfgS4jXcRQccroYznFQzatwVUkA9MIvhnIMyZzu7yoSYEu+yoAucv1JtrJISuJVOtJcDyi17QV
QxDHjAvMGD0fmpqiOC4Jlx5btw5NdCs5QB5BoRvlGeJfrxqnDlrgzN4Ztgd6iccZ3Yj9JJRskgMk
Bay/ddbl1l0wK/OTWW2Gxg2zh7GKuxHGchmgliHaBK/4KaYLdY7JGwEBYWiQ7KSkyB/oq4NPQWxX
tHCTrKuhGNvQUE7bWBQ81HkCNfrQGqvWja03P5oY2MRx4lgPIQSCJ6Oe3Icmj5gSgUrC+9uHLiuv
wVZpwRqFfgcWIC3+MmniADe8ynCx2FlTQjDRie3t/DRC9cQAh2jlBT+WzrZcbTq28JGRe9uSlOCT
GDyBLRJTIhzLtGAoXGpjDFfn0uMvlWj/vfrrpvosHnTz+akPx+p/QBFmUTj9myKsa7riI/5jDXa6
w48azBJfPLa4tu8KgS7NPZU4P2owqjMhBNuGcyGlHEVx9PcaTH6hblHUBJ4jbMXom5bh7zWY/cVW
QIF8Twqb/xz5F2sw5081mOfyxKjBPP6UkqLv5xqMjI/YEFb1PDm2uPMb1u9DbAc3Y2CSWMT8hUDe
BE3+a+D3E6ikqeTaSryK4mhZRn3X36QTXULuCRLIWhkU7+6gozfHqsA1uGlnrRkHeCufTd4dgM9y
PdeCfdZoUHyMQwhF2Mgpofr0CvaYe+klczXDFR/bl35IrfU05sygOwxiSylmxj1J2E/3Ft3Kbrbr
9N5n+PjOHw7+GbpLByb35dCPIOeyklDecWz5oGZeXj05KkwMih+klYRPvgvi3PHsbAnGWUVVnZBw
VlZ3KZvmnZ9gc8tLDLpjzsqsbubmWVJ8gV9l4gxNO4WkFMquoPdpXGwLNWR8H//uA9LUHLWDPs0X
mvQizZhPyghkcddPWFN8CdCcKqI2DwyUBWjUrEpTpm5ihDqtzIH7lYzvZQXZgK0DcqMZSqCXFLOx
8IJCZSvdxSAxZ7cErgIXfQHoRll7fxbiyiIn60VBOMWNkzVPvXtClgak1LRzYh4da2qfdTZ7O6Fj
cedloYmhKcDeB2hAbgU63oJ1oIRa2AA8XwpQFm9Im711gFOcX4qlBtzbxL2fAMhdd/Q0+bCMW4Q8
qQDaQ5Og3cTpTr5rG/jE9JQmq36ZY3EBaGlnF50NQtAwi3QPCAPsp8/3thxILhxhxWVjdsFd6BL/
kZiQltAKh5uoBkY1kZL8Fnut8RQTSLSbBUDRubtEKlN+b3GXXpSoCzai1AWp9oYHRiAYVzjLrLU1
WYyaarSdHKXdDTwO6963TgbgOYy2Brx2vbZVq3HVWuBEBlAUcEMQE4QR+tWez0W+MsfaZzsEABei
efiGhgKAvpVbA9DcyJ4A6mg++NTx0bxHZU2kQ1JaYK7EfMCyD9kJ0LJxN5j6NO0bo+659kVsbWTT
wjVH0lkCYbQA5RNoYcW7tOVgjxsfr15k1PN2Lg3mV2njVURRxUFyila0UsXSwoue8RsCecojg82z
PRcvunGbDzwuTrTRaTksa4ypb5R7JaqCbK4lCBdjfFVzg2UnC+yb3m3tbu+TKrZjuUW11WQE5TS5
7V54JtSnRZ32zcHu8UA4dBUgWUlQ2eYc7ZdIQ8M7phkR4+pGP/NZuAWNj/5xZNJy65uN+2jGYfnY
u5X7ase6vVZRnpLbCnB6ikNnbQ2jQRDbVBwqS1S3vDTzJdggATCkyr56INK/DU0wP2pzmt/DIW6Y
KQnzVaMk2kBxxjg1s7bp8kLcI1D3XnwZTm+RW5ZXTGGqu1mhSOqpCrbmOGY1iF3yd5aWr/QT8yW1
6vWJRWRp3FNFIq7pousLFdnOd6d0zZ0xVvVRxRVskKCF3t4K9dgOtXnsOz3fcknpTwkw5DkXFbbc
wCTMDA7Ehsyw9hl9b/FG0DIPj9EIpkZeVnsU7tHGcYrp25C58V2nojpbcAIXwDRxp6CUa++CMIhu
wqhHcziRXnNXu0gHezKFtpS7jLkYXa/LsTJvokbjsBCQYAjg8S5M27bemDa6YKcixEZuaE/YvAl+
A7ZiXOpoLMhtSrKnuUc5QMKARbkFJrhVprzSFkTMfijIPJF+t5NSMRZPOvtSCUgr45yONyPVLgzm
OMNzG1OWvM6tox5yRvL7ymEFcm/7o42AIe9BZYSVidaz7ZDa41KqgnrbhxTtmyKyXHCYM4SFx9Lm
crn19FzeaNNMeygdRhMwOdJYZg567CHczgnjaAaeFaIbKnHLAJP+/4sVPZ0nRhYn/L+uVpYRJ4DO
j+0vGP6OxccfyxbzdNcfdYspnC+Mhriq28K08EExh/p9dsQtjiWpSWzL5NY/1i2m+GLTilPTSE8w
OXK519/rFm5z6HAkwcrC9R3ew39ldoQr5qe6xVOKNyMpUKbymVq64s9DS/TwagAIAXHHtd5dXa1b
y9pynaeYSPadcdUEN9i6NrEDT6bu7uYpPBBBv2zbY0i0g/fdQ0g6hsWKpdi2yfptgBE2kkRsGGw1
VP09Q23TImXu+qNcGg609fk4A2ub5wiB4rgtjG/MS8bhkz6WbW68STWkZps2aQw31B9jeixlugNh
JNgpMxWdvXmVgK9HK7h07XdVEqAsPgzSxzPbuY5MlO1QwANkZAkXjjnHyYRgCIfHfNmr+rLZWzr+
Hs3iIg6zXZ4Om2oCDuunuzaqrtsy5fS+Yw1kcX7d+vGTKAjUBTUgXmjM052m0KiTd8FwZH5yA8AY
kU9euVi77aMPL77ncIlGIHw5zpV5uAnJh8HBulcJqm86d+neQ9Z9SzxoUVV56HIYk2RW5OtWQ8pW
x3o6wKSxXWN/Oiy7EF+YtwN3t0VHsYZRuEyOztZQAqk/EA9kojnebQ8RjDXMODlfRPdaedPWyqsD
JslV3zY4+7+2cBI0EuSmj1dzna5tFkXGLlbe0smLZdXgYGXFPVVw6oXHS4jsg/8f4IXrQ1knSwZk
Wz9a+jmy6aJ+Vmg1MgPmt5deBZl6CTQ0cmjYXavtxWDMEN6OFuEdeeuwaBsfKsSDMmyecsTLZm1d
O32ynTIoWrG+KSzGGqo/EhX8MBcxpg7/qw2g3sKFmH2zcCsg0P0MPfneskBCs1zfVoRvJBibNUNE
qGezv8ydaRnn8EaZ7CGXZaMaxS9VNe7j8buEWQu5OpkgyrfpRzLqjctw0kgwNKtkNWuWKXm+gfGw
OFlgkEKaXNdxouzddA8G8UXlA0tCZ9UaPr6qdjFLnjQWoA6Tq9hM6bEvvtd1teR03BbWVws8S1+Z
W5lmoCiXWiKfgDdlFuvWUw8iqzdTv+kICI2i4Q59w1VbPvepcyXT6LEIQ94ubrEH/nfAhBEss3Bt
AilIbhLKbTv/6jrZN+G1B+YzOeNELPxTbj7kEi3XZIujK0ncDLFJwgOOwPE5720EJjoM/UfEwgb6
lYI0NtaSRArFxMB2uIFi/qVsBQw7wtrRvT/2ZK389WPi/8W1g8vQ/1+fIWsdxWUV/7R2ON3jx9Fh
u1+4zHPtJ/rEsoRw/7F2sCRrB5YLqAGI9XL8U5v8e8tr2l88/q44HISQtn1qQ38/OawvMDRYYJwu
8vZpU2D9lYPDss2fDg4WccJBuy9NxfGFGlKdbn8/ss4O2VGY/yuBzik0pFy4CbL1HxEy1XqC/QOJ
7CGqxBBcEdTpTkT5EL/JKMjAjyDrtV+gQPpqhRbxK1gGCGYmxolGB6erZxRPSJiA+w4zipNdSA6W
WtBFCXFDzB9TeMsACXjd4B6TqwSnpHEz9LJmIjZ7XGoo82T4MnWdDb+bvk5xUoR9dS7HO9lKczGQ
b+jGW8sErNRcOrVkoHvjFqZNqzOCHV6I0uVjhKQV6eaj72VFMl8UaT4qDP2Ok+Jp20KV1aK7o+yP
smBZ90aU+NdObhtN9WCl0rVb4pqB9Fjp4uSUx1/qlUGniOzE6BLpiyDIyuk1nDGcbnJVW9UlAmCw
tG40EOvkWEClgYmqIdG3Ph6WedFBscJaYTfwpCNDljxwrrOeuOtxTJIEHGA4l6dIEXiwb/7IvmRa
lkMNSMOPDFIq6km63q5JHDms7bCBVA1AJUDjrUFz9nT1rgjXFaRJ2KQ0n1vB3KK/tMw+ysnikNWH
2+uTLCUMC/ESljMgtsrs8/ZlqFiKLCU+Hf9GCcAH+6hkqnmRS3qgB4zw7rndQ0PeBx5cn6HtBihe
w0AngJ7PNCLOboBC8Dtj9BrGbcT+ANaX0YCb2xLNOzhYaNysInHIKLs9CYbC/DRkZQ1vejBnhXsa
DEdJSiS53OreUkz8sVlrVWGx03B1r2eGoRGve+0q+Grz2A/WweFN1wOEzsNgWQDdoYFHIYk4UTQk
TpB82lbtLqUGSz8ls79xiZebACuDM+c2T3T55s7K/kTO0dMmubXDD9nYPadWzy8CwR2EpEVnR2TZ
2HVOwA0DhbLadbTE9TKFqlWsiF8rvtYj/OulNsIp38BYNbP16Ee5uswSWBMLlPRA0qi68mof2cxs
i7WZhA2wnmiQJQdcYk7V3mncFr9aYfCSN5VygquO+NjyMvaRFD+IOQ+i8qUsM7ziLBhhGpdplXzC
+DCN/cgrXmBzsOdsVwVjJjcOU6Pkw9N97912ZhMkC43/K1gQ+aXlGl5KGBMbUpNmxHBee9s25qky
KAhhzS/DSnYeYDhzYLIaB/FcLcPGJMRkVq2vSwhRUz0SRDIMlFg11z1nKzKa5FVsWZV4Tvti+uRj
7/XL0gN2ukqIcB97DnLDj1ZOEuYMRTi3WpDYfRxB7jZRZ+P1DNJMk0vhexCmWRYExa6ZnLh8ZFlr
Vqt8AKG6rXiPTmTxsVVn0uDlCg6pi4N/NaSTaqDcZUO2qrFyMJ1vK5vsWuOEY+FqQC96aEXcV1uf
1FeHOLBeekt/zhzuEIQhe5I6a0I2c7EjX2HNNDpcc3nu7zxVSiBTRdibUEV90w232vHD8o0fS6uj
6oY2v0hawaJ0QXopqiLG6yNpMAZmf34w6vL3LEUMJUorePetiiioEM4G/XJaqmTT9hm0V8zT3oZ5
eRgBZe74zbK9HNlRMV9CtArTOcURWHkEbs3TjHoniqR53TmprW5nbbj14STeFNifWiZducLQhBid
3NhCWW4Auawe200cxkwQPS+UqLpQ5FWLNp8CoL4mq10CkrLpmQAu0p8HMG8gQPqJd1fdFjV+3jAT
j73H2hRdZFMGaMGYTByczNbpDeo1tCPjhMJoqb1T5gLaH3/aStXmMOvcjp/YrCH7eyTEz4xv5Jw/
YmnHsJOjpCZzTVPGEyyX4gDWc9P2Fw0steB+bsF/orLxzWBvY5C1rxjX+gPmQbsMn4fKsonWJvw4
QOFWGR/RFE8ZkyLJTP/CG5yhAsmscJiTtmN8J4lMj69OWFWQ3k2LoYuewA6tptYdx10CJbDctmMQ
EQmRWTWqvBYCewFo1Uyg89llDQNKakZAF3CALX05ZfMUX2qdkBgi9NrMZXOAXgMFIVell7ynboMh
o/LnmjYn7ADmWHAUqZdPcx2DFCe0Xv2i1a6fomcWbfJgEExcu1fEoqnxlrA0L9gxdvAA7hZ91fnl
Y253Q/BWezSjMYpUKObBAn1JUhzmioHDKlBFbTK9NcOnQRVFs+AjmhxlxlAKsk3Jx2NhKy+mhSja
tmSv1cIcZIaSFndFypqVRJCm7DZJWYVHMZOgB5GjRVldWtUAx2S0htu/Xk7+37kikS5l1L+uGB8+
EdT/VC+e7/C7TsViE8IWgk+TqUyT2cI/Zg3eF8/0zNMtCFXYgVMV/l4w2uqL6aNdYbfiMnPAmf+P
gtGWX5hBSBgXLEq4Wam/VDBCGv1TxchTQB/lmcxDGOaazun2P1SMne6KmWEW437/wLBcg4yWyMo9
87Lxynqls+iyc0GDyzwlFEZfWE3S72hQCdUAmC154+L3oeDMJfygHNkFxqwPys54ySzYWWT4oBY9
AN65hLAbxerFm5J0OSdhsVPo3NKhPSWX3auUOFH/ygPqWrOJpg/fFTqE8O5b6apukBwYjXoAj4zn
p8h2RR7AdtKzsWzxHyG0ocFP30gMKpfmHJI4R4VghMGno5MndM/dmmDvXe7CC/XMsVwVgXfIE2/G
+i448cZrKBaMh02MbB15xnUFNGUUzb2fuzm2JFKccNaeJiNEuhAJnxXEZCoo8/wTUTkFYepjgknM
o+5TCvSL58CXKGL3kgWYWJY7o6nJQRN2xwGpTol96CeNgOTcAJNelpIGa0TjjvfPOp39bUxTu3Zy
k9FL8VlW9U1juO5ukjDZZ3Yga6+I3gIHF23cqZhUNmKduyqDITaQM5nasBvo+7laDt1mAGK4Dub6
s2GTBWej28W6z4jxvlDtcOFXyYs/PoODvm7D5NKfho+UL1yAsz9Si4aLIVVvWU3MDdHsTHXTDPG3
USwYkH7PT+ZXO4d+pTW9gR1cew1ZZCEvEBt2QiJn620wHgaHaUBnt2TzsFNYmCrYKUSWi06nKHf6
Gtp1+a2eCLRuSAYakqVdE+hOQhHRkCx9GfvbKLEDmD59uZZ5cAycTa3ZwHYzVQP76QWRn0AagkM3
mOA/Sbh1pkPVfw9MsYME89yxnmEZkewtF8FSm65Yr7fIckH4wws/Ch5hiny5qIJ0j2jhgVwY7Jss
7k/3w8yznZ35a5KwVx5MtOYEVV8P8fc2VlfCsN8MbeB9jHY6zNa8leslCkgo5Q38sMywnvepE0+4
2VgmVHlDeAMAr4XlHNjlHBCc5otgpUKfX1/X1Qu3VkejnJ+nkwd3bL0Ehza+Rp9YuHi4UkV4Vzje
tWt6r84Q8frK/CbOQTsO9kPUEKlko91fuEG/rwsif8wI8EgKyWj2F+cf2c47/Hbs/c1+i0n6mmLi
oUGmruV38AzfVIr5L3OewjG4qvoWUsNRKVw14cDYx4le1GkwMl44HbQRp71Hp/vehAGcGr3rkoyM
63hDtJw91Czv8supqO81CISuv8oDFAr5TOERFPiqaDMOTWw+hkrt0wBNQRTSNFWZfK2b8J6Xeim/
uqr6JpOKj4YXh2yhjHfLi1/DtqgWiJoJXKBXItO3D95QFg1k7LaE/F0aRdyDfJhXZUctbtXDEWPj
Xk/dbZyYMMHyfsHmQKvmaPTmu2OfUtZ5xwYgyisuSb6jbqtS7n1jpvRGc21qwOS8GS3RXRGTd9fg
TmW6515KkT4nJsBKYtjw3SOtkxF8i1KOX/MaxUaI/oR8U5slcPptp+ZC8U7Vr4TBvxAiRqwKJFuF
W6rs7Qe08eQwdsSAxhGCnOGO8pwkLdnjDPHlvnHgV+cn7gn44BcmsNe9KBieivBZTSihs9j6NkYT
vQrWTB2lj7XKgCaWyQeTXFxa7x2timHbBz9Pr12C6/gVeLdx3axEM5/oitE9vl4eh8xpH07iAu3x
pdTuY1EWL/EA0mbELGcvzXYFDZxfv3KgernemzUThOG2JCGDgAtbc5s0KMTcMjzENrh5GV8Ogh+K
khwNlrYOSGvvUF7u2677sBrcC2Fvoz+aiLaGhHCihwRL9CKUscK4DKG5r+l1n00v+xYD2F2ZQxiv
BQ5wFoF3o/ctPP1j5stXYgBeA1ws00hT5/DtBQ0nAjPnykW23Z2eA7n3yPX52GoYSJM273o4Bk4I
zIErqrWIx+y+dsVS9fienPDNxI3D5XjhosVbqixzFyNEfsK2m03dvk8zOEVyrkH/DSRMOPNLz6oI
HiJABSsFZdkm9cs0ux2f4JGftCdIRD7VtvHWzC8+avls/AhANNlU70anFsZs7t26I4CxUMcYOD8E
vRp06vwKXbcjdr485H2yZjW+jMv4iS3lcbCRiGJyuou5MMsRk3mjPC46JTkUo+W/RGkO7RGXOTzW
FeQ9HAneI7JMgB9J8ZFGkc+ansAOt+oALkJ0srXapbVLIiYGHTJ5zGbRof8zPChFsxgkEY4+cB//
tdfEREfhuh1K0oADMTHJhxRY3tXdRPqgsp57Z7rRQetsYND2C+UWdwHm1V4xhFJ+hwsq9DBxk96s
Y7mdYekvNKHFa7qZr7W2jXWrPE1+64dn7E1gotT/MQKDqbjj0wv7jjY9SjnbrC7bZQ6wqrTrmF5z
gZD5+OTOwV6SQRa1PYEFtsECuS8ReWMSXrANTnjLbwxzvE0KXhahI2fZQNeEs3vRYQqBFVG/QqMa
l5nvvklCQ80+exqDeDf7UHfwn6Nway7GArIjgCR4exaXelLnlt6UbfOAU9COa7Xu6gQVU+hdCnNo
tqNF8xjGxdKNE56UwARk9jJaddnWqwKuPpycSzvEDeDPV610LS5vBoubNSN6k6F0TDbpgDsBujyk
uGvCINmZj/K724474VYvZHUuJGR8sPvqymCRURhQu2T8nnkNho9WbMaE1jHEKLX2QbMIA184D/1/
SDqv7cSVLYp+kcZQDq+IbMAEg41fNJxaOasklb7+Tp37evp0GwOq2mGtuTyYh/HKKVhkGCzfuUAZ
WqcJat6m1lYYmTB1N9c2RBM6SQEsBSWeWgYjnnLti3HGCmzqNgJesOhCYpyjZL4xgzelJ//VbLp3
ZcTMJcsYiRoB0WhtspmvhPcu0gncyqH6MDfiNhXEvZc56CuhXhHVrZHrfFAPQYpmRIQULttr2uzz
ZkIGzI+8UggIkLWB5DbQV40S554OxWnyuMe9udYcDfOIUG7hzOGoxATCje1+irAgHVufQ7NB8mXB
j9kGf1z7u9HVVkJTehBOmVxjuT7VU77nW7yA4L81mQatEbBx59ADk/3neCutaZSXpCG7uVYNYCLV
0lFZ/wcomH2Xi7vpvRMR8hu86N+RxYdP/Mz807px2FVBtaEgIC4OlLhkhMaWEQNqqOp+SGILNeRL
MxHjUk9krqRZc+uI3EWY0zw7msMs+peG8evUBA8g+T9hZL06sNdLb3yz5i+XgjuRgJTo09HOY+/g
wx8rRiplc6Gq3lUYWnwkuL+o5VZlV53bHE+gwQYkqTzFn2/CIuFj0VT4UXD2UH/CWCoUQCIWIdMg
AcxlYcwB24X940XaI4qzjVdZd7756UKzGt23q+pSu9lblVvJYojBatQaW+8s/1JRUixKB4ikS4Yw
5EqKVcmZFcX9G5zuMw0UXz+yOgi+edSj/dNYEZs3bCU9tymIT/JeCNw6Mn3EMcNrbgZQaW1tbPOx
g1CCv26sp+skJTLXSWpkt/QmmJH8H75pApNxvesWYmMCetWob7b4IYkIkTUWnO7TCTguuXyXZsHU
j/EuJ0A3ArfOuXbzcCY6YDPyGwmLM8AyuNBNDeQMybR9EQVY1gOdGA7Q/wzYicpFGNyC3vel43q+
Fql+lE5Ex9hZxUii/EnmqFih7ezmV0LQXaqSAgBN6cKWGvNXlGVrKB/Ftu0rsHEVHN2wJFq9gHDu
q4MJIhmWAOSS6uIlqssdkhaEQTTFVobPpMqCFYlX+CsVDo4WUP62hdXfUWgDjgneAur4da61jFWL
+MVK8U0iYCNqvqioCcts543NnpylOfqZiaFBscdFs5Qjsh4lrAb+c/E3asTeMLIdOwaJSqT+gPuo
fS3vWg5n52p4nrIKcmy+6MbRn/7CF916g7YWtgJPwssP7FDoFVNd+hPg/iUso39abFHaKDoyTzT+
WNvNd3vwYaiSaoygdeXp+rikVGp9wzHSnbKyEIADLyWlqpx/wYWFT4+b3uyQpvPGFUjNfGPDbhYE
ZV79dVa7J3lA2aBbfwaxbvqZgXKX8FX61dmhHw4b2TjWFhILEdAmCd/Vyho8hEJWg9OLUqBK4Kt4
gep7Ct2hlqin0rGeKsqxlVUUNyWNPqtm4NBjBLgYh+QmW+1tUlk924DzfKFQ1jkf6mDMENdGrlyB
c1/Xor3ebp24YRmbTCXz0AFc/zUdkvJWdsbFRqYNZRCScYjydhg8Ywe5H0tYQ3yMUp7VyuBoGLvf
Fuq/LCJnWXfAWVkUvRKooy8rvDl+whRtYSfsWsYsoO+JAB0CyDw4Ts19r+LKM7PxqQKJ921JHCkB
blwoc/ehwWiJwGguKL6R4GdiC+uw2U7z/tIGHZzkCtF/peqALTNfG1HeghG0Bct5dGnyhsEl23QJ
ukLGjyvUcuWL7rBNNYEtLrKx/hKhsDddr1wZQySkntK/TjDBNSs5EMtMqxf8m5Wn+1IOj4ihJiYI
ZhGqwxdzQMS20BjeblA/A9w25y1tjhQNwsiSJawzRxKsdPzVu9osAaEqul8RYMC9vSxJD6Tg10Es
xSHPPQcTgcyZn6VwJVXLUhd5e4+8TzeqgrmIKED70yjlW2ERvKviq8l51Py+m1hRTTpTZ4UH0wTa
ZUbqWfbpNcgsWGmVuay1dVPH8I5hei9GJVN84Dsu3DLc/QmQDdAfq9g2sn0DxAGv5bgMTAUB3mgc
GbFunZTTJbXatyLXvHkZwnpFK/9JYcZ+r3uJrzQKZvyCdGoLHi56F9hmqEw1r7dXdaSgX1tXsQVY
bSZSy9jFa5NxPIv6ZXDtyEee7nK4e9g3oQgtYBRs6Wkx+IYcSYEjf+E98iwohEt2UiH/JG4Xrtp4
fj0iw0ND0pNwUH7kGETAQOhyhciMQUJ/z9j1LOs8o/LMw5UTJSZ8TvonjZ7J0o0XonNgfiHU8tel
YZIGP5jKwnLsj2Zkncff1QkKXngRohJuS6gtvDMEIPZ+RgKk6VRE75G0s2V/6SeeNBcqziWFkS4S
FTIUU+1vmHNZKom2j9Y0DbLCJyACE2IIWMsFL9QGxlkPt33jfORj9U+teTzyAnJjpXfQKlNY4SAU
JnY6xCbZz6wo/FxaYPFRWvQfsL/yFwIUiKCwylNSkVVd9sxks9mAUs05zFn0RVlWkoQ6x4PwIVbB
D+u+DVlD98CEmQ3bpV2GIjqjKXr7byjRobxEv1YAdZqJ/I2yhQJ7G4WBk7cA7uDc3TwhoGEiVirP
RpMYGX5krJE9z3m4tit9P3XJRW/KP2c6sKTYctSavmWB7MUtHK6IR33pRdMsGHJ5VcpOYkB2XDjd
Vu/ahwF7yjfIn1liRoi89A8xhELbodDqqs62bCOGFNGkLSAefKnuoZ9jDqv3zksibiXvrqXdj9S0
CIo54pwa9mYTtZ+tcEM4cCGZnctaYQijYm/j2I75klkE8dmZzc8jP2FEoa3zyGvBu9BzGlTtB+/B
twtWyx9V9Tf1WOoB0F54FPGcacMGGAmYY8HSuinR/HB8TS2Ni1bZvqnwt9jUcxUknFWiLJ4wGjY9
qMNlXjQ4DKbgE+TuEpzR1S2zT6M2n0Z66SYTuQ5haUPY/KJ5vWsZ+Q2lHt9b9K5IehcMOf/ivPtw
qAkXqZHQwtS3SNivuQqQS1e/BwKWrPknx1Hxg+16WxTZGjXBuND1MIdSPbwYnfVjhjqVkvo2kYSI
8HkVl5TySRFsyxpEcmmri8RSTKZC5sYr25trJO9qA2Pyv/9P5sV3Y2ofKuf7wnHddaEanGiCpVIi
wu04UMTo8DNpfsytm9BwlUrGNJa0xRWSXBTk5o5xJ4GPHbHHUYpvo09QKyd8HeZ9V0soLGjFg8sw
BV0rUgFApyEXqzOsC9at1Ise4QcVqcb1o447ggA7cgi0GSnDF57aEPBUOD1jiStj7K0VeVd1gMck
NHsOz+FCGkKArkms66m+ITb4RrbwWVnG64AzrmpFSzM/zIZ8JDx0e8C6q3Jjlfo8YJUvefujFoTO
lUgwFySa/sA+W8jQvU2DdvPK0CErhX5XIUkHanrtjwLzld5nSxWdPTr8lRvoP6TtfJKWNiwarGaL
iBCsRSZiXEEM1woZzakd4V4ngGIpce7ZjA5HvUJVXVcMB4xDw4QlbHHVNVz9i553tx6aXZWH6NU2
KtPJCew3Y/51Nf+5pajfAfZJXYq3qqu2kVps3NrxYFKqTIWFtSmxlDGEn5ZUQTE1t/kP8Vhrcdd7
Q8d7rWMpqvJ71Jr3vGss32Nc6ldQZhQG+wvCL8NFM5TPxk2ejvyauuEDowzeLZ4kkimhlkQMr5lA
D+RNlsTawZrS9iMLdL7dsIBZonF7AWvAE0Zf1fCUR96/rMy/anZ4cNYZI5fcUBEfhjTwCI4zhLrJ
fF3jCO71Lbt/Y0lVNfpaCuo8FNtgqGlOOzj+VlNcsmL8ADKGaI+jgNSv10rzup1jdPqyLOTeSr39
ZLS0aUSPLWjynx0YHTegxzYSQuQNamXJchQlYPXKCvxIPhTpjc4h7Sw8U1zvPtw3v09N0p6NtPPT
+EBMoFzbIvqVXvwQLS+W3HYHTb4yBy9hX7NKEIwmCzGE0C+KAN4TZC5jZMGJU5bNBv49lt3RxAEG
BJghDLNGBhdsN5nldt2XAtkic9CPaIEB4WWiBM20YiELgaSNoVFl65XfNWkMME79NEv77pSCTKam
XfGIzKErKX32mFNzuITiNh0VXnpUA8NcofwGnJqOJ5QjQEoC7Q0YNaVeGVzguFj+FIiTHFMLCxj7
k/bdVsPrmDJn0WtsXbznPAHaooQvh+4EEuvQQ5pzqaHoFjaq1URrSNCmVJQt9oOQyuikOiGsToIp
13yhliOSTh/H27sNmWARF8TSB6lSYx4jBcziDm4d87USJBrXsihXfRK9Z1W+RHz/lXkNQyUOLNjJ
ybPT0q/QkBqphMq9s9iHVEbX+YHrGLz2gRouSlZiLJ4gYS9jCycAVYi+EmDgqKsxVBjGg3FF7Zqg
ZzAAkEJiVn6KarFy1B6QC0p3rL9Up1Z8KyrzW0Kk8K26hyXUi4H5jsKhNBGPbTcIBAg12na29WeQ
OUPvlkW+ntMrkqzi67ostslIplrVUzq3iEHgwJfQMelkCg0AfQkedd2H9UNtVCyQLe99ENTTi638
xjWYDL2gLu2YAsDKXRruYC+RK507r/uO2azVLLWijPmhBNXCXAGNTCVs4r1U+Y7XksRHwIMRRuKV
mYFSC6Wyyjw6SUur9nqe68u0fsaxOKbDYMJdy12qcjSezHaWzFkh29nlb6B8Nek5Xtc9SQolAq2D
lhj3zCG5NQwgMxUmKZB2TPq0S5SvcUScmS69Kfid4HrXyoQTOX3v6hodaTwy6fZorQykqPkQkReb
6bSXUDt0soEXDuF3sxANglaNHifUPgm9mcPCOD7xbOLOTt8SxTsHynAfBvuRduq8YwM0yWzGjwmH
pHFPRhzlmzQ28j3nyig735vhs7roVkhQqAjR9QazQDlAL6t/qE10NyyPYVhj/MOO/K0FasZ3CWB/
OQVIGzjxUWICyLQt4OO1d0CkE3Cl9e8mpS6lg3lBhQUef/56Ww1LqBYLUz2HvNtRACixZVSSdM6u
QlWrW8wITc/GOJlhH24FVCI2WYGEVYafk6Vo1a7yaF+MFOIk2mTMEC17ARmpiDUSeJsK9DIeBV0h
Kl543qrHz1XJpztWhP1UjskelGlsoqsbXHbxEu8+xEm7W+hOfuJo/gctGdd/8CkLCvRWZ9Y6CcgN
AEOrbk6mjJCfhO3XVPX0Frl4S+voL52G7ZgWT8/JLVAW/UzGYboy4jroYVMfUnGRYnhWdQ6BrJHO
HkjbNg5DZLw4Nfe29+Xkk+9GZv+SDM4BfdFnSroXbUvKG2V3ysZCz7BwvXgfO7N22CHLXEMDiHkl
X5VmT8QG1g2jO4jcuUXZS8Gh3ai8WwW6H5+qHIoixZTEMItyOGZkJ5+Ng7hcFmnLctPjvgU6YAbD
WzpFfx5AMBqXlrK64qFrUM4vrNz9Tkz2Hu2gvnMjDivIZPkKTuk5r5DlTZO5nZTkC0iBBf48/zcZ
TLZRtTHQQfDLyC5MfLhNCmSb5uTI6Ee0tMJlz0/pLe/i4AlamGnIjUlosahDBHgDcFi041XgHaoi
ZhNBJ8y0QpeMx/Wrl7LOGGdENxEdi6j9sRXUvcIjucxmyFOmB6LLF3Ya4ho5KqosVoJd7irK+uM4
2Y+wxmcY0L17LbL1KXSQUFsmeX0G3yyLwrZuycQTKY4y3e6YAQJp03T3M9DT91r0MYFSzSOJ1C0K
OSKpY9dYUGk8Uwvnb8kdQu3FTcz95jDCzoZ8QFdOP5lW9d6aolcBqXDP3bgp8F0vRI4PjZkVkmMm
7Goe+1kxjzuJFTSaGGxz8uJmbbMN3JSmzqjCVehOPAh19ovL91MsgWUxOtRDltiTcSC0hxTIVIAG
yHowU6u2Z0oH3O1PA4pcjyGD5RqdzsVx7JmS1zcH+tRFJyR+uWC8oqP6Lg04zqwg1qhpf6LC2EWu
dTS9dWCAQdeVOakknjeMZAtB4WuAO0KwvYNB4Lms++QzbMi4AGtcr0dhwntMwleb6BjdDJQTqUwr
TG3tqppnXvpIEpatlfHSNatdHHvyWmtw3bpq2pdmtbY13O2qA0YY+BWHiL6udZORYHopg8K5JDsp
02xdqtbBmuTVsbV8Q7+akcFnWfq3xYG/Rl02koJV8eZJOmmY8Nz7NsnPout+Y6/g6bEGeGcZiEz8
l6SK9S7pSOMByaEBFt+u91Efdps+KE9jQFqQSlg5WDA4B4HFfHJ0gmlvtuG3W4zDMneU5+DW0MsU
NHtWWxN7mXyisFNr24AWqiByGxP2NBhAifMaSOahDQbjwPqzgxVbFO6Bk3HRW0O3oXXAOEb+rMOH
tcwGHQwDySOgRQvdvqOuWnpNG18r9HL+0CF5u+UedP6hYrXYjMM69EK2lwRQMDA/9qRqME2ItGoV
ZgrjFAvYPi4S0MCJIC5UgjfDRrgtRqKrYlLEfCEc5aUc9Usa98PCE9nIDq9IeWvbYeV1xKsAORjY
1Of4CPRjXA3quR+ExdmZTrzH4k6bP3EGHAxLkIRacppPFaJHr+Yz5Aljh0VWoquvdTZbS1TOXxmB
Svi3lnZgxgStEYcWGg9YgrvMbOBqwnfaANJFg8h15uZMgVEK7tIyeRQ64fChoC0ynYbI3cwZlqT+
fFa2Oxy44CEYzAIRIdH8ZrVzxI/waesWtHG18p2+sZepV38WhG/xDFLooHTegBrZNdFE5IhLWk2Y
kMBh6WhysHvEKsQQx9iMEwFYPaxH9qoAYl1TzrBruAg6wZlGiPGHwB1/pJ3ZeFNLHcBALAx9vav7
TQTMgR6h/ZeyMZtE2W4gnaZsfvO75rU9E3oCzbyO3Bg9h+sYeXwImBA5WWczq9FgcymAMkbqdHPc
MvFR+jxAgHNMqtWpD4oz5x7IGo0b0mUhaA8Vw7R6T876rWr5KIyp/ofGPffR6m0HdfjqCgmvA/a7
9BCDhKX8g53GsoVWe6kp86LXUautamSPXLCnbG3tR68Zuds14vSmfqTUv0sjc7aKmEi3Ht2DHvN1
BCA786z5jVrGb+vcbbZN47iLOhfJSrEylyEq11nvPAqXE1cJlHuponvtIYgshiVqgfYwpk0GfoKA
jqDbt90IUbEMklvuaERvKa915v25Mpe73ptiBBTNR5wNP4Gt+FYcZPtK3fYEqrFD3WRIRHlpwx5w
8AWt9r7SaZtGTSt23WBvclzpCxX1LcRLlsB1Xe+SkjizUeHmdJRMB/9eXPoxDn2qQagTJSQOLW2f
jtvaS9AZyVJyjnRZdaTs+rUeBCahdzednVs1753Nbsfirge86J2kzWHgmQAz2Usdky740m2Xg2JQ
tuQ1iWUxktnSeb+pm/+LLcJdm3q6EZ23zqzxXeQjK3CeKisrWUlz3CwHNf0N2X8p8fQXtPG0I93T
WvZmzwbQPJeqbb6k6BCHkfWn6CxGrdn0HdGnuiWDFiDhZ0KZuIdSrcHmyspaus380AY8tBGmeZf/
lI4FrHjqroVqTvGhN/KfoCYgo9HIG7Qb96VhBBEU2lfeADMBEoSf4B0lF5zsTRDWEE8a3qJ5WynC
dMvzPC8zo33QsEQnphTgZm2wG46hZyRDes2EsY0hkNBs2qdc5eLRiy7YeOq6r0l0dyJUK66mfVEa
sXyfJGOJ7ahLlq+S3T6BL8+GE7CmF2VtS2hdkDnFEtqkCnR/2TXeB6lIy66cZaIJA80WDcwkl6Su
blE80wGEEOwEW8vDZIBeMqPmrS4tFy8YNGF9THABVIO5tYKrQFQXNuNyFDBuQzxFR518mdEdZwzi
CXopEh775pSkNTXDB9gjLjzd+82adMs1vZ2CCYEe6eEI9m+i0P6pVIlukLz2BsvfkExvOB33Gs8y
zz1dfZyK49ATR8rBdFQTHP4FomgD5A9YWAb+VfywoorCNR1X7PLZ8Z8Q0v7KBP0c+uNyUXlY2/PE
KP1sNikynqlZneChHRexwLCdGDp41IdqDeXOKbt9YqUli9pcrjsaxKTR/vB+pCup1xe7ItBY0wN4
/2R14i3b58BW1pNCaGceGM4ySFKKrMk5GDbhP9KDCCDojr06qFEVFe06IyFvEU9gkQHcMHJClRRJ
QSZnxKlsjDeTRWUS/th68lmpMmRoisEyDNpdEDKI6kVQ7OOULnEUhDP3cX21kmJL3vCf4RX5t5lP
BIwL9dfCP+FkxbPljr5k1JJUzkNx8BTMm6O66trwzB6h3MZ0HXx1HRrQtqoeXWzsTFIe9Zyvr1Ts
ca0SJtxgSPuqlewyFjTsdoVtriTvYV2PlrFiYsdOfzp3GXkmavgi6vobqdpSz1xrzxqC+01Gf/Fo
7WLNaU6zvCwwPoN0wp2AcntBhtUXyJn3wtFwQjM1XqScppvWTueYE/Me2pJmo2Ky0048v3HlqjtO
5Herr5S1l4g3LSXWBYxmugt4AqFUzaQ9E5oO47VGNgxeJuwSjEQcpycfw0t1ZofZklme+NIC+ll2
va43blRBKkIetVBZlY5njuTsXAhlH7RtvbKHSPoVe9qdXzZGf3IBrGa2Df/XVeXLFM/uVj39ah0C
YCMz+I0D45/Q68d8kiUlPGZVW2vA9JGpZN9IAARQaPid7jzQXqc1cSvDJBdhDn8BKcIgXH5TLzu6
AyNsqdZfTskGKFYJ/nZpFqTeTBtMMIAXe/EkPhj3O5gDkkHMTWNZG0YSPwWuvpJoljZyhc8KY8EY
FesoQwU/ItLaszEmav0XYqV5p8sWT6DaQeoP6llzCtb3DW9Exsp44rgKjfjU9sTaKkFzqAkXZs9F
2gHSADNKAJGTrZbjtffbIj9lVe1uGrs4GtZwN1Uss6HHl5wsFaBz3oKwKObozd3kEsDnLw10OuGV
7L+ntF6LoTd9tURtR715EFVxgMlGnoGxxQWkgUOB+JEPDD0r1HkHYdWHWnJkR42zdm3A1QOEcD9W
6oPbIQ4jHwJtryDlN2IMm8qaRDoGuBaRfpEyxnsio9d1Uet7N562HYEV/gjUBcEtJ21IiIymsl2v
LTqIppeLQmmugGzhfjLewWGtcyQ7FxFiolScozmoO7RbcJ6cY2sEO24X+dKOVEE1kiXoaz7I6LVu
Vy7NtUP5JpGbJGX024ttIy5Zkh5h6R4ARLmLMXUvkOfZczAZIQNa1Ow2Alw3iyp8G9ONpARAgSL4
V8ilXkBJ/kIIqu068yepuga5aMrqSoYoTljkDOKuJ/nZ00eCP9VdYOdr20nPWaW9G2Zwk274JlGR
cuHuqmi6AE1+izrv3pvuwZbhrlS5G4roLTP/eVJsiQS8mrG8j1r0MLLgjuf3Nir4C8b3sHZPWTze
s8IGGXtj3AC4Pj0HmnsioPUkU+NlaoF/I45RiN2KHfqJxt5GIsXrzZWi80KHVlsa+VcTXJuqPeCV
xx1WvSqht42C9EOxCZtjgieBo0hiye3hle5/32fM1ap74KTfOpHWXBvsOxTDYNPC8xfXtKwYYTDM
imtpbK2EbabXc2dGZcZ3P4KSnehvxhhuuobJcyb9PtoGTsbvSr2rI39kALSj8/9olOQymuI2cS3N
BwILSSDMjtGvq+w7yYJP7pR/5NNG/mCKhx2HrwhEWDo4BcIh2KRMsNOQh9XgCanVaT9W8thK5Vql
5UtBVkotdxbpRK7Z+gKF3OgdqeLs5nuwXpTQ+FBI4zHrcNVX0Qp2CTo1rNcjeRsuIr+4Pegcx1HJ
RJbE3aMbKgc6ttTUzmSAfiZetreb6J1kxAeYmUM/CoZ+4z/H0b8bWzu2RHNZsXGjtG6ml8oYt6HK
3wxLcsIC3yrNP2tWairWYXQTJtPj++AqV6WUe343c2kT+1EpxbFNO+DOy0z96GP1XLf4WTTTfgZp
9B5V3VcKgdscrghmvnL6vTRBdVyl1+k5TcVfUVavxL+AS/czoq8N3hQewRUYjrXV0W8Q2FF64UOG
yBGS/hpX3j6v4ovjqpsJfG49K2fCtdPBuguq9lpq8SYOdnUn8L04B7vr15Ynt4R5Qk3GfBSinCPV
OWgvDkUUCSKUmHD00mkfMcks8mYTz2vpL7X0TtyEK6J56gwDQ6VHX5JhwCLS7JVqCUZv2jsrflgu
HZP06WYZ7irNICzI/pZo+rmtlbtiM3Zj88Gfv7uWfHdpwhQ+xnHs7548e7I+ldJ4Bx1+mx9AtGqv
WFhXtp6us6C/6o58L9LiPNr//3MPsVSwF11+GPX6ab0KM7x4RXEuZHLtk+HRpvGpT8sdeJIb3Yg/
6AhwXOfQaO0NPd41gmaQdcFFsq4gUkaRbKAQ/hYqaLVUfVdJErPFUQ3Vs1ogkM/mNY19yMb4KiNe
vOxP6LhOMZssQ7TrvlFuwoiuUeMRGOY+52PE7W2WGdpifvWjgF0e3+MhIiNz9tmOS40gdWfp2h9D
RUxJ+hisfB+2azz27djd239YTMdO+iGPBnUwGR6yPLdaf0Rb77Znq7jTxByHGPgDU6cUSyqSHUYO
zXqM5UEFFdClyXkUyRXq6f4/UV8SP8pQO0eaONXCfTbMzNyq3WkmzxQrSOJAXrNp7WjG0hXyOh9z
8//KbuuNDdDd6Pt7jTQkG6wj7pFr3eZnFjdXW42vNoqxsA8fVfMxxMNJszkZu/idDfJZ9M4py+JH
4plHs/4FAHWKwKhDrDwXM5mRXww83tVQzLtWsv9VTvPr8eb3s2dOSVVWDDd8m3ujZ800ZOehvGVB
dDCSr0g2+056J/CYJFWFJ/B9hAhQC/MbJDYw0uo0TckxsI13axSnLlJu8wcw//uQ7Y9Kv7GN8IqS
6AUd2n0wxncy1w4jFx2EvA9Dho/RRmvMrfcZ2/bTmuM3+EZpvUto4I+ssjNN87XLzVdThleAilha
cqrA/krzT/OB6ogvH7kJi4Q5tROMF3Jxr6rLzxL2af6zzAy2dfMFJg7tcvyQ8fSeldNl/qUmMz7T
vrV6vTHkdGHl+JYIcUOh+/zv0lGdp64PlLAshqMH0tBb7DjPOo6uVrOyDHEmuf27aMa9owe3ZtA3
kduvNCbXTP+kN6xUpf6MJoE2+ddIeuIWMyr36G1+CTmBAm536LXgOT9RvFcnTWjvfT+8ZWKT9MlJ
1yR8rEtr9LehMb+duDhTSd3YDVxJpdqKAEoE+qn/vjZqf58/5NAadzO1dGKC68Kf9KruhqbnY5r6
a6Ko70hqniV+9NHJz3VmPpFrbMbEWvPN5IJIITgEBA3m55wHdL4nBzPfzP6ElCeySoZL0PVvoouv
VvjXcySbRvgwFWvvqtiL+GssPv+7XkmJexNqdxqa/KiVJgbacDPW6bdppJ8N1LTmEqyDJLg3+T8Z
EP3Nb2iOyiUK2lM88NMtcWd5eJrFfSy22koizy6OjtvfIKB9CB45xbQPjXwVXn9XmvFKu1uyaIvG
/8qQ+WX99zF6qEFbLEkGyjKUtfx8/sALHv+9TlvfK/0bhvlfcoyuDBCo8z7n38Luig9O4Itp7z03
JPyYsywM34A9fuiR+p7zpWhGG7W3uANZwzAyveCd9r0lsfZ309FfG86tel4wptK7wRJ9yaM1Avet
2/A3HGosg8A4q1hDg6d9vZthdJ8vL12fu6yV0RTfXdX+aPnMWQnPNh0Vy6PwYeTWWnCChoZybcdi
TUisX+IItZAS5+2GGMKj49lrQ1GPtSlWuIK3BFhsEmpSh449sQQRk8obwopd7pQvrD8OljatPSXz
4yinqkwv883eeDmMvfYnEpVfxs5msMOHRljnQtHMV2LisWTnR8OZnSxdeR6KjyHRfkWmUCfpHIvV
22gW31YzPnLD+WuH/jXPXkfFuwLJhWNH6IPZvyU6p23qHirDJehaWxDM1GvhFbs8QGMD56izders
Q8hyizMYQtewj1FW5oJ6mdQoCnsPuI66dEZGXmLauoiL0LFsgs489Dl/AakT8F9Ac7q/lMgr40By
Nph+4YnDlBVnI5xHX/bBSbRjWHYkP+0aR2zQZ7+qLPLGbB2duSRiUh2KbRaIA2afw+j0q45Bdae+
xCq84Yg01OEX6jVGwf6aWe889fFrHa9N6uEWbQrBBweTJIAu7BFCD6tGrTeqLncRYhmVsaSEV5DL
RxjGh6HMfSZ1p1n+F5BYU3fBmxawQNaJ5ppBfdmyqf/YoVJeWsshpIRB66mq5b6O1f2I3qJC4Umy
8Hp+n+eKElmi6oUHdO37EtcMcEOOA7m3ehKcqTlc6zvx2qst4qtIJNyfWfKKH93iTGMR3levWZGe
XUSI+MNY5kyoOiNeScgqAZ2Eb9oIifqfkG+RnnAiif5edv3NUJBFJu2y8tpZ0Kwz9UjIOue44cel
H7mE2gcq9doowB1HeeyjAlQkCrFX5xmHDurp6qVmtDXa3h9ZHXuL2YRtaRvJAK3EkOR5v85hLlzD
JGQB7W50jrNe/Uta9zCrKzE5J95Rt5Dm2NGuG1M/Y0mJToNRQgBpKFrrLSiI+VXy32uRLxKoNgSa
sAkdl31/gWfgd864ZRPsax1fL15MiE8k1e+FSwQwg4Mcje6MRiCzaTuGw5p/1bfXaa+vjcDexTJm
hO3uDaXYRtp07BneBq27wyQ1Sr+V+kp3zHUnsQSlTGaCqF02erZsX6ukX7mxXALeW5qsaIJgfnAV
vxrdPWSNhgQVDDr9rvwfc+e17SqSrOtXOS/AGXhzKxAy0685l71hLFd4hBMCnn5/Oat3lYQ4Ylft
m9M92tXq7lAmkZGREX/8fy4/MSC2H0/5TquiTYPWhmIM21OU7dDdWuuDfwS9B8J0naL/Sdbi0RrS
x8SvVeZykMYhJT3Jv6DdXBscoI4lBS039y8NiCtIAfwUqKvDcP7wwdYfxA7w70S+LL5CHuoU/2uv
HdAfboIPttV/ktJmY0H17jjB+rDuZWcfj2jPMFpCQTT+0J2iraQVG179X2FD4KkWveSp/jUJPiRA
mbqDvreO6uf+KbD6Z5D9XwMK5ryySqb0j7ZvyXcGR388DA9107+BJbu3w/y5A11QItCdlp+zKtsl
SbMRXpDJ0gPxJmFE6OfJpFRjqOBy9OEFgDxNap48ojNqitGRwRP+7ZBypgdnLy48JOL24RCsw97a
1SkF+5Pkn4J6A4UK81of7BQuSF65D6HCzXdSn+QGainYT5Oq/xnI6C1mw17hVx8aV4eBynZyXuiG
VzPagnTFvdOlECmjbF8+VcHplYbJs5JKhED5wShPgFSFGg1oVqKTxsSOSE2rkALH6DNt/HAyDF/8
MTc61BX2zkKGSWH8Bd5p2hmhD0uBN0CY2jY8FPjPca5sgprPWJz8Di1DM9mWuvTAi2SV3J+CdT6E
VDmix94cN+Co13XZ+8HgIM9MNO2kNXNSYkqI6eF1Bo2LlA+e+Msjmy1ZwYaj+UgvvSMYCMi5OfwQ
mIoBICNzwRtxEfZx+jJ0aGM3+n1/MHyYSO4k6n3RCxWB/aA/hR1gwQMQ/sZ+hLRjmyjlU5xoT6pd
b+TA2STRa0kHF6lz+EaZoFu3FKyQNj4FT+PAa9AoNwO8YOZYfS218KXk2ovrXRoZ9wA8qaANvIPt
XQFnWM0fNeWDyq6a1glKNEJrzMxlV3tMTnkdwFBN8INKNdLT3VrLzXuTxvgph4E1hWpBSneQgtNn
jO4TtgAmjWIctubJgN66/VQmfDgSvBiIvHjN8WLxEsd6paX/OR5TyFVBivwQTmVXzr4CEK0aO7vP
H4Yo3ujAUZLB/J0gOyTTnOvVtVyUW6XX/PfXod6+hjxl0kz7UpVoTsewoypfgyDa6VD9lwZ1PPV+
wFUKHok2E85G9z03pIcG7RXgbQ+ZWWyrnZxqz4bKBDIiNppEhDl2Pv/DfHtCtaQh7FhBLtBMOwsh
rbyyd2Kb2j+Sx0xaS/C+0mhzmDV833JsQefhBTTlqC16x4RMQfXEjxwkAMSJs6HisMJXvh35a1oa
bXpGKilQ+0GtMhJFEsC/JnGwVgWTw+FrpqFqhEhEL4Uvqq49NbKOGlT3EkvH+4qZQypkLrGVDoLu
x7rOHfdRGkFiRIPXR4ctKJnVUYzkHWVKCaUvAjPcx9so3vKGZE+qu/dYje6J4cibnOpe0Rs+pXl4
b8DQlu+7MSTwhaL4djKje7gzN3oXQ0MLvXt42to2CKX46OudfJe16DwV2T5Vu48lbbh0LHaWetwh
WrtnSJ/rWr2LAh3EsLMJFMA2ClTCVe8PhfGY0RoHq3jfxJ0fNeOvtq757+VUZOLPwpOhmBUzNmiK
Zw+nUnoxHXItHSAtyJWmju7HDqeD84je9RbEGBxN5Z3afFGR1jh1DbJfcNNEPyzedTAPZHLgJfZd
URY++OkNlSRPfOjKAroR59vBKPbZy0hOkmZvYanQVNSfZAlW5yMPqdrelIfusbCyPVwDsN/ImwAd
thCJSbgB7pDAQOanfAqyh/pweI7jYodQ9T4PoeVLefRAMNXHzq7Wsx142ftcilFmwxIgm5G5zgxo
haBV7sGkqrAeDwUtU1Jue7xvh8NuGBn8blBWYuP0X4gbaBsQRgeoT4CqIEJmPKPN1oHlDz5qqgRu
v9Qa/w6lkGitjSUN4pyXQACm/p8ThPxv+OYEWftf2jj/fyjYqLclbF6Pv75fKN68//f/Q54O/Ydu
Go7DtLRtWLoKRfp/yNMVQQwC4EtQuQHX0f4WsFFh/2CEA844VTF5jgjVm/8wyTn/V7f5mwPLnKpA
Nmep/4QYRLlkTqfJDnLPliHNRwhClpFPuqQFCRlDhKX/YK6YwlorXubFe+cRYJ6ruPWqes02h7Xl
nbGm/EdC51wyR70ir5vYhBDlnIpEM/Mx0Btsth6FxWBVbcIH2LnWzCq6iQ/gaU/mB9XjOn6D4QrW
buDrf/rohRLT+W9QpnQo03WLfTmjQ+G1g2CUyW9IP+W5F24LP99oD+0aTcpduAER+3jwQ9+5v710
aP7+z5lY0H9vN/pDmo1AuDMlfEXywOwyG7PRLtv1jP8mT6BnVuMfoQtjhZu4C/bmP+9f9jT5cpmQ
e2gwEJfmqrgP9u29vu63w/OzuYLc6YFu0vbl122Dl4S2V+vTJryEVphHThaxPn3T7ppNukFL0Fe3
zfa2GYVDc72PMOfAwGvSY3AmcmSIgkS5XmGnWWdQ76/jfUsHHcwG8sHRSvKCpY2cNahDxAgpjymb
gqnnwl8YCpQyZIVWya6BS7dxi6duS9fQQ/gJuNRmYX2c7+v1wetEcEBAQWhUXZgzlMJpS9HZPu61
pwJPgSH3W7pnwGqtvTBTpL46m2I9/KD88+O2aXH4/paz+s8XNGhsGYbFjKU+ORhcwylIKqgftcx+
4K14l/Snb7dNzDiliDVieapqGNpkcSH0RH1Q5RwCpTYEPGKXlIyoaVK54CZLhsQunx3ycYyz7Biw
lqOZPZIwfED+9M1sqv3t9cxsGevR4XCGfV3jsF2aydMRQvoGM4HzKiXQXla5d9uCIs7p5KtcmJiw
N1HMavQ2hiof+OVjSayCAsK19vryyZoJzhCXGpblaCok2NMLwYRrDWQ6lk6u7FKddyMPtd+dtla3
0Z/85f/PIDzj5DqHl8KESiUfdvbLfRtJC+ncZnCPZNGTc6hcxicj+7kIXhW7WmflQvAVbjXdwzNz
01gIWUSRS0fModPkHdBjylo/zRvQqgzCVe3j7U825xSwbMkIJuoG+PmJkycpkvYFXVfmhGMvNT/0
42JMWjIxce8APhGUh1hQsou3pHGRLwMOQtdqPfiyl3qwjRxhr5cW7s65U3W+sslnG4raQoUekAqE
fPDfMHSX5G4LkOb2Bs5cJXjHf2+gIk+urqbuqeM1rC5UtF0zyEi6HBjO/2nWnRtU/T6hydYtBAzB
0HvtI5ZpyRrU7yoKA5cuSS9XPkgVyr8n134Z1qdN4ksuEtHe+EldyavQO/6LVaokc6aqWKqh2BOD
BYAzNU44bkz/31u8SiAA+KOoNZ/pl4dTFfME41nfLIXguaOnybLm2IRhjRh8uc6TMYB3SUQIPiRe
Y5a+o947oe43LRQZByBJ6t3tr6nMxZVzi2Lnz2JxAzwLBR4yEZH09W/Npt2efPK8l9hfynrmPuK5
qcmeOm12ohqDqTABDaodUM9psb7w5WZjsiYjQa0rJOvOe5p7tiIgnKA1Skif9E3zWPjpRl+NrrSv
N0vZztyBOzekXm6dVKsRQtO2CWVM5Z66rwOlkC61ltYzk5tCHfb3eiY+gcg7kjA21xj6Rj7v/m13
Fz+0K/mL7svb5k5eCJDqvD1LFapSyHfakziSJ05voT9ortQX6vEMWH+rfeWJSqEPxv4jRCLmDvT9
Dg5/bQ8u3dhrbu1K3pK3zO/uXz/DmcQZs1CMtqv4jCrqtMHxoS/hq1LWC+4/d/loCgyRJI+WbU71
c0eSfqcWibhyTJK1mRlo4jgVAw5pYdbu2OeVH1Pe2KJbr2+MxGJEv4b0FISCvjnWagC8R0X8Qcyc
weHQvMV9or3ARjb8Xvihs18FKkrEUyEzZ27h0tmaAZqxtCQyDPtgM+4qV3K71dHrP9Go85g6dhfs
Ceed3soaZOlwo5uaqkyTAIBXR1TE2X7zpd2JBoQLy5/Iq3/VG+t5KdyKd/stc9MkQC/UMkeej6+9
sffIF7WoaWxsjxKwz5I926f/j5vlr9Jz9lAtBcFZL9BgB2UemAvGFL54FjLSGEnOpGWxIgiiZlB4
sPp6kJTvLHd04Tdx203+6jwvPblnI6IGYz01CErKotJwbrcIlJPFuArPQLN5lYDltnW8kF0ps1eK
Rh1Bs6GSMeWJ44zjYFjv6ZW6Oa6ZCn8rf6XrkLL6Sjw3ASRtcq96xov8aLPgQ7N3y5npaYCkhA9D
Lrd2shOvzu4OKLXwIUY6t0Pk37Y2u07dkE3Dlk22cpLYMc4nKQUzOxA/1r+HvPyFENeXLjKedQWy
6YpBMq8oyiX97Vm/PbMqftWZ52jQOgH+5Vi23vBHCZPwQ/80uMEGNOi+hTbC1SHA2lj78pFKgr/4
Hl0yP4nVJ8S3JQhCuYI8e3N8hF0CDYuX9inymRN76T858HgApnD1zSdAsQsxYi5C64qM9q3G01Cb
hog0r6VSStjxyIJpkFGiFOn509fbn3XuiJwZmQaGblRSWM8JDGkav9ogiFZlL48Ld+ysERXX4Qwy
9TA9h13fGunJZhtPDKtC++NB++jdXocyu1tnNsRvOPMUqorWCKW6iHDFjnJ/sDluIq/dag/w3Dz1
62wd7ZdecnPlNJ3kweEtZ6jK1ZPeqtUOUNR7PSbYwEe3gXsVgspya2xCwmn4pG4Ld/xqNwsbOr9a
kzIqPOamqJdcrvbA0I+kqeyovGca17d+hMh4rRJfHAgajYz3u0zGL52H2e9oUsFD+1LXCHeXVqmn
OodAYrmtYa8tGBkCK1hY2dxVQYXkLxOTF39fhhB+K5joynIVW8g5D9/kigUZvIT0fLfgNUsrmkQ1
CwHWqIDbfsXof30vvmH6Lf3ouGysr+ytyq0Xi1xzgZTLSKG8LWL39A2iSfYo53Al0J7RaUxx5au0
7qs7pw/dXAc5uXRNzJ6MM4OTkwGqOxhjUcOrvWDTfFC27Z3yQfC6kLcDKHCHH8EjtHULO7tkdeIr
TEG1qd5xHkVBZbw3ac5EOKizbtfjGuwKEx0bx7PXC2bn7sTz3Z34Twg/bNFo76lG50EfON4Vn40N
Aw3VqnCXFrm0xon3JCfzGA6i2BEaTKiHcMY8pdUx+GCpkRYtbKg40dOE8Xxhk5uwh5cMeCu25D2s
dxt7l+4YtV1bSydi9gCeecsksgwZOY4ucjXx3RLmMkFpwGnhG3foTpARp2SOb8yHM7DYPiw9+dS5
gp/uwNfO5B3M8NM0HP4ysE6wA61y/o7WyBfgxF7er8Cbr9Y/7RXys/AoeLmffJN2i84jEqarPT6z
Lv787A6BkifVaou1N+uBrhCUvHS5OSW8193YY6z7trPOBp8zc9qluag04DAQ5hCC3R7DZyWvF5K2
WQelyKKTcxsyDYNLC12KgrctHDRgVnaA7fukgITOlQ//ZiEENN1UxZU0OQeyGXYqo4f45lA9mQXE
ek47NAu7NXvZGkgNOBTPZVFJv1wMQBVV6sRixCtivI/c7DXYQTTBJ7I44eCukv1yL2luC8+tTnzC
cqIefSas2jCn2jS7y7al8VwtrW7O987tTJwh6Y2xhiGRT/Vg7oeH/u7oB0+DB3O76+yWnp9zngcG
G+VoQ9VFvftyK8cwZ2CYJziTahmcnrb0ozooCy8jEWmnh+nMhjUpMARjbmeOeJ2oTUkZHcFH95BF
A4yXGfCjzpGHT7e9cMngxD8kJnuVQWdRI4MMWZvehQrsSqCav+lZuJSBLewg7eiLUHFAfC9IVB4m
gZbsh6LfRtFCJBbf4Nb+TRxihNU+smUcItmFW20r6obRdjkdUZdWIv78LOgxt2b0o3C87me507z0
RfpCP9rTyxWQNNkNd+Gb2q1qN1oH7vikwOSM/JoPCchih3yuTcw3+sstLXEWz35KqNZHORFlaGlb
7tDfpJEqP6uvpGIk781W+3XbYRbtCY86s9eFDEhnPUu3npLn+K5yczf63LvBSvX0H/8qXTBMS0dE
j8tNtqaZH7T1fcMgM+kCtMiH4nsZvQTDYot/xm8Qa0XxXeNs8zSZHINe5rhXQcJDfRePK2hqvhs/
zX39rNyZHjKekL8/QPlYrlQutWGrPS/s6UwCxjOPsiZkeDqwzsk3NKBTzA6KOPZSeFzxGvwhZSh7
NKNgyInhiW+anVxCPRAcv7RaslPMeKEvOVdzNyzeRewxii802i4/qwYSuRvYIsbjECkYD18tPb8r
CsWVoNUsahhtOtVlNM1TOmBgfebd3oK5JIYiCbUum/6e2O5L+3mU88vCgInhJyDVPwXJ7y68s+5E
adn4YLycvhobhvzzr92DvAUTu1Bum4mDhk2HmSY2uRotzUvzB7k+nTrIN1aoSgV7HNzeZHpcQ4IE
HbCJLK1/e70zD5oLe5PMtLEVmI/6CNbkGLi1ZDMvmgbPY0mQ6MePpkqyH4b199tGZ7zctugyGirF
PRpJ00VqwEkRZwWpnX7rZVi2mmgbp1BLpWDkss5XjQKNanlz2+pMrLywOvmyB02rTyNdZF6nhId2
Z8Pv9i8sqOhrUhu2rysKqaxGIzkbwEF1V2RfDrmyYGDGO4g/kB+A6dCvn58KMGJjqFRrpZwQJqDw
A/XQrkLPx4RD8vZaxDeY3GAXpibn0DrAS8YctQ1bhuWbqMVmAKRl+0cJEHHI3m4bE/9nV8Ysoisa
oYaF2196fdE4ZdUayB2ja+k2kDrZhB8DRqzbZma3z7HxPDA41lVsCRIot2wHMzke6B10y60MT7dA
crVSubB/MwcLISrF1hSLThGwlMslMQx+7I0YAuPxCDOUw5Kkel91qKFpgMpJadpqseA68wCjQG/a
wpxBOj/5Zrza62C0Eo4s5FeWlG4gemB8Ch2RQv4YiQGCDnbbFOqVVv7nccTRYUSmB80T8KoxltVl
16PIjGeO5rqllAifq7wpmEE3OiH9Y5ooKjTdwpGew1SJlwt3JiplQnrscpfRmQUt2nSEryM42Tx5
hZT5Jah+y0g5q4xHdYcAlG35fRRU19lPnXGX2y517bkWVzVQSOFSYAQnid4pirJeHWlAJg3jF0YE
ZSTEF+YhXsAfzbQqLA0tNM0AdykuqIk/lZCD5M2R/AMNkk/6/gQi+1H9eHrINwwpAaleN2/Nc/+g
rWM/WP/zNQo/RiKCpj+tkstNDlPGDrKGaGPHh42tPYI3d6Rm6VNeh2f4nhVQ2kBrFJt8/9IKlHun
4CSKh1Bp/qx3Atx4KNzic7bq1qcdVDDWSlpw2pnL3qI/oUDzotPhBEJ0aTNtQqiFBbSRSizi3CaU
GW63Q8jFh6t7VVZu94n38OAPT7JvgHYEOP/P21yWIVOyoWsJAOWqzVVWRdmeRF4pU/s+wosZnRZc
dM51MAHUi8CgAveaHJL0dFDqvH53Heg7KQf1XnO4GyCsp2HOAAXshtEH+vPaOlmf7hCMu+0+Mx/2
3Pz0LTnKUg8lIEklk4VwWLaodGQLS1wyMUmbqZ3oqXlghWlab/Tsa2oq/8tFqJeeosm6JTMew0Pr
AAi9hIsoX1jDDI7HMhT6LNTmzfem0aUJ1ZQsKejYJ1EiYZZsjVTIqttqm/L7nygCZSHdF959eesK
g+h7c0uB67UnuxaPcKSPosNqDmjXI3mSwTGbQf11+/tf37qXZiZbh54C+tqqzpvGGV7iRv0jgPm2
tA93gSwvbaKIgldLAgZKWx69cm2aPkcNEoZ2Jh6hcXRnwLCoMdR40u6jRlqFUbRwx1/nsazszNok
eR7M7hgm4q2SnQ5ebiIhqDlumZnrLOp4n0AwUa0S+bhgdW4/hfamTT8XZO8UgyLlYZTIgCpWRx3g
U4Z0hbpmmtjo8gWfnwuPBgukzkTc4AxPLre6qeN0RHkEXIUEK/RzUIYQfEGS5qbbcC8gZpa8q6lk
K0+SjdrD6k+82T9P26yLnyFO/9lLH5WDQ213xP8mg/CHIRDZYSod2YIG5dh/7qtIa1AI5VWicR9d
mrIPkTkeSoX+Tol+p31UBJdiFr5koaruk6GpPty2N+OvJm9dzXLgJnaovl7ag4WkSBPmfanIf856
A7p8CFeKD0f0MDQY7G8bm3Gc98CighU0OPWTz5kgd6adoGBcDZb8rLfKHfQ1bwBq7vIs3N42dZ39
WrArCxw48cwEKHO5LrWMrDoLbU6GqjFPCjIxfh57iPvTo5tbfzTyx9v25pbGY5lGuyDg1qfZkV2l
ITp5PIw6w9jGh3x9lI8Mj4FXgqjrtqmZnBOcsXikOLALXINGmnGo6wBuvFX/c/QZenuq6a3YP+Fv
YxpiKT24jtFiCIf0WBVzM1cVGYA/h6iCympVMoDIDKx8+mzCJnl7SXNGSA9029CZ3rnaPSmGbRie
M3DtaA1qMvR/5VdVWqhszLQAGAw4szKJlkkyOs2phQI/+Gg9KT6z/kireQVyaGvI/oyV5kJG+yN7
yD/fXt1Mv/3S8MQZ7fKUR6WOYeVJtImrPWSpd90dsoAdqfPBO1Dcfl3qxYmgdHkTXRh9j61nQQue
6mN1rDBaHPfS8XeP8MbtZS18tCmU02pyB9JoDLSxJwHGTQ4fNG1h65ZsqJfHWIe4Hzk5bNgZvYwQ
dlL9pYuthXvmOghebtUkLqmj2mpMMXOhSZT9DhsN/SDrtA2HZzt4u71p77ty67OIz3b2WQY1lzN0
VAhMSP1krugU6h+zJ/u5/HyUVsUdVIhk+uhb+frd8LmCCXezFIavY+PlcsWmn/0EGcRqWjacNjN9
PQSw1uys4V6IP6knPzUW6qkziNVLayJynlmD69wJ8h5rYliOo92+5VsZPmzX+XJ6jNeIq2y6PdpH
G0Y9f/HGgx70S+ovdmfFxXlr34UPnP2MQqvQlynFvt8zQuaKaiqCp77JNhu72994KdAIWfNzW7lS
lkF9xBbcCPt69y1fh5D3PejPqNBsDn75MVrD/rhg9b24cmuFkyjDyITjdAMbbaw6VtisELf2Ghfl
xef4Ad2Gdn/0Tp70R7IetoaHiPWD+tB8zmiN3F7+bOAR1XsqhKLEOklhLNXWs4zkcTVCwnsAZ5cj
Fn3bxExiiFMxCEWbHxw0o6KXOzyGqGTZYoeT+/HLsIaW5QF6TOhbIcorlLUFGlb30eKAOpdeU7/i
OXa6W0oLZx5Ml79i4tptDapLEXG9WXdeiLrFBmE00VJeD97xtXv8VzN8lyYnbhxG4PRJd8RpUnxo
sjwFCnTyYGVdb4znpZtr3qfO9nniyYrdR4XeiH3e9fc5qcZhn32Fje4u/mhQzfMESlVdtR/hgFoH
a6Qokg2adtVqWD5Us1Hr7KdM3Ns8dGpowFDD67Tz4Adxq4+QYyIxpD6Xa1oTfrR3nkO6+V/jp3+R
BFkUMAxeIjpuN32HJEEcoIbB0ULa6Ijw2HBcSTQybzv1zF13YWRyM6SpHtixprLX2q/WXKfO7858
vW1iLjJd2JicGx0Gvs4MWUh2X8K68KXfpS+RZz06MNCTDn0IVsmdfHf4YS1cezM37IXdyUmB47mO
S7GBtuDB5p+3AcSoyCsdl8Lg0i5ODsjBTGuzK9nFpo3Rov5eCH2semEMYybEXSxnciyaMDgiR8Ny
UqTETHQ+suGfB9ELCxNvTwbZ7uoYCy10sFr8djB/33aFuRB6bsGeICwIXY0DHRTCzC/J8+ibH1to
oVelz/AiQNBycJPvyWP7/bQDhe7C/vLhtv3rB5NzYX5yS6g1UhaV8EQhM15Akmq+aOrX6riQ9M+6
A3hTYGc8OBmaubwotAjuOXNEFaXWP9SoQ+WHVVH6t5eyYON95ukstUBABs409nNVox1ppE/N4a0c
X27bmPW4v9fx3rU+s3FSGz2EkchAx9l+QP1xA5fNQhY8865ki6gQ6ZT5GWWdIgzQUQ17p4erWoLw
ya13+Vp4QlCRNahe7C8F1RkABY89gqlm6PQrr6Y9KzlD2ajCnqg3IjoLgeHKfna4u6VNDoufuzRK
MheFzg1Ojm2qyKXKwBBidGboWRpcTOaz3hiek4Xrg2YtQJhm91NlGgjIum44jLtd+l5sIsoopZg7
pZ/VtF1Dr72hMUvN802K6Q3B8kcK6x+UAKRDuQNJvAjnECYmOaFlaVAmGCAZ5CvqBKgAjmYw4Jp9
+VbuxAx0sLVLIByHZyaFvNs+OrvgM2vTcYC2aXMbiliRD6Hsp60SL/LUV2ujeoiULoPrFu1NNhhF
Ux644uAJeQ9QTpEXu+UfXGRiKOh/gDASr80bu6mJPz87hBBtt5HVioNe78Tx4Al/XGkfGk/1KUwu
T5DMHXrITyywMAK4OIUpSE4uBVnOoddUoQyKOEyzkBDMhC4aa8zYUSsTiHLx52crQgg3hFWAUlIR
nzwe85+s0akox+tLsWUm3FPSBDEIvpMm0DRh76yjLRU2hrhlfMD5EjyE6Ep63arx+vXxKYG7+SPC
AMtR5urQq4I2ASyPxpvDvIKXSpkmQ7hPecd4BUruMacrFJu5d9aSW6/fv9wQrQzEIL7/DzgptKnL
TKxPQk6O6JjS0iwHT0XTa9VGgJHFgACqXW+pf7xbagdfB9WJwcmFl1tGY3YmBkVQ1e7V9wdJ7zb3
0F7BmuJmS19WrODiUFwYRP3w0oU6WA17CNb+fHY6X8Z7vV/lzjrxba/xBm+E2PxDtym+Wb+XP+7t
b+tMI+zBlIYi5A0K3sDcON3vkexSQqTpcELqEULQfxrfxFIBEAPgEOioab8q0NWgAeEg4hv6eWu0
SV6ktcAPC8TfcSEDnP2StGN54hqaQvCeZLJpdBykU4JqRB96AlsZ7nvEgt4gRxevnXKDtN/3hQXO
eeu5yYm3Mq4mDVmESejqDL/dKdvcjel0rJLHghm5erNYlpn7gucWJ+6aBmaFuicWlQwCa0YuWmWV
/Az3xY/O7de0vP0y3wvandA31wurvQrnfE5a3nxJXaVJNm1LF7FZ0piMTQom5gbtma8CDh5jtunc
5af7VajFGi0WkJWYuiaNkg9MeWgJBcZSR8MtNR+jGBFOJVxIRq+HdSd2xKVyFtILO7GjXsFJ9Rd4
EZ1wXd+bLrTtm+iz8019hTsYylNECdfUFrvNvxgNn9ifXCmlA3llPAj7MdzkESmk2d7pcBMufL05
Xz3fT3HjnK0zQRy07CL2s7inqgiX4gZC1lV1rwqgM7f/0kDldbVnsrDJebQRLWqqkYUpT6N/QAHZ
Ddc5E3N55Cmuhqci/7WUQs4F1/NFTg5kaZ6y7CQ2U1ybyCrHnrbttkybQX/1cv81gEbpj+w3/YOl
7sHVfc1iKXUAqTJ0TQUUcLm7Rcw4gaGDUBcpCDquKTK8x2FwlUb9oMjJQuC5SnSwBl4MBJVCl/dq
NFBFuQLBLUBMMH3BOAz65dR+ve0vSyYm7qIkgLTKEybaMHsFTFWveimTF26IuV2jQgT+DCwNMCnh
s2c+aZc6LCQSRvJkhKw1+sMZs09MFUBgXZT90s07EzvBu/FkI6sBizm1lubBwTrx7biOREkbxafD
Lje8/DcKaUSxYadC2QhbvOLSpl48DjNrvbA+iTORqUXUJ7AuWMsUKgaJH1V7CGrFMYTm1A0+R+23
zvDCRfaJuavRlC1bZ5BHteUr79TpQNbyqOAvD/VOEPCNWzHIg1LKr4TRgqV3ozITu5laVTBIAmBf
jSAHQQOVLH3091l5O9qP2Yu5E0Rmynr8iMh89C1R/SHwloBv1y8cPh/PNpG/cktejQhDZG4VdaOK
T3z4DvGd77jKi8WILrQSd4ufdCakXlibRJveipymHrHWMusZfUl861H3ql2xRt5gn7mGd/tIzl1V
psInZP4Z0C1efHlcmiHQpZwQtAq+9Wif/xoeitfDx/hBfaaAvy9s+BRbWCXaTfRyahmhWjits7tL
wDFoJVjQTE5puxStR4colf4EPHWdKyB/Ykox/4WW9OJLZObAEN40SC3httKvphPNpLHTJoCRRm5+
Sqd9VLydpMgHVr+9va1zznpuR6Q9Z0HoeIrRmxuxc4heUunXQXtOtIX653XkEYxtMGwKagFwg5MP
Vxbq0B4BPID+KXvERM0n2pqsS1B188SRj0sAAfF/ePnI4NBRw7BpKYGKmebCuVqrYxBDkH/S8qc0
CL73uopETo8+X7zrKyQVux81uOLbO3n9xbAKHsHUmX4EWju58QnmYWBpWM2C8sGw4tWgOx8a1YId
uftx29T1R9M1GA5MHQyOYDmZlDKUeJCdRLIcRP2+NcWPPm9WGWLgt41c34EYYbBFcI0Akp6CYtpB
Lfrj0XAQOWxXCvJMabiUsFx7BiYsKogOqFJQW5N19EEayFVrYwKdvTo2/M4ItmV/2KowZofhL4Td
vSr9DRBpFWrOCuYcL+Pfq/aHBt32avxddOkCynAmevObbMWSFTBVIGYmn/EAJBvheAjEm7W9Gdbd
zoIXUrAdaBuERUAvr1BEXqg7X48RQSZ9bnQSS7PG0YEAYbT2rJ+Wf9gMz/kOJeA9bMVLiYB4Yk9P
x7mtyXE8ZTmaOD229I05rCzYTez74jsc1/7SzPrssviyVNUUC6aFKc5pMPUjwlGl0Aax1t04emna
7MoDXxJxUzVPNgVAjaqCST4P3VHNFr7lNXyCbXUUpqOg3gU4/Z4ZnAW3IID2qAVl+Z4Qg8Cj5bqp
flNKyl3rkbeba+yHe0tfpV+6h9jL3OQ+/Xz7EM2dVO4k2BcpmIGbm+R4tU3SpR1baxWOa7VGFdqB
bHfBhjITeQR1JRYE7IpM/DKGB23LFWIxVtD51egafua3W1F33Ma/gS+TXPHCSVcHebX44piJEeeW
jUk555A3ndEfwDrmn+zNeF94yo8UkIbkCuI5KeRh9c8pJkT1/+/FGpOYEThyDvCGxdaUrCwffieU
1UnnbBBZ/UPqSztnt1Qnm18m8zEkV5if+jEipD1KkCimyQUKzQoqpdYS7H3GUVjW3yYmESAvGcUy
IOZnyAz6e4TGnEF1+yUA55KViafwemstLUNKN9aSjVzr3MZfCe/r204/k3GLb/TXYqZosuSYV+CG
WEyzNr6MXyy/EgRgL+bPaCsGQRdbCQvLmt4jdR93cnnCHnp+4drcxFvRTKiSdfgWbAdcEVXxxQxt
zino8YOFBejIsZvsZY5sw1BZI6duRC6GvPSYfr29j9ddV5yNhyEAWKZpxJDl5cFWtELX0xQTMMW9
QKf24ei2oBns78eH/LeWuMqmyz35i+rnXvmA9u6/CeAXP0BEnrMAOmRyYnY2/nJyO695zPeCmOME
ydjycPjcZXFha3LxonZs9FqNLfQoPctvPkJ5uooetXW5qZYi5uy3O9vYyWkLEn2UW7GxAv0kuKaP
vwNPPAnNL9ijga293f6Uc2nFxeom3qINqh0aGqvLdhoizm7hJa/1XfOF6TcRnl+6h3/18gXthL6L
xT9UMrjJllYymlok3uJiUHzH98dt6hb1Kt+p0LYx7HZ7jXOnUEwrctGKkc/pNLhTOFHQOigalSYP
/NRBi+OxdhbZK8SPnuQvOkYM6j+6IZ5ilz6Za6FkZyOjitWwGv10q34EgBl9UasVmQxRJnyrdBep
HLlAl3ypBD3jOAJyLADVjKDwz5fGdUh/cqc/UidJqvthaHdGtVDdmrvNMcH0k2mY7yf/0sQxqgCr
D2ghCVYcCxDrr4wJL/rqmlvVtL+Kdfg0Pmf39sIz7Rp7KSa6TAUQvCDc4q12aVgKZAUO7AE9Xh+g
KVOQu6OLrtXaUdwU3SROY7eWvYGKzbfca3bqKn0tX/4Fhpyf8e6vMN6JPuPkgq86C5XVhEluOXjU
5YPfKl8ce8mLZnyV+T1gBIxC8baZ3uj1sdPMInXsVTu0rhLmKylXtid9iVPwukbCWs7MTOJMErdI
MTOysjqVblr7xU5di6swCdZH0LxwTcjLl+Gci3LqmVi3KS1ejdXmp7jQ1SM2wRneV5/e60BryhWP
2l6Fgmu5hn9N0yv6IoqAV4rZUsuahJn2UB7ioWAzdW7e44O5G3yVK5e4vfROmtvPc0uT/QwOjP2j
C0TQfBRaGtU+2P13IS/1lzEDM4k1zV5HvFDR6r6Kn0oLU/XhmPOkP5K8e/oA3BKKKiN9ocYNPUk1
Mouyvh1F55InzFG3YDrE4t00CTF5baEK1yfOqqgsn6QT0lS0gpRDs4tPv0s13ZrV3VFWdmX8KlTZ
HJSxdHXp8T9T7dJtek8UutAugd9jEgwG7RDKdchyo525F/2Sdl+gFyJGppb3WVx+k5BOrQafZfiG
Ctv05ggbmzpi2rDP7+yign9GWbebpTbFzKG3kXYxVXTXjetRtC6CCXyk2Ub2W2yl45cm7O+Eht7t
Dzhz/sRQOeFbRkHmiocYTAGM1crJQd5h3GUW6lBKueQjc46JcAVvWhQRNGqil6EaRjOtOvU9FS73
9Ed534G4ClfVy2FTbpvDKsr2NVTCIeQ5n5feX3N7yCfinnfowFwV86ShSRz0zBxA0rybK+QeI8XL
nSWq7GszzEexdwa9c1HlmqRLpxq10BSIOuMiKGFLktfniKVlunf7W13nEpgRo/BUnyjVTxtXp7yE
YhIVmZWZ7MvDg1FUrjIo3/tq2KRm/nbb2MyZwpqg24AljYttOn3PjqF9WlG2c9TnDNa+7r+4+5Ll
ynFsyV9Jqz2ySYKj2au34HDnq1kKKTYwSSERBDiBBAmSX9/OyBoilPFSXbvuXmRapklX4AUxnOPH
j7v/ZsOUug/YvT3CYR2Knj4vM9pHCfrn4cFcbf76Cdbj8ed9tsoTo54MQaDIwff6edmIRfuEj9jU
GtZfixfAkjsySU79K8uer7URezqMn5zZv3qTKEeEaHYDvf1PGBA13AMJiuHcbJ8jhdJ9X8dWoT7Z
dL96kbjL/dCzIwjxfDyuqOw4txaslynyr/um2oPstW0tdjajSoX89JB2fjGTax1g3eR4kR9xnXxh
fk80XuVaTVtrSjzN7+3tSkXsv3ymvvyr1xZBrGrd7d9b739+bVXDqnIGOy+GBkgWVuw+p1cV/BeL
4aLPn3PWZH+9TP58gqG88cN465f/Ievre98f0K+FVxY1x7qEmNHIPtl4v4hyfx7jw/2CmVXDgOIo
oLlZwiQvWZUmSebczWUSXhYwKb1bkVZx/ykv58/4588jr9/+h29na1VyzbEgi0K81AS9NtQ7wZcu
dqYyLqonIu2NNbRxJT8xY/nzof3zwOtO+XFgOnQLaG0Y2KAEgY23OlfbDpztveSvX+Avd4OHveZA
YR6X0YeAzDQ1IeOM1dkE2Gmz5qkPj9J5rhOyFBszvP/1cL/c4j8M9yEqKwBeMUAhKEdonhWokIUt
9GX1J6P8IjBa5+/f3+rD6ZUroiy3/L7nFg1lUmgRXyxbLBXTxNHB+T9QifvFRsAVB0rF2l2NgsCH
VKQ0Ds2VhRHC0UvyKD8Hk/4s3Vv/xoczGWcj/jyuu5V3+2FVQImRL3zGGGvs010225XSbCfsKD7t
tfpeafursdYV+sMKhCQiFIs0xho38sZPVjhguSjuYTJTnZqvEWijV7C0Trq4BB8AVrMEZiyQI/9K
br19fV5u881nyOovIC680R++/oel6uUwwGIKj9RtqhmSKSVSJKtJ8kNwU92He+dqnYw2Ssodz8o3
lnwmqvKLtfvT+B/WLi+ZWug6/iD3M4tSDi/d8jNNkT9rmoAGiFIEsgi6mnF8TDflbOffDx3Eaw5U
tEMXSpUw5QtT69JsVs3BCg1JuBhttZ55n5wG3zsIP752dNbByBBuU6vi0c+vvdU+q4yULHa/Dlm3
NzDy3Xo2MC8t0Rclw2yV8kZr8caH6ZqM4XD/1G1BB/GeOwiCkl2+upPs/vrM+AVBCsnFvx/qY+lA
MFLYU4mHWjs9F9ygBZj8eA6T8p2/q7fsgu4/GfIXxyKKmRBAstZeQGQbP8+DcRTsIVSOedh2e9bF
7cnbzGexAePsWwOZRL2WSjCwyeNP5dt/tc0htYZmCdCzEdh+WOdhpaKO9Rzk/UN1AYrdLrpZjV8g
XPeFflb2+tWx9eNYH9b02BLaQxIRU3todv6WFiC8hSWsMMC3AaMPJPskBCGl2TcbknpX5dbZyVvv
udh8yhFZR/qw8hBnWsFKSUe28nHG3T6C2W7RrC95xDNsffRtQPCLwYzDeW0z62rlNgOAcePynnxS
Xf7eQPCnwVelqxUphOTWh9etC48xt2sRSkAMRBc4yWChkMnDS1TEmzKtEv8bSN11XJ3XI3dtwiye
nqGwCumvrQJEWl1+uuh/ETaCmY/zzlrp81gLP69AGlYTZguPtOLp5RV8Fg7u1Vqg6G9z1B//er3/
Yrn/NNiHMG6Sk2sJB4Mp8qX0YGg38YRzSN2PHdpeP5Nz+8VJjtKjv/avhBHe+Ef+Aw/NzO0Iw9F4
SLxLeNE7BxLLjJF4gNuQTMaDlwF7Fkdo3fsvn83tnxc9fH9gwBJBmw1imB9zm1lYPOAOtC6n/NnK
3wP1n4cfqxwJ3tv3iOpPOfc42VEAFxQGP1PWbTq4oKxGOhzcygDMdQgcflphQmL4Yf+goAuoYoWD
wQUOUQT6eb24UArRSNoeQbQa/DuuRgWbglwJYXWnsK7y4C23kCvDfKJe+rb76moDdxQY3zdzcK5M
7jsiU1UV2jyBcW41qj1rKdXOBUWKWzsbU7r9SLcND4YmyztGbXkrJvQitelAitrgMmAC3rXJFNIS
wnj51If+S864mNF138x1rzcGJ64Mdk658CJpIiLcZ2ax3MTgh4P6sq24KODlzKIBcnOBNzdKpJDv
YN79kk+4lmIiRXCQPjRcy0yz2elSIlfR43SCgVwuE0STgXUm5eQPm8hMg9clYSCn+laXLWL41ZO6
mrq4gchJsat6Idt3CgZekw5DO3A4cvtQ7YS8b9X2VYLOEr8dEhDpmIWrJmBt/V5ZXdg+EV3ABGpC
r1X0Mis85mUfFJoetS2tAeQlP8zVHraJM6AWqU1oqdhz6pA+V+VEmyHtB39Ef3VHw2mZY0mKCjZ6
nmqkyLp+6goIvcspgupXj2m+KxfieFPasqKL/CRawmJsYJto7OGuIDmdTg2vavh7uNpxxztsq3nx
dnYXeuSrjkbqXdWGNvJVFkvlH0dF2lzgr7ijs8/bgmq1gdx2z09cu7SiyQh2SQhrqaEW7KsHh/Vp
M9FlmuD7W7omvOGKsPq+tqNS3pveLRqRzMKuyZaM1lIdw5LWOChDYD/DEcJlk5cBhaXsNLRgQD54
nTNiTk2P0co4HMKSXVeB8AFOmsCeLtTUuYg0GwkzchkId7WYCfv6ICHfPmxrDvQgKafCFkf4h/vh
V7dvJczTuxbeZYnopcWatKZgqkPptVZYhpLnbr8PFuFfTl2n05xYjH7xl8GgbOHlNYF8o+JOF+7Q
il3Ss5xltDTxmPed3nPFyzJPcoNa/61cwF1z8ZOgLM60G+sBsliF6eotNDdbrPuG2bBHYxYCqHPt
1By966jU1ic0Lq2YzQLunAHJe6ynKRF+zpzEdowy27n3ShJPk6T+jgVl3TmJcNtWP3d515aEprbA
+0scl0XlBj9w1Klsu2JcxYyn2fQxd4PWfokA9S1yXwuSrwrgZcE7COApe26LxDRWjjLRQpqx8KtH
z257vSddbSYL/jABdzt+5+eCIzQ90h5a1+i514Er3x3q5oEDQfZxmh5Vp4R6Gf3Fsa6NUaDGSR5U
rpfA8sWgmNeL2rLPvLBdiXaZWlXuvjd+H24JdWn+RYdlvxyU7xGC08QaTFKRmsBgzUafT9KO4wxJ
o5JoW4kkZNbiQBdogbwhCBukcQTeA3Pq5hFwRum+NYoWFgVEBP0sfEvGqvapHyJt3bRmKRjaaLDJ
yGsR9kW+oSVQpQ5dboaMd0IA91QLofWtIzvqZHzuGDhrGm1k5VdFG8+vVrSL6HM3ibJ8CPqhh9zZ
VIaeBm3dneedHgY+38B805dlWpcTxo3p2Ne8PKpAhnqII7hwVFdjoEfJkn4OyDLEIpjq/DxGi0KF
zJam2EHynvhZXguHvDRygVk9Njz3+hidDo59wMIL+JVpx0KcKsjGy3e4wfWlzvyq3DHsLidt+qXv
Lxvacnqk4QiyCdWV6WJtOXnzNC5jT4dkGIayH2IWiqXl0GtVZPkHkWO1f8/fmqs/giX4v3+wg//x
f//7XLx2Td+86//6yTX+5w/992X7hvO2e3vT5+f242/+9MH/S+zmLURL/+v7l8BMpM/6+be3Whd6
vniu3v7+t9vnota/HQut+9+e62+/XbyNRf+3f/zK/tvf/+asn//Dfp74zu+AU30/gv42AEHsnn/6
z68/QuwJ1UL08QCdxH/+7be66TT/+9/s4HfQU6FyiZQELUUAZv9lQI8f4bpHCAOSODK21er+n0/6
0zv79zv8yYj9A3MaZRz0hH2XUEOxAJLFHwPhHCRUrwjNkjr+el17G1BHL0IcjXEgviJsiPtR7ZZZ
bhGtHyktQF1Vale2zj4c9bbrnC1l1S4sx6NjVye9iI3tquPk6wSqufFUzYls7Ksa5lctDEwG+0pD
JsvmbUIcnhlIBdnDctWrPmth7yKEG/tWlTDSH7gVZpFvveT+eAGv2Kd2dDj6n4FH0KneYkVv6mW+
ELCDS8ZyugXQlQ7TnT1Bvc+WKSPl7Rxa58VDo0s+oZR7E1p0V7tdqlYkuO12I7O3EA2PIQV4Uy/Q
SnUbELja/KowkZd2nnck3Zgp+rpw8crzENseu4xPKeC5VOf2Hi4jewIWsRfMSZMHh1C8jOauatBl
60NqfnEjZA5tMWSLnpcESmu4w50LuFHcjEOfEcveEZMfhgKeSyqHGH/0ZWn6w9iBsOvQHSt42hB3
ifORQAOuxi4eY6g+ZxGJYjTwb2jjpFaeXw7gxMK3Mp5mJOr9mE1rCM3ajejQ7IOzWDZT+sN6/8cq
+mnVrKDAv7OnfyyaaA2pYR8F0fUPuFRf0mUU2lpSALRz/N1yLGHpK9urtD/BsRJuioBMAVdEIv6M
0PUzKPPH2Kgnu84KV0BP7kPm1k5D04qSLSkEDafyNBcXTf5JkvwBTfzzGGs+8QMWhu5s5ndRtKTB
Lb/ywFAjSb2DBNHeRpHzcy4ssrxfTCgqE5GNuguC+Y8YkNAtiXqWWykV5W2PaIzxMjHU3zJanMCW
QyWX71o/zKZmTpW/ZKO2kqLudqorEyl1wiK5gXB1UswvfvseCLJrELWLoYl1Ne9qMMN8uFz1ZUxw
17SBTnoEcPiWqWIq032eNGy60WXxIJubbngk4ZOleLxY95a99ms1R6Pb9VbLrOC+Kb5Vnndv8kHE
ftALWB+yxLa71HFBrXPVpiuqZ+lAzcdCh7bDYtih7JtCxzNkC4w1HIsI/thsuAWF+7YOh3vR8KRV
Q2I3Civ4achdCSxCfeW9n4GLFTslyZaogNRXn0Vg78jOtHBypTfE705eBzmqOsiMdFPNozso11/5
Q3HqRDnGrA9zCKiG8G1yh3s9jd+sWd6A+FumAbOwj3r3VPoPTTUlhVNuLQLobUJxrxFs008kC1A8
J/V0u3BoLzhTqsfiq2pF1vicI4p8h5PrZefkz2G+vJXjoGN0MHfJ1KMpu2hTHF0nMYuto9tL6H5e
1vyptG97IRJXmisQSu8g9JiyAYYfAt9eO9cKn4C45AkzfehdZMnG3UjQdQcC/eg6jwNlEoiIJ0qZ
fQ49yqWHxXJT5ld2gcMMQRifzQk+hynyrovZcITUYHXBhKOanAzhUeKEIDjDdcMnl2wCE8ugiZw0
+3Lokm7g2/VI4xK0YNke9QAF6YKlrUdJyoy7D3zdxgEz94VyYOxZZ82ME3Fsuk1UA28Xc9y2zRj7
3EtDq/6qELYydWn0syMq9BXO6DeuuYvYDa2PF7kbbefculNBtSU1S3OjDlEDdTMU1rZVYNpUQjMb
d2pC0PSGTCcxLiRlKLkhOdlRnHFKmySSQTLX7bOrhB2HOIssLDeG1FRAmNlyqsQsODAZ+nIk3TM5
XI61iQeOENgrbq0WHj3ivg0uKL/g9RRbIk/diMBZZjh4IzR58AvWaD8yz0G0CgqL3ljBhS7mTV/m
WzGbtGsRa0L6N7I2ilWolgJHE17mGS9pi4dyPFXzcG8WSNPNTqoRkTJYD0xIl9zOTXMrupUUGkZe
lAhkV7FZyqS1rkhxlQc5lKxN4noMeCM0eBNVOFE6O1O22DTTHk0CG+kEqtMwp4YUwYMerbcB2mwD
PEYimm/taMiobe9mR98aV27Ltkc3TbAlQl5ZYP1FSI0MBg8q2EkJfiuFPtbQTlgYjedJ/nFj/EfB
4v9rYaCLm+V/jgJv3trhpSxef2vef9P87bekqfPmxyhw/fgfQaAd/u5DCwf0exz8HqI9nP7mrdeI
8+zfwYtCMyDk7aBlAaeDf4WA9HfAZAjMotXNEpzJlbfcg26N6JB4v1urow6wJshrf6dW/ScxINrk
frp9AO4gwIRjO+rjYBYirPxwnXeiqxvYHmzmVvUJXZa6MkijRRicmsK1jtwKxgzU8GnThHmzBfbg
ydiDZVB+6yLF9rLCVn2fdI0Kk2U2s0iB1Kgmpa1dLUhBJy8CakMpPYW+7vtNVXFzD/QxoBe8je5z
sphnx+jqoNC26G7GYupfyBRKCWXHkEugTnNTyIyEATZDj4uEIeZgVOdnU8kG2lxt77m7NZnzErQc
+EUy5zMRmeCyb1JeETLtNGKWzJ2AX2S6LZYnhw263iwWAJF4seeFxAa5N7hjCql9ZqO1OEopvMLl
jTO4tto1OY60rfCZgEtBPhUuj9ENsFjg1vTysqQ2O4mBTmWXeA11YODQLV2TAoTwzAbt+szsuw7s
u20L+GTOkCJjSusSCfN1N+fevFMGeikHsTgICWNu1y3EBFToC3EzdaP2b5xyLFSeMKuj1VUuakru
c6j30g1I4rKEeszSurdFQQLnTYhA4SL1aS/Nt7DnxLHjntQcUIYzBQa1E0st6CUaiSoQfTt0JgnD
+ivL2FtGDukkT3cVeRztpcUtEHkWAeIQmM6eEyyNUaCa6lOPjzHkKamZYvijhzJTzB0KkbTVErow
nTb9rCaYugxM8qy21Dhx9F1OEkhW6XZTP8L7e/SaC6+rgvAynE0gHy2/k2JXW3UNwZFB5cudKKpG
v0pqI22KrUqWkR1jhLy9zmVoE5z5/hg5iWLaal5dX3XVa1j5nX6OJvSJb4KCR+rVHWlfnaVR7XLr
L2Uhmy2SPUa3Eiy78ODlohw2qrVI9zT6fikyVwy4SqMyJNWtbD1RIs+ZXStxZ9/ZD06e74reMioO
AjkGB6WFKHZsmYAvO2Afdzve1HWd0KFg/WnpuA+hGGrPwX6eGjVkOhqED1SknptTRZaefmu9yuGv
hoe53HojqeoEgQzgBlrKoToS6gl5njghMvF7p+T7sh95dbAoiJx7WP+09XZuGUxRYgtRhsmYCG22
7XqL9pul7U23cSgJlgx0G2njjQc6t65UzQnuUJQ3Hzm6V8uYMqAJkD4pJ7xEUhDgsTqsu5Si+wwg
gwE6S/dul8PKZi7t3EuLyusGXOuirzbo3mTOXRHWrQ0FhWqeBYl5WPriBf5LnX1VASJesAphfp5p
usxI4jqtnWxifX0y44LUhhPjp1MLd7K4M3J56Ho0GWZjEBgrc6kKob3NQMQgbEFlkjVIP1Dbb+S3
ygmwZcIZLfPbahiXR1bb9ksxWONdThSt4U6zsIPPlba3lEKgd9t7NUpbDpTQnoHnK7EVCyKbJAqA
hqVBqfO2vgPe7NNtPoRjdXRzR+kHlOj0ktXAhtHqA4B8RJTpViG0fWWJE8dutQtYUtYd8CZXyU3k
qsZNLGmw8EFlFuDaktFpEtA3IdFFI8mrpLQFKIZhzegl1KalgQw86Aa7Bprcdgpnsjo42wYw1b4f
JpA1Gl8ENKtpBdSx4lbtP9adBETFgeQ1yVJhUhJHa5CJB39m4b6auPWlYYP3Dto4YF2+FP10Cq0O
9TaPFl0DYdWwsb/YVeQtO0jdGND2ljA0aV0NRZ4N3FPVmfqLGcBHUwoZQQXUm50xKoVOKLE47HuR
1oCnUrWSX7lVEMB9oxL2YpKiNFMBeLQoJ3OLlzRXexJBcDwOcFz3Wyj/Qxreg3kheazaqSiP3M1D
pLm5yzt0OI3ocyodRx8W1TtsJwBoqsMcdZ6pYwFnseqBhXNdZe7QoGkwMGoR+6LOl3CD7Wz6B6Ir
DQh7CBqS2Z2SagOCzRjtSoj3+mc4hSL5GRhkXY48JOLOnXBNZIYPePJ5YX2x96yph3Jc4TXztjBu
Ob55wOhxAwEDzI9wMvY08IQQA1ICGeRnXHmBuayE488nl2JRQyyhcMN0wlu2YycHvpf5xYwvDQuJ
UqN0Ufvvrq2Nn/lLAUyhdfKwa7EoJtc9TtoPEBI6o9bNg08HJ0z44M7Dw9gRgRiR6QlE+w5A5BkJ
OkcJQ1Gmz+7itPRol3X+2Cl0y8asZKY6ChxM9p4LD3gsBT7SJWxAT8jdEPXwVyp1g8mjHqoSSecI
MmxxIOT2wesBqGdTKEqYXuNY0scG/gVYQQvjaOGIMA/zAZ3vurkQE3wooQ1BWmQNpWvb4IuELSov
xG3HJbajThQHWbpRkwoqnXmvxqhrz6zhkNQc5yJU5wEMnyb1imDoz3bpth1aM6kI7odKF9B/Msx7
NwT+w0gDO8TAOcUwmd2TtrhjNkH3toE84wDkmgq+7+3C69+QI1phiqYBiNcY18aBa+YB682BlFZ7
xpyzHJGB7Jpt3qOwFcMoTptDl8ugT0ELZfZD1AtSZPbkTdKNPdu06kxJFc6JspgNoeCoHJ0yhYYn
PBzT2WqVRFPGUCAlKKCJCW2FuXX98wwuOApkVjSeS2nxFjSayjT/kF38j4Ls/08RWQ8I1P8ci98+
V83zj7E3Og3+GXwTO7B/R9c9nAhXYqv1vefhj+gbPwIEu9ImXTf444f/Cr+JTX9HYRWQKCTfIL8C
Y4t/x9+2+zsYWSBVfvcZADGd/ifxN5qTPsTf6KEH7QQtfA6k5RDQf4i/EVqL0YIKyZ3hHOp1PU1b
450dxAnx4o9PNjR1F/pQuuSyFXkdg/F57TbNgxyCCyxYYJw7YJuvalxuB+mZuAJmCQLqNmy/SmuK
FfTh26Xf+i1HuVPeo+f6YpLdG2bsBKQZWES+KX11EfSZGfM9LoE+Zi7+hcQ2BXjN4zJgO94qPAFE
vAyoGUbumrLcWdhuzQwBAJCi8IlD0dETopDADBeFTyBVXqWwTLrkjnueg/FIAMcAowEy4VT8CtHt
vpHQCHQI3YadnQ2jdWvVoKBQpMbCT4kBxJKrzAbhLYj62OA4SvK5eIF93+XUPrYN5Gg877xIetCB
c8wLiWC6SiHikC0DynfzkDnOY2PjSQiZY7MG50y+1n0Im6gKnX1KXucefkKC8A4CcLeCdTfNhG44
zArIfXvWTDgVHUg0uwt4We3Om1lm8eahLZ1XxMsv7a2uqrTj9m3l+ne1V+0W2/riFwpJvQ8gunCu
NHuqBvtoRoxT+eS9nkFrmiLyGNaYuMY9E5/Es1WfQWB8tUp5XUr3PIzuATj5qyPdm0gcFBXXaBU6
CKEeSOictct2fnRyVH1j7dqqPFqNdTAQ5UOct1N1dGZX1HMvxgkKVnP10BpnU9tsF6lqF/R4VV3x
ZOd16ofAWIYNELsbrIF9pSU09VFYxkzj5iEAQmQbdvFck9hhGrV0nyKtaPpTjSBv9Mu0K4Bzcfsc
FOgx9fIUkOGxrmAXvTivk4c34ic46txFXM+VucsRGFfRpaUQEM3Rs+/P77QO75Zw+VKPzsFMLmzR
hHzx2lfAPChL4wLldapq/WYxoFilWyceyqplN6aWC9a/DtNIywxl34RE9qNTMWBhtDms/7Rthxej
wnfiLDqmCGCU8PbNVFzjPei2e0SNFou3g0Nbjro0DuU6hlHRsXP59boULHOcwhxC7K7Vxx6yrjVd
ObqLu2GNzpOgsNCLKsTdoIovcwNCpqKQ0vEFpK9lv5k9+djK4D1k/EkBvocL6j1Cry1VqIeIZX4t
WfOQd91N1+Fle/rWH/imiNx3C26GzrArm/Z19FwgZfUDb2jqduOFLy4qgeYikAS6yn2CYTvyr2it
9xIERyybuL0Z8+W11XI/jMFa5NxG3pCVs5cxH25H/CW36IEPLPMJy0xrXvMZoUIk38BeaOM6sI/9
5JpYBc7G7hZ0bxCWNuF8u1TFtXL7G0vZx8F4QYyFFyNbOnTUvShbsZv8rR/2W1fVW+SbG8fut4YU
1waBA5IB6woF3dZC/XJ5lBCSk5W39/JyJ3vnROTyiuvSjl2FdptW5vHYmq/BFB4LSi97e/o6Oe7B
CcIiKYg6WdZKWGqfyrLZVkD3ooJ+qQp6sF12x2ftxY3scIDkUWr18Dxq+H09RXZKKX8yHBkNHXcl
9qA1h+8iL17cbk2Qyscu8AdkO3U81cFTxSeVNCLYBj4Oz7rGprAFTmI2s0tUUUU8juCg19V1MYsn
U1hfBsfs7NJJrIBvw2n6Wmj+tGCqhAV2pELRyikRacsR1rvGOU2SHOdj1QR7r7C+DgYquot66wYM
A0vHjS1jwJVDXATOYY5FBNSOjPlVZ8sdUuT96Irr3EF5C6extsk7eApZ2cjzjJQjJg19rTx1s4ji
qa46yOVVRxPhochwb3XePmr1dmjoEYSPE2KyEWk6PJTiueAbFAY3EIkAH7xnVUxd/6Ko7JPo+XYq
dOI3+BZT3Tw0ml2O4165JYw/OUoP1MWEVEULnrqTQcEn6XJ6YoQephHTG7LLioZ3ja7uOPnW9vj7
lVNeB3e9j60lbHYnJ73Nvf5CthpATbjnBLTe0Ie5kpUOoX1cP1qP2VBl1dhfrLtFsel+MIgow/kr
EKgNItcnSwYXTsd2lvAOVjFeFs59Gw5flwibup27zJfLF2P8M/pfLupR7IIFUsq2F8Jd/Hqxq4fI
6W6MwgE5u4cIOH1guWcYZm04pJX7Bgj7WDu3dCK7PrAwKdVunnAP5DZcIaJzpdd6xqZl7DbEEUGK
IR6c5VYRmGv72KQwZTxYgz635YWlwzt3BslXiqeg8i8eW5wnCMB3drF8nTk9LQO5nHSXday4FiW5
tEbUBpRzbd4bHTdt9R5M5L0JyF2ug70IBwT9wb6sOthpY31U+6EmiYejvMn7LdL/I6PqZrT7E8b2
cNv3Vrft+7WMOsNfCnFs8v0bO/VDwzdAyC79EhM50JOa6XlAaaQ2EESbw8vIHlJRfOam96HPA6Dj
GveA6hitvDzEZh8YbEtjWgEaj33XW+JgdcE9+tF3dQ4JDR/d92DxDF14wtwcThPCmtqtTn6vE6/1
dyFewLR8Sob+ubb4xwNByMMHQRbKDRBwQKD2Q90Pmu4+Zpjbd+PYX4atd9ADyQDIpOMAPmhEzzXP
E3+2NtgZN2HwrF6ncd4AILpCrnnQFk4pTk5y6i5rbBtjh/dNg2LKiPJYfZM77o7L5pNaJSxx/xQ9
rs21MFqH4Dr6mz5qTTA0+zk+96c70OUvYST/BTkjPBhOpDRPmukqnvrm5HGQ5QLf2Y54LmrfDPPy
huwO3YH1JcPnZONuZw/17byEnOew7xsKGXGzWVAkpwywFCoPxSJSH2YPyLLBWkPcSfn1kM+bQgEv
6Q/ovsqU/oIzNVzqLMCRiTtxuywe8Ikua4cJhNYalTjge7H9xkpna5c6BcUhXcyYijUnZHirQFMN
JjyA+RkeWXDELGJJRc6yUOPguABkkbRg+5URFHPyMnUGDxUuEwOS2hUErXqKHzT3k0ZPW9kOGaQN
Tza5530OsSoo0pP8OrKGzfd2Ps+55HK/KIFaEcKYkt90dZVyyzl7gpxQKwL+RA9oQrwLuYe4AgRl
G7t1gnX8Up5AWgMIDOHOqrnKo3Ej2uVKqTeOECKP9NFZrsb6zTfeWjQDhRwxUEZAOypz69Tn9dXc
dnvlFNeVEde9Untjx8EY3XbjdLQsPK2xUJmVHqbfuSIc5AgHx6o2L9KHaNFU989e8exO7IS2vWQB
PEpwpzpID0IY0zly3CPx+aL8K69/sUP9TRRg7/9v9s5kOW4kWddPhDbMwzaBnMFMkslRGxhJiZjn
GU9/PqjqdJMpHqZ19+YurpXJyqokMYBAhIeH+z9QNjmUCaLVID/DeqFTE4/o/UoKTVy1q1yecy/D
b6RRfCP45dELJ0do0+fSiyHKKSiXjU6ny7spU+0G7EIydEuJ2p0nNkey+Ly9k7JdYpl3RiCcqmZc
K6PhZJZyVIz5u7OhLb1YEPGA9/lP6qTNnTPKhvqpC/zHofN3vWXelgmOP0G9ZQGvjHSg4aZeUfy+
Gx5lj7ZrVRh3Uiy4oIzvjHF8U4xkAztSbrJi4ecVhYeuWwWeuqmL25jyjhkkTj2fNXmxmHLFFSHJ
tVF3HTdPSMNguJGtKqt9tabX1ujvG4tVXDGNoeE9WGEK8V+/M7UKkf1FKY+nBGSLYYpvY3U0SvNe
brcJpQSN7Fwmq5IgxKnbHrWyphwOcZC5gWfeSUbidF16LUsCbdL0OqjSawB/KwsAah1p3K3uJxkF
By26Ciwb5N16rCx3kgSXcOTMCWQi+HNCd6RBetNPhd2J5gFCya0Vdkvdb7Y9dyVBzeApaMKN1yo7
Pa22hvpjSrploSSbJugPFXow+CLbcaTUizHmh4rKVZGuGsSfAJBe4Std68nOGPp9bY1rbZrWnAOb
UQAsMEBxCoQl955g0fTrRjYf8hBFKYCr+h0nmZDpuwowG79He4krg2abJpiiAvkwpXhB6MthiR6o
a9pRAXBV2YMI3yV56qIwuFF+lSa1belERx7R4W2sFIt8R7HtNpgyMqZkM/+S4piVujFTxFDSfACc
kGzGfNhMvbAzrG4hJsKN3LaIwgG7gZM1CdU+HYtjrDlZzqvHP/ouWPpSt5pfRer6QzSG+yBsNp4y
HvxKuJkDQJvA1/SNezW3QO1KB/CsiPgw3PwuCM3dNYFyBTtl4XtHraBSJYJ6ktSf88/sinex9ddY
+N5ZEdyFCQ0HLX0px2Y/GuinZiD56H4km0Is8wV8X1ry7c6IkpVWlseE5J29fqXp1BIN043EO1/K
j4F4jMVyb8gZNu8peKyCBoxu9K/9NKxzL3arGqriIvZQ8RJedLnZB1zPB5++U5lsjD5/6ZR9Zmav
nhzedhY4pPhXaqqblvtlXA+HegpvG1++MnLunNG4k0c6BYW6m6zqyEm5iDF8n4h2McD5bqxIsk6I
/S9pRGxM8i9cnXaSQvDLg+UUjutI47antLRemPIicbAz3vxewX7qtMVwSPkUkhnd2On03ufAjrGT
1+uFkXBDi4+aF+zGaVz3NPS6elzXo3lXCcxskkJZhwckBrvM6ECTVsd4iHAAOk6T9TAkgiuow6q2
8pdBVwHjxm4ktXsvUa8CAzMvX7BO0eTfKiglgJu3rRbXBXlYo/6xoj9hixGu4615X5rWiXq2O2Xt
qoudoUqedJo1YyqgWCbc0eO9g3ALWPsq8IWT7IdrVbAeNaXdRwS0YFwbnbKBfH9ISv+2HdK1omJQ
FGbunLoCsFiaUmtnLMNW8pYyQE2lV6+kcJ2G/d7TvY7gFl2biAANWHk7UhzZaUDcHoL4Sbfkq6Lw
cS2vt1EHNY/oKETSW5uYgLO1zaRIb2oluFjbJ4sEOH0XVf3CNEDMR82RYs9ulKph0b0mvoD6e5S6
qsXZ2sG3CfSdVZK3jBNl1pzVOV6FvVKtfa+Hwi/caMpwCFrrjuFvfbPeewPfngNRjFjK1CbSwF+F
Mo8Vc9ngB0VjutGidFM+Np63j4GPzN8s8YZ1z7obf6ahv+7Cbq97ZFSqQPl7RF5Y3WDs5KggkePQ
v6pS7qhyt8zrkxWPq2Jq96qibjQFZ5f55teoS7pU95Yvh1S1uqvMs/Zdb9Oj2aea+MMKvX0vm3sa
qnadepSs44c62uh6vwQ8tCmSmAhUHHpPWlhRdONBBlioV7Fkvgeq8E6f/KUfsie1aHaN9a6a4abp
F0ObQfAwk8ckUei44TRkYgU3GC9iYZuxepLzjIOLu1sPWbhTlB9+nR4r+iiWFq79qPyp55sbun8q
iN3iqfKpaXEAJEUCj9qn6ZAelQwNubaAlNUkAe8Met9XuMWXP60sWKmdtG0H8k3OCiN8aOX4sZFH
EF6wolV9U9X8YDMh+VHo0XOqg1cSIoOifBFyj9GFO3E8BoawipEcNGJjKUvF3iqE91jQXgLlUYvN
V0OKHDn3V0Yzp5Im5RBj3+e8TpTXP4HsFIsPddovkISfOSxzwj3nrqapGPM/qnFGOpXlTvMNqR/u
5m5+W0W7nKuXOHbHqok33w/1G0P3L9AiY6GZpMiGheMtKgfauSFyUY91U6cGeTJhy0QQTs6am47u
aBYOK9UDqCpHNJuiPUj3vS8GXN5rpFXalY//Lgg2s62OhdHffv9YZwTMvx9LkVR0TtEK+OMS1EpZ
l2XQPe7k5DRwzoT0Xz3tkVZc09xwP2aN/KB5JdODfqrLH/xuTXPFb5ttk6/V0C37GyEkHSM59+sJ
4AHG7qPHRZxO0ppVaGfB2+9H/rf6DHc5ILj0HMz9H4DD17/yGVZdn/+o/wdx4Sijf/i2f+DCr1+S
l/ZjF+L3n/8bAqSo/zB+V/dZ48jL8IP+RgDxG5IsGZRUgPmotCf+2YIwAXoje24hggs2CPI3m+Nv
BJD+D5Q6wN4aGPqAHQI8/u80ID5vQvTAobtKIt4VSJGq+EzO4NQPt95KJtFuG6l38zjfKGFn14V/
peA8HTb1hf1+hqz9cyxe9+NYRq0bVU7vHVGFEqybdMI0fFl7+Sq1+q1cXpUTUCPNmQr5yo8aB87Z
tSJkyw/f5YuoI3/5xvKMoEJ2egY+fX4KVRijohqM0YXAhPNe4UDJ3JII0c9NlpYvHDsFKkpubS01
2usjmEZIcgPMpoErn5Gsk+jEYWT7RbXswpx2uDP4MEiF4hj1yV4wi1uhUG1FGy7opZwrBf71qRSa
RKwUFfkbmlIfpy+bJMlramV0ZY3zW6H7reXrvLDW3nsm/rqF5b2l5mN3PU54U+S2iXwIY822OmP1
/RR+RoD//R1nOBYRi8iqz0WJj2tGys1M5Nx2SxqsyLvH2VLOMMvikZr6gQW0Kb1LL/+50DGPCT0B
+3BNwWkKxNoZKlspIcfR6KvcOvVXM1hf9+cGa2qjjrmWjNYxJOp9fm9XanXhdc/osn8MfbZgSjPN
ap/2kCt1j6p/CqJk2XUBgRY91kq3v59bed4E/zqp/nzRefl+mNy2Fo2oU2dsc9zZoMb2YibT27GW
aunRhG6vPBXgNnZziIUsB9zndEHZCFpmj6a2JS0+4PVjJ56w7NNp6ff+nhP+EErFeurDv4CdBPKv
CSTKHBzOnxXxSiivHOScrPPMfXhW2qsDuWxducEA5Emu15Ci1hUnVGs9CqgJ+TlYn9I7Sr5630r6
QQosroLTZpg6p9TiQ6u1TmXCtfZWuQimrOJ6WLG9QhC0TbVVVSomBjK+HRXAJJUf9OoxbvPTmHRv
QTdZl+LT/CG/e52zCiBIq0zux6ZylV5GGr7mHnPfizllqXSllum6poemkQY1GlJaknqqk3SjTNmm
bJJVza/vV8I82h9PQ1UOeTlEqjGq+Dy5tC77sWp5GtEadyk+9l0W2RFIZcr41G7zK4A/Fxbfnxsb
FOiHIc8moGvktk6GtnJR7dsAk6AGaxwEnSF7/RRMsp1L9O9CQJLfv+qMZ/3iXREO48SDgWGcnQx5
n3nc6nsWkt5su1Z5aUDfqIW0wzL3tjbxqzS6DVjCMk3WNTAcNVwHmzB60ftpa5nxqvNwQUPuyKNR
FeAl0qbvF55wji9/fA0ejpo1Pmskrp+/htRJgEe0nCCAaBuolOuqtA6FrJ/AtIeD9VaNycqvyitt
yqDzZQeR88z3x0Wl8/F8xZ4/Vj1CuDWwOIClej9F8bqUsSkX+nbBQXhbWf9J0ERBZY7Uhi4ZMOA/
PzQNBBN3aaWhdmEcQK2LCNVEc4tiPABTVdps04tI6lJD/H62ztLt30GMgWcPAkNBtU8/i9am0ovI
tzDwqAn7ZvL2VdJd96Wwy5K70INn4dcI+0vZNsvFK0MQbU95ECRzr1XTI/6aj12omWjrDJfW2Ren
iIJBAucWkgRYvpw914w4TLxWaty6Czf5QpkQCIceqmv20GAfIKFjqELKKI1TGlZXgB7vBeGp9spV
x+PKaXjXFvVKN1e53G3DursQT7+eNrQByfc4V5Hm/fy9gN9mwtCIjau1GdAMLuGWstZhAgUTdSyQ
dj69GE1tYIdbyzgx6BgWK2lYdsApIAftraxcDnQjv/+av8/Ws7WvIFFPnqrNiJjzi9pYRWWCoDW9
/yK6DYx7rY7XcyAKs3TDMQz7wTognLzrS0eLETDxpx33aDMr14kSQ/axFl70mCCQwO1sm7WQcpvw
turq606X7rNCflYMbw8n/7mon6KCinKVLp8sCCwTN5gJES5zKi5Ibn11zHLjYgXwQSWdDf15qptU
9zNpkGt30PUlBJM8jmkzonUjGPuY5tIwBHs/+mVYGJx6wm0d5fDXH8UgvS8FZwqTFdn0/SBJ96bx
IxiStUahSVIvnEhfHAEke4hsovqJeZ91lmhlkzzoI5xqN/Y7pwF2XlftopYPatAumuoVU6f/csCz
WUniLk7BUNeuIb/JcgG6++j7AVTi+yz8mV10EjkXiJ1Tq08veLbgAQpMVHAZr0+DReEd9WoRgcjo
hqPorTUBgvxC1N++X87/x6DKvMNw8xD/yFo6jJjoNdduPupO1Fx1zV0FZBuwgT2ZJJECBn5Azeuq
WP+XI5+dr/pUhyLceb4nCayYvIm0TyACLGQktepWtFP/YWpTu8wvjjxP5PkWBtH2z3eeT/4PmVoV
gc/vBCDpWd/YLUYFasRq6paeBfOp3XFtKOBXaPxPGVkWsZouhLYvMgs+9D/HN85WsmROymjO46ch
wC6ZXsbJt9Yip3a5ifVjxctfmOsLb2ycLeXAk7oc743aBZG1IW7SMvCWDSA2sah2ctisEhW9pzR2
dFrhZqbBiSj/y+99Hs/F2qxwa+atYw1+mNo6faPBSmudqVPXAohqo2lWJbgyAHUXjrovJ3yWhyG6
4U9pnmWPWmgJojypNf0JipvULhstdgrurRGwBCgCC1V91ZVLo34ZsD6MerbA86iFfxgZtdvNPU8a
sVqNVIbQ2fSugWeRaxSXhOJ+Vyj+WNofxjxb2olnqj5oez60Ki7gg+bMqxc+sMj0wARMwk4jpAT9
rSQLF8LlPInfDH0en6Oqkyqr4nW1rFvMgXLQnye6lG1xFOrn7xf0nKt9N9bZepbAmCjiRKgM65+T
doyFdS/fEpW/H+XSG50FZCWQR6sH7+UqBpQdJCuEI7YmC2k6ttCKvh9LvjSY8jko0beDDINmh1sg
aE29pFIR0LGgEXtXSnZMK9XVBtPVIM/MS0iXvZ03IdQDNLHu1nmYAu2vV/lgOVotw2fkKpyiToLP
rJyPy9DPlkHJVRlC7FjrFy5nX6Zq5A7/u7+ss0wybmRV6BQ+RxN2v/fXnOZEMwdzWMwVgigYbCMT
lgBF0ipZGt2rmBqrBtaS9dxbaPuVF2P8POR3K2S+3n6I8TXozVgotdoli1zOKCVYY+tcbGeJZASa
mNPekYMWlmtii4jloLFES6qHQn7Rku/SYj27eHhDU6Z6yOyYJC5KsJfGx7DGLRY8ca9JqBm+FoO8
mCA7yeGw75LeTtJukQ/togv3cnEpLMlzJfXPuVGkucYJehsezee5yftUG6KUdK9IWuD5QrsMZZM8
7iUSQOS2oEoGiN2Do4yWE3MfSdTJ8S2R3gom4320zEprMXXrsbxvvDdzBDoBwTzoN5n2M8p1t/f6
Vdy9gC8BNPhA5rAwrNLByoMOlZNWD+gqXeeDsI+Naqso0bVEkVN8zEbjDQzOuyVzq/Y96VaydiWI
2Ib2eKSnKyEVIb00174S3vZheRCKl65s2CloO6SoBuk2vIgVXa63CM2mBWBiW0tb6AxQYsbCrfWG
HD0EUFoHTpujLzWFrtS0oNGCU1I7aD/SJ58q6FjDvab3ewFwawn0W6jsNDSRg/VvUOxBYqFdFFq+
7ZvIMRBqRuJrcWco2S7rdUSfkn0lkfirhjuVymqk2pgq8qO/wy5xZmz5DwbsCDUS8cHpipt5PY5e
tq2N4hTK2VOqTYAekO6Rum3uOaVcrdsqBlNoDY9DLT9PYb4ZS/G+TH6EQ7nOfJZ0pdmQGHdeLrkB
AG3JS5HLVW0w4ksh93fUfk9lELhJZBxykWKYfFfp4W3GLRyf+gUV4ZMMgqnxMP0MzUOlNttUi2+F
oHEyvpHWAk4Iko2WJ4cAfB4irM9hU2xyw0chT7Ex0gUwEw+PeohmVBfaTdxcq2W7yaz8Bny/A6Ng
k1b+z6CG8FVDtkTQJFQ4/k5i+1z55WKaJXwg3dUPIzAbUbFT46jqoWOqrpgJGwSjBNTxpFvVf1Cm
X+UugUIUoyJAF9WFa0o2LsPXRAsJ81k7psFfNHZA83AY32Qlclo6QkhDL9TRt+PiWSnAY6nropJv
pNC7zn1rWxqKHUDrybNNmk0ubN/dMAEwAfidwOpH4gxLsDRZij/F7SirqyRZC7PJpGMVst3QtW8H
rniUD4YBFA78xER3xsJYDYxohMAMw6VMXayxlJf5bpQ20otXyW8BcASU1gzfFmWgtIOwoCG6SPPn
VHrL/FMrLcrC39eYz0JxXKqwZtLiOtLRPK+v+0E5xGmzSQE7Vdmw9Ath04om/63v5tDy/dH0ZfaE
ZuDcH+CKcq4zoitx0iMW0biVZDhaldlzSJ80jA5kYAek6DVgZEG7VFifI/QfEfzDsGeHShJjmdeh
WucCx9Cs59Zch+ggfP9ql8Y4OyVE30u4VkaN2yKCUB+NdJdSzP5+jEvTdxb+FUHQIw1okuuxCnTa
AnO9vPeSZd0f6gHiLshj8s//ZFBUVHWsWCl5nb2Y1Gkh7LW0cdNyWo4U1XAqWKgDMhDtMhepnWQd
JN5L1hFfp5+o2P/vsGfvWmiWgMB90biCDLuCPL+I1uZo2do4OxjSn2D15MG4FCdWDM2i/+6lz861
mI04Dn7WuAZ1E2xFU7l1su7gj/rCUPHGvK3E7sICmvuVX6zSf73xWZIvN5wTpsSYaJgt1Ul3QoPs
THWkAIOuqrelgKOdjKueTmStC2TLSq7UqEtx5LObhWEXFhXRGjEd+PBIRKV2bKm2KR4iotd/Nz9n
l4MAqFtrBHnjdsKrp7RIugPgAaCWQYuUaKGrryPAkv9gTHqp1IplKhy/+3gf8rBJCJJWk7nlz8Gj
qqF/iscpKqHJBqC0EDmJAB5Savp+1C+vXh9GPVuHFTIrQVyFjRub+KMpFNuABQbRI1uu45AU+/7C
Oph/4B/B6sOAZ0uvl6dakDCGAvKcLnu0tKrhlRRrobDl/rtXO1twdZZKeh4EjdtXPwcOTtUMHBNy
ei/CSNo0VDO+H+/LBf7hzc4WTd3WFB2pFbtWiwxh+hyVpDX6hRh5BoD/q0au/msU+awkgrpVbQYV
QbJCN2fMdNvP0HxJ9IXwlPjyIkGjHx8z6DFdtiluE3A4ZnSb1qQUl+oUX3/JuaNsGbgxK2fv60+S
x74tGzdrI1SYQXkO1Ajax/lY/35mvzwYfveuf4+knr3zUE5jEXc14UrWNmlHVQKM8xyjSwWee5ot
KoR05gLc98N+uTdQsbCYVFlGOfdz9t9WI9kJyqIu0MF1y1kkGpoNHHCVwbaJ09bJNXX9/ZC/LQDO
twfuqqI6g/Nl5N0/jwmbu07kkVbDYE6rPE2udC6jSncKxmGBTrLjyQjlFteGBM2mQRpLTdYmil2W
pyxbub1Oe+VlSNprsa62MPtoB+SFm7Tg65r0vUKoFZDZS742JCxhuF9aeN5BOk+Q49M84zQl5LaN
PmdM2zlNnRLyWkNbU31c11npNJIIx69eKkPBbfskBcY2FdNrATVsKD1KcdUL0n0hphvPNw/DrA0d
NXSQjPyKmrqtRI8d7PLSQsY2O+Zt7Ggg1b6fv9/1uT/nD4ctoNy0/sWzege4N88ycr1xi0F6bBSM
3MVHJcrWJSjOquyuUX+qFkFlIBoQmddBoS8hiG/kXt/0pbkqmwInHbrM4Q3sbOIh/mZKtUqCmsZC
9GqiDDZ1hutP+jJrx7sG3othVisjL7aSnj2nyN1XyyAukCwz0fFbTIhn9JG3s2DDdx7V0lyz6c0i
QDDaqYXKk7Et48wWLVLDodwF5lIa/XWJUGyDWtWAonJTaPctjCdBENweGGcOhrbmCtKk8UoZW0f0
hnQhauNj3qj3qLlC+5J2BSjGsi2vsoY7iBwvqkradygpX4hFf5lX/zHbbAyJJg8GTuci2ZbQiPoY
hq2bauNaUCHBBSZOHclqk1EIUiQQBFjhgSntDBSCUVuL/WDtI/blE/yrIH1pkBqdhP4glzQPcH1q
9AbBRvy71b3qBRsz9+/kRNzWme/4obEJxuw+Dp7DUFvoxS7d60HuDIO4VhM4begOoGHMVqifwpnt
pZvbHKmevOZSRg9cFq6VTHkqkdsKpkVGKbUt9a3aBE9R2NrjyAkxIA4opqus8FbBYBzaDBRfrR5k
cCJx+gtQezxj9WH6Nl5hB9XeM3oaUxiL1frWym7lAnVD4bYRDKesHuAVIt1VQTT5EcqNI6JDPZXa
tvBfwgkMdJ+5tNRhcbRHD3BAnfwqs8c+k+3AxKAiQD2lQ1kjUB0hUXYIbLh16zscnm7B6ihTsP1T
d1QRnjV0Gss1HOOTrgeOiNqm3zROREHJq+sFK91cVJrcLCNMVZg1yJTJNqMWgF63rbYKHFLfkdTk
53wdH71wX3qdXUl4F3SaM2SVO5mDi3DTVk6kFTF/F3g4JVs5FMVwJejqdpgkG4HZXT2AOg7suHqv
Ff0q1aV9idxySA05pOk3UTQGCfIy+OtQFda5om/DsrKBdS/0rIEpgS8XGoCrseycDlkN6qLdKY/r
ZRZk24F2WuOPNloPEvybLLnhVmrMfXC7LYSFUMR2HBKLzGBfa+EqzdWb0dCu0DC/mwD9NrKy1/W9
JA3rlqkphwQipG8PvbIMZH+bdopjBZI96cFGyGC/GtUrJLdljxxaXGUnS+07bsRcQISmsSPTei56
pj5S7nVsqsPBzTSwKtW0CRDM0ZIfPl6JSYKEpyTCfkzeYcm94q8Hz8MRxnDdt5Ujxu9+RfGKlEsd
0bscmqWvGqtEKrjn6tkWA0klqQ51jvJi6E0ML9Hmkcaf+KU9GR7w+lRL3jvBvMt87y5Do00Uq0Mm
odGhwCq1HivYNylAtUE45rr66mn6wSOAyWH51HTg42sKGrGH3mexqVrYMpoTT5brweWQKZCqoXGr
GNlyVMHwZy0y0fEatLJjTSdkSBclaGg0d65rw3jxUoSwlcS6RmboCT/Qq1xH1LE+dV18rcZYkbBq
qRus4nhe78oBlZFVU5kQu5TkwSQ9UuGye5PotrKXLVqTgOizSarXKVG2gecibrz1AuWmyl+hw6zM
7heC6we54/9I8dIIH/1oWPXihAwLBqJhjJIGgTF/Qfc7g5kavFLnX0cpfuVR9O5VwSZKKPn0ybKa
LAKn5b96Ygm7Y3hEMR4txE74laTmTm+zJaoLJk0A5WbKeLQwVNZR0zmxlj+1lrdMIOqMupfbnYDu
QTf2K2QEo2gbi8oPTNsO81+MJTALjSDe+H39pA8k8rH/Cqn4NRuv5Ch792Yygxa+dpXoDgVgeFO9
7qNulcOhSDOjAL3EWyB7/3Nsnvi6T1XaPdGIum4VdTUq2l0Cil4eZBeHzn0S8We96ZCSelZp6iYV
dLp2DF5HEypIOu1iRY2daqYjCxGemnX83pXqjdhqd+DUHmONgCHVT0qurzOKndhy3k0ayjNVrD9r
qjtFwSt+J6+aYC2HzjzEEroLbRa8c7jcWH22aekYSbBVtYTtPF9ayCjuej95RaHinSvGe6uniFNU
D1U9PfKHX73WzzEMN1+t9ggxaVH5+aZFGWtR+2D7O48CL+ukmDi3ZnVKOXr9/fChkD+FbfgO2UxZ
9IoM9bbdK0LxNM3a+VV+ihChsJUY3mwW3Yhdvus14gmbs7PNPn0s5KehNULkUWEDTiGmzQJKxWnz
OPXVcir1TTLgPU9YyTtjI+UspTBEJhhVAU07RVm0s5wuU2+q4ERS6qJjipr+K+qzdp9ZSxmI6vcZ
zZeVAtrdiqYo2MygCf05I+zbBOl1PW1dpDuyhJIzZ4MAVb3Hy1dkAcG6sAtskXUrdGYtkAvDzwnn
H0e8RjVLAWwMw/VseDLrCUPBsnWTIN9WHLxi7nM9jZcWG89DNTLvS1vNsm2pwWJTQyD56vb7Z/h9
pzl/BgNbSnFGcWrkxZ+nQJcDTdMBscJvi0HQ/uqIj1JVLAsJ20FFfE5M6X6k4qs01gHngCuMEe1u
iBB99faIhF6lChJxBaefIt5XDalY+P79E351U4CMQP4PXEoi+/z8gIUuTpUU+PTJY4iZXr1LEXaT
fMyVY285cWvAxnr1/ZBf4hEwNsY1EB8mZB3PLtIlxSxhwAXINTKqnyA8SG2R6+XfY0Z6k+EmMS4F
ZU5dLlavvloUH8c+e1/ZqMegroTKrZpi6YNr1MIExQntRYjV+ziq4L8+AQpZ+2KyitTqJCjP37+9
/uWM6xKtGQ1Fb0pln2c8KuRJy1GqQ8t3W2P3VyfmKU0PUMwcaPxzIT6sqyvAMfss4DITWW+xSBFW
7TEv98VnxHrfsri91s0IOQy/ePFC5aWqUPwwj0E7PqaK8ZZr4nNmkTxqVPvL/D2Vq20kaW+9rh4Q
SNzFsng/35Q0SX8XUY2kCfSG/4ZbGiCZRYHrw+hv1ErkqkTpH34uGjUA6kItXmf5+JxQnq56OERa
zenU9bKdynhYwIPTa+TrUupwNOI01iuw8grtKhrUDT0NpDzo+6Ay/Jqmzb2etC01yvK+isQty/A5
Q0Tm+7n+AkE+w6c57jC3BratnW2/qtUTtbGCmrrstiMj6aLe0ZVqG8v50kTJr80AZIC8rNQcFXFh
E0OB1cXo1mql+0C8cMMz/1x7KBybpBLsNYOQcLbus9Fqx3QQS1dThVUxmFsdtGknuV0wbCoCwJQZ
26LdxJp5vLvylWgnAxaRC3Sxffpnku7QuSvp1UjirvTI9vLwPe05OvtWX1eyETtS73E6yO1BHMNN
FbwORbBT++Qq7XyniaUrpOVukTDd+oN+GJBv8GuMVLxlGIN4zaN43/rxFQ283SCJGD2Ma71unTQM
3wNB28hN/AK5+EqqzCc505AR2dCXW09oM0DfOGCcc5cp5m1s5Ev6qzQNJqRJizF1CxXVC/5S0xe/
iEDv4cCBmuACEosVItzJAWFDhQtM+YQ3DMhQL7hFcwyMUN+6ogk8SjzOcHe/Co5iUB4i7fT9Ivk9
7Z9jtCECjcOmRMGIDYuAzxsyCelj8QgFaD/4ZIm5nTPTJAnf9WmD28F1nlmU1JVVjuS/NCo3aavd
yJG+novdA/fgeQp8T9sOMlI94a4E3K0ivxJ1Dx0JlACBmwMKFQCtXE4PqAweAN4oaBZAxJ//Go91
E0X53rpThRgSQ6PabUyy//st/z+N6W4ssKl4y9usqcbbXz4Noo+0pNkv+f/WUlsHL9nL+R//m8T0
D/xzOVZFGUA6TPFZR/hvJTXlHzLodNQyUZ3+XfVW/kljmjWOOURBIIGzkwAy8rfqv4SM4UQpKG0A
xaUbDwWOfs2/42VxdowQ0GZDACqYsB1V6Ahn5SJZrrEwiu7E3eTUNvq54xLB8KvAMWzvFDy2xIqG
e6FtXXuXgipv9zGv+mtk8EuqrGgWG+ZsvwidGcImPvW2ue4fUgzRY0zjpmRB89WBrX5puLPi9B/D
naVxFH/KTh1OYuJ4N95acZRNjj0uGfFbS/HDSZ1wdXHMS694Fqm9MhDrYTrVSw+dJ2SaTpFDydaR
6d+kC5JWW7uQKJ7nyn+85VleUvpqr/riSV1jzXHCwWNh3MC7sMeNevthgV//Fdc+2VmoFz4fG+Qj
agbqtuKNw+93G++lFYKYWDYbtg/Cd50ts7UvLS+M+Hk2zdn0UIOLiq63xkWZGPt5xKagtd5oP+bZ
bNfhEm9LJ3Z7R1oWayRQjt+P9nm5/B4MdLMpSdjLq2yNs30xFYOij9XL2N728c9soHWvXYBSfzUC
JDB11i6k4H1uIio1lahO3gsSSGJJzXhrjj+/f4UzR9C/3oG2hE6OyM+Xzz3fjRE9OaV5obP41L/U
drwzr1UWhLEbMaoMV+Ulrtm8hf51Av49HkFJ0+FlUnY7mzOj0by2bl6wpdmi3rzJb0pEtxyUEOxp
WWKs9Bjc0OO9sLGN312Iz8NqEsQ2lNhFmTzYONtlHXrn6Pm9hoPf7ro2jh60QW12da34e72Bf0LB
PYCdoFCadYjP+h42OWZdRR1ey6QsP7RIy16SSFC3nd8HL6ZZGi9+loq3Gjh78OJ57QhSGjlSnqmO
F9AOt3wxep4mLgCLrPgf7s5jR3JkTbpPxAE16dsgQ2eklrUhUlRRa7o7yaf/T9z5B5juO0BjtrPu
zsqqCNKFfWbH6NCZ/HW9lAnUJtzQtfEtnNq+owDJ/pysqbb3hUmp4KlfRpTGtp387dL6zUOVcmPd
Sqi6RowtzntcDYFXxspn8zNDD75aPCgK34RhW9JA4bvoy7dDhfXWbDmNAmxwu/cW37c6S0/Xn6nq
iu/KJ9aDKFBV9I2Z9k8DKwjyTaCs/D2sVUdZiuZv5M80y+1c3FTP+AvU3ewW1WNQDmLncw53Fydu
pvR1dOqTF6CYUfYJi0qep8qsIhl0GIaqsI+HZtRvjIcZjFRGBgO9hNYWTfUq7htz7Ru6yAKGU86Y
6AyEX6bQEHJh5uc6JL6GDIO1eT9oRze7jGGTvu+0AzwxszUzJoYY4Z/Wr9QfWDegu9knx2w7IJzn
cGblCCguyyivdkcwRce6WdaPwul8io+voVRYS/ZrtUo3jSqdDZinqYwbDyzI4PWttW2cjWEtFc6+
VPk3M+gGkIUUh//2+yX7lfeVSQdK5Sw+SGYKOaZ0SM9YzeofelEXsP1GuJnc1XhUrkXVcI1dlyLI
pscFz0ngWhQxHqdFVI+MubKdylrzhrFvh/uok8UefzNcUUuZ4gPGnHkgsXtTiHlfO0jP+JvNeLHM
dS8mv7p1ZAp4SYHJIr4qHxYbUG9XGmKvs2l6W6bO/jJyf/qAwTW+BFmqH1C+LSrYtIIyOmmn/KaB
INmklejfkyCtMBOYufxSBUjkjSB5uF3lKG68SgDrYUk89VUJ8Nus6MmgWoXsDnU3LLYWSJ1GGMMl
XaGaLV4+bXLS0edri+jzYK/iS0/jurWaJYeTJ1X/Lj0gVLLOvxfyMU88HHjYx8bSOjavjTQGhoJT
6nVOH6+e4muRHBS+IZQqoG90uriFS0NdL9f2meYP53YteNXSmpYt4pzTaxf0iPDdEsiQSlSbthRX
gzheUrwTIS+OtUnhZx27wMDO54q+jSCIfq+M7j4kEKVLX9vqMeE+cmgzJeLJ67qb6zN2ptpxPffV
YFyqrp5wSSX5NnFq9xfoEhiY2uc6n1jOiZSYcVWDAvk4ZW32tpacL6oCOTi0Rms3zHqFq+jarLSJ
IY6VNdhPTqWw4NppeyyVzSnHsWmhU7AHdnqs3RjMJchyejdZv7D+bxea+y7Sbik+zP1r1dfo3Vbt
os9Zq16cIk0N6KN4+B4cB8UYxSc7i3xGp6y98Zw2VAElqT1FwmTKRHuLtZtDZz0uRljgI5HLdgyU
Gw9+V0VZX4X7KiQ/W/tMD6pwoZePnHY8Js0cV24xXhrPd0FvLOl8D118+HQdhfMzBZCyWyyNvjAk
3XfQ0cwdDUWrILCILP1YJqdDs0s7GJeh6rp4Wt2AQZUBTMmsw2mrJBSYVo/OXobTQsWhQXXfWPU0
OtZZ9TED3d4FpjIA9NmUpvWsloOZGbtiAtsQFRB6Gnie7koMo0mnh5Fe2dtEyeWQCH/6lc4QHK90
//YnxFoF0wOH2im01gE4YEZUOMuKPloGqk43pZWPT345YTVcciBVfToGF9113RPelO59pNvhpTQs
8j3KSaFtlq39i+hZsxdzGexa1+Grn/vOBX9lhLdriPctMzuLdqTQCz7IHQ8wQUTiQqWal0NnX9eI
zjLzeIUfZsXUyXZX0Dv1QVRODo/K7te7IJHh7qoFfGYa7H7ErBHOFloKHJ+wIQTFiMy7csvm5Wtt
6+l3m3rl56ozCie9UsrnMVcBEhC4FxacHD9V3srfpoHniIum++ZhOv1F6LLau6UUu1rlKKg9tZPn
msfyJcHn+FUllvm7lzLA6UroQ0JqfV2qkkodh8GdR7h1NzgguTz+UvFAleO7IaGRFvMSPFdWRUDM
tpclqiRiMpM3Q92Fo1Xc9Eg7TCjGBWPzOGS316ZZVqTSFh7seNu7L+0ReTexiiTZrDO4+w1mneu8
zPP6J98YbIYoqbe8wpRFdOtYDfhnNl8DpQDtjsZcJGw3s2gOoS7uVAd2+EerxAB8qps/LSG8BTWM
FovCFOOfJHCK8imnsuMPgzdxJ9aM8qHJM/Nt5sryRvRNvsty0z7m3TRRKreI7Oh6Wr7WS5F8eVKr
NkpJq/4aHDjU7PLWsZtcOPfZUN45HDAPvp4Y1HpFe9+1pQdYtWnyG6CpC+zkcQbcv16BpllW219j
ufofRhuKl5UmnP1CccFOT/MYpTIBFo1zLj+aiax3he3Cj2VqWp5WBxhrUIH99xjB4KET+jYBjw8W
jBDRXW+Hw8n1l+meboz6pPMSlrJdjdOPTHGUMiMJ3WN+rWoZ6qFj67CWhuScrQEedqEtllc6KMxf
nPkZf66KV6/mvxPOXRPiKk4nEopkemVMO6BfrkuPpzfl9SWhxGZ+qRA8jjmnoG7DDMYmyVtSFJY6
EwUX0uvTe7trgkeOsGQmlNn278h8nrHJFz0bsWmIcJPRj/GhFkSgVla63y71WvGPUGDkBMinLSeE
/pvxNsuOVxEL4nOUBXSDCqfQZpTV1V1r9/cgxYrdmq5MZwaIWzoOJte7WzXmK5ZqTaVZHeryoTEr
91zVDfmyyfCXfZobM8MtalyO/syEJup8xN/YCgZ6YpoaQrNBTAl7NUvWk2vPdJlVQjvH2Z/zg9kB
u2Tu03srnAfhn0uWj0+/mKc/sHwkBpTcs+0oD3rjnHO2fs4kvT8gbNz6VmSThwF9ytH9/c5cQARQ
n/u1qhDCaihEd6RJrb0pE2N5X2DckE/GhhVZQ+DsR6+X5Sa3iO1dTZxjhYN4QgpLu5zksodSx0DA
COklytQwOPvVHM0PimIyrES+WsRm6viBTb1C8qKH2uxiiOI+VN7GTiI62et7a1zVUzdXbv6BycAu
vxY19PKy1KXOjq2wcxc/vlSRjX98q1IqoZpZ1oJnQGfBFkON+5r0aXjqOl4zQw8sLmbAoVZpKwno
7HDMnwl30rCxgz7bZcqswt2wBAv0qlb1v+1gMg4hiMKX3POSo7eCIubUlpQM4z3ggEy3nL46O/08
E4UpaZmI5rplgjNmLoWanR5X/9ANSWFSEFu7XMzZ8N5tvVqslQtlTnw1gd2dh1zJu8DQSQcCzNex
qpLhvAwZTLnFKMQvygm7aE318ib4G9zkts9thy4mmiG6xmo9qFCcj+4AlLBBUJxjHxzuAysY6NoT
b7PZFQ7rpLGWd1Znehy9vZm9uRut4Jg1dnWu0mSKBkNzzgkClHRcNyaVPjPNhPWi+4rf7c4RHKS7
XkGaD/OAt8SPXGUe8/zRmhZ26dkII+IffHGEnmmTUiZrWBnOOa6TmlYMm72247wXWq8WXZGXsDCs
7TxQ28YbhCu3GRWabZtQHNUOzMF56c1RQ7htmxabkTXGKcjab8KgKfgzO92OuFrwpo5JpMLajFOP
M3i7lnLXdviC3LHvbpI5szb5UFYvWGvozAtndOKCn5Cw6bZhPTiHzpDrydei2GNmlFshK3Gwq6bf
hQ1qt2cawDD90NiKdq5PRvhIh8sOfPNB/atHZjHMG29qxD3Hd29lM6DSomlxdYbglzXWA0t/hRJ4
QWTNfRZEJQSDn2Dg49NJ2LxzlE3nNgIrAy5O1F0+kpAryCE+Gdbo2XgpGRObXjE8lxw1b1EWMdko
bj6bYYXoNvpd8TG5hX1ol9wkt9pmF8Pj9LNpzb54oMCnPUH2qP7BtPc/XPuhxqIZBiYEjCu56686
CaXNFE5PP+M2ffRfx4u4vQpr4Sb4M2yGF3H8x9DSv+syf/19f9OcppoyLn/6yV/xKdvb/mI9ljdr
1Nyyf76k8T/d9/9dNvnrb/ub7oQkmk5y+klkhVmi31DMtO3cf4rY/W3ic5Uy/vJb/m64TGmxwoz8
jSGCVzvJovbRP8l9G5URD0ubxeyBjCP+WaX8dwnlr7/3byplM+QuzeE/5n6JQCZqMOrx8oIRj34Y
yhi4HyCPgv1E8fpPGeV/Jexf/k82U5NF+W+62b8RyPYyb37/Rbz/1w/8p3pvBLQQMtBGbcd5cEUp
8TL9VxGK9x+AlcjE2RQR8pT+Vw21/R9+AK3MNAOBuO5d05v/X7oPmAWYQDQEcpVPsAsF838h3f/b
ixC6GA4J5l3/NMHR6K+veR0kin5AQFrz00KENpneE/cfRFAHXsLfNb2//Zbry//fTfmlm+Wl6W9d
QdZd0JTOWMtzI58qgAv5J2rjkTHs3TCs41OIMynSeZFTi9E5lDdQaDY3Bd4+P8Ok1gLhaEJiHYuv
l7uycpIYEpd3Lv0Rg2Rjm+VBFEq8ZF0xH9y1Bo4fJuuzn0BTqAdOq7mPqrW4dre38lod0hbgmZqy
bubST5eiQwwonh129n7yqlvibdACdO0mUWcOxoFN2tuEaV25h8pbsxtZ5NNTSi8wPWi4YPti4Ww0
jmX3anO3uLXhiKyovlV4qQIxJ8d6XNofVXbeH7NoFBbZ1B4pfXBah+LmXjqHlUqoLEp4Mm6qulIw
JT26VQNdvMLVcRBouFcyES7v8C4zb89CwIWpY879FmO+p7dF4atT5ntYq8wkgRBcF9vB8zGwm4VK
HztQ2UwqsIXllGS12ZnMnz4MVZW90tSiboe5prYVTYpe4rGqvp3RqC4Nyigm5HD2bqdu6T+aAmzU
KhP/hsb74FPOPN2bjArEDVBMpgZrseL2zIttVTbGrm3Hbi9cc3hn6khCQYngxLUAYkmapeekCyxN
j/FCzjHnKME0WTvnsG2L12z2JLFVezWPGRra7xnZZ79SEc9X4UPoJr26MaTlfVqDMT7qQLKRNjV3
B5U2wycn3+Fjlh40oKENH+3etAloUgFppxU35LXBUZqlQtwsk4VwNcn+C4WLJrg2q8kBiAY/Ruc6
1U1nGTOGyGV8DrXrxZVPcNbvJ8BZTrlGhWmEb0XWexefm81NY6TT1tIwQyujF5CVgSUVxfw9u5QK
LO21ODj3GJ2zUNzyPHcX9NvuoU+H+TBOjYY3Obon08HsbGn76qdN8zP+eUbOI+SxGjbZtpu4Z2vf
0z/1bA27nCalW5/hHDeS+nftWZRyVQaDb9Szu8wZ0n0QJv5uMtN6m8ryQxvLdQ5/TudG77iBOdB3
svJHNSuw6hZzoDOAsBUgDOI2GZPzlOCUSq3SP02tm1G0SMMnrk8VIElcdcjf4ZgTUNcFgOpyUuuZ
QBL0Za4H54EKvlcaOOejmjuyN7hOEY1R9w/Upg273k2bp9oxcHIUfiupCqYI8ca1rgnUFhYYc0Rw
BgxNHLUc7WzWt7WkisyQjnxouAicGjvrXjNfc9+qIP8vnDnBj+MELdcU66Dt50ejMYKtrJjbjzj1
P3M1sQDpnkrhoq6wggxmQnaK4kGCuKoe7qSrBUfHoQ53ad3AUSh7yzl6yN31RodA3zgVJbh2vYZP
BStMfUzGdbmdxix76PwVqrnUaLmaopjIqLNpjoPaEAURAQsgfI/FtR4UQexG1P02GNv29ziGAiO1
axXGvklov1R1Zd13dQixWviza27x8YZnK+8WySurk+04FuObNGG5u8ZKdxInzGiQBvryarl4opPF
XWKRGOP7ki/lvgSxfGHtGF/olpviNJjWd7u0lhiprTo1Kl/PVG2EsdH7DZBre0xOzuAVW2cQ3d3o
pUZcZHm9nyFN3bdhwfClRd8cEhvTM8nss18OzhutAVRdt8MSJ/NQ7UxNxZFLt+muEErd+W6aba1O
JpQeX6PGqB17Zw099OOsjoN8WfFAJ+YO91nyANd5IGoMrj5zp+XOKqb+ucS4gQukBZXMsgTAqgiA
l7B2bnyQD0dVTPYlc+rsILgFRuvoDQ+uPTjEv7njXmRrgilupIiDoKAf0i71lyGoR0BWFw8+VKp8
42W9+8ij6L9M6ToC0Nb1ac1m/4KXlYKhlt0x5e6TUr5EfD+56ftV3MEE9p7Ywp1zqrxl4t+k1ONi
rfZBFdLcNslMlDSjXGYcZYmsZzl23Mlu+ZyNlm7tPCzsHTV2obO3vMoLKBNo1RkD3/TVCC22nioQ
NXOATdukNMqHXAIQMI28Pat1GI6r2RABxE06biiYuqpARvWInttsc11WxqYL1ppK20Es49adAmON
DENj4eeTVo/CM3ROehvTS6wc/NszAv+vrg8h4jRLTXNZJsXyYQTOdDeEwtorZQR7z/F5Tx2ruRpN
A3O+qabCOFHJVJO6oBxrU5urvkwOMHbayEUxbEOv9//Y3NnoOUpL9VXobt0GldV+mii4v5ykGL6V
RmNFpzRv3LzUCHmNw6SDmxAziiQ412RJ7lIRTGdfioBKLHNoPsmEMJ+AMTERXC7SBWNlF345Q0d9
kmIapuPESpYXjk/tITFlw22L4i0hQuc0qs66JwcAjyVIFutpMlb7WMsBnESfFWfS5ckY6RKHja2C
iq5QV1lRttCDYemsvcu1GB6XOiwvLPbzS1oEyD5ZqMdT2mM1jxfh199F7Vy7lmoKNQh0T49JGMIC
B8nYPAzcNO4LFSYvrShwTw8dzaWJUxpjxDKyHoRY6bdRy3KYTI9hB6ajch/gwo3sKtNIW1kT7Clr
Mm9su+hpO6RSWHPu+T1X8/JkGXVwC6lPOBsKNZPzmkr5xZSmpAI67O8IS1EEl/TWwWRPj6cCG/3o
a/4Yplz02fv+ztBBfTDCXt2GGS6ioMtlzCI7xe5M6J1RB60ESP57PVl8N0VpBTdDbWKbUiBm663h
jAMWct957BZ4Ztt1wed9VMa8sLWyVJVUZLjreZkt5lA91aeborKa26IvHGp6KbPqwLNdMmNhz5JA
kso+xMINA809s9Ty/wylCajaFrtrxGvbQ8oHtMxGlTW+PiZraVSkJ4L01Cvuy9NMpUVtVBj325Dw
VJcPH0xglrhlZnUnpibAcGhyhR6NdFenff2h6tR/qNjL97VG6U+T2kE2oF+NXHGXbvgv/LC0qtPi
4WM3kAldZmGNt+9Ts6WojzqatbMmtceYZmTbqsfdDRlnHXmvtHZfGev0DJPpTUaOzlbSLW4nTqHX
1J9kEsOjM872flJ1+ETpXHCiBRrwuhHguHSFpqRntPqHiZnnbVWN1Sn1KTSI82rw97lnFCT5QdwH
oN0PCPEZHwfFxo6iyygdJwrQvH6MRb1ORyxorOtmKk5OyHpSFMp6r1xGz8OKbTxZPbFEBugLzJLX
7gCOgutF+FkK7T2wocH0YmfmpR2XUMRO2uTorX1RvmWWqrZerWF4hO16ZzMji/iwzDu8a3nsu6p/
0GIBk9sbzSmo3RBUfMoQqu/t3WjWTsysly7CcHEZm/XqHWrWIEByWestBaS0Fiu72A+hRyuuKex3
kxatC6SFqY0c0RtfokZv9xIOm5BLOb9vVjGmpE9CeTOEVOLYFDvu/Tqk7LY2lqXeilXStGMt6Zs9
JZT35EMYxCjdKMoc+9Znsn89WQULnVR5qf+Ld5XZcG4UNG7g3Q1/20XaRnpsmp2fki/3msH4SDil
7AZDGs+zkanHtdEZQZRuNPZ9mYbxZLTq3mR4zNk7XG7cYcT5DZgsJnHn3QSjvJKOA4dS1KEMwgdz
tasTp9H1QiKuvQ0wjsuYeLG+d9regdE5rXFfZRQeiEkeJx+tMnXN/NNr8x5F8ooKLILev6g8VVdr
u1h+1mrGjF/B1Sh3o26Ho2SDP85B2l0MPS4fzaDSqFADOdgadBSOQQUH1fLudZgz7u2oov1EDzXi
tIK5U5GmeRApg0e69bKr53/hFTc96G7ZxLUhYDCoC8CbTSXHrRz7euvJYjwgfue/Zefw1Y60Cilf
9fQFDjL97lG2OkzYmYtmkhL4G8x5ZsxINAERt1BHS0ubcsv5QVRFQRtiNuY7324R7/za2XSVtUa1
6r9NbhaLNu48zx1iyHr+PnPHZJuF2fRSihG7mmn2f3h6TXlYnBTDJ2PFwcGX79Bw6fR1+jQFnHUS
WRApVFgCNiE668K2IzjT9jb9fqJDA+Ugun5YS5jrXYe6CMXEy+XWLNPgpbFz/dMUblFsUHHJneRQ
XTYmR9I70sBq5FoFhqwiObXDRA02oF/C5ocm3lIcMjVS8xyW4/TiJ4l5Q0pqfpbsT/edn607TuP+
m5GlPKzcSBnwJHW+XZ0k2DnW4FRRamjrXGeUbySjLz6HYHUPg0W5dh/Mwbegz7KLAmzvbP3Uugep
UaA+ZuWlrkuCwJScpTeDr3TsGr4CYOr5kcwFEm0o+9/YFavbtQq53Hbln3rpiZWlNFX5a0f+Tavm
kcKlbF82Iol9c2quc/qJtseldyJjwXNAQNc6emKdgep7OLfF+lmLro88fL+xW+YMEXJ7IOzmw7Y2
3ds5d4CpaAKyZpA7bMJDrn97vpIHy+8wbzem2ciTxZgvCrqEthY2eY6CNBo4t05lee+9LYtp0wyr
/J64ID7YVeCcTTXUxzFnJMJuQu9HwkL9rlHmb2pXtd9qkPmlxBrFXLbTN1Rjm4+9w8iNIFvlv9ra
FJeSazVHSpNGhyasL911eYmmyvPqDWeu+m7sE1J/ATaMTdH0AR+OXZjRMEhsb8Jo7XiszeUbPGse
M0cX93XNEs6AnB4sKKStOLjBoMbLOpYEawwjQQOYyCdN/WhwAVsKcXTwYPA+huIRdIwR56LpIsbE
yWksjZavtM+/KSj0Xoc5T/Y2I8ZiU2n+iLke7L3tkT3gCwK+ai00djS0x2RtjY1J9D0zDu19BHbr
3XImbMlBDh1yopSqnSNZSWo/zJ5ZhpsFAa7xufpKG6dnGjd2y1eTXtdhF4IPYr6ecEvxwFWPxNBD
4yQ4ok5vdevN9GcnmZDHRFMnuimgU6exdjsrPMxGTvCzGLLGuq8YufxuGi7Mw1pl4WfQ46BPQ/dP
WlVc8ub0Yii8SJIG6g1xBaZ1o1ucGMiTT8iKfYJrhDN2WsRen39q33zXXvN7UQCGjPXX3Nq8UUyi
p/4uXfUfw0w+Bi7uhjfte6u54WzyXATtZZLGhtAd99IlAYRgp4+0mOzBJ8bkS/b0mt1Z0qvfBs2F
rKpXTTEgY34wmHFbMn2GakuhrVp/XJ+0eAaHJYb4zC3OCj69OYNVRJuKP8tTl/jPVZ0Wl0QCsxoK
/EmmPXfbhbvOTX4lqzjK3K+M6pg9a+4RybJsHO6d5wZCNk+Y+btyCoaVXfVGcpBBSZVl23LJaKbE
2rVZVzz2nBl+NQb/6lXaGPXD9U/ucsVxsVcN5bzimV+PibBZ3JI5zlJvRzPkHTSPl2B2Ys00x3YT
yLzNSc79oc7U3uvmY0XMO5j6bSZZkH3xmHICTUpEHQm7KZcz8zd3vpXTfNMFosSwVoFu8WdxO3fm
KZETwgZ3HBLhPvlT3f9Srjd/KbJaUUsFTmzO7S1rPzvwqIanaeEwKZm8fC6Gmx2DcLYi3sHmMhok
9JlUE10cPM6bFq2pbbrS6wEqHf0EAFOK9SAqVfhizQHX6r6yz0Gq/b1AUYuspGKX64s+xruHUyAg
kmuXhbH1mOjGxAr7c86FZtdrQYVOGDyVig1zyjuOAtPsH+wmX59nL2OGqdR2Wgo60qp5RFZcs1OR
X8lQ4dCehNmut3y7f+yqHE6cpvRuys1mLxNHRBgS3R2iAdlW0T27fvAluZXvieF0kbPQtdYEw9Mo
ja8266/OjV7GqqdMri7rfFPX9TNS1rxpHI4rsqfzygztH6sw3yyObkDEXfvYCxAXfcigiYerPrKq
OrFpSR+aTAU30iy+pwDe02g6704+foS1+NUu9dlgKoxs0oeMDWkXnPIcZlVWdFGfmO/wBLi+DRl2
YRrbOPL3O9GDT0Yy8C4L0cp4zULjwAWdmsCsFhgb+ltR5e+cJMxosntvq/OcRCoN92Rl22Zb0iOL
UiHlAWtGR0CJADHVPA/W0HFzwRpk9f29Y01O3DYgScpakAgmvLD3DaPaDZ7CkIQH99W2yDdyaqqj
rA7885y2xaGYjXuudVWkIBdtMQj+Kn2XR8315cUAeXKkD7FlLjq38dKvHxjatqoPLhhQopzz5i7r
7Zek6QkSNpUZtXX3pPvmPiC01kADWjxmx7zSD8kaHAw3ecnkdMga7lqNk++qegLPPy0varIfyXm+
u8VwzMX8M8suicK6fVtM8HfjMjN9J3R7La03JD0Z/Oyq1WeoHWwQvns3t8VJTRLbQrtVgClH+8Cx
MjaZHG+CaWAxgSugJgbz7bPfTpchmdXeqNLHZmJpT829E8D+Hy16o8pXDKy7Jit2C2HwA3fp3ZCL
TdshWLmcxbq8fhxI89jWfCkm4g/JbU3zbOAOxZYz4R22tSgtu8MiAIy5cD91yBNpFmlAG1bztiyc
g/NW3WShiKvuK8gwHikr3cvMPQ/9dGAj2Hc2HWR+ML0lRFbjxAv2Vp3TTux3tfXoy+k0E1NxqoUL
ZJ1tDR8XYZHo85TTJw0XwOViqoJi3sB1eXW9kdNgLdSe5DY3GX9ibyuahzzBG9lZhyb8WbPgbDFD
3Uhu0JEpjV+cIy9eKCCOFYHJcjS9pqvAFoaEtVmTKd0nw/KaNOlbktAGW3B0Sbkd0ucLicO4GmXk
YP0pR3aTxbttZbczSoEqT7aaysmvchHbkGWuNxyMkGH3Y8HSsZzwxSzlb6tff3WdEry/xm1YrnzI
8ulfbHQYSmuefbQebgsX0J/h5PtZyCsn2USGCDHw2QUtdTquuEGvzL83ntEasbTVm9BpuGnb5CIo
j5PGjNBvxbZTfRKc34zBGIVGyUlC9nfXe8tUhp9ZIWhfCHALYxxGK/hcegwB4fQ+OlSH+saLhe+X
t7Bl8A7DkjL1AE+qnF54tkbCWx1t4DMFHVYtIqvjODcg2atJR81MJebkvyZG3238xL0fXX4g8Fx/
1zrOLVP2e+my15vbUTkfLn4Wx6/gBV5nQYAwQpJjLjQ+w4rIsl4WtdVpcJIl6vNpsO3YTtI7F2AE
C0DxW80J/Xgyu/fa5S6xE5AQfCx7l7A77svbaQDKop2DHtx9BvqRTOBHY3bbWfS3nt2c1zk/ddgQ
rAI+0OA9NdqLbTohw0A91AgLuLi4oI3FjbUGz7OdXfSaP+RcpXVOgrCzP7AqMMaqI6PrCsKr1YLx
K9+EHBzoGD63jngpTdSNoKbBBvogSPy6p+sQfUj++OutTh/y6o+rx2hJun1dMO+vuELwv1MjGEGM
N186rYPIqIJwg1MmDgzaq0qwfYOlsJhQZ25Sx5jW7V05hTfS8qOAsUbBpf7c1ff0TVK6nMQg2ZrZ
2loWUyX3qU+utJznOaF0AvzHYm8tcx8EwyXsmK1wJ2UdKIdby5+vGeV4ysN46ORuWeUBQk2j2+e2
1TtWmQ19eNgh0Jjtl9mrYx1Wz2hG3M/GvcOGSQp5Q0l2xGE+wr76QMLhe6kSfLBZNCz7pZgj18B4
bNmPhT2/zkJcg/E4oxymLtPtBLDJMfEmsLWsvX2ekS9YKpdNAqpWGvn3CPnz2m83lDiVMBEmMiJU
t0ndfjtAo2vlHM8tVOrsHpN2RDZ4K0oe73C5MwD1sBU/mNcHM7Tee4iN7ThA4TBfpeXu6qLAs8Iz
Ec6Hmj4YyZ1y2Tr60XEGbJ/ZNsuqCHH5ISwozijaqMD6ZpQLdmLThfjqwTyyyBQw75vL8TSmkj+G
3noO5xvuU5CAVIum18SBfqJ4/WrGm5dNk/Nb147hQDm8rTUFmSLhntK/lUv1a069tynV4P/Ls2Gr
Owp8TlntOlEXdOc54MuYYamWPvAFAEg48w4TURQTQ0CZ3Zv2wdSfssDb7X7IkRPXW4UQYsn1/3F2
XrtxY1EW/SICDPcyvFaxcpVUyrJeCMuymHPm18+iH2assiChB2gY6IBmkby84Zy914bMehv5Jz/V
iJJUVyWYAVExKRT5T0zA4FGUnd6UV61fnXtvPWghZEusv7lzr4TyVQbOE+aUdlF6+Qa0eU3HrX7w
e+2uNeyrcQgeRp0GB4cPrWzDZRerB08RRODFR6/R7nN27oaTwnbFmTNETxZLTMrNokSrVzTEbnTS
hlh2yT0yb3zCUWCGufqQbAF6nxpdua6m9w79aVCVNxHY0gFlLx0UJjuTbO6ROpcN28HzycBMs5tO
JucimwijnENPmKFTDeWts5t3CuVILyHuQmZ4tpIyfOxGFNBUGKJGe1NLDjdOVq1qMlxnmDw3SRc0
sYGeg/DhBY9W70H+KHei6ufFh81Mmx2sipP6GEOf0MFuWE9qXb/2Wnkq6hR2YFXdTSpTcTG0S2mT
XTmMHTVAGiT1EKxEUNPCwgLKBtpP1XVZT7sqH+9TrVk25pMz7aaM8hWy2LjQlrH5JjMMG3branMu
euEvJ/5+kJzuUsp2YfukA84NCbzsiqtOpQNev/XwW6bYfyqD+Ap3xNnjP7Qr/khoVY3hAzoHt/Ve
miy4jxuQRHa2xSJ8jjtzqefJq9J4nNe9tV96NHcYSRGu4AW67FWqeD/CAtyAMx7QsV3Rct60g0qc
UrQ2OafVqvOoQlFEYL/W6jMf3TYWCgd28I2teVvaPAvStTIfywuWgbM6aJT+jOCcmOF1PlVkuzb1
L6OvzYWsaVKHtUIBXaltl037PScYAD/hOVLVkqkmf0XmTyXRZ4tFmwKVjlSug8Z7ayztvleQkTG9
c/aNF6ltPkaScmfP5YIwutFS7SBrfTeBwerwmHs0tls1eUwD45fR4W7Ry4XAwesohFen2Ulr+zu/
1leq2f3y8vLGVy0K62wr+kHe21XwRofRcvnZ4UIpQ1R3ZrSuTfNnOw7ZwozsK4eaMomnhbMYE9oD
0aA9KDHZqJQqWG1LQs9QQYd8YYDYEDqYMt0B2QhXvLRwZ3iSs3ujdM6vsqxSEr/NK1xrm0kAHJPJ
ZN4hbcdnEwsOsNNr7aHKjimsYW/SVtNQodfnxFzMjcJeIdqwDu/QMryFPi+VWFin79+1qUT6ToY0
Wt/JlcWvXKuvZaGRzjo+Cjt/JMiWp5eRI1zd2haGLhtBL+dhm8kmRo3clezeU6V2JaEIw9A8K+LV
jukljRHo5RKng3H0QkAqZdehdnx0TKYeQ9kP4fRe28w/3rSVbXloPXHogL+MGiAViCyouzOmv7wp
MspKLVlAXbmiObpj58Gx2pmipzRw3Iik+NZ60ZnAE13OoRDmJgYfbEYBalKCsvpex7Evt1U07JmH
ThqbU3FFrIILFYrD9+CGOm0gZU3dlZMuMGjjzqkLTjnFoo+a7Z+q/+BQLwEQ44ityiquymThwExu
UmuJS4rwLpXiuTjojFdyT07+OLFz666lmS2cur4KbcgzuCVSJVpJMwVLg12yItqd+A66EKKHJ5ff
Z4TqVL55VIfXmek9JHzZerwMQcJ47I2y8Vc6PMcU8Im3oTZC8+JXR7dILxq3NSUkLp0txG0+wqE2
2N0ywtzB+l17za8kesjEsYiYii25amZOcny2zLde/akXZ5jss5GN7+GhJF1e80lxLpZDuQcrnFoU
FPtxaZKC3XQEXxNRrzKaVMqfwTLwu0cTa6vXUYUehg1qGKrkr0nwlPOUhHpsegTQQt84dr5A78qG
81V0g8smvEMOo7Lp7lGfK8Yd8HIF+HLkaNf4WJb6iNzYW1cFkQjIMWHz5PFDSho56PopwUYn2Rmu
8oYee4Ubjcw2MKq72tYXVqm7XU17reubBZWWZW4VriQow8SzJ1FXiAdRlFuTqaMKraXDEJtQ/mRq
usBhCoq22s5VqICNuIVghc48j/vF9G8D7ZTKowygS9rgV2nWjuAHkkS5wfnBAYNEaJK6201bRMgM
KrKDLehdzc2ctsd+AOWsda2ybKndzLgyFsQgLBJ0CqZnblWb022xG1W5CMj+8c11Buq5yV7m3m9f
suPI7hsvBNzi9uwaCedVfaKk99Z0XycP6sSIPllpvbXUKz15DEmL4Ogy8gUQG8R8urIEy9ohq06d
Q1TPVZ4c0mpcKGPKwLpuynNjU953hbjWQ6AyG5XzhQP8yQHZHKW/KuVKxnunCK9CExsVKmYDNbjW
kmIIFiirHrzpQRpP9nRUvdegDo6oH9C0iIWi526mlq4WzcfaZyf4yXbSbXKCrcyHyQvcAq95GbhJ
HbCXkYdCOSmDwY7gt2UhefZhftGfaaxpHRSnznuXAs0B+H3muaVFyJ0qMfaVJ49qxiBJeA9vWmfC
qMmpVUSn0RfYqFhl5qlkOpuhTr/nuhRvVPhQVhUAsq+d9tUgrtaAb+v1jtviQFFqEEc8YVDt29D0
EcDDBNd+smhv805bl3ZLUBohyz5ag5JEMJ1whVgv90Mz7EwbQQjQ8lS9dyi2DcLYNzQKA+VFS9tF
kMRnCffM9u5HEKkyCJa68RYG6sqsn+v61PU/Rr1iiwCgztuj2oKNktRPvpBrkindHLtoyUG4CUK3
6FQ+0ngVGtMeic5SC5V5/7NA3kQjQSVWPF7Hc0w7ZFlU3Tey4vVKRPf6lgrvDbqQZU1zVlTvJUg9
aI2Lphu2dArcKRsOk9IuEMUtoUqB3MUCYwmOgsEBY+hthRWxRRFoZpnbKsq2H0pq1h6Wv/yKs41r
K8Gu6eudaRUvvbidDTsy/eX4BT36ZENmOScPr7ppR+c1V4ZrMGg7nBm0/lWbkhSWFqt7THqLFrL5
mASeipK+pvivXWUZA6/w0eSGEjx2UNNWw43UDFjbHHrKIe0Cut0UEWJ3FPJWY0+TyeoYV+iyY4l0
JhIblY2ZQZE30/Wfqik5OEKXGTlu09ZKCTknWGmFeK6wCwTpXnLdaM31KPg/VbIeFxKYTdGKvdU4
p9LmJFxm3S8rKu4NKvW4JXYUrBAnqsV2YivBNENWg4BcPE1LM4mgt2qnXg1PoDVvnAInphaJYRXW
6TNKsAeCMbXlIF8HfApZByplypdj128VTqEtauA6EmsxHyA0SnM6exv8Q0vPouVAjOW7E+dHVqqd
3yq3CYWWTgvSs6kVgL8yTotWxdKo+M6zykqxHJOqOWPRZI1og/dMyfJTMce0ar6366f0UeGAuext
+yrqK7ZDI+DEClsEDGoRLqrSv7fSckMcAjTAlFKJrlkrrwrzTZRUj2kbXlUpBYba4QzdpdoevyH7
LAONCVVRa4m68Sby0jvK2MSuhelzmhpUlFoWTJtW5CS0m14jHjBAFrmI/GSlj8wJUU17HAdiua5E
luxrTn6LsS33yDjbleHkZ9VHAaiIceNY3pui4ifNtFZf6oU3GwUsfx2ZjJ/A6YydTwGTJkhq3WtO
lOzivsbANXlL4Yj3sCIdvLQ7chR7+TTE2m00eldJFZyDsf0RqfVc0HLQ/lul69Vlt8ZCels4fJIl
EozXtFC6WyjZjl/uOSq8aSMLZkq7Zhvhx2DiHCFoWn7+KDAE7UNTNqgvKj1j0sq1FY3VH2YXbSWl
usZE5ROjdcw2NdXnH5EowodS92LKtHrrHDE70XJS7eKUlg37UZNZ/9ZB53LVeaxR+MCDXUmMfCSo
5BV1t6YA+tqOUb4x4upHVCrtEgbnOdXRVvS9wRorX4agvqXJc8DNV608r93VGsWNGuXdAGtqYZv9
mtbpfZJjiwg563ltiGm0uCfikaA1SaBkph+UuNzKxN9nxMpCsBeHXOe5RylrenLyZX/EHb92PFzN
QGGbhBp+HVOrzefOOzzLvH9pfMzvQQ981DFdrQsKuOP2K0e+s992ryQVnglA2HXYktqw2Gso2VoM
PBgMU2iR1rDVWgMcIhkLgv6RNBDcGptBArGrWpC+Dk2YKtvj7T0WHcVAFJKwIEesvHXqZiOVxSh5
gZywqgGd1mkcMxygzUXWLAB7oV2+TzhEWWPmLROMLk2duTYvtRTlu4UNBIHB2bS8KwpXdFMMZUfe
zXUATpMm5q9SqOQle68grO+y0jxYsUEWSnbrj84OmO91myFRzDjQaBPENsPYDzYoXDsyOCHnq7y1
5wy7DUWydURVSx1+9FR7TYQMox1cqeHcCtR/1kQOjXiYg5oce4cNmsl/GsQ3Tv1bcZ6lT58oq3MO
GPoteRcbq7JXVly+FU12zeZi1QTW1kzKkzGoaz79lZFF71UwXPe+8TJm1qHT5XVATpOWqtqmGUEy
AzQ9GyFuDCvSWcGsY9kHLX2I9jnv8js9K7HSGj99B9+kohWIPM2+OFAUsy28zjj6EcvWo03vUOSC
BifOlmU4qpQ/siwIApc8MmerTpq1RoDZ4gCLk/yIFQ1pl6VmDw3br9WAgbPZeEnrvCPN0QJX0KWC
3oBP7iyCoWavgBN848cBezcWBLbNQS/I2ij6ES2A1yBQGHUz54nJqF5Vwhl3aDi0hyoG9sCR07c3
I3mrbpZ0yUPiIV9VswrOIljG1m2qVj+xE7SPTlICjSjpD6+6sYBIKGQWIqDTRu1KaekHeSg2aCoV
MbTReo7HjAwf6k2eaf65jB0CnbKkXuk2wAnDrptrlU6kvkKFEfzmiB3jgif5ptTLoVugqdKu2TpZ
LKCNAQjLQZLVN76y84vcgklY6O7YCAFXgNaDZWD1L0CVH+wgNl4nOx33TiOs51lErHFwC4erxpQ4
yovI7k5+w/tEpIfPpuppx2d0uu4oe487WEclfFCDLUGbpi5+X3Nbi7RWiE4Q4iZLGvXJCQHnKmih
XNFkxt4PJ1redtWZboy2cC8H+sDj7N+f+2R3BmSeTd/7Kich3QDr7pf0TJESlm6U2cOridj7bE1W
uB/LuCiWKqrAn3nJXjbM/Zit3J8Ul9jDI+N1tUdjpNKp0VtBaZyS1qhvs14HMhaa3luqDhNwishE
XJMC9MA8K0l1kwADdGMbdTNaTpFdfltMVXcfRrpxqPKsqra+MyILdfpiq1ldd4yRJq1iaHu3qrHL
YJPnHt00GUTRgxZPNInEBGJtaCnpK3W27quOcim4dGKAhePfqJVeHbImGzep6qhrWlyEgPZm57yB
gcz3ZolyT8mkv5r4HU9aN1BwSlXACQHzJiqEEW1WVv4Wnj4egEAWW28sKmr6VmKfDXzoywoAWMQS
Wg8nM7QkUjlfAzY81beekWf3Ce/QJTxSuY6R9x8aimzHPJv1LhbwPmz54cbUPJgtPuKvoNOmu0CL
pCtQ4e3zohnXalmTlcAuVNmMPYxFW+nFL7tvUYlNTneNnz99EnwKAul4OO3LunerNtdvmrIEFGqn
1qHKtG4d9z6hN77RB2IpE6sPl0MRSaSvNtgMmbKRH43QGAi7mKx3KDoI4RK1+52GvQHWVQ27ZW6m
M2pVZOOq1DrXVFQV2BzUF1zj+gt0YdlTTZOolJK5LVva/b7th2ljg4V4VPPRXhXKAA4m6fN9iVL4
tkDMg5aOAb0IUDfdN5kSAGpQ4MbUsfVIU/TkeSOMA0MIXMbqeOxLaa4reDgnQTv2lsdKSYf48HQn
crN2oyS0SepQMaq1uvkbsV+xEy2NXbC65qEOOkxleVVuO6+Rj7BWtduCY7S+SEm1+SGMGplIG4u7
ItWfGh35MLxo2ZwNZ6hWBVR7wBKdvpPGHK9U135ySyeHZkjW+xSzLdq4Yc3kzjrWr4AzMM2FBUDM
JeI9kivxNLI/V314IqLRNPTEY7xqSUex0LkXHfJ8h7BJ9FXTe84UC/Rdo1yCyOcYtZmlLdIot26M
FPXPIOvuNag6fYtfQv3dlllz387Z17YBtiCK2vI2IL7I7freeelH1blt1FxzPdp/VPNNNfzha2On
r6aJGFsm4ay+ZUsYvunONO0LjmR+V7tqupmceLqlK8Aal3vmuPDhx+xC6mQhzf8u8JZk1iAEpBmw
1ZT8R5hMdNxxnsgnSMrBtvF8DLuOKtnZG97ErsmOrkdYKkepmNlJMWixhrTB0Os37ZXWaDQIbTQ2
63ygMRhQ5lG7rp3pxKZ1jHKwMIt2SClYUcOlAtsNRBbwVEjnkhU+caFhF1ginIt/DPiHb8MGIDWg
VI40IzXBde/TKOQRkSWahTWCxdYe7n3flu91VeTbEsLkufNsP0GoJtBMKKMWYKCqM32le2aQUenH
s+ZWURg/FlVe7uniWDdOWA2PuQak3eVoVe5sfVTutDYZd31nVCvTwevv6t2I8gAcDg2P2OZMbYfl
S46JZTPwTT1TH43Zz6VDl9AWskCZGOi/GZRW++CXqvXoJVn41CDxZbEsOYQIP7FW2mCufD1ZeLJD
LjZGqvfGytW6BsKt+5j0oTmeedzrgV5seaE+bWBFvxXlaK0UBsbS6imtw1GPVwbb7tu88Ju1V+fj
MQuBOJGAih56keVdaFDbs7N6HXFwe6oCPdpZqIbZawX9iqmcKoWkuA7uILoOtKD8xmN76b1zNJx3
0jYF7hwhpHbhitMagpFNtdoP7WTspV/LNVaEamnFebX4y4z4CWfNgPT3AarFpZBeMCJt9rVA+uaf
8pcBL2wwfNiRuSdzbu1vY4xZS9Yht3MnV6zIfHThmDDdvwq3W7I+uEdl1a/h6pDEsPDXLcj4Y7kd
n6xvnsAf5PDf1K0/v0sYTHKGppq2eeEy7vLAAegz/y4eONj7yB0OGJY2xkr58d3FzEtb7Hwx0sRQ
e0ppkcp+8bw9nC6JZSmsi713Vwqj+hUbfLGeeAzSML1mVzIfV0wYZ4j/tt3YjRvKSvskVKiMEe67
ihuOl0ZCjK3nYETHze5jRiCVwPH6kaot+rUqAh8MFoRaWyPeTGns9WlADVFAWeqqdZsN20hBEN7W
xBI5nbkxDO+5FN2ubivkKcbjbDLfDIq4zQWMTnTfcJb75Hc6Db84POvw1RuxSxKaz5GKrWyCTq74
4EpK6qf2oOyNOtm0VbaSPZZJRZmwhtVPpgk6K9G8EyL/8EVXiRuY815qWjJwjvkq7aBsiPGIUNnK
5s9++kWlB/b1KPzs+QtVo1ALZ02gavs4CFO1SiHEI6TX7XZbdmVxw28UbttV4rlADPXNoNc/G/RC
/5MvDiDSvGSpepVmsMwHhxA9zAH3lMKXL4ONZ3bI0CZh0xhK0eG1XUPWkNHcQwbL3LE0Q+o7WUta
J5KCuiq1Gz+T6b1fheX1ULH4pAQ6v1mqzDYqljNaBCJei8wYvsMwzuPx8uMQulQdwT3APbgYrxR+
EDar/H4Udqt8UmgOUE3AJFGJVadxYAx8EgX6KKNrBEAlt9zawhSGFZDNUNuo70qcZKv//g4tzdIw
mEOE0i+/IVMfbceI5R5NWfRgSnUcltFQKusQ4RtH+0Lkj19f8NI6PH+0lmFZpmUxZgik+ThoPJA9
si7lfjBCkOD5q9TImPj6Ep/Mwx8uMY+jvyZHKXuayLncY8Haie7ELpOQQ/HNRS4Sp2z08dyIpPhj
8dWbhn7xNqVuxmixzX36TsXgHB/6h3TTLAiEXWdX/n25Q5q0L5++vrMLuvm/F52f7l+3NkI06SrD
3FcNblatjV9oVr6kJQClKiKQzw/v7D7a0oMr8W/4D19f/dPn+tcdz//+r4uzrdcIBTT3ClSsNrsd
kwe9+uYG5ynj8hOxmWINTZM81sslVOiqMtAH3kvtMS5v4xoQNacDTV1odBH/+93YgENVVir+v5ek
TZ1AF7YKYC/9e9t7k/kmpe/39SX+/Nx/bof9i6apICg1eTFGxlaLBlFYe/0mOIvHkuXQWRobB3Ev
ONvwv4MiGJOOdAxDZ/Q5YEovrpf1hq+1XnDQ7swXezPvBJRldoDHxKpSu707I1jp7tA5/OZGPwKD
/4zLDxe+GJfYlbTacwJs1YvYXs4s3Rn9mm/CTbZNHmNaWgSucdepS+nxmy/xkzHjmLrFpkslXxRz
5sdhKTjNKJoRHSgRZOqySGPlOEh/OuJTEzhxIDq9qsB5zl/f8r/zGBOYDkbKJpqQqexiHktwPPkc
Cg/Syfuz4mDQ8gdbff36Iv8+VsthZmaGZ5Nn6JfbPCOoK01prD2LU7c2axyHbU4a07Ih+XCbmDWZ
uHjoERmN4Km+vvS/WzldgqbmnCB5tAbF0I+PtR+aBj6XdtBpla9Inp92bVtO7ojr80nPGv0Hloa2
4BDloKqrzJIIrzor1kXP5rfPMufum9/zz+zz5/fYOiV8dtHi8nsNNDImvL45zAQbFOwGygTphitn
KRbDqk8hCIHictvX6ZsX/c874Lqc/DTNMaF+8Lo/PgebI7/jRcahGxqPgpwKJLFN/ZNUfXVb2aNZ
uGXVpduevsc3r+Ai4IOvar60mHP2WF4IdLig2uT4if5MUY0LODJ01960rJlDIE71zz6dywXQilO8
LvbTbyp57tcP/LPn7QAWA1pvwQpWL+47stI2JXfkkJMH3ec09xK8jw9fX0Ofv5IPE6Qu/3y1tI0t
29Yvt3SBzBtLH9SDw3EHs95gMd+bJCqlRAnRk2q2xLyUu77VOMZQkl/YPenMAFF9tysU8uTyoXJH
1beWhVbrN1EshwPeuHxdBmz4ylw3HupgQAhc4Pn+bkB++tslFHcdQjqxIvO89NdyqCUmPV1Lwvwq
sVw7MrrJkeXcxWRQrFgTsqU1mTW9kpQCUxNWyy6hCdEr9fTNQ/xkgErVNEDDk5pLQurFh6prxTg2
rXGgmGerC1+yBddbRQAoqtUD2EoqfiMt1K1IU3P/9fv7k7Jz+f4Mk0Kk0GyOAvrFCCV/YGwNynZo
l7MtjvHnCWbhySnjYSFLcSUcjr60ueiaQx01MraUMezLxTDa7wHOvEWfGBxhSZXbFGaKQcgIqS4T
BO5FD44BlqJWiCQ0ugzTYhbQ5RBPHgVYOKI0HGvjxW/m4oOgN1cHOa1zD/IXpxKEFhP5XDaxOw0F
ACaKcFp/fed/Djf/3jlnTwBATP/OxdtPk6xWwk4esPeiwraDGiKk2t7wiKx1YHUeOd1tipA/5PdX
ieJ2TV306LctfTtWBCW2c1sRhbCyhl1rXWnBjGAN2v+8F+YDAyv0vz9zHjx/DVKZaWpowvqMS+8o
BA11pSkeSsf+5nHIT2aLD9e5GAh9aiReK42DpbTonMOrHrPlhlUNSf/E+dYJ3w288zib9KcxUHnn
RfrsQXUpy7ZZVDIjK8fDBjuoTygIXinnvepgehW7uu0IS1w5ev3I5vM+RMpC1wTdNXgNZIjiwRvt
7s3qQtNVCUg3fKNe4l3HEqlra8/2dvrcAHaG4GpIgk2rO6BwLayrmv+uFHj7s+nJhJgJxxBhTZ49
40Y7o+U4hg7necpQSyJxejIr8fnZ08TojcVzkGPBALZTf3Oe/ne7yMsi+IHSEVJ4tqUXU66ek2gF
LQnne0ZBI0qyDv/LiNq68FGuTd2xruSicWx/qc0h2OaYDWt9ihHJqanuhkocfRcx+9lr/fsXzSWA
v4bPVMMpjQzrYFKUq/DWx4WyM5UfX39Ln1zE4jjMgZgD6DzTf7yInpfTkGnOoY5hrKCNkaibR+fh
64sYn0zXFpOkxlrqsBX/sxT9dSst9VvboURtXFNbNZ4R1UlU9qQMEWopSA/I1ummWEUkcHYmy1C5
TA5IlWQHo3NhPqNwoPF+DNYzNq9bQbE7Fd9S6z+ZyT/8RP3jg0g96H+B4VAgEG7aD0+JijaQxG+H
XgeexQ3O7OPXT+WzR4+KxGSrAULfvgwDaCvTo2cIyLapN/oA/VyYuyYOvzsezMPkYrK0IHFY8IB0
TbCp/HhjGRCjrJvpIp1dH1DeGW5hNM114Mh8jagcVWHqmHdmYLf7piczyq/VaiFS2h1D383h63WO
uk0kbqtODqW14rtP758zhM7SaZG6os/dSOoTH39g2KhD6MfxUdODY5CgXW7TLRbslaooB01Rd//1
qX+82sWkrE9NGemTRrih4HLsr/fqEHiPfGTK8usr/VswmG/MdnRHnXdy/xxTSnp/vBkW4Loxthbg
0x9K4YcvaNU1ZKB0rH8qTZCcpIiGqwlO6ENSR5zVvv4V/44yfgQjTGcHzcUuE6ObrEtEbxgkXVr2
Fml4xKQ+VttM75Ttf78SaSCqzVbd1v4ZzxmqkNAS8RHR1sJODrG1AuL7zd1o/84kJnmDgv0qXVjj
H5RmWjmK1hf6MRGJDy05ltZNjz98X6L1OShW059VPDhrasrqQi/pVjoh6F8HWf43d/vZqOU+qYRy
RLTE5XMtgBIbqsk40vEA4uWewNaBe3KOjmgT7Ei1vY1a3/pmzvhkmeL8xeEXviCPmjP3x4/FqAOE
DMNwxOG70TiC4WzaAFjbDFfFEsjYNzf5yU6LcDXDNOFvckLACfXxckjuhdf7LH6r8vEF8gn6AEKJ
OPiR/nZeegRWrMmjdr+LIvps0FKzUWdaIxPkZXXbj8owoxd5xNLR0X9sLGSfaYubMtA3Xw/aT+/Q
oqBNNDcv0/rniBmhWpFktQWw8h1iRdT0pdYN/+TQya/YIxfKEf73sBtsgfSYpe1omrG9w386na1K
+K/UDsRyzGkm9wUisI7EBrKDazr734z9f6oeuknbibfA258jBi+2eVkZ5O1UBKdQwr/w8+y2GPzn
r5+G9cmD1wSHKmFq1B/Uy5J0Jmo7Q9t0tH0CqTVdZGgcySgs2EyiLtdg2aWkoHlhd921gTumGF+G
vj0TWHIygNssO6e+ywQQjSEauiXdgX6tWy1Zy4Ri1DFm7VYE+SaBaOdmTnPOynZjwOQi2KNcJ6Gz
zwbjCQcl1vqChWigHa6BxvMFf5hkFnsCjnTWvwZBfUb6toXVDmvO1u55YADEJuyTQZ4sLK3dZkF3
po13XwbKVZGlwwK6FhOG41EPw8y0mBp9oaP2WwFaOTQdBCHMENZWz4e9NZjD75ZdNGnD2iudrGIT
z17uwG/fBjIkVq2FfTDX+p0Iksm1dN1fe4V/Sq3qVtgROLB0rVYKNA525Sv6V99t+PnoPq7oqDTA
ltr0Y0BMXZa/jEn6Nv3dk5k0LJQYyHVz55fmN8vX50Ph/66if/z0rY40lcK2jgIsyyMSVN4p7Mp7
E2jRN5Pad1e62KGY9qDXsfRPMGp+oQEgi972ihXCJ+e/3xKHMVYm2gfgWS/jkJqYKOpwCEBp64sG
h4ni3zThfz9ImFJo5B7Rm2DdvzyWM8VYxDWaR3uidBfqZ3D1q6iZNn6K1MoWe98JoMu1D6HOFqfX
z6ZvXLcTzo2vP+VPHqqkQCI5yaiQbS+33GRNMt7hWw+VqbwY6ojR07PDGzF4+A3/H5eiH2Ny0/x1
eRynIJlnuDNPfTgtrbHfppGP2um7jdu/+1iO0g4Ze0QbgEe8rMcWIf8QXB+mg/io6vmGNuzKS+QG
AeL/435YCwQT4bxzulz0ekv36lrC8cXLjuC+WZn+rIuNfn392DRW7H+/ZLYzqs0OjVdkXU7pMjG1
VK+DU+mBxuuwFcdkNiTolT2/PCraL0cky6y+dyb72FOk000E/sWv2qyvJmEupjy5a1usLUFk3vmV
RRN6KpxNA/tjZ0OsWiQBirBoBBwn/jgVxsSERoBBzLF+jwRQa7nRLTW12avAq2QSlOu8rHaN1FZe
DqUIlEk/ISlqfbmLauRPQbqasmob5FurwNDhnHLnvYq3vnId4kQwNyB7KqBcZbknY9WSa0/xrynV
H3qlc7vplGpr317BzPI65JXhs4qpBk4Q+BvaQQsDiLB3Jgdh7OQCoRsWgclzkdBBzVFjfJgLpJlS
Ypomy77cV+XGKbD8uu3v4HePHjnYB8q2NDdp5i3MYQV2EJRWMT2Yk5tXa2itC8veFRNiPFf1lsrM
gbFOtgrR13k2HCj0GwELCt1cBZrSxdFnR9tcWQ1teZqpc5Ek6f6q7VuOyUuTmqhFArsd/k7zOxVL
iYI55MHHkCx4vEa/qR+H6XFs3hwih0WpbIT32LDi+OltAgbGj1+V4VeKjI3N+NIKf+jKTmZvdfAz
wt7mgYdozGfWPG41CG5NXC/yuic+2ULWgMXmWjlyhBbtMm2vg58NuN59ZlBmgkNDbuvBCFaOwuZs
7zxF6q0tkYzx7lbkabFIWGBeWLzwoBQLp7cXWGMwsIzFKcB+BZK/jMhFXQ4WBq1wCyJumRgpNcMF
WNFQXSHVTZVniLqjg7nVGVzN8BcWrGv7RzAFlA6WWKiidqH2/D5nVRW4VYyjYhzzlyi+8SIfVkWz
iCxrOXW4ZTZ+9FPi0g20XYb5Iq5ds9qO2P23GLxd0QNjLN6neqWWa7yIbh8+4ZapYvKLza0og3Om
k7t6PXQ7yqRQD35W0aFo1GWbJfASkOQYd5LogV7PqfvN6UVsNPrqlObKMujE2kDSqtvDznCu6xlm
7TSbQs9WuvXMnHJlNM/ZdIW9E3d2uLQUYwHZcwHNaanbcqVV9g4zPurpO6c/2eijU+1Hqe/bai2Q
tvfY/PAhPEbTToHPGhWw3JTMDYF2BBlxxZbvL4aaVxrbclsDfmtbuVKzmYw2PfvxeN2b3nLAE5Gm
28pKsFxiNLyR/nHIcGbueu22LgDZHVGhhiNqvVFZxOKsisdoBsZh+YHRhusLy1vuHyIUhIP/P+yd
SXfbytmt/8q3Mkcu+maQCRuwBUWJ6uwJlm3Z6Psev/4+dG5OZEQkv2h8J1krJzkqoqkXVW/t/Wy7
5qAm9fVNqeSgK3kLA5LhSSFZJxFyVHSG8jFKSIuD7TjLZfgwgeHNi6SZp1AC/Aa4bBo2x0ZEBxvi
QWmis6kK4TSTD4/UIYxfepiOvUzw7xBgXtj33kZonDJYBaK3ldqXWD1CM1tYxVM0/DIiqHkcp+XF
LzP/4gmOD5lVkPHUndomngcEvQyhbWorLYCunW18fIPlVys/tNa+SrS5755MAC09rIxoJnBlmZNC
C8dQ2r4IeKYiHPPHLKIxXb4BFPI1TGzRwu+3bfulMb+0xSkLf4iQjf1txxXoxUwTURduQnwuorQe
S6erHwBgoHxeQfUee7yHL2P55msLCm2XrqTRzo1fisnDCd46/1QIP13vuekeRQ9lHpJoWCTpaWg2
ufjdUjeWu4uFtdZh/mucCueC8JQ8meUy0RZ6sY85/9Y6m5y2slzlCPlbWJHIFnFXmsuMdXH8PfAg
hOOmJ8riOBoP42CX1q/ccvR0h6tm2Yx3tVovC+Gl19/yWJvDaF273ikKiEjU9kN+L+EuQyM9j7qt
VZwQZyTGERwMF6NpREVvrJckNj0A6P5bGGgLAYNOog28BtCV67BD8PMc1KioMngN9Rxw2NLgX4wC
b5XxsuQY1jhzXwhWxAlQMmtr7LFCs5RVvmppMu+UfFkF6Jf1n0TvyR4vq7SocQVb+bGGhTrmh1Ja
pem6PSNPhbUAJKPjNnSHIj9Y4V43T763VKB9oAwDoZKY6OmekvO/GX9FhLboQtpWxaENkMjWP3oj
XI+av8etPcN4smxHy5aKuzzotxXkA6V61CgqWSMcjF6boXjiiPc59KlfrrJEmrCpfWGPuaTu70pF
AyeY2RYca82o+PLAjcEELLKLwBubdLaB6a7IpYVC4FCP0xPd2qzlEyQ+qDnbZWyE5Q+j/xojma+O
BBBtKAuWdYoigukfoC13OHPd9heFJDOcpomQYz+MXj0HXYKTcMuHAxP8XjU3nnQMdKJVKO5PsQ64
wpbwDwukCPIQnzCVBf0+zb6o4dxTFnr+iGUhTBbJm1muko2grvsEstJixJd8hClSppA5VoF6dNv1
wGm2/xKekuJ+6G0cuzMi5tX6tX5Q+EAZi6B6VLV9QIhNKJIwZv0KYQT9qFH3qFBCHmv6tO2s/ak3
R3Zwvs+mnaf+LS9fODMc5JVZQO0kgslHbboP2rVQYJMH7JsxUedGzXn6T3BvfJa2iXgfZk96f6fm
B6MEKXeHNQAJCjpVzAgA+GaBeC8Ndm9UM9TYHTWqgpseJBhOHmWJV/7egnLltd/AHbWQ+D1jFpMk
JKa7xD1o5b1YHFWqfayvWnXF+iEnjiXYFfpJMx6i7MGNcQcm8WubbZNs3MQiWVN++IgwBiwTfNOI
hQEIJz188muy69R5Bi/DhUqA/V/3oITWJy1YF/i4XJ2cqPAb6LWZJ2xNaB9xtKEG12E8VzokvmxC
hZ+QAvnAPMokial3FWp6Co8FRglUzM5N7hXdkQwyKxdEBQblPbW+974ApsHe6RU7YhHATsPfdTCl
LceaZGhsnLvIe9R4Od18b+aEBxzz4ZFsrvZnB7U1PQp5O49zMsvq15JPNSv1OS7EYEDbvPTiI+YT
fO3aiT64STBfRs6V2mNXClq7iRF8YxpsQ+ueub3pAuU4lI+tjzl6XIXN3fikZO6y8CHO+OCAIs4B
paMc2x4oqNyxytwOzddBX5ogj8rChpwSC8c+2+UkRNYZgKAW/TeGX7YT8xh/RjBq6wTymFvwCSVs
TtqcmYRR9aU/hzdLrLbOJPzhW1Uu2W3J0jIlnx33eVqte3oXYWxS2DmTOibDQ4d9PPef8nIjsWQe
OdsMgXBE8n2SwwFqUHF9LcqtBRi+iL/GCuFQaDeTfZTfu3CGrPJHrAJTLIDSp/c5EMtkY5a7AO1o
ipyIlDzpucpfagg0xaEmFylfZhEL4BV9g/ILwMVZ5x49QBXBCiOWSOygtteLbVetM3WZ9CsqAt9n
1r1zE8ZM/bNFw1swH46Ku0wwKhcm0LFlh1Fd4V9mTef296VyVGjTKGO8bMicrwCUe+Eplk+F9WVo
bB3RgLWp83am46hkmpiACsfX0lrkw9dKek4iO4NsbskDIDkJbdJ8JDghYBqjx5X6byqJeJ3ucFcR
uHTdXqyZ4H1L9pw0M2iqsIin5MqwAqxHI+7ALdHwgED60yKLS7A9FZs8TLL0ZEQQCoxtCa4gfGZJ
a4a2BeySQHN5y9qmr1fqgzsuRgL3OvIN56k6O7eShmVYLOH/l8WjJS+9pzpZVcMpIjStYHOx6ccH
7JAIMYaXgskQLvRsj5NbxFQrLkOC3ZiF9TI05prkZKcIO+B5AwVDiwX/phQR0rO6wLW96oaNK7Fu
XdTemlhdlaQJQ5uZLCtIdCz5wvmPubD1iMwMjlp70qUtWwSgpMv0h37+usAXdB/j7kAIC8TyUNsG
4VEPD+awZeVcdO0cVpGytgqnll687m5kbcrsC5ItEn9QS7RUkSFhpPjhhW8kguIAeSzC7hE3Fidh
2i5sgUjQKHv0sv6bYeLNUOsR4C8hbtw8TdtZDxbrZd88FVDZZ3GFyaXbdda2cX+Nw4+qY3b9ygVy
dfnUiwg3RsiBA5YuEa/2aB5Vj0PzzphJ+G7CRSEuyvGr5L400gGEqVfNR2Eb5cu6PCjmslKOpfrY
jQ/kh1m4r320QP5d6B7UeGu2C7Oxi3RVWtVMhV7Qr2qTF/p7IW51QPPdziuXsr8Q6qdYeK4qoGUc
iZfVSwgKxjqKONFxbXtHvLHMCkI3/M5O63XHHJU2XfWgC0cvYOWyAisijODWic8b440XPpTpVzhY
K86wx/IE7ZpM5768N/3deaZkx860Q7bWVbTJgrVZQbt4GKJdUt311StLIk1bAEg5/wa7bZZYB/12
rjxGLN3SB9R7CkvrPsAvywHLTKNOwfMpQV+cWdzt/Lwgf/WCmS4dYqyIGmg1+KjjDnzRq5W0xrKF
s75MYJdt5dwHESbLGXu3vF1Hssp2VtdW8EO/G6VVz7uujHf0jhgTG9iNdtAHkjJdp4nPWZSGuIkQ
mT/beWC2s3IcjL18T1vKltYY6+fu6X+nCjQ/aGvQAeNYRKbd9h/ypdQUdQt5utNIlsDGZABfMnaC
b2dSEN0jUgPA1bda/a3JBQhP17sqH/S9aJOjUaODfbaCTK4zcUEvx2bgSDl9t7JJux0sRmWjKmr4
358k/jHSpEEapIbcdXHoSHohEH9hms03EWUiUjjCOm4d4/4+DZ40fclwp3P5u6loipPr8grPiLqY
64KUpBk1Budw2+XGvMGZo0c/Ot4kEMq2hUvWEirbLRvW9CWfmfjsQ2eh0rPrHOZa53AsZXdGt1bY
TtHdkfuO3fYD0djrOoYrX4OrUCHuKyz/B0C/FTxKvjIwiOAOCif4QBEok1FYiULDwtP/4ak6y/pB
cxI327ctlqo8efb8QYaV1j0IeeYocWmPob6PBZJ9R0AXiOmMwXD8M2OqaufYHB84fiFjFshJb849
sviglQb7xMDzDB0x26cJ0aEjkyTh/86H3xwoE8Q1CSKZIwKoivsu/aaOx05VbSv92TXN1oPfHLX9
TMdUUpC/y0zn/KFQfpJOemfRAVHScS94bHkibLo35ttHU4D2vII9BkOOPn0N04xTwLGLHcCX8YNl
0IM1/J4DJj32rC+W5XVPMEWsVxPH8i11/AfnRLQ7UC5KGhYlcXoyKadqNAxj5EDSB2nv9fHO71r3
RhCZ/tFJrE6ng3oiSpIsTl9I2NXEkOsw7WAHhmXCUi4Q1z7Z1l52IM4Fx9eipsEjOqWw5Z2eBxZb
bKzCsgKOPjh1nNMg/FmJ0VvcHbvn9NW1cMA9Wag96tIZhac+x76urQteZhPh0a+UKBzcy/23kjdQ
jV4qg/iYMFo0wtHtn/zoG/G6mX4gb2UmALUYugF7vjYPQC9YKu32EMjGKqqeBfQNbmV74VwbAGGW
7rFtSXkOhFkTtxvaWMuWNVPU/BADsktziK9RtvTM9MngRAS2loBHtral6L5X7hSfD+Wiq8kiWzYr
2hkckZndUsn4Fj6O2TIPEEUvopVWLop7vVnH0XpQf/b9wmJPafhz8paWERu/s8CFLWUZPZfpd5RP
vuLohSP64rz74TfHroEXYacWXbM7LaQzee9CjtXItnf4T0OywcvzCwY+K9LSvHd18CwrzVHDJ7nd
CcKrCfuhO/jBElpzQjNUW9Gzy6AFy+dYgnkq2lmlrIg/YBtO7xYS6bKU7jN4n8HGiLdjBG+c9XK9
L9SjMDr0Sit9o0U7tjGd+xim23Sg+czir5317cIFpxWKS5SB8TeLnmHwA1jnUIP62qkBeTq2xnLA
3ZvppoGwXtxpxks9oiKc6fqWj2JRHSsTRzkZ4VuLZi1QVnodjzKrwp3Uz/34ZJCgky2GapvVpDKs
pfxUoh7S7gasicAH9WUGB8kDT74CgqEZNknzIMiEmJCXrRrhEaRBHM7Urx7pOdE87X7R/UnrTSM6
WrXVfRQxc5zEhDtjVuutR1d+BfcwRBuTIBxiyvTShiMlGq9uaVsv9EyH8a7M7MhbpD2rq7ugIBwI
ynWnzGggZ9YctzH/qsSyuTuFxDSzBydLHujrEhhvECi27/3A14eBFNMl8sVcRHEM/f2LFMZs+PK2
hdWcHZuaV6LPTnEZlzPBH4cZ0k5zk2nammST12Ys6IK5ThXna/gldPd/DQb6U5iHbQ4zk0hiG5Pa
vpJK/MUHX9nGab2vrXlqkHAvqZtS62hdnHcg+jkug5Upr3v8LJqp7TYHuDhRfPodIUBQfAXIZRyO
BAUs+BRUhrQUmi9ZFtsWMWwxq8Zijbe8aL67rKsJ0RZGmvrVseV4oXTKeO+Jd7l4HLRd3x/U4UHK
92W/ZFJ4ytwCzgZSLr1LvJ2lsTnedMJ3JccTiOLdWgfpI7gy13tJil0nbQBTIxlMyl9d+4ADneqR
tqDHwo2X2K54UFU2QcKMD5BcPAolWxhUsa4YEh3HhtndRZYjpNCLy2jWcKRSj0Q9jV+T/sWXHn2f
KWcP7Z46uzRbVP8y8Gk+pqg75i77JX0gd0b7SsSPlR5186kjMCFrXn3tseHL1nT1XAsg0YOIFNEz
SaN7QHSTcYTR7638qVRPSXgXFvtRbuGE36nCa0KBqZNvJd19HJbYystlADKuqV966H3NxkxZlL/I
ySmMnprhq1H228GkTzrM6nydpC9gXkXvDh8ZnEg3XqhsfvXRVjJ08vKSLB9LOjTYGS2wCE4tbht5
MVJTFPLx5mG6Bz8t4PQOk3U27sPAhh1J6E7BWXfXrUGEAvcGl5kK7KkPI6sB9ozyHJK7dABrEbAR
poNLNgZUtpaNYdXvsEtxBsX2/QukURpHP8IoXcagZQd2Xq5/8GGjx7E1w0RCZkW0gPtJNVXI3AJa
14i6DZUzarc6iLOqF4CDlSsJx3hnct6ubvLg1GL2zkAqZqRMl+mpd7xSnonZImzY00p2K4B5gFQg
gEZH3EzPPcBgDlmtih78dgEMiZw9PPfM4/rLuS0dzjmCLgeb8A/awaxVkHJ4Ljb9ZmkIPznhKkRb
A9PGdQ9gnYdXw9gYI4dxzwQ3AFRAbt42m8Rd5rFdSWhIltX3Mv9Zhvjh4dp9L5NlKHGwoT7ggDXS
dTTcy8Hajx4Ej87MIhi2Rb/tCtD/Kg29asZhRYm+RlpFOkykFWLZQdhWoEvVPd2B1j8J9WJYifV+
INzFIIN7DU4HAjFPX5oNfMR+aN2mMB8C7yAad7Je00fYFgJ4eQH4a7nyMjoa31UplG6swj862ESd
bUK+PJtGJeXP3UbRDWgfRF6yUKGmFP53EFpwxNsSo+jAe4Nm/caIHxwP6+9HPK+K3klMlTPqk6Yv
UUdn7LonByePZJJlOGj50oN1+fW/32agGDJY+ijy2WH253B9JeohhGgOEIE2saUf2+8p7Yrrg0gf
rCKNs/eIA2IEfP+h3YytVB4KTlWrLR0DjnGjg7e27HhB9ukcpeh5E08z6cf/bhf3wTqSwS3tLBw9
a+4meiMlShXXb1JHIwCitHbAsW+skT94ZO8H0EgFfv/IPFwKeAwyp9IGWyJgoZB2rOXXhdT8UzDz
/6OU/6by3v2ff0UW/0eSMvjc9Nvf/ucnhbceNm//+P1//2eOsqSofzewVWkibxcWhbP04J8xyoby
d6R3qoVsREeqze7lryRljf+JLa8q4nLEunl+6ausqf1//E0y/y7hxzsryNGU/esHHf+5ga0m//1/
0iY54tuvq3/87c93QkChjAQfFd6kYISRngdZkff7wkpsCf60ToRnBeAuprn87h78vyHfD/HnpPr3
EJP9upJrclgopYAvJVo1ImKEltSWEJAdzKJZOZQVeawJ9/OvG/5fDDbZrkdRKqe62gsshkgQCnKZ
5nV1KtUekopQ7POBwMumXVwf7M8Z++8rm0wkQtE0iDIqg2kIQUxuvlU8XP/TF57LtAiYZYP/09Oh
gHrma1IB4O317Og3wnOam/fXx7jwYNTzP39Xus2K778Rw+gd1BS6eFQhDlS0wtboIj3wrtTnGKZz
0g6sps+NOJG1GqNLKMcwegetQQYwIFvQccIrMkATtUp+kjzN0v/1+liX7uD5n7+7urwnnSQOJP9Q
J9G4qOramOsNysZA8ApCBrRu97lxJl8kxdXJ0FZ0/zBi6+riDCgn6qiu7xCKCJ+8lvML+O5acGp2
Bkav4GAGjc2+BCaM8iXl7dDJbvrcZUwKgYd8rvZqw3UiLz8KabMTtGCp6pypt6J34wN0/oL9u6f2
13xRJ5UARl3Ul0MKFFqpyJN12Sy14CyW7IcQOtdbs2LV0icw4n0J8er1Czs/h48GnVQEJBMSqeEh
g0acrjP8MY/yYdEM4o2peqEKqJMqAL4yzuWYqzLHIXiJzqg3lMTuDdvhnyu7v+6ZMlkN+ORrolz0
BZq60Uvv+XvsoOssT5dqbdLkK51P3SVlUguSwGy7yB8sRxw1W0kUIhLIO1iQ4+zdeA4X5uNU3Sc3
0hC6sWw5PqyqVO6I2PNI7ZF90UT1dUtyeul2TWa9zpqKtbFg0oNR54lMYAShbStlSImU9tEAsIO/
fsMuDTSd9lJTSo3Rmo4r+7q+aMW622OJrL/UcarYhUqMN9HU0Y3RLrzEyqQA1JDXhEQPUZ2Q6Ut3
OR7x/BWwVqHwtIr69rlrmtSAaCSws/BL/6BBZC+JLyDweZWowqnnlLWRe/v6MBfKwG/Q07tqliXF
CDCTYcx+sI1IWxOH/aBEwo+x1F+7wnr2q3SnD8kNhfClJzUpAJCpZL2H0nQQdHmdK/GLWg077yxN
T323Wvhm8Hz9ui49pEkh0FMv7jxB9Q7nBJusfchRCqpEOV//6xfmz1TfPOip1A+V7h302Ny2ac2B
WS87nKnvPLNeXB/jwhXIkyrgZSS6q9A7ncpNw5Uq5Wd8r2+hHDGLzfUhpAvl8rc2993Tbzrdj1Sz
8Q6eVdKK7ojiCQpbgHZWkHs1uLI2L8R4ESltvSiBkXs4QTl2EAeUqf6WlMsbT+vS7zjf53e/I4o4
EpCb1DvIJCvTb66IAa3pS1y/zPMd++CrM92nZm0P2E00BadNxl+pkB2VUHrDMGUTqQiHrbxXxu6T
D+18ge8uxKgDtTiToRzZrJZmZLy4ZmyT1XULeHLppZhUBWLULYqOzPq9LHPCezw7H7Jd7/c3HsRk
1/3XJ06W/7wA06sjU6Rb6Pjw8eJ+EwjSzquknW+gGhaTYZZVxwGhxSDtC5AcCRFAaVNtUTPT7CWE
hOwaxAkj51ipfrz++C5NtknNiBSP6IJRZPld9q898b3bMDmnM+jnvHGjU2+sHS/d2knF0MoGXCOv
ykFJZTvBCAPOrH0ci255/TImp9B/3VppsnpQk0LxWhkSNtvJuyTJXr2aXm/QfnU9ZdXKhD3WTbOk
r63TuG/ovTVHLJWnT44+KSc1znTfHzyW4FG/E9OUHAjjOaWHOqY6lIbkWEbdIUbMkMbZz4CuTgPW
+frYF4r+1MlmKQmH1B05DV7xvdbehuC7LDlSTXK1++v6CJcK2W9Y1rt5Z+ZemGYBQ0iW991yg7ls
dRs43eLMDaJjIcQ70aO5qGvNQ9v6PRES1VqhexwY+rLT4vX1n3Gh0EjnV+vdrxCkJvBLyQsOitev
28xRc2WN6KwAPVn3XwFXXh9mcvz47zdpUmXy1kgw9gj+oTA5LZFlEqbALLTkzeMAiM4dfs9C4lfG
FjIOIw2XulHmcPGKcnX9F1yYktPWpiDxOAtA+Adgt/kc/zppb5xdkImDFE25JTK4dDsntUgsssYS
CDc79Fq47rTuS85SO28CDsyN7rnWhJ0BBPXGfujCJ+j3vX737KymM/pOYjD6SQkHLvILUaI3TF6X
JsCktIRdIvSRWvKZ1aVfcpocZfRe+KJgH2uoAoGJX38sF0rY9NRbEuS8THo+53WdPooDSVzsS4i8
ff3cnz8/p3e3yJTSsiNOzjuk1vnEJEBnXO9NWXi4/ucnZLu/XmvxfPve/X3Ngz3vkUJxaDPTgS68
ErMQMUW/G7KYw0N3QzbNXQkLPhPquVQZv6qqfxRCxYmicdOHxPLlwy0pzYV3Tzy/+e9+iylkll7H
sXdQ6MOFAC7dkcg0LvpkFJxZIPHyOv/GtvLSY5uUDcTctRVi9Hbc3NhLYWXLnbsq0v+O0/Pv2zqp
FpaFKtxHLOF08NaJmZ0VkcRJdZav1drdEs2+Skc1uzGNLl3LZIEilSoknI69axQhRHRLz12PSaHZ
olTFNz7UF2aqOCkLoJhlshczyxn9MpmXeew5Oacvt8QdPOAPFotTSUc3ttEQYiFzmjxYu4b6PQPi
MorVgeyCp+sv+qV7NCkHqNBQaLWl5QTECClSQZBMROBrq9/aoU7oC/965IY1WWqEFsKvzO25CMH6
oUjuWvaqH5nrOYYGtLhCJ07iON4Xo5wHHaLs69f1cZkD6/DnnJHZAwVlrVtOHlsHi0i9uEjTWaG6
x/OcCSrlRq/04xfAmHotsSY2seoLluM1/UMpiK/k6nxqKtLK//MSeiHOFa/B1adH+fH8KmOrkY5F
PN6ocZd++mSqm55lJkCrXGfQkxIhdxYs21RQbky+jz/LhjWZ6V0/gEz3R9fx2SFELM3ds9lKkrOt
S8j89Yd8aYzJBCeFJA36hlBMo0FqgeQYes6rGZhOyvv7yeuYzPCBd9IcJcHFW+kRoimi+rbMJluI
QzHMuyxcfu5SJhsLOlJDKeYdnVuRAB+xxO8YkM2+IG0JiY9eCcMn79lkwg/gv4Y2blynjUw8l3WR
nEMMUtUblnkmdF8sfPypff2iPi4uiF3/fIMVJLhRG4a8A6JBSIxI/GtIXmgyRjPFKKruxiO6NMxk
rru6ZDR6rtCiVpCW7toCJMrCRBvsoy4Cf3SjGl8oKeZkScB0EQBvUypp62JxM1gxBQB5BM+zSwwZ
xqDf2KNcup7JxPcTSQS9VVlOIrcngw1E0fROMd6SIH+8nPgPwkYLv7dUM/K5+sRc5/gLenTYRDws
vLjFHGWuW0u+0dS5dMsmRUAP5UqpJIaq5GEbov1sfdGp8WCRlboiGu3t+nt26RtjTgqBWQaEYZeF
6VRAMeYK+Q2LYogVNI5BsTaKwliKie4uPIsUFS/y9SfFF4zH64Nfup2TAlGIVVhWg2Iyc8mfZUm4
LThM1FEKzCpOzgOs16N4q6pe2G6hKf1zSrlhMopxmZiO3Ad3BW2wlpRhIYf9IalPUlkvxjBxiDed
BzxMTQhW1y/yQqU1J1Wj6sdRI9yDi2yz76ErI71HvRgPpd2LwvH6GBdupDGpFn5QVBkRJKZjSgTr
jaqxsZSBeydvz1NstKo1kTo3SsaFF9OYlAxVcZM+42yLkkF+Y2+8yqN3Ok+5MUSXmVTPn7ukSckg
2S4O9I53oxXjN7fU5+cuJx6seB8V3XctC1dFnt54RPJ5Uv3natEwJmWjGQ10NQ1fW6/Vy3kfisNS
tZR8k2QR4/m4RAw9eGndwX+EHF8s0tHqbbUkH7zPhWzhCzJKsjaEOOZ20ZxgFPA7KcewblIKK98t
R7sze45+SAxcZINbIAtO652Pkv+TD+VcD9/tc4D3NYlLkoNj8blYaHigQjl7S9La7rCBV23ycP2p
XLpR53/+bpyoqYpRbXTNiVQeDeHo4YNY4Fe+/tcvVO8psiesaj0HNiQ7qU8tlfJBeOsMMir7pG2/
f26ISckxZHIrZVeWnaHOf8LNuHPb7K4vqi+f+/OTGkPwPCuRVJNBEPjCShCw1sUmEIgiqfrPLZuN
ST2pSTZNcz+QnT4lQo4Is2CXWqmyvH4BF9qb/8HxkPtU04rAlRyUEtiggFrgdCHpJd6oNZmjhQzY
Q7fHNiO4wrCHPt7qQExn10c/16sP5qE+qS15E2laq/qcwagIyXVXvCvy8ZuOb342lBZHNM2bjOI8
b8X19QEvFOdp0Ajgus4g+1B28tr9Eqn5IipVlIWItovI/3V9jAtv9e/8kXdzhuhK02K1c07nTLov
5ILUcBkC82uqmu2NZc+FaTkFypSyqZd8nGUnIKBKTyMRrRHelM/9/smcJ0knk2iBSpxjq0e+kztf
FJ5G69b35NJvnyxA0sIKrEEtJfSH7NOSPgUckt9Yd17625PZnnE4HbEzlyhX2k+O3YgkVO3rd+XS
n57MdLlFIe0VHR1wVD7LGnfWymvq+Mbq7+I0nMzyxhQr8FyK5hQeaeEsBedqEqxKlpxGZNqVkT1m
gBpyIcSokDy4WmjHfXQreODCG6tNlhOoVkjLGmvNadNym/TanG30ndeoj9dv3YVJp01mOW2+uhFR
szr6kzeQV4ifDmWPmdxrdPuvD3Hp/mmT5UPmRmIY64nmdK3JmWihqrUdxlk7z8fopxsC2CYqUJvB
filnclPXxHMDeOPwyFfwy5BXf/13XFgsaedb8G7ux/TrtF6MeYxopTK9dETycGe10jjnBRkqsBvN
tAtNV2gVfw40pG2JvT1lIEWcS2RBr8cqffLInJt5afgoePEqyEFCNI0+U/VqpaHYQoZgkzeItp2J
UVmzlKT265d9YXJo53/+7rKRohg5qgeZNe9AdFog/Mybz6mqjKm8MiP0XXRxlMC0Sjcpfr2Q2hGG
RMALYvy5uqFN6oZSEmApdoXqKATYEIUkb/X0ViDApbd/UjjaFtRyX2YqnZ34vuRjYMnBG2GRM4uT
vRv3/8JBmjHVI0NMyztNaFVnMAg0OCtD0zA7SXkAVtDgAzr0y3QtE0xLIBR8HUU6DnILGq/gME97
vv4SXPiYT/WWugUNOAfYD8fdsEWdo8gEXSqYwZXaZq+jNxIr3KSrMSxugWIv3Nqp+tLqvE4Rh5yt
SaE/jI18ynvIM5JO9l2pqafrl3WhOKqTymIaaSn7QmnAqYBp0ynFcfDkPdGhNzYjl27bpGS0hEjI
qpcbTuYTo6uQYiiouDYUEAPjIk2fU3xoeZbdKJSXbtmkbhD/ItYJcShO52tbOSJgmY1jmhkPVlLd
aMaey/oHi7qzCPt9MYBOZ419xBCBVd2TI7vKE/cX5+QP5722mGmHoOtvDHWh7qiTtcQYcv7uugyl
BzTKXD/ZeSG559cf/KUGwlRr2SmsTOHTGY5Y57UHsoUT2izupMfW61xyEkgrhqNVLVKvD+2qtKIl
zlbF1vXYuPFuXHpak9qhtqx+E4+dl2H5GvSVrJspQ9DbfRnIqyoV5RsnnRcvdbL8SHJ4gpXamI7n
d9VKMN14VVvYFRv4RluthReX17Kw4tcoS13pkhVJawMrT/VWWtuFJznVaOqGXyOUlU2nIXPtq5I1
4ILYftvXH+WFOTaVZoJnNel9N4ZDvoNo9xBEYtGvZqMrSXO5Ke/DpFv5ZnRMXVImPjfkpGyUmgyQ
LO0MZ5BFuC8uPipSgk15Rwtlr+lwBMq0mQec/F8f70KZ+h258e4THGZ+WepGrrOsxiwW62CuziQ7
iyOc6wOcf/gH01qZVA4tIFvWNxIGCMWTAZwbAJz3fcC+1RnKKtOIObg+0KWHNakfTZvJ3jAampOT
6Yx9kxhvUq4hZBjqCKtLUndS1CHe9dR4mcadf+P6Lr2Bk1oSY5kupFrWHLEamqUmD8qm0rp8cf2i
Lj2eyQrDF91Rhm6hOakyNg8+k+m7pflY9FJTuXHfLk1iZVItvDLNyxaoqqMA5colF4x4o25lVdoV
kW7L2N3sMQm3qtTZRRWgTexuTK9LFzepHq2g6AVhmZoTG/iwNdOo7HEopHlkfvb1nko3gzZQZSG0
aEQJwqObyY4HmitzxRuz51JbfCrb1Io+G3DhsX8AZ5VXys7ztGXS5jujHR8HTYQO6BsvPif9qn9L
VXtp1TbVcZZF7edtNmqOVwniQiNx2jKI7UyDO6KhHqQErIterOqYsKJaeFM5EA56+Y3IxWWVWDde
zAufGPn8z9/VjcYa43ObX3OqM70q92PCS/3k63n9W9MEuv72T5Dlf51sT7WciOJkuY5AxAUJURHW
UKTzuEv6vdzowQ5Od7iIQo5VekOsF/FodCQodBW20+pL1YAFwQdWo7nD50A4ZAL6DbhWSgD1jZlz
YcXyu0387h4EniQmYajqDqrMesn+fm3Vyd2gGrZSGNlcdWuiVm9ZCC8NNq0zsg83wzVo3fahcWpK
ZVhEw1jVs95sxI3oRm95JfWATEqQSDdu/3kiflC7p/LQyK393uwKw2k9A5BB+Is07LkcdveZpD8Y
veKMkfKkN+1b0edvN8Y8V52PxpxUozKPYGhZlopcQj0pavfW1a6t4LgnqBTere8UbEpGIzgVzXAQ
rOLGqu3CZ+p3ONq7Z6mKEclLiaA6ej3WM/wFD6Ckf5olObeuCMsQkPv1C7zwvZjqQgWZc0dB8zWn
FhLfDjs9Xltl1H6upP4W+r67DNf3oInH/PX/y9mVNEfKK8FfRASbAF17dXeDl7Fn84WY5Rs2gRBi
Efz6lz0nj57VRPg24ZhALamqVCplZboR/+zO7D5yRjAAOGvPLYaQrYM7AXhMHVLi+9DhS9gIrEw1
/Rma5vX24pg+r0WVRYRZJ+nko1PF+e0VLLbC5RdemT/d/rxp7a/DvlmdgRC8HECrNUltCy3q5ffK
XdNpM/3y65BvP+2nIirmarkE7VWWuQELDO7V4AF0efV4+9ebhtAiQOtB3rtsqLoABhk+LLay7G1X
uqj1UTKDNvtjo7j/TiRwZsfpQHOFLjTxvSrVp5z0n63I/aCBau6NWjaDkFQLUPKEx2q4XAUNT89u
/3SwpJUpXK3lnRDy97B+sxdWkBZo6WXeBWIqT6NHj92SfnNJcJeC6/P2KpkOfh18abMmC4oUeXnl
VD/6SODhXYwvxYBmbugDqqC9K8CXPHrenUPdX7cHNczLvh4Nb+YlFhLMdB7di5y5OqCIwe/zvg53
rlT51laY4O1xDIamIzO5qiIVFWlwWWT40PYF0Cug+fObNUEZ0/c1Ly9byK40XLkXAQaLSdqvNiHf
oRz0/fbPNy3Tddg3y1TS1MmDrAphweNL2KRPlIdg2u0SVBjalaPRcBrbmrvbdR9FbQ0qwlF1n20G
ugoqHliUg64wfKUVUgwGFNDu9oSMxqZ5fogXlTYnWXBx2HzvTXOCvHZnD+JV+uzZ6f2flFf7CSLy
LLRXSgimPdLCQEfAKQeOG+8ykfB7Gzhbns4xafqPxTIdd9nXhd2JAMStnTeB6XwCJajkwd2UtiuV
bsN5bmt3C2fJoiBo4J/odUKrewhak4DO9w7UxnfzskB+ef5QERjlyn/NLZhSK6JpP19I1vqXiYHg
aM7dYeWG8b4xo87279dtrvx0nuvlMi7uyZkhaanYBOLIqgCLtQAd6G0Te3+5Ah1kOXqSOQsK2BcU
4BOSi59dYUHiZwTrkf0F/Yg/bw/z/gEc6IDL0h7avCFAkFmgKvSV/RCMYBy7/e33LRbK1P+uFNLD
tPF44F6KNp13XTtdIOQmdqU3rJiU6cdrPu9ay1TnrMPJaE0/q4ydpbd8uf3bTbusOXg0eRXwHr26
ZBOkIebol7uo34PVHSEkvkYb87dd4/+PRchp/btAdJx9SGR67iUi2RlqA0ge0vPSgX9rERsXdEUT
888QfX2gHku6NgK1MEQfokCuwDZMk9SOftze4IUiCC5soC/XrN5Gt5VPy2wDCcyVo99kBJrb1wNU
AZeUwu2Vf2ePJCnmOsmWtU4YgwnocMuxbsMqQ3XuAgHVxy5Ynskcrji64ZdHmqM3BeTUoJ7mXvp0
Og+1SOTkbNFg+O22hZl++dXx3xyKecit1ucL8hXuuGBAdv/kzF85K0zfvm74m29nzFsiSw7uZVDj
xemnu2uAvf2zTauiO3UQ1Uwh27lAgr44+NyyzwAwyX2h1HD3sSE0twYBmRJOScEhXp+Z8D51atl7
V8602583RFYdOAmSr2kcnHK59PahmlkMCMChB8PubP90Mv+/jw2iuXbq1tk8oWcq5lJA18U/VWnz
hdopBHgzzrfhEH6M0+H/1FNtKorO4RgJufWujyQO7zb4LfCCveLBJmPSPHgpAgamnlnFc0mf1Wwd
RdCvwF8MxqTDH/twXirAVPDpoZ5ABk8faDs/NI3z6fYumL6vufDChqoDO4CKixZgjMzmVTxULVoP
c3et5/CaVLwTw3UV8DSvILZnywkkhpY8CZB+bUYX/fVQUKigCz5bdr338+ARTA8ri2aI2jrm0bIt
5razPcVL5i+XJQA7dTShDRd6VfIpsADwvL1410V6b2aap1teCjhFk6vYEb0PWqL+oVpaEG3PPwur
hUyIjTe6tePWtFGay/ud5IwTjOVZoKlHH9qWz85PL1zLFAw+rwMUR+HRtK2HMR4W8lA29gOfwNhL
IVIQhfyqvLO/vWameWhuX9vUidoqGiEV0uy6ontoKqiC4M3o9udN09AO7MKLRi+trPkiu+hc+TXf
F0MWHAPmfCa2F26hz+isWJlp9zWvx/M/5bmQyE16lAV4USQW9Y6guPvhQv+o5CwpszWqBcN1KrgS
gf1zXk0dLxdmuRfeTWBtDLxtNfbPRc/SbUDBrCoLNLCVe8sbdtJiK/Zt8CMds7igpJjiMVFdWBn2
XwGotB8l3mm/giPZqbdyhm79yplpiKA6WLHE+xCgeKqJ/dmTcetU8mI7NXm8bRSmr2uHfZVXRAhI
TcSQi672Q774R5DJVCt1FdMqaVEgTCltwOXDYxpmMVqou0HtA5XeIQyt+Izp92u+z9A9Jlo0fsWl
Q9iz2xbsrs3UWunJEJ8DLZH3bXT7MZ61sWTNwbXSV8e2P3vd+Gmi3pM1ymRqHIgc8XRlNwwRINAi
AJjlq8FvpzbOcQfdhO2MLjyIH47z99u7bfq+FgJcUi+lF4QsDjvrl2jCehNgY1o8+nzsuA80xw8y
exFFz2tUegfvbpBkx1IIF93+9YYApgMUA86ilg8lPj7U/3lO+Thb4Oagc3FhAXiWUC354DR0rGIz
+m4ZkLyJizqvuj36/WRwR5wga1fM1uAYOlCRzAV1076vYzv3M9CeBqdyCl/nIP0e2dUahNe0Xppv
p/OCKoBF61g4HYQR04NvqYNLxMlZODp9nG+3t8VgVDoIMXdDMKICehlLywLlNf1Gyg5qifmv25//
+3D9TiqhwwrDigIX4vTYjBxk31G2IelhhhBTP38bqQci9TOxvtgS9uxu0xIMuwAU8+LYFmQLhZBN
ZIOyV15JHE5dPm0RhTzPBgYtg+zZ0a/zXa9+4F9WVp6j+hMoqP1qZWEM8MxABy3aAx5XRAEzWiCn
cP0yO5bgLa9EtfVEtCU1urq/uF4JISd0L+J1uYQoQIdpMA4Nt/nL7QU0oGKh6PrvAQkFrrwOQtnE
lrq3bXIOQeaopr/zr8kXn6r91ECniR/cDFI7wRoewJAEEC3YqLaLaKmqJm4G0GpnLftCnRKKmQAC
l/1/fOr86rXyOHRzVDWvxB+TX+nxB3Q2vQ/28VgRCe47OwH9XVzy+SHPxcqjlmFaOsBxEX4zKzfr
4rTGS71q7wbi72whjx6GgrZRQrp2ZTaGw01HNqqKd0MANHYsbciu+c4vJxpXTmbTp68x480lvxEl
KGP6uovdME+scnwQlfpYauRrYWcQA25mET5td2XcZASU2BBDaobveGr+umLSVxt6JyZcWWTf/vxR
+L1yZwsrY0WPzHfPXSAPwpJANPt30gP/T+/YoH6w7hcSKgiUjh+r6+iwRla1uJjlpYybisYTvBsX
zwU30GaNncyQcuhgRubPYmzSTII7A5qcPuSfAul/clL6WNg89sP6gIwQEuDWxxryAx3faNHR9jPC
ZSya8Qd3e0iC5murZfIVLQSI0K+BE8O3aUNOjqxiHHwXWcvPuIac6BScA6g73TYJwymkk0e6PglG
tigZl0OfQcTQvsvCAnq1qbOCjjR4jI5NnFVTZ92InaeAKxwcr7buusztT7d/vgG2FejgxIGkeQtM
eBfzsd11JWTgIOL35IxQzuBLhKOjgkomm7ad5UMImArIWdaV2Nwe3bB4OqXksrSiKhlBntvlryBc
g3yarV5wh/tYtNFhiapE7kYyq42H2fmUNequR+P87Z9uiPg6IDEFUeyYKVfEUwsFXA8SViQOYWU4
bm8PYNr369/fREqOdg1voOmc+E6HRuzeFgUD73wD6pXbA5hm4P07ACTxuCsZwq/lDgA/LeyQh+Du
G/gA7PRa/4RpFloOYEMXIbUVQ1u8yxOher5TvuxXzilDzNIhhzPECWqe1yqJOMHDnCq/EGaJfeoI
vDlPSQVioE0xlZBnFmvIFdOt39NOeuaCLUMuEVQlgqsMLd833hD3wnusmxFNIao4gqT4KwEydQd8
3RrRlGGmOgARr6g+bxwxJsA7QCKnyE7zIvY+FA28AABf23fsbUXltzJaK9gZQqgOSeRAjNqFVCzx
7BzSxk1tf+Uq8ndh2EEhJQAZENBpwxc2O+Xutj0arg06HpGqwbeZi86NIAPPjDUh63Zld26F+3mC
Rgp0A1YiqmkgLVFwSxe0qxFepzIalJssAplCn39rOuKgCTSF4mHxsWu1jjvMUleVks0ssUQV2xx9
IWF28pxsJeExRE8dOFi7QoL7FNk8pRZg5cvOGhgEBrOVZTK4rqvFh9BjHG+5aQt56OoXsL2Ac4ft
2k3XEHx0TKA9DSXInfoWmPgWex1AE6T97aXQt3HTleUx/X4tCQg5cQVFjwCGgEKQEvdpna/kgaZP
a0HAZbwuoVbYJGUQvYI8AG+PU/HpthsYHE9H9uURnnAblzZJm/Z3mac+hcvynVjZywyW1V4UUHdn
n28PZTAgHeY3KzyMAHjUIqpEz4A4fwKj/E8QPH0sNdJRfhXh6d/ABU2ywD7UkkEmHbhmJT5YVtIJ
HAErYwOzHJ6MDMrCVLZQGkY0jESz/9gCXRfuzRnctSHk8tjUJlPWfgeYSWzqNLxT7rQC+jBtwNW+
3ny/9aRFSaBaUG5N7j5vK4juodH+wPnCdx+bgubFbTtHLik8nnACDahUZBAQnlL+mJHo5fYIBlf+
e/1/M4kqqFMgQ2cwV0buC2HBpfCLy+DOPaoi1UquYnC4v9nrmzGyPpdcyWxIeOm2j5yoHH1+/hrL
qmkbNHeeA54VfKm7pMqh9ZzaCcugQBas5diG80YH+THat2rpPSDHeBndgdiXQDvOFcfZCzrU4Iak
wXAf2gsd23fFYPTU7WVit+OFh/P9Vb2v7SGCJFZ5rA25iI7rA5iaARop+iSaeHYAwwW0NAvygAdF
SDqpU83Sp8Bznr0o/5iX6LSKU+vMaP8BgEQE3qmC9iSUOnbgm145Jwz2a2tOLj0s2MJ9mcgq/T0V
7Qtp/JPny3varDEkm4bQ/NyvVTimJJTJUKK5N/efJmhhCTRE95P952M7r/k5G50iy3PsPFAUzqZq
y/DJy9FAJBhku6rOqlcszHA86USKc9OVxB0cTGVk80EKCJO5Qe6eRifyYwBzyMYuC+d7addrbPN/
wfPvFF10lF8aeVM7+sWQpD40YlWDE+QgoZuYqR9g6mfpOeffo/zJgtJaGCaifGXqwEBf53tP3P4y
8vvMR2EYvGYfW2ktWnhN5Uge+iKZlf+cpi6U1K6izCOtXnm4dvK8HzOIDgf0LCdLA7cQSR1WTzPo
L8DT99ra0KGV+b2Cwa5M5n1nJjowcKaLj6IZtAd55M/HbqY2BGb7dldYfZNUS0cPLouWnZ1BuFFV
NPrQqUR0oOCQeryKWuSWCsVAKET6fxTo3zx/XLkZmpbv6ohvzgvVZn4hSgH4UzWIXVg1fKtsJ9oE
MrRiJFNFHFa++HHbIAyFbqJjBkOJcqlEs1Tis+4os/Ig+nGBuij5PHT+rvSFAw0eJCY1RH9TUh1l
Rb4y62MYW6ITOM65Ckk0KZF40oXMUJ4FeGtwaQTxSC8qoRh8e5bvH5KEagGGE2ArLGvEKUaHvdVn
F5YtEVSHizXCQ5Mpuv/umScrS2U9lPvQ9fS5YtOFN+UD6AjBr1geUKs/DJxfiOpXakOm+WjXg74a
6eg0CPtV3ULMXEX2oSsLtrsGm/3tJXs/ayFUixSON7MwqjFE6EbtvUdRj6YZ3Oz21w0T0FGEKe29
sh5LGi80OKggfain8n4p55Xs3eBCOpLQscaGFhD3jUkWsk3r1cE+syfraYyGjUey9JszZC+3Z/L+
8YgOzX93HlgtEGVB4jAOlvnFo1m3URZOe3/6Ws7zWth+/+AikRYS0tGlPqMyivuqAzPPiFZo+ZCh
43YsPbLJPW+vhujn7QkZTDm6btmb8EPyuhbdoijUSsHSeC3Sj6x7WdRwVintNhCY+QKKgmlT2NPd
7RENphZd//5mRI+2QNRNDY2jdP7a5+mj5wUrD0+m3dEcf1rgJ5UVRDGPhtMU5RdR1NAgQB/dBEmr
FVcxGbPm/BEPue1YA43TMk1PfjUtdyqr+v2EIutKPcNkAJrDL+USQdwd1RgFCNo2TNWSSFm7B/A0
g9E4yJtNBA35+7RrTh/bE839rdBzSxUsKKGVbX7I+z46Lm0RrqyYYcd1GGIHOqhxbhsGoTz7GPbj
czumn2//cMNm6KSLvQt55MIS4FDJgnrY0NpW+Z5dISIHyHmItVTSNAPN7XNuL8h/qzpRbl0kaBNI
96XyPgYxJTriMCq80JpBiYcUoODnuZf05wim8QcJYrSV5MkQIiHg+I/T8Wm0ZctRSAya0v7Rox6x
V0FYHSibrGcB3uZraavsX27visF+Q83F64FVYIxAfdTrBzDUhe15qGaoA3vyPFnOL8hl7EM1r1iX
oc5NdPChQ2Y0888uEHMt/0aD+dTJ7rGesiPp7c9TG/YQbGbt9RKjwC/Bvt6eo8nytDDQ02kuLFSK
kjHI/qshRuws4520xMqZZsrUQi0GiBG132FuYdnh9OhaUb0Z5Py7WMhRQdYeD+iOOKCaug8J3dMB
9Te7f/7YzLRgAFrbwcmcrAF0C28VEhLtYS3OiwPxi9sDGLxJhyO22bhMUV82Sb2Mz1nvfOktfrj9
aZMx6KjDvrBHQSevTizlvV5XCsrEZ28gR5JnXyMyPqHMdKeW8qn21roBDEeoDj+cwOKNxosUHLlp
KE5oTrefaTBi6ZQ/O9DSTosT4vi0ZYqwrT8t/Hh7rqZl1NIEPEk7DP3qdeJw9hN1DGvjksz94B5p
AQOyWbOXphwvYb710oVuufGotYIQMP1wLTyUUblkaVTwxKNdsZN08E6FspcVzzEkAToicZKRC8zM
1IAhsGyg+UruGVnoJq3yhz5aIy82uaeOQ/QLi9C6l03SBUV0qlrc210m1QF5ofuwjGqL93x+yBsx
7jJiWZccr0TQiyjoU+GR4OW2BRiexCHc+29YJ5Lb4CYbm4RGPXjqwu7II3ahHbpzheucgSPaZn1z
4nyEshVH6yQr/rs9tGkPtSDR+w0IQFIYXzNz60RmUu18py8/VEcjOo7R6bMgy1Rbg8sO77GC3tGK
XKBesPJ5g4no4MWahl49SadOSNuf0NwBT01/SkV30O5d25rrOfD/pSCi4xcHQG0W9KjUid3JbF+M
VG6HSqWHpYyKFxD6upsisDt0sqdiryYoE4JasoMsXBAc225wVw5H00y1GDFGzRKgootMspT/FS4I
OzrnNSrFlo71Su74V/7pvZlqoUI1DN25FcZguDzuHCov0BX/gZPqU2qX5Sa0i2fuO3eirS42IpUd
QKlK9uXBBQPz3DgnXq71DV9HfO+XaIFlKCj6cugAgJkq771R7Ss3/0G7/sdtmzckUTpYUZat7ATE
qZLUGtBvWcU8kFubDDvcZ36lffB0exjTLLTMopkkVb3dNokqmnaPx1h2hHhgF2dpswYCNHivDjwc
6zHtgA9ooI7bksvAeH6kqZ+v1F9M66TFhqJZ7JCnbZXwwt9aubfLy/CQj9mdw1Am8aOVYQyT0GGG
wzyUUYi+hQRtGXLDBAe9guwPtzfB4Dg6sNDCFXyowqlMOOoJKGWKmDG1I7P1OXOWj52DOmOi1afo
mwqnIqmLcGg3aPgb2a6M/Gat8cNgSTrOMFwm1Q+LUyTIf09QiD9CrfbYB/PKc4Rhn3WIIUnLOStU
XyThFGwF1mbjN9YDBDP4Rtri0qGyvpLqmHZDc2wKJZsmnYciyVi9a+rO2zTcLrbL6De7ZQ7XOqpN
E9LqB7nMWECqBb04oDY7goZp2TuDt+xCZecvfLCqMyUgp7ttYSbz1dy8T1kEvbGsSBoyn2p00u3t
KlzLSU15sK9lBlkm8h6Nuyzh9aWYi8M0QFeSjl+qZTz2Kvwih/4AjsbToD4mg0h0eKENqB+4bCKe
TDyqtlaRP2d1dy7cCvLRTsxGsRZeDMagwwwtRtns1hhoVOAMDll3mG13BxagL4OCisrt3TG4jg42
JH2O522L4z392vZnSYnmw9QmcSDLYCV+mbI3HVNYVr1qUyXbpCjZ18JZ4kGi6r7wB7+pflS+DxF5
f18Kvr9mPxaZvtyemsHwdKghYiak7gjlSVek1gYvu6j5yTX2Q9PmXNfzTXWv6sZWuniaTKo57QAx
JvMmr/EY1jRDu5PDSFZKZKb90SJCFY5BM4KkKkk9dlSWA6gDQKFh/nx7jUz+42mhwAlUn4JRJ0tA
CvIwsP5TZVVPHWdfOot/Hpm4d7sZr7v0uz+uYkxNG6NFhFlOqpV1kCUkHR9aMtylEkQFtydk+rYW
D8KBDaHbVphPRT6nsruvvebb7U8boqaOM8wamXHgS63YIk62bSNJD3VVvhALQqTQKZW7bEhXUiNT
rvl/6EJrHHjhUituJrKR2Vn51tZxH1FXLL15w8Z6U1ifZ/GMd9ci+xmBNar+JcK1J0iD0elIw9ZT
ok25ZcUQ39hNtTx5BG3Pc7NyczV9/rrAb3wnBbsxbqjQ+2NTdNfN/in0xrPLrF+398lk0zqFIegb
0lFmIktGZ36tGvC6BmgVkj/a+bMlvA3ABNshb7cz/np7RENlREcVirJdxqAssgRtu9YW0e5OEBns
pRtt87oUm2li6WZs3RZqYWuFM9MiaoHBtSZbjRH2iKu23MgcnQAyC59xPKxcHg3FTR1sWMl5jJxh
suLS8+YfrcPc35bfIc5lXVRebOm1O/yIGQyMfbgypGlOWmBw1OhkSg5WXJXZ4Wp3Ms8ew2GNC8cQ
G1wtNrjDlNV9m2dJ7dvpQx/W/AycfbPy403rpd0G8gJGXXv4OmuD/Jcic4NYHfnPCqqQEzCttbrz
aTE8ZEvrHW7bnWFCOjAxQGd90/cSUUI5chOVEoXfdtnd/rhhM3QoYu7TsbByYcVLlV+8pT+zCmUX
W6xcCgwHqA5FnK1wcmZOsgQvmmLjNOqb34a/S9SRnGFNDc4QsXU0Yg52M7wkYwzJ+bBBZ3uzoRb7
Nizp3g5TXNnBS7ASAkyrdf37m5g2+OC7IqABR29zfarQTE/y5TBDLOX2ZphWS/d2V8kiELkVz3Oz
s5zqXDgQC/BFf+mjZuXQMU1BSwX8vi9SZZM0LnPeowOS9pD+yfu7vsnXrrKmaWgOHtSjBANOnsYL
ZCBFkyEeV+is9b6lSq2slGkWmpO3fi4d4XlpzFRzsibrtJQyidQa7NH0ec3LWR0FS5EuaQydok9j
Gd03vR3jbXR7e58NJ4kOTGzDJq+G669vAuhTlXUx3A2IxJt5IvQQAgy5x1NMua2byN4ip16rbRkC
iQ5SzMepsCAilSWio2TjWfU5LWi54hqmj2vHvT3NCq2LSMl8ez57YfCnpt2aTrHBw3UgosxDrx8z
D6fgMuSbwbdOzWRBpQoChv5gHy0PTGe3d8aw8TomMRNeWi41hemG7CBzKFmT+juaaf7c/ryhQ5jo
xINMEB/chgi3bZaeQ1b37oZ3Ks9OTReF4jD7vRwTzrwJpceOtsFZWDW3HhaRuvmWAnYCLpVWZQs6
n8CdvwfCnpBDzfA8s8zex3RdwAXyb5ST6OQlwg9ScLnYxzRizxNSxRUzMT016DhG35NBj7tolvDQ
gfLFJLNtHZJmh+Kqf/RCDESZ+6sHV/KxHmfAglocHG2K5u6xK9uVWs/f4+2d2qoObfQZjjwXgtcA
hkJnKW12wVjtGXDag73puNiM6ZMDzsG5XTZ0fI284Uz9bJeGD270NFc/gvRQgOjktlGYbE4LNjnw
qa3bMDsZOpQalKW6jVXY913pf+iM93VMYyYzQFSd1k5IEyV+4R183MQRglbO+Pejma9DGafOBaMI
SRfwaKPvfGNX2bBtXDEehMPLQ4N+lm3hFMEGJ0B/75J8TQfm/ajg61jGoGj6jtqOk3hAbO66GUpL
VfR18MWvgZZ3c7TGRWma3/WYe3Po521Rh73TOwmkzNHP78eqQgHYImdVqK8ptSXk2QFtoGXz/bZB
vH9+gi7r3wHHntbBUro2ZH1EdOo9/koiYP+aWRRb9IatWIXhAuXr+MUaPhb5k20nktLh0ruK78uG
/ZxdSBRdWRSa84T/88Wu+Wm0ZvYjl8X4eHuG75s8RDb/nSHjdGTNApLlTOZU7go7UMHBi+istkWL
YsXKFE3DaImI6B0wbim6JGXTsL2LZ6qttwh2lzfLsDKEgZbRp1om0oyUzqFylqQg/pQAXwCuVY70
TU2BvItsW22XAA1unRUJcDu14KXoquAyDC54TcFyO+8GguvESigxVBR8HfmIG6ooorJYEupRsH+W
Y/pfVPnuyXWXegeu6XLZVHM0DhvIueb7LiJkQ+1CQatJ9Puq9IvtOEb8WDOQeI3gjjl8aL91yCSd
lz4vKF9Qr1n+1IELAkD/j4w+Rmrk65DJxg+iKXOaJRkJ+wVxtx9ChaeP/XItrWH2wlri5ktiZVQc
lMu7Azi7l2e3p+VKNmiIYzpAskG/WSsl4ueSly/2MD+Ubvaaq/6zjcYzK6hWUmYfvvX/R56vYyPt
OvOhpRAuCfBRXbnpJ3T9l3W9Broz+JoOhOw5nbpokUtSS+GdJzoUwI1AFG8zWJ5acTbTFLSwAbRV
2IajtySoZ4/jrqWZsu/LoHXX0j9DdoLGqX8DU+agUxp1RRvv3FAyYZlKCj/cX6WibTDQ5LYvN62s
zlOYPmcVhIRLIIutj3En+rp0deZ2uRwZzmlGxEG4/qtoo2klMpi2R0syrNyiuGHAyHCtjPu0vGN+
wTduvdYobTizdFQkOD6jjkbMTUiU1Z/bOgv3s0WG2Cdud4Cs/Z/b7mjaIB0iSXzw85NodtHTzsSW
NMO9HPuXHJw+aIt+KZv6WEFXVDns1NT9Y5GLasMd69Pt0d8v/vg6fWPrdVDL7Sc34WjQ3mQ+sTfc
ts4Nz4K97bL91VYiyNHfHs1g7TqQEgdVOJd8cHGogIu+kZ6zaSN79b3muvPvxAMdROl7s3ft1HDx
wrX8rgG2ESkashVqG2MHssbhQAfcNpZ23FX5WmO2aUrXv79JpWa7A3mDjTFRZAf22x9Oo1qjPTKE
UR04CXUg9J4M0AhqhZM0TrqfZf4YzeTPKKKDaNJwxZNMc9BChFXTrBRV5uGIbR5LEbyOZf/19o7/
LYu9tydaMjGkY9OiO2dJ/GUYNjl6CHvbOvVC3Vn+OW2iQ5Rlv0U1nZmjPlu5DyXz5hjx/lta0b1t
D+fJ8U5t5Lzc/j2GoKGLUNt11aLbs16A2rQgrEo7f+N3zbjF++7a1d7gUjp6surBTyEg/5zU0CSC
zF2YMAh9Euqc83J+cpm9B2PzWvnOsHU6nNJqbIjLQcACBRBl/Vy8Jv0aSLl2bTalgjp0kpPIr4Ft
nZNo4T8tiqs96sRjy/adSP9gR79ZxfDizu1zQYPP3TSePUX2c+quHPCGe4quQA3BdrDxcaWSWXr3
0dRtI8+6Rx9PvnU7q9wJy+o2DZ1ih87Pt+3DOOOr4bzxZ+D5PbdB8E3CUZJl0y0d+9XNQfgEbkzv
7MwQLIdkMt2A6HDetI01fi88Ri6IyOp3JArk/KRbI1E2GGugxZZUitG2aOrGrOXxUowPDquPGREf
eqL1dSCmHQSFPTSeG7fFAMmOYZ8u/sHv6t3tpTScnzoCs29JK0k7u/G4BPu6XtBveeB2sMmhy3x7
BNPRqcMrpV/gHYHmXkxa9D9DvC3GrSuxS5DEd9lrF6hP8zBuHagbXdWnH7uKs01OrNfbw5usU0tA
BJ5gcKmw3LigzzYqnNdxCbpI8cjZtJ8WGW2qtcZVgyXoeEteTsDq9L4bO2l/QafGJ+ouG3/Kj7dn
YjhodLylM9cBVePsxHKev1QkvzS+v2eOuJuibG8xf4VT1+RcOuZSRiUEnossANUpropgHguhRCtm
4NCOEN3I1QPUtALvIOoHPD7tonmNkcy0fFcTfePUKi8CDjLMIFZ9O6EJJbx3Bpmg0XJ/e/0MIV/n
j6wlBPzCsgjAfNVtczLu3Ci/l025JXh/9mwC8v9g5aw2bZUWE1ond9SylEFsya8qPC5gJKsGZ+P7
+XmJ1ijiTfPRbiUqderGhmZNTHr6aoMObxdE4T1jLLFtN90EoD0D09PHpGuQPv+7OzVdXCea2yD2
+qOKwk2Qh1sYhUhfhTfiGd86fGyXtFSE1VU+dzD1OBTYlgZq3Bs7LbejhWYNV7CYlN6vqp9WCrKG
k1lXsi5AdazQ2xqCR5bf0bZCe02Ur22QwaB1aGWVQwjegbJjLEb/mUXNsy1Rc7LIyrlr+O06uJJS
NGtFsiBxMQb/jRHNNr63plhhKtLpqMqGUxE4LiVx3jlfCzYljbSPVzEF7gJtkEnvd+SHpwBEF//j
7EqaJMWZ5S/CDCHWK5B71r52X2RVvSCQAAFiEb/+ec6pH19TadansemeIUEKhWLxcI89Gl75orUF
W3qAiNRc+A6+qIwSy9J7wtxjNM3vX5vWyqlcIi2tHiBHz3K9c2igUFLX6pxZ7MCDEVeBHh/sXl+p
TK9cqkvyxlFVUFslxj8TNf6YGMTkJ/VGszlF9+XfjsmSvnGWgjRmABAsd5UV166u4zYsdz4fDmrg
eVwM3hGI5OBKmLC2M4vTT6E07Y+R9M4TAUIjnts4/DctZneJsfSzvvYKiUcj1Blje9CYBkb/5est
X9uJxe0vHQq02QAzzq2s6Q4ZMWGWFi0xoA8CCPV2VPZVjYu1QGcJqXQGpvpAzCE6tsGG2hSEcF6X
NCwDSSCALqP+FgTRZnD733Y03XjZs+VkVy7tFV+wBFpmda4tPqvoPNioPBRtlIOH2Hv8ehFXNn+J
sAQdh9P4SMnOQwVCuDG0naMz+3wPunh95cJcidKWaMoeci2KgqLojMlK9QhGSvcFZI7ZoYaoULSZ
+aCtBOxtM6Z/TGfyNBdtf40je83X/Q+1o9OVaCbR4OxcJo7I+Ax03Ftd0pe5l3tdRlUsI3HirrOv
SXTlg9c27PLnfwQ7EH3s/UqF9GwPlRdbVYUpz8K/YvVrG7aIDPLcqXVrevfc9X5qov6pRGpC2DUe
utUFW3gD28uVUoSYc0jMLqygNTUT9c0h/FTPE6KQbidY9juqwIHQRMM/rtgiMGjbtsqzsJnPnBT5
c1j4xokZDOXfiLPcJQCzaxoq3X6esWjDfLLmstmovs1S5VvXsAorWGV3Cbz05DTzXjnzmRiT5Jyk
IQ8OaurB0aVF4lvVPWB8jy3TO99lT54V3H99glduviXk0qLKsVyf22fD6ocKMzfMFDfcYqk394eq
7jdf/8yK3S0ZHRtZF1OZyensZ9GdIda97uak1NO1jvXKoVlCLwunb9qmh5DzMDiXTjj0b42PePfr
t/9vNf5SBVsCLb1y8tFxBYuDRlJAgzYe5ylxwCtq7zIXunmB2ET8BvE8MkZkk5R+WtokjA6JKu/c
hqMOESXAUcVOYx/zaUsalmZlk0r6YI13LQ3TuvrWkWv50n+f/bf3XfiQwGqr3h0vrBPZ58CdNAMb
zTicwIZkkOSKRqfuJbMJso07qH1lv5r6GaK4QPVGwR0ZavTcyg2GfKV5mdVbYB6An9qQ6BGv7rjd
lZjuP4bHv73lwhn1fGqFKfGWYP4F19AtUMZkblKRuTHeNOAk1qCibXoWz/kmyigAKCJxQ3/b1Td5
M93mlZeUYAXBv0bG2gjyaF8lzl8zqIUjuyh4EGsmYNiWT8bUCWlB0KbypJ7nVPp17IFIX2wh9bRj
dNyibNC0OjbRw9cGt1Z2XUJGQ0FmEKTPEeYhPmrzwW2SQBaWdTuk1xosyY16rAZge6tfOryRXKTK
ADhSoVq+zcprEydr3nypYe3NuibC1uwcZvY74XZ1hmf4LSDmkNgqggn7otnnoKO/ka7bHnUWXUNS
rC3AEmLaqaDnI2bvz3P9bJrtf9RdVTz4ctM3oNka5Z54PuDHb8Z0j0Hr7zBPABBqdlvAei4nLHq8
shWXHf+LlS7xqFlBcmOYFZ1pKA54lYDVqTs/SGDvXPcNDGAg3r0hCOG9MogDq7tyqa2ITrhLoKpF
moyyyr3wuGCozCYxdj9CRboaL7Drt5rkx0DclqUN29SbEqPIODSt9x6J/GKdhp2BE8LRIOIdtFDx
zH5eQPs4+vMQ7i7IwcsZq+ZYYsHwn11/85XqwxL9KjFhMQXKZufBGV4wPOCNTyNOjp1X91ZHNk1r
X1mi/+ht/7Y1l9vmj1Bp8NwurLyOnSc3j8vmsTXvDEK2lxNpDVaqRgvVHL7NJ5VOAN2XMkiwMvDR
0FTB5PqNzb9j74ZsPmWs3876sQtv+p6noztcibdWd3HhiYGZcVueA1iJi6AAQCtzbzmKZ004xP2c
pVW0J8FtMY53+M07Xd8gQiqo2lDvYMs+IXYdwztfrJ8AHOG9X2YHYAdZEBxaNu1tOERJgS4evrtg
dYTuwRm2/7Xhr1zZ/xUB/1hcRNu517OuO3lmy0DtEUjZfbSS2T++fv6Kh/0vV/rj+QGP+IAWS3sq
rfqt8qObJgf249+evYgIKUbDSyc09anPDcBQmXdohHMloVpJSP5zln+8N9eXam7j1bAZohPKT459
YXVSAlyL3ninnNwFV4lf4RBeU1pdyVWX6NzM9Bxt5rY8KTG+6K54yzNMADo+Qf7TXSPdXjm2Sywu
kAWubZXEPvpy5zN7Q7LmFJS3dZGDC3s7qf5arLZiWEvW0MhSwo78vj45XoT+bmSJjW5GdAstcq13
sWJb/wPPFZ1fgOSAHBnxnzWVpx4ETP9mW0tAbmXmYagDZzhF85jrmIIY7dSI4Bo31VomsATk+i31
FSUDOSpAO5BMx1Pp7XKIMFx8BpX63FzKhnueDYeuPnx9Xtb2fhGJmTz3s8D1mxNAqNU+cHJ5xMRK
fqd81Zx0IOndAAKRmNp1fWVqZW2HnP/vugMhy37ESp5A7n5XSP3qs2skjCspzRJJW1acQTGtHU6+
w34qrm9y2aTEmw7ZVJ4KmW++XrO1Q7koIM1ZUFBS5+IEQpoNUOxpZ0e/5ty+Dx12DT33d19DlzjZ
vPbHqtLQqM0LxW45rXxA8JuPqsqb1DRlno6ymraRUwQ72ffXCP//vjd0CZ9lhE6yMjg96LRAW67z
9rNfXmlarj37sml/eE/a25ZiQWQfQb70FLnWS9CLK4557dGXjfrz0dqu6jlg9lF2xR4anCnw1C9f
7/VKJEyXAFgIKszcZViSgskJeHD+PEIpQysaRwBE9RB4tCyVdO20FTK7kh/93cDoEg3rk9agLZld
DAzYHotBwoIWPEv61ssg1S6+ff1tfz/79H+Qr3Kseh1ywBvMrRtAk+syM6gRqbAJEKL7aJa7r39o
7XsWR34gTuZ7mLg9DZW960A6000PthEnn7hX3NjfbxawaP5/CygakL8Urh5O4Ug2nlHn0ouSwZVX
ivdrBrY48aOHOlMVNcPJ86wHnU8Pcmr/ba+XcFThTJOuTDecLDLdiKmek2pu32k2nZjInr5e/5XV
WWJSC2syno8a7ZEW06evo3NdVjemZdWVi3HFkP6Hu3N0ULBsXfuo0KRVTZmO0ZyEBThCARGTgqMm
d61hu7ITS4BqxGRUhsKzj27httDfI6A+NFfi0rVluvz5H26kblEScTt8BtAGN7NHH53cevNBUPz1
LqycgiUqFVSWXeR1oj4VhfoOVsgXWnj3UIG/nYJp//VPrG3E4ja3y8oZJKH2EakDlAp7DnIq81LU
RcwUh7LTlYVa24TFeW5BX1Y0DJuAIfEPrs2uN9EVV7ESBNEl8BQOqa8qB7aqQREz2+U9U0CnW3a0
m6m/cyvvbZTBvVuKhM/TzkHD8eul+3vsQMPFES9yx2dWVhIQKs6JNTT3fmi/o4P6IbTaR+E1RcmV
n1liU3M9YKQiA1CDAu3cBtu22vrjuy+tG579/PpLVnpO6MP9fzsWgYV+bOjwkyQ86YTGdFqdDpO8
C+b+WA9o/xcMEoKTcws93D7Oc0wC0Ha6UsFaOUXB5cv/OEVV3RIxgk/8SMb2Vc3eW0dmvAFqel9/
3orxLaGoIZctpNGZf9SdTXdazpCQpvTfBsLpEomqs9GeywDXvdfecF/dRDA0zG58fP3uK+dzSd/J
ulwUTYfd98ufEfqNMIDB3tZTkWTdEAM1d2WN1vZg4QcCdP36SnX1KYggSgw0NE8588y3wtH/lgzR
YOEDIOhFSwk1upNQ4++Re88zca9ciWs7vLjM1QB2AyvP8xMM+T6wbGjOldO1wHrFCy9xpGWR1y56
svmJmOkXUD+H0Ol3aLrdKoiwfr3LK6u/xJFmurRMNmvrqDzAz6t2E9B+48r+ipNfcSFL5Ch3CxJY
5WjhCrS+86FLvT4naSPkU4X+JMS/r6DkVlZqCSHNJYeoEbRWjtzJsrtBFdvcY7FWmp+pUduv12pl
r5dA0Q7DXD4PB37KBvraV40Tt63+t2IQ9RcXes8mzw1clZ0qh0+pVfEbJ2vmK2dszc0uQZ5hpIHw
RjB48vIcGXkWBVvQit9l4acB+5P2Rdq2zRFvpVIIt1kP3jDMe6eLrnG/r6SISxQoQIWOmoH3OLly
sBPPjC3mdzEv2gjQhbHmRyj4xsMANzR/u+Tr3Vqz7MWhr4VHDPMs0A1W+d7hBJTZzvscXZukX/ui
xcFHBRcNMdLKU0isZ6vv0jqzdnYos3gaom9R6+m4yKosxodfufXXPmhx69tdGNZganCOaO0Gn5Ur
Ojj+InAgYDLQK4u2YuJLCKi00JEup2o+ygaNC+MMdoxK4ebrHVl7+OKuD+G53BDo8VPtuD/BbrV3
cvtKoWbl/C8xn8JylD2VFBpCZYZKg/+zt50Yemp7WdVXYoUVXCn4Wf9/sMDLFvILWdeerKACWY1r
ldZtF/DvdQO4umEA5LogCUjDQJqD7dTs1iNlcMy49m5kWWtIPEbdlfB8bSUXzgLD9lbDfQeZRSte
LRL+bsbxyrW/YmVLFXHHoJnT5kgseFltmizA8FaXjMK/YgNrNYolfebsBv7YC3jqUkFhJMgiDoKz
Zuv7YKstJhTxneqHU5hfAYs2Ab+m37K2YAtnEKG3MRtwm5/8Ud17Hn8ILe9aF3BtxRaewNDcYIQV
gVLYo++lMcda2LHAP78+NStx2BLiGWivmCZU0E7V1NXfiYxY4ngQnhFd7am7OgJ/LCbwfatEYBxh
nOXrX11ZsCX2k/Le0hFO6xHNlVTWUx6DGfTaXbcSFSyRnwU0fDSwkmh8uBJjJEBYuIWMSYPmTR6P
xmN0m4usY7s2VNU1/M3KNi0RociivIjxKD85BYBsaM0GGiS787XrZsUDLVk2S2cKKiWVPMkihzTX
NOjUhyp17Hvz747l10Y5V6xhiQFtB2qBEQjHM5p5WtK3BqocRn4b0G4eOU3qqzR0K/fbEgPah804
0QHpOdp9aLAM+skCho2zN7C78PyHK4Ld15a2MntNl1DQCcpCLcmC6tSW9Vmp9pm3ViplmBCvfcPc
xedUd2BM52Gc0eqx5t0PJ+xvTahPfTOeyrJ7//pF1gxk4SOqYmJ5OFjFyeliArmYLp66b18/es3r
LUGiI4TpITUWQQ8IbfBtgO7YQVa2fBS85s/QiysTNedZYhoAOGzwiEBJ9ppm49pGLsIGiykfcQgK
zqUmD3Wr7oBQv7XLIUGNOBVlsBFi2mX8H6G2dIki5dwZqd3mzjHq2TffEY900rs6mP4tYVkiRUGa
YTMy9dVpnNUIbRw57hyCcQFWk2uD5Su+b4kXtWzLAV+/7x3dkb03Vv0E/bQr6eKKjS1xogayZCTw
TXjsBOhKes8ykAEVLeJg8m/9hSUYdNYqnCfkpMdW5/UdfCnZI826tjRr739Zsj8LJnT0awsGdZqn
HNV+TDbEtcNC0CLIp6+PyoofXVJulty4TQEQ8rF1J4DcC4/GhQKdDM4M0BCy23z9M2t7vDjspg5H
2XOCyg/T0GyYWb+3gDpNv376yplbCn13reEOyPrCoy0xezrUdWKc9l1Sa04mZp5BGIFhUB/bw+pr
ZN5rO7M45lUYTUEAPpkjRELkxgQR5pr6Iatex9y5CrW6rM7/QlnoEv9JK3Ah+D0ll+57hklJ4vgb
M4NWCQIEsa2DDhSOeVJlJBEswuh/AQYbeWXHVj5wiQENNZFNaJvg6LjtoXG6FwxDlClUHa6V69d+
YFEMbBSxxMRt/1gAe4RyvRFbRB/yeShl/fa1Xazc3ksAKJ3nBvLkMjjWnpd5r8zC5Hsia4/UiBMC
ZWK7dUGNIOYSPjPqLLv5x8W7fPMf55ZYgUsvEdBxysJs7+h2N4fNlGR+dI3IYG31Fp5BQ7QXvD69
dwSRtTgCHI7CodWGe8ME+zfnueTc9PhAwLcivGPT0fDB6bS8z2vtgX2nba8leZeg/W8WvvALNpmF
LkZohdFwHIKnYOogVOdBvKgDvNk+zrUhess9pw2O3B3b/MCltvosrigCF48xdk09acUPLrGVnQCM
u54bD5QgYZS23dDcTazErSqr8M4e2bVewgqlF13CJ9GQJ1neE/coSBHFbZNHO9cBR0dvDSAhcWl+
YhhvAWqxvO3a9geYPEcggqM+lVEepjQzt+Hkvyg3cpI50+OG1hbZ0HZ0r+Q/K4a1xFjWNqCdFcb3
jg2ZLTeRLWc/NFAFNGntSl2rQq+Ap+kSQEnboc07X2DjCws0Pyo8hlX+yUR7HChgUuB80kllPjI5
Z6DqYi+51TaJXRcflSS3ZsxYHNJu45Y6nvCQzO/AAFe8BFq/aj964xn7YKMUcVbS+hjwVu+npgeb
TF5XCAPYtc9YudaWcEwfxL7jLAK0BDJVd3Hl9f22CMGL87X/WtuLZQnEdEVTXej1OtjieCAcBF9x
rjA5sXHbILg2yrCSH/6XKfzhrSotoCbSsPnoX4hjnC57AU3pCH2W1qRDYeyNd1G/+7dPWvgtwhvD
Z126oFhmJMmGDPPIJfDz1uQ0V0IyEkVrrcIlTnFWnZI56l1HG2Q1u5kLDxgM9wcrSxD+u+EWy/nb
tgcMDAUIqTpo1vkie5U1fZ9J+RAJ8d4F3icn7JvVTkXqc2hxVf4hZ5EEm0twFw3avgXH3Lm1C51E
/YWDmwJfUCt+79r5tyka6wSAg19F4Gd7U8JOM0wQglyu2pBi+tUSLxWdAsK/eq8n8+QTxFyN7b4G
qgbagk03UNFOStcCVUb42nP2ULUK1U2mXqou2rWy3lSyeyG8frCzMN9cnhPQYKeYneazSDnpH5RR
HxauuaT0go8S2sDCVscQbRmXkZ2u3H3TIfnT7rEPPNAZ2v22zfW+rdmm4TwVntoFPk+QNiWuR0+u
a0dx6ec0vrw39+Z5S0fwc/YtCeIMyinQepvPYx6AvwtYEUfc9b1/hMruQbDiLBzvjjXGja2o2uWC
nnvpxeCwPA5+uGHevAEz1oH77ZG35lg79mHm4yvAh7Fs+9tL86uwMOI1+B8l6257N78dXXWPNJbB
Cc734PLb5xW0nqK8/AEczvayvEWFWMhtwhcMPhTx7Ihi43l53JXTXSQaNwHL1De3aFPTzdtJuKdw
cL8pWyQQy30sneEd8L0bHXpBPGY2oO1sHtK6VB+XlR6K8T6nHfIICVkht36yZbuxvGbvQlACxJlg
vx7FvvdCtq3r5q60Qf/Ump9RGN5w4faboXV+gnADTOZjLIPodWiakyD5thHNBpqZCYD+P8M826LG
TROFPyyZdSKzQp58mabtBw4eTTGldd4+UbCvbueZ3FoFeUF84cdgJfnZ8BG8HqHzbQh4eWcH+kxI
N5x96rzYUWFtSIDgMeuhHlJw398OOX1oqvweSurgX4Pq6X4ARciGj6CvKhTJkbg66h4YLTemtU3z
uFVBtoNbzZNAjfqZFvJQtlX7yLs6i9F6uMOgyT0IU+RR6krsQiTkGw2mWuxx9S3MA39nzT5CV9eK
ffR5YrssvnuQIt/KUKbVpLdT76Q+KZ8yFCnjolFOAk2Yn1FZbCJj3xc+e5Ss/uVafZmEztjFBpB7
AY8IhMzOEoXeMWPRuM+qvT2PdWyEPSRtbZ/oMOwpLxNU8PLEjazqO3KpF966IiYR24EJ+lVr/eZA
zXIXFOVuHBFtRIF4sa3+tZPNbgwBK3dM8Vi0WZtCAVsnsNtz7zjfwVgHXKQ407xIoMi0EXK2N7kF
br0msvfMsClWIt81QOul0u0upO/iXGqvTOzM8mKHEIjdhIrfdZw8qpJ9Zji9ce/rY6UmkWRFVsZE
+0e82ztaY2UTO6ON1wQBaZLbWVwU1b2tQV4JVsYUaPufCipQxTyyOC/oGLddfgc+3zrO9Sjw2NmP
A+OwY1NMUMDpbB2HSuxs4KK1bj5NMxtUPkOTGIwzojZjnEMJT4ncc/x9MbwhnJ74MDyybDzWfQZ/
VvjPAiTH6dyzvdUEvyvGNZAldlx1nht7oXNsu+Dda9hpKqPXoPA3BatfrBqUpoGVwnUg7IEYQypY
faO86gy6vEcdQJYbZD4/8Z//yr0RaU6TqW02NihWERALIMHDPHYAIkAJoXLMAvcP0uYnpadw49VQ
+Bo7NA8GYCPdovzuA+SfaqF2NWYDwS3sb1uLbkcM2tOAwVuQmI7lHsO/ByhpgDurq6ftbNo+VgCA
JIajho6+p9i3s3cDynAntvyiOHJKnUQHYF/VUVI14c52CdQiQfZfuCq15uqhmuvvQWmenLzd27RF
Bo9RogpI3tBJmqwGkaX2+5On2b4Ky/ee8X0Q6Edk4hj1m2lCXUxRC6h77SOn+WV30HcHwde0yS4u
PxiPA4bcsrK/sFhPcZgN+gYkFecQSnh3cx6dKOYSfW+4AFKDxIlAETrRKAV1Wx9Xwv5w6Px9CDF6
J0dMiVRRiRNMMDRRTjtEZ2JflpMDSCN3MauJeQRf2fAM0UMw5eDkbI7gNt5PhbxAufpNJpvHXIqH
WhbRruyCMPH5LJMyD3cykPvWklvpjxufDDEIKe8gd1jEvuxA7hKKD+jK1hBsk04soR6ZWmr+SQSM
XpvpGNbzwSt8nP8KAGuo3vRJW1lO2vtcH4Rps8eSgXLEK3EnIGbeZA3bkMEcwtxu7/2Opp1v3EdX
gP6HTHKTzUPx1jOBk0MqjNFg4+yA3mZR8CIRYdIyzEC4S4oNzfScFLKBZBrzfoyWXcS8A7PqoL0h
Dj39mpsZnBMNhOwUDcq49sscmhj9u930Tsw5/JgRqk3odJnFcMUvxxLoy9vE7F3XzQ6STn5Cig7N
n1DsKdD2G22NJO0wYpwai9U7M5s8QR36LtStc0KAgKM3J45DwaCUocPf+YkBwKKImgbUv9EniowH
nLwj9BBiMQT+D7uf3M1Yzuy+1APfETXUe2ck8rYaaPM2+ENzzioo3oStgrUWthWL1lYvzPZVGvpB
HoPx9MLIWQGwEFuDO6PWjvnuZLTBYU8dZqV+XaBEXCJWH4QLn1V6uZd2eLzYOGrsSowOFtldC2z3
Vmk9HQhUaSvA/8rhdcR5SsEcRyTcRIkedeUVfDNGRfPCwwBxIiZRU5o7OtG5rje9VZRHz23mt9FI
yNkhbE0476x9BsiDHwtawq2BG7Eu43Fy3V8Fy/x4DiovVXVgDgUEhR9Y0fUPZeSQatPTrHpyZ9fe
VirS9wqKSfhE0uifbkeKN1/5wgDNjxajyfvRSW1wK7I04pUNFYU+zx+metppGui9W5kq8cg4Tknh
CjRziTttpOHta1YV1cmTxbhnymG/LDrUv3KmTIbpGV7fzs3U1zFHaSIFBfJM0zZvMMUn6sY3lyaN
3o0ebc5RaBWbLip03IHcbwP2G2/LVUW2GhHrMTJOsQlmxm5EQTwIaBEXDINT9eEOrnU3Rm53GylZ
3Nrco5vIsucND8gjuKHCWGWcfnNl6NwjO/ISG7QEcY7T9gDBJ3BijY0tn0fEpwlhPT+V/ui8yhbB
R1uj5+aFdN74bA5jC9fw2TRF/tlHvEvkkH+QQT20Wf3h5gT7znP0M2aNiG0yn4AXj1spfYq6lngK
wXQTo0Qr30Jnklt7zg0kbVqRgkkcpLP+2JK7UYXVzr0gfuD+UHFzjQ9kFMueaNCMCZhZuDhJp6Ko
6k+BHc+DbUCeEt0VIDtIqTSIiafe34LKwT1YhJfxwI3zmkvtn6u5g1tsm190dg69w/h9C0IbOP/g
CWLAn2AtiU7ozzgJgnmDKH3yf5seVMoZwjFInI48bgYK/MHIYHQVvcC/LfuGQqMTiFeQo2rWyVdK
pvbY1lF1UhF1kPE2d5bjanBxmP5QltyJGzZGIzJ85uH4Qg4E0A35m7O5iQ03fAsmyRF4jfyA92IY
VBvKV8pMdC9Bs5DAMbpgv8lA6RFQeuM3YniTRBOIYAaYpYn7S7EVU9DBNoDdJ3MIomsUFwso0VS4
YsAGmYK+MUuaMMIhkl2fYBQfbtbp9feuVUUSzWKKS5uXaRbU5XcRBT/CLpiSsTYD/i8K259d9+Cb
6c4Y4z27sK9DGHbF1oVS7g6F7Acl9LMNmfPYnp3sNegGXEqZ+IRFjqfQ8eQRZZBbDB+yjR6CNnUz
obBOvHR3k9DuXtCO7KnbmURC0vXYVZ6TRrVHkwYvmUjS2YlvT9VJegNotUtgG2XTBKnRsk09MOml
kqD6J/KWxF3uFolDEadPU+jvnXL4dB1b7whr703XcERutbNRdv+MwGt4M0XhxTIMAOIJ5G3vIbZX
eVtgtlNWm6EZskPoOy+C0xPiUgW/o1hSBWPzUVbep110IhEW2u2ZCr/hE63boW3Nrummx2qeupjb
YJ8FEd1DjTrQrYvi2k5DpOWX7gdr0/Tu92HGdZ8N9vgcQgop9VVYbrnpwDnPp/GRzIymTkDcuLwY
v6A8iGelKUY0/CHpKmdKwHmKkgru/focKgP/Vdp5dMtsPe1s3n1nlWxi2bki0aVykdoR1cReMbgJ
AsM6sWD5QL44PO1Z4wIo0KrdnCOmngqEZk1b6m1ljfmeWKzYlvXkpF0ZeVt3KkI4Sgdiar1GO9s4
n5Zfj0lQj/osc2gQT9z3sDLiV49eLqRzm7OYcXIDp38qgDBDjqGz/SiEPIzlMKau8t49yBDitBEb
0ukNUsIqxd90Z4IBjL2TyZcMQlHQvyJDEOy8YfY+AbXKzsoM9UPvAydIIuFvHU4hnptXLmI/zjeI
4n7Z5aU9FGFet69dfjAj+VFYimxKy9dpeSHHqafuvQLsAO1scjvAFk4lOiZxXdZi6zpNAUsKwADg
zR/KhCRlOZySZHm+9ZFAp/6I+QMHBe8H6bVB4nfM2+C+gaYAsyGXPA7Wru3FhZrLgWjybM33Fa7E
VDjF8LsQorkrYLK3nSUxT65YQ85CEbhqz3sDTVm9twByjbNqojsyqfded/qEiRN+lqTtv5d0bFEH
q6NHS+OZ2m8//bFukr4OwtiGH46rcJy+hT5j7z40RJMG032bkXL0fp0yRcb/WqtJxVONykAtjJH3
fSczjH6HLt1CvRHtO2QbDKqKsfb0QD54RfMGapEInq0WfOYDHEYTTaX/24rmtkTNIRytH/i7In+o
FchUOhTiO7/fu00Z2efZGDh9b4DGOlh0/VhntH83lmpveszy3DRzgAi1KgQIWIq5vyPMgA1FAokE
SXZfHYnq/LvArzJ/KyPUy9CyxIvNTZ3MEfGTIWiaDbUH67eCDshtj/TrCYKddruPrEmw3WwXpo9H
MrrxRHPEr6Oekax7brvN257djW3tunEYcOQKuGEtNBTbwd7UzAm/edAVbs+RLZ1fgPCMWwyJT58y
mvCsseDQtbTZoGJa1sBZzy3V216MI6LbXh40PpUlndPbW0HqElXE0E/zaUTR4v84Oo/lSJUsDD8R
EZjEbYHyJalk+0obotWtxiaJS9zTz1ezmcXEnTsSgsxzfoskJR4MOhdGuMtdvm4qYWduOL9B61S6
gs1T/heXQLeHJQ/a47aW6dnoe/nieVbYcUrmjhl1RDLJKC28/j0PvfVLc7lmHBUmuAJBdz3iIJ/e
Z5LNYixsXtxSvekm5kjvEsrOsnrkW7b8mOig/LCodPsx2QuPBJbJTzRL+Aj8QGwkwNbjmFRNMO4E
o2OdTK1RTiwmS/0op7A9Z3ZpEqLoCWO8kFXOHuLmov8xC/XHdIZsL8L13+qCFBSGWl+CvPWmfe8P
xl/t9zZD11pm4MXFtvwRlhc8dYSOkS7VEcGzrYHAP63rj5It/KEp+7SK5oIra9nC/DSmWREP8+Si
ardmGlkcPtM1Gx/8YVYHvi0Z9ZWfYRQzkZEsMn1YPLU4UW/r8LpmjL4Z4A1BFKwQmbmyP/mGtuOF
hxnjPRDJaPlDnnj8kc7bZAy3yXK8mNEzTxq7AetsZn1gnBv4IRx1mEcwxbLFmU4hW8mgHXa6P7IB
1ldgdiARo1JTPGaV9RX2eX0qTVT70iNdNzaYk18Uif4vgWs1h9qe1d4nPWbHsd4ehPKsyAya9S4a
qS7Ct4qvqurDeOx7Fvk5raeXtV6DaEyr4sIWz1QBjU2Shy/P9doufzumupewSqcHCp6MxxDg4IGD
wgE1WtsLpbAqbot2OmrOw0gXpXrOjaE+d2Zg7PWaV00y91nlPLWhfRmbTD46Q77+NW2j2Y1ZYB9k
Zy3PoSmCY6Ds/9ohJ6JiLqeDtxTDuXIm0IYMjKqn0uK82MV8nVVan5mEhuehZ7HwbCOL+nxS77aa
6hfacJrTsGG2rGmCOPSh4TyxEcyJ6ffqS7YMQe2gt5Pd6xtFaDR8VILS70Faf6QTOLG1cb0TEtRE
CovJoyeRkaa9MHbNxklQyDyMRi7jfbdt835ye64MKQHuapC6wiuMxLKmLS6YtEF9th4cwi/IHfHn
XVnoXxTFV0/O1g8HOxuMpPGcv8MUcnMYMxRHbtTufixy+0o5qNdFwLH3V2O0r7ld/KNJ2IzwNOE6
WYz81NpLAPLHaPNYpp4isCCbd42bfprSKm9iMqzI89byyRKzumzV/IeNVZGgmvs78+73wWL90beq
+rKEVDCFmXrlvBieiyLPb9Not+fU34xftTeKn8DyrVu2GB3MLEefPQzzf3VBuFbLjLOHe5Dsd2n4
iBNQJdXSsYiGhorNDdu7rsX86paBu3PmUUciW/ovc8vzX9m8Gtd6ddeLHYBP5itZVl3Yc8b1aouk
Fj+q75qDqVl6xNAVexFI+7iwnh26zbDjNlTzN2sfIHM3pgSN082TH7uxB6osRHpEKG4cBlNNScqg
uS949UEurQ+vWMKHVTvPss03Zl7ygJ60Df+Lf5L8kKquY0YYMzJtd+OUXQQ1P+kSo7eYTmzgHT0x
1n/DKM2IwfpXtZUs0b3MPxkwx1i2urt0pelfemWrHe8m3s+RQJyM5OvdQE4tH4rYmA1m89aGnrXf
Klvvmywn/sJVHfc/gDxhYpvecc2776tRhtz1i33KVp51M5sT/wj79mbLN0cs3SGzujIRhTHEZDCY
V1M1VRGHubk8DmQ1c1fSybOI0bu/hS6QKANJazmsPFqFkZl1ZF0sQM/e2Olr6Kfzzk7L4mZUzdRE
5Wbkn9OkuYw8ne82JwvBmpoW6L72xN6uwjn21D1FWflDYmXSk2CJdv7VtlX+hxWkZK+dwixmW5x3
NHl4ke3k3HJNNZPISZzRUhb5354695tTwIsM66L3iDrzJ2dCMcq45L1AxAQ/Zsbr3fIXi+rCVecU
q/tvBgDv0Pj1ci58hyJ4vCzLt23K9nUd+/mjm50sj5xWmie/bGA9ZpDvlhSDtxaGNMGr6e/DTlYv
tt6qPac4Q69iQD/yG+W7FDTqoc0a9WOu3hStzDS/GqG79zKwgttM1hw/ykJdeDoRINLmZX3U6WZ+
+sXMrzVVqwWbEE5zvvPCojn7LfEejuboiEiCmd+NtK7+TSUKSyKOx9cqo0A9JQgkGcH5otH07bdp
oNjbsdz6V59nw24Ilv9f0UOZ7u++prfQHesrhULVsclCm5mvN7xdsJFDyn72uHQGDVXtOGdVQnBl
eJ5HroLRl/6vqazWQ+Z43cHsUufWSsc7zWVQldFqBvmFeBjQi1xbaYPusJyapHBc642veSa91TGa
pPNKve6FH3DDr7Tk3v+F0BKS1yQd+xeryjkpaDc5QDMUN+nm6txrKRM9otMurepUhM54mb1t2aNG
dX/KoTMfW0uxHqzL/E8KVC6FMqYZeSqsw6mwDHA0nXriGqp+iv2umU+i7mv2nKHuvdgJlP+i/D+r
tRASlbpBHFQcst2gl9eiasrElzYO/0FcZBc+OXIYIMfIxWi2Ggh7IRpIXIbKudRG/VrofKRwxj4B
BD86In2TabUflX/2tVAAmP1bF64qAhnjUhJAw1xRulqy2M2yL5uBnCFzi63A/ax8c5/74q1y17iZ
jF8o1NlXnOI0e5hymMLA+FHqwWUNPk1C1nlrtXnfDGMZsnNzfmQ0GkXjlCZ1oa/9kD54XLfEPo1J
RyjProYOiEWK2l5bfId9knXtR92R+CJN1mkWkbKc/vSO819fe2evqyNhmvFajb/Gsjuprn/wrSqe
p3LP+5aIejnpwHgtlMVnY1WHjTqnprR2a8m+WkznkEIi4QWnO1S8VN230TZz5FT9JxHmx6GpyIxf
zn4jbyTV7ZupO6Vz+TQIw4vtZiCHy/gPS9V18r1zKtuXMiyf7LnqgA8xhy3mLwCxf2khnwJh/Mv6
lcEqZxTqB2B45B9xY43BSfvzg4+F++Ip29l1vv4toRWobhyp596eApWeGIxPgqNfz/Il3CgJDTOq
CeVH5wRnHfqvUnsh71L9uzSgRwMHJRDxeW79OKVeltAjtR0AsBH2ug1iINen4z4gVJwTNrI840Hh
kI0s6R1MLtfeFe9zmp2GOfsniHlrekLCXYgwx4DIcfvlUITuYe79a121+UHNxTUIgt92MX77fIlH
BvQ+WnVP1mEeMcvHshtPnbetIM0e8yvJAdYSlMw3zpzorNv1G/6KrLMb2Fc2ziXNS2iS7b3dsvbI
SJcmtKOT1tQa19FrnvM234d98K3HTP70m/zt8x8HY1HffjAkk+t89aq/3l+CAWlsgNNw3Pp4IE2I
OmIVhYX61zjiyKn1x1juOvRs+VAh/QbLthv5iNKcCQoJOfJgFewV1H0eLsemnBMrL4lmD3ez3exI
kku0ZZJ5w8vrWbFdWQkyq31pMTNBVTndXEOsCsF3msE2G2N6cebhK3dKTB6Zc5PV3EDRMvuZnJwI
YBLqZcFTCdSZi+DP0FtH0hHfi4pFdstPmqLzjtD+SJaO2lmBGe7HIFixpXUtWkb5obzs5hFbBkBn
B6ymc3pQo/pciIPg0S1vXGt4pMhrgwZwdWwOzWvbDsbBtec2MYN15Ay3BrxbtQkdXr/YCo8GH/fJ
qnW698RAGJ3DzZW57StAdBFXvjedW+3aYDi8Rzyw5swXpiO/U06cEh+W6Mm88Xjvno/g9zotz/6w
7BdlX7PCZFz3DOj7Ll7IuDMFB6Oa5lOZC3M3uGkMK/SqAvEjjemBlImC97BN6OHB8ZUe/dTPT/zB
TGg94MOMVtsos1NF5bwJF66Uexjd7KbK4Gw74nXIxlvg2hc3W36Zm3UVCI0GhlogvZwiywWnPvlx
7m+ccl2ycRt88xtdC3t5WKhctv32MGzj45oOYEKZbcRGX/wIn+3Ga36softd8PgA6S15QLU1xAoc
LmpzdQjhCguv/Z6a9MVMAw8SzH5opuGJLOT8KOfuX7uGdlIuCsZVmhym/YsZ9Cfq2q98tGPcgntl
AB9h++BVOr8Gi3ouKw1QoJvxZE1ER23YGkBju4M2NNprXmIAh4/NGS6TtC5EaTmRE4DqjlCmK2N8
340/Df2vCM9+1469M2XAZWhlTTwNEHZtQHyBVZiXvFE7WQ1XSqKrt3nBajlzTs13iaTfvXq8xmlW
f4+BKVDs2g9V4zELzS8oUfaWbTwLUV/CpvvUbf0QNPRqStc72PgvoiKt2kSCFcXYE8+5bq4E18in
zc/j0QnijKKvZDJsM5pK80RY9KXgyikAEecohYuMXILPHVcOu6xlqAL4bVacETWUq0T87GeU9o6H
Sjf/FXb67Skgwb76PbodaUIAwxhFskg3wkkKuX7kUBjgUDt3sTSMEUspwbcNaIFVXVLdvlfbxiSv
zCRo6jKag/nWNjab1fIgzfQ0OwMxb2A1Ygs4VnlgSC/TSC3ztIPsfaKB6XVs61un6td83nIMZKMX
LTYxbHMpf9Q43eVH28UfBrHzCmlFSydft0oa0Vz524EB1L/VvoDMG5rdUnIuiRoOqET5hUoq72NO
tks6FjuoN3uJPHv67LHWHCGD40rkOzkhu2DrjubRpfyRujSr2KA0suehsz5nczXirsj3gbQesnA+
EdV5RPuYUOp7yO8/ah1aX0w0jBLF61owDvQekN5iiGsZ2nu3mrrzvGaIGwqov8rl5iw39zlou6RP
208p/Or/f60ODVKcuWUV93V2k74YT33Y48jvH9hHNrJXvLti2oyciZOT3+X+qIeLQwJnl9W/fAE9
Te7Xe03JEx9rCglrdAFp+1LEQPzyZE9VEKdV4D34eTMezdDZoiW0syivSYcMMqJ8VuexdMOfyUj3
OCbcHQXSH4We3oxW7Zt0Q3VmTIwW9fTXyP3//BC4tFcFkLB0wZccV++0WEMG/+6PSWZFzF/jo/aW
AHgEgndevL8pKTJZNe6dGp5GhDu2rIes65+NghYRDHtvachtY/nVH99HDxyGQkWbNlh3i2tIC2DE
aFzHlWz+UAzz0mUcEM363YbiWVvGVzWhY3CCl2AlhlOU62Muix5SgHTwirg3xnZ1rNf1MGbZkmDs
9HZdvf0L8/EOz50QIx68ST/m0+rHoa1PPt+EW5MS15olmYj5/NeoCdtqKudL0EUX+6T23byl+4cp
MSNGToXH2emNaGIEpNzrGYSnJ9a1PPvp9u5N7aPgxU/DuduVgUl0mjH+WlYoIzE677riE6l5h6J0
ssxjyCWfWKb/vJkGzLv5Cil+CNvyoyqxnFV5/mj7Jmuz5/52Gcyq3n5pF/s7rKz3mnPLmYJ3b5le
a7M/c5Ry+QXgcZNo9+m4/h0L8yFX04uTuiBpyIj6ma5YqiZtSwg2IcWQSxDsxWiN5n2tTft3N7rh
fTS2d2HfvXuhdV+aLf91lNQmu2Znx8Eqs5upszXZBnjrGq/L92qyDldmhlCsoWa1ByR+3dCE7ZYw
ME8yD8qzu7j7gBA+wqwdlO0G3ahzXlnxNNbpbuj8m+MYKOGMFp6tE7+k8pwHB+wx8oCL2Q4qcHIm
qIBZXJNgwb9IVl7ZMsSZFqFYooXUd9I8ok7afxEo5wvuApsEIKiStypAubb5Xv/MBoXQ1HXDpOoa
55NuQ28XFnP7uaBIfkPXUjngdcYCfdrgiMjbrf2LsEz+AthKdz6ZYrvMU29VGnxu/HTxZor5CYii
Spaha8+VzUk9FPTNup1uolVlyARWEynJzEVcWMsLreb2rTH4JVRavrtyeqQIzLh5PZMbsdz8lBhC
cRak+wGw5jjdMx9dL60TxEX+ueLGEftJTAoL15bFSFuMFzMDbhxW9HrDGCoy8ud2D67SxjXgBPp3
uz8ywXqvhA33Z00qzMHr/fXcN3J+KVeOBAafNfb9fH7LinC7+qXaPhhxn9oMwMCR+m69hZAXW2Uc
FFvem2eI7NY11S2szQ/Vddm1a8wMnmmsnsgSCvCTaB/ybZ68g8xalq1efM/j8qKkKA+Tz1RndULH
WEYrsi3TPIGt+ucUfQMbMYGYmG0ZyZw5wHdN9B1T/W3OHfVJ28wONoFv1UZ7UkzsD26a6UvJXn5s
PB/kpqtHFDgVqrQRx7gl8pQzyXhJO4gvsI1rl4pn7Op/+2VdnvsipLJmGs1nc9PsHwgNdo3jNvvS
hKuSLjNRWw/ZrUcveyryJv0K5rJ5s8wGRZmrskPdDN1RjbU4mCOxJoxNelcMyKZlaIhDsHlk05SW
RsYFP9SUqjvUWPQj14dsLYYSJY81Ti9NIzbIn2GEGBFuecsaz64iOW96T7SOCSgZdvxxS3P5L3W2
kScD+0+ASLcrTHf64hoRXGP1hyudNKpJdOf/tH1N/b7D81t2eGFkeYWSeuwa27x0pEldm2Hgj0Sv
+ALpUhgPhkzTc52KOSHMA8Cd4OW9NRMWOzSrc6zC/F3V499s7KykaBECdJs9oaJJ+z1gbRXVYzWy
y9AGlAuGzzFEcTb5rEvpYP8J/MqJbNd5E+YI6uDa5XEIOpdoqCA9pUM2AC+DKoahXSdLY7UJ8rXq
paLTJWqarYutVZO8omEpIarXh8of5K11IK3KFWVEnVN52oY8lsGZiniV8INqqV9UmqHyWtqVmhC7
PAtbCy4iYLyInm9qy4diRElFbryBOyTtUd+M/Bcne2jCZ2J5nuY0pfP0/i5vnXxkQ0dsuFhQ22L+
MOb+PbQKIlw34Z28PLxQ73gqm62RJ16V5TuwS376ttHbl8o698ssxjZMfH8Ra9y5UOERXL477FQH
Z3dP80X1QORr1HjCLGNl+66foIFBJWCsd5+PbFfFj994iNpRWHplIskjD87I4pDBzmE61gdQM9eN
+bZK98kgFgQdAc4KFJxB6j+Lhvsf0cT4p/JQJfHAGkyz3BHDGNtqG4aoFpZe4rTRWZZYbeEF0VbX
eR63vcczWPu++Opc3Q0QttXonGA27LPDpLPsQmHqPslb2QFc2yXUeykW37l3JhuSNTEUeUL8ovWf
s031l66dQaOlyEcfLnYQy7FQ4fKxLMP90m9aWR5BP23jGrgCvR//k9rg91fsa1ad+d9Qm/fSdTcc
okDwWHYhfufs2bYWZr6qqBAcjLrNma4MR4ujX/lgGZwSUJP8yVgPXeFVzgmoKXteLdO4tQFZGTvZ
9167G+qpPntOhXFwglh493mYy1URRBFEQcD7G2mWbxkZeaPNRDuOlT+gPgoe3aZHzqi1mb30eWhd
ZrcC/XdJDS/itHTr/7K6bj5MFDZeZLUjHWZ6adv2ZhOJ9O1icSHnN58DIKlUroK1BMVYXDW6tC/K
DoyQSzFACuF0xnA2NLhxbGR5HwIirF19ILIC/67wZ6/lyqrWLnbaGckddAdbpvAmOCmipJ9MMfao
I2dPvte+NdyIykOpORdl/6tcwLrPuWGgpxvMtCJRvdlyByyWh5S4w+z+rFW2tUnY2+vfRkFCRU1u
da/D2vvI+USDi2Vq2MhYv7moLVLyzbjNHSDfYpmCnKx7SwoGGYxCsQcawuFu2n55ZfgGiRLePHxm
fs0xDzdEsv688hnvc9vgli0dN2edJlTzQ25WD1ZVlqtBf5WNSMhpc4OUA6KmZKy08CR4iFeTVisn
RBMUtHt/HAHc/9B7ucPH0plA2AicrSHRwuZ5IFRnvhXjGgxH0rLKjATtZu6i2dOChObav1s9ehvq
KAgNloFyKl0rCSX+pETNfmS6834OLXoudApPttMBXcZR6rI8xG7lY9rp/WygSKycp89uks4XTbdb
eL67obpY8H5/r/C0OTNpaYYvwpX2R6Pr8i/IJ+K6Yg3hKgr0zQx1wV2XqsyZ7chp5gaopC7FsUlr
IRN2WJQ7ohjl2+p1ngP3N1ma1aenrxJRIHyIpzb6uVbHHSKGCuL4inzb/shuLZ2drz3/PyBed9x1
Ts7bI+bSO/jQOfeAFzOfE+CEedvzlhbvMggcjBBBOb2GCnMkilAAbsjTwDhU0HdPym3KMiZUli7x
mpvv92aVgq7ijj/RLqiNKuTYa93Htl/0emKp5fE19V0kni66PA/87qQjlL2uoYMtFBxIZra3wQag
J9bcuHO7ZrfIuAyHo9sgnTpafmdD31obBxO5z80nfahenlhQsN0xH4kvjTwxa+K/ndZ6lXZq5+g4
Jyh9TmvaFzRmNOQ5YsA1ALoA6VSJCaA41CuZGUQgoV13lMNgMjvVN3Bt/rsC90UhBvpvJ1Kip0TL
6fTZOR307BIdN/c4qqgNKWI77Ud9RSlEf3OzavdND40SUXhf3fY9yp7+CQ6yRWLqM3+Q5d0GdKDj
3W8gekQoWTowaAhlcHZb+QDO6yIoAHZaTNnvitGxKySkpmPFo5Evd/muYwJr8W94UYEObNoTNMc7
I0z6lE4dh4vtyfYt9ZzhZAUKRmzm2f4O+2Z9JDWo/b2FbtnH6yoWO6515ZL9nU2AS8EKBQMskSKx
NZSwtkhVTtckTkt9CWnrJtK+yWmb7JZK0/JIaeltpCu1Z2TPaTMiaCFHShzAAlG0ZKbThhdKC5E5
di0G/ps7yTQqnREdqNY8AIzoon9oXP88rhKp5h3ADBEv3ceqHHixv+Tb/Nvf6r+V5rbALPgxELID
M+t4N3TtKB7K+o8y1lejZKaaCo60gNZHYoS2LzbjG9d8TKTQVRdNk8Cc7Wt7BemTyHxoDWcRvcI8
nTbLvkDNH4TpeWBl5V+/MR/m0TrJbD5iCTqk0L8oDynntqrvwCC3KqzFcRlsPpfxN0J69BIS5QXl
hTvfXmco0BEZmDlc3LJ4aIvprSPkcHaaT8bbWxDO9j6krTyqKuHvB+RHKD4RO1ePkMpv5uDsDMAQ
yx0flXYeCXf5hsLr2HgQ2S28SxmeHNMhcgrEIIYUG/bT7F1Mjs0YkvGxL1L0OvmITFkS/dkW6hWF
x2M/Wm9zrg9lPo8JhBo7LTkQRyxNa2QP29nJ88+x9D/Npn4MuuYYGOqxMVYv4m//CUp0TK2ajSIF
Xkv1OzdKmaAJWOJAE4DV6oSlDjX10neMA/JmF5IhR89na1inEwVLKFiH4xggVg7a01yFb+D7oJdh
uBdjecx79WK16xL7pnW5n0dYlbKXbfJVlIUVlY02m3ZVgrV22tg5ziYZ3ApGCi4dxx2fnXQ6D5nv
7KiG+pGOdeIN/8nc6dfkdSigC4QinZ1CRmdXBoIPm2erR+uf7UJySIRpbXVqUIKK1fy4v45oX8Yd
z/J19vkhO1IYYiqauiTrUQRlqMb7ynq9O1T6KvzPYa/cj6X6Lng9kF9U+1Xzz266O9UIsbMetm6m
5mSmaR2JT/E3F+tBbPIB7yIKLuM9L9Y/pHmeA/6CrLwhJy2zWJT73gUHxuPESuq2jTyWvvmPBixJ
wZt1WFjpyLww+mQ27row881F1ZY5Jnz3qB83pKptHTjRJoav0od50qre08y7RmxNZ7HMjMS8oB5g
Qqud79mid0C38h1hyy9kx+pAd+/rOOCbuPum4qFkXYA5R6o3Tte0QJ1oK0PHXjH/0mV5K+oAXJf2
3cjup2M3E2iuACwC/y7CzXYOus07pLNYtguf73ryaOIDCtDvWSCxZTVVP8zXiCOQfA+fvTszgdio
YJbVPRa9+7It9TkN/Fvjux8h8SU99w0Uf/tUG3nHMLpRsiifA8e9iAkNT0qTIHry+cxf7SMfId2t
tbwMEnU6DoC1GD8z7a6R7999Zm77cn8hmBHfRov9KNO0sFSGhu8kNtNo9YBQvnpTTab2qRguo+YD
rCfK4wBld4ypeSQt55COy6sH33DipHhbXPFUV0QkrLgtK2P6d38sSM3BdLnedyzQl2ae9jDVj6BY
r8LMX+x5+s8n71JB/KhVffa6exBBfcY9E4dIDRJj2v7BWZwqRzzP7ah3dLWeZz2bh6KZsDWCSNEe
wQlWfTWj/TMaJT84tsm8zo6Wdm6VCL+JzUigXFEoFZ/OZn1oMV97MPKkbacHMj3/c1wUy265H+vh
T46C8/5Y0yI7LXVgxGi5aDhqx8/JkS/U3bkRYvwI4h3JW8DqOsh/tQtdYc/Zu3kHQa18eiSbjoiq
5eJpZqy02fvF9Ie+PIYyI8t2nQSEnkhni7CCnMrRO+llvXMtj+sd4GD+eNNN8VSUQ2KyaO+ce/bw
tmUPemmKnS22xwwgdRjwUGb9Z4MhsFmXX8W0PVduKe+BcqACaIgr+2gU5ctorOVdYbbTS37MpX9h
VL7niJhtlM3hX10al9CQD0jG+h0Q0wlzANwuntrvsE5ZUtdl+Mnmpj1aZVafwnyRiTmFzk44XGAM
vu/IemPRlhcVLO/BnTlQhOIQXpPbw28/L/91ub0Tnb27/0AhSG3tGkfkupQF24oJ16XE1ScCXh6X
Lnww4MvcFYmiVTef9Izs2zl/lZNH37y3693sVVnyLV0Q4gXFSVjznlD0a0gFIbl24Y2Q6X1Ruhin
6+q44HaaFCV3CwaHyPa6z7IqkduUV/ueJdayOnNufATKBgkkchl/0nlV1o9I+ZDcdj9U5tVtyJdV
OYqh8QQ0xzSXsad3w++injAJEFou1/bQ8xu6K+C5zcyuU74H6FZ8GOqonem6huFz2yHbDMPyqx/7
f5BgLy3XgCra97qHbh1GTwDcuomveC3ZidjW6CXKfbmrAQYi5IciHjIgMC9Mf2HvShYclZMEh6jH
FB8N38PYn/EgFftga0gVtbszgWkgurVL4l8WYtaxLuugbim7U24U/+G/uCIVgnhbgpu3rlYCYEtm
L0S1zPBE+NOpDJedUc23rFpuReuiMRrPZehd0SWClWTZv1ZCAfAXf7fX8E/m2nsCCKIQB4Rq3Qei
dzm+cVG2AuUPUGKDn2AN1DNlEB96dX9IjnstA8b6e4XN/fubpXMQfDn+NJ9lpy6EoFBtQ3yw0R7o
Jbyk84Dlb6TxMffqese/R0ZyQkRq5+5TYfHbumqWCd6f/jhW5X/UYyyRm8OVZYOYd8OiDhapE7Sh
C3xRU/fKMnu0qBWLKr8BOkU3n87PdSoP1qSPg4UwqNCP/do84qj5rHVwWlT3Gq7cxNoBXw71f4MX
/jOoYdhhWn2pRXoK3ObBCjgl0hBI1FjzZ4aymDFrV7fTK0t6IoShkgIFw2vfwZIovJZ3hf/9xGiz
w2DXB7+r7umWe6KYqMiR6Veee+qY8cJ5XkC+bnHgCKKatIUZUe/lzPTJkwpcuPa8f1LKPGkneBW2
OINaHFaqW5xgvdWufnJbzhxQtLkcn1l9/gtH+T3Q7lCI4aHrca76ZAIvY79X8/pS8poZvC0haZvw
UfWRkevvUuXHwcCJJCpJVo1XLmfEiT8TMgrMaId2ppIk6Lryy7KX9xa4MumwSyAvZlJSfvZkLOlb
y7DS1l5I/FhTUGolE+Dj+rNBmeW4RPmZ1OH6Rf6jcgoyw/SqwUAes0YEl1XY5deiwUH96WXsp/9x
dCbLcRtLFP0iRBSGwrBt9DyQzVEUNwiSojHPQKGAr38Hb2PZIVuWuoGqzJv3nrxDaCOxLJr3tmje
dWZEuyoh46zAoVI9l8F8QX9FK2uuuduQgvTzK16NXTYQTxmQNZOMiD3eBcOnsvI9wFpjCZezLA8l
gdxyzBCxq60xNTRmKkATYkNeXR6SCh8331QxlnvtxFchc94QIEp9+lRTFxECSw6BcshOa+/cOO0c
GgNrIvW0c1gmuaGlexgFPDkXmFCs/hNUYDSfU7IxjALXV070Qv91yoaFda3X7wa4A+RuvB8sebey
8L+LyDskwXJcl8eput1bzMk29D2cxRoz+rAdVpf3Qk9TJuJzkd28T0xm8qV9t+lBIt/8uwzirHpj
XxrD85LZ22zMqEqEc6oi8ylzOZCKKPuXruudSuMpKBd6lDp5ZAR7VMN4thr51+O7DXtbhqxY2Bup
u1v/7SZmyltnDwkWMmyIGYPeaDsNJR6LeeeW+W5SJdTz2Nsl5Binstui4eBMpEIslL6NuPRHp4Ra
qt5ap8sQAKP7jKxVDR9+XHxG83CniGddWKMPknEHTiokxhUzl02/Pns9Jg53kLFXgZ0I++tQnTPt
B3j35EEY4rnlMsXg/zgvYCR9dr1Lj4x8VT33ZvxHYLciMtxJnNA8i17InqvD+uYtnbE3ah5u4sPb
LM4PgYm8OfTNgazHUxS0odQpm+oAmgw+lmj/CWH7c0mNF48OTdHr8jvZOXNE6B2hoVb5Hkcf4BOg
BOJ9SawwZYiJfCEOdWZg7K6O01r3Bpy79lBguwmeiWKEnsbZKJXt7GSa3+aiwRPR4ihEmrZy/qFe
PrKIdYN+e5jhQywt6aYFdmXX8HqSH/kX8BwWVMDlaBZ4HFGeK9z/hMfypPvDANEI6dgxdjZ0WFjk
VLI6pwLjHmh2XNRVOEkalNpb3kuD3FflPPhU5m7aH8jPv2gRQ+Rs+Z6X4DcyjNfMwjSBBcmpkPlc
/TLk9cGWeosqvTUKazeZ4tB5/q4V2bZnQYQecbVSgW9jlR4hbVx7S4RtHF2NrH7oGpaERSizaX2m
wn5o7RKzTnBeH1qcOIjw6smhmmy64WCncChbvesHa2bqHx9UP72xJ/KI07/F+TWGbF2+kAlevQRk
nSdMovZOJ+mxk81rQKZ7Xtwzt/cWYiZHGo69rE5O2nIIq/psx9S88VI/t6YVxnxHcqg5BZKdh5G8
QX6cvBE2JUdDyq3eNsiPsu7dcCrIHGfG43qlSe2Ljbab7Xrj6NHeFn3/0onl4EfWq1yyV1SgbG+z
uGabKZrSzkrPsxRbDOaAd7iVgkLBFuitP2v4NdLea0x5A/Xo0C3MNVPOSC4wc4fTC+CBTauwBqyG
yQxRbbJNMGnQVTObMaNL2k2v0RDfEA+mUCT5X7fI/vbMwT23udfSfa/zXhPwU2bIo6021jSeLC++
eAwSJXcR87xrHo+P3Et/miJ4yDp3NyXVPjC9DyTq68IOZWTUb1Hmx0l2y+qmPSwUslFn//pZhIo5
9o9povYR7tN+9PsdNoQ27EoC5WjDIw9etfrT18Oz7XkkJ0VsDBm0IsgcsRk3RhdYf0FtAcSSaymL
JPdGRbH6joZwqsprxG7eYQjQE4ARVc42o8oMG52drKFAfXTw3ArvIV2aXdVKvJG8zxavp0XDY7oF
burXjhN2Q0E1hoG+r4KBFxAHL5fneKrZbfu0fhQkayeMCcajpeI9qZARwwh5Azl81hEQMsIFUnDO
W179r5f1KW37y9S6e892KYWXjW+q18hn7GE3DDJM4tbOcOzRdIAu4HiLd2SG3jnsvMx8nQcyTtZw
8ltxCWqXQJrtboUVHdHDVz4q2cI+cQdqQK7DOdr7xoI/yr3O9OxgOpmD54CKpiszhiPcihGb1vTX
taO3NqgP5B7AOmQHK1Vf644/TYlh5PGhzOuNmbrftbXii37WakJmkuyJn5x9jjoezLss78jzDIqH
DpPKcGRsjKbJ4cXPr+sNyvU/4p8p7Y2NQapRYjBZP/hoXu6N4/ubCT9nswqUYtJbLy//a7xup/sF
A2Dhbi3jPcU5f01V+aNKiCs68HZGT+R1+DOjpJaOys6xtHNKVvdI+xSH9vLEmm3WuCfdrs8n/D/1
RNAVSTBzMNnXQWj2hth0Wf7WzgTajfcaGxG6j4fBEPEHc+EzbuZ93uivEtDw3sJesollgGiRebfE
5pGs6vNgtxcif5vWiZ/W5YU88Oeqw8Klgg6lqNjlPMX4A39ZTnSWKFcOZhXVOR/dyGtViWYn4+qy
cDTxWT+KIkHcLb4ojt9ZPBHgjbW+2EE5dsXOILvSxAapYHHh+j0kvMpNgOeyKYfQtCdkcnxYfFlO
zcY4oNy5Od6TLtv3i9z5hrNb3zZbDPBjumvlVo9BXH2KjvTU+h9mgwEo1vnHB/MdSe+68MIbQf8I
3YOpn7WLYUjEsqM+bHbkLUJL+RcDn0o8WZemKs7p8sWDsPZYf9e7r0rcY1eJZ1HUL57FLlPm8Cv8
QsA/H1sLZpbapu0CsbHLeDR09q4bdWpXw3qC5RerwJkI9xBmzcyJjza2Zu4LH6+a+/8rdD1BC920
oYewVpZcm8CuNT1r2E1puUlF86WL9lKUNvgjhq6gj1vwMtV3Xnn/lT7B5IwBEOZmd6OihGEybl38
PouI6r3daHmx8TsfqnrGPOziytNkI7hX7RdRz7eu6HGj+KW9K1pRvRvu9EwR02/JI+0nib7FaqKM
KenSH3rMMMRe56O1GMO2HhraaSBlszLp6w2BU3PBQsIUEpHKdU5mHHythm2Qzs2xaHR1QCV677L+
Lw62A85gCiCx8cc4FClNTrmQ1iFVYpcYzkrmHmEVzCs8BGdZj60qTdtbLwsZtja4kknDRynGR4eC
ZprUy5D2iDqacmMJXueqfcstNO++PhJC/LGjaV9KuWeGDcAJ1q0ak+8yWfZdQYlZiKsi2xiyOYOQ
RjrdJA5Y3zKeS0JPoa6cV83BP9PMszOb7o0hD0Giiue7PvoCpbk05Sab6VQDo+1++PXB2XBwULAT
oQhyfQpICWn6h01GYUO+5BkS5pcmYEVhYz8wQDc2qQJMNCf/lI3ubKbfqqj+zN4AzMHqj6nZPZUs
SgDg8mrakKmnOD7iWqYsrNBhLKu41nOPybpbHiWOw2VxXyxHPmkyJhvR+NgoBupC4l/4d3kACZry
lg3FJfObP3ltyFNljB9tSbJ9mGh1CDpcTc4JAk3ZtaOG8ZfxoI16bwz+qy7G5zYrH6zR+qi8+C0i
XsYAzwXHkxOnbVX2m7n60+JpDGTyayh3t/YpXN+oAcmWXv2x7heKPpLWlndHHk6JQQzYlKjIEIzz
qvc2vePTz47Wd0luobCay2SnONy5Q228R1UyXnEWHkrf/du7BTnJGlPr6BDTt2hpsoYf+U1PzbFt
VkTnmEElstaTf3lBKVVbRMM/Ipj7vdczO2dFnGot81YvJIbtjnCeG0fMNmesMnVfXUeVjaeoLoLN
ejI1Fb5ku391XWSZPK68jSSzvcXtGPG/jB7pPXCX5pRaBmUXdFosQEJsUVCy3eIZt4ibl01+W3dJ
ml0mFzxnfCyD2ztYaHR2cQzcaiLHHuYES3ZpRwxqszsRExXOXzoEhCcj/SeK4kL2/BJn6afQ/p5R
+9WErczVyP5n38FaGf9xRly3geGTdM6tR2LQB2JiAWMu7yMKgpNdLLhlUk2DPz9WPRo3gZNgcF8d
XcJJM37Yd/vImPZoK/UmOVE0R32sbQJ65rIr63Q3dqLFjt6cPKs8NxO59wS+EIrkgUVRd2+oX3Bs
vzcOmjzplBv78n79ND/PGlmVf+PNLuyrBeuloo6hD2KLNB63Uxnpi4MeMHsL8i38HgViIEsKJNPA
2y6D7YRTPGxXlVHO/j3qWMmLnbzbYQ3753aKkrXChIrv+e4t1Ws2DF9ykQqjDkkC1SHw1OMvPecB
osRuyMzjWoYMXvTN07JLpLxowwgtPcE+XJ+rQAZfmc/9VMYvJXqGFRSnws1PQR2dJ4usHbQ1nMZn
c3RPeWE/zC1JX+LvkE+YUsx2DAK3CLOxee2WCQSXdwVaFodu7o9UklMfGl55L5MWj282vJJfRgSd
qkPcZAZm2QFvEV5H2vvsZ23+3MZ7HpBckkK/uhO/PucTDoFfL8Mi6WLKZLhPpwylhxf8DDsIJ07g
vsYNE8nFvklnulSz86gb78m0isfeH1+nOPiIgLjTjHXXtKV0Wj9ea/WyKOrtxC8fIH6e1t89vIp4
k1oArlYwFLqhPbbbnimaRdGb4Ooy+UZrvbwMSfNgjpDlQDVF9CPaT/fMmsrdMgUnKr2nOq3/isC/
xSYeQ6MT/y8uQUCE6dA+Vn57XPujmSrdYfYto+ZVNOuOd8CckT0fIX+dJ6++Oi1CJ9V4H1hX3vnq
wbIR7LpmSQ6iwzvem7zNETS3neOMDVOdNt+aXVc9+nijj12qgPbIYdhhzbQedTzGh1pkyVVHmfds
QVTCm2su71lHhUxgTJyUJtO9900j/oFAQLCuln6+bfXk/0lInvCwxGP1UGkOGz03JznW0JTULEA1
BWu3Uz9ITM6qMT9cTviNq+TDaFuQ1VZHpaV/kxpLT8OlsMoAoOJxIFKbLDBSeOuZflucYCLWv4E/
IyP3/9whOkeB4d0I7zMRwzCzzSLCSqMeX+DTroWe/eVE0ctUAg9jeQcHVTE75yId0v/aYML7QckQ
ruM0V4gIKzuzkWWie2BXsjsdNa4PpjbJNwZcdbGtddk5zf/ilJc2gEGU9vHBmCFqjTTZ68/E/fDB
H5iBeOGfizz6Qez4CCbnWKO0grtrDDbFUxiVUXwLBMyDuvibTSlBOb+JNhacJTU2X4HnXNKeZ5hc
CKbUZH5v9aD2szF/Dro4QsK7MJR49PCyJ47/q/zmb1FPjxD7flepmyXG7+TlqRQbMAWqf8PfER+p
7ig6B+ahiU7+EMp/xzgI2c4p8SrnAM+m/ifiorN7Ri6x7H8IRDIZRK6rzBdy+Kepcx+ICeFM6/aE
7q84hMb/X+lwiV6TNLpNNdDTLp30NXCaozfBqsM98xQH+irQZPNm/BSj/uKo8vdun94xHVwjnFCJ
vYYD5m3dzjcGg1WID+nbUtmzHDwMHLPVw+LxdtgKniJDjAeE1L/TYl/gkBBiJAG07e0p3cIz2g0L
Fz2Jxk9ZZrcBW0Wo7JRB3xjccdI/xZlkYj/lFYxEdXaTGVcCpIFtZqi/rJwzw8wP/lU6mpjtt6sF
nKIt8LqXYggq3oXCxBJIY914PTDBoSVDy7G9cfGg75w6LTGHNCgebjs+U5iZB8MfnhxJJRCZcCpB
HvCN2kA9lCPvsxIMBKh4MZqem6L4o40YkuASB6fMK7prXRPcsWdrjaezyVAY5n9R03/2i+U/TVl5
I+Xqn915bejw/oZ927NwXtaMMBkpb9gErSlvpp72k8XsnQNUoylfyrz7VtjWcLQ+4FS8Ie0XpFyx
1DkL88MEq/Q2XsrmZEz5+GOJRRzcJfYPYyXMf2PclcEmiXB0CksjZfgdo4YCS2zdBuU9dUtxCKr6
o66h2yH4UvWybmBTQ13dlHZebriN4PNE8Vbl0jx4ufVu0v2+i5nH0CCCkrjm62gOvyWiLmdeFT/U
PQEQdlS92coW/3nxXP7YOAlwmsBXh5c212FHZXr0hKYA8t3nRHNcTqMDwiMx55MCQrTh50hyGT3s
nzx6sssMsI/OXy1mYZSM1bSVjLqSWTGzmW3kYYPvalzK8Zqi0byOrq/3fuX6V1EQfI7tuaX8lefF
KeiexgGsqM/09pa3/lOrTLAOGS5uqy4ILcs0Ak1ZmRFmqvaW5hTKy+hAylvYGMTLkjN8nl+qmVo9
7vQ/ZB5mJ1MdvJAPZzbVBcQe8ql2f9km+D6o7k7g8d5gfoDvVOCHUJCkhGbUEQzpW9TGUEIGao1+
cMpdAO8b2BEKAsTn6TCklUdHGbykAjN676n4Vqv6s+jt/2zfB9M6NljtBeswSq9pX+xs/KsxabhO
fBzNpeT0oKCnK7/karE2U50+TjWRezURLiczW+4HJ4an5fbMMnK3Cyet2ZtEAN2+1GaPmyyWJ1Th
+xRLBwt19WoX1hIGJa098aMGO3+S3xjD25d+suyPwMN9lFjNX+wpzi7W+p+bw29LqT/ymemcnqv8
7zzOb5Y13j0PjJTb5c1HV2b1tbXxa9dBzIitYo6ZtxcLq/wJJe1uDX52iBr7opK6jzjLyWm0I74c
s5I5LlZMG9KaCxi4S3sW1YDB22ivo5dJpkzyS9NVPUiRPRg+dmsjLg4NdrYNEc7/hrH9NVV/gO7R
gDYr7laR0v6ZcGT1v4WjgV4EqjGRGZ97aSOZysVj9hIX/WPfWXddcInIEVWDiGMdBm71aSe0uc4w
PCXtAMat+h1i8Yt509+h4MCFk8a/sluejCK7NQXUkPVvyrSiFqScgyT0RN2DJ9iziUtwULtyZRjA
V8ZrV60+IOhq1BufQTkgLkZ8GV4xLFtIN+3FTlK59clZtdl8HGLcXBAWyaJEA8XfsY7rg9CdV2Kt
CJ5TNkid0JiSVZMtQi/wza/AX4ynHgfb2Zv9xNtCqFyGsNWcVPTTWO6gzHRbgRP8UhoEeWZW9YQ+
zopLVRVMB7TjDkRMFYsTUvJFvWvYVzuGi3tYprh5mtqs+Cw6YTJxw8DJNFh4IufXm4lcBaZBHp6J
V/UhDLc4Z1atf8FtkdYdUPQ9ml9Yac+O0bSvNptR/KXFDN0FZn6f+ka1nPwBGFlrECTbopFpmpu6
5872xLtSs8IUT5Ker1mPZ8ze1WGYI3HJbT99VHEMD2WQy/OQ/ov40xR4fgrrSypj+JG6Y57jW3GF
L2AUbU8+wcIELF1h0Z6a/MXPi2dchCnWYqUmSH4Aef4UaxCUvBJowQeUEHomc1LyhCqQ72Kr5fEt
wfZwr9dp9UCG/U2qnrh2rgr8Z5UR71US1csOH/z0p0Z6q3Dkh6oIOF9gT7n/6Ub4D4keCDTi+fL/
EyCm6hB+ZbHJOEagAKcTK46KYYQUEokY5g2iiFFimHW7oPlSLfqcGdNVe8Ca7gMOAxxiUvypZ0PH
6HqOuPSRKt5E1jGqSeQcMTOdcL2RvozAKaRu/6eZU3FKNHHIelFLQzpcBMesyKwT9AR1lBDXkXQt
E3OSGQVbwo3+GRC0BtrSiWusZrJuQ+L9jlNvrXbo2fG49wzrP7dvOZ7TvCbZNtHUDUCocyvVz8xd
CRc0hH/nmcCXgQOKsRYBhuekQI6YjQCZQErvCY8jtalvJg7ATuJsXZ8slPJmjTHdqwMLY5T4haJI
BoOJn0SzariZbLIAFwcFMKNZJ9w59d7wmDN0r2vV7KsSc0gzLfNZgULd8KkGz8sSYWzlXD4Sbvc+
p0ZHj2Mw1acS7SuMop7r3R4bfbamJT4LUnXfzhSjFNiVPi6i9EJvUcShUz96njM3vZF4Xc4WebCL
Xc0psLlhTsLcSlCpsVV+ENsFu21a/4YGn+a2Y8PlkXVjIwEFD55yZhgYxuY8WtFo/Qc5RfRAmy4y
HDwn2wfNlN8SnqIbgcGIFsuvnb1X4rlUxNJRzINyvknbBU7kUbifbYcw+dNSzBDwk2ZsofLazrda
euNUz23wXBRK7fkw2C6TD648+eOMSYY1P+lZSuaR7C8SHUjwcirwneZF9qUMlpMz78V5p6cm2c1S
CYZQBhJAYC0jvgQsafsE79uD9EruhxRB8i2ll4SOKUBu+k4+fPuqpZ0vhUeNo2cPnVRVRvneRInh
byi1tL+dM0s9+qNKo9NY4kbCWYa/qYNpRCQeq+xpqNJCP4xtGkkola5OyI2yHHDNesswNfzVgSRX
q383R2iaqA4ZMazFMFkMwulIQ5/5qGIs3FJukzH91zax44IEKdNwdZWLg1CWAz8MjSVwd1EbLPph
Qdt4jrDthpaYBZaKOK33Y+rp5iA4MrdN3CM4RxxNjWrUs5TKfS99o3qufCN/DWxkGYwU1aHSyvkU
bWFvmizL2MHGry1BPe9ihSZVSWa7rHynbuGhdD8mUHuv5QLLTi0RrBjVel819mdWYox9I0FyLPZw
GLgYgSmYfrbN7LbbSZ8ONWrYzP3oyb68KpHAGenZOBe6rTeHeB7WxQVBRmaFZP2AdYwDTS/oNrUv
mz+W7ZavBY0PYfuK6Jlie3RDNOCqjUDgUoQb07VztbNG0hYk+FwQKWo4j9jYYYGJ8Qdijf9bC6d6
AmYLzcNWzs0OSPMV7ZhvGHfZu8bzRajSut24rdke7CQS74RS5gMf5sr/oMDvSgwyYQTdfUOuFDkh
83oOpeC3iwJApuipm9Ho8tvQkfd8rOle77XrqnmXBaDBFAT1vR1L9241LNamBimeAhNqOglm9VLj
8GMe7JF1TWpsHHsyK0W687BRHmBmmZ8xZ88trkgnurJm73gGvejTwUO0tRnjnycHanov0PAT9FmK
6Ma/G57KblbvG0ThzfJiytR96nIFNYlo5MGeMGmgN0G8oCjoTnlqOC+JZmGn6EWxd5gvvTdFnuJ6
T8fyUKcoO45hdFeDSF2+CSpScxPZ+F/XM4L/xrGGbEJ6KrjWsobATwB6qzxWILG+knMXttrdhH+D
DqgTFpjO4Dn7vNgOTmH/80ZhPJNlAOeeueM2FUilLkqHd/TjhqS0lGXL80gkzllobeRIsbHHcW1t
gehhYG5b+5hozJutgJPitEQ0LQSFvUW6d5ssJrwC0ajD5MXFT8qltGeTKioOnKvQ9WpwZR7BB4Mg
KaDRqjOCbW8x2SK+Ym9bHxdZlOTMUCwHYWMdwbi6HsG6TLIjy5f0H6xHqe+C5aDj0Xeb+T4nc3PM
Fc6Mo59B1ANKzxjRVHATlikixulOdX8Aozbt6jROH6O0s35BcBAkzVLn2RdL/AQaoCWS2RQHOXkG
yvGoh6OaO+B1Ed0zro5BGexOcJfh27aHvNy3NMUO7sbRO+NDrK6L16P6Ni5U9KxlCtfOw3mQKa2b
zTAulc73nE/DCSoX5bhk2Oh2RLEdZ2A+3ABUzbOlOBgT1FOXIea9mMm9hVzsa15RBy9tHXxmeHJX
z4l4ydBUQGFUCzMGpeU27Q33oc0I8vMlA3oZF2trZ5GHT1b9OmNQnJVhiit+XPGRzR4oSFpQ6r4q
oyvYpIS592yeb7eWLINtGq/z/il23+bIHV+daXmzS5HfOmMamHJ5xa6XmY9SBHx0m3R+/xpkPvMe
vx6TLZTA6bHSBtEd87LWKsii08cQMKS1JiwMJt1I1gGqY4/AbKwAHOJZWjxX6bst/F0H+T6oGmjg
EYg/56etOzouH+deGflU0uuEO0veHSNDkLQxuWc8a1xccS327jIS3/dG2tlqi/5ItCd22i3P1R6r
JKO/wOZ/hWbs9OOHxXCfRxU+Y59/ZbH+HNn2MMvJ3MhFbAyqhJQMpA9CCTCvDBcb/Nboiq1KunsS
p1fJ5Al7NHfMC/kRsGlmyPsWWp53DPL27Bn909BFfFwwSGaDbrDb53373QTxnZ3ZZPF6smR+WAz1
T2qTtmqSz8jxWbqglm1CPoOjiuYpYo2BCwyFjOa2pzctazjShbZe5p7ReKRNImrxC5O245IHFTcj
uyhafarZGzGaCYb3ZSdYXBHzUBbyQs53r+L0IvR8WQquAEDr5BDvnX/TKasT1HcF33rRyd00W1w4
3VWMf8byDy3KpUiDbZYyA2Xr7mJjKsxKpHggfVh2EYLbcV6txNOroWcajbq19nPWk2SB2rpZOtmd
Ouk7jzQFBSDkePTDubabq15YDJIzbVMUkXhixzjxH5eqRZiJS6fYx5Zh7ntTLFu0KGBtvWf+k9Kp
75lJVSvqtSwlOLpRMRyMoRqyS9EX7HWA30oMGJ4F+Cty0l3aznfQddnRl35PvCeLnhtXtHRlKdam
vAFjYY8zVlHe7E3TN/1HKdnYMFDtnqxymG/FVA9froNcXNj58rS4Rg11WjosARBIK7Mh2odYls1V
sbHoSYOuwtU2oNQMFQZt263zN6zvgLTcZXlLnHrEd6Xbx1i52YFgXbQ3DKM9DkAwNkUFkbBbCRCN
tC3ssFX2m5bFsEd3nUO/ZzdTNsB0j+yJK8wmebrgfHAgxY7ehpnap/AUhyzA7nxv9AtODxX14pyz
7GMH6M1mN3m17g6w65PfjAOByM48gIc1EO1IIyUOLL0E7PvF9YELuV4pz11cxYIoObjyTHrBMSmK
cl/ZiN7jFDTPcnI1b0cWy0/IBuwLscrC+URnN7fgyGIGsiDuFsf5bSapjoBK/BD9m7BH6eK3CaqJ
e3uotxMMSqgnnouoookE4lXFhukl+z6LGUzWTOIOEvzqhrIKUolTDRvDG/8qC93JIPG289Oa5Dc4
E0p8niw4nYYZMvtN9mOZAZIsyXVmFRpoYYwTzAkybXXU5Sff7mBkFG5MYZOmesG0rgkzDPGy7Gzh
9SeC0t6N5UzuRzaWxVfF878vB6agKYbu98lH3OJPvHxEEL/JQNcTUOt0bnZqMb7rrsg5OfofE9rA
NiOnDfvdwg1V9Pey8s1d02GIDWqz3TUGM2V7NL9RCfsQl3C/W2yvPPmFi0Gla1zWX7f5AzDc7Oho
wVoRkQrizmX1h8iV/TQ0E9oop+xpKGww0QbTqzJIoovgWvwaM9GGxYxlAWcykHQ/kw1eYCDBMZ6b
TS97cYkcSj0jLbBPzU3zVKvCeu8Grgsrwm5np+KfaJrqWcJdYzVM4bHSQyVh7ToCqV2oV6YI/Ukw
KGZ9AM2nknm9t4Rj0DcAVvLiBgNkIMf9OE9qK4jZXW1yjNt4JGSouEkuZP2x4w1EK00TVEubONON
p7lgOpOz0oII0nTu7aT8gZhX3idlt6GlY5fCRUaHPBn185LmgFCmONnqusJKaeOfKv2mCrVDZWYn
XbWLao/QrOjES62bjHj+2KoLCUuMZhXRcJh56jD2LAsaRsfeqZiZrTWaMz/BfH2Z3eVu5bnxL+iL
/jCl7XDt2QuzZ0YpHtjmhn+b7uAC4ACHjmR6EIzB+EA/57xaGIB3SdLhaCz4MjpTxZ9GWVXveojV
AyBH87luuBU82yZOaxGfeBhm5WzJ2xrPVdT6W8dOcO0FIPLImJD6kB3lTWPMJxstd2u2iz7PRVqD
csWeo+LhIw+GVkL0ZfKS+hgO+SYjZ2fmuSJSZ6h6k892/mANQ3kror5aT8n60DXp6kIxuzBgi2JY
+hN1HrGm+tnma71NczL+dkLyrGMDL99ZJBYDsRsAxGC7CEmSWCA2l66DWyWsNybc9j4e7S+bIu48
APa9EPMnGWQAJzAqyIcg0IpdZTSEkSRJnDT1KR3KY91GtCn4fSkrSUnsItXtUZQIFL/Gg967sXXJ
/flrdvlj2T6FbOX8ZP747vBBRfUYOoBqIAnuFmbbLPY6tFEJ90ce1r8P/JSX0T2m7mfdeWy6bP4i
vCDxYjeZW/GG32Nbsmazr2+6VrsG8AA2fi9PweK0pMoUit98MxZ2C3MzErZBhLEvGn0ITMBm5upz
fXT6gr3riXpcf7RnPMEpPunMsscDoFKcqXZ5FnH6ptriVsQYrixL/I1ZEzRGzjXlhqkhAy0dGqnE
2WuIXdGzVRjOLcuau2vDkT0G6gWSx94OKpzO8XFJipeZ/yDPx7PpUL3WfTBtegLnbZriDpAIBEZ3
x8+2aNhUk8QUFF1glIQILCHl9ENqWH+FxZmP19fNOqIoZGOpdDk4WUTW/uQt+8MByjCQ2GVmsY9A
XG4NUb8wVmFkDc1hdKAR3Vp7DK301g7+ATQiql/wEtkj9ub8ZKUw8nt8NGDD+551ejVpvvURSgm2
mmX6bUCo3Aa4xeNo+UkVzP7ACTW0YxQDzBtjTkxs2ZoSytYCOnHo36fl7sJoYr75xyi5HMqHzJx2
phO9W4pJzJIfDUccWxGfjTQ4tpocxQDMB0H6hSU96sSP0hs/Cr7jkt9tpLDa5ykgvPW5i6n9Milg
HQWkgryLM897ygAMqz9D9N1Yf+pFb8Hj4qda/dHZf250x7J0xVPIYo//sXRey3Hr2hb9IlaRYH7t
nLuVJb+wZNlmBEkwk19/B/a5T6eOt2V1AIGFteYc0wQeiSbFF2LFKipcoL7NqM6LSV9Ng1cBHWJr
ggUGFWMVOryJOMM6MWwXDJp6Gaam/zJl0y63nwu4nSkrPLDaYzBn34E0YWlTs45siB9z9W3EzWqy
PnM6lCZfLikzF4+gAXCFiGdjmj3sPa4RnzvGvfMgocCyc6NOs9PHwNqYSvvCb/L5r52xrEKFmnkc
8O8KohTQhY6Isv1wC0p664F78JLsGuAnp1sCCdmNTDqHvbYl1ruwRySRVe1b0BcvHHHbqh+2CofO
Ele3cFBoLBSLQzvvg/yGo4piPV8z+e+yr8iwNrOaTRCeXCVGeGPdYxzT92TsSWaw/2BUPEL1+Ajq
TLDPmKx+f2OiIaqQgPPAjoF98Iv+SevfkhGBKjn0VVHtMmPaW7GNRoD0mcnWyCRjPSbBVz6qX5Uy
Xm1r7rZj773rFUnjEYcnf3W2rbsNDBfG+j70spPZB+5RIYZqivml91/a5MOEIrFK8C1bqvuwdKzl
BNctRjl2H5RGsLTyjZxrQgJSsixjzRzEhBhuFg+Z3ejDlp9r9lqsMpOJNBUHh7+beIyxxc/ndMTD
SrIKBVoYPUE1Nc5OK0joscN7C0UocDKWVJZtJuW8tXl8mwfUO5wCuzKTiG7lrdbrUxnRhXuYtSkd
9tjJnjCNYUJqMvcY9qRBtwr5qst9RS8EsXj3Ypk+iQA8OFrQU9iAGIxOaalQoYEeKH+wberVkGXj
3h2gIoH6LJb+qlwfLc3EZLRG8b6pqgT9ZSMZG8m++tU3oXiifJ4PifBK7IVpezHjQVK9cTWzQm4V
sQc1PIxeOuokktsJbQdeCmcDBwxic3usOWEd6z0heoaQz96Yt4WIgeYBNycYEPl+5fVvYHgu0LxP
YolhiTb7fgZGMtiEK2PwT4KOjlsxkfSHi5qGMG1Hbjks+OEu0+IDehqY+bQtdzJjH5SJQf2snsIZ
z70EArGxMcusPebG+zp2r02r6/YEbQKf+Gvc4xcgoou6pVunVfWTWBP5ETQAWXvDGO74bDAmD/3e
79AGCuk9EYjOvQ5CNhEyiOyTODth/XkhxmBF4N9LFZNFRRoAaoy/loF+PlX5lXMFw6K4NB7QbUAh
ggGFh7qSmzLhB/Segw4J3uIxMeCC2ruZsfZwlhOtM30xkf/t+cQmRiAwSL6runWgT8cK1eKKiJq/
PU+/7dKmCw1tl7JQYIdbY1JsFMNuikfkRINH/yR5h0BgrCeZsaCbr4iePwigUzUjzuyB6DXsB33u
nwk82OdOconN6E5n55mLJq2zQFSbPo+v8eTtAtV+LBmf2DB3SGHGaqvYMSqzzLZYmn9giFyYV2wW
vsKGqBP6O6diaul9irNFKQ196NPOKTukeR5DQvhID6MXhpWIHAiUtmV69cbhI1xM0pQ6myVEYGAm
Ua0btBaznumBRr24E/wBdrXJIohgatt43QbhiwCG3GTkaIZhG28rdg04HiEnej2R4mTRmJ7jF/0m
QPJrRdP4M9vmmas5S7GAaEBpOx25LYIDqIK9GPqnaJgukpdfNgQmoZbexMH4knbGM2iZdONEM9yG
kTrWiMVKOoDxDHydYYU+v3Tpr7DnxUCduSTjuC/poIURqRMNggwSisDNZ9ho1+3i4IgfXnufLmrJ
5jMMQLRC7+7mzJmADvJkVwOQuZhbR9281jXY1iU2XgOFoMxFKTHEI3Es+fCTekz6TSvckqNHdIoH
sTaS6kpnFLTojKBWReneMawnIgLfEs294rjbJzXiYGmpNRTLjklUf7WRsXsmFyLVjLsJ1JdtGJ9O
PyM97/x9wRGacLdpBvoYwkZTrWJMHG3+MOnFSHa4jHRv0jf3dFAJHq3eGB0dnL78CYL+7HMPH6xQ
l3psAdzf7bXb+jm6R+fMqpVk/ZUPiZpjPS6jugbNKLaDwuXeCquhM2jP20BrDYMw/hyM+TaXAWOp
5W8tuBBOyyJvCtWgQ32Y44ok9fCRY24NigZzF8dH7WXfJCu0v3rU3ue4mr8awlUfdNh9XJPWTXjd
I5ONd3LIWvqS6Ri9itIB0xTGSDdjdDuAwnlHEQWSIxJoABHq3D7o0Domj2gG290zmQscjC8G0iCG
y1afIlANg+c5JpJrwciz9YPeWinCx6AncyNPoIA3V1d6asfEpQLgzk8QynoqnAyUk0P4pK14MJdz
YQGiVijVVmGCq0k6jENLzDZBoIl3lG80j5VAFwgiUZ8eTPMQxADeGUS3jpYRNHIggWuY4jYwJttG
fCNkdq4R1Gy5ECYrklAZbXilvXPy8B+SS38dO3bJSGC+0J94ixeTPKOl5B25eEIgR3xWuAeazn5v
QCCkcdujMJd/onT8zYaUPNxEPHsqfCcK9pk+9MHzhL1bQuDYQ2K/JJEFGsDaqNB+KiCzMNI4OCoE
V4p6d0ZU2MWRsSoINdqDgDeupegnfFhori1MAazOQaUPuhv9pplKdBIMGwRIfGJYaBGH8X7hY7dD
NPQZaq216wa/0M+/Bm77JGfvQzd/YxIaJZR4rNkwPDOZXyXNc5Uup5TX5trj65AO5goSCGEsZqr5
E9ZjdjT6K+w+yjyMabYhpepGDryMvqidZ3uwQ3ThSzgJA16aACF8WaUnO7KpxZM3egoevlgynDsz
8GEolc9idoFRGPApOrNnwAF4iS9WvsAdL2FaTYymK57WJjlEk3Os25RrQzBvzc4pt/S8n1JLPaFH
Do7hMAJ7UWBLgKDwHaU/6RL9KkP3lwpQiyt1Hevy4UzDJfZQ+DlDcYgX68UPRP9tp84rJL2t1pG6
Qd0d6RRyKwhug5yfx4Y0W4t4O3s2fjdROzyFdhBvRiO/1Xnz5Bc+yH2DWxPpK5nxlBXmuEqZwYZ5
wf2TNMv9AvbfMcZb7pr1oRWMudL//tJMYqcbZ82RrZsrQXrwhhRpco9Ay17aaiNVkB2mXsO4C+ak
dTxtiXKgedS3DEgn7E9kBff9u5+kLYBEH+x6+W6N4QdCrO1cRW+VQjLIvv7u2fKBDODUJvGxz6Yr
uvXzvIQ3JgXfdsXD0Q/ObpHzB8KW3ybtjR3T+RtNvQ3WbpdZVQYNB1FekFvbHMTt4rinhFtti7Y2
LSli6Igz1l07oQ11jVtpSraLq1sblm29Ni31liIcNVw2Ze6GOu96jw2/3MxeRv4ZOUfCjdGPmcxi
4sV/xcT4z7ep5e1ozYo7+QUifCh0DyPzuAob0AInxll04ROQAyazVa/NmcQ7n6Q8ncyJ6fYS5Lsw
4S4d9ld6dNcwT46BWLjeIwCO+xn6mEMaVDz8oSsDaSF9cZz8jLDkV4J1aVM15aea4D9xC5CygoUi
FNM8G1wtRwQYjH9mRf7VKiy8eT2ZaPdrF6y8J33zEM8dAQlL5x46R8fEexbUGwKkEF8VJQ2Fgd59
ETJrqipjJ/Bf7BhHIiyihL1VRmkCOIkg03mR7kvZ5oz6gVlwOpoKTGwpuCorPvYS2dDR+++amvkB
AzjGV58iB4Abg5xDkRGO/RMyMHljyh5jmWpks/O9uD0MuZ/hhYLBtx6j1PzduBXWsT4xvAene/lZ
lrmP+AJVXE8oOWIaDWiqKmKQM8dt11MeOjvMkYBUiXGZ+F44FurFgTkfRf0aTTaqSTunv+XC5fYs
vy/WCSqXbR6ayS1pJ4vOXyeeVdoY+6RPYYp7k390BwDycqY+TIbAP41Rh2KoMouLCf/nwHZjbyMv
ROs0LNUebYfcImR1L0tpwChxbIqlUU8iDED9pL36u6VMALA7TdNu+Odr4nsDHIyuSM9E5YwbMjxo
T7STi+kjqT7rTrH3gdymlu6Nk5vNhC13pGnoqOa928Tgnv0A0JDXS4+Z5TLsDY9xLwBzFIdMpndJ
mSyPquPJ640YRWjoGk+dzZ5E66ZhPVndNoSltpWKydhg0UNnCpFshT0QzGmzUdsjaBErKzzsZY4C
9dJk91ENfwTYAlZX5h282IicTQvh8sXTBAUF9WBl0Lnb9nMxnGtHBBdpjAgviqC8T0upt3GHpkay
BDWQc1CrK64p2efktcGevabbz1m4bHskm7DzmfRZGWep30TFPjbDvy7nkXbsljyWPmwO9OAz/JDk
22E2saob+2JGNgA0Zlk8TRVDiCna5nrc1YVcgN2jpGNmsN1BkLzKoP3puBGhCQj/2XENf9VrDl7o
fXVjdurG/JTaJJvTFN3Z9NFC2UDlTNoHqomtO6LShV9B3KOFpSYS6adsOmdVRu02ANGYG+Lh9OrP
Iho8zjgaVqM2J9aRNslA3GMZ4xkB7Gea7jkHm4N8NyWrvf+y0QprQ9emSRfnZA4+NV3fv819P6FA
Jq3GSC6VrzNuakZdfBZIVjfFjKtfGzIquL2o70/wxTeN63xMKluP1vKSigriQLIXBFqonmmt27xC
d/7bu2ijEsUVtNNViYwv3hxecrJCrdq4jpluI8qLbUXHtq5+J+2o0E7K05xmjymjK9p4z7Ca7mNv
fbXL9NwPHvZ+LqU5wUpd6o0rtzW+tTHFn9MXQTcosat7vjh3v3bRyuRfHc68zgj2Tqtugp6dAjtD
VlRymSEucTZiF0zrtUrUk+vZt3qw8K6L/LPNGRwBgIJheKEX+GrCBfZH4a9EkewXdzyNOQwBc6kY
LhrNMW7sZ1GKnb/kV/3/3ZT7pAB9n48xnaT5GgcEp6Cu/l307S72x3tomlevblgG9ZfSjJNOTu+B
HC5V2IY6/sgEsl6Ge6Yh9MQ6PJL9ckLndkJUwrB5+IVTZFcW8ojE5qY8c28jN96FtmT8LO/Iuu+C
9paHqAitGPycKs6enNR7tGp5WP8ZX8Yb4Z3Nuc36kIuucaEcxVus6MP9x/JIFTKiBhm/U3ivi0vu
Bw8esydyCJk5oaeLVPcSz7n/i+YLs6gkL64jOq2gB+sWKe/LqqyjKGfwUBbVygqHVPDqYcvhxUHY
XqR3axnPkTgSw3nLOPessvrvo+0RDDqiADYCM2okiDJJqXHkODMZ8xcgBR3cNpuym9K6Y+5Ky9wq
GMXGTvgk6KAR1ErOuJ+RGQ4D1jVKLKSYaj05IXcxKFFiUnsQXPZndAc0gLrxFySTF1CZpHp7Edux
FrLUpr2zqD+gxG/GlGiwsJCfQ+WvRTDsC4gimp4V4L11698jejmYzxBz426tO815G4jLIEyo/mTl
6sZCE5v52nXmad9NoCkwwaZ0Ngdn3pZQKRvqGsybRGrQygVCDvX1xIjhK5wMOFU4ket8ywGzy2zg
1xFymsg+WWS2M1c/dQbhI7Njr3qaPAWjr7OKrW0zJB/ESa9nMAecCRwJPbc+S6eKv/X1EmDaZjZr
ufnfidUcsRF3FhiyQtKaqexXaYGnlXN50HYIOXlI9xOde6JSOA0jyUByoHygiuIiYOhq0yy/hMwe
LqNiDJhMr1yEhU3OmCzy5bVK8AYt3WmAb0NVvQDNLSBq2A4mo6i+NNhmlin9cSt51j2SZRZXzCJP
/w2SweVu7da/myF53DG2lHBo0j2i690ScXYqupqNWDZmhNa7S7n50xpyaxAHAGPWkYU5wRHRS1jM
W7de7o0c4HAWEzRELVJebpUdb1AV/lrQvtgFXnWJYWCgUCjkezkUJ/26kigB//NO8/rKEbIJivwt
QqwfT5C7nIAqDpQ/f5651Aam88ilDvyl0x+E+0B2t3wob7EIuPMCjjCyo1np2+q85UTbKgc7Kw2r
/7g0Vr7pTJ9KnexcBD6RecmtDvqOEecEdjSbDCuEskNycpn9Zkm6EUuEMDI4xLl/cLkqxUjByXfV
enTvKRjMk8qDp9q1dhiKULsKG1uE0z3Vguj6zDq3BIguXXIsIsHMjSxDwMvjHU0LrIgiWDuSW2IS
zh9ZNtHmdYOzjwJsNdfOe4nvZzVLbJP2vLawb+sVit9g3fP6R5CFZoXThpUdjcu2iN8rDrpBuFvB
Y8tFF0GwfC8c7KQ5ahirKSDGB3vPCpxD0CVgAJ0GUQLGl4Tyy6ztI1CoRwIIdmyDrwE1EPfbVwKi
dOQ9WzIh8pP3AcL47sn6DxQ8jMUsd/2oSOHhXCchO8JnQwrTIKvlbqZ6HwuWnWwM+QdXm8HfxQeW
pehgaxrz3kSyJNzOnOrBdjaqo+1HfgmtGRn+acyWKXv6tyRRki6et8aPf5QmqF9m+9HKqkHY1i69
2cB+6p322Wrsc4PnkLYJ2vYmZ4K/XMKmdnYpi6LpqldaZjsnpFJaKswdDnIhgGjrsUs/Agc3lj+4
JxRTYLhRUnDRqLlFjG+Rw12VetFh6wHG0jVHJnE7cyw/EEEA8MoIQR6j7HvyU5ZTR84ZA0k2d5T6
qkhfYCQcJNGuwMWCtyhRF4swkdyXHpT47tvvB8zMUN23thXzLqfybxvOLvk7Y7Ip7Rx3OMb03RiO
T6qkw0J5pI9YnmL1DX3vIuT8lpveI3Bp29IPLmCe85m7VvUWdtFlXORX75rTSnuApzghJcS5hzSo
usB6bluPTPnQO9ZdqalME7ntyMmM4QHI5rlq2j8VjVGD03NFWPVLpYMnjeAmM39fLZykdSGeXNXd
wzr5nOjBHjxk8w86FC4aX+iaoY2F3KftObHjScXAQc43Y1zQakS+TTcZJVhZfcd+ti8Ug0bot4jB
8U/SEa5K6xgqYOpBGb51iLZXnq+zkVqzfhJBGt1iA48kt/7pOtRcoDrpbgQCohHZCyuupKz0ow1F
xJqB9aFyYpQoSDoGWhjAMNLJOfi6DBybMkZt6TNjI43pQm9c7IsxSZ6Z/SyU+4Gb30FVuXSTAS+V
vj1/crElsSPp4vFFjII27CChndR1Br0DDi8zV2MkSdBtr2azfCkPxeo05TaUAc4wIqmOLAogRvUn
Rb5g+iGM3TTSgzWYsAVhvk/8+atXNTLYcXxlvvFm+EkM+gUa6sB1rx59rouxgQ7IuxUkpq6Mrvwt
HH8zmDZNiPY+hCmTVDwWNtdq2ji3tFbXuiUpwetvIc2VFWXgQfTDEwrcat1jYfCbsdw0SCooSf7k
LZ5VKjyUUM+dlCcD1D/2osR76RyDj1qK2X5e0BSckW7NmjblvNUxhPCG/suh573+dSqXsVafhYza
UVOi93cRXXHPzKBHS3ePW738FRCJ8OFJKhZa87i3Pio5YKRpExqZBVGnGG+8PyqOn0tYAyAnf3uQ
wKTHpDedHgiMNFFqupIP+o6995nQ0ecGQkAckTZoVcHday2LTICeaz0w1zu9SevRzyQRpZVWt6HB
VeMQ8GTNyDb4x9DmH/vFOBDRSQuPnG2VtTurgfZvo6pBq8GUK6zoT7SHYBmvigLc4JbFNXDgzspw
l1xyjqBygFZhd0eHUqUVzQ+2DEJt6kNs5JeR6z4X/EugCSIVmijZUd/EPVSZERHWZVR5y7SFWgmP
0HRwIyt6jjAzcbcg28erzpVY/P1cZ7tgQJBXhHa2EWQPJrV76mSb/DgLefJiVi+CxOm00e0Q+skd
l5dNxYwVQX1Q/bCHvDPxQFxk2ct5bpD6zGUx7IAGRxaVUn1K2xnoUgkgsSmOlRuGGBnKGs1sY+Tv
GjzBHAzF5MC6MLMUTgrmNbjEqKYdoNwUeulA9gz1PzzFrT3PX45bXdjeDiH53zC5jv6SPYYi3WV9
f8c5tfETMZzAZivorvCD0sLdZuTNb6CiGCtaEgnHPfMSbvWCKwdVxMGaGPe60/xoY3pOWYFAm/EK
M5jWiXF1D+gwrul0HZ0qf03KjNmVN/wsiHwO9KN0x7i6m1F3FF3zJ27Tl0BRlSCL2RWI/HN+c+g0
x8GXTwx0j7NETTAOefsrIEeP2hEq3chodxAbHA331tHRcCldueBSOdlnb1RXd0z5PL1dVNifrmxf
Zs3/idjqQR5s8nG6O7FxAOdwBku399vh3E75gWbvaxej1IPmVMBW04TssdWi0ZSCuWKf1m26Knvj
do7XK1gvEjxHR/qdRVEua507wCxt6IEFdZelqraNR4Mub95IVdlYmf/Psl2k38vFaPFapTnTtCwv
0WIQZIGbkZgR0jJkQjBGy2lvmywCZzMgO69szd8pHfyuWDlRyLp/ldWNOn2WwCVkTiuMeyMX1kA7
HGufkCr1SHmFwkPf66PVnSaaqmUzrnxAxIsAS5sCVg1DGPFRP/4oVd/RSXmbBQNy0457oh4oiXRr
q87irRdQw44jn4ox7sErf2idzDS3t9rp5Fp53XZy0AQlOMRX9iQODXEbuZEfzIVWptIShuUwCByM
rmaYxArfRAlwrmac26YGMw7buSgWpWZmbwITGliIT4LJ/nqG+S0Z59ljfGaStrc0Dr7ALbXHwUF2
Qw3gAogyASx6h/AaxKpUnqhg2jt0bDLR/CnYZgQR4rBc2f1ATlEa/EPaQ40+Jzhr1XIZbFqwja2Y
axfWY+LOlC3tiE0WpEjuGsfEb/QHb3+qDgqLxdtL+u3oQDICGp+5UAvEQrEUfc5ivNkuHiP9mjze
6lLjy08M+EniwSruV4i0gBnJEOOmbMEh0D03ouZ1IZRzL+IIFk7cMqeSfGzx9E/haWwad9/0JNRh
0YNEfUBXvE3M8Dceog82bnR0A6dljSCqDgB8xMOb7Vt3v5neaiZX7jR9VjlHVxl+BBjPYMW/FA13
yNGhhhUKy1SbqeU5mUDZzGOHrGdR/Y8JBPtLSjs8FYOId9Ycfvtl+1Oh/ONCxJY29PlxcaozGT58
GNkONy0+WP9u8c5ysTxm0HmZYdKTHX70u8mYhpbtgpe8vBYqOVZ+zlG0xI/UbCYY9f1Zf5Uzaq1y
+S8cnNUrrrVc9iEPY2j62ITaZ8CBzLiMXW7qYZkdkVoXH5dIRyMZpgNytfuAWP8JUOxCG4hcCjkd
4t49N8QxCZluXcd4j+1srx+IMUSQw66HGuHqlcsnlF+eol7swylE72LdZr22WHUFKriAOkO21cek
bxeqCjgzSP400uXAIA5lbbBpOjiqLwoEbCoRbV4DjP9jRaBDaf8CqHYWg/Mo+2PPoyOP6DkRohAR
26RrDPprZb1MIy81PepF7FiIs835VjHCcP5l9UubpeecDmjGPTQHyRJENSsKRRe/O7LBZ7iC4gOx
LS5GfjmvocQEN9zS6KCF7QEVGf5KRub+Dd3+ukRFltN2SXlovI4djhmsi2CBUpptLn/iZTYlQ1ps
eN3OMuTRaedtrb5yhOMjAgPfeh+9j9b54fdZdb2bR1rDvFYeW7rVEB9QwtB78S6kEGydjPBgtBD8
hAtS28+gydCd9u10PbgmGohhnZoSvt0LL9iLbi2gCbwsNZ1IlwRB4lG8eM3b4YXiyOu5uXXDn7j6
yMHw8T8VHB9+cJksRJD44jyIuv7zXP7hpRcItZhdQ7EJtAZn7VrTauHNzlyMAzqiqtz1fvsXbLzA
/1geLQxQeoH3RAHacXxN9K3PP5ZltrcBJ6eK/Ez3kYS07tMfB+cYDjI266o/luxj+l80DExajfcd
R4cQ++skjmnsc2NKEEFxsbVe+BQmHOcJSVhDfvUpEvnpmFUr2aH5D3yiUDRxt3+O5bRp+ppk0r8L
45JA+qsZ1Jo3foXMeKeZDel/XxiLxpTOXn8pPUcWSxLJ7fNCVaK8b2I6Az4IedSbED+gqP0NaGD6
q4+zt1Isf/lTocTNZhrQO/lhQbMmtG+L+PTgMrZ/NHXKA2Tjct573NFmWMOBTZCkbsXOJ/3J6MUU
1h8WAjIAnvr38DSweiUIbfQHq8EXqymHszAzW2OKwadAZtg+qGacDi/j9JOUEHFLb8MaNIbnRtI6
0QuQPB1zl1UYRLqdwoJB1siGtxsJB9WjpIX8ZrtvLro0r/kOIK1ZlB+D8ZnFDAnFQS1vI2xKVHTH
BJJIVwGXERcffLFTUF4Rivf/L3SYdlnym1U/s0HDvzDCUFNaaAhwY/LAR8Css713xsD6J5zeZkaB
upMgFAiVJ17z4mevThAdcFwBrzi6RnpeyFSnINDnkUrsvYX8l1+qZatYfMjIIF4pTl74ZU0X0HoC
usYolp/tWrSk1N8iwVlgVRun+c6YFbGmeX36W6ethVtXHi02Cmbvlwb3CcljB8OfTqUiZLHlSqF1
OT0AHDH/Dj2gwjEm+PAPz1RXzr9aGuF59sFHmy/tQVnZxupn/QrjyTzm1nPC2vCDestQZKsf1W4I
T07xkbU3VievArrZlRegHze9eMdnUp7O/AHj9nXN4zWxHQRmQhvvtQIRy0+kUJOG8YNql9tosE16
b8XC4oMT1LslKICKEI7lQVgLPuh6Xi3eKxqcYSGI2AfMhip7cXY85QXbJXuDcn70Lx+0+EgzNfi9
U/mnhdCDSgDArnkuoFo2or0XfCCMiz/4NtDQbG2MZyzy9LtDjVL5IL6seyhfeO0JlhwCTLeLFx39
tGxvcGT2zKnVis+FqzrNvc67V1n+Ta4eY6WYGyY5Hu/o1I4zGjq9G+PoO3H/5DxevmbbO/BR5rZ5
KfX9UtKYjmCS23H0ycCkSftbjYY3MZaNK90j3wWf1pxapxi5Y8R+nfbFhhYwdviei/M7b37mox2D
T3JpVhOXU8ZYO6TVmzl6ashgHYbkEHOSmDQVR7i280QNyCNX1j8g91bkB29DwQnC94Z92AGs2fFZ
9fm1t7/0tzB08hQIYp4p3NI2eSQVOXOlwayGN2fWZ725dw0CCvTQnTKh7Np7wxVHZyrv8WzrjdHo
u3dG/0joUhrWmKXifNu71YZFArZiK9wjsY8kcchvvvn/0Gb9cUw7H4UxjEOeooENP3kVpvvq8Se8
VL/WiXrykzeR8nr4O2EDzhQVq++1UI6888T9KEG+O3Inqgjc9LtdDqc4nfJtGn7EKeHTPUFEC90N
lAR7OtE0yyJYl4BWY/CKupTVz0MFTIiFqkT1GAKgoYip9LGCE3ftdDtOnDxEpeghARRMb7tdzeSq
5viYhhfGAZe0LVZG+0Ekkd4n5NEL3K1PGWEntwGCRoNCtbRDHV105r/qBUO+/Aq+EU/oxvHeCwr4
TsuLMXUWWfVjMOdpaED7Vr9nbSDfCeTLjFGEjSxJrD3Uvk0U+ZS+akMk18Y2wp8ldsivomFTUh2k
hTxYqn7Sf6Hq1Yod1zPzfY6MO7rnONkCTK5cH49Mkg99A6jTqq4ONwNOzgn7sj4neKUWl4cAXseg
BdfkSI09k4XcW/7BZTqnRQmG0DN27NUytd5E1H24lXkGV/5aifxjtudnPiorstZTE33pR6OfKaZ5
1CamXHGp7r3lvcJeWnf1vVc8UkxrdR3DJytNtCP8NBgWpljUrmZGld+9wEe/cbQvPhYUgzEkUFQl
jjQcoc7KdbHoDOq/RFkRkces1bgQh3BIOaAnD/vfbQiW7ZBdhvmkBtBxjbVT/dGsrSe9SHroVqgp
QehxarcrYlwOfAT6jB65aRn1k35yFvVJ4wl8APzkAQ1ClrsHi+Siip5ikYujES0bgfvC6cmfDthf
5nk+9Uvzz0ELvU6a5odQr0NTBM9W595EO5/j0NjATydsFQqKP7bfjKFu+VT/riOAyBXJpkqYD5B6
A7cJnEpUpRN56k6GMzuaR/4KxK8hnVFZuRchCCIlgelkzPmnGcZHM3JP1SDeck/ck8h3V3YOYsWR
x9Gbz/C+j0tXHUOZfpCZuCfD54Dj/5GC6SjD/IeOLd+VZX/Ksj0DCN83UXS02QHome0TYB8rXE/r
KcjvliN5U7SC3RD0S6nVdiyO1gHv587T79HkyXGcXTwsZGoke99ZWMuR2EHJ2zRWf/JVPMFDgnDB
cVhMyuL2RHjlGBrTyk/qP9KXZ9doXidJNFDgqN8jH0WWmlu7I1s7be9KSdoNw9WcsmFtiG5PI/No
kpruKWsfa7ckbp/nvESXWM7BYZHWSwGlWReXIxo4Bj0HLMx7m/Urexy1XJC9cry5zbdBSnQqHjzb
prhG5lvDvskjq7fjhE0LU3kXMTV/t9SnyVNTmfSJd3anrj4iIlKY0Giyq16tCj3ZlVJZ1zTt8MfM
ly2H4MDSCtjnGXiw+7who9mbhBU4P/RwViWCx5Imh+quQfQn6T44+Tj/9BMzM0gywcB3+RPRpIzh
dAId5pDwl83EXmf9+VPyzMYpKU3ZgenMMRu4Sfu7hhpTNAmOrXubP+kzhgWvjw6j6n8tyWvOL+Zf
ZSfWSy2he4pCabcMn3G+6FuO7g62HJXT+IV1hqEXQ8msX8eWtx+JA7CmT16o/nTYCn0fgj7UPF1Z
88KN7rWlw6NQ6VSfDpbsDDV4AaIX+fV6aZnjiyM1BikFVPamWZzdhlJSvk8AZWyH2jFZrh6VxURX
gd25EtjcVMsExjzo3ZagsY3VvZcoZGb3D5u28nmZPKT6k0lJYqZRejEYOvC90ZGio8Q5S0HHvzxw
ouqpx4Ly31hQ8Jq4UpAFUDg44qR//4hxcZjYWcOPkmuSsFFJ8G/wMiKGP6J9CvMOvMM7D+smjJc9
n19J1Eb3j2gpRGD6ejUEny7FfSRhvBD2o8vMogXpzcYqvd/6WOPCwOLhryI1XpUyxgbEh6KiTSwe
fCccoWimsXpw8t997htplkDy+fnfv63rNv1zC5LpakIPz9VIeO98mvztsPjpE8RJlF493xIQ3XXW
/7Aw7IyJpDjKnKBajxnjjSWAkV0/W3r3F+JAe//MF9NZH3qYpLhAqpRTi3cSgMjrjc/czXeBfFjy
X0hlzr+ZJC8LM3kkASu6ZOS6WgfBqpSQbVkFwbCwmVwGzq2IIhzz+b7PrjwS3JqVCV9I0EhMXnlM
shasP1RgtLQH5lebAOrpSBjYmONTLrFQwM4YMKpkD4MuNq9Rl4W0Ow9p0Z10VSrL7DaN2daP/lQm
EDSSI5A6xWN97YmTZQ0cSK+8qU4j/MliRWfAUVEtz3nGYvM+xP+xdGbbjercFn4ixqAX3Lrvkthx
+htGVZJN34MQPP35VOe/ql0Vb8cGIa0112zMGFXdrDZ6m3DQquhx2SZJvANf0vKZgfIAjGl/0jnw
EJvP9LxR/qj7FywQ13hNbXPvSfjhp24OVYl/gZHoZHBEBC+TeGf2hLlC+U6MZLEva2c9BP/OP/1c
mXjwmoGxSgSM32qGXc1ny+bsTe8YsP/XmfjrjsEjTS7ja7QrzVPGJlDqpc6GoIo/MS72XVyecn0o
duU7Zj/w8ZjFsRKzB1qPcLAfQt/eZXxbo43QzFAyTdGaFR8OIbQ+rCmsCc1JvlLRIU3+TvpeB286
0hmTfNZOLNa6JUyCalul4yrMfTRb5d0CZcOX5sp4HTIXm1O+bdt/1yDk8keYJFoBVcixYxKw0g2/
TTODFmMp3ds4+jd9TFiDehBFcoBEcEr4JgAMup71hMBohIE1taMO7PbU2cWSE0beo8pgzKf2Dghs
I/hUWXvkjvIcsmnpppqdRW/vkYzW+q8TNU1OQxGOJ4XtKp+CV+NrttG/LVf+mt6D74jw+t86xBpv
M4TNNqV8ScEe9Mavd90x74//zITNXe1+W1W/XjjGErIE2GVK838rWS89FhSLPOzMLdsyd1o/0Cra
tLS5Ln/ynCbY+9oQIXqmINLxHsNBQ0YhV0G/qAG5Xtgk+CeejYWCjbMcJwSosVSvPUignw+HSD7r
HiDgScSC40qtxO/hftcpPMLyrjffijXSWe85T1fK46MXe24+sfdwofRC5dW+Y0OT0JKQz2H89UBV
9MNr2gQcEdVRp9r6YNcAcemWU1fqgKP6ErId+tEPa3GW74581Sdbh1l4QhHNxhahh+cDpT1zZwr1
f7BI8TlPFBnaAd66a6SQcFrcPN7qeEIugode0b0uzLIGIHYYyBoKsOiN9RkY4JvBR9bLN9NjbkhP
fHQ2Mz41d47oBO6S2nYdDO80fdB3qSvEQf9ZVPkm91BufFgIATW4ou8vJz4dGjBH9wfb5nXY4DoI
4OFDkRyPGuQo2OlM0gL0Juh4R6d2drDkt4n8WnyB4Rp6L5oIjoV0fMENGSaIOKiJdG4MZzMAPH3m
NRzqMFjpFAosCm5+MOwL7oS+IHyR1v0cbeQS7NFh/pjkH/q/dIeCPzkl7qO+JJH/rDik9YHBl9VH
90yJy5r4N7irvDUrz6/u9PiO/6AEPxp/mRLtrbp/tKiEjDzRy5IzVq8G/XE7anNlp8xBsy33iZ3U
mADTeFglhXE28EZ4dmF3qzcO0LYYor/z4PI08VABUArcP6P51mNUz/dgPdTJnwUvnck1NxYnJaUA
MxRo4Dsa9Tzf6Y/PCqyS4tH1XksRrriPFTBdm0Ec1mdfl281QqPvn16j+iTQIBtAIK/UIJ5exKxs
RCZbwMZ/J5Km63KvfNrnMTHOGivkozi0pLIuNuBRTCSoSZ21bTh44/O8cBakNjEP72Hyxlv/rwAb
w0ojUT0ZQx43jAIdrtchhTEpIGNT3eh6gi7e5W0iHGb67F0fBkwb4OZcuxqbJ3Yqu6gQU30HpJrl
HNOcqQFumLrIINrqwHXzaO7oXQYeG402NUBm49GV7NvxXpsqYPN/DW2foR8aNkprlhaJoxqg0gcr
++yF4waQNO/JXim3jQ//infX5yo6lRWDdaQdWCNz/fX55ETW/KL3Rm4gGmJrQ8I02T2F8xkUVDp+
1JJ3XhYPjq0WmP1V9dLjOYG9SwjxVG5Nx16H8Xh1Jvsp6FHza561F3BqhH0dYNxCPY4IpCb2YZWN
KSpSWFdBAz9qEFhJBKhTvAJHpyhNXiQthSiq6xTmEjJlkN1n35/fAltWhCOK+pE00f7gd+0TxSEg
UDrcxjJm600pF9p5hwP1NsvLh7kDVtFiCez1mEp597JIjxOMnZWsmMzoAk4vKOX1pwWLR3YSfzE+
fbrg3h5e80ZwIXRonL1vQIdkV1L5QIJLpxkAA3PLyJ42wiVrjZSpOgYYTJbnwqzQLOD/48XDVQPz
E/MDSxl7NrfriA2ZL/sH/bTpxhH+/X8WTYgeMv7/6+eTleVPpjG9IGDCwGjs3sIw/JQBiiYflD/p
vnWjZVjR2c/SE8R8gARnr4b8ErfitcIXY216j2ZvXXDKPypQTeUTwKDaowfoAPfwMRb1Z+NO72Gf
nOJMbnTpr5uWgkIrEP21m/FDGJRxwmhir/9xbizSgnzrnqSAQZ3fXxNmL3o3ohw++2zPPnHbzwyf
b4YJxsK2ABUPY9WkbqGuqGxlmdhX5HlXrucCk3jkMEgBkxRzYjobfoOPadoCu5a0nr0KGANWk8Ir
PvZeprZ9GkLCa5fihu3aSd/WelrglrraZVA+NFb5yNjmkUxuYoTk0ZEq3UexiQqipZj1XK2G9DL3
gSNIbQa/s295WT7JuseQoqRpnnMZ3HLDar5jPLBR2RugnGByWB/mNLIJaHuBlRsO37hKFZaxnRJM
rIyiRjzovvVpdp+oPUwIVEhl0G+mipBNQArEDI9lT+GmQUfVVZAeAFtmGrghsA9NQTpnzp3UZ2Ut
bHhKUfP8r02zlF4r66jH2oka61kfeqMMAckkHQ7cDOTU04xxq1vFFsts7rd1jqylpZm0fXPZkmB0
cwz5Tk4q/OkCxziLQgw/JSTtXXnhw8nDNLggHjF8jrElVbgoMKGJ0a0bMPasItxiVY2ZFN1pNv91
Ie4zKiOIC6uM2+DG6X1GFDM3xqUvYRVaALdXJ4y2oVHv5zHxrw3jyrVZth4sdD8kWChgyEhIo5zI
XK8nf2EIYz6agXyW0/iqx/my8m5jj6Ba4QlMUcsMj7gZLHPvnT1q8cm4EF1k44wZBSwPipXJGX7C
1C6RIsBvd95xaGMTJcMan0u9Z44BRsh9uQnhrkXIgvShpOHGqbpNdNnpPJFAq4Xy40tN1Y0XL3IZ
6JgSHoVDKWyPHyDVnPtcaPknhQjLPBspKjOMCgW2884LLLvb09OlHllsmJuzagxAXFiiW+o39nrL
wndUB7I5GHbVW31GU99QjGwTSkOJWoaCyM30wAeVK2ygpSc6gg25qxS8c3tje80rTX3V4galTOPN
HNWmDr/1BzPjt4aqj5N0Sl40GoCRCGEU/a+kj6sqD9FZQhwfXKa5z1ghzrHmACX7GaZJT0ojAkyY
owPZd5TARXAdof1gWEsDV6/MxGcV7Rg1w3/CohMnyHwpnyttJV9xhui3DliWA6E4fE09AkICdGqZ
R0X9u8BxxKVB1kCjxsR4ha6TXGYF+hcQMn5R3IwG4wT9Y+oQauxhfK25hgKvpkImiG8SojH6dVvN
IAnchoh8NvC4mq+cgL71GRVp9TNFNxubgJap7rqjm+cMzLXwDGaQnhX7VKtdbjxTCPimgePdbUbK
22UNMYYdiWjhygP+oUCR/rt+Z2oHCXmUMC1OV2JdaohgtFL6T43ON2Qq6uEuJWxCXIJKXgAkDcos
/cN4fNEHil565kAO3AvVgz63M30mo/aTJvq3Kj+UETx8YR0ADE4e7jHCH85wY9843FUbP/CmA7M4
vTbyYN7hUciMniT3bH7DaHjDL9Rfyi+xVaES1e1TMpZU+BqPuGvNtoquk6f+xB5kWMyjUhZa7817
po65a15dk3NStDsXbjZ+SfuRA7oAo+A9FAiGM6BeKAHfQu3MrX5JMP4sGuth7PJXI5RvdEKqICuH
YDzWMu8Zog0d8cwASQfvHLd8C243fMU1TodvNktbtwn6I5uZ3MM/gTnIkSvFQAQ5PdjwLnDVjzlR
G5wrEJe8Rww0KN71I6uB56pQ/xYA4EgImYBLC2juyvpVlzul+FBm9IDQ5VLUzRFPkI2+/p7Rb8sc
c3ouJEjKVl+psKmOMRpN3Zf1iCRLJFuexI/eQK99R3C7Cuv/fNwAV4NXPC0U5z4TUw8IEwsKC0P6
fIEQnLygIoKXEsgvCjb9u1KM+tY1YQYuv0RgRKA7Ax7ZmEXatuKAjvKgJxAxx1yHWjcaYTsi9NQl
QI2VCKqrtcnOS0Shv9He8VVooBqoLl15kmF9gWL9qJL8Xz8JaWLbs0Q7wM5YXOAKUNoqcLEO3uvM
7dOPmV5vesSWcj7rSajegFr8msexJ3Ie4M9r3X1go38txu9cqLu+InrL0judCb3Gok4GJsstsaec
1/+7bPpTHw0XgCX9TPpNzgPt7vSwu2neGVOEonrtJM5NWXIX1QJJhAzxTvb6ffRC6dO/nTIe2DGX
ZuZJueWiB10GkS22oua6MenlzsbgBA14RcwC5aeGnT0xow79EpoStsyCkGZAEL72Uv3gmcD59SZZ
vxFgmR7O5RZmAmQco22pdiY/1HV1EUz4qoCoZQ7SA7xOGFeE7Dpsml2EAXCCzLwvxdPM4Zy22AVU
7anAEdC3CiAtdMdUR/ph4MGjbWLTJY2Jig84KBH9HWayNgPHG2JewX4DWf5ZyC736xPWEvD70QGx
PdVmdOTB0BcYzyLiiXE0bpr0kGF4V7JT1444TJb3tyqwy23ZnVBas31mHdytxf9pW0IBZLIHxNoF
POFzXWPm190z29/i8w6xJ2y9LRnhjO+drzbxyKIwDk3QfRl+d7cmrLrgODWz92bYy3/ahiex5JuY
kq3F3pU19q0l+B0HCpI1kjnHRNcZj15EnnS70XBq5Y+7uTCh7jYo1wpUNla9M3PzZrkLjYZ3YdBC
CnpzLNigbUqt3kk/aJdEZG4N0zpk7YDNmd5o5nivz1y0MvsWGzw29IOQ7ndi0mmwCmt2B8Zz/443
TdBSveHuAq7xtknCY8CTHGapgueGuRdncKrzLgN/N7ntyfBxR9ZtjN4o9VRaH836UWgpq/p6IojF
ObQzXP2JN678L6Gtv1SY/eiVU0vcZKa6FURYTqtg8u7QDFIjc259/AViu+3xQAFWODgY/l3SaPoc
g+oSxTDLW1xr+m58KPtgrW9SX2UHNhRdjWhQhnC3HeuGoEu9KdAUxois/MI9k5Ox1+drTVgp5HXj
j9VUYLJVAzwcwnizQPQMkOA+zF/9Cm0wh47uWFlHcGowCIdn5AQbM4Y5yn93brvrecRANRHKpWt9
ZuKn9qln6rrE1AML/exK4AicJ3YV/92E35lrY4hEzqK8aRiPm+6JiHg+Jqgs1tRznvSXGLIHgcNp
0zqPRvPo5rw9TAOwhSyxh43yvVtqVNiH1jeLqYVvSbWZNFAO9xDIMIIOpr+pZctzOaN9s52jKagU
Xawws4CBvMOBOCE15EpAIeZ5dOOvVJIUOTvOjo0/nStoFR/6Y805KhYahHwwob40mtJU0acNeIhh
UrzqwLX17gGcqGtovZ1F3InIb8npYF/0lgtjlxnwWdcq3shUGEBGh0sE6R8pcVisohznFTN88W2Y
BnEV7Jpx/I/gVYx1O5J8LR++MfEEJXJdPJ0akFiG+Vtpim3DWszrlHYaceCXqjP3eYTdMoApIfeF
Sr0Q94RrIDevyJjekyiZxPPJzfi82K+45vgw2xxADXko+0qzV+vR0orjmOS5qP/IGwKgPWHtk7x/
FBB5FIwN0c+XglTHhYqcE/w0eQUSGp/pp5+6SNTgMrIbkiGw46jzT05a/FRBOG5x0B+wjkBt2UME
CUd3749peU9MgfMtXPCCefDZng0LBgj8Q2O8Y220NiXSk2HE4LxLh5+WY4fz4dl0i982V/CCSULo
HSS1TnPvHPfdKIvHyPS4UFDNyXy2xh3605zbU6U3t+8PY080Uti9OynhIF3nEOC2mBsf/0eshgnC
idwYBoYVPjnYousjtaPh2LfVOFxd9rs58vL1gj30qlVEM6Lmq2NJfmn4ZNG7mBziruZm2HX4YLOu
ffZxz5WnNEQwFNgvXtVcQK04QSKgSjObLLblxV8VTSg3tQNt2Fj6Y2X1HxifH/VJ7pjyiSLlHPtq
D4a07t3y9o/ci73tEvtnRt6YjC2U2OO4Yd8jf2uEoz2T8uE6e+mU7LB4r7AYR/lsWONnhbLRm0Cb
y3QXUDcTMHVmte4swewSc6corA7eOH7CJ0RtspxlkP7nJsCFaJp4esCc+RS1q7Mi5owybLC/oDhD
R4DJ703QDvR6qc0ALKT9JIUBgWEFey/7revp7lDWoGPZ6DuQ4PbsqPhPW0LA9dpblrgwrKZ3OYcC
NhwqU5uPFHgsgsRCMMg8TTbxgoyHwFiUw4jTL0sv/szCPo95cc1trh5Yx4o64mcMEWAVzR1b4k/d
AnSZRQe14KTIs5/q/BkhTvrhDMnHdKPqjYoJsyf6/ozQBUmMQJOrf0vfKtw7y25bG9E9dpKrQz5R
2+F6ridbA1nd5NAcS353TMUQS+c7V1CUy44tElNjZnfdZvRIXGt1wVzYh9CtMYXplrXZTruFajcq
pq0ymz3Mf+zGGGQscFPQbb/rliXJaEW99BAjtPJZSAGPVWfQ6lXLa9CKDX6a0SoNiu8MPk3URD8V
NmE1VrYWFa2S3UvbxlcDy27AdOod9p7hXzGzUFJ4yZuXQv0x1VU0KVX+ru8noONhiw79VgL524Td
dyS0R/0GkA8dOQhLt7V9lNPFL97khP+YmzzERCavQA16uYqgNOJCxh3FCMeAb60JEOhrMNvL1rb1
Ucn24jLKEYMJHzmcHyZVIaeyjkMqMIVIakwea+fRbqdfFh93HtM0MSPuA9eIt0meXAVDyrFtmbJA
LqCbwf89WvmGZNhD74PP+dbkFrvS+Q8KNk+wi+JlZvxX+86+9sm8TLkz8aQFVwFWLiEGGnMafVq5
gTTC/hTtdMBueY3LwrVFx+FLHDHCiMpyhLzaU9Z2wQjumng0APPHQpiTFGO4b/XUC5AAv/5fWtwU
Y+L2HbB4ExE0xGWP5LzpFXAS5b/PkWlD2/DFQTteMxLDY82HZNKfIwwrOj9YtXRbkbefmKWU8Ij1
7+X7khy9sUx/pcYvnWC2ds3uPfaJRgxhH+nXiugx5TFyzOGJGgDR8Fnxry3HGD6pm7FLcKZp8WoO
SlT8UISL4KDcaBuLV0spwMHxp6RFj1rzucj8ZxkDV5I6mrTOtu1s3OriPyFuMEQ2RKtmBDYBRgfy
zSQWNfjsr2eiC4XACyZ2Vy7ijpTDLEVlmTseySW0x7WPj/BMsEqeb5MZr/MaZJ01SXPWgQJEU05Y
MdA0XVBHB9t1l3wc9qPhfRBDCVHjxJU0lPsfOmY4x/KSxeO+N7rTJMD/9QyIQwcSBX/oZoQ/JHA9
NVDgBDhCBGu8V7AMjPGNWraLJgl72QYrOKyN8k2IeZyuU9gfW4AC7EapqjjJuJAcNdjgEBFFUZU0
1Qgqh6UCzYnNHEg/ppIwe10c1H2KD1kxioe8kQDlAV5IXnVBaMGFtF6aAZdFWgnXps6NfiyMg43M
+2gowE1ISZU7DWzm886e1Rl4e+f7GamcPV4O1N5quoZNfw06BtddFGwszt8B43ysT6wnS9uQjKoH
iS62DhO7BiikKIfLgO3nYNDSdnN7bMP+MAV40U0W0B+kVCbzfObgJ4XeZZnpjUulJwplM38u0jj0
+Ihy7M7rkFTYLOuuAbL1FReOyIPPhclC+8nViTO8qh20X5A+qfCY1O5czjouHUXsS02jqxROFZXZ
FutWEHTQlq/2nF70FoVO9zllj4syf5Uv8UUfBoFyL26RnDLXOcEf2xedk+8lEQujEaBW5EEbVHiY
gc+w7Dw4YwEHiyM10zw5M1CckTQknbgNkAKw87pasMg8Qz1nTNbz0fr2+mUb9tOj4HAeAkrDtD1G
oApxlzFXp5EKxsvMhfHjDtcLxMZZOlwiH14E/FkLU5qM6keN9dZQU8kDD0e0PeKzj4AFg5jxKNSE
YRmVazWePS/ayIJQvDEmUsY6ta79xmn6EXLiBoF/6UdxbMU9sbEZKoApYCqdgoxTtEkoNyPzw7FR
ZYXFhZu8922SA9CGbdq5ezDpawfLY242kZUF7R+QicvJ3pnBDeGhTqvwSwHqsEwny7qYXPShxCiM
igDHuzWwwJ+yaVe63NZFhDlaRwfRFjZUnDDGXzVCU0G8Q7QHrLNEreAenMhZ2M/aMjd+69W8lwvi
ioYH1ZTle4/nLvqJTcG6kjDGBgtNAFPNceh3JdFnou0/mxqPJRtyDkRy7lppbfHp18Dcd4lZbC/l
n6X4ctDL6l3Ai+Rnvji3OHA+4iF74cGxaBkqj8DXuSle0Y5mG795d306Pdu1X9DcrV0r3U1UHNwH
oAAMWYA2Qd5EnJ/ljK0ULmVIGESk3rlpLHe8N7Ym30L3BSHtA9rcMy8AuPPYmiMQ0Sryt2bn4E/g
PlTxfLPATa41X2yeA3hY4iOv53M9NuN30kI5IHVt74JWaojFcLyUshiTeI7CzeIn9SWktV+XE8oP
/w3/FsoqWLmm9dGYRoeGBdsZpgS64TG8+m5QXTO7j5u/cpirne94WJ2IijhMY76j4OFkU3+t0arJ
Wcy/WiigCeSAkeawkz/6scKyf5ez30Htn93Q145Zn23eHlr2j9HV+IJdqmdC9Yh6bgbtecsKc5fx
15isTeCIvduKc8cWUvKAr0ooDoR6sOfZQz38K2xJxkPtr/ynvDV+icn564jqTzYV34q2z+7cdQ5/
ZnFASMICB0VuoRjxfYgNLEQA/WimVCTA7AqXGi2ZjyWV3HPj9PNzJ+2tmCx3N8fZk4ETFc7LCsWx
vQ2lc9EB6bn4S/bhHxsjzE1B970hFtw8kLI3HGSASMSG7f8lUyv9st0xOy5LZuAR6TNqEER+s94m
Y3nKXU7c4R9ZFwpDgEoqmOASxgtBiTFOZFDJJhwrxkl7fWUkL3vs3Xrtm3l8xLISXJiQVls8xD7q
u+gaGdhbYqNSh91no3BWb/1KblV0w7EPqjbDDjwy3zHF/jb79lyJ5ty2000FFDQWXfoWqfa3i+N3
p5iNWc7EV8EOwDAgnQauN+3IZ/qbQqfGmfiSyDB5ourao6v69jov249jhc0AyHUkxmqNh/UZYdER
ozkwBpZCD0l1FxvVlm1HgZF1RzJoSJIaAtYs9gmrAbKjDacpVgVnnHWZ5uJIINnNnjievKkT1C+u
Nk3lEdYVj3ADXOSM6jGTI6kURfHVCky9zeV5HHBSqAQIw1hlDWF46lE1walZbMmgynTWhVe95CF+
iD5y0ue25EQ2e/9FIUQp7OFeed7fVDZyF0URs4QU3+rhWV9zlB8687IbiYEyPkjbo/iJMIMnQYb4
GbOCEG5TNyNfj+PO2hh9LzZ+UXFW45qL0we8azawzhm+lN9ASWDP9SdoxwFThgLR71C1uxItGhQR
TC/M5m/nt9hb86SqtoDf3+B9Dlj2VbnqmmNPm0yM/3rJgx4N+uBIjf0CXPXo4YEPCxypL8+frRQk
+XkCVQtfoyBU6ygJsLjpjPAYY52+beWUYpIDfDSH49X2gtNS5A+WOwJA4quZMipGVBVupwBDacws
mvnSjGyf2KC/GgkPq0nerhoQSQweeRlB8NEUyy0t0o0a809RZ8/2BIu4an/jYNg0ZX2pXDzvZuUf
uAcZkD72pzjDn/HO3ORK1182HptovJjyJStLyOQtnDM+Ysysg7tXt3SJ9c7HPR7GEYyVCBMruvD4
zRTjnnMA6nd28Vp/lyHE8wDSRzWfgjwE3VhOflfuTSf/KiZs902vOCBu3eIRsasz7x23dibqS/GS
VxXJatUNb/39kgZ/InM4LPX8HRvWqfTybaMsNFCQ9dzgNZ2R71AutY1Zr6cg7nfRXN0XAZTmtfFv
kQq8Gw0L4kTdv0U2AsXaPzPrsQ+uNyLmr30O/IHaekltKuGp7x4YzN0LTyG/8sbrTCYBxGAWp0W0
XxtMbPJNvqu75SdUmkPGKAbfTDfb0PueM6NnLoxnpt077F4zjoE9cHHuqafRHt+TqEGxVLwUbV2d
ACxpYIFsJhMpH5xruXEihXSn3UUecW0AjkgLQYzX8eAeR/0ihs2bxqU9UA0IVm7l+FzV9eeosgpb
XvOg47JOJozcL8ElCUWP6o38D1LDePgw7HV7eTcIRRD4a60EvrW+Ob+irX+yLe9KNjftGxdkFzsj
A+V4+hUz9otOx8VBRLh3Ihqg3vG/isV9WDLWaJczIsXq6RyTmPcoYSHBdmaHFmq5pDO7WmoZ525y
7rPIv0VlQfqOIZepDjNaiWgNS2bkkDKXhyzyrV2IUOM77gf4967VE6++gL8GSvzHhO3FJun2SHvd
0HiyMcsoxManBswiiGZD7qG5GioxbRKJvbWnPuahsvZd7TKk5olFgw+JO3CagaUZHHuc1dK0uUJ3
zHZeNes4dZeAZeSj1jIjxyKxjSi1WiC1NJgW4qn2MEhiNjtidPJB/BZZ9J8Y7WPg9j9mwQiTU09E
KfhFHsubxNTRIFNmZaL0TGOZbMmAfB4qc+/Bvd8MJWzLHM4nmnlORZQ9IzDhVIfZidyN9NKYFMsx
4YSbRIT/5Rh4eS0V6IyWHm8VtKQE4l6tpn30Te/u9ikXrkbEWPg+4HjtJod+5oFpHBKAaQrZQaPQ
PAxJzcgiIgd7UPi+NTzLZLPC5I+j6CyC8k3E2Jx1Hga6U/DctPaPHfjhdQlT57EvRj3zGB7bxrl6
aql3YFfXGg/mVRyCvrP7RA6w5Chin9ivAGY3vmQo/RsyhMSPSqYXTUBAqlKtZexSrc84dy9K/FNK
+o2Fi/hivkXVgpaE4pzem0kOtW7cN5U2/V33wxyuFgOn5MK0r02tq5W0nFaucK/KST4zNe6jsJ/X
fTU8N4TKnL1CcnAHzbQawhlHyD5A09E+G6H7a4ju5vjOU+3RdtUY+6ycQfUr6oSLM/mHJYOIp5p4
r5oasrgz49cfhPisCG8/cFg0mEz+Y0VhQmoMxr4d5gsOcxd/wCipGlAVu9OaiJPjAhHSDXBr69ia
kZyu+z7FsKbGWYgwPQb03fR3DuQuiWLGn+mpQpDteni2WZm7IerwKUzMnZTFp54yGtS8hef2wF9q
E9T+VZi0TpbovW+RGC95aXI8YMBlMmhxw5D1g/NvFZEl7v2amfrNDZC3lLCoRNzxcXkGUmm2hsiy
R8hg+KK2dJsussI+JzKk3MO3OToem1M0ELJdr+cwLU6q9nhSEMYfA0mx79RsaSyN5IMYkpoOidl2
6EjrQOEY0dvnn6kL5CdEdmQ0vhKOvIdlc44WFO25Q7JnOXxMkQ9waRMyXwzxn4Js0rF0SGSrnzki
+FiyPE9MEVZVnz/hj0i3V1jn0CArNwy/qxT76xQEyNClTY81XVkaAO7h8mk6WEeihdBcSWaqnbaj
gJTi2+9lUJOaLDcQwjj5mrNVVuehrq6d7SF4DIwBU+zQOhVN9WAxunbJwN0GhN1QhvaXzmHg4zNH
drrsuthEZbNEkRC3/5WTeiBZ8cXCorLIDKa4McVfUBjZi5XaABQlT2l9BjgJBkAGhzCKHoYH/CbK
0uEc5VoUWt+YRGKkpuiJp0vXeP+JWApOlvaeOtVC0g+b7ojf+tx5ZwoXjjdovjURnysRIIzMiblq
RL4tLHoEyyRXoe1yzKxcegtMQ0yYmvhJDwPGeGYRf4E9nDmo/qudgSa5PCVGe9PvXpBo4U/+Y+z2
pzSh/HJAmVxlQvwojzmG1dEyowdhFF0Z3c1t5nurv4/+XwcnNwbtHk3Igw0r1uDIaG3vRaU4ejBx
ubHzvCEqg9czoThVh6L2Nl4cnuyc/WmAeNRkzI76/j+dArm1Sdfp4u8Gkk/OGbRSor2i1IPLNRX7
NCZrTO8iJMSu6jJ5nfryqRL2nzrvSDPvtgo5Pkk9BSov+Y1DAbyKcDnKfL5oaYn+9r0fnERpvHuE
Yf67rRnnah2LcY10lgPDokz3qo1hz6BJ/cNgeBenDh6WCQOvyp82TuM1P8w77Vc/HTDcKJS3xzyt
OQFdwVLMBnQBbSZ3mXSCy5hJHLrmkhlm1CuzAGYmfm6TRoO9z32srLFLwI7PErRYFs5vPYg6wa4B
UcRZ/l+Ffp+ctta9jBUZ4Jbb4ZmkjC9zAcfKrdDdhFaHy0QmGQvaC8TrxCU0wMEAd0yG11iGER6P
oJCdOf2WU5CfVOqinKgGY2tXuVxbi9VtsEKSf+O8CvBPKibjFEBkClYFwop9KSeSO223Bn6A5WWS
anwLM5E9pyLFpQQrYHkSUyVemx6AdIo65NlJE81w98cmPmBVWe8cnylD4SbpiaYMYfQkrasxM5TG
XpH+u/PnV7v07EOfso9CBBhebEYydUelapYDkB1x7knz5EW/GCQhpOpOxE2MLs8qpvmOtTIwtVT9
w2QflUq2RpYRTKM5fig0vFVtGC+1+zmo+qMqP/UPcC896p8USYIxkeG/1iGWdRCKmFJqO4WiKrUK
EnvqPw0T/hSD4Jy/1tNb6354DalvMvob6Nl/BYnT3Sh4LNUpzLrfmIBxi7uHlFzvIolzCruz1tDo
vzWwMRw4dz5ssDCCMunvyup1wK2jN8IddCgDrV3VPKCZmaiEl+SY49JSRdYO1dQ8vSpslPzhP4Ji
6U0+RuxuBLzxCcDAtZ4tGwKxf1ejsS+S/3yLJGLny4M1YFs9CrNj0LZbv49AQ+A2dTaalRbMArx/
Ei/6A/LlrKL7m1TdGdLJQAZIBsk3KbAfC6JV7X7Aabf48CVgWEC4OOyUdMCtpacCrkmX4LeQaLYm
T/I+FSTu9kjYzeLThFvH3ck5S8okeSlHkOgAvkB0m/mKeKGx5HnG0Rg62BSVXyHOsYiHsCvL4cFq
Chai8k/HIkmwOtlcRC6cCNxn3tPuMIydsZQN8Bhz2j0vkJO1z+dQc+D0h+KP0cWdeTyxKaHWPNq5
r9/AbLSuzGMc0p1EX19tKssuh2iI3fC2b/kH+VcRo6MvX0XCQVv+why3Z/BLRmDkTnE24pDRgHpr
MsL0HmimVaIxZG4ot4i/I0CjNKRwXv6iiTzQXKy1HkZrrajLH5PqOfOrZ7q1Ix6hnDTNSbbDcR7k
AcHBX5UmB1W5O+5qb1zs8KVWmAlUp7qv0AUxdvVfhgQrr8dlQpgudnxCvqw+cQj12lkO0x5MrGzw
Cux0oF4PYo2X77rhIiOAm51yrR8Uz/4JJvfOFak4dAGK1ok5Pk3OT1AZ8GTa7WTitFydzOlaMvjg
dZzWxCk0dIgjIkQAdze3YYeG9V6K0GQ6fnSA0Gp+TZ0OdOy30MAciuqdRLfs7hr4u9cpA5ennpPK
BpZkGfHQpR00/AgDKfpf87NC7GRYv2Vw9fJyHYHcSMvCXKVq/4+j81qOFImC6BcRART2tb2TumVa
GumFkDQjvCmKwn39HvZpN3ZnZBooqvJmnjz0XVeSNiL7WnlyWAcxwmfYpGT1Pm1+x+XhNrWzsag+
pl11BYRp3Zb/lt/OokpOYiQvQHqeOlXuuvBTl83GJpHvUMpQl/m+oXNL0w/AzcL1CVrjMTbvy9dc
/gExwVHeno5lsMO4bxkTJJqLaC1Pl6rgKVj/JFuq5edYFheQfh+sD93yE8vGvs8JvFPpP5kjE/f5
hSCr5aD74hAImumo+Jt5W++Xb8N1XhYX/hCqdjq1e4RTOl3b5bbmalAGCXvMPGQChkzHO3D5jVUN
ALd575to74vkwpeYq4jMIFUq7ZtuIkSf3XLDBtaMMfBEzAjt/d/yPKRWMgK+ip6XerzDDLNf5QQB
4GbWxjbNHc5oTfxnMZ4lubk3YeqZY01Sh3tL9M1+nJt/Vja/pan+nhKswIJ+GSjK7qdBSyc404PS
89aoims6+eGe5LBDT6UdkichS5N44LxpjzRleK4a6Z0Yim0XBI1LfYZZz29sPXiqNV8WTwplvfjz
I8RNLe9paeIDoj0jEMwQKvuPish05Yh+kYmbVAx4xLtzypsebwX8AfF3GvEZNsExyXjsJ/s7E/qW
A70u84wEBNNHS18pzFgJWyNzw/maLLiYzW/v4ncxhha4GsHi0fc4YZbRubW6DUXvuwEPiefrL2wu
yVl7GS+e3COqwMdP8SlHiP0oMmZlbn1nh8y0Xc7oHvR5dbLkwKsvruI8ks7Z1kp8iGiyc/dzHzBg
LjaCcGspTetk1FAqjPHbARPPq+ktobox6ipsTbCVQjqeqDNI1tZIpBlq5YlG75NJ6eSMVmoKKEkT
tDIDOHLDw9TMF90Zr7yPYb2wzRz6YzPFh6GNt7ohEynHi2UwqDfUoenpVw79ce/MjX8e2Meo1DGf
KkYnU2bwfsKJF8knZSR/dcfWZ3mR1gjOmNBORcJylGtmJIwuMm8+z3W6n8fi5Hfzi5iBSrnRbSld
r8D7SiOFJIKQF+AxN2bwu6zuDh/MgLZ0sJQFTQvAH5nV6sPlh57hmoRuuE4nfZ7nfDuZcBCDrn0R
jot8oqcvMiU/dhIw/unWEIGPo9teWzd/9GPr3vTt1mRSzCjBJsLEmyKoXoOwf3XK/pxhYTcNRhWE
mlYqMp9iazj2XEqQhOsqpfzXBPNkquyfsKqzH0sKLHE91lE17KTx0UEUxefkvkvJKmAWpibfo/nX
uWFPhqjt0L0LiBxdGDxtvhs4/noUSIcTbZSaOUMf8QoE3feaAf8dQ/eJA9bv4GdLSi9sOX5lZ5m8
e1GErbUtniPdHrtcPyorPbStvTG1OHLZieOQVhqjs9G3l87HWEf08xDlKAYDwQiu2i5uFjt59uZb
yXk24oDYcFpdQt0UIOJoyGqXe9koS3kIbfe7c4KHOKZGI1XYJDMmhGJiZ9h1xHwMl7NLyWW03eGp
7nDkufWBy3WHWw/ydmw3ym/2RAZWPbtWGeO8kkN7rnLW8LhCHSZJbuJesbZsPLaOyDhudC5oke7V
GkZqfYbfRpivBpQsZ7b2+Fi6dULrTgsZdV1YE3HoqTzP43AlCw2dziiSP+FUA3Ho9tG0mDcklDsC
IAP2NkFFr/vmC/UkqIU9NTBm/d6Th5y6IuL/EFFsWPSM9QLYeqL8g2C969LmxxkisKY89BGDAZCV
Lb0jpYvhp8TlS3ewm9oYcZOHgKFXntkN8WMSdhLLHmU/qAJEN7KIjhIxBc9uqto9VjPuXY/2eexh
OdnKOblaATvHyYXe1G9lOD57TXMruFMs/a5V/Scfp0PsAotknwabJjhmw/DqY5UlM3HtM5cjCsrW
7G10M8ItB3wMW2jkv3fCPYX2cGrz9NLrxa4f0G2PNdUbgoPr9httIc2K1DhFlkM7p1GfytDeT574
mVwNojLLvjkb4+bU/XWK3b+hRwVTPwC4C2zBbWJHN6903nXH4B644JYRxkHV7nNuj/s0CV6cZDiP
EeMx03xN2mhHs/YD2EGUA7TEBtdfbzPUX+6huJT/BovKaFlszA7WsR3hQoVF1+JOjScSLvWxa+VF
eNNT6PkPs6OfuiR8C5GIizo89azaQ5rdDcwlJrsdyn7ZN1m4YhPidzNgQ0/qN5xnJ4m67el4TSEH
szdxnlki104ugh3Xx1hZdHSQW6FAytV43Mf8tywbFAsj+WbM8Ok3tj40HFN7AVSCLxVQkMnCiX3a
2GSxdaHil0FJjvajmx/SNt2jnzDXoZjrHi6uf/CL9WsKwH5lmiBrRO4AEGo4IEbNcGwNda5bHIdT
KplUuL4ifb40QHXRjztFbAOZrZPQIYMsl+aS2S/6h2nMmk3Ulr+WHP6OaXMhOkrDytjD1vWCiU3Y
/x0KW8cWw1/HddwNFzsmlDq7L5Vv4HJ1WubPolO0bbbIfHKad4idHmDHXm57ifdYDj5DnIyOVtPw
u62mYH0Ll2C+xoXBRFE3CTt83b8XRWOc44Z3iFLhsWuis1JyHzSKxjN3V0Usrlgh/1QdmJkOlUzw
oNMtcaAY5kQW7NwUHoaDIdtnDmuC7Ui5D2H2gcYxKO8oXfycqfdaMGHo/OojbolTVo71NDc5aUUb
YrHjwKVBoLUEuDm7gjU8BRzzkzx8bvMaV1Fdwx1V9TW1Kwfz3UyyqvicJ82TFUT23lK13Ma590xR
GuAOs10ZdfZlQ0MA4aShHE2tQhppmWUDRBd2B1l4kd/H7lyWztVW5t8SZkAclA9xBu2YIcGwbjo6
glrGFWbL5qOczjJqzwQesb/hW2v3Az3u27bThF8j78KTjZeO0qO6+xP64XONpaLLyyv+gYe5ypmO
K5lgrAqMv7Ma//g8hMR1t15RU0OqCblIKk/9cuGRqz9OE7gMx9WNc/jCf3hAKXgyWgq9WRLJeNw6
g2D8PH8gfj8qE2JRTZvReh5sopCJ2tn8xN0E4pWGhpOhCZcKSGJ+7NPZS/YBD8hP6fOuCLBTcbN/
NYnzlfRMdItGP7V04KX98E9ZxmPdSc3t68QI8aAVA4aVjAiqghQk1UgegL+8ax9DicIjIKRoc0P+
e7vg2r25XMfkTqPO/6Qp/CRtBl5JFHArQmIHzbqnOv48QXlbjj9O0LxlhYJPQqFQ36MtF/kOoUjt
x6ExcD5AafQMcTSUpBSCzQebCTYfpNUaJ9iWDIDSvGTshZhp5XfBNpP2sUc2vPM7zc8fg4o+fK8s
D3quGa6OTLQL5DDPD3ixhG/RWP1kGCvDqkfhyF5HQ3GG9g9FBy28NqgbQt1ohEvjMB01THz853ah
V+nCuUSDLvaCtRo+h/EJUlrvRIruMNlIvACNX2Uudr6HLOyWOeW87V4PVK6K8Jib0yaY9Gvrj4wP
qufEosahVHS3z212LwyWywGqBth/HmqfjlBVY4v3AKY4mBb7gLZLYXvOntHRs2F2Ozfr433Eng/f
1rTpDPNZyXbRA/pDLOaHNKlvNBm80i9xSwt19aP82abIVtcETWZEUGPSfH8TslDAtaNHEq7gcBIu
acWlcgBw+xZgN/vgciZlqfHq4hFEKeuz8QK+8zPkM1BO8VHP6mqbxY8JBRqkMXw9K+HNDI3UYFw2
MGBkymGQ93L99mhSN/ztE+nlQRxwzFvto80PaSb0yi4eEj95jnncFY+KYMVpXHXI2aNGpkV0IyUD
6OT1YakgTUPr2XfGUxqHO4MJ69HknE5+9N6xOHmU6/Q5PWejS4miFWJ9dg7anX8dzMfcuujSjoft
b0FMiOJcpclf1yXPULv5hD1MIOiRu+psVs2+R812AzI01FlgCMU8xM9jTvFD6eVHM0HyB5VkcZtb
B5Rp9PqR6RB9HiulIiJCA7kUPwIfWlDBSfjhbTQI/dTDfqp5JHjAprQlgma/FAZboFkDfLJmf12W
GSKf6OmHqgfmnxgApL3m3bApLeC7QdwdfEM7W8fDyo0njMId5S3hSP+dwwJDncE7DaQZq6Fg5FOQ
p2TLezD68SMwO0avvonBfHjokm7L+H9nOTSI94oxLGan3HzTJTabdOmfm92PLu8qvHJYpgz6gafs
FsP+jpd9ZJgZ48YJ0tekDK7EM55Kp+Y3ChwonyMn46lCWQdb2K1Ddl7OLNP1FJu8Gw1pbnwJAL4G
t31IygXkK7CN8Db0XGpjDelFB9Mai2+OS+THaOFk1XUMwB0xiUnTOioldiXPK0hDaqdBsmmi2kk6
XQzRXsvKfJETQskcHcfEPyR+ccAp8ILHkxOHoBmYZtad4lSFhV5tXUDHQR3sOokrUw008ib9Qx7P
rwm/qNDJuWkXHwphtMRB4pjwls7WnbtxnbblRgtFR+I4vJczDwktEJkSh1DorcWOQs/xFXC4fOlx
MxAVgoG8cLnimDSKAkaQyfrcLOksERXbqWVC5ubiVhjWMXUjbEb+ccyilQinXWOaBpNChzAoGRW2
/YyysjTdTxPh/qwWI4me7HG5Oevco/UHKWrCsZkVmBSXf5kwi5tcRMxhZzEweinjYCdaFWxUPx+k
nh5x4Xa0fjk9tpH2zEzib+CnH0WJ9aYajUPGLo6ErUCJR9KL01xRchtA/miNdBvH+EnjTDGwh266
tYYi45DfvJisiA5tCVkuR/T9Bb/cdMLZhrHPvKJCOTHLeeLzHF+ydHoJ05gR9HBvq+BVzP15hDvJ
S0qcbfbB0nD+ebTRA2dir5dZcqU6zmMqYV0K3a/CwriibfOxcKytj4wPeX0V4t1SJfnXjtdZ0z8z
MYf9Gl6CMMAHZO3S3tqPEb1oXi1hcHrGgOU8Ls7+YDDEapmclLPHobFUb6oyAcgGWMLHqP7MqMMb
xuyp50CzdPNchUNvMP0hwP5l4v9DyPtNFqEn4LvmVfzX0IQWlbiGPItZMN/NoLYfqwyFn8FGtVgv
aHQucADmjBqbxP9NJzTVeomuuvUbQwfgj36HAgSADV71bjbLnV+0t9pzmUBBkuB4hO/G65/hY79D
9qe6xnxzFM+vBHFcjuz05vhZNOPJqTN7k0e5+9F47Mvidn6wHXyMtZ2cx65462hsW8c9S4AMSMVb
sgqPkd805zkPkdeYgqyUT92YNS5lFsYKWQFQue0TW63LX7bCz4LdHVkBfrmwYlBLNm1pIyOTX8Vu
eW6o5uHxHAFVWMSqqGXt6RPPlAvezWRhmBmLac2kQdvUoCaQxw12LCCQWRk4HFwLo/dOHME+PTFY
gC8sVOZRsmh2DS5bmEjeLO6Sc4oXj3uvc/YxjmHSUqybc1hz2hfHrEGZ6Nz8nHMdCxn/YSyJetjM
KLeDgh3E20CwZG5V1v5xRqp1WYcKaKRluvfaqaULtyNibflAbmfCNEV4GLzs0GT+WwcnPCpQ522w
/Jt+QU3b8Xi37ZkOFituh+eC1ZKTfr+NsAi7fU85owXdu07/cSmeiQGJs+mYR4w1WB4ARD83dcHO
pI2PsRVFYN9oXG1kbh6GPPinQ8tndDajhVMZjNvWO8aVdW0DdeoaHKZRQ8lq2LfnsMfBm+XFTP8M
RlV7OFoIYJFMUXej4bcMhnCf85zPYQ7lz3uObEYl2BOYrij8M76xxH05IAP0P9NRdHRNn1IR/Dg4
kKBOUWoZ6e4l4FBJI6nG6WqeeL3vdIzbzUimdZ7AiO6d9MfHkbdSJIvHhVjR5iGapwGKB0xOQUfV
qvDUzSvMPYoLyTzX/G3p57Qzl8Sfd8fjdWRGHnB3ccDPU8EAaC5ORkgzUDSnVwvUBn8WLxo1sS5L
KxJFddQ9iS275MnpgvcoKW9TVOzw/5ztONmleX2ZfTya5ezAGW6xYGrRv7oJNvaotbwNk+sCiBXL
hc9n8lsaU8NrihNzusSl27I7apeC9l7Q/1xbj3GRUkVv8vbBPluwi9h7zESPrdkQoG7HB9OJYWAt
x8YscV8p1d3XdniVcfGo6QOAOYIA0HugxSoGY3uDB2Ujyz6gk0rRGejRDa1S91ik8jZq57fEfJ7I
R0ElI7YYRA2Hsz+vwxA7c6+jDUUe66WpK22al6YOeWsuyc0gpbXYCj9c/acrmcu6A3NQouHx3WBP
0rbABUZ/T1nQOZ3FusxGJOX4jmtyMwTt+5iV53IMsv3QUt6o/5U9L45lGbf/TezkvJjBRmPzuFT1
RaOX+gws5jJbpSkcChm2X25kHloz34ZheaCfHRiIpelxKgXUAirCKx+F18CaZWB7A13FHpkSH7Aj
1gPhILkqav5zXS2NC970K2vc9qrMHmdUqjA3PgMXwumC++bu2NrlMmiLrnEc39ipv1QGegOyMXlc
q7hbDDRpXXpql/tIEIamkzDP6zWNpt+SqPkbUundSnjgfQ8mi239ELU6a+Jgs7tI92xY4gCQCBY/
o8N8jLvFw5JAJYkHq6udkP8FbmxY+oADNZhhh1FDMKsNCJUn6ah945cXL55/C6JlTDUNBhEB+2lq
zoLcfWMF92W+HZgIh1PyuHyWSRNexiTeTt1dxnRu4a0EMvZUzPS06ORWzRO4FQv63rI/KUoLSMDA
1AAvKeHJ/hZOzbhTSf2bRyVPIbW7mqkoxVA6+3EWgyarZNQCgck+sKae69jZ+mz0l0O9lRgbYTGm
onKFZvG9uXj/SWjGBYI2nj3ZnfVkvOMS2fotoWOJrUjQcGnMqDa9OlFxuiNo+AZX5GCZEc4Eso2k
NOsO0CeeV2jqzuNyQ04VQXH2ZKVh7och/Jc3ijkwikIinssQ10MKip+PJknCveps/MQkinLigsPk
n8ds3PGE/a36mNc/J5uS8mDPNynPw3C3AvWAb4kbpS8tImFLQhu1UhmKOcLkvCRG8mwEEjyPDHtO
7BZD1toHehSZSCYh04ZkknhUgUfhMttoImg83PtJVJ+VydrlNcYVd8ubhruwKac2vUDsTgnoy/3s
hzh0gnnexKX1PDXV4wDedaDbxAV+aZM5XCOMQiuw4flgwLKKFKCub7Ag4sBbO/Smb6hsdQ+9Q9t7
a+EgxDn5aU3RQ2cmSN91ZT4lgFWwVtEZUgH/Z+d+BV1Ll4RZRRvHb+8VWCwTpnB37xGhfX5aIlmk
l4YHlYfrqB7SDywMWFZxKiS4I1au7XH2Z8F2l6WhA1XXOC9jhe159KECV+8eZQ3ULXO+Aa6BHYih
+QYFnnGYYJhSx9fcfB0jeinGYUvn2y1Dd+IxIa6RX5MYK1eNeGgX342i770gW28W2SHL6q9isp5j
HBBY5pmDLyJ46y+yxfASlwzuWBzvTquhe/qXxpvQ2jAysBZlU7jjA9vn9r+WrXwnqj+kE9CZaRrm
yx9kaF/m8Qcy4KoyX0OjA4z0O6dqMznRXVLkwkH70UojNictAmX8xiKyJ8tAfN99EAEEWVQoxh/J
qp5aWuj9bclINueObAVH+egiCPIvR6+gATKIX8QJhiXM8DaM7rmuoDbG/bCL1Au0KCi9cfJYJfKG
I5K5f40rmSDI2IvXsA2Z3juH5RPBOXcqeMpcqJ/uPO8Urz7GDxwquZxDiu9mBKuTYONa2/ix11nj
LZRwVAPUjF3hG2+kNK8aHxTnc3LN7iXKjIWdwMpk+PyoSAoIUj4ft1A4JKpPlaq/VkDEszFAIoJ5
PoVQPs5BUDO/jL29jOhrt2nExYxeBsYObfxBJuYpUtQl9JQq1+2dSC0CQnAAjASV2H3yR+/iVqAd
yzkt92JuP3PTk/dZ0vbtmWTO2EEXwFnQmu0UnItU9oZF71DZzO/b1u/XvM1/gBh/tkysScSKa+7a
1KbQoKey+IwJ/epUxZvsPLWyswm1vdNy27jGQ0ZsUQKHQs1FvB79aG10Av0vYpmMVbbnfbqpi2bX
eZ65tyMWWVJyQrfNzo0aNq1cMK8WDdjy9iOIrS8wqdsxDik6Cp+yaAiIpE8rVfR7txr2OMTXcG4Y
2JGos/u7INOSAtFTWXMTGmOIwTE5ugR00/qJdaqq8ajgHXIrMKkaOMzm8wNT9bWk5VbxNQqcpsru
/6AS75uGZhzbj1+TYnxwOQUEil6cJe0eXaooOujlRWXg/JPGOfGHoyTAyC2ZwX1zwvzLnt9NicWt
tzlZ1TucRKuYcotEIjbGn7GT/63G7JfAw4qyZwpm63xZCJv3oFiePjo6SUZl1xYzrJcqWDLmKS8Z
MPTOl5cusMhEkkkriBlCRi23dRMRwlaEFHjlbueiuCpzYlxPCblCzdc5FAroONaR4saRrp/ex2AH
xMbMvpQNStJgzz9VyZnswVm58U/sGjstcZHnBLC6gUrqqmNbPV26Zrw2kXl0ycFKCATrgjk8i++F
MxZdA527zdn/jmVxs1iAEp2/DTwdq8DPHuPe/qIcK1p1LIdlC68sm/DQ0y6U89G03xrQ1pKv4KDD
obdwzHKpRnllvecihzKBFQKuUPPaxtp26AHRuHy7tndvy62PJPtEqIYecDwZFJqtq8a6C8p15ilG
pwU/wCzcSs1hK/yU2pJWbbWw71YpDvOsWbOoEDEr2jcqOX019kybX//k4tVbdGCkv2ndcyOsvGVY
iRj6nHXZb8NF2xAftlZBULzGijweYA80AH4W31XUpjH/WWkmy7IVv0PJDVRXmEURdV8zF0t7v9D7
esnRFaeiRyVI4p/xl5NrRwhnvxNIjSuBbAcDm2JtMA2deusrJwS78EnjQv52ASWtDLDcTgCwpjjF
1yR4g904h6eUqfPIZDnyUqYpYXO3yEdCgXR8809neFsd27/CSX5d6g2PUCkv/khyvZYosssCD2Ce
ePmwkYF+yKhBMdrxQJiX5p9B7auiPVFib29B1Glz6fNyv0uflEaF79lPHDR5nidLs0UeJKgXjMvL
xZisJ+Z9zD1A32fgnsKZjQuj34yGgGB2/6YFpMLlOMFJbQ/g6kjfHU+r/eMbw0fYBPt2qb0vW6B0
bOxk9tFn3TZnPNPF0daOnMexmN4sN9xg3T4tqmlIqsjUHUeKiA+4M+mZ4uxfOSHvy5wdgOIRMfZh
FsJ6qViEYwcfu3TDB1nGT7Pt3UG17ZMOZW90qndiKVw0dy44hVbvE/k/5N8LU/FzxNYxgHdMhhmE
Ci3hZokdddBsbNLujz84xc7WFc413lLDUOCyyUxjYyfu1yQnYFDRAJM5vwZTdY2Y9w4dLZ8mz0pQ
muq1Dgo2LrZ3yPSwZ27pMhTFpyXov5GT+Sqp3S24oDvfIX6Ht3VLg2AIhI8/p+GbwIxFS4vae8o3
7yAul3437BNVz3sHSYOEiOJiDgNbIRh+k7xkjo25xJ1/lm0jctdjwIsrHBvAzuoJK8eNmsQf1wjX
QVr+2Ia8clgUqvihqOPdcYNtnZR3KXW0k+Ogjkaib5lMbtPEhEUO9C9WENCN8BQoWpLVCFScU/qf
3iXVlIGMGtrFzTleSVQcfGJuK1cb35QDcdhy0URmiRuwZ9IPmaOrnI3dqRdIP7St2ONBFvHH4IHL
TBtqWox/digPQjdHqy1d8I9zBIcw3UULfUI1/VJ/Tqcr7CuYORR1dlXzlcq8WHXTxFtTf1tR8KSY
h6yiih7aHH4pjifaoyTmZ7+IX+kI6NYjkUmjQ4C2+g4zamQ8ewxtlu0jYqrzQbR4G1mSxSyATVzh
UK+G+MNdCFB5MJJGT8B/GmfLVI+xGF+Wxz5xsg8ZubcocLaDl/IWIU3nhoBSchkiK30bOdDDlERv
G1Ufpjd9DSlnBJE+WWSrcCgxTLaolz74FoDFCb3CDsUnbPafpQ12ebzahN6wgcODle+Xg9RygKk5
Eu9U5H4YdMzUgmRmEvCIcp7aDyGPZRvRoYFh4DEafBB6vDsgY0/3WLHsUCYbYJmBFts2Z4Exm0RX
eiNkcw5574qyQy7kBsPAFoCqp4rTwu6Pr27l9Jgw+WduIri5fc6hpDkGXfAbTag5mpvDpaVOu9ZD
lFavo9l+GKW3d3TJbe3yxgzGvRmNVMd1b4Uojgyr27UnKnEZsf9BESZHPkE44GiPvt+WoAUbjTsy
yI1N7qlnq9J3zkfPLSQ+swRkki4GfB4Tj0lG/r9onG77qgR54xgj3D8GbC23MPXTAUYpSS17a5wM
NzhTWacPpmxvhRcXVw/hPxFYJSmpXNsxwQlIgARi7XaVw9Za6oaTHpyHSsSF/LEPjEgTNqavdb0s
kyXBNJ9u6jTvH5GhX+uC4suw4lmwgnCP9XUPxPXcWNaXOfqPplmj1nXoKK0gAzzKF49PNSZtvRh3
HAqvuncO/SzS2oK/luEpRd+72ZT24GIBUZvUX5Ffnb0u4fxe188dEmEwxzDoO16deKcS+5/27X/L
1rN1okfbwA0YtZDdrPhk1v1fS4HyrxHrByemyEwe7LL2j0becvcUf/2OeuqkIHJZ2jwy7QYm1I+Q
4iNMTR9Gx3ADLfPXdsovKwLXz9OIwQZ13hAMBDlVDoOHBSNcdT4vmmVRx2P1C5mQRDDEUWgZ9n3Z
Wo2l9+AuFiLQXiRl3G0tvY0fcZSvSVhokT2UYbiLp+aImD+sKMOhqTEH2ZtNFlN12z6hEwJHXurF
KPLGnrfyBNbLUbKT7zomhHbevfYu5kWnv5uRutLLe1huYB3aSKNsJd2BRYoSUmG7cpOFPCaqn8BH
mMEmUOrPoNufWBR/B00QwfSgVJn6Ei4+IGNM00shugsARpJl9MYgkGKA49yb9OzXa9v9a5nsjzOZ
fgOi4kdrg/fSY6htThK3SgAOnA+uR0dhwB8DNEQZqVlK14KO2ZUzzUxVwhfLK198HWBrjr0nbWLH
7dUIOwmTZ4gFfu2wEFcDbcj1dPOBHyZugZkvOYmpOLMew/4W0bMD/27tOl3NCha+aBSxkgKSTWRk
e0/NOE6yx7AebnPCUTqy43ftDFSqMFMCYdK+4ah9JcJ0LZvxnPV4aTxnQrrGi9w6LHDRdDRaGePB
xSJWJOxXnMR4U1CDVqnXfeLLB4M/OBhIh729NKx0waVhlxFBRVj2jQbD3TojB1t0H9wruHAoCGQW
MOfwYCpTE0kTN/Tz9zwkBji5LXXRUX4de596d+yGhfGSY4R1KhMghEWZqV5PpXjqsUDFiTVuK+VD
9TD5a3VPuolWdEZ8De68gQnBEo8U25wT/Sb17Ts2kAj6GjvaqA/1meJJfQjs6WyF7vcEL3PwkHg1
oauWh3PUOBez7u7mDDSHLgeEGo9PiOPvdU+VhlXgEhsLxYDfdvZVVP+RgJ0SD2kjgPMPzWcNznw9
DQljCuZ0KBoPYvC/wrm+YukCXOSL1+W3UjhMV7kr8T9HtFkIhmrZQxeEqIfF4us4+XwOqwH758oZ
psOUWEcsLs0qleA05uaK7T2gQS3cpHN+U1byuFjjbD95VAolmo0CMZtzbFoUV7lTcWiBTOAgYNde
Lb5gfqSzbNtXE8AQSyf1CdQ5VFw/y7R/eK6OxWjclhGFgpMhMRKEE6NLA2Jom7Ex7rLgZi/vgf4z
rMZnU89Xb5pCSH5QELLqzSRkDM3iajXhwzglVFCwOFR2vlBjSW+zf2AMFb7wjj8QDaehvfj0sX6Z
6bBDeL0RQcX8k17MMYAHQ0EXg5ORXoNFllsOtoghZ63KW4XYWLFGL2t11BLes4fvoY9PDp4z4lXb
aXE2TsWPCLJtH86bJK9uhk9+r4TCj5T4GSYFhoPYv+cZErhcLgkJvhc5E/nxcwSKCAJNKI1DPDdH
4aqdz5ai9M3j0JVA80rCkyyVNm+uxnZZ/Zpb1bivbhf80Y38XdZIjSS4qKyMeC8dJibRdjRTMHLz
BYiWhBNxGNuPQZg8jdI9DA2m/HjEG2X7z6YbfUdD/dKq+Nu0BdN37idRh4fSGZy1H5Y58AjQDn3b
04/VB4wP4AdlsgSbZD9y+yI4kY4XPR1bHUEL0hg3D5mfmSxYxWWXMDRSMZnu9K4uy2NjsnnKNDAA
qaKH5djppFG9jaV5MTUj8KWDyrYCXErkZck185bJKXFK4QxAEHgyfflUFBwUY+vMs8aCksabVMDo
VMLeEWMkxoJOkFTeP2eEErr8nyDLd5ER/JtTjtFuPBxDGVwTrnA98q7ALvPidcGpjJK3hnB9pQWu
L2gho/mApHGanPxoF0zlSBCYTLjQMg7L/3OYWPUTthEv3ocD0WM1Hyv8w77Q98AJ30YWDPbYr33N
RrhgSxhJzquh8dYvmkRff8fzl1ER+fFjhjDy2ujsmjHdmHPvh15s/t6DXYcRrTfEwmPzefKmXYpE
BqyD3wbzfWiOlJ2Rt8QJQmg64dUO1K5i7hYP/WVmo5QnjBwwwyhujxk50qpIvCFhmaHHrro9q7R+
kq3/6Hoz4F5xXPphl8cRIWSfa/FYaBNY5vJSdPm18ke8QWBMS+sCNfeSU+MFljzbNjxQeMcJ3ulM
PPZD8VKTPFwBHqXus5MvlR09LCehYOx30qOgwHQ3jHQ+K3BhIysDr6i3KvJXZsNEc8jlLaBpN0mj
d9ghtHlEz53fPwV8AZDkL2O7JN1gea7kciMlSUySlJaAKEwfE5Asy2mkasefuRq/O/a9/nKbt/qO
IE2LAoCYpqvZWGeXhp0TIsSPk1kkrvxy73nFn7RhLpOIsxoGusHcW99hlZP61kKJwbm7NShP6Mk2
1oXeBpk8Gz6/YxLWO0lRDV4rb8s0iECkGZyiqQ0x4rbPueBdaHJs8CxIAS7107Dle0z0c0spOMLU
l+rEGyIaMjuL/TR0/3F0HsuRIlEU/SIiMJmYrcpXqeRtbwiZnsSTQGK/fg69mll0t1QUJM/ce+6z
g20VFEf6VDOq4kzlpqgAXmj9hG4PVKwFOptxjR1c1gK6au3zbKbbtiMlwW2AlWCPvZmh6xfd9JIW
41eXIRv3pVOdZRr+Kyv+zjgVA49skZynRbrjbY8DkjqBa1E7V1vTiY99M5914dDZ8ntFvHqVABrn
uLezNV5s079FzXgIU2imvAHISuG7lrk8VfzS643sGfVULBnvyuV38Ip95CrkPE3/vv6yKY+f7O2S
KS6rAhy6uAa8Y6jjr6bBWhUjLwyrkl4DWuINvq/9P9+lMgV2aKE+vFTdTar56R1vV4ju3XXIsbba
rr6mKk9oTqrxVEb+99w1jAVGAotlfxmRqDXWcKXePHctBYxc6jcEFYduxalV5p4zDlfEiFudGS+U
5UFfI5neSatBctMBn7UwLe1AU0wUamak3kl/kH3x+jJ3kQw+ltQCk9PWmyVQf/s8YLtmgDwF89G4
tFNr95tW1qbywrMr3KObsBVt6r3bTM9dGnFIT/SU86qacKzotmvCndfjP1u0S8NL9DZ7t/ahKjEN
VuhtpKqflyk5d339UTf9R9V21s2U9ED+HM9lGW2qO7MkOYhtwXqxV4+pUz+zgGOGMH740n7IQ1SA
kOmvyVTepyZ46QGw0KS7KC94lgbZPHeVWpPOuv+KSByyEH9cjHozEkFwqADjZuRmbm28sfvY2I82
gbTuguIYwQ1jfKt+6CT1DcA55OR1Cd3eHEnWSbeLEHTEpQy3rs9QVBfZhHsUhJwTp/iQJzINYLeN
i3fou+pIbUrgIMVMq+8HtFJEuHTXOSdLb7K3GJkA+Xl/3Lm4TTwQLUKjM5gMk6OA6cYSji9oHeWj
pz2X1Y+m/jXLOUWRjPVNXVyfBWljufcxqtAC/mYfsS5WKOIXJy02YIG/A6SbfR9/YA9FN8JGphbV
dbDlreTVM7GoDaOc73K5lx1rQ10TPDlQi6GZg7efPLUcCN0SvBBmegpaxPszJy37Q0IYxXmw3QPb
5z8xujHiMw72yGs0HylTCdZDfuWZLTmTt31udsOCmjniDOmBZkEjACcEZK1Cr2KDXLfBBwiBlXa0
Tbn3NOdStbT3ZqGTCaf0v6axXnSY3zaeXTHdQgjA7iG2JxIlC4CDLswpnGFjJWAaUaJPPDPI7lrn
JgsS+C2We7CZWYwlOwhFaAJ5hwkqxdyQJJ1gEeDQ5CwuF9x781cl0M5Z2Srm4Fe6cRyITHC+rM59
GHmaiVl4DZ1EXVOrDW4Ct79T8J2wMMl+H0ALkpkL9ZgccBYBhRBPkreSkjE+h+It8IPfKqI9pqQd
8kzD9uDb0VMA2H58qLP+XsoKkUA7Xzy32ff9TLgyWj+Z7DKjyGqrYXZ4Q4dr02PfaS1JcovD+66Y
VzBWz+oybdC8Rf+qkNHjwNLCfa7b/DkYR2b9kgmbaHCE9OVCaiV01H8HqFfat6NnvzcjCj0xcW4N
nawuzOquVq5+XENTnCqGd64NsD1lxlZEzr5zieppR+ykOcCtjZ9g1FJzM60ageSBw2Dc+l5Hi5W8
22l174vk3JbeN1oGhBQ9BmFhK3Uem9YcsJJu7ShgZg499S4joJz8aANUCVIi7uPS+AdVEZvJxL3e
VaDCHibbC+8E5gEGYKiwDnXRrUCMpNwPFe0FJpxnj2Ovk+6rMPYXixOMJLmjd57HocEe9Tkt3BAX
p8OSfoKXipDpaGp48wsYhojZW43DvY12iUt0LbT/XZPo17T174u6fcALKXn+0InOmTmL0n/q+ASD
rTlD56PPo5ITDtEHaI9IIgpnGBvK3XmTux2jgqGhfVo3h0a4BxQH1wjntRqne+h1j8CEV0VrjT0B
m0hJaLnCepw5QEgJIapR5qKp8BQmJOSE+CPgISGMI/K8eut55W5rBgu+FeztSG6ttHmmWvlhKPjN
YJEnv1ptcgUD73mK3m1MtBsfgDTQfnCQbR/uSyv9Vna1BkfULKfVF6L/SwKIBbOlfx0zsdN4ckvD
bCMx3sVDzl7G2a3IC0x+01vY1CdJR4yFlXgQm11CS7qOxwMx2MHP4uiStUX0HTX1e+y5V39cPkp+
QCmcfEfOKtFzIThfqrVkiq6CueHE2qnLxQMUsYOOBZhrC3XSfItSjd084s/awNgO3KbFfk49Cm2k
5tHTRUjZL1zJxme6sCTbpEX/wue5lEvxNBTdGzmu56CdCb7hLI6c8geKN29i/+y16qKH9gGaCCDb
sDxlbFweA4Fapp0jSYkO987lc9udjpj8sy7EmFXyHOQHJObH1q8uc7/QwnaaITUjTwaEYs87+8ND
WJmX1tuyAB+dpjUxqkqnS7TkH66Jzc4bkuckTE+dPz3GvnjsvfkS9ziwrIhJaN0QgThZRF1ENoKT
cLyrZH7S/UCY6Ejs9VTjdbNdV8HXjlALrSrBGcwSRmuLAEfUSOuXXm0L0SSnLPNvPdHvdVo9diF+
dHewf+NlOkZa/vEittHa0McjeHhOp+zdJTK3dVmg6dG8yDFiDFqKr9G2TxbR6N4U/HXq/s4ywc9o
l4dctrdzbYh+YZvPguChARe1EWDerqEObcqx9l6y7ufGJRGozBMsxMo+TV2wd6vW3dfDzJa8nIrb
ET300PjPKutvl4YudK7L68rPVFKflro8+nkKZdbLtiu61MrcZ98izMIZfMLFOb9VLBn+IpJG/ffi
luYHP5HeJI7/U0cIGWqgIoB79n4s7zXJWlHA9CnxfNg98Y8oxr+1S9fRReNrSckVlXZwgDGT7YqI
PjjN0l8djBzxw5OviWXJUTD2kIhQXIdHM4jbKqFarsSKIVRfY53gPGa5VA+PjPZ+tRdbm7zRX9WE
3NIhR0j5Kn9tR02HxoaQWEyulFTM1LS7G8sgh53CUF0O69wzrN9T4Z+kZPkUCnVEUh6vG8qnkYvY
uMNReP25jWJrS9QS0hEP0KRuP/CGvQ64UkD9aYh29nJ0IS2srsltY+Mp3EQALirDazMy2XtViGvR
pR6IBA1VyKouksuNEfLitz6etDn8jhZz8DREJzXTqCaANlunfZQUq2hycqTkHYeZit7rNFTPqat/
+1heg9H8MVrcuyUTpxJA077u538XRiqUJWZOPxbT/Bh8TVYwnMZo+EPY4cnp5jteBFuOk0POFTRl
AaABnftdDTVJAHz+8KrgoRwL/IhlDxjM/YlTsubC8VKnrJjK5l6UUFK1vFuk+HUsGLtxai7+GhNb
1r/I/3E56frYl5TQJHpdHCdge1a3b8ojE5ugp72LcWSqgh/fXQAoNfJPZDO0hom0H2uCO4CRPnjr
H4lQWs753w7zDn5Y4IXNmIy7oh3flmhV/rfTGT3pxpmG1ywwpwVRelLW6EmmTZsRcYKkgwqo5Cgd
gmXcuXP2DNLQu2mZtDIzZVSaoC4PomANAQ83cwuCyebhHhiX6/pxGvun9Q8A23pBy0UMAYpL1pHb
isM1Dptdn/nHZOifl0idgyjZsZOJt4mBXJolDjVUSoYfsiuWNo317uUzqFcI00gGRLIuPPFVoJs7
KJRbouqgMUkE4BgsmZkN6oV3BZhEoQL0WilKa2SFnrMXflWLXRNadk4g3qzjnSVnGP2ZQ2yaLJz0
oHBCWe8kJmTyEwlSWSLUzcscHA3cbEvsODzT+sUxgYnvsQrStw5xElSExxWZ0oyC7Ci77wN7nRug
Q0+TC0jHte0lwlb95khnPK5nnEkLhtzo6+euTkV5GyBhQSWp0qWxecDIe8OZ32qyx1ipB9i5Rd5F
CS82EbDhGHIzbfHuMMbi4G9yNDSLm29tUuMKvOGq1td4dKN623Y0slvLKtGfNAE+3W08TFl/blLf
Tr8aVxfBiuWQLA5yNZvoKS64iL+98qEo4+5YbctxXFlExudareKhqGJosy2KMTN3ag7Rr4qUfo3V
u8iC2zicmldYu0L8iMTJ5Ze0Ez1f3FjGePf1UAWkACkYf8SseauUsenyaeMg1UTOO05uDtokH3HR
jOwvX4j2krw7nAEBkxqjIDgDwA8sgvF8OzxmrhocJvhtqeYZOG3Pp8tSe0I8AD98OlZOzR1NOx52
j3HcePFnWLXQvpgG9QhqNUvqlixdpG/oedhEcocQFVMwfmg1J1OVV3hTK2toeJ+C3slvYFSQyp5X
FlyqXeAzGPxbJ1U0bX3fE85+UJoKO8LyKJ4NhuWK4XYXYfZrCzCnh9lJQ/KMa1UxpETikP8MyirR
NERujwARqETQRHd5bnGJ/CKxLabIsMVgkHUyZPRZGPMa2J0c71ptTdEtG9KUW3tocmfZyJBPuaJx
jRV/dqrjzviaQ5anzaZpSK7/SSlAbkaexKRVQZPtTGo62DQh38WgcVl0FkdIXhRr1m6ZW3ifZwli
4UEXuMh+NBR61slqdlYtVCTtxcE856uKN8KEHsbkK0ywtP+6cYyMY6Py9WY7BCGgMrhIrClxI0zd
pEBXWJIfmYJfb8kU2MwWI0bWbuXoWz+uNzjytkUEosdneJfBrNfNsodJVrgEu78ufSVdTBFzYA8f
Q8/5/m464WOM6nKLkNVOcYGwuk32aLnbwhHE8GyajtoOA4tbLzYfNcMXb3HX1Np98WfHdE9LOETt
hKTQn7o7vLCWerVrIDdHnuEJGLKCSBOjmGTjOMlt6XGpwXGVDgU8JVQSLMGNN7YLKk08WhUHdFgD
RRnJgml09CfFiLxgsk7G+B6HeNW+mbJ20BwYp52bp0BFbvglTN8aKknC4JD5LLaTrXS3xK67P1nL
2OF7WvqOqAWXN+e4l27VuzOrZeRnPwpLW/jmJLrMPijonfEB6XoTx2cKdTylKgk6lmOjcQuLvzIh
YO1uehmrCFqcEew3pzRvq2gfpJE9PM/Sc2mdOa1m0e7iMC4ndBrMyxMiH1Bn5Ax+U5LGT/0IubSn
ZWmwzjNB5q/3wBPtLoer1qq4Zs8/VdHw2seTMI95xezMo9oiB5EkPzO5IsJZUwuSFlNrwLt2kyVL
ybzdDIzFclIf7dwlc81zgYpsUW4kqxOTs0ZBGJbo/4ZtgWAZzFmTJyV2wI4N7xtSR298HN1Zrlxl
xHQhE3PH8pgNQ9eqrI9wcvr4EJNiv37jY+VN+Tmz+Cykn+h6gFTFEbIyaUBsdZZ8MEGkNHo41LWQ
6tyu694TG5wbzl2wmMFPqXx7xKigpEd+lrKzLt3T03Hyk45bjUBd7GaOGV9EJTgPRCGD047E0GRe
6linrnCwiezCvoFRDkmPqdGReUXSdes22zQMG7MwQG4tZwyxJhGi+zH5GFcPxh4CFGWuLSYktKXE
NR1tOHRM9aIzOVdPxF3lc3OqO90wfJ5XytQs7I4xjIqq6r5iggNYcGr6wL8YTLSYfMPQCTE9xZFg
uXrjdP7it4QthMLA9axtqJHo9zIGIZbo4Z/uW5Ena1/qpGsuNT2ixufgta4fl1ipQVoSJsMifnZ2
wmHYHnAeZKDigRwO5sAKj9277w1xzD7YYlK8TqKzKXjEb2VDVZmKRJEm2Jh8Hg4d7Smvx8WuhZE3
8MI9atyG18q6ecwC3OQ3TutaEuSlTrqw3Brl2DZKr2aG73LUROPKeZ/PcSD13RioguZ6KKVUejP1
9qybbYOyYZwPVjpG/d8JS0PAvB57WTY/29OEEufiDT4w6gcrqduiucReoOp23xUMgK55a2PPOXQk
U8n/YIvZ0rmgIRtTQNOhJUV5bRwZSoJhJoBFe+OWaejsFsevKsbzCcSZNRnXVYVqHpomnuGA7yPs
ZdWAbs2H549CcuyZyVEcLIbfmRJQ00v1oQdTCMJpZn9bAI2DO4zpU/g0WRqlK/gcSgg2J9bYx97B
kSKho3aR1w7p40BaDs/cstpHBwf7aDmo2ENdlwWdlfcHl7NdMQSMspDiHcIV0tobVt5JhoEA4fJc
bwe3a5P/EjGqhAFIl2rGWaXCdMUYrWpKN9hgYFVWzwRmSDs2cG3tsRRquwkw347tZ64eur6oUHrW
rq3HYus3Vl1J9I4Ft3hukb4C2X4YSV9FRVHCto0oCMShrAn1SYkQbWx9B3QqTXdwyzuaBLJmgYZn
keNNX5NJ2v47hyO6pqX41F/wANLFgMgP5iTrPsqgVstf3FDxmrvUJZMVHhAGsFYHGoVJUrOKxh/5
n+2GXXUKxhmr8tbzoX7UnGCVtt6nuiJBhmlJUcOgjzS2q8gCW+3siw4f9nlQi2wxX1hwnZdGKfnj
RITk7MA4hAC7BHkhkx8qKA7c37pKH1JblvY7boUZEyQb+8V9StzKm4NTF2cQMzCqOX1LtPCE8Xo6
WPgV9aHtTU28PAWf4SiWQx3U98gqk/gPBwkIH4IUiy769tgPYhoK5vRva6zBYPDkEZfLxWf70Ya/
2BBiVmIQWcmaQWlcxDCuiiDSyVuq+x6YUuX74UiWoq/sET2GJbIuwa47dxjXmr5o08cmTtLl2/iN
CJcDpiNHBJi8HNzkWxjLCWsKN9aeuEennhbDjgquRpIK0twldjZJxp4JQQeokXhwHWNl6GWHMLpl
yGWOtmL7ZZ3iqayRcyRDY+L/UgQDgXszcBgCf2NC5iXMxMN43OumN156Uq2WwXCkHvAseyMgl5tr
lbJF2ZoGBlJxwhzbBQ8uNN7hs7GbgDzbPFXjm2XDpCNJ2B2HpNx5XRCgmI+aIXyNKyCmf7JUKN5I
uOcU8b+6DEALMRava17cYHv68CcaHZUjNIwYqVJ7QUNlZ4w7iJOMdNRGMF4u439WIL/OgvJeYrOs
37PWMY5gfrHOfTfp7ASErgWUFwl4rCXvLUoPXCEq2vAfls9ICueQAwLFmEVMWDSyJqS36W17ep7g
hXL667iKs2eCnqZAs7Se+44F+zR1dkFulOflEqI9U5p5u8RJibSLDBzCciyn4/4DmFYkWLFCpiJv
QxGoEUqTFr33SNwFe0uLxvs3QSYBHNLEAKWdTV/MfAEHIGztQJISpzOxYfNUi/6WVsgd7lJDQHeC
kTdu+s/Qlwu2IxKPgaPftDVOfPcmTMrCBjE7DQ3EzTmeEO9ShPHlxPyOTHRcExaMbIqxmLthF3l5
KwwvwzCWyM2YnNqfHrNr4i2HnmodzKOyY+xwPcZIFp0seg0CsJHvOPcOFLBi+JvxJ8eBITlX/nPx
mm7vIUIFpU5spPMp2YG09HhNFLGVmXDAizfLCeggN04scwTZCQgWGEI9lsWQ0zDKNdbXAs4DZNm+
1mV8x73TFMWGxPCY5Zc/zWX1N2N6CcyC0oSZ0+DaHlLiJZ1czZBmjhx61QmZJ0/ZnFUr8weHcZiS
G9y6S3meyyU059AD8vUg4Kbga1IloqK7xJrB1IzeYmNxz+j6Z0O3WGvZnByU+vAkhUuxh4/Wcgf3
3PuNXj3vk2DQDl6mrCD3JKYqV2+SP2O7cAvDbbjlSoz+F+8rRUixPZeivxaLL7AvxVU+IwPNRDyn
A0CoDNoaKgi6mw5cXQFWL42V/ut3Vsx32Dtrip8oq1qxccNzh78pDefV0pimUd3c6LSrCocCj7LI
v0ygeprs4ubc4dxlHptV/NwVaqxvFcISIltJJH7zzeUdB7wRzGTzc6LUAiJH4NOEs8Am3sT9tnNc
Oo09n4bHiiOEUF1/x69m53dFk2svPNYDjtXXEBs7htDGhI73Z859mxqvCzIHIuiUuQlznGrkZeFo
bLibrIvnewWjJ+lAsbUIxG8aBhj0mUVCxFwYRgxSjmVrMfW/CVFWrPnoLgjm15HGdWEOABkvqmFY
zcqSpEQQksY4p0OAPN9WNVlfMCe6GJElavKqMo+AR0JyJxz2BhXi6KVS0UX4WZYc5k6E818dBis9
QpGnER3zVGchamY1ZXl99mPbt69+1wKN2jCrHDOgZWyKy/im7MrB+sXCbfMA1kkmCOOh+6lBucRE
TuAAzzI0zzdDnYwesm2PH49pAprjHSh1Sko/oed9yNQQV48Jg6/pC6f92irFo28TvRik9TLTKpBg
Gn4TUDGYR/YpuiG+tZzLYqvaFK3jDV9Enk3svooq+h3cssd6xZLGLeEgD4yNHjSvJi9YpzW9+qvH
JhUf0wDKYsbqPozzJzrWOHzN5WICFA7a9kufy64a/54E4Sn4nKu0m4HC0DW04pMTOIZbQI/n+T3D
rFJ1EUDIiCWL9AZQtzcBAZDTT+7ntLtXAn4WjTx4DqLxr6xKQtegEmbqpxjjlAItlHEe6GfCIxLx
O8SiKUjksAYa/FCFtn0fdUE4WJAmQ0X+O8embm22BEj64Snlclg1LqBkVjs4MQKMjRZURgFFWQ/y
wNje0lG8WB0vY5RnJGvfBLKwMwaE0p/KZGOcuaQGSAK7QfhW2BzXzxk9cM7l3LNvI1ckjIhWjxEr
K48B+mvr9ukIjF0C3f+wBIKBEXN5YRp1qC2nqO9FnGX6sW2LuTkkdtJBd6kH+FZUfKIGrT2jJbiW
uu2wpkzIqXEH5ngdm5+Gl3d2h71b21SVdePMD8L1M5YRTAm7lvRO0jtQ3BSoYAiPdbVQj2xifPmf
pUyfBuRChfRp6MWqcWx2tSP8SW+VwVHCoKyzSrLHWX+zPt/a2tUrO3MsEIeXfWEnF6MSN8EQnOD+
JENwfPFzOuQNmsy8OkBqJM9lWYI+2kxpTd3KBEunt14UeN5JVgl+VwKKrH6TkbZBscFYhsSAidEP
voIi/S1aKJeasAePeOaquDpu6Z1n1sxXjPXwtf2c+t7L/eKW6tJ/aFJYAA4vvfVrlTXTU9P610AY
MNdLQFztjTe11UNfwnTVipYD7w0uvyYscKTgmgOgYUQx7VNn4o3ayPleiMpbB4wMGzsBBcb24+7U
rXXCNmFwct/ohMSLwJ34GszZxPgS6MCWbV7XROpqYTxSmTlUTqpwi/8SmSZ7L4I928bG3PljzNNG
W9H8dOwADgODgq+iY0kOmzZg5eRiaS92dhNGd8U/S1hV+o+D70znsin9726kj64VWwranWQLJAe9
ep/aty0A0mvo1O2Xi1GBSVIxDDEPg4s7kN0yM+iRKUiU1IBV27T7HJmWvSxMB3dgiIoTTW4DIb7P
zBapYvEoEMPB6MQPdCiz4rVu53gv5WROHths2E0lqlgW9/dJRyNLxFByRF7EFtnGLkfutn0rOFwY
kBXenkJ92qXZYq466zDwziF7sqTp3oBkeQ+iQQ0UD062QZCF02mwNIm2ooWBBTtmnTH/tZayPMzL
MCE6LYldCCZlPfHXBPOHNVQhvyY5IgZbfKQlKphghD+Eau/URWA1cZuHhFO4Q3bbmBqfeMTiioOD
iNhlTfhUSKdA9rOKxk7q/XNw9lS1tXS3IFl3og7oVWtsbJ+oky/JkmDPCqY/iQyfhpbWJRH0xaCH
g/SSeuUxBq/IohbnXv1SA1JY5duD3V4xIX/WBcFgRVid1v1q3xQEE0v4hpDjJkr6mDjQNM6PMWPI
PgNlgqcDCAZfL2uXvNL3AZHSvePTm4aGAcF8myoWntYAn7wlWRHoQDw/phKHGWjXMOEz6O4ghgXt
IT9vihcggo7/6zQL/kCWzYALe+FjqbO2ZT9fBZaXJSX3mHcwEuEDLc+TPcOOaCPrIGcBKGjcZnHz
X1thNoxJ8SBCBLdevryINDqsSfBuRvCYIGFPMgEyyYjomM4myW9N4u5Mro+c6s8O+xr4IsQyGbbl
4y6w3B0F7xqdPV4du37I22mb85DM9t90+UpKBGtgRMir3iZOtXOb/LVin4YqeiY72YWT6R1lVB1i
vlkGfvva/VUx+k7H3ro1W/wCFKVGG7l8ch5vy7S9C3qUFg2Q8JoEltUwZjvhkSaXNjroZxzx+PL0
+zhSMxPsjokGQcHUPggbHxTSvm1giuMM4h6Y1Aqdc71nqFTEKS7Zu0UYMQ3dhpfvgaSEQ+sgAWhW
sZH+rt0/YyJ3WRuecjKfbJdYqWmxeSij6XcIgnJjOnnlZrym/kjAqnvr2EQZLcuBc/DWm6KLazl3
q+ZTFbxJoM1cAoMfxyVJ3YT4rqrFfydD97PtSGoGUxHPkAC893pOj2IyBwOHuuyzA+pZKg354oH1
r0f3zVHVK+cvaOKGIJf5A+P4KY7s3eAFKCm5lRmxoVpDLm3BlIJdMMLRctS4WZil9cL9qPv8pYzC
l/UPrnLfsAygA3kY63OaIXFkQs0k6Ys4j60uv8j6PFrAlEuoJYpdJb6Am/U59j37RkcIIIL+acm/
Mss9w7k86HL6ZUB5hAj42NevS2jvTDlekio9xaywCeuOQ7n14/kysd2afO8jWtWfThXcDIqArMin
wh8sVgHtpz1HV6yyl9TRP60eEQ3KNSzj1td8GJ8/PCUuSXkJm67lWC2kfpJbXdgluUEw80a+M2f8
9XESaGKMipLiERWsl2PNNuRlSBJEMVzjlE+PpSwRUU5f9Vxw4A2btpkOKMgeUjysHpAH7kZNto/T
fgzrVecAAjkHir9m/uCwYs7js0mJVsyztwoZg+yme4aGT7Yt76Iy3HWNtZMzEd8IIpnhbEymD6uI
wAP8Yfv9PbK0L8JmSAIMDppnbUIumDClKypOtDK4TXmoVqQD7HP0sdE1ZOosvO8VNCS8aIuWehu1
GdvQ9k5h5k29GtI/ksnq16ZvjXL56ECX99MQGa3ZDly1rP4mJv6ievwabC6YFN76bbFpYRM1wXxW
WXpISMhYpZ9QHq/MNW963zp4EoReDRcdLZxOw8N6YEwc303+n9d1OJQFhwpad+4VBh1sOJr8pXWb
qySTx7LlkcHYdj2aGxK6mZfOpr+f4bB6qb+3BwcAdbXlST3XTf3v/kphjrAd+1g/e4+8bgWkALQk
q5qzkdPBjf1NW6cvDuhze+KcxKzorE5antL1mmdTc0stDh82OgWpfGJedPI4FugXkFzO18rxV8Lj
Ft0+vZKzQyazxT90Ym58bJX1Z1TRNtOYnzj7wKW/xDLDymJvevJ9HVefHbqliAUWiKz+GxXiJUyd
9wX7Kb/kSn7iy55vqHJOnJe7gjwirH5nrvc+sHICfkGzh/LAXhC5fgAebmKPwcq2pDfiqwI//ORP
HroF56gCBSoXjwT/nuGQIwPwIm0XcCLhpewi1+9kBkGxfr0NC113RSJn7DrED1vikx9+L1hiGqwz
mhUC/8KLnw6Pok+eGzu8rRTMfFb8lA83Qziyqo4Pi8VpM7HFBeqCk+lkj9F2/f9wyM42B0nn6z1u
9i4gkDDxNrmg/UedEU5wjfDCIURB61BtPOsN3sFd0ISH9Uxbz6xch5CzUMbyCqcY4KdH70Ew7lq6
jTxcVqLMZxmbbYH8sOD5dHswlhwf69vKqr/X+iE30LzGqj0rxzs2eDfXa+15oCEzSIijWz85QYuh
JbMPDrPSm17grG54qakG8Y2batSfo3xhsrIfev86dPM+WCBQN1nPnMQR2yGNefvNOjk2pn/N+DBh
Me9kybdlWU8hmeyLVx5E5F5LcNsSWL4b3DF02lbUFil0bRmim0UL3IPrsLLy4BAyvNYdZZluGIcC
BnUP41xdqk5u1gdutmbskgkzvyxRNCSzHzCxj+6E9g6rIqHKu2s4xri18JHzVp6G+TQO9Rld55vl
fsfUzV3r8ELF6lQzyMF+6A/zeYUb1CP+4aZgccpp7XHTtFNJxjvSLH42FTKHMELTsYi+JIEKNwNf
LHkzV1ZIrHquPgVrlAx77YvL+nYxab/KBfBPsTYw6NzRF1aW/zjPAn1TehKz+Khb9VjgT13oJtKh
PC8BNQrGg4uNdD5rEa+vP1rF6oPl6dFJkpJxVPZZ2NFhfatMmA/crLs19XqSNzuZ/LGK7OrykK90
b6aw29W/tH629b4ne+8QZs9sjPY+N2cl+5f1CrO7uXpiuafeP3SV9SczZOKWMPe7sH5KVPS0mpDX
W5eV1E1HroITkfMX6P16mtac8LCu7wIgHOsnS5Yw3TQFC63GORUEeIh8+oPciMfF8FJjFjMC4CpB
pTocSZX9hintnhThfd5hlEQTb0ONtCoI0t78bMyMA6m6NhriYpw7+xz7i91jWcCyx9qk3xXAgryO
XHIi11Yf3yQRnlJFSnA8YzDsOiRdQRGd6nB4BBK0HxXRHiH8Ty23DarGtaKNhX+0E3pyzFDO0mxX
P5JMcETa+nbJCF2ui/PM5bd8JsyUCyOTOAQWpBtjnCLjIEyTCH6cuQ1HBs/r95KYge6Qq77+cw5K
nXnALCyT6Fzq4bkLifqgjLIk4Mu4/tYUum0XPKZp+ryeDutLU3rRQ8tV04hImMI8dIO3NeNwjqg4
BtYozAARhIRnopwpoPJXYN0nIpihsy9b2Xv7yY1BBMKUIhRhmtxLuXJSkOQjJ9jP+OwlDR2SV46+
dpfyfeu4OPMtPGQrpN/9XV/BoCWOq6OReM1/tfbcVLfNAJeBE5fN2E0xwXBcy21MdDGv9aU0n4LX
U9un175E7sQtBbUQVuVKnsgPQfk/Z+ex47iSretXafT4Epc2SB6cvgNJKa9UelMTIisri957Pv39
os6ktk5JAmrQ2I3E3qRIRqxY5jct0vnRJkrjnQKcvyRjs4zv+LujECpuK0BRUZIfiuy9bTxIGjZ1
L4492Kwv02B6Lx1vORI33bS+UWnlyHRHxs0ikjLeiBtwrONfh+IGuPnOue1i0mTXmJfTuHID5bGK
o4OYQgyOcOaq7AjRPQzDoVQlxCVvMHYjR9gAz1ASM2w/2uIQtTWcfhv2spHjMw+l/QuK4TaR+R1W
hzL9Md1mJz+yJECG8bBCcW3u08uVgTJJy/sq7N+8yb0B+b/lyMHLUv/oUERone4294yNPJebJHkF
bCBVJJi6PMq8BBWRnxU91LYn0Rxr1CKzZ5W831ReEod3EqDgbploC3cvMpAVSMJ0DbMMrojslfzA
onH3MrIwet3SmvlSwcaBZVjKsxT6EfYpOGNT4QD53KdB99EJvV/ZyKq0SfKuSAUaVimz2o0sMZw0
Xw5xA2zZBnyIeLKRDUyDgdlQcNZs3iqG+IJAFFaRGKyg8Zb7yOgVDFeQF6JOd7xsW+TwaVXj0JAS
MJ5E6zv8YXYaGVRNJ3JaEQt8kkh0oJZ2a2yrVqLtgY4jx3cvg3+b49bKP2Vp2frTLgebiaLwr+0S
Yh6NBOtObmumzRtmpGCQdIiOlfnocbxXzYg5j3sjM/YRsSWNKCP3O12pOw1W8ax2OdWMFDKRVy/9
sll2MCrpXS7a2tl3zqGimpK8S7+ipY1fmyiB6MfxdwfVTtPOVxrqoZqNI8VwmwjrcZjEpmT/pipm
JFO6dDrjJhDWUhZ85jjMmTMwfYl3FVMph9qOEeSGwcVOgQRoZoCok4z+s790w/KoIHYgT7QGMeSW
B7bTW5kGRqzTCASgIGNMWqpWzF8XHMvzgpCvxeFPhqNLefDK1WJHKCPyVRtwknKNhvWLlTY3qUWJ
GdjonhsLeT2dOkJQJZUlbE/2KMj2fTx4B8Df7O9s7dodTTJzLaAjMtDb23gsuclTiYqUXAoMOl5l
uIjZ/bZ6n8tmm9csUXKX2U9XdUtF02BNY+UCeAzTmsY5FDi95GX9idUpSY21ChHFCdppx45Z1fRD
S4DitkfrhPBBTrDMguFWiilkpFyJkqxVywKjbtzIfw8z34UPP0AVoBHTo9wS3ERt9K2elqTiiC2w
ueBiH+NAQe08mguG2BlUW2k8i2QLDmS5wsIRnGXTM/m3lvR3KCtT4mULo4iYSwYLgZEcvTNsiqUw
jdS3CiQwxBzsZxnX0tBds5ZZCI6nfauz/i5trIMVgaDJDzLNlccog1bovchhyjdNdjihMQeJigbM
Lo9HnsI2WJPe+B16zNYJ4ESlvEsWh3xczvGN1Tu3tOoQ4NQxTJRfOvnqabwkGhG7esiz/kaZtL3q
3mtZuCIjZPlhYoQs5K8kpR4EvrefBim/Ut3K2Nk24mHSohuZ9SuExIIVWFT9S0UVgfHYGhfPVaC7
T5jH8Kt19iZHIS9ZxmWdwgNDDFnUiHp8l0Wmko6P8lJy08nMyCNlyeityXSKDDAOEU0rbZ2BRH1L
kbKsop5hrcdgI/G3KS2fykmPjF8hYdkLNf4ASL/lYAopehXb3AEYOcjyyNWx7RXpwpDisQCTp0n7
MqniI9qQplLPeStukq1leNWm6oB/D6HRrTYc0NuQsxYVfYa61crBayit1TcTirVLFHSRfwmYWc8s
2mkWAlZF5jI/mvRP4U4PEbgeu2LwkR8CXbkL0FsMrfIh5bBlOLSR34Hx6rfYs3DqCbaDHr3baHIk
QA4ZSK88skTJNGfViQNR6Gb00zfZc6B4DjR3p0beXgYEGYJV26L3WNxZXoTHCiGvlFmHNy3pJCTo
FcoGA8OIFcyZNVJRm8gf3wxM3xgZHZEfe5AFWJFQs/JdSBKWul7SmIqPppsBl3KoFYZZn46vjQ6+
nJbGkE7HIO2+4/y7anpAf4Gd7kw3Jw+ztpmh7ErOW7csF8EUvspsCgAMUj5N+qs6BmcrK3cB/WGW
h92qzdN77IUf+LvgfdGNdrtu3/ObWu4HFujBcMulQ0eENYFU4TpOUEmEboDwHuIMk/cZSWo5G7Su
SEpJuKs0jplHW+m9zXyktDR1H1juGugOg67goIb+oW2y7/Sj1qL8nzaFR5CUZDDZE6wn50tQURRq
QxadHEnUv/TB22oOA/aQFN+t67uiKLU58IBtXE13qd5pCxlvc6f91PzwANJla6B74Ln2o8jbbe2B
f0KOdRXRg6C3uDBS5ShbizIBTLp0zdQGaY6BtprnoSetl/4tpt6fjgcUAEgvQbV+KQNmOU3NWFId
jKPs1Gi1tZDpFKRaHFYMjsJ0PWk5OD6IxYZrQE4okTePdh69TEbh6c1I8Bhznel7/I0B0NZx2gdG
SzNHNe5LV+FUr38lbC1qxZXtv8hYqKvVq5vD86bz1FMEBujZyAQkMKxj6xU/ZBnec14yqrnTm/YW
1Tyc29jnaZLfYPyyAG+6rWNABI6SGYySmleZHhuJfmT2vid4HIY++pEpwRGFjT23W9Epemd4uRC0
EBAp+mFTfZl6/y2zAkx0VfPnGNX3Dvs4M/RmDZkU70MsaOHL7Bs1fc16eJ+WvS7j8WiVI6cJLt6u
xTr0kl8vDbDfTiusjYvvqRruLNu+ryOxU+LuGXDngYnsR4/07q+au4eAhqkZx4VMBn4d1OiCYk9/
pzbFDkGmcYlj1DPKhC8C/OG81acHuoyLWDGg0sU7rcJik868Tg3dAFWU7Q/DCHD0TNYdBa2Ugo1J
udsGkXhFNqE4qYKo/9Qa/OdkP4/4j2xC7NLLKyyQ6KO6c32YOjbwmplhWTB5vYewgB/bkP9EJaBZ
BTHc1Fpqmn9TF0BgHP4bIL13dT0+YYjGqiFRtYc8uldc+DwoaByqVsqfWOZnqJjruvXgYbrKDAri
Ps+yvTdEb32HAlLDTMF0uGwe4BVl7EjxN1CGfgUTAe1ebkJRhs+yokp6/cFntaQl/hbMqe+atn9C
HFhAFqhvZU8JOhY9AkpTWRsBjWWuoj4gL8duSSf66xwBlkDxz+FcLtrsiwLiu1JhuZRn37oxWqO0
hwpvyfDSRaAPavuuF8a+Ipi1em3PCmikiHIWK7/pvhRRP4dus/eEcWvRCuoddzlS09mJcQ8zbwWe
9EaunNxG9Nms7YOhjvZNn2s/chEDS6kWjZvqOKdOR4M2Yh/4TObKpaxtUHZ/D60OO3EKV9OMP7Kh
Xdi0OvvOpSY0t4FRAKZMEUXR0MkmGzFBL2rSxFzTYVCiMoLmFXbnY/g6CF3Dlzt7LSOgRwAQvoMF
29U1n9eJI/yGuvTNSZQdHJ2X3sc5TCgoPVl1v5LGDCgaGQ8emCOtCp8HsIEzv6dLgisJrJ62ieZl
ALcyzWuPWtHFaliLviY3eU2y/j21hOxpIFJbM11GTDmkOjK/HBMTQGXAiCfMf2QWOHkQDc8CjxVv
6OA4ge+YhUAGYMxBs8jqfT0ybAMvh5Rjmb+PogZ6nb7kogKY1DPEzFQd6GmJr9sUJNhsOkznZYy3
hfssrCpal+EE+Rq0ESMPocrK2XK/7AKmSeBA1KnHD4OaCrCzxXRDvbG7aamP5oOt1W+yHyaTYhNQ
Lhl9tzeRjFWybgF8bjvieGa78WrgMGPkTLOIcli2mIcyI7SxLGwsqjVzg0I2utENV7UB2yQ6AmuZ
/4r278q31HERWulb1SYvosNtF7cDaPUAV0SF0grxE7OLFf97iwJ3VVUIYcYciQozBR/xMAeKDJQa
ZukxWEaGwU6NSDgNIuowfjuOnulTrhmr0Xae3I7OswtnVkvRabH1ewOdczCeazx36FymvPaauiUL
oMklKAvamNYlUwPHqt2CEfEWelYCoIsbSoZghTU6vkM45jDhT58Az6w0jgqaCdw3WDgM39qMNCqP
9qNd3On49zQYEsSdhboSbOmJBjs1TG4w2vM4i/VkL4/7sO+PWJvYMxDtm47/wDWM7EbJwafTLk6h
oi3luep7aCJFjdsvZZolO2JwMzbgF/a+oqyGnI7i4KZIxQab3unYFfFaTYa1QWot78jqwyrLiu9q
0ulcGaEGutuWHofnZ5+JIQ6+OaxNq3sBQPYxpCjzuymAY1KQ1vUPPsxoyY8NZv4E9ztVqbGFTYSX
QydkwXAWX6c4oXk90Dmp69RBl5nXFtNWSXxn9bziRHM3Rl2wyEWxkv+hlurvEfJbm0x1ti5KFnTi
o6NPxu05pK2OQNWA5lQkKG1oZeOtWM67QtIWiUao5ZRzp9aqPcrIL23ltqsM4TPY48EOe4tkhkfS
W6h5KQcgk9kaTiC9BATIy2VUtxlgsKjYa2PlrwFllg8UBtEqDQOytDY4tEaxrdXwJ3FJyA5y/eCE
4qbutG4dJKm91cz6pUE8GjUSZWsnGLvpdnib+eGX1onHSVWQkYArLpUZsc95z7wiQQGx3HeKjpx8
bePeyE4+0H1cBnZ5q9TBvZQcqZzkHd+AdVj2DwkSHJgMHkvT+8h1KmJMrkBQe+pL7BhPY4KRYDvY
lGEariJyH0Z6jvjMtMZuE1COjQoRYgDzQUUxlXzmCXt2TBUob9Vmuu8t945Ego6waf6YSqkc0GYP
Vdh+1UG/aifEjUPLMRaJO/V3cpZc+fSzLboILZ8EEYCqEx98z/ekRbw2RiiMghfPd+WDwnjpiBqX
RVL/pTl6d+UU7KOwvCcobbSivmuZdMn+rc08KFCTbIUFwa2iT4wE9QSj8ujImYow7YBqbUMHUdPv
x6b5hPmA8InxpZbBvo6QZTRCgymvkSxA6YG4cQg1waSvsVDn+GB0g1PHI203xBnxVYqhLg8Ospg0
KNYKdtZjPW6hg8xlSSZXSteNS8+vSF9wwNUSGPAjhcIYqI+FgmyBRbUnxyLge7IZBkj3KaNx2BrP
ow/hm8M+6pklpnFSrmsphN9m4PP03l+mXXCI9fgmrdr3LEs++WWPlSANwdPkVrdUpIObRd2UP6MI
ZyU6B9oQb9DPPsadgYNVQZ4Ra0D1xsw2VqUCxlnJN+o4PKALAP6fR7XwAfbKrcU/B+l+VOkraDeU
ot16mGizsYnNHvm3YFSQK433dhaQnjSfRc84tw4DTWJnABGgGMcwL2ucOy9TD5XRPKctYwng/2+K
RS48MCbXOLNhZ6y6DGak2awzF1jV2MKPABhmHDWhBQjT+xuHpKXXkWCrHReL1XYTyRxD/rSg9umf
Sb8FNN/WHg5K89KPZYPPfcAochnkiHzYVBdphBlYnCIU00fEPRgdN1lg3hNbGUXa0t4LwgH6SHWI
a0KtUsRm9gewSHg67veYVtAYCG82ZHI19Ai/im7AnsNMio3gmfW56qTlxgO09QI8AuP6PtjqZgz/
W30Lx+iHEps0NWLtq4sSoGeKhU9KOeqzsKDDrKScZnKHx3pwZ+jGWi9oU2jOQCdOjTHDQEY2oFGu
GQ9FJD6aofzOAPYt7OiCg7s8hr4tZtCBrX2nZXQYZWcJw0I8dMqXvIKJojktwcAET9AgVibK5tuk
G8EMaNBWwSIx04N7nH0faFJ4EGVCC1EXpaQIj77kAYp5Xco4JKGLVhTpqhmTpVVbHTPV/lmgmjKP
raicewJ9Yc2GCg4a6EdmOm81mbTXpgcGnO/A5qDui/KWFPi+QjORboLSSI0jwGEyh52q8ZuviUn2
qe87Ks2gI9m0RN8vura9bfT2qOcdCnOwWGG5PfGWN3pYPg+JTUenw/TMVekW02BMVO3VrHXSYsYZ
ro2mKBhDm3Qoe43s6pFKfSVg1Hb0ur3QYy6gJC+VHj4ESrRpQ/dhZKo1BspNrVD/VYpJbEcTlake
qjMFrLLItDYmnsw+ESIr1cekAWvmdfZ90loHJHPvMrfaKkqwYZh6mLBtktCPW5SfX2BCISDk5QcP
mU68yMRc/+W6Ft7oLZ0owHdvUW2twXHfZpmN9lj+MRH/W6G+95ZD50/dc5B+WaJ9CpkqzEIIC50u
RuYV4tZLwtUQMWa2SxQ9GJdFCQJkef1cVebPX2vNScqbRs9tZMbVu8Ewtm7HaAEUbDcXXY1JYuRB
JMy+RW20TRNln9saMIQJnkibpHQggvwG3fZsRml7TLEdAfk8PGm4sM/U3v9RDljFGk0yh8LGI6vK
i4izaJGMxkeINfTBoVGIlsTaRwpgyHLwIhDcV5XddssOunjug5gVuo5dY5bt6tz5mWU07tK4U+n6
qjDA0NvMQbC4Uf/UF8awajXjJU2SH4WORHRj2RkL22H6BdwcXpngrdtgjQcHi4CufWMUsI9tfTOO
0R1JT3AHrLeFbdy+a97woxmKpVareElnG8LqVumRcQKugkBbMXBAZTX+T70NYhOD0+GlRXFjFqSa
+b2wh+SYBT5k7H5iZzsKSooOKIA7bAecbWAhmzhJ4XgRJ7QgnT7GDimpMP2aSmuJ20P10Rej8TNC
i2ZXhWXylKBUsS/hh8ULE8k7kMkeYbrWWj6pFTP1wN4mmp4yvOtumtbH3ATlos8qlO6URWiN706c
F0BhwN9YGHqgnO/jp+NYwMBsz3sk7vfSWUI5EhD7d6x6GGCzm99Mw8y3Yzn5T4qNHIFeKkj2Y12F
w5YRMQotkbsGqevmL01eNTOt7ZS3sRbWCkdCf2XxS2aBKzZ8jNvaTdFAFWBNEM6Ft4iGBLNsMjxz
Gj8Dt2eer6Hp+kondWW54Te19L4GZ0ACipIMYvZNAIdT09qdT5SGLvmSM1yI+vqIgmlJNI9GTs8K
XY2Q8WO/buD2op6wFGV8zExVXfui/oAa/xnRIofgeoez8Au9v2+OMtyTJqw7TflQXP2pTaHnFbVj
7fSpSR9SCH63/Lrwsau7B0zBkHtMsEJIECBzBTz4Quue2SDpuiJjgD5AakrDCKs9T8cXww2RzKQT
65Kfz1QT7VhUK+9dA256XhjGiv/DIC92PxpsjxdJ376CPAMQJaZbx6zeI1ZK08WvI90y+HQvegd3
WE9XpZOtEkt8cxxiopBSV7TjEUYC45kwaGBi3U2guDkQ8PwVOtYDTJsda9zbEZWmIdSboYhuBx39
raKHjxR1zrGxsFrGhSgOKGdLKxXbTFepsEWGQo3I9n5Ylbiz2rJ/Z5RowNKa9ZG2DnFkBt7zQ2td
TnT7rk9KjBDMg+r50PbApaCwos1ErT6wTiDpx9aNPVH0oUxFBzSi7rINexUykfCiaVvV4jEssn2n
lgsHabDAIRypVfeIdOOKqLRJrOIpFdm3cWge3EB/b+BVoYOibZ26PtCrvMcufOPxrnoHgZQuTYY7
Cy8psujMnA30zNdOry0sJl70TKwVQibMKqtA2pMqh8bN3zJQGw0EAg+34akEPlVY/By4943iYM3G
v44+/9xGGNRIjL2dey/I5q6LMCSmJOMxicWz7QfHlpc0Q+BjQt0GQzMI4sCTlSe1tZ5EgJAqZc6z
1anOUiglBtn8B4X7lJctIjRFyZR8XDqNwWCIFkecHCDrHCGGr7Tc2TPQpPvvqD8joawHkGGAJFnC
IO9o/pIT04YsWmvnJp4LWSK4gXp4dJT8K1PMaR9ZWbuIG9ohTrNBuGBl2R3icLC8mYWUcPq86s1W
zDdz7D/dhmG7liHEXUkd+YYWvaMuIlRMIWpLB7f8Sc2CtT5Oa5SF7jWA4HPsle6mBpUURk7ZDAQ0
2aFTFuhHWtAW0/B+NEEuBn5N73U8KCWcn0ipfiQCOGOfrhMBKZHOGwgn1Xs3q35Fz/aNUHoMlA7g
mseLU/RHBeHtEbe8HNdFBOp3o8kIXk6ZTS1SKQajDeuG6UjjMRYCeZj16HsYtFKRe0yYdwAlE3Sh
Mp0JI4bbkf8cDkx6kYbcIy1+aJ0J8nYDvbbOGcOE1TdUoaZ5Njjvui4eC6wyZ5AH7qRcUDGqcHvT
m96BRWAXNHlHgZ2Iu6JT8Bym6IoB6MaKQGGe5fBiwxjl1Nz5BrMaj42ifkeAZBfH3VMWhiBLg51T
6t+doX7LVPuJJfzapYyxTM8GOasQGUb7+D8vVOcTZFMmtVCeqrG315D/7IWtoSM7mNU3r86AAkS9
CmCvYKAC9ZLAqLyOlaHgQYB8j+Mh7vnvf/3f//ffn8N/+V/5XZ6MSCv/K2vTuzzMmvo//zb//S/s
3eRfNz/+829Fh85HLYAOAn///HiAE8q/pP0f7ELpwVlkD9kEQwUW1+TOqbH158uXt85cXvvn5Su1
G0UXl+Z2SJnz5V2d7SJ6VzeWqQbfL9/i3BOo/7xFWJvIrCRYULpQYtZBbmRrA3r6zeWra/Iyf3hB
qvvPyxuKH0ciifTtkCTbkKNU9nNQFzpaVXoYdPwphdV/8wcHHSzVneaXb3vmoVTnn3ellS/oTpT6
toYDj0cfeSoMytnfXdz+58Unl+ZqPxY6s7fovRDNA6rhu7+7tPjnpf3SoHNmx+OWifwRGWE0cIv6
8fK15c/705eQa+y3pcpSCiBi+ePWLnT0jcsKeJPtvWWa/jo1VJ1Rf3f5RmcWrSo/ym83MprSprRu
+20bUPY2qDa7o/4Mqy6+8gHO3cD45w1smJelXivD1vbHcNVYRjjvjMnYjG7TLv7uGU72ddhpCAOY
ZbfNGgzq7cbKl+EYlKuq5kS4fItza/RkbzuGF9eNVnfYM4F6G9wB16wJG4fLVz/3jk62dWSWWuxT
i7MDph8BOuOUNgw5uyL//Jsb6O7JxlbKfIQHWbGxS+QRp3YbCnQA82R/+fJ/fju6e7KD0TFt9aFg
AZkJtVXtKRslwcfs8sXldvrfW0F3T3awQCct0nVH2+ap953dcBPQWKMtubahSl25x5+3G2J+/1yk
ipbiAxBXKPzD1cVKVQIA6ptBCHgDHqgHaJiXH+bcm5Ir4Lft5iue6kVVrG/9uj2mvXmIqvxKOJIv
+0/vSd7yt0tXWq4GamQX22xU0a/IhxbGeZ5nzwnabsuKkgY/o0ZUaNuJ7i8//MnmNm2LEV9eFVuh
xT+TDD1GvDL/KgTq7smuduMmF6YRjkCaUU+pskXVQEBL4psS60HrSvj7dfb/6a2dbOwhbh06chif
W9Gwc9IGfGKNSUS/z8pkXuoROMVuRRa0TRSw6B6TtTQmJbq8Gv687yEz//OTGQbCVjqUQ2m48YXd
k7GYxgRPCbLCK3FLbvA/PJ5zsvE7lYlv1ubaNgmcg6FNm8Ls94btMYjM6esHa5kxQuXeXH6gM/vI
OQkETGbpK4aWHBlgzTGilk0LtFJKOD4pFnLBlaVxJlHRnZOYECvkjq5ht1vPWBpqeQBjLMFBRq5t
jP5QAIWg1Z0BA7z8WGe+k3MSHjjop5KEhwNGb+iGY5pbI6luN7d/d/mToKD3iM9EABV2aY80I51N
Jq13BhTUy5c/E3Ock8AQIRTk4KzZ7izhxbtCeO+t2g/3ly9+7tWcRADAVhgeq2GHzemwN0Ex9ql/
i/30+vLlzy2o0yCgumkSW2O70xp8b4PEdFbZGMPoSyt1bTtK+jCo9nBlO57bLCexgD4UwiZ60O1C
XBVvyatBBRWtiepzFK99jBFvUqfFjpYO8QzdpfHKbc8EbuckCkAnL3S1GbitmIxll3avkWF+wFFK
ZnGlgG1HQW2GzdnX5Vd65ilt+fffzok8Mrs+aPhiQV0o9zQVAB2bqJWV45Pab4ZSf4l0zBVNBHba
K0945gi3T8LCoJq03Fy6Yqln93tl6mBBGmH7vUeUYavYQfx2+dHOLEb7JCy4zVAPipYPu2IccFDE
CWorUl1bOgi7XlmQ525xEgqY/TLgGLx+F02ptQV4EixqI3S3tglM9++eQt76tw/kVipiqkLpdzRe
3K0bjDD2LGBXWg2y9fItzoQE+yQkpHKB14j37EIIQQf67vQ/0Pi8cvVzn/skJhilxczE5B2pbZcv
aruSlIS22rk5KoQ5BglXwvKZ4GCfBAebdYxyk9Xzuf1mmQjUTuIw/UpckT5aSA/NVYj+V5bwuV1z
Ehs01yxMBKyMnYCFiFA1EhU3CIWB3f+MXWVu45YbX3l9Z+KBfRIP6t4OzbBOx52i2qtKNV8mP1fn
ycSdGBgrrY7UcRRdWc/ambuJk3CQ+Zk6lBBYdl1a/TAn9THTgMt4XQrhMDyi/VHCHYrXISOyJBne
7Wh65uz9mcHvpAVGVy5mjmxO9qK1fMCA14rrcz9L/v33TeAGqgWcoN/RNPoR2/bSM8fbYixf1AIf
XiQjJDAquPJxz2wHcRI3EqVDrCQztR222Vj1IW0yN0Vori5vNu1MzBByn/z2LBg7BZURcnnPwN/q
EzmOmWE+pD6QT7SfneBQ2UvJLZA0DmlXPlpLcL6F1b9c/gHn3uVJQInc3ixNJA13jpvfWSrEnKYV
N5OqHz1H/2hRLUT/Jjxcvpkmd8QfUk5xEluGOimgUCc9YuJKeqsNdrfHjQbVT41hY+Hq4rlAYEia
N0RzlD/opE4a/kuKEO728k84975P4k89qlB8MtHt0HNDpg34LLPxfKOVyZUveibwiJPAk2lMAsuY
G2g9nk5gpJm9GC+63z/oPb6sjbiSXJ37cCdBB2gs+n0VmRsjRnMhiuon1wdaqCpYuCZGjir6NB0a
rYQFdvnVnQlz4iT2qIDFUq1n27mRqd8oVfxZhtkrFONFVHcfRjp8RHqozHAGerh8wzOPaJ2EHwfL
JwFbtuckahYTpqqzDEz72PfPDF32ZVBtLc/6eflecr/9YWVaJzGlpQWS5OoksX4V+tA20gOpA9YH
5LBVrC/f40wosU5CSeC5rqIOVr2DTlvNIn1gJDBeufa5QGKdBBK31CdA/La207PbFFAbRRyiV6+S
aZlUzdxP9Rvih6TBSw5FycDVYXCA/MostpvF5Qc8s7msk2BSiqC30AAcdmDkkbA2V1PW7cgikisr
8NyCOAkfBm1OA9Q1KzBIVq25nHJ7xz+YtsyQZAGVPlyJiue+1EmUaFLmLmjBAWc0x/xWx0dlHTOL
v/Ktzq21kxBR5FYCgLInqadjhWnIUVVCZrLWdmiH4+Uvce4WJ9FBKu3CjKNtkSSgHWzEUw/4MtuH
BrHGxTA0zpX7nHtRJzEBVQddAfHQ78C2ZBtXScEPl726vPwUZ65ungSAsTEwGK1Msl2re1Ai5cPG
4vnypc8sJVP+/bdzV22qBHc+RE4rO3OOmlb0gHB0b1EN+XNiJQH2zJCScYMerhTy57pJ5snur4Z+
KJMob3ce0nroPUTOKilxbshHgIEGQu7zqUIWysl1UALMizk3wvcAY0/kK/rw2+XHPrMuTPn33x7b
HlvVRj+uR9CmGB+LSOqUmYifIdRf+YNA0zxIXy7f6kwwME+CQUWrx62aHjEf4IcPWL7DKYtDjAhs
w9OuBIRz9zgJCMxri9aDvbrDbAGWkwi+91W2qh3j+e+e4SQOkGVK5dyy22GSCv7cEuCAFVeRx215
pVA5txBPgkHfGppdd3FPAriMhwgTgnY8BjEOSXhtgeqzngfHvtIGPve6TqICgpwBRykM8MjAmDrC
BuIGydg3UATXcoRzT3MSD3I2TdM0bbeDanpb2OjjqfkuNcKXRjFuo9DduFhFXHlzZzIt4yQ6EKGR
FYjIRxojQewTAEKtdybe3OhAmPE66Ktr59qZzMc4DRaOmjaJjXmtjQtfDnUevq5vuUD9nWbcVS0S
jFkQKfPRC9Ab7q4OKM/sVuMkZCBw6ShOVXCGauE8KqrvKBs/grv8VqE0eGULneuXGichYeoMYqEt
PcDwyAA9m0QAtkP4OkGlKSsR6vD7AUHvW1vpKoh2OKVVvXGtdj73EU+iBNAolMYdQ91ieLushuqI
vMQar41VDqDQgUd0eSOfu81JoECvzIXWoqtbUYpNAUGLEeO2RTtDVbVHx0mu3ObcQjmJFwleTX2s
1snOgTI2FwM4dpQ+d1nV79kYcO7tez1JvrfTeGXIcu65TqJHY6IAHHoR0ELkDx+ARBW3pd/CRelT
fI4Ar2zUoTCvbLgz4cM4CR88Uxjl0DN2yPk5sypz3p2uXgO/2lz+SOeW+0nwYNyRut6gRLu+oO+I
/4uldnOkv1dFuLp8hzPfR5d//+34GxQdFqzmogbURkA3tXtfR8DGhggO0dNWjjkgKfjhl292JnvR
T6LGVOadHtnptLWhMJbguhwV6ePL1z7z3XX5998epHRStaIPmO0czSNfUXdpA+R+1J3bKrCe1CS9
sqDPfHL9JDjgKhAIXTIaJHvds+NvcGdzy/l5+SnOfY6TzW85IkUOtZ22ndUZs2Js9zRNgQphKDNX
8BGNopIeUtfiujCqj5fvqcm9+IdKTz8JBXhZFIMCOXmXykov0ZsNiqZLjLJmSW3PdVge+Cpv+wET
XIx3ytGC0uHC5vS04loqKBf0n37CSZigs43GtVFiqFR6+6E3PtLKeVfSFikKu3rW0flBT3uuFy5y
B8O1Wfm55XgSKpBwHz1LkKorrQPnATshRG2uITnOrceT0NCRg6VxX7Y729Q4i4d4rXnZa5qj4qAi
U7vCFvnh8vc7tyJPgkTa5kmqdm2/A13WLSlsUNqrtQSFSMQ0/uoW2kmUaFEW7jvfp04naYH3+7OI
x3Wqua+XL3/mQ/zqtv62d1OrjZU+c9udORTaLhcolShe3q8vX/3Ml9BOIoMsv4XXRB1+XPn3NB1Q
GxEa1Uy0Fp72wzfiz8v3OfcUJ5HBzMIUirbR7GxHwiI6BCH80bryBc4VS7+6HL+9owgoImMhMLFF
FC0Uv3ouTPjlYCVLM8Lc1/tpWsyoUWizE4j49R6plSu3lr//D3tTOwkPQiD1GedTtQMpM4qZkkfV
LsY/cGU4AbMKYYr3yy/w3Icy/hnClVzJ2snx+50WxlADGb73K/S8jfnk9vlCcfPptXTKa/PLc5/r
ZPebFv6EaarWuw6jM4Qg0ZjUvTG78tLOPcvJ9q+6Ti+HiWMC4YTRhadjG0eBHieGI9+w3ln+3Rs7
2fqxpCQVuAfh9mLCuNZGa2YlWG/UiY4SnTlKjuLfVUr/C+04wojVcAjZjbXmHRM8atd6Y6LGjC3S
lSP8XOJ9im30MqFasRkQZhJ7bbujJHkUy6ZskbtLoHApqFbU9idGbs7c0fQrjY8z8VM9iQ823PtC
mFqz06NmXRlYjVX5cbSD+8vf6Mz2UU/CQgmoso5FNuw8MPBIBkTKAudOB6HSIl9kNSKZl+9zZj2r
J6mDVocpQ4Ny3DWBZlKv+D1kb/T7L1/93Es6CQLoesMTDWhkpqKPdqRAFVjavAXE3v9lMq2ebP/G
RN62B6W7w+TnFi3KbYEAnOuJh8tPcO476P+MLpE7pFVfadCzDToXbZw/iy7B3kM44OWtK9XHudd0
su1jJ2pKy6jbLbUpPmedthati6pcfGWtnnuIkw2v+LUTd371/zm7jia5cWb5ixgBArTXdtPjOFaj
kS6MkVmSIAGCDjS//mXvu8ziGzQj+qRdhYJomCoUqrIymxtHndqxSrRDoPPA26le3dEmCi/yXujR
+e9aFSlbqF8O6gY1RYgJZiix+bHYOgEIdYbwhyzTtTDp31v4f28X10RDys7THPVuUJD2DTJ/HxE4
vgZkgYHZv47yJ9r1D2l+X8/LrimguBJeC5fv4Le3XaaOHfOuPTSYnz8hX2+ea2InB2iSikEDn8eX
5r6Mqmudus/qJG18/vvWuRquoHXQFyDQgnSTC1BUpIcTCosLcDiOu1oue3DHg8UL5FPlQYUc8f6y
BZQKPONQJy9AWkh3KNXtzv+Wr72FGxveIgIvfAmUjID+Jnlm0GVpvfrj/Ke/fsOg1v/fwwOZej/V
AYQpUC8AG2QBqoQsgywkCMyh9Ab+s3r86TCagb0jileW1rZ1hu+I3BDMf+EJpTd6f0rwy3o9eMaE
FPGKRfybYf/qnBruI6KEsJkjxgrB8k6gHCyHud9CE7SNHuIZRZ7t4uEtcUAfalbGmwaKGnhELRVU
M64hjQXRe6lL1mxqlf2lUJcCL23zTwCuI3T+xVnly/RQRilD5rsYYv7aL8CCX8/jMnXffA/iwwtQ
zpkYoeQGbgFwE+AthFFmqeMMehELn66geeA1V2Cp9EHYNrFf0HUrgsdaKTBHTKpWVxARLdA3PULX
W4PMldCwPLHg5g60cfPp1LxYZeCTLjeeA7rB70gMFAW4AccSdCv7pQStdLZdyCD7n5OkHCx4yzJ6
KYjwc+j68ZseaeEP0QC4eT8PEmRF54+TpUTuxoZPVTO02cBGKx6jge2rRf1QJf1VlxCLzr0IVI+d
/6JjlA2gUXYltYSK8lp22AL3cE3IKa/aMGyR805qoCeWnOwhMb0t3GcZPOd02YJbnYNCFeoJtxMD
P9rwunBv2+ffVV0eBVQDeAONUG+lUvF1SOma6NRiAWe7E0xVclKlgerEXBFagKMziNwJbLdU9wdI
/ywz1oj1UN09v/xf569dE6Q6+mEXOOBRSsD3WG7bqAAvM+MRhHCgZBL3IN4c2xxGPbB4bcO/Tga4
Jl41X9DeJcCMnPThVRV+KPUcR+js69AlDKCaW+Q7DtZkVAYuCm1dE7CK7FefKYGyZiv8N2jTACgA
UgZEtytBgW0JDV8LTayq0WgKOiUi39Bu52w1pRy0QhVUGeSiMVQzovdzjC968bomhhXqURPt+CQS
UJ9Ab0wWuGkaYLFb/y4o2n1Fs8fzh8MSsbuR4Xd1HS1BWwwiIYR+q2NXbrqcgMQDjAtQ3nuM0uEo
FqAWO7lfAvnr/KgWZx8ZrtiHwivkX5VIFG3fctL+k80iGf21bITNzgx/Ay5Tr/XaQiRQB3pyF/XS
1NDHE9NRNcWLiKun87Ow3MAmkJVkM5i/Jg+gn6j9K3g6PIySr+GKLB83YaszGGSqGaRXCfXqW7ZA
SGLpgL87/8stC2QCVMGKJHMHnNaJrJS+77VQ33ICRpzN3Kv+IypCZA7RYEReLxvu9DM+ZT5IqnHZ
oa8l8SG7u2mZe42a3e1Qgtqd1fdD2K54OkvcEhrRmdJ9gFl1dYJL/aH3uo9QemDwg1+nXrUD89kt
EcGBZdlKnGQ5xqHhFohWLQJqWScFdHP2A3VbPBRA0tcO5LJOJtdErnosYr3P8xqd+uQxz6qHAJJZ
G2jjrCyZxbOFhvkDG+0CHQ98DWesHsCgVwW/B6goO/uQDKAooSqqxY7kGYPOqDeHa1Vu27iGB0Cn
S9tXoDhMoK33PAAjIlkGOQL5G4KhL3XcH8AheuFhN7xBrApUFoNaJdxxIGI3VTuAAw/ST39Dm/Vu
7p39ZafceNlFIFZAmCdVopR/ByrqB+gsg0wZYQXyuy/QZVy57CxLZyJYNZQroYNdQjFXjvWmiPUz
alff6FC/5DG70mC3VH2wktb/+rUKGcL/Wm5XQCJnQqM3pCnALYXeh4/WUddVCiocSfVKWGQxIxOO
OkCEWg/BoBIIh+xBQPAj8EBq6jorl7ft84ZXKHrNPcBNVDJX6buTN9/CtH5SlK0cL4ujDgwnwDQs
tG5xvAaVP3NnudUdJEUuOlImtpSpciyFEji6Qi9QrGMKXKrM+TaqXO8aEHZsYlUOK9eZbZ0MV9CV
NAx9cIon0Dd7g8btR8YECA29lWNr+7xh8b5eRAGZPRwlOc3IDNRgczmgCy2APETJu7XqnuVqCwxr
d2cHwus6U0klIzSxuG+FcI6AAjwjt7pXcf73/M7YjNAw9tyf+tbJsjYhw+Bex8IJjuDlEjs6iHIn
UQp5adqF/e6hA7lyiVrOmYkcZQycnpBXaxPPj/dDUN5WtfxzfjK2TxtWHoQgxGFx2SVsTkGAnXVg
xeT1ZfZhIkTLKQDsYYjBdSc1Q98IgFJOCDG98z/dst0mRDSrsdld4DZJPD2W413eeWB7rw9pASIQ
T66YoSWuMDGgIKZmkA2jTUKq7K4GKcqW9NFPCJp+w3Mfuo3QjYVLgTbu2/lJWQ6Xf9qnT/FS1ZbF
NDr1aVLV4UTgAVxr8TISPDYqdCC4rryOnPH9/GC2zTfMPgBFIORElyaZyXJf6PjOGbof5z9t2xzD
5AEL8QhdSJPQAAkW4BCj4h5660pDNIh14x7KmR2opMAruXKQLT7GN4wfQsJCpzptEmRS6A4a1CDu
4HzczSldS2bYzoJh+NA+TGdSZk2STflPsG4mIvTvBXTtGghF5WH9N9aQl44gSXN+DS1TMvGi4J9L
U7/DWfDnPLrrumW8cVP0UDAG1pXzQ/xbB/wiM2YCR4XPdQVMIK6wFloVLgOdLtBKGWjAaKuPvaru
F4D5wF0E0YFhtxTLCzTNn1nuQpqErPkJ20SNR4IIY4ePYd8kpSCJrOuXOPBAwThen5+k5SyaKFH0
4M0L+FubxB0CdDoTsNmFROKhy8krzOzOU9FKOGMxKBMkSgJ/yBs5NUnA/W5DM/8ayg3fz8/Ctkin
MT95hjGCpkc/wN1pXt+QiT6DpBYZFmflp1sOt2f4gqppOIgsKU/AooZKHW3+ZLL4VRUnoQj/+7gE
EH8hP+eqWnF0tsygZ3gIvgRgvsVlk6jYhV6bT9ykgxDcnzAN9F4NoNmPw6zdtilUdbcBAwlXTxvc
7TMIxc6vqG3KhssAjNwDt0zPk7gh/KDL4jWaIWPnxB9gbP2eOWC5ljTdSBaudcHbTqLpQSiSHs4w
c8jc1GARFPvWiQ59Ck4yQKQDaPIGK67DgjhwTTSpZJD7DALGkwyyXx7Ussd5PFDPuZaQghK1d+Pn
5BVynEcxL7eqCt4RWqzcy5YrzISX+kOhAQfBSQKbJhSpivx7ydznemqKXdVBmRc4oGKIVmz7FMl/
4b9MTCmUPEDC3TZlwhw/+nBLmVa7qPDZA6g/oh8pNAT4hSOdfsEn+yM99FyUpGVSdkH2FqXNDMUS
6fP00KGDz93RDqwNl27fyQl8Goyyrp3KgldJzPrryssSxM2704msGwcKzUUP1Zh55+dVUlbkLiqd
h2mJ0pWZWrwYMzwNhOkDwhkGF2ndgus7aIiPAknL1oIqC2jNZYazKfJxBAK5KBNozG89fxrBJ5Tu
m04nS5z+9P1mPzgVaMOd3byEdwrMreDy/EfQ6tt5y7f4Umb4nmzCA2RB624ydf1LDc7ZufSTomIX
tZG4JrJ0BLw+w/HjyULbAepwkIsKVB+ufN125A0nAsJk5B5FXSY8yI7L0N7UQQEBPH7PQWt20fqY
wFICAH/p+2WJeww1J0gm6G2K0ud1rDPv9fwQFi9hwkl9Jww5A7te4jrZ0fXKH8xLT8qp4DinDxPi
XQJthPNDWRbMRJfOYJhSHQlw2iB+UvrxdUSnW7/sj6SuVwzWYjImsBSCEksbETTCdDjXN3ERVg9Q
RO4O5ydg8+bUcAegtevR4ILFQk/NoeH8raNkG06QeVFUHLIgfl0GdgVlv2fetfu+m36l7ho/l21q
p7//5IogCATlR67KRI0dEBF+JveerovHC6dmuIJQMz1lQ1wkOus+/Kq5hpxDts2IvNbEBTNw/4w5
38etB93rQhzaanwVOd+fH93iB6jhB4CLnMHwC+ZNUBqkbDcppjmIVoUX7BvdjcHbZcMYgYabsmmI
fKdIatCRb4hsD0GUPfSEPF32fcMjDKO3TEWd4vuFf0Pi+G89OUcfBeLzn7ecABNASgcNaIUqeILi
3neHps8trVauGssGmOBRvNhQ7AIRbTIAqwJVU7YgjZJCQVR3axwDtiFOsdin80sV6vPQXeHJOJeH
CbyhKD56EAhqj+dXJ8Z3vohA3JPX+fT9GDxaIJhPeQK0P15IzfIAfCWIdRdxlGC8qstgA/rK7SDQ
0nV+RNv1acJJ8xmZ+ajG9cnr8XoRqAosUIEZagWwArvPwcMOSU29mTV/FiyuNxzchpKfZO3X0DAW
723CSjUXoxPnfoHMwUmHQ5B/Cp0u6O5foKEjy/rUXtP+XKoZCu3nJ20Jnf9di0/LHDExBp1f8iTK
T5j9/NHpxJ2i1RUfwIk/roUmttNieAQ5kJJwkIsnaV8voI4voFFR/lPItb5Jmy0ZrgAs7egCQn03
mTtxLeLYBQChDVfWyLYrhh/IWs0VU3BnKZt3NONXiHF6TGLYpWPzIy8ZNLkvTLaakNI2AB2a5GOV
tDEit1DtXNbeSbTTQD8p3odNfZmHMGGlIOwdG4FW00SHPWTe/fkDbKPQW2LD+/mDZdlxE0HqzyOo
1Jmukrn1ssdlKIsntWQlFHy6y0i1XBNFCrLq2gkg1pT0Kv6rwWxSePFNRVaxaZYAx0SPsp76OLPA
XDRuAQqnAOzizkMhgR/yod1y2TIZYUDtzUXrceyDW9XQApvaYdsBHgnnQkOoO1w2iBEMNDqijoua
dMLGfJfH0K4CRx0cdgD+4stGoP/11iAUd1nIsRVO706PPeju9nj96udhcseVISwXAjFMvIF8IhtA
tpzMrj41MfnPIhyul9g7AqzCdyQLbkigb1rdr1z/FtdIDLNHDa3WUOcFRGUg76CAf2dRd++heuM6
bXQy/2/n1+5r94I44r9rF9OsELoB00lfgdifpu9aAWaJh+kAl8NR5FRF460soiUxCfK+/w7WkyXw
IOIgAJhq//Aw+gciNa+Idh9Lvq8UlDTECNfGoA8Th08iUs+hYiBnyK95lq2E3bb5GpFDJVAVky1O
4wze4a7srsaGPKYQDsuhIgb5uD3FOp9f2q+dEDFZOYMQohdhBTxJFYjHIq/pKe0WLPNrXURz+v38
ILb5nAb/dIWOqCGBDHrE2Z/r92wR110WIjYQd4E7vXidhMhGfXV+qK9tgJgwUpnmA7StAPto0W8L
MY1t7OrXbu4OUJ7dABF4NZXZHWFqxQJsy2f4jSBrfR+C31VCIwVMWzWg3zyLC/+vnAVfa9D+2suS
2HAd4aCrcUTHEeaU+c9RPAMWC0nMqzHP/ec5hqzPZWtn+I+pXlRcVX6ZaC8Ndoo5kNvub/N++NCQ
lnJn/Bmnf0jX/nN+PNviGe5jQCSpioWUCZ1ad+8hW7MvaY2uc+nNK8fh66iHmOhHt/KcqRtCPPZJ
nKBoft8M49rFZNkWE+MYQqi3bxSe3iAMjyC3OkKHI2L33qzuSt9bAUNYzrOJagRpcRM24WlPeHiD
5/heuA3ETvI38HMmnTdAFzR8CTO2sl62OZ3+/pOlOhKCFHmhcdSWYO+1w284h92Yxt8WCCdctOuR
4QxEE1di9qcy6aPl0KULBLon8tg15DKPZsIYeRUN2OS2TCBGthxTMpCbHlKre2S+6eH8FCwARvI/
AMYR6J6i7cok7yHgUrV73Ya/dFtBmgPPPNx+tyKffoVZDJWPcI0W0bY3hhsY9aJoITAx6K/tM9rd
nvL4DlCZjVyO5ydmG8LwAG2wyKoSyB+2TQi0eH7vo/bWceexL/XKECFO0v++WokJYAzn3CvAd4UM
X9tB4EHN/zgQl3Ay8hFnUGqGpPVFUzGxjBkNIS0x4KkKlvfoFU9w/6ryFPDwmc6fQQexxpNrcWIm
rDEVXZhTjew8gF5vUStfwjJ976rw8fw0LPZv0m3Odc4jvixIgpXqJS/J0aPeDefkXkEru4jcezpN
h94HbfP58WzTMRwAdqeaqfLKpGDd/jRWyrIfqFD9uOzzhvGj7C+DmY9lMlLWv/gkcABhSO9dOlaX
mb8JXpRRSaGahhFOMWlWB9eBRCN/T1aOlW0/jAvf91HSjbMe283DpzB0t5Uvnpmf37mIrqFxl+iU
K2hZ5molB2YxSZOAE0oBTV0vXpUEVL8o6d1RNb01Pb0uoN124aYbZj/JoZhZiTG8UBxO3bpLClEc
2Xofl+26cdE7hBM+BhGe7E3zu4mgqRmlkPgr+bfz37eskYlODNIAlG19XCUV2G6zg6tjqJ6N+O9N
MKHjY9OHBZQjzo9liWVNdKJDuyIoJ8Tmqo+6veOA8qeu5HSfQXt1gypFhHYYB2EnIo+VES0maUIV
RRpTABSxeotof3NeXmdp+8zxEjg/IUuIZDJnzqpFBIkVTMosfY+zGCKxkGm77NuGuRcFg546BHIT
iLX6P8bcm28yUBNfn/+6bSuMzEApsxbKsPjlOa9uWlTOewQRhEBJmU236KT6tp6vt2Q+SWDYvdaQ
jPDBV59kOUNpDXDbaev1k3dUurifl+Kp03rjxINEncfrIQIehFv0VFXbtAVrl5BOu3IabGed/jdC
82ncom2rKpI0xIuj8bs/QJo+RHX+KwvCFfSqbQzDH0Ruq8rGK4ukQ4bQHdon0oLeMIqf0wrtY+c3
z3bsDJ8gMjhNAdneZFrib6qb543v0zUjtUzAxC3KQNVTT+n/T2BunVvwDTwKDil7Lz+c//22IU6H
8lOkHKC2or0CpQ/hOJncdmU73OuahOMOPH59vyHqJDB4fiyLBzDhjLmaQPwbQvM3T/sdZfUfaHIj
wSO8lblY9sIENM5I2o80JDxhEMy67QpPbWeSTytft62U4QRYO/pONQIRAsUbBMdQnA0hLAXtT/c1
8NnrZUtk+AK9lE4ejD7uX1qOO+574hoERdBUVEruzg9hm4fhAqSYqzhKF37qMn9B0Rht+aAJraVo
NkyNay3ztlEM+yZND8WjANigPAv7bTESBsmv9C1PC0CLXbYSJdl23LBwmccKKG+8JXKAZg5pmtNt
gPbAlZWynVfDtoG5hB4zbYFyEBMUBoseKeFrpb08usW443CZWZgwRTW5J8UdhHqcddOeQksAz6Kx
uwa8bm3PLa8VE6XIwjBbdIj6N3qw7wMybngmto2sbv2pevY1vyxAMjktta5HVTXzKcp380Phleia
RxPvTs90jbLLsuMmFpEucqQQYcF7CK5dbyuqkLSAsHe6JkBgG8Awcz/PmzGY8OCKSeRBK7J+7zJ/
JQti24bTmJ+cbRXXeYP+I1j36C+70Avm/eRL/2kax3jn07bbygqxxXk7t5xeE5A4uDwv0XGOJ1Ac
QRWS33sSXEx1sMpzb0FVEBOB2LiomucFlkpC7H6bIm+Mxu9D5re3jVPdQmxzE4TZtgInIoNoPSPq
A625T+dnZ9smw/IrmerZq4FJEaATgd6PuNFzceFF5RmGP7o0h1wbSt6NLMXmBAkZgvwjKNcuXcvW
mODCaAaEFhxfPOly9yeSxgfUM6D0XaiVwMeW2DEhhPMcBn0qfHl6xkX7MFx2Yx9dsXw8VktAQEKY
P9VI+/cqu55d9/H8llhHPR37T8e7g84F9JMzmfTe0D2TkoLJzO+qA5TtJ5CC58EG0gDRDXRBh7uo
G9174InXyAJtS3q6hz6NPeShgGy1lAm0Om80eiShchreIM5bMV3LeWOGWyjCcpi9yhWJNxYvGeIX
aGZeeFeaeEFXOUizh1Qk8Rwf8hiuAGTAvEVixF3LiFn3xrj167klIkop2rzL7N6nutl1OTtMFb9u
G/ECmb2raQqOTc0Oca9X1sy2J0YMgFa7YWrGtE6csYBQK0CRaF6FDG/h8/7v+TNnCTNMpGDbZzHa
19G97s8dB2VJPmzTsM2vPVK+QM88XYnybcMYDqEclqAcaY9impr3veSPc7w8xlOQb8gsni+aiokZ
rKBUTUGpiLLnEHxL5/BwgnEi0bTD2zNbCTUsF5AJGgy5Ow51hqJg5jbvuXTvNVkScPBup2B6zps1
/2MbxnAEAahhx6pCkRhcuO5VOXjlFTAI/KoMPWdHFjQyhwET+/PrZjvaJnZQE3B4zj264FMkkd1G
vZQV6IHKLr+KIvoE5oj91A/bIV7uoaW7gva3zdBwB22+yJmSskZBRu37rH6UvD+ETv+Dxeomzuju
/NwsaTpqBAxRT0uayUAmY8XzYwVz2oK02T3kQ18/shRE99Bjyo+gUEF4HbbxylG0GC41nEWXt5Ad
jtH2yRmkJaefpf/WotR5fk6WdIeJGSxh/dqVWiWF118RVb3GYP4BeUy5KUA/JoLhypfhytmwjWVE
CQwPWfieVqHW0JR7EuYJ5CcPYQaAVyzUPoCfZauaYLZVM5xElnllW/sYrGkKtvVCUIf6dJkTMa36
IcstZCIJmxBcP+2kFGp1zk0HFEGLrqPz22JLDZlQQmQem3QoFfQNumKXNiSBWtpvEK1+8xr+MyQa
1Xv6knnLM1NutufFTYNUEZBFK+GqxcX+Sxv16QJHtW4BJErUydCFb1oj8zV739ToHtX6FE878UXR
xoQaUh47DS0HMAJUxVEq7zVnc73J9LAvg/wAXvp661bpA0dbWte2a6kuy7kw0YaZSqexI+jXr9DI
13nVnfLrJ0euEYLYFs7wEUte+9yLTp/v6gMatH7ygjxUUeRuB16uQOZtUzAcgldHUQc6/TohWv5u
+/pKttNzxLzj+bNn+zz9b/C2EFENYwdvytJpj162o5L8V1fpC3+94QWGfPCKPMXRctvwj5dB72Sp
nWXnB2vSg7YtMCwf5KM58qpFnWSKZZsUDa39PPqbrOY75EH25xfJYvsmYDDjLrK1JWJ6aGr/M0z0
KJs1BRLLNWNiBLsWpXHBiExOP10u9K8jnb0rRbaBFsRu4vG2a8KnoohWfI1lv03IYOGMAQT4wJzh
DZC7r7JmIz11VwCMdH6pLG7fxAuyXEgVExzXaRmqneuOaj8KUMP6EPfYUQqZbJ7CJ6Pr/DIQMzER
hOmQk5qXOAFD69wEUft4ciqyBXpUzDGoxUb1ALao3VIGKyZjOw2G1XdZObFOY4pl2h7cIPtZ5/rX
+dWzfdow9nbE4WIjiCsKNhUbJIHB01eH389/3NK2SIhh604ty1yjaT4pZFg+eoFK74pqlnuGmtNu
GFi2BSos3PpybA8hspI7GojhLq/nS1fO8AYLR3VtTKFHcXp8Z474JUV6WJncaYm+uGBMJOHs0QYg
9gnkXX39Lsb2fRTRjS/jTZuW933V7k53NpAw12U0HTNRH6gOj71gK5WkL/1QEJsAw7rWYUwLDE8j
+laPLYqH+mYSYRIsq5IeX9ouxjjZ3Kd7elkqmhLkR5LZWcCOyYZNlvcfHgmfzq/hl5E1vm+8HeIp
JP4Jy5cAoo8CKx9+ORF/SGX3N25Y0mNC58exzeO0hp/moRh4leMYxWJZdVeOl16PQ34X4018/vO2
aZyG/fT5uSlRKoBkXYKE233r5klM5WFm47aqXQgzrJHMfGmrWC3DDShfDl006QLIZfWKHfmn7d2V
BbJ92nADc4pmzXZGG6pHQIyfpuIX9DNXDqptdQwnkKoxk6ooALiGSK5Dw2MLSP8mLvhvxdgdG9bI
ur68CLA8hq2naPkG8Q6w6RBj7e7yYfmoxu4hzN27sG4Q7NUCwudsbc9tR8oIA4KwFyVhIfrkGKha
AnFbRdW8aR29loawbIkJAyzC3gUfWJglZU1rcMHG/gGcmWtft/x8EwiIm6vMnLLIkzGcv3c+v6pk
99KjfHreIix78T8QQIeKAagWkBQMhb9rpnDa8kLq/ezNb8NUezD4HDI9AyhUzg9o8YYmsyGaE13V
gXUU3rDbV5O4cjuSgm4UBEyhWEMCWU6yCQOkgYsW5hLUC7mU9+PceFeTDL2rumTdVdfJ+p4uOtic
n5Btgwxj55Ec0zYC3QjnmRvvmwgsg1cDc8pgqwf0Me/OD2ObkmH4LdcR8dKuTaiYoHJAcjaWW90D
lSDvq5yO7ltdt9Sp9rPPwtpZcZi23TJcgl/VC9hgQaQjuRNu9aTfMwfadOmI3VLlJVFTEEeGP4hA
CjggS90lqHm9xrq98lGsOL9qts0xjL8eoM0GxVt8mvLD3HXfskYdocVzScgcxCYOMELbE8sdBQ6O
RU7qutfFLJH9oaHu3tAmUazJEFimYeIAmyrTMYHwZSLBXOmjK3aXBWOz7Yrqx0XrZCIBOUpC4MxL
+6RyyvA3D6rpcW7dJPbq1/MDWJykyWQ4STKg56kYEk3a08OCbHkG/Mf5j1ucmElbuDTQ/ZoVH5Jm
/jn67huPH3UJHoPlKQItP2jit+fHsW2DYepL56dOVWKcqTlOXXcownwjZ3LhLAwLX7qpSYtGNCDg
abIdcSa2LWMfjQZMFe+obw9/M6T/bvhI8jXSwq/TSzjAhn2DpbmnEbqwEx+8AcAcOPy1KqMRdDJR
CFFhSOokTsdosVkyheuBq/QYg0d777uuv4EgirOFhxVrJRfb+hqOYKBhPYNhXyUp2tl5Xx184R7b
qXu7bPsMZ5DzXjeSFiCGaskdgHbPEHtEFBitpZS+znkHsQkVXIZsyR0GKqW+y7pNiSz0pk7Ht7Gr
tzJzP1DpWbbe1Pz1UToAXfVaa5Zl2UzU4MxAiDxmSAwvQfYAOboMaKfuxyRWiRMst4AJEkyFZuAB
WdpkylO2ifkQbUhfc77BQ9HZt1C/W2t7sLgJEy+I+D8qC29sk1AuPNzUYAQc7oPRCaL3i86ASW44
E6cfKwqVqBNlnxPHAxQcabXpl+qyK8FkOHRGPrdgZgdpZkrlD7oMIyg4WkjH+oX85/wc6OnA/s+D
FufM8BRQV9Atevyce6Cfrvo2qveBD1FDBAhiw7Ky2JQz2E1bWU5XngZEKdZFuw0raC85INs8RKEi
/Yb7LIWsdjdvnTxvD7ILkqZ1pt0sdLcZZv3n/I+1HU7DwwT9STow9STgfpAxdsZOQ9+CuNcyJ+HK
m8g2hOE2oF2T+ZQgB1dEVGygdbsbXOcer+uVd5HtUBp+w12GlEXpiHJmpes3R6XBRjuCroQo8deb
acIJIfqzDCLjNS6vY1rMmxnJsRh7iDuGufd4tGzaeQWYZVkoUz+bR3nf+i7yYUVNd2r4CAN3M4dr
TeaWW9gEEg6xEH7f4+uxW32kApjfMHx0aX+bOmW9Fdmkdlm49qqzuCQTVQgigJKL8FTqg2L3ZlJg
9wInbr4RMYFEj5QrSWrbnE4r+SlhgHb/TvsBjpbMI++BzBK08gJdRdO0LPCyrXscPA3SNVKQ/vt5
g7GcNpMrcYk6MrOGAa/R5ZBAROgdkZXZ2BbN8Bt0yljl+I1ItCqh3Iin5ZJvhj5uQH7rR2jCwjNi
rRZrWznD7ploQCDlZqDIzihAZ+Qw47LNYqgktfQqT/1NFPWXudz/IUmMUUvQyylxPUY02JOs7hWU
S8K+hhKDN63pZ9lmZLiB2Kde0/NJoi+L+X+8rhr+0Gic7wE0Xn67oRTHnDnqvWuWqV8JCb/Oywax
iULkBbA4pI46AIHFYWHVx9iq3aj0NZjIjg1EQ2nWbUMfWiwEkvVklUrK4pRMaGI5tq0CiSbGle50
8Mqy3jTTHKMJNQ32I0JRT6r0dgpCfyvdulzZSNuop7fvJ2tbRrcbdeF3SRtOu8Vtd1mzbNvAXzbI
Od/FwPbgSd3tG8ffn7c1i0M0cYuxy4alzMIu6Zn3bajba1Ll21CLn+c/bzkxJnFi0UGQMw3jDq2u
47Pm1R8aVIcYOoW5qo6U+uC6XsOp2GZy8iafli5nkTe1cdUnmZSHQMTvQy2egmKNCcqSfTBhi77T
ZGqSU5/MNRRf+/inV09XPKKHinqPKndezy+YbRjDaTQcvEmEuX0yiv7IR+c7aA3eZsZ38RzdQkT8
+fwwtsUyAgZct6RaGtbjQo+OQ1WAe3T5G89kJT6zvQNMpOLcRFFdpl6faFZuIcZ7UHN6BeqV6xzK
8iIdb8tJvfS5BCpqfDk/JYtrN8GLTZn2UQmd1KQq8mPH62bDmQ8GAQ59FH04P8a/tfEv4k4TwCiE
qtpFR8VDPwdbEeP8BkfqIVccFWDt47tFwWwrto/rt14EG+ijHkVzPbnvJChWLPZrwaogNqkRwaok
HIIO9Qcvb6/SaNyIsNtVYIbxlu+g3wUv3YeT0w2fDvhxS4VszAwVRff3iC7GGnhklq0553+xMV8t
x2kvPtmc6FjOR53zh2gY/oIE/DgE4sDD5y72b7P0gIemKuIdUKQ7lvm7ajqANfjm9BsDdsh4d1UC
H+TyZQugwK7RbzyUO8bnlavjX9bBr37d6fB/+nW80l02x4o/hEu/zQUeCvW96LI9wOYbx31LY6g0
cRnvsEwVCHLxB9Ys8OPN7L6H8688ix98p9ymCEWlfind6jB6vxdImoMf5RSS5sX1KUyFRveGNMWN
3z+G+F/8m3Ktt8NipiYCc4K4Vde3sn9YgujOBa2Cp7uddtuV1LfNZIxoqBc01npMxwfuDY9Aie0V
tKloHr0HXbnycrDNwPBnruvQns7N/NAs5WvrlU9Dw7dQBvhz3iBtMzD8WK3cCvQ+cnpQEaRChYfX
Qxw6f7tF3cl2rWnXNogR9iyABAdcDemDHyhf7SKRimCvShboTfd/nH1rk524ku1fmejvOsNToIk5
5wPs967a1MtVtr8QbndZIEAgnoJff9f2nHvHpoviRkV0hLteaCNlpqTMlWvhbveYlXm9lgB6G7wO
TsTryeAXo21yBDEbl62Ike6usZubThg3FBfcJi+dQMnuM0dLRqvqfddCOx1Cw+Ajbj7UZYDRr/v4
L6MbidMIuyReBGWa4svklhkaxybweq4Er4XtbU7ZOFRm72jP8yM6quHGUI4OkfYmAWr7eahdEzCb
xpWv7xvHgu3NAZgdR8UWrMd+ZAwtBWGbO0IFGGd/TOAaA9TC+WZO4Ggk1LBUbPhR3YOCGpl9dzui
A2df5tZw8EkmdhwqVocEjCyH919q4XI0h16aUELKkrxmETR3yFeZtuYPWdgfkrLE+s8iQj/YecKJ
YpG02s9jPX5jPjllQwXsyAerRXOcZQEZpETokkXIgx8gfHJInfiROGvycEuLPosIOZKxErw+LOoM
pELKawayQQVdj/pjR6efKalfXMR3zN4FrzSLnKZ6Eba3MdLs7PVrDfYLHjKHUta5O1aWI/wIYRmS
FBsm6m+i8s+A0n2r1ZqfL4S0OagyS6rOl+h6jkCrAjh3YjfxPev82DiC+s2xNx0384954RxAaY91
4eS8gIvUI7/xNURD60L0L6YJKNL7PrF03JwDKCnxq9iuG0yaSsWZ2MS0t+UkKx6YZarNfToNegQX
t6pBIpCTT4SpeAwMUzpr0LEFt5yDKe1Y9Uk8Itb4aB2RfECq21+5EixY9JyTUXDg1EFjSiM77h9o
YQH9NpkHs65XcmJLW86cglFCZtLrTQzgVslWOE4IDcPIglX3vtyB6AParwAmho0jd1WOQ2Tbik9+
LNa6mpZscXZEiDsfBRjuepHn5UD3FlyeIEs6MODgRvuQNfWaHMFSrednjuFX1wX4X9XK9CLwTW5q
uavHo9/uhtZEpeLoO2TrF1CSyj5D65XHj1SuTPCSbczOD4UFoXswf3uRn6mTssqvFUQs3rf8hbmb
gy/tluEql1VeJFCZO7tVihuVM7DQpWl6B03RZv/+OAs2OEdixk4qlZGPXqSwWNuCJ/o5EUhCZDjW
/fX+EEt3qzn6UvUxoUqxOiq1OI6EPHoNjuNTHGpZRKOZH9XIXvMs3UoDOhmVXx06VBUgDnzOC+cs
ZLVZ+SDXdXnj3jCHaUreW1rapIx0J491BTJmz7qjXB8rwbZIFd6hU+y17eht764pTi1E/TlOs2x6
5oJIp48qABwC24CSYpACjbi14sIPYlG2oRp65+X9N1wa7Wqov/iBRXkMJqWpj1ruByCIiZAH3Ted
RKLBu3XrNd6QpbA8Fw93mXZpPBIZQav2JUvzl0p4m1qBwwmEa0nYj9mnrhN5kGo6BR0IAN9/vSVj
nQUU23EHcwLXEgKmuuuofGaTfUSP/P37j1+Kl3MiyDIFmagplMS5kr5yt7zTBuQlJL+rqiHIhaOD
cjJ24Km7g15wvxmFtW898sG1mwUTadKhvdISR1T27SEeGmg9Jp+hzKq36J7fOWxNbvztVKQ/B20O
skWfd1E3Ua7VF4faB9bmD6oDK3A5beOUHEBPetuaax7wdpD05/jNtrYGNHQUTWTw7juQnHdmnq8k
IZcefXWDX8y96yqueoB4IvD3p/cg+Bu3IODxVsLF2yEYLKy/P53bJC9sSzRRY6VnUKk/kGmA9nF2
bmi68gJv3zL8uS5437sOKyESifYJVrkBtAC9OiAtgCqB1QCzGBQQG7YgieSlVWAjfzyG75v60sCz
QCFtx7djaA1HPcjdyKRfRqWPBsGlUCgj2zXgv0bhcWUvW1qm2d0D1LBxXSmHRh1lyd5tGNtDdHNN
5uPtoODPWR7tQfcTBNa9iJeFF0Ijxg5wr23OkABe42VYeoHZ1cM1bFLwynAjbUNWHXLIWZD0a/Dw
paWY+T0aPN1hMk0zqtykA9sDj7dIRXXbURTTDi+GNKcV6w3vSmNlPRYMe47q9KY+h1wttyJsiGnQ
KxVWZtqHFe3DsvPXMD8L6zJHdzLijo5qjCmaZHK2aPXZtBS02z+W4vLn6E7DdXChEbkVqaq9s0v/
UpbJjTH6IWRYP8TvRf05oNPu0SltxakV0aHGBuC1mCTbswAeWq28Lc3S9fu/hDAnQ7opbQ0zavxk
CpJkaMKiYPInS9n2fV9fGmLm60OZ9pWyJiuqE28HaNqxH4abrLdWds2lx8+8uxxtS9mmxkJ41i2N
8xuzHJ/RWbzy6RfcYy4/PZlDMg5Gb0atAGI7rUwdDLUQJ2I0nyVLq1Bxtw1lw9OV91nyjpmzF1Ad
5ajWTRGEgu8h837XpVbIsumFV2old7o0xMzlzVpkCZ8MHU3V+JnzIQ7ciu0VY1tbt0/vr/rCLj/H
b6JwNaUx4ToqxGTjxlU+lUm+Tb3kAFKqJpCM3nRtB/Rbh3vn+0MuhMk5lBMA677S15ytaUwS4h/I
PxQg2zq8//Sfd/6/n979OZCzmIqiab1xipj9YNjZ1m+mG128IrXfEUg2CPDxUH6Wyec8AWLCV4Hp
iy3p6Ckf+7DLV+b17SO2P0d7eh01RzNNp6jwIKTg00qGdc++smSqw66q023pa3dlQhds/2/gzzQG
SlWT+EJAFx7yYvqegbK0N8Ex6ncn2Th/8jaNV44EC348J4A0GtMBtnfiUe9wEWR9+uhrnqDSxZ7f
X8ClmZsFisausCPbRoI4pFFE6nem0Ah5vn0TC+/W5PZKxPhpb28ZyuyaYGWml9Ven0YjGBMhUAML
seM78Pj8/KK/SHUc1c5O71A2GvmA3ubhILGn92QKZMyQuP7eTVNopbekHUMz64LOe+Tto2yTnaU8
8KbgttoHSCZ0dbtvxZfJ+TwMX+r4XhdfUvnoe9kGj8bIqDdNhRliNEKbMDEnMAPQcCjtkKG8N2ZP
o5VsYTm7uo4f7EyFid2eJiiiufZO5ApAqV2rs4A3VYSXuNajfOsUkx+6j0brprW7UFnJpneGmzip
j6hOdSMu2NUtz7xbUmvUxcxPKYpz+NA1FvX9dVy4JvneLEJ6TZoROy3TyC1IRIWGl7f3BiVH5U1D
4Fh872hxuFbOSlBV4rN8zp3208rgb9/hfW8WOyvX9U2AEFMcl2TY6lcU8DC9nqjRcbGDdx4bh3xL
nXTz/ngLXjHHvRZl6SeybFPcXlRE2uow9f2tb0wrO8GCT8zxrXHrWEK6CtpCjn+bEnfTG0pueKrE
RkOZBYrLa5pASy8yvyvR1qPAQfEoG4GJau28DlxPH2uvWtNKXNjV5gBXwpsph9w5u9DYQLM7RMK8
/pQU0Gvom4f3V2MhleTPMa6ge+rIhA3zosAqlJLyOPXlru76o9mLs4OCGsrOZ+7wkPHiCEr259Ti
fypDqcAlZGXNFpBL/hwH2/d07Ksm9dG3pHmAQs2+dNRrRcmtnZyzQX9Pa7WLy6K7Jqm3JLbWJMaX
ZngWQb2ClCMpGnZJAFGB7skFDIE3eTbcetRaC544d74RO+ksdlYAP+HUnlFQ2mr/a+V06b7qTXr2
0gKnBhsmtCk0BFFW1nPBm+cK4GVlmNWQCAd1TwY6vfJbpvwziJx+FFN5lL4LOdE+BjU8CLEy9uP9
QZdmcRZB4gTE3EOr7YvIhk9pSo5eS8LeHw9N5XwI7eXPga/WNBmCDtS6WDmD8g391oopqKbxqLjc
NWQCH43nv/iAoq1M5IJ3z+GvjpMWmTmWaLx1sCs1w72VjY9y+JCmD/Xn+NeqaxIFshsPer/DFS7X
gwLvuvWVazmpJZ+ag14VWjScnpsDeJUMFvkmhHkD2Rr1uaoA5tCu6sNWeOplZL6BClMdn4dsgPjB
VeXjfbNYmsLr93+5iYErPAYc8XocGPxzreMopvTRkGTleLVgdXPsa9cYApEgGy5Dw74bbNz7tEyC
0a/vU2Wvee/CCdydBYiiygifqFtFTTHoZpuSWiAPbHtsjVV74UTqzsID6kf2MBUJLvJtCdzPMIYV
8fMIDYnFV95DlDev/OwVqRf16f1VWRpwdtaI+3wCed1YRTa03A951hmbONbdrbAL4PkFbXduW4H0
YKrXsN4LW7I7Cw9At8U6szAic3m5mfzik0nHIeT5UO54X7x2Bl3TzFkYag6BrUpPV46jqggcIfJz
PV7qHEfDYXCdEwF91A2l9GOSVtSfw15TT6gBGrgyMt3SPYFxxrypbWYcWxT91g6GC+Y3p+N0lUqo
2adJBE4bxvIwT8g2ib+nxVFIG1wUZkhSAMzJ57S1w1gOmzYDYiynH3OxOeQ1aZuhRdtXHZkNDt3C
TsaN7kSz4ag83rbtlw9Z5Bz5CtHghlW6qKPEo2c02Lw2SJU7rXEqdLP32/QBUrnb94dauMM713n+
JSQlvG+IZ6gmMlFWefH1IM68S/mW9VNz4FVtnqouAVh1ZOLgNnJN1GshVP0NEZuiytKnXhVlmXPH
ZX7PCv8C0vAcvKfDSg5ywa/nVJ5uZZamiR6raJDkkvbWhqKPJ6/sG9606MMDb5az1ii75GWzEKI4
6qZlIVRky+aplP1ns7M/OZ6fhPXobFhSrqzW0ivNAoctKJ0SQyM2ympr6Oo16+PTVfgw83pj4+Ob
rVF8f98yFipw/hwUS5Fdidu6rKPYRPqonoZ+O/jK2GVp1x6I9oBUqlp1aJmn/0ykJfMgJnKNymLh
TedgWZbTznc81UZlZzZbuyJ0wzjtdkMvzH0x9GonXGkFhijLlW1gYQ3n0FgLVLK9UfVt5DsJMIEK
rQG4uTQPODJu8liWlx7tVythbCGK2Ve3+MXral1aENrxmiiB0NIh5Y2+McmQrBwNl97E/f3pWnXg
edWEXZQ17gawWokBeu+pOLU5aha+NDcftJBZ8GhRzEy7qmAXmw5PaKF4Ipm8I/G06dw6CTKbfWJx
/dS7zUG4a1ejpambnT+qCiLUqMDxKJ1MBlf2h4cJMOAVuMVPfN8bl5O5CriHDwr5+BgBg71oec8y
6zB2eutpvSnonx19UeajkjtO3CMt1Ne2KDdWkW4759HN4sDpvzVjEeoGTYSGGVruEfvTEx2TwDOI
AR5vepLdyh1xIYTOaUJJwmp3aBE2Syn2oOk4Xz8H6L1vzQTMy++v8JIlzeINdOZ6NHERcoFG6Y1M
OVJEftgX0y34TZ4Y2mZX/OFqmW/M+hy42k2p6ZJCV5FB8+YqBld/6Qds3NmVhmJljJ+0tm8Ncg01
vzidAq0Ic4HCh8jyzpE1kGTsYrCyCjxpbGtIBDjjV1l8cU3AtkW2KUEFpPUrFX0QJ0OQ6WRnFB1m
e6fpk032pnOyqxE6lE9dl+yc3t7ALgr5yWt3vojP+GcAwTKRNdD0T9R7GKyVhV+6yMyBsEyltOp0
XEaDSh4MVPBRoN6qiexTbUybuHZPTsc2nDdI85QgaqpkunacXPC+OSwWimbMwsWzjKiX1GYwQdrl
pY4rtX/f3pbsYBa5DK/ntSKxjFqQTIZFZrWbXPVyB8GgtTZz67onv2UGs6AVszghxIcYuxqPle3K
AAvs2+7WdFJwyIthg4WiBUpA1tFwL2V37KVx0fhCjzctgYKyJpvBKA5IAAc8TY9Fs6ZdtvT2s9Bm
oOGAFWVeRLlnn4WtC3RX+yHrux/vz+7S4lm/O0CPXMc4xTa5WK1z39d043vQEnr/2UunhZ/T/Yt3
9T1LOegtyQXehT73XeMNASaPGCnQR8+VKAO33UHba2W8pbmaRSbaNSaVgN1drvGWd09m+ww+ypVT
/kLYm+NorQlSQi4byOVqB6P8K0eFvDQfq+I0ufmKqS+E7zmKFkrMYHtPJnJRwOcbDraTKQ1M29oV
aq3lcilQzOGzptFlXd+M5KL5tXs0Cer29mrQ4lbwFPQDz2AsBmDMCD+6Kf0NTOuigZ4amlxq0IJ5
3kONisjUpgFErD64NrMQ0Zsdc5FJwzuxfAeeIHQwgfWw3eG9qmbNupYMYBYjctAbgFQLi+PhHaZu
OuWxf1RAaeH+t+dQnf6YFc/Rs2kXc10C+vHT0HBbwZlpDCChvPL4pdewfnf43LJTWmcunCSdbi1R
HpA03IgUGqUD/5J2euW8ueCLP83vF9cnvuUNXY3ZKpp0i2a1XYkcBm5fu/dDy9LjZ67uyDh3QaFG
LsRNwhLZCqgHBvEaJH8hKM5RsEiignEyMcglIUBkJolHAhzq1g4dP4HWb+w2c/CrtJkmg2GRC++K
QJHHqfw2Jk+FtzOIvUFEFBDDKa7r3gRwS8Saaxj40LzNMbFZYSvVpYhiutSHCiLsCT4C7cwVR1ya
uGtg+2XVkRvlXR335DKK0g2u6+L41pok99LDZ17OIUE4lqwlF7fyeehP5KbOxfPH5mXm3C5TIOmQ
eHbpuD6OMPpOXj+84a2czxYi+9+Qqx2jjtd05GJWFiqwdbvTHtlbaC0JrNVE1ELeZk45Ck0rOyWO
EV+QnkyrRwNtqmZ8hy+uYZ6UkCpZu2cs7exzyKqTAf3SDx6De+v7WJsbEgcoIm+7oj+4rr7nXncZ
3S4L6uFDlCT+nHKUxnWdgdiaXTRUdgLfFQY62MwvylXpSkx5e428OUCVlijIc+X4l0l0XTjFd6xq
N9A+QEVgbd7eDr7eHJSKyo8PRSLTvzDyKZ2OrptvcYYg/cOQ6pUzxNuR0fsbryizgU4dG/9iKXfn
8jq4Bg+S8s37jvJ2Dsabo1NT6SMLmEg83ihuvNy6d/E2YJhFbbdkxx7i6oGOnRV2jbcN2pvjVA13
Gjo7HrPI6gbrUiFvfO4ss92UZSo3xMNlTIwN3cqc7zI51iuW9nac8eZco8T0s8GxuywaAb3CCTUZ
wQro6sP7E7hkZbMDfaZQFjZ0m0XczzeVl98mpMAb2EFVWyt778IZD9ev38NwNeWZ4uAEjTp/Sm8s
txvu3VyVf3a9WWyV6wZjNVzihO4N0Rxqu7w1U7JifksWPst6+hwA4rGmAMFUIsAeFwygjcNNqaIq
mMY1rM1C/PHYbP/HGVk7ZtEItNA+41JGJnE34V10DOnj6nYcjXPefV+9XS+s2Ry5ykYVo2Biiajt
SLpBpXons+EzT7okdPga6mrB7ObA1TpGmS6GHkVU4Gzsd9nBZmug1QU/moNW0wlcikA+i8iRtnvH
zGwKJuI7SKVgh/DqR6hI011fqzhogQpeOQssRIo5itVUmW8yh+ZR3XYsTHLvBGI7kDD5I+6Y3o3L
myysi7WWvQW7m/OTmsJsKLedPMpsI4ybbJsZEbhCoY4Uhyjmbd933oXgOhcrJ+jX9gCeyaOyCLLS
O5lNQE13Je4sWdk8Mvi1MEBEnEcAM9ro1jEA29LjTut6Oyj/x/tvsLQqs9AADFNRcNfMI69VZxMb
t9vfD/QlyfiOkvjoWisvszRT8ziQdVrbhZtHDa+7s9sMFmCSUt6lvUPXwtz1M//9HO3NtckTkMFm
0xBnUSWSLRpPP7W5+ovEww7xBlnZunuty6ncCXUsY3Orutf3p3DBUecQV+aXJIeMdIaeZjaCsrF9
uobR95+9YMZzLKtr59Ro0QFyR3IXe2ph1Jsk7/Wd8oEDKwwabyAE+bHLAK6tv28TpIslKMhzfidB
u+Fth4nm5rap/NwIC0fVa00fC9FnDl11bdX3Xl8nd6noIrdPHsGFj24G4yVxpxt/mD5XDn1I/XTt
nrA0h1eT/OUSwi0+laKt/CiV04llkN2u7RF98/YJCKqdTsyVWuKCic+Rq6bnxrVuCb+L2ViGuQSH
rFcjw1+LOt+9bw5LpjYLCe3UFz6wT/xO1Q3ZtLVDduXQrhGaLD19Fguy3tVF3Jt+lNVTFnqd0EEX
O9WKKf8sOrzhnnO8ppERUlF3sCOq3W2HfRJIyax77VEBLcQp85otiojb1PADv3mw6BHy0MFERUAT
Gxic+0qBEUeccj8NvPyHneqNX5+q8Ra/WYvhgH+wvKCKu209gYSo3PTi7v1ZXwjEc6xnUnRN5Rna
jdyy/RHT5hMaSbdQSH2e8vHlQ0P8Dd8Zs6qJteVEXqlfarM9DSW5zkMOpQSxcnpesM85yBMCeNRU
rgeSPfRX2XJEzUK4AJJa399/hwXzmXOYDiVlwuuJg/akCsAH2foaupu4IKjN+wMsrMMc2ck9KwOo
iDloYjVZ0JL0trTFIYnpD+6Yx4+NMQsWE3KSmStsJyKG8eTGMQ6tffXIE/lixvHKXriw586Bmz4k
DlPlYLFJhwKGFIEUJ+Cqr7RV4tp+t0ZGuTTOLFoYtMu5g9bwiA3WodRfymQ6woozS4ZjdsjrjxV8
APL8PcC2kBfyvFhaEUTb6zBN1OdqsNYKHksvMTs4eMQafW2iwcod6fcEHEmgcznanTx5It+0mh2r
dti/v/ZLDjK7RJTdxMcUWspRSVpAI+PECaETWJ4mDVLK94dYMOE5IlOitVaVaC2PKo/ema2Ew9u+
G0IdxgpTncWfPjbMdTJ/2fLATDcpENaqqOnKb5DP26WZtcPVxAhKlq1tRkvvMjsueCaO15q0CtgP
AeJ/fvIVNjogT9w9y4oVn19Ykzkg00LrgDXYcYz8gvMXaFcQEy0nKJX771rff37X/8Vfy7v/2YCa
f/03vv5e4sqZQp5l9uW/nsoC//339W/+3+/8/hf/2r+Wl2/FazP/pd/+Bs/997ibb+23377YyjZt
x3scNceH16bL25/Pxye8/ub/7w//4/XnU57G6vWff3wvO5gNnsbTUv7x7x8d//rnH+aV5v8/f33+
v394fYF//vEI9gKJ//vbn7x+a9p//oFM9j+Y54AwzaegxbTtq60Or//zI/8fhmcgZe+AjcY2fgKL
ZVm3yT//oP8wTMOGPI7pO1gS85p0bMru+iPzH75tWsijMdtwPQskov/3s/22Ov+7Wv8BHfk7pG7a
Bs/9iVT932OES03PBH8Us1wPHxDyIrPAwC2rpsKkPqrrCpXDqqqA/GkAVQTGngkV+JLHx1LY8X02
VfU9UMnVHhcpA+zIRLWhb+YVHH3oZNiB0LsKwJYMhI0lp6DJFD3nkHw4OkLhiOqitKftvN8M2tFH
ZRf8kOWT96cjTP6sJtF/ceKWHaeC8QukK1tcL+L4h8Eyc2PlY3a9VhXoZVYJatROr4O6TNltAcXO
UKUVcBJqGDYleC/uRQ8WORDsuu4OXdFSAA5eTWcPDeYnL6XiqwWrTkO/LxW4zzu/2SvOQK6WULTO
+o5BQpN10DOtHWvL0wLtgn7iBQ5YJvoArDvNxtYxDVne5Df25F3zmKr3XhJ/6La+dIbziLNwtQFB
ij6I3mmCyR3hZkwgJAYSIB4QZyj/KdGNc3aqGHIcyiBsI0pd72VHhmupu05D6HQmn4Q1tWqDPvK+
DydSeF6Y+7Xzpw+Bw3YzlBO0PDtKs+rIGw9aaL0x5ipspZyyeydOJ+zu3B2LrcMh54wqu622roJc
XtgZXvlom43eV03RfzdzYQUKnJ+hTD25HVAv3dgFwKsSDZsHUTtXFrPWiGpqjCE0/HjYeLa9yceq
Dds2E6fBsPl9J5J0X3cGfylzVh8xEq4I3J6e8851/kz7DhVEs6vodsya4WxUjnub4EK0TYQ0MMfc
frGdQh7ZoAAOAMFSaDCnBs20ZfoHnOf8gCSDOClpDhtpc8CHB8XNwOpZFybMYLfQ/DIejMlPy6C/
EgqGJdFFFpQoaZxaLyN1kBHD3QtAkEOmxDUhnRX70uJlCLojFkIDqdtICImck9yWp6bI5Fckb9SP
QVMnTIgeT9o2p3smeHZvDnYTlpawbw00bIVTn6WhLCjngRoc9KKpsr33oD2GSo1TX0WF46CQKvGD
ptBya6UghTMqkR0lGJTvQSSaPcf+VJWoJ5B8T8C9+DWP22xbdnYflK2RnroiY7vcb4ebxC7oIy+z
6gQ5HCcwOkaAPvHM8Y51Mr1xqoneOP6k/8ryfAo1qcdt0U46ajJTHls+TUeZ+96hErqAxLpuSKiZ
aI8OKD4+5/ZENyM4+jdgtMyrK3s+PzfDyLa0yJobVOqrSCbMO9fXun1Qg0r7RDwPmtC42b4knpHH
0DSW43nqqPOiqFR/WVLnD0Sy5ljnenpsBmRMBXh6dwy0rBtl06YPMxCXb9yyJ1sLjU17cBRXN9TI
zcMEALoZuMp3gXKIofRjF3ZxExfG+JyaxvgYEy2iBFxBScAZlIIDBlrtr6bbF3d16ht/tQP3buMk
HfS2Il05AC+W889ElkAaFoCRFWhwc70NAVmY3AxAPO/6Im4jV9fiXEnmFKFNDbcE6WTO0ZVKeooS
We9k59GZ3H1qEH7JBedib1qOm2yHjqFdXWlRHpumMb5wbrRRaiHpLQwoOgUTq9iu67xBh1bGkL+z
e4AEkUlTmRsoN0uPjR3XSWhWOdiBhtIdDkZscH+X1Ojlx1mK1M9jL50n4pgKcnAxJFcPjmV6/ASd
wBHFc1vS+1onFXnkeVWRHfju2L3yKnZvGbX/xWi61NxwFN3JFgIQyUbySTYA2Vjlpw4kv187IVIS
Vm1WN6Fle+m0sXrTqb7r1hFwjskAVrOkuqsfwUpJdnFfo1cQmC1eqOKL5RRdEdYMIspOLCkF7sEt
KPgIpuSpGlLyrdSU742sicPJz2G6I8cKs68KwPkt8u3fIOj4gMyTCvomiV96aULPT6PVdGtIah3x
SerX0hiyc5ok3TnR8TdZ+Nsxj/Ehp7uRZmjfNMV5yPtdC32LCxcUdQBynlpaHUfB8yyAbhgYKClp
ZSjAaQx2jniHtMY3S1G2lc7YHFJBngUXX8wuVxs2Ccjx1I25kzCaXdzIAdqrWX2A3Ln3UKAP/9y3
9kPngUy2Bk/ZjVmUULWoMroTNjLawSSFCdCHQlm6c8i4h8Ukl6r0EeMKp0xaaInWah9PDM255jQO
dzSJv9K8jkPqDNk2Z2a6s6qmOpCRjCDlKb9DIwxVjcJx9pTXw75maHKZHNiBri0jNJ2kD0cQqaFl
reoCKxmBceoK/8xMLz/wzEdx2vXtY4v20nKqDznQlo0unicnvjWnUu5Jmt1QGIbWgJPkWX7jTuYn
e8xvrXK45Qj+D+YIam+DgpKrAWbwBiLPh7hrbvOy18eEJQfCi7M3ujfA6h360bsFs9BdqipYg9/R
Xeq3Zw46fK+mydlM0ehhYGfeWHj5LUlTFrISgMCa7LXw+RlNDneJVf8okuGudATYv0AI15t6BPlZ
DwnECgnveu8gSHwt2pFssmt/r1OQKrQ5pjpIDVlbz06Zew6s19KIJTrtcZZozeKlB1WD3E6xysZ9
binON02fe0ZQacPYpzkyhHDoybcDFxx8OnCAjMMem/tQmeGpy+UhVSm/qTMF4t7CcpkVao1SXeBZ
ovoTWiP9k+y7kW4GFL2HGz0NcD3IEzYX5ZLU2zCgqj6nheNuoVcL8coGm31Q0VyqjTCyrAExMlQz
BsdPty3F5S0APlLcXanHoWei4IJBLUzA+NFjyrb+JEikUU9DIASe+1baoxMMCdMPPSPoPc6Gyb4w
tGg/Oe0k70mRg8+361j54loeDaXnGkZQFBQDUqfe8bS1tnUVF6AVABOHndX6zqw5f6GVFz8zkWd3
IImq+T63/eEE3R33VLZ2mWxI1TZ3OreTI8xv+kJLy94P4yReq1wyvcUOjAbrCeiMzCiKbKPqSlJw
WSFChWVq4dO4FgRCkJQWbgBbRnsEpLbzh4yhVS1sc6bLP017jPkWOZjmBkS+9Ad4PVGcKAXDgQKV
ev+pHogoNw2Or8AqibhxEOqNLN8a7ZTyQ1zRjD0l2VAWcFlPmdBY9cTXCRwO4v8w9yW9cStZ1n+l
0Xs+RDAmcksy51RKKaUGa0NYkhVkMDjP/PXfSb8HdFmvqvzVooHeGDZgZVJkMOLec89wX3Ql4qqk
LqYydBsy3+o+W5wIcEwyoh4h9RFzivEdPh/581TXUxPQ0VInmFmLwaYHjmLsYk1HI7a1IgTnizyP
SY7NHSVZ+dxOqjwhKAb9V3uVDLJhwa+59Ka7dXWcb70uhgZW9vhYR6UZ+M7GJTcjEc7rQjv/OMRD
8l2OGrTZtNUdNO5x4d/UsFDUQYVf98JHrjeu6tvI6yRUn6xkULH2yXeXJlPUN313q4hSRagTh2Ll
xIN/NznA3JsBLskLdGYw6WdOsmOddVcKio6NagSOMF2pbYqIjFuV2vK5A5OqD1ItOJJxBWhP4KQ0
5fMy4yd5I3E1kyyz23a2EvYqNindAKmt1SoBD/gJ5ytEPNjZq6BL8Pjcjrq3Sznrd9cqxBIymogw
9WzaRk52XQyVjpfnQuXg2DpjWfnfY8NcdzVYoPqbuluSBtHv4/I8WL/6rnOFbBkKptFlaR3QSCsm
I1mMRVgStxEhIJUfePfLMKkS/dESD/4WTHTxEdrDOnDyubp3+hpmqkg7iRhvirsKRfW2bJZuNYGK
vZHZPNZRGl/rspnLfZU27oqzWuwaHjtrTRf1sPhL5gc/u8r/qLG+Sd+bsi0/u69t8y+d9m31o3jo
mh8/upvv1df/+X+xwUbmDUCPf91i7zqszOq/dq39Xnz80mf/+ZN/dtqUe3+gj1VUcIGGmV4xjj8b
bSiP/kBzzaXE7qEYLIP++7/+6rO5+EMIgXcNrk+cgneB7vyvPpvzP9C2c+Uz5gvfl6Cr/QeNNkWL
DrTofzptfA7yDHEFihDioav/yryv5rxoUN3LR0TbfMCq80YYcZEEhZZVOY/iFH8bYfaPliEBHG8+
k7qIYeOFIQtRQW/3dCrtOk7yY0dKTDInvdfZnmNXAwvQP7fSdaKZlqveKZebZjmpuKIbPblRWg5V
MHXuWbbKBG7neTtIGkyUz33QQD8YEtEnmxms9px7XjBA77kuYU0St2gQhpmCtE3Izt3U7gTL/kSd
ClZtJt3OR/y+xyrLLnzJj+2QQXthpzZqMZBSnPcBDm/t+/PBOsVhFGxlCTsrTBXRYfAzqe7zhGZr
t8zeRAwW9lxsgFAFXurfwZMFhZ8Te4HvVQ/5rHet8b7RgZ1pz++zngISkC02FNpvmzzTAZ+Tu36s
7kTOztqat760r4vCaKpEXeilJvQsNrWWhE2p2gB250UAVvC7aKsgRlGLvjy5AaViC7nLiixuZBwb
SFlAjLesUBk8Oj1OY/NSan9CnqS3c3Pne0IVmib7adoX6Y8rjP0eDOGndNFr12HNzhlbuNbskEj2
jIopCQxhCVgOch+75Q24NiLK6+wtpd6lnfk2T8jJJPMDcXG1EzKuYu7sqRYSjFvxjRVgANHs6LZ0
UzviOyRTrw53vShh6ac/JZ+kSF7zdMbg4zZFxuMGQZsschYo7RP8eoaqCQoL8pTOWaDo8mrz+NJD
q4ma04+4VJ+x9r4lKXupC/sZuxWJsANfmiFsTfJaGsyM5gHMvVx27zm9SSTMm/KKjJHfUzjpmw+d
ch002aMluLPwCqluKZbt5N92Wf6G8AgvakRx1y4TCeaOWFQu0ynhULh18PoyAwFPFg7pGgRpQBb1
ptQMJQvs1AN4KqMQkmAhtbK6r+NTnw7xboYfEjR4ThuQrMiwSGZkOsgsqOPcj/oaAxMypu/F6Iuw
d+2ZJMUI4YF79id+Lic7RiDwvLaDd6qZItvKSVZ+tzQ7XxN04LaIkhpGEGi/qcQnmBTPcUYZFPGR
PZc5PO/MvBn4ymkbEcDtS4dOq7LV4MLmtBm3qdJLGMsOhWSHOpQlD/XStJEk6Ydj+RnG93s933Pm
F4FK0hyodfJZOMlnU6c/+m2KEyqsRBb1VwM3WBUDicHdbrV7b6dipxUQJS++PrkEuv1uqqHLLdDs
ZvNq7pa3UdAemtw4DTsKGgVJ66OX2k80V2exVllRBC1JYAcIWf5I9W7GpCboG+MH9VNJfbufoMcB
0DJtcyqQBpJDWwaLlM7CsR88Ex5ROCgScTDgCWp3fsLUkW+G65ANwZYvyYW18CZuCodsNRI9vALu
gyim4lAl937ZRtOI/25nt0Xqt33NB3UpCe7rQsan2LFz2EVkQe/h1MU53bYc4UuIMbq0Q7kpRfph
U4WtUJ7QM7Nd0nrbxeTXc1zeKe+71FgNaNJqWM5iNq0rDgIGPJ2qCnoSRc9ZaT4GDoF0fDa1Jltg
nPcEXLetQyBrAGmsrNWTi5u/mhdyNLzddJ3vBFJlwBfphi3FRcoBRfFcHwoDOb6S+JoqLe+S+XDt
f2Dn6K+xeO48A++3pqJQL41Y6nWTnlQ3r6qZPvl8sAEA1Utcm7dsTCM1tFfQrwhKgwehSq+BkqPY
/1wwhPgrYG9POOrODgX4WHsQd5s6gVlCdUfG4QYnTsgyFdKUlhjiiG9xJ29iE0+oSotd7LuAvArs
PG2HPUBMGCgU5p7NFEPpfg+AsAoExW5cdv2PFo5GqsmrFdTBO+KVd6LEVWGgcjdM5Qh2Gzwi5iKY
kvJY8+FlMfLkYuEiX6N6gcXoaANgI1PASrEtu/JhmjlQuK7wwmkpX+t2eVLSX2cTOc3EfQKyBbOE
EXFkqvMDOTR+mHbFUQh8gycTiJ3KIrkeVCkiR5A8QvGSaKhSuZEBMpllkHthk5Z1lPD80clHHVUF
C4dREEjEE4hUkD/dz/uugKWXI/tQOrBdmqyPDlSsrNOsWoJg5R6nH+lvQBg8AmYSV7PJS+tWdxSm
dELmj7nuP4ivTjWo/NhPZgvSohNqg9LXrecsdEuXBmyCoXEvIuXCThCj/zBryjun6m9qi/XOXJ2H
9eQOoSEx2O6Nk4YaPUAyWx2Wgx0DVDhlxGyHZk6VJipbxNG4sHNF1IIXzZyCLZnKsCF4w2jAG6T6
yRkzrrSK5kTCLKpZHlOYmco6qUJI+EBNnU61nXyQrLF1oaJQY/Wtyb0jzDh4m6zaqXvNk+syG9RD
PYYxHfIIXvw8jNdxn4+wyYdOS4rmrqROE0JKiW6MNZ8YY+xyBylamFJe6tFRWPow2SL9PG5BTlzH
NfF3k3no3GbaVVWyZ6rCjoKfRiBGvCbwvM26fRFjyeT+YmFh17wUtHmhY/cu3SVSPa41ZT1eWpC3
p7l4UHAZDZLFotnmA0LXsRj8YcLrY5+LfG6hc1Ho6+RakMkFcpB76N7b9US6tRr4gzf4kZfJSzyg
VCILjj9VNC9110cZlm5Sxd+5TD5jMZug5F4TGXpOhvINRsDdKlEIl7GJQGyYBOiEZU0Q0Tj06hJn
CxpSUdy2rS2CbMneJgYVqLn2zhw3x/W/t7ocAtdHo7DgY5MRC7kb2aZI5qc4NZ9Lk7wO5fwo1Es1
xdPKFvOTP4w3EwLEqIHmbdTYc8cs9wI9rmHyd8RSO9Y5PhQVJtJvxSFzAtRJE3xFYcoAF5InAJgF
b1563203fucdrlEWXZY9EWd5qmBvG1YDbjuxbRGmywlpr5dZ1PF24uuY6vYWcMERJ7DaORTwNVq2
fgPvFBN5s2eimpSgTZrOrNqlXaNOnrBCSgUKlfS2ACwBI490hxTZsPfbaleLK3Lk2S2vho2Nl/gA
XDKgsZ7RI+EhUE5OPnzX5rINCzklKzcR4KogmnjE8RnCiubEKhSJYFQgTX5PdPXg58Wrx/i591am
Ri5S2QL05lkSZrWvsW66NtQ8/sHdMYJ4Pg3FkvEos/JEYipAZ+62OEQBBCFgGecM29QCG4mcgTSb
KnSBgxIXtVXhioda77QPcCeR7DOz2efYY7DSNBuk17Cg7jtMggSm/U46h3ADYvsqtq/VJxtjHWmX
T6u0crZlOjcRJmmRyJY8opjfIW7kkSa6CbuFnzPx0QL226RuzLbMNIFt73vsEXrAXlVgXh6ODOz4
WF4ythqa/pbjXJ9shSVFURXW0Mu65bbjV6us4mHhMLUW2WuFGTJK2C2Y1V5kRPqmZ3xcY8qQyC4y
9fzkdBJl1nBjpnqOzHYapgnfBHEVyrwhYNzNIqLeGvkSW7vPF/gcpQbHW+c5P5DGMIaizgKr1a7w
7asYm5fBnMeyfUN24cXP/ffYST7Q9HxoRnHkQM8Vza19HxGpWYJwGYwm8SNZwr/PT/FSx1NxZ7P5
aXbhe+WZdWezsCMEBe7QL6sW7ubg1dRDIFpmA186PwTshT0wnuLb3LofDqJx13UOMqfN81e8vOEo
lrBmA5SDF1iYfzgaGy6e7iV21CvCEgDfF1fK9NS+TCP401n+0uXxK8WzXwQWAdGYfDlqfpoye6fx
FWDC9/uS5mh8XPMi2vLDMwR5Ee29A/ZPUFB9cGocYVw07wNWyUaK4Q4zHWD4BL5aOHGFyD7spD/n
Sa+7Tn8sTY5fLw9AuTm7FnsCAhoBal55MU2/7RLcFXigiXD3zEG2vr5XMTqNWHrYENIEMVaqcpAW
utTBtlTx27BMI+YFEFCxGovXzvtqLN6IHnk0/Ij9NImsYz5/3mzHDjvEH12BKpSlFaZUvXrsyzKQ
hH9z0Rr4ISzfd7nA9uXnzqUX1/KctE8pMYcFTk04C1F29AbbEq3SDMaVQPtHHBLFjGaRyKZGsTVd
xrl4rLCFAqNGuukgRRz0DBZCZO4Q2vmE+L1lW2GWvnFHszJkOxSL3gOsRtNJzWt9HJcM41sHJZep
FcZkwMASlNvTDJhrwfYFB5Nsk+J032awXgqNUyyb62AnqHz/IR5DvwUSf6ynXEcdiJ4oCHhErrRB
1gwYvqLYZs70BEMNYPJwAO8VPVWFiymyry7aFgcvee2Q6BjgXQPUje0ntR+24++8vlE9Wy21YhuU
TDlO8jzQXutFukOBLZCV1dE+WVWkT4JJ8/e2HufV9fQP+3Z6EinW94xmqPTiJsLQ7ogIIkihbPuC
eeCLSlAYe+ZJG7yKAlkXABU/Z4o5Nlq6Pi5DFAW403TT6++VizMO5bIER9q/jL0MVVoSbMdrSKlx
29LhpVbXhUz0yrX2KOvlSfS7cs5EZIby1UzxBd4ybQi8Y5NlrI8Iam1Mcz/SDO67E+o9T/ol7hNi
G+rpvnbrJag1mvAidXFMCkFDMTfZym3PqcZ0B2cGW4u0eprjCcMxieotHVDYOMy7Sr3xR02QGIDe
gOPcNtyqlRqqfOP4D9XkI4INZs/BIMiZGAUas3qZxDhuUpW9juX8Ijq04EU8h9e+HvFnRTAj9DKw
zcPoe99TcO3TIQ3zFqdKmlzPaJa+Lcq+aKc4WtjqhUDDnSCJEV2VYtdGeDxSVil4DVYlD7mHmUKq
4CzgfJvhurDqeO0ES/vhXis2yfRHWWWvUD7fzB370fjUxcQjG1Z5o71otOqsNNYLg2FxmfMEVSps
yqE5gYVxGE+oohLEyiyqawMM/J60LMqApwyBM7YJxbBZ3lA0NmnbYCaPAkRIJJSPftWtJI6aoPW6
aFEzdHJVDkhy7LDG2wzGKGBN/DzJC13qcC6TRx27+zwRn5JOezPQIWx6tw44xvqmm5/A0sDMvERB
OU6oDGyfRdzTzlXix8N8wH/UzTeEiMGL1p1F2M362cdod60LFJtzRY+VQ1aqxxGf2POimwf0Q3t/
Vhdq4d8MP0tOUchlcQSTBB6l7lRi36RhorARKD0dWHs7iTCn/QpeyArDUnj6e3tA6d6fpKb/BWj0
/4OZ9C8x1v+LyOmVHP2vcdOn70X/vet/QUyvP/EXXqrIHy5jVwhDCCn5NT/lL7xUyj8AoSrmKs+7
0pLwM3/hpUhkAmfJpRxAqwTHg121dn8Bpo6LD+Q+9T3E0QpwniDm/w8Q0y8EZ0CkELL4ELJy6fqS
gj31K/vOz7ORNA10NPVQXm0Q/Rw7TpofqcwBCQ293uKi55PN3ROVTR6CiWkhHILVpEvjJEh8W63n
PLsrMC+Ap4B/uYbaWkPQQ/Z5vlmqFGDoiNlZD1LSlhqcay1CwvaYSAHXGufTaJYEvIf6vbF9HNYL
q7Y6Zk//8Ej+YmT9IwPrn/yaLgEA4YMCJrjrf9XxT6mEu4tP2wcIJSvgAHkalZ8wQUUBhxDTgJsB
I6IYmAtSINcj8td3YjK4QgorlW6Y4jUex00Dzg56gU08COxldVlvPCSsgZk8bQqjVOA74DppX91j
mo65ux4T0BvmZ9MpUJxafSCdv6wZskAxmPkNefKnhcP/4N7X5whQHuA7HMAAe+Nh/vocp7oFwWya
uge4g85RQbsx0syEGfaiQ8OZWbkNdkzmcH3jjg9aoIv34kqtcFStEJeE9kNgNi277rETbGtAbHfp
KAPdxL8TD34xI//rUn2OGQLFMOBv0pehYaYES71/yHHr4caM+iGtiAwnPdqtgwMSDnHbeRH5aXRR
FXdDma/dBZmIfGEHMMOns6Pnt8pbUSvV+d8vlJ8WEr/eR+ZRvJauAjeYuF9DH7Opt64W5fIQazZg
JAt6lTPz7JiKs0C4PIxP4Y7nt7JbGSy0MKOg8qTkOHpyPvXsbUb1ckcxLxQYXh2K+Hfhp//k5jGP
MTAaJXMZ4V+J8QQEhUk2mj5wWEUFxPeeB4XI+5zx7pBW4mxHtGoglsijo3kVCV9VCIDmJmwHcWTW
5DcFtJM0ZeZYO1n15/zsF17qP75n7pV2/PX2CcmZcAWwVWxgvy5DGD0OBTob90FlNYRM3LK1KuDt
nfT+2geOD8SFljsLCkTDuuLCVb9LAyDzOkytAUhaV7oDBJcUqzKe7Yq/e+Bcnf02aUMas/k35Onr
S/HlarGP4lZ6nMMr6WsyswIpDqZrA3vojEfAZ0/SVWbzA++luV/E69LKaT9hqB10hf1dyLi6Mtq/
fjnopYoqUEIJLLh/vVUF5qsO58x98CfWrDkZaVDX+QZayqs3t3GiaoLhNFuseMEcvUMNDTJPQ4EZ
mDFmN77f1btKVQRjmR3p0gNL/GWDxgKlp2znyAL6XpkyCdNYPFnMi0Mvl4+TcKbAHxhAQSNkOKjp
Jkc/ce9172kLWSiFlWCsa7sfivrJU8n7qB11s2ReFyQTQiPKMWkey4y9W9utUhRAp0yU886vnFfu
k/wy1DYktnTOWKU66CsW4oa+Z616T+Ze3nUd386DfbDDHO9pnvih6Qn4abHbbGXn3pkmY2uCal6X
NIli0bdrW6Mfx6BProleQCJTDgA8lotwKMc7AD3xOQZf8M622U2e6nr9m/3gb0sEVafvKYw7PfwC
7OdT/Ad2+tBgMVZeDzN7a4EUF8sQ0A6I9+iSAl4LTwSaI2+omofU0j36Yr6LLQs9k5vQeMVd0U/5
zoXnWOBml85CQEYAG2pwFn53odfl8styQj1AMHflAqecL75eKFUO8kph5vlA+hReBmabKZKtKrUx
L1Y0BC0ID1EAIPa6ANjUs+l31pdf9MzY130qCKUM18BwHH7Nf5VkIMB/SPyAFOw4GFlRgKpLMZ3z
ezB7FchnXS9Xw2AQRcrbHG1MG/9ZpP7L/efv2/f1GtBAucKTDASFry8Vtk4XFEQQ80R11QijI/Xi
YptgIhHF2YQ4a5vva9MvQJe9frWM8GYe89yNNHH9cJ7jIqJey9EjQD2PbNNV2SS7f7+kvpDB/7xP
PvGoyyTo5zhqfn3xMbTqyrmNAYXBlc2fe3UcCsQtzuNyGLsO/vJuCShbAyCApvp2aLRaMZnpEBSY
Iz5vACyToQkEen7EnAJTmIUW59yAkqYUxpmxsymZdG6zmvP14CdpCAKM3bWd+m4IECpFFuwOczIF
4DSPAdzPite8AZnQL0PZOu7eu/6RvTukhln0ULloxGuxHRJ6dq6sRf+lirmBWkOHxUyA99Uu1FmZ
APxqy1vd6WqjLV1Cr7b00PjGDS1E3LeINLcQx/37e/nF1P7nvfRQKiskKrgKq++rbMjnDlna2H9I
Zf+9Lky3msemXQP9A9qsyzWyD5oAQ3/cUIPklj4ZErylSPF0tUMOSBPfpHAbOPn1bz0E/r5xuB7B
amNQEEAQ8FU56qhSqtaR2aUHtwpDhby6bypnVY5VEo2jU2ziDDBiS+pVnfkLWGQkO4gEUWnWUT86
K/Ua6NJwiJ0BgBYoOWvVJclNMqdPRBfLXSKrQ9q634wLi8ouZnJjk6kLATWDkWbSYudkdaKiCTGS
6ya37ZYRnPZDvHwTsOI/5YU/nACRoRoXdNlqUT/EHnhbFua/22kE+a2sAe4LBzkbC+Dw3All4ZoP
FxzZoLYkueHOMETg2Nn1LCW786rh3lJfnXFC7RjgWiTMeuZeZrc1ye0xtUIeU2QKVPLqpQYFQdgn
luy8aq6DEQ33Ke2RKp80JxCIbhde872u4ofE03QD/uNwGFX54PgtHwM1pqCz92I5VdhTMQaF0W5n
edinOciVVfObLYV9sTq6rjG0YOjPGMdCg9QNjdo/CpSArxkfGIv/gCEL0mQSHiW0dUPclhPSZnAo
uADzWrfkd1aIPADr94lVqGAGlBerzB2PSHlu8IwcaKLByj35mHQXi2lCZ3ZV2IESeWBd362R//yc
ARpHF8aXwDGUXlLbozy/PoByBEMx0ww8Eu7Fa9MOY7TM7bB3mdmMcdk+xBY++RCsR8h1utpyMrXh
DaopjvHRXjtmA2yoOOK8DYD/+SCWeX5QgukHWsleQw0cFlSdJbgLO4dXZtd3+1mw15JoAT5tsYND
DsguTXWP6S0sHqBJb1ESwM7GnZBGOmKy6SsrIpZYewOLkF3lzTs0jNNeNuwNWpH5MpZmL7MPxIGr
I06y5KT0ENhCbmGUj8oGHOltUZcY52QmX3uQaIZjqsg9Tt8KQj3naeLwukwNygEAaDoCSJyEclTZ
tvTdI4UK6dyYatinC3v7+a+0R8HYdHUfdJXvHMqBdwGwF/+UXoEvKOFvbB4hR17rFFhhMmHQ7E8W
ppPTiPFJvQNg3ayQzJxuZu3lV7i23i7d/JDDNdpzS8BedZuGi1pACHbgfAs8X7Fx6zR+GdUtNu26
5ttC41+k8KIak1Dayy5cSrcNoA0JYkI3pH2bhdcfyIRYjD7uq4AX3iFDjBreiiUPhgLFupk0Irs4
xhLespMDgR1Bmt0ZZJ8HVVmWEcfIbi1AUkWs33i41mJ2Zqd5rNItXI3LYEoBkU3TLfKKsGIbsk6F
AJqLfIWCp+Wmlj2c1OQyQLCR+7foduD8iTki4ybdJ04LorCON743bFN3/JjmpETiMWZAZTxgKhaL
41IPy24B1TiUcf0xGC+/4yrrNqC6SEwFEA/+8w9a45Nt050gc0mhSqmdQy76CHh2OJiZgq1f8PLH
MncnzK50O6yqPq1B4a/LE61vk8btV6TXMQDu1exOw4Fc/8jwYNyY3tdlrG89H9TQ5LP34uRok24C
hZ3sCmKbLS1Astb+AgRV0SdQoOljzn0My60bunMswQ8Qcu+nPYjPOrsVbMR6g0E09hOzSuaaIh/o
vUo9fhgn5eKOOlce4ySOqeHZPuXem8EigXWUBNzovWUTlYBevTdUe4/t0oFa1ackqKnnbHubf8t1
Q3e09RQ0RcltC1fegxwXkMR46UD5lSFZNB5HdbauIJj+s2lbtwy+/bYVoYh9506ZqgFXGpm/spBN
FNMKJihUAoPIDdlAVNLeVg0soHTDKMrNJWTxktx2cmK70hEPIKylpw6hVSeu7bSpR/BRKlDr8V1J
tYcIp7kgvgILNlE57vOqlao/IgVHHmXxmnhG7V0MEFYG+Dj4rfkPlHh8P06Cn50YI2bQW9ihFrJd
FSzF7qbaZVXJFHElpDim4HHeDBjg7jSyfMOyJEXU+1V1dBaWnglyoSEhAiNski6CVHJibhou7v2h
8kCKn2Bf2LbfCt1hxtj0sNZ1fsCRJUFPk1SHGUx2ANFTBoRfdb9RQP/0B/+1wgYSx6RUaMCBJn1t
vXUJkglHZQWqXNjUZtjGRXfMq7hZG0+uppnxfWyxUajJeV+8xI0gtwqLDO89Rh98WzUbzWu7GjGR
Airc2qg21bcRpB3aOt8RkrrivftsYoeCr0U3TosJDy+HYltmqAcbkvIVHfn7xI3eGegm1nk1rN3Y
5OeyxozXK3wTjrTFBNOr+eowgEj8G7OSv3f3OAl9haIVNRd6oa/hC7B4cd0Ke+9FzDAtyTiuaohX
2mnQ8SDDGL68ddj6BYw+WAzsCeSI1Vh2eaQl/ilgPhI0afO5hHMrvPvRbV8GPFHQpBqQ6hfvN7Ll
f/a8rkAEZxS4JpQBXzS/U8IkN7AOvxTNQE+EcLX3O0CPsprw0gPOf/H0vE3HWhzG0kfRGveHuoV0
ToCEE7bpjEz0JD4ghdq5Kez02uSFt03E1G0rjNUC+zYvWb/lRbfzkqza2BK8z6bp830xQsiQX7/U
05ZdUX2QKKGTmKWuHh1tAn8uhhXKQ2ScdZzcG+Z8W+R0gNt8vJ39wvuN+fdP04dfVy4H8AmUGVIg
BpDwi1hcYoRgoB9KL2XN4DgPM63cme7QnMtUT0fdU3mMy+dqyrrHFoJC5KiONRZU3G2bJH3K8jh/
aKuPtpZ2Ww1YkQvT9R1YHAEOP3GolX9bCqu2ni5UGM/C7LVUdt0uICSC0vI41MsnIIcyLCovX0N/
WkdCVuVuqPNjojp1UwM5xUGRxqsmYe5+hof1z1OE1d1TPXVm41F6Ava52HDAND+PWshpnxcY5Oyl
LUFggHhMLJ37OI1QdCSVLxEcB0qv72JCVFbxZ9VC/zYWU3rO/M0iZ/kjxsYbjFHDQWtqexVCTnpb
wGB2k0BXGUEP+yPpXWALkg3At3+XTkHJ34AyNOnQBHPiYlcGwP9F9W770oW/eV9dGuPy0Dd9JFyc
N64zkZumc3eo2ZcgrctpNZfSXYP09FF0dDyaIh2PFPRfnEP3NZizIaYLFQglGIPlkPscYJb2TSRc
rkG1Qy85JLs2NezR1+ww5YW4G7MO8itM1sAzraYbXqe3sb1r04TtTNpVEAP59/HYmzNYGs+cpj8g
nq6+iWb486tjX6YbMvdvjc/XMBuNWDc391DnmE1XoMI1PQWJoRXoUi3LIseJRYT9q0cOVhWNXjYf
6qGLw8az3raqSLlL8/rwswHA5p0d1Aj/UDI057aYVyarp72PIitAx0wPP9uLuamTfXbtjGYOkTP4
JUfiQuFF+uUeCRntqppQOLrGDCsunPFGLHtaeNPd6L7x4Q7itPllFt0UYv7XrRMoam/KvLwMiCzY
oGWbD1MjVkMO7gGoKDeohvMDpELPXokLTxcC5l6HnDyTMnpp3Kvk8xO8quKw+CP5HaDj/x3REZgB
Yf7j48z5O9SbiIb2HWnKC6EXM/jsrmr9cgdzlyRQmYF+pqFP+cKbGyf+f9Sd15LbWLKunwg74M0t
CNCT5aUq3SBKJQneezz9+VizT3cVJJIxOlcnJmKiR5oGiGVy5cr8zVOdSOIqKaA8GgOVi5NalZGW
FTwk5KpT6VvUdgqth3ErGlV+jLNQ2fl1jjmQXj2BkLIhMDdfJT3PDnFu9sCDJegm8FzcjiFzlbHE
CBKA+TrpOt+mODI5UZSiGz5OB3rb1b3Zqw9pS6sHw+5dlRido3uqwW1gWKoqxkB+nK393my2ftAZ
bm61O9ox6aMYKK7kS0chNJWHkhbnkshbNIN37AtfWxuSh6Ej2iOCpD8HYIuyWodJ5HvcsLKRL5xe
Ai0ebz2h32g+3lapIbWPoRBD+Zx2+dhrtzIL/wlE+VogDbcq8aXD4SAvrdesU7QvppDDnOIG2sQi
14ih2EbJANswZkVJfvc9Mmmf2ZZCmh9VjznG098zq1mfFO76WB522mmJyWkJFKfsQnr2QbxB8B84
eYKmr+9jV5nH8sKPoVraPkBSqMYPRW8Gz7Dd7psTXFs3opAr2zrvIuFRDaWa1nBjLPQEKlJqAEgV
R/TNQtpGe5AddNfbOlulw0NXjMlepq/olEJ+M0hZu5tixxtUj47+kLd7X4+HQ+9h78zVEapx0wuH
WCKLrBNVB55RyzedUeKXnSvxopiar2F3suPUjRNeThrXKeW6TSdpE9fduL9XM3ZmJLixp/c/VPnO
pJg/jm3/ZgU/S0NM75phFJf6CWeFJzpIcF/OtoV1ulWc2nwtAlqLonqd6F9tOCm1Q92QWkNaP9U+
gAFmmeZDhpORw7RoqsVZbpm2ip/8ScP+Ltf7yrc9cyloku1J4z4bZOKADlA678IvtZklN20aLSdP
yh6BQ+W3RSq/FK1WHOD2ajuqzCcYbaTdNBi2biJIkwF4uCqN8ldUdBBLFm8Idt628jGWvlykeq/k
fz5+aYZI+G1rkiJZ4ryA4DMH4xAN1eNUAGOWVD98iMYRDEin4fuplt9aXRaWlt8OO0l/6w1d+lpn
UgimsVFfuC60O6sP0ewXG6csAAEnk6wg8UMTRcWJR+86edMlsuUo5ZS6cekRwU4VlaaF0E2xD39R
T3S5kU1HZQCZjeyBXj+OkQqEYwJqzBW/QF5haJ7o2FY7LynEbTeYgSN12Kpi7zacuqJPUxoiWSmi
WR2rls/dOeQkhomsjrG+aIe420HBUxZhClF7CmnqldowrqZmAJJbd9JShzVPdlqHqQaYgW3ly0ZH
hcN7aJthPxh190jaTYuhjd+4McUbkYr7PhMrdVnWTURiIShbLVRHW6dfvel7fdy3U3kPsES6o7Hp
mm0lHWMIundlXVs2gKLJ7U4nDuDzh8tT+l5Hnk8piZQuv18E0DH7XBMKam8EnCnXj6qorFBdOqHT
R38VhyEWglbwRFvwVev15eAVkVPFgrlMJ0t6NGT+Qc+nZVGdbio1F/uuklHNqLSlIh8AtYPqopJA
IYTpuPyb/1Ar1TSTPpNFf1NEdnT2m31fBXNbGM2jWRanlDf/mftF+JhuuxDG96ixdsRaW2GZay0q
Pe83utcCmJKGb6OcS9sc150jlfcrCnTvQrizoeR0E8nR+Vk6DNjPQ1n4eSL1lBwfITo73KZXSS32
LsyGbNULQYQfxQhDSKn2NZQK0Mzaziq7HTn6LjOnbiUL1Y3Yq9U+9amP6eOma0rwP1JiLgjlyp4C
Icwlo+rvpWan5HWxKxtF5poyTAtDb4MdxdGGcrAGd2iwLApCrjcYAGirHd0oePhRfujDInkQRHXl
nTBEWVnfZiCY9YYygx+L3/wgvxvglu+11BCBrmkxBsW5t+6BujbKlvvUuDDjTHNyPYiXUwNj1oeH
0VK/XXiBmLiUfCBYCofJSpwuBb42VAN6TqZHUSSQ/NIR2+xZUJX0NmOfLOpC/tkG4biyRu/otYp8
5E+DVd3qNz3pxK1sQoupRFrXAUk/iqJJfihTNNQCuZXW3tj+FGNP3mmTOQJ3Re4jK2BAZSFKcUFR
mHdWPpm7zgiWfUSWDu3bpHCpD18ZHK1tvyaD2Rx96D+X16cyT4npGQNhkCDvyZbIbfBUUf/Qamu5
+IjBOA6PGqIXKq6fI191q0Tak4Lno0NFqQAWcALqx1mDAVq4NkY9fEwiBB18NXUBLPgg3Tz1GaFG
zsAtyjrSUavfTGNqD4ZS04Uyu6felJpHxL+w96r1B7qtLVoSDai7PqU5lsKT5eA8Xv42+dTT+bjI
T9+mgHfQQAKp9Mf1z9+W0/BsxXQaHofYz9xGjlepKCEznv1quKZ+CamG9rCzux5heFg7a4olh1JP
wUGg37us6kBdDgDugYsqbtggwMZ178FS4ntR7yFbR6Q3pnWl4PGOdZj9aPp4SFdrhq7KvxW+dWi2
uiGU4mOFOW+tsYpB8X/N5PRINQ0iQQqjDs2x0YVZ1g3okwTjqaacinc+FDQ1AeBv5PidDokMM6vU
0ClDoUWoIXGgGOS5ooq8dx8oCzlQcrCp/C/fkgZXe4zjxLR7T6vdy/OgnGr1v32SZkmmoWqi/NtN
mCbYCHPPnB6hOBorsxR+liqwQ19wYR7quzjoH0DFAKYuK9AVZahA28QlXOxCJ+sbZu7ES5b7dTvI
0xLeymS3Qius2rL6PvjDLRNP8VTWOzusMxwQSubNG4PvyArt46bpnKZOvyWhVZJNx442qBK5lpYv
4qB9ATN++WPfLVdmH2vRtj5d+U1T0+cOcGkeooeaKOJjcqLPWVp2lFKkmZOSbTLu00H96XkYwkDa
NZbs6YYMNfzSjOm3IFC+IoezNwPpwZJ2gRHKa1m6hmX5rZzEpoDxizaWygoDxT4r0Cj0/wvDTKRH
03xAKS1cdXX3ItJ0tRr5h6kMKNpV4gJFqG8dPT0zgY5za1RlvIx69UdhaY2dVT+iplYg30akzO+I
7Cm9AhL57azXZP20dU1ozQhTURj6vHezOrSSJo3FRykcfkoVl9Q8exVMJbdPbHm8Noid6SSDrqep
DalzMFi8Brxi7rz5jy7Qvo9Fvg+5Hrm+CiYjGhy9LzJHeYlHXVpfmfR3M83Ps85BigIPVBjyTXP+
cw0UIeGjKfIjtMPKUWNV2mG+fkQusORSZuQYmZsA+mrDiUav2kzilO4GWejBi5fjIjONfFtnceR0
QevZZaWqewGpd5DFwfAGsoQr3kKMDS6hwBQ3oRSnLvpX/lr5XovFiYwV6es88NqVH9QgNcpEPfi+
D+ikQRFBt7JkPchGcrTIOm00fLWdV8OYGKcldMr6WWxxW1JeI8/glGuzY95xOI8dlhNqUrw1RUkI
oqwvCRqaLODrS2kX+3RImwnZbKG0FilKZaiCwPCJn3NdfRoQJHMkn3NbQEyFfSt+4cOExShXsDqw
pZVLL3ZM9SGOkHeYitg2p3Y80OYStBuzBtwrd1Aq4iDYyZ7+NpA56SoNvH4CQFGE3vchC3wYYj6E
FigJUxCVjoIvCWm4uspLtP6hxuG06KCCAQEDRZOFIDzkodE6cL/KzWD1d2Vs3BWDQiwMk2YVtUVh
C02u0lWqNvnQpsuk4UArEdhe+NYbZEnvmApxbLdWJ291A8l1opWwG3L1NVN9OKBMTkW/F4e7b7Xk
O0Lg93ujNmPX1MJdQAXv8f2cD7VAfiwaZT2JNJ6Q0BiPKTAkTPfkcpUZxSMiNP69n1UthT6UQUIz
vZe4NWmJme98uBOugfjFxoiBa1f0OO/KARgShK1l2QAipyzdPCHmBWYg80l+hKviv+SH83humpaO
d8Ipc+CInVs6yKkmwdrU4icKZD+9WlQO7+CoWNr6JaD0uGsoOFUwi3ok3Z1SKlck9OVKV9LUMTtV
vvUHbGEHZZ2PafTr9A+BLziyP1a38eT5WOPpDHocJYsoMKm74HyyU1Fyc8sBlGWjC04g30dysarL
iqtowVmS9EO7qjtiPOEtOuK/KG+KQHIKv4/3JJFfi7iRDzSHf3ASspoMMFqlWX8ZtDZdW9FL2svG
rZZVxq0vY+hu+L8CqRS+DpX5ZAUUJ0bGA3orD3t/ot9mKDBqbpCk/RZ7LKqzowYxHIxSlovxopNH
H+miMrU1S+wc1Td8JzV96wbVFMXLpaOXLuoamybmH/JXp5fbGIPcoUSrJB7KL7n8vU5l+Wkif9QK
hNfDsv0Wd4ZOQFaGTRsgxeQlcQHJTJSf/Dr04ZIm3qoYu0VpZPWxyu9VwcweqBUULhpM+gbWU/8m
AQheSnm1Q4ZgPNYp2DXuLHe9qYTLbrKUZWFVd1XuiVsN4s8Rc+7oSqh8V7z/FClZOwbHO5Ah0JSc
k58DO4JzvaG1XYlGMuK2se7FKwX6Jb2BoIY5kP/qs8izuzAplz1/abdd6+36vtt6IVUuLX8x2iTY
TzUiRTV4k5Q2zEMZ56s6ae7fc0+4sTLryIDwzVO5o37Vu4ImaRqugmF61c3E29F9vM1lCDPYwkAH
6axDVFvbNvfroxeO6n1k9YgtyQq3c1IVewI7dAee11yotXyfpmbvdNYo7GHOGHdo+yh3yN21gX9I
p7ABixDKh57kAPG3Ilm2Qgm4ccrsoFPGPc1auvcd/LCgkDwHWo1E92Eo8KWpyiOzscorcIEAhcSA
/qCf180XuRKWQ1T0G5PiOGJ5BsEZMyPfCrIFEHBx0aRqs5/kdodAFVzwJvxJz0xYN5HQ2I3HlAqF
AH9KrBrX7xrTLVM0cwQvVq+d2tpvkcHik3XTAMSriJoym9xOycyEYyR/8tR4jRDH6JTTOouSVRSI
GpD0pELlozXR+KkkIm39oPmIDfqtDzV1+gLbmU2x61XkLMWh2vqi4XMz9sH8ZcY6Al691i2wlSry
X5AvbNqh17K331JV5BQ1mYPc0s0TJnl2HdIxKBZGhBieqiy1Fi2CRYchgUOGWpajDvHCsmqNH5lk
CN7L7hCTDsXAodYQwh2j7qVtYmi/LicXym+DahkGVAGaNlzQVC77n3cMxGLN6KjKPyEb6A5VOd6q
hUUrrFKe9UJE/KPsRUeAeeiByNmJGTkQonJUnTl/T7XgQImbn1H44gfrHEGMuzDzalr8PRf+UaYO
L1qviTpAiePSeSTs16Cs4VMPIloRPTgvCkdlhnCXmi27VvBcQpbo+GbBOEgUrUDqDpJR3r5/9X/F
fPl/4bR80g36/0iTF+D9h+Vx0vz9pMl7G4RJWBRh9rP+SH55/7f+l/wi6/+jg4BDJ8gUP5NfJP1/
LNlSaAfQPkKth935v+QX+C002VWUfMlidcS4+av6P6K86v/oEmc8W4K01tL5l/8b6svntSycWiuE
fLDfn9ewVOlS5VmZtTG5ZD+joVXf66ba+jZCosXPDyNy+5+z5CMe/vMe/vcds5uNF9ex6Mdlt8/T
hwC2nPZ6+bmf055/nzsrI5As+sSBwNwJaFMupqBZZkm8GRLzRY+C7EpB5twAnf78Qx0mteTOD1rK
tYbXsuOsDiZ4qleu2oz/2Vln4brnPuM0bB/eoCE7VpRKYewUfbxNOvnBC43CphfwJKC6e+UzTmP9
7yn/71j9dgCAsbJaj7Ga9IXWPVPctrUqdJG31CAyXZ6Q06L500tmAXGKQPTgJAZkKzOXPvcPn2tE
1L6qXIAE1AYa5eHyi86tqNklVFemNhM0dAeMAlO8KS4r26QfdGWszj19VoNtrBYx6oKn9yjJr8LA
rJ3ErN8u//Qz62lOTYooUE4Tsvs7ra22o1qCjixdNc6uoFPOPX62nzukASUh9IydapQ3iTxuBtUi
y8iv1KnPPX62lWsUcUGRaPpOzftjXQurToBnW1rF8vLo/NnwTNHl2Z4WaouWe+HrO2SfNZSeUrZF
B072OS0fB2nVfek34bWO1J9X6xyhzwUfKt6U6bsg0xH3MtJnM2xuAs+7rwP5YTzddlEt+btNLs82
ueCNTdYXHokyhiEA0do3oyvu5YzPbAr/Sq3yzCaXZ5u8nrhnKTEvyfN0B/5ggKEiIcMiIeakKQ5c
+ujKFjkTs94rvB9iVl1HfdJSktxpVKRtdFhD2pHq5MRldphq8dfl1XBmI77Xoj68RQqzuDdz3tLA
YrSBFCKejkzV3z18tss5V5ugKllpNPCV7cC1daEJlCYuP/3MRpmbTOMsZoZBxE9PYD37UWgrVMjA
1vzd+M/9pa3Eo6RRhMbOb96wbUeUC8mC4Lk2+isb8dzvn210qFq9nI3EkSxXgzVVn9hWUbJYjChX
XGkHnFlD7+S+D7ObpYLfpz53x1xGh0/w4aGHuFhBeBSjVWVeQ8CdWUTvjcAPrxGtXun46cbO8qaV
bvr3iUhp6u9m+fTOD8+mJZZbflgauyEGGJxl+drPZVdSuC3+3QtmO1pO6YTltW/sQi+/60PlqRQq
BAnq9ErEOHNiS/LnDwgElT7mJOi7KEhtue0OgV6thtFzOqoMhUevcPx5+UvOTcPsyIbgHdE49fSd
hJCh3VcFJFs/uoLtO7eUZnu5i5RC0ntL31U1ItdF8WUakHIwKtjNHWyzy19wZkvMvaSFpkCvMjP0
3SRqX7yqfB5a7RX87TW3s3PPnx3dIy1lHzF3fRdSM9A4VfF9ULtpffnXnxmiuV90UKc+9B8dewzj
hx6FN30ruikwe8MrF5ffcO73n978YTPEsZnDeuP3G1L1KqM29CJR8n3UKaf+5RtOb/7whqmFRjdR
bNtRUrcWtQK2FgVwGfEi6dpHnDlCxdmOhvVYTxMI5l0S3Y+mhDRjCaQ+RR1IRRo5d/5uqGbbuhoK
f1R1UN6hMEqrChbQSvFNZWXpcX2FYPe+hf+QjM89pH2laYRW1ZK9F+DQYQyQpqasRG6vTrPgJZ+8
/mWExHFIPIQ5XMuK0DS1wDJS+zZD8wbZLeXKT5n1ff+5fMw9pmvksiUvq3PgB6BQJsPXYhstpxi+
eyGjTKRZRY7mmzHEBoUNGH+rPsuETVmo1mFAveO29HrL9gyzXFIbo/A8BehwCUZb3opKn0IHgviL
pWLleiU4YsBqhrAvurL+KwdU7Bdm8QV62FCBWq329KexIin0oFRss2qFZ01WDIT+ssziD/oG7D3k
Nj2/Ev5nzcH/O3JonX1e8TE71Cq1LNmfms6RptwoABqVUgZ03FPXktEhtQ4dgxEH0VZQDnht4F4i
L61qWlFWbqxxFRNKQl24H7IW+qcW/JXnJIywWbgKIys0qWhCJEEGZouYjbYZIMPuQUJeMx58Jy7+
voZ/A61zIY4xHyySvWhFRXPsvUg4ceMNcaPT5sAdwtKgvKg9bCwhCtp1P/mwIDoG6Evc+dPBSCR5
2wtd++tv9i392s/TEeAT0TXI9Oy1rEWnAZ+q1eTJidvmbedefsX7jeBP3zwLcmlTCB0o2GwfVH78
LfPbAh6L1eY/ZaNMvvFX1FhbiWpfHnbL7kRgUi3Udw21Ur54GhhhVZnqnzo4opN8EbqqYA/aOrH9
VtG+Nm0RJWDCY23nW6Zyl4uV9wxnRt0GRSfVi8CCxH75Q/584LwrunwM1r5mVmKiMFZJdaNAexC6
X0F+a/XX0sc/JxSaNYuhrSkinaKm8d6s6A7qiawfKgFw7eVff+7ps8TIl0wLkfw83ndVoy5yI3EL
BXrP5Yefdu+fpniWC2lx1ReNlOV7Tvslgv12mKRubVRupdxo5rOHdrZl/V3aQlvr85pVaeNhX5/m
QGDp7yale9Jaylv5yrf8+cDU5jgl7uvGKMBfIEKtA3HfhPtBXTc0ocvpx+XROhcF5uyArA+HpmG8
9ikOOK89CnGrTi+kbelNwloT5PI5MSxvL400V3tTTbi7m8qukUb+f5WXr7KySr9d/i1nFrV5GoUP
GUiG0RbQHbCiYlOuEfS4TfPoVcusW7PXrgXWGdTin6A/99s2ixJNS9DN+34xOMmyXBHolggGLBFp
W5jOsEBPYNOtulV14N7k+FeSkhn07N/3ziKPRyVYlQeO6cYZXW35XbLbVbnw3Xzxs7O/7vdHZfH6
9NDbgQugzpbthx8/2r/K7IDpfB5XTGYaBcZvvkdDfB9m8FqKFscruVtenrcz29mcBQtvKDwFVmm0
97OieJVDlJKbvFWvBItzq2IWLGj2eDJLnh60/oQ+GnZ7iwD1yla/xvA/zcAfAsZcHYWOEpgl7Lj2
rYCtRKIiIeGDiT4Rb6/FpHPfMAsTAWqDuYKw/b7XRgcGyEIZwLJUt317e3kKzrxgbrbdgcnSazOJ
97V/aCsUxQGSeLKEd5x8ZQGfe8MsIxFFIc4bmU/QEIGUUsmWOPZkLrYeEt2XP+LMOpqDtCpNF5GW
arO9aeZ3kyGtgeRf+fVnAulcIgHjHCRzZUqrgjmq4CaqaAVQZ4vFXxGYLv094crBfOb0MWbbvCZV
w30xjPZggzcFwL8Uvc5xrBYSSJkI9GJeyG6vTP+lJMo/ceWkB/cxaKIuPAQxMJE9KQqod9mZ8C1q
QaBIbbSKAVE1ARqS2MgEWnRlMGcOGP++c7bhjdHIfN9Kxx3Chg6mVsvQTV1kSY/dTeJM6zecaFgi
TvNKpFk0P7NVa7cLYPVusvjLTTtXNmk84CfxyZhOy4ASaaIbpQ36cde0NWZI9n8/cZZFpAYKm7Jw
er6tLak6OaF7f4v1tF1vMCOw6e1fCc4z7Yd/3zSLDWMbg2kJeVOKOO5z8hJvJ88xbw23flN+Qe1u
fISkHf/75T02Q2z+87q5Cp9UIeSS+7zOPBg3/nFATtjp4A3Znf0WHUdHXvrcZxeKG6yHK+f6mX09
ZzC09SgYeg7jLekKsA/d4zDWT1c+50zw1mc5gxTm8SBTTN2VbnyPE7pbLwY7XgCIXCgLyRWdamG6
l991JobMfbYzSa5MkNvjTh6EY1MYtyP67F7TPOsmtkkNW+3ye8590unPP6RBCM6PumdBJlFK/0Yt
i6euqx46BSuLy88/E8n1WcSACTlNjWEOu1R/LhDzbxD01JQtUKkrA3XuA2bhIQ7E2ugoceyqEVjL
ycDheYCKfPnXzzSg/l3A8ufh6TNdqJMhHHdgpJoXClZFZZehahwU0gREsfNhaYhGvKk8iAplEBsw
margSng/t5RnYWEcY6WGuzHsStQuHuqywwXTGK/1Nc49fRYKYjOVFQTAhl2MTnQjf1ei5kqUOfPk
ucE2umWGMZkQvxv8LOvwW6q+Xp6OM3OtzdICROAzpPmkYeeXPz0wOLn1JsgPl599ZsNps71dmQo8
UDzidkWCzYxSIJO/G+HJdGlDZfVK6fbcS0675MNuM7W6GiJvHHZ6o7gj+KqqO2pWuhzVykZ0/8qq
PfeW2Z7OpwazIjxdkKUGn2y9pWaxaNMO0rrmyn1+pT997i2znd3VIv4HeCPspELYDMhaUgKsMTQs
fmRj5SZlfy1EnQkhczhjV9eARTEt3qljCjig2PZ1Dts+BPt3JaE9t2Bnu7wt42iAnDPs6ip2siB1
vOrKqjp349Vme7gLuqzAToYfv/J+WQiyH/JD7XSu9at+NHf5w7V2/kww9Z9Ipc23cwuQt6h5UbBp
ZLt3p72xxJrRyRyME1bGwbvRtukPc1kuodlewRCcqUxrcywfm7yV25A1ANHKRe173Qg4f43ppoD4
nyYrX6+Xsjxsx1TbaFn0oHhfLu/Wc+OqzkJBEugpFp18LoARxGedaKlvxA16NPvK5uxfXOs5ngk5
6iwsYHzfRvHI0rB8JGpg/4dI5apXAvy5CqE6iwfdmCsmTLVh1yq4u9hVjXAWvIFwnyiRt5mAZ0D5
HtTwa4W+5bLDRWSDdVq7FEcV5y2t7Jdh6XUYV6rFxsi9mH/C+poKWg8Py8v2EJCA7qRpgR6fnLCB
lNSRqw49g0rDe/BKvHnHWfzhUvtO3fgQ1lQq6dk0MUhYVW7Mu+EZDO1R35qr3AYDvgiAX9wYR2Q1
FqITv6DooC+Fbf1IVLryC9TTdvrTL5gFo0kM5IbyOoeZ3TidEywE+xlMqZ3bN4/uPVqs35NldjPY
q/3L6+hIC1aJaL/enrK3UxEGRqEbLgUHoPjfnYGq8jnSx0YObKeuh53oIdr/JmN2fnnln6spqbNg
lcatYNY6nyqsaxeMsY1pEhm1sPjJQUVsaVy4HTbStPZpF4hXlurZEZ4FMjFrEYBT2XD4lS9bF5+v
PdLSS9QXlpiHLfrFyH+iTePkNvQ4u3Y1B3EMJgDHPDvhRpMvinWzbd+sb9FRf0PbVxttbRG43rWB
OUW6P62BWQQMVL8aUKsjE2QFSHt/ly2xQFhUbs+YhHt/Vbg61a6Gd/pOELmX5+PM6fSu1vNh7ZeF
EZmC2DLR8XYQ0C40bSmBhXztzn3mbJrDOhtBV0cO7gHWLg5dK7m/cua947D+MFxzFl3ktbIwxTy4
e/O/0JiwT2tJcdoj9iGrb+jW2Khk2N2idYZfENSZrC0yLXZxqK8kQzM+5j9H1pw8alZGFnsmv0Dj
3d5KdgG0c6nyXbR6997eWJRO5VoHcRmtoZe5guO5pov79LJdpF+vbVTlTOh4x4Z/mMDeKDOj88lW
+7vR7VfFjbft9pMjEUQSFlC3s1ztHv/wTbHO7NdikS2CbXPIb4ptfSOvs4V2qzmXl9I7uutPUzKL
YmXZDVEtMCBG6QzEL//e4Gg7FW7RZlrH7KxvwjdcjIKjtBhty6l3wmO5vvZ65RRB/vT6Wcyquox7
RnZaEY66eG7t3g4db2Gugh/Rrb/WOns8IrazC5+Qjb+p992rukRocAnsjtmRXFR+bMG5Ni/nShXv
v/LDvAzRdAJenRKa0BZumscCjsJX/dZ48smi9vUN+O3v0pXNcC6deF8cH14mWJPFucvLphvjIbsV
vqcHY1G441Lbyntm+Qq65VyW9l6w//AeuVP7BLViFtu22Ge35bFf5SvjngF9MFYTZRB0MO3ITVba
5poo+JkAMoepIvdf43DArMYnFbNQXAz5cCXknol9c1H5sZQQuBdPU6SgHai7ivY8cEHGruzKuX4u
s3gvCn4YL1R9MkyCOEarJTYoY7DAiXJTrv1julZ25ROc5bdEW6o39dJym+/xAScrDvPsEPxUXq5s
yjO7Yo5j1bNY6+rTwYdg1iLbFBtz5a/bVeKgj+imq3hRO70zsP7bjUmcKlb9tez63MzN7nEiTtDI
0iHHU2KQ+Fzc9of4Sd6MN/HG2MYvyTZ86PorA31uA8xRra3XeVqVK9xMV+G6exQP0YNOOm0+m+v8
hqJ7sLo8nOe+aRZj0B1BPszjm9BShIqbuZhSXFmN73DDP8SvOZS1HyNhRJ+Q5bgflvpKe4YUvva3
5j7ciMty026gi91YzuUPOXMxeE/PPqxMrc2Cwg8YMD88CNJrpS+r4MflR5/9kFkmM2AQVUCkI6e4
S+8ngvCv5EV9kl/K3EZiEY8538a7Cu16YSNsLr/zzLzMUa51oLeeGvLKTMFzarghGl6ZlnNPnt3U
LGUKc1mj5jGYBqJXd1ry/e9+8uxq1ivQ95qAalCmda4QfA/T5K+wlGhbfE7eS1Rb/FMDdedXRxnl
Pa885ilqrvLrEI2gha5t8DP9mzmgdaxRJQ1k8ZRTq1vZTWgOR45wX+wqN9+nm2iNO9fB2KBZ6HpX
0tVzs3H68w/LVunQXsoqollqfC2paPbX0u8z5aD3wPLhwUEw1YLiMxsJJnZKitAkWkURcr4ITgx4
oF6e83MdhTnMVcSpt9FP8aNypufw1T/K23CdLaWdcDRc4ZBv/NvgvjpmW+/Kxefckf3Ob/jwYaBO
e9Oo2OjetyrEg9CWHrWviJM+eS8+hqCLwS2RCl/BeN37b+36KtTuzOH6XpL+8F5DTbtO9/nS2Ibg
490My8bp3WqjOKcUOV70S5zCjsWveEO55dXaZvcy/YdT7vCXsXoOk00nbID0nCkFkPWcpv7Ri4Mr
y3AmXPJP7j8XbVICTC/igq9DJ97VbJELe73qDzUXxsr59hiQeSdL7Xu+ig+mk+1q7uxc0u3qZ+JG
u8zlv13rNjn8ZYdvjqkl19TTUW455Anqtm6BBJRL3DBQUL68cM8cF++E/w+z6QtTmscN8bUcX/th
K5pvQXQljJy7Noind354dpKji2hErNB2UbvCjeRou2I5bKxldDOsdQdxx4O0HVkc2QH5uxt9XRFU
/u6zZuEkHPHLxqKYCIYvoSA+4Wyfj1cKzOeGbJYqKFODr0Z/yi4lxfGjwPaKbpECOL38089dMOaw
2rCX8cOa+O1AtZ6RlPwiHpIHdOKWzZfwh/FlxLLySg55JjbOUbOylyb6FPGmygud0C8WJzfD2v9m
CIqNWMyVU0s9pQd/yH/m2FYjlb1eFlkHz/Lim2RHzuO3Q2xztz98D7fL77m9DO37wKFOBJ94Ya10
isGi/SugFBbZv3Zf7pLFl8tj++dTBsHxzysyVAb0LVoONgRsCF566faq8Hr52WcKYDBqZw8XtGQK
Rx6eu/kvJeE+g+i/PT4VD8a99S071hsAtjRjtbth27mUQ3fRX21ida68jCtIkJUl86gVVDax3R6U
uxGZ28sfduakUeeYVM+LdEwriLfe07gQ3fYQbqMbb+PtBfwoF+Q4K3EvOxl3wwRc1/3lt/55l+Gw
83k00ZvDcSYnPUvllew/hh7KENKVyHQG2KCevAA/RqYiFDohQdSeu5Nw0+21XXiXPpn7YVveMkfb
8IZ+6ZVq0rklN4sWg18kU6SdBs8qcDGi+hn/uDxCf87SfvP+KoUWFcjk9BHhfZa/qsItjqZO02tu
rKY2MiX6tZrcmX4KSsqfxyvB56EqDV413Cg3+PJuLHtis3YL8QZE/Nvl7znT1IYI8fktiG7KdY0g
3a4oOqBDR7nUkEP0FpKibKSJtlEYrKMM0RaUqS6/8swim0NLNSi+FlLDNNiCQ6G8atJh6h8vP/oM
z1SdY0ons0+7STrdXNiXSWHX+vPovRUyshGeig3f9wSTNc96q6crO+b/cHZmy5Hi3BZ+IiIkBAhu
IQdnpme7bJdviBqZJBAgxPD0Z2WfGxe/SSJ81dHV1ZBI2hq21l7fUvvNpaOsx9WniQfYh2qczUor
NAY1LACfuLQKc8u6cgoKIscPzenKWrXUfrMDiSVTW8B/DnetDlxp2Ku07ir27XIDLgSOP5sASt8C
KYyjb7IqzSOn0E8tEMhfe/b5nR92JklTx3lml/7BVeJYyuHNYvnKMrD0s2fxPrJRwBJbczDaoCmB
F3Z7C9swufLD/c/XUlAo//3lIJK4EqgBftDMotej5XQRp7kVTV41ApDip386C77AvjP4+0LH5FWi
hmPXCWXdWQNNnpMyTwv4KtXOwU7bZNs6cXs3WaBWaMtJ8a+02BGUB+ySkRaR5AV7bOHj/gZFYvyo
Y8pPNaDKBydN1W3Bs2YLNjjdAJ/UHPyWwIykTCAbaHsJ1nqZbeFoULxq7ZNjAQ+1q7auyT1aP3mG
f2231SLjV4YFZ+7xVOsQHmXHdoAdbpv53kFmBXl14X2NjUDX1+8uaN1V5JgkeBQwULr1WpHvTSH5
zTjVOZzqiP1sCQu4A4IzQV5I+DPT1If38plHCP8eMP6asoeL9lTXV2g/5Mxj05hd1ijoaKXssvuR
d0gqwbANNj+6bnToyrR/10gN4bQjAfiqBpDYIirEdD3ySj+gQmW47RtT7NKBNG+Xh+fn+zIgY//t
5EG18KWvHYwhFDxLmGHJ7ruH/EruPk+Fs7n8kqXYnc22XhGXcHILfHjW99hpAr5zz85WaH5eBStr
38J3zAW5XuDDhLGjwQEMNr4DQr29InWe7we/6kBIYTCokc2wsglaSBU6fLb/KibUmcH4kR/SihqQ
Lxvf22jXgMPjZfEBhtb2CRZ3uFbNRlz7mqEvw7buSxS7tH78kjWT44TG94uVY8Ln5+T/cVu0ee+S
hIv40Fa5iYDghKQ9Tt5Qa3BVF3KtYHFhuplreltd5V2A4oTDaMAwB82uYPnKXLMwQOYqXu7EaTVm
YLBCincgHiyzEsP+KN9d6bClBppNwmAjthWYm/4B0I4BGTgXph7Ng1FdBGbbytlj6Rtms7HgsWwz
mFYdUKCybWgc2kN3RYc1z5OlT5jNxrpKcP9sVfGhAyT9oe+K6kV0HsqEbEUeAariK12x1MuzCcFz
YMFtiSA4sKq8lyCE2XETfWka+I9l8mEpNNx2s5YO/iEGI2SP7er5xsRje0P8NR3GOQD/9/wHG6t/
pzMxeQmgoj4cgNq+hpdebjnXNAcJUgaVtXGgLolRcViYY9WXa/THhZ6Zy209MjUApVr8QLHZinPU
/FNY+xdOqKyXyw23dIiYq26N5ZawJoQppwIS+KoAe3OT9oJB/gev1Lu46ui+4HzjszbMAriyt7Vb
X5Ukhx2vxblfoCargcchk3S4KafBW5l0l1r73CIfOrT0UUAKj1sfGNT2AeBqCoQ2LEJr/TrV081o
2VnUDNPb5UZYiC/v/OcfXiYCAaRv2iCGiXcQDcqHzHBTM7r72uNnUwR8YhP/DL08yNwONf/jJXFU
jcnK7nUhqrzZ5BAAv5ZoeOodUMj8lhm90XJcEwcuNcxsZnBVXlWBjuMDCnbb0KX5SaccBbwOX9GT
L71gNiVwnfBsEol1YEDfDiQPc2Bm8TErbbP0+NnuICVVCTa8iyT/OKJSB3feKAUyUPDA5HXzpc6d
y3GFLPU0QR12yHvrgaTmXTTug07sleTWwgwwF+XCphgoTy5R5D10OopV7T7CUogey6Tu3kBIq1eW
sYVj+Fygm1W942UltKa+bN5Sm/90ZFpveriPh26p4bVoweuzHyB1U8XajLrQO+4sxnmQSviMYG+h
GgHM0zCQqGhgAWN1ydcC2z2/+UNgp03v0bQeKIZtB/weSvZRfahY8rVV5z9m74fH503Sjnxq9Kkg
3ka6Gg6ROr1jbfnz8thaCO25NpckQ1arrtYnp7Dgo2qrJCJ+93j54UutP4ttM6aN8m27PiX8rQU7
xZxJeC+Xn73gZAC69L8Nn3lBr5O6pCfTt/KQNKMZorGIQQFxebmF236783xr/NvK0brNpw6MBlTu
i5D2Gub9nnHuRxuqx6jIQRbUfdDvLMeyQyWkuas84I/haXyeLrTTU3An4FIMIudI7bVJdSkcZhOH
RfMAbDkAOjpfeDC1MLuJjru4LK9g1q/gd0V+x0n8fTR8Zb1bSrTMxb7Egsk1mgUtVoHtnJi4fJYM
ULLQH0n9CMN9FyLADkXvGxT3WyHEZTjlxIHwt3Dd4yuzwH+njE82OXPhrxZN4vhOOZ1i3o9DCGNe
7kE7D6zdJm4T1wlzu/k7+qz46cH4FCImTtWuDJr42u1Hc2VPzQCXVGK2g+Dd0VfDHz9o+E3PQYrF
VOaEgFk4YABQfdMPXvZjaKziR5ei2sPi7vCeeKUTZhMvx1C4nYK5GYxso7qllR3Sc6UdQacfPeAX
IMil3bYksYcNq5YvsBeQ1zUQEXDv0sWrQ+BZb9KWhEVX9xsHuIctUEkQAMOWXe4lla/aLmGpNLTA
hipl71EJ4h6bTpCtDTp7JFUf7MGFy3ZtZsfRCJLTpmw1BMN260REu3LjVLp8xPKSs9CWAmotWK7c
lB34oL1F7INbaLlvihH4Jl71p7xqqweUDWADX019EiEdhOS9Sl0wPZSSpTrU9QiYR99mDyh1ycrQ
K21gi8rBNL8uR+VCxM/V1ho827objD5x19gbD4i7EF43NTaV5Gt6TWcuuXZ0AY+SxjSnhozv2q+P
yJeAOt6Of/OAr6y4C0viXA8N+3JfJUPXnGr6ven7EGX6Pv2bYORcbqaFreccvARFeDspz6tPpfAt
+CT3O28AW4tk/FgWV7r0n6e6er38rqVvmW3eYnsseuJL/8C1HyU0B/X8TihgrYu1iMaE+1lAz2Z5
pBICXXTg4GksTZGTlSBLmL1Mm72sOuS/vfzn5S9ZGlyzGT9AfUINC3jcwpXNN68orpAiAHp2rWZ5
6fGzCRlpjj5Hkmo4YfLJN1zm02EklbPrarVmXrOw2s61xroiWYmKG43CYp//zqsyfRSiXkukLD39
PNo+7BWUtDyUVOhzItj/PjTehsb519IDc61xYGhPkFKlJzfJ7wFxemwDCCybtaPYQtPPhcSaxtPI
TdOcaPYDtkcRNdewl1oJtoUAmOuDfZE2k1027KTqh9Q8KRAACP/VwSfx8rDkn4///xQSH5ode+ep
LadWY7Ko9SZ2oK+HzgKUQvtKZfTeatY26kv9O4tk2+GmbEhHTw1jG88DYrnzV0QyS98wi2HQYdIK
R2t9kiZhmx6wjB21gixSQ6q2dZq/+6Icd5fba2Hym0t10bG1qQADO+VD/TAkGmQewMwBj4Ng1/Ik
SB3eryagL5fftvRls6hubFrQ/1gjpMrIQ9AlARxk03cn6OkVdKmQ7zYtWVk2FjportTVKjO2k+oz
18S+iYnAfWz7evkzFiJkrtStWO1bDUcA5uDVXvUpgOsgIFk3Aey4Vo4aCy01l+pWTREDrDTS09AP
N3E7ZqFNxQF8LdhXpY8Bgbfl5W9ZaqZzoH4IGOyHMNRkQE5xM5LbIubyAOpKu9IJC+E+95Id0li7
IkCUBKUCjLLFgcYDvlumT4H7NQdFZy62BfZjNF0OsqWqvfjYOkW7PYMwVzpiqX1mca4thsQi+DCn
agoOSRVcB661vdz0S308i/Oc6VLQpm5OnQAYxgfTrko3NeB6AW7Dvenn5bcsRPhcWptr3JaYRjQn
Njp/Kz1WW06He9R4H3QFCWk7IEeVVdbKcFoKjVmEd0UWlyhEoadKee80RQ1doaCsA7dppT8WGu0/
uceH8Uq4ypCh8umph9dCpe8EVHQEWwQcVqKAFF+bguc+slMx+Gg4RjB53PG4OcNN4ZhyO7nf20Ct
6DkWOoaev/DDl6QxkXiYS05dAQkyqKn1JgPqxa3pD5Yjd1GnFqq8hPNweRwsDOS5DDfXViXgBdqc
KppfVx0g5U13+Nqjz4Phw5ckbam6VPSgLFXTtk+hfYCK6PKjFyaQ/+RmHx4NR6I6nxim2rK6sQBV
FlSGRP4Zv+ZcB/75vz+99HsglUqXnhwynhK/e5LS/h2k49e2anOBrRlH2aUosj85GjT5sX7SRbrv
smTFYGmpT2eb8CplOXbFnT7puP5ecPtR1M20EmhLw3MWyaxU8HIN/PrUwBnfmpKo8N+k04dlK7cx
+9u0X0sJz3WxuCVKZQ926wn3Hs9lAXRznA+vCYDlK0NooZHm4ljXaUlX1C3Q3J28Y4HcK7VGWlh6
9CyEDfyapgGEbeDJbBCy8+ugc1dmh4WJdC5xJYCZWo2LDUBeI6kBpg/tf5ZIZX8prOYiV2VSAAzb
UZ8yZIJpaGQOk0jpmZOQFbkCyk+uTA0Lo2juG4uigrzlxUhOWeFcgRcbTQP8rbIyMyA246tgzAjh
X7amKVzqkFk4txYnKenjGmVu5UbCE3Sc1u5Glr7E/nemUGMDYlKAFGdlqSO0SkBRWPrFHyBbYV4d
9ZVFcNmjVqJiSRcwV7m2Vu63LWphT4OHc3tud04VUmN7P0Bg6LawV4DRXQzpisBVx2+RpWSb6Fhv
iTTgW1euu229YFrZti+16mwqMJr6o3KQ9+6BknXa9pmjYP7yQPz80WyubTVMkc7HuQCSZ2bglT+M
94PdrdZZo2/+NxvC5uJWAeBrY4zSJ1PfueYFaemV+Pk8Otlcu6oBe+9IjQcTkp08Q3ZK9bfg620v
t8rnY43NtaucJyOZJkZPbX4YUdw9tQrXwFDryGFDA3gkiZV9zufLK5vrVRtDHeM1AzlJN3kgo01D
xgegmqj/y4cD/eWvWXrJue8/rOG0sAORMqkh9PX8iMsW+tWsSTau6FF73DbJF98zC37Wj5nTDLg+
6QfrfUq+j7kfZnYNCtnPr33IbApA8QrW2Q7LbRs7JHJSJ3jrhq44pa0SW9p+8dTE5sLVygMUN4CO
60SA0YO9F/FMBGdvvrGKIT5qb7Vs/fPNNFBZ//aMKziO/Uign5JWh9J3Dyp4rdMpzL1fWOZ3l1tt
IcTnctXCeMyxgIU7mdIe4TJEv+MyQ34tEOd61dQRuCcdAGHrOHljqvlRDOObJNXT5d++EOdzcaoh
UK6h5W2ALOu/1C7goT12dzCX+2LdBJBV/3aBFO4wTK1gJ8cW8toCTHjbJF29qUiJ6iPbDFcNQHJX
KKQZDlVL+vs0kBzcQSXfXZD63vyGjkfQsNgXe+vcEh+CVbQVzj3WyE4+T551iYsYz10Txy5MBP/j
ZjoljZv3hp3GIf/Txu0WruVvtel/ce2sbLiXXjGbAwLjGV1kPTvBgOsvzRP4KWIWdch3QEdWlqyF
oJmLWbvMmgZKgHhNxXsledQZODSWv2iAMiu2MtMsjbvZxj4oaFtP0tgnXt4BPBxZ7RiqNaOcpQ+Y
RX3uOSRJPW2fBIkfjDM9iNL6WQK5OQKL2/bu2qXqQuDPhZRWBQVt5cbslHiQx01G8SMYmuZroTkX
TuoKPpJ55zlgXZkoSbPNeP4n8MVfivy5o6kfOGnnxNSBVRFuhZpCBtediJOta2XD19aruQqSFyBf
Exk7pxLOaBW/5arZkOAq/ZqnGJtLIQMIiH2RSQlQYmbtkkSZrUOK9Ib3Wl8x5OZ2Fff1F2fiuZtp
05o6RmLGOUGRHXbJn0S8J9OadeDSUJqFNa6ZNZKhaYurzKKMYOwenGLX/prsjvHZuu77g534MF89
1T083oBq/qPz9E217m9ipi929iyiYUhP+4DhqAjoMUoaqgcKEWPkdSxSsVWtTN4Ls99cFtnC137E
BTy8G13vMUgg9I7BLZyyY9fVKwLhhcljLou0NZBdYCAi16PuCTDPRb6nAZzazZ+veV6zuQjSd7yu
zSswu6mrs0PXoWgR95aB/dayLv/2peieqyAB1vYoYaSGP+FYhQP3yb7PUMMtRbuyEC3M4HPLUQwp
q+K41zjhdmCTDvxgvHhX0zX9yOeCFTaXMJa9CzVSwSZ4HzYkNHElQHturrGNvyko+e6iBUEtyR+6
Kljrl4VDiXeOzQ87A2rO+98OWpGp9ZoHUJNxF9EOND10PtfvgVbTvRpaHCGUr/w/l/tp6Z2zuHdh
F2prZ5xOI9AON5kO/OsEMoO3DK6kVdSzWm69FMYXUTy03lqKeanrZtPB5LcUs6NtTkh/Qf+Kgwpg
aE63EqNLATSbCCw4uBYWi5F60eDdoj33QzzBrE4nOHvBPDupVs52S58xW+Y9Dk93zMrxsfH869hk
f1B1sseHraVmFz5kroRMABkZAFe2jqVdPSVW+tsqzWPMX7IMuSQ4GW4vD4GFz5grIrmRJTz9+uAI
7ZWKH4rhaXJfLz96YbqciyDThmQ4/EzWUQa3Y3ANZnEosodyzVJj6fHnP/8QMHKwbGssxhiM5StF
rqVVRJTe2XrNmn5hUZyrHb3agaRjytABGf0OI3/7fImwZtXI/gOGfJI8masdVe6VcdXG+Ylisjyo
cgTKzY9ZlIs+eRhy99EfMf+nQwl4dg13dILb6VbY5d62VbwPAtpfk7aB0ZAFXfEVLuVf0zFhUcqs
lwHZgAPQrh7qSsm1U44wtZtgSI+/LlCRN7obOIb8rfO6C12neagSVh1yT6SnOB39DbLFNqrG3LNe
jf1Ic4HSsNL8dPoERYN54L4xTRSQi1pEfc68kOeu2OCGsKrDUjf4/21CUmDEbG+Lv4SLbph4hLnx
/0yewlLWZLBdr0DbBDmQwnljamCMNAZDNKTBuHVqrw3LccxBd2yyo8iqYZ9bzV9JOhF2xk93TVvG
O5e1Mko4zonw6IFzKM4lMjrvKHF9gSKeRwku9+NgWZaMYuOgrNrr45uhI3GEjEVbh7FWeuPpQofp
iJKfYELdF7CDD4Pw8vepJ+n9FNT93oCBfRJ1O4QxhtemoW3w7HUZePIj0nS9a1chbgQsWMmLGvdL
NeT/d01sMR12tOZvdha0R0DfsSdM+RQyaxiPjCPhlBSBjJgl/5asQj0cSIER6lybY1o0LKzrs7LN
Z5uAObeBnR/VNO1Kt/4LF7xn0wAukPvidSg6LwQNswWyN+NvFdc0guQYdoa9yiLq02SnXSc+0KJ4
0pMIIlsqtpdgybsa5W3wT3shqBMKaWY/uQasWYaM5i7oMhS5dRmK7H0DByKrIGHgJBhIQ1KHlc1Q
cOvDLtBR+d+W6Ts/kVnk8hoVYkOpIq/O/gQeCiviWt/VsvvdB/Kq6/sirMHODQuh3lyr/5vici6q
k6rY+lSlaTjJKc+3msXNPfEzxjddm/Tfi65FApt4bFvosgNV1tUPsZWNKBiEFdNoGN/aOQenIFPD
2WoX9yaB+d6PTQO5ZFJsMYOSKBb5dOwLJPdoNr7nqulPjmWc3aAbuSkrKCN9OyZHUC4EpCBFhkVP
AR7sVmbvKuuWiQom81MOvJ9VIpNupiI0gLVtphKriwsz0TDIsReobOjlct0nWNBixNhobuDQ/CKC
+Ml4Qx0FaZxEqaXcULnDj06XZ47ckG+9io+vnKCMD1mJ7oaQxtri9F79KGk6HYnD4ZzKVRHZLYWj
a0vbzeiTelfYo34qc/s66BMNQaf9oLUsQxkTFY5a/7bz0n6AQsfayGQErSuFCbG2+HeqA4iqW/bq
+/qdkSLAZ/ks9FT5OJ5TYVAOgAFkpW9+3j+nbvbqkRwQN3wiHlv+9Fl9IF3cXMciqDedW9iRNci2
34IJhaQ5ZRbZu5mBVAqlmn0aNdIZQfWokrzdBpTyfFeqPEBX2BbGP4pHQYkb2XSYkIKrNyOtvFeO
ap99Cm7QI846/onoLtgqVXhRmqdIZ4rMYz9bj5dXQeqJB3dCQcVWTUwdUJJpm7DG+N22KSD1/VAm
R9T4sCfAuvVDZwb/tptQYtfZgl01JpDwfrMNCqKFZpS90FE6DwHTtthw6qYnwHBgl56DzUAxhuGF
7cNpxQ8e3ZirXxRpSrPxRh5HUru/vHLKr7lW4oCZo4N02u7MXRw3zT4GemSbcjvYFrZMt0pkxQvl
Bgg6UkKwxg0MrHpsu54HVdCXBnmn79yMkxO2yOtt07JietuyRh1Y7LB9avkdBMGxmF58iRtbp8a0
JYVInY1FoPl3RruI3CGuoAbuHiBhc44Nyox3tuv6UY90cBJ2uPJNtr2U7KWxSnE1TWl2TKmH6S/t
h21eFO/g3V65yr8detKEfT3qrZXhTsZ3LL3PdJ8DTAhheDWk7cGGzDhya+5H1KvcjY49hUZVz/CW
z9ADFg/zsbiJeyfeo5w2D/24/BakPjumQIZFaSUfa8iN95RY3oabrAMBRryiUfpvhVW5R4qpdDPw
8S1NKtTidqgOywb/FYqXMhy6nPzsqpq8BDYESF51LqCqso0eMBuQ3OvDAQvjri8LeXRJABMyWdPI
tzMvMnldP/STaf76xYj/yovkmk+5h/WuK94u732Wdm+znbWupQuXKds61t1P7ekwodZWZhKq+iSk
6qubt9lWWpBCad33kLJpL90VnRs8E6uFpbawvqZyZvPSAwRId75jx5Vf8ujBsiXyOabVyvt2uZ2W
tp+zXTTUkE55Lgg+pYHzkvgGvkk6OHfguOZiuXDGmVcC2E4y6dzm/nG6w3hO7/uX8Yddh/VN9m14
sN7tN/+tf9YP+gZ3b4+XP2phZzqX/ae1B3px5vtHmqp80wrjd6FXTFYeOlykUQcsTfS1N52H34c9
MFUAhjhQqx6l1PeKyps0H96Z7oD4pj8uv2Khh+YadK0og6eR7QODccirt1L8AY525ecvPfv85x9+
vhkAvPMYsoB+2l/ZXrp1UrPXWPQu//SlfpgdqYe6LlPuGQBkRrihYSJPQqUJdlhx/taaNVuphZpP
NrfPZjAN1C5HdYuy6hHLWnM4V8aJmG2U7W44KV9YV56mLn4YfPnE2NigstXV4ZQw7Ca5AFjhawJ4
NvfbDtKhrVnjCNyiS3cnWjptRSvEg6VlsQtEUq8cfhfORv8Zb3/ouI5nNS7scTh1UPtwQ2HWEFUJ
XbNJWXr6bFLAyXqCTwozmNbAF5d/a76SNVp48FyT3k2JxPQo4qOD2qZ7o+xpMwTZ1+DlbO5+bYI4
r62x6U4y7nUfxnHRRy0IWjeTI8eny0N66QtmAQ/NMMPGKIH3r++afd645QGrd/P7a0+fHamtuKlq
m2Ike52r79NaeXvcZIi/X3v6LNrBFCeTKm20vo0FPJPAiVjpGnprYSqZK9N9EdeZDyu80yC9eBMM
VXIgVOfbchiLlRzz0itma7rI+rjPLYXfr6YIhZAbCtcPrVbm2YV1am4h7eLkW5LOwwdMNk5x2JyF
zhBc8yZxQ6hkf2YN3K4cp11RDi19zCxPVnhWbcYM992xciJp+q2onrxa7S939cLMO7eOBvnGVEKK
4sTSIfLKR8VxMInDoRcrL1j4+XP5uVX0avTtvMPljooYShcTid2j/Hn55y9E2VyBPqkBdhBN0J+y
oag3APKKb7HF0SOXH7/QOnP1eWFlRaFzZK44eVHj3wDHG61f0njNhn+pcWZh7OZgKvqqQ2pSsbex
JQ+Z59372vrizeNcdq7QNklrBfGRovVvp7afthbRa1WTS61z7pQPa4tlXJ+jFA73dsJCWqr7lgnn
2EtrQ/T0/WsdMIvkzmemcggyk2S6a8mbUwPZmv9xc3d3+fnn2fiT3N7c3NlxXCi6giQ4TkyUYT/k
txOqZDR01HadbVOpni+/Z2mczoIYxjU8sznD3nb0kOmqXPuBaDu7uvz0pWE0W4abjOkY+kXEGB82
RUuiXP1h+Zo0Y6GN5krzNs4Km+ctLjSRWSX6d2FQ7fmjTN8K+C5d/oCFW5y5zFwnrpcHFua4CtX4
Eal4G3Ujb++I2wbNhufVcIM6YZzhWwhkN46c1nL3C/0y1577QyLwTNwNVN64Z6gHAGZopcsXOmWu
M1edP+XKa+Nj0FnX2QiMfZImbQgF2MrMuvTbzy/+EH5YL40qLez3cVt303n2z7wYVvTUS7/9/MoP
j667tHSm2ipOvrHdaCxba+M57t9iiq2VDd7SG2aBbYo2oEPW+8c4fiWuifJJbZKiXxlPS0PW/vf3
I6TrQqfaP9qq+oWEDgD3T5KkkUclarp4u9IDSx8xi2rYRaSu7vCaxNb7KcifqkpdtWO/ciJe+opZ
WFfGR4Gyj6hwp3sRHLknw7785gTvwnFXGmphCp+Lzq1eudqhbnzsBN3FHEXhMYFFQdu+wjPN3V6O
7qWXnDdSH0YTWOLIHnD09Qjst5/dZH6793GaytK1z1joiLnRssBVgtMkln808c8RPgWNDYPLtRqY
hTibK9AlbZEuQ/H1kdswZ7U6+maY/nO5aRZcH9lcgB7HTi7K3vhHrxJXqpV5GGgwu7TBZRz45JgY
I+Lmp0QUSVjWa7mWpU+axXc+aVWUQemcwB3d+OducRO2tulYcFNnZBbbuNcophx53JPdtdm+pQ38
zcAbehZum27TRDdwxEvbXVH74CQLl+5Q3GPtKAe1uoY3yj6QE915rs/6sKmR42RMym2Z2DAsLctk
bVlbaoPZHGH7gwVDRNs5wWqaRb2W1WucU//35Y5devpsahjj2o2VqoJjj6NHUoBVhjvCy49eCqfZ
tJC3EwUfBXi8zi5AiIBxuW77kNfVtmTly+V3fB5Q9lyOTvIUiiiN/UoFO4PxhUncnDlPl5/9+fnJ
novRA4tMcUKwKXW6n02TbvAPR5sQvhq7zn3pzconfN4DMBv9d9Ypqq5r3DSOj1nQvY01fGkHeyWp
8nkP2HNZOitwJ5UMTnD0rAaXwWRU0ZCLaetKBhxxr8TavujzFcCey9KTnGRIUCjnFBMTApH90Prj
TXV22hj7wziJ3eUeWfqecxN+mKBpj5tCvAvLZQcJRgvXwFAE0g1pYv7E2RoJaqlDZtMCrpLctG/w
MdRzdmKQezp5Kx2y9OhZLFdNQ4seNgzHXA1eWDl9DwFhvSa6WwqGWSwXNXw8MD+i9DWjQIpx3DtK
W/wurbXK3aUXzCI6GSczdDYWyCS375gI7lgMuAwvtpe7d+Hxc+E5ABoQ3XkQD2lB7kZpdjbLDjBo
ebz8+M837/Zcel4RmzUlQ4VW7Gco1CBQX9RxROp0W1S4pRwJKTd6jHHtGrDN5Vey//cF/d+Tmz1X
pJeTcZma1HTqKdLRYqTJS+1NzqF07WJvTD5ui7wQJ6/ok+86y5FQHrn8DulWsI3L2jSh15izu5Jy
n8spMzBig/to6E7d8B4kKDcpqqK5AypTwPgha+idO3nD9QSTyCiBKdiJczneiLEJrvjgyp0hRfzM
UtPt7aHJ9tICa80kFY4xk/SfvaBKdrnfqOvYJdbRpz0S6HaKSZsK/7YsIGkfOanSiPSdeqGDjMGl
SNriBjeBsN8ZcOUNB53xXo26bSLlBRp3co5Dj6nT9Eejx/QKwgBIKmRtT7fO6JvbGN5N8CBK6MvY
+dXBiIw+drSv/ajuE1g7TVKAvCaL+KoWlN/LVHdXqhD5dvQa+oYbfrW3JYee0cn7zVS1uE8dKCQE
sefBhNUivpVss1ZVW4hfYG3LZBHBcRQqP69Huq2FmrYKUnXQPofOJLDHbyiHNt9QY5/ti1hnj1kD
cgVsQ3N7oxwGFagDxKjs+UaU1RMIYH8E7oP2JWleaG5nt8IVJ7tpBMrmWxYOIy5rhdWq237yKzg0
lVEWp4cqgQYvhZuyMOZQdpn65tjVuE1Vl0e4DGCRwHFsI0Qx7Xht/bQKy9oGU1VvO7d6ZlaWhEHD
HqeAbz0cp0JLVXqXFv0f3Cn/hVPb9ERgAneFV07HhBASdgS16n5u31hD98ONhR91yjzZEwi8g/ON
BAUkbaN33dhYnsFnK0OTg3OYsV3OxJ777QMQ4OdCigTohABQ60KKdzU0cLxscNZNyACxOMRB+yJo
bw0P4BKmSHvFaZZu6FD419q0cOLlmbJfxxIuTmYsTQTlUQQHA7ND8UwZAWudhTwr+DOFn+a+wtwy
5MR9Z1zBv2qC439cBOJUKyj88phY53bqoCsWElKdwNsL0fQRrA91uYGtKy79kkF37WawhMc2mVWL
LXFhEuaPVXrsh/j/OLqu5Uh1LfpFqgIRBK+Ezt1uj9vxhfKEAwIECiAQX3+X79vMVE3bDQp7r72C
vx+SeD2qRoNijaq81Em7Hrx6o0XV6Dg3leqP3tIha22V4uQNI5JnWOCVawhOT6ts/OZPvnXZ5CjZ
G6NRAY4BPVQVrzKt5Thk06jML7BKk0IIkZ4jmBWVgab9tUu4vSdD+mHVOOWkkxosM104Hrz6bRcU
MNJ5+Korid+dxsZ/XVcM4kE4+W8UvfcIlA/egJdUhQ3i/9w4nIipvpIBHG7dwGQitkl/rfl66oJ6
h0b+38hwmNJtePgpm/Ok7ffz6IZDGHj4HVlVtkocPDl8hnq4GhsUrqn2faNuoEyd4f93ilVyDdv6
F7J0v+EI9jJ56b1rXF/oxR1kE4qddOtW2sAdAm2aG6nnq6vGnfTktyfWch3MCxLRLxutP5bZ7uEe
VgQNabJmGE6oD9MMeOIFnt+HdR0vIe/P6C6OcxAdtYSZccDqQkfde12vaebTOK9qOFWThvyCK+V1
dfSYVNsvH8whNsVvmCru5jYqeuHD69HtEAzz32LJMyI5DoQHTyEjL2MQrrnvVVdr2J1s1a7y6/vs
865YWAMugt9cBQgFXT8cxnrcVWt9GAXoBhtcOwOcNxlqtenAYnleZfW3HcBv8LtXPiU3eEPfsb5L
2IcdxpGChcIfoBJBOYvDCrIc0LpA+N7j03bCqtvc078RM2cuGNxwl2bnvC7O4O/d5IwZxPJiUoKY
M1cXsA8tPLf8lt56IeF6HQd9Crjpczz6HM/gQZP6inKbAwJhd9AUCrGJdxK6IRs6/R478ioi8uFL
eV0TnIpdsGtY9FXJ4YbQCJWFU/JPUPfSrv5Dgs2CqQDWLSyvSjnqe52y9zpyO9RFlzFaPGS3QBKW
tGkeONLnikS7JkkLnrpDQsx5qE0BMtivRLB9C/VFRkh88AicYgdymzx+p5t8j9INBGhv+ROnmP3a
WN0Ix8jec++jSGABKdd7v5g7bP5AIP1uEtwZSiX3ZfB3DZUH2/aXbYhunagvMZh+dYNv4YTXZUkd
v4pQXaM+eW3q4Aq/AMxFcUzBZWjJXBe+p9Ra0A2SvywIzgujNzCjQjAloxdPzf+ta/yocXJwgfBp
0Cc/01Be2mSpsjhcnsYw+dXTH5XP8AJP7zVr4f7RLurM/fmpC8RrQ/x7qpLdlmINJxWMG6fLJron
FOCwDPGGj2rzQGjb7vEyXINtOCrcwD+czFKFcufhN2tG6K3dpJ8qag9r7SFdkl9hvvIO7IbmKU/2
EgmCuEE5XJjUkz8MN1HZHmHXA46JERi97yJ2iwI2neKoUbuwwdzTBJvawdfWy2fdv0D68TZxoFiQ
st18MKdxeskz5fhhYf9uU/BqFVw7CqS/PUfYPs50Qzn8llAGPicc6jbWtfSw1AndmSFKDytjNwGj
/Az4Q124vn3zNztfwIZ0BxioiX07AVYUsWtxCzCZg2m3ZTaM5wzihKvc+EvkQgcbR+9fLLDyvBo8
zFnwPosYffKC6QVONAcfAybMuYeH7pFDZxZ9guPmdU2RRhK1+SKmdxvLUwW/omyDTUcGeQ7PobLZ
60kPua/xoAm8/Jt2eyZ23XLuTW+bN5zSpX9Cn/QgQfAOnuhjdsvZsakMMeGeBo67TXxGA5iNyBv4
cELdN4b0Z/As99zK67gxCV+Tpi7alKP79NtrVKuyxUQ7C+J5j/zyY7d1fdZ57rAY8Myi5B9TUYFz
ne4CGnZZK7uzjbzmzPGTfbkdFeM33vmgKcbLnrael6eATBswerPENsewGs4rOIQ5i4Jf4cBKTcg/
FHsA7J16lR3/SOvtUQeUPM1exLC8HMISRXQPmTjUgbqkCieuAk3WJi14ZspsJZzFlxPqLlzs7Wu3
uLve2En04ris/BVBCUPu1f4txmKoV3/HFxiASam+xk2/MhjWbX5/sIp8ykUWqFlQByIVvUw6OZ98
pg6BMvtGLmfA2Ie+jq9BzUB2TPVpocuZ+umjm+2z9QRKDq/pSyBx/NxZzrK5CXaVQdiR17/qVp3a
YXJHpEJUX/1Clr86McOn1PVunp3InLKmoCm5dW26H6J4V4n6XKnlfUU4PIhnXZVvDJtTDymcS2N2
YPXMHzChFEckTiIEOl2qnS+HoHRRghMjbaPbCk4rHHZBFOs9SYuWGgZDQzCEgzA5dcZ/IWvkH9UQ
hxnYe/Re10bffdlueUXD7SxarHm7xrbgxlvzvqnBIF0UyZaN/vFhFntYe0T79oHyymg2Tb7Ny1vl
KQb+qfmkUQhUQNBsjnVfgMfNi5WTKacj9nrfVkPh6wkVDMHyCtsNV6jsb15YHbxg3bIGRqxZb2Lw
hJE9kXXyxw9p/NyCRZdJo7+rOvnnWbrikTlRJgPZsmmiMGusFhz+XniWTNW5YuuzbnDUQV/3HgXd
2xxgyVhsprSGF/AcNPfJo8tOiLjBxrbsIr0NK0vGn+BkPgZnweqedZo1fXwPfB6cYZQVfKDdkTMK
xW7vW+DFbnanqB9em7EFIhoC7fNV/TlLU3bSHtve5CAxlz7bTtsM1qOfHOJku6QiLcE53Q9t1YCd
15eb7AuAwhmbAdst2Gsx/IQFIGOw2YsAZHYLi9MhFv8t/jaU0zifIiv3sXNv0bLtU7q8RzH4r3C+
fW1tDHeQYDeP8Y2k/nUGxRJH/z5t/CtL+CsTVVSg3jsnAQI8dIRv4/pxTwcFquiMQy4RSA1XTQ8m
buy9T9X/DbpRwHRTf/DjAJbsPRwojI5K8Pqels10WYf3Axoz3KX8xb7ziv1Og/6bLjDerRZXzov0
P0dksGSj4m2xLG28WzfNCj+28bHqbPgP9mAENPiwPkpFpoOrfAQsm3U6OlJDhWwSc04pfLbh49EN
d69y07/VC8Gfd3hHu0R48S5MvPqVx3CsKBYyozOUsz6QZFIXeI3ps+2IKKZxmNCBpdt+hu1mgRKe
AgbGl5Y4A/Mlge2MQiDtHnVz9ILh8XijQTrvTUT7AxPEHYhX45C17VgoV4sDYlncHno7+HLMfIwL
8GL1Y4PN1lFESfICjbh4gYn6mk9gTBQ9mUmRmH4skpF6r9EWNi9wDjRlXA3jR6U2do6XPtpyeBzR
L+Yj5bOZqNttEfJBPOJbhHHYiR7bqdIP5iXTJWipd2XM9wo5aIn9NcHJKZrtldN1+sloWa7BHGMy
5nfBQ6G8v6HSkTtQlrZPdFfxE24dgFFWWe/qW76dknlD3DSdXWaNR3O00wZZMBiwoZ4dikgvc7b1
NMGgJ6Q/WH0alRPqwKPtWPoy43mFa72eZsgQjjXp9IsLZ0FzZseuy9C1TheFuccT70cfWVXteJmS
CS7gVTL5Ox+L6I6yAkmOM3xAcp82zRFkkOkOTWYAcg9fUoQCUP4gDfY9R7d0Rm+GBk8ahNx4DbJv
azt7phyiGp2VrYKSx1ycWhtVxRp23V6A55R3VC6nfon7ol6jKtc/yWO+Yf0+JjTeJZIkhw090i5c
nHnjFUJ8ulTZRxoO39E4I8B34eTFCGSlklWnd8uYu6Ci3go1xnFmbBsUUbKGvxzjzStgLaRAs27a
49xGjoMbbVnDZvbGaLyUiqktYzaBaICK5JfVdH6px4mifmo8PHI7nBd4df/u54DkSE6Se18M3ViM
ftLgYq7H+J56AWYxbb2gKGG1xMc1I83nteHg39EYPEs8hhXBVz/najNAUjItBFTpKMjASPFfln6K
PlC6iRB7YEZZ0Mjx40dUcgUzuTCbo9i+1VP6E2XK6t8qJG+8hqYgpd1XIwZ42I5iybxF3vpWvAYL
21Pr5xtfc7yVwzLENF8nA5PxVAxPBAkXebj6PwhGuBRRi8UGF/0D0uu/fSyrjEzsysik9vEw+8dR
6qvXByVRDJRqrZNzTfoIpUqwfMea4zG5BLOOMR5vA4HIldbbVlDT4kb05JRJPed69B4jT783oXWO
EWtdglg0ARfROusWjMGBqay4J9uP1PY6c/VymhP3rTvsTJeWiGoai4YBcln1dk+HdTnAluYPxi6w
+tRrvANFHcHOfX9rvPWLU3RzaA3zygjsk3nieWtrHKYDWIEuIZ/CugUCIDC0ObM36tVTwStIHOv6
4AnfLzicH7JQVE912BQTT44TTlnTswfKO1g/IU8T1UOOmu0V/lV4lWvwgyZXXybgCFoXsMXtIQdZ
3vVMHt7cfTqzoVOSEYA3Php7MIP3EddjYVR8VptXbNCLZkNYPcXxNmXQ2LXZNm2XOQ4+gt59d8wd
1MbPq+qeY7Y89w7duiQ/xbiq3kMd9Vm8Jveo0luWeLN9zOD7PWn0JXXeD7AVqbdlKINEhQB+hiup
k2s6mmQHadFww2joL7oQ8nuqzFIMEFddeh1ueRq4YbekDiHava9OJFrscbQxe5L9OB+Qdoatje+a
kYGmecQr+xxDC1Hg2P9j/XU/k+XYhChPrDtsa5Ob0du1RPxbBu859hAv7sVdNswQFmxxe9UkUgWM
/h7SNO+e7W/AIk5u04c1UGvm7CzKyPP/LXD1DFe+c7K7c5lspddSBwlGffPDRkDtZK5DiKVofchC
JgY3U6Qc5J4FVttrWJ0mXVRlCPsK0SqM/t6vDV6IP10MKpHSDrihtxaNs696hHvqzsu5SpYCeBCE
2/xH6LARf9ulgRxfXSXCKxtrBk2EejPMpRkSuq+aJV81x36HdEhllgzj87JEDMFwHGOG2Y8yI+F4
GqXLlx47Drv0agfsqRRee/Ra+TCx/JZV/S3i9Le3AjkctQ8wSso3ItSfEDZe12mhEFZE4SGywuSQ
3u7GMXwmA3lJ/RCO7SFMz7o639IBCyxeMEuPFF7DfKAaJ0TTG15KBdjdhR8zhIoQ9y3QoFgX/G0R
KHakYRwDF/zxhZcqTCDh6XC2RypgoA2Fk8msDccLQSt3sms0IaUlHt6gZ8B8sRbVmXsOQGW/Tu8D
D2xRobAB/jIhW3oW3Q3X33Bgle+Vycy7GTCKJTNOrQTZU1tMIK9aZg/quKpDIdMiL7ScWoltMVO7
E5qGbz6yxbdSoAUHVJU04xk2/tFjDnmVwDSJVrcIM1kYQ9ah+9OKfv4UcOz4byZR++1BpKEhHeog
pemNfFSIFjvEVlbFEPTxk1G92qfQ5j0iPo1gELP+CjEMKRiLq0NgFdar1ZMHQRVaVpZNytsem5Ow
bqGW8tLnUILlTROrerd6HSlQtIevK40AYvLI/Qcn874I4bb0Acf6/iWwg6hylJL0aatN42c1J91l
JLN6Rb0BzEHSCuuj8cS3F4x+COxKdH82Dn9mB+T9GKxaAQ0J1FPMWn3wzEL+DWj3cx2JlGYj8+oj
XYje+zpZv5oRJ5QnRVAOIQte+paYI9FBMmUKOjFb2KpGGKeIIuYdOtbPbcEjErmbIVVbVmBwQWnW
t/qFxOowowh7A+yiOChYSuxdxNvHQBN48Y8J+jtqEiuKUfdxgdsw3OE7ekXsa3IJG0OXnPC008i5
MD1+JVCf3xhGCTt/0PENejTk601bQyEdk+H6vMJff28Jrf6ZjqlvoSVCFgPUQUXkN9hVPXV7VKY1
IE2oHHMo/tqzGDVgKyPQjvB1QsgBahde74J+7kuqU+Ey4QXbaeaRgn+lHx0Wv6pyZpR/TWbdXSSu
qN/jikhM2ozhk1lbZJRHA9Kfp2Y7EGIsXu2U7HU/zQWMMOHw0GlXdLjqSkzY7d0NLoYTOzzZPbDS
866Jkz0iQ9NruBDEV/sa7U2HhFCO6Aeid0Tw8VklKS3Dhdk4n6uke4ZvJ25Y1w3qrMxA70qJqmhw
3GW9gvw6i5FVd+xmpv9iACKPbtYEkmwA8c2AgnMRw/aKGj8Bg4OTX041qOLTtl6LeRJJAaPRel8N
jXeatnnYK1gSPbB40w9jvOYX2FzQ9xn8BlD1rTXLai/x+9xvwW0Fnkw+6kizD7sFa8FDCYEhcgAR
L8LpMpdwMGzuEn6Of6laOB5gI38tSZCi+VtZ3hiO6o6b7djBh+oGL9wBfj1LmnwwyYIdYondyUcI
1zs3g/4jpccP42a3PeLRlr0He+piAKKwW8Z4O/boY397zA1h3mvESFW+bg7RUttL0/jhgcN6Co7+
HopGNM77JljXy8qg3sqShNNXH1GN3xMUhN8VChj8SUd13sbGvsz4YXvbObaDdBhwbt9HyXvY6GZv
EogdqTfAsEWm2zss+LoTUXJ7dKun/AzWkBOIHR3zV4TpoST7NQaYbxWguiDrAZilD5in9dvX3iE4
9sflG42OoUGPugZOeEuTSnHoqfTGLEwJ/QCxe0l2SxSSs9bhWnaRMH1RLab+u5CWf3rVqp+U300P
pya4QTTL9JuKWu2SEdLVyHT9zkyQFXlxmxST9X8qxJR99W7BjNAQ6XhpBj+InpIYoVIvFIBl89lo
wkFdmQbguKuwL6niEijSDwTSd8Dn1rSH3hShHnkMbLNs2yYpV0nmphjhlHisqP8j9cL3BihVVf05
7H8qQQyiMsygyGua+Gs+e5adjFIaguNlUFh5fYq2qQ2eKokDAjlgMqxLb1k33A9IGQkQ6MfX3zj1
3BUqUbWz6fw78WNdCB3oEg8MERENdA5F1DGTQPYR8KDAv2RQJ3b32Rrx0QZLePP6ifzoeoKffUWf
SNWjJJnMem+EgIjQIrM0/vHQwMyRkPqX6WoQcSZNIU4cHivu3kNU0b9r7SB1EB9KKWDWFvheKqGG
1z1y1KbxDkOMorLBIWL2UgcbgGvOURsun3Yl+06gpKrEAQcxBLtJ8NjW0QJP6G4E7OhrJ5tt3wE1
yQFgPBOViqKz7ANztdJwcvbwLbItnDkC3OYhT/vxK1zNvzBEwWwr5KX2XboVbq7+m8EPBwDEdskg
oUmuoSndwqkFggrBmQPlAY19HOGI7YZi8AYYUfT9AZ9uMkqbi6fVmfYUeVrRpksIF+/V2iQ4BuwK
X2TqlyGHII6N2x8LNrfFkDnv3PLiJE6nmpDnNlYt3hz9Sgw7+8Bv0dZBeDmv3t8+tugFGmBaYku/
avR8aDUqHJ6c1Dm6O1wZI0EaS+2/S9HDPM6GSGRpGpTB6s0m4WlrSJDXmAMV2I2/MX/rszrFcEMk
BwuNcaYS3AW1HDiiWqFEB8MDvbq3IHRg1H9WXKEZSLAk0zhWAHvBgWDSM2wUusoeHJlfUzY2ey8E
9yp24VHU3a9kmK5hTa+Bqn/rqRsy30dxiC4f6vz5HIYWzgKIiNS7vvb8A15wfd+wl+9B3UZH38zu
EGuFGYZDqaSC4dnUDYylUOWUtCHdnjXAZEM/vPOWFcbvvbzWqy6ooJdQANeqwhp8OI5PCOP0j7f6
LF/RUxabh7jcdNNZuHmn5mfui/u0NC4dcwygY0wrjSkEwSw2EsNfdOZo5u0G94ZhcRh0AAh3AMGy
KbUF4pihDWPx37GhT9WUzOd4bdNHXZmqhLR7gBnt9MbUipEI2ARtz/+4lMS7FlLC42i4n7XeLDBE
H9Wxd6RFjADmqYMYkyeo/OdjnNrTplhqs7FW//BfuyyVIeh/6MYzfCHItNf/uzPMSD3oNC8INiJs
OXy2g8Sc5LJxUR5A5VviSj/1sH05uM17mZOOlS3cH64mCYDERt1TPcevg2ungzeuwXEY1vdKEZy0
spkLDD+igtNI4soHAsupb3OqvKWAmmVCZhC0+v4qH7Tj8FWFdAf0zcEvG0R9FwPCGUpD1VD0QZ+g
R9ZXRm2669DFZmtlwmdcWUXIRZp3Y0yOI20sbFlXTDlkAuFoNFzabcSI2sOqpDPChpKxMkehSX+e
gnHOGh9MhDbc2CFG1oNsNPijYbyXSNF8VZI1h1jUFAPSOirgFkDz1htg4Z6uab40cl+F1ZKv4/Cp
aiczG2wu21KJCaWDenrWM4AhGaFh4P0fuEvWmE+a56SB6yB20vCSbhgFxkb/xitC9iNLfGA13uca
gn5uJ4Zso2D8E1d+WKiWrJkx/S/aza9uGpHjhDkZRNpsLGK5YnrfzDTvqxno+QoOTB110JU22GZR
gOexMYxyUY28ohPqziGpxj9oTS/RNnxsS/jTcwbw/hjS5C5bzKOnrpRBQg5VFE5lm0rAPQYTfkzT
N4hqMA2g3ZqWa7J9JtITl01v1bGm9fSbsBl3D0uQtNOl7cmrQjT5Xh/nWNTw9kjWd1TfY24p7HdG
ZG7hTjZP/lgJ3IbjE7zHGwBL2FfVBofd1ZfRnoZQ4no+LwJvhP2DQIkrpM+wdb1v1D8jwiq7+c7R
TuTGB9cFUNObINjgYWwmcIWWvxIZcrdxaN2+9wB8wcTlYjVcN6Oa/QfFafhkaxRGiP1A0NTG0Zc7
zKeUDjzMePCqpZFoDyYkP0bTqJGiCNAjQmeJc+fnhEBsaRaNnt3De7wrNzb8FhU05Vg5XyALTpcp
ha6tBxTKRSeKlsz/MQRiZTbGwhpmjQ7AIKDPXhtsNNweaip7HCgYVtHhbRgxVhah3xTbVL82NrzO
1MHT2YDgH4XhvyWGjDTErwdzgwdUvrukF+dhgAWVV+HSB3zyKhoYuLmtI1kXRX/wKH7HPXY0Eowx
QePij4QhUlXDKSfs/rVDDCBQkTe5aZNBcYkp3gp7dt+VfJJLGdi12XehvEW2x8/05h2Zo2evrs49
DATyvpd8F68rsq9QD5zHUWDM4mOTh777zwXTf826XRTMNwtIvCdwA2TQrZmauP8PI/cJvbmXtg3C
IzV9JHVVDxlZIr/EJ9CnMTLxzg0TmnqYWhTRhiKcpFu99+LaH3d+0+JqRTIg0gnqRK8OLhyo0grW
bf4FNeUIM/K53sWYUj/gMrBdeD2yg9Fhs2eeh4DzNGzhjNKYb0apvXgbSHI86qcX14n5pEYUYiih
KnCXO7Wwk+ZzAutGlfRfazCH/8isJ9jHjGAIEH/Bhe6UafMoBvJlJNY7LsJpQJ89/R3STiy5ZWH9
hb2hd27pRfXSAsMHstXy/jCt0fY1DRUGDDYy8xFB4qpHvLee96mEnyuGpxOEu+JP20TsvFAEpckZ
iSusF94lFob+TVo1PAPnMmUSt6D86ED8xkx3OcxuXEvdJaqMJ+cffOA6R9pWDoGgiV8AHUt3UzhW
eMPmJ582rdhHTdR6wFSyg53kWO/DcZp2zE3bfmll8HfVdjtx3TbIhjfzHsAE1IMTDz433AV/eOKa
/2YN7xs9LbJcF0IPM0K9D5wM4QsMv0zhMeRfmgGMlixV4F1XsOZAhecjt0QY1sgiiTeCcVyFSFy9
BBhzgAXQZVJwBQYEwx+riPNd/wOt4TuRHUu5uM5JrV3WriNvkbKb1DdN0gZ8Sm52vjH0U8Fq3xa1
SYM81TD1Qce1/cKUuIccH4clMDUV0T3s4PX87GHyBJmiDSESN6OAoaMDNU7oOXCZ58sEi4APKHl6
V58wxSJfDJGokBZFxF3BZvFhB5I2LynHvK0z4X+gnU//YZW6DOjxWsCVBh5LKoSnDqfAcfsFOZ0/
sr+wjX9KERhdB4mYP2KBaMc+MMtuAsj2SLt6gBVJAM5ew9trapPuZUWhfU1SGLyi6w4PrTY8FwiD
3PdLQi5gY7Z7EBDS3GvGIsCFGcjQNIWM4MfiwPJ6AvZEMOyO4vBgl5G+xSrGDNJojJeuIBSkP4j5
Cnp2BChD/MA4ymXYYRwIp6mONmUAGczWl1ELp/Q6QKHkA6SA9xNorUg4bNixRlrPMRRG/iE6NKVr
ZxwUvafeKLPyeaINPY5hOr+F67LeOwYInVkfXO1KA8rsAKUhn1GG+6gRI0p925SxVDCsWkYQhpY5
tkcPF3teqaD9O7vOnG3g+ZfO981DJEtTrFijZetGehjXQRdmtj5snqaDsaMslrgVeQQeaU76YS1B
LXIvqBJBRJRMT7AE5kCSXc1gaGSGm+xwwWSKBc1/lRDNYQO5ac1qBppiFHj4VlzQO2y+KXCHut6l
fksuiasiIIlkah9xFM8n23C9h/TAHJEYuOS8BsWIB2q5xdsY7wNX0T2fp+iFCpigWtfpMo6mAV7F
Un/BitDHtZCKW+QaWqJB6XczgOAsCWyLm2cGqw4koUz5pIJ/OablS6L6A0T54y4Ej+Kb46S8Uocu
G1u9Pg8AMnYhfuYdxC6DYzhZkOCFa24eqZYFTILiImHcQha89WCgNOvXRGuYGK0L/IuA4hZNgkzH
QBPATXVkddHVoY0y7FCUz1vo4VhDn/GdqFZcmhQwjnSNqCGV9kYw+RzJ/RrsYUx/9Fyu8IOBUmOV
+SCQ4AjuFD9u2HWXQdXtr2AKQxQy43bmcBDDNHnqT6ZDfCacDsIntDcGc38tdiFPus8UnIpzl1Rw
eIFlVo7MVI7BNlI2Ff6OwYRtfgMhwknbON08o3nubqsQbVrAyw/uYd0E/5s+Wo5rO+scDx6PdVmG
PbA0MHm6bt4znFfnNBzD09ysch8xPX4JgWmjr91y8UMwIjM2NfyJM3TqXhpNR9ql66szdSBhFyTE
NQYp7F+MJLAMs0P4dLHlye9SCzogkGGQVtcOMz3YU9EE5XYw7+BhoTLa+3m3goPigiIJoW2QVfpM
UIgsfMjbSuIc9wFu/5S5q5a7n5wek9TTfpjIHl4Xz21q91gmBU5tdALKgiWKMSA1GrZeupzX9cRA
9dvqrggQuF53GFb3U6nn5BQswNYcxSh4O1Wuu6jGU3uvJT/MaIFqVR5rG8ABKBHF2ga3dMJJzTwy
Fz1HacdE9wzBHKpBHt/xhn4swZ5oRbH1YLrW1YHIfBLcOtnfm8XLfWJfukY+VxtGHHK6qwCdSqTl
LYUzJqhIPDxGoobXnJiTHW/Tm3BUnxkOsXKBdeaxx6w4r0gDY7N+33F+7RRSXivw4IKgudJQ+Nno
Ve//4+w8luRkmrZ9Qj8RFKaAbXsz3o82hCzee47+u3hXevhFd8QstNAsoIHKrKzM27RdvVN1u9z0
HU0sBofIiJm34He9o2vE7XlkFOgAemNuqx8kdS84z3VuZK+2CRCn0xVxgv7s7dSoFaQTJ+L8GNmv
eZ9ZT7IW1jHLxvCx7xP9tTZd1dnY7VD8ymlVnQtgQ8FObxDn5myY9z1NE8C/vJ/IfrDSwtwCVBQr
SrYOpRKvWddgltcITFo7fKJx6VU4riDfGq/xhuQB9JQjtllH+EiPsbXXLSve1blnnBKj1o+aZlnr
JHGVfVg5HRZOTCVVDJ02bgKSxRcMJLG3gNdmS7s/tK7s17Q6jF1Y9PkNsujlRucwczMUSceeG+m0
ZMPoRauHbzniRuAgQM+BV5evrt7kz7ap9XfFCA6hzKBmBZTvp7aVw6lKfFCUNL63QlB4t4lpfDKh
bo6ebTV7TbHiH0zVJ+3hqatShRC54O/oRwHCjf6hMewq2mf3hl3xMJwJIbzaxqsR5va24HwtmIwO
zX4MYkl9ZIxMXpEyXA+B1u7p71Fyyl4bDwIjPmCVnJFWTBfK9jGGvfDLGQrxGAaiZKIsk5ug0QCf
yDb6Hge99ZRkWnN2nCSGKGfV2UbLvERfBWFtUfLZSmytkrIyNrL0iEUrHZXbQvUyxOQcYzukImEy
493aTBpo35jDSfqMowOR/NFcB3mQKKm+NzSxdu6YvGmC0TYj0gfHjlBLqBh82E473uqhSa5IZV7u
SgDPJP9mBNreZiclYJS06sehf6LrFe2HYESloBgQa2VD33YA/zedS7KNUwZyldPb92x2E1tVM7Lb
NOBUUGkRXNzCoa/R4gEd+AntRk5b2sbPauUu1avyt82eDQaocfdGHqNDZlQIZTVAbFCkdIO7MrbT
HWDjbNXZtfutRkMaOq/c08d3AnilYfcKTjP8pWljtMkCxDnHkflvpDfeyU+tP6Vf4a/Zh4fASL8F
TpbQ842dm4GVcl8gSchr0IG5bBTe/8+gsYY3Gk8PgWF1qIo2HA8qLALHUilONq4HRxV1wvXo2x6l
n9Fsof7G2z7q+t3g+t4hHNthG3dpTfPZiY+jjSAa6GAdeNfos40D4EXazH8hwRTgAobiKFC1OTk1
P5bjc7ENujR/a9JK3XZi6E+uJ7OjMvRvVuuYu4Tzwj4ztHgN0vKFZj1ge5vS1lHV5C6JJtjHaLqP
gMDb+yLq0z+DBporCmu57oqx25SWae/TNCNh+JBNUsrStawSoDq+ZwLuz7u9HgzGelTROGRmL5+V
JoD57cBzzkyG/RXnj6ZBuJcSR0NBbojuskjo67qqirXZNiaNTkOn7zAWzNv7wLjHXMniXJ4G2w4u
yXS4dX4WQWHR/o5+U85SVJSaWR57ObQ3RpUDSqAP88xAELhoXqYbsEnJQTGQolTaDk66mfgPVjza
67AvrXVLA+2t9O3mySoN9aAKO7zNf9InlphEExV2SRdE+pp+UzJhfDIbr1/VeX42Sya3aTXEZANm
+4ruM9JQq35TWyY/tUDlpctAb0UIXgkDKcQ67AAG5J148qZK3QzBW6FlyO4xiFfAgbtMK56UsfoM
/OFRptZjnkiY1T29izg+RSCnxZi/FgpYbvpGd5Ul1bM16tmhl6q6TQX6jPY0jOX4Ibayck56JR7M
Bmsn3Kz/dIWzS3hNyLKzoCx1anHW+p7F9xQr/osZh4yNGPi1UZCRdin6m0o3bz0IqdvaAAwok6C9
xSjZ2OrGeEhtBZhjbh4oBZMNU1//oMv62Wt7+HMq2dxNQnsdWf2Lleu/vSR9bqHUe8PEYmFmMjLr
m1Ieg/yxfpTClJsm7v2DACa/YRSZTgwiBp5BL7cNwQ7sSnv0QGqLRG7NuEhWWq6Fm1HGnyqqUatA
oQtiMeFbDQHjAw/prErTiJvmWWFeiZ1Y7e8aXYu3xYCrd5La1obGlr4Suve9aOqG3kbur7owdbfg
c5mEE7ZFg491p9v9VtcVEkjOVKFra5q7ZkuzdHIZadK63vaBhm6GO3xC0R3OoIOTdVtOI7fST/cp
0qrrqDLdXWs6Hq1GC6RUCr1FSC+fIhl4PrvYbecr3cGqACgU8LAOHBGyg5XqD+zVgJHBGPAy7VsX
KDtYU0+5aXw32CWeDYidEeUqCKJ3ra4LOhP6m1IFB4NG88m1tfcwAPVSiOFXpdXfTRVmIGUutAMA
PlsKGHm08pSNXEvax9BKXtxMfmABj2t71gIi1ayjoXl3o4LCoptif1j3ZbqN+sJkrM9nMH3YmVgK
spdMJZlX9ZiYh0AmS6qgU+7XygpMwh83Nlh54BU3oDxHaofQXdUV+NouCu7c0KcjX4PfUlu9WDM0
V9c+QDFwEYG9En35mBreM8JGd4pifvOb4BFHlolR5N6gMlxSH9DsLgRQ0IlJZMJ4uLHROrunvr/L
DWWdyehjjIpPclJBk6k0dhlS4TeBtGPq+e6picF/apHbHzRd9ajV9f6eFfkZNuHWH+RL5Y9gSOSL
Xpp3zkjeIEDBg0bDuRzSY+3JI7iNZy21bgCT8HMq2rBNxCxX66twE/XhJ+C0A/hGfaN1ZrrJ/PYu
rArmA5QMO8dRaaIG3RGLQw04QQ/YLSo58NBb1RBjXWOowBw4yDh82+W21PufBTZz4CR6/xtxWu2R
n/kDEnzXdfbb4ANqclT/XjHMbgfgJVxpHOtWiW68shBebckyi9X+WTCzci2fCXIln5RsfAFz7G4Z
aWxkI0AmC7tBprLcdI75VqrprVsDhM4zfqIrYn8HL4w1b6W/p/neuoi8kQf12Bfde6OJwhV6j+Ha
0fznzkO4ViDRJZqN1JRXrQa6L7OdBIxg0BRbW2PyPVf8bTcaW87NJLYIjg6+pK/+JBwS22zYLkAd
oPv8r7DvE5hqAGt66oo4f5DCenDhJQy1ulMb9Y3X0q1DYX44PZYsTnWAmbWpfeMIApI8oA4fmXBB
m+IItm5Hz6aId2/LxuFEM2b7jOHeidEyZUcFENgCD3IGKvvKkJL+bP9YlcG3UUYD8pxpRODHf9QG
5EGr6vQmi/gty6J7BtBQQHW6kR6it/xI/0SY/ypFu+9FP23ogJTZ5KAASW+TmgAdY8Co21CTDMEL
DtV57rGpaiiBAnVehRlFbjzo5RpQgQ1srqfr3STKbRjm7J0RH8uw7wHl1zTN5HvZAnCzqCRvVSXr
793OZCbjN9XWMirl6NuI84NxVkGLNPUuTWoSTmI7P8DIiEPg1mCuULJLLDRHWyTXqcmsfIsvxrtS
hDSF3SY7OQPzy4jW7jHJ6ccI1HF3VaAyzsuL31IknbFKnNi9V8aAePfoaVR6DDKasq0m5BtTua9K
2msi7Otb+BVPXYJ2seIwBwT49RYmWvatZMh1ZBKenkpXfAtKGIz16Gobm7PJSkuKfgsARfxqMgU8
Us4MgkMomsN01N9DPdpVFHyYEdyOOaeOAviRZg2Peo80kGNsDIUFpiLpvaLh9zIoYmcDcNoPXSVO
NF3Um3QczNMoqEjTlkaShtDclu6hvk7dodkKEL9aXuFTLZ4LKzsWyYB7zqRc7lLX6T08tkBp7hKh
nxQOSltAhb9LBcKm43kvTWn80BRagVENs6ix+mGnodO9UpX60xf4E2nMyNd+WSA3lAfhWtqQPH2z
+o52Eo3egL5r5Tr6XqgpU/b+hZZ8tB4scgWjIcq4nlF1DvJtR9th0/hjt06iGFFwycgJYgU60ZqX
n5xUPzJrGuBXeP3aHjW5rxlK7RQIDoEr7isz+CGQFV9Ja6RcU0uFvgkgOyf3xR8/76a2N9RXD2Xn
dR565dbr4ctCQqethm40OmcoPRmqAPeJPtYjsuFrran2Udo8DHEvH7CZrFaJj4HaZGGxaQHk7x2I
Bi+Z0egnFWXcLTLe5crUlBukTY4DFY0iO20z9FDXZAEK3ircPTX3XdYGxjaS422m948qfd+TjKoP
O26PiuUffST9AVAdHaDJvRtvpRee88zwNipDLJKYAkrBli/kyqfYMZ58FUFfvkm6ynX9d6OZH0Ne
hBva6/c98ssJzZId45g/qTdSxCbENeD7IMueOWE9RLa4sR1a/hkpcZUNzc4rI6ocmuUrLaxbPk75
CTeOb5ADnrLRV1VxR16N6vgQRhmdkzy44Uhxi5vHsKkM7Qhk54/VdfRjst9MVQHlt2xnRVA++1ht
rJKMOll0wQHAX72qEvOsNu0vWusTMcgzaLx4T5bC5N7K+1ev5VHDbI8aya00WbGRpMGg3I7S/sQF
9CCFjep2XCkrrwGT6inqTaj2jyliDytVy26Gpj8pUZsykaYRLyznFOCEuUoVBjKdi/Z2VqvrSLV+
iaD5TKcvqLlMp6Ama4PxGMSAzTqtPgiCZI0a/bOWqfe1JV4ApLz0zsA0XgygT+vTBJBciaw4j6N2
M4zDuvSCk55HN2mfYk0orUNDDwiS+62QE8o/RsBWPw0k39JD6npourNatLTS0gRsGr0kI0c/Bkmz
57Aef0GQfKmMDCZX2t81rvxZSecVqTjqfCe786SarS1XvQ1jj46KNfFn7kpLizbDtG8lloUFrs4E
XUsZRtmNeUIwFzhl3aWg70UYmE8FUIkdkjzdQQktsUp1Wb3JyMrvcy+E5gWuCuAbJgXqYPmciMwE
HXgAz0YFSr0GD/jGnKO6kTIU99JV0z9KmTVoK1FOQ1eebt3nIr6JRyt60Nj9fyrJWDyJjmLL7BPl
V9U27c7LO2Z8CQvMyFK5VVpMQaHL0SmusH5qdHjNqpJCpZYw2o9tYTbHChz3zgp0E2+C3lJ2YxsG
J6mXSbqlR5368H5X1V2fTVRj6hW60MHTyMhtwmd7u7bIdbwQ9f6uUi1mtqEBZ2tUyxp6fDSY3GL4
I4aAWsYQyTkLc3H6f3lqt7b0zebsMcv6XaYAoVYAEEi34W8IQXeh63yvpWVdkY5Z0BOZm+xFVlTE
lo1p0ZA4cqU6/q9ONbJ1ANqPMba94mj4elmhYUGRw560KP6SFAnGkIdpRu4E79BLm4+wgxh9+doL
ciX2dM+/rl1WQjgdO9o5yKnygAIHMRs7gx5WzLDH8ueaLsqScMZMsSTUhW17HQY4jfucDjeFe9+F
VxTWFnxttbl7Xt+NkbB7e5J5qs5KVe3aMQSTrWvrIM43YVCc6NOuQFTsddSQhU+B7T+AT/tx+R0u
PdpM0wSJi7HMsdc8+clraT2XKi2TX1+79EzNpNeVuGLsgB0oGb5MIbSVPyF0fO3jz8303F6xLT1C
29WLtVNMeBchFL72sRBPl3/+wuqa++nl0FWTzgu8syV+6/KXVVhrVFnS9uXy5RdCcO6n14hIqnVf
xOexYDzfNGIdq83B0rydKVEfRyzFXH/tTtMD/h0mnoLYTuB75yH9Y9Foq+lsuBUYopjDcfUl6UnN
msW57MpM6JMAawFPq45v6XSvnEy58rEXsog1i/RiaOBrYbsAvqnfoVmxNYxr0tULKlTWLLaBWJpZ
5JsI30bNnR4mvywO8MDeAB6NsmF/BqoPhFK78iRLq0r778cAaWaDXB/rsxSforg34HWk1dvYVVc+
9tKbmsUzDUsB+qycXAfH8daXJT1y8N/fLy+lpavPQtqrASlSpaJe7zpbabSPTthfkTdeuPTcR69v
AT854eggcmijzZBvldSKrryUhSQ3d9DLCoMhMqIeJ9vlGGG04mxqbrOlan25/F6WbjDTGCuLdDJJ
K5uz3qjJCoYnSEszSVZ5aD9cvsOCuJKcB7ED9wyidnJ2h8GnlHT9Z9iy/k9J426v0sR4ckJZPmRj
bt+OGR3zr63Xua8e4J2qHSUCcPZAl1TVlLsM2Tkwp0W7Sbqry1ZMK+gfMk5yWhZ/JanKK+sKcIF7
6jWFEira6256o6g9wnPjhwfqVujxm4P3Ugkl4sqy+F8R8q+bzmIfFESqKZyrz47V63dB1eWvdWuW
HM/B0ayysYtPLkOFg0vb7yVAHm0XuwoAXajn67jJdBgGGlrfsu+2WJbG92akIA4jHCjDlAv5RkWe
T6U903Wf0C+0XZSHDHhp7tO6t+peAGselBfQ8+NN7ojyzgbkDjAKA3AqYvoIeIRAQ6z7nQHb6k4b
3eE56TLMUR1K3r0PMmprNN17PUTac9t0INZNlRKy64qP0S4UOOGdTRewz1NKhwyTnBtQAbRBzC7a
NjWU+L5XnFNFX/0HAwMDqDZ2Ijf56AHV1Dnxe4rxaRsgSp3EL9/NRpUnZ9Sm4XNsbTO/MlZAedRt
UqnD0Rm64NjpWY7HFTCPzAIhid6IdxiFB4dCdPkRZoNyUPQsrNe91eRbW0/ljSH1Gri1AVGMCLox
Yg/SXMCqS1bU5ryPBJj13qD1tfOMSLu1Ud+oNpeDaiEZy1ky1nWVsq7lFaA8y/k6Xuvxb5VCJRKv
l2+wlNRm2bhVvdYuEIo6MYm2j7RrhmcfCf0rKXPp58+ycZMFpQNln5TZvg85EgXolrT5D+2aJc5C
VpsbGipKnqNGJsazKZqHcez3MVSn1aDJx8tvZ+n6Mz1Yp0Tixe75/YmdILUzbidgLPSWr119lpOr
DBUz1AfQfUzeK6QuyuTNN65cWxhLv32Wj0FvqmGsgacbc6Z+ItGb+64dsGNzRtRrkhbEjKPddWaJ
V2s8jO9R29ZnBcfkXdkN+ms2Gsl+1Ovih9Ox9KNJMyLhcL1pQJOj0iTdfdi2+HZ504g99QaJ1VXm
rqCjVafM1pnrSsRPOqtPNrQ/jGPLkY4DZhk4hyzq2pcctW46uIr6CEJEo0+nyt8GGeROzcNkJ9oJ
wT4Kd+1kmb4vIpFtxnFoz6kGHbacJOT0mo6Gh4fh2rCZXkGnCW8tuo7MBOo+RpsJGrSlNcqEX3P3
ANDh9nhVeHK56p5BSI+qhHypQ4HOXYpBjBflENA0DX80JDO/Qzga6eGFRr5H9cr90GjQnIEMm6/C
jeP7PrZBCGIZcCd0tTwIxAFuRvp2Mbj4Qt9nIAaeu5GUCc4R7DM0c+Ason+nU2R8KJFT3knPj4sV
dIn0YPtDtPZBoN0XqUP/aShMJCea7MmKa4wI8qIeX2zDGFPomCp9ghHPRmBq45MxBOVJK4RGA9PV
TtYQ/4DR5AKtlSJHckFJDiGAyTetFtmtTPM4YRICDheoHxpTjUCpLSngYmnAvCpXCTeK5jSwYhUH
NInaObsKmMIE3EhAC5VQIhE7YZgHDsA0Arz24ql9rPQIOOihyBEZCiEeDjRMXCzFNorJ8tFFjE0f
kGc4oYNzrBtgW0Pj5Oe6ZvztJJlYm02A/FPqqjdeZqMUoNDXELbh30Aeqia8YbEC848qs9WAyxlz
+pZxpX9NpRbjsv9u7JnjDYmH9MRJAgdxLQUpGx8cJHxu64oD80IaNGelg+n0gzkA2zkZ7WsYdauG
Gi+mGdq4V2ogMaXrf9QJ5qxOiKVZjLxd7KHM7qWtxHfV1w9AZX8qapmtNIZ0m7zNj3Yq/jSshU1g
BV87VpmzHQroQTEoqW+fCnaoGpx5yjgTlZsrT7aUxWb7E7yBGoonObKJ3xPYU1Zxp7XXLr742mb7
0zAqdedH6PhkdnIfeMG9KBnQAGT5rDuGxsIoNkBCt9DzmKqHR7twr7y1hW137iBmRsx5K9qkqJDW
/TFVcu/Qc5y/Isculi4/27dQYExgiQjn5Gq5f9a1NnqH3ue/ZP7U5PN96uMmzrV1YkP3gWuA+pkb
xsdSwLn0QER8ghRpt5keuF/yudGM2VanmvHY6cnUho60FZ3gVQb+IbraLVw4exizvY5umh+5TYqG
ddjVW2ax/baLBaljADKCSZ+xV82hO1VKKU+1WuDWenkHXwjs/+29f50JeE6ArpVtn6T2gkpQnYK7
tnFX7r54/VniyIaqN5QelKpQy3e7BBrp+2etCBG46774ZWaZw/REY3fAa05MsTZ2kXOMAZIwsRq/
9oq0/2bXQUsYC43SwhRIydN1nhXtI/3D4nvOTAeYO6iLK4elaS39Iwcas1RROLISVszRH6UXyPgf
iYUdp88/797hpPu1x5lljEJrgrHDCufktt9N1BgQz9xUNaqunE0u32GK0X88xtxQzDTjHhKiQOJa
ZD8MtDwrJyl2SY4oYGQgZWrLYR2m7RU96oX8OjcYk0YD+i729PPYIuhWKslWcQF/J7Dzr7yxpTvM
Qt8YItvXIbafO0AP7dDvYMECDnq5/LYWIlCfRT7QJ2aQKCScakT/kux7Z3/3zBs7FF/89bPiINLh
oHV0iU/ovB7iAXgtDO39GHcPX/v9swgfFT8C9ML7l8qob3nr7Y2Nms+q9fyCiSkMzsv3WfoKszAf
wgQghNCAX0cNCreoAYDqLvtrTb2ly8+ivCuqDm2AkI/so60l2/5HbXsfITO5yz9/Ibb1WWxLpOfG
MtScU4p+EweY0EDJ1vuejb+t5EqRpk+v4l+BNwtty5fmqEboA8k4U59sXbdvPYjAqxAEzY3ZKNbR
Dy0dIjDcBhSjZUs/HLEL33DHrd8Kc4PLCuQSRVEPYQiutfGtBJN67IgYLaTrWgOtPSTNq12aAzKC
wPdbBXKuH3jKqk09cTBNFYU50LobszHkBqxddIdjvHvIAtf5FjUeY/igStTga2t7bnjmB2OaafbE
U7M4ZASSmbMDXjwNo93lr7awKuaeZ3qVec7Yuv3ZM/RibyahADlbIMExMgr/2i1m2cUuK3gfqISd
w0oDZMKXQMG5GI395csvrDttll6iIeiiFIOPExa16dYc2/ggQxxPUlhBKDGO+TFmW/7i65pe41/V
hBE3Pbqc5Br6YCu/wFnW/5gUbS8/ysK+os0yTZDEVVhZdXh2ikOmn808QhHS3XtoEbm9cy7D/soG
tvTVZ6nGbhBmRUuQFrxfRwgZF0/OqH+iVjpceZKlG2j/fU9+D++oLpHTGh2IkMBS0abynkYAj1c+
xNJXn2UbeNuJVqrtyAgkfhogc1TgwozXSJE/pUYQXv4gC0WrNss3KFRE0YjO/FmJXvM0XZfRp6c9
a+pDpN6J5n4IrrnfTV/4H4ltbosm0AuxXHTizwPmBqtWxWUq873Py0+hLaTNuSNaVpiwHE38Ywww
pAesJhK4tRbVSmmYA9okqryJmj59cmNfbuEL5ztTKerbHJYqAH8kF2wLuopnVfqeZrD7szFQYUpF
jlRBlGT9HtRPeANkWT1AjBTKulQG9Cc1oyqv7fFTMP/r/cxyiBPkkAOziraY8XOoXnMQwWhDBuYV
A7GlU+bcX21EbEp0gAzORtK5PxCsTD6BGXmvsUwiZNIzW8MHilf4rHYJSte2vUWnCNWeUL1mib30
hLPMEudUL5pNSEI4XOUtKh+3Zve9Ga/5jiytsFlucSQ0kAzS3wnM+jlBzRd7v/fL62shFv+HSvgr
KQZ1k8ZjZlqnbgIjwsYK/LeKGLRNDuzXXDqWhjtillIqpU+itBXDuYqjR2VAz7d5tGzcJZDVDj2g
vDsY5HbsXAn9hQz2v5Xy10N1atc5Sc25sYcoB7QIAar8t9X6vy6/s6XPPcsskUCgK895Z83khjSh
nz1Ia+ONtF4u32Dho8zN2GRg62OWe9Rhobnu4rMeP4/yHoI3RJnfl2+xsF2psxZGUMkkRVOQJZvS
7wE0TfMMHe0m+CzVeLIueke1+coZeOF9zU3ZygG+QqZkkEHtGBp41NMOKXZCQnho0fq7/EAL33xu
zub3imFhcQoWyLlz46NnPGEW8LVLz8Jb0+IyrHSOWJ5maiDix2OOfHZjdN8vX38K438kSHX6+1/L
VfO9ICw8xiA+ieQlgmKDYYRbXMmPSy9mVi9kY+bFhcrbVxr3bEN7aLXkA8T6lWbY0sedhXba+WMJ
rxADavTdjrJj82iUmEmxnkK6BdP2xceYFQ1ZayFMBob3nAkUYSDijijmoGB4JWUsPcYspmVe9TbK
DoC9oRsgorMifawSEa04oVz+yv++A6Tu/35ldB+xOtR7jgO1BZkjXtUmiF/zJXTeLt/g3x9azO3U
LJG6CErRCoql9c2zu7cssO5Hl77D5ev/e5mi7/jfBwD6XnMWC4Yz2rYakG001RJr/FJVK+ZOasLK
GTpp0jwVo7RplBi3aYrZX5iH1yCPSz9/FsVJ2gtNLXM6lFn1Aq78ZDr+lxKEcGYBrODahf60kZ6r
xF1hOIM0B0qC6cfl9770XWcBXCWWp1pAWc/wDtUN51MGQWbsoK8Vavuv3WIWxAHkLm80RHq2nTvH
fEVftTK/lNyEM4vbwdHKEfmS/Oy1hbuCLDmuGJF8qb0mnFnUhlbc+qWjpucIG+X0R8xMbrgSTf8+
Poi5V1qWUNGPQShZJuO9jh+02icvScF4SbWNbZMjONoWPrz44UsJDkDpf8ML7XcvwHgLgLqLXomT
u3CVHT3Yhrp/BWqqLawkexbBuI3RR8Hg+IxnS7gzQhyuCyuOUBRqojdoB94fYMm/nVKKk9eDI0c+
B/5o27qbDPIiUrrolgy5ZO6BSdad6eX2EQeUYBPAmfiVeDnatwgSQrROhgdzgIqQ2G60pjL2NlUb
Oy+XF+tCIp1jl2P0+Wt9sAdcRWOmK806Rky+M76b2vvlGyy9plmmEKgWd4kao/eTo5eVC/dUaaay
0Ruz2F6+w0JBzLD1vx+78sO4MQNjOKelVcMOpydkMo3YFRXPFKCcyR6EtZnTJcFkguHvBBjzKwtt
IRHas3wyarEbOLItzh3crV3O8HKruvW1RL4UN7NUUlVZbg2gGs+V/AjwX7Az/9bU733Q8WIc0IPN
tmX04/JrXPpQs9yCMGqL5KsOS0X6xxR2ZmW2b3UwXMmKSy9qll1k6ZQj1GPzFEjschRkoCey6tdS
1xy+7HuZU+ZDM5xNHLoCyKOT8xpmFlf204UgmYOXyxytlCGv+Qyqpm+KHEkP1Bq8TYyf0YaOwO7y
F1i6zSyjNBJaBxQZvkChoo8AlSi68eU78PTN5RssfGJruvFftXFBzzfNUI46e+nvrP0WYVaYBn++
du1ZnMNydyIRRe5poNYbaNb33Q8VPczLV//3CUvMIct2Z/agCKPs3BTweyMxYtiYIYa1QmoKrwpH
r9dNqOiPieMmV2rxhQU7hzILQCNgDx16RcYYPWFcku9CFU7w5QdaiGxrFtlllppdXYXuKQ9bKNI6
s3vS+mduwW6jee+jfPHFUtOaBXYNLa8cPcx5wnF4qHMfeb2QHvrl51has7Ow7mkOhIrPxf0Uz+FB
u/FTcFr4KbjXQBvT6v//D3TIaP130SIn1eRxGWTnAjnKewS2tiaQp3WWoUJSBeBrEhkfLj/Mwief
I5uRyRa6Y435uTT0s58rJyHzK5de2qTkPLjtvqlgI2bnUvvj4kruQwcuEpyWMn3VWjTVgmkYZdXr
1Hy//DQLn2YOcm6KAlni1LdOeSZQxivyPL11usJhyJzn79GAJPTXbjQL/crhwI28EV5uwl/rUbGp
0EF3Owbb0cvX7jB9sL8Sl4wodetcmYxQMSINYewG2smWMHnCK7vf/7pn/1pms408GsSop0NvneQY
vWaG8mJPMg8Atg+xMborx5UocZuktqI5DfhR6UJ5qavi4/IDLmTmOXYWDQTZwtFNzlg8+g6ybIwO
dWVU0aEbc/H4tZvMEgFn/shh0JeiZ4PQSPbN97t1eS3/L8XOLBE4cSdUxY5LEDwmLkPDN2r+Kzlm
4dJz5KwOmxdti9I66dbPXn0MlbfL72PputNm89eqGgfdT8qCk2aESnePXq5aXQm9hZxlzoId364E
T9ZYnqBUfUtKL0Z5C7da5FMgdAa/EaDefe0Rptj/6xGyRMBndCh8Atu/61TNQ5YbRauvXXwW14Im
oIw4E55rb/hdGsUfJ71W6ixsf3OUYWbqdtwoNGVzpzzkoj8bkbJPUgjyjX5H3b5B4wexneFK9l0I
rznkELSsHoAdYeRvwUaKXrJGXyONc/k1LV1c++83wKhvjCOd40cdfrNodoVQs1WEZb529VnQVlqv
WENuJ+eu0rdOijqSjlNH45Fiv3aDWeDmMk4DBUGeE13ydS+QzUdiTF4rnRdezhw8iIGS2SFCk53t
6L0z0E+0P6rhWvGxEMDGLIBdf7ARSK+ysxy8YOXq3TuE7O3l17IQwnMUoFcrYUJsZWdF0z5cieou
AoXoIDVIJqfJeciuTTyXdp45IJCzKGLRmGCfg7FQHsx4APhsjFW2l37j7XukLnd1W9JiM+psryZp
s+mrSdOptZWfmVM1X6t35/jAPCx8p5+4SWla7DqJUqut/Lr8Lpe+0/T3v7JU7LdaGUnG+W3c/hxc
Zx2ESGRcvvZClWPM9m2jaXvMQEFrDjiNZwpShVnzWfiTnBwyuZfvsbSIZxEeB3Vfm2DaTxW6Muty
CAXGXihC5U59LQqXHmMW5ozBzAZhYxw0xUsA6w0VGjj1L6iNXHmGpRvMwtzps9jVc7akAKb/4L2P
iN+L4TGoHy6/oynm/lE/zaGAMlVHUbBCMRHVsp03oGWbNX1zUo0WkeNG4dyMN94xxtjsyqpa+Cpz
OCBy/UFt1DyRTCVN4j+q8xOEwtdelz7bwSPPtnP8towTKCvcF/oIWdFw2yqAxc0uVzaXX9rSI8y2
b2noTaiKqVHfYTWEouFdaAU3qapdw5ku3WD6+1+Rh6hKqNGfYniU5btKxjeldA4SAZHLv38hsPVZ
YEeRNtZSp/JHwe+ukPm2bor95Usv/fJZXDuFEyatgyORj7+ih7RJg2xXpA5Xvu/S5WchXQZ5UgfO
aJwmtwGtzVbAVDee+vS1Hz+LZk8dDd2JORUD7S2rP0LfZd61qmxhY9JngTzYLoIa0y8v9Me4lOsc
HQ4XWaPhe6b+H2dnthspr0XhJ0IyYBu4hRpSIZ156O4bq0dmA8aMT39W9VV+n1BIkVpqKRdQxva2
vb32+j5XgWubajsmZAmWqDfFpZdc9WPyPNc29Hwe2cjXrYwbU2yX5kgKy4EAZuXaPxWqK8N08DYy
sis96xgzF15cQsyk8VD/VN5Viyvgw5tf+wmID5c7d8VkwjaFdrPld11QphIKyQLeO3Y6fbFoAEDn
gtWhT+B2k04FiBauldhwDW+G+5L77AYZ/vyOI+mzV3ZZbP2albj+73ri3Qx3BfhnSQV5wUR/1/TJ
7QPoGv4u1laJ/cpwM6V48MdF1W0iaAybeRQDPTQoiMCl9xkYHHYo8rz8Tdc6zZjtE/BoaZMA6weU
FOr/4HzFwoxt7GzWPpEx17tkpFnWoAmuusZlemnftsVPNf68/NPXnm7M9Xls5wIVa1BFd4+gk/IW
bMD2cZIvlx+/9mWM6S5tOWSpJXgssvK+wilvWIY2FGl7+tTzTcGdqiCmLF18nAzoawsY297/UVjO
5yajKbhbSKr60s1pHEhwm6gb2fUtg+fX5d++MjZtc6pbsOPVzezEwJfduov/uyp1AViNHRwId3OY
IG1VKa296dz572YZUSO3lKNYHAAcK0G4agKk7TANei8LW/rjcntW+to+//3dWzIK49bU4TwGm+4q
lTCs1xYSUsXibUyzlbj7rwbr3QvSKWewgT83I/mxeNcFINGf++XG/G3mMkk96E3jDASoU1e75UG5
Y7qnZZXuL79iZZ6ZsrfZ5vCNpyONWwsXPIraJESK8wGewBBuTn8vv2StB4zJXCFaJ47dsVjmQK/D
NqqDW2sabKk314aRMZkLWHEJzWoVp4ntPVhwYL+HtUt2mmwYUcKHMhM7htzjxhdbaYypfGvA4JoA
CPRi0BfDruZXIsjgK7zlhLOW0jZlb8SBRfxieTRGegJVrnWoyLFBVr4fUOYMI7Qyf+WeA/vFrd3s
Sq2gbYrfcpdTQVPtxQmsABfvp2//OCtEZ/G06Fu3+0X8e5m9kfZuavrQtd74uFm1utJ1piQOnIzC
EVAMxxTAB5LDPE5Xr8UC72lS/251AaBkF5cwB6xl9wuoqHEHFetzM6Sn2tOHoiuOxeK++jC8uDxS
137PudPfTWWqe6sWtLXBGASAYky/Ziw7JVIeHSc7WhXfqDRZiRimnG4gUzb1hWQxxk4sE3nybfp8
uQVrw9OIGWWOhDsqVXicwqKmGWASDd9X+fi5hzv//TxWIUVtVdqOhdWEc4+8/YgELNIDlx/vrv14
I1DorHIBOmurOGBufedRoJXq3AElNed8hypCIBy6PDuBAdo+B7UGdgZqXbB8tIa5ZAGPaJz3S6AR
CMxcyxwuia4GS7BWyv09ziVsrMH22Zc0JU/St8nrApLOT25bMMMbIbx6GeBB8khLz/6a5QUcr4Kc
vnVBQ46gydl3FkjaB3h/njGHaUmeRc6RLpxgTb2VTVhrvhHISD7aYydqEjcuAJ/cJX+SOvntZp+s
xCOmwM9RdPSY8lncdX1U9QRmKjQkW24WH49qYqr7UDDtzKya4SHRyO/1kN4UHLzRy0NjJSwSU9qn
KYwAYIbUxCXqR38r8LJhGKtBgenHP4vVkj60LEe2EbRW5A7OsBOKt5cexUyX3/9xYCCm+E+zLuDK
mZvYlpb7BfBKCxityi+/Lknm3sMtuwT/G9dAGzNh7XXnEfIuDknaEs9zAx2fuUbYr1QnCReFqLcE
FD8YmZZ8uNyu1e967sx3b0pmDX/CrnFiwYrgNtEdyOETrgvsriSnIWnPTrUdHMAIPeNS6mHiAFMN
6daU/3jIk8AIV0vhLZhwZIxrwiGT6jPYtacFJutZsb61zHy8ySGBGbYmLVH6VDTxnM6obEbqd7L4
32U4g6ixZ9gYomvD3whezbhUvj9RJ1ZLDoBy81Nya8viam08GJEBDtoyHcZyjC0XSRtcBr4qq4F7
8gBixux8zdt+Y5yvNMLUFDpdM2Slnw4xkOO3gE/sVLJVgPrx7RQx1YPMJh2sViDtq/0RmNMfTZdg
aeewcXqFHcZejeCAQYdweVyvjCtTRzjUtMmVm7sxTEXiwBF3MgcE04Pj3+XnrzXGOLqkTUmkTho3
BplXRDaYrCycqjrYNwFgiBQ4aICF0xRAXKcPhebz1khYGcumWWnFedmxChrMZbnVfK/o8gwwx5WN
rrrcsrUvZwSEgFJvHgDHQ5XgA/fuF9hbsXyjzOLjdDYxdX0zCL5+TWsn1qw5BgN7axoC/gQK+XTR
/3KX5ju89H9ebsfaSDYm/VAB1NhMKY7gdnMDsvZ5B73Vjn+3SP+flwc8/b9Rc84X4CzSjMZwcO8j
h2ewrh6o84W11nKVpJOI4IYjd22HC9gawtKQifxVFDCG12ooHgSb0jAfqIoyDgsj/G0M27zmIDMo
wGgAXzwlTJGTEnW/C/pKw4fMq/cz1cCaMRjuMBSORa4H4345l/Af59YrPFLJCTcbt2MHTFPWkm+V
R77nzUwOHhU3iw2itioKcgUz9j9L0ixRFbSvI67UAdVokpBSIQ+504y7aeBbea6VrB7xjcA14oY+
HZsEVtdlAT4cmJ0gQiPVBx0GnCb6lHRR7rXBYwq+wL22GuuQ6MzaEd7oF38arKiD79Pjp0aEqWd0
qkaMcD2Cg5RgPMyXUUYs2FxIV8abKWfMMq0HNx3cOGjqm6YHyNfO4IblirY4ZTX4nm15K6j8g83o
YfDZz2bqxjBx9AJyN4ildtA+XW7mylrhnf/+bkVvS0AzZZ+6MalsQLXaGw1IiaMBXWvr9mfL+FY9
8UooMoWPgcthMaO0ii2fASbO5TWM95+t2WFI3uiNDcpKODJNW1khXZnroI15XlbRMjrPRR/spLWV
CVzrNiPcJVNeJKVb2DFHPA9nl37RE+g5l7vi35XNB3HClDsGDSdp4rYkhgUj4CxR9+WMyDhUD+yt
/c4p9Kj7oMOhJrJ/wm71RHfVTXtyDu4ekGo4zdePuJeGBD57ki/4T71kYISEW94ya5/WiJBZmYET
5Gs3LqlXPqFkMP8CeCY0eqpdms9tZE2ZpMSTSAH+YexDgZ/svVHr567L1StqRLsbcNDVMdCyOl7+
3mstMqKNX1dZnyRYuxzXhemb3jk4/Xbzxql95emmZnJO2sX3CunAQdW+ZS1c+5IAJDb5evnHr0wn
UyfZd5XbihF6aDU8tWeTeoD2OlzPBXp3+QUrQ90US1bBALNoDo5MOwHznc7it5OSrazx2q8///1d
1BEKkBiQyEhM57LFgjRe+WTQZ///56lTG/uHtR44//39SyB8AURM2XHuvxQ+BRTgNYGh5OXPs7Kl
M+1dCbCZNlQiNiqAYeYHP9DaiSiAqEN/aw0vVdU/FVu61bV2GKeehC2ZrRsb47TnfxtV/LJTfa0W
GWzMupV9lil8lGe8iUJlQMxHrwNnuX7TOvgSBMPealLUfs3dHz42Py9/t5X6f/DA/tsrFQQJ/dg0
U6yUpU5DN6BIJGdwToPvT3LMgyB9aTxvmB8XAPseizwFWxxp54kiwxa4kHbRwN/ZHVwBiSybiI2g
tEVqpCCpeI3dn7hOg6Pfuep75ZMzggxeM99yz19gf11QUe8vt2OtU4zg4bjI8aVZReM0f2mbn5Ri
O5Z9u/zslQ4xxZZjoAsJozkaJ+mw8wBEtFkWBt3bOLEr1LHZ4u/l96y0gZ3f/26CVIWACnVEOr/M
b7w5AS7cvYIB4MaV38oMMQWYfNCySVJ8oXMen8MebwLCOE/tsJmu6uAehOdQwhn3clNWtjHMCChN
MgmvhbVLPJAiypP61CVebFkwALRqfDr6qbs0Yno/lswf4F7RtbEP0hc778iJc5yrZSPmroRFU5Ip
Ybvhj5Dygx1f7WsQPae2P7AFKqdN4/m1PjeCCQzuSsguUGFowUfZxz0HsUQI6NTGtFgbusYugXhs
6iqOq0zQWkNgYsFn8SKaf7fhZVSUwK9vbZZWlidmhBGQJgeeISrE3uze4Sr/Zhzqz63czJjaIgg6
xu2Rxz1QQRPckwn2Ba1+ujxS7bUkmqnHdCg8jj0Lp5xW28kumS1+LzQB5MP3/FMG2uzvsZrIN5Gf
t5Z1gJwBYD9M3MPNBL9nAK7YSRcQrQZWw38WtFmqggVsazpPx2YZlh218zFHwhHM2TyDigoTm8pD
lqb+EUstvZ5Bp//i5YDOlC6VYb9UyY8SZWZ7O5DdMSvObKgR5KRHFjjyAAUQ2JqN1T5NKAs+wKZl
Oiwz9Y7ZsIjdCLDaXvtSH0Tf9KdhyuZTh9v4UOHaead8uDnV0+ghQ6jkycmrKQI6crlW7VRec9wg
XimAx0NagA1dAiB2B8iT9afM9Surh/HbBATx0WoEpMKsdg5i5NU1nXkBl60WJ0JrVhP4WcMAZ/EZ
2+DEHvbEm/pbDyKoAfCqwrvVIBQ8UeUiivYUP78C9Ab3fzjpwxQvId+DhZwSC7d+ZGTsCPO8Ygfs
0NKELuPixreTvz1qK27pMrJs1wdjt5t6WK9p3nYoE3KB2Et7+gQQZP2AVGRmg/ytexy3nZH/6BI/
2Vv5kD23RQljVVfxbAbCUwE6WaUNAVoOIuWK02k3apRVDJqSkAZFdQ//35zvBDSoCcCzQfE5zRUx
5brwRtUDyf0ebNGRACNJfOzvCucw1613f3mAr0QYU7VrdbkEGdmr48lFwlEhjQePUJR35z1Miy+/
YiXam3LdwGom7iPdEdv+sIeJ4+vEKxY5rZVFziROXhFUG29aa8z57++WyMbzUVeTuX3sBJqcFmCl
77s5dSEf8pe3y41ZCfr0HOHevSKgPQAdte7j1rHmXUHLIEb2XD92DvVv9DjrjZ3XatwxQr8e+q5s
QNCFnG/wEY4z7yZh4/y1yjPkAy1mA+/ryZI+tBZs5EMJk/2XHLYJzsbasBKyqbE2YJqkDXjKTdz2
cwqRVnPwC9/f6Ki1r2isBz63ArQIntLgM93nuvrd9f4QombxmMvW3dhlrLXAWBn4vNRn38Um7kGa
Awbg5Kf5xsdZ+f2mdrdLEbQFKfHoYnjiuQCFy5FDCDzDNU2GYnd5rK00wNTrAgoB6vlMm7iu0xqc
B7KDn9/fzz37PFnfjeNstLXtsrOZQ1o5ez/T6oBbOGdDrvhPW/lBcsR07lQOOG7AFTvxRHIA3WrU
7r/Byt/+M7n+ctUiJt8C7TfcMbBlI9G2vxbHBbWCduTByha666R2/nRT00ZWV7MnlYJq57oejOWJ
xXd0zKYvioxYEmRB/gRO76ESEPuXjuTk1KvRjSwQLKJaMIbSN2fBzrWb2XBYkqTYCARrnWPEmqwp
ZWWnfRfjUPRrcLovTPhXl/vmXwblo693fue7zpF9MFgVWQDkmtpbBjLEGKG8AVfFjfLdU6Ud6wGo
2/4vV15RhUhxdV9sXI5+V6LxblAJVx2Ry8j3fg86aoJS7CPqSdg3pvP0C+o9qkOjYK8gg1kcbFj2
FlGH2+lYO7T6ppe8AjkYrnsuFv07kso+ApNZw/crG49LMjc7q+5xyClGQEgyx8eyV1fNnusBSgeG
AgIYs6A4qS1ylAGnzT0goflrUSg3luOc3GUpEth+xu0d0IXptfaH5cWlKo8G4ZCdFqwNfY0KJ39W
xYmnifxS5L64gjK4jwgpilPtwoncCTL2CuAAiI7emOzLvGrlMVCdBYr9PI3wk+9Bt+awZnujvSKA
X8NQIz9N2geYFQUgUBzqtA6QxQWkdsJmY6Pf0D0fdZsRsoX2R1UF3hhXIF2pb8OI7F5GgMHusb/6
5G21a8RlRzpJsuh5jG305x729uMda7MakoXpF0THKGhrLIhqLrdobZAbcVoLQdUi2jFOkryBK1tv
vwzeXG1MoZXjhynM5jNQFE3hQRMxeg+kDa4g57uWQj2OXnbUpf93BtjlckPOYe2DrjH12VLB0Sqp
Jzt2yf08gTBY4+AJPnbpv0FptHHeXFkVTJG2Shd/mnLIuyZBvk26up9hQpWMrA5Z4auNQXaOLx+1
xAjc7oAK2yIBDFC5wNo5L0NxEuNWnmzt4eeWvQs8Lcv8ZM5hyF+CndpQQIjcJMQpZOO3rwwnU3ot
GhQFAzcUXGO1REF64u9B1a421uR/qYqPvowRNSeQfZxKZVNsj4ubhQMH0botgWoty8n9yoDR3ukl
A0YmUyCSsHEpI1xZIYmyiGTfuiOpQ/HKQkFDh2LGDi4oS3/zmTqRDbjFvplbKUPmZwCUS8Cfh6Hy
DmVSTkcn4ORRda7GTkP1+0nsYYs73I7JIo+pLvVP2NfjSm4GsRX4XjjxFxC3jL3V95FEkfnXJKP2
tz4r8gdI4dkNLyx6UvlYvE25SG5StpxNwaTiR8evYVaKuvhsDwdZcsOBN/fCpeP9QwWK6GmwE7j0
4WJCfMWNVXDQuW/dLbVoyMY3XtETwrzjvwOkExwwXZdb1+4g91VT7GoNU3Fc7dHsmljsxRNvSTZd
D6jN815ytw1Vnu38LbPNlYDhGLFvqgUu42t1Hp7TH5u0u7zPQFhlR9n2z1RlkRVslZetBQwj8nEx
BKIHWyFe5nwPX4C9hNtinf4s7Dms+j+Xo9LadDN2qJ0ExQcpdXFNoXFCUjSarSJ0s61S0pU2mEp1
x3enxCuJdT1RZI9KFdpIr1m2vMpghtiSz+3lTcW67fKg8Ro0AvYPS7/sWPYM5s/O0sHGoFv5SqZo
vU9ZxbDO0djJ+x+kUmO4aHaPqv8tZejaC4yoVzrZ4E8F7iF7mGO0HhA9sotk8nS5k1cGralR55pa
qV2dIVxawFXcXxYYXaYxvLK/E3d8BrX53unU2+WXrTXFiIGkAYyj6PgSzxy07bq4Rwrhmoz1J9ti
TH9qd86YJjNsENNpX+RtmE1lJIslSn0S1R2uH1DOfbklK2uFqV63mrbGlt5dEM2tHRu8qGw3MoZr
Tzamdo21p2LEhRAYR2hW1E+Ced8/96ONCY1DbL1I0bdxXnVvTum9Fcj1bXyQld2FKU7vCHXO9ZsQ
6PolQfqk2aV1w68mJdje1dPn8kGmRB1EGckCy2tRlZrmsZaFeIDArosAKmEbx5uV729q0plvwTte
jDJG9vDb0NqnMvicbQExNeeFbzlq7j3rum5+W46GWd6JOFvb+7XffZ5z7zZH1J4ZZE/g0MjF2tHu
2lu2AvXKrDU145r1uP3sCvBl6y55Eb1mMC2Txe+kqdKNj772CmPmOvDP7BSFed552+jocpcsrwsM
ly+P+7WnGwszmXp7hPu0uC68IVzcMkxxgdf4wSeHvjFj27wA7I4AscUsiEdBh6uDR1c8tam78fvX
utaYt64n7S5lQA0mY6+PrLHmQ6totnH4+PDpTmBKs7kLoEQNx7VrOS27hHPsM5mzlV398NPj4edl
592obAfXZrYPiAE5u2g4XwcHVmibB4IPtxB4+vnv754OcU7ZFHUKhlYxHuuURgsEaw2bTmX2wLPn
T4wevMRYfzVuhgTuFLzrRS/qmmbCPif16x3AdHTjenOtC85f7107MoICj9YZ55jYd3L5Ui2/PvfT
z+9799ylyyjSH+eia9zUhSLwT1Uw3Rau3FirPtw84NMY09ZfulKAByiuBakn3ABWeynyp7HSx37O
D8pxscmu6sPlxvzbUf3fCQpvM6axzUckinx3iIevOLCob8Eb06FVhfzGxUVI2NyS5+n7U/OAfPPy
dPmd/6qMP3qnMbfHrgX50U0UqkH1uK/7muJwhu0Ebp89R1zX3qRePXcK/gLrOn+nU42NhzV4jyjN
c5BW6fpDLpdl37ZBmobeWOCKxsra9m87yfP9VOH+AS7XhYtQW+soGAt9V4kMFzcdKtpJHFQ2u03n
oEd6EbFriFp/EFvswbVBZ0QVXmf24PWqiCuYhJSpfVuV/FM3qk5girkFB06gLGCjWSEFWSqCY9f8
93KXfLjRwKONiJKgIJcMjWPHRT5GSfEr623AiOM03XKhWXuBEVSwyKEOZ8C185TROzX78HAo/lQ2
LjflzL9dbsRK4DJtWh0P2UDXxSaPuY88+ZoUoJHlXeTjUrbZmpxr7TCCSrd0jGULbrXlRPdttkQJ
sXd5SyM72/pUa1PStGpNdQIiNGw1Ytvq6clWbXZI4Wj7XWY4jMpB9A+Wsvn1rEZQjQvl74vSg7AJ
whxyjVQF7g6YcENKuuVFtKgBbHlRncg4TRuBde07GwGqrO1BygTKqlYnb/082Ce4dwVRWXvNLrOS
/qGwNnfAK0udb4SnDB7pWoAMArjoiKt1qIVK3EPnvy+PmLWnG4EodUSQqgRPHxYZ2bJGWczrgNuJ
zz3diAWzgIaW2zBwKAavRMZo6PctoeNROYM+XH7FylphaqCl34A4rHoaW3y+p1rb+1wNu8JzsSHI
vF+tnR0Hi+0uv2zla5mS6KYarGFJ/TFurK58BWMwO/Sqn6qQBP2ysfitxE9T7WxZcwIrwTOpZznh
hBPW2Pl97tefZ/S7ZVtWTjXIjGKh834r/7mT39Px+fKjVyaEKWqec6JgndbMcWHrYwDeXlhJMMDy
Svzk/pKhEdjDXn7VWh+cv9u7VthsIPPiog9UVg573tcwuq6BfeHptLE6r/WAMbv7zBsHijuWOEv6
P1lmAcQl9OdmhGfMZlXWamgzC7itZO5DmNWWaRiwXD56NOVbxXZrDTAmdeL6wJR7FNi3ZNqjCuPe
HdKHy1//X9bxg52LZ0zprJQDT0WW406hFV/8XIP4OzQVwWKZLke35/MOlmjiZdGw1YZ/NyFRpYPs
TllsOCk5LHstefVVZqK6rmuObKbvoqSEVTg79aSpTu4Q5I8TLK2P8OtOIx1w5+vl3/6xugD56eC/
Q2dk7TgmA87gi1fSXZZlf72xxoHc+4Wy1K+lJE9JInHrM3/rk34r/f8xKwlvNXYWA4j3KL8Eky5F
eVNfQxXV0wgVfPsOFBhboNg497Nql0FNc8CZGBs65NM3gsnKZDEV0lSo1NLWBEfDAElWXNRM+wpm
4TuoZtnGbDl/vA8GhOkfm7mEB/kSzLHw+rdesBxb2HYJ5VjdJAG7zgHJDR1/uqcclZeXO3JlC8LP
rX0XAmaak74fwGay8u9s4oAafxXNXZFsLVurA8WIMRgk6KsUZBKfJlGZsiixur0iTuiIV3du915Z
PiT1V1Fv3W+ttcgIOVLLTLkML6ROu7etbzWhh1zc9MXGhmXt+UbYsXs4jOZkXGLS3C6lPC3n+540
9ga+oX1Ye4ERctws7QqH5jJWxQ3sVcLaeWt8O6RbNUBrzzfCDgpmclDWJdhJGQ2V+3Nmwc6hPylY
tZfH1MoKZgqa7VbnopaFjGXxPeleLIHaFtB2EzLtfFJ/LvqbauY5oTlNB8yVhv/CthG3br99rJWX
W7CyEzLFzFUrqpK4HhgN+TXXv3TXHVQ6hZ1+Vr0MrezX5desfahzD72bfFp1tS8S38a1X3MazuvX
4kJ64SXfIaODdYElPzekTCGz7ylbiNGSsTc++SgogxgsymcvxBH4k91hTHNWMllQD9wEKeFHMjCm
I22NN/W8KWZaib+mo2w7T8notTO/XqAsj6hlTdD9N/wWFerZxsC1Py5XcAJmTG7cp3FIgODgXc0p
v0aZZrfjQTfv3EpDcERmikLRPtkvra3SyOLQJPpz4B7zvmdXQEYtx8JL3a857lJx5VD114MNonnF
qwybdQncSj/YV1bVFzvYcVIMJCb2iZ5wa9R52XKXjRCx0VEKOJlNHLrAJoummaqTnCBQAjVK3nSc
oz5SBeJ5gQ/ZXTW37RUO2/q57z3xCIdxZPVzn+114KWnqqmDYwaKMGSybRbxwRmjtLO6nbKyn8Jz
NIiuMj8tua7DWQX+fgrsca+hiYrLJBsOs+r6l6C2ln3hdPI6oV5xSIvJirJpmF87KdN9WbbToW7s
5OhVvTjZuRInLrziZCUVnqqkV9yiqMN568sg+akXPw/CBszDPxrsghMNxuQ4VPj52vX8NKxEnR5Q
EDkcHA/aYcC5yleSL8OhglXnoQ+4vOmVne5dVZDnTOXJzksr9pB2TveYgHWxL4YmuCpHJd96Hvy1
bFtHjtWyyFJlvssTHoRptcgr7toetkMjKpKodCNGkuo0+w1/y2ZP/WgFSV89f2C7IU/yMJjJXVoC
FwXbruJQst65gtT9Twv98VWZjtWVpMF0wvWujnzXl/eFk81XmYQDCa707T0BkPRJzxr9jRIiO8Q1
fbenFRKVl4PISjg3pfGDR5YCd/Vz7CXOHLZ204Ytm56anEKp3UI0fvk1a9PPWDXaUSmPj7mKx7K5
TwtxnwzqtUjaw+XHr7TCVMmXSTt0rQdQRt/cdt697FBv6X9P/dfLjz+HoQ92VqYQOuj7XI0p6Fkq
93ClWTy7g/j5uUefg/u7IN70HfiAzIObM751Ka8VjJE/9+Tzt3r35MKdBZYH0cSiDJ562t66c/e5
zaxpPYxSNoAre6Szk2YOvbaNOltGrbPxSVbGiqlxZn3Rz9Bqz5AE8tBHsao3JbtJbN3mrD3e/e93
0Uth9wvAgPFCEZ/TlPlR5WBHLLx8yyZ2bTga60A1A9QNRTS/HgSYaLix/kvt8TkvYX3Frfbqcv+u
tcPY6A1WoUBLdGVM3WdfPGLfPXkb/bs23o3Z2rQ+mDyVXcdDk1Z3IEVM0LYKe9no4JWNiylfTnid
zl7NmnjiDmpPqI/oCnLweAh6mpw8f55vbdKoYWMirHwoU8cMGqrqlwXmrnxJrvuZXPEBjp/Dltn0
WmuMGQzWvSNUZoGoojN1nTq52vk1g/bLghhKegPdO3mXP32q001hs6NT1gsAwOLJ+5WhTA4gsBll
l5cfvnba+mee9S5kIF/ba7Hg6UGC1GabzeQ4a+y7NcgCp54pOwooFGxDmogroZ3mAWksa2OTuXJ6
Na2JNcu1rkrAC0SHK6bZ8/geJ2V2qFkQJks+HXja6uspn7xj3TT2xkhfGxtGMEhKeJFPZxBVrR8h
ZZ0zSOzYRovWnm1EAdeHyKDSFb92Mu+qd+VPeylvi3reSACtjTtj/udlUfWWgzBZTS85VAbT8LtE
bXeZPRH/UwAqJzAlslqeVQctaABtxu8c7v4I6vamo+zX5QG38oVMWSywUPAHrOoWgBPvhlYzCqMb
HU5s+n35+StxzFTEuv6Q4V+KdSptbgvKXuzcer786LWfbsz62lblgArPKlY2hG3edw2X9pZsfJe1
320s3cNA4TJUObgu7vVVLXiUC/W5QWlqYJVKBhtMBOShSh5CARimqY443cpsr/3y89/fRZAk6xlX
A/WuxVxVX8Dtg9rMTbfoKSsHa1P+mduNoiWQW/Hc2Dxks3XlJunbDLG/HdT7AE4vsLnZqk5d62Fj
+iJ1TroxCaoYFX0RrrWiBQYbdrWVGl6Zvo4xfcfOG+HvXi5xRZwI7hKRO4lQ9HbUQsfm8jn63Dg1
lvKWBh0v+mmIM/glnFB0WN8HDKtTGXjtj8uvWOkVU+cp6s5mjGGWDbw9yKzBUUnyH9OY4agZFA9w
SDsC+vC5gG3KPSvYWBAY90g4i7y6w309P+Xq5XI7Vnrk3x3ou7FrYzcC3gKqwtqR/OhKpLbgyhe2
yRC5WXfTUwCHLr9oZWTZxvS2tWv1yxTQa5mqh3RyX3pLocbTPV5+/Mdel05gSj6XHtsPUVVjzKBS
jRuS65A3tbjy5dhgNy2DMmxb295NqI28XVI6QqnWT96TN9vkLSC+trDt5vxxtCg9wE5BHels9/a+
Rs2WPnooXPiRZjO3Tt6EUvNMyPyL8L1kXxV5jiRA530LlO5vOluUx9H3gr8NddQfrZW17yGlPBWW
O/zSSV5B9u4GN6koSZh1xHu63P61fjRiUMGy1q/LAoylksWOGB/bJf8Bm7QIVaBPbe1vDJeVTf4/
X6p3w2WZiyLAxq9Gzip7hYToCmVTYLvnj1a95di7Ek1NEWo7ykQsrTPFVt2eBLGuCnfzNntlv/Xv
kuTdz/cTGET1YmpiHszpVZult7xzr2HodIero6tqgQvpoIDrrj8lIMWoNCIRiq6ZQ5MShwr11QXY
YkaVr87DSfy53O0rs8oUqI6CzrjL0vDQsYdul892+xIEaj4NLXM2gs9Kl5vq1MBn6SCLCdZ8xNl1
1Wuf/rb9PBKblMm1NpyH9LtOkQMuspNM2jFNUxEin3evpvkxwTXUxnLwDwPwQSrDlKgmxYzEQFmp
WJbRdMhunWsadRHMFqzQipDQn6NuZ31BZfxBhNdPyU7cVm+4LNt4/cqAJud2v2sfTefJKUv4HPnB
OL/McLe7KrnrbLGFVma+KWTlKIHrmq5ooVaB5Oor8b8u7t0kyt34+/IYW/v97n9/v2atw4kLyQ0p
l/1cTqe8Dk6fe7Sx3Ugc5dZTnzsxmEVPKIp9bMm4kSn4H2dXtuQorkS/SBFCgCReAdtVdu3V3dVV
L0Qv0yD2HcTX3+N56tEtTIQfp2YGWUumUpknz1k7tkaokTbKypccn65S+jpKWPRYnhVU3LT10V3X
bGzu2uobBl43Gl3hctanLgbfWc2k99ZQRT4m+5wkXZT3x7WyLfavzy1FmqDW1KlB7VOAEy+NNAoS
/2SDi9jvz+W9+HzBpAlq7cciYaD7ak+MpIGDICBNZz/nb0Wxsdn/vnD+3wylCWytWWuV4JrGQQqc
QH6b7oF0LL72/hPYLnbQJL9h7z1UxV7pvgjJLXkf3qq34id9QSJGhOI2D64S8sCWnJfgL4tEx0CG
rmTQBxV4aoi0P0cF4z3J0Mx6eS0/NxnpGSbfc8dbGNQdTk3sVQ9y4EjMI8+zcbTXvn7++18/Hwl3
Looxxs+3vdu46j/I6L1c98MNW9djbZGFQApD4qTditIZv3BLR9cFgfL/wK7u6LIB/eGnYkqPnpD/
oH35NxXeNXxm2FfD5mvU+NE6i33taAVEeQnV+iag45aQ1Jr5GbbeOCiEoPYPWprI3QvrJ4E0aa2v
i3ukiS5tSqsgLLLtk07d3y3lt4PqDpd3deWHm+hSLy8rG57WPS3AlSDQ92td+EmzVfpd+7xxgbdO
2ZQ660BDS+zHnoudBOZm1+Z2feXvN+0VXQJ5mgpwV03sBrQ2qHo1KVL76fvl9fnciUuTBDjtLOZS
ENYhwehCsF6BAEjRp4rNiU+quUQrO9kIplZM14SWDjzGlRRB28TJbIhotxqUNk38dHkaax83jNeV
KV3EnI2nOZ3CCfwLiReHlz/9+XNXmjDQfm6nhqNF99SP/S0Dn4BdTyeeON/Z3Lw0U/Q2R1s36so9
ZHIBx55oPaua3BN6eeU37aGVe+ZjEkow84atPZS7y1P6nEuXSZNLN28LGiWAvZ1c2PVt1vQLHnMF
MrClnd5QmvLbuOfDTZYW7L7KaysUdtrdMFmP4Ica7K+xhSTV5d+ycgBNGCmfs6UoJbhCRxd6OokY
qz1AmNmh0VbxoWeaoQ1ZbWUTVhbYhJFWbVKiMT9zTueeZhhDwOrSz3q0Li9bKPy1+Zz//tcNteQC
tXGRjsjl8TARIGfW00EKAqzZH5H+um7RDK+Q0UUtIAWHsgsIGNLqO+l+Lo4K2nnwNfUOlwdZsSkT
WtoQJ+JlBMK5nA88sHmufB41G3nJtSMozqP+tU5z0oBVsIdZUTvrg8ld+ueqSIoXVKfZfco9qCK4
qY7vZW6LQ1EIuVdcZUfRdM19Q/IFiYgiKze84NpUDffRyZYO0+Q6EI/J7+d5+RJBCPXyKq7cECbu
VDsuEt5Zy06J3WT+KNBD0XWTvSvBELlR01/79cbdT6K0Tjsb8T6EXKFLtfRiX8/Ufb5uAsbVLyXP
oOiEA12BWYdE723xpwdU8vLHVwzSBIaWfZb2EVdARg/5rq3uR03Dtv3t2W/Xff/s1P86ZSMklqoc
jWSnpPmS0Lt0Kg7UyUHf1oTXDWCYO/CVJSE5QdQohttBJJnPl+H1LN7K3H6rOdnDr/3k9WAiPWvu
gAqlhfpeDlyWnxViJ6Lx1iU2ruf8rh5J5yPr7vqscPaXp7Vyak2gZ1VFltt6GFHOHcyeQuWMiN9g
6NsIttf23bB+YfEqFTWWDZ7MDqS226CO5CuTE3TJ+i+XJ7E2iGHVUZanFYiLnFMVj/+QCi0WMz/m
fX9ja70B71xbJ+MVX3rM9gCjdk5nfbAEdJBVNvqt626Yx4plm3y4+aSAMCv68gTN8jcrLl8aByHs
5dVZ88DcMOweIiCDW8PpAW30KAj50eTT99kB4VExwO8OkfQzbn0XlnfbE/AresWrN4Pm8Cz0evkn
rEzv/6CfuRK2K8+nDNH/d1nPzfsCurmNM7yy/Sbms0RAODtgojpBueDVytsU9DLqxu1Bw6i8YcO9
r03BsP9yyKvKXnBJetK6c3rUDVy1EdOeP/GJ1Zu0tart4g7dLdaJ1d/K6cHtGYoTL4q+gXg5vLwB
K7GtifQshUYHxAS2UYgOPpeDGzQ2Pwyp90CV9ZgU+pFo/uXyUCuWYtLX0qVkOgIaGo0qzQhQn0rQ
SyWHfU2djSfw2lYY5j7wfoq7bOTYip+F+Dq5j5d/+do5MmwcsjVggXEzihJqLqBVJpZnN8nScJFt
CpbC4jqAjzSheQJMrVCYx+8neKq2494Fn3+cbiz/2mEyjL3zrKGbS/DW8kEFlgUE5zJCSgSKHdUr
OPN2l5dqpeUCmZL/3rdJigZiFaNiC2pIe8/s2LrvO+G9QPTdPQnEPMUun5Ic9L8jNMNS2nUs0BHg
v/E8tFe6FRO+V7hjtCzR2J9APvfBveSnEFvixStnweQvlW6Btooz/a/Ok8Ng32ca3aSvTb/FVLly
hk3y0r6YMpXP+H42QsPIrX2mf1/emhX7MzF8A7MlVVnOIDumCqx87+6XvKsDMCrVGw535YyZQL4K
EsECjL39SRWt3yjmq8p+ZVzfFtPdHF3XsSEdw8ydMbIGwH/dU0VQyLAgOm41fo96hpVsxNP/4kU+
8bwmGenc1HOeOHDqdYgJHHlQHLuv4idqq7fdzn3SgbPLdvmrepbv9NW7t47DXXqTP+cf5Qdnuy1U
4dpZMMJ69PENhWoBm3Np+aW1+Y0eriLQYNIxvUFV433fU3ZCH/vjQr1XMgFFnjjh5bO2toAm4m+A
IGDZN2hV6OO2CsGNWYZQJkpehrxbAodV3IE8p2zQsttUT2kyFECqT+pBevl872bOEpIsq0OLDQDY
JTHqUUoWH/g/plui0jyg9dL4pOkqtPBJaQW2M/QfmVNNe7Kk5c719Jj4qGG7wQDdwB3tm+n18sxW
7P//sIUzbcYxiqwTiNE9BhmlJqzn92S+cmNsI5yo+7lf+ISippU4j2Dr2vM8QRrG2nh1rxwpE05Y
uQjs3dRiJ69Pij0XS3NIK+pt2P+KizHhhEXOoEFU8fZUKPpPnYPbWRb6gfZbMKmVZ5AJGdS5blxg
aIaT5YAaGB3O6a3FLHsn0pqFqnYOUR9bO9vTFk7b/O3yjq8tmeFuGhvJv0mCFXeqrQ8oS/y21JaZ
rK2XEVjgs1XhLLDCJWbOLhcN3XlFkT2hgNYeLv/6tSEMH8JBLMc9lbATUBz3CWePbg3NyX7eIKBa
8fgmXrAExW5LNewcXd/HLuMv3Ep+gcb5O9o9H/H36yJhEzcYW40dFxjqNFuWCjn3Mj/pJsuHBleY
z9Wb5RUbiaCV9TIRhD0sQlqcTCenHl5IN4cd+GunQm3kUlbcx7+sJH+lI6yGE2tiy3zyKPrD5OTL
7l2iQZsWV2nuMcnOI/81Qt2XUAP20PiPl1UfVsr9h8qR7HWab+Hp1+ZwXrq/RhBEORpKtmdahHyE
wkKL/qQMRJI7qyr10QPbxlZyaG0zzib510gdbSpKZAFxemsa3xYI7e4jp4uOI1ic3y7bx1rAakIM
XUi59TmIbE8dpEsPBS2XsOXgN2FzxUMvykufzi27TVHRCScexYg0tESiNbFfLv+CteU0nECkKjXw
2ltOjqvfQGv1LEtQAg4ZeVLVlttfeeaZ2MPUUkyzVuFQLC3f98DJ7qG2loTjpK1dz4rhi4xHults
umy8mf7Fnn0SQjEjwoipF1eN1yDTLri87SA7/92iZfooLdUd3XTRX62Wv2uvVYhBoBLpW2nhPZRJ
0t7nmSee01mzGw36Hb+NbLbhR1YOlIlclHkWk3SRzcklY9imdigF+vKuo2KQJlQxA569bazROuX2
H4KmwxG81azHXvIfdrRFBb+C2ZcmahHqFzQbbChnSE+9dnbchLlQN3U7PDPmHgC52hVtfqha63fC
CLu9fEjXFs7wKpP00PTQDOAzTni162r5hNc28aM5HzZi7rURzn//29aHunImDvINqHVP1Q/Cjt61
+2K4kQV5DbHUZD5Fk30AP8OhnxuoGFY/Ol7uGnfk/uVFWrFkEyCoSzqkdq/oqec/pPOku/lAdRlG
2ffL319bIsNTcMo0jm9MT9zVXwTe7LrsvnSQvb38+bV8oIkQjDNQh4IuFCoDo3JBmO4Wtx661A4l
S+I7EOvOdwn0QP9kbTchP9TQA0+BOY2LpvclpfENqMGuIlZkEFD/72kABH7OW25lJ255oJ1evLBO
OdBqMv16ebIre2WCB+e0mSHRTjNgf61D5XR7OxXf7WVE3oJtZe1XIkcTPSi5lTMHKZYTy9ixHGyA
7pY5DS9PYCUWNlktiyLpIUlLFjS0d1AAEr4iL3Vh7239ZSYCQvVzmG/BM1YOnokhtCDsHcmagsNA
TcEgk7BmH2wLYrf28fPf/zL8hjlESHXOrg3DDt1TQUVUOItkd3md1j5vGD8vndoVNihkXZYEk70/
68xk08Z9smYy1HgcKJT0OqeBKGESK/5VLDi1/lSqOAnQuYxKYtE5AHoTvcvR2n6Qs+OFWbb0UIeI
kl2X0hFUCt117oEa7sEq2OiRKqEnu31mIE+zyJ0btxvOYW0ZjXdEDNIt3lWIUhjYYrLuY+x7fyiu
/OWGtUPJaomhEkVPcZ/g/RZP3v0ApvFjwmdrw1w+t0VhwgcLFmdID7vLKSvHMFKZ3zZXif0xYYIH
kWyoZBnhQl50EioKvnU06YEycH/5AP9bEP//SEqY0ME+zgC06vl08iKlf1t957UBW87ChnHfsR1q
HPJ9cTovC9yaz9gWvCGdANDr5NTZ8wCG76Hl0nfRSriPIrEcNU+nXeNN0X1cwXH7gkGSpRSiCTwQ
2X9NBzkXhxzY2gfnjKyOaUwhylHqGwvSQLs0Zc59Du6BH5ETRe9O00YvMpm7XVkyfjvmTeHHZPJu
7BHooZraQ9iLzov9tl8sQJALVwTNWEUgw7f66VvuJORmaJPqGRDE9qZOxwhU3lUOmElVv3hjj77K
vv5SF168qzuhAVivom+jPba3CC9V0Hmga65TL7lrakpDBtzAjVtn2W+RsmHPi9w79tzjfxZZp1Hg
0ao7SLQTAvlY63tei/QxWqrqVAPk/WMGN1Hn20W0HPM8abTvFKKr8chU5evlvfz81hEm+NIrHOIx
3YPcMB+ID/LsLFAZ9EAWNFIEMVcvl4dZO+yGS2211Voo7M2AVqCVibcdwKzFuPHkX5uD6VCXChHT
gI+joLOP9BckfA5KT8E0/7ru1xs+NbeStGrQfnKaAHvz0YU63NWJmDcyYJ/fm8KEYaaRVVHLhv5M
s9ABtcx43C1asX3cePwUO20Z2iprv0gNfKyvkM3+fd2sDAea2K6ATgRSyn2Gl1besDqoCRrZrvu6
4UFtuyTMnubmlOcsDojonptNybaVFgJhojMBgI/rvGubkz2NI7CNwnpS6LB+YomVfOO143xkUNDd
TV5SPOWaiIAm9fhAZVretAADg+O+Fa6f1gnBLyPIdnkI5VxAux5aNPiF3Iqcm2hq3Ac5ptNtm+gh
dNIZdNroNNrqNv78BSxMGKjm7sJb4JhOeRc3fjagA2k662YKUR/BrNb5zAayAkFheHlDPr8vhTTy
uAVEhtqSswGBwTT5qdc/pKBuCzIISl83wNk8/wqbEogNkmbWaHpqyBC6g2RB20b8PYXQ1nWEfyip
/HcMdH/VVM5QuQcvnKuXgHs3Yuw2Ioq1HTH8SFyxCox8U4QOelCJAlIQuw9s2HHszNj/Ut11Llca
3oTVdHJa2YOiRmp/KRyfKuUXaR42+XUYYGECRMVCp3zUoJkDJ5bvtnckf6DTr8vbvOJtTUQoSzmY
dc4JQxyhU5ocpKXHkDvgFnbK61pGhQkGLZQtY4eAgFf3IDCo+KnhfRBpcVXuQJgAz4ZBwclTGlSk
0ZvDJ58gglTO18vrs2JnJqAzLVy3qs+8u23tPYDJzfGb0f3GXbVVS17ZAJMUtNdNomVuQUpWyOEA
5uYvdjoOdwVEREPmgXbpunkY5tzpGBk/F9fS4r4U7uS7zbcl21ISWJuDYcdouhyEyxF2FCr5wEPk
QSagKeFlcZdUW3JIa2MY5sw9YTWqXvBGHGMeZBTyx7TV02uka29XupRskVasXODCMOhlsiped3gs
pJU6xl0DqvgUUZtH4ERsyyesu5EN+SDDvJXKPF/RnwTgJoKzY1aquITEOiVo/F/qGVJuiMrFA9cF
tAfmuSq/LonogPCFEmA8uTvIdGY7MEpu3V5rp9wIHnAlZxS5n/lU1mlQ0Thg8c+MLcHls7e2dWbw
kJBJLWcbaormB55c1j2EP+u9O8/yVzwnW7fJyjAm1BNkxA10FJEOyds820E9oCXYvbFu0BFA2FZ+
dGWpTM7PorEIkbFrnRKZos+j33HZ+Z69pdyw9nnjXi9VX8a0KuSxAzVbxpgFfYjSCwvQplyVRRQm
1nOQVu7yToqj1U2+o17tug1G1Oyi6zyNiexMoZQ5olzjHbFU+1iWD7VHD/2Qb3j7FfPkhh9A446T
zAUuQ4Bum0D0mb7t40iNPprAyc1Em+wADTMQ43n8d1vaZGPV1vbF8Aqg97P6auq9Y1Yub/Bsr85S
PVre8HqViXAjt6IjqxycGYId3NvViePbrAAxX/0+pSBevDzE2gwMGy/bDq1KHKX5HOndsGlzfdPp
Ig7okFylIM+ECfisyoKXS5qCvfXMOijB42V5kNa2GnFj1fWfy/NYKVAIE9TJuaNwvlqkb0a/8wKq
DxUkMpWvC1AgBthxGOTloc5n6hPHbAI868KaQOd1lotMh8dKjfdyEc+XP73irExKzynR6RJ3HcJr
MJ5Vib2X6Ycd90GVbjGar41w/vtfAXztQJkF+rr6lFfvlpWE7VnlRN+rdKs5em2A80H7a4BJg1MG
gj4ayHQg3qdO2X7ZDhWkSGnAU6jXX16ptU0wDN7K5tyNx4iDHxYvHcCJY3924pfLH18xCpPFs4Lm
IZMDBCIX75FCsCFHc0sJabbrvs7+u0IRopQqnmZ57LOvykpuFih1Zt6WS1pbf8OgGVWzlYFd80gd
Gr1wGS/HRkT2Xd819EamAFxdnsXnGAzhGtd3HTlWUseNPPJ6vHVY+U/+VrkkKOfmAODHdbV4YQI7
6ULovEDS/pQUIj5k0ZKF7Zjr/ZguV96tJmwzLUC9yc6qTtUZjGbh+s6WHbG3uKVXHpwmdBMp0pFl
i8Y6OXo/iTuROgFnD3F/n6M5niUb4eKKPZgIzhQIAqvyMMwcR4dqgQpL5bxftdMmhFPGWVRVsgHh
90jTZ7X06gY9OerFGeFn3QlMaQKFs2+XB1u5yE0wZwbYSNuUk3dM6vQlcUHAM8m7qF6+i6m5AWgB
Rb8xS6G/3G+43JVzbOI6da5IrtEOgO0HcphluDHaJchYE+A8fJ2biG0YzNoOGWa/RABEtXW6nKyO
VIES3R+0XL5dXrW1bxtGr3MZ9aNGGXuyz5yktvXTs7awxyvO0ARttlnjJraTLKcxI+9gJvmpk+mt
0GojM/q52CoTJmhzEXpq+7KbT3GZWkjLuP1Dbpfjz7Kn/YMLGok7KHx7oROn7p0HFgHQGeHcMbB3
3sVoFgnjtEl2PK63ev1XDNbEWhJGk2SekgIprmYKITMtn925qn91A6juO8qqR3tEYSf0imoLPbXi
s034ZdREMwUDvDy6y1sCzWa35ZCwgcSFKjYahtZGOP/9r1t54AJjsDo96bK+zXvni3IJcvScP1VU
5YfLp3DFlEwg5th6AM5kMR7j7EyqfI/O4X2r7hsohHvyn8tjrJxGE4ypyppwz0ltoBGWB93mJxrl
Py17i3pnbfONgL7L3amVrQJPMRH5EyCYHvOzs7YQQtg+TGmefWuj0n1T+WTLjVBmxeWZWuejSJZi
XEaFhiH3DsXOLCRRuPQT+MCeWYHKGPRVfIQ6W6HT2lkwnEWa8zK2NQw6oyqs4sQv61cX2RPL26p+
r83IiA3AgL5YICRIT5Wa7BQM4vX8XS1tB+4G0kNATmbifuxK1CvdsvnJXN1vOJMVP/h/iE2BJvI2
ikBWaYMTf7aO8dx9uergmRDNdMntMfM6vMVm72ac+1s7QirOsjfu75VNMSGaUeNEIEjD+xtkiUFW
HzRNAkt+j7vrgk4ToBkvbU1JysWRCfkEScmd3cjQcqyby6vzL1fYJ48ik/ARovNtOjJVYuXnxzhL
HqClsyd1/Zhk5b5i5Es8sNafZXEb2YsOBtK8t0O/sXgrjuffEtJf3g3Ih5Z1IltOEdD+T5nTo2GC
le6+d1Xizwwb1pWorm1M9ewLPpuq4SMcdGJZqUaoleaWfZDx1N/2KbIZJC9K37NKed9DSzakGgFF
6xE7pKot9nM0TsGiytmPAcvb6kpZe/aaYuFM9lVZnUv/uUue20GdMnAsfK8ctDqUZTn5Hq+jA0Qh
291QZAzs8vOWwO2KqzTRnZGOomTqCTiCvUc52yCe/2ZTz0cx7Th2P0HPH1xe7zXLMJxJTKp+HEow
WLbQFPO1QnuFnc+xzyFl3ahiIwxcGcXEaFaTBTKIHo8yu3ke6e8ShNF2GvuFtxFEr33/vIp/HVGO
XKoNLUbE51z5EcE6xa5vz+A+IX8ur9OK7zMRmokbDWmcDPKoYv3oCeSjh353+dMrW20ySfYdVDnE
AIEsNHIt73ys1DPQWTQksgX3GenKHwwC30fOFsAXLg+5tl7n+/+v9epIikJdyuSxpQ1UQL553Z+6
036+bCX0V3zGv+HoXwNYkYLWjxqRL5qcDs1B6ADvrDaIbLVPiciCyIvm/eW5rC2f4TDcpumZA4jj
qfDesmV+5K0OF2cOBIrmTTwHRbeFN1qRBhEmlSOFa2JFg2OMysccjsM8ByrVc5BEU7GXSZscHMrz
Q8pI/DyWSQnROUfd4RmfAXCSDjeMWPn3OWZ5oLsJWGK6DCCgczyfcshatJPydjk08Q4jpGah+pGk
u6RMhrfL67R2go3ApKucuWQjTjAK/q/gpwUdRnIdAZkwoZ2TUlqKGS+kAgUSvwAoaVTWLU1LsXVg
z++4T64FE9vZ1QP6PbMCrOZA/r7nlMGDdIQ/Z8WkAlHH4KuFOOKj66SQNknrCNrU4nEZUVYR8zLD
ltxx53FlQadldgM+EOKPM9ShwOCVhdag4ke77esfYxHhX9gl/gUKj0EkmfqouHRuF561+9Q9I7aq
qgw6RkhYtMAzpGMWB9FCpQ/WA7QVlkBogpaA+7rJ5C7u2u558mKgIFVdg28hERCJtcsALRaQRBqW
5ID/wvtqk+ScCOv5TasSkoC/HIpmTgLoUlLQofEBBU98xux5QbBfPTmAA+aF/hVxa/ooIzr/roVl
TX4SEcu3bDrspjLjAXW6dt7YgZWngQl8LYs2YVo01clFCaPkvV/bZSjVlsNYOZ0m9HXMNASXSNVC
CCEfkSVylL5rkiJ7verwm2hXx8aui2TiRyuLH8Cd+5aU3VaSf+2nG85USGg4gE2fnYhs+n1no9BO
tVYb0dda7GfyYVKRWNRGV9kJfLj3RUZvh7SHDlxzC0GT0wLiV3Sv4wmjNd3jBrzpGg/aBWSLb2Ft
coZ3VW5tSa4ncSQliKs0VDRJk29EBWtH6mzrf10SdeepAfB9aIS4iQ+d46Djf4b8ylQ5NfxdHzkp
4EnQcapHW92jnjuhQXoB8r1wvZfIhTjr5aO1NgsjgkqiYQSjEkojYn7t8fKK3mJyVVjDTYArKSW4
ZOMOt+gCks/pZxLboTfkAegorvrx3MS5OpQOkswUdtHIe9Hn39KIHCDYdRWEDXiB/+5w3/O2Fi6e
op3d7psIcMxc/b5m2QH3/O+naQFYaN1xfZqipyF/8Jzvqvx++dOfP7C5yXaZI7UPEJseTpVDw4nQ
XV3koWvf2Hhspba30ziu2nq5PNjnxwfZlf/OIxtH1ykLPKo5LX0OdeVRtZCW/Ofy19GDgO/8/8XJ
TfV3eFUwusp2PDFIE2MWajnMCy11CHQz+aftOHmljep4WDAWlwEl5z4atGXe5mNWf3jOkpxsdbvM
CzsUbv6xFB677wSxD1BOQ5tKJLvhpErgKXySUzH7ZHKVtVM2up59nndZ7ceNXT3wisx3VUTjw8Rq
+e7RgYVgks2+ZFzFewisxXsF/OQ+nbJ4J71RPnLeWJHfOAoMW3he47e4URFUeTx/iQipz2mp9wXE
P99A5YsLtZURBBDGcVr+NKWn7uZW0Yco88bAkajx6YHmoH936n0XE+l3bM5u8FqrDhnoLN7byq4D
RdEFEQ0kveF9CjSxbn9ZRSf3qHezg82W7mam7He2OJWfW13lg4Uqux1K8jEIZ34eoTK/t3FwXhdG
3qKxcXYxyco/VRkhDm1JBcUyb360K4V/LvRSnCJdAbAzYBG7GHGqTjT5Yed56g8i0zvVVm1YeF7p
LzyiOyYSHRZQdN0NPZVBviTT65CzD8AfvVvNRHfvJCCTpISDa7YcytsWXL1BrntER4rqQC9QI7Dq
4nfi5hBisgCEjUeBhoJ4yXad3QOvTBed+hM0KwDtYeUxb0SFEkrZIVXqjR14QYtFe4+JrnLmux2Y
Puou9fZFatu+NTkgAygmJ3Dm/IcDWH5ou50z+vmUOyxwz2ievHbam6Rq9FsKFbmdPdruLbcBmXZq
1uxJP6GKXJXoYF8oHLTjFAhlJCKgx4z0ynfaJnoc89naTy16SpY6Lx4gK/u9F5O+nVVdfiNRZe2r
Ketemn6aDnUjptpHwD3/zCZn7ny3lrYvHWfYIY7KdmhzWz5SMv2xc149QR99QmNtBFQ1UPD2jgvE
i0qiKzRa2nk36mjZOw4t/Ea6XRJoMounuBnSB1qP9WtTuug2ctHxiZVI3J+1081w2FlUQNraHd8L
hSYecGMhQIPOwk2Vtt/zWQDFDkL/J2eyWHlY7ATKNaTWYVyfF3zucUrGvLub0Oi5J2B2CCSNID4/
ZPLrqJY8GCM8qc90em32MEG/7ymRRf4+xeBTyNwJFILtwLpANHNxU1dK7kD2+IO7zXs9DWWQFlUU
lD2Q9BEE3XYqc6xDLpNJBiRCe0vFugRB5+B4ReilnvWlx/kp/WSexYtSyKYHbGL5FFrL+JI2brvn
cdGGAww0rMVrPVjk4LVRioChKvJnGVdiT/Oqxu2ivhQ1hfR6n8Z1tiuhM3DEkQVBM5hEgzhpxVNW
TW8L4wsPZdLFj0tRQ4QPTVHYzIXTHrYU2e6d4zVJ2HVOkYROBk6NjXTI549JbiLJl6QcxjJtkQ4h
3ArTWX5PifZ8h6sjy8SJdfFNRoeNfOrnj2Ru0vuO7TJQ5o7yGGdTUI0fPIvD0nsdmw5Lv1U2WJuR
EZ4UAKkni26Wk6qmI610ddP3Wb5r6vgBWkBjsCzknhLhHC5fOCvXjYkr75GHdCpkP1EWH5hfxR3K
TQyF+E32tLUBzvP8K2icHMGaoekshMPDj6xMDqVkzNclu3ICRsiim5wNjiLu0Y4r7Zfu5D2CAWN8
TF1rvi4qkkboUsyaN/Eypackq8WvPoqXwvcgD3ldTGcivBW1ZDMrCL81TsZ2UQH9j14JhSyMfe0Q
RtAylLy2+QTBw2ERfgNh33b8yckWgdnaFhtvDjDkyjkvoPWWI5uXRO8qGfzaebvugBqPjqUGIR6D
Gt7RER1/QuKiydFmmUTB6CXun8tjnM/KJzGXCfC2yxgZO4p0CHMX0AqnLaCFOpt9nXLmd4Wjce1X
dIOCeW21DAP3vJ46g+IE2ML2prTmGVny7hc6hb5cNRkT6o1gpI9Ih8wLcDViz6nM92ADS1+rvFiO
RT1lNxI50ZvLg61QN3AT+91xO8mLzlUnV8joIAfGEARJ6hNZ4pQpS3l+CgbFr97SJnez3Y0H7J0X
jm07bQTkKw7TBIfr2VtA2jac4Uk/vP6VdfKZgQDKg3CslcfPZbelObg2kOEGWJw7RTvjCmaRrEDP
WCKl2NEfeqrDfonRiO1+Lfou8i+v7MoxMYl/K9xs0WzbcMyEgk3bxeVMvDj2aWI1u8tDnK3/k2P/
b7PjX64Z+TfIEqFH9kiEFQ5dfivnre6385p89mnDJdjFnCZRhbWKU2j8EXbvEH0XifIttZKNGt6K
0ZqIcCx3FUtXwDG4rD6yqn6NUHcL/sfZlTXHqXPbX0SVAAnBK0PPnh3byQtlxwkzSAxC6Nff1ecp
HzftrsrLqVNOFbSEtLW19xqwtWDQTObn7h8N+Ty+qkyUGnpzRrvpwRndkwMLYXfwY8bMFTTCpc+w
Cgi4dRSF1wPvEJg8gSXJg9f/W58Fmjz/e/iiGo3ykrKDg2/QjIOOCqRMI4/cZuWVateF375GetMg
g16oT/yDEDQJluKTD619ZQdckC/xvNXR7jvwOKtxyzvYaBxGEEd1bllWubG7NFVsSv4uJ9qfWA+N
HTCj02io0hTK/NSJUysttl3qpLuKyi42nibx13vmwsJeI8ML1dpSnj9W4YJjp9PDIpb3LF9uRzBv
r7zjwtZfo8MbuHIZW7j8oCRueLUoIFowNq8DEVcS2QsFkzU+HGWpwVZ94R/83DzLGSpv3Sxup7zY
ZJm6zRQUBpZ2eaqc6ufXs3ahKOp5q3gwOUzag8EbtWunmyKAPXiNL5Sxt+p81/QCBRGN6QbkjTtg
TvZ1pe/zNL3Gerg0oascwpvgcyChmnIQo8fCNhfBpoZKSCRhP3flm12IRmuR4OBsuZK1Q3e07fbk
av+xMf4PC+ZrQ+D/aGxxTYz40vpbBYvBtTsU3GucdgNUbWY9PvOKob8l4ZjI3Cs778Jg1uhx3+IL
WbpAQKGuTkOLLv0nar88FrZbvIAQqm5A7srfrqwN8l84+stpscaQl5Jwu5nmDHxgaD6ClgARq63A
KmLRDPTEtAcGWb3CUL4JQpiAwuiIV2n75i7zeF92nrrJWns84hOXjx0gc9uuGZc9cjnyYiZGfhf4
Bs8iEPVLl0kQuhANHFjO2nnwYrFq8cG8INUD/A+GCMSb6rbjtIGQdNZ91w4oZkkKWZwtSmPtzZQ+
W/SdOd1JqDZRXRAX+seZ6Z8Jc6AGUnjDnLguagmggrb1t5FbsDDq4lb90pnEej/AWyJyK1z2lywc
evfGF3idE1l5E7boG7V+H2bBT3Bl4mp64xAQsXSxBSc+Mb4dd874ImS5bOGe8JSJ7mfVlmHZfKiS
Ile9S8t9qr6fxSEExxSV1ZH5vyvW7EjNYs9F3UraST5nIXN+ApSWQCQ9WaAAGRYl3y5+vw90hlTX
KQzkktxNOfp3zvyduNZROXZkeL7vsyDhef9tcJctR1bnOe6+6a0DL9tjas0h6qLPgFw8+fy1rSBq
QOJcv5W1uLF4vikafzPmGQY6iyf0yjZVBRcpt2s2qvrOoQzAyu8QnzzAgqIOp9r8NJ37wM0cjXre
1YIB3F7fB9J5hGFBuQHyNmmN3kzqBXYdsTUBNl6giiMVwBCk3NL2naDwVUMO3E4rnB63nfMgBxjG
4q+jYBAHMUmnbyr6nukmJE4TumKnnbNQTFjlh7a2oMV12y+oser7qSlDSGWRALzlxQsL/HKlUb26
rRqQnLZaBqEv+d6AOFtNNKrPU1RtuMnjuXrqNI9hChkuljlJLne9cpKyyWIoO0Sdl0J9OYuUP0X5
XGwLz4S6z6N+arcVL6ykXw69+7twSR6mL1K8i/IkdBZBOExUx7a7c6pbXts3y8dUh/arntGchrHj
LUpN9ODc2Dvhviy41+Anh8bxYfdCAaX6tOfyt91Px9Q8d2AepVZUYJlCzD6sDyjGwvAjLxJLJsR9
hV2tw6L0pS9uWZmIdCfv8nZri5MODsqKxLPX7prHogT7M0aDGo/H8Gwn5HsqbyG1A3UvYT2N+cGD
ziV02cfIPFl5otuHhY4x6l4pjzp52zqRnB+6PhTwh6ckmWQZphDyMKioDi/8lUNUAhulaKu4hA8F
3QK888KnMKP5Lff62H6b8N+c3eXQbNv5wYujd8uB0bicWNizqKavy28r029k0D9GhpVRlyAhS713
i0yF3MZ6bA6t9QDlgWiBhEfautDrwI7c8MwL7faFzE+5uUnvbE+GpoVmW1UmuNtsUTxtvw9ADKJs
a/9EHQ62Dzu34bHrdZHseIJNNJhDJcOG75vukRdhIM532HgJEoQTOmGaQuLftuR+0nuZPZH2ZOgm
4CKqnefUvXX6u2J+4s1u6u5Gv0gaEVlNONS3o4y7AQndtm7edH3qwFvpiwcDIxntwH0nLK07rKdc
R0EQooy8FFtibcyOBhF4QRJV8hLLORkfwUipu1Mwx/WhtTcl2ZRy2lr6Q6mtjUF+lmcNXgbTwmpH
3nOz6+2kfdcd0MYRwLn0vf+dIiT2sVXA6TTCUAL+id9W6c0CizXrfpwOxHvLrNuJJL73AIeUZozU
S+4nrTpBW2IEJiPblH7kD3vLe/XyjV2UoaKPHolSemOUD0eHm37adWY/5z2u4/eZSZQ4kCZmaNFz
bHyc7MCtk0YmMGGZedg+uyK00aCBnAli8baDXTcvbnUdlW4W+uPJd3WkvMRYKNk7cWUlvJnxrRJ3
igowZfPlVZQ/pPeQzn2cQqKAV4jT6CMwr7oTxNn7xN3ljQqJGKI2xfaGRXLzy+qfO/E+cBqO6WMN
JJhxfpHmJp8+ibZDnRfIOtwoaIpwUPmdBWRmzV/FXG8rhZ1fQnP219xBGMHvY+V81+6uRfeqcV7d
dEzmyg1JDxmHbIn6Zoz9+Z6ZBVX3b2PnRLb5Xhcy9sVNCwxPbX/j/stIKXwHJTopj/PYxCl96duX
Qu5Hss0YLK6ljlh32wNlLVV6RNaJX4bi1nJHex6WlAFilIU1KDleW4V1uYSB9VFne6v+5DlkuoqI
DGMk+K5F36gb8yjrScyK5wmV99Hydx3Es1P8cGqdUoa1R1C+RIMjn5O+H2NveuTq1BAQUacBKWgR
pyRCLyLKoUXe6buW1PGCXRhY716f7qs036Tt1h2xTJuNtLvIy0oU1B/rpYq7elcEfiwgUTPAn4vl
LcxdEuUtEDkfQqrJDbiJYW+7jy5kXvzxXue4VReURHkpIm+pYX2xbVEwKVh2MJBZCs3Sh4TK7RA8
UbT7FqeLKFTG4VfUSwIJC2c7Zuph9LwIihVNOFcnruabDsee05A4YEM0smBLG+mGfensUNYNQUp4
8iCaGvEye6zTJbaG33zpAEZUcYuGaDVhLy+Ra0DpcFGzH/ytN9EEeQ+mJA978maI3C9YwjXtwEH+
gV4wFv3vwn/L62xLwFmX6tFVDyz4KIUVTgtH73lOJuvbOPthrrJktM/k5QpBlycDfyA4mjJySklz
crv26DZsB0fmIULN/jexmyRLp3AaXup2zwiLe1+9GG09QHQIKkLirm5PQV/GGeJbi8lt7kvkScge
HEQu3Z46O416O079FwgqhVQtNKrshPrLljI/HAOXhEY7e1oiufIjR33PSrSgyr5/LMcFgvhiigIo
KIUjd2iE5XSqeZqYYdqmwG7i7vfAHXzlnt408AYIq0Y8BPV3khdxbkOzpv/NoHPiZjiMWhFl1U2R
vhDmwC341iruWQpdyOrexftFP9yhihWmnh8twt8oLg8VxFOctP7ee/kD5jqe1WtgvND02F9yhlzn
mGRmPC5q/KwG8TaNfYyaObpeAB05wSYDYLInOuHkV9dm3ypS7TT3k+YML1fj77F5K3JmRwHI6an2
IgW/AcHsBPonGGd7O4r2Bm3ID1ct+6p1YSxT8EQ1+sZKVWyVwyMbhk0Dlx4/d4H6VNsWgbocuruq
nnfWWG88V+xHu6kgnmPt58GKat7uCEMcm4qdkoi/udvcn+W+ozb3fqLd5Sa1b74HlKKl2nq/M+i1
hWZSDmBy+HawMm03wuM/STPmW00stkGDmIY4T0nom2W6NdTGJRz5cPXEtfxIA8QLOM8WWD1It5iG
/rf5KAlSgDqNoAQZwukxtCxwB5BmRiWQMFGQLXnoeeU2g3zAlNHtnPVP8FQE+BBJAu4F+bA8lMZC
KqtuQS1WifKRllV2qkPbVvfwqPr0gh67PRVZXLRFDGyXjdQ8DSKPkn09pJFBaO1qPSVlCmdxbjVW
UkmcYlWP3ikkuiBersffFIdNxWgV4kK3K2jeRVUz3LhQYtlDDPeXnjMnItVSh1nB0ohAHOyYYxgx
6RiUP4fBjYfKeiE2JG28CeXI1J0SehZMhun2ZuyDh4CKb9VsTrzz3nIkm6bnZTy3826qyp8kN/Da
Yk+e3z37ozrCVzwUDS7Dy1j68bkYHtIS53dbw064c9VjIGx4Hgap2sJu3r3BdnnpUPxNhGz0obPd
X9C/EWGf58O3vs+mGH5FE8TdkfFmXp2+Ncp1QvAuCDqgioeVVj9dO7vV+kyeqmZkQT06nEwTMBZU
PsRBjVH6ZYMrQQllM1YOR93Y+5Iiw1k4PAvhSXuSTXaH4s3OdT0cX4085ouimwVzHWdcvwcLiXCN
+kx9k5QIwlKaeAzqo26H26aaYl56WzbzyD0rCLgNuLMSF+sIjaRNAe/cBla6ewi+hyWXDwtinnLS
zcRqdF/1Tk+1tcsabcVcNFuaqSCC6pnzJL3+MZDpTeflvxZ/2EghEtPhNIAoEZqno8CZZcqDe/aP
cihBPWs+Z0apgDdfIaPBCBEXPdahkaWAhbZ3aibUMexqwqXUD1DLH7dLj3Hx5Wc+5ds6H+8H07+4
1A8B4QgLV4HMQNpHt083zpT+lhZWV+Ujox6WaRdYKj/BzDdHD2Vh9a5nlR9PgBPtqWn4K8N+3kGt
wT/1uhdb6WT+fuyb7FhqgUvj6DV5htY87x/ghTRMyQRzlyPoWvQg/AA/hnX599wNsudqJu436VvI
XNB9z+wQCEvoEdcU1N4+q+qI0dzeuFbr3dAUBe2wkw2CeJtbH1oH4qdlLd0NDJ1AR4PhQwwn1QlZ
QK3iHNop78s4tEnKCifidonOuhyKGwBFyE7WAzT6e1bf4aA3937QLNsefWvoDWXdrQx8/lSrIXvU
lU6bd9UNosSNTaNx3gnPef261nChELRmlDNVo3aCJvbRMvK4yEeImh/Ha2pQl6omq/5AZsP7dbTk
eMwC/05k9b7CHU/p5g75wX098Kevx/AfhP1v1ZLz4P4o26eNHpeO8vrYoCOxq3jtfrSdoqB2cHfD
9cy/wU4U7mSZBCt4UQD/7CAdFsxhbfX8uSYieM+KDv7fNVrnIlx0GbiRg53eRmrxyTUyxoXS8Npr
CAIUfk06fzhWbFBA8J4vInZ1pe90oYK55qRjeRg/W/RwzOYFXV+J3LXqTw4RTzb6GQK1EXA9UpQz
rykFXFo5qxIiTuJJFJPBaKAuqqiLsfwYZxJ9/U0vPX3VYVhAFYDiRD8dUh4kMs0k2sB8K8GyulLR
u1A2XPPTS78tvGWUA1AF8MltsQ1xNW1L7xsMHLrfHK6t238aCV11HLTFM4sXuTi2mrWIi9ZTYbmH
Ttabf3v+uTn3x+Kv+hyRrsYm67Xedgs0sshrxZsr03Rhza7p6aPjEdooaFH2FsO9lqvvw1T9W993
zUnnveEgB9DzSTg+8TSDWGa+QXnzShfpwhde89L7JYBbJwlsOEAsU+TDwwr1tOB+gLWUcq5ipy+9
5Txxf0x/4Q8NNvXcHVEgPs5Fuh8W/9Nh+t1u2OPXX/jSN1i1CjSYkK5HBTnmjhlPY1CUN24O9P7X
T78QONauQsyiIy19qM/nBYsUf0vLjxkXQzohmXWQvM/2WfXgyssubGu62tamycYANwow8UY3FM6t
QDVdgYT39VD+YxP+5SBYc9EbMzajBjrrCNOVbbHTT91hvJtR8ytjtMsiYIUiZ7OcvA2SiYO8I7t2
O+28xEu+fv+F0a2p6qyoGee4IR+D/F2576MsQv8aiv7CWbqmnStdt2ilT/LYBhL1vCJy7bKLbJ0+
Sih3euf75NeDuLDa1mRz5kB+hMmaHFlJEp1596wL9l8/+tIYznvoj73SVhJawRlEnnKGKlX2MaIu
xdsxBik8pNY1zbdLX+H89z/eQia/sYQPUBq3zB0uLmVoxHgvPHFFavbS888T98fz03QAJDng0Dj3
Py0f1sZQ4w2ATf16ji49fbXZK3cQpAHi/KiRrjfI9sOx1d86nl6JihcwG2s2uSXF4vrwhjwW6a2g
wUYB5cz5cxAsMSwcdu105T2XvvVqp8tGQdcJGdTR1D/SzN231c0isQ2XB91fU/X6z7bjL/t9bfSz
wIZc+XblH1JPPKvCTUMch+zGlpn7K7BI9QoTsf7OTnHfXaZAJlMJLDyIoUE0144+EDOSjaTddE94
xW20wVDJBQjce6DU4C6FysOr5ZJ/7FSu2eeQY+2bFgZBB9YPz4HRieUsG5jTnUZgz79ePRdOozUL
fSndIpUEyQCkx5IWWusVnZ5KZv1wLPn+b684f/A/ln9VUg961dBcl1Mf+UUPdaXBuZOc7wDpvkbq
/Y9395cvu+ajp7oqFqJHmPbN02vGPTR3+PC+dMVHBZiBLMdnu2rv7DHb5oTQKwnJhb2xJqn7rKZ2
KkGCh57WewmUbIsOWSNEGY9uc0Ln86MR3hWwzoUwu+akS+KDlC6GEaln+43wc6d3/Mfu/to9qLKJ
M0DXd8KzUd2hS/Y2QuJ5CFDv/3oNXJoo53/XwJQFBMji3jlIciOb+9yz9xVPxhKK3oLGSugrwfDS
JK2CSGlEOgIDei4msRva0sOSWp9fD+FCfFo7AVWlQB1aAOFoSuns1WK1e9Jl6as3FN1m4K1JQJF1
nr5+2YUca80e953alGnWEVAvffI0pENrnakMnooKZkNcmvjLExrdcCGUeoY/Dwr21ywS/mP6/2Un
rf1/Rs7SnKHmeEBN/sEUvHxrppInBYQXIstuROxwuYALYosC+vNorrZqqTdTCTUbWM4XiQtN7O2I
1NwPYRbiHqmpOyibZijL50aO+0oH/pGUsnufMoueHBuiyV/P2oVg9t91/49I05m0b2mLGDAXrw3w
CY7PwNecULe7to4vvWGVkNjp2KJs4J1tOCRqWn4Bait9QuzBOeX/Y9j/D8z1xzCYTmuLy4EcCpra
EHguUVVi6bgxbEJjBwKkVyLKpcGs8pJMuA18xWdyqOwsBsdjH5TFrhhUaJh7//UXuYRaslfZSYti
yDioyT60jXqEtMSzM+pk8Wy4JWhePrqFQlmwE+OmVmraBIXr3LuG+3EHTtiVIH0hQVpT2K1qRE15
yuwDndNPDmwRExKuBTjJvx7jhcCw9huaUbPrrCyD0uloR23/7OHpLkhYBarfpRr+cRQr1FKNUity
R9iiQHQpDNjOAXuaeFcwiBemaE01N4ZXYgIs81BUTRcHRTMmTPRVwi3/Gn7+wmJbk6kpmSyPVaAj
C8eOaP05wBKDWHfDciU8X4j8aza1m+aOQmndHFiTqoOjINYJk4prv/7C+bUmUzugsze2DrwDrJA2
A6AAqfNa0UcXFzaosKGSdU3d79KXOP/9j71fD+Vgu9CYBTt1BgKmY3CJDRZvP+VgY369Xi+9YrXt
u2wBNTVn+lCL76kRkW8BQ5R1V2Lwfxoefzk+1l5CqTPXgGHZ0GIqssY7N4ja18LxzXvjsoDEQ+vL
j24O9BLKSVOgXdwStDeDhlaPlhrjd13FnV+VY9MEyDL71Z8GsOMLQ9IrXJRL41/lIn3vMi1EQw8Z
WpNoe9WvaKNstV6Sf5vfVQ7SwoehmmW7HCrqvjrjXECrH9pl3H75+vmXdtIqEuCInSxCVAkV7bu2
dLYLFh9S68RPsysj+PtqZ2sSNvrBEG4uvOLYOlALl8sGNck01AqwCCObcKElaGyuufK2/xKL/79i
2JqRbcYpTQU0qA/zXO7nmSethAMge8dGAJ3z1LrNXe3jhFU8qgygTei7a+cl13vag4s3y1C6Pyzi
XAm0f59etiZwA7HhO4AO60MJ16BNTopxJ23PTbJzMx0GIdfcuf++DNmazW0cUlr5YptDORbbHvvP
mcD+tKwrmfDfTyX2/xjdBZCP8JpzD0w9Wd4vj/kQS/tRGRsaxvOVvX5pCKtIUiMjFvWMnuNcjnBJ
6qqs3TjKoXNk6c6/sjwuDWSVQdgVtcBVXvShyG9ck961MLqD8leD9u1ZS+TrPXVpJKuY4JBMzK2i
8yE1hhz80lm2qa0VDG6gOPFvr1iFhQUGyZ5rMmge8Wl+hjGTNQFwVQD3gogxXSmYXVq8q9gwZtls
C6cbjjTlVgJrgTcNV6xwNoBw5NaVybrwRdaER1ktlZ97UoNI69IjacBLBnd42FkDtE2NBiiUAe/8
T2Uhtna8ET2YSKLEdsTVdDMzQMzAw4BYa9eUyWC9ff1tLo3o/Pc/Tt22rqfc1qKA0OSDz54sIYGh
qcMWHjvZqK4s5L9nKGzNgRQzTPZS2RbHLi2O1syf4cZ95bNfevR5Wf/x+41XQo+IoUBlUvtUuPUB
hPUrGfylqVntcWLJwmuBEj5UzWsjgTT8xY2FpOcz8K9V4S+9YrXDgQApqT0xcZTBUwZbm6KxQsjI
g2lzUjW/MvsXCkQI4v87R8Kb4JY0uPRwNhOrJ/x6yNhMuLLyTU8A0UuVexC2ErFsp5Pi7MqnubAj
18TIkUsPVvVQgx7rnse+A1g5HN904vfSgmYEb7ZfL+ELZ7a/2vkqrXJZTSM9KO6oJ+xPcoNZXaDx
5NIYvuM9squWIBdxvSt1vb/XKNiaJQnbbLzQ5+5hYBomHkHLfBgj5G1cgQ+9hVKJmxSqpod+5O5P
0UDk6+uRXvqS/48wiT5gC+tu52Bk+jwGtA/pXCQt8sRwTheAX9IXq3P3U5A2AGAPL1+/9sIqXZMk
S1m4uLMMaHO0ysTLNIMO5gOqOC1lE3YUXiB9AzD11y+7sKH5eTX9saEJm2yog0K5jI7jqalYMjTX
8psL4Ae2pkVOuqV17mAgRR3Cn7QG0OVblkBUIAaeJftETQOEint9WyeQIrgSRS6szjVP0gCQggRe
98cZVKxND1/C2F+A+xRBj4ty0VkR8cA6aFqruLLfz6HvL0nl2l/HKaBI0QvWHXNaqr3XFP7JdgFr
teQcXEmxLmztNX2ygAoZpHJc+1CX3veesGxX+JCOqd1ho+zlWnvt0kBWeUNeG8+GTSY52vUP2zy2
A4Sjr3yVS49exQxn0b1FNTVH34LymymgSNO0ALalBPqiXy/k/9Q7//Id1vxJeMBMdtN6aEM69QD8
bt4sH9xj7UtZK3YErwMkYytYqImM/5mNRP6EenHcFmI4UVdMG/h8EBEL5T8J35E/WCEAa7dm0GRC
NqVePOnSin2XQHekFsOVX31h+605mXZVWFiuwChXnXl1WfeyOPaVR1+Y8zUjk2dzDTAZR0/H84Zw
sPUxcH0A5IFZ+3rGL73gvFr/CB3Ktoh0CcQhA7Tnx7qLF+iq6NK5sugvPf789z8eT4IUGZ4P9+7Z
Vochs7etgJKO9LJ/nJ9VvuHOhk8lCOlHzR5n+V53v/Q1CuWln77KMypH55lUsNyaMumcPJr225nX
Sxxkjn0lW71wJq4Ndkp7DIax64MDpYUXd5CrAZB+NsEBELISiif1twphghAb1Q9aBVeurJcGtgoR
U5uhwk1q+9BbPmTxBuwQ6Ac7kPLI8yt81/Pq+ds2XoUKF3QvqGXBeFjCzEC1JpYo9zP4bFV98k/r
ds2YNMxPC8PBb61LYEJxRHx4Jh02Pc2uqQ/Y5L8i1F+GsaZJthTFJc0aLAGAepOykOMDWdwghW5m
zr933NccLltjYzatLfQmtybA9HnuaRT6IY1Wh+7ISVjCIxinZNviH70OZYFCtjuAdyu4dPVPRmov
nJ3KOrZlNx1YDddGL0epaeT+GM5u78QFtBySqcrv5yBlEffRdCt49Wuqey8RQdCcRF2LqLRbyKGO
wzMUzB5HaX2fSA/+hhT3zJ8+gx5IfNR9DISFiImmuZwhhw0ZAknYm5OCIkUIgz9km8atsxy8IVBA
IEPWbaQGylUahBqZP5e5/QIctgX5SVcBHo6+HJZS5DLvM+s1CUlV3FCH2nszGfCQch/pqxXocJo6
dFmWBy+oi6SwoLXWVv6OKt5t4Rf/WFIwINRo9ik6lpFM1U/cIWjYqOXRllD07HIF6u2i1SaH0OMe
uOflxj/TTOx5SWMPUgHxTGW2J3Muo97Qren7+27in5Oos7Ci2c+pDH7PZspgC9386O2q3xawfoZM
mel3dgMx0n7u1Kau0SMdaNVEjpiWhDUG7k2mPth0PE6+8sKxyuhOti6Kadl9DXXajVkMwEyow4bu
UoEoxEDKJFX3Mxfz21T1OhohK5QUNf6vnf0bt/LcmLfLr8YOQKMAiQ+ZzE3KUFRFe1tvijK30M1o
iiTPSIoxD3bYAV4dyxEquOC4yRio+hxEhu6pSssN/Lm8JGgBLpAWPgT0a2HcxLWO3QoM6M74IFlS
XW1s5Zw1Veq3gYlP28yvjTtiMg0UtsrbNHBebQUc+cjkHpnro17goFMT9TvrUZP1iY3lW3pPRI0f
gVpOU40iNjBdP8AnfIDq5Z2jobxepnUWdROBhthQ8hDopA1EZLdUuEVcFfOjm7HfXTMdlobsvSp/
hOCvimZqbtqlewpm9aamoYuyJluSALWoSBTNizdjYgAEjeEUubcd76MvygeqyI4B7496iGNDp6k/
W0lbb14N7n6gMrJHZgLF2RaoMlcszobX+Z6Y4FudDT26FXARzd3hbsLIoa/tmpAZG+Rjlt05VnAi
A49oKXhCjL0VtdeA0daD1pbb36aiP0rLAmlMYb65bz01w0IOpHCmkLb/uTCaIHFHJSIygmY5ltYG
wn/lvqrBGKld0T1zMaDbU9cMBDMidlkH1mDmtqBLiK47FzKrOMsgPOa3Z1JmmUJOBsYjoDKAdgQv
1A/amJ9wiChCp6vbpBthIlgE35du3BF/5GEKibzYp+wT7lRdQhk6G7J6zfny0JYpbCPtHrfl5s7B
T0kY/MkjP1/2RVXsys48ZpZ7ov78HXRvO2z89DQMHjzXVXkH0PgNGBXoYvsOxMSmaQP5efAqdI+e
7Sh5aEHpeYP5PLaQEXBnXMZTHxzJLh9eUvhjHSs9Obt6AlWGYKqbAS43+TxvNJGAD3Tkjil3b+yJ
h8IA8GQh3wfFLnNCn+cg4eI+HLEa9BjUKO96nfVAUCMoeHrZAmhZRLXr3/i2DVqmsqG0J4naARv0
gqU4bI3g0PSCV+EQ2ARG8KBlDEUmo6W0MlD+KNrWPprKeV2DZGa6W8uw8q1a4MkOVPxzS/FpSQZt
bmpbiapHlqCiu606MAfrnh6V7wNEBb3fZ6+y9wEn96M3PPmWgMBtMe05Hf0wm7JXeJ/AFd743xbb
fwwglAjdr26OVGbuaseuIo+xm8b1ftiN82TX7ae28lPLq72VQUtnHBF9ICPyIRrIkiHWYcnN/rRn
ZfpGOJHRBC3FnSMUR8xwnWhEK30XeCgPD7KAKN+sGIjvgP3noo1BrfmAvmMfWmP1VBmsUo4GajhM
5W+oj9IQq+2prKduA8XeDLw658Vt+m+gwyNR8Pl3o+jbhEzozBm748OM+2yvfzdVU0VlUPzSucNB
k6JF2HkLFMFUasJyBulU2PQs0QylMFx5CuCekkFDVrEtCiumfstiYzVgX4NlnnrDyQW29sAGRncw
2IEHDtf7tMhPpd29mKC7IxmZwspbflWD/mVR9WH08MQIGGH2WB5Gv/zQoJNu7RxqgHPqJ44BezPL
3Xtrrt9V1fwQXvYuLfCWRjJv20EmRel8KjPeQn3zdWymZzvv21BM+gihaNC7/4+zM2uSE1ei8C8i
QuzwSlHU1vvmdr8QdtvNKkBCSIJff0/5qYfbFBEd8zAzDgcUIKWkzDzfmUCuMNFZjfEIJqcxpQAm
kDKW0n/RpVtswDI+ugXKUrmhz07qE+yCmvY1DxArXMgqoCOybkIsX1veNwVkKlhWZamP9plFNZqd
3FQScpwx0A+QdLRRZlVvTJoOhmrzI5uAwxxb/my3zIjR1FHvJeO3QE0/h6R7yVNbRbavdmMD84BO
QmVMvAPIm2WCLcmr56MnP/CelWc9VxrZLNHcZHX/07YQVEVL3Q0DIi62KmiNQlT3IyE5mjUglIGm
78wBh6dlpw0Tys+uAcZ9urU1e7AKIhOMnnBnFJO1sYP6j1FBOKID/B/LADVH14N50H4mr0kI1S8B
KDEqEEsihhABLWpgnHKFlbNo0QeXuS32IUFzB51cA8UiYM0qbE5mSbB80vwAufg1V/TeT90w6Vlu
bfNQ0D0kAjLSjfeOJfqHbdI7qPch19JYi/MiBJhT/+jT6TkfQLCRLEtjX1r3k8FpZE3Vnam695Go
ZteabXNddSgwD/7gn+A2hUxUh3q5D9DlHa252EvsJ8BPtcldxYFNoEEL/pGCApkLfo1oBvVwX9xY
mXooKvbsdHl1NFA1jFIbPUUBJmqc2RwtqZZ2kFin4ybovJc0CBQkIrVJTiTn2R33u/agoXy9K1QJ
NX/HYdZRD+N9Hab9AyWFG1XIlx2mxhnAoTD2MK3qr/KytbBv6WTSi6n+28DDDlpWo3QSbhXDpp1E
+27loEKqXPJrA+aOIHuf23yzyrztlAFKp8zCH55pvEhDTXdeKqGwk57FdmRox4Odj1hLve5l8Ns9
8YcxaXQVJnCqt25akCiTAuIYwC7JdBWGsPlIjYYkbT9Ym1y7ILCaUNqyxiPxFCIsBFrfA7dbbgqr
f9Etheg31yCHlAB7jEZh7nPhQgToB9ALIh8ZgSVUbFrsknUnnGuzcc29ksFfuHi6Wz5Mv3ihXOha
a+zMWJ9tbGEOiV+KZ4/AMrgyuzTxUq/YOmiHO/8o0HgN5R3yKZiidCDNpsFeOkkD4SYNM4H2LLiA
hSsLE2OCXNpooGZJ26zaAAKbxqPvurtSjVgDpYe53AG+1xtGEfe5CbCc0ZpvHdJFV54lycYxIBD3
7ay+ajxlPru9zvaQZwJM65ruja8hR898ksfMCupfFM7JYlfxofthMhc0TccHNbCT4UeD3s0td6Cq
Vrb5AWMylC+rFJyYdMAz0wyaZ+CKNnDqKmPTd9IksOi0KZSpN6lf/80VszZZ42THMvB+O1BAYicD
wT7MVs0/dkPsW8ev3qsuLSLdwoYOKuUOhZOR8x5BEVp9VtTYhxtmhy0sVNDELKt9WaRVHLYacFin
2Sg+6kNfgxQhbGnFeqwNNGy4NqydSnYdll61CSyH7vWIjv+wnFRUWbkPQ6lRRakD4oWk3NxYbESM
Ji7fWq1XJlPfv7phcd/RNt8ojC7wBKCUDLEtT1qBMZE76pc/GAwuBvqO4+QTUSHuHIYZgACFpjFu
RmkvHsWQ5VheKd3WdTvE8Bl9rAiONllr9NsAwrgr2wVNtA/5g1f4kNnpEYuR5b7D4wusCOHruAmy
fCtqbExUh+q8kxqvhPL3McQv9qTzZJaAJfglxflvYmhKGpDlrbNAxy4JcXaT6d82D+DgNfj4+7U5
Jv2IvfcAQPIWSSPEqqoHhQVi977PPqgc3ASPgqSVWx942xtbISC6rxjoFXndm/cl6mlwx8BWllp+
dfJlIMhGoGcgHkvdguABlSl+Uh8Fli7vwxT0mQ4EFQzXAvLpqSw2EzD8t1DeFnGAMHqt0w4SyhC9
KW1ri62YmLt3AruKTMvhdwjXaVT3CiwIBKoQLpKAIbCXvi9TVFR1WW1ZS0hSKYskcKS7IrB037ot
8PqF1B+NDaIBIbnYcs/DxB74D+xf+M4LM5q0MEm/gUSniQJ0XEWFoH+6BliBKQV1IYNMCkUW8aiZ
CrrIIeD75qHzBhCrvpUuIBn5hCXMxQP+GGT9yBwb/IROdzF6tnAn6haAXNF8Q2p1MEaAsRtXP5YE
QuXazvuIwFELH9RRMXyv5C4LG9QJm6yJUMa37vIMyxK6Gu7Q64FlDIdWSzc5GhQrbPwL8cLC9F5N
6aN9NjdRTfnk++4vj+Ls50u4TDgNaR+aycJNFRTZ7pmBVHTyd1i3LWT8JESkamkU1CFwAQbDeh3a
+V1pG+TYVR7bANGF8+5gfLABOUzQaXfCx1Fd5eS6hwQ14Q3/0GS4Lkj9u4ERGLS6bRaXttf/gVBD
xgHeOOjGFb3pIOjcoPiJ78pFC4Q2BiHaQURiwb526xLH2RgczGzpdAWMcrMBzt4Qo8qh628bmPZF
2Wi9Dbxj4Ao1ABh1NoydSHYeROUL6QMGrooC6QuURBcNmtAfF1ZdJj1PwfQROMYawBfsAK1UUHMP
xp7Xk8Z4NF9Q3Q5+8EqV8Kz2yN7zRLANgwDONNiZ7gyYk4Dj5OTXVMPRVVpYwEysWElnk/658TLT
34S8QjHc5KBtdlRjlEHD0CK18obsbgl9rgyDDRjh6RWY4NnfiQzyyaRn25t6xGLuZnkLmlerXzk3
rMTCa3w0+wblKI0+jgZQA5iflcVVRbj3wIwiOPWcjzuSTu5DmQKtWbuQMwBw3n3wZigmMJPAAHGn
kB592UDlXwZObPYCnwVUjX3Qh2cJ8RBsp0rwXU6Ry5AZ7Y5DVUiYjOYeeldaH3yTQYcbs3etY5n3
DXyaAIhnkRRB1kH4nU7mZgyVc385ibaQuJ6rcx2TArWA7f7J4cZbYVrvwg2+1SPourO8MndI7gfU
Q7VDVQBpOPTQddVNrtecHxaSmO75zz8llnuoysb+DMfufJywjbDKEws9EtiLqm5/+e0soFbduaC2
hZUfIiIw5Lwhe3R8HSbiP7gUnyrj2xDwMqiCo5SDdOLqCuf4YSVpvpAWnmttXdS6HCbR0WulFpbk
jN4UYXMNu+9kcsSe9gawWjidudZaD9pCutadFbtHONByVSHVDXY7bKGbg59VPQBW7KBs98/lt7k0
1mZZ51bAgWpE7DuODk5ETIIi44QryeCla8/SzR3gAq0cS3KEie4L4z4WVatZM7VaGGlzgS1DxyYO
6gwUWo3aeGiCmAQmR41Nltev/P6lW5zroJ8GM5NBZnlmQ45yQg4N2Q3kEKX9irLMN29wrlL/5wZj
W9UU9o7j4DcJ9OHl3vSaErov3a5M+IWC91xtS7HA2wY0fWjddp/Lur2dlHNVTd2baXvXUzf9vTyM
FkrDc9Ut0EqjwAbbP4aoXaj8UPG3lOwh+ouss8cPaVYKSwtTYm4EnVWeLFgrzaMFM1ltvvf/yB7I
NI5rWtWlO8zqS15G8Kt7pGBJB2tX5iTU+BsAOVGVaz6oS3eYTWuqYIPQUmaesvqHNbxpP9+5Dcgj
3F7prVj6GLM5zYqUT5Rm9tF3i3KL7mDIqKbqA3YcT0Yvj4bETEeuas2Ub2mIzab5SOsKoCqUyzKV
NifmBrvBobHHsXXrNLm1R+6szJeFO82VtiHpUV8KR+gQtBPGaAcAzs7ysA1FtWLbwlfqhnlgyV0e
0gufaS69rQEfckLPRfZUAdkwyKKLhMWeggp4fdAl7i7fZemRzn/+KQSQIrBgDpqlAGLeNl0Aoo3Y
6Rz5Jwmv0H6ta23pLudn/HSXVEthKFV3J6f6YPmr8u4C8YRNtVqT1Li40BclubnJc9ohTNbCAASS
t8fRQ4EJJRLQK2Hbffk9Ld3gvMZ8egIyhpyNxDWP2g7AgXLSF+Gj+dvVa/7HS69oNu/hq8WKEMQy
cGQyG8UaOOyUZ/QkA1GjPOlVV9qlB5nN/saYBgULF/MID3mU4VT/MJnglaq8WdmmLKy69mz2W9iZ
U0+hEbs2jfYwBOV5j4K83OXvsPSaZpM9kyiVIKdCjtrJItOFFr187UGOy4c3eA7Gl2+y8I7mktmu
CQ03bAC8Fqm8lUH/igMdaKaTt7LBXrr+bGEPbVa6bgB6AzIDx3M10D8nZyGK+97Pn83p3oTuYZhM
bBRBbgpApKlJFg/2tPKBF/ahc5GsRaa07qwJvvBh6yToxVLHAjS4DUNCcQMZ362fdUmBA3nU6mZN
dL3w3eciWZyoJIy3RsDZ5WOLJtLMi+EbBC5WF8EX5HtdL3N1rDUOrJ06NMxNyOGV2Et33d8z+vvy
Z/knV/siSM0FsjyTg19bcI91XPvQUm/XDMaGet7PxhVXhAUbrwy3JWSGRlP+UmrauVQkSv+5fPuF
eflPqfkpgoVD5uludMxj6bITYE9PKJ6tNd8urFX/+rY+XVvzSdYonwTHvOLP2qE75LQPQdGjTWBl
TC99/9m8D92gB10BfIjCIjHO1OiIsVBGM1yg4DiqSMhtfc8A0Z3LZgskbGAqk04n4vCEmB1quvCP
8j9S+t07zOb/oKrQ8ZlTngK/AqcQPm1YcYFbi7rs8fLHXogwcxFrUzlFR8wQqswUcs8xb8/sUsBY
J8tcs3xausVsTR8gWSx1oeFvUrv11rKK+3YEztcd11p0l25w/vNPg4pCGN1TMPWOATOOXa1fg9JP
LDGtrCRLlz/Pk0+XdyZ7aLrhjMJ3navaCgfgVjWwmt8zs3HnotW2kBNBIZ+f0hrle1+E265zHxse
PuY6hQF8A4rr9z72bEnP0CY0soCKE+pfIPf5x0m4AOrQX5cvvyDGc+faVJzWUNNoWoEmwxR0bAsb
q8oI873fygNXZOcb7YsaxR8fBnMNUkalEcZ2kN1CeYy8NFJ54fjI2+7h8s/5Z/fxRRj919H96cMR
TsDqQ1/isQKse6/dnKLmipWoBSbvUSqYlva27Hahqut9NYSAtPZIOGXKZm/I39kPFveBqzIEOXo6
Nfe16Te3sF/29xpuKbdCg5lrD7W+cUEU3YgBqVwDGbbb1vC6A688/0xg7/aBptlDSDnZp0DH3iqc
o68czTHFKkBVjd5Lr0MK+WHIdHUlteQJVhaVBEUQPnueppsBvVTbumvUrsg43BBQANuisis2vYK1
IQcZrtnAAsJBnQQN1n4Q9Ec0rzgg304q7guQCg0v8GMUsVzYU6oicYQaTqVBcd6FxSfgaFQcwswB
vDUv4BwONeFzUyj+I1Wmv2+Ry4xl6HWJa8Ln2UID/LmEF8TohhoSB9W77eXPtTDN5qpgK0gDZIaB
kUJF5WRm4TGkQ0LyMvne5WehlI6odmsfjc2MvJn9qSRvWq60YS5wXty5GhhSG9OoHfzs4ejsuqsK
yGjYIV75e7rJts3euq0O6S3Kl/ymTfQ1vR1WRF4Lax2ZRdYQ574MqGKUuivUWWKUr+t4IN20zYNG
o0Jt2VurCtT3AIHgB/83EAaVh0pnCNd11bNfOAf8Ms6m2pc/z9KjzIKs16Azu3J96zjKsnuoWWFh
CXLEZpCZumYQLMZ5JobvLXpz0bANP4IQvYVoctfV9IYqvmwiygGcGAOW/fjeA81i7UiY1wSBbR0N
swl2FN5ncWiDXumArXvwvLx4MlIv/N7hfG7FbI+DW+mATCe/fDZ9EZn63Z7ephK2FfnarnRh60Zm
Gyv0XGD2lI199CabRrnXn9HR8KIIWPg2hjAWuPzevr6NM1cDO3Ss0MkJhEPXwhDCRkOKH8hjl5M/
rWetzJuvDybOXAIMvfgAOx0RQl/voWopIjmqfWi/tf6zRh2zmlCqa9TKzb6Oa85c4es35QCsmDGd
PDCD4TbvvLhT9wQ8+NomcekGsyjg4gziIwyAQsObnZpysDsb652J/ltAMWeu7c2dmpdZ7aHLPDDA
RuND+eB3QYP2hmEtufT1kcMJZ7M/a+syHA0cROWAbqWg479RIV1JLC+9Hvu/UUumfmq6KJDD0IBU
h7EDqjvlAotd0/YrtzivIf+/0XDmpqYsq+sMpGNUX4fwJ3yldm07wKMAOX+Hgo5fw7s2FeMaROvr
UOn8n6spZdztJCFH0TsPZSD/jIX/u1QEXQ/hvVWIlVVt6Taz+Y420aCvHN6fHGLD5xlV2NZ7YWLY
V6j3i6xdi/wLZTJnLvDtUlnAfG70jkgIxQIdv34b9QDSSw52NGwZwh4QoNy/q9EKJPpqJU+3wIpx
5lLfyasKd2SVdcSnuWU2mmxStOXEGkp51FIL7ykDHiKy0PD8OytydDfbPo/OG0SGLpaVYLcw7oPz
u/+0Qz1XyLlt2ewkexa7EoX4NVbYwqify38Drulgoan9BP39h+fJW5ShYLKxMjYWgvTcAXV0KyNj
YEajJ5gWyaTkUy579Kr6/KOdjPfLK8HSI8yCQoWKuMPcEehSp3sYPPVT0W5v5Golt7b0DLO4UA6t
UxVBkR6HXG0Iej7OjBicBWAUubIqLz3AbAuAIRcO42AKJGal3nhG0RzaEe0VKRvclcizdItZDhUX
hpZuSj3gCsoBnZkpqFg2pZvURhvm9z7DLA6gs8qYpD04x0a82l6TCDTjDdaaqnHhAeay3sADl4lD
ZHKCwXUsLLV3RgaPIZ1868fPxbvKG0Zm1K53tDUEppn9Xgf1m2uUa7mNhcg/l+kyqSaogWHoVpf+
fZc2B9M30DpnZCfbcd4bp7hCPFn51gsBea7SRReytEOoZE4VLTgc5iX8Zsw7UfrPYzd9ZIFYmRgL
QWmu2B0BwIUDg9eeHGU/OT6obLW1EjeWvvZsSndGi1Met9vTMMEjwU/pIYBvShSgnWZltC79+Nms
JlnNA6WBTGMl34Gpcqis7Ft5IGcuwO35WEC9imAt3B4Sgv0ISyc046z88KWRNJvJ2aC7BkaSuHo/
wBO+Fi922d5DWB8PoHdEDYYZuoSn721K/dmkJrVuC9gSEJR26QGsx7hFlgMSh5V1beE7z2W4laZK
oU2cnDhelchPJTIdafW9eTCXy7Z9m9WVD1qhaovIzN4CyXZ58JiDkC6cdiVwLEy2/xPO+kAEKeHa
cNx07oaiu1F9hTKh7w1xRxBK0Ha98uGXNiLeeYH6tAngkOiaU83SY2i9T2az9WzxlI4VrKpeaepD
xBHuwjqFwKNAgyqsmUr9vY393LZUljjyegSz0SP+RgHZg/zRRqIT8HLsXVhg56alNFfN4NiDfcyL
lNxMWchiE2w8yPYMnUiHp7vL91kabLMpX9mp5LCRCY92GD55JH12SmAvMketDIWFkDJX2QplNaof
kN2ZbB155VsargTapRc0m/LIK/PCLw0OcDr7SaFz2aGj89qiUsaWZt2KXHdxfM3mOhqQPJ922EeZ
fhX71IISSXEDfYBOs9cE/eNRo3PntqdlurVo6kUW6ekWMkgc8IXN1jiTCzNqrrhFqyCk5w4MV+uS
t3Fd6OwpSGHYiINqcWg6s992latXxsTCq50rbysztwogQM0j2mRobI6ufB/OdVrcuk+80mlW7rMQ
tecdkPmAHIs1NS0EVlbMBd30GbyNZBfVTCVtSeD5F6zEiYVhPu+IzAYclEp4dZ5a+cv0IJ3BlrVd
dZBdemHnu34KQvCNBSqA4eojIbGCtikEXUSmj0UxroSDpd9/nl6f7oBdUm2jqxM2Lm04ntBHRq8l
y6fHkQlzZYVemKnzxkeBPj740ab8RJm8hqQGPbDpShBY+tDWf3+9aU3KGCA4PBVBcIfEx8/CI/Do
zMrXEUUMVIbQDd4WK2fTpVc1Dww1hwqG1vYRWeu9Mpp2Y4j0Gketp8sRc2kqziKCznsbshZqHoXK
COQZut+UlfvIzf6K0gpaDVb//tad5s2PY10zw9O1dZTpbagmmHzd+sAwSzidQUx8+R4Lb8s5f7JP
A6sYiooIinyIqs23wu9vcqlOZju4K5uZhakx9xiBcmAsatXC1pVC19jA2k++qB42eHRlHVh6gPON
Pz0AdHI92meB6aq4uOob+0cBqCXc1Wq5MngX5sW86RG2hB6qfHw6WkilOpDguFptL7/8pZczm9WY
uwNyz4F5BDboVKFNy+/vEOUTw1jLkSwMVme2vOfQp7RwjIdnmcP3Sqh7p7WurYwfMpX/HCiUlpef
ZOk+sxmeh1aGQjIMg1If3XrmD9OQ6AmFrWz+ewq+1/PkzA1G3Ar9jjXDWE078W7y9Bay25WgsQCq
cpzZrPYBksCWy0JeEL2mFKJXbMJ3demiPw+GXZgQm7wzT7rwITCpYGB7+bUtpe/mvY5pDesCAtfG
Y96Xd1WZ7o2BxZ4DGyHQVqHQU123H2srIUxGtbvWXL8wpOdNj3oKLSZyaJkVy28mMT5kQq3M9wWI
EIQ//52PaQbNRDCF7ARyAds5pC2PbV/rcms1tLweMl3W0URDWHGBXFpzqDYceWKBMLep32IP0PLS
qOKprPyXzhE8gLLKm3jEJdweo0lY5b0AEwAym5Ag6dENU7VpRD1+72hnz6KJQW14d7c+mtmt/l6n
oohknSVkoD8vf/CFGT/voGwIOt60wuIBXbw+GVWmDlM1eLCO9fo7+P7kd9+7zyyyFKRN27Nm9lg7
UPLzGws2gtq5N8aVZeNfm84XWXt7FlikbtMK5mv6aAwNj7OuRngJGuuO93m2R9FpiEmTDi8h0mtl
5IgCck9q6cT00/qQomBxT6Gs39p1l8bKh6svNwhNfB84HCUs69CkTr/yU5de+Sw0WSEY4rKCeZos
wpuJwfbNr0pIq8LjZK0deBcWoXk3ZlW10LCFJag+pUgaFydBIoLnvl8zNFiasLPoFJZNYAZTB2Kg
4z22drGrnGoFsbxw6XkXZhhqfJgeFTaaa/YmAmndDK3AF7k8EBfezNy0pOg15GSjpliey0dB/CtZ
qkfuliur/8LHtWbRJkPzj4UgrU5h9gZC2sYZ75jK4TO/xtA674O+GOfzNsygaTLpQCx26tw/fQOo
EOyMquG3F1wZ0twjP5Zcfk/WP3O6r+50foOfNjLQvMLZZhjFiVFnbwNjENZXg0UTAFoh3C/gAgr5
+lXDftrFNq3fO3gfFQXglGeE/cT2bbp3CviA0ydIbdE+v7ODp6qsd1T/qIp2q4MOOvwfpcyPYd7v
bWfXc/dKyccUSm8PR1v0W/P6V86OnQcgT7rrgHJzoWbNRYLnv0vhnd1QADwEi1KziUYb/tk30tkX
DF3zMN6ByzjQCPBTDcCa+AFZ6ibFf6YvHsSwTtyyj5LcoFkOl74XONlRCj1VMjVH8Cj3Cvh6d5+i
TBXIJ5V9uO1075vTxgVKpsr2Exzpp15HgHClokuk+oBvsalVUo4A6zt/WgfSXfCLVLkldR2HYxC7
4EGwZ0rVS5PDrdqPtf4JojkISQUbI8gKOpXCK3eL7gJVH/V4zhG+kGlfFU9VyzYq+8leAAPCO85g
gwq3b7uPDM5jDwa9uu4jCUiAp9EclKI7doQOQu4omEoDiyb4uwKrO5DH2qo3Yyqikv5hdtyNJGJp
YtLHjMN52b2CTXpjPVrmk4t90pmI4hs7NA4lgl2nbXc6t08R/csqzaTKWGR0912AfCm6yWnp46sl
ubdH0i4DgMLawX0Z6IdT4R3aogFjO0b8LdoYu5W4FlsPNUGzu8bWxUJ9u83uRgnIDJTSaOnccqSQ
h5pumLPNcxWVEEGYv3v3GpKixMiqiE5VrAo3HigQFD2B2TNA7OVz1z114EFSF4iQvI6BPdww8GAH
f+OPPx0K9o6xdeCEybEEsSsGpClVV6l+A+0TcNMHZm1buJo5U6JHfJ/6WeUn333EXI6KRkWU3DBI
vhvsHxPu4+n1WwD3dxwa4eKzCdBiaYG8AZRuBJQJSEvXAuCj+rr749S7uoryV3uImvCjM/6axV+U
JJV7SpmMy9xe2bkvRc3Z+tpP5lShbwCNgJnDt4JQetfYzF7JOi1dfba49g5jAcyHEQqACtvnjICz
VcN3/nKoWQrJswXRSIe67DNfnibvjwmydYrvBx+Z+HtXnx2/dV7nk2251WkYcggzOeypd4E7UKQU
nLWmioUWlLm/D69sdMP2CraYGVAr0CPrWJjS/pnZRXsjRFgcGXa0OajEVIConhoPl59tYTGY9yy7
aEUZvBE0JzqVO5lD80Z4D+8ddjWBmYZMoHYga65W9ooLnezO3N2nRaYNiKxenngFhKYP2WYk7PCH
TepHryPjVrb+T7OwX7LQ32eTdV1Q+Lqj2r5BR+z3stzzDue0C+vGywOocM9GWYEBaq+MkepYGSwL
y/e/XthPa15to1OlL214OlbWS2r6cajJwXTIzqrClR39wlyaO/T4o6wAZsJcsoW1p5xfk3U10dLP
P9/z08+nRSUGwMDEqa3CTc9fcLDaafPWhUD18oBbOpbO25t7S4fEHRFnHGal266Yfg6DOPC8S3LT
P0B/sk0rFRs4UFCjWSkRLT3VLD6gtyooWijUTv0QAN9CRfoIwb6ZqNH4aZJerITQhTA073cu4OWY
6SwTJ58/gW0EDNa44W2zMrKWPvtsx9xyaRSDh6uz4HUEWcJIPy5/koULzzttDRiN100AnEc1pr8m
s7h1QNq8fOmFFz/33TH0WASpxeWpCslrq7sHMVGcjJoQ51w1rByHFjI183Zbz85LDgYdqGYdjxkG
kgQxztTYSTgg1nyvVD3vrR2bMOxKlg/YIwJX1plxVcN/NitWDhX/pEJf7JXnzbRWVWfaHlJYIe5l
Mm7SHdnmG7q190CQqGt0C8bT5kpddTfipt439zAAus2S705KMpv2MstFCxAp7j5EbR1hk1SpLTwZ
28QLIhdKlj+Xx8PCDJl32sKmDFYgHu7jhNgOxR7aob34e5eezfGmHjstBwMOhVD1tY6xzeBmQtaS
yktzZLYHqLnVtEGJHy5U8UIzAnlcthKclobvbF6ztgTzqoQKg/Dptx8GTwND7soxi19y5PeFafy6
/IIWIi+qn/+N7cg0gb7lGUCBVFORxZMnQ5BtUpFGU1GQPcpW0y/HtqvXfLCMGFQbiBIsRoO1yP/1
x7fnbbahOwzU8ur0MJqmswepBwgfp6b2AzHzGnkM/DLUbo0NY810MFqmNqPlyaStmX7hnBC+JaC0
/kCYnZ7BgbZWBs7XWyB73pCrUGsMjKyTR8+C2smvfYyg6aYejB/asJ/LCXDGtBuMtYl+HjH/P9Ht
ufNOxYbUqEKeHqADxiHTY+6DrTsLdLfpTP4DPZBPmB/aQDdD49YfUC/CgM/bD+N058gHBvLk3jM9
79m2oYv3HRBHVU3os4DS+KagXbptunJaiXpfx2973usrvdxCIy4Zjn4PGO3kRVgdSu1hvzR88+2f
J9ynDcdY575t1jY/sj44Qfl3k6oQKVMZJgXJD6zSj8LJV1ajpS89O4SwFACnSbf9ETBEsu0C9ZoO
44MIxcOojL1rwHK9mFyxMt7/yTO/+tKziGTKMG/hDJed0tSVwJFNrM+3yi3Hj4BNVAGDJ5oPFCkz
P8pKs/oJYwn/TmVt9zRkTrX3cjPYCdcnQzxAiMAi0P/430IUwx5CgvpeFaG6tpyy/2mNFPSxgDnv
g+dP7y3zgEa6HDSWBsAs7vWG24ygF0BtPOXmEw3hUDJ1lnGDKm229wplrUyLpfvMgmCBFTWX/oBJ
iGr8thqFv2Omi5P7BHB5XqfG8+Xn+TqO2/PmYjvPvAFeSPyYIdLdComiRDDV3fv3rn4eeJ8Gs7Y9
SrwB2ux6cj3UBiEQM026Nny/XijseXcw5SO4fmnKjrnX5TuGM+mjWclyD7EgQoeFoym1tVw5qn19
ILXnDcMmKySS7YU4BmJSN6Ip8zvRTj4IkNZ4hWWE7Rqv4x/QzvCnFJTIlfG2MEXnncRqYFUBCvKA
olVw4CXFUg6IYtSl9UPqkt/aDR/A9F1JFC8sSMEs9nQdPpbTmRyfqwcrMhxrEAWzPvZ5UWwvj4il
55mFnCELAEwBjOEoxhJ5LOQtjTt0VBofhWVPOZJ6FbnTrdGmIEaCwnb5pkuDfBZ4KEeHaw8q39EG
mhcOjqFCH4p1972LzyLCmKW1EFJkJwHXDshLwBlc63k0/+FwvgiZwSwMZF1uqdLFxU9vRvTqRgBb
R39gXLRRGze6vo7fiihh0fXr6RRfJ/jn9nBIDsl1HF9fP90+QF4XHR6i993u7+7h7+GvjP6K7dXd
7nCIdoenQ3T4exVEm+2ujrY3x+N2u33e7/Gvn8fHzf64uzlucJ04Pu03+DvbzXGzP13HSfIa35//
2mYTv8bxPn7dQw20EvUWZvS829mHH4etFQZgCZ7S77YZxW2Kc1GMjmQR5yHzXoIWuOqVuy0M93nz
s41PlxeM+Acg+xMxmQlsfXfo9lhZ78yFYTdvfu4VzPdG6FyBKAgSMJMjCX0b9K0g+bD9mB/BZr3j
BWgF/nNfVA8qnZJieBzqNeHTwhoyb4i2wfiXkBNzrCG1e6t9lAY706BYDyuxLxQxd5dnwNJ7PP/5
pyhPRguAQBAUDwUD6cE7hu1HsxZ2/zWUfjED/FlMMghw4hZ3+BFEw2bfgFa5Z5MVFBtbg8CYjM5Z
xXk+VgMADmMDUxbBNstTdSXAfH8jDJIs2KnWRtSUoFAHbkDuWWA3GyDD1f5/nJ3Jcqw4t4WfiAiQ
QMCUJns77ePeE+K0gEQjECCJp78ra1Q348/jiJpUDaqcmYBQs/da69PGp48+IpaOkXD6n4G0prx4
a0DmGiaKjEX0JGbk7ZY1KLk9ioGIeS1gGmzkCISob1MKQepOeARaiNHjaqeVW/8GbaQ5Xuor731V
o4A9d+gTJINpvSxEguHOukxtke3kI2Sd2/jZE9r+DGNDPQQ5Q5pdRR7bsz4QW5ibnCaRtdIvbemv
WcemMF8i2T9p6ZkHKPjaPNbSwcGxHVMRapFSCepu5wzTR1lxjQm1iBJTNwFyRUclX5gkYEsppLlP
IQJHfY/5X2wmb432q5kdjaoKEegc72411g+CRCKfO0W+WJpujeWrKZwhrq/Sow73Af02eGcYKwGK
eVxhJf77GL5RiaX/mOT/NYgDkH7hFZPB3sTDPeddhhpKLuoppe0AOla/LyFycXrEwvb0oRxplBDh
ZbYtvljob92+q5l+qG0PWSkqfoAFIvTwzKu3v1/ZjTn1WmtuXU/7LZGYBZDetvWRCp67zOiXms/8
VI6Ff3Ad+5UW+MZjutaet7RC/mYv2oORrPqIvG54UOCan2It5mfe9TT7+0XdmHKu5eeaGdFM4Rru
3WEzLD/qS+rpV5Eft4bCteDcTGsx9+EgDnLSSKDkOmzNTrXICk8WiqyUYr5oDNzOa/rELcSETPjI
G3iKbObhN1BniDOWi956CIf/SmN36yFeTbFodSy0U6w5IAy535SWi58Wh2E3RbAxODc8MqjDTfqL
Cf3WU7yac40YV9YVeNmEtTs2yZNb0ccAJ2mmv8r/u8G9o+xquliscFfAqsJ925gJKrKF1TC19mSn
2cgeAR1Rjwj5aRGyI5Fp3oYuv6Sbk2PZ+nZv+qCDybK4pL7osdkuYmSnDpvytPUD/YVg7NY9v5py
QoBBWdX58hAXQ7jjFfakQvLlwZV+3CTEKzGxrmb5oiF4655fbSNL05QNZUGDjbG3QBVWDOW97ZZg
75iCou9O/5v3hLKrica4C7KbGzbCr8bnrYXbKCt9pKwjgP6/tR8BEv//GwIeL42nPBdTTufYGOUY
v87aUZeg5lDx1eb4xhRwLWF3BfVs45XjIaTxa6DJvilKCBSCr+qnNx7ItXTdNpMap8AfDkgMTIt2
AkrATykgjPHrf5rDrgXrowp5iMUEp61xP6wvUMwlVH4VXXbr119NGK0JPXSWu/HgjvN5CP1ljwjr
YwfO1oZXpfhiGr5xmguuJopgjFZo9vRyMAUCesk7irMp/jWVHyFzcxPHX3zPrWd9NVnE0TwjILRd
Dj0coynzFwVh3SQy5g3jVxuAG3XI4Op1rxhQ9MBYDQe/8X9Wskj14G6QfLGhM3xHqHgCVCKhUIGK
NBlaMuUcSZJfXN+NqSa4evndBRwtJIlzFBfoSXnVZ1VD97Ko6psB7QQ0my8zPm/dyau3H/p/xjzX
ygNf1bYPABVZoddLPNb/+fuovnEp14p2FvoIqkX9HvJKiG+w8W2eEf5tDrZiwKa5YfdYLQZakb9/
22Wg/Y/TwbW2nXYINh/bsjusgRSXIR4caFAMXzyWW59+ucZ/7QkBt/FaxadgHw6kBlMDXB2pSf9F
LfnWp19e3X99ut+Wa9MgVvkwFwQngdJ1d/LCFvpvd+ZqAlgWN3aUxU6MFqLInGaM7wyEr1+sVrd6
J9f5vX40LaDP8HBPR/NrNAYYAq3v4bz9MTfIJTHrRojleVnjX6BY/DfCPb2WulNfiYDaujtErsjB
mdqvlO+V99VsduPd8K9mAMuqqQWDih/a2LKzQdj1H5AQ1DF0w+iL+3brK65e9IUWjg1CKFWr4Pcw
9Ymtjpo///2J3/rsq1e7X2RkC+pcsmFXnq808hJJRgEUhfiqKn1jyF5r2alGBX+cY3nsKvdckXHb
EvHF8TH8J5/jf7zL15J1ihB7HB5aRKg0tYe9lTvFT70Y9JJMPRke5inojith/Rb/J1SGqwEnEeSn
uQCegZTHtp7IRwTa6nwHxjADNdCVQu0QfKe6pCyXDqQ7AqGeG7ABPkXmafwJCe57zw2axEVd/6Bq
XS/JMo840/cXdURQQewmoLkMOzFk7TrRJ88BUynR2q4HFmlnK2OQHUAynPfRMLv3tPD9PXi4SIT1
O7WxbLQgR9Jtg1CSR7CwIfKciYHAB6glq2l3P8Z8ehZlHb1jx1c2qQwgyNmFbalTwYI+G01k3kIO
CYiC2j7pKnoGt+HbsgC1YNGtUWvUpEtNnVyB5pbjMp2NkTH4gr2OIEfsgXyAkWKHu7AgRxQSv7hq
1Qa8phXZxA2Ep8AUbiMBvojrRNBrOpCEOoFT5W3XxlnQR9HOCeWms82hmpvmWx3NvwPaS0g37f3k
QKTnWqgADQMzAhqpN+3zV0cblY31CJnl6KgtaarPmBEEiscz9ghFtBdtYVJPQ7jZSQbJ7Tj3aTMw
0NnIqTI+YKZVb04jCe8A9xjTSAAPE0JNspGFB06e12cLiE/AcbovSEX7dDh+RmfndhuGYquJD3V2
jwus3SjMW+D9kMcEbAZRwzNSgYGtFH/isT+RgD273Ou2UeWekKT10mq7bX1U6nhg5YXsSFMSTSde
BCwphtEFqLMgKdgsmxWp0gfeNNC+zoVen90aCEEdFKeOdjT1qgG4WdRmFmha3Xh+JpzlkQAesXL2
Th3/CpDy2Hb+ktQXqWlZl042K3BYwF1NIQea0iWQJdJOqo0u5K4twyKtEC2FojmoPrF+QJeshay1
expWf74nyzzDphYbaDHnj5j3fBch9zhA+Lnj8mjTidImAmCOzTxBUlrGnzoUYGX2UaJU8x5PHfQH
7LNe64+ykWIzrMhO7SmsmuGkugzOyiYrSHPfGu8NkYGvAIAcpkDnfURVzuNiy3wFneYcVZug6VaU
TOYyU3xkWUjaEIjOYYOdIVYhJVXCCJJAGRBcCHSh34WJ/zRt8BFoSjG4yx8AbJ9ljNhY2K/vpqk/
FUN9N9bVGfM+S3BY3EvYKpaFflN1fFwb+tuMzQ8SleWeygHGUjZ9iwb31Pj8TPwGqMbxI4jdE+4h
do++TMPKDzLJ6bqfi/kpFgtNTGkFeGbFKZD9d9aH93RlsPzX/U+uI28X+gpPL4q7XUsBw1ya4q1n
GJBo/YyJS6YQlTfQdGTsf9TdP2qCBRBKVIikKNvUh6oTQLe8QIZ27pTkh9uyp1GYbRVXd2Bm3ZOY
ngpedD/bRaMBDppK5lL9c6w7ueEDslK5697x0kHqQUXHhBiK7/Jc9J7X6BmM9hF8bv4BRi2whzWC
Q1dk5mT1pIBfrSG3W+hn5enneJbbQplNwSOYcUO0+aIANM3Z0XtASuo8ngXHyJ76jM7SZGUb5HWk
00kBJhZGbwrArTcI0GgC0m0BvXf8glLmije34N/nGhipZiXudgF3L2E9RjcMEyJHcGqUUO7FqUvK
HNXMYx8gQYZ4nGBEKLGNi/J19sGNXTv2exnJgwarJUP+ZJmrBtacoGRnGxo/c0T7Jlt1Nxtsv1dS
lanU4UtQ+T9bb+6yFoxVHM7CcOOh2JXaMPYzvTS/QO/bB9W45CjpABrGgp2HcLEJdTxwbIv4wXOk
zWHyPHOrv7ut6LIYxwBwaMGmn9bVybwiPEx+e8YU+BRy7uU0UD0g0n6bYLrH0lQ2OfCMoGqC0JQK
bu8MIElJpxwBzX7cJ80yvTvO+Ory4Ztg8wMCn1GLjuWY8pajZtQqyML58Iw2abB1Q/pTGvuKlFME
1ZQN9CZ1lDnB9MnBNOx96WdBIKGwH6OniY6bUc3jsa6AdPTnO2PLb6LrT1GMtJBCM5ux3v/wZ/PW
WZA1tKSHAahicAi9D7R8m4QP+B97HjzbIv5EZf2zCKe9X7gxAHekS+KafNQFSI/G6s+1BKMM8nuV
m0kte3gkMqvYAQU+9PGXHGikw+gqsIIsUj+nFRcFv9O5p/25ZFDbs8pWiTPEZxhRQXwMxF6u0Mi7
kWgzSxEUYgmC/5cwhGW40zkqPb+jWMqcLL1KVmwnsyAqD1ZOn2EwoKJu6j9YcOBRmPVxiSWKdDGg
cCjdtmUScRncWTkXmZr8Mhsjsm5BPjxaEaVBjZMjFts06quz4wi2CSMQ8UoC9ksh/gQVB/cOYv8O
FR/AdOsLcQioW3UMqPvMLMgn0NkcsDCcunEEuY3273ZdK2BkZ5EiSg3pFGMAkJ9FHz0gEF1N2DgA
R4TKlOP4bjIZrOH9iHDS1XF+TGAA5wp5JmlrAPLyByaBaDUAAlYwQdDAfexK6qLiDOFR3LHHooMn
YXRHkCVJuW2nlmJcqynDQl1/+nBgo8avwSaegqdmakliWGvwdeIyMJpV3Bs9zQ9Uuv7Rge0uBZ1E
nDkSVLBMqR3n6n4dkeMFQrF5Nou9c6SDtOOAjcgyJX8mVXzzS7CMqlreubo/Q7PRJzAS7YMIxNwK
hKlUFQzALGb2JIAbAf/dw1igaJKXIYIEQRTKnaIWUMt4WJuJAs1N++RRqoifIXgQOUh0RSpZ37/N
MBNfFrAyG5aD7hFO7jdZ59TtqXJi5JzZiuB9eBmmPzCM5uGAVnU3AR2M1XJh/HHucSAJlZegwO0c
tCi3g9JYzGn/KeYFLM4Bj3Qi2YoyY0OLZxU0sKEAh1lMv2bQ5Gph7js55INrtmSc4KVAojnywWgq
5+keSN9sWqs8kPy5HE8ogCAZXm9dp2PpWvhHGdFt5/XpIL0fK1IkQAnYqok/UCUOoiO5NBHOw92x
GJ3cI/rUAFnF/SlxaZGuULP6KLlqO34KOlxeJvAsgRUbSFhemHe4yNJW6cicbRyuETZx5R1xJDCk
Zdo441un+cbvyx02KNnAi4ceAQ8BXER9zz7A1Hlso58KU1jo1Q+NddIQzKCkXMXdUs4nkPmcBLa/
NJjZY88FnB5YlukMR7rPXmbEWoFpxjIGEdi+aepMlhJozwtbkn56HL/KqRWYC+Z3VfIuDTpsUQmS
xuGucWh86CAqHyhWLz65nyP2ui2WJkVAAyVTBk7bE6nZpqzbnT/gCO+H2AEFw3LU0h4cAWZxXKzP
lTKZVir15w5JQCYJKH3ktCqSIOqxIvkqKZwWHiUfy+9S9whTeQvGNxAjT/5SZX0F6uDUNDD1E4sK
S1M0w6EPvH7rDsFm4EOzkUOM/vpA9maWwZaBbLmdlfK2sXJOcyeqP0UJG0rLaHPoF3DnYt7ezQhU
QfzvvG6WYtkxQjBNLANgbAUo02D6Im1lQWuu8BxYYCejoEhrXsYQiDL+T8Bm913Eeo+MOz+peXS3
FpBF+ZULvD3u3LR4hxnzvSxdOGBM8wFSZZgVLflOYQ7yLLKueg93BAKeAdMNbhjxB29jKew3MOfE
dNwHYVk/atdSbCzaJq0gosKijkl4oLC2ENX3GYh2fiJlj22V9MsPoBvV80BtmLIAde52lNP3Doka
ZxeBKD8wLvs95GICo9Up99XcglsrOn7iDnVPYKxzAP8ihSl1HWgiqonWqTKyfIwr7GhNy9QGXXw8
3pHJku68IAzAVhawqpc6xqpPOzQb9rNR8ruQJvYTojp+rzzbbeaBgO6NJQzoOADipwcxIT0719CK
fiW5uXGOvrY3lzGyEji3xYGrZc0QgQtkFCt/IxnGz/5+Ur9RnL22IFsF27HpugJhoWbr9YjYbQ1L
OzH/LJrxv1HO6LUPWXO6gBM5q6P0fyOGcDvyANskm8zYO4FOmzIgKK338vcrulH1o5eCwb9rWV5b
O73fDkcYxuzdSNKaZ6vZhV9xb24Umq+9yJrVNcDtATKMsG61g48n4sP3ZhJC/iyet2u12vz9Sm6V
OK6KQNFaljVe2UuaEXalfZFV0Ve+qVuP/ar4g6QdEhm/GY5N3z0sA17r1uSoUryvxnv8b7/+qgZk
1dRr3y+GI6wqQf2szZ+/f+6Nd+LaQgyHUtkVDOE0AeX3LFZbofgzi8zD3z/+xvC5thBbQU3PegTT
NCFOOeJciTVbhyZV3g8/LL54625dw1U1t4T+dApr3BtDTtp5RTtTzl94qG4MmmsLcQfsOycrPrqq
Hjz23n3lRrsxYsjlUv71WpUL4nEnTIzHyxHdBBc0TJnErchAiv5vFfR//Bf/+grBHWyDNYRJgdd4
CUh8OllW+0WJ+9Ytv+rbLDMqNU44D0emJ50Mg50zr7nkQrRNtf370Ln1FVfvaym6dYqmfjgOpt7U
Rb2vHXYMdb//+8ffKnRfE1mAmA7jpYjkMWzj+6ICTi68dwRQ29w8dPpXGVtESy6vHX/9+xfeeuRX
b/ACljCSbQp59Opw05VxVuCVQBZAYoe3v3/DjcF6bXFc4sbE4VAOiKPhTzVz7gKyvv/9o288jGs7
YzViGVLVgodBYhwJKnVERQ3M4q8y0jzvHxPT/6gSX9sVx3nQyJK2xV44Dnl3gIbIiRM7e26Wcgu9
ZIB0rqnPod6RGxdwUZPgPDzt+25oN65W9jh6sb13Yn8ZUiCRyaMYgbnXi1mPSxDzhxaN643jiSlT
8VrnCyvDj0CE8z3IFog2ah33roLz5ZshAk2bhWKXL4g+kKAGEn7Czs/pmrMAKT3zyWLhFbLrFpuJ
aqcsCBrgEIY5A4MCyGkNqDdAnb73u42F/TmvYb0ZY1Vjxz9Vqa2n4SxbePoRk49zRyPWGe72bkVX
hS3kwfFG8Vy40QBist/bT78wDKfraA6zsm46WOXD8FCbwX6fWl+kaCy5PzrUobBi9sumoCb87ZIV
FRjLICMBflnu4hAa9piN3oY0BLGXkK2lOGhdSlhqJcks+vVeV3GXowo5PkVTjAQQ6w/pqsIe/pRR
bWfmmHucDsIfvgUFeFineTOgNpBHqzNDveYMiP1ecJR2bF3/chiO24JpAYy5XD/8EI3wyAElOVFd
7Z4mgmRy/NIJMf3VSPptP4/DQzVgQYD7aJ6zsCiL+8rWMW6wx7/ZBmdlpfyaJfUU8nPYy/BTgaF2
FwbN+DlQ1Fy8WOhdfEnjDwOtEFxULT9J3LRwo46AxSMd7dnGsYXZHW/etLLhzvRT8CCqak1x/9st
tMP0pWrGNR/dCWi/oMUPC/RaYjS5isIGJwk6xXNY5MZBVnvLozVVEUpCkRfLzeDgR8B86b5QS1mi
gXi8LzpkIIyew/IgvFTK3LZ75yyuUzI64WuFQQXq+1zfmwihxRk6JMtWIzYHhwKUfqOFmu0CbHSC
qBZ3a6eSHKfOs7B793MSTWTcKROjpE+Zjwostk7V99kFIRu7zehdwiuY1EpF2wCkjD1ytjog6flr
F7vk1XT4s6ibnw2p2we/AEXPToAnRAEaL2Pp0DvRtWuO9+K8jNxmcEw2oF2LdUH/oBxOEJJjxz+2
JlsnVJz96CFGrAbuwnTQ7Ygip/XpriXU2eihdV6BoTLnPrRRMsYdwm/xLr9gBCIPwwHzIlmE0/Zp
CNlql5FWibRWWAN91gZP0uj4vl6of1SlKI8+W6DAGusmKYgfJ2pBGyMiI+oF7lzlyNvoUo6veIWu
ix4Ni5EMURJHf3bRjOpCTOa3YojjvS37CJXImm+iQtO3Sar4foHHCHW7ujwr3Q2QQ6HuzsoZLJaZ
dVuU+6qTy3BMiFfDt0bYPqlX8Mrt0IXnRlDkIjlGtq9eVTpPoQOhAcToxdpsAvgNznpBmDtVs3l3
3GlMw3Ck92b0loOd+iYbMLyOCqH8AB55/caf0eOYexRvIoWzg2MWgdNkrfJmmYGy9oq1TTG/19te
B9MWVCObz1aTc1m17R/aFVUKe2OAfHJc3zixKNMm6jZEmCrnkVZndAAIClI4K1ink1smPZujUjYC
C+DprU+7Jm/BtN+4ASY0UURuHjqDTDuHBXsbBtNmNW6Uwf3rbOmg1izU6JWZdah26+SOPwhgXRkA
7vZDYcv6oSM+f3Nh8slAm+5Osbtc8CxCHGqNKnKFtLFlHaaHMFZmWzgoUQIBb9GNoWV9lDhvJr63
FGkBkFm6jugdFk30ZxQ2+u7VoFeE8NJsKh/Hy5A28ZYYvtOxj9z+APECdFzPpqVsGwaek1czeoOo
h0fbalDj1jHItI/wIBPOurfqUv6u0EnMWqBXk6gtgEXBjPcL0twSJ/dqRjgGCU9zD34GtDyRfVl9
23xH291FldNFzX0YUMoGUnsDs0i9H9dxAFvbVzts2eFgNqh7DMmoWPQtLkT0u6eBTiOUur67PQAD
XYOEwIA6/qakKyDSHUX/aBy9rRiaNS3qyH0WYz9AqqwAIPYdCShMjMZTEPoBlMVBsdMtWOwFbfx3
WBb4ZpZT8DGjXZbLZVpeRFUUr93i9fuiwm1A/C3dBLPnqETOPeYcVC2XQMF4iyr/DqkEPCMaa+lA
UOpacYbZQrrfZvBOi4QTVWbar1csh1YnQnSn4pIhD9PUmfO225ULalDDUtFtrzxMVNxahIaUPwnI
WFnra5lbBQHu6Mb10XNRTF/nWSceNgoPeG8sqsuo2CFbClkrs2WXjsHbGFXvxInqna94u+2majx6
eJTJSB0PceBr82u0rd5ObqkS3oS/kCKEYnHTmxThqu5FgTicgAhBtggnFVDHAmzwGof/tjeIGqlq
7xvp/Z/o6D2UctjN6CgkIJXwDA1l/A3IVMkYWbKPsPXZOm6AEIV+6VKGJlBuwaDKyej1CWhDIEW4
ywTQZo8O7NyM3zjklhu/dJEZQ5jOSmFWrAexwotUIk65Y1sTE/eOjZgVaqq2zEp6nEPxFDtivR9V
7OS8RQYXEUguCrBKpL0zvesWdeXJTA9VgZK86EOYeRAYVBatzOOIfo+X9pX349Yf/B+dgXEbcxhW
Xoq4GULW3wAODYnvRG/cohexVCuadtPCkmpFPEArwnhjsFSjETD9EFP1K1gMQl4gXdp4NSF5WdA/
gurHMA6R+ILwCr8JEUhI7iKPYBUSMA6PLX4R9jOv/ehGOxTivF0f4w7FMXhdaDTbbCAXN5oom4TF
pH5piPOGsPopsSXkt2Nhe3TI1ZqiwtZfYCJoGa7qU0/2vRglTScskjmb4jDlrD6XDntHefHDLNGb
IfLdY0BBX2yIed1aTIF2rZGgM7i/B6aqjFH2XPSYxWJMvffSN/F3wRAMjNOM3IQLe0ACJV4uf/jG
WPEuKiozv0QTyHeQjsMxS20gA1DpqIMfceCCQBtGv+w81ygoyBbVLHWOiQ87K1/QNg3jXxY+PKQZ
qRbVSxcTlq9xlUiRQyPKs4kxKMAWYgiTSNXwAHXBQ93WvxGzhdCDEBoHMxgvG1d5LwmfM+rwJQ3G
yKAjTgakhdT9Hm8ETtWO9LaeqNEC8qo/jS3+RBy5S13sYVFbUMSe4bRFETp8QU7iLpKsRXpP8eYv
CCPxsXNEGPKwDy6FbeKJIceQ+y7nBsE14bJemnvfKk81mUbLLI3VPF26/b+HNaJpVVrsdMF9S2uJ
Xjw1YAQuUvuZGUWVVP2CHEBX596MZiOvsWVxKjHsMF9gL8zJn6CO1wPEuB+tKd2NMHJN/cj0cEwX
r60btUmoR5M7TvliXXz3PE9uwpypThew/FCZd3W2IOAz89AnTz1sBdlM3KQbIBCABPOubMwMBXGE
KmI8h/g5QBwBb/fdUBTP22hKxtU8IQXxhzNGaNKEQY/oJ2ySIwvRgh6xrJjGe/DQQzpI9MDSpo6n
hNWcpToGktL2xkmceP3hrO2ce9qDew95ddhe13/g88WxmJXfe+IE+HpIJMiy8pRhJkmkVSYHA6CH
Mz3mCUQIH2gJtaljsfRZzDe5UThB1K4NNoU39L+rOi5zB3FkJ8zBekewcGykx9ED5uRJBcuQ1fMK
oS+Z9O9eQ56HMFL0UiARCTZl26hnXY+nXkLpOALHl0FjvR69cX6L6vWeN+WU1EMt7oaZOk8tIhSf
tCOcJ4U007Ru/CJpvOgp9El1H6L5BNGJrTeVcvZrGZBTcSnTi77eSB2VCKPq1g0idpsNyr24drhz
6xWNBsXVjwEKo6wZpifJGct9jz+uIL1CUjDdlS22O8MlWhbRRiotluV1aDwvMXz5rBeLHuysPPxt
ER9RH+EpUlU+Ix/R9D3KxL04r3xFNVpPmP6D8rHrFIzEsWn3Qhc/oipkWAfQ6xpKGG4lTkqpUM5L
RLonIiosODPePwQhImdt7oKEtb3AP9QPbHMaUC1MmDS6+SGlujetgx1l4Va564zdpp4KhL05U5k5
Uf+kenE0i0E6GeLF0yrQFr0siCfs6JzqKipyB+Q9irbrRo7mbJWYU6cAJzLo0KKLB6/cKGz14CTT
mG47w1NooSDFmdq7cVnWTbd6x5nSah8ICOTLoJwR0dX+ildZpRP282kvOMGs6HWbpSxYhuNMl+ix
L1D7F0vaafQ+F/jGMAVh2XeIe5Jx1yJaDpVKBBXJfVgUYos1us4qwzCRrDBJqZq+OytGcrkEuAAS
o6PdddABDNi+tNHAL3xynIf94rspuod16tFKhp1mQ6g9cxi4UufClvEduLSYduoHsgRQOoU02pUT
x8Kkg0+EO4PJyJRNJ7DJtnLBD2qXKjxUlK6bQLVD2rRztLUhB97Np03mOCEsUANNA96+T72J0ask
mA5wVp0hAdmaYICZZ4SYy5M4gKm2j1LP98pt2HlTaoboDrIGpNKxBiU3ESMMrsKkKTq6Ae6gSedI
g76HQPpUAfmI0F31ES6jOnf9XH80dcu3QdH5aSX69gE1iwXImb556hd/xvw3FMnSQ7hBBkNz2do1
azxWb60M/T1CzBFLS/ScQ2dk8jmycc7seJhc9dSKEXNr0H0Uq31opmhNphlxDBZ7jn3oLu8w9zxF
Bj0uvYzuQyuRJqeoxCAZnTGpmsbkneJw9ndy+UYrqK+kcrBIgoaYNoj/Q9sMdQ9frc7W9nJImFT6
A+JUOOB0jXULu3m8bC1HAz90IX+R05Z6ARj3hd1MVtsj4eUvhH/rfLo8XkRpiDuODvqrjyLdXuL8
hVy5WuaaG0ihGsg+YGw/xj6rswBAD5htSAIN7/DoaMmfXB3C1De7T3bVPCskNt9UOBJbXoRU1Q4I
I2g0jUkNZFASSSyMXb0ips8TP7jhH4wiIE5NXviyjPphHEHvlXDY5XjbXtvZQ0+JoBhRNOguNbzH
B05+sdc2eFsjieJzhWwxN6zbzehE5ORpN0RXaqiyqi+7MtV1Ufa7JgocP3H5Ragi62JB6K1CE7aU
kYezpu89IceEPmhq11MjDTlzV093rOqxyOIE2yFlkYQYdO7U+9XBUDgzstk45qVewvrdZbbd8Q76
8xYRRPfuOFbQyuUT39aO+xYC1olMx24+maihaWdYs40oji1WODqFo0ac45LIU2dUsXGCFXADMiE4
D6vJhhvBtnUU9Nu40lBTuiTIXQT1ZpDzjvcx9Ig4tzU+uqO2QRfHZ0hidEqazUxjpsMmYhONl4VN
R/Glx1qFWzn05FFPLkVnWMElN8oSHfGV8KPTdvSspkJtRohoDwUmiH3jFm6KY/JlLXb+j7MzaY6T
Z7TwL1IVEgKJbY9uPA+Jk2yoJHZAgJiRgF9/T78rf1zTVHmVihfQaB7OeU63M7rLrgSJsbX0J2xj
2lFfp2OVvZI8i9D3VXFAGqR/gKm+QTqknHaVVyZXWrvV0RvPd65Tbo48SHCwhhw+sCglN1sGN80O
E1QPIKRTPckEOstN2cni+yAKhXMYNd1Imsu7CUujPWgn2bZO2yQEaiV4kt3ohiQva2xv4/IV8w/s
1pYNGA2aJPk9sJzelxyihSioLeQxTIWmKAQEX7b1N12r2VXtqu7kezVkL5kw9e1U5MUjYG/lrmDS
f6JY2N0oD4gC2vuexcLOy+4YYS7+n3ah6bE9Hr2YvqdmLB9TggMrX54PWwZIND10y71yAoGBSRF1
8LtU/oxUNB4xkGtIpXBYxSuZYBUG+uboqhwK0ZRX3labLtrxMkhXXJlL573nQ+wPlwcxV5oFEauu
CXSQKcYn/FOot68dJp9f+uHhrepzp3Xc6npST7UACETjXO1rF070fDb+4dn9NEzJdH62KO8rd9qS
+CDgMP7Np+xr9ypzrFtZMqfjBpDs0SOh8JNbjuO/rxXM7MqD5jCKTR1BCjC/GckTSJrSrpT50t3A
7IpymloeDCSLQjD7bqaoe5UOWbkbWLjC/e+C5UORq7oWqhi4DE2ivtn4bOJjD23dIzVIsqsSsmmu
5Yp1b6FdzgluEgLwEZTK5npoYuwlcdfXbgXEGpfLf+GKZg5x8zztjRY74DDF6mI0CmzseucKB2rX
58tvWPr9s6vKsTTl2CYsCHHrCvoYFCNicG9zd/p7+fkLmTfunN7WEz8jjcHFHGBXem+PTbZNdvqb
/xNq3Y3r7fzxa4aHOcYtAoceQs8CN4BCb1XkHT0CHaZsdpc/ZKkqZv14arqzijluro0t9naEZmnA
W9oNVyswsqUXzG4waSCNbM/chqYucLVU4ZBcQlI/GqgQsUkU28vfsVThsy5dyAxDhIWxooF6y2JL
OSVYcE4rzencbD65M5vHH2tsiFPoMnEtFz13cYrTsvcyfTqbPldvqpdeMbu2TOAA6m3g19cF3XVY
Oir/gahXR794fC3X9fMyYnNcmzgrlpySBiE2KfsW25OiedfVl2YyNmexiWGAZM1DiG9g1GsE5dq+
ZNhvw9G9v1zDCzh9NseqFU6ErausoxM4DE266zMaXw0uL5sNNqG4E8cJtwD/WMJgbhvss6EuRzqf
DezTiCXYhG2igPIZF5BQYJJpL/2+eMN2BfRIIXDU0/nOJmlttDLGLRX2uT98GK2h0HZgsUc4WYtD
DkRn4AZu2laZu/L4z7sVAP3/+/iasSoYGWJRoOoB7NSzOI9xfLpH1G0UytH7apuZjQ+ZE2Nd35Ze
WEAIy3G3dF6leflat136jNnoAEmMm9YjQszr6FXaJ5G2m9Z5VtmX1DxsnpuMzEwZ9whVxN4Putyo
zq7SblzhWS1V8Gym9+hYImeqZ2HHwNOzPowMA04T1wr+84UEC2bjAdylBaiK/hTWvr7HreGTJNlK
T1p49BxZlrZRZ6uz/wo3NM9+jd1ZtVafS48+r10+tHoBSrqHiyYWCkqhSMUCu3XXAh4W2sqcVjbA
KiVGyljYQrdepT9bdSfFW+/+vjy+LD3+/PcPP93p3TzmDtqK0L9ajvMM+j4G7cbytal2ocHMSWQZ
TNhwx1EWFjkueEeFq68/LmK8L//8z+cPJmcd1Q1iAdouUnQDCguLn9e/Jm1eysG/thHu/4EuWcMQ
LtXxrM/GCG8dORIlwyL6ra2PM5w1lOVSFcwmceg3yKgDj4UOjbpDluCGIdDM3FNjvb1WEQ5OLhfW
UlXM+q6YAtw8OwmI0HXnnYXh7vl89DEqv5aOzebYMWU9BEGwmoUWaI6efOfx7wEY3C/9+jnkq+9H
E+CgFYFIKj/Gfb6T5J7V2Zpg61yP/3+xw+ZUL3gohRxFNCLyIb2L1X17dle3U7YvIu/AG77nkJkg
r+6WQUrK+gbXFL/hFN1+7eNmK/c+U0Y1514uk2GjIKCZUIJxu9Z4F5rYHOnFNW1gj8CE07Z/G3bH
BA58cM4br0wKC71QnBvch0GkG/kAW3rEQiq7/YTMvoL/MgAuN/3fcex2l4to6SWzrl5RinMagnB0
GF03bfwyINuFgNqaprgUZdHKgo6fZ5rP2sGsn7du0ZuGt+JUkQxGRm4QtBpHww1tg/wByhX2mOgU
+SUtJFdXRQl/lc/UeAMVvqUHM1p+7wjbboaE0CvalBSe1SK4hmwo2+EWYLjxCn94LmINGCQOBd9t
lUuYJgOr74r4rN+IKr+6dStmD0ySdFeZyjRbnJnh1neoMnnlRWm/j7sOFLCUeZCLFNAUmL6KcbSk
3FNTIMnjQHOTnYIc6Ur4nSRa2Yov1cBsoHIY2GkSEowwFdPRn9zDNAbHtoBKLkfWie9+Sf3J5kit
rG1wbTzR6rqs7ojvQqwDSYl5v9yKFobxeUKzLHCxCBlWdS053F+4026ban/50QvD65yYhdSPlvhp
WsMp9nQ28FrY5Myw0i6XHj5bYsRFmUO+pwACJK9pP+x4qnGE/fdrv3w2+oiaN3AXQ6xKNW5Sy+wo
zhYRslLkSz99tsSYximo+jGfwgmHEjKqtsgWauza+uK/RIhPOqx/fu2HwWdsQXtWcpInBS9JvlU+
riVJHldbLaCj8LLu/FnF8KMfRmfaUB31b8r1FNYi8NiXcVLeQrMgd1VGU9xkx+W+9cgaHm7p02dj
Vu3qpq1T64RTPP3KM5hc4TE+kgjpQV+rudloZUH0zSkPWJirEWiLZ8DANwiaX3n6QmeZRzTbruIt
6bF2azLnaJ3kr8rdr/7y2WIE1L96qFKA/jyRborisXffc7WG6Fz64bNthIyLjhODYgmgIt2Ixrun
xRCszNULk+kcUxV3TBjRYBnlyfyNdcgv9xP9NhLAvoJ0/6V6nVOqBCPwZtXYrOQQwHtQHBAL66NY
20cvjORzSFWrK1ySQDwR2qmDsA0ctabcaIgEOW79TPW1vcWcVIV0797KM8THlX8MwqIY8hCmpoEy
ai3CZUFmz7xZ5zeSZ02LeTAsca9uEDH5C4K1+IYICzzE2MTFU+CRdjchHNvbB5lOnqwPMdflSvr8
aJrNMVad7iGEAAQ25HY8VLgWtRaDG32uub/PnOfIXVmbLrTmef5yMAgGXijSfkfc3uMKatMlz5e/
YGF8msOrooIwJC62NASeyOxJ6//2oFMTRIiVIlp6wayXx6aCqbUsnTCV7rUb2eckiEPO9Mvl37/U
jmf93NeFLQSszyEpkhuTIKlu8tQTbmjOwSXOe1t1X1uTzPFUOCbLgiRBh5Fp0e9LTGf7JCAh6CAr
HJuFgpoTqcY+NUXmkSl0E+Pshlhi0xGXsFcHbblSFwvNaB64nKQlvAcRoNC+8ULPd7/zbihXZoql
nz+b4wPKcEaJzNJQSrBzYLLzO35bBc7+cj3/Zwj8ZJKfRy07JVQAKZRXIeD+2RbKWgGBTO1Coyqi
CeltBMeYrOuHpxFuoXNH73dBb8jLRFp9oJMf4aoYKsaJpw6stTwZt6Ir4VDgU3M8W9S+C1nS27JL
+KlsPP+fXxfZFQgJ9JboeLzVDUGAlqtJd9+luf/HjxzxjYKw/huebHcAwEEG36wU5giGRfA3BlN+
bZ5caOJzYlYkdR5Bm9VC0wyXMmHkPgfvaENofaOFd6cq/aXLL8ZnS4kSMGTK+6ZD+Gn6IJLuFs4T
6MDat8tVuDBYzilZpo4B4+viJlSkr3YlmBmbsuAPdVGCi6D+AN2S7bLArAyZS6U2G3c84IqNEzcm
NKn7OIKUXQ1lddU3OXbXGVwvZkgOl79rqeXPhiBgLQKmOwdk+tzE0Kunctu4gwsSUbAy9iz02zk9
izq10k6PkvNh/r9zQch98r1JPl3+/UtPn20soIUhxYRU5rDpk58ARp2ExTR9+dkLZTO3RHsx+mAA
iUaISM4TZFoHUv8DLWql5IPPd+pzO7TMTGQRrlCHY40l2ARBGmIWWt6+oTc+eEEHxqv5V8f8++WP
WWhSc2N0W1UBmSircUynYf7PHiKtvnHTnLIObuyoDFYKbalCzn//sJ9JOzShqIpg1HEUpM3Tw5SX
75c/YenRsy5O7QDFjes1YTD1V2kvARbB2Ljyu5cqm/3v7x4114amLtChWf0bxx+3JSDLiJpeW9Mv
PX/WpTtbu8KyvAsJ4Oe43W4BfAliQqGUbdiPywW0VMezzgzHgIAUNdahtnn2A+YqsWUIp77KrDTX
A5Q1157P6q8NuHNztKkAJjCTAz6aFc0uS5sRaCYG1RRCVVe2KgtlNjdIQ7k8OLDMiJNfIbT2McDB
AUSEK/1v6eHnQvzQUMu8BabJlCCfAuR/TEoH16tpKpGyI9LHy/Wx0MXnBmkbpKDF5CILAX3KkOM2
lv6TkSLYVJiK9z09q4sbBe0YGxLwtHFoFKy8eenjzn//8HE897NIAGRxanr2uxrzb1HTYJKKV8b0
pcfPOrk1imE0sQCee9oAFR6PRydwILYM0nGl7hc6+39xSh++gHgwulnkXpwKh3ZwVvj22Np2TcLl
oxw+WZCxWW8fyrpPehcgT0QebmFdjRxvQ0CiA631ctUvvWDW3fPUF0MDsV7YmgEGB0LBNitEK988
6kdHFkl1vPyipXKa9fmRQxjsGpqHfsXrI2GRdwOCU7770tPnrmlorTlwcl4ZjilocEwI2KyorVdO
BRd++9w43VgWxUEdgf7dxXewxL5wsXanuVD+c8N0oPyyS02jQ6dwX6AudG9iyDm3ruG/W5xmP1wu
noV+MI95hUWR1iJIzRlVg7zhNvoVJ9mPKpYrBbSw6pxnvLZGVF6cShK2nbK/5FgFRzir1d/ackgl
YNC88wv4TXHm0SUrc8jSmcRcJFhPBQd4GkF4XTbiSDECNaeLhzfoCa6JdA/MtN7VMBEQh+Xfzi2+
Xy7JpaYwm9t7w3wPHqgayov6vlTZS+OXK11xqRBnfZ2Ouialg/AlZJ1nW61wEQ28z+3Ujt/zSfxE
st+NTpsV5dTCFDwPfwXRLLbIuIZwHYEIaesdsTE+Borv8/GJNrDwXS6upYY36/UOa2EIKA1eEzTg
5rm/Y50+argUVkbfhc+YSwlNUinH60kTJjjeHAukL4PU5hoNvc4Ljb54TDiXFMLhDHVzgK/AUfcj
Ewg4t2nx5Cn/3+VSWvqK898/zCHp6MZpmrQoJVEC2FrIBxLAs0T9m87YAwRJ8deq4/8JC3Eqn3Yc
tT7iPOeY6pEDgqroASLk+EuSQjaXFBYNmIAT54h94w3giMZ5a1wKIWb+1So/98wPheXbKKPERWHx
uAYzF/ffRugD+Hpik8IRMrRypYsstN15+iuQnRJmWewQWvpY+68B/anzl8sV/t/M8cm87sz6OmwA
eU680oQybrPbfNSZ3fij8Q9jYvt/BgSvXceK7qnIKvdHNPnjqwdg637gJgt7LeRVTz1zSJyA78EI
AQkugSUtFiQDaEW7b5d/5cKANBcmRsVUxDSKcGwZ9Lj28e/6mLzAUnoDjwAAn/5tMpI1dcZSYc8G
Cu6Pgyi5YOHZ7A30Jsy7/hGOx93lT/n88XSuTuwk0NMMjIWT7pvnXCffga7zNs04/L38/M+ncehO
/7dRBnKiYM6W0alh70I8sXOgU3zPhi91KjpXJ8pqlE4KLsBJl3de/pLTR2F/fu2Xn7/oQ3cCpANz
MqyNJ+vV+c6ZzN1UYLeX0+CRJP3a8dpS+Zzr5cNbMk0LVrAU5Y+4Dvhzdkn3p4anl6QrFbBUwbNR
oa8ozgkmn5wCE9x5BNbkPNPXLWmSlZnmv3XF/++yNHD/9xP8AtpoGFqikxM1uHwGEfmGKRAYmMD9
2kYr2D5j0LX/9trC6Yc2th9lC4hfQurH6awxUjBAHcGVqL60uaFz/aHKWOmCrEJOfQ5b1COLbuvh
/XKjWFhc0f8o8B/qq4ZpMGJ9T06lwQ04pox+gwnqNgiKU2Jx1wdf6e04FM4mD2BUZROYbytvPhfn
Z8U8GwgGTqakVehJOjtDmosuII8NdFsg7lpZPbRlxE8J98VrWUgLfADN/Gt/cqDYlcGrFsx/5rVn
jpd/zUKznYsZ4zLI4NlGnfscGcs5zFK5872QOH9OmquvvWI2cgzuKJPYQy1GINVD5wLY0XPVfiug
Mr/8gs8XF3SubMQFrReAtYoE54DeifGNE5jKY7N3rAJn/9/XXjIbRdoqcxSv6yT0s+kV9ldxE6RZ
diTVcJdP5hrukmnlcxY6+lzomAaBk8KoFYdYyKgr15it9Tt9SF22JjA5DxmftMC52LHwMt+UUqFf
ZV5zUhGgMoXIv7ajp3I2jOCwnFpgUREr3vxp/PcIDl1GH0oYGr9WE7OVRaVdcLAjPzolWf+cxLBl
jQWrdlYNfxzlhtC5m8PlNy3VxOzoIBNT2rk2AzIfWP9dSZMKTCagOmAtF/vLr/h8BULnSkfhBBT4
IFg/sywFAKLVLzozt4jiuaYmeSqQZ9mV48q7FvrJXPioEMfklS0KLnfB7oE9dbB/veI9zsBZYN8u
f8/CeDJXP06F13nYBWGyze22gIIv24603pbWrgyfC3UyDzV1deAGGFEkPO8nF3ck8E0DDmxWnr7Q
M+b6xjRLkRY94ecXPTt5vdmrlK+cICyV/vmDPkw4LmuKFCkBwUkncXelZQqzqg9YWf7cBg0AL/4a
C3WphGYLhUFUpT8WGA5ZOeYvg0fAQUJYxWs0oSVfruWlb5l18aRosqAQtQqz4Fl5z7osT27/W7E/
TemuzBqfn9hSMevlsQNYhpvC2Tom/XfPSbY1qD2IC0WFg7slfTZuYDO+IgGiBC5/1FK5zXp7mhQj
8lcagiC3sCtvYxiHsBv54sNnk34QELcaoXyCZPpt6uiW9n8ETVcevtDp5oLBKncNDOONCitI49MM
KmMHJGwQzyuy8oaFYWqeqxm5tLG9xTKBBdhVQCz/zXG9371N/kxwUVKBssqC6uFLFeGfW92HniIM
gB+QqUYnOj7XSLKZ8lOyRjRdqOR5tiZMvOkE70l0EsNz4IyboH5T9M/l373QK+YCwrivVAbOBsEW
6V9sQOPJ/zQeIiFhgxCC7S+/ZOkDZr274EUJMtt5ddD+yDXA8Fl7kw/i+fLTF8a/eSpmkNcO0GQY
J8DVODopuCw0WNmGLf3wWYfuHKcsQe+KwBkvbqWy8RYspkeTAy16+bcvtdFZ/80o8mMyLuQpam5a
wL3BS9jhyGkTOMOWa7JrgD66/Kalip515rykxnOzCCsQp9uStAc2HNWMDFhelYAqrYk+Fypjrg8c
J19Bv91Gp8op7kadXEMztDKAL4wYc1mgst2kInAFTpCasG3K0pe0hZqCuPEJ/IuVlyzU+FwcmEau
rGqK3x8poD0QlQxnxEapr91L0bkqUHGeOwlSnU7WZU8aQErPyY+XK3jpl5///nEEygZkQADzgcLw
f9UeMh/FiIDdpqzWjguW6nbWjXltEbqCM8mwjRt2cPqU3+IGt1lZayxVr/u/v5/22sV+pIlOvCdH
UDU3PX8ocwtuFF2p26U3zHtzDobaxJ0IsdSgtza/A4BbMhhC1sLkFjqzN+vMqVIeKDFYF3dNepe4
zV/kLd9T7d66pMClnX3NgJm7XNlLnzLrzcgXCPyRe/JUDX7IyHi0Grr7IXj0Wudw+RUL7Wmu+uPO
dF7oY1mpJ4bg5mkzgSMjUS+XH7/QmOaavyqoJUCPRofSMrPv/Ejtaw8nxZefvlA+c7nfkPolDCB9
HhZOjPuHEhfkh9j330Y50JvUY1/cN/Lz+z90Oq3HPHBNFYdefaqBMm9eUwOGqvfr8mf8V9if7Hrn
0r8pbaTvySYOf/y4P5H9/a164kd+vEai2RZ7yC3a8bbcXEfbN2+Dc7sN37bHZOtvEWa1QQDJpt21
O2i1QxADT+JY34Cuiric7TOi0zb95u3yr1w6l5rL9CqJCAtTRVjLJRkID2MJILOOa+R7BMKEkeN4
+yoZU7qhxEsNeFU1wkyxUfW/1rH/n3pvMonfKpRSnt7I4o9PHwZQq8TYrvS2hblzLt8D27W2PfQP
IRJtrmyF81fWZw8jBUSrj26zrhu++KLZCILEd0RxM5KGcS8cxLK4zXiiUYGLP1dJmL8kU0esasXr
5Ypb6oOzUYTEbdVnjYlDuHWeHE32Q2YfLz96YSyc6/YiH8uNNBUKUBTSHeBTz7exRh6hjvtDR0ux
d+WwTbEQ/9poNQ/ChEEuCVSDJtgHYp+qnzSBcQPIn8tfs3TMPBfz9V1gWTLh8ZOUe2Q6bPNevFOQ
gLd1wceNTsVBtJ6zqR0fQKEEJCepfw/cfSsaN97oqPlx+Ycs1Nhc9lfA81klhquwhq6pVVFoEGJ5
+dELjXwu8RuoGlXSYX9sPbOJO3DOLNt4XQyepbcj6deSYug89WSC2a9GwrGCqskJ+8E+Oqp99810
dfkr/mMFfTJizlNPKojKGG0kGh4SVWj+K0U6pgQREARq9Kfsl+5eGOk2xVCB097vCe+v/dVb0IU5
052tMHzVyj6BSQHpW2BRtj+Ru3PK4jWS/1Llz0YHAbEqwnypCptifEeK945AO3y52BbmS3c2EoxO
LgHwSrMQZ4cS8DPozaKcsPukTdwTgIXuSiNb+IS57A8ZBA6OQdo4LHv7gGBygI0APbz8DdRdQPTQ
ueRPwHOatd7khphogp9gyo5PiFhWT0AD+tMWEXr6r6B+3GxYzeGclXkjcToAJcQ25U7VHwjkYmAh
N139rewK0DsSmk47d0imxzx2vWmTuKl308YsO8V9Vt3IQVLcMnHlIUs0Fu2zAoiabLQQ+i9ifrv9
kIscBLTYZ1dDaaIjMMnTH91V+l4DnZ5uWgpUGyhXSbvtggk5knWU2F1gydBuDXO/dyARIlSWxd+s
GxvQc019gPHVOdStz7ZFkXQISSvNVkgESfq5i8y7IW0OU8Pkm6h7Z4+puQAVjYBU64pI3SC7dLoO
xGgPXW5j4HbH5pzPZtmJcc+8TJXWx6yIU7CjC2TIRtILlXSLv01S6Zu4mZxfJi79sHdt81inff47
4n58DZfOAIAlgiWOQkIzKFVF91NgIAdP4dgtKm3pVtRlvUfsmA8jYtBG9ywronQLpGnsbsA17G8b
WVcPvi/Q+OrOBu8c5IQ7mZB/ZQ06KJjtCL/iEkuXrud3TpJ726kyBqT4CfoM6Qv/NZKp+7eXdAA6
kuXDgwQP5h0X2DLs82A8NW4NEmUyBOcMyqQ5Imc3OXHuJXdZFdvd6JSA3WYeYmS3dhz1YyRktmVw
Bj0pRBo8Zm5R/eJeWQAdG4sfg+27fCecFAT2ugB4MGqzPwGgqB1umTkWyipDtseOZpAMZZ3n7B2/
QjiEiwEQjrZKPzK/MFvgxIsd8hyKdls1SYs/jhUmecfAGT1GU/+N4BTrW1mgWTRA65zQTNt+o2jp
1hsNBTM8vPX42BUp4gZ4krypzHdODjzVWBpGpd2SDkaOHczQidlOaNQ/FJIotvGYIYmMFNS/p3k0
nDAltyFwI/mdB/IriNV9gRYjEmQHxlrBWuR2ZYFAQZwGYkvclf3vtjXlEYrNoN5Qv6WY8cY2vS9j
q17Ams6QbGDrbCMTlCnkIMgX2UorECLIco5z48beRkHiARneIQho35MIuYzRkNhxP2DHhGMWiWy/
vs3EFY6G+5cpy4c/1TCB5hd3zXtjHTBYiwbFtglKL74SaYkEUg9wcxzdgzYPMo6JEG2DSIm4L+11
Mnnpiw6kuImzvHlI/cBvcSpbNOqAQ4rqd1chtAbnUl3/z2ugPd/gxs454M6Jhxx04D1uPKJn5kzx
KYvi4peKrQFokv4EurG474w2VxnJvcexJPyhiaPkvhmJc4Wcd3cPk4R7qtq8PIDVnu6KLoWBOXO9
K1MiBoNXLbtXOnGQzaKAYNRdcsypGUFfLvy7wXhHY0nuHCJdwO/imOZNZoUFmt2LnuFhHK9byCD3
TE4T1Jue/Ik1SnlGu6pbzeoREbGy3PI+2QWd2Uno04OelyEtO2I2vA+6Y+QaZCr6oki2CSi5wc41
NrhF/HK1Nw7cfBVI4nmE81mphD1Ire0uGjsutlXEEADcdBXZOynAq1KB4qtU/15S6V2Bo/mvDnx3
H4+ttlfII673gIK6p3rg9soKXOdtqCnkYwKQ3Z2mhP+rowFXk1MynOqG1f12bEV3YxHM8B5Acvld
ju45RzPV1wqmNyQP1Okeq7IaTNQxC8GdBLjTsfS2qFwsNUfks1S4nI9xS+6z+yLKqgPBpvDK8xEU
4PLReeGIJ72CkxwxBF3V6R8kKnGYFPWgCNt82jtxwsUhigKA3ZxzVifA2BvY+XCI6TJ+rXRL9kg7
jGHPb4ROD4NtcNCCfFfyk6rc+RYMQ3abKJYcB2miV9B8i9sk6YEHicv6rhpHGU411vh9VJOd7Mf4
0MVOtdc6ye4qgojYuhXgbjij+lFJ2CyBGOgPERJvbyYE/NYb+Kn9bScbtQOQCPkCVZXfxF2rbnvX
wdjjRNR9NCwYr/wsgbLXT2Aaq8R0Il0GkBaFOGKM3fI33ilqLFWC7LbAiPorSEj26PFYoNmMw7hv
aJ2+8LwFrh8U1nbbpzUJZVH3z2VK61MimvigIyc7eAj92Za8Db7HhuunGsPGI0GMCm6b2+Ag/IHc
jkzH16pF5OqQJClYqUJ0r8AdnCN9FdjTlIv27wj7b0i9VL4aHUNB1qfxq7U5hAaew/dDPKS3LdRm
1zQT5ZV1kKowOJP5FuSASMRd4ocFKev3yK3UHUNG808cb2YhMZZhGo0p0B8ePSEv2UXaLzV7rkd1
1UIo1MNbOvS3iUUMgkQSwS+3TrvugKhjQLC8yoluO+haf2FxVx2lTQkA43Ek3lMlmiuF0OKtzml6
N2QFkLMVcCOPdOiCu6aE2Z1WZfzdkQklSLfs5NMwVMM1tKPer56b6bvVGYZQpA5tdeIH3xm0ktNO
OYm1O1ULbAXhUv0hugkxmF4CMAaYt3vwpdt9Bh09cNnEO/XETY5RQmLkBQ/cOQS4799Zyd5So+pt
o8/H+xIuJ39qyd+owVRnBQDBUOWpDKT/Xh8Qdlnt/KLD6TMBXrdNKgz5VQlX75Sz54mULnK1hi7M
yhipqVWRvHLoQELt6O6UID11N7a8PniCIRvBdelWMl0fkKk+7SssZe6nAWUpbd9sgQEpb+EAGHqA
zuEjQvh2tQOxCxrxLkFCQ9LUe0x+E9ngggjLgxqM8gnEXHA+giSiNwhHa/cW5kMkdsIXuYl62l5D
8Ys5FiuJ8Z62BKOj69vteUnyBC9pt4v6gKJgmgC5JK1fPnCJeMIC9J99lmTpvxJIgmvEnTTXLHZR
KA0YJEh5dYGhoRSx3VKru25KA6SA+ACp/9WqnY4yrYaj31b+1ZjU/j13AEZPCPyfCJxAasPIcwww
sbkqfQpKMHJL6VsfZ+29dnL0TmZ5AMfxWGA6V/2P2gM+y8Zelu9bnKM4W+pA+Zk4vjhgyZE+CZMg
sHcYmpIfsPFrd6DnlnvmII11ijD36MH1SsR7JMN1hch3Doh/1dkd4uarH4aDar6JMHyBquuV7kM7
Yp3peQ2G2Ml2mDZVXU5vUV/HdzoBCFl0oLKAgZVibkXI8LBHaK26C1SSVXsZUX3EIqvRZ1UnmP8d
GW2AtEyk2CL4uYZbc9cltbfNW9Ba8qqIz7kHCdOIr0Do0iECJSk+VBXWVYh1QKomMP2IHo8yAUD6
YNRdXPsB7mSd6A0na+VOILBsh7ij/hHnts6VPB+5lJNTIQ7AHdk9UmjVrYsUif0kUvPKuo6i/ug0
IjPIz5w7hWaDuCCM+z8KpNI/U6cJwoLlzUuM0HbkPSFR9Qg7LZKJe14/4EeL6x6XSQVispT47jAy
lfuqMOrH+ebB2fke0fDXVh1SRhCBI/Opeue9UyAqhFb0HVxx/26MTHn+/p7cUDfFIr1JOfKrES/j
YSZNkOIAgAzir0bcq9aGuHuXF84xcBBtLIIRsGwMiLtOZ0mI1TB24UGM8AOWqfLe94eh3KYUGR2b
lttB43GT+16BBX2TQ/MeuDHflTGl9xDiIhkHNxkeGnzPv8WJZdm1Qw10OVPe853jMn0P8y45lg02
EwmnrEF2gkj3AIXzb11Dca7RhwkEjld1R4IfMAJX2aaq0+kxHirxI6/9YetQ4R4bkxfbqizUk6i7
8toJkuGnh10T0pK1RvQAV8NPoBiBxlbDOL1hbYTQFwf7gV88s8XPgaSpv3ExD9+THOI9p6Pjk0ZS
1DHxKHtCHI4TJtpL613mg0+FSHSsnhFXhjt1mSGGL6rTO9dIVFMzXLlechRuW94RSiSo3Fl7JD3H
bSz6nPuUdgiDxuVL91S3pLwVuZle0Rj4PkY/ObhEdVcTUvJCbLT8HVbVxRZK/PYAqcuwb7Fnu0G4
LkjQwyi+W9ODJS8z5wE3Ooh1Diwy03uFc5IiK7fYbbKQCBXflQyIJO0EyCrDhmIblKz6P87OpElO
XYnCv4gIIYGALdRcPc/2hnB7QCAxCQSCX/9OeeXL6+qK6G3fG+BCUyrz5HcAhFQT+OQAKePCxL1d
hq3+WY8KPSzlXD7IzItW1HrTMY3gRIDtV2zaCnnbGcWLF3Q80yMme3qU3ERvWsvsEAHBuUJ80R4i
r9D3TA3jtoZ5x6GIajgn4VhLVNvOe9HN2bdAON1jW0H1CWcbVu7g1wavtca128jX7nsAh2GAxiPa
B0nY1fppyKvxyCiIbIiHeBQzweHT5ME0NSEjLqOKszYZ4MQQxugfRHxrheQykY0ZtiLX5W1VKPfK
aaD0RbqvdG/D8RQxYv28+FZ4aIodu599xbJ3A68FEYN0Vr80YZ4diFMA8s2EDcwak0JcWaLr29wW
1Y4JJ0Xs6SKXtE6HHKRx8veG6w6t2JYdZkEeDXZaEZv1SdXmFf5fZt6LrKlf4GPSIGYLDcK5ys31
qUmlEs4aVNzxV6mIffDKShXbLijnFqFNzV4w/2Yg0P26iFmkbZqglg0LP9x006R1etjyDDB9Dyuh
97CNM9h9xwY2WPgfqUFDawyTiRoNVsG0b6tsxAZQRs5VNzVA4oY1TSKIfV/LpqIxDVqNwMQjp1aA
VnE4IRT1j+Hk1wGkbgO8DzwuacB9WDX2uot7buY75c3unSIRS8wpDWloBaO+KR9ubZFri37sql7j
VJ1/wNyuuA76wtuRPASpy3XDHx12TxRFjLlR49A3iUnHehMJDZLOyd6HrsPSwR22dBns5GhWuAj7
CLRR0gTOO4Pje72B+YTYI2+Bc5nmM6qlASw24EYU2fk7V6Gd4sHVA0oB4MklAzIuJCZ80G1MeQ1/
vjxIxhl2IEPW+rGB89NhZIJsh7ood430ph+o3YQxLmwljSc2q8QLCtD0B1XuTNVNP9FuDuQkGtyD
Y6ZdBdq7zFZ2DtuNNm60ZdgENiLoYHAEJ4Y99knQ7tE2RmEgj4kFzjJEtHQ2fEeymeOILGA0hLC1
TgR36SpAQiExIpB3FTegw4Mw7dCEdSn7ITBLE8S19ck1CYRaL2j3ykFVKy6IFFewSR92MA5SO0Wo
eWBTCxTMKNOndlYwyBo9Xq1Jzd9CK+ptUHbFho2BuwoiyrY0YrAXIk7Z7YXQgGX3UnrwhIJNGbzK
c5hEZPqOVnW+JbnKXwq/9I4NxHi7OsvMS+QZGHAF2KXrCSmofuiD9TCO06EhFggAz/fyFS6I+VXW
oOEWl+52VRZgIo6sb/5EAc1B7hJpvpEGEhrI+3DPsFkqkSMYMovgdmLXXpeTe9sM7CY32BUToab2
m9/a4Z5a+MUgzIUDps4Hdd0oM6zKnEZrg4s7dODgyuZ9le3RuSpXeTh4CdB83sZEUf1uYBACFE9e
BE9t6rO7HMbMz7AbqpAU8LGHdnUGN1F4cleemX97aQXEP2lKfVWGTrZDeEU3kXHkDqvbrhrbDcdc
MvMqZM4Bh2JQ3dUFC1YoM8MCEF09x7y34qboYGODimrwCOsB+LjxOXwFR6u94TLLDq7R+T13g/q7
k43u6+wHfGfLAa8fWoCztOf4MbJv88ZUpwhYwMKGGX9ocWuespdAl3A4coryWUiAX/ToNe9zQO0+
GKzczfCZWreF5x/NHLgPvkKmXY2h3lctjCxIAfeBAcZ4V8z3vRtdcbFivRG3btbOR1pabFpRqwCy
t4gbapWp71jS6c2E/PcKtj8gGrVc40IeBfJYsjnA+lHdJs1Es5boht4FuPZshgZRI3o0f/NGpTEs
aehNVlm29WQAt3BA175FuE1vHF13f6SPc7fVTruRsEnEtT00B7i+q1uG/u1Va3Lz7kTC3CsdhEfC
w2knSIpgbJ48ZE/8CDZdWC/kIapMeMsU8uTanYIO5pVabFQG506IqMrdFEz8oYVjUFKOpdfEUKxU
Ii7tXJNEFCZ9rHG5+pOLqnxwUEy4w6VbJCidNS+BBTYASUqajCVudxIZuE069N22bIvUjdGY4x+8
XEuo5ESTHj1VD/CsLHELyoGSvuaZW2yDluc76kt8OBtGj5Utm1WZYa03bYm7n6pODoZZz+Gc4ZPn
efC0i50Raa4kKFl4x1xZ3QLZ4h5L4kLZS9iY4K7n7AWGZcPQpL1rrBYHX/m4sLoTxnjmutrz3A7X
UxpwxDwWViDYxgnc8IARKJs2XLsC0Y5uw3I/jKSIR87It3pq0sTP23GlVFb+ams4nMAIV3rPYcvD
NawOcQfo+uqumubsDmkoIreKoFiN/j8H+g2exqeUK2wXrQGUtqCwSiR+4a5GUQSvqamba9cWzhbK
m96BQUrmxW42ixWlkZiuNEcmP0YeRKGlIiRbkDpOHkMjDt/WCSc4x8C1Bitxjilw8N8ZL6rX0SIs
tjDk/p6WwjzlY5QhF+c01wagNUzPLF0PIXevm2IwjzjdBO76gdqPSMZcBbgia3jytRXsVIWtEJhV
dNf7dbMfx8xuNEXiG0LbdOOHLu6AVup3MigEPwZmfGlV5mgPkdFDGjTikQ9w24lDKs1jNWlLbphu
2m0fQRhgUg6bY4+79TfrBdWTdbCu674t4X1SZYBi++TON1Y8OT0tbhvHi/Z+AEcR67MBxFofie9K
VhgScN1m2YzbtgsF2hTgI9dEo/ugkcZ9gZMsScKSmtfSmTHkDvPmLZh98jd1EErj5hvukK3prroK
8VVgBHuGKdB0jzw1ZLcUKZw5lSkoNXO+pSFMrJT2DBwJUvouw3TeGqORdp3CZm87na5w4yoeCmBo
rgARzW5Y60QrHN7OSwGHlrs8d6qNxXiLLQtLOIxFHowZQtPUCFkbXPSufYIZW2g352sEuMF7WKdG
wUHLwF+OBAG58+DrWSboJkpfXLi8wiLEk2/IwUxQQla4h2wVDkC+YThn3ny4+DZYyEPkJS4s5N7c
VPInYAmhAO2tKt6Rc/R/YPiy55BUMPkLhQpuaWTMDvPCey5cNDLCvUiwF+LZ4di0Gjr9ipGXdEaP
qWw4OigQ6UGXEda7rhgEXLvJfC1k5WxYI+l+Smn5B04p/FhJT+UrCvuDfTczFDuxjtkO1tL8qQ59
+1jDDOOAqeS8DoaUz8DSBRJMTs7uQw5XZPTHyV8ZGcoxbuYQPudOR3G7QWFLwR9H53dRM5pvHthT
O5mP7h9AYeCKw/zgQtX7TNmOnmq5/8hPhhmKmSqoigMJ/VsG+464T6Mapl1NEMMc6VKf3rmi6hJF
gRwL6W3lII00MnOwCCdRuKPqVteVRSnK7TeqDNU65ZEDMyq4Qhewh0JQKJrdhHMQHdPlpfrxXxLq
BwVeeqq9/vObp8HXKPEBU1IMJHx0dIupTLgAfrbwEejkPRyYU4cPr0XewhXLTD2cEq2+zqaBPnVM
uDeQQQZbODrpTd1E9WaSM1sHHPTPoep8lDB654hNBoVB3OhwAHsTLrCEfZOKq6sSnc32kAtX7aY2
09dwT6zptqBIFcUhBGDVusYN49BBW9HjltFhu5wDSb/jNuhibiL+ucuKLsRLn3g/9kCPF9kot63y
kQYRkBJIFHZjA/9UGO4V3W7KhPOaw1VtO0+y3Lk9DHdD5nXras6jE665urIWlm68S9UrzID1k3Fd
lTQeLj2+HFALKCjBCaPGK1O50W0GzNran9JsI7lD1j0qaDvQ+It7jqbgHYBU8EV2RrECJhaM5GC+
JMY+oy6gp4LwP6OGVA+SyrmAIMvDzJhdmM2lTpqjkOGNa0XhQj41ZXVhWUR46EdTZCElnJwuBUem
UAfGOurBZzcLVsLw8BbJOGT+wozkqwF5aPixpUH9pKBDe7hQgz5V+j969env//7OliBpElJ1yHy2
bbpSxC4Kb6iCbsrxtarYNiscVJ/JEXfmJPTKXy63F9Q8Z8QHdCEPgBsZMNS+LQ5eT4d70B++kdlh
e1kz78J3PfeGhUpg9N3BUg+JKwf9TDtg3hC74TzM1iQt0ks0vTMSgSU0pFe5ZQ4yzug6oO2KB53e
oUw7P38+QOeeftIr/TM+WLP+BERAfTAzukQBI+EPhJbmS1Qjd8kNabhGlcigRuSimihFkOBimJNL
YvG/4I4PJtcSGKLdIKphg1wfaNqX7yWqJDd+acvf8IsMX0tQJvcCaMPEdkV4a2CMeRzkBAPTgk6b
wu30wzRWatOFbN4HjmguwBvPLLYlZcQElFARIIFPu/l6ioI/MnDgiip/w8Rwg+/7bDvsbSOaDLaf
D+GZWbhEjMxAb7gBtjpUieCoR1lPk7CCGQrNB7362isWG0gGlwxR+dhAJFIZJ3/NP56Q31mkLmid
/47YRyO52CZm7iHpk4ns0LCM/w5Rrb/SUYg6XqEHiqQ+dCncn3KkT3F6RiSIktyHEaOTwwS2Kj0/
T3KkFpCPmifzEIlu2A+Q3X+thdldbCQMBtSZ05bQeePaNXZV7NXfRPX+tU+72EOQC1MKUYQ6IH8L
ijeX9ofxZnoto2hef/6KM2t8iR+B8NSaEtiGPZIKtyiIHOu2vfvaoxfbx+jQJmzQ3nhokbWe2F19
ifxyTkNLFqGcCYQUcGKsDkDMwDvUr8aDN9Solfu6v+cGOZPYjFMbzxYhV6c67yAD5V7Y2M/Ekf9H
IPEZwqoCsiwDoU0F80gfFg/eVccvzffTwvlgvpPTWv5n24WskKYIl5rDWJ186VN0ySXoqYFDaDQH
HB6bzMDUGhYm8LfOWIO05VjlxS5Fq9wxQIrhB+VhMR4LVozx5yN57iefJs8//6JGiAhwiwJej4O7
lYX7vcWxiRS1y+PRNZda6M69ZbGR+GzkcnBwIKgUtx8krQWx+9q5HQ394u9Y7CROU41G6RSL1WkJ
Isxp1q8cgrStB8+cK2gsxCUR7LnfstgWepbiPbApPRAfqdYroJySCfe7enz5fETOhIhksTPg0gKD
1wjtJdTLYKdKxldjzRFch10dig0Sic2FT/bxAUL+DzuC7R0tY546oGcdqrWpfCpQmYoUXLY//yUf
b0BkyR3JJxfNB6JWh1BGyO2Wd9xLL+BvPh4E+JX+d9qi1iHLgI0QUKb2OaM9vdG4F+AcyJG8R7fu
hQPw3GtOf/9ndeSaNBMYWiguBXbtzU9Axm7d6Tm71HZ47gst9gPdB3IoRqRTrPzuo6URVoQXvv25
wV2sa/TxK+RD8eTI/a3S+6h+cb/WDU2WrJGm4FnVRW124PUvJIlXTqR2JNwypEIr+aUDBoW2/354
Bs/owlicvbBhgwe9m/D80rT/OFBD785/H03dAB2GZigg4phwsHPtEjhMTkicQwz3iCsyv0qrKb0f
kaTI4IsXlhfm7LnBXizsCnx9uDsN4tDMdXudQgKaSJZlm88X25kBX9JAmg6t4zDzzQ7oV4KEzzb3
1lBodrpLdpZnjmYSLg597XtdgCJrfhD0F3S2qwiSWQjhEgiTNyIrr1FweRKlgZ/Gt89/0pkPtoSD
DL1OIXCEyr/jOQR+5QYX1gsn8ZlJEC4WdjQVUzhk+C09NBtMkm+lHWDrnq5chaqoQ945L7f2Ignu
3OAs1nnT49QINcsPKNXs3HrelMRfiSn72mpZQkGI6ou29PB4JD03fiuwI7I/XxuDxck9pkPZBqij
Hoj90evXEVK9zx98bgQWK9yJnKYWLhrfqYzKR8jYCj/J0jzr1wATR7eRI6C8lTQ334LBmaGXk5BR
fP7qj09YEi52ANwfSdtrHB49dAPxoABvtxOERs54jZRwt2JIpCafv+rcFF6sedTjeQM7IIxMmaLq
1jCYgdtLbVJnZtX/QUEaVJ/g7A2uDbS0AFFs3eGh0M0FrNeZr7TEgQCk7ZS8bTBnQ4Za4XBV9+Uc
NxKqCq2KhBj37fNvdO5Fi7O8cmyP1BvgDe54lPJ3rv2EM0iPZRETyHU/f8m5b7VY8Dm+OnX0JA7w
m4xLl9+E/VuBMsTnT//bHfT/gT1Zup/ZGpJrYxniEV3CcSbM/1DHb1ChbhDr05P4zgu2aFjIoFkL
q9UA70aIpNu1rtD3Icfm1iEBNtLoYRLzmGiTubGP6l/e6asmVzCUhZuqbvbCai/2AqZjr/QfZFi8
+TMwfSKwSZt7V22R/y65XU1utZ0GBr32DLujEKngC9P5bwbno995muf/BESu8TSqg5hyvobcq4d0
fdWNcr7RY1TcjEOjEpeP0UoQtE5MtfcbaKp32Ac9Cd2B1dza6HYonGwlLXtUfARipvG+1tlPgsVO
1UxINY5ji2kECx442Zvm3pHQRIdOqI/eVJrHbOJk9/mAn1nXS8RJ6nPJ3AEpQLc010aa/TSYC+vu
3Exd7E45J4Pfoz0eMiZoYeuHWf9SwaXeqXNrbbEf0aoQYwEV0aErdhSlcDOPK999TiGVaCOx/dLH
WTJNgoAG+RSit20I7fxogF1CDSCfyf7zx5/5DUugiQrqYurhF3HQ+h4CjbhK790Q2RkWrZriUpLx
3EtOf/9noocAV6IWMeN40sGTrIpblUoUJGY4mvjsER2CX0oykSXUBDDgrggk3tPQu5P420e3iCX1
haDwtLt9sFyXWBM4u4ZFXnWIoLz+F5vfBcTk8anpkHwtf0D4YkMoARgf6GRPMZrec/HbVrjgW4NG
mUv8+nMjsVjXUlrNjM3yAzdDB1l1FD53toDEV7kMPTaBBZy0qi7t5Oe+2CIsyVSumiLAqWfS5kqo
ao/eih8Mna6lhT798wl8ZvPgixUeFbOM2tlF/afS6LEJ+6FA1dLNLwz6uccv1rhPS2jI6ejskaxF
c659y4n64rVyyTXxcilC4gdg8LDie8HTnyOD3B9G41/6Mku2CatDb54pQDNNNK+odI8TLy88+sy2
uiSadMJyHVAUIioP6qK+PClYUdZn28//5WfmzZJoQl3oK4cyxIfJwuusMhtPwjfWqaNHp0Rz3ucv
OfcbTn//Z1OyreND3+CAytK/K0io6/aWzD+/9uzFQq4VzIxrCyoIom2UPOtweGyLGvpIY79mFkGW
HmYFlEMRrnAon+foB541cpzRfZRHF86FM9xisnQy404gXAgbGPJNrLqdzCTBUfPRK4Br6y2oOc6+
g2IwgSS2XM1WoUI0TagOtmj9i91TK5jrSLazdOqPWU3JfuTQb0k4rqq4iAS/sOOfrssf7MlLPEpo
0y4v0lTAMoNfVTmSlV7ffnez+qdKszvrihtk7e+/NqiLrWDkNUxMIG08NOX3LK92rYLUmFyoeJ2Z
jUsyis3g68sLeLmlI4Q4QwgEuYUMcRu4HvvaNX1JR5l7w8rZhWBVumzvZsQ5ieBAX0M7YsS+oW1j
p6dxS6Hk+/x7nVnFS14KgBy+0rWf7q3ezSnCo+Y7K1/58DUCIllyUrqID6nL8XwlQUEsSpnMojrA
VfjH5//+M2flkpMCC9TM9wPsn6Vn+cEfWX2Pnq92l9VethshK45VO1yyJDxzg1/iTsqaOToNkagG
H/Ehh/Dl1Kp9TyZ9R2jxAyr+O/QR/fBcdI59/uvOjc4iEuBzk0VTB91EjRF54F6LBnd0nuVxVAq6
UqQaL0T352Y2/e8+i4aDXucN8FSVyvdckRpNf+gZaKMvTrNFADDXE8zcoG3e93W/D7v2TdDZS6o8
LGIvReHza59rsfgHF1VbeYLRhuGjqN9sbzYVf0T54mu/Ysk2aWyKblpomA9din6afgco0k0HU13T
eBd29L/Ykg/2yiXOhCM1wFqCxNaYvGXH7iE9BBsJP6YsSdH+slYr9F5v1MaDU/GrPMy7KBkSN2ke
ujvyFP1GNvf1dL1e6UN1GGxSPjbb6UheL8W+5zKiSxxKQZioIMbOD04YiH2fQtCuvByG5wEtXyK4
Ft3W1DE/K3QjgSVStXDuhpj9++fDe2aSLhkoYwBJfGqQmXODIgY9fqfaO8B0LyyBvyY+H33602v/
iTUQiRXDPFt2GBWwGAlJPfCuXTMBmORn7Q5iSzgnp3lxlU5ptS8jXV7nQebv3FJ0z5KMfuKgS/dQ
E2Xu7FDZFe6eNLY8G5KOo4rr0Py9wSfbQEMjjtPYywvT8kz4uySr1G2BHDX6qw516b1nqs8SgMHv
vvbNFztQYzx38Apcnz1ACossRHPQk5GXqHhn9rclNgUgOUKaFhrpipTvtK9CwDJ6fZunXH5P5zpY
fe1HLHYfMurWIQ14/Y734PJr0jz1/gXhz7lvv9hyJt1H1Yzm2ENNhUj8cCh+ZnzkL5//w898nyU1
ZfDEHGoPANB66GXcV9BazfN8k55QprP4Why8ZKco9CKXgKDgiC6pfhbjPL9mvgIqBxSn6MIxfWbp
LvWqvKaVhbMzxC1Dvou61xASYK6iC+N77jOd/v7PysUkqnJc+vlejhOass27bfuXiJWPnh6+tsaW
4lMDIC6CvqA59K0/rToKo2XFLnGozwTIS41kZCAdg+wIEpA0CDZ+jx5vlXtkXxBYrxLRgusCpyi0
wMCGN/l8Zp2Zt0uftLZjM+1FWh6oYOw6czW6EwS5tCOdCZT+brH/DEheQ1OSOxRnUDD1OkYje3mN
S5a71WVrV2U4CJD5fPW9NxVQdn4zXrhpnIkGl0rIHgQPrwCz4BCAKnwkzmRWMhX0G/pw7K7QBu03
zXjJnvfcyxZL30VrVd1ylx9GHu0bFWwjjm7MfB0wIID5hVPpzDgtRZFVNbZpyovpyFjArksLnFqt
/a+RVcnfe+U/4+TMaJMOIB85ojlnnTdom3icJ7Qey0u4yjPfaKmLpDW3nbH+fCyncl1K5wQ7ikut
Dm3t43C9cC8795EW6x/HhUslmo6PTmfu0XF6DwXipardmZ1rqXLkaGsOvchFPW5ksQvFAnJ9ifUu
pafPPf70k/4ZgYaiV0iroDr2YGz46i0N8I1QaPh8lZ97+vL0nnRXhsYJDoaKmzQcb8NJACfwNUEm
+Uvj+ucfX4hmRHMbpQclpnU3AsIQFRo9hJfc+M7si0s9YtXKSNrOAdAPPqQNWkK9Sg1v6TjbY1t3
FUrXp55yeFmVFybSuem6WNLQR5CMztyFvp7b2GfRN4GG0An8rqE5CmXTC+Ny5j1LoaKvRdqbHgbx
ea9ecwUjwJAfIwDYgLpCYeVrmmeyNEpDG3bgwzSKAYKV6jhz5RZbycPnU+vMmlvKFrFFjMPIm/Y4
Dy1oJE02x37guhfSIGcm7lKXWOYQMdeS4QOp+RqtOStNptvUCb62qy5Vidxxw3qWJj/C3HEz9+FR
U+drATNZLGhCgFGBv6M96L56bjRKm5pdp+El0fW5G9jSBg2dmKUMhD8eMouiKCuGbVSxP3NQVjAu
qW56AlFYBg/62G/B8xPO11bG0iHNALbeVulsD67zg2P3E82j673VoEe0at5+PqX+MvM/uIGRRZw+
NSQAYGAihzYLYK8GLhMIMGkkwZyax9sOHaV/fNFVW1Ck7LYwZNgB1uZfqdHYp8kpo0QhGD9wGkVx
oE2/qmC2s5N2yH6MBCLqk5MWYipC77sctYcWCKtdqGwHqkaFUldqBnafBb5IeirDrZyhsnVPDXPc
4866Zy5fUeUGd6NO6boO2wKNevkaFLefk4jsxoeM8A4QFov6RsR1muCvxRZV+PIto5acWoUG4O2U
ixi+tehBHcbslYRdhGts5K6MUfMmACdxhba6aeXONd9GKboUqp4Fr5RwKL8ZmufbcWRJDvkLUHFh
sQ5yFyxoFQ4os89dA4ID+oQYGoyucePBxMMtdv356JzbsxZ7Y+0QG/EUEzut6FGnjMF+mPhxX4ZI
FpUs35Siv+QG/uG7YA93iiv/OVjyGWnt1lJzTEfvvZzYtmxEHYduDU8mhfbgCXe5C7/qw50Grzqd
Pf++yhEqonkvjtpmCv4gQBYmQQF6Fwy92a7M0CnduaLdzEXu/w4JSgONDbJtJCWWtus7Tx3c0HdZ
2bg7orv2lrYtoFRuGN4VprchMIehuYsGAXhGhA7sIW7Bcsw3bk3D9TTJIOYhzLQmLs2qAGthBR96
eZcZOq8D7Xk7nzA2xw4b6FZNobwC2UZuolAGB88iIEEXPlBZyBMeKWvIdYm27zKJWjmuQz7uZxBf
wsBZgVtZ3hSOmx3RxZ7vwtnKlclnoPvcYtxNFE20puyLNTp9ZaxkZ6GhBC4JDZTexrMK5Ml8+Fao
GYRMltZvaaHqLWANYNJUzNtrq6tVOVblKvNYDdAcGVYEO2wMnkoY99ZktxC467XXht0KXZYZkExp
g8Z/gPY/H8QP738Yw9M0+mcMDbiiU9RYe2ht9twF4tg2zSNc32+sV91//opz02QRYvrdVPZ5Y8Ux
HbzVwLyt26nEMdnq88d/vK3jJ5ze+89PCGvDMpUF5tiA95gXZX9VgyWVRBIItc7dz7264bn5U2Aq
IuwBn+Pz9354iuO1i9OqY9wRAGbmxxwtghr9vNAfffHRi9iztzKtMtmPR4Wmdkaehyz/4pPpf78V
abRbZ/AXPJpe3I2irJJq8LKvXIzxRRZnUJQWrm26bjxGQCw21coMlz7IaSj/73TDkxcbaE8EdZyA
imPB23uZ5zvZs9u0Sb8SeMDycrFnqsyDiUKLGToS78cI4tFIQgU9WfclKzO8YLFT9o4At9SJhmOd
Zvd2aK+gSuniRpXPaLGvt3zC5ejzWXnmSy1lsGTqadcVnjgijfrazs6uduiuFfQr0R9+yGItU4d0
JBu0OBLFuw1UZt4qclp+ISN4ZjNaOuJxGA8EEki2IzWgcZjvqropcFY06G352tdZrFls+Ry5Rkz/
uv5T1nIzAbU4XSrUBB+3fOPrLNatkHXvt52XHjgYFXLNiXbuhi5Kdz1EJ3djBxADQFRCboARa/+o
0TFk3zmR/QUSJfirgReh/IWzu/nNxsm+oV7Qd3D+rj0Al6Y+f5vAevk+1h6SDlUoAeAoODA/wEau
HLCjYpTzAI4dNPHuSOEEm6mmdBe0bbPmTNOrbO7tXQU0wV0fuvlRYVI+N0yiMwrK8rvAC7PNCAkF
+ueI8xb4pP4hB61i3oNsitgBAmQoFIv1MNj+RSjAvWJbIWUUA4jY3UTSz1feFJTb3NXTOhLC2Xjo
NcTumBffoI6C5a8p003aDLaOlcOrbU7nk9ZOToDCSbC0nEn9HtPQuW0Hd7ojXV8clMn1mrUqgpFG
6hyryfPuXccAsVMXsMGoi6zDHaQdbwqiQOcSpZ437piWGz718tYpDV2PmVde8cmATNGDQ0kAC/1D
p45eMaVfgFYYtp2Y9lR218MECpJTjGRVOHOz6kgBihic3BI3cqEBqMMb0KqvgJOq4pTMb9T6fKXa
/rFuTJMMbZ0DrWlxhw/94YCkCprkpx7mrZzA8iCrrxTyOLHO0I8u5j1QOTvlm33pUxdCsflXPfrX
wrbPnVb5hp16yQphgABMUzhxVNZBVE4fS9b3sTMwEmvpgdolorsyqgFXCKI37pU/ietXm6prvDhs
qUjIlN87KkDupSqnpMiqF130oLJ67ZFAQp14VTStYKWU4/oJ4kwN8m4Mn1BwOZvppwtwy0z17z7z
v/GsvQuyBk5sQFcSN/JjJ8v3lHp0xSNiEjo4P3oUDyFObecVCMpYszOaamdXIQDzpF3lor31y9lb
ZU5Dbn3UosBDo2xd5/5msvUtumz1FTbdn0B0nDA2d1XbpCujLP5zQX8AS3Hl1OzJ67z6oSD+D+2i
XcFtFThqfkWw0nqymSoW/CEaZB2e5TGjI2jSRLuAmzYOvjFa/7PAg4mgcJJ0qkzMB96uamMe27lH
UhVgSYbm792ohgChefTHojE39rL6Iaic7zWnFhtRf8X97EfkqwfLmgRCuWcRZi/S+L/6qFPxRLor
twp+2ZOkFQCQKBF5j6cRD2xeA9q4AeqqCsHo9D11ldaAObpQm66hcQF6hLs/5QQ0FoxOY78EsQaA
yRu41e19Tz44I6itUoHw2oD6avQma6PrUs13ZGq+VeV83XmOjetsOFQMgxx68ooBhRYDuEfX6LbQ
qyHI2ApXAL1iwrtpM/Ee+v6D5fSpybx95wd3iNjrpCLsGsqDAgZzbh7DH2dvpgDQ4vqWVu0D7edr
DgvRBkTLGIZJu3wOr1lgn9qWHfsqWqe9vg6L6ZkWiCsIbK2Aes8OIHfdZ53dOQI3tdTbqFn+6nGW
JH5Xb2jTiph15KnsyZ+ucN+07Up8DskShkYIQI/ltQ5qvSNBi4Xgj2mclfCXbf/H2ZXtyMlz2ydC
MthMt1BTFz13J53kBuXLgM1og8HA059Vueqf0xRS30RKpEAZ29vbe6+hzYe4d5wHkoUxuovzbZuG
/cFD338HNOOO+d5LFfi7GprVkcF6Qkyz92jyzfucVL8rXt06KbnHUq2jyVR+DLf3t6xKd1AwPoRF
pqLGlkdov0az4zwGU/ut6Ue1C4D33HWS7nwG8djxchlhze9GFT9bPh6LFsztTmS70oXMRzqT09yC
9qrh7UumvQvX10hrYyJSVnvUy9gjc+FBnlfyqc64t6txMcQlajpJt/mlaPnfrHH3hX8KjwvW/oS6
2JecQo5NtLYVT/b4Exap0M2CkP6loJEdfH+uo4CkuM5m00No8xsIjR6hAe3G0DO0T2UKcnTapHcC
okqwE5xvRlNNd34Nx5/S0Y+pnCCFGU6RId5XaWEBVXVoHtXkRpMzPVrkInQd4qtP+zrVL5o6Pwpl
0ZcOEgQ/q5pifkRGos7JRcSMStTAf43F+Jx6UPzwdCyR+N/0bfqtxwKJxKTuRgRInCTjX4uUUJNy
vhjbbmPXSY9TiAu/8SHZ5bmJTD2oDI7VAYpqUFjzmi9igi1eoWYSaVVWkMq1v9utddcLO2lQuQD7
2z54TRveOoDX7W2BuK0zfy9nXEEgq/ugbKDK3Cq7yTrIoWRNl1Tw/QXKHGIieY/Tbw7PwWx971v7
dmDBb2CLHseZ3SDg/FcoiTWmyv+Cvv0a9gCGMVftWdofOcu/wGv5XNezc2QBFEc70j+4xUjiIndv
qEQp0W2nk8bpHNWqHY5+WRcRpH4wARO9dzqezCC0RPwiP8jMiyJAqIPzcNO23WPYKCdKRffNMUpj
FqCSSSvvG/AzN0gpeOQP5JaECHoe6cnObQt4FuTlH+CGg9iTRkMK7iKV0od/7JYCUe9Zd54vjkUw
3wZW+ju3JiQQBPXhPg9eBpc/FTN/auGnHmVQEm1l2+wkNOHiXJQ0aUsZxheZ4t1cpg8ZVgva3BmF
kiL/zx2gNzR3OOGnAAK5+PgMntDzEwDldTT09TdoNuev1sSquOHmQVYM7ATojTvDTYN1NTrQF0sh
fxTB7QGrWqLMM5Aij4VTB1E1p2+6xeHaXvjwBiJDTtjeZ6a5K3OcaG3zzGW5twfUh6CtFUkxn3Lu
+qeiglqR5Xo/feG++tocqwrKIh1ke+FrQiE7CygARJLsvV2lz1WI9hQ2cMyIsGHu0txrcK0hcjrD
5qUlJqZ216B62zewA3SgUJlCAqsL5XzA4oGP1JS9QQYrYbrbyyEkMVRTniYkF1Kx394wPpdQRQSH
09IX4c8a092+zgA3BC02H0o28HcYGG6yOEg4xEsjHVRH5YJp3cz0q+T2fw3zEtk1L/WA5QOlPqh3
9Sen8FCXC4/jCOtfSMQpKMi6NM5Q2TIQ4IvSbE4IpBahtMf+8E4jaezRw2z6DNxGWDjYRV/tB9mM
d5PllfdCTXYkUh3sO9ele6cHazNVv5wpFPCY89XFvgJyvi6MoHfKZG2ONS7FSwpVMd94uOhriJ0Y
ce+iNwu23xvl3jdVwmNZzPPdoM2b7J0X5WH4xEqfbVYF8cDMlyAIv+dUmDglQO1AuRzC3B0mKq8s
nOttHxEV/pzH7q4GKA621re55wF7r5FsQMooTlF1PHh2VQ9RKt3aQ/5Tq6c6tYvEK2osjqDqjlBr
kA8OnE0MaJsIl7qAiCuUcRWLNOTVftU04NUOVDlIgbU1vjufQJiDwCRrgKMddBm5dZu/hfYIrdzG
oMuVS8JI3PWCzLGHLABqjkjx34Leh7Ki5xbID4A+aI4TNF2fSneo7hzQ8J4LoKLuUDBrXrhiMBKx
XPHMbBQVIoEmASzLLB+ypawg4WMJic63wcnkLaE5aq8UCcsRYqP9Y85C8xvai6Hc8cbpVcyRiZ3s
1m5vSmVB/4zYc+olPi7okN0iqf9AZwSarJRlCWWhybgvtAMvPm5weH4VKQ9jNQd0jMrZGuxIt1gT
O66hqAcdSS+Hqn+aDr/sbu7vUwV5hWiqPPM445e+uUqHvz53XVtUK2jPmOhUg4ZA6X4VBS4jUy2+
o5ErN2pHK8XSJbmvdomB3GilkgYXotxh0Kg2z7inPIRQOLNaiEZfH8hKrShY1C9gTwKcCMCNZ2OT
p0GzY5VvciMvNYQPaiNLYl/mK7uwUJc8Q1Ubpew6rCMjwFUebfsHVuR5UtO3xh02ir4r9YUl0c/h
bSB9X5izYa9YQbFPHsJNI9S1hy+KkWnaB5nHTA2d+roo0Esv+RtFTi2idlBiox2z9pJFCWMCac7u
wno8O02xy7NbaQ1xXTb76zO9UsJYcvsyRYVoeKGSsMzre2/kGqqjM6SL0/HJKUF+v/6af+ifj2Z9
UcmQ0Py0NC4nCXmSNw+NjB8gB3bjNfGDfeII70kFvFAE1xv4akex/efFe3spXl7yY7ox0LVlt6h1
SNqDe9HnMqnhmjpD2jW4Vbgml+lLgTRjTLdIsWsfdBEDQl6XYCw6dRI4rxMCX1GcBg4dxTnYqAmt
vWBRtbQ1Ci7NqGSiw7t8RPmAxZN720AR7/pUrT1/sfd5A6U4LiVmqlDN38BHHUFnQj+wBqdv1Vvz
58axJNIF3HHssikb1Ia+D6F1T3H29sUP6N+8XR/IysZZUulSFzZYLp/rxFXkZDEfGVbb+tHgtFs8
un/Ylg9W9b/u5rtSvvaHQWoIZCcQdk0hHdBWcMUgaIfg4Lz3fQ5ThtCDw3M5BrtJ5/DcyK1DX6hs
H3rNdLL+5QtzU8Vj0IS3RVWye8ZZt3FarH2Aywy/+3UofoK/lpkqGQj762G1Q9XS/238/vn6B6b/
mFEfjf/y5ndvsNAFg/6g3SZt3lcvLfW8e5PmSkYqnabnuRpAc0eeQ4+dsnuouTemO9SQlv2Orqjz
ol17lsiF2uGs+5A8NJf0woQqZTDUmujPzIPG7g7KUegqcCDW0CPJILhtlHK+NG5BIN5vB+rezGoG
kKYdX2THJr0LITMOd21HathtdYR7EE0fejhVKGh/h5U7PFPcop5k6Ndx7vfzhPRswqQFyKC7neZ2
WEWqIwIeFhU/WKyWMQVE7wdWU/BDAMH3dajd7q3EyH+nIURIW+yKr+0MucNWj0MfDXBWP8ySENTl
4SvAM6s6U9dSsJLzZUKgYXnvz5LdQvq6CiLH6cFwh0SDj4s5WsywvHJCDd+KkLJYGYKDt9D99EvB
2vvcuU0Z19PQ3Q6VT1Dm9EqOyxgvJaT6rPEmSDl5Fj2fXkvfsXcOTBJP6B98oz6SfQijD39qm8u7
RrPwiIv/+FgV8wvs694M1KHOPk1DeKMgoa/hA5SQjFo7J+tvYPhQoCIF44/Uq0Wc4kPgr6WFisZF
RB4mA4ciFGUczvVwqPLmviQuznC4LjFjPc1O3e490OgI93HMVwTJdpbTO7uAK5odwrRW1XIHu1gb
et6BH/PBDnbEJpe9lP7wvNLZqdwWe5gVUpSHAg0HpqrZo3HcRtYk8YFn+mbVfhNllr7jHk4va4Ah
i2b0fmbBdITzeRpVVat2GSoFMeRnp6hDKIjxf6DkCrn+HRqm5tArhdKWFfyuodgcjb37b4DWn1nX
YOxbPotNKM4CisGo+HA3yjtXR40P7ccagqVNBAiWiAwKy/cQy6NQew4ewUjRADdY6dEDVXvPhf0b
0JbqR+5DFw5JW3mU1ZgZCG6PwYOw7PnF6TA1Y+NZt1DLre5naGmeasGGIyHZnxzo3WOmwUpM2UMl
DXrkofXENXrLAhYpqKAyuFBnKJlpNyuOEEGCBoxf+ceuIwPcC7BuAmh0g8gOBJKA+qg3nGVPyj0L
qxE/vXqmnXeH6ejiJpiau7mVQL/i0W+Nbb2gwDWepsrqHv2ClPDqydjZanrZxqDW/SqgJocGxUWf
KrCmnwMZv3VQILyZysD5IuYKnW+UdaK6GsM9Wv7o72PzsTjvbRmHuE0+WS7ugKTVfaw9mJR1Q1lC
bzycT5xZsAoKGSrPNoLjxPR8042jGznce6uLMt+lYqDRDKMl2sCJc6JT9jxVKMRQUFHP1AMljmZV
cWzDxsZpMNs75ZZvHS6zRwfHdcRFU77kCEFxNXj4I+Aa7MmORKURfxqVPlth050gCyfivsyhBT8F
cLm7GN/Yrvw6peq7VyjvlLZ2DxKAhYuU08FX1ZX+3XQhEKBpgdoi3AH2bQtqt+f5ihz1XCk0fV0/
dnO3g2K2zb5SBT8Kr+lL1NWs6qnJKENRBA5LdeqHZ7+a2kMNEdraRXNDe10Oe0CJEFI0kJHD6kdL
voB3wF0Axxf0UAL2n0GPB+aJQxEz24ZzFG3afTZPNRzEhPlZS9z+67Ioz9wfgD0omTPf2VOVP3UM
AjsxdKKBjdOZ3WPPw7Ognvpw19NZnSzf/OUjBN6IgzHnRVbFCOMgrzBjw7hBBTft0Fq/piAsH2AR
VOynNs3PBvV8lPFH1HnifBLuCzNtWZ/cNBjuRTmh2NGgs/RgIPnyMtoO3GiqsGiOQgfpjsqZf9Wj
5e8huqUB1Gt0hGikjxreGDsK77E/3WDZTQzWP+8iBbjlK1zNRWQRh54GyHf/hIT8iCIU6vivVetC
QnpgIxRy6i7QJ+rZpdzzoEODyG6s+rbpPHJgrRvWcYirEP7IhkeqPdQ3qO/5Wdw4OczghtRM2PRI
0FuUQTP6gHZd+IP446dUtGyYxfzvEYvSWtu1aBxArnh8mqlCb2iLQPkPdP7R8b3IiXk5hND3RlLu
PbW38EiLvPjQRTfYT9/BplM7+jSf/bN1rPcv/HwCdqV4Gzf0otZyk0WaXCs0G2FgUyeWPUa+f5b1
fcW28rK1hy9S5CkHFhbcw/Hcj85zR/tvQZsmZeX9vZ73XNrsH322RYac6s5jcBKRycj0HiYWMSi5
9wYSTqGLKvOgn6beRLO3IZmxchdfstItW4ZI+PGloOqD4NfOaPqVLDhcH8vKtWhJSg8cxzSc2zKx
U1jteQReVI/Gpo/pJPflXEZmqo6fe9PislyORtgQljco6rAbPoAv1TjZM6k6eDoWX2oUgsvW2mIb
rayAJWMdVb3KAU4VAIyaDz8VGlMv4DyWewWx7k9+uUXuS3t4yAHEB2fNUj2boXhghfUVQ9xXLdh6
CnxkojYS7UvC/sGCcxcxABZi0ASsUcRQDTJY9wtNGY6mEtF2/tylb8leF/PkwTzDGs5OZXxIVSkn
dqrhPITjlyAbt8Bbl6n+aByLTc8HuGuIrJzOYSvBOj/7JWwpZYZO+y/4um+UGtY+1mLz2xCOJ8yk
IzSFgjNFIbV1XHR8m7PbzBtbcu0ViwAA540w1aObJ3Odw+uL79HD380w+6qGP9c3yz/OwQefask/
z22USRWE6JP2G/2m7udXeCblexzm/bfxZ/dwDr9DW4hssC1XAtqSiY4EPndam3TJmKLOGxHKkNgS
oGdPovbzwyQ5rPusELjjkpp/u2jsn64PdCW6LUnpQSNGYYjyzxXtb4RHT6nj/Lz+6JXVtuSj2xl1
GA+NByX/bzDH6X6AqgoMU9Lpx+svWAkyS0L65ChqVD+jlF9PyDXqPw5oyVGmtnRA156/2Paphn1M
jtz+7A0/hh7a2lo03ml23H6jtLg274vzfyYadgZQbEiK2fKPQ2+3z9RS9ZPssyGBmYlAf6txAOSc
ekA/w2J3/butnDlsEQba0IK7tJbeOWUyZpmKJ/iK1QOcjAX0CkUX+d4W6HFlp7JFMMhQ0AwAVeFA
/1tYvYAdwckYII8ZoIyzpz3z3/UhrU3VIiLUourzKWcjrtC4xRYGpjv9vgeq81OPX7LRC4T/UNZj
DQcw8Xck1jf44rw43pYU+so6WDLRhdOzyiKKJyXsz0qdngNaPBo9HgESeIJY6b7O2qNKvY2NuTIp
S2Y5nKaFcSYCeLlod3AJhJcJeMwNPKS8biPZWAkrS/54BmBeaVXNdPYhRxCn2j/AYXxLe2AtOP8T
yntX9poCBCs3o0jJBl4dlAiKs+JG47YCa7w2oDCBget4iaa0cOD1F1xyXDNBbHYHgbn2TeP2fkPp
5S7qK/bNYQx9z+sLZe3TLkKGGD09tFNXJ0z6f2suoDNf9I9WUMH7OK02DqeV/UsXYYM1PlRk3Eom
uW3H6HmjXIQCSQ/bG0Lnw0yDBL216+NZ2VdL1rhbwk2Fzpe2Qal3NH9WbD6ocWMca4tkERwC3GTB
zw/qBAj/HhiYodxNMB+8/svXHr6ICJ5lAgI4d5lYM8gFLUVqqwRgctefvjIFS7Z4Af1gPlCrTkru
HEwN+U20mlvQ0sfGvkGeMw/97nNvuvyCd2ud4QiFRS7pk9DTe9uT8GJne47KVF/Ic66Dtx5t5Y1R
rcz2kjpulUPlNTPyqj59a7vj3D0DD3R9GCvTsXQ36gaXoMaLrokvylv4n76NCgWw689e+9mXf3/3
icY8rAMyC/dsNH/VYngmgv9mwxaDcI0wsOSMB64PnebJC2Cf7Qy3rgcMSAt3tD3qp86Ow5Lvhc0A
1gaDZe39Rk/wnKzV6frYVgLKkjwOoEDF0tGiZ10OcOjUAJI9TYDS1eqTGOclgXweBliazS07KwCY
YFrJAPEpfH1AiiA21vDaIBYbXdgammjw8zx3fXC+tGcD7waiNHsHAJDrn2kl13QWuz3NsN8he0xh
mdWjMDWCMrTzUVl7BkC5gSPqMEaZ0w8b94+VBbdkiusZMk7ARDdJK2Fy0/f7cPDuLNN9bs6XVPE5
R2eOEyc8O1aq4rQMs9s5C2wgqdvpWOAavXFIr3y0f121d/uG2wxyUTl1zrSBPWnVkAPt09fQMKjN
NE8eL7ckj9ZedFkX714EnDD6DfBGPPdwjo60n8ZDjqSmKP+SyjlaZbAVltdetIgE2aTmipOBnmVj
PSnUAeCbE1dF/nOsp68EkirXV9va/F+C3LvxeFnqw+C1IYnMfgYc5jHoaMLAfSOcrYTKf2yBd083
sNTTs41ksxXwKy/sgwX/sM/9cOd/f7gc7LK3HEyEDPhX+Ni6sejrr7A62Dqt1r7MYqdDbUKlXdGR
hA4hfDLgjEjRZtige6w9fLHJvZA28AOlY5J1YECP7OgaJPneVpRaycKXTPGJDxweFU2TYAW596BY
qsQCFkbyGpak9uTuqAjLA/zGsiM4CXxjUCuxcUkcz3s0VkfHRamktE4jmISsr3mMHhUQj3Czvz7v
ay+57Jd3S4oCiAdXxbFNUlEfUgEIovD7R1SXfrna37jMrixbstjkKOIr3Q1dk+TA6HlABBaj+FwW
uuSQuzzwAxL04TmlDVYViSDXjh7/VtRYO+CXRHKY+ULfDYrLicXFl5GW4rZT5R8NhO6QDScoS+4t
Wd6EU38Swjlen5KVxbwkl6MD24my8+dkDIJ9rj3415Wnim6V4P8JQ3xQwCKLre6UuoDnHoK7Ndfp
ORtsfhpoXz5NPmUPQT60L3RU7p2EFzX6Cj73X0fIUn4lVl0+9iOpN2RiLmnqRz9jERBMiKYssnyV
aD6CxNDuYfAYN0CO5iAt1BzKXePWJf3fYf/RuxbxoSe9DK3a2GcKBMFkAWvZRtKFuESDsl2FnlTh
7SsjDqQromko4DkGKcMQt8YHB+d40JOEA6CMmeZA21ZbWL6P916wJFhnaebyEUZB57H1gXVQnud8
9fwigL0FOLs4S9iWwOTHSypY8qsp0YBHg9mfsAoA4KBTe7j9fgfe5FOnR7Dk/nad38FVEcITcm79
HSF5/hxoVF6VCuRGW+rjIALy/v8GKp3qZoJPMjLFApD2yTU3ek43hC5WygbBkvjb1VYPSleVns3k
/lHSOuTWA5XfZph3egGNpzG/gfvzPuvIzp7YiRT1nS7YURb6WEDT9/q+X1sOl5G/C8XSmsueW9Oc
aBv4kH6Mg+Cho3KvUPK9/oaPk6BgaaHj1qVl93YRnomd7UbPj8AjjB3vL5ygI2b3h+tvWRvHIr4Y
320gBTbaZyPGvQt6jurLB7B/HsaJbzkk/buD/P8dHSwZwtDVaMA7ctskQ0WU71TT2vvK1lRDUreA
+6olvPQvhI+CPx1XTQTSeHWujeHPLqwPyqgujDmkHQw6Wdjjl4IJ+VqZ2YA0ORf1D9/vi4csTGE4
MXkWO7ZDAXI/gEB/r3+itYlYxqPeh2SiM+pEQMyMybYCDY6ewwrRqUQvJioJ2ThMVrbNkpCcDmFl
Og3lkzATw30rmvmYD+mWMcNKXFmykctcU8tDeyUBw/CUBekrxBbP8EL8dv0zrayk/0dB5qg7ZJVu
E+20e6itJqn9oi4kPdAvr79hbQCXN7/bc3bW2yg/aHJ2sgFuuFivkIXIG7W//vi1r3957bvHGw+P
h7GCAxanWzx4ADntATQUGyfo2tMXASPItW1C+LwnIw/ZjQi4uvdHkj9d/+0fu2RCK2NRTGzHHOpx
w0jOfjgACoIu/Y5WozqAtc323sjy+8Ydp4hbo3fDO1beOGlVHpvBVhEZLbljpQXe7VBXdxce4deu
bIPX6z9tZfsEiwiDxrsz1J5DziMys1yGUZjDka079BlIxuXG+NeWxiI/gTK28nx7hhIpkB7fuSZD
At2fIXE4sHqfG8ciDLRwbM+q0XRJIR8LH7ZWzNoT+zaTcp/Cyf5TL/l/qH4kk8IBWujc1+bQ6N9y
Algd1cKgG2KgZDc20sqULNH84+TwxtDMOQPTcyEGw9Mon54sJQ6tAgg3YN+vj2ZlVvzL+9/tKFfQ
maCF3CV129yGAbkPPLBZ3XbjzrX2+EU8GHwQ6iTpQVDzrIPhZRLSeie9LWOMta90ee27X18HM+eh
jSZAqd0dkfI3aMJwpSyH3w7I6CCheRs7ZO189BexAZwrGACAipg4P/S38eCdD+MNnJqg5RPp/7xX
9uI9ZI/kNk2c00t5x7+I/z43P4ugwaaAkLLAe1vyyMpHocFtnseNpXz58R8c+kv7G8JQ8GSqgyJR
Jr+m1AGJsjpc/91rj17sdmcMpJ4pSiukVA/AorxkWm6VbdYW1WKbW7RDF09MQPIA97LvoaiHoFk8
O2Ta0uhbOSiXiP28JTzIrcpA5sA1D4M/A75TFBNONCv4kobC2V3/Smvvudzl3q3fNPMDWeetSkZK
E0HErRNat6oAFtvjG8WClS2yBO7P3TiDf52DuRNWcd3oPSXNU0vlK3H088TSX9dH8vHtM1ga4JCi
KVwOnYJzI4ekDp2fJpsAahzZE8itu64Iip2jbbKReH/sEWEHS0eccAz9kvY1jmpDd3bePjajQO8W
DnDALot0vlfVuLOcFulmfzZIWWMPWltj4MYFoNVFnsWwHY1aUFnhQPW5Jb/EL9ama0RmjTLpeXZi
tQO86bTx6JUV7y2iQGbKrFcp8kIyy2dI48EGIz+nAXu+Pnlrj1+c/xnLDOv6uU9qDZgPVFW+TNXc
QLTjU0J7mK5FNIC3c0V9iH4ktf+ryzErDpCXbn5IJ+BKrc8RkgJvERe4KTL4t6Bbqx3zixbsq5Et
kFfDt5lvTcRKWFtCFAHy95yUWTKZmukAnZLIqev4+iSs1MaCJUDR0aweCtL2SUO7X+0sEq7FF1Tk
eBQEwZ3S0xPN9CsYrxDKL7ZsVFemfumnY+U8D+FcXSW9P+08CU2OQt4Qb/pclWGJTrREa4EAk5bQ
b4K6WtVN8QC+w8YXW/vtl39/Fz07oZrSmnQPyaxnOWaR03yv2M+N2bgszQ/OxiUSEYJ1AuhXHLx9
T60C6igkhNFkXe8zwqddExAVGaumt6obeAxzSP7Qy7r+XWm33LiOrBQWgyVUseG9kDlpcdcMfvbi
SYpHLzC3Tp5FNrEPlM33QpbnBoWGwfsP9gob710J5e4iGkwWmoi1gQiqNXaguKeRVPFcDvsK1Bho
V2a52ehUrxxNSwsd4Qe0BGsNn7gw9pODSsF+cC36q6469zznmRVjO3cbi2Vt5y6Cw1hqORQDWEmT
SqN5CmOiti69K6f4EsHYe2GJbBOPluq1zL9X+T2Hmg0UTTZ++trzF1lCD3YWLjY47GxVuD+twScn
VwDjDYnHfOegD7cxHyv7aYlQLKHH6YwVAhBvvHNpkx3u1nvTjhvJzsoMLFGKEO2EAqlGp00O/IYK
e8+75u36bl375YtIALMIiJZwWiUeo8deq30+OF8CX5+uP/7jflWwtMgphD2iR3sJkiD+HwzMslOQ
9dU4lJDuQvtz8K0jJNmbPS/ardri2pDo/wY3NwVYwAgUmtIckpJtVxsQyqBZAi7ZVha1NiGLjZ7C
YK52RtUnDjH3k0fPEOOMrn+xtV+/OPDDCkREWD6ZZLZenZBHM78pABC7/vCVAMUWW5lVMFcd7K5K
AktGQYN1Wv1kzIppeOvqs3DlRuq88n2WWMS+HOCFU4ZVIkrIRNRmP4Lwd30I9PJbPzhelkBES9CR
aLDvktnOoeeflwWoYbgEgHU4wjjWsm91AyMkeDbTs698eioMhMkC8I9uwJMM9ips9dEASII+S2b9
x3viRFnoijtm+j4uoXz6QmqnfxusPD9R24dOlJ+SG13AN6jxpvKg8pHsXe7Lwwwl36gdhffs+mRL
WnRljpbIx65x/RyXAlwtixI1rQyCbW4XQzXnu995iVvY4PGN9sZhvbLalhhIXl+QNfOMiZJz7OC+
MdE/ZbYlHLCy+5cYSGgis6ZKeZ8Q+6zav57nosc1RhTUW2PzQ1beycbZCPVrI7ksxXcpjR0INdY4
+JNJ/ld6R5YdK6jEXV9za1OyiCjEZlnFXIlnuxDN+dkkLtQDJbRP4Dbk6t31l6x9rEVMyUKW6tkI
AxT6fynsk3v62rIQTNTpoZXDLiCQeurm/fWXrY1oEWVAtbTlaE9A7NXQPEw7aIdnPf9VhcOulgIa
M4zdFbV4vf62lXTl31Z+Nze5EWi7U4rjEWLNI/Dvsk+jFIRNfhHaG8PPLYEl4NHUngyrQtZJpune
7sjJv9SDBd2IPCtBbWmMI3NtGPLYPmH5+L232iOhWwyrtUdfPty7DzTVVgkWIRYvyJ3BCxpgDiQo
eyiaXf/+K3tjCWwcpVtNsIasEgfdtnZOT23K76SlNu7Ya7/+8tp3v146EMcSNNVJB2luI/3dIMYv
n/vll1e+ezRvUhWGVQb53RES6g6tp31FSnIwBck2Llori3OJXsyhAmjPXWESk+nYH6sd5y28SH6k
DjSr2EaatfaJFpu7GMs6DGpeJVD3PLl1+N3thi0xjrVnL/Yy9i6bJwHTCwMOEGQSIRG+EfdW0ucl
YrEXVagVF4h7be8fK2OZVyVCuYeiFj+Jpt9aQCvrc4lVnIxvg3we6IS6jboz41S8AqGVJoP0itP1
hbQylCVeEfrLNXRRQ50MdfvkDDADgBRqbLL6GdDFjW22MhFLrGLopkU+2Zcr+6RvYenxGjTD7+s/
f+3Rl2G92weQci3HPuAm4WyMvF5BgO/5c09ebF67T8tpAjMhySHgmHl55NDP7V37MpZ3v7kJCoM0
Rg8JrOjRxVCHJq0e827cuHOtfZLFoSxa6temJFg0Wp6gUvDNTastquNKTFg62TA/gEHtlA9JUPEj
ZA6PM2hhFkBInvU6OxsxYW3VL/YtZBxbH7lxnwTavwdE8+Q27Y+izTZW/NrjF7l+IUnLM7gRJC5c
Obw2ODokjUb2OXxpsEQighbBykEgJ8pDQYB6gGxoWdJ7kgrvc8f5EnUIHMzIvW7OEsrb75C/h3UH
nJBYqF6vr/yVkLC0rGn1lPoaQseJm08vprQfOsc5cFX+rQPr+/VXrKzRJd4wKKCShjYeoo7zCH7+
vmv74/UnryRwS7ih6O1OOJCvSUa7e9E5garz8Nxl83GGooll++fARQv6+rtWMtMl9LAMqSl45gwJ
EN8ZUGnTkdkGyS8VDy2Dw6WErhmcfUeUu9otaszK6l1CD3FHC0cK99NkJJWI4dliAKaELKppIOp6
fVgr0gbBEn5YWMYrzNx2icQ5d+cqa7qz2VCSeBBh8zYKn8R9/zQSIYvdBB2CCx85aB8ypd0iItAG
smOrzjyImRSlPmY10GAj6hzOTg6m+Clw5j8MBCQoqI96DY9zOiPl9ZQnzqzqKh9iQu5WO3dtLS9i
STd5oTcVwARQAV1gbPtvs0l/DkO3t9pPNibJIqB0o03N0OEdbnbv12ee/74+Dx9Ptb8EHzqQ4pST
codEaRBXqigdE4/+vP7sj7+Lv4Qb2j5pg1q3bQIPl0ZGfj1NEuKfkkGnF9fpcyWb9nD9VR/vdX+J
PJyFV9rUn4DNgExwrf961ucMLvwl4DAYbBjO2niyUX9G53vnb4AN137xZULeHdDCahhU/Qz29Zzv
CTDrTeY9Xv8Ya9/98sr3jwZF2LQZDlA+wijW6umjw8ipwurZ2Zm7/9xLFhkAkAUcwi55eq5FfWzJ
FDs2eeA5NHEh5Xr9FWufyPnfcdi1qSQTWZ6UXTqf/o+zL1uOG1e2/ZUd/c59SHAAeGP3fiBZVapB
kyXZcr8wJA8AwZkAx6+/q3z2OVdmi8UbiuiHtmQTZAJIJDJXrmWis/2QViAHvvz0XwHu33NZdI4d
TGy/8LqmxQzkLb3q0IK5A3NnuoE2pgZFGB9YgNxsv0lSKwudrKm31dglkevk1d6yJnBPEWiSTKid
Bk5hjiDxr3IjFIPBUJ31nBulx3El3FrapbPdLxJw/PpT0x391o/BBp1TZFqUcdUlxP3YDpojBNGK
2qR1wvUBsqA6zFApujLMqVz5gIUlOUcIWqNMcpCZd0cTRA9BXwwnkfifBRhHolitqrosjXKOKN8s
fDtzcQ44XXds0r+ggZ3oMUzQNp9/KFqnc60Sh3IfbaJYMOnwUnXfFRRXLi/FhYU+lympGz7KwcaD
K+NalmkoIOd0+clLFpm5AvBBQSCtnrpjp8gDMYc+kIZ/LYS66Ua24uaX3n7mCUq/nUwzxtz6pH9M
/PFUWt3j5ddfWPdzhB84u7mkDE6y4s295fq7qhCPdeatOJj3Yys6Z+sFCzY0FiYT6CgTCiS2f4S+
601qQSgBNdpnMaVPtiO/kw4F88vfs2Sq2T4uqJXg7Cr6o1nf5PynzayPPXiO7ms0yMs8BYEnUzx4
5g9frGV2FxbQHNBnNaIRjglSoOLMLtVmIci3+SAilq5kgBZMMkfyQd0B9MsW3jyvPznto99VK0v/
/WskpecveuMMstEfoA/So90o+6sd8zDNIAEhzFBCvAO6OCujLKzQOT1v0YFkzz9LVDkcFO3iZIET
zU2/f2i5zNF7EpmrCm2RQCaNNRTrvmjj8+UHL9lmtmULRxg9qr/dEUSYBwVvg76/QPQvKnOjLl6r
pi1NLfl9BvymQV8y+A6OTt0/NF2yMUmzsmp+8Qu8c3jTWczNIKtYybHTR4h2QffBVQpSgWPLQ0V6
NxS0YVFXaBr13plUBtl0ELQL0LpChENGgkAh0D8LNBDfnSKj82Pw32n0h7dG/FgDPAeKQoCvUpPU
+MtQdGAioz+GJmMBrt35NvZsfz/FLr2G56t2KsNtrK1SCxWjkUB7ooY+uOv/uDxZS1tw7jR87doM
7OxHlxUg8ffVg6rUIzpAN91QrZzPC8t4jhzEh5mjYrHCGGobp901TarPgH2v9UMvLLg51S9j4Iw1
vBrpqKFHodBJnc2UAFHTn1k2glTYlgy71BJhG+tiq6eSbsHMkbwmSJrvc9GLXTFULThN3eyBg1x0
72nUsgpTOQEZDG8DAVzooE1u/2TJSW96r9PXZZtbIWAnQwRdHnuvKQKmarSrGxQ+mluCC8NniECi
w0wMVvHTVTpGEgIwYl323XU+gSw8IMwAo2RDqyhuPA9CkYkduEJHJP8iTb/3I6470KOmpN7ak61O
ZBz6fQcZniTICttDKtuc8s9S2uI260WBLiFcEJmX+Zucc5B8dqW64wnkPFic1GvJoSVbn3/+xvF5
wldIFcBrlAmYP43aeHFFQUIrPlnQgwH/xIoTWdjec+ykZxp+glq5f8igZUM/Qyln5TBbkD2jc5gk
TcFlNaFBGHyUgfieIu3Bw/SH+pqQILtJv9plGOfBGlR56TPOP39jrhLUvejCwWB+9XWQ4Dz+8qFt
Owc/9rED9SwwYR6H5oolImiQi6iHLxlEey4PsBC9eDP3ykppAD9iZ6i4+be9q79mNv/ZiDMrqgNd
LJ7uVW1cl1l8f3m8JUPNXK6fxODTT+DOW+u2sp7iD0oM0jkAEpw0VQ/+VgSQBsjY2wa5M+IO7T6u
m4+50Dn+se5xe3MEA8lYNh066IYddT2ony7L2ms3F2vqDwsWmkMh405MJvPANq5ByYSsylXu+g+X
jb/goOeAx8rya0ksGB89rPGOIjRAe0VWu24w+W2xxu+ycNTMcY+twYET9RFvqwnXNAntnLGrj2Qa
Xnj7McEH6p6/8M1+A2uv1RkN4rI+sUHKbbywpH1Ocr2yKxa83xwA6RBr9KBVnR3NuHBCbboPULw5
xiR9MBJxUyjQf1+ekaXJnsVQlII0ONeo4nej3OYtWKxt8fyxR892tq6EQdsEOd+sryNtfTXj18sP
Xprf2RYmRdlPEzHgk0CIwwMIbhebsnLbA5eNeMjbyl3xFUvLdRazoC0MycQc905H8w3YwLeckqCy
3RXbL50Qc+xiN3qjl5ioP1W9mbqBYwBbhHpidfCnnu6sHNoVyOwA5cLa4oZanbwjaIeAiDdoPxrp
MkjOle3KOQj2Eyzdd4LROT1jXhNuQfUQqKEKSqZGxeMTyAfEgx64i1wwJJIKJ873oPxGUsIxnc8F
pLdeWUaTGLzyTtUFvcwzDeZQ3l7HNoNeLPfiU13rflOLYYgc5KV2FBHasfVTsNYrwXcmnawuALE3
O3W6GUFszVV154GLGWwBdf1NImlZhYbZ9fshZgi+ERND2soYTlKPxqkYG3vL05LfWUNzZsTN6d3U
uuZfBQCtXVQnlKaQfDFY5KLl+qso/eYOvTDuBvo5/WdBLGqAT71kX0ppMqgznut0Uw+eNEMJaHD3
HHjfgfn5xlFkuKkhWHElhnJ4EbHZPigp/GMBQrs7UAGLqM+nAdUx8EplMS9u41EzUGgDCWOoMb6G
sH0c8robVGhCkRH4FbCpF4VMd3ntJqEYm5eCV+o+QWc/6JVY9eJ0db2JpQ258Am89JChi3dFmfp3
6O4xwKdQ66vSVc6+RY9qCHurMDMtiKjqyfkiagE9RhBG7RuOJnYokTvAxFbxVnUJdBL7uNmODVDh
4EIvI/QM9FueIHj14NIeEzutwrKZfISdDuazJz6QqGQaN3EPJj1CK3cj4yp7MKs8hyiIKUIO9ncM
bMh9Kx0gzVCXDLucJE8itspN56O7yU8ogcYhFCrA8ge5QQN9gbbZPUu/K3d2aZfRgCNsW6Bed2cO
uTzIQchb8EL5G8azHOKDKTQGZftXz3p9C247BaHL0v7OmjJ7BrKu/l6Zfb2psrG1wXWAO/5lZ7Pg
A+a43LFvupiD7hx8nqcWun+F1kEN9bTLT19wv3NYri0Ia0wXB+Kovw3WPRtWdvPSW59//uZ4UpA3
Ha2xyI6JP/ErYSBDWRvCfO1bYq0ds0vvfv75mzFK6FFYROdQ8nG+ti7EB6d4xea/8FDvuaLZqWSP
aa1wLQYcaDNtm323hzTxAfjM/jorgvyJRXUEWvWN2nc348Pw1D05r6YOqh/81tjHm88rRlwITecE
oj3gOykBiSgqPwD+/zDBUWpUD7zrg7guQsuE8PDHuuronEDUQpwLPgMUxqC4A/5QGdCqBIM9WVlm
vwAT7xl0dpLJrEHPlkthULutN9pi5vPA2/xmhGxZZBiu3OhR2lFtu3STiRo9FnFsRMVZtcQb+ulp
sGQC3boyXQHCLcQ3f0f3upBPsWx9ZFDfa8p7cFZEZToFSfbIcr2yjJYGORe+3yzQnrjKciG2d1SQ
D8mMVwguRJWCQ0teseXWTHs24TumnYNtdcVJzIihjlDvrfeFrtVuZN4UStmpnTW1xtYaJxERyzFv
pvbMPZdAhPWy+1j6wnOE9OYLJaC3GrL1+tg0xY2VqzLsISwSTE1RBp7FD+A5XBlpYbP/DYfL2Thy
CTcI9csgRh076X987BvmbkQ0ox0bcCM25EmvqXUGY0/AYWuaNmGKBbqRk8peLg+24BfnnKKTSZKu
pTUM5g3JPS87euRQsUVvQcVWQDNLc0J+n5NcFhpdLgjqxsKLg3pyxLWvGsh3uwUEuNEiDz0RsA9c
/p6laZmFwkg82U1d+ajrCjSwxlAFQf94v1bRWbLWzGukGcQiiw4FO6uhEFQucfX3atw89doRsjDA
HG47spGXuhggKEvutf2k6TM0cy9bZmEa5lBbYddFl02FPvZ+H3H5U3c/++oe6kUI4PmKg1mw/pxI
tB49XBDMFAfEmClk2Jp8z0kiVr5gyTizzd0YNku4belj7RURc1wkGM+iT2s1kYXTjZyHfeM7skZb
U6/w8k3aqqDS3ScoFu5B23Rlp2YZulrRgDf1XVaUa4Wj9xFHdM4watRNTYHI6o4eTvCg7TfTtJk2
yW36MYoSOgfiWnXTV53iuFCBOU0PaWCtIUyWXn22q7GXc0SC8H/CNI858EtJUl/lFdG7ETwLkTS9
Q90Pa4nm948UMt/VYgJsycDaLUgJjeP7aqChsfYlS7HAHJLbmHktdQl2d3B2DdBRbXtk9nx9Kmyl
9oi/waRRo0cbqr9gmUa0f2varb2FbFEdjWjL2ZisdB9rHxLFl3fqQqslnWN3qcsZbpY+0vYtuP8F
nQ5lnlw5CIEgYS2/D4m/LSGubeT5VmTOrqP+BNovY605cWGfzXG9hJDRSexzHMsePOOmd1/9Nemb
pUefndObPZagXQXilljwyMrW/R5ty4qtiCmcvcA7Yccvops3j/Yc4JBiO26PQ4tWGNkETgLtNiv0
hm7lbFl6+ZmD8EbXHXyHnkcQEW7cV6pqo9z/ujLrCw56ju0lXjUqQhkaFhyouLtoq44kVWhOPKuN
m25XbS2FLinta/6oaRvvptYp7mgykI3tOvQqtlCDyXqSh5PlTJuuFf02MXjxevn9Fnz7nJ4UMs6u
jQ5A/5A3d+C0injLNpefvGTXmSsh2HYUMn3+wZug7ORAlKBM6eukvJUAZMFVWTPvobSZDMU5yYpC
Yhv2UjqR8pOd6zp30HqzQsfrXypq/Lz8Nb+g6e8txFmQgKY4NRKNGBTlRCcyB2gfgwy/2nQkLQ4E
yZST8sGyndMphziZhzwJ8eytNIshRF6ghVqz13+B0rp5ppOwd9rV5Hbg+bhijYV9MgcZ121Xl8oH
jCzr3PZUELExCifbVER2IapdK6Ms2HwONLZRqdOmiUiJik81OBUzK41a3GdsfstYExXJ2qm9sCzn
iGNFTHNCQVofnezQ9JGXrjjhBY4dOscZO3q0fKnxYFDUb6p9+okfu0crKqJsK7Zd4EXgW9r7B/Xo
nNix2RXhWrnh1+H8zgKa45Bz0mTxMKCvQpzsW7bTe3dbbXHTh47cTXJdHdUWYdVdf5LHYkOO4hBv
/MdypcvU+tXA9N7oZ0O/8aMprmpw0CBHQmHdtKHQmwTdVGsCtbmu7QLbstij8Fhxh2Zd5Jw6SLAN
oMF3jRvp9fWz302uF07o2riFCnh9ysuE2mjyNOCXUj30At3Kxnjo8OdDn1U5SMF7dMiR3Ii/Qx++
D9pGk41L8wo1eY9tU0+7uyHLuygBxUqUU78Kc1mbm8myfNyWmToUtW/e5FbMQigWFncDVfSnXYjx
CDVy+3lkQm4dO3PuuEPF0bWhOCk5dAsBJRH3JnEAIeeN0wc5i9lV4wzGU1Hpdl97aKes08KNDJZl
t1BqFz+noYNYXmJAnEtIF2JQY5o8KrtsnQCiLul3vylElANds2dyyCHRqdz+LnVt4yU2GnoiNTTS
OURQI5yx+vOkinzTg+Lqe1I4RuCSontqB7e7QaaPB1I5HvAKvR/mtE4fmEoFAA+ARlgZ4HxpN/Ic
3FWNjGiflVcWc/yrqaz0yXCmuNrwgce7rAYpfg0VzA2pS++2hdmuwdkiQ9MT5JPTg2DRbkdwR1hD
kj2PYByHAOuYbhvwVe2kyoyjyE2+pZkmR3MAXSZQkP4+MQwrrKHnypH7a1HxN0qwPU95E38RLZ/S
AMLu2VU8AqYaIPPsQvyHjcMmzsv+2iB2+lj5DEz2dpZlR1vVX2KJJHJVaf/V9PmYHxHS2EHZTV3E
J7RHbS+75SU/Yf++rCkYgHyh0FBHmQqIeq71x24lc8S7y4eSoe5lH2qJGc+m9FUlgN0kiu4vv/nC
8WjOjq8S8PO4V419cHzkL2XhEB2oSY52QB17TSVuaZDZoUUr6CiJqdRH2dwnyUMGeiyj/HT5A94P
bLw5GF3ALtQVuTyS9jTY6InGScdz40qSdCfHNSj9L6KOvzsub45LR3FtSMoGM9xrlTxCHjI5VXFu
7Ss4nCsGRVIO54WMYssscgD/Ofl0Fnh/VtIaoG0KMQ30tMtQprG+7RrZRJlybdTb43xngj32Kp1M
A6orGfAiNcS4q3wsH0XiGLup6ZO9FhxaNwlTu67xdQg1jT7IPIQyrZ+wrXYg6srbQgdFn5I96WK5
S7usuE6cRN8rXKSOVSx4GNdOuSnUwG9sWrsHaXUsguvrb6irjC2Er7yA+b256euyvoLgtYnqiD1s
EDqkUPTVa2o27y8Gbw67lyVKcEOZ+QcQcH83jebe6cyn0Xc/FEmii+L3rYi6tgK6GmnIobnOxWcy
fru8zpZe+/zzNydXlpIzlXsqjxQQHsbBSGA3m7heIyR5P3Dy/NnBSMeRWPmA9eVBrhEyI6HV2BEp
6LY218h134+aQGz/+xc0TOfEaBFzdFFabLIqotfQRdVFVK4JZrzvBj1/FmtrJtFWZqCQkFjqJmnq
vTD9zWXzL9CgeXPkfQ3v7zY+9rlt2QpYO9RA0wjHN5x94vHiQeESMwUQa7HdTWdO7ktun1mMwFyA
FtsvUPK6sg3KXxMztVTgQ9tNOWl/1WZEhRbTQ3D5NZemcebpHOnEtOLogvLHG4eCN2maoBxG0Zb0
+fIACyaeQ+77ytV1V2B5T+gpHY37fNh+7MHnVfNmfctR5BXSX4hIubW39PTIwAH5MavMyXjbWuih
5T4o7Jpb271FA0JgNID05Wsd1Qtmn6Ps4ySt/R6AyqOevIdM2T+dkl0J0Emp1Fo5iZcMP9v/VQ9e
nF7Z8ohxxk2aTfbGSbqPdcZ4bLb9B8tPSqMp6kMCSeJNrjS0ibuGPDq+R54matUrHUQLXmxOzCsN
NfgjGMsRG7GwMB51CXYobwVguzQLs+3fEcg8WgR3U95hKxpZ+WjF/LFS6Rbs2WtTvfQFs4AFBNQ4
PTysU9JsdQGue9D+x/795U2w9PDZ9uXmxE0KYP9R+wAN+G1rBFBl6SKnSl4+NMIcdE9q8LhWrIGD
8KZIjTu7gd54tuIcFiZgDrwnINS2ciAVjtW4pSjljlEvNrncXn71hR0wR933eT2mwoNv65I4VI5C
wLMShC699/nnb3xPZbHMdIFUO0LYlaH24b3W8T61V56+ECHO4fa20smIyBnL0uibLdN+G7XQqj2U
GS8iR+JkkAByR5eNtHDIzuH3/UT6Tjswko024kjiwgNdNfJ9EsQ+8Y673+1SFRva5PbKjl6aldmp
bqcyLzs24esSoJQN45BQ/qHEuDfnzC0z6KBXaNmDZlB1lSgXLJ/9birWfN4CCyQYsX+fdlwzjBqu
DbmsHpXiaAJfDjRetuqk1bYUJ75GKrewq+lsVzs8432CPNGxlyMPchzJU62Onlgxk4/XfedqMMfB
EyiBqApB82HIK37IuFHtdeKaO79QViRk60AOtbBDsyvLg2dPH+TV8ub4eOGZNuBGBT8yyH2IwK6q
8QfLPfEYaxDfBgXS+kehVLe1ZCxuDFO5CQiJknbj5so4TKygu7Q204DyOv9mDkBQRQr3qxeAbcsr
SM4VUFR12Xhw7Sn5okE89YKMSvU1K1DzCWojT65dG3upNEojzGzaPSmpaYKMPgI/p7GS58s7asE5
zFl9U0091VjE35vTZO4cr0weB9IgE9A5NXkaR1uvDLTgJ+bYdGlyCyQvlr9Pm7740tS+EY1mwh5U
x9D+k49mem4TpmsiNgurcg5Y96XvFK5rFQfKFYOuGLE2U2G4m6luzRV+k6UhZlFFZ3TlBMFsiRbY
qgo8kiQV+DRFFtUx8VastjTGzP8o3fGxLRQ/+LF4IWkcMWpZiMOhf3F5/pemZRZVSCAYTZcJtpcl
25vJwwjaY12NQc4/u91aVWxpkc1ckcXSbMhbl+4rZp1SkgetpwCREfASbMVNLOBPcY/73d15rWkm
pOH4kAk4izBjukFFZZRXLdcc7M1eeqLoCY7qBpSnVpt4W1NoG0q0FoIp0OtEDvPs75eNunBqzMHt
YFmGxg4uRHugkW+RdtyUxF9J8i4siDmgvVSJpzJLuHsbhb14KKdQQ9g0MORwd/ndF+ZqDmtvQQsE
hPBI973Q9w2abezhr9G3TplaidEWHPoc0U6YKrtagYpscD12ZfQOBQjYcyIthBVmlpPuOTTCn+Os
gaghGFW+Xf6uJcOdf/4mCoq7oe46D4s8BvelmEBGm0Hpt1+jwFwy28wZmNrxUFLP2T6lZ337a781
Tl1TbB25hrBeGmHmCsBv68a8zdh+Sqd71xsji3q3SdxuY2TmV66SSwt35g044oWiYAnb99K/K9CT
Zdbd54/Zf+YDwGfaDK7y7T1nJghIu00S439Z9LGnz3a/RH4u7ltmw42BT9X0gpxegyJq5elL6ZE5
uD0BIBkQ9dTZe6QCqFE0WWlsmQSLZui0AxkhkVZYKCgLne3dgSd3JROWtfV5m4K4gEAhGdqgcRVV
wAYGlgL0loNjPOBQbosM1bjbdlR8xdALcziHvsdMtXErHHufDtVnYbIKmlztp8tmXjgt5gBiDyCR
oshce2+VZGsOSejHXz3W7mqjD93q6WODnDfAm506AJgvOCNQgNIk7Jj97GgYsJDunQFGy6CxxMcg
WwA4zUbywB0gB4/tQffeH2Ke+V3govoZOLyGOvDHPuc8T28+RycQHrZJQvdNQ6Bclo16H0NZPcr8
hn8rJ0vv8jKTK8fDgpNwZk7CMdzaMRh19gwM1VsRoyuvHrWDOpQ9RQhX107b8659Jyqfw4lrwONZ
bUClq28IKtCjBMNz6Hq6voXzHorAagt+64N+O6BpjCSiQctya3tu8UCSON9ctuzSx85cCvjTLWhS
xPY+H9z7xvd2kozbuKY7wOU+OMTMr8QKUmQNjLeXtVuBpVV9Q+sFmor7wUf4Lu8vf8hC7zRalX9f
I4VLklFYmu6nLo/8+LWXED+e+F54HjwFNIeAIrF+upUV9sIIif9iSSjHQ6mGFqhhuOFoHJPmmvkP
pN7lsgrr9nPsQNBkD/WfwHFvJWQV6+Kxyr7Q2ApaSlHsWolQf0Ex3lkKcwJimXhjYroW5KEHtN0G
pBbeN7szbY0eUTngAuO5oVn11raZWgjS20n9AIpMWwSUoDd7ZZOdd+x7L3F2WG82Wd/ZBePScPYl
2JAfUpSotq2WRYQ+crICUlr80JlfEswrDafqsZFHNDSBGjC17Q2B0qCs7prsm+b3JSTkZVt+q+t0
Jf+wsMTnUOUSN7OmMEy6T93hkxj1M4h9t0IXEC/2P6bcAGDL77Yb886tdcfovtPm0c9kGkg+JoFy
+M/Ly3tpcmZOiXTIdEBeoTsR6wBh7M49aroSrS4cdr821Jt5Bz9pzGKr7tA89VBWZ+K9NTj60kvP
nItGTS7J0Ux+ctpP9XAYzZvGuLpsj6VJnTkVv2jTPDVUd1K5gNTyrceyjYk+iXZa43xfGGGOReax
QBRXwCx28mmavqsEnHHqW2LGK25xAWHjzRHJsQXaXNcou1OG/irGxF0NqZHSHK903iOyrkMHYnrO
UIV6mALq9wGliPoyFrVA8/cVCwBF2fVuH1oWCTPl3E8836AgF012v+ISFrRlvTmimfK8YSBNgNBF
KobnrvbdaErLLFQ5kmwC3c1bCFKnm4Tl5baqR/MFrJZQk5GeAzeVjd0NMC7TY+wjlwyaEtcOWVtm
n5GQ0sPGp3Etg8Fz/J2jmP94eWEs5ex+AXveLOfSye3cFuedQrT/NUZubeNW3Hxs8ToCjP1nRAZj
hv+XbhCtBLrpe3TWDNbKRl1aNue98GZ4kcRA7zEsG4Jy+reMlfTK6CwS0awSN46I+5XlsxBGzrHT
acuFwVtsgGrsX+PsLN2b2wFunV97M95bFFHxZYMubOI5hhqJwRFtfmI89VaTANJT6A0QWumVR6Va
GWIBguz92iJvjGaOieBwQcOJl844bbTNnAejT8h1arLpyfdFd1PGkh3HRFrPpWuTn5bljKcWDaYs
yMrC/IQMDC4DzHKNtdvokoFnzov1kvMkBvFTnEgRaCyogsYkKAx+7w7Zl0p4K4Ege//cneOve23E
VYvu/dMvGfR++Mao1KGEwntoSWfvjhnbgqfy9fJ0Lh3Bc3Q1R+Nq44xaHKuqvcolyCcUrjfoQNG2
tbGhWi9zf5eN+4z/5GRNtGNx1PPHv5nhUTepaKCRi/5YLyCTtzfRl4QOQVwyswOi0JBVagc24kjR
W/Q2rBxtC2BU79fP3wxrtnXalCmyZAMtfEjY5MKKAbwZoadSCqP+krRujUbd3EyiNJkatL1lnvOV
+1b/nSvURsLeRw31KjGN/lBqy/hqj7zTm7rz+huWDMN/J1b+69vwf/iP8u6/oyz173/hz9/KagRk
XujZH//9WOb471/nf/O/f+f3f/Hv3Y/y5iX/oeZ/6bd/g+f+Z9zoRb/89odNAfzteN/+aMZPP1Sb
6V/Pxxue/+b/7y//8ePXUx7H6seff3wrkR04P40nZfHHf361//7nH9a5hfW/3j7/P788f8Cff5x+
qFKL8m//4seL0n/+Qfx/Oi46ZpjtgcjQ989+of/x6zf0n6YFWLdJ8BvHASb4j3+g70SLP/8wCPsn
tDE8F9pVJgUI6Ay+VWCFPv/ONv/pUQoYuYsmZgrcFfvjf97tt9n5f7P1j6LN78qk0OrPP5zZZcP1
XOJZxMTjbEJ8728o2XqK67QfaByAOJc+kVwyoDBjn21bFjebKU/gMoVRqStsumGXI2z5K26q8QAr
At9alGwMZAkAXahqz90j327cn1V5bmUM7Xieutmuwr03LNAx7kE33sqfjLac9sUoJoQjhV+d3CQR
eWiVdfwM+gMUHUBvnFiBlj7fZX5NvnSgN1ZBWkGixJRo/A6MQsRT2NABTf1lbm2qpsv2ZeMBNVT5
ss9POf7/OyScIbFo2uZPS/skGiUnuxaEU1nQ16YfJhobOCymSmzbWlI/EJ5NumCyiLP1lFVfKV2W
r0Oqs3vDybI7A8nrbEvRNr4HfMwE05FhP/fgO0L92nSGo1+2dG9nRXNjIE1/48kmi/wRbcoeUPFd
wBLLaQIfVfVtbZj8yPtWfsYQOkpTRCeuA2p3wikJFcAnkTJldeyd3j71vDUepDLrsNKS7d1K1qEu
kqyJGlZXYCe3Ga6irOUOKGiT+FFDW+TAM5wyVknNkwO97Kic6uYGci4O+ABKFTAn9j5nca/3fW7L
fe3KMhI9qcHWZFXRoLM2ImPcHOBD1H1Gp+4BcM/yiTQ5YHc5wkcA9V4YFHh3CJ+mVyc100+1HdNd
WdjyxOEnrzMkoHjQlW352Sg8d+M3zPmRe8j0AeKVAKvO5KtmSbJPkCOIbLOnT+i87m+GJpEb2fL6
YPpC5FtNEvViD73xyrOpNoOSSLrpXaff6kFCQoU2zQnw2X7nFla6SwHIOpb5UOw80gxfJjfXO2B5
fQSYw8iuwObYHzFe/gN0Bfx7K5WxSSs3ixIjVZHZpfTawAkZxgzN/sLV6abhOdnquvAfwOKXRp2d
jnfIi7eQs4rtXUli8F/xjiUBhf2/KyNLQVuj+I6bySt08HBhz0E9HPq9UmBJ1/2TBMEuSry+eMqd
zvhSk9I7uaY2ztXS+qtZG/xL7/juRjOwqkZDP5gPedLJVzszciCGSH3VTEP23Pjo1aYoEm6AbBZd
QDjvHztAXpAVkP2tBLlESIV7ll2una1wsJ2SGPE5NEhp5CN1t5kaAxmS0jQiW1TtF1yvq40wvGpT
OEkcJKT097aV1wenq8wAqG4ZeQkfX9NxUvtS5uZ+As9KhFJnGTa2nT/zLvdPMvGtLWkS98RKpAYL
13KOsUKDezEWzUtKu3RLMmcM0KwNGjArsw88jsvQM8ch7ISatrZpjdtUFu2WoBL5AqIS474YhmGj
cu5eTapttyM1FQqFqR01KWk3egBKFFRduDc1GerZuUKLXGGKKzrG8tH3y/yOovMspK3MQttK6Y1o
a/86azJ6a2rbB/7dG9JtNfgMbB4e+KeTlGybXnoAlaN4hESgDHOvV1HaK+izkBp5XuR6vVPPkNc6
r6ad7ol5b0NndQMXKXd0UuVXOvxf9r4kOXIcXfMqZb1nGgGCILEFSPogl2sOKXxDkxQKziM4X6dX
vehT1MX684iol5KHXnjnrhe9KEuzUqaDBDH8wzeEBex9cvIlH0zIP1LIPlEndCQl2rhIaaShQt2x
emVxXfgDI/NlQowWoGpjXLWWK6TRzaM0S9arTuvkqqaNvlycFlSGHDLZuB7ZFakNx691KZ6g1gY5
tbEyPJum9Tbt5+i4UroHYVTdXuTY0kMG7YwGHG4/wU9Bg7ib126LoxnKr+667EV5r1Hf9jErLBjM
cnnM8ya/xYbP/XHunV0HubRNWjO9c8OeJjLCDX1rx7W4MrKa+EllC6WhAK7CvnOuwrTI1nTOi+1E
ab4PWZtdZFaUX5T5MgZWUTo3sPWibx2aWZPEAerezZCLCZxJLw+jRs9MVqNOfLvU/AIrFo48oxnN
j7nm5LlCZvu1FRF5TgoccrCCS6CMR+MNS1yosliAf4TGMsIgKu3RzjadYDSs9L5mDWSoLTiSelY1
G+BFWGX7MNQGv6gZna9xf8/KHSNx4Musd7kFRmBCCViXKVmoj8wvua+STAcAHNA7iIfFF2idUo/2
M8gKc27DEzab2Nrgs5u5yqhLK3Dnyg2ckiTPJJ+IPwE1jGRxaOC6WLez2IwWxIx9cxnQHRB5BlWQ
yr0y0U7wxtqcZApMxYYuFQJdAi2msuh7uLVakQHTQYCT2dSCDDCIeT2bRnepkXesGyfq/QLhuA/P
NLGG0hMuNEioAMLVpXA4QwoHKilEf1Gy0uFjQfDftFZPVS0a13Pn3NhUFo1urLhMH3t4mzSQCDdm
L5sTmODG2fgKnRrQAeD1+dIRmLKBJgzoRQm3z36uRRfYupk2ouua27FscmwaM9a1B8WXLoTdZdcH
rMjCmxaIcj9JI7jrWVW3svmY7GInaQHun7N21Q81W8+9jkBayJxow8Ie5csfkdo/ClYvk9e20tX3
7jQU/RC9XtVv5V3Xvr11l8/16b/5/2DQSo86AP990Hr37/9Z/Qsx+r//17+ey2//um7//b/L16R+
ex/F/viJn1Gs8xcDKIUJB6wWYZrWERj8M4rl+AsYNgL/r0ucI+zgv6JY8pdDbUGFwAIzBZwSEeD+
J4g1j7GvC1V7IRDGWoh/nX8SxZKPmb0NtAw6Z6bD+HFEYp4yv6F1UDqF87XzzNFbvkEAzwogAl1s
u3UD2+b75BqyU6t09W7KfsXSH2LnjwWSX6MShO4MIBwI2Z7k1xkafXBy/Fov/RoSc5LbroRGmzSs
t0rf59lLTaxtjL7IZHKVTS99Vga67CFs1O5bHGczggKTXDnRrZE+W06rJrtTg7VuaHdwMiEh0SMb
m0r0VDi2SmmMXj9OQTNxNXfTKmb3Q/PM5ikoTKaGhXk0LAKIp9+U3NrY/Qal6Cl66wtQHdg5cbUT
gIVDhWMKiyA7odS0sDhOqrndKIxwaSEDySKZDzfunKhmurWhuFIbhdcXvUx79Begq8DFFvtbitr5
R3WjX49AGcMKxPpjp+AeTvWSDLBx6ZLci7JEQTRNxpMjB3EppnPImB/s4797Cr+PdlwM7/LwEu1b
w8EJxFYkgBU5WjL2RewNksko9mklbaWv4kxmL/Ptn5fZJ1NNnOMK4yYRwOSf+vYWwKq0yQShhCFG
uNrd9k0vO5J4RTRcd8WWD1qWw6oxySaNX0X8nZzteJ+YgRxf/uMjHAvv715+HAoLApO9HNXo91s0
lHx7UONlsu5XxEu2IdSLBr8F2w2Uxs43vXy9vCV35+jFH+tYv57CZS4ODE7w2Y+nwLunQHgkgClF
69zRsg3X8zJ6xrJNQaMz6uc/Tzp+ET/28Xvjld8NdvK92z5GwqGh3mZMSL/itVmae4Q5F3bOsBWf
xtC+hNG1B2N4P0RxlMc2eiU1yOoPsKvzyPxoNhksz3MJWoSs3NwrC4Ze0X08XBr57Lvp4rcuDO2G
F2jZ7koe+1HJ/QYpQxemXlHFG6f6Oo6ZDLt96LgyqROPQvMRMmIzgIjhM9RwFOluyrCXSWdDXGbc
ZqMlk4KsmtZYFW2NsMNSs9t4iC4Q145qIA2quGBj1jFK7J1CEUkecXe5tYMb8xbM0IBllh+Kac2z
6YFO8FeAi7IwoN/mIDXoLEVpuSZx4mcll41Ty0zcOzinEEdKoO18A1lQ/zajM0VBzxLVIAUMlpps
ui6deNPgVFvKQaLGuQZwznPaaYMrHo327iZHjjyL6yReLhLrAE3IddZeADqB8vozituqCWvJiLnK
CnqxzJkHKp2CMoY35y9d+DqDmcwWgSSrlw2ZJKrj+5zlMgvFCzRf1nGodwOKGvbs7OHY4jWN40f0
EE1EWQZ/4hDmmY1azdnLlETKBLoucyEwVlSyTZgyrELO4TPmRYZ5BRrXo2WioLCAzAWBkb7kXzok
SFEPJERSQI2YbhK6QFTWUUNbq9hMr8148aq+WRs1uWRkuFx6umNV6LVoiMfh9wjaWA5BESe/mATG
ihYP3ktB26A1xAbkB4u5ptX4lixewqVFle24oLJRKEUK5YRfCTsqDAwWUrjDUlfBVJWqjSLPNAqU
J6cLwmvFKvuWzN22zOMveRoFaFjIHnVhlBakrgw5kMET44JidHIJocZ7KI2uCtf2ss4OID0oURqC
Kt4sUU/yRN0BGzgHc/JEdB5wNFVYglyDgRfO/KSHgLQz+FnG8MnugFvEBVeN0WrJnuKJKvheqopV
AUcilsUNJKSpKnQMzvBXOxJBZsS44Gzg9nBrEOtu6CtcMa+F5VzRetqSioFmD4MPBmICFx4yrUDM
A8wTUp/UVgCbkKAEt4OhMNPpAhUGyDv1gCCYdUBF4k1ZrIByVQVJg7zdc/Jd6C9zAa6cVV/1YXk7
TfdcFN4k8N8wWHPyawC6Gkx0Bv8Rgycbw4Q6IbDuYZepOoy2yTjgQ8fX4Dxv0bxZu24m+3IduxfG
ZMp2uXJrIuvidpgr6dq9NGnm1X1324YDlATAwrVH50tvpXvNgeNyF5kN0zoiRyMlnKphF8xlj8pE
uKkz5IZ1+TSkFfTp0ockRk5r96q0n0O4vIS0eFiWdOOUi2rGbGXHl01OpO4WqZM0gGHVei6ybWQD
KWg/RTm7MrDIxrZ4HtLpqhkLz0Wu3szljtvtFya69eRMyjYRu5uRp90C2Ui8AtH0LoFoko4tL5va
wDYd3PcJonikcTRXtNmnvb23iP0wGBNOs12X40Ygw36KXyMcJU1tBK2o13P1JnA4aXPLccyNDDYA
ArKRyUUmQhVDftwdZ6kNU1URU2MPF69p3zWo3nGEG+FV2COrTw1V0J3pHgQ1fYqlFT6U5Kkl4XWi
w51wM8wNhz5SsprMGrzmzLes7LJCzwU0ccWGaH0UdughC7ykzs/sAnnB57XVk7bo7/fV8T57d18t
de5yt+qlLcsNfdY6YEqvxn2jYu+V3oV3ziwNVCu2kDhZg/pZH0KfnxO6OmlI/echXAvFZ8um7qk+
WKNRPooQ//Xb3h+/LBuy5oYUyl65T7bqSzlKdiZgOQYDpzcnt7gJtDxCcX6KHUXC3hRwUJIJux/1
VTt9/fPV/OnPY2ML03YYfJ9OUDKQ+uGkAdsfTQGPtY1XnwszTlR7fk6ZY8LPEB1txzRPWy6861OY
l40SVZ3YiWTfP5eMqCqr1iB3qhb7AZKusp+FN+N4yc/G1h8xsT/Gd12BaM+hmEVkFh/XjRnPUQhF
YKwbyCooGHJOkGaURbODy9gia3/yK699SKd1iUNOVmzdn4EkfDIDFBEn8jZKccQh8Pz4BJCnG9HS
f0GJ6mq6R3x331SSqEhBPXu9nMPd/R7WUQYRLg5lN/Q8IFD7cTAG1jo8pF4nIJa4e5WX99D1lDCB
UOV4ThDpR7f/49r8ONZJE28a0rR0xldUgWZfBNznK0uO/nGStW9BpINcoOKjOkxxoqpdsQEChgfO
CtpRl/rcJB8n8eRZbIsJl7qmY7lInz++NyL+Ad5x31ARVa6+LiMzcCCtS4d019TLhpdaJcWgzMbe
NF2s/ryJfmAITgfHJrIcizNkcafynLrAfdPzw3GJRRfhYQnqUKbYs76IoF7p8V3v1fvwJfIsaW7b
p/Yh+WY+jTuEnlFwNrf6bCbePwz9OBM8BF5xsX89TKNSL1mNAQ/oxTkFhhPo7nFrUfv9SCdpqy7Q
zkjsA1tle+TMMF9IJBRhrgy/D9JEIS9X8RY0ylS2l/EZgsjZKT9Jolr0jImwD503IVvsZXXRz9J+
qoNq1a5h4RzunH3zUKhjSgkAo3QvYt+5hhrbJgkc78+f/5Oc8uM8nKRSduGU0cwP2m83WhU3FFOu
uETWEORcwb70zHL7JHvGeK4QrmCuBZm8k0M7H5OM2+EhvBRe640+mmLoMTUSvi/KWqVr2P7o63p1
7jVPQD8/PzdOcHx2BnIjDrSPC4s4lVVX3TNQkgpMUFXf1ZnaICZ2vXZWzs2vI+1CA5WU+tamObfF
j8vpdJeBy4oolTIXM3ByjqI7GDpOhfHdFWAuQbFK1BiUe4AGPcM7O8mfjmbjynJRKzhWRT6+bQEM
TUMqfNTJI55e9VyhpyHNoPQ5JGIfz83uJ6EFRRHMtl1ToPqHKtjH8WKgLEf28wxJ1iDgp4HrTQrN
muvwgr2U6pxxyvH3fpvNd+OdpOTNCJltwz6k9q4ZUHUr8NFezuyLc0OcnMlZCdtwhx9az1Q8l+xL
4sdeJ/ldup93cN+7GSU/oxd8Urv8tUbfvdXJlUTAFDcrfmCZZDfNF0NqtcjQ6221rCLULeub8weu
8yPq+20qXYrCqQNDBHLqbMeXzFyI83WORzX3E4oE0Tbtch9mrOjNWl6OVn9WdooWAqUmCpgLkTlL
ZC9wPtHHNHnJyg3LXt268GskyQY8efiA/02hbFMRjOFBwK2wpMgLqwTGRYtP2sEfHbQRtflmmPZK
t9kGEYFq0A/s8mUXiW+uA1UmNBqKwpZ1epuhjpLybxmBmj5/rVABm9HWrFi07VI4nVSuzCCk4wC6
UOfXU78eILXoQmadDnwFa9CLMBaPJk1VCKZCnaIuiwe1ROznjGyo2Jcu7rK29VIk+ylkeHJ33rC6
u7FT6teQxkvBTu/wzjm0LOgYH1pjU072fWjnG3dxpFMNipnDEyuF6siTzeINQiZvyR+FjrzKvNR4
uAWPBOKebPv7eflWF1rF3eglDjpPBYpmTuKVuG8zTTcxOI8F8N4EHRrkOVZpS7FoFFNR3JtHz4SB
dFxueZujvBkU4m4s0QANy8Duv5jLVeHAQJC3fj93K7BUgLHsZWGw9QiorUhkWHUqTB/HYk95sWrc
GvJevWqG55pGyko0+OuR7GbnVi89EFsw02pClSBhA2LBZMUuC/kaGsN+l+BCEjdzvS+SWTF2wUGb
65vXxixuk/EqW6D0je7slI7ejDoFyieoA4xBXQNL0OSr3HhwuQHx+8E/EivggAiV7FzxfvLjlG7q
GvmogXwZnsnDU5l8GVkloTu2JT1UYKAWC3E96U7PzkQDGJBK9JO0dOIQSiPlxrEzVXT5Zc/s64kV
N25+Z9elqtDlgmRKMKbwWE2uZ2TxFgT70njHeBYseji2ja+HYtpyY3haFsDq81eiUYSjpueOT1U9
bCEOvI5Hdw1GjRcK2Ivq2zF2vDTqPbu4D4/gqnyfwjtqHsNd0k6ydQEKC+E7alyTdA6oS5UQV3Vj
SJNH1x3dW+lzzC7d3JLa+mrBMWas77F6/cTGwtfaK7sJz9b7VS8AnoMOL90WSSJt0V8v5cFwxGqZ
+VXltEHT2BcA00vDKJWTvHQCtUZgbRvGV3NSb4rSgCTg2xihyQ4jVKispcPk2Xp8nUkOVaRChaPr
zQaGNTOlhxJb6WucoGCUwLyilKYDtkCy6mimePq9tK9hsup1wBAA1YDCUCvD8apskmckfH5kcS+f
y0033cf1rCzs/ax+aAHPSd2bCglMaqHnGXUyg7/CscTl9wDQmZkluRPeZrqQxCJojkA1pmNeH9+A
0uiRvA3y8NCwGwsLvoN2m3DwcVCP6zhRRXvBc7TUI7GK8idqRd7UIjGEM7VOQeqkkLU390Y1oVzq
BpOA2/SR0uxe1rYOkrhXNcJ7N6v3XRgFcfUtHxbQ6EJPOB1OPBZY8aRc0F9BGPSMZoIUxgAUswVN
hlvBunVUTg8oS6gJSuWNGJ4IpAvRoFfMhQddg9pulx2MYV+gidrBjSJPghH/hLiDzFgj0yQKeGkH
qQutNNv0nXkBl6O9RC99JdDBqpzZHwZjHTfj81E6nxbPdsKvYzN+SBKdqqYtoADP4L59MzSWh8R/
19YNrK7dXV6uK/GScWerC7jFYuWEOkbryYZ9E1GO02+swb136vGiESWKY8N0VRTp3TxZO91Qzybd
FjbInm2Nu1Z329F0rywSb3uW7BJkvCkquW4RSgeM2pxykKmLoMVBt9TRRRWaq75nl/DpvK4msm9x
wLr5KwSxVnlOVOqaEsTVScai9jqz24oce7xP3TsHmpKz0yXYAyB2JbS/xL3iNXmu5qkKWj0dIF9x
ldv2t3DG/QRRPfSfnuv+LRSg+UL3ri4rFIoKiTKptFA2LWx71wOubUOYqLRgzq5vFwdNbNxmwrBW
GmdJal8kKXSDqjgA1AEOrMOBLU8DiEqi25sQ33DaI7gN9LM+BpTEWuU4jAYoJZNQvKbV6wRdkb6t
gs5ksijm/SLmrbCrb5khtoBmvYa9aDzk2VeRHfYKDh7ATLD+UA4wRnSBUZDwYqkhPZ9sFmt+tZbw
dkSdskXFq9O3WdnEAGRZ0E+svg/Hv2f0qkP5UQ2M2iqZ4DyJ7QAPPi/u0H8Klx6AK94GotfYVoNz
QxPja94sKqqejutrSdB0wF0n4v4W8OdNEblPmnd4lDJV5WDuTbxK3aHL0dBvdNqR8YH12WpA27EG
fqhsUT9qDX/mVIVxJWMUtqBAABm1XBWgXUTUJzmgYVMN8BiVzGp3cZkF0G70CUf+jCIuNFiqwlwR
3SrOHAmtNaT5tQ8LAWVOPIjTdJNlBwvegQMER+2aAYyAav2FiToyMZ+dsbkS0ZbiMgKK7yZquT9b
uQ+9HTV15XqYckDHEsDbynY9oNtI0ynI2uVGWKk3zxxwktjvmOlDyWGfOtUGujzXueUqDQskaLlK
qJZIXjzlU+JbOJmy9nHoULprAtrgJne0N8HhftBYzL2ME8gzVF/r41pNofl4lepreJZN4wMZgedO
TX+qQXJNbTRQUpRHXenGTLZD75eRoyY2oET/0pLrJG1QnL6Fo5ps4wdDlCuNMm85IZbIccFFax4J
38EibaY7HZrbLsvXmqReO76U+sUaNv3cAJixs1B1dedly4tDWDb4IKOcROaZtPTjqFVFXyIIu7M7
4AUL16fRuCrT6Sur6BNP2l0amt5kjL7d6k1rTCsbGSobEdD03a4J+y+DCdlQx1ZOd5WTje6xGnSL
Tgy8clpwE/p1WewTWPbgJABrqFq33FKQQJUwHEa/4gbp2cqg2u/sRlolR6Pk2gYJLLMJzoAI11G2
zXu8LkH/nOAcmbtgGVCNcTLljHoH8++bUTfflrBcpyF2+kxBLLlvoWLcu9JZUM6c77PRRjMl8lzR
+RZfz/qeGM/1gKU0wRrSfS7DYm0ikuvmp2R57M6ReD6P4l0k8EDkEmKfNmlh+J0nCKi1TwJDOhep
Z+wd31kdKwqgaq0M72yV8JOyGbo8f494Uk7oCwYQvIsRw9X0RIJY5d5yf6wtY5WieIPehyx98+Us
6uGzJEwAm8wgVgO175MMCXFWDsuBr8MEexzy1an/cfGY2qgQoCxlHTNZ56RAM1VF2/b6wKEj7eRv
nG3+nOD93tVFe4pZMGYF7pcgJf+YssJBNm3nDj9PgGmzZN+Vq3Fcc6QCfx7nkzwS46B2y0yToZJ7
8hpFCcBVPx7MGiEP3drNYwk5yT8P8Vn6/WGMkwWQuQ2flunALtmq2MeqUQitd2Mw+LOH1Gt1zrro
7Hgnczd2ol3S6ZBuiovOM15x7Xp8lJ20VtZ3Y0vX51baZ0WjDy94ku9PvMehOaEsCO7rNlb8u+Wh
Qe2Hm+qJPc1eaGBrnS1q0N/X94dBT9a3Qesyp9Oh31pPdqBXhjI34oYFVP5fjPXJFubAc4ANAhgU
pBxPCjZ1XYp2nlARTPbO07KxAq0in1/jSr5DrDDv2Np8DFVxhhV+XBcnuf/7Ua0T4uEiaOW4w2GC
E0PbJj40ltWZlfnp6v/7vayTslc+xEfU5AEkP+t6el3wzRJ/WKMlhKSIvrLgKLZtfzsz6Kcf7t2g
x7+/67bludaDPR2OEBW9L1C3AYv/QIMqiO7O1vU+H8uhLhHUtnF/fRyL9KQ2DfMwBMXekEgrvEKN
19Wm8uazVbbPapjcMtGKcUEEscmpdcbi9E4v2MHclrCDdC+Si2XNPX7X7MJ1jC7UoOot22VBp5oN
x8ye24WfrRbLdBkiMqgRI3f5+KqgPVp1zg9u3CIrf9Xl05nPdub3xclqLCGJOZbhId3NavY5pjJM
JVgYq0XNXrs1rn/pov9/zOf/ADbz3dwfiVAfiEr3fZvpH3BP9Zy8VvpfG3hMld/0B8zn8Sd+Yj4B
ZvvLdKkgR0wlqrz4x39An4ZD/0I52wUByYS9ws8//eIuUfKX4JQBjYmeHtbNUfXoF+oTfyJASVI4
bOCHbfQ6/gnm8wST5oIyBdApblbAUXHN4pL9uDDDpgGmO+kc30BdoV/uI1B4hh6FLgj75hEsy5Bg
Le390qzHJkfGcA+otGzH1yWC1Z4xPFjWfY9gO4GbYJjhaEJGqpc3KN1Y8bk9dNJu+f1ZT84mowca
llTa8c2tmUsniLaZmlS6F1sYaHvJP20F/D7gSfyB6YLFdYMBtS9eRyh2+8dTAyQAHUSq8FAs8t6t
peuf18d7MOyPY+jvW+XXiGCt4WMc0b6nHR5AhMlQ6NHxOw+1VvN79xTfo7m0EmgmetqDZsVmvAJa
bx++4jOoyDsbnxzf6Q9PYJ+cJO7AzQZ1GMcvgEaBAiioxAbAIvcTHB7Cdddxb2h2Hc4x0r45Sboq
4An150n4/DtjdQPsbOKNT8/qCXaCbQRADDKpra0BWENXpFpqLfXUyqrTX2AO9gjqjTSYuM345TzX
kOkd9Zc/P8fHuOLnt0DLCWBRdGVM+7QxYyL/AtdvwdbIzaBxTZ+VTJYp9IaSQoLtd+bb/+hUn878
+/FOAjXToAabKcZD4haYvr0emUwOwNxsq82wOno/ejjUL89/84+Bxq8XRQvdAVHSotZpG2MG/92K
4QLps+bbXLyM9veW3f15Lo/322/v9m6Ik3czEpoVVcQdX+gnUZmropwhLaUBSIr9VL+xtEDdNA/+
PCg/rtXfRrWPgAjAP0wY83w83BaSm9kChRZEZ/0616mnmwjMFaQuaMPkqIqLK90emqX3QZn0s9jc
lPmVzh/hnbeiQCy2YAZCizLQQE061X043k8T+2IsNkVxGQVB3aOFgRIOrFG6vFC2Ll7Z3G4Ml6uR
sYehe11IGCy0Rv1DoF4RgAwKsHrr52mxMefHjj+OI7B4IwoXuQv7lCFChEys23Fur80lM8CQHq4W
wziYznRZAp9rxPHNyNw1g7NR1qDFADRan0V3YxR/T+wWuqTMPaOR/OmZRIBecVxBGdC8x2/7LiRM
xm6pqoY6PhSB92OT+Zl7KGcbT9z5cWZsRrC3x5ihCRBf1cnsR61eD2NxlTbRJm0Zg3XzvQN9/wzI
1obeHttNaX3O7uBHlH/6rSlWr8VQQ7F+w7+kHY8g4oazuqHQ7OkyFAnx8ahec6vECYL6aHYtIJuM
Ns6+brXqoB0AF9PIei1QsC/IgbUlIL5AKrZ3Fd6CdPMWmL8ACp6bQk8XedI/DHOo0NQJIrZq53NG
oZ8dN9QBowMkEAd84pPEMBYMOiakd3yUmMj4jXSXcMODqY/f5+W5E/ZjuPhzx78f62Q75gODnFSP
sYZX4FI21jr2BFqY0rkcfOqZ615GL3/eiydp6M8hGcEJAz42c1E7+LiKUmAXTAaglG/B2ikYV2wF
ipkCbOJNADOR2T6qm6q+PBc02B+TjP+MC1INDBaojab+x3EJmaYOusYAKgNl2adXDRqsNMEhvgB3
PyMdBbNpqrxjvRqNFpLe2hBobBnfuvoAeUPfNlM/ackaGq7S0VC/gJz6YoZTYI4PIJ1JWMTApEcl
0FBOYrSU0OIKgf/V4Gz0Ti0LWvjcfLBgY0XnUvVoSIHFHRuyTBxYbZjA78b00oXoaTrl35dkhtVt
AdwmIOg97FPAPD9eNRdQi2s8WGi9dCY5B6/4ZDEc2SegoEAsi7NTBNXAQfLrRx76dgZDvWW9RPUW
jPL++IhXsQsgV3M0Qr2w4SESJRcsejE1+xLhzPrzEvmRMp9sYTwIqmKc48YFmf7jp0rmaSApUKc+
ek+SWjcg/n0nWX+D+3nxGvguSVOEUgO+Prnhtuku3f6et9Vjo7tHQuFLNVm38Fa6JQO9htarx9gd
xOFus1kAzi0wmVF92xXlV4jW5HLuoPs6RwyNDOoEWTWfk33/7D7/8Donm0z3PAb1GK9DL527cFX4
kd8YawMh6+RbPvl+DFrzFQjey/WfJ/JE8ubHmqfHyAkqfEdo3Omab8CKj61+ARC2S1Rm8VUtKpVA
uAgZ8l1K7tM6vhEw8DPs4Yx2yWdriUCnAZAIYcK6+OQThq1RpR3cYPyC36fmYeZntLs+CVXATPv7
90/m1DDzyEkz/D5UdofiHqhwnp25705gmz9nD1Vy8LzBUPgdZeVGVYy0yA7BF4DKkeX6FnuL4H45
cO2P1qzEUYYpRdHAfLSKFyLe/vz1PrkHsBWhWwM4Iwqs7klGZiU1qwhfhB9rx4PxFJpTvdeI70ny
3A1n9v5n0/l+rJOMCgKxsOFqx9DPKgJMPMz5WBgU57G4n4/DUJO2gHX6La0Z65EOkTuEfjUUMnkM
LftJ2/pIlAD42A7y6g0KLehubTqxM8kUpDOcgPrXKTmHJj/zIKfZTSUyUncGJrcjQOiF38y4l7pZ
/fkLfpbA0CNO7agFggz9FFzNbYPMdo+VA339oCQvR80FZnX+0KDKlW/nngcchJ4pQbShr7pwDxeN
c9nEJ/fe+2c4lZKvGwfST0UlAMtv1cK4n+TfXGtSSfaqHUOlcTC622QasY32RXjOXuzTsxzAqCMk
F2UKVCw+nuVlBW2HLMPwE7g+ijhFc0mm8ZFV/f0QXecCzSeHXCJ0PoDxsKlJfqhN8iRKUGno2IOj
6WQrTgCPobEyluaeQqpdgCsOqlSGW7FeR/b80FT6Dnzu+zpNv0A7VroD28cWmHw0jc/M52e70joG
KNwG/PK3+qGrqwgSHnifcLxtOuQOGs3i8Iszw7ruLHb+eIqdXoTvBzvZllUWUujVW4aPILWaQFc8
tDFAPmc2PzU/eyncEMizj8VzYNg+fqSsYWCcaYKPlJgPqVFfzkP2tsCvXhqV/SBS6wauQF3QThoq
IFRAUgYgBtNyK7lEUHCydKjaBr3vpEdRKAUGhoTlygV3ZqL8zuGuP4pDVWYPTMT7/Cj+ANIRRJdc
n2XaXUHtI1MQJAGypfPGpvwW5RC0J8CRVgMavPyuX66jESLTAAINYCkeJU/4nO2gQPSmyXTndqjE
ABiV1VkAWz7gCkavspMvU1mXEC8k25HMvpm+VCGarZHk4Q3t3DUvp1hOpEd7L1zswB67fZIuuyLJ
fN3wwhvysfZZMYL1BhZxhYZ1BtrwANxMZAB2a8B+0HIWlfFdieq/Rb0UhCF0vFO41HKP6nJVR8RL
WRLQpQmgFwK83rLN6bhZbA0WMqwK2vaiLXplxpD3m0zl0P5uthbfqCLwaSI0lzMWQMn4MjGoQrc+
tV/GHgLP2rpI6safa3Q2lmdI+MipsSQF6U4AkDOaLeTs0EnKb+pEKJivyjBj17QZ0cEs93QGQWjQ
VmAUoDU2zLlmc3ZnRMlrsYShRAdZVRBAcpL/Q9p5NbeRrGn6F1VEeXNbDiBIECRBJ91UtEipvPf1
6/cpzew2CSKIPTM3p0+EupXIrDSfeQ1XgwUuJhuex7K4j6vmJdCT3imtw9SbL90STTZ/JRA1o7gF
YALnK1/8ToCsFo7zq2YF/J9Ufpd4/UuzTAGiKb8qLSjdDDqTKgK9m3VYIYj7s2qSdt0EBiqqkv46
SLmfy+3PKhuDbWsEuLsNB3FMYE3AjWuzzI5EWBNdo6E7D1FQzpBELFcpthGjEmfqtX3fgqTIkkMe
qL4RtVdZRK5WDA/qNL92xnS/KEjvqbA3J6R8O3M/Zs0N8JJbUco3BTCBCm652nS7Vo/3g67cTEJT
uejWXCcKPh/WRCTa3zdl8xzp0g9pzO5ifBlbZcJgxgAmlc5T7hRKv1vS6IdpZIlfd+GF6ORcgPXx
yJqfj6yedIOohi0wuZBSAhRAnBMuxOGSeO6V1FQyUcQFEBL++759yPh7OSvHeG4sLwZ1KWj7BViL
PhytMDsCH76vrd6RAwCn2ks9NP4kllcN+1oB5zjomT/mCAmxyhKYuyjJXHOJ3ayU9pVs+Quohzx+
zSDkh2n9Yozj9aAVhq1A1135iC8YtPt6MhjIcYyboC01PlR3P/cKMHfDfNMl0ZGTwjb0F0WqD3EY
OIIU4aa21pQi2NQdveJsWm7orCfQBJHLDcFZZLQfowW+KfA4mLoSuiHVUCKTLzuAVt0QzFVjZZjc
v4nz6zyWvqZUa9onHA0D9I0Wgf+QX+scuFXQ1GBjClcwhA22554ghUhaavFuUDJniKXbNNKcukI7
pFCuhHS4rsEYibNwqKboFiiCrcXhzVJJG6GFcmQVflMif9vk5a0yqb+xit1SG3ZHdRurv4XgzZSo
ZGiJLU2ARyLVrTgtBcroKuxHWBgXMoczZbo1bqHOA/UMZMJJ7BkUVUvwqRB7BqRLINOWlX6NBl7F
9bZsRutlGX58Hyyd3WtIYoBk1OiFnGIJIoq9rQj+1CuMt9h4mbJjRD3m+zFOCCv/FdJrBnnlKtBG
u2P9ER82dKmE9Coqwj4kjjgygvYD+qZLiceWBsFWUsnWxQz3S14GK/CVECQM5Oi5qu1c/9NJO6P4
FaPgRE/jf5DPaGjaiSoOsCZL//mHzeQUgpUPRGngs9P2Zyv80mAUfz99fa2tnMYTwEwQu1sTii8F
3gGjLWlocTjEIswJKb2infXQhtC1SuD5cqvYUV2/ybV0l+X8QUEPCNlltyDtVurwOpW2Sta6TfKP
kGhUNKR90VUI8r+ZgKQQVrXDDhgL0om5pG1jrXAKy/KKAda+MvYe1ut20GheXFf3OILjJlJuJDFA
tLOj5gsALM6eNKv6g7INnOdDz786xIc8CxzT2gX6uCvwScVa143VwlOrY8wJp1Rri829UFW7xoi9
Lge6PlKXweZUydVt2T22moJxcnlxJ53brmufTJEoJkHsO9lJspIj2jH0Fi0hyQ+v821fOssLGApn
cZAJuFKeVGBul8h9586lYaDYIJLN878no/ZwD3CPmy1vVCtbtootHnxPi/i4KC12LOrDhJCmIgjH
7/fNCb/hv44NKRtXgbZW0E/xN0WfxEmr89gMquAMwX1PvJGlPwd1GyTHKGtfEty2cljydcouUDNc
rOsFrH0HjL25GlBWc+BACPbUxz52IRQ96j8tGp8ovgGc7K97PfEwhIbH9SAVsz+gWGY2I582+tmT
+I4g/NtYuVD8PPcFEZI00bch8JVOj5ygzOgrT1PgZVOyV8d2a3AoMqO/kDCcHQZdSk7bqvrxt179
4cqJEsWqUORj7aIHNaidcQSEeYn1ci5RoH1srjOBaqucBPBjDye71tvAC/onQcifplC/tZTMFnDV
0oDtSfWtOiReWZU/4R85AfjNWQdLF6ec5mJLW+TCrM9t1I8/6CQ8aRC1VAORmld4G27TXXM9+pKn
Xl9ifZ6ZN7I55ipbQ475V2Pp433edHiUg2a2PLGRvGhEkB+LW6PLiacvDXVmRvi0rpm8DPUbktbn
Gxp4ekbLmRIJppdOWzyFQ89+L4YfxVQ8YSMDsSFzZVw1LlzaZwI9xtUMhtYNirInK6mhyIkMpgrM
dMBVvLlp+5fvT/f5if07wMnEUt00uiRnAHUTbpVtCll0xRRdYkH/vRFPHp+PEzFPGsp5NU0zJiSU
XKCD8crpcMDpazlUXsB3Oqo9ut0DOOLr2KmeF0/ewiOM3ztHtDVM3S/szwurelpcQ30hXlAUMb0c
i7ReeyCc+999N1P+vF+CaapMIB1cL8lDUbxq2aW34Fwn5dOCnnRS9ASHGDTvTW/wFb8g8U784QAN
tNyo6AdBKYDo0zzlkhMfL6IDzh68f3flqftrh6/xpJYRaGqMtxEYgf69wraK7Uj6k/n9m24j273J
NvLD97v1zHX6adInL6AqdZUyRQW7SEDiS920lg7G/8/3g/zVvP5ur67T/3BpMwIC9iIfT9bJXebc
lZTCm6x+I884oMndTpDUrRoNu6yS7To44pNmy6Zgl6UIAKH0lKa35WDxRJD/aXlJUuFvj+y7n3dy
3Xco2ktjwer3c7JTrezBWAqAEIjRWvFwb81/8tT4YU7dY9CXt01UXhlVss2iGJ+uf4BzbBW4XAXB
bt9RzZhFf+qsa+BymwCuS0aWZqrGdhlEN2y1q3ge3Jmb1YpnX88OUjpfLVm+6RFuQpHNi9TyfVYb
yH9ZRQ4aaLaihA6CpTAAzGofNco26MKt1g27PMnAwtMiy4xdAOMpax6K/nkUDnq7mYqLbZf1gH1d
JBBXPA8EaactiFkwtUnOuG+CfXdlXaf3kZ86M3dbSlnrIkbo71/3ZTgViQlVllDoO82V40rJ+mQt
oUslbf6qclKzOC6A8jED3DbhXbz0tU2A6ikFmaPU0c8FL6Cp+XW8pHc5dShtCA5o5/Iyk1ZTyYjy
7l5EgSnoytd8Se7lUT3o8UMayttULq6kJtuGQXIwx+xaml5qy3REM71Tp/QtWYzKEftEpM501Prw
rjGyG7CXNgqCsIHQoQoG0KqGa9TThajqXNdEkVRQaYRUFH5PkUuROs6ULHn5x780cdigEQhEtIc2
pZseLskAnL3H9TUuJRJHU/Hklp2nqoRaQc8yiKv72vw9DuWlzOwcooC4egXG0QFc3/+TywBeAAoe
Cn2g0m5bwto5Nx4XWbpRKpM2cuMqRbuJ0EEQwoGy4XXcL1BerRtNwBtYpzC4SLftpO+zWX0i2b8O
FXhqsnmFANhBKqZdaM0bIZiQBFadZV4OsR4f9UXeS0p6qDvD0dKnItUgCgpXGRX7OUMgmVKdpojX
9PYgGw2P8tLdCNljGy/HMe5ulcxydah2Uau9LUPxc7Du5lS9x6/KCbsstAtUscy4cs2G53egWIUs
l+Lk1aM1qjtDx1+tSLv3NPRoW9ZubJUUdHKoqHrK8MpMSUNHSa1pKdpJ2z4A153N90M33cZN9hp1
uicLaC6oyFvh0J7bcDx+BdpKryxRCIcj3KvHdH4TJcAY2rRvdOTQK9C+GtF+5cDB2bVlMDpFVd5K
MgJ43eDWscqmRyorOvbVm1AI8I6SjSY2N3A3HQ0swTjAjs6Teym8CuTdxOxHq/EkMd0UaBWFaX6/
WMLtEmlHU1Rvq7I+4lm+tpgzd0rucLV0YiHcIGq/T6utMQGYjRpUny3k1fgjc9kBj0LjGINISEbd
qhkshOzswFqoCI6sacpVpwYIrdVQIXK5hENQB14XqnabI2qb3SCtnMj5Rujyu6wtj1Y525b5Q5nV
KxwW/jSdzH0M5yrXjpG5Ukhltxbnu7aUnrpkRuxymbxpeTLlnshI9Wks4Twd/gIkeF2YJgTzyO8C
aGRw5ULMGJNDptTCZpTo4qGlvmuFRHQ7yTx2I6zusjQIkjvxl5YUSOUNbLxfYh6+SvFU2cpQ3ETJ
1RiE+zx9z+Tfc49QoTzZs3AVN6lvZLpXLJqtx3fC/LuOweGVXr3Ujh6gzza+p6vOHgy1BE+JQdiV
dbLNS2Q3szmx26I+Ln25CZHmS6pkg6eCl8l8IVmp1qIiwraJO7bmLcpxALOCuxG6kVk9Vnljh1K6
MxLZCdGx06TYCef3Rqj9upLggkU/hWrDxr7OlZcq4dmtU2TF/qmbe+B0G5AathCDttCug0rEO7RD
FFD1ywRV7AZOVKd5Ra29GlH3wwqn26zLvb8eW1G40SBxIp9oS3p/JVTHsmCJ1bcxbXYw1K8ptb8M
tfCb4uaTAP+fJ+Omap4rmPKCrLtWXNzVMT+sLVw5X540/A6LMHykV+DpWveWcmUIaXInsZwojFMc
x+1K0/exSBIz6TWK5JD7ldZeqHt3qS+Myq6FcY6+P8In00EpHsUMuFcvV0/RKPql1EL2v1aVwK+o
FvZB6gVm6Cva45KNNflDK6MLGG3mST9O2nJswvlhngU08JE/nmoBFqUhX0+BepXqsQtaxM9Zxzp9
HVvp56xZe20enEmjHlYsd0sw2KNiOSBWbAVzS3CFV52RvtQLLEU59GQtuR7n4B657htSX74f/uJd
GmGwkdz0XfcjTOoHJaDBF4Vb1BR1qH7pay1kmyaUdkmA5l2ibtbbPRcWkgGKg6go32lxc5/X2k7o
KEpabXnoTPVpEt7GNr1GNiV3lbDe1bP0kjXhi94ktwkWLVKvbMx8dAcsD0c1OCjT4EQNXvOSdUyb
X3M+I2k3PuqZ8HuIlbtEVT0p/QnBEgkX2lyxjox7jyJ1YOy7MHkutXETKuWtFi13VDP9Rh/8RJHs
AfHr1Crf9czaNFG7tYwn1AOArg5AWTrcazFH5GL6mdfjG/JwNJfoWxEYVMo1NC43VFT8U5erZe2s
1ASOcw2tOOy3SJ9s9ZHbF6flRYveAzm4AktnJ22LxCB4xbGwGyRip1JHtXW+pkAJ9ZBSvGwPiDkG
deyqVuMrc+aFM4Xv5OdU0SiyzA7IYH6Vmo9yaHJCSRqmhrJ1zOGF9iZzsprqKErFVrVekxpTBXMF
9qn3Qpi8xu1bYTT3XSG7/SBdae2vIa+PUSFcKVHsrPoLhDquAD+XltaPIePlSSAsGgh9Cqu6otIj
YE1MliVU0CMOI70B+IVd8S7RIKeeYS+UNOpcZRkor431j0BJbxAQf1obXk2A8Xr3Dw2IXRQ86VkH
KbfG/3r2o8EkM0cODnhXAJ2/0o9FwvXRRQj6Cp5qBG4oKy+9lLp9NbsthFjQFldc6G481vu4eEqr
1zY27UhO4U+iSLG0XlZzLPZDqLo5lGkJ2bIhWXaFYh7LdPrNSV1yZRtbih/kykOCxLd9ISc5F89S
sxYlDQyrAsHpcxjSFfkkajShCKxq0wm37YaDcxxhBTmdI1wEgJ9LtD4Md4ob6Adx0YeF4dKMt1AQ
tisFVZZ6/8K01vrFadwsg9yS0T2m7H9aFijMWrbGnky8/hM9EhEEu3Ez7kMvpyLQeclt/mO8CQ6Q
8DaX5KvOxY4fRz6pudeSMGglUE6Pq8cHK+WVlyBE57JkwE+GZq0RKpC6z58slxrR5E+ITqWfWSM7
swUHp2qu9Hi5tIxryvd1Gf8d6iRINftmjkcgC552CDYrhwrZUTe/1UB0pk6MDgl6czSgalQDLkX8
Z3fKh1me1CG0DHp8M7OOwja8XYjpvHALQdoN/PmQ3xh/ZNTCL327S2Ou3/ZDgj5oYWRFBtOVmpYs
JrWV+kVN5wtTO9Gc/Fv4BkL876qeVBuKUWlyXeQDYqppHM0NxP+XAQdt27DLW3h4O+QsnCJ3y8di
cptn2eaVupharqrv337bk2qEQcJcBQmYk3m3wgenbWcjJLpbda8uVTnPdcioNGriaoVkrAXrzwtb
5Lpe5QEfk5hfOwDOQMTPIp48zlgxO1DINzJxquZpgBYDzyy976+DsyeGTE6xaG6beLN8Ht4Qiqnr
Cfu8pSxuF6qQquBbw49Jyi982rOHHzFGE5z42gg82bRiPatSlqwAxfRoao+zVF8Y4PxX+zDCyRbF
lqq3OhnwToiWRh3qh1wTHU0D16Ert/IybeulPKj1fNsb+8YS/yNa6n/v3A+jnyzkuBhGPgeMnpi/
hP7Y9pfaJ+d3yocRTnYlUcsolzkjDEONxJFxHYrq7OBB6KVwxTKFi0ASkFYIPU0n4tAVu6IYU4U/
dQynMX96N3P52Iz6syoIl6oQf6sMn65DxKupQZgrlnnFnp08lkUroRAZh6HP6ba7Ci5391MoUkfi
qhCTYa/Gysbqc7BE/Q1dETqTCniyMusOQZ4t27TLHaXtNh1yHZ21OGYGcMiKMHrr4EuHKGFgv1Vb
72J4G4fLg6mZbqDNO/bTHpi5j63UpqL6Uhu6LYoIJ/wco39680/b5deIZNkpZiphkT7jVeXJOHAZ
Ukg1zLwOzQUxVNVVjfAnyMELkol/ebTfLIp1UoEnx1cnlQ44AVz5lvTJoyaOmRdQc3A7oRS22aCA
QFDaR14SpyOBrYzpCT0bP83RfsIoT0Ovogqq/ereKc0iJc6dCFtHSpBSbU1HRuStSkzIMTDilp9R
DrZKrB2lO3SrrIzJX1rdLLWGqvpo51Sklh96igjx4uRhuI/RfA+XY4JtoyEhFk0khggJ8MAe/AaC
2hpmk1b7DxZmkBTWGp7yRxGuQmGa7MHA1SFOHyP5qh13K44k6kK/Qpm8oB7eNc8jKeIy9luVklst
34k6OqERnkBXxuCEE1HiNHjE+h5eQ5sSQaYBeHQt+jL3rqPG9VWyyI6A64o1pRvapAfRmtAAHBF5
Cg1/ESC0t6iMRZivtMomSCfg/4MdZYYXNZOTzSSOknjhpvxygX3e4auJyMcX0CpTjO/VTgCb89uU
DjJqT99fxWcGIP6DjS1DQvmqDGxpwpz2Audb0wQgOZWjRb//8xEgFBkU7mAVfWkrT50yNxqIMz9B
3U6rcQV+/34Aad3RJzseQoMB9lSGTvNFEqDNYFsrM3pUcW9tZOxMTDgNw1Tt9UXddJq2MVBh6oS3
jHr990N/6aqp0loIVhUJuIlkngp7lFo566MWR35yJXo9oTqiSf8ffPK/ZeWTGX4a56Q9OM4aWuoI
z/vKQXRgz7/Wm7WXtjjCn2IXXtRJObMpPg13cq9id9DL1sBwZjgipHabWr++X7dLE/rL5fsQ2aWJ
YE5480W+utF3qMoei0O37TzV7zb1D+FiI/BL3Pz5O52iAOQyBKCXMpw1dysUU/G0csTYIHxBA921
8uZSoL4GFt98sNNqMnphqY4cdOQbZBxhdBhAx1kNOv0r6KH8sQSKN2G5GGIdFnQUWGc/UxP3+0Ve
H/8vvwGolaiQSUIqP+kfiU0P6jFk0rBMkfPBUa54iQbtwgVy7vQhnkU4aajEWZZ4EiHUpUVRz2SY
btBucMLDtQargrK9bsPYE/Vj1NSQBTtenzG8sMxfKZ/rd/0w9skUe3nsp1Th/Kmz9ZbUtb+Mk253
tWrLTXCjyvu+vxtyrDbwd9AkoMARRpWiWbip2leu0cKunjXxjXJW5IZNn22UMtwrlXhN1OYo6hHC
yDa1cl9rtvhPrsgWCJsAcW4fVLvqsa2TgMhUxmMPHFUNpo0lT1cjYR7Kc1qBio3wOKPL3Y6CW/fF
P5BZ7HJ5NwXU7AzUCXN7zESK1jSvFh0xwMlYNf+Td0mK4+2UW6kjihRTs67x4UHTr6PQnL18v0m+
NkFZQtjVED1ZR5qup0s4NChbqVHoG/rwFKXipsaNrIrxdjToB1B0LLrnAQl1ORv8Bs1KsS7QuDpI
2kjgoDnaLCAWicxV8ktthAvf99wO1gjxAAuKoINPgVCDaWpVNEk8TpTMlwHNRzW9supL2itfZRHW
NZCllU5KM+uLCHAIUjg1hynkNsITieuoROocR4vfGZJUq03PypLUNhIlGHFbPGiN/Vdn4z+vxnz+
HX+P2odbsY7UKG4bnkqpA3OV2QFuG8Gf7z/42TVFh0LUVubsFwFiKyrjRJIRUlTBQC4wkJOscoPu
wqOvWF8qPn/n8u84J9dCr81jn+kEFrByabrIeyj9z30T/VzS2Uub4sZALrHuHzgCN6GBq+w0JQ8t
TZV66HxFBY+boIpcH9ulxBsQzuocvkVmt+/nByP9PQJNFOcSY3l9j/ykn8XR4AuifIzRMciL+EfR
LJAAYvwuAiW71kHmNnP+YCBy2I2FP2miO8gqOVqMLSnqsdinDCY5REcjrLutcqzDIBVbrb7phQSd
SwO7F8T1a3oMVnA7D7lPrOOILQVHOek8vYJbzL9UC9PWaI0CW8AErU/5NjYlfDMV8M8gbR2zE5ur
XlpKD9ZFiuKGWW+UeT5mbXetZihopjpanHVGYTus3tsphrCQuAMoFhdV+sxtQgqii2/GMxcVf2lZ
hk47lci7JVH0aAjdo4S7Ud7Tl14s+NB4SjqWUWFdE4GIvq86fRPV1T/8oMKel6GzxcD4lZqG4OZL
cTWWxsHqstuyHu4mYYbYKjXwCUug3fpWFFE3ThDkro3tEP4GSu7lkfxbM9CzFJpbyRJ2CrKirZG7
8fKrAjABuNFVITqUPZ6nSK0C13yRCu1HkrVemFmAcYmu1QSbM5AFngJnQNOzm0QMvTLWPYkeW12V
2zAXf6v029seuEtAr7L7p4rjX+Wo+xMMfiHR3SjKXq3m10oXWGL6UfKPxJA2aoZkfRW6llyRBeV2
m6Bpp2ZYXyheP9X7Pn/I+dott3be9aAdTKQeZ6gl4xW9NcyB670RYCqbDntDAN4OlmmU201Vv+WW
dp/zU3AUdqhQ7aY29BTK78hV3U1ldUxxsIxUydYm/M0KYYHrO6JMJVkbQioUQAUnSxpvyupfeTBB
2jyqwMkQURTwYQuG93nVvUyETZADnRToSEHQ0VXcdCbjTqpLr1xlMSbhAGvpWo7mvdRgNjlXeGEB
ENeXdpt34SaNSLA0MfXDVHkIwAxRAj+24LDEOnYCY34rhlULvJ8eLVDt1BV9EW6to9cGgoWi0wbh
H1kCDJMIz6qwvFEj/mFSDEd+GOy0jGKz4mrCLxnxTqPGFgjjwLjP/UoXrsdS3uJU7ANn86mCOhkG
WZW2w+c0jZNtgPLC3JRHRRFu5lE/aFbtTGHki1rlzpZp1zwpdR67QYlCtTxfVbrsV1KCuCfOnAWS
vsjLdmmxrVocuKTaFsvFzbt9PYJDSKfbhdQ6x8xLVDGgZddk858edkEVzRygiCAo3OaRfq3StmqV
x0ppHo2hfG2V/EbO9Sdga6+tlR+Fur+KarD6Ma4hWr7NCGTSjLJCtdhzStUDEHKOBm/Vlg63yWva
vkoTXgBB56LpcJXVI/1R1Y2JNfC4sqUW052aywE2BKR/f1E4sD1WKd2fSn2Pq+xZxkwM+Z0dvhU2
CiW2PqCKy8frycmWjgbPqvYcoNIbl/S+ko1p6m+Jyaeiv4xlKdYjD0ZggUrAPTYU7cWafqlaEroC
K9TpqNUiaZx0GDDhJNSPmpdEvw0l26UK6Wud+er4FCHxOsFeEnFMm4XyfpganFDNvVVRMOiSWw2U
QlXfI6uFQowCvhV5SqswYbwvEWZDtJaR0r4au2EzCHDYhXJXJ4M/DLMvJ+19lFqHrBX32XQwSri0
Wa15SwNyQZ/cqDUBsHEPgSV+mAB+2WDObnoRB8asuxBPfCVpnzxKJ8FOMUuVhC9T6LPOOyPyRC/1
luvwySCZSm6HZyDoL8n9uC233z+6X/EyJwOfJHBSlBWVMjMw7tOb5t2o3NAT8DXgeqzd8nCpcH5x
vJMMLu8sPRwKHMug6G670URmArNkHN/7lgZ+8Vsj1hUF5Ed0dnZwn+jl/3KpT7m3OiHkKE5Z6Js9
uMWy/JPExJZp/mrM5r5epE3VNFvItKVd5H/y4bWTubXykVtVvq4KBJFS2HZj+vj9hzhRhqNiun4I
aPKoZa7FglNIKK6/6CknBiGlTX9NAnJw1W+g5JQqBk+Vl+OGTQ8ld+WbMtysDqiCm/1PMiZoICsz
mlaYear9kdRtYFjJHPpz0j8WYeESeu7CMKOv+5yMbxkPQDCDa5DHC7XB1T72S0r4ceSToIzoYp4n
lZHbIvRRbfmlFtFdqfwIuyB1dXG4DUJ4P2KNj2DgmwIyFaFwJ4DeSULcisXfcdYIW1WiX5w+60py
14vNuwrEsFXBRNXZvWai+Jsrz6Oo3U66CploP5I+BR1Yo2BxtK6/7hK6rUFH7CLfD4Z2QZHgRHDz
v7/vh7U9OeHaqPd4sxNCg5/Kad6EnvpDd5X73sWH0Za34UG6+n5LfW0BsKVMjFJQ66KI9sXWNW3V
dNKmYT3bs4eAz0u1hTF8pW9HnBYu5PTnPuDasRFl2o1Iq6zR/YcMYarSjnSJRHqCXrpAU01S3Cyh
RQcXzu+5ytbHgU52SmsMbVVK7JQ0vcqX1mn1myx7GyGwivLvTr8VsIv/fh3PJQxI4UBa4miu5KXP
U+thE/BmrXsTE8HeED1FFV5N6d0oaw9+zz5prAvH4VyZy6R5IInwQ7QvBjuxlovVPLGYZXNXBIYT
gL36fk7nVtGiPyEZtCmsLwrHZSJTExdJLBUxexMGyRXafWtiDhC/mH38MkiVM0n/aU+I7fhxzHXW
H7aI0vWyUhvMygjvWlSRzKS+sAm/YiVPhjjZhYIW1xmW8wzRdldKSAE+L67jUX0D1PBKVcWARorS
wHIPnwKoSekSWBWmtkvhUUtatAt2wyj9Q3fF6YjOimB+LOtijRycKc8PM+YIcEEsd0G8aULHuxTR
ue/0Czv83Nf/uE4nO3xsdI2627rfkh1JnhOP1oV1Wv+G0wLcxxFO7qIkkUwhW1imQTc20qOivkKW
1wvzQhH6bAXu4zgnwUU0CFlvBVxAMt2pUcaoiU5OF6gTuRCYLRLstgGwNMc7MGaXbr91Et9Ncj0C
H7bbLGSpFg9S6C/Jcp9U/W4wf6vxdKviNVuT6kvCllP2PMxvo5CvD0roFJJxk0gwMY3SmzTA2oZy
YUm+ClKolItWGTPYbH//+flXCQrgQmvi41bW4PXDH/TdNqWA64iCWVC3IEYPZm6JgNcVt1aGt6cB
CBcuqrGTo9Q10C0J9XsIU45mPlsFNiKOMErgtXtnlEOsMeCRmeZdr2CgUgGwgl0shZeu4PUUnazs
pznIn+cwCWCV04bLowwgJ3PdAyUt5QuVePnMtftplJNrVxtTUPUhmzSIqqexFt4bPHHmAPPVRvpn
0PPdAhR1KgyQlEoM9j807SWy3K7qbht6p0uYbJWaHD4en3FI6u2ma70huQsknG5ldIi08m5cCl9B
zl9pdqCxdrH09v0te+4F/jSHkyuvDAexCdf7qAZl6i5X5RP50wYQpPV82SDt4mgnt18HFd0CQbsm
EasRYL03XR76jeyCMbjwfpy5oz5N7OSOGtQEw5D1TZwX3N6i5/liI+ZM7+zTCCd3VN/OTYh1TuiP
O67ybeJ329EXdtmuvfAsnYvMPo10ckvN6SRjz8FI2M3irrKpfDq8nvAkeBRDPBk55kswlzP3LyNa
PBX4ZKKPdXI1lV0OZeTv66s8i/CTLW4pqai9imLN9ztQXk/J17P6/4Y6xdFpSZyVWDiFvrjD5/y2
/Fn48U8lcbRflmGnm9YFk++0x+Aaz+wX0fTlX8X9ZX+D8zfGv7/ipFssQppq5I7tgtSwowoPRfWO
9daFuZ57blB7h5qMvjbctlO8WzRUSbdwkXpLXPF4Y2YTKZS0QIrDF8i1zq3VxF+17XR67t+vs3rm
tfk0tvz5TmxCOSqMmu8oAqkOjHLPLRzqIjZXh6V6bXLyukncWjXO4lHk6pJ0PVORqWvzphyw0an/
YGpGqeugxpLfG6NXKcVTHAKba6B0i7gai0+U0Gza7lQe75XqHh8RGkv4IQfgi10j0EGFlZGMrqT2
HOC27U59j4N1gIOGpd/UOhypQUItBtUcVajvRIh7ZmXagTzbqbQ43y/Hme/9aTVO7u4e8csQ9jqN
72gvqAeUA+Ph7vshzh3bT2Oc3K0aWNlMWV/SWW93U5lhrgXdMPmjp7OfR9arhkfWFNeF3QY/Ihk5
hbS8F9VsKxLqXvgpl6a7/vmHUCNSrUBQSj6+upnl3SwcCzfB8cQGpHOTNLdd669gucvt8PNrQLNE
RtCSpOuUFZwAyBWzivcFekKQbyaUUB1pu1pHVNh6tVfJtnHG64v0y7Pz/XfY03aQ1crKpKzDxs/4
lTzKv/XCyzDExODWQODWFmo7+mm5yvv363wmIli9Dv7vbP++fx+W2SwMzWjK9TVdQlcVqpsM1+YI
26+k5hWa52YDoPYSke/MS8eg4BGRHlC+ilOVSQLCw5LxFBuCbWHclorkfT+tsyPohkit3NJUvIM/
7555MlA2QhvEN2q0fUPslOILx5HY8uszACHu3zFOrqcEbd8ZpBpZs45Feq0bbp0adiE0Xq5ia2Sl
GPkRmov/lEAdI2P6PTR0pJZl2ltIbpCMkPj6tUH7Ojm2g/AgaJarVU9h9NNIrT3yXTcT0sJZLdj6
8icD+p8ND5LwHremC6ONivnvNogPoSneVXOF4GmCNx1GqpXuqxiTZXRnHBjtv/l170H2CqQXnmB8
MBPrYOTC9bLaMzbhdinwbEIcaSnabaj/IzWyx9Dg3qZ9npuRa1RxfhhReHKXOM/cIor4zw/KaHnm
EvgaWkFqoTz+H/bOZDlyJMuyv9JSe1RjhqKlpRcGG2nG0emcNhDSByjmQTEpvr6PeUR1Bekhzh/o
TWRGRoYbDAaoPn3v3nPbDFi8QBzlfB+TAktYwU0wVmndHFyoEDqQx0nC9rEbeJxEGNooI9I3szlp
QrxKs7vy+kezc1d595p5ZEca7Z2bZAcO7dFILiaKmCsvtn6qQuCrWFYjiE9wbfPe8fEDZU5PTmD2
NBriFqDZIQ5JZgpzG/2Xl23i2HuciSZ3Y3eT68Rfl8KNEtb+VIE9K/tXXS+cXpz8xepO9mSt7NG+
mpWsN0XoPw0pQXlM5+1nomR+mk7jbyT5mStMMJIJoDigeHhwVHLtpf2xCo27ybPtiCWU9K5vASTh
JhiJX4IuJL7Y48RYiQ/thpugs26C0tsokHY5hpsgmwj5nQ8taRorQ+AZBcN25m9o0ZLVAQnMJKrO
xWOayfY1Lss3PEan2XcOdmHfzuIGTMGLp5tICXvnBuO9wG6iaawPlth7MadDjeZtrHbMuvax519h
YVrXHQHmeUGc9pdMxS/nSK1+fEvEvDYTUKZESZWmtdX1Q6IAMXmMdbwA13FznrDpawV+LFenML8O
Zbat+BH0oDZEdO8GEsImezkWnLSXSl4yhV53LlFUnBEEpPVkrk7zZN5qgSfEaY9+/dUhK2uRxd5d
ejIEE7APkpFsfSSB8FA14VpwxPCWJJqK9GBgPJRLfBVPjyVvWLPcJWZ8XMxL6S5Rat0MgbsT2bXG
8uLDWJv657kABjDD7K3npkFJeAb1jlEPv0TBCPMWceyTU9gfupxvUdWXnZOuax8zYGb6l73L8Mx7
derHzIp3Zt7dzm267bMicoL4qHS7UkglEPsc7bq9nsxcrcbatFaO3+GNk0+pTcpZ4897RClrheul
xyEzVvfwUDaNR7wn8lDP8G66AX9cCngvFmfTv3djCCJvu4XoPGgpVvMNNQYTI8mo20MsjnkvkFeB
8cZ4hnl2y5TKe2wMc1VNFxmD3MZULzrEIBiYV+jZIpvRMOafeSq3rkWWdvKgEmOtq5vecw9d8q3H
X+kpFeVLSvHk4Sw2H8/zKbNvVx25ADEJqHK6qN19M7wmRKEXbJCpCeKZaEMT3hYN4EdZM/MeeXds
pbaeYEmcdra8B0TZzndmmh7miU4FdcbKUCdTMWaT/coOvbc8CXamOV5kg4ps0RxQQ0COg0E4wG42
Lgzpbfs8YaniHvm9jvzcWTtkoirZrKZw75b+S+404AivWuJ6LUb8Xu5sF7zpf95Y/m3Y8m7V/1CG
iQ5lJXmCnGwu89d03+7SnSSxgvFBtil2cvfnj/tsHzv/839szyRU2LNY2GOgv3jiMZ/iT4rsfy07
Asjd2FaIh/0oaqyy2h2s1E22GNkUziNFPl7+SS33r1+Cjf7MosTl9GtQ988vsWS2ymokm2dwW2Hd
z9b4ya/yb0cy/tz//ogP501yQI1qaviI4tAfmoO1Hi7l1r9PNtIiQx2k1LCFILlm0IIwvNwmX4Yo
OwyfZhF99k0/HEIRBph253IZgQlfa6gunLpZ//mJ+NeqI8QHg82I+vQjuKldnEGmKc/fpLNdv/T7
ZiJYnDxZ4b/8+qT/HwT0H1Dw/nHTfwsCunmtXsvXf8b+/PoX/iv2JyClx+b+w4ql3Ui4z/+L/RHO
f/ImOY5FwCHcOwxi//E//o79Cf+TfCiPsLszgE+Qscdh9+/YH/48FNkiDCE9hWjfIK/8n//9bf5f
yQ8iYAud1JX68Pf/zJlx31f0HjU1wmvn/BcC00A8fihLK0aCyg1nd+P6jMV0Ipjie2eYidtctGEw
7afE/+kaytwti48mxtMSL74RJY4ibHwQ1zx8RuRP/o9xcDKCKwS8Gy/ZhmFMcJjjXhhe8+w72gH9
Oxab3IjtrfLlsMt0E690POYrP4HcviDfko2/sgcFGrZPW3KIVv082Af3TcztvEkNlElViaNzdGtj
vQj7UBRuuJLjJEkxr4gckuwqqUOgseVSTVbavzfqavrkjYLI966S/3XLhIWkFUEgkz1u2vtV1ioo
vcM4dIhohvRRhs2dTrMMMaT3PKhiJeBYh05/hfl0I9hptpzvYwn5IFkAJSiDTPewn5b9bE/g9gq8
+nHiYgyqDlnVW9HstMgJlwaTJyVo11yUg1WutCL1RtLRaOtsXSfOj8S07mtRznvtWA9Wbf+wka7y
TO1y/4Zudn0cSvYY0dzWHejOsnTqyBBTA5o0IcJ9zrJd6/ffOIZ8sTJvLYJlq4ttnZA0wJj0xfUM
SK9J05O2na5bYTypFglNKatdloX7rBzdqBkFmtTO/xFay5tKjWyXinBtipPK2xcb3/+ejPmjI/wp
6lPHXOvMfsQZgTExIVfYCbPHPqTTDi4oZtJvBmhxteEQlfzmPZCPYMLuDXrK0i50L6EEbwfTuDex
iFeJ4a6nsb0zUb/t40J6m7a997qs36qZEnHW/Q/fvMl8eVUHwHKLjSw9f+0m8jVHEBV51pd/vO5/
v1P/fIc+gK3ODwTqWFKaAK9BCAEp9/6B8NC+1kOR80DUabc2Un9cE8NyKyQDjQZhIAbn/NGXyxcj
aI5heDtXk8BRW8i1RVkeNRNWqc7PIrcXDab+HJqtoI00Dxjl+xSBsAkbpkrAhmc3jNSHU8z/8Ml3
OL/n/92lPH8H6hSTYAxsqpg9zA9bYlVUBBgPytoIAzCDVlkDwtXdd6J9DWt0YmIG8JcAISkWvaab
edtMeotQ7WeKo2g961uvIQ031xkSNhLhteNhs6jUpq5+xNP4OFVq++cr/lBana+YhYs0Dwx852io
X8zCf9QJtWwQ4M1Ez2idb2PffDGy5aci25uCkdfSrN58Yya7gghcxwRPURNrEsou/eTOvS+Jfl0G
1D3y2c4LOIGCH7rkYyPjoW+DfiMm08cBJZ7KtrtTgkb2J1/4fYPz7086m1l8jxE48PH3j1nVjEnl
LT6e6LqB7FcJxmV9XUZt9yK9FIZxpdeLt9Q7QXpxWrtcjUXsg7LlQTuIRes4XuciazbhlOHT6yr/
k7rqQzPsrysM2TFQPHA7nI/NsJgHKGmaoafty6OgnkkvmZmCtc0mT9F0ubkZCQxTm8LseGGXn7Kv
7pS1PFSO/mGkn00V3s8v/r4awkOo8wCq/vbLKCPx83jskODqdDO0zcGM69e59Z+WHj6l9uM9G1Iv
0PZkNfv7//zDtvr7rspKYCKl9h1yHr2PbxM06MmshrTf5M4CcKmv64hHGDBoYtOOCHtgAbF3KH3n
k9r5wwDq/J3J0Dwb6ZFJgKD6qB8aZledqa3dRhB4VE/tbhzaB/yn14HVMMarr9GCQlIdVXHt+Or+
z9/aOi907xcRPh3tkkknLRSsie+f0MDHEdcqD+pOVl8P03DfTOLUooFFv3mDQOe7TJe7OKweLETf
k30qwbtksnloAT8ETbdd6vaTS/qgR/h1Q2zkG56goEJR5X1Y15S7CLCRXNJsmXcCzq9SDvIRtTLn
7iUw+xcHuIbsUXmm87VvDJeGzi4H+zZcyL/hKZ7iaIA4M47NvZNe1to+hEXPvzC8aTXdVW5xTa/t
bam7bc8dB4oT9aL9ZKn7fYkR777Dhxe/VwCt44TvgPDnwq7Cm9Dt3/il95/8fL8vMHwO+iG8cqyn
bAbvfz7fKMWc2QRNhUn3IGp9J4rlwo56l8GfVT14bXhBtfHdHUuKsAA4DIMLUut7jknW+FYs4UWe
mJ890f96UexH+HV917GDD73ZNOv7rIZJsnFDum3zsFsM51LXBZrhnliE+S7LiXST1ZPOgxt39JmF
Dvd65J813a4dIz1XNyCfn/58r/7lSbdxRvoIrZgT8ry/v1VmnRXlZI7dZsnMO2LRniCeXaqxvqaj
+Elz+t/e6TMbg2SGczRo8HGjy9wiRP07dJs0h0MN7+C+8VCKNAVtvyWIweOm9PzbcYbykjgr12e8
lQqqzj9/5Q/Dvb9eJTrUrGqeA8rC/PB4hJ1lMbZTCPLD+IYGWyL3CSJx/9IQ+s6X3VvvBhcjPd0/
f+4HXeZ/fa6PtA3DD8FzH1aV1oCFFuuug8HgIY+tXkoDal0gzctyaJ+MGlnQ3FxPcbvO1ktwTnvK
XliVrVVhx5wuWmHBEaYjiYvkp0o9RNeAGmbvs9i2D3apv69TcMY7gwuga394TYcpNsy2b7tNnIQ3
lktr1GqemvqQL0m8KlVnRdK0v9OnuklMWpbxZH7tTCaHvpFsll590zNpgg5G0RA1fz68pSPJln++
l/9SNAFD/LUdgrNjg/7Qj8rDhAA/WZ1lHPVXEIyOY95py77UVn/fWM2D7fLcDEb90pUkgqcBs4PP
xHzOvy1nLlMWjsUQi3l73r87rB7lkKiEN9qsvwFMpCXXaIBh7cKPpW4naCxr4WBG4Kh77D1IIkt5
ndjJRRGWWLCW8bYqkjMfbURlkVnb1oIb5aoimg3rJw3jOhqzWwohP8LAx/vQxNdG3cHlzKGANTs7
Io4tw4MC+7JLgqijNTvbZ+ONFzvrP9/v3xevEGymcw7x43tazodXBjthIBeECJtmcr8y5JphB+hV
FoLVEHpaLaMxfVaDnX/B93swO69/PtNjugyYSL6/u2qyfShyhbXpa7+IZGNvUm95TRy9NSpnohZh
2GAv021pA763SxVuhS3JIWBwFJB2+efv7/3+W7NucUFnnAgZxfaHdTLLYiufc9fcFHI8BTXd6jy9
yhUHvvSx0smVrhQnNQwG4+Sv+GlX1Txf5VelS56JzcQlNdMnnYS35SyuvfGHbEA11Rmsq7nwHn1G
86suGE656WznLNn1qnvDQEDCfeUgSyXUYXKivJQkOy4HkZKhO8w3YyiOVd6srUBt3Hm86xPWBnOJ
cWmEIUaP60Zxi/IOht08iRHjS/4gJ0BQTa9BtXWXC43lIejXY94B7sseija5+fNt++CB9rzAZA+m
iKNqPZ8rP256tEBtp5btspEF0xMMApE1mw/J4OcAQ5k1G6IA8ydagIzJ99JvPWbqxL3gLF6NzNo+
uZrzFvvPR+qvqxEYQE0aVdAR3z9SYEiz0Wy6ZZO0yH3pdL02TSUZ1/XDKk2zi8nq7WhpvGQFx7pe
w1mAyCA+8w1+rKnPV4F+HCt/yPvEMej9VRDUapWpiacFri72xEa+BW65S+Z2Fzr1A4FCXtcun7y/
Hxgnv34IYpFo0lPMMtP9GIw0NxMoRpC3G6uovgbdyEPS9StnpstRioe4n3a+le61H3wzSn3Hb8ZL
9M3qxb0zh0VkFaAj8cncB4lzm1skKP75l/nQyP7r8jhq0SbnKkP2nff3xCMwKeuFmMlo1tciRwwY
JnfF/CXoEFHltBQmUxBuaHRZ1NXOOgcRW+p+GwNE7MwYQux4nWkvx3Xz5i/lq2H2j32djWC+bHDS
rjp1jXP48zWfd8EPDxMnWJb94BylTMDj+0ue6WPgMOj0RuWGE815sY4hnhzEop+sUDyK9DpX87rS
Mvykiv6tjuABQpf066AeWoTDfliMc20MfWFg3Oo9hs7dUjEftMun5nvmlLfw/6bVLPJu7y/Wax+2
O9HO27JP38pqenLh4xs+PnnlxdWKlgfna3ElrYR2mN7/+Qb96hh8uEOCHNLzNSIPhzz7/g4NrSu9
iU7ZhgnMbaiY7i3mltjU22TgAF07RyM1L5ZErZ1WNRSgdFxn51I1w7ow/APnfugPjWxJqC4/g1p8
sEOfH7gzf45OByQx83yyfX9tdKS7ukLNttEq/zlr07oa/BGRo2s+zLpwL6YBOGoS51vfil/ZDyd8
pF26q1WZ7limsn0TsChXQ33snN2oEl6ssrEiQxbNrUv3M7OyBB9bcx038WPZMOL95OY657v3/u5S
RFqCUCMgzeRHfngKhqJ1xmQwRnI7BjVa21id2TJhReAT4oWd7eQ/C8m7wQwYN53WJqbVDidla93H
Rbwd7bzYLERlRIpIrL2Z9Cvq8OlYQ0t07UyvofFOew9LbVrlG9U1C5KEclib1nXFrnYYneZ7Jefw
QHbcI0KpYLeUJYbFHP+dBAjRTEgc0tnazW4xn9yiBnLOSDPquvRg1jOaopK+OfQqh02O25gVNeHA
rXmjTVC1gGiHDcjRJQqS0Nyljo00h1YA4Sx1uBvkMKz0lJ7ays7Wbi77SOBfDOd4T3P1olhgh/qd
d2d6+GUDDeWscfNns8enbNpRbcifnlE/LOGAXbKovnveTR2ILrLschvY2ZtlbTJsXdvGXe5lXN8G
wfhUNmPkwMU89RAAoyUr6IUPkT9AicdaeXY7hDfNjPdVebXBiMBeF9qaMJGSITfLiajUJrxC21UQ
6OQua2+s1nT9MBiDKo2cyY0MCPsXoTNnVLTmm2POd7Nb8u8WbEmeOx+H0DYOviMvSltcNSPPqp/b
Z3BR3V2DniEnosDwl9Bljcmb3LiG5PJyHxqQ27dQfeQhafF9eZmNyKD0mIab5NwPfp1CONWvw8Lt
j7VbH389Pf0AHbUYk5DJc1dtB6nSaLS8Xai8CdNFNTx98jj/vjXzIDvQbc49yOC3DcDQrc68IQQk
gqzGS8CgdsFbHTQvnokkw3e/q265CwD/cpSA+/ntk48/vyzvXyZqTDckIQI8gg9++/1ysLSZcPMC
yQ02A4CfM65RAsHbfZCsy+CmRA+x6qRXH4uRYDrdN/h9LRdBHHnCf76SX32c365EgIIgWfo8TPvw
WuODr4T0C8Q/oU53JXl/CbKAcbSjX5W2Skyx9paOcVGV3ZI792LqDexO52Bp/v95yWNlHLy4y+9G
/l/F+fEapk5d130KX1jVkK1z6IkhQ+92Tu21qC0entCAZupBF0ud3Iti0/ih/PMo6NcfDH//yh6e
pUsk4a93dSqJSAQogeIAJv8unDdDXgyniZwwmAT+1pnkTTU6w5U/7JIkbaMhGXfphL0+7QhtqQXY
ZQMI8TKbzm1oJJE1iWNbt0DVwqbdJQHvr6uG9JMi/l82JJeF3UbceO5qMkh+/ytTxMCtnKYRiiVA
a7fr1+gAr2q/5vH3yg0o859hJvO9U/dRNtk/CdwJNu7gi1O+tALhBQnx7nwwJlz9FZmenzR6IVP8
XlRQ/aA6ts5WLYci9f0VSouIgTimIdQaLfwtNZGqFhf2uQqr9oszRZ3h36J3k1cOztIgsS/60J92
o9bTVy/Nt2k/mNd27GBCpphyu7m4nBcnWGVWvrOHVkWzuZzJbQjFk5oSgRrQQm53P/VGGYVOp3ZZ
ItAM0XPa116/9cOh2QLj7wiFcJ29LhF/LMu4o/mYrqBfe9H5P61SH2zloPvJtcTvlG2a3iIwS/as
KWGTRZxp3vRywSkHZPNwpRo6PlPcF9vKYISWLd2+HCpmZecteBwyFHwZgVSZFj3maxad4eZMbWnq
ur20Z8q6UhYax30Vb+McRH2Yg1Mym+kK5ONKSkfCCHAnyAKNwRjTtfsoraZtcf4NLQSFpl0HGxjq
2VrW1EdTSJrDlMZXZD7tk8DZtXEoTrazMNYtJl75bFN2yLLqDKRCjcY6auaj3Zt4zccyiIZGkJ5I
NZbrGlMriPSoacb+6KX29wXEjF9Yp6oUMA9mZwuRYL20Fd/XzmiafGuJH7n37KL6Eo5M/HJo9zoD
sh96l3OTutfe0KSbpKy/Nuc9t+T8GXRktQ5SzKuQLe6gvK4AslFAQwbSAYsBLWTtAkLWcTxuc+Bt
vz4u6zhvVqH5XXqEZcretHY6SZ8X+dznnr41bO9bpZQmR1LX66HXVlTzMwMDSeGw9qbaMxzjzJ2Q
nEVwCXtomy1XiZs9Wmn7RqOu+lqM/tYs1I00df9CgOnNuJ8pBg5lUcw8Caa6zPRSwecfCmw2AbCQ
RZ+k/o6IU32fEjLDSVoQCS+VWOxvwZi5WymT4yLc6aa0Z4XWf7q2Ea4z4K+qlQjS+oCAp7rtOY2I
AOSzZxYP1tFz4PExUOjWqgshJaTLqz6Xm+QeeK+FjSxxCqCZOHkTwBmR9slq7YRBPZI2lYSnQK5V
6mcXSwEdmhkp6a78lhyaeAKlPC5e+DAxlF081zhIEyV8YcCTkGkcPpzVgZN/8gv/DnmRvcvjepOF
XXXgDwT5wrhiU/Y9KI6AEBYX8DumsvtyEsOxq8y7rA1ua0/3z9XS8nnhlfBTPqcW0x3NbOqLJsoG
37k38sS9zeviUiZ4ukynjE+GXTnHGJ18FLfxfN8RbQhQHNGdDCDHDOV87M5rq0jQ6wYdud+Ed+Bn
FOe8Vcssj3lLFIS/IyDQeF5EfDOmOT+UrxrGABBg/EE/W4sjwHIby16i9rj2W+PCHRb/wkQZT1kk
T21t301h6j7zjttTSDMrzsuDJJpszfFNHip/fC6NRu89u6qOs1K7hZIkdsinDdtlW1bjNkxy77bV
89Y6n9z4leStAX1hDqRxBSNm1xr5l9RGDaDDs3q0Xp4Y3Nt3A/FqQM7v27keIf2X1+Oi0o0x2QeS
GGFalTxmBTJTaVond0KKpfgaa7/WJO94SXfwjPKvv7NU+agybV04ZxkgkU5GDBquCmivhBPzvz5m
f+QFQSqoi5vJIo2A1fgOScBBoHAOLDEdM04SyOc9/2DarFAlkA1JgknQsKhinxHrRoVyVcv5xqiD
m6ps652vi27fO/wCjdZXBSEQZKwq9AZod8+FvObgO2WUgsJtxaajcwAMfbT2drXTrs1pRMpunzjy
pTMIoC36i2CO48tEZSWCBFLT+mXu1rKV7XXglF/dqicQhy9iLkW9R9lIoq8Z4ycYXkOt7VNv6oGt
OAVFrJqTd/6Lm8anMZyrvWxJt3UCMk91PSebUZR7q0r8Sw6g/qWd2d7ldwoNHDXLZRKQoRH7/AU+
uX8R5+al6msQQZVlHVoWjC9+bjknXS4PHRCYm7NsfBrN4i5pBFbaYkK4dv7bweyTlSamdDsH1bCu
8qR57moyvw11mFQ4XFFPlpE/K3Prsr9tEwtkCKShfgJuT4GWUVbuloYSo59cYvhCEtayXBqRwR8y
xciFhoboVHswPGKP23DLr4OZtCGEYr4pl2Va1aPyaaiRyYJ0VHhJuiu6zD0YhjEB+UStQ+VD1IfI
AsS5aEdcE4zZaHfmld0YCEaH3cwJc/FrbzOJnkjiIr6cs2PgcxYSKVgbg6SXLefy51hMjJaz4dSe
cx6aOSfSNwN1Irwd8jrQT1m8HCs8XgVDJFqcz16PNcNtqwuCNUoddBGipSJKz2U+AQdf2KHcdc2g
MnPATNG7z2lrVfNhTntCjob2u/AtmEAcUOxxvC3M85GmC8fr0iq+1t7u1/GkyNqvg64solPobTQ9
Xcly3PU+d7BPERkq078tWr0TDtVaqpS7mgmLJo8UaYuWAGwSyxmJlm67/VKDi4nz+pSr+DifebQu
PdWdWihoBnWi4ZafwjE92WF71wfK2k4eIYOF9b0tk6PVVawEnrH3hba+pB7a5HEZiOWabIcTFeTU
OBM+Gpx06p27cMz3euR01TWxe16hIy8GlxSmw7jKPDh4DHeGjcinE4nVP9Hs2uukdCO39Y5N7Hso
1QO5yxh4O7Y69PWyb1L/e+P0bMxNSdRbCAVuahO5NjGER4vCEdAGiCyhW8V20Vw2ZfXQJ/o1KEpo
OnMNeiVwaLNWwcZD1b2aUSLvMi/0UMPQ7Wji0Vpp0HdrZYGKmq3lVHRIg4ySOMDFxBAxtmuTZJvV
OJrtqXO7xyJOjtJChlYiz7HQqrgm/RwQCYiwofwOyIyNrOY8UIhq29T2NuygJ/m1tcs7aqIuDzaZ
++iJUl3/OkuKbZr3FEVlh6rNXeBvud+H0kIM7YeHOGh/2Mug6USXAPLwICR6eJUjUn07oJQ0Z4tF
E6qN8pQ+Bh7p5LIHSyEpdlRJqm+F2gmhGfDQ1G5Xg3ayQ0ZC+VgQCRQG2Z0U9mNnghhuR7hiLXER
+9LIQxLAk6dEKeum8XJ7Z8X+vOms+TipHKRL3gVXU/xck/m+tzmV7wbnq1851fFLRX/5Hl82tPic
crTRJU/u0l27Tg4HE9Csa78p97zKEJCtG7ZvZaRkLFTjbcyYdpsV5uUAuu2LFta9JD1lXecu3ycv
9b7W7g9lp+XBzrsxMhZYet4EklqOmsX3fNoKQrTaJEqF0dyFM/8tHVfiXGyTPwKbCvCPzGJmRtVt
UfFamQ+TZzQbGKv1pqEcXNVNbOzCGrgW4+rcSNGgnxsFNjE5KxR6uarx+6G+ns6dYofkaGPKMr7g
WRoi1ZfafcwIP6HBIS9+9SLIRKxWdYmNr5uGuxkwcS3dfFtZxXUbpxUrv721bYuI22ZBHt9CMxCd
cZilr4+i83l58/iigqXTj/qcxcVQthE5SX19+OTHcUkfRBGCAr8OTwZuB7Pz5YnxGxPOYboGFsZ5
qfRXtSP9GxurxIp8H72aoLRgrFYhseRpeGq75toTqXO0AuNH0/V8vxK9WZeiE2jcYat0FqxESA6J
w8S4S/J0nyFoiPNrPBDOnv0Xd1Cmuz3wtSYoGKrnuCUmSQg8zINnAwc4QiG3vEEu3LoD0HuzcODc
JRdDjoGhDTOcnFKz6NUPM3Hkp8XQAEWTBR2iGMxVMOoLzQu5kQRnghxAl4hDKd6Honuu0iFb8bZx
6miajQLrcF0bxb4tqw33zj+hDwUypdLnuQXujH/Q32WBdyeZcB2MkUkHR0m2AYNGcYceacWKqLfL
klq04H02rny4+/UEtG61j3X/4Bv9m5WML1UqyUE5lwiF639x0rthZImo+5xw4SBboikResWA0T45
/g1nv46WagEetnxLSI++1a5wVg7nFquJFxSq+YOTZvWxbPaS0N4v0s2A703DtY9mY7so+2DN8dc2
q+u1U49gBM8PZdjgpWAQ+z1fuINVarUHgIz7B8BI3qUkAj1KNV2TqeflMDJIdb/2TlFB33aWMl4P
7W7pjOSgfXKXp7ZLiJAbno3aWYjOpZ1hVuVjYjA+80fS1K1fOA6ZljhxSWmvu2DXpHTcKOfQbXhI
hLIvhsW9lIkz72uzusCJNB2NOEj3CdHoePPx8AzHUNKOM91xy7iDddKQ9mbuzW2sp+apID8q7k4T
E5q1N081nHvroSgDcmhEeKun8tBm0tp4KWA8TFw7Nu3gMqNVc1t11eVCfNhmaltWapVSpvu2c6sq
ZB6FrtYEr3HsruWet8q8TczEuxBG/KSbjPQW6TwgZqWKXLLu0Na0vsdtELhkAzXJt9jgfGR3Tknd
kyVnbPumHcP2iGYLT1SeA4CeXl2zFau5U6RaiYBv79GQNDKxo/PrrIV3NQIYPakU3KFvVfcGPqV7
kYkOegQQvqUCIFsmpAcP930R1vjimpex68xpVZlqRyIkJXOYfqHx85aNvYxCnulS2S8+tGYXx6xV
wmGDhZ/Rbcq/kQE+X8wNj16Vzl+LWvcrP5mCWzXJA8/gvFUxSdzePAd381e6qvZFJalXA99aycr/
ySyxv2BUqbYjcU6bHEy9wUIb2O5yGXhkHxl9vx2cVwVva505+mYcbDeKU/MqDvu7bumoOLOyxRT4
o2XoF7nJ05Bb2SFM1Z3oSOQZfGjnbdHfLH6zm/BLX1j1Mq8WOh3YbLqnpHHVplfExufqobIbuUti
ZoTugu03uWBrMFeEF0L6MGu5yQrIcFJhf1u+OFU4wfxAoalrIN2tHpsV7A6InKieRKuAWoKasGKk
zD3D/2iW9iEg23g9+On3BleeK7Xc2YxNIsvqiarAVeVY+M0LL2GzNV9ElQc0XryrUGD2LmSIqnYc
XwqLKsr3rQti4hBal6gKOjj4YnBvx9DzL9KQQmgghm4+wx+T+a3M1Bc15tY2e0517a0QJVHz+wHx
50V/O6bsMpbuoTC21i7IjD0/0lvRC+5KWe4z+gcUztmzL9uzwax0ohCgLwcm/Jkt34ZtVKwKfROY
7rStXBqRoStI6uzDB00UHKBdMWBy8khoWwLKEVVvmZlNq6AxhoOA31zbyQwosfC3SzE8VZoEpnrE
3ZWZxVfiKKpVj4xm8J/7YX4S9VDdAGNsapINkmHYBUP3qloLBCsHamxlQ3jIx+RrOU/bxijziCpz
WYvZulgaMz1KQYhD5dQbpuYwDMzgBScg7C67pc/idRZBX/+XsvPakVvJ1vSrHPQ9G3RBA0zfJJNp
yxtVSTdEWXoGyQjap58vtXtmeu8G+swBuoEtqVSqzCQZa/22/+knBqJHbWJKTUqKEfv5WBbqp5Ys
OKm69JBSSTP1JqLI2fY3NqDdZsYSa4+0vudksjt90MakwZJ97F31MsXg6TKP9w7lwVNMtEJFJfmB
M5dIRgDJndfaWw7EB2e09N4hNy3AIHpKsuWpWr/Qiuf32i63M6J27k/qo1Im1iThoA4QBqG5NbmO
kS9PlcLWn4gBfTkpzVURbhutr8vcafdJYxL54i8P69Dv88x9YB3+1XjrlWD963WGd808mBetgMfe
Ysp9a5W3og+IO8tvKzu4qpz82R6xTLIh5U2LuN9R007OgHh423iej9OPxi0eUhvaFgktd1GnAZzz
9A7i9KehaSHz8/aXVzn2gehQS07wPWWV0lrAU4EwSNPVn1QDnLOVJ2HHTLhhz/mBXfHM21hHVB/A
yuQT8C34BnlyJXmW3d2U6TCWE2IDqgJnmCrvK3GX9tyfBe6De1m7r1XJtUQu6ikJVv8uYTD3yKGJ
wy4LCB/1Eopku6jJNYMqjBl5kCZO1FQkEXTIlcwc0q+1hwRDllgq6WlDdfKiZ6/be9PTQvLfoe+Y
GoyOzIScI/5YX+onpbvMdyXUDkfXemWYIR5gYPZDZ9k3RktJZbuGkb0YDNpDSyOOl1L3OJ98Kzmb
tY/dCbLZ2iuvo2veHhIa+noA1PUkEmlGpdvb+zHMt5NvDnuaSLbuSD1Zj3XaTZMv12rG7bDiW9SV
/9k2s7Mp/PJxGRd6Op7NIH2tKja1SsEKWr38djPrl0ruZlJ5xy4kvbgkrGzWKiqk9wtoZt1UQ/lM
ANPBDTVYcd3Fs+oc/mOptoEjFwqGy4PbcypkeqwpZXM+fBWeLaHse+2xg9SXQdYrzfdjMfP7crgt
ibTIMlUcPNhkPBTTfp2YbvwSC6fDM5TXSdg5/TaiRKsgrTAkiQELrkSpVsnpx5pk+QbG+wWMK7zN
2upr9oYxCjWHkbYwYEo61mNOxmCfloOPHrRIo9Ssy1t3rnesie1G9GH2PJbLFPfd9CWYcc6+fyli
cxsQSg/8OIcEgaJ5Kcp23LrtAAxv5N9kZuyHdrmmLc05lb78NkZkFOu+Gtm0tHsJMqhswo1zMlF1
Is6AddlNIWiS99P2hTX1vgrwQjTGAp3SrHvZeeONwI/T5Hv6Sd5JYco3mD6J56ikex6nT5B5eU5l
ZLtEPCpO4NGujWjUpO2Gg3GgJkKxTsVStKQsah+dQE81GRQlxlpp7AO31afAmn7+ZrSNEAwqzFYS
XDpj+3sib0Hd9+BW2JHK5CZkUT3VY2ESLDL9ctx8xYLwktig91m95FHlq5YWy7LcZL2gt3nFAkzo
TcMHYk2yJjBx2ItqfJ+N9lg3PPnGTrH4AkR4GTuyRKy7cQI4iOwh9HceZHQr84r3dyJruTRJWiYz
N6OBdEUHDZvb8duTiiaQqBgRHB/tr6BNe8z6ZJ72MBFt3eJkz9Jnq+dtddlS5cIx1XPBgAIRnVTN
u354LHptbJH0k2iCgzqT7mcKZm0j53YEiS/Sd1FoEULrePCfHa8mLYlmDxbgkUS84VGoWcynn3Z4
4B7sN1a1IEZp5oDJudpTAHNb46GpMmTahun2G62DYpN57bMLO3lyTLSb9CU/cVrc9YWZQ6eVkA7E
zvDEJi/IJI/f0il03uztx56MM9bbS+1tkOrvRnW8gz39rSmRuaUYEc9MUD3IsHZDWcoY42gNwe4d
GDl8sIGAkkSX2gLbpQoGgBgDEVxmulyAXaDkKrfZqCgX6rW5zUwC4B05EGAGD2s5yo/p+iyThp6A
ED8/1o6zK1W3qwQDjzlgVHF6J4sxycfo0648clDjvkZYXchS7RqFvZ8z7qBWfHnZYMeqsi80To1Y
kR/ATgmqALHZj9n86uVqpjy2eqh9wnVWQuJ3iseIhZztqPzs2UM8tzdstzoP8kn1nbxGRuUTaCBs
40rm5dmdxvFku3eV2I3FMSWt67mfGRmGPDt1idhOSdjfE/uPDnNk0agCWG6fT4f9tj2uTs89pkH/
GobVgOfaYBu7Cz+8HR3rPFfGLys3xQGp51uxpmSHVVDrTvbo54V5dMQQaSddjv3Qm/FErONANaZu
nasgR3qTTsFnPREbJNIk2we+FG9UP5SHaU2z2JevXTm5HHEAOwYxpCwLiQ03alF2h2+ftPcfSd3e
luQR7WYGXittz6ZB8G04F8T169A5euud4aNtS2VVEQsu6SvP1ufZgdlAmW9Fw6iP+TSQESov6e3Y
6QD/0s9q6plMecRNbKZg5yQ4Nfomk7WML6DBYjnB1Wq9DgDqu7KiM6m2Bv/KJuJUBVqex+9L/ZKF
BvKxltxLYTuTaWE79rVQyGg6N/10+bmLXp490zjYnGD7cuzsjc5rB/k138cljIXCceepDQeokwkN
tMNb1A1utuv9pNrl6lcZludUeFGd03A4Y68c0urR0lNHQPxsRb4/HB2uigBNRr+gWjM0aFbrFc+2
hyimxkvEfBmt9eeQzwHDKLqoq9QM28Oq5U2VdYfF8D/dWn7PJhYwzcZbt+uWbEcVEaPIeiKPAc/h
7dIRr+9k8kFWpKmv6QU9T951z+00lslE2fwCJg2DdAzvqYqHpcnleG3buc0MYUJFWWjrzYYlwaga
YGFF3k45M3qDQChm4AYxEnwfyGFOu1Q+NMfZYw/AI8BBa/HBNljrtq0Mw8jF0kdHhT8dCZnH/9FO
TVSGb+46Jfd0fu6G1gypA/UZV0kwkaYhN3auHbBkoKkwkMZurElCUcJyT9qw6HuXOeMjddUUDRy4
wMyLnGSIstJO7/BlbXzlBGfPSOJ2zI0zUpVrAkri0Vheqo4foJ+x1YoCb1fT+12cBaiZu8HI9+Os
PZ51ZGnJ+W5G59iGmXGaUQdsMj8Z4rooEUEbhPCvtvlk2+MPNnyVDuJ+4GpPaosLUALHJ91UxmG2
EJ1eJfoQ6sGNzbpwI9t0+l0hGBF5flkR38oh8PgSO5InGHCzxmRYoH8mSXOOojx346JFyoIn49wy
LQfTnN1UI2M7uaA7aQ3yeZkA4/pLfX0nedbk1SN8fHEVEAPISL/NSHh57ET68/fTorJpGfaToIyM
IT+YPn7XtP6plN8/prW4MqzwWPXtfJdn6ODmQEoUr1kXjUu/bDJq1Cc/s+EuU8hxqCCgLOLXU6QQ
ypc706rfcrdQbC94FXnJb2EbVKdcDQdRTO4tjROx0UiMtdR3Z/vV44r8rdMgviaNVi6dpqN0WTm+
3lG2cj+ab6O7axfhgCKmEK7+fLBFE+4zmb3oYv2RhVIeGd3eXGvKGPnpSlsSNNg4hkkQy6+bscmO
fl9YG8vq9QV73FVW7t8tS/3MJ+pdp2Jg47Y5o83yZ1vQ2tkkHUZcm0psGw917K1Sb9VimFFTVMU5
+QNCW6mkGDP3FkEavQ1Ck5FbzdXR8H61HIG3TpqyZItO3Bhp3lz0u5fk9+WzWurvkhI3z+nMWz23
wbUILG4rcl1sQkO3v/eBrJ8if9bZ2Wzct8BNI+OSuWE1DD5KoVOYUqJrG+VDpjNHeUD80W1pT93B
9dZXNXPm+yTUzMq6wR2WU6/u3+uFi8OiJTjiFN0nCy/O7DLaGXr3qmypnQyL4LkBldv3A2NXooD/
nMQhjoXzbjN4NFcYeorwETCGzg0p+sUyxFVJGJZDYHe3mCDYHEspBQB6b3qN3ll9sIedaG6NtuDq
bdqbIRkpBE/IfzbKr6ZDpxVM+UuS9w9+Nj4u2pwJaZt+Viq/KxsircrEQKXXAx4nQ/HSteWLdsV5
aQJ7O9v5Lh+JPxYeSSMLzU5Z2lnxpeO1nhaKJ8onfEndFuft90wPwma6RD30xXPqdr86oRiq8hcT
FJADFN96nUK4erxclc6PlnSZbNKLtyV138bWfXU7/3runHddVee1RZ9eDFPGUgbdUZAcBehyNGdP
7HiSO5umch5bfxW7rFYfnNPIQsqMq6Mz940gN9SrGA1N/5yE/kNdi+/ezyk9pp+vFNkV4uebYYSY
rRCLaHaS2Gj7W+kzGYJlWxVxJiXBuJlQR+Js3MgBMdsY9nGqrYc2LR+biRPVbPxPDe3djMgsbb8m
oqpERqARWazkDDke21OLuHyTOhCVrp0dun6IHb+TvOXNU2q5sZ79787LXsyerx2dOePLCJOtgpk7
lOvb5LOaPLV3knTerqq+zWpv2riieg9aAodszAaZOpu2Hk5klhAY015Yr+oaV9hDPljc6oQJ7L3+
1aGV5lo3bKE6s7ZziTDaC6thZ7ahuUUWtZ8Zbagrlxt0wV2MLX6iIme8NZDkUAjTu5GXp4jLln1a
5ZHTkrmT6eJW2eFDlksPSY21qR0+y7oYiGoyxn7TrAcnp2uEGPF507bFrYv/afvbPW8aawss5Gji
flo4C+h+oK/bWTxnmtIly0WRIBzznBvwRRVGvM7hJhXMN5RB5euSH8JmubKsbdARXlI1qEAsCrkZ
vSdKuCOnR82TEUZgjd2pHbH6GxLgKgXitqDzo9pgGDGnet76Fuzo9XRJIajprHB7nuKOgv9pgaSq
1AdxassuTobqZeiZU0MbjIl/jwV4GyZDEg8Dd6qZoIZKF/U6MXkpzzc2IsNikY4ZgXlNYm7TgFe5
Bt5uMCF+LW51phiiWRJ+apgGsSkcHBm0hTtPYEk+UBb8T+FOJk/j8CpnYTeylh0abMed14HuEGDo
bO01aGgFynTJkDYmfbTs5qGn8pcq8nTkDjDMrZ+nyPpASm/GSS9x1VjIUX4Ix+JJlyJp8L7z3njo
sGog6VzAjzu9a/rqK6QKcuM8zLrxoTSqVwNTLkmSWDacVN+kHrNWSifGbrkqWbt2Ri9/NtYcZcJ5
NLyoaop9SVuqyld7Z4aYctuzBaveVqTp2xgs0GAXG7QO+Lzr8SFfvS9/HsAdmsNo+f3GC9SHZ2fR
1B9bNnFQKh6ps+DJsSIqcqsO9MgrSIPwIreF7xpr1C7TM8asR5F1Nw3ms01qIjPTS37dXxI6x6U5
rY20Y1H2d/kg0fLUEyjxBalZ1zuftXwTgIpb7q9FFxESWvI+b/qhvSkwYG29mhXpUjlrrSXu0OyQ
1e11k7CwjHxUwSL97Sqz60Csw3EGjCw6i9VaQOX4DQ+z4FUOKLOkKGnoYe2ygTyGFl0RNIa8LTJP
bZaGis2qJLJqqa6L1Zlpt3HeSjWmRyrX2tJBkN9ikPcgwayioe/EtMuoFQtkoDoYlcst03CpV834
qdrnoIbfIskkP/i56aIYWGgpHcwmstdsOWYl7nAkcqExGVgn1pvSMpJtzqRHcGjPTYxcGxVWTK7C
DfrI8mAQksFNLFiNh/zRZsqLVU0oQNXhxHLzZlfaDOn4B30gVkqOMmbVntfQFzw9YVAjZrFflRop
UQ35IYKpf6278e33/NBC10p4u85EtR1WmHwo13O5eSt/72jPPoiWzae0/PVoazi43F+mz4CzexnL
e/RojBJO9+UZlkMKOykZQmfjE+a+dVv5y3rXYgl0iB879nNYRMrvMFXJ7mfT+e1FCd7u+lLfiEzc
iXy9btSlNRaVFB2xMKCGYOy3JwMRsPsRePoX6vt31noKfgSpgQuBV9PCNuwP3GSQnDop3iuZrjuP
nILC7GI/hbehmUEydOUHniUPJmF9gaeedFkwrFq8raO3DVYdp4qP14eFnqb2Vpfur6YrDnpezyFB
dXYwn9LEFxsjFHe+Kw+E3jId1IHahYPJ9NkCjeVvuR18ZA4HTIiUylRUzSq/FRHS3n2Smvq89ETV
2QpRY1vvG7cDWiGOvuVtiINBv9ik37S+tU1KdUq5cxHjQBQXv8YyvJ+65kdHiphnvirLe+ov7H/q
qgeHAgBOPx5gpl1zKqAXx8OfREouVx7U8kCZHmg+uo3au59Uf90PgrMihUpuk3c3LWPfz7e07lB2
xUDWLjxFONe27tQ/Fya74tqZN4ZdeocZAhSpPnocqN+ToWgRNO3huXabu85YXtU47Dw6SXkfN5R4
fErXZM3z3gzAwmkJd2IMaGlkN9wYrX2d1BRMQUyZ+K6Z51sCB40o08nbXOtDPtbbpX20KHkyHP0r
UxZxueGPdjGumxXWdnGu1kKVhyCkWUlhDWBxYaNXN512hyveragInGJbkUHfmta+cRQ6wdn+7qpJ
xc7kBGvk1laCCS/EVQEKqIm0OYzahmzy86Q+eU31f/6TUb/556+B/SRZHLT72ktd7GaUJRubgrUu
sRCf1afFowGtsuonMyUFovTkl7Nid+iDUG+d0H6xs9HZunQ+bDPnMplOn0iyu5/jnKGXyA2Ws+wQ
It14YDPeML2zp1v1eNsACMKPGcEpgGsROdoVgWB8DPr6ZIxEqowM9lGfefXZCbut32odrWlXoPQZ
wqg35btDVkeoea6Fy2BECrg76Nb7MOH07ftLtCeVZZHPJhNYgnrIUY17Ig7VNs+KHC5c2LBp1X3t
phDwDjoYK0M0YrmsTL9/j7/oCJvHVqvHq2KNG1KsNjg3FtDPmY9Lt3qPyldvwrK5TSqvI1Yzpz0s
NSQfFKh57pcIMDVn/1jzyxkppo0RXMrwhvLoFYZenAsb0YSl6z2UcT84d3P6vcwKsFPbVtwsZXtd
7aXrbIhtTIgHKj/8GuUoEdmbNRivEklrlgrWfGsP2Qt65jIivWzepgULDNakmLWY0nmvxj2KoDwq
WHxMIqqchqpqC/0IGUPzU2fNXHR5vicUYm9KNUWTCpfYqaw7p/2yUZliIlnDVmFW8s75sNKkGC47
9F/dyd2hm3nK0LZd6XpAWJON5s5GCL3qEKSkX5Ei9+9Z7+1FS0hpo1KiT9XPMmVaaRGjYYc0t62B
GabB+INZ/uhIl5FH4Kq27fnLEVZy24cOPQEtDt2k7J7grJ+HSRoxmhSMeHPyAGDBmjXIj6zsv4t5
effHS9XmUO5N7s6oDvt1q4IBQyqa6lFhLlc60/cYASHybPdrLDygWHEuJXefK9pd2izBTbO+eipZ
4yDMX7MS38A8i20p4OfylVqu1e7wyuTf7OLjJbslia3SsbkDw5NwJ8hbzKYTUlhMW9Vrl09clEE7
HozGDK5ly6mGgOE0TfZdN4bhQWUTtWoeEswQzmbbl1Tqjq71yRUYbP8wVwCd712YCZCtk70uSDzD
DKFjAjVlpJIDZSS8wRc0w5tEilDGADplrti1sRshgEhPC2zPPsNppoFpxrkgZXWoBrpArWixK+tk
WkcRUOudwUvsHROeOtRzvUe5Cz6RXtfS87ZGL25yYdmHLA++FrtZNzyF8m0NAO7ywxeW9cEoMPHG
by+1O3TSXedSJTdja4NRN2e7YpwWmeTKY7Q6KwfGwiEO6tIseQ8+I1jerMo+LoX71ELQtdPYPBYY
Hu9nCuaTiVmVqdzbFar4ttumPIqB6lc3S5ZTRxBqq3+gCFy2bYG2vxbVdwU6Kshp3ZlEX4lNJblw
XdnGbb98JH77bqvAo0ODMtvGCtBnofptBKrxQKGKpCaaqbib+QQwF7ajeFMIRvJcLFs0zQG6Tgx4
q7lc042ZEkqKZagO8jcnbX5VbfJgW7jWQqMxWMz64rEPeTrO2n6zfAb6pXMRy7lLFRV+9oVm246p
f7u3TEKuBsbeQanDuIYatlFriHyIrDztKec1+p3A1LNj675i/9j6JCk1c0qya3/daaeJaouH9+qS
eau790XwsoxS7Cx0ZPFFau94D+3Uf8pkqoCTGWYJO7zroT/m8Zwyh0ZFiatfQi5PIvhRjrWO+94M
0GkPV4OD6rrJARw1g2c+c8IWbbd1TN3szfkNKhxUWjJYLhZgUOF9TLzLlsOHPQlrDwWi4RCwoZfD
gMptJVcmzS769SeUs2UsfYJjQ2N+IIwUNySbzrptiQTbFkvW732bT0RUsgB6xzYzKY9zxrWjXA/r
HiU9jiL0sa3Lly4ZQarLai37bIT/Bw7B8TdRs0gpMKAUWtj1sg/lwl53c/eCEgL1nrNTGCjMtbkR
afvhmySjuu5Ze1MRD9Ya4mfur8u14abBQDLNvsFjbrqugLa3BBxjdA14BWH6DM+3KYrs0k7cX89p
d5TNBTCr/a9AcZ1dtJaaAx1EtdSoTrubUdrlJu8KYPK0f0uG7ISJrordin8H8Jd5k4iG2FThfmZo
atOYfsnVyONKG7fLgHgglWnc1RWiHaHueJ04FsW5LpkBTdLpGMcHsKLZBYWAAI3LOf00w5C1Kxi3
npl/e1Z7FLytPqMzxppVbyY1Qcq44ZsGXwMjx5wAXtVNuBDSASbO9MqvIfBaqorCJqqmFQlhd7eU
4tLVnFbxNM23Klk+WimMYxdKi7McIUohTArdi1FFYxZsfMRLPhxplCbLs1FVVH9M5P4C91bnfvI5
e9PpNIn5jmjTceem/dWwfmapHDemFClnvmK+EeXVRBfPtq9XNo7EMrHWswJaTeReGPgkpRzQaiau
fNDSY1jz3FtYy4F6173o+L41JcEMP/23GP2znkfrhBKZVs3UfDScAZtKCQdlBgkYTzg/9F5ebnRt
hveDwqmbrk56ahapqD0i6O0iVMuTZHrs6HA8IYCoeWrkbZNeTzxBVwHzvPT4xxOC6dxcjTvkxT8L
PPg7h+5StP5ke3O3liC0SDwyPJSDvrcFOpIedY/uATxsE2m/RYA21TH3K2VyfK5IgJPmMx8foWoI
LiRaRwPcbbIVldcwh9YmYJhUS/XuqPlYQYMYV8qdf9r+Izq0F1C9cZtRJ2u4F9TcUyjBXMEng23h
opH8rdt2lxG95Xy2AsLiQBapkHIg8RC7kNGId2Gx6ZI25MU91KkN9Q/IDdqNVzj3U3ORC1fqahwA
XdhfIlKRzY1UAqkM931RfiujO4ge2jlLUFJQavIxQG76Xf2zttLTysSaTJ+hb95OJ8urr6n1xU7a
jfdzKK+6nEEnN/L3vJgfsHydcUv+8ALjpcSOQ7RSanq4AMZzWYudkVpPvdF/bdsOY9HUrZ+S0zJS
ZyIW+51Rd6B/s3qfWZXc8jsNqK6AQUrfDQtwTExIXFDKKeNpCH/mWffuW/pjSfsPczZPrpVFrjNz
bViS+DYyA0bJ83q098LGpvU7K6NGGreuYD9jzgfpSeO5JD+0CawNmrL9WJnnMSNjPknKD9dOELsO
X+RcxGWBn8KG9EqrUzqtT7arXwlBhdKBP5Juuwtst47Mi7qeOYKVbqGfVYi7QHzmgEF+3T6bdqs3
2BLurdTnjTHfiRPh2dD2r3MuHlygB33pes04C7eZhQdIAQfehIDqrDu5V+8zhzjqoe7oaOeyByea
qR+cx4e1IqPu8u4bIwdLyieNK6WIGlmIfUMieEe0D0kYemv3wMU43vJd43EcMbMcmCXSnvk8RZW4
z5vlB5kRN12R9wfHQ9znofpn90VZPlXF7WoO7ln000NJaCzh8c1ptNE/5L5xHHv7s+7HbCemFi7N
kQzq02xvOgGJJdAq1SlRwTNXaxB4Dxw8+JOa4LFbmvqQVYBVmVa3tjN0UC0tauVV7X+bN4ziEpop
xaNqAu+IgQvsr6eBrRxXf2vURPLpWT+6qRMdCjfIAZh0C4L9YCWAmL8FOLMRflmdMe4hphNsWUgv
8MrF89SknFeALBeqoxh5iQEEpLSUdWjKEOd5g709N81s/2zlWXDQFyV/M+d88UJvtY3MbxcGqRsb
Yf5ug9dFqiDOOxdVsZlXIBRXov+eE4iPwM4faDMeD41cgSFNKoLGwohDsKtti9h022GS//2omdpg
PXh8lptBsOjnrE1n5kWbyS63dyfSFyg375W/8wcD54oxKa6FYNcZfpSTtj4v3Uc5VrugqN8Sg8gR
nTJJmPNKZTmwehRYHNmDm09Hq0LfNvUz5Qjhwl1egsuUKQdkFhZx17h2rCfnqYK029DqJ1lHiTxt
jRnOCpub7Q/O3jeaOMRjyNNZPScOGF4OGxpbs3teU6Qz/9ko7V7CWv5slL5EiCFv8XwSoQmB+rNV
djIcjDym3cWTV9AWQnGyM8nHiuN5M/npr2Qk2EX4V4kVPNZ1k21rL/+aaxdbao+LEYTwuajKG2CT
3eX/icHTpKLX0ui9635CsJlSUDzkyQOQ07HPwM0RvMejotZh6vP3oW+x+ciSglvNGqe91IvBP7wL
N+S6+cj9f4eGggb3oHm2pkKeFAz3psybbD/w8OY7iYgMhvK/CQf5Hc7117fFxfcGYutgtbL+8ra4
qLSTyblo2caAXmPZ9OjmW/YfuVfIHurW/F7FlG4FaoBwrW8AvZl/a13vRr96aT3JlSGB+iUxvR5F
0PmctfRMH7Mqv+99+9dk0MWeIboDwyTjC+kFgX7Ea+GJchpfAsd732XrfrjCRNFTVOxnn8El96DB
ZmlI1ZyTloDcsf9vzN1/Tai6RPqQoIoSIXR52b9Dzf4lRdUxmy5dsS/Eg+vdUD8P5xukb0MVYK5C
wbTpFD/Df74EceT/+zVImhAR1he/vhd4f0k48cVq2MGFQkmHh7pvv0YT0+TSPfNUn6Ia7wFJC0T+
jw+UijcAw/a5qhha5qa2d3ONyQBQwCCEeOPaAY9GSsHpnYT5rE+jqREqmXRV2F9G56mt3xTXJDjh
bHD7hA1yvGJaXMHYndu8SuMq8ced9p35QWYrAek8gs0ODWFavqdluxchHDHTsdr5yyueqZ92DZu4
MNltTN9uuBLYqE2tawDdviP6F6970lsYiGbaG4ROKIJqr+YgpDy4eybUjKrvwHkkTxAzVbgjzYqi
jDEboPDbB7imcFOWV5TE33eBfx7IKYv6F/QxKk5CNE30886EpyQZF8RnAYeLGwXbNW4rJlKdbrPZ
+AUaUNgtBKUEG/GS2652zmFBZAhwyhhj/rr1J+PmIrUiqrU8SnsWyEk8/+omWf3wh9dfQykM+GoU
7ZeyONS5xQYjm5+GwJXdDGZwNtyXuaKR3AK8DIPZi7KKN95dyHRZ9BsCUvXc9/9Nee+/ZSz7ggxX
0IvQgibFnfiXSyZcJCGQEx33RoiMfm7c61SWL8GkJAxfpjeBjRks98et7S73YDnlkWnZJgOne16K
beE5iDqS+VD0qHVqhb+oUvqnXzofY17H6zS7Rw8GOcoM2l1o1IvNllqK/3zd/1vyDKE5th3aBEnZ
8EvBX17CyJ+0OSh3LC5riomSsXO789QyHmHQfhRGR3pHJv/IW/of5fI/yZr//a/L3/mQ7dLnaaZ/
p9n+v19d5x898Nq3/o9ftf+SN2/1l/rrF/3pO5M//8+f7pKV/6dfxI0mYO5++OqXhy81VH/8FETX
X77y//cP/+vr93d5Wtqvf/ztA5W6vnw31HrNv4bw20Sl/N/I3n8L7d98VQhW6r/+hT9C+72/uya5
5NQiBRj1Lpfi9KX0P/5m/13QEY6e3SQEzRKWw8MUlazO/vE3Yf1dEGdF6J4g7M70A/51JYfLH7nh
38mk8ElnMdGKeWb4Pwrs/3PShW+SwUEWB4G23AMe6UV/yWIz3WLGS4rZMqlcwJHMJ00PLVRfPSWO
PHGcPIpKMEPN4o/r6E/NAf/VDPWdzBut/vE3589RM//8lz2LATwwXdMVf/mXcwkqh5wPccDlKc2c
/VQYxZPIFGn13y1u7qrWVwK8Bxf/D87SF3MkH8ddb+c0gVM41ScuywS/N8ukM935znR7VnfBkF4H
6oal4eB2WCxIPnGI4gOGg7EMmru5bn7+ywd998eZ/q8vhJbHv76Jlh1yMlzaRQS2e/JC/jwDDQgq
PDPBdQGutESWhRgaNwbw/fqCQ8rauUP4Pjawt8pnCS7q9ai8xtirSx36rN8nTh0XlyJiNWlHkV+l
iEWT8rUYqZdR/vw96qHHO0vcTTMzvKJ0vjZQWSMJCA4ZJEPUJv4bawMHTY2W2cEZgdg+DTFaqrng
WT2VWyTVl4SvMt8FM0qOWWMNWMzp1xhmziYrYo9jemqocPRwpbI+2VeGPz4nzbfzKpp74qc/eARt
8Lqh9hkE9Lrdww+6/MBaI4KHxccV4HPwhN+LiXRHZ8Z5SKY76dH2NbjFj9zpUXgXw+3AFqkJgFoq
i0QQhUuQkRgE23/EUQJs2Msbpw2//zd757EkN5Jt23+5c7TBoRyYBhA6UktyAsski9Ba4+vvArut
OxmVL8Oe9fROalBklQeUi3P2XpvPbV+lc7AF0B95SeW8OH39rerM+KDY0e1wb2DEypos9/yS/fts
V4dG7QaXfucV+2Bk5fjwzVJFqeEsxmJBeTob0pu4yZneezYmTAQuxvbltfcRHyKE5MDtHKJ6GK71
EU2NxPBRtQhzOQ1QCs/RV8GqCozEYPNIdTz1qcEpIQmQGgCDpKNlXUUnoOXKzomKDtN9krlK5E9b
IyMcilb6JihHFT85BECat9tcw7OcTvMGqUHCgU6kHiTg12mR4JSGqSN4nDisVfNjGb2bFXoKav0P
TkUbTcak24Oovk3CwVUb2ZCi5Lt1ZsQrs4WZxnKAVW2LR+pliEr0xo7leDjeHqIOi7DEo76fob1N
m40+IqcTmeKjliDvKQidI2rjmXuEjC4e0Wp2frkzVOhvtuVL4NvmBkcIXlKBJAD+Sm26DWfvfGSv
lNnJnZMWpzQI3pPE/ka/57tP5UvtjXJtLoWyyZx2pfmrHKjVmErUoXMX+6Iu7oy6OZiy3ELZBz+Z
6NfAZOlA5DM/oE1vO/LJOpOsL0MPMYAHh0yPkGTjXpxH2LJW9VBmlAtoG9FLkNOvqg3ARAgs3apB
Le0m9YvXccbaRp0H3EWJOQKfkj+4Zo/4YexUy8PUPKFJWtHS78H7zskOPHF4E1TW1UQuB51raomt
AE01G9rBn/BOK4q1wh0gNjXq+Faf+l3gq5s2H/vbsVtZkK2hDB3suvsGKr+h3zyiMYjDl0ig3R/G
9M1sDKqdKLyHLDsZAr3sJNXXgNJ1mOfCVYdmbxS9dqyT5KrScm1NusNrIeTNKC04QibRW6nDO5Wl
9MWTEYBMQm/VqgLNU2X+LcV1aFjHuYW4kjs11Vjx4GTUiJCkDQR6VFBUMSOy1RM7Vig3wWGElwar
1ECVZoVgcYM3Z9gWVv1QWNW6p42/hgpkrMzC2OhFZ4OfVWYsE2aDFwXC+Yjijqp2vypo0shj0Vsn
DkkIjBxeWBWd+KpTp2NTyOtOt4CjTflDmPkHmfu/IKEiyaGvk4JRc7O0QhEe0vPvojrAX1fjwNLT
zWi1CnIs2CQjis3Zz2LPMXIsMcibMvQr4KRLz0kzfxX50UOAxE6hkL7y87p0K2W49QHRYSZ5aJRM
39c9rTxyJXgzZhedt41+mqO5baCntKPHoRiRi5Q6mwcfpWRRetBp3xP0ltTvhPUiQLmMP4tU/V4q
MuDzayEKZC3n96a7YUf8ruv+N3bw+p0aTNSiTb/x8DXVrnEwOObqLWBZLAc0h5U7M+rfFag795Zl
v4Uxn3XsP0XGkq0mqYkpSouMurY2wiqfIJ40m7ZHgJhbV9EQtC4+KFyRwJSyV02CtsOlTQlWKzbk
v5ADSFODIFlJTV0JqanNyeswd+TrqOlqluIOaNKLKRcySG1DaMj3y+677YOVEhrH6klATuR5rgYB
X0eno1dMRB9EJStHiS+rT2kKM86pw1AB1sauCcy1ClfYTzh9R9cCkOlZofVGA+wZKVeKYM7JViCv
OPGbCG3mCpyLXh5qG9hVBXQvB6lB0Zv4Ggzkbt1OHKGXfAWwI5QwmrJQTvUxn31/I0K8j0OuPsm4
+kXD7KaCMzDTR1nJxYfkGNl9VWT7dPa/dUqq78yuxEwe2V6Xz8UmsZVfQ+S8Qk1BVRLND3k/+3tM
K/rW8ZvZtdDguA0Kv2LpbY18h+ROFtgXynjDti5GU/aNMKRvnGPgiIQSf3Vm7Duq0RjG6XkbFdZx
Hc2Q07RuVvTf0fKPe2cM77SktLezHZ3o9En4EhYwpeFQZ1dKKFUXpSp0lSp6GdVwmQkw7JWDj84C
BU5Cp6fHl4GoBc9HnW002m2rUNHfsXZg9AiOMIxdlq1esR9ZKikiIgdK+30OcsOAmoCEJbZx5RpU
FCbamPkgt0GNVLSx9duYJ2hUtnVnNG22sjpQAm2D2zyFKbYRBowLwlz4OJvpYBQ6+tmGV6iQU7rW
i1vKnuMqEgJdvkW7JK78e5uMwDbEEGdN9AR9W6LilQ90kCkF0fEk1IVM+2f2a1xLSW3WCHldbKyL
Qwrhpmq8zO7JWgwC7NjjHUHbiCwAcYUWE0k7/Ug0FEop2gA6cOo1he/pKhoBAaCfsrdFuO8i81Uk
8k3QGOMwf1UFzfdAFbf1yLxCL+F6pv9KmAbt3DLWfgRRmRy45xTAl3hGvfOvtSw+Kc2wB+emYEAT
6UbP219oNFcK8CjWf1BQ9HRYLADHIBMu6LM1cdhe9cFW07bdNFxXdlc/4Fh78lUce5lYNi5aUu1w
wJByOxvjNk/lDTmu7HHD6SrWKWXZi+W4kZ5vB4+a7jwodWmvBsItygKrLnMZEPr2WXa26ZL98T5I
eVTKZqPl5k3WS1pw7Q8Bggge2eR1QQgsPqdXoif5d3N05KqLnMwdYK6tnFkUnop2tSpr1xpAwNJt
8N1YebO7jM9SYhOb92qAjLuh6+bGCER5VZN70wQvOk75ttei6+XHaLa/DTENjab63JvaTeeML3Vr
T7uqkNVtDT10Vc22jVObAjtVJG0z4JOopzI4SlZILJWsY6r+AAt3PjYI/WhVNk+Nro6HZmx2ToKE
O50AA6q+vUfzAKa/2/iDkXvbWK9RDkM0wHDtBBvEMa/jkFgPNQmJChsf01RwHY+1+WAI2bvRGGtI
FO2H2EbxMoqFvFQOe7NVLNSd3Qsyp25TA9En5qN6DNEH7zo8e1dIRZbW/AxxxflZ2I7uSQc49TyE
/SGyjO6gjp2+rvk1q8aj9swOg4OI2hDKFdqUpYkQlQJB5ajnhqe32k8tGrKnyf/V9AiO86K30Qt2
6Y4daq/MwdVETsNhxqaitBZxXDVZW2jf90Oblt4jO14yu9Rir/URr5o5Tqc5Xfhy5vzYGbryIi1r
HUn0IoYBt6qOnQbUAk5JbhlVHTpFnmSvBwaFoxRa1sQhhGtEKJkqKd6D/Buak6Wv9dKGsXMdza2+
FozmO8G7080TYWvVj9gkvivXyfgIBj/4pmflX0nVt7dpAhdBSchySLQ71rv5FYQVMDukDGaZx2ua
MZS9AwumU6tdZ4U6bkcItUfhwChQ1LChANbsUGPTPQvFUe2Ezb6vIIxBrd7UQZ844XX2Pi109kD6
8CBGeVVqBSES2CTcoEPspaOh8ZXC4jzmcANxEbI0yWGLomhe/J+xj8oxiPSHuWvmK7NDBCq07yRl
bYBfRKtKRfgU6shUSBk1dojdFkg8OkkDc4oyQ0QLOu3HNGDlK+MAU0Viv+oGsxP9s479fHyTFeGR
Q16qIA5p41fTN81jjspd0xu2qaqaeYbCpu73P6wJh/5g5jrdvM5yiX667RO83mABV0NlboxmQtoy
fjPaZkLfOHFqRo+tFk/p1GqrzGptKMcReo9k3tLDfaXmPW0Sn8b7PCug6CptUxvmJnEmZ6vgHyq7
2CaVywBULazgEIA9dwXjFHXCMhezFgwq2yQ7RtO7lCKvTdV/GovAup+K+qnJrUPRKz/G8Tc34RTk
6XwcZuuHAptghcKLOJw+7UhR0ED/ZfWi/uhvomz6iZJSrFCfsaebgcr0Q+0gepSvuhMASBpm37OG
+mUso5uMI4CrssekSruKOxM+noNplI+nzGd7o8XYy+KlX6UkWOIrGFX/7NRoMAN857aoaROLqGOd
18qj0SW6WzaRum3U+Vvnh79I78qx/Ed/cY5rmcbZKmAyctZpPyIfJOgZoDa+oGbA8LqIB36LjHRj
USbTNJ9amuNdi9utUubumNiy3+LUKvchGpBVIAEBIpM40mZQXtUxrGjKgIbudb3et0SHYF+HyhfV
EWiDmAObYXXtMe7iEOs5qJ9KIwgmy2H0cMDEWiLKbcBsbPFIIfY3bJCciU4bst+ek0ndDmylJiHJ
/Suuzb5/aRz9Fm4mPtg+vO2DKN4MeG4T1aKhr08cYNv6WnFgyldo8WQAxeZo2BKq6uRDP3BexBT9
MGY1weVmAJmTz13clvvqR1VWLNjKpO5ZBvmEUXvMfnur/IapZNmRM3HuOQkq+KGixQ4BJmuFta76
faqqzJt5b207Hf84Bpc8bX8kPHiUeez4+kfdaOQNW7zI0rpjB2HebYlrdtJFhDzpt7DS31pHhm5v
YmAyyFN8SMAMIsfjfA2hSuLlNOfrVg1fzRZmQKOJk1MVu6EN1S08lBM2l5+kFNGfX2LFzQotZS3M
aW2U6gElzX7sJZ4x5HnXSW8h8IlU4gujSd9ajfMozASKeFQ6Lm1M+BnxolR2yi3rD7H1WXrM0lgl
iZwdQxSBCc7z7ht9YYuFqLfzB8GShdfyNhmHhz4cQNmyZoe1PJS01K6KAMUNMhmdaFVXk4Fgl/1q
99iL9WrmmGWj1O5BNMy8DKsyyOKtkvqvORb3q3kAfqjE0TWyeUQyoXR2QjQHug4WXi6vZSLdxUX6
VxBywjNgKgBR0F2l4qhq53G0bSeDOwRjtpNsJdlA1zu7zTkV5kAAwBVKGjZsHa58OrRpoT1ASLBx
j8W/TF95RBbJYfS3EGNxafEo+hNM8SZU6ViRpxyNDpGfVXxdV+AIs5ZMiTlBAi/UzusEIJAw1YdD
VuEN1MLCxpOJDHL0W+2+L8UOs595rCwsv0Np3Me61e/NTFn8LjFb/7R7LKI+eCzHdsvfqauhu4WW
Ze65WbQLM9TIczs3x99/qeBMD52oI6dSF3go+zK7bvJm2wtNuS5oxAZiaLygzzqcfYhapO3cJkHW
eH6c4Cdo5aOsHefYtURUQRG61TJchI2Bq4BYKzys2e0//+Ebz22JcrTE56KhM6RNZu8iIBk5FpWb
WStYQDRUEmkvtoWj9qtIN2Bv9tVfQ2I8OiAIOCObDSyj6j6OiB2lc0QHwSYTCaBe0U1rzRRyXTkR
5EJNJ1mxeC11Pn4zw1qDzqYG89WeJtCFszNy8DYqoHjaN2tor0zAva5joXqfBcs48XmrZb9THCmI
0Lousfko9LvVtL6exzinYbVY7G9buohFFz6ZI0SR2urAnLQN20H9FtTHvEUHdE8nMS6JFfel8TMp
M9PNqq2qR2hLqOkVEwYfVRkzz2+mXU7X26uNJTB02Um8SR9Q1vKF51LdmUAoOFqknC3bSiUPgAOZ
X8ygJA11Q5w8/N2IO5QNYiNwHWwh5bRuYIGPzULiW6kTphnVPyON/CMKuIglRyLuSSLwBL1UaBbk
6LCQKJimunOg5qBCgdGTcnw1SuTyKLK+YRZs3TDD9Sg1JGrq9M6flC5em3Qt4ehr0yhW2JoAxmXd
uzKxTejyAb0cYA1kjzQUTW1F075Df6fj2NPgACrCNAlAW6fT+Eadnw+PvUkJyHiDr+ne7KsfhsDl
sxhoozFHS4FWoGHrW2PaOtagX1JF0RDEDNUagrfZ+PkONTYsUzCjxyibN4mOpasxtZ95+ZYzLMZI
FHVZDjIilyhTYIJFHjWP2zSApxsnELbWEkUHy0DqIFtrivVRjG3h0T9NNdVaj2jBKJlVSGNVZRMv
ehxdqG81uvI0BaISGj7aFoy8rRrFeDIW2GR34+jgy1LVYKwuug3n6cqMUa+WA5AGLZZeYwCfMjP9
2R6dX7bTvyPfU6xvMcYJlwLy92EENjKUQnPDidmQjAEajCbC03Fa1ctNrpHduIAfsV303R2e4kPb
FsYBWhNSmNi2rxLR7uD/GBunpCKZo6fxFkAZJD/OCmlcQnfN99hRM1RnrBkYlNamFZO+osYFL5d2
HJDPF77IOcTIm5kDRelgzLcUDCxGVZ1sZCHh3GGXxpQchtlBztxo6vBeZSMqx07Ek1QIBfT9FT14
1xpthYpyi2Kob+kF41II9X4dx2Cryqrax5g8gcf4p2iBh8hhNcyo7dr4OUMSsxqbqt5Y0bDNxtNs
2hRkAqx9QXTXqdl9LxH6ce48oInuj8Cz2nF8Hwb8jFY8XfVFw9lxwSTqhtipg/HdojZGsC0TWJDc
GzkeVza2ERNQDxZjQJ6T8ntLojM5lASPWKkipXwPR2YFJ4ZhHgwBkNTATdIZCXc0h9vlQc4W5lnw
kAQ/PCUyKNZqIq+rdLGam5sYt3WRt+vQgWWukfNbN9ZLmTnebIAjTfTK36bpSUcuXKgbi0qvm9bJ
1YBgYvClvS+KCBKOkHtrVPiwdawh2DlAIBeeYNJZVF9t+lBFjXFo5uTOsOwUoNB4rdQqFjnzh6i6
6zjOb5s2OShghRqoflGQsYU1YDAl81UZ4isp8p9aa4JNNWHoa3N8qMGEc/xBhpYIzv9YLjlAkeAA
YYQZBK7iqqEEjc8YdAk7RtkuFlhu1dDQ3o787gfZyltb0ZgFoOI4HH5Y0Q20e1Z/i3vVWWHZkW6i
wEqgXuc5I+9WEVMeQmS3lF0Da2thfqSgJiGaBG1BOQlBER3YYyFMbMh8GC3ae13/EbW4rhR/aCjF
BKuajJNd2cyQnCR7brTo2AsyGVGPB5kSL1wXVWIUJ1CosJC+mw62Fd3PiDesu03vd2gfDIQNHAFx
rrDdjUhhxAZBv8EHYtYDX7XG1jg5bATjNLoir4nZvcjeoyGqNix0L3jVFQ4v8MDyMJ/cvsd9EOTm
tipRkYmEx+Oo72bn+fVgIQ29zip7R2B9flIjbisxGfe1PqPvZ2WqjRc14iCr6g2zQG78qtGjKlEC
20eFu1sELA12TOepN+y9mDmgZsQomCKWK1wkHoZJsseMLvfsYHqQclp3fsV016D2mlHa0eBjasxm
fQ0yb0eqCMzNAlUa77LryL6/yoLmJTfLA5tIHh/RkPRuMQFUuxqoh5sMAS0W06JEIkS2UXMSl2u0
q2V9XZZj6EJU/2Zp2S+9cZ7rmj7OopEWksMB9pYVqJLKDcz+hfTJ5y5EFCdScztE9U3D0Qwo2MuU
0Eic5pqs55luTTA+UkLaWZ3cQ16tXM2Hp7wYI5OUMAo8Dg+WWTwlnalgaP1ph6LxpgmLQWKSWb0c
LoqmGza6+izmbDqMyrx2zN7LY15qMFybNuSYHCR4vBpdOQRK/V1IHGUREdPumGkIq3P2mFhRULVM
4sp2gw0nJ1RHMgrX5JQQ4t2+zqWY9p2q7n00Tbs8V7/5kM1OHf9CkzyGiTM3OFWsTVp7W4zovKNB
JPBf43cYoznRabrjGZSIJ+0qMeV0QFG5n2PU07Zc9Fk99U0rgm9UVMr3yVJBQWjtIfLXk9qmrB7h
zRCzLy8TiZFGDu+WHPoj4pZVa+gkNpsBhIYpfFISEa79fK2L6FddCufGyI2djuXcyMbgWkl62i0F
5pyMAAIh1cckZlbEWldnirNiLWw2nT3eBC19Ed/v6qM9GSX+TT4wkmPiVUTdbrUQw1hTqQ/x3dLe
ghIolnA1WztMhW2jmG+W5SWlGLsOy/i5H+frcg4ttDvBK+gr50bmo8Exh/ZiEBMdayjpmpI1Ox9V
W1vh+BhP5X1ca/hsZHEPfPQ+6tnraypK9hgB7FijW0mQm7HZe/dRl2G84/AgiieCE3AXc9M91tNf
uQUowucIF+QjN4qT/RBwAAmhhW/J9VqzF0FdmkDuVbGNlcAifIfjxlhY7X6uY+q+xakdKAcP9N9w
HqAOnTJgN47s1qhiq7VhZwJTDfD9gA8mbMfBq2v9Xauqp0EstQWAre5sjbxQmXWYM6LKHf8wT7G+
o7FwG0KhSoKcs108UgSGEuw1XY8v1Sn2fRsd1aDZqQW2vAzUBaLlU5khZNcl5bhBX/zq9rauMUC3
rempCy2+buXOhx5CQSuR85qYAi9DuegVCpLU3IcFDidVNIhiLTneOkP+hHMNRwIpHms/m1ZqbG/a
NAnZYO+ycbqnlYf9xe7u+oJGXBs9kRn8rhbsNawRo7eD52I0rdEFkJJ4s47JosQAqSu7aom0UJa4
9r6DVKg0+T3v8XtkB7+67tpBl7QC7Ab1VaeqRJKAN3Gggx0CIaVKjSvMSMV2wnPiZWb9UyIyXrWI
GroW82NtF/eYD1W7vdW6PlwDRn/BqVR6NTBH1h4iya7qbEAu7wzPfWX6VK/lXZdy82WI60XTHlMl
W9lEULnJZL0SAxDSTCWhypyy7VTauPFT9gxZQodfJGQVzj2hAo5qrsb6dzKptvFptW+isTpQmqdS
wtruyrxNt0GM3SII6Wdj7drL0arRPCcSUay4ToVy47ziZ6bjky4W/zGicyoTvntOVJNbOQ1+zaZ5
trPuLzXmByUdYgO1HcHtTw8ZBSh3cjr/xZiX0o1gS6bY90YRRpA2jYM10mzlrLiA5QRwQt0iCbLM
X+/mAC1c2wt6adP4rBbEO85RvTXHMEBVUG3MWnnqG+wFRmn2a7WW9d4Jynu0zTddLt6qZdX+rSb5
P3nVBXkVss0Pspu/6auuivmNzUTV/fVRYvX7P/qnxspQ/2GjdEFfRaIjmeE2cqJ/qqx09R8aAh0V
4beQi0aHP/mXykoR6j/gX9hINHXL1HRjSXf7l8xK0ax/oCQljZkAdApKhmH+z1liO8K0/6fcaQkm
/aAHtnSbJZ4IPrbyJPA58kwiJGi+0C+B+WL6847JcgVPfduyt4hbY/fhznwiSFqEU18NdaYL1DRN
MSfQ/ytCNJDzWNQRbRztXw9yHuL0+4J0lZUZn6JuqItArfwg9PXDLi8IPlBom00PVtr+7Cxa7xa+
Om28U6ZhT6vwgbrmNxxlx8XWqBQTaFojuU6UFucz0V0dRGa/f/v6h3129RD7eDUkqnvjt1br4+/C
WoPixkcfn7YnUttuEoKZvh7iPPX4X9f+7zHOUwsbePZijhij9VQXB5oXb9odUIBtsQk2+oXw1gsX
ZJ7daIC9rZk6DubJiI0Hp8KrwpevF67oTEH9ryuyLZXPQfAwF4Xbh7tWYCEcnZYrGjXLrZ3ODUJE
YOkBUvTKoB5UGCx+2jZVfn498OcX9+9xtbMoMCdIp6nDvrnSdOXJGZzbDEP710Mgr/zb56Cr/xni
7P7hBlXIZGMImTRuDpciaTLqBPKC4l9cGucsM6zWuoYqCuMkz0TBcQphG7bOQcoUXu9Co3PrLQp/
I7qhKPT1FZ6nyv7z6QnToKFHod40z8wGiV0Rk5lSbRg3FlImr1lxKuTUtfM9AXCc/cEq2Qu35sBE
lZc96vrCD/j02j/8gOUxf3h9TDR7iRryA4a7/EQV90Tgpkfewo16iwbogMzvJr70ES7T2Pk0p38Y
c/lNH8ZsewyzRc6YNGm96do/hC5b64f8JnMJ73Dxb9f3ITmGq4ZgokuWg0/f2w+DL9P9h8EH0ZQJ
rndlpW5br3uG1PQXddHYg1WzbfZatE6osl24yZfGPFtC0nw2g8RhxsVfuA6O2bpy8fZssZhsqw0t
optLV7lInL+8xWcrSTXHWYNURllBOn6mMluWN9o6uctc6fa7ZA28xu3XgIBVQCpYp9e1SwCcd+Gy
P52aAJogsLX4WLWzqalVAN/YEZizcRIvQiibLu/3syEJWEOSI2vMLtiJXjBFeOy3r74e/dN7brLG
aTpKa0s9mzw4ACR2UurcgSCjfl3BrvMvvEuXhjifN0LydeKQIURWbDSx0zux+/oilhfj/EsxdKwC
qMkxBVhnX4rexmNGYibFSP9N0i4WgGHtO7vbzX5wYSr6bCIwiag3LIvaIjuxP78LWiotZmaGMimJ
xu1DuyRcjxdWxN/mqfML+jCKc7ZqZEgjpJMyirFNMTus5x2l6V9yq3nksm4U79KHID77ED4OePYa
ODS4YqqGy4I/etYzIjs3OAFKWk/vF+e1P8XkiPDZKX4c6+x9mPKmJweHscpFHEmsMOec5+q7to43
4BE3HWz/yM2fKQBPXu1Gm0sXe+ERnhv6mMdH4jkZX+h/AR7g8PbQsY/8+pX8bBDsglhvDAqSmBD+
fE/KwhYhp1Qmb+U2CtDqHlqyNb4e47MP6+MYZ7OXHaETQJ6jrKioog9+MlGzfD3CZx/WxxHO3nYK
BuhqLUaoqdaZydEX2z4DxiOdvWpuvx7r06sR0jY4pljYLM/uGI2uOoxbaudGdj1YT710LlzMZycU
Tkj/HuDsdoWx3is61ARITepTYdNVodl9nInAVYfw6euL+XTH8nGwszvXIxUjQ47BrKfyBK6nozSA
aGS9LCoBkQir8DkjPWVvb/Ir/TZ4+Xr4C/fSOJs/ZgpdNsohPrHqLgcXnIf/5QBn84UF/9xslwFi
InQ158mKygtP69IlaH9+QP4E644UJ3abGuqP9hRAHPz6Jn06y354RsbZrrKwSg2VJEOk+2jHhvJ7
eOOf5PfipK/LrW664tvXAy4v2Pms/nG85ZI/7KkqCeg6cxjPgX9hZ9O2Bxo7Q5DC7ev6wFGg3V26
xk/nIcoDi9pQ1Tg3/jmmAO5aRjZj4hQ+AGV7mN+hAdiP9XryUqzya8wpJ+v66wvVlofztyv9MOrZ
7pFGZW5NOGFX8X5as22FnrciROEY0IUoyZI4IizuNqQLbbSjiqTeU+07FOxYwLP2wh34dI+Hf/Df
d+BsXjGtpuuc5UUaXLGxn7u/MErZBzaXFffbszzIFW7vahuOtsGph+WzgThzYQv0+3j59xtiSOoj
i4lXnr1quYGBxiGCCqm9G+y6re855MAjP37UZwqvqy5Yz65wCRrcgpWckWPnO5C9Xz+Wz9+F//yI
s/cvMcw6SEZ+RKzg7B1/DoTCSErX/90oZ28cVYuQwvgyyggUD6dCj7jGty58S59ODxrkNlWzpKMa
ZxMQGIsGKgmjKOwTlrp0c2GG+/xm/WeA5RX/8LEuUVixKnhtlqCvUd3MnDdn4/D1vVrevb+/Fv8Z
5Oy1UDp9LqqEQez6R6w/GeMNO5ETHe4qdy4MdemGnT18E41umC1Ddejzxw5/Faa2r6/m0i07e/KK
0QzRQEV5NQxPcfHayacgNS+8XZ+W5awPD/5sahlEOahjzHUQPphdk2qUYAFf9zskLcv2eD28VA/a
hmCDix/xpTt4NpHEhm60zfLKSbBfNDNWGOD+/28gmXdLKVfTTO33tX9451JTpNYEY4aegLmqFGtl
kKwHyuDCqyA+u5KP45zthCr4hXT4GQdjnau5zALvvpe41ip5tDY1c5DxX17Y2W6IsKzUiH0GROKJ
mEjf2HqKoaO98AJ+WqL6cGHn1baqprXSBOy65h+dC4Lu2Uw3KBzYc/W0t6/Se9Otry4daD77iD8O
ejYVdUJpm2CZKYBZXJO1sZZWuq0aFfBl5aVI7L9+SS48vN9r74eXJC6j2ieyDkZMAqprum7pIn89
wjlu4vcJzRE6rjVKAjoggT/nPhthzGDnyxS+97f5ZtyJbbVvt1gjLoz06bV8GOjsY06LsEiLmoH6
gGBlY2kJXlqOPnk6DkLExX8tBcWVs682DclMN6fCR1Xx2lvAy7SHJdm+AskVtb++vnGfTIB/jHX2
XZmYiXItX8bKXrT8zSgfpX/x4Sz35GzN+GOQs2+JArc2KhWDtN68KdbzBte1m96g6HExsGBwc+M1
zb0LT+rrS8Ox/+crYaUBYTcho0oJ5srG5MOy2A/9hen9kxfiw8XRfvlzGIHoEhMxw4zarUxeS+q5
Xz+ir+8ehIE/Bwi0gBa1ZICIuCXU12upmFjDSasMtO3XQ126ZfqfQ9nTOLfkG7LVqu/UiKAxezcg
3v96kM8Omo5tqHjwlnKUqp+N0iIFCao891f2FTB/z9mkHqIuld3sVhzqt8IrMVus6AzgMPx+aV7/
5ETzx+DL4/wwF4lAMUXtMPioP2fBgyA6WIobX9/mzVWXDheu9dMbaoH71mF8glU4ezn6wAAbhJUW
zxFyHkQnffhKjuOFG/rpG/JhlLM3pDeTosQQ4a/yU0jwQuih6IFB5y2VfqtYidmdn+tD9XD5lPB7
efrbpy1NTUphSoFR6s/bGdi+EUMJJWKADInQ88m2KvHb1FfCW7Y4wyay7vH9rwbUtm/EcHlEwXhf
Xz7qvGWUj78Cgy/8R+DaguOiSfbrn7/CjMjM7nmr+DzCIH8b4ek5pE1U9vCQ4iVkDtWl4jjrCXuW
jtIiHMJ8EyPl9rcO+VYQZ9OFsFz2eWkBdWgmbQ2jLphxZCUlxkrR+g3qX9ICXL0DVnJAj2jNj6om
/Feodg3n4KkMs0eFj0dfw9o31DV4tAFpcyXjRqvXIoTgWJEfbBkIrEu4ujWx55YZa280xjtQtvrc
mvfODGrcRq1UZyDiTVFOxQ/fgHPHNkRpcOMNw7DW5wAhX53GinM7ljJCO+JEYRlu+tnSobRprZRr
2WRAZzjVckhn7zQdFD939O1g2nKPVjsPsCOOABnFa6VQ1XQK80boBvY+4TsbBez2CQ+qRQJL8rMP
CS3qMlTKRdVNG6WlRI2ziOCEsX8lMxEdX628OIhzRVVUq1zT/iJzbV/O+VMqwAYbxEWhfKuj5iYE
m7gimec7QbyEy1lESE9PxFQcpw7vaRET1CnvVMXBeZwcS5OQXF7kyXipnaeoJ+Y4EycfiL4BARJW
O9JN5W3WIScr+VbLks2AdbYJt435kMTvVqXciY64vPg5hEIHV9YbrL5a4en2YAEgqOPJrRAPH2vt
MQeFjmVrj/EYGRVy5K7a45yf8muAePw/J5Rszm7SPWARq14Yq3B88527yrm3EZ1qCwX2Wfhw/hsw
oNcCIXa3RACRRHF0pKuTk8k3Wd0p8lQNP/oZu9oAeGA/y8e2/W4Q+JbjtkuwE17l2XbssA0Dmh4Q
/Pxq4VOCGUFxtCQlemQwu+k8EQlHOKtI9kZ+ldZPNZqwjKlsSKgLqDV+1mc/4dwun9DNWdopAmHa
GKfBfjOi2xnf82we/PE4o+GM90KeojKgC4lATRwx1pnQ7qes2c0D0Txg3kjomYNvKqTjAda8Xx8m
uUs6EPM2qTJXpYX8Xdy0XblRELvGZoU9yFXDozNuTUoDKRJL5PCKelOQrZI033r/PgZRMapyxe73
OPqnxWmqVq1r9a/++MsqOVO6VRG7drVrw11m7zuMGjbmI/JQWvvUyfesu1KkD20Wnqi+AYKptMUa
Q8Z6Gq8t9IT1/1J2XjuOY9m2/aFDgNz0rxIpyoUUobAZL0RYeu/59Xew7gFOp7KQgX7pBqqykhJF
brP2mmMY5mqKDkJQurm1JLr0i48yPHCc4ys3ufJuArfiNISsDV1QTDYpbXEcJYQbv9lJ+FzGjSQO
oLCo5d3W2bHwLxEB4fh26l/77DvWvEZs5lhxRPg5xK8B4G1optOnUq8H4omD/2TRj2eVEw/Tm64R
6F8OoWda3JoHk+JJDQ9FbTkQfVSKXdEj7wPDDoM/8HvueAkKVWDqoFU4AGdVOz1jamVRX1HcRKYr
XLpT4cjwWgPKWMApwM5NtVjJTXNEDR4BLSsfRUR7Qrpu8ncSx0YMUZJqkm5CjL4P2l+D6gwMRHq4
GYFDpiezec3rL1nfZ5MFtH6VgWKtkltZnDSxQFRpXcQizdzSr+fSM8XjaHPQWO6H+ZBP/UrxFZIE
UE7zvcUwqN+OPqaopFzV/WWQaLMz1HWjEhWN3kR+1/Un+onTdtM0DfY6AR/thmi65vteJhyfdrSk
3A7RuUiR6X7G87kFLgz9mJvShng925Mkgd3xBDhW+XvEZB907ybL8Yaub8L6j1JN0+URNcAgb1X9
WIZ0uniWTJySBnGIo+EN7HipPYbFAyC+NQUbDDDHZYFtD8ja1dcxP5BssFqQkRs0Y3HutcHi5Htg
bVTEJ1wfUSxorbkLW/VSg++fW488b9Vt2+C09L3aSnQCOtL5kPDt5jQEu0h7NqoLw0o6U2Cqvap9
HwUAiOyddpKv0nDNxcBnnZZWVpvUg8JQkhFvK4PXDqCi5M/7YFwoQLdGAJ6BY6i6eU+NTx3RbjYL
14wziPXb3pZXkXhVJ7Ic8mMy89ugQg0ybY1XZaM0N2ZN0ix+ksO70L8foBMkDQZLhagutAX/ZjIg
oYLLxbS0htvHJyrWlWmC3U+dBcJKSpJYPzYy4ziMNyVDXpQMaPdo/2bR1lS7ySJES/vqlBJodFPW
rClJ9yidz7NunAL5FDfZfabCtm/V5Db3n5QgPkgBrZPcryGJ3dlA2BIDBYVMGxovHIDc1dqwl6aJ
HBDt+rFZ0zepX4b5SWWS1Np0Ew/+aaT106eROxlfgJlA+YWYx4imqTuLyPvMcCDSp1m6xONzbgNz
DiPXME/Cf4PNtDYK8WIHn42/i6v22SyQWQZ3Ou3CdXgjY9SDTkDvJqFeCg/pr9CC7WKr3bMV1/6W
0WV0tdGGiS1Bj9k1ukRhWKqaaWX5qvakDmTv9Y6AOimENl9pU3LppHvYMvuoku8M2O163X90bX9D
s+e6aVvQzca48uE27o2k2vezcp/Iw8nyrXPdV48LdMTqqy00nVcwKp+tzTg1Arlz5irtoInM/M6K
ucZdxSSblifdVg/8hxJ67/pNHWZsSsHZCPN97EPYqTRG+rHYUwLoUWdaQ7uq1fw2K5aZbsI9CYqV
oXmMj0CPEKLaB81uPocu8HRSy10sKJcWbuXXbzP3dZhz8vDq8yzKvaLG0Hj2vZp71XwWClBj/1Fp
uS9muvUng0Me3KIaeO9EVg+xUbJ4mIN93Ryb6NRCA/fjkyyXq6R6a3LMGtGvXDwCrU2kDYA0DBKr
zsKYI61Fv4ejspLrhs5YN6fRo/sihgd75p1Rz9ZvZ/U5/5KQloKyMPMvkqi+8VSGSEbebZOv/TR2
iN6XBIiLn0LO3+Yen8wm1NkDgdPBTiLpdxpanRgbGPl3/SJZ90x4JcAKdV8Mj82dFN1J5b0SnRME
zx/5KynlSNpEYLBC/ZGJZc482ziE5saevAyn8tOUORbjDqVNWsXN23Qmvcyt5xbqEHUvin4bak5y
DxTTT15zkzwwmZV1PSJlPMfdnhQ96gdPMl14bbVwePxIBAhaXrC9r2ufdxPj8N5wQZEmqMheRA5i
Cp4I+vO1bt0H1Y1PtfspIkcqu1AQgonEGx1StFIXe9NwZxUqCRkOMoBFQjYRWBSrakUndHPR08fZ
WIyEAFFI25DQU+587RPKpaG6qcP7JwCmjPeCdvPR7YEugxtnRb9GGmwYX5IGsX1dKb/C8i4334r6
UAXlKh5+lfXjQDKxzd9LnnMfAcsOQlMsWW4PPVZijls4ADOwOZ0xUQztr4ZgkxRtLc7asAqtcj4p
/7TlTiriMdY2ZkyPCDa42pVvGEEgLpv+V9C9DRh9cXZVVCs5WkVYS6SdJKrZ3AtsYh1QOgW98Saa
7sX8anfbQTqkzUvVomU0v2hiXqdGDgSJiZE+dDMOgIQl64q4i26zlMJZawj6yANOnhUWU/0Bypbe
3QltD0zZkXqKwSQ3WQyz9Gtij9S6rmwqyB8HH+PljfHaN+Wqk7yq2HSA4gp3eII/68MQItBAF+RK
IUjUTsHy9qwKi2mN7ToQOOAX2UqyxErQi51wUqNpDxZoqcCqnCSm2gL4s9AvViYzumsMqKzNuk3e
vcuslJlSQ4irGaubenYps+1kKDTSTTgo2+ocwLSvPVLmsX0YZ28kFYPf6lRSqZyPiUaaMOSrWFR/
3SAuVv3o8CNolid6lcTsbSt9WvGe/WkCcgazp2cctHoL8CIeENasWtrKmQMYHunZuqiv4b2W3raz
A3gnhKFbPlnmtvqU54+e7E+/4u9kxxkSFB02uHj44XnPqQ7XLpR6IOQVpRIZmDyj2u2csaa6oeeO
rCprSJA1ZvZd5m4Z3mGYyuxtcub38HkbhsLJpSdMchDAu34TQvTmgC3l5GnV+4QoubPrsCdfspLn
U8A7v9ZQYgnGyydZOmUDh4JrKX9pmSpKAUKPV9FTXhU6DdVVcl98+yFndh3Y3fnU/QoxfFdcdgtr
rjcOxrHXLzzUdr6S8y2UO/Ed4H3tV2Le2S/DKXn0lS+wtobp4m3QgOpjx2puAoWEz1Y/5oobBa5O
WACcPXKQZ9h/OrtQdLvFRmr2aoR0G4AYOqSXMHvTWcgb/qmALd658ehoTnbHcxiVx3rwqhQvFmCO
G005CHXX28dhOqa5k+ZujHiz2FEnieVbXpShupCMGcMV8JPoO2xfLAYsIl+mx21nvqFd5sYI4XPg
yn0o4mc94iOc8uA2itbDJUcj2538X6J9zRlyXsn3hvdpc/Ij8st7wguNvprsXxpoP3HWUnzSrsou
L1S53nySDyCsJwDDJCuHmfxmqG3S9EFBzQbBZ1jxJ6vyoWo9EISOPt8wOtaf6nAoLmZyA4QreoYZ
EBR7xIVzcdvflUAf8kPEBJEcZMRmnWOjaDlk8bNgZnsYAMqGniKcWt40wa7Ot0BBgpvma/ruip0C
151xnTPq5mHxNGY3mN8SHUjOUUvuSYSpkO9Qd0Zf/OViX2kM2etQdWLP5mgBij5vPJVKzVX9bSJv
mWg5ZNbns+ZvZflWOfnFUd71yc7KX0x4OJlriZM5us1xmdSCad2A6uw1eBlgEMo3o/JS5kHqTbPB
Cy6vlOY7KztesvNsn1Pz2HwvjT6EymSwkw0rBVfQEFtywox3QSJFd6jrnUGhgiLcsE14xjJQPdh3
NhW8B+JPVb5VNGdS0Dma7swLUWcZ0fLQsyWAg28WhC0wn4ODCzA0eBti3ObGbi5exbivFg8FIa71
kldmc/MZlzuZ1tD2IDTHf5IU0M6r9LaXj6322FI1ZrUmHOJ+rfQgWJWnjpQ8WtJXF+7m4btoH7vu
Q+vOjLPKa0NwSJ/OdenlvEgWvj3zQhpyKm/TkUzpqyQ7Tf8GUiLVvrR6Uwc8m+v5MWA0LaAz6OgS
23X1nhMOzhhhNjL+F/mz4u8iG4PFEMXyeGm+0vjYYGjaD09YF4MTA2zbntX0gntY6s5qpnpADLh7
GVv/remTEo6xDTx30H6qS1vfwPdMpgclqDZ4BGDH6cNX1JAY/NWHD9IA9S4+pNmNKv2qDCduHqLg
OZY8O32Nra0oJk6QH5TeTap7kxGURGhufTY35fA5Sociu2gtKud9q/CuLVBooqMTU0jldVRQJLjI
We/Y8q3Ni0Gk2fqyhzt0RxWuxnSr3ZuT0+sgKl2NB9gKXTTJafLR4Okyqud8qldiWzPEdNaHQdwY
dUs2AxVy8MpFutcZDo+wYr+X5tYIz7V8JIGss6F2R+QjxRPRKj2B3vWoMhkr92gWjZpgJob2Ypvg
b6XBKYPeZdJtdDAw+07n3tyo4y6Y7uL+yRKs0ShuTOLYDPe53TkJ9CrIUUFMvhJzpLHXg3bFEphf
swrwfm/jAfL/l86ZpFEfkvJgz0TmYLsc9fKpP8UWe6hzBgjRMO8stqkTVQNgIWgNW7BVAdks7cZ+
geidvWXJyfeodLTFJWN450Zkwca4QG3qhy3h95kNbnLjk3Q3Ebm2HrDPNXNtNAPncjq2HC6b7oRZ
/pPNQYfCOt8ptTPfx0wn74SK9aOfuSHjqubk1dqwtuyY1XhLrLZDrmUz8jPHoY3NIVkfyuCjauBq
yYe4XWYAkKo8bLu299TPmr+wIqh/5nwJQdM6D7ZKD+uDdlkv6Y9ghQNBgzBGSqfHLUay6qSlx67z
YpRC3D3pYVlxZ6+d8eV36y7GN3TK34ZmXzQP8IghPN4uEjRkGwmL7ZOlu2O9WVpCKJONzFY4SSQc
vvA02q1JbN0IVtFbFTw06U023lKOKtSt6MnuSS+TZXmheLan26aLNkURU2ZKVrYBepQ+nzWtzYiS
IGVKLTqzix5vlspVBI+SDQ1UHEijvOL5ezreasxgS8FU+4whrubw9LKK5hxtXQmP90V0MBM+h8md
/JPabmvhdjEvOxPdR46+soBC6zCy56/j00yqWqwae4OBiuKVtg2foUwsphCWyKG2l6RnYo9Rv+XO
Qciyu4kYYLupuaMkgQPDKUgWBo6w77TyLKECWuQyBEvRXEn1Psp3JeWie5iYq6bfVpT1pF0CwRBp
KalODupVov5O8DpZYme0Nx2lULV8ikLPYgNvHzWKlalyyEZ/18N82osBUXa1gzRF4AUtgeA2vwbK
vaVCaAjOlc+MSoWokW7UsGbdfIKyw44G6usWnI/aXCbbi9NbaGwoJvmxQfLnzHDBPmnulzrw0vhF
kN0xaq/wvbJ3BosAJCJLcr+0SBVrFkQ6wP4naG1juC1nN/roO9LLgELEXRPcpMYm83cqjxYJSrGJ
532q3+XJLcUvmgtZ81Kq0w89thhE99quAVXB5wCmaO6K+KF/0241dufZBkNsL3tzuGvSQ0Hldc1u
32A5G21BvxcmJcsVlgoC/gEzD3wuSqfYJKjpV8mJsHstTnP+QhHU7j9n2bOrp0FbC8kRhWNEy3vJ
F4K1MRqniKx2jRRq7StPA7sqinUTpoIMTJZCXOVpajxqXll9I4F7mWcacamzYdQD6rXyGYTq6ZdO
EY/qPMPMd9u/xjPgnNuOjSWvnf9N82Gku+2XnrtMLBILag29C9RhxJGngQUfEWfObtr1GHEfNDc0
Y8dnvdV0K4wCOG0eFEpgVndgQ6Vk8yoiPCO2wzOPz1huuio/Wjo7ppe+2AJC4htTcTDJJwFLrrzh
te7xiDqkvY0Lae/5HFsfkv8Qyd2K6vsq+YaDoX7Y5ZmxCRlhWjkMqHp905cHaUCX/YSYSe69XnK1
ey0G4eDURMSJGtR3cKnMYZfJ9Jqswzs6QeR0zehV2RsAEVW903gGTXcQZ+AjJgu0gF9hwyY0p29E
/zSQISkfSUXRqUQhZOlOzOgbhlAyoR7MVHSXOn+fQEKivIlEW7B7bxZ6b/A0FoLHN4MXHFLtUvIH
vPJbtWTxKCaCs2a9mSWMc1p8UuLxXatbJ+jG24F/bskonqqoeguWI59a2MZWQydlJ+Y7ZzjDumu5
t/rQ+Z6e9I+RFZuuMGVjo2OMIw8eCdmRDSR46ySZlV2U1ARy4zq+FEHKrqCXS0q5umzBbEVUnJ2j
SZr2eRvzX9kcn+QdW5RU0uR9jVblZtbjAAmZxtYMmvU08+mjvNmpcgNUAGHOsNH1ONlrQ7HTIRUZ
SnBPzs86AR3YiiC7bdsSc49iiIMmU7H3VV1nQJce9LxyCuhusVZITjtgF0T6LKfVJjEm6Eb2qdYn
c6UVFrhW9pF9uB+z6F4yxS7NaidRmQ4E1fwm47msE/lGknKa/SjNg8bYpkkvNlkSP2RK0h6z2TgT
3vzVqdpj3DT7XPV3dYF7bKZIiX9yXwERCA3rEMnmF2RmVhNJraM0GxfgAM13rSp9dEH/jYSV4SrA
ARLb8t6eZP6932bbcaw/OrtONxn8pRqs5NlsuuYZLlz6olVGflRCdpQYGK0NkbL40mRMRHXss+sa
JmMb8wcfQ4mnAorLcFbbUgIG0VXdg4V6apknOD50MvSyONSaIo0/ikGKguMQzIO5z1Qj1p5IUxT9
ZRwVfieFuj0Dk/D5tFM6COUe0vPoe6OdBt2hkORSeaTFLAWFmmpVXdwm9cT+xMcAB3VytPp3jggW
7qGkBFwxHJN9bfrwUoD64C2k8TGz13KcaO99GiOJmZWGycqWFP294OyrOwRyEUWbrAmprPamjvBX
AKw5tlGfvsBDskcY6nI+7XrdBiuqAjNEFI59W/6uUZNznlLPAfslGXnnvjGE1Lk2Z5KQqKuiG85D
gLiKh3EZR3NloNiVKkkJLDDou5KjEH+wvMjmPrHmQk3JrAD9eb+EU9PDENSzlrndVNcUJrsCmsG4
nlW5WPbqfolFVAVBMzxB1M7YbZn2mNnnOh17f2fOPCrbxJwg1VahiN4J040pZ3aDaaxajmvDhW+9
zP3ZCN2Y5vg8hBMRTlE9At5Wi2UZgoSpA+VDJowiS1jKdOFRkx1VUFhNnc6ZsjN9O5cCN5OshP2U
pGZ6+Espo3y8DJHw6+fABCtZszcqm8Zyc78hjF8nCjzVqKCwmkcolLdZ3Dcfc582o1fnWvTVK3H/
3fQRJ4T09kz4wAGoAqHL+qiId6otSXG8aiXLRgTdqm3ffCozBKKd3yq++mmKBLO4Dd8d+IQMi8IL
OlvatKNqRmupjzQoVkLDbpiassnZOnqhaKNBrCkPaqHj0kt7qdB3NYLErVKnwbmPiCBtFKulq1Ee
WIXxP9PC7mqNMFuJaPHkTDzRORhhC5DKVJS9v64CbhB16kXMlmo8CS5y+jH05naY8oPdzgIpxGja
uBGzWDCtNTH4QCOK/VdcMirQskn3Xy25Uz6rQWfmz6JcjJs0aziDLxVLtbwx9KE/qa1ciXOeN9Ze
bZm/xwmCDMygaN9lkR0DzEukzBXoojkKyFrsybOEi4nAdiQ6tzR8kI/BMLCAj0dtKl3ElL5DMT16
qXI1eC/VKR1XtuxHxboPUkN8DrnVVm9lKTgosGSjABgTtLTJyj3/jxdqztM7u8M8/2GrM8vrWYsZ
00NTkd6KnKGaAoMEXy1OIizytapHyHOAODlZNcAZ7oIhWmTkVfXcTF3aH3JjpKJqjM04eQVfqHEL
HsDitlPzGS02CMzAyecuo2MhJc9TKS3l24CPQTw8VdiCdKihga+2ZQsvN0gptNSx1I6bsIqMD79T
Gw3TDabS7VDIQK9oTWNcVAHLv8CohiBRprEPaqFQ2W/W9cxZZ6hnfKG6IEPCwV27S4we6Wc4KSdO
uAbNqQu17Nyxmins6lnFc13EdB14TTZNmKVrZS7Xab9QGOvZpo6nMICot6nWxMHWFM04O/qkRQ+6
lBmsvKqeqrKE+rxi1tH0bBU1sg5rTs7AEzJsQZcW6CI48i5xFsO50DuK67SePwipLzuvVZK9KMJ+
p3ZlN29RLuFbqucK/2DXIKtwBnhPD3mvOEaSSHd27E+vAaSOE21Urf9lIezKnGxUVcUzA8giSAB1
ADGT1ivtxs6Z2rcAZzp4uM2Y53d6YY1V5RipPlfZXpsnXfoV1JM8fjcBswE2etUvEY1OOe9TgqJl
4GzRNt5H1SrGI0m/atmMB3OrIIjoWMYWWm1V9Lpp5shWVOdPGbd2FlYZ8CA8C686eX39YlQqTmkd
S6cEUG7S+xcz6Jro0AdNUm9Ah/oFT+48KK7emZChUyOOH0QPBpqymk6qVmgta4S5tDMma6QK7Kiz
UQpQHAl7pCNSjN3STVr4X2072cU2N+RJWeMN6Is1ikDKFJ0vQ54T8chhRCeXA22gaE1RWak6YNMU
/dXoSopIJxeFtU29SfVNdataA0VXRZoXmFBoq8q2MEDFb4PWVy2q4dlwlwRak+ynBZPmjoUJ3532
DwWAn5UxLE6qHdHWEE802ebdkAXTwbISHSGqkS19GlNAg+RnG1hZq66qiT9HyaJTTaaAQFSTdCSt
vjzEBK2jT25r0MJkjYP+s0YjaW7z2BZwu7Mu96evwedYC1b7ZCb5XaH7I47lTIosbVdUM/PTUahT
pH/UA+gVWFSiMlHBJXUcVBzShFbzK9dBmdN0QQfQ8BpKZfEZJIY838Wozjn5gRdWukGLytSBJY37
3R5Alj5psRqPd/hxKHslmMHiDeI5jsIrU+Dl5GBS4cEAKwQjBlwXwEuerXhaZbVvTDAfmw5SVZep
06ZVNCOm9wEA7osR5faz3I2U6Gw5sXW34TGTOX9My/x+wGrHyZGMoLRUaUAp8gjYjmEi6NjkpIdp
tOMThI5hKjIEykDl4EsZ1NTHHG0ZudvpZvlezqYMxXgY55QTiNSH2KNM/bRGtQrXdGprO9kN4dA3
nubPVKPbafEB57natAdVWFN+aSs1sXepWgQWemHe+2NuxRN66HCElGR0/DjrYkp6y5nxZ4KPKXoO
62jakkKXpiJr3oeNDNxZGsOOllEbHjAa3mxEIq9PUMysCba/S/P+CKG8bceFSltR9pkjurjOcHRj
aO4WeKr7ck6g+Vn5YFk0NihhyPE9sveOjbpR74U/8OTTZIkHxepDDqXiXHrsrLDnO8i93b3njVQE
G0De+r6E28qpu4woLUDCNrFTi5cFAGPeOaprNfhuFBQ7rIVMGoMdP0nyYSMpHQJIkYQmRMcmbELX
zqonwJd8qaOUjxLcZFVPG4umtCIVqu9MUH7GpVZupaV8MUEYqXCTRAv6p5/LARkeUIjgjAgbPI7S
19ZwB08QHnTRjpbF6fBgKDw2gdzed20+qpemjczSlQGCcB6XBDEbOtiJZfZgGarcuyxMMvuSaEhZ
n8XcmHfgR6WTmQE201fGpMQ3cxiX5UdpV3bN6SohS4fI1CpVeY0vpSWIOK/wcdh5sAmKWjddjDZa
4najpLJjRDbVO/Escm1n8ZY1wK0hTOx4licfvQsuLDrPAwthaJHjGN1hVh3jTcJM0HhzGfvKuZQT
5NEwcXtlVwJSBzk9KNqlDKzyc2JjNtFhoH3HYriHVqUDAsSV1wlKH6y+MAQh9toSqFIA0VZBYG67
uOgecOIMCi0wUdV+hwkLyk0x9R0H4YlfGS6A/pDdJhYW7WVgmEm2xIDn4oYtl1l7cydHrVMENc+O
roYtVEWpDeddYem1sc0mhbpwZ0RgSQnaqreTpOb1wQSNMnnjXLJmkkbe50NkpXj5WJ+B0a4HE2x+
EfTsum0WvCr4toTjVNu2xsklLQYVkIeXeZknHNqoHbOmphan1R+DuYgSchQHACQbXdQ7ueugvGW8
pTUKnTDp+NEb/VfTV5rwxCDp1qvI0lKlAW5KcmrDbZO2Ht3SMkYiqxlL1gRKmu9ZR9lQzbPYYE7L
8Yqims6iJFyNSTrp72wB+OqS3tEwM/MOsj9PkjSfRqqxqWZM2w6OG6tYv5Wi1iv1qUOmk1SzoMY/
w1v+KNMmzl5HWm/qSxOUM1b6Ki6i9iExlIqaNBsFQ3rpeqnt71VL5a+BGjZI/WMOLZHSolKrHTVP
2QDTGpsVzQ5hNWg0H+LQEs9xbBfzeZIE6oAi7WB9wI+O+8vUlHFxzyNXAsYt5DJ5kAtzQbG1fihK
p9E7tPCDYTV0fwh5ZOPzPyWrMj9ZDhWW8Xxy+baTv7OmyjrWMn8UxKQ2ibv/YYr365oqxIrHGVlO
WOM9dbIhS9t1r2WqvQZHbQAaZmiVfuiE/afb9vc+WBphhSEMRlhF6Nd9sNGgdkOSEn7uXyyPIniz
DtwlKhiJVfQgnGRDleTvzbf/fklITSZUJmEa12yfdJzI7S4hLXwzysZY57Unrf3NvAYxcseBxdd/
G8DQeN4XNNT/XvAa9MN4ykal5IK0lAaQO6teWv/wnZZkwB+3UVdNXZFNyJPXxAQRVTZkRS6hFbPW
gjVGybdia9BBPUO1cU/kqZOofGkKPq88oMiYi/qXKTf0cPzwUZYG8b98lGusQpdCKB1CPoq8j7bF
K63dK92z9wAHPOPy92tdd8ZzY23Z1GAN4d+ErXGV0ogLWc0r3q0VJ0NFWe47JT3ZUGIlSd0Nlb8X
GED+fsXroMv/vyKjnkHftmxe5+eHcowl1lSQhtLWsWlimOSbmVYi9cmYq5/u5J894svX+7+LXSVd
aJxGWqJwMQ4Wjr4nRhrUfc69O6eip4+WS/cnOsx1MuT6613d0Fmjm5OCBq0eZX8Et7eeh/82WaWT
u1M1nRiFtfxkylVUKIqnQrejmN7SxjR3KhqiI4N7/UP67vp3Wq4C6cXSFFmjyf16WMmbIdOSvPM5
vNNe/ektkl9CkbC5MNA92Nu/PxTXkYnriy1hh/8IaIhCYbEDN5BeY/qSKXQGFMgGThH/fpk/EmPX
17m6dW1rsUefuA5idtwE9BLL7OwHfZfT5UDhWjYuINq8sB1+ehJ/+obXT2JZKJNJUXmFUkU6U9tl
lOaw2aMTw7rHlEKmOjij2fv7F/4j4c4XFrbFiCZAwxnmdUTOz8u66iq6DBZC2nJV+gLmLc2oYe2O
W9oFV/Tu0Cn1gDJ8IxxD2y2NSruf4hrL7/efI9r1x7j6fVUzCWM5GfyFjk8+Obf8T9lsZU/LE8UJ
fMX0/v69/0hYckFSWRZ1dqYoy1KvIioyOwldSvnejau+GCEpn5W5qZil0hWpOsyqsbHhjjvdDzf8
+q2BTAQYRGiWLFSgJtfjKaWLqOZP0AZiZfdj6j/Iff2FLmNo812jPv6X3/Kfq5HCwfhp8+vqV98y
s2nPrxtZW8VHyzW8iMQ+IdLPfj9twi1OzcPP4Z/r8e36ksu//483VdKsIQwiLuk347qmciVK5Yep
+F8vYRHo0S3ODSz96iWdbCCfaYxyo0vpMZkNjT614v7vt+563lu+hsYkD8qKm0RW6/evoemzlkhl
q7H4QyzQa6m9H0S2SXpOgFkejGt/yC+Zbv/w1a7fg+vLXt29lm7XNOsp4M2LkBTTQdWiOwxjjNZ6
qv0Yuvu3O6mBGBeGBkgcuObv33IqZVbwy+VIXixHC7zg62qdeT3H0sBpvcnhaH3zUwbzX69q2pYp
c9oEgeoqmIWvMunbseCqHD8PysE3Pv/+4/0RDP/nNv7HFa6Gk4bSkD7IJcID3Y2y8l3BekZzNz3b
AYaDOcvYLsXdW+2HqF+b49yoO1XatWSFhuiHF/5ff9H/+ChXD2vf6rFqLV+WVDWtn7dV+8tGEpNb
P4jS1etF4T/fmZec4YU1Ny/G778l4g3f7jp+yyBzBjc7CcoQN9nBvPc9cjT7+oG2JOIU69SxdtJN
W6ERWGWUndbh2+RQZ/YVZ3RhuoOG++kHF//yNhlEyxXs2vrCPrz6bEnKzrcG0LyCtv5h7adX4xu9
oIsoxZ2+wg8sMk7pjt80RKYXus1RKTmzS5cwMMbSgx7+w+h/Pddyq0yZJQvjIobCP6BW7Qwtue1p
48af+u5bsdMN7BozTfsBF/DHcuL6QleTeuH7MMQSLtRWxPeTeF+o9jnO1XsrrA+ZgZGt5VBWr2xj
ZSnWT1f/l/fst695tdQMllPEghzyatoPLmQgj4ag4GthLs5kLmnesh3z4e9v3t8vSaXw94fQV6jM
/nNna3Eb6c8NBsK/X+DP+VMwIJs2rF8VJtn1vD1FhuZLDCugMiks0pjQE84M6XcoFIBv5Gr+frk/
nxQBapWJWmP7rIOy+P37zEiVYotE5moM5C3S263e4hSgNP7fX4aXA8O7RbWHFPTvl8nqmh0jh6w0
1nhm1mx88S6HofP3i/zLqLjUAFTDhMgha7Zx9WWY7MLOFr2+mmsSVTQb/OqM5lBxeInXOz9oiUgd
heST3YvnCNp+2qcfcxHdllH8Xdjj298/zp8D4++fRvz+ndtWSxLVImEx0gaZYPKgOWMjSGD6ZL/+
finlp2tdzXNjpBs1VTzuL61nHj22zHLSWt3Squ0Uu/hNdmCcb6wfftU/XwZhGJy5kj4WFiiUq1+1
SqS8q/SSb9hjHm2K+sEU1k+kgX/5ajSXsHo3qOywhr/6Uckjc9ja8kIkiX4QPcJQid7/MTxL00+U
n3+7lLBsxeIqVICv167aaNhqrdNvWWgyEcJxrRYfbX9Uotu//1x/vuMskA0Zy5umMZf98Ta0ua+n
gY4qi7hQ31Ky8hVkCJSwTlnEFmjOaFD++yX/AEculyMwrpBW59cS12vKVud8PehVrqm9TNJTaT3F
yDMa6Tji7+IMfUKjkjRImodff7/ynw+JygaMdaaiKSo79qvfLzYmrc0TTVupPuexJOLy/0famfbK
bSRZ+680/J093JcX0/OhWPvdJV1J1hdC1kKyuO/Lr3+fvO1pV7GIou0BpgcwZCsqk5GRkREnzlmp
htQvrE+d2dO3tEBUyGBDmfqiJdV6VjmDvlrXa7D2B7gOmMD198a2BPGyQqZ1Zxztz3Sqm3vDHQ6I
ST+jvb7zSAe+L1R4hN+fP/bYa43XF94CRxD/b3Iay5OMCq/Kb+lz5lnUlMHFBlQsrfTM7QYw5V1z
2ndWwcQnumELOzGz3ziWQxvLZB+o512Gncr3tSC3Cx5gTG1K9Vevfn/7g14xWYjlcR5VCJ5lDWDv
JL3tayNPmJNDMa1BU8JlAButc2DCruAFZUCsWBefi3Itb5FC/hPJ1lt5Z7q95/bFMT57gXWhlkZq
xAqRVGHmmqZAerC2gvk8DbZR7KrfnB1Q+k24dg7FfmHxM35GIIJ0hw+MM0/9rEbf0jYRDFwxVmWW
q3Afr4NtfWd3u/4uemA8Yq24zAK8l6Q9c0q3jV9f1txtiqXjUiqCANP7jUZoh2adoa60AdKVJ6t5
tZdohq9DIGEPNB+vzzeq8klI7+IqtyKgAatUB6Xr4MLmUa3KY62fFm7rWUsQV6iC88e80iGoERkt
FBlL0Wi4Jyc/gEKCMONLYWoL1MkzeYEmtg2C1zduIXnisKrl5W3pj+zbe9nt12C5TusAymhGsCAO
WMEYsF4qg8x8KosyCLzDCoUQapSXPlpwLvu25aJHTHKlK9I+pBISLxUKZvbwwop6acXuSLPNHCvg
J6jED9uCoabWRPyGZthf9r0LU5OYBs9InyBRzTN9cBi5LFeG+lWVkt1tK9eREyAbp4o02uF4TV/O
0JHoSBwlKoN8xyE9BvJ9F/UHo+f1dnrS8oeh/OtbKCxy48OiYhu8Zy63kBeyGiVjjNCVChuZaT2U
1mmnj+/ASyw4/BVrjEmfgcTeUBweCdpVaSxVo/jUkIRSiw8+xEwLfPZenaf6ULmZqyAbuma2cztI
wJdXtJEe690SAdr11XDxA6zJ4yVODVO05AA4jNouhhtehrjk9gecyTMubUz2U02tQY7FIqtNC0XI
Jjw6Lr0ia0d7erNIGnb97rZERUAxHU42Zd5JuCop3YfolkFYkfw0y2dihxulr2BA1wqYINqnS8u7
PnHiC9q88G0DdRdncrumklzZAJ2AKUNiAiZtX8EBIXckNuFdCqVHKJK6R9NMf1jGixUzKdyEHyx4
CFogm42jLJyXq0YkPkW4pgkJFRDlwmnhAQxRW9UjUEB9p23RArThaNk6br2R1ybofHgKFun/57ZA
Q96BwjrRzbImW4DvtDDBiSFbK/ttpHjoN+X3sQWNSB9+wZuuwyhfFaiARZ+H5PEtFTi/6p22GiID
uKb3qh8hzZJcStgb9Ul6QN37134XMTa0Wrzjl6xOqhoIGkuNYmFV3fVrWq57A6YB3lLDs7ETnQr9
04kR3MWm8vXG2jzFdb4nmLnrvKoy4i6vfMzqO/PotCuZcROGaZ/aPa2KDVjYGmJqxHjvl7/pddy9
NC1+2tk+x6ltp34HW5y+qw/K3jwYO7C4u2opexK3xGXqZsswwdJhNtEguiIshA9RCRVF+M7O35OZ
n9aOaz4xQuO66SLf49yizo1NFgXDhZ5SJft9UXeoTG/Mrbxfiqoz+bBYFG7qUPuDvnkS8rwsUjSe
VuMb0Z98BMFkf0QBeW+uYSxf17sGgM+BPAf3XS31lebX+IftSQZQqaOSdLBovW1odBRr1LfR1jrc
PojXN8flEie3f2NCbpHqmLGh7Gmzu6gql476kgnx52cumJdRx3ABJqoNYHN3eCXBNw/ckhvNtbft
Q/ebupRPz9zIl8uaJIaMN8RaM2Cz2CjbFq1t5CYPIsJQQXTVdfwY00SK3vevtC2r5+T9Ev/27Jo1
OvQatVrNvC729b16GrEf2QhZKs9gcxa29TqUscIzC5Ndja0KdXSxwr6SXso+3Zc1hDEg+2/7x0yK
fWlnspNmqgXdyRQr+divGTTc+UfB5TqKvq6r02lcCiVLWzc53KeoZErwbWEaWTxwBoYjF9YkLrKr
YHW2d5OLrkiTrho11iSClfwQvhgl/FyMKKz+7ZWnjfSrx5Qsut7WirLpbfOzJ/vM+uQSMjMfqJqH
9WZArn0I7pP0o8qjLGM4UtFetBp3/XLb5Mye2oZBqcYUmKZrIBXYaU0JeoYK+4cIUg/H99a3Lcy4
44WFyVeLevQkQGYywBf5CD4D1N+WJ92+S9XOXChTiL9q8vWQ2qIIQxOaytf0BabApSdbUjWufJ2J
QDtEDv6hZqygVZYu7rltO7c0icFxOXYn41QzDJx/j7T3jr1QLrzq5ZviKXS2lGn07UiS7AAD5Vp6
7+/TNbIE8uG0Tdxi3a2Zd+tXsFybC/4/v4HEJb4JoWla6TAG24Phkw30iu9qTGUHlsVG+6GE+YJT
zHi6bSr0UuhV6SxzEjtAMiiMBAmWpd5k0Fl77WXvxWLKlLFq4xX5UAp4Qb02u+TDbW/UxJe58hHF
si1UF9Dpmz7+ZE9vgLHn48qBRJABGwfhj+G1PaQHIa+jrMVVQIP1gVLBtltrH+07dS/t9Kf0LvjY
rCmq77x3SJnfLYXTmchjW2hMqTqlb07jZEfiMRxM6MRHJGcjaS+ndv4+gSjs22DU6VMQAC+FkyUd
3dvbMffBYWuV6TsJ7cpppdanpAawM+CucMz6xVGk4nGsuvYht2WmnjubOd3bBq9fb1hB61LnNYWX
TbE5be3knS9DOBoaDnQaTL46MAlZzFaYW5DGjwxmbG9bnNtYHm48vmWeL4h4XSYZvikjqCrj08lp
AJs+BtZd3cv1Y5Xq8s9A07v7UqVj/DeM0pNihQ4Vhukt3yYa3VGzGVdKCy8VdIilftdA76Mz+hlR
ALttbTZa2GfmRLg6S6RgGZPkNsOcII0fATz06ptAGhQQoiB7+hK/Bg9LwWIusNvsrK0h8uAALL80
yryiUSjMT0F80MHmV1grv2vand7CFHB7fbNeemZJ/PnZ8urRULtcxZLggsrVfjPS1WviL3H3ctvQ
W94+jQ7IuAJoJPw5Vyy/YLQCr4mJDvF98THcF5voMQtprZ22zkZ0E6SjQ1UDzW1mo9jYZY7fuYvl
/AdMvmQJZj40RXg6wRrn2/sQwfrba5yppVOiPFvj5LvpWsf5SzDRfoaHq/gYvYOhzJU2UDHqaxiU
N/ULb95NuViLmnXTc8uT74iQ2e+7W6+VbeDG2/ZO/bVereDI4ZEmrZmLXEqp5pz03OQkoQuiscmk
XHxQOAUkqORqI12F/feFPV0yM8ncnFzzx7jATIe0AXw5bnQEtSJtWjfFUU77/Jg/LELS5y5RIQVA
e4/OAE32y2MRpYw/xWJtpVr82lDX9q3qY2El3xjM23oQHsd2cqx5U91e7FwId0TLnTOv0VmcpCZ+
Azy8Ey6aB9LGz17b8PRipB9PiXrng40PlxRvr/CcIhc6Nzg5E3k6jkkzYLDdFuAIAtc8mrbrfDMA
NyK2vW4+e0/Oz9qkhNp9ll6S7zy8t0uv7rkYdP4jJqdGQ9S9jnp+RDAYe7MO1sFwgL6rsBY6F7Mf
9Wx3J2ek9cFUdGKxFFPvE5jFG6FhuviWmnu9samMZlNFBSU3rWC04yms4vTNjgJT26YAch9RRJR2
2lfj1YMj7y8rSvz7O/5hUr3017Apc2+Q4Il0QP2Vw/4UqQvX7nyEOVvVxDeVPqltrWJV4iLUgk35
oX3W7ujWrWJYkqEOgoYW+NWScyzu5sRFmTqFlVTcG2J6Qc7c+L3zzt8xZ7fNH093wQausCJb3z6H
6ryr/LGfE5d0StjITyVG9d0ID5DjVu/0TQux4A8DAgMas5C0Zav6EcJHUVER1xVK9bv8wbxT76WX
4kP/5U9IpoqlXl2hZ59g4sBqNXgOJWLxq4pH0QLfJrtmW3/MH7WPcAe40dMSwn3+aP6xD5MYTzfu
1EcWftVIn1LrQbXa+6hpN6ewXNjxmdK7iER/WJqE+WZgjLkTHuw9mMfojkbHRj1oL+rnclW78QPF
1NufWFn6xJMQb5tdpsWMdiFV6H2BaHkX7ccDSGs49jbQsd5rD9m98lM6wgHlr53vt63PGqddayg6
tU6Kt5fnFYgHNC4Jxts2C7apZqh7xg0/+N34LmzL3zqHWbCqeiqCeiEGquKYXvmQeB6A/KQ0MUWu
BFpP5REA1++FwfwpeIIGcg9xAixFyefgUV5Ha2mtMQ67qvZAoJ6MD7D2LRWcZrCOfO+z3zH53iP6
Cqpq8Ts4YfcVL0NaPVvIIHbBwornHinnhibfGd4HtYlkDI1BB/mMP77rG1BBkYJU0ShLe7WQFrC1
86Hyj7WZk84guuRNkIg9bj9nX+vvcIxSmC83xhflaBxPd9E2fpCX0Jsiwt/4rldvMVtNm1DFZslb
W2jX+xvzUG2lXbzp9trhtvvOn9azFU7um1HNVJsUSPR0fGpBpLmZqx/ghu3WTPi8hos5wrxFREJE
uxeMnDW5fswx8bowxiL0VqwPcgQ3e0iYvxByvfnrUs1gpvNKJs/bi242s3lXsxBtpIWmlceiDaFs
82dtDwOY/DQeTfoB3rAU/WYiuyOTaBo0IOnATqcFh1MF+g/KGk5lv/aOUDuIQCS5PeqI3YcE4svj
0mTZ3I5SKpcZTgSjAlnUJAaZWcxgoqgX9NvTM0ITKxg0wFBvDDdaLw96zKTxF9YmHmMwD50mKeWQ
PClfHL/bN96PUVoSu1VmjsGFmYmb6MCJA3QHeM82LMiDV9RECCR76O2tLD8G/a+W9TlGS0HBdOQs
SU3OXJei+8C4O5HVuSryeUEVMyyN0ygImaTILBlF6ZoKmBUoMxeO4OxKxUASHQlDoWd/eYXk9Mms
VOjLqDtqOxtlb22Se1iCSUb+ug4W+SVzLf8xNsU6VMqJ25nYueKkeGwcxYJTBeLeMH69vazZg3Bm
aOKUqtqFFuBmonV12kTDEVKohbM264hnFiaOOLal1VURFmBoggCkg+D5bvTf/9+WMXHDzteHFJ6m
YdVBN24q8IEvROC5cgpfRNzhrOUamOiEcab5McsIf6pIePgb6HDj6H6Qns2fxj7ZMf9P5mStY55z
kD8P7kk9yhna4vGx2d9e7FvJbXL3XPyWyV0+9HpgGGJLLbBg6jqHj3etd+t2C1Hb0QJCesqfdGMr
ZKDFDxt/ZoixIGPltj/rjz5z7EhFwHT6GH9tWrK9aJu6SzMl81/9j+2anBazHfyhFB8kKBjTpcZU
0f9koGnhVM6773/M6JObH26vCHU/dqKA7j/IfjjD19t7PWvAImOkM05p4i31OKvXBaoFmDQJR3he
GE8Kk/BT0GcLucRsFDuzMXlmCI6/Ux5hY1C6e7jGNrWSvFH51vZSzXrJ1OR9YWVQkNkVpiQj+WSa
TFcm0c63f3pl9+3/tnETHz01xRDbKpbglHvIwuix7pdyWvFXXB2Ds32b+Bgc9YPZFJjo6ArrcrWp
4Q0yomrbwqJYqJC1KQsnb+5xDCTSUeFG4eJhsPryErBjq4Y1DLc2UI1Y9YBNEje9U5/MlXGE4+nF
el6CYs4ltxcmJ94BWrnXeakNlIzUaC9vKlSdwRY8xY/qYdjKa+012CwWAeb85HydEz9Ja6cNZWGU
aYKPIOG8aA9WmJYd9eKXJnEZwmUEUXOTRazGXE33Yr0Tx2nruCmdVqxX35SHdNvuw3tobR6FMF7+
mH9E6BAwyum1XBwyEMFi6k/ni574E2+4MFFiLEdh8oVZOQiwTwzk0X3dZFW8LZ3yB0TenyWTptr4
N9pXAlhpGlDY6cCzJjeYVoUO3IQY96vSbejyhiNyT9KTtNQYmM20zy2JkHcW0iwFth47hAbOQJQn
aNL7cgQD79/LsPl2iIJD8A0PequM60Sxlg7Q3L1wbnxygMYCybHExrgXrWRjq/8s3iGEtU8/qd9U
f5d+VTYQ7PyNUR+wfmebOzlDwZh2gyOObR8KmuKXFl7g2+FuNrvHAlQcjuEYfMfLXbV75DdCHxOm
2n2RsnqrVcnBlOHPj+m21voaBpljHtm7Uxi9j0+sEaIsF46Ovz5BwVoN4IYOAw4iTl3+kNQuOyje
YE8ffePXNGwPo3x6/TuLZXSCggpZN+56aYNzIsuNzmJhbd709+1BYNJ5/tLPtz6q+6VAP++yZ/Ym
McEc1YrhH+ydDs3XfAuRNtic8SPkx4gxLKxtNvRZjBTCqMK7d9rWTTStoZ2GLfE0bN5lL+1TtDlt
zTVCAmvlo/IQf8lflwLuktGJg/ZyMALEwGgfZUgyxOsiffL83+xuCZMqduoqxp2tbvLlIM/yTqVP
wgQN51EFpumF3XrMjyf1Q6KmrjEs0JDMPhCB2f5nOyefzonsktkuDEpW+qGESHeAX95RjqMJV2W8
KyHRcpqvhTLAzezsnepp4XPOJXDn9ifHISnlMFbF5+yfSMg3QJpf0BR9Jiuml3XapLslVNz8hf3H
iqf0P8GpZvTo9OZA3g6Zk1f/ZSW59erXlPFpe5s+LE7WzJ8PG5ZWRkSY4zYmwSfXJTuGz2l4w3pl
R9H+EH1Pfb88GjJXSGTGUMcaxVRRILo8+xYcey36mhAv78ToerKrtgX40NxdPPXiyrvy1TNLk5dj
USqOD40S0mMPqCNo22YXvaIi5Fov/nP2/PeauhdLm9zBUsGU4SC+nL7rNrp7+ixKQihqrPJHkWlF
COGq7xb8c/ZAni1ycht3th7KpxybIZJUzSo/5Ft/Y3+vj/3Ru+9d2As3gtllIKiaS2F8Nuqc2Z64
jSLXRpGITynzGvwe0GM6iOyy+zV4ND/DkM7jdVM/RtvFYt/Sl52EO5br1VWIYW5ANjpFKZGB356R
JsNtf1SfgoWgLqLaLU+aRL2h1msnEAttQAY01qc0gZjLSlYl/J5JuwR4EyfglrVJyEsDTQHzhLXT
IXmXbLzDt2Ydvyvd3F26rJacZxLcAMsERpxiqSrf6XENVzpyUVaxOenDroOpvfOiw4K/Cp+4XhxA
KzjWxBDJ5PinSuacYoMETkZ3Qt8gqHlPhNuozKug8YHPhCvjI3xyv3ZLYODZwAqnAOO/4CIZuZt8
xTga0xbOGVQy1iiIMm4U7U5EOo+pxUJncoZKXJ3BmrDEbjW3yzpvPV7/jE8z3sWWnCXMoPsUZAIg
3rdL7k30MrTUWPdO8NijAROiyWF6CyO4c5tswdnFDK7KtM4U2WdLUdyfWoP8qk5T5MkS2uirU9Ew
Mtmolr2+/U3nrkioeiALoxR+PUSW+K3i5NDNrkZVQmHD9+6CCKWa20ZmE2Rbg82NSi1zP1OMladW
cWiGfD35iGopUhtQHb1hrI2fzcH7tExrMreJALqY9TF0jfnJyWdDG6OxchWFALvwNvpImhMj3Rgu
MbvMBVFOgrgJYaojH770jjaoVAnZTU67g2S6/qG1PwxRBWXxQiY1txxAhhqzYgoAuekDo5Ji3Tcd
2GvzFG10w04OSZ6/14al5P56PfRhZEYJec0wdjpt/IC+y+GBxc7JMxFSa/IPXuq3z73W6V+tLN0u
uMV1sMQcRAy0omXgG1PY5uB5jCx6iJJGHxFB2hc77dF5obDwJ0Tnr/0cUzDC0S5g7g6Kjcsvpfha
pEAGSmUhkPdDrKFtKP12ezkzJlSqkUCObV3F78RHPAsVVWa0Xj8iuRuU4yEYxmNdtvvbJma+DyZw
bOhCTRPQ1KUJlYELs22hIPBUKs6+BUO1jAZQZUJzDTN17N42N7ciU/TNmaoGWzMNRXAFlomdoNEe
Fs3B7sxnyDSXiK6ur2eQCAQgGvQOq5oeoTJK6rSB9QcCpt/k9iWK0esx7bXcvo7p3/hAYiAPZzNV
vGGyew2stI5ZQGOi6T+d4WfRL7GKzJQIWcyZBbGhZy6Qq+WgJCkWxPsxBVa5HdFGFrSVvB9lxOWc
zfIE3ExWfml14niZoTR5KuhZ6Hy9ZOo+afI7IUoU15AJRd5RTsnuyvfoDN52j8XlCnc9W67Vjx2o
awy3W29na1uPQeBdtBO5HOJ8KDb1X1q4FXYLZq+j4eV6J7mAqtVNpZ0wi0D6dmCmRAUm9G+zIKO0
jwjnwkS8DPyaddWzrzvN7fLBQHkFXcnMT+7btkU2N0HccthkCBtoubkEbVDZvst0i3UKDk9T1xiQ
nR6/UrICHwIZsU4Bh65cxFoj2IEdcAaDvFrMzOeiy7k98XvOPqc5jr1V+E0PzaKrH1UhWzqax9Le
fhOtcR+2+VWQ3ecWvHNLNZC34vmttU7OZhWFduSY2Ib+etvZd4jwtZTXv8so2aFMtUGFRTS0xDip
E+97xvmYBUeOs+LqdSvaTBZD2ku/at7Bz77A5DzrsV1JvcUXaLfatkS5y34uzYPyNpCpbEb7OTS/
/gmzYrG3NmNyoFPozCHeZjMED5uClnzkhhsxZN9vIDq3QOQu8sDNlBEunW1yltMyz73aZqnxIdyj
QeZvwJocim3/YxmfMOtoJIJUKBVLZRb70tFOulKrapnxsSM1XEcISzUrx67UXV008b3fIgS0EDJm
jpIGsxbJoAIHytVRKkKoipQE/dRyK1j3UsqIwSe0GHbtbtmZZ+peSGeQEEKYoGj83zRAdeoIPRpS
Nifb/9H69kt4Kl0l1ZBstBHuRW+zzaPvPpn3WpVyYx1J8ocBicDbi54JkwxnGryVGBG6Bi1kGUww
Rn9CUEdCwj0vA3mdJ7DOIOJTL+zvnCnmn0Du6NCYy1Ogm9YYQ6Uh1sYgfWYjqJK8mkrwCt5nqcA9
E4IhXfnD0CQEV6S/tudhyIDdxap8t7Kb+xY53sroXNVKV7e3cObZ6YgZH3Jvmf9dJ8RK21VD6zOl
9sVxVghGls/R3biXn733NPhRWom+82I66u8W7M5kXhqZpPE2RgUV0yQc5nGT5tkpFKG/ZY4fkqLo
OdiKwiWQrx+DdVwu7s0cSg1IFPQ85P/6FfVnO0bMx6lSt2ql9kmN4NyObITAjeE1r3p9IZGdWx+L
g8ZVzInhh5cRIM1CSciXkb+mMoyL6Faeqi78G17Je5O5JXDh6lW+V2pKUaYKAktGanzQmuSotdqq
ShYwj3O+jwnBV2nazL5NglkaKnYM30S3yutypbZM9HTowZrxy22XWDAzRQWN9JjisGQxTYTCvbwq
5d4t0Dm/bUWcn8nNo50txpq8m/swhxM1xEpffo6qj1KlPzphDXTnnR9+6hbLOnM+Z2rEJyoPFu4w
2Tu0Gz0/a4xuJQUQDZbSqkeQsI2zHZfDgjPMeZyD6MZb6ZoZwYkpI6lirSxJGj3bhqMHAUXNWd/e
vLlPdGZiWvxHRsrsTBkTjoQMbfTAY2MFS8/2tpWFhUyLcB3KZ41VkxwENiBxJd81hrSU2F93wx3t
fCXiOj3LBH1eoHHZshLku3Z6034Z5fSJ+cJdXplbOyLumnX1zeryQ51nC8bnfOLc9iT0jY1ZNg4C
JTALHiMcXdJKtySlT7V2YSdno7sDGdlbPZOhysk9XRZpWdSQYcPRYsS8JXQ32St3kttRKP5mfqs+
FE/+1vnwd77fH0YnV5hZGql0Ski0vN5Bp3gPUcxCcJ3h1HSo5UFFxZzo2/11+fmazugTC23GlfxS
r7XP8XOFWNeqDGCHXNnfo/t+w4CuieKJ4i5ywcy454Xties08AiNfSpso2ST9l+zYQn4OffZLkxM
PESFZatsM0wINGa/Rs1ZKEM4rve+/2mDdXsBlfn+r09nXO6pWPfZkVCaQFLMROR0iBIFOg2b6p1Z
odImL9z9sxtIMKQmApHYVRlJDT2UAW1SHEQH1515D/x1IcjPb+CZCXEEz9aCTi1wBQMT9Xrcps/h
XfAt3nrrdN9th3XyTfnR3f2dpxS56B/Lmpy1yIAEuwoiihTGZ1TxvtZ++aOX1IdhzO4GExwK/Z8A
cQeteuyzdJeZr51aovwtbf7y8eN3wN9j8qy+LqElyAMNfcba7eq7Q36aBb/eNiAukskVemFg4ihS
PeatOWBAQQALQuRV1PboU4eHTK7WWo3abf3T1pegYnNegxSXgKjCJXZFU+xFdRzVDdJ0XUA/FjVo
76/PoPKksegYapAui3Lt5AbNgyqy2xyO4sxDdqKjc0A7zf9tNNJgwUGvFoMlqt0GzzWdcfC3ibEz
/2wQBKSzVSM03STIJKo5Yt+e/eH2d7oum0GfQHGT1wq8AbDoTcKI5VB5Nu0MGEukvz8ZkqsWP1tZ
zV0TMey+0zbd0NGr4JEfaOsF2+LvvnASbNNxoYgLm5RsTrMRJbdSREvRKe/0rX7UN7R91+Ww7r7Z
INzSo7/NPt22eJXYASsDtgZRtSbgi1ODso8umH8qjFVw+hoaXyzpoQh+DL4l1BFXhb2QrF6dAWzY
BmxgpMTMA03r1Lpe9nmXRXDLoUK3Df1Oh3SsWqem99r41jFt0Z8cwpzJIAOI8O2VXg+bgdCEgwye
LovC8lWzaRyR8kvywYYiuHtWEO3qx2Br2c0+if2j1Kosl0lG09pYUb1LoaiB+G+tee9qK9tZOeLj
VbkO63aT+HeKt+TaVw/Ytx9HnZuZMMGWPnE6abANv0p6e1UEWnCU8xzNFgn15EIvva3d++1OMa1m
IeZdpVQqqibQ0ImeAQwZ048faafR142I6mGdfVdl74gc3bH3Ua3tY6dwb+//VRYsjPFSNm2D4sdV
ryovtbylS2KtykZJt3ole2iDRto+QQ914QjPbKagWGEvNY1iwhUi1078CCIMVE+LoA+ONEmHTajH
cbBy8rap3cZkdIqJUt1eQhap0/PLvJyONA/SCSqjx1PL7QmF5hwiRaiKT6Pz6kS5kx3o2xbvHGi5
YE52pBFt+yRpc3QsExBOVY+8jBuaUpS7xmhkcNWjcyMvpLTXBw+1bsaLxGuU5G/aKNTjIZGgp4Vq
XA1J7oKYAvUwHLXC01ep1G5PgQzqoZd2WZctZJ3XpmEjpRNqGngoAXXydKS9VwVqDzJASYKnzgwQ
KjGK+1Q1tq18+lRkxd1QlE9ACN7f9rfrbJciCVMZsL4ghaZdMWk2pqEGKPwZq7Q4URBuviim9s7o
+sfYK9d2I7vlyblrKtpk1vfUrj60dIcZgyhQAe2fG06FYi1U7q/Pm2BLhX6DM0C5agqRRBAvlm2m
bGGF+dIylKLpMCD6sUsrfyHYXd2UnDVm2RRqYoL8anqyx546UdqVaH5Gn3Lpc5h+vr2513+/YAzl
utcYnhVdx8tMUdOCqNW8BMy5pykcpUJrmoOinP5GiLo0JA7c2ZU/AnnwlIH3CTkhE5zN8Nj03aua
GaeN1ssL8fA6RGEMeRs+EohdvtOlsS4a4jZFk3OVKEZ8Nyqm91zDDrOzUn1puv26hYC8I4z5XEg0
cijGTnawCUpnCDu4ck6H7qPCrChUD6/e+pvBKKUhKvlLeovXQRE5DMrLcFKZghpqcsOURpujLJur
K8nU3aLOg5XeB9mK8tpBl5je171+ia9AvaoXEHWYbkSuC7ata0ZsQPtC4DLRVq0DjbMutXsjUT54
HEs3zEMZsdwK2hJ6oYXOQAHDdE9Aso7dCVWzPDumgbNWCsvcBZH1pQ0lN4j9z1bEZGQ79gtR6vpo
Xv5SkSed+VltOqfQGPmllfrhFOvoohpUNRBVq81wIRbPm+KVQW+btGuKBzC6EJmXE6Z8Veo3/Wnc
GR5KJUKtejCKBYSI+N0XCeXbF4AMmlIjaiXTjCsxkzTMGjKuPHQejbx9zkFDAOTP743U/BGg0phU
5RLYbXaFIKMUeL54r05drQ1tE/QyK7SGvFvpdbHR03Id+NBA56N6CIoIPurg3SnSN7mOfHOcpBud
VKBNU7eVeQq1jvkk6fVCrnt9vC0DRmHyao3IxZm7/MZSUFeJigT3Km2hMPdlaZslXr5NArVa2PXr
lzTbLsQ3UXYCJUaF4NKU3Wj+gCqztlpz72HmqK37feg2a/+7HGxqV17lP/56/3tiVHyWMx8uwgEn
ijHqfVE+q0dtSzsLTnjZWZ0eFRfWyj9Bh3Gd8FwudLKnxhhnYa9iU4yEyx+pgfibCG45fVvVf6Lz
OudZYrwAATRYc64qc5bRo/ohPEuu1He6nxZukaJ0bye95g65OWxvX3PXE55iS8/sTcJCN/gFKhzY
qzbBM4D1ftxmuev1ey3cxFtBgARk3F/12caJ1gYUPaOrjJv0ZbkNM3NhiJ/C+AEHSmCjJi6lhLaS
1yEyDYJNthbEI+1e4JDbr81z8Ry/SIsKj9eX/KXFiT+ZbaLWXYxFOWdYmwujKP96jnZpYuI+8any
pTrBhCJt7UcavYecwshGbCwgPWNw65/jptgGx78Oanj7sn9s5+TLhmrelGWBZdFJC7xdWb8Iu6Gr
HLWfmrbNtWPtDqv0dekeXtrVSZKh6sbQqh4RWU/QUqd1QsFkfdtt50xABwj9vyyymGmX0Kvy7iSJ
QNCEbbBKgz5aBYpcbm5buW5ns4XnZsTPOIs3cRHJWiYOI6j/F8GLb677I3gmlJmWmeOEJ0wvMkE2
SDrJMBzIl0tjAYXWahzZNr9hXKszUDt9yMdgZXj35mgsTN/O3RTnxiYrk4vW0KMBY1n7NRqeo/CH
UPq6vX1XoYwSPBUmCj6CKPmqHGE1sYG0KP3BjlfxY32KvG+e0WsHAwLsoz9anr1g8GpRbwaJnDoy
pnR0Jzvo86zUhhSDttXubVDupyp25b/83JtYmWydEiROUuVY0XdiciDaaTvBKLN42Ylfe+EPEzuT
cJjIxhAWMHgKSF240pgXjFzqqEd168OdkbpLGL6rMzWxNwmGjd5FiGpjT7HrOwkl08JfZCC5StaE
DZUXBYUDAeOcrIlphNRqAmyUn5tN9i5ATHgtENHSRyN3h+/ZvbxW956rfFd/W9rPWecQlBkgIHW0
ECZRie7u4GTwMa1sTRpfQydI7ny9yU+ulsd+4N52/dm9tBSmEUnGhAza5Vn2G29oh1DH9dNwhaBu
ADzvtoXriWG2EmE+eDl4aEOYPHF2E5qB9IRqFXfW6tSuiq8joiTtXfybnm5NxJmBl9/lEaxS2q/e
19u25w42xU2mLYEYUPGYvOzSNOo72aRGPDS6Gh6MuvRdybbKahslVEdXsI2G2V/fUZ76FMZ1ED3I
HE0+X+NBzROpnOlOL/21ivDszkGX63B7ZTNOQnGL9AOsrMjrJyur5FQaoxC6DjmXjsCU3pnheBid
9PW2mRn30ClTCRJjqB+v0MzjqIZSH6LlBk7ja9slT8CYlsj5Z44aNoja4EBAGUz9HREOvl/G6ySt
zLxxfeWUrLSuhcQyB3IZQlEOvKG0s/ZJSXMws7dXOLeRPP8F7w//u+KoYT4n7CU/7lZZwYTFWJcf
qrFG+tWITkuVoOsyGEoyvHgEDTJv8Sv5zdCPAx+MdkuGzhj3uNY3Yri6/MS1BlWN81PIOHiP/VK5
fWaJTD8oNFGAb1/30FsHBsYS3sBV2GYbuSg2vWW4WrsERb9KC1idyugh6HeSkatUJ0uVQVMLzNgK
Q7Kw/gTSbydVQys4XI9LKoeze3lubXK5Ua1oKUxgrd2W96ob7ZuX5KjspU3zWUFdQXlIX5Kn30Pz
f33r/5//I3v+96VW/c9/88/fsnwoQ5+H6OU//s9D+K3Mquxn/d/iP/vPvzb5t57yH+n7uvzxo374
mk//zYv/kL//d/vrr/XXi3/YpHVYDy/Nj3J496Nq4vrNCL9U/Jt/9g//8ePtb/kw5D/+9cu3rElr
8bf5YZb+8vsfHb7/6xeD/fuv87/+9z97/Jrwn7lZVX/9x7vwG/H333/d//43P75W9b9+kWz1n+Sf
UO9QgEQ/mZf2L//ofvz7j6x/4neUnIW8HJ7xyz/SrKyDf/2iKP9UKX4pjiUySQ1pgF/+UWWN+CPj
n6hJ0gqjOUSRFgKwX/73p118oz++2T/SJnnOwrSu/vWLOrkFmBNXRaeSBoRoNXEOLu84mOcaOR6c
aCtVmXMvRVueU8odmO57razWlA6GTR5z1YepHdyHmgFUsTQ/BFLlg1vsHrze1w+qVTyr3GS8NptP
QzHKrmnn9jpKXnrDHtbpUNCn6uS7VLaf/NGUPlvfzzb891WdrwIpzat1UJUm6wZobgnCmyl1gJkV
cRUUtbrJO3kDLCty5UoZ1gByvX3fqc+pGupH31d2Qe3ZD3We6Btos0+broo/n+TW2NUtyoV55h+N
xDnSrlFdpVecddWbkauq8c9IlYq72DNXZhnJbhhUxhq9wDvHCT9Lp1BZyykEYoPfPiTBeH/Kqmiv
mcad7EO2ktgrJ/v/1F1dk6O2tv1FpAABgleDjd2223Z3T/fMvFDzkRFICAkJEPDr73IndW8yJyep
c5/uTaWmks5MMEZIe6+9PpCdyoFyXeC/CoeXyc9x1IoNH2G6hJCXMFfDKMoUvqFdNn2FZu9HHw/f
IMdkORJLv4Nq9nFMRm9bO8YRwir001Ivl7QNbpQw79LF4AYuqfoaqch+9NLpQ/wxwyD4i7ciAS/A
ScEZg09c6NWbMHLbfkz7U4oAR5N8JSIhu7qBCODcAwXexcCENkjaYieXiA9NT15VLXBl7u/4uPId
S6Ij3EXNVo4KfoWpl2ci2lTUK2fkgG5F5BCz5miZNU2puljs+359mZOOFVGn6jydpr1Y5TaxyLof
WQ8eqm1FgdYDdCKY9qVqaXYTR4g0Geu3IV0b8H4Rsh7MyRco4jdEAWHXs/gGnJbu0wMMKjYzPs4Z
9kDBtnfDGyb9eZot4omcwgG2p5WG2XQYH0d4hubUYxeSVddqhjtZoJc+n7PFFIyztnBrdlAaKYWp
1/SbcMx6uCvrS7yOyHiH23IJOBxeWePJVuKDpfIk1m1Fw+mUOA9uNu5tdR78SCKlNj4yvzdyIbzQ
o6KbSeJQcwNCytpUwQE3qvk2C/plV5E62NgAtxANqL/aCTygKmjzaSC3alWfxFDBx1Cn7Tnh0d4T
3RUtZpYTz/JNqgdEvGR9EUiMNRpZhQVzcb2pUR88wGWrRyhxkouqebA8Wk9B1gcbE8jp0iwGrj+I
qu9a3VztLHfWE2bb1Hoo1UT6T8ng70C15UXcVRSGWxMpQml2tZAYia4rx1JWv7pQfhCe6l+HH3Fd
v4APfCUqyJcKGslRMr5rBoXVtvhqS7s2FRs4t+AYgsLoYa37aUUI3tQ9jKP09wpO8ouDD5ZSMxjC
w5ytuWkdPJ5M/KPBGPvY+0GJBNpTiqdcLLCTQ9712WrQbYxh9NDZbSr7C3wfRbks5KTW5hN4c+c+
SF4bG3yoyPA5CR896eV8koXoyEti2vOS5JQsBzcdzVoD94wT2Cfy6IzZaL8Z5hg+SUu2o6N5rbro
i478D1ZD1OHDFHTUN8th8DMAwwz11Y72AxuQh6fbocvb6tB2HfJIfZvsSYsLU3zbpnYfXO/2boRA
Pc0ml48y3S4JPTnISVuDNZDdkFW5MU2CnSsONpEYzkImt7kRPQDSoKSo1Ae1nIYAsvMmUkc/k6D+
zeFbiJQ6kA3tk13HBWz97htlywai4qnvXo30bm7+3N+JiCq+59XZB0WDQnYVkkUAjbSgXeSzz2ke
BOpJ1W1J12AfMbyFc1cFB1Wb0l/GOIfbB80r+ZERvLh1mH5j8nOtXWkqDX/+8FNTdUjeXNwW0xbM
iIduv2b0msiky0NTbaux389tcJQ931sRfZ6cvkiTFLXVw7YyvPSAZqwV4CYr+LCniX2ZPTptxnye
aalGmDon2H826FtO3TjvNHaMnWr1V5PUpxqiDDww+tXNsOjB8ZQ73Zk8TKOvvnGfIe/9piQ/gloo
NlaFQS4SpGd3sfFy6DzPSR1fvWp8JE2nd6qnetMQ+6n3IbYHkafasnqtthy7kFo8cmRi6vfGDmmR
8HKNNHsJbffkyRSBGsprAb7iZAwQwnpoo9lu0LSKHdfNUM5rlMNNc35oGyWLyQvNZkqQZ1gTOuC3
9WnOhAcGjW6PSkECx2c3PYMSkmILstlJZJ3dsLnGmYqGVy/rNphAB8b0hG611vLA6gWs06atP4cu
+jh4gXlWAnzUBBbCuNX1O4p37KZG1M/NXCWl3zlvv9JI3ULhPJT6FdklCDM+RGPwIHkrbkhvPzCr
50PqYyBPcTcYAtWXbkXZscx4HXXD9ugfPuCRveg0uOJlIidRoemKF3KVrN7LXgc3nY6mGLGzb7xu
Ig/MxN7WQzb1G03YqYcH0QNSb/qSDtGprhCg3FapD/HUkr3UWUeLuJlEMZmsKazQ7hLpASnEqRKf
meFt7q1yOY+TJkUTdVk+sWbask4vl1gDJsUans4tYuf3dGjWYzCmNOci44BJKvHEBMPupIP66xDB
wzlS/vSkW399kL4dtowmsliF8h6aKnwcU2meusB0eFO9lzWzh9VV6+tSrW2+Ym7+OMPRpLCsR4hf
e/ViM1wbR6KNASd0HyS8PyeyuQyTYpCjpjmtZPBEA+yys1u9bcW/r6nyb83ah08+SA+Z4dsZgQ1F
1Gp7kf2y5v1Yr1vX1zW0bc1TyBrEe/qwwqEmMDdoVtJCdxVkXfIWwbb1CK9Y0ATRRV7kKk2OaV85
mci8+nfuzkIPke6jYo7S4WBcbbB982TDKZJghb21rkHkkTma/kOnMYGVPV5v2yFNFL716XaY3U6J
FOaCoagQni62cP1+8dyAhaYfsVDTLfDd01qliFZXFKfiJDCIGOBINqQuzPV0GmoPyQzDiFcw0ttu
TOsiDapns3T7es32XHKzkS1ku/Qx6e0pYT64T2Jfj4D7JyrzJWpkkabnIG2GLUeuXLmoT3Cw3bkk
3WZ9HezicSlxT/AnIdkhrucNnhlSw1h8hbro0FO7MZka83cF6uJag/OXfrXheOJ6PbMw+JpqVJOZ
/t51fZ3TqWoL0auHYCaAbOJh1/ktqqvJBwgftnZTj9+HyMHPudZ1UaVJi1avmTZC1JBV9PDwQp0D
3iwHBT08D1H7em8+14o/B6IbwBRHKTIOLhc8YnlWAcAbLd2yhm3HwDwGOjqZHkLGafK/6p78iATC
QzSlIClF7QFr9KWvJ5SOqSvMPL0MDd9Hq4YcAqpPU9cb0tRlym3eebHYLF4tYdAKzovvpXs2ZE9D
1DxLzTHtnxuWa0/mzAGrrNODF3XQ//r+92qyyNqC39LK4fcUdfy8BPSLTrS38cIBdCEhgmNvP6+k
RXd7mbtfZTXezKiT3FD6QRJ1SrnYK2bSgrFlN8YaZ0zCv9HeMkx86csaotZVS5DPg9mOWr22USU3
Eiyc2YtvgXV7s/Rvi9VyU1fxQ7CwL/SpD9Sdk5dkZTNUX6Bhfka60KE3r6Hm3zCOanGj8wvanYtV
ywVv7dCwEpPdc2zHK3c4AgXjQ97cVehJgw2C7TPh2TybBYbsM2h3k37zbdNsa5ipbvyK3zS/TH7/
uoJ5Mbb4uF0fDEijDYMNCGv7wBvwb0byfE2WCZpb7CvtUKJLROklUCwL7t+0ZS7vavmq+V1sMS2I
KB6WJ5g/3/iCDzllu97Eu9gzMGgN1gcS2QdUePDyAdaAVYNPAtIcedBZto2p+FFVFi4YlTjBNjqE
/pE6g7HHKr8or/FBMEJserfoAzbAIEx28305RSl+0ND629K39KBZWGNPfCHLvF4bgVNfemhOzMTX
3O/FGZUjjrYRY7DZnnzatzc3MX8XmDQpbFWR4zDhiK6kSd8GMrGtrQBwRIrsVye3AdXwOOmy/iR8
f7wFqj3XPp5apaOPLVPJYSHxWox2JB+Ft5ZSdm9Nu+qz66bhqmPypk5UqOqtFQE738Gkzfu/Vq4K
kCjFd1TWh3qqu3zoBhDX5DwWC43mR5nBXyXuq1vVVeNDJgfYBAovu2VrZfNRdEvpa+CtMJboC4Me
4MbSDr+gHEbv38SlC5dfk6SaynhhJ0bD8ey56HHBnp0urn8206/tmNpDFjgJU8Kro8w++9XavWRP
sxHfQbASj4vIvA807V9CqoYSZnpvrE/Ugwln/CL5r13bVXvnGv7EQhTna6UikFBG/vT+swkU3hSo
0YzUzE0TRXxHmsEvsiraZ5zoRwiwsaGo9UTadT8t2Vui4mHPALeeU5Ve6GpvU5R9s9KAPirdJ935
OCLXpGRrZdASrf6nRKTBZmZ8fAxR8prFqSKts2obLyEa1KY76btcgM5Be+jXCZlsdic981G5Pjk7
gxlA6Ly3Xozjlk8azQbJ9jDu9RL/ZLph3gUT1YX2eJC/V0egZGAjliI6ipDjdI7nxyVCLEY9NmVX
2ScPy2gDa1nsTwMlz6h4k8Q1Jez8CNZo3sloOtg6iLa8q1+43iopmt3A5CNth/m6VBPsA0ZVFf3C
XfH+RzswzQo+/gj7muEce1JWNiVyCsnBD7uzrrNx916tNdALHfDQaRV+w3sHKFK3yc6O9bRjojun
3N8souuuSC3Pp0DMN+ydXd6v8G5dWshLMVuXc8EFlS+keRVsLqeOy3PVBSgepanySoG63+uObjy7
zLmJansUIKN3WD2d9G/4MtLCs4AyCCaiOwEyfj5OoSwnLyGHyQGaJywgjybyL+A0XbJ7oTnMCh3U
Yi4Sq+8cjK2sNj0RYWkjsMF1ozuYqCv4yXiEbpPWIZiRBx9BXcDv6EKTgxGalSlIvRvA8V87bb6r
Pj7WHl7Fe78qaWpzC7D0ccC3OEMLcbINuyAcMXgBSxRX4buRROvDMjKYKSzXlmXXKZymYwW+1m7t
8WQHU74/erfck1BivRRpb753a3OntoisnEUA55ShRilZmaZssAOs0YI8uiEUG6Fx7789R4JiQM5U
HHns6gKWq3kTWtQ8qITZ6LmcpVOzY4Ze338MeiBioFbvFmRzlIPd2pRpJqYimISETYyei6aNXalh
LJoDvfdmMPZjTmGaSLofyzS3ebcmNmfz3bVEzo/h2mYIBO2/WQyGCt97MfFLjAo8Z32GtqT1ETTH
+vq3NWfh73MYUJ3HJKpy5Q+AtWF3t9VjOm8TvQ57B9LtvVQA9tTP9bMzDQ7WBbiUrKdXj2iUCH37
MZIhqsE2LhoeQecimuHIl2jMoRCl56lfHmpv7cuRDMMhXqfqSu+twSy7b4Ajg5MvdFcSlM5+ZS8Q
9SFuEXDA/Xkd6AQu6dqipe4z8qpVjeymoN1PKNJzVoUPnWDpx6U1ezvEwQtGb7CsoGajXOyVlYxB
ER598kjfX02qxEbWoEtLBIse3rcEUJb40VR9zoahfU7kj77K0tP7Sw6/qpOBg/OJAxiLASpf+yh7
Qxbxnnh6fK413n8T1yI3s4x3i6un87zOPloyCnp0NMCziwfJwfO6X98/f1wF9uY18VbKj2pGz9PQ
ZtwE0fhM68w7jfd3R67Yy+oO25KaM7h7VDU+J6JlPRWgdfZm76grjPisEcGmydYXb3Leg1HxVoXE
P3Pi7+Afw09z8sz6Ip0IOZgRYTPwyyGAgfAlSj/72tr5Qcw8xnTLZBds4RjY8DE6Ku9ZMHivU99O
D301bica2b1LW3Tb+kaqejz61fJ9GCL/pNkWjUea61akj36kdDkEC81Dy56G3m/KeE2eYRIk9/N9
403hduu1wcFW+tv7d4919maXkNzatb93Z9WmWpPmirkbms+sgIVtWrTz3JSTXB5ZFvyoo1Tt/Psy
iMA72/te5+PjWXroU7lPs16dW68tfRTRN4IUxa4Ld/BNqbdhsHZl3K7DYzWLl1DB+lc1y1hYrfm2
6WUZjLbLPTawcg1mqN5NuOYTrOdhNJld0UCjE1F7OjaAG+77dlSrI/JW0a7FAyvmikV5k40m93kV
5yuj1VNofUxi1+pIQguveFkdBNJM8sH18puODil5JHXFT5lvAli2w15Dt9jhSR/3eKsBkvXtV5Cw
9AU+peXSQhivZ7ccez3UAH8JcuJUDITvvkugwNKfxBQd4yXuDjgBs1O7/mgN8U8iZsjsG9wevRc/
6mlKC7ooBZLCgJRCcHPzzjmVu0FU6JbJF1K19sJgszUYeBWTxd8PwCtvcJWH1d58fd/X24Fujd+u
JQ4ZXXRpA2cH4ob8/YG+vzEe6mruxJNvqqxcJt6WBO64xAc+yUx3ZH7dXQOcQ4W+v2TxmJ1YFokt
1IY4WxSW+trMF1iMYx1M462zAiG2PNzHWYdzsEriIqi9DhCYoKWrkOhDJg8mgAinB5hAwESXSJGK
28RskrqxJzfG23rwaw3wkqDzbfx026ecwans/iKME87xZF4Kj3d7YIRTTniHkUAgv6bLLLZBO/bb
Rjj9FtKHyoffXzRY/uy+IrS03o4drV8q8iUY4hRhhIE9uCT6BL2ufRhwkG7metlXwLuwsWOBNzPB
/jVSU05MfxXrFJzTe3k8tYBiM+Av9/0IYod4M6D3/+0b9UaHucDgxu17SeHx0ZVsSbPNnNbwzJxj
+/B+IynUGCVezkuQTPZTPSAnV2Sh2eJkYoVrVfDATQPgBUODY+8BeGsiv37usf6x/BRUKo51Bw/f
JNIwjHocvLbf8QonhUe8Azi16VHSNqCb1iRwGnJoD6s4/BF3cj734MCcVeba3YqY7XxKonEv2Ehy
QGRla6i4eNgrnjxtzgJQ42QIMlTZvcNHe59z44d7LCM8n8a+VcLOL9mhuu9ZLAqu4FFPdVo91hSb
CQCZSwMx0sOCwCMiAFPdi5c5Sj6hUR+PwPxJ4et62ir4Mt6wJRwqFo7X2r0wTfxXQGYJXnS8QXHr
qk1r+fJNuF9Xo8Ki6bV/7ZIA7liZ9yo0Xzf5wnxwRhYC9D0eq33r68/MwZ/Ug5wh5IgXnRIAzFau
CNC5HyyB6kseNPW5+UqysUMybopSh3qwcY96+dD5QGeyOwWkirxu1wKKf8gIKgMEI+QV9rrPevbz
KtaIi6qA/yfB0u6CJmuLtXfdo4QrTtAHpzjuvreIIt1VVABCqkFrGpBW+/5uEqqbktbtrpXwlzGW
4KGbJE+mFXR0U78aE8IDBUkBgb4Nnn6RFFxLI5x/8BdNN1oEuIiLJTLvBqKAtQNcblR97KLG7Ac7
Xt4Lz4Vn9ogBCiqBFXVe4n22Q/eogCkX78u8q1l2AvnFfvcibg4eA76aevqVpyuGLqwaDo3ge29e
+m+8xbEO55oTMP7qg9LyERucfPIUmjfi0WIhovoI8B2IfhsWZDLJo2fdrQMmJQHvH+Gk9K12mXdo
/AztMEQvF+yqqDdYCKi2D+Ijzl2z6VdZ720cAcBMk/XQRAO9IQ0CYKJKHifyNmVgK1YKVjEO4xkE
wwBSuJcY8MYlH+IeFwMAcH3HUAevO2RNNpWe6zL0xwEtR6kLCt/MHNYY05ZW3ZPMkDERx3Inx/mC
SF+Q6nr29r41D70GZkJgbMUA/IEcYRme5LYPqT17oY6BIbXor+fmEvXRfJ1n6UrQmJat5BRh1210
xjxhAi7O/YIvgcp7zR/eP5mOWfSaOfvMHLsygJrHhsfo/MQ2Gh3L30slgQy2NsrYedhF97USfcbs
7TTbNTsiGRRTpno5igzDkJVqfZWTeGgTIq9OYO411A0a86gtVbTM16HRKLRjTF5k38cl5L4NDlJd
AlY+y3X4LpKVbt7rLadgpeT1DXIFictVg9bVdkd0emTXeliXk61KSUaYqlbHURi5iyOg+7HzEWsR
Lt4GrjEWgGWt96l7TXyNYFaahVs1WrVzbRbvLVUATeItW8q2D8zpvXinGHTv5nTLqWNlHC9rEVby
aGxN0BXaH0RBCzhG9KmJTH/ou2Ypoiaeyrlp8q4y1ZGG/tY1Y7oLAArmA7EfrAc4A9sHxqD3Gs0L
VF1gSlkBbkhY+V7DY4jnA0HR43pakmE8GA51Vuy122QK4leCfrlA4qTZj/FnoDnxB3WfTRgBXC2c
aH+Y0AyVbcDaQ4pib0zZfMikGM+RD+vV+P4SWDE9o9snh6B3t0gtN6/N9CcXo42fagSV9TTcN7xR
W5z19X5E2iNk9B/fS1yEw2OauzwSPSFlDIwmeKdg01KOV8cux7IhSf9PnoPhT3oVzLli2FuCFHB3
lPXRRPx5aL+yLInElNJtsMb7eQ7mq8HYIE6aW50scfFeizKSXQQsTQvpIhQA9wN5uhcx75/Rv7dp
oWdYOWN+BTSSPCTrcdGDfHIYS71P5/8jYsiLkvj7Z67Hnzgi/5Y78n+QEfLOk/j3lJDzl7b5Ixnk
/bf/xgaJfgEpHmSjFMoOWCS9O/L+TgYJwl9AfgJHBE/3nQ8CMtjvdJAw/gVDRQitE0B/YGrcKW2/
00EC/xfIJSEbzNCs4xd4Ef0nfJB3l5f/IaxCgYPGIc7u4pO79oREPxFIU+CWbASYATNGPwaEAwXy
Vsa8ra49bTL2VGVa+k80qVe7dZ5M1HcJU/7u0MDXs76RWYdoSWO0VRj+jOH8uek4wDSXxZj/U1dN
2wUcqXHf9FRkD2YS3O0SoFBp7iZVBUeyoh36KIhXW2zx0dKP+TBrMATyFOeO+J66OekZKrmkAQlu
ZakRO8Xwyr1h3j31hWotTIDZ2vT+EzLEMUEPlFn9osu4SF4GXlsEwvbVqxPBXA62wjybBF/tzG1V
zKAeiEfuXLv8gFJU2RDFiuvcfiYhJwBy0SEEW7dSjqDXinhztMP2PrDjkLnAfo48fscs/BVKRpSR
E2ObJlDrclYYHzYoRiG0CT4pi3L4I5GRynJOlyb9sCQ+mx5lJEdxGquuNeW8RIRd4Sg4ByXAUU7e
AGzQFdaygGf569ryodrTHsjYV6lDEe1lzMbuSy3GbDmNKk7MK3C5LjyKujXtZ8pVsDxPKb7rfhNU
iWhz02dMLnlHGVgam2aM2+DXoV8xi98sxmbmsZ2l391Bb0yGWe4HYpBDSVZKerDNbQCG+/2AwIgE
dQYX/kH7cxN+S2gFC8Y8dczrDyvwcMQgkki4Gp2zx4cEtF10y5sJ/ifdVNo0q5TCD4dBQe3UUfA0
xjWsqNmRCcrWgo4TOlGO3Gk25FpYN7xMMxI6H8Gz4mGPHB+biu9kxIGGihF81fbRJ4vKul0KKpLZ
ZU6jX4mbMcimINeEs2XFORZjIW96qOeqEFieUEB8ZLyqq9+HPD5EAwS5QNlBGn2RGtXg13noUQAU
kKDPOIdAOu4MmA4COReeYit/gw0w6W49yXjwMDoweg4BLDpWuRkWOovnOHSTfhqHzNCdG8aKq2LN
MkfOfuPX8SnRcF9GmR66ZbqYxoPyl6bzqLdV0CXTD8FCAvzCryH8g2G4h940mDZUjc1iza7zErXw
sexqDwo1AFCI3UjYRxxyJmDXeqyT1p4g6bbtwnLSoK6FDNZ6XjC4yxQiZRFKIJLymvhFH0/w2Hv2
YWhh/fmwtLWAwX2V8OWg4UfAvqJTSqovLFBsmQrFF2H2iULd5/iagJTkwCcuzJDqnaPgyER5iqcy
f0FZBeP6MBK+wgBpHDP7kBoTuRsMDbFAYLNaScCDFuRPqP9mZRRuZtFk2y5gI//aAi8bdqZvavkc
AObA0C2VEHS8CC7nddumq4KfaNuK9gcDvJ591AEQrh/Q9vnehS5MjDsMoVt5TlgbCsxjPY9gnqGb
IPya9v0Qn5fKsPHSzglNP4x8aslLNM3hDGUALtYVGUeTfoYENeTPnqewZNJ5StpTUE3O/970oYqy
TasEnx7aEGrRIqmwEZ1FE6FqDcDm4Geh5wCB3hX8qbfLAibQsXOJbg+Y/EFVuPqyB62u80K5wERG
YS7VycTu17XjGip0b4nsU7dCDvsWDsZb3lJ4uqeXYBh5C1167dJnbiMMMDZ9Ir3lhF3Pn5p9pT2E
XcWTDKanwEHU/0glVN0HgZmlPS8Ztt/LAK8G84WwLvGO3qI7ALB0kJF3Dj270hNxqTfv0ZBWFH1B
HLVXU1vJMe10VrNbbceJfnd8maoPaa2yvgwzEP52friGyV7wFmaRjcLQa8tar3O4q8CJR7wmIHyP
qJdQPXOvmx3KQKLYx9h3BmgSd3zeBzUdlysFJsqPQB9o/CgT58TnYLW0GjesiZW9wIVjRKaXGbk9
dNRwr+hDEcaXOWklaC8dIIrS3h/96OCcsRLSMfzY8pSco2Tq44c2JutwbFcLhN2LiaYXzHQY22uo
q7F5DyzwIBRam0Zs//OK6N+WO38qiv6/UWWDO4f13xdGjw371TR/Isq+/4nfaqMg+iWBR08Ia1Xo
O6A3QgH0W20U4j8geTYDRZwG79qB/y6NAvILLOwT+L2hZqHgj+MP/V4aodaCDDEGMZTevX/uxNv/
oDS6F9X/UxjdPxUuAcIr/umu2SA/STUUAzYMkkfB+d1WZcJGAdpU50AwYjRu/6nG/4urwV327mIH
KwoY5/90tTrgvZRGFbCo+Rp2Krth3mK2YH39kx3Zn4mz77eFBjqK8X3jL3gx/LmXYKrBbpZ2BYI/
op2OMrQJkRcUk2t1McWgqP7hef8VVff+//vT10jv5S+ozWEKX1dUwH++3tIzli0VK+y99IHLzJIn
xOm8oTo7T6ZXwJxrAsIi5nY+vA63SxMmj3Bf/CfHqfDPlHzcOD4IuS8QAiVKGPxc6MJKAzUsFYWr
F++wgIGB3rd9k4E/ltwHX8CTqH9kj9zRMeJlp8FdkMl3zViLADjQMFuDAgQQCFKh+rWkrrZ75VkM
lQLCnlH9DQdZz49awdu+MU2c83hewRvGN+rX06Mg2T95NfzlDcVIvIYfINK/fs76YBDwdDWQA0uX
bCOFo0C2NNgLiTa0CGCQf46ZCv/BPvQnG6rfv0aKaBG8oTAqzX4ikAceWaelEkXbRsDtpy57oMQ3
x4EJdZkxpN8QMCgeUivrkg9CHFzT9E9/v6b+5V25P8kMM5gEBHDoiu4imj8IPAfXOCDnopi9YcJM
IyJX1i/jbpmt2v7nV0riBByNJIC33c+OAT4cpxrY9Ra6Dt1OLz5mGjNwiQ91Jl3x95e6S6F+fk8o
WsEogsIIQrufvteM89qFAy9MBrM1H3zanYJrjiioL8DBE/0iN1nYhxCXrsioNssK6vjffwJIDP7i
E2AbTkJsQv+iWRlQH0swzQtGWn4IWN88wLmTf/77i/zVs4NU678vcv8Qf3h2IzoAtEoCLLPwezyC
QDNM0w/dqv4fbuYvrwMdhR/5EE1Av/jn68zcrRAdcaDCOjusifmxLhj64bXPyv/FDf3hQj8vxtba
NsJbCCc2xCcLpu5THgbXe9v7+h/WyF8+oT9c6yc5XdcIGXi4FrOhPkbjLI4YjsNC8n9zR5AKZr/B
Avev9g+PKMwsNGBcFD4g7U0YYqX3wDaKZQIp6e+v9JdrHuv97gEFC+efpb8RItMUmoZiGcKjBpV8
8kFdox+JX+UJBjJe2aF5/PtL/svxh72DIk8DTjoEspGfk3Y8vGdjGyEBEgRPUOtbiD0cZqGD5mdv
xGTx76/2Vw/sv9g7j+26kWRdPxHOgjdTmO3oZUhJEyxKJcF7j6e/H1jVpU1wN1Fd4zs5Z1C9FMyN
zMjIiN+YYLMQc15cY9a7sGMKEAwsMBLnnnHuMplrouL4vwYhbyDdRMEDZw+3u9ffq6w7RaRH4YZz
MttZ1MxfplbpPr4fZCVTt+R9ouDZR90Pc1Vei0QViUz/UItx7MbA22kc6VAwARwd321FHPwUpz6J
B5nCuvceGDe9H/3taV6Cm8BL1BetsNWWrONRDFSWWGBeYQieKPw0kmxDHGXJCK8TMJvQkmDroU4A
22p1uPxWKweTsVIvakCPVTrOSJKJ4ohTUlT5DvSIr+8v6u1WXAJShkmiuIh7rhZVyX3nV0nsGLN4
iiQJKUwDTJdJp3723o9E8bteHF1G3KyWn5CgZPfXe0RLQiXPOvRKa5oMVywvATCvmEH7EfZKKe4s
UGrJwcrN9JOeW1pjz0ou3mR+3g3OlOW0ic28QoS6niX1kAwBjXum35/biIbDbhzT4oH3KRPzWJmf
utZoW1eVx/4R2C7QmLr8LObj/K2q4CVNPX3qXvicgwm3p6F7qvz2EFbDJ0nA9T2smBMKcfIAF6i/
x8tHAc/dMe6QH5IZCWAjmAvHSDOGSoks7rUwEAFDMBuM/fSjYU5f9AEejqFWEv2fMo93Y1aHitP4
upy5vpXcFkPaf6sQ8jzkKcA+aY7na7NMBy8qA8sRIuzSpkRKU5r8qXzgnTEqbuIPastocIHuBNlH
YEw7rpzvXTs1jT0pQ+6ocvGIg4LviXCDP1h9VSauOcYnQSnu+jYybEUesg96IZbg3uahieymwx3F
CEJ9V5iDeCvmfQZFTBHMaN9k9AFdqYl8D2nIxAXKCbcGVoUZYnKS+bu5HW5psHhgO125Vh4yIb+3
LAQH5NSxBD87ylqxSxuLeUll3YGq24Vh/kmV9dZmtGJeBcwbdoIBtwrCYW+PGJO7xSgXN35VXgdz
BvaPhgUU9RwtTACrat7cqGGXenNZjN9Co1R2bZd+MsLki1Lrf2Rl+kHuStNTSwm9sACHExQ6vKI3
mLKk6IbaSlrlP/BCSO9yo6pOSy86Y0SbzfB/lBk0abkDa7aTVLn7YgodYzqzj0tgiIAKrZGfj7Yx
BBPsa6q+zHNH8QeOTShVjhVGmZcZreLVPDPAMwLIG/vcJUtmbmnK9yl1PG4P8i3Ei243WmZ7K4/6
t0Q2LCeiRfPJTIrp1KWyROcyUvZA939a5ZDYc1h0LrzD4a6KDGVfpgz8C3x6LEP72OS+7EQTU2Qh
fdD9+GToHah/hN/MQBpdQes/11mi20La3cxCeNsaSW8jdHHImrigNZppjjFg8ZroT6qvfEpToJgL
lD2Q58957H+Pp/mOsla4HehGc2egcP+hFrOrVIUoVDaNxXMUugNd5sdQl5/7CmGwwApKDLnN2FYE
EHxDVBYeRASAdXmkHtNSYjeMn/yy/KDrlXWcLHAPUVyic1kfUwNzkyn0RzvLG9icHA06wRaHtSie
JlE/ZZnmZr1/GpokcCVej7KYF4A6tF9aUn8vc8tEX2hi1A1TKOqyI1KGu6ZislgYqZsP5S7tGxUE
mt+7pIkHUwWfTosxvh2nHopmluAsQsvcUZvsICsmojsBvBqeNGC/YrGz+6j5GEkCyFbJytwxYAYI
SKv+Hvb6r8pU9Tv6ASMGN5CKQhNnbqMTdgbgVKcxJJ6eYpc6ZZeAnF+Yl6BWfvqaFdiDhWOQ0e5V
JfvUF9XnaGLW6Q+gAidoD0prCJxQ62m2wsDp6kF1O3UO4ORDkjIT+dbwBwL4ZucmagbgI5HvqWjg
UajGTZuD8a5akOIUnIMh7voePAq94CMNhw9jKu9GZhX2LHQ/skD/aYyt4YwKysSBCUGvw6IyZ/DN
JHKajnNsPs1tLzttE34zS1gjVRs8gn37PMfyXa/r4AKCDNoIXDPgOOAcq0AyHREF22LAe3L0o8Cd
wsD/GMiwT+k+39ThNLqlQWNZyevudhCkX4A39fumNwZvSIQv5TBInibAFjSAroLhncZ9N5lo706S
TrpbtqAmpo/w7IcThhidPQ68GhZHwC+z/AI5jL5HAcRGEWjmgrW/4mcDRlC3XjUzR7EoY41J/a5o
4Y8WxknaWg1gAE260WZMX+a2k73RJE3IMicgnED7i1olwi7TBvB8ZaWXdjqk1beBfLXLTVRVE6kR
n/gw4IAGoYlOuZkHz1YVlV/moS0f89ikck7l9m6UGlQuu1EJFAeSFzjcpA1AUCiC2ISO1qrVzSjF
8bMONugAwTT/1VlF80vC/+9jKVThkSlJ4yZBlX0a1Kk4GTQ4MNj0JdoaEfDGUOz42IA8mhu9M+Od
mosAbYtwyttD0iYDLI4hm51uHlPTHaq4EGimG+GzCQX/URN06Gq5kc/M9btAOYUJ4tKuqAq+f5OD
0iidsgq5YKuiDQ9KEn8Nebp+QfgDqocoQJqyi2JqoR/gSTySfGN1GDPAKk03JzbtpTo4AfaO04/K
HOsoqpfzAPTYN+PJ6SaEH065D4nnkPo5cE1bHaYU42k1zHQJPugClRRG4HpOKc1ApM12yCJkp6tC
VK6ZqUz+1zhohciRwRPFjlUYcvKoMc2InvihrfCYtGqu7QCWymxhTRikm7iW9cHRqimwbvOg7T8F
dGl/gJ5JYzYPQwtohz48aiZUjYOKcxfaDLZKaU+aKz/letJ0Lq1un1c6uBtQFYnglE2VNad6GEsd
s1mzog6gWfLd95n4uRaC7aHL9MBHmEdOtOIQKSU2abMoFQaERykxHFNC8fpKGXo6VwUTRvTjutlS
d8nURMSftNYAfzG0hceIMdduFcofEEa9r+MHOM4z0PjBrNLSTiqpY/4QGHl3TC0lFG6YBwX6t4r+
MwbCjTmOXiDm+cMIfin84oNkEuG7AsOVxaaR3b6UjAiWQyFXV1BFUuM+kMvCgBJn1jkzk0Qcn1N4
XOJTmU3S4JVN3Er3AfR9/1AlSRt7QqPQ9LP1bki6HwVjQCaspBTMh+LMzDkHSJHEXhOZ1eykFTMi
0txIr0tsgsxCMl3t/rDI0r2tj1U021Ylj+VHoD6TdFRKUy3QuVKtj/xNGnJpYKsl268tMQZxWubR
MRWlABWMvIU1JiSxNZzaMVLApOBVpu70HBCbDLA4u+sAF8q3MCCb0RnDph+ZXwXVPLpaasRL0lAs
8VfXh4srMhTgDxwsiwQPTYkBnB2Ocs09JuetYYeJ1Ev3Iv8PAo3g93eBAAWUXDhoxY3a4wruKIzr
Yii5dRYt//Mgt/0884Mj9GesHakSAkCHDIHbXShMAZQtuRkfdChMcDG53+BQ9DV6mfsGtyxoaKra
1TdyY3RggfoUDsj0Salmk/lcpvRZ/zzLFtwV+HqxHQSC+hxYQxzvylKsfg1TQZJT5az6A+pT63uG
Fc0oFdZZBu2z0AMJmnbbXnFfiWjs+QmzC/hU4kf0fLSvcwZgkGtcVb+24EQbgOcDonhdLiFWTnGp
31VtnP8y2nQUTzGDsdauTJFiJAnqAoFffQw78J0ltsxJHbUPklKq7FPTD48QWEVbCuHRwJWXped+
xnvEHtseBmwUGlpwY1aQbfaN1mGQa5RTr7l0DkQ6g3rcJz+R3K6KZ4Ex35Sgbx0JxhXPoLF+oIKr
lOfGF8wkOlhGHMUFlKUGzKvN3aV134JUl5TOjQ2ga6MDWKeTypOpdxMMmLobJgqUdI7Ub5Ddkmo/
65YAUwYGO3+BndEXq6EPay2aEEhZ1z50aTqxQ/0FAEPvf+tUtVE8EdSZeii6woSk2Ftpr5oQYREX
z3e1pvXiz7FopfCuV/NE1U7zXE7GNcZC/vRLgV+WOSji4K3caI2O/joQppkNJLK7j6HFrgOUTlXA
dBQbGjHdTZDnzYbhtZXWAVqqQiAsl3KnKtRb1DLqH91I9jjBMJ6Se0PoTNOpOyjC+7ypWvHk89vC
BoehZRzSSqj0XSXOzPTTeC4UB4vVSHpsRNSJ9q0AmeUXtXOOq5mGomtlx3JVGV8VUxO/NAzEYJSD
tlTteO71+AvY26Hbq0FcGp4MCCw6lDHGjkvHWq2Uu1aD3HaVClqp34MHLIdjPRfd7PpiPiEQEPVK
uiDulPo6Tw2x3klNK88MUGvIY4Koh9ZTPOeUwdOcAh4vRDHqdhopjzpVNIsawZB55k1ijEAsce5N
i/Coz8poXck+e4cXAnrBi4hEG+TONMSWbHd0ZNVDJ3fqD9jT4/A8jNbYgvwzpnwnwXzVnG6Q4qdU
BbCwb8Zg5D0LOBLMXeEbc343xO0QXDVDbPhfmbOmBczIUSxPaa5jmp3k8ULAlOCWT7lZy/cFdweo
Cgv4uBMotQBUGeSE7HZR1gZfEFMVyNuWEO40IKCl0wS91R8yC/F0WAUMdGw1KOVmz+sIXqgB9ZsC
r4xSiyeLWM4WFP8qW7icRvoQkzGY9/MZbkWqj5QBQq2mDcKd+CB0oStYi822bfhtHZZu5Idh2jhQ
2Blhg1xVRQw8pAnRARHCM/8hK5Vhz2tvyp/4oJHKxhuNlAJu0Geh/FnV1UQlkaVFUO2AKwrRAkAk
EYVjfyiyXtO/G60V/4wEJSy+DHHf7VPmbih2tJa/o+mY3wA9SzfaPG/aZTTKaFCAcTPQ8qJp9rpL
EXGiC7rwdj3SnpAH/2skjxutEGk1j2L0Q0/YpPgyaJgxmVrFSEbVWLRJnPgYHEJ02Pamy4Xj9bMt
H/6/RNKiwbTIHb2YnPz3ue/Vz3x6foWIW9ppfyHipP9bJrdYKqBEBIZkmSD9OfVVlP+zJJH5LW1G
qGiMDP+e+oKHQxZJQTaeF56pIhX+99RXUP/PYJzA2FRCUp/vSxv5fxj7vu7KaegbIsD0MttCqh4V
jFU3VYQoIfgiaivjguTt52PVhG6ohjdN/T87Xi6hDGQVDYYUNKNXDUA5Fo246euY2kw/jEjlpNz5
ZRI/vt/9W/6Z343Nv1Z0FmZZ8Vk/H3stZcgmwqhi4Ia94ExFs69Mc/d+mDVK9c9f7izO0oM8i+Or
8jAaSxz/Gz0QBDB7d3ZRSnFoGh8qF/2hL/6h9zSndobvm4ZNW6tczWGCzuzaZIneutHt5DVO5cB/
x4nWMZCuF69k4LlbmrlvpWZXX3DdVo25L5qRoH9bHrNU1S2OuYcn1NX7P/Dyj735jibjTgUADKDS
Veai10GTQqH+xRql2k25Htz2uLgfBKkxj9hhjgd9lh+HwR9dCEjpRvRLv+8iCQjo1FRkpievv64l
8OAYujxGvYlXMw0yKS2PJQyi9xf5+gp42awYK3L8UYvEUOxFv+xsE4FST2lhUlEiWIAITBre6/Xw
9f0Ylz7bqyCrnZpCgZ8qmSBAWsFpesFpEWmVfv0p0bq5Sy58uFfhVltT9iOqPItw44/RDa7ojsiT
HV0l3wyPliQEkFukaJ8lL/cQcnE3T8byZVb75lX41SZN2nHSaezTvN4Vz+O17NEG8Vqoe7Lt2yAi
D7OwMWSTSdTrkBgpaSru4xj4vNksfSxQ9C6vzsHxH+L75sN0Yzyliqc8jR+LPfRlT93l30oHU/Lk
K70zCDK06TZ27AqqsOwl+vjcIgpWFniAmQus/mwvKUYdTVODlutyOuGPo/qbXQv7+BRugSLe/sQa
s0R9gWRzBWlr9E5hoRTgV1SZDX3ovbaTDpnzA30mq7bxtN9t+1+/3VKvAy7H6GxpFl4VE50ooHmU
MYvkeu1Zp2y3Jb+77MzXW4cwOI9wszKyZ+r3OkyoDCmEbsJM86EyYkfFmTmsfkoqTSYINlb2P3vg
gnw6D7hsrLN1aYXeGXoBRDlhjh7jsxs2f0hblp1vNetXUVa5bAhbPQYNFCEGPXnaYT6gMnU0btRd
tgtc3Sv3W2fwbfJclsUrS0U5Fsj/6ggGpSWgg0FAfBlogzxPBbAd83+CVizb/VWQtZ+rUPQq/BeC
tMWXTNjX0qH0g42TvUDy3uwIHfgYdxByzJyu1x9I5sXYNy87vUaNBTC4HXDb1vf5DqyFy5C7c8JH
+UtpOfm3bbeBt7eDppxHX20PngOIlg8sMYp/NeqHEALnxtWwotq8/IjnEVZbw4rkyoLetGwN4cty
sLpdcl/iX715K2xFWh1hc8SkQ6qJlF/7+24PeXpfHWHMOcbx/TVdyhXnS1o259mZmjpfNGEL/84V
i/R5+y+kz9l/53FWdWbu+5MMiGhJgtadvzd280Hzpi8zCrTQPd1Nq4TXM+0/9/t5vNUtLs3FDCHs
5VN1z/IvaImipzuR13+vDz0eFLMTRK7FL7p5nF/sadZ58Tz06kZHxIxB9XIKSsVZhh21qzupi6if
UxR3xkm2Q28rFV9MWucxVznET3zcSpf9IiHd48ie6iUPyAs49Fhv0w8aBsveVtpavtg7y1xnFKmO
24yedYSxQeoNzO7I+yUTpPbx/R16oV54tXXWINHY0vs+WT5lbdTTTtcFpBDl4juS1zvVz+lTICgG
WLNqBzvAzsQPQq+y+g9iY6R21SQ7X0Xiq0/yj4oV3qpZ/og4LFpC0jUSRTvIKVtZ4tJ9f/YtrFUe
ClBXm+Vp+Xtdfy97yQmq71V/6r34UO8tN3ja+H02csW6+E6YcWQVipUcLWUH6X74TAVn9474hdZn
dL9svOVhlewsF+b+vja89/+Ai3kX6A3IGOoAzARXKWTMATwseZcJgJvPx2Xc+H6ES0cK2A1uj/Li
o/FGXR1Z1VbXZ5DW4gnRDuZyx2Kvux22HSKEaLqKtr8R8sKiWM1iikjLwNTWV5nS50ZUIz9hV4hS
ldkfYn+/saZlG6zOz6sIq21SJLPVZQk/m3ojnswTBejNj/YXoI1/cFZXja2XdPgq2Orm0kK1XkCk
0V8/IGQlh27/dXg1HZSNG+XSxwIUy0aQMGd9i2sr60qK84npPJU1fji7ap8RTPg2uIGTetFu67Jc
gbf/WpxJ71m06A+BRXu9AY2+H/qMXiQHbvJERwWR4MafJM1TrqWD6ca/1CPWF8fubva0UyPb1g3H
w4Pb7WGb9w/unguZEfdCmja0i6iE1NWdKiFxzPAE2EV8LG7REalOylV0EnhFqo23XOOplw9ec7Vl
Y3L5l0dbHnyauHQwV5csgq91Jg4EVvfBQe/cTnfM42L3xIPKK+7k4j9NTGgnlyXDLzyjOPVnIVe/
fS/mlYxyVwi9DaVAvMoMIOb+LfcvxG3FcDtFw2oqm2+Y4V/niu++f4ouHtOz8Ku71oAUBReL8GPZ
29lwo3VbXgSXIizGqJSzmsZTeXWzthLM/QaaH9Px/agggSYOG6nm0uX94r36VwhtSfBnNViSQgBD
NQDNDPzIlvwmBg5CurvFew3JV87M3dblfXFVsFhwJYPgq6zvDPDdTdMiHmir8+ChmgOALXHe/zQX
dyOPbJ75vGxkcw1h9CfRzKDPwHhI7VbzYMwbhyVtG3tRffxn3ZSXN+c6qWIeyrse+Xoe96s8V6gQ
80UQBbb+TdpJbluiA+BW++jUfgxOdFS4MZSf+qFLHKNw4m/jz9zxt9a9vHLe/A2ULIA3wfXCFHr9
OQc16DCEx+YpPYZ/lLvx0PMd++d2v/3kWQFv/0x9S2X9VyxjtXV8FOv7nrqGxmbvKtZep/iTjomH
SbRTXPvBPj3kI4Lj7nBd3XcfA3drtcv5fmexa0vQOFEUcgA6kYbvo/GAXndnONaMIpxot3LwL447
7qO0+nkx03ZYZ1ajwOCHx7ldjeYVU1LXirZ8fi4u6CzEKocynrMstVlyqNTu/dEATiSjU3k/aTiQ
jvPGZXnpqjhf0Cp91rKhwjviHArah7qNnRGd9m6ZKdBAef84LrvuzYcyJQmlFyYr1ksSOksyQ6ip
xlQRaWkKKUjlL36H6WnrJSIvJ+xNHP75BVOMofWbrpAIUZ/Z7LIjRae7TV1wQrDHMvTsM2BwbqE7
ljM6g9syvHTanzXtlcItg6N8tX0+Li7aYrU6fxA+Gav9goZRiBYcmVXdF7cNz2iwmrf/wNjrYjo9
i7PaNIUGRVaXOAVUWKnqoAG8NN6MW/Fe/BFjIrvLT9sDhgvdFgPDPGDbUOhIdssfdf5F+0TvgeNx
9JRskQxsf3Qt2Eyo6N9xbRDBrmh3ddMc3t9HF/rj4PbOwq5+U6FEVGjEovzluSG3O+WQ7IEseKGy
Xzz0sqd/E89Cg5Z5IP3i9Ttz6FAcmnxq/+V2NHbdHqQs9eS0Uzz1aWt1Fz4kY19kNbgTceDWVvUE
pPe5aQQSDL3NDw2IAQ3U8/sLurAnX4VY/vvZZ0MbfzSC6K8ibWk7Lwdxe08un2F1Dqm9NWyhxcX5
6s1ACEHoCMH10DYtkNHCx6kWnUlWNhLyW9NYS4NcyNxJ5rBr7IzXq4lmXOsHnR9sKTkBh5Sgz8OP
0tVy10peSKXbu7r2HO22KpgLeZrA9Bh5pakUMKvMqaRliJkZrwy2xycJiHLqO1MODH2gsA+3uH6X
9gVUHayBKdIgF642fW5ZFSq4LLPOay9s8N+s+g3/xktlICv6HWOVRMZamrsYZAzvpqV2AZaooJDs
tbxUeM+MDjByGPBbv+PWyla/o6UnSGwrRM2gAsALABo8bFw9lz/V74WtD1XBV6xTPhW4MuSY8Y3Q
JjsGyAQ51A3z5/fP11a01fnSK6FUko4FoUnb9KY9lLaRntL+mOnGxsJeeE3rQ3b2yV5eR2dnuRsR
6ig1YuGtRdVFiWnRkUAZ2Zl2YHS8RLiK+ntGaMiuA6CvtoZYGx/v5dl/Fp8mVqdjhbNsmdFN1evF
UrK1UeoiQzJNdHTu1K2K70LJcr5NX+6Hs5hp5VdaieSP3fX1l2YADNm06Gcq6q1uzvVWMX3xa1LM
y9A5FsLmqqBPDUiTaUa0cYdutpd/RVASuOa+tXVb3KXP+e3wCehye7PVGL9UWi+10t+Rl9/+bJ2d
rHQCF8VyzyFB75HdAgcTBoQtMAloXADpXu31j8rsoMwpd1fJbquJffGXltEzkOkkAANZ7eR+gBOV
+dwUKdIoqPin+x6ZUrvNUfs1gs3NfHEzKXC/TXQ1tT9pYmcLtmotEACDsZnM8mlRFO768kEQWrfw
YXtAKXCziMLeV0QbDZsAGRfxBLf/XgLuaUXSBuPu4uLP/ppV0gDYiwLczF+DzdK3bBR/Ifn00aqU
27lV9u9njIsLZ6AiUl5oWHSvxlZGkgxml1JIwbZw6gFobd/s3g9xsWpCYJRqDckcLuRln5/9uMi9
6PgpvFSi2W3mjYyOYBA5si0y3N6SM9iMtvrxVB+jpZw5MHu3PbZ32GCHrgVRzhb26pUx2PqHjeVd
ePOC2ELvD7Iph3Q940YeK2s1NYhsA4JgfjLnCgKfJDTGDew4s8KTOB6ekYVq8NWCimq4UB3K72pg
FeJCfBk/b/w9Fz8pmngmaGA4xC8zhVc/d9aid0j107qT4584LOlumUAObscYZmkZu1tmu5dLIVQk
eJ3SWXmDayiiuOtkiYSx4Br8B5LVLgX661bu4GLGVdrtXticFF7qeICH/B11labaYownf7kC0mN6
bz6Kn+EJRbpzD3R2jyHYlXAPPhaWoq144QnhNAe08fs/9sXfGiwHKLtFO2QtGlLDqB67nnXnfrDr
56+yupmaLtXMnJq/Q8ivTw/FQ2+WEYtsPGmnj27jtIKTJW7y2WC2IbviIfgxPJWGw5jrqF5tPWov
5qKz8KtLSFHLaK5zVhj66DZHhZ1P12ENPWb8+v5PebmgMMn2SFiocCtWaWLQx6jNMeCgT1/MngE6
5bEb3eVaR65zH3LzPCIfwF4CF1Pvt4Yel1p2+FL+Dr/OG1jDVC9Jt/H8PW/4SX1JHLOjnUQe7IiL
b12zF7/sWcTVHWdBLfXjpbCG8AYrYtf2lh0ad6GO8HJyCnpo3cXmo+XS90QbBDkgwKGYzK4SPoqy
rVHWZIfGmzw1upkQWbMl3rHLj1w/D0dMCUL16h/Mhi+dlfPIq40cp+kkQj9eCsb86P+Kh33iZftq
eT6nR/Ua5N5hq4q4uKfOY652L96H8xjoNCf6XYtm6q4o9vIjHC53aRKKuzCwff8zAsRAWzZz4qXy
7Tz2KjvFRlPLQ/symkEm7oOA+rxuJ95SOqnTDleD07ivb7rv4efNMdTyU65r8/PQqydbZSmzEo8s
G+c3j56M24s2fGYHhThvsXB0N47u8jO+F2/ZdGdXTp9WOEmOfFq41m77abgtKkZfcPh43k/1qdw+
rctpfC/iKlmgAaX5XLHUxh0salYJcdu0Kyf+mD8Zn0dUNF3NaW/6W+Tjd83G22PrDK1SBZoEtNmX
GxYPhSs5Hu9iQ/9kFp4Jw+b9X/ZSJ+P8Q65ShI8uli9FfMhykmxDEq4bGQBJFu3+TRh69hjK0lhf
V9tw92KcSMlELeZoumYX6uMkbSpeXV7M31HWL8ZBTqYWiZ0/+yWpv/OTq+UYLuNI7WeG5xdUw879
d1MJA4mt/yxv/VQM1aSZevllewLJWkBFPYMJa6/2+3a/ldUv1kLn0VZ5Dh6MJgo+y1wexvEXKFCY
DuZ383f4KMxewVxLH7aBjxfrXlCd1NgokbyF0iWzZE6y+FKCSbsFy1r3TNGQzr5HrgEg9lZhcvFr
/o637k0KVoTN3jKPwN0XOhLsbuxxtM/vb8yLJ03jKWos6k/6uieZGVhZJQ0nrTS+j8bNbAo2fme2
HG/h2y6A9Bkan0VanTQ9i+Ve65Y6B+tMV/SQwHhCKyN9MnBpfB4dwCR2Ra8ydzIasIGNQKx0fH+x
Fy9IDbCHAu1hEex7nUXLMO9jRqGgimTJtfr7Jtwct15M1OiTIVSjqsabGaHalJofG+zNxlMBXvR3
2G0ueJnww3DEU2aXNM77a7p8A59FXN2C4CRkowMWBu+LHnabYTJjlzus7nx3mfH6Npa2oTdjtOxE
O+2P96NfvILPgq9+UQHDrUxZih0jrh+zSXUF84ORqT9GtFDq+dP7wS4eiLNgq0sw85HNpZ/BE6R8
TMF/JsGhx8n3/SAXD8RZkNW9JzJw1NJoORAow8hiuxvU+aiE8Q9kGO7eD7W1ntUtp8+4rtULtARm
rA213WXPuijMbFxxFwtvBuV/78nVyZtbaEf4Jix7UtqNf1itvWC4tD0EX8nWD9Fuq4u3sTB11bcf
k7HvGgCZNk/3K/BUFT6QjSZtfKmtKKtCG99qOVBDuh5FZcrjVR1HPXVKHlYhCOQCW773v9bljUGr
TKMpSzdiFU7GvST3y2Wri7pTYU+RKtPehL+cFhtDnMsL+x1pdb9VOnZR00CkdIhRSWHgbaVNgm01
vjjvr2ltZr+AjuEi/g61pLOzunI2mxyOLUfKvKmPjZN+1HbpTvCUG+Hz7Ph2bdc3pmFbGwf5v+zI
32HV12ETQQ6CcmaF6r6/xnQZoZ14twyreITShAQ+8Q/u72XXvaloz9a6/Oxna21Sv0JdhaAyCh6T
BWjSqjFxy+6hgiNMkCd2jWCClbQPQ7px0v9Lkv694FXqaicDK+SME7HAKPFS92v45R8TB8Wo/XBU
E6ca7rt7CcfuyttGfF/cUCZKkkAO6feuZSszuQzaYbkiykEo7bpC9CfvUsPzm60zuXy49W+s64DT
uF3xln358Ge/ccZ7sM9xe7XbrMS/aFHxuN/YspcWoxso2wHvAYyzbqgWg9hGOkbFtnyTXs+72RV/
5neBF92otvhDp7bYY2W4JZKrLDnyzcLOoq7OZB+gZYHD6MLoKbRd/mm6regzFr9wsHaw9D2iD40A
vK+72eOcvYjU9XRV/I9m52i0JUEvW07rVC4S3kJy0GobE/MOJXQPSQTJwdzmLj5tPs4vfo2zP3p1
upX0P390u8OY9XYRzwt34tfRkZyGhsD2XPhijXz+cVYH28/nRsc1ENrOKfggexH0NvVjfLuMqyxX
2L2/FS7BQQxYuZB6FxHnN6ztQhqEqMPVhY8i3GFbJ/DEuZ5dKbfnK/0YHcUv4g/pW/fTeFraIAMz
46b24odNEtal3xkVPsNAClFnIr66YJvRR1sqZ9X6N9z2riF8wTwVONzYM+JSCAVhqyFwsZo20HbU
RA3dJv7v62TWVbkiBiEhW7fz/NOITcQJ2byH5qG9D07a7cIsnxsMDzz9Sj5Yx629dbE1fP4HrDLa
IKBFDT6Erv9h3lHN75WrmKv4wWjt+UlwsGR2FEe9Zl9fZW4lOPrtv0GkorX9+zdYlWrVIOQSJkxs
Nk7eHh+2yFt+9PgRCS3kWezwVB3e33EXn57nIVclG0K1eNtlhGy85lF2VG/4ad0CDj1qv2QbLKUb
7LSNhHcp352HXG2ueDLqqqqWzSWxNoQDkgbjo+P7C7u4gxElwKQUGTnzDaADdwtxWtY1Z8auGQU3
CzeKmosIhEX34D8hVqkhj41Yk5fU8GfL7KXY+G7dGjSSeLh8m74Lf7y/ps2IqzOSz1Np6n9+rFJ2
5WdGu05vq3YClviabvDDNnDk8sf6vcjVqVCFCVHJkkWiQHbE1mOstZOeSRsV/VaU1cbvKAT9evkp
QYU5/nzKOsmW1H8xIz3/XqutXnd9i4UBQXT/npWARrfV5ihX+kZdfbEYZABNawBKhPqmYY5RSKQg
FLJsjNGt/0Djesdd6eW33X3pTAd1Cwpz8dc7i7e6ykXI7Eg0vcSbv5A4ZW++TjuujGXsX/S8W23l
uf5X1C0EgH+vc3UbF4ku+E1KXA2NUyc6SFfJHq7YaYpIVwu67d9dEmcRV0dOyCZBHJYE2br5sTgs
0B8VQKSDu630VDzgaUzLOr+drs2DWRy30RyXAPyvlrw6gWVraFmy/NRj2F+jC78Y+uAeHHi6+iGb
tUes1o+mH/MA3igNLj5sFugWRC0ebKTG1/fjohbbIlVJ5B9yvlcf+5bix3dLL3+20AiayDrFfeo1
or31+F3OxbpSPI+8WrNgysk4dUTWhOcq/hLGotO0iasGsDIg7UmzspENLoJJYGQsBgMq1vFrIGpi
iYUcvtyDTu+GX9N7JiGR9yc1S6ZneC/fGfvlOs5cATdu7/00u/ySb9Z7Fn2V8mQ9/6sQmITOy3la
0UHfWuHF3/Qsxirh6WGepOOCAIgeo9vZja6UQ7ZfhIQPiZNc50j/IwItX0G3+TBuXL+Xb5Gz2Ks8
iPGUWVqcIjs8+g/1p6W0W/rMTWGbhF3G7lvn9mKCOou4uvFNNZ5GNA5JC9OTUp6UApxKszFh2VrW
urs8irAZdI0gtaue/JNxiBIXFSZS4OS2H6o7xAa3qqeNda25ljg7twMEZ0rV7rOqfaqxrhX1jUJm
K8Yqudd5gGvFcmvN+lHKb/rxcyd9f3/DX76wfn+fN/yWNv9rHf0OkcBd6lY3oVsihFAd89PwtDVs
3FrSKpVFsyTW8iKFMGJHZtYo+937+sP7a9qKsfz3s3d7hypYgV41m9yySrfW44+R0jW2kgTe+4GW
k/pOtrBW2QLhU1lDcQ8+Z4AXF4q8iEOfWmFyx/hXVO3fD7b8Y2+C6QuAeBkXvaFXYQraQehY0kZt
PQQ6795KRtsUjMWiDv5+rEssSAPs1X+CrYlWFagCjMJYmbovj6qzsCDQQ3TF63b/b4DkIPMXgROR
Hst6A6aDIQ04R1Ex+b5TSNcFUKD3V3MxqZ9FWO05y/dnaV5qFTwEhxlTWAyabb8t0MP7f6Rd13Lc
uBL9IlYxgeGVYZJGaSQr+IVlyxJzTiC//h5ogyiIO9j19ZOrVDVNAI3uRodz/j9BnOLlupLKCQuY
rQCwutmbDPzj8xJWVXuxFE7jjKnSJ3SrYWKe9OlG1oOLJqiB8WjEAg0Q7RnnpBqlqwlpsBQUEU+p
nl63RDRns261F4vhnFFpRGOBbihUsDYs81RutZOCHCpKvGzmDaPKFHy7IuaK9TBuIZVzSNGQAfOJ
qXb6wGaJu0cdZVb1mG9Eir3+vv5bEoZuP9shuVX/VIfOs24BlTzOboFmdRDIe9GP+L68R3ZYnLZa
VREb49+A/8OIL99kFppGSqoWJzdY32p1n+glgLgFtmjdayyEcJ5JJWBlAt8je+YoG9CvazvJLyYk
/5Bmd6NDAD4nwd1aNX8LidyDQ07ASTez6FvTm51WlpsgxNhuIG2k+nT+jq2H2wtRvL3oKPA/33dw
EwCeZXDTh8GbfrBgyfCM2ovnDVi1veab9lvh2UIyZ0DsUQ7NngVL+lbNHKRHwJt21+1YYwyqW/Ez
yoTC3un1awhEcUaCy9ACuQtRJwXRyg47mwPZfZ/CkxlO5CaonKDKZt4WlqceQU+9O7/LqwbmQ6rG
XY5KHW21ZRqkF3ielr+ipBNojEgCV+OqspQmKTtGO7D83MIgRfdyfg2rkfxiDdwtCGZQhMFzwbE0
WnM9W/kFY2GswIFuq7HbWkqxkdtRUH5Zv99/Hxc/uEuaAExN7LjgbNzMfB6VBji0lcDRiLRC4y4B
w5VTehPnw+ZlAUMIsOc9G7RGS4o7v1pI89/+1lNhsZ2c9qNttEgk9vQDlYbTWN8tK3UiUd39H0zX
x/5xLhQDUKApZblefQs+4u4Gc5dAN5w2CdC0ARsknj5c9wOLdXG+NAT2K0BZsC5cMPQVvsmNk54A
U4msOpoa0PWDPnr3b9jUf0QcEOk/516lLi1Ck8UK8wBejPYqz7+dV3/hwjjLkZiDXL67mvatQ+La
z0NHAWw+UhPtJkOiPAAZD2Aj0Est9OJri0PVDClY/EPzOqcrIcWMXckQzuQD2CqQ88IpWp5+nd9j
bPXUAMNFpJ2rEjHjAmhO4DZ+GVYHDxlRE/YYK1SUPOMDmHx9wX4ye8GH+DDAf4ngRwRDA6x0GjP/
zKuiLu8ayZZlDxmimp149i+BPMGS+JH0sCJZWrD3yx9zdLGv1JDXo7gEfbwITgYalx7Py2S6fm6J
vMmsZgXsnxAZoK8ChdvxMQgBHglOCE/PtdFp5Emwq6JFcoGDCo5jBueGq570Tg8EZz0X4RaKRLC/
Lx6cDYlyRggOZdxaW3AO7XKA4TWPMfBEZh9XoLq0RHlfkapw+j+CZadU3ku47dw9jZHllzF9bvP4
ViWji6TdIUKHa4UZTEklpxiMYJvBAgHA+dN8bzLjjxMDwJYMZBOWn+Q+o41AQ00oVm5dkqcEzfan
dFf6xTE6Dh71zMHV0LRZ7ZTb2TUPUYMa2my50zFD17gQZovJOvctnGFHamvAfAW+BQDYnm7cdQhI
R0U0wyGSwhlzqjEkLSD7YwTqVk4fyn5EYuHn+W1d06flrnKWO4jybi5BsIBJSBt06FVVokus3/5/
QjjjrfdpDBR/LERJn6PgTot+nf/9VUe7WAWflBvCIgsigvNgNbLhHmBUt0CUc6XbbIdh5615f16e
4GD4hBz4NAoAnWA9RnYoteY5nl8AWno6L2TtFQKkFoZuA75F6Pznm94bZlE0DCYhrx8aG0zG0lMD
cpi6pc55QaurWQjiTUqZE8tIIGhAxSoIgk1fNkCdj4WZHvbFX27NQhD7kIXtKgjIsExWW0CTg4RZ
FkAouiBm6mC7Jq/+9S+a8UVL4+6pkahkzkZITPbxLjzpPpvE7TeKa2xA4oIQLBbOfq1eKB29PMDZ
UgDlwz0Fss4sooSJjIG2PKp3MrU3589rXdvRjQtqQABOgnn28z5WgVSGcYD0HEPzeG9OSV3pHb4j
dOlrtrVFJWh2P78cHEYIUWhEMAJu1s8CsyqJzBS0aMh5d17aOt2v8nv7rQk8FMQYjFe5b29kR/0J
LcWj5DcLcuAc//sDOBUFuUQypgE2lb0QQPwOThcffUIy/gPQcExR5sf4XnODC6A4pn51KQrIVvtz
lh/AbbmcJQGYgrDlDJhYdSGWYoiwc7RDcpGkjqhLZDVzZIMiGvTXwFJAbuXzjsvSoKcaO2IAw1ww
PIoMmSOGSCGqZ6zekIUgzv5PQ1yDOxZHa1RXObmCdc7zp/P6uhaHoYMPhKfA7QO2Fbd3nU6yggxY
y1A+6xTsLTICTfk2rMHOTUUh2GpGZSmNu/KDKWWSyQKk7GgqXkF82UdnJl4/1VuP0tMLhi7/5duL
bdWXW7JYJ3dmUlcMapq835LwVAE1vHXsDUN96tDnAiKQaEZvUQzgA0CeemQUFlBXjxKECqhlIgEI
NJjPOjPHpQG+NdjxWAMNHtJk2d3ciqaYV80bsB4BvGbAx/H9UzM4NUGugkXKYExExzwoP85ri0gA
d37q1Et1xxTSDtPrVJo3liTSefYTXw5qsQb+oIpODsIJKtI2ILOJW93BtIiLefpbXb47v5rVM1mI
4q5XMMxgTpQhqhqqRnHhz1vDKcYJTi9LbSN0z4tb1/6FPC7SCprAHBId8kY3w1zdU3iaByRUWFed
fAMS01h36b8CPVtfqA4idIJB8y/INp2B45paXHIFYynE2Pb0yRaBqv7D6gDZjpF2QDnyI6LAtAvA
5Yi4q59QsZfduduV3zFBCJ/+ZG8tyyE/5gzXW5zpXrVhDCz+T8nsjbQIXUDxFdQ2Ykxw8jz3Ub4d
Gr8vwfFnAmWiEaGdrTv4hTTO34J6tslLFkPkD6NvbkrESWAv3CsuK1ZIv4VMYMFeGMTQweKg8lN2
IFaYYtBNQmtkHWhBcgtYFvsIxJbEHcfo0Y6M60xqgIPewHYRLf3eSHC3Hd2f196Ve8m6k1FyxOw8
5v24ZRtRRyOZod6A2tqvSeOiBgUQD2AFJsKLwnK+nA0AWQxApZBgeR+u+nygISDZiqnCgc7m6II5
K8uHTZ9LwP8vXVBfhkPtyBjijEQzCmuRhIVAhjFjAzbL0DlNSpuiAu8fBLMxZxDWMOcO1rl9tBsL
cEmIumrWkquf5HGb2rboI5pjnC2GJx+6+9RvwdyAlk93egEW+3Qvd3BEgAc8f5TCZXIRGwXfo90w
Z9hOgF1ji9QuldMf+aXsUvQgW3EanxbJhRhaG0YkodhUu0A6t3pr1EfBelYMwCcJnFvqwQNdNQl0
U3NiZWscdF/7KclOubX2FcFMUH4vH9OX7IDtFBb32BF90VUC2BXMv8pA9uKMehTqJfjm3lWGev0J
PO7IP5qu+sQqYPIFOArPL3b1Hn7I4+sloUaBbcew0oNSz3dWaofboZaay7Sr+0PZy7KgzLBm11EQ
+nuBGhe5gLF9rFJ2fH+1uCqAaAoeGMyWAjQW9TGwNoPhqq0QaGutHfuTaO461pWkVcEAPU2O9s7Y
MqBX7dG+mrcoq6MjG5cGNBOsTwpw6jv72ISeJHhdre42UDrwYgRgm86jS+iAmxwHBbYmiF9TjaAp
+1kubmglitxWPLSFLre/5XChSNtIJOgZip6hkte+KV+tOngrklx0mKvaasporgc2FGiPOG1NgalT
l2w9mBE6oavumRUfUqR6ZRX9oeLW4TVvackfAvlUtk2MJh4CCGzwOGRtRWgqemSAW3Bjm2yrn87f
jlVbsxDHKWuaU6Dds3HmuI+9UWuRNrk7L2FdKRciOKVssrmbGgZvPN9J+XWd7A1lq200L/HAaru3
Jx9kxWoPBDWfTQq9pPcsLhAjFrGT+mJ3Fp/BTnoR9ExgdbI0hmKjhrPfpw+FBgZu47GYe0x8ocmp
/zlQXWB7RLvL+Y0caIikGfCI0e3BmVBv7FRBB9/qfVusivMV1CB9VNVQl4qCiFVOXCMEUgPqAYGI
3mWtwfSTZnJOYwQ2gqEy4Bh9GxxU8Kze1d8ij2F/Vw5AILbFFWMd0/bFt+wg9Bqr932xTu6VU0zB
QEwKJVJvjW23z16UXXfR+LOb3wxXQOf5PeIqkOXAygDV9b24xGlMZ4MpFWyo7O7/kSZpEELh/Quo
5QcGdZSK3PKquiwEcurSF6GVjAMWycpKw37eDwWGdG3XcKg//ppf/wW202rkuBDJ6Y9tUcvqGNTe
sBkfIjC63SSwOPJd70U76zH+pbzZlyy5iLai52YrygyJFsyrlBRVxO6gUiYttu2s/UiJ1Aju4Hrw
tlgipzqGPFQxAtg/dlU5YvrtLrtgaP1wgp0w2SVaEueYoto0i7DHGRbR1aCDMXeKBS5WJIFzSVSd
gR/K7GkcNxg6UhrwGxM92Zw32+tSdAV0lwSZEf51WqsgfJUSSNFUcCypFHCA7f68iH84mQ8ZnGdI
J3BDguGFnQzjagS6pd9dVL68KUFZJgKQW0lo4TZ/CONucxtqRtczLONhLorHsS2Mo6WApDnKTd2Z
8ip61OtS9eXYqIWQLOy3v/iehWy22QvfUzVDX+KiAZ70Tbu2trpfIs/bAcgTLfmAsD20oqavVXO5
EMhd65GMed5ouFiD+TPTv43kFP1GO82n/eTuLminMYSQY02d+dMaL4f5shI1lKnsN87tG3d1WyMF
Bcj8fnUHr7lPwXuef1N0V33NGffQicL5ZLs432goFehA2LhNbNfaRMTRHtJNh1TY7rzKrn6QLdvI
14Do9QuApaWEYxuGLIgoXmqJArLyV5WgK6V//f/kcFakzhB3jjPkFGnhFA3Q2dRgk2CCtajd85LW
nyuLJXHmBPjNgFdSscdkHFEoS3XqpEEfbYOwvgta+Yom0kbP5S24Flx9LncRMXYamm+i0jg1I3kZ
7fgKKTRRRx+7+1+O3gYYDZtr1b/MkI+VRpA3xSvKuDTAaEgugr2N6NSVgK01Aszr/C6sGQcYOUDT
oBAFnHNuE5SktshQQJo8T9u87h5VZaC+XgImTkP1VUuRbIwxsn1e6mqwvxDLd4uDvtWuCMsrqJed
1+wZC5uEJlfpUgGCZLwRYaWx68Lv6VIcF+wDqb2RKHv2K8h8ZXIJFvjCSepxE/aKNzWC0FRdFYeC
Hqp6YKVEmuuz1esDzHmVKhJ/+qX2Et03e/rEJvXVg/xmXusHcj1vkhsGEiX9ADF48WBpLqZa6/0M
6o7qt/jh0K3x8TncndINQPX3Nc5Y3yqYVdZ2dGdeAuMdE/lotdoST3C4ax5U0W02kY448stcuqFS
OQH8Ozwo2OgUrzwkaLVi0SMQnFSncjNX9Che6yvDEj9Ecn6m7XrF1iMccPvWPrRXkVtcR9fo74KC
vbT31SG/bi9EUeuaScTQJmAYADwLFhbu6qSoaDSEFdxRPkYh6Jgrv2Y2JlDdnd9PgRw+j6NTa5Ar
BtLfadqpK/F2BIp4GFHXkmeB5q4prgosAQ0URwaWxiluTodRKhVm5RvjBNCMrRwaOykt9gnpfbMp
a0GIuqYpKph/gF8OADUI/XxRjMisctTgMTjfwodJBKUcweatSEDzHbCkIQVFvXdDtAhA7MoYjaDC
M7/sTceKQg8VHIEjEYngdC+JptJKCyxi1jTHqu4DWYTUvQZ38GkV3D4Nw/xnGla6UA/zvQbKK/OK
/Jx/6jdsFgG80L2TP/fXsRf4zYvI9ysravFJPNPQxSZ2Jelo12GFnce6DGNffz5ZCTi+O4hOLhjz
nuakP6PtecUXbSynjX1th7UONCBg4kxeG/du0Auxo5nl5zzDp6VxtjEo0CoxssapPxooYz991X8x
bCh5N3fe+fWsRRwQZiKIQvSG66V93scYDRDEqAGDE3wzAQLXoEEfkA0x0CLSm+iK5UjB13kn7Hpg
2vF1jR9iOQWlUqv3UYjXhr7V3xLNKectJTsjvbGAVu1ph8Kf1YupUsBILZp5XD/CD9Gc4oa9OlGL
oftm1bMuV06oiLrrViWoFtBw4OKA3cBZ4UDCPIsm4QBJgOeg9JSYIiO1un0fEviutHGcyilleXul
LVxDesvm79E8CHRdJISLUEg1J2B5h5Amar2KHCowcdqAyhVo4Kq6L9bCPTwNSa+jusVugdupOdqb
8AB4vvGFEb4g6hK0nIrWxKl7a+fGYLDDJ+n3MrqnxHIiIOIKlsQ++Yt2L5bEabeRDyHGNt5v8Ogr
gK8OQ9f0UeVEvByCi8wTyBNtIafSXcCmKVh0QyTgbxabfGvcz0Ah33RA7RKhY68Fyui2IYCuQtEI
TXfcgWWTVsp5CGngg3hgoAkM4iW+ly7/HbDO6pEtxHFHFoaqXaGAhsXJ2ilMwidFSa/qUHoRbOLK
s+PTsrhDG4wclE7p+6HRd1q+PL5LNqxSNPtTsJHv7QP8C5Lh9vH/3lLuAMcJzDcRA85r0HAclhes
rhl52SNpNvaEElFyMAQXYdVGLXaV859Z0YCiwAQAmSLlp4H2990Y78/vqGhDOV8pdyNqUqw7CzRC
g4aOVh2gCyMxx2wXWoADPEzyrNngCSPGs5YUqqChXbRCzo0qpRmAgR1pFykuHLQIu2pMBBddJIIz
9CWKVG3P2DDrQr+Zi2yXtiJoXYEIPtKmShgQqYeItGovO8vcd7YlGpMS3DC+SDqHuV5LNbRP0op9
XtB9LaXHKdI35/VhLcW4vGEaZzgCJP3KhhkOhnoJbPtrgAq6xp2KFGPyKsq6CaVxdkOLjX4OWAzM
OnQHVAvQzJk5ips+J4d+J4L8WN1DtFPixQfIMWAafo6jrFlvlahB9iCiGOXRqwiMrLPZelM7ijIV
qyrBEKvRKQfSAH52bjBRH6Usdqqtp6p8yQ2RS14VgGYA1moMIh6+7KmrQx+2BI6/ZOB9ys+QihrD
13pH0Hv+IYKLLaS+LKaC5XjQ93tkpfHEoz/Zi9zcqh5FH4n3O3nfTyI57etKWVEzRirdeOlV8qzs
ojvbnZ6Kq9BNbu0bYcph1fyZYNexkDTDS5Kz6Wmidu0ElAiEuCH1UmOT3VdY4d7cKCgkaVfBnWJe
zOjrAN1XdilKL/3DDn+I5wx8YtpdIuUs67whT3Lkmk/1lYFttvYAAMzcxNjoYnrg1VuwWDN3C3S5
JeXw7seM3aju9W0M3oHAyxPPBGdU6JVHBRke8VjbqlwLLc0AeAY1OQ+W1nZzZjUsAGqL6qY3+6ch
lq9qkt+ft2CrFwPN00DnRe4GLV6fL3kwgveRNDDGVnY3jG+B/Ov876/ljGzk5v4WwB2aMhlFrDAq
aUbIMR+7m+lb/0p3Ntj1Zl++N2rg2Yk0RbQo7szGTpX0lKXiSA6UPvVbZGvu+WWtoUJ+Whbnivu0
lENAUbPHegllT49Nf0DSE83TukMbx6zccEANsHPR8I77sulyz3hCs6UrBsBa1ZTFDnMum0SYJx1Y
lreQ5Qui/ggNIKxQInB1a30WyxXzyWSlzLMiZ0Grddmb3tBvu6NdOuYGj2u/9rIrNIwX2SHcx4qn
/gJ1olsdxgtDFURggsUSzsqCy16KBkSWjjo9z/E9Cghp/htwIZ9WypnVRsYER6lhpQm4ncqx9FpL
FejPuiv/ODS+fbOom76eUrSNTYc0ds0NC8v7JwZPTy/FMyGCC0HY3xepJavUMB7Fbnk7zVeSAvgO
S5TUXM2egTgKtAWgHtU0PgcYjtEoN9K7M5JdbYPWsN180TxqV0NxaJ/YQEbhpxvgDm/ziwE+UZS+
W837LD+AW6RM40hrFCyy6FHvlRzQ9Lbu/P6UmzYVUPduVA/TjTeGf94WrIHy2Bg9I2hQVWDn+IST
ZNh5rTMKd/tu9AH0t2t2rN0w8f8FCQYzXfw7HE7BBtkbwGiR0P18kgFoyQDyDFnDZvASAIJCnOFZ
11Pkh50/vrBmisQHU4T8KHyTM0PyRTYO1rRArgdgIM5XRJEclniUs3vBGNHnF0ChY4Tdah0g3fnz
ft5NksOQgloYd+1N9gAgIbj+64e8+AbOnbSajrIwc8f6ZYVBgSPGWm+TTXcx3eTHUgWWeOfmIAkX
9bEJ5XL7rmi5pCsSK6Whn1XaMfCl2s1fgyPDOR6uJsCLykLio7Vry27SXxvOOZkCOfsgn1hqZ6i9
fIbAQGDVV93zUgTnPCqj6mNAxqBXH6/JzLe25mbelXQ7P4ZA80tv8sqZ/d/CQICR+Htl/BswNZIW
DyeEcuiyHwC/OXYpILWNcf6d8YBPkjiHQctc1SNUrd67rIqbHKNw+h3D7m0w0ZhdCt9oa4mr5co4
5zGRwAiaEhuKeOdW9+lO3RsOeo8P4ulJ0eHxz6Z0DlhPKWSNAAePkeLx663pN2/zFkSJlqN66Saq
hQh765Z+cXicoUXd/E+6PJbNBxaIed+jPb91UzCRJHfpZZe6jJmH+ta8qSvwkYgsEbvkXw0Rylmy
BsZmjYdSspDoAf0cjICdKqETzgWMkBYCi7kpD1oyvwrsO3tWnxPHHWkXVXreM1pRJUQMm6ONKJOd
5LHyqx+KryKfP4/OeZFrUQ4Q9P9eIPfQN9NgsizG5NSjfRTAtY4dgf5wECF9rTqThRjuIMmUhFPE
kj19G/pDRXb2dJTGcdtR4s+poOVi3Zh9rInzHllsGz2xkJ6zusCb5R80ET3BVyWgl0MF0xBmiXlc
r2G0okQikJAWCQbB0VMxV/75gxGJ4KyJPqtxpai4cQkmbbqu9LVEkMVcPXoCIBNdlcHkyuP7YABu
0EzWszikoNhpZi+KDaAji2ZOVhcCmgYZJTL1K/l4rUtxWEQg00ITipum08bM29vze7Ua42oLGZz7
qushIUoPGazBdUbNIKcwDLXH+Os6wxUVUNdAL+ylPM6XKRRIMBiSZbER9YZ9ve1durGBHK+7qd9b
aP6jh2iHOeiU1QA3pm84DFGluxQlvwWbq7Ou2EW4PQTTlI1kRmuGcmI8FbqceoK9XReBej5G59kW
c7cp77KAKPOfXH1sfXF0MIFJAazl2c+9rnai0CXC2uqqdhogAdYxRMCy6Z9XphZNVtQSxLLZch2w
eR2sLiigWGkLI2g/xRHv+qmC+AD3GVDLXzpFS3UIpwxATe9JzwwDfdEutfwZ+gRowsHre89+zL//
wb0QugN1bGhZuB8v1Pi5b92hdNNKWDFa9UCLj+JcAs0kTc4GFRVXKbgLTUDmIFl6SnsM9U8KEWWz
VwPvhTRu13VSDFliQrGzfbdv0dGU7g1AD4mCa9GimM4t1Ba8x4PVDdjpTAY5K7I2D8GIyehExtBo
Ojyd1+BVBV6siVNgo7etNmItAZ0Ubiz1NISle17Cesy+EMHWu1jPXOQJAgSZKavMwPMwjnlhSCeW
opld0AHcTrUPJxQkYlO0GgWCpgOvEYWBk3OmKKbV2LYlLACrC8zHJEJiBtGKaz6W2xAjjOa2vh9a
J6rcQPUKv7zrUSwWUmStZkxByvXXZ7wjJyx2oEq1AuEhPoNFavXstDHYJOiuI2hnQdryVgNBkC/q
ul+tpi6lck6yp0liFDbUFU2HRxO5aaAuWV7n03bDMmDiMQPhOrnr2Go0UqUBEhtv8sdT07lAf/es
OwuTIwbTXsxvCCP9VVu42FzuVgYFzWKFQCgbxCvBQds4+gPLDWvfk6vxOJxixG7C2Pcf7OHHmXK3
tIqzviItzlQ+xCfdLW/TW+V+7nxwlP/BBzO7KLBmoGXp3fxpdmVMr8ReHG9G+V+gmq47+cUucPeY
dgZSWQM+h02Zq/AISosS2ODWe2NXgEtke/5Sizadu9MNVftmliEO3Vq7eboNtYcxE2V01g3hxxZz
j/0maKppYrn3aowuxgANHFTdyOO0IbIIz3e160sHnrOOIWoEfXxCpy0oiE1rtn+H9NSegtop3dLV
LoMbRm3cXIEl2wCwYwi0vvM7uXpplpK58KyQkwm+CvpLHOBA4XruUbFybBAbM3i0HkP0m985vaVI
ziwqWg02NDaRYU9Ak8b88bWpBi6p5FLwgFpVy4UkgwvBaGP1ekZh+1GqQsFGe8QYdwrYn3YPEFCU
jPzzm7mmMUtxnMnT59Boyx7xgJnGBzlG6t94LZJbMxW0jq5h3dhLQZylmwya9IAX/uPQwov0EG+B
deBnt6KjEq2Is24Y7mAYqgheJf00yabb6mBO0Z9J+TulWab8mHbAHCzeh5+9dN7JxWRbUMNOrt0i
R6OvvTt/OP+g6R8iOKORzPoY0uQ9EFAwGUouoHyBx6KAwBlO8mMiTgOthTfLVXEmpERsY1cjVtWo
R3l2jQcFLhAMrbM/WK76MnlgtBZyOqwKZdVC2yDoxuXzImPZNVRO8XZschmEf/2AohNpRIn2tWgU
NH9A07LAxfwFa82Sp9jC/AQCluJCBum9ZVa73nwDUSY4X1KnJg+q0XiCI/xq902iMSRDxDLo8dG4
/Ywy0taNjc4bfYupNGI7ylHZMT8TBo78oh3YzHlwJQSEYNfpc+rns1jORurAiNFLC2In4lDgtXh/
IGg1I/juGdVtILAjKym9zwI5CxnrsxUMbJ3JPr3qr9h8NmMM0g7olkWdOQLDXSXaW8Ei+eeqpQaW
kjOZwWV8YggqKbpK+phhw/yLcuVKePhpifzoHzA2bBozceNBuq5PbIlgLvSVNwVPSDGoh0BzeAwR
s+pR9GLiMuNE5ZM05c5UiCyMSAhnLc3cbMuKCWHp0GvGgFS79DE9MGRm+7L7Qb6JcTVXzNrnjWTm
YBHdJ1bd2TZTzs4LbiMdbE/11vK0bXIV9EC/YWxP/72yjk4cXQeZvQUCN1vmrmGOIe0yZ3gFU/tT
Qm45tZ/PX/SvJgwCGGCpAlhA7QtcnxxTK58Zh6lZ3sdA0elFAGsiAZwvsGJSTTEbVaiDY1Sm25iM
Ak6z1XNZroHbpFQu5x6Dbog9MON1G1+x90/xCOST6EF9AS4dsKyFCPVrCriUyRkqaaxIEbHEpGbu
s+mUkdLNItOtwhdDCrdUuaFQes2+sOhd3VduP11RoMvRWMRhKvoO3n7Fs4xudKw9xCRIl1Z+Vr4R
mglM1voh2qpl6oxkna+4llFYt2kNF9T2klPHuVN038/r4XvLL2/5bbCF/SWCfcLiclV1XvcdGFze
o2PV8izTa68wQfdKHstLAITt8yNjuxrvLIDY9I7yI36adqUg3FvfzY+PYH9ffIRad3VcR/gImnwP
AdutT4VvNdvzS/0a6bEr9yGEuxFzNNWlJiF2pWgyimQnSncJZhYiTdC9KpLDXYs4bOxRA5mgg1kl
T8ttpwSvdSy/SvN/z5fhQQoKYs1GgRxBJReNjxOJx1BDIksfunsrym4ZYbejlamnaNVzmIU/syn3
G9nqBXr5np3ntAaSARQOwlQZDJfcGtFakWqZikhz2LCUd+TOOwKStPK2BgoRwr/Wab3uUdsZr9k1
8+xkq7nmA6JQH4d7ofkVGAHryoVB9wtR8nbl0nz6Ns5EyBMImOIQ+1+ABqRCHJX3giflqgRwpYJi
ESy1Oj9oBqRroiH0xAmD3CTV4IICUX+ywr6S32G0w8kanBBRwDb9+UrIQU3GOcUqWl+6tnAFS6d+
yK9yf/5pPNdeem+VTv6LUGQ9JmE34NoCl8K5LVRhZmeVCS8msouSYo9Ev8B7rFx5EAl+rI8zoEB6
A8c8CDiAvFDvkObfW0PrNZ22+8+XHpCUGEmWga6GKIGzLFaa23o74Yr0mbWhsu72suLa+jNNH/4/
QZx1MdW6bY2KJZUNwO5299H8UgF8UGlF1AMr5gUrQoUAjFUqOlS4EGyIKVAWCmxcAyCqwG6csaw3
YaruaKwKrvmqDi5EMTVZmOWgpV0fqFjT2IEKKZSmC2DkM6woKwMileq3Sb+NEvN0fieZZn/R/IVU
7sgiqZabiJXspCS4R+PGZRAMKbLXth/J9kFmXejnBa4FMrhggP1DMRUhGf+ezBRlGHSWbCv9ZD/6
8U6v0B1iu43fHsf7VAbntCirurq1C5HsrbLYWrsaBkMH14IzxEfaX/TWM/AyvFwCML352AS5wGKt
vbc+LZHTmspSMmLOkCfteh+DKhfjVX2b3LExefpW/mrvildR98KqEWEg5YA7AkI0PzNQyulsF2AT
cqTO3uSZcQwi63du90IEtyo6JTSp2MHB57rSXB9C2XasyQB0haCqv26PF6K4u0BatZQDJopcs6ao
/FB/A3W9x3CF5i0bmtWP8Uvl2p6IYnfVUC4Ec9ehQ2IC2BEQrCU/dBAXSOWWDoPgCoiEcNZLt5t0
Lt/TzWPhygl4ikm7MagAckckhfNp6VRmAWU59Ko/TORmBAFo+h+DLxNg0pjL1jBBD/eC5NDne6XM
eV9nesO427KfatQoLop9bwXA7F2rLkWoH7yKv0vTkdADlAlANvicHgUni2bQEl2Iai8dofHdATFo
I4iOV6Wg3RSJc0ydfzFP8lg2eaSi14NqteyWNO+vw9jq/2NDBlsLWNsUtHUQgpYMLpjs4loN2jFO
HNMcL/s598LmytZk/7yt5b0XL4Wze3qdB5ZcQEpQxjsbAZrUqZ6uRF4R3p2XxAKIpRvhJXG2AZhj
eHp3kNSqkqOgj1NJj6Ep7QIklTNq7Kxqq/w6L5LXb14kZyMA5Fx3tIVIuWodw2wctXpKx4fzQta0
YXlOnIbb2pQbdQUhSZy7GkHvRyyagl09JAUwtIibkGHlgyaUUrVOiyAijC67zj6gT8uxrcIblew/
GvD3HVtI4uxOIg15rOWQFFTGlqbmoVPm0Bla8iNVqOCpu3o6C1mc9ckrs7cKJivLyV5Psu+2RJ7Q
YivQ8NXz0bFzqoqGzC/8h3neaxVGCxOgw5ipD+7s+FtCZvn2vBagDXpNv00QlhqAf0WGitPv2Cpj
oqsR9EBNQMGtTkp+qAySnapKTh71sqnvmyRM3qRZkr7LbRxco6m5S1yiBzT0o9Eofin6GD019uRm
ueTTOS1f7bQtFK/JRxTH4sBE0x8yPCAla6IJMI+kjbrXjiRgHCmwmz14RzQSYwokBxEiuj+zyA41
zGe3iZw5YCMNht4Jy0LqKyeZmgRhaj2r2bNSzgPZJEEw/mgLa1YdWsSq5JqKPZsn0nTzfD2XZZU/
hemYkB9hYscg1SpMqRndvIzbn5ktW6E7qWPcelZAiF9kej85c0VD3Z2bfqKbqdHjyQFHuIV84UQp
+oqNaLpOhzZ5sNsQqaECZEXGxdxLYeLYVaJjZr2ayVXdMgT2UbJCZxoohlsqQ00vgwRPB9ras71X
A2OMMVasmD1kzX3lxQ0wT91RTbt4P4PuKfVpBazyjWzMI8g2TUR1vpqHHSgq8CxtLto8Le/NMDJf
G9r0iZuHuSE5kyHV6JQINHiCLc3MqHfjos5pEDpxWIUSktZlqFjdSQc9XWKHbp00QMXc03JsgeWF
7BGIeZ0mlWiUu1No4jhBZxsYGG1Ng1a6BixnClMr5VS5Gqe2BwiYhkmaaxDx1EBGnCltdnYvAUW0
avEeuwmUsaWVN+V6q39nDVrZA3L2fRBe0L4KCejBrKgh2GOaNNQPFDtrWifQwmreS/YcXDf9OMdb
S2tjfS9LKUYdCylUfg1Dp2jAU4vHcgeUiLS41Ulu9Zu+QCOJx4qmtteZ2RSUTig3wDLKykp9M9so
842M6OVWruwcYw9GGRWXJlIrKIw0lmphGIjO40Sf0nrIc9VXJLuxawBR0Hq+kWRrQFpQNs35dkj1
XAovjYRa6i+rbNsCngGMm0rnpGOf6Z6hKoCUP4DseLifVHCqHKNqjH/hEVIjodFLRHLztmpvNTMY
883clJl+GUmFYlwiMqkzoKeY0rSRFQr7GesvUtAgV54BRQ0UysmPLJiRMI9aavslkHeNC0uyO8s3
y0kajoElTcRNaG/q/2Psy5pbx7Gk/0pHvbOHO4mI6X7gqt2Sd/uFYV/7cgdAgARI/vpJuer7uspT
UTUR3a4ryxIlgjw4J0+ezCzwGxcifkbYQiMFahU6CmunCwBr6rrdcNJUXuK4TAaRXC3W3KECZRh5
Bzdr2Dh1G6jMNSe3TUfINS2b0RgKrHVbKBn7XDsigtVAoO9dvi5qsxqzrD7W0tHj5+oa7ZqATePS
Nra8vptyBqK3sytpAKqUObpaRaoYOytDphCGsfBBrY+QW6jp5M/ruhyGoPW9qOfGCo0GzhdjLzut
7Xu1uJJuKl6scRN4fbvREsTfuAhn6iAILLSOEDiH+mT0IuDRwC1z2LZFMbcxH4yuj+2icLHpjYVp
YDadVcv0qInGMCbtxmG5a0XvrVY60ZEEUyJbYYo06P0Q+z8BQTS2gxpwDktLxYxxzozGCQfXiwmr
hLq3lLCqJfIWUUqovodqOjfhXAXJWHQkiCxLcJYNTmiYWx/X97zvFlWasCqtNQJA3i8WbyDyOSx8
LLZ/Hez/dD8OLYAl8NlBt/XbzlWF0ACDYySuJwjDLgcbjUiv6TJPOn+TwPwvKtnXfvy7I103nd+V
pUGPbQOwHjKY3VTHYrm7OgmtG4x/7Mzn8IdFU9zk+ubvmzx/umv+7sDf4CBmGeirXnczU7YAaLNx
efjrc/jnB8CAt4dRYhhFXJ//3TebmT1PM0GsN+tnBeYiLI3ivz7Cn+YX4X+OcH3+d0cIbSVbx8UR
lP/uhntPftL+x18f4s8vhP8c4lu65FhCrDTEIaSE7JnE/Jl4DPpDH/xNFfUdgvm6DOADDNlSlDaQ
Q/njV8EOCu+OCcdZe5CzCdrCDRS1VJs0xALY7Gd//bX+9MxBXBXSZxgD9r3vh3Psqmpn3NK0NTM6
sLyiKtGm/Td11B8PE4ABDkE+34OSHKbXAaF9u43sMmC8aKePufItMNqNaywZG6sr4matep3+9Zf6
1v+9Hu5qe+IRpJwuTI6+iyEWlVEvPbXevZkWlv08W82MTapTIXvi6xQ0lxY0Y++WFKM2tpVkPuwJ
8St6UY6/LIlXLsorcjEzaeiIY38gv2n6/9cfLFrlv/8bj38wDnXwshq/Pfz3sf4hmGQ/x/++vuz/
/9kfX/TvG/5J70bx+Tke3/j3v/zDC/H+vx0/eRvf/vAAUH49LpfpUyy3n3Lqxq+DlJ/s+pf/1yf/
8fn1LvcL//zXLz8YYvn13cqa0V9+e2r78a9fIHLzu9W6vv9vT57eerzufhLt5/K/XvD5Jsd//eK6
/0Qg8j1cilcFedTDv/xDf16fsb1/ggqO6AHTKiSOuJh++QdlYqzwIvufwA5xTV0xBw/O5yifwYS6
PuV4eD90JEBg9zzUA4H9y//74udfC9Zf1wQn4rfH/6BTf2Y1HeW/fvH+GAMwJO8g24eAxHUEFXbZ
34ehuBjVFDj+FIuQTPk0OFGwjMGuK3xM8Qa1OSKPbfmb9FSDUodwbGAKUxDYsjtoqZhltjamunOR
qN1gz9524QOrT5W7ikPNm3kXemBeRsKaoS/ZNmZkme27PbuwgO2naUdGvR+M6kOEXS8AbgMtYr1q
QEeHUKHZT6kEwwluv8K+pjzzWQTlcqymuo7N3qoyR5E5r0bv8vVkIQfUYqtIORt+akLYpYZPVzSM
/cZidbNfWlttFuCLqeqClJTCPJKa2ti3CycrTfOd6r+Dj1DhXhlz/8ENruc3hOPN1afvyi+CbPkf
Y187SXukg6finioW+bMHbaRWFidh28XJCfmQIgpjGHzS77VXdidL+Zi8V/p9tMZ4HPzuzh4t1FDw
SjzzUNLcHvpwX6HcgcSBVaOh03boqdqHrxcCIHXvh/JoC+o8zPZjyPtxX0NQNEXYdZ7caj7TVQwX
NPMx84DsIsbJsrdfr/162BMqt0xm0g3ny7pSDG3BYRr/MrEMhQkOGJh6oDcN9y1/1H6vYxBrm43l
lvWdy9t+W0qC5pInb7xs8uEpNFP+1LtFe6zKQkdm0dNE2hbbklWZGzJ6EKea6fzowLc3W8LOydxl
8h9Yn85tWx0qr8smlMUnAIjhqfIk5IOo63dRraCjYSo7DkvRPI9N7yTMu77tSOrnegh39hQmEMWt
t0XbVHPEsLg5GwTrM+0WsILsJQo8rZ48ZzFi7dj17ushK+ZrqTFfnMoNIteZaaK4aRwHb21iUvXr
qyIy80KoUXe9rDaVS9rt6jDw06GVfv2ya9vbp8ZvtzQc90jeK6yr6CJPympHlYvrvBkUiYelTnU5
VS+NK4YNopufem1ZvRjmtIG7Y42IvRhtl9nKdI7azbS3yH3d86xHr0sn/kw3kKDQJ1d4xdkcqpjD
/vTYT+SFO7M6OFbvpNbq2bk9rgBfgalbcW3XIqHAH3dfS7kC0EoCCM4SVhqfemkfGiTIwTDDXxGz
VEfHcILjbM136PZjfheV8f7rxwrt9rj32ZJYwXxyq6bdjmJgR1KV3kFPmTdwF/bcoz6MEhxSPstY
j92YMtSNRwhQFmvEBpdtMD73NhvLgVZOuK1qEhxHo/LyepwHeGA17q3rosmmg+Hm65HRqWo7w8kQ
Qm1S5m4xDompG5BGPa+NVjLzF2/SUxwMfXUUnXMqDfKyhkycnKKTN6iC7tRidCdlBhb6JEw38fzD
qWx5wzoMNnCHH+UwHxothuNkyX5DetLHlVj9qNTEjwJ3cg8wAfpQpnD2zO+eUI+bR2eaNnbR8MPg
qrveKsld2/Kt6sSHzcmY1xaIyB2aazdLOdzCA/5tmP3gbIT4ELO/qNcyCO+8NoyUxwaIdbPxFnZS
4fZLZnr5DFb57A2kunPX0YybMPAPSpEHFRDx2Migzjzm1Huh7SrH2MadBrvjzhb8weL6thAhgDDF
juH1R7k6aLjVTRzYPTtxAo7qtKh2K0PVbZ1QM5gaMYz5z2twnj3fyORUkki6GMWtgnXnY+LtaBu2
TqGADbhjnIsTRLatEzT6+PVBPZgZevjqKDB2d56sxU6smdP06w0b0SLbK40gEwgg4NhUy9akVnkP
Tn6/oV4NsjYzp8PM5tfQLMlZdSDCrHQOcwM46BkbDTmPzBYpKvA1+c/vyk6RjbRrYAXXP3Eo0MtZ
++5eFUOf2A51cqIpvTfUMGyL1aaY2gv6ewJRsLPbttnXk92yVDmTgL1YPaEs0m33ulbXgvv6r19/
NxtgJqyOefJMmk1eLX+OTn3s2iB4MdgI2z2Kcv7XiEwAPcSGsOd01vb00ncs1X6ocyLsJRvqxnnw
2t7aNvUaJEbXGjA0Ffy2bUE+AgDU56NX2jHAmTZhCJdx6YdPFbzUUyMozY3XKYSQ2W3sxC+Icf76
MWn6Ehajt5tr30knw84dadyOZXhaAghzE/cBTTOa2OHwoOSe+GCioVJ/liy8wMnv2BdwswjraLDG
3dJVe+nYaeUueTU8Dha9tZSRE7eJ1wC/kn6+VjJb2Bp11NwoAVGDEBM6tpFDLGw3dK8jROdns3ti
V6MsSiD83lDAZWIzYRyAlDQOHT9dWrEzbHAOyJvdiGwsYK2Bt7KtJqEuAosOUmWWqQe978ZxoVzr
py1a7aZdJcs0JLZhbY0yyJH8Z3bnYMfyYmBlOWPLTmMbMHW/FXV/KXyZKqTJfQ02CaXwWzLIRdTt
tvBIospo1N4NwmnmiCCf4NMSTMXW9Nwj8pzbrnSzrtDHSrENd7NVl0k/DxmvA+yXyxGJXmQ3JJqB
GLXMSJsqVtJNnAKj5FWVj6zcQBI2bUOZOgoaHpB7nCrMt3Rkfz2J1xOxBsbZAa42Tf3mioRNgZ/W
K4RTWMSC1B5fJoKvNz97K6jQ9aPpGFtqGMBGiriu+zS4ljYWT1rDjt0KDmsIXF0fZl1rZWLI1gIi
2pY+uEaVO7OVjg1UmEzgrqtKug7POfPe0XBV94Y0cMotX5xsMuYEFIfjOrs3hcG3cpapObSPfmkl
a8eOcp2xDvNhhNGoLui2LJpMKDexBn0oJhP7xrw3lu5RsPCkmgFNVFBiFyBOUgGtpWmzYO7QYRlY
yVFwtmuIA89VCsn+1VaR71Qg2rHtVHx0rNgqXC49rSGXU8QdxxwaERvX6S+1I9Ia0UoDfpz7bFFT
LGEO32nM79t2BtAsHbs1H8rgYpYyHUsz4ksJaiQJXysczcS1ZQYU+4bbZdAgjGwF9NHqwAeY4z7c
emN9kgTXJF0Tx8CbIwcoAwIjYhHPld47pbqxQ5p2vExDp4lCFd4OUN63ddbhi71VNtS1uvDoh30W
Ag0nhL/3JRLrqmfx9ZhkXKLJCTbtgm55ITcOWEVFneAC+zl28rUOi+0iqwNnIsF+Dh4UrA02ZmD8
GLSThBTUcRs2VJ7YmZznwA/TGt+qssOsN4xzXXqPTSmP13ep78Xa5KqYUo/fWiUyHlw5XXCNeuVl
kl40Ee+kBSbbSprJxk2Af+Zw44iJUglky7KiNO4U/4Ao66ZSIhsGnRS9mwiJ8Qlcz7VcjnQcH6Xp
7It6PXd2s8MnT4BaIseFskq/q4s6EthGC40BTObn198TERzbkB2GxoYJ5BhPzDxWROyaqc8glZ1N
XGP2t09Qt964HQQZ5nF3/a80w0M9u1i8a6Fy7Gm4hdzQsRDzrvCqlEJ9XLlDLLCU1zWW3snkoGz5
ddqFy86Sh+siF3W3VT3HBihjW1cHpxs3re/cDDVAN3w4bbvJrOYdhzqB5v3jNRb2ZDkxFBbyubLA
wUOmGkK9ZQr6S9tPm8k2XxZtRXZGS4Z1WE46QF5qpcsyZYv14xrPuj12t4urfXRwyFbZ/cELG0Sx
Kca6Rkbr3SNpi4GF4g5pz1YL51F/zWaHZ9p2zp7Xx6wlz4637tC9368cqSY6LWU6rO3xugqj4V2s
Eu/oe/k6sKSwliMhENAXFPAUjJ3xf0/jZcw9G5UFTIwbP7DR5prOL7IsTpTTWHb+QzGwtLegyQKA
eKynGwSJGPh3LiooyK64cUq5m0MnsxaR2YG68RAwS/rmBCXOP5jiXlgn1Clg8iwSrYrj1Bj3oAvD
6a7l9YE6OmfY9Uyj2HaNC0Sw3HEPZ2pajs2sb3kQJuXsJAUsX7jAcODsro+eqbatZe0dW2/s1dmU
1HvxlH/sbRijjoktdRL2dhkhrQGrgWIupTXKqBvq13Vyk2VF82jUYaqX5YE4D+DRX8AA2nekQ6mL
k6mDMQ/mrokcN9xALf8U1gFGwCecK/+5EQVN5nY61OX8MuL69U3+TJfNUrs85tzYBTK8k1N90DSI
aPnqyEtRkqcRYHoYVjc+HY5i8PedxXaVP2QLofvCxoxA1ZcvvUEfTMNI6mvPwBQq9wyOV7tvzCqf
XeUeW7TNI7813cQlMEF378E2RURUm65oN2WwWbx2jfzFNqM1DB44Whp0cfOqBVVflEGQ2GWIi9S+
KFYnQ2X2ETKkT+T6h6LTH8RXr94Ei/NFwSgMaZ20cRca62vdZI6Js+ygBYcez+XTHshhMP13n2IY
zCn4D1RGB8N1Mr6MuezXi1uDxWXQdU8HdxtSE7vLxW4BvLYOH2Md+O96Lu7kfJpdfilr496d5LkQ
1u2kN7X070HBeiCVm7a8zahwB7h3q2dfmDSaB34ritjqZzhiBOuhXOgnyGqvbH1eVuvR5GiDKCFe
x6k8iMp8q5nKfVc/YmAKY50FGMdtcD/6YbZWTdbWfIMyOxdyTcHx2yzMeWNB+eZg+ejMcqec0WGR
+UqNXbOmAS6quDccqG4Nz7DsVVEbDLgdT9Ug7jCJ8eL7QDEHg+7qj4FVe8FB4OEz6rCECJTZDGY3
FPe7S25t3ZwMdpJ2eOss3XEkXRJUzYdq190kip8m3GSIgc2VNWevQ+NJ812NeMiQnkniHRoyIUmx
drN575ny0ljLO537m6Ektx7inw7Wrc2j690JGvkDctwE7O+EWOOHU6OU6q1HwtsF1AiMtjonye0n
SSJvRPIANarZwloz74Wh0xTQrd3MT3XDn4dQ3eKaeRwZf0Hv66w0qP+s+1hnfnKNUsXTKDc+bnyK
HV5RVNNuO9+gjNjUPDaNZm8XrxAxfJ2IvxMr+9DS4MCM1lNroSU1hEskhhoKMNXJp1HNXXBSCzBS
BuNjRP4QuR8jCMHx1FpGvIRGIjrzBxMTDCzGjoOiCF4UVqpz1nsjmKKFV4exQDCzyuNUOjCGSGdr
1y6zDeiI3tRopLgTxeQVMTb1kjNDm0nZOu910O0gdhK5PnpqrQqycpQa2Vi772xjt9quC2cGdsN7
F5EWBVjOIVDoEA0JE9eMeYDRpim0jHQdx8hAShChMYmKacMrjJCE5GltyMZEiKl7b8Nh3Q79Fmib
mn42cqSebEV7LXxZHIzW2Q42V7ZrreCNGPLMXC/xxjIZkG6JINxKKyWmylY17RmivrKW1OJj3jRz
QtT4ULrWQc3Dk1+qi0HzpXPOVj9i730NShKj4YRc+tgP6Fn6PcPGxUBhMcURQyPHoQztZLIGMPUJ
tjKDqHye+V5RhM7VRAeZm92cDr0uAQZSjDLiV8GwIBCgY2QjdmY+HImws9N4kD2I/bP/o71qDBUN
BOJbJCbatnPDcHI613HRc/CLZx83WqXQBij9IcKHztfWOdo8uAias6U5r2K+zDMmdPp2ep3pnau8
HAZBN8wMN04Pi/FClyxapx9ru+5ZxbaAOC5jQC+wBBY5baAMqKwHZcn3sMeNUNDYaBiNRDDt27DG
LnNrL3xXlsYJIp5Rc1ScqSjAYg1ukVpG81N60GgsWvpatNhSUO27g4ZWKoAfxIrRaOPGCC52P2xw
Je49Wt5OtbqxegCdUuyr0oZ1T50NRo2MABMPdh2z6VFB+mYt2gPRQc774GkoaYoiPKscHTH7AXNQ
u7EtEq/1Uqt7N7AJmQs/1p0NlVavOBJUPIVGVoq0OLINM+OQ6XadB1H2qdTVduXvnRYJPJFS0mAv
aoO0r1S+IKG3RBdLf77rqIxmeBoRoKfPU73ExoiyypR7SxY0D7g9b1o2Ia3r6RaKyelIqpQjtqdU
uzcKYAxM2qwXFLF34dSrw0iwhAMFIAApimUJbhW4BZaHAWijOfgrSDjrgNxN5vrQzlMVD5X3EM5W
JBWsuVR/IiBvgNpkY6u5BbKGbdbGbEN5YxV9NoT+XWmwG4C7WVOPedWTY6C6HJQ1bEE/Xez7/fIR
jqgwhnWHW3eMB0pPpgWdhllnhOoNx9C5u/gXNygzxkXaIAFcC+Mn5UUmWnZE3mmKN2aEj7NlZrIv
dgOTn9pqUkgJxT7pYtKX2Mf8HRVgrgAlzuoGTEB6rb5M49CELAfZYTu7fsLs5j6odDZ1aP/aR2MW
sVM5B87rH2AWbEvDSq/izF1Vx37fErhWlTcEuanpjDt+dfXqzNyD1kBddI/8Iut3zbtk/gyE2lUN
QoXnbDzCNyAylNdA8+KWcoOGVjp5XqLM9bi4xVaHPipDDAT2CfQkEZQFyRvi39a2uaO+vUa1B6hP
B+W731eQvJmclMnxp7CK2wXUlcgJn6hq8ZhvvaJOMU16NtoZQZvxnM0mqqReQA7Ey1sZ5uEsN7NJ
cjKEP1t+9K+7URFjpDWHOdlj20Cplod7s8Cdou0I1hE37sjT1rnlk5/b9fIJCYiTs6o9VAmAB7PM
rcyksbxz4xv7orMzxcazF7QPbGEHIJJn+GGiQMINZ1aH1URktHmOUuh5VD/gkbut5iJbyyo2ObRs
pgZgDogETfuupJ0IF+p167ARYZCubrnreHeUlkj9oACEgaht8Trtmf1k2D1aZkigCT9UXag21sre
1bWcVGEyuyKTRZcVjU7Q91kOFYS5o6bsWNIBD+m8EUO1pkWTFnQEty9ewDPIhCT7pgZhQE/8xlFu
3OGW6ZzXye5+zCFipx+4wDwewSKIdGnmJWLZ4n1IAQPEcrmBL9Z+hVgPc2fEfv8nVhEnuQd6uXZb
Kui79t6C+YWbRSIC9yM0xr0cQXRQOgIqnPXu8qx0cycJRJ8Hz4nszs2WFZB9CZlPD5BZWETL4EVG
MD4xSZJyQpk8EwAWixMRf46Nco3Z6met098bbrAbRpnNApootVMkuMhSS21Ga7ojFWhb8IY7coiI
gvybgAuXYZborPGuAcBl3KlR1wH17lHJYCjYi/vBPk8E5UB3X/hv1N7hf8MQJOBcbcrVAmfKU49e
0+fMmTOmyc7RG7qoiPXVdjHdzdrW+dLAiMRwZzA+5Q6suItvQjulIpvaWHf1WOzHTh/XrkiBF74O
KoTzoEMh1gyhD6S9e3clmEJYH9e56eIKUCO26F03Q10GonghI7tJXVPpGSS3DoXt0FxTkXgZylja
h7ZjkYEct/DLqAJ4qn2+RXy4G0cZgxayC3EPMWYhBMFI0iw3NVkjC1onZWDlgSp2ptddXGahFUvb
TDlN4gB+wnxMZtEi5Y3Dtq1MPBHSzGbkVFc06gRoaE1KRrC2kdqcW6ABgSVPVg8BT00Re6Eoar/P
Q5DCTt0+0fm+v6ZtAVnehgnC45Nzu4bVHjD2vV4/B5TKblO9aObES1GkAFxR5MPPGoNUtGusGI24
DSaSwIzJ9SDzyT4sYs5Nn9yXY50jl3+jujh4lQF9bXDWl3d3K1FIxJhYiSZjvRVukRHOT+bSpE37
OWmYdRfwh2xQjxs2SG0odIH2uCp88CZ3Adlr0yvo3yqdwWivaUs0aMzPRjqHWtkh9mc/Lgx81RBX
+wqGmgLNSRlvrkLt5wqa+FV/EIq8Yq4xnLutNVob2hknQ9exE6B5qVyg7CYZjlLcyDXcaoFDDA1E
LcO7FnBgjU5RSpw+kn2PqCfiylxyapbbBvqs0OCL64blfrh3TbgsljF8lLIKiIAHQJOLrLMiv7bj
ea73KCziEgHI0TzzibdZOUuDSZQQC5+zbiRnA7cW2vfIweuYlj64etMO1e7GlX08aePc2EhSKZpn
Hj/aAYvBS8OFylLDXJOQ3y1aJr47JhB1SYLpFqyktj7IRv4gBUsx2gntO0irV/IQjK/dsmvAGhzR
dmPrsbe8NPjRsg84IuwmM670BQV8vPYAeM0i5tY2DLd9WG5M+mJY92bzYLZvCl89+Chscl4JrBOw
FajCjHRtpMSq48bq83Dri2WHULyaI6BGeJkJ9KSgFmEGb3oN7hoHonGDwjK4gOIYRFNBmHHXiOa8
vGsqK9Vzk6II9Ou9LB77ZokoDY4K+RYMH4H9rejRbvoD9sUenqyFnnYhhuCrIUGVFI09ptlom1bB
M9qVe9tChjBCx6gCUDra55K+jsaTO2xJsW9c9yTUmgTjp+5rHXl03FhLcDKDLbEs9N9+1k0JOSL5
HIRp6+3nsIgxS751TR+A1qunoMDIDSgzp3bg7+xxfO76Oa1q4PaQYgGCNF1b1bsw2Fi13PqIIt0K
T1njSbjOAbUYMoC+jrVpvId8PYfrAdDbJJ7oArCqwHCs453atUHD3cw7dBQbWkCLET4Vvp9pKvPQ
bG/azrhUXbMFRQA8WaB/PXRgWDza423To8hrsfyLBWFhQHZwBt/RJTK7CnxeqVBmhVfIz839cjk4
JnzL+hngEht3dpmpAkidVh7ZLCAAYlsweVZqA9d265yZk7bWYB2qsrIOjiQbNKKh0T7ZGKC//hDA
vW1vuvgNZDr6lZOEwhPuIJAzIDEVZYdLcQlu+mkeb41O7CZeb6Z+Na5GqsC60WY5zKKt9nbYxA5I
x7i5tH9s0VjZqoqNyTAL7860qjZlLSpa6RonQol5CNApQVtkQRoIw5Jh1sWn1M4BUOcTbMKXjVG3
7gni61ZuBPIn2pbL3rCWBbV6uey/HgrHlFELAiayPjz79WMg3ms9eU++sMSl0V5/DozHUg3v6OJ5
ezrbyQDvj5uvH7XGuLgDs6CEWsLbT24Zka60njoL8nkeKvybCQ4q/hQCTautA+Qr3TwsWvTtwTSF
2YUszFtrqIH78XZIQ7WYt1z4t3RZhk1dU2wJg728yhUkinXFteFxCkZtsZZHuC81icdCN3O5v4Ie
KboTGQvvbqLtvtRF+RKoh3kBPmcEHNofqHEhNTgiTFlorM/FiFpeyhvDMnlszLV4J+2H6xkaeOLc
AVgM/TQM+nL39S8KWDcv7R7ZVIBeQKSvPW6DH8LG7u/5SPy4BRkzHrXS6WCG9gPn+8mevPuwnIBh
CSr29UoyCrXxZwMmGL9j2/wJieWbtO6vJAviQ1kFAzIga39nfA00qIJOgUFtFNMcTw5UHVHCdY9B
M8Im160QJeT8s+SF+Q5QiHLRHhzul4c1h29kzgoPDUa7O/dqRVLUFn3ajNICdlvZ9xYK+b/hp32z
YL1+XAKePUxtPRtiMGh3feOEGOvolKY248Ep+yrRa1xiQvZkjCbyg6UES3ehZ0/Xxamdrq1tX/Cb
1kFrHGzfYu+vI6r1hbeI89nStOuFLl3JY98dPgRT+IOwK/YgJyTaDfoiQs85rWhDbr5+rM342VsP
f70A34ieX98IsupQtjRhpwc2wDc6ZEntsGZdZcao2sODBB3gRkh8TMaM04xxyMRhBvL/gAFr9Xm9
M7xAxGC+P7R9Dywi8L1bLGzM3GU+OyMn+d98vuv0wh9ZOLiz4MbjXcXCMJT07YyrEiKNhi3MuMVi
A/udVUodnG2n0eAytSvwj9oCbh64Rnio1P1qLkPe4eydvn6U6u8Ua775QuAMfbHB3KuH8lW247uA
mVUZIWQvgY960tLpZBnQ5KRsAhSr1gPlGzT2pvsGfqqo83bMN+xtWUEPtS87aAU1mm+puxNOdyr9
dj56aO6KCSCGRwbz0RsGIBGN/rtJ2u9UMQ8fFHOXEOyHZIZJvvOGbS5lb7YeZOLLC9rqXhSscfj+
1yuFGbRvJiGB/T9Uncdy49YShp8IVchhi8gkRpEKG5Q0kpBzxtP749JVd27ZHlvkACd0/6k1Oied
bWVaBhmtqOD+vz2qahbayCpDZ4RXTuGQJWeZLmV+GvtNq7C8OlsQ7Ux7yyIHX28ofZZEBhLdOqV2
X+80wa31f3RlvR3rpleq3tAc+7ZGhdbS1kZ21v1GKIqicSuZeBTQxVRBXqTY7hMH+kOXNmryJykn
o6m9XmMaSRr7SPze9LVjorkARONoxpVjjtmfn2XybS6i3cxeTjFvpE9pRO2Z1ewkc28viNvLkU/o
1YsiZTsGwTqjDBYbfSaxvB/C0J/Vd7sdqIcb0RvHCJ0Y+ojqQ5/dKv6zS3NHBK8luLD9odNFryUB
tXF21+eNZH3n4qHPDslVKpzSumSQGD1Ou6nvqGXmt7IcRjuq6zsVTx29VOG4m638X97JNyXs0fII
e6tt76nB9Pb12Aq7aLh2teQxTxLPBEyxlSHYKz9KE8RSEl70pD/oOGVmhW6iF4qz1mSSW4p54pit
o6UaiaBFW24iNEBpQxHSqNAWsSMsiqvKl2wYHLV/MpPKViRUQgX9mR0tMR2hbL0pC+mtF5+RjME0
74Zh+e6qfHJkMu9t+Z4ozWZeHpPIBVvwx9VhKcVMDdKqc+U4o6R753w6TPzEttuhBbIr1qdx18UP
N1chd+Lyg6k2SV/umvom6DCvIpkSMM7IrDcxg+FWvbxUqxLeuK2dcE1vRVqfY6m/FeGbEC7nRkx3
q2oEJP5L5enZdBQ8q3weF7vqrcLGpuVr2as2nUW5tOVJd2OD22R9LQA5VXZ2gQxCQANX1xNs/iaz
jrjU0DJ9aeMRx5CbN6d6fqStQDGz8bvScsK6dQYZb3A8uiOjk7ASoXN61SMNOHqXi42TYKWr5oFZ
0lsDfQVb5tmO8oyQIWyrMALj+pgVMO0WhLp5leXPLvsZlsVT8sbRh5fKsDAhQFvzHX25/QvTwivS
l5ys6eFCBLYdZVag4B0Ks1fcEWP7WrTg6KIDT2Ar07luoEuG/plJSAVwMVt6YuhSMpRV5A5PQUUa
M/HqbWn/YplZDzkQyHxGOe2bUWT70/JVZJNTl+9z3dp+uAYdU1Yi7utaqlypYorCMwe62kLQZup7
VP1E0cWwMlssNln0F2eOqd5kbY+MPIMiapWH2pxJb7UbEQRLQaMAE2jRKKQZ02TznAIXXM2gBl+N
XZypXtzw4NAO1sCe6/KQNZqChMTVLacyQ89YMLQJA7lsTLdBHGQ6YYWYQbzPfAfD0O2ya5wo+xWk
kBe516UtzA/XbdV9Cqq8Z2HaBAjZXfMhqHwp49+6eKHoquXslNzTxleXBhIDwHFId+rObH7m7GCs
5zJhKkB6g/d24/rFWN7k9rgUmb1w0NRkxcnPO8vYLnwkiE7bBFKBHAWNzV6LsWTFmzn7WJrFNfgq
KpCOoP7FAmPHLIzmVuG5zkjlsHaEA4yvz0Q6RR1dnXs4Xn6tJnaFrkU39jkg11WFaqPPx4ENaR1Q
U9rlCjtIub1kTidh/V9aewVZitGf5eW7FO11YvdDlAuNPNPEvxWJ6mBycZf657lGumjTSo4iuLN1
b3Q/mbG4g8KoiuiGmsokgtIZxqta/DX0UgtqMfnPmo5TrLtlyyI6+yjj2HmWem5o1NPwn2VbXQ2j
cY0GLDcQq80bRIP9RB1DJK6jfBoUGcEEg4KG+9OCkCwi5wzp1uPgifWDRHyvCc8ZWJ44Xavhs5/Y
UVNtK4QwJenD0KEfqwc4ds3GHQLVfNTsWoExgspKIfGdIRhj98WL4GYy0pWDvL5LZe6oMkrQU+OI
TM4r13M3/GKqqiCh9BUoNiRFMfcn8dVNZILqegSqktfkN13+0Lhe8mFvTYetqZ3tPEk9XU22VrVu
WGnReJiil7FlVcobWmzHygwnav6R2elW+RseUXs1ZndeOeC6XUjFEA6/tAftqnBSvyWwfXKz71mJ
PeI+To8s28n4VwScbt/RSRtfUqLsOLg+4pohpyRzzBziC/NqhPi3ZFjVhO+wRyPWDsth7Ju9rs7X
Vd+WGDolcxeLx3LxLRGZ8LFPNql4QqkZ6wcdCkIliSmpc+4+yzVzaRebF6t7y+PvZr5b3bvAGu64
lQvgydUWaXPUCK0HfqFsY9AQL9d2WvdzcWmLuz+QTZz3E5jRzhQe2QiKOr/EC81N/WOUJ00I5AFw
p+uhY8kyNvyFH6JtnrGtirzuNSLeUQE7PReZyJvNrZv+jCp8alq4wevxx2zO8RQ7Ji8rz0ZbBKDN
lUNfdY46qxRXmjv0pm1VvQ2kVU2aS8XkJiliq5+4yWAlGqcGZQ/NzqlX3ctZUaZJyLxFXbxF4ZBO
fom4wUFGehmfeVl1qf7ierwlWP92cMlXQ6k/BXP2a7MpfarJmypovHLJ8KRs4FPlR9Jre5UvRj2h
TzjzDC7jBXhlQoevAwwggIwKG3cjhjcElvgPo2mrZ16hMOu6hl29rlBpyNas3IfWoyBjJS09nhK7
PSAXqJvPNpWuYn+epV99xBqMOlv4aKVhJ8dPXv+wiD1JneJJovQpI9cImU1nIhFylVVzFy3Fh7Kp
262KczmzEvaTce/lhAkTwmHSL1EX7WR98qviV04JcmqsUwqYJUc5c5LB5mZyipixTjyzuSjc9kjY
wAikaNi0TcnNAkibFAFsve/Wc7o46iL5cdsjJESlt4aPXLgqqykcBkXyXOSNnWyLjfVhvXYbrdKu
Jn+P7hBGRawmm8lso7y6xVd2lKWNAYgLurZiu5Wbc5N557hAyCTdYzGlsrgsySUnQWbSqiAcXfwD
TdkCbGd2lL8L3UmRCB8yBJfx3Havt1yYJTNJXsT1YzGBFeEBTddesqOfIIPt/LB+DPq+mZgKnYi2
wOleDOcJ6WNFvjnbZkP7NMA1/I35N/bamcBQikPMhUpu88mZPfa0Tnu59wVIJxRszSavPxXSrYUE
0g7YoYcZCUZkBK0AtCnYWsT9idhQDAT1B/p/p4vpdpE/FoJkU+GT9nMhIKIVtnkxmnYjt0Rja6Tb
h8UTqgoDDj8Y88wzC9cn/ACjtl2EXkftyeQV5a0uN6UIVvpHeIVfqbca4zOFs0JB3WbjSS2i9wUm
Tx0/MiD92KzAp4Ynxb21puyHczOvOftJ9iCswm6i336jp4gCqj+kFYwEZc0rg7ZVaHi6hsVfc8UJ
vjifRE6JMXqU1pZJtk4cfq3PEkK/Q/Cxlro88lr0taEM5KNvevUd4YFtW+lljNtN1o/8FOV1Im++
s8gabG56yYCq8mGtwmvZXUV5vWDK2CQ8+UW/GeTG2lOWHGWERM+Mk5GogXDRmdrcvqP2sofZcHJz
cozQ2mEccfnDA7kOhZsA+87GJtcOOYMPFO0ham8CnJoQ75VEvsAV1c40AcFFvYMYpfXCIsTQSryF
E6fxfXhGXKCQS/dRtgccQ1mMlUXvXpl0hasFgsg3q9NgBXK1rfVzVr3PKGiXNPlRI+3XTBWP22s7
3oi7yexkWG1jYuogEuA+Hlyug2KuvpOeLyaVpi2chO9iFIFU031dV7dYm24YXV3hKqpHk3nzGkj1
tR1/++/qnn02v/GtpO8ywxc1q3dz+zbrGHb2fKjbcnD3ELSYcjZ5UTsqCti8I55VgZDWSCIj97w0
gqzYm+NpUEEw+o0Bnz+MJfhmvY0swwVybJy8zL9HsonhvfcRbIKQz43TyNytdWm8TvECYTOXZ5VO
NYlVTjyabGmAouMwVASn4ijXQnzGfFG8F55V5V6VigeTmDlVsNwQD2/Yc2IlCkN36Li3xTMmxVWi
YIDmKo1/uhxIh+FazfbzMxsMR1zNbnO3rb38kP+KtQoEHe3JYiHgPDxnZ+k1RlGqY048OgBN4Cz8
bE/TcXkMIm6Ia5YDUfWdO3LB9KtfpD/oWDxQLTcvXjpdQh/EpiUWlWIvPDREjHMjdn9RoG+Ll2yX
Zs1xetFGmyoQYSuDJvvmElWWY4lHCf41p45/Sy3TUyQ3/pEbzZsKFu0CxZDvw0fTHtv2o8+usVME
oyOf5JxM8x1r56KIowePdNRuiXVeqtvc6hDyPmpHxyLLAaWoZBf5bpB3dRRw4ZD/ceowGljiTGKF
9YpOHGY+SM1vGY9ptCIKbV0NQ5PUvwvp3XhfHmNZO3LpMZTLgx/DJDX0BgXlNda5R1B8pFJPoO5C
0Tgs6s2MkA4KjGI3JKfMzB8pLy9SvH42UHXCrB1Mc+FCmYJnblprLJOjFNIhKutdhcqumuLG1oZo
30OfGN1o2DCaZ6NcvLwRtqaxoMGytuW43IaJg9yAOQRiJvnP73Iax2jywzwHRL0m4kZMN20SJKY/
psdq+SeNHg9N5tSDC1I99/kEG3c1A9m6CQDaJKxp3XuivGbNT1hQQ7l430LjuHanoqWH2aEoxZKe
JwhQHKULUt2b6bRAYg049CDPD2u3IW4+zLaLdJLpH5t9Hj+7UcGgbNuX5l3q3huUl/UJcotMjqza
afpBNPysOgrJXWo3xXBV1+2c06p5Zs4QJs6vmzl/5siHx11pzC9px3SAc4ig1Ay4N9Lymr4soCDz
e1N4dX4ox0CF94mCYtlOyl5ovJF2KQzU1eMGhzlcxJd2uSkpAPMLWvCq3qOFx0/2lB3Ndm3adbVd
Za9PXNB2VThHxY19FU+7gfskR7/K8sfV40CnpQqK3xMuuTa7m7Ti1nYNd9OIRNXvza+8DzTJ1iR3
7HYFArjcRU+qbJBsFTkkpa8IfHEQihe+CMZGvrhmbTEhyfo+K249sRPRvhx2mfIK8KHE16Taa1Zg
rp5uOaqJQiaQMh8/RB97WefzwARSTkJ7wOLYXYBeYsWVdM+3rEBS/5rxWoffvfimi6eo2DS9T2We
i661/iubnYTunEO3IN54jI5GCHXv1eR8PNWEL1XlNcQdVP68uAS+xmWgL3gN3KAR7A5dRHWYTV8z
aM5pttx0df2l+WpiqqPuTYLd7Zd/dfjB3zzdFoRGVCMqzn1SfRnVbhm9jmLhhyMgLn26P96RDD+F
MYYbcIaYdCeL4mA/Fpdlfn02xlYT8NXCaINhgA+zVteef1ylpZJ0RRxuJUDNJhI8+MT2Q3nr7qis
Q2GjNG/wSmMT+M/hoaBRSCuSKziU+zw4HHqUUnCj+oCaQ073urCppL1VB2rq+kPt4zHSmlNWsyA8
FlDUHwTzHiH/LdU/I/tU19OsPlgCofzRGXteYpFueafTcMjq89xCgu6q8dAgOFmJMXLBQ0jffwZN
dLYobUQ5aPhZi0F8oolkwqdNLEyUHnb7AfzB55MrwX8GBb1Qw2g7EUHPfIrlAxurxeHn9D0Ay6+0
0TPMY5TuQVVQdAd4GaBUpG4zpFsK4k71Z+NLCf/VA5RLMHbvEwUwBpEna8Pks8lO9mg+pMwpltfc
8nk11rf8xaOSJFvEIKmdUQNLRsC5QUtdjc1G8wvLQxTeKp6IMYOcCwTqKYHE91hj21Fp4a1AeMLb
4GhdltOKnNUM2CqxdJTHg46FCGcVVpcmsJD+yw7P2uWZwKOPVpDEL5a98FNfrXaDrAwUo/mVNVd6
VQu0hyd8dDo+h8T1jQXPk98SGr+SW0NZCQFxlSsvDBFCwHbSCdnipTA+5Mrtf91asE3aUlL7aTJN
Jztme3Y/j1HXbVN6HpG4OTXzNJYU7Jum3Fe5Szh9Vz9fLvw9ypwETVnhFiYeDzfuEEn7lbg1cZgw
9mdx2t4dYGBj1BI+JxOqk6I8s260Fr7xJI0BqfrgpmAlxQqjc6OciSeH2nShkEXb8v0MtaVNCwPg
xjX2OLfTGTiW9UqEaPaiwqA2Tv8jqjbHMeKBqUF4BTbED0CBEciGI5HOIfipgKjb5U+N1g27HDBC
7iiK7tBN1C7Le4T1UME2kLx6EGBP6BghMY2Z4OWdu8oONykqOfpXjdoLQxHSbVJ7qA9RUHIaOPwP
oDQl1Si6Zt03eBMrH7cDpyMqglm6VuIJBEX419GOZBwqNgR9/L4ctW90F8gtSWgBimkzhxYRvyxd
K44jPNb5YteFm61+hjOzsuNvCUlP5Zqjl8AsQfFdeSPcEpMUDL3/rJ9Z9TWWKtWl2UYi4/oUN09z
lYmmRnungWoET5hwN20RDuaAzWMw5M/lO+cv7R81aR87WuOnps8ZP3PLwY8rbhf5oumstAHFYWoO
GUOBtHM7H+Lh3NY7MUWHf4Bdbd/CjzH6riqHfGwn2cvZTtddFF7/Zv08SV4duREyXJlKa+R9Xlwd
YRY7LDlLAwHTeHWmXc+h7DTJqYv9hvKKDigl6MhA+znmXmvq57aL0m0n4oVIjbQ4tshdvUlkNE+r
npMpFzy0rrVxKMCIxHIrWcZKk1qYpEzpvNg+WzeXci5NpDf835Qs5lFF0Rx2yTFPQ8FVV8OglEUC
1rzEakdfhRZi+UyXfSWRgs0g0H7XAkVnIq6tARY4LYOMhxaq81YPB7uft/3ngiFmdHTO5vQcj5sq
9MRyI0y7NXk06zVXge48qcGFdRHVQ56lrpQ7It7F8RZNLvrFKBwDM5FnSh+l3pRjbN6QNlVO2F3N
Z/RgeF7rl6L4ncxjan091VVVqwcuKtVaCbSnmvQoanRLG0vwSlxZDDNXPwgt1jcgjF9TuJPES0g+
1lYLHPWmeZlso8CCDQAohz9uXutLG6HjuxKeZ/VuahwG7SVTN27/Ihr1cVKFL3w3gkf4be2KZu0T
VYzZUbwoEIU9p+xITK1XhLgUtwO+6NYvg8Qv+J23tdvRW5jJFv35pOF7P2QGe8tn6zdMc2LQsuFA
/xmKO0Pk1LZ0k7Zu48tXsKL8HQ1ph8r5XJ3GX+sHDUT26P/1QXQKv7RTT8t5k69Uf+YnorP133pL
77Fqi1flBx2DLjrqJxAx+ss1d1ZSURNfv+p7x3jhq2xq3Ag88Jv2wxdSj5gc07v2M13CT323nkzU
mAZME68AFoEe2456u4rREJGt5CHuU1IPBY07TihJXWFw9XfUzEjIqzN+lp8BfA45gYWq1atoZ+h4
TQ8aAH1SW/ugAxjhhrjPaT6E70kvXmNJuwhmcWDUT3sc0XBNM31CbAidnfbQJkJCLO78tyJaGCNA
npDxwhPndDvlnBBYa6f2OPVHp88fWWHssjwPjIo633CXrEGbbTFg8GFe24KB1lMCdpa43ZxBA9C3
yP5a4ur3tN7cdFkRxGdDeWhrKQexVrlxJlJDw014WWo8ADK9QUAul4bHYg0BuX4q49MU8heE4Ljn
sVF0wllqMaep/aem/LooIZysQYl0UpS9xHRH8Z/GXcRAhEy6NgJvv/aUoXs0pnCVBmmXK6aThyTt
zySdyXBRAIldb9B1q6DXz2FgORSPvlzkqkFrNYPVCoq+t+g3TUG/42J01jr2NEwCQsLk4np2y3Tf
CHsVBZvk0OYsX65wW88F2iOGoZyk/qNAWdc5FAUyk7h8qqScAkb3COdaQjt8N/6if7jQVXhPuXpb
i1McX7X6lcqkQvQv+Lry2S/lvZiXbTM+cED4e01YvSZmyArPJ3vXZEIdcOTW1l9DWnk9HpWy5y4t
Dvg0ky48SUr4moj1RRfQYnbxBU3grim1W0xxIaqtSw4Nt0DzK5HKZleN9Ksa+m+2rLtU7DlcZ/On
m57X/WzBaSnN66rGPioELspiM1oWVGn4rzOlS23hQ6N/F2ej2SVc4G08Ri9xN0+2FFuKP5padhB7
LpsOiJn5GUCkaAAsJFRk7MnOOi2kO6Df3scGndB6z/RXMQLAksYnPP9Vi299hSu5ZzJQnrmKXgcE
+6USc81BwFXKtFJpN4ifjl2h7VsFiTNWfUw2H2EUf6ZhjMjd2hozA4lBBUJ4Grm7zpA99prBKUjy
L1Ffr53SX9Hhoddr78oQflRde8taVBnL2nDyEttFH5YK22IC4Zm1eVMqqIGtNcBkr01kqKRGNsOs
VIzczHjn23UWPyxuWTlV0cIL5IEgMfuEWmiHcr8+HRz9QNO+utVCboUSffsat1MDkMwYAwLNuDYW
DpStCVKb9H+IomwdmHDNsLkhhwsB4cp0cEg7g1f9ev6W3jODGQFRLq7+JIFa46+cEkRpnmG9hADF
K+OmgbN3qdQe8iX3IpV6sv0nl7gqKHkQq9g9lRzSClDYztaeed1IDCLjlUKwr0tobrw7+Vjtn2Ws
6ubyTa3eZP11ZkQOZE3UPPWTrlBS6bW9+VNkVCPt1TRuXf7XdDkCDOahGt9GUiB2M/nhKUSOVtlA
jiDB87mbvkxADC3hdptWe0CkFxnYcKQaclKJ3ciiHEL1Ybcl1CNpGSTeyOwCcbgm1nznPiXBb52x
6q62ZdxN/hAIfFhzO1VulKAo0y3xkZy8v9ivZIleXLGnljKpHI2d1j8x8lFwISlYdf3iaC05LKWJ
h4kbQOlj6rvJMwbCayI+aNa+W+mv1ojs5JfR41SNLAtGlHMyKn8b6SNbt9QuZKsoki0hTB22FMKg
XCn3Yhcs/UZkt0Xj+0RCpTorKKdnHCeKOyQvq1EdGN3AZQTkPojfivpmcTUP00O/ck0YJcmdVy4+
VaqOOn3qacC2pOcYOQUWQJO+Rjoa6hq0kkJ3gntVYVLm7tKPu6w9SPiUzJ1RdX+CSi2V/Ri4rZZj
2Qz7vvxs1YMvSliG2Nr3pj8My+egv4dUf/LFai/zgrHTdKrwqC6fqnQxzSM2Cb3YVwgD8uVYR19q
9ZNPhB4Y30OPv/5rNu4GKMTaQdCUZ3ZqsZwS7nvk3Op8mpaNnpOqmw2+Ph2G/lwQqtgn2JQRNIwX
UTnFxbVZtkOxx5aNDYJ4mgInmgYxJGt+rD6igqly8slqXSALl74f/KUDsRBVkxXKPWziJfuxpAMH
BDporwxpmJ5ti3nCNWHBcukHud1rxbXsSbZEFPI2KKdUObK2Fe0bcYHIJSEun/j/teZVNzjwQOZf
MnDC+PktstvSXaN1WzbvbbjRcRFZ0SODkze/rBa69AulCoBQzjkRiSdxPYnVr6T966qfktprOQ7A
dsJXF71H5ntu/Kt1rmjakHZjUvZRranJW6n8C0HmNflnArzv5hX9f+Ks7Fs3rU4JzyMirEaI7tnw
SM1Hh18uBtDVs/e5+ErjBw57YT6m7ZYcxA+jNDczB5g2V2493UhWprEi96k8RdKHsRzhr7r+sCKm
mZe3aLlr+V1vj5F5LowGMuWSy8cepmUOM4Zw17YrYqyzjG23biQF8rilBi6lTa99m/qrOv2jRC6A
xU64pkRrD0a2DWtAdacwJk8S//Ios9Pia8JAUalURTTupvIZddMLpzWlWvQwJYp3lCrdPNglomwR
ZC0R3mrI8IzbIdk1E1lCVOvLSVrPYzl/ieNXiz4iz0InFF/k/rBIAcCZrnHICfJvGhJnMr1pIlzL
V9p/MOx7Xz17d7lA0MCXqDCMZHq9n55UttK5irbgEp0dZiv42Qw5mnYMDlItDcpNp+WMlcAoCaQg
jBbqXzx2eRMfKfSkZWjt/aTmnLQ2+bHLUWEnCKAozbh+TelOmaOPtgG05Dy7EwTqmepunnBAnRuJ
5jCuXLJHHGSGNCz6u/h8Nn3xWlTlQWzbyB86tIwIz86h0GOoNgcsSKoRBnImpU6WyNwOJEobgoUS
YJ3MC61+92w3qwazt7z89iT8gyfJ1O+kFiz/VHPg+IRTZUqsOcq2DkMGFjz2hSMSTcdzCWEcRt7d
onl6EQzVuQnfVOHAGSAW+zpHoXQtQ4abnsPkVcm+k9FX5oBB8FrEZmfNRDeuZgJco2YTi4HRPTLz
mjOqoZ2uxB8bqTdNw7CVG/WZPnFM6to4h7EYoQ8fthVgSDgf5lLfNLATQ9PaGAlZFozbJqY9bUrX
bDgPcxYGihTsjduO46wOFdVbevBaOeQKI5KVxWzI+zIUtkIPjpi/r3GdvEcZb2iAtHOgGXHEAdFw
pxZAonihyqj1jSxyq5r+GrWa6vYM0G7R8uNH9XWRDvI+WftS2CqIm9wJGyXNHRskRTUGVypoavI0
JtG55wABWik2rjR0VwHNAZCN9Ylrd1U/UaBZxKXEn0X51FyEABkEbiwoko2i2yAXyaibIkF7Jv8+
1PYaZStCovY1zLP75KClusqyRdJyOPhy2O6FctgsMoOUMeuLn/NA8T2j3MKuiEZcZ1pehc3Uzvg3
dZze4l8yUu7ghtTv06UbBe4MZRca4qc1480Iq8w29e4j4aO1QjsOebKRCU8mdsRRkKXWxfSj9JiP
lBelPaHcDAQ/EYpsq6kywnzjn9JzUNAwHFoJcxC3WC5TmVNJIOKLtPqb1gVECoFSN0ZfsUnABJNh
z7Ji+joIxjD+6Ow8OaapiYWQ2GQr/jCzDFQjpGVL76PZnsOSPFjtR1n1jyrkBKgHVbGF4bUm2qNd
e5Qhdbovx4tiPEbjEXXH1DyV+XBUZyzWpf7S46Q3NfECNXkaC+Al9X2KZEhJPSClnclxS0Q9jEFP
HLH66NOMURY1ni0H4pr39prI20Qdtgphwk8SXx0qdEYURkn3ojccjr0s/yZd9W120bYcmn3ThfDw
YnMxJZxGTUpIQrJXeamZ0CGIEJwODcGYVyeKzmPUDs5ojP/6OHVcI3Nl3CsF0AyQjSJaO/4oeSj8
wwDLlGE2eKEx4T0eOgaALanbKM9kqeLcVjGKnwn0Y7RIEur5b63ktWvYnNWCf4R/ras5YMmFNqie
8AEiFao+xbZ+M5ha3KveKgsvU8utqsMRAnk6nCkRuBHOk7XeGUhO2lk6VGQnRFbhJ/wiHDFAPWPR
gYuCnhIlZcGUdQaXFqK/XL3pqUQdT/7951CzyPq73uhuYjTBJE7nphsZAW7uWLNMECRZKsib9/6O
FP5kNcNGO/gKzGnPodpiyiXa19mLC735tgbioOmIu8l2q+FrojWajS3bH+pl9tOe8IQkg/5DvSSR
vgHKIW3WpL0jCZ+dgvZf5sIhQw5bZLx8COTWuc2fnoWECQAC5n9hTjOKVFJ45ux06ftYkimWSJ6I
o81e0f3oOsAuv7rmu4zwL6QQGdp6JWLhqggXObaomELu5KTNCeFBHdXWrkQfnlG6ivQBC8aOngq0
I1hMiq959gnMI9QvqfynsMtruhoShkgTptxnH1AI4q0bjW/pWZUko1swJ8uaGo6nPlgRH2qj5T4F
hUV66juMpWzoaPmM5MZb0VnU/VZSxNcy0YJ44Upazfw7LCY/S6keYx0x9QLwpBIcDcuj/T7FczJZ
1R3iqYVsNSme/uFXB+ZwF2O+Cr2G2araLygi+dHPf86tK8f1toDDIYfGyfBRdotwr5r0e87Fe8Qd
qbOIjO6itnR/ukqnIyv9T915qYUcQIC6tlglC4+HaAXC3EmJY6cNa3aJF4gni4RMnAgoD+9CR8S7
lVjHOgQnWbxKTvb4bc9xhSQvA0pr/DA8y9W5nt8myilF+esexfSlky2nKI8mfxuNf2B2nKvy39D5
9B9J6a7LfiVRVVvfVDmAmBMkytXPJt9Y3cYXqz+h383rUa0fivyg9IP9e1NSUox6ZSdzWkad7gqc
svnfMn2u/IaJIzjz8yGGDRPuahlfqTTOc9m/h9S2OaHsWZV+12m2F6rX0uptBU5jEBVirLK3tSV3
JEUmlKABdQl4BgovWOutFZt+1PFXw3qqu01aKe96FmPDwnsKEDWQmZh1aEWA9eUS/2v5OpftDuur
GkK8G2rnl3hG+2cCV5cA4FCTG+PtmUsG58jhhHM0hoJFT6YivIYCj0RHZAXILZKHmWail8JbPN0M
JX6IHJrSfxyd15Lq1hZFv0hVyuEVFMjQ0E0DL6oOp5Vz1td7yFV2XfvaPqcBsfdac805Vj2tAz5s
RccNZ47nvrI+NHrfOG6+6qUlx9qmlzXMoAQvqan7d2hs8krR/U9LbF96HW1SjM7jjdVRGfwOkzpD
5gzO+FiXI2tunOW7RDmQVYyFCl6rSrC3MsDUDdZK9uVjHuGa5c8WstAgA+Tnn4flkmK/4AL2kLJ1
NbAnE5LUfJv6a4syiJMB4wQjAt4LJIhw2pet7MCCoeWWjqpcu8B43iQFW86sH+GD/3S0XUtHoHN+
Wn79nk8Kye91aGzyGU0K/LI//K9DRAmso7/GMa/xLp/ng7xPj9V+Fphu8wHnBwYcB2sPTu1I6TsM
0nKb/rRVIVBfZZ9SIt4baJNNrj0a/mFkWL9yrZyaBV5WWd8KZk4/qs5BTpRaY2aayF+jiZFFjlGE
W7euhs/Mx/OVIwhXIOwZxfs1hmiY5h6hrGVkMXeworBjkFOUgBjOHPemSoaVqwRLtP+L/cHR8IX0
jMcLuhWEDi5H/PA6okonHeoBu1USYT2MQEEXw8tQfprsH4mkVTbAjOA/RyjwFtUh8LHr1tjSUEKY
mBRDxnCCyU0jgKqyHKD/Xs+syOL6DCK8Z8a71RcGjzlszA3bgVaLnynlagAtuwqt8I5f+nfq+G0p
gy4NpwofutlE7IEYGPFbEK0iO9SRquLgGMm+S3bVy6dqG/btNg55qJKNn7ag5P71nKqdCAQiYyAo
npV53NfcNfr8zJc890+NTbXUftp6myiNYyhUCsHAJJHwNhqFhM8LWMyxR+Md6Q07ZSdJiWcOvgvZ
3hbTf3rxObUcBuraCg2GgfeUEUR4jrgES7wEUovSys/fV8eZ7uRVZia+NKFBEhpJ+pkPPAxJulva
JGb6loSaRMJ3zf+s64DJNeni01y8ZdQ+AuaS7Sjto3ZvWXepQGsQOWIHxOhgp8ReLZALPpoMxeI3
ahDkN3+nkt5Ulz0NeU/eCwEnXCzqWBETLKZsCee3FRBrxPwvxCldyW8t8aYQ9wHShoM3gfkZIj5n
nqRgsnNT7IO8OeNOir0y2Ss4eGaumTCX+acPwnJGzejOzx45oFsou1x5Ub4aYriskfqMGBggGBVP
zd8V8CJkdGjihTZm1LJ+n2Wb/l+XjqN2n5pfPmGumrdsuKrSFu+VMbs1qUDgMY1bGfsJEEZ1XPwn
dlmQtrzBuTJQI4SDXxuwSnSmS1yCtQZLjcEGqUy1lddCr+wseT6r+mBbQIxMT6OGZyJSYQRA0Vce
CiyixktoS3hp+YeUfywrQTLeQhGXOZ/t0JySfKOKmL02M144tl4Kq+XfRwTlrZ0uan7q03X9YMgx
ZF6JRXypA+B52x0UFp+aaimbWvWnag461ETryH0yM+ivI1ZJeeJCdHsbcHH6+chZctDeJeO+/OaZ
wGxjNEDvtfZSDEd9eSRQ58AxWau4rK34e4rerWGnXscouXRWedFr808omKmkDBJ1lRdL+upilPFf
1Y6OZtw163dsng354GwQc2dsmZTJ/U/MYAM+H7wTcrzlOP1LSLtwwPgNaju0vUHcpGnBixbZs5Io
25DoS5uNK/ErqW46OzxMEEJraVY29mzUuzzNt67JiN0HsSLgeBSzgnkJaodJo8u3g7UG+Oasl4Yj
uW9xqRzHclkE4R9EidDqtW29ttqK4xXq2MFqzhFNvervBf2gWvavoPO9tfPRbRN3EiEVwE4ET1r+
pIihFVIWoXwULF19SNUjUh8Fby4eDk5qMftpOhyt6I9GmFxKrCA+op0lUGD1bl+tTKLuE79aDYWw
PeW1WV8nGQtM0eePyYDyMIg/3QTzzqTlUoUBt0x3wqOQN+9B8i3GP+Xg6qa0zybrW/f7v1SuN4Gk
ueZUrDX8ymi7NVAkk7rWmNHFe+lcmeNd8H2e+W+VK3FMhJVtYMIUJQAMVN4qxW9U8hTWGREog32v
PVPrYNgXWfbeytIxbWKirqkJ8ErDW8QjE9j0cDKjerlgV5AJ4TVCyBL9+lgBBV7rU/9PYsw0dNfJ
Ch6ahqTsF1459Exa6tCxpvozqE2kWTePr4WxFyxGxPwFpw9XYPqXqW6QR3aRMfcROYsbMteqHde4
4qKXsKyLTa/J8OMrx1C5Dtal4nAMFFABFWQcxoTB4MFddToKDGZP/xfCKUJ8RhxYwxg25dhN25cf
M4LQQ3nd9Bg/4vIfoeqvYBxptBAykM+wcVC3+eJu2auTYzRl8GQhmVNkzb2yD4vuRBxz140CWsBV
JG1ctrFb8DPWeuyEk/UhFCLHjeFQfu4VMKaWRm9kSfBumejY3JOaYR6LMLuMSXApJF5yo9KkSTu1
9MKexJ8x9euxcwY2IBkR8ABJ+lUEyoA+ZJpCbWRPRajvtFLXD1ZJ/i2TcdWYqY3/MAHQwrcuWDwb
AnuRWILTMUjiy1TgwTdALqki4nlKTiQmw42XId6W4r5ivNFnkZdr3aHI+dVAT6sR5T5TbtwusPuW
VBgxkAhSVJH/sjrxIZFJ1KdxKwXMpTlZBialw0AypBgwpxAM4sCSy58RVTrk/IrjdFeQxUHjkRi4
aPg/dRrmRTm3uCOxnSIR9Z+lkR2XNy9FwUZNt01i1gPNM5fcNOgIwNQMCUfXBNHHWOzZLYJSSDnj
z/NOFBlUcwSbPAtDUG6T3OuVv2E0OH8Yb+UGIjIy4UBL1KoCP17mTdD15h5JKBBvgT9eVROuoE+B
kEErjChmSlxcuTZT77K8xP/UFt6naNB00ds1ZXnPB2gGhnTupNqd2Xgrw6tht/LejoTinvHqm55c
jiJ4Q2+se6CWotE5fqu4OtVSnQFCDdcdN1qQ/3XSc5lZJNJzmLdGeA0kPB9mcvCz+hXSqJQlmLhE
OOU+Irfs9PH8puj9RwWpQMHlYFonyNUHq+52QRM/o67acEmTLl4bIz4aPExq3++NBgMfKEC2etmm
LGL+GFcZFZdq3UaKMN06FdU9nT6V4txUd+osKcR+ya7PwVjFfHGTbXQlkijPL2s+ZcpbwlNizmfW
VScgFy185ceYj7egTsMksVMlDxVjIqLK6gwuWihvjt5ve9M1YVAeGVk/c9+bWMEZKF7wvydQsdut
8BO3DvdrUjV7tT0YC3AB7DCdDB4MVgvHX6J49qVjYdrlfAt/MWZzZJsOcpYzwPW4mxN30Pwi5rTm
1tY/CSWuJexfF4vCDlYPipfuDJW+itdLoVatjBXWFZPPoTp1X7wOuJe2TxxxTZ1jzDemWAXouDc/
6g7NjK+lis8RxoJBSM4Qqan1Yb55YaR+6lm3N8ri0sk0ARGPnToKxPlJuY23MB83g1rDLOmHzWxM
B8icf1qVuXFax64/Tns/V7J1PcoICzzQjcGNaVpgIaR0vFpp+kgE8NNitQNyvqQ9RL4pIDEjtc08
FkmjPJOX1XpcVdJgYP3k2HMFLfq25mIfxwne23GI8fFQkAKEEWTZE5C5mEvpXqXH1LoDeCQfYO66
1yAnKnVYUhIsXt6c2CvLz9YSmftpaokoXlsGz223bfXDKJ8a0gXpQAir4JIY/b8kH7qV7tTNGXlz
LbawKtEHu6raGIjIZJSQg3DnDeNRpX4E071uxYshnpR2q89OJJya6pItrkAOAh1eoTG6SeDiK1gR
WNNTJ6r3FWUC9YOJYdmHHGe5HGE7O4bqCwAbqoi4i8N5KzLi74Or3JPXUUVbUPq7317NKTtMOFpG
BspBrYCVZ4ToaxCJqH/bL0n7lmZxV4pE1Ib0KKSQphLtaqSkEDj+j5g69BLZJOt/8ZEVpNkGBr80
ZDQgmP0WAGV7iRh0zv3nCCkvwdaaYMsU2uyu6OYx12pHxUWR1fTywJms6MN8M4ztPF8qKDbmNy7M
TTZtMjLjUlRy196zpZkk60DFbUfLWyHqQB/oi5j+reDTIE8jAIogtnyOrqzBE9z2doQcL4kYTttj
o8FgtATT8b3CMlfYDgniivqmU/2DKpvAXsJVgoNEI5E1+aeiFL8msfsUKj7Vpk6+Ah4U3jYcQNIa
GtcPyGMcci1gEfW9VBGLVQjAyrQxy7BbAXpijp4wc05UxMDFARFnuJhip+rrY05CM4GWjCcVgTWa
iKmtpE9MiwmfAFo7YUGotExLou1oXQ3rCo+3F7AP2mHo9A9FcZq/5MrT6OuXSXqowzUQHVBWY+uZ
ZIlq5ZrVrv/FkTUKG5ShsrzKKb5SkqbcbVtUDGomxgNIN3O/NkCC80fkCp99Tz6SdLZdNac+uiR4
Djvcdz9d9yEXp6A88d6QVGG9gqXQR2t22X722lYf32SkDBZPOA1Ps0X2nLslwbA0Ouy+JFKrDija
Xlw9A6FcmyaRGUteuaV0af2vIjiK/Htocs0LK1FbvQL1yFzK9D8xhXEbEZB8DzJw4B8C9FDWb3DZ
3mZlpKaUNpG8y5IbpollHKK8KoLLJc7230HeEfTOsxeO7aDwkuQzAUxeY0m7NjNEcoyyltPVXO0r
OUdZi546nkTDfxeEJ/ZCXAFxuG9GrHX/pkDeayqL3VLqMnS14A3ZqaA1JoxWv2sHbd9/K5V/Tmp0
W3e4lk9//OLNGusHkyS7BBETV29ps4mkjaRh3/7Jm1tcO7XoyrNDgCGZj7EfXUpa2l6HIrl0BZuB
IAAzP69FjAqFI0k/ljwChT8H01VnXwDTl/ABABVBYvE/7VpueAmxpQDeVFF0Is8dAKwD97ph8NHa
VfxwedU1pzfeVtawMLOEcRRQ9MlvssECeSfJ6CDcuCQ23hykz+6tKbwuRM/uVmLtJr5TlR7CIuA8
GYOcnUF6hsl3cQX6XtIcZBYI2LRbLip7pM8CzOTvI8LOnKxYdjAA1NGqxIjTulS6GX/TgeDFRuR7
CssnOTeJSnD8Mf8iLk/XPY1OACnN55z7awoOU0/KHzpYoZJVWtxXymYgeCb+5gMVwHeF19BH1uH+
9TPpbbR9sSHxvqcsfupacMkz6VPTN1KukPCu1jOZ+EVCa+PXPD1qM3S6qN7IMv7QygmII5kG2yiO
kz7ZqqKtR9/akwv0dMl3zeqeKRgY3yEyILjOsesuoYAn1zFO7MUqlJ8M6abTCC7DMh9h1coYI+sf
NXlDvfqtpG05/TaR4in6jp06dgrDLKbYDcQXjdRqHrkT9EvepK4762fc/H3+3uMfnd5NXOMMzowz
UihSmvSjM5Vv0eSDYKZHMdOnUiF1NyETirZlSvwnYSwZQ9vsvifsBq0EWqy6D6QSlIl5TRx6YmbB
JW+xVYOQXtQnUVhFpODCBB1WXsUc1hbD+MZ4YIXKCAdlbo65Oe49JZrpSyAULCtZILZssPwZ5auJ
LM6CTTudKrYyhGtbNOxS/St0dPO2wKsCo6DVUAT2HXYJdrgAJKm9SqvtlLeL4hRIrLaiHFaanfHM
Mq+KN3ohA2IoGUFSiBQMIAnTpUtL3zX9NyHyeVs1iRcN41/q82KnDVG9SoCf+K/U1nn/HEG0YuKh
IRGhFiI0/4Byvg4J6B9mih9o0meVqMEpGTlL2LGBFROmmxpV4FmT5BIq/WVmSCiJFzM8KslHRuHX
cUEr48jCiF8DRwRNeMn33PqokWGGPW3LiO382dGeidNWQ9Yc5DPbntArWNQ77HrcodkzmBz8DGZ9
IFlpDDsaFZR/kV9ZUnC/vKMbmfJWM5mXneTxzA2pil4k7aIUYUz6s3gEzXgjjBzs+2EilIPJb4Ms
MuZnYbip2oP918uh3tc25iOU/mLesn8yCwEwnAzlN1X/yhL0UnkuF0oi7Z6i6mtBu1tUHqyBRjUM
MCFRRyrPtHm0/F2s/dI2yJTChHOsCaDAZghco9yarCaos3VQ7qser7zXN7jUvMm4IK9xL5vktYK1
ElyXhlXhNQ+vMfwQwhdzfmQIOT1qql3+ww3I+ZYWa1Pe0GoWoELzbR7TWR1i/YLDIrTOUfQZccUR
wNDq9LfqA8Pj0KsENj6d4uoo+s6U/eHXg0llUVcxzBD4vj5S9Q7iFYvJpLzV84lBNJLA0UfG8Y9k
axk2oDsvSrbk4HIdhW3cUNp/asVRZhja3yL9LQPA2WFw+hHkQweAYea7uBVfCpTAAUrnrhw9iQ/A
d/h5ULzx+WB20vxN3EOMONzj/GAJ3qQeq/jGwo41zIOeCUhcvRSu+ZZLCCR4B6zlSyp5Cn4TbVeP
j2A8G4R3iRr1JoHg45Ds2INhMrclA0vt0QZ3o95yrPdUzzQs9DKUdCuVhT0c6naqOQApeAJs8kRk
6WORQbcn4m6l/JF24nQd8+uYfuvlZxDVTtZBDdgQg6j1jcptMV0G/GdAUHnrWCYQgGjxtGFnWhhZ
+Gn7W2p6ynDL+g+8nQA43qre9TWvq5y4B93lBb49teWRtiOBJLvV2QHUciFv9eKU5f9i/TuHoStv
ZXmTl0fLOFsKDS99ExZXp6ThZreFtadtrCqvDzcNMWy9PaZlWGP5x8NQEqizzOYb8K6b3JEkobMq
8hpAXP+QHviCOszYf2DywsBhnmFAyFDWTFFVqExfAXruV89uDMkeMNp9snhqQfvmyTc6sJpvm+SB
iaBPTmDfotC1ijd62iB0feOt0WDEwrOyBJ551pyc2oRDtKH8KKrv2D/6/WukJNWXfaAsb7jUrA3o
PEpsu2UbKntls3Pnf2JELc2vvtryxe+UrQxLUnLN5iJqL2V4s0h2vwL8iwJF1iEtPvAJEPZYpfIZ
1y0ZW6LYs2yQPLdY58rcCE/YgEDZzHZIy1RrZY1wEh2LOnrFuMnC8mHo8zrv+L7UKlccTdporQYu
hsHoN0Ove0VJXiqiwrN6GvXIMctqU/FMMLkcGURmxUbi+0orCaALnBi7deth05ANIdRGq4fwPjWM
SVI5n9eRHHzJ7Fdxck1v2YHVPHLgdJT1PkY9AUFuMi1pH1jtWxdnxZ613AAM2M5DpkpGFia0Pmjd
uIAAAhyhw61VgXe2AQ+P+ZTHmaPuSr5yLU+Oqk2g+Fk6N8C4rFiiw6YAEF7rmtZlNom5IemUES78
Kd6w0HsVk/xDlbQ6caeF0NhDMqxNFnrLL9fXEuMOQIPGtObDJ5q8ieXgqVkorvkMvqjzO0RL3KWp
0i/OwArUC+0D+xe4wcFrVUXkGMa4UTsClYwLy4M//islw610hvZNx1UKeSIZpG2r8YEcRAJ3h4mm
BGCnjPczylrkBFxezUNCwyWdFURY6hEPMy4DZCVqynnFGLhVrqL4FswbgSm0kYJDb7Fj+OwHwEHL
FqNU+1a4dqAT0L8VXNV4esDWRBzTA8uWom0B+rOSatSaTwXOhoIMCObZgsXHsckjb7TnJEFAtUiW
f4ujbqvNTz4Dk5gvAJWxGYpU1N0zDH+TDDt6eyrwafVFtyr4zg/mPlcF3GLteYiJzySuISg4ibwW
b5xpAu/D1t9ljoQZTMsPrexWbOuI50dA/TBm+JOPkfrSu99I21lN7GQRXWQ3s02cNkAx/sFv1xIc
hwy2hRUGBuU4aS+Lu1Vj5yHb92hCYAGwA3pkNdtEVqEv46tp+Qe9l419boUsXJ9nDVvNYyjNgS+9
J/Lkf/izxbgzuhhQcoUjkxWt5bn9GINvgQfHPFKHBuEWe/FRB5ApS2TyaKIITRlXXcC3VGAK615B
yLQKW5nZ4BdrGAHdFEx7RY5QsSJyNnYe8Uzwj7mGv2cvTxsKAaZNU7zVAk/qHj3KMUU0tYxfrqLe
WE2AqzVmabN5HNMrfRX2eyZGwTiz7+O4PHtt/tR7ZFvpH3uN7Dy6N/obCGQlHtd0YnJDeEz6N8xP
xqOM6I4C73uGVqzcmoxqjwsjEz8M4Z+oIu4VBnUl34S79j7h/1pc4CXff0EkPZcOW+S9fdJKHos9
NqPJwqQQjmzrEC7VJY92ZYiOAtIaN4+FiMDHFFbnlBUi6SIRnDkT50FfD3HLlpPaXR5GU+DaN+mZ
zqH5TMadyocf/oo4f/n7CTISW9lR867APf53sEQdls/GNgbRaavh3YBQ4VLLjuaGeGReNtjpzyTq
TOHCB0/CldU4q1bY+eUFrUDPPsv2ZknBRguffvvq1FXH54f5h8gYQLpZowGB2q5f5/BqVq6CrYhC
X7B2AWUXhJpW1mmmbVN8akyKlN+s/Cl5N43iOE8n3oFOdzNOR+yHZnWohXepfSM6m+U3EQZZTuev
borgn6WdzeJrWUoMiMlkH0DG0pX0Aj0CbnunlGgNhwGiNwruik+C5qLjEgKHIG+Wn6NBk41QTIvy
c5weovSFuF53zL1wvmVgDPSfgUm8UrxrTMaksV0DPjrN4UVtFtIGD1T6V+T3MXFrxhmBz/aMkPV/
ySdc+1UZetI7u0fzA5GNAAiSdWQ4pLcfi0TUhx/8X3VoYznAuz9+adMnXBWq1TkTqXQgjLRHHLM4
/iByXLruW2OEKT1ILMq+w9LIdfElEyFfKT8UayEFTM2fBfBi9ofTIZHsnwRyihsaKh/H6Kl7MwC2
kq6/68BxAYwQfmgVmh/mn3yFZrd6q966e3BnVUWzC07xO8WO9NthLCOpk0Lo38YYNNhz8Jdtsh3B
Yr5LWMJYtY6c5r9oQO1kV7q9jW97h700bJ3yYIdb4Sz/1SygUtYoucNfs/Q5W2OxQxF331bKbnwf
8VVj08dYSzx2HVDgbsr3DnkRKjtu+TdxInBLuw4GimEs4BT0nRUC5Rmj1sFGid3UdrlND6U9rel/
0ZSSDR8sO8RL9T54ySa9dMcem9w6u1dfBMA/gz92UwEZYgsnAY7kOrvqsa43BUA1Bf6FZ4H4M1wB
S/8xu8HB7yWXLaBwP6EeJ05Hb0loiCIC2S4SPL6lvPlWuhHKvaweiBCU1rq/QoN9JSxtsvmuGoFX
mGgNd9Zg5oDlhzf5mzAEUybdZTuQO565aZXyOD+W8tmAYgCQAqQoSX6Xj0nkdJGy8+LCYjiBgla4
wU9Ecw3/ipGgY/2tieJkJCj7Jek1YiUbkMI8cUHrbYl/CMMDajhv8zOM9ll3DyOIoTutfx/IeyoB
GIz4O82HYMMaOFsrpXp1RHDirZT/QRPkikv2bnOXbrRqDFAjw45QgP34xjdYFT+scUdTOn9FP80t
B75nrBr/gnu3zD+07MzYzVIdi8fTt9Xe5giQMJUbTolmZ+gYPNYIFUxqqO5CNlm2Xl1viUmx8ILx
fPmYOd1Dlz1GxBJRZflv558q2dT00+KfsTpDLvLgxF3i96k4lfYseIg/wx+TepQ5f9cfJifiJycv
HebXJN+2oyf8AqGjQ2kJWUfbAO8oZdK0KG4kWp6gXNfZiZHVL1Ha5s6Tax1MB1GIdR9VvKVFUsab
HmBw2FqTS4qbVCAmGp39aZxfKlwbRscrqL8uVg66cBLHvP6ouJAWFbBC1Wib9aPBWLsUmx4VXxls
I9yZEpS/LaVSUkL0cWj0Gmi/0j4ejrG0n6CKyDtq3YXU1h3b/ogZuu6evvZSi50VbFrlREsyXZPP
8iV/0+AHn+lDOQ9v6pURGRoqqU1Wx2Yr27owxWvNG1CgddUaJScEppBaMPBrO/KL96N3C4eRWw92
QiFLdVS2bEQcWawV0WCv038BjQmCKwRLioZTgJmJ1PK62NuLS+Fb+53e0Gll5gs49rxmX3w338LT
36OqtKuPSoAew+YEjsRQmNZTLuVOqHfH2sCjVLGqAY8Ahdx04S6Ypv9RRKwXm5V98Nuf+IY6f/B2
IGXbKhqUpfOKjFzHP87d8/9fCFVO+j3EtzrTuM8zsJVIjz7wVCmk+/Uvk3nGwW+zn4J7TItGcTvq
YbiekL+xeMJXU3n04zjYBwJS8JBWN4MvahKUxWGYtFOx6CCs0OBTFlVMOMo9q+uLTB0Kha/7EzC4
YBDKeYT5pLNl1VmqYPqQw+7N0hfQw9gmnjBQmcOHvlbvlapIbqAwYZXgcSRVQB+gQLkIGL9YUaOe
Kkn4xZ68ZX3ITkDXC6V7l9+L1l+VjFkETOJ5A8VlboEW5HhfXrbMyKX5rtXoS8PYYZKXVv76ylyb
Rwm359xsgmp26uxV1JdSu7eAeMxTZt1yrhVpuKNr1Qa72j22tijzqcn/JV2CCf6g+KiFFKaqi69Q
QtzwAd6aoEXuU3Hp/bNZ31NjU0/LV6IV+W4NiDoNyu1GDW9oFxOQilKjATt0BgZ5hMbMgk69NVhg
MZJ/b69MJbTkY2qvEzAGNyUtyC8vfOqMN/1lcEMNn7Q/JZJaZ2ZY91Da0hu7gynQDhpYNJmPjx2J
fGj0IVRjcwAWg3lHjtFgZBuCXt1rVKpy3/QMXw2iRUe8VByRxGKEpfcxP63FHEn3pbW5k1PmN+Wl
Hy9QYpHAcbWY8Ph7tnTsiUMzQjqwaxhT/LIUA74AQRH9o5wPLOU0dW4DTMZwJiuyw2pEegW5yXqf
O516DHGBpRX4fNedJq2qZFkNhjE0vDEDjZJ/PZIa/4xNK26z7izhI5bA3gAuekrSkvDWtTfgHAM0
lOKJTE6MfmDrw/gqzBMOFV2HzLVH5GrMT8U4RKxHuerszErftPhizQ9dcoJR6NdDDlnlA8Xz3lO9
dNZtwc5kbKLzWEDxR9FcM50pvLzDkgMhxW3Hzy6kmJCeQvjBb6UMfAU+COSw1ipfYTvCOtfVLkfk
9Mo4UlvrA31LSV+gJkfmL8NaNN2p+5vUPf81/lQz/MRkw2ONHoVhSQyOMfFL/mOi+YgkSIF5/AKu
UWVbITppwpZ+aqr0EIxZuqshvxJDmZzSPwfDB4Q63/+UcPUyl8evgGP9nk3RvuvhjWKj6syHiUUv
YjGvFnz7QIK0YW8io7H3MFA2bbeC1HOK27Pc3wOW+WrSTeDM72UAGinNn20g3aF9xrhZFw/gADuW
bw649Zbepn4L5Hd5OlIrqIwW+w+dBLVgbnthh52tXOyoAA1g7cALkk4JeR8pefFKSb2p8a1vzkZ2
SIQDXvlcwlOxT+Z3gpIsAlIFtPw1YHXcZOTCWL61bcJjobwB4+ubN5awisMWQbg79RJHg7Zl8Q+e
irq/JMJ93LLMtQ1JPToDL2VybaSbjEONV0tWLseN5Dsa/XGT/6XDp2h9+tobFxXXGenCfVUfOsgY
AnBWMDRoV9AxWL8RxtcGiTVy8h9wQU257k0PcdoxR0LWfD43q0M+JJDLYUIjuQbSgWEuxmPFmjzZ
JkANwodxegMxcsYpfvKzYzQfeIfWBNIpWSz1uyHBl2+nAjbpqZS3Y4UuvIqPi4C6k3EEcKfnENqd
rNzhA/Hxbc8aUAdvsYXKbcd+5TP/zrKUQfmloxr7nRn9DsR7xk3UP7vgNxf27CTo9fOsv0BdgD6F
c4J7F+XYjfAWwdlNng1J+N0iVsPnSA6MfjKoJuONrxh5sFJYBYSzrVvLXit6JKYUtDnBFw97KF7w
UFrGxhxgLO5558QZvc+t5ne1Z9XIHlyJUD7Ra/haUHWg3smCw8JbAy/UykJU/OrSi6BurfQtqQ5k
bRmmuZJ4QrolKKx6QgD+g/3Rf3P91khHQ3NyAI/lHpONLu3sJWmCa5xVkoDuKNb0+RzWR9MLxKNv
2E1vW+yBoNLp0v0I+ZZ4lurG+kEABMhGKsnWp+UVBcUFUIcsP3kJs3zh+1YLX0W6NVrsId06hoJE
oIZDIgOTMrQXlYXBZDp3xK04S9TmUPUf6LfNRNlAI34Ou41iopwfWgJgtEJVAS59i9beRE9LZGfF
jpC8nBOn2iFHpfEBK/p6ZoOEhVp746CPkltHUYHokPkPQCC5jB4BIW1t6pjinEVpb+iGN1y5PIt+
vMOKxXfOF8+EuiKIfuTJ4QjoK/Z/U8jZIapjzAoS9XfARFYaGwwpYrJpHwrpZca76h+Yp25yWJO8
VnNHm9yJpG+h7310BgU8MRAXDldMzemiSsx0aB1m9kg8mvlpafrYk405WHNmWHDBIzH2QbQGaDaC
0/E9U9qq0UJasb6HL1ocWsUKV8MToFLGVlvTAZclkk8gmYk7NUg2eG80HFki5zS/E+bN1KWcVH6p
6yDc9oUrYt2r91a1kTC7hdZVby6a7vipRymaWtThLv4p7uExogj3MEmEupMnBzbUDPpKDHGxMOA4
dhR/oi3hjknpzDAJQflgG1kkrAPzNf6LyVhp7HwKvkysERELjtazRgoFU97B5trBzeAbrHiCu74m
IrVu5t/ZxB8vl3s/yYpjmQYYBwxmfsX0pbbfLnM0xGf8PdYuKy6wHlm4SFy+XeH31z8C8S3yfTsU
xs0uDNnuCXxiz4XUlD86M8WItklbVt1z9/Ljo35PJVajDTMGpImwViLQaj0pe00CIrQWm68Gt+7g
aPh6+KNFJmIk61DURubV7/0VebLy3YBCS/8kHttbyr3le036abLmcP6MyJxFnnGwaGf0+SqCMJIE
RjQjkiOAFxt4C9OdkDD3odHfE9oItV9TJgRTjQCAI2GvtLdCP5n450o++xEdtIuVrYYbnlhsibAZ
UVLP0TYGDzpYFvLLn9v+FsqxlK719DsPv2F7UuSv2HwGcQpT+DUyhi4VaEApc50fSSSj+gqkzBEZ
D4vS2QgOIz63WPYxyHfAbGl7aSZxlfIzDAbLh3JrkxVYX+k7xgSEbE4ynF4g72juQtgV05cgXy0g
VeFT4mlP8xcJLLxcFkhRZCEZpEA1rv2FmEXjWDO7EFCPFp55jWEohOeOx8tRpcAWVdWmJF7jqV1R
Y4DL7XOjscXyPlAAdv3XzEa2oUzuIl63el58OggpCK5MuSqsm0yE2irkUjzk7N0SDNZAkYGsqjv7
MJRIXNcWMs27Pn41wxVYez4tGBq7achH/cfReSwpjrRR9IkUIW+2GAHCQxUUtVGUa3mvlHv6OZrF
/LanuwakzM/cey4QSpamxnT3pUspn+r2o+GKZiSGkDxfornlXOHzQKKCKYrQXVxtTMvkCwUZ/6o4
W5MhYmVcKWDt6suqn9MIOHr8s2FoFoO+H6i8n9y52WCASdzwHXPON6DGG+VDae/1+C/LflROwlkl
ozpEADPSeXX65Gnatgm5cENtmZLvYbALb/AJ2CaZdK7WLtDvKhrxLo+Jl0INSq9H6SG1fwMdrw+s
i0eni88CPGeGCr5kwqL6f33qHBUBnot7+LdFhFXST5sOGWnnoqUmNZ9ycM9LuEB46aoJ4hjIJK25
6cEjxDqFsz0oj2gXf1AFDi6sDt//SbSTbP9JtPchCRdwHWv9TICIln3ImE2jiMmz/fKLT2X4IRwW
gfknryhGhn+DilHeeKZNu3TYlEF5Gf0bUHEZpkWLk3aq7mP4M2+jeF7g9S9K3VlKseO5iercKjQn
go9z+IUWXN1Mlks6fsGcR35EBB2rP71+71GEdc2bBhJLYV9eIqsIrQ2kDrmhSu5PA9jQ1jxn6TaV
jpp6MQlKTH+6MFxlGMLTFgA4skBgFaXbGhgtHFIambvY9tZPpEWMipuySdZoR8eAXg7/J25uTEWo
AfAqgWDhW7BgktTYbfVdnRBwCuUD6Gh8mCiOp+4raHaW4aLLKyndI/+v1Ypl5pOgZ/MoVdiwFYQ6
0UaqDyrMJ62HfmeeZCTBatBt9ThxKylGkEDcel0t+1bbcOuxZM5ho+aoFPzw6ibIpcENxocs34/O
PQZMX3zkKbjpALbRYRp3hThawIiZkIw4NxIaMr6Qmao7DY+xZ8SX8mhc5mcioskO22FV93/0HEA2
8lWnviucHjznkvw9NSSSGUhZ0H07wwOutk9BrK3H4lup41WrPiDRp+3Opm83n/mIKHb6iBqDpc3R
SuB8yHx9Zcbj8Tdq9w4SDeyRNt92uOMjn8aeiXPMDZjyOMjnfJZy0pn1tXa2kn+N+V6pd92qUSpn
RxN2ke7MLJ8RwVjCbg4yHZpBuFqunxCORqwfslPZHOEeszZvVwYvSZN9CwlhYR64mEE6/Sdm4iuo
fBWDlxh3kTRuFfNfzVFmOaDIUESTYrzOHVwK8b/J//Y5xMLky4Rl4Ce/ofVFQMNOHm3mgbC55F8z
+2EGLM0LLMzParaGIevNAXCInkYxp0zvqxGJJasupJNc0hGav2CVM8fjf023sfkzzlq9zrmV4UWQ
9zvetPxV56+Isc70snwvxkSfkAN8bQbULK80cwtCN6bPGIsT2hBSJWr/qLEDg1wnLiLcVvobLQHH
T9ffe9MdUBxo1ybD/fQL0zbnSAuHS23dotxT/ftUHzX5FMDxhUGk9HfkJRkqHen6yb/VAb+nl1lM
uXbDr2/z5QNipCbcq0DprGBfkt445k+JyZa/gvNzNtp1jVCWeMSlBnmedZ/fHnxmxj4MGAT2B6tZ
0twweM7n9FvjZjC1byziQt6Ju2+AqJoQNF2ZVbJJpwj0lkn2vjC3soW04VHkZyI/m+jhZtLNVu8p
nqTKWFVwVmgct0x/JhDHyg2SpEb+Cm4CZyWz7kaOp/kbGXBQt6kZMRNqptqXas7nxg6/tgZwka6j
zYKUSt747R9axgW0Aj4gKmNFMIdYS+GjMTaBTkN8hI1dpbuAkmAE+KtXfyLaEu9gG6eocEdzW8vv
BIJOKVUt6fFw5RBNGys842aArWuN9VkgncNaqHiGfVw5zm8xygh3FplOwckex+T046nE1zIp3zhm
eFexe58j5mPGZsiQQ1wDZWWgdHbIq8cpH7o6pH6+XEFnaF2r/hVRYfuN7fmG2MnKVcXUUMnqKoYb
KnXMeJk5C9RgtrIdqz+fJqjf1VDVuUjt7Dlv6lRxSPkZSvaIsvxp9ECLWnZbCr8gvhQVvWt7UsNf
c+QpMT7t/DvPPhQNQ0uA+S7ZoOOuOPxHKViEZyerLlLeEP9I7G9tLAqpxUv9PQXjcoGiKx0eJXD9
DgxglFpLK0BcaY9LzVcg03EjtMBFDYjXAknd8Ndax8HRUKNjOZ9wLBx7PGStCToRRpqfvgoerQBh
iHqPCWOt5yDGXchizLBrWvefcvrrIUB3holk+cuxeHNnPT9D9aycJcks/G2+CDQ1xEHxsGjT3XYQ
79oX7pocx0B0ZXJW+teec6tqHvFgADOhJEVHUgDwM1uQpp4gG+anwR7msHW2p5yODfI3w04sZzlR
jkb91uQXvBJLEWIxiHamvFHCd0uEeArZ1mJTCU1QhlxvE4Hlw8LU3kY2VTEC/FL/VdgZC8TBZXNE
EqXo4DIEfw6Uh0A+oFgsqMqkM9uIQeHtAJ+Eipr4vmiZoFM06PYMaalIkBKYCVaIewhlncGLiLRs
hBCYLfkRMTaHnPMObW0Irm0omE0S3jISeS7ERkYtiA0b7ecNgdu8poVvQc3v7+CHbUa1YT38V4s7
4FERMr+oeLIZiMEYI42MWEMPml9Sg2CeOVWEzyTkpFK92Cw+5vgTIdF1ktNQsQVLvrMWSSCOjptI
vg3/JaarGF5N81lFXqbu1eFaSLekxELH6obLLYZNJ88YVbrW5iukLe1M2A5IJTPSA2RoMLU1wfne
WSUOUSNaRrlOXwtFLPtN3i1GdfY6RJKsb1r2XF25GbBjUfSVB8Z7mvNixZoEvxYYIpy0zsOhjQ8O
VvY2yK5eugmYung21QVNWa985iZSTe+eKvYmxv6YAdNBDkXE735CdrI1clYPzSp0IKy6duuBZ1kQ
o2mxO10H9qEiYpXhbwlupm+IyRWbCnGYzPyCGpxqMUwWOqVYRh02cLE2eH9MmdgWYhvyXeBvtbjH
De8mNni/RV8eTLjgFJjaPQjmNvSpgIaIz4q+KyCna9NPifZ3rJlFIGNHY7pa6YgtShoQNfZRk/42
Mpy5GLuFwSuhkboAxj9FnrvmmiXLlZWGxWoTi4fVWZ8G34Df0+8HywQOeYHr1mzyW1V9yCUAyKby
5HC+KjEd+hRHDTo5aU9u36KoKfrzm9MhOroMzbOJfiUxV5n8A4/YtFkjDN+OgyOD4I0a7NCHXrxj
kqJf4fJmgVJhkjWBwbTPvPuNUkpHpB62c6tBdWJqYKWJsKa/miTJGI7KxhH7ke0p3SYW29bZJtwK
FHny96KYvLw5SuO+mV4auYnIbAkZmQ+HGg07/3Ei84V0WQn8KK8TjQ+5EPqtA2RINSPAQsR0OSnd
h8L42Ug/zcwr61dGUgrJSYqzY8rfkXSZ7qb+VJZbW5lDjl6jQWPqKT1ivYMd7JqIoTRXTf05H69d
drRj0kgRfsc/GasTZ/gRgb7qOCD15DS2Zw2efbsPFZ3d53wyaEH0hod+kTDATZAoNI3BbN9fCyws
jIg4lhvtJyvfu/JZTimLVZQMkHU7qL2koCH1FcxW8gXr9OIS2+VjvBSsVbX+sxg/osBcyXN+Zi2P
EMbb78nJUPfhbA6srd+hs+aj14HHJleW94nbQs7Wo+GsS5xf06eoXssUv5bBEFBNlwauU8O+JxLA
XBs6PLBj3kFVguGKMQZ/OfSQxYSuKDikVK0OftiK9rEnu4olmE8aaoGi9l9YdWsz/ukgFBXjWyiJ
RQ99t9dZ9e0t88tKD1jyRtTsI9TUFvWmPyDLZGpV/IZAygIccnRB5RNcBSNyFGCMggbxV4GhGeml
2uhsx49Fk3kO7k3i41Fx/GrjPUcmpSTvNSzhSDd3WhN5CIkZEJVsIv3sbvSUwJTgaf8QlSBiq2JU
9Z6VX7LGSITr3cYXQa3Fd/r/k0/yZmciSohQRdniPY5uQn9NOQ5h51NKkcbOlelFHo4cs0p1zHnB
WP9JMWpa3KmxfGFuTToBRZo8fkEmlNq9nf6255pwNYzPTI4xjJeQ8ABNUQB/KriZYus9x44Ub2Y3
LI0zAGA+Uu1l+/FSLh42I8bgOleAcniHxbMaDPpnZCy8DialYXVpyr8BRY9u7lX5pURsiD/79GfK
CxB3h9y+IURhDhEUmGU9ctrj5kh31NDRmu8Gqu8pm3Omn9r0TTRIXnwildprwosc9kedJ5Qz2OMZ
rJTI11D/C3BwSFox68kWxaNLOyrSELn+MfSnhYGpREo+M3wG5jdYHMXiEVph1lx1gzsgJCL5WD72
/ZeFGmceWO16DmPtXhhwUHndcsrWA7FaS7YwMz4gZwLplwzeT2ztSatHqwCHe7SMhZtPezm/IzrN
9UdDHppB1uUmwH0+XTC8UsqFC6necZYW6b3jvq5Hh478LRAYV46MS0X/prF7gBggreX+hkyij/6h
Ug/L9SIMDgwc/OaR4toSQGhRZFaKiXOR2Q3IVttzCxuOc/hBUGCpIMvvv0ASkE3CgdRJjA2CNyc9
5/ohJh3QP/XiKwJMl42ffNZLk4mmIOKvyR9kfruqjl2Y0CO7ZcvZcNjyf1dQfRtWNoLqoUB4obFG
Gv3nxGnS4p6kkJ7y9YhhOGOsko/P0gRhh7yIIJY2/ayd98b+sKTqJDcT0G3kStRVCnNP8gsDIt8C
Et+2MO2T8goKQhMuTQDsqjBkSM2gVkiHhnoCjwfYkXRVQHzID00WuBHHRoHfTyuvHfkpDCqz7ktB
/M7njmyXhZOvXDucfkRfO56Ru/gmsO2aeA2S4ANnAYEmqrxH1IS7yZ3bBAfiWH1wqWIacYBi0t3N
aK12+54nBjWRlV3k3ut/CpyPQcZ46pT6vC9ebex8/c7XXii7EPN79j1Jq7y9jtPaVZuDBCY/xMGq
YqWwsPjxu+kVINkYDHPr/S96QFjYc1dz/6FTJ+NaIdUYS5uuvDFR500x1o11KvQrs4BsvnbLLXdV
bvzrZVgc9kdUX9hFzV/PaO0VYL9a+2YVVL4ZY62cqJzsW+4+eRj3sn+iXgvMfe8zIvHkik/qYOrH
//V/4449gUjvJa+RLAGjksCpiQ0uI+ts9eoGWug9xuls9fAM1X8mxEF/Jok0FPlkbuqwwAPLX3WV
vIRW7/QfZXiT9Iej3vqAJylWl7JYgZSDgS8dBfpM/N9uViRrTXewdvvrDDijT5PxnZYAtG3lYtuq
W9ZwADsfHXi+7HttjZ2ztn8BjHgTPvvorcTggjAitd+JiAFDdQv1y4Qsw1S/nJRayZOvwr/YKq59
2EKTc1N9vhIPNoXJTInsMvblAiJheFEYfbfhjxo+nZK5VtjsVekQV2+pn2xqgIwSeZQVxvc1/hiH
1bHFMjKcWiwpXxINOb+Prnyk2lrvz5pNc5U+OpRE9AqmDNdwvHOKmoAbo2pjzXPUDsXdP9VEY/Pd
Vs9e/ShzcgLPDvp2NbhXiL9y1+gvZkvag7K2I2B6aeCqY7BywDvrZHTJ5t0VgbJTBanwLNAi8VNX
KCI5YLPpSowD6uJNOsWL3XzBQIRZxaQH4lSwKMcUDCpTe037bKUw55ExBheeqEkvuVrs43A1kgAw
N8KnFUmHCqA2/1cQ2iitQ5guiyKMjjFZA63rYMRVBBT4baBCBZSMpSHEyUrsxaCcLPgwE1qvsK7X
jJM2qRNuRMpxw1XfL/u/0rKgl8Dqyxo3K+mLzV0f/dns0nsgbFnzkBnVlPVby9ddvvXJU8+TlWnt
Y9leKz6O435DdiHjT/03M7OlBgkpyGlLUYPNnf6iQhhT+6kb0d1pguA79GwQomou5L4hO4cQyAat
WG+Mb3IX79B0kkwk+WdT8DAVw3umvTQqqLKI32ap4NAZ21kzgXxBC4xl6XwhfJwl7rMyoRzCA5q2
pH6YwbLypvHACjINeIqYVTU5zkOvxAkRMoH/CrRdgtQgxHQ7CoICiyvOawXB8RUfnzy8zJhkNuCd
0hoeIXQ6HvYjykF6uJ7MEL64dc+8WopvMlpO+6hOHsa6xMT1RekcXTGha1TPKObSdS7Dwv+syy0/
uxV8E4c1TW5TLzvlp1GPEtLvCA994uFNtBWv9D2l2pYjLEuWNlgsKvFuy7BQKbfAPh+6ZUwAWhQS
e8RD4VKPFwbW7KeSbY3hPCib0dkt0TlVbII5ksEfsFNjzyHp2mJXMrIxnFdbEm+6CjuvDmCtYPb5
Gj5K/xjFIHuZ+8sIdfHO0AR3yGIKfn4CTByAKLxF4l/lP9T+zRTwL+xmY2S/iuG1JTCVraHvBRG/
skF2BTMaVGZ4TN5N9GVoL7L40em4/6u7JH0oONXC08DEoLcfIaQbYLyMvDgke+2jD3ZJvHH7sCBX
9nsioVJlVz8Ro1Ka5D89m9BeqRmuiJKGS0OZTpWpgBqfIbn58M/pLtmEvgQNa5gyE9uTHelKNIUj
t5ef9CDSNJ0FDU8Q6u5YOY409aBbCt50ddNiCTYAtQcQ2KwQ3TJXQ2H8RMiy48/AOXYVbMHo3Sdn
TlJfRfGqm5tDEk3je22NK4KBu33Xkn+ScYXEQFzYTs99Qvq0TQEXTpgAr2Y7IZlYDLm6f6afguF/
hMhl0uo7y9+xfT81vqUs+DLKZ4bU2aG8Dti4Mk9uE2PBET6m2q4ggDQlrA9lCx++k19KdWsYZDkw
PB6J2BzfBmcrxreMmLrppnbr0Dgazj4F585OJ3aZHTLXEXq7rBBJjU+Bs31C0Wo/zPTLgCHkyOm2
Zf7eR2QVHfqX1lwG6ArlQy3OGRVVuVGiXVZfa3FTYPFU2kJwdCt3LXxKwznW3ZGySu/WvQQwpnBr
Fok2wvcxfEzR25w15xfvcvbV4cxv67tqHXK2tYtAPwUYM/Phz+rZmwhmTdDgOq/AUjnIz3rw14uY
MEqf4GSCJ6qrzvo07JAuMbsbOGn78lZEs5ppBBTEJjpCcWdc+EVdx8yKzTI/xUWNn5RaYB+Q0hMZ
hHKYlemJEjRIPEymcUxd/sYsChUCg7sBd8Fwl3jjqv1sbMYkL5Er8G4Yf0lAnjAbooflX/0cJs49
9r867jxTRUHQYScThAX0T725dQel2fXsBJALA5o0U4f1qRcFz5a9aZ7c8o6RS/YTKt889Ib2XiPD
CS1gwp4InyEL57E7+8GdkFmNcYCdPPHHghUpLQK8gNi08wa9ab9VdPvORoBDM1XXML06T5DU/JPV
J2tNV4zMszc6ozPcjINxHKon2Y1KfoGITTaKal7oKmz7MDivoP4MpH/kbifxfhyRl7izHEylxzc9
VkXzakNhpKcWN4d47IptPAOxEQxYbBFlUiNnObDSxYhZAHAW5AjYl9ygCXKL4g6XYTEQziBbqFRh
ruZquFKCR9VE59bgxdJ38CzC4Td0oQ1BfDn7yamQt8iV6HdmcXOpYzako1s3yKASPC/1ii4R8Y7H
Hh9nGwYGeqW69bj5wFCxEQQoFMGFWHdvrAgRORAGkDxYFCBPgzfL94sROB0++n8DjINLw2qyQ5vK
c9MYJ1iNaEeS6T3Pj5Gzxxeds+WDLR/gT9/TxWbFIWOTXyAt0p52/qSfUQtAw0cVmjkHTrZttA2L
8vloPQcg90IuienTIktFwUMRGwjr9IUD2lc4B59db5XxOjnrrr22ybvMTCI1z2Z86eM9T787zajM
ZQk30+DTMbn7PlP5xqxuiK/FAJLqVAReEG7JaJP0w+x3B3eIdXRxlMpt36/T9CrsA+UVcO3lnOQQ
Lk1gRem+6flw/wwO3GBJfR6k6xBxMiaeHPtJxkZwTeDtyAha3Tv6OXeuGbBQCjgOfK08a+O+n7w+
Xcsj4QCrJIRSuwIPSoSwhgkQywjyLkQVIYM250MlgrlwPgwohGaGawu2VIlnYEfKEQofVMp+98XE
wEVWyXRQFHgWN0LdNewVmwp+4yLrt6PzkGhVRib8jXF3rcorwqcKwMYoueowVd61AA8uX1OzyrLn
CsWJRlGbbyhHfpXy7OjaKsqeoXrR0GCFVQb8hKexXVfiS0HUDakmwGUZQGGxlbdB+5NTbD5k+J4t
c6Mw5QWoiCXhPtqHTGfQN9+lwYGPnbj4hM9bM29pfeyZoSN2J+WRj4fUX1Y6A9TZ7q0eDx1bPntA
6p3smUeVxtmq75VzoHEEsBdjTaPGJ+OosD4y4mvTn6E7KQ7724kUdo6vfmsy7tPPA7u9Jl5NHAQY
WlNvgoUlF5f6p4/vs2QvSnC07ZuRiRNZNWszOpK30OY4Pt6V9M1oNtZAwV5f6p7oytadqlc0lq6o
L0OI5gnYGWpO/ir1Hd2f2ZO/4Ly4Kpjy1POKkodX4+4hgdRS1y46DDgdDU+tkdH008n789/L6E+T
0JL5W709N+IV+LdBJUgH2wTPWtPi5GI4GD7q5KrgW5SqpxDHDEm8MsJKW2vd74Bs0LFeUoCt1quy
cwTtWgX5HEfaSsPh5HDgU+WMfFRWSRqk/0qqL7hc5Pb9mN1LNnCJ7mjXAQRahEJpHLxzaYhKeOAG
kOiqgn8gX1lSauCrP4PpU2erOb0H4TNWTu7IHs3AOZKou6yZUIfiT+l04G3HAiNOe83qS8vLouiH
unmraBeqHIb2UeVGSn4qNjGWfrS73Whe5p1Sg7PDHnik7017HiJsWEQPqwofooETeoOMSK4umO19
eosx9RRkbsozJ5+gDwoCv6nNjWpR9cfoM+dJtxHZwYYw3gXLFTkWrmH8miETqRWrozXb7UWon9vq
nsgGKJdd7ZwUbhAwkEz6UqZeBc8Rf3cNpLTl4rGDN8VBTr1xrNtks+1h5FsbwEmQ+jI/88nvSuZA
J4sQwzOwCrm7FeXvTMALwWxhlSqeCqb2Ippcuh2kYQrmq4iDP3tOyqPs7i2qamU32/a3zrmAO5Ig
QyDLsZg1p1C4fI73MnvF+k0EwA6febipsCoV3dygGhqSH3c1RXvNPMC+oR3U03KnxIzY1Vej4W1h
uGb9Srhr1SVVkh1divyrNb1s9GCS9Kp5GowvfQB9Qgg0K5Lkl5BAtAsE2KTqv5BHkvZ73tIU2E8H
Uj/n4/Y2kATWasygRrQ/lMuWm+bHkNUNa1Mh7xPlaJvjls0iIA1s7EhCIbhyZjn+1Q7vVfldJSu7
/iwZZibhdkCt0ecWTwV6h2NBSinNgSlWNLCjzPSmR7BoEt1MLK1rimuiQLSUFtXoUf4r5nlkga2T
JBjdCnUzB5aqmA6UN9XEVsC0q3XUS8Kynb7CwNRnB9BOaBWRvzH4UQi2Eyej8pxYoIo/t0RTkb+u
XdP6yjijoF0Wxgt6Ewb/iPUc/iJMfypzKzbh9aFAeK37H7lzDMpHqTwUgp7kCyKjlHstEWi2EQBs
EJNothcYq3a6WZ3LTJ+pGiw9Khwl36XJNYH6amxaE5IKMgjtPZ4lHnGxkqPNQh62PooHg69mzzUU
ycyiXVG5zeSNpkxgNPjb/h/sR8t6Mxt5UWJViLtfVs+lfq5xIE635o8JM81viBZYO8jDe6vzaxjn
WvqflcvrsvtQJ5g/zzHrl2oEMk/ChspIbfxuQ9eY/VPUTi0LnFmDLlnkgOQHVbx1kMMxU7B+pdek
E9KjU95exuwL5RdB3ncdNwtPUNc6+xInaFdFruEoN1hRzKCkGtLTNbfwpe9Cgh1ABlXB1ziPJ/UP
H/yulOMjv4Ut4DjM386mYzYNS91/8A/F2eRKmOsMeVni6uHeQF5YLX0VHhGn0xUz4dRfWMaB8Ap6
FhduIoDLiZ73hpG0GJZ5H2IzCd1G2VlW6AGP0YNjqnJk5M8y+By1j7raJgX9AogshwQ69r5AIzi6
EPGRQPREHVPmGLQxTiFP69i3DXgibA43iew/Bhh2AliOSkXHqinNBoAFogOB+q2xmKkF7EJkcF42
w318OCwtlRrsjOpSF3Wg1hTesIYxmp5hyV9P8j5mZwQyiGitYMMai9jCSHNb7TsLsX+jRYrSvTT9
zhvlUNyLK63BqnK4olWk0Va9L8dVa+d3x6C/IzhDbphnVkh2qaCGOFzXte6W/DvyL9KWD6PeHRgB
C4TTVIq0abUDzRNw6eB10te8u0UqiZDRZgMCA02nVSKSqdBJOz7O0eGgXNGFg3VfzH98iQgor03U
qEhJLdhRxGZwp4b5NmW3lZrrSvrrgRvDuCbMg02DRfSlj3xv0/rvjr3A7TjRZ/nMsbY6UkPA2iuJ
1WqcX2vzj5dASJcmwBsY7YijyjBjIwnyXzp6Oam+m6STESCRVY80EMSDsP9Rxbqtd3lyNgqCq7B0
qjGjjBdStIROkBzR1pqVp26ELYVFilOC4tp1FfD3dmXW5xpHTUKXBRdp2aXz7wcU9X/c/06jT1QV
qr/6FMeuUhG0RQdeVDOdSODtUcZnbf3zpdOERNBiua0GZ93oF9VthVxXGV3ozmF+BjemDHg/1iV2
EpgujFdchhT0TT5LgFpgSiUfMYbozBb2miTqomYPoKzwlWqy60QggAm5GdjhIJZHXTPeFR9PqeV/
6bhZYqgZSurv4yZEszvLS51dxBsLkxiptcEw3bK3rX0sg4NKtFrzZ1Cblc299x8kVJFdwLwjHjlq
VfAy5jKfSzAdKZsZUqqyIm5tAvhYZpM7N0zowwXcKob/GG4Ocvnn0/onAzYlvI+s2n152Wu+W2Hy
NHkLGpU5AlAgrnRpRD4+/hgCF32C6qiaXzmkYPTt4/iKUhCCnPXzYUjIFPsnRGXnzHiG80JH/ilq
HtJuxXXTyQeVoFfuHgdkDIGeUvlQzPDqEBpwqIi9WoHEZKgL9dIgEHUYafLSKYzIjEZQJhubxpMH
zvMoIEqtIsdXdd20gAJF1EHjsrt+yRNP8jLsgaf1CNgAlOWQiXLpS4NPlV3C+jV11arAjm/+sZ8J
RmedE1UyybfOIh+R2ro3ME0cAm9AJ5nwGVfdDvLW2goZ/uTbMDtWCuN54z2s0KslsIkFXn2Ayp0y
7mxOmJLfrupeWqagWnmVHfUXLPvsJAZ+3vI0GunBBi8ybHKC6HmewRh17d4ydgQLJ8MOZ4chGGZ7
3LBigNzhDsq6JlXOieAyZ+q2q59yZKEVa9a1uNgBsjE0E4xYtOStrvn0GXftVFuMR7uyNxK6ap8c
yQS/ap6yMUNaiuVN1i6yjNdt21muNYKV/9Y4VWdlDsR4Td9LnQOAgCQSaM80vu1Fmr5tcSy3Ja4w
Vdr14axHmPnKJy29ZpbqNhTghgWrZ3oLk/Mc/Gby4Y3BMw6/2TJq/aV1mHHC4wSKErwsqu6SlzcQ
/jLn1K7Zw9TNCRWDkSZL/kxECSlgr1nwObRrfFgVn1110omJJTiN93RedE6WF1lcNPWKo37kv57T
7mPWIKedus4U7k7/yf6tqn7FLDs+9AJ2gXRs9Fc9PYbphkNrlxa7rtxhgJ+/T7ybtPTKJ3zmLbFU
sWAgsaYkFymJLUsMqiUTkTS8TAJrrPbWIdDqVFyI6844Mz0Np2FrqseZUAFJJSGI8Y+BrC9kt6EV
07stDuNXGhJm72+FzTHZ+ktbdkeM5DOgNd6MM4vpICcbrX4KZ9im9QbOXJPu7Jh9vLNmQmI7ZGuY
Hp4Su7vOahkEb3Cp42mmzBim8VJwMQRfvfrWCc8MQWO/0emxiOpppcqdpsAvSS+k2IQOSjoChOtj
2n5kU8QPhXTlnjqY86KVZe7KOTi7bL1cewCuxj0guoNvgRrhWB+wdoCudJhBkSNBX8imj/mIzdi3
PKJrUvRjhv1NEFdunLHhAPsizDrsN/yiIgfsNd0Qs8gZu4EegvgVbbCFvRNpS9z+I3C9KY+p/6zl
Y6qw9eeNhLUBV53zpgN3dBT4qYN4jzZBZT8T865VMU8OUOojX4ZP26FJzEt1zY2x1Q0zxm38RYtK
R06GxIAZw049rruSABoXG7HwSC02m5++/x60AzRJhwIHwxfa75pETIJuyHVPHn55aJVvfRbvDdtG
2ZYRdRy16wilsCT4jQAODWHGqS7XvNZGsXUNlXLoqxZ7mrC4BoBxt6S9OWwSzeXTTPZ4Q/2eEUO+
rYdh1fdETo0fhaD5Jh5BD411hAphKEhNdDUCZsSz7pAefqdAe4KBqvFjVH/LxIswYkaHkneYtO6+
yVeWdaOGF4Sjp9saR64fa65WTi7GGSVjCLrI0XFYtE6ljab0oxpPmQKJlx16h7EnwTEUZ5MLOmQx
j/mcXPPM8paam1kBnXKjSJT9FsMaUl319DLLyKoR+bxNyD1tKpi66CiKE9iRhRbNpK7DSgrtRSl5
U2cvQaR+oLrh6akQhTKkQhCUYKkIbKIg4Pvbsde9qnah29eK0SMHsS/+5Yes8N0i5y80ZqG5mTA4
DCZIP8oRmieBoPmtH1gzDmyTI6RKLDuL8F7030qFAqqO2KQCVhCM1/StUM/40OCzrmzYXR12M7nu
TybNoqlRuTOeq2bwVJq4wvis/GBtKPJaBHg+5eFZorAag1cLkWo2CnLPstfq0RigwnX4+xicT8Vb
jKOqJ9himhKmNvyx3C41UqvsuwtruixYBwWTbo47rm3iZp9ZO9Phegi2j1bBvegUqEqCr4hPJObS
K1knxkRNQ+tbzH+orILjLIOIzGCmGGBiOkQHv2mNOFWzNuD3kVMDTsAK1Izb2jlrjX6ehpNUcNKw
21fCwjNj6wi2yvYPti/ehlLnB8TPQrAPgy/7L32Vav2Ad09AlyCewyLrTQcck+jmIa+wxFQr2Vr2
6d8cOwMjqtI/MHU20EnlWdEQLlZKySp2F+AbLx2vmfcveOYpegeUiTLX9HbE7NbsHYFLhmzq7eyw
hx5EdcYey6lI3YBFgR8797D46x3bzYgjfjtBauY2hOoe383upw9PhYER0bAYwCGjb9OVQCkUdzxx
wU4pWRwUS6XfdtMIlPVEbPOAFXYdRW5bsjQFxsQDSjugvUlvCQ75BQyrbz4MVom2cAt2c1g0BffU
u4FJWGp5cF1ClUvIPMDfY0bcp8k66D17LOmvxrYvIDXuS94QhqRcyN+rnnVu8rNsQy+RVt20KTkq
YtyriaasB0Li42hSIc+8kxOWVE+zxvyCZq4E6x1Q8GmWsTHNqxOj7uXgq3gMh+7ZwhtBckxlNQY5
ray+jEtAhdGXjH93QA06z+Rj0lWgWK3MsaJhRZKnbvJpOIJRl+LIK/b/0XReS44iWxT9IiKwCbxK
CLmSLZV9Icp04U3i4evvYiLuS8fMRE+3ShKZx+y9tg6LRwM+m2kEqNvVzSkWNgWkDccgn6Zk2Dl5
AzuDmd1oGmW7PlU3Mmh26VTskAsUgfDtmlSxDFq6RCbSk/8CUXATlSo0u2W+kqwAiYnk2S1OgfMe
0NPyxyZowwhtgotYnql3neJqdVRQXiU/04q/LUH4nrwJLh+BYNsJWCwl0G5ms2VL0TC8U9FMBz9m
92uCs+/AN1Xd+KaCqwsT4WvUFfotjt9JoKze1c0jox0cd/whIKW9AkWZz8VZSc/KfeXbaNbI59b5
sK8uMDWV7y7DHe41O3HKUOytwi+CEQx/+IzdJ3ADvFHIQYGRraIngxPywCbt2WG9gOCDxTEWKyyJ
PxFOa9I11Xt3Rx6pg/PaJkxd6bE5SdYMTwZPx5xYHNghOSBkqMlRCfr2L4+scXR4M8/1Dze9Qkm8
UV8ZnbLNp8jxNAYja+hDzqF8bX8TLFVHZ9t+jOQArbD8BpSpXIbw07hI14uCHdDrQdib+NOHDDft
OTg6wSxsTYzpiANiA3/b8fMNGwiB99xTv8qN/o07Cs4KQCGW5yt/YB3vZz8wX9IbIPiG//+Wl17z
yezV3KTcFVdZrhEiMd7ZMIozfvp9dmkUXydZC+2itTHDtd8+GbhMD5GGGs0vVyc8EvrGTFfqoYAP
5fd//a5uPAy5JEl7ymv8QighF3d5x2U7v6uvY71vOD1pB+ndKELe2TxI/FLfbrkzX4gnKCJUBX/V
jh/2Zp/bas1qz+1XCv0fz4C3Cl+Q9OiMkLxcIZTHYx+ujjS2a+0bgA5/lYmawjyI/Nt0NtxzVGWz
toFSw7cjFse0PoP8So86khyUpNyUVETpr9b7cUdIHmcn7midcMMtlToB8zaDBJwzTXKS8inGmlTj
10Ip6zXDLjEAhm2DcevzIhJx0tR7IfaPTHtmcZTZ217AnSNRgqgXyE/iQKuLlhdZz8aSI8CNbD2A
+weD4atEaMtw+WgpOGCb9dgnXBapRmoSFgjRrY+5W7CBIWEXIGqsaGMRl1OToNRb+tXMYc50m4xI
5EkBOZS+WPGXErVELTU8e9PFbYDrAceS1J8hh9vVqWGf6SN8FkhYfFYOdMBvzcTLiYHIJN2VtV6D
vUrwDpnGscvPfo//JeYNwjYF5fickCsbIJ1Debb8I7P9hr2EGaCavmQm/T6m9qSQiCkwZI3pLome
6uKRvLfDOcOYBMmgnu9teYBaM8aXuf5gTZfVyClotmd6Hb24snHIMxtlMIOjZ2jWzIo4h8mIxKzn
pAAFWKAxf5bWM15hPDFui+OF07X/x9uW5e+T5dXpxzwwpaIUUnkOgtKAB8pOBQ1cCSTfiJTnAUs1
ZgNeTckMIkd8PtYEHpTeNPIp4tqpd6N0/T7Wn4k59JaDyxw+p/TQUEFPWC+CWH2ygp4NVvBbIP9x
e+shpDJ5eTv4BH/oCQ7Waukz3pe5Kp8ti1FRbWcBvKjWVI9MSz8JhodhyxPKavzzC9CNs40ZKvLO
XvxhfiT5ZBKkiu7xLxnWZio2iwuIzRVLKc5jtGWLRtVpf1TnyEPcMntATRp8aMFH3zyrOhISJHrP
bGd6IL76Mc94rMXXSOaHczJ5c0P1kZJC4RwkNWVy751TOVxSKsEpf83tdSaZsHVHNz8xRxrSf2H2
S7/NALgnwRtilzyHHRMC56qGf7Uyvfgl2/aQj4fJ+tS84CVEIA02fJ3PJIqy5ot8cIPzDgXHSpWY
HRGrp7cC+sEAhR6Py6K7SWMVZSdX2CYd7LVQjbNbueIS2uNehwOnzJaAtulQlcF0GECM78PUkAxG
CmBqE8jUXm4hjSIEYPzXZwsovOETpBbLl4DrSqnRibkwLiz8l3FlHfFneIM4urRM45Gzhbn+U2Gf
mal2ynFEGqJr5tawnp0keAcAuqsy8TCSjmOLHULLBMQblZLZKn4ERkYIFERG/RFB/WXIyeeIbsmR
g8Q9nOEXDTdtty2YHCIfdP9grfU3BJmTuKxn0gTVtUOg5EZFzXr0hOOXVMlIoaeT8VO/a3RwJ14s
NWv8nb+CdsIJXr+HyppeFwfOJ/i2ZuONmi+QsuEZxzjyiym9/RH36pN8mvFUgXnqNgV+X0Yncs/G
Vn9lWDfoMKeoudd8fn1wR/mAb7pZ0stXSrnFwRgwAvgXvsnvtfGFnieFo/0jSm8UVGcr/WgsPdMa
iKYi1hJsPP0k1QeOVZ9CGWti/iwDD5UkQn18HUfIS9U2lFtcfxwzbOz8mYLkFchJNh2cTyoXO/rV
sEBiLqRsS7ai94kLQp2ClSC2ThjAJaKj7jLR6QiARK5qnWpjXWi+XvzybMNGpyGjMp0FrdS3Nq5F
7vcYQQTLUyoNP7YuE2xKzujB/iDehHpuzxQW5fEOTgVps+100OU2GTZlwNCCW6M7uxnKLi+x11OP
+HDnzLAZ/G72JFqiYMGRlDUhQ/mitpHyA2xcl9hbVY8wpnPxmNde+XVtal1Mk9ZLaOA/R0/dwaNo
0LBmAQVBLR9Ez7HUguxl1duszY9ykRh1bgFeF1QKuTt1ePW7gPqCkhEAoRL2QEkVwoaZuuYuWIMQ
JeyyJOWIKPCdP8/qtJOC7xR7WA0J24RqxbZJ8a7gibKdYyzHj6+cId2En0zJHIgbCr+NyPM4Sa6z
gQgMX490mV/qLAG4vhzxVjUjm0+Fbza9Uv46jSeNnnRB+1VN96I33EyV18QEijubAAGdGJAknI2e
vF2GbDdH8J1i2dUzRpZi3glQaIVG+8EXnlE1K+LPqkOJRZFIBI566oaDwhpbf6iAh1OFE33aa7G2
NZgmT7TqWaLf1OhvjL+JONjacbOzHQKCuMmiQhzUpNzkmJGM4AGpA7DMU4IbLrXRg1SOsSGNGerf
q6mZfs1Xrm/J/mV9owblU5BWRPZNx4j1WgTgPzHmDRynS6/mwJhwguMPDQ3Ue/U5VTGUqLl/Lyw+
qxEUWKC7Ty2DXq3DM8CRqSYvBrXFRIHNDdj0CLkotyr2SC3KQuygDmMP27I8A8WmSw5VV39n5ui5
LfhQeL4qtFoTUHufOmu2O1QT/0wKOGvi/XqEAPsdE/qrbVGCzVeGg/QZ6zJBCd1W0du2m4t9F+ng
jZGKYYFWobBj2tZysQnBL8amfRDLtCwVmzSbnyoq5jCYbxE/TD1kO+Z+HlPMa2ThsKihE0V8PAm9
fhWedJwGDrEXFXQ0zSISgD+H7NkoxkFk1OiEoMT1zl1Fpx4WOsBJ/OdV7TMERklNoUu/qJPKOKDu
V9P1KlMfLldfo6qbbDRZzWFvHzA9JxSPSXiQEStLS/lq07uG9KEl18Fh0Gg3B82x4YWdZ+zLKR2Y
pg+7rEcfYk8breTpzZStSCs8iKW2HuHQsaU3PbcMManm6OQ5ycI/JybkANewrqo7xRqvVipucW35
gZGeBK/CwA1txZfKqn5DyBuJ8RUxqKxCeSxCdCHUQ0H07i2SYCVgHmMg7RjS7ezuShM2qCz9hLLb
eovHR+bEXk90CEHVm8mKnl0TtQcwrsJmQjgBmddY/M6Zp0gWTf2xxgGoZA5mLlRM5cz8UrQoiey1
Mv6Z/DSLLS5nwGIRnNy2mBr+Iuw3hsVmF9BrkWjEEiwESIeQIX6ngsADPdMwoTmQwDzQq6PTKkV0
NNlELn9+q7CkXN66TJ6NwL2q/UlZ9BmxejOnbJtSjTXLqm7x0Kt+XXrYTC9c8XYj72F87MuD6QBA
C9jsIk/cMFXe9azP64a3a5xpYEnmsX8mbAmlY61svm8RmqeJ1fTYo0UaKLJ1rOVzGHlGTNvXlH7D
7Rpzvzt9etKQnuj2YmT+IiZjAzeu5NLIamQdWmqbRz1W9+Sxm686Hd/A+eKk1Phqj81D+xdSTROk
4kfY+odWf7KtmxErS7RzwLSES94d5l1UsjFiF0XjVH3hFpWWfWxRUGA4iElWrm1cGA562xa0q1q6
d0tLrDW7flyZdou9NaGbI0gZxQJfBtNXm3eVaZKIr7j5xujS9fuuuCfqNiGHdW23McAX5NgivQWm
9dGYoEeyWmy7Fj+xPfyrLQM9cDFintC767RwEKD1e9GknsvEtVZuW/hFbWkQv2Y/S1D5EVwL95Zu
bbLkrxLlezYZjMgG2ayNHMnpHGip5ypK6rUamR2jSRcihw5nEEO4urwWw0RrT5hUm3WPtDQ5UCUO
3BnKB4AG3qyLfe97/LCWrX7FnYGwysyQe13GJrUPuXxvxqpnuEBQu6s0R4NUN5aAgGwdCp+UajVq
k+JQTsGzPkZfRShfdAuvTVBpQDOUnZa6fIOiDcmwTNp791+kiO1UFhMNWgUphnWxmi2dP0Kl1sy8
bGYgSG6fT07ttk3731myCM0i/GW6M/6OYcXWI2U5jyZGH6F1EwOg1dTcjTu4IApDPLaVjcyEdbvQ
fBd4+QjG1AW0Qo6pYMbNs5MMZ4l7XqHCQw3St8/OTKmTYT5BcklcI9gUl8UZK/vM/mQztOVvNIxL
0J9I1A4rchWI/XC+splqrMMfg/QszM11EGc7QFaDQRfxg6h+rE+AaZvkmaw4xvWYArdiwOb2iVyK
JoVgF2gFDF7QykXVxULAZ2SowJLTOF1dHRhgRNSN9meq2xZShc7yuMqDbapWCLAh6Ma5TUIOl3zp
3jhDzvXoQ9w00u96UfQMlb+EGnpqclUYRrW7AoWHyxWgahhbU1hg7mm5BPSXpc9itszZGllfQ9Ef
EGzH0clSjBeJSqtAv0WSEJmQlfqplhm6q1r4ee+gHemVb2ZXOIMbUnWIaKhh3ezwYyEfjJ3mt91Z
Z/Y8lc7wi5RURqt7vG/lsNc4J0pUr9J8S9J3JXmGdcElL1c+eA1LQh5Gas08R4j3qHoQRTyJB3jM
ZAbUQO5nRXrWSO4i+eT7hliXmbNVbe4JcyM7iXY1Jv1NiFbccUpAPqFxUnFBBWWJFbaBfv+CNTCO
3mX8TybXURwGGlWJb8N+H5DgJlm0W5xOaY/+Jao9pdrX41uCXnBE+N3rTwMTTaN9J2phRepMLW6L
JzKMdxq+0X7t45h/zsdLMV/T6ocZbWMwyMGirZIuqUMsPtXEAob/2J8Ka7jUyMfYZYijM2ro8NpP
OzX+pqH+cEsVRfK0E8lvNsMG4U8gMeYhe/r1cIfMLqBod/rOm7l82+HVLO/jUi0vIuAEB2xEz1MG
7h2bLYALcZqbmHzNDsqNprCmVMc5vQvlR+W3LVYg5uD87Olh5j3U52Stzz1IeQI7dhE6LbDpGCfI
g0S0D0jPwghPgLNddV4znlDiRkbrjQA+JEBa60YBdk7IM8+eU7i87TKYMxnzRcpLy9xXYrmD3+fC
x0iXgf4P9rRMg6BDGvvMgTgs4zUTbxU6mvaOwb0A7D1Of1H60Ak3zZ/TOcYaZnm6/qgZzBPrjudB
udQ49Um7zn+S7KN3X0LtYeq1B0AzsGBbTbtZHjIb2Qpj2XDGXNMrZ7m8R8ouG35F/Wlaz3p1VZaA
Kgd+nLFOfClZFSc/8FOoe+2D3NbNW9LhSle+yUvdzJG6wjQeEDuk/5oAc7uPAgYnUe89R4mKhNVE
wEZ+MNptkpH9jKwXo37uWLI7jBxB/Ir0GLNBF31fAE/TIAOQskG8EIpc7CdT9xhKH+TLFh9vkzGq
3WNdkap9QLbfOo8gOSt0eWyN1ISPOKA95wPVM+kXqoJYEFIaMCrU0+iOYnJT2W1gBFVQNcRfJV4i
FS9DK3aMcOfy08EfCZ9Qsq47OME+J3yFcM+adaynhxsFD47raei88xN0ER93tY3cIGfGjJEznPfA
5UglSJMd/6DgrUBAbU/hRpQ+REVp+EvWV+az/YW3RcXSBgdX7mX+p9HTIJDM3kmXGvOTTcBQemQn
N4W+TPcpt3+9S8grGVl+GPb3DOegfQqbe9j/ekGx60T8HISHYfhgMi7k1WACbPHkAQIefQxITJTx
kCq8V+NNI3Sw/IjqPRlY5rHik1o2IxoD8JhrrOJbOtd7B+adAknRfTERYhX8jH2ILyL1S2PP+T2B
LddwjhhECXCPMKjN0LZ3XKZgWNXR9EZ+8hzVe3VONR6dY8TbrVevtv6vae76MgDeFNQ/+n+Af+Vm
KOFl5QNxY0XARgWgfVkeltYP9RVzgTnAV76T0z60H9N4nwjoSKzmuzvWWB8w7sWALENuOvKSQK8q
kMvD7ndwypsW609yAGokrauJlR4HmTPuuwS8v+716j1kha8mr5FgYUspCZBgg+RyDr94lYZ7CqS2
UyfM4CNe6xeMOo/qpXY2TncsUPwb+dnCBd513qC+qEBXBAppAlwYWaoHqz0p3cMyIEDtW5eKnmMN
zXr0TwLNzvj0HYFzBbJT6IDS5xKc0etnZXyL+buUe+kilo7XpUqri/6o2trqSkH7G0wqeIClfhSU
uoeW4QsTMGLeKzRQbdPzjeJCfA4KjrKOCYhBeE5OjRa/tbJjU7xtCKjL62xaFSJVwfdKtmMZ8/8Z
+TZahl4HExWHFIiDa5NLv9jn7GD2o0gbSI82a1/JLMpErd1muL0HnauQIbyazcjo4e25yvdC0oKF
xAQ0Qe1BKDdH+G5IyPObQeWV2g5NtJ7M/8q0f+amfokG660yJt6VqLlTia8wapS3EIAjJTnO/nJt
nE13Ff3le+TbCK7e1CdBYka9Lsqd8kZLZ70xlhufw5c+pwnh+QAjgOlv7TPeHbQtDoWg9vGBKKmP
xc3VKPP9nvEViZ7/7QQYlQl3A5CIR4Acd9amvOYDAB+l2hmAoNjbjh4GV3TJBIiR/1DQD0YeWxn4
mlG1WooyeFDo9FANeWjJo8TLNHQXZNIY/mwzEMGKcazcPWKV6oVWCiUXxg8KvobX6qxqn2Q19R8i
tg1prRjc3S0vruAlckoUNE1e/ie/Emip1SaFU4+NYx/AtZvotVY50UPkMqzGX5+leUjA4YvZ+q2z
zWv9KLH8rxFXsQ5CiQUiJXlqGLiaV8NZGW/KWYAfFGus3WyrONAINQSCr2YEhKz0l07350d3Y70h
/zksEVUIe0gKVgn7Ab6kK0a/LsNur/+pHpYkFHIN0oJl4T9e0NJ6INBTlpInuxjJmtG4P7KM4E3r
1ulBvRqfRKzx29lYqx8DkhgNkMgqA80MQRQL4BrpJiaLnqYZj0S/BbiDeUUe6m9NhbuwwlrFW0Vp
Q0ud4DzKPYwp4xun2cqogdyu83QLWsRwVxM4QGh4aH1ho/G1mJaRg08eCGuPtvcZvUpzUUA5gHvC
nT3fF/aqs6nQckNnqTz+N3fZ9K0QVi3VGqNaJF/s36Bz2m9IJK3ZF68MtCzCEr/ik4ng8Jf9Yis3
2HJs+CIpDyVLJTY23HagONObHFZa5zNJlQfxQWHD3D//sn0UtBHbEyaVS5hkOq6WBTo4DjKwm7v9
nryz2gA38bE8Fg/5aTKlxSBeQYcHy4rHAIQrJQZxU4jebEozPjJm8IxNf8tPPgGt+0Nxv4Qjxljg
tpTaFM4SSwsCig+E7tF7+s94C19ASbbPOTGSqwqpGifAUtmSm+TFh0RsaFYg98LDksjXexb869Kl
rPG6cOEENPRhEMVx3wVr5rLkmywfgKDZTX64XBjyR+9gGdATM6qA27oe+Mvh8aMBpz33KA6Q4+LD
pclnJsfIKRDky68txoR8R4mseEc3wCqvtf6r1n7HIxs2Nj/VL8tQHvg7N8LeNbe4CVGV0nTb2oZF
95CA/l0tk7I1PzkJH2TsLv8dlBrPL2FkIU1g55FxQUKrAyEeWS2xyDq5shvF3DHSEekGDYxa+UgL
atTsxpePeCcsNwu5T2wjc8+rI9l8A403RC1R6juD7oUcOXtNLNvUb+buyrC/6TcYireLXWZc45/m
ezbP50BHlH3V8nd8/gj1TPKi+GC4B3pj3xq7sHhK6Z3a8QffwJ9fZ0CbmUVzHc/G95AfkvY5rl9K
d4JZwp7tdcZx4+TtQyUodz3DpEP5iExlCpNDY9Vn4z8v96QBWUVnN5nkH1Umb3LLl4adDvLZzO9R
vfXsf2wXvhTLvDH4RjbYQeLScNT4RRHAiDpgF1DkxWm/LcIJDSJa5xiSENSgeqctCZkNEwQ0J124
NzA0ivaj0/CoR4+wB3VfofXFzFXtk/BqVyCK8Xwi5pDUjO38TF4NwUgLW2qTBk/R8Bej2Rrbfaoh
03Nzz5oIkGxrZiDbzrYpwZD0ZyUK0NGImMn3NbqoRF4DlpPMVtnrN1mz7VTKBqsFDD/5fd/xRA5Y
yUARkEN9SPGQl+3gwQuIEQ52tGNZxdQkOhfxReteI1j5OnOg2H0VgieRaUDO2Gji2Fe1Z6xjDk0g
Bteqsb6rHYhFE7kAQ+fG3jdYG9vpUzV+cFsyqVbQBbIBcNrHUON+Q2g1hBC/mAN2vaeaJbbXrP9t
C8I7g7F7j0ZmE6Fe7fK+/8gaxLF6h3zFirc5A+5UYdRgzrvaqejxKQFcngcTYDGvaxnfTUpyM2qs
c7FrfKUT6g2D4LpGyZ+iPrrYsQFlMAIm0xNdOIXlTR3EWaKlFCVS9yZTFysht5fx2U+/DiVIntRr
YwYLVke7CnF/WnHNlC0enERoXt02cCQGZCBN9KQY+c2WY0NxN9zyGmxFPbQwFiRThiLZOSLB8RPA
Mc4TaLrRADOnSi7zEFzq0u1IBAX7k0zuW5lXXLM6BJicjUhKDYOckeFegMW9HQioAmRsGwyfMqkc
pGuyTbI6CGFhis/Vpc6UaaJeTJHjmdCkTvMGxc1yig8D4QhF1j5TOc5zbEV9NqHUZo/cWayLcWPm
+yTBODDUdfjhjFSTbOlHEaTQVwX+fhX9A8L4yKY9KlQ1349oz8M659vQPULB89e1aLWwW7xKGYP2
NNrvIKz+FXF6bKT13qnZcGhT5lWJlu9nPPOFPsGyUJ2djvC8HggW08SpM42d4WZfCTboKWDyoiyz
K/I+HMm+NEROx1BgWCUL+L/Q+WLb+kVo5idbC+HXRoVfEHdyUju8RRHdH218uAkFYGYZq1cZRBRB
AeyObM6eESwPlrZzSP9wHS4+l0dXuo3cpIp6IVI2ABkHnroC7KdYPd4+tkh6Ua4Lm9cTZso7l7ps
VIOlNWWHGSQ8wONbHtmfIdl5rvqWLb+xXP7EkqlkFmjJxmWOhbpn+g6S4icog89kEs2TyMk/iyFr
YIOc6qFCe0XF18A/XdvzeNGm+Be0LVSkTiKPCt2tq6MCcZg383Cgl4Zokwzth6W538Eorkm5S5fM
A6aHLpUXT1k1VL8dKaPYRWRo9Eh+szd9WlqGhnYoYAuXmTdHExRz3XB1G+oMvUTeMIXL5QzP1uHi
KNuWvjHCHRPYnGTotbp0WoLTHm2LlG1ZolQxstQWZ7YaIoaorSUKbajOosFDkaeY85jsU0y51d1Q
CaxmLsDUotQYkZqiI7QSioimk77rhlxXQQXJJ/hxiTJTLSjWbab8jrpFzyOAfIQwA8OMP60LMGsZ
LhvqovoJGpdICgNxoauANXDbR6+pTPhqA/MCAwejiAVZOdE2QT46zMg3w3pxJ5awGofspx3tdTi1
7/2Uv+tN8Bbq5uuLzN1/WTbUZ9W0L1rjvsd2wb50pgIa0p4FeeBPlXOy2fAQb4eakJHfLimDXxJK
PguJVJZsUbOjsdUJtBOoC1RZFWw04ZDGxXtuVaTIkW9YaBH/rxgPYTHf4u5QjvZ2YGdVs8BQh1B6
6fLj5oJgEjM2j21K1T+xLk0UcP2V/SzM+hD061FQQXa5OvpWeQjNmrZao9Sp6cHKzP0NgIXbTnWI
/oJC1zezCdFAUqHmhQWaxWKwzo7fjp9y7KwrhPbBCA0gbsEPFA7LSMcqfasqqQmB5Aex89O5GDH2
GhslDj9kZo7b/CllEFJQjjMcZYIlDNgYTimhfDhym3XlqaDhVGOkZaAqZ/0lMuXT2IVfCbFsvUlf
6qAHArjMQkjId6OmJeRc+3SnwquM/k/2iIrDJ7Xg/Kiyf0A3c4XevdbwkuoGFqAkz3xTo/AOxXwb
QyZcQ0vHbXRfo66z8q0KslgJj4qBDobxUK6RMlj7lHE6OsRxdTVjjwReStvul4H4zk3rr2HYBWby
Gld6B9EBsY8wG4TIoQp9ngV/pKJWTHNU63gPtxnJYlrL5dRY770bhh6nEyE5I+YEMoGAYyxotejZ
agOAGJakHGTdaKm4ZgK8RYVGuqgFuaZpKXHVJmKWrhyqSfuLKVGF1uICTMS5ylG1KWyg7NjkjBq4
yMlKhHthkvJMS+Ao2praxCS0wkGDF72pFljlsoeroACVNHKm5HVDQPNsZu98OlB6gwmoE9emOrwk
yfyRyfnuDMOfRtJVPuRPXWSiseDQM2uu3FDLPty8rG5BgPByNm2oHPPsDdT8tj6+JLnid4JtY2bS
t9ihYZ2ExRHu8gBxwwULGhXbhakzEsTI5eTOuNIspEOSo3JkQeOpKlK8McyPboHtJVVn63n5N9Pt
aaOqcjw0hVnDAQ2Z6LOin2YucNvAcF01oMCUQPxGkf2k9Ea+rlhkbkO3W5I8+QXGXJkMxiWsmm1p
d9pjGOrs0qntcx9bo0ZWcNRcnH5S746G6CrD3bl2LXfXi3j8sJr0tQud8i+2fmupbe2cr1RfOsGt
4KTdtrGprhWk9FOruadEyZ2lIxWw7Tg0EM3//xfRm6cq5SjX3Zwtu1kCD7Sy795deMmtG343zkIF
v0iV5s+1tOCeRzjgBksmXz1kWTlGE4YLIocaJp9Csr+3VRV5X1lp7kGP4xfp9hfKl/IoTde5FDUh
wjzLbDxswVdTm4192NJO9RmpINFoYJuiptKrGC8GO5O2SKFgGnp4C1WBuqGvgDBW4bTU0dcxd7mM
cwAWoVtnN5Fjoopn8jqtov/WGXM1lRu8VA2OuMmqBPoBhYleOczsSNEmaRGtxvICZkVogFXZDmzS
l8R1p3e2/Ci22Glr8z1OuYItZxiv8aSRTtYZ4ohWyTzHrc4QcspCfDBWpLIWIz2Jmpidiv7SBL19
z2L7X1Db8a4V8LOLvmUa0fbqdyZEcFciDNLMc1HyUYHd/vvsCH66Fux1mY7a/6Z2gmxk5gbjbhqw
pB317Zxzl8vYci9W/CibAuDdmKr5bS5G5UVzAG/ngtV2moOGQBpyJDjrEplzzVp+apAP4doaWk15
nTmgWIzXxZNtlJDSY4f4C4JK1UZO664Ox41SkeQziJJRb7fkBlRKn20dWZFUlWFs7oKA7Jq0OIxz
/mDgn72WdTou0ei0p5GSn6fywRNlnxK7tU9tNjOkpnWqe67BKphDFEX8YqvLvjNNM1+z6/JMHccg
jWMTYYH67SB7D9CAHNwq1h6xSq4rLzv1xZT4RYNacRrMmuhvNlIOBiqDinBUAY1V67CL62cjoB2u
zPt//9I6ZJmnjf2L/5CE5wn9oDMwtkleh2yY3sWQrBtHs45O1PMRCz1o/IYL/tAwRf3v4wH/pDP8
LPt0NyWO6lU8ZU/Z9Kn3Qn+xuvbVaIxNrrIJUl3S6rtI3vOtIiXVZpS0XBgkZ+uVQMgThxqhNGNw
LlAJxFZdHBoFs3HaUSA5fTC6JDJDkC4T6zg1vN3EghqKSC56PSSXsC5bfGTLd84Ym3KjDfkxx+tr
zJ0LPqK7C7f8y6aYKzLIUWLLcYre8lS9sumdbkVsM1JRXOdl8cj1Y6tRWyvn/z7VWOvRlivxo1c6
EoG63vGVmc12g5LoqZ4Q17TFntLjq5qK+WVugf2n6MHCYnTfS/eb8rV/6YrxOFhWson6MTgOaOn6
Oso2JpR3ZskW06vlixIxr9AmLS/XEXOcsEF2X+naqY5wcDW6uw1m3phEonPqbUjpUdV/t4PMf+zI
AuatIwYbE2yi+C+JYKa6GZrLFFGXWCO9UF/Z8w6Vjbs11aTgex+q9dNoZm/uiCmiKfRhTSsjfEwv
5T1hCDZk7cPRzepZ6vglzcgZr0Vv0hSrko29neTkXWTuzNGDmNkQ4zVvmdbjz2hPhmbqnq102U7P
GAcZg2EjUdNIzzH1p3qsredp+RumemSzYOpAZhqWEcsvLUXWrrGUN83WG/KpWrbcyz8F+nRu0rBg
4hiiJzaAo5U6GQ/z6ACa41dPOoyShzqSTxnVk8ORsxsKB6pXn1PCTraXuRa1yDQ+QkPKjYtm1E8U
lAtdwxESmuptYRhmhYHbbvmltUjb6g027DGuvItQ+Nvk4BJmQ/ttDFH1ooxptbGMettBgX6aVI3o
XYRvtiiIT0/jeV8LXtyA4uNZRrBkBqP4NwR/KifhndVtdnSmkJmsYaMuNOov3PBrN7fgf3eRcXbm
qQGeUD+kU4HCEo3ykbkhq157vPZT/ZVMRo00kyDwxA6ZNiYW4+jImgu/KREbZFFVgk8I2rU128VO
0Xs6K5uxU62BY6xjwnXmgCQJWVfJlVtQvfH6X/Vu0li9d/G2ogW+0V2Q7jYUBi1qrG8NnSZfscxp
lxHtzdAuQ8IZx8QiZi0FV0qWmEi0ywwm9ZbmVO1aG8udU2NINhKktl0ehORWoHrBchIca4mi0NZE
4g9ua1+Dqmy2CmX8qp8lOTpTlBP6OOfYoWoDHmtLHGkSYmrK7Tw4//dL2uG5MjpUxnlNdt9/z0JW
MWqeKU8tNzj+97sUs4FZwxhG6uAtZ405qGYozf2/XzCb6OxEFmssY/ZI1V8SuegpVIuYWERnSle+
WjXFW2hH5T4REcuhOGV7qVK56SaydDPsNBiQCf6tRHNvk9XQtkYEWYi58i2HF9f/j6nzWm4bWbv2
FaGqERrhVCLFTEpUtE9Q9niMjEZshKv/H0BT3/5PVFuzPR6JJLrfsNazrLHF2De+ppU/naVVHkVZ
Dy8ZpvGqVt09LG11MGNUP1kXcJ33CDf7aguloCWnMYkPkZ2bv4X7GKdR8mG73j6SgUQil/V7V6fj
IXL75xoj/bUPml/mXCDK6g+gksODPQJkiJJ/Dd+KDpWoMBiiHnmOgxw/yszvWXj+16QvfmI2gKyk
8/3FH8sXO+8giYnE2dES/hg8pucuWes/WuxGlmlMv+eJNEsp5WPjafvTXqBus6qGc9EEzYeGSgrc
SIuuOEoLa4u3fImG4j1OfLi6QxMcPVAAx/V/iU4EmGGqfD+FEKajvgbAkP33pRwbXKJZHv/1A2u+
+uKEM2tvBuKnPfZYPUE68sQmxmnJDUGC6JL1wZdmGtwzkzfG/sMylshnIJb/d6hQApMLlrt0wqVe
KDEG3MDRFMfvy8SHGAX0bl+EM1onP2zSkxdlrG0ihlhAFGjMUkvbJyt07BPcTPu0fhvlabJrrJzZ
SFmd5fJF5EnO7C5B+hgX/YAGx7voSmFDWhq+UEgfHzhTGulr/5wiASQgXmDWcoEEI+Yzxt3g4C2D
h5armZgVUY1nDAwjYRUBPhcv8pHPND3OXyINNMf11oCA6bmSSX1peC8O3PHlG+Y73T3Wut3XkU4f
K2c8VIHXndfisxazi/AO3RKP8zKOLwh/XEphpXlxq+6emB6hVoyfvLAFzjar/JKMACF65aafys9R
G1An75icd5XdXl0BzayKMIOt3xrAtA+6LW5Vxw8JZ5KaYnnX6Cn//y/f/wxLnNvViMknAVNmAL3Y
jvl+nnG7OUM3P6xl00x/cOFwo3pl5dMDuoBgDXemsCH6oeq03m3GX/xIJNgHZXuQXMvvahwWa4E8
KaN/jtCk7bqicj+8wh5POWlU58jD/qChYIo84FfOJ2jLGTY03SdHv4+ogtXAtDpNSkiCYfKHf716
yHwkooUnuGCyloNpigH4Q6d9MHJA+aOt913dtLfMB+OcO/E1jQnSIxVFHJWUYM+6ez2jTTRCq2GN
3TTPVp07IOeBFvNNyElAUWT8rEvV7mfR8xlEvvZDedl5rquntAsLvDil/Z5IYlVdy39Bs8okPmaX
oyUkmbjzCVMqF4KUjWiyMnxc1BbeUWHn46twWRB6bgooLMLbJdPBuQ05Vo6ou7lBzh3m51z5Npw9
dKz9W+L2O6P0reehR1Zh6qbafZ88puZThx+ni+NLFgnj0au7ZK8Lk42WwTRF1o1xCQfTuBjeEB6m
vPmna+lSAuqIt35iAO+Yfn62pGHhGJScQ4J6I4ujo5OAFA6PXjalL2vFqWxwlEx2TKw7tM8j79x6
Y3u23T7lesQqX/kLjJ5f6cky9Z1JEMuUsKA7X3xNcsI2YDEH3M51iAZdtFG0N6U8JZlCM9jkxC7O
82Oae+a5nG2ggblD2t5AVlq1fMu9N12C2X4PGzJm+h5GUr5woKVbDOQKucEmznQBOKCXaK0FHI7O
KQpAyXAUyD5g22nOGX4Fh+WdGINcwQcdf7stS9ZuWggMS8Vvd7MAm5z/sUo7uokGLfT6xqei+6cU
8mY5rXESSUyN7SLPGhZhN34yE3ZoltWY4l3FSzBOi6Nu/YVlhzB1PVr1/52vVmh/aRGiLakp8ZUN
6HSO2sXA4V84ps1TYkbXvgZytNYD3kLd8ZiTb7okMc9+PmHuDthtulqkJPg1zfBkJAmooZ7QD3ef
TK2C4kAvUtflX9R80d6g9mJGkjm7KCoK3r3YVOeyHbeTgsBRzs3f/9WCfWZTEHb9RxoAai6ZDJ5D
k6Yrt2p743QWftTeY6uqKCbC2QkJHxfFNnBB8VidJvc0BoSUNBEtNR3WruXjfBwd399IpP1eJvHH
OvmTLzvcEyk7h9jRkBvB3uIuEv0uyeYbPWb/bOY4A1TB2xAjHiBtUhKbbBnHeIp/wh9FPlokzUta
59dgJGAq4QLe9CNM72KxTLbj1TF5+MYy737abNE1fntqbPMNr3f+kuIeYRTchUGDw7sn+ydqyJqf
p23hhC5hGmZEapBkswn6t2fm8gJw7VdM8+mHdQOWv8OdmQcDFC50qWYQ2e8VSGhqqiTYKZNgDsk4
FjM1gSvMxmRiUmeo0GWeXVg8EcqZxmeDgjstJA96QkXyYJsl40/HJs7JokpdxxYmyyNfmZfCs1GL
su45OP5Cbm9j6+RkjnnqOwtDUFVnRMXPYrn96Rni7n0O45vMcAB8/1tMJb7GrCyf25r/b+ZI5VHr
a7fc1xhlsR/xY5s+gtqol86VEeVjZiKAHBhdPn63d1WPvm994Gd8BkfGQIek5QSVTuJuvj/2rT1u
7EnLY+YE/zXUQEJoPtPisN4pHS/MVi38QOchGjHYVFYyPDcJajAr0V9p0UouLDB2U2xCirZe2twn
rYTJIK34iLY470aSVACBu0vjH4sMjhabJBovgkCicvIOPdej5zjyGsRt/OwhdeiNML+Ok6euphFJ
Z4/qszrC4x8vrkF60neJ28zZZxI179+PMzQBADIt0bC6csigs7x3lNwkI3JVf1/rJnjhMRV6Z1gG
Mai5V8AQ8Jwnk5kZMbBNe2RsckakrvZtT6G7tuWjfp9zuIejfuFGa14SupGLOYVHpyVAbSqcH6TP
xSBfB56RppWXXKLmzDUMg8jhGY+S5uANM3sZE/NhBDrAWq4g39KElBKVkGs+Sr7KjgPPG8vu0L7S
EgpO5NY6RsnsfMqSoXEwHaoyL4BxGubZ7BMMTfA7oZ4g4kN+gByHf5mZAkNnumPd5d1pbS6MIjx/
30tuSEmPQ3A71rq/TxXC0/XPts74OWkI8q47+C8Di8j1Xl6/BBrlsT2BQA9y7+N/NYg1Oex/Zom7
s3PEOQo5PUIfou336T4rhMK6jCeC9TiJYtf8iuNev7p59vz91lnDbq1a/1e/zo7ot3KUqjlLNrij
04tzv/zl65dmcOldl7hJ183GMxouqjofgeUcV/XT+s/g1dj7OMmfM87lG5OPZpt2bGrXUYTd+7gR
GTos6ih+uECwJ3dGdgT2VFuHwqP+MCpP7JwkwSXQq1tTJsWLpaLsHnUIcOmV/VyXH8KlvIyLrgMJ
qymmXTbFDIhAXorPskZR7vUlFjnD9ruDN7GweTQ6yIZgKKaC/NQxik7fRXZagyCd+Mg20ngz1IxR
SNX5B4e+/1iMEXnMtcWupJHWPozYsbaz8yPUAht6WYcCEkSRHdysZ/Fad5e0ZsGQT419LirUEwGr
o21m1vc46n/nbNtug2WCI3PN4mfbwqhp2LYVE8nRStSHVAYL3Cb4WUZDxgqUXmgdMFIkko6IpO5U
q/a8dvY9Kp61yGGrMmwJJol2JmaA/cxs55GPKedlkRkMbCIqb1fqa80QeAeki3jO5Vth2c9Sp9M1
kr1G12ZDU05am1ANWRyisg12o8Ix69u2PHVGejMSJid1pIJL6ZvW3RX1a2X5A5tiinfGP8TeSzFc
W/jjCQfbORrKewK26h4DQm7m2D4roSOinluoJ8umoK3xpSaLpMVxYu8hqUcXsAdFfjN3TIA2qiaD
ootdtiZZ2hItVf1aP+FUriNefwmmLkf0VSz+o+XBifW/UWU4r0YVoWqWiY9QN0Bd2bMC3KzX+ez2
0J1SbEOqClCKLIZdpwjd7fq5tGTwl9U33l7VhPtGYsxUxILerNA9uQCqADo3iM99tMee05pbiwb4
bEzg8Zw6YOvnSE1QIWVRKefosD7PztQgxVziPuM8zw8SfsycRuUxxRR+jic0MpVPHaSwxRx6tK+B
U8Wn76m06U3NkzIxHMt8ZBXvxD/Tys4/rAh1kmwQ+VsBWp916hoivrOmaMmH8ZekMNQ/nDzBkWUF
aWA2+3VKPkBhkdU/MoMevyT142NpYULsIrm1p965GpH6x6qnmquAlwai2W0uJWYiXTY7k378dM0c
HVwZxtAsRM+2kNPdwW/AKlzhP2BF/VhJTFnOeoiWw5xtjQHGOyNqvFPtP7Fhl/tuMlGcGkjcGryP
BPQh8+3q6VYw8cIH59DwmsLxiXu3MmIIip8088XdN8SPLBuNJ1l4zXEGo556cXhxO3mIart4K1sU
XWH/ylb1XtrEp/CkBhsb//tdRAHM5djQl7jRw5Vt8B1Lx0QE2PLfKkLRIWwW/q7KQhzRYkQelqO2
LYaQwnBOixT6GRLoeRno9Mt8Z/1fvoVUK7Xc52hEnE2rjLtGWzheosayt2pELDb7ZErQhrN0YD7N
vcsR59nFXmRlsBlGTDft0l516UhmAGMSZL31UhAaS0E4d/xKhNSMA7xnscylmFUMD+sflLmXP+eJ
JP7H+OnphmdmYDQUpcjhvi+wpuKBGGqmHI6KiZAOXbh3iParx6SvQTJIZpZOxc6uIr08qeMbQ1S0
wEUyPTvCAzKkOm5N5sx4VQWhwL6DSjoQdPmW2Gq7ljjQ6Dos5ZeoT9YXslT+kzUhjYpFYJ2TqVkG
dm9ObLU3KUlptKJcb2rjElPK/M199TvsKCwoOP3d2BfkPDsB1qOWZKl2KA+BcGEt8+M9RFqxcWQ4
uh2coMEfpTmoBXmLIq5P1ZCZUJ7q+Do4PDUpR4/V0b565ZNF2u1lzn0MCVOQ4X3DtR1i32Lj9jD5
3h8f7w+DWzyGJQ/xTnhxd2QjBnYnqsnyDUiSXguMNJyKs13+98KKLhT/Oos5Py7Nk+ZcoZNBMMum
sT8Yuv0whmL+baRFc6+VjdpiaYgKPxXHNnhSWi5rZImWaJGNGE4Z4OkHxUnJ8quehvEa1ONBMz6A
Tk6iic94ZkMlrgCb9fIjzyjmm4A+0HMqcr6Z4m/dkMRUNix651cMHLwG6o7SaX2fkvBVj6TKJSP7
Cp8g7jLXDSNuHNhBXewxuo/PWN+rax+W+nWQ9s4dLXNvLrceIub+0HrymHq86QzQ7Odq6FkEWVT9
dj9sZLJS+t91Uwe7ErIIuW7g4VERPBS9Sg4YI2vWsxahGaDHVZkkNw9TOeBK4hOWmU7jEaHNBRke
/OgXR2+3Xf+qtkdE5iVER06NSK/8IqQtqZ/WrJl2ZfyHS27sY2LZ/nObVJqsLu+LSW/+3rBZMWSa
bvp4oFsA0Ufpin7eRw65rkJGDyVLrOJ+b6REU4jGB1/uEKKFS8mIDHmqc0tdJ5fQiRLUrq2L7mF9
SW0+emzE3b91Y5r07izECuLw6M4AwpEJ216CDvIT2yF8ckVanaAw/jANJt9+LcYzyRKcpza9cUU0
eFm5zMtIRLPLAgO+k5OThwTRLLH1RWk/v/dTT9TE4JxC6bg30w3uJeI4EpVb61q6EDPXn0mVHZhI
nw6AzsO+eDn2lnlpVu0Fyj8qD6aG3ZhnmzThQObziXwENK4teEYj27YJclFJtfvZgVAkv1Iec7t1
9kbl8mupZiSJnTzJ2oeQsukLp30MPKMDoGmVOF6LaJ8CCNnHw2IKXnamUWdnuy6iUbRar37O5+/p
2DoT80I57MXwmrn6PvVxTxgoo9PT8q2J02pWNva+cUSt1S8QzqbqQV4CuXArrhU59B814+xFQBIc
UJ5xL5uws6YC4EjBZ/pYtyhnA0uEh9pgzrK0NsMAtUzPWqHvJwmNR9p6L+uOnb+WJ64zmygGyzg4
Fvbn3mKNJ5hk4keIOEzoJ2xbXCsjITtx2VJUFPuAQlQL9B5N/cCoHhVCeNEhgnGiGR3oygNiNyBj
rgJIppabbgRPKtgsnbQdWSfpei2mahDQWTehhu1nc8/93d9aqosPy+Ng6ySidLeP46uLV3akrN5I
AWgzyxXnDFphM/1T1RJbD7lnO2ofRVx3m+8Ik+Luan0iTBCO7sxmZkAQIw93wqw4lo1x1KlfPOtF
plIazj/GbNNSivnTt4x8X2L55FAIidry4bOMfnbHqE5erM8fMpeYy7QrnqfM2g9ZlX/Vvdw1nhvh
IDTeMXoiL/cJ3h3m7sy5wSQ9/g27gIECtSblA3K+kGibVOHvqs0jBKvuNIEY3kQOqs2ps++eCv1d
WYD4ntv8kpXVz8Q3biETMgZm6Wtp+vFvjwALRwwbJ5sJPmBhiNL8zyJP2TUyJPLMGF/xeomjZ1f3
oEBVL9S76ycQsgO33XsA+zdjKat9QtAhuZMo3pcdQuRZ4neIHgMvXFgzB6MmNuphn8WIvcFvsTJe
DtNajfHeXVYZXTEeyyIQlBmQSeJa0qfIINoFsTJg+RLZZetT6dBzd0zgmpHnJ7y3y36zVSZ3qLAI
CefNmZa3KU3F33jZy61faqvbO6SM1FlT/0hQTYJVx+symw6zLGuEIlxZNhYMmK8uJZovHW6DngXz
NJo/c99g5BE105ecYhi8vlc/rh+rqirFFbUE01B+1an23gye9ytSq+MskQT5RQ1iAuvsyV6Wo6Q1
D0eKYtZ23lXLYtNpIAuOq49a+/FZ6OqHO8cQqIbK29qCwWjX1e4WD1t7WYs7Den5uSfGy/EJoVDA
ofcjlcdTMtXOZb1SHHJCnyIvRDdRWb94ibY1MoG+Hs1X00WiPdDDovY1SI/HM75t54wgG8Ds58Yd
Q2QYGbRyRNSst1oiE2zERU2up586IEuqTek+WsPb96o0j51wnwGbxRd7QF62vgCqNb3XYuJy96Px
KWT+9oVmXsn25nkYatZOz0FidA7ypmNzSn1jDR9OaFd7t0i6ozX6jH2pqw1CwjcFsoHHzujaY9hi
5JNqO1hB+zOS7DI5ZGDe5bZ/iYqh30lU89IImfStld4Uj48OY6hNuczsmYuT8LLMB/KkyQFBs6M3
838HfrCGJxpr7vqiDMPA0dqoaTj2Vvwi5ng3CEsAqwuJhk7U6XtIMeOH8UcDSjlTMUHE2Y8hiD7E
9E/TpD/M0YW9tPQOHOXhsciJRWM4hVxknuTONv4MAiL6SIbu7FP8lMz+aY69Zmd3YLeqvHoZ8gwc
C4IDtisx6vJFQZCOc3SClsoEdxEGGkmbvTnl/BkbmEfRTzT4+wfa/sGiv1kP1/4S4BVHaQk5K6zt
z2BmJMEndME2tqx7T2bgCbSfeyMPi1+I+BCFaobprvpVZcmWyawHZru+NWNZfS7qENMLnMv6/jXg
az2byODZHeXOme8iaDkduaBpDzlCekM8+d4cPreZ6d2ZAPLXdoPaKYm1HFXYfBqYlu6yGcZKHVTZ
Nm3wK7V5AoF0RjzrxAg915dQmNTvjJ4ZauZhzSwU6xTCVLDWHBqGkwFeCVAT2F4xspUgIyufZpCe
/Rw8e1HBakjBLNGdBdDNV9vJC6tDHhsAdaEz7ta6OvMjIJITLifDDsujO/8TGXb23ehldb2ZHMt4
ix0InpY2/V3t6XtRK/8WJy4JtgW4l/R3U/rDJagxn88NmjEGPlRp6KJBu07FUxQluN97vz3FFTWZ
YorzXCMl08KM3yyLig7R0CWWytkj4ELFnwsS12rOF98hsqBBtXmHQz+e20j/BgE8PII5nU+pTo2T
LQ69bQ1PLLME3g5elGUKaIxd/kz2G/9lbHFOv0mWC1b3tOMqHvJdsmg+BtxKc5+Ov333i6LIf5u8
iDchlLckZPckBJjyatC8r8wRNnoEFlcqD9vR8rwjztgjbswPocwIDYrQHcje37kzqLt+ENNT6Bcm
atA3q88ZH2dWhu8WfANDAN/1N4qmG0YqBS/jH0wXaxMb+ZiTXVMFt9IzCfu2mVtFfLqjImBlsSjX
Y8iPpwEG/JapLYt+MyKSQEbNR5KqeW8MpPCgWDuNUx2ekrjfpY46aqRDzn6RMLYWn3E9z8FNjGo4
99nw1C8LChl1zTYyUcQHtdntlZE9OxmewPVpcSr9PJjDeLJIsH0Sg4Ba52A2iNPxqWUUXTx+RgX2
Z9nl40vk5gsWB4pzXotjNajf5hDltwTU4xLUu36ie0JWT7Jkx9sAd1aoOPaeWl61dgBTvFRVDEEw
y+vuUMfR8Na3BUD6Vv/0OAE2ZTZ+lAloz8kyik3epQsp1W2O60d5vcgiK6+eNB3EellkTAHzdTiF
p/IjN/wf8zzwhtioxD5yVsFL0SI0alv2CcToLHel8tP5bFvTyazm4KMitxLpGPgavErLJnMdkDFd
/FyHjXMQy00hS8zkYYpJOjarLQMhTlxtoi4lWmdf4jbYZpl2H6uYg3ZdCpUZ4iZ/LKzdmAYpmQwG
f3HMyLrt4QW5XVRuDWugkS4sPsZq+hkwvsFr97S2LsZUqceupu5cj3Q6Fu/meN698wiHMki9T0Vz
9dC/HKDzNGeyUGCssDGogZHJUtjv9IsI+ZaGqu34UAZDP57Wt7u1rXwDlE6+Gn/SXCLZLQF2my6z
BicBsSLacG+5eKfylHQUSl/6swBMa2f5xiZPAqIsZPfTJDVt44+5uwmtPjgJ+6c9uyRBh7i6ckYV
x2DCUOVYeM1kK0hdY92xwXudIRlb5hECSE+QooyfCM08Z8it69yDM18ke7XI/owgoLn2EqI7bMhz
E4NAVhq6PBmqax762KVHLoPvNlX6nvXMOAMDTkTxjdk5JDjCMxAk7ln8GrANkCwzPx4F6Gy/yp6r
pOGn8VR34LmcHh0ZvXL91UsRkZw6Of8abCjBszKql2mMo6utkF1/jz3KvoHhawz16zSo8ilGY/Vh
M/dPzYqtYhwnZ0enl+8FTebgGDXIZ0uFPx7j0AzhUfhMjaVdX/nI1a9tYy4rVvxwyztlimS4ISEi
IjDq2rMOp79qKPvthAn/HoziXRaz+Jxdg008YnTdL0LGPPwlKez06OpLpX15STICBAYTBYwhzWsO
ln/Qbz3qzq9ZE2syItZ6WMUvvBNvAaw6/uOSOdIIbMoyzXe/Z+TAyg3zXoC6L01kAZsmIHHFrq4B
QKVsEkzalhuYDd8uyNPhNrTFhB52DN8YHqBgH0hhptso1smfNPHCJ33wXUywVwwu2VUgKHodeB4I
Gay+BgctE24Big3PWkphu+nuBWxfK8Pglpboy/vWkCANghTnsg2Pn2n7U+ZgLc4nrzuqCkv+emWi
MIT86sUAMoQAa0fURwgrM7E/6aR6LosMy7xEwpBE1bwfuhFCuh98JMbwhZB5iyqAfKNx9k/h+qdq
VTtcchQ4pBi8xv7wHkVAByB6yNc0yR/BrbA+6nNsu147HsbS+GFrzb6cAgRxCb/QiCpuX7Y4UNmD
44RwEa/X5Cupua5huAtx8MeU7R7TFVTc2a1qMcTns/daYdRpxnG6T2Z9jjIyMGWPeqvqBhtUE4OV
kpzyCmko0XVMZWb1K47ioxU5YB6SAupq7+sjNUxOA3sw0ExPy6e6g4EARKFeBFdtal1F1LqH2mHy
5XpIPtZbrcvdqzFE14QVLVDgAsH0Ulc1UcyeZbC3y0bjVrYU0MiRg41h/M1dwpCSYG7hlw1gsNzw
qHP0OrZwfqta5oeyQzFtpyL6qoqeEQUQNEMGH7UTz8cQ5AvUZfMhX4WTwIPTDU3ln9xH8NkyDX4r
bePvwJLXbS0X1B1g5pfWmtWn6o3sGLftexNgj8xmy/7sKx/d/tjhNBQ2yJmlTF3LhvV8NAIWyrOK
i62MfeMja20m+Va8+364bQVNg+n/BU8JftZQAPlZNju1TfEXRGAXuW+zve8g8VtbHcLDMGcVvomc
nt8vt6C1IdIM/AS7WQHwtey9bDOFBEuurZ9pFb8afodDiUKo5PE0s2zaiDGpfwToZR8uDGzUHVE5
oiSJ1fW7bFC5QQ5pOlj31OwOTYMdHGrZdOSpfJr90TmXVGZP64etaTxyNDQ6sZlsrMGEEwXF6Nap
LEVUwz1kRcP8NC/bcZW4f9ZXx20YL+dIZu7OsMRtSorAVR/LaKf6ngS5iG3R2BOUs57XbUpq6/fE
WwUJiwvZ2e+o2NuHlPxFRi7mtY0M74AcTzNgxDeFJ2/pWVDZFbipE2ZQ/hA8iRpqgWvl2XkcS2dv
Ab27IQeettCsklNWPTdGLO9ZzBbd6/yraXUAGb1/mtIinmkEi1w04EkGFzdwEvgbf3LJjSy6l4S1
w37dxCJYOzT1S2CMz+3S4TVJ/QF36kzFVf2wqgptZiaRbdcFnRpMmUZm4TueQ9b7BL8zP8SJNXj9
sZ3KkhpTNZBEWTsE5JEWsyy+QjxjIsrPXYAKp9YeNgm8lE9VX00/Mco3GgF1mDH+SPEH7oZZGy9R
yvhSudu2l8a2skOfrSeRHnMBbbM3G+d5aDR+vapmFUUVFb1UMOtCdYLh6DxoN+A1rRdHTPVqR1Px
j91jjUXYslijCYjiIE2P60dhBi5/cm1W8+Y85reRcQGpAcm5biE/fX/ehzk2jkwkiT4IC/3kMkP6
76pG6Vk8zryt5Ogshr61dOD+LpDD2GiAKlbKjUtNhHiHzUMwMR0HnHEUUY+sOqlCLBbwSNdZPsNH
dYhTselijQ1XuF/unGf3KpDpnUCLl2WGXkyJgpRYh4fOj3kdSpNgGFt/RuKhm4r4OUxfjKhIbv2M
oy/PQKsnTrefq8p+9G3kNIEX61ccIi0LKBxquUnNvX7Kv483FsAomJHMcIm8YcbWz0Y8HobMSV/a
pNnahP/d1i8JisrOIyGyZTS+LYwxfurQ4z6Nc9cffa9Sh0ERdxLgPkI0OZ3XPkPV4b5URn1hW0bP
JSaq9CJyDk7D3lC3On43ycszEbho21LMrKjYpEVmvao7JhdTqTYJkfU7/I621cD1rQXm+clBQKAN
vdMG2vOkhbwqvJod5bAYT4o4Kz7jUj0HfZyR5dk+JSaq+SpJ7fesAnkTjjnqQviyEVbVT1wExaYm
eNgpAv8lCVjwrBMlJwjY2UYojlBm0RjAELOjUBwmbmb+RjixpcbySZFonBZarErit1Kb745HinmZ
IIl5RExaTO+NjqznyJfPeELEKt1HhHQlEmKTma19H5Fc7Fm9pvvODhl/ohGv2HxtaQK6Tdwa/j3K
O7IsggGJF6bKh9gHzDE5THB6Oy4fAaUEHy2Qln6JVWu96t0NfPMilW1DCU087zhk44sJxejawLbs
DDNC7xODn7IY8wUBkOSGbTITmt9TMmKhgSuxzrhxRsEzK0GaT04HXGlgUhQngXeJE7u6/Ne2eZ51
nFr/IwiG6LOV1bihm+RabUmCm+YZGm/X0mriqDoUHN60EwiIm4D1G8EUaU2qal2fzMy8KFuQXGZh
5iSKaT/MQCEl+TbQqAMA1gUczGWLkNJNZR5eLmnBL/BgaTHY12+cmDDdeiH1WSypa8homLAHU7IJ
0D7z0FFZjnHeb5zCms7fz94qI9p3ORuBoK/il1wjyCzpBx8Zz89QC5YAiUqI+5iG8bHsy8+snOND
WKe/+W3iV6RE3YNOTdglrld9eMybt6MxomvX1AKi70hRtVKsJv4kX932OV8qvoqon6PhE043NMnd
JzRkuWukFs4ZsUH74sVFszWK5I+PY/XOzc920Bb5Dkgh92qpwlOXuNMGbBV7GklKgamLme6hhSrf
1vMJeSHMnTn+itO5+McJ1O8ocXgp3EXJPQlNOkpbNKe+zpxz2omTOazxVUnz22fVW8T5XzurvU8H
1YksU/dfbxIfy8aBjDg/OxRJ9ZKD+I4eLmjtNX0VL1SJ0nxjNtwEOK2JVQc592guO0GsNRnZWvOi
DdUNQ9kOZarI7eAtrElmsis2l3ObuSeEW/VhbHL/Uw8ZgmUnin+K3iiOgQn1WfcmvH3dL3olx4T5
mKgLc/R0UwgW+DwHKdmfzZu/IBV1U5hbZ7Q0CHQzfnIdcnIacNhhC7Wrh4BwJn5D6AS9RjwwZvj+
EPueByvXLPAGRfrdZnt+sit8EESw4gHu6kuiQ33LW0KpsfXP/5UejYFEdF3Z4XtiSkos3A4/K4Qp
Jk3kJCWK2BT0oL2wki9r8BlF5UV2CXQyf4JCZcxJ5Ux7vtGL+2OI+rPbVZK1OdaQLGNbhmjnVXjY
QxRC0jc/EOWxcZh3dTpyELAo71pGOFKW73RRlOcyw41Aayo/FCrSjeuwZZzUkACKQRMUYix3fM/4
76d3Y+esllbdShBz2iZvTEbDUiavIun9V4fQxySmJyobeH8yGy8xuaKJhafDjtk0RzZzfrvv1b6I
SeJqytCAKckDsbZPKTmJmGAUoJkiiW6jsMaLZvNFkHPRnL+HEGH+K1vlhJ30CM4I8pPTF/ZepU1/
sv2dmPph2y7TR85n4FBR/z3eBn0IhgJGTTtS3up+n9i9uEkn+JhZoX7Enj+cTLwHeJjHW2P0/VuG
2uhhUPX8GWUBCAb+LLRLescxMlB8tohvgqhEstnaT2zzzR9Zwji2L8R5irof86JDHGwTGSCAxePo
tfoNB8uvDnnm1stbzPiyNz7GAcI1C/e7JtwAmT32qqazXrjpQaKrnO160SYvBrDGEBcWn/O+Adam
rG3IX6rdfkS1UxyyVT5gBom3UQ2EDcsL0ltQNHhe0vyr/cO8bbzkCDK+5zD2nGNrKZS8MBwgdKFT
xsFkIbfJBjyIMXrjp2Bx/8WeVFBVNDdS1liQFqP/x96ZLMeNpFv6VdK0btQFHIAD3nazFjGTwQjO
g7iBSRSFeYZjevr+oMq6lVKmSd37lmlDCzIQgcGH/z/nO+EdE8NnlmMY+dt6vJH4vrI0IyiK0+cu
VbhEpF/NFGdHGQ/WZsymu2+NyrmLFZTb8iOtl+HKGDya5YQR5y4wyX4CqRn08iJDrHuBDx2q1nyg
SJA9ORXd86bP+/23EvJMbEOvTTqBWQpEqhv7vZd547osU0CUY1G+DZBYgibKnwLdvoDnn1duL9Kb
xDfiE+Y3uV4Xo+t8DsHpFExvAPAB/Pq1XZ8IkSD0u2lvIrNFl7v8lJnkV9pjdulMot4yKGZM0mDk
jNK8D8bSekQO1O07+nmZsvJdHsO5jsjimmg/k/86PhKh9EmJhQ6FUqXtH3tzqkGc4xdfIpHcOXpK
mCXHZisZAPsYSPxj7yCGbEijQ8l8ix6UaurwkNPrCofLrHik2VejmFmcMc5mmO/QXMU+OuszMNox
oNF87RpgYA6j+3Uy7lEfbyVab2rM3dyt2wrhcbo2kCJn1JLGmkyO7jT67+v0Omkej2ZD4Wys3VNY
vAsPxxkftiZeturdO4ei0ZaqDMWLHvhDA9ity30gaR7OGDlElxVfg+GVxSV4ypzVEjSWQ0lbFV5J
tEtc49A4qGzcppTnORf9hdXpeyuhMjE4PlqLxnuuFTyCpiANamY7j3OYWdMr7JOfDcYazMn6w2//
9c///q+38X+H7+VNmQFyKdp//jc/v5XV1AC06X748Z8PZc7/b3/zP7/z/V/88xS/sf0rv3Y//a39
e3n+lL+3P/7S8mn+5505+h+fbvOp+/TdD9uii7vpVr830917q7Pu26fgeyy/+X/74m/v397lYare
f//wVuqiW94tjMviwx8vXXz5/YMwv52nf52m5e3/eG35/L9/WL03uf7y6cc/eEe39/sHQzr/kGig
UN6D5pSuFO6H34b3f79EQ9mBFOIrpI7W8lLBaBX9/sEW/7CVZUrPRRjmC6SHH35rS6Aw314Sjgch
wPHJ9vIcIT78+5t/dwX/c0V/K3R+U2KmbX//IL0Pv1X/utDLN0OnZMK19aS0fFta0uXdfqvePt3F
4Lx//2D9r5q5WlYjja3RSsHcpvuKhOuB6FYHdoEYNiOgC4+mXoqk0k8PVt7uI5p33QzlK7LwTaf7
EnV5PT31MwGJDNNYbYHJq3WOGD4AC8x64bIKs42yvzjdq/IynhhytaLwuUobRoQCIpcEYZUcrMYk
dZeojnK3zKvdH3ludO33URc9hw6PoGw2cwn3HmUuVOGVIW0EVPZVepHY6tBISs8+ng5CKUMS1SFA
iiJ5QNb3EiisJ6BMBp77VHVHSZMwRR2X407kfayh2fzpJvjjTH93Zn9xYu3vT6xvyl7mQUvwSl0C
pEAmLm8cnWz72t39/EjOL460vP6nS1jVVRqNFZdQiRtDfOyt4y/eX/7lAD6LHmlZludIbsgfDlB7
RtGKZGh26CiWyNac2IWUzSSxEGRYmw8hiijqnsiD0jMrRbvMdykN0iS57nw6a9gNWOWRP0uIMlQq
2T+j3oSO9TRy4wDSgN1B656/T9BBL++FePJKYaCgQQGk4tYAL6UhxSTQzgIWA7Qltm3SrjR2uoZO
3mykbH2JVqRLSL6Z3Qb/Gve+G/b+fCmtv55hTgB1XZ4RhcNZLCfoT2fYtCQtzaGn+4ueKCrj/fi2
BJgp/azLnrZzsUbb5kBDaeA6FpwUinC7gI/38wvxt9fhTx9jeZb/9DFyU9pyCrkOCcHukhSuCbuP
BU0Q/dUv7imGnh+Ghe+/sf/9ocoKWWwUEhs02jMB0eQ+svOGivCLb7SMpH9zHOlYSjLYSXN5/U9f
SUVNlXUpZ7YVD1HlXiRmAIEhWRng8IzouVGAPVlKspM19d1snMuyR0nxLIgwoIeDt8zEP7MNgs8U
/FY/P9vqFx/N+v6jOa0e+zZh+WiSLRrhUE0RcKXUiYoaSla7RBIYW6MP735+2L+/yP85Iz8MyFQJ
p6Dquci1JIgYAEIpqKFUPZLX9hf39d/f1v851A9DFEkecQXCqtlNcLZaMgjC/PXnX+ZXR/hh5Ih0
Y6boy5vdQNnTe2j1L4amvz9ZynddvoWt3OX1P90+0rT9KvEYZDX5c9Ob9rg7aK+r4O3n3+NvHwc8
AUq5CDIc8cPjEHsIA/KW49RgCVS/r/STOd///BiO87d3nO+7nmtZvmVbPzzfLT5UYHHccTjoGeGG
XTUx08XEJs8ULhc4rw9AlcRgnQ87kt9a11zNlHIZJJ+g/TCGel8F6R3xAEwYlgAmp/Gx7zSszbgh
nS7mV/2Yuk7QI0dxr3LIQ6l5cDJ6iNBRiyi6pkKMGijdZhVsbTJAyPsysQZoNZ87780kaIFaeupV
l0ZlXlrRmeYM3iKKvx1lX4DpM/qOL63zaIHOhiftUo130k1NfHi/yOZhMgHj2xqU1FiwIEMJdkNO
b3WuQGeN6wjjbhB3G1KQa8O6xDZxyEw86APBlOa2hPQtinfzMrbKzzEh6a7TP0mCxPxgpCm978R5
iMdbnXlfE405wRjWvcV+PDHvo54TB+S048S1kXecyd3DELeiI0g1ctF0YEDHc5bBexpemwW/7gBa
GFyMA3Ty8nSdhmeBL5ZbBLRGiqlYXKXEN7OEmA/ebVe/pfM+YG5cvsJQEKgCkRJqsy4/FfItnF+1
89wgy6nLT4CdbiiMrogr3jijYg85b+aqoXSebDulttMod0ObLDSNowamM0SPQ10D/SYXldI+fhVT
4waYk1MyDTvR4Y7ndjHiL0D/dqmPOlgYt1yejc+cqZkpclLjwtK9miLxxdfjziHvfUBVQvw6js3Q
SpEhiFPpAEg0wgG+0nBfoR3U6MXHmng1YkqnYy7aTVUDKUYYI0x5zDGiOJgKfHkwc+JMlulh6b2M
+AJwwdk4unTQbEaArW732cgJd40Yx411XH8Z+SU0PaumIOXnc6cM0lMw+yjrou5I9Q6PJU+Z60VA
Fj/ZNoEng7njnBch69COZLd/rQhodyaGPngh3hoA0wJsW15BtwHX3fXqIe/Row4b1iGLDKBl2dfp
zyLaNgl5duJcgto1F1UZQFpjnbTRXUn3wSbqa6ToYdj4DkOH2c9ZlSBz5xQCNfzHhkRTkRAlDI4r
C8RJRTgAMgE8Ljs3nvMpNZPX2JmvkXed0dHeQefBMDVD73yzoLHjVl15LEI7/aahDeZF82QDkA+8
xx5xS4ksOiw/d9M70v+1SbiIA0KmgRAtIbIZTXtvm+U2pCabKZKGb8AHIRT8YoGktDvmQ8vCMLUZ
vQ6GRrh3oIJ1fbUnSAY3SHweCbuw0JMKYobmCa2AAV4bL3GWHohxP6K2WkeiOo1h8Vrxbhqqgl9e
l4JtKHwnOJ4+LvQybTkPw9aHFUrHCEtLRBTSU+ayd0CCTymRG9LdpdVrMFU3gbYJfME8P0ybBhZQ
1yUn378fREkenrs2TAIl6cotCVftYuBiMQmWSoYZ+3j3YsDRiqLqIqXEQkDOLpPG2jWDJ9tpDjKR
dNqgUwOGB7BO52brEPpEC+g6o3CHYmjlVjnEO1IA+ry9UPDtMDUdZgoaDdnHyzdM/Y5q8bjvxSuc
t21S3C/YUi5OhXKvLG7iPL6ISOryG+M27prLsQ2uxGStk3DYj8YVvcp1nUTUgF8p4RCn4NABW4Cu
zbands4zRtNmB3VlbVXVziHGlfYK8kHnYAf6YoyX9mi/czSwW5KEgaluffOGhebGrpFJSkDYhkAX
DkPIAD8/XNl+vfUdZx+kaJSb8FkxQBlpd5WLr/jWV60JSEQfJ2jnBrlgU3jlxuEteuGzXb+6Irxr
QP/1yDN8lP2T2hqEngHoxGBP3EFxUYhqVVKYtBnu6KGdjSR5aoJinVjRsZE9kMP8NKfpQUMhB165
RW6N0fe+CfvDz2dBa5lKv9uQsqkF0OBJ00WGYvk/TOmgHLo80SVLhrm6TAS7gJjBQFSEjJJlIrJd
Tt8+JOx0RF5r0AeTJrgCPzqmvXkaWSs1/tJZe2oS+YuP9pfp+YdP9sP07KV+kbEga3YSd5zdBNcm
7SG49aiLnjKuJbj8XUfG889PyF+WHj8c9YelB6VOahYtUiUIR2vlPHU62TuE2f78KGpZ6/3ltFuO
ZGAWvlTW8uX/tJKKvNbyTQFggxbLSmp5cA1W2xoNtIktnKZ7OSo4XsP1sgBAV72dwD2oWR/72n8J
uRSZva0EydhTuvb0URBzC27u2x7d5MFOgnnlaOfRqW02jbQA2VaUobepzS9uRDlhkheDfOruuvih
s+wV/Y512hLPCY76QL9y3RM9HECjhpprllDBnZcq2NrYn+mtbjWyJyG4ALa9b+V0buzuhubgzrff
4zS8iYz2ZnnmpNU/uWH+YsAjx8x4k+FhzVR+gk4FS2Yg88Ha+mq4bSuBU3Ve+9Yd/Skg0uQH5dN8
j8plsxTCsT4+wbN5ybrwbmZrYgrqxpCLaLgg+km+jjULJk0eUk6cR5lu2gX4x0RiJzzQxKf8/MpZ
v7hy37ZYf7pyDIEBqkFKoDI/m4yJUXPvGFgwWQPO/lXPOZ6fNDKCcs/YG6i3nx/+L/UjS1DfWopR
0kXBL5fb909Hb2t/hM3F0cty38Z6V11E5zh3rzqywL4d6f9XH39RfbTsn5Yfj1MTTnPbffquZPnt
j/5VgvTNf+Bucz3qN6ZvK+aIf1cgpfoHF4/aI4UN35fe8tD/UYB0bF6SnlJKsC/3vitAqn+AZvJs
j+6O6wvTtv5fCpDfD280yIEteKZt40rjIAwx398/YWxB2fbD+gDzzrvCzwnUDds8No9Eb39+q/Ip
v98vLkfzHcqqDHKWZNvu/rAfRUKQVpV0oNo1DYIYL55p/wcEJwasd2iUti6LrcwxzmM360NqY42e
wMttnQmT3mxG8cPcKe9llN14DVsy8UDIdMG2S2rrosvEQOtRatzySdp8zcOkqle0/kziOWoWIm2V
jfioY6N9np3EIaCkReeFF79u9vloP9U+zASm/th5SWjXfmrdOAHqVfvdLdJJgNFWrYzLAcBQurS6
YMAizQiui9yyVmXpkA5h9eJQoRvc6Qy4hTOjyu+g6n21QFbdWDHhqe1AgpwJ/otKC2vt3DCJVveL
6rb0qvhWguYlrcaTtwStRqcm99pn5EMMXUiuwHHXNPgc8JXJCrNjRvyYV760ZW3shVHn1zllyGiT
GqJ9oQkBIZEa6GoKCrSBZVbdd0WCTk37NQF5ZX5hQKpggE8iczzYBeiSdWwZ0z2ykPB9xIJyLIZm
gggfldYd3aiW+FUM1fEm0f38qYPDf1ngunhSDYt8vq7/pcPi8WB2hAUn1Mauewezrj8ZzikTVVqs
MN0Wp6Ty0NY0SbLFhNpfBBrbuqDZ/d64kBVMq+uA89YlyvM2pQrVd1H8JVyguD7WkV2oJdXrTBBC
gEWip0mdhskRAlG0V+lkHfMW+5HlynYLDzYAyDVC8EDCJ6wX1UDIMdylo5/kbXIrErOl+6rYcswL
DSpWOBpqzsPXGAXCwPZoAKLCWug8NIq51Bw4q35rG3uiLb2NW4/9c4HPwycutXffItkWF1U61Be2
kzLVFIOtu40xpTa5CIllfTWqQV5q06PwnpbW18qJp61IQvYWcLlKYoNzDe43Rb0DSZ4Yvd40LuRU
dA+ddtwrTFnoTfKOpKPe9sxz5nssCohK2HWFh8WmDEjF1mbVVqtZtv4urRPiR4zAtCCP4v+O2iKA
O6Aq60VS/egPMICAMPSgZdtuYjGB28YqCE+Ooa3lWLmeEaA3G/RnYpOWowM5aEqdw6BGDG86bqnr
z6MGjG3E4Sb2cuehDrn16qxg2zz16mXi6m7CumKb3eZQmIJ4INJyqkY8gD0FiWFiya5TVVHILhoS
rAEYkxtUDdVF2hgD83z7TbfrxEcnn6wdACPAUbowXxyndW8MJTxWP44YXpGRBTdBHSW3ntdnx0qb
i5ShYNcauiLfRm4uLnELw7hC4UGeSG+Ut0Gt+0vTwUMXyXQidyBxbiCKNedWQnt0RxY4aVsQTFi2
5pWQqXelRO6y3lgcCTUDFZot5+T1gG1knpNiEs3xfp4REQ1Ir24WtN17OGgSo4ntO42Di5JiUOVt
ZBn1U2vMw9FoTW7f2U5xBgzBcM4TD8G4hfRlLAu0fCZq71uR9oBbXLdH+67n/DFgwcb5DMADqS7w
F16Whlccln689Wuj2LrUEb6avRqu/FYll1kmx2OgR+cy7Z2JrUX6nHRDdWMxTD0W/hLKVUK/Yo/R
41ie6oRTOowW29Kgo9WA6SIKAoSdI3mLMEbIHlvy+dppCs9TJSqw1BbMdDOdjjAEgoNvklmFJhEp
AIvRvNtWeU96m671SaZRPW7x+KITTvtgY1UiulFNMJ1GajZPEUa5UxzFHmdcl482kyLK4dK66sq+
YYxyXfUFVj39MG6AoAKhK6Plfh4M78mjVL4b+Tsi3pYtfSdQbS/S7pEpZecYIepS6MndWWtjosDS
yuTCd+KlbMbCHnR67AGZS9zXobTUOQmCCYdfm807I+nrAwjRGDIPhIeVbizjJY4DtTWbgCa4rYrp
uhVsmNNo8IG9p5n1WtEy3Pk4vKqd4U0sW2On31oiBKDkRcNtmA7tpYpTclUNFV46Fp2LsC4LVPGB
ele2zNZdkgeY/K3MOYyYSQ5hZksYQ031Fi+bMl259gEkjRXTnqdAlVs87l5Yep9VOM4nN8edpBt7
k8gx2/ihB9gYZQr1EtrKiTFb14lG48tNpk5OFVA/ao2a6UR4ZbFOWaNqcOZ+dtEFFh0z0UAwcJ22
uK7ElLxUekjeE1PJx9kpSDpyio7qXR+itWxr29NrWKXdpTIm99mocveErJWKQTmAiNeIuaio4oNV
ZRLd9MVMBdJ1/Lql6iLkW5kH6o7xM8bIKDWBP4lTnB2gSvYKE9V0oekD3AIhijVcgExBHNTZFvd6
xH1al0D2QUWmddbBxcgEic081zsGL80jZ4NvkGFnrOmekDwaOcGlUKl7AAeTP/l6mrDVD+CB1rNX
h8dojKHEjGR/UxFwz1Gg/F0dzh+bbOEkd/UY3nYZKrkI0PWnoq5bCoKZuKjHTh/ywbY3mde2GeQS
RKuZRLnnN9qlUBeoEyYJksoHJZYJ0jX39jzWz7GT6a2VmzxDAGVh2AZsui17IGld6RffpsBmjGX0
GNaIL0cRmU8Cgfx1ntfqWFvCWDeGGTybzDSYB+wCT5CK2BN2nX1j5C2VXnew1yjqF2W8wA/GlfL9
hzDp/Y+dM6QY8+ZxZU7l3G0jBIvzukWyf3Qyc3yMqx5HXwAZZOvjJCdXIXCgtBZWxUCh8yrZqyEG
d+B2xtZzEgx+PlDKg8IsucGOme/DSdWosyKEmdiIpMTqP4HDnJyUWKu8GecD9CkSdghDqzNpEoem
4udBesyfSV0BGTGrGJue5UN3VqSlNMkCmDCQZ2XDYiIyMmJVEMs8SRXedL0b3bSdV3/JydqNt+2A
VFGl1AyzAew+GCF7ulXUFPdekItoU4qY54pHedPIiHQoJxN7Y879p8IbWHlkYVl/DS1KxJEjkHbY
qcKcqVTx7KPd3JPHhzxcu/k5SmF2mUlNvkQ4gecI0PdcYNAlUaGc7ejdQ0/rX5XU9pkzPV0DqVEY
Xmr6uVdxh+lItJMbr91kKXA3WLbJCaGQaDkDHnSnzd6KVFKbJIQgqTaZQMu9NoMGTjrZAM6zl8Wt
t65sFObCiR2Cu5Iwg7GpC8gwEGo+Dz4OeAsh/qcApMOJRSaBTohetNzmob7I+0luJad5P4ZO0BB3
6KWXiWs2C2YTf68HcFcWsfUyCbs7R/k832FVhdH0beYqB5gwddyq+wDk/Y1o/Oid6X7YMWREFP+b
ct5HxCUdbNZctKcDuzjSW6byRbMXsExBxozIZfymEgTb20H3FrOZZ1z1sTY2sdmEez2goNKDk99V
iOFv7MElSgbBwaZD5/OI0008pk1qv4vOpP7cjnX40Qgj73OYg15rhUPHBftd82QVWXRf4jV6gr64
RPSZlvtVUP07RNnAMDF4i7tR2sm5SRQLYqJcL4wmiHZ5UPjXjTMzqUWtbR5GaaK4pcqRbWc5Tc8o
GVviJQJBCc8Ld6wTFERpaAOG2zaERufW59iV1a10pLh2ush406SmRHA+BJr5biaALvRAYRZ5Hd5D
ZyAeppgsihfTSFZWn2a05UVbnHK7zdeN3SQnqURFrxa97yrFF35l1yJ6qMcsu7FyWPub3qnGQw++
b2+VS3WkDvpdX9YUUCnNXoimnbeQfoBVsq6+AZQtsC4JEgKgXiKaDYdxzyMojzF451s4pUQPCWHd
u/QhtoOV2Jt+EAW1HGwMdGNZnq7HGnflNIrxI5Za47PHfvk2hDTz3sd4Nn0DlyYCa5YPdIFQbKqG
zsVo+mDPdXFv201NmWbsxA4R/LApvTy7VAXqq9pPfdTos7GxK4OorXl262Slojjeo1CVa18b7ojm
wgiIiIsEWO+BC4ujon+lTFj3a5NZdOPPjXlVaz8C+QPGhO1AMxf7qepH5IEjpsDSHDSsQLtoB7aZ
aKfv3bojAdJyTSJI3BhElj+jW6R0nJG7IjpC9JzIs4j3oij7Ci042Ga5VY0gVShrb+GGIrpnWUOD
MLOJI0WH/omSuwbb20Tntm71uiWG9uB2lnMdTWo4ECH7cewHZ2tO3atWya2eigcEjN2ezR+UlRya
tRHVFVzDwKzOU5uCDTNy45xHlbxRtRue2nj2nxprgKsXtsllmgfuNs1pYxTGlGxjw4Mf0ZTRVR1P
YgXmmFXfaMkr5QHLFG7XnMLaolVl2vTWAdtXmyVZC1S9f3ArwsQ72Qfrviv66ykrb/AFBuCN0+hV
I7lbTXHTXRuAqeHydNo6oenNj71nJ5cGMbw8LClOMFYgRLgRXRVdxEOOHMXn5jX2mh5RuYp9mEh0
DMY23HRT6d/XrTSgAOn2xNyVkyhBCfY+ImMJ7EiT4IgNyppQbt1M9ox0Yah7gHxifpLsmLt9XFoF
Apak39vgcdGH+O3XQEpWsJix63EVDBIEBdEB937a0lniU7U0pgCGkGCq0UCiqS2tLy4EjXGNvLzy
wYto8j1mZyIAznY6cMMsHtGqEjeFtbJqHseISYj49Vmv8thLT2NHvXrNve/fEIREGyVvsD0Tytvy
9q0TGppuVAUH0epNbEMtXl1u7nHwL+RosViq6BYv6RJc961TyflCA0P86AgvkWuvGEQ/rarRtsdV
5itiItkaGzeqF+1HVLMuQW0j4Uk9jHVCh8fiK5ChJt4BpLLvIt/uy12FWalemTBrwpVCB6rXegRT
bQce0dGKWOlsQ28WfLxlx/I6qwr7pbRa4ibLyIb6nMmkosRY2q8meMAb9mzO3iT//UlUhoePrFAI
cpnr3Hpy72xfW1+qOdDbprJGSsllsPEl3aEodnEYCabWaz+I/HMaRwD/zBAPQW4I5zJQg7GiZgWc
hn8AKB2SmLCyOuBPleWrew/2Pulto/LqXVMZ6SlPvRD/RWgnBpmPhfGCG3di8y3kPeok6yEtjO6F
21qfQeCMuyRqstdQBOQ523DYWFKTCKHjsD8qm7AVUtpBPMkorReoU30kEyG5nIeie4xxGH5BUJ5c
DUlAysBEwEZUtx0nHofVxGV7zSDbZVsbusjGAgz+pXfH/hIkOdR513lLAdqvaDGS6ObW5Saa+/BS
9wHqm4H+13pZHq0bnkgqEV4xvdYNme+ghpwb9kXOCaZ7TB4lkDk6Mm75uSE7bKv8gTBVZ54uQ2Ym
Wncjvg6QGQQPSy2KtzCt8m0+gGqA9Wrt42GKEejaBE6HEilAMLf3+H/0ps9cgdeu6N7dSDB0Eyvy
KSgb95LGRbxt0DMy1I2heyoHDbZSmi0owITtG/J7h42kqIOC/oJtXDO6KPqBY/kCg6O6GCH+YT+b
4XBPYwITneU/OZ9KuueEOL57F6TiC14dN9ogo55m4i3DQawFtk5086FMeVEOhxioxcGDlrfxfEIK
jcIqzjDl6mYFDLikXhhSBvHivJl2CZ3AJyz62UUtpv5pRi0J/aUtLmvdOKB9vI4ssWlAvoCfIb9O
khy8T2TnPviqwbrk0SmxCzgOO+0GgIoAN7XqrZDWaevFNDWLbO9k0j2a7BO3nYRz6Hi1dY/1KSKv
zZ4epJpQRqLKfB1JQLi2YJxEjPIlS6tWwJZInOy5MqMJn0dPnu1yi5qW1RyxlSyqAyBd5KgBb6oh
c8HU9meb/K84qPGgBpCM9NRVn3rPKO9Z3c3HWcX9x6absndl1BX5jaPHQjGe2PwhCvCS97HtEHrH
Yir2lkUkU1Torz77yKe5Iq/ZtNS4TZqh2yQxA0fmzOZBODZ2nCwHozRMCYZPMoMOibaoq+GpCG4p
GoPrM4EMkaNiXbUkRm9m3/QWH269npR0LqiE2VACw4xzTa2iYwsXteGdO8nkxhHp4snQ7qH2vHHr
D41xo/1SP9aGN95WcdA/GcgqbivCzC/YxDjrIm/VAXxK8+QmbAW3GUaYR9txk4lAIWldpvi0V7I4
01B7humcXNkRk00WaNCfam6ekVzMtItotQGwVv0JP1rxWXTWgCsjWRpTtsQKGhXGddLm/Y2aB5fV
YJOfq5LeNdX7kI2kjLaWtwg/qAysSjsPtxH1kmPTl96l7WeEUqsqOsyBIM0k1jmpY0t0QZgnu8Qq
xLOcsbRYLGKOLCazgyc7gQLCXtNRJcCVsI8rmoE16gPioMj0CS+L1hEvKnXC67IpXt22r9nWj/He
gjO6nyi53Ddtpz5TFA3ucdYGu8RQ3nVZ1+otjF33a0pw6e1IZfGaclu5deeqOzRoKSmmumAUJldm
hwoIK3HWYaWAHtURhZ4xjF9LRg5NdDaetLXBoLgFvW0cCYhKz04pyx1tbO9TkrXOjOKmHK9s3Mab
PJybL5lLmDZu8xTfHr5DPEzIagwQN8oyxINkNMRvj3rUqmMi2XTWR1fCLxQAE1mi2ofhC3Z9hhZT
ChvGl913XwuHJADesblkws9IFp9NtbaxoR66Ka2upibPV3bZTLdtH/dbw+vlSY2kWrg9trydFWGe
hn9H/ICLXYPJJxPrKNDe57jE0xmSYe8xQA85qEBhITTt/B62mxTwvCuHsHWSKqwlBUyTiCzqXekN
2E762lzZWnuXFdP5rhub8GKiLQsBIkhgcLEa3ZZ252wnHL07XRoTBmBNldOf8mPts9GHxL4iV2+Y
tolbFwcx17JH0hXn0ybMZrvZ1r3wz25LVLrtEv+cQeInu3LyCbZpnCXwAKbEPkqSsF1XUymYtQr5
2XVCa51bMPhxiMAliLOKrbueQLwLmNI09XvzDuc3mD2rS/cw0/sHs/Wda7b0TbqqWkxVq8hIzcc2
atliDmMavJlxQMWhD8I2WwOci+5H38226ZSPX4xZw1/tXNJoYBOpTYhF57mLBAk6yhAXTlY7Ly1y
znM9usU2S7T/Bs8uq9ZtPApn3bOmuzVKClfggoTJhwb2RnOa7MCV4ZkzwKKp+xyTJnufdcg4MLkQ
yWiKqd50VRVdZl1l4S5xUcDnRMelkbDlootzSRtJ3JF0pUw2e2XGJnqxmB54PyLlPQ6Eq8FmwoNZ
bphXSXwvVPhWJELfE0pHWm85tO6tb4B5b5tJP/YFpiBfef0xaFGh1NXSj8A8Xo28STWdnaop3sxF
PAKLQD3puA5OgcGggVE8QkaBirX7GGSVnFa4gvTaYGa4GwO2mc0QwJHpy2nNSmR4puE/Xqo59CAL
lzPORdEG1q3lF84tXSobN94Ubb1WzdcqhWgKM6I8q3iI4bH0tVp7qco/lulkH5i88pPjlkaM6ohd
yLoqHKbbNnF3dlyzXtBpfuiU9C+bHtwVi70EOrchP/ZVleA66OJ30t0o+Ewwqi6mEQNfiUiuODi5
xsa/vAfyF2T1CvDHxQxZDOO1iz/+YKp8BpMwWMbJUkK9EZfafq6amByR3pN7qJr2G3d185J2bUGu
WRHcT9pX/lmZlThFSQvrPZEMDUWfMP1PaXSL0cq/HC1kaJJS1o2IUBJlARPbuh0gCVQsOS8gJjn9
xoM/P61IjaE44vsgIEhlca+V0v1xwNuxGbLMemCgpT+RBylyOLNurXFjhNOSUuGplnBgpbLrJGBo
WxVY1B5p4LYPnMlYr8Oo6uwVSWAT4oSxMbpTkTatuUuBWBwtj7xRFuxGcMrn1tcYrNL0wi0aKTB8
j08jPLuj57UedL2smVYYxDEewle8Ckyjvs1rTavQjdldFwzJXwBC5VeiHN1bMcUo3+jh5pums7x9
CcbhOu7r5MRAVW4quZjyetk+hlrlD5723I+0QQOxbiFu3jeB45CNMEvEJEN6nOKowjHbEaRH5h2f
x8yfq9ml79uVS/MXrTNgEE5UCBF77ruU+nZRfcr54MRg56m+q9EAEWPntludNcVNGpfiwSqRbYAW
Nnf/h70z3Y0cObv0rcwFmA0GgxEk/+aeKSlTa0mqP0SpSuK+BHfy6ufJtvG53R/GPZ5/MxjAMOBu
V6WUmYzlvOc8Z7IgbInOSo4hhIJTU0Y+3ovZ2eX1nB+nruPgH82Q4VYolOHLXPX91lqMfQG4ofej
nON7KWR46ZWSVFMH1VPetFcGJL2pcKixtqApXzt386robqfcnedV7yX2D+OC28yVHx1UmQdQOOyc
pFehdnRBiw+o/e0NpxsuBoNOb3pNtKHWprlvwjA5jyks9tl13H1Lbmg7+cl8oux661tz5+wDz+tf
p7EE92egy3J3ytNNAM4zWY+eAt7gL92zHvzyyfcy0mbcaYlTEOpYlwEsNjwA1xiNdIZVZI/pfdyF
1TuCwXyTM3/h9punpPvM5HNpmMmeM8Pom3VouuoMqUjet25vP6gyJK+K+HSdWKctH4Khki3U01vd
1fImaVzn1MjJPKQoMTRBh36DabFJNp6w9FdQp85NgmZ0RoWnqCECjFkOEpuQoIRxoys7+/K7jqaC
AqIqenn4GpYcUTHgJvTw5fNkfsIOKF4NGyq2q9pqeBgGNpWUrrSD1XEt3KIUx+/cwMxpzrAYA811
H8pibF+qPDdrx+TBMxtQ+lV0wG/DSVJWB3r0I+IRWHXZ5Lz1dapPhks3s+50jp8SA8XrurVEelfn
1oyN0kmDh7pZhLOqiMKfKmmyBF5o3j73145Ka8rpqqVa8xBWcXC27LK8AW8k9zUcYGYkyOCCLl7U
dM6pNBO1fAdYVL1ex/tQE9JV2B+R1BtnRaFAt43csfxZSjSUiGvBj9ob8H9aY93c2I4lLgDKw08D
FfuMnR/sStC7IIwqT/+iU9Y5hW4vuKeZgFYcQKPhJTHu+GX51AAknUBX723ZW4c6tuJoHQXIsGvq
x91fihX2kFSK+s+uDZ6NHMRepBHD1LiYknXbUa9i8QB+jxnXs+Jl9VvvifkkOLWkSCp0eEQxX0+W
Qc4SXh9qvKm++YWY6e1oIgWuDWV9oyA1PI6MCU51MzWXv4HNGaOGriFAlW70pCotTxS3ASkfB/Oq
7DSDlFtbtPcNHr2MiTsRWTPRSzUk9pVyGm3rln0m7JfPph+qM2e8MuLCmIUek1are8LozCwZVT0f
VhUghU3aJc538nm22iiPwoDQnqKLFQGjFyAqafSS6m5KdfpUJCJ+0nSJfLkym56HDK8D+yNvWzLV
+UPlRncOsts7L6B2bANEwLvWelz8ihOk1wTlbiAJyMiqjc/4/LF9u0CzQ5gp1EpyK50I9z97XSHI
MtWZdWz7qXmCCNjD78vLY48Qt5qbPIEQCF7LCUb5/jeqZ4sI0lhyMB0O8ZlB9yX1saUj0jnUe8no
IYv66VbYpv8kAEx6OZ6qfRqgJHEzm3aJ6YgSthFdy4k9qntF0uZpGqN5z/hlGbkPQKr+G+HFOG7G
PMa9quYzb3PzKJKsW41eVrw4s+X9H7i9/veCpJf6sySY+/nZ3f2o/y9Ik2IA+YNv6b/FSe9+5D/G
5I9p0t//wN+9XFL9hrCkNElSjglIHZgBx9/TpCRGNUgPB38TnlnlSKxN//ByWcFvUvvSDgLie56N
AQqT1T/SpJbwfiNRhgNMC/xQmLr+IzeX+FOeS2vlEhK0pStd2ybJ8ie3ah2Ad6MMoFx5dCWBJydx
zLdwxoNsjVXzbojva3rcZ/BZduV/ABRnaDEyrs//yuz1J1vk9SdxBFKWb0tw2Rzc/tVYltB3pVnj
S5jbSt5qg0eI1Go4PnJNy3/lIEUf+0j1pAvSCthGX7XA9DuwvZhwknVRDcNTEUNH+8Nnef93Q+0f
o4TeNbn7R6Ot9q5vMy48BZcGm639J8NkESIlLtepZzD5nBzdwCuWW9qsq8M8LsWrSsaWOdjQTYfY
d+m7W8ClGoSJh5HmrY09OLBEmrbaIVgk60HTssZjiPuAY+nWlo53hMFOnNJuGdfRwoTLu6obrthB
ta0cpkp9JCS2gyHZCMHoaR1HGEJWDEi7y2zH6h6ejrgbNa6t0nHVHu9C9CSZ3Oxik0wIem5UvnSc
hJ/GzEpOgZyz2xnGAbJzleYAwKyW6zqxgJhrVcHns0ow2gVzZZ3T38EUzNt3Gho3TW9t/I7YCogG
GvXNog24Y5PLo0zGLoNXWCRmrfGY3RbJ9Z82ncx3cZjQmU6zj2c2UzX330d0xpy0Qmg/Cjv0vXU2
cuJBBiYJPKbz8tZHA6eMyu0pQ8+mm8ERnPZl1x85VPtrN6M+KFdCQQZV03eGVYy+eUoejDLebT0z
v/Vjm4hGvsS3w0LN7REy1u8BnQRXeum9li0lFkuz4KfJ0QNOCnLqU8WhjgMLsI1feD/E3tWpcw8E
WdT3FCKbDodNVDFVa0A2iZXxxmsbgGaPQhFhx8XlHIKLl5ehWXJIiXJO1E+QvYFttr2dXGXZ0kp8
9xhQUh5/R/oi+Lz2Zy8rH2zduuXFE3Vh3nn8oKUA9DSgHKD5LvDJVYYraIMmFmY3OHsNoQfPMZ28
czUYhrNcClQfGjwQ5quqoyqvE0hvNDDjBgWFFdmcdMp04UaaDgMMi5RRBCpFE3HvG/XYRpeusNpm
3fG9Fruuh6ixi6sW8EtvJfqRtHIUBqtMKevscgeTaxVBvlpjzWrhSrSExEWZPHQ+OvQ7loBkM/u1
/cYQuHqBxDJbK087jEUnHJYqRqVZt8wC+SzqfE4PYx+lPQw0qz5Hcemf+mQsE+I+U96uU0kbK6Fw
T345ZHVO+agjIkMx8MDS0Mzitrr7FQYR4a9uKDktMGOr36TMrkM7YjpbZYOmJHBXUi5uw8jd2q3s
GXzT4ID3gPJPoHyYPwo/A9NTecw/ZTH8injo3tBrQJpyfeWxqzR365RTDxWzTEjm06Ts7BOIRkAp
ZkB9FgOYYt8tE0eElem6RvAsjfRANtCHFngrBTLABUfdsGu9rvUQSt0pOgxcAgJO8fPyKwml3iud
pRQjTBHtYjrEHG5lX7CXB65PdWNvCXbo06i65LHh8rPmcNecMy58RNGoYPZcI1ZwiNttDpruQFsz
lyYdkyTk/L2AtQiwl1uR6xxVnAa3beXWD247eGdly+bCINo9DrWXPAzEjI6dyyex0HJPe0XimTuz
ZPMBMFX3mquEQxg3kWAPdl9ttZtRnFyIdDmLPkx3lP70x7RyAqgqXbpsmDzXp9jGTOMMEzgpqScY
yIWb7jhxs757For5KtWVfypZZZ/w85Q/E4pgfk2mjD7IbOubeiqjYZtGy1Rv/Ct7gfdsSXBYmKRm
poW9jGhgJVnqGp/Rqp/o+n6OFGG08tqi4mp3+cgg6ZG+K9rvdVo0FZZFK9gkWF1pzMHa+w4nExNQ
Rkf0uowiJg/+Yr+E0CI3yJmgw1wSA/Zo5PeIv5KGzEB2/jbBA2ouxNcYZ3DNrFmJi/pnMfX+m4fC
CdLXkQsn2Wh2Hq1kSEY09aTjEKlVNiAXZNml82zqExWz+3hVRjODbyR42rmxVMLPoxZy4RpnvHNj
cmpZSEvlrKgMLMypz3KcAKUTlFd6UoYSs8j6FCi8xPBeh3uH8/sn5GqkILjDTHc0MuIqzlDHN2VT
2/uIAuTN5AR5d6aqoUPObZkFtLP4VVBJcGzcJgMepGpsd9ZwXOZcHpYEtM26xtp1j7GTPD1Nh4Km
UFH6wxpNv9I81Sb8zIe65KFmt/e3LPdhQUE0qjJ7VjF+oxUJ6/AoaqZ0FMMUb2j+S0f3Q9vTmhiL
b1nQym8JpLoTnYzWz5lbP86PMGE5LpOveGpGHi84i65pJiZGXMOTyBLbfgFZOftqRLzEdhXz3cIn
RhmUv46s8eoemWRAZUtjIenjK99ORcYMvnMXSrNb6fI9pJGgLjdBFcK8rouItgBpWenIxtd4mC9N
OuHjrpucGm5O8QhNwVVNL5dqXjUzlNKHKhH4dyuv8n3eG5oobZ0Sq+gQzrERayTVTUYhDkXLbmuf
ptDv76Iu6x58bvHTYXbII6VcCPJ1JrLii1ll/y1sObWtGKEtW7gUrbuxowzhtK9lSEjFZRuyCO3e
MZYW3xZFTizmYPCFjaB5nH07+sg4mh584jkD6pG2l8fZjpqT6yr64bsQmM2EgeqMf6O4CcqBvYuC
MyZj1Lcu3F4nhOtVBggKBrfxatbrmpffhEBA9vNQSe9bRNkQqCQMjlvBdGrZ+8Fc3HccEHB6z/pl
0gmiF8uoKDYx9qh4S1dkTgek1N22teKcpljZA1C9VoExKj5ou5BUZjB3DNcVSMYAW41Lnh9BujkZ
EXr3pjPiuYUrMMiRrpago0OEs+sTKP3sQJkTUwkMTGCiY44ewMk0Hvk5aGhpoGGDL4Yf5PPZcCz6
EFNaPzG6BqIy4dBahY4KmG6Upbs3qjcbV83hk90p8kGd6sNbCPTzq9QjYECvEdiQ5whF2sKq+1y0
HSMQY4rmmGN43fnuwP8p9Zm+jFXxYeZ8+S45Zh3w4BVPBG8cF5tKF+8GnOO3dMEuJ4/ejM2MZfcF
o2ywZwJKYxtgO0AJ08iJUc2iZvicdZ/WVRPr5+xaJg4M5pCbzIIGpwcH+h9+VccBvMXArknhC3r6
fXGm4KVAh6YYN01PPUzyDaWiiPJZPZMunGB7KnweFJ/odDWagtOhlXgRpkLfvqFUIn5QXh2+9J3t
/wpmxocZftOdH2fRU+BVgogYvbaXSFh42O3e3Qth8MSjkxW7vJLt3Yiavhm7yrYvSVpaL5aFdnHq
Cto/I3oqsRRkMywsRq16jfSMyCf8Ac6LjZ81chST086/K7ks4bQoqHv4KM0cnGHUOYCJxXjAxHhl
Mo3CexvbQZ6Af5hPOtX7p5qrD6tQiVqwjn17eMSRbs4Wxr9ltWBj/BF52rpBDhDduoTTdYCPON0k
Qx3vKpWPzGuIaq0LWMd6pSdOvIHvg58expKJniFpHMe9ulvs2YPJ5iChzSwWN5mhm4k7icXkxIkL
/3WEjXpupjg9ck+c99U0ORseasMIOY3uAptW4FBZtKWoxpsOYQEnr3Brbz+DIgRsy8ITojP+VIPt
smBSpBp5iHQSPukLI8UiWDUcI1nzulDfkyBpGKk15SUMTbZHN4EsUDGdeOBkaN1J2xro0/DVuS6L
hJg9K9ijS33tNfBWx58Mp9r7ylIFukpTX2oGM6uIm89N7vbeO40CegfXqzoWypdHxVHwOY8Wm3tR
X9/ROYVh053rZ7jf0THFRXWPSEasZbz2nK84Q1VsZqZ/8qux2kW0BxxS2yUC4va0W64QCJN9xRzm
KDJivCuiHSR1nSRo1wID+12ZVslzkXO8WtnAyyHaUrXxjc2lPtidn95YgzMSSwCV+LzUi3vT9Tp7
dQkN3YsQr9fS2y2xb2YYq2JBcgcDa+jdxQ1mwdm3+EUTlsSJx9ry7zBQOje1Q6c1dxhirfhRpk/6
1YiC5+3VrTngcfHM0rz5kXTNOkzL7Oh7rd4mihnKAuJwi1SfkYXunW9914E7YkR+C9+1eA3noT8m
qdC/vKlM7lyOO+CyZ70XWI2oluixEpdedclw1mJhc0TM2Nh3MKDM2V53S3bC3BY/kLIJrVVsz9PW
s2dnbbekw7uAr3UGoc6C44YPLpyT/udABcehbHxKJGtdv9VxuLzitx0YbCmaz1TirDrQ5xwpkbmJ
PhT3uJsRpX+/Tf9HkcD/N0Ui/99qRM/x5//Y/yg+kn+hjl3/zD+oY0L+5rFySJsbPwuSlv+lE1lC
/+Y7Eo2Gt98NKFX4p1DEn2L66rjBNQoogaegTfxDJ+JfEZsL3ED5/Gsbmtl/EvqTv8f6/hk39tGi
hCM4XEsyuT7q059UEBoqOg3656G15fM4xgwsR0X/PFZSDnqJ2TqC0ZiMrHe7aYjkdNy6Z8Ajkvtf
NlQfOCVegV2ebZ+IWKS6Fwc2mBisEzfobDV4tBJaoiOV4hxi3ImR47MbZXSJKqtk3M1jibOSWzTn
4g+j65jCdvqnqw6yGLfUpyI1vzqHEXwQMQxuwGKWo/8xifwju2II3fEHGeZfsDbYWcb+YBQmrPri
iqSDOzF1EvA0ntR1VQi87HFu79ml3OfsyrOaVCA+eiYsrzHW+8vY9iB2s6x81Ww5FLda9D1YdRoc
kVjD97CT+gKNLcChzlmfE4xF39LS4GfpwuEcpyU0GBFgmOSXggKMgH0dmzYKxKITj/143bCTXeI3
kdjURZzAPvMiahsCyUEc2HuNT/ZHNKoQsuCckkML8+Raapl20SExSr3RVaA+sJPwUybILis5pRZB
NZPsxBA1+2mKghtq7F4IfVS3zdBMe4w0+cUvr34249AnRj/2or55sxGviYdVfOUDzQKubKf2B7kI
4sKOVT5oZhdP0TLaPY6sJk9X7uJnP7qSH/o6gtYQQ3Q938SBFcerSDv2eYim7hLR1nPDNHZCJlCk
WSxlJa8VL34QtL5xqJ+9u8TpQvoWKNXRNjJbgOd4w9b8koowPvpAWN9HJ6Mdvp8w6q+0LBa0ALsg
SD1aG2/gxF7hRgPv0JNqWtWj5e/G1hrfa3gP99gTGAejzD4zZRuOQ8V/mUg5e7yhPZ788Xo8H1zr
lVZCeZxdb9ykSneXwJFcKeNJb3p7QaBCl0DKsKmMoBkU3nYEpiTOsArrqPL5nGih3ud1vxwdisTu
0hyFn5J45Pm4zdDO0vQda631WrdCbHrc/NugTHlXZ1Aqm1ap1xHrxKsSAHZJUC7wH2pdHelGie4n
XzuvDjE2gihZZe7HwjWv+Go9TF1x+F7IWb0TNqIFTKV6OAYLt5Dr8V1ww1kcK0Z/kDP+hWGcvjy/
4VDI1wn3Cn+GCGTqTu8E/WgQ57cBkEyqZTgj6i0HINrLNssdShKwCm7boPb3s91xbxtlTAGXzPg+
ekUcbQLkPmxyKR29jo6Js+AQ/pnRaUF9EWOObyhuExZz4UOU8cRt6rpyI00xPU6t7J5Yidr3WF6n
MQ0pRjf15he/sWPMT7gQEvqB7m1ZOJe+bsM70oYeRbSpu61y93sze8tl8GkuPLRJl5xG/L5r3wvT
0L1Nc/gwYgwPYdl54rQ4OVuu7YGgE6E51H0vjrItEXKQbQ7AZ8WO2tXlbUrG82xqTkeKTA0tFn30
aXnJm2vn38bYv1Fd8VUZweIX8pRzy7ixSXLOahIbLhLx3klwcVY6PxXBFYlvbPl0RSifwYOkIBPq
ii7qgALHKqJjaZb2zzbEauYWtOf1kwJN7dfhKbNo1HHz4iMS0WcsAuB1dq54lX7YFoOo9nrMnUf6
VzjXg9vpbfhgeWnXt0aVqGHzbIIdatl8L68kCgbHvD0DX9KuTTcNlzMM/oBSphy4ix153lfcNiEL
Ydr+lcj/r2L679uIG9i2psHalcr2rkOAP9AHwm4emJxjuNpSveft4Dyvr4L3yt11a57dzb8X7695
+D9o9//95f4UH+dBIbMULQ/k9pZ18zY/yp/LrSaAsGUSv+226kThmN9u0XTkmmbf/b9//b96+T9t
mrMlK1fz205DsKnxdHnd0ZUxC+6RKO6xBoWJCvIXr3n9lf60Uf/LO3xN1P/hHW6qoo/xtT5I7xKi
Dmj/rxCA4vo3/LtX+BNWJQzCuaRm6AGD24Y1CovlO+mATbDGe/rLT1/ig7NKdv5ffHX+6vf603go
TuYuovflgUY6nzSCXoL1/z+bdvMVGutBQgQb/L/A4W5pyms+/+Vgev0Dfz+YgpUQBMTBRjD+Uhpo
33/NL/VveLKZU2pOhZpUJB/IP+aXwv/Ndmw4uJ4MbAF/75/jSwEnlxHf1cDlQR1XjvefHEuD32m3
//wueowwhIYSIWwWFXX9z79+26eipPCJPNcqbwUZPk+2b4QO4m8joMldbmsWF7oUNnHh2etFkxVa
4cUC3xS6Y/3CcfDq8BHmB9MV/YTGmdLzaOKPFOPLha2V1be0h3VBOI1uOnu587CV3uNhTBk9Mg2K
3dR5pDsJFlOIU897rirQaiqRDkmJ0N5OFGb6DLFWGMGD1eSaZyZqpGvTWvsHjG7NPsT0ejdaxd3Y
IzDgT012jGOJts3kaiaoCTtceVste0UAe8QJPfdfOKdQvDToCWfE81I6QNTtRPl7v0Cb61C6GFUG
j42ZkuNC78K5EbS4y2k5Z6JYTjSATbyS+tlEUjz6GNm3RQrOPPExE8ZJ4Z2CaW6oXaLurPXYahYV
EFHAtg6f4MovVV4D9oxBpT3a8LNHzu714DLW7MpvDkMw2qVtbLljHEElW9BYGWDF28Akz5o0Wlah
UwS4DgFrECpz/YXEE4acFZq65qQwBuuyUy5xW3qPU12359nW3jEtzIfr1eOz7VGfhqjC6Yvim9ca
LsgK7IcNjEANKypp1X6o6aauTRVtvT75avz0VcrkO5Fiel5GXlxb2C+vhE7mUCDicLtt7aWEa4aX
DvXcoXqCxPfdUpTp0R5jDQBefu/L/pIyFwCTX+ybpvlQnCPTvJ8P8M7kUz4txakgYHYOZCKfkj56
XnI3JTzqk7kZOL6gFPt79tS79OqxUTMA3Mrry3Vt4X6pSqdYazIPdIoL9FX1rFRf7aWgIq0WwWNf
e9f7QP8qneb76CRn1UPgn8rwnQuSTUi4DG5BGVRrIBo/SdSHQAOX4tB02U/PYPaT9BmvhZ88RWpO
73KTio1MjX3UCChPabsQRCZBHabMr2IH9tuk+VDGeV/oSu67kBwPKQECE0jbmyz1WhDrTAIbCDGP
ce2au9iu7eM0RyRRrKjatY43vsFCzF/JMHfAaDWWzGAy8qBA3K1T4jCvgtghZu4825CBnGmzle2q
NclHPuZ3kB/0U8VIYR3S/3OJM+/ZYXnCI9O9857HhIQjtbPDqjrWE0RfOWTg/eiiN0vJGLxpKGif
o+11JnGaLayRFaGH/eAKJmfzXDCyStjyQ0ZDfOj6TrbyvQS17xJEYrhaDbfE26kDzc4hkMPVKCP5
BWABV609FcfBHbcmgG66tZLK/lq0MAf4O/7FCBqa1xxLwRfGBHhXBqPThLOKylOtqW4o8De+26II
LqxW1p25guDRD4Md8Yny5or92bqjIodKJGDX1G19EyaNcwxFI7mzdfZ9GKThL4bchiwVs8vVAlKH
1oje2ZuwWp7rOnG3Ak/yIa/y9OAFS/J97pKw3THYrz/n7vfQw0ynQMgAnEd8mChBpYeGMuG8rKd9
mVvXqV1qyPFlmoA5hc60SG5anVlPvOclkjFF0/AGXFrjaTeLgdy12dVxVNb+8CzKqitxjapBb4jl
xUT8pyal3VTqV6tZwkMT28UDpeIdWXAd/eqsOdj4TQtXkIV8P4mgx0Nt6WHboqbuJArxJZ+sfptQ
S71TibCPZD+mtX3N4dTSvsSVA1lhiIO9Wzntt4wM6AAN3e13kpHczvBhPKmkHH9VBF5WKeYB1jQR
cwDzgugDC1p9ZB4yfCM4NjRrEibNi1MXyyoEcswMrEsfaSQaDrMIPo1JqP4Ni248ZjVdu13YUpPY
B3LTxx6Lcjl/jGTrGds3dfLUlst4aYOJX3Fiti6IhpSmTXeLVUe32TV35CLLbtqgsDdNZU0Xt226
9UTt67YvsB4rWeI1uVb8xIwiLswvq1NpqM9RSON0KLKWjEtrP8411WXQirwjJTf6yDI20yiXtYcB
zOUlxk52aAR/1TzHmPzGJGseaodeU+wu+e3Uxc21WoJE/wCFsuyWas+tAWTikDJF6CJv27uedSKf
lHeryE1Dswll06idUzK6iFqVnku/VM/BonjGRgIvfe9S6lgt6sEmF7e1SXwf2QG9zaKc+CgDVpIs
1tYKVws1an4WbbIWCZb47XjroWiswtLoM59dhD8d0Kws2NcdKsusupG7tlRECWa3tD5RDxB9i8G+
lUuCRipT32WuS9naNdPOJb35FmageFYQ4Jp78Dt8PM3Yv6SVlGii5H/IrebdRzfN08+5cz/AFlpf
EAsmsHh9fIdakeRbh07681wRG1k8R940HmwaWAjtIUqr/C7y43C79LgSEhcIRkhz/MEzauO74QPa
y52psVtY8S5L53Y72Xn+JqeqPkwp17GqKu3bJBT1kxc4fOuteLB+Zmna3DqRE5z8Nkq33jzbd3lc
uPD07CrYDwOxayuwcZNU9ntsUaFt4SE5Wj3B3dYS1iNolrJdO1C6PoHvAEttUu6anlsqLrFh+dVH
dgDOZDGrBqMtMd3oNcUnsLNEzVmJ5zJOVlfElwdpd1DNwSRpc0llTEYfc4m8d0ZRHOhvdBYiFCMe
lcSKeiAQectXLI4Yegs7Kx5NXvjM+Jh/fRuGKQftIFFGFhM6pLL7Wx/PL5P1HlstvlKi7Iqqj9yN
N75khXIsYKG8MxOTqSHY4yypjixFgu9bo/dI6MlGM/vfikk3O3LZtFJXDq4RRC6WxE4DqlnJNs1O
hQMHV5Ulhe/uHDPTk7C9duR/4tcJ7zIlR3je34LIYCLjvbL3PgCo7nxN8KMF4v65WH7nvLmjnPQq
733xEtAJ/s04XbvnkOndcKTIu13PN+VsOujFqdv6ILrc8XaZYm7gBZz8Jk66fWrx3GEuqW5N7MRP
DMINfMa4IWpkLwTLqoKcsrTjHzNcT3elu2Z01zQNUcQ2TvTBgzAJxap2ZXSGWmIJru+JL2780YMD
0niWeHZou0L/Vxq/rsh9ayWtmqVJZwnevswqQZB5QDqYseAuvZJxUpUDTAQNykPjKa7BpeUgtg0W
yZOVR+bqaHVJQete6xkytZ51T9Befy9RrV7zdjbXSrCsSv3vYyiDHeAHGIKuRUxyxwxG7FQX8Xda
MaaCzhHVMeNNPMfSpO/CtPYrKeXmK5pwZRCGYSt2mKVhgehq54koUeSuKKeq7xsk12+V3+JbsypR
VYScx7nDTQw3ZOVJMdFqz1r/XPS6+dJUQrwt6ciqN0blTZilwR1mjeie74kOH/miFeLAyaO8bkfy
lcgG5apd6tGDgXKk+EK8pa3IniLgelAq7CnnXGybW2XRxKMwRhyJDnY34HGo3wNaRWNps2TvevIB
RDHjSXjLNcTpAbCbWhMxjlkyg7G7WAoaFNa6KPRWo4vfaUVl4vQt9n1z5hQ1AKjPQRmlYqqi3YQ3
5OoQYhFDhuzkR1pDJ1nRgFHczemcvQjYIeG2TAqTb92W/W7lcMO5nZ05uwR2YUvQZgiiRl8RuN44
qUfaO3hNl4RVs8EUXP+SVRLdW00pfQ6zpUMRkW+7eNr7ZWiuPJ+6d46DU3fjq80Tom95Wu1nHxPj
QyR69leZYVZkgUiX5o5kMIC6ULjie9Nn3XDqBUaLH+hqgv2sTWVJbNyvY8+6lElY/Zp79cOP2HZU
EMIe13zxewh9F6lLLjWxENHGb7uSWKMMcsaYmZdhMyqo2/S6QTxT+0Rz/DD59t5hm7zrbRRTfnL3
Gl3OK0M3NJHZc2H7nGURjh0LVGlriAfkNGOaqE5PJX4wAMh1eUmqiT2RXvHwFlAFGNKAsuONzjn3
ZtEVvCRMfwCtitcobac1hsYritrCKJjlyXiPiuqfwji01lBR/McK2Pspt4flpDCPRbscER9TudUe
gYEkn6HSKOMtIukhxyexbWQ432bz1CTVaxRG8QazX7Emgs71iHisf/aiprntPZapJokbloDkDhDI
rcls6jiTxf2Ky7JeB3kPgr00GY+g9NaBMdOJaxJ21cSyiDTF1Ft+B7vmPjJTbG/ERDgaulPBOQiN
8ZgCWP8BO9jsrl2OH36IUWylZJ4yxXW8GwhKxTHnSSFoUjr+kYMhHbfSmsp9zi1ki6DNQZ5s4mYu
vJEbiGXRAhmXN8vQO79ofB1PaoixvUJleQXnFe6W3JlOwxA323RaoFy5VUoN9bWGZhZV+2VUjX2U
JoVDOgOLRXcuUekC3/puBVCNBj/FG4t+6r9mcYMPB2o+TcC5OkRkHYHA525Ur5fCLc6lV9ffA2hN
6S6yHHU2fp99x09swQq3sPxYk0oPfSuiu96R8ljLIvsxTkD9SraRu8zOozPPKoYaVJH6Ay8ijpe+
E9OqLv3sWwmqZyDcHMVmLY2gCqdzpkcvVl7B/8YMshrcGA4bXylGt4YqxS1O22AVe0VyO/ZFfhwH
suE44/xN2Hr1HrwC9YaS+l49ZnyvCbbW6wnS3LEOi2mnwyQ+mNaxL7IlDVtXBP3CDLoVcCBmS1MU
4qikG+BuwahIVL/qX4c51sfZF/FlTigRTxUAKm5NJXhZ6eyo4yPiEHrBd+5m4X00R5yWR5eWmLTA
IbYwjVt7PlvN2mUQwaQteNWjNzx3Y5lvHH68FatmvTZxYaDQ5M65HPXVGVS0WbIZMy2f3HEgwDLR
ibuyKyob7cyYs0fn3BPjFsIKE0REKx8xb6jWwS5Wtfo+tw2zikJU9alEBah+ChkDgnEbjvXkhz1g
tR3HuVM7ZVV4cQT5esrGrcAKbvup9u2LiMj5b4tsbHCF5qowFqB5HafOtl7+J2lntuS2sXTrJ2IE
5uEWAEd1t9SSWpJ1g5BkGQMxz8DTn6/a/rdIEJs41r6wIxwd4WQVsrKyMleuZYTG+0hDAhIwnNGO
u6kI6QhA+Nsn+1o5D6MAIbTlXqmShkGeuIVgjt5WT28IIexQOcYJ1f9jOJlJsas7I7HhFUz6b73q
N/VbBQlBUI8gOSBJG9JQs8gRVeOQTlqVvtFUehCPY1/AF3FRrHv3d63rEqB+XRcVFTBFMrnrqLWZ
OhIVs2qsxTtBHiG/cED3koOVTQpLkPKvZEH+z4hBH5mOMuW+eSGbXRthqhA8WwHjgQe5/vHvV0Fb
mYaACiyQit51HU+HlqvanOFonEhpBNWMQHmW9gqYXxa/87pcqEAsRcUSagJD1RWqmZfF8XNCatcx
D+Fo++ZolECdnNyNXrTj+UHagWtxoaDpjqttiCWzMmBJ2oqmjCTBbPv8TdvZENoxFHsyVXfyVA9x
xP3mveZZb0l+tAeGCh/1lcWuGZ01AqZCyqQywGjUPEjhSWfMqRr+xnP8V6Gl1w2bb+jlymbe5yeS
NiHwzsr2jafutC1oYf4jd9N96THa6XWfrLfDllKRC6HQ+82fRvV32f6//oRXkZV7P2HmOlNpUeE7
8xO0Z/1H/Qlwl5OeyL4JJP5HeW/82CDd8VkjGfPsj/e99roT8nosBJs22uaANmQAEtfupE4NQDZ7
wjTy3RoTqSksUgBxHWlaOR9LH1PBd6inW7LJnM61JZBqnQFAGNb2cdeDmIeHTEHw+/5y1ozMdtI0
rOZsQbdHUi1D1T9G5Q/U2Aaea1Z5um9q1kT6Z+uY85EMicgozSNKbHcIWSYDXVWn5yHuSt+6d5Xk
jf0WYkZX38vbwDiqyZ68ZiVgXjflbi3PzkVjAezqQyznluIZsv9CxZJCifFtLK239mgz/4jYeqeE
K9JHS7sLroYpZJqfwHjE77pozMVmG1q9ip/K1TFNJh7bW7VYidOLAe7CiDnrh3RMJNuA5pFpe2i8
5pjsfM9/ACm5TR96T91me+oVxYrbzNTW/t5RWkGAlEwYyzVLvV5ZnQNUpvajOb0LJZp7pgJzmL7b
W5vQ5qDo4hV7zfrjvgMt7uaFTXEtXuzm2TTqti7EQpMHBQ4BSCDcLmlXYujC5SozGEd7ydAtXXml
J7+w0lDZCwuJe69s+6cYFSUaGPfXMWtR/7N59MK5HdhBXWDCLhfSmkECnw8LabyOeRqXTLjinbYr
99F+80KaFyfO9L4hhKbeFB4yd1UsT8SOeQBl/u8/v2AWW3SGwPN24hdQbTjY39tpr/qALH/k1rYO
D7BqeMOWk2KeqhoFEy9eCeDLe/zL/CzqwAmbd7ElvMeIiJwwq8RaUHor27zoL5poFRqSIUPeeb3N
ytmijpJw84t4M3mys0ESa/LSfedOrv4XHJiP9ub9WtN66YJQL6zOvNSIMl9OU6wamZDXPY0ChvLV
Z3jk/vKW9/DX6sTqL/y0lKxYUcTqoMCkPDK4yXkNV/BfHPWXjZmjFtBwkTtjw3qRRthEXUo5eAcw
vr+oCVQHVDzHP0y39YxdC4Vy7va/5ym/fsHMUbskMNsYhiinVZ7l1HB5nq344nIo0xm5NcW4J7no
9UbmaVHCOvZ6Ggdvenis3dJFMekt7Ble9XPtKlo8eTp4SpURUxrpsyuhhaBpKEDKODpEkgF9DFui
faRBIqFF9QH+6WE7bgxqLfe9ZfEs/DJrzy4J+HTLMBfJds/oRsHHjKufYZmtHLlF37+wMttKyG1D
wUSjIUB99uSKSZPC2BeMflT2X/fXs/zVLM0U7yBLk6SZKSloLdI0m8TFqz9JW0iVd/5RfT+40BE+
xtvice3DySJc3MRMW5e4FGAXl6XZYeiLhFLYhEVtr+6oQMdvuwMMuo69T7YwExcv9WFljYvbeWFx
5vw0zxgx61/XKO8MN/Ga73Z2FKCbYSt5Zy/aJRxNRm3UFW9ZTNWQavzPWmcBGrJ14MCFWCsUtq1j
7KNDtPW9ccMM2WFwoWD1xgPTu+of0ef7i14MaxeWZ+eDwbp/dhnArhtXiptbu//Jwut4/EXgrMNe
m3icaZCXSbsxesiKNREqsTt3PIVx/avQ7NPaLSBtJZ/uPii6RDcOkfqQgapUD7baGd75ZNzfX9Rs
ZP2fnOLXvr3+/WJV9FNoxVdiVXDtONBiALMrttYP1T17Gy9ZC5riM9xb4uxu1dueQd8Gc82P/q/w
T+tn6KWu/RL6XnAqtia5fPOovihvpIP5h/zH/bWuuMhraLhYaunDFauKY1FojScDuqCcft/Cq1bo
veXNLld/GowRzmou15OsONqnLnWnB6V2zDcUhcEe7M0Ts23P6FMckRjzUm/8/qKfoO1RTypwX2c9
ZVqKBRo4GxJTCzbL1+h0sehOAqtrp9R8JqY2fzCQZe38IogobQP5ZDSxWrsxlpxYU1D7BWaladyO
104c1CrtixZeS7VC8tcqml1y7r2kMt7nmzPZTVd/kavz+/sbv7hKxcaeDTsnj95ro1HQxGBxISSo
1L+CgpbxZLkTqf5oFytX1dKFqF1YEr/kYj81RsoQ38NSWb6xNiTg6uMZKOz95Syeyksrs03san3q
oWURzyQUhpAQPKV72w0+ytvsebNadFpb0yxq61ou6JWwZtTfy+nkJ7nTWQ/3lyR+8fxkXK5oFp+j
PKgZz8DGhrIPXbJgNHfg1mmXaN5ommtxZumsa+rr21nR7ZvqXarAO18BFncsOFwfLWWDHNykSVsw
gqBWGtViYnmD8q5lhtnRsnLYDPo6N6FFGDbHFrbOA1yF2TYzrW7lbb/47tZEBRZOB7x1nsnZjKq0
iqjPICS5n7zzNlO2duw2DuT5W8XRDbf/br6T393f/8UT8svqPJGzJvgZY2GV4iyiDdlR9T9PFkqL
/lqhb83S7BbbNE3TpcyJOgoUelKwM+z8VNktlOGb3f01LfqUZhhUhTTob5TZqYdC11fgywDLUbYf
u40JoXBr7WQV2RKjTif0JbQVi4tru7Ao/n5x+mPLbitDlKI0uBb0VoelMj5GWrWHvmwlpCmLLqwj
Sq9QTbNNZXZidGvD0K9Bda3eqrucGEAiZfwZvo0eg63+JtjaLmSiXvfUvz17wW76sz3U3/MPa+nr
4op//QqhV3e5YmRkS4oZ3B9nO/HOVealBgzZzAhtzxUNqfsf9PVyuIkSF9ZmvgP7cL9JxJrH5+wY
Hdpn8aQSuP/w/biLjqiNUSDy3XqtxLiUo1NV+b+9VpXrVRbMG4c5GohU3f19eohJSopt/OQ7zJm6
tJlXwtNiwDXBohrApFU6DNfm5MHMgCjwqsr6YrOtWghJGNAavRomsu39LV30IqTxdENXVfFavTZl
pfQyaUNSDfYDH86Q1n4IbMGcf9/M4rtKl3WV+RtIa+15VDsPAMMN9AmdqACSPJlbu2JCyO+eQ9U8
RmnYuZkpvWOY7e0ZSFfaqvuu77e5nX0Jklxa2d/XTHnmR4poQNHuNSm6z7so4DI3DLaw6oJK2eDx
/j/JT+MOGdN9eVhZ+cLHvLI1iwldPQFjGLElSprTtGufGQp3u232nkkfY2ftKvf8dq1PtPBZr4zO
EgRAjao+TRiNmq9x/iMKw5WjuHDu6X8xXErDQpMVa+Y3MFfYrdViAHoBJLi3SRm5JvPGwMhXLC1E
cR3VLU10RgTgfxbnEM6L0cJrNWeonxlfPnRNAnwLiSM9/pzCSLnyuRYWdmlufhFqKJq2do45ZV89
lN+Kj9VbelDWsXN5HKdu/We+C7fJ/jcKUldmZ/uZGEFW2y1mYRc6GZr2FeB6tOb2a2ubhTG71UOY
2DAiyrPjY/uCsq4VbyFn5KZAOvz7+UPdICPkpN/v7+rCNyQqSzI6sbz9b14ZlYwCwbnueNbJcHIj
RTWkjWdvjL0qBXsfKN99cwtHDnNMMYtHDXMls82Ux66BnBJzoX3MlJdAepqiT/+bidlWjqjHd0wR
08Zuo2xbDJBl1SPg0aEI05UQrYg7dBatWA6Ef0zPMN06n0yBKb+YzJzlKPvgvf8ondRd5kXPaJhC
l1vtZdOpd8M2h6jhYSid6EN7yFeSUm3pF3A7mKrEXPnNo80Ihr6aLPH9Ct3calGlHiP53K5cs4uf
DTAQDS1EumA0u76L9CFO1SokB4XOAqLP/PyzV5Bx47G4v//xFs6BIYsGk5grkm4SQw1iY6WUOAe1
pTtZKVFuawvDSTWTOcjx7X1jM1Xz1xLKlTXxay6TwikZGSzCGvjObfJRcTefu+lN/twdNAeFvog2
L7VFNEMRfHgTrix1cU9Nk7l9kAow4cyOQlvncqWkEEn7sa7s6mRTvjRGl3lZtslXPt/SrYp7kq4o
hmrqtiqiwMVCQzWXY/BoFNVDXTkpxai9kWEGOjR5jVijZseHvPP9Hayh1WNBkwyQTNd5UmhPK3eu
uBLmBwbeR8sCeg5LzXw0dOPDm0OXkcckKjfbjZ9t4dX2tCh6ew7tb2UlIcYdKN99gEMrec5rG+/G
tKyQtOlM89/kU4DiYRiBfQEVt+kvpWRWCxCgd5bbd9kUUO1pDZ7RffWHLqNtZ2fhG1Ll5wjxhX2j
yX9oCTo9Bsg5+Fihh4UF+SkK0ZcETVg4CJAEXh4xH53W7SMz89ss1OECL6J6y9xxtfIiX0q2BbEf
iF3EO21Nml28lOEQcJtI7StSJBsY0yNYDLdxDCgdnfIBbT/mbH23d42n3zgxF5bnpVSllgg3wz+W
AT7LXv4cwbS7NxzZVd34jbELn4wd5DmPhNwV4+JE3H7B/yx7XmVVamXocHFeNLT3/FO7bw7dicae
qxyM9/dtLV2LdIJpopODgv0Qz46LA6NbsQS/u0RkiAo3ieA3tAxPRy2hbdCDbX7jVhRq4ARwOC+s
+a3ocy1vjGmg1IeYWNEOb4qk/ypZ6W9EHPwfEhENUkQYRa4XVQDjl9OGKG4r8WYH6hYScqWq31a2
r604yuI5Fw8K/qGYM+/E4iY52s0EHOlUPp1P1aHfgRl/XG2YLAVR5cKOuB4vvlNpWpB6gb5z0MHc
yTsG3Hb+x/NPDVjS+V2+i7zwRT3ed42lthCFi19rE7/p0macm9Eg1lZvJbfoXAjZ069+zyGA/52g
+RCfjHTF9xf98cLm7KayU9WGcxSbkz88QD3001BAKQNPj+3qsVaalQtjeVuRr5IY4dW4KK+XuNGV
oAgTXtW9nxwDW32nbsZTbevyyrKWLyYd9SJDAJ8gBL42NKlWWEVKSVA+NkeY8XOKpa2H8hmsTy9r
YLmlXIn0RQfjwZGm5XptLITRkUF9jAHmBOtQ1H+CoV7jEl7qpJG3/LIycw89UFJ7jCugR9t2q7jd
EYGxU/lTfdIffXOfHqlN7ht0HIbf+WYXdmcuck4LG4pEVldCO5bH42mSeDwYxe6++69t4iyVGMdO
V2IDM+bmmxZQ2uqSFQtLzsfjFQEOE9AYjYHrz9Qmw8BjRJRZbdhDlVZ7ZhrmWKA8tOJ9i4YUBc/D
w4m6s6UwWZwGZU+QL2LLKaUDDF4hUzP/fr/UCyOzEj2UtZPSk8A7m+oPANIKksr3DYjvOr8VLw3M
tqs3YUMydRECGYELFU7OWHaHkJkJpMHKtZRZuW/t9UV0EfwSSx0QcWQ5MJJ647YGlu6cXYbRwU4g
xreGeVnqpwCZogtmGrZuwrJ+7QwplNuI9fGa63aIS22HQ7Edd8wuOoyne+3Kt1p8EFxam52huoTz
bQIhj7V4/KxIsEXqTnBg9sVDz+NLYUEG9K4NGD5/CkC7Rr+Dk7pa7swl6dBHkMvxA7IWIqxKjj5A
vfj5vsMsVfyujMxcUpVQwjR0jFSevJseIIDTH9RDvt+4/W6z16JtuPW3KzaX/ebXd5x56ShH5rBJ
sRkftfyN6FbbLv+RbaM/x4d1UpalKAVvhQRLP4ebfs2125ABmXEBIZHjh6UBKQSduM6XVw7DohFg
niD6VEGDMUsSN30X636HkVzewF4+7cJkv7Jt4n9xc7hpjdIJo2tozh+JpBq+LIt6SZE7wfvgIB+i
F2qTjvVF2qGMsl9NqBa/04VB8feL812noZwxDC2IkLzqmO3Sx4aaaPqQH/N365/pNZGYr4+2ryrK
vbplzzv7qnE28wDtD0f56j9az5MXuumz9Yf/0LzJX2Dh8swTRLcu3BdvorfwN66VTxbjiy3ZFKMU
zSTXmcUXSwEGbYjwjIDPXkJqBWAyE68yr4rmp31cPXtL+3tpbxZh1DSisoEcBGev3+pUiyACfehc
ASnavFtLeBauBlPRDVoIBg9b2AquP2ZQMT94nrga8jp9CzfoA7zVb6Ix+DMc65VbaCmomKiu2mCD
FYDy9ixlTBO/GeKMA9670Hm5yM4NPzui9Waf79L6M9xIj2uXw8L9bWoKLWK6P1jUZsGy2dR+KUc8
m3QD4cnmq99qO8ZIV0oWC6f8ysosWqbMbKXxGStjjTBpp/rJvs/MYA0iLP43s5NwZWYWsQod+SDl
b6w8SmU7CE/sz1rgcjTKx2gPSQ0vC6f9WD2P5in4nXvn0vq8kGnVIcJtGYvsO/8nBf/Ay4DS/tZO
Mlik86oQM0DX7uibxgRBA0Ygg9j2JYNz1dp5XnaJXyZm4QvpgaorBO6/aGER9i1kK0CvGvLadbZm
Z3ayBqbXIHTA219njFrvHLh+cDrva0+B5Gwy3A6APLD8p7UUZelIkxKTs1K1vx1uGv0c9nyDBQ7l
s9khPwuXnPK+bruV87y0QOpkJK4UltGimZ0tzWzKzJhCuP5gLa7B+urKM0Nqu/v326IVZH5l5Evo
cs6jbxN1iYpogIDe1zAyvIxN4fRytmJl6cXODfrLjNjUi0tNOgeR2ojytXQSqPCYQi+TQnRX8mNy
MMpt8fIbzfcri7Pt64ag92HFp36UVe+NsGBcV92j8uoMurWShSx5xOXiZvGptOtGD6CBcNAFRrjP
Rk4A5a3oCXrjGmLHNXTDEgrmammzQKUyJrhB0IKlcYNlfygvAtKwcfOH4Ci7gauet+PhN5qmohPO
gIBtMJk4L5AB/UsNxGxZY5p4lgwnZvfvLxPBy0tssoH43EJScrTWbYbEqepUL6U+OjIjNGb/5b6/
394lGBGzCSRz5I1z+MCQTMy7bgqdMfbyY5tYB3LUlYtEeNb1PXJtYhYBmQAejb6sdKeKNujyPqM1
s83NIwUcr0WC+/56bs8vxkyhmCSbJsTG4u8XBws2jxjuk4hpKmnyzBgu1whQaLf991bgngNzAfLC
glXu2srGb2AjVBFAsYo/zfEhYMwdjrf7NhYyUVUm/9PgZbaY85vPNzVJIJnaSK4EO+9OFrObMAAw
N/pcfmUC4mhvWzp5KSAWGnlGQ5Ry/Sc4be7/ioUsSniFTT2MYR0FZ79e6lj23Cob0kMxKFRB4gCw
NzoFKNu/jst16i7a/fvDdW1zdpcRmTqzgxTZkWG/e5oK33gfw8K4cqEs+KUCKsEU0H0Gmeehvh4A
LNQ+7RfFnKgaafpxTDeHxDI/D9rwdD77a3DWBd+k8MHQIW+nhYE1u07PcAOTP2Xw2AdG/KUxKVas
TWbfTswYjPuK2j2IWQpWc5gOE45itIzdC4/FcTQcBs+3myfA2OquPAVbizfMyMS8i0iFvYUcYq0l
cxP+Z/ZnHlNB2B/koog1TfFOXNTwtbiNKB7A8rPineKgXcWWma2Zp5Q2uhtSjS29VRiDbfaT8tcY
82SLnxPocoLoOYuQCIFwrYNJBRqEbQN8M9BQa/Gr7YQqxeacOpKR7WIrWbkGb+8l8eNe22E0qHXr
tbZzEYu0NOnzWrQW6y2VIvC9Dwh5M0IR/LQe9P3ogXkDgbYSmhZ3/8LoLDSlkYVy14jRc/IhKFoY
S2XPTn5MVrWy94tbb4j+ELmSYs4bKpa/saMWpfNXgEi9P+9FQ0U5rN2CN6dUbCJtWcZrFNO+gfT0
rZ73qkkUhF/JlRDXnL4NxtdYOe+mQN3dd6ebA4otEy5i5iFl1A/nr9O+gn2nBmbnmK3thRI6nNQS
Ucf2/jcz4k6+8ItRMWAH7YQZiemraJs17zLp6/9mQyz1woY2yFnSBBZZOaygaB67iNe6+pSsLOU2
kWXLKJSwXaZq4XaztDLOlA5qenHYf7Tf6mcEVb3G0Z9lRhurfeCttbpu0hWBTYACBvyTipL1vFs/
hK2RtCAHHYDB/ddkTJRPZjj+uL93i0ZMBsRNkLKiXHe9d4pUIp8Z4NltkfUnnofBGwnxjpXrZ8HZ
ABxokJKaNtoL8wdulYRFcm7ZuT4+6OOnQP1kxCsR6OYFD3OGODzicYaF+Q1nVQ1StLlIjAu4E43N
iTkNNZm8gjuIGdFTH5/397fuNvqIc8O1AwiAGpo627pUC8tCimrqqDKF1Pa8C/QORIPqDfFKP/f2
I4HT1kEaUFTVmAaYAYDkzip5kLI25KffhW34BTKflcUsmQALDtkvL1sdTd9rP4hRFcyjgspjZI4w
w2UwaJsrEUfsx/X9hZNdmBA/4eKYynlfS4mBiSHSXa39pm0YpIVCooSKSslXrobbRiBF5ktrs6Bg
98gXSaKU2p+qdp99FJkB7Hcf48/nh/LBd84FlBXBbm3U+9bTr80Kp7lY5AAZbz4Ks2eSLStIXGS8
3bO1Voi4/VwkVhZ9M+4k0EvmbHVtGdtITBWs7pwN26iuwlOFgNDaJt6uRue9ZEnUZk3op+cUEm2n
6uekY+oRyQQnhK6thxm03PAKjGRe8cmuzzNPk6qQvCffaZv4rdX/CR08AmAQi0G6e//ELaxahGDK
/bDbm+CUrzc3m+BJMo2IBpH0wGiEJyPMft/CTKyXTqTBii9MzDY2QDehKJmAQXUEjBHfcNyMh1oJ
KCmZn2BG28t2DBlY82i1n+6bXlvczHMKJC4iGCn5pOiqbSBR9pW1+ajbGMniCMRIrGlE/DlyqSss
FenDkIhlbXawy7qqbz9CZcdrdWR4EgiqujbauuhB3F7ibjGAGMxCVzzkbRWI/Yykx7GGI89/G1bf
7u/c4rJsTrMIwpYy74oO2Vk2bSa9hX6Uuk2D4ocJkNBocuQ4H2Mf0im77VaC2W1GiOoPLzeyAJGv
6bPgX/EUibqhFH3f0gmgIeuH4m1QCKpd65HK3jGCElka5BWzS/6JXV0TYtfMBczpMrKNOUQQo/MJ
Vf1pAvPWjQG0se+L5kMDHrvkmZNlitfL1coFIdzvOnqzYE1ntQBTKH3Ozh7NbL+2q5TaLlzL+9LO
M4cal+5VatdsQxORyvsf9RbdCx/IpcHZSZyGwGoIOeJFoY67xN7L7V5wdtjb88P5CCVhYrnDX8aX
5H36p7qtXjF393/Cgu9e/YLZiZymui6rkF8AOsztlQ+t8cHo12Zabntgs3XOPAkq7KnuGLmi9AGB
vkcv5YRuBi19xcv2az2pW8iPsGaQ6omzot/gXpu4DqJOz4no7cvG/JFo5xM1S3dQLWeCBjiTC6fs
/pT6J39qVr7orQdRPqKKpOg6LTF1ni/JMMXria0iqJRI2dbnzXE0BmN4n8Kxv4uDNFypxaG/NXdZ
MQAGup7qNhhtab6zkuCw6zT4XY5iXykqGa5snCTN0zQvP4UfMhj0HG624bDZasfgkQkbsCj+u+gr
6OodMroO6uK1OybPCux+cJnV7pRTAaKQEOxi9cNormzRwucxiGNiGOAVkDhPx9NIlSIf5QDCydhA
72vbmZvFjfSjkTcSThEr6G8lLmzeofSoqN/6WPlHpOO/sn3d3kPXP0Hs6kUGo52h60tRHnb0xvS0
NID/cgUrdSspgaCERJOSIU5obeHVuzaRDRairbmhc7TlnfwRmTHtRTuhcrKzjkxzuu0x9brEYdSc
cx2eRibZ9mtDkLcBnN8gshuJbALSr1l4qaZGK5sB5/Bzo9nnFUlN2Y6QB2wChYJJZB3PEt95kwkN
KMQBD/djy8JhEFR8UJuT2RPLZ+b1Cl0gNKBh+mQ66BgGQ7trDSB4ciC3XlsgaXbf3sLjlekBrki2
2+Tgz98QUis3VQi9MCWM+ltnH1VvOjA+t8vKVzDNbzQ1+ciUAMFqcuIFJ+D1R655jwlOZIM3nwGP
fcZokmqu0Q3eOivvVpkHskYZkJq+cm2EUBNH5kR6IanVUVLVt1k7roSRhZ3DBjNWovxtMMQ6a5wC
Dm4mqxCJ2al5ULYT2JnaQ7l8p3jx1nfl4/0vdeuYwhxJN0OOYqpE/P3i/DXFULUbmYvWLLhUtVxG
RVWCFmrYaDstU07S+Xwszs1DPCJZet+0CIjXdzym8RCZ+QBI8OY1IegOmkhBmtfZ+Ex2o3ecHSb0
ID7obdsja1fl+7EM15CTi+u16UqjcMMsz9wxYyRPUwiORZmj3EGPusWD30eGkF0+g9TslPM7K4l+
5lH6+f5qb8v9Bsu9sDz7sNSNBjgI2GntEUp0t99Hz3/j+K0vYn41c9eG2RYepdcWZ+7qm3FFhw2L
/ovdOsWx2IWeCrcLSjhEOzE2G4NPzb9H31eWensVCsNcvxQsCHjzu9cMaqWiEo8PB+leF9Jz4Ovj
z5mlIv2IGtwxakOFkZ/++6T7PRzW5akfqRZvmI11VGN4tP0NqL8wHdxqaL+ElfWOsmS1cjEsVJFF
No2qLTUIajjzTiPUiMw7qvhCttnJ/T456jtq+S+dcujbLV21EQbR8YDa9dSvuP5SILm0PPsyCDki
+dNh2UImUg3RQcm+3P8GCwnt9eJmt97Ynbu6lDABO3S69/fAu/amGzZOtYUseFs4DVdf4QSu5ERe
e/jXDBx4++UKZwm8bBQFAsf4XgerH8lzWjodGtK7OrJX9nIhpcWUbQF7EhgJxpqvQ1h7toeNVAo3
f5R3+PgO7QFgoxDje/8fh2opal1Ymz//2kyOAivHWvPFdASGTX5T7IaPPNPh1UPOWomYIFMO9ru1
EeYlnyF5YKTJFASt1ux9ADNHHSUW784ArDfwLKeeVmaNlmLjpYVZButDAF/UKW+DGIC+6Du0u/CQ
7szjfddcMzNL+WBpbpExejUjQI5/tzfW8Yav2ev8frlczswvhgSByqbETrmddso22UUb8HcNmVfs
CPrFHOok/V3Xg9vYNWtI7YVeIV3yX59rftHkRqiFQYv1+tRug0O9j2sXAhHzSaNLqO2S1IlPIRy7
g9fsys/mx/t7vLb4OURPbtTCf/2W8oc2dEXs948I/Azvi8+NM7ki1UXd+yjB8rXyeRdeFdcrnwU3
pGPrbgpYubbX/ur31lHe50cU5d+sQ6hv38zXpmZBLolCu0ZxiqNffpLPfyXJXsrWbgnxc++40bwM
OFUBLaUIG41XC+4tweNpPnY4UAd55lqD/haWTuC89JtZqm7k6lkP69fdiw6JN33PPDRA9/o+OKa5
K+gY7VO6A9OJ4qvxct9rbp8JwjblOvkVevH6xL1IBttYCZqiI/cclMrcNnWb79Bj+CPXUQ+rDfPs
3Te3eAELjWwTuAdzb/Ok3YbkPvEl7EWfKgQJSrcvXdmjp77t3I2QwoHvDyau7eomL8bSC8OzXCzL
bKXJZAwLbSN9p38RzWOB+4csOJP38Xt5O75ZewMuOuur2rYoimhzisFNq0almfFlkZRw6Ils283L
iHTh/U1dsmLzCWlIQFx0g1EYuPjbOqDqavXyvs03nobqYWyvla4XXIVuAJSaGm9KwCtihy9cpWZo
NtsM3EbmgJBXpPc8uuRN/3DuNv5jFaXKyuz7oj1QYZQrIHu9eaeMw6gneceyRkN7V5aSF5TDHtUQ
pwyDlcfrkimkK1CF4UkEu+zMOayJUWVVJf/ryuoUowWjnY9qiUJ59/P+p1pIk6n4UVslQ2ZyUp/t
IYyd9KfkGDllJIK9INscqI6HjhXre+LNI6JTNUPGerqyvqV3gU2ZisK8TaUKRPX1t9u06ZiNdovG
5gOw/6O0PW/DXfZGN5nu6XfWFyS23bZ21+gnFjyTIoxMT5sF4zazffU122paE7MdChC2jehb/TGM
393f04WTTR2AeVcWyCGYv2elctyEFbA/p1KkT+2mR/hHIbb8jhEmCFWdWEnWeb2BRVLYhYpQHOTt
qocmBeCx1Y8kPsLs2mEhv2zMPlIJGQ/zSdjQ9gO6gAh/aa5g/y69+gH1qhFt3lUm9QXPtxkWJnBQ
rr0ls0oCK6YQq6vOML6z4tgJdEbgG8MJlH/dYqZz/svQnK+KZ3LBRcRXggvlvRw078ouW0lml7yN
/hqIE5rMYlZh9o2Q3jYLHNGZtEh6azFath9NLaG6kEXb++6w9AIBPa2C1IDLiHfkLHEuhiGRWlDw
jvE8MZfMzUVBt34QY2O/wRUpUAfQqTCozpuVrbpeWBzXdWU2hurkSvoF0i+H23yXJ5I7FNOKny8V
o6iZajYDJZZAOcwW1o6WlLYdtmCoefb3tZN49lO965h9RtBlnblcHJy506tQXfJyNPj3HP3Zbdom
Pre96phRYT900Jqdgk2OiCCToe13I1Dpy1DTOaiSLz331hi+D+vJgAFVQeW2FNpGK1926RQym0oZ
A6QwfjTb7A6JsQ1gcnEKo8MA1sezIMgetv1x/KB9T9x/32kHskLJVKEwA0pqjky1YeOr9YgNT2xE
7DbyWO+gJDK+31/W0tlQqbgZCiVLkoTZy6iIRj9F6VN1dG2yvpRGZZ24EajXBH2Zr2zhki1iPYkl
k1cEltkOmhu77BKfmKIi2y519WlUEirw+vmPf78m6jgUAMhHwEvNYrIx2s3YQgnijA0igalcVF7T
NueH0ahWSitLK0LclYID9ArcZLMVWSU8IUpWw/kxZUDHf0TgoM/SWnV0zYqI1RcJ1sDpnhAT4yig
tRzF3JpSujU3ayPLi2aY4qJWB64DUOW1GcS28zAqGiKxliEHHTvj+M5AsuDffxxAAP+xMst0JtVs
etVmy5j6fWCq5YeaaE8JcnW/YcaArlMU9BQSq+vFWHlimiUHx2EG0YVO70DN5NgHa6TyS9ckxXkE
h4B/MaAzK2BYSNHVkGhzfFT/XZP77sbqviEB+3Au2v39FS2asqlTAziA3+0GEmPQDDZsTKG99blU
EX08G0Hjyn7/0NfD9r6xpfcYHUyQpdz+Cz1TSvADck3cY6iMVWfmkmtlm6ldAd4A6TdnioMC2SFt
eFQpzT5AWBx6cVt+m7JAeykQvrBREaj9xqFDE3jSoKgrd/rSbtBY1QVASLRYZydvg4yEOtB1cqqz
+SeDF1/VdvzRR/lfA8Cg+3uxdC7AXeoC5cFzY36lD8EGMW6djW/7/ms0+S9l2frOZMtrQGvhk/Mr
zyJoocNF7nDTBckqqQjLcWBNskwr7knJ33fVQ53lwHJXwv6iKaryFtFLhYhqFvbjWI6mdAwA/0eb
d5um/4NGzw9DCp4MvuQuzBvdub+JSwYRWlFE8Gfqdv69IhPWpVbeqBT2Uy/JeVGFMu9S2FvUN8Zq
x3+pw8LLlxavwOXA2zmLZZu4OjcF4EmylfGv1HDM3KndeGd5qF4np4r2evTvSULJxsiUZTFGjdyZ
Nrt20lzNx03KEsPMgnB1pJ+k79K+WTmat+7Iy1dkfeJBIHTHriObkozyOUXyFiG66qmB9Jisz+dO
2FRrofr2AWXRuVSIbJLoVVuz4KZGutFudDIea9N8j1Io7bt+DZuxbAN0LuB9ATGd5eZ2Z9lxnHJX
6/1obFNYs7wNCOqVaHHrfayEDirIM2IaqIzZnuVqNRriBSVpWRegjWGHj1By9N8Gua2eWhrKu9oa
zytWl76U4FikAGPpTIrMXrlyj1ifXxM4UjuYeEipP5F6RZUDopqVELW0Pi46AduG5u2GGSzzyUFU
TYSoIHTjaB/pT1FXusmUosC68qxetCUqL6Lcw4SLWPVFNlIOftvLMrbyJnhp7epU6XLoIcO7T3s0
jiK76ldWtwDboMAErQPMgAoYzPkEMUlyjo5pp1J3lXeha38eE6SOnXFrPaMw7SFxvTXd8x69hW0e
eRGfGb3hvfEbB08MCcKHKC6dObmEZtebSkPmy9EK+2DVOUOdgZdO/UqVedFrRAwR5S0x5H69v5Tq
+1IqxS0QdLI7SkP1YFQTE0ZFNny8H5RFlL++cNhX2D/JX1/fWTMHraJajZR4VAW1KqQP/jE6Mse8
X+vyLHrMhZlZYCzLOgusM3d1GkrSVoktRulGMwGfMVC005QP6J6uxZVFmwIIYvNc1fCe613MqjSC
+5T8JYJm7QBGNHb9KCidc2V0TO1YtTPI+fv727kUy0hFKN+RQgOwmW3nOYEqi9iPg5RjsyMo5+6g
oFl938rCS5yvdmFmtp1BHySWBCPPK26vO44vgnHboJMTv1EOggDwvr3b0qSo7mropMFQoVOKud7J
WKsm+GmI0ECE3aYznNi2vEhTaG8y+Km819XP9w0uL/DC4izCBHIgyUWNRelUpe7fwJfh1DOIaeyy
Z1hqVla4ULRhiYKeg+oQcJB5NtRW6DEnIQ66edN4waHdG0fpWDPABzvHaltn8Xz/MjbnUvx/pL3X
jt1I0rV9RQTozSm5bVlJpTLqE0Ku6b3n1X9PqvGParOI4iv9GkxjAGE6diYzI8OsWEuypszWSuE/
h/ZLnZkQUrbaXaL0G15zpbbLakSqQFBCJ2mZzzGOMrd+Sbr9n3QfTPAJUZebHWn32x7q9V64b66N
YbN28zY2F4bhj4PRRMDcxN+/eiH8sc6yMCNuiFr/NpOaj/U43YmMxm1a/2HjsKwYE6RuLJEa2Ft2
w6qYeikx8WEC0pehdH4YwWxwGwRbFET7D+Fedrfm/Fe+4WujxiJqmROpp6aJj47GzM36nkmce1vf
uOgr3vnCyMKdSCX9smhgZXWGeK19Fcoj+s7p2Qzqb7NWHWnI3MGMuWF1BehNPfH3hi4r2rFU+fFk
s7b0XN11tP6/zx6B5jbn0NYmLlz04Ix5ZusYArf+3Uf6eyf/BIIsmNhn3DaYpP8L2dfqeSGRc+j5
gc5/U8ZLqAL5Cq+439dwHUnFg4FUtqcNaomUbvr9b44ntLcMB5BGvxndC1Vn0KlCcVL+zW+QndsZ
UDlptdfLnmrBGwL24JAe6e7oW+/E6vbSwqVRJoLQZb3A9qs21nuc2pSNAWSmbXyu6zk6o3m91SZb
efi4e4xDA66mrLfcUyfphznyeZGiaLhLjfSp1oqNjVy7DFxyHVoSivhI6l36FLVxRuKITFRfBYLi
/4oU+ZVvLEIiUqrfdhavXRv5M3wJ2BHMlNG+b135pw0u0Tg1/U6t3PgQeYLvs2tv2xSNL/iOwHK4
5kYosXZKBQ2iSrUU0PqyLEt7AdZPJdHcOEAHvot3sTLtaB3uOdDexhFd+3qvbC2d2RQOpp402BK6
JbF6lzho7Nk7mtOHOfKq4Vho+236gRV0A/HE7yUaC/eWoPhAlxiz/UE7SFAsZY85vdx9fT16GXGo
nh1q2fNlt3vOxA/YxEQKA8tP/foHLOIoVSm1Kav5ARQjdv1ZuDomebzhvA1AWtti2DIoReBYiUYX
5ZYibDVaWyUBRmDczl29C4Jgt/EZ15ZDNwiGETr9oBVFRPz61U3nxA4SKp7/Lac59ifUZYG0q6ct
urg118LMq8jI6BjQn1mYCkO/MSrh1Hzztonmu0KTr0ENb1yCtQiGnoQgaZMBJr8pGjmjmoRaJjIu
Lj18/glolH35rSTPG4+1vTNPwyl/kWNvq3q8FhHSEhdODXY6anJiB15t5uTkWZSLKnWaknYW5BLg
faAllbQxeY7bpv2HRwPya6uydg1zs+5Yxz+TNvAfVJhSNwAPK8VY++LXLAIqo5DtRgHH5eY3AmYY
XYnh1XivnoHV7ogN9pXsNsVO+7xxpFa+M7uO9jnNbaYwncWRcgqTggzFKFjrpr067uLBjaC2gPv4
pnabh9Lxqntpk45z5bII0k9yDqZ13jbaAos7actIjfXGDy2vdkNkH99f2Ip3FbMIKiSOom6/fK+a
YFbUaegNt4xG6bmRLOW7NIDslbRZPythvcVFsLIijFAz4NJwa35931enqaqjrmuaCU7RGHqZZqzN
66ypzI3IbdUK8H2FsRKmW5Yl1qksJktisM0N26b+XM16fUq6cDi9v3cr6aCAhZHfirlHahSXNyNP
Q2k0wxGkSjQWXqCgWhD7vXbTNpXtqk5Yn5hPpLvjW1sktGtfDUi4mLcgfXoj8zxb9eB3qoR764bv
odJnByVmPkmbwcLZk7Rx6VbOPoET7pRWFf3uZQXZGptIT9G4pT8ZezplNcnODqm9YWUt170wIz7q
q6ORIR9aSy1mxu/9DpTfQQwC1HvpdkJscjuZXymM2xf2Fo5NRm2m9jvs9f5V9FSeBbeufwisU/xV
iNn9X4YPVkK3/xJRRn+piyyz66FJ4Y72A9PluW0f0RLIYLGb6p1c9uld6Jv2Iwwz2W4MWu0kD81W
cLpybOhvU7IToRTt4EXkCEeQgzIbyadtjamrlNYL2k+lGzf+t9BQNmZ21k4NaCoq+9Sa375YqpJ1
Uc/VdKt0VNxqiB+NYnrMzGQjHF656zbwBqq9iEFQjVy8wBSwpblkRsLNyBAfK80vzr0vJYf37/rq
aiiiCZYJMT+5vOt6WVu9xpczldzYU4XUbjud3n3sTMpGFLq2IN5JMR6Osg7Vz8t7YKVGW8pObrgg
+z44Q/9Aj+38/mrWwglAMr9tiJPy6q7JTh8GdgYNW3jTf9dvk9jLz4KS2Lqz/cP0RTmqB4Tjz1ui
CGsHUIxT0UCkY8Ps3aXZkkmm0ioq/BazLruuro6mkWuuozdPQajt3l/k2icTGmAWBTuZ1t5iHzvf
sUddBUjY+DHEoVX8bOfmN2apNg766qJ4oEmhHRNzi9DAnhuoQYRItjFcU6670kxqLnLk+U248dnW
VkTIDMIC+Nbbrmg4jnGpo5DBjS3SvRVlHzqJfXS0ZmPr1pZEok5RGHAPj8xi6yTVz6rCZ/50Uqp/
A0t/yZvKB/im76Ny6yyuLYretcp5V2glLOeNBjvoU3uE267uoY3SjI62uvNoAvh2//w8EDvi9KnE
MYG1cBTmEJcVHXrDVZvc2WXaDOlwMRfXWVlsvZi/MoxFQkUnge0T/8A3Lc5E6pRlHvvDf9O12q44
zuFBHlx/ZNpoOhgIVE+oxJmeCnFA62abM8xiLW/so9kujj+QjOUHzIKumYYY+4PX7/Snkk2FIuGj
FbhmcZA8IRhX7PTGg2Uos90o8aJNmb+ViQfQQK9+w8LHoJiM4FLEbxAaPeaTmGkxjtJVc79NW792
Xl+bWmy3X4VFJYnl9slnWao/aIzQW3YK3LXciPlWowaazayLihk8M4t6ZwLybq7El7XupcPg/ae4
Ej0qARq4QqWxrdxuw+bq6l6ZXLw9TR4XeW1isp0LzSVVL3bA9JUbmD6Ks2QM/7x/T9bKnoAhfi9x
UQ2o0rzWWgN78bn41JE8i1pA8WG77rny0hG+0ozGo9FrWF59e1KnJIYNxi0nqb0fszy70TLH/3Nn
htoVnW7RiII9bnE45jqe29omWFYCrTn5eTXvHD0s9pUvt6c6gWPm/f1b+VwQjdN+piYA7HUJ1zSQ
iTfaFHuFU0+ujWiiW5nZLfz/N4VEBPG+tRX3CSJaUSwxqsl/F16t7MNBj8D7urDwmTexpPeHrmmN
k5pBJfG+qZXpLaAJgNQpwgGGoh5w+Xwn8GOnQJCE2B+cATfKSTVvJBSAEKEK78qvgqohgrfbC2+N
L9G/Srdhf22p8FZwrNGaYrhxET3A5JtZVHU4jfOHuTT3MmO7zFv8xYa+tiIO7avQKNMnrQtmrPT1
Szk27lzGrj/8eH8r107+ayNiqa+M1NXQ1oAwiBkqeC3KPeikjVO/tVkL7zuAOCuIWJl4AXoTpHdF
+6Uz5g0jK88MUTcACAiwRKltcSB62KAyCNrYK+b/vd5MpHu/rtOvCGnrt+Xk955epfFNprTyPqj7
LRLytTXCHsH0J2+syqW73EWrL82hkCHfrdTsftayI3NZnq1tRShrF1qoBrJCw4bbaPGxymQU61H4
WJR8rL0xOB6CAwejiZ/fPxWr6wGyQuFCI+haHvDcVlIAu2ynVJUPTU22nUqlF+ewnL9vSPlVAVkE
CI4AkzMRwkwPid/l1rW1k7dFZ1A1G4cp9qQC37gDTSUruyBuJ8+JJvU8KUVwV4Wq9NC0rewFmdVd
x/UY3tmtJdcuCMHiPDoFQB44+BR1Dy54/FG3o/0B5Lj6Yk++VLihMZT3sa2iIVk05sku5fQlckoq
mDxpqNqbujTuk3hSPqmzYsduUVXZ10pPVNAtWWrtla7qrsokCu7sWFL2YztK+0CB/N3MJvvZNxvr
px2P2m2lZJHlSZGWfoD+MCLIGRI6amE8j092YiadqxWj/yGu1fyUIRH8khoydSh/tP0PU9nPewmC
0dTNkA1voFLLdW2vx2b0CQxWctCKNL4ayiK6bdVQ+jSOpXM20rh1lbSzjqUf52QYSdr+KOw8/4yX
jFp3kEdY9agR2R/0Vna+OmmnnGNVb3K3i4fgEZER61ZpZh4hVnFTjVF0PQVGwd9WUCtBxh1dqWie
nSW/s//1K3N2p24qvvlpOF3F3YAgp4XLLztN9QqTz2dUsrTLOye/1hO5uQ7rnJna0h8QBG8cAiKG
7/ZmYT9o04BgW4egCoyd/YvEbNKTbA7wAam0G7tCjBpQpMiqnZK3m6Oja4ccBB11CAEHe1MDmXMz
daae9FYvm+tcD29ay9qrvfrw/hH/dSuXJ5wAjXEBhGnfMqa301Qrcwp6M0jdYtqX52wfH8ZyHz6I
gIZZoV166vfIFTDU40aemP5tjyqt8sfkW/HnEZwIFv/3WxYRFacriuaK30LedktJd5+Gz13woxy3
GLvWXBUlOtIb1Iyp2S+iU4qqSlSIZCrMkOYMC0u6DmZ5OMM6DHmgM/y7scnCw77Z5Ff2FqEpsbYJ
oyT2BtiGW5DO9/ZVeT+65ll6LKGI+IjgG0RhO9HZjWOGutVjcxUft5Rk1+oZojT5v3UvNhjKtV6V
NH6HgD6EnnbNfRyf7XO97/fRj4C+QJDT/UVT/f0NWHvH6WYJCVJlZXoPzC2kUDUZedVIV7Ug8tKk
jXB87b7QAyBfBUVCQ2vhqe0+Hsso4r5oc6ffxJY8/+ycPvWCoB03junb1VDIplxHc55SF82Oy0ch
jgbcmQJxpjJTb0UEaNC/vb9fIta+PC8g9jW6WGJwCP2TRSxuJjHUzi0WVOm5S77zGEAYHbk6NO++
ugV8W+mrCmuIRgkgGm/34uEOFVhOVXngkRNZMFzYQ7erRoiu1J/+2fLkQ3gtMWbduWmys75sYane
fjisww7IckEevRF7UZLQt/KJtfqpy0QrXaMffbjF7bi+xldWFidf9i1rgKRIUPQBO90jRDG7an4Y
+luhhqt45sG5VQ/i/lXQPkdbRXvhUJYfFCiHChIB0NGb6k00Rk1RhIQspB9R7GWqHD7HmR1c9ZU2
f2rUwToHihoe5alWHzIo6TXP94OtuuJKVs44iBCdpI9Fqc9enKs8QdtMzy3BrhCctNxVf+Zf0oOD
e0/v+tk1JS+43+yav41+L43al9clKg1lznqMWg/9jfNNCd3h03QbHrQ723lyPFh9UH6Kg4dM8qxh
H23C51aaofwA5rqQgALEQ+378gfkadKTpfEDQrRjeN/8LxFKSaITquzt+2knmhhbCNZNo4tV62rV
VGOFUXHgINF4yLpdqp/0GKKA0ROU7IGSuMH91nV6+7RdLnbhBysgEmPG5JHbOEV1DEeLCe2o0pho
sqrn0Jfr1H3fV615Q5JMSGVExfXNlGMmT63U1xicbZ+pn5MabqG5tyyIJb/KAtMwjGEYNaGWaYyc
NlQACUv45f/fKhZnxEjHIa0sbDh6QD0scVUmGt83sfplXm3U4kRkUYbKmtioMO9uHWM6l+VZMdGN
VNLkj2srHIJXphaHIFLaNCPeQ3xTzx5nR76KlOt6aiwOhfxXppgtodTBEOASZqWH6pSFQFjcwu9v
NfMrl9C1Jwd28XH3/v6tQCzEqn6bEufk1TlIWlNlJAJTop5I56A89KfeK87ZD+Vxe1R67dQJCRKB
H5OhwV288qU21I3ZsodkBvdzEH6YrODw/oq2TCwepWoytdkOMdGUyr6K6qs5qvZ/YYKvwgqQrWGM
9nLPUJT1+3GgSJmb0fy5pEFxttOYKPd9M6vuDnbI/8/OMqL20yYYtAY78lV/DkpPvq2OYnYqvavv
4uvxVj4F99XGq7oWOUDUALgAVQANNOFibbJvOnZOcmoZTnDbdR0MXnmi72mKNBvNq7UvRaeCEQtI
N+DbWGyjXhVmneY0AlUnsVyzke7tdNhAY6x0QxBF/G1EX2QlxSwVNJmYdBtTT3owb/3Jm7L98C+M
sOhd67us+phYJ/FqlUdrt/EBN1a4HD2qmxToRswKuVzjcw2FF4PJXvjVTr0yRxWl9aLDFmhqzSPy
7gpFRm7aG/xJCo9XnFe0HkFkvGRFfD8jwKfJEpbH+S8cvC2SH3R+GPJYFtH9jM8nSaQgSlCZxzJ2
wjNwV/XH+9u4diQJZ8HtcRV4LhbnRM0iNUkKEqyxSsaz03bJriin7jyPzda0/6op2iug3SjqMbh8
efrzokrTWSLhqfW4O6Vz2T83ZZJfR7mdbxQJVk3xwjIbIJrhS0DEGA3hHIsagSIH8JGN5pc4q5J9
bVlbA62rlsAN0Oug9Q0/yuWiwF5lpjoEXGnKS4fOoOyDen2ZHNqxKv4icqHlbaCyBvUGpY/Fx3Ls
0MnlnNQmDlrjnIWGtZezbZ7+lTUpMrAgcI/kVwwdXK6p8QE2aSYfSrBmI/vSN58pjRqn7Fjt5ENc
/2x6+AZhzdlIUzWxWYukg+oGW0nOQZ9q6fvrIYykbs6AfARJfyNFjnqlQ/2i2fDAj2hdumFhVpGb
TTrjrlUo3xtlI50KqEa/qXkEIaJcBiU5GSMguhMj320NzUs2V4D4QqvyiqCxP2hxF9x3RhJ+luc6
P6kRuntSUym7OcpMW0wu0tyR5iHwxjGRey/o9ehcFtrkdez1lrjsikN5veLlK9RnfjQqNltN0XFw
JySDd6odfFXq8UMzWoP3/mUX52O5v1RoaeUgSixQepcfttADe5onrkUFDOFrXdnqDnxQDodj6mTH
OJGBWVo0X1ozt64MvZc2+9dv60rwighpJJpNK2OOhZH1aTAScfWH4MR4dPGzvu695qY4BIlXH2Gw
PL6/5LU3CmQUyAC8AI/9mzVbTaQMcyeantL9vDOj2+oOqnEOc0ShIIj2DqrT1JA+J4ctyam1GEOg
snSIEeltvZmMKG2wn4aoXv03npTuxpv8kHCLjGNzrr3043YQuBZzXthcBO1RaUVSGbHe6Sr9/N9g
mfmATBzQhOG09R5uWlt4JEWN5FAJsMacaPgh9CovPLRuPjBYZvD+bj76a67p946+4dAbR0enpYE9
5rx27Vn6ru+Lo0N+ah2NK4iBDtv0earYseWtIVqzheg6bW1r8W6lmlFoY0/UJtxhdMo+OnflPvms
fDPuqM1fxd8ygh0J3uryNDNzRtyxUyEX8z3Y7kbqM5uY5ZXIB2qX3z9o8Yn90J9pXPGDhE6pYBBM
7D1IqPpaO0J067WPjr6bt9qnKzBOKofcWQRrAMpRf7h0HnmqhsWQEjDX7aR9K+I5uE3MKDjGeZLc
NXVBNUzJrZBSAdI6L1Ur1fdD2ZU/Tdo7B+QtpicbAMJGQiL2fvFt0MemjEovQ1ThF9/G6kka04Tm
+2Sanadm0iODcsLTk5rI0blvtWYjcViziNYWEBhefeglFj5UlgIrlFIsllMR3Cp5OX20/DTzarUt
9gkxAm9IridP77uxlU8OPlFUHfEkKHkurGq+GfehAeF7orPpbqFpEJ3a8pbq6dpHvrCzyFDkIWpn
WcZOf4hmVNxFTtTsGiq5hSsoJbYd1soLyMWi0wzuGe4uTaz8VY7cFE6ujr3ArqaVcZD64mBH6XVR
1k89QjC797dxxX3Agw43hwJ7Pswq4se8MhYT6krRZBvu7FhfLcmv3KZuPsddFG+ckrXvBQsIpIrk
/4S6i3MpSVUWB2FrujXkOa5vjXd2apz+fDHgJVQY7AxaFcsgV476zjegz3L1xPiaNdG9pJdfw3pr
WH+tBkvlVQD7aXVBlLEIByG7tBJ7KE1wbaZ9N0iU6xgJk+1PI/JDV3rMeBhiPR2Nmci0vSofZa8u
zOJk5k7Qu5Y6KVfjrOvHmdHYjYR67TKSgoIRpo8PZH/x/BSJn9CdhfwkRh/Lyy1aDnMTvRiNeRuH
FTP4SMZtfNmVIwTVhSZUepjUe9NgT0NdUkojQtTPb8dzM8KsD987qKBJKuvhb4wJSg+mOIQk0uLa
960StmlDYS+2bmtZaJP8MxhbednaI4428G8ri0s/aArQphQrQuhVEPrZN7NnuwbD07m3+YSLf9vC
ZV9YEyHiqzuoRmlqWiXWhMD8cFt4vZs+2XiXGlUA6fP7d2TNoV1YW7iX2G9te8ixNh6CT9WnxkO4
9rNgEjAPys9tb7Z6Ol5t5eKuQOE3FtqAuaC9yevyy4Scs2blGyXMlRFOiBdBJNPKE5NbS3wOuljh
rMSYuaYJbt2rwDrchsElqATOYiaOBe71mwiNF/UUH//ciQJHQ8gChBHTBss83h/NPJ4SjKfdyxT+
8NGEzIxoI1VZ3chXRhbRRiHUDHNhpGzMayR4/zFDOF+adit/X3HUF4tZeBBL8TuSTez0/mOo0trp
t6ro76+ERuzlee/1VvFrGQsFihtd3uy6+CWQpw1PsX7Q/7dhlHQuzZhMWwWNUKHovOiupmmEMsAH
/wAf/DndB/Ds7t+/WVvLWjiNdkxjlCywlxU8cAqJcofyQfzncQ+fhyFhEAC/Zq8vV1WXeZhFBroO
tCIPzqQbblpYW1DLlVeESS/soDbARMty1rPKO4RI5xoj0x0A65MyTJyDzA2lcAfi6PD+xq1+Kdg+
ebAgAAFKvnCAEDvX9YhCEfPX2SftxBPa7vzPGiTr5qG/hbSr3ngl1z6VoJ4CtS60Z5Zlo0bPJAQs
HcA/sX7MTec5DIpTr/45yg1WNx4qGrYQEtK0vfxWkNPXNTMi8MLazZXiGx/KoX3sfX0DN7GCCWHO
RIUd2wLsT2q9cOlTHWh+MA+iUamhdNCr3vSVobJjcBUdUUTaaY9ldNrOPdecLt1wgm8TvViATouY
ThnVYp6Ef+jHg5iqMb4Vx3Bn7a10n91Yx9bZdS/VmQm6o/IjvDG+JFtMjKsrpzTGVaCWQBy72GHH
TlKrEMqk4c3IRHm2Lx5BzkVXAvgvquxNi8yBddZ+/PmJBWbByJeg7qOZsDixbdBJWWFVQhQAVPCH
MXTT++g4wj9SfdGvw49b2uNrV+TC4OITK1k15qWDwfQ83thf1Z+CC9p6tI6oANTH7Y77yitwYW+x
sbUWOaGs4gFqXI2SB5DIbDWcVi6hIcZWGRtBCRTI6eXtsCUkydKAb0eGlz6HduW8GP6sx0gEzfPx
/Q+2uhwmzACCCj6jZR1VS6dyzju2T5YaT8tOBlOBf2EB7MuvLh2D+Iu7oKr1bASO2Cyfc2+pfnIy
0t76c8dlUOb4n5VFEJCXXaw0IprKwlg9d9R+z/B1Z24QycVGvLF+u0nqYYiHIAn258vvo0dtp+sV
36d8ke6d+/BDegYG8UVIG9u7et+obniXPiWfmzP/a7954lfSYJb62/wiM527AHIBpsDc5KlE+wy6
XdiXTcRT4hEJjHYvwvHkEG1qKq9M85A9vjK8+JIF+Iox0jFca9p1Gw33NvPU/D8+NblyqKA3bafw
Q9wkkudLk1uMwcZJWhk+uPwBi48czfZY6A4/QP6o3mY1nFG74I4xBIRAwh3cQ+On7rtpnWE72icH
Z7c50iWc1yIfIX2mmyfEQChELJxbzFBHNNod0INg196gcOT65zZw/Yf0X2RP9tOpyjaWvHY9VaHa
B1AWcNPSnSqTldSx0qLuMEVeSpGgmfr9+/dzpdLPVPdvEwsH2oZdowwSJvrDf+JGw0EgeLaCwNWP
99rO4tYoeWq1gYad+KwdIuDlYAvvKg9n7cV3/bNFZVbeSZXbji4z7MEmc9vqVlI2oiEmzvByK0c9
KfXU4E3Wo2TeF7re71KtNzf86VoJhHz/t5nFdvoZvTI9+xVyjDv/qrrS6mN4sKg664dsZyRHnt3d
+19w7b1g1giZL3Qd4JBZvBea2tu+PUFtBiddA/UAUufhGDSnPvD/fLBJDHpAxysAF/ab4mI7jdAg
S9C1zUPt3FiD86Wz5Qjoq6K4uR3FGytbc3WaYqkgX2Gaf5O8BoYi+UZG/DsN1cmeO8/RILicODPT
x/f3cNUSg0VQ0gjWmOUr1TWFHU0pCysz+V6RXiQTKcCk2/nqpna0+BxLL6IJvlpuNEzzy0J0FJt+
GQPZJ2LhQ9EHYTl7MTcYHZqNV3H1NNJYZt6VMhRLW1w6syYa8zXA/M1+2iufm2PhOZ8skO6+291n
D86HTUTkmo8ELgWzjyCleEO+6thlqcMH9x8fo+o1aAhCSepw/tUd+s3y9ZZjEa/OcjtfGVz2RQen
rVN9wKCmf5sT47Gzf/ao1tKduDL1r++fktVoE20JImugFm/pSCe1oOPuE8xA1XzQkbwSZZR6r9BQ
Cq86N3p+396vqt2bxb2yt/Amlj6HqpUR1kCi0Fj0cFQv2SeVW1xRnLqZP04Kbfb/6mH+Hp/JyMn1
1iddcy+v17w4Q4mkRLof8BtS/6qdbyAs8DJ/a1ZtrbIoVDv+t7OLqEbuAgGAZ2eb/bgTnSp/p3xK
zvpBPjm78cP7+yq27b1tXUQylW/JYyM+Y5vFu9osd2OzkXqubZqI4MGMMq3/hnnAMuc+sWOhaVU4
4S602qvGkE5xv8nHvnb8TYh0aPjgTN48a1YdtwwrihKBIj8Ztfrs6PknK3W+N0n0b9Ukx/d3bvU7
UUwEE+uQW74pajsZY1xDzFDhcGV9j04V7Uxuw+RqaLpso6hWLxz8IWhOkb9Tw1x8KWZeh7Zj7OIX
CiAYAeicCtrx1lGDF/HKKrD5N+f9tclFlJkA82h0/sALGpseaKrGk3Prn2qKN7zzWuQF6k70skSt
YFkdlZS6hscZjI6kjsNLbJrFNdVa7SpLmnBfz6NyDH1YGSc9p1LQpVtM/mtPHqUBeluQE1ApWNy4
2aGBpxSYH+L6UJSUgtsvzlR6s7M1VLJmCa4RBaYitI3egEkCKWSCxScmKjq7c+mAHEsLqOHoj4dq
CjfSs7WbZzMMSkorwCNL3oOwcQZiBsYR7E7NPCWKnHOm9DXUq9Nf1GspLXG/ZcCYgssfN/OqP0HR
3XeMwQJGm8T1SdW6+oCwXH43O/Wmf1xzWTzkDJOTcYrn/NKWKujHNAkApXzV3EnlrvqFZRh2NpCC
HYKux/S4CdlYe8spP6r4ZXjBmG+6tJmVKjOvMhhGMdrFW06sknkRoBRRXSlv/5xID6UHPpsYsRWo
gcVDI5kjpH0JsAENvO3d6MfZ45THVDknP9kaDFq5e2I2H9dssrI3Y8vwiGdZK4NvimKnJBdJwl2m
JPs00nZxJj/4zEy6iZN97UNn49avXAbQIZTHuHjAypebOtVDPjVFRHlaKVs3ypwfoOhmgDDSuCtV
f+sjqisPBOQKND4FSO9tT9Yp5XisBAcOjKeZN4Qv1SeaF2LYQCeWCA/fo7N1jE/DTb7vv06fw1PR
e8mX9FP2Yzjn9GePWwWMlQtKmkLwxOixwCcuXDoF4b5XO1toTNquFahstIRkg1xEWwWD1a2G+4Ty
L/xQ4Isvz29SDaaZdoAE5xyIapH6/zhK/K102i/N1GyhPVaXhWS2UDsDTrqc3Cbnq4s454L6GeA4
ZqKSfakU2aEhCji8/wiv+AJBJC0asUQXFNIv15UlhiE1WQUSlxP8wULn9RQbQ7Qh2LB2cAgrxEwX
REOUui6tgMCRpB4iCwAdZA2pDPdIeC4GAyJpZejcZkv1cW1VvIWMMqF5+nYefZrhzLMKmZK11XrA
81xzfHp/39bOA71Iiz4oQIg3w4DK3MxGLJ6BTk0OjWJOtOP9FzttPlW5dfwLW/A7QOStUgdf9uOT
XGrzLqHcYeTSQ2+Fz5Y6FK4lBRFMjpq/USdaXRmwBibf8GlvQgkfRHEsVFhQ5YmvjCD7YpfTj9qo
IZKt0g0HtnbQKQOK3gL8gwS5l+ei6o14lkdstW1wN/n2ObXqB6NuHt/fQBFmLWJ0UnEgoAKzQq11
4SbSZs4gMVEwU9Y/sjHDV+b9rkB/cwyAsE1DVrq5XDy/b3UNiAmMGTpseol0p5ar6yBvts3EJ54u
3OhuehIJurSXH6LjcDCuGGV5+BsSfL7cK5viZryKI8qwhecxcCj4pwOM7Zr8yTTCJ0eLpf37q1s7
JkwLUkmB8YHW2OJK971d6VkjGEHU4GpW9X2Wtq5kp7thmDaAB2u3+bUp8VNerWmMVLmpRBQdqlnv
Rr10XeabumbrRsTQqc0ts5dkcnXXldQbDGqKk+JK+j8Gwhbv79jaYQe8A9+NrnEGlxi+QlLLYI4C
UKtG3++kQEfyq+zBDjEauHGHV00JqlehdEhYvrhXfByjaXzuldbFt3UMT1hn3ENvv+HW18zQoIMr
kakHgJCLoK4YB0TK+EvcengEUcf7oT31/p/LJaGYJkTTKDzZdMwWqzGTUemVKIXP3hjvpSS8cepw
C460cpx/MS4DnYPeiFfq8oxJoTbkoPcBLkR6djLlqpRdXcqbyJsSYzzVUjJ/e/84rFlkzhZGXkMT
UxWLiN8MpVabZFStnGo4Z830o/CdM6Prttfk0UaRYuVDcd4YbRMfSQz/X66uACmj9DFK0qY1h/cy
jNZivEE5K8UgbzxWq6YAVYLKI9x/06+O+mJqtJTHCuZYeDqpIsXqQ6moh/d3b+W6Et5DOkp4T3Vw
KXk5N+kUFGVDKxC6FHfS7CvLruY/v7EiFRNs8Uz2v6m8BGoGv/gvOFBwp6aZq9pXhvX05wuhaSoo
zFG2eEMHZNdS4PcdC8n66Us2Oy9Nrm7Fk2ubBYAXACEB7Fv0sCUHtVoIlI5R9K6hpfB5pBtbtWoC
cgT+IIhFZn55wuKoTjJdxChm3f9MjPyTotQbw4VrBRzLfmVD/IZX74CU66kexsLGx1l1rcN8Sjzl
OB3Ku+4s5u7+ohkCuzRYWkH68Bb+3I9xBRwMexDtIu8yT7fyIH0kwtg4AiL8WIQn9EFAV/AfoT+3
8D3qmM6qJCT8NGV8MOLmU1yyNCf9Zs/D58aYtgYoV74VOSOVMHhGgCAtK/mSbFT/ydfDQWr9sNOp
vqs1vbP3mTYpz1MkeHvmeDRPJnCdXQoTrmvGTTYz4isFZ3UKupFBqDr9R7XMYP/+dVhxH1QI+F0I
GnK/l6gop+nNZozYi8KxjwzL3uZBMbtDtSVdvYZqsQWch1lpMaaz3HRCzzZvZ+q2E2wepMrqU5h7
3S0DOjfGUY9c6d/hh1K52yOkK36faFDgGC2CgTftIfjX40ntGCaBoIpZvYyKFimKiupsV9KzTKv0
9P6WrrVLiWlMgnkGSCnsLs6XY/VRm6RYjJHeaHPXuZ6HOwHbnD/RlWIIKTw195O6bxMXVYj8uBn4
rBzwix+gXl7cdPBBNuX8gKSr7mslSk5NGEueHAi5ubzU9o3c/oid5GVCjY5cAILRMqtf4t7hIIa6
SjMi/Z7G8bkLgK4kfvFcw4kRyWrsNoMZ7js1zN20T+tdN4VIeuh2Dj+po98pU/8UOfkubbWvctc9
xlOwx4F9TbT5TkuC5xEAoGuUmEFAUILcTr3y+/gLKfnX1pZ3eVpcy03xyenSc24ZXqejqxZU6ndV
SZ/0XFaO+ZxGiHnojht0pGNtojxqGTdHHfUnET24uRLed/MWSfBaakFaC0+KjQYngwxix1+5wqAs
xrD02dHJmw9pswt/6Pt4BylavNdunWN/55je8JzJG3Hlr0xp4aqYQQE9COHOCg23HxnlpIpalxgC
0r2UftwcuI0BAN9LwG/7ruCGmWSvzT19Syp9zTfQb2cumbXTFVy8MYUTmWUBDN6V4WMiUXb7MnSl
8WXjuqxdUEqxjLziHriii+uitmGl1zrzc9p96LvKzjpFV8GtDvYsOQ+79q79ZzhV+y3SqS2rizuS
GLGSOilWq1G5dxIZ5p2HWOWtbqwN/7+6jQINBhm4JrT6Ls9OXQ1jG6XkIflcnSU9+9yp1Tk2jI3n
eu2V4VWjIfH/mPuy3ciRZMtfafQ763JfBrcbGK4RwQhJoV16IaSU0kk6nZtz//o5VNWtlCiF2FWD
AQbVCyqVopG+mJubHTsHF+CZN/ijmXFs0iyfs8xQZTCfpEQfnQS9tpffz9ZXH4NULy5UEiK1Twpz
tZlbLBXB7gxeQXi2WhK3qpjQnTBmzP3e1JcfBHrIOf2HfOsSqxWTqs1SAlOaxu0axEg861dMfLUI
0KOOlpJZhwHNsh/HrBlBk0dFdN9bI4ejy5GeL9LXWJGOtIhv/sbnGEgpzb25aCtZzE8bzzSCGj6n
io9Z+xohrft/ZWApf0Qz3Dj6mXg7U/c1H2wwKjrfW/hi8pE2AqYZMFEIOy8DGb1NNFWeUM9WqT3G
8nlNmo1M5ZUbzRfZI9CaADaFfnvETeZiUsZ5eWUG2n1MLfJxwAJx9CCM1C2b7JCkWYBVuZLw+PRd
8D4z7RRkWYGP+cRZ0JYMEjkGkrI86u7FZLhUi/5cSdnu++H7dCzDDIYNyOJZlws3nY+rLZELoleg
YUfaJslSqJuk4kYlhbmdNF4zO1OYDL9O13o6v/o6BNVgUEZ3EUjoFv61kVUQ8s5tJFPJnWjMXKD6
nUb8y03u+Lo5woO+JnpV0An98eu0oe1iM0L2baSybfW7weK2hDspJB5WFvqyACQDU4errqmAMXkO
J+cPfncY6yoYtVvIV9uWcGRFt50KULHnN1Mx2mIv+3H6ysu17oFPCMrZKOSP0aOA2wkaCxejCAFp
odRBJPuGjibhXE4rNzP0J/bMleW43ABLU8ujSUGkURKYai3RAUGhoyl0l/Vo9VGqXVt3lxNZQxIu
18jS5GLPYf2JZSLgVqzpxBYRWZXdpVSurcRPkfHSzOzy381cXVV5kxT4snHX9i6HDFXmg7dhfJQ2
Olh5AEdLiU0v2LWMeBGohHXdmLck8PuIavkKi8UziWnXxR1eYZaCmsEqgtc5uc8O6oP5kqiuuIUm
zxNw9jAfe5lT+2JouWh3OBqSLV5GXnavnuEysapF9tWqfr/A5rPq3diMpVHL3XzbFrJhMynyphpN
wPNiwK7G4jwpIsciw+VUjytn4Jrdxb4dqCGBiQ1259sKwMGb3pc8dbPGPLc8zZfjvnB+KnRhoymG
GY4oXY+ovSro9ClYXppYnLCxxCOs4dnErvN7DwpjEqgnZpkvgI0dfZNeEkxq7kh/Mds320VmDES1
0NT+rItSxxCmLGLUAATaAbwstLpHwSwKfWESe98fIZ9yMm+2EKjMxSnEksvalFXN/IlzjaN3Bpde
ojnEEZws5C7YCt2I2H81JwN7yJG8dYXMJJjLHsRUrahlzdMGGusfrCD3XGAVMrXpduXDlqHYmyFU
AtA+AQ1mBGUflz9GDmLTJQp86T65FJ1+smdkuOrGlzFBd9vu5j9RdPrKISEF+KfVpR4EqmRVqlJY
nTlGhcSmT+AyJbhhoYOUggNSA0/2BHhz+TRTa4zh2vB+4eo/2F+cKrxKOzPNYV98FKKbPO8Co26c
ugxNPrm51ayEVl8OMhKGYMSbNQGX9ftO1IEbMgbsECt1kgJEA8ODGd0kZuqvTOd8YCzcLBJsIDFG
gAZo89tefefNwEo9oFyFDwMCxRN1OwcpHhaRPc5iuPUBFDArsemXU4mEOwoKM8XVp8Ququ6VWEnz
AtqSTY/wN7eNuxiVPy0g4E0U7GZXbdVNJ5Y29QXqVrFtbdcgG1/tz7ny+edbLLx4nwL3nIgY4Wyr
+WrrStyZuRWMIN60F9muv1OaFf/9BoVYDvV7kwsHLkp9PRQRPrzykN/SgyhQXCOcNlHQbTN0a/qx
20DeJL3kL7sCzSXQPMzswWuheLjG8inPocl377Lw8oClZUwY5gU2etUtwCpxaWv3OtprIhd5ZDuy
h5+C4SR7fW8dI1u81kOjt9cwol8Fax9mYeFMoqiU64ZO81pINvLr73sZgKvEFsNV9tqv9vC78VcW
haWirBpAp2Fs8PUd/5nJdnE2t2mbbr4Z7xl08DzJ0RzRXu9o+wTpnL3me9sL/6G3cVOWGWyDawnS
rzjwZmYeLZD34Klfb3xfG1hlEZoi92BNZQx7apBd5O6wKT3Rl8ATBkaelRNhbVgXISnlhhHLswdp
ctGTuQHKLx0cR2P302qsY5eJij10q1wMnzJ9yxFdhqh1VmiVAbNqMHo5cZNwFmkenPQp3iAi3EmD
XR9W+avmBfnNvlmSsdWdIEVv85j8TGWbg5RFtkl4XgURnId8r6AVxZd+aj9lN/lPTvlPzQbLr164
rbaOdZ4UmNfiZ3ytgjdhZlCAaVNxpsyew6b1xbT2zQu/1RA0aSuz31KDmdeRBui/+xuSxb9/GjDP
M7si/m+xjvSSTnUm4dNyDgNTBan7tXrfF7cn7MJfJhZrphgprUg6w2qGqzYl3kDu40lcOeDk2Y98
WCM4VHCygdEWpST9UyGj6gxDLXuw9tSu5KOnDAGmO6DxC5eXN5Yz06c+22YTpov66wfspwB+YX7h
2llcp6ZgwbzR3MV57nRdsxY0fGUC/V3oskIxG/Dqxd3M4o0+ZX02f+HcSIB24K111oXUgRKGL4dS
76zBED5vd3zVe5OLhT9StW6m7s1kiw4NHf2Y0QMJJgf825BDisCNsnZIfo4RFjYXC7+kvOd6BZv6
gT6BzObtFuo0tlhvdMxh5Kyeh2sDu5g7QUsiSZMwd72jx04s2+auhWuBAnzvYsmciS7113zaPHLL
5fp+ZBdnsFChjx11JBAKKaltUAXaJhDtqFLo5a3N4pemgCMCYnxWB1zWFjUg4MeiQzhbWHRDK6jH
GEQb7STpfI2sURd/jnEwfagBGeCJA1PAp75rZiSSXAv4sHwfBzPnn+jVrh7IDuoz53OsRWpXOSsS
xFiyK2whz7NZY4397K8/vsOyc0oFXV0Wm2/LNt/qPxV3bkUbyzcNuzLIH9dF+r5aQqjKQxPDktH4
sLw6tOAalq0MYwyhPlfNHnJUL9/uDP/1Y/hf5LW4+H1t8H//N/79B9hl6wTUWIt//fch+VEXvPjZ
/Pf8a3/+tY+/9O/z8jW/aurX1+bwVC7/5odfxPP/sO8+NU8f/sVDqqkZj+1rPV6+8jZr3ozgTee/
+Z/+8B+vb0+5HsvXf/3zR9Hmzfw0khT5P//40fblX/9E3+oM9P2v9xb++PHZE8Nvhm3+xOOk/seW
Z0/5yxe/+/rEGzxI1X8DFhSQEghnQQF75lbtX3//ifabYiEbKoMTHCVVFfOXF3UT/+ufqvobLtUK
Es74OYjEdGwfXrRvP1J+0/GQGWINrLAKOMQ//+cdP8zXr/n7R96yiyLJG/6vfwJN9XHPA1CBmzvI
P1D6NqCyu0ySVgUIQwQprW+0Lr1U6i0KHveNnJtBTJA9k9Lsh66lz4I1IF9hImhUk9gdqRE7k5jX
dtmrRSCiOgJqYUdNrSsOUWXkGsYgUdp8l0fNDgXmYiNrg9Or5uRluWqinXW8aqp88knaPWmZ9Qgz
ottZoHeVWicXUJqmUyW6VieGJK72MmdbpHFwU6qmW1UZZC+qB8Q3UrWd861t3bQbIVMgByGNPxgj
YzDy5kaqaedaHOL0UmOgApyXjinXgHW1aHkYyT7X26NAUOIXdOZkObXwzo80qjOXcPU4mmnp9BJ9
mv9b6nnY5zS1U4V3dllJNmjdJoeB58GLyRnr8HeZXqItvtWgHybGLqgkckkB9bUhUl/kbA+xgdHu
67JDdh2FsVQBB3JaXSZpcZ1bLzHIXp2piEPAssHlW95Jlu6L1HrKpx8WyR8rDlhSCwIaIdaLXYen
lMaUbSC5+SyNytGcHghPg6FD72cc7diUPCdGDTQgBB6tSLxV46qzAWL3zWJ6qKbpOUEwwml11VoZ
BAVNjqxJInptzFy0hYh2JxSPxiRbdltnh65o8NKR+lIXqFShl6C0EaExm5vqUWEowgF5CsUP1niR
SX/KZrRrh3hyxKZ20Uzc2TwvXpCBKtxEo8/AfeaOhs5JUCJdEaM7DCWvbKh3VUDJJudMFcIc7sZp
efocMeJKSf8EY88Jk1KgP6RNVpKNURuXRqd3UFM1Njk/SgVVPFkt1UBskP4FaB50uX3kSH3SbWuF
2CqBSFHSSRs2TZKTa8rkGFn6M4vF2zL1YrO+0EfQ1YhqcQGS4luI1D4TOVXddhrvZClnLrOw+qoO
jEqazlQ/NpOgswYokFVYa/pwUVaPYoM/4Fn+OMjmI8TUDgxkBZrIfghoBJEA1YAjevs57zTP5GTb
j/VVPpIwmprSk3P8dtzIL6S7HG+hMiw7Sif8kBKpcLWhvuwyCQuqOYjNZNoWNze40720khDS0UY3
wi0jKrpwY/26zZMXQRdRFAf6CHhakL7yKYdUMsg+R5nPNIEiwCRodGu02kmb/gVEnZMP8upbNJ5C
qXNU0IZXbYt2aLyuFkaH5OaZwZUNYoPWlhKOIKimLyKWnVqh5Me6xKmINTmkvGgnMK53pNjrwngr
D5dl3VlOTdOfkSrs6IgVqQnalaCfWxZagOAxbSTH75lYXFBLKmwmP2Ry3vp6FuuYoHjTy+rzMEaa
qxf93GEfFDVmRtpVkyLto0xON+WtNHSFO2lKZ4uDcd4L8jFpUeceFH5AAVmwJ4Nwtyo77silhR6E
GTBAFJz10OfgARgJRcj3KGALGkVou6oZvtNpiFHtas0YQt6XjyllaaDn/bgRKyUcJKv1VF7HQJJw
N5na+7LH7T1pTRcCkxuiJduCAnEHHUA7JpZfGNwdTBK7BJQIbjnkjzzCxBcAaRjijZLmVxwDlFb8
PhfZRaKOZ2Bw8ZBX9Eyd9W4UZfu2iFMnldmzMrFLKgyA/kR3lty9qGoWu4mqCDZOkW3GTdGuZABw
AP4oILvqUy7aIoIOQN2TZyMnIYuFXVxDQkbvHwDoda1hQsWvuSFJd2xy+iIX2jXQ8ceoIC+TeCyK
jDgaK6hPzeoC5BheWRqmraBcOHLW+miv2qpMvipExt1C1jKnVdoNBx2tK+TT6ONmAwrPfJ9nqCoa
dZQ5rDaQ15KTYif6ERUKh05sI0itLdfaBkqDxFVIflWPcKgC80ywy4An2tdG6Tiq9IEok6d07bnU
4XlqLXpmkv/USh2zjCMJX9kF6gyAL/jQOZqQPiuJuFeVfKsY2CcRE+D10oG6FusPYMs8N3lvT3oJ
JgySFxtDb86rqbtMEOg7WQFN9kEdHKuN7luGN40Kir84QUytTOEQa5ck+FOr6QvXrPLUMWqLARqv
XumT1vi6lY0e1dnFUKX7yYJTHbR5/ZvoEhHAGWsTBoW0LI4OidpI+5S5rZFTh2Q13A8Gsup6FjzA
I6AxIs+PFsXglRonHjPgclFU39conha0S3FKmRrEz/XGZXuJ0GceEUDFiGTLYg4/oPBzAZsqj6v7
aMgvKJxeT/rbSdO3inoExt4pxYgHEU8fByup7CozIWgALJdRlxU8WHHWKpeR+DpqEVhRsEBBOJP8
jEw1sCJta8TlXjJaNy+nO2VIt16pEMgvCL1tIG5QaA0Rj8gGgw/69ev8Eo0meUCRh7bjyxa9QK5M
8PLzCSSLE/BuwnSbxYOdGRB+QSX5IDKS2vKAnjmQvtuFiSnIo+FWrZMg1uTJFnn80iX9oev6i7hE
v77EVNCk44DsMANOlkJMViWjF3F4X7WKTFtmTHKUGiRyHrdi9OilTR5Imaa5UfmQ680tTobYVuT6
nprkWaTFI702xS5zjUg8YqRABE+b1ANUY1OXGHCq624MihpJwa+pFPEBVQsZ4UCN6W1Et2bGQyHK
0ElNwAwdUeu2SEzBTs1CdMtRq3ZQjLxrhHxwu4GxwBRryR7UJlSSRvOq9kbLwJtMTStztRyvT+HM
AcDhLoW6pqvW8FZZ3TE3MzRXAkJ2KybXZaG3dpdUIL3YNJWxV/Sau6OclbMvBh5Mxn4jk69Dpq8j
mM5pp1USCm6j8UOUZlSNpuWeJfR7wRxFW0chEEep/lNT298BUP8P7g8nbxn/P94dRETyp28OmyIn
/wjn/7n635cf7g3z7/1xa5DU34DfQyc+cO8I8ufSyR+3Bkn5bW4Ohnw38i1o4MXV4I9bgyz/BozP
3KII3CGa4FSkev+4NeBHyBbMLCHQ/UYrLO7bf+HWgNd6lyfA8kCJCNVTcZFKFknM+rhGUM644czw
OIvevRuJP+4nH+4jJ568SIp3OE3ySu7FUEpbeGThUof6zthHm+8fv8gd/XrzRcK/MxpwO+E0DMlT
Cw7tl75z28f2pn7WDkAwILAv8UEQKLyLVyB+HzOm/2MQHNr40HfFNFMsU7mNWzGsyORVNdKz1otq
Da7GjpOwF1DpSv5aR+cvU4tMUa5IlRxNMCWQs4ZfGGr1+y3/wyX//aR8zNX8evAi6VW08iQnAKKH
TcvdXqhtSztGHVq/2LBdmZevVxSIRD8OU6KYndBXeHd2O+ybc8QtALTUd6oCSEm2KR91hK+FI718
b26Rl/31RYtspZAm0SiWpRTqLdvTSQ+6xNr1RrHRaHfe0sHWhsFRBrLBl+NGBXlVrdzLaDfIE5DY
m+oWGP+rFEjqskGkRarnoS9Xlug8qL9ycL9ebR6hdwsG4aDZoR9XDActvR8BMm+wUAVlslW9DEZi
rpg5NeCL1LqUdVITFRjwOH5UpzsxX5nJU89duAaSCzXPOFxDxFFB7H4O/Pb7OTs1LgvPQIZiaHQR
L9y2ip+CXlBp7gp0AmSWGMRrHCHGqaW+8A+kKWSjyCYx1JRXU5kOTSPbYjM6Az2Yccrt1jBwfxE8
o+0dq1cctCXsChE671J7w2jujdRyiMm9fhQBYQHQe+LbNi99wZjOjWrOwBVe23YBI4KXqPkhjVDa
NCnY7Pp6M4iW08mZZ6ETFU2boKG0hzLd16DDVxB3xPXtMN6ZQuI1Wb8r6A3nj2WTuloXn41ift5C
8zsdALuODJe2w1k/UIfmuD+2ijdEXSCRxgOxXVA0lTNGYa8IAcc4tlJxyKRQNc6npAUV3EMhI0ZF
XJUmP1jK7MY0XAAi7UZ+nqy7dFLsRqmP30/qxyrMn4t92WyXo+Yem1MqhnS60QEDjPZ1srJeFjX2
X89euENwvNSszbCR9IqiI4mBMTj+KXHZS41XrWucqi2gqYWt3aLiq8YOOiMg9qZ5RGy2CcVNjj1p
Ci7VBtk3c/yrqZucymFrpKHJEAgP8iORgERr1wB9J44Kc+Fmcw7UdFljhXdd6VndjhUMzUS4xBHi
FPX9hAs/VdcEf96wy1/4GXPhcbFNh0kSGjFUzOhuTJEXiTguJI8RirOTJWzH7FVKjZChGxa3u7MO
xfCBaVuiG3NEikomOFgb4mSteCcUSExZLy25SUnhgIkmmKLOV9rxAagrp0OCrJBNJ02h0YwUj/qg
FpqjN+2WYoFHjDtSBoHMDipxuCnnyTWhqpuzAreuyWkgWEDEq166jczJTblpFxK3WbMmvHTCXS3J
TyLBbPuWYczlFiJ804C2lOD7pS2fWttLRy5l08AESQyRbXVGs3UgbIVcw4uQPhSWm5al0/VXanXZ
gNM6vZf4rm8Jgu0ImbXRqWPLTswf00yQ0qROi77XNDmmrHaKSXJzNF6snO2nBmBxDuhFqlQoXI4h
Eu4bojaHVPjx/QCccNjm4iSwkrSNylzG/mM7s2i93DhQNIsV5k7RkxV49qkxXhwKZU/SxOpx2jTC
eZK8qNG5bq1Krpx6+OIsoCXrKB+xNmqwSXdbZZOeqxfKZeVOXurlQeKPd2vMgSfGylhEiWVW5mkp
wRQVRCcVOMgqMkcXY0/iaOvq/563XYLY9SznncRhpRnuVOFVaC/hy76f7AWQ809vu6wxFXqvTwUZ
EXyG/W7yJ7f0p5BCFBmiql7vD17jML8P1/DW81XmqzDp7QB/FyZVQFMaYjfgW2QZ7lsIUGLwdCDk
ax2ZwOFQg9xHoY91ca8MfkegkZxZh4jeJrRxhiRygDZ1JRV5qq5yWmQ95Er2sk4LNT1yMtPwlBTV
3FzeFIDA9xFgT4WyI82FydpztAGJaW5z9sTFCkxQe33itiIYXoL9K/pqD+mhYfS+H1h53ohf+Glj
Xp3vPlTojIGNYM4L0310sPxkl17BOANgAeGx8FNjtnihXvV7fZNROzP3hrCpig2PXDN1dGbT55X3
mI/Nr95j4c70cuR1kjAMuGsCQMQuLX/a0pBtlM0QDiGBADoPUgDWANn1ZV/e9+ex4aAtND+KmywQ
/O/f40SAtmxsK2NIOaEPZMLVE/3yPfW7rgul8hlyFM73Fk54RGPht6pmmgTQZeMYjgODbTty9f1z
T+3xha9qWZJinyMeoYmM5QJhv3vUgtEon4J5d63/79TLL3yWqhaNlqTRFGbkR8fDemIro3Li5iwv
Qb5lWpe9DPKusHS5R8/IZsZbCE4F7L8VSM6MsV0TMz7hePVF5NYPMWrYkTyFOi/9PDeQaDNCWb35
fh7msupXK1mfJ+jdjgJiuuZKgjEq3bRACcsx7NFDWtrXHRpGu2Ev+cmTcQWoRbMvfQr6foiHbS5A
O7DVdrLfeWSb3eo/jF3uac7gKbsKgEhjV13rfuNkq+jYU6OwCNAIFaMClb8JNylqtxUugFGE8k1h
fz8MJ5bjkrAPLG1ErccaNx3oKxr0ehAvNHSvK2CGkPuX722cGun5z9+NdDIqrDUG2Ci7+14ALby+
1ta2QFH+ed4sybiSIqvbsYUfqF161mxbiEMnTrfLLk2cMmvH8gKz8cvKwhfEU8cak8FK41a2DNiW
dXY5H2itW2C1C3vd+36gThpaOIeywbWusrQJh6d+zC6qneUPG4IGe+s4efy8uVmD+JyakoWDGKya
DHWGL9IB56mtC67/pZbZP4dKW4QwqDCWWjs/mJBz1u8IP5Ts8vvROXUGaguHkLVj0nc9RkcPdKcK
oOpxnoEH2ALIrA6lIAUICv0+YPiGqm9A/fjQh393ZrSFt5AtngrpvATkox6IB1QKwy5U3WFHrwV4
gPxmePj+K0+tAW254cFoQpoSXykHzb67tiAfwkA3KfrNWRzitrQqlr3A3f+aq9nlvNuXSL9x9HPB
0uAbfn/QndHr/HofBW2QBJDO3CoBvUCv2k28WxvHE+tOW7gCILusvuYwychxUB6r/vX7UTvhJZeE
Rw0tE2i2w0v22U7tTVsszzMALL5/+AL292ugFvtfHPpKzQocFWOApqR9ecVv0N6O8prq50ckBYQV
lqhT4bO22P8Ziaco69QpRNYMOp39ZXRrhdWNuc03w8/8TAD5xQ/pAPTyoVlZbvO+/CKeW7Ycx0k/
5kaDgYPqtxOPqSdOKNJyZtcauN4i7qBC5wy5sRI/nJj/ZQs1aeIIEBeY08Xzbril8do59qZl/8WH
qAvngIJ+1U28xD0b/Z3MfuntAv9YdmU/A1LvcvsVeRPEKlCbdnL7rrMb/GNCuqPxShv/OFkQexw9
gS+ZQ20wqP/NxaMuPAeLE4r/KFOoXIG8Y9rO7OGWZ3j8Xr/vLssbeaX39JTjUBeOoxXKtK1UGELn
rj8e0qu6gdYs3YMffZPfmJeott99vyHkeeF/NdgLz6FMUiUoFN6w8uptfqHsz6udsUl9/UK75BhR
Y2cFqQcFoKv0ONrlTbtZMTzP5leGF/6jb5jUQid8CG/D0UF+1bm9ZZjmR+Ylc5uMzxzLAyYWzTKt
+3CDOg7Em0d71RHMx+NX5hX8+TuPacZ5YVYFhniyngQDqa9i8psajXxZ4nJyLySBKnZu0lx8/7kn
vNrbrfedOSrVUtTVBnaLFrJxGw0XUv789x698DSs6kujKeFpUoLUQgS81BjmpeZ///RFt8mfHvNt
l75/cxaBs5QgdkebufP8DLYYtOABdeOgad5ba8E74UyURayRQuGszA3MRkH8QXdldfv925967sKV
NLleAVRgTiGoD0FbsU/iFX76Uw9euIJRkXUJkSQeXF7kbBs1K2mXE+tEWez8WmlZasSYzDwOMwi8
CrnHq2HFgZ16+GKv14BFKdbsv8yhAVqCIJN7LGi+ciCcCkKWusIAKvUEbJmICKJul2q6EwOnIbBN
2wBdRiXP0m4sYtkaA2xPwlY2EptIl5kUDMI2gxg9mNSDVtolCVl5oxMn4pKDNGmTQlBqvFBrXbTF
z4hRu4zlzUiY3aNpohDvGmX1cDhlbHaw7/ZJV0DSqWXZGGo2k3ZC8qg0lj2ZT407XzMARg109pAh
GhhxPculnRIAsYI2tO8X+qmpXTgBNF9pcZnhUxO2i7Jn0t7Xwsvfe/TigtFwFFdBmIIrkyI5UcN8
ll0mgrwyR6cOoGVTcwZm3JrX8hDKNVZLB9WiLvYKwOebAoglSfM4oj9AnD1FvJPHNhTRZiYSAjRS
4vYqsZvSsCHM5BdSclZAJCVLUZQT9K0KENz3A3Bir7+p1b+b2UmXOPB62OuxiKpRuh3GtVDn1JZ5
Ix1/9+hhAum0WOPRhVe6jVucqV59ZWz4gQaZjTZVcS/hBGZueVjTxJwdyRfn3ltx7Z1FdSoi3tLZ
4niuj9cpZJT1cqM1a5+04Ev/87x4q568M1Cl9QisFQz0WOuJetQA0x7qTaqjOd6MbCHmgaXQZyFP
7U6aPKb9zI1rCTwHKNKDxd1t+iezU7eUnCX0oE7Mk5vGpWocVHqzrUTjEHfPtboS/pwajXnK371s
Labc4j0bw1Er7WK6ztkLkxoHnRcrLvfU2lmEGahZthVXxDGUxNoemiehX4GhnLpgvO2nd68OWFsZ
J2I+hq2D0pw/7N9o6N1ZIrKHet7dHpwdQfv3jqUl0wHI+igZIekUGl2HZrOXuLmN2mFlf510AQsP
k2TlIA0pZqHyAMDdldsaQoDmrrygm7lzt9rr9+a9tWu3kxfZT4m71q5+YnLeduW7IURr31TXrTSF
oF1wUqAVTXmNjPhU2CQtIo8qY2iArApMjxcFkIp2DE8LIvusDNaEm06aWMQg0EUVuJ5p87ANrngj
36Dc7Ykuv5JurJWpOWljEY8IgEOMoJqfbUyucMePcLze5E0307qNEzeBtwT1u2mwUtp0tIqGsMNR
icJN6gkiSgEM2s0RdeTuqKJdfXSZ34Z6Wnu5XPhyc6GtfOKJk/PtDvbOeqmB3acG+1PYwUkJD+A8
9cx62nx/dJy6yb3lId49vU3LRIv7AQ4mGPzBVdzIjTBLnbd7om5rrzXfncprvGVV39npwFjTFDns
zN7gHCBUF/FUkNuIepG/XjVz4tb0tkzemRmihmBJzJ/j5GhzY4HhvKlmrS7qU7OxcAW9KCRlrWK9
5fHFoMmPlf4Udfz++9k4BZFYqrTWuvLHho944VTmg1DRfUKOUs9twsmxqNCfVjmkPsMJBcKnuYHk
taeAtYsDWmBE20pyj0jA+FynWQd6sEMiX5fDcbJujKy3G+l6BGVSDfiJISbhkA6eIBCbmfkWGadz
kmx1c9PKuyweN5wIB6GO/NEwAAuInUhFwDPtRoiJCPyG4bCIoN7AxWMtrnz8m+f54uQX5+33bu4a
zWC12fXzEhmD2p+FhQG88Ar0nsLHunQL+D+oEWpUPL4f7rcGyK8sLhyUYSVJNRIRtUSV7XTjisTE
ibUWIkw/iqjyWQzkc/cIUdu/d9iKC2cVQ8YjyivkMkwBbRYbdVxL5p0IE5a90DTpRRCkC0j8gHNU
8aHwG6KzewcImZvZCBfQfWEL2+PKsM0T8tWwzcfVu4kyrIGSSIO1wqu80ZEdXLqLwLgUHyJ/vwec
xO438aF6/t7ciR0nLiIUgaXSmM3LIpdqWx/xbQWK35CV+v7xpw73JbRYYRNBgzm+pgZrKlSB3OoQ
n5tb9YIF7CB4s6IhcRQP0lwH8zJ+RURfbL43PS+zr8ZxcSfS1TLXoZo8hBJwnSo0ZVEcc/r6OgN5
Q7TGg3dyWy08lgV6XdxakFGe56pzVcfyFRckvyBtaGwlqLbA6gVpiBbFlW319YRB/ufj8qgMkXe1
igGVpgsDQAW0LjlW163Ml/T1Woc86cfHUwCbGIQ7kKk6Du6wRzbwuTzvNj9at93yi/FqAF/QWu3/
LTXweYoka+EhIvT8QeClBZdT+pQl6C5Td2g8dKPx2tTBIaj6FqtduW5B39U4Y6Mf0MjuVOhvSaAW
Xmioa7A2YDENKwhXKGjOaobE1S12lIEDZ/WPOMvQL/U6DBstPzNkD8QeEDHS3a4RnZnVSU3X9Bqg
p/rlckMb58eBUzupM6E8PAMZdHcivWdo1E3QgtRlj2kkObx6aWUSyGPmGGPmyxE6VTKQQFr7cZzs
sS22xQgktvJM5WQb92hnLaEnVyC4k554fQYVVQeNe2imcZiheU0Kqh5926Kvqs/RuQSmqhZPrrrr
SrywaOZp1ZWodzbJXhTobNS9eDmM0Hgm5ZFIYF3KJF9kBvrYcP8TdMhOy0Dlg4w7qS7Q2mNnoupy
+tAnoUxaLzG9tH6hw+jSvEDJ+hyNLUJ20WF0OW6OhZXa+v/h7Mt2JNW1bb8ICdPzSh99ZGRmZPOC
sgVMazobvv4O8uhIVXEqMnSXttaWdu1VATb29PSco4GpslW9EAn6XP22qtZdAZpSXjvjuNUzgDD7
UwEBpEHN3NQE/JFZrpoALFE8zrBeAq2GWMmejqjzljZYbod4slxQH/1c1veDdc6SPdakQ+bc77re
V4eV1lVuUWRuafXRYjAoDMmfEwUMR+qZNarH5AwNzCO4FG5B/v9s0v/3cgvNgb+/8ZwaJGNLKcDq
tqO5y/rnTrsRrf5dPyL2RdQHIJ/pU4loBfE1OEOBndPwoGx2NeiuUwvvy6Zcc+u/1YvgjvH3QGI4
O4CEMYlNVb2UdKeXk2Pyl9/j7rUIovz92xbJmnmssanjTDgJyFBW/TC1zDU4vRGkrj3hIrJ3wyjn
w3KmdPOhY68GtKmzt+JWUUBZpvxfUekipCtVL0GiACFwkfqe3MlFX/DHHZ4GiS+5uk/CRcRQRjci
8yqXo8ME+fwbY7tyYJJLCDUp4PaSN3h6uk1XHW7Ey7VBgrKgjWZTs2GeHr5MnuqiJ7JchW+5s18b
tXUR+LmqDJDMRp0PcQZynJBVPWVR6ibOhwlz3t4ZlyfGLuKuZwS1p0S3VYj+fVLDovTvFVM1TUuq
Npk2qDR6wgZXnWHi5dKtxIlOZXZjaq+F6EuIdCsNo4biEoBC/TNPXmR2jDmsbuQR6YHutARUoeKc
Dd+/74MrB/UlFLk2ctCVISi4KSt4EM1ep9UBkH+30sRrk3YRMIaJ1ZWWdtPGjpQQLspuAVk/fV9F
TZRs1VAJqB/v8yf14ffRLMvgH5viUgma5IU6pUu/Ts6aPXxYoz7DdQGYvTjvItAk3QnU9N8f9aPW
9q9nKX+vB6PO+rFQEGZNdWvh3JNsAlWKY8UkV5n7oLHfOd9a8DmsqoOM0wpnHaDJTkeBRs4yV5+C
nKSwgmwCmdu+PpY4hT7NMd5JoANUWh+2OHy7wfBKk/hFvuVVF/z+6ldIChDz+PvVhSFgzwWs6sY0
PnSIW3UicTtoSQ+z5VbpuwXftZibDm1Sd5zulfJgNJ+SlbjCnFxagpsCeyIlZxuUJaHOCivLwS8H
SOVJ96LYG3IUg1Ly+6teiXKXrqtCSFZr92jsaQD6SY56Ezm8nCH/+HqX2Od5cblGjrbcX2ApsUYI
8dtNth08FZjhxr2l+XflwLwEPwMUaRUmR/WuaR5qaysWzribzYEgUZ2v4nr1n6bpEged6UmaCh1r
cY5XrCXOgAzn91++lv1eQp6Tus1aLmEEpvRqtG8mNPzBxWvt16JemfWd0gddDCqm+WHF50nJ/T7J
wpqO6wqUC5GV+2rs9ilBGwSiLXQRJYiHZ016A2EcQnGdT2PIFFvFAeaZOnzJ8sp2NWWd0jOFHhPc
RPzfh3FlHV3imXvNFPEkyfPGllE0iQP0YX7/4SuECwj3/L2X4uJ/56fx5BD1Clwf83W/IXvoT5TO
vB/XyIU9eBjCt0XbwxnPUw9tYPn2jU9/JYBfQpOtlFBpWLK9ofiOOyg2NKtkOP4+uGuzdhHi4h5c
35QtIc76qOqjdCv5ghXAle13EYHmXk6H2caFviUKxBcgoduecv5akkNauDB+WdDJ7xUslpOIxMei
eb0DeV1eqxZcgtdDti+gvJG8qmwCgQriFLYDIyTXnOVQAY3Mktxk+i744FTlW8GZC5ITwKYvAlaj
FcTR87BjIYX+gWrXTm/DV9yC7qoBJR83+a7HTdY+GNAvUOPRlxrH6oqdmL5iaWvZUK+4IzoaMR5p
kI/C5nAnz7tC3/TTV99GjRYQ6cXI77P5KEG2Omj5M7OyVZLXZwgHH6UkP3At9fUydw3DDki/LcfI
NPM7HalLR9cTC5SH1niZ+IHSp2nwQcay6b1uvfbtFj7TyfgkPyCg4KbTuvCBCawJdVqYGg/xykqB
TcQG7U9ZUuPl97rYzXSjAfYtgnQ4GJ1XGju4Rrm9ankqHHG6EUyq2O1QkE/eG7gEp+CVZv0D7zca
gaWTnzVHTOLUbBk/zQMu18lRru7nasvilSzt8ypKym3DDhO7z9iqKLbwzPO4QeGmHkCMQUHplfoU
kE+bH3IlgdzKY65tGvWzws24gDBFdc9HBnkUT1sYid1navn57Kqa5erC3JuUPE+kek0NyPKObifd
Yfza8Pn74r6CLSeXWDSqQBGUNRwJ+rqDkh/u6OviIJ5yVw2Br/b7UIv0W5eBK01UcolE6yZB52xe
2vwu2kd4WHFvvg9f85Ph2bv8KEJrk67pq/qShrestq/kXpcQtXRUKemJitQuB0eDoeo74S5sQqs/
06zU6dMbE3klAl0izuDfPQ1Wn6Ktb3P4O8FXKHuvrPN/+0qXMLMaNr5yY+IrjcG4mvb1ulxDRDay
Q9WlGyuaouxwy+nnp1n+j6Tg0kBGquNkri08S3ZnD8IwTzwEystd/tO5swPddAhSE/exDCrfiDLI
PZZe5eMfXDgk7/cBX5vNJRb/UVgVqjokszmicta8tFrvzEJ1kpv3p2tx9+LWOCYqZ7WM0zzdigCN
LPRgYoASbfer3dgnpKE+tp+reD2IFZafPQ2l8/uwltf/x9ReEjk0iJWVtcCDubLO7d2c3KhIXGnl
g6z593wxEEnTJBVYH6Ao2kiTM+pU2uwx1FJVJKV8euBzRNk9mZ2dOm8l80XSP8gMNKa8Sutzgiqr
LLf7tALRznwtSHeeJdgAQyiH1aGmtjcSqWsTcHF9jOWeNxkBuK4UsHhMAjm5Ucm49sNL/eGPBcPm
TKUUtNrNJNlOM5VOPN0CIF5RLCCXdA1ouORD2/XzRorgqgQuQue8L5hHwFg3GXCtLer8+U914fNW
5fhabde42ACWUVWa2aBECcq3Zz+T0fmf9Bx6aAHbmmsr6A7V+laN6Sca/mthLheEP6YvL4zqfzCW
CZDIWEl+zV9bPcxsfP9ydpvqvdGOmd04bX5YNG2aknl1fKxRMzWazCnT71jeTSIHBhys9RnNo+mj
mfaConUEFSIjdZruvml2Ure3ldSdZiiqg20/FnAHKObt3JYrWUk909rnQnI1WQm59j7I72l3nLUA
VEMzOejqPs2QZtyS1ri2ZC7yOhv6aKSMFzwtO2npBgXDG7v8CmeCXFoH0VGQXEuwypflspBXKi+H
712NCk2Mbu+ClIWuRDiGDZSxY1dFc/m/ASWIcRHa4LahSuVyo5vljzo9GjW5sXOvFBUuOSaTVTTS
IMXTRv2Y9KehdnWLh8kDYXpg3gT9Xwn7l2STahCJzLsJyYiFnHRC/ls9jYgUv0ffKw0gyEH/vcrT
KlXlVNcEqL7MaVNzo3Ezc01oRiZ4CLO+UI0OpbrHnatt3EUqrMyhOUWhTdNK9bFvILmWSK9Dp2M7
Qn/g99e6NrMXoWsG0awE63HaWCZ1mQme8xOZcX1B0kibVX7/+1OusLZgRfb34BMe55pOcKy3oJuo
QX9oYRXYwyPECIZDeYOJdAXdAKepi6dAQLJRWzyl2gIDtl56a0iz0VtDITKQVjeTlGU9/yNgXXJP
MkmaJ5ojk1Sfu725IZGKf5K74lB+0X15RKIfiZ0cNTtzZXvSw405vLY+L0JGrZYGk2qMjvn91gwW
5tsY5SAKweDZVaJiXVZO7P/+sB8jx38N8eJ2OMp0aNIBQzTaz3hsXNt4tIQGlaRtbo6OYb/Y9cqm
8BFFrU1L7yA86Rn5lyVOOpo8MwMuQZYDva22iXhUjLWagG4idrXSu3Y3hYX1rPWjD20USWKoKmU+
r/Z99TQr+7k+pibkFVcDbIvBwe7yB8rfpvoW1OZK4NUuDhu1VhpDhjvvZuzLXaravmXe4uBe+UCX
4H0dzUVbV5A3GuoLxA+dBsQd61YD+Vpc//lSf5ySqg7h3G759SWui2AOJh9mbU7uI1Pyga8BWGhx
wFr6/u1Pr6G42Uq+NmcXcV1ptKRn2ZLgsRxtu8xtzZsmSVcC0CWkP4trXXDlJzIwv4Mud+qKyPIs
dBJgZeDsdST28HC4AYe8ciFTL1JVU0aiZtbADfUB5F4hwgUePwyybyHnr0yUehHjhT0VsjFgMOXw
Plp7aAz/vh2voDjJJd5/ltrWZsqASwMsaoCM9YF8DYvN6KKa53yj7bqLfesmzeLaWaVehGtrFqh+
y/nyuGarP4MZ7VUeDUC09ZWgW7XOCAsRFKHRz7oxwCWu/CPeXJICJhMyA6pJF8RY5zwkDpA5+OyP
/Db07UrQ/r8of72VZwNPOL9KzkE428ahzvfvr3+lxqxehGYOBb+50PDbMnqAifP1sn+8hY76Obz+
NTMXkTjuKslqoGyx4VCWTujUOQahbxZ0slvDPkORscvucP/yrZq7dRND7RdYICN2LOvYQEbQ6Yw6
nOhdSh8kC9pV5c5OX8X0JphXsmljAEGvi9JvJhg8c1PyIVu7VrVxDdFXT9RzD6uDLIVKKwcHur6H
yHk01HD+gxPqlM+ByvvDWATQqYiSdoJy36Q6rTGsjAQ10BIFvArFq1kN01wJRKo/aCB+OCyujKhW
b83QFfAkuTTzIUMnSsox+8+v7w+J//W0XafO/W05/Wt5xSX3oJah4Z7aGZbO82vmnMIw3D5+f/6+
dK7Ev0vWgNY1NoMLJ6Ats+1N9sEsnhlP/bR416rPeQ5/f8qVuHdJIND7WGWcgXVSNV3YzFVQw01L
pejKGadiev79IVfn6SKZzAAs1QTFh9igZup0zoy5mhGi1pV7Y7auBcJL2kBOYqiRLsDPWpfdJC4D
I1uN4OhDb9gnNNKNBpYckG1Dji1wFi4R6j/ebn4a4n8cwFIn6/CPl9BIVXs/sU8NvWVYeiVx+Dny
//hlNsANTAbZfZPH95awHE3vnAKKWjc+yxKF/hFBfhAEf/w8gHuKIANe3CBhEgA6YtaH9D5bDDuN
Kfgu7fA/Vs6Ui1ilmPOUJiIBx9B8FRVqPjqSOBHfqmD9bLh/jeQiESlj1vEqwwJrvDFQwnSF/14q
g44G+COHlgfE8nDHhQDwugWbHfJ4AWqUzlseNBjjLVOYK9H+kg8gTbXIpRgd9diK0eaQvUy9EwJs
NSDHOBafYdCgm26iEa6sjp9D+o/Plwz1bIwd8AGKulb4BG8WOLtLjxI82WZQ1MqyhWJzFepN69FM
+A0kh+UY/qj0nMfejSW0ZMf/mPif7fjHO6iQX+ddhgjYe8/vh4fT8cVyHu9vbOqftOJfv34RN1oq
RGk3iIFNFYd6goIEOacq3avVs2x/iXpy874D2yZ1K033GwCnixmudMVBguWWpa3nlHt2D71YsDdV
ctYsAW7dSuIfFT3lYnyBJYKT28YmJuM7H9/y7h5YBBnE7Iz7cBJy6GDduIL+JGT/dyjyZR6TAsgP
Jzubb6h6ViWoBAJvEFsQ7bY+R1OCRlTUQvSRCOJUWCE2AGn9BM+ZHv0je93A7Wco36iiAYlAu8CE
ngZpFLRmaERrtC3QUULTCMYZ7gSSft+IEL7VTqM2jh3f2xOqmlJYcMkzegg2Z7dIKv8+ouTLzInl
wNupJMaY5BbNKYAncHA01VGy4PoAMnFuzjdk3bR/LjMYo+DP/1hmOAsrBXLrfKO1UAEHh59W/n9c
wRcpLS3VqVL1Fnd2ctSVe8pelLjzWmis8onu2vRLandlBwfhMRzUVaacfn/ulYP3J2f5Y0Q01aFR
QHF1KtPdgL6PjsjU3Bf2hlu3kGDXjt2fP//jGRN8Z3vsUMiu/Zhwzc7X1wey28f7u9/H8O+vQn6K
On/8ftvSrihUS2yoHaMGdeqlG537ay25S55IncyZGfOfN1/yfuohyUTWgJsGKpYwa/ILZ79YOk+b
/yYx9T+o3D/GwqCpTYGhQaeMF45cvQnxWP83SRJ4qv+9eu1kyJpKXW5N+omqj1Q8GuxG/nblDLgk
ZXRNLtO+mCGyQw7KPHiWeWphdPj7972WVMnL4v1jUrqy5ZOu4NhGCR3lYhrMkbXg7sOPl8fUl1bJ
QTreqixdG8llrC8nWOAQfIB+XKv0oS9WTHm8MY5rv738+R/jaLOi7SHkjF5JJvkyV50URkKqfG4h
OjJXo9sOwlEz6H5lWmCRT5tpblnVa2UcdjWZb6RbV3aLvPz5Hy9BrYT01MBVXbaepfpcdve/j+7a
7y5H8x+/m8kZgaUDBqc050pdpWX0++8q1jUw2iX3QuNaVRZ1BWgO9l/rDWXIcRDlvrSFJwv6KuIl
ObE+YPpei90K1kO5I+FiCbcb7hijX3dBYh1V6inAsaWRBGuozIePbqG+1SwstllU8x3L14blmeA6
2OFguTF1+yTMs8DOnFHDH+La6AAPQj70BEYbEaUwI3JNw5XSz5Zs+vgzhYHRu0U3HfUGzVEe4bmZ
KoE9bUv7gUJc5Zvpnm5C1cIHiCmFe/Ad/Wy1x9pvuS8OnDw3qC7h0tOHxjcDRg74Pyg+6iuVHmgW
aFAxLC2ng59037XusOf9trDcUcLo4PsDIJ6jAKR+pDowvcBIkFVyFMOxip1m2KOC2DbrwvAHtQ3n
egilOWAUbvAPauvZd4kqRxqcv/ek3o7n6dtUx8D8BsRQee5tHkgf6JE207YwTkZSYTsgp3T1eVqR
9sO0R0ettw302eqt+T0yn9GwoGt65PBuKN0OnjMr8wTlIMaOuvEh46+Vit9Cpxdasg8scQpI9Ukn
q1LDSn9rjsrdEFLmY0O0D7SOkLUaOgD57qw4cChpkKx0ryoNctyokFQwH3bAzLgfuk8L+uixh79H
gasB+NYB9KQ84cX4Hh2YFP3qwh0foGIqwESAjHEHyPiqTHyFO2UBBeEvzm3PNp8FtmWubBPU3GY9
JN95s06AwoP+XKB/khpaE67y3gVwbcld846abhXZW8Icu/I5dCaV3Wy6yXjH2WvOoXmxndK7sQvb
PpJaaHY6heKxCqY8fitF/K6bnPKUBGP/PCd+kYZQdkhfEpABWmdOvbn2+Kna2E/MOlBYguANWFiV
vvYsXsfUbSWfH/V+b0ETGdwGhWGtRwX3zGpFbM/UDkCbqnDo0Dz9KU4h+c322uTPZWDaTv2egdU+
+xMuqXnET3bqKAQaYiiRKOPKggVo7ELNkzNP2heAStsuh+lQvTJEJOwo6c7wRsOO6TDoE/CnXfsR
wx8md6CUYW/72Knrz7xew5tjWMPsdvam6pyjfwMbYekcxzshvLraWdoBPk4zHOYZvetQd7E8ChV7
eNTkYVVv09yDlv9onVE80p9Qtk+fDajbsXAqPfrRYfEnrgSe8Oyjacpr/EVsHofEh+SuHdy08xq2
mxhALJ7AytFPtunA/BxgIvxPKTnpAVBIsFchNGyIlyQB9LKNt+I5h8itueImtl+kfNeQ/ziWcMOx
csyGkzzZ7+ifJ60L+xmQy2IbZjq+GLGd8BG2evfQFT6WqwKFp8+ar2J868Kxn2d1xZgjD7t2eWEX
D0ifR/LZdNEswvjcZoE0Yfo7si6/ipWZhbLpokWUfy6UzukOn4LFX9gteh/2mguTpzq5lxTHGLyW
PGbTuoPTLZywIyv9MqBMXaefAhqrHdQmdCdDKzkLlHpwGuy1DH4yKyiKS/Je614rgP8Hv9V3iRJC
yQACQlYXstJloMfY6GLu2ehCJgJriA+HpnMlEHLw7xAH4iZx0A0LmL8GltRRMnhV56t5XnWjY46e
RXI4GW0FzK44PvqqLu9UC1poh45vauqPdJXfJR/Uci0UCFVHUxEFQn1rjgFeoxnWFD5L7UpHsC9W
I0qtG7gGw9cN9AtFBVwaxB5Hn6KJ7rU8pMZn3Ey43m5GoEbB30GlmT21UNFEIOieC9UbHkWJCOSa
MdBHUHyMVBPS34EMRSjLMd4sNCwSR/4yJpdsaOssf+9p/BzOJUC/MyTwfbyXfZB3drFjxJ97t5rO
phqB70TfzU0SogQ9Br0KIKKDoCdVjzIkO78102sPA8BOrVNGmuSMH9z0U+624DvU6/wtPdRY2Xlk
AxEA98Her/K1Zobw8praw0zd0XgtYlhVO7PiwXpdcadHBjI5vzfbUynWmQTZ9S8jx62qh7XadGT2
4wg2gLrJT9IWJgQPEI5x8S/m8CpbTkmksPAywwVNad7mYtvogBhs29bXT9bd+JR+TsqGiaj9nAcX
+xwSbB6cgeE8BQvQSXerHpXYBmtchU9RmoOCBSnIdvBkU3W5jgQGe7+30TO1EV5k3c+Wo6FrHaJC
8Dipgq7Ax8SLFgOioNGGBWB8Q4Z4oQhHUTZtmztj/mWybK+hrZYhldeNuxny+NoYuwZsSVX7rRCh
1mdeP+gRYASHcvI62WPoNvhUu2fGvs8+svw80q2e3MfJfdJvs/guLsMBBCsz9qdhX9ePTb5XrLAs
NmJe1+MDjnt/ZsEIIyTbdwd9P0q7chrcJMG7IkR09labe1in7VkBJRecieBWCyA5RPVtKS8zeVfi
F8sKx/hlil/I8F3g/zNJKA+1n9XjeiqOeQxTrG1qfmhgNTTrWgFCOvlETpLKgxfj3RQLSZ/tl8mh
BotYZJCJw7ZS5X2My3hRlx6xHtHyCBKJRTkOYDP+6oAsERDSHQDQtB7meJcrzS6dICaXA7aVV6t5
OOH6jzfl4Szq0IZQ4xgW0Neowr4p3FqDM5qGc+R9gk0XtVkwD819i41RVbjpiHcudSuU5vwe84wD
X+rWhMmRLPoQIhqrrgJuyoY5laWHQm7dqTBW7fAVY+xgycIv8VCo9oaMvHdMqFEUJnGHAXFX0+GP
ATNm+UGNc6eXVCeWjK2dHXXtYMrHgiDe4BAwJQuSKqWbZtqusaRD2kmR1YNvMD3EqEEWFGdQv9Wx
DnhBPEmsWom4KcVAoElbNp+tyJEGFCF6RK41W54OBf0JtsgFTtwk1rwEiXelg5wGGzACpGlbVAEZ
DiMHPgpVC/B3oib/KMjiGWqsWYsaHrNgqYZPFZdurb5mcPBTi9oxhxGugINjJThmdQbfrm2OMdvl
m1Z9VzX3xkEJTQsrZlY3VfZTIDMLxe9GpKNITIzhQe2yyB5e0/5gVxuYMDoa/L+ouE+o9cbKBtRH
4pgN9QqL+kprBU1+zhWYVQ53ssaeMnN8m2wTy0eCVWWiAEhrQc8W8Q0HQNwOEZULN0vICzwE0clO
zolqOoXA8IedCq5hmkgh3PqCNMVmy50kgZUeyu+AxrQzJOQw8oFVLhPpusZfVPrW1VgaGm3sS8lT
XbLtSP0838/dgyq9Vukdz7F5wchsyxKNG5ybMEOU20Nnr2A7eUBrxYcIDr7jucECLtpHJYXzN6DN
/NHozHCKoZQCO0TdeE6xSZUUNl/gBRuj5MRq480VARo7D1P8eKzhQJVDWQ3nbq/ABnJa/oA8mj8l
ExLlluU2YF8mNopoSf0I79SqheA/RExkSBRJ3xDkcWp2R6SDKV6H5rPX12kfDWW76vu7Jvlo4O0T
0/vaTAKDrOb2VSJfwjQ36RIAx11j4JfGCr2ls5luiLlr0XPS1bOkcHdSOdz/Pu14bc0nBTdWVFY0
aduY62K8k8B8aHK3hpGQDJ++YuIfM8DUMYd0O9wOJYN4HGrq+VptXiZ61BRcJMBpj8v3YUCMYJoj
iW8x7xV6Hslx7IXDJe5lkLUrErFqVGSGKUKXvYO/HQxOoXA3dY/jWDgqYl48fhbJvgWTFeyicUSp
z9p1AP/KNaQoCTpy6M3XS3mcxhUMWO/7WvMZUGXFkgLiC0wi2/bDWdBTCYnzYkt6gMg3qciw5Zdv
MSB+xYDjS+cGrWvyBpuZEk6283k2jpp4zKWXGnRm6b3OYPuyKdong7wwgyAB2LWEBC174ZCLW7p+
E4v9GGruypcMK8th0L66JI3KNFkxzJrSSw7XkacjWzaotGn7t2SUvLrVYGEK7TDZjizMip6WmFBz
Jet8WwKUNLPKZzM72Baqj+gEwE0kXfVqHtb6yi4Ptjo4MpZgkgnsGRzLdhdKXHcVkwcZwmSO0MGX
NqJ5YhPIGyY2yGudAmky+QMZgyWyTwV2MG/3NZSxYd0S1cCjZOl3Hm/SAfzu10l+ptlGn86FindD
WtslNEyar5LecbETuKPQzu2FCpunLaOI5xzzQWEHNq05ch8FHtl10ngmItcUf1INt0adOI323uSo
4EEku67XPew5bA1Uar5T4iehHTLIddQrysEsKg/aQJyJKBCzOxTwKDKmNZHq/aQOu1ISUY3isMLh
oQxGtElTj9QzuKGw4x175swN+qR1d2qQTA1djwowijFz/t4LFonBN8mAlBheIDHblpw7ivZhAxkT
k8bvdOG05ksKmGSWZZ7Vw2pElXwlfpvEN2wgPVP5UMjKJkgvtR3UPPcq7iwa1JnQXl73HTCkjXDb
pnbh68htGvC+dwkRLi020NwCXxr+mRKoM8YTU9NghDvzHH8aKAIUSFNrDTuqORtsXdXnwUyjGXcR
GfWVtqsPfCGN9wLeQ/smTsMRV4ixR6dZsd2sUfzS6O8tmHdCqAgbUXEZbrNzzyOlYIFR9L6MrHHX
9SBeqgSWqKNPe7QWkSvMaYhKrp3ibJ+yx3SE8pC9zoedPmHTcIF8edeLR5vv7TLqOwg40+RYdAlG
dYZ4IhwgcM+naoCrXq6O22yOwfMHiryTtrhGJ+gkmCtJVG7CLF+gGweUKi6capBLk8c07XnAOVqi
zCFpBlLOqYKL3EJa97rCPEqT4qELFHdHjeUrw+yfNbiEwnMFBbwczL4OrqJbdRK4VH1MTYjkqJl6
aJqZbsoPYoQwPY7DAXdks2K4Z43Hri43JuYAbt6+RMG5MYQrg504i5Mo07BoEzyerEfNjDQ2r2dk
uLV+TFty1PQqlICalfthnVcarju457abEVkIKFmAKjN3ToXHSmslDEgcl0iO0BPRWlxzFOoBCiAh
2sKtEvZPMooIsqfGUZERt5e642Ah82HGLjMrMOzTyJ4xTwNxrdFyO1TbYB2M2yYwSkhGKAESlRXQ
q6zWGql80UtrnsVnwdNnk3OvGwtXywd4CBVwSWWw2DKdoVZWCUgH2oRoBOQvNBmKpHA7qMPlzXio
1QZQ3h5v17jzgPjBY0dVBRTr5LMtsWeO5ACmaqjHzE5fIhg9dyrS1Kx0COE+VEwic5EHGM5p3aJF
s2lyyUkZ9CykpwJ/oo49Fu6LggjFijDuz32drYtifFHttZhWcGSWJNXXpbUtfKYU3mSoiCyPXZyv
7cF0efpBUc7oSwvWX7ZXFnZUQ3rCPJgqroUzxHM1y1dyFdfPyrVzSE4kcjTiPl3CMBVa3YHIoD3O
2X5CqFF5Fw366KUKRK50JZrVykkAzGBTEMNjiGGt6OWXlSApns1wCQO6jCpYnaNLHefiaRiMp6SD
QjuksuN7nRH4K/e7UkuPcHT0LOO5YqHVLKGQRZDmC4cOFaNuMh9KiCaCqL9TkwO+FmxDEUAwG12L
e7yaBDHuT6TZt+CgyvJrDV0WiQpY1hZLk+7TzIADEBAnBFGqVrJgRBVWkgsoFHAMtwU5fuTbVkFe
p1jRCFdwecr9Cl+tmR/hkAy5pTnQ+T3c5f2k/uir+R652L0MldBO2K4ANtaQMI0BbPmADjdhdjyS
oBKr2B6gpyFcna9gl+sQE/brI0Kg7SrKC7Nzf7BH1za5W4EAnMbCscS3mQJSieqVNCYfnaJuR9TS
Upg32rDk6hVpzcDYmdvFGi4LOin1jcp4oMgOMtk+xHx2ib2jsION9Y1c4/bcfzHcvmKp90ajcOce
Fxqh4cjPPGKqoHK+aNASq2S3z8dts0hroNBox3ctaqp5X0eFWnhxrno14y6EwaKsV5xB1w9mek7h
Yq0TadfNmts0ewZwsBqY1R6+2HDjcWzkotlZ1+7m4gUdWz6d6sZwUr1QtrTJPUr0Nefa/TSq+xiX
3rwujpACBxmsd/Ilu5/JaxvnP8l/nyc7eD2vDGN8hoE4HKrQe5V4svjTuqRBntYcGbWBKoIFOM5h
rcWWHZqAalKg6+PdCOA2noxyKThwJfJbM97VKW5wsM/tp63CW1cmhaszea0p/4+z81puHNnW9BMh
IuGBWwIEPSVSXjcISSXBe4+nPx93zMUeTrE0cS46VN1dIRKJzJXL/IZ2T0FJLqTcG6HjafvesJZG
ySUx4to9m648UOgnyFyMBrF/uNPrYt/QlTXpz8x3Ip42PfWOaksA+irs5/VTSivBTske86bEUq/Y
C8Wn9yJvLbU6Cs1Az3mWyJLMY80SDcG3TdklJ4nTcamU4SmwUIOdNyMdEpXMLczTQ+PTU6QPISVb
kzGtyDskSSgafCYN+ftQPuXcBNNEnaDoy6T4jLG0HMqdkPcp8XBOL76fFOjA58zdyLxRA0qZhecy
fFGRbIlbyxGYfYHLXmTmh1oc257OrPHRyPXSIguUUjIWnbmrjWiNtG/GTdFIbmepG6PLF6aqLczm
Z6TyIjEFEIxU04C96VysunKfopBQSm+KAojz4v+XYJFdHplKOjINUUycVsQ/R80gC0qRN2vfdqg4
lrRPU7hWoM5LBeJuOTu2hg4N8judXqxEQY/6pPkRMZiKtf9KUM7t4GWO3SH0y1WAx3BKQt/Jiccg
0VGi9Gek0aWZz1HGxd2c5bJ1Bq19oF+e1neVQec++LZMus8CHYlc2UZ6vg77b0WmAxNmSzP9keZV
bMOHKbONWlTbUJhrdHHuDHPfDeQ0+Lhy6C98U4urLN+0eeZ0VCvKADV4mA/zuMzt91ymWyHoZ5cG
ak/0E6PgqcPlU8/fyzhcG1B5+tiHrjq5+vBSEObsMXqRslcfa/Jquu8tbZ3FMaOGiDzsT408TU8c
7l8lY6nQbZWSQ0K6psQvjbzTwcDo77o4KBFFNpvMroplHBoLremP8/wT+aXTaLbrYwo0lporE6KL
2MPYemGHwV4MXMT5QPSWYF/i3amV21ymKdUPy4owF2XpJiRBSwHxZQ0NCIM5Xj+6maySvuj8RHau
EvsMCm3RW17avHQzfpPje9YilevflRFT/fwOz2K3iB5sy6CtFC4E3c2qjfdWL6DRkNALnDBEv2m1
BOgFNTflvN0mTi+zZ3w0FzUhNglumLH2x5/9tW2trLamqc03NEGrjvQ+7ZjELsI7k8ZA1dI80HeN
4W+rcNq2tCsjS/FaLd3FFdMfOMFZonvl2NEhZyuHzbIoRkcy5bWObaBK5TfCfNesejFgWDlqzGms
aD1m2roznvQmc+s5cFuJQFC27jhoR1ExO9E+pJmgI3UubjIrUmGvEZdh0rAfAAPn9N0atVqEqvKk
NOmDEXxZNF97O/IKYCMSN2sNyswKcvy4Sfisn9p8b5vXOLzUL+lbrkbLvECQQtcXIZ/TNuY5y2JX
NMNGb4dt0liHjFRfoDJGL2FXIQuY5AMlVHwoBZAlf1y1tnlI0c1QpI3UWdvCV92KWRhwH9ccEcSl
fu2VgpkCrfAs6A8z5uFlEK7atn0T00jjOnkKhb1UbYoMrTSWelu/t6bK5dyVrkzHIovH57wPKfIu
taDZR+tMmyktUZrKFKh7AkcjBfu2+LGfg31T9sFqyN4HJV8NSuNNOh6RyTKQknAhS6GXUouVMsRq
Y1tMsHdLZRsXO5urq5VPeb8v8rd+fNOaj6FGhSN4lWdEBWm7GHCz/EzxJDt/i2WWRV7odG5pb8RG
vgz9JRj9nIFechx12Smtj1K8RQxway11kzaFG1jRQ/2Spk3E0EHh7VnDzh+3NtAzbd0oESWL5ph9
+d2lw7LgcKEp2GlnO9n1dPtmCM+Pifbc0xOX7Vetx5S+RychzD+KYHQsQ6YnGa6nlJmVGOUXDJ2X
fVU/REI8jihUKZF0rzf3MtlnbkTLqIXLMB4ledjrRbvKjZM/7+XM8vxE+RMO+7Q/ZIy+qqo72Bje
O4NSGK6m1/cBjrNMRJ/MWSdpnH+yLDQXjfxcjv6fJO84eL3i9PXk+lwLNg0ISOVjVhxLWtl2omzJ
01iGymsojMwEz7r0Ie2TdWC0xyKkM02+6WKCSu+cEO0/hlIKBfLeIOKGarOUWqAQes3coWYi1qQc
KCYYek3fWxu8oC7WinKaGR3apWeRp/e2qBZDlwBqGp/0INnHff5hwacfk84LbWUz8fPy71h7eqo/
byp+tiGsAX4KiQqfMNJh8rkw6l3JO2mjXHf6rnUMv3iegSynZvAZxvpG6skACWmdSDw7gOxCpx/J
I+Yd0cdYmq6PaoGqIO5Q0v036H3TBEGpxE0C5GB26JZBncomb1TrB+TC1p1KL5FRIkWLp5TTeWy2
DNQ3yA1cppG2NTGNGfd+2AHlq1Fqyt6B0RnjT2S9BtNnzii0aWSv1ctVNoM5pfrSgo9CPlVIb9v9
cmIt6+FgMwzSWt9VoQFZkmfy18v5W2XIZs8T+tampxOvJL56koHW5s9T3dHzwQX4kOmmo8qzm5N5
YgDBqC7L91n7p08/oq5aq3gWtrCymPpa9Nh6iuXIPKnpMQ8/Aq4KTEcWofFV6xNJeMe4KXuQA9+V
BrLU0Y8ee5N5XJlL62wOj6G56coN3euCqc3QbhrIS8FwV0skrcJ6kSI0YYPNXK5jxVx1Eo2HoHXz
ylwazB/l+GtAcs8eH0a26oiwQKK9TNpJS7s7S+nXEGHcNEPKIOKAqww3ovhZ4SZbXLJOM+6WchIr
C6nUFjMjXTlQvW7eCDIBKd32w64fhCfGeos75orQKHUXI+b+xyD2FU25nuXHgKKF6yvWsZCdou6R
GkKjKo++rAQXpVj7UvtLvajl0OiEvZvnfJ33FuFTYOE0n1BqlR27jpcjho1E7H3RJieMP/dDk+wt
Y16HEfu479ftsJNqalM9OmSGupE7nHmIkfFIFT9Xq07TVzPirVgHa+ofifGV+pRMpHKfjfwJbylg
ACGr+yTZt4Ahho5a8w4YhWGc9O5YkQcowXgnMaGRmPwl81fcvNjTS+p/c6ODEDxq/boLISrf6Uzw
bH9jJPscRViAprVM8STfAxqQa+Z31b0l3VtgymyxkdrtOJyS+hCURy09yOEhkg9i+uI1uaJ+aLrI
LezAm6L4HBbveTDtZxEjQwG1wJ7it6EUGEh+GdNrpaYL8JP3hU6npMqWKdNKun50AI1zVZuQwh4i
a1OGW1Ex9aXS9QYLo5vwwahR2GBKWSXncpQWlynBDHsMsWuS5seBVk6nbtm3vo3VQnDW4nNJ09qu
nkrTOHWdcg7k7C7Q1mJYl/yVtldZRcP1sx/k+ykg9534Sqbis8lfY+k0M5WxzWQ/osabRdoqJJzY
MMik8pBal7eKd7N6lND9BzbRPSXJnxLP0Dmgo7kbEuq6ut7IpsQJBiJQZf02lAGyzOZ2Dk6X29HI
ZMbYOdSk2P7oiu5u1Gry5OZ9rL/s6rU0dQ9jSi+wmZxVz4b1kNs547zPJsxOc2Cvm0uCleZuObe7
JguxALa2MkWUpn0XREJcmNutKciJM3vbiKNlH/sYjtxATiJQgg5LhEnUR5G3jpnr3uBX6yB+sXH+
COK1Vn6YDRgtXd0moJGlIvvk+mfKw/xei/CzdsSqylG+OsTiQbHujR8z8Yx3w2IEEjhEOZP+EpWl
lG7kal0Vu0xMLpYI00BTnSTYqauSJtUu5xHG+F73v5VYe0/Sc0Nlp9wJRMSeyUx6xdPEpwq0QVDD
w/YzlHmvlD5jE27rFy7i+Gm2wfpwywTxWR8WdfNVmZ1TpmvFXqfTh2y60k+oeZl01ybr9oTipmKR
gTvzjwzIBdvTxjHuuD0kOocpGAUnLj0crPhLyp3FGuNTDlCJXThDr+XueppWFlu3cUDLBuYBnCyR
LUVLe9iM8BYZePzMPp3UpTSsE11daXlMsEapY9FpS+OzUpVF0Dr+Q0+TpbSfMyQLSpztl2RUc7lv
Cv4IHJam2x76oih2jEHJYck3E0wxDRp4L1Lizell3k4Ts3lvPvxkp6RbQNl6sqez1jHeU/zd9Iyh
+9FSTx2YKKQZCtMNo103PKVI2SfLFLZX7JTyWRL3Y0MihyD1KSi2XUmVQa/UkRPIFoiaRS+9tDGT
Ty5vPrpyG7ygtmP5J7hIh9E5Advk+CFetU8W0rPilZIgMU7tcNKpt/ul3EHs4XmVp5FagMxckAvY
HuE1KdZtuSe18EFJJA5Y6uhufC/61fxklUvNfEx1J6Lm/WlQ1fxNVEK+BXe7ohJoYdDU3QDcbdr2
j8mOEQrgiXRnPIRnayc+Kd2No/0Lve7WZ13RCmJyKfIUPstqKAV2Uv4L+PeGvo241uAVUSQKfeIX
D9voaG37e/Ay/Wf5Mt2zrz76Eyl8JRbyn38j+W6smbjW5M1HM1KY5tLzceLNjK1ptm1WocuYbRHu
LMQYf6G73QCMims93iCr1LFlmLErJJzGNCoSoidSBORMOK0E3Vru6BSmipfZ35Y/PlQTTUgaJyFY
l4QWEmhWDpG2+OW5L9jRv4DuryV1UbLS0/jy3NOqWLbe6x3TGefyD2MR9ygWp9+oZn/fKOJa17VP
BsNKCt6nyI6htmrM35gtN1/d5RP/C91pzQZ5Y5ahsncQACbqDV353UUVhh3pXtQa0l8YsLfW6hpG
qtZW4ivoifR46JioA6vWMfLjRVX+ZjjxH9rS317HFYo/EkEr9ZE07Ez/bgTs1BXySkJPAVPFhaUg
G9SDN5S5PkbsbGiV0vKm+q2WA1jBEVRIoZ/ti66xEt1pgfRQ+bRN65L2WrnXsl+wwjd0VYR9FV+o
j2YRBsB0Y76h3CKZymRM8WHz41eLjDRx+oAIZ9jd9/rDAGIGWWOKP0baU7SwSpB3cBMq7SzbSyG3
7r938s1vdRWJeDMFTScbpuF/RMK3F443WHiP/B2n5dm5l5yXwGlX4db+7SP/zlAQ1zqyFc7mTSNg
1DGbJQnwkNaGWj665gKY6CbdX0ReObGrC6mqeW1/KLPsk3UHLsgjk1j++8Fv7f//R1W2qAuznvkW
z70LBms1QwMIFve4HTiFVzq/BK4bSGfsoP7vY2YOiaxJtjHudoDuFuXmXXHuGCEtQu+7X3y9aEij
cJO52yPNr0/b/WP+ssqXY/yXI3GtKGvWWlINUT3tNAaDWZqt8WP5BW9+a89YV6j3CmJ4PnfhRUeT
gfdiuOjmv+HLeGxB1sZHxWXYtOh25iZ56d+yX5x+br6wy5P+V8AKbUrkoJ8gYi7B/LoN8TZzvoxF
uTi2zvq33XmDGiasq3AlR4pk6pOJaooGL1KNV9yoQFNytx6BGxU95ZRWbPRE2ldTvO4C60sHL6uZ
yS7194zLSnNZK2uTlmnzx6AujvAMVJhkNLKxT7mNBGiIbBiPgU0mJXr0AN9nsik7H+6DWllWVYTk
XkHlIv+SE9wgU1lXwdFUYmbcA5iOMn8zmJoOKsD2KUjelE75jEq9/s846t+n6lYkvlaZnRI9M9KK
bde7yAY4/ZoabRe7zSo6IbCwVe78O7Ta3fhQNU6xkzx7X/yyP25QNcW1bKyaa10uaxGyq+7oIux4
aA7RtkKzZFyDJ3S/+3W20hYW59t4aTG4nXYXvQqEJFfpCnT1/+7cXWvM9gaqPsjKj7vJ6h3VbEOn
nZko/Xt5/yPw+ZdTfS0tq8NKlFWdk6ebE02QM6BqoT12gAiqmL6DRtc4vp/jNwauOV7e+WcYfjKl
5PqgD3eBv3QMVcYXn36n1nxaxtGKt2llA29hlGbQX5YMvKaiZQ9hUaYtZ9xL5peKtpjRuwWbNy+e
dB8dgI6ZWPupAYwJGUmlxWsbgVPa2+Izik+RBdXmXppPXc+dEt5F5gumuQBUvqtsuLP9naodK4b+
imws9Aj2qv/u08eV4+5smNW2NK1FEjF6SdfyFP5J0g+cylCZX2UqA7Fp8++lvMFhE+ZVYDYiQ2/j
DjXSCjQJ/Q2grakbZ2IZNd/aJC2ncDWET/mcrUqKK00aXTsIf0mJbgTna31dJsmFNEAK243VIfDX
g/LbpXY503/bH1eRWSkCLZQyPAv1BYA97rVxwYt13+qFWPz598Kpt7785b//VxzWkF5ohhoycuC/
CKARoM+LHCNpZUYJwvDsblw3Xe1pFjO8afD6MvYAHKKItgmTjV2uRbvS02kpFBBhiAGnRXUX69qL
OpRnW9BVTY2TlZNLS98WtrdykzmGKb3atC+pV/cmww6//U2r/MazqFc5GbM6OPZjjzdmuLp4PKit
tfj3Mt36zVd5lRnIkaZm5sDI9ZD1jxm46X//4hvp9LU0hGGrxZCbxrBLQFJnSI0XfojkBnqVuXD/
/RHy5fH/so2uJSIEU3WbhRl2As/bGG6EIRBWrLdarLkGeKYYWIZR60yULup1vwS3W7XrtaoxQ7gh
nxMZUQL0hl4rrOn8jb8xl18W6US8tTe/xehbqYR5dSX2TVMkdcgnPV+cnT8ZpJxC9+stcBKPbf3L
Kl7O3F8W0bzaWzX+fUmWccjBZ5jzH6j7a6Mef2kg3Fysq/0VNUNXV/IlfC2rjxKNngrXomiVrwdP
87R9fPKX8erf2+HGg1zLeFKeoJlU8lEDkbJkKNGqxUIefmED/ofU+5d1uhbzFFhpZqLDjItmrqOR
1V1Mv/LFx/+PFM+tR7gK9o2k5E06omiQLMjD3z9lUv1x0S6+3i5m0b9RfW+wi4VxObP/FRoTI2ik
vuFRCoSlrBXCUoTf0eEfmMao9LzUZB+J97swxK1tcC3WaQxN4Q+XxXt+1tnKd8gMnb9eiLaoNP1G
976RQF6Lc2adZduan7F4U+2lqEubIAGrp6F4MkXtVdZvtejNnXCVemuxhBBvqo47VHUu+pEUYyio
O6AMfgsxN4KncXXw4z4wRGSxlUu3c17fwS4cMOTdVO7sPIA4cMPDr5KmNy4A4+r4Z3Vk2qKgXMH4
0GXM66RusRoXX6BSXcVNvN8Un2890lUgUPSglgZFYYSldms7mtdddTdeeGKgbP5X51+/YpkniphC
S87HHdh5o7pgdBaK8Yt8xY29dS2B2Yk4VCWQWbuhKr1Ee03006Q1rpkFawEmxB/93/K9G+ukX4WA
ONUGY0zQouHawk3lif43dJzQyTieL9XGV0eU418ggv2qHHTjFtWvogHzwb6bGpmzOTnCiegv9DRU
Ph5+dfa+fPW/RE79KtsztKIILNAXu2cyeAYfNNm/hpGpHbZ8l8oY1bQnCTJXDlAr+VWM5kYsvda8
NPzAr+VLHR4l62SKHd94lqtu+e+9duPU6FchQLGFX4BdQdfM2DH5ndRfLuNbgVK/OvnlFOvMHXkZ
UAY8aTF7+WOIjKG2qRGW051xlS9/U+u5tdOuTj6iZ5WCIi7PoLwZVgX66n5mCCzB0/v3It16A9dH
3kisgInzZZFeZ+bk6nQhkJ3//ctvvIFr0XpVnyo1aFB/i1M5ApKuuQVo8H//buWy2n/Zsdfy9IEO
i7Sz/o+cUr4v3WrXrEvXX2nLZlU8ITK9Gbx5K5/gAKFInt391iK+dTVfC9ZbBlbp08RjqVz/6lpd
p17hnGlIOw3BH9iGAwxn559/+8D/9Iv+9qhXp19rB91O7GHciQYynTy5MeDjMdjHAXjD6Ds1scUW
ECqZZbQplWfeLWELGCpAEUjVwcOcFscxebehlekNQgMxQu1RQ+lteHnzNgKhCAdpOys1g+KDJiGA
Xmf30CeWyZSCp4FqI5tLCztZ+VK7a9i1DBff4hwywjFpO0fNC8z1wKckioPk366DcpH29ibqh0XB
F+rCfaiC8DCAf87AYM2PuUOVXtxLAG2mBOMIUAABeNIQKagJVYFeCtftRVS1B83e7NNg2gg/33Tg
TWYJesiTDYo0s/8UBW5+Yp/TKFPjF99/nPpm0c1UgsbR1yLEBj//vdtu7ORr6c0wDkSUUGjvSv+x
he8l/XKVKLe2sXp1l5hGDvCpC9A3q79UQLZpfZoV0PNmdu4y+uZptdWayO2nABK0uQg0xsMToLgm
iB5V9AitSyLN+ponM31vDKZWWua1RburRbiypmiZqvmdln0lkASbofWo95YXg4xcXzfNPrHexQVu
Of7BX67PAJxDt6upAINmL4s9/CCz2FfZD35iTqkeMWOsIE8zDFNAZtnQkKvG33RgZFrzqxWoO0rJ
OuU1j12xbuwAoFcGe/5HNmynNaSFBS/Dr/E+NIWrpR9K8D6S/6tYhwwj2L3ogpQajq0xblIddPR9
kekbLfS02VqH1TEsNvmovfWJukbSCRRXBkEc6+SjhcuILAMsl4vmMdd6Fz1Lr4eW5edvprqcy53S
v5i64hZg9MxyZ0/+optML8JPpNuPVbiRLihfyInJtFHzra2lgFIQ+UhnL5YeC1u6zzp825nPh9hX
DjJ8fgQnRtBbhupqy1JHesILYFrJA/yLIVh21vtogLStIfxfiC/V6KXW5Oa4VE5qvE4bCUhr9ZBA
9PEnfZ2VDNlL1Smxhutgfqn1R58clOTATA1Ssh8jFfKpZvJyhImpWT92+KUh+l5e4NH0PnJ46DYI
/BTAkC8gX1Wr1ixdSze/SxUHHGtcilhb5L3YQKp1/Vxdpma+lOni9SgG5B23u5GBwAGWFaDG24/e
UPjneFYQmsX3L8USGBJO30jPdjU72lisbXFXoasSxO5IDjdKD+GUumKWvbR9CrRzyxi+nsAkaz95
OW1mAQDZ6J0CaW41zr2sg+kJmHYE0T4n+jJujMfOBNwk8WLEm+RHWx8S04UlXeuQc9OfuDg08smv
/wxiWokGfRRT/JI36jfj61Xyg+qfLFPDDyjZg6WUvub5yy+/Q3RIw1BaDb0KjQIfNitblPQvTeDQ
FJrLyb54V8nbHDe2TGzb0HeUhPeIzkTuyzTmUYlQ2A72SapKQGf0B+Z3Wb2vTXjwSrGasx4WP/O4
5tjW23jQvCFIl1lN87UHVaRA1jMdtEh3lbabKxzWSCySco1a1lYKkM61Ec02sNFsKc9y05m6ztEa
NgEdXHOE2aGDTIm8NOs9XL18W3HDEBBO94aE8FoT/rKcnnSQMn32USifPqjgALhcz647y+ODRm0e
VvfDgEHDAM9CsjAPgptQ6F7S5Hdzqe+DCHN0sJ1Ysi8C2Xb63Fz0JRKWeK3VsuQYcBOnAV2NJj7m
02vRWFj3+JsUeyUtaghiuhcOxl0I4FlgxDQk6gNSr4P1KsuMfEYUrgrVMwDPC7C9afRcAH0vajzn
vLiCml6uOzib6Hq7pv1uz5BNmJ0MpeXaRo3SSb0vkhJ31kE9WKBHO0gN2nTXZ59THsDqWWfV11js
p/o5FJZTKapXWMeuQ1krWALfhbEkvwiJ8MrDN5NEd9x41iLJTTIeXEQ/UtuvijJ6xFQUb97mHHfg
aKQnVW/OU4+vY2y62mDBgGdmEN3H4jg0YKiked0jXjFE/SaWRkR7CqdOwBzZm6y4t+tq2VvhdkTL
TTtqIxwsWL+WLK0uNBpjkhZy/RhlKj/yVRJyc8YgU1dq27mFyLay33i68V6KhxK+VsccDdEjIdZp
ly1DE+6yoTmzUTNIIGoVgNmNn7b3vaxJUG3hCLNtR6062zpDW3yLAlB1Iiu8Xo/gCb/rcuIa9Y+P
aKlU2MdU+VOVKPeUYNBw/Q3HRRHaizglIpvdZqbJDgnRkavTBcjYN29tmh1r8W1O54SjIUE0lKSD
HbeHUoaeNi4z7dUQg1v1H411l3drURrHLO83vVIuCzEi8YAiebQmHtsjkjkClr25NiveQaIzgv8S
A9j04aevqx0KfGhlfBr5AYYXIHbVEcl9W3xJ1WEo0RsmrMzFUmcALvz0URDfkvAF+v9SkbC7h1WX
hY928CGarRGQwcj8skc5AM7WF+t6aDyYgEsj+TFBcxlITlnFc9/sdNBUpWW8zQmg0Chehtl7GNYe
n77u6sfMuIQ9k90LBDRRN6W0xXMNtaDJtciikvinbc54IC2HuF+0paeLU15ynyjwWr57lZ4lJOeK
IzXkMExb2xHolygoFXcshvGYpCsr/zbzdd3DUAb9P6efioSPK1eCijjjnGFhFgEbS5mv9Dul2Zt2
jqIDJFsDhpvfPc4Cb0EQw/CAYqg36QBKS7cfenPXAGyHBldGsB3Xajl6Rm0cOpDvZvMqpQkADKCP
OZDZHLGkEWEMI9rPQfAdazAEu+d4LEnwXuQWoLBerrOGx/nGfgDpsva+vIARlD/ZeBoRbdEiOltw
CYds3csPY7BLggzGxdbOKHmjfN2C0DFHeVNOD732IarXCTbKHH7ahoZuBmOVzFhrSPRTYiykolgG
HWBp897HORQwc3aqQYOpyOtYYPHElO8iGZUGBc5M3z4BrgVAbhbLIgm/U1nd1M1DFrxqKFK2PuRK
opzcvkx5hkpTsEqL+UvXAhAX5rcl2wtJb8m4/MXQ+OD4C8lVFOgO2ntMpZanQMazcDcF9VcGK3LK
MmQyIJYyaPsMhg69FXVCOhC4SEqD3IBpXOisaQsdJK/T+7o3Nrp9irWdr8pfDDfcqEl2Ru6pEZOx
z1oclepFyG9mF57DOIOzne8L46sATJva1aoO3iq+gVo92wkSo35+sNsAoiqjlv6pKx911I2m3FwO
s7EMksuGLXejDBRcOfT1p9JvLUDXswKvWiWwxwm0g2MBdnzsnqLi0zAgXrfpsZ4fa+ktL2aXKeWC
+bA796D2DghTLEYZ89l2clIb4rH9yMW5FmB1jYnYbBjbCZWXRWv0XHKyF+MPGinRyhffWggcKo4Z
BV10ucHQGPZjldSfkIe8ATqZQWDISos1mmnog0nN5h97yjwltRYZGHgDpCN2JI6skT6j4oVLqp+/
Fvq7Mo6HCPEnNQgf04geTdPTHuqBf/r7oDz5yA0YOh6MrbppwEUWB0XWD0DTuLIvvy3nxLavtawv
xxiQSfI2WyQqvvxpNs16qEG/x9XWh8Gn9xA5kwRa8stUSJ48IOqgA1DJGUVEPYpRIcQRaRfoWKqF
X79UKf+BTfytUrzUL//VNS7asEvKkCFUxZYNldmLksda9R8mLV414CojOWPJJC8176py3jfVl5l8
BEQBJTVwFEdwon8MwUPWluyateQGkDrS3MbSHLT1aYa1NcxHLjfQpW9Sh6aWHjkjKmRStrJFvoSm
W2KzpxpMY23sjOArZAiv1bxsC35ZZD7Y/a7t6o0Z0gtAGca2P4SPUE/V/6T5AIRxY8gvdfw2UgIV
80aPNgM6YVGLDTvXCyd7ip595FrsIr/XYQjH1bNeosUo5kVUwHnjUq2keGN15iFOoMxe5tiuDL0G
DQPff1NkxGtM0FKj0/gWLwDKdVojATQdYybLxKPBLt0asHQBxq9+n+kpCN0rIDfaBSpQhv/kBxc4
NaJUie520j4SDLStDJqev5IUeT/1waIEdGtaP9P4J1X3BmdNmh6CeqdDbtGlYq0qAbe5BVPHXETj
AeN2vh1qM8U5bvE4TANvSD+D6LWAYSH5+5ynFhXQXwC9WsVQJn2JjXetOw/2twpcOJA7N9brVcyh
oYUmlaTZMFmjZNip1koy0D5TxT5KjykB0c8Qv7UGF3K4W/bnFhZmDETbgpsVKCsJtZCz2UAkht6C
Fhw23OaDyos0UrzBYygjEDgn7V4MT1CEzH7bWCgG4Lg52u9iJNOLPtvedrUZCYD4ZCnk019p36Ne
8izEKQw+Ve1QDy9+lXhpioQVca7jptEiqFJnjGLRhBmYPa5x9XFDVGhiGLBZ1BLKTAmOL0r/vZ2A
Z6kD18QVUoqDJSFo1QxbW5E9y/DPkaQsIzK+5mARzWzVhFUr9m0GJqu3dwpM5bafP2DJUVCbrlk+
F827bZwl+0EGv15bJUJd2kta5u+alkLefEuxczPGE/h1djIhMKdyZqM1QQ+9/1GDWIm25YXLvvVh
waiRsvNhVERS8JDnFVym7tSpxn0k0PexZTdSeseXz9DfFjXZsm36Tqs9qWAbxMzfFsneVx+gjzTp
uUWMhLbcJLV0erLdoEmuJKuHBNGRuXSz8lktH8oQQ3ii0MVTc83erOJDTjcqfzA7rwtPkvSi5Ht9
ODbzQw1UIr2r84dg3MpIB9svRrKzQNFUHwGcS8uyXZwRymgfy/AQxnMXQM+xTj54wl46d+26au4C
xLuCvjibWvCU47iEdpwCawC9Ct3NeaQSiRUVYcJnHxtfsuwsWfF/pvIUISAF46wCB5HJX347wQbu
JwoD0gj7qJZbLVzVOQcJLQoGxHWF1B/+hYGTJW5o6I7VvMhJw8xQWdqgNvQyXvV98/Q/1J1ZU+NY
2q3/SkXdqz4NW9rSia/6wrMNJNhAkpk3CiBJzfOsX38eUdXdxknh7oo4F+emOypI2JYs7eF913qW
rVQXWmOhArCAJf7g/Bz71azECu4XWo3sElSKSZ1cAk603R2GNQyPPru2ZqFTHBEOJamKrQhkKI7B
qyKply1aGCQlkcdeOWw3VuNs8zICHbZrAWaQT6mIZdbHi8RZWDLgZKBOocRzBemJUy7dBuk8+/mc
chZ6l6i+QQeOJOpT4mCuCmAdrOoeRjClspoZxN7a0a5NsIhZtN9HH1PLzPUfqxRmGii+kM1ec9tY
+artIs74Pb4phOT4vuLroL2PJxFqsNX9pQbkUddAmuB6IeDwkI/arOd5iho2PpTYOHrD04QtmhJS
xA3OMwuHNQ2x3L8H1bWA8bAlMukmjJ/LcRuQ2ehWSGg+F6l+adstwBtj13t3Sk1mrCxWLnSQBCii
tu5UbpMo95kbXBnkudbmp2aIl2TzLoeOjqUVL4POJ4fO3grV2ybaxqFiMVYwI0Ic+O66M78qFlhu
rV0E3XPY13cBmk1jayQPrbwNoGJWTvpQ12ITZ97Wd9tLnQP4x4vlX4m8xEl/IJMWkBabdyxbplse
j2V7Vxzc3XiZbvNttXTX0FL2OILm2g6LzyG7c3basvzUXFY3ySJZnWuJ/2U5eSpwH63ZndZanaBC
dGE39b3l4fRJdGyumJlHWq+au07rdG4n5APYL4ULiqPEV41IssNW0BXyBhXHIQuJinC8T4774+O7
8xd9AXHSeChHp8DZaBGtBmgm1HEHO5xBvbMtzb/6+yd9BxHZbVvEku4pLqF6VO9hyPoDEysXFY+3
BhCARmwFtQLakBWo+7FkTve+BcOZvdJfdXFOs5tI080sV+PrNzQwRWW4USnr9XaJrzpduJjDS2Et
qIkD9zNXOvvpoimX0BcoF3JqUc+IL/6y/ntS21etwVPdvEc2pANbTDnNFnd10ECNYYUZD13+xYOq
Z7iwG+t6U5KOXqXFMgYg0rEmKh1W8jKExRZzCMzCucV+sql/jPjkP34Q/qryfVIbq9xQ6+saZ7IR
gAwsZrCQzryAf/EI6CeV73TUVDlM6iMLzaoORqyhGOaDX/n4g0838J2t8KuK+ui1YoPtJyOyQbbY
6szNL/yRzgypmaRRnBnhrwTZ+sm9Cd0aabRpcAWRB8NEhVyq7eg3A43wbrXAWZEpu0oSsW6s7kaj
xGyX8bqZAsUDYwG2bdHkkF5CYwu2ZBYp+gtaok0NR5AW08qmcTKYj1JXN+nQLD6+Keb0fr13V04O
CIVPHFMjuCs+NvOmNy6rMls6dbcFYrQlhZnTW7pMxW0wBM+mb4MnuTUb8dlJ5dp24gtQeQlB4L2B
LKiB67eKIDAX+g8vpN4b3fq+sxo4SmqEk9nTChBQLS/BNlVsnWq4Mq66Ko1yZcVPcvgWmRR3OmCK
Q/RZ6O6aBLK5BwWbuQ/DzZ3Vxcswhvox9k8saw+ReV8q3z++D3/1cJzM/UOEnRdfT3ehxeSpskVv
0QwM+k3sv7wO8D/P/f/xXrKbP25p9Y//5b+fs3woA8+vT/7zH1fBc5lV2Y/6f6df+9c/e/tL//j0
2Abpj+z037z5Ff7ynyMvHuvHN/+xTOugHvbNSzkcXqomrl//PJ9x+pf/6Q9/eXn9K3dD/vL7r89Z
k9bTX/OY8X7980fb77//yl7i6C5Pf//PH356TPi925f0xXuMf/qNl8eq/v1XRdN+M4TpmKrG+V5I
0sV+/aV7+eNH8jdTCEO3LZK0pInP+tdf0qys/d9/1azfqKY5/ECTtgBT/OsvVda8/kT/zdCE0B3d
5v91ggv+eeVvvp1/f1u/pE1ykwVpXf3+q3zV6v77xbCxg1mq4IDq2LaQlnh1jR1NG1pommrSBJdm
yAlqFZuK/FIzMlluBUwcMvJoRWog/SiWKhX4XzxrSxZsbSfyyLuzdBMDcm8Q7LpA59tAeiwM3ImD
qhY/QoSQu6CwDSzGJfLAoWi3VWGyxNVIIyv7u1LGsET7Ol6YepaAFakg2dRhkS2AmeyAaAU3SVi1
28jLHcqqmgELxgMYbxdC+PNCpT3AwcjxnhtrMvuMng94mCjkT2apBC+iCauNXtgcZSzTVe7aQgke
oiAZLw2ReAvXa63LWkf73Q46ZvHYM2cVeZNLbegFUm17XMVKBYggrOWFZYVinWnmsKVRFF03fMiV
5hMI03ehc6VagbINAgJuTSdtr1w9UuGgdJCOfLd4kH6bf+cASiwfmKUtLUKxNGyhblkOvI3SUCUZ
CyqbeVg5BaX5SPtskFK9lrmhfnMiaEF14JVrS/f8ndJG1ZURJ+HlqNH3cxKb7qbTOwffH5RrRY44
ssZYS3eeEVSLhJ3uotdYO/NM53wJy0CfcxKhuQn6gbJBOzjU2QTtstyzN2mR91Txi2bt10F/mfQB
xX2hiFu/bMyNZ9cK0Kmw1r96pmIfFMJuvsQpkMQgSDHatzG3s+5B2ic1aEx9jB+H2EQh6HrD82hr
5aYvo+JCyfSpB1Sq1dau8uwAlVReZiBPqPhWuZ3M+yr3wlmoNs4nZEzFUvhpocw94jrmUQf9tley
4lMrnOLSaSp3RYQPVCN4LndDrevfrKZV7wvVyG7ytAwv3BJIz6qoW3vT9cgBnAT/19y0K+/CKrIs
2XZll4Blydj5JYVevIiidNd1DwzJUXRO+vANA0zltWV3S16eslplQw2ipawSHPP2tULp5abkeIf5
niZThfzfI9zIVVIkGkoEIDVoeorhJpgyp2iXUUOJtyULmWqAbUA5icGQjo27VYoufAm7gaNPHiT6
Iaqj7EarE6HuXKsCL5RGqAssh2p21vvuZSMsDtMWHKE+Bktq53l6pYwpbVkjNDZePUaLTFYqhHQt
uDLtOl0HgTUsBmnXVxagiT2enHITKrq39jDXbXKr1a56N82+WZXW3YRWoYLT9fV1FbrNFUUX4hBC
9OdtrJW7Vu0yGhSjZ25DX4LYDJMSNH5bb2tX94G0RX31PWxyoFGEGXT3dptkB59X83PkRDnMcjWB
acD7PBkKi1EfFklV6GQp2K1FSyqrqoXTpMGjjArxRPw37WSnyzsJlydpFPgtg7zS+Pzf3KYKA4jW
ZcBJVHTGNvUKjN9eaqYvCmqZDGMr+Bpt7PKnpHJlO+uAQ2EB6aIlzUpyBtrIp1dbet2zJyA1RCx3
HNlCmdKMsGM2f2k1stjr6WDdZ4NuX8S6KmOezzKlUlJx5A0TnbO/kG4FEK+FF5HYGIYjXzhzCSvr
rq0TOFlJ7IVXqBkqaBoGpRJLqjSH0dCrKwM76c0wym6d9zW4SK2r1GVZO9XSH4LspuOGfLHzylKv
B5pZ12UQtyD8cKNXospiEGhKSBxkLFwkExrZKLNM8UGES155nWYUyJR6dNp94nXsLiIarjACzSJ9
CYRX7gDj9T/SKm0PFL3KNS+WuS59hxKibNL42gh8LBySajomc6bSjmJiMt5WvHD3lWNEFbVMD+I4
oAEqrTF1O6EM+D5waJSz0mzZEPUjYTWKmPT2tmFSYCnG3Kbi7KWQeTMR9TsDduV1HCbVRWBaxVdp
5/FCM+1g7bgap3OvqKJ9VRfdjzTWlSeTpePej5jrFQiflzTlivsxDa12VvbC2NtNrt8PXpJSBSlQ
LEg90CvuqXRvulItv5heXN2U4Rhc0oEyv5SRUXczRRvCXeeDPnJrzus8ZT38JD8CJdQW7a2V94QR
lFGzGJMgwLnmxk+gFmGHkTRBNS0p6d5GrQ72ruqUz6OmgIpOe6e7JSQr+MqN4sRfDGP5nSZMxIIa
GC9+nkZrUF7xIu/9+DqzUv2CwoW9G6XbbIX0WpjBdhpDKQhqWiwZDa2cNI8xjuVFLYtyrYSpCu5V
MC0HZW+24ER8824UY/doD0I8N11SzQ0/Tp673HRgjxX5GmkJVIfQCurHItLDPTxYB4VjFaSXkSoz
ukJ0DFXARoOuznW1b6+NuIaupvXwTy2J8R5POHzqqogDLOIt+wHgwKO9C/xa1RZx1JVACKqeXJk4
qm1Kg2ElLvXGo806Ola0UcBIUb4rbFoymvSu0xy61SIdMxOih1A/acTZ7jRowj+SLpACJUKOIjwc
xz1ZaVUDqTAC+KG3Fd1CvlhA+WGtELdmR5pzW4ehdoirkbfCjXWD8l0qyECIkoqGZpTQjk6NHJxf
DQvrLtI1JEKBOwXVVPSiiBaLKQ71ZfKDNwxJjGZU/tehyCjM5WXQXzu6r4pZp4aQAOy8qw6q33d8
FrM0wWg1kfoII32kxivLAUNi0H5qwgKznu2K/pYdDY4wT23X0g2o5FtKXt1QfgPSRhyYNVdzHQZc
MQg5rd15cAh0vzZ2QyQMnumSNfDZHiJ6f0nmaQgXieAl/kZzB5UuZGmouIMAmkvq1rom7JCGPmaX
3ZihbSjTrHkwAXVes/PF2eSZ4cY3vZCmo5Ar3l/nsxMoNVhFM150Dgqa1kYXMMuCPMJFzTEB1VPG
98n+iz2kMWta4WHThCPSFBEUrGYqgIpsaudbnGuzsKGQHXvjaCH6GFsYgxx7+3U8uOGLGxYI6lwj
rsS8gUZAfEnYAiURgVUSOeTJXl/EpY2AqrQaOPfl4Ipl0pAmoPZqt8prw9GWNCNRgQWpczVonqqv
9CagVBMV0iEHtw+LSzNoVexDASSNdHTtTWCk6T2CFo3ybeZ+zaMsuYwsrflakIC66NsouIor1SsW
2ujmdETSsbyuYeNTBDf4+pnHhx+dqQ/jorJT5wc4f0qQIRtm3jb6BU3byq8yChWa2NTze6VLDxB6
wKs4aa++eJ5WPAWuE+4yISlx9jkyhtZztTkH6GyKuTImuKbNq0BqS5ZFCz0qBgjopYVcYPQVQgJH
X0svbHRgsr+qiizKLjI0WZ/DsWN3ZPdq1q/a0jXFKu7D5pbjHXhYrTGUB8UvQe6AzSF+JVFtmzYH
2uptFsUxqE/VDvxtpnnR/ZDp/rUMCE1pZUzHMpdD460qgx0tpCGjpzFW9Z7cuEEKwB0VHxXwVAWW
vdbz0SfFCV4VnxNXPK+SbekPgKkGaGgyJ6XHkkMP2VUpA3OLLBIxAlbMlmgSOnj6MvV1tguhIid6
jQ1wtnBydRW2QnlAH0fgUpNM67FqhzZV+iGYgKGFUcDZDQXF/biOSekTLJAgshuae+zcJO0zHbz1
oLUqaD8XtiA6koBgLPZSk7rTiEzioIIagpoR+7m+ANUd42gZO5VIyxh5EiR5Ms9SyfRHj0XX6fQG
HsUMO+pBAfuDR23XZUK8Vo0KlKfIc3YwoyvpechhaPqdqXkt3xn19gx+effishRbcwew17IfcirL
ZiNtbasmXu/PDZ6rbklyIxX3CDduvi06z/0qpWVvA1sSSRVbevJQjK76NDQKbGW9ZaNIwFFKSTtV
kBneRarLwnWNQsp+8XWZ73OFD9ZBXYPAW/N2GcmwYWrXNkPKeSmQEoB5wLYq14NimY2Oez/Wjg8H
01PMq2FQPSCmVeUR1WQ4kY/kg94o0NhIIbInjgJK17U5IodV0+tWdw0A9JCExm5kC6WawonmVPb4
B1owAqfSBolalfe5Dtnk89yiQBC8oEolLDZUgLSDhUXDMEQrwAZ+kceNjDi+EH3AL0GwIiShTj97
ramLWRNnQb9BmZjcWorR2CQ7SB+MdV+O9C3ZXg6UFgM4ULwWWscmF4hVAfm38wneGcqasj7Yaoga
UWnHVkQYVOrLfB2rMjCuvdGwZjrr7qxwjKe2RYHMvrBdVrEovyJfBQekwmRO5WPrl+ztwkygsaC1
DbS6qb6VlilmhWmjKho4/6/lmNWLZEQFUrt4d/uuTQ+WaAqEiSloV6bP4qUOHIIeUtWaG4rVfjK6
gpTUQdKji1Q/J7XACK8sTwk/Ra1r37SZQtc066BOpqEQT60HScswpNjoQe4+pv4IpyuxyO/pNSsi
54i9VJD5wVJ6VOcIII9BQIau9RDjGVhBCO1v8sDT75POsy4cDiH3fj8q0IMbEw42R7T0O0g/1lpd
IyjMLClgQu+VxqwqOkHyDN/XzMQn9hXGZfqiC1Gwh448eS8aM2iWmdPEZ6zqb30blC0cTYOqbVoW
ZRXNPi1FUjw0utQQN22IZGtol75PsovTjjQWFZaGejxTr35bOHsdT+gWhRqDDbCqiZPSp8o1k/5g
7a3EvaztYVuiImd/SV7OUJ3zJrwtPf8xlmVLW9KoNjT1tBdRqYNXD426723DKmaa2XUXReTYZ+6g
9t4wUucO2qpmGj+xRLSqjWLVVPdEEeEZDg5UVOY+PXBQgYk+qy7JAFqfbfq8NSv9cW1SdzTVcCht
iVMrUYWSxG1LbQ98q5mrcuFtKsyXYkFg1g//h58tHKKgaTut2+zy7ODvfYnHg08f7qjWBdNQWCiA
9mJtfqHu012RLHrlXYrrbDtcIrnehVfszPwzTvXXzOc3JTYuVBq6aTiOpTs/PauW0cWSzfa+XFDs
B5+eE7JYrCmjXOXLCWFSbbXHcgdD/Wz6+bsXbJiONB0DSpxzUvZFPa21zajvB5xMovjhZDu7N8Hv
moujguefZcXjMuL09P98hf8eZ3rUjm5sYGYqhzl972uSpTlMnpQ+IIYp//HxMO8+sUeXc/ISesyF
JaS9vWwzd9dkCvR5DRDv3xhEWNQ4bRTT+ikuq9ZGp0s9Y5+0T4n15HgvH//5d2/V0Z8/eQbpHzRC
C419Lo1dXBUMYH+2e3nGX3HiA/3zPTMtk/KxdCgmnvQzhy4PyiLh5HCFBmvZb2iurbIte6gZAPIz
/aATstjPg+lvv37p5wU4AGNPtXcTX6Oeo3pgTVvZGSrpuTY35/iqN4lx7x6Uu49v57tP+NF1njzh
CnvBys0N4pqo6jRLhHEh/h3J5PLxONr0h356xI8GOnnEifnKZccNHfZoVr1NunJBtQXVsllYoJVg
ehw+HvDchZ0868pIqcQibqJJbzykl5QDyYHKZlav/K0rYxVwHKlCQFFPRsoT3gRfMfb1gqI67okN
pMNtfDGsWAD2weosOeDdO3k03nTlx5NFwtJpMF65kM/2fpoKEWt/nWb9+pu/PDfcu3PG0WgnXVe1
kkGvOMY+ID3INBDUnQuQ1t79po5GOHmjOX9j4/LEPvgcbw1etmrdX0wyCrIVF+rCusjnSBvOLd7T
K/XT4yhVg6oBjSP7FPjQjYVTi1HsE+qwhXkz0TprO1m6YKtR/C0CYPC2fFbigLC95E7zzxmaaVp9
OP7J66CnaR9HjthHdnXje8PORcbni2ZZYypq23Fpxt2qo9XzN16Ko6s+eVQ7i5puxFXnnlyFUbJB
90yVQp2gyfcfj/TO/tLU2aFYnIEEm/ST+bMZgGmEibXXS1d9oO+Q3oV6PqzIbOipfgu46WqXp4uP
B50+/smXahoMZmq6LmkMTm/O0ZthWUXoigZItNvH82YI8uWoxFRjdIjXH4/0zjbszUgnX5+aWnaM
IIgmgBI/2YaBT8uTpJ1QUdReRICPrPQJ9Eo8ioUfj/zO22Ia0lSpb4NvpuH49hpVz8pbsIZ7Jx9N
SF0eBp5Wvxcoxuyujc4Mpr9SCX66pdPOx1E1WzNOUUWUbPDjAhb2ybKJHfiMFfPbMJFoq106juvc
Jb5Gp6BfoETn08I3dy7a3r5T4mHv2iQXud710MKONA3v0hk+E7pFDyFfVV04d4bvpWZgJTZnqcCn
EmeIJV9ydHbCwUBAaHTVZIjlSBJ0vgTx10x5dsrPOZrUNBugCFO40TAsooijOEQMkDpv2wRoerUq
K6TgfT3XW+yjubiz6uCLj3HUyaNt0uMBrOejidMjduZW022cPr8ufP9+KJVDUoA979nmWaZcQU+b
54QKqdCBTGLU/FjdFMCoQv+7ShiN/kmz6LuSjRylqAZHzSOIDiF1gtvRjpJuJsv0gXoHKUTZg8RW
VYTfhPfFNcNHeP1ER3tEqmGO6Kkhm+G4oNsMKZnMvh7tb8ch2iw/axSBEj++bFHqFJX9lDm9Matr
+LTCLDa+jtZ9CglttFsR3sftsJHg3LTI595YqymcRwGmblk10XnyWiZA6xRqMOgzCilv0BIRTczX
lyTaTeZ+d2lApH67NhVtmZLDMfYOqbeEMpbf5YCUtsPt5UYZR3KykMW4VFu5DN3iqumca51Dq9ff
oe6QZkJmCiNrfFLT3OjepteuCGzLfC6PymT21XIl5gFkjjj9ypKo3kfD/+Fot4p7XVS0EvNNFRFL
QVqc7X+182dOW7PB5wtX85uCqLcA0WPpoGjKaWOM5JiC/E3tfUKACQaGA522WZuZ10kmdjWBQQ4a
WD1svsWZls85FQJsDew18AdU7iT0TdLEL4q7VaFuNkZFUhtZtFrFBixPD3qJBW78FHju2tNuHSDy
ftds65iAZJRgDSUpvoQvBqngJPutU0k7gedpq4viKtGehCGWHjUcqyKWur+1o0dsoTN9QlKXDR0e
QeYtaQEumSeq3GJDWOSsPXk5AkajbcAE7dvB0qCgWDSoGacYeoKu7M80GJd+Y6J3rjb+1CNRKIWk
mjvve4xiqPNrW9uUaXNDg2oxhuFGs1yaAcWlNOWWWjk+Er1fQshq1wMQ0/lg2NkiMhouuR2zlR+E
9colO8MrrHVsZWfKAe8tD4aj6wJmFIYb+2QWM2L6bEYv9yHBHiuqtFtC6W5av79BBf2ldZRvH0+a
J2q51x02x0fTgriq4VY+JQv49RhXsWrvuzn+LmJbyy2m0vX4yb1Ln6g/kxV7kV1qc33y4q+ccKnc
+Ptzx+d3dlKmoNpm6dJGynLKHrVF7dhdZe9jLVK/llJmd8SLkaPy8aWeGcU5EUqadRHZOIL2ja5h
5UqqJLiisemeuaHvjzKdxiV7evW0DOHKqczpOnu29ffCN1bF1OP9+ELeW+goGVmgjCQVllOITRsY
nhiwMkWFsQzls2/e057Ymdanj4d5byW35FRaQFqkM6e/XU9Hw6Hgnzp7tSVtLxlXAqctYiOsVVJ/
ANtx53cA2j4e872nn8Xb0VXTtKVzSrUKfcURTazsU5XXrTPb5r6J4pb+QxF39EEtv1jWgW8tPh71
vd3R0ajy5MnwNcrCeUuENWB/WUByr3syw85TnfV3dmHUxUzD4thsc35+e0dDqHpK6XkHQogW+jxZ
FrDBniWQE/Xh3Cv13snZPB7r5OzgdprI+kHZRz+qJfncm4LQnyegm3PvjlU6/oSt/0CD9bo4c354
914eXeO0vT/eabaxoLfsHRolQAq/cbA1JWmw//gLO5Ea/zFrHV3dKVZ0aMuSHrp3UHeYiokkJl93
RoQD97Ndqhj71uFuOH9P33vxjkc9mZtNRRkD+ghU+YYlfZULbxfdk3czJ0sRDHK481Y0lM/cz/cv
1TDtSc5noOg7GVSia/MN1TvE2+QQLd0b78pd0ehfWat87c7FVXwVnjkLnR1yeo6PvsPctYtRaN5B
3kbkb+I2s1ZsCRbxqt5ouxhqKTuM+fkD9bu39+hKTw4pbsLEKULvQLfZmA+Wos2CISMLbEDNoefZ
7cfP0LnRpon86CJ1/A8pgInD0JULX9GoKVGhCKNvXoxU7OOh3ivxmMykuq1S9dOs00U27Pyi0nv/
UC44xvPgoJvZQCSYYYpdF+rsb3yBzDGaFNMkKtSfNhF1ldVx6zUHNPALO55xBpOrqVJHqwwZ8SI/
WBfR6hxUZ9Kunhwy34568tgonkV/R6sP8XijashfqlmqffK62yhXPqulXKt6umoc98zk/U5Bki2D
TT+DiUWozulySPyb5cVDdOdvy2201B464sYAeJMhshL58ty9PXlsNJW+hu3wv9BcuNzTk3QyOGCD
Cv3Wr7WrtA8OkaIu9DrbmSY8rzOPzfRqHx0xp7GkRqmAi2N3Zp3isVRPuEPoGbchVzbtylgSV8p6
giMWmzNDnWxbXodC8cuSq0ldg2fy9m0g4DSWSStuxTq8UZfFnE33zeXanmU3MbEJ5+q650Y7WZyk
2bRV1IhbRz55HC+cLx9fzUkJ6Y+L0SweC1g1Nh2KtxfTj5DC2WHfTlXj9LrckA+5DHfn2H7vXsTR
KNPPjyaQ1hpCXVXFrRan+8bX7q0RP8vHF/LabDx9AiAu/+tKptX2aIwGxF88aOK2/pJv+5W3KZs1
BvpFtBwfIsDRi3wjrgeeiRSQyqY9ROzUy1lxnc7PYdNOlvWfbun0Whx9ED2ow7zkg0zH8Ci9rONN
2p2j8p5Ok38MolOnUinimDzzbwcxlbrIhWXc9iQP2GLfrJO1vAeXhIEYo1iwwM3w8f09N6JxsvND
0pj6nmnw2A9L7LrTiN0NScYYJa+mEaOHvzEglXBLajSaxatk//g+msizlV53bqlCjKvkoN9Da5IP
0bpcDguL5MbzfdH3vrmjEV/9K0ffXA2vuTQkCrYFQNpra9feFlf+giLyihJPCIKwm517WF5RxKeP
7fGYJ3sWYxTEXarOrXNbbp0HbuXcV6krzKw7epNLZa7fyvVYzdqr/IpmKRxGfOJ3LelFD+o6X3RP
/2Wp/vXBMvBBCEMVrL/2yYTgNLaatol7m4V0YY3S24Sm8/R3vlmJkneaqg1TP7lm7OtqZBPYqqHZ
LerPFp18s57plbUeDGVN+jD1rOcoJtweyg/VKCynZ5mT701JaDH+9Rn0ty9Q7xf2gM+R71rfmfiI
boq5u6hW7nW3GO5IljvbcnlnNaTzrFE2sFXT+qkN7IT6WESpc0sTGvWJT8HqKZCHmiTt17v7/8D8
c52/pLd1+fJSXz3m/x9YgKYj7v/802fzkwNoWTSPNX79x/iXdROkL4/HXqDpV/+wAuEEEhodNocA
dQoPxtRp+8MJZP5m0WmwHU6btqaq5hQ58qcRyPhN2jZPK4d7Q+cwOnV6/nQCKfw9do6c/R1WsNfj
6n/jBToRhPDiveoTeEbQC0yKgZPdBSmN0orb70MOd2ftAezCkrE2Du1cr3emSvM4/UaH4Myu+yQJ
5Y9R0bnQZZFsDl9vyvFca9vorCIMMteQJYLDdFCUF8RvLsV1uMK9wrGNDNH7foke//Zcm/ztFuTn
sU/Wy0Fx3Nwrvos1iZrraD3t2/TNuR3ISfHu51FO7qttxX0z5t9fu+N3+rwj5HHmLd0FLMcVVDr2
AvoGFRNrS7zM1+dVIGdv8clGrgYm0sTVd7t0qh1Wo3YvQmuKcJTNfa4Vt0MlVwUq4mQUq5xqfYGk
fGbXeKRS11mS7VYtOhxOX4KmfBGA4bRMBd2X3eVlJ8/scM99IdPPj5bB0bDzLCy/Ey/NF1IDZFfW
5bo5M8jb6fDP70NTNU1SM/tZX9X20g59/3uIdyAlJbX5XtiEMIszD/bJiefnYU6m+Tb1LEVlmC1x
o7QCVsj/ltOjDN/lvJn+7ZpCPY9ZQ7IhMzAhmap8BeQc3TiBPt1o7edu3i37FdrRXXZFVX7ZLsel
dvUfQNPPjXfy5gjbD/KcBjNqdxxnC+Mi2AQ7UoxmLryHx2zxH1zitPz/e7vCJU56PwyP0jSpuJuv
u8SjS/RKxzUVdMJbt1sEm3EzTQ79D+87MoW5cnZeOimv/Dmc6VAko8WBOn/6OEfD1XpRY0h4JnLT
v+NppB4Q3jpz/Vr/Ut1lW+K+N2ergT9dIbMf8zxKDFRiBrWBt0MGRa5aiXjW186zWNIUmsurZmFT
xwE7dXVu+0dB480NRQhnco6kDcxjwwKin2ooh64gzBh5aEcJEu9jgH42rdWOeN0cQzScyr2KLwZ+
G46btL2QtVlEe6VV2z2H4CTQ2PCzm1oOkd6VLAxVW2T0zcq8o+ejeuGlMZrwdANZacsoHBJ2khGn
MawkZIUrCjHboim7fVVV3SYOkhwuRwnDNkDRfNWXvv4gO62zZoZfO3d9pxbLvKqUR2xA3qXrdoYK
FKB/9seov6pzJ9lWTvViqCUowCLtdk3d1ebKzltrLXTEzFGeCVa2GG9pk4eJ0R3UWGtvDWso7oU9
hHdhSmR663rkjgosMT/iKi82fWDElxZF99s6z7/FWA0Q+3ot2KLaIS/VEgMKPnymcy+gujmYXntP
c0TM+DUaI70ca5AqbZ3P0PSnzz4Fpm9QfewLjz5POqtlNjhzJ3b9YMG8GrrcoACGmgiCsNmFoq3b
VZnkyd0UnHwX5bpnLIxKaa7KEJgOBhS8HJVPxb3K6NQOclzQlsovYnwJEGVSXTsohmFM5k8Rosiw
WqfEj+D5yJqLkVzfMKyzaGe1LvpxNzC+YHoog7UngmFjRE72qXVr73s89t0z6ip62S1NPUnMSDHr
6+x7o3pEbtV1usW6FC6KxuznpFygZzajZD+MMbYiOZgX2PvSyyqQsOPd1J8PieUuqL89t6lB31tH
JwZXsrmMtOSpKn3CBfr0MjUaFNRlfBmVvHZ95gPdNKNZ0Prk3QZK880dFH8dV4O30ouMxEUT66Hj
t+NajTAKYN8LtmVEFFg2uXpHpaDmXED5bSpfhdKWczoepbl16sG7UaMifW5cHq3SywxIhsVwrXQG
LK3Ow6g1b2zPRwVgBYRRYENYdl40kiZvyhYSUZs51zL0nAsFrJtfyyABNmf64QytaVUtjzaVN39M
dccqS216//89A/LC8rpa0zQ46bT4BCerY55aeo2/aq6UNb5LHKce6gKjWY1W/JgHBL5DIBoxaVct
kcLWf9Uy++fgFu3O/8veefTWjbRt+r/MvhrMYXtIniwrWJYtbQjbkplTMfPXz0V19wfr2GNN72Yx
wIsGXrjbh6FY9YT7uW6SYopQFz8+x7HBoI6A/5SanpaqLQ7NQCf/fItv0+B/f8RFd4l7HPKQ9c9/
2nRTN2uNOMc8kfCkaIBxK3hYVO8UntZw5+Ix0rblBwxqruovOaCksJZ0JqwHN5M4cuTpg7FYzTFT
QwWWoIWy3lGYSFAg2r7zy2uk9+sv27ZiscsjBL6IBIfBLbMKvbgVKtdpb14tFbpnW3zoinEfFdE7
TYm3cc7rw0Rkg4qV1WLRNr54mJI+qpu0DvHaoxDXeEPl+lWZvBNM/WZRahYTqoikWBjOLwABIImL
WrpMh1LGy3C/xFjQ3DFghovOf10bzJaZBDpUCx1LuWyxqGZfMKJl4HVMTNOdmLfB5vM9hdmrBcPb
V0SKReVYJz78Tac9idpm7svZC02mCzeznXIkxW3Y6EgsrPmZeau62ehMW2/VzGbsrY0A18iwaj/L
lmWNFbnlxIFVKIm2bcYYVHikpvIrgiuhbGpSL1/nKAYPmhUIRgomPlbHdftmVnR7F0KL/YJfLwra
zARoZSww4rSw/xYqFqT4fhYnJm6mwLRXdK9puo+K1XffyjpN5dVYDrG1rwyGSIHWR9a92ycDkFtX
x2VyjIeTKnPjniY07E/D6eQXRoIGWPT4MBabFrk+xY7c6QEKFDemgW+5YJ4vFIe61svxQ40L/Y9G
a5Xq+OfXepF2rsuUrBaFHRVF1Vkrim+/+TzPMrsC/Y734HZ1H9S/uR9cby3vTbvqIwIa77//IN89
o4jr+AhL6eK7iDNjZNZ49qQ/0OCNPXU/nYrXbgR82q28Eu+IRX7db0jhDUVTAfwwrHL5HQ7VVE9C
uh5jI4OVbjmhfCe7K+Nrk/Z5H03bP9/fL2EdAx2sXIuYlTqDdSlgH9Bw1HqvelVGe6W6L+d39uhf
b4e/H9CASqi6lh4uHl8ZmwOrh7RV4+/vIB4skOzsFzX+bBv34Enf+ewvqr/r+nCUNQAnV6MmyNjU
2/URMUg/NCYg4ECeIwwxK085YGCNqjwNovfj/jUte7MBsAIZLaL3z4gKJeCL5diULYr6iFjm6Oyg
++0xKN3oR0aAcbn4p/jx/wtm/0vVeG7/54rZ8UW2L/PPZbLX/+AfZI72l6LaRKYuB7TuGrbNK/8H
maP9pTE4SH5ExquRI60qpH8qZYb71zoKptouhTKSKIXz8J9KGX+kWiQ4Dt1Hyp+U4P5ToeztMW4a
NoVUKnUaK1LVkKSsX+BPUYptyUbwraPogy2TLw9QXOrrlNG+EBDiYL00Ld+1dmiNj224KcrqmJfq
1lLuEAjsbKa2f3pyN38vzZ/DQjhBb5Ys10MKh1qZpJgKIfnxRWimRcAkBfnCJrIgXypnHG64NFzV
ZbyttdELy+9mq/sNmssZnwu38IHY7ENlvJEMVBZ2eJUt30CJMlXOtClDk2QT+jFJzWOZJbcNmiWd
iXPpWte5tL7NUXleoD82lXZqoP3HYP0z+ZAh3VSH+7b/oYZkGAvmevoKy++Zk6y3OpGj8qKDn7Q5
/Cr4wzr2J4z2QoNXVXD3gGLaB1KzTdiBuWg3BSpC1ej8NBQbMQzgF2Gtc5zlzkGD/B9H0E9G4CQc
kBXciwUCRs+wd0Wu1YEw5B5i/stZ6X0IyakF1A9LnrySuFoU+C4VXpLxW6nAp/jZSguvxmElkZAu
YY9hLeCn+ITHVbIR07yBSR9o3JRrCixgn6NpI6vS09i9bXtvYCmAytGMr/v22oLEkUOuT9rCc5Nr
p6+Q0AKMR945qw+mjlgU7mdCghCZjC+TKrrMdUCZ4/9JCqBxiXu3+5wwP98wHt6rG7N5WPALWZ9f
VF133VPizMxWumA8mcpdcjjh2G+MmM6A8kzhrDmzSnxAMpA9MHa7cZQtwlFPOE+1Q6sfkUFXPXDP
YXbDBG4ycPDZcMGjF2M6TPNDTtKkcuuC4WYLAbLbthuzRXTL6O5aG0wiYyN5eiR1q+41IY1EmegV
IaURUQfoh8dnbcCvu36azefawbkN1ocxK0HEq1gvwah5VWDInVAnh102CgzzYuipww1M38OXzauN
SyHyNdmN6DCKveakt+vtLqyXJYyCzOj9BMMIWLkgKGYGtUlTz6Btx+Ts0l9tbhVwhjbk6WzZTLHu
w2YKwua6pvlvtaVXls/D0jGQrPm2wNDKQVg9XkP01Konk7dX8p7mMPOX9kFgYQE1ZaBQmKoNFiIv
Kq/d6rwu/YiPpJ/yXtoYn1Wd16myVBPcgsjqc6bTU4av1z8bZeGt/976Hkg8IN6gzenvsJUQfJFQ
fFkSYWNuUF1sJmabGfIPRLQGkU2gQ9Rbl4mt8qFMLDgzChY7CsoE/KqTnapptzTLnmrE3sQaYBoL
vymo3vKgFfduvUM1fYl5yy0AlwLLjnAQgdJGu1rJ90YX7TS8bHKxNZDw1HyzUuN+IoBctB3brMCq
mJMv5VNIXySLuGh3YhSbkLtMhhe12pnN88SLVeLIS1h8IcuGR9nA1AF4g0UGD5P5e4baCYzDoLLr
D12W4UQg/dTIzwxJP7CjBVa9fKrF9F1FUlz1xVUnp096ZfhFZlx1kbFrNP5qTduZDLyn4Hxc1Bz1
fjEj3+V61z9V1Dqo+fARaQM72cQszxqB/KC9ZMvoZfkT482ehG+l67M/NA+4PXk1Vrt59VzV7sbl
iXZHosbA4AuZplsbxQCvqwLgF0dc1PiidbiJjIUnsTFJctYUbylujU3V7NKVMzTLXQuFaFKJTFiX
blR4XB/1NUDQ8GaZF1/3xQFZecHyWo1QSp5QuRY6ataiDfivYb6reckkr9m4C7WnNPsalzz/qtnm
pfOtlMbRHKwPS882xIYX1hTs2qe8207xl7zqNimTBOvaXT9UvgNmcHGLwt+IS1pPJ7Vit9MK1qnu
myobGDgWyRoW6QPQcSYj+KrNDXJOP2+e7anEQvChmR4kHxGUlI1WvECvZ8s7UF5B3d17raJ56z6u
xAUMDXawydo00yGewiAXEeYCmudE9DNwMmgZ9LcNjsWRbuvM0L/sPNFcNyAm3EbbjpNCwh/D7GFq
ZAszaguGZivz6btsBcUtTdvmFmAIo2IwIW+/uBZjjNj52JAGsI7yZJejQCv2GlP/CteaFC/KIHdj
yArmpeg8mMK+q1a7He1uJSazSGF+4X9k+nUD6DjC9KCHgt95Y7fsu8jCeB71BF1ihjT9yVRJ4wqv
hI2wvrmMPcxiApU9kQbuyugmO9p1iTxMxrRXhB5MULFn6T7WZusrnXHui7CGob4u7Wj35/P/bTz+
dzQCt8M10AcQt9oXpfi+jzvTHUEZVOWLCioZYgj01pZTMcwxN2Q9//ffo1EHnZAmNlXqi+gHtJea
NhNM5xgKnfY8KtfL8DBrz1NxGsx/muX/KUK+rwr+d9klfoOW/L9DTu5eqhXZ2F7+VevV/A+m8v8N
5iSllJ/eyi8dZ0ZMvnbJmz7z63/xT6PZ/QspOOV9KAmoC6kB/Rs/qzot41XfCIiS7MZYm9P/hs/W
X+haqO8pYA5It9Y5x3/DZ5CT6LwJqUnTWWik6P/2wv+JT/9GgP6eOXkxMIlwDYSCxkS8wzwV8vvX
duVP4TOWW9My2FO4MdoiqAY391KHiapqSRhMKsfBc+u6OJQNriKTmVZe5oz1EYh4tk8ZgwINM5B7
4odEWeIWGx71nXT91+szWdUWUl7yZ2a3fkmgqz6LBoVNNpwDac4zNdWa2EqJvlMGZtdLyzBgPLAn
VC2JvfL4W85xY+kN6T3IdKOgnZsmtwzW/PSKfxPoX4AEeHBcGEMnhPgu7XJ6BG/zjpJAcC7RpoMM
4diuOsNHrnqlKumyNRf7UPW5fSBnWTye8Ldl6bvAESocJ0gtI7V8JkITf4mr7Ik9bddCzfGAYL7j
KkYx+E028nqVBnXqtZxDUZCc5O1Vhogy8T+zsF0xIvxCq8IBYRSCz18EY2WQqugYGOITJoCfYsIM
LBumOOiM9FoKjr2enfPQuNR/uzZ7nsal+hxl4QcrVb6kEXx8s7NwwQK259u5UftKb/a0BArh6UmJ
l1SizhsEw/GmNiBOVg5RnCZSzPn6OfaSFtzF5L+AiOE8SdoFpyd8rCa9jA70VUAw2cjLLBhdjPLZ
/qLr+c04lbCKC3NbNJCXelvc8KFYB93OnL3ZU4MMBWZ0pih35WzjLCGXENJpsQJ9EuzLJ/XEq9xH
Q5/hbRABG9UWGhkZgiMzEuEWFpR2TVOsEav3HiQ4H/PhZgPHrwuytt+HfVGe9FfAWV0dCxvKWzwI
+aHmXz32FArTRcv3UFiyQxst41Zt+nnbdYWXC107W9he2CEcTOmmxTYxRqyCslruh0Ie3Ux5UHOl
8oWTRz69i5S71pCwWnPrRaN7jMzMBYLspEfNqb/1hZ5fgQ9/cXI73OW4AW/pFJErNV0QQRx9iM3q
nIVLeLL73HynpHXRS/97TTFLQ3+Uuj1TnusZ+NOWISfsgwqLMa+497RykOfc7MBMA0uDUbzsQkZg
eAi5Rio2JYEIp+dqhPiUDaP65c8foX5ZH+IjpITKVLDOvPw6Mv/2UijrQ7xmYJ7hvu6gsA0ze+ju
+Nq21aiqpxwqTlhO+rYfl27Lwn8QSYknklvFPiyekM7QovlpMuJSNNfTh7l6dAY7OhZ5a23V3v6B
I3UU0GOEMFW3QVGl9zTrhmAco81oN2agzLiNVdRz8TXVPyZWio/JKN9pHfxSlH3tC7sK020cFop7
6TbLPgQrcXJC4lg3v+r7AnLr3WhhO+fE8GKR/ncx036njAx40Jp8F2tMgJd9ggsOLYc/P/OLMZnX
128i2FjH7f5WdL995nY1TkYoEsLX5puqqs96bOu3PQYfbJc5Ti5WuwsrMlOROxU6+hoaE56K5Iu5
n9ewCqv4WMflQut3MNg83rk8NjB+/+ea4fq0bJe6IecGO59zuTFXMXPpohYbffxsVVLf6b3u4JOz
XNkTULElpYtZL4+W3sd722YnVnEG9JehiIORXeMxVU1akEV7jex0M88Cd8U+R+MAlOqate21bS/3
Y5EzHVmN1QPfx/deivZYO+nVNGBPKsI29LLWvIlbfIcETmGRODUYVz4+11XBxjZEpyU3o4dpcm5N
/jirqvyLY8e3icYQqhwrialL/mN2snkz9/pWaPV8ZS17Uy7duY5z1XfAP0kpNy24qL2d2GrQu7h5
Nni2NiI8NmmvBelSP1Zdxyx3WLm7KUtgRQ9TtK+n4Zs6Je4OqwN+KjtWc5MH1WxSc6CNgcNNCnQN
f46joSwU5SOnRXRmnesh0q6UWc6HtLZu0mH4jhtdhIlLbgYVW72vhSOBgzkZG0VP9iP9CVwlmnu7
lvI+dIeryAZfJYsr8DT2XkNWsknoZ1PFGI40UD+HUQfXs42p5EVyYTHfGB0DpQsiqSCtTeVh1BLb
t3LjphajiUBB0z5Bbx0hqbleZjkAR9DIB9LAyMvQSaJCav3bIpGKH+b9SiQst3Ezho/52PkmCQkk
LHvvulWgq+5hLEG8YlzaHeZpPHTio6jN4bqTy7ecp77NFfc6aUo4Y1qyD5f6u9OP4pNlpydtYWxc
RPXnkcW0sbJ+2i9qvTdZXh/ZBT91pXrtKJ2KN6CB8qHjdzWDudBu9UlGEVHbHMQ008BjLzXeirQI
l0Cmehiwt7pktKF14BT0Mbz9SrkG856pLnz8Z5n1MRub84XR7jF+dq2i/TRV+l1FGIAJqIMBrtLg
qlw0042MhvCIe2G7PjSnMT8b6vAZDGiGSwAYJGm/5CEQ6KjusGmSbXelVu3NpI54r2XLK1SQR9qw
nYBnx/eWDM0ZAfYuWHN6WQQ4XFWhkivK+KIX7iFmwmMr9ARDukUB8I3TEOjaI9/lqZvnrc7utBni
KCJbHH+g4wiKWeFHgGNssCB50ZtQ24T2wvk4OXhMDSI6RkjnK9jMG+icOQ64I5FpGk3V0RgcE2td
3AxdVTN9kH/NZshx/oWLh9VXIxRKKZ3iLZGUH2NumEeLCZKEFob6wtrjCoDHD3WIgtH1XSObH1nL
WAw2O2NaDXequ+bGtnPIRD/dDCUUSjfNu4MmRiqWFnUX0/hghvF1WUwdKcL/VOF/F2L+5nQzEYAi
JqPTSiCz/vlPB21ohVM5ax3FRmsCVRiOXlRAe3Or5EZzI/2TxX0hE72HAx76yeyAWE06TAbjOvHf
uZT1TL/YVC0281X3SiAONO7tpQzSpWChsamCQ8audEqJe+PJpJwRP8oyGXy5Jt96CDYRziK2X/D7
qJQPjFngWFMvaFKccSfVlMpcDM1W0Z/CdB7e2/wvRRns/eQxOi0+5rN/DU1gqstk1Km54brlrozb
wos0HFgtfcQX0y8t/Yp6lXbtFDBDMX8bvLn+pBly+VJE2v2CrvhQyu6lyns6TKXaP6LiwKUtMYZ9
gydlOuIn/OcneyH8fz1OLTI5Df3jeqLaFy9ZMq7cdckgiFxkjwHSSrxesO6Vfd9uC71qfQh+e9Cy
1nbAGrQTNUQDYhGjdHdKVH0NUyo5QsdJsFDs69eEzGItBqVurb6hoDBEkWw1PgffboWEVBl/yixq
Z4NTXnUg1s+Eju8sl1fl/uVyoSfEPZkMR0Hqe7tcCqsyl8RwIq9SMHyrp3Da97l2lYb5Erij3W4n
hTzD1ij5m1aMZbpj+WWjvtQY1YqcmEvwd2/KsbXReOs99SKswoasWgvx+haEb3w2rP7bn1/F7wJb
wlraqXSs6F1dihosM5bt1OgkS+DNvbwKtb07d1dGc240G7HTjHV5ZmbCbyMXoGuMGC+kuNo4UX7z
50t5nZ++eIBklnSSXCoHCuCwtw9wguU/23kf0djIlV02SWcjnN0wzI0/UGMOBli7eO0keOA6E0W/
cqxvEhmbe9JKfWvHmKK5efdRaZGhMol0n7jT5wUfq02pyfRjbDZ3rVmfa3UMd1XCh2lqXaB1aXvo
6mqfJuESOPYU0/7AYG5sKG0X+FlGmbuverX0pWNQj2PNglfpvk5xRJEP8viHEiHhYXSWH3kWqdvZ
KLeWmmNuHk0HZI/yg5XbAfKUmzZR6I/1ot5MVQ89bhrQnfXyCMNgOoxo7TyUedo27vJztdDQ6PLq
FBX1dxyn5KHNKhP6xTlrFGrCQFg+2ZF7yPXpXlJ8OU8uZA9Vn7/WuGO8s7/oa3v74rU4jso4+uoC
gmrhIt8oxrrStXZZy/IcqDqyuh7H0lMxZJSJG2sO2CVx8jS6gI4H+Idy/GFg+Fu5rb7JIb8WERbo
S29WJ0CwAUJOHLVMlCtmEWgW5uah8WgDje21mYzTWrqg02lnOWPHyi+IC7oSqVRTz9iyaaelnkCp
d7Y/ZPgN9BlFTT0U73zK+rqzX94yY7hIDChROazItysxlHkeYTNIeXdwMNNJwfJokXKjRO2tJDG7
jsEde93AIN/gKnYwGT1mB7GVXWVEthVnwSYLQQxPmhoeU41IcXiKsnRgnGvCUrljkKHSP4iioUSN
RzgBd1EdURkSBcJjDoapWjyqI0aAN1CMY8mseVapfBZDqT424wMs8eYdScWr8OvtHTO/4SgMhTCn
Q7p1kUC4Nl4RaUVnZREIOrtMb/eykHdLohx1ML83sngpEbMe0qHEPGMpLcjRrFtY+/lDpKXs3Mtj
o8buTSwK5UQrFwZzpuF2kOjxyY2TexFRi8mHJTyOrWV54WJON/NAcIMHibbLemXcmcBlKL3B8jYB
OODGqdxQwVavtIG4cFxs2hvom0aryzyNKcPrzojUzejg3lT0nyr8CI6zuwWU/jECYYthNd6pEqk2
zP4Sv8vuFKqaiokkVXvslw94v5xdJTfPGZ6k1lK6+yyG0y9twN1/3th+s8dSGofZSuWSk1p9ffg/
xTROHGd5AwUOI+whwRKWSDGqHWA/poVdAbmjECOMcQ1xrwDLTa80k9xx+1GfWfrvXMwqH7l807Qr
1LWSYZMvXkQ1xSwVTTa86bmKktvGibcQyLy8bhMMziJKAKihwYN9AKys+3UY+zHh4i4XLzhm9O9U
Oi8GV9dAgCfDonPYYRRqvpetA7EMXd7TuxvX4HRuMSCm5aHQa2EfKJG9HRfUinEe4wSnTZaXDAad
4BIHFatcPirqmkqJMGId9kfsYoBkxXG7VVJcd5WpCY91Q/tpttqvZRtG+BVYpC0pTo8Z2eGfn6v2
VpPxeitrbZqijL2+6NdF8NNLdun69FUP5sqFZetin9316jmyymZDkfzGHOvm0Qw9TLmKvRUrWFiq
9jld61aVxdmAj0yVdvtBUDN15bo2wC9iSBSHvpPOt5Heag8D25DoSm0r1JJ8U8gfgMX0R3D579zK
+tQvlshaIVdX7QtrZO0E/ByDa8akIqbgVnKJ5fCsuOM2c1LzlOvZI2d/lrjRtYywuK7HVx97P+r7
4X60UFcnBJGmUYqTEcYPpZTusVYFuKA43cnaMo5pkSqwJCM8foXm0lVUfADv43Vm45XehfjU//le
gDH/ejNU+DVwxhT7deXy+LJqkRZjTzE9mQwcJfKq8kI7fDDaKfTttLjR8jnZlpUttlVie1QM5u2M
YHLTxRPADrVMbrLp2YbkpfbNk6atLtkRpEheiKcqRb0h7gM6eIdpPaR2sCIKlnIlYgWilf7mxdJR
UORh+yWvYw33QExKDCsqDkOmmHcYERWkVnr0YerksKkms9vP87CLqXWyB2vWJ1MkrqfiTVLk1sdQ
sDcsZotMQcFnwOprB7Pi5XHIxFmGXX21tNqTM1Tyox2rH+eoCuToNh/tEA4ZEY5UjPKDtUzDeZK2
6dsLSe5kzNKbNfJPatHO0p7LmKy0j7GsAff0KGwQWsOQnDVbKtvGNKnCiIMu2iyoFAW3+F34MU5r
6I/YBzBshG9HVduesdqmplR1onLeobWOPbsjP7dwgNhiDrtsWzEzNI1CAZpJfmU2QLvctWhmNIvz
IYGB4Ylozn1jIkTWlr54EkTyeYmtadhVzDMlz/QVXLj71XhNLL6lD4AxWGM8WXZB+Qhw3BbXHM1P
YqylheE0N2WYKXh3SdMf4rrbrcfp3JvKY5uBRMaY5FOvdCYW9YuHGik9t0XzyTGpk03mVL2T/bzq
BS8+L3zY6Jiy9zG6cSn/tPHMGtuZTc/GQmjjtH3iCwyuTraR6n6f2ZvUpeKyUZ3brl32WAPk9/Ui
nCPUu5mKDhrRxlEwdmcB56GebJVIOWDXUn8GzfA8OmDyxyKBn6ajj6njrvfdFKmSOz/BfNvFTEHf
RZlC3aOag2hSjF2Ur9A/kPWnhGq7V7oUtJvc5SydGG8qu/RWbdRxk2JXcyrEXtpxeDAmVoZS6Dtj
GB0vR8Y7ZlNzpmx9tDtDXOVUE64jIyMNnfttFinlN0uX1MlVRMjhUN90ToyKP7aHc9J1rScGIfbh
1B3pYn3uK1demVYdBapdDgFk+PtlMfQ7TMp4XkuHfXErHie0XygdRrmTI1vMktXGUcOSI0gTO/sy
x49LGAeSEeonSw2bjR1aFhMSMvXDEGPFyVzAKxbqWadt8Oc957dbDox2wimV4165bIhzbKVlqyEM
0WvmmtAQmn4U4U5ZJXSD+mFd2K392CDCGu34lAy5uJ7bWvfCKrSCIodKqOawE+VcHfKBMohW2eYN
idOCMscEa5oIZlSZD/J1DrOtmZ4y1CGTyVBTr/TvnGu/KS0bsOAJhhFS0E17HS796VyThZiGgtYZ
+gxgrmmXXiVW97lMqy+dwazdpKfL+hZML2xkQrGPj21p8eFr8/CJkfb41mw7Rh1gZbvY4JyYvKmu
pZvfOgKB4vp2hhw5kTDzr5E64GaJcVigTfW4q/rYB69MUirLx6HTv2mcpQwVzXt3SeJN2NtfRFQO
h9Jhb5moW4djVt7pq6CsMB0mZtqKHGMx7+NIbrFWzhgum/Q9xfUzNcXiFltqQDuOc5BwQIKqzcfg
z+vgYoJvDQlQeKO4Rq8JJde6FA7jsoOYN6VdalLT8MaxvUpb8zESWKNlQ3avG9pRRLRPBubDkPvf
dkHSjvcG1k+Z4OIL1Z3fOdp/0TK/XhKNW9K5VT962SiIh3gYsQKMsEyMH+Q8PMQ1jQIJDMfJElzu
aszpoxHdFWYgCx4LMdVQd4iCKa+5MKbh/vyI9F9PZyTw6trcp85GDHiRXA6hMJm+RodUqdR7ueDW
q4xyfMBqMM6+lCEIUBE2SsDd9DiEx37hULxtUy46A3W4F2H8PW9JwTon21kCZplIlruJguetVK0D
OkVyUM6/psgRa+N+4TXSISQUOnVjZEUl8N6hbFHHTiQ3WIgEscMsp1nedpq8zTXQnNCKPr5z17+W
7Lhrana4XqIFVi4F+Z2l2DMWRywMWuBJM2LeajoH10r6beeWCklQBq6sjRvKYkbmi7LIr/HUuOuR
c+pjXWOek913s5l/yCNj2iSUtg5Nhh+Wa6SNNywEGL35pMaGj1LeeKBsDwwsRuKZqfEuNnoD9Cee
Fa+3p09fBsKndw6530gFuEXGZUFDm6j1LzkXtDPKpMqbCDKn/aTYVNVna7zGMo8YcS2Vz4sJVxHR
kNlw3MulfnEBaP79fYvKVTFd49iSbt8Hg7UcRBqYffUeRHrVhF9EunyfjENpzJOxv2kXyVArGyty
B0pOuTl8ogKxixVMVDKNiYJwHW+zwSwnCRVGvsQSbtemn6f7iIEtde2ik0ruRIXYNEtH9PoZamGY
r1PQw+WsbHuXO1p/GF3xhQPtvaGVX68cs9SVDU2zb11DFwm7EtmLW1t8yPOyRAc7QbiaJrG7a+ck
9yw5ltdFbF45S2GsArIdX70RMEaFXKQ66rHU3/mQf6NZ4XrWcQVq9tCo7IviXZHkJrRGAtTelfam
4ATfZqORoovUfEZkoSXGSCpGYd/nk5yJR7SnxKYh9ZqmvXb68UfGtS/fvtaA/vzB/SYDt7k8DcGh
ojEIY10AfFRh4LLpGHSTx1A9x8q0cbHE8OijP4bURXZkO+AQigYqUu5Wh36rN9GnWTHv/3wdr9KT
t6Ef43B0R6kpkUMTAb7NrKyZ2cWx4jDV++YxXFxscBig/TCPctmLwi13WqtS+TUdqEJDnG4tI2VA
qiELG5eR5hczI0Frdnc419HyIXmDH+1sgTvkgZkhmFyE6e4yt+lxgC60naI+2AQ8Nt4EE0fqBq1W
utEbU/oIUYqgb8bPQgiKy6CZdzLXz7UTVSeQ9S3NhHbZLoXrHsrC+Dho2e28Ru7qGH0oM4esFFKC
J8KeGm1Z3zuhieNsZXfAjJk9YFDe8huBA1jR6uI4hIu2/fOT/I0+gCfpsrPANl09TS5yVGQ3uNgV
NGcs/KcOzgO2V9PRDH3ZUi6lzFr5htQ9bNeOyqgYXjpWNyEZR9BgiXsKjUy+8wG8doMuXi3lHTwM
SJhZ6pfwkqJKsGhVbE7WdKDnmPm0MSbaMT3qc8bKfVtD759HWb0RyrpnZ3O1H3K56ol1skgc5J4o
Bd3VifUcMUB+IHeLblFfB1IY2SmVEIlt8jKa+nl4msoi9OJhkvtMWDeSvTTrs6PazdreqhDg2nrX
orm5K83RuZ3jefSMVJx1JO/BLOz4UyLq0tPz6qvhKoVvtHV7WyBI83RtiHZmbBW+wgD5O7m4q/2y
2/KuNKZjMKNZpQoXqz9NJpj2smYGu4ShLBYjPHWqmpwUUwUpXNTsGcQaaxpSfFxmi0baaHBMT/0B
NbsMRDyhezKtTWvXd1HZujuQOHnQLHLCAqz1XO2rA1d0R+gCvXl2flBow90sd77ppaMd6dIrt0rK
oRonOsyGrH/s6ym9GjI7vXIbYN9hu+bjyUTLP7e1K3fZxNLoria7PSH6KvZxNhSnMCnQmSozXhjO
lPqJxCt3sPjFlIrddZcuDxhtAfiO2tyPnfm5NZZdr/U3batb20hCkGRon37uHPqW2sG+7rrHrAtq
XDWDDoe1TU1j+KRq3UNtln7NDB15hgD+KFyMShurvrUTWNxO9IBY2jg2lIBojyN/SkqM5a0M8EVs
4nVIEKGnH7XO8EIqUycKUOhknGZf26k8atmXaPmWyrVSXclq65aucv77H67+zmv/TTrkKKg9QQ6h
+CTYWZfFTxlEZdSpyxQQanxIrDFdHdy89EpcJ9gQe2bpYh07itPCkL2UHVEYVqBJNSdHh7zBYeoC
B6/5hHTM65oq6GGAJxNww14LMZ9Ydno014fX8qFTJP3G0doWOWfmvbPfrOfp28977YEw3mSTIDDw
cLl2VRNLRBOHWwSf1Y7ay3CQebuDIFheJXsFA1I7dO4YkA2wl5s+0Lkut6NGrGpe4Y02nblMF8tZ
E0npUj2iSSzOZep8f+cqf/OFAXKiX01wiRZbuTjn4pbdsO1ZLuWUDb4lpk+MBei7pnfMIMV/dzMn
9H/DBRBgTl0X2Hp9N9Wh8LqSFuCfL2Z9IhdPDFYAg8wMuLomata3r91qjHx26yIisxBeg/WBWb+L
vvy1OcVWoqxH6lpfRxd3sbZwcc2qrLeB9S9KD1iMBuCeSGM6Nwm+ltQtmgAfZ+OkV8xCJL3Fh0mR
RBmGTZPkTFqpYf6D6c7wnOlReJYZsXWh5Ufaz3nNMFSt7Ttd3bkEcd0KAunO0Q4/x+FszdNzndCT
6qK+YaetEWLqoUYlcZy/sz6TE+o5Ghlj02wAeYzMWozuSYl6tn+rHnZI8sn2UnoRvbL0D/PcwstW
9aM2MLKX9ed56nC+KdtxM47602iQoagd0VSZLF7q5l8tnfqaK7mAxOhi5oy2Y85iM/JWPcA48TvF
ephW99G6qI8a+MJj04R+PEb9YW7+N2HnrSQ5jrbrK0IEtXCTTF1ZWjuMEl0UIChAzas/T87x1vmd
jZme3hJJEPjwyunbbg3zUJX3NrR67LiFc5nLfktgeL5jQ0u2LmO6PavsxJiUnu3sOVs7RESIpuIy
tF47n9WVJYqeF7e3joMwHt0SpFLp9NJX3NmKrJf7cLHUfRmuD612Lsgh0ptKL5elQqkx9LLc1S0/
eEkL5jIg6xplcBmrSeAfc+RWS9jFepTs3/QGPqbeCQ6yOY75eWzC/HZUMCdiTJ7EbJB4MRd3FD0b
x5oUjYsvuT20OHy2jnTMc553wAs5n2eUUsC9c8s+vOGl8A60lV+uqbhnf1rN81TpjUfT9ykTjXG2
rpFMjp1OMYCae7IZmk6aDTjFDrafLTflOU7q/3p9/8dICWJwPRltrP88a3jw4H+mmnmcq2nw0yzi
+vhlL2l+56zju/Z9+8gVq9mYP72XL6exkPY+gaGMSr8SN7Sl1nErVx5XcRURG7BsZSGWq7aPO6Hl
z7D3styudXcDQVwcJgQvJxZMh9kkoPo2qH4ovd+Y3BCDfhQMC16wmRrt79H93GYUgtzqsTh763so
RomgG/Of8Uk5fHb0CYTFx2Xd5n5uHKxZ305JqB9E6K5U6J0qyzVvLLu/kGgwFE5yMnBLnjL1D+oD
W483Nwi5jALeu3HNu6Q9+kGWnJxJDudMsoVyLNPTUQnrriha+24OCweK/La4ehVJfK5vTV/Xt6vV
fFO5fjuDEiKCmtsj6QUPpb1+Gd28kChTkDVT8mq7dICXptvtOZU37dTmu2bh8od5kJbRY+EyOFez
izoRAVQvg7jjN0xGEGaru8J2rZSbEoVSLMN1PORmSod0fZGFBfyomfjcZojCdFGgWEDgiKuM7arx
Z9YNljCwovF2avxHM6hRZtszWb1MPoCEU+w2IUOd9pLjBJWctaZ7brg8nhUCBGSX53LyFBKQlIyX
Nq3+j7u6jY3sf/dq/79AbST92GqYJ/5nr/ZbCh9lwXpq2iHZFPpoDm6sa/Ots9S4GzpSqNflJ6OJ
PqZAZL5yGHKb59xVHOW/ovmmhPVqPgvC4WhPacbL0e7sNfu2alClJjd/fJtyHUxZXzh/Ybca1jhl
JtuiE+tW1lDiOhOY6WojKvqW+pXkiTH0t0rmhyxJX5oKRf063HOQ7QXgYTeN87ZJcIzpdd0Wdvbm
5XzF5APASlIt0qJydgF1QpY+LCGpYF25FwtPIZ21IAm+3jWliW8N52bXQQ14K5uGh9SrnAheMbAN
0imKK7HrDqUvs92QUYTTeO4D8y3uw+UQdOpp8qshTjN++N5b4TCFjNT0XCfhP1p/6Pvuku4qD2uw
/7o//pJtlt4raKcmY0o6aSTtlpvyan/bhA6xKjejwceDZKBtUUxAYuJx7PCckGk+q3ErykRtTD/J
dihZr5+l8dX0fcBEhElMZP05eM6Rie0qF43ZsMpH7jwLQkB7jOh7ZpKkQpuyWbwrwHiZ7Xx0RF51
Jn45l8+xp06EekiqaqzZ+FzK1d2n+C2NVtTb1n3SLI44aZZzUOkgWsJsi3wLXSDMTQVdvS1oYESD
6O6Hxb9t/eJESbO1STWVQUaRfqJpvDEzcREBFkOn4cNBOxMS98FtU+jTMEGIjrQU4wSgORyDxUQQ
K3VAvM5mI97ZgT4WFeLdJUEk6mfUFh7/Jin0xQfrx4Xn3SEAuC2cetgmBVpiIcrbIi8BWnNbR7XI
7jLrGrDUnhPSLyhMcyLucliLcWRS355EoY9cf+yyNRZkiFXDUXWM3o0agu2Ylh/p6D+tjTxRLPst
Muu+XFybTTX/J8M/p5MPLJKPMOC3TcwdKYdlXChJl5NP5WA30W2gVAWn1f5OXThuOrY7L8vigvJY
ftsQcW/5ZtjZAZMkae/GWG7xkVvR4N0HffFlFuLSTvyqQ8gHt4rxn1eMB0mMK9JR/sQsL3YR1pTu
dBL7JZBnnsq/Sdd8wE71UmB+9OlJKvivw9IGEVWdRZxl6R3BMF/hWj/liVpif4Rc6Xjs9tWIySc/
Rq7/MOdEB3qMLNEc8L7IOTklM/Oi6Qboy1f712pIOZv1eeitBleBtUb+ZJGxVhfnrGsJy9GflBDd
rD0iA79M7qXtPuJk5PITnKXR1rBXJqBt58qduJYTr84hLXy8ohYQaKuIAHU9sRJSth78yf1eSaVi
fsV+nflwdeHAFeluZU+8kmJlvIaAhlXysbaYfoy1RqhWYXjW9JLQ1/w5m8DKS/783+vKEyQh3Q8i
PyuwUnnuTZLxJlXkgUZTPv6FybAZfM0n3gdIin2H+SB5JJXvmZfnlkWYkgXdoOVxhp1ICZ3OHR6G
KPVd2vZfDXrRWM//MNIgBjOZ1rAg/awTgiXE08193Qe/2PGxh3qZv00Dvrithrgu6HPq2Yi0Kz9E
O/NY1KOHahPcOvwSvJQhvw9VYE6UYY/ZyAeXpl6cl+UmyIw/MvQrttvyQ2V82zlfd5mkVyyUZlyl
IbUXstgmlXywjRzzfoNMBonqJl3Xf92wpjGF1gFX4NSuj7N0+GWS+cvq+BQNi/otT51npb9mKDoC
5t5M0X0NRA5FTOUMjONv2rBjddZyW7FblTTEM5byoMd62Aej889t9rMrxqgqFRtmKp+Mxjz5VfYU
lulTG9gO/e7s8gFR10UR0hwhiCwt5kfld6/VOpIFJEDvV2ZadM03lpHftBW/reHzqRcr98Qk5Nub
4rVtbBf1JPB+E4gHq/EPy8R2qxZfxZemFixcI1j5UpFntWacJwVLHPB0M6BvcxA88kipci9kVeJk
3SHiNDcmjL6A9MLCzZCU9HGt6gGnHTv8zg9n6Oc6hZQbeLxJXu8dmT548l7UE95CUUFer+VT04n7
1VUjPuukjYV7R7u1jLWROTgMq++sWMhBQOUbL9rf1sH800h9QJ2OI2PMZLQOLDacr/ci0H8ah21i
2GprOuM1KO5UOaqIxcJKLfzpKZH9s2bD34xJgxSjgaLtgdnBhn7y0D9jONvN3ogvzhXlPg/emiEM
N36Jti8bRIvIEkZisZ+qynrHD4f3HbtFVLXTuXEkh0u9W8LC33jUfMfaq6M0SJNN1dgkUYxoqII5
3NrjjrzAduNO/HqZn3q0jyXQXjystE1z4gDehO7A6yz5q2YyLsDZ/2HfiiZjxEVldQESypQcxev/
8L2srrS368qIclWkWiGidJM1wFN6ZpL+8YJWRh4DMzbpZTtfw+mY0n/GJsUqOZU3a2anV3n8ghJi
3c0YxzaoxgjgM4etQ/MXoRThHzDYaTKS5yxgMfUIVVzBXkBFebOp+uDWVMPNtFKi7HZI37M7P6GG
yhAO+2SHbn90PwDhQE4liKtv4nzWzZvr+u/mgn0Ks0iCZidoeJf2QzF81VVGDb3HABgu3UQaAYu7
r5lygJ2k4cF9hgC6dVjeuVbLejYxsgdBXGkAk75fIeec4tGhtSPJ30oFyJi8Bsr41NfmPTPNJr6I
9ZHwdgcLOY0yaL4c8CRRkwUxYtoYw+69ThDQGQtlLc7ckJhCSINiV22onNsMrf3Wq+UzzEhnVEv6
Tu7f87Jw+DtVhoyOF9tIrI5zbuZxASFNptEctJepjShSkDkn3ay+UFvuEoBh6pBUCw45TeDA+udJ
fTXCr/S1cGn05o4JqXCi1sN5uFrteZaTseld3IpdPtyJpvU2xYw6jnEIFSpvd7GWTGiMCIsd/uqm
/TDCmbq15L4L8AOVa8bl2U2JuKuZ5qgn3vbloxp1suUq8VsaMO+YJsbIUZxyrTr7Y+fuGfie5GBj
ptFf68Q5WZb1u3A0a6MzXHLYg5emxwTH64dVafoKJlIHRtetdjY884Q0Q8oyzr27IU+fOoz8sl7U
JpumLE4d6Fzo3p3VM8PVXvHUowCJ1PCvMb3xdgyzX2u5UR3vX2I6e8NiN2MJvHlJy97mYvsQLGEJ
429mho4T39wrFikaHbJlFoX8jXWam+FbGorNQEQDT5VnyHX2Fcj1UpXh1xCixVDKCOJVMPeEjT72
IS6c1iq/phBZnMlvPKqCqcruY/gQ+lsXDgmrwMMf8rNxRW+SAoiSDPdQJ9mGnATU2sDQK3Ei5kzG
Qq5Mjqm8OA6rXnd+UTyaXfnh25yhwSKeK0V+f1vpOGeq3Lipn0LLLtM+bX5TMSG+tuWjOVKqF64/
Ttv+2TSr7mzVRXLxcBm5RIBKwi+RR9lRZUBnrBVZKtM8s7dvVm9p4tAhTmHqM+aXxk+P82TrXQWA
s/NzdjQ29A1ACmBx7Xwq5HUZZNHJCjQ5LbnOo56sR1WlQ2QuIQiASXNaY25mqJKt57qnDkx9m04l
qTH1uB8dZRxdGJW8Pdgg6paR7VNpWxvbcynnnP9Mg/jItPF2GttQzKWx36rps2mIK/YWbpRiGXdq
RHCED6ZAFfLTpll21zZtgDNgWhGiIr2cZRW3nkNECraXNtMHOO/xXFvWaRqC6bLM31DF6c6pLOgg
He6IiyoOgv7dMPHroyvTy8gtlcALchGmFvuO5+j3ZC3LDSaFOupWIpNWO/v/Wt3EeoAXfws9bnNJ
WSiSZtNbszBeQdVOnql8duQVIMcnazHI3qmnPRkaMMJi0eVlmO2tXP6QXqowMXA14JPeDMbPlPjN
drErZ2fV7jNdOL894dfc28IbR4yAu91NM3tM7BUpMz0pgxNR5dyE7hpJ/uGgrmEkMwEXBHa88xfJ
dZHSIfT5mcZfQkMwtEVey4qoMbYtSfs+K+I3ZO8+eCllmbYWxcbxG1JcOtRjPGpfaXJhwycxUJM6
m2wQrXfOMtz0w9QxjyyowCyQxEENGzkhTQrTHkpuYcfiDs0Qzy66Gt0v5sqE62KdbysQQ3azTMJU
91DYvOzPyvF1lNb+51xgIiCOJVX9Fgw5uyRQOnU7OLFbqWs6hncMFJI+smRG3pLmKNppOTSEPuJM
+BpJpEbooD61IZmIrle4bJ73ea+MKA1VpFzzr8hAM0tJwpDI2W7H5QiotUtM+MJ6bP+6nrxdaUgi
//TBYL2Zpblbw4APUqm3aqLzYRH9jsoATrlk6biZHfsWJ3kypiSUNu+lziyugCWSxoAucOIbdrwg
ajc6zmevCN7UE4PLaprfgw9E5S/kKlkFdeEONjro8+xtNedfY8YiX/a0TQykz4/t1S7IZoRC0ITx
SP/16dJH8xgc1LraPPbio5XFwXNlu3GGp6XVj7Nra07HJBrchcQUi4qZyZjFTZH6SP5gQVKNkzTL
9AuXSS+f8OGQI1V5szoY1nxM22tmUN1f/MqUcU7m2DV6phk4f2XXXy9k8Wg35aabZbFLhx5jBwFN
7p/2V73JiGyO3ck+S3dBUUKA635s5v0yTvqQo5x2V/0gTX4OApy5mbNKZYLZp9XNxJwp5n1xKVeC
g0YzrE7KSp3XJgz/DSytjefrkQPU5vdSVXbg2eWwwBNA1OpMG227+wZZNuoDrAUGx0E7I9kk3xkh
eXArGjO8OASvVVoZIMdvOFp52nbh37qm4Kn8B1fU9e1A+fg8kG+5cJZmRqj2GQ5qUchNvxAuNoBi
x7Y1Sa7K4iW1WtzWVvhMusNMEOnyXcjuPu3WV2ssyn2P9nWzZkjTk0wrqEv/1mf8AuKGpBuXlRfO
TS6Dsjjbgy7BFhKyI6insDNixvLIu/7HlXaTSu9H23sUE9NtXtxBGNZRnXfmuV362/DZtLkZWRNy
f4Dww+S03a5th5e0hqlLbf+cL2s0lmQu1RqYM+OlbRtM7hlWyoOliIwaJGEYucLIsz4ptOLxYi5f
kpJkYlxRb2ShJCZLfRelyOMMF48wQSPFaJ8CZ64YXPLHtuErjw57yCz3hT1QXRuin7WLv8HJhtgj
IhppWx+HU02DsNNcppaLuLMIWpMTjn1cPeYSIL9N0581CxfGYVdtdJMuZ9v/Gv0uP0mRfHbcPo8J
tI0j2GXnugV91cMDB+ZncoUkpFuT0K1cLokOoUItN1jimJrqa+0Ylqtw/Zya5IHJnuqvPj1phAG7
IX+G59x7Odnc9joiHig9ji9GrQCcOPmq7PbsuHLalGQaRXromHOGvVPlIJK+F2lhX7hUvVTGMnG+
1FgcMz4zRh8rR6rM5TLr7zI/zHerxY3Uts5+LvJd6sLF+IV56XrzAeDs1UtRabJM8AJl/okNEgd5
ChpIghMGoV/yfTYjMtg4q/AC0Zt42xji6DTqrknMb4W3uScDPKyhPpz+wTFKxi9KKjKuV30bTV7X
brgJjdn0WRPJQklwu4AVkG6b0w2FnNCUzr0t1gcwz2Gn6vQLU+2yt6rkWFXiblb+fWPqluk6KFHk
1zdTnWtgmAjT43XMjteKR73O2yD1g62ZFN9T3nhxV6S0MV+DrAgs87P7fnbOahqdC8zcZeV2gY5c
HptQylMqAlwUKSVwfhgNa+zqRO9tI7mtQrHGXYDs2k4ejKy2NsxDJT/nnmBmdp3ujmrn8cApCY3r
BzOSy+IYOEu+L9N31ldp7+bV5BbfkqXRdu1LZc5X32NbMAGWv0HY/uZuzuo12fPDbEZYU2Gb7Sj2
DgL/kT3s+9qWOs7PSQV6oKQB8DtqpnYKKYpyuvjKPzSq/QSpsm4dR34ncvwGvzYOhEizb2mLvPdK
MmBXVWTO3P1dzfjYJAa9cNCiUchHv6oPhHtcQcQuWIcfLp7TznLGT0uvGh922hAgZ9fnknETLaB1
ksQg7kb7mlNi/Onr3zb64V87EFvb0WMbjBphidEQ4sh8y3HyOZStf3GHhenU1j4WM3J7ezXfqFF8
Ttc0HNsnN0D0fYvBpvOioi5eXQRlvlJr7Nm8u4KhrUKqvMeXDE+uA9R1b0Km+dZNHNrRqWGdRbcb
mvbLMgho7NeAZGXPBvFOtmbYkvogCGduKbzUVltEVn5jtuBgsze89JYEECM3B+eKb2BJv+WmlWFF
0NRp9WEae243be28klEylPO2zMdp08zWwzj44lzUZRHVM8eZnbj2QaWL3MzFcCCUHqwtC6sozeBW
Ufs37OAz16iwv1hLybF67WoX1rxzWoHT3l/Bf40ncPBWXM1XussfraKJHc9/cURKflqUTcG4JSjZ
gxK1qM9ofCSEU79PQcEE2qkbt+9uiIU8reSJEg0yYT4vRi4stP8+LBXSYCMVCG6gmrT6DJO55YcQ
nKlBG5e++PAJxUEFXXwzZRsnd9Kz4k5v9PE086aZrnnrO+1taVR0mxkoFGqCcTcrlseiBKfgYkjY
fedc+KWD05IK/2RZJP95BW2jQuGdxCkWQbkCpWQ1QEczeDtKIr7dcqXffYOrUe0JlX/kqLhZF8hH
lOtt4D0MTv6QZ7hpAiRKFWIJcL4YhU8F0gG32jfrSZvhvsjD5TF0mqNvshPb80IrrwlStpAgQP8E
/eLEg9z6Eri6SO+WwSl3wnDbXaZLcMiqprW+couo8csXeRUD9bJ7F1EilNrYwkT+bjMCuuEuD9wL
Kv2jO/s/g5fs6lCpyFqLb3wZj3PvDNsrPMUhom9svG1Mz49m3aL/SM8WJ0feO/W/fpygcbYUIn+S
zKC2eoGxg2q0b9ght4Gr52jA9yo+rbT+Ff7awZ8gtQe9dq6qcn0IZHHubC5Ew+Q526zfdjTTsze7
pJrM1wBBCMDMgSvpEc75yjt5a3ZXNu1pZRqBAVFTHAT6ZPfj9UMGIXPr+bZ0zX/2MnyEOZMaDfNe
JIzlAPT+mrN4bi2dvzWl98kB4cUQiHfK5qjQHa+Yt458PuC6gesMEcJHkK8uxNeBWSgjBxcFpPea
l+MFiQlRGKNTbTV1C122TzBomrVkL/AATgZx31bpS+n/JI5B91DiwYejdPOVgxPHZYLAwQtenBOG
lIQ3xnQXFMnKZlpRplkYByclp6LSiLq0Lx6asaujseM70KX2Uy/6drRbsQ/oHSETEd8K0q0Cy38F
FzaoP2FjeTJE8ZUaINwVEUi8BvelVyk038607SfjTTrZsvNU8N3RKcosw01/zfkuMwlQEQPWPxjb
Z88S1hmlDieT7Lad7+B3WT7aJWfYk5yyLef4GMqWhJ6eLisD8Lb2wWvLc6LDJ7cfb/rg1DgjIzDf
2xJqZpC/9qU42KdNtQ0QUunBf1nTlDVBzmkrX1qvf6rlVTiSuAQKmDj1pykP2DmR0cHgQYWGzmeK
tGpbT1Q5dc5Ju4N4RWJM/gU+ZQxguu3JGzJhBnDibdLeOEzXaE9jGNqj2xBX0Izcl/MSp5Vb5ZiA
GTk39IaAV+OG6xyrijNblHFjiZeFoT0NK5cooLrcTpUJ591wrsm12TozcAm7t8UXJGd+US1ILqfa
OHnTFo/33mSTIRkFJlTvloBQl9lIY9ODC3OvuQd2Tye09sj1vtre5qE7h2WFMixF1jsR/5vxKuhs
So7g4ndOZl4M23rPq6E5ZyKdN43rPwrd3pedM2Jx80mFbApjV0wrR5uvdpPRiC178HE0L0XKrmym
C9khnJjodi8iXN+UXkDtp09XhMVNvrh7YwnTXevA5hST8a2BBQ/mHBSAk5hthmw4scV9panM8ce6
N6Y/xfOVq0jqq4p/nj8DZ7wf2uUrqfKWgCfS5FCAbej5SW6xT4BGdaQJ98VuHMK32eAAsO3PoRNE
yYalcYalP3gqdQ813mWfpFdS8cLT0gc/fV4+W8FF8efetTanBj7JfG5SVnPMRxoaa/+IHLrdIrY4
9z3KNtnvTTgnoj3AmEGNdpCx2dZJjEcw9m06hNh8Ds7K5FnNwdnzluwipvU5nNqbXvliP9m5yyld
gSDn/9zerDFWeN9t4fmMrOutTNKPWeu45kZDlgqvLKbWlLkg+GszBRHs8NNB3oGbWRwnATrZAxpI
Y68z7yHxsl05i2kH0AXD4Bk2wqGCC/hyx/WAABag67hbhNx108RB3Q17k6AnjLHhukuaAgebO7yG
+Hwe/VLchPNy7LTh3gKLHgYTjMZ11zcrKBcmQm/T25zP3cL0jEbrlIsZ6V5TvjS19PeyNF/6tTXP
I+isqMk/Jq/m15FUXNUNoS5XH6GcP1eDngI1MDYSLUIy00dWzuPBAXbaVGQaeEPhwnk1X5ImHJJg
mgZO76gIoIFCO1gNt0kqGuAxqulZBuJGFHobzsFzFUIaB70A2gJ7IGaONR0yBiHoxyfSZje8X2w5
BST+HFhyN4f2C+48vEveJxoJQIhRPs0ZV5WSxcIHg32Hocms/wWWeiV9qOfQqu1jL4d7Dk9I5Qw2
vU2CW29oCA4ga0owQ4kiiIbBZVsIhmOt5BCVNpCqJaFPvcyL3bnc5vVfgMZjn2mXPqRl+PEK2d4k
NfEfhA1i2S+ulA53zvVllr1zKNKtHUBwOyVGUNsWeFyCXe+AMGCafBwQ2UROb98NTf+JG/EeDQzu
VmMFc1tmqDCuyToLfg2CMU3/s/RBfDHH7Za6+4Ueg80lvcHU9ntoNOSY++kfiRM3IbaMAzMQyKOF
wZEQ9Q5n1NGfbXfbXLPDZohhj0S2aHQaL6oWsADoVg7ilthsruLSCHccIJcsVeWOiCvOPendM3Cd
Z1LHNn1g4RdlA4GhgAfsF/LpqituS14zs5Xk+MmDtYGaTw9QZwRj0aLzTGYBPub+DukkKNB/MSze
Q1VdKWmYym2qKFEo2+mlYGDIHdKp1rx6bxyk3GY9kFtsgXzp8GAwRG/WEXOdMwNGYZrclmbjHEvy
g3xof/KH7Rj9yi4Y7d+8EBarzYpWGlZzOD9sqG201tejLpvjQORNpGbyoldbPOZdeDCDU87RT3iJ
3MgMzpGb3yFQ7gcpon+EIdGmhHU+AFtC7L26cEF28El2BNawlrAlu7wAZ33w/ybNUIu/bq0Lgs+r
QzivUc3bvpju3qf+HP48B8lIyHJ0uIe2idraM2P1opGCDCV/XHkvvHX7wZibCAIMw9Ysd7b93mXd
szEARBfoRam6gDZSpf+RtB0lEdlfVbfzh16cI5kEz327OKcktb76Lj31EpKmrOev1iZV0pfHub2s
wDVXwVBBOhegEExVkVafZTGTTmXWdkTU89FeHpXo3hCo/db8e1SqfQc7dfAKslkc24SKwjXHzgYi
uHgL6Eg6Huam+SgRAhztvKk3ihHu+jWcPJT7NBV7zxpvfJMePc/5Np1pXwD7dddO2mGt0zjp+ftZ
IX9bB+fhkGScrd2TDs8m/9RrEgJqHB3GdA1qP3emsS/W/N6dMyMWBkh55i9ETvt2iSnJHja2WT5o
QSg1KGdEpF0V+Su3liywkRSN3S+H2DfKMQfZ7xXDg21wP5EBbVQhtj25kVvXEvvc1f1umt5mbyFx
zeRmNqzlXvff9sR7bTbdOafZAQWSk27B7J+g8BHEB7Ghx+6GBLE6L/ALGk4WQYkf83B9XpTxk1RX
B4YZRLk/GY+hEme2Kua9vHgl++S9CLofzJHVvqsv5HW9jUH4IAfgIgNJ70ZadrR2ix9lNp+Ec33h
lG7Ivh8kDDtQF0SE3hN0QBaz/QP/ROGAk1xZEa7JbUHAnlcq0BV4TlJYihh+4MgtliuPvrqYEy+M
pgVfUpZV22zVvEeTQ8IeRfYGTcEDzKbXGdsB9eLGGxu5N+yotUBCKHWDu1/t9yJbzyj6p00tJASm
Fzz4E3M0PgYwywn2MLSJkEffBO+Xbfk6cNw2j7hxZqoOxvbgqGzYr2L5Qe7RuxK9WyKbHRk4YREM
B6dTeBsW9L0yAJBKZ4yhw8Jdl/0lLEk08ReL7RroMb9ihHDcJwxwMxRfjZtZL+1pUfKZPjwXSqKC
l0u8h3Q2Y3cYANACu2Oksfdr4N1gnUYxOzWRPc08wGz98VS9Q+0MJIACKLbN3o3bkMj1wZ5giUA5
JwcDet6Nex6EseuKEDVYX34QXxiwvojz7EmVsiuXV4YYyaHoOE4NNLV9VxILFJCB5KNz4wrNFG3N
rBz5MkGFg2OZn9yPRJ9zXnm8gNNQnkKkRdtZwxvllfGq8qTdcfpvlpm9utVQMcRUqU2i5J2R2K/s
v/veJNFNVstnY1PF0JmrH6MAbFie7OeTixbWMgB7yV9/HO162ScoRriZdgugr4ewYKgLiERAOsTw
7uOQ+dxzV5ZWE9wymvXwBWW468L5MnstmYGaiW0KX7BxEY+St/Ha49y3X9tuRPmUk26+lNyJrr7b
c9dMwamd3hXuoIh1xZsMOkKHlHcRyUqhgm9k5Iyb128GON592KUrtk1V7+vSbdA0qJggvgpJEoLC
0czZDoIl6qYV9L6DufY0f7l5g1xN91rDbCyw4yXR+GFd7xjkMOCtFbihRk6lPXlAj8qit9BTVh5n
SS8AoByUcLpdqn1bj7fhTBQulywznonWQZJNzL1FMHs62yDFGYd9gotVgRMmHpIfz+WWlPQBbxPP
Nh2qf7ZI3yY7+KcSrkRmDz3VFvVzh1gmRvH74cEvzAaASh6InVfY705Ze1u56O1EUAQMvJFEdYB+
TJE/tc3hwTmz7BSffL0pSUCJspLPL3XoD1OZdVXjUbDoViOqRI/eDXeekmu4LMoX5LeipdHU4h1M
AraZkRpMRvq7MhtUBB/mgiU0j6VVg/fw1mbEqKDPgFbVY3LbV+27n6LYSKUFadCgYOMaWCD4YGke
Yd4WKnZBJyxYyY1pt86WjEV+atfPt81kH/QEkmjB+yYQwvF/W2WQT7z3YbEZGzKzs8z9NxXdYbQp
ICup57Xr9Q2ohcKQ6ssvAdSmsbqespQSeo1stkr6u1Gb2wqukzRSzz7NbI+1DXVD+huRWLntUmxP
Rl4+3Vlcv4jht4EbuPGzdTP5u357tNFncEmjwyIZAC6vJvCMk/fMMmfQA5zfeAitUPNWzcbt63uV
y5s+c5ezFiPG4RSNg40mq6pFLBXHqtQwY+hdxKEfB8Bdt0aNYq17ADekZ3lfHiuzvs6zKLH7PYr5
LAo12jhuHjvI/+IGbbQK5RkxQ3LA8f/kDaFFwggCmYkkPtrQQEu6XN9xypt0I5Byh0CFxJqSq7Rb
VvDaONOpmkx2/4+y81qOW8uy7a9UnHfUhTcdXfWQmUjv6M0LghQpYMMDG/7r7wCrulvSuXF0O0Jx
olgSSSTcXnutOcfUQ1pQdp+scLqxGTeqJwXtKuef7kWhy49I01+hFXTwokd1FaKts2p7l7e8BIaF
LRgOg/0VSzssTtEQa0QXIlRodInCBDGBr7X6ZQxOfQC1UkQdhiE1Jk8BeNraQdOBUkFucU7IVT6E
bykirEzBLqq17GFpVz3rxmj4aU6Vls6NFDKyNrFbM/Sv6lXoKMViMGm0NprO1AOpmo/1noWzgMiJ
THrlyqHeW4p6U8ukPpke8NUoZBOoM/NHmv6sw9gs3LT2NVfKHYZnnmXrdXJ62rYqnWm7HO4rwaYD
dB6n0RmuZje0qwGpExhW8uVcY4ue/lbXkTMIFtKNLZOONYEyHFIVRKGhTeZXz1NGjg4xOM0dcQur
pvbeZ9phSxpIj+BwUI1+jYIVz/FUrrogXauCTkWU1/SDim6vKF5Hjdw2ILY9qiuNLuvQ8fPgVrCn
oFq47wfvmPL+11vlfmL2aLU9EwmgGwnMIbfotqqHawysYcr2gz0JOlybKfYiSVCgoXR/SGTy1IBX
WGKyUFcJ0RtV4+ZnBdZeaHlMNOhDU+hGG8UJUobwOy1sP6yxRGY1N3ytdJYeacWHnU03YUBMHxsD
vy8wJ0/m5C0HvAtf5U3gAXiZc2SXcV7dcztOcGto5RQwylmubEQV9bsjxxc3uDQ2+646w72UT5e8
Dj06gcx1ixQ4bhkuGxHd4+/QNmnFGCBlZxFFGg0VoTRgtjitgB3ZWPJVio8jHZtxkxegaVJPpdMt
BmKpnZYaJmAQnQWVgswtOyhK+RJGCPdttq00y6kAWUgZTaV8Bto1ef+gSLE1qUD9aUDuEKRmsy/t
KFjUjLGVrkaR4Bn5SuzQU5rL0QgJGacTpEwPRMzHK4mstsIxx4qur62mtADjgtgvNKMh1Zd1xU4A
6SECupEOco5MseDQZIJKN9ukXUXGDRbTrVEXPDtG9onQGm5KIr7Rh7sncQQBTFueHEK5qsF5Zpv3
Hd4wSh4Gf0u9nTAZDqXqi6T1aYBiD1CqhyzS7psI4WdrQslNM+vGJWGId6U8oRYTSy20KzY7tHz1
geaTRbNWN+TGQyY+04TbJSew28R2eysYC20her+lnvXh2AQM5tahSvr3PI3lSmdEzQYBe45GHxpx
9BsHX+8HdOgLtvYoInQLBpj2vS7b6Egs8qsd0H50ULahGxumq+qlfn2g9+FeylRco47OmStAzqpu
8hyMKIm7LCMTQHkzAljXjcdaFqfzuDbJr1FsWfd2lJ8xSXwXOt0ZC0voW+eyBFqgDXPEz36v9PtJ
Kb0NEVWrrqnFuRLZwzCp1a6luO1t5SOShKHg1298oDl0BET52leGcaAbTftVdS/gPqxDDktHiQd7
a5o7qLIdmkdGlZ3edYdQ5ht1ikAo0u4tYgMADUgwbMG3wkpQMRVdvEEdwxsEvsm6jO0LuAPM9rMH
ugOuezHa5tIjQFrhRHpoMDUw8Udhpc6QabQSJAoN8bqp7fuvH6Bb7ZnevLcCjjMeoprDYDi4dgKj
32ElLv2pgQ4e4TrzFYrbyQ3s8wwhKFIC3FrXFSvdYjqbCQV5U0OXl7Aq7EwcWlGx2srBPCeJ1G+8
QN91WZtsdIaQ60EfE7J5nxLHhKepKQKqrzKr/NFyuHTZAlRahCELMWTsY+cekCM3o1U4PmqNVSdz
uiklYRche6TcVeUuM3iTZnVuQzunTeQYT+GoWz6WJDR07NmYItY+Wv8Yv8Q0rUoRbL4om6WSxUuH
H0UZzdo+QGhaBmpirmpB3axrItrSb6YjltxZmWr6KbS05dgZyBma4ggC9tgYg3JfvCmIgn1UQMH+
Cy+ZVOckSt3tGPV3EV2UjT45ztquIWsIoeo7VKKnWA1UyrAJ5kBFLJ0XIKSBHOow3WUV8qqaSl4O
CBnzgcoLcH+o4mRLHMxJMRqxUqg7fY4lmISB8qrhJUeKNNr/wfPAulYrkTLzw79Azh69BAtvzy7Q
BtV32oY1ESIPMkjgpaVO8R9NsdgEQTqnYWnZuipq6EZxdyxUpWXKQjOvlDaThFLZWr3NG6LoJ9/U
4/w+8pSlpxGX1/NsS+9VJBoc6Dh89PLawBGsvXRjR3BRVT620PjPuJTp/rjONaE9j1zx1ItxuMPs
TfMU3llIifFoOu7dF8y/stzv4BsIZGLKG9KRP7a6jqkRKkg3uLwTQi6rFmKoaWoaSnH4kbD/PU8F
ZYHecrs0sN38oEeaP2oBqznl7DNA+F2q1edxAN2MwJQSemLPkWgm48Oojl9Fmp1yZa7Ip8o9uCFy
Ec8ot6mh2U+9jJa07IJPMxmelZidpG3cmAayEhUbNcFGmn7x9Pwzm0nddE2R/w9Ze66xJ4jZhk3H
39o6mXXbCDJKKjr4GpXB3pmlj6xh2gU9k4VqI/L8spmOMNezR45MPdPr2+g6BMTJdZ9rRrRU6gvm
fcy1kOEcioIisEuMx7x1TDJy9ZCHjItIsdOcHYl3Qb8S+SGvGbbUlU6qN3nebkOSWhMs6BgWhzwM
14hUSzqDvc4837y3e7Mj5wvdtGjao2L0mCR6ZZ27EV2/1o19o7jFodA9UkFC03Nq3AZ2fux1BtMV
gnCzpCnUPgA4MS9qlxFGwm4xHMznqmVyWkLgXJSZ463YfmePk7SWjhUUtwIJnIxKdVPpIt1Ucac8
Rpm+8giCmGI0BIHKzBE/DFM+GjjKFk+9ezcl7OrbZq6BHA+WQumYBw2RwshO8JsyWwecKGNqJNVz
42XiEhXoTbqCxaHvi3CbgV27pq2ZrwLGMn44KbdaqHQnBf/eJhxEuvLyY+IgAg9YY48J3CsEo+yE
+8Dq/CIk5V1R9GylG9WtM+lPk0zOWl6l626ogInNT6mH/fmqxejg+u8pTezQa7VDqH26EDgPEjXf
1KJ7dHpDW6UWDjxeXfVOwCOgNflieIWxJwPET7vGfc5QZZcaE001z6p1kJmfZT5UV6fpcP05puIP
PembZmcNt21MJd0deo++aZmq8ZUmDE7xZKHVQbynGzVsLVJSCFGObxGCkIDZ9As2JCrwru5+NMxD
wk5mM9RMTGHDLfVQ0R5xerXbFMCBaffqBpH0Vv3iqJAARH4we+gom/xgHN8qBOwn/PHFVu2E5Ucx
g/yuVl+EieV/7iZaVpfcJIWjL/RIzY5OM6VsLURDRGOY7HT4V9RBQb5hA9b5cSy6k8dWrFQ8ZcMI
iM2pyeBKqt2hc1GWNux8NF3Z9jwLWx2RfC3tlVta8YZICN03ZiU7j94acwNCutAtj180z9qK27Vr
D1C+wxRBuhYY1FRldAQBtSun8iXvHvtuFNcw686tBtEILQw6Vcpn0AndEw9DUsPNyJjM9GJGAc43
Vywkwqsi0O4SJVqDvdnHTVUeePq2dt3WO2kyG7ACT7kOTAAJCRnDi9fyBsnN4cVIugs43j37IiIP
GljySmO5PEQndFKSJOtOHmjAE4MXcxeIzESaMFvPktc6UAzG3dxP+Fbo/3rFu6NqD8DoeFyz9Lke
pbUH1U8Lzj7ZWtWfUI0MfuDM3bcGRTivFuOqJPmLqrOSj4DLjxNr9tYaRbiJm45Edic55u5YrIWn
70ezco55gQDcobfYRqI+KD2QU+SbxRIWCLFGtrhL4nTcVT1JjeGQ5xf13Z4IyKGHNx7DgQkRLSnG
bAoOjlLvoru6ZsJsiP7GNJVk78Bh2mcWUy5D0m8081RBGIBxKg4qGoldR4XRHrsJGUM09OGJqFRv
47U4Xim+CaFdtEQZ5HHvraOAtr2nvlZJxkSjSoZrHLi7HJv9Y55go8QBMC97uGq6Mn7IjGb0v+JK
ZMq8x9BnkpvNoC8cu+ZEyyEiNrI8RswCFjYNj0WOlTORPQVCYefbyZjKQ5y53waKphUYakwtXuyt
eo+AGtC/5QqpPaEINts4KMffmg5XIyQYX6pt8tbHjzElFrYroREWKd6lAW+2jQLTH2nCojuJqM6N
+IbAJ2yK7O14lACQhLJ5xHW+aAeHvl1sXi1PDud2xryVUYESj2LdYV/bTmPM8NcdUKDQfSUa1cRz
k3f77KFNC+WzUMRe1PF3z9NbChIFkWnW9C/KyG0WpPvEhZXSyidZpQMJSYw8YMd8qtgqmJI4lB1j
Fq4UfHs8FZTC44g0vbgjUtS6EfZAj0TnDDEjxYvU8Yi7r3oDeFtLomltuqjBvZrOnIjvLXPoLiaf
wK66C1fvPqxpFGlNi+zRAAWqWeeat/oCiMw7SrjViCHz1WTBlqH9zpRbe1BG+R6x1uINe4qwLzwN
Q3LfVaVHYCShlorWMkd33GeG9asxQ1ME53567uf/NZYaW48gaPdhGpCgYE8qVj++CUkrr1OFok3F
yPGhsL/pJty7ee8m51B27yKdKIxHxfNb2p0Hs4ClDdNkpThCf0WEs0uVYj+k/fgM9M2ngTvRCooT
mA13Eanfazx2cld4jG+LchsGZXZUdbrymgOWTITgeMvOOhU0Lm8mxm9HFbSMTaOmpZEY5kwM50aj
zYrbgr2qzVltblEHTsO3VEksRJvMTpVybhda3r5URLTLOiwrYg8gl1VSgtWbKO4WkUY4gN60z2zG
I1SxBpC3sSp3wCWfgzxN9vh6ik0lZbFG8XZkl8+nzjJtrRPmsHCckv47QxolfxRWGRL1xUuG+QBO
sKh5isNJO2rQxgWVTZEWGTtJk+1+WSX+RI6VSmuiVdxdXPXewQBnjqmEWJ0ovC2kZd+3yJoQa+Vr
Rc9HAALedOBZfcsU29nHSKYzWyicwuKUBd1dE5BWWgU8sU3bE0ti5q+Tlrs+/tg6GKFhILgd60zZ
KyRooTZ1HM6CLM/puDEpWG4yjcvhmHAsYwDyOW2ZrchpsIaxehomhg5cSmdlJDXaNs16z/UWicpI
N47Ik4WqFdjJhYtp10nulYqeOXtP9IHls0cq0yZisVYFBFsFAOs6cxly4dBFLxgRMm18475gnkvb
P9bNcdXI3LeSyFnK9sk1cZcCbqLLwJEsoFKTBNNG310KCbUOrLPdfehAJgh4TrItlH/wQIK4Nk8i
QTZcZC9Dcd9CI9xk9vjAdk1ZW5i2Vj0TlCXkd3y+AO/XYz8LXmQ1F1PasQ2j0u/Ru8NzQR1uno1R
jtup0F8Ho8H+ontXlhfaMG7dbsKG223QBgd5fFIdHPni4Lg7u/pIYzYb9wI54lwFx8vKUpA0UCdB
A1yrqipQl8BMdKLxhcDlO3ec1RbNwIyMRmpmIuvIQts37CzdNyx2aj0B9+rhsX8t6anDQLRVwaE0
wXZSv7ZMlIUoBR7dnpsodPKYm4yBi2rTKYs0btee9shmzOR774KXoL9J6G1xbwSkvKkdRFv68XTS
1fDJdtlOwXPL7l0qFDp5M99FjnqwFZkhD20p9Vu1QL3RNjicI/QObKl5RxVMUcQozeNoxbRKMQgM
7BZWQwwHBzjA12WrW5XJiVLcVQWPCY9uws4YZL0dKzzSyKcORdyvDUD7t6PKuVMHMNACYRTet6UR
t/my5sIvyTGZ7hQx4ieM1rShOkSD50EdzWNcoo9Amhqd0d0xqlAJZemnSPEjzb2QADXL6Jz6obKM
hZMED1Fdn3kPeSbibSnY5EfsYpalrSBotQKbZjGBeXg8kF1jeffYNnnGoUwJpUC+Gg+op4y48MfG
UlYBQq6NNUn7KNNk15HSo1SdcVOT6bUsx/1ox863DjWYVb8yHRw/MtzVM6kCHBOlLrVTQ+JGAD8k
irKjlijduqqfRJU1p4AkGRKuAhYamwF/aqDCKpLavi1m/PKoN2ClMJKNmBhvnQRDKIk64gjDwtOe
u6bJr2oZJdt00OpZjnltCYm46x2IhNOAZqmiS3mqxcE1Jh/OL9rvuY7R7T25JNq7S6wzbHRtgdZP
uWnm10esatW5inv55CCOAtk5Wtcu4kZRGvC5urxNRMhoGSDZMoiy8KqE2V6J0+e8T/N3Eej7OgWG
ow7hjZbTNCktD9owMW7zRuWvQUh/jrtBzk6KNJEwOntm7SvR7wcAFtpS4TgYOJdM8mj+MO8Pc49i
KfIBmBV7tqLJhmwHXgQIHErsG0GBKaEe+22j2duI2De/857GSaWKRHdZ6u6mbuFMhmLUmL2ZZwc0
9KKf0yZYv1YNlfexRIThN1Ky0lZZ/5tP5P4pb85BSGQbrg6HxvNU51faY9J6WlzQlhzV+m7QnYvi
4SRh0GkC/Fgmg0PzlOV7p5Ahlyr5mle12PDRKs+KgWSp1dkjBSTIfX2IzZMWowkNBE0G0dLDlxLm
dj4ZD2hYjD1iOygjyqBswky3LmHXzUmTxRPcb4mJgv8oJuN3I+MtMMZmfiQncu/uGssobmQWlvvM
4D4gQCY7MId7dRFX7tmZMIGpwKl0jUfjFgp9ONqXOsM/bCA5W2WOGZ4iZQAHq4KDqTL1vTPTAb0q
EtEUhONWcJR7fdQPX//UNl5l6sqdrPDsMhy9qZNxOCN1ZmpdePZ1wm9iIeI/ZiHqKw3kNDkofsNu
5JBZhXZy5OT68M7EkvAP9WIxn1q7Zk4mnavvqhGq4NiiJP7r+9L4E3yXqwiLz9QhFhpzJO7PhK6S
nk9Mi1IsgZ5dG6N2t+EcDYmF5KiEuCICAqWOuptvQGg16ybi0c81Y6Yq4h83VSg/rBlFh/Y+JS0A
NqQ78B5Nti2+/3NAPEgoyGSkcUYa3RRBJuxf+ty8x8PVrUVbR6vBbO8q3hm1Aa+UBHuU/xLOn0Sd
Z05Zc1H1fgOH0P1N2on2/7p9XYfEI9VSobpZv9y+thzNGI7pfLHxyFPaFJuprFqSXkaDFZzX7BTR
W3VSkwK09+h8W2yPf3P2vRnm9BMgzbGAl5GRbGq2TubRfHl+eC1gm1R7O+xRvNUJL59QATqL+giI
r/ow65lQvh7rtD06Q60+Nd30iOMChdowfOIaf8QZ7r1kTvRt0Et7M7vsoF9XGKx7QIA71IbVopl0
7Gl0txGGZ0twUVCiFArwSWkfhV682RPeWsckJKuHKG6SQ4W3E/tpieYNSzl98bnwk96BdQ/RREDO
Y9yDG8i77z17eJ+SF9YsvZvcxPiHEpACrJVnFEILace4Q3oBtmzwq3Hsd0aAYaVFpTVhx1xZFblM
locVUKvoOeh06NiI2Uvc6A+peBlDtLTmnNGexDhzGs98ciNikhL+70CdPfQM0pqJRpRVKG/zRSzI
Ylq01OcL9GUlLUis8COW8gmbYMJbgOid25DyEWQKTN5JvdDAY2AcMY/GBI7X1drWEk5mq7E1Ylwc
FCo7Adc06Nw+qGipRj6AnwnCeNssQhgUAEzLbc/vOkWuwMHM4b1vSJ9jX9Z0ZyKvf24tQp4g8NOv
Lz1fFfY9bm8kQ5BexBxUKmW2TOQYrpu5mg/D8oiw9Ygp7DbTwJzLkCBc8HDPlosDaH6zUG03kKpQ
DTZUgy7v+9ZFyIkkqAaAt3cS/Pb2QB8+dkFV6Nl7qavXeUOd6K0Lvgd9UWA6A7dCh6ldsfeTnl/j
2h0Z+/Rba7Lf1BqiT9iVl94hyLjOH021ehEKjruhhyJsoPIP214sdYvfq+PiQbZbXnToHBM7YYmL
AXpNvoQzeycHDe2cjkB30M5Vlg0oO6NszU50aB1OrT1uSAMp13iTkDFCch1MiACdVTFAbunT9qTj
4NeA1FNkUb1hwIqampQH1pjGvRTxg1WX2SZriYii9ehnDUrltuLYXK+YbtmKTbeuiR93TON4D5oZ
bWR0n8NF35YlKq1SUYNDpXM9B7pPa3QXBRnfwQDHUYcqJJLNFHbeAZ+pctZ1nNlmX+xK28tOYTBl
py6+iUvd2XPTq4emMABAaAZ1qp1wezYDPY1c0HxJo4Spi6XrO0vTw7MXcdsnZvkca2Ae+oJWaGst
59eoxyIFFNTmqrL9TgskV6U5a78Atc5WO8q8HpNc7F1KtpOXqHPuCokGIBhtZNezmkJNbEZuqbx4
JkIBgSjGzw0zP4jQvDe0PrroUfa9GzN356YUZmGTXxrSFelARktr1M9JG5WbWLGBs1hRvtE0RBEC
KMIOG+3szkbi7QGHtQMyKXIUF8zbTmOqwnlmNLlmNGn7rtF9YONHdpPTTCIKRCc487PLOsQurQlu
35S2u3YRGWg5WSckx9vdQh/G7pADMIBAgN2gZQehCVoqZA7cSpdWxRDZR12fzVYosZZ2pr/2rWWc
gI48KH3q7nORIvUKQWtlkVnv0F425bAjBX6+FSgqmm5stq5LKYRwJiQcOX8d7JpwIBR7MBJo+GRT
IK55zfQtEIZ2xI3uWq3N7NEEKp9l32VriJ1IlXLpBs01NtiPochgg2ZP91jh60OOChhz5dC9xMXa
QXeUBt14LQMbOXdsYRRMm/gg+mZcJG013Khu6DcIJ+6AZLR1nJ5YHR4gLMqrrKbbCSYRb8RmpxQT
e2FMJrPrnDPoBtlJdOULdQUYUWGlK0cN7+omfp2KAo6j8WrM4zH6tbgaonKVxzYXrI+BJIiaRKJO
S2kS0Qb+gkKWyXAqS2qWhKS1gYmn70gXCGBVPDWVJm9gtB3Gmts3t6N4FQ90bknIyZftkCc7UTC7
RbkISFux6EYVLCsqRJLNNJJf2Nk40lDgR08Yrn3HAkmuDoa3lSW9864E+JTb8VNuZ4avVA53NCwJ
EaPXAPQZ+blOv1vpUUXmlZvdV3OW5dxq/ev1d17j/7T6GibbIQ+xG8H2P6++feOOpGF3MSJuMCaS
BFAA1mmPJ6TWttiWbmxBCfT1O//Pt+E/ws/i+q8fL//5n3z9rShH5oxR88uX/7wvMv785/w9//1v
fv6Of57Et7qQxffmL//V5rM4v2Wf8td/9NNP5rf/++hWb83bT1/4eSOa8ab9rMdb8E5p83UUfI75
X/7//uXfPr9+yv1Yfv7jj29FmzfzTwtFkf/x77/affzjDxcs63+nwM4//t9/Nx//P/5Y15/5t+hv
8+nLP6V4+/U7P99k848/eH2af/dM3s8GymCNO4FUvv7zX39laX93HNXiL0gSs4Hr/PG3vKibiG9z
/u5RXRErols2fG5nDu6SRfv1d7rzd9i0BqMxF5eEoxraH/91En66mP9zcf+Wt9m1EHkj//GH9nNS
ogUgWLfMOSpWc4EE/ykwllSXbIJFMYKP7t0V1REb2KQqziWjmkUrGxS+pHHfUWQ/8FwEZ5OA7Kut
YS0aLNgeXhLDQnRcfBSmIv516/105/14cObPiEcOzuH0aJg2OEcWqNxf0MD6IBnhwQo7qbELi6PO
jYc0j+97Z2buoEd5QRHs3NVTIs5maL3ZqFdeYgfHJuI8BjlfsM3ygJk2v9Pmkr8ZY/tYIOxtsVyO
zBiTCesyOVPKFOXXWSfRtmlyst3iCLAWQ4A+1I+BaRxM9hCvY3hMqyG6Kwqro9MfxEurZ2wCtmYr
x+pxcsz2FNoRxBzIK9EM+ixbEAk/3Gb/voA/npP5jin/5x3wdU5cDWI78SyGaXEb/PwOmIayDJOm
Gk6a2eNUUABDdGra3NaMDnfN11VIE/Ohj2MW+rQBK2OdZD+Id1vGgHS8tttNWFg8xCBbGCvjCtOW
r82ntkuDj4hkMG2+/gyu0MOb9NqZTtLXdC//689ha7qqwuhwbOL0ft3ICdUlKbvS9JOAvACHTo0A
EKHUC7K3VqNcXWWFMi7VQqq7PCOGaUAXtxpyZdoR+g54lG3tgvzJ7H6ySHJqVKcEZunep0kbnkP1
mxbkxVOVgs0bsp0jtWZntenGgK/xm42Z9eeb1LE1y7EY7TmeSVDCLxckaDpH65LpFHeeeUSIsVNc
5QNM/kcVGeOzK6PbfgjoNgVdH2BvulQOKhEEraUvWVa2UV3yzDUIQF3pYSkaGaMikDLingfqFlKc
/TFBMesA6MH+wpmuEWZ2S7/iLkuT6ThU6vtQleamqzCABJrav0jNPZZj8TEEVfkyWYiSzXa07pyi
/JRGvovDWJ6BEy7pb+87EVWreOrHV+ZJN3EGHS0vensPzBGLLyGPC6NzI4wtMZiVsaF//Jv74GdI
+Xw/QzUlggDlhmuoqjvf7z/sKJVCsycTfvyp90hSDLJVY7vZQ9CMxkGqTHLhCY5xnz2Y6jarY0RR
SKAOhVcNW/ZVYYLOv8gyEqmEvqRnyqQW5t45bmw67+bAfhRB73lEUknWU0HF56a3VqfnO6axGCeJ
kLygFJIXN6xefvPBfu5UfH0w3q6abrL3RSjt/bJVHmCZoNZz1ZOkszzL6EPi2NXESC+ol4dr358c
dYofZ3aaAGRuMGX4VoCcXGjv/7r2eog34isJfqIJLYMuOqmjAG0K26YXb54dFUsPUefMsYRvoyFz
GQDxfPzmc/zceACvqxvUGp7JxdFN0lLmC/jDBaIH6CpR7uE5H3KThLZi5w4QS5WEl0ScBsi8cZ5b
ciD8a4CdSbNeWnKnkIzFFjPjCFNv1bYOGuXQJeIS6fWOTVN3kB6Qh864+18fLqeb7h6rKio04mF+
PlynzMATRLW46RTb2HUwV33ZyRIYMGrBr4+gwB/cUJerGATG6OlrRVNMEWzZlo37ySNwry27gnaf
xNUSulfbLk+dLVdtM9kYFPT4N2GrLNk/v9N11l2VE21qrqPqxtc6+MMpRnBRlgQzhjeSqnKB+pa9
bN3la7ULig1OvmSLkls+OMhayOfBXWKWLz1aoLqRO33+Ik6C6lAEJriO+VOTjYJc1yWYZoo6/YFT
To862njX3jHsN4KayG7Qqmnfme33VoiXQu1rf8aa+908eQzT6eGvr8qfygyYPTqlDBNKlefdtn5Z
tYKoyUx2pNX16xk2xyInvDsc7ylPDJhnn5OpxViphguiU3EuzHG4JjV+h7Iz+20ucE+GacmMDdX4
Xx/ZLw1Fbm/L5Ck1eEJZi4h7+IXGP1mY6nWpxzcZoSURSjN2QshZbXjZM2NBi+WN2ujVJhmjq5p2
Jg2UhKTovvmcD/fruKO8uxTiQwuC+srIR1lNvUsoXi1eiKG2P4AUrL4e+a/3scXIbQmaDiYcZQ/N
/v9ab+3nCAHoBlCGerRtFVapGfl27B6J14YtotZl8JuWuPnzfmL+7Kxa+ld1agON/7ovf7jvXDgm
+AcN70qORZwu62qVfxP4rJ2V7i6bD6s/uwhuBuogvLSkTC6se9qciEvoUJzFA4PXGmsPpFG8qTGE
dN/rVo7Ygc9QyIkfAXwQiLs0Tb/lxYDa0GXSiut2pRIJAwYb6mECLNZPw30S/+a6fsUj/VgnfX02
j+AWqgtP17+yb3/4bFni2ug9Le/qIqTH3gCtDQ8FuQhzLK8J8cwHihrZW/6rl8saH23mB4Ef3k5r
agSE/PoHHy7HvYNr2Fqo9LVH33KAqTLcXeYlcOql91T1OxsRkVzQhEY71aHIgDThLSqX1MpNKLcI
KkVwId1d2Y/J0Y1WDV3pG34tKSq4UhO/Re2RzGdk/M3VZWL16xI0nwO4Xrpua2w/zF9LEx3NdFhN
wJr1+tZBmY87wrfzc1AfR7iLGgP+dSh2E2KgeNM1K4y8ClareNuQXwyIeY4SXRpiw2w06nxgOqTG
MstnYOlN2qq1D32+UQK8wVepPWOjNtw1qvQpWaLyaZtVTBBZvMFTuQi+h+VTeKshTGFw59wU36tZ
BQM3dzHUq7q/6WFVvvXDIibtCt4HjgHzlpF2W/qcJK/fqMMlLi5sP9ngrztmUMnOaaFwLpRvZbCg
dzsb8Kolti7Ep8I94KBgWiLtBZLrpsOnvDSnZX4VA2aobkmzB44Rx5nbOzndELXdck+H7xZXmgMQ
WMlor8x/7NznlzjfHOqxEOIxcLBl4z4gd0YMB45fMtPLlsNHoy1sQpOpxsCTQ6Hv1vSFAeTgeuOn
gF9oysX4MD6SmsSHhb/lbiH1J+oWsumIuvl+pkd3C++5AGwQEIQ1nwnaGIO7692lJv3eWhPQM86d
aD4QPvNhxdHyuUZ3Rf+qWvQ0HzF1ykVQY1ZnBL5QPw368gmP3yLFT74XhPJpWKMB4SPWhqa5yjzf
fJvZ8TdG9YyNor6PcSGB0bWXcxyLRCqzKtyLAUYXP/RsnvUVvJcnTqHy3B3lIwyIsbnlbYDqZpqH
zYF7R1uar/EyJHBuNzg8EGPaD/OloieOt6JEZ4Wp/BncA4xNfjvWtqZdlsaSGOaiXpfkLTBUqBcE
ykPXyCreMbTmMXnCrOWmWfJLEcKX0oeox0HxvcTrWs0GZEBhriUOnnbZRpwofyIAZbBueTRBCJTl
gtZ8nd2zW1Bugw/l3XzjGsQf85gBkyeoWRgNSwsSub1AkTV0oOvgci8q+l3JlTuqu3d7H1t9jQRj
WgwwaedrseRGA3vJnxnXQJyAWM5evQW+BHvClrpzArRh/JTljH0Z7yVJSoaiLHhzxNORdrOiLMlL
JZzE5WXowtZB7LohFSxLmBLuUsQhtrZhzYjRkZHoN+C+W6LJW2jJM9PJ4Qbb38hM4bXKl03E5182
XCMmrhQLfLuzh0fV9j6/n1g2slv4ACH6zO4Ix7v/Ht8zUcKHZ+oXzBLZW/SCXUN/wokFQ3YyV/GD
+g7PxAk3sCzkq/WshYxGlhVpUD26VHBTaxRclv4ouzdFtzFHrQbOxNc9Pxy7jqxB0F2rSa4injvm
vNlSAc6kLUhxwmFd8Dihq4Q3Fa2wsTTROUO/cqMOS9YbQ/dr95ZxDhOXYFi6b9HzfBE/IAXI6lyO
BwndAHQGzhaUm9whUE7aPSVRZPtsViL299xrPNNAKnmIDJBeC15C9YrrBjeYSBdtWjcfXr3iEo40
BGdCoF9VDHQWw3CwezrhfgrUGHdcXd1kJbLFGo7vnEdn/F/yzms5cuXatl8EBbx5rYIrb1hksfmC
YDfZ8N7j689ASzeutBUhxXk+io6tbrJsIpG5cq25xrSxlYDLi5jBwu1R2cJmZN6wc5Y6OwZY4PUO
DvPnAFuOT8LtSYkB8gtXFcWIZroq7girH6PyIlG9gD26dhWrm/RE/7jQAoKgm5Jbrv9taqQf93gi
VjgeiNxXjkGXBRcWXDUampkyVsviM2c0ax+S/qVs6JR1Y76zQzA5LC2nAkcariNUfEE4MLlAgyRj
TQ4a1/cOJrXiayV4FFtFW3CVvnl1qkO/LTLHK0x8m8LryJGibduVWIqBnqPNDrUsusC0N/W9+Kwg
t4SOLgEiYPLZFrqZjiWnpG0UfcK2hpVFC1Jut8fxfdnLlyjbIODp4436Pu31l6E4y+JvhbITaID3
GJJAv4k+q5lMvtur98zA2I241tXAJi459i50kXPpTpPqJr9nWhWZscMOrjg+DRo49R66Jzp24PIb
jh5yaJMt16CQWZAithPbM0BK+c8jLcqFkJGoXnoQC1kuy+/EhWou0kKDgA8O2ybcC5/L7+pcP6LP
HOXavvtEiczA8N167JZYy0/Cd4UFmm+x5tJ9tmuojo4bSnzLBoH6k9/RwmhoG9IZrAPIelpXYH1h
eXuM1LTYkuClwpAgRdBvxBdD3AMfwnEuGmlF2k6A/JCD1O+K6krFIZBs0jiZtBvkUwFod9hW7YZ+
F4nyHe244oXmGySLEMvHA4bcJhjMjTZuQpGwbQyQJdvptQw284vwg/zOvrlnXPmN9FI+deaWYGu4
rNM0TnMqAILviO5I2HvDhqMaxDBt4mbY0DIV0JRv0wekkz6inba5Gsstls9QLyzlVgYeyXNk4Vwv
qK7atDctl0QiwsWmOgMzaTSXh8ntLoMPgIcCZ34EGJYntpSAqNBuJhzJxn1juJ30qrRn5ldDei55
SMWpD46BshfNQ9Xt5hKINfWAHqrTq0B3dj/tQM7ws9JUoDfYSccSZ1rHjqbBX0AhYuVgJl+ssPSY
QwChsCvIG/E32UOWrXRbn+jfZSEuLSeCT4BzCUdVcO0oKmT2CFpOya8cmnI3RnttucvlUS7dPPHK
xClVp5xepuJQ5PZMWXgjEsDUNhhmcHFx4uXSQQe5VW6XYh8n9oB3Bfa3UBMohAELVveq8WlUXj8c
pszuEfpHrkJXGpCQ8ajgZDO5zUz5hWm/M0qsZvwB6buMRDeiWWNjEZ2q8oYWKYW7VohIm234E8xk
Bbx53Q4dDRApTCcg9yk21Ot0qdmgGttanOUD0SD+JBU1zVV1smWeV7ldZcgK3IjITN5q6U6FSRY5
nbiLTLvRN4p4AVEP2XBazUZYT5zklr70Al2iBxogZ9mhB5EnjyIzxM5FhI2OAAkAOCC7MA6Iil3k
B/rsKO0qWGNkDwmcNs3YGDonrvyTjoIYDZ6E6pM0mV3SMZhtZdt4w7NIp8Qs2D2zhRpNa2PTnQq0
BW6o6NFcFqIyw5XVRn7ctW7Y4ShFx/BdRV1GfqlwsWnIpO2uwkAOg4IFOzBWLzh64LXcUrOpBynl
Gi/hEIO9z9J4HRE6VM5Dj/GJ4lsA+jTPYo/FFYNm+Yh3pLAYsgMgneYUYVf6nbkTUlaOfXDQirwZ
juMpwPK84nowllt8TGmqFxGBsueOJym/oVnj/bJVUL2FtBGkb0tApyeNp81zKUlgEkHa4vd8xkOg
xPxU30IN73vAZtuKvjw6Gcct6gXTOAbU80Zk5OYNVozMyBJVBIEtJ2+a/GqWN/XdAGHzEf6oUMRu
6hpcy7ZGUz85xbOGsqyd8oF1lFVUYlMS6ADaIPeg42zoAd6gQNrUj4LGZo6uxDvwLgobsN1U+FXt
wdlhm2e7ayc6SfBrofMXNYSdwDiTyJ8Ur4riJe1WF3wTrSDkDmUrlW8cljkxYDgwMJixZwwcEgQH
7Elz04gA8Vli48ZO8qmOiMk3SFvpB512AyACKDi/abV+5fniVTMBu2/yB88IZfx8N9YrHa8hoYN+
VSgdiB6fOv+iA1O063zLUozij60A9Ah/YXmGCSWHd/TT7/TGjHSb0wnHFkJ/XiweZsGjY0fCZxfc
be+mwqbUCBdtoWFa7Hg3PiV9vkHt06ltcEYSHb79Yrjyg0OgRowDaMLa0paB9IsKhEqcxCdgAQcA
AVFnszRbjIsKhHP5jl6/5ElbhZxttdxhxwhMnxWVCQ84mcUY46OGMwMvNgL/fgS/2OY7ySdPiLZh
o7RvofSc5atibTWIUtxplUpAgwWGG5pUoU+hccFc3lztIjZ9/1SknfYavssRc5Y5YQ8f4HwHAE2L
F6g+GSKTwjH+N6Wfs5SPTq6h90rISbrKRE/r+kf7ru7lwOhbSKsI2QF4Ot13zKoMeDqbaIKG6oIN
wAZdWphc8uymqWc1vbQGgKbjXLAcM/fzKHLQ2G3C0m/J+dOwJHnq4o4vorGPqntdOzWt2YAYC9Ya
dKSeol6xNTPxHyeoV7pNVn1q6lMIC9/ASjyMtGeEoE1YNXUV+a4rBSAj+Kq5FZZ72Dz1+iXTmBzP
XLzrxQmcIt07BFM6ChVu61kG6Dk8UaTO5qP36+ykIOTuhR99dsE7g2eYkCvj9DJ2Tzl8VabTLP1E
84oBbriZ2xcVaBEtJuL0DWh60/CKljJCSYd5LNPxoqOnIY0Q5fQ5E8Krz0Smx4otZ5Re4XqW0o7o
twxdgF4iCfLoRL6ial6RK3COcitvre2TrsdqAYO514pI0Eo5sN4Vw87zS/5Hr/kCuZ4L9YMxV5Sz
tAo/bkJ+UdOXYTrM2b4Mb8hQ8CBlk8pRU/sr0CO5FPq5xOm1Mq6R5CckFwX6JHYZDKngzrXr04tm
4n32ACYOVi4mLucAU/om9AbW7QgfltEZawclPQ3RZHcMsmo07s0XSfqu9FfotJsp+9HHz1B8Fdtz
ER/afMdJP5m8MKNRB/KtE6heqZ2yYcdf4sr5z4k//a+FNGqroqHjoo7yTDbUf0sQ4dPUJDHpXUpF
D0sP3RlznHkfCHeORDn/SFQdkKffc0rvvRHbGsPPC+pQft25ykiaQrV+Vss16/Zd+NnQZgSx/Ef2
locZzSaR3xYoOovqughAZczGz4/Vb3jFnIsHYBYs4wKOhFtYbwVrR4rFgsaJos19A4HaOEJsj7ZO
wvthAqdypPc4oCv1CvXx024/zI4lrctBQVRfzh9yS2hGSST7L9UtnI7/Lf+v6bol6SIuxZqqatJf
EupIHKdolGYmwnKdCJaKs9L9GKLXxjpN4yGTjxVsdLZ+aS9iq0WZlkM4TM6Zk+wjSL5qFkADgL+j
rjS7nV6hn71IjT8Hz0i8jsMn1CxVP3ByW9Qj8N1wQld9hqwgJAQWyDd2RsR+u9RQC/ZK6A2a0ynH
dvEzGM2aO8RIXnY6aE5x10qnJX2NsJlO1GNunNnEkwtH3k52FgW+K4wmJxlf0upadOtP6gH9ySMD
5BUbQEHeS9kbBYe3XvmxhWMMyPkcsgc8kyfwq1D2stZvycXwfoKjtLtZ2VMIwe4AiHy06YyTrrvr
59RgLDmzhUrUlkF5kdINQFFih1afaaZtWn/9jqQX4k803nikIyLLtx8mtIocerJdq/s+A+D9otNr
Lx+0isY8n49L+W0MXUO2GWFB32Whk+dO1rJQblk8+TkFMD6zBoH4k6Ek1EMmYjoEyq3uktVSgODp
P1TJmyzOQ2vaJgcjAYdpsSVwaP121M6y4iqxzVUpa8j6DNiGkLgGWYjXVr0H+Eu2qRHdDjEgSZhs
8obVCZPTOn35W+uo/2ZYssRlfBPZjq7rW6aOVXvh6PPxpcTNM6erdoQICpwISnU7sVhHWR1JnbkM
Cu+upZfiWWB8RJgaA1nZJueQ6CzFcMVJzE3H1sBBQXZJZQFwTU0Ha0ciKouG7cpfpisfVFrsssL8
bdvpnkgYNP3o+kOP1FT2yDQog9dw9kI53G8Na2+FzrxNAbZZP9vyMMr7VqJfL4PxDPTDtwZPX4DM
nUPtSaOsIu9E48gBnEs0yNuktskyqpqLjT1XnMODFXnd4NEIvZ9arCA9IDV5u+f8RvtayeZC2k0+
1IyFSFYKuA+q+msevNHUjSQuCc8RPaDVmbZxEsrGPu09zrZLf0b2lw2kQm3CVdXk+kOoOcyLR4aw
+FVgjUBOA0eJ6VNZ3PrcNaeofTTSOZBPfHrTpG3qDUzKvB7sMmyoP0Po8OlJnrwy/MaPr9P3XXbi
nuHle/SdOF8lbwEky+qoCLbI4Jg+r1+a9LcdMKTXx30EnXPZc4fn8i7KjhZ8yPQWjd8wq9wg/ZWm
b5niz9ILkU2YnsvpFs7eON6iFFHpfmRdx7imTX6qYHcZuOEXM6Mdf3RsidNhgUsUYQyBSRjHe4LZ
vSwehOY8dWdwjRjz8rakcJWnhumu9kwIBRVjrw470XqFisS1Ecy7LvnrHcEKbv1apPOU4evqLflN
Jb8IbDHKbnp/EuJbZV0X7aDMF3gxluwl8mWkPczcd+YhEr2hOWNAlg/eIu4sw+6bH4boMawa2cHZ
fA3rhxFc9doWAUPo0RUiAIccjw7MuP+RDw/a7HkjJo413xPzhy4yKw9oFAdpX4/7Ij+Zo88PNXmn
S1Soye/ZA3pF1ZPkVyorg0xjAXQA9idfw31evUTCgWsnK0/dugfxOYY5mJ6q/sxkqSSHwyQaUA4X
3XIf1fMsuipNWVrkdjM9Lidz2nMV0O1W6YPx7uWdFB0ZqoXbhOYN3m+5VMq6wYhMQ2HfTqBtjpr5
EpTksLnvs1MqQxeBwObQL0/Owq97v9EPpCeH2PCq+ikrZ+seJr8CWBvpGblfnr1l43mQ7vJ0qrVH
uuIpnFRFIHpcWedT8ujx8JnvNRh0rmDce6gG++mt+RA7LweBWnybvccozOBUpEM5PqrsxhQQVB9G
4Toj1V3Y201+Y+zwSssGl4R7ZpIfuwNr4ABYWAc67Jjiy7KLhz2jnzeUfs6cu3C2tMR9Hn4qZFfT
F2+UDjNbT+4xIzBqbjU65zBJ8YufnUwgefpz2Q6idp/SW6LtQkJk2R2KUz794FE9Gz1ZT5JX2haY
Y6h9reaC88VYduB++IPls9r4IIvpsdjq4hnIH6+r5OzybrAcLKBjqttgNCCtl7EfboyOUu7rxGuU
C+WsXGQmPuhcox/8R1Y2Gz5vxt1bOQrngOArL44iaBBuTeQqHFQISojKrjAhqxrH6oE7SotBgexh
MYQiNGvUUpb0Osdv3NaqhM/eLhAPFScaw2mzT7XFDKEiK7oL5PMsUZIGfHtf7/2E/P5JGt44cy7p
KSyPRn4bKn+9yyFdIY4qbCWwIROSazUEO//gdGjUDnsAdew0ZaPfVgPHEWeQMCwAn7nubugp2+8q
2Inptal8DrgQbkRysaBomLTsJ+VBvpCwNIJtTZu4gOfHWuAg0R+ggFzYgbf6K9khqUKp4A7UHGuX
hcKgM44jCbk/zpkf1H+o2FFvGe/623ClQ4HyREaWU2VGbzXsyc5jbkMj6fB6GjbBm/ZT/s65K6kM
Xdrf6u/grfhqOdBBfUFqtlM4y+uUZDg8bqkWUDvl6TAlkYHDHu9iUtTI4F3KWlnPKc6hhxLbXX4O
k4XdHxMRHsA3h0DK66Df7ThdyA472EDXgUlHGUZ3m/VdmONsGKC+zI352XyRcgihE4qcEbfkw/h+
fAga2GeOWzWb7Ka/4UCnYoxDBpZzOfnEIwz0sAWXqnjQOWXJb2IHuoyWuxBEgAQAQ6D0EO7q14LD
fuySY0KZlJt4la4jYwGCR50M6VY85+es3zMsNQmVAmb4NhX3BAmDYmvQQ4iQaGwkpToBhyOlx1Fz
hWfTh+7TbzDNhKsb1kG+idTtqQm0b125EwIY5vgF4rE8gAegRY7/t1jZ9JPI4KbjKca+XrAN/HUa
ryVdHpIu+amPrD3GvjSuuvwnj6J7ikYfLiv/O5eRGhKXCmJmpfHt6AehfYaSJ14OQC639K0zonOK
efeWK6B/E0pTbKJnRMd3lpbIEjyfTZuFJjl8RAMPlyh1s9qeUNFxkSnUmfRW2hDEVOqCZB0akJg+
1QgFuAOACWie+0hxqCBFPeR3W0bjXfOaa3kCdAGBEvcrP7He+0+R9OEC/QoNup2RaKzcUXEZRUl2
GJuAVT8l57NhBtNoxSvCBOHaR60dkGLIOLagHjlYPMDajHipQ6Shnk8UBwCYac7jeFu4X6wMun5g
UKin8XU1CjPhGTs2Pg30YkgKDViokKwHZ9d8n3cuc5TMFl3eVrsWtNYeAIrFGgZA5PnWkWAsiZcF
/qyoLpsCYw7eNPSY9OVdz7B+AXjmE3wyYbnPsRqnUKZTWwWWGjkpbZwrKx5szZHaaKcBl3LoIh4n
4lL4BZs89vktg464i2KsBEzfcFkHQnLeGZL5sxA5s+zxRC17TWjaUzcgWTh00oNKHRWs7/jBhY5U
f6KPI1zz+31iY16rLVxEh2Qdd1EqruVU/oL8zqIhBXu1Zj2gUQ81NKwzbXzOJaInaqo1R1yHP+nk
y2w/vM9Hz303e3nq1Wsqg/L4VnoyPXmh4qv+DN7IA+wAa4ZrPs5mfFkF+dM8KdSNo7OgnN+U1R0J
PAsjkV85nSjR4s5IzBUYVxN+auZx9bk9Qw02uU8ZafVe9AMKThRdqVxJZNz9pYPiAInBqfP1kqsU
pSxc3YAqbguUF5jPdut/SWXNXxXlEWCGdCLELnoivnkjb0GhiDCYxiPHCSrXqc4mQufJhbHNOGDg
uPjnFgIjxwCxXums4DjdLB6CUQN+kmhXJJrCXddRjTrPhGbphUi8hpcFtGKG/rw6IfscSyhHD/gA
Y2JC3A7cnhIX3xWsKWnE2oN9Sk1M0/dRsdOHG3sM/+SisSHR8gSjWN/G5NOJPMkTJ17FcJQ7nXpW
o5KLdPAdZpMxKIFi9qrpJ/mbaTe80Bg13Uy6fXC0u3HIl4Qt5mO6tFFTou3gweKC5QD3GrVXXsWY
j23kwznuKMuyPtFyptNI9AwSTy/Xh63nd9IuOcQdMDPrqRLpSBjuVJWq5LatbqHkVsWOgh/qCBYv
ghXFuCU6aNtm2/aXQPCT0g8mTp4W1dF6Y1DmwxMC8CgN9uq4z+NjK9JrQqM3IdPq1R3ox4LeYsqG
CrnJBkENFX7yysG2IWn+gf1vSh43PfESyI9xmxo6Enm4UJXOCN0Oape2xWqMshk0PQtMT3yslh22
ijK2oJwUC7cyiJ4WX0IbUuK9DHHI01i1EvZdQgHz2GKejrPiiMePzfJIUpsZJQx2//X3gKnHA4rI
RIA0Y5vUfXnjAsQJVlEgA/60kOkTyMP0Xc9Cm6CXxiU2ByqTSGhKroMiHMZXlmY9PXDLcSVDuM2I
UNkQFxuGiNwTn79OqhcMNzH0gQXzMMIAcEeJa5VQQIAHevG4a5hxqVMT7MRerbBgkmyFt8y2/T7L
SGe9xXLX58HfYBOSbTJ39IhVos25RVE9QfExBtTAer/zVF7S4DKEfkpuiDIFIcwaxdwaWJ7BlpEh
KEGYjq5wwsvQcPigTHL85SfJAU2Au1+Y4LWz5Z+E6ToWW9tc5d7Z8nrjuOVwyJ3Ip+F5JRn4Fevg
80NmaJ6dRxzEZGqvTANbpCA/23rsyMu1N3eWRMQ1bkSk7OEpK69B4FJlEtuLSG0Z9w0USROhn7kT
kkfF2ihl71Z37ZWXLH1AM2K2UlLO3sf4bHWuXO+YALMuO1F2qpOzJWWYO739XYyADVSie9MALgcE
+LHN3VgnGNhK8bYctgv1SuzA2IOEnFkuEujBWY8vzDIxpAI2IFGBHFkM9SesOYaXrzuHvmw4erPn
O+HaIJH52iIjwOxIGG2YQ1SdseUIi0up/krWi2x9JzAV6vBL6a4KWXjDGaZ7Ej8sZEZp9RppH4lx
a8dbHX2VgKWS/CQL90a8W8EPvkbfX1gkyIhTcgBeVeTfjLHY7xT+O62XG9oobxlyWUg+yFzXA68V
ahS+1Re6u5PljQkxkoxrQC7tomoPKZxImBkWJEgSkLKRFCGjvjUl2BFbHBxmbKu9ikwBEe28F6t9
AtzC+LDQ/3Ha1fwKc8LaXdrPudslWe9O9JnTEJhLMkkahGmU9oYpR5bjkfBbqPpRPmPoep92pe5n
9xOhgEHZIsJewoaGAGclHhBn2GD+OMzxTeTalvEIb/fkU5Zb4NPgDop+2y0+8oP+Io27vjvoJIBS
Zy3EyQAVNpAkpZECEG1p2wxT3uwYCpeqOleE343PpQ/a/aQhwHD74iiQoiNNitZC8qf6UMMyEBm5
M/XeutmJHIjGAw9OyOZS7sHPODqwXKBjyCtsIjBaQFXFznXQoKkSUKpHc3Z5Ze5XPib3PJedWzal
T6t0kOVSrJpmvGecqD0AyuJu6viLQqu2mzUeVsqEItjuyoKD5ovgaGQ7TQ442cXTC186kT2VvN0L
zXsG3KUG/ws3IkGQ7ZmkpbDPa6pIyfq+hJc6dtvLjyzbZ/ph/e7EP/KNcq9ZHNe74BeZsYG6MWDS
al+VOxWsYImJFPnFs/BnflOEZIUeBfp4d5SM2+FUD/6S7FLjXsnQBS7gyIN2R86hRsqbvHbjq0oy
TSwuePqZ83WqOP54Rntg3WK9Y54WK2+bGsa6/rDyLPSl9DvWgk70uHeN+WOt0mJ5k7o08g3Rg3mQ
1yfO56aG49Q6P7pk17FbqvHr6ik2UNVxiSTr6CUJ8Rilb83lpRmC9p06Hx8u54RAgDfQkce5bs8J
F8sb6FsVzjSTvXwMkIDwXx1c9nO86ddiYu+yznFLF+lJIwxp9iqSdc54bG3hdiJDRj8v1M1vNokO
5kDkJxg/LBxmKMIgbfEj+TgkH7iVqOJdIOcpkr+7Gvo5KuxRWLYZdX6Bplr1p0Abg/aqyW5GVBrM
94hShiA9kpYZShH9ks8umgOhvMbiNZUkO5TzW9PddesiGv6Ad5/pczKn83gTBnynNWegcfTFbDsq
GxsCoSzswM9hJK3X5K5PlehRwqwTZ218Xm048SqpT0n2UqH+Eefm2I/ESa1+Fcvfq511paJhuPXJ
B0V81B1suwhN2MkLy631c6x8G9lLDOMN15VwR45Dkk5K6E6UXCSfDibSRoZft++GmT7r/KMUI7u3
fPhcdfHekxoUj71wazjz6DekGF32U1DPYuKaxWmKdnFAARvNyHEhHLG8BaAnMdZb0HxQf5U52xbB
yCkYxP38KPE1I2PWHVVk4hTp5+yRyuImJRIOqYVBuKDLiS6FTjqhfSnEz5IQ3TqOozvS44oICqQ4
taFyTQZPDT1EyvuQnxECpC0Ly0G23Fzze9XHuzA0b0Bdqv4ScpBpQ6J9kyS1iCTVF0z4jPCyeWdh
+pShNUb9BpSEXRkvgkjVX/o1rvqgCpcBI+IU9570H3me2ZhitPFrD/iBoj8BhEzZUR2vkvCmdi/K
qmZRfmrKHpW7zGcI96K+74drMIACtkfzQ8jYNF9XuyFIlXVO2MMihhxCihC0IEtM9KtQHiuOjDVR
fGwhQR1IuKWPiQwpW+va/SrQq7vSx9QMQkhLrl0t61ugBE5HxgqbXEeGeEBFbRXp63VJmh7XRw7j
c2QBtON8jSqjey3hXAk6pQW5OeUVNQjzffnMkYiOy2TnKJpmyuJ5i0AhIbpRyMGgq1ZTxMnhY4jf
swhSp3GqJh/IEi0lkL0CwldKsVgMbnpUC7Qj31dWngJNu+nJOegg114rBlfU2D14lEz9JC0QSfKz
VFwcU4ddh91MQU5nmtcGV64JhlYi6g5TelVnnAHI2M7UP0z+P4nIHsnvJQt9XUp0EUO0FhtOnOvt
XzoobXQZmm20zpHzCnQzu9EPCF4VzHDTqHXT+DGA/gd6uQHV+BM6AzVziCd84eEP5QsnKHRcy7uA
EkWOOYMU5L0A/GvRARyC01um3a8GrnHhBTMV4bHFz8lEVGRgHMYL4xtjlD0aTujiFPhnYmcdWGpW
zxzETYw2GndilskWj5XeJ9QPFseUlqp0O6FV+Fgh7TglUxwqNn964LlZ1p9ZGMyn6eKFZrAFW42e
BOMJsoDQBwMkTBNk9iootlOxAD6jpX74SsVHRHfSvdSgPxBz69bT6qnbIx8a6VNEDErlNKQOUeHX
IZHk6ufPIb3P7VeHHwL+g2QnkX403MLA+1syEDiEE+whXPPi+SinF10+14i8EXPMD0xG1I+cWxlv
dEooCCNy4BDPQX3O9VMv93JxHZBoCcr6OfT2qOJtZpxT86tSzlRmKm1NuQv1Y5YekG0SlLJicpM5
WNCDvVEAHZdHAW2FMj5q7oz2MioPQHTbIf7sWr/AoFOdQ0SyC+sODNJ+2UjFQ0MqpWsfEef4Ftlm
he4v+pQZilq6dTKQ208z012x+ZSWZ7E8w/ETqHrFCjS5LaGyDOm2FW/V8MiJ/9bRUnhtQ15HVsNr
VJyOBXgr4YsP3EnHSNGRnNL30x6X4GPBP1FsPxN0e/NTSN6yzFE08lcSAQidJzq7AYen1kRBQOZ7
JN9iHi3pS4XWXk7hnpUKcBRq3+iTEnAOIV3uj7P8mPvPCn0ZKYqRZnflC8tjYbq1ykcMVCNUHnm6
s35RjstNc/0nz9Agl0oJkTHSjbT9rvNnvjwqWBbT/CUsxwjw4gq1RR6AsTxX1DDdPkYR4M/muRmf
RojP5IS9TX+LQn9aw7f4kzYzNf5SaV7QkLOqwtOiImtGDzw5bKXZM7aqTG3qJrJsRVQhgGAhN6/B
Kn7VxTezUFZu/fSJ29n6TSj3CkzZta1dGG+Q5GCb3f4MhPHRkZgslV8Br29g2t3tK/kWY1+TYxwk
XJDJdto1ZPRM9WMabgxgO5MDSy/0eYe1Hyxfcr03W3/MAq+YPia6FRXjRUyHTUpk+SyUW6afO/1p
RRdJ5G7Wb136pMtNyPZ4xVbdEevBhkiXPpfNMK4PTsQHv5zSPaeECjFHlT0C7YmsVtJupcH0X241
dzEiZTMwCSy+BJLsnIMSbhPtK+/WaifUmABpD6BBrBy3xXchVugXONlAHk0uZbOnoJ13t7q+zdN+
6J5UtfTqJtK1Mz86dBjM6YGnSHhBWLI7T0e5/yrir9WZVs0e+M7RaQms+6F0iKy6j5A3CVSyQUTg
RvLNNyi6rxQSWwS6/xg2sLTXBRr3oAwF+rEWH4nxNrQf4DFz4SGgK+k5eXJ5GWRrJI3J8RZVZ/XJ
CBfVpyIUW8am0M5Sw9rVPVWWr46sbFmgzeVHpvhljYwfaSl1wEpBQdGbvsfNs0FMb7B/jkjVoVTW
FO0lMM9HC0Ju+hWh8wF5jt16tKmKp8L8B+sqzR9tgzIdMOTM8iyhiwK9s4kcY3rEmkIX9u3PuETf
6wdf5xUOYDiBLquZEbWIL705rncdvzDIe+f5A5nQiLZnffL68J5gYdivrzF256S4M9hcdjm7YH2L
vmJf5bhwyxs+foiyjuypiWRrNm7rc7ncaJDS6WueMVpBj8NTcuujh2FYPUT9F5NRt0jMf4fmpu3g
ZhPDYkfr8V8DDWfhB80BOUqyZq/cqTj2eC2xEOarYKA0DqtXzbgL569FPvCAYD3iuZaEztql9YUa
Oy8iQJUmjTF5+Ax1J2W8BeNbWPnG7FWDnZJuVN4iQi36a2ZEYbC9SfE0FCc9k90rJBm+Co3N89i/
ZeVdwkOWll7ec3TNxGVagg0ViZcJ2hfXFG3+mTcHPb6k8GA6+hbG/STserQ88aGaoPQemvkaSxQK
XobwXkuPPt6hJZyvmfJbko5ycwBXZiRXwTgmDANV/unIH4l6Eaqpp2BoR168nzGqM2H50+SzCkVy
6YcmAqjZMXST4KY60rMtuWWVUtf8TOU96gO1+DU2B2sNlUhwG5RFdrw8vmTcZcQvRF7kEPc9qCYZ
WQB1f6dOLlhPzr3Lr9AKCZQ226vMzNfkszbc8tFTUOUhrJ13bKD8uuYAvfbHHsLlyJ8kfZPHNxCe
xbwv2o/ViZLPt3S2Way9ULnKExxGvJrPGbZzGvm3NSGeVTtK8uhNkH2gEeFhDKomfPE2xeivLlCi
J5a7higx3BvDjl+FubUJtJM6H5WRzPVu3fyDyO2bQ6J8oZkJKacDcRZ3ZfjelBemHF+yx+AvIPl/
5B4Layxejll/soLf7CAVK6f1+81oRAxt4bD7c7nP4rewfqmK438WRklrL+Y/d84p2GXg1qus3ctr
U+DaNfhPnXNdvsRy2Dfd+U+3bFIaIb7FyLzVIcx2DXK0XlBiPxpFDr/xgrDOmj5qPYidujDHU1+g
6/wvn+ivPeKGamlwKkSJ5lF1ZRL+6yeyzFqkQd7I7mNTI7IAQGqvrOeDlGVHBbuu69SlAecRmbTt
2PeHpsreqnFubpIYeUo6JPYERfYkJMJbPFchVVwh5lBY/f7TaPpfPuxfdWUG7eyUViVLUVTaD7W/
NJQaTTYB1dCwW17oOSXEHAWEsaj844HG9OWewczY4P8r+jSXNtseJ4vrxDE2B7t0FoWGFM8K3M+a
It3/548m//XKGpqh8okARxi6IdMb+K/jmGd4gXRdrtzwDAoOs7aIh6WWvibwBTTxdBypjZlEdzKi
3E0io7DbQm1uotlfW17ypNW0UTSlKB6yLtNewjH4MZBDHDRLW4GEg0OvIXOljDTkyJgvA8yavP/8
FVYqyr9MTlPhf3R2a6alidAv1q/4T5NTEuQ0XAxg0UIZiD+DkVBwrEtPhcKOtKmfTn2M6BkaufhT
y1VysnJentsM1WgB0v4aNiFXfiSULsyu39MUGZOJQHQozELpinNi3P/LB/7LdLDAQoh0dCsqgANR
Nv/KN+hapYcPquSXP4CVaBFFlPdCg9DawEylIyvS0S18DBo0JckYBqcgU27TXP/u9ED9ZaKLIyu4
o6s4cP98sn+gc65/v6P/QvL5yz//T4J9ABf+0yX8N7LP6bNv4u4T5d0/M33+POkfUB/1b+skpJV9
hQxIsEu4jf4f1Mf4m6hzl9HszkJlSSxU/2D6gO1ZSTaKpdJjLkqK/v+RPpL6N0g+a+u5bMj8Xpb/
N0QfGnv/5RYxeSWJdVs1FOgw0FW0v6zfGA0KowjGV09Uma6jRqXluVNm9KRK25rDb0GOCs2b1VSj
B68OUAk2ySIqm7SEoojHWDCTZaq1EdNmM4zq5DGkPbTv1EDR+tbGo/mj63p64gp1pWlP1tTknmjO
NJ0FtdR3X2UzmiPKtrKsR9jIZW/crVGU8r0i5TNVIdZPgTqiIcdnqVbKljyFNCIgLsq4u4l4/iDy
Htqx/jU3Va5fQ0lgC1bQgkyCVi7HscwItQec6oA8F8iZckgyq8JeMvTgU2qws//Z63pwL5ZeTHy5
7EWUW/H8P+SdyXLcyLZlf+VazfEMgDu6KaNhBIM9JXYTGMXG0Tj63r++VmRee09iqsS6w7LKzIEs
JREBBOA4fs7ea8dOovZWFMbNWdO7IrHvZJglcD7Lrh3UrVUCfqAbIQpXSPpPXquUe8X/dT0q4zDI
APM/14ObteO5Z5F8S3WQhpX3qKYiEubaYMQGkrdAL6nFjTMnsnXPyZ9z6x77CyvniBKqZ4NMxHBu
tVHIZU+8LMBcRYQjuQ0nxRKYPvwmykY1Cc6lVNjG3rYD1K6JYpKvR0iUka0MUjyo04Du1BvbCEeb
V6kx+bA7trLdRjZ22b8Oruf13+C+hLFF9T6zjX61q8TBbsHCmoyZvTkyGep1EwRDjQfCk65FtFCH
D6oey7K5qEpT10C9W8yIox3eTEnJ9LWfPBJ5BzHX0IPK6q3J5VNTsedwyu7Jb5vsEToaKQOBXvTB
Mf2wjpwCr+8wdpJBQDesXUaDBy8c1XmSRYjcm+xoz6v9nR3RgRGdY23cOm9emyzPyRNP/D3PE6wW
L2BLQwwN6v7RwlQjh9B/gIzp7+tMCgbHNamUKzKpgMRD5X+gn1A89VxrWjx9o26g2R+9+bEeLtNa
TTQ7Kcq9oayeKmD672GXD99jJ0vlqiDMkc9tYkY5vVcCMbHTmaqGPzwyiyzdMtkpqJ/zaRxadBhM
HSMDDZphWwjjP6YBkBcURg2OJmhmDaftxYy6yoWdcmJPEfxKx452QTlS2jdh3lV0lwKEGkJm9haA
NYl+EUCbWzuGqpIMfZxTD485HzRmItq6+S7NwQ4hLOlS8taBzKxL5ZaXXdsPqLfG9FqQxYHXPJ+9
y9rrswbdjHYvYOjJM8uJCT2c66PXoctDekFhjgBEZJqBnYqZLMheAAsg16w/5HaLCzrtQQLRbqcr
mk9S3gXlDLg+aMPBOrAepasoquX9UMy81oaM935JI3Hl1cfyl1QP9C4gWx9mKDx67fqFRPQ4mBGw
t2SAPtfBe94u8SHOrYE+CR2mNjeYETu8XT1v1h9JtchurcyI/LJMc3q9yrcZPAYBkp1FasQk0YTc
zHLHSZ3mlo/7y3UbB7JvbCd6C4DTfbdrYvNMX+bnbVRm+1n6GhoorHlIhVmWi3OtvLB5CVEQiH0e
O0j1Z9l55nXWjqG530fKFmeusSdU5oGcy5dGJBP6IB/yJcHXHpbtIKTP6NZg0ZOqMQUjxsZHPyH5
zYgwi3ysVIfSfQ7o2nXTbPkfcVpPFsNsij3kLKD9zt3Upik0JWm0AZ+JNtvXoxPtfDJkrKd6APWN
u4UoezLVu7jYz6Sye+fHuGVc2xyaiMs5yAfGank3f/Qh/OhdY+XzR9DmORNC6id3b9oBP1ATZS72
bV/E3T2ZQuljwnQERUUrBG79lqiYbRqCg0Wm0CPGJbltzHaV38Gr9VjIH4Ist+GwpUUb4sWCS4iw
hpSs1dIN4dvUWXbIBHJgfpxblas2pJvNPzglRNrF7BfBLnCq6JnVfHLX/Glabcoaprcg5WlfzZWz
oMbjEXo0lQhvw9wK2UAnoTemWyNZcWitWc6dT8j525iZ8m607fo9aqoEq3crsLQProjvQ9cJ0pUc
gLacuJ6u0WulctBPwaw6m0aoYD7B/CFE4eF2MRKFWmf+/QxAkK4zoVPpeUPHclkBu+0TfMZxYZA4
KZ/wupgMIlQXUy8jZHsWWiao4xl6LMfC1maGhpCHXEa4U/MU0MopLwFMhgaSz0uYVwVucJ6SFsZF
1/sXZEAF2BCg1MGsIKo22QlB302NAvOHUgKxYhdU3nBTOcbxgd+FrYL9PFpuTa+kA05z4la+ldF8
yyaMmx1hCV/sHj7tC3mOI1CEVLPswFzHkZ/rCsJfynny3W9YFU+n7rbeo/Df+uuODuRpuLV3yRe1
/hHl/T/7UPZGjohgJnqu73nUWvJYWf9U6ruGpz5eukfF1GyZUeTpzU+F3b8L4J9Zep/P6K8jANHz
bM9xgiNR89cj4McagUsvj/ZZuusupLdOOB+zWthdsjSuov1XVJovj/jJTFMlBUtSvTz26wlv0YrZ
CSSBHb52JtVr2CbuLvviKv66Yfr7KgrPFUGA0UkG7qc9n269hPeRwT5eE6TaBvqJ+I7ORfiWM44X
TR+/LCM5uoeMPJzoikwg5e2/uM7H/fnnb1JGvs+22Pd9LvWv1xnckxezEXqkACIc7VuEQcI5IpAn
KL2Z+RG6iLsJnu4Z3kJH2jHEIPyJuN1ovVhgUupTd3yf3OHpzx/rL8Tgnz7Wp7ZC0+as+6H7KEh6
znX8g+bDpYtszkwthr780q+Ag+G4QhmjU/w5Dujo2uC9hgstzGUw2fRu8TcLHPOOQiiEBb7C31cF
IC5khcXlq07I7x4JAMOgdWGGwoL/9GUaGVZJ64BNsEiU5i3e+OaLXstXR/jUvfDciT2pkY+TWJjr
vg3UXH++6r8yif6+H38+hU8b+Mq0k6RB8ajaFDw/pIX8zpdm56Na+fOBfnsmji0FWG7oe/L4YPy0
fMSmhzVXeo/GsT0gybNub01bxmb958P883wCHxehALMUCAhun+5tFXd5EMTOY59jm28ChWu5xqJE
S9zGJB20X1y+fz5KgR/SCKNiwLUIHvXXs/Ki1O6p1x6XYDjIXG3cGIWy16KrAB2Qfode98UB/3kZ
OSALP+D/kM3pXyvaT5eRN94MvNxioCDQoEuK/9B82Zg63lW/Pom/HuT4IX46SLgUmrDg+BFewCbd
UYXpk+yVzLP1K2Se69LaWBfLGsvIXbjS59nK+nJh/uosP70JYHr70xDEjxmPbOjcL9i0/nybOJ92
5bxrAj+yKVePblN4ip++uMWemjE29mNfuLS+24h+1ViwAof4UhoDVk04ZbnxVfzktorgeNGRXmeH
9198jN+daOTS1ZUwN3k4Pn2MIkotb0nF4wS2jExs9PgavbLgaR/rqV4B9uKd3mTQd6LpbZZei+EU
IENN3hST1iTEKoc2688f6refKSQjlWapz6396RGyJx3AxQweFwfmLrmW39Ts3v35EL95SgPblbRf
XAeKevDptFMSRdAsgNgbHVRd0XTDtnk3kWSNoIJ90J8PdrxZPt3Nvxzs092cRvU0uNp/jCx6GKFm
WOV9SyGE/Pkov7lqvxzl0y3L6140PkdJsh6hgmof+WK/OMRXJ3K8qj89llahQ92k/mOQmPIkx7rg
5P3T5IS7P5+J87vjOK6E1wkrW1Ja/nocEWYEQ2Vga1bTxnGuMQ9e29/jPQqxzfwcwNRCzvdlYeT8
ZtEJfj7qp7ML2zQBp3486rjuv5XbcYdE5QSR45laD1/cEr97/H852Kd73GlUWXI5OZizZdM4ncZ7
3B9IF0/60+6L63n8WZ/vv59P7FNdU7rFRAZf+Egnjyzx13lhkGqeohotgHX756/udzfhz4f69JJF
UBGNOYdSDsBM6Ct1/PHnA/zu1nBJogoZXISCHcivt0aZ0KdIuuypUP11AVIjXMq9cfvtn4/yu9Pg
1qMzG/EG/8fyILIxoD9gPbo20BpYhxWr85+P8Nt7nAKYYpB1jmrk0w1gDx0NrLJmYsJNrnb2dyte
WRvGhOBBdvneXhfHESAqvj8f95/XDxiu59LpDRmgcfhfr5831eREjNHTkjrtQ6MNQ/JsIDIhVKRw
r/58rE/DmWNtx8FojjOuCyNaMJ+e49Cx8sCd1HPsgZvCbloXzaUmAhKcKlKcguZocq10gIrwwSey
WHUJliVxXdQd7QrIfhYlVOrYr01Qbo31xZ3k/PNL5tNFwofV7fDP51vJ+KlfZlX63GT+SZU0ZxRz
t3EUXMdEnIHLShCzM3duWXNwkfkDtpwUMibZYJWvv3hCP6U5/XWlgLgziXM9Wn2B/6mQ5y281JWb
PWf7dFdeEamzWraEe158tfv7zW13pMVHth9K/nXcT8/PkixV21b5szwFtRhhxVtNF+oMVdYGGVr7
4q3wk62+gtT/5qajr0KxGAJg5QQ/3QeVIdjEjftnpP4n7XAgGYUJ/RfQ5H9+nTIUvi8lNQzjQPc4
UPn55TSVRVc2Y/ES3DnbQe/FDqPyajyzt3a/Jy6E3ftXp/XPi8khj4sQvQL6afbn4onZgdc2dv0i
T6PH8a5aQY5cBafidNyIFdv3C5JP/l6Y/qMh3f9dtMZV/V7e9e37e3/xUv8/kK+BuMD1f1pf/jGI
23f6/V/Vx78uXn7J5fj33/vvWZw46gFsikYEAuwbedf9exZ3HNMxgotAu3ghcOljd+ffwzhP/heo
bR68MBK0fRBi/q9//Ttfg986VsW0uEAje9xf/1G8Bif005uYdgt5pFFAv5Qnz7P5qb/eo8i5rFD0
sKs00KrJewgtHEOKuQ2i4p+uzfXfb/efe1nHa/f5UGx2kUkwCEG+IT49DoNr9UzoONRk6YOYsIAS
/gBrQl6rpTp10+JAqtppO/VnlL73WSPvGOKfFCCWjPYOTnDEVrVvUWO/5ygPk3x5MNLaNcLsaRwf
gjq7rq1szWp+xXzxqyrCPr6G/qdk+etCEUsvXLYkdOPYsP96oUxdEFGh6bmHzdhvQsu5Gma0i9IU
uKSjU102q6FYziW5O9mrhFCVgg4lVPhamPR2gqZR6we7FufW1F5mebINn+UwWwQ0qr0YEIRbvYUh
Iax3CXJ/LyDzalp22jqTogYwCQTEsY+RblaGbRUZng/91GZgg0F/OSiVPE9lw6DFLuQ6qJPD5OBW
W6JDprPrBtYqO4vnhRlQ2CS3SxEd1Ag3IqcrNHvuBiJ9fOI0PjZDC9X4tIDH1e3ZIiK90uAUe6cC
ghuBztTiPSmRnLPPOgSJdRe1znsng8NSTRctKzme3+rKbTqIqUdgt4Okto3gBi5gGmOJfFxZN76m
cx04M4b8ZRvbHR4BC2OTevLNguuUj9L7zaHOee1hC+hLhB4dblfmYfYIINbxgfUl3Rl5qjeTVRHH
QdzTbJx9wZxSElI3BO454eLXSZKh4rN2UanXuZtcagxqx5ujXOqdU2HlVESL8D1XmAyxFLSM8iBC
LV38QtjYrk/BfA3Jt3gWKSM5d1N16CXBEKL0wafp0kIDwpMRaqJPnWjepuTNTBAxCpXs58K9KyJz
mWlIiZ71zYXwGRf9tXEb8FYzHXxi0PTEp/EPjVGbqfZfwjm5qVV122AXtpx9KXIYH+l1nXNG/aSg
B1SKWqDZKn+6ShNYgnFq7crGfY7n6DwPF0ZtDj1JF8lxxWxsMstFQzKkgJanU8zYLaMV6iqGQW4B
brzH0Q/6uB7Qa40SFNsIKWP08Y5Vg/nhJcmd8v3bXGJwqoo2QhGCQ5koze/h0l7GwptPipIbluWF
lrACnRXhAkKwgopyMs5KFbgxTdeDCSb7b1i6Ejt7DXYzD4pVnI16Teh8tfUKs7IKNu49ayec8mrb
xsh7MDc8LZ16rbw3lZmPFihdq6Y7PAsS1tpDs8RQldXkrsZmefKhvjhRR7g4frkhzeet72tiBoze
lMcnNEppCzWNk2zbDIAq8aPnBCM+9KV3iHrnuRgb0Gyqvix6Fz3zqoiay7BMT+2MG2LG8mP31g1R
15fB4j/HKtoYv0JFP8wAlF3iIlzohEOVH+opfqwSroQ91Y++bHa2G32r+Kb7Ql9Im5zayuUxL8Pw
rvOTexIV1qFbvybLqWW6pyqMr7OgOKoUDzKdEGqOG8a367moLz1mqzUYDyxpXu69zHV+3ybRTZig
rjtm66AM9SAdqrB7jERzUlTLhB+T45EfXdjWTSzjD+1aH2ODVWLU6BXT+8WEt8h7QJYSSiTLI+Lg
HNKgrWfaneFLL0mpgyhjhHyx3PR1KTXAofC9nZodc+aXAFKQwSmCCyor8mu7r9+WFg924N7EYEsc
Rb5dHhw0Vt7a0w9NfaM9f6fH/N5Cp7AK+/xKWscU8bswAiG39KfKyO1SDhcuLhKalZhlko0Z4WcH
4lTXzjFNmfzokYCZTl/lebPzyXUbFsL24BlYhCLhtUm2Ta/QK4IGwmsjwS4rk5wuU3aIJus6mPpH
FvaXAZh9Y1bOHKwtPmvo4DvM8+vOLNvG5NeyS259v93jcTkvUhAQTd9dFkWGwRmdZ4GHUphnB4TV
Erc43C3kCeo7Y9OzkE3s1LBi1cmNFWUP3Q8tSol7bAA3GPcX2kHNRaiCEh7xX9a6NGiZDY5sgSK5
WYoJDDEGHENkipkn4AP+TTuEMz37+rJt6ss4xuE3om3054HhePCyuPbfwsr/qJb79v9jkhqlyP85
Se305Uf1S4EX8sf/ru4QRrFdplEpXSpu7xiL8ndtF/4XpR4bzON+ls7AzzIrVFaRy7YDLRWBB2xF
/7uyswRRbA4FIXo8BgKC7dB/orNyCKv6tWg56rzYC/Afo9iINOJPe+tyQfIT5vCPm9J+i+3ZADlL
JGkSsUEfcNo6UQUVMiCH1rSp/65iGz1W5Qtsbn0reMWFYT5OZ8PkOQepmvxqaJaKsfp4TCz0jnGe
edBH86Vtxvxq7DoAz/PsD+OFSjqYCp5tIUfvbOxz7VAcmQZEFyNrDaqHyItRrQA19PIzE4z8RSdf
MGaGrddfGc+pHrTVePvGivwW197ofaQmhX4q9PHnBG2cj1tJplaLtdty3hY/ziCn9hzV11Z4rwIY
ddY0eehtBMCyzAumGrZv4NfYlapuuJU11TcPkzAPLTG266oq+nPSU7L3oibjSaR1PF/WHbLis4Ro
eWwsZGSupn50U3BLA7+unDZ+b1QRfFctXdsVIfFQdYsAi9hJX87et1jWvD9aEZiHrHPbRzXbPWbO
VuxrpicfUV53j33izvdpl1Vvnd2GUIv7wn+J5ODDlcsD580ePbs9tfSCHyL2pJ9vGcGHNfklQYlC
vkumveUkHS07q59vlsLFp+T3lS6ZVy4N3TUu62VRmqlaqWlxr4wTYIa0UW2+6jGsHkqXAGJ00RE8
PKtC/Mb7Xd/aJTJf4MQhOJCKhL/8JLCC6aWYCoivS1EGsEyqSV36/VDidlBV/k35fEeee/SrhUvU
H1wrKLCFyZo7qg2G6mFCQfOcCbt4QhOQwRY4nlKqgVeyEZ/vp67nzmrJ0dBoxvq1W2n7MkukePWC
koO0zeK/+XXcg/WtlGG4mHMDZ9TOG9ojjd4g+FG7uDzSZI1hPQXMWIrHdhow2IcjP6EOvUmejFGH
HdUK6uDVSyPz4DppcGl0ON/bURZcLnXMF0XnCI+y0jjPu2JGdNxr/HakBsfvwsopjKQS0ffC7oLv
sTvXNpaDBFdauRhQHxL574RQKbGIsahTwPORDpIXz6QRYv3cddaF5XoftS/q61ilM8yrRWBBCRI/
hRXtDNy02vL1xYQ5CkY2WrsWaE5V3feyC0AVdz1J0hq14nJkngZZui+zTj+Vc4kjPemH4jFcem/Y
DMbwwxM1def2YPorzXN9H5VRfT3JtPZPYq27j6mdu/MlRKpGmkRcPiP4qx6s1qP6asf4PSp7sU+t
fMx3KGXaR/RblBdUYOP3HoUj1SraYsRMi2klIqomug7SqbrPh4yAVT/oltOgqOGtFkMmeky0dfcR
az5LS0PoJWJBOjb6Jto+BbrK86ri92dCRKGaMad+z8t5gaulfZcyrlPXXpWry1DxFaV+Zj/kkoAj
ASCG8o+nKC/4DCj2kv3U2YqAyPyIOAvyZQH+k8BQRklx/MS5cjOc8qI7jwjMOsVp4JJX7IljAHUm
7WzfuVP1QH4qeCOERfeihqC5tnvFiRbeeLxyc8enT/Np75Sy3tqzsMDoekbvstF33hyv7q/Chnuq
zFoIG7No7QeBApskC2tyr2ThJ/umW4LXsU+AGmQJKKJ8zruPypBsu5qdAkCcqz3roZQ6uh4GD88T
d0P96MSTA/SW9lVyIlzS3Evt1NdI6dVhmuUxaaPN7B1RYv1V0SwjmUddVBabNCtI4HUq+0eUOu5N
WOnmDPqE9RDXhscUFZ9in5EUXG3uU7TnKZuglRrmReCZS+3d7HiyO+1mB/ylxYCN/42aMYXs0IVm
k4xHsU8thxiUOH7b69mPzE46fngvmjknPaA43sTJUhB7MbsEz61lpRl0OVbH3Vsv1kOQxslyJn0z
DSvN2Gs/G7l4Gzyxy1VmhuFNIhD9WIomqCFGt/SnJxNCpPTbD2S+1juaQ1gqE56K8owFnb1kJNHd
nzRcUKR5dsmrgorJ+3aUqZLDEfgF5rx48D70nHArOXGCXdmbgFGNRx9kvDSc2ByMbFD9mUiWoYpD
oFcJesU0EwersuN1LxCEZkXRYEqtpzO3beLsJI+axZDFVEQfRgz1RVcU6UUqGnHu6z447Yj+O5N1
Djd7bGdYYf2pzrBH20gy677+7qQAeLugng6SkcxFv/j+mvp1vjBi7HcK6cU2jtyUrLecbqLBjxzW
Ix55T+aAfcrCPeZ3jPp0oZNxkhqjt8jD/EtCvO21qO2SvaWOVyEbVAvQjRqveayTH2mKgnXs8B64
ZWNtIi/Sh8LAm4rnqgNksETLRiVRsRnE4F1OKLNXZvFwCcbSPGpiS6GhQ2S1Kh98gpjB8seMbpep
nw6TJ9JNl1TVXdv1zjVTBsWYDoqGUGkDGWVY9o4axo0dgx2cOo5ZqSEq1zQjSLjGpC4vaoVbbJYx
LSp7aouTBf3XqkoL98wXGZGVVjyesSYBTe8nkKKxVR0CoRJMcDDErabyiGqQ+d4Jjf3CjMYCcgS9
JWtm2NkvdUD6mT+Sa4KE+hx9aXU1Og27GI+UjqgtNWCCGEAZ3o0TqoYEfS0s1SFLH+oQxptt6ebU
z5R32XrWjLONBkUzHbs2jebZ7insu6P+slEQV+jWOGw72A770RCcIm2kqW9rb+/2kAqGMoZxGaFn
bvsIzK7XjQcBO1nZTrdlGKjBisuQPWbPXnFftnaJbw1VLupF9jm+E278mQU1Zi2+8GucmtFCvvxc
aXPflSq+qrrRYluYpk+D7ZEKPvPJsxYXfZc3xY0ppLqqM9SP0mi16ylZvg9J1rykbEzQ4DZoe0/a
rulBCAaYFwenYJenwNRraP9+KQBh+Q6YpbKNd85UgrJExL5tk66+rsrque4Jr0kxZRGozl6pZJiy
sbOEKCcTQooWNpkVTrWcl4jWH8psbM6XxOgX0bXePpkGYPSNNW4mGg0sCE1ysArTk5AAgsmYI5kr
zuLbKi/tvYXQcG95EVOsZWZ+Q+WwWnywY3VZpxs/oAqILfIlUIEWe5248spVrRhXcyH1Lq7pzqeK
PoocY8IdaD7s2wJ4QdAO5iAHgWNnGYhzt2qILouNKszma9wazTqzKvIeE0OcZ3eoYbM74yw2fS7Q
cmjcxI1vx8XOtdrizF8qcTA9MO1MOsAWlfZ2SddkzUlPWXkXDKRgeXVapCu3CfTejq3yRcrEv6jd
btjFUec9zrSWX4gZldaJ4YVBINew5KDVCk9VG10k4sKjTXBe8dgc7JEAhrjIk6d+maznLOsQr8na
jN8zRTYxbvEuu6KlaDbI2Yi8EKhUTyqtejJ2lvIxaft443sdH6d0/HqvnC4A825RnXBQJNXxXK7o
+IQnOg3oh4VhfzAygI4RGv8hWaxuV2RFdV7GMFq8uUk2YzNVqAl7b98mrjldFPystCJ4L5F1eh3V
sfMQxKXZhbWGvEYT7ZB0MrscIl88017WZ3WRpdcUOfVWm8rHQ1FRTTpBAbW3XdwzjxfmWqrMOx3H
wbmZCmm/UNn07xOOGZ4SdO69gaMjZ3p0ZQPMPA3LFtOw99T5RJwFBeLbxm3URgteYm4/Z1saCu1l
Zaa7GalnzPe5jeNeH/jiqwvXbiNand17UvBUOIs/QVudX4txcO1N10zqXCKxv1N5OsNnVNE3f3IQ
rE+c/QM2tpKXRCvpv6YF8Wx2Pu3E0E43weI4b/kAWtETg0ZxxEsFIqQoHMBa3qLBcqvsfOHeJfu9
p0TEpeoVuIfWpTfjMmAiUSC/VzxzN6WmeLpxGqnHQ+c0TS72jfLkTdnX8i7zm+mcBYYL4gUIjESU
dN2GbhOYmWnW4VlrCguSLQEPcuYDnShTD5K2qyYApgniOuO5DEmrMUvK0lDVYAw0+5l9zgzMWumh
8k7LQTQPMmFzDH+FvdJJI6xkWQc2V/jQ+X5/YTpfQzihd/XNTiXOU8kCGg3z9K3NnB5G7aDIuNKk
clmB3Z4XS2FdNBRCBGvNqtzXJU74Te/naDYJFBmsk1xXEQlIs1TXTpQC2KwCGvNB0BRnashBFi+A
Pt2wPna0R16i60bwoG0nJ5PTwQRO/Oq6znFj65SnaixBiNuygzM7iWa8rhqBon/Ro6FxOtFotIRP
M8fnV36IXn5dJ3VxIaUaLpa8wuYbTjTtLHLxyrT0IaVZ8W1fWHTsWquwGDcDme5b2Z13AetwMLoA
3ogRB3mC0+usa6JiT8/zOZY6ORd2XX6P9dL+GMQEMSrI39OiEGtgNee1k6rja/KNkmyGiSsOUR7e
ex1JxfWyj1CXb0ZLLivtp+FFzUmwr2ERF1n73GUy2SUsC0BbWlCXkV8cvJKsJzw1r2m23A0y+s4L
G3l3TEMUJf/UAOkbW2ddguVRXXEX+wkweWPdhnHnEpRh7ecA8DTyaUZMFZiVuCOQywWRxM7iexYT
yCuORWbrzhspknwdJQR60TnfBP0szwpt7ayEcLw5a84yMV5UWXXdJWCbA+jo6aTOePFiVBmxr6Tp
QEpK05KfQ28S8TDcCMrrtetEzaknfEI6iuKpG4ebwElfA3esCQ5CcqJNQxxh1j7Ncnkbhn41jOO1
E5ZvseoBg5evTZJHp1neqdWCFdwsz6WnLwebSYU93KQOi/bcEbYSQfLEJoSo9mnO4xv0sRf2kN3q
UK1GbPlaeKsqeA0rYJZTfhZiihhKs49wq/S1d+MsCv+ydVeLbreIZK11/VHmLXkuGa/dTmvw6TnF
FQKCtXGhwI2xd0gidyKgRe/xwxLnED07rVo2iygP6AWJ6NLmoLv5lhT4NQY/+ySBNV1Z4/dmQRkc
5M3tKPot7ZwLa0j4gc06Cqft3PXXTRhcsDf6Tmg9CufopoPkMjlX7HsQVwpAMp450RoQ5wJ4SjbJ
ekzotCejXFlLui1bvSVFdjoxGXkJo0stnvW4HpL6eizqh1hRrSXmvVxsUhBj/8qFMTkn3mYx9k2W
zrxPvB+NyF6UUt+KZLgYE2CWY3PayG+FouIi8zTsPAxxgkzGEM5ZkDt3+XKXgAqpu9uyWAg87dZu
U75pbd+WLY+oJGPBI5lRWsc9IVAWAMsccxW7w6M1jD8sKI9xTrB19lxVudlkebV38/oDJBC2p1Ju
ExDkczN+n7LXdmpfaRAxk3l268PUX9toZlw4iaZPH4oEOxLBAgXk5bxaIJMA2xgBChFe4AZslelk
nGQhyUyel5yTavLgmBzIZPbmMafpwYFwh/moZGPDHEB3V938ovDXREw2okBtLd6moiTwj3j2klCl
3vLvZjHdTQnxTlX5yH57lXsPwr0EDIUnA8waJOhmDMjEbOM9BqNtyC4lnB60i89bl+XOgUTd9/G5
nIvvAuqzJA9gXo63K+kFVnGaY5Jz6eMISD0FnPYkvIsmOGxttov8ZZXXN6Z3T+JpPBtUv6IA3qUA
E7rabL2uWynHIZoytb9HPim0lccOMdjFCX19aDsBMEEXaAEkiNjdLx2RRkvy7IPbtS2cSrzE7CGt
ycWg4YhdXozBjozkt4wdpHLE2i/Di4ggsepI+FRXSym2jR6ueqq7mE6YpeLrnsAg08KtDIoL1vV1
4PXXhLevLBhCST8+YLI7KIBWxisfFzBykXE3JHczqfmwrGqXArIss1N+eC0TTG8L+PbyDbMTBOHk
1JpiBrUPKitvrE4+jF4tT0wXX7iyOA7iBF/5oFIeITK8RlUOIK3blpZkQSSkHlJsRFHUkD4p7TJZ
tyqLXqogBVAzyOJaODp+tg3tDDKKVkP0MMFjJLM5PfgWPRg7HgD7+UQO9OauyyNQ1IEN1X0qHvq8
AutbFnIHb+Qupr0E2DJUub6E/MRGziRR/lgsHiPNicXFjN3OgSpzEvgpwRIJujybeLrYgQVjF4Va
tZUAvRaB/cuLnFjTDFG/dsiKE6nb75UqUrLSxuPDr4epmE6acKIKwKqYY0CUsfeS1hDTcKNW9SUN
OlOsrXQmlTktm7n65luzmngNLLxnN53VxGbT5U4z8cSJsFTrsnfSF3/EhrXK2haSMHdIhVy1ctv3
eOBVo0u6yMvacen33Nke+zlo3v4EG3Aoy/gxp5qNv9X/m7sz2XLbWLb2E+Eu9M0/JAg21XcqlT3B
UmOhB9EDxNPfL0s6t0gUXLB8Zv/AI1kKZiIyMjJix96jzL117LpniZBxU2oJzDK5dpQFW5+Wdt0n
I4m68K5PB6Qz+gKf9GXSRDlV4/L5pH8wA4U4Rx+BfhAwPkaHGN1QdecdmK+NDbkYIwS9LErtkDAZ
Cooavb3tmPI6LsAuJqiLd7YE5uwEIdtRkqhxdcZnoanqtC7wFGNQ12Z5LLaN40e/By3+tTYD5JjO
nLkDrOTcXubUY6zYzqpDJ6YqjccM7t9K1+4+3kEBSzlBY/xcFZBogGMmc2ZT0KCODpAlFahjOocH
jgSVV4QtqFNYHWwF1GSUQ71g8Ryb97ou8L+myoicoammPIGpxU56SCIGzrOg/WrEoGIzNcsWIJhz
NpgtZ5qBHRJIzPO9Y0OzYiD0tD4EOj5scHorPf72xgHoezMxcQc7tKPjAOO3H0Ei2/bbBsb0QPra
2I9aoSIa/uljcxNA2uu2gbDFz6mh4vbTwSqVjN7sIafTt6hh9p6BUjN6hTtty+D9yrxsoJ6CbhJA
yH7BsPreQ6gvGmKm3mCyTJ0g/AylPAKzgW3e87dwju/G4nPl9evqonDRC0xeFswJt5445Jk5cQxP
jhlD7klXBsKcsiFT3ejttYAwxpfhhRPdLBibW5ul2BZYYDydqZ5zYzr1nSIPYKPaMuJ4Fa/Ddb5D
a2KlXEvr3xwIfP2CgDeYfgHDZurGdLxGknK6VfSx4ivZpbwubRlXXjcX9LtWVrRLNouAUPHrp1tJ
fZH+qKno8jsMI/PNJbgLDKbusNE2Kq3Bnb/WVxoCM+v2Fpau9cJ+zsRIAMFvFieHIjz6VkDvZiVd
0lxiANC1ijWMPCuHL3jgMf3cr4+P0WZpa6dsNyKKndmd+KjO2OygQzcoXUI6mj3qQtiAfMm720Nu
e/XZXqHIufG9/r7QnpBReYzWi0sXYeujzZ74rd/5VK/5CfJ23EBefrcZH80tFUBP2UEgzhMa3Pfx
sbv/B995JoafrX6CB6TFKHX+L9O62z9ATUpn0iX7OrjRBUIY1YbzukIwJdnY3sInF//4R+ue4B4V
85dxXgre0aOxEyZXiKFcRReoqu9pGJgPUGoHa5rGS6aX/Htyk5iN1SbC24LQhbj6Qr4+uK9bTcK4
Oe6L7eI3ngsXJ+6tC5TASWyKMqXqCg6UCBfJJeIga3lPD+u/CBdvZ0lAIk6NWT0F046v+mt1QBDX
yH8gxrSSNzbhYnF1s4eXgQUTxiWgFvLEoMOYZtuL+JS6zXpYO84Otl1PrFBxdRjon7QLERcXodaz
n/HErtj1k12tw7IISL1X7QU+6/K6Sjf22t+NxEUZYbDlKDXzGUGeGjoQYshztCl+dgwMSAmgGJC3
+kXCtg44qljkeL0cmiZj4K9R/8zY5HzAIuNILcyDJ58xEfEAMsgtbPH/yklJrpgBYWmmAS7lfDtj
pdJHeRhWYvyovxFO89NJqwtp/3vjfFAYmUw4kscx5/KapE5OYKbqEAVBriErx+oxlXj++H5vffo4
xIgf/BZhfhpxTJU5RnI5kyTofEFmSE2ThGgVd0d3DHlc2QhK0Nr7r6xYk7Pd2jDn5FiRKWRJ8W0M
EX+Vff3YxnmsfF0JQ4mg0BVNVdm2iS8YrZ3TuaUrAJrABCIH0hDN7RKxajlP4QmJ9OePDU4UPV8t
GipAKD6R4ZAJi7N3crYSI4qRXfNX4RXEChAQBMllDhEnZUDkQg7oT64gb3nQ7umgrRnI/FzfRlAY
rTJuSIrDO2CZkBjRklBcS1t9/NsmJ+Pnb4NfSZbhCtBILCffNVFzubZjadWRm+Qb0MnM5F0ZfwKh
dFOv34355mOD54+CV3smeawgygLG9W6+jDKGEbS6DUziWlO1a/rySwqq55HspwULtBn0hTqYVXkS
ycCf5hFgIOrAW4tahYX0zqV8Y26NDfqarv8d5W1Y7A7sLIo6Pwb0EVaDp65BmC8kYjNHxjz9IZPP
biaJQo8bsl76PY1ciLTHgZn54/18lYOdHMwzK5Nsz08OvjMwAA9kGk7Bl+LqZ7rT7cwr/bGmGXbX
PuafltY2eQm93+VJgDMl0EaCvTt5Lp/RLVyljHOWW1r4JJnWj+YeLvCfseG34Jz/f47mqOKj/j1i
8/GQfUnP6fFe/8ZP0KahMFsjCB6Yn2EYkLmX/6A2dfl/BMkdh4wDx7NKxzV+DeQoCn/E/yyD0rFt
BuX5S78GciTlf+BXEJwXiuCs5Jlr/Q5sU0TTN/dkoId/XkQXzZFtZgD1SXyprFE7DoMSos4CdIxe
5x8Fuj+VTUlgOKaAqJWLXJfqhbA2yaJ+WuX42yqzfgw+TbIoM1eH0NexKjcDKuiU6VGoj3d9lcCS
nbXST9f8Nvy/4K/D3c/lnA0DTd7LP+1x1xuwCQKPNSbJ/0Hv2ckRe93L8QfjJSa9E2Q56EPtJM9H
rpX8tHmwAd2JrugqfkCmwl2OOOfB9ddmn/yMydWmBVmVRWKzYa1wzezKaJfqYbMWGDEU1ycQ3Ol1
wTCG0gQHLNSoz7WHBzVcIkRRRHx+5zFvJl5v05PbMqXLbreB2Mtvzq190W6B5aLSfhXu1EsaCw8n
R2nm000C2a89OzE3cZWA7QTzJbMijxpffGXeBztt1+3qTfwMq/roNfdIj3sLVs8vqfdWJ5eUFVF5
zn9aTZ+Ku3R9cM3vSHe4yd1hc9wpf3xsb/Y8nCxychW14BwF228I/P6ThSRSDkeffQdd2sJtNHva
T+xMLiMztrvqSB9sRQFiFZJWpCFcjocRPTuAVIEB362yYHLBI7XJRdQo9M8oUMPIXuqlspFShamf
OFbhlvx4D+cNkfvqZEokwJMzrpt9kfcVflk4QsJ1yJirjqzPHxv5G+9/szI5woxmdHJQY6VZjxuF
Rp837LpVd6FdJC//4BUmduf9YXszNwnPaqdUZteIw/YC/NH+AaDR2tU3iReu6w199LZBPmrVfFpK
W7S5U+6IuUmAFGLYYOKRRW6MhhmAcqH1w4MzdKVL9eLo2dv6QiTJqgdydj2uAft/jdx2nd8c7wZS
C3Pj3JtX2j2KyBd0gJeqdXPfmNoC4FYuR4bFJ8EgDA9dVSTiV8EPeoThT/9Nsu/Xm4J3lAMBGo9f
Eu7zt8CxsfIRQC4tnQ36CyUMaNVl/62+0qhfryQAQ6ulupyYznj3jU9NTrbakOlhJNDLrvIr5GiD
lf7J+gqItL1XLpNtv2m+VEyU/WEnLujC+GIp1Knn763XUAdXExcxl6NM2j8xb8Vq3QzCPOWhrfQS
3zm31VWIYsgOnI+xqR7HS+TcV82P7rm+S2+6H7RS0cBEl95NXort0u+Z2Y2znzMJUVqe+WEW8olT
1AGS7LPlBJukfgEThVZBufa1249PtJhtnm6/AxG1zKNZ10Wudf7FdaMJmAIexYnu1jote5fOq/0j
ukmQ9l1HD9GOySlkFF1o9o1VoLvNgETYSl1BZPg0PtOj2SzXwV89eXLwT3/V9KWt2mMpNTV9JmM1
bqwXpdrpFwgNuOChPfMKpPHwY/xxVFc3gVu4LpOz7sfbMhN4zuxPTpoaHkAui11pK3RfMgDJAMYK
eAA/NjN5375635mdyXmjLjLAdck6pZ1/71/UPAElV75NYWJAVGxtLl3sMxHkzN7E2xMQak1Zsy51
y9f+Ud9A4rPz9yKGITjQufLuN59iv5b4SjBFo81SppW0KIyt+NCxxPgKccDb9M7Y0Iz2Mt5iCUTD
EbnnP2DzmXXrE6viz0/StCxMozgXVvVt+N24Db/n3+PvOQyV+v4b8tA5U0Pmqnpotrm7FNFm9/jE
9OREVb6iHDNhWonSdZOTUicPH7vNTMxymPSATIPar8Hr6nxx0UEC0tJgAVj+dZs+S87lAZAKU15r
A1Wyj43N3fln1iaZRRFCx1O0WGs2+V728g0KF2v96bAHQPrnUvybPxEna5t8uJ6BASmNsSY8FKFx
axNc6Ovi2bFdAiLsJIsWZ7LPs/VNvtfQOdVRFpSp8d6CAh1kfoLiqssw8eq40Rh1cos/YbNttssJ
zryr/N+HfOWFOfHSXM81JxAf8qB24IZlNLiX2pczbz/BM0caA0gABMQkkh1Hw8nUHhOCTavZt9tu
xwNwld3920N3YmsSzfJDr+b1gK3aGzfdPnpgKhhmePMHQsRetFWozaJTBiUxo3des213C54qote7
W+PE/iS66V1f187rWi/0C5G1MdJ8h041zDbA8bzFx5lYz0f2Jpe1jwBjCXMEaIj7w43uHfAYOqc/
0BjHT5fCyvzJoGao84IBHDEFRYQ8l01I3cJVRQbKw0U83lFTvmAMqHJFLbZYL+znbBB9szh1T1Sm
+kEWFgmiNKBV8j+3ePKrVXSpwMZoro37MNkzz6m5zMgsd+9mj8eJ/YnvakajJj5j5av0CNoEHTL/
eWGF4my//4KkfQ65Dw2CSbQ55mU0xMJj0ay8TW6QLNrZ9/Kz8ByKhUDZVsdb0NSRK6//tb++WZ9E
HnXo4dMDYEV5m8GPy3Qtwfw0uqRXoBlxoUXaufkD8n8G7UkDI0B3aCxTYfCFUMe7qryGcp124Yg0
/FXlptdLnbv5T/hmcfIJEaA5QpKORYMZnlXbxF7Xtws5rDYbwfU3I5O4E0VM1JoKRvStiYgvQZz+
zLdsl6owRqzkC9lLr9J98pDtrMfeq/b5XfHEnNzPfCshEamydb3vbxHG1ArXQjwy3SXq3TIV39Ju
TAJUVPVJJgl3c1r4zfuvoXpYyvBmM1fwP4wIQq0MnfV5biDDnqw14koZxvhBBhkaUyYqIZ9xyEbs
5EfQA5bXkRUTgo1qfMP0LejGvcU0a22U7sfna3a9Jz9mkqiEfs8w4UF8fZCPGpJizsKDdcnAJDcx
fMcsMxGB/TH5JBnmlZovkSxPWhi/EtiTRUxiRN7kTHEJzBtqkIhv2j982s4Ah3eIhK6O5JI33GpG
7tV31eKVtrS+SYQwo1Hn/sZ2pf+V8PD5RULxt6XhBW8xJgHBcFr52L/emH2x9tVrBl2YmFugip8N
sm8baExiQCFXGVZYhL4NdoJYs98gLLpdqo68XkfvgvmJnUkY0FKjHjKYkVYqI6VCl8ToQngJgCMo
qP4OHsTSGz3OVk5897Gbv7I6f2R5cq6HPizqSvh57wbmqjO8EsixuTJJexyvfJG/NaPL5Ey954ml
7pYy2NnwB8kFLIaWoLSdHPnOjkbGA6gZmA7DNQzWfasZEMkFcWXReR8vdc4h0V1j3A1eNKDqk5Uy
S5PZdSS+pRojg44afaMsmJjzSUVh3kXAPwW13nkE01o9hDGSioyuwJlkMpn/I0sWrozZL3ZiZFpg
iLOjWVYKRppyPWxUl8JTBvWiBGeRy0TTFoU2eKfCXbNNbpccdXYP4TCR6T6BurMmURHChShtCr5X
wZiQw3Cv7y+1fGaDFjU8emiiG/KOXzpKD5IOfp5rQFmrF8O6fBDpYgx2IXWte6YtRLrm9i6akv/C
QU4Mi8WfPGnGjpH5Uhi2ixxeIwVy/Mho9h8bmc2FFVs1bVU3ge5OGz2pbPkSYjuiPtR7xd0gr1O0
GvpN9L3+nt7D27ZUxpiLYUBZaDyavKbeocgbnlZajrwIgzwNU1i2A3RRjkb5c1qkAnISw8ThNK13
aOpwY/j1sHDRzX5QDoTACVGQhuXmfF8BQHWqPvIDhFbE4QfSoDuB0sBZ/Ud91ZOCA1lcBAlMOFx/
Xn4auAuauOCE0CU7Nxv0eevHBWZ7N/miUh0c8uvDNtoys+LBnXDdPGtf0hvDLbZGv0q+LnxmEbGn
cfXE+vQBkhVwiYDCwvoFoptuQreh8Jrnn9nx0gNr7hOfGpvscNTVUm46IrQBn26vG64pc6NfLvUW
5lp6jka9FQ59OCr5mudbmjKJVHavb45vUKuBTthWn2nCciTlWzJxD3WCh3+ThsN58XMAAgz/JGyH
QXHkUqQN1TQvgfU5zc2FYz8XtE8NTI590EfMoooWXut/1oMnDRrEsluoZczFzVMb4jechJb6KGnw
CQgb7eGPXravMv33EF6/3P1knyahWbb/YyIzwBiZqMiDxNI2C249964+XcjEAzQeLAd0KH6e5SHc
onVsQhhLy/qL/iwgo1Tb14P1YjEtc1xnmyUXnEsYQFVZmgX1NGj9if2m02BaFO8lGAVg8oNi3ZRd
6HXdFDX0j9c6+81OTE2S58RPc9kRxdBM8V+QKn5KknzhMlhazSRESaOiVI6oT4JA3AUWHQPFcpFX
ghB0+5uLoRGoC9ELi1QL4aOJk4cMe2dJ4rBvce+aqO5GS0Mp74utwgQtPvBhkEET7c99vD2SKAem
JYo89J+sjbIrLqM9+Kkrgt5yeH/3eSbmJv5u24WRIU4pKna9N8IWORJksy3EAZA+2mtBnJz/tZSv
vm/5TaxO/C+16lpNaqzmV/1zlHtwvWjr5D67b74i670vStdrIrcuqMSy6CXvf588CPMm4qsKQxba
O8Aj49zwx1S22GMoSB46IrAAE8svo1du/sEdKoLr2S02sTdxG1hIKIKU2OsZA6Kh1l/HVHp80cDO
H2hgLTL+vwvGrwZNJDRoX7+v+ZqMNo3lyP4mCLNHfYEenr22x4WUZNZ3ABoAHhXzZ9PUQGqKHhUD
TkMBQanKqGCS3X983uYd5c3Eu/sf4o54FAeu/HH8kUrX8ujJ2brbi3mJeq1rbmetDZjJUOKjBrpc
c11Y4quMw8mNwyimUcYR9lsU5Pzqog8XMpw5A4YFsF2AzGVEYc6Pez+OSl1EEq5hoNBaVBdw6yzs
4bscCmc4NTGJwN0x0BqH0fCV81jsdW/c+Vf0rz2kUFfRxl4I9xMRLS7QibVJMFaOqZ20AdZEYj7a
u+BmuDO3zZPzgiwjBBdiXIAZk6sB5L7P9M9DLMalKU658uXSO2s2mJ4sXZ1UN2hsZ5Yaih9zG96N
++AivRQJlkKKFW2WUqx319D5yqfgDEVCl7TIMNZF0b7yvybxd0F6NjQLx+7903ViSHzwE6fsAgOW
A98XeWr7HMBwPG6q7yJrMNfHjQFnnb3OH/qnL/+gwiLccRrJoONmT1+n06Zr7GsfhiWHNdZe+wx7
kpduClqC/db+o9300QqGkWeQxP8B1/5tmWr2mJzYnSwZ1d1G6X3sqkoL4+Fd3v758SlZWtgkPzaL
oCgC1L9XwQAHEiBQKnqS5pYFqpBLUgWv9ZiPdlGs9uQDHtoiFpruoKe20rfubuhWhwcJPm1jXVGI
sFbDzlzbPGbF1KZWrnx0Bdb9rvukjpuh3BSfls7Ju4ePcCgSZzhN0TN4l3PUZWXnkG4Bgq3Nz3J5
dahsiH6uVFlZW8G4riN52yw+GGY/qUM6hXyZiibbJFA4suBlbDFamtXebuUbMsUlsTJmhmccFrww
WGGAxMwcTiKAnzRj71dYaXo9GbeDeQzGyM2YkLegXAlGKrfjWEsXjDsd94bfdfVnA3pXFp31uboa
26oyiZyc7S9Jryb7DPbUYgMfSgGngRN09ImDYBiAE+hm69w2EbyWrnyQIII7Or2KTk3YRtvqUCiw
mhhpmEKiIem1FCCgSnE8RvA4bIHFrtUoCvJx7QSJqjFXZcHAxFikLPHJ1jKYsNVR6fZGWBx62YtH
2zpeqyTtZb1GNgRpO2hY+lwpN2GfjD2Ti9UIh6Bb1o0dD2ujQ2lGgjOq0cze1SRV6y1XH+ErE9or
Oryf7qiMVqW4ogKSQzgkq3n7l1rr7fGl76h+O6u40e3GWvXtMbOii76D1vWSHGOQ0WXM4IPNVmC7
paZyD3Gl1IwywezWBUw0RXDKrnxYSmMYAlQ/pJGoGdqBr9CXxoBvw/keyMeVreZqSR0/hj6eWYGe
oYT6eEx2QafK+YNSQ7uGUqxqjOolbGuFfWsBLGm/Vglcut6QlLKCNpmdmcWNHY9H66ufjKW8L4cs
bR+yY5QYMB0GzQH2UBsWxk3bi15UKx0g6Ued0YlbVqCGafNnGcS9vG8Pugo8ebCUpEJnt4xVINNF
eWsXgWLsijRUEPI1e2hGoK0+OivlkGWOh0OV1Wct7MziAfrbKP4eHWMD8YUCrZl1GVEMWHd1kx68
Y5CVP5x0rNQfmZ7l+h9F13WoafXmqHnp0TbQhpVbB3LC2pb7T3Jo9uZOG8yDcd+2Q6kj8wqn5XV9
GGJ6lAV0/ohlykPUQJXbW7n5nUfMEO6DfPCNHQQ0RfncHy2rS5GmlLMGQv5D6DeXEcndl0PQMxPh
SBLzn1DKZldIr4/HmxiSpOEmSIxM39iB5JR3MCYMx4umh1bIRK8W2YA9B4TgsTpaRjBoq87Wy3Sj
KWNm3lhSJ/n3R0M79gwHSXF1vEjyA1yqq6yCkOHShLDYYsrZgWWNDqt5cLoNUgKjAS2M3jMpH/m9
rXlOXDbdk15ksvqU+ZZ8uC8luz1sg17RtjkckwlsHYmpcI5H30dhu/LNZkPZMVFvykK1UXww/Dha
q5luw+iZ4JHXhzKMngYawnf+IYdncjTzZOu3PZihlVTyQr05oAg8XEA9M+7K2kR19DgU2rH1nDrU
bQMGw7JGDqKFLqhokUknC18VnRMDkdadLNtEGepCbj3WI2ORcWvZu+aoQDQFZyy+osIdEmx0iFeR
3GgNZ2iDSz07liM5UxoejE2hFGb1h5n3EVDeJLMywLyZg3vex5WuSH/JsCzCYhm2afLnwYiz5lIp
CUzfYIeO/T+PjDIEMcR8ZP7OlZZ0KGdvlZ5wldxD1E+75773rdTor+BNkariEQZhLXJuiBl24iP4
3EdQLTlwHDObUBhqKLilxsaCEKiBAtsY940lG9VTWxx06fhYQnrHSy3SiFtmqUqhfkubU9cbZBeC
Y1xc+PlxgPU4G/XD9ySDwRuiE/UQJjlMLIx+FWtZH836qYXDTrn2Uwc9dVhHbM741s8duWp29DQr
/XGsC0lKPT1IOounUwd/yqG5LaH/8f3rMEeZ2YcUHvbfdiGpnXtOoTkmMnTol9/pF8FJHzVhS8Il
FcXqUI2ELLjI/IWnwOyz9NTM5C0eSXHRhQ1mLGVlZwxKtzftNrv2N3GJxMNGIB1/l7jhNV2HjArq
clmfKWtDtw6TTIhNiMm88DtX20WzqtfdM3Ouy+wGc3f+qbVJ4hPLcIxaMtZqD/mHCilxVyBLB5dH
AP33J55w2yXM/2y6fGp0UlEpE2dApRyjzbq68lG9+jrw4LcuD9f2erhA2Q1RjthL/6qu/1Wh4dT0
5Is6VItosL6uF80E1SupMwwXPHj20Py46JQsOOpcImeRBDFwpcz0CLQWhuvUwR5Bep95HcXy5G4Z
xTD7yDu1M03H29Y6lDZ2qIJtrRcHafbWJY2ljumjfIL+JBls5xWQcjz4L2O+tUrXetZfDnf5PxBT
fJ+7m+R3zFKJohkMJJO6vTR0EDvC17mSg5dcrsBWqJ4TDfe5ui/83cfvhPcejC2bWWYEB5h/n05Z
QNQLDb6CrYBYuYsLOOhD01/SKp4JBedmJm92nbGf4GBgxk5W2RfZSy6VS8cDiE9K6kHotF56Aiyt
a5KN6/EAhdLrHqYZ7LCha9pLkofv38enazLkSSre9ZLA44qtI6/K29CFY9yNLwfEWj7+Ru9bZYyc
v30kfOL8fWWjEKAdhCU/hcsTWHtyE+2ie0bdTO+g8EgW56+g7ra0i6/PifOX3bnlycFQJHnsjpEh
Yo3s9ugcmPDncxp7T32uVzXz/K71yYQEETTABk6IeqV+XvoRs8tnckOUOE3uqymmg0wwIdvQRNWj
2VvfBB2fF11I7jfnWnGh2helsmVJ07lTyLXPOSQAMVQ5CbOxDqd1UGC1UuONffwjJFnqPnWl21vx
5uMP/P4+Btl0YmoSVtUsLrUBtmNUaBLeMaarBBst//TfGRHrPXmkp3XcW4WGkTj+lFvXUfgwGo8f
m5g7dCApeP0yxWfRjjk3oeQFBNww4a8s2J3/zGPYxSM5U5egDuKfmTolKqMy9ScYEuxpndZvnTAj
lxfl7mJPitrfCHCjhVRhhSsi9rB4DmY/0JvFadm26rXKr4XFlNKeLf2VjUc3Khd2by6eWGwbSBHV
RP18csqLPHOgkuOswTz1B0y88OHBOxhnrh0sVdzeVxFwOIMMCUCKTCVhEh2j3O4MsxamgA7W22yr
bKVtcbE89/K+N0zoAs9goxSD+PG7Sd22OkpqLij1BEVQftc9pmvoI50bpNBuZdoxY7sObpca37PX
zanVyXWjIEdWcr0KDzl8Sex1fQ8OxklQPF0pbvvdRqJge1i4SReXOtnUWClbTgVGe1dFCeWH+omu
iPdNf3Tuqy/HR8hp9/VSLXz2xL1trzm5g9SsrAWCikrXnoTMgonWI1it23X6JfiuERmlRdKneZMW
w3ooDKE7OYmLesObFQZ/IP5meDPIx10VvXwcRv7m872ZmMTDwIqiOhMm0iumJAvmarzAM9fKRW94
ItFc9tOlRU2CYztSwbR89jFokI5Z1YFs3afDKC8E+omoq+gmcBxMRhfEtaK+QzHpjUkjNiVC5keE
Cfcol0DlAFuN48bPkkm/DoiWt8QZNbu4E6Piz08ifwaX/RjIGGVgfRVl3yRjcD/+YrOh68TCxCdS
kLtDKQI/Ye3LYOwtSb4zzdA9pksNNJFwvIv9J5YmrlHD8pkNI5YEakhhXjXwIMe5RkIT9hRt/98t
a+IVVN3KUINXGqZPsrtigFTss4m+HmPXCxs4n+OcrGsSsargYFKbx1TF2EXpxnf9tRhERkuVx3JE
d2n8ITR48y3yKh8vcvZuQwdWSMVyp05fG2NcWL6a4vpIu6zDFuoU2JKX2mjzLvhmZJJHylEqVEcw
kvYQp/Ayd7qFZfzN0XozIbKGEy83Eas4FAkmere6GpCcBq6ae6gQ7hK38SxkEJ3dcmYw6/ng1zQG
TRUddq1zq0clJWd7PVuCcCj5IvXfTeiB1XQh6Zn7SiBhbWZaNcN8V7Khst2aqa1yj8qp5VEHhLBY
hbJZwLg/9oe5T+XoJs1bXTBETkXOB0J+BzMvTzVNXfuId9MM/9jClLnwNQqempgc4sbuAG/RyFxB
Ib+Hj/rWSDfiLAucUNCt/FvEbPx9+ih5QQ8knQESpMP7r9lh/fEPWVrq5Hx3vaXAp83viNI+X0k9
FLc0VxZWO//l3vZzcrL7AME6qHzpC1XJyhx2QzK6NoTOHy9lNoDAB2lpAEA0FZH6c0eUR/SDFVoN
q+Zl3ITwICr4vWAHqrzD/kJMcAVrY2H/Fo2KDT45cxmF69ynjAt5+6rjhahcVS3URNlWp1qC5O/h
SRheLrzNf7i3xU7uG0Vq+0MeYjeEx7RHhd0vFjIr8emn98zpdk5ctJW01jR9BoriUbO2at0l6dbQ
+icTWhvY8ZXLQ4xE/GbhI4oU/yOrE4dUtOJYaDHrMpOVwDb4e2dcgV26yL18Ky29AuZi1+kaJ57Z
lkyy0LhjjRHXqfUipW7IMHPiVZ+lZ0bSjxAH3cSraG3cLaxTnVsn2RA8RWiYG9NeKUKkXZeF7K5+
P6x1N12PX6OtubJX2R/y4i0+ewDhAzAhKINmYjpAhMRunWQBV6tvKZeKHCA50CtXuQ490MKyxBl7
9/lOLE2chgZDqDQhltBucFGeAX8frhO38sJdBJvI0qU6mye/Mj0DYzYEryO/5+T4RUpdm3HFB6wZ
6kWj4Or4TAF6HW2Ne9Xamep6eSR29uQJculfJsWXPTFpd3RGj8IkQKZ4lYfNfZp1C2Fltup0uq5J
LJPa+hBbIi7LF1K7DZHz+1KxfdfdunjKoe4BP+D60maU9xHy5QxRL1eeF/d2EtoUyP1R1eE3hPv6
+fBAD9lzXKB8XxichEpq8VsubewkpCE5p/TVz2/JkI/KnQeVL+I3q/QL8gb//tXjiLIvUAkIyKas
mRbTqEOc4a+STpNEuTHtp49PxOyiTgxMDkRR20Ovihoal1a+CpBStBEyWzh2S0YmQTMIzRxFAoww
/nLwNANdqUo5/PXxSl6RcZOzjcYJzJ9QShK2pgQ6+pgYx0pYSUJ9/N6V8Z09IvkTq4fLobfHa784
NCj5mNvu2O1DU06+HpO29hZ+xUwsO/sVYi9Ojp9Sp07Sil+hI6S6JmCrP3iZeILg+sjDIdvEAuC6
PKo9b1cHJuyYDKhMa1PKQeUJWXAa2oujm32BKOl40zPx6Vk35Vp/Qd8lecn/WppR+ZtNJ2aTYNuG
PK1TpUFM9pliVt+WX5xLf4/UMLS8KwHjXSwzz0RvEEAQ8KGtQLF5CiJ3pGJswUr/fFo2za5FpmIj
EWrkTXfYkt5Xi+Q4c1HmzObkCu4MrT7oIs0QcOWAqXcZImAxBd+v1VcqKHm3VA2Yq1Od2ZzUqQ5V
DkYC2V9sOreAaajLQUQaUT4dnit7/c86eUtWp5WqMjkaeSWsVmv/vryxk7UEXtP7uVZDvu22xx2C
JgvPpr8xCzspKD+O71TD2q9TNdcyPCj5UUDHVN5ku+RiYNLVfFSrdb+PPWltLJQNFo1OTmljoN2i
CqPxXvvmfNNzz6QvbHnS9fAD+JJ0IRa7dFhmwqAqU5RzFJIqmzfieWjIpKA0M2E0M6Wt43hNHSyk
p0sWJnd/X5dm6vtMeZR2vjPyOwUN04/j20xGeraGycUfx4ckNcQjRgJd1IU3LZKYR2eXK5cf25n/
QiebNflCxlEp4Q3AkCARSR7iP1BdAKJYAlJECmhdtkCJl5rZcxUK0G0QhAIxRzFs+rKO/WMMbJkj
4DxSrM1u2huaoG4CTedWo6qp10RubSHVnv1mJzYnNzACp8TPCJtaBmQFxapaelrYy5mnEskgwyOW
auuUKCbxRMr0owZDvPB2+VkQhwiyieAiuS48KLXugj/sDTiI68WMac5ZONAmPM+Mnb0rXAVt76fx
2AMOcBXNHdZoGG/rv6JPkRvelE/lrXrVbZe5/+c2VIWQEAZ1UceYvrOVTK2in3lACfAazaFWWnDO
OQsUiOGv5hZyGKs6P8iIdtWBU4DSNEf/Ki30nXoMFlKm2XvHYlQKJClDp/KUJlZzGjNqIwYqsueI
F5hXbwXaOryR1bXxmk8vMXXMLurN4LSHy8uWAVNhsPO/asipK/G/2TVQsY6tGBTJpoMHdngYghZp
eZj8M3fUEb1Th4X49ze79mZjeltLZkfYwMbxAgxo5rgQa1Cyajy/3SL2SrNlKWbM5V3MVQMrVjRZ
taYZugO9CRy6WGQCxpWHJ6P7ZJtfFg7wkpFJjJAay8oTsXVWi6idx3WlI4p5P16CRFxbx1Vqv4SX
2TrYLNaPZr3iZHmT1J1UVkfiE8v1D2VDzZbH3qZbFcimgLwvbsbr8H7pmpwN/adbOvmI7VHtJbsS
Nj2gu8EO2esK0cnP9h745ZegX+lfK7gJ10vxShXX4/QFcWp4Eidr5ZCbkfiW+n35pb5hRitetfEq
pCieQz6E/ClSgWhyr4RKDQKyB5h7hjvrbqk7uvC5nUnPUIlDmQYpvyMdHs3yyh/ujv+miAwfgA7D
PWOF5NSTGCYVdtkgLchFXkKlTymrXdrO2dv01ITwrdOnkJ7aaRGI7dxK6QaZxJ/1Y/sxrTf5jeYl
j76r/u7ALhwOpzbF1p7YhK/0UB5DbDYH9fux6fcdelQfn8b5r/O2c5PDGPqq1AcWO9eY1S6s6ifg
q3/GauZ9bGZx+yZHr0CEoB3F9h0vkAI2INuD+GUz7CxxaXfbwx2dyIulw/c3Z+BtdZPDJ9GgyRjG
AQ97T4+8Wzf74YlnT+GvdBDzJQVkJlZo9R5fKmYXnS2MmBoCh5+WS8iLGzA5jpWTw7SD4OxKe+x4
CahbwRyJgtIm/WIV0HD+I8ozsb53McCByogcEJKH6XNESiw9QxuTeP4nbWae0d2T8QL57lbgE1zt
fuzhpNaeQcPfQkCw8C6Zda0T45MTk2ThqKTM5a10zdm3GiKPQ+IZ2VJ7Z86MDbTYFhT5QAsnZz+V
bZTRZTwLBhnX1O9l9XtkLhmZ3MUCJaMYqD3QEAMXxti3+BUnR7Go/LgqAlOmcm3fI9YZodIGeIqR
1DUT5iAKl67iRYuTk3moW+SPZUNeBV8s/7Z4EqVWxxsvRvgqoJcHFLr+rTMq1qgSPW0q1zSiGCya
POmqHKC9VsO7bF/bWwZsgArYd+0mveHeAu8XLN9R4l9888/3FidPvK6oxrDssdi7TGtTVEZYtOFI
2mtlHZHsNCuTGSrXf4r2x010R7kAvNWyns9rPen8d4isAFIeFeidCgz2/Os2SGoOzrEsuaRBgIzr
fJ0MVERLN/kkf4o868F8HF0UlfNV9Oh73cCwjru4/ecXttgM6l02FET8Z73nmKitgxxriV/8whpk
XuQl22AreELlr4vlp/Nj82qNSSzYnoCA0Xx9JS45cegxa20zlGtY7L71vA4pPqEiBy4k22ZXzr0Y
ZeGTh59k2VvwspllEo8EREuDaundXX2M9QKUWHpY9UTk4bJhGBmJxXtNvkbHmL7T0kE6T/p+LvR/
2fuS5chtLt1X6fCebg7gFNF/LzgkM1NKzVNpw1CpJA7gCIAgyKe/H1X1tyVKXWnfdXvhsCxlgsR8
zvmG9+2tt6EZuu65QnvDCOer8iDwukdeadm7V9MHqjKQjoc+L8QHvNVSzUFLM0teAl0TqwhTKJJY
rWAh7khEX0gEGBgDZpSe+xdOHRwLdVbli58vCE0FAOsWo5BPwRUxTIFavd6hfFH+WNzHd4sMsn8G
z6gKROX8zngFv26RuHSjGRJs4rgG+bI+Vh2w3FRMaAFg6uIhPq6fnLep0EnT4XIkdtYJbLSDeuds
yv3RaftpNAEixPQhC1p9EYBaHaOmP3cVmEQ28nrdrj+bdwbEtdnJ4q2g33gnx6Fan/dhmH6AS2VC
VhxZPbAgP74bjMcpsKyDBoqHhGT9siuqbZEMEXgsSb4/BgL69IKOiffD2gBEF+fZ2vBgFn3FFG4K
AZEiMMCGTOkRC6U3+OiH0UITi1cVjNPsRYdjdZYBIuDRGcqgEPqYI701mwDFBj8Quh/lFlZl3dd9
kGt6mAqVlIocWS6fdh6AEwjEe3TMlQXDsjqwdc5E2c6uB1FDK5i1ImQazNetY+tixV7HunBgi0NM
KISZFvxp1vBgljlMtYuPMkmsjQGjptD5ZsfLPk6XfJvfHXmvlRT8QlQB5Q2NYpKAT4HJ8nGm2KbD
dAfuVDjN0ksGjedXHWyKZ3oFsL6MjDwqZii/2jA1RKHtXt/RHbhQRZ5ADF/QLbuST0iGHwUTrw+3
T4+1msCqKbWqKfFYVRHwE7GZYqQSsEUkzXU2IA1Dgv40L3ANrLZAfB36e213dCxWBz2e4c2VFWbB
S0HLWmeLJ1kph4gGM+1ujN3NvM0S/WHJQv7zi9NyhGOTgPIdsPuLdNtqemc6KST8F1G0eTCeGXg8
dYK4173VDrCDBX9GP5beWrb3d+sJXsHYdIGwRNYfp/ebRdP7u6ENU1LNlhZih85LY/iBwXzMI8Dk
+mTHKlEdO0FXW8Sn9lbHjcqwhGaB9uRGRmO1tbAh0VDZi5im9wD70yg9K74fOeOWVfm7l1wFcDbt
qOZyYuKMQzLK3fSJD6TBhNvhUsE5nr9YnamfXnK1mOqSo0Ddo71F9JLDJWjckM3fWB2r3ehnO3AD
QdUPApC4KHxctEXFKGD/xvJeXkIA/fXPBpjLzjugRN60g8ZouW7TzXIz4fsh1iMW/o1Qdb1C3ibR
u+dYXVMsCrk/HAogl0QutFKA3drXQJtWMOqDy+6h2WY38xmwOVOA6+A2hZGLFfQiOOYAtcpXodS6
TOZ3z7FaPXC8F0BDvD1HmuAKnKTYzaLmxIZ7Yb+xQpH4ET2GjFtJOvy7VZxGLoGJGND7H0eho0xB
UNIEgHw7vIqdvPYfyN5+BiMW5Wb3St7DKT3OvilkC8h1vyu3wNRnD8BFHFlbHwPmX88B9yvHsGBe
80kXUdg+7JUp9g7Ft1xVEMeRMXEfZ2QIe9galj4/kn/5Yi2DYIWc+HK7cD7ZGaYTV72jzWZQao9N
AbnV5ujt9IuViybgeoMTygKSYNW3lFDQV2aspDGcNzV01hXcr/pTFS83/OwoS/WLBfWhudVxM0O4
ANZXaM7u/OJUtpKceK3sNyS15PU/35Tet7U2C+YZ4O0SdwBsEqUDZahqA9eBmPJdAV/baIECHssD
frHXf2hxFSNPgyRpLtFi03phkVq4H5X7EYZblXcML2d+3nFBlHQXPhjibstZfv8uQnMLzvsRt1KM
m4pcGMUAnzedzzDOmdXfIFqs70vLyv/Q3monzAlnElmqpTPzH8ssQfS9+IuUb3y3Y2nhlTLm21L7
0Nxqw5OQOe2aFK/H4zI9X4SNl3h/NKIMZpMp7mkG9hp3B+GogQWX5nF1o+XEWp1oHx5gtdOl1FZt
2uMBRGRsln1mHJEMFFsCax6UV7buzgqaMD8cu+Ef7ejV+U1EwaEZ9zawCBV3oOvXoQgUBnY4n7b5
kR3G/GrKvp9Hq5O7oAXUMjOMa+GFVIvZQzeEBofWRjDf0DO/Cj0IETWbpSQwTHCtZ35oozQwH8xp
kz/BPPVvZFxWrPLPo7/alDQPusWSoQ8M2AaMT02Ere8Nez1ji+9iCeLNYuBzrDO+2pze98Vqc4Ls
g9nTAc2ajXYCLOqD66ACYo7OMSDIkcW71kf25kzrCiAzAmGqeLaBeO12rEga49527yxLhIpYiVNp
scZvWT5tj2yMXx0r797TXW1TQ4liMmTnlttEfmOAlgYmzmUWdycAbm2mUw/IrfhYbH5kPbmr/Sq1
Sih9lGhTn8/N9MXu7YCmgDiUdlhXRvD7N/zioIaeLvgj7gLL/oQ/J3U72b3poX8HA4XxpmjP21ZL
iCsvLKst90M1IaNOxPPvm/1q/hBUskGrMmH4tU6R4p1kTTLcjqDxfdmU8nxs+f1clHe/b+art0NI
Aes8oJZhKreapmNPq7Jvdbwd7a4zpz3Nc8ROojS3o+0mlYLqgt8O8e8b/Wr8QCtHBh1yhDgLVkvS
n2soChl4N2hGJ4pDnryuUiRgMY6NAaeriv/4fYNfdSayAMCEw5BlSQZ+POBkSgciW9Rc8lwWm2kA
k93LpouUsO+/b+jLs8ZGBsB7gy0D3fexJbB46Oy6uGXhLlvHxqYodzUibsSGCxIt969hhwYUnA37
7iWY2Rw77L7u2r/aX511lZEXk8kxnoAMeMh1GGfc1g6Ezzvo7yRVe2ybWyet3s7y9y+86lpPFKQS
Bl6YJDNK7FAtXFhJZhukD1m4IAeOveGKm/FzQ3/f4upQG7hR2FDkWrq4OMuaiA17/e5nThlahVbo
anF9A9Wqf4xq/Nz06oCTzBq7gqF35QMSLvRucWlaPNk8tjXCFtbfxy6BX+2u7991tVLImInZh8hX
4LIewkg0EtI5kqT7sgkDbiMGZAiQylptpnKoK7umCIgcWj1phnlFQb/6/ar48mJgv2tjtSqGwRyh
eIQ2FuvCoQebV39UIq76c8ahLXRqAi2G5AmJ6p2BXGBsyO8YxUJsJdJWHF6KkC0F3+b4ZPpyubx7
sNVygUiUWY5QowvYzJO2AH5H2VWse/1BuuatrY45JnyRa0DqBhsQIAQgja/V8AuCnpgIEioFfZ3N
H6rxA4tDZGN8panx2LL0DkfQkRvClwP8ZmCNqhPyyqst3h1LahQTNr+aNxHR01sx6scYIl/d/GwP
YvcIaHUTWd+P2x4U3wxXyRHBSj08cs8O7LG5hvxNIP0p/P1k+nIvf9fUavnnWVOCvrA0NViXmdHu
fFcmqpG73zfz5TazIGttZFiXMtmq0tAJVLMl5ICXqOGGhOx8Rqj+xtDQ4TVXZqEFfZf/v6D2fbOr
+1Rpd6U22ctoZXACIgcDQnDdfCyDvAIJ/NzJ3jezWvUOFZrsFZpZcKJGhPrjY05DDxZTC0y03QzH
1ZW/miPvm1xtAgWfIYw2o8nJvKwnpLhGFuQQ2FP11e+H7qsJDyYp8jsoOH5mDI4OLaoC/IygHLWN
BhCIbx5VrjnWxmrjYHPDCgg4LrMjTcQFeamcZNHLnWH0PeqRbiKkOHbyfTXz37/XapFxB3UTNqHN
nGUHE9KNjQEgWXs0MXfs3VYrTKSy11SPdsawfRJDKHZgPh66EwNMthIywDBYPCrA9dVG/P7dVifr
BMouxC7R5kJ/7y6mM706qZ4XUx47qS+MJ4Wyxm17baKkmPx+tqw0sn4thXfTZXXGpqPTM7t4G0pA
l/WtvrcCel9BLdd5aSG6ggrrwswigcECp9q4TTLfFV3gbI8fR19vOu+eZbVXQ2ughwb127MYG0gP
1tmGmWeQiiziZW2akHdEHL0rJ3jYH+uIL4fdRCSA/XvhpayGwClRuREN1mdmQ/WNaBubHIulvpzB
75pYdbWWipETKAIFbVttjbyMWs4T2LX85Lj+5wcVYv7f/4Wfn9tuYkWWi9WP/30onlnL21fxX8vH
/ufPPn7ov8+7l+ZasJcXcXjq1n/54YP4/l/tR0/i6cMPcSMKMV0OL2y6euFDJd4ayV7a5S//7i//
4+XtW26m7uVffzy3QyOWb8uKtvnj1692P/71h4NN8z/ff/2v35091fgYguuiKZ6f1p94eeLiX39o
jvEnMnzofqT6wHcyCM6W8eXfv8KQewDiLsgmjD1GDjKwIv/XH4b9J+DNQK14wHjiM9gNeDv8+s3y
ZaaPbC8kFqDP/8e/H+3iZ/rr56CgJ379/B/NUF/gGiU4vnc5cv7Kknn4OFqHv7cJmpKxlEk+3iGc
SXoTgdhBVNxlV7AeRukbFkjIzsV040f+9l3PfNXcxx3nZ3M+kAz6W6Hwk7fAMNZ1p5UT0gaX415L
9y4EYrcUUnxpExiXBXaiPkRxHIY5f4d3trzM+mXft746PwpjSI1azmgdBVsgoML+0JwsF4vs/B/C
fd7eFBVKIGC8NxjO+tIJd7B0risfHvE7GCBFeQjRv4si7E+tuEucI4fvxyX+qzGQJbCJILWIevjH
UfQc5o/FjGxMkUHulpPAHW9b7/L3g/dxq/rcyKr3dJbxspnQSNs/F94U2v6xnQoaTp9HCIJfiImA
ygDraL0dlgSSzhPczSOZVXvwRHZ9D9ncjm4HYPMYZJStvAvTiW46agWZ1mO+3Brzfe92kOra0fEq
NRo4xUDtyv1Bc7hptmVM8hdTv2gYCyqHB55Kw06DEIQc9twQzxbJvg2kfwCvPNab/WCcmB2qQV0N
i/n0VQ0ihkz0BTfrU5f5t04HcThVXEOWNyrw34skbmWqqMzbQ6e+581Taf0QYtgLd7owlApGYlyk
BZy3qnpHOgV54ZPSns8XDfG87LazDRmp7skxDnZ3SasedaIb24YtMH+0d8X8BFcMw/w+O/CSJkZk
s3PDd4PGg7rP42wAl+zq+8Fku8KwNsJrH6zBTXyFb8loULgPtiQ7Iz+zyYvLzqfhlLZXGYcbfAbo
ibKjTMJfrS4Pc1ZFQwWbnTwcCAna8sfQvxBrDqhnBB31kVQxgRx7tFEtyNi1K/YUbO3KNhD199u+
+a5KP5aUwzQTf2+wkDl3+pBtPAh3180E8WcUGtVDZ17kOYeb5iLyfJPPJQJS+KxZNOobGk2TCyUc
4x7S0XeDTp71posMkYVult77Go0Hp8edvHZOeN/HeuqdG6UeNgxEdUuGIJMGXXdNOJAP2aEsb6rO
8cKa1wniiausoInrK4gUo0m4x0KRO0zHKfYREkJyJeIZSGhiz6sM9TlYo2rGpas1iKKMs1JmmFh3
HQU7tcwCysy9VxhJoREYEFlB2lqbzAbZqryfaBWScUqGiYezA8hdcYIcyQAxfrjgpHKMqjLw+GvJ
YcADweSe5mFD/YC1GUQXy21aWUnhf6fjTcFi0VRhUem7CU26OlI7pgYlEx53EPOjs4jmFgE85CEF
VK2lumiacw7bFHaiw7XWTr8hFxUw2w9ziFTmQLDK0sCg3mrFt2K+SK1rqA4f8hJy+h08yWQFpfE0
6up+U+J5hhIAeO8btX94ubkxKj9sTftgZtaGzEUsJu1co8jde99ZC4EOGPRJ/YdRuxvE9FcTZNu7
QW5c2UeuMyF3y7A+L6W1M4triEPsjfGiz9rYmey9S09rz7l1cfPpnHpHJz1oll7TeGg3D00rN21f
B5537ZbztqK7BgMBP3DIgJwIy4306rvo+E1VI3xCx5oL/5Q9V+ZVZRUw1Ltp/VfKrU1hQUDEeayq
Kw51dnu+8rHf91nQW1nAKbxzqvaSWRcC1ZN0fOxgo6wZ/tbuZKC7TYjkbTCLZkPaPh70MeggeAVe
fVSWZWi211DyqOtn7sGeA4T3TNXLmLfzpdme2fweQqGmdaMGhW3qngGxDA+wcBrzrQnlet18dYtm
M9R4PDEnNRu2lpZd9tCMhYEcNbJAluzGNOgWqXFI9uUqmLQfk91FEKQOWkMPSP3C+bnAirT0vcMf
J/4yUVTRKYsHVW4m4QUEixQlOCgMQsfQojBsVHBsHsJpgpwEyJa2uZurc8bcwED6xRD9fshpXHbG
qZ6mCavMl8wy9j2BJw/xIjDh0bFYRAPDPpvFvChDTSJBBEBvrj3004FJoM7VnaZUkllnOr+T8s5z
u1AMWeioLnSmGT2lomHMNk7zZAAPJW7n5iKFLrVWXJmkDNLs1Ss93IU9ZG3vHb2L/WYMnPykUFe5
NcSzuJ+mKW6goUuQi2wspAmM9KDLKrL6u8EvEhMF9la/mLtt1t1M6CyGZ/RHI2jsnRjSmMsuNNw0
ruZx5ygzYWkyZ4fUGjEB3KDPXh3sZaqH5I3l7E30osyhCaPtSkzORruf58vZ5cBz5Yiku1ifYR+p
xMkivt9SOLdKBrVNSGuNOix377ksIU9V4tS44nOiQ40c8WMBYWfZA5U3Z3ZQEqBkXbm1+sTysn3G
x6C0DwWU3LL0zpNGkCNrZAJIN44A/fRTTD1sBaJK8s7cpgtzvyuhHo8SCTqaNTuOOQAV8KBiDIod
EClR7t4cvag2ri2JExPy8pk6DH4Xzt6Nhiehow7PwhLiVi9EbXN6qab7wb8r0LQan81sOklbHoA5
FpcNNjarChmIRhNB0WC61nH6Of1urC8gbBbARAHUdjfy2Lnd+3vVpKEHlSytqyNK9Njo2ohggo0V
KpN6GlCsWYlDDbZhQcOurPS7D+J/57HINA1s4880z4IUtEhd3dPxVIxlYurs0hf3fv9DAqttc6iS
9AZGVyRMr+4dtBQ2E7ZZ04txwtRgY2sMbJQxzRObmRH0Di6nGXc/19y0tYYRA8B/MsLSv6vSs3yq
Qytzwwm6XwGXImR5v9dzZIIa3Eghtbc162FPzWIPM6fNZPmbvs0jtvQf/Cewf28woG1Q6fm29Cd4
OiByH+vXHLL4uRQ3dgcxxb5OqhJ4+KG6AVGXWs29w9znfjLuTelHrdbs7TJPdPfQ0OF8NJs64KOb
YEbFUHNHT6ZnXTFhH2xjWWIhs2+9OoU4/2k5THvs3HibdJdpONaYz04kuS5RjsjId90fktluE9l8
Z74eas7tZKvYoD0MSI2dXuAa7N9pXr4dmO8F5qiC3DVuy8KLa29MdNXf+kV7KLzstShx4mYNrBya
8bwn9lYXRqRT1QVcTHhaagRj/SPLq7i0qp1kGfYUKywHnN1pA8I6BPuJ031TFluOHmTYLIWr29CR
U2HnWx3RGqYvuySS3EgNtxPzRlkwEtDyS2qRb4MsYePQyy1p5i2k8b/hyrJnphsuxr7C94MM1ysT
87RygWTKchpBwb8NO1z50M8nI/VvZktHpU0ne1JnZ/P8QAYMsONpl+lMMC87fmuN3jkxph0V9QEj
dCptWHdOLs0jK+PXxey+SEOcp/10qY3tWQ1UAQM0fDbIize4V2L2As8+Qep9nwktHNIidEb/Udjs
uqnEpT0Dpg1TIkHJVujluakQ6sjnVHTBnKJYVVpXwizv/YFYgTl3R9Krn2/wHqg0FmpxoAvBN2yV
bJgq7he+VbIIt75wEn1QN0fqGiu0+hIkfGxilWyQmFh911MWkaS6sM+XwCe/IHF1nYJ9MEGSkj67
B30DM0/oM0xHskor2MHP1pHfhzEg/jEQQXyMgxpE2WXuMhaVuyq0QOVeEGbWSbHPo+pk3qsYxvVQ
iD1WMFrV4z63u0reaUTOBrXRLuKKnQYpe2O76C2+YRov/wbb7HOYBH7Fu/dcDSRq/0gOeGhPbhQg
Jn1SH8wLuQfcd0M3zpkD/65jedA37cGPwTPadNxFymQxtl4HtDQXUHf3FnLbInJwAgft2/a7fOhQ
jfN21Tm23hMLNNMzCHABbNLFoEXwzRvM52xxa8K15UIAD0yusJyOquV+juw/PNy6bsAAX7Wlg4fD
zXmROlMn+ffhQQeyMz8KhPhqFdko3i8oSuiZr0Xue5a6TmOOLNJTHEzfOPv2+zj7i5wMXgaUjzfv
QBD3V/lIT02e1hA0oG3HmITd9UJjLnb5tj8/Lky+MhH8NXf/au2NTvAOh0Z4PmsouSzjqiMZwxAL
PcLC+CBh1AQWIZyM7xZ62PgdHDw1Bkfe9XNC6MO7Gqv801A20tCXzswQL0QKYuwheKO4xIRzYifu
oxEibIfCSXHc5/Jz6mtpGjkTYCcxkkti7j0AL2t7S5tLfVlE3n7eldBWGzb0AgHJ35AEXnFV/93N
f7W2PM27bp5Vjcthj9ZgKp6H7asBiDwoYDid7vNX+xLnNGDH+Zl2iYTDzd/D5H05cd+98CpLlM0T
qfQKj+DBtkwbbj1VR0eG86t16CGT6Vjm4j6+RmL4urAMdzSxNhaLjb0KFhKlF4y749DuLycuqGTA
+gNWDAbParP3JnBbUt1e2vIDJ/QurY19at9DWS0mAd15D7idvoHbLqrw96/59tXrvRCWMCBSGgQR
2Po1C8+0R9IQFvUxf/WS4RdraDs+IfUA0cMhaZN0I+L6gpyyu/wEFQxEK5fl4zFA89v6+PQkyDCi
DgwSDGREPk6rumg1v+bLpflRgP88Hth9edcAtA+A47HB/WLBQCR/EV6HNAs4TKu2er9X1ZTmPFqo
UoiH+n0WLyUaF5R5lKd+ue/8X0HhjwWq8b8XFIK2KmTx9L6esHzgVz3Bdv8kOPp9pOsXvX2IuvxV
T/BRNAAsEOQkaJaA/okB/FVP0PAr4MwsWOGBEIb8+7uKgmaaf6K0j33QsXGuw8LJ/CclBZsst52/
5qQDoAVonzgYgd9b9ADfiFTvtjoPG505IjUZy4EpBI44Shtk3PLUGQ4wkTTHG6gcT/rerUbNCvS8
deaItQaZvtuTIN+zrEvdR2GIElkG2K6JEOpHCOuE3whHhTpcbx+F6dTf05ErsdG7jg4QOCh9Owt0
TUduALw6pZ31lSd8gKm7cYY5HaxqTzteMnjt2Bnx2OWAH350uTu021Qyu7UgaFQQl4V6ncl6o6fQ
M3jM3Tr1tx2ZEPwEROeFjEF/s7ITb9YIokBNczLkUBubRNwTdhPqTjp2W1lx2W8rS+C2HYxZythp
jujBuQX7wEBGQzi5C/9ElMht/QegXBqSsaK2NeRKFBRwz+BYNxoH5JG14tDoY013EhnoPmSl1trT
gKSEW/oksqThTcPBEyR3LtxJ+F4blxx4I7gODr0q+HPRSmGXsP0euI/0K8kgBwEXMKEbxZ4zu4P+
Ja+qLoG7+VzGwmLcv/BaHZBSSgfTPwGBu4X/pl2USJuUGGxI7RTcDKnA/AutYh7gmVIIOQRDRl3O
47ZLK43fWXSSPDLhuMSh7Tk4xZ7CurAPVDXzdtdAWpgjA9fMiJFijsI3wrmxN21wqoQKSIrvHvuM
bazJOeRF2vNTeLU1/TnNqT3PQUsn/7uf9+nWkEY+J2xCYekid30GjXOA7eEENhpigqNM7S3aPU2O
lDC6egDiyTI5oGNIp/iBrhy7iz06ekk2WMby2Sk9p4OH340WLQ3YaxsMv2RyyTNPJnK1VII/E7Q+
G+okyxt1w3vaTUmqRqqFZiahTDJYHkGcO/WWD7Jd6tbFTsu1DNlqB9+5U+1saSE8Cuc6GZFB4y0g
g7U3FX1spSYZ7dDKC95Xe9gZdmUeEnsuUeygjU6Lb1lHCkS1Q2/lCYKAcrqRbW92SF7lXb6tu4HS
k7lN8/u2GHot4VPn1lBznUgfO42DfEE9KjhSS0M+2mMJOWBHKcMIuFOQg7SnZkBWJdW+dbBYAgzA
N6c8GkEaQPrURDamboBvPGG2WLwMAaiSSKkXYtf7tFJJNcqp+tYwOSOD4cNhaFO7PndA/+QtvDph
A/k9NyxSIrPdzDzAHysjqYYhfYS56tReum7q3U7dkLGnfC6YdurX2vBU0EGKpJtcuEhRy1Ne0qgx
fym7gl6lHco0kQtDQ6ShmTLd2EsNoiela49Ps86bEmeUY2O8bQdCPYE718arpVmgPE2qxlYCZp/l
h2M62/6mA4EHUqzOhJKLSMEb2wx8wvA2ekUS1xaDiXTnNMvTMvWbJ076sgn8SqEco9vKcaOmxSQM
lFi8OmfdPdfZ4vCixMT8qHJcPqDOQ/XxVNZV5gV5rZAmTGvfE8mQj/BDJTKvfthZWWRhRhwHMgUO
k4A/6Er420nj+XWtg6OH1JnBn7yu8+m1k5uO2sENc8iQE7ZFEcGtzkgTNQ8ley1rVPEj4N971FcB
t9LCBgodcEp0G46EYAbAwW3fC/iOLoqnVaDpWjGFvsYb8CIat09Df8wAR1Y6LFgDq8AWugc6Ggk5
n4BWsYUJRJPFOU+xcZhYvItg/egikW7bvhbNZqrRTSlr5cRuOaX6VrP1vgg1yDQ0YdfkabfR7HzK
ty2rkABOYZZ4zRvTuffHNIPDX8qVt1QRnNfUoAJFv0JWIPkCOZadU5rSfDemE6CDk/KptlMz4STx
ixRj2I1TyTasdCaYK9pmM8dwKRf+xtI0WoTg8UuF7O7YIOZIkREbTBCmA0lrTgKzmGDSVkMoI90z
o5NtNKoS0v8FCgV1oLG6Lk5nTffyk2wcSX/miKruYwTM1Y9+GmZx6Elnant0+hL9Fr2j9iPKHCgH
TjRvU5Q3MPFOMiUzLVyYxu3FOPsFHO47xdiO6E2DDRaQbDeuzB5lSFcO5oRCY5VqQTtk42vmZxXS
pqaQyNi70wgizew2UL7pcqNAitVBV9LSAjgvdQWkAOa68VnQ51yqCGh9da6K2bzJHN5GkrH2vG4N
eWVjvpfwqNPq04I7So87o7aGUKYMWSitUVJ/bs1MK4G4hZkK/s/EyxdlZxmqVKTLfrRSBwNXwV52
3M7dnIWVj5IbjhBTIBfCcHJac+/CWWxiZX4o6nqygtLIp+ZG7xps1pmu502I4wZuDjp8hZc6X21C
hG+UOYlZXqBLbb2yYVzRmehYUac1P1XCS4eXCk9Ebzs4nXYncCYxeMgsJeprrRtq75S4Vl0/cXTv
FLgKu1KQToOtbmgxVnDRQdcVJyW26S5iucpR8pXmeGkaej6dWSRt4cbedSiQmVraZXFG7E7EpVuT
9nwSpi72o1EbL8ypxzpqJydD4SBveJ8I32iHIfb0lINlAz5mPl4TSjuvOptJ4eoXBRxOh5C0KgXf
cbCEuGz6AudPNxZTE3eOO6KW5A/I4WpinL0QuxSpdxrDoRS7eQeX3LIemua66H1tBukaEGlkPnLd
eipZUeXoRKl3YS2aVr9UrTt0gWkyKw2qznZFMOEMUAccpIXaF5Zs6AHus3p5kkmvfhVkdgk8tW11
LRTTQO6r2kbAtayhsE1oURuNCetlE/C2QT4xGLBt96FqGwuObZOLJWppVV+FCo68wJBwqCDc0rb2
xUEMTWdu3LYT1VUvM/c+p22TXiubK4ryuInqc2X0WfHQZLkPjm5GS6QBmiEjoS7apr8xMuhdJqVo
FLhNcKPtKh4XbKLuaQlTWYTPJFUbvXBQtBGZOeJ1J3uoIemjj954lcFBNt1yXOfMZ6/rS5iJSYeb
UEyb08bbIGEq1QHmJV127UkT+nhF0woIvSIL5+NK6HLYb/etxDZX4TLIzzPN67wQ+Nthvstn6C++
NlZWYacULeKxTT9bDXtgI1GvsGaXeQgpZGx5HAbIzlnbzWV+xUeijxGvOh3Vc5hfw3Qa/4LldS8Y
i2EmD1XDcYbLNGoGvHhYfHcCHSzLCilwo3LDHEaLctPoilbPROh1F6dW06QRnXoiYq/t9BSOWFwf
jAfT9aWxaSpDGRfe1C4vP4DwASgAgyDFWUeUsuO0c0cRAJ9KjS0s5eEcPAN3BRN7LihgBb4j0hOt
nkj6w4GrHHA6mU8gFT2mDczZyShQeMmgBXXnG8qctobX2ii3jQWtZEi00fZ3M+yTxYPLYGceYVgL
a4u6rTfE5Th6xUbhXKwrFBMyF2bMqKuA/TM3AqoouFsCEXXXwukXJ2qHAtIpCln6cK3zHh/shgLp
SIzpvBUwOoNiSKpzgEEc1Gxi4FWoDPhkAcQoR/gtbEzoSdyPGj6AqqSGxDvwWbWZVKhk+CgcZFkb
Cj5b9S+i7v+Fs3+YSybgf49nb54KMPw+hLPLB37GswaCT5jG2WDvoOMNeAH8O5yFzt+fi3Wdj4uk
BSQ4wWd+RbOm8ydsSXxww95MO8wFtfYLHmfqfwLiD+shKBABemX75J/Esqv0irbIJ4EFBtmmj2kV
mRmepivdOO1OjXN16l3UW/OCgq5xIm61zbve+AIUt6RN/gqX/2pjhXUnGdNVTjPj1LkczvI7VAu0
Y5nkj8I9//PV7iqD7Pq00LQZX22dulfpqbxvT9uN/j17JUckDMF7+/rp3VWhZwRTTcwgPZ16QqOX
HkKKOG1In7SZbCLfHrssKgbf3wuiEN/ktgpcL3O3fZvybSXeGESItWfoCSeVNdEzJ59PcyQ24t7q
USA1YMPSGLmMssFroNoFKRtDk/mGd7iOdZw2IdQG/ej/cfZdu40jXbdPRIA53DKKFBUsybLdN4Tt
djPnzKc/i8b3z6hrRBHHmMFcGBiWKu3atWsFuStAJxYCxUmGYNZZCVstSijJghNRa0V9Lm0gr4vM
aBoLM4wZ7kkOPZTtO4+1A3C7f0WBN2l9EnvPwywQ1oOHJ+KNn1Iic6oUz6DCwdfSMkIq0CSx6kGe
xKZpj99QeRWZTZ8JllIB65L2eIgHaU9AfYL1rSLqK1Q8mhRZ6gAkVN5VuzSH+BfL1uNzgtviFkD6
4qykeJUPhyp/DYqpsfAzB0gntvVX24cAuUd8alURB3EiOQBsBTQMbkPJWW01zcAaMIgvXFHM8UhQ
yIJJizmleVOVGoVfCkaQF6IjM2FqwRV+0scKkv6UH/ZbvgroLR/jpVcQgBOL8oLRJq8VDTiUTVrF
xzxAbJ23pwM22Uih3NkonydGMxQDLH3b4cL7NC4KZRRqzMRDz6wBkLNJe06fokhacc6Zl9GdzUE+
VbY80pZ2xArmdyHckoG+4SxWj2n18d77+yHt3w0yl7BuSlRNmwxIgPB5FrgJv/oa+0xTcBV6/PV5
m9378URlmvFa5M5DiejBuiXwYAIoV3yhxcVbwjEqJ22zZs2w7O+a278dmWv+Nx1RvEwIcirh3BRA
fs0POhYPu361Q/+oDcQZmpUi8NJ8EG8HiiiXuNYpk0tnFbsNm48I2gVWUaIGIAbChPtQwUHKZFBW
hnBpglDKvO1XX1GKrMT15AKziROe1zP/KU1eH88PIZX176gR4X0UUdeqWX9y6xqquSytS/xGrgCZ
Ev/45aUrbcSDaLg8bm2pK0Scr5s6p6aRGl042Guc8qv2e0Pp7ccf/36turPWSPMjYLpRKU7i0eXw
fhZvD51JuSO0JIV9vOtswYSWpZbaLXxueoM2UMRUaXPQ4LOhWMpTaZ5TNbNH41xp8t5JDFBYt2vn
20K/ReKEkOk2a2GWNLoTF6pZt1dw7/a4auUtZmHhi/O5dLPwhzHPukmIsCDrz4lpgNLn1HZ4zYPh
/HhkiefYfxaJSMSIGvfhpm6LyUUFcIMEXp1fsxREIc7xzbVBIoAT/7ZCxIrOR+YvK2hFtDyrvWZ2
5c7Ul2LjnZXnbNM5sonihxHscBbZa4/6SxtAJMKGDz3BOsMB7g5hqzLU2zjaU31kq30BmB9N1eYA
kU5pTfB4KZ0SieghSmBceF0+uc2Q8GbNe7UFFoCiJlFKqXKriNsugJKbUhc+ijiJ91KEtG9JSdGf
Hk/m0lokwomfdXEF5gV+AG4AlMceOFwb04G3Hn9+HrZ7m5CIJ16fhlUNh1e376Ew5bkcQ63EQXbp
00T0gHqVUtRKybp+XvG/uaEKUZ7Bdb/pAO2MKqUzQ75urK5BmlVFA+tIAVCbXlW2dtD1uVbSYqXy
JdCaTI27kTzFoQkZQFy507ozoNQ3A3CZxggFMTGCSs5OfD/QnevJEcetdGKhDwKRjk4pJcqNj+ER
C1aXoWTWoEz1eOTn96t7Q0/KGgxy0uIhtppc2MjvFTPXBPhcUVq1AaHZ+EP9Rm+dbCXmsPN83pln
gQg6igyyFnSu55AApT9IYeySLZwRt22owcAETQKx/0m7w7P40uz6M+uuUfYWjl+BjEWD3AcR7And
PFCsCA4OVXlOoTYddnjGYA8Z//Z4OJdGk4hGYQV7SanEaKI05huZPDS66EWiXUTF4DBxNuqP21nY
j8K8Um6iNwIC7WVVAqmSTtQHFnUnr95X4Zrv4tLniXhTKREvoOQ6un3r9gE8B6g9762pHnJz0Li3
Cua/3/x4pe/yxM/k0U2N8hdtyG+ftd3rkCoVr2bqSNvIRAUT0qzyJlOPoK1orP75rXaktx/xR6RJ
vx8P4lIUF4iwI3ZFo4BOMbo1+9ZHl078FQmRSjVbCEiodPqUFOeu///T9/znoCJFlDNKQtbER6M7
0rSetd2HHPn7ekxXnDeWOkOaiJTwlI7aCKM6oYinUe+t2YHrzb6IOPcej9dSLOWJjIRVxGlKO3F0
A7c2Grc/1bvS6mE8uI30bKPsxNfyGG1QgdValbXSq6ADMm0yx8fNLyzKuZ5xu2xQ0KCzZEQUDH35
Mqa4/Mm0Hqb8irDY0ueJECGIEx6VZGGEyQt4RFSKpKvL2TcUutY8aJcWPqksm0mZQkGEZXQrwA5l
I9JmIIigSroEUe1ZZaIGDoeC+0QDySvfBrDWFnUrhlbHpBUO0hioTic/O3J5IoJ0TC2MCZNNLt8w
tN6nEqdXcFc1fjZXRADxsyTBIYvFKDentD+MOR41UI5+/PGFYM4T8aPN+670ErF301bUWdinUz0g
9p2vj0Gv+7A+SjNm5cRaSmJJkFvVK2Ic5z7rejvqnNkfkX4cP2e9gQxc+cfdmU/xO+GQJzIUMe2U
tJooxmXkXpMkvCn9GVIf7J8jW3+I1auYjCuzQqhY/hODOCKRSGfAgyejKdlCtUH3N5IZIinnHJDE
DxCEcgJjzVWGsJf+ty0iWPCtIkdZi7bCfWNDrVJPLoUrO6AW4p/0Aq14C9Anxz/Gtn8BZHCrQID7
RyM6V0tvI0VHFcmUdWhadAR32uKENKLNtJNWIsVSOs4RoSIEz6iD3ADjgsHZXIaztOleqC9RUZkd
UAzySo1wISCRUtfASIj8wKKVInwWW/CP+m1HTz/bQ6RTutixQxekWNc+ewmjj7p752Qz6WLDEwtV
yk4/mwgiDMQeqDHx3AWu7LQotGQPbMZ6mw6S1tVbRha0PlsjwS5so++ge5NVgNrbJjWDtibuK2wP
g+hSUOhpvYMUWd24yal2LSYsZLEckTb4sSjFA3wiXUV5p+svufONXkAeA3KgsEuVDyZFLK9pTUDh
8fE4EgD9fzcTESOAE4qHaQ5DvQYNeV1RSy3QUw3ENJQnUOCBYHfwvNLWQnglgeohVXJNIWIgy2GT
cnaR7DwQOqtzxJgx2F+4WOJypNIgCSfJfvRPMm4NnM00EOvalNEqwnnu2p2wSKLgUBRNenaOH9zB
ey709p3ZjG85YKD7aCUcLqwYlggTbE+30AlAC/ITo1+AmzrgcXLVF3qpMvGtL3WzIKWKGoB8wucj
m4fTgJtvE2swO5vT613Iw820UQNFQwS0QXU2EsBpPh7P4HeEuDd0c0S5admrACEGqoNxISPj78Mr
Z5anQq+dDEaXeKq3oXP7nhyZrag2V2onHgFXfx607qo4AKF8m+30pr+TrNLOz2tcj28qwb0fRSQc
ogwYnzgvYYilIPEBG83C6zp8TJAXVJse8pqSIeISAJCbyiMDirWvt2dfj80Ksuwwhig3j0eHUBP6
Zy99H1g3o9NkyqhMCUZHOVO5CspvuwctWAPOQ3yFipCNE+nQrjW2tIrZv6cC9sE5nc9HRQ2EUAU2
jXIqrlwKBdVoF64cd4TC/r89IgIStLspMR3QSKdDkcxRTNbIrcQszEyXrQka9qIanEa72fJ66YLS
sWsseiscR+tXYhRrYWOpp0SIYv0K/JEeP4Iz4w1tfElWZygWZa8lFEsxkCGSl56l/xfgG7NU537V
lqjLF3AeIWbMaDDM0ynzd7ASHOYgcGe5fqPnb1YJowyDz88T16fnYriK1Hn0PLX2tsForyzEhWLB
d0dvmgioOOuLOfHzr/l7f5rs/s/ggpN5Bl7oAvChOV3bc/L1uLXvsHOvQ0TS4nv1KFc8WmOhaCs6
l9OkZdhqJx7/weOgeYg18QCJSZWFYVNtXGcX9zW4/dJgEgEpgljFpFRoO1Z5QN4Rd4y1LOk76brX
LyKuNABTyeK87hrga2ZBR+gZgh6nlsYsYJmeoE+g+SZk+TVhA6MLtTIi7IujqFbvLDTDoIR9EHYD
ZEyGYdaOX9mT3yn1vZ9FpD48sL0NUNTznpzlgwe3vXZq5zDq5BZ2uElVCGtYMJ6NjfoKxTl1+JO7
3qE101l53NpASs1mdcliTVRfjH4T2L75P4LAX4JDt+I1BKfmn3jxfdm5WXhTElcxP6dKlelvOrc1
QG/dFLBTovHEAaLhrtqHR/iIa8kusEQLSt7m40X4/apyb1SISMXC6TefKhwCkwlAIcyfoUACk7lO
DUzPotSL7Mo6r4mO6NRaYCoWQLPAXeqFKYKCiN0OPUVsQljDxZtp/r+QA2Xq7NIWaiBQq+8Qh4Es
dqLhffXQIxNPLCheuh6I8WoAv3DFTqx2024DA8musZaqLO1jIvIVSRjI0dwpKaU3TBH+CqEHUOcx
8OXK6+OB+w5ydwaO5LRxKR4qOwFT1mqCmRxKizHBIjTaZ994QYnMGizepE3GqbdrAWOpWkHP+eHN
KoE3ci3FNJoEV93OMX5XBsulhX8TqwU4MAFQNib1i8E7WA2+ogwd7NJo9OcBAj0goNuBel7p/Nzi
vc4TiVqB6ns+cvglzAFPBIZogdR3gD2hDoVNu4ZHem9LT+Wx2EUrdNylBolY6bF5TQdzrEStWlXK
U9vk8M00vfwj5QKtatceupdyEZoIjDRXeN0wTyv8vox0Hzu5ZgtPBqsnxnltuy9VBmkiQgZtOIlM
gUZiZZ9LewZi5lGlpR1UQ0Rg/M+hdIqbtSIXQS/7J7jQROCToDwUMoOMsfukXqcLKP0N+PS/I7N4
7/B8egDkHJIQo82de5v/KF9+uEaIRAs00KKp5jVS6elp/DPpBSJaMMd5Riv1FmdahKqkr1crS2Se
oXtrkohkwgB4sA8HJ5cSTnL1K6SPZR+sXPeWvk0ElGmKsnCAD547QZOAZWWtp55ByPjR18Ex+ntf
03hKlIpGQNoBQBYDOoOUflWSsPL1heIIFNj+/nxDRbFUdRgYiBmlosru/FNhxjv+TL9W2LPXx/N9
/+5GkyTiYeirXExEbJwxkXShqvFg0LCvE0gamiL7FjIrLYXHu1oMa+rjCxkUxNX/7pknCVlKR2iz
vMKbOYRjvHctd9EBvBxZby/VpnYnJ7QrNfxTb9hN4bCmDyO05hmEjrUq//2zhibdm7gwmiaqxdLo
/wi6t8PFknuNjuBSTNZQqcUfzilO1T54WlNIW2qPiB0KlIXFEIY4Liuek3oPtybW+x0qofF4Gheq
hECQ/z2mQSYlUwjfQPfQnfNTM49l/ZwceogqT38Uxz9nVodFtM0NEAtE3GDLQ/G8Rn+/v88g1vl3
4xWbl0Kf8Egd07cM0OuwDMxkLedduP/DPfPvr5e9UjZDjuUiWizYvDNXuVbnCj8YElrw/v5ObyZj
MubsrljJOr9rxv+NSjTpJp1koj92A3qEsXSDyOWnDWy1U9QAIOxxTH+VM7MX5+WBfvFeJKeRcaxd
Q1s49f0GoHQOUEPA6EP8yHA3/IHnWa0WjvxRCHr/IjaYh+Bp7cFqYfBJhec8mvxhhNShi5dgI76E
KwfB0meJ8CNAsa6NgHp2JemDKWMtlj4z2HWuLNeFsAPxyL9yIl/KUqr/Dm6fUFzaMzZnsqhl2FGo
ekZ2gXKMeBF2EEBR/WdRT5CqFqjy7Evk90azy03KopxoBeK3cCGmSV/NSaECvqyxwEYDGD8sKzAX
IB4hWLAl0L84rYZzeWiu1U0WHu+huPl336kxrOUBWAdXUkMw72ljMgNTBOxW1I8QotGAhlAVXXQ6
HUOxW3sdIfQz/i+foGUiAiWQY6SkERPaOsV3LsHSmzDU4n0AUYetcuq2rQXRwTf2Qu3CIwQynqrP
ehv8Kp5wg4K2lmgKwHa+Nk66qw6D4W35NezEQmyUidglUk2bt2GDgxTvZoEPfgOOPKCrVSDnVxbc
/UQUkP2/xxzvcwE3gmHoNgwLzESfgB8xIkbmElebnpjVh15IhVcarmGbx0ucmX/9nRBCQrcL2N4y
bV8j2f7keagC6tQHdNuqc+OwrZV+0p429Ua+sluXsgWZSHViupBBIJlwTR4gKzriDQ8qxRT4jQzz
xJZuHp8gZJZDboebnh93cCFAkNjuIeOmvKDQImwRjAJCW3kh27Pc4ePPL9zUwM3+e8qGPk+TesT4
VbAfhODYJkL2A1OAD8rg7c/oNF+MEovdUpdm7QK68K4HNeS/2+TTPqgyvwXa1xqNej9smW109nFl
ZhzRbCzovo/bzFrp4NIAEmlQEiT9VEhA5/bsePF99lq03Fcp4VGvK89lkO2FvrYYOdjzfWn4yXRK
a3gVVc0uisdTJPErTgELu28mPtxeT1OA5fl25NDnYg/h965+K2gOwmPD2ll6fx9IRNxh0yaKWw9j
KlEfUOKLIIn1eADnSbmzwUjj1aFjKbakIBNIoepewu00Ostg/bBOF60JOi2EDdJrKKaU2pcG/PYW
omJBAANxjjLi6MSUmd4BCK/8HztnsZa0FC4kIsuZGkqMvByrAdX0Q/5eOv2z/wT+5bv8Ol27X/FK
oFioWdH/cYyixbpMBYwabwHp5CY26G66DJdhBQePCOQEcuBOhSPbtnieVarol7UTaGl3kRDhjhrE
lAnQdHXkeA16iHNBz/8lnbLN4LCf3LvcqB6/Di5dmD0S+MtU4RAJc1d7jTrEKGROcDBFZopyx2gW
Vqi/SXDpHYy194Ol9ojoobQhiLAj2gNx2VbUC0hs7hpRYKH4QJMoYF6mWiGh8XHIrurjHnKwarSZ
XdOUn+1TkYgD4sR2lBjM4Yjay6jzgcO9cvguZTwkyjfk8wZyD9hGUFN1hk11SJ3SiXQgYPfdtts2
BvjNB3kTGQHk8NR+G5UrLS88lkGj5+/gJnQ1+IAcghsm5BUMHVoVwObzrFiA2ChIwhsKJU+8IW4o
cFuKU4Z6Y6H6bz4s+lpj3HIQhdDLBs99IxiBkibp4YE7Pg5fC4hRWiRyElizlIXXY8BLaFrAGVC2
cSOMVeqk7LOt8sTq3a6zUr1ao04s5bkiEWLKqqjkEpIsbn6d3PgXp0PlEJYGu8nyzgWMMmw4N4v7
xgrfUnOlj3P6cSdGi0RaMiLrjJm5ydLwnuLNPNuwgHaGXf/DeEZiesuYHWKwoRhEMrwC9E+z3BP3
MmxaPXahYLwpNrAa1AQnec9wQaQt6fLDeiBNQn6lUOohWYwMSOAMJb/klg9+gaAWW3h1Bttg5Xoy
n5N3hpDE+magt6Z0hZu92FRaN/NqkpXS28IljATzBgU78V6IGwEFUQaxbcyugkRDf/GoSa0aARLA
ktp0l58tBYGIL7zv+dDMRQArDdQmVN8CBdYG5tGST49bWMinSCzvBFZaz8kZYAhsD2lePHnneAPP
1+C2S9tHIGJJUoKeJ+c9to8x1Ub3Kh1YJz41dmbG9vQUXL1zs69DtXjPV3bPwnkiEAFiFDoUlulo
vpeWDuSEBEMA/uFrrSS1dGcQiHjAU1CLHPNuJn7GJ+4FT0dqsaN1hB719+MpWVq7xPZPqJgeIFyG
HvTyC5QnjDDpnh5/eiH7I2G6dAct35LxUVAT1P5Pcu4cL9G6lZ2xFJtJhC4DZmFQlBTtTofh4L13
NhgMyVF8Bn/f6XuVsYZYZXM1mjTx43F/FjYjTyQPnugPtByjxa4Ff1NtkIU5ud2EWn5sV4qeCxuE
Jy4cULVPAqrAkNXG8JFsg7Xzfem75M4OkrjNYZLshlyuJkqrKvELN6zM8+JUzGvr5vkMqgSFUgwy
7VZwjttnF/kJZFHPVZ46zXMZh7IyIz1QF28FLbi0K3him48D2xQUhfbK8RBCfUjgX4cErEwmVdv4
qRDtjvotxxD+HldgkEsrmdjmDDt1ELXB8AHw8cwfq125fsect/Kdw4OE3VJQb00HD53x9+M1OuZX
Du85UDKe3uNDYT1euUuBkQTeJpXCRAJEHdwAiqfls7SVXgc7diAHJZao3UFPPdiWh6TfyMgq18zM
FoIjCcGV/GhqaRqj1thzHecZGk6b9gMizo87tTAppJv56HXRQPdIKyR4I5xpQYMWF//RSiufXwiM
JLJWorhaKZIRWUuSqyCPq7Gwcp1feAqlSVBtLkxlGfc4NSRqx3wIux5cSuiw2cGTB2FsUzYVF7is
n4WUb+TczeYcm0zq6BpHyHy1AtRm83j0FyIKiapVPDiSK5SHPQiqejNeRwg7hulamecbYHpnV5A2
NXnaVUofSzg7nAKP7wLYMqHTXLKjtAUgwBGegJQ41MDX5NBgpUEYEM1QDwC6Afr5Km9ro1Ule/V9
Y6EAQwJuUb+XexCFUGQAtiYzaYe1YpS4vEuxbV1UvbUR9rENNFnFTb9pYTwW6orOA00ivP1stIk8
wOv5rk/nKgcF+a2egoio+IsBQvXx15c2KpEDFD1EY0oqR2FD5VxqH9qySh290+OPLywUEmMrtkkC
oW98vPSfBDZWZ/ExjllbKAtBgITOjpRIVQo1IKOsPoGdUMvqIvObfrKV5GcLnYTO9rAJmqL5nYkL
UzUX3SZ5oaC2/3hwFkb++/31ZnNC+nDKxQwflyjZGKX8fbZA6CF0kcmyLobVdlKYlYRpgdL0HxHc
hpI8LpcwVJELcqsJ/n1+kkwFKKhq25uDWlyQHqDGJB6HP/7b8B4e6kirrvXxcVeXqsXfv+umr4M/
SJHf9owL6aVre233vsPt8X6kC0buRg6lc58i8DTZidbXrk9LmQkJgBVraBFJc1ljxvMI29yRTCQI
2xDvRlAYf6O3zVNjecbjHi698H4X9G56yEqlAnUThFrGvHYmkvZdcymt6BTuhI/B9Wy4d29yOzVR
QaksWOPsmVUI9sJp9V3XuWk6j6RapiIc8KHimbBANqHTt3JcLX2aiA6ewORFkiq0y2Znj/uc5e0e
j9fC3v1eKDe/uShbDzqgWBAeuEzwy1GgaXqa5TD9lQa+t9GdU4REtqYF7JnZSsCE6PzzZLPPdKym
lnfkXua8FIUbgHZHQOr4TYT170TzpFi/MtwY1q6kCxv8OyG76SMliGUXNTnvBlOmdbm/L5JCixAG
2czfCQLnytNKnF04o763wE1LqSeAySqgr2ULf6Exb+2mjs2m6M0yDcOVEV1YC99145tGWrpshCZF
UhQ3zw2fq/Xw+XgtLOX037nSzZfFguo5JgzhKHQNLtymQXVogAWPmuxwpv/snPsu7N+0kddiC3XN
BoV1MS701IOOe1fupro/c0V9qrxGEzsQdVZ6xN5P7EnoaQuLiQDafwgDmfIkhCIMr6oNzMW+6Cre
J4EPQyQ/hVlYDKu2cbRKKjTTQVmJtvcLugANcX/fydgMhk85WyHafgLBk1Q6g8ohvIoM3+IPiUlp
0RXw+KcEXNYYIocq/u2MtYez78P9PxsPrc9jcjPSSugrcDnDyyDr+LAIEJ3J5GHGpylnf+Pp41ts
jbt2h0cMHXiB7EQ9TZUKn7hdtBXNfANhplINvlbm4e4FC7+FyJ0gEcgHLIdZ7wGvzcxuOz3VJqdB
StNZo6HcRwKiDSJGVgwfy4GAQnG6V14hcgf10A74XlScYN2cbEvXMwWDNz0UtwGN+UlmD4zWXKe4
GWTIldZ0NEyIISH7h2pQIYY0MFAu2cqeXKh3fG/Vm+8nMIQWigKTSGvVWXS+OieDvcL/n63tP2CH
71eUm6/3bEGJDYUFKgwvFPWaBefH872Qb5Lw4ZwbgrH352pzsWum30oO1dro8vjbS088JFB4EiNW
yHhc1vvIFjw9fe4czmEMFKEGpMwrjcxb9D+bh4Hk3d/z2g5JREkdqqSdCYc8NVYLm9mkdmR6JoqX
yqpHwdJIkcWmjKFTmo8xv/Aoi9M3CYYekB1+3IulV0wS76vkfk1jCeHrlcocmFbFUwaPZDPdVLBu
nrao+Rstbu6b7AqYrNNcKyu+rAKGFs5dEgjMyvDO5fMAlWA1STXkuvw128puCIr5/JqiaKE1GYER
B6ryJq1c0payTRIPnMdRgKCPJQ0/K4D8awsS0Jdwm8IbWrBkWCSq8ufoSj9dJ0SQhTkfalIZ9mfv
DAfZiXdwxuWP1ClR4RH/ohzH0+OpXFonRAAN+5JnKRgTQ5XqF9cFKoV373atlrdwStJE5KyTks2T
ANEZoreRRk/sPmr8Z07grGbgzd7DM7fH6QIFEncNZPpUuR52xuOO3X/Rny0I/t5pXlWXkEzH3XR2
Na9P7S7dfcHwFKQaedPtgpWb193MDK3Ma/Qm0qVJokBKeT4MYZoOFW2tHvA+0SpnKRXtlZ7cHUa0
QcQM6MOyMnADM92dd7CbHUBwVJeycvB+hJVGCE+T/4VsNEIEDDZn4Sk7o8AymzVqa24EMvc79o3X
gYqzaHjRbFlbsvxzYkXP0pGyA0UdccNSVn7B/fiLXzAv0ZuhBBgHCIy5my0oETBl1mZCDXiM2lrw
vZvgooH57zcNSKUENUUWpbkGvp9Ds5ellU10v+iHLxMJWQX/XlkaMHjUpla971lKtc4BLQqSF6Me
H9aSr3nx/uf4QEPzErnpwkRNCexqEXib2pghQ+qEik54rJ7Sl8eL7e69DQ0Q8UDwvNSPJTQA6hLY
2dPTsPsRTBmfJqJBWbF8GOb4dMf+EcQ/rQT+7LCyeO6GMYD15/G6GRchzzsqHvHtPHESVCq78iso
n380JDKxxbuJh0B9g2/TIRRE5f1ApyrLASihGC2oII8bWQpXJCQ3UNIGBpBopSy2TXrIoeMeUp8R
/+wBXyf6ezZ3CvaSjhsJ4gl1/LrS7EJsIcG3oxf6KZxRUEE+dzq1zfesET5ZjCUIKvD3xuNWlmZn
/vvN7FSBSIU0LDZdvxNhlisYsty6Qb9Wrl6IwSS0lsokyYdVDu2mo280Qvy7lHgzk1p7wO1gZX4W
9gUJklXCiJl8uGZCe77Wg+S9DyBxLgK6G+z7bu0GvjROxO7OQjntpPm8LKQNTwFfSR0leAH/bBKI
nd1OceIxBXqQDRkMdX5TeC0MhLWj/m5eiw1IbO6s7KhGmYM3GKpW4YLVuOX28I4zh5mtiMrL404s
xD8S9UopItukMprpzPadB1Z8hqXT7tpb2v3EFnc9Yq97kQTrjPlaxI5qcPTPo5YcYkfUpdf0vXth
oVoOjkyg+TsG7gYaA1am7ifq6rvUwiojAbAhUySQ1ELzcdRrTOmE3W4CjaGUT0W0crGce3LnBJGI
cz6BjHAPYxn0EDf3co9TFva8KJg+np/7j5EYQGKr15P/v5ufHKsBq/bXzJTPEO415F5t9clpNOkC
FROwA9dq+Iv3c+JYb6dgynMPmTnbw3reDDcMVFJgwKtC1X/A2xG7qSJdhFaeFR+pOayNm8edXYg7
JMBxRE0YplXYrsohAEWqdtewaffL+bj9z+vjJmDGPSQcIx65a+ay7yifolcvzSdnwsagcLtjuQuf
UeYxQis/5i5bbZJQSxzhjXXHlVWykCqRcMeo5ms4pwAtROe/Rfi5T+0aWuH+RQp9I1bICO+DoBJQ
SO90UB+iTitqzftNH6VanZxpVP1PiNfVL73TO+JacXApQSMhkINE0d4413Ca1/RaAlEOfe9PUed0
z24Mehubq8y2OeDd2V8k5LErOGYqBzyMtycKygNwxYNXmZntSqzHlTvHwjFBIhdbeeyYKWw4VyzL
dJOC4avSMQ//9i4tV+LsUjJOghXlEr5uEYMV6L9D64UyOthbw5vymVl74V8qYpLYxLJNx6BtS9qV
zv4pKtTo0v/hr8NTCc1i1LTLmfTDHEcn2/U6/MpHPdutydYvDCAJWoz5qEq9GfLRKvskemuqTyU6
/igmkKDEmhmiZOJb2k3gaw7zKZUpoDDPwsFkjfe6EMBJQKIUSZUPDzI89ZWHAaYowwUKxWpAZVrl
7cXo6XE/Fk4iEpxIwcEobGXEtk4U1XS8tHAkoZJzCOYXfGcet7EQZEhIYjYl9JDNgHRaVlQ43Khl
scZ6WPr5xJnApxDlor2SQzZdUL9EeYQj8xD5pp9VzblOqNQqUmVNfH0hKSGRibnHSAMc6ya3mygt
8GSz6957VLsVOxRm5txvIRCMx0N2H8QP3iyRIvY1JMSnsJtcrzr1kGIC8aJo3yk8q0FHQXFTz/Zq
vVIyNeEd1g3pzITb38rhvnDekYBFr5HgRjR2kP5ELqkJfC+p/igUpp/HnlGm7MrSWzohSInRkObC
coAtvEttPYf9k13w8ulI2mgm+2rDPOWXLFbP0fPKiC7MHolkDBVot2UdlLdbzd/QEPDrjQKg0tnT
VISMUvCOkhHEWyutV1fW/f33MFoh4Y0548mMx3BQjo3gRt4mB18AyxIxSYU8tSF06Rb1HsDt2Oo6
jc2nSAk/ATOjYSKvkKW4mSSun1yJ47q9gBk1B6/3VvKhpTssiXCkQqmMGwFymTSuAIxOneAgBGmT
7lrCtbrfUCulvYV1yM9h/SY7GjOZwmsoAIANF6i+eBmbCJ4DR2paO5sWogcpKhp1FCUNAgRO0/Z9
yu08ErVOOLTIVRKwjh6vu6VOECWjOCql2AcrEs4d2274yrMDE+4K7+vx15fOb1JcVJjdEP0hot2R
KQCZrZ/iCb9eKI2WDzWvgc9b2D551PCVjv35cZtLPSIumHIFKwVGwoGec5zpyYomg7c6BI2aNMzK
+l04+0io41Q0xRDTaAI6RKfE9G1xUx/XntwWfj8JaYzGDH4yMz63bT4jX1T5bBMrVkd9Ph6e+xgZ
SATMnbpdtiKn5Ek9744n0YneZAuF1B1jM3rsdNvkkO7wTEtBhSb9zW/X8vhvROOddPQbg3fTaFfE
wHRkNJS8D4F70FPHm2Xy1A/9Wm/iRqUt+BnQ6gulAQf5G7dbp1fPLQSKQivUfOuPr31C8naHitca
3u77tLj3i4hKQSBTbE1JPufmU0GB7paKWz6sY0iZK/EpnygcJYOnt3HJaaiHIceFjn6q6HlbulMO
g1xF+EXREacnwQiJz0aGFEGEV/BOjOGHl5fPDDfXNxqY4DCV4IQpgGMKDVtfVCcAF4/YM4zKngSp
a6ATGkImLA62cRe/Kmm0CUVO5/zRGlrfKLz2T5rA57BSxlIt6y7WhRCug35agQnapBtKHAWV6/xI
mwplx0FSgiqnaFdM4p/AKyWtzFhpJVYw/OKoEZG7hpes3DQswgU8FLQJDEhbESIQqqSpVD4yoRIz
1ecbSPPFHZJpsDHkSuMiNjrBdAmugO3QnqT/x9mZNUeOY1n6r7TVO2tIgqtZdz9w8U1y1y6F4oWm
kBQgCRIgCZAE+OvneHTNTKRXuHwszdIqSxkhLiDWe88932La2+5I/OkRAPBAOar9aTcpVy9rU/EC
ZSfhGLT5WMJhNxdRiQM8YKFTWtVjrBICFi6gyq7EWxY8nrocpV1ww5GueVh61a5aSRExCXEmMWUJ
w18wI2/HvnbBnHSBLEpCS7sujGC8er4vGmNtYlzqFc6qDpjKZfxtYou9FovvrkMS1DQB0mb49Bva
g5Pi2u8Iv0E30qEDAHAD2UvGcXu+spa5s/MBULv7khWwVKrgG05qTNhA2MXhuirl+AJti+fm9STK
jcKzWGlH+PjpuLXFcqAqKz8xiEe/EEeoh7ln5b22BMliJWnatUu592vtZKPngEkbgDJt1UvQJKUp
gk0AY1hwLEut77FkOD88Xregq0Y1Rpco2fIQAsccXnWCjvcGwAOgdediPHhWg6gRqrjF7QQZIkRj
wKmCkMk1BB0cHujpWDs0t0w/pwHRY1YHSOROfWWvRFAEA75G66K+BvvblQf0Tjq1loXtLY12sdRu
FkQNqt6Bak8qDjNfMpoCAGDgjebKC3IJhuVdwGYwNknLu3ZF7RoJxtKqHPBxY4tCvTHYzds4Wdjj
8SFOCuA+0xII5RxARKC4vFiaqx70jpWIjF0C29nihjicsI/I5s4Vwdq2dloW5z1KKxI9ynZt93P9
WozMu1XR2D00rF1SgJH9zxGakjvOFzf1joGGum29A+km8kLGhtggWJbjTVihJWjV25lRxN6KGRVS
PGjkymucblUXQwOA01Tct4CNA1krvC0e5kgZxuiNdWhWgTNO8K8IxRGwTMELtKALkwvCDiPIvzm3
wclNyrroM7vsly1RIczV7B4aysa4B3tR0w1AZuCCVnK87csCTqNOJVM4lWAj4rPgJp5HkG3j3m7u
dST5c1P43tbA6R19RFj5QuiMfgH3xYHq8T0EW+7GWAy+D46D0rkWmOQXagO32BR9D+L23N06PBKH
BjDag2Chv+eVtFJwEdlKMAC5E9ox6DsxGabCxxYl9GRx0OBhX3lArycN8I9XPT5ICmXXtO5HH8oG
YI+tpEfvzWnoCZTuqN5L3cIgkFpU3+fIfqlasTw3NbNZqizZYcr0hgrOUyiW3NeoNFhHIwEqbZnH
ZJgla5LQdd1NQSJrVZFZ3SqmeZfG5SLVKh5Qu+MgEjcI+shGEmKWRlW1C3ZFabJ+gdOlCN7oBDRk
HyKcWpuH0VebQdpwqWRp0UM3y4qUaMesOLByiV/EfRKG9fLg1ICmyjE2uW1HdNU6HCZ75aYfVVr7
ekhNx78DTVznmJhhz6zoxhv8El7G6ieSnAQsUYSYZLsvAyJWo+3QlPe2Rtv702fUzBqnKhdDdajj
BN8jbSsBfCoQqJhflLUO5nZIBqZ/cl8MYEUtXT4Y/yYMmzs7iGpMkiaryyCDw3smJbRIXKYcWGUi
1U21RODfBQC2QvM97bwBEpNgST1W3zSluKZKX1fl9Bw64HqE3vytGgGT0Va/YTMUVRX1UE8w9zAK
GLpvg2UKREoqkPI0zJO7IRGNe4AqUj5PU3i0uKBqI4uCvLDI2rudgS8tCfIR5seLQbQNZGxnFNOq
FGHOWp2ACJtGmENZWe/xyldDQ0A7InNSNfRQ2Par0DZOKgXQ9nR8ZBaceWroEFngXImeX1lU7qYe
ozjiz8fluAnoqog9nZezzdetXSC2VzlY3MMiHzASgYdlqx6BJTFM64Eo9PPIC25rPS85VrgrtAsB
9XRYVVaXu028s6ZmA2RPDvVHHo3VbT2UO4EeU0mem8Df+RRWjws9DHw+mAo2mNTObF2RnJbjph5Q
JAozy2SonDkjtrvvyKxh91wGiVCWTqZQ2kkhawabkqI/dLpAMTAO3CmOSNsmgrIkdm5cwNUSiy5r
zMUolw5SCGw2rYQFZDdAAya3RRclsMtdy374heZbRVN8MDFTWR0WqzbCLDBDrb3BEnoNU362JmN7
6wXLbQ9YA6D2hHWgWfvPqCHx036UP8zS8wObZlTvjEEH14MKKId48qxHBJUwSEexibzoGvDlPsUi
cqSNo9KnapohGUfHXPlMQZziWtjORuaBSzEk5axiKFR9Lzvmzb7FGoeCDijNhIi6Xtu62FpVmU+R
6dd69trMdtwrbrENnBRNFjKM+kISqKQQ/QatqemzMrauQhNiP7dIsg774M5R7n0YF1nXcjgN+Muu
D8GCH4+lJMU0fgt782rb2E9V0zCmfK72LRwnBXjWIC1WTwSo3R2cK2D8PMgl8bqZwT1uuqsoe1gs
zlYhvkmYEMfbLAGKARFKkiubYciGKoYxVGeQpAGPYF/4DVw2B6ne3CaIVyWH62LVgatN4VntFqC5
OwyrXd3KpyAU+qlflnUDgDC17ObV8qxx7SN6lJa97aTAG8DmYvKgS5iwCSBi6G+ZgwQddf13KWE/
R4J1OE1bOfOXwgv3lUU3g1nwEhMMLPy4LjdlCGIjul3ednLVF4W1qzjfYjvqrFnk6EOhnIdyLg+E
B1DjiLrfdl4BgC4EwGlkDRgxIQCC2PS6gwKS13V2tTWGH76Lcq/RJXKDxWw7gR8e4N5O294uup6S
tmuR+GiHVWBA2ipUibna5F4Jmm5BbqJAt2kM3QqLumcTBKnuvHfS+u90hpi5A6E7HZ1iTocZQUwa
FXUShOVdXS6PHm9Wxq1zAFXk1lcSFTs0BpkYpbNJVGEGRh9knFrr0pfwsiD2nGtX6nwIZpr5xGlz
Mbck4wbg8doJUf3yAnnf+7Qse3uaD8M0Zpy1qybukfpg47td1rvGFAeAuK+WRuwdvGwsnVzW+r5w
EDLBDvDBt+IqLQ0WBbCkR3vAXO//NIL0exp4WVEWJjOUKASVoTnS1RY2f9bWLuJmi/2styXQ6fLa
9CsJanRGRdzvsQ2hmXKGD19DSjy6WV37K1FTN7ds/950Vi6kAlp84N2DiKR/S2qRdQHbW218Fehl
W3rYrUaoXo1giMvl01iNUBXyGXB1jCBPuf0VUxKo0xkJazp1V0iO35LFevSWcl3Yc2rGLl+GIC/M
lEdGruK6rxI3mPew5fYA9UShgwTmc/AfPUvV23IIHr3GvUZ7NZiMxjXjcVbqOgM7Oa9IvFp6eGmb
OVcCMwi27tht6MQhAJCoConnOKQASgHWivxN6rB6vSg8LL7oPfhimEzsSQKj/GPoeLipACJNQlmQ
XSgdVK2XqNxqYR11wG7vxhNdOlTyirTsbrDm65gTBVxoeIDfcUqFRn92sKG1ka4DAMBIbAqKJFbO
98mS67ByExBfdwsgqtPYZ4wjwmPq+d1ogfKruv+2iEatS2PdOjp8Gm3I4ugsVrGaMmA7snYkKac0
hRAs8yWgJLGVLsrJyQQGIi0/FtAs08CpEBuWy6Erux+BhWvh/HBT2wFU1E698ki0i5hiCSXemBUu
ajs6ZGRZ532CBT6n2jPWzjL1Wrfhh/T655b1u6HxX6ewOUQVWBqUdEnkTPnEJDassky8sb+pEUsy
C+xrJpwUGwlx5hiXKYnkJpxJzirnxUNxUDNYyJcSuqysaDBrAznbSmhG04qVN4PhVSZCSbZRGfwg
2tVIuAJIG7g4Aov43huEiz2R52W6LG+ZvRzCyN87gbOfFXxgKQ/wclzlhQMyVuw7uw5cXmINXdI1
3q3LKMB/deYorKrC/d75897SbN+S7m6eOCCcdsrNjwGdpVXkrpw+WwK5ExQLhHxX1Tuki3fcefOL
T6uYlqTz431sW1u3R1US/xyn6IZbxbMY2o+66UAtZYBV1dUNDZwGWkqDoqFSYO6xEduW7v3U9yYL
Jue4BrrUzzwa/AAWYzjMvQXltc/cCNXBU33vHdf3vv3OrCM3uM977uSLba9LC+fXxr4DfHhnQcPN
QYcfsW1JYmofwuaDEfVcdfY+MjrTpPpwF3lXtThjQ+2hNMKZg/noOJQ5QuVtFdz6LAQrT7M1w+Gj
iIHCMo7azcTeoWQSirU22PDJznTRZKHqV3jUVCuam8rLUKu98mx24/Vko2W/9ngIP1ETr3HA2zYC
WztA0bor0jB/rY2aIfhBd3Xn3TLVCauXZImkSqdhWAv+HM48G+j9vFC+ryMMVBshEnz5m8oW+5Kx
nNrFiqBMFDAUuGdFSBIKGOs5WiRFz9e8w0bIesJOdgNmOss6cg/XQQjWHJaz0Xw4hcZeKwCXvvpu
sJmfaXhwNapYybL2m48Q/+IWSf2GvGJxw4GMtt9JMX60o/86LONzEJNniPpSYrmPHHrhrB7GXVAg
9CD6Oxg5zbRLvaK8obW5FapIrGC0U0dhy1WWGBIc80f/HGB9FuTn4NVPbhk92KC/14pndfc8IXHY
Tj+94Zscn2TnQi3zMse3fl3llv/NTB/MV4kegM10H4eBZXOEylKGHLq5G+H3VT3VtEx6zCVdZ1JT
xiuzQMKrxs9yIe+0ivYzf4PH2s7UZBdNHygYPjjdkPmm3Idu8yZiyyBiH14zww8aUlOUV0c/gE8W
KzoDsIzvNRuYYnkHRt02Cx2a9Dj/y+GqCsKN47lgmnk/KPm5BJtmUo+CPVXc/TaA5VD5CGzgfD+B
lKginMZlnPn4fdu+J/Gdhf/njzeDw1JM0ttAwVFJVGucCNCCu5D4OWh3QGGPyCOIJBb2XaRhnjkG
fKsXk9FJEUxHUGbApWMqaS6WgzD30t3PKJ0ZUOuKxqclFBNqB9Jb2sMjUv60ikfh3hUdz+A3kFFY
+NTiSs7eVkx4NpToU/kYVl7akG7b9uFWyjCp59emXN4cUSbFgF2af3t8uSnGwtjmxn5A5iWbmmgz
DD/DaYBpqcKQr9x81tNNhJNfefR5wOHKa5Zrf/H3bEZcDYDjZoqf/DjMoho72AJRZvKjtOZ3hqVZ
8wJ/5WOCCLAK2sygnLOSqGeC79CAWmLbmpM+5i9IPl+xZu/h3KgdhZEBHUKrswBpswg5tbBvsnGq
7jhpd5YEi0s0GI0A8Thstww86+16VfqvIo7TbtBW6i8vtvfTb/m1jOYrOciH0chkKDU8LLW1KVy1
dcPwbULMB1PLSs/hYfLRrZslsXBy6zQIcwr+Zt6r0+BJZ8Ciw29V9S68IreJ/yhQRt6rLjdga4EZ
tpND8dJO1SOtYZWkrevCcr45CgfN4Vm3byKs9i7M20sTZIo8FR06UkHRe0psuivx4AbxFZntRDbq
mvbus6nMd/Bz465foVo4V97O6sW3unDHFcEhnaoCEUQffc4nRdqOzrqlqLAp7iblYXsBc4gEQbFn
BBaB8PH81FD1gQ98EHUTptzyrdR1gpxPCt2gDKbrBZD2HcK9ZaL0lAxmyEbbwHJj3Kny0x3xxXxa
PnN0mAL2qojeKNhGk2kbYPDU45KVkUwX7BMaMNsDxGumFk0djknfIB1eNCAMOIe5PZKMqtybGwQ/
4XhjwF/hS9JMh2Mniqw+c4FScheRaY3HgiI4Cm4DFwb72PNOpcn9NkKhZUQQs+CrICrSWcx3ltVB
lXddkkPNRW4KxM/GFpuWMRE+9uTEXjMWbjh9A5V4HWqWC/82bDvEFezUdj41qfdBXK173m3iKXpS
ABfPlc6toc08GCb5cDul7t4q8P0HlXrTex3Et6qBXNl/wxkWUQK+960B+9qSIwWLfXs1Q4/YA1xo
9anfBgiFtai6DTHJYaKTFeD01O7XGCR74e5K9nEM40AeNSPusAkjB9Vj2y6UWeQ2qdPeyvKmwMiW
0RZyRzghQu4GaDyzsTLN6CBV/a65eYoozKrD+Kc9dA/ahjx8GhMEp3Y6Gt4YAFwxWrWiCqYdOOyq
wX7CwajNkBgEVYy0VyEQOjhHVGNGGvJtQYBei5sen32cYa+EoTwh4I4fZ14itu9uKjE8q1bh45cf
Fq8wsEGwrftna7wZOSzZh8KHr2Z9AHl3rwEMT6FEXFVxgwqDD8fH6dTpnzvbyVVjBQmlVq4ss6Oe
BrSBYNvOxHBlFUxupu6jqs0OgJacEX6A8i6tiuqu9RjQIkjQFZw8wOXotWzkdWTHCLYwPwsAJpcR
gE5+MO1dFlx3fKZbPqCOH9DNaOM59qvvLX3OBH+JWmolYroPymjr+SzvRxt7X7iQ6c10ZHYKnHQS
Icu0tu+ccHyzR/u9EOK1x949iXz+qOfZu3ftGJK226nfTYjlwkZ7HbKttpq8OHq4Iw/Qb9xOp2Hw
CFTnNoIQ1ir4mioYnFBuJ2YOVujTTw5MqzXCd7ACT0Lm2CsWS/cbbf0YAYXRs9wVWxbf304uDqRp
DJ4krAmqKvrZdmOgrrErnm56Gc63ppoQkA5Lv3mJWF++VZ6FQErFFUlcicNGwaxuFS3KfY01/OWp
Zb2EpCRP3Da2SqKwKgSK6mxMNJK7l4QSxzyqaAwVfPvxX/+wXMcLUbMVn/pw4E0XRFRn5HATO/2x
vGhwNY6Z/Ls5wZR5IZN/zDj/6SanmWgBxFgMdOO1Hh77aW8Pd1V0SQVxTJv+6donEpbeK23TENe5
QpgEjsE2cYe9cUvkRSpflLfOLBAgHKE7mRGmBHsBc5jXf0YLvDLT3gFqOf06b3nuHY8N/FsGscc8
hWSugyB3dd2Wdy7mGekWFzJbZ8QXp+YbgyLBEoShjzjiXCCCHfbbGVbA32xVONiaINOA1Jvj3+PQ
AxsO1dQff+ulTo0rRknrBmJfCCYR8IK/f0+SpV7itBU2v9A3zrzaqXsFtxEYCxsL3gD2VKx6ggVq
GiNyLQebViAwTfpQhU2QFj5mkmmqLpWInEljn3pa6CFqXLZ05npc2mBMNKtNji7aPRRlZd2MZLik
5Dx2xD900FN/C1stzPYDSa6pT3dcLY8QXT1//XnOtd3JuOKczyYcQ/tK0S54CAcmb3B0qp2MlgG7
m2RMn6o+xiwcG4MiSqUulXP92e0eVvono862FsBMuCFXCmMtUZ146AKoqYQkH/Ewbcejyxl6qpB8
JwbQLMcWwCFGP6q2WbWU43QXtxDizcjkLc9zb7+T0m43dSwvGDb82YcCD3gyHOcSvHZa9uQYIrIQ
Sl9ie8rlQEOE5mKDfCTSqyHihaUd4T8E2OU1ONxCh2gP6jognv2Esrj5bg4bCBMFWjHBBEq2o8XU
G9J1RZRoLN1VGoSWevUqY9gxwhuiCaagzvkYyUtj/1xHPZGyjci+1ja3+D4Yg3ETBK1e19WMzWJl
vLyLbH1BNHJmAvslQP1tAitm1OiFLBZ7tpApmaV7hSzQh2WPL1931jNqoV9d6bfrxwoB5cE14XUR
q/XYs8PCus9GN+slXjaLzy8sCGdu80tW8ttt+nngEp7VIeo3vNzFsTOJF+xeiC1zRtUDGZpLQMk/
04JBfDhRqliLYXYwL8t17+jUm73UM08tQ2ePQ6REX20ER8di7WDealrYW+kLo/7Mhzr10yC28b2m
gRIvRIxisd+IAeNtef/6K527+LEX/tZ8nSHEbRCwQJWAPEw9AGqei/BJdGEh+6Xi+cNs+Euw+dv1
w7CNsCCP4JYPwtoubPAhMa+0/tH3kYdAAjXfERFxcx0g2WyHVf0KVQ7NAwhUELBBpM1z3H7Vq9JJ
ugjpQ2xx4JbcLH6mpyXKlDvoVxTrzitsAfybFsqCrGCQzneesLNAjf128We6a6LSviKC6xVigMue
9jx69dw+gK4e9kMvFQloVi1xeN1YlfcTcGvEDBbj2/dhX4ufXzf1uZ56ModiwzksnltC6DSEEC/s
YHKaMbgGiuLJYu6Fbck5EeUvEeJvDV4NfgB3UdzFbxVSEjqqzBonVrWedSj3QVeyQ2FKeo1CMIPQ
NbKaKBLhaQ0E7d+bWE5NQAiWiUnpQF+bUCINaK6YbDddO124/Jn58deL//aCVgARjK2pubb6PdKE
rl5F8Rqx9K8/0jmF4K///tvlySDKxV1sfR0YBJrGGnF9EgCdaPtXyIRdT4QciqqHMKYAKc3DkfPr
+57pHKcWDsh8elz7Wl9Pc3jU/cTfISteozDtxl+6FWHi5ev7nBnvp24Ocio8ocmkYR6GQlZmJSba
Uyih/t7Vj2/3W+Px1mgaFy42d+SukDd03A31hYnqjMbRPpmoonDwu6HHpamzYzwXgI1ZcMu+Qso7
WC48/nEk/mGyOvVv0FMYLaj4xkdg37EPYDgK/712ORn6g4TROM5k+rqUj0oCyfa+0M+vL33umclf
m9xutca8hmfWAvVq7EGZx68vfK7BT/YhgTdqWlt45lilrQ1j/BxhEX4feSk2T1/f4sxQtk+ksSPK
nVqE6DDW4GNOVsbJgiLh+sLVz3X1U0VlW9Blgkzo2nNRkIp00zSPSWQuzOZ/vnp06qOg2NB22m/F
3pam+MGxvuzDVtEbf269vzUnRKcmCiXivmbxuNirokSZoHK8tafmdk2t+NWuEcjswuHScfbMvBed
uikE4yiaYYaGEWl9drCfFmjvkNa/008kuQSuONdmJ2O4Q5SkgzSo3i89pQIZsqLKegc147XuqksK
8rNvcrz7b5NQ4XpOU1NV7/1mSoi8a6rnUF9ZSBEz+Y1GS9YTlhJxQXX/5/GHrMVf79a3VuN5Q4sA
ZhWxp0mV03UReuX26xFyrsVORnfDIURr+ICvUhya8VYRxLYu1Sb/uSQvOjVNMJGjJtPgyWuRDEOG
1KvESd9LVJCM1q4Yoeq/MBL/fG5FVOSvbTSHvrJQhQfx1LMPSWGd+CZDIINCsQt9Hv+bdzkZ76xS
DPV5xy8B7lmR1FhGER2UCEdjU3vRW+vMu/ybpQIktBVdcJepSTnkWR9apjDcHgscENPp82999lNv
ha63y651G7xKOacuWbehzpDZ+vrif551o1NLhdEplynom3Y/DjAPXXYDQsnQiEj3UineuRucDPPQ
MeXQsrbFhIgAnd67w5xobxdPF1amM0PuFFXmKShW4RWFF1DPJTQIs74wls9snqPoZDDzYC58yJnb
vblDcWILJuFn263cOYFepGpSiB8GcWFy//PyGkUnI5vXsyTujFt52H8hYJnDDpnd2j0Sy9nf+87u
X0cdLBK6kVu4g6hLZ9s2VT6yCnZwEAzjxCUujLozM1R0MraXZoKN4WzVe4p0kxXfzeRDjA9fv8G5
sXYyokH2m+ul7Nm+hnIbcjsc+mjC3ITorIek7VJd05lXOHVP8Evo3+dwAcfLfab9dVhtJ+/CceLM
UDg1Tigd7g1BNeLSusSC6gwo67ZQEdEcfO4+f91KZ+IS0ak9AjwkgVCpK7gSqcFAbQJp2r1jcVQ2
0LJKlWjbdEEQbCNjUecjVvl8LNSyZiqyNg6d5gvvemZYnlooLHVvQVfdNXs198nS/gzNhRPfuWH5
b+4JpWmivmmbfTdCrYQaTuijIMZKxvfimxSJXtLpYh0OBse/HwGiUy6YLydItnjf7BdXpWP4ZgVX
KrowvZwZ8uHJkB8bb7A6HrM9djtrod9GcltYP2X0tuggKxE+/bo/nOvOJ+N+hHnzUga4TbTA+xyJ
zL5+K+dL4/1cjz4Z74YCJ+X4VbMfuEh861F6DQ7gEOgul5aPM64E0amz5NSJqoSpULMffbAV5FsH
gzdJEvKdpPQ12qRFDjfhr9vqTJ899ZO0m4ohDFw3+yZ+Z8vBLR7/3nWPXeD3PSiSo72vy2bfO957
hzEB64rV15f+c6QgOjXBgOiA0/BX6/z08mVTPwer8u7rS5/5tqf2FqQeLUs0EIvXM8WuP0b2DDXo
cVLqViWLvsRfOvcGx477W+OU8FqJB9RK75f36dH50f0svsXzhQ96Zsk4dbSAu+a/WsdG61iH4Nr/
2e3j7NIJ5swQDk6GcDxKn0cUXTOGLuARTirQx6M8UCCoOVwYvue65MnwRe59gpkZuqSCdD8B7/el
uchWOvf4J4OX94sFwi1aHgJKKa5g638b86vuTV2w4Dj37CcLti8cwcuao9rAdxNV3832w9c988xn
PbWmsMSs58rgwgx6lefh0bq3byD1hdnfhU3xuRucDFhINGYs1bgBZrUl2o6HAMjZwd4ub5d4BueW
6VOHitZBYhVJNMwFP9mSotimukIHIveul8OoZtiVn+Pm69Y6U3Ee+ccB/tsIK2IJfLoUzR6fQRwI
bJD9rBXp2CXDT/PoFVkNvPgLvdB2Z293MqBZbzkROX52+qbf+Tv76f2Ud9Z95afKWUfvau+8/s0X
O3a8314Mi6QLIjy2aqXFisT1W7oJ+rh/lZLHuW96Z8VbJBIChZLPxmtUPvFhvKpQhreDJlqAV7Vc
sr4/M5ZO7S28QApFOoftewj7IbH/Rp98yPohxb60EJ4ZTaemFrD0Uo6hxztImZSRl0DSf6Edz5z9
f9XT/taO0p4DTwZYn/i71aSQm4GP3ry47+Fd8Q1n8q/vcmYjcmpY4XiWPxXHlcouUedEJwFaVUHt
XdBY8u/d4tSlIu5FaNslbhHGN6y4lgziweESD/zM85/6UbSlJMdQDp6fwuoi/t6GOfAvF578zFp7
6jkh7LCFtGJi+6W6LtiUTWJIOWBS8yVz/DO959R1wkXpp6dabJrN8cTED1b/NwNHp0YTQ4x8eU0a
rN9lBpkzzIYb1P7qPBxWyILPZQI98dc96Fws79RyojkW9nUMLwH5p1hyiEfBsS9/EGdddUnsJagx
vnCn4xL4h42/R/46s+i+8q0IOfE9voF+nG5bYFtoEtyo7/Jm+i5/fH2bM1ufU/+J1oYpO3KbWAPu
Cnddrd0h02/tw9cXPzMjeSeru66KuKgKvIJuVggYQ+RNx/VcJNV7d2l7da5TnSzwHp+1KTie31IQ
fb6oS2i7M0Pt1GQCJQzMWtiorx323caGqlcbOj9/3Sznrn2ytLe8EB6qOZGPHK8tnMCZBcHdt1/X
/l9/ISTL//5P/PyOguehoqU6+fG/H0WLf/7z+Dv/9+/89Tf+e1+9D0KKn+r0b/3ll3Dhf904e1Nv
f/kh56pSkOF/Dub+U46N+nUD+imOf/P/9w//4/PXVR5N9/lf/3gXI0dY4P6TwiHhH//6o6NGEFZQ
v7Xv8fr/+sPDW4vfu30b3uj4Zv7tVz7fpILC0Pf+6fpR4IXQSYS24xx5CPPnrz8K3H8Gnh0EQRw4
+J/4aDPJBdzJ8WtO/E83CgG0d3wvCIgdYb6UYvz1Z274zwCwXJw4YCUcxQEm5P/z+rf/M4T/55Og
Of71839wFIkKSCrlf/3jr90h8HyCS/lu7PmB7QC2e7JHMkyAyBlQlhPaQHGPGkm3st1U+XV8Yfa6
cKdTyVs3WxX2l7hT3JQ3dYTFxIJ2j9TRhWOb98u25P9NXgHa2ol/2V7DldoOvdMtZtHKHnBwUubc
jL6fxkQ3VjrDcWLIq7Y+flBBnDzQBX2LqjoYoRGvujnvTX+0UtBIsr6BYTFQlH53MUkan2ikV4NG
KFSNxaLIeIXqV1TYd/6KBH7R3Ax66f0N4U6FFMu0mGbl9yjI2sDv2+kOZQ39dz4UwLHd29zIea3K
BXV1MdXwbCSTmMA1njoJTw6U9IF7zBR3Vqbw6LCJi8kNr53BBPUK9jYBym1CjrolPxyh4hv0CBsB
FnSO2vQRNeFmdqcZVXk2ROMrONnhYTsl5PiwyFH3ae9Ddg4Ga2vAhOtpoLdLhRrUFSzQCPCAKP2W
W45czk8ze16DSllZKcjq3GncsjC25ad2qwiKQZSOd1ndyD68b0zbLbk7xxV/iKg1DLdNUMUsC/43
e2fS5TaOZu3/8q2L/gAQIMCtRGoIhWJ2eNjwOOwwZwIcQBD89X2VmVXpdJbTnbXrPr1ynUo7FJJI
4h3ufe4YwSutazLA4QVoRbdgMDr0rrtC57vws1qMmZNJWx28gLtmg5Rpz/w+xlvND5DnRhf9XBR2
D304K3jO4IKmQIo15EvUaR3tLuNvnwIEUZht0UL3dA2IQ9VuuGqFvSrIkNHtwlYpd3CJ2imBipuD
GllC0A5ksrojwLS0ajBZKnXuybbPVZWnjQFbd58tcez30hhLN8rkLEqU9PapnDWvk1kVkFNjHVU+
KLWO7abxvHVXBdAdKK3LKfoYN/ncw14XWntWqo7tdhiorrYd7P/ubbhGQ/7WlLWmWxXVCJ+ZGzf5
NM9CAjV2N5DgYzUqSOWXShZXmfDw0WkD+s19ZIyZHoKy9f2JVCDgbOFc7fkJ8BbSHes1F37buSBq
r7gsWn4CR6Xt7kSTxe48zMLNOyjrtUu6zMJsEpesCOEeiupnyQiMV12lQPNYRt2Pu8EO/Ve5cloD
zIw/DraGl2+j1hoQmCXnBeKazDotCbAoLaqeOEAVYnQLJMe4NqLFwkb1B4FYXrgje7WljdnNupXh
ES1SZJHfV3f64GCqqPajbJqnFejyJx3U0fuZkHHeiMqXw4bXJcRs1bAAEaJGSJxwv8gRJI1V0PfN
UMAhm5WkWFOh7SoOUxaBXRNG8J6nTPWx2XVT3H+lZRZSuAd8nR+pWRVN2xET9a0izVpcNXUjyVPs
OHzqiHPJm4NeIg+bdQ1jwGPFTZttiR5Hn7qhthF+/AovAh/FBGF7Y8vqyjd5EG1jZLrlW+JnllAx
wNTh53G9WENKd26lN/mRDKivdtE0NGMSwwUQJYDZEfPohmlusQwkujhaqVvc/VQBUhQsg4ShepCI
rhZSgIsxrmDKJmTl1XIXTJBtpbmbWhhuKtZjq6G5g1BhWMik5XMlBZjwd3C/V8CQkJaFXH3tRh8q
nSqBvuROFsx7eya8/4V6UADncbRFyARm10SzzicxLnZgjGOwBlIlHfA6gH/A8jQOIgOqRWIgAYOc
KW+Jwbe8mbnOH6YuY3cjW6BH05JOCNtouaqgbRhICH+V4+umkFS/dmaMy5t+LqvpJq4rDpLsjIB7
uq6qTxYHyt/1wBZYNmybrl0zH4WnXMOSbd0rFLhle8y6jlHwRJb4M54gFgpbEhmEpwBjV0PnHpVP
oKegDsSCt+828IB6vlun0qYGa6f3nTP1DThQ9iEgPFtgH5rqkwg0iDV1RijZqvrid145X/O7csnV
sonjJuve6aAAACjXbdnvS9IMNu0WlM4nvi5QHNMpV2HCZw427zBDPrJRwRqZFGuBLth0+GH9FS7H
+gtrdf91gKcJX3EjvT5LobrwDtMjqCluSU6D8qSiwV98yBZP6aibRXSogknDZe2cKRMLr5C84jok
Da7lERa0sKrgXg2taeAoLpaQNsB5A6ICb/O8HjrRxe+quBq6gzWt8eB4rFW8reqgfcJ30RybNl+i
m1nRYn6c28Ujr6U1cGaJOpiRj6E4mmQlxrLYdhO8d8nSjtW0rYHUFJusaQuVtlUXdwkFTzy6opk1
IBY1TfcpH6C2G0jB96IMi5csNmgniqVpN5ltlxwerQpSZNgaC1jRcNwNz3Ggagy6BtidbJHTPoHA
IO+3lcrgspSovpdEEuthRScoYXZyLTF/jyfoF3eeV8Gwm30p7ginVbu1sx3UZiqyGqwy8B5iHDyR
P9SyY9EG3hoBG2JvjdsWSCcakha+nHfSlBdQQUMlBCdWwbdJ4NaGwxfM/WgfRUTfDBD0ssS4AvyC
OpO4PtpZAA43wHKh4aJSHJxrJC9iLlIhcWSzmly0ScmNZ0clyhX8paJ17WZqlhI3ezxiZx/lbnYw
2peYV/lJtD7VlsDzamO7LvsQS6B+09AqEFuDp+F56LU70aLEEjtvsxbhZip2Yk/sCBDPCuXPcCjn
rMoubxg9tiuKpk8X6VZygvAZ7WMoClseEBQbG9hhtVvlPaOexkcztA76z3YFUn0j2jjuPnaamOAM
ggKDaa4Yg+p9GBYd/PNzpJbzP3zAhc8YLVLXswpXTVkRWSXTSMPu2qAIhtzcYjT9SVQBeuUKBiZA
ayziwq/+kdUO36VpqxTAGuNubAXR3yJqWr3rRubz/T/qtq7GKByKFKQh2GndNORl4sHZgmENvz/8
RH0FgMA35fy/qY//2KJGCtiJi9CfiVAQPB6/1yDMVc7hLSjrdEXJeTuX67AR6MXPITcoLLTHyVAO
0c/a7+9q5V9fNURNDp8vR52P1uDbAR/iT/pR13GVrmW4dd7Yg2yZ+oCHYQzwpzk3lb2hvDl1cJ7i
bUM1NF9KH1+4faQDUBXIIuHh5uPfq+EvvxclVBKGhkbitro0xN8MzPgMV3wAqk9aS+9vjCUCEwK6
pNblv42b/lYv+cNG8Q/N5a157R6n4fV1On8y/xNaSoGP7f//s2f7U0t51l2um/LTH1rKyz/5taVE
b/MmZkRSAU06CSnDtfNrR6nkGxkxSqRC34g/LyKs3xpKwd5QPG0IuNy4ltGK4h/91k9y+kZEEk1g
iLA+iuZJ/p12kv8yi/q9+frNUheK72+UobPoccsMopFQ1Is+4KTkFEkbXWnn5TbMfKnyh0GLHAdn
L5oAUXlgtbXJHJRlgGQkPIYM2XIqYwZugMKEBUZ+nc+vthzxPN/GbeShixQ6iDoo8gD3kEA4NRlc
04kKeT5vWR6Ipd7O4B+yGYWV6iF4qtSa0U9hVq5NkHDSZv2nuh5I/1DNC0M2h+qciI4Zh7dl3nZw
DA1fUIohNgAaMOoC6MAsBYlnw0AkRz4AqOR4Tm5rX2kP32c/Ich375DpaDd4nJMVnLlWqhqkyGiw
Jtr6wYbw1ROYgW/boeq4PYRljDooidYsh959Eiyk3WYKomyiG0H0HO7WHCxWZC9UhbNAq3d4rkYb
E8LeDasyIaQ/K1Q4+dta4qP4uAbMmBr0EUAhnnnOPf+Yyzmjd/maie5WAQceN0nPCCunjcyAIbyn
Ri/5U9yhE78rvRD+pmo733dpDbUMeGZqLILPtWqDLyRzvjguXTXNN2gqFYYysl783gYgdF1zuCbK
HXK8aH0Ka6dgT4jUvLKH1ai1uFd2HSC+R4Q2h9gRTvAGrt9Od4iCm+NiQImphgCTi9WXzUtZ5mOW
GpAYyjSe23jZZvkIeeQwot19gtcUY9wtTBo9vcc3EebpYMrGH+wc2/kugNDRHKp6NsP13LQCkMWq
q0G/2wHlWKEsGq1Y62qbzbB7T0lmC00RMBSgFiuSlRQZKl1rA18sWxrEGgAbzZt6eeG+WEEupGOd
A4A5DmUdsLSnRoQ7QxZBP5IKhtxdZMCGQB3sQh8eRIS8srMuebbe4IfEK5iBTnflmUfcjOzG0wbP
0S28sa1rttrhvkmjtnfysQrWlWg077wh17acSPAZMMARJnbfh0HrDgWr+h4J4xNINuqkBdhq79Ci
q7444JeG4x8JJdY90nIuywLn7hzMXYIvydh+iwY21MtGVThXyDZfFO1zNJ7TAH/tMjQBfWkp9d3z
iLkCxyxD5J38igJNTvDIdnEmTrKhvj6OLY6Ax8FXl4gYVbQL2/ZVOXwkUY9meOtHy5cAO5pxyZ8B
HRHT9RpGge4TR7KxfOIt8eMN1YB2MYBlYgNz8DQv2gBU05Z0txrItB44MjWzoyIKbLU6cEgxOMaq
scNp1GtYfopXUw/P1gmD+9QsuGsxTBrGGnjIyYZB/QIqXhQkAp8X5FG1qXTbJ7mvQJ1swyjr3KYL
oko+Nviy+10dxqK+yUeSm+uSEwsPN7Nh9YTClNWvDQFR6wNOOmP0tqhn7z92A5i0IRB/sCifRNY7
dMtmXlC0EDGCiL/gkgSpU7EaPAtHS4uIyABPGL4BHK2UW82QAZBoYFCHJzl1Idijlzr+PkBbV7wQ
wB7VycN3F58XdHB9WkFZy0+6UpiWoBWOVzLhBxbNfNY2n+RpmdsieFnGWY+fZqQBg70p2wI4sV7k
UIBmomz3Aa3CudxXru6dO7IRKFG03SOL3jLeC/jkfVfkN502hfsYIrTInWnoBxLB1D0O4WkMpgk4
y0sdnEzo3xH/VOY5wyWLsq0Biqz1ChAxD1jRhX0YBAj5djVcNjOGMf5GmVo6yM+ZHQfwIAJKlpOn
lHeffBG64bovplYjCIh0sy3RjoBZesYTqyKHYBKN1RtZzlDmZliwOvAj+4iX1xM0W2K7YCIVPWL+
UuN5nAWzt7ul02vkcTeOiBWGBQ5N9Q3IauhWRm7A4oenn0/+jruhMDfZHJH1Hm7J2GEIJ1zknhnu
xjhBf1T3CWw8vEsFxiJuh6LLqetplrACN2ucoW0DVDNEhhFIg/N9H/YYSSWo+XO3c21bQgGfF0MN
EkKIh9R1iZbF5jBcIg/AbHqOiwO4F7RVNYIOMb+56blqwmemvFKvYVBWgBV1IMuiTVrHer8OkpRP
QyGi/K4H9SK/AZrJ0asii9bqOiRRXZ3CsZqBeCV2IVdjTUz/Do9FAYhBO7geiWE6l3ttOsq/5mA/
gjoHnI9Y7sfYcn/uJ0W/5kNXZ197HBzT2UTOj6cBUgYQN3M03YhTAjqv3RaxNAgVbqTVdN811KJL
hMUgv4tWHI5vxxHJWu+raOnpuJUG8TvJqtiHsiVfY7M0Lw1CmLlJA0dpd1dNjIHENIOUhSTSHESi
xPSivOwnEPl3he5pmncCWL0Y/KGVAL/BxzwyLy2ojuNt1kwoSTdr4IbyVGRTtD6hDSzK09iIor2L
bRsW12SMiMdBwsdKvtMYAjUnKDWFxbDI2yCJWDWHJ5uxOnhfVdw2FeaePYjDmaur+kBQAFRpWRJI
UpI6dv30bga6ZEz5MHceoLS8zaVJkYcC3Nk8sKBNumIO9QM6FaOviO+67BaH9igfMNJfLnPTqGjJ
o4xWhgAVG7tqL1YtgXAB2defs3Xsp3mDyg9z03BtMDffQEpcl2j7FLi9TTI4jFQ/SiMi/mFs1SQ+
Nq5c6QljirXYwQwv23LTWZ3VT9qgWT3FmOuRJ6BLWH+sq9YEMXzlQEB+qHJiy+OiM8muItqy+bOQ
HXjVph8DfLPt7JoUcE6rjzWwmN1tqCnGdcBi9RH9MGYuHD40M8aWft7gnDTrrluiXIBi46eiA4eu
GQPDd2G12PVu1LoYm6QaCW2uG/wRXSbzuZnLSzPB1lOJHqx/BkQ1m+6Xaa1sGteI0Guw4Ozbrt/g
YMiiOomXgVx40xXgBmIrRsKQrYy7uu1e1hkCiGyne8ZQiTiil8a+oBgrwuZmrmM+g16d1UMG8y2e
IGBOa9oEbpeVIPrVAFTXcU5TT6OuA6WRteVlTLjWQTwlepK8LbbTWIZEbJtqQggFiN/43PGEshSA
tBNB/LL4WqGEwJogAJqG/rrX+FsN0X9jubZ/1ZfV1Pg/oBFil3DeHzdCD+5T9+UPbdAv/+DXNigk
b+DOQaQq8B2Kcuyx/tkGMfVGRehRCRGgZ4fhxTD0r73aGwLDOpKVKWXYrZHLhvVfe7U3lxZIoEPC
To5QgeSkf/Zo/429GvtFBPd7IwTwJ/Z3Ql2iZCgj9E+wAD2DJTnFqOpwHH2ZbCET6or6qtJP60BB
K2MTx2guam6KSOn7boUFEZLS5YV0uK7nCtm3GOFj9GrD8QbjyGaLlQ5BzGSunzyK+ScuV3eHIvIS
NsntsY+fxu4L4F/rW5DwCmiDx/w+a+x64hMRKTiIGN2Fc+53GIsNZ8xfcWCGZYHzguFq3mStBO6s
4eNRjlLYY1sYcSuBxQLoJW+BCO49uqmiMDIpOyk+ihXQxLz3jgDAJacKeO9Cv2ODVqcKBQUSEkZV
PKuOT/cc+ywsP9iC2TmwiQvdBLIDCDkHE3+fgZKJhzpOYIA3g/IAaVhsNi4Cq3jTUja/lq2swt1E
rH32uRInG1ftcY2DGggyaCi/4CTLzkOlw70dLnxuJL4dI8zTxAZDfzCuxNxIviFV8T4TLE8IUGIx
Zs6Q7c4SrpUcRdw5g5jqGEFncT9g4DNstS3XNFNs/NwPWh4tc3KvmjV4aZTx7zmLMRjMmXwdaj02
m1Fa329oP8TgGM2S7NdMDzuOMsNsy2WItq2P1/bAR9KuB9cLMt3UDC3alUPEC5ARDfYhXxrR1SYd
gR7baK9GdukJimvMXmO0LcUgcRhY6Nk2g5IoH1xeou4Do/KWBUt2UOVgephmZxQYfET4NTAQUUqw
XLtaiyb6EOIcBceH+OJDhHw1yGuG7NyHjX5QgS4PgQv1ldWObrvG2numOqpAS5XTc9XgG950IzwT
20pLdQU8fo4fXAK7qNcCWLmgnVMZgCDqHEMsTlGqY+cX9oQSz94tjS4+2Eg0D23O1vuGhOEZ8G39
YPAoPdGMVcPGDBLpRGoZzlidgeOEMG3kQRtMIoMDVr0jumKqGlTVBJtbnCjtpm2C7JYDczlssLKV
CVEhuweaKDqRYA63itrwGbub/oSjV9wUaOM/5kPYffRtVJ0C+MHLpG6IztDujrhuZ7vcgRvIH8eW
Fru2ZMgml1FbPhlWhlmKYWv0rsCU7m5FP86SNsrxA/hKVbFhkwiOS8HXx9bEpnroI9uobQs4M+jM
EQKswE5awdMbp87YtIf/tds2bKHrflqWGixewSp3XDHfmLZLRtg72nXTsSHg6W/AikfHOzUNCmeg
nyQyhnAj7qE6Lw911DVvs2KKQelsLhDbeQjqDbqZiG3QiQyHwQq9VRMo0wCsDidhguYI4BtIS5Or
dprU2c41Qw0rQQcRviCMpVmeZbvGFv4tVQFAnKDe7UC1tJsc+6udR3txrghf7+BrALozyOUTzv4u
nWOprwZR0Y9B6Ypj1Gfx0VHAjB0mwFc1i4ObxrtgZwyI1dIonvTdErwVGUP3S5YFBC47yn7foSDA
gkGa+2kIOuyowURA1a/e2V6uD2K1wBzwIkzGMiuA5+/oY4vV9bYUpj2O1P9Ggvhbp+3/zvHjRXjx
40N389qVfxDAXP76b0fuG8V5jCkenjBRzCKGWfmvk0fyRsqLkAUHMlLHcOp9c+ZS9gY+fYr/RiFl
ITgT/3XkRm9YKCgOaI45O5UCvqC/ceJ+p7uVIQmlCKUMGRMYTcffC0zClvfaTNNmSAgIcgj6bLef
4Vi7ZGw3ab77mx7hX14vAgYdxYYIIUL5nvAAKuuULdG4qY75QRzmU30M9s1VntifbQMuorvfK4k/
v9Dlv38zddd9XhUTXojcd8cVsZTrIdja3fyVJG0CUnbyzff9bzYev0h+/urlUKR9+3LIwAjEJTkH
vofh2oD3f2CvGi1vUuwk0iqLCak/qEt+/j7/uGv58/u8bEW+eZ8eXTbDcnHDz8VR4OF6FSYU6vx2
P8OBPSPzZNMeqwM7yeNP3vHPPuDvRFB94cK1Cy/f5HCMyvfjPkiHlO1o+Z5tivTn7xSs/D99pYpe
NksYgRMWh98DYQpbZ14FGCAMgIgaaFa4IAGaGmD+sf4UtQ928GV2QHlj94dWpqwT7x0D3BS2d/dc
YPYZp0jqsF9rDB33FJvlGz4v4bhnzICZ2HvMnTcE5Uq+1QuNQmzwRv9cFjF/S/EovnKw+50XIJ4R
8oC/NdyopcP4zAdOlltaXpi2XqvHYOTu1giS3/IoxzSodjkqFgMjGjsNKG0Ambv0bYfWtuNDjc0+
h3zESpxedY9Jjx+FP9JQtn4zYqTWYXSg4Bnms58exmKynyf80sup6tbipoJqJhmYVvuydvoikdJJ
NVmBlSYOIMRAYJCESVPH2C6LSHWcbMZTqTx9qjpbXlVdWAJQDlhwakWx7Ps2xoh3FuEodqIiGP64
it0FrcY0zrNM7SMMOt8t2IqeeAxLQFaOQOXk01UYOnpajZuPpajaVwFt1K4IQPJqhql+aqOGPgID
BqswBRYx36zTUMK3sMzNlcUkFr8BnR+1dfOezMhRIAFqaYN1xyGSvfhKC0I/9j5ezitAbGcDp22C
AaHfGX8hQgfEb6tltdAu2B65nVEXH7REBepWbu6ArmkfCJgL5xXbCww/avnWqxa9Z9TK4wJ5HeYw
IFPogoBjWy7RFZQ7+ipr5+KILSnCCjkooUj51nsIbvizBsQaF7ccwATwvrrHeDrAhgWl16cR1PKL
JZ6D8FUCnUlT24noHRdGfA0rjnySWVmscgRSQqB0ClquU8MYrlUwlzXCuILRvx9bDTKlxRP0gVSS
P+DNVnY3Gtm/oCbr6XbOyfAC/oWG2LjxNcJLMKVH+uaMwmLL81U1aY9A4LuOswpllaF82ozhCAg6
CarmNRoEgqSZb9cwYRjNNElcOADQ6VgiZyQMsEzaxUsmQZ2umqecTMW+xDTnOJOONae1AGT71i98
xWXjxs4kmGC3+ZWpWTEfwqnt74nW4xNwxfX9ysSIwQ5STjD+oJbvp0uiEthL5qpCa+cTIlHcpgvv
aiyvbPYVn/fC9qGu6VGXVXvC7KWXH2rDwvq1sKBYY4HQy+Wtljnhu1pC4L2Z2FTlW1T5jqcxKeMj
RS1aYPojxw+9qqIj8EE+LWs277F9DuFbChb+NM9uAPaxmGZsIKY2WhHhMFfHEQ1TDFkhobdkAbQ0
mqLGb2cc7qfJTP37jtj+BCYcP9RIQUUGdgEDLYBME54YEWLDrly8jGrbkEK92AgCd0S7RnyzoqrF
SKavtdwW4PrJdxVyRJ85d8Vzi53XVvkpGQ1Sxkw0vQuRWwD3C2nuKmXbT6JDUMOWub5MEV1VXi/z
NN24mBqKmNBcJz16jtS4sn+e6Irg8Urr4aVrgVJH+IEfbhrQIHdDhGwPgbXUddhfdCNGmGbTofJ/
JdTC67aE8nme6+Iqd6b5hAFYcY3BarWd+3XZtqOpN70r1quA52MazXJIMpV1CVO6PskJTmE3NvUh
gl8ZWSlzq5IRcIsUChd5xrbenSQkPgdwO+oTkBT8CpBwfpgCXe+anIKWOzVqp6rZnkElGW6CVdQn
X8vw2qFMPjrkcmyBamP7rCvidOQLHr/4UUAFMiSy3LRzX92sU4GhF0Zm+jpcs3Lnxt6fFRKZDqU1
+pJVEL0iOmJN3KCHz3yY8uPCFNvj/rz8shBjDlO8PA9QjWwpxxgB118HSgonndsh/HW5IhFu73wr
ItGC7cSyaESuj/bYVpXDWWBie4RDSyfR4IJDb4h5d3FEpugckBJGZP1U+7C+uQglkzlfu9SulTlj
wopmN5jHZBxbu8+yoUUbgGQLXN5Q9IQ5r44NRaQe4iiqs2Vzu7dd6A5isVXSZ4ofKLJ2noQqG7Q4
DeLB1mDaY9KPpBnGy1Oer8CRa9klxCt4GkEle3TeObAlWXXb9kP2grlBsanX7tVX+OwwyS1S7+L4
kI2Dw/q4ja+HsRV7JDlWicwMTGcDiLxWIf4OF6tqDtj/AWXd5/QBePHwteTobCzEeAm2WNldm0/t
O2R7RGcmg/hlrcHEmjk1nxkWyinykHHSNosAAw9KRzzM2HaEnvW4eAu8NahHn2asxHdYVKwJi6bw
yCHSuJ6qvv64lgX9NAGfDVYHhjOftED+IG+QC2xJRiA4ksW1MtY+tTOQ+EHWgoteOb0dwRfblINr
v8SwOr8s2N2e8rHRYJFD1TqhZL2H4Ls4a1/JVw2Zeb4ZQaW/91HjdouqmwS+d7MNWTm/F6pB+Mda
kCTuldxhK5OfpaXy5PTcX/dhNiPIhk7X/VqXBrs0i9M9l0WPoglh1rddGVwgkHa5RdcXXRcshjBT
43dOKpwqEAsxiYwRlWdySxELsR+xYc/TGpUObjiJt9aIGf+zt47kj31gywHK5LFQm6BQcLnj4Mjy
UwSm1o2alrBddyueZBA6I/UjO3ZqYNntqEUJ0PKsYL2RzQgMIXRZw4uoDLKrqKqZSEEQCnwa4Qn7
jgw5D3eqQ/DjthDzXCVGi5U8x5rpOdGCzjXUwUhWRKzRRaXdakPDtFWiL5I4m6Dh2thG10taKoja
d10e1i+YsF2iE3IavXVtz2S3DXIX8c9QMXPA4ZGf5a/n6sKhz6G9tseSqnb+zKDbDh8h9W9ONsT9
E6JwQp7LOJJbLL/EgvipcrliAHWnMef6DhkeLkdymWuPKirmzwHydW7RnrlzHIJgWDXxskcyRH+N
9j+6MlgwXZUcsl5WL68CI427cBnNk1wqts2zYE3XCMiTMMj7GwYpRoK5KkzP3GX72nXzFxHPSEeC
DLxGioBHgtG0DEj1mc29XhXElKWYDx4i4VTEHJhCrMl3pZlxuo40TpC+g6QcZCtt5kmAwTAiIIqR
HooJvkQn5jzb9aOfT4Mrsh1WjCNSCLsceTRVj9JY5f2dajAJKZA5uR3CgmKp3/kDywpcVmUhnw1v
8JgyevqCw2s82WAFot0j6P5cY3uf8jZW6WQQcV0OHFqMvumRZbBggk9QpR1+aSL+b2Dw/+il0/7x
xODYfflOrHT5+7+ODGKJ5p9SuFigklSEX8gCv44MIvUG6iWO+T3H0O8iZPrXlD6Ub6BhApobajss
dHHhfDMxkBHB4ltJhjE+Bg5/a0b/xybsn/RvDCD+2GfGeN5FY7PIdBIFdIjr6v27gkXLT5yBf2xn
f//xGKB828ZWMqi9WzqZQrrS5FdjU4nL7HUYP87DusSInnHZgKpokj/DJl4a5N87999f8fKbfNM4
x9hSKXSUUdoOM61uGZIpEZISXl43bIQcftIv/+hz+65Nxho1AhKhi7BMMDMCRBFWaLH4Y/rjN9fP
v5lA/OiD+67/l5h4mgolaWqp4YhCCKR6mDDpQ6a8mrplH0g4JzbwPpiHv37BH72hy///zedmFDGz
vLwgWANyudKFBe+Lj7Yo079+gcsn8+++mO8mN6pcHfbHiFxRSC2q3mZlAa7BhsQ12r4Bennsj2Ej
aJbHv365HxhF6ffEdCOxxBSjR+GQw4GCjG21D1sEXs4+boIP1kZI+cKzfQGXF3l816zG6ByLJSSP
tT+hu/zoHeO2/vYjbXLfzo1wCJlRDMELg/5azP7Yk7lJ3JL/R4AFDFL++CIaN6tDnyFS70f5Ph8G
mXpI4H99okM7+u+tcT94C9/j3xtAhAAuHwRyHsryFcYPfT2OXGIlLxBhx6fO7/6zr+v7iaUOoGDq
C8DggjxDkbNEz0xMcptHwISvMUOJkdscQZl23rDWvUWmQvLXr/yDC/8yyf32WxoaVxnDelREGpqz
dKBYeyWI4Qp/ln3woxe4fLbf3FlsQYCtb6oojUiOHAkkWbb5FqDIMvsP38F3zwpW+aDTown20GDL
6G7SwPw8yoCTfPvXH9EPHkbfS51HBXW6WwRuIJnxvUN/3WyCuaj9pq36YRu4BQKrag1/8nI/+sC+
e1LEuuaNZT7b60Ct7c4N1Mzpgrzdef/X7+cHZ8TFbfrtNxJynSlnArmfJsumQxfBZQJXDW2W1JST
W35y8/zoZb67/3t0C5BEtWpvkDPwVA++uO3NNNyN6At+Atr40Ut8d/e7GtpFR0S8x+oTGT4UU4NT
7LC0eKgxD1r+sy/ke6I6ehVTYxul9gAI+GPwX5x92W7bOrT2EwmQSI23smU5zpy0TdsbYnfSREkk
JWp6+vO5/3+AbO7IwvFdYCCkOKzF6RvqxX4EPETxjcv9lfE2VdRbVswAMy1+qgPI+eJ5enK/+Usr
kqtG21RL1wMuDUOQj9OBYximauzAmoByDCwTtbiyh4wY1wXAcXwuw9TtcHZL+ByegZ/2XCwbfbQy
0OYleRVZHpBu5yGQCk4xMteljfOW0P2psngjr+yr8xC9y1UBmWnnWJOfMtwk3hMAdh+6OcJD9eDx
67aEf5+u3lVRR4Aqlhroux6yinoPjtAonlWHR9tbKmHScOotgOqeYVxD/es2a+brVDCjy84QmXRQ
GCZ4rMKDcN+ACU03In1lmTQVyKdilj6E54PUsTKYd7cE7/x7EWngiTtAyULQ6WAOvlHZSjb+u+F5
14FzBqhaPWKuefUA4g3uNuEXygkB4BKgxsJ5qM7AizuIuTrTt8shdD4NfLB3M7XI+YTLinbBORin
kNx5aDNcFP/sCAjaiQUZfx8WhYRnyHM87+/skgjydXYj6j1frn4lQZgS5TPzsf2tLAbVU0vvcxi2
gsIeiP3l0td2iraxA8AN04RLchml1EZjksVhQ5+EML6Z06ybdfYmLHcEZmUJG+9hwgmuwbVXGJZf
zxcp3kaAr7XRyCBhU54fGwo3FQHrKK6do99imka5kaBWZqgpZM4V9Z0ZHOrUpcWYZvNYJgoXCi8W
bMvSqWZ649yy1ozz7+8mp3YUeN3ADaWZvZTfy1BaT2zg2UZ6Wivd2BlImjWlZQURPDVHu4TZcghF
VlyQzd11sWUbOwM8lswegTNQ2s8QlrpxA0Byv0hB3fkI8o6oYUoIZ/Gfol66LX+GlcxuSp7TseGY
Rwo0ypDVOl6A84HTRJXJ38OM1LgxvdZqMTYKi7tUUoM8neBCvcIDSJ3vG5D597kjrtu22ab+uQ93
V1xWTQsuNLM+BRR92HPhBYfLUfrx0APo+O+J5Tt2bk1YINISZOcd6Z1yz+Z2ywVtrXQjBeAU1YZO
gVAgHcjRdu68NWfs23WfboS244vGnXi2pEVgAV8/NITitQCPLleWfx7zdzGXg6stKKQrUlyHRzeW
TSXYmJ17Vcz9ZdK9L52KwROgdgGmBR31nVtjNZuBmdqYlyvJF/5z//74sCELGFwYV6fCfe8ITpg1
3dd19tWNqtcptFKoIBwCuPQRvOteHo+PF1BQWv9dZQlBEHtkHQZblN9sq7CgigSKHXdh/8nASN9F
Pd+o6uOwA/bn31UBc5cvi2ON6Wh5v3G8rYaD21eiSfsx2GLKrs1dI7TpEAxNWbExpQjwl6iHpC+k
AaqNE8Y5vv679NumujnAetQdF39MHVfKBAH43aqqu1FASZ26Z7FdruOIbTkqrQyNyZx0+pqzEHj3
tPM8GEAq6u2zheBZFuahAJIC0TfxjYatdJspeo4Vn1WVQ/tUtiXkUZRHwNCAj26+vzzLVob+LFv0
Pm48UPYqGEThvgu3F6fex4PxAGIPGAhVs7FarTXBCHxc3FoDdF76g9LZ2L0yJ6uyO8AY+e/rmnCu
911iqUCek9lAJmic6GXH5+VTEAioLbNgy5phrQVG9IP8XoFozoZEctAUaKdB/YiiLdTYx5seAOH+
/f1UQEeDleGQiMb6lk1wSR266FF05akXXnld9g2NEK/Eoiyol/z/JsBC6vzwBj/By0Ow1kFmcHsh
0+CSDkk0RnYMfhDBu+W1HWTqnFf2IBjvULpcOrgWi/kpE/6DDisd++ACXdeG/0ieAyTZ2sTGHY4L
9BxtwoS51nJd95tS59VU87DIUDgeKCGN4sKQGA+N+YbQ+Eo+MhXMpx43XkDj4NOJOrqRep16KE13
7nIYhPvWBXa10UdrFRmhDIYBaSBdohO8VKRjZz+UlXzypvJHTukR+oAbt8Vry62pZt4tClaNwG4n
GQimlMH1qYqOFoesSmUdM2Un+eA+14UHHMKW/eVa04wYt5mn6JxbfTLBX8ytyxRm5CzupuIft3Je
g2i6bod4lpd7n61kF00lNuk6gRX02Q+54LFWJNgYoJV0HhhhHtDSygrwn5LWtfwDJI76uFm64BG5
kG9MtpVYN1XOJ+2SBmITOl0caAbG1lJX0KqZ8iDYX04mKyNhapsTOUW1FtmQAlQpXiIYwx1EHWIs
gOCPbRV596Cu1unlylZa4xsbdshMgQAzAf+SsY6forJz9t3ZYvVy6SvD4Z+b+G5pAr1F0Gz2dNpH
9HtnTbdTd2b6hdZGV62Vb6zeUzeDxjsDdlPk1gOy7jfKsudK1Bs3Gisrk3+u9t3nRwWYPCBJ9ime
PoFtHDM7huXEyxBmJ6g/bUmYrjXiPDTvammqzlJRqHUKqa17QClgsESGx96f3q4bBCOy8ZINVTzs
0ROiiqTp2GsxO2/EqzfsI9aSFVho//r+sBghY1Facwr9ADulE56KK1ZBeN5pgWJvyyINmKI74L6A
3y0AinK12vIBWBshI96HzNN5hZJTju3hwzzzZl+PEQEwCpAgAQL+xglhrR5jgdeSEyh3tDp1i/IR
uj5D7BK0VUCMCTrWfy4P1Eolplg6CwsZDIWC9usgBCSllse6FkUcEPHEAfO7XMlKwHtGwEcNmOjC
qvs0dMrfvvaKExJO8HS58JWpbOpYEuBBFdDFyCbD+OB02SNdhluhp5frij933LtIWdw2Klle6dRW
sBAnbZuwsf3OZXjl5xvxDmtYiMNRlB9a41MFYi4YQSeHuBsrx9r4GoHejozBtT7rsfSBHWDLCfZB
E06aABN3NsDvlztpZfk400zfd5LjCBFAYcXCbnG47eELBgHvzyyAbZeUD5rIjT3K2lAbUW/lOHIo
AEHT6qx1xyCoSbsDq/PkcivWpqkR2BDbmIH6cqykXYajGsmt622MwtqHG6EsZq/3W4HDK3X6G9G1
xxrbhcXVG+lw5cNNZfOCwzFIa3w4aV9tIJOn6PdVPWKqmnNoNoilwrg6bfgPYfKhioLrTqiuuUzL
AQo5o9+nc1dCuWbuSVqCxLu//OErE9IUNA8BtCptDjNphz1WkNNre34bEpGCEP1MOnLdtDfFzTNy
lpZ0bStBPn5eHGdn2f4/sgPuHzjEGGzC6yamqWyOWS8lt7EngO242OG1T+7cIRg3svPf584PLnJM
OfOwG4Le9QYrgT1uOt3kX12InOZx9l318fw4JHBQtfb8WX1m7X7rpm0lIkxx8xz+667M5z7NZXbf
28V3D5jcuLXYj8sTYK18I5ZHvCPOc8O6xIFUcIE3jj2zyhcQueeNsV+rwAhppbWN51VUEHLvCVaV
PwDbuAcj8Lpl4T/oO2gE2jKMIIhc06eJVD844fegnG8Uv5Ix/lpwv1vVnLEIKJ0cYMdH6j74UF4+
SqBNN6JvZdGhRmznnTtw7MCthC66j2utfwRLC1Er67NT0O66AaDGwgz5IHesAKBOocoLeVW7OnMq
oEGzcGijtBAcvmoi0fP4v+spMdYQPS0Re5kr/rHG4W302q824xvb/ZVpRM8D9K54WETbyqfoqsYt
8CpyXpItsK5BY1/6jdFYq8JYnKG6E+D2f8KJguR3agm+l9AtYk34+XIHrU0l8u8WlHUANYkcnDrI
b0FhwCqSwg2L9HLha99uhLHOFPCtesBhCzagrq0A5g4TPi4bOLy1bzeD2AOFPKP1mQ/okR1R9Hs0
OVtOpivfbiLk5tyBPnXdd6kL8HbO6akd20c51BshvBJkJiyO4JkTiGFLAYHOXvLQP/HS/gQWI/TL
mVySy/2/VokRya03NtHgohIZQWMTerTHMMy++W39y2qqw+U6DGry/wJzbWJEshakq6A/oFLfadO6
A/jXc8gcu7X3CyzDOzmwaN9k+Q0eZ6odtFnFvrDFq2v1Mq2ZvXVIWRuu8+/vInG0KDKuqzFcOXns
eu/FcgPI/dIvl1u5VrwR6P1Iu1z4bQcpD5pmxIOxn7iBitnG1nhlw0OMIB9YWPklTAPTsS+SgEx0
N7DuOaMKVgVhcd9t2ravhIyJkCsWF0yhqerSCIrylTs/gO1x3S6ZGME+WorAITRQaQ6BYH2Wlyjv
pS+mGJxUXBBeNw5GyHtVMzVV66Gj5v7JQpLluftmierT5eJXuscExE0AwoJ/xxQyytAd69nud8Cp
0v3l0lcmkYmHy0gO0S9KVArV0LexLF+I4yauJTbm6NrHG9GeTxKKgXbepR4p3DEhVQuZ9AxPyNXG
958j+oOdpumj4UK2OtQhV+kyWc9FTT5xCcJuAy5Wo5PrusgIY154EjcCqKJjwz3cHqD+Nx37Yuth
bW0Ezl33LkvwcGa1HGaVKhr8tCEBvrNC0j87GYia1zXAiGRI3tjeAPGhVENYDlpDzm0mwd0E5n/j
5LXWBGPBridm9VOXowmwzoipTx5Zbj/mKvp1XQOMMO6Vq7UbYQSQUG+HmdxWeZOGjFw5h4wAjsaM
61JmKm2q4gvQ5i9SiVd/yB6h9L2x51uZpiaoDY/8YB2SSqU23gK9iuPYLu+msL4b1XXesRBf//c8
wrUrTBhA706hZv7mZ/4dBH9SXsmvV42BCVxjk1tXmSixpKKvQETORsg2gnup3evc1Gz73HfvAqE/
qzCUbSTTKpo+T9PyrEj1rK3o8+UGnOPpg0xhotIg35vPjWfLFGp+UBHISxDhrandsr/6C/D8qHwj
jkvI+y8wOsDnS/F5CeonFcr7wup+UGmNkG7yPxcB0btGUi8uq0DHuLFxYi7LK9tnRPkAhiyrQyrT
JVIEXHz3YYBoxMb8Xes8I8K11YStN7Uyzbwl70H0pNB8+R1GkJC/bnSMEHfn1oYtTyPTWXS9SB1H
guLKmCu3HnHWWmAE+VxpHaqaidTzMjvbV1MAiSUdBeOWX99HIQ6BPBOSBhlHGyYglkhLNv7CzeXd
5EO6VTrlgw1i6eFyN32Uac+VGEEeBBPknAdbpLRSnz1oSMcglcO/COf6jZFeq8FYsXsO7GZHG1xs
LaB0D3DWODkLqf6BzmuzhcRYq8OI9KlQ4LhP6KoWFk1x76s9xB9eJu5cAbc599K53neZhJN2rC0Y
NaWqCcVx7uwOqlttvrHafTSTzqUbgT7Qgc6Cj+eB9pY36JllR3AqoW9weYjXijfimCLLemTGEEcN
gx9QoEPqxh5r/a1T5NpENWIZr6NV24hBpGHQwAMIV5pKhZ/bBv4Q4GbvL7dibYiNeA6qmgCmrjCN
3P4VEuPPeb+8RWGXXi5+rZOMaM4YjLM4z2QaNBHsMUYnzl136ylzpXAThibrOQgtDXOfHufU75bv
kBuYMA3XTR8TdgalrLwMqNemDIRo3Ojae8VhL3ZVv5hAMzVbwFxwFB62PQwYG++majZBbB8h8zHx
TZQZlG0AzwxJm5awiLI+ZwEU/6Fl3CpGX3xbU3VrQSrW3mlYssxPXcACAXlM4gvoYUCN5kZLUjnV
Dorc45yC50NHiBfOMIabQr8u9w3uu7FQnkUrb+qRZeqUTSDIpdZS5t4T7Sq8vEaU+MN3aPFUxWvE
oMR+9L0uCOE6AK3hwzhFTpH40B5qvk2B67Kn3vWt8oed+RWUHpsgx01e1cv6ASJEBDJbRRnMtxAY
bsZkFGqa90JBVPYlmmoyA/LLpDo4DZ31EdewS3Yco6FuQAwQvn0zNqyMbtqARuxFT1MONSDJbIZL
Bk3D5srhNBJZPbkaX07b1MLbd9yODa4j5/aKc+t5OM/T/12WBKJyxvaQi5T75fdhah4jJzuxoLhi
w3gu3shjkLiHyCDBt3uaIcvwU9BG6RL+3+wN/98Vz7l4I4t5A4A+Tl2KlEDdGQrkkAadpvIXGOwb
i8hKBjOxdgquQ36Fd0hcrZRl3CKFUQha+qX6dDlU18o3UlgJBvTQBNCEKqFXBuSxxQ+gAxbHFhJI
16UaE3KX+wVU9YnfpQGeeW4WkP9x+lPuy+UGfHRBhBEwoXaqzoZhEANyzaTKHYC75S22vEsiJ0Vu
Zmjb3mnH3riMWuksE3knm6IHKShCZ4G1DVcs+UU10olnpjcas1aBsSWBmRDEFELRpqqHev8+mj2o
8QAc/A33I1C8vdxja5Wcf38XcU5TQF2HYs76UE2dktwqxG+h8+lXYKFJ+8uVrKxeJuoO+lkjNMd6
DIvL/wA7ffIsiEFdLntl6xAYMS30qAY5By1Oyq3/qRG1/lotVvurdufx29zS9s/letamlhHcgycX
Omi8rnIZLbBVywqIJAMHR+5ktVAZD5AZnuMJ8fLP5QrXOs3YroxQP4ZwbobtSth+15CRS4uiuHLF
N7F2IhhZCYvIFtcXvdpF2vGx7o/2dVshE2g32iDjewVuvGBKxU952FS3fdXZX67qGBNZ15VNVrG2
RRZvdHDKG2p/xyF33gjrlW43kXVQ+JFL3WErWsE4+kZDnBrv6f0WBHFltvrn39+FG4x5dFScF7iw
Dk8uFw/YxH2nxfxFw5l8I6TXWmCGtHImPeFwnFpzQ3/nIBT8XiDKuGWHtlb8+fd3TfAIbHTyssKp
1Q8G66aKGmcHb6DR28B5fAh7QxL/q6b+rgKQoRnzedikQGz11VPRzHO4Y/DnE/uxa61PWVc/WGEw
ELhnYj05hf6s5lNueV575RwwYl0FFHvHErvKcZZ5uLPqEneIdd4IfrhuChux7dt0wWEESYtRVdZ3
FeT1cEkyyX7rOXRtkIyVfLG1AhWbNCmlToFtyFiOkGyv3CHamGQr64YJqfO7pYZ4HSroMqik9tUx
X/QbCBk/r+ogE0zH+xqC+XppUqGabjdl9M/Se1vfvtI5Jpguk4vTdVUAMVnoLUJ780RIt7FDW4lv
z4hvKEHa2QiFmnQZAWyFmELa5OTZz7N7KyOfr+sbI777HH7UDmh0aeSFFKIH8IjEE3KzsZ6uDawR
3tB8xbEbY5sWc7vcZbYz7Zc+Kj/Bh4lszP61KowluytdmNM2Tp1iv/YQDMst80kK68mNt4W14TWi
N5vwwumrFv1TWu6Rsrw4ciGuvEXwjNCFm1QRDhWtU7ftinR2F/WpLd3hmAe6uUbECRnQM6LXjSaQ
/xu7xiYZbgkyCo/MIa+wEb9uBplQOiWaLGNw6U7hzjNCHC6y91iHyNPl+bkyvCaeLoL/0jA6WP1L
moNEfFYJX27yvnTn/citNvhzuZqVYTaxdRBMYqFPMyRp37JEPDVQAYRVkB21+8sVrLXjP7FcdHKI
YJhFuH7hrbPXvf2SOSy5XPxfdQTzdh6jbALrII/Sh9AexD4GFtChFR2dZniSbp3YebuT7XRoPRcW
iuyP3coYfOKNeteaZQQ4DIBCuMrDxr5bqHOkVZ/BHtcSr03uNdcFuIm140UDIyjS8bTQTBygwctT
UVMv7QsvvHJwjCAXi1XbUL/k6bDwn63ktwTuFTh8LRuX/2u9ZIS5nqHtpGFGmGLTH+Y7MNHF9yLw
1OPC4a933SLqGnEOaSTGoIgDEyIV/IA/+g2M4F4FTNsuz7CVCDHhde5g4ykdlFIQo1uYLypJ80+B
7reQDCsnIhNeVxDYMcIuEUNAYSrsaiFPc95/LUfaJryy/Jg1tbsxo84x90GsmGC7lpR6WhSa4ijn
HjLDRaxrBcqeA2UsCP1sHSbXeswI+chfgtnrsOV3xt6Z94UG9jUOfSK7DbrDyrQygXbhMDKB7TPa
kfszrLGp+9gJonYLhAiuHHUjvme/wEvDKK195mRTeyph4/sAJXhoj1+eVWdZxg/Hwli+fbhITj7c
TVILLIcafFJpe1AlgfYjiCqONxzySbTdHu/vdpWWioXgVZUhHIEcD+w3wSFcWweu9RLAeRJPXTOQ
gX0S5JHFv4qWOHDMg4223GmvnH7CycG9HUTZn+YiH8DY02McLbB1y2O7LtzlU+6AqvSsWL7Mj7kN
QOxDKXIL1gi1lXf3tKUKRuiEtcPGxnRtAI284y2+JGdae5IxPKMNURXdjX5ZH0fXLt8ud/BaFUbq
yS3YMy6QrU770vvSMUjRE/lcWfPG+K0VbyQdHGbn2vLHKqVLJ2JO3Bu59F8juXV4WkkLJiIQcjx1
tnRTheuKhhPwhyDznEQzsBj7pZbWcgrA2Q5vID9cXoOWwEpqogQdGcEAb/Aq3ElbfuJWIz9ksj7A
p6SIe1CkNtaElSRkSuXBXlw7VNEqlSIroBVqIQGR+SSa5uCP3daj7cr4mEBBGAkUulK6Sn2ui1dg
1t3HMM+mf6bSsTYuYdeqOP/+7oRtsyjIiJBV0k208vczn/rwT+eKpT8WI4iLG5lorb+MTASsRKYH
H+o3GTSDq4P2Jljxwe89KWq4QO7CYfMBa+3OwEQGZjD1rJniVWrXf1j4FTDppF/oH1HS/aTETeWE
CTBAD73aukBbeXgyEYLWJBxcSUDif2msY+7ke2jxxHZv7xbZx5NTJ4RLCGtfOymMnBBQVoULh3A2
hHGC/gZ2it6hDSNAEfxs4PbGBF+bF0Zq8FC2X0ClZT+1WtxNMC6GDHfbPHHssPeXk9vKCmtCB6Gm
JotixhNaEHj9wS8cKDJb9tbBaa308N8TeyhwYUq1k6f+TMODKuDEXPLsz3Wffk5476PGFw7nAWd7
ZyhONqOx2/obHb/23ca+46xY2oG9A3fUxQVlCjtyR6aXv3plTE3lvBlKgkUHldl9VcCnJe+PkXxS
5XWroXNuz7suAY7ShhUElDxFOcoT+InlAXZ7LxkvD9d9vbHXYF4AzVhqRftJQ2w4bEQHfXJ4GHIr
/325hrXUYarjQYFXMQ8yOGnTqN+kkF/BT3yApMKzmuiBWf7jNOQwNZ3737XYmqcrmfHvkfBdv2V+
kFkD0UXKZ8IPQ8umkyORHTuaObCN98KNRL+Spf62+V091jzhCalWBZQ+6a2i7j0b2N1Ix8SjFGxx
cYd5t8Ag9hqlTCzEJqZwKm2pO9pGe9xHwU4Vkvog38xNuOwvD9ZKnJiAwhxQXfhSwmGQzf5dNniH
2ZPfrivaiG6YtU6w78XGjvf67JnbIJVz7+Vy4SvjYOIIBzAkFriawO1eBF/YGOys4WvYfa9xV0Eb
+CfOelfAgONyZWudZKzuC9SquqEXBW6vM3vf57P+w1QTbeHuVhLK2bj1fcxHgHu7QeVFsLduFxL3
Ti4PVuv80QNbrCubYIS99hvWBJJG4Jwv8VQ9O+3We+eHmMjzFDU28K6/OBBqy/LUmS063NZwQab/
BP4EkAjwE+qUzx5QvbAPaCH1u0x29Dz2qpUwtsyz/p98GZWb9tigq+veGkz9uwnmR1CH6c/HNQX/
lmqAyc2hDLiwdtdNB2NRbwp4aYYOPGd1tFjeKazgyXmAijpY6pcr+HjDD+fqf08IWGHpZWBCJ7qF
IGbFhqeC1fCpVb89ezxouUXh/Dhp/jUWfD/xsGX0qKA16oH/M/ZY9n1VZg3cxKxj7QYbl8drlRhp
QAQDjNx7VDLosYqt2nkgS3EzL84b/Ec3Vs21Os6/v8vKcN6COosGGaAk8MluYIidDV8D3/uNy5Qf
l8fk4xwQmnDDtoJZsk1ZD8ecvI5Dy4KizeTah+tKN1JAFs6V7VoUYjAg6MKlVWUPPKD9l8ulf5xg
QlMSz8VVG7xqZJ/0dtfEhc+ASesjZ5eH7hYNaq17jCQAoxynxdt0nzCoHnwWhYKil28vwcae67zd
/O9tVWjK3i1eDm94PUBoWWGC6g7q9LZ3T4rw2Aj32GThWx5skQfXmmKEN+jfdKGwSkyKyKkPnt00
O9zvbukTrsS2iTukI4HvfAU3Ftlmied4Dy4F1Drq5B9Yne9hlv7r8piv1WNs3PUoIRgXzF3CHP5S
+NkTLKhvuZCPbje/nglBGwvLWj3n39+Fnldp+JdJjMzoOI8KT8h4hnrhIxxzg4bt52ILHLQyKiYu
0VpELRmn0JkCl2kfgc+3Q5Lf0lxbiZDw/Pu7ViygnrBiUF0SCPKj4O4zpC7+tCLb2DWuffz593fF
53Vet61wdeJFeRBbBP5VDnysk8tDvZL9TBAedypgLlscz1qmz75cSs/QYdV1UR9mn3C4ZSsBW7vL
la2NtxHobKDMdeD/lcCw4SfU++9xX/h1IF6G24fwRkxbTIe1Rhnnc5GzoO991GPBVi6W3vgwiUnv
qjw8wrV+ozFrlRihXpVILOFCVBKKScV9OWCBUnKIw548dTXbeMJemVwmQi+C1kNfe55KhkoPhzoP
SVxYAb/LZme8LgpNmN5cU99f1KgSB3cBMQgKPxe3vKuz/HH0hx+ObLfU8VaG38ToLXntLi1uuhL4
rcm4ssSprmDbmHnZY9DzP40cNg7wK0NjCuU1wRz0QcgELBmHPBaul8XlIppY+YOK1WRvxM5KZAZG
4DPX5Qoe5KimlzkMYCsH7yCl3tgp/j22f7BumTg9De9splWGmxNgioMKr50zPVRZO+4gEHw3jmCN
V9b05rnTDejMD1HhygMEUBUM771D7032lfPD2P4ziqo0UONJLvs/Pg0LyNmJ10w69wISgfDm/Hw5
O6x1p5Ed8GSBh4E5gnW65cXRYP1sefPpctErWwBTL69yiMMqKoMDfODrnSvHJo5Gj8GBsNa3w5Lp
L0CMk7SqYWF+uca1xhjZweHAOi5QsTssbOLernOcvr31Hd6EG4lhpQIT1Se6UOOsIqJDmIdJ28mY
21duKE1IH6TsZD8TFD0Qki5Fv4+Cbn9Vt5h4PpjDwCU+kOiWs+RXmIGaVEsdbMzUlWRp4vkgvwMS
ydy6+wlsAa+p7holnmw/2IjItS434t32ABSjde3uoc9xmDzy6DbF8+V++Uun/iDY/XOd71Z5D6pZ
uaKNCyH08Dfho/cL2vX6pBmLXtpu+ErH8puGG7Svljmd8kEfZdNXLxXEkhJd53Y8zW0Lx2g97Dh1
n2nkk7iM4Nl7+ftWMqqJAmyEI0uu2wBPK035lUv4VI6LswCh7MiTC0GR1+vqMXJAYVXCDUfmH2ph
dUfQeufmN9Fg7hyzehnz+x47n63LBwILevTuR71ubBQC+E03Qyl5knfT2Ew7hxeciKT1QKyCgy33
HMzSXIK6t8sViQI3ptUy4xRhC5cRYBF7CVeNlgs/rw/CycoKeqySdc6x44Uvv8OyGtBMHPLLs02j
ykY1glNSUOc2yuFX9TB0bHT8mwm6DxK4QA/GuJ9dkIvaT63TqCkeCNyToFdkQ5eUlrUtxW5wejnB
x3QRTpDtZwmT4V3vRi0OGqxorXgKwvJEK9rvgAcQn70ABlmcL+qbahf3D+wKwPAOFmkFt1Dorllc
4qi7xHCfddoT5Mjykxh9+35uoh5U1LmYcOiro9rqYGPL3OL7GDrCOjVN6WY6DlpVnADB8tOxcXmq
7Vw9km7Ga2JVAHu/hHkF04qaQrG2Deb6gNtdncFHe8wOngVH8sItbngeLV9zEAHeGkftwik7cL+5
aUPlnUMsojtewJ9zzxitd35ph3Go7R333YSSqLiB8NWQhk1HDoCl7ivh/RJqvsvBENo5wXRPR3nw
WlAO2DCm88BTSSK5twfl7Iow2HV2iSfJmb/kPtkp+Yt0t2U7yridup0L8WR4wN1CGRauCIdIwhtV
8tM0v0DZZtc4Jdgkt3WLFReK1DnMuDUELccWK5eGdHf13V14WhG7g220jrvuR4Y1p1b4L9k/dtX0
Y7J+dk75C3YOP6j1A6Sv+0WShymEP3PV7ObRPvQcfQXhMA1Mkvg+DL9wovSnl5G8qlmdoKcUK1Xc
FAQ9JlTsz5+7SOzzpbsLhy9jlj+gz+9BGrnxpvqHHQ0essOEaTwXsVcsT2CvyPgMm9/1AGxMvC1e
gPOFwhfz2+MUgYg8wTT4wel7dxdS1j7kJGOw0C4pj/2KqxtXeHTeY26Cw5yV2JXiElL1M/xUg07s
ZzhVP6Br7XjEqoc24Hm2bd2fdCY3XTO9lqX2YzV6p1rxOza7u6CkD0POD3ARvids+KaG7HOZD7+p
78EjGSbgYAxW4OOOIOVa+RuZs0+67568BVNOShqHeCRLGp7/aBfvH6ex3tzI/dEt0T0Pil07j7fa
nva5RT6P1If2cz3vbDu3k0DmX0MI5oASva9I/8CLCvMC7q/WWHYxnNcSt5B7pl/rMMP+8ZAJ6D4N
HrjtMz3aRfelipxXWtC9K1QAJ1bxQhcI2cJH3iNvjh8c4OWQTKV315AAD0lu9HkY+X1k85cMliRz
Od3xIEw8McBlQ+6tusKDww31o4PlOA88rwUUtruHDvJD8MzdZ7l909rlEYIWZ2Pj4+hMKdRKbrO8
iWXp3MqsfwRRKIO1dJvoPLuBkeKuqIpvCLd44ewxy+Y3Znd7+OjtFudbtQRPAXhxlh/EwNPtZqz3
SIM5IG8N/i6j6KGAtJwdDrHTPLpte+wX2CRWIgGO80l31kH74iHDlCpEk8D0JxlhVOF0UblXmj9m
hTpq/jvwf8Jd/QtoUmkDo2kc+xO/8k6EdTtfuW+kyHGizWNa34ioeCUhubEF3G4yHKtgipASV5V7
MBXvCLUPFfyEYllgTEM18rtu9HI4ZYc/Zqc8hEP7RDUYh2KgPyCVjUu28AcR4mE5e2lMwylzmrs5
Kg4KBgVxDdvtc8b4BCOup2Zcjhkjr/WEpTSfQUIENxXbeRJliWsHT1iNoAkzejRuqScOPvyfj0EO
J9HIB1dDdDXMCPiCSaH3A87O+8kfijjroS+nLdf9tlSseYVlXCTipp8WlmhNmk+6xHtTDChN8NST
0H0tpykK42Bs9GvjFDNc11sMf6X4ri9AEp/ZL29Wavc/FF3Zcpy6Fv2hqyqBJIZXoNvd7W7PQ5IX
Kj5JJEBiEiCJr7/LjyeV+NhukPZeY4+4kaTE312H180E8sSjFbnJzTRAQ9qSCO+1oRbueJV16V3D
mfrkBnUiZSxQolyMSqdTkQj8cj5yh67TAqYE5Ig3LU8NHPUoZi8ytqxvfNv6D5NLZNxGHEdqtSNO
bSg2NZpDYmmjy4wzv9y7JoQnFEETdgg19EQXMST6dwZS/EeWAmUb5pk9cL6QW+wHXtZOY4TaJi/7
o/XrTA4myjHOiD3q7gwRy29GoAZPA29+IsY3Ruu9ksOPoVfrt+ufl2rb+2vtmqwMxvRnFeMrVrHX
tD8zPa2iMjUSTs9JG7b8Opo66v4mRNj1JWoNf/Uyhw4l1kSzYhnJ+Nt65X/Xddx/ZN1CcUyM/OzB
m94Q6Bf8YcSt/zfocYuqyY75DZ62H53Jyf2SogTwsNhJ4BXbSL5W2mbwj0KLxS48GsSxXtZ+PrZ6
yXGWr/FHE2ftz71WA14bVNTr18Xa4bykUfM674L+JyUCKND4pDy7biaf/kljGT2gEmr9CSeY/9uY
dq5qJ7tq1z07zyThD13j4z8s3tB7rWo2nGREw0ODT/FXB9kSYuOW+WFDj+h/NXULf9p7nd9ZXExP
hifTCzI7+tdgpunE13zGO8iTrC+XIQHGV/uZnurBZ2dUgkeoVDfZZ4Mvhbc0nTE3cLu/W+gu2ksW
J+l5aieUVCvya4647Q+dZ03yMuRz8/O7Yi0uKHDR/xYSr0e75jY+LxZ9Do8rkoZ9pTdcxFPgA94v
nve4mALXj4kf7IGgxexZOeF+mCzy79zS9G1YInMBAyCOTd+7u3FRzREJ3PEpF2l4wIG5/U42MltU
Ubi26pYlO3GJ7ykE6Ne+C5FL+EXJswgwlYSkhaA3xW8R5wchocQ1t73PPurbamiD2EAFpTm77moz
omyWQf/z+2SeRGsDstE3dd87l/5ImTQlUajChsySlU5EPf4vE24wbIAqQ1tox5CW9TdR4GZw3mU9
mnHu3DTN80OT8ciXez/j6A1es/EFKSGelHDPTV+r3zIUf2N2zH7M0C1/6qam6jahrFjCXoxut68e
udRNhRLEKC0zKqPt3PkmFgffY8CpC7+jWOTk4cwOhx0uLVLsmx+fBPS/toh8injxMhFICjsiJh1s
q+qolEU6Klf/03hQHSmo3vUkkTuZrtt6CGYEJHnW3C3rfBhjpLEY7SDCyhUOiKcGkWOm7JIOl1ie
mbJvemtmlLkHYrdyGolaC85FHGPg7dlL07bxL83kq0BKULnIidRYOKf6Fb1W21YIVic4+1xq3ryP
ZY8BMJNyOssaCt09UQIDTE2a6JCKsJCSYsTW96xn81itOAVf+lnWzdW1nShzv6Mj3QQ/hhIVw5T8
xsCzhhs1Mo/v8kykcYsyctXza5a6fP27rmhNfHUdgQHDRXbJL33soplDWoQI5b3cYpM3941eu/R5
4CjtHQp0nq/26rY43HDGZOEYN22kD64xJL9MqxOkQrskoy9uUg5JZvhl/xwBJWaYEeONomptYe8o
Dmi3UnbMAd3Xpv0t/fcq59I4y++4mfqhaJCZtRe0j/tP2mG0qLyq0S1ttN9FZTkGRkMxyEOe2Tf5
Q47MulD19Sj2Wzujb+tpa7lfDzygFPuQoSzQ43fupT90JgtppRybu1NfI+O3CkPf/IUNZW1Po4na
6ROfTUB2DPok15I1iq5ljRd+K+nkEKQmqcWAFUEhCR0tiic7cJxbUh9h901tCevywO55vGT61MN4
gr541PfxB3Q7pl/a9jh8xtCq4dCPCTHFNsJEf3Ru28SFWAfoS9Bh4RXSK7P2ZOdhnSoxKZ8UTRzh
dxhztf8iSEDTRet3VR/EHi//pGNRjmYdkej/9kE1n3ixxFBNSNZ+zCxrd8DPzvYlImVMXGwwgfXn
dVlTWmYu12OJjr9UHeH1HsINjhyblfinhP+3dLwfS5g2sHmPfN7e0YOJo7tGTNHXPnL/b8nY/jk3
kV7KNW8RxIcPJutPKHkKaZmGliCBoYv3B1g+5HGBZdZW45al2bFVo1bV/h1vUODZiNa7XJI1qQbT
1fSewSMsCjjW8HckSiWaM0H60nzw+RimavUZSmbwFV13ZKgjgRTS4sWLLnKaW/ZHiAWLjQC1+qs2
jcNW0DHyp00mFu7GxGzkxBu0NZ5Ql+Cf6ybpxkrruOm+I/VjWqQmxvEmk7Y2VZw0E3+MXFc/RMNG
LtB67f/lOkLkg4NFekPwQ15CZoj5DoH4mbvIzPH4OC1RLQrkqLIfOC+kOdZxopFfrLPtYZiW9HfA
WNQXCh+mqnxU87996vX+IJtxWk8pT+K3GUUR2aGJOGq6nNfL9oAraK+LPh8SX4VoHZKSYMyoT8oa
CVFbtKZxGeSWfu1zlwk49dWUwlif267I8CnGJ8UIBi0Ja/R2beM2je431uGJ9Zp343GfI7yc4A95
/sCWmg7HfpOTr2RN4uEQMcg0j2QMNMNChK+NDWKAdLrdcaQjS62eEM28dXFdgALJw4PydLYlDGN8
PwSbLDtuU6PtC1Lft73sdrpJSDNpbI5MsjqqUgi60iIlZP9sOpvXFe7SBYp+nkUf30/lE4xJyFpv
iRmjC/C05Pf3qBkXGMj5UtiG1usJRxzEy0rl7VjmWTdC0s3jKC7gPEq6Yq9FVN91YR7Tu9TmUAk4
h19cIdqwfllt7FItDtGf1WJ75GJYZiDFTzSGrkvXKksrjutnrdJEzcsVry5bLnKFCRGCSIpyPIFb
6UeaedWXHAslNtc4r5+GRVF16b/DVou0hnKytD23//Z5rRPgGOl4y+Y6wvTpLR5ZnSiPkNoUhFVJ
Ux6Q+C77/GtlS+gLjh3OnLta9ulhx/uuS9426RNaQZeP4L/N4USv/acjo3juAnRQipB2KabIiRTw
iaTAfhCUnpz7BlMSVl90NeGsySL5BsRPNxC6dTukB0wme3NLSU9sEVBIP9eAh5bU90W0j9/ngEvq
Zu+Kttbfp7RbNyY+UJ05A0ZBZ3jXvbR0tREKpMfvu3Ml00LXo8Bns/ymZIlbXyyOT92981YqXXj0
T+cnpIYA3PVI45APAhezfsnl6pKbw/xtn63G4Xnelt3ld6tBnnU1ubgOV4b+2idE2Ur7NoxjDaYl
gLlniJXBlPefarhJ7vdtyOgDcKe5PvacxNNlkivXGXZ1vbi2cJ5l/D/byEY/RgxBAWcPVep8G1yy
NLDZo1gV61IeisnNeXSOWG6XR2En0v+OG5/pa6KZBbTVK6PVn9HN83BdIRvRsAcEuX/UJGqXZ90Z
oR7gXW3ZGelDib6tc4yi7UO3Up3AzEJY/XdHUZDHUjtv69eGBvAGM2gW8fai2iWMpxHKoVgWcCxs
9GBHJMUUG56M+LXHEHJhsWHTGSz5Ft/o2KC/u5wj0mHEg1/CVZNJkYSGihX3F7iEwbWLJtJlLAyM
8gyXdxPr/7rYDO6ZjxmqX2XW6OhVgJ+h/ygMEPFZEA4QYJnxOn7JDJLutki7oWu+NujUCSYoNnXe
lXZK+XyOyEb3L4Rfq+Vcj2qJH/vd2egORcr+KR2W/mxBs2xX7AiJ+sW2Iak/6SzY8kl9gIQb5y9Z
8Ut3TO4A1MZ9RF5toZJon2kx9T0xj1m67P4PQQUmgygn6uEareq8b4QuUyfX5L6p+zh8dXM6ysvC
MjhUgPC6Pi8kPqvu2OtGZn/FstbRG1bo2h83zNrbE41IRt6ojbP6Mhndzre8Ed1epZui/bNGGAOW
SGgaUR5T2ASek+zW7rhKXYFcWL1Xg6O7F2Vmc1x2ONwJPS+1pUaDnaVZMhQZxrgNcApaBLF0MOCi
/CSFS/qTh8KaV4lSpKt6mo31l05GB6CDeWqmh1FNKs4LdIn4EWrRZMGxBlnVGN2LqOHbY9RThMvv
o8ryNz/GSFzLok4tb4QNGR67lBIIMptEtUg3FmwHaorjf78f9TAQD2hPzBpcouxa/AXB7Xxbmhnf
y7cCtpO3CZXO4xsm01iOBW9xhl4QttcukGj03yeBnAGGJiXaNhN2mGkdjyUKT9bus+0gEDHXfq3n
kANpwYP3MeJFYx9zOwcGRI/i9mZlqtlAPxEjFjSr5JIKHIlpsmlYcCgdgWqSbTbbXefxNvwUdHbb
MU47HZUY5ay/kEEuLcYhuV5zzMtuKVjUm+2SaZc1Q2kSA1LZQYq3VCyLovVEbNjFPfjnVLxTlo8r
LVZdR9sLspHbxZTOIp7mysn0Xb4Imj0Jn53DqO1KU+sWNDULHTBhjIcc0pQFLNjjFCc1uykmc/cU
xW1ooVYSVmmofRjy3myx9WMnjzmmn/QOJjO5YETRdmmPwvRN2+OuihogHdlgejEA1e5md91Gn8sC
IzVrDrSNJoofbFnyA+xuK57EbxADtQiJHQ/C58t40lwT4KtsWiSGpBFhHuobF90s9rsilkMTPzdu
H+39tiSUXxA+se4ACvoJU0Tf5aZaatGwCwSJbD4AVpj/1Lth2QUjqqEPKH+yy7HbB9/iHkdm8aUe
dzVVMoam8TWysWRfwQiSlRjDSHwam7Hh15E0nqBdJMThHOeiA0jSRG3+OLGVAWpbyCoOjDFZRVPE
Tkg1W7rjjtcAAffgtkE9m2hUJ9mIbSpFTFUCK57tmttAxfIBwQX2yroF4lEZZafkGMBX1wcj3YC3
3azYKyG54q4gbWL25xr14NEBbd4ZKAsgGNNhDTXL32BNXfU53alq/iw7B97QcXhyixqv6PKTwloS
H4dW1MtLl2IJeE+jKNlfVbSL6Cg3LM5nVKFBjgE7xoi+k54zg8meL5DZU58ATEWOBcEtP+e0ZHYL
ywdAp319gK+NRZXqaVMfE663q8m8t2eG5Ct7auClNI8AuubHoQmyO2gvovxoJbLfjrjgiK34hqQW
FJPvGS2txSisCjfo3FXpnNHtT7+OSXcAI/wtSwGPsmCFy8T8D0BU1x4xxCy+gNGN9ff1gsPvpPrU
RbehJRn98APJ049OdPmZDytwUoBq8pCmEmoWH5jkV4lrpC67uW/SqvWDgEXOz3sLfAAtZyeQQ6Qv
EFtk+oe5ScDMbANJcF7PqweOiDPjM3EIHf/IHA7HHwjAxPJaDGmmkLOB7amrxsDguVS55j90gzv+
UCMP7GVFygjmjVxv7hka8274oGkjPrC0YAfxagGWmddMxw9uMrL+hy4gX79nudx+zw2CNQ6rl87c
reCZvvXvYFfuF58mwKW3JJPXesWYfd+JLLMYE+qhf/eJAc7BYyPj98TJMPIi70LNRaEbRtbfnQrZ
cGqisathQ6fKnThQ/X8rCwxnXrR3ti5g3fczKBQoVOcCyhr9uOZqvq34t65wmgVoOFBL/uT6BNi9
Rqbci5wNqJatXs99WNIH1DSvz3G0OvYcuxiUQCy2DFhoMovuAm/sPgF2Sdlfm6v9LgtrfjU0E78S
LMtHsflw5AqgHXI/AQvHClDtkltQBxGSySYBpT7Pnb2COUDWSpi7WwaH1jHBn1VLsmfVaAPsyU6j
sXJnULD17czunGE5UMrIPw/QF/xcOUuhPCA9/iH0Qw9K5xrA8Wre+jrAVQFv618uvbrEIyinsd5/
1j5sB1RZ9a5Ixrz+y9as+dX4pDuSdFqwkLj9SFQTXxMFmKXYcfPeOog4F3BDRrAj4pG2e8IpO/d9
jBCuMHHU38HoWso8r3/j4yS/2jo3NVAadBC7HunSPt4hmFFjNP8TqkfDstjX/p2ui3kc9OzvaJpg
pVIDN/5I4nlrcTHIMS5lNoBx4xIVrZA583DIU0Ev0GiLM4235hQ3bLxTyaRhcRTmxzjt7ti4fDq0
Db5M0cLd2wAd5qwFmeX3Mwkm60pAyBTJn7J7MFYv1zwe2lPbr4BakNw3HdzApopjcpFFtO6o4R4N
1oF1tuRRjB29UfgHroA/o0OIv0GyZY9e+WKaA66V7N7EUQTAq2X5n9YkWFzFFOgxikx9RJdL8pru
TfPYjQliJOM4rQzzXVrwxe2XOY38odE6P6A6r0f+phSsXPo+aQs6MeT2DgtKyVFKFTrkIOSMo23D
tndhMHCkbXh2vqxcYChsAMflWNOKHCGJh0HGAAVrn71gSRY/VCubvMKRoHWZJzx6EkRlWRFtY/pf
QxAOB+p5w1YXtNbF3PmswD7Ro+0p31TVQTz0uuQz3eCfiIffhJFwA39Q/8pbL87tno1PBiF562FC
aGLVTctezS3K631C6A0lbf2/WH5zWQM+Zz863JoZBmesnYJtZ2D8MRRVDlAEWFuGiPtiXOUOSGpE
ejvSiPT6gMsbpY5RFstTGy3pG9c0vmemsfBbaxnKNNqy6LsgEzhk3wnIWTWMiXA+Cldt6Gi6zipN
f4UsjLe6BY2mOpNeYhKioagxpF9riPwOAYF1F7kjJRmJpeBgNTLnym5o5G2L0+gnIHksnfOQyj+Z
lm2ZMxqqBVvHPcki+5RhY/mh+IB4e4KMBwYTTsN0qJI2+jY3Ae3jhUFU/7VDEeJWhN5idOEMEfiE
puq9JQN7GJusm4pZJdu1TtNwVlO/gVvAlf9cs4i8UuZSe8zqAcwpYvon0DnaLSdgb99gazxglLHD
fLOYw06L6dzDlrDh2bWiARoMljSKEV7jxubGF4jrV9wFdyLyApLDZr8n+w7tElDeWOApbHWDCXhg
LSB8HR3bTLRbMaMrpTRhNPc2m9fjZv0PaaEbpgBjsC2M2TmBPftp3+VvGTYPiZlCfnc7iTvi4I3v
XLaVECMshxV83h062ddyxP16bTcN2ncnHwv+N4cOmwpFY9TXjqH7c4B0qGxgBIafsDbHSOxoXIVT
pZgzm5yQWglqm2iUCFMVhrtJp/NRwwT7sG7OAFSx9SUSnv3zdU8eYI39nnXnxH0Ft9DL2rcU9H1G
D3m3q7t53eLvVJb1KWTt9pCkeQxMx/BMF3Ro+yoRNCqwebLKpma4+nRIPqYG/DacOfMJ8Hd+Qojo
/JT0uz/nJG+wq+0Gw1C+vA4K5bCz3MAY7Y0Kf1OWr8cc+vQyZL0re2ynZbqi+UKwHK7zWZIT2aax
oGke4YqlCiBYGP5Fw/qaoaceLvpoOCqg9W9Sh6yYJBDdAgdhDdIcaGo8y5cYF+2RxmDTiz1VUfMA
AG9CywptB3XrEYYlnnB1z+MRGaY/LHZiGSrE4anljs+mwQ+97S0MvkW3Ki7ZAZOUiM8e0F3yQ9A2
7HcyoWF9oB335IfXJAzHpU22KQLXWnv5MqSLr28M7UnY72Gqldt5w3m/6AqcYKBogh0AQVV7D4El
gFPJU2cK+L17hD+nQnZ/shHj5S8EwG7hMIvM4uRTccBHlDVQLjTAJu7mdAWAgaEdDaBXLDK+ueF3
YOLDblHPyiHJqHEGF7NNl+g+88j5e+cMSNIleOIx4U9bL5pTmHrVPieEy/Yf2tPhQ6RJP6NtawEz
pf/D1qQtK6IwDxue8Ab5pdsyTdFaKImgl3dILXRyV0NOsp9j2PDTe4WsiRaXv7Wsu9VpnbVvOw18
/JuqVZq/PN8G3RRRjrfsX883ZjDFOzS4HPNtTuLKLztlaLCI0VTipjAOLfQDW6dPCRwh86lv27FD
VCGgyLYcGhzqQ4luaLufNmwy5lnttfN3Q05dD11ArOr7WapR/USm7sz/c5CzjgTgtB7ql9420IEV
fa8zjhVMuZR8L9td+p8BC+DXE0apsEBqRJHU/Ui5B4cGpJn64WRRATACxdP1+ovEfulueFa76bSj
HCBAuT6CjBRAV/M/+ciQg2v6GM+zQW+DLJkQPf2YiDXg/0IUVoJQhMF3v4FhTbgM0GyENPspRTL7
KebTtJwjXOTje+5ntONeNOVYOK1ex/6MTwBlLlXUEs8GuJKGYfqDADtrLr7GkNkUBLvS9Ml0b9Kr
GCKyfyA5NJpv8eAXfcCDgY+1hFoUT3+W4z/6auBYvaoWCQPuklDf8vdhjnAyFZ0UOvpL831u3vEm
DtsrzGPfreKyTsR8iRHJAfVBghovoNJZyNOfZMPV9QvBwdy8IVclRLhY58GuHxkFNA39CjDPA0nx
VD9FA5KGnwVr7GgKDPh1AEhA+0XfsNJO5H5APlV42GWuwzX1o56QjZet42K/V1a0/jBNV/kR73Vv
D31Nux4H/EbiJw6CZkgLcJ4svUe0ThiPjiGL/qgGVM3ifB67ZL1NiRiELjDn7gSDia675tzaJQn/
bRtwXcznqfXRG7FyWE+KuxQSZfBtyX5E/7ysT4H3KWBQEO579I6oxbyH7kTw7jIo5jdwwuvi3vOM
ajOWJE+o7M/GOkyLTRfy5VI3LGUF2wUiQxQ2j/EZ9MwIMHTKTM3A8gmQExOAxa7t44OFN8yKB71S
l7sbPjqI7o5WIW2cH0XaaP9JTEDwSKGihQ3rEWDUBvxi2JOo+6WU1S10tJvEu9mGWspHzNXWBQhN
WIIZh3fA/1JIxIY8JId83iXeVQGEBSsnxBTDCNGLGltkUwF6WrNHnecA1c+Q0Y0gC3bWprOt5Jav
NBQg27O1PbiUr9kb0kyMASox87X7GAmUTE/AUubpuZ3bOvsL0DjfXkXXMPGuIrwgb2NYu+glo1jw
8T4rhJJ9IaG99h4aTWMBcSEgw2esoiJZsns3bl5eO9VlyTXiezM903FFfqYevHIHra2eQMtTWtOy
68fV3ocmC+0tjSE/ea7F6PxnWEfVgv+1HBT3ajIwynZBOoERNN3edg1zWPkt4BZXpfhO/2TRt1/l
BKi+S0Hw12GGqEMT6LyyeB1PE2sEP8Yo5nVfuXW8BTWV1/x+qrsNoo+RWeG2M6QqMschnFBRFwua
nyJApyCl53IerfTlrLEAA8DboSe7QHjB11tA6VYvH3tYTbqrFfOafUwzwJeCexOGw7Quizsgo7Tv
D30X6BV6CPrSagWRTD5D+FU1EfG/DFmgN/IO6Puhd9iYarLLVwbGHQVhwYArzpsXInHWAIGNYwcG
p4+wDEI72N9/YyRnDrgsIDN25d2dw3M+FesCA+MFSBjT9yHOANss28QGQKp1vFRJcBAX+ngkAMS1
FAJXBMCxpzlGts5DDtg/fxoN8Imt5BaFEfIRC1Q6myuSJZOA6rCRhp2WKBhLyHvspP8aNZ6zpFQL
dHYPBDwDtDT7pocK+ihXFyRtsE/F38+pLjfUbF2zQe3YLzQWexQNtxQSlATVCyXN8TNiteiTP5vO
JX0G1MnVUUPQ9ZlrBHE8StDPA/bbfHQV1Bs9tH5zwKiIrqg4Bv9Yx5CAFAPcwiOOStFEOL+0d+mv
XKhufwdtB+zXBpjAeMjd9iYjNv5Cc+bwlMsc3xO2mtQ9tHvaZycGH1/zAFVp2pVbj2/nbme40e+6
Np3EtUvw8xRYkW3yovqIhKI2u6UnjhsG/Fhjsc9I7dyPkfBa37qpjj5njWWzlK0lU9HG9Ro/Rlis
9HWaFe+fBsrS9g6pFTOkGAZahYc6V6wuZ9sM458OjSQAkj2CvU7D1HRwX08TdiBwzaO+Sxcpkifi
IS4txZQ6KJvALQ1jNQg0tZSLEQbRMhjgcQh3InnlY0p/guI3LeCZMakL7boVKXQENqBi7WXUVLOY
amwYyR5eeTZMQ7mnbO/KGqhfUgQ8pfQc8lp8tilH4JviBJAngTOAHAUOc+S2TtH2o08tECc1QmyU
FokNqusKa1oR362DH9xrh5xPWWDzRNg9x71JjgpG+fRZ9JkidxhQ8b42vq23w96w5mvfvR8PQLVr
WgiEK9BTr5dx/w/HVluXCcdPfJgXBZQAob1RfJAdSrlv9WDx5yRM5mcSFtsdaoH3RlMDaQRkxxRS
SLCR0Coqu+4lBReTH3Bt+LRCocb6L6mnhd/wqXVYPNpW/eE6QocHtINyKttEdHHp5i30JY63GoCI
AepXYsGe20vIxZr+826K79dEpbhX+gaMCaTYIXnONpyG1cRdrKoMdMx2L3ziZWUHwE2HITT8nqMB
CtRqN+y4HSf7PXMzmgzQxcTdlJW6343DNwwE/5xGOvFFin3KvuHiidtKzYnmj+MMHVKpMRWB7zb4
BxSCGcvedotNqjSxcfIkBkK/Mj3Yn7gLWHTkGlrNEiHha3dgixzvVw/dbzUsxOsS1E3+CAGdIYWL
9vbvOqaDKTo1hvxph5TxD+r/sPakiUV8b7mIAapZajI0Eak8RdvAsFkKGR0QH/rCDCIKAMyKCZrb
aKYo59UOiW/XNU4ChTMBx9+B7/X2Pa8vEa+aJre/cOO07REIMoewLiHxH+VR2AhJqLNJe7cugOJL
BHzl+n5GuwvCjhysDZWUK4kPxrl9RntGmO+RrrMN50iS8DX3HGNACBN2Mazgu3rEGa/lZYgUrjYX
xSatoFJoVwxWIOjxvKS9fyTQCmalIR10cugX3m45VqbEVLNq5/2XSjv+jPRz9TeRHkBbMcHIZ8oI
Bq7l9wquNPvOlURNn0fjGvyh6wbFGiqA5Py2dTlNLjWAd9BluyHl3Np0gxImY8krvJ+gIAcWVI8y
xynbR/+TeNxLBcmH2oZCJo2tr3600/jhJ/hDM0zLLHeHyABN9lhawfqC714AdbeFwGUMyp7XGIT7
AlryFb5MR9dhyg+954n6acUa4MMaoiFqJsSw4XgGtiIheKtR9ZhuJKpmprotVP9DKH4O6jrN7qCQ
1yWuiB1i2DiFfkWiu3tapreeoSZIhHV9XgKhB6MaUNaWiANacqCvx6gDPRIZn1wYf1GfLUcQM+sL
7ZL8Hrju9tPVcf6kHY26gu4bUJyOdgc5JtFxmuJwghCof941UnI3C+07TSNatCQXZZsFgLoLaA5o
1ch1/T9pZ9bcNrZk67/SUc+N05iHG336gQBBipotS7brBWHZMuZ5xq+/H3zqniIhFnFdXVERFS7J
TO4pd+7MlWsBUHnUq0azhRqwTBillO3zolVQ4Sjm/G2u7klGFS90oRdPXZd2TuC3xnVJZKNsElAT
ZHpJfiT90JMLD6sX4FUtKkJ9jZ6gnu6VrvCe1cn3XVOUMuDA6rjpeLVsmkoj25GrwWEyCDYkv8hf
EtEqP/lCPGxK1ZcK6mv5CFxXIU+aK7GddJJgDyZ5NUMLdLv24gpM9HA70VSz4Uk8OR4Jvwe1HYaP
JWhOOB9Db/+f1WQmhZcpyR4Im4oSsu/5yqasSg10pxXhWS63ufzkQjvXeLJoD9MJvNM8q5Nt4/p7
uvr2liu/iFtZt9WtvCNI36gbGjJ3sdPZ3rV8be5p69uq3woblwTx9sr3+IuGqSVvtJYo3UBNJNl6
/mfRZMcG1x04vsuD/KsGxiVtdI66h+WFhuFKOMatDuAUidA8BOOJuPEmoCj3CayrdGVKZbslzIs3
RUavcQ9lZb4xgCPvmxjIFy+o9e80T/CZiV+yTaMTgYL6SCeg1Vdy7SaNqQYPOTc6eVeZN9eGhPSk
7aGGh0+4a3yjtYE0BJZNEThvV2bmL7qptPn/HzV7+cPUDKFQGS5vSrSjw0Afbg0PsDcBlLoHWaqb
V5fX4K8WeNGyVpX1WKuKorsTST3jCRrNKHWkFJjCPg5zyqeXzfxFZ5y26F6jyF5aaS9rLgUFGaSQ
lG1LKpt/cxDK6XQVldbVMFJqbmekIBYkUgF+ujGKNZGBv5qkRdNZU/plWvge/EXkJDZ0yFx5VnQH
4ewaX9xfTc+izayh+ROoo665plpu6QEFW01b9cpm+qsPX7gSb6C2qvHYd32AAhuz6vCQASnbv7Wy
S3JqOS4UcLvMjTyl+sZoSI/WU/50+cP/oiF8yU2tV1La0/XPtgnI2n6vs3AOzvQRClaqBvS+FC1N
4+SsGq24u2zyL2ZryVMdmD7JMnShXBLG2ie1rOq7SKLkevnTpXlLnnEv6uJkG9Go6N3oq24beaWx
rcXSym10sLT4u55mREZeafoN4Meilu8p3E3RF6meRM/R5UjxrwM1KvyPKl8rdKhG9oL/r2X8r2/D
//Hf8od/fYX6f/6bP3/Li7EKfaq5p3/8n495yr//Pf+df//O4ld2b/nd1/StXv7Syd/hc/+w63xt
vp78YZs1YTM+tm/V+OGtbpPm5+fzDeff/P/94X+8/fyUj2Px9s/fvlE/b+ZP84Ea//bHj66+//O3
2Xn+1/HH//Gz+fv/8ze7ff26/O23r3Xzz98EQ/2HhBiYZll0f4uWMrfv928/f2Sq/7A0SaUIraBn
rkgyP8pynkH//E1W/kEGXqd5jOKlZeiz+Tpv5x9J1j9Amar0JOqGqGvwbP+/r3WyLn+u039kbfpA
U05TM4yTDWSqKqoWlmmIpoENTVQXLoNXaV+SwgOIVZggSahCicXWbD8dTcYfVo+tzNvxz2363srC
85ki1e0gjmJ3EA4TsKLdBHLanz5ctrIIAP4wY/H21HSGJC251SlEivUQlbErj7a3s1zwhXK0kT9O
9vBS3wdbkrSC4/2Sx/ppFFuEipJGekzR5iN6fMkC+iadUccuVcQH8g3ku8rt5YGd0gm8N7G49uRW
CqMwrMBZ1/2mKGJqWkTWvbUpqn6bik+q/njZ4KnXem9w3jVHY5J7MHi6NxsMVMiCaRpsV+gEfiqe
L7bEybQtPZiMLyY3F7ukT+MPut0/ewcFnPk1qeE7wB9PfbP1OxvE2p6U/hYox12mrSzdTxrMS19i
vjCOxjmKlaBmPWtXbs1d8hDY2nWWbeKDv6Um6kpb9HKD7ZousnR6Df0xuzLnnqOtoAO3mF06N1pC
AaxS2ZM3deJU3YbCio0wjHDl09TjtFdkhff999Atf/0kGqKsmmSCDYNjv6Bt63jGijyZGLGY3hRh
9ywWgO3zfAuOe4UA+IxrMURNM0VDVmVZXXLcpWBQSMq1sRsYe6m9zq2vUb5y4s/4lRMTC7/CHAaB
DD+BO1AC1RuFvr4f9MbfmNaXywfi7Ak8GsvikFORMwBJsmRpq/8O5MVpS2k/maFdCTmYb6XcK37h
XLZ59hAe2Vyc+iHwLZC0DC6mqpn1D4m2xpy9ZmGxEXkAiKkUM6qxBqMe/p6Ev8Ql9cdOPxrC4pB7
M9Y00xlCR9Glvyv1NSrV82dJp+/PkuAgpEh1eoLDnDY7X2U/D65+aMFEbcc78Id2aFu3Bn3cDvCq
Oy0Gkbgp/87+PjI975kj56Fl4HOUCdNV2XhbcvBOVnWUVCkCXN4I592UrnPDSDrxw1IxPM10QMPV
GLuW0DlxLFCr+tjJoGktCgvTNzn5rigCpBIPFsNUQZX7CU2CMH2b2bRb+S5zQPDOZR59l8WSmmlK
f4A3xK4EHurAXb4VbF9yRDfb+vdrgmlnXciRscXqGlFXTKqAMXDQdJNUjhbpm8I0V+6BNTOLlezA
ZqBryvw2FgUS0bQrOofjYlhZx3PHTRJBn6gQkErUhE83zEhnViGNtEuNff0QdT6Au3TFIZ7zU8cm
Fqsjy4VuUKvD586lcRpi0u66zGhw8+StbHj2kMcrR/zc3B1bXCxR081ZhYYlsozXlvK/Wj0CpLu8
6ebPWO45STFlwl1AT7Ky8L7QBMo1JdjYFbuOmgVsFEmgki7VaofG/Y9WIAQrS3XuYjm2uPC9tFL7
c6YP3ytQz/CuAxpmqvAuSx4uj+zsljga2WJL+HnjpfAgEQWZ5VWu02sI/uGyibMLdGRisSWmnEY/
PWaBgNPT60ntq/7SsL//d1YW28APULWnHz52IdzYSCW4jfLLZK5pt/2kyF7sBKCzsqbLnCKNVtnT
IyR7EtQucpa4ILn2hKh7sRQdKjQPWvEUNiGsEtNGNgUb0bvH3AtX2HrfTyVRjDTHbKgIS9oy/URn
XanDSZS6fkyvIdVAbpqy7x4buJ/WduB5WwSHFlBBk4bb05HiKQqtAmXq+gGuPQccrn4s4l+jQp0v
aEakGKahGQYdVtZi2eCtCk2gTqkbChDpQL8A/mwYVw7T2aHMpgyD7tj3xzeHuof+itRNaoBq+luZ
vJZmvLu8Ad97PlWkkVHj8w1ZV5aBQA0LWjBjMF0/pcBsmcknQ0eBxDQdTTZvrU7/3VSNt8s2zw1M
13loKgZ9O+Q3T9fIa8w+KpA8dQupJTKUNsL4CEhze9nKe1+kijpPfUkzmERpycBW5gh6qiB2YIzX
vii9+NzK6bMWSU9FJf5Stupf2+HIlLHI8QmQ9ni0bjGJGqWPPLspLH+FK/HMnKlcfUByLA3AzPJV
YHV9q1tjULlVk7yORrGVNXMLMIH0yr/TL2cyDmdiJhU78z+WbIDaW5yftlK5I+DXcuMX7fPkBIkd
Oemz6dCoUW9zj+qG4MBcnn66bHc+MKcOCmkWSRZJQUi0yrzjnuznM6uCqpfb4EMOoNYg1QvjAFW/
F09fGeSZuTwxtohbPD8Gs+l3mRsBq7jNiPwQtgw8dwykXyOd/bkzMGVahA+6hBNcbHWAK4lmIjCL
433Vx10AlrH79Z1xYmJx54pxWORThAlw+lslbh9pLLhumjW2Qem0JPN+KPOsHsXtwH+qRC0n5HvE
ALhiWv8O6BURodCyJz26akLlA5CqFzGUKN60ny/vjzM32LxB/pzIxXVMbNYGsTZmdKP7Tg9PzliG
QAq+5uGdCIBGbL7oWQf0I7IH/+2y7ffBxqnphbPviz7htmJvatP3mH4Lk5bgyxbOuCrt51ufNJhq
0hZ+OrX1oA2VqYjsfr3bQKHuFNJrOw2uHK2Jip89Z3NW4Q9L8qmlNgtpeVKxlCcefdKgFvvxDdrl
h55+5UxvV956Z24XjdsR3hOLJmkuy4U5WaL/C7CCS+c8UAMY7v0ppnyT39ZWSj3T1xxZBWJyeTrP
LRg5WVPXQRVYyvLQgUQXIDXAatZ334LCv5m0Yn/ZxLkVA/eliDJAdkNfrpg5hjLgM0yoqbRvOggu
RjpzYCsojJVQ90x2FtYJjVS3LhOOEmycziGP9ykqaFly6+3gRAX9aHbh+gfLhqCtdssHcVPdRrvL
wztvVJdlWuhNDaaDxWEfqIIZksbB8n4H6W4ehqv0EDm6Q6fFRw1qiU3orNqcfeHyDpjTehKeEpqI
ZehmpaHmF2iVu5VjfIP6QH0mZRvvOnvYwm5lvcHUuBLjn1tFKgvsT0wq71bRGPTIUvIqp0+qh5Qt
8q50WDRsQRw/gqpaiYLPGCMK4c2ny7B7vhueCtpvBqHkLlWPisaK6DpTyy8gPrdoZEYr+/PMFQfE
VFXoXFLYossQCxlryJQNpXBTWon1AMA2l3Yrxr/8fFENghGTAg0VEXiWTvdmNmStaUAK6kqWCpQs
BzEWO0q4RgF6LioxeDrMz39L5Z/FGYiQxjVMOsHJ6W1Gu7pKt9NesJPNdFCvaie6U7bCVb7iu85N
4Vx2ouOb+YNd6HRsnSX74zQUhVvLotMi3TCqAV3wv6YM8/NaNWUGJtJEbZrScgqFAFETiHkw0+U7
Jbgm3UFL0a+nLFXOMRll3Ait7kuXOApVow8BESoNmBs9e0bta8XpLmqq/xrIsYlFHDKOWl+XKREq
5CRb4Jqivml36W2xnexUpRMal7GW5zrnpk6GtXBTJYxrMhwDlQub1Fa0QV+xMcwreATsaQsg57r+
5XOlGSa3mWnOb2nlZ3nmKAiSg5FdroD2F+LwIEcVaiH9deqlK5P5fu9pvJVhEzAsLhltaQaa24QO
oyhDFG/aB+PgKB3NxF6z4ubfu6RTM4toIJfFzqhKlkxq7Fx7LOjSbNobHVKaletk/qAT187GVkVL
lk0J16cvSzfggwt5Jox01VuEEtx6F7jUbn4fndRBv2fFq7/fiVjjyWyJksH19S7o9ie2qeIj0Ny5
1rd0X9rQnXFbFl9lB3pGe62S+W6xaE+d39C8XXjM4tlPHYVvxBl0UiGcQ7CKeOMuFolsmhVv9N4F
zlaoePOSgCPg3QMwLCw5pVdsvh3Nx+whvO7fclt/8PaDLbvtw1BuwtU88oLumjO9MLrYIFNHHFUF
Wk7sEesbutd8bcN70E6uuy09jRvxkwGj7o/GDh3vQ+Wu7JqzE3s05MXtMng0X4AFAR6/6Zz6LhFp
JtkkpM6TVxSaJLtBJmSr+Hv1w2XDa3YXnqzS6TAbgcO7Zf4ylbGtwGndrdXg3vsu5lbiUGgmOAX+
u7hfBr314UDGCodPeZIP8jY+hDQafxXhGXEbW94LzurRmPfi6UEkz2MR/CM1CG3h8raZF9PyJE78
eJBt1RbB3dL3silex+9iYgu3kq1ssx3citoDDcVrpZ93gTkADAW3xtE0YEBZDjlvKyWM8rF1BTX9
Otb1tRQ3ycrpP7N47FuSFxr9RPK7yCdLVD00M6ty20raD3SB1zyL43xNW/usGQtOeRJMoFCWEUmb
IrswRTJ8hZ21pyGYIYWuqpUriL15EyzWC8fybzPaIrNkjjk7BEVnOKjg8hB85T4R65IGl/wwtqLv
lH746Zc3PxbpQ5DBtxCvLkItGDxQMYKkx4UA0a7z5NroyxsfvemVO+Hd3cNbRiMLaMFCSxJ1CTrp
Y71Mvbwf3H7GnWubQUi3MHHZseL/jTk8tjR/k6M7W4JxKRDCuHEHmORbLzrAlUlPKDQGHXSi2UqY
f+b2OR3Y4lyXetMHQ4y58kfyXdokT97H2ok/wn63rezxOlixd24jwnxJIpUYVeVsnY7OggcqC6E3
dAVN3lfT95yW6M4Yt5d3xU+J3uVG1LhRNVEmCWktIxL69oCD5/oc3U1u+wLX9Z2Ky8qe9J3mJg4N
H85wMEYbgtUP/X3xO+/Dv3Gwj7/B4i6Ct50uVk2rXA2+abNsN1rPu0Ncu2ffpbnmfXk00MWlU3fT
THPJQKOrjkdvs+9d2aUd/lCuhJLnNwq+GNoQnvXvShVeiB4G61q54m5wxS1JEke9ohncFnaUL1zp
lxMJP0f2b3vWwpcoaS1AG8HIshvzYF3ntueEdutMtm/nbrRdv23OHnE2pkweQQbKtzgJVtqpRmbh
irV+uBVgNhJ830m84oMWrYE+Zq+03J48bMiUSAZv7GWAWYj9pBNOY6rID0FY3Zh+cgUv+n2s0ZyR
hHOaydWU9lffv0zpsdmFaxFDs1D7hBFO8ose38EaY4/FikM+c2Wf2FjMIo02fmuV2IDsaVeWz/5U
bSxrF5SwCYq2LE0r5+x9oncxqEU8G9GADBkjBikEagHNB+K9BXOVHlx12u9JCuuk2d+MebfiYs45
suO5XFw81eCXyShhNqFjzygmZ7S+adQlLzuyM1YsonWNZgaFfPzSj2UCUZmeC7XbFfEOaVbbas2d
uoo9ObP1MYPsJqT33KXLXFahqAFkLX7jBsGzXD1Ek+TWhr7p2r/x+Dg2tDzUkHIVkhklg2v6t6ZG
c3ZLvsfv/sasUfEUVXI9qFQvq0JlH/ZKm8PAEvf1NehDmqR11fWpB6wY+hleLA4yL0UKdjQmK++B
Sb6vopMCatpNrvoX1RZgDn+Kr8vn7ppcsWCrvOxFR3+ttDsatjN6L9e88rkNgmQAqGNRJkhdqg+L
gh+3mkzEVfF81KWdd6jJYsCiE/1oR1c7WIfc7ffaWnnlTGjMuP80uzjlIgwssF+HmPXzK8hLrsrO
WIkU3oO+TJmwTgKwbLEtrWU2Xh8E2fThr+QOL24ghNpP4cZwp736EBL6hw/D19wpdsluFbl55k7F
sAmdAPhiw/j5FDqKwKhPWXmoJw3SxxNgq+HrqHfxTsnlEE6mvNpk9H2DP0jGx26ig0FL10LA9+Wj
n0P/8xvMq370DTokIHWgiCQgduPWfU2ceAc94E7er2Wxz67j0VAXN4JZkMIOhnIANuJvrFFy9bRd
iWfPBQ6WyhsOFnyJt87y7TEEVh/BqdWg9lQfymCESYemVKi4oJWCcubG0v1XI4S6rs0LCe5gUXZk
syF5mZVX0MKsbd2zJ0aDyhCUHQ/L5d1byU3VIqrA3SsWO8EzPuRh/Ykar3vZc88n4J1nODKzmFnY
5auwFXlxZV5+7xXNvSplByhKt9OsV6RbHy6be7+Q0ESZvOwIXTQJ0O/pjokrGJYGL+pdEtP5Toda
E45hK91etvJ+7pgyGVVLOhYo8iwdK2TmvpiNBgmW5FOOO6P7xZ7yX613k0KE/EUDCaZQhfu5n442
vxqQJNULqXGLCOEkS9xDPvmjhtjy18cC7IYUFXlsejAWL5EeOktRSrTGreHg3ChjCDN2Lms2ccta
v9yZxdGAdPLw1izFfFdLEZEikIM2huwpINlW+sOXrkLM5fJ43t/hc5mUVIKqG2hILDsUQqKRrlS7
1kVfrLWpTGSgElC2KbXxQ2G9XTb2fkTgcMDjAvOhEMB6nW43cqZVbWpl57bFZPdUU4Q1dWtJfneA
Tk3MX+FoGyRGEqv0VtI0vFNcY589gZAKd2ABXVKXiOasHKAzPvfU3rz3j+zBq1yHhQ/BjLqLHvpd
t4fc7AWBGxtMyVrM+t45nNpaOIcxEPWqlRlbcKMe6sxR6q3QbsK9tDcfPCR0TBtatF61pWcQlw9r
5t+f4n9d3ZYCBan4bjuaeVQXDa19rjwUtjkG8MY2e0/yXn99j8wRwh9mlrFe1cMbKECw7UaN9ayb
4404JitO9txISNBRzJNp4SNFd7pmFrqeGp1WnVt28nMEm6vc9t+nck2n8NxuJzFviZZkUWNeJgJF
P4k16KCYsLHdhkW7p+f+469PFolVXB8NXyAfF96oiYW8KY26c8XIqu3YTAQIucSry0bOTNccUkHE
zzOXNN3ikmhmZHJcEn2XwoPfjIjIVBsjXC2fnJmuEzOLF1kVdv0gx3OQf9vclHeZG7hwo0NUuR2d
3KmeExvlq8sjO3OgTkwuNkLihz0KXkXjyv2r1smbKkocqJIcX3zztGrt+J5xTXMnn6LSVCfPKabT
bVdCsabC39+4bTdBKDjsosYUHQ0wbDJ6dlO0jjL2+6GYXqU2tbaTas3KR0+Xh/z+oT0X9CjFQsBK
6Wi5Yyz0jzPY48i1KsFGgyO2oMogip+S4ivE24RXq9LBs1M/DWmwCEx1bipC42R5+8NoaEUGslYE
5HCU2O1OezXJyUR3vp06kO6sBadntqsCHIbMLk1+RB2LM9FNjRB3NZEa73kgU/XNRKG5yrq1N9SZ
cQGqoNrMe5HxLSOBsp/8MFVLHjOO+ijde7vCRVBDvlLvs7vhNnxaqwOfGRf3MwjnGSr7HsTaeuNo
wFUjQtTTbTwINxr8fwVl9uUNYvxEKi8WjLos+TocCsHHMtlaw7NTI60pup5e+1slRFVHGd8Ea/jR
V4GrwX26za3G2mVx9TzIyn5ILNSIeuu1b72v4SDChDx4IKxROVYq8aPZdb7TGIO3od91NyrTc1wb
8TYM0mtNTA0A4VGyCTpY4UZDfMuG6t6CAbVoxQcERXxbVRJo/wtXVbxDbwU/hGHQbUuQv0BEdGNA
BrYtI8qRqfAIy9DHcOzv67H4HEvNZ8kbmSh4iOyqQBxzpsyBS21vJVUNZ6z0Uk7RS5WYX3rkAs3A
O3jydC9zOhw9N7/koSra6Fx7m1YhOvIDuFcyX7/OPP0+gLfqapJFKq5dPN2bLcIahhFJtj4rOGpB
sIP4EKRU10NYUomOKEfdNugCWE+odpdypDtBCu9VHhTPnBlyd5IIrK+FWyRUHtQ8vTXl8NqiwouO
rkLuWZsMNKsk1P/k9kehmLWL7l7uULaBLKdErnOqow46PpQJpJ4eQcn8XsrtPWTHgRN6pU3wd4dK
k101xripFO/GjDJkn9TQhnJ/C67SnUTDSSJk8DT5RyX5d14gbyZdO3hqd6PrnSPNj1c4Yn6gofMq
QlnecF9u4rKiN1CL7KIKN23of1fgIg1qI7mLs1zdCLH4pIN+rprq0OjSJo3EXSUZB33Mko3aUXoM
qg/E2W5G2xKMt7sCRmVNK6687ikwIVe2fkxZc9srb31nfLMK6xHuVd9ue2RXEEsRSg026/ogyBPA
/vjBRAtRzJPYDaf6Va69OwEyNERmkDeMRygNoXRPrCupiF5QDd51UfLaNGgySm++nNx0wQ01lJ2p
o42li1uQVBv0a26oomROCJQJ8ardmAQccfEbwbSdjg89LRlc8gdlULYic0lvliNH1gYICtIRgguh
/nPi5TcKlETwrbsFgpJFUm1k5c5rc7vSfqd2aifVU1DDSa1Ib+QtDi0KUTBrFTDbT6GrC8aV3M9s
NwbcVGg+edqt1ppbZH92w1De0GADqz4nZ4SuxUteq8L6ppfDgbfJ4yR9G/XRDcy05sa5aTXhS2ea
kLgGyMs1V0WnfOLWtyXR4zjHtgT9tY+UX6WgC6xv4+h5ilMHhtgdatPsBWmnWcnXyELqWVF2HVWl
JoVuPik+lh0/698gY7wi9rbzDD7EQPqit/nb4IujXU/qYzo0e6HQP4k+e1rmlmtynrUmykPJbcHN
l+t33BHbQDY+1CXy63laowvX07KGPgbE9hCQ+WLnmml+OyE+Y5eDzgSrwsH0GlrTwzsc1kGeLDtS
pltzMD7TGk9qoFcOCcKObCgSa0VQqPu4MG9IymW2EPXdFlTKsIHi+0Oc56MdN/LHHhU3KH2LjZX3
IROieXbqB1/VBv4xWX2SoYB0B8u7T+QhtuFbhiRThUFtEOsd8OSH0qx3CsINmhp0vG7qGgaj5DEB
DWtP6nTd6c0HeOQBhlp3VR28tGM+HgpE56EJnG5Q9bpGhKna0DJVOZUaxjtwOjDghhqCoEYxN/Xp
G2RHPhiVIMJ7Kn/I5earBA8RP57AKxMyw9cwi+/w2DYFYWaeDRFIkz9HSNxSVe1sqW9vygbHmg1o
K1kSesyjCMyhKK6gn6Zj3ITUNZgSeo+Fz0mnfmjD7BMgMafKw88SQk836jjcd3r51ijWjeTL7UYI
jC8Q78OP3Jjw8BoDGn9WiOAxAc8ORlPThkMKoQVJfiF2fOpzKaZgrU4bWKw+CEZ7q6b1o2jWNkCM
r0KK7GOUQHtGbAZv78y4JY/Gc2oWnysRxhIJjH7XqHdRYnwe0cfax6JSIKYp34S9B5m1ZSCEOoRv
BMNwbvO3O8u7i1A9MKX+o2FFN3A833oWjNcBi2Xk4yc5mt5qcN+7EIIrWzOyT4LSl7ZRQsRNQLqZ
cv0H7S/oYcneWxFYhzEav7GkhMF1+xy29VXfhm+6hKCRVM0ej+Fl8Gp7NKVPvrQtGv9hEKxok9eR
7KQzrfyUvOpZfFXA6gftcuyA5b3RlfG+m7icws5w61mxyBQgbjOiD+JEIzhBIie0ja7zckBZ1g+2
BW+cjQSDuzkg+mWih7UpWi1yItQq9VGntKETNCeRte17yDmVuG92ujr6rgGB/XOcSaAjkqnDL1ui
U0ppurFm9e5Rzz93aaS/NGJwnSaK6cYW10uoFHdgVV6aJPs2Jobg6hUKaZLeflQ0o94Hpf8Ia+dt
SnyAt8TBFgNpbMHApcAM74eTK/ndbWEqj/CT3NZKSBV1kpATLrW9PiaPgaCgWWV0sMhX6iEPLTjE
xBJifPN6GEFrdaJncy++CIzc6sYXq+huEX/7Lox0NuDUii4LNmE7bKKu+owMmltb2ee+QJ1B1+5H
aPl9GVb+tPaeSh+thyqdW916e1bj6upqpxvhhzbWva3RNE4Hd90m8WudSUNneVYLh9K8fIb4reKW
B2YqwccMDhryvjLVv4eWfK8H8syF6cM62bkJwj+A67YI5zxJtXotxxE05J5FM2ycvAyTgXaCd9Ar
D6XK5iCVCDUSLLThflKlpzHsb8LyTdNecXz2aEwppPzQfxMYfmig+E/GO7/iDCpKYZNQ34noQG9G
Edp/dexRra+vRUgapyqCHbSA00220cF0pirY9S36Qej3KPZgscdaVgkJCiU0gC9qzb7s9EfFEg8m
ojOCWkCxq5JUGHPJtD0JEeJQ2VkQyMN8t0M4wPXUj2MIn6SqORVigiUHV0ubbTj5n5DLDTeKAl5L
7z5BV3oLJanNq98d8uEKskNnSMstBLTWB6HvH+D/DGBjDFGAGMM9AtVXYWRAVB81NwK3xyb0DTTb
4isRP2tP4fhRVqV7LUSBMhw+ty3RBNo/9abKi9gZIaWlqabbTQNiVnF8w41NEKncSM1YHjohu6H3
x9GtYgux+q2gVc22T/Utjh2Rg09QVm/HiaaLjgbpZtrgjehXQFmDalBdm26Iimmn1zeBWt8iPPcY
1S9h+6LKr176BfLbg9paUFvpNwj37Fr8jIhameypdzC321PTXunma+7Jv/OaR2ElERxNEByU5TIi
5eImsMYvxgDJrdjddwaSa3F1503XuhdcC2N9yJpyH0TB1RjnlNuKF7HkDIuu74v7qFWZUSiiG3O4
gTR13KjAodWYN56eVq9jWb3GWWdxbT50qK86eWUkWxW6XA7q3Vho11IQ2nVUfqeDcRaxsH5oVoD4
U3eAnHMf5J1bIJ2oFN712I3XEP/ZnkwZrszeohDJ8SnHNZX6mCMjgZ4kKVLICzW4xMY+uQsrGM00
+i51BEv6vr5VJnGPSM2zXzSPgpe9dFwF286s7yFTZ5sW+bWVmm80XlOOGsJ7KIjsxsiQL6vXCC9+
IsQXTx1wQBQYwGuSt10mjcFaqJ1PswjcmT5PBFoEx6vI7+heF9vvXleKX7pyRJ6yHeI7tMcku4TG
uXOEYGoCJ+/IM1KlttprvxeUPWGniO8ttE2ud/qdEJvTwcolye2gw95KVRrdQYXdwlqoRb+bw9ji
6aDl3SdF27/JOLzSDkWrua/Q+7mRxQLZgHBeUgmib966gnP5oXfmPWlqpKfALMA/8K77AalKdF1C
c+KNnGwklPminhs5XsuxnIEAkvQ/srPIWhpTqWZy05Axp7VDtRPHjO70YuM9kbLUDtAs71DDiIyV
PP2ZbJLJY5miBtir970rWRgThqE47yJBujWRkJXiFRDN2fk7sjCne44yvxUU2FCsKxQcLOVayMsX
ATUvX5TWEmNnklQnI5nzEEd2UOaRgjioRDe1DN66yLM24Cabzx6FTc3Kdpd3xZn80Im1eV6PrIVZ
MPhEKY07ooiwDcLhCoLzfpN1GeJ1ZWh3IXBKtYxWcDtrZufJPjIbd0jxtWkhunLibQrajJTpaRJa
24jIGKERNK31iK2t3mJXenDsi4LAOLPwOS6+QsY+csdfnsuz7oVingL7CDU29Wet+mhUNf1iHrx+
HaR+1jZKblTfukLsBIWcT16S7dM+feqU9jAzhgoZaQr13ktqGgmQj4+M6x4lNq/TyNDt+/E+jp/7
/jsXn5tVb+iyuqnYbBVo4+neskue717V4MKRapHgyDMtulXWPMbZM2UZJC/J/1PmXiwSKyQLgqhC
F1qEuPbbORF8ecbWLCxWZYLMll4BqmtR0B6gGN+hDbCywddMzMftaE2GJAc3IDAIVUMZ0Cts6sfb
y6M4gyj/2Yjy74mad/uRDbiQUZ7uGMaM6TaIHDbeSyDR60XfBmSqXI5fptvyqTBsOBFWxnd2Yx8t
0iKn3Q/aLGAbSLz5PSetzU0Iar7rvlwe4oqVZZUm9shSaQXnVbJGwUYVo7mSa0vZmnBqr+yJNVOL
fG7Ri4OC9iI4leleq56U4mESPlwezbk9oc8oAwiBLJnDerpeqIHks7gU61UU3IWKxkMEydvLRs6N
g6sWaLqqgzBd5ovrVG89ozUa11S+KLVsK97vXb+CfpnPxzKeObYhnw6kMsxR9REncGEh3sVGt4kj
2bW05yIatpdHc6bQSlZS1FUwGvp80c5zerTHm6jT6tYyKBwns5nhpsvjHayxFPlvtDDctjlKxYH8
OKkHw6djelgrr51B+px+g3nCj75BWUbzjCKGJKfmU1h3sEgTo4rd1RRLuyzkSWQk9jTqzyk6erme
b/PpHm1PiqTqDuZx14M6f+Klc3li3i/z6bdauLBAb8yiRk/a7SsEkHQo4QeyhjxRLpt5v2VPzSzc
mBShX06CsiVzyw0p3kRRvGLh/V46tbBwYkNQmfJYIEmoIIT3KZXN50BL76dqfpGY9UowdX44gPFB
IFjGO8QiwjYRej/kCCYxgb5wFAUXnfNoxco8KafHYx7Sn1YWxyPvmqDMa79zM7FEVBI9KC+zCy6z
ThTxkWuwxXODQt+N3gkNPMo7Pr1G8FQ5FIkxpmyEgabdQ66/UpudvflyRCD46NTjGTOXFU/PQF6o
MME0euOmJGuDUDokiuqOUfiJpganTZv7slCcKFprGz1zw2nSsd3FLrcSCplpT/Cr3laVI5GtDBze
MzPA27xSHpveAU2SGvvkDkEPp78Wf7l5EJgbpGf0olEPmzssTgfeV5baN6hNu0SN+ab6v6R9V2/k
utLtLxKgQKVXpQ62u53tmRdhnJRz1q+/Sz64e9Rsovlt7wPs8zKAq0kVi8WqVWvlyX4SwAWficPD
5YPGWiosAZLwzUpyNsOhagP4qqFC6pE7NAjSD5R0HZDsf6kHiGtBHn2+mzzIQe7DwoZqpPJx2Tzj
FJ5YpzZahkYZhL9b4POD3oEOKrBvtS0OKJekEufAMyB3y57+XSkVUyqh67QczX7cUAM6i7IVCOGV
Fj8N0MyTtMPgP89y7gAmCxl5xTagTS7Gj5eX+w1Nphz65DdQUUfQqqSa0kr6Tp1QYoDKk6WVXnQX
OsoBm36HxBd7YJHG9l00BKD4afGmg1h7jiwX4wqANaMGTfmWWmVQQNAyyUvQ1or7Bt0PkEHno6ON
8u/L62XcFjJG1STyPZ1/VoAQtDjJ00roPR9Sgr7/3mq/kjD2LhthrccQ4bmIE4C70M8QIw+rUVhK
g2V83VX3iaI/QALUa1H+vmyIEfDQcP9riP54vo7yLnqgkNL61At9B/VqDjUsa78w0icD6odhfJQu
To+9DM0RwWhb2StllLY09EaC3AoKHkKbuWMrM8u/r1IL1SxKiCONYPLo3qbu9wgRqUb/AKGoc3nD
5HPQMCAKICQG+B4hHNRAp4bAWR8ib+plL2zFHJlJM7hEAXkvev2BBeH6WxMszJucyC9Ax4w2XmVO
HJG7qS7dvNacuSE2iPFQXo+nY1r0vZUKim6XUONDazexL/9a5q4AN4JJLByOs+esOWA0KQDYw9PK
7kWUoNLaqu6cxEdBMDkbw/SklSnKk0gDudkyVgFMJem7guYa5Oe4hHFMIxiixOMc+Nez96wgRA2k
lRDv2vfsGTRQdnMTPcUvxJo8YVN48hsPd882aKLWuBz4s4n3um+h/yLgtPdoogtfzfx1+QMx8htM
WP39+1R+A9GnGnpxo+zVQ9q+i6jyugG0Ew+t0Bpo2zUFGsc5r8DHDNlrq9TryZyXnpIiy17rQHC5
v4Y+Z30LXpqHYA+AgdU8Rrfasbk2tskD/vsVuv/+yYtDtFr2su2r0zoiQa3xmoezoJ9uTte5cA1k
Ced25H07KvKgQVzGgZwP3qA1B1Inh7oTni9/PlZwA1oQc/sQuCFnBAKzOfWIAMHgiVOwg4ghpJDV
22niVEYZQ/bIZCTQwpkYJTt/7YphKTRGA9A3OjJH8Xn6Hb6DIPlX+GL+llIMcOZ34DeZeW7CXNzK
KvWR5jyWAbiBlzQoM5cY6KrrZ6H8c3kHmSkMRkxAobVgIsFscuoKBTQMsyDFCSCbckdsxA31mxZB
sjEw+pR+CpzNZIVEpN3SMgyBbIFGNEeCoaV6VuKTjb5XqQdhzp1RuBV+4uJI8EGJAPTgOTV3CFXX
bKzDARLOg1saH3WhXrXhx+XdW4IqnXutjNBFnRDqsFOUZYM3GQmosvWvEsLylRy+JUF+U/jSfSqn
vFcm0y3+Lsykqjvt7Esirj7YBBqhnG8C/abMny6vi3V01+uiwqKq10AtjYbszZHpmj6AIaYB5b8f
GFnweSjBgi6Tfon5FbjT4wGJ+jwClK0a9WuV+/++toDz+tfG4o2rQIeKYtZHejF4FcriefxLMSBS
rnFK8ez4sLJCn6FRGiB5BiDuLHi9My0MN8FeHKyFcAYjkiR0Wjt0U1tz//UOApKqgX8eCCsCoOzp
6rrKGIrSwA42AUSJ0DOUeAIyDGc7sUDHIAzRRBpU1TwMU/QWBHN/l6I2WOMYvV1eCuNZDkMmgGCy
QjBdQ3l1A+XlQG7nwVv67VUI5EcOIGElW3l5zKfqespSZ1B5rBCMoVaMJgERCJIvMGgCKnq6gyWy
QMikRoo3zcaLsGjLCAqEUZX+T5NA9c1XtlWhvowZMjdT41xeLLdRROSwyPCRmJ/N6CcBlKvaEZ9P
fxjc6jDcgMvB+BXcRDv5lXi1DajvIFq8AMw42ydWqbOdQklLy8JQ8XBxYpKxt/tQ+olfrhZG7Wqg
k6rsph7PJ0WzoVbtjh1PN4mRuJ2sgnLMViRgKDKaAQ+nXVUcIINShJkbaaYdvF/2TIlxY52YWs7I
KoY0iV4koo7PZPxOH7vD9NS/+R/hi37TOcKm3JOr6KF6G2NOdGRQK8A1V5tIhS40jvIpWQ53uIs0
q3XE2FYsbQMQCnSkdau+Ig/QJ3XGm8HzvdmenNRNvOLl8uKZzrJQ5WM2FG0x+iFszp0pxRUmfFMS
Xrek282Qwv6BCUzL4ZEECq0zOoBcXxgkpmHwkgwMl6F/19RtxNlMxj290MSBaloDodoZZ7KOMeWq
rvFoHOf0g8ytJ/qJjQkQJCDmHsK6gVWp2Q8KzjCK8TpABRCl6ZBGwiFPxADklv5UbX2j+BIi7jFg
+aYELD1KCGBnwQvz1DcjIST6WCw2giq0SR3FVtp0f7QxeqrSQeZsI+vQra1RoUPv8toQOmCSpq7Y
NNXgATDuQhrTymbB0UqOYzCtgdgKU0cQdUL+fbq2Ic9Bpe2jCNND6H3ubwngduFc2gWUpbN/jxlQ
UVNSNKA70M2EUtSpMU32NczBIi0140T+6Hw5vOljtd2p7dx5iUESp4kTg5MLs04Xrm84CAre51yC
5QimrX7GcxqV46b2NMxJW4DlhuPm8hFj3eJrO1RtoE1niUyKhDxBFT7rMDnKZnJFAIOyL9thzPZh
bFXVly4X3pcoE5zuYpJoaSaViMqCUh+HTHAjqEskkgLR0+hpmNMdHnE7Qe53U1s8YEqANzHEDJpL
pQU4bAzO6ITy0EEe1boTEa8a199om7SwJnfcCdAzke1om7kV2E3AhKDvjKMIuJ07bY17XlbG2u31
b6A2IYsERU4DAr+tX6FQaPkmhHRrDrc443CAhsDA1A5is3SWuGgkT30/6hSv1sXhNUsXcWYT2swF
FL3tnigFtOlk37v8fRn+emKUunRliGb5emvKXg/lCxsEnxtSCj949i7qaXi3IWKD4oQ6iYlfZVIv
jIonlek+9AOsUNnIpOVEF1b2BTvwlYW5Ak/EZYdX17rQ+uGgTvhMqjW4Sy2rsmeoeUN7Gew34RYD
SY46blTOW4G5hWC4QqpLVAxE01bLwhfS2B9A2/KitB85MGs/+EYrA9RZN+eRpNXCNEA6/xqdOq/K
/z3JGSibkakvIkHLADnl4D5JtbxQw9FTZQywAJkGnsOt1uacaMI4RydmKG+T6jGapjAYvbhv7bx8
ycrXCYNHl7eLcYHCCLIbyHYsY/DUBRrKRdGlmaKgCd8O1hC0o50Bk34T6XLkTm2fcNyO+f1RZgHh
HarlZ+xOrT/B63AZeCApH/VHQMo5dzTjIaVDFh3kxQYwE2fpVCRXnQn2aWRshXlIMP0CkLFuGXn9
PpjKtun0TQjuo2Y2eAkrq5KECwp8l+iJYQ6OBjupszHNppxggGbnb6Ab5UVPqtt46ibcylfp5/yD
k7Q2R+XHk5QL/kTA4GcEd20t20XA6zWwthI9E/RMwXiHySLKz5U+LKB2rCleboRPYpUMFpGgw5tU
W1ELNpAat1pTPSozjwOS5fjoooGMCEzlICynfHIcZsOv0dDxRl3fGBXZJ0RxEmP4QTRfwAMLlFcx
gOo9DYCj2OvKLKBq0c6J3UqRlaU8cg4W5kU3kQxgCNqAKTpUpGFNxDiPEI02w3P9K9qnb5FsSeAW
C928sAnnVmSd5rU5KmSUkdIppMBOZcNwLXaKVeOWL4PgqQveLscN5vWxNrV8xNX1QcQqxVAYAsdg
F8+Di+GrhYIU3Z39gOHr6jGw6w2vpsl6iuIpAQAyRmOQDdLp/mg2pAa4CG/3fYc7KwCGHAmNdj3i
+ae4+gYUcRDiUD8ur/WbTpIqcyKkQDAKMovAMdJXsmq2sS6PuYKAP9S7vjTbpwDTmx6qa9kdMKg1
pHEJZtEQWSxzVDoPH0Fw56aVrmRR9cH+kutOVCTRTq1lDIdA5QX/LwaRYwy5giGaWUw+styfZ0fQ
x1+tBq15LfMVR2z1yvHhPy0micr6MSsw9hBoE7juUxM8s2FsDpYS5/GmmOXqEbTc9VMhZeIhC4LJ
Tls1u5r0PrgvsyyVMCwFDDo8guy6cdAccClXGEhJMzDCBe19UOQYk00xmDOVeXkNIqrwIIoA9jeq
BgQBZ0vhHec7akKDBvRzmKinvCc3/CY2O2X0QPJu4Tq1sn5T69x+3RIpLpmhYmQlQ8s2LvLRi561
PcYy75INdtKRnvkMR6xSmiGiDAkkJZpLeAWcHghDrKcw69IJmtORO06jJdUgPK5eJ0OyCjmw9LGx
c1DxRR3nImBdPLAMUnsUkbVzGumpkjDKpw3gDLV7ZzgMquM7pt276f30WNp5Zf2AMxFPegROpD/I
VFGmOV1r2aEpVdfY1wWuOjsgkhgtwW4xUWr5lghK88DxPy97DCO0nZikPmWjB3kfz/Lo4cA4sZJi
3CPedk1/mFqt+ol3rpZHfco8VKY56wU08zFSRxpMKIpgVdMfLq9IZlRlTpZEpaqFSCpR9nEIWgcZ
+HV7mzrjlb5tQa3sAHCIUld1Q27F98EZD+E2vo+3QNN9Bk6zHV7kF15wZf4cBcTgqAN/X1fUqpEc
6jpKlyMI3oKtalhSsykOwdX4AJ0wKNdL2yqwut/Sm/aImtwWg2SFDbpRSd4MEQai7NqqfxeCnR15
P4wxD6JC5eDvD6P2aZZMvy6LacIl2l+Hdn0Uw+1C0tm6opN1Vgvaeaf792nkiU06OZCbyk8INiPd
tTtomWxbl3jpntffZ6RYazOaeHqQmmzCTLoMM2TT7prNQqtKPHn7X81QGVWd+YIK2OdiJr5Vtwvn
UHbbbrrtZY9mfykwleBuXhpadP2jB539LKU+2iVo6zspht7d+PgNYMcQk+wo4O/4CZ8q3GNllEp6
xrkZRkxYEs/E2FxjRp3b19G1NKeYY87lx8tLZJ1ZwJXQLF5aJkhGTj9YHahD1swRfEErNUudlB06
RK4kqKmj5hgI04fWK4Kep6y3nD36IsNoOR6bGt5M6lmXWjKrVm+FESimT1mq7xQZkVZxM6F2KqPl
lOWYTrkyRp03VR/q0h9F4iUSZteLUn7MtdzplPIXeMzuSpBEAESVXmeq8Hp5c1nISTgOcn4FJOzo
61G7G0D6MJOTYvIigB1co4bOczOAXgyjZu0WLN9xN9qkibYgK9CH46xHu8n/PZA3dRTRAAwwufDZ
hy0HQcbaexRJNDySF5UGmrQUlK5ioYx4100+eTfy8rEffddvzT1o8O7VbOLxqbAeDQbIPsGBj0os
3kFUIJbadGhjgkxiKeKBn3CfFGAkS3azS7Zdawm89JbhWyDqQv0XND9oPlKX+WyEadFI2eSJw5NE
Unvs3kaBp1bLTFKA/Ef2DpEGqApRAXUSS62LRoDDSw3qFrW0C6IbI9JuStCSyDHm7cujDEQ6kHlX
ZmC+FCK2+t/XHsCq/s9PoPUIfXnUsqJGdBqm6HNqW4iIRx7Hg5c3MX1Q1zYoD471OZ6zDB6s3Une
7IiDq0vuwl49IPrphS36jsRzmCXAnduEWiVyT4JSKOUvg5yjwYtZGi+IoGjU3kczD3PBs0BFBPCT
NoIPoKAXB+i3YbJwKgVej4oVdTD49s8qKAcJVCXQ9QrHrJVmCB3Wwq6RenA6y+ofQREOUpT9Aq3N
9dygBcL5aKygvjJNqFs4r8QOYy8DQHyzvDEhYQ/K5T0J6sGqkQTmpWmRUtxLbWwN7SHDi6WXX9Qe
VAbkNg38jQoCNSnWdHAJGE+Xfxpz4wmaChpUYlR0gvDpV69spPwFFJGN0RPMxErHZyPmodRYeTVZ
WVh+wcpCGafRVBU4/WnU2Gm3UzF2VplPMvnz31ZCRZkwxx1dyjHBo9mw0Qi1xZHnQcxAjQOwXJHf
9cXTpYRdo2ToymApvbqVhYfBNG0zvNNRJgBl0OXl8GxRjRZFCOJcibBtxIjtJjJ3RQvJFzAcqcFz
mPFqi+yP9HdllBtMkTkMPkKCpxTxTRamT6joO/20iDUYPPACs8iCxts/20h5xNzNGGHXYWzY950N
VppsmzpRBf4LS7PmyRJqq9vVGwC8RIuXdjMzgLVxyk06sMZrPSiPPfUBfEEyaL4gX9XY5VF9K+zg
KbhuALAPoOyzsMJueeID7OP2d+nLd1gdBhNkRYEx4avGmdZb0yy8NLW/+2+eQ0Vrs299QwthY0Z8
SfKHrB1scONUFfgdioJz5TGD6upbUoE7nyQ8ZTUE1QpCFRYydjAUVcNtqA2AtQHgowYxZIblzCrr
yr28TuZeArEMUbBF64AumgUQZ4ykISFgmtxmNRAGCg9dzjyDfy18V2RWXyua4rQTdSTFYZrZBVri
o5hvVKlw/bzfZB2ntrp43tktu7JG3eydEkoiKjzYyuoZkpZ2MYJBS+bdtDwrVFwp1bYu60QlIDMF
WTDZFqloxQpnqo1nhAon9dA2ZBxzuOB0W5GrTAosTXm6/Pl5NqgookMoUNJzBONWP6ZgmW3Gz0Tl
yRZwfOy7SL3yAF/HY6BeUlcd5HjjeAx/ICSwyID/48XfwXJloSlzv0yh/w7C8uk5DqS7gTx3PFYR
5rsZYuPaInMLxl66F5v1XWXOA6JeuNP2WmTr29jTblEZjuxs1x700Y5AffFx+QsxY8PKKBUbxLQB
uqpE1iPm5S4HBl9vCrCdofZU3QyBDs02DUAr2b1slf3J/i6VSvNGVK91cbk4Nf0VHFO23vNoh5nZ
3N91GVQ2J8ayns7JRLwxT67APWX51ZtqbmX/fgaQPKuVu/+0IvrRitdA2JoBVpSM7bGVxh1aBbzU
hn0prxZFxYXYNGcjGOEhFQorwTZ3imfFw9vwTg3AfWZJdnkP5YfA4XWUWDEWBSgQfmPkBYAW6rYq
/DH1uxrPNtSQ7Ag5rzi/1gsZiwi6KG17eScZMhdok6HMaIroCWhndeWgyAQpHPB6+l9dOXfUV/PY
/Gnu9TewcX2CmukZLE8+ov2DcOv/wDPXxqnLP4r/v/EwSC21f8/nhvPQYPn+2gK1mUkIptRQRjAx
a9XSixcicu4oZulgwcMA/gMVPeArThMYUiomZiZQnhpsubZkV9pmdgnqPOv/VnpjfjBtAZhjlFgj
Ot0IiOMoISmJJ89XtetCr69k4U9Uw0ug/QnNBScPiaurYHIqMgvgGSuf70FtZCnRsY32hfIlJ6oF
3SkMXZScNIsZU9c/jfqcXSIWUyriwdG4kpe5gQvW0/qqt4ud5iVoUERvvI48qydqrE1S39esMy0c
ImRboJ7YlL2de7OVfOqu9oBw52XvYO1zfjJmdGKUCuMmkdqqBl8pCABjEKCVmOzjoeBZQ4dI4jAR
gYb8osBKBW2dQGECY6e4Zx8MCJtlrvoS3OW+k9jE8o/mPt4aL8Gx2oLoxcs3vFF/Viqxsk7neUkQ
iuOkJKMHrS5bGTQPPCwTqTipMs8KdXQUuZFymWAfA/WXCb6yHuSVEy8C8IxQYbwpZajNxDAikWvd
J9sKwslzxJMIZcWZ9YZR+R2y1IyAUgbzGJlqK5n4UqYlr27AfKnpAEUDoIFgfQZPjQ3UuQYVSxH8
P1J4m4NQaJCvlH43igcFTcdwPJYgYZwjaK2IqdPWhT3Mn2JyiAqQ7EI/1Bx4fsp6JkMqArKhmCk+
56EexaQRoCaONkd+G2S1nRnQ5+paN1M4wWXxd/otgJm7hdFg4YegUWyFXpqh9O0rZWIJ5jbXfkfy
tY/HXHwAXyyO4fvlm5GR00B8b5nBA9wMCF3qAGZRGUbqiBKfWjyCZ8se59kV1NLKh5veJK5W8GBU
MsOH1hYVKotCTdgHfeiCeUCLV7bBMeqa9/Nbd6Nvx8fmN9SDgW7CTB64h2NLxJwKaNmU2wG61qV1
ee2sS+bkp1AnsweFqeT37eRBfu04g+24n9VNEaPhPATXiX7Qq8AF49lOUl+DMLiTyO8iVG1N/9Ol
BMCC10ibkJOZDyNkKDg/jblLmF1BdwBT/xjTPb1vayUMia/hu7SvzVeNDh4I3TZ+5NSQIJAtkBHr
O15GxrrYTBHeDfwLwaVLt6BmxYigEdFMAPWa77OjONHvZJNvO6d/BtDYAWssrwPLSAJPLFJRa4RU
RB9JFaTNmip+HkksAdwSQC0Kd50dF4O40+Rp4O3t8lepQ3ZilYpigM804CjGOskmJCBdAcAIuIY/
neNbVQWBbB5dPm+Vy7dePfXQnQCRdIBLrjT01pbaWrUrJSZvYxmkR8zNdxujB3XOZQ9iOtDqY1IO
lJB8zgUIFHmtLE8OGaE+NgoBxwjj1jnZSSoVEroky40MB2gk8ybBYFlVxAcoSVxeCjNGYZQLgBCU
XyX6qaAWRAKyCRfC1MWxXfjFY6bme/AOO3qlunVpHKoM3MGXjbJSE6ztr1Uq/Ul6H41RP1wyXowe
usk2iEGb+9psBLdxBicMHhfNaESnxOoe9D+hy3Mb5rIJ8AlQXlqEYKkv6OuNMZvG9zMarJ4qGNiT
14U2u5uRZc7aolznXl4zOyCuTFLfs4h8NGNbeOqyZpDf77s7QbTmLVqR80b0ckglWMYVog+YzpHp
8lbM9FmAM2WMKgI+STcl5kCJZggJIIkRMfaSiMisZ44vMW5yEy+YBYdCwOdPx9XWb7O6XN7UkYim
U9F4JCvRZRftpnm4vJmss7G2RO2lVA8V6TLUqRLxhkgzJAT2Rk44XsozQj0M2gDlV4ySor4TX1fR
tst+Zbx6G3PHgDM1VIB1oeNAuWELQHQBXlbiVZkq3oIHu3WUAvLU6ixAdaIKXy5vG8sHMDL6jzlq
2zArlAR4YE2egZJV8QTFbM6WsfLLRdTpHwvUnjVzL5sZGGcR/pfpBHmPLhy0YMBfacY2cXpXco03
CNC0FcoevBoS84OtjFNRBdNwsSJhANFTQ0hHaIdS7a065ZRhGVnkyQqppC5PAn8oCIyAz9kbpce4
hoDfE4ZC8IRL7QAznUPHVUnk+An9mMprUxjEbgFT3S3QPcUxXzW72vi34jHbAWOGojPwe7yQwXoa
Q9QKA2Yo+y7PSOprQsOtyypfGz2IFTSA7uJTPmHWRIxdE+Mm1aN0E7u+bhU/YFRbpLQAXkc9RJFo
2EGvhU3W1+HsZeBaD3VwpXJJW1nQhkXnCkM7eAhB1JZam66EgSY2uAGU4+C2OwU1l+Cm3xfXxGs3
8Y20u3z0WLXAE3uUc6KoPkXhUriV3rMD6Hy20W+CHhIGu5R99DHs+pvJ0n/5De9EyoyEbL1Oyl8x
lhqDBx9yr6C7xwcEP/mV6RLIbSluuTE4pSyV5ah/rQE1QqVjIBwnXeWjfgMBz69E7tJ7kNfmV2Yb
gkG5NZJdZ8pzZY0SqCatpCeCU5t1tBkTUXqMwFXtJlVBgqus08ybooUMgh4No10C/HidzaO67fRS
liwdWhYTUNt14oq6r1f2oBsVxD6kqj/EUyU/+0Cu/PHVIQF0WtINi4y+YYnmNLs51EYO5kRkB8OH
mDHpDaA0u6qwm5po91CbGD9nbShB2m/Itl8Q5K7NtITlwreCRhjBeDWATN8Q6vhaGPxwM2sCcjMg
WGan77Ieg1lZm9xGej26rZxHD3UoTIgJgG1P0bumlPX7Zc/ibTn10KpKNQwKuUexKtvEamaNZbgz
Zt/tfjJ2tHJhlHtPP24ppVKfJ/LspZlwO+lK5DToJkOjKsCTVuEsi31gMDGggGpDhhyrcmqtiVpo
KjeIefpDgik3sDf6lvaZP/i3OoYGatAtCi7Q9LhHeOGHdY/gPv7H8nKNrt4UlUowqT+LM+RpwKWP
tGyefxkdrxHKXSB1+fuQZZ2aTlwQY5KHHi/c1Kw3tXZTv/T2aEt28ZGGu7H8k9r/dYVUIiBgbpxA
iA+pzdxYGk6iLxA7EWT7smsyNxIomG85XUyqUTG2ipVOVCZ8wsY8GMGXUr8H6d1lEyzvx5gHhFpR
zob6HOUlRhAWleSbCNqq/ysW2ycD+l13zcRJbZnv97UdyieiuKoHRcrh+7s8swkqml4xWqEDfpEN
aC96TH38H1ielw2iX9Nrq5SLzAMm+oxSQs83wVMBBy4MYzdUgR8t5Dut/bq8l98VsHNzC7ESpvn0
MwXfXMxJmY8J2Db34SOi3z47hGDyr1vL9+T32W52rQ2xqyeeO7J3F4QA6FlhGg//Oz1x4EBooF9i
AGdkifbkhzcLfESAbpGLlAeyKaKTeGFlqbyvynLQBRSMp6+swUsp75lkeZzkwsCbLAEHR1BZKRKN
AkoiBcQishEq7SNkRuJ5iJ2kfKvNg57qltBgUDkp271e8yDfrGcpUKQogy6bcdYJEqe8KqZ8VL1Y
mr6kNCgtvEIOetdvS8XvQdQZXMcYn7782RfXPf3qoHkA3QMqYipOEl2mlM0IyJZaUb2u7tDrybe+
Jm3/kwm6LtlNEjqIEhK6FPowCgSAMrAlXzbBSOiwDIJog0cTBn3p16fZaDEkRpIZ72vRTu5VT7KS
vbGTNkhBPjG0xYlt3zn32bat7C2RaXVLdDqkPiBzPXs6uE1IbtroRIKL2rQ0zGCI0peQIiGpn0zh
nbPQ5Q9fMkwdli4fC8jHwHDxhcmhGScl+523VrABDwSI3TRLfgcSxQ28gHtOl/TtkmkqiW2hZjLG
4Efz/LSewcGXvjetGltRQWJPlnI3VQQbk1T3I/Gv1aTiotzOk1l8Y6QCoNEE0voMWanH0OcDE/AM
8dh6l7nNp1S6+gHMDZt605R7w7281efh4dQcFfTjDElA5CMUxELvNOn7qF5lGZd/4vzQn1qhgrw4
ivNoJNAwWWb6QWZnd+qBDDfZaGWbyhldjGBA0RoEELNTfuYyV0qA8cw7/QGUJ/eNr83FhB/QvoK2
foNMYD8M2xBPk8GD5qFgD0dI0/DOzxJbz3xp9S0pN567OOpk4v/vvC7jaB2KxN+yCZIN1leAwrg9
Cd5OU+6LhQ5KL8N9xncjtIXhqobzgsXqvvrdbxFa560soyG+nZMt8Qr0fXlNUebRXa2ZeoylEfLk
atbhv+ZLaNyjxWaT5KlVeXWY5e9c2FsaTRNiSENAdx5abDGePdOTidmWQbgT59iGSl4i/BpDHhcN
4w6HF6GYiloWan9n0EGhHRDipUrzIOPV2fKgkRJ6Q0nzmUZjel2NHTRThax2IB2f2LraBsd4Gsqt
aDaqPYARcZOHkPqS0rbhBUzmMf77y+jqSQNObUPPa/i3kxzax8SNHaLaEvTCUGuGlpOL+QwzxxuS
9/ZmfoaVYeppZhAj63URGgRLhq/Z+ku2jRorv81cf6dsDMXGoDeGktzSnpBiHXhEcYx24Mkn+Qae
rK6oAdRARZV/2/c3IBpz/V+5CFi8ZbXb+QoKP9I2fRPchfFvdnFjaJuhsYuXUYAKJ2cveN9giQar
n9JmQuirHViDoHb2NQ/FQ64Nv6E7yXkOsLOA1ZZTIds3c1mQOyw53skoduiRJ2C+HcqeXr0pgJX/
5Max5SOenbWVRSp8N2YSgqDx27tQ1/9Qr/ptci1sJqgU8ity5w+C0y9KhepMKNKhlxZjpqXKdv9e
fU2uZkOs9E3+wPxPOjjzl+hoV3zbzDRxtU4qXkOObgIpAl7FYVqCjj23p07g3QlMG6jJ6Xh+gC6d
Zl4YK3GqFXTXkMP97ypMwm0bWlA6dVAH+Eo6iP/ZMu8GZh3TBSe3cI+IjCFwUpaGFrXITtPea56m
+NZQXQg1arXg+FdZIjmX0wrWKjEYgvI6mk/oQFM7iZnZVK4UfMRSeBqTFz3416AYDS8pAFJ1GXoU
Z4C8CTFUN7oeGi1l4IESfpsm5aFMea1D1mWG5wJox757FzSvg1Ins1HXAz7WiEFj6MKm4y8/QOXd
+HV5v1hOvzZE1Z0ktYGydQwI0YT+SJqqTtJrttI+CcMfpeGiA1iRam2NilTlXKhinUNXFYqARLWC
ewF8FYE7Sm4AtV3HP2IkDGSGA1T8ODGS6RerDV3+fRUjp6ABp6Ava17a5FdQh4UqbNzxjDCXB9Zk
HYAUjCrSR4zAhpKGHVKD9CiFkpNrhzSUf+LhKyPUSrog7KvexIkK272aQW2ZC2RavjkddcFB+s8y
qKhLIOHYQBIFko6b8KP0xi3yYyu8h+4u0jZeY4n5YUCjvcy4LP2lJYCsPkzSp2mnLQdq6CHAqYg3
oC/7fdnHmUk4CME1mYAATjwDCwVd2UZiDbdTjpgffRVAAveJ4RkNAuJW5yQflReXnu/bP2jyQBcS
dEHoP0qYlqWjUZdMdWJ0I3rejrFJtt+6J4GV2BBm3ag2CF2f/AN3Yoj1+dZGqUw8m0I582cc6SUz
wsDO50JEUewMkC4lR15VheXya2PU5yOyHutDIOJclbKbTpiOlqRDG/M6g8wM+K8dVHBO3QT0cno0
QlQEAwHyPv1I3PlKvddvgHGyNTSVgiOP6JS9MNyUCxkSviIVquZxSONZVDUv0K/S7CZMCmceg81l
z2SFeegj/GOEOstV10hKSbCq0sws4n/V9bVhHIqWJwrI3D4MNYIURQMd1xmbpZJCRl4N0DueJUuD
Bva2P0aucD/dig/pM4LIw/Sm3F5eGzNdRN1voUQBVv6M/qs1yyTV5++Ew7jDg8CWtsmT4bRuuJ2f
Im4gYe3l2hyVvuld4EdGLiOXaXbxvKtAhh5mB2l6vbwslhmwHYBqEQPiqG5SCQYYCTo1rZGqafG8
byvzK9DH0IKE1F3f8vTZWD64tkWd5GaAgLQyyzMGKZ56MXEKcHLNM2dBzGLb2gp1hANTDkUlwoSV
kM2qhdGGEWJ0qZcL6lWuzBi/aUrMOIblPpuVl7oV/v209kJ1Dcg8Zn0UMDBSLzlx0DUoIGpI2dLY
loubvn6+/MkY3aBTC1SSoxUNuKpaPNmnvSpf17vcyzbQ7f6qBqhtW6o72otYCek9Hv8HK7sC3S8w
wSB21ADeOI1a6jAURQBRYGCeytiJmuG2HoebaGhfwZv5IYk8vC9DSAQrXRa7tN5hk/JOlEmNCQKJ
CInO/5SCFwatewGo9GCPVqKUWT0G7yHdbgu3Y+wqgoX3Oe/kL6ui84f1j6DcFgJDeI+KqD5BXGrf
bPqtAsa/H5GfnS6W3t0yxL8vJcTloivQKFVd7XnBRLaW8aChGpLZMajj/w9oGGZGsVoiXQTSUSmN
tQgelSp2LVuy3R3UF8HWXR81ajyqjpLbPAgO71JiJUtrs9RRUfUuVvUAnzfswTdeAmzUdt7lw8Iy
AdYEKHGAOQtxmzJhNl0UZCqyh3RAqV3WrwIzu79sgnUeJXDFGLIMcAj4zmgbgoFi9oS0qHXMIwDV
16ZoZdCdLy1iQUUdTHm2JlpJie6z/+eybdYJAfBlURRGJ0g6yzf7fhpADwfbo+dv6tIabsatElj9
trmByCTGYcxNUlrGtjimN/IBg3Ixd6abscXrn0CLhOgF0uu07zRv7vZTVO6DvOUAqVh3rwQSYOAR
kVmfQ09TEuAUFkjL8mt/IznJPnAXwpRmB1KqzXDFS+JZ9oAjAEHNImQKEiAq7kxtBdK1Ua/xZEAH
VUZ2ltjyMX9eRGO6h/yGWxliJLkyMicQYgJCdV4R7Yegr9ssWqA3g5tGEE1cnimAvdwS1Ni5dXzG
TYz3HAg4ITsFv1WpUDP36OHpPprFKY6+rbbPbRDdaxFq6Zfdk5WoYV4DCK3lSSThRXR6Y8SSpHdZ
iJMNXrcxdX+jWYsA2nkmpLX0zPl/nH3JkqS6FuQXYYbEvGUIYs65sjI3WOVQiEESCCQBX98e3Zv7
7it7ZdbrssqIAOkMfvy4r+jBmt3fZjF/SFPw1vZvOkMhrMvpv97ezNcqFm6lIawL+HatC4Ns1fGr
O4n7Kf6btzP908OEeRdSPcQBk+j/HqZ/tHwBUTTRUQDqwtpMJHV6Xz7WLY8KbRfv6ocmKQ2m5XBp
l/YLxKT2fahazJDVsN7DkBOosoJPvHU3shd+iEcCmk4ZNO6YtqM1vwYSdSWrO5NqrvijbcO2UA1E
j4kK1Pds/b+pqf/p8YHjDQujm6MAku9/vjNWVWyESDuy3eQVXjdCgw2i9D58qwW2yf82DPhDAXoD
F/CWYmgv/ZdgsA+DO5tEmPd2Ne1gYyOnI7ZBvEwyn+/UNv1t+PvHX0fhR3KbC2Kh41+HY4ycHqYP
PbK5D8NfmYBxzIo5clKJrVAn+Uut9odPgw0UOhUPVRNWe/71aR6LK+i7QDOMKvE0jSxItym507qq
MwwajiFcSv/3jftDsQJYKMF0JQE+8F/5jq5J66LInnfWSRa4cg472pPP0F0PzTA9d/50kLiNYjF/
o/P9d5GEzVfMWeMYdi//JTK11jwJO8Xd3dx0dWrF9DB3DuAi9y/l/R+OC2xDgITevB7BxfhXHzsE
gVPVNYExd1/96LAvNIa422L+qQL6l7z+h3v9Hx/1r25WeWLQE6vdnUku/vAhw0/f/YsS2x9S5398
xO0r/CN0SF5PCUBjuHMHyQdk079k8zfiyp9/BcA7cMaxNvfvbSLOO03IbWKrWgZ/Ca7vk8bfk7b5
ywH4UxgEFQgj95sBb/BfgPxGsTTXhdzsGt6lU+OXontXy2GIXkIkmmB+Epqkve5OkL/I0NnmN1uS
LfhFku7Q9KVDRG7Gehcpnc0z5k3DXDphVPDeLY3vXWe3/sv7/YOZAqSEgwAPBlbMUN/7V6CLiIU1
Oplxlv6fyilIIDBnWj7gPjPaB1RRPnCtrQAFvZxfxjkVsPmFEu+cQk/lf9/aP76kf3wT+p/nIE6W
qotr4eIcrHlbv/Ucag310//+kD9VNYhAGCegoLl1+//6vSbirsNR2OxaVZ10aLK2FamMt59kEdi9
6w68G3dQlc58b02XwJ7l8Ent/0dE/OeX+NdP5XYZg4hBYoxBucGJVDaGj9Z+c3gH/5UE8sfH+o8f
/K9gEW0drwYfnxXWvOz7Hs7rwZW7Sfa/H+yfgvw/f9K/AoUdaSiqPoH1dR9+b4HPUh0Z7OXGVzji
PAsvufzvz/tTjP/n5/0ranAmyBov+FmVcq6qSopASUibeZfQ7Z+8QBxMsOw1+ZtcPMqZPz3Q4P+a
I0RgPP+Xz9CwiVktJJl208Y9so826DLyRdY+zDJYwmDZZ+tv0cxCFiH4E8VadxyD+s5OryMYV1sW
Kd4fMdMb9hyXcj+HvXeMA1nvminwchF0ep8IAmwShN40nKyXDZ5FBI4Cms9BuBQ42FhG10RBMSXi
9wEd+mc193TIKoBW4AQOrnvQYq32tZ77ofAbiHFDrztsRJF0g/2u6AA3XQEUGwSHBfZk+63uQeLw
5QAAvYHF0g4VQld0JKwyQ532sMbReFJT45aDMeRXPAhajJFt9pEB/Q8FHc3dEC6PJIhhKVlPrKyZ
qM5TxyCSwJDMQEkWqlcpayVErUyD/ZaORGMxTJqaXQ8F77JdaPvkdFwj/tAhnfomvmxyAdRdu590
9j9tHGVRrfesZXubtFW68tCDvXh1MIvGMjb84wqDxdHDtCx9mtTkhwnldWinn5ik/wz7EBpb0A1w
OLyDHfE8QN+DBmuRoMtJ3al9UX5zLywstgwp4wj8TQdIg+GQG4dEKPjuj6ZpS8aAB3S9+VnPTT6u
9kqF/Cb1dp0VOa9Od79p51Xw7qlqgzKst1/gtx+C1oHP27B0VyvJXW39MxvCJ96519DISx2Md2YT
LEuSEb3VREuYbcvcXUaIKpoGXTQq3cCbYLPTTK8d7w797P8mN4B5lNX93Han3udXOke/sa+dSeIe
8HhEhm3PUlX1u1jWuy1xDqEz3odNfbc1+mYP7bxPfeset7Cvc8UxCoocHF7Ed4exNGFheKYu9vp0
S086JgfhM3Vw9eylTuVu0AUE0NSoJ+6K6A7rnBE2ZTnNVOJDvMSt/KJydHxosVoPth+8mOeZDLmA
R1GaVLbbQRIYyoOhPFd2e7F8e1vjcM14y+BxhnfShhAiDLlSoOPMV5VEdZ7AIjBTcfjG4Q+9h5Jh
dej8+oUaqyAnLb7aClmp6Z2mAGo7FPEMx3C5YSSpF3UzCRhn/O/ZSeE8M+LsD6TQApaKSf0LaeDX
4kwfNVlNCv2FMW2EeBq6gR/HOtaQg+mwZqhgYOmr5fca+gWp8Igsr9Cx4Mb4gw8xxxiryT0e7BxM
OjMEIFwC3amYCbiz9PmWIBz6HdHpOkNjVlcnOL/RtBkSsFl6/9kOpC2batiBsnw/WpXDn/MoEx8U
hfg9EbCUBvbu5GM9RAcGMtiBjEufUdpfBljuFj4372E8/zBBnMcx/0F1+Bw44XFR1WOyjffR4Bw2
J3oQrTxwOd41Cx4tGOiARUZweQSVYQH20Wla7ARNOONmNVrjcz9E3kGyZEy1nHdjNeUDl8fN54ea
BldvtnvbN1/BokwK/hKuoZMbyS/+lnzjEf1maoEykTAX1ERZ6Ogf1o4ytZv3OzT2uPLlsRbDDhcE
oybzaYPlUXbOhYp1v9ngScb0ZzM3QMZ0eEWgQ/Dg3SsxHpZyKNjOkrW/mm0uvTl+AfLkQVquGlKq
mw7aleGrn0DrvxsiiXdvj2BqXPTqfG98empnfpTwdU3bsHtgLpkyyl2VY//+MJn1rRvF27x433Rm
Op3WpD/eELR0gF9YQTWXpasnRM+xelIcniFRB2xS0ylfYzmkSR/rY6UHKJuPfbwLY/649d6U+/G0
R2nxAdsDHKgE7ne9HXieePAjCm3NUtepeeaS4alG3Jjq8GMw4gn+zfgXy0x5o4xOPSmxbfugDf+x
xl7qEvO4rf29S80DkJzHEejo2jUlNRAscGewDGjyw1uG1w56l5PP8yVhezJWIPEx97Kx5GnQ9Wml
q0wH3/85taDlT1vZ1EumfbFfOb9sWoCaw3J3oDtsRZWe8TDYYs9LMtzxqC40gcsAA7oAM6J4FvsB
isp8pYXqmqPnkFMddjmSFBzrYLXZ+M3RkeN10/FjkgxXvPi6oMJMKa3Zfajdt74fzy5BvInWfS3J
r8o2cB7aNo2+P7pXtGlxjJohI6xqUtmpjNXBrzHu75XX12k9VHts5Nw0EF5hRLoTVB0CLKMAnch5
U2eu8aCqvObKoac4aB/1TcEnQSDwWmVgTUiLYJO7NgweBxWf4cxcLGo710F0YovIhTNcKxIf4ih5
bSJwh5pqX3k+y8hUfY3MHtbeHBxP7uKF5KOfZEHo5AvfUMlHSLvhCQ1hzuXyc2sVOMBCXOcIg/4m
Qq3UmUCmwOIoXBRa6Dm0zt3K4vPGuifu6MdN6jtnjr7FOuSciB1kT+6jmWAgJspFbnkT1R9Y6Cik
B/2f2eEW3nkTgFYH3Y6zYB+hc7y7WjmfJsa4aaX1Iar9n1RWfTqiG7Z2fa5a8T4m8mUcm8d+NSRX
tSOy1tFbXtVATwWtmsyvYYE5uOa+svOPjjjJbjJhGSYjrCrX/nGDsHJL4+9AeXvgfFndYwmha8UR
9u4/XGVe5RJeCA0vSSzz4Sak1OOucl/fhXT6Rut0VQ2id7s+9YIfIQFxhyo598R02jbv3YvWMloH
0O3nDFweEGAFZCDgyetirZnsFBFjLpLpeY4kXv3oFJIBbg4nr78ton3XsTwk7RQ/iKlTT5TNXe7X
8StL4iMFVJZaySC7j4eUYdvHSZMkOdJxOY+B+3NVw6XV6rjBjySr+tY5LVVgMuZbr4DZHQZ4ZloK
w+GXNiu4CCQclNluwurDAF2WOD6tuG7ryA+NCbJ2CvatCQTC9BIiwEIIAdpTS4oJ5IUn8iOS4SvM
7ZwUXn5vjSfurBOWcK5/iyGp+djwpc5gjffU86bPYOAwZUFCPtxhJNmmtjibOmERrEkPvo15hW0k
7Fm8tbnePqNPVxF8coaTsqmGXRqV8KcEvAJo4vodGK/RtR7q7UhnyZ/nuI8f9dQ5zcHSGAvIvdbj
Y1Qt/vNGGNxK1xqYgEPr4KRCvcWHqnPdt7BlcZloo9d0pNMCd4e26ta07YQh2eJt7pOJOU2geuqi
qKyMX0ycdC/YtocYsdrk0fgMyXuuJ2xEN8a9GwPHvcOKYpIid4zlEjTzHuzv4SNC3Ch40v3AGgYp
xVTddRXB7gcHVGevTPBneK/4KKe3YnbqDx0tn9xC7p1FZ+tMqXQoIohWeE61eHVb+OsN7u8+BDF/
FMfKeAUjzS+pBWKiP1/C3jE7F439WCU6X2Yk/PbWGSoJbyh7hZhrriycj0IoYWuXwdHXEW/YuX93
WmyJ1KMKcsWUU7KIIqckyD0CipeDDhFmhcQskV0iMp0WuK+6Y33tG1Uko2CFa5rcZ9UupPV7gym4
kO5+a609QMuuHJPgZabxkiW0Pgfj/DL40ReqN3B6oF9SulFDCxnOMidkfgnk2qVqGyZokbGjKzpZ
DKE7H5moSylxCWZ0G3W9PBDLS7Ft5YapSurGY5Oh/DhFBoyMwCkxVPZQ0CFwhp0szaiutwUGgMJg
y3ZQO24xVS7byp8z0JgVEhr8nD0VvDdWXeTYyNxPYLERQr0Q4O+0ZjcxG+WGl7abX+De/CI2J0Ns
/JKtGB+hP32sVXA2vXeHlaSfcWR10U7NmM8UsWbg0XNUtSSNHVFl0LPqU9pONG2TbkbUDb0SQPHB
8eM1wykTadgsh0iz7Sn01uhjhtJJ7rI4Dw3ju66f+3Pd1cfB6Usk0qclmk0WkK37tXD7XbfDSxst
D7RBSK3lcOeHpMnNYpa0JdrP5xqxVNfNh1vZZ2JAlg6COvMqeWiouXP0EKYRWXUR2OkLUHdeoXtL
K38oWh9AFPGu7qZP5ravVEUvzRgfmZ1lKrk+mKZ5UVO9d6P+Q2v/p1rdH4xuv2QbiRQbbxWMl6e7
QC1bESeoFlAvoiSK8eeN1HGJZajnUMRxXndRQbmv0sbIJcPEB9Lec3QZUbmgGlbNzsbEHNypghZr
A2mhYdTH0XF2WNNXqXDNidoFxTqFeXe05L1YQXiaujbFTT7YLSw7dFXa6gtx5v2go98DjYDWL+Rx
RF3jS/csW7UX7bjrlc3rMHr2VvbSSvZGRbKDCBm6BuPfWkMNfwuKVDHCF4HtTYvEvsbxM0DrGsR3
tltmW7CaHrsRtUszPnkKenCLs36iQxL51q7okoZ7GM80GRq7LJi2t2hMMs8fnx2mViT7/s536+PI
sCzHhws1yVtF2BVC+W+zdR+XqbGHkejSsw17GbUT7lt/cpCklfeLxuK3SrYoHUz9gywy3KF5SNLe
WH2v+rmGhzmH91KMsmXiy+s48xdn7fN+lZ9bIut89pxLUoW/uLEnKgcY/cAXKozan0to+tQL2hc0
UcVWmwKVw6H2VMlbtUCwgxdhN7zUmNPlWy/vGwZh4yT4UtZ+xTx8kN122aLoMRj9h3AVZbPFvyl3
TNrgT5o1eZ6n8HHh5sLApUvnBlV+TdeTA4ZcJzskgcbboeNX+cbWFx3R84x/NYQc0K+WfTdeF7aC
IM5rbPhCLCyL4uVejdFzD134/bIiHGBjn2Hpp3phs31fp+7RYbqQ3CsrRX5EuJ8BQRHtwaY2BX76
woW6h5RO0S0byhqZOWBM9TZ57wa2YrWF537b/ZixNB6L+TL3/UvY0wOkg0AsJYeBgYzvO/abkOW4
bQ2E85OyaYbn1bq/kHe+qgGy4dW6XRwrjnHbgO1IglzK5IUgKkEvpN+LiEBSNCDnbhtOnQ/ti7FF
NRqG+wkJyBujh8SgZIfxzhSNGEPZ5dSb5tpPDSp7WTIPjBMcmRTqWEdOkqyv61I721GP0Zlu0cHt
2TsfTJSPSwy1pS7+kQzKexw6r9uRGXMJMm840HR+gjbLQ8K9LqdjBQutuS0V8SGXPSrcxPg7DhGU
vIqmKloO6+SpzIZizjfSQaJ09eovvXRfcdV9bsT5JiJ8gu/1K9CK3cT7F2eKL2auc9Fucaq7+pkG
42U0Q5B2Pl6wh3QwzDOKWdOcxbS+xtKHoCbjZ3T0uYjsubPxkkehiiDj7V1wN+5npWC4Nbl7o5O1
2Fx8H6m7NHCCKrUx1iG7oGh8jPAC+jqj888lVlR4N91trmtTFCot9OPH+y2x0DUY4jtXKkS6oQWd
bPafh5leHZtcoqAp4dm5pcEaPVdzda0qGKRL5+qM8pWs3QOe9R3ph3Iy/ANFySWo3VxHIuNU9mkP
DU5IWR8wJSngPvckl+UroqpksHVZ++i89CPNbQ0IIuq8k4+C3Qe/MWLwegqb6ABL1Vdfkk9Ju2ev
QWR3MURliTo64fyWrLxOY0/fDejl0iGsPmUYFgqenNDvolAnm+zJBXDNKEyulDPsjIsqJ052sFn/
QTHrSFVjfvAKz2wEK9vv5xmOGdEz+r5Tq/ofDZzuDBrwuB4eVGMhpLOsmTXj3RzczKi8u6QNcuYl
a7r6w4MzIz5yw+eMrSBbTHhC6JBL5viHLegeZYgB4uqcPRNcB04vfrMVzWz6jI1Yd2xsfAr7Ch1d
V64eksEAoytJDg7SrI3l29JUTwMcnhcx/AZmjWKuRyewmpfWsNO6jUfRA1WyAJW5NpAVqlyGojq6
ituXipf6GE38F1mqt5msbUorIdORa5r10gG6NgzO98qGBWs9VpS9T06GdV0GSWbgMz4GJCG3X5No
6N5ir/jIhwjlRaDv3bXCyfHIUdnoGvhQWeRjdF/p5EMn3ovy3GdYe98FMzw12PYw8fGlr53rJEXm
ux2OxILQb96JIu+YwPy66V+kHjxgLWLh7A44bBb7PPU+NuTVUeITeMJV+nrNJdPHsOMX19E7Ytcf
A4MslS+gvigyLxjPAiL3FFlwm+EqOzjo7Sd0byE8m/2dWfvLKLA7NAQnlOj7mn6jr6v8+xBmh7Pq
TijPnrohuXhJlTr6eejMOYjr0wB1P+LCF8OJbsDZow3NMdbxsTaYyTDIzERTgQCDXQJSTiwG922E
HYTereqnt9zz+RxPUKKJbBlDG2x270GweIDl+e95ZcnBwyYlpChYV9SGKXiSGLvrHPjYw+Mqixlt
cqJHzK+qs6D10bXONY7b346PcMqt96wdH5kvoY+hiavC6Yc6I0R1O1hgdKBe91XKhqjYxHTXAh6N
RCcgHwICEnMLLryHRaICGoGYtFO6tPYdU5lUj2vmO/W+HZos6JM9dj1TpOEzWuiXMewwDKt3MYB9
nHf0O4AW2yS82k3uwQWEulD3Q9bdnaDs3glMSaHNGwoO0w9eztuDQ29T9eUR1uV7wHbAQO6xJgE7
pf64SbC9gjCb1+FRKZZJ9FaxP6UaKF/TmxRgYxEKYKZr8kgAa2QV/SntdGarLGenv4bBlw6A9Ide
nY0Oe5LJtjd+s9uC9iw2/+pt/gHlSrpRXuoVmrncdPjdZA/s8n5c6p8hKrUALVgSvcNu9qMTYu/i
4JaM/loaBlIRgQMcuTKIlRR9G6EnHvOkaQ5EvcaDfE/0eK+D+G0xX4MSWRzbYqjFRxJWPwDP/4Zt
4h4BftcDAFyMl+kIgskMV33z76xYYPZJ0mXFYbp1pZ2z96olq0z4bICn3yT0cXDmJxLiK0/L82Dj
vZ+0DzJQl2ATXjZSjrsDM+2mBcEUnp/Lkxx/t6j6Znrvdh6EkGWuLSIvHSo05s9tP2LMFadzpXKF
OzO05HzDoPUCQD0I92pShTO8CdrlBtpJQQ8CC7HHGc89Fvaq5FKCTZAHM/xG4/khaG2mfHIxLMyB
WeZgp8Bu0wL2G0EJJebktcNpqg4asigrdFHcefuSqHVSCfrt7OtzgHq4j1wsGKo8GeIsMWuGHR60
Muo4be1hCfUbGUzhmHKFY4b23wco1kD0WQD2lBNWybcHyG/mLvo/D78aQ6cVyjlTT9O4u8QY74VQ
RRDq3TRu1sRvZCUpv/1GFUPYCz7NEUnbqANyqcsm9E5jO6E3ioo1wjSSQ7zKg/aXRac+wlDGLEUS
PC7rb0h5ZLqXJWn828ggbRqGeI6iXhtArvVVN1HuSzhdAU2Xjv8bESKnCm+6su0BPfduWj5V4N0B
wctcewnNyZgZuJ8PZLM7wBX5QPslNZb8cqqfgPYLPTr5hkfT3IQ8IBoczpiaKIKUBAHoxcJuGvA7
PwtUUgayD6qFveMEAYxQHnkEVYyhedC6yWfQg+TycRu7MldjRCZz412G0eyrdsbLvg/4o1x02oWq
BmLgvNqE38G6CApodMjRIt2pxEtn37t04iPU0GldVaaqdyxsnBekatRX0CRNgC6vqYc/YdYppwZY
NS9E4pXRYGvcPwcgqn5Ngv2a4G1hONMK5OWWHceV5LX+Gcgkd1V0aB1xEXJ6G2By1TniIFoXI6yv
NhGHEACrP21Z4NN9YO/rYUltGINV7QDih8GA9SGK9AXtn7JyH9Tg7iX7Ys149WoUtsDRRB2z1PFP
fWQOHfTQKqQW8G/2ACfl8sjb+nWjLfbR5myUD/EyY6IJH9wAO7Ctxg6sxWaq5762HewHuY9zJbNk
k0lak+BpQj+BQBz3l6l9dWAaEs7QrA152o+fm/eQSCcdbJ9O7vjszftpsDvLEMq7T0pJHm3NfmLT
ryoK8hncILWEVxrOOJOtcw67OB/cFbgr37N1O0nq7wM2lWS76vA4d02aROUCvaOt/nb6NjXkrh3w
fepSdRq3Ch5h7tc297kLiS2MaKFHVJPztLk667ruZ1JbTJVMP50SQFoodBnoeGHt4m1Bd2r1jZ96
8xiDVsqf0NGAWlo3z55khz7C9AhTogbgU/TO1t5DDt/unH7MYpkUEuYF2URbDvNf/yMi2zNmb4dq
gHDmFO1x6Y/eNMNlUMC8WGW+IMd163PdVAeA2xlNRnjTV19m3NIYIlg3KNShCSDaZwrD8I1E2SKn
l64edyJYM9H0O3C2M+Sc6dZlA+Slw+cYNIUbMKQ351z1vxiyIQWMg1JGSxeCXlXuzUC4QaBlAplk
K50IKBUwjMiC1C2BT8P4zMR1odAl12b5rOYt4w5Ne1heLgA5m17njFZn6qnCIlGkfk8eYINSxDCu
xQjutxbsBH+vQwQ0aFPsPr6dIQc2DrwlLyBdH70BAvKK7UQUZa72jyweS8LcXwD3H2X9SPr72Fsu
PhJlzP0dq7wDUwBBKih5jTjLoUW7GY+FBnkudXvkknZ5TJrlZN1u32GkVS8iSJe5uXfGGSwT8zHb
fu9pWcRUVUCOkTChINV5j3Fv9pJ0zyN6YUa9g0/bY+gjtCbAusnwAJ/0MfUqIK8Qv/m5eezsu/QO
lJzCrdosnr8SMmaQqnkVMrxWWwdpDz8PYPw1kLpwnJJAqoaE9pmGThEFIgu89TES3iPTlmdLHL1D
fO4wSgWswtu3Gzt1tJvSTl5HGPnxHp2aA0l/qCfZGFFFYW6J8A+kGTYVtd0DvsrsBGvQxU+pv+GO
88zrPuGuve+tf6G0uXr+c7iaA7dDHjtPaCpov1ccjw9pyddY4xmPLRZ5IwXrQESyOvWWh4T5D1sj
S2cGNmlgXdvEKPyxAACNeha94ejk4NnlHR1289wfABsXWBjPF4Y9PDqjw9N76ZxmRg9SPcWEHZgA
t9crMd0sNt6+aMOO6KMPN/k27CrvHIPOzkKmqUJs790X29uDjtfvFeM6zFB34diUrrvBIXI8zPZB
ot4bJmhRjJ8TEEQFqJvDOxLQNxpxuyehOAwasH/t50kvC9Y4x3DBCW+B/IwBuVsVu/ocrAp03zZZ
8WeXop7hoyYTzXF3QQzyaokw6bewOhPfTSIPpl9/bjO2joUtA695EUBM+wgWDODWlHpIMmdoSsef
fwL0iDOP1ZeA9FPR9+wN3RUbUm9I5G50q+sSwj48nQh6nf57dI37TSLW7aOk/VEF9ZDR1n6Mg1uo
pC77lj5Wk3lRygHJC50BAN2ldJ3kNLfJjb3ZYYiMOQsxUI1V5jeHpKtr/XQWPbCHwWtAN+iagD4u
3ajvpEeaEoqV9b7XE6bjntWAbfuJ0KOF2nARGtQ3YVNouFht8gR3nUz2Mq17N7PNWwieSKLmU9Lc
CfW24DOOPYbIifAzGX86aMMcyBHDCAn8GNSyPEDN+s2pOd9G3e34uVBMEbAywkHbqNrbvvi1HT+2
6AI0BcYW7nUMgoMAwMltkjszxuQybZArjKS7uIGuV6iPtRe/ghCTivjBNqIMR5BRAItO4FEhqEIt
+ZA4bq7oCihI7wWmJCOswvWCVQ79QyRglaGA6CbsXYAB0ftetjDtgtnrxDfxC8y1o2raxcM4F60b
+xdBFCZRjgRZYZp+u/U2PFXJxBGTiM79JsSAuVfjbnZQxS5SHF08LX9OvpmpkksdBUneRtF2qDa2
XKTDNbhmlZMyNmKsKMxw7Numzx1sgO6qCXNexhs/r1BHpvhaEDZc+vheGr7dh0q5514vN/FUwO0Z
RtZ6b41vSxrz+AwagZeODbh9vHuvm+F7bNx3T4vgJpqM7R1IyBRNHdJMjt2DT8R0XCYXnVCAgIxJ
yro3G+/KBs6/hz4k5AGUrRGAMoqdeKL2rOauLtqV/24ACTxg+UCXg+g+pX4A5pSuVufW4Nyt65Jk
Qs+wCbBvUcdKT42v4zSdwxkF79ycgTmhD7ixEpdqr6K6yrEJ94pN/CoNhFcYSk9hTXfhoA7wzi48
D2BS23kkN2S4ti2Av//D0XksyYlEUfSLiAASuy0o79tLG6KNGm8Sl8DXz6nZzULTUldB5nvX0ub7
u6SmtmsLuoEj/9vXN3L+5yozmInNn0dtjbt+Oxb+VTMWcmRKoYfgVmfQzoBSj3JVCueQ8oEHMaIY
lPp71cqtmguEDu3Wi5agiZxwsVqKAb4GrefQx/wQVTcaO94STmCzJs4V6NucklXbmMBLUyh7tcen
EhZdvNG8+i7d/pwsjIjWuJW9vkYoBQ0BWJyh7dAaPewN9+jP3Y7RPUjdK7oNVi6xt2NOXP7oA3fz
Ux3g5yWtv2G2gKsBvzuxc5yrPbgbz5AHezp6uVzVyz/Zk9+nD6cqqddm6rAY86518daoxx0o5ok+
pZ1JXCHxnx9u4lPs5SXrnIWEB+0ky2areNEkjwLqstVMGWDNi95NWfjgDJSlfWa6sR3iOezI/S+z
edfE7RGxwFqV9kZy9toiOdgMaJqf7vyhuspHYwSg9qCSU9OZ17E1tg4woJ6AO3c6ucPyA9g6QtcT
PfGE7WsxbAtfUIk4Ws/1MF00w/k7ECopyh89AeuMu/ckhxow/F3L6O/Z7wALGw67Q+vhdRiQ82vQ
23XThk5ScY1G+2X5cpejNIdjAx0vO5+JqHsxR+toyeLDL1j25DUZ/VAudNdYzt5J1F+Dttwsa++Z
kf8ZiuHV1c1tXDzoFs/+4N4Pm65c195J69M3Fo0Dd/+aRoHzYh0z6W1MgSCthq6qy8CsMvZzn4NT
37hq/Ac5do7c79ZRBMexWC33RSdUx4/mY5JQQBWjx/xfTwelmoNx4UYhDWaa7JZ0QQzYsYHz2/43
aqeKF1byqbiLFRZKndKyexdjlq26rthSHhC4uvYx1YDSFAf1ubW2s4rLId9VebtObTbHBi6IRD+p
UcCeHvyp2xYeWRGqeSrQVigTVYCXv9vLsMvl8mOm3rogTbRMgFrGd2fWd04JNteVJ50JzuChbj1t
5TXJqWdinQRwp1j5uJChUILea2AVicxOkKE0Hzrvrd58DuPddzHxZkZouAb35qeq1gaXexqv57Y6
NNFwnpg1aTD2JeISZe7S5tIB4FEIxL0WNCSqWNm97/6awgaGMkNzWj69GQnS5ARV3YK0akcfRDT9
Fksw+APj5xzaD8XDaIYepEQWm3ty6fZVqt0bNzpaNjAp5bQsw1SQyjEctCbwgW0McVs0H6ROm7eF
YYQl5Bq7EkoSdfEX7RbHzdGm4qC3jFC4xqarP71q2hbmp6VT3RQnl2LufjnNDzEehHJpQtkiX7GY
hqtDVqeH2M9emT8DRE/Dqnata8Pa6T0g1Tm+1emJF+taMleB3JM7IUA4LgQRFmyhcujhj0SQT+Za
RJBVDbutNWzageddgEkU8aGP/J2zOKummt+86sub4wBmAXhwp83HTL8lVbcFJVq1Ub51upY1sAnn
tr7lgk9OsUpGF7O+gs2vun6fdYLrtgzVRI+p+Fc8vg2TVOaOC6PKgxh0yvhako/JIwUWienY1Iyd
8Jh0hTT2h8gUSiF9ZdrZL6XoVNq/IAwMTTfZEFcXOiknSu+Hjrbc22T8rnOxb4XatvZAR4V4FqDQ
whHQWNygTYrKSgJrzHsfgUpdthth7tui3BMos4nSfINK1A67XnNCKjd2dcXEKqj3ACVJvPkY9YQQ
Jdlei/xw7MhY0hDI11BPEwhZKn5VeWbTu5CVx5088SCjOqEDgBl9lxjeIXO7kHv/Le5VOJAXvXT/
EubLNEKXpvn7eILtNbgevWVV6DpYya/rfkRlgt+op7kHz2CbrkzXCkYmF58ht6n8HQF+EMvuz9Lq
34+4fjt6NvwaCIIBvpgC4XNMJ/KSt/5hQm3WjyhpO2/VNMPWFUxZAIqztEmrlSkQA8GHSRQ6MQBn
Zzx7cClzQvQw0cmHeKnDzDN2tiNPOUjyyspNRIrTHxF3Z+J3UWBJdOn5RdOy0ACz3WKngx+oX1Gi
HN3BYc4Zwpn/xiywKhcngHoAShLryOFGaD6ybDqWEDyz8WEl5sH1jVCTbphNYlVXnzMu13xOjz2s
bsHBP3uMI9UjIjE7GJa71udyt/h+i3CXzQZ1RtC1vHTFXK0mfEOJwUUqh62vVyH76drtayQyBCzH
H4hWAHtgmfKjBXxoWojtljYscLrKjqjShSuEsX/p6jCu+5Poohe7NJ9Hc8mAhptdMnC5MUdEA4Ic
HJCOTAIiHTeQw5fSbdf4+0IwhBA6fluCjFt8i5woKwx5YZH+TTSw83napWge21jfyWlkxPD/GNUX
6Ulgfv4VPweClpuuZJBhluv994Yneh7f8uLJ0NUpAz/I1bRp1M5qGPtJZtsrl0C0PPvTO0gmJdKI
hv9DM9EI1kGUQZTlPzE/NonlzjMA6Zxl7TDi2ojWx+LZm04Tdu38AY31Y/jgasGoNmk/v2jTXdYi
iHwn1Exr4zreOra5EIHz03Zi2fPKPTG4r9LSb5qevejWeC6LajPmUO5TL/41kS32UnlX28YBbw6a
WM9etdWBcM3JDUdrCEUsVqmvbfrK2CGiM3lkiW91LXWzEw2FDDdRBUjemY65mkbts7X1vZvnP1y4
tyXTa2ZlmW5Qmh+yaPjyjOoyZuWFwnm82W2F67esQEPi9pOUulDjUwb6WleFfnPkFdXNwRxY1eJ+
96gcgVxdvpzSWAMa433xg6XgsdHlsWfM5jrfSV+tTRAN01UbmNR95BME6PcANcQoLTYaKJt5gLaG
S2W1z0mf3PQsWQ+uPMeZ+ZV03arnrkn8d2u2ngyYbWo3rpmsNmbTPhL1VnNTba0shTJroOhztGbm
zekvmRiftcY/uqW31pyPyokOia+v3LEMjPmW1Gfp9Ie6Y7+gnNdn2UZrcsRqFHZ6uWu59SsEcB08
c5/NQNLlQ7uw1Trnx5i4/qgrK1i5+sdCVL1HudrOWbSxBy+IDWc/yeRYKBxCCU+mdxhi7bmyhtU4
4qzAlwiBE4xVGsb+hz8NT57b/anBwRpkjRPfQYqAaYjHgObYNUK6IO+WEH4kKNq/is0mfRA/nbbW
VBIqLWKqHI++VgTAzYRqExO++GsnlW9+PCJCVKvUKCkWKHaDUEE9FueC/GvJWNBIYFxnmg4I3sUq
H6ZdnWahsphVK8AlmLCgqoxQ50SNquw2u3Kfu2o3OWS/ytgiDzptjlHGyuY261SagSY1VBvLDvlP
GFtduDBXWa6N5L89oa0MVXYxhuQS0SqxqurklQNwX5QEcjv3sUwPZjlv4fTREPanihjQCJVTldwQ
htClxTJAPbPTpmTB9dlLVXrntGyvbgTqW37XrrbrNTLapfoFnDglS/EeSf9qDqdeZs66mdJbDlnn
+DVuYQQxXJ/ZwR4QuPp65rD9aid/ZK/0p6Btrr5nHhIt3eU+Emt9Qlgs/4m8gnCAMaH1AsUY2qyE
uqWfZm7WkmG3toujzoOYgCeOnn1y/DSA9XmbBpxh0gt0176qyPoqq/6WzOO1hOfv9WFXjtnzYHWX
Voyh43vPfpd+lk12jYruXs0scjohgtxuBoz3uKNX55wh2epd99xzGDgZZE3KbBMVZrmr8/hvzEnA
vPmL+fA0mpDYhmhBvZNpWen1QAEiRgB0huTKJVOPohUkWTOi82Qld7tvnhL7wTZ67jYyEMT2LryH
mfKbxFdT5Nsxp0ohag54YFb+YgaNWzCt2BEgvBZINYWd/TZWQOANR6dq29ciqT4qtkqhbC7I9sVJ
1VuUV59KL188ja7bOLv7U7qrFT45UjHdq8hSGF7INH1eeXOywx3JFq/WY5S82cJgAT2DIW07DDoR
ngR/FE/1+GDBkECqNiii+T0y/Ohcxdm3qzW3rF7YwaoKMN27g23x+Ai4jb54UX23n93lYuZT+ccZ
eBfiYlErT6nt4Jl9sAzmxZjjb8ECl47en9gFkFFebIYIaxkEung/tjyXDxxIn7wMiCqSh9yvXX1V
W0m9NxFnB1plOJTh6f2708X2peeM21rlnJKHZ0XPKcUDJKDp+mlelmuslUfXjDb4Nv8Voj8Vnj6E
oHbmyjHlweJz1jKUW23i7zirCHgEQgNcq0/+0sC6Zzr/Bo1zv454wJOqOfSZd+B5ZdlxrGqtT1nK
Wjp63CfSYZnJalI6igXBfZrvXX7QqmNlCdwu+hrM6QRwwctS48ZyvH+VJzaLO9YMfsKDlwKzNpcH
2O1ZczCzf3WRqVZmP6x9q9lQy3eLLB+XQoS4VkrUbtmIHTpuBkbFKP2ZS9wRkLGHxRhKHgtBWkAq
mDkfCicNQjtQHjmhSlIPNXMOi0WcMyPe+Wb7Nprxs6sNuEtyFkzH+RgnhAyFvIrSfZ6HpqY9Yb6n
kkvV17LfAS6WbEyKOOqUJZBuWh75CNm85ntyo4zkKnIRHwyMTkjbutOyxNQzDi7MgUAFnDbscu2x
yhOUrcachrNNYpn3kECkfxbAHDxkV4GhhXVAHpgrGYXq+NcHOz3lo6u9pZMmwiLuULh0onl8+Wrr
RoO+Rbz++EV6dXNrb1ij15MBTcbtSVVcy6uqFNmwxlyr86MNXf50epqd3cwaeCeBsfsckWLm40tC
OElDpy1R87oLf3pYIrmBzm7vTmWBh4F/isDoB37xScZJuonLPBoZc4rDlFvmEtS2BR9YjFW8z2PW
bCxq4g3BEbuIqSRGgChqsAnhoC/oQfypbOZILXOHeycj75tp19jWuad/+cxwxy6x7W1WI27mGe7O
tmX7K91N4DacmJtfU6y6pSjFTa9mbZtryn6YbR6KzCSd5qMuJ0SVqnMP1WRoGBy0BZUG5tKcJi9Z
XGq7pBgoz+1nSVLRLm7IN9Mq4RI3g0WtDNRj5dMRje/I2deYcmf/meZyJ1ozrSyr2cw0+pl6P+NK
fQgiI6Ft5OJHm3yOZ+7Otg7roow2Aw6XTed6nPK6IL5YWfjK+MeFaWT0666PbKw/7bKeO9msZy3V
uJMxv7WQryuBZB0SOj1ESorb6DXtobTjaN2XD+Gl7ckbWYfxXkx5vat7FEZCstj03uzuvD7mQZsY
F4NBzyMwQIWeIVVqfJ46fs+QyTDeObKOr2KcvGeXMQveEOpNcQJb6iPJ/f46uU71bJbu1AZjpC3/
ksqaz5ENseLS8YFCqc1umWd3p0ZzFBk55RxvJerdjaUW98JIau4bPVE3Mch4a0bmjGbEG0KHg2xF
2a2xyygyYiMAvMbS8U/M4pbO+XJHKg4pk7Txk+uhN27hSV7GcfRojvB68P/c9B8aRA3Br9tmf9Jm
Qh2DatAwoJ2xPPaZpq2NbrHuDlLo56QxfrIZMC8l0fiprHu5NmwTaBoH0b7DibHVNI3p0q0kU/9c
BeaQfyJzMgLexyPfjsGwjsBEueP3LDt8eBJPJ2TRpYprM/T97hNTJx+/TxmPwUOxLct2uTp6tYRx
xa2N4U7/Y3ZjsitLC2MNGcOH3mw7BiLUIq1pUGk+lrnDG9xMH3lXA9tEupb8sbSk/hIe9RmcssPW
EPaN0kb66tMW9JQ5pn5RycAdUVouk7YLeT4t6TpvR7VCgDLvQPMiejq16CBdB4qRrL0nlxckKHyH
tmx3yJuNVI37JDjBEjZAvFd+7utPhWMW6z4bLCB+M35XptJ2OJHqp1RbPJiETGdT1hC2PNiFAQrS
lW7yoZacHigH9sXUcoFYPNIPMQLfLQT0srOqLtt7ykAAMwyk1Uh0MuvMryVrDk67leVO0VWPJC3b
7tRcEQf3U8AGIpOwznvrbbEG5lLggPKLq6LmK1ZRu9Z17U1hXtcr+xEzOp3IDdFDG69FaAqoswqJ
0tmAQjwtcuw+c7ty06DskSGYGWoP3YVg7NrEWWuWOYW2x8zaiy5VK93Kuu++aZ5Ky/ee4Iqsc60s
7yxQ+K965apkVaa+RCg/qmVFXnj8KTvd/LSHFnUO9P6ucD0RZs08/pml010q6dh/OgcIz2qm6qTV
yrtVjTuyWS5+gNN4WqXQYPdkrHrcGbl3t5ICY7E/+9um0IytWXg/sjC1EDCcW+1BTbhtI8KZJI9V
2ZTqiuMd2Lb36qNp9/qqq2R88KKo/CNUbnKt2xZXbdzslOnU626aDTOMhTs9LbGRvdpD0jvIc7HJ
yWnmoEz4CzCzcWWrWT22oCxsBtUTeQ2Jr5X+uO0clot4BINKpFq20+Kpg9F35qsplb9pNdsO3W6y
qKjS8O32jnFxItiRufYvhs/2DRqctrkR5EXZw/T49WeusCn6Sz5jKKhaVDSxeUUkzHDYGsiQ06k6
SEytt6HFARLy/9pPAh/F3Wir7ldZ7vCE1TWZVg676Vthqf6ljSwDN8csi1Xm9forZscESEB5zxV2
wyOVQiqYpw5WwvQYaEuTKONpBHbhce13ZuUwamlufm1tQ+zi0rLOJV4tZDE0SNjeaLG8Lwbem8go
l5+sEZ84x8wssKeualeFpvkvQ5eae2JBegTGUH1BIUd/g08JWlRG4jyQsX825gSyCgGo3W+RdcUQ
u41a3hr9/4gUn57NZrCDRDhpIBY/u1jRYCBqUNn0jQQ9u8UKq2E/EWhx9Gan3rdQ/Zsi10n7W2wt
XUVxhritwTrkZGa7LseqOqUVZkAGe6CEuI3GD3L2Ee2aOtxIvWTLQ2urNrNIFT24SW39JUMgrkNX
6wwZipRVs3r80WTwlpfCUMWH2y8dSn0Lf9dqcoGyKccebayYuuN8DfRrd9CXS3UpGQpwy05KrvVF
Fmun9XMMqA1gINnv5q4dCgDaIe2/7L7gKUZKT0MJvTJ0m+oox8i0MVZNEuXY1LCM4ezItE06A7xw
++mWCQENymg/4KHUixlS53HOXvxWFYfUtyKCUoYEyiRSzrEUo7a1k9QIHboQj24NHG4vjuAgyK19
r0/TPVtqJKMZhAeSLRHB/Fdp+Wk6A9hYSxYmX9TSInPvkYakKAK2lMeBZkcIaGAGkCMXY18j2TOs
z1gTxt+54KStYIIDALDhlRUpOdmRB6HqMUC3cdQddJuFappq+UnKWnmP67F+nXXs29bYYtVwJmJu
9cQKRSvia4Ec8ZDjwd4LbfwpSQF4TTo9/+wmU1Tn2c71q+lnO8FE8XC9+rP9Y96nvLVvScd41Rp6
AnudbpIyexL9WB8HWnQD5qU+yFq9O84Fu9gw9c3BrvmHa+3KH/onM/MvdmXcfNEc47o+69lYPyCG
Z9eaEOebtzQD9Mjc5GToy7ptFEs+1Noo2n/twtbftfnFxri4mvlKsSjk1z7S93Wa7EtmgdXspCyH
HTn0g/1jFfOls4ffuhZvTm/vi8djqewXTw771B+gO5w6TCbr4ij7w8fYExgpTWCZPAJ1H9yaCSym
sLac9+5CMuTSWg9JTtM/CrZfeuYblpXuFVrw6k6ECHSS+jnN4kbqVMseZUUpBB4u42S20GRH5r1L
ivxA0gN8Ylo+Lmf9M5/nMliUea1be88dhjBMB0RNp2GLcORkG90DgRmfZhfCQDYUQCqnOOYs0/tF
/b+oNJLnchr2oodKTO1yV7r5sooIyQr7stqpBnVfowFf2F6zHWR1of1pPev5wYXPHXrj+dEQVA7l
q6qjOz6Ka6XavWADUZ7/LGvv2HCIWaP/7iWI3UwX6YwiCDB33K03ZS91FyMFMjnZXLda0LGJnUCO
Njfajt/2d8m9TTFQ853wF465tkqF3DNW7+e82Nql+gWO2WfDcJ8nEMh54lh23LuZ19+eC60bNTDc
uIwDzf7f+X3JyKcojAxHbrq8Wan/3FdtvwaDPc2FA3Bnckm55doY1NUdW7kiaAJdTFRAc1pgH437
r0fAFOSOsbHRtUZF/JT50c1LCjDE0nrYkRnxYg+3kd2MbLO698mGjDCSzfqjm6326BXZZkm4b0m2
WAEHemHteuNhjP3jYpbxcVLGIS8KLCiYdjC8B91AaEfvHTO2a6uPj51hrWFyPqol/4ImPWD0u5Km
uoOkvaQogdFKOqTmYPZZOX77z8Sl/DD+PWkTQawZ2ldCJKJXJfVQmgj3jal8Ktr2CRipWjVLjB14
dL/STH3X0tnrSRGTTuvzuGQ+G1h/8VRsUZ/knF3DfykzdHoNON0SeUeRJh/FAEnXLdNPpsXnyMGN
MucoQCQII7CKL/rnxS7+GmSprSTXgCy1XUSjuxl3L2gvXqNG3xPKFmCKONk6GiBhMhzoGqZro+f7
kQgTSr69xAhmbjPLWY6Fb6Dg7bRmrzFY4Koe12mEjDMdeCIQXW70vtsJKW9oqLWthd1t1Q4eF9KS
TeHA0LsubP0njn1WKx29dhq/xqq5EhoSh3JMtyo1/7pG82LnBbME/MUY/1goLohb0PcEsTy1Kbt6
QdRkSp95EA9Ex1GbzT/YnYkameInWYwnk303znV+BV0nFzfRXyyvusz+EjgNe3XkH4zJufd46Upu
hFVkTu/1qL83MtoNMdqmLruNzfKnLqZNJpZ14aFWXtqjAR8j6iLMknbLiQP1lTw59bBXwn4ZO/8j
dUG7+s4+zCOCd9mO19lKKMTTggmeifzBb07686y377WGxTjt4BSRPu8rjWrQuVa3xXavKPLgYx5R
/pXPpoqmw4Hrj+CroxKVfP0zdCwmyCCi7Fh6XyZqg4ZUgiT9J9uP3h/PrfN3ouYDA5YV++uydbjY
cahMEZPUr9PoRzneaz5l9F+R8557z8phWkMzywB+Gmq2e9RpeqXdUWlSFLxHZhAO0a8p2Wwj3Pjz
enD4ctApyewTbjZckD3H0RHAmLvAWBvlzunTbR27QVINQdk+x3qzHkvF7c8m4pS7OQJ5RItRFRC+
/uOiTCF82TL6z5yrP3E3ZQnp55CRgBCMHIMZYHeEwhy0+SYLCYyBvM337rOCoXf/mrW39VpzTUzx
Xzu3jw78WTL+FtHJyIleHrBN3oYRJNd+K6VxcM0XbfytdFTQPr4usa5KxDeg6bR4gn/hS8tKKOCv
vlUbnK+ozL4bYlbwqieZt7HNlwrnit0igiHFRAAzTz5aaDbsGlq5S2C+Ue6ZVNsI7CpCf4k7hGXR
V5Oy0hsCBzDDJ+nCJxclpK+gs9oFpP0j0ZrjaNYU7qjXGLIhp0DVi9MqdAaSKyDoHgxEala/A5y4
V65mAwqxplyNjkVffOUwvdJB3oXcHFDLJqklI9HHT5m98ikwAeTM7NNFXJxqw5VIUHQbmPv/1UVx
bJt3ux8w5OqhVVJfLK5UmhBRsjH9U29/GCOKLfExY7RAqPtQkYF0sRrlHuqEhy8ZKaPna5x7+xQn
4Jwg2vCzdWfccFEHuuUgEbQOWaO2i7rmxV0a8V5O2mrx3urZDjMe5ibGef6AY/Djp8nwbDG3JaN4
cQVsZUyIwpRdl/gBRUb8wPfI9Ne8hZ/NqJ0JXlrnZXzohHdNO5Kp+DwaE3PY+KRhQnJMBJFFh5R5
WRvxVYE9OdyhDdpqo9wMlg1dUKMq60EgkS3n8zaV3a2ykLIlyy5Nkmvv3YfhozE/gVJOuA2wZSiK
3H1iC95F+3dJzon240zvjbGshdMFFt7h4qHn6aKbyiVGoTog+zewOqTjk8HgAu47ZxmbgAo9tLJR
NIX+cJTDPU9FMDd/SD8fB/s8QInOMexMdPZ0Oyyny1i8CM8NuDCBfN48PUKeT3d4/eQz9S1KXOIB
qWiWmNeMHLmREIw+8lbJEIFB5oG3HFvbC9LyPRav43LNjScPKLd1cQubf/MM9aiefPv0lbBXFsUO
HfNWUUtVu8XGYbcs1dNkqp3dPBd6uWqid5mgv7UR9zpLoLeAthB2sLv46FrGgwz61GTKu5alw3D1
juAuECVPqILrrILJmJA94SCYqpXVvnrudUh/gJeCjmehnX7K6djTuQltB8i50YvrOEfr0fKDiMMl
yskyMZ4eUpu4EOs28YJFg+Qz85vtDYExtsjBbpZNUwl2KbJhv3XNYpS3Vl3LpCerNQPPqicYywC6
rMh46YqwQnotDSiD6LsS36UkJKu6FGJ4G5qnZnyaSCJoecuE5nMl72ufqaze2TqiOgJHwB7n8j67
3x6doA9uiftubk9GR15xr53Kx0XFAuDKf4tB45Yotv7C4JkucHwZ4Q3UpsfGxRDWSgESLBwrVWLs
6tnb2Z6xcYFqUmTxbf2G1xop9KqcX5zmXMEHZJy5YDQy9e5T2X20A+Edcsa+/hGRJzbx3WgxGg79
Q7Ox65nzOmFY6SAManDzx2EvW6wD892YicIjw6jKnzUbpgtLf0sSizBvSX8ZpbbXe2Z6XG2z/1HY
3ygX1mgGAn0mkkX9GbGotfqLaeyx5a2zWpGkkoaTicHCrJKVgWLbUrQRzn5phUzZqJD05dT63VMP
cb2r2+yr6QleGKsdFFTYufldtdaL5pifS+ulOHvrH1uPPlFnooaJ1Jeud3+LKV+3hcEtnO/tytkV
9p82Mjc13+lSvDbFG/mgB7ZqRCY8JJgbRnqLO+efyA5F9ZFWfyJks7oJSus+QZ8gLzzX+HqgCkJj
fC1JeQdtIXznMrQXhYepTMe10ZzF8jrNH9OEO8tGa2cuGEiKk8q6U2dleHtJ15nyfhdp3kaimCQn
9EBcQx3OOU8BABeQCzDf3HLgL3JaaWhEG4iRNPd3A/e0jCXxfeX7XGg3M/EvcHC/dQQRLKPTLBye
jsUk2Ughq7PPixNtEkCuSo9vaVXfXBFdxsT7yBsLq4ik5khP94arh7gzNqL1viZ8i37tXaEXeJyH
77KNn+FWgHHHbTt1F62sj1VchZaenvUiDobJW7uLejUF4v9q0LvANUqQnpQrCfgmDVW03AiY5GLp
BgZOex0z6vLuj/96VR6NpFn4RKxLbHAiKDG+J4ACq95UaD81YE4i50ihStp1ryVboypuyH/XtkW5
bM/s0ozi0A88ad20G1q6ymxXfDdxkmxRyASW69+Uye4hbRdR5UxCmile84T9EYes12GdnLvkteyd
t9g3nkmY+gEfZWRV21zPNqlmbhIrO4hyBuzy1BgSTnmah3Gfzd25zFBfZdo96+tbsggq1OsX69FP
UbFAipG06nhKQUWqvVakzGwxAAdP6jZVdJvUyV2O+O7S5EpIGO4Jlq5ytJ+s2r23cXenzv2bKLPP
Jc6eJS+/hcc5jvNLXpe/yJARarrGpUrl1e/RQ+LuTIc8Wuta9Utk8Lcap5QwAGhv256/3MbIgtHv
ijWL2W0RJuyLxAhqk0SyKNoNAbQ6MvuSkHUWl47Y8xHvcv2hHCrx5ZvGd1mUr+geYHGqvlspg9DB
OrJeZD/94OsGtLQkCnTT+Fs+1LdEJOzcNiWBCZtz7DLat43D25M6Dho6FkcxoN7Pk0e/YtpdDS25
KDGoAyIRgGAEURQaDl9Tqr2Q6oKkuoihDz0jIibQNz9bmhfcUBtwGUGUfqRFDGWTwFn9heI1zw1p
wNehx+ebIiXYgWomx0gYiMuaDMgOueB6kZjqODFy45pkQ73NgOhQx6dXt+fiInPj+T/Szqs3bmRN
w39oCZAsxtsO7G5JLcmyZIUbwnJgzpm/fh8Ods+0aELEzJmZiwEMq1TFCl94g1f138ckgI6QXTUi
+uWZ2Rd+ElBK8r5uTF/krrrzrfoaEHILN0Lwg7JzGMawJFPpUSaJdKAPYEnhmVxBVv9eyeJGVdVy
I/Dw2SsSvuWa1v4ydCrFVh1ZN5anqPs20k9h0vMmm8kzzaaeVQJEKYdRt1dMDXfz0mocvQOOU1iE
SIHa7boh+6Kg9VWW1Y8W+EhlVQ9SrHpnX62Ypaniz5IJBF/a+hqo+StuO7e9QLMgFQDglAAFRYVC
j6uD8Rz7l14DweVrzZMeIARRU9LaWgXvcOtn1AU8EDRKlA+7VBtB1Mbat7iWnjgWrwGE3NDVdfie
tH6LEuKhbvYoDHShdNa7KLjJPJQGYMQ18U6RFPUOQTywBJbnHd3KMne+1L0Zsintu7YDN1Yq5Q9f
L+Tq6EmK3t+lOTJ+52pICS5JHiHRZLhYdaK+onKVvqvG2CAdUUZXpUjsc1FmwSO3hbTzc6jhtT+p
8I4VuJcKmZe8KUBiaVXueDIUDYn77bYRAYFh7QHA8tXhUatDL2WC8s9UK5qp2Bnov0Vc909QDUJQ
HYo/xf4uVW0H6jUXRD1aenEvaXoH4wARezCAecwN0ynV4Nh61eWnyAIVBpAxb3iC6dbvsiIrRgSp
xrCBqQQjG+tJYOAlt97PWO59sE89KrSI542kH2l6rUV1egZanDzQDaJjUFbZMaCHv6WynB+BRyLv
Aw7u2az98X7IjPytqFLhUA6GNgteBvKHByHV9ar3ZKh/2EnYnyUfLKCoUbx0p2Yul8RRjlJYJE1O
Tu3+Ksb+3FkBikURtS8JE9bAPFYtpbJQO6pJ9yS347HRyfhcGgm7PE/qfc2Ff6pcsO0UELElCpAM
0QPziho30BxOsjre+aV544LsUbWKm5/DQcClnQVpTzQmj4MUOkoJ8onzWyndyfSlg1DVs2rG0Vbk
OnwAw+puAzn4bkbA/d1xfKZFedDb5MGd3vFU+NQcbDBOtOJuwKZc+S2N2datYPyEffxs8VZeufSD
B+xTbAtiqPaoojtPQlR/S1ubUFhNd1IMmKhVbxqdYMZt/Ddw3JCBtStTipAkCvZ5HNyU1otVkJA1
1s9OGWDeDAbJuervoJ7tJEDEO65/uMNZzhWq909ur/8oKPr66fgVw4FvQqewIwMJAKhrNclzjuoA
barrVOrvuDsBlZuqE3gFujWjIR1txfRg7kL+EfDTjiOiK5tS6+Md+PKvYdM+VIb7kkXgNtz+LCT3
Po67aGOVNQhIPOB2Y2l/50366onoFRCCliVOmKqHpO6PYKE7RFNLpzRSpHMk+awHHUUj/n6R9vcW
iBJNVymn5snJ6GPlrpKa1Am4ZaFCQPvzm1gBO9zR64Nz0NfQxIfgxia2wjb4aEfxz7KPtoiPIeRf
3mo5lD6jQmdZGvZD6r82iviFihE1j+DaHSFcGtUuDB7NEn2IJjj0/rcEeKzZxlwu8qFrrRejT+8q
3Ua+WUYqWmskqMP1dwmxKbVyd7DKrzFAP0i9S4MODylaQTupHI9TmUDk0kOstds+hzFbqDwbBQCE
JMG72fypAojTiyI41zznaiueDA1w51S5qeXoHBQRghkSeGnewqfCz5+KjtS3ivP72qCnCRjjTg/a
SSIhRtPICm9GOXFUsL3coeFNl5e3CgXRTRpj8EvPDGCU+xZJ7a2qsIjIZyEBntw0k6CYKc4oH10r
pe14aXbMBxoDmj7eRLJ1bY/EloGNeUXiZInxVAfZmwC9taGacN/wAUNoR8owvoxuu8kFfU17uI5Q
IZTy9oq+9EFB7TXJcNktBCSR8VTJxoTJk87eYB5MdK0Ede1ChtHASSj0a9lAarekZ27TgoS4nUT4
awvMOoryZOD8AHwbbkQQKZ5Ta+GD4sVf09YfNl1WCXAV1V2VQAC2NQoOglRJdfdpUR1E1FBHzD16
VO0gbWgtA0RQ70vTOKkp2OrG2EVdcwOj+LZUuj2qlpsW8TRdb6/rPHz0XHPfV5Y4mcU4vSqHoo2S
baCgTTuqvN0ljOlS/CoG6VYDeS2BOAb0Tf7iDaA9q8p8CvXie2ra39ty/JIp3Rc581HaSZL3PjVe
CaW1bQ50dpNAWd2baD5wDEsg+WE1bGhcdVvwJBRvgvFmtItbifIcioTD2azilli6VAGzdxTOoKZt
QWGc9QFdHrwXxq0vZ3vNtb41XnTQmu5UJ9WVEUd0p+XsKSXRTb2JdexFlH7yr7lSHUvdQBgDj+IN
sq1fFCn+Wrs+8mJxtot9ce027h2igyQVcqejiE3vwTChlnfoO8FeoQEqDdGd7dUPitkcJS/ovsP1
NShMYLPUFfarNhYCJaMAlBTMM7oi6ptrD6jwhe1m7PLXtogeIzcFVaQrj745SNtkbMyNrnYPNb3B
ey2SzEPYufAg0Cu1e/Rb1FQ6p1ZC0ck10gP6Dspzr1aoTSMq4W+GQJ96bckIDo2Kethvc0/S7io3
Ka56q+DRhFN5r46enlNuTBTpqisCQVphyum7304tNx1J1/6bnI1scDfUKLW3XXWUUEBOUBKzp5It
vDMV5VEFUJiH+YT3IvRe9Le9Mipg11yFv1Si0/aaxLEN5dGrjZ2cNAZSbcga/hxHqT3GNOtfQzf0
0RL2zORdFiF0HK50OaRFHrovpZ/Kvyu9sPOrCJ8BMMn1KNMFcMFe6mb8JHs9nA0JClBsdyHUKQK+
MU2no43ubFuHyBIPvdy4Z1rzRXKMUOo4VWUBTc/wFcy2FWJoE3Lt2CNehKZSekyJFhBegt8OhTXe
JdEAJqOinX3wg/iB1qN1QETFuvZyVd6TqCBAOaGnKZzGhx4tiGcPQtabiuyxY9eUt0tIAOd+1DJQ
dkgHmEGCKIVQwxMIFP09GXttCsTlbVa3vzy/3lrCJWVVhG3f6Cqdv9KU8196OEBz8PLkqIV5fU1I
gwplfIjG7qUllkID2OgfXSoFpNbRj6iOnqravjVNqEmFGiARkAmESFrvnIfJY9i7P0Kv1vae2qFM
OOQemWrxmzj0CQyvdZb9msZtlnZbCLrEx3VC4dYL5F3iJc2+EsPEwQC5AfGb1qqXGt9jmYe8YLV3
Ghv5CDklhneBLIKJqQcY7jS7NQqUOzopGmkZICGSBRm5ky/yLRCMHmBL+Z4nxV1Z8MgHPQfDU+Gn
kKv/RCFYPkHC+aLCOz8VtfqN6i5y2DJdoYzyjoZka53UgMsQeAVjnlcHfHQ4Zr0dQJQvor1tT60U
yz4PAsmtVlJQRubwOvEA3UwvA5iidoVkkWRt9SH9BnxZoOCIF02chzD/g+Bb0KG9UYn2WvM7H25M
EcC6TT30YFB/zXndhwDVxCBP3oLef+8wkAfnZydHq58UAjS4qHkEY7OSM2Q0Sv9ZxFSd27qFSSGA
D24quMt7ROPTIxRo8VRyTEBxZXqzbcAlEhhP6EF7iF/8MO6HfayFw5VfwXTJFTM7GkEG0teMywfa
rwPrPVr3gyGdNVL045CPz4ipp8dIadt7Qjv7R6XatJzVwqQG0qkFmilIgNHd6YcfHhUSwwHvA9YA
g8gcJVM4qn01odPSSI6TfaF0ZXIdQL9/i7sBhoqpFcRASqxGV5R22FB1Z6EfalE7VRO72kYDRnrk
hNTwA8JRt75CdApCM8KrAG7QQzcmVAax3IEol44kqHGkNpD71nKYFEoSGMRDxjuCpCGdv/5HkU7y
U1XHok04UJNLgUuPApWaIpNWi/KqSWq+K3irTdOEAY8g8CmrI9OOhJ/feiVS8LYbp9dt5Y3bjpau
lhiFQ3edrqKPcLdn5C+aGlLnqaQTH4nKSpWVG6haBSxSdM9ToBaTJheNEwkVizyJHnUECCAJTQ8w
l9O29TSilgzEbdVqXMWm8ROlF2Tmlf4pqvmJtW5+VarQQBM+Q1TK6qs7s4hkVIMBD/Bgv/hdUm49
rfxpmzrHagRDExtSDhFofCFSisg6DPjnlfa7l2JoZf14S6HqORSwl3VVu68ylYwaX6oBDwEnUnLv
vXMjAWaY0rCrRCXPteXtFN98DCSdu7+oftONFUgga9kvO+W4oETunRGHDw9jDgG1DeV+m6SZuefI
6vxcLbjxLe8FnTAk+GX1lzvYFpkYEjrKgBojeRC6X6g47URiwHoKNRTNkSbL9tRNRuJssKZyj7RD
2vYI/ytl9dblVolsHRDQCQBb7kwqJjzVNbdGHyUDLMYeJzi3oPbq61DvjQlpHRqyD2EYBDUSMZ16
n3XtcBXJoEO8yqRnhJskF7hcIDBtR9Y5ounxBrCzuQ71XEasygR4p5n1MWvz+Kwgf/ZNV5SeUq1k
PHq9G77qGEBQDWtC4At1fBwtTXXKLLeevUGkx9YHt6OE9JK1IZVuhZxQe+UI/GpLb7yxRr5H7lbl
uYpsyGdGZT9oPdpEgR/DWPJcm0i2LB47IzOvyDqLqwxe70NZWkLddprhAgWRUBBDgnDSXerNhzKO
6ytMyMaz3ZTQguWU0vqQlXQK46FJJvnYBpMIyRaGE/gC/FiGcg78p1SI/qDSDnlz3ayndl504tAq
eD92nl1/C1Qwzdu8AgdJyRH0viuFFLsp/3RUoIytNAEaERyn25HU6tQk0+z8VvOkihcCcW5NZfv6
BoENCuTUMb3GySMNHmkMqFUx0dRwlUktRMvqzEQ4CGwThKbcPJa1/9ImkvQWYQN+bGOwTZTeynBS
CjO8n7VPHVKu3WKvDaa5y4zS/aIIMI/o/ufbyhfVARC3tdWo1j3V3ajuu4b03O2TYKvmQ3OoC92G
JzsGL/rgIomi2CnNw8BoIVe5XIRoE7hvSj6Mv9q6i5AI8oOO4B2tiM7V06PEsXwI0kL9GmrdcDTM
If6thXoFFU2w87ZdGRjXti+iq2ZUgiMwG/VGiooOOaLU/pKZRQ5Fq9LgCiPVRUUarb4upY1O8Nir
EX36AU4durBg8ap+2LaNFQKwH4jtQWg9taaifUGKT//edy6PuJx5OX273MzEbR/n1UusVailIPun
8lJJ471eW+qxTnPkUQBbeTVF5li575Am3KtqrX1V1JYYctBpIbA38pwGlOc+a2GaurimZNNZt4wv
rWUQ0gRIEkiF6t/WY1LuLEQh93KltS9CnjSezVauvwS6Yp5ZQG/nSZkR7RXZE1dl48kuypgFQM1o
4LKhUJbqV50fw9tWC55osvq2Y2wlQECWhI0YEki3cpXQa3OCTCHlJuq4d7msaSMlRQnxupD0LTJ1
+a8kIX7a51maDo5n9CLbxL4CmEUVtZgAIGJfhbHpQN8Y3qQIWJ6pRPVmTCZ8tJdqt7D8ypOm9xPQ
EdmXsXHzc+eNqMfBS/AAu42B0yZNCsi0V+4DEykpNwjiY0WeAMZvMMpvtqRlYvc/FLCUGKuh0rFU
Jy3FVnLRYAzJ9pH1xNxuKyE8QZqAcv8u67WTNjFWTQi60Dun69tFbdUVRFNkeUHwECK+pqiPVoUE
k8od0u8+t/ZZsjcjlrQwt7bwi5Fnfom9W8o9vxmCfqXyUx251JAw82nelYn48flQC95jhmIbBECW
TdFnbvOnEJ36Ywchs4jQv7Wi+04CEvP5GAtORYZuKDK6c6ouG9ZsOlZTir5FAcXJk9cAdLQ15tuy
fWrCO9+9DyoUkdq7fzEifpMqPqy2Icszj6scodU8dCsF507rClroEUGom/qw5hO/5KVl6BfjzGys
GtovKACOsgMEUiI8RV9+72+Lg73NssfBUfbrpp1LH+xyyJmb1Zi6qkAaR3YQBiDKALqJekS84mU1
mRnPzI4NU2DDyP4zEAmZfTFYHGnQoJ7iSEbsmNB9tw04Ofhdu15xuD++4Y6x//yTLex5w5zcnW2h
2NYffpNgxxEnl5vJxqDpKDm376PrEvLiOuDG8squX/DqMhhDs+gAKEKxZt5ZZY/CGuo3CpibGoPj
gAK9RXMjqn52fSWcVlNXBlz6apZCio0XI654+uyreeREMZA4PMggFwOsjJWNDtPs8yVUFoy5OMF/
jzL9FhdGgmGPH2ospr1x4DCHONtsmgPxLgoD2+QkXSU/UNmDQbLmCK5M52m+Xy4Hnq1nTfmg4Y1W
AMboT4M2oEKWCXi+DagiegTNCFbYJQ2CIHhdajo6Fu5xZe7y2hJPG+xi8mqdwdK0BgUqYPhmYhW8
UcKwi+hroCFeN1SBd30jhy8ezRTSLq3b48RKCmP0FIG1eu9pqPULcBG7QggXYU1SpDjXGiLP/keb
V7tYt+4aNKP9Uu/2A8W0stSaqWLg7wOLWi2Po8bfoPGEcGe5N5AVA47ovkjyeN8XDQYXRfxlEoHA
Mv44obMBzv4g4YesoItDZAwPWQ7219SCChh+9DuHgt5U/Ip+AthD+F+D0nAJdz2URMz+qCvgY5Bp
Q+qzUp5kxfqemWKSwAiQ0s+/I6b4nGVg8DNgvPR1wG/HSfNb0YikdNq1egKnErMr2sgkyNpYQjZF
UxcyXA00u+re4f+dpMhq9wmoI3pSFpnVCB7RpctZK/FNYZcPKIjdyFT3t4ruvZBkktJMuktBPDgA
YL7ZOmVNTcoLxHARFnNji/pnd1XqCFcUForuHUqoXC356yjyn0AEqe52DdQLs3+dtIL9dhAI4sAB
V1SQ8Cs7ZulZuty0M1dWexgljIm4cdQDUgzULikTf21+SQ/ltXeyD6hOYvd8I5P6UxXYeE6z9gus
HdeZpTyQe8mtoBM4iEE4NCX5+HF7HTvRAbTVDmyA391UX/GgWbknlq7ay4nPbnf0NNSO7Iqb3H9S
BMwTmANkbSBR47Upyp9fDMb05xeHUkkM0FwxYCWZ2jadZHpdCEyhjNl+dxtrX/lvOPHuTPOfO6py
EeJDhBOpavGOfRy2camVKS7DwkOqNxiwdF95Vqz3z3fQ8vf7zyj2bHKA2Ci61GygAuEaQzWdkU5Q
YKpri7j4WtEDFIoi8K+fmxXX5GpaNW1U8TW9AVBwQgL4LrjKtuZeN7eURnbRa3uOz4ix/4sJ6kLR
NRipRImzZfQa2/J1A+2gnj4NgTmFcUl9bKLYWhlocUf+PZA5W0k3sRO0xW2UOtonu4bxIe8s2iJW
oK8MtPjJLgaaBYagb7I6RN3UkcfHoAbHSLMnXBljKXiyLsZQP26+GsE1TYl5DEdbPeIVQu2e/4mQ
eCtEQmMHkQbqtv/VlzJn8QW2cH5sVhkg8wRPqYOtaLcAVFbMfZcXj4BXtkxdFnMba9SJBk3SsQHq
3QYcaz58lyNYLtYovn0+G2VxP+DMPbmB66Y6z0ryDvE22WsRrdpTf2q27hfvqBzxwdyUv2+CR/uq
vJWPa4bx6uJldTHq7MPZoZcPwL4UBzntG4DSer0HLEsfXuwyQnr1bgQFAT9qy9VsNFt1gwvE6uW8
sMjotxEkmuRl6h+pi9eVPa52KBqAU7hOcBKR/PBImdde2aUL4dKHcWaTBR4S9miCto4ChYc+FIq6
K9tFWRoCNRxbkU1FJ9qeXR+aAcwk03hnWgcYBjokDoKN40568h+QAHFwddExSFg5CYuD2qqqGTJK
oJoye9WjJLeQv2HrjCCuhhTBvJXccinYNbWLEWbPtlbrtIsGr3PGoENgFO00KaBy3iqUw3D+o7FJ
u85CsiEZqOrqyk9NSa4/PyBLm4QGFjVsYclslNkkMT1LPA/YmNPb4qF28XaI0kdPFysWw4vDWBaj
CFlVTXV2WwZBa/diOvCRUt37VJXhQoL1WUujFy5M0wKuLmxFyKZqTL/GRZBglEmm5bmCshFgvA2N
WvxLvZ3W2GCB++2odUDvNeefr6BlmijGKDJ6zWJ2Yaai1L1ODKozRMV3X2p/Wan7GE2qgZ+Ps7Qd
L8eZ/vxiblIu4jZT0KAyYEJoeA7348u/GMEStmaiBauK+SMNRLiHg96gwmCCRfDxAjIKa62gsnAh
m9SI/n+Q+QMdV2nSo7yvAnbQw31SBHdaZjsl3KFNkKvv/9WMzNm2oy0HaSFmMLVFfue7Adru8wGW
9vXlbGZ3XznUrusNDJBXZ0W/ClpsMVZO6OKC8VAqFj6J3ICzPW1Jg9UExSRME9JcksUwPI5+3SDN
6mvRTq5UehOfT2rxurUuhpx+pYutFmi532Lm0zkUJx2PPMKHwrvpt0AAAEtu6SG9tq+fj7m4kLZJ
iYidoXPbfhxSWFrpBlT9HAU1ZGk0bwDVhRuNSs6/+GI2ubFtWX8NNlvOtMxTvG1ZM7380gU/InBJ
GQ6Pn89m6ZtdDjJbQAvwY4JgdIfo48MAACUDf2PoKlz3bv/5SEvrdjnS7P6OvcBGfQBcW679qmz+
OwKv/3yIxckoijY9gojs/FW6vNgNaJYnWlHxvvfqTd60Wyu8N91h18WPn4+zkJygkvj3OLMLzm20
MhvADTleX/+McvNGpv+BdVP/YmOfI/AL/+/Gm+2EvkR6KppShYqKhVLmEOvOiWntR+3LkF19PtbS
5U2obJmcY8P8ozge9yU6ig0dlkI5KThxJUr2b7acYgmZ2if+HPMQiYzYEkiPdM7UK8QRRocVUAM3
jNYSn6U31v57IH2WYfVVUuZZw47zFftbqgKT0Iv2LdPda1+1jpXc/4Kn/fb58qnTPTorC7I3/jM7
fXY9uGnakNUB4UfhrIGksVO36S6+yx1xEztodnJVbAg8X8EAViegyZB4Dpi2r9wdiztUBSKuIiKi
/RkR2hHAcU/ngbSQUOD6PUA/dKwcAT3ETm/NWFlb7MV9czHiLEIcQbEDhVdV4IXYnQee92WIIep+
vrqLg9hT24ZsARzn7CCEuY7njwbfrkor+KGOLn39fABlis9nnw8RTUVYdFCAlM6rKNokJib7RJnJ
b/EjeuhvvOtoXx+Dk3cKnwvozVuis317wI5SDzfi5+fDL8yP5pdi64Lagy7PU9rO18ZBSiLm1+Ow
bMrXaRWslIkWrmEaDqpO+0sHuTtPM5GOTlvPqDtCJ3Dm+4hSubDWiih/Rckfl5FESwafbQsSOh7L
j48k2w8qha/RA5XtcVMMww4TDUegBuBOKEPMM0bM4TMJb7W+P6NC4uApcOrhAqI9sk3tchfWub0b
iuysWzZCkFBpUR/Bqm7tzVjoZ5lkTRohMU0YYc0rTRKl3lbFDIW8WzjAHp5zRF72eLc76rF4Tn9Z
K9ffnzvs43izgxIo6H1IHdDkQsXHFqTmTZJUNxXW0jZip6MOvs5MV9LSPx/Gj2POPkcTgQNoahzp
ACN9l/Matktj53SsFXCbhr4SnS/0ZBhOp/dpqGxS3RYfv34U5pJbh5HiDFeIbG2tX6BTKCUMTrcL
j5mDlvdJcj4/OQuR4Mcxp6N18fbrsloqMEE0R77SDGgBjnKs3+tNvWeT7sbmgXLvzn1YKysv756L
qc5upJHWw9gRJTrxKeiNN91JHSncQmRHKy/4jvH3Pvy1Nuift8THqc5iNtH7fMGK5U2q90JDC/nh
87Vc+/nzSG3MNT1Hm89p5GYjUjxyV2KMP++gjxOYHYER3SPhg+11/GJ0kHIGGJo6sIdWXovVfTjb
9mlv+eDr2BNYNFKIhDE67YpnZKy3bTY+p+LLtCuaZ3fliK8MzFPycTNmkWuUImNgFEMb+4s9WT06
zQEIYXAYHA05f3e0n+RduDfv13bH0v2CHbcgK5KnatosACnTYsCApMSM3v6OxyZaGBEKutnB6jDv
vEmjFnaJ9vj5jln6oPqEpUCHibrJ/NW0c29IalsdnVhH9AYA0mvsQ2asI2Plky5O7u+B5u2HoAwq
yUw1HWFVG2+/5wCwYdQ9xGqJBdIP4YMP61cbOiuzs2crqkaovVqYGfA1SwRvNuMRJehblBd27qbc
5mf3Ft+kfGWmisoemT2hii5wP0c7yyCinN0seV2hYlhikNxtu722jfbZE1rGm+xUOPbrWgVxYYrA
VKh5oWWpgoKYnRQ5UMcSz7zB8YOHofoOB/R6rK1/XkUk8Ph7FDE7Flj41D5qYIPTeC+ZLe31HKmW
Btqn8VRliCBgEky958pFdr7Fqe3zPbrwBk6vkaoT2oHHmT9KtQECTfIK4ShIRwaDvo2wJK+8ECRV
uvt8qKXVvBxqumAv3iKlr3Fbi2ETq6Z+7ls4+m+9vLqaCxvkw4RmGyRODT+GtaYSuAyIIG+bg3VC
LmCntbTvN4GzdrEsPAsfxps9O72f1hqikET42J3Qm96Ha3nu8icyqYgiUU8PZLYLRTi29HBlAUMD
6Cklq41RoZQ2oOSfW/nx84+0NBgBvsxdqVCsmtdxiiE3IZNQOhJ6/RX/gNvcwO5ShG9+rjufD7W0
cpdDTV/yYj9USd4mZmKrTitcComvTSRWdtziZMg6DZoAULb+SIxUWUNAg8mYEvX3yv4eCAmJRe/O
RQHs88ksDkWiN+VggPXmRRYTYnzSZj1g7NEB/XbvttdprO9r/1+tmgZYSSMT0/6oxA9G3g15jRal
NuS/AnoKdaKvZOt/psk02thncFgMoRKqfvwwwp9qrlO2F3WY0yEr4Q4vOYZhmZvCJFprki5tA4t8
HHkFYdIgmoXFXWrYsFQQpNAaaxdgQWpDRf384yzdPJQLgXgBY6NHMgvdyszqBSqUwgGs+jz40nUQ
ll9az/vnAZx6OcwsgIsbRcemQ+8ctfwBQvwAGx4aV7QymcX1upjM7DrwIUeIoWWn2Vizb+hr4MMl
P32+YItj2HwQ5iMrf6TDAtKuWyrgQO1GO6AJukFiZy0anL7r7CWnIciHZ6sJSmuzedhW1aVpZdG5
crio976D8Aru4RBR94iAQMLaec+fz2ppG1yMOA+TojLWtLDxQBw3MXj7WvkKI/goK9E/76hyeris
+Ufo/Dvfb3VjBBTDe6eBKJpW96h8fD6TpTDowwizrdbnvebWSAg6+l1yi//ENjkjI+GUt5nj7daq
4QtN+I/zmX2qFK4h7XBGq/a0cO/K+/QOWNy2cZCgvhd77VrapQf9/vM5Tj/0j/3x9yJqs7Co6NPK
y8qyd1Q0WTyv/E0/975sCijnCHXWg3k9RtBslH+Obfgw2fkLqKJjHmVl1TuFhLhwhDGbmsn3Y1xU
K6/TUj50+RG12QMIJBHjZc0QxLL5iXlup3jWdygKnDrHP1rv0m4tWlnKzD+MObttUaytY83gU6Y3
JS6010DmHZQhKDfvNYcixMHdf/4Zlx6Ti7OgTVfNxSuv+uMoxiHFcU9k1m/XxAncRBb8kON2DYkM
/kSIEP/Ka7xQsPz4Eaer4GLUGj146g8sbf5DvZK/xaeeuYojbsl3xq690veNk5yqk3Gkjf1vsgbk
VYQypX0yecPHsb1YQ6e2RRYxUyN4DfcxRNJOH1fWdflLXgwzW1griONM9wgE+vwUKvmPyIOwE6fN
wW8mYad7ZDJ3uakfImQzkbeKi2YT2+ba3bAQ9wiiRKEJQAjMdXbVGW4oAasVPV5F2IIGHQZksox9
YK/vE2+t9zx9tdmVwGAaFFRTh9E1D0ykaLCgqEWDk4f4Rl97XoBkR/PPw9IPg0wzvtg6HjYJUC49
SmYIGsCSqyGuIir5+alQpgv6j6mA69HZKXTl5qHpKCNKW+KXCvYlUp+t0UN6y4SwaxiugJbaW7/V
wZVRRpArJx8KaPoS5mbXtd4NTmX7xi9TQ95NlpC0QWK+IjMsYG+V8vgk93L28Plvu/SRFQOg19Qq
F/Y86cY5Ii0aRIedoH8rkydL/YlsRiT/8wufM/P3KLOFx0bdNQrf5nk+4bp+Dg76AQnbqzWMydJr
9mGc2ZZ1uc4HGIuCmqi6xQ4Ly7y75OwdOkc/Y8u4sTZiL19L6UqLYeE9+zDs7MkWBfLmmUaaX8b6
2YvCKxsD0dK4C7SfrYwMqBsiximtvDELSDbzw6izpzsoET0asDT6vzp+eodbGSZkiKTiTLNH1WhT
b9Mv0gllP/hnFS/52pOzdGgvPus86hqtQqbvxbwV1Ct2hujlfWcriBW2uli5ExeXGJFfsgg6tX/k
RsUQN3qrYEvYQ5ZMOmxy2kDcZXF7S6x8NjrlJFHy00ZDWznO0107P83KxcCzl7zKaQ+7Bo4YeHc9
tErxjELBSlK2eGNcjjF7VjQcQRqBb4Xjn6zD8A1eN1qBMOg23tMP8G07D7r3pnk3H9OntRdt8fxf
TG/21GS60mL+xCccBoNuk/6W+2ISu3Ty3l75hIu7hTIUl4xpmmA+P96+wxDLUhvHGprC3kYG2hxW
205+/xf32cUgs5tGV0ezq1XmE8T5dS/p12WdbmvdvcliY2U+i0t3MdTssjEFfe+oZCiiLjSUo306
/KzKoyGXK8nn4ha8GGh2vWT6EAQqHkBOH6Jxy+IZlLs+X7aFUI62EMQXGfgXz9as4uuLDK0IWycy
rgkdq3TfdPaNnD7hYDERmV8+H21pQqpKQ9aAjAiGc3ZzjQIdgdBErz6P222YJjvfWHlwlkIoJvSf
IZRZitEXllxCVpwCcERZg2NM7K2Mm/AdbcK9fBzxAFoBgy0+PpdDztbQjkYo/rgkAc3yHjSi/QlN
HL/byaY+apt2XzjBHUQMbDQ/X82ljPHDXGdXlCeHuoeBCvDbK+ug7TEI2xS77ISVJ/niWqtnKbq5
nOX8rjLwCrDBezha0vgI2TYYTfetME4xPhMIBbfhOaslcdXA/l85B0stzw8TnV1WuLK5CLP8tcIt
aoyb1EkOaHiVG+kw4bRRXTuv3Y9Ll5YK7A1oLPgngAQfLy17EJhF2oHm+LJy0xVIy5pnkP3PK59w
6Xm7HGZ2xGl9KHBMQ+7GgRr6Jt811ta6Mrahg2J/sx0fBrGBNY122jakg4cG/domWpvo7EwqeoX2
jMREp+K6sjvhbyn9NaRgxG1wxyF6X5n04jUAytqWZRAoIJw/rq3apnFqjT1d8m2/0751/lFHaASU
F37qW9nRt4V5FsNVtrLYi8NaumqbMDUNa/4OoRQUahp4DQfCPz57fkbDUH1dmdt0DOZhAy46/xlk
9g4ZntBMreGD+iUiiFt5P6X/aBc1juwdppO5/gkX99DFkLOtKrU94FMjoSeJNbXcNYgIooFvpacG
Q9wUhxK7u1NNb+UVXBt1tnONiRBYVnbvjG2M51iFRUIO2bvSncwgXKmxJNSUUkUVsF1L55a2LK0M
yCOGodLWmP78Ip1DBq7qg5B0riGD2cY10rm9ej0ilboyx6WXXkByMMF4AFKaE3uryAj80iI5RdEv
8rJtgjBZjhWDuV3ZNdNNPd81bAzaGSCVzD8Kp64em4aOFQyN1/pUFVPz/ohjiFObf7ETV0+9WFxC
E9oXiHw49POzUMZ5bLQCO7Lc+KmPcBPToUZ7WUEimBCwRQ8WxntTF4iF4T4rv/8vae/VHLfORIv+
IlYxh1emCQojWdF6QdmyRRLMCQy//izqq2tTGN7B2T4Pu/aDq9RDoNFodK9eq2/Ak7CkbxAw13Lm
2hnE0Nl3BWrTM9sxiIzE/TEtVJBkQu8NCptjTKBI/GDN6CAXt03x2nVP6CSmUKVoPCX+NuQDBDhF
/cjNmwJlC9kEJy86HjwmAPREUsMMfUR/HjJnphxjjg5y3Biqv6YDKA7lTn3IIX2lTOoLdShGfcv5
MENlEPxqGiJsPx0EW7skHPzW6gAKOEvzBU097t6U9a6rCgMr7ZS5ZxXNj1qbvEwm10XfHEZgFiXn
XZ8O2aDtBZa3vBfEb5osO5jnwnp8PSaYSdOtakoXUIgMor4A5KyW6hfhUuc1QNJQBGrhFjWm8N1/
eyKCUwtzBaajywof4xs7i4GSRLoQZWg8Kpqrgv3YdkLBN27FdJRTwXGBMY/zgSoz07tCGxBuQaRm
fpJBVIEEzXM5YJicBMGwW0CvqhAt7cZ5hSinriNrNoxz+KKcGmYM/R0M94ZzKAfOlQ1KlQfjaHgL
TCL/7xcXrFko1MCJFgTf143E/axC42iBXjX2QZ66g1kKPmirpvDFxPLBq5BqDDlm8ghMgEkaQnjz
wUC66tTMg7CDOz0rbhJ0P0G85Q2QVkqbFlBzdq8EzQ7YUFF1YfFL7sR8+S3ciQGfT1SC918J0xH8
jB04WJIetDwQmYCwIe2EMWPjnOAtgkonZh8BC+FfJbQklQHeIkxM7+1751UPMn/+2bzIB9Olt9oz
5LeC7El6vOy5G467Nsq/U+Zozq1oBDKsmX9b86nKBUmW6O9zPpOkCaMZrrRQxogqRdx1FFH1QrBu
n8+Tlc9YYzFqtMC6qff5DwMSEsfMX+brZ0zcu+xZ8yDd4Eexq4lyrC0HMXUAbDCVglE9lbv/c3sq
tbyIEFKhMRVCCYjcE/DbgTfOLr6VMcigW6fZg+sv8auB/VSG/BpjYu993M7e3E/DsS8MyTe6VNrZ
kII7gSRTVPPYXH4Tw0HoFGJCiIcFW3XUgIB/nkJIsI67AX3DVKllQfTbNGKhTg9xVA3ZCRfgwRhr
F33FprCEVCubDj2y+Mteqi5ZHH8Wga1fJjxRQbcdzsQYm3lUgTAMiUmVtLZvDDELu0R6WI7lQPw5
kfdFWfyoCLTgPNOrfzsBBOyAIYPcjhQSKGVmgGmoD2SCPpla5JCebiDb1E4PqhsHNkRbBLnU1qJg
rEIHKACPN/S9vkayyjCqdlAmI4QiEqQy0/Suxib5l9dl28gyJ6oAhgIk4FcjOahObHDQGiHFtDwl
V735cdnAxhwq0kDtr4XlF6wOV1NF4EHTCMDTAciM/SysXsi1sUMLY5+IyDI2vgbMTXBSXKQoLfOT
oLFZTzFUp03w6bW+IafvVVO/Xv6ebRO4pPFNkJTlseeK1M5xjHoZOr+1BBp4EJ+xMRJ461Y9daGg
+mNl8ebVokX4Et1MgSS0b9pn+SYHiwI5mLiUr+RDdAMYgleiClTtoPw4iPzOxN/mTsoX28t7aWW7
ndpsqDJgJ0e4BEQNIdcju+b4AZIXgYdvWQJUEs9YPKBRneCcj0Fyy5DseA7RxDmAtd5S8aqEil0l
RwI0/cbpB+wJvUDDtnQcf/4SkfWBlaZshK2U3iVR9xT17DankDyBpnoNlS56D8n0SrSNy5/ll3Jt
lktG0omafWyoBupa9W3+WdeCvsbjgoMQ7dpWvfDLJ3KLOXQGSOQKzUCSDCDxdeHXT9btdJd9TCH4
Z4H32V0+CBsPry/2+HOddRWeR4gcidPuMZ3E3JSBx6jtKoGhjfc5DC2oL8DX0DfhIndiSJGax9kc
NqgKZLXpQpIrsEFuoFLUQOPel0t1b2e9wOxn4nK2eQiMqAcimzpr6ELRo55or5ghBITsCrx7LjNP
RXcXRX5THNv5RieifGAjG8co0V+Ty4FZHT02Vz0worKJAqzsQULJA/wcGjmucTT30UkXHIrN47ey
xi1smdgZMGEIMrV8k6I/k4M5Vy7uIWLkXnaVzdO3MsRFswTCLUTrDANj2ZGn5INfQptPfRvGd1R9
QX8rKJ1vOQxI9QygUnFtqnwajEHfGJOey3iQo7N9MSv9a6FAiqQfrZ8liWKogcS/q8zqgxEaKYJF
3bofVsbP0mFbr8FvPsNr+hb6SIY/Csv02ybwaAP+EeNafNUoSYqRlQlM0GvzfvZ1L/OjILmB2kHm
LgMKVNhjE1nk/HKMQUDXW7hXi87YyUy/Shz2ctlHtvIEA3v156s4b9THqISk8fJVh+5Q+Him7YdQ
D9mNmLxky/GR74ASCf4BYj0uVGq00ycZAtyhUd9A38lNLWnfz2CT7jJBEFl+NB9D1pa4IElqqEsO
Chauip4tMC2zHzJ0FafsKUe54vICbsXjtSkuXUTj3ky1RplDeziByMdRbpzk/bKJrQaRsbbB+cE0
lGhNasvCnaJv0LAo79sn+3t1lT3PHih2hkf2BF3L3hWBIzcvt7Vhzjlw10B3MIVzRM/OSX6eD9lD
81OCVf21+QYNJjUSrKbQIhez1KbpkXdj56R9+wzlk5v5J1Spjdv02n6dn2IdtH0Ck5sbCGQWpJYx
xX02ADxMSlGNmCKFehVkOjUwvmZXupbtBXu4OPeZS67McB82Urkys7ZbRmM61U8LvwBtkPUEFeU7
nUHNAsPNIsqiLTDhQvrx59O4lFKdqYMnPD6t87VXPQM3WB6QO3RJqtxNr7Nbtht1UNeJ5jY3T99f
s5+1otV1ms8x7ewJe8iml65fNL4hOG8+mLbkmo5wYTeD5Moal2M6Wdv0Oqit4THmsfXCNADBP6YZ
l9ZeHFiHy/u46S2oiBpgNVhYvLgY1rRqr9UoBoRF9WiCzaKo32n8cdnG2XlHqqGgUAdAN/imQHrD
GbFmSNloM47dBGCin9/Ondc+Qec32kGOZ6HswFMY9JFxgJnbQGCb/8DFNr7PwksOgfqsmOXUGrM6
wIc+OwnFiZ7G0l94QvC48wwvDohnQ1fDv2xVYJS/vdEnbYbcxoCOWnb7noBcXUp9p3Z+XTbDu8rn
t6FbinoKHiOYYObyvE6Sm36aQXNgH/o4Bk3Xy2UDZx113gIXqYsZaiMVKcxPVLTugerez73sytkV
AQTXBCQen3WqdUzhrXHheWrYLCcymGpQ3g7m7l6N+x/aqH0U4HWXyzYAcynkgehBZlUA/ievbZlb
kvaAssG91BsATDMP7KJeooMBVoZYjyl5WQLpMvmlLkzIeeu1G9WSd3mRtjbbxmaCzwkDK2fwUKXN
wKE/YbwsW5TT4l8R+amOgp3esuEgpV+oATDFxjNntFUBFR8HPF+k+iXFkIObji17v/wdW960ssGT
ZpQg3VccnQI9IYH8FLT5aCT6l03wGdOywUsCDxoqqD2c3U1yDr70GqiBsEaDG7L2ABFgfJPSoJZG
wa5sBp21Le6CMjLMpeZpv9ADg9QuZp6Ve+wBguC+DkwIUw6y6jcAS6CE/v9qmrunAOlPxkmG6eGI
fj6kL/fMgEpaAA2YoAsm3ya7tN7r5q7aiWAaghXm7yrUWuJUqxJgIZ38FbifnTbX+7EBaa/Gfl7e
zE1/cXT0FgGWOqfkKEwV+KgSFMSWjaNW3VvO62UDm9EHJEgAD+vgo8Hr/Wt8i3olZ3rJ5FDpOt2D
fmUHbURljyBxp2jEq2nxE+ST36K4/ZaPCTYzNiBAVuTDTvBD+Azg029XP2RZilUGoFNzggwFs+BL
UC0J4tNsHiXLRYjJf0OKN6R7ek/TQJ79hh1E1CCbZ39lnIvyVK+cfK4HtH/0+7Z6UscrhZX/MWnE
B6JZCLy5jrXG0eQ8FnXjpKvLDEB7hdQuyUEf06ZeMRmiVEDl0kbOEB9kaDprytBGkFOgeeLGUXl0
1DxgcwwxDfMmc6IPlppvw4QpqThrWlcx+rcpzwSuu7GkC0eJuYCZ8BLhJ4IjkhG0DlPsZ/W77k89
eVJSQfXg847nLjPYAC/jwoomQxGA85l4SMisEjPsG2Ufx9ZJZ9Vdm4ItArKirsLsD0asD6Vv/LmU
Ba2ojaP5xfayCyt/TeO4pGTAKkM1TTlOupp4etTaIqDf5mauPpE7n2hHGVNPDMQ5z9wtdaZyZ4KE
zUJ2gFaGoCKyvWd/15M7g1btJFkPbaawV9sAlOOh3Eong8n/cNa/rB133GKJEtOKTMCuYjc72Edr
n/nd3nrrKxdi9d1PC4isIqBviuRKfSAINBvhW1XAvwUZHPTwz6icrcw0UsAnUUub0OaQXGufBLmn
3hlowX5S20ET94gXjsjulsNAvE0BbxSq22j+fnWYrgN6iS6ky+2CGvCHp+R3c4UhbAwKRF556luv
FjwgNy2ChWh5GTjniIE8n021WUhv1fg+a/Hoj0Q8Cmc9/CXW4Hj/McF5jBaVFNoGEBzSd9ld90vb
x+HwFPvv2j15bX3bXdr1yzyRV/nimfktd10b59yotQHDiBfjpfqYgHE97hvPJP9VbIT/xMWfVgfd
nBwZ0jKtHE4JuR708lcva/sStfO+xoBdNEcQw57vzNbu3H/x1NXicrl638Jwq+P72oDsCh9Y2xd5
cEc0liyMtMRHdDKhcpjtRI/xswLf5yebeLEhuVPks0FnVhY4OqDwBTJDPXaHzI/96MbYoZN2JXoc
n1VvPm1hEAsHEVxGZ126yOpjve8BStAUd/KaQ3MyqW+0LvigIS8JbEsUNrp/eWXVJWryFwdwaH+M
cokrSygtOyioo9ujoCviz8Zeqvzptn1LgvQG0EnTVV+j7zY8d3QVlAaAw6Muw2DEA337r+0ZfgW4
xCCeq2IcNWAaelly01EGRSSoqhpJ4E6bp+XvN/PM+QltGa7jBWpnxIOb2ers5chlQ6aUIjbhrawS
V/6f9T27mKlTxB0IesP0GRT901O9kzz5EN+qIRSkpcO/OezKHncZkxyC62S0zHAuYcCYrfsmT+5q
XfbnlgVR7figmLmxMLPdQUAKOa9opmEz1K5+AHdNN5o85pC0g0Sd8sYWpfhOcDUvTnDBY00u0GY6
XhytFC8CRM2h3aU76APt1L3IF0XHkYcyFEVVaApFJqwCFbrQ4sgUsLYezzho+D6VHdS6BH65eR+v
lo6Lr1k8Tm1f45bSxgeKM0cnQLOB56D10+VTLzoAXDi12hG1hRZ7lIBELI/rvZkNPmP/Gdu1nGfQ
8i3iV5AEcnjnB/sjpPJsvMCBX3mcMreDkh2KOpHuqndVkB8Mr7vXK+jLesLd2/rEtWnuHGSkr3TI
aluhEflzOPuKW0KxfdfSAOK6N4O/aIu5kW8V3uWl3XL/tV3O/YdkzPrSRG6TO+ZtHLFDohSCWWyR
Ce4AVBqbiWK1FgaT7MaTS/JkK9MQXv6Ozw41f8zWH7Is8Oqyd0pnijBzjUvh2Y69vAQuLwocbz5a
LUBEbpsgWzM88rPCNJk7a4KjcAYl5l2HOwtV3ijQJ8Q66rs8Pcy+M19T3/abANO8wLZVuw7jeUKF
AHXrCK6/mjsZwJRFcpwAKcNC6Z3c66nb+TNECtL7clecJBRVpG+plxzSu+ZYPdk9utx033jOHYrl
/uUd2Ipz65/C38x5Zc3qEkg7cOzYOhr4ieJqkuwNaeIyciMX15BaCi4b3XxIqoAJ4T8waIER5+u2
QwC4t6d4kMO8/1k37KjmaLUQgLRvJ4IXgtX6CbVd1ooGPjfz57Vh7nPnBm3AijpY+VdyX2Fg2dg3
1/QOPZcDCHUD6Z6EkI5/Lm71a3oUtac3o8Xqq7nEQ+6YVE4mnL3NXsykc5X23e5FN+NmLrD6RD7v
6GOUk2MdNwqUIUIVsylQJLoaPRD17LMb7XB5Jzc9+e8n8bF3kBRmDhBvDOfpJR6foea9yyVM+Qvi
ncgMF2ejflBK08A3KSYLUv1oYHqhgHL7ZAjq9VtbpIH1fJmZB1EdDyBgY261SFcs8EFpvj5EoWUk
V5H9+/KqLe7NR721FS7sKHadV62OMmOsku/tkAPWdQ/6Q2ja1N7oCAbYtwL52hh31iJZKdsyKayw
tahXjDTQTFGX4wyUt8RRTQdll4NKPnpu3H3U9jnU44YInj3hBaPFgfzDuULWhDoD8aFv5spheQ2C
efnU7UQvmi3fWNvmLiq1IU3e1Pi+abaP/fDStNTNQP7eDN8v79qmb6w+cvn31V01RNTIawa904Ya
HxEE7CEurrrOJAeX7Wy+ltZfxLkHRQtaGlo4IR758A3idgcdJQvoN/vt7bKiiceCuQjqO6OGNEAc
QMftyG4GV3TszvhY+H3lfEczIEodWVhb4wENBzUw9tlDvFAI+RN4+Q4L6VPk5cDsCS3z+MD/Wcag
lIHogsyOq97IWseoFsOj6jyoDhWEZ6q9WfsLyRQe4oIV38zCMSD9xxoXXzAWgQGXikB60G6+0ba2
fQosrZcyy/bmTD8MMbkB3R3mIOLpCtR0V3mRHBIHSucdkR1BsNu8Hde/hjtNdMZgoy1BvHNUi4/E
6HZKlRG/zhrMa8/GCXj51G0bBp1jI/mQbYAFLjvgcgmehSdMM0F6wEHtnH+TjI1NRyphNWJiHhOL
vuQzuqOKHmiZdt0MzVsi28+XTW7eWug0KqqGMqGOlODr4RoNaChPFBJsRdrcZZLx2EuQZVey+pmC
8rhT7NGFIuRpBlWwO0PzeK6aB6WYBbFy82fAFOj8galBz4BzeNbGBSY7cfTooXpcYKlVQE6QzPEq
yG8Ygtxr+SZ+ndfGuGQkHRNHUm2cLrWPwt5Z0l15Z4CM/fLabl0AaIUACGEtWqk89HswssIAgRT6
EwRqWGlMbpHIx4Jv2Uyl11a4I2TEqVybBqwMXnILNsXuVxIQf6ksW/11h5YkVMb/5aCsbXIHZQB4
OtMS2JTaMlz0rNUbuUOnJfY1KKyP5cHovnUAZQjWkx/3W2LT2ix34xQ01zB5WFkh9JyRL7vxL/0H
OmjQaB09aTc8Ikh5EeCH5lH34NA+osTVmHsYlg0Ud3Y/awn3UJG3w/kpP0UYK3MrqP/FgfB9Kvql
3KliECcfa5RnQqXKvUFlt0z+Jg2SW5PQaY5R9q2V73Upf7y8QFs3MvIBDO5ANuycIlCqjbKTbayP
XXZ+ijFEC5EzS+Tr2vr4B0sAryMYLzKRn+iL1ZXc6K1M0krBzs8n07hVOuLWzYnUQgXHxZP4owpR
CQ3RCeyqZzWGFOP7aYT3MJQ+7Z3m50eoDEDLDkw8eCDeYwBKRAG/FYPXBrnjpBMGddgY8XCMUOyO
ysxP6+5gSwmU62LDduuuvJacVvQc3HqQ47pFMXHpTxsYQPgah/N51Brostuh+UadnYVnMGQE8mNy
zL1mP7wy88r4iK/UF+sgYin4JMTl1viLaS4c6nYLlTCwyULzU8kDpW7rA8EAberSotJMt5or5TG2
R+OVsBijHYDdjhgHU4G4sDGcOYFOMfnIFeJcxTK06lLLbtH1xdRo6gR1Ny8omUCzW/qWNwk9QvMG
LAgZ9MPYINsQBNSk79KktW6kjZiuN9Vpd9lVNzYUXweNmKUdrYLS/OvC6kUhJdHs2GFSo0aU5EXl
ZlIPaHlLdkmf3Es5+472sCBWbTzvQfGGMTpMsaI4xjfBxjGSJZlgOz+HzncLcDjeN0Id9a2KBuw4
MIXE5XxMDTtUp6pB7OW9FPv1pM7ZXqetcohzswa1ZdJLdC/PRlEcMGw7PhlSjV5526XtYw8A+lVZ
OVHvOqiKvI+lQ78lqim9D6NWP3VSNTauwQpauWSs0ESXpWh6o0PV+VDrI67DUp24ypjbwThQ8gLs
Rfd6ee82LjdLgYqetWREuEH5ZTSpUSFhX8hud9J797gUqabv4xGTRl7pN970Yn4TWDzPDb5a5M6/
NhkUc43AF47AfjJ/oVoF3Zk33UEIyiVucexfhGf/PMh9tcm5qNlSMCEDmIcrnPnLue+fohsTzCTZ
vjw5QkzREkq+nvfFHJhdwUpkOog1X0+Ek0gZJYYJaFwzPM59cxepqNlqWnsTS9K+wuym4DCc30tf
DPIaeNbUmCrVGw2i8bIb0dfZ/D7Wz9IsBEstm3Phy3j9O1UltsJm1PeK6+qxPJJDH04oKs4BdNz8
+EngKueRBZ9lqJiFxLD6cga/rqOmgRK5XLqHxbWNJoJ+jL93d4oLwj+81OSwPwzMHd/yMAlFr7TP
oHX2oQae/AqIrU1oJXw1bYCcY1bVRIbED3hdpkdss89yxx0AWuqj/IGR7B6DreGEMQK5m/xJua7k
kFXp0S6onyRJ2EYVJgAyDGGprjrbe0kHJnLUr1toYg7Edu2pAO2E7rid43gp+BS7yt6RAbEiUq5I
Xu1sufQEC7p5DlZfxTmmpJN6lNCrxWU/oi7betGIWSPmJXcyDjsoc39dNrjpl3/tfb4HV1lMCVkv
aYLwaEjqX5X1ZuWlJ1t43clC8YfzfHBxlT/79dmIXlmiqp4RNCJNcCgm+wpswOgvhUrAbloBjmbb
J/8a4sKXVQyVzcBOEUpZdp2CJZNU414ho1+MBRQUWWAk88PlVfx8x1xwRr4I1aWlTTHmvLTvoTgM
UNs+v40xATT+lLziI9+lHgbVnJ3q52Aa8MBhknmicuhm1AZpBMRQwdVg8qhwZicQZqJALyfFx0xU
TzViD1LSgji2gRdYtvGvGe4BImEiubZnfGl8AI10UO5UIBT0MPcTX3QpLH/qfFH/muJfELXs1LON
mAkeMjwbYvB7iEhVRSaW47FySgYYlwOtIzUs83jnZCCqyUsqiv3niRCWzFTBCoXcbRl35YxEhsOi
slxmqGxwiOS7PsSzVFiM3PwWCMcAWoGXgs4P2DmDRMzKwlHW6srt8+9TLeBJ2/Swvwb4WDHoDq3b
FgerbTrLRX/1uQN/pjuNVLQtm1FpZYlbsTTPVSJpiBV6P5CrZI7yO1u/bTJAzxMRg85muFjZ4sKF
6uSS1EALIiRN4pnWCzR/gIb/GUdRMAyT2w2qIMZvu8OffeJjha2SGk8pnKBUifzclj/UuB29Qep+
D2A7aHvae3prv0aWJoKlnk38mKhyobfw/7nIZ665cncThHqpI2H+QN5lh/R2eG69pefY+tFjDbqy
IA0dX/Sa3Ey1Vja5U5yqk06yCetbKIU3O2Wgs1tSmcDZ3NZCDbrN7GdljDvPgKKoqE4umxndjNlr
OeEFl12TY9a+GK3ltUmgabd69hYN74IbYPN6A2EYJCPAG4ak5Oshjx1idSMm+EPtRIA0xJv5Rj2m
e0V2/4f8G4MiAFtQi8oL+F68VlQ43Tgyn3PYqBEsot58N6zt016NqYzCh0WZl+utP5rsmOlV6RaS
qHq49Sj5Yo07NA2dhrx3UPYiT/NDddD8CNxz3jsBL+T/gFz/krF/sbgkTivXpblOawszSeGg3Kfz
j6x81gBxzNCZaLMmuLyZG4Huiy1uL1WSxlIFCd6QUBNyGZ1bSj8iDH1ftrIRrzG0Ae4qEGMshKLc
wWBGk5RdmcBjnPxGlcb3ZpR/XDax5RRrE9xxAApGqqfegb4MGGLy7M60dn1U73JD5H1bkeXLx3AP
gXbORlC34CFArxlmNNTaLT0Jcg+DD6623SJVKCZX2NomDCYDdo4OCV7/nEvkZB7qmqlI9NLK0yXV
reXbPBONyW80aKACszLDecPUDwMGqBYh2mvz6FzNruS9Q83+biHjEnefRB/FeUUiTU1BMKEcllLr
GcBf6CZFoaYTXEIbt96Xj+I8g6hWbZo1civZbr2xol6dEXdMT2Vv7G0QcDSWyN1FH8Z5yEBGRGMF
sLy4Gw4Ws771ebSjceVfdvn/H0/86xXcu3CYpb42VKRBiHwO2CFOxkvsVy/jkf5QPOkYvab+8KJ+
E1jduOW+rCf3bsO0h5WnEratDRLTzb8Nu/om+Z29RKA+hMJKsUtPw97y85Oozr6RTawN85onlVZ0
WbFcr/ou2hch22s7adf8S3IJM5D3saFpjVccl5HVFugFC9ri+6rSq5eqZSKatN7eOQOEUzhNyFT4
PpzcgvHJXNYwzVztXXqtQlzXjm8+dpOb3Q4H+Sp7ch5B7SPYu81AvLLLnQXJzAeFtogjhpv80D/q
bwBBh1Zg3ZfMlY54df9n9l98HeaC/n4pdxaqypJq1iGTVrtvhnEY0wc6PQq+atMxVja4c9Az2Wmn
GavZe53fZ271aLyrz0UIgSnM6Nev9Ed1a+/jo/O9uG/3l41vnoaVbe40RJRCNiQvlJAOFnOhCXfd
pWBwa+PyUU7JFVXMVhDPNtBVWFKsqw1WTvTe+OfvmErlnP/vXaofncSN9qidBGCjPFRBfUh3VdD7
cwCC82FvB/pehATZgKF8tc/dEjUAVrESI6s3b5ZCrfpsXEUBJrKvYxQ6wGfo948Zqt+SL0J2be7z
6sO5CyNVqTbbkayGtHrUo9MI7oBE2xG5v5KsIXCyzFPSSBBkN/OKlU3uxBS0pppMFTXs1OQ+nt4Z
q4NZHr3CEEChN4/myhB3UIxBRQYb4+PsZabFiVG/ETxqNxAvXzeOOyd1azIlMTAlbQ1Z0FtsH9to
F2CU1Llv+hs23HbO6NLm+wiu15RlbgN6ucka3Inlnu3oO6h9urOan2QZob6KXYvGj6qCzmwuSOY2
L1DwEoKvwUY7nS8jqJrTOD1FI0DKAWjqlefaUjywAAoWZHtv/5rhUvs0YkYRt0h3bPl7Tag316lX
V5pXJprgzG7MFGPpLWBfFnFr9YxoGXNMHUkzMHFC3feImixu5mQv2+jdLzAf51hi3qZGYamujiJk
2lYdC7YtTIWZliNj2Pzre8ImTiHlGYaKrdPn++Wo+2AtAQc6mNUE37m5cTbmwZDjowrE44mkKZN0
ScMkuAGeHkaiHymKGhVlginFDQAJltNeaP2WjzL5qVMDM+1jPBVySHTjd5/IV1ZkyV7nVH5n1MeY
xWC216sI8rAJJm4yBKe0BVneKItIujbDP0b4LRmKzcgVuFNrt0yRxw4jN0X8NBDiSTqo9C1tl9UJ
oHGHy3fN5ltUX1njDvBgk76w6TIeDh7iCeQzgM6g6+Dh9lY8IMeu/i9G0jfjEhSFwRKq4zt5ng+n
n5O+tBHtB48Y7qKGDYzF4IIL+CD7edjv/y1nAOMkJsMhSYmiKHengm1ZbjF7gsLrGJ3kJtp1WnqX
myJ2vK3jjwMpo4gCLqYz5m4jz0iSd7kcds6PmRz0vt4ppeUa0ihIu9StNcR5WCQQUJM670q3cqWp
yzAIUuZbkHv+JhiV1Nw8c+1dCWEhXN+679xHOnAOqKIEYwAOcQrOV11wyWy5K3gsIBwISVy0q/mV
tfu8TrC2gPIAZ1aze6tUbrsc5Dd10ly3upBHckmWucK2Cj5p1ITBhyafMSzaAxt7nYBVIJfMa4gP
YzI0qg722D5kQ3ql6DR30Yi+r2JcLVlsqa6BisflU7O5+MBkAe8PkB2qHV/Dn5XqTKMx0DlRlt1p
TMpcfbCfLtvY6MyjGOboFib9MPGHs/LVSKeqA9qdOrpu0OvUIBtoFz8Y5Knv8MXRm8bAor6LT7KF
fYZqAs4N4DqPHfUzNYxkP0o9tbvNin/4cjSHoNECfnpcO9xuA6CuFrREpaIairtJj27UOBaY2Ar4
oAs3bPCLYAT4LBftSrbAdRf55T6ouodErr0kZoIDtPxQ3ovWVpYtXlfEbLVkKUoTkFQqT/JodG7c
SkFOoU1vlz8Lu7+aNGM/qGDYvryvmw81cwnt4AvHq5B3nmnWLfBx4MGkv40A+ktuFVI/fVo4EbMf
c2BeiWdFNu/rtU0uyndQ8AKgpAT/CFV6oE/j2yjrjlI/QBzShgxTlRxRDTqZ1vCQlc4hRlMiEHz2
1rFd/wTOc8zItgtlBM9aM5TGTVuxNmgyuQfwnNJrHWSboAN2kLckPaJ/5LRQyKRVmILuMBT8kuVj
z7b+7wbwtCQWjl2bKbh+4oNzMo+9lx3IEbLlyJvoreJBK92zjhBLEPKhbBbDVmtwBuicZBQtl0an
sy8OalCFGRiMjEB/xbWHTE0IsxR9KZeNzkNvV6pTLXUV6TSNfnOn7NkVpnaZp77PH0hL/Qw0nM0N
iOLHO8Eyb57j1TJzOaJE2iTvDaTCg4fnx+yn+/539AZOhkANp8f6lJ/EwgZb9+96gblTrahlKpcm
nu2aBFXXdvJ6emL6I4FC5+WvE33c8u+r8MH6UWI9sE5h1ddunxxBiuja+tNlI6KvWf59ZWSQna4o
ljyJZPS6jE4JJhYA3XSZIyKZFgUllbvRkkIrJ4BCQWhxjB+V6/q2wCg7TsShuNIaV/X1l8jXBB6y
dYuuN4sLSlNidzbpsFkzYT6Ra1eKXy8voGiXuJhTWOowjXgGh03fkLsII2pBCTH5h7a3lH8yhcGj
hXN8oa/7ulfSpFtDYyINqsipaB9G6W5yHi9/jba9YH9tcN5d9irN6jwCwUJj/LBLOXYhiA1mrCtb
/wCFpSfHoFqgN5PTHlsjfWFjswfEGjUOX2XRb3Cv626qvI9ZB5WItjlEVnlTT1VQ2N878mPIn+ex
8yJieE4c4/BQr5fB0d5PgPPMeLg731oGPBmbRWdpK4NE6+/P0nFnqS4gaZEv8XhIHoo6dTXV8fTu
JgdzNibU/MuLuOESSPOhZqtDnAgotuWaWp0pY6C1RnLgga2u31uVHSBGerMtGEfY2ClQqQM0aoGM
CqTnnOORtJztiVY2dsrxYpa7JJ0E7+KNVdMseJoJehaodfF3SdIaFWtaAgR1O0kH4uB82snk09JM
dpEd2T4acVVwefG2ag6ajccx0k6s4tl3JXGfKVasochcMxp20qiHlQ40bzIohqsU+vKEzPW9jApt
OONd4BpDpgYyMKBhPUfVEecdkulUK96iSna+S1BVEr6MthZm9Rt5/dNBJmY/oJMV6nGZhkUz1+ir
pnWKfmcljVe6XChBpufEK0mn7CoQeXpDVVoQQTCL3p3SqvIVMx5fIb9Mg2iKJM+QWLUvmNrtU9ax
g5yP4PhEfdoJBwcSwpOeFOFoNcVdHdfEa3Lq3FYZZukAgxWNOW6krWgiYN/RHsZwFY/yHsEjUxiQ
TAgj9G47ml6VReJZfXJFk5tp/LVwTyv0/fKubznz2iYXpwHrrZVWh80ZleHaVN3eur9sYSsx0qDv
gvYI+NAxR8RFz3aIWkJUyQ47SPboH8OOhjFaXa6yI+/N/fTfVRVQFf1ikAulsjG2JJ8h5m3E3zQS
+WM+Cs7nVmXliwkurDkWnAEzZkvyNQSLaCD5pexmDymDB4ylm7wI1nAjW/hij8sWHD1nMi7xxV51
GI4AwlSgpC13FMt4mzS+g0aydIge/gFotjSQlwokxKrPFGQrm2SGkwx2aJvNTeMkYa/XwtnoDYAI
pDyWwTb8D6JO3GICUyzbdTvr4TgBByNpgW3W3sxiL+qOCnjey3QOp+it1gRkClsvp0+aSNAKAmhw
JnGMEXo9jWtcTulz/8weRhBRjR77P6R9Z6/cttb1LxKgXr6qjKadXnzsL4Lj2OqiRHX9+nfx5Lmx
hqN3eJObACkIkD2kduMuazWfi2XC2fENS2MbHJhBRJn6+iqrzGgxbo0pxM4H+dkSJF6aHjFabfpg
BECB3PSdPCga9198wgu5nOpYi01UokMuQYleTe6l+lmgnKKTMae9CrtjOxe0STHFl77Xh+Y5x1Q8
Y0TtggRrMUC/lYSLqPpGHLg4FOe2jHkZBq2ESIYuEoFh3PJHD7XUfPHS5+mcAhU6daM75wP0rF5x
Hp+6jwJFzx/ZY+IxZM7ci1+nY/+1PNPCzZ5jr/Fj1W9UN8eEhubJP0bfCkBzCnrQwPFFJXbRhXEZ
xJirWq0NJZyu+TzMmbu0orWdLae7viB+qr6hbZfWOS6IsWuQ5xrtb8ZmOnxnZKaFJ5S3YcMX8rjU
ixRFrEXYs/lEw9dO9gFNKT/Z57tMgAVwRYwE734hiXv3EqWsEr3GGH90Zx+XXRQmXv1A7rXKTffV
A/u0CCz4qxHWGC+oQwDNhLPfhVnsqifn679oYZiYazOwzA94OVA4XCq/02UyniEofRQmykx1cmjH
IdALxb9tZJ8VQa6wcSGH6dTayOZMLpK/5qglMGt0O/OJYWUwMoXpjzhcjksA4hSvcIsvOhb7FWw1
YJou/F+Py/nqEZ/G6gy4zG6avVbaO+S+WITTmJvmvbpUzmf1vSnhD0hRQ3puTmiChQpjiAmtZ+Tb
2btytFO3OBbhIBq1EEnmfBlRk3jOOnhLSznn0nvLlh0s+1DWg5t2VBSA2G3d+qicG8PQT+YApxj7
RB/Jo4qefLaj+2XveCCNAaCemz05QpiwTedj2QrWqFF3vnpbgJuu0+PJBlUTUCV7mxytJhK0DTZ2
5WGjKxmcjc711NRS9eme4z2qb4dxpwC6BzO8+9tmse3nVpI489OaqOhtFnsooirYulDZoCfTn7xk
X+6KUOS5t3riFyfjzFCjgJV1bPTEKxUtd9AxRobu037x1QX48jQC3eeM8WXoaYpOt1wMB7uV/WQE
pLmVfVAFY9N9d+6VxKtGTLwi2Zjn7tBbdQCSN290VMHKh/BTcAbb9F06l3jGIlJ2hxrLaoNrPQEE
dy+q+Ag/BWe0SRVjEpRJgtECwJBNORaQxYA9MSnkCQfLmBJdGc/q03Om2pRTA1w7yBt+DJ8LQdVD
/qaF5FW5E2ccW0W0iw/PmWqR1rO9OBieGz1AMNRA/VCsoxSYr2DW8CTbqwJTPxTeIgIX3XgUYoka
PGCILRhx4KsNEjAtaJJ+gmEB/hJhvN9JYSfcFd30CjY6jqg5yMBN5y5TyRRFzTMMHGjLzxFcgeJB
2E3PupLAXaBjRLOUtQlae9aHAjIS0BJ6UfZWNc9qvfi33YJIFpdgRVYeJ0OF+NFEIznOoC32pUmb
/YQ6QGW3zW5XOOb0flvoxqo0vN7vE/IYT1U9lsrI8B47vzrQAyBIFDd7yB41f9lbQfozgSmEAwBi
MgRmghAdfVH3tHHB9x4Ajs6nYf+v3OPqJ3FpGSZygJkwA4WPKn70bSzc6Jiz5PyYmKcpAFp9IEJt
EVy9ybl+MyJJ4wB4aGc01UGKlZei7+4yFGfnLH0fwTYleIoLFNfkAsBS1ANeOGha5lkFMKV31RQN
BG899i++K+fzAT4bTyMw4nfRN+z8flLyOp78MhwXL9ur+3gnCSqMW6W4C4mc0y6aRQaYGDRp+RGF
wyF6L4PmDZhNWBwtHC87MeQOxyfBbQUWHpTz4OniLFJUQKweAtTrDBaBZ+1Zf2A4u3WoPUoHRdAl
2Mx/VurJeR1jcmKzaWGnS6GpJzC3Age6nWS3keZod/twW4uIF3fK+R9aGXNKNEYJ8cv4UeEdmPnJ
g0U9zCMjUqUeWN8JUA2zo3EsgvIBkGmiDWR1M2Ktjsu5Jbmoqa1bSPdGbwzU78NZYyntfeZHYR8m
PktbFG8Kq2fVNb/gOSFeDNhAkrjwUfy7UIsKNpmET1ycyb2Mif0vWHoI+69sBHT4BkSCPb7DQxWK
zr4dxv6OL/zy9YLqsmmxSeIMnpGFMSVsD2LkVoFCWZz3cTrSDNWIMNaWKpon9zWI1qf67bYqMTO4
Sjx+f0Z+iIHqwADQWHSxeswc9sVcHqrZT+Mo8eZ4aQVWKToS532qSNHiCAN0u8YaARwoU+Qag4XW
z1yKMIkEvttiP2X1xgRP8v+Bs+uYTQZyC3GSQCuXoG2f50U4NMA8M3+NmGZnhHZYU7+aFBu6JU4X
CSiFxWF+72q3QTrgdihTMAJQzASK12a3rlIzQe+LbTNAYvC5FJFoi6cra0omcwC8cvAjpyGxU0GJ
Yks/VmL4JsWA8n7ZUoyfLAb9o8tHN7FqryvL0Om7f/OCXMviAjwxRzkdTUwrddiKxyPDK9/YeFiH
ZYfR7zySuIgTX27r/5Ytr2VyRtbj1iqLQiOh8UAuwTTXblBn6u+U1KzdkWj5vlEcsi8GRZTYbZZs
17L5cG+QNjEqLKAxNAzdQyf7Jdqj+g1gfdGDRqAtDmd45TRqUzHgcHKe+2Ux72LjZ21n/u3L3JRi
29hNBHcHoGi4ECh1cZswtidQayXvKZZQ/VbSS3fK+sP/JoiLfyDErMeMUXU0IwkjNZwNALmno+A4
mzkE1uz/Pg8X4wrVjCmtJJZDFK8MpgEDXnfNh4zaFMPZiO6T8H85lyWzyuTKaZEGvIedhM9kpfne
ksdzmhl+2otGu9jXvvJWf58LTbpLMbSNy7TUIgROJbuTSv19KuSP/+0knF2hr6tFTYYvlKEP17Wq
qy0PdpsIEuZN77Q6CGdBBk3gec0EHsP+M5HupwGFwha1DOfn7dNsBZPfimDJnPkoRZoORIccDa+i
oK/Jnaz3YWGUL91gPqMpKEiaRedihrbSgwHDDU2PsdHdkLUegE89OQIqLXDHOkF1azOTXJ+M/ZKV
pDjpUKml+E6s5hR/784qmjkxZvMB+fC19eUdg5yLHzWv9Ku7vnOFo1+iq+V8BjVGWikjpkdHD/jc
FWBl4iD3tDvtGbNYHqPUBeMYlrNE1a8tGwCkGwgO0R8HniwnV+rVJW5lEwevyp+1qe/byni/rTXb
IsBTD04fMHLxuZUe4bkK/GIgrA3VcaoeC7sXROet6AVOBlDogW75epeu0iRzmUG7DtYL+6jsu1N+
QPUw/Bfbh9g0cIDVKcvK9QbHYDXGFM9glvgL4ysNUQIFDYxIzNZ9rcVwutgu/VBVWY4G7fxglQ0A
wg339hfZDLlrEdxXT0017x3l8yTxnhyx6wMQdAWj5yBeFZjW1q4YuDOxsKMynDvM81+aFnBnx0TW
qI0+N0VKowGncRhc9lbrZDc9NweyI18ZvK2MXbXb59zwHxDtqKaOJg6oXzn/oVJZje1lsJHFYPza
Qg5VB7R+rKZa4IA3PtmFIO6TTTEWxAA0BzA/8ocB1DnTVARHYaGci1W2/Lljggo/VJ1z8UmOKRIw
8di7KCIYYW8flA5hhEpTi0XwofDkOsa5UoED3tqyuRDLDr7yi7SdnTg3oSiGO/jD4U475aEW9oe9
eKmQfYyrEwI2Roem2PoVxGSv9WTqVXwszGkdVDPvgN2ndS7WN0S9qI2vhbVJA/tQqIuiX8LdpYaH
JOrCKSQ1WL7N9HSfJ6VA7bdlMNJNzDbJVziWfbbY9jRgyqKJ4mPdk72ukZfb2r318EdSxhgxge7m
YMzu8uPkKeaXZKO3d44WKIAsRjccxsVYVrvSLX41vZeYgLDLXNkVj+5uVc+x5iVj0wvzZbgv7hYH
lSiZbuB7seGH7MCato3nPMsvjKWyQP/eOYgqDlsqshbJaWNmJJkid5KFV9iPrH+Kl8qzTEH9aiOW
4FhsUs+wAU/M78eoaZpL4JkHcEknB/LY+orcnAy5BPF2lMFr6cCTNNWl9CowcQo+6EbHHU08Gavn
QOPDj+Dccjs21JCcTN+NQ/lhmpKrJ2i4ZLNnR8lBisrDrOv3S1Xft6I5ta0cHzhaIIrAaoGKRUFO
lxISj6BXJSCilXNP6kq/qZxdJbXzXkmjylVm7NMl4zc7k1C3tO33phq+0Hj6bhTZr2VQBX5ny3rY
/j2GMQ0Z/8A5bgDglXpSQbNnKju1K02dBtDmJqoFN84ulPM5DkCoDQPdEYYTxF14pfTpokcJCjH1
7GolCmh66qKj4UY6RhCIkAaFvShuyeMebEOhUGIVKVu+nz0JQXDZ6wdWG6lDEUfeVpfw4mzcF63t
pZriGrIaSTmCjCwoI8DHGG9IvzBWPLl6gwqGgk+bCY+5YUNr0TxMg1o2LZhHqYOQnz3OHjr6rOlf
PMJ02m/Tl/ok3fWlp0gB0ifA/IkGGrbSm0/ONZZtgC6YHxpedLXJKHC6d2ptHNuRvOdVnAAcGczy
HZ0Ok4bSVG23Jzp0e3nM9sSoBRnphqe6+AXcu09pOrOv+zTa9QmY7WSZpO5Mqkejq0WPWJEkzg1T
0ynLIcZZU+lRSsBrPUi+HoumlzcM8uI8nOeVSpkYdIGUuTb9RSVobYsesZu2yIje/++jcTYfWZgq
HTrZ2FFQ9Y7YJYvAe05t2S3HoxU933a1W7cG4A0F7xHgZiNAX4ZOIzY1aZSzaIflrskHBQLoucjH
EE0iOLxrQcACBg4enLppYCOD+zytYYNAvjalnTzTHbA3H+mS/6xK6Z8TVSFPs9nVgRfyOmzJYxRL
QJwAQruUfoFLO0TAkLt9ZxvJ4IUMHhIvlswUhDe2tCNT7HdFEWaSqj80jf2zjSZAq/cdxa5a8UYn
GFqfS4ubkeG5zwwtuP1LrvP6yx/CFW7KskEv2AZBSMe2Gidsf8nRfYfpcEkD2vttWdeJ96UszpJR
WlHrtKSMjKT1Kql3u+UPG/iWyaJ6dvtI5j9uy7s2A8jDxrOsKVgkvVqXTYD3scBfoMZiRO6Mydyp
WvZt9JaMtZcI+QyZ+l0GpEtpnF2rzWhJeVKz2qv0gDw4qPEmC6fjFHQe2tjxTiiR3dctiZyZT45S
Tb2N+2yDyVf8NNBH10JxRWcP9p8inNBNTVndJvcwG3OQgPctpGFmxu/yHKRJd5WF6Nv/vP3Ztux8
/dm4TKLEZvGQt8z+ZsWvnR/qaOyHcX9byHVcZV+LvaXRYDF1HlshqudCUyacRl7eHPIFzNdun72Z
M0aNofeaJgdZLlDHa8d/KZJTf7U0TWJYHVanSRlaKkbmiAhfbwPNBk4Yu9l4RUC7r3LPSdYnUIFA
CbMDuY/u6DnRPfLMKmAYpJV7F8DE37t3IJC3D5Xn+NF3//a1bpjcWj7fQM2leCynHvLn+lTaL1qE
9XTt3ZFL4BGLhhE39ORCFue65lpNRjrjEyIlcdvqSCfd69EhuH2iDbW/kMJ9tcbSaimKmZHlL40W
+z1oGbNJ9QpJCm9L2phruPh4/DMwh/GjxYjL63b0YGO58m7aG/edq4WYWMWcbvlYBNHzJMwxN/yI
gmVzvFjAhoXBCc7gLIodc+JAMZ3yW9nZftycFfLe6DqQrENp7ELA8yzL6I4mIFawrXz72Buzuzj2
SjyXyTuV5aSZAvHU/0RgGrESaXoSXtrP8sF+yO6x2uXWn5yGhtufumY33KlfWL4rpoveqF5f/hgu
m0k1dAwdvWc+FfAyb32YPrVedIiJG792R7vDGkvkstlJkMd3lWd/a4//vLN28RP4lL+TyoWMC+6j
UFCxNBS3nU5zm3u3r33Ten7fOp/YA8117Jp0gJQIC8p64w7FieTCYvym+azE8OZDm1FKwPu0s+9U
D77o2wTQiuoZndB6X7jOkwEqrtL8NgGD5fl/OyCXLoILt0izBlugQ54eIrKctaI5Gwnd3RazMdiJ
z4XuJPhcQQt5RYStFZU5LwSYhOB0k+6SWCIfNhq8B2UC01nbxepzldZZ6qaTCrqkzMB2Uj8u9WGw
+vGuj4l5bKVoEb1lNn+WoSDpAYSGif0y9v1X5UYl6evMHqBFSPk/FN84sWIW8Cdr0FbDmmzBbW9G
HlRasKkko9pzhSOLnnfbWgSTF53jyr8Uv/GGvfPWEd8Agx/67cDXAVQHQDxOJvq3X9XYJf98mBdy
Vz+B07WsllSD5PgJ2QEw5l5+TFFg/W+oQzZexZeSON1qta4C6QtaPVGJjmoTfWuLem/3pjsRKUiU
bldb8veqA3XVtGT7xEkPt5Vuy6rWJ+VyzUFuW5LXsKox6Z7GKrofVWOfxQT0I4CuvC1ry1GsZXGK
BBZds2k6dquR7plK45IGrCaibbON0fHLK2VHXulr50ia47DJHbv2slcG4pj5wykN213/MRzrk/6o
o3vHSrClL58kzZVeY9CM3D7rptWsD8uFQq2TB7sf8SvYDJqJgZGEHGy/C1hDBySzoDwj/yK/WEvk
ol9aqD3tC0ic0sqtrM5V7YdJokgORR9yozDJrhgVSYwfIOXlhymKvq41CUvOKDMPfi7dy60LvjPg
HFagZHQOnWd3buUJlxCYMnLPlAux3AmNvprUNnYQaYCDO2h+sWOzmos3fe++5UDDRRQXZFL/H2f0
+6RcFAemolnbrItZf2CUMOjfHHbY2PKiR8drfe0YUb8Kkifle/MC8JF7Ov4ro/nPD3D4sYs0BujL
QLCibknLQzfF50lOUbcQvWK2bfO3GC4FdrSxKsH3iFeMlflV/Uicb1by47ZNbH4+tLPxmMBLGi2S
S8PEdpfd5uD22OXmDgBfaBOIKmJMAa4UZCWBM/0+pm3fdbG9A9cBst2kCuuq8NI4AfpHG6hj6att
+/32qTZvbiWTM/SJdgjlOZSys1sM1/WAWJ/ln1mSCVARN3o7MDoD8GvgekOKzSf1k6zpTUkSeyeZ
e/O4HBrMQgD9EeNFE7IDgLtXoVa78YuowbP52VZy2X9f+VMdxRZ9LhZAJXfqi1SboSGJSF9FIjjN
oOUMRIkMRwMpJWAs0bQC9fq/+EyrU3CqoVWoQiUN+otVWpyxeuZmQ3aeBkGJmf1frhRwJYVThgLE
iIkUQ4rSTnvQiJ7SoT7lThEUlf7l9oG278wG04ploT3EV0utFiyxS6bFYdzazVnqJJBpy7NkiQqM
WzYF6DRkfzgXBka4I2GFtjBmDd1mVhtSA0wIKF6TPQJq64Cd3uEehLReds489d7On0Rdg6v7BB6e
YwEaD6iS+Ee+A2a2klrqs4HgrZDQXOKPRC0wTSofcz1+F9zn1YV+ymIgDUjDMRHDHbQmUdLaY5SG
NLMqbzKz06SY2C2jxVNS5C/1svS7ogGvJunNgAx65kaJVvldo586ykZqm/JPylaMrUlvPQ2kxXKW
nSyr+Z4WluaaijS7KaW1L1WV9SRX5ejbY1eey3FI/H5YMAmB7qOrDL0SdvYAxN6kiT3FUV6SVmVL
+vng2v30VJrJHz1Gk9wk6T4yFSB+A50ei6zAjNn0UOn2g4yqsCAMiS6HC71tQlvNigGLMpsnCiKC
XBMV5Tck6LKB9j9Dr7hmmVNoEpfq0Eg7FU8cMp/+OYM1mk6Yggb8ARhIAAHAhfIlpqRXaCHtwITs
L0mzm/qfNtVFasR7gE8p0B9ZwQb1VfcSzH11VFVjCtriGUhAuYLGvx2LhoU2Lgsw05Zpq0jA8F7k
zqLG1UhyUy7CWKLTd9usJneu80SY6F01v/EMW8nhuwu5bQAsqbGknV1gw6pVD3YV+QYIyFIZKK7J
s7z0x9aug9EW8TkITvj5cFpFHa2ypYamkBx3jleOjYsBXoFOX0VuHA4z8agpIKACt5uLOnoG7Bc9
VYtQ15/KpHMHTBgaqX/brVznypwU5uJWB5lzIPVkFA2aAeieQdyd2V6GFYNTTbXeZr/8s/Tz2hdN
WV2XAJlYxwIMjAKIG/jtS7Hy3M6xgzWUkA0J6V7iKV/KpzEEaESo++oHw4so0Qve3z7t1pUCugu4
jMCGQg+fe86OBgGo/DIUYd4ooSONf2jxeFTrVhD7tsXogDABdtM1oEjfTnZSRMAPdsrcORTLANyz
0qp8VQ1un2dLC1HMNDHLgyzfMLm0uJGqDKgsFUoyUqIH1YJtFyufv94Wct3Dw7daS1Evv1U3FYTU
mPYIyV9bOwx9WgZ4BHEBqIBXjSiqXj9OFRn9Fw0jkw7QfK/GhPQuHisCJthw9DCglO4b0MOBY+bc
njXsEIuLoVc5BHBOZWiiYYITGX/j1KJRcrM1yJiElaQfugTb3Boejbn9Q6mc92HC69zCmrfgVq+V
hAlFg1eFAShAmL28VWobi06LIgtry1hOjUVQetVpVv6aWqUMm4TIXkkLO6jooLnIuh2P1hgrStK6
fawbIwkG5942Ndfph/xw+7dt/jTwqSJ5w6zWVSjK9KKs+yHOQqKlA7BQgMFD1eynnIgAcK/1F3fw
W9BVF8U0qF3bSRbamKWZk9KrRZsxWxIQ6RAkADOLaVIuEpWzNcgROInDujMq186aF3nsBPU4gQz+
FHXdpQCBhYzUdu7shXxvGuPt9hcRieCUpdNN0FfROgudJN9HUukDIVmkkMyMLx4HsALMOJq2ifad
rvEK2ZUddngSqwDzGWpr6vfCZ4YevzqYJn8TDwNe586X4jivQmcgEANcrwh7Kf1ayvZXbZBj38rq
0yLVQlbGTWl4IoD+AvZ2hcirNJgplua8DOsPlbox+mhe+jS441ezB8YGhqk80F4ACF0Eu3RdQUVp
2sJkExbnHYyL8e2HSWtpMsoKong4nNnGIw1GP0JpuvKEa94bX5DNpiLkgOAM0YB7IizRuGRxgyz4
LzgyoGBU6D5gBewMkBRvEtV+Nvy0ciGPy7oju2jqqY8hj7oLWnnVznkejqBzA/zrdDcDjem2FWxE
okuBnDXXJalLKkPgHE47Y9eG9A/lyQQ8UwlePlXwtNywufXpPmtvq8zIKkxiDZqUhOPyQB19P/aL
IB25rplAK1YfjDc5K9YzI6pxHtUA4Ffn17hCwANgzm1ALdb4Rfzaw8jMKKr+bjj4C7mc7ZmzNBt1
Brmdjw1v4I4P3X0MZMTGB47qswweJqq5BtlFqihvFh6Zi7V9IqW0yiG6+pgZVJfiVzspWPQ7rNQ5
ILXoDzTUnHeR6jDN4JzbxYnZx159TKnOgU8WQyxLYXq267yzjp0QaUGkM+ziV2LGebAyq4WY2gJN
SuxVnQjUfMuhXJyES9gVrYgam0LEeHRcnWFL+DoD1gmyo+jSNpzmhSjOn8RVE+tSDQvodHWfRJaX
Y8R1NB1/Sot/HkMvRHGuhGp5pZAOp5LBHJPb+4UKscmYZt1SAc55qHOTy2D3SBFDMUlbPjOmJ/Dm
gtPUtV3pl3gpZyOtXJ9J41YSEaKVbohTCEQT0JhMF4BvHn1cNOLZ9GsmBA7dtGqAM+JdJWMpgk9j
oXfUKLGfGI7tswFQtITuHbk43PbBm4eykSfjD5yOf3IYvdHKcz+h3Dppidvp2sOg6K5aAEqhCq0G
70cRf9OmFq4kcs4qLyQzktDjDsFXEGFWtfDHpb83UbWsl1mQZ227p5Uwzj0BjdupFSwthl3vAlYN
ICmD5cb6F2yWENcKtWDeG9F+iI+iMvbGixixAD1l9hbAcCm/mdGNkdpWOr7eXHvy7C7nBpzOHkEt
Cyt9jRFI37DaBYLsOszI7vY33Y6rWFFTLSyFQDRn6Egm6mrKcWo9NGeXkVbj+f+iHQ1veBMzOG76
4pU0ztbjRAaGUgdpqA9MqAyly3xfAJ/3l71okVdG0Z+y3Gv7OpnGh2iqRD1l4Wk5R4CZ7inGNC1L
k+ihVrFVNrjqK8NOpeCneRAVHTZKLOzL/ud2MWjLBQVj7jW9IulnrUNFr/VzgDGz3HE3ozsH2sPa
tUXp/JYzgCjUVrAagrkIXpFpS3Rg4pfhAhinJjlKw9vUCFYutmWAmAbUJWDd4Zehp1xLa6JARrVM
AD08oAxtaU+3dXMrooIS/G8ZnPUvuaGnvZ7A+qUHuXyWMbh4W8CmOmjo3BgKlv7AkMepQ95pBEQo
DJfhpX5NPOKZX7GudqbI0ZOjkAZvKwppqD3Z4GO1YWmcqdWS3RlDXpSobYxB9WcZJDtVc2s03qtn
sot3sYj4bzNLR2vCVLDViHvkV9cMc5hn4CWkYfr+iQ0RpsyntB/GE6NcrkJZ9m7f6OYnWwnkcq0m
7zEYn6F8o6p3s2J7RidCKNn+ZisRTDNXeVaqG02NHSOIeMKm09H0hsiXgPjphPRIiSfqs28q+koc
l3PRBmWE2KzT0LTuG/lBzSRXin/evjXhd+I0o+ioCTZ3XJv81Pn0FUMZPxOfZC459K/ATEBPWqT5
m7q4OhbniLUpbvIyg2PqfNmTA1Bygz0Ac9WKJ5+7sAi1V8ERmbHyKZhmabKBoQxbwSP18rM5Nhkp
sNhYYW8MGExJ/hNv8B2YgwNJiE+y+dEYy5sMW2MFskthFAjMcqrgPgH24uZVcpcv0107Lf8ic9V+
i+GzPEL1nCp0SEPUYd1C6z1ZowKD2sqAkNShbo28C66c04x8ahw1A6NaiB1Ar2ik78ViePNEg6Gj
oj7XZrRC5RUuHZzb6BNxphVRNcLyKIT95xvF+b3lDShaPCge2Y372h9SwVN70551VpM3DVZq5r3i
0lgA+9ZwidSfgd+ZBnXx5ACLawGfWU4Oqcgpals5yFogp/oKlXpJzZo0TOJFN9x6MWLPnJYhmFTw
Ig05sFdKYwTAbD1OIKVPFb90Ooz6ma3ppfUweRVDJrciS8dGMDX8TK2aR2AqTo/RDAZly9ICVLBf
ZTMC9XuVACFyNOWgqtrspVUtJdRJYbqSOsUuYERlTyPyN4r3j7vUTe8WAO/yqrZvgkKyzB0x+iEw
2gbLI6zd7PXaPL2ZkW2+3DbPLYNZ3wlnMOgEOYAu7PARtPygt+pXm3S/iG4JaBiv8c9Q9VjJsbl8
CFtAaZwaPdMw4mqOG5Xuu7TbTTvVw/AdOCf26ks5noCfvJP3ueyiefdLlG4zk+E9EVqtWOZGfwGR
mNNy0mQtmEGY1S6hWb+QIfUomPZ046yoscB8t+IhIwFDoRv5tcJXeZqlcyKrgkUBRcit8tZVRlHI
3XqVrUVwWZLSKBrpexlVlTHx1dIO6+ZoVUDXzN8WkgQVks3burL5UFpLZLFlFYHNwTaGfphZHiN7
9SPQxe/HcDhh8qwLu/cC76QY67GPAqlbV4mAhb4J605cPXGrVEmwkjqxh4qjeUbvAUiSra/bPuYR
2DCETzEFshfFf5FY9t9Xh0V2RcdWR9xS4sbX0W524kBwsq3QCDpQkB8ADE0D9/WlCEdJKzVTbUT/
1rLBPEIA0dubb6kD5OQ6xRhxf6drNYarhvtSVvYzab8lmN+4/Su2As36R3BeUVfTflEqNQ0lVCuS
qnmr0/jIIicAzW9L2vI1FvCsMPMAeBcMb18et+rmtrAnBzahEF9OMtcwAEUwi0ivNn0NowJGRLMA
gsFHs0Id0jGtURL/CyisdedAcqtd+ZOeGSKL3KDYWp9Ap07Bkudp77kvYXBm9m+f9tPEeXez/hlc
Aukso2OXKX5GTdDvBpFY8kPCuDgSIJQ8zfPkzb4S5D6QHk/Zk4aND7C1UdEe0ZYWr38Ed+dQvBLl
ZvyIflH9QUET1xa4dmUrrK5FcAqUN/WsDwUTYbjYFadnYMCF5iMyIqw/pmBm9mjQHHDZmoebHt1J
csXsi8z13LpsLo5VJabaOsxGhTOIztQAfHiuERihuovc/4aFYrMiuzo0P4WC6cPYzFjbhSFaLL62
tw9shFs+q/tI5Ca24tZaFpdBV0lcaJEGWXIY3bXv02v5BId/IOfhKO8qeF1GMyiJ5zW27fVvO/pM
4FYeEEyrPQHUA+wVfEvgNVz29YnWx+zLwlT3rX1MAmd0hWMimyqLdXwMXOFPZA2XbgKU4lrfNfD3
0n72aLuvXhmSXB5Kg6/2XvyV+FUowjUUyeRiqdObZjzl8MQktQ5m6bwZki6yk83rBMSQwcp913QR
RANItNlarASl7EyvCaf2xLofMwC7yso1DiPmgx9rgRvaVJ6VVHby1UdUbRvb8hWkpvlxmgff6BVv
Ibmb2CNG2hSBi992Bitx7BJW4jJdiuVigjj6YVK3uW+frY+/grXxTfmmPS1efwAHNZZl9snbLMpQ
NmMZwNLR8gUJLLbcL6Urg66NUtckYVK/LmagKy9DcqcWgonaTWX5LcXgctllVIgyoTwdxioomPvc
1UV44psPMszQ/ucgBmcDnZO1ReNABNOVLg0IeFP3cYDBjDNQxAcvj/8LHtNNBbUAkIo9STZxysWK
sbH7yK7KLNSN7k1PAODS1y9dTATXt/nws1ZyuIBhtwCRsS12f3IfKCXoNtK0PBK7e5Zj7LDblSfn
5TkaLF/pkh7gAGXuKs6gP98O0NvKwiCRUBQAQxmnquB5TlO875LQ1MxzptzbSh6OceGb078omVrW
b0FcItBjKA4A8bAJGWv6evrDkr5EWiF4cGzfqm2gIYKxhmtyj0GnvT0YVYaXXH920Knxmjh+6gay
q8gXrStkN3IWH4AnQZviOZLEgWrnoobbpgqhhICVCdjfFWWBRVW7x0BJBnp0HfCL5LtJ4xJ1szm8
/e0+S9l8vMekEts5wOoURlguLd2hJMv0rE9Cp1IPzpI+zSZsHf8KoDPU3T15VPYZVsGXuvwoJgD1
jLVfDQsGbQd3iPJdWoHqT47RzVIwc5X/0uUmXGzLc9TkXBP6ZaAzuDKdO6joi+LkIGWRR9mdxnmP
TOPZmKxAVjFGa8UCB7rlW2zTwjMHAFbXyMip1EioomaYEEv6QO5nb1R0kaZcPxxthFeG4oggC+oz
zs6NXo6BHKAkoYyWuHnSorvJ3jM2oWRneRZqDanbkq9qsZMwJePVGL4Tqcn1KS9/AecB6Ny2DVD1
k3B2Mi+fgQemCF41GwnapQhOQWTSAiA5NTMkaPI7m8HR3R6TDvZJPNUkOA0/NDJNFaYbeg2zYGZp
uoMFcIJs/HJb4a+d1cVx+HrCKLV9PNsqG0yRBjeWZepZnX1ETy11lZ6KZusxkgcDujSwS4FcRgSM
0V7XFMxHAnerOxudWYXx3GTBDL43b5gWC/VjrY9/ybHe9sHSdgWw5Kqo+papClbwJFBplhEtDo1K
k/1sVxVSOeV1qHqgltooT0yLOoGTris8wohrJxDV7LSKoHDb/CJj82LP9EtZtq+9PjzCaGWEPM12
QVr00DpUBghXvitH+dRb2k4uk9Rv5ER7NeK5CsCosp9bB78Za7kJEHTUBTsM0yD1nlZiHh3D66/q
0Gd+ZgyG6+Q1YIRG6T4i6R5FtmACG26bjIofJ/OpLIxzyZ6qTi0r3mz2SPFB/bNfsNfv96R8mxdM
zrVAdOwdYrn91CSBJNNAjeBmnfrZAUBcNWEM2EhAi9pY9zSOH8yh+OIYY/ugVKX+/0i7st3IdWT5
RQS0kFpeJVWpvLvd7V78IvSqndrXr7+hBs6xzOIt4ngGGAwwBjqLVDKZzIyMCJKhnQ4YQvhWzWt7
FQ3Or4jgnwJ/Br9tp2c9ng9aPx5M/nPu4hvamRkgo+2mZZK3twwS0hjbdL8aSxFU8doc7Vov7/S+
gtTvmN8aEfhZ+vXrZWeUOzxDYQtUrQy3zdvgG43pWK6YRgkNlJvacg1j1gaXTWwx6Nz9Xk0Id6ZW
kNZwjT4LNWh7DCPYZupv8AKvR9o6c+JdtnZ+bcHZTROUSA5IbpnYNqjKqCdTA9BL7eRgv/9otU2w
5K7CinTbXq2IXQM3HxZiLmsWxvX8OA3Zi97VClJ42bZBaRJaqwZqjra4kInqa2zGBNeHa9THyp6c
A3PLq0g3wroE0cQIhoLLWyfBMABiydA8cNG6R21HcIaqAa1VGSOW56hyrIa3rF4OdaTU7yqvPWxT
za0/smA6qcq5su3cGxZdpNXK2FkQEumKAzYlA7C+lcUV65O5xt6KcFkWRbI68QwJ7hnqxi2sORQS
kwNRvdP+SrGLHg9sjQuyMbRs7bN2SFEPi0nXJGz+OCHgVjVm0f38s2569MX8Od5ukD33wF6MX+0f
1nn2HcgX83B5GAISFhugQHECJb3JDTtrMwzzWbZ5Nq4BOp/JiVszCxn4NFYU60rLbyGDdadF7sZT
lumHJUmqIKpB7jmkPLmGzmkbdngBHycnmr4bTjUqUmmpf+9+k/DNOw5oFSMDflMb3w/T8N2Yhk+k
zW3PmLXnteO/Lnu39OuDLg3irejCncnErlFR0zLBkW1oc7BjvfIh5HDSIUWtcDPZ/b7xsv1jyHgb
UnGzYxiPRLhu55fUPpbFj6HXPT6rDo3KjlDCzzSi8TrXAPOv66vUvAEnj59MUNLOFJFIZWg7vbtC
gMPSlRMHhpqq/s2LBfW4Mqo8nfSfHV6rxkdksQA1dLCxYpYbhFfCKU1LDibdscxDN3pI2i9F+fO/
+wGEezem179AMWHbtDnVoWyIf7+DrAaQrCD//BwpyVVlOdfeirBnLB20ZElsPMAtMCTFE5jkqDlf
RVaLgT0aasDdBBjDZqiqag4iXq4oUcm8HSAVDBa5G9mL2KpfSrsZkhgIi6LRvYTcjjVmwliqeH/I
zvDeiuDqWssjqjdpHjY1OFsjo/kT55G+cY1mnl1Q4qPY+f0dn2+3MOHzma3V24BJ5mHb5RXkF7Xv
69zdTx1RzRxI/RBy1iif/H3xC3640kqfelrkaDGWGLU0RjBBpMany6v5W1wWrwq4+b9WhOdTEdPJ
NAfsoNGlh1yP7nOdfJoHcA/H7frToRzg7oYGVhc9cBb9vmxddrD3xoWHFYAe2TIZAJAM1e+8vO9p
6huz7kWVSnzt8l4iw3gbQTCBneVrg4+mVfFL7eLN3qmosWUOj5TvLwYBYAvxzk1oqrmRkeI6iQEm
oiUyFXMavWUEte/lXZMtBpUZk6GeDYUDUX/IppZFu2yGYyQfMueTU6qYxmRL2RkQlYfieoloujZ5
aIOamA+zh6dHMMyKOChdBkaqtnYloq2IK2vK0jLIiJZApDUn1JgOynaSzL22oa1/LGy/YHdvmHgX
1uWCdiTVJ2hctPlNpMeP1Oo/2iNVAV+km7Yztv19ZyzpVjPPyJCHNQWLFHKZdOCHtmkVFU+VmW3N
OzM1by0LqGl0F0b0+Ub3D/Llb1q5Kq5cWV1nv3VC8NHpPCYF0QHt6iEXOOR3JXgmR4xyNe7gu5gu
zwz7+h1uvdtAIRLZ6z8rm5h5NReRDy3wz5dNqDZPiDfMrFIQCWPzEJSOxfLbGqtrPpaKS+myFYyw
v/1EDc+KvtFwfIr10Uqrg5FqXpy2p8trkT6WXj8REGpvzbBq0VrWTxBHIAQFkpH9GLsUUSdHiTKH
jC4IR5+0yj1RjTz0dnZtGvmj3S6Fl+b6l7UjNwvV70dGFL9LdiXvf5ZwJbu2mxmZhj0mVXW7WMAg
6R2Y+Y5WiwZqzxXIL5k1sASgfIRRcOsMpEcKPILGyEICsAFjVq5/rB0D0mUO6fzZJDdzoQLTyb7u
zqL48ibIrCbuor5vOqDS1JxPBa8+c94qirey2IUMEY8lVEXw7BXSjMTIp5HaNA/79LlKr0lWH0j3
u3JrRXFTFoUxKo1CP0OJ3RK9CLT7S+YQhnTGbWYva4bBGxOqfABuziimGXszglesPevywtn6NIwd
xxqsZF0VTKRxPD017m1nMoF9ZD/7rosPrZ39HkdVFVe+UCSieHxJ1AbcrmxXN7eR1iNrDNhY5d8y
vbAVcVPqHeBywafBvXMGtZxJgbJP4uLqtOnnJks6IItd3bdB+604/hLPh8wb8GCYssbTWsw3NgK7
hXRNFuY2XR+0jGG2iptp/NS34/KxsPL4po4J1KOacvErKFg8Zqa2gpE/grg0mgb6dTuwFs/CAYX6
qIqC1TU78PINqm6SxJPf/FAhridRZjX4rlkIQveDay5eljGPs68ljRRnRvKJYQn9DrzaLFChbB9n
dzcSt84rps1ZaFkj99rZuZoblFovb7x8Oa9Gtr/vjCSa2yxpb6CaGPU/tOSPgeA7cugm6lb4Dkt4
PwFRhaHcM7BaRabWju0pC4eCGsd1cU6RgX7KUNMbgjnn/74uG4QJaHdvw8ZnALKFrFbVOnmBIn0D
otMWNemoeika56Nrq3gntk8uRIM3tgSX4JbWNHqTZ2HvlHckIY3XORFGdybroR3QSLPy/KObUMV+
Ss4maGuAjqWM4V36l1939+XaoauWaAaHfDJnX5O2fSoHavlzzBU3oNTORt4BnRxbPxMfq4k2NKi/
F6GbAoxMkg8E3p43gwqhIHF3DJa4mA0CMhQDe8IVwfvIXbp4Bc5ea9LTSF3glaxFJecs8fc3VrZf
sdu1uYj7edQG+EUBKt+qgIxH3zh/Bs391lvu02WXlwQ1G2M06CWCYgVOLyZoc5Omc4NSfWo6weJ0
fgFiu2r9zhbrtkp7RbzY/jXRDZEyoM+NqUeMtmy/Zre01sHjM3URQl3OR69YQMXTado3OzWeSz39
MM35qR/H1q8Hoix1y5wEZE0GOkggUjprOpsMTX7dbuswLbwW0MWgPnbPBCTW7gsgUbfsd3lMlbSd
0m8JkVzc9ibFfL+w4FG3o9Jt0GyJi270u2l1vLU1A1urr7f75B3nANwZMASJHyg2CR/TWombRz0K
rE1UBP38u3D0m0xXDR9KNxIwExwCsPei1PT2I44z2FDH1CxCvB/8hD8SzLmQSlW6P5eUw0EGCwjA
EFgPOFe2n7HzlRqcxCstRoT9lJZfWanXflQUGHthffyAYtd8Zw7QG4zNiPmglidBjWaJtzXmkfsv
1l2L+bcbs+/LGwf5VTgMFr1GEZdca62rRPlt2ZTo2PsfK9xRRpdpo4XELkTvrr0enfKeoqviM95q
/syi8bZwWO13XWqB0ZOsV/Oa0qc6iZ3TPK66wg1k7XN0jzAahyUiwxRTzNko2oqVUxmmdQk1HG7q
fsvi6zjOvk5cO3YtRC4wmrfQ7haJ2wT5NcMKLscVmZPsf4KQflY9tVcDimuhmbX3K9HDNTHvOjJ9
vGxGuVQhJKfptC6LhUo1p78afq2BCbgapsOURoEJzDcHL26bXJmpFfTEVKxRFjtxFYBDFZgrgHGF
4+ZM5ZT23IGH6lYAZo1D1T9ozo8unq9rFdBbdvVgqtLG6AMoxqCY9fY0JE67ZFWE0+A49TUj9WPU
Jc+X91IWq1AhR/UZhtwzPtDUNp2c2/DhEdMvtlMGJf631AAEZIpGkMw59paEGy7tSGI3NjK6jJt+
NgOeH2unuZkVCdaW1IiHEuRQ4MhBV3iTnXi7Z9Fglz3N0AMDTGg64NU6AZTTzj5EV9Igz0Gtq7Gl
fBx1dKkvb6XMMzYpSmAAMaIKEcK3ltkwmasRM8C5WHZXjczn9eeKzQcoj3qxqTju0t1E33jjed9U
ZQTXcJ1pAmoTuxmTyI/jj2M8e0Op4o6ROuDOihjhonpumgwHLcpo6aetYT64JHa+Xt446Scz2KbS
a0Pn9W9bcxf0gYqh0BvCWlKCRgnQmcP4gZtIF+qwjhsPdQDvskH55r0aFFwxN+yVIgVByo8n3QJQ
GN7FzfzrfzMifCEyldSodKxq0spbXgLbSs3rTe76fzMjfKK2d8x6WWFmXL7U+nKVd7WHPEvhbnJH
eN0xwbfNuLFHyAwjyZhNTO/AL4JhGRQHSPpZTBwePB90B+Ho7QEqMFtT9guM6BOgfGV3AILKj5Rz
mlIz4INF8DagQHiGVk+bFAJiSM+GMQMAYYg/Zald+VPdPL/j0+wMCdchh6rl0lYIRZG+BBGlAfLu
Y0NHhQdIkyb0Qv5dkHAdUuAB1qrBlTQe66uuPwJHDSTgobx126ODGQ56Gjpff26+FYf0qBqV3z7K
WbzdGd88Z3d4LWNY6LCiA8ot+mQPmt+0eqhnzgthwOhm4ImBhIy3pq6iQi+Ntju74vGKZwu3I+wC
3/Ddjo1PhWmH1bqswYQaG1x0URjcDpK40E3Bc5sEMM7RHm3DO3SLou2gVdd1bz4ZXDvYi3ZoLfZ0
2XFkAXFvavv7bk+rYUy7HBXesDDrQ9In10uBEdRCrwZvyVYfyAM/bowPl43KepRI7l8XKBw/i1ja
agPeGa55F2BrDjRjLygv369Nyz07c24wK3CorQrEQrHCuOxM7myLw6ZJVoONdsHmAgod31TxaEAF
wJk/mL2zKoK/LJTtTQkF/XppmpnFOC0lhMOWojoszXK4vJWyM7E3IRz8pivaMtkOZLTYPh6CPuk+
FeVTRkHRvLS3NpApnfbrsk35slBW0hkFlExMCIpsSjFzjuyDd/N3kDscCpMoWkfyj/RqQrhqXNCx
FEghUQvFs2Z0adBWoauSJZOdawhhQyQPJ+0cw9TYfU54TPCM6elHsP2XKIbwuzGmj2m/HOpF1Q+T
DG4AZgAIFyb2Ia94BhhK+6rmSHK23gYNWOmASki/jyuw45XGI6h+Eo/x5phnL41m3MZm/1Xjzu8y
TY5lt77n3O9+iuA3UdoNUVMnwIgZ6y+9ZlCmKfrrjeI0yabaw5BV5XFDRc4uDWyQ5ca8t0PZWcFu
ttky6y02IMMcOx5QWev1gxlk5nLqy0k1Zi3f7505wYuAV0FTwoBgXxuUn/WjWQLGDg0CjFW1/K9s
rJo5Vno2LCgeoOolYdkxs5rStEFks8DosrL5Ja5VvCDSs7Ezsf2EXciuh2TQIoIjrzcY44B8ClgC
clelpCq9GIB3tbY5gHMqH71qLJRHECaRRWSPI6hr/C5ZrCOPTQxuMg4q3NIJxqphfy5HF/nyXg0L
ngnBNDK4GTiE3OkxKf7QLphjVbFO9pUw6Y+1AYhzPmxsT92w0hh4TXME9T2bQJPMCvfqvy8Ew/0u
8iW8m85GFUt7RRFFR7V/ssBhSN0vY2lcYxT2HaFyb0bYL6jXGaiYwUweAVqp64Aoz7hCP19ejOye
ccG5hP+gxnk2PDctoIln04z6APjkvMy0mlBvy2IriCSYoSaEhkSHQt4ABowb3ZrH42X7Mq8AYxYa
Y8CVn89j6ai415kGCOTKUuDtscLpuwMFiXdYAZQTDScwUpxNKOmRQ1DWR7W6b6FlpvVgQK9/1S1R
bKYlye/cVzMiHMddDVR2VtRRc9RRjfmq1zCkG101zZf/aTmukH+0JskGMwJqeNX1oO8jb7CexveE
o/1iBP+LALvEDAUF0tpNIRVVVeshKdLRW01NxYkgu7D3poTXB4phQ7s0m6tD/GuM8HUgWLoMuK0K
nyeLwhmkXwnBAc16OD0VOfAmSNP1UKdHKB+6e2I5IeAKaCc4v3hUqsjZpAFpZ0tIwxOX52ZsuBg3
tJybiVDMTkf/HVhhb9rR/yxHyLlrDJgsTW0noZ6wsIv7HwYQQcHgNh+61XjRjV4Fu5UwgjiwCH5l
00COddbOGjHEA5QAzizGeoD+DwhYDjaqOxrYHeatSny8Q5EHTe+pANPSaLGzLFyRsRtxEncUWXH6
hXEwogI8M6YqojipO+6sbL9idxGP1uB0A4GDTJHmb8B/OvXHbDjqXYrJXxXcQb6d6INjQhy05WfA
jsTpKZS1GKa8INZy0OygW7yNYjk58pNWf8ipz3wMTv9WbaZ0mYAlgg8PMeushecuZmpn5VZbGI2g
a3/SyvH7Ad8tv9Xoe55MmCb4x5hInT4AGL6QFnVoy2gWTHS1n+dMVWGSHuydDSEszqzJMlQ7MaHU
VJg+gbJeNaEop33jpAouR2BZFrVfjhAcmRHNY2tuxawoDrvupzM8pE4BPqfSn3XHq01TUZOWVmj2
FoUYWYEcAfifrbKVH4sr/Vg/mrfdHSqqYZaB40/7Co3sD9XH5cT999QHXVd3MejjQuVJ7CHoprFC
vgwpY5yPNxo4aqrR/lqOKn41yTAz4goknrTtDbUhqt6eu97Meojx4iBgbumqPpbgJu0CN8y8POC+
aiZCZs3BABPI1lwXDHFirX2sKmDeWA7WuCXx87F8AO/FC6SZQkzXHSYjvi/dEipDVekZY/mccjAd
GfQdE2/ohOLMb8oQW4/57ZKHfrUjM8YZbOvRswBwTKnrufNVl35yMWF52WklB96BoitUpUAxAGvC
TQFQPzEK9O1DUuMF7izrb5KPBYYM0zqYjCZFcbH7ddmk5EjuTYoYPMvITU63gdx56f6UPabDLDN/
GbLqtoS86vGyMcllC2Ng/9GwoWirbevfxW0r01tNj7ae3vQbY98eWzLFsZfuoIUc0gAuZeMqfWth
4htOOcU7txhx+UwvcUvQadC8dcV/wZ1weT1Sazhz6Mji7AFo8dZardvNaBbYvCm+67XUm4C8WbPJ
y9YYGuRleNma5G7FBD86COgWasDZC7tXrkvEWI1HdZVZFrCnFTMear2LHu0hcb+/w5aDnvoGjDfO
dF+I4yZrHaNlCNnZxyHuH3RMZkDtTEWEJBtnc6BpgxYkcDeQCBXPV9xhMIK24JGJg8L1OIieq3DK
AjCcu2EMaiLuq9Ijqcv/7UNtmi8Aar39anilWQREjmkI0iuvRethjmqPsge7U8GX5atzoUyMwpML
oTjhk9UNKUisY3Vt4CS+eTSD2gHHi4eJwVA/VNExOaj0ZCUXHyAwryaFhLYsHSsvWxCkDkDx9sVz
OUUgqARpYv7cJrFnFaqBEKlb4nFA8agH1kYsSiat3ZbNVnixM82DM/m0Kw68sBVnTRo7dma2r7qL
HU095ate8zxE8xdMCGXzdSQpUVziciMOhcujYIiptbdGurWtG8bwvdAA9pfuW91/vnyuNt8SGgz4
Oq8Gth+wW4XNuTuQDdCOEQef6MBwmD90zOlAy88noBBIoRgYq4b+ZF8IJPQuho+phmE5YVWlmc6A
pUIb0Wq7m0qbPxbLSU+X/14OwRmGm2NGBK4ujqnVNTFtYmBpefGlyT5H5K4eFJBg2cmFAYT37W17
BlE3ahSlLaPD7nXs1FMUMOOah7RonxpghxSvUJkvYJoGsWnL6s5eoYQOXZ+UWI8DAnrqZMB3vVx2
Btl32VsQjmqiDR2xgbYP6xSTTSnQjj4Evj/rjaEaQ5IFhb0lIeTprtvjUYi1mBqH6sFc+FBF86N6
OmDy/rChKQISD+84TK9GzybFOicBVdkEo80KPZMk9ZpGRSoom9wA38w/H4mJgKgecrB0zTEq1B1A
+Jbcm0FnHYcwDzfaN6bfYeqqgRbnrVpOSOaLW1kMPg/xebDlCic5Qipst1jdwnigAf5nRphNGd2g
0t8xvohFvpoSQt8ypqiGuRWQ8KZ1IO7yoOv5f69RvDEhXFRrMUfglKsx1ZcUUFlwssXTrPyLOQED
oBk5wlRvKQK63PtfVyV4fx8R6LVWiLUlHU/ot/oGtEvzdyAn3yxM8Pxh42ItuiUP9cj2+PQz7e5G
ZR4oXQracdsEgbapVr/1hUxP7KSMNexecT85n6vkNrK/vSNWwNlww9q4ZMU8ibdxTvBCB22l1v6y
FzJ9iWJjuF2atAguW5I69lafB1AHri2mR1lqlgYtKfgFZxakOuYua+pNwCqXVD9eNiV94lFMX4KY
ytgmZwS3q/N2dLQVE07AmxgQ2kivraC6nQsPBRUPKunviEgMNZztSQkGUnFpERs52IbjIuzs/hmw
pz8GWDguL0l2a+AFB/psvFkhJSisaKuiDEj68J3YL5u+ZO07EvP9vy+cmnGoAb60E1CJWOkHZDGg
RjR+RXmm+DLSZeCDABGP+uEZl0zvtNakcSwj2a4m166ek6hTOJr06zOK4tYWPwFzE/ISqzTclI6g
d6ToMUyewV1MtS9WW30r0VKB8Iq1dl9iPXUtz14m8EQVY3ws4gLoMZNGKVQ7tCJWZDGymxLzW6hw
4KxBf084ym6cEbfVwba3jKAbRzu6B2FSYgdkSg+1260HY4gNvx4H1WZsjiFmhjvDYmuCpR1z4gxv
yY1b0D31YF+fr2L3QA7JF+fB8QyvIcEYqjU+5St20JWzgaBHW/5t8AKkZ8khDw6eLKJfR81PJxkA
00+DpEBdtZ+8uny6fERkAQYzReD3A5TdouLN2aHPE2cUE+R0Gr/Gk16C3/jO1e9STXuXJbSUUA3X
IGMqOFjLIKOY5xn4GjEXM+ax38+/mvg7KdJ33GXb4MM/hrbjtEvrzSFpwUeFUpVbu8RzLMiNVfGf
rhkfL2+d7KLZ+C4AmkAd4GxQFTwMkT5Dqi7sVm327dqMvUyvv/GZxIoAsPm56I6Ywce7FVUApL/C
u5xOuBjwkMxRyC9Ok6kfWsbxWl45KgHDAdcBXq/xiSzzp3es0HHpNn1mY5pdOH8x2gd1s4DHwFrA
m1DWQT8+QZZScdpkhw1n+x8rf2FSu+/V1xEmz0ADHc4a5JWgJ6V1IKKjkHkqP9iRqqMvg0NsoeRf
c8JmZpNtR4aNXFG7ngpvvqV+eR1fp4BDpF1geBoUKFVFDmnpYW9TKIBPtAQ58Qibm7Dg9MS5R54w
nhjyQ33XcS8+qgZTNx8/95jXRYqHzSBzRyGUDeJOHYwyOWQcmir5ctk9pEYwwYeTBq88R0CRvnKn
ZKtu9LlnWFdZ+vGyAekJ2xnYgtfOM2Kn7zH5uAUndkMs92OXr14XDT8vW5F+HRdPcVTTAfo/C7pY
IONDiq9TVlbkzxbEjvUV3B3pt0WzTuZUvmB08DgszSE2og+ulpvebOhhA3+5/EtkGwqmTnvT/sUo
jlhyjosSIngUP6Sq8oDFid9Zike7ZEehHY07HmozOjC3wonOjaoBCmzCUrtjslI/d+5wyBWPdcmB
3hsRu1dmr8/uuLFT6+CIi827EeQ8+pAeF+sKMpAKY7LZFFhzwUyHMj1YuLZfs3MSvNs71CdGOInV
HlNmBMC1fMX/dXDT5gqqUp/0fgkct/2p4Vbwx0SVpEhuUBeTIgZg1AZm+0T7VcaXdZxiNAbxtLmO
unYKGLNKTxvBhGotdFUkRRIneWNPSDrzbLRpxjHZnpQr6Oq2ERIev4MmGj0WbdOdYegxgbHm7a4y
GldQoUbO2dUYnc9YX3r5sgTMWm+dtlbNMUnXBJwv7AAZeHbBGQQ5QUrAIZZPcfXcuUVztJyeX10+
XpJrdKP9Q0MHySTKb4LzZywz4opjUFbXga+tNDQ9tHnqbspq8Jt8LT1XL6CHsAyWZ0EwROGo0jVi
WGzbTft87Jkb9ZrXZQQCZb0KB7ML+3pQLPDcFQGqxNSljilIyNuJrph1K2abnayA5tKvzAbFQh0y
/gMaHf7ljTxfCuzgUGF+Ca2CszGpotIsHQhOVJkbx0/aH9GiCPwqA0LgtxN9quoWb0M8SQ+jyfzE
nv8zQQTWAPwlkGkIt2fzPAlPXGJ2mNVexsJvnOcVyIXLuyT9GiAz2jSut3e1kGiweHL6ourQCB7H
5GCl43Sl967tmxjYPuDlpOK2OQ+7WNHGnL81nlH8ENxbd7f03ZmLEBSaVxWElzwA868o7e/yFKx8
mh0pLs7zy2QzCPlu7CBkCERtFki/ODOdpiIszQXK4Zi/jG3+Z85MqthJmSHEBcyYIcwyVIDfBqMU
9KyDM7UApE39HRLlR7ubr3llKAYOZF4HPC4eQmiegDpV2EC6OjUrbLSXa4cnISd640VJZigWI3ML
zNCzrQeAWqkYhaJ+BOAX1JAhfPzFtaLAIfrLojm3S/bfqajAPotWqIWePdCKYv2jXA2rrFNAc4wo
/VYnLMeAj/PfAWKAIgJAinoY4KpnpXkwqBdNbAKO5pDJS83Ur3N+sLsITa5vlw+UxA0wk7nVeEFC
S3Gu3roBpNBax56BrJhTK/bauuJXcxb/mVqNK+5YiSV0NAB32yaWIJIjeIJVDw44CNDdzTuUHAon
gPyPNzmVIo5u/8zbLB1tIBQRtxECZoFe9+2ChhxZ6VgXoI3usgdj7rKgas0b0naOFxfsZo3Tj1YW
X6W8U7H5SpwQyQpiH0D/eIuL1R5SO8bMWpOHhq6NQQeu9tS1r2Zo3HmTSRXfTW4MDPQA/ANuIAam
RLfjwqY9Xj91el3k4DE078BJf23YKt5EyQnecrB/LIl1G4051pptloqFnazMuIt76z2usTMhOGHt
VMAyxWhyDNW9U38nfYH51pfLji6ZDIJj7IwYbx3DSvt5inWsg4B71GhuE2L4LLEOk/OSTZk/jB8Z
5ngz/v2yXckNgiLpxhCKi/Gcuo6X8FbL2D6UvR4hNhzE3eJbQLf1ieVRc1W4v/Rr7cxtf99l7ksy
1zYmMHKIXWVex783qeoZLPW8nQXh4ojAuDgsZcTDdXR8wq+iOvbb8hEV1Msbp1rJ9jt2K6mrDvdG
6/LQbYpbVsWnGeUuxb0hd4rdYoSHTra6dCPRRz887pJTPgTU6Lza0R8Nu4fiOHuILf5gusPvsUpV
0BDVRoqPDhOCCLjKoIprahj1sx4aHTOPND0VUXG4vJcqU0LsZXnPeqO1eTjbbYIo3zx3K6ikedzf
O02nKvVKI/2/m3pGamcuLLLN7Tiz+dFExXscfuZTpPh0l93jrFJY5dqg5TPO1dKlfjM/5zn5nzYN
yZjggIXdNJYGC21JTuVWLS66/EnvBp9HKpYj1ZYJt1aml7WzlPCFoU+PyVif+Jze9VOnuDVkm4Zu
B4qrUCo6n3UgSzeX04olMZr7lZt76fL7sqdJLWAwykLVAP1CMUHPF8KcPDVzFB7jn/E4fxrc8s9l
E7Ib3gA1Aer5yPXORilIPbEosh0e8spkB+pmxde8HjySQuaNW2bYZ4wfl7KZQm1xXUUfWfahdsbF
27DkG+XVGldhYv9c7WuN/RxrxY0h3UJw24OclQFYJfYrFmseTJ2g2Tp0EOpLh6BHx/ryFkpXsTMh
xFaNp0MWDToa7rkWFtqHGjBzJ60VVlQLEYIrZ0aajhwLsW3+qTT1+ypXBTbVQoQYqhtJNRnOiuqe
tYTr9Icn/LgWNLi8XRKAPKizdvslxE+t4Q1BpQr1sA9jUNY3TXWgc9C9kKeh9prb9t5GK236apzY
1WXLivWJ6NUZnVBMvCRVaMwPS/9zgETt7Co4TSTClW9WZwrpl5nTAnzN+E6Tj1yVd1fmzywJyuIL
f5zCIvfzu+GoFUdM3pSlX47h1F2lox9vEj2BChQtS5d2O20KQRcA3Xrt0bSA7kFzY5HPdmtCw3bw
bXJfTNX/5qBi+8yqtIotm/dAqulQM80fC9U8oESZ7u3mbodkl8ZALKBNdQ7XIaeiOLoP+VO1/h1W
IYfp6Dp+cd8eyO/+Dz2WR+6rBAZlFz/UHTToeYNXC+i1t9YTwAiNaHPccsoqb53X74SA95U7x1yj
qlEj+bd7NSYs1YijSWuJgcNIxtNAgAEdO483uceSxNeL+fCes/Fqbjs7u5012Uq1LoI52yZH3t/r
RYSk+sNlI/IY9mpEiJQ9KSYQT8PIANL4pL1pTUWBRH7CXw0IQZLlWRs1HS5MUhnl/ZyCIszU1/SI
EsDydHkt/08Ye7UlRMt1XZ0+auAN0UuRHDR2bO4x5BOABC33NPtEooN1rEN0CUtFYVCaZyMn2JiF
GGZ+RWC8NhoAyqU2niXAyYXTzM37iDPQXKRN8WkG6vGuj+MfEDqvbvKicsJ5Gq2jYvVb6BArAxtn
NAoqGI/FLrz1l7ZwSlZZa4MwN0GZN/GrZ+i+e+yaH0hgKfZa9lkpFoqKP0o5YHd9a2xMMp5bZlaF
aUxP5QJx2IoOgCsX7yh9gTqSAWqAurF2lg1V2oTF5jrq003qWTPzrUzzIwJAYqroc23eIe7fzpKY
+rCBd447gUMyz9xH265XDGKi5s9p9xjrxkdq5B8sc1YBdf5mjJfMCp8t6ajFMcRYhMwbDu0nJz7O
1Ec7Qf+aP9knjPY3z+1Nett+bvqTM4arexiAPw+YIgeQBYL96jfv2kebqDcLPWNFyPu1ODaFRa4s
N04UViSdNxAGvn5OMWCDso1B2gAz0Nr15qL6j9Knnh3OYXKdvCPy7E1tK96taDZaYq1gcg3TKT9M
dnVcnek+Kqp31OzfLEmI0z0vY9SYta2kXXkd/WC7HPOMN12jAgHLHgb7BQmxOlpSko0uDC2rlXil
nv/B/H0NqtgML3v+AQV1149bqKgs+qoifVS5hxDGdRAauBiUweFIZ0/vb2rX8RTxSxZS9ssTonem
20M+mTgI1ofue3VYj9AOOGUP7ak9TMXRCDBqEXsqRKHMqI3PZ2LYCJJrYtXWHmJA0KwKTkKLp2ns
jzat7pq5VcQWWeqwtc8hz6q7KKoL22ea4L+OC7QRWwOU9Km2NJ7bwl20dv5KIUnrzbmhuJNk4Wxv
UtjOuNHG2NQ53LKoj1GmBUZGg8nGrGsH/RtI9BWlqkIsc5KNncgB1x3ok8Vie55kc1U5CViF4zHx
6ZIWEEKyI8XVo7IiRCpSFSaq3HgzNFr33GVDYDsqxR4J4Afsz9vMLtrZaMSJ3aNqdNngmPhevK00
dHxzesPAiurnmlH50TRXXjEYsw90IZD4S/YnJ1CJ4fP8FEFi2Af1Wh/EXH/P42H/q4QA0HEjXpE7
VeGMlnDPzAPj0CmcKWIApJ9GlsSny2dSejp22yC4LY3b1iC12YRM+1hUre8WNy546t9hxEbHBNOv
6GmIV0JkJg1IbcCqnOe67hdL8Xlc8u+tVbSHy4akjrMztP19dyGsmNSoHB2G0G84ubMBwW5bUZ7e
voB4maN79u9atg3dmWjQ+NTmakH5xCGoubcLnFQHoLCwb6zGVlxwsvtgb0xwhzGLMoyfjFUIZSeI
hA4fgTDK/AlDmV7fG7eRRcIyr1+sRAWKkG8kRXHKstHyFCeFiqbos2KmFcZAuyCv6E2csS+Xv5XU
89AgRB2P/e2svt1IXg05xM0ioB6yeAiK/yPtuprk5pHkL2IEHWheabt7rDSjcS8MWXoHkiCJX39J
3e6qB8Nt3Kd7VEihaoCFQqEqK7NsRr9I+RI2i5RtYTc2/zEl1iBakwGyaKpt7LjDCZN5oG/rDgbL
rvI+i1I6/PrnKwMXwYbXwtI+jBRaWbcuCaaeY33iq5da/BeQJ0/uXEnKHnuueG5HiP+kc0hdNwzX
aZUHAMv4Fv1k8BIirJK7be9TnRsSikd5rjjTNGV4WJlGHxQN6/zFaY2wgNhL/Bd7hy4TaNGdjfFU
eHWs3JgIwFNdvIDY0mMKOZmLfYf6kaxxsrt5gOmDf2iTRRRrlBREp8mQ49Vhjk6grU/tcsIUCjij
JHu3d4QBBv6PHeEIk14zWmdLq6bJrDzWgkah6qebpix+TCuLR97XngPsndes5l+8/M9NC7G9pWbL
NEynx+mSB4nCfWOW6SjsxYlzE4ILJplhFLWO1WnNcmVzDYKpMsLi3foTYM62uaFJdIzNvg8UJrfU
lengPMdTW/myKcigx5Wt9wYSlYhici2glJjBgE7YQc2p62ECESSfJIWa8GA8F3ZuP+eA3H2CLicu
Vr2v/KrMcqjZDeU1cGHm8bIL7wxNIDPCANAmJq+SDy/nZWxZu3RTHauNEU3mVHhNAebjERO+KsRg
CjieV456qNMFcMTuxqB5BNqAv7jZMUK9cetbDgR6hUPb6Gs9qouJr192mp/y5DQO/RvyCtn7fdcH
/hgSgZ3qPKQrkkBkvuCLbSCwwguZ3JjMhOACTbIAJsg2E+ML2tyObPx2NxicLUFIOLVeoTljeBq3
7m2+3GjafOoUErfVy2XX2F8HxlUN3Kwg5xBOpF5ywubSqWKQR3iLBv0DXday2I3VDqajgfYC6kuE
aLqNS/usBUVcyst7umih6SRXTsF+/MVKMMNuwb0w7ivyjNR2lXBMzePuKZdPI8kPpTVLHHi32OcA
fb0pamLASRxwSOY8ZZoLGyxige5nPtf8AvqagRXUx+E435k8SG5l78X/YhZRzcYHwmcSDo6lZA56
s3Yfr2BmAqNa5tMHcEDy1Puu3PSP4IfpQvmw6t532xDLsAmgxQfactfAwEbZ6BWaf59rdiDqHV3+
4m7FrBhebRZQ0Zb4eFNcNTP5aOEqspoAnw3zrF6XyFi993wcJUNQseCx/RFepq4QaklWBRercu1W
j834/bLn7QDzkZGeGRDunIzVFh23YJDcZPfKCzsCPvQ8RW6sXucvkBEJL9uTrUdwh8LQOttYsWsG
J8dZ0Y9lnf36f5nQBQ29uiSMI0dF2UddYxMj3435N2Fha+PgPCHZAXns+0uUrfrajENaQyRDCUEV
5zW8DXsod/zFSs7MCNmOUtWZqtK+jnVMgQQtcNUHo6znv0h8zxcjhNHBUKfM3jyg5rY/ZqNXqolP
0K7BxJDkubf79c8WJDhbRUgxZD2+/qI4wWjdrrrxF49jADF/R1EEUxEHh7fbWkPcDG9W59ta3JsY
R1hRh7j8XX6DOsVn65kVsfTNem3MJtDroAb94sTNKxganPYaY2pQAQr0aIwt1DTVLsiDKxlH2t7l
em5auLyXtO0Tu4Tr5fqnwVr8tLl26tZTklWyyO1bfFwj2C1cE6PKABUKPs5Ke16Qj8YZZYbHSXVn
WGhYTlVU8O4Kj+XrdVUk6f1uXwiNCyR6oL3YOpTvjY6gQu7Wuatjs2y/QxTnCvpUurfQ8YrOBvrN
av6LJ3hhmA4Yy4vny591d8VnxjfvPStGGMqwulDewakmLYrC0/pWcacNmrkOVb2Lra4M1XyYJYd8
O14f9vnMqrDPSUK6Sqtg1THyH7PW3yVlfl3166tpNnFv25LTvhfwDRwMzEigEAF8quBAwJkDP0JQ
wdWMkXpgOz3oS/rTNtOTzp2vlt3Fs8uOYJ68deoC2KP8yBXlerJdiX8Zv8VMhZW/+yVinkiKGkgD
nNV0TizLI0Pz7OT6+piTTn/NBjIFnel2waoUpa+C/hfyfyRx7lwgNaMCorKoQVPHszN7CKxybj9h
iPoHV8gSGIk+g5piBaOY/caAAXnVKw7Oa8etphDMMzdqnyoBmGZfyVQ/9ep6akrt3kqUAPNN17a2
XvMEb4221U9TTm86sCnkJspSXUrvMtcagMqbryZFeWV1Cq0tdYZiIMuBhVgxI5S2re3VaXdKm+wO
w+QBb8fBayHnCMbDAYR8JGppi1YOB9COltMhp7ni8TV/Ax/Ftaotj7oGOEnZHKy2OOaqVXgGqU4o
lVFvAcXlwIuomMsDqpfPtlFfawTj0xkBiTZx48wqon5TRiLDfFjS7uBiotVe0Zvr9CJSm+ZkrdPj
mDrHnhtRaZIT+JoOoAECVKqPGze/rzmLkNufFKiHQ83+uFUPZmu4zcreDrgKl+nTFiCXcQQu0X02
BxeMlJ31pWDTLcFoX9bNP4H8R0tnNO6KvMIwPa1f7azH64yo30fLOA0ciFuDVyd8/SVqSPuz0Ljl
u8aaeCkgdfk69UHGG+vZHszkMABUWuL8DVnm+K1ZMBDcOy4UEcwHzuubJkmOc7sckVcAtO4k8eLo
6OD2zmEi5GYx4N/O8AkNZPse9WAbnpSOIcvX1YcAgeWxpERviNBPClXgK4Xma85Iv6CkGrFJz7xU
KQEPrlXmuS0ewmZbfGaLsniDbXMP0K8xaPkE16jG7xlupcAZNEDMq7H2kXRRyGAr5CqB7La3riiF
T6VSBN3iDjGKNSlQChq9q2qd+7NTTFuLSt0QXm5Eii4P6jTFEhHvgywv+wwSte3PscpHDwfyylLL
06JNgzd3LCoy67khVQhhoKu6zl4rrTxSY3giTq8FKe7J+75hPl78nqNlN/DXa2tcYtdUPuOOT8F+
aSbQqutdV30iBZDXQYXBxTsMBhE9Il3Gda9JTP1pThvoUdgMindly+HU8wpaddYf+9a+ajRr8qjN
AsScoFDTSHGoEugzhiGAlX2EWBjz2DDcVKiP++VMM2gmjb1XatMc9Ant/dZZ34ayJoHOpsehhl4D
yp1gR1NhhLjuVydbDH8r97+1av3d5dNjvs5G5Q1l2nn1jEdFOeeGB76kuOty11eVSgNZqku8LudX
LlmbG7VmEA+DrIi3OM5xLswjWdzjXLIGUiZpryHtQcUj60rnLoF+lGf341djXVQIEU9r1Ddj5y3g
ogi4U803jt6WHlJBsPmP+XpLa7sOOtV9cEs9Da0usY+grSuRFmIeaZxnEs5D0d2amQk2fl6/tHZS
+hMkKx+RgOMuhcbj7BD7mDKlQ3ljbE+oNn0aKyNKHe3z3Ky3Wp3Mn9rSpsfU4JgmoBjaSkEE5QMh
cTLsNAapwQ+9as3rma5PhKcP01DKsG87Kdy7oC3c0E6Br1OlW/6RU7Czg6DVkTKLbleQcDGYGBKG
ap6JcdMPQyirWzUJHlx13GXrDTQnvqSZ861hJhBRdf15zgBTGaYr0FaMfm3oDC/Z8evlVGCvTPbu
Jwh309zpHYpSuJWXKMFMhTfE9i07mUcI8+H8+Rs9RfKcB/O3UfGaWDbMvpMTvLMubHKS621jpUiD
OlJgCgfA3Dn7saVdmbvcjaVsKEtmTkh8aGqtjWpjscgivUVpPK5Onj7B+a6S4S8KXO/WJuQ7lt6C
MxkgAMCo9dt1LO7bVka7uZPIwQTE37bRL7RdhEemkvDc0HOYGGzHY/U3hx/Wkkaqe9coqjdMEgzw
zpE4N0eEB2c6FiwjFsz1DSTSx6koPKueJHnbti0fz8R/1kSEtM2G1MPaNHCJtLnqaz0o9d7TSHeQ
+P3mWaIZ0N1i2yAMDYCgsHV9lxe2vWYDQFEq+rKe9VRE4JKK20fyRE9dLJse2YPzQD0cnR08pWFO
LKwWDnI4xUA8GUJgjk8mkoloRk16PrI8Kv3kwH01AOFu5BZB3R7HMshBxx7IdC93vuEmYg7tJYL3
/Ac9V3VUFmb1eGojyMdrBymYhEqepjsvt3cmNq89e150ymKpszXWGI3uXzPcUkqj/Zwn89ius+wd
tYUn4TO+syV8RtpAytTZnjJKxjRfH608GLIhKhJ+xc08TFDEPqpA48+tHtlj+rV2QFfHTPrpsjvt
OC0GV1GD296QUD8TfkbHGHRoEgbe5IV7RgmCh/Rp1mRv/p3wdW7l96PybGORplB82RZ5KkY/tPS+
dBrfGuxAW449NN0uL2kPkbUN426T9CDZ+QBNsQyMGbBlruN6zbUomdQibNx6up1AbxFNRucGNK2L
sJ2yNOi5tnpdDxD6koN/8PIv2d/cPz9E8Kd0JJhxMdHJMdKrzH50G/DdS4bk9nYWbLVg4UUJFcBF
IVYvVaYT3mNGMztO9ovTzTd5+dZRIMKLfy71vtEKbtBIzHGgQi1ceZWbqTWt8VqZdOUEDgHAMVfn
Sz8mYWeM0eWd29xOPB14ASPcQFH2o6qslvBpLi3exHQq5mNiuz8Tivw405XCY273DJ7jz3ZPH2wn
k+HC9nYUdKgoBm+qH8BRvQ8CCDHAnVJM3FSN2d65lbncuUUDkoSktz2m5X0wuEUnYVHaK6tg0hGN
BXSBgRoRa/+TwZNmHfGMLdhc35gtnY8L+OIDB8QhjqKEhqvQL4pSdkHHKQ3wuNYkzrqHEEKSjhl9
7LiJZsC2MWeHdFRAClPaAPKvp+qxdv06zBDeLW+Zg/oRbEtx9UU2yLCz1/i4mJqBC8O3xAr9aIEI
Nlkxm1PQQ6O5XopsFZhZv8hfWLtK4sJOdH9nTEgYHQ3N9m4FAiqduHprVY1R4FEC9S0zacAPy5hM
j23XoPZ7hhQilR/Gi6t+Ljs6ArxNFZY+2i2noHAAyvnGAeFG1IM1SzKVu7eduoVKMcIBXvDipDsa
VIY5VyNWOJAQwLVgZVdAp6Pv6g3ZJElEdu5jTCigsYLxbFDhi4XAhYyLZSRg8Vgd5arM16jNZWqz
eyZwORFnk1AHc5TgkU6v53grA5I9J0qcGAR6bOrL5UCzt2XnJoQQXU5sLOYJTuFYmKQZ+vRlhiYJ
MsTM0wkKxkiFJeds51JABP2zKOHGndSZDAbBohYwsypG58/Dp0omELJrRINuOrGhtvJBlVsfJ1rO
qEbEhAMVoLeRBpBrJh2IlZkRjpStjPVQEMD3Soqmv/atJOBLlc2B7xuxoUUNNJ36obGvDyy1Mb0M
BJraER+iJ2h7MCDnpRP6e4bAswjIHkAXoKUWEvhk4ItTWwNgP476YoOnaTbo58EeJDDWvbBwbkbY
NOjEIPPQtqcjb8LMNg/Q+PFpTyJbhtHdQ2aAQAsRAVOJAH6KAQFYmLKldtbE9dJ13jbtEyplwo4z
npPHZanI95y0XWSAevuBsSWP8BFIxNSJPzErlQ0Ab2dJuNTxisAXBOMHOppiT85ZnckcNRvVex6x
nh9yV42B7gYnG/HoAnbVMZHEqL077Z3J7Vuc3Wkm2gOUdjBZOfYLMfO3kiYH1TICsygDQJF+MKNV
/YHbcW8NbwkjB95gaq7JkgYFVGkevOthZzsgBDRdH1QlpZtGiOE8uFz5mlTJ1bwOkqRw18PwQgIF
BAH+XASVmc5ESnCWokeT4Xlt5uPPrWLpzs7JKUYJZHMvRm+gv3/b2v7+bIeTBnVCYmNJZgaOPWrw
b+0kIyKR2di29cwGo1kFTjqUucH49cSWFGS8qfXr8kWwu2do36tkk6kCzOO9jcHOkhxCBWgYQuIw
zydINFcYtMq727qYXv+5LYxbQ8UFhwE4fWE9Jkk1QNgx3J9ZvfnZHZ3iZA+5zry+U3nlFQrEVS5b
3HM8OIOOhNpxAQAXLPaqmtIKLYg4L9Nn3talb/Ju9DGFbUgs7WTuoKXBwBbSWEhZiIksZzqa1C2Q
tFSbv2Ua26i7jYeaq21ArcX1RvALodyLav2kdN8ur3LvMsfzBFh9YMBAAiWk7mPpWAy/qI3TLkvv
k5T0B9prtQ/sWokKfQ6Fp0kq17aztUCw2BunGmKsJtLXjAaUMCm6jrFe5YcMjSAAnZwTg6bp5cXt
2jFB0AjEDDQJxU/YQcWl7WwAsS23jjQ+bk2/x1aXPER2YjRYtnW05fGYBI29cAcWxYDSvYnspM5Y
G9RznQeWVl1PpL8d+PwE7Hzvr1SRxOmdDwer+HIQsUAdQiwx6QYftJmXsOokWu45prLeU7YuUT8l
46dpSex7S2lliMG9tcIiUF14e3xk/QXD8JxlCbqbRvI1L8HMODNvVDG93HM/RS9zLDRJgr73zIPW
EPJZwK2wXHF76bCxRtcDkNmJTjw+ZbM/lE4ZUpN85dAoCuqhO4DXKULd4EuzDOE/96Fz80LqwW0N
RQ4L5rPS0j3YOGasv1vsWUZBtHfxbiObQLGB+g30b0KWqzSNw00CS+n6lua+5Q9xEpQ+Jh5VJRqm
eD7ivo9k4yR7Cc+5WbHQu+ZDR81qwosBE6NFdd1FbWz7GvHa40zDUsowK1unWPRdu2YuZxsGx2AJ
dMtrAuNbHhu2DwCsTz1eog5ay8gg9ipc75YpfEcGjKJaN7CqnpbrHu/lSAnra6i52X4Wygqve8cE
0AAVcGTIN1piEmn1OcI1gbFiJcGk2Fe48J/1heZh2yUvQ6m/9ZYbX3bU3X1Fwo9sHPMJmKERruNG
IywFzzNyxWAO+xzFiPQEErLrKUg8NZgfcumn3EkAbJxIC2EcKeMHPWoNXeYO824YwrK1E2H0hAf7
lUOaR1uxJE/AvXB3bmr7KWf5jMEKp8pTmErszAzHhVLP7TtkHAoYUBR2l7b558v7ubs4Q0V1B7e/
Azzhe4u0zUfmzICD817vQ3cab0wFVQHuVie9GWTCjftf7485cQAFavHg753Qo1AQzDz9aeJ+PXjG
NT8k192vogmdLKaxDLm4k3pgsgHAJJDjqaCgFXwGQwVjDXwrpocW6IlSx/g1qMahTM2XCrxNXgJK
Yz6kz5VOJS+63fN4bnk7QmcftDLJOFWcUVRh6VFxvDyErk08HCcNQU6WCOxh27DOTXXIQJ71Qd5K
c5p67DD7Fc+nMfeWoPkxNYHT+02wHDCu8nWsA8dTlsBs0JQpZCdzS6KEVxyeFGjcgRsAdIriK7ku
nWHpKdZa8fvuCL2jcPF6vMvX2+I28ZpwPtj/nBsdIDdIEGp4fjr6B3p+bXYhoQqetBhzaE8ln8La
MEpvAffckhWRro6Sa3rnvYHWGl75mKA1MYohnJZ5aBPF6HE+AWUwroHrGZ4cm/1zlTK8NFBrRQ8d
gx7gXnrvNJrG06ZJJjzObXSvh+4+0Z6c1ZSc/D00GdplIEEHAytw62KdbhhTDiikvl2JFb+dyqMe
5iGkVID21j9lhwV1oVDmoh9yVVDk4apQIQwA/8R40/ulAYllMVKmDdiKvo5A55jzfWvLxJw+ypv+
tgJMko6AAoC38JlQR8mTFNprcVPNn3mznPqyvuuSDX6j2i+FX1T5UQOMtQF9fq6Ut3pmRKRS/CqF
B3GITLlW63dq+gWpcHG8HHA/ZnrbjwObhIZxK/QrxTYCTcZl6opqiC3tNOM1mS9fnbzylR7ILGDf
sq2I35ZRVzuSd8KHy2UzjCqyBr4w8PqKUVDNIWLUbA/yMrvRe8VLBjvKra96gmmP8R/7sGBMCHxq
uaYjElh0Mecrp++gBvqM/EsWcrZ05l3IEawIH9pRp1lXa1hZvs+h6VcA83vjYY600P4pVx/5qOD1
3pwjoAXaXK15/rukETe1r/v6lyJQfP2uejY9oO4TIEvyoPKdwZP4jGSdYmg1GnvKx2yrpcRGZIJ3
97jeD8ESal/raAacUGLvQ1IgrHP7OWe3FiN6uqw6trWwDyuSgA54KlUrfTwsJT4psyQ8zIvGztyy
gSWruVJJDxkdANH0I4BWkszqY+YhrGkL7WdrMuupQ1sXWzj77dMcAsQJjnOccsyz+ImnuT71laMp
S3g+XBiCVSGUp72dUJdhfQ355bYFMLufJa7x4dYVLAgp42I3BG9hWNDMX4txD817a64jp9Mimleh
oj82KfXpnEZ9ukROVaDm8XD5J8jWKGRXKAzM1Okpcrre8I2pDbtkkTik9OQJ4YRuPcKqTravp64e
4K9hEViNP93mp6X2ACMDhxlzkWJUMqKH3RvrT9QUpxJqx+00dcD+KvovRo4FsMj98Hx5B2XOKQ4l
dIXWuFWK5TlftgGvLtKesyD3y2ugZvzxRpFys/0Xi2C+3nRsXTQF3x8HLcnJUIDKAWMQ/MWGSCko
/r3WV3xt9TUQCHo1JiAAUry80P3j/seqcAhBk11m6gSrtXU1Y963Td7I+MZlRL373+yPGeHUaXSt
FQxKA9zHvijzTwPjB1r+d1nGRh7+ry0UTh7qVpXSUHy0MXArfwkyX0fC6wMOZXjfwVqzYCMz6o9x
GjTAnb5e3sqP6dt28AEIABcXFEs+NKUW1oOmxsFeWjer3+qxHRV3IMECU/Uxgci5nM9v12cM1Bcd
PIahESFmv1WRZfmCMR0s2ATGw/JKcNYoIDVqmQdeP2C9Qvde1hXdiy5nRn+nU2dxuyUGq9icg6MY
XmpOrlcy2XUnW9jvV9yZDQuQf3CNY2Gzv66eFqUE3zGDrnNWB+Ske8430PFIS1JbciImL+crE25Z
ayxqA3KMID+lq58bBkD50yed01tqGif0mLtoLJqfOsmuMqI/DZpx6Bmq464CzJA1vxp9WXkrJlw8
o2Kn1KVhV8rKgrtOdv4bhTABCT9lNVPsfnVNcxwiz/Q1Ly09MEle10fq+v+Hd6TsiwtBQrd7kKAn
sNm8WLEaTm8F6oPgTV0A3U0846cbLH9zls6XKQQMPC7BMDLCZHa9+nXuk0P/cyPTy49uDNbj8p/P
UuLwnhsUY0fXdRnLYBD1Hp+TT7Mtge99HN4VLAi3cr6pvBh6Acnh1R9srzimh4kFFTgCv2MwbAw5
dK+D/8PX2zziklcLN3WtrBzwXdi1Oj+JjcAY/DT1MSzI8PkM0NkF85X0kpaeYOEhoOsqs9sZVmcE
4mkBm9Zy2OjWuG+CeUrHbaYE+bfLEXjvljn7huKwamVDAgH63k3cJWjXXjn69362JInP/llA+oEJ
YhW4HeErVjR1KwoCwphVX1L92pSpDu6v4c//L3wtt61d7jR6H+fq2zLnXmk9mYmsCLbvEn+MCB+n
3goduoONmjC5Hqmhmfp5qCT+3HlTAJcA0LsM7ePffJ3/GBXfaiwp0iTdVlYrD1NbexX/6kjLe9v2
f3R2qOOgkoH6olipKUrwiixNjUNm+0681U9KoPK8YfFwLWLgxF+D6ccyeEU4IakKL69wL5na0N7/
Ni7EkBqxn+RZg1rKuN6adfHUavS6bGjQ250sQO77yR9bgh/2w8LGmsGWSTzVB9tA65eYoDlUOGGY
o4NsgL+iVOVLL8n9A/DHsOCgzpB19jBjh5doqSLVL92gCjJcCHoagDjSt8gBD33Jzv6X4PnHquCx
tNermRBYtSF3H1lQ5/az78BeB+qPzWOLFYTJE6YCg8tf9OPoyu+g/R+7YpfK6RoVNCmwm2DYzX/h
QachE2l9O0wx5jd4EDcO9GBtvK2b49NGkp7vX/dAnwNzjVYkOtfvXwW8bpxx1kt85g7+TEwfwTss
/SID2tNB99VXn2VeLLUpXPddpxm502LN1eRrUR3+74WRqb9fdXiZV6F7lF4Yuwf3bKGbv59lfMyc
NXdVW4Skjl3VCzYXECOzVO8AcfeddpQ51G4IPLMnnNXCaF0DonT/uhXrcGi3WxGLzP0Zjavfi6yl
h0dmVTi1equpvEQ/EPoeD7a3hhV8uPanziv4cYXupW8eZGF3/yY+W6lwYMHlsrZEQ6SwqmB7y5Ih
LiL38+ixsMbAbR2NPsDbs+SelJoVTuzMKkq6BWaZ67GAByAWevs5osKzBSjfOshL2R+7Ldth/bNS
8f63yom76wx5ovwJLRUUHyfL31quKAliBstCrjrkIcYvY0z5/tWr6My2UEenlqmm6xag0J0Ej9Ir
mOkkO7ob8c8s6O9PCDVsPDsbnJB2Gr01fS7J586RfrZdDwXzmAXVMuh6isAcxygatHhhJTN88Ege
1tsqgOTXI8qAS2h87WJZaN9d1qbHSjCPBQ4YYeN0J6Vrn6BFpg4ljt1NYn9T3cfLYXz3zjqzIWwd
ZokJMxbYcGyIzGnX46z6ly3s+96ZiW1fz+IXxI5SdYBaY9xV2Ddj8tldFaB81HjDT0gbgGc/AEUQ
plK9NNBriWvI1idE7GFpUosQrI+lTwk9rZXMLWQGhOiMFy6gYnnXxEN1sjOQRVtSoMQWDz5kbmcb
KATkssiqOWXYQA3jko5PUcCJdF/xqtHv/QRPv7aKwKkyYRt1T4H4sbxbu+/7f1xRiM45lENBj4Bt
tGm4+gl021uvPtHn0bOLA4jK8nCMpeF5871L6xbCs6mYJNMwooqZPeMlPWgZWKTyL0OAW6j2i9M/
hjRvMfJsm4WwPFoZH/jWkc7qKlCI4uHfHyZIFDbbwM7lQyE52iK2AHibvLZqXAHTMkE9/Slxa+Sp
kg6wzIgQP5Q5mShE6VCcIKmnoKHNyOLnpuyIfQQOvN84UTzDUdMaDBW0idf5rbN/KTlElq95dleZ
r1b/JSXfdPoIMHJweQv3E9A/30sc5cIIETO1EXsI4DUIvzokDS1uN7TwH6wfqut1TUh8JL/rIbkd
b2QSKbu3OAZ/QVqzNfNBPPY+rFEKFheobIAw9NN2pZKr8kuaHtQfFvJe4tPYACrOjC+veS/YAOTn
EBXSe1DqEYJN16kks6HMGTs6OsOce7nzN12gcxNCsCHMZfaCTk3cuZmvZsTPWSpx/l2HObchbN2Y
mprTTrChjXFlfnEQvJph9pbuWR8OZoE/gcbcVo5T7UqcRraBQkipzGw0em7hidZ/mlIrWLVSYmHb
HzFona9NiCJD0TfN1GBtE/3RFm8THqE9pjOn5fv/yxXE51dVWgoYEmAH40Whpt21BpVc3HvXDrIO
MITYEOT+MLhkgdXGtkC0Da5fwCucTzOHBFndhOp0o6gPEJHyQSX+eHlV25cXd+/cpvB9XCCf8XQ3
h1jtKXg53tbxBtjZ0sg9Xvy4bGrvQ52bEj7Uwpp6Ngosb9MHAP7PRluADb/GVcbidnlNmAV9Hyjq
Ru2KgfZtzABnWtNfIys8x1hA9M49NkqmJnbP1p9lAcv93tqUgOyG2LCW3JSfu2g5dJg0QrNfRXYl
e7TtXTDntrYL/CyzGw2WqFmHLTRaO8+8QW8dUJhgIMhlSyMTp5UZE9LIxSJrZW7GauUeNBKHgT0k
WiqhP7jsFACPv1/RCgLjtiphpFlMkFJB2QejTaNehlA0lwSK7b/6767+YX6iYm7PE3VzC/tbm1xn
KFxcdvAdv7Og5AuiZMziAjglRNmCT5Uxj0ASFkt/LF096Fb3kFXkNGFsaVNEvmxuZ+tgztY1oN9N
sO4LdxMIFpCiUh3hogMqyK78FrPOYMn1aCv5SDue8M7S9kvO3M5outkxtuujpKWn29e1/c2V2djf
vD+rETZvTnmbMw3oOS1V/dHGE738XiyAYSkLuKdkvSvZ3glhLxnbAtMosNZVdrQgt2YzPhcqpJYT
Xf5KH4kwMJp9/pmEsKeMq1VMqHvE2lw8QrPhVdWYX4/VMXNtz2A/eT0FECjzikr/Tl03xLzd59TI
vKlWfSuHTtvo3iwDahW1Xh8SpnmsaP1+mCXOK9kREWXgLk7H9Ao70mj9TYG3r/HIzeU4jzISl51j
eL4frhAv3VS1AfPDKamU1csyDDHKu+97DmuoALuCJM2AgKRwNEDUUGrAnePzfq/RdLe8/KqKkmCI
wAT1axrCNdh6PrK6y161EkO6f8wK5yRnZT9ZFqaYFHy+MPllhoDY++oDEjvDr4P0QWpRtlDh1IBV
OgMWCxZnX7lzPcvvoKryKQm+rxH5tT7kQeOz18sOvXfhvVulcHagwG4zwhF3nLH4kTR2WNEhsqZr
bltBZvHbxUYGZqVfqxV1hlKXRPG96sY788J5skGUVYLdHNfSkN23PdjKTAPT0Ax1y9TTAG3OrAwP
99xLgQkwGsiRZI8GU8HkBvoeSEAk1g86yXhZtrtQuFvOf5T4vEQxDGWJFD+KRVkCDJBXnpKgCxWQ
0QX2E0VVs5U1zvbO0ZmziWqOHLSSWt3DpDIA3+FO8VT9qkEWlubgKqpuneK6UV90cJHxco7z9m22
MVQ3yTB6e6+ydysXUpJK7VWDQSwo1mMtcp7KEzuU/vp9DVJ0xpNwfZb5/OZel7ZaSEu6JKlTzmCw
ZhMWxK60TA87vfLxF1+t7NpKZTIfe6HxfKe3L3F2/QEJNW/jetjp9jVZTyx5UPPbEUjLywfroz4n
bopzO0LUImY1l2STEzFjjQY2qsPBwgP7OQ1dn9i+Pm3DQdDirPyaeqnmKw6q1+itXcnQ+jsLttUN
hAzoN0ZpxIc+JB1dgKTQkGhU66FCd7nJlFfM+JwqJ2OSe2evnfbOmLC76GuXdEKpNy6qCHGTo9KG
jpKFxhZOELhTyoMVrQp6WjLU5+8avOBJ4AdA5mQgKIPDXNhv1hA1azKo+mh3VmzoAY9MTEP0X8bR
owf3zY7Le+IXYX6XQ/EVREuHy997b5fPzQu3BYg57bolcKuZRtz84uYJsFK3g1pJ/GonUNjIEE0U
jbSNpkBYJoeQ+2pOvItVs7wxGvO4dovsybVzD72zIawFxTWqZANs8ArzyOC0LEclmJLHyzu2kyO+
syLcdlTXCPRV1C52C3THsr7/gtSXg3rVvZ+c+jGjumzvtstEdJHzvRPuuiyxioxUcBEzHo/aYYOP
WxEGAo+XF7brihbGEcCMAkamD4phC7UajO4NY1wabbioWtCQrzMQlsk831Zr9jk39XAYjLhwb5lV
4/BjNhGk+6y/HVH2KrXFm0Aha5c6kh2Up2uZZNTuKT3/gUKYJxln6dKM+IEQcPO46foGBuqdkV/n
Gb/ve/W1qYao70CXnz/T8ZVbvxz6DSpgd6lqyhjXpL9GuANAVrM6GJ7oYjwMeLSGRtACVfGtj90Q
YxwnYHqyNZCT2u16+dlXEkIVSACmNRlgVuV3jvvLTG42ubPLriCzIZxWJbHGpKFaF2srEhb+P6Rd
13LbyrL9IlQhh1dkUiSVk19QsiUj54yvv2u077aoEYw59i4/qsrNbvT09HRYS6iwBKcGqJ2JTMSz
tQB0/k2pQ8tlHTBERIiSvfxmGLDTZxeqx+WmYcU7coF3qdnqwDt/YptyNSgphKAVAHLAAqWyuL6t
Ir0RYUqjbgGIW5g9/7ptyHXtfkmg63XDOPVTWUBCGiZvvZbu0FCxFzk7jZjg3Ba1qgzBUQOTCBh4
6DFwA5BGnDxB1JIVd5WaX2LRjvEEX8uzNPVDBv0+q5oxV8cRMqKDcSlaWDCzInybZ5D6Xg83zVt2
z7of154zn0RSL7UswBR2EkBkFXpdUZs8xtvL4bIGYnaL6pOeP3fClVze5C3nR0tpqkVpbxt29Rue
KU1FnSqftLAD9p5Xd5nZFyg+hD+48V6uakYWwviC9LpblVZhrwJWyeuBZqyHL4PBIvxYD/FnupCf
cJZFcs24zNIsV15jB172zN9n9nSROvO32Bn81l2sgwpKeyy4xi7qldt2XL04wXYDLCRsY3+hFoy6
WtdDve+8PAeWOBpUEhe6Ice5GF2zuKhyt8WtrbGhVE0WPbE5i3Y6dVGL8pRXM/gMvUWYvEy4SbSn
ct6rS2QDh9QMpau4as1cZd3WTLnUda1mWhCoogg9g2Eft6EpgeRarG4mrTskdewDbR6YQbOjs5Y0
1vKEc4WpcCZoY8aVKrorizo4RYy9Ia5Hkab36+lKwxtUiSZTZdXu15xW07Gxx4vALQH6zGePavUq
CPNa7rBTMEmHqOaMy3iUWKjNa2fwXAr5+5nfzt3QBCG6LN7UPWUYPYvS/ZLiI/Y/t51m7eI7l0P5
DDbslTyW0trr5LcEAO7zUluVwtKGJYXyEKNPlbmSoA3flFY85RbHywC8Y20NsIxG+UNQFkpSxBnE
VG/KHJpDIdhaV4KUMmO8IhhOQPOKVaERzEsISTqeLflylbMQ+xiqaNQtoHZKldQDOVNlK4TmqNTq
vgOqqKWLM7A1Z0Vztx1hNbs78wSNivrAfS7UQo9BLXXdO8oTHsIRGZxKrNzqsJEE7HcTzAxxyhya
JR+fzvbPBVNpZaDOeD0Bkt+LcZKBrzX3AERF1Wi4ndPClFglb9ano24EBcR3HbiBay+pnrUpNEEl
zIj7LAlUhJjTqAmXiEhIkA8vqbNwb9sfi3GeNOI9Z9EB/aFgqEOcp0qQnWh6kzgMoVas2dN1H1QA
DSNiYOQLiOycR6raxJCipNp1WWZ+yY+hmdf5cy8JDPdbtxleD7guV0AQ+UUCF8MEm4mgEU6UapdK
rPWsdXU+RFAOLoyghTNUiGjG2h6ElzK4NND0Vw3B2f46LEGUQwshml6CDodOx/oJwCieqseom82H
Zox+/DdRlDM3coJHoQBRrTFjXIjz+AFTE8Fi9sPrtqS1VBj7ZTLw48DgB7wwWqsZXJWLoXVeVc8o
giGTUHJLwURU9yKoLwa2tEBuowjf0u7UKz/1Cajj0v32b1iJFJ9+AqVtmsZZvABlyhsibA8IeKMp
vJlrGKlQFDepMhSfQ4Zfrpy0TyLJ389OWpmoXRNMDd64XGnl2mmeJUvFoMO2YmtSwB4kyKBpUtQv
lMa53oqjwHfgjCkClJJHNzYATCRmDMCwNTHArpAAHQycgy/oQEtroCoNHDuvHoD/xxdjZsZ99jo0
5cu2PiunWT8XRN33SSsuRQPEUQ/As5loAiFlua3HhjX5tS5G18AjhdkkzKtSH0ctCtD0QB8p8uTw
Fdwmf/FdJDBn/CuAnPSzrz8GoRonFQQgKmGXDwjLkmElamRvm+srFJaIcqgCxCYBrKxAdabOlopR
nRkJPbwMDzxPsFsvPaqVqXmCoz6ipPc3ap2Jo85RIAhhzgFxz4umi6RbvHkWLIkTGGiTK2Hwk1LU
19GNVJ8xX4znyFQkOyCPLHahBTkgnMGKF86xwpC36t1nWlEfK0xzUHv0hBtTGsxowNpZwVnYyfW2
PxZLDJUx8/qgcYEMtUCudmOE+VFfMgedN0bpYdW3z7ShjlBvVIluLBDDSR1AoN5C6Y+RrSino7Pl
JIoxTgEJEtAqYjQV6wzsYLaS8Lau32wb7TcerhAkTSCdYODg80kSRsCHdQU+TvWjK83yVLixbMq3
8evsYsz8r4ZqMROCJixBv5cVlZIXJako1ICB90qnd2ZHRSobueNVvpMcIOf+TVw9EyZ+Vi7uSqxn
cwZeA2l0F83FflbS3bjIDJdY9bwzMVSUwBURVOIEnTrjHoRS0/wN5FR/853OZFChIe4rQ+wWyFh+
8Gh0+YLPWU1oYuu632FI7ST8R9NRQUIeVR5Iw5CHWpO1iAtQB0cnmL8z1GKZjooNfZwadbaQmw/8
WS8iGqbpMbtQbwsfhYObYg+ELE+7Ywgl34N62MAHMXaB7JmUXKkDNiWgZMyNsMFgd3gjHIAvts+t
6Ro67uRDcfw7U/4SR3fD5TJYxrDmam8EXrIKGj/Qg5piy2pKrAamD63oDnhfLXosj/hi8vQSVXte
ZeQOaw3Zc7PRc9aY/EWHdIHZOrs5BA/ao3BB4Ch1L3lefMMha2/jobP4C8WudwLy0MhkdYbWirCf
fgN11JQgU9J5wm9Akf7Ev7Rk4e8muC1uape/QIy0t12FZVPy9/M8Q+kNeQjx6ea8wShQ6o568x9F
UAct7edJApBh4wXTdSPnFqhyrG0lyMW34e4SdcZ0odAqpYSEbL5t88zkx2uuv2+yVyFlTW+vPQTO
ThY9lB6iOgYkRNirQhcMK1BxFuLqWkxkzWMJWirWKDfr+1CXsRJUYKGToVpRJ3g6PvP138Xdj8NL
xYolU6QeT3qgEpamdlvtKkCHNH6mW4ODETkmURRDIZka1u2WsAKYHgwYp298EJlCGDrb3vD1EwFU
DoMMqoZCqSHL1AkSykQv507vvVCS3DGJLV2/mosXowycTtctUJsz3O9riIdAPE0NgyzLYnft8xkC
BGmhV9nQekvzpNV7owDprOFuK8WSQfmBWs1NHY48KBG5/aItzthJgIpgVUtXkqXPqlDOMGp1B9Qt
oUX0Cf1StRNXtwfMNKHy1xb/w4Dzytv+k0CVdgc9U9NJh178nn8IgesB4BjIbO0Oi6ov6sWgA6l2
YVz9KwhSqCthNAJ43Ap432nKEHDbKFzIY4ZKVu3J7XbyG9mFNazsp4pmurWfbdlnjX+suSVKmRrm
09GQARH8Zy8J5KQxAOnee0pyo8iXCQf4kliyJ0GzjB6UyGLKeGutDO6JAKYEXRA2WQiyI/UxhUko
y2kYBk9Mu+eCb3pz5rhHLDw6QRn+SNT5do5jINljPB9w+fssbv6ipfjpJ9BdzC6VxakT6h5Tvmjc
ywDMRirSKwDjGG3Q4A7/A+gICfafLwMRyPUwtID1na9bpINaLFJQTIOnS+EunXYZiGYFscceHWMi
72skQxtGAneCBA/6yk4Yg8qglutq8KYw8pUYkA+xyMgeV079uQi6p80n7RIAdmfw5uJN6y9E7T4I
rrcDy5q5JNCYaIT7w8Auyme3bDtN6IIMTtI2YIxvACDEgeuoGpC/MQcQvt7TsNiZLGLRs2QjWKSF
q9QRFnMFd7jDCSB4BtV38KfairjHpA1m3TDx3H9nDRGuGvJMMvn7meSG6zNenJvBizuMXdUi76Wy
etHy8cO2NVlyiLXP5AhaGKagVxu8SqrQjZyqo6JPu7ytGRFs1ffO9KGvHM0IwVTcD54WKn4DDi4A
fW1rwpJAXThcCLj9KMcxKivBz6pitzTz/bYIlrGo+JQAR1vTeLjeMlUOOH9RC6jau7pnGWslp/7k
d/QlE8q1OBc1vopyqQOFKLNLC/QSIeapnMSvPP3UsRrw66oB1RY0LjrwbSnVotQIwiaB9QIMvpeS
fCGOsjOU8t+4gSKDhwiA3QR+6LO7BUuxREIKMYWumvWYWCHHaimsXFtoNn+IoDxabdOWb0g47fTL
BRQ8RXq38IY9j7UltEh0xojheOJqlACInQI2L3gAPZsBtvqqbooFATzDlFc9tI7I8UAINK5kQrjD
G4svNsuNoE39Lsi6x7nFl4zxuBAHzBUJveQDpg9TgklXm9imA9QlyBLQ/fFm3k0VweTDEyeq2BgU
65MEmlBzUYZjPPGsvfxVH8CnAcIugh7Ioj5/nHqsi5Qz4HUgt7YL/jovZstgBRziSPRth2wXbG4G
r4FCgXI0BSyvRSuS8D1UpTlK7ZVKiK1Bz/GYC6LLiSjnhoCnHVR3+/C++9aGZPrRX2HNUxoqSFZM
EQCArZsvaJ85nGTVJ+2pdga72Uk+5wQ+mhbzK/+0tK4o/exLAH/lNhbd7e0f9DWVVNDBANS2yGOZ
knjOZ3tPGvC3tFQYvHCKrbj5ngcHI31Spis9eGzQbpWwHKJdalxrTS1nqro3yI+Mn0DKbZ9sgp/w
XmZEQiAYCl1rrCI+nkPOQDN5P9i801qRG7zKtuHhBn+UGAdlVeFzaeTXnF02fQ/y90xpelJaWlxM
17TXZDvANL7h6YaVRFv9btgxQ8cvXk2pSOULmt6MgtZBqDYlTqMuZhtM9gSs6m1TrohBQDNk4Glq
GoFF+KxbM3TykAkIO2H4JMqPcXqfsEj9VkWAxwkvNpATfsFv11I5z+BOPeakgekgxsZTNjWCleo6
wzNJiKS8QgVbHDYQRYE0mSmTGcgLZyNtEUJH2EtqRcMGDZvsdnr60BiYed823Zf4SUaDFDJjCVRx
RaF7U/rQ6I2gINeJUF3vcOU1vFkCUNwA5LnCBFr4Or1BiaMuCG1OmjbmkeJPIQregM3ILWCc2bo9
qfZiFcDlclK7Ki3W0sKXi+ldLgwFlgEBrNOUVbmxN3JhLGDV4NgZYPpTsQ/FXbZTYpapjh4xY/FX
JP/hl8+Ip4UI9i9wZNGHO4wqo5gX5FxhneVONsSLlWaNZHNxpwJ+az4oudigKUxwV4qyuc2mCACl
yUFLk+YgNqNkJ70y2AEIOM25GnhbGFp+J9Q5h8mGGjsIcZMeinFasNGZNq0dlQOLMHfN5YF1AxIq
1CmgCXVbzALPcbGu9J4O+OkclPedcox05soWebR/sdSHGPpqULRsSQwON3ipBDdJ6w2NW/G3ecI5
Q/IzAhZkO+wT1mTKWjgEk9Av5b6Uh5EL1XrKDwiHzugsdvYDtXarlkzMrePOkQfrL6pZxAnxoge3
sqyAQJEKU5PQcnH0rimGqUdAt0qjs32aV938TAJ1vOpYbLi8hlZKVlxlCTY5cgGDjmAF2IV5n9tG
K55qpfjjBTfQpyNUoSksgH7uCzFBlTZLXcugYEp23W4OreIysKXT0ADIClsKPIaBTel1W9OvxSfI
JHwlKrgoQVRNL65MdZkmU4GAPAIZklTqwOYj3Pw/cvJfEMFQ4qh8IRkrNUvybgCzxuDn2DviuQqL
9aLVolvDzyIWDDlzZPa56NsA8w/kMhDJ3DiPgVnqDErACS20WZ7c0QpPfG5nVwgmdrgncM3ZYub5
+5IXu/VOXwtk7gJce1g4U8FXbdA8GBUy1bFNQHWelkgR+js5HJxZa0wxa+2kmr3tj7miJfjusGeF
KQhgRNPfEjsgYNaZJtWdsNosJp2ZKKPLi6ktZ6m1LerL8w6aadhcw/iKhufWF0I/JL2xAdrKxdVu
mwNH4MsjXD+9HcpYoCPg16yylriqnUK2q4C5jW9JpfajrItLuBhYRVFtSQA8FEHHaS57cBY8ZpdY
SnEEa7wjooH95mSWaM52V1lYWuwekP26rJnNdROc/SAqFSyUuClyuVXhVIT7InUmNK48guSkWMMb
V7CxOImbnsf4d6Mj2UWXGxt1X5kwq1IdRLWG0QWAxo8PxbPi96GFFWxHxLV3rCFbjc36qto3b7Nv
MIKFvCae0OMpGDlH2k99gXhqsklCrdoNx3te4h0FYzLbbkXfle8KnkmgTMqHOKVC2aluHjVmC6bn
KrgCRTcjWVvXQwfDD+iEpS+nUlNHbFRHA9L3bvY1YXSlilGmXNUD70O0gg1eBAAXLHn2SuiUCddD
2kOPPnrigtqf0/GmbVh4AivhBcsOH2KoelFct4ZcBRATYDgvFmUbL3tHlV+z5iCnrOWKdWHIbw3o
g4cvlfulo2JMA4bG3ba7QUxDTp2ZBp9ZKp/a8x8vVL57gvEhjXzDMwtyihA2tSTwLhceyvgUJH/6
2KEFkE94JkCqtbJUs3FxJ011C2X0uniwdZWRwK4HiTM9qFSCyzlwSoaC6lZ2stN+kBGLwFaO3c/F
6QDixXyQ0wkzrRblec1oxKG4wLebSreKEOyZk5nkT7P8ktSnstNsAzDMh9pGcjNMT9undzU8nelK
uWMZpZGYBzCpuIAIMHoNWjsOXhSdMzFTouvmrGuMa2j1JJ9JpO71LozDBHU0xS1TBH6UfUAsxQhJ
XzIkyqI0jnWdRVkejrLiznvJBVc3NqitDrjZWJ8QfQAFM1T60iej5VFRlheiQe0iXnWBMTDZ3d2Q
uEC2sXo3as3hZ3HCRCrAVI3kz3NBWjIVfZsOwP8JGa4F1LOtAiJc78CBgl0At/HEgA22zIgoOhVR
uqZOlzZDtG8dwcVrcrqVH+bMrFwwZFlIe+UfxSkHFgvw/Zh8pAzP0an4YnDD1KKaqbq94DfyUZ5e
t88C022o+KJz02joIT7jP9kBkLnt4UK2y12BkTT1Zlvaam70cQ50Ksqg+63GfDWrbi09JwK2KXpU
P43aTJmEf1/Wv2gnoQJMVGejoPAwXKbcSKliqtMpkyI7knIzNb5XOH9zcpuAr/e/aUjFFi7Sa0kb
EUeHWjCTAhgGzYsU3PeoMW4L+tLBpRWkYgo4BdHj16bF7bEPGc7JLsfICad944NrMcpMHM/dpIPz
S9iXYcHIG1a9BmyuWIGRwFwN0vPPt1KSpKOstUixiNdEz70HpgjEmvy1AeYjq5rz5fVOVD2XRh34
Gvu0QafAbToXGcMLHp6ATu729ZNgLU59Gd7m37eNu3bqzgVSJ55X56bt8Zxw5250O6EH4xHWGRhf
cF0I6osC2AfR06A+YJm0g1RkEDIN4+ssK7suYo3rrp03LF3+K+L9kJwlD8DEX6a8NBRX0gPAVWaH
Oaksue4shE/WfcBQ591fz2QNfJfpi/LuEtUhfyGMW6GjWdw3/UnBs4ZjYmb8xgk/tKPcYhI5tRMF
uEVj9w65CTIbtcU7zRPt/JbphGu58rktKZ9YjEDRpIXklbgF9AfDxdK1W/mKx3mKld4OR/ZDimVS
8vczkwZgMp9UHiZVwsATNWPPy9Vp29O/lGj/OVsfRqTivxwrA6ZBYcTwQTNMfZ+5d/pOtqc9Fsrd
/A6gMh7LlCJdA6RlUtdAJxUCOExgynEPPGNPdsZjJTr5W3XRS+biLRgqynD7BDfy9+ja6IDbyDh6
azf6+bekLodMT4pCksnlIFxx/UlT/VA/jMGxFf90V4NWlboPMP8lRsKEE9hllaXVj3w3mo3CAh1Y
TcYwnCaD7xpbJ1/oX0AgjlEdA56if1tc7mn0AHH2Kk0O6iq2dM8jfy8OjfvHAN/v2pHwBa5WoJXQ
lRyDTzlJSuA8uvCtMApTziN72z9XI9iZBMpVhiVQVTHB0yfFxk5ngGRCfK3BGy6ydmdXj/eZIMol
oqET44EUDZr4RTUeeulQzq/buqw+stDm+WUuyhn0OR2w2QRzDS7Aio/9fXidPZJiSGgtb9yVITHc
nCmQumK0TsMl1sLPg2N0JdhYBdhVvnobnfDO8/LvjbutIONj0SNJccupTQcvcVuZN9OYrPXPZtXN
ZpAytmpWD/CHJRUq/9DaJpMnYG24YXMSk0POAXEa+Ijygk5zzUDyZsmirpm0jMO8IBnysBhmrke+
gPeUeN1mz1EUMmR9QbSjThTduRLmZspr8qpSbhe3PHW7AncaZ0lHUuou/BmMtcle/x9I5ogWdM3u
zDcV6q5pgB2AWTUI7uzREezUiVztJHiii4b1BWspYP3qPvt+1K2zAMa0W2ZyEp5Gp9vFe8PpXe6a
t0Gu+sdIubRNqRiCzNEQipxcNx0gLdvU4mP5Rm2C3bb3EwttWZCKIPGgD/OoQMzCBw7yR7PvWVAC
TPegIogqTXrRlrBbizbWcJCdSjeTy9zTrHJXwoCinWJ8IqpNFj4/6xBQkSQRi8YIBggeeRRIxgtj
OGkyxqeBsxiqnb9tyfca+YYp6aGsvAyAUChCmuyNznSQDspFeSy/LX54HSHLI5Snvc15+oWMV8eI
3JJJNsS4DugBnUBokxl7vKoresblcEj98ZhdokdpKV4PcJbgIrlmFeqJCbeUpuJMnsldBexG1eXl
RdpVPe9NU4uJ4AakpLUaWcNslGZUzruW/9M9d+qEqFRuGwZyoysTOfw8GCZnA8RkLNdlGZSKL10o
hHI843QACtTMKqfJ9m0hMC48xgVEt1wzkRuxHgNK47TtrUXrrUZNbU5MPJFjlfTWH6UfIUylokoz
SEMapXjpC5faZR0DqDBxMUy1Q+/1Od9xHqBYGMdiPVc/E0lFmJIX0PEF+iTyB2wv3Mz3fWl1F+Ts
c3vpfjjyF8WRSXnJCGsqFXIw3pkJQg/fGK3BLm8UrD0N4Bcr0Lbqd4CgdFlqMk8/FWtiPHmkxsBd
HpT5t3mqj3qtT3YhpRfASrCl5rGSh12VBw9ZjxBoq8t9/h3t98u2Kg9i2152k/q2CNqjYgSNKTVP
jTqH9naEYmVWNNSKlAx8wpNUTvYCb/SkC/1Z3U3g6JKs8ra4j+635TFODw28oi3hjNEgiGvKu64U
wNdTW91sONtSGBGIBluZGuzclxXOqJAjf0t/zI0jVC/6eK3mpYMGEiZZUndbJPGejaBHd2t69PWn
MMEpinsAl+uyV4N1LDYSUBXFZt+KrlHz19siGQ6tUZHI4JQSDzJk+rV4bPOXRP6bls1ZKqWRj3n2
bJeQBghBKSMRmE9Rs9f1y0plPdtJRN6yGxV9Wo4r57x6P5XFDlCXsrP4sTVZeWCGKMH9D6TOLIlU
8NG7sDDGEmYDs7olAhwV8NKE+lbzdHd4G5m0xyyXp+JOHLRxMb0XcBcgJy+VqdeAYwNH5rY3sMRQ
wWZK5DLiJ5ysVjgm/alu/bS93Raxfithiw4TM4C3fY8lZ/4Qp4uaG6PEu13M2U0VOkkR2iVo1I1E
Y2jzm8T6Qxbl3HyV1pEQjCQuRVehjx0iH5/oWO6WI7dj9oDWT++HNMrTq6wyRlWETxSZlT6QwSrl
YnnUn+WrFvN9+ZV23e7AfuH3FyywiPVD/CGZ9v9Jy4Qcu9MuHy4WV+CpWbJwANeLKgSw//+/G+Xx
RdNIeYCP5zaGWfzACHV5iqypsjEzmVsVoWMMYpNsM/ujn1nbPsPSj/J+oGgPmYbxesCovrVRYnJ5
919dhfJ8jE5GeTRCPZJNRFZ+zWmg65bN/lA4WW8zW77rJ+2XOd+rgmfHAKMiRd6Tql8WmxyiCFkn
BUGrV45IJwj54nRkk6exhFKFAkzWxkrb4jyU9anWG9hxH46v29/qN8nAh2bi54BvDPhnkIEm8ioT
7NiJLuXnFNEY3u/jsf6X0f9DIInVZ6YsCnSTgwGfTj1md/MJJMkOfzs4nIdFcJ+9CM5UkIoqBqYQ
ukaCvBoKErJXqGjHGOdR9rULJinG6spvcusP/ai40k5LKpciDPqec+LUFS643T3ZBlIGBqa6N1ZJ
mhGi34e6zgyKlc9cbko06BP5deAxAzcnZsHNtsSaRGWc6/cFlzNB2lwPpZigdy0J+WMmLybXqH+6
YPTPa+7DelTsaKVwFpIAV1oAPnc1nOH0F6PGBNhk2YyKH00bqA2fvXu9gPhRXRYYbh59/QqARHgc
KNYimxkuucGpH//bgaOHiIM+MzCeD9GkkIqKwG18H7gp8Q27OUpXGgPi5DcPr18WpceH5azueJ6U
q0AohjHCS4INn9yaSw7mbswPZ+ZwI/qR9x+1pMKK1naYIRYRu0hYgUhXHU3y9BIsoMNfcrb0vC2Q
fLCvOeWHllRUUVOFX6aFaIkFbwmgFhKQntjtn9XO9TsRzj/3qkRFE0A9NwA+gZzsQPD9wWgGpO78
EPm8z3o3se5wiYokSwBANpEU5bJDdBXzDsK/E9wtJ4CsvMx26ea31TfMqAgMU75fZlu2pPKTMjOM
EuP6qpvsirsMtXf0LMD66wGk/XK5qC7yXeTnGB80M96pjtqORQlCcpMt+XTu0kthX8wIaG31OgYP
NXeI1HsedEojCHS33YYVrSUq3qhipVV6RGYeXB3Q+JI/+fquxXksTqUb2tG96mxLZClHRR6gWE41
9rkUV60nq+IvAW4E5uGD0SimAdqIbWGMMEeDUqBfAwwlFd5aohyfXqYd9vG5Oy162BbDsiI9UhEJ
idRP6nvmLoFJvr//N4ngPNBhF2b29l8zMpkKMC2Xyu0iQzXpMj8BY0C4mDmkgMZLfihuhpvUjq6j
+zBi+AsjJaMxOABYIpVchCMZhS8lSAM6o7WWWWaNqLC+GxVljHbRB540z5ND+KLuY3+8j27jo3Qy
joOTIWu3eXCTKq/bn5ERQ+mOaMdFilKQ4gKJoYWbeo3T7tgxlGVDKryE2oT10YaEteTZ0J6T+qCI
rPkU1ltSpmIIVgj1VtYhpHXaB9mZfMNqHGmPO9YK2RV3crtsRCyZiiKtmgBbjhSIFfCya+6SWuFe
QyYhWIKDRS7ZZNUZGakYvWzB6/O/g8K18VIVsiXzFeMaYIigG6IDl05tz5HXh9raRnM11hMjOrHC
Bt0Jjcoe6/7Le2qevhBIuTG1tRC0DaRhGCaEtCG+ZEYO8mza+FgKFTmiFgwHug7F+P3sRFa819GS
IYM3/AXrM/2m5/UrLaFborGQgZqCI/ECL/CL8qfqGaZyKI+6DTCKW2WfApsIkmef1QRinGW6JZrk
sgGwEITHZBd4vTf4pB0q+yxYL5aTUClKl0qcGBBbKkv+0I98gXHIlBGWWGdZoQKGkiYZkE9QLxxc
QpKS4zQX4A5fcLTYc0ssw1GBI28CsBySBA+G20t+6klej5cw69HGCIIKFTH6pOInORAVV17aKy0v
bH5M74YJuP7bMZ31gYi6Z282cZinXCDjh8uwn+QnI2U+pRgS6H5nJOhhPRbv2aK6L65woByMGza+
sJ+cfpc51Rsr1xeIcTZOMN3g5KRUlbBE/U85d7FbwK0Mj1hSwrY2qSOTVT4+BdF7BmR1mQk/xAj2
KhU/pNkoItC9kqtFzZ3Qbz3OWeAmxnX3QPi7Wa7CyBjpBqdcdVonk4GvRgrNtr6J+84dNV8CsEOp
sIqwrK9J/n7mLwWn6mUR42sS5I3SuBfzu22H/MK+Tr3w6T5nlyLNqIZlcYVbFNOUH2Fuqm/xvruo
nMXibdEPzAYGdUgroLCYZV/ydbZ8hwomWpwsnUpWbEard3hHc0EzeSgPgYnF4UvmE44ljYomQP+f
w1ZDfGxs3iI3XG0B9hgvKAyFXTJvG5Y0Kqi0sYKOZ4iPN+/TU+WWxwBDN7MtmpU1+qwqNusQUpEl
0UdNn1s8ZCLtR4+Gl9jnblRoHt9et3ruVQDEYHgOQz26b4mtvHjk5/dIE2G5lKRYkleiSJ/a7JyO
cQ/QXct4HA0xJ4GTlGnIPYBRDQ/Aoz5DKcZFQPct00YpkymFnGQ3Ooqr+NNjeBS8fIcMCKR980Xv
L6wSJSMDohuXcBOxK4khyQT8YkfIVvWD5kmQVjP0YxUTvnQsxQX3Ax6HyLYUtz8aWGFwytDknkhZ
gXMKn9TbwqfpQXvo3qSETWbLUpZKUSpDECq8pjDneUS30cFkt5e8EL5J9rAWqzpEs0hwQqvUOqk1
kz5j7BOQ09BTPKR/e1aCx/IbKrJIADgLxgCbsYqRmmkA5Kf8uCTft72TJYQKKEoT8FLEwXZx8BRN
r32wR+nC3pbBKtBrVCARIz1pJTLi1tmTTXZ8GxFMUj2YpLCev290h3XmGFrR22ZB3rdDifVuNzV0
kH1xZib15ogRYIZijFe8TvVvhGYeGkVA8CfeAE5z9Wf2nNmcoziTpT4tD8Np+Za6LMdgZUc6CaNn
V3jJ82US8ogozZMCvWbT+EGaEBE2fR+lbz3UzUwyfybyAL0yR5N5xbL0JgnU2Q8YFPT/Zh0/AH2y
w/jSnhQ/swNbvEtBeGMbe/UCu3XP+SPD3KzPSqUuc4nl6ZbkSZw/uelN7ms+1hzwtmttScdDPHUL
i1Wq/M28z68HHg1K048FMNg16Jo9yWD5qU85dFVKUKOR5T7OApfkgZCvag/LQ27Hl6zBO6LURjpD
b6UVXL70MfHlSJ9NQdnr0QvDrIxbV6cDjYJF64Qk2/qx2pFRDQMGTU4hIQJnjrv+piRASDsEbBV9
JRDt1VKfMATlLj+4y2E3H4MdIF3apwWQB50lX/SPKcNv1t3mQyJ1XBYhM3JJaYDoEAA7LYyAdNOa
4/Jj24zvzbGvH+pDDHUouiBqh47c86RERFoHkh88S505esRJNScMzR4PicJf0OjFAJ6oYSqlcKaH
3MVsfY79hJvtX/SbZ/XHL6LOS9SCc6gk2zPqdYMPi2GLfedgZhoUxUinrG1p6+nUhzDyFc5igqAO
mt7xiIVGdY2iX74E1pRIdqh/k6rWjAHVmguFuy1zdY9SFD6EUrl+HmVdDJYMMi1VmnKaWUoBwunI
U3LVUrreNNrRDEvdrBfWgAJLXerQBEImyVqNRICM2JHyS+/WqCL8XfnlQ0Hqfp5CI0pBCIPHxHLP
EVQmjoUWwbQhdTvHkdhNmOAjmkzwW0As7eIdmQ1g6fKbRuUvZQyyeXXmIrLUt9rcQVLrRHf5TXdb
erE37MuDgO1o3uQv4lvWXbkePT9EUje01KP8aJBJnGaI9zWgrgKDZ/VfGa5gUPFF58YlM8jBV7/1
PwU39hU/sY3TLJghhhCEPTLji38up8ibWWec+NlG1KExJwWDK4IYWHQuYLXlfXIlOzIQy+zckm1p
L7sSKLvMf95PCePAs0xLRZcpKbWiU3Dgk1EwOfElHFhc3b9JHD++HhVTdE78/4UC5VbckzpMgDjK
HTUvMLGCxwxh62nNhzgqmpS1MEkzcZZI/Y6qnZXXoznHkd3/ZfP8QxIVPfq4kbiY1MWTg7xHhQIb
JpVDXoRY1sSly+JK+E2j+UMeFUbqhsMKHhkRiA7Vgbemw3wUBCu+l191wSweZju3m7dwcFlXL/PI
U8FFTOtQ7MnZeJ9Evsn3g28cUT0UPNkVjrluZt64Z5p3/UX4r7qok30ONGi11tU0o3Ixa4E7tYNo
qhrX74NUBbSloNlAnrVEsPSZQyuPuzFIHsqAGRa2zwcggT//CE2opa5ric13/M/2hJ0lW94ZR0Jl
Elqyb7AHHkmG8ftYIPFUIBIHPQWiLy6L1klPhBErcbWb/yPtupYcx5HtFzGCBP0rnURJ5V1XvTCq
Hb33/Pp7oJ6d4qDYwtzpmN2njqhUEpmJRJpzQp/SBdWecMvNx3ny6L+v4vliqsLQJLDi8aAclhN1
z+JFv+od2lQcX0xOoL2cxwEO7J/i4DSl1JvS4kXqzyxAX8U8dcPj5YziciwHRvo/ZWB3VUoSurVN
dsah8IajvGt9/rIETxUm0mBjoNPbCEl919VOCnx7IgxOPv24rAz16kv2wESZvNPnERgMCyoIWMVo
wPqtqPtiBNNhbAJntXDFtPYvi+SEbFlkIk2sdjowh/ABYxm4gsA0qzCQJF+n4VXdK5aBaRbDeJ27
gybvZ+FNaXgtR57XMQGnVM0l0TOMMyeiF6bmVV7kvOLa5uGBd04D/aCif2KEF2qpzLCLTd0Mo2WJ
Nd7LR+FauNeA3Cbb05tIXH5ZmyOUbdbOVdeTXimRXmSHsHnLyswO9cDhnB6NEJ8s5kM1tl+bx9XS
dudRsl3l0zZceDIAnEjryyb3uiWbZ7WSxsQrtQAQsEIrsOCdc6RTcZMUFlCtxcqS7sLb7jr16B1P
aytoAbk1BiIygJ4HdsB7AW86yuqHMIFManLSAtiQzmGVeN8bPZDWZ4yyvYivoT860X64S53pSZ53
yRXhLUvwTpZ+pVUUrYsmqhMZwqfMFh5kj8KVtIo1HAcbG0NYqVUnK3J5RbnNvHGlMv1VK6nSJIL5
io7iY1bDbds0dlpCPLXEuGCXlTdZNnuXbWu7TrySyMQ8cVTVeoxwWzTO7AqWugeo1iRa9VX/w3wR
3NqR0Bwa7rQjeSGSnSmW+fiHv4CJh1ndp1VA62Z0/GW+iu8wiiD66j3tS1Ejj1yKREWusqd5H7i8
fJlnZExkzEG6KoKxEtYe3FbjDtR+VmI8CtpDV7+ApdW9rCzPt5g4OBdaN841rKoXMkesMOc9qB1v
+mw7vfs4U7Y1PHdlV5i/Mo7ZJc/yYCe9BRgEO0a3IbD050CwUYLk1Xc5yrHt4WxMFLGnl0woIn8k
iVV3vDkwnggmNjXmTMye1qyHAejM0TeBlz1x3J5t+qKr/hc+TLIMj6YG/pJ8Wp5LMvIGrqlfXYjp
GtV05enAIKzT8bxgXl1HPYgj8u9Ah7SEWHQumxxPIyakDH2/YKkxUL3a7P2kSbwiAiCgUvJSDJ5C
TCAR6j6TE+rGQ2/96ijkd+mTiaXryW09CnmTuKEneJe14xkEEzzikfy1hbyYsaNlTwYQ0S9L2H6l
rbyJiRBRrEiqFsDmRuDOkHf11F7FV6OnnCvMohV7yguYqm2OVM6dz8LrhgMciEzILGqX4t3QOeD0
KbYp7Wd+k3CgMbbzww8d2RavLsnCUlKMgNHWrXOV9Gtud5Zx06A/Hx14w/g0zF0wfrbJqwhGIwAM
DJuaqeKaeXgcNO3GyARfVu8CzB3nwXIlJRrnpbJtK8DX1rEP/ZnQAazpgCPQcJDKcBKFyRKimONr
241ICuH9lwjGVtpi+WsSoHPAV3GLis9VuNN3WI66MzgZyqa/yRpYAPAfmOaZh2wiK42QUYiR3PiC
8ARQQS/IryYQkly2RJ4cJuR2cRwYaQw0ZFUGv3I63+dF+yzp6RMX5n3zfFYaMfkeKoKhaNCFmtYV
bbox1AOwwaXUXrINWAxgIb3yCpHbUzErmfQ3rcJwJav1nBj0sWyLs9thy0y2B3M3BEB9BoiKi5YL
sDAxREgsKd0Pz0DUJvv/1Exa/QgmRCc4vgb4x6oXRD+jRLJIk3HC5OYlsJJAD3ml5qCrQHWjD2h9
vibRj2B+CXhoH7zTYyLxMCJbTkrYYzCDmZgIt4JRfblsipvZ8UoLxrtMOSn6KcPSwKh/WZKduBxI
mFpTc5s2D5cl8ZRh8rSkT9o6p0+PfKmcKUVzKuOWUTky2IUkaQwqLTl3pmoH5DG+esQylHwvPvRO
dC+5xkvzxBtp227zfXxBdikJey2LAMg9vC++aQfFHp/CQ2fFPvmCATAr9QSfV+PcPDJFlBWgs8lg
tWM+5NACRU5dgJurVndEsbriEE/7JdvHKodhYNPCVV0logE2RJmloqinadAB/IXhAkwETuBkK0Ex
aaTuZbvYfi59iGEPbaw6w5wjOFL1Rb351VDEEOS+rq3ACbxdjwXf6p5YCrjuv/O2EzYNZiWbifjI
6Beh/dURVjHGo54oyaT+lPvpbWIlbvTGe41uj1GvJDKxP4zipDJ+bYYHu8knT1hAb0s7OGPpIEQ+
ZIf0Ie8w0sMTvXmcmiKjFQ1aOpGdVtSDMuoi6hxd/hZjcEIRH+rl/vJhbmd24HEnhiEpEMZcOOEg
KDJ6Xygr3hU+ps1OuYsbeye8t45wNz1TEOuWWy/91P8Fk7sh6RLowFVFBKUbVX0Viw2jiHOFKOQ8
Vn1GzXoQ7Pkb3e3irz2x35EVxgR+DZwUKJ1C2FS0dtYcFWDoVwonWn5KH1kpTOzXiyppSUWQ+3+Z
sXUYHzQsdE52dq2AgrGwJU6tb1spFWwXKs7tEwFSJgiDJA8C8bIGNET99aIaVjvwAB9/o9WHGOqP
q4MaQn3uF9QGMDowojQCNKXSD5waKAWq3eJKqF1efD4nbevE+NeH/BDJ2IZslhng3OgNZ6O1NltI
SPQvsrPs6eck/vRI51hNW38zgVKjWciK+MQen3Ii9kcwNtOHplnUdFO8dit/wm4eXVDPvPIHgPix
sCG5kZs9qYfkmHq8ZjT7MGBFM4ak1pEQdvoC3yhVfy7017S0lan4GYcqYBMwObW0X+uaY740bbj0
0Zm0IgTt6tiXsF4xmq2wvgLigCtijHaedCcyj3nLQ33j2S9zKWpgCosGAR94wRB21h8F4C2Lz5zg
RmPzBa3ON9nKeqcyM3pjgVYqyNwaX8OwaXilYO2lcNMHXumH5yvsa0SVshKlcFpGOyO9tBYQ17wY
Tx/ZTqxqp/oc7TifkDA3U50QZRiDAIXYm/AeFDsY4gGmnT3dd25gjX53VVzxriRq9pc+KHNbNLPa
KElFbXNuLLMsfKHL7ADMkKIRW5fVY296xg3OJfrV2cX1ojdxYRJPWx4VCaTmAheohCeCiTRmaXRt
meLAklN3Gt/Ml9LWdUt/WjJL2y+gWAPn2cQFF6Ut3kvfkAktSy620UwfCZQGivKmdgBDpvCUvEj6
qQbKfkImksxJ3qCXf14wlrwxs7JbjHh/1U7qDjADP8gJoIc8A/mUXbMymUBSioJOR+V/Re/8HkA6
x84yrwzLPPwa9uBl11y3YyJJlohqnLdwcmVXXit2ecBQ2w3xi2dAnFpICL9ftsvf5C5/309s+jsr
iRrN9fl+mhzh/EYejqpr7gAk6fCQ/zmXAftYATdMI5QSPqeCrm+7S3c9im7djnfncDxBZkKJKIfi
GIYyUiRQC1iSEubPqpR0j5c/HSd6sLlmliulssxwaSHD5FsZjve5OHhxJT3M8uRdlvVpFJkxRBYt
oVeWpRdrfLnW1b+AfUJ/yQoAbymVNb4OQMouscccPc1+XVggcCT3l8XzVGVCy5SIE7ZUEJvDKrVq
+UoFg46sfZFbHgEN+7j8paahGCJo6RWFHfTusuEv6+++JI/5teotfuYZt8Fe84dD+Fg+Rsfypv0q
cvTbvns+xDIGQ5KiroUWXzeqb5ThsU/uR+np8ifkiWDumqUVk0Y14Gfm9JCAH0hO/Xn4eVnGb6zk
Qw/qGKtbJurNJSviszMHdxPWUTKPPoDiK4qJr7qzl+yDl/wm9mreS3bbQj4kMxbSzqr0v0WYrkRo
nh4KL3TV0AJ95HP+iJzhkJS2uP+PacqHYPrDViobgxLNIb0VOmw9kOfIlvbDPvRpmtK88VNpnp7M
JRSWQp/CbHGM5GcqhXY7XykRQH7Lwr58ltsp7IdezM1TKVlrqHTZZsCkYfptbDs04XAXtLk9AN8J
5czL8nj2ydw7VdXFfUkVy5bCTru3qvHm5f9beWbcmx1MletSJT34mT1gMXeOWQiCs8h6vSOloThh
EZbeZaW2L4K/P6LJ1FcwY5F0IEWRPQyYeGaeX0tx+XxZBOe7sUOpSyoHopYhh5SB6d9Hey1/bcsv
l2Xw1GBih9IbGaaKcDYi+NSb6kc5cJ7f5+T6cxb38aGYwJGOFUqj9PS1N9HGRBvepIof3Gq+YmnW
4p5Ct3rRTkCXduZjgP3L3ch9m9MYe+knMBEk6tt2qQI8oehYf3iU9uVussAKeQ04ga+8LgHhuJfJ
hI1wDKsgpvtYrUupJ+rd4AweECaxWJp4gdM+TUfzXscTXdgRq9lNO/kgubmD8Ry/Fi3eBijvgJmo
MpFiGoZxJl6efxtDFy0Mjnd/Gj5nPY8JJ2VpNHlBGYmKExD5sS5wKPbRffr6/ye8ZSUxgYTMy5AF
GiSBjEhavqX9y2Vn+E2G/D9bVdmh03GYu2HC1JgXvBm75QRmVMxBDAfyBXstu2LHGyf5VCD+p0Lo
zP3zhgm0LEiGAhk5Bluvenfxiu8ptp2lvSJj8LxxR2CQt7foMO1Sx/SFx8vqXo4vKjtr2nRikLV0
UmwBTWq+YBqzf18wvHVZym+eAR8flQkxkVyrid7ho44H2qkrvAksbjJa/MqRjwzBPUIm3ABgLMpr
ernJD3TTKz3A41BbKGPEmmYXOrz89TdVuA/1mOAi1UalF9G5dCKCvdcibuXVu+6I/6MQtwAkRbeD
GwF+3lyBgsMHRfjlD7z98vn4AUy8KcBKXS3UK8RZPgkJMMmrwkW94x55oV0qmLIP0n0Z8kZFPrWv
WeNlIksqTVUWzfRcUcWRTtlNt6cr8+T4L3Z2L8dUIIf+01G0QSJad7YhW0IyFuyQAr5pTnmSMflF
gWiS/bxX/eQEzrfLX5dq8fu7Q2VJtOY2jweRPmKXCo3lPAXZbuXFy2kybwoupBTHI8+hdpVxlv2o
dHEKWwqehthSnoub0qbcHOFVhsb28l57yV35h0HvfM4roWrZ13HSQejgBbv42O/AqnVf7CnfQ/fD
vOUFvcsXknoOFytxSze2ZAghTkbRyFBPU8gJa7wQcP73tQSzb8NcwZFRUhrTK+9jlxKFyQeAcjUH
gbu9Th3sgomcKz0reXEOLG69R3rRRNJVOr9HtWaNmbAXMk5C+KnFxrjcuY61klSB2CqIOwQ3jLbf
Ybo3tIqbyOss4CjauEQ84kVHzBZzB6d4MfzcHFsJVnSFLG0CwU0QA4g5JVdCNVlju1NmX5huxsYl
xquqHknBe6z8psHwd3g7f5OV6LjIM6mi9tI42SOdFcP9eJ5PbMAgQ2k6Wt8AlkziCj7v6clzRybq
CGktmCPFWZHm+U5TT2FRPaC50HBCzCdGb/ZYmbxG6fJ4qWh51ezBdEpc+aY5AX8/pZRzyz63a0e9
6090gjuz0t1gLz+75+xefm/u+Hygv6lL/v292VaAIVUZnttn76HtOZrCUmC2yU5iIOMmbuD2nPco
z6zZfgDSR/QDZuhPqYF0v/OMA5BD3GafUdhmMBOJXoY+UsQZZONd3WxfQFQLzMovkKurICOdMLSc
a44WNq4hoKkTVU4f97dRHPtDMx5bAwAtCsjj8uC2j3WvC+XIThfAc8cLNlkMVXxGWyO0qlrE0qpo
+JfvIe5HYtKoqlUKQU2oH3i9O6CeqrjyHv09F8wg73TCv7Npi42HDcK5/9jugqxNYVfS7D6JvuYm
Qo1wyPub0gDubpvtLuvIcwTC5FJ6NGZlAR4IupbhS6Fj3pA7BPGdahl36NtgyCpwRIwvfMVwmeTI
V7kvfgN6pSP4PR8dl5NXnX/sKvAU+WiQWYDm8kMHjHm3cACHhPfrciSvyx3A9lur2ssH5F1Ys42/
Xv4U22HPkEwQVWkEcw1MTKibZEyjHLYpfTMO9QHcatBevx7syY2uB2sALPA56L32Rx5ewvYF+iGb
XVSJQKc+9jJqsv2hczqfVtPVa4WOGmF3I7OHV46um3F2JY95Bg2m0M9thnJ3cGXs5NzOeivxwJqR
Apkh983MqoldUdIpHgrG5s29Ekz+mVZm2vxX8bluxmu1a9x5Ud76qXkuS+E7R0n6tz5lCStZjP8K
pG+DBSMswNihEA2UNmH0fgEjoTPIC6k8zZhnEInmpsswV4KkbsCuBqwW6EjRjfAX/H4IRBORi5e3
nSasdGT9FwR9cz5AKt0GWhwQFHuU67P2AQK4kzkRcTt8r6TRb7ByUGHKJlFUEBHNBwAgn1Aczq/H
3fRSoMoSg0ereZcaK75N9v1t6gA33DX3nDPlGS4NnqtfoMSNHkk0HxvxLJkAThwhSJVXpt256s9/
B1/EO1g2J8m0Lis0iByywYq1x2KW/KnQLCVLvMva8ZRjItBcaQIGr5H9TNXrstxXyuuocdgINy+X
jxNkd0+KTOy1oqfFqelrnpv7romtLP7et68aXtKX1eF8OHbhRIkTPVASVFMjclLTGjBoidWVsjWC
rfiypN8YpiqrRJE1DFszZjGachy1Cn0Q4MrAkKEb+AAL28eHeFc7yf15Fc9vYDS/8Fl4zr+t6Yd4
xkQSsYjqPMUYV2nOh7oJrk0zOxZmjp6J9nRZ1c3HHOhG/6cpYyNypA1qQd/lbXS3lIdWfb/89zmq
sMnoLAtCkEYqurqAI1t6Xw5PDSCkm+r+spxtW/9bj/OJrhxZM7V+yVLIKWTJTseTFL9oksmxQM7H
YtNNOSWA6s2R3aTA9e/03io7nunxRDCXTK+LihgtNTYQpxzMMfd9wAkKv8kNPr4Uc7GYGKdrI6GS
kauj6uNJJ4oHoFgVhasiVuyYvNFnnkr06FZHU5VmLBktjqbEnxbQHQ65NR7e6VMrXIkw277IQ4Kv
FgcvffjSkce+5Lw1eCKYkFD0ZqvmAu6qOFNsAzBfpRxbEaguL9vx9uvtwyHPzYmVKkFBykqlbdoc
MMbldX+XRRg2rtG3B5d9d989Ian+/ocymSAQCGkfTBLiTfgMSr2fNE1X/ORZcQaXnPAudwTObs72
vM6HluxkSZuScsZWDSB1novH5WQeKVpKsxfecwJ2Mm0fO33HnVSgYfNzAmfomB4QTVNlUcSMvh9L
THUhI1+mKwwnHWahc8W88eSqO+Wq4gKGb8f5tNRfL8lkLBNnqScBfQXMdnid3bZW4jQvtQPQ8ucG
KTFvUm7bSj9UZKx0Vgs91wYNJ5ntyXSIC9mWmsy5rBQ1h086maZoarKMiVx2yl/Xw5godDHDqBar
azurFG8E7UkiX0d9tiJJtEqJh5i7eY98yPzUHVbaqKumUPZC8Ndl8m3dZU7cjBZg0/3L2vEkMW+Z
CvsUwUiQ0kxpbgfqw9iZbqGXFkgIOcZBD+PCd2Tbw1MkjXowIKQYyjGSbzG/ZjcinuVVbulZzgss
hCONuVmUQgmoY1AgMgw+DZRR2e69lljyGWOOl8Ns3zOrE2PumTnOxzLqoV39M7ynnB+CrbtY+LvB
yhUeE9xxPHoul74mc82IoS7mNR2mpvNj4lXipVQ9v3/4F92MTa9e6cZ4taSrS2c09OSutF31SAOm
eq3eUfg8xC7vj3Vj3FqrVLwZ6KhhcQp2DXoKlIWtsMpbPmT6dmhe6cYkn+BUlFt0FunDcwbmQ4Ry
Ce17A4/Q01CkGjEhxIMa38wQViKZ+8fIxjyNaPlQ0AZ3MipH1H/8iVPrbF84NhUytxMytz4DDm88
WQYQWTCvYwelZF8WtX2D/62NzvaESZ1mc07RwFqXjgxgfOCo3NbAJQG+GhCHSlflTGhsRSwiElUm
wMrB/xjrkCtBjiESWCt4qoQPmRE4lfq6aJHL0WzLxdaCGNMIhDZtSwVfMSiew/a9j1JXSr/E5k6R
ZmsuDnP2mEVXJOOkXtv6qaZmEN1EGsJ4dtHjwIYplz2zi1xtGG+jBZsS4ZQv4Fic/lO7m4imgsqD
SkydRXMrRoXojSDTmsAALD7q3BG2vegoPYjTOXfAed6UDVtraUyYrFNBrzQV0mg6TmzZ6Z8VjOYF
r7RECA4xlEIGO8e4C7BlPUrk3IFRTPFyr6it8qWx0wcTePzOfxmTXf8s5pt3RjovZYifVdbfkvl5
GnifefNQQZ2pa0TEwhe7wTfWYW+o1EuabLYjJbdmIbW64KhN+p5jtlvRmmALi8g6zlNi6UEMJQzy
eekkLx8EMAeX37G5+IbJbaeW5tqeajV1kia7rfQE/YABG29lnaMPL3W22eSc896MDusfw5z3LMzt
UKe9iAkVtVMtinouuI3bpXujvmpyZ3Y6MGbzbuOtCAuYVxWr6qKsquzzWMbGlkrUEYhM5GdWdXi8
cjJ6ngCafayeLaOaZUaYTKJXhJEryQfTjJzLx7iVvRMTiBywGCC0fIoCygw27WhBlMtMOwhrOwCD
rFa7bSYd1OR7rRv/QaAsmiJ6o7geFHYpMU3MYGoNAe0DYbEBkmQtAHomvYT089jWj1PB+YTUpdhI
sJbHJBUkEEtNMjoMJGq+Rg7BIlq6XnCU2rS/tRTmsiibPNe6ClrRCm97XwPoKAaHEj6rXWKEDZyB
nHx6yzLWAplLQ8hxmMMIgaIwPMx98tZMOqcKyRPB5A9pbdSjEoQ62PJyJ1r8qpt52fNWDFlpwUJm
ZHqtJEqBrmHiU/h0+ZjupoMIUD/w22MeoeIcE/3FF2yBhcyQZL1clDSh4jpfOvMiKF6z40ERcEyO
pUWIyzEx5xwfrgK+Fcnqd73FFKmQ8RrEPDn0666iA3wrLzQdckzS2SR8yHsV+QInTeAJoVayEiKm
WdpPE4QQECQNxZ0JLAcz5Q2zc2yNpW5Py7aa5ExDJPUrf3GqGwWNbnpXo9H92t6Me17o3ixGr02P
iQu1KI5zNEU6ENcr4FVigOmx8gc/AssJECsA4N+f8OjxZaw6/ZurY/NBsJbPRIylJnocZLRh7tTP
pqVALupDyIlSe/Yw1PzCHwLkmT8TM0RgocdThqNUSOgU3/r8FOfZYx7p+1A1vonY0bSnhjdlzBPK
RJG+zQ25reFzlIsEsJN7GfioufefthJW35MlRmggp851GXZ6F9yd73/s+santrQwswDz4cITb8Yu
STUlU1EkMKoyFY0+kvU0jHIdD5LJ6Vur3UV4HFOklfIWO8UxF19+0xNXAplkoBRqog4avmQE3H4r
Au961mfXsWpynJEnhwkrxUKUgoSZ7gVatwuU+6JOndm4u5x38IQwYcXs52ruOjh8rhFniAGvJkvk
tRM0nZMabkaW1VejP2QVv4xWTjNjSBGMS0G0pCGObDWb7MvaUGf9dLGshDDBJMOqWKapEBKE+XEi
5nEMo4di6t1e191q4UEk8T4eEzsyoDmbggRLiCeAG0bf8zDcTbXCuZ3P63SXtGLiRaSZc5+20Krz
MmLNSKvva1fbRb62kzzijs/TSfcyJ30a8HjCq/Fa+aJ4xKpPuj16I+aLB92h81mYv3Euf++tZ468
+t5MUCmirhTkGcE7j9Jih7s28vWwmndzD/6VqYpl74/ksQOoqpgoUzMr+ODBw1Ate8G4nuLIknWT
oxjHWtmhU1BKproW4GTrbmosIPYetHx4uqwMTwYTR/J0KYYkOXtEdhPn0ddSl93LIjj+cK5irpyO
FnsHE4RaXt30vVXglWiNYn6XtKETLyKxS+M/5UIfFnFO0FcSA3Gqyk6EUjoevOr83ahaexr8y2pt
znbLkom3HvDqdJUFlJtFY1IXCZd2cWp8yYrB9YNVb2s+/YuKIT2Gz973tyw2Nx6lAIhT+O8M6Zm6
4V0kWtEzfVGIVvYkipwQtrnJKKsyXvJYzZIIO1mVl2UZ9qOOdTS/8el11h0B4L6nl1rnCrvSKTBN
G9rdEw/0anM8BrPrsiybOpBk2FlyGSxisTGZqKFfLV5/HR8Cj+54IDUHnQcvdGzlIythrCuHWSC2
oWGgECt2R1ENTkIc/ZSS5nrJbUnPdtn8rmutwPm6Wz63lsokC3U3lqQ2ZhFreP1jH+ZtaKs5SAY4
YrYuBpUYpmJiesQQ2QmLSU/KaEgRF0lyIDGAUdHhTAcOaN5WyWAthLkW6rHMioD0KBwGBzHvMY87
eonxlgvKVaIcp0TnKHU+EtYT0Fk3MDGi6YrOVpraABYr0qA4edqhQgrZ43YBqi2XxmPz860E0VNc
BRGRgPCiKxDmBwVQdUpvR/kBPA2ce3XTAjHRpgK3SEJWw9gCgSmkU4ngSLF6f7Hz/ZtX6LZbreQw
cT4KZCmvFASQxB8cCj7TvcjXnZvdg6bS5Q0rbhk4UISoQqgmfZrLLMATGbQVlBKaJLN6HSgwqCxx
LIHIGzFxJYWdwJy6AdNtUqn/VUQmbnNSsRZmuuYRWCl4OgHgx2usxi6uo2N1aHamM3PyyS0bWf8E
5vTCashSzGYBD0PB5CuwyoFuYwocIZvLkmspzNn14yIOegRFmy+Z330bHNFdfDrmGwM4bP5BuTgj
NMfo+xiUo1C69MqTsANjbQg4c17M3LrO17+GHsvKLypiDvrQhJKXxO+6+KR3wL69WaI7Mn/jXLBb
l95aEuOBfV80eqX/9agq7wsA4Ci+cmNCM7Bb8XZSN7upa3H0sFeKYVphIgG6+xiYiG7j/bLv9oG3
HBZsjXS70OPNEWw++tfy2HeCJuezNp/tlxzi+/hY27lNxyLbUwvqDID7OrxFV65MergrHY3Q7ABR
AB0ppr+JfB3rIbVFwcU6MNWSfXzTipbGuSO4UplLoku1KDeXs9TRHW7Tu34XOagwP4xOsm9vaEmU
OxvOMx7mVRCOGbCFUjxcf+0zj5A4ADoG1KcUBoHzSt6cRF+dJTukmVRV1BGFmiqmad/1b+31fC1e
LXvNUSs7AWpbDrpAZV/7iEf/b15luhqzFs5EoWLJ5V5vYUjdcoyAYza0VyqRrY7cCTFv1Y8T2lnO
6F7Mw3aYI8nLSuSeeWiHxP0zt2cRw815jHQiQYTylp2M82pNtW8aa3JVjPPwwtlmQrH+ekyU6TCN
MrYaDEVMckeKC0uN0BUsADupdnY167bef0v13EmGkacp72MyEUcfJmOKZlhN4pOf4zVtgsZ4Lden
ye3s7oo/VcGJ3RoTcsKBFH1N3T/pQKMV41qWf/TRWymdJmwuXT5HnnJMqEnjWFDKGrJK6S0pb7Xp
+fLfpx+HTQTX58YElbFtUlmkQQVglC+ov5100wytpOThsG9laGs5TCDRejUPetCpeUUz23IivetZ
H1qG0qSW0sSOHLSnNF1uUrNZdpc1pKdxQUP20ScvFXZOF5gHyQrPGIgdlg+zqu9KwmNR4N19bDMk
mNEfzyaIimKrfQ73wHF5McEeidJ3/Vh78QNvbZBjHWxbBKhXJAlznF5aGK9AhHeHuPp6+fPxRDCJ
SpgbbUIyqlOpRA4RRopf23DOiBf5WVpo8IYbpZoh+A5YbRDd7tTeh3txsfK7HIPs+iFtnPaU7Js7
gl2WzvrTLIJtliyKESpLj3SM7BbsBGp2Zno0jAwu5lud/Ebb5zc8hhGO6+lMGJmKwRhFFNi9Zpxt
MyotsR7sbOS9jTYrLCvX05kQUrdxq2JZBm+9SngBI3sxO7UhWkS5HsbeQstrr6iHuWudPOQgYfE0
ZIJLU+BRk8iG6JUNWDeC6MHo/C5SOFNFPAtlQssUNMs4tLh6BAMosoLZ22M5ZNYfuQHbC5nFpF7G
BvFL195L+WTwCGE5n4rFDJubuWnMGA4gSqrbxvuCCLs440EX0Q9+IRayXNCLqetZteBTSVHma9Vs
jfG1OT+kwU1vduCC5FXAOLHXYIJHlsdKP+aQR/p7MQotHzUpS+AtvHEMwKD/vkrHq6wYMFoGKYrw
MpqgdgVp3+XT59xe7EC2WZXGIhCcTuJj0v0M+Vddd9wUdNsIFHiFpKnIzhhP7dKhkAEvhRpvTA5S
MaHyKmOKIyo5HkP/zmczAL60KsmmqhqMHHVW40kZaiQVbWo14jcM4QXGSe7eY+6G0vbZfIhiQoCB
2mAmxxBl9ljcGJd+HwLI8PLp8GQwASCdAqEiJWRUevyimNOjPqa8zfnfvL7+VoSd646B9VfWVQVT
3pkmONRpkUSwOwDX1r2dvUuAfEl2OedFtG0QH0KZN4kxTbmxyIHkNfKpnw+q8ZKNIieynTebLlgD
O93dKRpqBFFDX7PJI3mngzaYSL6jHO2KM3/BIsl3PBns8SX/ym87/ebh8KEiEyLaXAy0sod08YAe
wE2zn73Rr1Bl+o+v9g9JTJhQpCSUCpRC8JYdXVr8qbAbA9AeE1NFs9Pfjqld2Lx6yHYE/BBKT3gV
m4JR1WcTFRhPwg5AKKI0QQorj68TlJIve8FmcRJzV//zahYNTM1iMJfHyGHoiigtTprXxKfYpGRf
v/AIjrYj4ocwJoREFTpckwyfEw/xvt7RY6NDAX/6+ZjwkRuJGnYqxMRI3uvwQSFo0RfHeeZBG/PO
iYkhZqOUZdvCOISmAIVXMVrJGDnCQr6UodR7l49q+xr+38fT2CHvcpk1KREQ5ztjvp2z6nleBCdU
Bkvti+u5FDSnyHiDWttpIO4UIgGZHmGfcbRczoVIXs6ONvjtXeQNVur3/vTEp5/cnN3TVrIYVzPm
oNSlEMcm30jeDBwX0NnSSjKlLwChgBNjKfzyJ/1EmnAu36xEMo42NXVJFAMi6bhg8zh9b74X3rLX
r1snvBXwRvebENOY3MV+7nellrXy8LqK52D5dTEEu8oLgPFK1yvAwOXwnimb18FKR8bpkhJp/JTA
SJNqwAxVngEHqLpb4uz98sfcdO6VHMbrJNIU9TRCjgmcSw8Ani+Yjj70ETbrR3Vv5Bi7I0vtdwbh
OMb2LbuSzLhh0I2FXgeQjLvodv5JntUTmez0jjIeiV6EsiDQMHa8SSfOd2XrjmmS1iNGdoHoKR5C
6a0u3+uIx9e2mXN9aMYuhUthWvWxSO1z0BwylNdLWvldpxSY1p33cSDwBmh4SpF/2mU+VoWaRxBY
N5WnxuRF7nO3bITXy7aymXyt9GLCCpbq9dlQBNQH8vD7ZGazNQjzw5/JYMKJGMeqrGQVQkkR3zRi
6xI15Jj8du1mpQcTPyLZiA1NwedSdt0AUo0M4IEU80kcrDMcks3NR8StLHwlkQkcWN+Y5aGkqUH+
mIrg6zNnq1p+GOQ2T69F5WfXFY4U7C9/yvMb4lO2t5LKxBBk3yDCEuFhHRADZMXtfOxuON2+ctPH
0RO96QAKaxT3/8sO4epK0JiYglUjXdRFpLIL5okk8RlxzFGV1Om6clervN0mTgRjp0rUWG+CocNp
Jr5xkF+6fXmKjsmBNzLO8TG2thiqZhEneYtA2e5LvbGy/CFJeZGDJ4R5BEihLpWGCjuplmMvgxJb
P2Qdx4s50en/SLuS5bhxZftFjOA8bDlWsapUkkqTvWFIssx5nvn170B9b4uG6UK/vgsrQl4oCSCR
yPEcOpFYGU04R9mA/NuoH2fQc5h5WKn2GOXvnNbfanXyeF0PWYuizEbIqdMUfYagi2ZYXD9cSiM4
Tn3AYqxk2Cc6s6jzS9lqLTSBx8R2Aly+MWbhBjCUjU4e5sBHQQfYp7IhceOmgFNt9/+gfYkc9JWr
SycMR11opZKYqL/ITCIrviNUJoKTnlm3lbVrlJWYjaqfhAQeql5HJ37AFGzCqvoT8/bbaiRM6Rmg
YQNdJCViTIvW6GPcHU1EB0WNylT3ynMAXYgYur0dGEm6wfOGjhYRek4uqKRGzCd0bSjnBU2Wy46/
JUCegEQBOwQLdHJTsVfCqLeqkWs+wpAO8gSCr2c3ZeBP8931u7M5iqeuZJBvWLmcqlRykcFzgtvi
2egBjzhMjS92sl0ona0tlTN2oy1oPxS4vGEr27x603TVqeB4lHnQvyGmZ67AYDWKIUEl+nr83PNg
wFMnq9dGRxaaY5HH5jyqZqwlVlKh44lvvbgsvCVULcGYGKHrpvWR0fCNMwKtmkGpgjq1c1TA13Tr
QW7Ngc9v4qwtrHDs3WYpHb6JrOs7uP3aryRSr5HYcUViTCLxMwn0oHIATsZfsxEBeGaq2mSNT26/
uyuJxIiszkyrQA0GzBQiUfaFy2DnNy1pOXEVZ3jTrPyog3Fgl16E/fWlfo6b/XbP/haMS/Cr4BbF
L05qBdyzc/0qO7PfoHeJ4HSF37X7YTehNEtoUvbtzrAjUCHXmEWHx8MsEW+alNV3UM8Yn6hNL40j
HMUghbGfvUxCI+v1xW5evpUMyueFl5sMoYGJBZWT79BuivnBInbU+v/LW/oZbK7kUK9XmmC+r1+w
lnbpaytWsX91i+lXvWIkALcDopUkypzouVAvYYiHmfe4i+4pblM7+aOKIe30Vt3Ne/VNu/1fd5Ey
LyJXZE0W43KM0R1QdQ8SZiPm4l/VZVcro9zftMEANZdhD9Oh/IE6wTmIgu8tyEfNMFed63qx+UKv
ZFEGJq7QBMnpM9ybBNBt4Yss3qTTANa20gvqyxgdUBBmmBiJpYuUiYnjSq/SYEF57xPNMQOebPHS
vdTAGNwlx2JvuKT5TD2qduVIfnqc0aEbO5yF3+5b2/CSA8mSxPY/wREmsq/ZBMoY9SgELWhYxn5o
aOTpkfItOXMOb7PqfuC/Y7iDUXBgGSG6RVjlqkooKli/zk0ehOP8GPvTrv1IvcrJ7yOMaan75YYg
mOuH4kMyB5fzMewMst6H64rAMEKfyZyVFW7SUBd6Docyi6EvjeExF2SGwWW8LcanO7KSwQuLkANm
k0RY4GccTOEQngDTbCeH7jR4bI9jO9v2pd2fH7QSKIa1KOn5RPzC6qhchJdlADlC4uaWfqzh9E52
yWREZAqlDFOpAk+Ca6FCDeAAeAc9cJe6NjlrANmE9JidlG8sz2rTYVwtkzJLYQaEQC2FG9cJN11o
2A3vQVk5vfCu6whLDmWYCrkdVVC7QEfiyOvnxBb4/NAJI+rjLOBDljpSdolP00AKU5wc8G4CW1fD
zArnhaWQrAVRlmia1TwteVg/2av2gM9Hu/eEkBhIEXf1wyeS2j7xRhYQEvn2Kzbms+VjpZUcMoRa
LWAb4wjF//yQddYyvQ3tdyN6un5gm7uogLgW1LXoZ/8culpJCjpe1LRBRYDc3nF5Ymo6q/q3+X6s
JFDKrvSclPECD6c+jyyu6L0s0M1FaG1J9DRgvkevrfZwfVHbCe2VTErdI9mo5gTlI3d6739Kl2pf
uQSin8xYYx4ne01vx3PksMLlzVdrJZVSfm0Yo6xPNPgbQWhVYW1z02JGAWtDN2eF1ZUcSvOrBpOK
egbtGO/yJ93v7wl6SQx8FrM5aLk5aGbjgHELWNziLrST0wIs5sRmbDFrsdTFGFJdQ1oKisNHlo5B
bwKC8yjl5qJZ1U/eQK/k4Bl7dbaDV4Zk4iD+djlWy6ceYK2KZhHFJfIeLu5itx5YUL0BhUgSfgC3
iGECGDdEpmIAjJ6CSDDHQpfltgxBrc6/MRa0aWO+FiRT3j2AyCpuiiChdXRPuCT76AfpqM9P8jfl
lDzpL8GBf2bl7TcHrFZaJFP+PlfHC5cDgwAYhNo7RhcuGHSyiwN3oz6AVFDyKmD0yW8qYtjJZLVv
sS6oTAUB6DoXtAl8DO7wbhwj9Ngi22gHezT8dSbACWab5I0Ldt6YLOqK7siUMRq5SItTDsZo9IuH
dBcCHq21g3cwPFm4KQw3dntsYnWwlBmSkjQFoxo01djxfr0brb96iXvODP3cAnlHaX4Aoe2mRe44
Q+d7YnUgZlHvJTM7akxKD+amU/apnRoOaDw4cdJ6D1aK1Mm94pkD77PsgkHY1m61S+Sz+n9Y2k1Z
K8C8aBovYssNpCWitHFU/j3lnvsm9a7fo81HUzEUARBS2HR6Al7kwO4dhuShafWDkt3Ni+qUGmfr
/aUQRvO6sE/wyt816UsadX3kEaOxSw1pKHs9la+NLfriT+UcqibojByAcz0Q11zfA3fFMIub4Dwf
0SXm9qK5+MMTgRT5B97stlH++ijqWul6JA9hCG9l9tMbLnfTw/hRnppd40yOHJl1a6vP1Qcr4alt
W+QvsdStSsR4TlHKIuHoYzkc+X43hn4VHTttj7xYEXpq4YCrQZvRIeC0uplqZjA7wWTNxVHVHtUU
G6X/nKe3JebNKR0wsOUmqZdK4NOzy9ox+J8AdlKfe21nZDudTO+ajbZftF0zH+b8EHLOiP/vncZw
JRRZue/5sBe6QzldpPE4yrWpC5gxSd4rwakN2eLEymqLc5Aeh/RDSQ8SxpXC2eLU2xKxZOOloql8
cMMzGJmK+nvdP8rLm6H/CyQgdaWulHEIw0QT6goKFIaNGeXHqs3wmYzBF5F1Kag7H8161tQKjibO
TBCqzqaBMUXd6f36iQPa2OfcliPfAvfI4j5q4LN2ZpZhYtnkbaKhLGOwGTyvFk0ZA6NLwiAg8YFS
30XhsUtqM22QkVH0PTwKWxzfr19T1oWgvBS9qCJOGbH8epwfkhwTm5L4Vvfc23Uxf3DJvm4A5ZMI
SwYAiRyHGc9g/RCtZD+DYGw59h5HmD9uJEt8mPzFy57mo/427piZSsYVpJME6dwEY5AgOCcIc4ud
Ojq6cHRTjECGKmBSWsFdA4n65KT4Rygpgnv1Xm6shVXQYZwwnSWQgmZs4xQ7MQLbGhBUZg1EjaKt
d710jsfnNmZinm47aH/vPZ0zUBV9wTQzJCqm6Nc3KD9DjZNn4y4wS1CCh67AyMiwBFJWVsPQdjmF
eNYVPvVCOSrMPgwu1zVqO2r6WhRlUqW8WbSyh+Ime8CEe2TIuEZdjIUAuN2B83UhP3Ooq/gvNlqh
y3uspYXekmF3AakkkNS7885gGDzWtlGmCNXeNFcCnBO4Y2BiWhCKRhzjWd5OIK3WQxkYaVb1oK6x
b6O/vKB8vQMVze10Z5wIys+4Qyh0/ZyYAikLE+jakiG6JgeluAo4SyVQQQEtGbjhO3EHyENmNYS1
j5StkYwsGweyjwPin+Cntpt2iqOdFgsCze4Uwo1krJFxpz+7YFdKwtdRxmsLrHZ2VD1CEi/stNCs
/dozMJ9mhXvFl5zKiwO7fBYZL9h2BfLrROn5dEOt2n5soKGkHQGkIfCoJkwZw6KS4Jax1E+ipCtu
HY3+H6Tjf5xIwOK6oJZyFLf14KtXjpGa87cBw91yYgoe5jJsdNre5rxZjJaCYeB7xb6+7ZsmQBUN
BYCoBigqqHPOQBIpLsTMRFh46+noRzUwQ87y3jYP90sM3YfBJZnRNqRi0XQnORHtdFCsuAQAmeBX
2eDIesCAcNtuml5JpOLduVP6piuQJ+G6MXwKAQJiBaIywz9MUXPNUqSJmiWxjbqujrmGtLOFBFyi
WpNRirbRZT1+qKoVVim3TxMhNoEjlj4NyQTXs6siOxRKyanLTD1fP5BNX2r13ZTLv1R9Jw01Mo5G
AOTdRTgmMabdi94ejeYZeLJ318Vt3vOVOOqZaY1iiYYK4opZsYH6aVWGc10Ca0HkC1b3WiqWJBUJ
6NzAfRd52ZYE7j7HeF8WZP6ksIg1WIpGObxNF8Vq0w1IpQ5kTDJFeKLNN4OgXzSjsmJB9NWOZ6xw
u3S82kTq0YmWtg2KFNq99Cbq+y+EGiz3xD1QYEmvKWGbzbzywE4GboNDrCRTL1EeG02qSXiJUJnL
zMBD8Yr3RMDgHvHrYv/FWhwLdv8SPhhevG8UtJvncFdY3HAsPaJeqLFLglQjehSUVQU2E8kO5vjx
uiaRs/vNbK4WS9kqVVr4OBCx2DIXnDL60UizX4qjd10KYyX0IJlUjuGUiih7gt/B7DLBBqsu6wEg
6bwrK6GHyXi+KFqO04lDlNz2AIcegL1iC7vYk95CRCtgrELivzA5P7UjfzywksisNVJGBrLrtkVm
1dXL2ZSr733HML/bUyNfZ0UPloXyFMctKS7wPoCv8ZbL+xkOX8VsDWZdPnq4bBj6Zkk5nJdyWVz+
qXJNoFneBw/yJXsSLF+xykv7LP24riQMo0bPm+WROAd6jdSi0TWmGGrwND09fg/5p2AZ/wUmrbra
Ssq6NHMZZJOAq4X5Q5B+Ktk3sBPsrq+H4QbQA2dNow1chXTpf/B5ut0IO5H4LDeApXeUlejbZpSn
Hl5lrqSPej+duCRh7Na2r7zaLspKZKlYLc0M3ZY9yS3s7Kz/iPeqWdwnZuQEVs0KDRkvDj13xmlg
MRZqbF1sFHaYLpE5zcaxjSq/ygM7TNCr3CQ/rx/Xdl79a5EG5d3IApdKMvGnMsDHxiiEiG9tapyQ
hziK8qvRAzWbszM9NvXgexpXP8FjVGHkjm86i9OmXdhqZlmwenoZp0vPqeWtEYF8HDvB1Qkaw8pW
NVVV/bi+dMYjQPcKAum8iaISK5em51jX7MI4BhEr8bodsa72lyx15bRoYgUgb4O8q6fmAfOkp8Yp
H0qbN9n5VJb+kAWvRCXSoCdLjzJi2iApFoF+NsnB7Cuqe9ALWwU/yiZ6I9+u7yLrqCibAvo7IwkT
rG8QbwXMNSUB45gYBoXuGKzLoY+5EGWANAg9QdbuxWoMzTJV7aFeLAA9Wm2dPQKMiOHPbsrVJFHl
NUI68JlFXu0mF6iREXctuf1onEerr+SBjGzHLGyRDfrtBTckXUN1SwKfBHUBY75K5YlE5KSHRDgW
tv6tckMnPLW2jrCxvCR3BTMHvqn7K6HUsx0OQNFLEMlhOvy15Q8q54cl4yHYfk5XMqiAQB/aQeQm
1AkRcGZoVxmOBB4amVN/uQcpqj14kwPUJubTsPmiruRSN24o+1jCIBOeBpU38zQ11cxfJkSKaHJN
WAD5LGHUnQPSX9YB1w3XW8KwSh+Wr70oe3XRf1OyxRP5jImBwzo66sKN8zDn44TlkbLYsued1Ek/
5lvJ04HVXPhpAaAvVr522wlb7SnZhtVliHUh5QV0WbqagGGVfZOg6Sj63rSHLhvspXEq9Vu1hAzn
dhsqZCWVeuTLGo1kYYPNFQGZGx4UQIyNwIgKbosd7/J2eS4+OmtG5p/NA7vdjbmSTT3+qMbVsjpC
9vDe/ox+kDQtaVawJF/5qUBz0ShtM1GxyLW7YgtoD6At6kquR9i65qU4En6qbmc89jbn/SMgp833
4muJ9NNvxGLLzyQTHT+RKenMVa3Az+zSmhOztRU/2S2nygrd1GV5b9stZSvRlP2p5XDk+5jsrtvq
VgQQ68/aQ3HgQ0d+n23pSWS2EGy+VCuZlD3K8y4NexJbp0p6LyhZaoWAmXSuP4eM22lQxqc36rQT
Cuyp0lVmL16m5kfCsea/GU+GQRkdDDlkC3jusBKAn/ThbGZ1ZyYa/EOuYKyHtWmUtREFFB9rgRhx
6U4XfmoD45Vl7RdlWKpIV4NMgsZrsRLaER+0llwLmSeVEqsDbzs1u1IAypwMup7GSYuz4XbljXIg
Q38zcpQJejdCNgYBebev3WXKgFTxKEcxqe8XR9EiL19pNYd8/xm5slrHr9uN36jEyrbJAAgPWTPa
/pZ96IMe+yhYyT/qE2Hs429kYtoiJZFMGoBKZ7bQZmjXJ+0e/fcAUOoeWXQg24mpv08NvRe/Pj1o
ts9bEKmS+D/etShQkimO9lFIrOxtAcCyBhRPlBIOamlzD0GONqDKyjxWo/x2MLj6DMp6iOKgjgOp
f/9VsQQLuT3stM82LgkcXCy4L8b7g3GRX5edC4OsVAFeXN6bAfJA6O70fe3Fnmq2R8ICnp5lVu2C
rOHPKqvxlF0ZjFIqC9JdGT5pQD0hfXrgdgdvLcrrQPQ8s5JHDLdC4ynrwseD1nYtkh+zL7hoevSC
3V/k9azC4XWLifHTX3dTS/7bg5jyJ3F4EBLUY5TaEseP6+Z/M2hYaQllYsR4LPqSlJNJ0JDhxNK9
4CQ+EwLh+tOt0aDfM8CRo5TAm4+WcRYtEU3ZE/wjAtlZHiHRyRCsZBgpYDG/sPTy80hXniCGjoqx
62CwR0v0+6cZpJa5Ve3EM+hjrdLNC5Nd5mKcHl2kn9SgEUcS2PZq6C+oA5gan1iLMF0MMd5fP0GG
a6L9Vp/nBqHMC0zcLefOVpR73kEVj8BMNvuOQ8BCwFdZ1oWhNp/GZ7Wpc1gAAorQr/C+4kqH2BsB
sSIeWG7Xdoffl3p+rn0tp2mAu0ruGxeZRm+mOLPPAkMquJMVP4xegBHx0FFujO86DCn4E+7Hg7Af
HKJS83No58+M3WaYHLqgL3eB0QzklSRogNMe3icgt7JDC5/3E7SYxfJ83d8Am/OvhiDWxVhOib+h
CEd5PBXC3cDqlGJqEGVsCmSDYIGIjEt+I9jjKXZya7mfQJQ4PmDajtkque2kaUBDR/FR52nygRH5
wqgLYLe77gXWjWeN0vxhRX8L+A05vO3A26HjAmbH8D7ducvBsMRzuf/2iRZ1YLVd/eFd+JJH5USq
ctSqOG/Q5h/0pSMJ87SXQi0x+UitUV3tYfUAJHBAC2VlRmrcWkA/Y1o6xq4qtONh5J3YkMTTaI0O
qYAtu/wR/WYmwdPmD+xhPOY2Uz4GAOAzoSatEq2jvM/OZ0fm7eAPToDLWPgc05qzlkg5GY06xeBE
xhLz5kOXY9NYXq7fb5YAyqOoOrnvlQwGp20+mvExNxjhwx/csi9Noe6zLs2yoHPQzNrhreahcnOv
M/Oj4aFH2otdZsPFtr36kkfdbSPgo7HXEbiSBiT5CWUUNGK+tK+C3ZxJ/6x+VO6muxhda0Fp9rfF
nfiWnVh+07YR+/oIyssQkirsQOCO0AKN183zoBVmXLAGKbcf3S8hdPwi9Fktw964BT/ca4HgVQO3
GwD5bqH7o7Sv68l2k4XxtzQal2fh51IKBpzj9ELo3DoX3bEPhGrWsGq7eY0I17O9WEj6uMl31ru4
/fx+CafMTSoLZd8CtgDkLd0+9UnNikQUzFQvUY7f/esvOZRFSRpF6DIJoYz4PXyareTHfBM7xr38
gJFIv3idAe4+PHI2C06ecQlpfHAdbcqhnkGsooAPeQH2UTv8uH5+rJWRT1g5FsuA3r+OYN8BIeNU
Sr0XqMBTV0Y/yhU/b6tv/5s4yqwM09TFE4l3hQHdGDHKGqd6uBQ5cPf0eX9d1h8C0K9To0xMw6VJ
NZNITPZAzdvej6fknACY2MkjGwwxk6WbipW6wim602z1NPWWsWsj1Hf+nZf49SGU7QGmA1/VmG9G
tBQiEo5Pn14iE77nD4n7LzmUedGCKc1HcheTo3EO71VgJCPcdbX7YocM+s14LD/r7yzIM9arT3eQ
FUsNgJgEtpWAnnQIdslFhB/MXiHjRtBNZAunlACshST+Ln2dbMkuLtGlM9MjsMAkB8M1Lqs77g9x
09+bSgOGl1Lc1A2J2KSz7JPxMwxCc+jPqJzmiXBXgPWgNlmOFMus0mA/8aLFVUhc0eSY3gz77Ifo
1Fboq7d7/aFxbiqzcLQMPwBhd8nfrl8c1ttMV9CW2tANULMT3z7wIqs9oY9K3rd2vQcaCxw3n/U6
sxwoGgFIBdcqWLNxQ7SL6qe7DHBX+v49jTGSrVg5OLhKxhpZikQZonmUeYUnAmXDycr3MmbVjxlP
PQ0ElOmFNk0BHKg8msy27c08gAM65xbjrMjTc+VpopHDS1EEaklGnF1f9WsfJH1WZ3Jg/+i8gum/
sHaNMjBl0Kb1bARgsa6kFOm8oVELzK7LTWQylsVwYjTKiRHluJGkFOfTvICBsQHvHKmX5Se1MrXU
FIDabzWmfEhk5tVjvIh081cvCFnZKx1yFmn+MrTRudKC06Avk9Wm7fdMzhjPFENR6DJypfZi1M64
bFmNdF34oZa8GTYs+B7WnaZhxUsjlpKQh5jOHmzlCMIWCxE7rFi513cVextZFoxu/zJaWZCjGnZz
eCHjs9qBJJwxRPvYn3IL02rn0Z6ehFPlp2f9hlnDZlyL31rC5EETQ6I/LcILgp8XOtq9DMiOzIlS
ps5sN4t8ecF0M5iiR4QVB7dQ9AjA6LQbfBLJkPoEy1ay9IXyajh5As6cAsPCt7pbLjCQeuDms8i6
gYy7TveDja3cDABUJzdQnM0EhdQUg7vp4GDoYB/EZvge+SKrQPbZ906bM5RBNBkwAYKK+vuv/qjA
FUrSh9AaY9c7qm7hAbQnM/ZaF1yQTvSmeUgAA/kosOSDCqZEzmbOPWyZnvUnUEZuSqduESIsvMcc
bXZbo7IaoYeMgFATILfmlL4D9YVhx7eszloobe+GkAN3Zwgat3I0ezKRmOTmBNgwZbmT4tRlmFfy
565s8+flXbn9ALnOwqJGazx6sc12NtOf3VFCnqQ6YPzgk1xtV7/0brkfvIiZBGdsMD1pgQhDGAcy
5jGExV6Vpv08tRh9mOJv4sS9XF/plhav9pWeswjnWA9jCXagBjDt2J/q9uF/E0ClfhY5CAMB0ETu
Uj100mM/MBawOU29XgFZ4eqoloXX9UrFfddPhHaFwDQbVl7jTnBO7xKIPP2t+GCxihElv6YglH80
AaWLFxIiNXyRYnE31cCzAIp4F5oCd5N0rKQdSyEpqzYmlch3pFhoiMdo/uBk3pTTg5CqmEaYrab4
Fuoi48ptOp3rnaVsTVQCUU8kaGcgTivNBigrJDhDi7xxh8FUtOz/g8HUbX1EakuGhQObGbWvozJp
BUcyhdN4yw+HXOxYdnursRxVx78lUDtpSJ2m1CRRDtKQuQxtedBNrrk30v5oZO95r7qRdlEKgdF0
y1oYtZlJUUc5b2Az9ThwRu21XVjEKCwJlF1u0EcLdG2YjWyqGysRDEAoSqyx0s3BLCT5VcyhAKNA
oCHYQ75Cjx2wBNz4J6at0ifhPbgLfDJwF570Izoyvf5FuysOwl10Px9JaBJ5wQ0rh7f1yK+/grr0
jZQkvKbjEEFhaKb9CcxsXH5/3XJtDhOvhVC6iKGfPihJG1HwqHqLXdjtY2lWdutUx3gnHJpDZxqK
qbqJI2CwBMSz/yZ9t/4ASlXnIanRIIoPIJSwLepHDZAL2GI229HWcijd1LOwGXkxF1wtkUpPD/j5
Xo2NDMNBE5cZtwDzrzV/GmvxIi+C7iejkd/recLBtTot1bD8SI1RH0wuS/J+L3NlkZtxUzYumjE7
a+jaxZcMKRx3189ns11j/dmUwo9KJMUzKd6UP0cHCunrEvIOjdNlyHWA2pHlWW7GCGuBlBNitEo0
B6QBEzg7VuBh7uVMXHVwwtjznt3v+Yen7e+7RueOAa4zqiBLIdVTYnpTQCcKKIXr9uDz7uKQ7EZx
mv7V7O5qmTTMe8P/93INruS2990lwSC3+kCg7bq7PLUC5/pBMi4zzSSZpEYeh5jbc7X2RQ6euPnc
CS/XRWym/tZrotwQ1NiLqCfxTu2oHm9xpnYI0B/1zO+N7/VRcuS3wjKOxoWVR9l+RAUZmG8yrxq6
TulMNebCoqLNBzMIZtyaAPgBY4s3drZ4IV3QwuMkI6OaMhlxNp3IL7l0x2Uc9uNQk0Ah2vc/dV92
ALwN5tPRM1pwBEv3t4oDYHj0Ks+HEmipoAj2irvqtPs3xFbg65BUWVJkzOhQRjRpAP0tl5jjkuba
zYYf4sQKDbbPdiWCMpOtmo6yxGP6p7MFd9h35/YRrGOkskJUVoqt/Byfu8eQmbfeDGs1UHLwvAQ0
RIOetEjTKG94ggCWZur3bBrsca4EcyoBTdtFg1mL48PUAyG2blErz+N9UszP1xWbmObf/NDVF1AP
4aAUslx1AdJb4vI6h7It8qnFl4BCUNL9wLOydtsmUNRFSZV4UZJo2zAZxjTySqIjb0Byva2HDpJT
settwlWu3wjfri9vW56EPkwR9BwgfqGuD9gm+FjPZNGtXuIa7WKLnd9FtuZwIHOKcX/YRBrb6iQp
Ag/4Ih5429RrOA5RGyUGbk4Ao46h5ofFThKwOE5AhiyAj2/OAMPpEWeDA8ZmKfOmEyfB9ZVFAF6C
uPDXaGYemiKAewr/F7kD4PBbysQwhZuGYSWBui1ypSqyPpPMYaxY8lOqv+YPYcbyEzfLAtpKDLWL
SLxURqghQOpeFODVtua0j9G9ufgy54728gTP0AIqw3K5rjCbb8lKLOUT6JymTUhdw7sPOqcR7rMI
HprMwkdlnRKtlULEjzM0x4VlcwEuZuoTy5snf+K3iy0Lhs4LhqbqNCBkoeijJnW4aH/5fpwjeeSK
sVzMzf1aiaHsx1QEMigMcL/KqTOjarHFpEdupXKuH8ummVqJodS6kuasRE+37CrSj0K67ZLWTNRz
zd2JTH7ITf1eiaL0O2rrgteHWHfrpQP9ZGiXwWxNmOxTlcK9vqrtM1JkAZZJUEQa6WwC+EyXLzij
4hgA4kTej+58bDxW/XA76Sd/ySHJ3FWKo9WFbFCESEfGjYAagTTBUffCwXCKQw7aMtI/oLqiye/G
3Ryay7mwWK6vuL2ruq6IAnojFLqEGbVZIdUhljpaxX6yW7P20P0vHXIQp8n7zm+cXkHnFIZIrPI8
v7U76SztuX38HBamxgCw2Y5BFRF0zoJgCEDK+3U/xiWKh1wodLQQ907gFwBqjA/jSdhheAeNvQD8
vOPt9qK+T9bkiGYKZHj2zdl+J1ZfQZmaLKoTPqnwFQgI91EFGL/IzrEZKO1a457zAEwC6MR2x4p9
N43PSi5lfHJdKcNFTnU3EaQDv2gvsSYwkJX+sMOg8OR5VdVVusKJFmIhUSQcN0HTab3h0N4Awue2
9/oPzpJOo02IJzIvcUQ3c7TRLF0gN9ywuoE3lQ4uo6GCUoHkbH495yBt+3aIYGKHtLVA77LTet1C
sflHIPXv16/ytiu3kkXdMQCIV63U5mTFgZc7027xFP+fVSi2Y4KVLCoYyYygKhVM5iJlGdyNNyhc
Ow3QwYDRhSkKQujBbNAhX//ba7KSSJn5IZj4rCc7ObmTjaZqtwNWUY6G6sbT9qyhus03ZSWMMvZo
XpxriYMFzgZgXMhoc+JPGrOnnyWFsvNj2UtakENFO7vYy5lJ8JdioEKAAhh1/9TOvCdWTx5rFym7
o/Al3Po8w5MP9s3w0D5Gdoc2GaR+jpXHam7aRLZE7P+39lP2ZczUjksU3HPSpjnspcPooW62b61p
pwJ8KdzlPiEWJz3MmR+6DWZiCC8ht5ec2A2s+MyEgNq0PKsvoixPn0WNmgngSZvxCHAlGMakN/Hb
O0GtGD66OzZM4XaK50si3Z+rjHKz6BluSus0e102pbcUbZCaJ9paiiEAlve9CRqgqSrCOR7vnEyP
H3R6hDa2GCcse+WN/lrpJjni0W1eS3vezTB7mU+4JkfY9esGaDvb+CWanj9QUs3Qa/KchK/dUQZ3
G+nPT9zmefTiO3LgvY2U+50IbBrxLQot1iTJZpfSau2fFnLlZcx63UhlDX1Dut/u9gK0jHQpZT5r
qds39+9NpgcRorw3uHEG17Wi3c95ZgrKN47Vn7vZ3LZeDWVjR6Nf5lyBxQtO3DnfTYfUEu5UYBuD
MsMPHyWPHCbGSSzd4vYISSxhn75dP9Lt58uQVZwcctF068koB4s+J5XuCgWgVKfMjpNHLb7IsWJe
F/SHa/IliTIVcRkqSx1AbXu/QG66cGMvPPb25OSgw2H1Xm1LQyjOY6pfJP7gr8+ykvJLAE5bKMp5
dAgXlQY0ywWFthQBMcvz3NzElTDKzC+xWpeqDGEDrzuGeuJDT0rNQtC963u4ff9WgijjLnd1HjQT
9lC7TLYMutdgn/ul10NL7PgxOMqAUg8tSTZhXJ9HUNaUjGHHTeu6+gDqEBU117qWx/3Lmx5oE45e
1Nb1NW5nU1YiKANeqJ0wcyouRRPEHQqVhT0byvcllfygqXfFLD+DCHanxtJFzQKH00BX2omVOWoi
A8Jt23n++hLasBtjnGXiCGtHjM1iC6b0LAhABDMc4GAjtwIkmrv2LT4PI2MPNo3PSjDlU6q5OnRh
hEtZyU+hNJqBfj/HrNUxjpKesAjyrK1bHs5kg2YiErCNHiHK0TCWKzgVHkrWLWGtirJ2Q91MWm5A
oDI9L0loGbNo1fIrQ31YUigvUuajsJxKxKGz1TvjYo2Aia9MwLzCDZmccrDaFmFXyJzm2I4+CSsG
Uqwqj5mXXy0O38tjqhDsf/3751iuM+50y8gsmcTCqVn9iL4FHulhIlyCBr+XVFO8DM6C4C92mfaP
SPvNmV59DbUNYwCI82aCSUqO1T7wBTN0dLvGYDIB/mTLI4bnd3GGpikGyP8Q8/66eAUc5YocI71d
obXX0iLR0RTpJJcZ+ial8Bwb8vP1c97W3i+BxA1eOQJ5BgrvSIVAvh/vag20A1Xxfl3EdoCpfcmg
T7TQQLgbIU+nXerZWSRLC8585huD2aI7WvGSe3Ewp9rSUGr70TnoN1BjdDbuRJeMCLNVbPtR0yUw
i5O3WqRHzeogHvg2Rb6yrsoTpzciRC93I9rJzCwpX3oZrQKtNAhWK0y7fl7c1qhu5wrDMNd3Zjs4
/PoQ2jK2Sh63o/CZVBqOy760csv4xEhEmGGKh/7A6r7f7EREsfy/S1coBROLJu7rEPFahzmR2uli
k8T8IIQbTNkmiOREMpAhbfkwX/6Bk79pVlbyKX2T4kSbs4UU81EiW0B9HqJUpX/rJVMBxs2F89L3
1FY1kHv9r3tNaaH0f6RdR5PcOLP8RYygN1fa9t3jZ3RhjMzQe89f/xKtfZr+IIpQ7B72sDERqgYB
FMpkZUo6V0PjjADzNTN/JPyCOgY1DbR0sdEX8YVVbl32ZDdrpXxHLaV5kHOoHA/gtdVesw0aCa5y
iOFG3R7IwcQ0wDiQbPmD5jWX+E7Zqi/Bg76ZG5SxWPWV5Xjg5teQnbm56eIo8sqQXqt6YJ1+l2zC
Qx++EGXR8RTesWb/Fz3ZjTkqlhuCJgy4hGQY6ZMQvMsBBrwxBiUHZp0Uzvo9Yh0qOpyTm2KsSjTG
smraz13yffaVoz6JX9bNsJZEBW35qHB1QhJU358mc9Ka+4nH89t3jh4Kx5hLWbVPlkEqhBvCJO6M
DluGueJd42QnQzSzXboNNuMWhEkb6cocgdbuoXyfDohUt6OXPfK2DJZmlucgi/vtZfrcTxqfYBjq
1MVcAlqFHJ2DeeArM1P4GVy87THlMILSjT+mQGPs7KIQ342/onuQhi5LutjjE8ieuusvEvj9hUcB
qrjxWwYpFcLznz2CeQfFoPJU3md2BUk3iNaxMHnLQayuAlwIlImCJsD/Xp/En6CqFeKMzel1klYw
569IL3mrGKAhp4NcorSyEsGe+IXVGF18o29MU+cu5ipJLUV8A9THzaSFjkDeMr7zckn0xgZ11CSF
9/kI/G7wVbwVbdKHyCsOvgnYhKfer18j8k/9fpJ+fUkabwsnNBZqgeWUAmfn8UOWP+fRaM6QDOm7
L6V/mn2GxWVwzefqrvngje+bYq6r8gnOaMQQT/va2+Eb4QJWL/L3xjXuynto6D4Z39fX+Ycw43Oh
1FvXA3iozy3e2lDrLrxvQKPM+KrIyj5pkGwN0j5soDDQG+6kDMcpCTdDW7OyE2Jj7WNTr16tVqFa
lPjYpLDImY1V/OCc3jIgoTu9sJpXrJ2lHrwxrFqhRg/f5eLSavPXQD0EykGucGK7iwTRMq1/W//G
y57/8xOTv99sLJepiayQ8nPdY+TU1+xSBXtjLtrrZhYLEzfnh3rMJMGYQNqIy6+Lk5tqtdck3b6X
T/x/dTNXbZmbBaVJl2dKiZhh2sWX7L16bguT4AE5Zz7VtdkUZvQdgyLesGellaw1Ul4mnQsuBfAF
6IvmEaVLe84js4JyXx+xBpqWe5w3n5NyNnMVD7nSYNdiyKVMQmyL8+Cp2uuYhHbTf/VR1xLvgzTf
pHMGXrXWxtihqSgXI/+SC7zbyxlUDHGY+X0tRO7oh6aW89v1LWc43WvF/mYj5FIwhkBCjiBOmZkH
gzXJjHDiD9H/r8Mr0bH4gKColrHX8ZZDfZ0TrGkEXoxoLUjW8AjxqAQrY6I1yJX/zSWA4kaXdEmQ
DBp2XSfczDcxXD2oHp9jkAHaEI5yosesR1nvb4hhFj+loRqKomkGiEipdTa6EhahjO0WC9WUMdLV
FwwHv+gGbixQnnZoCiUOOfh3TY2ROoCqpNE3lSoxXsnFeOzGDOVMhzwCaoKHMw3yxgTkzsrn59LY
l1JvzcaP9fO36EtvbFG+NOoisYgn2Jp2Elil+k2ANnOLDt66meW04MYO5UHDOG3i4WeMSQhCGgu0
KI5sax4Qpxt0fS2GvcUH6cYe5Ur7RsiKmtjDjUL6h+LrTkfvYbCBttqxVrccPt5Yo6K2rsh0AWC8
n88fGNfQffWR+CXHAnPKp/iFc0jOC8o3L7LD47CPXrpN+KXbcC5j2cuX7vMOUN614eo0K0Kc0N6t
IaWduiHq9vVmxEucOn6MNtO6weVE/2bllI81irqfghrfmXTTEiBC+6/tJnNCN3gi7aXJzmzjLTmL
+wBayxPjPi6+JZ/GaecpToGvGiOKh5B63oGw0mrqzaBKtsYxy9yMq087UUyI5mj/XM8ThsNdFbhp
6Tr3C6HH2Wq2rRW5LHUH1qWRKH/jF40kh6QfDc0xKH+VV023+YTYYBM6xpZ5aRinhwaI8VVqqCOB
aJCB1Z9yW6Erg8YddLnP/IYVobMOj0Q5nxzpRhCREJ3bzG60KR8bM3ISDB72ewK5mSHhKYBZld/r
wAVtWeYXU82b00O5JKWv40yTcGnDTDALITOHwYdo2kfL/VC0yqw73Vy/LMz9pJxS1Bv+mMWwqB8J
R2+MIUf5kTT7r32uM6uqzLoelFfSwQ3apCOcQVmUZlU4eWyYXfQulU//cV2U11E4qSgqck4bR93J
loLWaLmXzc4mJMvTnonTYLz0EuV0BjWLMkwUEC8HIqOtimE1Mzj+JJgcvTIxA+awKGvvaK1godUq
8BxjfLMH5868zUGfRPg09XMCRk9wDgOq7Kx/VkYYQEOVZNkXQFSKnkAiTfYIP9OV9yNkmOUE3ay4
tNetMRwcrRmscAm6oSSp8gfZ5EVAXBvwRes54w4wto5WB+bSVKkgF4cgrauhIlDbg8+CUC7H/Z8X
m1YCLnxZb5sENlq7BuyBvMbRsT+TsjeKsdtx07jNId4Ix/TO2BZO+UN5XP+WLMdGt7NzbspqIcXH
DJ5RTnoYAGuvz8B/gdcuudQoexcHooMMyskTu7mzjJO+WT/lZoYMrSSZZKtFahanZBPdlXvuXsMo
tfHRWuEu/AuaiuXKzo1RytkMXK/Dn8LZBNyJ097L+bs/vlRq7Mz6XZejw6JZhRB6AmQj1z8260RR
zscos9GYUwQBoVBZkxCaQfK2boH5QWl/M3NoFRrIoMg0yBRhRCF8KCBBQFSd3MFsNmDyHIAhYlxJ
hgOg2zYpFOIAsINZodfs0IeMlIhpAcn0uX2UsVjFlstInxtIt2z4WOWEqMapiTS73mYIYFUbbBy1
SfCYxpZFLsl4fRUqtpmMPDPiHuel47dV+ENEySGoT7Oc2t1IxFx8xrAs2aPf09FfkTE9ZKpHErRy
G3jTEUXuHInOT4kKViqwnG3ffEZyXG8S+iEV1KAilbDe5c7jgauc8Axi4LOwM2aMdyQPoGZkhf2s
tVGRTBvF6cwX+JY/gf0/OdkSlwWyYr2BCuVYxl6aWjSUQdOw623I/LiE/v6KVxSR2jQg0WalFyRn
X9s1yqvMqTyPEwm7O/QjeKfYKQ/pNkKHi4Cye9CwGqgpcAAPC8AlTUxyTUYEpVC+RdKHQc9J45QD
bK/SDDsbQaepQpiapeLDskS5mLRsjVGcgYM0lPajM4LA1HQfEy5RdShk5WHdoTHeerrJgnH41JA5
LKvUNlOamH69HcSv6zYYbpnuqMRpn/RjQeKJ7BKgJ9lVDL+/3Cr5vGn0jGcpFP+UgYXzleb8CEzM
sXrinMQK36stJpEA9smPzKyM4bloisBOAH4p5FCyk73k3nAxxfUICPtJtju72cZ7lLYuxUN7F/0r
hW3tZsGUa8HkTio2IlxYNMmoQHdmE0T2GO+K7oHX32KfperIehLoyTEuk8q803FOWjffEoodcYtM
0MJYyF8QV7NeWZXyLoM05WUaXb1Yu1W9yZEOSLFPXIOGPe+2Vlfaw0a8Xz+mrNKNSnkYDJQpSUum
UBrH97jInMGrTMo12RbYMWtG8z4llNZH1I4OrRXfDfsA8dsY2/81q1EpZzODB0HUyC/xj+MhMstz
aCcWxIZH5/Se2Jw9v60vfRmZfHOeKJ8z4iyJdYTIiSw9BxUNSPqPOVhhkXpDPpPU5WqobOcWyzIr
PqY5BZVRhR5dhaXKXr0lfInlpW8RpnPWgLannX2X3murPPqW6mjn+sh6pJn2qVIxlwmBELc4aqTQ
0Z0Ig5RM9JYuoHnZigIy1+wxh1KBYo+vqHuwtAMYvpFmGhSzWeIaUmeJQKgIXjWgvaRT6wDshdzA
ZeLAWeZI2ecmJDFqtRcMUqMLg/BHIHObvC8Z0z0Mn0iTCSp9NIq6gK5OA4YoPjqJQWNJfG7m0y5v
cycSWPKMS0+YzqMpr2miqskKdW3D2s+7iUSrcQxoq55C4rYssl1U8N/WbwnLEH0rMfjstxNQpV3m
m4oPahCJKKox2yVLX/B2QdRllNsk4aaZxMMW8Ot9Zk1P0Dw+FqNZfpXN3gl1O3nrj5HbPETMShFj
kXRAwPFAn+kVgMpKdccZd37wPifP699xKcC5WR8dD9RhzRWGARM9QLmRuA2rZ7k5qwZju5bO+q0Z
Kq2I9KHg6xKfcYDEz4jeopwxRFZZ34q6TUHZ85VeIQhWirOh7kJQg2Tdx/rHYq2C/P3mxvbQ9tE5
VJtcwggqZ4ZZ9REjfCLniY6sbz8UWeaNCWHO8omP8aEIEQgZ/BwwcsOW7Lt23dbsUK86JzWR0kWA
ERPJvh7VmGNzR3gUBglqZMIx8EhnhLfFTQWZR7wHBnMCh3XyKFdRcxEG1EmLS8z3eoS5OEz5R0ps
wq8wkFSsb0r5CqlT07kioz5Vl5pt3pmi+Kj0KO9O96XvcmAbKGoWK8fiK367kZTj6GsM3Rek2tO/
6qQrsdcys0FUapwiC/omiNYq1ERs+Z7fVC/rx3R5vXDAEji9FHAb/O8ZmiC60wcNzlBSJ2CmOHdD
aLbTswp8b6u8yO1gKhHjoVmMSaHw+MsmdZ4arVRynuxmvC1RpSADeqS79XOskoVGY1qjzo7AIeTm
K5zeBD7Z7rfVUX9Uwc1Tnggsm8VawzRHHSBD64K4qGEu3OoeIQcETBdKGKRfzh6DWUygbj8ldXI6
Sc6rvsdxRQJ1r3vo1GMasNwnCRqzZImEjK05l0/MSJe4yN99wq89pPt20CMWtEZD4Nm/Isq3wZZW
HGsQfkw2yjPA3nshw2cvBnw3S6Xbd200STPk7OC0MWZpAAWRosZU2mlrgTsnzk0eupsYPC7sQHTU
FmJ0VgHVF840HtdvzCJE7PaHUO8TVwhFX0jI81t7+qgmpN5g8K/fMMrxJm8xZa7um0dSJRL+472h
e3u+2nVhQgbcf7KsENKnBIywpNmfesbmPy6TesAAlupznYw+Kw/tYbxOP6WYVhEfMa1iiUD8QXLi
6V/Vp24/LuWPhC7XuZw8/vpR3Y0PlZdZ3TdCiQQ860Pqpdb6Kv/wtn2eY8oXDQovSXkOe40T3ate
cOXbJeusjuLFh0yQbjaX+pjuwB2GYj9rvQz3S3MWoPfdKAFpg+lJuW3E/OsY9fYE5shsmixdgGZs
FW9FlTWDuFgGvP3MlJfi5EkNVBHLBrQfYh6JU0CpVrYVMLUKP/7lHMWtPcpPlVKegFkY6+RRdhSd
yNHQDka+RIjrIObIpJ8nd3DFPdGtvrmSofStwV5TXaIiM6V+M/Mnv85M+GezwRDftEnThy4qTE5i
DV4udq9uVku3/cZkCLkohPXoOXnvXaLwMX1MO/WqrNzufXdylbvmoHizYiaX1InvWN5yOcL9dazp
VmDqByXgLPgFsvwYQCVzUmuLlxiwNJZLpjuBIkhcJ0XG6yN6vU1IVstH1Ruew22+TTbxOQPwDtzR
EiZAywAbzaoBXHdxbZcpF9WrAD6pAez/VKyvju0+2ImXbwgQW3MazOl8Zd04GKfEGr61EGGGirvd
7YsX0Rs+ij3RNqzd9Ivv1DbmW+RNuFMulSNt150M45LTrcRS4XxwH2AzZgHFkFgws+COj/ZhXVgj
Isw+v9Tz3bpJsvK1L0O5NT2OeKGqcb/l5mlSG1PqWK/gUln/9oxTYVUuFeMcBbAAmneI2epge+kO
YFWxA5vVRb/Sea2thvJWaElWqpzjxZXO3fMXabvf924JzMC8iTyiTDlh8B6lp/Brtk03017HUBB2
enQwL/oXYr6M0IeeCVOVWK6BecHDeCbaAeM+s2QTo4UQ0cncnImDY1xluoUY1JlWZwESyWqMt3WG
YmIf2S0LF7mcYf1yGHTrMOOapoxJPYtPPwz5SzsG5hABzjowDiZrNXTw1Be+L/qwI00GwjdMY47v
jc+CXzKOP90plIWAHyD5DrB3Fp6H2N8Xoeit3zBW5KBQzkefqt5vSWOpcoqNdiYE9oRf+gmQ0sps
951reNMWRd9tdQYl6htbH4flfhUqVkLYEGLeFGkjiKaQagBBEz6gT4lKk4Ycvd+L29bptpk9NNbU
mj7k2hkFCFayQ3cTjTYXyr6DEyDJjmB3xxYE6EDuoqcOL8uYhF+kotAF8GUaKBeCy4sq21SR0syy
UP+sd2hfQ7QtjbsU2DKFFWkvnp8bS9TeprzEBwGh1kI3tjELCP++h1b35JPwPrT4bhc7cN4sUszF
u3FjldpPAJNTfgSvCVTngbLOvw7CaPKQ+F0/uKy1UU9Dm2j6IBB8qV59a9sf/Pi8/u8zt4l6GbKo
qOuQg3+Mt8GGHAnyCEsWqHdZB2LxYb35YNS7oApcX80humm1PTmCHTniYIatWb+M3w0eHC2Jpd1N
GPYw+8ASM7OCNkBrM1bL2jQqsp3j+p/+8gCMMpFN9NF9ImTzBKkMYpgvqTcxXM9im+3zIog8/79F
my7RJsR3pF4EKl4R8kqNVXnJEaKttoQ56PzELgIybVL9Fj+cw3ZIsKuiB06IrYgXlwwVDm8y2omB
NR5B9cVIzpYz7V/7K9Ja2H7WD5JCACbhNnsHmZP6Q3lpQIzrNCAWAAppOIiH/AsbM7Ds124MU56m
zRNZlglNDJnHJVD32E6Os4dZKDCXs7zNdVLnt/DmxhrlbeRZRoWRhFKNI7ncYbBQesxetG0HPiWi
5BHmZmZplrQ3ThAS6FyiVdQ7xs549r8Oe9ZXX85ebn4O5YaavBSaVsfj2drlAVoeXvJiPPApKi7l
OfP4i3aSH/rn2jG8+MR5hEsmeWFcqsX07eYnUD6Kx9REkRp4W8mlki2I7mACmdBbE+3xfxWe3xij
/FUllFrYkZID8VfSvgWsCF08j+Wt1v2uyFPOalImSZE6BLFJn33JeGUjpoaz/t1YJihf5FfqMCU5
HpARza0e+nz5/bqBdWcn0mxURitUxZDgaMRTcJ6T9FnmuXt9VBlBImMdv3FOacDsjOSJEnjBxItv
BuOP9YUsYh1vXOjVA9z0Tvosl4tJIiai+7h+4OpdFN6Bjt4Nsos2QNNQNcxmvLTIYdctk9O0ctmv
lZkbw6pYD60/4mgXYgFJRd+Wpedoxjn3T8Z/3S7Ksfg+J/8kgNKM91p6msQPo3hfX85yEPp5e67v
xs16ijBW9ZpM6JGyLCG14TF+lJmoyZL313jivkw21KNUC4Ozlipt4ifWAMti6nLzCyhnUbSxL44V
fkE2n8XcqdJL2SVmzTNeI9bGUW5CCRsBiQthYpN0UCEIkLyfyy0XlGjN5Jh95ll4MtYtoB0GEA5D
PMIg6ixWE49Wyb+ub96ixMPtLaAcBj+JgpaWiKjrwpyeM2duTR1zBoNpGGjJEE30zI2fpq/VnovN
FAPrPANHwdi76+m6OT2SEcWZQjxWlUMnCl3SsfjeCKeaqxnXbrni+XlKruncjaWkKDSDI08KeFnt
zgk2wsa3y02CWbm/oedhRMHi9ZW9sTf57ah3AlYmAh8DgdgtuHBRH0EPyGNsIjkHKx7lynl3Y0kv
oD0REdAV1JmbXfvq38kEj3LXfsWsfLmPQMKWn4oLH5pQ8bYZxhkv9ZXR58Z4lBd+15BlApPridYI
VQjOalzOq97+AhZP4q61pVKhSezLmZ7UpOvkJvfZ+0+WuXpCNw/cYE5yZn5bxh28ErfcLK+sOzme
SLlCMdMtZE3c/JLsIi//wEDVK9TgIWPD+KCMJ5Ye6x47zY9SwrcYHuRdaNUP2SZCdX4GmtQzdrHZ
olXKJApbT6RAofy/CYWEFmk4GKSz1GumDBpuqc49GcIUUFPdN0391cim+6hmrHX58ssCiKNldJ5p
PEk6J0GvDlhqDUFKUTjPw48aPTt/CBmu+9qN/P3cfFoip/hmG2VpihDTYn0knpdPAyTqFLfzkMI7
pROHZr2FNPXOQF4BihtHxzg7ek0oIb5faaVcFlczeSrWfg6VXsh942uGjxcLvcTeVMXgNHPpLtZS
T09kYGpUVj2DJGdrBqlAQC2SIFCaK0wQjCg/cEfvNYdE033BhKotn6XPb03d0bAGRfRMCGrxQG4J
bdeAGQt2QrpcfxM+7VDPvoqZ1Uis4XnAqmKHKIti3NEAdgLBtQe5KZcQVOFdeThxdwKAkCzWosUp
AeDhfp1essk3Z2o00tJvCOE2IYUt0RoEOWtylOGLeoj/bJrztGF52z+kZp82qXsaJXKbTSUOjn4c
C1M7J/cl1GkINZa0IZpDEQBTmI4+9c/cnW/WqMazSd//kBx//ggqaMgHLVUCAnP7GfGBKORoWN/I
GHjksvpYjMP0G8pUnNNGnLDJMaTqhU2L91p2UUnarHtdlhm6uAEpxZArSb4vVp4eKNvB8E8SJzlT
17+J3ez2xfCYqSnDLMMP0CBSdRaitCNHaIpAY/zYdYBTKXve/yqDAGt9hQxfS1O3p92Q50YID1ir
oakPutnLigXVULvPn/6bJcrX1GH6D2FpDvBQ0nzv/KcxeuSH13Uzyy/zr1OoUW6m17RqkESk06MG
BzBKiJA7Vn1xOdz4tEG5mLBsuy6NEB5zrVVuJXvcKyf9EEWmsCMuxXdY0/DLj/+nQcqnzJlU9QoB
Nftq5KrKh6LxVpDVzvqn+0Nd7dMM5Ua6WFM43ocZ/QkSjtl9sq9BIA7xcLtxwxjxYn0qzuEP1uqu
w+4rzxAtT90EQZMK5DYXH/OlcUDQ7kBYDo+Ej+6hb4eu+CB+z13OaQEorLaxuSNw6tLqNtLFP5XA
6xtM4VrGJ9epWmra5WPWivhNWaqaTYq+8WyYafpt/ZOzrFAOpkqbpDbIY1VqX9N8cvpyMjktt9et
/CHJ+bWxtFx14Pv6z+n/xhFcyF64OLs9OByIKhHIiaEC/siwyHBhtF51FvF5lhKSDlFtPU7oNlkH
TxkBCiABvxPqljwQtv/eyofkSY25l6hDo5jrrQpCVJwpaiC0GEcWMIER79A61ryAiyP58Oc+eDq3
xQcPTliMJHKOAjUOECliWsLVvki7cA8SBuAqxTuBEXIxXhSaOicL2rzRyexU+s/DRaA1fyEGyDpY
lItqRZzdmHTgqo/Rvqodbo1jVKBcPAKcK2IEHIQhbczIphnOV6f8lO5rNacTepuZFwClD8vU7KBK
zDhby7nl52mm3FTeRCMHj4FdHKrzMG7GDP3vSzO8TX5pjtzjmD70iJ/FLvca5Z1hnOH7aYW+tpRm
TSbt3fDAW0hsv0dOvwGs0A5nsz+mHgunyopnaWk+NRF4rsphUDonp/AQPvbb4kuEQJZ3633xKkAm
Sz/rUBStrWE/aCZLn2MZhfwZ0BqUjyqGMAw6MlI4YVATLJIAVshOsgsh8zjfpSfSWQLZ6wZlZYbb
YvgQg8rO0PEsBTlAG2+Ii9xSfMDY69ruUv5ZLTG9lfGsFugfmlmaogmgqucNWj9OK6JI5XLUsQvU
K3fpIwe6arR4LOmLf0gOzaE/TZt/2b7+ZZSGzI5VIGYoF+quejcCMWOcBjc/5VfhCMbZXQ72Pi1R
OykLglIIZCcrQFN3CkTg/S26Nw9GYOq2/lBsp8OYAAfFymuX3cKnXWoj53nq/TgkfGGTZM7BsTJY
O8daGbm1N0kXKK7FQCBVPHk+dtUBI5xmOr9lCetZY9khK72xIwMrrwUEDtM44jG/qh0lmxx93XoD
EuBdsQ0zYJxZF+EPOeXnByTe/sZsXhpFV5CJDlI0bCwoDVgdREmvw9H8hjsYW9Yc3x+yuU+T1AOi
FLKf62Q8m/fKbXcqH9oXhIEdRGPiXfU1+8o4mstu9dMc9XIIyYguVULu+g6IkQNhFoZTdaML4c9h
c9H+IdT9tEe9IaDflZWcEOhkz8kJncQfxKHxg9mixGVyYNQqPQX/98SqHC6//592yd9vdnLks47L
Q3iY/xdp/lkFYUHjlgcAhF92aKCrMWV83saIdHiP0P6SmosIOABIo9O9fB7s/L5y2+OwYdYpyYf7
PZb/NEz5mEAu2lAeQHRJJk/bi/YS2sq9kpnfRkTuCAVtKbcgJGX9RXd++b34NE25GaEzSigkQSlm
BENaCqR2pDvZl/iskm0lYU9rNaXNcaYg2/+GcUq/+d6UAxr7quxGEctOsgm6e2Ln9kFlGVEA5vc5
MwU+P4IjhREJLQd5nwumvFHRcnKjkdk+Qf4hhwA1Kh8+axDoD7nDpxHK9+iDwWUzUToxOmxl8tQC
T5YWbzlk+zRQZZ9SNXGH8V0JXSkRTVFhDF4tSvPcflnKEYmaIsciGYIiDC31Jf2G4tZ3AmyRL7OX
HboDDyK63Kvc8US4IoDk3SqsEU7GrZUp79TKethFGqok0IDa+MZHK97r3DddeuKNEPSjlziaTIZD
JId17R5RDkrnBHHwU5KLg1AM8gIv2j1RbqwutTdsWEHmdUhmzRrllngIt0BMFlUTcmsJpI0MbKcP
5QaobWs+pChxyHZw16B6qiBnzEH+q1jtM1GzB8X/d6iIYSDsv51uGuDa8nNYYI4J/assMMOuNgXf
t8DhyvjQJJFfWTqNcM2rAuIrJJvoG8wtJpoVBd44Pg4SEMTVxVdqyy9+VOXrfzRLOaty6FRB5VB6
x6QF1BL1reQ12+IvxDhZLzkNelXKWOvA+Y0G9ak/5KB6wLXZkjEdonrHonVhPaw0/LWqxThUyUQ6
sP+HYUayENrdG5HWJKhX0KyAdmDYsHr9rMidxrwKvoACQ4pdJO9qgsmz4YkIMbW74rH3yicQVO5Z
YwYsz0ijXKuoS6uR1Dh4j4SC2Q4UmRBKjLbKLt9xF44RfBJvvnZQKSfUYNY/4wNE0dXwZUq+B2Ji
rZ/JRZmVG1dLc+JMrRb5yK0JhfvgyFaJqUGpsfijWAFiFyDRJBrw7bWgTyS8wz2mvF8aSAs46z+E
8a4plDeS0kDvwMuFskXwiiksK28BbItExnIZ35OejBfCOo1iglzkUXSL4i+C5K4vg3VA6EZmp/VV
qFUIaqddhT6Utic8dWQmIL+H+iLIxdbtsRZEuZSQ86swJqWJcUSHVr5TWCX8P6CjfsUCND8OF3L1
iIlkzVX50eKG0crTI6/tdUAw884S4o+x/ta3GN3NWcQajCOhkrXfxM0guVD8nmhkdclDBH7BaMyt
LEgZry7jnadZcSKhqCVBwRfM5wrU2U9yAtQwmAYk/hV2h3YzRhrjFLIidZWKbxpFBO0AgfOQ2iwB
K8s72YlRXAm86AA450fulBaoU5ggfUa4rFL+xC+rtsNwBzFMuobiR/pdhla0fyGzAsVBPwsg37T5
PStFYG0lFdmojZgUEZGRqfRXsZ1sv4WkbcySLWA867QEtZEkPlQLYCVGzYoMA4Es2SH4zY5x6/5Q
H/t1KeheZByVfKYo2MB0229Vh8BdQisAGoRoAEJZ2iZjqtc4yV6/738oDX5apnKtlO/7SCBDqoSA
gXdGIINVr5qh0RCD4S/6UTujM5yT8/vklvf5HfMBZJwguk/ZliPXlERIkgjK5K4AfujWIf/J4HSK
8NjzHlDnFotfkHGA6J5lNBR+UhMozJieB3EzVLkpTSzyBXLtVl5bmvYmR09UBKEOImJZ31Vt9cAP
0aXkFFcDFc76Pv4BE/a5j2TBN86t96Vp7FuMcqX68F1qtJOQYEhfkTd8r1lDUUWmHze+qU21W8Y9
Y4D+SsW8tlLKAZWVMhP2e3xOpM1EgpCwxYMHE9O/3VPmdV7ltfvCU8HoruAcR+fY6Vz1OnrdPqE0
Y4V3LYo00EZ1GN+FJM1rv4zyUDpXBhFHmhjkfEeb4UdoRxahrJbeCU0ZqxLLeD81yjFJMl9XNYdt
aIfRhRDBd5T6GdnGH2Cxn1tNhTZNo0lJ0iPsl0zjXH6T7xtHK8z4UXGHI6DsEK0zQZ8SIkQ4EWoI
duWLcXnovibXD6oc93hIxbQxxeHcpL2Zawz45vJk5mc5hFYh1PNy6FUy1y17g1M/Ktt0i2fNKqBB
DbLY7fREUJaGReY1kIe4LWIiMhXTY1qk94IHZgGVkU3TDdAw0vNMhvLWNbL9/8ENGUPIlYshPMYm
s7JpuvlZqEmnYFQE/D5eEFkbfR/ZnVnb4o6/w8QEeo6Y7oVunDNa8clLz4kH7IUvQM9d3oBR5lF1
ycbPEiO4Icd35TbRzc9E5dokJ0JYarJLpp70mU0FbJRV/NyDIq5gdZ0ZrwPd6hQLWVJakZy0ILG4
7rnTGpMb78rMZSfxDE+hUz4sRDAfZSm+eI3RbRGCJNVo+qSCDOKR9guYWRlPL2ttlGdqk7pXRoLQ
kfoK/MCdmZeXWC5NQX9Te2akxlod5ZgAkpS7tMOXVO903CKisFHv9QeCw07s+Asrj2A8fXSLc9TE
VlPJ3JEwfojtfRqfNTAj6/Edw72T8GTlQNKdzRYS4qI6o7IHCoTdFeyB/eI8KIax5coZDoBuYgYj
eI5iUsFLD/GF0O+oducmj383mM54SOjGZRKMY1UI4BEDMNmK+NmeNNa3YxwJeuZ1BEt+xBGCH9kr
H6s7IFahQqmayXcSeGHU3lrfK9aKyN9vIpRRTEFNT+iv+PRBne6gKshwTqwo2qBiINkHejA1oA7Y
2rMbvsFDKryZPKUo2J8IaSXCnx8SBr50MwIj95515lktNoPyIHIxT7NM+l2NM9rqewdxQiuxUO7c
SRhRAWDyB6sVxMqmDcqJ+EqJ4XryUYmQDQYnoWrdboQdfyAtvfX9YyS2BuVBuETU25zwnpDymLRJ
PNJ2yqDbsm6GVWs0qPBm4mu4ihBLapwmhTCsANKp2RugL/k3wxSrqxJ4et51rKdpiAJUcIBNQ2Uz
8cadtoNaAyOaWT+bsEPlWUE9DaFGmB36V7TSIPYe2rmdngPQEaeE4g5UbDgkL3/R0lq95rBM3NrN
vRMiva40sFu5fqTsIoPzzTJW3iptLk1eGXVz5nq397vY7FVuFzTKa9tUlR3EEnAgbfiNsburDhu/
hvzam18Tz6hlQfqA3NHeBomLOWN7i61oT/+xjwhblMeR6qD+ieMkku/aq+gkd7lo+RfVJrVk6YnQ
tBE+ZnBcsy7mMn/M/0evsE35ItFI/ahSrxezt/UPVBA89QiN1o/MAULR5Z38HFrhRUacEWPqtkKm
RIINFREckFUv0wbiXqkjzeb8AV0vUCC2J+Wp9JiccqzTQfksf1AUruPwOyfk/e1WR3nR022iGt96
GOthD9qshj34MJTHCkLunwHzALyHaPIOtmKk506tt/wovo98z3jm1pt/MEj5LQxD/NO74AFX6bzQ
re5JcaN/yS8tVD/0bbmJtr0zHfov7VHf8C/SYLGw5uvpOX4E5dQCrSt1JcZnNioozw2YFRG/Gb0d
KJCm4UJzGB8wMGcOufzMuG+ruRpmWkmN6+a++cKYqeMEr406ChF9Lt3iCPbYMwoCIxqdAJpsszPz
JVzNE2CV8naZZvQFTzAu6pFwJ9cPY2u2GNvMUUTjLPHMvxLmyewhVq22sIqv64teDT5hnfJ4VTXw
HEdqWqHWWlmsOTNwGPH4EqedtW5pvVUFU5Q709JZ5ydiioh+VaecQL0qEwhQT7QjTEiQ6JrbslKH
5a4AZqR5TTEUYMyoSyRkSpzJIkJRMqCCJ9Im3T/yjmSXDBLArPny5WHOG3vUHYoMKeWRHBF78aO/
yyroKoWgxK5+6G/8wwzZmvGovsT3qgs1LofxjRfLsDfGqbujx1IJVmU8nWSxYKPdQMYN/omNeF28
K78MSXQskMbcIIoDcqRwAnoP4FPuvegYif1yxHZjhLoaaViM0yjhU3bcoRA6kMZt1eIVrKXI/0Aq
0qCrM0GEPnkqdGaAvHgxbmxTF2Now2kOSBIoe9k+fkwv2QZteTzA6rl5zbYxYtTySWKtmPVZqTti
xEXKxeg6upkGaSoE4P2MAeA0NExVQs05igSzL/3/I+26euNGmu0vIsAcXhknajTK0gthyzZzzvz1
9/T4uztUmzu92AUWxgIDqNipurrq1DlWLgz3utLdDQ0uOy3aq9XkjEPQOkktmre3FOuLqMCgy0B9
2JfkMcwdAqPGM2FTyIzqAcsG+X3heKcugnYAaYTwq8bspY0h5ebMSryu+5/FilLX9yhjPbUMIyG8
nT7wgyCLR58l/9kckAKC6Njool/9yCIqXX3LLcxS/meGznoUks6GXvsM5B+dvP1vC0T5G+hGDsWs
YvKq9iDkkp0DCBXPb7eNrEcGi1FQjqUXpkHWCWAQ5Tk0q4ygAwkdqAocicARsowOVB5QRtNtESgW
cMN4/FPCLFSvV8yvX/HHDd03HBeSnjdSvBt/JDteNQ1XcEMr2oH/+j12UYd5Cg2gZsrRhD6Qvldw
qxg2kxqF4R7oWxukjsnUkQSH/zFDgLDaFYAjGHeBRzKrqqtv+sQECZ3335aBvq7rVErj8rdXUnfc
W/run6s7KAVe2JsryUp/DQQZP94leCT4lvao7gOUCm5/BeNKhSbx1/Paj2lg5Dk2A9GeL58Em+BH
hTsQaTqxGX+wRr3+zF0sO+WDRgBHY5+kt0nhS/4ZugnUAkU3sKAC67KgheupiYU1yhsVPjRoc6JT
0Lr9Rb8rRBxWoaCJ7mi3QAKbhTRZd3+gMkIHtqGpdBmc90tgzxSCA+mfIf9uTqkG/ofJYawaywzl
/+D92tTn4P9qN7qb7fkpcvQtIcZuXP5NPOBlpz+w8EnrvWbidWyU94NARzwLBO41WJrpewQUG+1K
198ORx4x0S52MwtpBGiVYoafUAJPQRopmqEz7As7ceXMnPYSGOb3rE21foCvH0a5zVIa/bmYscro
yT63Qv/iC/6LrmrHPk82jJln2aKcp6pDEiKJ0XLQoujHW4KtQEkwREFG8vCYAk4WzMZH5iklU/tH
vvc69XShHC1+UBLhycXzGd6PhxnAt8EjhcXOnp3JxRsq3qQb9qv1b47rX1OrUWFbLyNDohgk0Acp
OVlv/ak147saLTPThkmBvn6/Xq1RgVpdFBxXEQqhypnfJBc5y6P/QznyLhqh4fpEZu6SNa+094vB
hyYm5BIaQdjsH0QwVufovEIOE69W+/beIVvj1iJSrs9vErRraqRImmU9qJAa1ez9PDgMKnpmDE1p
SlNRm+a1y0XR6Tilk/9V/HedXsobgnbDGKAliItuAnF/iLJZcyx81jAZJ0SjfBMXFqIhSjghw1w5
chnYYfOdx9giVkPZOsvb4lTQDsmfhyACpbpbAjdeoExICljpE4qEbmiX++lYeL0pm+U3iKpfnv3h
Qw9CP8VSKpOD5Pjt5V0HUi4+h3JDRjQMY3NJdjw2L+k96X9CVdoJtoo3AteR2P+ATWX9kXhdUsod
JbooNSEpOJHstLIfTc5Ktt1W3LAgxeubV9M1Q5ElFRTuX+OEqJCTwidPb2KIJIy7CwcFy5WvZ4zE
qx3qkMSqGBeKipstQW9tYUhWYHyq2sYXvblwgvIkpduZlSv7m8fp1Sh1MIpcyJWelNPqN99TgUBK
v7fmJTv7ysxhEI/5pxe42qKOR6jHM1/lpKNrGM7GHD9yyfwg19D/mbv5KExNYop8/CZ3SW0biej4
of96e6Oue9nrF1DHpldKOYU4LCqwyqeUg2AXvN63Layn/RerSB0FJUJyKCa9OoMl79Qzd5IO+WNo
64cOiI1fOehsNRQryR1SKoyIdj00uo6OOhFBI1TlQJg8C/EozQ/+/KrKjJO+ThpyHR7dIiSHoL1P
Rbi4sjBJxF54/i7Zp2iz79EkHLwTcdPGRnboV7hRN91+OgctY4r/5hX31zhl6mb2e/Ao8QO+QQaR
EkhKXOUt+uYDcxT9BOQXiX5C7oi+B6gdu/qJpNdLAMpYQeE6BnMxFdSVHVZZFwwj+YyziEQzwCk/
+G2wRQ9z82YA7zxsgMaoP9kk3iJjoWmqfOj0tbyiwDJ5QCogIJsgKE2KK+QRa7wSJvPGRuOUlbii
y6G8lbmhEzCJnlY/Q9IFXZNVRRAk6jTN7cjHadAAca0PhyoDbbUxOwUvMwLPNcSiYUgyJH4EweAV
usF2xp4Oq/Iy0b1tHC61VlBoEIW+WrCMO723jCMwMBD4DNz6GYE203WRtaRc1/IT6HZbSZlBERLh
EwjqgChfBof50hJP5pVVNyfzdssYtb9lg6/lwoexeaj2RljfGan8zknSfqia5zqbWHQuay/hL6Oj
dvLsi2B84y/tdyQLIe39exI3zChQtsfuO7PvYuVGNQxw3moCL/OKSt+oJcDLw+TDR7ZvbWeVdg5m
2Ggz/SRcHb3T7sHedw7uOzygNvI+ZriwlTvgi3HqmkW2t5dmHcllFWWh5iSULFLOlSgQBnSk6nlB
RnMvtXwzF4xKSAQGSt03ixhFgbzcTCHvqXHr3r5t1jzBF1vUyjXFHGqzRh7daL5Ac++GM5NvBIrp
o3OzsvwtXsWuCDy2gDdaYAEc8U4a74X329+xdut9+Q4qRkqNPM1a8ipvnOROsBu0/3JveKsho1Kh
tjgi3ve0HUnjMFPcq+upYKZFQ0fMR2O26zbtO4CCEDb9SlGp6EYLRSfdHgD0NXkoyvEIKphdE2vp
FTDHo9zLE4FrmYYTp0YHsnBS7U0PJbSLnnJQK4v3AbDUYMwi2g3GtmfGFqteSNVBM6ArQAzTNcUW
hyZICGuo9IhK4gboJ1vczjvCm8xWF17dxpoIHTddEkRFo7x7J+KYhCOWdM6fglhx5ARal3Jtc+PT
7c2zco0YxsIQFTEJZVpGWosFlGu3ivCUUX5yBlO7mOzAP5zqwgoVHIGCv8qqC9swYKXVHeBwm/AE
JRfE8uNH6DBvDMaoaMis30iiMZNe8fotfCpROyt243f1SfuItg20qNuj9i4/3J7ItdrAcib/ANBG
vqArPHFtcnEUunCXN/5On9EZL4uBGcuirSnjCJ80m8Icf5NFZaNH6B+pgnsjjQG01NRt0BgM5ivG
RqJhtAVwJ3orD6iEywKII/zAFiX/1W+Q8g4TkzEFq3fndZlpFG3e1XKsD9hMza5zjDfgTawMz4r3
ioCG7fo4wgvWXuCy3NCF1fLG/qKBsjxAFVOPnOsFdp7/yFBG8Lf5q/9en/on2Rl+Cq/6O2mSGR2k
9S3uvT52jxLS62f0wiUnZg11fSIUmdxEcFK0TlA7pqoiEaxfD/id2T7JyOs8knYWbTfXZvakvLQe
+N6d9MCicVp7I2Ab6obEa+RfOrEO3ok5LpqeIKxqpArJuxJFR+hrOIr3M7cDR7dl4PF9cz4OvAlt
BYf1ll4/fNcvoO54CId3iixUCNfU8qHz5ddIHAJLKyTJZuy31dtnMVbyJcuinxRDXC1qsblD7oR3
9FsytyclzUITx7839Ylzo3jaDAF37njk1wYVmWDO38thvwvl+Pvtz1k9auQSVDVF1FTaAUxK2gxi
j92PYh2a3jKnbA9ZWtk8W7FmdX8tTJG7ajHwUVKSYeA7cuMP6JxNdqRWD+GMA1ngyZm3wQe5hA2P
nLfuNbnXN0iHu822PbJWew2sYBiLb6GiDxDhJKWhYcOlkSla0aZCqGW2W2AzUEmb4OFbz9jmd5ID
0oEN6x24utcWxqm9phtNn3YhdkAb506cj+bYDU6osTinV2PmhRlqoyVyPyXBDLB6pPSbVETFYYQa
fPhDTGSzkz9j0Yuzz9u7af1dsLBJtttijZNUlPWMHOQa8FqiTB45nBM4muOfVHdiyseyZpKKOPDI
1EHuBnPyBKnc4FGVQpPZTMMyQkUbQ5SXcVvCSN4JZl2G1pjuqum/zhwVbYiV4ecFsZJCTWneEsUJ
cJlkgI6TVATzQbWSC10eABoU77f1mGUyDiN5BrT30K3bah62+yPrqK3vQiSxdSj8QjaJXiJN8COU
r7ELJ9me+uYuGge3iMNtMyi6aejKQyVmkHmPc5exF9fX7WqZWjcfVJbx0CO2mRQz35bvEjhiEqt1
0j2HS1045udhw6KgWkvJYl6vRqllDCpZ1tGoiR3pZQ+dR1K/6YO4Yb9i1nMcV0s0d30SaZrQEoFU
4RQiBAYLOXozCdWWdiQAOhkdPqS9t9/FD9MjAn6X2ZG67tD/GuvlCxeHPR7FrqwCPC4utNa4sXmn
ORO0MhjUwE5OejJbEjhZjIUlF8UfgdNi5NRF0pYNiJFJ0Ao9PvTrReiBzZBc+c0QxwrLWYOkbgrk
8aHFASZJFyhwq0V7NLA6jizXJt+HW1ZMuH4bX2eUuhmaEa0qeYg8Tjef+mx2q6A32+Bb928Ixpbb
9JIlWCydNEHqS2waIhGaQXfmgWTGQnd6Vx/1x3lCFegCSmTm/9b6Er/Ype4HI4n8WtCxZbJf4yne
QowVbUbaa/eTj035lG/mnSiBtwmQ0x81mtNYgSbreNL09oMqlrx02bIoHSjSvgRWZhL3WfWj5n+C
k8JOldIqoFZ6e8uuxnyLHUu5ogkSilNDENRDM1vchN4BtWK0XqxV1L5MLeV55FCL/VLCqejRXysc
Ute3NUd5gF6TJ+8Nu4JQHetsMIZF5zj7uh2EgYNvB2+8peSFlWTn2xPHWrBLD+Rio0LpOvOHHiei
CELZ9fupQMdinti1Kn+TMz4xuxj6gtyggUVfGgSv4sHFzvgGsjo3/M0F67H4Bp1TxlkhinJaJ7t9
m1hNrjqZ5ruZYlhtzzkgnbeqqfJ4sdhENQcVkwq05EXo8kXj1n1n6nX8rUnTQ54Lz7c/jrUElHvq
8dCoC1JADv3nTr73m9f/9vcpjzS0ohKVLd5FpfzLb999/vP2319Pi12PhkRu8cXkTv3IizoRrCfo
RAhOnOILCRQhfoFyvBUfWe9cRlggUS5o6ltuSCVya8lP83AI2k1RP94e1FqxfXkW6TpHp0FGQyDd
zzFQg3aB3BFyfbvCGSa8NtA1+sxZ/LY55L80DzAY1LtJypWw5f+TSIG1RSjnk+Rancbop3H5qTCL
NndqP9vcHjDL+UiU8wnASSdEymUVR3s8qefkYfAyb3hXPlSAIttz4rLaUi7e5caxpAuLHFdwRYqe
CUARSQ1ieK55c/Bitxus7Dn4qDeBEz3LJBSyQa19UYyPTgUKPvO7D86IDd+acB0sn/g3T6C/7nC6
1sj70ZzMOU4MCeRHEASSBj+oJ30jkTxb25wRn/whtT37cS1Al8aNhPdssosMJepdhJdKynSELFOU
r0FacFbVCX4wATNO76u22qHuUswbQaycum8YNxrj5SBTrqckPIshkdcuQ+TAktTThvmhDYNjHg+Z
WVTxPiihsxlDyOz2bmaNk3JJ/jSWRZFiY5XhQ1H+FJV7k0taW52Y7Htkxm5tYcoXhXMszdOAvYJ6
1o57JRzAsqlA/49QV0YuUzSEETnTBIMyN4dKmsP3qWdUQ51xrz3P0NkivBrGluVoGcGsTPkdoPlD
TpywM/MRYayRCIZVl21oQ71D84Sgqx5uLxvz5FFOqFeMKJL/P6HaI4GOrjkkHwKPSM2I6NJneb31
R/RfR52mDuy4Iinmhhx1QljtcSAsAZLTbNEwdXtoDBeuUAVCvo8TwydhKziprCaEdiNLXo5xKyrU
myrO50maScVcU1MziF90LbVSwb09DJYRyoGEILIbQsKxqXWipxUIluJvUhCy4jXWbFGOgxu4bu50
bLwCaexD/xS/A4yJu6A1lbMMkhvf/AeNpKt7wRAhDY3/gPGgnEZUToou+kikApC4Uf3sNKrcfWgY
KLMV3WsqJkco9TqDzh05Odb+1ZAX1ilHAtINLRZa+Ep+l0CwS30vN91nZ/tm7pzJo8a6vZBrSBaD
VDOhaCfr4POmVjLqQwl6URht+za/oX570DbVM4TH5W36q3wxdllpyoDYGj84RmlodQstDFNrG2ZB
3kU+jlzR1lbSn/IqMeVuZMznenJlYYZaTR7C4rIqwsy0C1Ei1vbVc25rr/kpOOtbIOLt+A4VOUsW
rOmxPYIqgAUhXHdmiy+gVlQRm0xGcp4kV1TUxglxj36PiMVunuYjW8199cwszJE7cRGGt8k0ToOA
84+M0r2q1o4kpoz7nLV01H0Qj5MyCzzmFOy+HPSwwXGrsMoZa50yXzYmdQeok5FxHcmgKCcfORon
t6Xv40aHNoW05x7SV/Epfx1coglqyHb9oW1LFBfKnxXraiCD+eNmv84nzfrYho0PLXUMNviG1/gT
qIRBnpHhdlfN8CEmXTLobUVVN3FZCdf1F9XCNHVZABXeSHGNsxluw6cRIgrC/ncI2vQXJhd2LnL9
lb4wSd0eRpWJGkduD6IIPiSmv+W3xbZwY9DjOAzXQ/7WrZmlXA8/qN2sT5jZ3tU+CZywBJmFbv6O
mFilmjVM/3I/0YSQnSxAplfEZMpn38OT5tia0ZYn1zxiJhamn3FC6IaYMBehBk2SHWKUETK2rEOh
RjjMOIsMB7deAFusGOVeil4tJU7DLBL3kh6yO2DEGi/aJcfS4aAzXoPvYIMGcNKUUjJ73S/vwVuL
SLkbuZ3ToNcw0soRd6MtgLQ02E933bHYKfvsWThMR+57rXr43z2yWF52L5oyb45evItOlTtlFucl
n4RZHjpYFufiIvqITiyGLeYsUS4rUoIirWfMkvTYOeF9d5fcEdbF2NUe0n3v1HfZtgKCHFy1TCXO
1dfPYoEoRzaqehL2Bkyn298pbgXt4v+gc5os9I2VoLtlDEEyfJ7AcwfAH0BvAiC++u4fejwLeBCX
EQTYsMF7i3GKySm9ZZZyUn4ToQxJzlWIJLDv5W6wSyzfjaCHS5BQrJcP43rTKAfVJ2lVRhVGWXCl
ObU9OlaYDKusmaQcU6zExlBJWLHW9s/cZyhB1SU7RtC/mgHgiO/Ku/EDLOY2YyZZQyO/L27uiq+F
vCLIhcYhPanJud3IP2pHB26c3xhPgVu83rbI2Jm09J3YdWop55jLcBtsOq/fdK62Ezese2wdFHI9
AXRvjF4MgpqSZ3gNWkbhMT9Ac9fx38GW5PVQkkGrNNw+0SPiN0RgonH0OxYdMGtJKTcVqLHSJDqq
pIbYmLnUWmEvWrkvm3n44/aksuI9mhWSixIjD4iradHXi0KaF+y0OxmKS4qVnrtNwQhQGFcNrYVn
DHJQyiXZNf6dUr+m5V3PElthhEA0ni3k0Joyc2SfjNNjVYf7TAOFDxhNWpX3gO9yO7+8vz2LjLNA
o1kkXkjS2IBJX0mPgcCdhCHwbptYh8xdt+Uf4DRobfNdiJlDfg2EPSh7Cj1qLZ+Kp+zgX1xxj2O3
lbYMswyHScPUumiaeP6yYJBOEH9G58xSD6ThPHW499KrGId8PYW9GCblVkpJmHsjxjBFL7zX3BlO
ZdxVQGHd+4MVedxPiNBbhICXpK19y4DCrfoQdqgzyV56ZB1ExnalX9cFN/SxxGNh5T5Foee5KE7+
1DAuJdaGpWKifKqVhiOXBDbtdiwFcyghWcjz5tzgFQ+4ecvYrqxnNC1k13ZoYBAb3IIxLnncFl5z
zI49uGEUT770cSK+ueO2rHYBlmvVqbhmKmPZyFUsbgY6CNEMIHWS2uA5ssddvkmOkBa4C7/pZn0n
f+/23KYCBSQThk18558RADrkVFUUDOUP9ECIF3xE0oPKDJVEtdqX1W7mY0+XByuvR4txfsgNf8sc
FQGIEbLkMyFXq6HvkmzAFYGGw/kMsTUEbzyDym2NmhXPhuvgqFhgNhqpUUmitUHYWKDrBHzg00P2
oju9K++CPQmzdDvfhHfjDtQNO84KXzH3JlebM9KVEFF28iPLIf9NOHv9KupM50Zt4IGMrg31WLxM
kFwhAJFyM57FrQ6mt3vlGNxDdHgvTiCrVf7dDXe1Ts74IlARwQvrdwQAz3OHsIitaVAst/8cRacY
dnn6GoqPsyLaY3aqtbfbq//nvYDmCqSqAGZWDRXQ9K+mm6gEG3yIc1bNaLdS9V1Xz5vbJv6Mir6a
oI5UIw0dXxMNZy5Ab1XYPCaVMlhjN0dmPYiF2RQIWviO2/i1ypjZFVTFV9vUW0Ef5VoMCxzn8c3Y
jMDdJRttj7ZoEHWCIEM/gErHFI6Aa0+RyR9kpn41Y3rpZEeYpwnCeThORXmY0m9Rxli+lfLilwHS
Chda2lXNRF6r2YR6avIQWskuPY2vpWOcy8bEoUa1hCUgsMJY/tUq5TKmJJOlNMGuScDNRx6pI7jJ
7mWHO414Jwn7/FA8qFb8WJyDfYluDh8gZTBqR9YcoK8x3rfPBaodFVjM0rPPpJhgTTrlYqZiUOqB
qEOnPe+ofOlN+chwY3+66K8TQD5heWI1PdYiUp7qRcmWwtARosZUox8dN5lCpNq3T9BKrgXmBHQ5
8Iqgiegv+2pO6EWAn2eMiPA+Ev7h4qhiSklnZMCUdl+5e79aowbnF9JchKRKMLqTo4PjxJm+NV4L
gUXjLEBbHjzhtWfYHG4k5z8OlPaEStG3RoCBSqf6MIKLBNzom/QboezJLSbR3p+PGDJQVRNV2UDP
JX14Gm0KQMyGVezqqHgWp7A29UAIvFIpwr2SD7Lp84O25UZ4KQ4kC+bUNMpG4lNpV3cJ2oaKGoiW
MgWqr2/QodzPofuvJuT6idRJk1O15VoJEyJ62V2OWCR0g0P40CGFGO5Y0c9KgvTrhFD7TI978NyQ
fTa61csMkHJlJUd/M6BcIjmZy26MWsmPfrVI7bV4GAB9r1D4ypCcdUDEID+NY/9z0rXZFuOAt7i4
zLaqUs9mVpbqhtM6nlE4WT3Li11A7Tk+ztsm6CZgtYLQk7hvPafatQJ99+qUta11e0FZW46KpGsB
vAizglYmPpLu2ih5S4t5L3bc1pjBFnLb1vrkitjhoowdDsfx1W0kQdvlxoBH+rRrt9KenODZijfi
hnVuySp9DSGxildDNNxNmYceeRYJj6GuOup99Ymmckar6QV4ecsGlRcTuHrmqgC9AeG23M6P+odv
1Xb6hNB4o4HO62g0pnDGFXtPNNWBEHg1NoTNEeE5YwnXT8litNSZ1EMprKYZgHTClN0fBDsFUUhw
RGLwRDqn4w9mMxrZgrfGTp3LqZzrVFGwkGAosS/n0iOF23r/m2B/9KZXJg8JGcUtm9TJDLmknxMC
uyfPAsmFQMEms36z6OTPzFwdWb1b1qhDGJZRV3U+inqNQ7rRU9sH4tbwkD9mEpyyNit1BMO5K0LQ
QyIjUf9IBjzQMxZMhmWBCqp7Lu2VOYIF0LzsIeP72goQPb19uNdD28UupMJqVUf/al1gfQgzMtrS
EG9B6a8Etgtir4R3pEf/rOzWnvpAmGpZT6ZVR7YwT/kWPm8Eo0lgvgkju40Gc0jfH4u4dm4Pcz30
udqhsWxozKpGVYGd/DAeysfE6y3R7VwISVmczT8wrDG2IQ1R64M4q4EkIWiBFoRkpC2CsKWOx3/Q
aLL6LlqMjHIj86RBVaKFQ1NO7bb6AInSzgcK0snOZJDgFyYc1vqn2kMnkrOZHdAs85RPMfhAHosB
5hHBHwQw4JL23XTHggIxXBeNVRMGTYuqlrgR5N7jp34+dSzkA3OPUM6j8g0OwuqwMZ1l6HN3KEYm
FuqEo1PgJmD5Ksbplin/MfjlnPc1KOG5uEOGs0RFkLHpV0AWX+5TGo1Wd+Igd2RA/VsJTTOinpYd
p1PamiXEveINyTBOW4i+ov9aeYKk8/b2OWAcbhqgpskzJFkz7A0EFdyT1mT7WvMhlzMBaZ5qdWnf
NsfaiuT3xWuqUurfzAMXtBipm5A+/HTHwoqxLm4alVZMQ1ZLMqa1+SW4MlTcIRJnRVvDE1HNhW4H
86G8GlpejziNTutlVEkbHwY5+Ztebav+LM+fimA2CSsPwFgxGqWWlZMESlniTMz5LQd5GaGLUB40
yJLUv5ptBUUjYxt9v71ujLNNY53qrMzFscE91yJpJYmSGSQPUsKCcLGskPO42B1Dmqhtj84ml6uO
9fSZBide9m4PZIVz48uBUygPwqn6kCXgviAd3mfU1Gw5cfpTZY0bfkuEy6Vv1Sn3pGe2wgTDm9Aa
tnMgjFWSwHJS/8y0Qwgpo9tjY00fFYyAKlX00wx7UAru1fwgcI+C/vLfTFChiBJrM4RHsEK1MaEL
7HnM0WyaMoywXjO0KG2P1si5HTAQfufviITKvAs3/67j/ctmoJN2dV+2RkkuZjDSWIMqQS0ssmQm
7yC532+EvHT2QRN1f1LI6wyZ8CfCQBKeVCS/k2fAdghCH55pdvARr90+dgy0/wMZdnvdWFOqkk9c
HC1BmPkiJlWWC+/fJkTin2Cs2SVrhiOkdWvHsaySmrineoYIaIlSTgk8fi7VdpcIRwH6Lowr5W98
vaQYuizpOnhlvg5tErpJSDLsyb5xeAuKc2YGglXd9tEO9RJYRA6EFRisX2NXk9QxUBO/byZuJLNJ
gpDEi7YiIipW2oplhrotm7gNQT+CfTMGkVdw0GIZpHvQL98Jk3FOtPZ+FKNDPRXu7c2yvoT/Pzqo
J3yd0GEMOy4Xkcb3ud7KlPt+HMyQn820rq0uZdxn607raox67Jea0Wlcj4SC3/r20Dzz3Oxp3MPt
Ed2eSIHW9pGGsEVTKTnnIKNssF4JGMvRgejcNrM+Fo2X0OONTCONXQMCuY55nnjH0TDD9CkDZ0gZ
sjomVu8RSTJ4lfBqIub4ujzz2Ei5X2MweRif9aF56erg/fZA1uNskEMJsgimOomW5akbKUtLHjYI
dTOBewmvkUcatYCE81iF7RU4AdzwwhoJeRbOSa20LM7JCYaQPVIQqmXMNo9+l31kVYcKMYdVPfqv
nM1kAFh9BC4MU66jipGChqQg2Rcjsu1EKRMCLNAu5pmc0+v1m4UtymcMRtKISgxCH2CUDs0d6PD2
0sUPN3a2NXbygSdk17fXcXVDLmxSDgS+o5mVDmnvpnrx+d4qJsHk/M/bRlZgO1+W73L3LJYvFMpE
7QkYqnFSkcisbIhCnuTxb8k9b9dMJnzW7rzQsy4MDjqETnSCMiOCVRAjsFKQbFmgygFoExqNjKwx
YxIvX7OwVvmjGOgkCZhlry3/yfmlGQ6sA7d6qK8rdZnjhRHoEqexEmFIRH+Xi8zfdengKIOxm7fL
HVDELHAZyyT5fWFSCCRVQiM/vFUxmE38nPQqY/utFNu/7gwytQsTUyAnY9lgz5Nq1vBtPgHN+tA3
uKJR+pdReO/c+CGJzaQzVdFmByPEcfwReC1mlXIskdIWaRFgZ9ZNMZnFiL4eqMc8ieWwVTVmtnj1
3lxYo7yJD87jlu/gTYTH6EVI3elFgUNBKdRqX7jSGjpzBGQ3c7l7FmiaOdGUc4kzMQNaCWs5IoE7
gYbyZfgIHAPHsDqQLLn4JjipI3+HhgxbxHT9PCoCTzj2DIWnc2mp3kl9UmLghAQD4EBoQpDmXtJy
RsiyGO5mdZoX1qhQNha5OO4JM1p48M+z3T20ulk8A7cDqu50k5/zb/Vd7ORW9MowvHpgFoapPFoU
qBEGiTNKpC8gsISGWzAM3BuE68MdQlCEsy4olkXqiKKFyiijCXEmJ4NkHnpOMkupeD16XgyKOqJz
FvSCgAYnFByyF8GN9sFHAMIWouY7erUXOqzS43o6e2GROpRQGa/UBM1prl4UVuzPJji5bEPP7NF/
UpTAlZsQ2g++28fpfRd894cf8pDtxKDbjkq9y1QkoeXIltFVFrSykxuNd3udWZNOHWMQk/0Pl68U
nNPM0MaIIoVFTLUeDixmgTqxQjbpwURi+9gw58/B+Q2fQEK/iIGTAdFbsy1QeGeS8q66REVWCERT
gs46FRIATi+IBXmf6Xq/qbXgmCbhc9GK7+0AINztmVxPtlyN0ZFBPCLubgwYi7e+V4PhvjhGP2Uz
O2gej1AyBg2wZqugOmG9nNbX8K9R0hGCkQ0cBGbh+HXoNGQKZ7UzY5esVykXY6PcUJNrPa/WWMC8
MCfPP7eu7jUgTiTEQ43V3IUWciOFpZH0dPRengUPwDYBtfXAZknOskZLOSauGXPAG/C4z8oIZYwB
caScpu7txVwNgxbjpXyRXoZ5UhAnr8XjnosqG9j0V0UL7dtmWGOh/FGFWCvyO2wZH0gjI++dSmL5
PHKA/4gKFiOhHJAoN2pbK3jfSoNqTtlrWewm5bMrjgPwALdHI5Kpv2WLciZq2mtRz2E4sie5QmJV
R5DsJegO+4G+XGd2BjD9ztaMbTG8ck/Sj+p79mgwOZVYa0c5G8lQNFTUsXalEJqlOJq1X3lDcr49
2PV33GJiKd+iSkUsBdXliRPcyZBPV17nxCJsWDI0YMo7ASBXtH8wG9QYPu1y4yzCzCgQ0SlEHiBE
ulSHmFuxCZVtBtpOottef8wffGKpjVUhOcS6ohlTS0N41U6R5q7FZlLbQ8G/GdI5YFW9RNb4KFcz
yWleh4SornHaQ/hj+Ka8CYBU3jcf0136pP+CFA3KYJInTCZIalFGjO4VxAs/yvNwSphVMbKKN7b0
ZcsvZhsA/F5NRU1zuzRCc3WWhkiZdo/Qbr3vq9iVpeE9mtTZ1IuagcVj3SeXzteF6VGLVG0iaQkh
BXQW8i0zmq6RSD3+Rm63Tptssye8l1AxZmXXL3fGrXFTnikHaEgujVxyYzAbceAGCFuwIXOSE/Nn
Ab38oboVOt0rS9nWmER+f7bW4yWlQExFF8Bpp9G80pmmgxiex9GKt5d0zL7eZFvpH9ycxBX8Ocqr
IcpVZE2dgKMdqO1cj6ZT3+MuScd4tvpWAoVWbkgeJLEjE5QdI8tXrmZjFmOk3IcB8myU5PHQlj0f
QtAfY4Hm5cSp0SU8m9NH5UmZCaUw8PlVloxEVGT5nZUHyEix8rvrwMjrp9B9O9BSHWp5+N97ynAh
Qn2Kfo574sjAiGwKYBa0lW33nWl4/fr7a/rp7h098ZteyLHOhJNSc+snlLi95g1cjU7v/Tsi1i8b
i27lSQpZl0QVvnNI0Okoy7taqx5Uo5oZseD6pXsdGBWjDEkcBGENP6lDrd7QQqsRXoL8mdMfhWHD
uIdYtsgkL9wE6DbTPOqwetKp+DZ/Sm7mhG78PY2tBBIfAtSGtcIaNpVjMNr7/yaqv46S8hFJ23Fx
QlDo5LqvztF+3hDhemHXAi1s4bweu8BkhX9Mq1RAU6uSwWUK4j8dMtLomzMbr0futHObQ20WoHkK
EGTfnuP1K+k6UCquibRESgRQlLuh+mkUz02g27H+9i9Y7r/uTsobxXIkFrOPm68LR0hzQbHaSoQU
eUZDDq3bI1pPYy7OPOV+ar2J9EaC+yHAtPxH+Eki+drpDiBGPEcu6x3MsvcH/SyacX43VqKJ/42o
eLZmY0s7ovid2Gx9lL8JRf9aMoOqGyhjYgh5AdeinIYXaQNycydtrWAfOch67xKvRTMpml4AwA55
q31Id9N39Y7VFbQeLl0/ggplqijUo5QkqsTMQY3J4oFGqphLydidNIpeF9EDWTaIE+o37TQ56Fk3
AGqExhCRZyl+hKWl/cIsM3kn/ia3cR0e5XmaoOAiSYWXG3aE+znYxHjBb8bwoudOjDfb6D7c6BvM
7iMbsPQ32Zyrfcr/FLmfiCHpmCccOB0o9iCVDWVWKzaBeen2zJhoNRZU0R8vC8hlCDRfPucXgVoR
yEG6bbfQs7rrEqSuoR5wxOOXEPASQHmpwXj1HUoYTOjq6nW5sE95vjmBWKtMckmyx70FdxJScqR3
v7IVL33Qfv6DU7saiC0sUo4Pei51DxFBEoihlAhriUcK6ewqx+oltjBEuT7IN8UCR0ADrfyiSh//
R9qXNceNI93+IkaQIMHllSySVaWSSou1+YVhWzZ3cF9//T3UzG1REKcw4++hoyPaHc5KIDOZyOUc
VjdeYO2N5EVJgt3l0Lddy1jJ4kJfVpE60Jc+GDuhcYnFovwan5CHZrQtsJShTLdcZfk07QAQ/70P
AfZQgZ7QvKmuRAO121Hx46fwk1uaFihjuwzELUXWpbejXC1W/E4xjUxP+O1cAs6XfHclj4uKvWZF
7ThB9cbtAd68YPKTWx1ZXrZPz6Ky1GZcWgnjop9hNQFqDKjnJnJW2EY4uHGuXDWpBgzBUthW3cyn
V9K4lKuqwCEF9FW8lgDO1CadnUfxnjT93lAbl+iAANJGN58nJwEVeiTa5he4JuVCoZXEKBQlSEqm
LP0jV/OBZpOIuER0nly4U7o2BjmijPATAKEVS/Wj0jialVjfWrWP7NiIZEFuKQh4/BBXTSW1JQsW
bJqWJzNOj1JT/W5VoFsU5FBKFUY0os6e0jr3Lvvodmhf3SYXeFq9pFYYwTH0638T5+0MJ/lhg5Zk
B5Rx4UtEZD1c/IlauRzKpZs1HRdsknH/q3WJtyDhiBqRQp/nwg+4QOqOhYvPl46aOel9fQ5eu8E2
I1tJj/RYgIBCSEIisE9+9gs8UeoUFLDPKPhRk5uCihaARAK4yBIpBLO9S1Aleez0GGgHYvJlmxCY
Pz/UJYV5ZRhLCTrumF3BAVDS78nkmcoskCTShQslWdOPebhEZfC1mOV3E92uy6osnnohDPMYU6wf
Q1mtERmtsnHMtnGwMW/H418gZ+FB8eFF/IiOiYb0nDMc2UK8AuB1G097D9HXV9ziQRTut6fuVtKW
C1w9RCud6SU42Jb0BMQqZ4zQ3On4cA52IZhREEUHnYsOUR/Jlb5U59vdqDoxtoMXhnd2NbzEt91B
u/ovthpENsEFiEQnediO70fZxnbyWt0B09kNPACdBi/aCXucj8rbZSvZfumiGwkUE6KZ9D2SrA6U
FPJcDypkytS2zuYxP/Y/tdv8xbpeyNSpw+6yx/T5stBt0/yQuZzDSqYBks3MKvCYIMPjnJ7V4ceY
iq5v8Z+v5v8hY/kNKxlSGSmoHEAGhrq9cK/YqBv4wcOCfLPsw4rqFCKVOLuMRoZa4/uksI5l8uGm
q17S+vXysf2HqP6hE2eSnSGzdF4+WIurVSACWVCSdKAV4STtGOWzy/K2VylWtsHZ40jSWmNLZt7u
du2p9ebb4hksmQfDS++Ka4q5dX++QS3mTrcWpLzrWYgIKjpW7jtmNmYJdnjc4lPrMWzLEzfbmbe9
03j0+M4Fci1qfWz74D9nzHc+mmEcOp1AopEXtqYfVFNgmSIB3EdsqgNmJiXiclgbtsJaZ9IF9yby
6XeglpXtt3IUjCNDmoqyDnWxXV/eKjaGV9zWBY5A3gI4TMZshejoBJfFtzEAkNESYykS1plXtlgk
1d+UNhcVlbafFx8XxAUPKyj+/UCdjvVhIRgFcJcb2CBp/S+ohbf7Ix8u8P7OWx1l0Kn/JlBCBR17
o8mOnkBtfyaJvXAbL80wdgd8InYUQ9mI3P29ibWSTYxSjWkJU0y6obW1Nv7dKPVDYqIiMBDNUadp
HyrGyUjyq2BMQDfS3URx8hSFuuDMFz+/EEvfUZ1WP6ST2miOlj00cwiorSXqs6EFDq0qZpOc7Eo5
8GTV2F+OPkswuySUCz4S9tZTUJihBR+Mja2p6l7qkzMmhV0SJd9klYn4vP/DF//Dsrhg09SlZsgL
WFrlzp70UiPOhccWI2Zm5wAl0Y49kceQDcjKJXv6Rya//S0naaMMLaIBcAr2JnYmoj5zG8WwYz13
4vrWTO1yvkp/z+bDIGP0M8Lnix2BrSZHD6WOZdX03MZuWDxJ001V3SbdQ2HdJfmzFV7LqM4xsOAN
XjpgHbL4mQ2vam44VfycNsGOSUept6P5ZwuG+yn00qKxLeuONA+hctPE92Z6zuqbbNzryT2akE2H
p0N2mi2wc55MltjRaMfEt1JHUnbK7UQc2bCl5iUaHhQptQ2GR3BwrSTEIck+JmejfZmsJwn4zT86
xYnGQzzZ4bRvoiMJZCcvQBsuOYCw7gvwlqu7ufo1ZKcKK0XVzhoym+bXo+EE6DPUTq7D3lrJ7rVD
UL+F7c9WfStRCzO1YzqBfNj6OZq+NBB7AOJ4tIvmnTSfsOIugXATNe+p3UXhSSUAo7CD1gmC30N6
q0tYgUcObnZ7zfRpfO7MP6bceEk42EBkd9D98NUB9Tb0SJNH02jAQQtuRbl18K1wmvYQVvsKe8Px
7ITolXfXmX4vj24d7ov0aE67vL0KzVMT3k9YSSydjtQAHHvQSG8biWn300sVPRXWo1YcY/MmfcvC
Bc78D5n9RO/sWpp2YWwz/TVJVZuNBz3S3JgeSRHZbXHXTHdZu1fQKKb+rB7l9gr/VxXYI3tq0dGz
PPDoaNFTxK664cz075JEnLm9SRS/CGdbVhJbko9h6zbNax2jyNj+HDDYjLSz9uPWlUw3mXK71uEH
6o+02FUzxi6nymnocRjehiK2M+OxTb9LAQZZdu19Fe57oI4FZ6V7VMCgV8SGHRZ2HSmeFH2jYNep
klMZemPxU2IxcsA/A+wzkv8UKXMvxxDRl5An+mmHOAhaCdktexmBf7ggS2KCKHas7yoq80iaPNH0
wnbBeuXRXEVKH+QIAHiI2mZK79p8Rrl6jLB2l53MqHfjmNyOtbVj1Dj1ARiq4+4GiLU3WtiwXWR1
WBadmJ0F6VXdRd8x4X7Dev0amM+CkL75rQaevKEt2BMgxPucHndmGJMpQdxptMaZADo4NHdRkwpK
LJsxfCWFy4r7XE+GzAQ4l8Xa4THolNwh0zSfB0zxAOcQjJW35hC3x7+5dZPIMsDSNFnldyvZMNYp
WXZVs8P0BIxNeQS47kKXInvyN/25ORtPqSeaot3M61ZCubxEYlFIlGXZnjYvBksdJRNNWYkkcHeW
F1XctMtG7NQzO1D/lH0hqBls+8tKCe7COj1oZmBAvXe03EJBflX4MQrVe/0hvI3bgw5MhG5fMoE1
bqc6K7ncy6bscmUCI9fyshncebewFi8PXwMgTQiWVyInFZ0kl1sUzML2oI4Yy5qO/pzlcnYGiQqH
a0RiuISCGoGUtfO0dDb0Y+RYz5FX4ySzm6VTxh4DV1S+2k5hPs6RL8HRMWmzZOm4RgcMT90DeMTO
r/XSXkbmVSd4Js/qq8DZFiW+5Gkrkdx7pqomrTR7KLk0eRdIzwyYCDp2qOPH2U9P+F7ucq+6Lc6h
J4Kc2AwvK9FcqC36pK+7EdoS42WeiD02D5Zybc33GNwXZKOLRVzSUv0cLwngqv6FIjNnwxl13D2r
2aEnYWhnyeiVBrkHq7N/+Wg3Y/RKPS6iFB1tkm4BWzG1yg1Y/51NyneNBXeXxWw/81dyuLii52nY
qUt6jxTNSW4tr7uugBiqv8777jf2WoE1PZ2005hiayZymyvRNW5/Mlc/gIs6JB4nLRjmpc4wuPVt
fj8fYnd81m/Zvv2zTMS50772sOaxi5+lg7AuL7pbLvio4dwjdL+76eT3XgZD8gaXuMkZHY8osnUs
QpQpENl1gPCKPhvb7kM1jVq6YRrvl7N6W1m1XCG3xCUnYONYcKYoCqf1X3D94J1hfojhXAXMIxOZ
1EXHrHHC5qxUvy9bkUgPzkGqBnxw6rLTlcp4j1SVGyuaG0anfnymwyGby50s/7gscgNN+LNSnINk
xpC0bQulqC07Teywg1zbwBW2QLrd+Lmj3mRPoN6+XZCerMqhR80b0McmnvkTwKl70fzJYqZfY8TH
GXN+hNQuqaUlHFlEcTJwj071C81/molA7+3toNVlcv4iJ01upRr0RknOo17qtlfjHXbADmQfuKJZ
2e0g+6EV5x0zM6vWbCBsooHXlL4i/wpKc59GGLfGQvjlK/0PCciHNO7LTFQwORkV3CF+wtaeHaRu
HNoJGLfyU48t0tEfpJ14OnFbR9M0FYxdGLK5GPfKCRuiVtrYAcLWitjdJKl2AQi9nD7H5tuA98pl
HbfN5B9h/JSSbrBOl3S0WBWpKL8ntRzYRVAnN0TFrqeh9eHfJVcfArkvdEyazNTCJdd3l1Vg4yo7
Y30DRDHFrmEYu8wEAkUKcrHG7GZVqlRkV41eljaInm40czh3ddvYRZMKkv3NjyTI0hTDUigm5TmD
mSOABkgzMtaoRlm6Vx/qOfb6GES8l29texQfY/0UkAiWavKVQClDOyjS4d2AnMidccde24dxvxAx
TDvmprfpt/7+v5iOWQ7rS1BZieV83QDzK3ip8ZwMrtsTcQYfQNrO5C3UJelOBDi1HVlW0jhnN2iX
JMqA09T8yQXlDnuQ3CV6qigggN9M+iY41O3b+zhU7vbCgkRgCcHQ4/gryZ38nmJ/G9vAY+Jo3zAR
fDscAiwhY2X+TSB4sflLx8p7/Cj3rGowVrb0EVVAhvwCVpmDogyImy6LWj5CFyTxFT4isxkbu6gq
JpVlq01r90ovcLjNb+/HrfFVjq6rVC0OcWspymhxfGTMpZg+1Pba6yh/12pRPXh7mHslkPPwnkpN
1MwwymVdHDRCNAaEXnme99MrkF6LA3OjOzO06aM4X9peGljJ5hINlg05ocu6Xe8t1B3jXsPaT3PA
DtBOdHVCPbkEgyVzGmP6eHmWFk8tRrUAs64CZwZr1oNduujLosT3DjEnmgMUWQ2XS7RyMUaGBquh
TekqQeeyREQts8FqhvRpdZJcaGnbgU2DhIg2OIo33JSH+pBelbfpXXxd+N3jgtygY22S7Pqn5taU
bRY6BG1vURF8e9V69Tu4oEOSshlNEJshBR5P5rXpLwhc48963x8Nd3Te8/+rZeda2onGHUXHzMUf
s1WB4vcOYzInb4lluUSuHi/7/2ZusdKOizRRHID0ocdUDEjqIi9WMaLbNmPrJKqe+VMpZU7Vx+Vf
BR1LMS1TV0GEwDlJLIdpaRm4WkmVrwkFd2Q8ny/rtT2KYX3I4Jyjn0lgNR2cY5lULc/mgfrlDSbj
hSXVTZcHxAwg9oGDK1OdS2CSNFeU0ITLG+fAV/f9FXZGwBLCjv+FMW4lL+CfxESLifV76wvuL0tT
KlN8kUjgpjcUiw7LNLfhGN+jH9pLfVNjMgy9r53gMLc+89gKV3XLUAlqltyFRcNoJUWCLHspgGkO
A/B76oegu2NY+BfNtmyZ5FoYd3NqnOtjnyPJblPTHuf7DEAKnXltWdea6PWw5WAqisw6FqwApszr
NegjmBNUPO1TExuDbaJ+M0oisESRDE6dvkuqIVMgI5frnWn8pMJx3s28aK0GF46jIc+xxJWogDXL
HUXBCLxyhlP7RH0z8+/Z/DMrCwd8BY6sxk5IfgmsY7l9PodYi+cidarFqTwtBZLBqU/Ua3yw5dAb
FS9Zbc+AtC6kAdjKy1SgfxlgtgC8t8qF5LoJx1lREJJ15G5XQH+P8DKJum9MtVTvsnJbt6fB5jH1
Q95za+i+enuNwwCWh1DCi68NfslDcZ6L/vtlEZuvypUM/snVTkWBCmUAC7Fze3Iz5ca6Wr7iWLk+
zNk+o5iDfnu7LFSgF78coliAlZwSmIyepdV+nur2oGVBI1jg3ApXa824TEzX58RKKDRr1dDujMIG
g+4OxTRnNJPdZYW2skwNsGIKBYsC+UJ3MuV5oAw0U72inOzKAD8a09Gqld/7olLcOhkJ79GREYjd
vDwqm7IhGwBi/9KqKgidpDzRVU99KE/V7Fq/qKdrdsTALSNdT+WZuT2Wz2xRk2DraCmgugxTNxT1
S1FAChkx5wH2bpC3IX7oNey4jHsjFtzgtn4a0VRZQwFC5wcoAaFfK1ldoTaF0C9nexr5qfuvZ5d1
TAM7Le2hdsVbx0tuwwUV8COZhiUD4w/kGFxMi1Md11mPlpc305PaGCDpLfwMaz4OMLgjO4zYDS0b
ESX41jv6k1gulpWyAe5LUll40Bov+b3lxd8RXG7Gu+hm2sWv2r78rd8oh8u2uzXH80kqF9DKsh0D
3UwsvBoAUTpjqyV2o50kO78WiFJik32nYU1sWXMOZfuy8M2DBobdcsGG/uXbHsp6kzcKNM5IZDis
kCW7lIbGYzQ1rpS+mG/aqtOx/DzGzv8uWbVAHo5dIouCx+BzbA0slgR1pVBvtHK8U8LolrDuvpbq
dCeHYBpNMVlPIl1Qktn6WlKEclXVNU03v3w9SJfled3GutdrYI9kXu5rpW0BUn10td4WowRuvdOo
aVJkT6asAcePM2VWmEGesUR6/z5ahZ1eJef8t6naUwl2dsXpb8JfkZv9VsQYRhtRgiJNJKgbUrKQ
QX0+YqxYNyOpMPugVpUddb/n5qdcpU6U/Lx8lRtfZAoqdh0rYRZ05PsE1Gr1vmVa4CXGXkm/BTAa
af8XIoBgY6iA/VQwr/pZFYUaZaroUKXuat0rKg2zQlHe2xIZK/eyqE0TsVayuIdXnCUyySkqyu80
nLvGH8HHUO0agBOGniJixNs8vJU0zg8mfTBH1oeS1zZufoN5yHMigTc79IsTvmHKj/E6Ri0tF0x6
bqTZ1EIOZSr4auoK/2zpiMmyngXQsSJus/TsY+hYAaq+vzXGl8snupFuQAiM3yB4KcETPl/eKM1q
bmWV5PWGYcvp/aA8/oUAAxNwFIPiCozks4BAquWhDWrJK+ZpN4RzulPRnhTYxfIr+W8S4tU/QhYt
V8lg26oq1n9KCR3dh7y5r9SriPxRmusakD9mkHmiAeMNw9ApMUwLaS4+hbxXZZ1mSmFd6F6V9b/V
Un6sNABG6XL+/D8fnk4RohAhDP3r866djbHQKxyeWn8zOiCNjKKPzNZ39ZMI7uhqYpaBFLW4nz+m
r+5qZpcIfJ2HJWS8lTM3SJzmW3IMnL/Z+/kkeTnk1aUZ5WwaWgnvMtCDD81fw/h2+fQ2YuwnAVzK
QGtJAksnbDvoqVukb0Mw+kUBkkFNSPuzURf+JIqLgTGbGtqOuKgF+Xhywah4ZvvigPHPK9F4/Yat
fxLFhcCwMmezZxBVN4AvAuNy4g1xeGOp1lsySEclMydnpOS+kwYRiulW7eaTbC5apG1PWF5k+GBW
WvCSWkQ7hKPS7oO0b167IsdKQYGBz76gqHXo3egHhOn+X9wq8A0pUl4ZNQ/uy5lVVVJJw2KwtHGN
bt5VFirJAXXG6S9SeZ2uRHGvpMka4hnUaDjqrLfV8GdsaE4dvQQYQrus02Y8WQnigmTepkNCtMV8
ckxLAFuwMw+EBAIpGx8WqIOnOUpimmzwsb6Ku0xvlmiSNxqAiaSs8dKpb28LSdd3ZQpU8L4eQwGJ
1LZq/wjlKd0rVCn7uIIT5sFzKPtKpdqNcGlt09M/NDM4m0jahCp9NcAmOmCaAITWCF5GUMs1pWgA
UiSJM4luLkvVYpDELJS3JbW8npvQq4MSYA160QgS8U1fX+nF2UVbsLytCL5rWW78KjSU11PlF5ny
J7kr9vh2+zE1dgFVBC4mMBSD+yZgu4QptISSJVYlwtDRseQ1g3ev0zEQhiHfy8a/BCzu4702S57C
fWpr3UgXaUp5F0T73ASWlnRLgG1k5aqDfoZA3qZF4kGFx6uGjyufkfRU0cAd2CGrMw/9+NZiGbqJ
RZVZkRDuCKmpT5UVQEgqY0+3a+wqOtW1KO/ZskYdmaKGMsc739znT2iSB7He1BOOTkv2cjFHtmFO
VxIrvFwbBdWw5Rfz17SWxX131FGq+hy0eZ6CR7/bdCMYRhGjBI/ArXPDa4hgZ0GDWnxVQwqDsEsh
yxvZWStzO62+6eqPywa3eWorGcufrxIPqnRRGsqQQdLZlUl9Vaftvm9kWx9n7/8mavG0lSg1LtU5
7fGxKqscwyi5FO/nfm5ugzzKb6g69HeX5W1e0ko17pIoyYoIKJSSZ/a1M2P1oaGCeC6SwKUA0xDJ
kykthxcXflixK6Mr7v9GCRNzGdby/uG/8GY4plWtGZInl7dd9T1jPy///Zs2hsKVpSB/hwhOBQ3/
DdVPqBBM+THt+iNlkVOrg6BCt3lSH2L4L1+plYxpaoPkPb7vlR8UQ5+X9dgUgIaTZZmorsp8IDOk
QSpYMUveVLSvZVA7dQhIr8syNn0FUyt4xatAceVh0Iw2DlBVoLhu5ltNhlQzdgYgoCT492VJm9qs
JBHOVawmCgZVw613yUkah33R9PeXRWx9TvWVCO5zGgMuplVHKCO3v2iR+pHmk8BjvWSPICWMjRcp
nv7iU6ovgz8GBGNlggsARWylMxksLJsD6qMh4SEGmmqYXAdtttPTv0okYdM6qnZYnVP4h2nbawyc
pDDtrJbdqLtNrdkru1JwVZtGsZLCXRXD4G0UZXDQQKncNKxsKbPsEJ2ERFPdy1e2VfFZKunIWTFg
t9TLPptFQfpBDaYk9Nu0M05TmEhvTJX769zMupOcdeaRYb3QlaWpuSWxRnzFzOp7fcrlXdxosuA6
N0IHpm3BWwwgUzzKedDmoi0TPSw7bPjF0k2QhPZQDYc0ZDuB1otW3McWckyiajpBa5eHc8LGS9fU
fRT6daLNfyKCSRlZS9GCMtVwr1Yp1rCawtoPURNeJ4YBso5K7e9oyCxRkNnIzlDnUCys4xC0U3gD
LkmKcg2R8AaK0+a5TNJsZzEGFj4t7vdm0cqPmqUyOw5kEcHa5llbFEUjbQlw/K5RSAw5DWcW+kB6
b+6A7arsJhKot8DLFgIVLp7Pn7eFNgo2mywEO95vsFcUtU0S/WsySQ7vUFaXdwH4PHs3Idd0dCJX
OD++oZ8pL4U3qiEX/VIC7hE18hRowD6Y1nyahtiuw3l65tyUO52FGEluw5tijA8sUgDAKWmYlpol
HVm44teqek5UtbGpmuUC49sIxJ9+F+fdiS6PiJFT6A+W9la0iYeinaDEuWFUqLjrdDFtA4V+LipW
NYu1lCaYAelHT+vPmvnHqgGAIJ1mDLek/3vKYspURgcF9W+sri0XsUrC9DicCq2TQz/GWOSbXoTa
w1hqnSDV2yqOmPBU1AVlQ6HoaH8Wo/T9ILddEPpR3Mluh/tMg8wejfaONrKrRMYpD8vv4Uh2Q6kJ
ZhneDZQz4E/Cl0td6ai0AI0fc6DFEh+DIBB7AOQzs6ls0+eFUnUC02ib2r0fv06H+REboAtu6uWo
tfFZwG9AURQdK6oafO5O8S5o8iGK/LEPppsJExxXAMGbnCjsgDwRzfX+srwtB1rLW37PWmdkO1Rj
SeS39Hc9/tHaozSL6qObOuGVqCIrhFo8p1lah8suohH6YZzQPRb0NE8j+uQwJQKkBJ1y97JOW86n
ruRxCbwCdHc9NmBERvDYNOdmFMVzkQAu+ZVNg1YlgQB0d7H8cCxmUWDbvJZ/VIDffb6WuGH5XOAd
508GWt+9bhNyCizRVuPW7p/5cVKUfyWoiTwrUQUxQbbrnpbZv8y0cwpGcOyJX82abe1E5fitnvsn
mVxoZFNppnoNmTHKTL/m3bJwFD2wn9hcj7/Nrr7Pz2Zui6hhtyPL6kS5yDIibS3KIox8U+6oo1cK
wBqC2A7AwFEpyV4DemhZNNdjNV4Xg/G/J83Q2UJUs3Td/PIib/MsScMAOms51powuxphs3O0ZptZ
pZ3Qzp4L6qazQOpW3vdJLOfcgaYkk0QRTOpdfWrf+XjJ7f8nhhbNkm47xYeO3PdoAlh+n+oQNuQY
lZqeynjeXfbrrV7zJ304x+4nHY29MY78LLbzJwr47BsZfYLIozfAPKgnR4Pd1nZ2ZxpCqhGRepzP
zyMb0kiBerr0EOevI3ggL2u3nM+Xr8+HjfBP3QKEqvGQQrnckPyifavM527Q3C6jTj+JXh9b26om
MnBD1rGmbRB+ODAzg6HOAALvA7pxcoYndFt21v18IwNYEXSCZK/l9l8ANX2SuRzx6lujmz2N57yI
/Kg+90rka13kmFTEXLV5UboOsj8LEK5fKx+M0B7+FgG+4Y0lR2USlIc2HsDQ4uPv5+JXGQIIpInw
NUs6Kd6pinzVduV9aQLGQ+vfkikBqNb8XE2z4MG4+UlYyeUCWNYGWtNT3FjQ6rt4fplI44GgVGCF
m9/qlRTujlSaqrW0hMkZYChtA7ZuBT2qB5qKIF9E17SouzIGrYzrLqwhqDa7kzJat3WpC3Kb7Zi/
UoaLf6kJ0M5epqFP7cEFpO9D7L9Dr94JtxU23pqYVgOQG8qtBN7EB78xApW1mUX+QtqR7eZn7Zbe
aR5I4H6LRhs2Dw6veVTdMQAKitjPB5c3wGBpJ4gyLIzlD8QZSxHwu0DE+7mu7qZlRmRFSY67WZaP
nAx4JsBDDnbkVg1cY9ix+2UhgL5dDoAiqVyVosnzAYWdRbHGvCZR4JRZv/u/ieB8t6FFNhMrjfye
tr2Nff09oPAUgQuJ9OAcVbUqDHkXOD3UyN0kAkicCHd8+c59+VR8mMB7cF/dj2pUrA5qnJQOLJcC
FRS0sQGYdkqb0FFBWDm9XD62bUdaCeScNW/LsbXAjeLHuglWlhHsZs9SeJMTUOpi4DUf3nQNfXQq
Wmfc/uKvBHMeLJESWJAzBLcLP8pOsdPJrx/AkZdKe3KbHjRPBvrOVajtOyyrfbustugiOaeOwyxN
ZYIvid6FnlTMT0C4F23diq5y+fPVVcpNFQ6RAgWHGW/dct4NCnppwM6Z7VA3QKSUl47ez6+XNRNJ
5WKIEsdlPaqQqpGj0r4kwOQxDR/N0FOTaa5seX8hzgIDJwaJUQH7UjwYap1NBYt8S2of4kjCdIOi
+JpVuoXWH+UxPVYxFXQOtpPflVDOdEbs4cQdKN39tBtTH3OE7VvIlGAn0VK+Bfaw7OdDRfdJEyeO
xbC+EKCj5ZX6QM9zHNHny0ewaUurX8PZUh+jIhRrOPEyYN/GETMfQSIw160EAfUgVHrR9TEJ38oY
2BzSpupwqUW8z/TxtqtlO+1FExCbYkyCh4yMYqby/qZcWazFTBNrgAMeUmVsh2gvkvquV0R5yNZ5
oQyCjyqKe7rJj88mckSzQa8gRYoVz1TNcFcEbSswzC1d0PRBS8HUFBM9hs/el5ttV/U9cm6p7kG+
manRD5OwwR+rRPL/dwNYieL3IEY2JerUIt8pu+ApqMd9MYrg3ze1UZYdaVSbqcavSXdjpmVzoIPx
Mm4OipH7qZH6xTQLNNkWg10pamCpCLsjnw+tifo8xDJCBDGh5Uh52WFUJAbK2PwXfVJMFmtY+sIm
Hf7hJKnROA2VKqFwpE/PhTp/Z5UQon/L0NYylj9fmXNp1lMjLblOD7JZM3Ty0V6A7IBXNf+YCjva
a3vroIisYSsAr6UuZ7yS2rE8jlTwh/hVoUcuyvcm2KbHDDE/mh3MprN9N8/kjkmNfLhsh+8IpHzy
sBbNx0WwzYRxBIU1P76nD8Y5emtAFs4sID1Iv1Gb0Lz6mO4wPYK84gfWsh1UOf9iKvjTzXLhMM9p
09QybKj1uj+qx3YlcWvFKfejM7oMTT6XtKiuilZ7N4tPaIejuQeO9q+k9lUWWjSqeuTp/uSUhxik
F/ExvO5x3cW3fAEnFtIVLufJn/daJHfeeaexumcIy62O7kvUpm9KqrjmVPvjVKb7y7e7Zc06kTH4
gRgAaEvOYyb0mRItxRO7zU5a/EvOBkFyu+X8awGcu4QAmhmCGNG/NidwqTX2FPxos6fLWixh98uR
rbTgvEPKC71HmxAZdNirN6HOcGSjMbpzNNMftaVgHGAef5ZAV/9Rh2Z4f1n61s4rXnEGmHrRMVUw
dvfZOae2GGtiQEf5iA/pud67vau68hXoXS9LUr9cF74I2LzDBDSWwdGi49ygKCujCgwS+TSU51M6
t/WuDK3xQZ+7CiDPnXyLFaXGARGEBKznwQrknYpM6lgqTMVUcagdwB4PHm61HQ9KrYW/qqwcTjnT
St9sxryzq76evCZlaH4VgaH7YZbVr2qtsFOD6SZbTnrLlmlH/2BtZMoA66mofzqqprUTVAo2u0Kl
drJcHkGoFsfekHWGwJ4WDT9d9XICWFBdqjUE+SFnsMkwEhabLb7zRvWnNIAVqce/stZ4ZCUgbwb6
8/KJf3HGRZylYWkEqwGaxScvKebNMxSIIj+ci+Ecpp3uayi272vWgW87M2rvf5enIuddMl9V/jK6
YCaapGY6LjgIr1tqXkvKK+t+DXog8Puv2S4UWwtaPjirD8oIniSJdAEsCaUOCcy9AVAZQNZWHRjw
kUXgIVvHuJbGeUieWG0YZ5AWlsjnEywyp0cQl7qMRgLFvsQb6LXQMaGtjNT2S7LRZxqg+YMy9kk2
lHbO0g718uCqnWZR0eMLF9K7JCTPhqlurIz0NRTuFFgiVaP6bkYC/VjmDL42T+lZDkK275Mx2NOw
Clz0rMAvXUQCa/lalcVvoDBLhG5tadpzgW+2MgzuldLybQY0ylUMTDjP3EHSwTxHe7ncZb9FZfut
A8Z8tkWwKIB5Zn42oTNrXQtpF/uhhOJBe5fF5yLLBIFusT7eyzH8RFA3RXnsy65HAa5EeZLr2I+q
6cVA2TfL2lNQtadajm8Clpe2pBTfLrvepmKGruP5gCXpLzukTdA3DTWL2EeQv6Lls64kDuZJBc/M
rQhuALQA29pLW5wfrUm7hgAatInxwARZT6oFttXooiC5pcpaCPns3PlcMiMrcHxMQ3JmlLtOegR7
rOCStpzaUDRFUbBV97WwOEZT2LaYkgGwtBQ7JTNbGxX7VymyahvNM0Eeui0N1o6TU7HBx336soJk
cWLBsQG2trPiKgVaFcCmzUA1bHDOTf+PtCtbjhtXsl/ECO4kXrkUSyrJ2qy2rBeGV+4LuIHk198D
34lxFcgptD29PbQinAKYSCQyT54juWdk5oT42JdLjIrZnEWLpT4OKUYRet13SqSAqSSQ7N1ojg5P
IJaGa128YgY87tvKxjZWgw7CgoJjClf7IdGrNnQnDfAf2SWz6x6G9qvfAYyc+Fau4HWqo8DiWLu3
RoVHv24/mrqMhmt3CzGdiM8FpI0hYolIPJFyTQZ8sSYO1s71Oa6mtFUvLWRDMnumXBWdUt11QS8m
xsECECknU5Ys6pTVvSkaBVPveBB5vUU+mHlv/oVzcCga8HEcoiXGwHzukrLVM47Fw1RubCxPVlHc
uVr6SpLxr9ZmucB1Y5oUwYl/zbObOk3ypGc5wzFLlzfbZXhzjO0XZuofzNj8m8jhnhnjG31mLO8X
8I2gUBPlhlYHymxaIE8HH3vdLDIwwV4kxO3Jrdnou4lPj7g0SMOaCScMWileXxrHwa4l0XbXLzA1
SEz4HxBfQouAUq0doIWLQKj/YCArU2Ykv+OzWkuyjt21ADsG5CCwSMg7hG1b0ZwqUpwoxfieoLal
AZ95/XbatQD0jga/04khRol1GmybWhib1hUAIKeXlcrmKzePKOQSgDXbyCMcTD6KqOMJxSySJliD
WXPQ0sy+zZODpuV4qGzMqNb1I3KCb4beyTKK3Y90Zli4rdY4AxNnRrMI6LTca+o8sjSGNHswwXa+
/nN9H/cyC4LUmqhAb9t49l5+qQw/oN2CoGQMVlR0TsCygnlktJlXkfjeKM2fpB0+Xje6m6cRFY5o
YyAXoV7wjypWSDHkdoYXIpfdmvUwCX9Y9+kzZyTLXqCyINP62ovx5xaF+ytXazNLyxF5sEaOwwht
gBpqyKnsVt5zy3MzwnaWqpKBytbNonnIH5O6Oy1xIrkfJSZElZ8cs8BzlRaYTkmWF3Ud3/pYVj/Y
NwEXhO4dCuHiTeXOxMh1A66PV0odFEYJoY3ms8QH9t4LBIfXQRhCsUWsHU8sXYu1RRzP0b85GNCT
CCa1aDygAW6mVNeg79HfAXkRskZ9Bd4ouG5/L80gAH6i3q9hzEcMt3WytCQptSzS6gfmZKdleO/i
TxpZTg37ed3Uru+BYuEXmgKZmuDtvauk5qI1mNers9thru4nqKV5STJ9+2M7rgq6FxQZNGNL8+nq
ClHjCqdKI/HjtGhejOH9RVP/dDyKM9qcmeHx6+xOTNOhTMe8zKPWbWxvze8TJXu2mYzbe+cDXZgR
dq2JyyxV5zyPuokoHmB2X9fZ+OBmTeMpU/HF6QBRvr5/OxEf9Ma4evl/OGXb5cIWlLIraMrlKDao
alg1fXpI9CwPix6QdC+tkvGW1XEPNlE2ak/oeGiSa3PHUTCubGgatB/4+IQQPZK011p7xM6Obuvp
thoWAC9Z69v1ZW4JZSwVbzbALeD7hGz8MZ6TWBvNOY/0d7v118Ma1EH2zjD120Pblx3WUPeqF+fL
aoPwRAb12IktfI5Cw982kmExNV3KTsuTXMsjtzO/ldR4XZpEAkT+dfkLz2UQdOAVhttFtdD+uPyQ
9QSFSkwr5hEXm1OgYeygnhNkfgPa4OlH9iCrQ24JDLCj5waFI4E3YYNSFeE3teeUvpv6FmrycaDV
RxMM7Mlj2nuAGRQBeGi/S74mr/BdW6xwThK6aEVSYrG8xW/iNh14J4IG+iGFxpLPTonmXzfJV3PN
onCXQuZI7+0pKyJUsG7sNVpVJzTan2olc9SdEHCxrcJ5WHo7NWLX4t8RzEcBBadL5ilhF3KUovvV
+pKH9X0CiVC8DCVr3DuKBvDzvNiCXFmsq7pdxdaCpEU0l9q93tNQ1+ob3bQP17dy7zScm+E/P4ul
U+4sk9bYeZQsJfQYhu9jJWNX2V2JY9guIorugNzo0oRhAAtRI2BHLNeacEEE9GKlGTzmpn8scsuP
gYORL5TDMFghTrA4GEJKXL0sIrYo71nV/sRjQwb4+FUR2ngfSowEjFSAuYtUP2W5sr6xY/g79DMU
v49T57nvRuWeFlpzHBFyILPVa0rn2eAC/JzlaxnQvOr9tIhBn9P2+UFdle5dbxYr893Fjl9p3KyY
LerMG9qn1aFhuHUsqlr9caDK4FvZND9WU2HeMtr0FFx4g3K7sAXnTJmL55ppdyOb4/cGkPODZdLu
vcYfc9QV1w4Tp8lvCyj/vgOgogezRrqgIa0GwXQwq/gJVkM9NW5kxYbdrw56NMClOYeq2GQulBJF
E+LmSG9ifwZbRmrh44Mt5rr/yswI/ouiDF0UBcFHo3M0DNqLZlQPCTH/4mJE2QRvPc4ThArDpQ9r
ZIyNUVHyqKeNb8QfXWL6LJNhJnjcEj3r3Irw8Go1RXUqKK9GTtlHkKCOYqf/GvfavVrRY2aQg9pW
koXtnf9zk8LhTPNkxMRKVUTqCpL0RXPx3jPj4M8/0rkR4SMRNV0Mo0mKiFSflfi1qD4X1et1E9vZ
Hxx9jI+h44dLF8AW4RbKMhPJdoY7gZNi1bFHe4/NXvOKWACwUOBEKIKWx84nwcq8/ta5aZ9qXxa0
d+/h89+Cf+GzcGrEGjRmHERtM3Jvy9ybXiAeemt9WA5aaH4a3m0uNnuQXv/cMTaOc7Z44Z7KM4sY
E78sGLS7TnTWocLAusRDO/ndmVCaTU182NmBsBCjYTVC3y8lykdFnaLrn2Hvwjxbv6ihBJmLqR6y
rohAv+CZ1dc+vdcQ+RfzS2J2Eq/6pYl6ZdUiRxge0EO75vjk/+X9XSEUZUKhQTs1nd8etBMJi7sC
zPhvLEh8/K8i6KhXtYFM32gvBp0vWji2A1OGkcxtERXQgzPMB5pUh9iQLXcv6UHzBWSauEP53OCl
azkzW9q8wdZqax4OiD1aqnmL9qmi/V/EVNzWBhhNHA2EeUKwg0AlTe2Kr6f6WSn/2Nl7S79c95Pd
SHdmQtgyti5VV5uIdAQw4WXp75qu/mnR8h+9Ue70rK09QFYlvrn3ujpflhDqsgEk0Q2PrlwtqI+G
IztgIv0ge1/sesPZ0oRgR0e1bZMUu6ev791oRvP6kdaySRr+h2xc/8yI4Axq0vQNbRoYMdMPZUmf
jLV9vf6Jdo8y8k8At9AJ2TzSoJuxLKaBmII05w1DyCC0VywW5NVytApoYVJXRgC1JbPnMfzMpBA9
QekRM5tHz/lbCf2a+xmkop9LjAdxCTYohQDf0EY8+QZf7nv5Y5WAmnYd5My8EEWHbsYnyCmwpjEJ
8RKPWJx+mRb9RmHWixKzRzfvcs/qyPP1nd492b/turxQdXZprBZ6aSagRBHkLu51ffG10Q0m832d
ZIOcu25zZkk42XM+TvmYcUsLfVhY85ZC9vT6YvbcBtwAHLuEAsaGcRh4zFTr5r6IaP8N1N/BWJV+
gTOnQW5iNSUj1DJjfGfPdm5myQL6lLyILDZmfgntjsldVm8tgGzVtab0+3ZIJAvc28PzBfLf6cym
NSrQO5uwQKurn4mLxJnRUbKuPY8AFyX+wfjRtt0+612MuQPY0JqHpdH9JS+9WHtMNNm89l6wAt4Y
Y+Eg2kRJRIiJqs6oWpRDEeWO7WFpfm/+0Fw1vO4Te9EeNA4OwQOQz0QLbocpg1YndAQpf5+pT4Or
oPrdxxAA0tr8iANmnSDj/DVO+/rluuE9/3ANNPc55+Z2cNkoNT1jjYuA0tMAk5R+N1Zer9d+P1CP
ZLI3z95nw5C0BsQLuHs3U6L1anQEaXoRGdnyRa3GkDGdgRPEzYJ0klX6tzMdiJbn1kTnR5MVuuZc
rMYaAeCOT33ZUMj/VDcsGd/zBiLTqgtS/zV+ZgUS++tbK1ureAxmvE3sFPhk4LxB1xBhMhzPO+WY
TD+uG9rJqVGk000d0gDY2w0FhpXgyQ8VLvjo3cJHmUbqF1/UsI/Mz/StKQ/0Y3q0T/m7bJJ/ezYu
7Qr763SDWUxqjK85p4eimMF7WxwUMGFcX982nlyaETayyty1hHoKzjqGR8DEM8SF/zcWgCuAjIRD
NgUYXKlr1ySwUHXTKSniwCXdH19hfBG/TfBFngVFtbJIAbFo5CP96DPb8FVzfJvU8qNb2ZLUcet4
l6b4ZzszlXczaJemrIxSPR++VWaVPEDMXT9SwuwgbRM9uL57O8VcGEQcxoWGMvumqJQseuGOI/xA
v7eB6hoe2Bhk92YwhfRj8gbtClkGuY1a3KCJtAs8o7a+aUxhvj5OTazQ0G2PxF9tEPgO1nFc2mhJ
ZJC1XS+38G5GbDZdYFAut1MtJ2fpwVwfxVb7vJraKbO7UM/+vNuFNVkW2JzBYwOEi+DlzFlynWRY
E3gXXjtV+5Q7+k/FGj/ErloCbKD2kvi0v67fBoVcUluqvFdZWUZ5XmEKwIAe+9S+sFrWpd/ebVgY
+pS/Yj6yZeEGXebWJY2DhZHSRclhRRUVM52P3VIfErX/2WjZp9JMZeiD3dXh3kaN0zZwIQtfbc71
bqZaVUaFnd/aNgWSuwhNRzayvBebAL0DogwdN+QIwlkr16wGezA20crAL5H1T5SOT9ePl8yEEGWH
ue97ZKMlJhPz+mDEKJ72OTX/uGcNPsuzhQjul6n5SmLC4OWL49UjBBzLj9fX8avtffkkgwkdewTn
BoG/WIBSmJnHRT2UkZpk9AtRitqfuoreFVk/fWjUdL5D5mgGS8lyPx4t7b6Y9TjCg6j8iHvbeGNg
0cr9ZABSJa+Z87EljRJMSKc93D0riC2b9AEAkFiCyPnloJvfGzkLqpsQ0oWG0mUAsMqsKLIJoTsj
Cam8XG+gWzFb6/qSZMsY8JrgnWJ2w9M64YJSTRAqa5gmD0xk2RZK3MZ0M7qoqpCkUyAEwclEizy+
SRe0nDIQx0fWXBMv7zLoINeJ6o+LBaFeulqeRZchtJtSewS2rwqyypyCSuF8cPFcAwSSKRYJW9RE
jw44exvg5/Va4n3bUQFOdAoOZdSpOSOA2GYZx6rt2wWES7Fjsnsytcshi4vOM/EhvBFrDCq9dj1t
GkmYuErt28pIXtY2lcnH751o5KnAbYJQTYO23OVnMOp6VtysxjmYtZ+dGd+4k41HzFRE1/10O0HD
V/zb0K+08uz+hEYBK6dBxZkGpDGyDtltdyTP8Z32NISG/UuAcDmCDVBilsdB0c1QoOU6VkDobS61
fK3LJXNtTg6uHeYsYPORQ6OHMHnEDLTu/As9sr0thTA0EhNQtwDsI3g2U+N0WCZOphXPD12K0TCi
fAX94F8kJAS8fEA6GjpB6fnyy7nGZC0tZqGizoR0u20ejaWO0hVdXigmXN/F3SADpkv+huKLEhv0
dW0MKcmcEr3WYkVPsktDsOL1fh4AjnhP0wACw14TtB8+o/YMYQYZNGx3S3/bFzlOSKYVa+xmVaSA
QFKpCt9lL5UjbbHt+cqZFe1yR4uucjE4iCGowl3vgbS7NSEDKnHIvXvnbCcd/dJG2xY6eHyNMhr7
5Vlxm9M4yMY5dzJVzNfqaEeo4CfdQMvbcbZXY+aXzlC9mTV9YBUmp+04OekDdJKvu8bOemAMKRYK
HkBMifHDWSlztbZKohq8H1NbYCro+3ULu8tBPxq4BhupqYjUa5BQrUsDP18MUM4oSxAj6juN6bex
TOKEBzshWFgqQP8OJKQAZBfheUrXdJY5NEmkTTk91BWK+GinavqXSYU4uoq7oC9BxARRF8ku7j02
LywLaeM8zTnF7CE/YP0/yeoV/WNPICmIVza0IGwsHGOzY7gSXz3K8v69lwYq+yhUgM0anIBipzyh
+lQrbVmhocHJEtBMgOLtcYJMshrQF/Ypld0F3Mk3+4zZLZW3NCFZJySvcZKrRa7GJQxqB45vmD5h
zClUoi7C+Kgk09iJHUC0/jbGPfjs4qlmawJVMoYCV+fIksxPcTAMCT/3DrCTkwD/NiIE49kp6ICa
XBW578kztCCD/GU4Gvezr/lzZJ6W41/03jDdhNoEUFsYqN+M0/exibdhAY/5L5RUh5LRofC5Mhb9
3N7LihK/XF/4ZDzLdDjWHQPv4tFY83hBpl5kEV5Ugwfs7Gmx1sHTyJr5xmq+U1AgeraZfu0WXffx
wvo0xtVLmy+PmGD/QM0swMj/NztXQDQpkznYiRD4tQiaLIB3I+4JOUzaDXYHcHcWsTlMCHmr1SGI
JyfIDFv2vNsJd5jw5DockKzaltrc0ml0BagKxFZgKPRTAqHr6+Fux10vLAgPE6UoUbybqyoq8RWt
o6JQDynsdRv7X/NsGUKKYkyqPTluDox31N3QW+qnQd2GhRa4D1xZrfXHU5P6hePFiVSjb3cLCWBw
Jl6tmGQQDr9hpANkaGF70J4hPuBlqowiau80ojEKqAwqd4BNiO9HWiemPRKMFPxPQPOqwhvRjUZD
h8e0RvOU3JMJse+8yCGcxkHdYJUABYWwp2s3DiRR8aAxhrL1OpJCtSTx8/5Ug+/cN1lyGkkjcZbd
lZ4bFe4NFEx0MkxI3wfz2Xgzfc1bj9lrfUqgveRG+bPl/02nUUOVGTIBQC9jQF2M3h0aOY6joDBV
91aAPq6fE5RvMiK5E/f8BMktNLgcgHo36ljWOLfoNCJaj459dKYVSrSzxMRe4CC4f/hUv4bAJrhi
Vq4Ls3rsnmWC2rfMwgU6xTPD1nWSD7WzGLCFoIgMNm0kMWL4BGEzpEVLFE5S6t47M+AJsR5eP9Tc
v4QIDRMQxAJoDzSw4i2+rPqcpOVcgvSiiSpzCWeC0eRGP5nWfKMM81+sCNc3LPJ/NwMUutGZ2aIh
EuYa+6S4+ffV6Z+vr2gnHUPW978mLKFBmSbo1Tsabu7SaU9La0IoNQ1WNRr6EcUuIBFiDFLUMgrm
HaeAVZAN4SRDf1H8VN2CvzDhAtLt7qZc1GdtMYMVJXhCZcyNe+vD2x8Pb466Rj1PyEzavk8XnZRA
rYyPs/2tQNdGM58s82SUGJ0cNc9KTEmzeeuI4MMHWpFD2XdGHOJBq5yGoyITNkRxjEo2QI2SY7Uz
VI7QgC4sShtQ8APS+nJhJMvrWrHR7x0OyoNzWI+T1x/oneGDHiSQCUXt5M6wZuh4BqObuG0mLvbK
VouDf2x9WQ6kVMfEZ4sxe3Ruy7AxrOVYMiU7xX1X+kuJ4DziTX3MxkwJ9KrLwsxKE09fuzoqmL7c
1Bap/viwXP6K/Kuc5aAu+OLn1Ea/s6hHPzUBM6Gfrp+VnST+0oTgTANBqSOeYGK5dZxjcixucaef
MFdCwbb0ufOnV1eSWG/d99KikKnUeW2kpgaLlFWhuhShjhYZJYU3YzQth6xV136vFRkn2PZ4YjQH
TQquP4aBYzFmtxi8g+Jghxtv7tObvKTDKVWTGlRPUH83ylz2JtyG1Ut7wqfD06jJTRv1VfB3xl7t
zA/AZoOGdOk9jM0edBviu9c/5TYDhEWUjUCUhZFI0P5fOgsAdPOc1xbFAN74UE/Md2b7HvzmEjO7
G3lmRr80088U0gYOayJ9oqkPYqGnomhLf1aWlyKu/3w04XJRxqW1AqN4a6VNeK5Y+c3SxBCDtqAy
lZh4UVRoNLW9ccxt8rHqlJshWb5rdfsRMMIb240ljc+dMZDLX0X4opPLRnsFXBnJr3HQQXqRId99
BVbz2bjXwWnnNwflJo+UO1L7MiKh3W/LmQXA8o9qpHi5LGa+OtTEt1UJjWp6XIC4LWST5LtfFtcK
nqOqve1c10mRjz347qO81F9G1T05lvaozPTBSmWAMJkp/vOzwLY0hTKuOUw5Flrk2kJMz3RGGk0V
FBOqGZWa62djJ+bg1vq9NOFmMbKGthYrm0idVHCINXZoNd1LWjWvg9vzPhj90M3lvaMV2eG65d04
cGZZyLRzUNq0VY+qLjHBW5J0R7PPQbyY+nZ9b7my3vm+n/xeJ9+Hs32t65SlcKImosng+toM6Ym6
teZjCqnY6PrCuLtf5o04DsD0uRoKeNu2b5VOuV7FVgN2ZRukfKT6ijebrM0gMSKy2OljPtkGgxGI
qDwMU3Za80Gyjt0P9HsdRAybjLWFyhsMkzqFYOg7rfonMFrh7dd6xiALIjz3vLJrRIieSTvNpITE
WLQW9eznMU4WlLl0MKpS21OZPXpL5qQoOHV9mBtdEnR6IhPv299UwtEBIBDeNBpyvaxaB+QX6GHW
umcbyvihg463JHTvHXGUX20I7+AfEHFeuqK6mnkFpdgmclHxOdijA65vLHSs0K9D3vXjujfKrAkB
pQFlQ6JPeoOcGP3K+WkqiqB3321D8gG3r3UU+s9Wxb3p7ICRKe26Vsdx1uL+xqbOe+84Ibroxziv
bh1LfapXt5PkxbK1CSGEN+wbtXeaKB7nxHcrU4nWvIHSOhj9jnHdJZIbfu9EGECQmOju4VcWUyX0
EiEwnEK50rCBFnRdD9AilOYmTzMOJuAPf/Hlzqxxbz3b0TYlZR6zBa8ZcI5N6KOyWg8bkHEpUu7F
3Y0EeAQcBZxNSsyQEtA52Ujmef3Y8ZLxLv0+PtPbIoyDySs9840qD/33f6EaxEOIeOj5uAOqO3jX
bLq2gzOYSlPaFFDu+a57mL3KNz1MODyWt7Ki/N5Fd25K2E2jajC/5XJfIfk/tFFvFJt8aNGpZsb4
RXemJ1OdWn7/yIj69h4SKInwp68DYBWwOZffMdFtsH3U6FBlrq/Wkek3CTp9jZ9FbRWOQVveyIdj
d+pYhIByASU7qAWZpi4sdxzrFcwfK8/J2smzDuM9F86Zb82PIOqIyvBfMCPsONGFSSGurXUfj1O1
AJTsvpTTW0Ht46gqQU9kmqd7z+ELS0JMQ9nPHkwLi6M/pyA7gmjbj4/pFzWoguQga67sLQslT8z/
clgcOJkuP59rdaCpNEagyG37ZnWtbyWL7yqm3I1jEVw/8fyPEo4DMJBoPUMnEkpSYjKbQsxptroV
1aa6bTHZw+6tvvhCmlLSXdld0pkdIW6mxkBtjY0AcdW5c0tLdfCTCgrD1Ej7sBicRRI3ubNt1gW2
CoIyEPTBxAZ+liZ907RqE9m0PaRmclfR+ub61u0tCY9YkCKoaCVsZl0Ut60WVgH+Vs/0w6Cgqdh1
5cFsKs1rnD9XWENz9tyakKyAx8UqXajHRea99raEYwQIMqiYnlY/9hw0jv5iivjSoPDa0+OVQJah
bKMGl4DnkPxBVYfRpwzqINc3cvdwYV4IRVzgaLazt3GX5xmGpavIRlPDGxPDOqx0nG6mAtNosV5C
lpdVpg+0OYUYaD55SqN/RnXC9LLMyMPrv83OjYuZFXxQlNjU7YzuCrUX1VjtKgLHxo8ppjc2Ub5B
FPajPeSI3tXhz83xaSnc7zC4kSzph2UYmbG2UbG6J60bb019/ji4xt040ftSka1u77yjWKkD+Qf6
tQ0KREHEZAuunchNjPt2sZ/obANEWRSJJLDsbeOZIRHuobRLVef93EalqtJTVg/Wrdma5N62B9W3
V6fywX4vm9PaO5KAt4D479dzSJTiIJrWauhkoPG2dKHa5h4hWaDGmF0clb84/RyTBJgtZpQ3+Ytb
0M52WrWNNKs/NArKkMrTbJnelGQSh9z9ZGeWhJNvmiOor2N4yMzy+yx2fdscTrY+/z/NCOe9yxs1
VhkWlEJpOafd0VCyByjeS8zsJEW/5qChuAvqqw0UBHlZmpOsg19kDhiTzI5BI6NdPIwofmP19G02
0o8IOyc8UCQeub+PgD7917LYimiHPu0czI0AkRr7icoyb8rrBwVlyOsnWmZHSL4MJwWrLVjxIeuQ
u15sWfSOdLESZm0+fPlDUxi/4bIzIMpHnrDhyusLa0xSjPVHSfwpBXETe59sSYV4sxrBBD9yZ0+C
pSEAUGVaE3XVw7CeFKc/uUMtoeXZ3NYwguF4E3ccYhJ6X5dGrL5NhnTGbb3q/XuHwStvNqo/rnP9
MgKif4tYBsddXBoptKpWphIAuzqP48c8AdEwsVs4YW9C7LdUGiCfrn+eLUQU8ZxTC4LuwUUmLrZZ
1dSp46xYmsgZWgAttPQA9e9PtDa+Yi8OBcHUMWtPVpm/gKjthLMgeSFvgjC37/yqDQGei0GmyyWP
GnOaekZ9ctQbz2msG9OdQCD6ZUHK3GhE4vg7X/HCGv/5mauUaT7F/VT0qN6gZ9H1Biq/gwT2sOOO
fJwCW8oVRaDccGnDNFF4shhqC5bTaBHGzipvBUXEbUVn2YDb5jLhm3dmSoi7wEpSw5z44UICsiaP
i6oDO3ZX/bHSgWBH+EhVSQsQe+d9pDfgQE3AatQsktC3BX9yG6gwGagwgV5Y7ObVTCWjUuR4UQAe
5v6sINDL+e/zAwFP9Bh0tgeYQ0iCNhqif0G9z7fqIhvHHQlkD6SYOQUwoK6XX021lT7rXORUWvba
3rQHFCqD1TmwPnRup3emejI2ha3jg8iBQ9JV4ADRquc/P3PFlpLeNFBgiEC3+WVYvq4WgNhuGo6r
eVOAkuv6Od96CqwBdoclIm3URRhv05MRUvXoPQI74unWh7R7NJabYf7j0wxyL2wf+Iyh/LsBhbK8
qNeKNCPQKRVg8RULOgiCeHjqP5SLeWSl7V9f1/awwSCOGdjpOUOUCAwFUV9aoxE8RkvVAxT64rZP
pfvpuo1NPoCuOdr0vAQEboINZe4Ishulhlw3xIWrW6N5IxpUd9fvU714Rm0C0vSTGsfrJrflEcGm
EKjopPS2DYr8CMJVUzAH7j9Z4oMx/WdzAx7sf/OY2vHHi1XynT7zR2W1W1Tvky5S+y4w2+OyvPfx
D5uVoSp7lu5+NBBTAncDeM8mMeUlbbfq6zGKsy5KxxoiT/lX0somz7fBHt8NswBocQIMs/F5tSu6
GPxSbaQO7YGtzq1WMEms38qV8O90ZkPIPcq2VEFlg5S0zjzj8xBoh/UBTFZhdlv9KEKOI8Fwv+GD
FyXQ79SDGnSRjHtzd5mYyNFVzD7guSQEEtqPeppUFppjbfYJ76U3hVrhdXfclLGxSlAdAa/sulwj
SwiOyIeZmi0KdrKp2Rw0mW4F4NONo9g168BckmoA2mHVb8ehX6PrtrdPb27cAUAL8RlgSHF967pM
pj25SMfv2hszbCJU7u6N2wSC7Ukgq2tt544Fa0IVqLCNribAnEbxlPk1fV1V6hmjFYH98cNAB7+h
TgQmo2DI/7m+zt09xs0Hen1wmG4Ssc4wK8OozAGgKpBlJR96M/HrxfSTZTw2tEIXUjZvsR2W4Wv9
1ZDDY3TLV2zFhlq7szZEdpf51PkA2QSvcmg4L98SVqCYMQYr+iNJc1jb5psCvEUxAOCSfRmUVuJh
eyEBcD8M0ePyQA9BcGKrsxNK3ZRCdWaMGlI/1VS/VZb02/VN3gty52aEr+tUxlIlZk6jjmmZB3Wt
2a+6NmxH92ZI2QFZ9vfrBvcOJ0FiDU5ojM1tQO8u041Sd0sKPkaFZJ7Tz6ZnZ4UuYxfZ2z8Uw5BD
8Wc4OgeX0bsbe4c0hjNEk2YDKX3XMQfAWsntvueiZ0bE9qo1NekE8oYhIs096r9+604hiYdjNxqH
rMfQuvL5+u7tfS5eqweZ5t7UoVYsVmvXA4361vBYDCEoBqZHPfNj9XFyZD2JnXseKEDMCnB+/O2s
oJ41SzVNgBUYLs7/iLTjZkpyOntcUve09LUdqBBhuy3iwgCNLerSkmRm70DinjKRZ2j4lps5YgLd
T4wr42LsQ0TZGsShI/Wcyst86z2LPQM8T2Php42vSdx0i27DE/DcsnAwJlaUdpW2yDeiFbdWkGLo
ygS8Cy0EG3aXj6pnuMi+tZvrX3gv0bkwLDhuDzGdfIBIGwTOtEPvniwSVeF6rE/LQR1vFe1ftIF2
vOrM5Ea9fpk7q4sbmKxVoGTV9r6EdAmeaeFktLfQdvjTzvbF1m5U7MsxaZoF0ilRl6BwlR9XNTS6
H2ldHCRbuRNrsC7EGg1RHZk+jxFnGZzedpi05d8wW7xO9zhZKfhbGt/8nPl2HzaP9qmOZLRCO4EH
ExtoAKE4DjYlsX6Q6SbN67EbI9WgR7t0n6DxGJR18nZ9cTIzfO1naytig2StAjMgCvN5WY7Rz40h
ay7vBLiLxQg7OMQz3jYudjCujOkpzYzkNgaDZOAw8qlNk1d9aB8Uy63D64szdl5nF3aFLLJaWqbS
Gee+XhQH09v6yRkheK69Mqje9PS5skGNn8RvRk6DYmIoywC0a2p3XWf7LSDxM3uYc8tLtfEhBmKZ
gFQnjmu/q5ZnKHDdjJMdlfl6C/3FwwA0fe/YN0n/geXOqWNK5IKJqR9t8OpOQZ9Zfqn1ssC2wbHw
M3DmJcL1HtO46ucZ78J+Wr8zsz8mXXZbzxATNKtXdyV3hKxfHH18aNVScvx2KlyXtoXQBhwX2jU1
Pqo+o9xuDrlHO+tj51rHzqyCmXVBwuqXyYUImZOjhcSopHS4H+POVi/EuMyYVRWdxDHCXPUYZsf2
kIWKj4mm1Odk0NlBVluQnBZTgLQraJC6KuDeEXBW4L0FZBUIVojKDJ2Eyun/WBqqolgepjREyQuj
qEpDZ/iwTfddafXj2n/ENerN7mdtoeBsSL1Zw3DP+Nji9lSaH2z9ev3s7C4VKhi/Kg5InYW9Bdyp
13oIpUYM0tKa03q0ocHQSXrD++v8bUacK0+zdUlWbqZroGCmh/wTDm0YY0wTjG3QkUi9tpEE9N14
fmZTKCS689i6tTmNUdEOx2q2bT/twDl2ff9kRoQSogY4F0ScYWTVi4ehtD7ZzJAMA2xhF/z0ny3E
uAzeRlVkhUHHMSpH1PbmIE+CLCTPNJgXby098k/n51Q6Abb3cLwwK9wZcxcvfb/imy3DHWtWoIVq
yB9MQcsMz2YvbfpCAU8yJ8MbgQaZcalc39rdqI5x4l+1KYz5CkHPslbFQEzDbaJPt8NQPbUT71G0
tzqdj9dN7X/F36aEGAf1Ler2bY+vCDoYDYUpbZJY2FsMH4/GalROASIsBoSJlZo1OkKK9qRq76pz
lzhAqGayh8xuuDZ4axuMLJzZQLiDG7BP6G27jpHG3LBR64NmdCEAl68MOkjeqEIG1QBMyJ1Xr9SS
WyVtZDGNh4zLUjCQ0wBeQREcmmlY86W7WhP0I2ybjVAlwlvKGV8rdTo5CwPjrLFGNh46UzX8TOgQ
rZl9Is18pM14Y5Tu5xrJpAb6h7JNboqKfbBs9S0uJmnTZu86Pf8NBc9ujbwFIx1eyjXUwRO9mb0p
bh4h3HqnjMXTZABjaBXBxLIDGA0kJa+9CsnF9ggfSB2Kdm7teYzsHKR9/yHvS7rk1o2s/4rP29PN
eejT9oJDDjVPqtLTBqc0cSZIAgQI/PrvUu/ZyqKyi7Z7+e0klSojAQQiAjHcOwDlu22CC6cZUjMg
d50zp1Y4ZI1PL6Zy3nCl56z96cJXgVJfGzWreizccL50+RV1H6wme/8qnbVWpzJWms4boPyZLdYn
k+5I9gMoRhcoD/hqJPLaFLwYxibz75bKre5vqCQm4xlkVrSPZ/NbOT1Mnhe74esw9Eklp4Q4Zbqx
0LNX+kTPV65zAHlYTXMLoXt3I6YXoW9Ad1gPl/1c7fo5ilV/ZdGlC/2JhM8epQnTOOP5rjMeNr7J
cqPeuXFrjNBoJkbjjLjzDY1DwCIkgJPf5RzcDhYaWLHp8rBJ7XrOZJ4c87oBkZVTpM0Ijm8O7D06
Pg6TkT+/v67zpxqA4xH9sagHrhx4ZZYdOp1hM0G2ElP/UQWfASIIqhNERe19UXycbLl/X+T5Vf0U
uXLnMuo4WIghMh9gLB0Wi05vuLWzIgBViMIjMs6/YPl0YxBIVZsw0LnMCsBv52TLCWyIWEdbdNDg
yWohgiCuYtaz4W+FJGd1/+ci1pV2GQlH0gH7tAD2oK2QPkz7dg9v5qH5lMRtql60G29f9C25q/Px
m9nVg407Z3RGKk12KD0S251K9Dw8vq8Ki8345VKdLHHlxnKLDM5cYhOnml1KXf4OzOO7OULe3B9A
/IgEU7sFm3nedp7IXA725JmOeDVQXgGZ1bEOLpeZzDB1mpTHC0R8nfpIXmWbGBVb2rJySA7oYYca
85gw2AX9XWX+84J/rYbUjw3+YzbdwRz+xi04e7dPVroc9OlKWVD30oXJ6ko2owOQ7xWbMtA1pOPU
7RDpJVbUZMj3f33/VM++RBak0D+v37od1gN8uLNMn+4bAH2jo7+8QOya2NVVGIN0m0NnQWf3vswt
TVp5J4ehAy/vlw2uQTzgBjyuPUA0CTNz509I0iMusnbvi9xc5so51TABkTn8WObCYddDc3Y5ubB/
n1KV+pfyoNiWTVju3jsX5keHwsmRFh0LSt1BZN6mgwbZj36qL4LMzFO1Q1RDH4Pj/22Ra+KNslJF
TZezZJmzg9wxrtI2AVqFNyLpWqeNiynXDcU9G0L91J8fFc2TVbaDXQ8tiFZAwZHvjWr40FSeEVPE
0xuB1JmODsTRyKSj0R5MWGCueXtFvGCqB4/C1omPzdfpQu+CnXXwvxvxUhiNEuHugn2emHF0DEBL
uElff36hP8WvtFaMpvaFhZiqJVmrkDlXd8DpTjaO8Kzx8VDHxnwUEvdr3KjK1ixwmYOOhyGdMmSv
/aRJjcSLUjDEzUlxYBi93IUbe3tWKppGMJy8wJqujQAmEXO7jeC+OnkppRsDqXtDTc46qhMJq90b
usBFRgAShhbmTV/7ok1qu8mQX96QdP6qn4haXXXOMCLc46G8N829BlBTOKVVipIZS2mRubt219m7
LRiVjeWt7zoFIsdcCcisUdTBXLelntsRGI71v41litzHgvX150mtr7hH57qkDgSF3eXsOaglX83t
5/eVcEMb1lcaUOp23fm4aAO56jGxQKqP7ws46+xOFrEKJThQkYIyhICI3hrtdBAY4ayqx6hWSe6M
cdtOd1YebV0t+5w9PpG6LPvEUo3zZAKuF1s3td+D6nfHhu9xH+sW448TT6zmkbQAnvFFFkxfCBJI
76/5R0vUL+7Ax/zXgnKH3vfFvpyI18pUEwYfl8ziLOLRM66ZGA+NMaI1Nze/B2Nb3gy8wzRAj6Ju
DUgolCaJiKmR1wCFKPF0AT1VYhHnxqfThH8XVzYTflZYwM3xXcNKDanFpZ6pRKrea55JZ1tf2pZu
FTaXu7peCTIZYDMHJaz5yxgI82algSeE/HMRXNris+NwoLBeGmTKus7CPMjL+1t39kafClxO9mTr
3LZB0yiBwDEVKX/qUjRtHNxYpuxpTNQmtJx97jafylvpJ5r2/YJ6kMdBj1RUcfWVXvTuMUjMLzL1
mrjLxiQHMw6i0ARAmbsuIQn2/Cp4Kh+3TPMP2/vebq/UVgpScnSuLk5dZsONed3juXeFouYLKHuO
xsX4jT1534r7rT6gs/nO011YKWw/CG2bMwSLnZmQ79ahvq6T9kpd0V1/zbayZMue/rJMtCkHgDLE
FMovj1t4fVoMGq20uxAIBwtKJ+YUj9Mu2ndZt/c2orOzR3wibqVScrBLZpVYXO0G3ymzM/QF7Gk1
/h7VW/TaZ18xSwf2P5a2UqfcxAw84FmWE6Svs0jkB/0Z3T8xQ+iJgpxHE2MzWvkVLwKOAuVbDISh
+R8toavTMzqhAkMvHknFKunstL3JL7sdSavPMB62sXtxd/6hTrsk72JrCzB0+fT1aZ5KX7b/5MZO
EZeFZ0E6Deod7em9U5DPrf3v91+/XeQqJGwYxSTc4g3dkXpxyQmAXF210aZyTlVO17IKXYwSKCPj
j7WE5W1Bu6zywkdq0Z2nyYf3Ld05zwv3DmjEhQj1l9n4hQ3MGcLl0JzwUo4geu3zjemGs9roQxmX
Ri2MrP7S/1bUE1C5EWF66ATNLzFSxmRWhhmQAR9DNEULvTfEQX99f2VnxQZomlw6ikDFsR5P7FzM
DIrZYnhn5oe2T4Z99GMMuX/objzgg06fNyGWltNfK+GpyNXBidysqqgLloe8mXRf6wvvkGc1pNKj
SpF73XXo/TY2YX83l7oKQDthFWa3+Mc/qNaQfHxE300LMibvIrxEZFHcbyUtzunoyVLXVHI+dUdo
DpaqZZFWgqGT+OuQ35h6s1ZwVpKLLiogwqEvZF2hnT3SDuAp/iPTFewwZl1m1SMmcS6WfHaXhWZc
33bJFpbyWTcYnMhdGexx5Ojyj2qxB8TjvLOTSMSVSIpEdEhwY6R9Yb1qJ9QIsnI3vfxnunQifmXD
+9L1S+4U4gcfWjVZqZQsyznS6/aHHNV3b+/uRDewJAiHmI4XYBXd3INzRvV0C1aRQFHOMnD7VuzD
SgL3vwfAWwU23S3C4LPhFkpyGEy1gBkK5IC3xtu2HamZUQmAtNaH3kj4OMdBd1hgKP1dvxf5gfnl
JpHH2Z6xE7Hr+UmTdE1oCohdEI7c4liq35tbj2Pml8fB3k7tQ1RnVccx+bt1fc49SIKFYxuFQmTQ
1yU6NBz3gbFwiI5NhS7Zj2H1HdXeWGCSOsw/tArVZLpRejpj6kETB6hPD0wpCxr62032nMEA0xNW
WwTfDHUsyi1c8HPx2xsJK3UhIQsx7buorAiPXlElo33TQXMDd3hwKfDkOb2tQ2sPjt4UeJOxssOn
f9/ov/kKqyCEBE1r2jMVCKTpK3hG/SRwj2EKgJQMo0U0rUMABqZbseTZrQVjOFi6kCpCD+bbrVUU
/Kl9BVNhlQwdOXr8ZClAd72/tvNCQLQECIGFeWZ1SQpAC1O5LK2r2rjA2ozw+X0J5/xIgIzuP0Ss
L0TEojAcgEG0BxDKlKlMXg+JF8TTDoOcyPJjBiC/3bKzZ5cFSgXMUWB6CRWZt3uHdy/A4ppG7JVC
Z0p/G+Tf3l/VmasWYHgTKIvoK/yVL5NYde/MHEasNq4ceWOwO7ey4xxdPXlxHPFHordeMmfsJjDe
gay7hMGAF1sdlduOc+cMWFMpwl03ho+9aRzcpjq8v7JzlexTOesykxFMKFVY0DtABfe7qKuPTT1E
ScXtZI76zC/ND0037t3cu7B68h+0FL2RvtL6noqGGou2FE4CxNHwYrhfoIM99KF68ZxRsNlvmc0z
scAbkSufbAXcof6Eja3GQxuRXavveodmnvv4/s6elbOQa5oRABTRkPpWKZt+8Im1HKDhPdAHdDXH
Jprfa3P3vphzjm/B5PynnNV6Ju56oRCQw3eAPInAi0vu7Eed9DHAgYbHfDtUPNN58UbiygvUZTCN
boPbMIblS1h76ehZx0Y+5gTTAzRPSUd2PUeHpm1/3VjsmSwOkJAxhmPC/yxz/W83tfCkVxUetLV8
9vcKPWhs79/hKcABox+rJmmfeNKjXB7jfQgoaP37fyJ/gRfGd7DdYG1AG5LjXBmWjqfqXpTyVVOX
x71svjV+iSoJeAMs70vhsKvZLm96O4hi8ASB5cVgGUi+DqAK+oi00F5V3UeLBdn7X++szfj57da2
d6hMt3Mkdge1qmVUHy9LzTiGK8uN99g5e4iY4x/bEKyOoZW53S88Pvsh7JOmR9RYfLaCnQoeCAO2
AoqAbLA2fNfW4lZ63hst11A7bHs13vdRcenN7tPgsWpDzrmgHWPgAKRZktaOte7y6iKfBsqHoNKf
vuVMP7W8rGLl9jskYg9eTp9Ky79hZqDjjvNvftH7aan1Lm/me1eRbHS9DLnolG2CMpw1KSffbP02
VEz6+WK6AnOMe22hY3nKRBEcVf3072sShhIx7QlHjuByOYyTVIgYGzc0cui4Az4fbZJDoFlGonyr
j+rcoZ7KWVZ8IsefSjNQAnJ6GqMPkT+hlxtvo0OQBHvkLEe8CTPzX2gOPhumnApeJWEo1R4LGwgu
QDnplDE6RcwP1a68bmL0HJkinoo4kvGW8zlrrU/lro6wwfyuCmvIbZ8xOTilLUJYdDslEfqF90ti
a6HY2tDoc2pzKnMVSkizswgd4WTZuBsF2KBAnlFha2W50Wa+IchZHMfJac7MGcQC/LOvhxu/upH8
Gv2kA91C7DwX7p2sx1lZn8YaTDaHMMIgrktG4ILacsO+nRtCClFVxJw4cO+AzbtSjxpsl55RIlDG
w90r4u6IwS7UpTEVNDz2GRVIOZlxlWMGK3n/4p3ZwjeCV/ohTQ8mFaRqeC6TuCcfWgmIBptdILWR
vi/pzNV7I2mlFUBTDjvqDos9beOxfyHR0XC9DdU7p+/I5WK4H0WkwMQA4FuVCDnXMoBa7I08tZPF
XxvZALeU+F+srMLwqvvw/rLORAhvBK4sStCWLfNRYto3bZ5wx3/Rjfs8tdVdXumDp8irDLZa9854
Q4hEQyQSk8B7/7EHJ2ov5gLIpIDU2A/cA9qXttqYarJnitw5Ir+T0sGbsT4UbZu9v9ZzVuyN5OWm
nEjmoDAvQ47dZZk7xsFu2NcfosRBJ1UyouBjHkjC8o0jPas3J6tdnSin4CeTatlg5/tsTDGvrwd/
i5by7DU4EbI6RafuRZkbHH6B4J2v8DiIwEgmh5fa3iSaOefw3+zi6rJ3ngQdfI8VVcfyMNqJNmO8
WDFDxL+Dd/jQ3yyvVoKkXRKh1vry/hlubefqwluG6lhoY6W8B76GZcVD4MTWVsB2XgqiGsCcI2xd
N3qO+QT+Mj7CMusPlYPZ0fp3ACv8R5rxU4j9Vht9DSqCuoKQ1ugTXwns2IS+3fv3N+yM9cdp/ZSy
en00M2kby4GFLI0Xq1vwCTdJFZaPWOXg34hYXSvXj6pqLnqxlx5yGMZH7zAkTht335GtfRov+r2/
YbT+l4v8c1GrS1WUvtRqMZPyYnjWqYfXyy0gVhOR9RGAE+rdv4D2sqUTqzuGvitMKXU4rm4Z58Eo
3IdO7GrkALL5Ys7EzVyn9ZBNL1vTkv+LT/i52NV9E2o0ajRmIox9LO6ctH/M7Z1/5X7Jv4aXRVZ9
MLdc3bmsIthtAAGHuj/mmn9YgBM7KXThAekeElWRIBG8X1CedMzRWEN36DBLpq2M1Lm+rzcSV9da
Wj33BhdaCiKM8Dq/sZP6gBEFAM/wAIJrEoskwPHCCV6UfMmKpdHT+xfl7PmeLHrl4HXrM5A0KHwF
7zspvzTRR8t5/D+JWHcQNZbZhs6PaCXKLwYWgVZ6AhdTuVFnP+tgf65knUrpnXHmyoCB1vPLNO+s
6WIA4HduPvfmvhGfTS/fvb+uszYmRP10mZ0C5+/qOhI3aKsgl/Cr6IHk7KEiH98XcNa/nQhY3z3G
AcrSCQRf3IsDw0UA9hHcEHFfNBsB5XnTciJqddsstN0QZAFwzQPnYy3HB8+mKqlR7lGD86B4fYWE
/07Lec+j5jDicYAHvH7EW3OMueuQDSdx7ixtZG9c5MUwoL0uIUQ5a6ZwgtXxWrL3TTYkGPq4zsf8
UBjmUZfBdajnjANm6A/B//Vl/u/8G737w36zv/8P/v6F9grwIAVf/fXv1+WXkTL6nf/P8mv//G9v
f+nvt/237pGP377x69d+/T/f/CI+/0/56St/ffOXDHVvru6nb6N6+Mamhv8Qgm+6/M9/9Yd/+fbj
U55U/+1vv32hU8eXT8tL2v3254+OX//2GxJRJ9q3fP6fP7x5bfF7aMz4hrwSf/31l769Mv633wLn
r8C0X147ARRdflv+zfP+inIp6vlgfgFWNNDxfvtLR0de/O031/srRtIWdi2QsCEHtBCrMjotP3KC
v4LqCP+EOwMfbZvOb/9Y9psD+nlgf+mm9o4CV5RB5hs37AMyxIVkiALDFkATo5Wnt2yvwLBnUxzA
aRCi3drrHnsjDD/YxFMbD763WrmI8rHUH9iMeBQhlH8bujhcREHlBuXBUWUzpgaoLlAtZWah4i4C
mHzc9nb11E22KvdVGdoZQHr4FsDu26fLH18CA3fA8gKMACDBV18iMOcWPFxmdSCs2qNhEh31Zh/n
2pZJ6Ixfoi6/Gxk4hk6U4c9dP91lAPL9ss8YzglAyoaBQ7zV1uUTOlMmBz0BHb82I5VSMiFVGddj
FNTHAk4VkxIlEBkf84mZVtzkxD0QTPcFj7alA3WIDACSdsAt5AOA8erG+9J5nmo/6s4v6a2Vh6X1
MmMRXTYHjVulwUBM/zAGphE9CIWugwvd6vBVCKqdKyDTsH7nOFNrpdT2qLzUviOeTU9ogjnZ0S8u
w9z1atSUhGPHhaHKIS0NTPYnIuowyK9B1elnIGcAEhMVFr1ohUvGpPT5QDBVRaMy6a1xbpOIN2Bv
Cnw217FRIoMfh0ypIJ17qxEAHm0L40YXrJ6OhJmgoGzccT76nWuWe9rmCvBW5gxw5yjyJ7ZrgYfG
M5AO4CEWmPwYmCo8cEqG5gYUiaaOi0lYddpPdkSuMcomytRRUX835AKd7mGIoYIET0s8UQeXoeOX
hrKckrlQoRMX4QQsbrOtRn5rz4LVKQdf/AQA5sFQ99QS6jUwVFDGUZU71aOtpD8/gDHMnA9NLfLP
UwTXeT2oylR77cguyjh0D1Qn0mrDRMpwIEdjpshmeOU0T5c5GqGeCADsHqCyZARxUA6UF4s6HI0o
pfBkPCla/h4OtHduW1JPn2aTgegeChB1x2psAd7kzmBASRrdKXOXt0aEnDwdQyvppfDMxBJTI/Fh
aE4fr32vmW9dGaoKrHNuGfE4bDG+lbpurcTn3LIm9tg0anJSKEWTdUZoXhG75mNcUJLjzTRUJRAf
J0b71Par7pMTNLYT4wr75WGQYWHuJ59w4wh1NsMUxpVg3ok28qhcqPVFPytfYHyzHlGltEEsGbuj
1SDeDovRPPhMyUvhB8LY2b3vsoxjWoG/jL2wxnRmRkgy4XOiQMXlmcJ9pPCd91HVzTS1ORcN8gGO
CTgdF4SB1bEZe0KPwja0YSQSyvhh9muneZx1FDVpWaGYbba2fCI2Kz6irATEcjGNNsc4hN+TjBal
Z6fd1NjspRmpDfCvsnHJvZO37XgMgDDIEX0BUBHJDluBGqKomP+Ivpd2vML3VS2Uc7K7e6OMImPn
Cmp0h87O53uZE+x+HnQYrQ8QaZHEMvSoMhE2FEwEjBRotCpliane0R3yZBxdo0kw3lr5sT9GjGSK
5/zKDkdnzgw/7GXqGpECTa7jaxaXXtToWAtlTuhDY9ENoO7zew1a3eBoTEMzXwB1JjefEKXUBrJ5
pJiu+7xwi0wBrvHRnblskqHNa5DXM4DGXtUerjbme4nd4tob07fIbL0xHcbCuiWD5yG66JljpMUs
1Cd3LKdhhzkl8mUe3cL+qKOcdxmSleAqbeg8BRmlUfjRNz1pgagvGsEk3PkYiPMD4s8Hjn6sOe26
xtI3qjLk3pQMxrmLOvNunDyRGRW18qPXAFRnz1pKxrumnH0TRSja5OqyCP06BKXmIB+nEGx5Hwl+
1Xupx37isVd16g6Y8f1tBBhiMDE0zF1KCU3wyiOLofsAESISj5LpCtgRtoMuYsA/j2lLHMUTAyzq
djIKOuZ3+PZ+e6ipMua4tpyWJCNHtYnqI++lb6dG41uQyruPpV9FoCeZ+WTfoB3A/hAMHXP2ZmB1
XgZyST3ua0SJGLzJm7vGMa9au1Bj6kvgdB9Nt+VWYo+9UewasB1MGTDvxcMQuYaOraIIzT2w54su
HTAl7iJpoyo7LWmhJEhRomC4KzFbHlzWDialdwOGxdzMaSdlHOVM0M5KVPOVg3vIfraKoCBXtcWG
T0L2brif4PhB2AjyzdjzOVpSw9pOwctshDeDpeYH1jGaX3Gw3Pq70uyHIVP20I8XKNHRvQuzjjqV
qlV4RRuqkSFDVZ1cRpHVsKPtzl2XAayAfkSDI2+vphHjkam2Bu8aOXsZZcLqNN5vvVHKRDG0GqUW
FMK80cuITQPUlJI3mRFyDNJSA0f+mTSdqbNJCvMFSit0ak+IP2KqxkHf+KFdPQsvMqyYDnOv76pB
W80tpr1yK5u8puap4fZ1t8stX8Ai0Wiq7gfFZ5QSo6r85HrUjq77to7aY9vLkD078xC9RlBNCc0M
2qseKMr0dtSeVNkw2SUqpFMRhfNRzI4FPw3rmqdh5zc2TPtcdDuBa3Obo/kmSAxheLfweizaz11d
8V3QsVbvJiIDFC1In+MoqbWQMRUkx/VuffFpgEVnqV2Ew+OUl7CiflQ4ZqwE4OZi1Soxx1YLmNfF
eUxjSt0CpYi4COyeXaOtI3xucscvUnsITSCL1l0THEMPPK741lzDPvejMQAHUGMqDGM51ErGJkeN
0abB+N0q+gFQQdKgdVaLanauaK694UB8UWOmjLsNSfGCZDxpdaFRzELoLpOoCMchmfIWMcnMXYEB
hm4itKpjVtEpioOmt6J0FDL8qDQ1X3wS9J+E2UToGzAq4J8OxKFtWiPseQ0AiDTu5m7gU9zD7Hso
+7p9cdD14A4xmIgisK5r3NyDFDi0x8ITM0Pdpw+d+U7YUTnwY953HigivGjskJpTPfH0lPSzLly1
L/xuVCy18tE3MnNkdt7GSjPAVCecRB5MsmyV3yKxTkqgp2VhnVdo3wwjEK/4sTIaz83TeeaFn+Ga
+n24I1EAtpSLqLKALLmLUA3jqecNQwF049IuPWhapRmV4bU0zckOM4Rg43Qf9RZAJ0D2ZfduEow6
t1BTmqSs+od8BrvZ+FpPYFTsDgipkAH60ElWUn3vErfwi1sKDfSRUwva1jeCQ4sd0WhGDPnsGDtS
GZYAYxLAbNEAZTcCBZCO2+YNoCdbip6QgfDU73KvSN3WpjplOQp4RxEBE+tJttHkXfZUj3Q3BDOy
xaOBL7ALZV/Sw0TzkaDKMXqTvJ8n0EQAs8ZnMjxGBocTwnxSCBgobXwI2QCUlAZYG0FSyKl8lZ4U
Ki7zSYP4UuUm3WFJXZ6obpYYo0DkHMWLzyhibmnbTeyCjBccE86v/dTgGrSTW7iJQDzXxtynObpP
DdGXSeCUZN4blMLDlOAM6fYjWu7d215LYh0nE7yuaDBSYXFDg7K8x2XKI2Cg23PrPmgiJ/yZ8dB4
NPEByE2OvuLy0HLBp9QreoL5IHgZFOfLGTkvVTOHtZmngnZ88o16Eg91bfnjR+K25u1IsbXpaIy5
vOnzChEYz4VGYiKvascBHlfZGnuX5ApQWTZBtbtpLNLHrT1RPA1sKq24tl2pb1jVtQD98Ibmtu8d
v0ktT1cdojoK+s6iKFgIL46KW6xCWxVpQcFVedM2k4tUoHIHsA+TQV4JLpX5dfaEuMnRUp6anOTf
yqamoHL0hFl+Bfh2iDx5F1T3kZQG2UesjryDHxqDu5PDiCAQ1iwsLDeZGYYyX3RtSBFz0fcydnrV
qeu5a7X8ADBHVu0K7trTceKd5e/8YO5uFrra5porR/YZs/I6ilnOtZMCHivUNEaYO9poGfbD6kJX
jLiPfYnxOZBXgC3RioNxGsxnHHHkvgbcU5+cSeWY4JdMOQcDXG7T0RsKA9SchdUaR6flSh8LVGjt
JtVeRFv+3PuFg3HbkOTYWhDtzejvBLpmGeyJxhvoMpcNi54kMaJ2cUNBQzAZrMsRhYsADzm0pWk0
MbqgNqijKaoSNovq6yynsEtcrYb5yM28MUHn1RQkncoCkVOrPH6B50MnUs8Y0I9tgRak+8hZK+WV
IW2dHwajLCv0P0xWmZSuUXsXgQoG+0DREhp8rVy1RCiTcPur0KDlgzvns4uQLDC+VqZUKE81II8B
FNagnT1sTzimgKFU0a0ElKd/5UWAPj32lvTlsRks2Ddpau0eardrhkzPstwiCv+RNvyZ5sfjBQDd
GG8Bwa2PVxoQfd4++hmoXJiI8vyQT1NFYWrR14SoyLHq2HYKY8wq3edDLBCYCURg/oB+eK1rOKCJ
2rdNL5mbyJH6gIuOnHl89cloOmkDGpLpes4RTV2QYh6uiPLYdzfoAB5i505vHHI2OFX64xX/Z3bp
TfLkn2mr/0+yW8jV/Nc/ski/JLfib80rgF3fpMPwC38kthz7r3jJonFzgZ6NbCtExuWP9JaNlNfS
wwaEUfT6Oq6Dn/yZ3vJ8/AgNsuY/U1//TG951l9toBJHGGRFAy2muv+t9FZg/ehU+KmBATJOAMQF
lDSCTPwQQyZvNXCIMPlQQk6K7he7Rb9j81j0bXBNJnULnGCgLksAkIambpLc6O7xsP2iSxnFMtA0
qbz6ktu9tZ8FTPZkjfZlo4eElMUn4oxO3Hoz3/WgTwnnR2MMg0tPGocQLoMTftco30vD6MF2QgFc
HQW4j65A7boExisQAn3mWrH2jM+TM/Is7z7bk3Uxa5F21AD0rSJB6oO5KzHn4BHwYnY2UAcINT1K
GXijkDjqZZW4DsjjK5MkC5ZU7IGj0EDIHgcWe0EQi9cDwevYCp5pGNixbPmQ8QGd8qCFJ0lturdO
/qlbvCu8UdYE4uuAJ2MxJozRIybhYHi8au+EkqBR25NVZgVsx9ppSJXPvw5e9UGN7E52n6U/WbHr
ZI61PI89m2WFpBnSYCQuHCvjNLpwlmwLE7Czk3QOemIi1m2TRvZ84eA5Von2mfs+MAoZQsshABSX
u88LJOdmvN6TSOoLZMb6zK3URU6RLxP6S+3TuIrCbyUZjFQMMBUFmrZEavHSj0uSH2VPX5YTaRry
3QVkSCxmXSHjjv6cfCJ4jMtPbojXjm1mhnjuLP39o2lwd2cuNLUdaN7xnJ+o/G7NXpvM03hLe3YH
9oY57u07WaD/0h8w9R8Z4xU1s4ATkOIhTo47xNRs6OfL51ZwlnWWYIkKmhSTd096HkEdhmFem6fB
5FmJkgCfCXz5Qvz+YabksggqkromIvKQzU/woocKqbUYz1Aad4bzNI8dkpXsqmhVZk7ea4H80MEd
h4tSeVaMvP9lFEqgJs9wxUFl3DkzzgLGucx6POvQsiEj4i2OCPSSbXhNCLvLdXEDkiO8RW6p7rzY
GJGHmMsRVXmZh3tWVl8wZ4sDRQMZKfVnI8xvWwwup5P0gitO28+9hxeaV9x1klYJR3iY5oPs084T
CIrHIiOYG76aC0i3AQSOK4f6Uo7JkZZGCcEzIW7cJmFIncXSQPd/Pj2HpDOzYklWNYX3O/zaRwva
ti8HM4g1+m5Dq3+1TBRWx+rLZB2Vgv8dwUpbu/mHMawnjB6XT1bBozgsHQP6El6Vkd3GoU9olksv
ygrhzkgaFIjzJ0CYeUCFqiI93bOCH4wGvFx2KOGz1LPlSZ6M5QzQ4rCx4kLuCxe3HoCXOmMUEwsC
9N+A2Sm/DB4vdgCKASBSbdo7Q/lflKhDPIG1fel/QgrRvRKTnC+6qcuIJeybgaE1ztZglqfKTE05
OLcmvaAV6m4OfHfSFk7amsFw7xY7jmzv3TgqmrlCVkButhKHz9aVtjqgsXUs8/oKD/CmoQnmLNX/
4+g8lttWsjD8RKhCDlskZiUrWRuUZF8jNWIjNPD083GWM9eWKRLsPuePkZycZ5tpjZWlBsfF2zFs
1qvubivi2sJJctf/pUerdK3HednDElX6heVn75w2afp/tcyzx3Yzrqqq3AezltzN9geuUpLp5HzR
KLe9dL7GlrStr27rv23T0MR25/yg1cTS5tSJZWtOXJvrZx+07kXfM+fCkS9j7A1VZBSrdpms2T/y
wJ7GpZquwxqo81YZsTM1W1xb9gigC8KnB9KMnbw8a7WGMrXvzvtiNI/BOKSFmVcHs9mQc+Vj3Na8
oMBTejTt/5zB2Jl3VNy4bRG3WTWnw3obwYxDpxuqREx1FWnFRL5/b8KSzfXHcH9023J4dzbtO897
BKh7e5GGFro0rV+zpepDw3OjlhixI8Ujie6KMR3YByK2+ENpjK+FnUrdRY7VNddufnYyRc0LOim9
i5oq+2/FjhAtwnLD3gExYBfdicTNUoM/EU8eUhhQmWOX+xdJLHnsKtSagaH8aO+tTz8YkWxWSJ9S
wv3zS141r7plDKkxnr2Ak1uwYMZOTcruXvwZc1MPdbV/rNXIAdh0sV/yfVvzU6eQ3Nl+aSfFuJ/Y
HrzQMUacn+ssI0t0W2qOX2VF+HqXW9vB9tEodOpjAzoHO9F7Hhoo/RHLjjmgOaMXLtLZFdNpGz/0
tec9CIZ0qPIZC0yluLD0pDes93xwCfafZCT8wrlx+T10i9m/bOKn9dcmKjyxPkB+vazlvceIiigO
4d2nRtJtSKr56T0rP0gabA5rRV7dqmlrlA9sFt7cHXXbfhzmzH2CVPtbimSxFPgGH7XHRnBrsuBb
7osZ2V0WxBkASE37GhiN2T82JWMA2U7vg5SM7IFdXAbLOrKZz4hGG7a9HyI8yCjnu9ECsV6Civ/V
HIK+sp6Npf0UnvLSag4uMhh9wlkEFwQHEIuARPew6knW1DfTbBHcOt3T7JGz2mVWLCt/S8GnOAG3
LVHkJ/w0dCiL6acORgTPStiHum1+NYbsDpVnk7uxExLkIjwffSK3d2JHY8vMr/0y9qfuS+MBuKzE
2uWAOo8DKG00mPpRdZsZzQElu1nePM2BPHiBMA65Q6+YTfXBuiw5YLT/n+s7oNJiPlt9bx5QFh3N
rPIOo1n8zkDjY7NXz9xvKhzuPEXLOhcG+qyFNF1NyerrUS4LGWeunnIjy/NucAuj/b5KyRd4KMfY
q4eTMtb/+qqga2nzptcdfny9/0KOnjWHPB9VBLv8qJeOcWs9B1zHLT6r+R7R4qagUWs4BNBzhij+
7Rl00iq+FtO4LiV3stcGedI7AC7EYt0aF0DKr/wzGUVeaBaGSmTdVPFoiSIezOyPrzVbKmZvuWRt
O0SSoP20LWBOcvMv593vMdPtBKx5jMZMgoK5selNbpxlw3FoxXs3dvZpIDbx4uUbvp11Jui6mA7W
3a2gT5YRS7uy4zmXn8bKGd2VNSUQS0M8cfvS+6w7iobgU6Hn2NGE/eQrMYbBDmOf55UVB4tpRoNa
+eOyF0nfmvgbu6aKgpk451rw/AFIk8r9sC6QdLU72JGj6Y+Zaejh1NUjHMF+mpE9bLUCpbLnJiFG
xXDnp3qv82MrCdlfGOya+3+ebfOfoofjFGw4riuZatiyT0g0yK01HZVOxTDEGRZ0bt5Cng0tMNNq
gwPZdy9Ug+7GgzgLi4hbeOPXZRm3NPe2KkLau5Xzxn1v/msMa+AXHDbaup9bFWAt8UmN9l19J+Or
/p4tpYV2pTcpuNoclm5P4ooyV4rAWGzluh+XZq2TvZorziPrpPpHMZfNI8OZG7Y1hAq07t4a9VVZ
Iu33UV6DXE8GZy/5glQ33Sq7cBFl8bS6TuQNaK9Ku5CXrvNTv6mLM0ks4gB94SXzQEncUHjECGMF
SH1vS5xh44Jcpj8yd4i61oyo1FlWK1uUkTHgkCBZCEZsKjz+KJhQBxZlUSlz2vvXjXsedOFoLoTx
I6uTkRpVuu1wueSdAYUp+9+grU9r3V5BHx8BKEJnqR9k1v+ssy0S6HJ3/l5rb0/4ip80i/Ad5Tmn
LGg8Pi5sqbe9zLJjCQjArUr8cJd3cVBysEq2ZTykXAkFcfkUq4wwkWRDhLP63jPVHJ1SO+44X5OW
qtTQztZEDPuXgI6+qFd7A7Xqq4FO3dl5dnsj6e/lKf5OXdRUbs+rp62hWwETltW5y52XfJu2VBaO
fe7n2U2acv0ZO+TjlinW1JoCWqZ0ghJcJWjjVmNSTgTZeBDR2QRYMSzT5yiLGpf6ZKbkxkdB55RM
Lz4mhcA7guceC+WftNJeInObg3Qt3OBWH9olz2Ihe5VU+fDUtl35ZEjpRm6zTfHCaNxofnuGhpHg
bsYWFjlzaOkzeHW+eSvzJtGkqNJJ+Qm5/OOhq+E+ICDKaxPkJ61wqrApavYmMXMjm5QA76WI56J9
nJ3dSvWlTLx99EDqMiq/85o+MlPmB8UTNzr9Fi1lH+mw0bEOCRftS7lFWVM87L66lmrwI4tInXAE
WLyBB4ZBu6ebpeMG8THACG/4GjME5JkgEqj0gwdz0SCk6GGIGh611vP26wJueqDX8Y/j7WfVuEZY
rWWXEBcmJL2AfkagbEuqyNQb8bIRUJ3b2q/S6T6yvJ4TPQBz2+f6p5IqJlix5didKHZpvMSaWMOq
ZTjM+fjWOOQk5/5qhb6yCB9iL4j3zhti1rG696JsOVam+djadX7I5Mb05xsXr1mSYR/Wl31HZ+lM
KpxIpoyqUYlQBPC8vg8Q5Rbf82gxk/A4Nu2gHScH57OqCzuZ/Om16XR1Ctond5Qd8etuLAsSeYWp
TXHz6rB0xPbuMHtSK69U8dy7AXoAOWIj1paHUkuXMliThp0+BJx7rQTf+7Y5Oyr/MMeujGqKRRNE
EInICxU2uoBzoCFAB1xjfIp9kwDGyWe4tQKHLdZvjkbmYr+1ZDg35VtAcX3MK4tW0/urOQPsSrfE
C8hbaIn6t7dMcZbvv4pl+5wykhGM/ra1faqZ9dXxdQ7O/dUOsne/usfHFdML8fNsdxoPz2KdN9eC
daeCOczah6AGMnYxLbfO8CFzS4FTaAd3rQ5yNkSEORdzVJxXfZ06C2N2Pf8q8b5G0CJ6vMFOIbKt
8nT12b/KBoawsGOOpSzSRJD43IUVxTPCB0xdANfCPNf2WFheXPjbZ+aPVWzKlflaUO6Q+8mm4nuR
NaC3/d4E0ztlxMARdDifGRhP3dy1EVwTiVSGSWw9BcRN1X1PFeSpaJUbB9bJvkuk/UoL86XhSjHU
W49IN7Q6kzd0aT5cv37h2Plcl2tBUGNorMsH1JTDb1cGR33xKFJp/vAVYuHqJQuDEOF9oD/+/093
1ZqBbfCokk86R6VZAziUXX/zF64/4ZUkAM8zf4PzjOW8daOq7pPTMgfNVYN2iJSOXk9bAhZD6i8M
VbCYlIqzY60YDXc/iGT3auss5IXvraHK5A0ILITwaR6yUiOjQNif+lyOp6aTf8mrtsOmAgSSa39c
27FI5dSaR7tefnGwHJzFdg4lXqU6251n2U/1QY7gUgGdMR2alVfuguXhP7NZHup83Z4mjPKi0m6O
XyftmqurMVcXrXpdsmBKStjDsLKkE1oLv6andYepsh91l3WwEL4T9/ky8vftZz1oD2K0SNCam7+e
bcxokcpzN5rxpJFHWawTU2/WxlMzPHeDbM9FMD3LbMH80NTP1to8BX7dJebEO7Bys1SFUSYrEHky
9BxiWoI2TRzzYYvbdZKhl1l+SBfT7x5mFQ7LVanuCLQ2ZvBf705WtBtjFylV5ck2LsY5WP6WdeA/
7JpxdGjnTiqbhDRuwN0qv7KRlM7Jyq9ibm/1vId4QmnI66rXhg0vXCH8wq24GUb1kDnmm9Z6KBbq
4G2X5mHeAfNVPTMIMUfPfVoD2VDIzZmiV7hKW7O6VZmKRWNiRcoJ9rHX7cB3ZKoMDsdNiKjX2te8
Nf4ty5BmE8NS3R0YJC8jO/0+L7/5dhDIZQ/nlf9QN7YeidG5W1cMcLRv7+4eneoBBnpyH+v6QiJ2
WC8G2qrKe/fN8TgOIioMi+TV7ZHVMCZFJyk2RcoJnhOasKM2wDIhzIV9gso6Z3m2sgxpUKV1nGkn
lBhFRP5LG9rCBxnzPax/p07vx7icEqdDgjYaM0qomtiSSJqocN2ZTXXi4dzJVCvaK6KBvdmykw1e
p0aCgVYBgD8Y8NB+d+wsFvHSfs9oG/ABHo9eLT/kFDRUxbjDMW/7Kmry2YuaoGBOAAKrBGF6W16x
suuIBVijMfh798vGaGvAFP+ZBbZ4sG0gFHudxhQ+78kvy+4B+dhFIE96XLXxWfRTsrmGe9szIUOT
CfriOvtJN/ud6njWnrpL8/Vmlcivhrk+uk51NjYGSX4cSjUo+6jhNV1mFfAo43Ob5oDKiMybIihh
Prxy/CHPeE+Vz6UkPPPbyxr1y1EFASv7HpfrYMd0ej8sU20l/WirZJUZotqq1cD2rOXcbNtjVUEX
m2XjRbvIuhuAbU7MdGFwdLSCeJr1G6He09JWWorcpQESbjBZLyVDObOJJ93vYmiXq5guvgqm2Hzv
+8aNpKse13ngpzhWw+OwNHHlmqwpm5+dhfcOvL3cEHZ+NiaPqEMbu81yFRl282RwLfI6/cgBm04J
FSW8G2oeakWP6pn1dtvJ/lISzxikFJd6fvP126z27tJuwTuIMoLlBfBNEP/Cm0sYi2ncOjTGPHOQ
TdyDoeX15bEhARWdzUODBjMp9+zM2+Q+GrzKfcaK4I35kC57yWrdrt+cyME52PZjuehEkNFMluzc
EsTScl2Z0mf9sNcL5cAcw7kZpGNlZXFLYRrae3kcswKIMHfLkKIf795puISuw0fq1jSMEtExPPRa
fikWMA7Ft+OgfOO7W5przsuJecR+8ZezOLBzNox181EhOiZ8vnISUrcOLp7oL002D/rY/BrcWrtp
uQBFHXEtBrOe7pX9shQLKHCweOEAKV47QarvAzbbeZgToOOL5/XygQqi12F603UPJsLTLt2ikarc
lHWsWeaxbbLLhig5NsiijDNCHuu+s8M+b/Jkr783GNuwLntkPsNWRyY3cFg4pNDs/n7ZjTzlF5I3
XWfAJpoRAS1jS7J58wr4OkaLFfS3zJ5QHplnSzO2p0wZMeSrOruZOqOcweC5m9xibG2Ru/phUMIj
akvx7hsT5ESnTvCh81OGpiTaJieSbfcUMElEJWRk5E5OLFyfabokRdPcnNAXeRU6FmCZpAE+Qkb2
bCr9eXge7Xk9aWCF6Pec0NTbPd5Xk/dTz8+9ZvwN5PrqsxOL1foH/xk2FGPdHNv8Mj23ifs99rIl
uIz3pXUZ+PSHzrl5nljO26h+NDW8VDasC8JShlIYyQMqOgT4OUPnCKfqgvmk0vxs24p8Z9WA7rmq
SJoKKGQs6VbNxlomZvtqtnpw0q2n3FSMGJZ5au9qvEKBsI0bTdHltN+EYR/1cq/jZmn9RFWvOL31
0xMGyOXImvVYjOULDsnLIiY2f2t5MFh6o773PinC+SdBb0NHUGcBmM4lBjpgb6U8WRDyUauhGYLY
r2J/mYDOyqI8GjSDxbu9sz3uenEekf7Gq+P7CVt0hCmMciAh35RnqGhlvx0b6zau80uZlWZq1s4D
jYplbHurG432Zt83PT3ta2Gkpvkxqvp5XGaElL17RpD45Vsr41gP2Mi9t6dj4J97kaHdnnbcxpV2
dXMHBGkdOJ/3Kdrv8SWqwdLdT/bRcTMQVaaLzW9fRkgaasqthNg5mfSS9jbZ/Ccm87LY59I1i7AI
sirZCyY3k5bxeK13RkLH/wSEYgGEKSZYzDuUqz5Bd4XFXhiHYODXlfEwbW7i1KMVzdaf2ofq598h
n6E+uMGZyKYltHXOBRbF9og6Z0SrWn3laI8vi9efXQYa7sTgTyU9cWTmuS3N1B8atyvZR3qmP8GT
LkoUG2aBb7z0szRAN5CYFeCmZtTc/0NdpH3LRQipdWuL6VLnZX/K12DgS6GnNl0p78H0d9abgIU3
G2MrRwm9+JHvCNqylvy71NjlW/BHRWkXiJpn49E3a5CQKtTvRQFwNmX5T+1/K+OP7H48/0sSgDWH
dfPg5h8kw3pR5YPCtRIpRTfy2onDONTiw6vL7zHLSca3kA04JUusMivnquv7R5vDGJTEqdNR+Bet
jRk6TaDFnZPvId+0ty7g+62TrrAt2gRaa+BZQ7cSdhbnlbSsdGzMa0C7/cFnf8inS+6po9G6355c
/vRO+6WcaY5Qwn66u1Wl/02r+Thv23irAoJg7BZ1j9IKF1Rs6THE9L+Ncl+fg/qzb5EJaEYOJtQL
dTTL9rDlmnf2OuLkeiMDbzd/dqtwQk4969CM4sBY/2UofUzL1WPxUH/9iaG5ca31KipENJ4xLmwH
vZXCjnB0r0VzU2WfzJv5wRPHjTUSNR+M1e/qG5iHRATnOSchF+iO98H+2ubqI58XtN9K3Us1Tobi
5S2ZcXb33MNPU8dULwrylveoYykg1K9IW6/81ZpNdZXFkJ/nsRiiINceANDhXnIq/kR92XR7h0Ap
/g1ozw6OnKNOSQQQ62LEhbbrB2+Y/utG+WLV9kPrdG/VMrmhkBsxGUOQNJbhn1HYvoh2QMXW5//A
x18Zja20a6FmfMS9yL+Co5x9izugv/E7PmsMyPFsWmnTeqDU+cYhrNWpLIPxMrkQXyC+OYoQqnnR
4dT9ValsOKOeAkXwULQPj0vvAODjALA0aUSMXAjuOoYIO4tsdDtRA7Qw6+vbFGzezbTdNmHrZ9TT
u/G2lDZwhJY5ybIP7J/ODyljC2ROv10IRdLituFYCzT1MinejhW1lyvIuglkg9egwivi58na+OK1
BWN9VdJ9mczg2N4hDbNYy0gDSrnwpsQj9Zu/CKsbLtRqH0S7bVEn9dhWdpB0kmtMlffmm+F7Dmrv
OTMpGbEXVrPRFeLBE/pNeK+oIPObbGrUZnv7WCOLP3VFd1tmhm3CPsMgMej5yhZi4DIwkYY0nPYL
sIU+G5weE8JTfups19eVLB3ewZnVgjzZVBT9ISuan2LdQjjZU6GACSGN1M2TEvgnS7zqU4j3BpR4
MF+K2brCGcSd9WIDCuPObjQznIcGnIHQ3wm7QFAwstAcVW0eROV7nf9I2qs0Bt77TdjDxBqw9M0a
NuNj1v5e3a9Oo1GlrR/QcNCwUv9SfKiL5R73EWyZi/S4FzQjG9pbYxGTSU3zoFXko+vwdmMGPEp0
GpQXdHnIHypC58FbjHSphicKtza+aRQbbE7MHf279d1/Qbt0Ye0d7v+fAbe+AivK7lm25WkSUzzr
w61Q8sELpgH9lHOgAQsW479J5wYUduhnIlyXv8HWQrUOsB/A9FA4lktChK8/S1WEmjTvc8hrZz25
rXPoa45PO/+zbf8Gy+Wd+CfbLwGghfYu7fPu0C2f1XLVty7WC5DdvM7DgOtbAMqa2lfbZZ8OajG5
VSFkNVDZuwE8jZwiUfUZdcS61FGlzFDrrQRBLoiliDzgm7r1o3qlxCnTOUizkEcl0hzrID24CT8p
6j/mfO6bRBb+ief1SW35++aXh8Avk62rHmTPeqgBRYJI5oTh8ZGy5Iwf1J8myMpbAlMmyJfBIC9D
kirZb2HdwtgM/+ZBxfN0NM3lfSt4xqt4qwTrhouCTqTOZr5DxxF4z9JnwPPkxZgusxlvdX2X5KVd
rlM6rl4Ls/4wHHTGNnsfeIsIN4PvLm2fe/a06c9UXIaNdSxyazr0wxyCPcWd5HwJ1ucJsMeWv0eY
DKSIEd4VDNcsgNnFQmDLAMKJJsAAyQLPH9BPcm/FjvHmTv6d0TnXZn8Yn7f2Gdz+yeofag3dAnxl
P1yC5dUyeYgn3tXu2Fq/HbID1vbTH54br0pmb4yFhnhx2HGivKyjFulMIx6vT8sLnAprspc3Ahef
aigNlgiaDJpQs7NYN9qkmwF0hz3s2u5k1H9o5gLJHFLb+XbWMZwXCGFP/zXn/AqghNN5MYJEMz71
NkKPBPBP3vhqPtRIQRdDXN1qD+2gDcvqDeojKdc1NJBNuI0e7tO/O1XggnDnjkSzvLwxAMNE8nFY
kRwRWAb1hXpolswhEtlt7V7Kpfgzs5Dwl17XWYWlVl/qllT18VqYvw081jVMBhV2xgtL3FqKsEah
hDyVj2B67i2Wxya7NXZu/5Lcia9tpr3qQz0+9K3vx7useVnKvPU8I7NlBCc5CRHXsu2TZgjGk5iX
7RkAbOF9n6xTXYtr5RJ2Zdf4FAZyaPblp8li0/nK8u+9kf8HCfa5j+zgtLUUS9+Tq3oqF4wQd8DF
HJkkhjVDa2zjUloVitRi169MTDAKyAhRg9pfpVLwW3r9iZh5isqcGdvJdQ73icAiu/CftSAHZt/R
GrmdSjD8AHAERC3ywLj6/M/bq8cVAD3NB9bxvejifkBJOnCazEhqii6/yDehlr+12E+oCq17k2Hg
x401/MFExnHDsxKOWs7FZL61o3Eh8aQPZ8xDsVizFN29ySXDBWHtKu6NLa1U/a31ULKWAzi4b6TD
22Czw6fIFlp+qTGo2xOC7NNqznZYlA6IanNpPBao6skqZnCYmlC3N/Hh787LuLk2arPlSs0WhN9U
s6F4oe2yvWmQFaGe+VzquIk4SbyDDIIoLxHPQpiE0rOeYfNOq2VFClwIq+KhWLRTqbwP5eXoDUoN
zti8ac1lZOxddRT0lf3To672SUjyaoNHSV2WrE/nYjvPgRO7/fojAYpVRT253zzJUf23nCFi3/ux
fncbmkcC+iBXZAgKWQCTQVP8LAGj7lw6RB+UrJq2G+ajp5JiflO+f3C6/IgOAxTZSSZDNdRjGleY
95YJ884PBTeIgrv+iQlPQX6ZB+H5aV6YMR9r6HtoYfqPWQqsVOrUaxqTrXhmLn8wWB6c/seeEG1s
3vfQ831Dz827iDw5KHbwqPb31FSIxprY9Y0HmVfPnVelzbA5EUZulkQsdoU1vdl7ke4OjxZfdHuT
qV5Zf/Xmuyu7b3N3f/T7Prp6gElTInyFAL1zZFpk+qeykYB47hA3eRdmvnZF7gtzkF28gm/EkM3X
uVyMG/IJeO9pHcJe2B+Y7n4Ng3Ebinm6CIxyTieeynoLDjs69NKTnJQaH+WsR0NpfDTjKC+iKNxo
cJKtBv/E9+EsVp7qklB33ag/nZx8d9d8bNCSv7c96E/xagaae14E86I5QyIVOySdCBY+exYxbcED
jL+SZQCTwL6gmhIgB2kwOglGwHBe2xek1Y15AoOMHP2Q+3sE2RpvwbMCAdTq/bXSJT/DlS+2Zr1b
mVmch7Wcrm1L/blVDkk1ZCrUMr4mY4Xpyg7sLiwwneUE+NBWzPnZgN9Iu3506Zw01u20knoncEeu
o4z1BkkY//awfjh2H+OwOWRl9WxtP5ZJGpytpUp4ocVRsWItodJ+TYUwQ6Xc0zB+ys+yfNHHm1h7
tJ6RaxGxv0czJSNZQKDhcevPeLhTc/rw9iOy5XhSA5q36oCJJc3n27b8ruYxzRnAhKenpgPNXO2H
xfjtqwU1FxPEF4GyyWi7Kx0d6sXClcocH99lbRK3w+yrwwr0yxKZMXrGZdO7V4KTYCXy7bgJM4Cg
15PVzeBYsubPDCMhRmWxnLjiPPQ4ZvaKkVDKb8303gXRWBlJ3uPG3KpNeX9W0OCJveUPrcAd1Kpz
LpcIU/Or2OsbRggNdE74526r/xgIMhNr0HlW3PKBhOrffba50do6Dy7ftzOicj8yB0cljQriZjau
q6ge8Js8baPzEkjxmmf7YdzMGwL1qO12iO+pvJjZ4B7m6qvzuzPo52+TSXugrciWBxtDrM2z5fP5
6rQcuPtrv+tRIcWhEE9Yt44IsG735TN7qLufjoBHB+PUlCIaAEvj7vkUBbP+kp230k9tf0pXNb10
8GRc5jSP/LKnt8ogroYOS41RT67BMStfx7swrv2nz9ljne+J4Wpx7ZpRU7O8Gnixwe4WbU/2BeGi
vR+2vk3c4ZeujbcAfm8y7LeeWxWHxq0GLcNfy+jV/VGlTEA408B/6paLtviPZYuAowKbn396iASm
jHTPutjYITunHtnr58QjJ/IXV3tqF4XTYkp1tUF9AXPsBffqdCQQR85vga4lJYWgKwi5WbpwguOh
XDYuzvd9bxJ9OowrmwryTxqxzf4XJ1U41gImXcV67sTMoWs+H2wtP3jWHSi3UMMVx42hYqS2hBGf
n5FRUszIT+4i7wA2IEAUtcbTrsWkDGGxONbrkKw8JJCf0YjOgN3LS1U9IrVMRjroUAGioMJ0k5D/
FY7eWz5cB4il+/CFbhm747HV61OF+5qxNSqq8alfxGPu3kD64R/k1dfHI+rnpNjdQw5d2YvTYnu/
Fm/A9tYkLnRtBvTWFA20iHaYht/lBi+IPHRw/2tKI920JZpaGLNdFyzO9X6GOUtEXd9gilxYaobT
xkGeI+z/hKbOUj0yH4NStVc7v0fFFkFclaxuu76FMmO15J/s+xcRqHRe+4euMlAGV0nZcjLuxi+M
VzaajWWIsZMjbcPAUxbjY1UA0pZ/Su7Onn4uOaB1CG7V/pSjuQxt5za5WyLbmm+3SPCmRUN7ByPw
aHRrcoel6w4La5DWyxKP7XSUxPoN48fmwPos6GqL4Q50Fmdjr5M1G49BRcPT6pRbbObzpZoRkvfZ
GurWSDNvh36Xi/OvqBkZ+upBOP5rZmlXNo3YC4JHL0ikQIRg5mcmVbVA56CNE5n3FkCkhQ7DcTEa
vMzvxkR0ZPndUx0wrPooSYY+7KVBKrgWViO+ljyP+/YJ5PvIl4tkrWs9Ml20679yRF/dsfJmXqVf
O9nydRuZA9oKum7LEymrkh85/mebxZ++3l+0gCeNYFcYKg/G4+hU/r+il9cKIjcttOI9s60WXfLn
PmiPS1Z/7kZ3Qq4QqQrAQKuc86rkeLTl8FwsOvVUUOw8+vniwvks8kWivcHK/eYuLG05oe6h3PwB
9+lZm3snJSx8w3Gjo4A0G3C9QCEYhvLM9NQP6l85trYwaD6C5SsQn14BF4zWpA4A/9Yrp3VKCZs7
+NzrMnJySJx6/KwrLxmgJ83iXeLEQgBMZ3Nyl5J52tMM73A0cfglQkdnus0GOuzp1oA0Z/J/HJ3X
juNIEkW/iAC9eRUpykslV+6FKNckk96br5/DAXZ2F4Pp6mmJzIy4ce+J+pCFzSO10RXkuqi9tvrR
ui7bNwNlI2sQRdOEtGTOToj5u9d1TrxY75AUxZW8zW/UvhpzSbLYlG5zkrmS9VXKx6rANakwuZp+
MfXzxOtL78YaSavaKJr6qjaI0Hb5qSTSOtGrLTsPyJ0LJnE/o6U90yzZGHPKxGEQfuH8DXEkceq3
FJjK2Vp2dDd+GySM6kI+dOyyDPpOiOshnhlnqyTJelJGdm1b90QJv6f+kIhA3uIR21dR5dWCrjId
043a++kUX5gDLfAFBOQhPM7BZG1jZ3qR5GQiEdqFB0nhSW2TPdlIWnuZI2wctnavb6wmeNbkQr2E
n6zntGdyJJ00TDWdZGZQJRKUu0h9cN6+h2NA3RMoKKaD9FJCHVgZuLDaVncpiVBKosNQtIc8n9VV
NdTXKAQ9KMryRIuxU7PiVukRjgbWcjZNts1s+UPSdNpm5SdtufCDLsK+Xr/Li36Sjj4hqYMdNRd2
1M/r8Rznwy4M1fvYTVsyphuNnQJEuP1mVvE4xQdsz6sKIoOFxwa/1Ec+VW9DlbJbopM9yZo8Yywf
JCZ3msYzpik/ddtuAG8/+YvKh+WgSmiuGTZ6zPT2DZOdlaJibilM0qedVX2rQ58esMTeWkde2yXl
TRDtbDn+nIHWrCZhPKiZj+b8a5tx4NlSfSHTc1GSQF8RuXnha2UztwyWtz/OGEB9gBmuPAF5nQTY
llljpkTwXb4wOT8oRu4awjnWUfnRRzPEF6M8IJk8QDYgjlqXNlMIophkGvtDjse40Bf5tWRKwWTO
qRKK5d0gYQAZW+c6D0RvBv0WJ9/4ATxhjciWYfK7mtV2k+t4PwuWB4xQznvljC0Yp1ajHUKb05UA
doo9XDqYvXZlBdpRZZWiiH+Tsl4XjApq+RXgo9eDZrdUvn4aRpnEtG6uO728F3J9m8vhPDJiBuSy
ap3gZpKQxhZKisgbw85v9dzT43ELTNGtFMVNq+CmUYwRQN9L9Tcmqb5/OGbmzubg16pNd0HZmBhf
EDlwWGAaBDmgzXyAxpuGApQhCGtSyGyf5aT9ibV+AiKrZsIyi8IVCdcDUfh9o/NC8kv2eCgAGujB
kyU3ZyccNg3XR6IebYshnptIwaqKjR0LIE7Q9nfUMy/apB1bnee1lls/TpD0UJREve6ycmMH/KZW
fAlVJMGi3rR9s64H7VFqNpYC/RbhJI9GeRdHT4EjzuU0aK19TCVSyjgSCDwF+T+InUBeGBsuZaSp
33L0qrUyF+zxeE1jfRe2irWZcmOrK99zQDJlGtDiDLvZC/YcAbgAjWL6uWYcJDV69Gmz2EoZUeZ9
9EgxnS97oa9SWEyeuMp28iGoC/qouKtD+6508VEx58Ivuzm9zhMxiDG4TYxbAMZsQVI+wkTyAgtZ
YcIyG+nyOrwHIwYlwehFn+rXiZHvWjDYD6RD3f3ILSHq/h3Dke8wOVAiaVMEtm+Og9uRJpbMxsvi
ZtPVpJpw/85z+2VlVbbC2bjnrUbkicstvfTBFL2PFa31Kpv1Wyh6VqjuJ90IDsHIhgWzbN+dhbGA
zbDJjA2aQrtp+Uf6mrqj1fzB6cZ3MF/7rgW9oyc5dvKRug0G5a6UTcAUQbaXxue8SKbNj0PAxaET
IlB7DFKsf2VyyDLjVjnRvm/SW/Qa9fHBCd7KEYSeRMIlJGw1KvnS+g601IP60wK/AaVg7WrS7asc
YEOngFNT+f9U16SrZqNbDQGPlHPQHQyTXlCuQb+cKDMrjNWY0Zj7WX7eSZIXWvaTZyQJXnSF6qDE
s7UOjHbdSY60sliDShQCQdJQd62isPw4XwIUQDX7OVw7VnW3okULS/BD9r/DpLt6kM6HyXD2jeh5
gDtt382sQbfDn6wUniZlODS58VrVLNcK9hP8s1SOOP/mnkHKuHbS6OQUDJRsg4W8AYe7bR35TJhv
BPexUAxXUzpPx8GTJNG7ouJQhEnRUCtjZU/njTKyOjjVQBlFqUmefPGUmS52WzdXgBlk8SKG8BhK
uauxllFT9W5tKeG4tsrKU4mmrDWNbo/hr9fN7d5oAQzZZfW04vGZ2Ngj4nlNhRDRp+KGD5qUvq2c
q3Wgz48AY6Vljp46YgGE9PXN+fHsBeGr8nM07XUf0HxljR+LaBNHg1uiE8G2EO4kpd/Y4GX8aESh
JRZcWjTCouSSaZhE29FvjROQadsHydqLYXQeeWns2RGvyUQx7lxyRs3qUCKUUaeUunrUTOcWSOHW
yjZjeI/2WZbsndQ5NToBJ8pJNlhfJwP1TDNWyDDP0lTPoNUba7gHLWI/K4WUglK/BwY7lP7UygeF
MfBUxc9yeNaWV5rjLrSNlwEioZOLV1uaMkZY9laXmmOdKpduVC4JtUajRRaj38qHl7Wywm9DP0WF
QpP6J2zS1Wm9GdW/JNtPOLhNm6m6zuhkeErYBGrGTgOEKlOnY8VIQGdvprIbSzGiEPJUPrNNykl0
V8g13lztIbT6majZR5A5R5XZjFyop0THxk1OPad8T9a26M7VpBBCCl7D9GYOFtuIE48Lcxc1wW8h
sDpYiqd1zMe05E73jyFHPAapYaNnnI4AQ0hJMHPZZFWN10k+KY25SQgK9ddIsveVGP9W9oXAKD6w
yXyTkIcITjsMLBd7vXGUrHpALSsujaxtA/qwwigesl7upybejpVxN5VkA6qC6l8LSUhUM4Zuc9u2
FrpFxcoJnDSZlxKg0xXtIOwxWOXKN/BBXM8pZqKoLfxWiT0jy8jY60fFFocwU4hOZa/hgEAhq8mZ
+f4bmunRbIyvrGkXD/y6beVbIGfrIUJCpePmwNkqbcos1Wwwq4CJylB8uFPXWMN9Wt1TGADEUHGU
adZPpNBeQlC5y0GwSdVxR7poa1DrNNKXFfM0cTDxwF8Gq9l3JhLvwKiCV0PJX1EZefDTR1yFlP1B
tNZoJ0I6M7gIPpsjkHo/0mj6TuqNOiucclX0g3CzA/l5ovxnExQ9QBxlxipdRNk2eDRKce0rkEFl
868X80kztNuEeRBTxqZUpcdIadEJCag6sGOrOKjj7GbKh8Zag1VlxzuIJ/tQ6FTnYb8NVFvBpFl9
4wj+wqjhGzXDPYM4gBTT7Eq9dkM5UetyD6Hqs0mHecUi7PsI6WiVMRpMhvwv7JL3oEz/dLv4Z4/1
hx4QW2waiwgGR3kTnsXAGKS5RdHMXIkBV0zsMAtR74l7qGSSFuk8U7ZdjDAbFW+ZIe3jdMA/y/eE
3JvlBk2AaqwGIW0l8gSeyJWNZMYYHMA6oCgr5zYc/k2B+a0xSmr6xUhdyHcJ/0XdIrwkwVG3VCAZ
XYMsPn3ESXGEQLOBRbBn9QOJXcEHj49dtN6saXBTyN9xCg/cMALhLTLYofOWFeOejB8ZXZrfdKaF
TeRDoBq43RSL5JgaXa3FwIv3suYz1jTcJ9hawnAB8SBKM04oiDBOj5SKLyp2Qc/dE/6qFtPhYl9z
Ogwxe0iCVSNRouPJY5VBlspeYbewVWrt1zKR1Q05yz1gYEope4NWwx/hiKWIreHJ4fs/ogu8IgvC
kqJeVEOiYyrUEuRBqfAHufmqNHxvzjYLJfbKpFsZ0aQopas12J6wxaZKwQw14pZY2RP/xj0pZD+f
iJmB/UvZLV0wa6v1llbasr2yqG51klyBX78lO7suW7drqpMYAXBbP6Qr96Ue3Eo9SgHKMlIquK1D
6Y4DZjvDu3OjqAcNZlTY5OuNFagfVcQzhcIA4F1bYyFMYA0Zh8raGkX5Q2rlTG4Nt0paftFX3YEp
Fes2XIpqo3FrJ/ipwY+KMrjO3W+DvcADkqdQWKNcORVvJskuJ3eeTdyfJgCtY1+wus9s8cfGwS9e
Ylfp5g8rCb4aZDWjZPSDa/xKNrkm6w2jbq1rWLg07USo6RhP9p+FbEFOE+OsGTgHK3/NqYYrZ9xU
hgNUxq5eG1Og4AlXtZ+l/NFFoJTmkZeTR5mFytvGUd9V08CrzuhWSvJ1a4zXaDAuBOT3iYMNZmKV
RMegTUexCNtordjTk13HWa8yRib0MuvFczSw1TVqFK/C2MCCWxHfmQMGU6P9UKl8yKlb7xWDCzhf
GEDj/0/T33b6gdCDTb96capyx2X1pQrLj5KUIrQ42zGrbzM07QwTZBluKd1qRcKs1j1JmN1KC71G
S6e93djPUHsGkgB9ZmWrDJ9zy5TQKL7tkhkY9s9MnektFN9Cy6GSHnxoGg6LhnQl8nq72LDjFAfG
4GULxwn/b64GDyh1K6LFd1u0p2WZLJYUXgMNL1Yt+WErBXi4sPsq8nHWwnOd4nWUgDtqhK21a6xS
msFNMfVgJYjEhjr2fPK1AJ+SfW4KjVhJ8ilLnzHSdWVkm1j7YrZ3GIfBs9E9MB/tU4cUaqjzgddX
s8b2pFmXpQzT5VWFU9yx5jeE5bpG4J7Frov4FKdsH1DzluAJE27PdcrJFlv5uYyY09ld8x1LkRtp
FrOU5hHzzQImdc3SvFs2PyGe4LO9VvOdPIQrM0asDWwQkvQIVf7Qhv7L/HLFd277RGmJHmasKe4n
phsphmzVj2rdlWP4qrZJMK7FWp7KTL6XTVKcSqxyc21LuUvae6mpj4KTbVm9V5F/SVOkW3USu2he
5FEMelnnT6n90QIXDPPuRjrcL6LMA+wUenkovDgl8tOe0zxFkREMJpn7zA6bC5ypvMpduR7Ic4Pq
9oOOSrRsoHzaaeXGj3QQO8DezH8mIKztNxvH/QHjrhjjy6y01yLcc+ei1GcvMmqPqQPla8Z1aNjY
fxxUdHxxCnwKJ9pVBBIDrAbG3PAsWXjnu5XsJ1n2ahAeYfSH1BOcJPIJTZyRiSajrTf7oYBVqlyb
+UU31O3QaQcVH5V06pzfNJPcenQoz2rfWhAFEsoA5gqtxuCbEliebAaj9QaOKoFi66tWNS6Ma1zW
Tzi0792MQmwG7K0vP6I0WE2LOVUvO/TP4QhBYE99AqJcWFsxpg8NGbsz+1sX7JXixcjUm9FqsIgs
r14s4hGRehUPpcr3bANsy7rzWON6MM6SZu4AkPwwZvYzSHUyJbmOcYQ15fu46l+qknZohnDBIp68
/mtbVGNAt35WTkehlb6+zFDT8JHr+OoH8tw05dqodisFec2dZGvDkO6rkM2VRI/GVmlgkMo9JhS5
QsP8simgwTE5Tfw+Z4rblei93Rg6i5H4CwOkQqfmDm1/xpYbuakwUUzJWUySV4GmE9RWiswQYurX
eVp4S7KsadjcI5vyRocSvCr1GMksvM2ddUrH7AEE8UPRGcrXwyEIlIdEC+qE53jOdqzq8NLpp6v1
98YwjjBcPRHaDNAT47VSOfbTGowGMxHSfRuunW1nY4w3g0Nu7sPyWXJVdFBRi56N7hZDblU79H3r
to1EiFHf1hMGymlwnlobc9pWh4lSIyq0NXGPLcuUYhk7SDAJsKjaVs2OdVL9q3TpzdGYwiQUKuGw
N/V529F6JWEWrWLKnamuTxzWbmsj2Sdg0BRnerZB9Kln00uJfiHx0kRqdkm5EItG2iWs7tOqfhcF
PSI09RMryhg5BOZVRcyEK8UG4QKhqpr7AdeGBArfTgNEDDwyo2xvQlXdjiRW6HVJsSvjdsDYkMbm
deivuULYI2kcBNL0CMp/rzVE5FMSRthh9YHHEKRlJKVfpCnfZwC/3jJgStCKpnzmiTL1T7Njj3G0
yQq2HqVM3FpfMJGdSgU9PMxPjSQdbT1cKdpHHb47FbWMyL4cdaFAdId6Kj14vZsKiZozav7OTeUy
NY4/Zmus3W6hHIOh9zPkzlQFZmfav7VMJpZEG5t8bOUaNzNG+gZZpe5gBKa+aqWRawmFZEHlnHlE
eg6Chhm99qlJsuYGJS4CEW0DuWdclBgMio14nTBWD+90DX6dUucWwYvcS9uI1jUJFQpGxb6nEVtL
BHCd3uZaX3Ah0oRK1aAlvWWjuLYBiXncRoQbStLpavOD5jmDSwSXw+R3OYAzPTvZ0qZDAJYi/VSO
7Z74yR5/6dbGPhClHY9w9RLYf/jWEMBT6MCocoh3E8WVzWqBjgCb7jFebZnlTfI/ZcLVH8THutV5
GRz6/nArK2+2PhK0wT8lNki5OIswR6UuKFZXBaKYAZ8ekdkrrAOr2tFeRWV6VGBG/Rrxo+fiKNKf
LHhaYst44y+mZMqT4i5T98bxvAuzfCPG7CJDupyafdJHv5KkuRhO3aFr30O93pPwVCccMXlugCWR
qUkWg2Euv4IEeUkK55wkcBr18mlXk1txCUoS1vJQ/Qynes07f+y0ZV3lR9jsR3KeAVccxHsmqqdI
GG42PSxKpQz9CBUf3hwuNLhCq4kEBxxc9xaTd8fn5iJwrJ0+2Zuj6caZfmhDRgpNs59wTdt9vosV
XibGXUHwl2bdBrYudqlfmUxTFt5gUY5Ip0YKPJEwvaHsE3u+2k7/Itdr1Sy2YfDP6TquWQttmru3
8bX+axBfFluCa14rNJfQDLFqEZUQCj/vrvcf0iS5Yd0AYIu8uvjUUhnwz02JqqeZLPWmcZESgnzJ
VjQ1yAnsj0rKG6obDs2dswM0yLLXQT43sYyVOVvnMmeXnlrDixjJSmtRtu+t3GOadWxsfW3BgJNr
ImzxmQ8RkAOeI+eTAcY5G1/l5BRyJS+bomreDDO5SxiEBn2gM0HB0nqwVP0aRMFWDI/lFIytlRtJ
7FiTxNVKf7ngCVGM83Ya/mVFvgG/uOqzf5U64g8ovbFIHlr5YgkSrf9i5p2qNuJWORT5raX1FvK3
bW5BHbiRfm+NfKPARORupIB5mMFVYDDndnIVUXhm9Bx0dKHpQs2tMomtq9CvuYWwxaog3BS8jFqd
JX46yFRHEbmXPm++MRd+hJ3JP1nbGzU279w3bnttDObnsSA3n5bTG5S8f6yOsFbEVjoP/Ak7PlAt
tlr6Q+cVJm5PpgI1YoHoAYtqP9VeGM9htM9QCzY9kbajNRAeHDr5HBXFteoKc+WE1XvdR6YXGpn9
2lfTr1KFIzZjUmJB7HimQpYNtA1Y1EvSGcGdREZHDoPPVpX1jzmd/wSgmUhq+YHsZQoaUkooj9Gm
zlVsHQDo1jkvrwmPHWnHSHe5qpi7EYEMQaX/kQmZr8xJbrZWcYMnVL5k6YNp++QzosQwW9XyVi2b
DLbC0+BwnYLvgQMQakVh/aBNF/Nn3W+l6k9NHkW2G7BfZ85TxaQ45bTDQeazNNhVkC9Aj65y+V+q
vndT7qOW1VC8YQOZzg52I3qxD3XEKL9mDv6escqEg5Y6kgeyWVugdGYfAxUj4RZrZqFjbORjD81D
aLyTTrTFVhWQOKqLCV8iQIQsrgNPs6RJu8mwfUXdlAwIOITS0gWG4kYtHqfCJ8xLoXStB9TBS0Nj
Xxl/eIp1weieWLjZP3GKOvhcQUyoyezOeCT0Z07Azwx2dQ5YKYQEwR4dE/95/Sewh8RwlAmPuobz
r5Y6vwJ7kOCZy0pGWQ3P7d+Yh97CMDO3esRbLvu1RY2LD67Gmb10tCHHMTaf0fkTw0mNni1bCct4
X0a/bf0iVban29/jsBb9PUENJlOyRzISLLU1FaAANvTo4BHUhypIYRjobjHfyk7DoMC6+wGK5M7m
/M3qPekVlh2cBCGbjrXh7bmbX6L+r1IOzl/PVtVR2fOmuDAri/IdEi8WrPiYM8kDn3lo63OP9hN0
bzk2NHVayaLnFAVpVPl5z7uFFEmvvqqgKQTyG0C8lVV+1GQ5pcnL0iPYXoL1ld+i2xtR7yG2uIuX
QGFSbdLqFuatrNA3sI7XKxnNXw3PaXDuSsdzlA+QB0BhIJUWeCV+yRjaHSZtmhZV4Akq3fbr/ycH
MSMYSBbKxUbJqBrsJVC+NSsW+aHbFO3aiguPQOeA1NkWBOeVm2l8ho3tDfrGgT02J7wHXEjOfKGR
AJNXakdT2ejmNbnrpBGrGoMOBcgs9gCOyCbM3Pmu6MRO4pZmeOgQPiZ8xYwcWg4zRnxdBj6/vTwT
9uajyYjWTKS3mxnvAQBcVaiexUeTQKReArzBwxkRfxHSQupRUbwV6oj9/DMFJelQJtbRNbKOudwc
rYYeruKslNyo/2j5lHUuKZVDquR/B7J6nXUNDZKuBaQva9XJzc7GTJSXb9j80Fzs9tzjIM+ML5wC
gcwNwca+ZIAkFpPyJeCRwIAYqo2Koh8PfmxuAqrISt82JQMnPDA0iaDXiNiZPAzXdngGgAlqOGpZ
+ZsX3S4lZjAYn3W8x/eyZaXvNoQSP1eYTTCO4oeBgBJCKIn9nOnn8sDonm0iFUPyZcRErNaNjS+L
T42tHF45fck1f6j5ltcsn22BHXTbTn/23Mmj4Jnp/2HTxGmCBZchE3OgnONKMCI1e7zWTCpVxqha
l4BjAYHI3rKw3Vs9yEXm+POIsYrVCrhmbYP2mpOEZSZ4/OgTGTDDXEY3/FERpcHb0seGZ6d4FFH+
qJXluSZWauQUIUoisw0N+x/TGt5rmX+FRHrkEUihIUwYsLNsYGuo3XcrmQBBpvkFrPvYFd6Mflky
3Cm7YiWpdwOeF+MIn/IurtdOUJJDqYIcQhJmy6zTdJBORHXyBMK2Uy9KJIJrEGEx0KOx80W7sDam
TNtUIiESxR+UKQFk+N2Qx9KmCsMXPc69emAF14jkE4VQ0fFjD2+wLAl8Nj9FWlK3S1XpFYkRg8qV
X4N7UGodow0hv4ZJg+tPpI+ONutgWP1dw408gBxcYCrCRLk0mfDimsUcYNQDBetbYkQ4ghXuPYFw
hOiMn7ufJcB+R0Vc8h6msmFtNL7YjhkcPR9SUelO9riGWrWbGVhxmGCF7A9Rei37944gY6CeteKX
ZNwqPHXBK070vRwlcFCaXYCKo+EN46pb2zoqrEJsUDayN7iv4SazouT4/39pDHqTsVcOOg0cCyFW
jkb+WC70f0kxNF5u4hAO5TqCbKh8h0PY+0bFCCkMICABjL/JpkF1H9e/Di3fqssbb1TU/rqUZ4wH
NiLsZVdrIWdIFbQS1cHwmhSxr1XRi6UlVOXiI2FPOa0tQUfCdySYO23NY9ydMgcFyaol/VNAr6oh
0iuWl4zEQcJiLu91HjDk4eawyD21FtLZy1QyMJJrXsAWddOaSAvIYKWsJZpQTRwWTTa5Q2EANuyJ
O875G5z096GdjkWm/g48vq8S2U0ocuGG3cjxQSrLF5E0+ptVDdkaGvAROhLVwGbgeRIYfMj8gyVc
kJbTnGJ13ncdsSCZ5FbjNVi1eIcdbTokuoLwxolcRADSqzv01GUpysrQ+e66oyIDacNJKkf2O/Ab
QNPw6WYp69zAMO7/GG2d5flW58kJ8jRLFqrmewoOZjV+tlPvV2lwjbTulBt8l1XKsNFiWmg7fzh3
2lWI2a5ItGOlReaCObkASX8lMHqtaOx0joahgFGpnHoqhpY/lIF+3uAEGHFgkyWRIb9F8vDBRpZv
1RBYZVt3UmVXJ+pBMBq7ApMYHtYwGw5qb9zzSIP6+NVgqqwq/nbPxY9S2Eh/td5de3rskax4S+I9
58bgnkY1/svEl1TcJvkWt+egjv1UNrnIwp1SPnLru8NhWNnFLpV7f8p35By08F4RaiDx5xmRAC+o
uk12UhJmE/ioyxAjVsGQCNtm6ZWaWDn8gSojucZc0iSnIF48U7RFB9Z8KTOfirAkthiMNtR4BYf8
Ynq38/ehQf1vu1dN+hv1tznkXwoAkim/t9gxRa7T3Pzylu+LSMOulm9eM3qbKVE2NWkSo46f2VT7
kxj8PvjNWTKYtdQqUyL8pe6PfJYK+Kx531Xcdnk6nTWQCati0Hw9Nb5EfNMUelDuxxAHpFriYGCZ
BPrNvAXrvRomQrUTICIIJWxM2KeyvK75ZOfR2nQp07RZNj5ia7zlY7lVdBxWlRH8FG2+B4v+EJax
quoTA02vx7tU2uK1UA9KhQpKn6DHsjcyc6ww81UfU/BRF/lHL4+uJWX3OoBUw4IFiA0rVCIvv2ak
5VMtdJ0kdmeE0FI3bz3tODNTGLTXeVnmlLTVPiCAWiuvsajfYwM+lzmtWg5vCyxG9e1kIZuQ8ktV
mHs4Nm7BgraQglVC9tJiUsR2h6LQUzRYOJhDssKYEAZQ7Urvh/EukvqLSODgTZ4c0Fyo+rlGzNIZ
y+skPO3wbDYcXcqwzhNStZ1Xh9JrwOSD1RnbgoY4AkDlmJZn4afoJKQF2j15WY8DoRXGDnvBTrF+
NfJmM7OyidBUyn+k6DI4MWxdv8slHhVwtw2ZPoj13qB89CTmimYg27ExWsQmkJoNd7tq9J+9Prli
A5+Ca7uHpW1B8KUvUQOSwth3c1N/TfgCctpYo16ASYx8JceV5glrL+tNZXHSaMJpk6TQ9FiLs+7r
5pUS35EiPpJDpjY8Vu1+mb+LniGkivzM6iny1AHphAasDDmY+Xea/phm7hM5wPlxkpV+G//7FwmN
X8xN0DxhEKyjjAF7wc4qrKSlfogkFZouDxs2krQv11H4a3TDespRxqBSTeLJ+b9q7PCEU/yjFfcB
BvuyP4fsx0tAz2Kq40uHOqAn5hXe61qKiN2ZAeF06vWpYOiKI6PmduwCCW8I01I1+VhsT52s7NhV
sx6l8hiI/GWJTybBtYTwWHCWDbWyw0Lr2TOoJ/krTyZ+X0y6sjQ/4p7jYB72oPneFUohIeGZ0Bhn
ymwTVrNN7khEypvbCGGOO6UanRVyEzJJw4BLi9Ds5MPikpaj7xGKgNnT20TVldXq634C1qNdl1Ua
ZBR2GwCEnjN2P1Fe35fSSsFw4kZBt6vI37DEB3d4GbLWXvZU1dyPhP9zUACSOKjYddvQ3nG48NwA
TJQCfnXG+98fYOicGt7hHBahFR0KA3MQZJTC1ndZZWwM/Mz0mHVX/5MwDIq2OSSqcm/oBabgFOYX
G5LrKKdfJesd9N8xuuhNu7PH7pznsA6JJxEkHXjj4Gows8EXpk472ZBuej8emLMdQeuv06aCKKau
tEC0VN7FLh+2XFoXS9EvrUxD2wEgHe/aDB4h6e2/iCY27t5Mo+asTHzYUE9yFNsYo0TbsESETCBN
pOn8SnoJ74nJpXRD08sdzc/V8imGaTv8FJq1sQgAEcPdmarDR51M28YEE2nVH52DFjMzrXkd5S2L
hfaZXh0ipYDGoflxfRWj/Sam4lRpzkpfvh+4yLq9N+zXgLJyVOaLtSRllpkOr4eNvsXUJJfai2QP
Xmq/R+zTmf/SKfN7phVmBIRBZH+iyx8aD79EuoEXj1J9J8tQUvBGRyBukqnZTPKMh7rbKy0GrVb6
gan6AlCplaK7lBAI04e90uGhAYOp9PG2Z0sNWMRzm5pbhWF0iG2VAMipQKc0C1y5TL0Fn0/lw+t/
RAMAInY/9bpKHIxIkJ5iy49cJX9hwZBbNalPBIk5F3yEvcIloP2Fw4KXYGkWgpEUrBPxJENoa9Y2
KSEUkVGxgujhDM6m6VnFVf7YNUpWxKtPe1DB2+mTnYr+FVLRau2tLasL8Ga60W7NdpFVorAuT5su
mSLe+/lSI9QX6l/dPZPIhFeTLD4EztSNGpX7Vm/hxpV4FEYMstzX+HnlpNzm9CVJGf6GOZU1xY+T
zW/hfLYy+c+ofcDXmzSecYe9Gr0OsBzH8jcGDQBCwcucduCeg18B/aSoP/LsO2b6Rjw5wo/Yx/kl
gk96QKHftmHmCpbI8D2i25KBjsvXQbkClwKwyrgG95EafljT0nCFa/NbStpNB/RHxlcWpt3GiPm9
lU9Kvs+KGp3gIwEf6OFkH3Okzgw9FB2bmR9X0bmYEX2laYVzL9NbxO3PRIetl32qBblSYb3JFiTN
6b0O/ppc8Voa56DdOs13Uo4bqaOoluUbVSpri5ho5DvLfMOo5bOI4SwcPMSUvUVyLOorSzBuknkf
bOlLMl/SsVszuF+FHcYY61+SG0dINSvSlWUVfuXYZFkzuZZLCZgwYG1pWE0cUsH8T+WaH9OdMeLd
AdpDub2p9H9TJJE6lXYmMbpMfWrFA2AlFD8JJ2wAnpFhLWhHmETYC1n5Rh8Kdw33ufCX8XxPEsSp
zkvMzVQUFmCpXoR3Oc2WJTPw6BrxFanQ6LPhloWCZYcYixhASKUfDIwUJuJ15r35j7Lz6m1dS7Pt
XynUc7HAtBiArocrUTlaDtv2C+HtwJy5mH79HdSprnPrNtDoBjYEk3TQlqgVvm/OMXNmN+dqpOJh
9i3lFZJUeu4DSAi1aNYiqrZgYPbDt18CqpSAN6Kh8QIsCZKwNBUZ3YJmJNwZUlOUZpcEKqW+/jMC
lMFeDy9y7SYoC0GUQxTcxt1JNXf1M40WhQVouu0eeKb+pB6G84Ar2I6vUfqAEBz5qVIJyjEvfniJ
O0B4XyoVt2BNzbZ3n8LuMk2bPjlGIX43z353ixnG9VYgzJM1fU+9Wik1I90eeuGOvDPT+tEHd23S
Xzch+DfMWM5Inp1cWiCWu4Z760KUNc1699HKKUgNyZHu5VjHh8p0N+D3Dk5DPUl8IQfg5kF/77I8
UIxFV1OUbKwHPlOsjzs+V+GGdAEKNM3F7H5yRUW1cTKZ02BisfcwnkMt7BZ9fSFSoQ2ag82EXg1Y
ZfulrlzasFwPrXJ2DnH7bAHxSPTngLrmmNk7tPp2tge46MWZRuvoUNNyzGiJOueWvz7Uw6dqELMj
Qr25FMN7FsA5U4bgjEwi9xRQZZas3UXbx4durPV9FMqY94ddSo4cD3oXq3YbQcKYipWKgqUbx/Yl
4JngraU8DxlqlF5HaQhOEDqOJM70rdbnT7aLdlitIo9ck/wyBY36gKrO86ca9gaWm5WIS3cVJBqk
RBJkaclSH2k0aFcJLnHPQVKAfmWpuPnKbVBwZ6nA7w8bawS89ayWGzyvLQBwRoTGsfX9oAVnaYEf
G6C0MWQrZuSFQfXRoryj85696po/rRuxg60Trf3Q+KEn9CFlHp9yqNQM+MFeBY9+9CEp0rxz2TUC
XEfdsI8AfB1a8GlIxMvyFCoiI4eiSWnrsM01/C74Jcg8BPiBx/d+SCwXb7xbogydr+IN2GrxaNzI
bsie0LVbrOyJ/gk/4wItgNbF4wX0k3VIWhNNtJLz+RHUwcQc2WG3+UPCPmWHL0Z19qFWWhdSuODl
tFO8zsWEWNkqNG9qJ2dTkP3JusQRB0rAX5FJslJqOO8aKQ0sr3rCtgxVOTRlCAQxmYJlRRoFfDEt
hoVSid99naqHltbSgZTOnxxQ5rqRauZJLUY8OvW4PKE14f5yh21dsosY9anZ9iO9vMHtxJZ8uKs7
jBV/VMAodQJ/3QmQ/LJCkaKjbnRnKEDXlRWq2zo5WE1c4nQobSovhrJPpVT4D3YPtTEU66zpvCgE
8BjOtTmVEFXQ9aO+J5yLlFdwdEmmWAcb78IoIScXtjhkyGS5DZtrlYeE4kj8k6xHQc9E/QXosLNv
a6rfPvmqrD10c5OFQXQMo7PoJ+1QyJfIscojCEZdRqhmDEPib6VOpuVAsW0tou7gT0jfZFXt8mAL
TQ43EGajtZk3727UgVdlwrVisJFmENVLx+LGVulFXif5wAsnDmq9HKKo3k3cwBA6IerrZCfpqJ7S
NBcnof7AN2EQK8o3ZObEN03KtQG+yRIwoLMndWc72UxDmINOE6adSVmTeP85qCUczJa9ZFj2+9BM
GMrL4j1CanWqFX+rTXW2C6zimwCs1kOvDTHIjw7NoOwtG5Of5VfFKtbNVQ57dcVWlbKakiabNuv2
TG2PLUQchfzbdajSOgu7JDzQ2IN5AwbHNfwXovdwcyaSfW05G23k6KKKIjJX+ttWYcVemIeK4Lx1
iOuNTrxAhUWMZFwNCCHA9Q1TMssKoRqEdboL8chg++pP+KQxPLFnqHaE8nW8zHO5PcJs2NsYO1JX
xSJCJ34siI4D66Sqo4/15RLQq9zaOvidzH5rZ4q3M1sYzal6Eko1o3Q6YzNUzbNjYGaLs/IC3Y+2
QTGocI5z8yjy5wY69q6zEG5SYNwUKeW1AvxiVYDRC8xTKtVxWwoqSEYHKRYOPLkJzKIkXDBWZSb9
VwVA6jSxKrIkkIgBwCk00zW9N3CoYzhQtdOQgUZoyUmGW/uECf+yWNBs1VB4/WyEjSSbvSSL5lAP
WrfBUJx1YkUXBkOyGspwbfe6vHRh012QFX+adZzsJtAcQa6fshqOS9aNEVYqVF4RU5aTXiduhgU6
LZe8QmS8TQRX0C2cT6EzoiehNu8cA5ZK5JfamQ2tGvgQLVlrHh3Sp1pmL2Db6Gxim6/Cdlg7eo//
3g4J71D6X3oYWzDbE3Xtyieiy6qzEUbfZmJGG8INB1Stiu01UgBkSyhUqAUQABnZ2xHjynOC+dC1
+8nTlQK3aWTdXIUmmjGXLFr3JWpqa6Wb8qtKO/rRnUqYzhbxa7Y0Ek14KtKxPMO/D6osWg+kfrB2
cvn4ZpJYw1T5IrGBcoGOlxBYRYSyHkFKM6oAYX2IbKPhvOqyxS4EZHznW3hjKfUt4r0ClOtIId2r
JQ0cNwdyaLb6M5mDuDLcflgIdfjSIgNiXJRbqLnz54lNWEqhFqoR71Ue1BtlOmkZ27W+RKoHpQkX
Nrk/hnSx4ZfQSe9M+1xWhzIcPpzGTjGNsz2pDeSr2WwOnYr+q5dBcaLXXJxi7WcIBmfva4O1KSf7
qg1JsrctULaKjI9KXVEH0ozVCDx8EU2wfDsacKyMcXHLsd9BgzyMFL2OFWIEH3UIgZyPIaXvndsm
S4KEp00JqGdh/sa85Czme7zy+69E0T6VQtsbAXhhp7HK3USPOkErFCTiEemHSOCThzZmIEsZb4jK
zAe3eh8DfUsdz8T8CfMtGNizyVCzFrFer3Bi9VAfa39Vzeb1YGBqktlGM1oL2J265z1TV66ap55D
nb2tirNfVqjWmVxWNu1z3WDvEmaSmCt4zFGPLBjqmclGoO72oQX7IkO0ZseTS/CtCxveVHCUA44x
kqQgJ2FollHSL0Kr2M83+XkSYLsUCluo0hrcf7dKMYKtgqLNLoH7FwmDb6ocUYO+OXZJaTl1l1NQ
pidKkd3ScC+RK9JDpfk0JMeqwrBAuketwkpQflmDuc/ywsFuZTMXBO0GTDNbAWJu3bEn57jLSna1
tYNBRELZtHW24QXaJtcm9jt10Qq2721pmydCDzHIoVgjNvRckfeKW5mFGfNT4dGAyqjHB8EqVUpl
n/nRm9A6nL4pI2ekzHaxQoePRyunHtr3sG1/UmGzgs5NgMB5s1VHVhYKDqQVyPVEB0fWuM0+C1Bp
a0ETrVz2+2YehmvVsL6Jav8VE1nI5XDJmO9sfBXVW5qRA1vRnsVF+pbWDlHrrXNDgCewr8EbtRwX
xLrgs0SGKD5EFIBuxfmW9uXolEyeOBlNX1iLKhnAVUDjwKeCW95xGvZ/YfVFQekhSWeA0hCIrcyw
riUKuaGVa5fUFHG4hhBIP0fYW7Onps6QSIZJf+1k2W7CRH9qykScciIVQNwghIWXrVISosd4RZd/
Am1tPPsBnddeAECWjfkbJpW2Kxrc5cMUuKdplmH3bB5Ep2/T0jcOApVOzN84lihPlibfT1zL2G5H
5k1kydkLUMJsXcH8xZEWXNQK8uOUTLw1JTxdvfmtusprEBPnm0AAtIqqRg9BHbKuhnVl4N+IW0SR
1C2ATEsHSH4EVZg9c9OJ9kbXYacRiIWFyd2HMQB+I4L2xXYf9CxbR6/KrB6+8qCsa0fM8DbjqKIJ
odPaLqDGsJO2tR0vIeKzljY5waBAIjNic63Bx/GacPcA+8UAaF406ieLKI2IuA6sbK2ll7oqzefa
gclWAFiNdCVejSx/XhP1PRTD8EbpXiFVwFML5Gd12lX7NkctYer6C6aAx4p15WVKor1g73AGjH+m
89OtWao9o5YnyU1Hh1U0PKNytNeThRoAMDfQPMtu+GhZ9ACaU2cUx0lgpxjBry5t1dLYi6YGqmiF
eqw/Ge8wVT+G8VfXDtapje3WY+1eVvpXPmTqaUTEoAnal0INTtAjmoOAyKVZFXLrwgL6wcYgGqKT
TbCzEKl70FTlzR9Q7bHJpJaozYYE93mUpBkXTg9dcUxulHkobKrV0bZ8uIjw4oCtu/syUHedwr4F
HbJc6SkzUZ8YB0J0kwud1mWl+G8lZHX0OKvJgqXXQ6dakEaOzjlCLQeHze1cqhWk4l3tqUPhHgVv
fe9nR3d8IJkwQEcyB6PYVJoyNuRx4uqeWbc4Z5Ww20VO6pkgsdB5HTELwPHRujcM8LsxSo11449f
uaqIjR0dOlKucpNGTusYCyks2uq5/CFeBU9LRJWpQ+ebW0h2Ionyl7cPOIReHTOYq3gn/X6ZGPV7
75hsMAof0FnwrjvjM3PnpmEzvrVGxq5egkQzWsLf9DxCfN7CL9U7DK59Uyqnmq5hPiQDjGtrl9Yj
IxaiXtWZHi2tcC/ZoHvgEm0m8BEQb0sxH2AJkU+sWoK8RsQE1wqBb7rLpDNrI6K3UAbGxUbgRMw4
wLZaG7d41yCUGP1L2WLKjEzgMvmsc3S0YefEgHdzJ+u39CS+WpWCPgIRMNWxZnkJ5h4tbG50AIEm
AYrc9rzRePCzxm6Pti/XRsTTJXzgZEpdbiYpYtS+LhKauBy3SuZr2DoNGiaCNR+3MuFrKrm4Ml6X
+iNqdxQkaGAXSZX8RihOh15xiZjL3EstksewRqZqMMh4oZUSXVCrIAMHCIC6XcsNEaVfuqgpY4Y5
/PbKPeZtZJNfl3jVoE/eYBH3QDXzEBht+RahyUvcimRSVpiIANyrrih44XeDgsmhbcHBTGQyDTWK
QiqxXsTneZHlM7kqCX9IOYJdEiNSmmyYvQNu3L5vNja6u8owz+XQvKiBQrpPGT5YJtrEJDBpOKPZ
be2h/+VA2m/hwPYB/RQ2QeRaaM2A3Srs12ilsffm9bGR6Fd0q9lpk/VTQ3DzgglXO4UdL3C7jixL
tirDIBeDW+kr9jPIOONDP7awd8LiDBTSB7KwSUaByQXPJk73T7K7XFiGxYH7xFj/TSWzgIyfLliF
2k1T7GOJPRHrnFdjMPLsqUUXE+3NWvbrnlFyWyAva6C0e8GIkBLeTOuhQx6W6eRu/1aksQ5Ux5w8
OAeR17gsKkobiLUAU26hv8WR2tqopZPoLVdupY8wpYgaAgj1J9e3+u3/PsYVdRz//mOOfv0syhEm
eNje80//PDpFn3XRFD/t//9d//ZD5MPOx8F3Mcem/tvBiruoHR/kdz3evhuZ/vEH/vmd/9OLf/m+
/5ansfz+x18/C5m3828LAIH/Wxyr+t8GuD4WdAj/8n9+6ujz47/82D9jXJ2/q6qBWdOxVE21mXD+
M8ZVs/5uCiE0Kke6MEztzxRXRdf/jvcWR7llWLqhEq7y178089/6x19ZJP6dms8c/quqNm5mfuF/
Bsz+W9Iur8c/j/+Sy+xKFETb/OOvprBMg6DWP4NcOUGYsKOpji5Ul782/5fLz48b4zw/oP0NRbZg
wiZ7J9IGuaeZt8lT339sGfLXo1s/FkHSXoqgFeQcL1jiX0wHjdCACfaAWkZ6RaWP75LzVl8NVFuZ
bFRFatdJHep9kFh4jjjqw9jfmiluA0IrlG1VJt8ytPxNPwNoG/KqCHMiGIQyJrtDAgp2eZ2pj61j
BRiJ0QD098tV0C99E0x6oNlvaJ+juVkwnVlB9EuTYhJcF9ZVQL7XiiKdg2OUT8BnwkfimkIP7xsS
Osomj7mqKZeK5Bo+sq+tgiUZMBYxz4GLDdVxiuApCVofqgoslnIkdlbqrIp0DAIgd+h89hhCPxyc
7qJOqL7gL5tC66YGsbjA9WPZRG8Xd9eYXyeQklcnhVecptkWg/O4r7tfmUEV1arH/tANdn+IFJ1G
Og7gVgqq/wEF5lyM1drtaS5MilEmnj6mjCH0DpuGQRNNAIBqhaAjMYqnOKpT9u46AAGltp5IpP/p
/C47uZD0nikeLTNF9W9OnefPvTId/UqIcw21raqbCxInUuFGQZeS12jduZLkc+bhdUR15GaP5Ypk
PaLq8lnYFsE8dgpUWelYOs4ipfZzzSbr1arifI+XWWCY0z/u1Tl7LtH1FMRKIklsGnhAXlaW1j2G
qnnKJE7G+wOZhBe9LIdzbQfG3jSxpkVdelX62rz5dA8vfRN/ldNXiHiMTjSqO5zNqAz4L6/qwIy2
fssSswt9502mj5lLmwJXIQAtNoyT5zBAQS+m6WEohn2STOcKC2jm5paowpKYAH3Ih5eyUJ+dobg1
3Ur2Y3erTSt8TCR7fjM8FcBEz1OZUVuhlPjaqAhZoJMD1terl4gkIoxTlO6S+RAWPXAt0iuW/OGT
BnEKeDIv396cHxrqHVslJ0NkS1R49EBER8OrYEFgDMZfUFmyg85MyZaTSLI00jdhUeWH+8NIi/cw
ZmFOdU9HujWxTp8HhxWbQVbsGoECK7s3fFho1HP+n+NmPjZ6QMuil49ML/X1/oAvfRnZfXJ2qqy+
pt0qaFKLOp7lbFutv42+3h/Ufz1ga+sPIK2Hw/2r+4U/z8kylntSDmVHzyPtw23kT/6BqB3/UFYQ
QUYb1bPwG0Mny6DZpDE1lzgX0doMM/NaK5gSiINPTl0efUBK9U9sOmjrmsVDEVXKNZsfBOX1a+3v
72c64DXXGGvjdYS10mTE2eoqYFgRJxWZiMazFprYUYFpHO+n7g+V2lZ/HHIXphtSxd4mcqHYmo0U
6OzEYaIPhgEu3fwZFKVBVKeqhO/RGCSMW/DO9F7vPLsxSSCKZXaO7fifXwnCrVbDoFHEaHKhLu6X
4RJkdAv43TkJTX+cS1vfYIsERD02jRJM71z4cIcY8oGipHiXu46WDUIyJNzCzPsHYciQd22qyFMs
TZTvWkbDmba1/a+rw7+ujgW4giIrvqxyHKHmKu5Jj3Z95D6kivPqzoUHIFfFOSv9AK5ZqvOljQpL
KiTH4ezicJiepoi07TYujhXk4HNl2dVKT3LGdbvfxCJ0fpvBeCDXQnsjXARFDXDsJ14tbR0L19pT
sqRHEoHOr7R32g2MEurkpOuQhOMlxbZqYxVds23bZESbgvxX0zCWAoB1sivxB4uwIhDXoSTvTbaP
Y9w3fKorPu2w1J8XcA5V9E0ZKBsXOftgN91TVIvuSbj6jtJocr2fKnWsOIFhhvsAVP8WhCp4x8mN
TvdWjNLV7fIee3s//POCk1QacJ3u7A9WeMDQHR20zC7oXfz5ZUbCECAyOgxmWjbw6Qp9Jx37Fxxt
F4uoZpw12Z4tFFnXRM3ksyEod4042jxz1OzD3JThZRUrZSqatxx7Z59N/m9VVWjRGE176ZwqOlbM
4l7blO2Hg5NvxI0b0UOLNG08Ir+4ZrHFYd/q2rbWWZCDgKE1qNDntlIQjm3X2qBpYtPfm1WqCagM
fKkpxo2IimZ7L91aKLrhghP7W2j6PixalCT3c1Y06Cfkjx2ELaDvf5ybvznJaaDbLpNS3Cs4kbD3
mkgRQPMgHSpP6GCLI9Dxhcm0fTFiWisShGSnpu0tYs2BQr6G+hamyK47JfzpUUYd7lcbV+2WozZX
6cL63QZ58YQIf7qxy1gyn4qn+ylEnNyiUbKhSA6Ld5657t1Gs7LztWG0xfJ+zpESNF0t7bWwZwu4
nFTatmIktiLJdoRHZQ8mxTf8JdMpSXpYH3CzH8yMaPEwbYFUz4f3BxxuyVLq1bi5H2K+3Idtph67
rH4ph1S8ZlreraOylJv74YT1Lxs1iHYWSbcobkjoMb90zUkxiDFJwGnVkL116WucoHjHuN5eIomd
SO2iP85rGXkGVc6G5v5TblejzM/N9lA17BYTNM7nhibVEJfVy+gbMXeZ0kDc66JX11XDdZ/KYeO2
bvTastkmeVJeaXIMj2y7t6qoSXcvMwcSHa2NUqUK0iZaurcU5DDAFpyb0ytzFitR9VLfu7ol90Bo
AXQrjXuW8NuTsWTs0UAwA3DQKXLOy6qxjdxzz9XBKMJHUVESCVDneygBMaqahQFwr8DXTMV5gcSK
/W5qpYfAZRLlKcvdCNLgyYraq48C98NSVeoqxVic68F0zlEyQuWZLySlfIK5pbL3V6ezwTKImlSE
Ochq3Ke6mK62bryLXIWmx4tCt3xo1lpn6c8ZdMtVn9eYO+Z14Z+H+nx4/+b71WpqxY1xYk1AYsE2
SxdX02G9WtluvPX9OripKv+FVDbdF3Yxn3SMbTdquKxsaLkBhQja5kZwkwYLWTsiQH1MkQwnrZgu
il8bOz2Pj0kXpF7kTOJVIUxZam3yM8yMTitKfzfGSPeTxsetDunKpoXW7CmV1oTt7ntLtDvLN3pq
Lj7kFknNIJiy9mAB/NgSzY5HjLr/huiK6TQ5hDqQ8EEsDUTadYHixreVeQGkRxffR8UT5ZP4IDHr
Ng0oh1CHOrsG1I8Xy755iIRM14Ma66ehD9TtmIxyHwViOAjgxxvkKZB5ANAaoSDqpRTjWjhZdGMF
n4y6QTI9ZsM2a40XVVdZRlbZawqsyQAtgFzGHF+pmeHfSiGbGUE9vmaTvcTnbj4XElcEGTHQkFvx
5pQvAs/VByhV4BANDqXKeGhVC7l7PRqfOqRWAMTBO/AcxRuzoT7aGdoctOwB+WERzim9mPDeTP1B
+jl9/6FqTywWE2TD+PSrJPiVZ0NDwWb6XZaIKQdfFs/lmNCSUgLlG3Mn1cjqveuLd834mmK1e+QX
dY+lE4ANb8MRFzWHo1brh3BOYMM+0D1GlOpTB+dcb1vTOnR3luQPJChzPEOk9ilxanF00vQnUdFH
UQnvHrgjulViFPYlMblJ6aaUZzfDsSvtFENMknbbnELlgXaAIPsZW3lZ2xctruX5/jDNX6kJHydu
RPwj1vhuqF353SGQx5ZQhYsA+ieVl/qLYfB7VGLlV9B2EDmxWtyE6vgrdlLjye4aWCZEjXp5LAgJ
agMFFtRkH4QM4TD70j7rYwxdsZiyW1ESa6lGhvvswiFa2HZH0c1gRFRd+WU4Ca72jqQfuo8iRuAi
Sa2wfFX7ihTjV2rJEs4PowOzdYiYZVTPiQjigwEScO2ncflC//6lSazhq/HDU0eh+RUPB+okm1SJ
ztGSE5lgwnMYw97yvt/VZjV8VXr8Wwyyee5Uf1iHU9Pt9ZTUUZRvCHGnmvYm6on3HhkBS0/DPRV1
1z80kfgqIPG866kkj8gsCmLorf5Rq42HRHELFGaW6qm10PeM3OpzE/Tb+/kK+QJsGzpmIYMdxhT/
uUchU8RG8iHcsgTwEbkMfVp1S7UABtV8vtF9/PCWOJNeHaLFMCkaE3X4oavK99jb4a23823YGOz9
/PjdxPj40hIkeMD+kC2Bkmgv9dSqQH7qanW/mvvsYkyFoeh+Fdkiq2ZL0SHL8M2hKp58YE2X+5HV
kgKg2uFDqtXHjmrIloWVcYBek3GbZvY+Fcw+IWqD3RSHzp67It1VQjdBq5u0bNRKP0o/0jCuC+1U
oMxbdy6TSPOC6VsuUjWPDr0cWCwBYqmWIs21Vd3FxY1KhroLZ1dE1fjtUYa020eqh3vhk/E2jFr+
XI/BZ48x6Mvwk53Qh+qtcOF9FnmenfzBbY+jb5OxPTvyFS0+jS6haLXtkAvkolYPgoY9QtDqhyBo
TQ80UMqHGgV347+bCT0lfwzyPfetextK4/t+HXwIq31rjG4WfcI9eUVL040UsgVUeQjzWD/QhbTX
qt1pD9Ws6oZsQmwJu2nfAe60qI9ZWDDS11P0y0qm6TU0VCwwnYBlqhfosPxKHtBq6NB/SPDQy+BX
rYj6PPTQhqwAzlOWNMamVVvtCEsa12pX2YciVsOdMkCedOvG2Pk28ZZRwQAcguDZERyeHwind7dJ
B/LIHDOKjDWV7MxAmkuucvpo1CEhfIWCWXI+vD80I+q8yWyucSbSR/j+/ZoVF9P0B41m/xFSy3SW
bn+tjRYBrKtmTxp8h5z90JW0JU5NYAPJ7tMtzb/ktV9t+sDSDoPS6fu2TxPgVJ04Szg1qxoD5SNF
H1B5JDW/4ZZ9g5pefWc9ka42HBPUhZWn1b71lWfZ7yCvtNeoofFWNFn2aFIVXSHgYKlj9jbhBnCp
1YE9sSgLsY8cjD7q2EVnaOJEApK48eD3GBVE6Z6jCuW6bkM19hy21z0ySpmubJyFoBFpuEwlY1re
Oi7Dfvg7HQzlEk9h/6SR5no/LdGD7f3BWAcDs7bVpt176apvojHrmxIbznHsWbi32Hrem1sZFdne
bNyNpmNT3oQRYRDs8x5catL0hiz5RHLvBNkMgKHX8LIe7w+BmV57qwbaB21tq9XI+iEydJfWEPKi
z19Zuh9urDu/bz735wXG0xRpJfma93N/Xqhqt1rR72M4NnBm+GZwNXo1u+VjXWDfgvl7P7w/jCXA
ppQhtSiC/Ka7VM1CoW8awkpv91OJxoqqhx474UGLmmog/grUPjA3yBMo7fb3cwip5TlTjN39SEbR
eCOCvJtB7yCX5x+4P8C8OChI9+DlcErR64WvuWiTaG4dQSgptXucSK/84yGvyGeGUW4oq7avs0OD
sSdJab5HKPk9gU6RQikN6jz+1qRFPyPxwdL0BLwPrVlDThrafZa2JFfwSTDliAzEIb6sCcajHSPE
1hA3CaKGoZpghnxuZgp6vEzDS6SSXhkv/OIdhIBr7rt8b0/PkS+3LqktgOY2BtBCGLVBkCx6fmxO
nBO4g8tH5cPqQTiY4lDWrNjViq1psBTiIYpBCurvaTo7yG7OsYEiAbUOx75k5S2o3Ufhi6oAyVCI
08z7VWKjdaQC0E/LUL4MADkL56d3vockgLcX7/Lh4vLEHQunGro41aJHqV1bAOOfPP8O5a1ZXyzt
lz5QoqgLlO/DSmlfAJwsU/VjfjqG/zrpRJvBSG/SD2N6K7Ov+6plyL0hZMdPpl6RMsLsDWNj4kEO
/WJTAxxRJOF6BaHAh1YkZAElpD981GRcWMW76xSrwWyWKswBG8FQ8xGS0w5WFdnFtuiRDFtvGt7X
oH2DrOylvM5dSxQLszBPdIZDuxOdY/67CpWQqxWqMM580iFwQo4ArD4k/1sN20agHZEkeHIkwLhh
54RdiJgyxHqnsr5ZxlXtNyVTkK79yl06KIS38EZJEqQD54elDgbZ78ygf4aVCaAPltaFyD/H6LdV
aXiifmdZtZkDU2L1ORGIR4erwRsjdLkM2TunA9BNrGbmPu3fewi5UAZh+Y3LtrRoghFR6b+rGJnk
fANQtZLGVck/wWIv3Yr97TLhNaNdDD3rq6HTpmxyfuk06T9BlX87KhYG3oAOE6cPZqtVyAUogk0Q
0rT+DJT5JYzxq+j5k6npKOlNUOnkxJYGNuJXyyU+CsF9Oae9jQvFAbWIF4nbrcN0CUjFhfOzSJqt
GR+76nOqiSFasntzRzRnXqYsnC+99YbfcbWCkk0du1VoaoNvWpeEe6BSwysNtnEx5ILXY0KFpZn6
j/WI79syVriyDEhgpBQX2L09gIJzZCNEPhM2RDusoOC/yLI+UdOJWs/8wt8pu906ZCXmli/Q2MlX
8nPKCPjRdhqhbpgJXIRA3ZKcUIQodbZB2j0Vq6hbOaCjFn23hYCAJAU8fqqviMklgZo+v/JLT5Bp
vsTpRWICwMj9rQiTKWJZRAfqiwYyXhvf8YsltzYp8D2+K08L1zpoNxxR+qNpHU0YlMyckkCWZV1t
sPc2SP31dWIuWrKv2FbHS1XZ4nPxfVJ8S/ziJFMhujthaO2hXdLJpF/bz9mZ1pdf9Pl2RY8UBBho
aHlwnVXkr41hqyoedWSUXDB8qnClj2sIRGr10NS7RC7nuAyC8wgvBa2aXWLBBo/q4CoeicD95WpP
Ve1NxdXQ9hA8UqBxOz4SGYXfek1zmWKwLC6VsteVvV9cclI2u4+ygZhfPeDwVs1bUJ2q6Tqh+uvi
7cS0W4HhW3GzGeKhHXkLgbE2F2l6ufNWKWzYPOPc2WO7IC5hlms8KTDD/acJ5U2rPZMUFMWbISYs
eV9GGMC+6IsQZDX4SxRTcXoSLBwMooX6rTXsW3Eag71D0dnEVu+50aVRflTj0VRuLSb9gMQAS+IU
2ySnUl2UyiEqP1oMGlSJuc1dd41sjI7OgkBt377WGjYVSgMLGpr4agWEgt9WiFzYo0sz38mkeoC9
AO1TbRysLMo2Zc/qHnzMUBBV+FixUGoEbh5ebhJCKXYMjJpUrCjMnqz8GTmQN6DO61hMIJeKm80w
t4ZJg0eNq94kU087zM3UaFFaGxRUeXIxCzZUSIf2LgwIscH6ovc7y3y0iHsU6s1s3qX62uOeQvPa
gag4N/rax1xZmh9a/2PJS15u2Sz7hKcEO2kcXOsCoxpeOrq1qSk8JSEE8YFdHiN+V4Kyv9Y4CmSc
Hqjh0HAnnKilXrpkGQmEe8QxyHMDP7ZocHq5z5myF2g6exoKZ8SWo7UV7x3qQ9J9Ks8FVklHgfQe
9m3wFctlZlAG2cJOiPtPPrt4tivScggVaDeKsWbXwHgwQy8waIOfLHBeEvOx1fOjSiW4W6M4rmBv
FnMi48KmnN1qiE74ZlgafKBp1g17l3C2YDnfH/Fn/MiM8rvATG5ywxK5uiRQan4kJ4Pc24YIlYUk
nqhWvSzxTPgq49HfgUJuF9hGo36LVtd8a6vHgYT00eN5a+4BlwEm225huEQSb3i2MSES9WEctKXD
8uv/MnVey5Eq0bb9IiKAxL6WgaJ8larkXoiWw3vP19/BvnHinIetLXWrZSjIXLnWnGO2EiN6WlMX
xIYygonUwoRW1jvo0XdFTMGa41JmUqn0iDhRV6AbMIclt4PciBmNYlCAFyCEDAfGmpbWPp0Q+rFQ
brTMaatm5Rvc71jdlA1dSqg9Bqa/4FWTz3JTLPcUxJiKc62ELEqLGWRkXU+/JjcOMx3lTcTMbjWe
xDyLQ27yUI/RS1NVIbYc1Nz01w5pU37ZQRs7poQzZuxwMcPmh1JoXLA6xgctJsB8EPhhdDjs4I0D
DiAF98f4HVjh3uSoTBGxhD1qKIMeba+vQ8Ql4GXaYt/kKChA9S77UTSPB6FP6UrUPIbRetSVndm+
6mynaaZ5HamKvdJemZ2uoobxB4W8b1AsoWKO4r0F9BuuCEF62OmjrzYrvkqpusx2/VnMwWnZUI1i
SW6gQuumDPGZgRRfz2HENPX+vzf0175GwEJFyuuNfS49hPTDdQ6Vrc7OEw/lWZg6vp9u3oOt+0as
ui45YwsZ9grGgZhSKh2OUwuTr2aTJXzuYLWPUFseOuzsxFObLDtKb7slT5fUYCjPw7UvybACCa/Y
6hDOR0welj66XBnFf/eXfisyUXYxVGns1ZAf8MTj9Qw9oWaeT0HVR3IIMR1fY2WLd13uJjTx5teI
FHS+kRnWQpQAcz8ST8GckNLNotQY5a0wVxAbd3Dbw/gfMRCkiWVuYB6t6IDx6YulGHCTJvP7+DSc
eqYE7T9BC3Bj2hvVN2DlTeQbKb7+M9NZRXRF4w26iARDLJB+Shg4KjO3HKamBTWS/+w09ORZ3vlD
R8n0CpN26bCgRe2Q/630LjprV762TNRRHtj7GniMpO9lpeAB7X7VUDnMQ3aIRQkZu9nN+S4wghN/
gwH41QSMP6gqtRyf4j/+e7cCvkcb/ojvi41sQrwIxqUy5muvPEUZ3eMauZBRI+wk1aIzCDh+1wrl
CQtPrx6CbOfK4CkeZRKfH+o4pLdeygKvmLg7JAZqvf5doxZtUyb6SsgSm/MrNwXzjKr2ZR6QNL3p
07xGHYvTiqIKKEoKbE5R6T5Z8s+gRiY0PlLL0JNuWKbLpGFmoNcWJziCLhmvJLqdrYeMi6uH2lbK
rBakCmkglPmaBRt8QNsbx9QPxMdJa4YJqBM0fABtY3ise0M4viL8H1/bDlvBQOiT1Q/9vvYfRYOW
s6o6YkGDUtnrHZ+tqfmXki/0c8jRZOEyD9gmhZtIZwGahed51Uhn+o6ALALM2jayIfli1dCulZPN
+OGBNprq1C1tj3/GJJ9QVU5DNGua6ncOho+KlHGRKlB6sD0kw06PMlB2n0JoW1mNEQn2BxO0Sk4z
XW9g4Z114zVCRW0UL428VTCfoyU34r9aeQuRhgfcC/PAJuTGFOut2Bj1XxU+hmiGfEJeUzd+TMME
NnZyJgA8PPLFKXwp1pznVhjUud03gvN4xAq2MqjOJjy7u7bY9WLHvmKSEoZ1jki5iLpahjqwUcRO
4uJ2V3VY9Txd5ooYF+uHbA67ck1li8CR9wvwWCSQNGsJg4mt4QeG3LiuqlXqEDUzgwfapQbBkTP6
NQuy6bpOf3FO+NgaCZjpYeCRBMRDwA5Jeb2Un2xcabVNBqq3DWxvDJrazKN5lupzKIhz3kqgnDYS
bPIO6jf2iG2UwBXYBIozFihkvZy1aHylnB39TQIhgGFhCBEfqX9cO/wilhMtvAzyqVAWzvRMt0UC
OWfNvwt+2f3521qe0AtvQmUV7SMEw1tT7HgOLMVJLcTxb6pymLQNTD20kuSpV90GuyFXg5zbGoNz
ExOGTNjBGaTBNMD63zXSvdE2sYCfCHjrYlICVe1FT26DhPnqZlPWNcVR7hGqOqPlFNDpLWdO30N/
Q3NJkSBBstdtB0B/wkUEYs2urXsLYoErrLt95UbBXuMKNKB+1rMO48+xYvrQu6D3tEe/S1xxbneo
RX7mw3gw79qVkcTyImHxYEKMIyId4/GIPg6gP6y6rTJVCOC1ZF/SYq3FtErzcEtP6KbpvFQ9Vg86
pui1gVOOB6bXIv87y+VpXGrpR178tIbsYRuhiR/zctCBygsU0UXhgzKhybRuDeEaSDPgT/UwVm3r
1CqWw+Qz2VFQ42SO2y/f+peQ96zs0XiowUbNLvV0CWJmohfq96JDI+1OksNJx6c+S+KjLDld6WTp
axt/2PGFktUA2lgd5+YtTtItfeJq6aSfs8xci+wkGSc5ecVozZkVaNB8tKZ9kX+BBu0iTPkncgC0
wUPeG8dAPXoWH4dSVNCaIEN7Oa40z+XqxeaS0pu7dfcSzY9OJXOStHV8PFN1jxAwZECZMvM8ciHb
eq9W96x92ng8EgJBpQ0WSze2P3vfXMnV3W7fggZrcrudIcv8dhF1IBaJ5LfuCGSjiRi5uEcCWO0t
MJpU/gXrLNXxLrROZOFJ/q1JfwzcF9P8yGglgMwJvY6AvdAjtYDqEz+S+i1DgiHFDkIWtSC2Tx5X
gqGFf/O5pr76rk4f48vUENaLYZ5KGbNRz4jsAFTFrMUmVu+l/RnyWyf5XjLcOWPX/6oK/LMABrkg
De8yMevxhsn7IP8msNTgx+iRwF5zbjV/fqj8BpocbTL1EtEOikr3/38tZAGEDqCxuCUUC9z1bPRY
FwhBWdcfmN0sZSdnO9Jcav87g7xAqR2nd348KXvyo/D+xAGkD88wlXhed3j7aywQObcfWHAIoDmO
XOLn5bX1DzjgRESVvamBm82EJtF8Cc8NPJZxPuCsFI0rhvcacpQCCwk2cWm6lfGBAGqdkpxiuktA
kcrCmSDi3TM2ZjfPdrOMdLl8h/tiNxhW7rXK/B7VfafQUOmV/MwsVod1E+3MUJiOuejv4S9tAy6D
5Lul1Z3LNrY3oJVYubp+bUVD6pAL+KEYoeTiA2C37iA/fKBigiTcQCEbs2xNrVFvlQjY0Mg8mmyS
zvYaFWQ2xJGwM2haFABkYFF3ZL47eAqtURyniKqu1eLxVFZYdlriILCylWQk5rcC0NQFy/OHWg5E
HqF4nnE0GJ7eS5fMSpobrC0nsJEZy9ecjvHQay8qMzXCPRl8SYTCD32tvfVWAkys+4lSRoC5No30
nZneNSrlmU8stq7A0827r1j/q/FxQ/yfk9fOKH7sOKPD0TlNNJABin87CW8T2pdyqF+NheQlC4Uu
EqOdfLg3iz05SIgzn4STjtM6pT1KomTICj3AckfU9N///+fjQuxD2iLaY/mDxmZIB/De0YYZdo6s
huug4MSpjv6RIDZuaPnSo6naxsHB52kqhEXLBbPVqulCn6l7dw4H+6zV0nmgVhgzkBe+6Sry9F4u
9IcZUBF/t3xOlauHLt1VUOEgzUH01QiQWLdWg5N2FeyQNYuQBkXj9RQNhCuskrtvcVB7QnCluXBV
8fVr4oOBVjf+AzFKO+oecmBE4eliozOTY5s5vFKYw5wepkKS0XsPbkxwmZK/D9QsmnKyoFVVvCuS
Z1Vdhf/UmUalK257e+W1/tNMCNh6xMG5qa4DF3ai8pm3VXcULUfh86xc/XQfpk8gApgw1wm/s6a6
PexSPqJMIvc0qs58TiCdJeM+bYVTSS+tdCGyaKwufk5E3aoJgG9gR+UiLn524EHBNSSndgRUu2/s
90G5mO8aHubUo9V055NYehjtcFqM6muoH9vWk8uD3TxynlZj28PpIE8YXn9QrScb/vatIJG9gamM
MR53VO57Pac1+U1dqLDDlyqdtRF/xL2vLvBycujcqSdb7M/fyfCltN7Y3OTmx4pORv+lYooccRL2
jGpgnJwZVxQK5ajvGQWIKnYP9TpDD872lvIZ9sTE/eb2buLL8pPxgyqeajikw7bSU8kcPq0ptslB
DjlE2C5RUa/SFIttlckKoVvjNh+6XZhZnlUI4tUtWnVWHLWXpg3sdW4ZRJhIiX7uEaeoMzPuoUiS
Q092jWQ34NlrFmrIT3tEOu3aSs0Wfzk1kmbd6zrCskw1PKnI0pRQfxIe2P5oUnTRNXLiQpFMnm7s
oskezyWh5a6R92A92Uv48hdylCwvDpt9KMaN3Qi4ze1MU4/MmWzsP+IEykQfX5MwtlwAd46vBv0D
H7UrBUThyr6+1go8veFZE1oCK7GVmFBwhEiV4r4YvhTQYDbag20Zq51XjJwjAJvHSJENC/Z9dup0
/btBlWgx0N80eXbXLZK/KtMkvZacUEca2BjrwSA7JtpqCQaGyM4MSADkdxHGxRJdV+9NlP6yPe/6
uZ9OU56wLUfy6JiUmchVSJOND7pRdi8LBSJcvmpBpQhwwEC/xR0FOf1DS+wVw2QaWg1ekBwNSj++
VA2yWVuXXoZAPOTC2tcqVXPKWXZPgii9y4X7h3aCehf55UtkoFWJKaqW0KSkXOApTMvkspTuGHGK
G9qNlS+ZBxuV2FlLofNwDxyUVW7+JEPoX1LpmQ8QjRtULqM5k6PK5ib1MDiSLv0Lh0B3C3xI1Pam
E9vcEgD7KkKMIokhWYxognleC1uABjHY9RmuGiYywlQajXNGn2Gri0gwp9mOQm6iiYhbxSFt559v
EKLYy+x2Co62VavaDCYCRf6sEMqV1ZK4KjfsnsN/e1vU4mzpyPfg+NAxuOGZjNT0Kmss9DLyMZK2
NMOgphXZSmHRUrrcHQHPJZwJkpSgOuFar3MVeRpk6VxjKd4NgPcYdB+xmi6Kj7eBjUHrvlQY/Vuj
4DzNShQXwx1bM70+WN9IGugwVV4rrFM0/wPrZu99M9i0U5XvI0bQx4aEtwN6QV3EfEudnSpsT9Jk
4tZKY/bz1L43ie87GrrLgyK1kZcgJ5xkvtB/b0TbH1tZJ3wgGWbm9WJLwtpFrXvFnZH2HREOkBtA
8lhTqusUd/OeaAb421O5m3xSgmd7JIGxTSAGKma2yUL1ScYjNg0CviVEbPij2/Hw35u+e9MSTIJB
U5zUXigHKe/+7xtzCBrmYEW6rZeG1f++UaOWrul/H/+fd8lSQjzCL/yFqGwrimj0TG6hIFNr9olG
2/b90uxKYSpYBjtm+aVq+c8Mjr0OW7KWbBOEx1CeWrUUXtC2DyWpptc4gHBlD81HmycBYYPTgHde
ysg4sMsP7JMXjTHWNYTqFIHDE9beIhgZByURGaZV4IQtei+hyzylk/CsvACaD1wdir0P9TSFn6G0
dn+Ug3w41jE7ntybhNeL6AMNEcohnzFB3/tXv2UIU8y2V9l0LXxWAutDyoAagLjN1qA2FUvJP0a8
Ix4fMCreRkHV0xuQx/e8YUA49+csfImqLl+ly1Rcjn0gjzSRO9F5ga1nL0TN5oeuod9iFYbJSYHw
dVU37i1igpVSJQJk4IjNNbIgqEpaAEkFgVsCsCWtONLDfqZBre2NTOibduyOM4pZGizKWRvq/qBW
yn2IjGcV07GSmZnnKk74rsLuHKvvbTuCdU9tojCl8r1QrHlv+WazGxIpOre4v4jz1tYAiSZ3nGjZ
yNDfyYKG0wQRC+WAsfRyNNMDNz4dCGEB9BuHZwZ/x0rmMGYibk6ysjxIlfKh9AW42BjpeVegZNXa
oiNmEguwCjViDwtLJy+koiBpCATY6sd6Rr2SIQGkITJZZJ8b885JIZGiRK82GSpiTi3k0SKlfVFo
vG3SYGAUoxr5ldkTFhkicDrxLSm67DTFwsBqjIPkcwpqiGZEfyi8rrKDjRVrMyuI9T1KX6xE3TYv
+3sUBZwn9WEnz/kPPU1lr/VWdxsnq3MBo3wSOXLECYNT0lY/O7uvdq1MN6roSbhoJzDpUVjezS4V
N+aqytnXJjoAI7MOUZ8AARCknFsl2ZnTdzkaDPHHSttj6Puu2nC81XYz3iIkpV7hJwx6Wm28FVm2
LW1KHhlaw4ooE05cRruZSqXZlhdyCx0EqdYNiZh1IzC55tiWRBx22Ky7xtGiMnLTsq4BqGMgNXQI
j1FUVAch5lfpK547QHqJ5vhC/Nj8FKF1nTR9JcCB0APhe6U0JYz8n7lsgapUsSVU69x+xAvzL/jT
YbJmKQOjgLFLbG0kGbGLfibwFpjPWmf1CbPbFHhJRYD1fKyGE0qkFeBRNc93tUH1pTE2qCe36+n7
jQLUKHVARCYKyr1DGV3Qwa/Mihk7Ob9Yw+Ef3dN4djIbN2GAj1/smuo9nFgvd02TbrXKm8qThJ5t
YLNu9rK6dPs0J6LqrUvIPUiMaxivOwDpjcZgGK0Wlp4Bsyw3NMRq/X1ifKRZMzBUcLqcycLLkpdR
C4XrRjOPRmZKC6ZTD0auOxV+w1D2WEXz6WjP81olCBteg8pP8oyYjLXGPyvJsl1RRXh4hkefwN8Q
BYkIbFpm+TZB1JFlYPDvpbqzOS/k42cO91t+sqj18r63zvA64+QFJT20ku/MRBRJ7BvfB0DoOeT4
ru/H/LU28Qklf9HwFnEE4X8jtUkXydsh2EaTY8FiTd6shiR7T4rgwnzFyg1yRNS6qgoa2V+p9mkk
BCOwnnEHOaJba9D4VYS2hCcO8PTBbJrM00z10cdvWYlY5y2y4PcCFwHgJDFULpVbUZ3G5KW2zyYj
7aSBj+rDi/AarV0iVgmC8kC3MdPnNQ3JyqhBEqiIrQaqfQaH/wC6cv6iccK3I2SUSw09pRJnZtoE
GvZM+wUc9PTUEZNm1weVGmPw7y1tSJuGJsPDgnxyp+Wo1TE42qQMkrh5xk15yMi5gnrN6qPDxJDB
iR0L/kE13PwFxuPfgx4FHlDPLd79eqcYbBhTsaj7ZsiILSQ+JoHkjogJG6eMqGIrOmz9+rApI29K
PyyZVsMO8TEnrGsjgSEFpOPRWOsYRIfBtJa7k0xPq4XT6Ev3JYNsgoXE9Gj6a7BipPkpjQrSiEyv
J2CUPKERyGFA4hOSjwH2ELJaV5jId5Z2vt39+o3lVjkZBupT8DVT8LeLtaetIWKjzFfPMht2AzGO
VG7GuCow22BA9lG+yXCWZCQQBVKItKiA/F1Txno8a8u9WEVUjpXGleD1Di8T7T+2UwWujjy8BNYu
BptZgzeWT5l/aazFqv/r44QvrTWyk00kX5vwrnCgnhwlhCWNzMGKjgTVcLP46jf1/NDBLCXxA6pG
2J0DcOT41Uf9lHIwFgRvwZhmvkZTvblrlnWqStmJeKlkf5ePwx6oY4AoMiFynhkPYxNMYlpUHOj8
97RLDHDxWKcWMgYyP0g9ecoqhD952o1gt/ua11z5M2Au9WJPRxLwx3qgrV3raENylbqH3lP0NgUo
DQReGbiQZGatpewQhLDW9QEKD4OG8mQukT8WQCcmh/ohUH+Vgjl+9UU+JETdarP4IhdZykgohL9l
KykB9tHW4cdC62SS77XMhbUyRLfa0yJxWoatKksjvaZE49bobrmJ9O00KMeu2fezx6OaiB9Gc+tY
IZpDN45t/mPn30s8TqX8Smm9Uewr+pcot9aG8ZSqyJHDpw0y3qLUBBLU0Fc34DmX0LwA2PvBOp8+
STAB0XUb9XeMnx78uPUM4wtCmL8cmBe56a5uAGQZ7AnlauYiyjYuUm1PUC/LMFxnBap8n6BP+UxS
5lf+oRFnIS5J+xEvqKACjFb5JSBjLpqVoDtB1G+MoxqpGwVielGmLimTJsogrSYkjfUe8Afr7aes
HCUbZw4IKhUucB5vuO5zAJq2FatQrh0jPtoauAXOQXLOlGJZpmnyqAHVE0BboaobX7yO0JnU+sFP
q5g63UiQr+09Tt+U2VNHsv+YoRRnwmn9M4meGS4Xv36Pg5NlAv0/9nAN4SEBrll+lPiENltEt4WK
TDxBf8t6jwUo1k8+Z9X8Tq6VOpLu84qeYq5fdP1UaWQrOHKLnhzeQOEVg2cnygpiPi4mwgXBKBpX
q3Dq5FHzMQiyvD2Ich9iC9U25RJD8BL9MiGYY+vcLznZiqPKh4arhCpOGrhCh8L/Cfx70mHY21nh
NRwmOuGnJgItBzDjVrM/MP8MEWbt69JVOUGv9ORvzg4dmgPTsQVAbuYt8YvaM4VdG/a+mc6TfWrq
XVWdYNcarast9SR3x4FwK+6mqtmb0jEmkkj5bfOzOtK++Q39N8hOiF7ouqv+aSDcHrV5/BzLn7M1
vQn/HI5Pvf7WxUdcnimnWuNQQydVCmDQAHShODbvfc/E8TXX8SvuuOPpQtApPiIFCrJ71d/UrqHJ
cY36R1huc5URwEJkP0XKQeFF73+SNltb47tQSXKFsRquc/MWk6mYefymvvS9gEyy6hN1Uc4Ctyzz
AUoEDJAUuXA9SA/E3bL2BQKb7jVcmvsHrjDz915crO4x5vvReHT2XSLjRj0P4hqVp1hzcpn6s0SW
dFJlR9dOPQKcqqITRgGzzJYWw92aoVZggWiiJuodsNdoWy4i+EjTdxUfsYWbDqWERGLYsJftu8gZ
P2LRA0/imtmuNh3y71jTbsSA4VQRNW6wktfI60xvqLwm63myL5l6nEC60YTEM0FrwVf/yJTFNFOo
r7521wu8P898CRI5NjOClZ7GnScXl646QUA7GM1e6Z8jJAVfa+gI0hpn3uy/Kcx3gWTVNI/UP0jX
zfiGLiKEUZJ4ra6vFXm5W2KYCxrw9Og5JvBemFFq6wQGh5h2aE0n8zkADNOo32hofVXlSTOo2eDo
p5sc92Kzt0Z4Cfx+dN6MzcJSVR6+dcmVW98AGCGu9TWTEP3t5cTJLNcyXR1hHeY7iFfXOb8Sw6Of
BSt8jSE5Z+S5S2W0EleFC2hsOvOJdkuJmSHvDYVG11fJTSY55RYPzfhZ5ZfMPllERvpXU6MRuG1U
wtDeFnRbFB8n0xvR6a05udslpi98ZWxw+qG235L4k0FSR+6vv80ijoUvXGvojtp0Lucdgadh/49M
zZZeqPrHojM2vET31AQcQRu7fBBjVvvXrPKq7COFkleyPa4JNqmic4f6RsTvteYmIAnj6W7WB7nb
dUDckXqFFzboNLrE4qLUAEucCfT2EWWV3TYk5Zwixnb6Xoxf4fCJZhYtKV/VFu/TeLZR1gRb0uB1
8ywbTxu5j+lxwWT1p4k+uQqIAAPJ4bc2skskfXblKWtd+QLYKtPgiD9R5s4oJyXjg9RKgoYpsal3
aLw1QEUCNOPkfRnbuTln6ksdLuXyWxs6gXIYole69qsqu/NHCrjUbRantLMvtXGLzFdpaXNxoFuA
w3AyXhI2VrYXClN9PvkkixqdAoDD89VjwuGpEmuruoFEGuCjqA8OjlylT5ED7AE9vOdp4DcF/FLM
SGuao2/vRfSWNnc0V034XCLsilud/IXjpQ8vyvQ1ApEbQEnV/Ss2RxLJiLPCEIQTsa5fUBwaxdGI
X7WY3AIqxsIbk8eY3rLmUx0ezFKFRks3QMD1TMWTtb0ZH81wSpjE1vK9qJ/5+FsFLyzyDBArVPoE
OahfQ/0sNeCNYAC2ud+ho+GkzfeSFy27S+7HAwkfoaRTRdThCaYP2JmcLFUweNHFYiAcshGeLboU
PmkkY+HJ0z7XgOtZ6zqG/bQHox8SgjUgf02ZIrdiyoirA3MCabzgiVZQkz1ythcCR60Lr3M5n9J4
J41bao8xfklS2vQrm3lG5Wj2fib/Yg7fqGpKhvrmPxmWP5sjsplSOnIbD+2ppJYZcidqPwp93RnU
ExyguRfM1yh/LkrV5I8lK+b7vUuIZ/3wCHaFGkvGaztdx/zMQaGMd+RKmdrBHnOiRm4zwkvr3GQf
gfWPjYeF0bTeiiVC3F70r4hT1f5lTH+FfWUpQRzH3JimSruA4rW9Kr8C10RfAYbTnegB9G/z8Lks
J6YbMDO2r3x7tvxOuxcsLcor+U0mEGxRXClfbjkrXSldh/jTSAkxoCDQ2KzFX4LQPdxy57GqagrD
F+XmN+8afxnqkBJRQwIuVCjWlhHFaWYRLB8EnPeRRxsQ6Z7JYJk70Afi5aqekTtlfJvKTxoUce4V
0XePKiG7g6YC1VvaH7ayNelIjzdpJIh3Ow+/QXJIa1cOaFwhYxWct8diZ0O6Jn0K+aDw8cmXPWWy
zCqoZaMNi3Sgm0waV2o9Tc3VquBeqszC4SsXdfSV841xutD0BOaxUiLHJHFyIBOkn2IWG7L2MmxC
pXXQETLwG8it2NvgfTKERoPfuFHzaWbhGym9w85SAlj2OWVM8660vUF/599iMFPs9NSSATbweCVI
Za0Q3qFl4XUjbIrFoR3v9VINE1YXIS01UrHukHrTtaTlgLAHBE/+r9dNSGnIrRuE/aB30Zpp67Ly
b6alLyD0Yq9okczEtGx4pCM36T+0No427V6nhZ80pBIQYOgN3PHNvmi2FoTNyvSOcXOv5xNSNg7E
mvms61U9sZErH73yYJEnrUIpXntu6cJ30aP1e0IES8KbhxeG7TVJJMoK1fCC6CYSqNvKHgrWvP1F
yRwqKDAWIcrA+TY6mN0v0luXwoCGZY5Mr/tIyaRqLwYhznfEKBiRa5S71g2pzcAZO7bKs2RX7SFN
F00ycc5D5zHE7ttspUe3SnwTZFnizlBIjpFhbfmOyUi1sjtYf+fmvUiZVBPbPvQvoILIRKaX812H
F4EEv5EPxQA+7KOvkavlx3K6E6ADC3igqG6Q2+RHWCmbjno/NW80y3lLjR8hmYtOCVPNN6V6sUkx
pPzngzo9Se1VN4lDNo9Ze+nic9ksdF0Kqqs53fXpXpb7CQEqtyu8L618IuOVpINJ2IA6GQm2Eak4
tsWEMpVBQa7U7Ik5sU2ZGfNFBQeaAjlyI6JXnGN4c5UHexeibTPec3AF1IjCrNrA1cz0Ly08aJ0n
aqjZHo27Kj7rGlODT6N/IEVW1ZcpnRcJeTLuZ+GlWKpGV/uwNYS/P72GXhFDP92Vejj2mG8Zqk1n
kxVzPvUshZLgcO3gLgA+LaOwgA2I+ThyqBsYUduW42/6N9GVH3E6P2UTIWCfwy4Mc0zFEwUhYjtU
bsWVUZwmwlVBpFrhY/m/0P9n5bGmMzXSyH01vOUyE64DavQ4/ZvsvT1eqKyG1mXVy62XpYEV5795
ibh3adQUV6ipbXsc6pud/00p/cPPeplYMql4KPU3IQKthMIdDDHFmjuLWzrS+zma5Vmp1kJGmsRA
8mqY35V2tP/wnvNn+Bf7ectSU47kLjIpNcjXdi2A75lD9CdhDzK5V9Fdl9jAXwZqfPWhDm+oR/0K
xYVDpy4ZXkJlb4aPija4+tZTAyQni9OssiVWPJJ+eBZsX9/6yFRh3oA4GqiDh+RH7ltu0cpcIzbN
V1L/TBU3p2ZZDMb6t9a8+w3igxdl+szip0TimFad7OInDmmhh9vVYpuQ7X8ormvlNlOv6AeOK1xB
Yzz3sktN2H0sUldcsutS55gxOt+jItxy4LiAB3uf5ufcr1h0jk3/1jG4yuPdiEdgwiR4aZQ/oo7T
HNk1wff8qfqRyVe7/xfMb+P4LPXHIjdO7krh+q0329vk29C9NvQifWfFDvgcRA15tCPcGZxaXaFp
9/TqCNiwMt102oAcaTlJIy304b97ie9G11beRfMbQbl03WPtQ02OdneHUq8SiVgcQtU1zF0qXVtS
9IhBpeTxYbtvzOzAtkMZp5gv2How6Rg6ljjmiI6cHQMWWLQbKkB5+w7vThrvk/pGUTmWbqY4xUja
Vs4YeA152pa3QXSlDa91p1Fz2TlAlUoN5y5cIh4i0Sl6ZQjabhN9/Mn9aJegDVlPYcziY5rPzAd+
B5byU6/8DR3q8ZQnHCiBPhMpKzcns7xDeeCsDA2OaEyFujuXA6fUCOwGolTP3ap8NUOVo5+PXNDC
c4bbisXaL1mb6KI+ku6mTgrOAfPVhMu6RfqxVudqXek/nUCEv7LqTVeXL75FW5geGFS5TWbDkYac
SREk4jfVZryJvGKVzl6ecWw668Xeh0KambhQ9U0gHNtw0XNrLMaILUKurwJXh5DMFjiEAp7WGA50
XGUsUiEQ+5+s1teMkOubJbUcsJ9WI//5kkY+LHGXc4b4rq2jc9H2YmWeIELwAyQEIuiryKNBFiqP
iv60pXKMxXYbRJ9UdUy/+3b1mAmjIGKHl4++FNuozc9NdsOGGsQK/ikZQu6vMv8ZGHzgQWfRZSnC
U+H3dC+g8rvlq2Qi0hCAB1Ym0O+dpmKbgHuDGMZh8yaEpOdUxoPM3gM9/1tid2FKBE6PnspvYCcb
YFzbKhfrpRnW2BfQ7np5lutTDTUxw2ZaXgmrzu1zrLm1faUeGiy3lk8jmtYgXw0LB5Km8QQ8LDDu
FX2ciWmcMUxrhQ1TtRrHEAaCTQoTHrQlDNTk//44OlEWr3uZshV5SMWyy3UfDGndsHzg6dhXElef
tA8Zj06DepX6rHytyLnxr/ibCQAWiKMAhy5K0RnBd8HFcVSer1h615XAmRUgbP1rR+Te9D5jdS21
bay/m+V3suhB3ir6eFOSE8j5RXxcZf7rqnc5vRMyvaQScQO6hWhPdcAZ7cXIntOS5KqMw9EHwYmf
65CzTrATIIK0acWDjV2b1Zcvsz3K5hZtEukvhx4C+aRmyGFxPSEBmJQSZvhnxZxV5XagJ1WY29R6
2OcUAKIWstdSOmpuieRrRcc90n6semdk8jbLmnVAkZJrDzQCwHfxueaYBdLSLUnhLg9tda0iHPKC
3j75G7Tg0ZlhvXphjQbaaYfI3QlHi7cVakZ3ecQ5SCGZMzcxtjcMldMGkUco3IiOUiJtWvGeoINr
4tBJo2oXxfG5oDlr6sQjB+s1vKPV2mTfQjy/Q2/GYLfe8f5C0nFKqpPQpJ1Sb1sbg1bQbv8fR+ex
2zySRtEnIsActkpUzrZkbwjJv82cQ5F8+j7sxQwwg25blqiqL9x7bvjVpY8O7QeseXfooyULmXmQ
wWuMt525U4V5M+tgXzLobJl/MAdndOrbM1HxBCdkRDd7K15n5bFPCJrjAfkwyzuN9gZHFudlUZ5Z
PWCNYTjikVIzWXKIEKjtH4LZxOQis5y1wtSjMCwiJKMVkau7DiWNib8ZiY8l3nYqLfLmbo0aO/B0
o5eENbHoQskiL0LlUdkDGvZu2TrfY2wvFBPEEWslWqEBl6CRv7veO1i5t2pTNgolsuMSsHzeY3ZK
+MflaKBO4LEdnH+6Zd66Gqp679ebPsQqmROtN8IlabvwI4A5nxYyqVLBt0GSUYqmVUXTlHs/Krvy
wrh4erIslHDpo99KWH8oiL465ZDyXQOXsEkLhOn2Ts7uFjDNHNVEhhrLcDb8YCj4Fa1Buek0kuyM
KSs3eAk8IqNjrEwVHyJasumljTF8lFtN6KpJzWjDzRZevKBPYnIdUxyxoe3Du0LIT0dlS9mWTEtG
lIzk9Eqkc5QEgmMN8CVtMTkkakdaKJ03k3TvQLmlCT6bVl+V1G/ZRuP8TyV/x7pBsmn1kW6ji0os
ZVc38nbQJc5rQVv3mTDpbmnUqrRZBNWPLBfYO+AD5keF4HRQZPNBGOvWhv9Xo1NEyBCipdbzSayP
aCYlzE6mSNA+CtLwAraXcv60a1gj0blrf1pixcEPwVpDmqdx61C/O2Qsz3RD/TXlZscJyWP+0xS8
j4VLZVfHxr2ShmXTaBBE1I2uckp5NKw90u5p0lZ3zqysn4ySKtVY1Y0yY8SmTPP4/ljL6iylcKyn
ryRWH0HHxLw5+4UYMbP6t13X81L2zk5bMGWrUZN/G5C4DBKPHX2yWjjtHgEWWmgLjjk70w6zY6cv
99CpZ8jfiaKYV/ZtcmqJJFpMW9UwkOeNYd/AlY3zfNNM5H2CawGMZP3Si78GdBt1fcHbsXZwu2ps
+wP8bFryBU3sMLDGLBeI6iX/NIq9AYKNNenMShiTsnc1sC7b3SPqGjf7M8jxJuWDxBmOjFAzGDDi
PpUu0rQTN34tQ4Prdo1Ip2MB2CEEuxVdcgUzvZDbYC9YmKjsMNlRsfTyuPTV6mQrt2LHDRbmNh8T
oX1MrDUMhegBcs089+T21Kh6Pe878oEH4uuMrYBlwlmq8VSJbQRncuFEEXmjiGCziK+WJVCmG6lJ
58ZL8wBqm/y5XnMwh2OCiDgR8EWE6TIfB/qAqlp2S1YDGjPTPP4swN9HSnCwEJyQ/DDznENMoFSn
ovZDrAjhmb3Rd0JdH0wpdP4y5SyjWJgZhlg61MQpF4mnrKnK+4wQi/QQTTJx30IiU6TkAQjZzGaO
o73BWkLlprxjzoNK6OUxdY0ENyoWXD96tdGU/KDNfeYwl+mjKCdrF5PR6ikDtjWMnSTfteaD6R7n
ooX1xs7qvf4vqMFl0vVSo8tbTUVEGduIKXONbRE5sAs0qL91wWmvNRVaYngl+N8YYwULycb1Eb2I
lOatqUQMxn5ZSQ+N6iXiYtBZR0EuYwluVXtD3hbcIdqp0qzZL1akhWwA3zOU4YyaTYI2RjgLWuts
gfoXNjk4iU9kjcALq5le34G+V91bWD/WeGpRvgoE1GlAbuVb5jpMkkdaHSIjp2eUIlRc1S2xWCH4
JEOBbZLVBbM5VhVqzwlzUL3tnHR5Jl8N6OkBgIDFPasd9Aw/3Ji/4zEr5hJSZYhBxqnM8KTjechK
FLsGkAjrPfXkzKiclIU4qWeCg52GCn0A93K6FS0viKoyBKlDQFTcPhEjShgxGfeg4yZTpvuuBZR3
XhH9MfWfTlGOGmkhUJgCrzcAV+rQrHi7HaJPVVsiI+OSEEEIimGMRrIO4nLRyhUIznBhYDGtQLrB
HePEDy2XH5FiK4gEnJrcpKNkZkh3IrNXi3Faziq2pTPTwZfbyEJcwaQRjYTaM0oULv4odsGTkfs5
RMirew1hLEsumQK4N1V9wWXZYAydgQia8SVynQyzFEpdpXDHpiA+aqu36svW4WGR98MyMLPvwxRM
tex4ngl0PxhoOB0mnBGl5+iXMwv7eujo2EjSn1QcKX/fKV2V8h67Lzu9ZCYTMHkvtXuCi1s4DO2j
8XEFlmFbLXvGNF3uMEQx4mnzNtzH1LQ2Q9WSkR4b287vnEs2DHeIrLtUUfaeIGrNECge8ocTjzBu
vvne2TI5kHCotVC7h6n6zlRrGjfz1fekyu0xxCFbmhVR94om4pPVWrNOps+Khv4L9g/R0QC0YASY
xOoR0OmbJ5/iRO9/HRRkQf3bUPlYBpsq1V5MnMqx0tf0pQNGBTqPOLAYgpjWXB74Cnmd58w06AHI
gEK8WQzmGAP5q0oNcHea5Q9Pp77y6yZY1HZ19yNTPzKj1YmAYr1orOseyIjzNSQobKJfz1jLZs+z
9xmV514C7r00zKNqnsZ2H/rJP8mWn3l1sHjU9OmZtGScVQAxfzy/X0N/MHBPyOtiGigm40/Ud4e0
HG4UCEmLmQ48L80601JCf8DKDz+2+IylL5wFiz4cj044uMIrVjXxZDHTcuPVJ+cMI/DLSY4TbV/u
1ZlV1exrrmIYPw0t3FcyahVVTz9sRA6rXpOfSqjmB7/O0CAgI3mBkdI0sezDPwMkbFWucswaXPHY
Mj/sYQeTdi7XKDZqEGKl6QDQi5unPEF5VazmYmhV5AcFaZ5ev4ZYC64gidHyyowHjHF4RNyVope/
+lEh9UQW1sL0w40afwNB56vl9Q0XId1NV4UcGS0a7jjGi1roAxvD/jkY9K1sbMKq+lf34WdN2dXm
z6jM1m2JlUflsfP//PZWDBtFNLPuGNQ/TCw7HYEHyZSzmhQzfYwOBeoqt7VMH9O2s4HZivpArh+5
r1BbRwW7NDNatgaEoNiSvwbdX6eJuYPkus09dT5i6LTbh68cQ+lUlP88pqx1V14aZSMqfzxkmv3o
BUdu2RhIugQy6BowWGGUZKXRLDctLbVtcznVkvwINJjKQ9iW29ijrtPZsLVgCXll9gx760iw41Ui
sxWpkD8i8SfTu64YgnkLDQ+eVZ4l48vEtOE1/tzEKwDLlOZTwl/oOspabR8ZR1U66ZXLSTHTzeYd
Taen/TWA8ntCI5Po1jZuGF6BdgkmBb5BprMevmwT73lvS3gQAzrHTnqkfbnWyNhDLB63tLfJSdOY
2JE+VNNokDP5EfTwisFStfaiS+iPlX5lOmBl0vsgST92RNOuTCV9lEYBDbb0yAB44c5jFh6VV0OO
X74IllLeWW4YOYdEUU+dXN/QFy5yaD++T4L1Ug4JKyDMoC2hifhuNKCfLM9dt7VoaZCNslwgX7d5
19Em/yNW/dx2GLOGgQA+rVzJOsDNOq1/i3ZR958Qh73ONbSL4d1iflKk4TKFIxKas5w3oxXkt3Fs
zZv22lZfUnDBkz888qB/j4MDkkGa2/5e8x9mTSr7kS/+nF6amRDVgS6dNDha0XDJ4h8Q+mGQIWvf
lJVbtzvfXCflWXYOIb+BCNx4W7ZrO/xRIsb22bXXdnLtBvZOZ+55rHCVCZVVRv4vDaz3YP6r6DMs
CmFIB8yWWhydkwUs+VFGjPI+lSdrJDiTK93XfgWFDsg9hcgK3b45g/oR6/6P1nFRcRveahCQnD8h
S5mAAGOl9l96RAaI7gQvOfCquWLrPx7DqiDYDwSVA08O42fPll89DdCQe+q17XyMf4oEXgoRodcO
s+tpoMexvYWObw75hU1HyxA3fpbxBRG9FKwNhau7SW+tlWKvltpXxrNAN8tCymj5YA2LX2W2Tzpq
N0zUO9zp11jhzIXBDmKj+QpCZZ/objPuzXEp4rMFFyZ8GsGaQzNItrZ2HfonDJz9KO1Sj3Hvb+gs
pAac9RbeJ45FGdPiwC5y68QXZ7xGPcOvh50A3voXdGfP+yRTIqsRORhP25PvY+ym3U446yo4sOFm
4w2lbxWqiJMFB0zZEb+eekzFW2Ue+uOpqqUdNLvxhZusn6mCGVswGKdB7dcs2oAzER4AeRMpir3C
QwJP5onNk5V54i3ZCRP0AVq7MOjD5UNcHNkxXamLmKOKzObZXEHEehad/CuX4spfnfNFNYF/AIGY
B8lOF6tYW+Yo7otzQZ/pf1r+yTRflbkqij9JOqvRxxQywjsla//YBGjRgX1g//LPhccL/xAFh909
0dxUOlEjqeHe7Fcx0SU9sgle46oVk39XT6IjjLhTH1bmfEwKuGcl5GELYkEZME6y/LNNwm2tNMDF
Z4sh+wx8gGwH02AP41Y9qmebhR0aYOGOoAPUjyr4rU2XIFVoew0ek1FjVlhDDjaVVxJgoyoC0ufr
u6ycs3ZPrwucgXUkYpxCA1XxqQaun+xTVlxTGx4Qo7Uci11QnUPl2MjMudZSMQ9RivpX/mZfPwbl
Q5OebUvUJ1KjhnB4RqGD94H8g0hSoANMUeHrxRPlhyFxmJ8i72GLm4FQL15X8RqFjmxcQ+vN6l3P
Tk78YCMnKZcajxFgLHU4Nmxo1d8G0QhLdrhTaGJaQaalG7GOM7ZsRqRs2/FlmiDo2nEYxpucA9hn
oxx+edR2MVCeAhU3mjOueAya7UWTHyYuMRJeZoKTcApSVw8YczV5b5OPGh70T0m9dvYh8D/r4YUv
nl3n0iychYaUjtym6srHrjJ+Y+MlQrws4FdTHaiJgtaND9HsL6vKugrpHKh/qs9gRYvSh60vSuZ3
lhPuAfrJMzDhd9vX1vD7uXj4GvKFO3jRKho/dOgv5YqxvmXuLIv509EK14IkG/YvqVuEAI7EgACE
fiplkjcD6KdNkYeuliMDncpRElAH8xaVSYq+4CMcIPOWUrrIDNGx/85njYxIzbUIwmRK2M99Jm1U
cYeIbIdVE2oHQhjZIzXfuRcykjgzdO1H6Bh8TBG3gBEfdf2jH+BPXrvRDap9bK8d88nXy3J2YZR/
V6nxzwgV5gPMsEQTojdMjkzoMhuZ3F3kz5EegMFVGRw9vpU+yAKr/OeU/+wx3sVhdi0s81MvsRQo
bX2JJC5+9EKZqlvUDuq6s59llK6ZGbJeQ+eUsfibAvRG7VZAHbEuAVvG0tnpMp/tmvjPobwV4q4P
4c0PCatT0MHhWh0OpOcW2m4IcIiIYxFuW+8SyYgZECK+k2nfgc+gYGxZDWCb4jFAB+OwLlb3y1Yk
iKqDbyns6EPB22Fk3Bpl8RZJE66QiOYodzJ8CZn/MFRPm1dG9JZMsQ9Lh2QhI/yKiIVvFYcDrImf
eZGydRZ7LbXaOR67cCnUqgZ5SZedTbvrBC1zXTDM9rSScfgfdBJpZunME30e9D1zisG89qRCZS5h
NDEOzOkfJXt0r6R/KLVimwxlhqm+xj4e8Vcm6bhzBal9dst9hg93JvTiiLxKn405hoacMseqwf4o
Ch1c5FfKPArQ9bC752ttc0Q1dPNFlh9bkA/BXP+2wgVbgk7cJTY9SEcKpL+Ofp627eV8VK94gcoK
JN7CwLlpL7BWwA/yixUm/1bZDCMkzyV/oEGEekJ/tM1zwuOXmk6/z4xuTSxWCTE5XjMSMpDDkj5o
1+sO2iAZnB9auC34q0j8KJFALHiRFHws2w15GXWfDiCEVVwoi7kGpnxUQoSxNVse8DYY/tZ+uu9V
dwiXjN3UZpfigg8uvYW1gjeN61TshubJHg51SBDLe4L97gRGMKxh0yjH1ish79XAyiZWsy/ZNk9W
zbCopTyRM4opNInIlsyz1X3HBhBchGOsRMnxZlih6TuuWa/Bjp1cPOxp/YAQeqVoSN9711A3s4KM
leSIi0t6W+mRvw7qpN6gLwQ/uB7jbsHt8QQWkLF6iM4Ap3H5LbTkNht3NSb9qVnIdOrc3OBwJZoF
8Y7eczIH2W3MX6kD0MCcBepWeKfee6jBUg6mWDH0GajWmzU3qllzPOJXpfIsD3p3SZCsI2ZrkMr6
9EUI12aQHVzLWslPP0P0Xs8whzBP7T8s9iZT2zgzmr82n680SsZutUFwlx9E1I6gtRV27DnSo8Pc
PoXBErdeG35qh6SAA6ltiOIrab2gmTr49M5998nieSDYXX0BSFuWpFiU37gu1P7GCvw38RjlEz/y
JRjP58aPPz5r/9ZVN7P6VdUv2VwN06c8cFxI8m6I/uX1KcgObE04Z6d3yS5OTDDkzWhX8Fd+POlb
P3Mg3rNKfPfNwgA5pY7nuGU/u+rxmwfaQ0IC3awL71yKe/AXAPyiL25PcbtJho8czU7S7CifFENy
TXv4s5a9Cod0pTCw4DdkK7LgZtG4ic0/ZxqkfJHyoSbJQpDgBTRUV2AhAYr316rzrKqDGe8cvNDq
P666uAPj5zn9LWSJmDInUVyYL0r0a5lHBYoEoygJegb7j+Ijaf/k9I32HsXHTHd+qRxmFqotUawS
nxCXfpynP1b3VThPT/nzK/IoF5KRwqLmQpFSNlg9N73o4n2mxgjsmuwWVYgO9eKLEJ018hzufrXf
DXxfJF9fmzryEBsWQOMhFY94JBTljp1sUuEjgEQzvfptK7hvH0m+9IfbhPaqGZYCO/mUyMEWpNss
GQx0AcdQe0V+WvWII4aFkUzr1Bkj+Lsw8bC/TcxJOIH1e0tGMndgtSMieFNazBOPEnaiPLhWqC3G
9Sgt1a+iY4eISN9jOhWB8tcsSKH8wrJZ1IA8dETq4StFAl6J17xTC1aaxClme3I0US8xGRB7humR
9q91SNvYazoiAP2WVKvSDPYtwFWlD4MVluAPz4g3TOQ+zeSVIinQDox2tJlaCvZU18x2F5U4iOZZ
wu/toE7Y0kJrRcDXCAkj2y50YExxFgaxS4Y5V2IOPJp76FEZg3mn+SM9biMxpcpwzjdjgsx1F0di
KTElrp2/lIqOiCK5A36MpmnSXGEs0SKQE0FIH1CbLKRGR1v75d0yACiHBJwyxfWMfDGP2Xjafj8C
gQo5m5wS2S9tkm1lrhwb1VUemmKdpnI6q1rqfNUNc73+HJzkh+nUsmrfaW//Tm6dWUpUcysAZ0XN
hXULkn+SPfwIScaL9pbs6qp+y7oyRzCoaC+lJ+fZoxQ34Wp5MrA+OUcUqK3myWTmo8NtC/tAZ7cQ
ygJ1lKISlOZxcYY4/bnRHJQ8ptWBnEuwWaQkS2kCxwzBxyRkoeHTgyWK/1bNuKUysCsGLEQtIkEO
D/TM1ADPDcHwDDWmiMrI+Lls/GSayaYlWE21liDoWf53w7aENxHUXFs4cyna4rYomb9ZtjJX4aq3
OEEYgGF4VG2e9/bDdWwurSp/JhazypbpkGzrnLkyEweov2+TTqFwuu8MuUZFY76nPsE7pkgHJcZP
HcQsRS0xrFLdeip1fcST1loD4ZqBiZAWRzpjIRbapBfWEdFcDZpPK58muliOYeqiHEtB5tQgnOwp
5K8ydrYZ/EkJ3Ou2aVhKBpWbG85nqTcS5WT31Qz0BHYDRqUgC7Nu56XD2nBMpBc2zQ8vRz0rd1qM
ZgegsMNMQcWcAaHHgmVaksoJFu1TKuRngiyRWKlOOLfB+zbC6QCRiAU31Ggu0TTBR5DNdpGB2grM
ImBdTX0S7JF5mwucQVKCuFrC6lT7zN8LyXHToqMJhPmjsSMom4bf3ar3Kso719EnY2SFriMo834X
g6jwvIHUj7zFOUskU0jTPCut4sbI+zLWvTVvBnY/ZUoCGjxc0gpxZyuyKoq5UQ8fUlZclERX1ony
/zigoWwoIvnCw2zIFvgLf0RCattb30F2RdLHr2iiklkXXOW+oLlLGI9qJYaFoEw+KvvJcpcyXS0e
uVIoq5hUyUMD9iqOs18e1QwbSJwfjOm/iJti6wohn7UiBw5Dpzy6qCC7IuMr6UJwmfS3Y10vjlIs
c9oOekJpTghqr1207tqoB6t0kEHYW9UnUmEa4NnZQDPHjdMa1EIptXfba0huymtx1VlHZHEL1oXU
K2IbKEhN/iRWmUrI2+lVETxgRPXYzlLCsICXGAGJiRKQ5g9PVVW3H0buiul/JvGUy2koE3Y72pdw
/11J2cpK9QZFPiZwAA96+Y1esh3xDbxLU50NkODkM0iYHkftufnrCQfBkuPo+cHjJZT6r2E9m1fS
vUxNndmBtIzRGnb1Hz+iqH5iOlZ1bwzIbZBWl/i7S5wcbGGZ0xJcZtCUNui0VNvclaQMm/G+694a
208joqzK2Y/fU4eVBLVMVzK4wJGxCz1YplxSTCHxleSQddgeLId6kzsdsFZ1MZKXamT6muYJaHWz
wOQ2HUL9LBwGvivvgLi2WD7bxZ1flrJQ4Zh3xk0dMIjhjiWRFyOQudDpQGtzzZCpRLIu69eWakok
YLPaBpsru6X8aGibUtnB9hQ08FKFdA53aYFA9y9p4EhdMmHBQo65XW2aqXMsWMRJG1X662Fy6sE/
aLf8ZnbsOSNO1nEq2hbNAIdFgCsq/QxtmlogqFCQya+Yd6nLZvhuWvYJGRHvxI4jyZFk9mKWlRPF
HO0jjf8xTKoZyZ/KtgrQiPpPYwnyw1vK3jPATGUpWwQDlGVtQTYVPwHgLZpKvBy6zwcybgwesMlZ
EcffbeXPbZ71hA8lR0aXwAYqMfSGxo+ULCj3o+oHAeP0toXqb2nhzWSssXR8mFHQlQ1jhSzRz1np
ynx+IIOLYiW6YGFE607HWqew0M7vAftinbox1BqszJwyMsYLc9ePB5xCkXLQtb3eP2qeOIevixp+
gEycBc6NKgpdjqHcrQzBzIqk5rLbaMlyHDeBsUOt4M+aiCtm7/Vbqf0zat4kkF3aLMk/yxxb4zor
digv8+4myo0W34QFH/Bc6lchdii5kDBaeCeCM3bkRvtWqMgk/lMzXZEsgk3+JSrayHqXWLC3W6YG
5iVVbjZuDpyrhIfNBGb8MS3RvLwcD/X7W6n2Q3FQ7ZOZ3T0ZmaerIK6XL2n0xoFR9CdO1dDcW+pa
jP58wPjVAgXmB5prCKODus9NRIWwbx03Dycp9wy+iPIt97dJnijfESzb9Zc3wi2AGYOYl947928l
LockuXnFgS9j+TMbso80PKbOHwWTJV9C87rssj/Pf1npX+ZBo6UuvQRCn2vdvz4+RMEp0p9d84Gj
DHdSyQmJvVYl77hVIQ32XC530U0elh9SfL3+6OvXkv07gIAZbHT0X63KO4zVRGBbAGCsnWLJ1fii
ls5rGI6afOfuXnaYMCpyl1LnN5VcViKO/kTjqmBCDujk9pHqxt5Brb6F8fDCs6a+eMgD8cn/Y3m7
ybc9sWZN/rm1Xa6ZYo3KFld40a5gJeOeU7WjijfvN8rNE8+HaXsIijpr12e/E7MboT9ysaa+phiM
2o+6uDOHTrsL56QeHP3iYsq/NGhE41QIH1FDamy1Xo75nRevtPDpFnFHHVTjnAILbpFHxAOrIuui
skn4AuSOSNlmXYy5jtdoWHeY3Q9chezWNY8MnXXZbCv/yRJmE2YnDY1quk+z1yAujuBbgkneSllz
oY9WiAZlZhw7blhx4e7CitHUfrQKGvETSzRc29PxmCXgG2prFtDM+hoGr/wR2Pfe3ILHYSkxiwAx
4vX383Hm6w/SEOVir2EoaRca4CH/phpiFuXofTaWuimQ0DItblkuQQAagMJvU7ExQLfkp7Gm6982
2rKWHuHRRvYXQCA5oZY08k2a7/VoZ6pHtlTOsiwXIbjtersCNrVt0PP629zi+nfLirGaW0X3onjg
mQntXelvatgODeTVzVhdVL6qGqe729sbWEJNslfEzsvOdwvyaYIaEzmXf5CjD80/BNWusRAkHyBO
NPZFZr8Z+AdT+ymllWRt8T4V4Zoh41KfYTYUDCV7rB1rY+Th3Q6WO0LVRrExuJNmxWHQsyxK9hsn
hVRSzvwOJWu+X6UOpJOp3N9F3gUkVEpmqEk49SWAxZEeZQfjyUIQihgfjWWDrO7nHIRgG61dRA/V
P2ig/peE684J+S5HXTjsfPKgqk2aPakZd6DYnp3yBeo9efQI9PNtLu4VO9Nwh8FR1eAlLgPjSRGM
CSpu3VbZ82jFHtfPkdeMzdqOjp69hx7XdQtQPRt8Y2Z2tbo/qOy0CTGfBXojuJDhUjMP6TazDpp9
F8kSw4/qrVHdsSUjUDk1H/6wEQyC4Llqe9NeiH6Dm0ZSl3K3Ri5LAhYiyjZ0Gc/xYDJb0lzOoDRi
a+ZGEbayFRoUMBBw2lAyedker6uq3XCxCZ2qbx0uEdapc3MoNwritrbDPo++c7Ik8pjgTat0jOx4
LnaMkhVi7wNxjrcBeBlt5Ha4TNiS1t9OkXuto54TUluHnu0a1GIqSEbgGoMW4EXZSQ+8bU84g98C
vTLH8qvwU5QkSfoUvQPI09rYElwb6BcYGUaW4gmAk/BfD5TKQPhbbfFNJizkumRchsl9ga3vVIcf
nX9oyIuomM2AuvTtYm1N0T6QVLJFXpGezpYjqOWXl1nI/5EvhSmto1RNSXsNn1CsO9+V2v32/gge
OJYYaaZVt+1r+27SIqcqqo/ch2ZR8m/1zrvFs4kUmYrDUNzwzlxR4b7EKtFdOh2E/rkgVndslVkk
ZeaqV43pBAiBkwkXBp6/oBfd0IdIzZ/MKFBvTquSbV5zog089N5XYqMojV6OwC7UiwGuVRxM059g
rSKvdSwyy0TR3JDvd9Veaz/J/PT8bVdsQ7E0ZI3ccNb9qV1V62KkzMouUjCYOyVboz/EfIAvyRad
s4pshzFFxMOGj2xTlWtUIXq3VpyVgkranIuPQT+i/xa50buBA84WG3A52srGgquv6e6Yd+NFldP8
qtdqvDVUeHnev1wSn8ALOUwPapu4mMoMRRyKkX+nwWXTxWCG7TdJpi5SQNQcinRzsMstkLw5HsWn
DwY/cRsaK5KYeuiJMuggZyOMXwdOjY+kVmfuOWCMZaXa5MdY3eMfJ/K9U15+xVgYaulnjtFXU5qr
wLxqesOsqbSDV7lNslOLDUM7IolRkUKURwHGU1Dk/8LqycBEm3CyDcah+5BcTTOwmYRuUKoDyay5
VPnusaD2hocz4iju+ehcu9v5GN4S4k41ohnFDC9PLq1kKUrnLSjleYivUrY/Y39L5iCPODNCFlel
+HIQfbMccaDrOZ5ylnTJ/B6Vd92ESJaeZtpfUDmIko0gUGL/M2sucUMowFmH9qdhGd1pRPHAGEy2
LWNTHTWLxFjXgLk1bJzUbRG9T3vCeNW11cpxKM3A8ykGeHGPow3LPtHyS4FvNsKOnQ4PFLki/ECC
hkUzyzaJ4RrBl8beRhAiHweIqc/h4LsJIqqEUQsQqozNEGeORH84PlQf6+G6lNc6tznsJVI5kInb
7HPwFDczA39A2L4iixcP4Js8uTyMH72aXqW+vSa0naVQaWfRdxVLlQYblB/xM68Y1SCNPcM6C7gr
1tYDb2aY7SlrVtHkskxJ72VK3P+1/SFOSb6gujgH7bKuP6224BQDJroJVHZdG2vkuZXSqwPNJXdw
SOIN7+wv9mQsULPhGtXQejZ9cy6lfxUrpMLcFMGu65jjuIP/NC1mp0D6VJteJ/eZ3bUeDlkd+UPe
tBsTMhjWLa3eKZzcaawxVX530Vc//Gb+B4xU0gxJ8aQFUwh5/VcglRtGlF/9qkOtKEGMNrkapvKL
XVO1M7D5dmyptwEexILJ6MywL0W5zMCPiGCbVh+e2FTMSGHdFmYIo3mos10JxVSN41X1QKGkLc1q
ydyV5UJtejtnLC6OsgXFKyp2RF9cDJ7/GWRrMTH/02TlKehBMP03pymLgq9S1LHQZSFhLsrEtfOb
wxQdyWaqbIL6oiCsyZJvVdcBKyJ5RNPuH6q63ZeS4LUF1lwM2neDxqAlIjS7RPbZiH4Tfec5zGzX
BTlgqD9ZooqUNZydcl4qHUIDzxK7OiYFyaohKaIhT9LJ+elgicb+rdzg7szYiy9EdpX8DJ8/skCr
QfeLf9ZId0K6DHQfkBNkr2FUtU1BYMrGP5aM9K3yshcH4PSErTv9V8b5lDMuI/eNNpKMPdYgjBy9
dOFT0wwGiHYaQdO3m23PisYwzKeUZLBm1HUV0lIaecqTyfY4ZZzt9cM3jrP5ONejb6t6m+aaGzX1
1pQ0kQbe5SCDJZKv6iQTuPglJ/oN7avloYdxGZKg+YHItQu1iTWpO0vzZclgxhEAPzL7kFtQiZ4Z
WheDnWW3GKttTMJLipjvYI/fzZjN2+IfnFYfO4yHJBBTp9K4zmByxzE527b1m42gKH7RJGWxgw4s
OTUOVlhk/GzWIkgwlfVQe7BRfSnNc8ff9abDZHyYUzMZ/jMr/6GqQOIvVfskutgU/Yq3w5GBBp2m
HM4bYVNLe9yV8k0CnooIb+abJoSRr9CbQdaaN+gjE15aI+1b/4efEYNuGBw0YOlL8p7EsWiBMwtD
IuQeNXmkyigvMo1PIfw28Iet7RitZDYPo2IxCMxWpMx4CSrHArJQRJP7YRMwOMGKmuEtc8TXlsGB
0sxj/j7combIHLOaa4yF5OSzRDEkwmfLG2/5R6ZKc0xnLPdhGWdL0cCW0rAgxDUsKnK4mE6H/r8J
1qNRAKmsoHL7SIendjjM6EBsYjti8wGss+hMJDvnvP1JiItMPN6WFAfYf0Sd13LjyJZFvygj4M0r
CXojifJ6QcjCe5NIfP0s1ExMR3TrVl9VqSQSQB6z99pWwqQaAz8Dy1Ua29ahycVuoqiP8MSKgdUJ
BQ4tPBjrmpt6gPwJoGdbLODIFl08tAlh39J6XJtvrtscOzPfRdEfiZXhyhT+wvOa1xpnmU/PodHs
IL2m0cywp9Q+5IXI2g6Rc56dZK3Qm+mL8RwYeUJpaLNrJdyN/CqfkeCbN3wpYW8Lvt8CNXfLxqri
kT4xZmqxFBRdS8XW0SHb3OBOAC18Pc5XY0bwmHBdkpanYS8DBtDpFS+qjfQ0ik6SGEfiL5nuloHB
fWfCaPcekbPuwEwG5PIGMBgSteAioSqUNugt175gt8xQBXLTHbZRVJKvqP/kuRehNI+Qv4LpM0lb
mQiBQuysBbUFPPOlZOwW/VsdJO92i//KKx+cSNG5AdDtDcGcnqIuMq+k1mlqY0D/ZIVc7HUv5t4l
TC+1nEPqEiGkyveqPbQZqZHQcUzT3Zcj78WobaoaYUQNc6NT8XeqcR1HnFzTUP2UqTyNTs9Ws79m
Ldc3DdjcKPBD3jnRs2dNVUD5rD+QdzcDJGprPJQmEwdyBbYr485YOGlpOWxB+HFhrsP5xR11jK7a
FdfZqju3m9ar4WqOPEeLV+JXgQJCQ0Smeh4BXfdgg+Ed59DxZ/6NW1gmBRR29Wslv9rQbeLiztpo
NUNHY+Sd1LjIZ0wfxEbJkXfr2GinqX9OuLu9Vgaqu5MM97pTykwly79a+YsCSkzcDuaWFWyYH5xj
xVwuq38Jll4rToNhIo6SzU7PvzF+MYE1pXe5eiYkGe0LCtcK5Knq/TcDETmt9ZBQB6rwyF5zdlgm
UIgZqbrGFUi8EuthhgWUQtAVG438BuZhUp/orU+SYkJDH6MO8EWiBMd4/GQjoYIbOadPbYapfxmS
oJfTlj0v7UT11s0Pw/ypIbNo80/b+1G+RQ22jLeexPA2wHM1BUnrSUnNEP0psiRB63gPM3bvAodD
5MUHGyZCCMpmZPVv8Acs3qYsecvQtYos3ne1uKY92bfE+NgCiyKv02Po6u+2S4KOeecA2nL8idEX
ENTPeCSQrFEfXlqt4FyjfiTXBc/+lN4BsFqZKaOFi9I67DfeBv/90YU9oFGHNYw63LRc7sHNIvxX
zSWu9I3JVDer0qCRNj4dF2IJRIQJ9isyBQ967/hc10SftsVeo7IiY2/MjrAneqK2R+co459h+Gid
TdXcphgb8wrncj9AejDNoI3ba5X/xPldg9hZDXcq5hntuqsGP06Bv8ryhhPgXuIWdNY5yVnHH+ck
33HoBVP+NgKiS4Cej3sNRpNGfcRjLLLHtdOE7IzdZUrMA/qx+OiRcA1hhncHq3fLCio8xhwdmYmK
k+2Xy/iysG6KQELkvmt79tem+Zmim2h52IYxiCln1bQ/BdW3hQI55Xv3l1SuktOoRq9f2Wp/qayH
KX0PBbSzZX9KJksWgSonl08n4aMwXqnswWflhn6vOyRCRN8tppmxu6/UvYY1VNIcROOEkO25Z+Gt
IpLEjOzFRBU7anVQuckqMqi8SBCI+n3s228xZgdLDbAFvMe47u+JPj4TCLrT6WtmJou4TiiRj12a
B4t5tsDOVKIVK4lObGB7gKIPFraISfBKDNrAws3fIVRUW2nrmMee6oFV7MC28uPb1DXSTUMc63OQ
A6Mgvm3ElBF6f62RrF1MqHqBGQQVQfdLDqpxNQ0bvY0dEPQoSQw0IRtN40/SkEnnemtb+x4zoiqM
6hBH005VVnDXV29V1z9R2osMMScHrKT5AbbYAB4xxMHCzJMocPcgonB722A73c4gMIrDTbIcVYtl
DXLKK3NeYeLagMgH56p8z2iXxx6nMnSk2jkxd/ejMahB/jBjI7lLG1995e5dZmgUx26yjpDS2e2u
0Wte7YxxNpcHGEwju9d4vkjqfHg9nG12/5kWPFHscMvzN4/7tY7/g2ikdHqeord8Ueh+9I7GrAGd
19KzsCWpheRFnTH7HiuuCbBXhf8ifbwyX2H8U0X49V8KoiZtSKGLmTv9bWNiHqFxdKUiDLsNCk71
bsQml6kHiPdrE3fqkoWBC45tye+EFAScPjk576zRh8EOGjhAEHhITN9J7lGwQDrlR57NW+kXlM6M
N7lNnVfkG+nMlX2EGApp04lPFb5Tv8eBwRQUQUL1+2+Gw5fNm2+NQjNUBKbJR6n/ioRgme885zf6
oAwIV8T+QdIAkypQrcwPOkKyMv53XO4u29ovE1U+RyLb1S8xHYcfyyJbqDs/oidIh6BFDibyX46h
Rn+c2vOsHYvyOYcqCWsIQhFqC37gPJ43NrmtBq2vrz402znOClAyJQ7xyTXrJhv3mclbL5xxb7PF
qfxFmUylxa7JEp/pQkS5ZIZg1/0aN6cif468b49lSdekgHY/6uVOYoPsRnLnNQvtU05k29isXR40
hvFGyQmDQm6CfehNb/oYlNQashGYiu8a1rYRZ0zNIMkcw2CAxh1KxZASpndz9bJndvDwP1F7snAq
DjEBKNXTjFsboyJO6D05oxEll2nejQjW0BEY1EAN+h9u07h7dWv0KC57ESJY0IYxPu9RmS3kY9tj
RQMQPWNI37Aj0H/jpfJFMq+FDJZiwARUu2m9nzwSaGqKyOzVT19ZJ+WyYElGAhdDYu/VVBfcP22H
qetzcJhZtN8LEI4m0cT3z7Jk5hx3PvPO3nQhRsDuZ4zfhmjciYH4gbncREjmPOMF9aloTarIP6Yr
SfNmkhKCoqfQkQmKXb+kQBZYk617JR4gr0RUMEVEvCZNh7PStS8f1qARkS9NXBDoQ0zkKCBQnXg1
sVt0TDWPawuPh+be+86vjB8Sxm4GwXFFRF7n0YsedEKT58lHQMsLZVIVNyeWI8DriAYA9BraW47v
Tjtq5okY4a2Hf96bP9PhNa4b3mXWQ0QNRhjeH0cEEFRTTv3MuGFwX2rnYaDdLnhxmVsn8Wcijgaj
IMHLuqwlMx98KjOkXRN+KeulLV5r0hhGHzPEYttsO3zK45byHjoBpEUy5z0Gc2LZYjD1STEcueDH
yM7MqY2j+l0ZSBPTg/bm8SAMR+orQjPdLflOTxDI1RK95D8xKikdjPijDHL0eVXFtgmkAszPrEaJ
Gv+6CRrABsIdAJcIhVWLPY422MNnk1VbFybMWJyQHaJLqDX7M8d73CNYjHryEJekyaMh8AHSW/TD
h+eyOPWDEuGmyE6iG1i1eiQLEOLySrDiZCOFmWkZqQ3N00gMioHynk17O7tra9tFrHzAACJgQ2MB
COCp47u3WYqD/4RKV/8Z7ZveUMgweCUrIMDGvxq4GHT4iMluMGGI+gEpzLwqQCI44RcgL9WrUHvD
DDKyhsbHYlHdGD85y3fL+PUsKD2Cm7/O+h6JI7+L3Lh52vfqgtZjPYmQpSsXSngXJp+5q3aGeix+
KqIUkvATA1uDUme5s7MCmWr5PvN0cW0VFM2DpTFaYfTkJeraoqxVmErkcrBPj+R50+80K4b17N/T
5kWwyoB/guZU9UeBNb3FmaKoc5cOLA6xw5OJtulYAbW0xJl3kPM1R3Zq/oW8QjUTS1G/9BDUl0Wv
Y/7w/IwGN8hNqmUPWMC/kIJ0N/T2k+6kv+hWvQFIRGbcOdGgH5X3TXX56uatj2r9oZIGC6uPIXzu
uHonnlcN1U1STyPVub2fFd4P7GgQO0F4pPH4GNXyVomciUDNRY6NB6szm5dqejS7s4NJMlvjgljl
gIOYZ7JsBwSjGdpmFhYtmvMS0efYRFC4kPIMjdLa7XaGdW9NZF1W1d6ovTtLfM+oMsaThbqfRbRd
MjMSBUejR+9awQ8dDefFlFyjLY7aHGGen4RfpUbd5BJZv57y9k0CZ0mPlnXui5C2FxodjEJWJItV
NXsNeTEKZvQNZVZdt7sxLlHEjuVJcypgOU3/PiGzNuwo2VkunFnHjMdNXo8fA7JmGDeW91CyD1a0
9ZwVn1V3mWbOA0xbGsfIxk3CTVqyiYXG5rNm/dMQSukSjU74URU8Scp+W3YOFtoYHes2NvAyEt9S
xxHbTmXDQiDUACnwgldYBoz5lxfiFMQo4UXvZTpzE1OuVQ3zC/SzTBGZHZrlZwXRG8WXmMaVtzia
armeRU3Zv5k0tJlunD9Xyr+SxyOAdmBvi5HmzTY4o16KlayY0c/pz6BjQrMKit2FQOMVW0v71dXF
IaUJ4XMCh7VA4rWKskXmopVJYBgD3ITSfh76GWFZy+LSwHXcPsiQwdRULEpp8NgoVDLvz4kIUE25
rsc7Le5IDZl2aY1KOmwtlqug+3vh7ev4O552LozdSovJlSTECJCNFO9eV/y5JCla9Z2ynnWN/NGO
kIZGfsNtYLQNb8aDhqLP9kYjf4BbBVJHxJB6BFQW9xoHZZLzMCHHRu+tR/QTWjg/p8tjx3DOLHBY
M5KMxxyxdPMbmxfdGDB2Ds5WgnWgyNK3hQ5sWzJhXBkyOheLScmZX4xX2T+6ZEKExj0C6bb+yi3m
tkwB1IS61yjZDjozQkfTp0sYZHYs+2FjzdbONHTwAjEBHYWjE5yCcmVwIYbXgh0mEv8w/iI0Y+9w
K6K/gv2jS/sUDxycZu5tsyl78zxoakqdyoyemFXRyeiwlnYkFVjbNMzP1pdKIwav5j5VQLOBQwwh
GdYFr5wxTCs3wdpUFseG/snBPwrcnvWJtS6ppKaclE7D/Z6IbuLbopWodRRx7bJYc0LWkkU8fJC8
aVQEUreR3HZde48V9DjiLsSxSBgfplnYvxDV0SQOW0fDqdv4kqUST2W14CHH/rEi3p2HfmY+SmU/
G9J/oxNsoeKbnHZZ2G4c0mTY/RDwp+WPY5oxA/uKBnFfdtmrZc63KkLKPhjbhHW8+xb10bWWfnyx
bJ0+ZNPXPOyMZpAXBT0KmgLFrkmSn4oROpPxZuJTUW8tI4xwuITVc0h/UkaBTO+R75XMfH3/vfjV
+SP8WKe8gHo/ZrcupXfQ+1Up9L1QX+gqSrjz0vwsFQ4gW4DwqMN3kAuYR/tvVmCUPpIfGo/6qavj
YgusAid3iyVp0MTFUsIipdhYXbsntz7xsLPOCNnIEMkBt1pl4GjsRX/Cdg/z3cENaKxq4MjIKyaa
pWJIodz0L8cC8WDl7Jro7EZ/EA8g9D1lYAzIPkx+WnWUfb5tchvOTcHImUcLMRV3E14EbbpXSdAU
W8dhTbnRgaW54TUJ+XLaPQSMuAgclOk6X0gSSG/69u+QlgRCFAPmXPsBB8VSZ+SHeox42r/kc7aH
IMg1e7aokIU8WA3ycLRCddCYmzQ8+90zlXDpXs0Rmpz76hJFN6OkwEZiLFUfAmGCc9P+RXcYPH6p
iXhMSBUpd1GFI3loD/NwqyEQUNZ66cfM6adzBsH4K6+NdO/GCkBKW/aUSbUEtuAiBHIKyqqRShZz
3x94R32nqSuKR2Du/dGlqW6T7QB6nmAH/yCWyIHEDqRTMJDFAFHmVcFUjfFs7qS77F2QDTmT5qPH
0NhFecCWSwFJG8QfGI4mLvwOt6xT6JfQZUteOQQgK+ZCWrV38NQkDprkvEW6xV6nYZnjbLuhpbb0
99iW8vvXbBr2k0UgVmjT4pVYiJN9xph1KNJ96Lg35nARzVLJIqAggDA0T3FY36ICDUX3hcTKsM5D
HTfrkYoY+s0+5XzPYm4jU/eOYiwJTu8+Wgn3mZXPiCXPXGYFb9nUsmwkbj2j806nwguosSQPxdyh
qktG1EptNz9Gc340y9chTj5Jqjn28B76NToxzreEGGC3Wgy15pkf7DwnzXHIo12JcU6g5pNCfWRN
/Qi4tMxr/I8YGzwjujgOQwkUBipHAZ2E8icuUVCWDrwjfVuL7DMp8jMi7IPGEzw1j4gOM+UHruGh
36bAZozCuNRFjuq740Q3ihDHLx6SmZCq0UWcFjaEEAGtWp6eUQCMJEOskG6kSzPSv2ezA/BOY1Ul
v2dcRWc3pIQkqSoJupExE+Rs4EvEe7tTRFwwApG05hUZQc8Jt2A72LRT0EYMMB3ftciPZIyY6z7O
uxKDom73JK5gsKhtzqG3okxew1zctag1BkLAIj/peGJNWTDG0TmtHhUZVDgvsEiVxWMtJlIs+ssU
KUIGnUuoYrJlnKO2SBz6nyShoex1jJUpkaRkZEde+DfAR2RnAK3DKHBAwNa15N4FhTOSMFVV2t4s
H8k+Z9zyjNbyXmeDClyBTD2DvC5qp3oTo8fVevucFelb0tlnh4vVth6ivto6iDJIe2LvyRmPpDVf
Tam710ydhCQUt/an5uo/I3pRtA0mJX6tYbDQL4M3303lvLYhuGN6dOG4Ozpag7ZhLAKaJSVgpk3U
9Dg5VPypuB+xwhNKBz/P+Juzx4YQkzRILuaN+ZWoCVGy2nvxURIkhfmM8YibYRv0/Yte5cahCxl4
Gd6Hao0rnmiEYpr95bDaaBCrsz7nJRz3oY8mSX3TH8sOtjrkIv99EZKiKYpwaDPlzu+iTZ53+Hsq
4M70OdxssDujS5ZhAjx77d5gjJZvHaQkiBrZZp3VWwq7CMObS+/6E40b5uItrRxuJtA4xcFjWZcG
CJBm+WKAxBInS9D7fJNDijBPWHng2TfHdcdtMhe/lTMf8GUz3/1LXwk5YCbNqAwtQcRYrA3viuTb
gSqjbsV01Ksjax/wX7p1kSHdE9YQg6FTqN7+JWc9g19vve3yfxOMzYlnEIDWVeeVWxZ3blifUFx/
zbP3F85uvq54am7sjenBaO4mYAveRPADQjabJca3O2jDcbLnV7/nIoik+rPVXf3X1E8Jgb+UeWiW
1iGL1RYvCPd1OuPxPHmC5jiICUlRXwhF6L0i/5YP9kbH+w++c1akz61n66RoQ2KyfI0D+CwYH3ji
9jrJB+INIpdWnplTeskLkSM+AsTBA/vTvxeD/xRzbtMWED/LWTmQRw7esN6Hw9KHCcCt0wSeb04u
nnpzc+HeQ4QEq8RwxsE3YYWesTalIISs5aruS6OBX5U8EsJQ3k09fxHSDWC9267Snk19ntbWxA42
X5xQNkOsOHlqQvThgTsnd8S+A9nmxJN05/XBWbb96UudAJ6xIgLZQ799aNNsOFopFYUt64ObMq0e
XK7/8ZM13slUdyjid6UavicD3FCfF1cX1QthDYtakjsAzR22VIAmyHbse3c6k7KCToYrQI77lmta
t3dTfeSK45+ZMbV1KAocCDeiLi2rCxgf9mjh/ZVlvaZx81BI+0Y/FETHOcE0InlDvIfF2xhBA8Be
lGwxtEj7qheYgwPNY/8caHIfp/Qj0690BGxsfaPIdW4+ff2riCku5MWKj7O15znQCbzYODi3hnV1
cxxTyw40vWIcNePkXit4eMsqvSJP1ulwpZHuzWLDtBb1qEY8KA9k3BzEYhTrumdOEa8BUnOytycy
eI3wJ2cwh5K0YIQ2scq0Lnb92k9nhtNDZMEaQjixcvBu5RL+yGE0PklPLqjtpfhJ5IPJA+lQDbg7
oJY1zQc8b50azzY+R+NZjXhOOQmJXJy/8PkwDH3ja7jZpQMzXj0vetrBQ2xiw9tcF1jH7TVXOVYY
xbY3uYMcw99CiHVCTywOlUAcf1lQK/ONwAemXdo7DM8m3FOOVeGeoJr8FcWdxWMUvu33EoswricN
u00h0TGE+Pusqv8b/ccpwpyuept10CWKN7Z/7aYT+oMlc3RtkSyMAdmD5XRFatltNZ5XLjgjwJeM
HRMg1/ARB7rYDeheXJ102pl/Y+lI34F80e24fWnyV5p5TzsgBwRUPj40raDdyyru0aPw7jtJHMy2
xe8d74plWXtfRSfk8Fn74JB0YwTEzCTTiZKMiXya7bXwYs4Hh5w1ehwstkzTpulmGgf29MDvISSp
d354QapE210LXqXYfQJuattHL7m3uClNnm+ooio8abhLdyVUuGSHbT6uX4mD8P3owfD0H7/+SYoZ
E0GH9A4beeYBmY5Oab5nvp1GD5pHlPjLwqDt6ytE8BAmrPqoDSDuF9keVHhp80cuP041kpkIYyCC
RG1tTB9q4+GEUHtIpHN6rMU5g9Ov9pGPkI/S47zsFKZNl695hYeiiJDS+C8ctPaa+N5v0er70mEB
HlUcr8Z0b04e82OSGQfDooHjnuMwyR1cyBH53y8tziG8aHNGDzlst02v75Z4QC9o5hUyS3jEDDlq
2W/ktE8SwI2oq239wNRWIMGxJyYhZg6lxPSetU7deZ3appCJPUgq3EEHK34zVbcrmwHvc/muifbA
gtNkYFUY5UNpTP2+VBgDWqP+NuroQxKLIsw7X/N3+KVE5S9z2XanwC2MufcGL+XeGoiqzTUmlVqy
5I2h8oA8yMTolvr9PczAU1eYh5jZp8yzYKIyKsLpoBlqb4nxrRRHaErALZCrasbbWGtPLLYfEx0P
LT0KpFm75x4iOtp7c3psp2a8mUP2mrtehRLpRYsEp5HDuu91ItDOVe7sIFkx6CZmPE2qG1nHaRfY
qKXzvYXSxGJ6yejVvk0jzJUkxNm2Q/Qy+wzyc49mlaqryB87tqN9vMkGTGH+PAax8UWiUzEG5GWu
4J8G3IQ2OWzDeGyTmMHHj0wvyHCazCOofd63BIOq+TnD0lsGfDveCyMUBZIsP8dM6z3wlEGGnT/Z
YD+weNm4c+gLrtxmOj8eiCgLxB7ibM5fkkjODklXQJzj4KLExh92BExvGrasKfugZD8ud/ik/cAZ
3TcP4bRmz9sy2ou5zDS+kph9HF3chX7fbzTLfc0dg55oYPHNAhHNAp8SXwmQcjRFs9wCvMO66D9L
31sZU7TxKM5C8134X6H5oONJJcsAttydmF8Hf93em8r4AnbHYY+13T6H3UvbvoNLeZnEs0Fg4FTi
9bR9d+9rBoBrfyuyZUY8vMWS5BW0GFY/vrWi3HLOnnwI36vW2kC+9WLtbITOXpPhTxLJvaqGn8IU
v+B5Potw3Ee3YlF3N1APO23vzfF9W79HTJt9i4ilR68Ho4klnpQjL5+xYee40hhnjcPe9+t87QuG
AZ31ZNJEyEqCEeOsjsV6Go5N/adh/JMSASXFMg4/ZCjtjxnhch6zFyzfB9tKAfTpqIEYjjtkXUNd
YmKPx5glL8vrfIRiZdInebh+alx9UYYRTocUxr63wO8oCgey0kbToL0YGpwzGx4zWkbMa124qdSE
7MRFTYFAvZRXLLUzGWvhLvIVW3JGQ+agP5EtfPwY0BqCVfhpASNYMY8F2WtXrrjUI08WhX+HO8C+
8hxYpfpwtebcXYWh9ZX1PhVEFUjYAIONdC9Dk7yUtm9xstEH2OFofpFUGIncN7lLLwrXm/Y+Vj9D
ODsAXjnMFF6zHln/bPgbrcF/lRt04UKIrXS57RM6NgZeJeL3KSLXbmI0IkDLRKk6xC59opsxaQRh
wIDUnBhHMW1SLoNuImJAxVMGDE74uJxjJrZro0MmiwYEFTrNLaKVLD7MueHDu6bcDTuBK1+AwSq3
qgEtVINq6knw/FDqeaj/2oo4l3kb0pM4S6ITHApLF7u6wE4uxqPPEFdmxQ43ZVBNC13+Bi+LeOd0
ByXnSTOB1LscU1+WsM9xPRBH7p7LfGJlo9+i9lP1Lx2AFDFKnlxTgt4/5ZlIaZrDtM/dEKXXOYyW
zUu1cppfV9Pxf/ZIfMafjquMyQrpEI63KT39155AehGZ0tC8q6JdkS3t80TMQ/URpzcT/eGk2DBN
Xv/xYXrLHFEXd2EbA8r7KL1vInsZeaJAmmO0AZUUhHFhbwdiC6Xdh17p4bMGzcVqDl0pFAFSzwGY
VqfasNbTIsI06Vv+Onmnl0SmaQhYqRZi118bzWfpjtTm7AmAWDqkubrNe94+ec13LhA8jM8V6aGB
LeatMGOAcXSszciurKihV3kpu4AEXBGLAD1DFZN7t4ZnHrQvzGLvq2WhFQc6WuJl5ddpoJuVfmwi
3hn4J0mXnm3OydL+RVzum77AMd9etIqrzrRQ+C5I9kur/S5NInQebZtaABckMh1AGTXr9twSN+aV
emk85zZM0qR9sEJ7DOjMMWKZrwUAXM2Rh5yUwXuZNwwVeakxjIjA9hBnigAa1033bryIOUwvB1Gg
nyUHn3sLxdLAA2RrMqyqYYxM/sFZtsNlxSvxZ+ve2bW/Y+SYwh6uWZJYAUHfG8+wEO5FNMmqem77
gjcJgDVs8gKNbcW4nIy0e8bVCPAZsvJOyPpr7Gn9rE1t8dhWGWY6eUlYExq5xhS76+4LwP/WKOPn
Eq+/L2imqy5CveSi+mssAsbU9Dd3ReChiWwtQFBUFWTP0uwhjXZspM9wrB+NZ58VcIXnWI/PkWL4
1uybD2qlDxFnt6J78Zv5vlHGOsOqwME248Dp43c45ZeRmAwRjSBlxh2g4AeO858o5lKLi0M1E65e
RjYixuygj95pKjhw2JpU6DErcZvZbc8xT54KQ06NJ8Mc2IyND118yU33zgoXJJy9Mjtj6wgN9UhI
X6i9RCDilqlzSgJRys8pZudUYCJTNzUGYRW6G9Zno9ssmEb/o7PVZZq6KRgrkjQ1MPuSAPeKKlTv
CdBzcXMRPwSPpWYjbMUFpfWzqDfVr0f57AMuibvHQks19KJRux2EvJGByDxTuytcIGPuqrO7oJSU
SzxRboJdJRUSQVOHUkeWGvGQ1SobVg8WsaEzd8TxPsxRyvK/Xae8mNL4SBjoYDOGtcVgCMklXS/N
9YDQThFpVq0KK1x75XdFj4+0c9mgdmfDAy3nlgksqJ0j50tPQ4Kf/wqe52yGNMJxtbMsuuMSSt9o
XS3HY94CclJx4rLaOeO/ofPvPu1K7iIY9Ai5dmYH76Ey2TGAQkYaZEWMvBOM5g05nVvZGu9ynjmq
KWXgd615BE8AJ63y0NX/lO27OnO/y657tRZsnj/n+24chwDH6m6eCM2CJexU8XYATZP5CSwkMKnS
OhUNvhpGyY3+hJ6TfDteljBvzpHvnVzq3w7d2dijDvuWbrVVmHM6vLcET141rrVQu4XEDeRtso8t
p0IJDIjf7ALrR3U2URzj1u90EGm24ngrnbNEjDagnSecnYHWiiCdInpoRmLZ6elZubIaz9ASYeuj
G0krMsxj0iYNhmLgcgmghP+zbtSTr7x9R3eet/G7Y45XGpdQTzqMHMVDFmv7UGPnznzBd+Wb18Oe
6GPnavZPTi1ZUIBG0KMbscxonLxq3jel/RBJf2PW0UaLGEVVDWeAn6uPirySIYM7yCAyWzTRxb2b
07nWfF54TwdG21THnHaH0Z2mA6HoO/aNr+Mstjo9ss532U4vPO8MVz1KixVQx2ceXOsN6hXu6YWH
Z/qQALj69cT5yku8bwXy+cQPj1rvX6I+Q19EDxwdrZiN/BeX/JAyNpjGGf8HfMN3B1YTahn6oKm8
i2On4UnGeLcdoFhEJFPPmvmnRMmoEPf0OGynULs3bYeyN7JfyMKeYb0zx669B2fUbTSHiGv6+Qfc
bqC784YCgmUGT650wqE4vQuqKnNb5cDW9gWUk5CFDGaOsew+W7TCIZuHsXjLvea1HEg5qsz4hfwc
2mt4m2lxV0nwNFPBJkA8kott88VOfA/sIOyEyz/LAs7T86SVb10C7bXCiy8nzLG+ay73FOPjaL5w
YNw0jcurRJls9+G+kAUkddg12YAsxFJ3SYrUcDSsg2ehMIob9mlpJzjxYhcYKtEFsZds2uhDjYz8
ctu9ZaBFQ9N9LDoiKxgG2mj0BqcEYatm+9Bo7nPWTjfHR95I24WRD+2d/mTmAhszvXwZ8feWNhPX
htn3vITPQk0Q+YMsFy9PtgjcmOkjJXWr7+UfE41jlY9XISIeQy4WAZfbyAbvN8fe2cuBK7qOvikq
/5YqCoyMbqZeHE+Oc5hNhAEA+vFBDMxSarR2yTbxpu+uKdkA6fMmH8l0sjNwa6njMb2GVSntFk8u
uh9CZq1pcfFzHkYdT2KD5atfxYGfpz2aCzaq7KGPftXb260B76m15G/skgNg6agElrStgSuyA/KY
tN7NCpHgO9grHW5R1843PhlZQSH37A7ylUUhTA/62i7kuVJ3r5mansqQIiSimvTT7JAmrbZlSfWO
VjNwmhjaWZeUR4qyAr8f264iF9veyuAGTQAbi8jb/PtcrHsUq/9++e+D/5uw1Twqp6fCyA0gq57C
E2/oRXmEOwmLqXQfYzUDkBFNSfowv/rvP92muRlsPqXOXD9bfsO/7+Lfb0XYnaP4PoSVUx3n1L9j
Vam27fItWW1fHbPcI7Fy+c8w5NQZMEUOUFPc7HeabX/FPY21MmRPBoFa9qJFX5NirprYUcvZRmvM
/L6QqMxE8sg72hzHLv+/D1Gvn01dJ0yslostWzh8QjOYJBhsF/59d/++z38f/vu2kdabe7vI124+
SPao+Kd6z9wWyXD939fnv98/YVUgdjc6FYmHs5TszQyLZDAm4V3dM15kfC6UJHFbKsJ7LWFutZSw
TYn4o17ep34qgyl+TSqWNst1antzBUL2Ze4BNfR0jYRZo7KemYMY5nRdvh6VBK/c8iEXTNdzdBVp
1s48EoivbK3E3bMsoon3k/vYJlyvXVwnfhtBatDPiRXyRBb23lhe+hDBXNkb6SFNOTmlGK7/3od/
HzLTQoeFzR6rBdW3vXwvs5fURyyImOmyP5VOODRiezQ2s2a8W///0gOS9QJK4fY4sE9GHNvWx39/
8t8V4PVIkVT80ZktS51kOpLwLo8lqbi5MA//vTJFnDubwbRfZZXl+ubfm1rqoIALE4ReFaTSGEmv
bqdj4xREPg44HT0v4aL+9zX+fShHIiF1f6AMWV5x4mY8xbXCL/99cEZI9KlnS+6z0AlSVYBgmZKJ
itX/lOXcMUl0u+O/XxXLj4LlXG/yeBPVzvw/RJ1Zd6pOsMU/EWsBMr4KOERjjBrj8YVlNDKDzMOn
v7/O/951X84xighNd3XVrl272FCw1jY155ZBWwlCr/9Wk2WQ8x1obkM1Kc+XorF0tP67L3hB//vL
fz9fTC01Z3a1eEXy/122bplkthOcu78V1ufVNvMnWku3oq1lEK5luzhC6Mneohmq+tkLAaS/kw3a
JkzLlQaLoCkzFNUgY+zkPvvEV4dpbRxkhjKRNd37//tnwcDxP73iVvGaCmm7DiWbLCATzYqE53iW
R3VBuw+08ocl1uFoFciFlABSU5QQm5s+bC5KibVG2SX2jBc0YV7l1cv9/1U1i2mHhezGnjxRqrCl
aq5+sJTpc5x5wwv5jMCIF3kHZhI3H3IPu1/v/dFNaVi+9D8myCDZ0pAWFLIDFluBR4E68na05ZpM
16yoOyDjtIDhYCk0/3DLC91Ji8Ajk0tzWNH/DJe4cktanqMpJRhCS6txaJOqwbp/QdqF5OeSYIEJ
WWoUucPwpOGAOzMdCnhDqDs0hA3RvXdpEFdT5Ug0UP8r7rNr58gE1JmKBBMbaOupEQJ9dIC1pLGF
7hCfuwDmGtFSN3rdMzxzX4J7RYYA8UpS6ymUPycl8UjMPBP6gBKdWVRooIimOEXmwOUCXkFRQyfe
cMV7IFZ4EnjYBnRTkFiS2UjRONljZE8iXg55iaQWJdA6hXIoVzkmjjWAEpJLoJyo3jjDjZ5K23xw
1cabsXQhQuce3QnkkJ4z3osCfTZtNHQqFwUu6CtUJRMUYzC2aBhMDsUp1S2gXsuiecWaJDbXj2Zc
PDkKY9S7jHUQzSWiOcQG6DhGDhJNUQdAusIvgmtKV6nKM50sgZeIGrAbF407nH3koyAlkvkWP0fJ
L79jPoczGvY9NVO0uvvX3HAg9XGeo0tFjYIDxyx62E8IVM1NMOKzBZsocRYyP/ik9DclDRU5aFpX
N4YOH0gyXenZn6LIg0dQP6h98SW3u9rw3CkLQhYZ7ajAoR8MdDj7F+SrNN/pxCGSn/QKZOGDC7g6
tM5fqvhmdK+7BhcNsg34mzv8kuqqPrur8j7sSKXFm3493Ho0J1ewWmEGqwuUYYHZT/k5vxFS1aHL
Dfj36mbdixMHcKH5QX/GdA2g7ZkYBVWQneYVyjeZE+zDw/QsTvxVwHhnRyyd9MZDZSYwH6obt00m
oTsrb6TAGSXtrl/V+1DNpyet0ktVfI1jpvNrF+2ZcM0ZCgO0Pd5D8sBCEGlyrNZBGJCc5evA0Vwe
18FR/Nug+3SDZMvHIY4a6PNEtnJuP3PQlsZD3R3s98Y3AL7JCJOdudEU5NVuObcksjxcGRoft/wA
r412UzHEzptNL815tOfhcKc8fi6ehz5yVXTidHYgQ3SLOBkwYvCBLrhM3W325D/twg8EDwKBTHzK
ZAke0aM599wnAz7AY4bw6TAIJFKqhoTknkmadHOGyxw9XgA9wt+k5AphPXw8HedWLFPQn/SspmIm
m6j/YHau8N99BQVFQgwH24OhGN70q4in7Ll1TM+zT454PaMtxQb1JT0bFAnAkvWMD+sYrce7cWTF
Y1IQIReDzv1C897CIlRPFsLyhwwoBmiNGl541ZtIQi7Nqcg2Ur7JyP5jR4ifCWzx/E3exz8oaVCi
/mUerL1GlgIiEoqnJKUknfoaVAr4G1jRJnyEpVTggM9QS8p76yn7xGlUMm9MGXpvWZtIWiEmNkYS
PQyRklEHEtZNay0TrdFWRd6G1H5RZ995NoNzMz/9D2RHeEq87J7FVr5jh/RPGuBegrY/0UMN1oZ9
rzyEaai0PdCy55N7pe4B9zJwpV8CCJ1aX9h5ohaCKiAYd/MydRga2oHo7+wna9TbC/pPzbEyFDqg
EEcVjMJKOOUIOv4S9PKHj52jAdS0mCEgS2xPzqB2zQHjSKp/PuMBl45d0v/MYRKg08Xk8uJ2RjM+
8zdshmSnopNiFclOqSKQ2D7koXCBVZ98JzUIV9b0D7v1e3fymF+46EywtkX7dw3Co2RUw7i0Jc9r
sg4eGjkoAYtKKXBALDoKOZRY5R9wZGmdUktCvBqBkukQ/qBmYoEZ22768kTWMmcEvrPrMFc+i2Bq
KDKPlUXwIJIQ4CqFZ7O0plpssg5eDbmXZRvtsd3t2nxal+6MnaeobIvIzRrh8ItxaTCg5jMASxBz
TFiTZ3ygq7x/V55CwtJN9tqdgHn/2rGA4NIJemm9EEYxWb94fWOtwcNEg4Q2kg5DzF5VVpThIGQv
Ni02EZOHHZ/taxTCBnJmnzIoRO2Rw6U3G2sEhUZi/K/Udsu7eszP+idtbpFW/QzP02d8Ts/JGu+b
aeN/aPfgxGnjM/56+oSKgZAK6CASopBJUYFs35MRdCySq7eI3ivLI6KZq6al3myOwkJA8x+OZ4ok
LkXz4DY6dBB51eRepuwxJfR3uBYtxb7H6ouMxAhFU3KhB5tQFAG+HXPAdHfJPMKRG+gmDVY8J1Us
IX5NcQ0NWpE7o4aUnMVZObNVUK9XCAOHXnXoaovsX//hAxdy+x/+d/0xfSlfKNjrv5RqtB9Q0mp2
R0T46KXTzXmRH6pbTuG4sLPGZTrTHhXhMWwoNwRbcgMftT2xZXQBifzULqifphbbbQ58gEzjY3aW
3pRzfdL5noqie34w7r3uYSgROjskJ0ZVCNKdWTzZWoch6WHK1LsYZIwcbi+7TXgbxrl6t5DP+iAd
u8CjoPk0pqrBCzrmT4kKDkrd7gbsZfrtlGPxUdlavQ4h1i1t3xJtf4p71xqwFMdwZWkFtfRdV+5Q
QVmY+YtEEKHboFn7Wda+qIyY6Clj0c1OnaDcFE39YxABUw0gx85s1vY0iUZRnU5LC6tatwZdX2D+
kYbvgpYevfpKqbVpaYUIt+u6SXbNROlD0a1Nwa+zIxqvBVFP6ITv7cqEZVo4dCiDIwyJDgmEhHTf
MG/KOa2w36xVv1ZhMXbL7ou6pMGBXt8lLm1ALKSeqZpUneiOAGlX35DAh7ZsG/ObnJY7EkH479rP
DO7Ld/pZoCYHj++HDV+lXtgbwOkksiVkPeYTjBGM8Wf3O3wBQqSfMmJ0NMDJCZZ+6yO/9RrmBp4x
LkXidF+co/kyfmyD3OqciYhSHSob+i8OSHnsPqdfeqBVndtcp9/MmvvRwv8JLs2VRj7Gd8akjq/a
N1y8nwjPBEAZLoc877+DI+fvv2f76otB6gKn+aXKjwZjiEDAvkPJnSHhKl7v0j+f/hyTSwVOgeA4
hNxf1I0aht6CLgsvlqo16PDoa4gLJKte/YZXyPd4QhxRFUTg0ERAZqnmg8cFFQmNah6LA5xU/Y40
5eUhv1Ccs78hj+MwQsSS6QUK5xCq7BzMsrvIb+3TuMLhZb3ifVE9zUbDZyxWGrUC//yzTx3xLkl0
KvBOFdQy2Um+EWLNGVqaPf4WNKX7lk4zauxiN/5F2cQ/oHQkEDvaEfRzmiHQOJF6HWZgrCHFwXfS
L0VZINfxyyHwfArqf16eFfwd8j5BfvlVqT9DVJmf1GMXYKelfkVy5O/ml2ddfQ0tsiSO+sNkawxC
7jkLwUDuiqLO3ouRyRiXNfUbiRvp68BYzvo1Vc+MJrOplJwEtfJxm/YeT0Ul0ZhsqAk2kCVm6BIn
Jin5clsQxiudDoAgU1rIwQGYU1lBAW/fUZeNNuechjXsdZr5gYD47CafomkTV/QEn8NSjqh2x10z
hA+MJxYbCyxQfMC/Sx7RPt0lmAyaQFLGg/uGX5WnKxzoCYUAXNL1ZE+PIL3arxLDoUJuixOdIpM+
0KiIHkj3xNWxp6GcTVRGIEVRFw487pMO+u30lxH/EuwZloQuWoZKVxrEqp6Vzn5ruBHZXQMvJTNH
JSO7Ou5Y7pYtBaoLijNxe1Vrbc2c3lwV7RJ+N4YhhhfUUr7iio3pzBVm+4oW8MK/xDHG8+XFjCDn
iVPRPeWRjV18gOc5OVJrvxZTSwgZ9s+sspB6X+jPjnAiEsfgQwIAEY9dcPO4aF5SnhLeqFihZSW6
nvit3FfooPhFcJ61S3aujOQDhCSTFIT4F7YNnccIbmhxiAAwtMLXEwsbVC4OwWtk3Fx2NfycXIj9
uPI9UufseOgWmLQw5uywXITy6rby4W44lCB2+iqtJNphJhDoKYy6yx8tHLhjeAZtJdtIZMWtslvy
r60tOAFswc8XcQ3h6vhBpNAKFqjwzUKHoI+L55qzCj4dVawuyDTbNdfJI5OuuHUpDZpFBQ3+KC8Q
lyE5O4oSHrzOHtBSF7/Fh2iw2kLinhCJ7PWc8xAH00aQ3QMfTy5d9Vjc8VEjhaaMuK02FRox7enn
2oM/UGimpkD4uTVrk/IeJusj/sm2VinDIfoIbINdnVIDenzfDTxHn+4KuBQ9laavfTmE+lpJKHtC
iSt20GlsZ5BA48LsttFAUivGDMYVomiRyY+0JhWnCgTFfNslJm3LZfva1N2j1KRnZrxU1+qlTWmO
squbg4EQC4oCM19ZahPlbUnVSatEVxdlh7RyG2RrpQT2akIoia2BUELf4jAqpLQ8KMB3OY8hWcWn
OAJyl0xKrXQ9wOFNsNS9gidQmgOddSnwULN2N0ivzpvF2k8XQQSQKcLUyVq9tGDRh9GPUujI78SS
7SgRhPH+1UL9pE3h1Nq5R2m9FFpwayuNPpmT6BwDiyhKKYkpJzzRyqeH21gySdIJhXG0ktHxzCdU
Dudc9Hfe0FGNclHsYGqrGynhB5qYtKc+gTUoLel/CfZbn51hfX2TRQ7Xpv+NZBEdJZAnnvs0Baxf
zJbc1ypXlmaf0V/V/4RwioyKNykqNBJ0nN8Q9wr2HZF3E9tbuNAHu6engByrLk0k8NGr62yA3uPP
WONtq3zoCOFptd6sIjqaeakx2XPT93s4bCNkMcY5nHBkDOBoszdPgSIKgMpp08RC4TWj4+GgpxeY
uSgM5LR2m+NyYc9mT/4H5ZKDTbULSYHgdQ6bkNi82BTNRaAz9UqjumL06BtBEw17WvXIHbZ0hHdm
TwxnEi7xJDtUIFk8CH8iKDxstoOiUcFZnQcTVrBx5y0CLwwysR9pkdEzNDTAPOIkUPsemULCiHiV
CKknWrS2oLDjus8XfetBatnraMaa1T3HhvSzKF+O0mpmhVyRjw9KuRUlZ6H01qGcPc1KiBkjNJuX
kblSoIzf6jrJphZBY133IgMpuHYkX9kNLVplr3mU4JANgfZUrGaV6aiPSImab5h0PCpaJfo1NfBp
A8cXlmhsKpdWmwijoKW5NqmhMYBlkfnxCLQK8guFrVS1fl3bVDpLVXZKp49dRbE1MeqC6B9wwBg2
tJcBl+ERgBiJ6NtyAuE0s/1QfAZcYADjPEkhg11gpcDdCHDRotJRyGBDRSk9eKOifmZ1b8oAhFVo
9B43I4SoAHny4JYluE4x0oxVLTdupfLMR6jQemJR4GhBZ6bUa96h7LzOGjIDCvCNLA+boPinwolu
eSZNiUyZPLVUSUzIVEbSMgwDGjeEj66iStso7V22Z7HBEimC3UQCiMKJ16a6KbDwEkplN6X/MTM2
RFPsCJb/5ut37CrsUTYPej9hk3vJ8kaqT8dyxPwZ+tcEa4qqr9JLkxAPyWo/SrX6rmu7pt2tuaiI
MkMPUGUgIqMOh5BhRjfbj+Q0xl9+7QFb2EBq+iLPPWZsTUAXb9VqDZl2MDYBLtqA7adRKFVBwbtV
v/kvHl79LYk0MnVY0yDbLgpM9T8ATJirnbmIvwtQn9kALUbvh3d9GIn5PXZ4nyZXVL3Ybx0UB4my
muXUkqxt0mILL+fLMPRD279s6vAA5AJKtwg0gwGLrAeor1t1QjCbEPTRkUCjV8ksTGj9JaNDoZkz
FE8jNk6Klpa6rrE53uTAf9Nf8baVlBywVYQpIIoAmsSu7PlTL/Z8sCdeAweBcrJdsxpZreMF6Cs2
3Urs+oGKLr4z3tmR1I9v9YiY6IbEy7xaWTFY5sKkqGAHm6TZ9DJ1eMVEXlKKTtWrXwySpHuvoaA5
fYdeRMpYUwlIVT0QkN/ghkbU3JX45UbWRMue5GXn04NaMyi57tvuFpVqsBqU6itP061BQWqrUwYz
Df1NM/exoYJmNNAoUSHaoCkAeEV7BeoutLWaZqj1/3XLblkdL9pTYEA6ybNqj/id+QQSDOKkZEwd
4h+8YfpaLnBKsMD9HQAJxHp21dF9XxgqLfycjPLj4YACco3QZ2NtQrkCQetXlQS8UssUieXyuNaz
YVFWVGOUuAWYTWWt6eirK5q17PL+11SMD9pIBqMN3wGhb0qa6vNLqQrIPBbtrOlP0QJmW5XpIfME
Sgn6fqHp1ptC3w+8CyFbrbSfvq3tWXggZZp0rOSWFBravzWgqEFN3IQOJIHXcBgVGYlFXKFW4fGU
FkzZukyMdaFJnkTChaCFsvToG1GbfhnCZKNbMKIFudqTwq1IBdtsEMigxZ+Doesrv2KNhAicaJCz
XYi2bqlY3fxQqXK+oen7JsuTA+E/zHzh84p5AwkV1w3TiHQ41oF38M0UDfFAt3tCB1Ivxh32CKAr
5mvXscme4516AVYCv+zO+JIAKWeZipj/w/CJs1kT4u2bAhbDZGYrwhrydPFVmc/8K3LHjxIy3Bm1
ICJ24CXtUmyNI+609MkbwxO2AYg9ZRpz5Sl2NNQd8ef+XFTLWnLkHRfVPxZM/TPbIadDKZ+Tcdl4
42H/Fe7wXnHBRa4EeWR+MfRIkXCd2F5QJAAeGv+A/XTndjud45X9RqRvLEg6ASrgRHEZ8Y11pi+A
EETmg8QfGzE1Qp6dvIH2E90Xp+AfzjXAOi0y0boCcMbhZC/DnwbGjYQX6jHebIycDhUU3uRCycAw
thwDoESIkGyDtd0spN9pCRiYPnGcv1nWgEMApjwnfpprFkjcp38EUaUu9W5e7S8Iw9JtsDfU6cgz
EndwugGOkGGbv7J5cR8f4I7SL+2unsPB31p7thjR+YXgkZzuATkfugNRciVZAmvstAmtOvoEnxlz
/M83fhVYGLI2RG2qkUjeCncdm8SDgy9H3xtoRoFxEANvo/Lg4V/wr2iLpi+EbJBOR+CNIHv/LWfO
ypgBuQhr9cTn4Kmql79gJPGZLAwIU4cVz9zktXQlh0IaC/gM51+GGppRheRaiggYOAWpLEYOR57F
zWQN2Z3giLbUSwGtjRfcechIo9Nms09b6/cpkaQO01iW/FP1g7SODk8RkS5/00N5keb6rvqm7ior
6b4wJ72JWIFE2At0wZDSyr0R+3MM/wH7/lO/c8RsU9PgplsoCGVQ2BbME6JriRwd9AuyLuLPBOft
w4cJAYOycIbv9CP7kg6Z7lL9rEeLAuk0AOwXWKo4OqTQPPG0sqK0OMV7ZYEZ4fCFhuyy6+zqQ1Hy
C4zMB69N1xrAkOAbSqTKKNiFD/TRBbG5fo3BR051Im3RqSFCdQrSAGSVhmJZ1Wi3OT0kg4zr5YyO
haROF6x9H4anXwK/FAM6MbM+ND6b19tMn331KihyH0NbiXCel9YL3uUkFb+vM83zaip/mMoo1n+I
wKfOF2TY5Rn4nmwHq+jEhywI6QqkZiML/3oXFhzRZ8SjwbpHRzZ+JGhZ/p7cJOBpLTR6W/k8yR7b
SL0wkZnb5KS7ZVla9Z3Kmmzg18HAb3btursNt5KkNyHWFn0RGpzZbCI7OJxYGPNJeMz+TpxL7kuk
Vx5BA6vSI7vDJsqH+lNul/is7LkUzXFEebInrzr856qx0ogftbvMxvOJ5WA6PeULS9BoHeVpXIJH
Qw4Gg6bWK4EwRHNkqQAmaQQU/cOiWECMwj6SSSxZBLzxQbjJvsUJMSf+0X7PzyRgWDB82Ft03nJY
akAGjBnhC/v4HLL7HvW/QxvXd2NGiGOEj6HL/ZVJk2RcTGwUV0MijOaurB/uhdyRqpLEFdfDRaQ3
LpB0Ju4Dx0aP8sSrntzOAZeel7gYrSo+JcWKp1qzF+D1V8LSYFTJDQ1PCh1JLee3f6x4GmfjVPZQ
v5OoPo0KtrNZVaMFta/rYexILyZYv9kadzBzmtdi7njMpJH+zBmbCta4eiIU3Pj0t3LS83+QLK6j
JvzH6Tllf7lde4kxYRiw/gDB4lIBcij65Dmyc2GiJiet6BnNHQH1/8seOUXQpGuRkOucnfQEQkZU
arjxNVxzjWRUNc7Hu/2OIPedrYcUK5+IdChO1RY6AjUQTe8CQWBWKcOh0AqTQ+4LM8Q4MGB4J4wr
TCQeKmatDcCz3JcF0oOtGS8+LjDREy4ww463JmYU8pbYOFxkAUlPDoOcNSKTwu/zZECJXtlxoBqP
vZGnzTcYKZAnErZ/eBVPhNwDXxT9UFDxYWZXTncA9wIMJ2mYHzhUepK65TDSojTYpjdhT7zEGN7E
xozyzl/inBiOn+UHb5ZvfuC50C8wHB2LBtiUaRV0bHF7rBvIcU6acI5QYE4CsHS/+GPAIzmSYwiY
EEKtif45bMNz4GDjh46xRkINH0xMatHpJ03eadENDl3tQJNNzv2FgOuMM6AIO8ynX6wLgq0FFJTA
KY8lBVEUtn+rPy9AQZCwLzOe6/8glv+k749+Ra/wb6NiPSGTMtd2Nt7OL9LI1MzGX7iVvYeMHWcm
Ia1xJ0jaiXaecx1rLYRWIWGIq4SbkWOtCwfkGZzahE2dehxm/AiJCXjoJOOQmmR/kRe06exVCm+o
ScaTd9LBy0pXp05G9qoCATw0NeZ24JCK4FxX/1sQvVW0v1zOJwNIU30LAftRHUD2xlNfeYyLXpIP
c6HGgKsHd0sA7mIIlV8gkYJW9TxYVi9ypignMATgun8PVz+jSju76WeedbnnE8JAqkv1G2aO2ork
H4+63nMs1E351EeEh4625TY6kSqpDrxdPvQzCCkQY3Uo9u22uU1nzGMdLi3dK0hscBqOat7rB/Eo
xEdyX6yokkIVfhqNQ/SsmXNwFMiJ49ftmM7hzv5kyYqlitAAmzhwgtf8zXGhjrHEbPAdqslwDa1Q
ZNaCfzTRLmk3AvAP4wGoGCkwMQKG5PQP/YubAs8l8dQ3OO7z5pqoDhMJPD2/Kl/mb2VS84U6L3Xb
oIUkMzxAYCYbTx2CAgOvSWIG2mceXt2SuphPXHrq0amLcZKeXA7NBpi68kmTEJ4iwUUiYiA70X0R
RaPFEfGwqVBhL//LfsElBbghbBbawLLL5XAYWQ1mK6kO9UcxMNFuby9U/cMoVnb/zgQXC+DO6DNy
9cm/sDCNy+sWQ1OgS88r93jjH55rdlLvxoX1iUFhW2LlS6PHRsQLFuvsiRUXaxneIxAsdAUsJGR/
am2g2QCKjgtcIkwiI892WsVrNDbwx9hPOBh7pWoCb+mJlU0X5BULBBrLp9hi7BhuL54b5hhijz8s
iKU/9XcgMTwprDGmjzQ+Nrm+NOhBPyfBpHXwuMoLIdZ/2C2Bc0B5UA9EJNLt2l6jxh8fhwQJ1dgs
88JpaWxHKggZMkTxnNDq8u2MZ0K8RH5tpr7paDPSO0ghTs18DUr1eBwjFiXy5j9TRIFJxcrFf1NX
5sN+IPYD5046Jc18INlfOzXi+SIjwRsyxOUV8DOwIFo/+L5o5ygLTfHIhQTdYopdREh8EJWIbgeu
3a1qnxgcJwSlp3n/Q+YIaVNthzqO/B1+pUv5R6fovXULagTIYSFIorkSvNLEhZsvMjykKSKIK4Sg
9EdGdoES74UKeXmRfwWoal3p5CtLGzJQIUYNf5E8z+Ry+vDa/JL14JvMotF8K1WPnAhqKfk1uZPt
6JlejB1D9mezRCILiTJaBlAzzr+/zC3c1vGIoMs+ujPHMU3Nzj5PN/sJyyTdDWcyHd3kUb1KpzRU
286k/CH8m08cITa55kZ/IVLTylKliNQjoga5Z2JNmQdYUru4zDhi+NzgCoQoTDa/WRJlU4fsl2gY
UIe3sY7+B2FIyDQ6MmHwqcHyXz41b4A3aD46aI2hKJqPrgkn134EyvbVb1Hhb0CvkU5GFIVCEXqm
Tyr5Ux1tMwcxd7o8xkDKGHR5WUU48KrF805DKp48wqThScT4ApoX4BpODm4c2yFoGkwGaDT+HfuC
oWFhEUmzcJBUhe9et0tYQH/3HdQunhmsiI6+AzRBMfgBCmOol0Zla9F06HfR5uUd/Wkegp54reRM
bIdwYnWXZxKRnHuvI8mVB/VqIC4e2+GxQgUbqrUMpcsBmm9IlDUufXelBjBtM6K8RTKLTpdUCU2u
EkOR9+SC3BA10C5IU5x4zDM+ohE26VqFoAMmFL3KFVJmInsokRX6ZY/L2c0+zLW+HpFlQiaCFqyE
dgDQ5O6QhqBWv3Upx2gIKdRNmiwnlRJFN6OXpoZg4ZZdLLU9m7RqvJDA4GsZjU1HpyfPbvLCzUge
lBoksvRopCLzHjjs+ljniv6Di2n6ggZA8lfxczeYHTRk3V7zeIVLiS3NZQ+JXmmgKtbrjH+aj2yC
2EnY+6aaWbtkXbPPyODhmvBFNbyU3NMypzyxF5kUzqCqhm858mBWZOfY2XC4FcG6wF0jrY8uW3bC
H8KhJUFFXit6kJrDfQke9md44ItEqsz85kxwOXK84EOpF4Jq4AlBBwG+YIIAhDceHnxKkTsHkaLD
WYaY8YS0gflM4zU2EuyVXBeLwWYlIGeL10S4eJFJYZlkihzhslKOj7oWEiMZRV8O9fBE3P0/gqk3
GpVBlYeSrJEDynRgC0lK3igcWRBt2O8sERh/sEbv2ba4iJwKJpgNnwTvsPCNNYy8xkLTgVRWfuPC
uZ3opHyKq72jcWSthK8H+KRRSihymjyHWoFYM6dxg8J+n4lxHkBm4S2StSTjCBo4eQCo8UGgL2eq
bh5IRjHIlEbiEbJecCNrxhUgpHabdIW8JJZiRiUbZer0aIWrL8BFoG8HxweXh6cT5YtEBp+lchMy
AmSOuWLD2YGQ68IT4RIQpmKy4EHgVaSH5hY90kNxqk+J5mCDnuIJopcVzct/TJDxGN0Fmv5yuAu8
0Inudi8UshDEWPG6/juX1S3H2pUjsY3zHUhAFWuaJDC9QuEzLyCc4DDhQnWEvbS2wLa+45vCEcAY
kZtmIsMLwI9g5id3NECUwaGQHopLzqJvSW55OG+CpohbQk0Ffkf3pSdLk5Q2kmZHfEeLNDe/RUaa
w3iT7BZnZan8uQKYbxLe2jcZf7ruyT8kxcs5ppttgY1CGd/GH2uXHNWf6IjLKrwZKBhwJSmAEMew
RQBYwxgQXulXdCR/HpDqRNf/m5+S9rZLq2T003CIvsJkGX6ObGpsBv8ohIZgQKVaQCQLw6H4xiTA
rQhUyk9paiC2mfoHAnf5Y/fgofPg6B/wqGvmqDjvWomXPQJ89Hptz2yciY+mD553+SM2PZYn5Z1C
J3qeyPMMvieZg8LNaNwzE/auQDt9327MBynZEAHfvf0wdvp+hgO3L19e/tV/Sw82018MFnaq/6ZG
TO8dtnH+Kn6CY72xdrN/0A84X/zVbqST/eBi4S2ovmMcdE4LvaJkQzZR0YGHh3YdJXLv/M8ZGLiC
IQbYYvSvVOYw4DwFeZO+FjwQHhpe4WBQlbnGgIcD25dXIOxERMIzwN9uvmlUUk3L1lgm8UJTKcin
0+gf7yX9mKIV01k/91s8aApoAwcOCZwPzCaepvVdXZkA7BO1JTgKAzsEHUbogK0gNoxrz7yAY/Mr
ZIpDsG1XZ2fHGCduefyPcUIkwgmYoEiOKoBGIExXCc0L9H+JuXAwkHuji+fLtdAv3TDpsM54xJhs
i8cIzJ14/cvFl/jifNBRql9j9sXomPvgQ/7mvEwxxgYGB5MjviZHJgz7CJtF/8PgmXtoIN8U3Ej7
5r3d5GJMw0EQefqf/Auvhw2JvhDf5U9Cwosy0BN8k1pMi5KnDpkIEgYRkEnyURBJsu/kyJc4MQ8Y
b6n+iTjM9PgUZ4x9Dy8rRczdBq8sBuFsGbOVEu/tmITVghlM/JbrrtEtmoQagjlpAMg/sotRKP9F
/9JDsA9OxBkY4PpSqTTwIdWrWaQnwDHyM4jJ7Cn1CDUjPIM0s4t5AD8hOG8E/RdDp5zlLaBw5YJv
tDQdFQaIjWSHQQUAwrFgbyESb0CygUh4F4CSDxrYhVjS8GAICgcF7ZW8inczR3FoHevIC3OZ7RWO
8T8sOiUhAkBr+cdrp0NMK9Z/aVf8E5DtcPc6Q8Vd46uD197ZvVJ0SWZL/a3dCjScy31SNOyPaFMw
sSnxobMwiBTSp9h+8rEDpwmWxAIvYcZB2iGhDxpSW8v/yCHsb3RESvNdWKFeKBga0IcFEC+Q5hxO
Du4/QA7v49ARNDCWRA/5Wb3bn68zsP4pvRXbP5ycyKA40S8FqWFpAVgOHh3tpydBBTyWP30U+4rY
5XiFUY5EezL3/EvyILIq98gxAxajlDHDUaCWmIir9pdhkrlKfcaWE02qsOY1B8fBJquE3CWNZAhx
yeCEa0Jk8zzAkEaEBB1uCh8w2VLi4SiDO7CepdbVNq9PGj/4giIWUuisOnAdiQRxhE3K7bH17wlR
CrWfmHJM8gtZdgiI0/uMFgYEexxHqIkByPJ35bVQS+F9gwdAfMNalP2CrmGsasjtprqI0z3rDeZR
PACxebNkKZeebnkwnjABtWM0LEknv1Ysa3wqQpWXcB3BNSx6n0KLg7DEtf8mmDbLm6intLhAh4gX
hXLuh7uCQ0fIyl4z/LJNYf+hZeJ0Ag9wIq6ULSZMl+JmywUmwSLaJbfNTsWtfvk/QtiqERGvyY4G
Z4NmzgS7hoNRafcIFuJiEfQPtgMNCq8Bd4ppVVPeQIU50XrwCUyET8yb4sHtXuqS2gBQQBK7eE/J
HuhS5K5nT7J6D1wy7QI+CYwE+Ac/ArQMNNe4A1XhiROz4msBT/V8E6SJT5iIpgs3mJOTq6YSVzDx
hXYcHHraSopsuP30L3h3QGDCORB4GI7DOnqALWRLaj9YD3j0OnlkfCd4nnccNP1Tu4OsGYELM6h0
rYDKPjfZKp/Uo4CopkQAhMvaoo+29uARcBT2POJUrUPgcgzJVXEy1LlF/QwlBbhJfwmwXCS38AX5
Bf/YjHQ69vhFUkRgHFws34lFRgI1DiDf5A2NITJVPoknNLonjySSRlQuvSOMR7SC/cBz5fsmCVuc
T5y51wcGREijgqOQUPtsngCDojqPhjuMyV694AiD9oWH2Rvg4oGWNhS3MOCcmkEEOCARnJs0H3T0
Gpo3AtjILbqpsqqUNQ+yQWgmWUN1818fUbADCk8iD50iGBsGECq8EqieJF8zpNzEI+fXjNC1nyOc
5j9kNNuT2+cI4R7yJPetvINMDoeYSVGi80myTKV2DwqYZ1HGfOJxs8bLk3Z/3QZacJxogXmHSdHd
5JpWfn8uKaAGcukX5k7wYHrxOMnxcD5umuw+dwszjXlRyKiXChSEacXTsJDnIzBFtRCk1CJVgSw1
+LswirwAgyXKPTEvEupi/uYcFGccXfMJmoIlZp7DfP/PJ3wdSAhIT/YA6w4oi3Wz7vKlQDmodw2E
HESlERaTPNQLGF4hZHbVC9MaNFfEu3dIBDDFxDxXXBIboCck/kZ6YXhEwM0zlfaALqrIjQHYkwwk
0Ui8zZ7BbROdR2sOQ1bqm8qrkIn5TFGiIoBIFkTKcNuwy9/Sl/0enlUxr2gKmkHOQRuPZPAJW0IX
1XYmeGbAPw2RzSwrXN2nbK4kJg+HXIJeSZzam9dGVf+VRfcv2UI9RXGcUjFM/40bY85xNWwRoELF
FgFp7uFz2tEmSqj1liKyAfkRkc+ZFQEr7I0/uTC+6pNowIXxKDvhhFv2D6YuZ8rhr3O/UOHhL5Ev
JsnASdErA6WvCFjIED9EzRPnLGlc7xl3EqLADuWF2i7CLEaXYeR6eAAgULwp31nHfAI0X4tUHZAT
T4P3AKIYd5Aq/VP/ZIi0I/EYV8d3FKRVMEof4x2C9h8u1V6qpwp7PVvy03wTyCu9iV/CbGGl/iwD
3Dz9KuSyr+3FP6Y3CPhbksx8yIBxG7wmBOTcjenSyUHUBGXb+Mw+SPqTSh0iuP5CSoaRGCCZVCJ4
7c4BKoEBmF60Z36RHycNIF33pGz1K0xAIA+SknwJzIREAilLLodL7NjqyQnOuYNLevOP0T450bPT
FMkEphopF9R8xYjacyHrGrowXbhKkm10Bv3kGx/s50yq8/TkhD0ewbjgBd/gqvET6Hn0yaaNUurZ
OvYLYk+Rm2vvoDb8MEeSjYlOnFG7F2KmMk5UEYprE+Uf1G3O4VCSXBePjm2BZ1OjDSwS2lNc0Yya
XbAimSR5IoCMRO6NHV1ACL+44HihOMAh4h9fINCzc49FAjk4RNI7FhLDxsCx+ww3FXkosOHgEf/F
rmwBwjbxZMmQYCHIY2wLehLhH4pEzqvwiFspE9BZvNvyJERazpg0/2JQ+frAGwDBjS7mjQASOB1n
AAyCHl4Er3yvoKWZjw3Q7oLHwLomH5Y8RKJM99gTCXgHCjLCXXNmByRYJVAOD/4dpIHJzopn3Jf1
Nt0h0dEO9IzUBcf1Ner0KU4Jx6XvFw3TjAFenpyO2b60qcPSqwaB9OGzMVlAFt9AFSlBdDlwdTgy
c23C5M3aOMUZwUkLXvm7kdI1XkXEdZjV3S6iUQePuyPiauEuTL7qL5Esgtb2kwd17FSBsf4fqs5r
uXUkyLY/NIiAN68kYeidKPeCkOGB9x5ffxc0/XAnopshdySSKFRl7twmSyd1p+u9hR+HWZ0TLBdw
Ku/Ul1lkeNDyu3ZdaIW8odUzlBr90DcmVusWQ3NNHfO97DNMwJ0L2Tj8TyfBsJe4PpSfPtp+0NpW
29USwZR5R5YsqW74HgSBf+1qnDz6AiqyaSXNVyo0rmWGwmumDW7ZasoqGof+3mCdeYaVuC1lkwSz
VOIuUaKjBLBe+BHAZtFjq4qvxrOc53cJv5+PQGrQPQoB77aMwY2kEAbx9zD5rejJBrovXYXIG2fk
RWey/EAszZhJxWeujGLlUZTFf58ife73dRMCaBcTTW4Qi0dBV/s3INZo0k3SocfgmOujAlrAwgtE
cd7mDVbHZmhZoCCG4P59OmlDecUPF+gAHtD/fq1cfs5qKERLM17cBRaH5OWhFatkY1ZN8v99bc4w
/ZoT+JB//+zv5+qsYkoBrVuqU9HplVC7N0m8QHb9t4RhQL1WtWk71tVE1kKr3RU9MkBvwq9a6oH9
02o4Z744nP8+ssb8g0slIij6P1/vSn1n9VlLgKjhzGEev3YdVG0sujjzQj16rTtg8ZzQXk9avttE
A5xtTay3emAsqG+HHNlQwlOh+oSBCLX799lISuVo+rjDRcgf5hH1WN4Y8K7T6rNUI/9jiDo0rJpi
7iB0kmk7tA4mSf7HKEiNE9TwR/9+bKSZjWoAoSzEXC5gQASQZqFbDvy11lbJgUCRR14xepm0qtxa
EvrToJBH9oFCvXcqU40pzrVPY0hONeLq17xCpWDIGAssF0XzLeHy9xC1mYq2F0pvRwhiPxjNXctD
UJHmfz/Rxby9l6XFSWRRwyotEv6mMNQ96QjpfggwTeySEocTARcq0lSuGlYyXmVI1SOo1NemSKdT
s3wWYcnN8MyUDn/fnGORXbLGKnTWR9VrsyDaGqQzEPYqmvu0Hns3F83kXPVCZRu9iqt7ClYeNZL/
GnWMoLsIh9kkki+GpY+3PGXNtCayrcIvdVSJJE7Ad/6lKyiqkV5NN/Zlmw8/CpoFI+4rHGkmXDYr
pXoDU2eUMM0DA3uIYnNVWtc2NtFoG1Z/7iq8DtmAiqOm6K2n4aG+V/QKXb5kVFtfGJPDnEAkFyrQ
Fn8YjGtrJcZ1qCDDaWXp4VJCaHRt9K9FZG2UqDM+rL42oBvKE9aHfJoT24VTd7rLOhLtrFlubl0y
gYakcrz7+zSxQsvtpv63COu3IMXtX1QURD+FAGU3HaWXNMTKXQgGtMo+edMJ60XKRXaQ7CxjOPEi
EjDLE27+BYbi7+dAnVy8J26+zmdR3eF125bw9pOmPhnLQ6aTdDebTPFyQ+aIWb6mD6C4q7/vZKmy
V8M6/iIlxsUVbdokJCfAZ1bGQ98r8YHRcNtiW5tJM4SYPr/KqUlKV5lVQN7Lh9EQnusSBBWbOeKX
q/Iahv2z0MLk07BiEzqKIuAGj9MObhYF8SLyo1P4g11VkTEMr+eIZ4i2Ler4knZ4YEH8L/EEL6cT
3l4Btm8+LKjIynGEI8ykKkg0DbqovodRoKEuKCd2tsjvMCMTw1uRYXjjD1b5DY0eZgD+HbJCgzSl
ExVlVdNqEWZ8Ma1rVhc4hC0PoxJrWx8jRvzkerBgfC7+HuQR8wpxeTAbFh/3LKx83ZmsOjzhWZi7
URj1R19QRAgShomFa3Q3ksDfTqkpIput47254Fe5JR6xvfJ3WQqcW8BxR/OYw6lGO0CFFcwPH8cC
7N50eQztvo+i80hsulgp4tPX2x+dUF5KIhA75oduhCvURoxb35WsANZBn0usTo3aPlAheY7t7AoF
PPUhHmUC7cv3RFVKZhCN+WqOpMkX1iRfMtZ2qhOwm3WYoynRBC2zkUW0UFboofeT94MqiugvakYe
U9bsfRW+XVipnt41sysF7IO5QZwwF7L4lhKVSAzCUXjx9zwK8VYLfU/x5/D89xBLoFwtOJDY6cI1
aygWez/Tf4e3chrH376hnySFcbpOhfFsww7zd1E2tqqltUdVNfAPr0f9LhrCwmBOJJedttpjMFth
yz3u21F+M6syeJSWaTmagNFkEw7CC8avJ4NpLJo4NmUrjJxSISq3tkp1F9bSvp7yn6YX4lOcT2jl
NWkaKRYoW4J5JOatHK5skLKXVK1il1owfGRpdR0ViZ68RRsGkxyIF43yrOnDETNT0ZGLcNjNvRyc
Wiu+i7kUvDRN6k66gmTUAKuhWtBep6jYQjv293KIcZ88t0w4BDxSY93A3jYbCtfSRGGHMVx9YC/A
FBB72RtVEKBPFIN598kHFk0dibg1craYiCs1j4ZL7dP+tUItvJADonlTmC1Iuyq8lBipp01wl0be
52CQuS9ZqaTpLdKY42xqCIAs2CfZLGp7Q4CdlmfcVG2ZZycdsQkES2nYNPe6UMdTGLeEmS4P4qBM
J90S77mcj1ur/MygfmexRR59qbxrxNF7zaBb0IC4vcJKYp7E0r3xfkKJ77ve1QJlpwQdZbfhm7jP
iNlVG/vfoUBhGTEqwiw1g9wXGAQpJvP976EgBsAUxfg6DdlnEqJMbQSJZTYF0RnjfXQeSr/7+9Lf
wzhLmEVmhHA106Af/h7Smb0vkvTZ/vs0DGrLyYjzJUcoIRfOLx+p1OSXQAz/e1DCDmCZ6D6vzmsf
J2lYWXefm/w812OEOKiP3YJYYFcP2pwhZMq0jU5IURrx2HV6e1Q6M91EIkNPNZZlV8V5DsmpHmJm
7P/3EbIHKt4g8szBDI5jtQhNMI90hLaDrKh3WIkoKb69kqLPN6Ox4EAb2lmeM/GWVWW37cYBWHD5
JmaL6kYfe2Hd4Mqzl+XZpHNdPpyX3ajoFqeqUpU2gSrqp8FQk20zVoqn1/pVSv0aTNEwIaBOYY/d
IqmaUh/0l3Rm1jQFgbjTlBJWhA+/D8tYqkdu3cSX9iLy+TepB2PqZP9h9AnRVANMkzmoSXaUANN7
oxi2kV8m+2nSR8B6I4P4yfSVw2N8H1sNESTamzlQ3tnI86zo3sZYFvZzl2LurVanYMq9ePCVY9Ez
UE8qNCiKPKnHZi7+e0gaMaOwIo4zCuf8KLSAG43S46vt0w4INBKRJlderUDem2Zf21MMYeLRUeDP
ffOwLDN+ChCYO7T4YDrmKlXpaosmKg5jEhnXUa1iJ1KidpP0+lnpwvKeJA10rDJILkNFHJdcqqQn
qBN+nsR+oMcFFdOpWVdVUxcOx5F6nNmPJmgxRX0UcclVMQ/3WdtbNaEVmYPS2slsky6OheYpSGSP
Mul7CPAaBDdGo/s/1exXyTAa+IGM1g0D3XU5o9YEOAvFiDT29jzp4Y9s4L7rp4i/OIi38ZAd2pqw
HEuGp192Hn6SOWMW/aaATPlODdZUEDKOhdS662RXEBONQ9eVBfleKjmC7hcuCE4ZA+iPrDBjXfUK
uuB6rv/1WCdBg5mBfKmd8lT/ioP+u+zUBPLZ+D2XM1E04KLUo5IbtydEYzCych2VeeeaEnd3MZME
PQ57qVsGD6H0kQJpNxdsutvKzYJnNrCPniPzUTY/YfMT4zsyviFz6pJHLF375pJKjyi7Bf1Vjl4V
jtdUOdf1zcwOlvFCBVAyWqWnQDG3QKMKfA6X+vdPCwvy94UgFdhQ7slBpkRYDHmy1AG6DDqXmhac
jqEtCE12WCpcqtWFLt8c+PpCc1SW0Sy/rWUwsLUwCIdJ9C78s1wQteI9ipZf3XthcxCVDf4PMj78
qBog4/XbbHIAYYDMpl8uon5GYokFkfXoSJ7GgROTQ3+NnW0g7Jika8D7zJM8/jXfFNgsjknzzj9m
Z8i6rfnLz9Ax0mGPN0xBcPrISJ35NX/GGxXsBUS53CsxiqY12VCdeebp5AB6zcGSz8g/kaihNBFq
jPZhEayGC38b5zsgEl1kNlZei9i2vkDLIcEFAoaxTxBGnjD81ugAYYuEAFm3I5Rc+Jeg1vnFCgQZ
JSuKgd4Ru+pbv+NPCk/o3NmK31wizUHCtrZuHYkk2HuvVG3dMFRDCSmiMnGGd2AhJjk5UPeFvwSN
xoThz0f8iWBHok/mFU/9Mt6GwKO45ASdmbxGC8t55v1Pb+YPlpOudhw96xYE6/pN/hhvxRMrC7jO
MGNgCysb3s+RlG23wFWEUpEnCiEWSczAS3Pq3IvWArQe0BmM/m6FC6Z/U3CeFHgKPK2X8Tr9Eh5A
ha0ce8AlM94Y/SbNQcwhvU24va3IBFiykpXNeCu/mH3NOvHWmyl1ivcZkHJW1rm118Mb7ta8+IqL
z+vpPVaBgZ5Hc4D7BvnUQzrHqIC1BvEDhMy6S/5bjRoIJzfwkdZFCMzvhFJOtS2w5mOP5Bw2clxq
JCc1roF6QRIBtQwmabzpQIoLc00aQx5v038druZQofC1f+HaxHDdmfXhax3ZU+YwJPATx/IJK92W
1Y8+X/odMCTGiUQvB8HOSG1sz6SKFsixJGgZG7ItWAQsx/S1n6lEHqKAkHqN110DqFlv+8nrCodA
2S599bULmoBio9wo74jnwuUTOnxJAAOZGBU7IrGNsglamBwRClrtKY3wat8m7dnPHe4DbjjiX+X7
iqCLRF/rrxMJmaviaajuKH+N6nnZyUaXpabBIy+2uCxHhxEiYLXmtkW5Up/gdXALjN+sfTIcTAVb
gw1JIugWcEwk+Jw1nGGJky0+ZtYNTTsw4VQ+tPQowAIS7bDei9hRIB57rX+nZMMCIQ+9A3tuCMkA
KdwRcRIUDzxNytKVyjdLeQ/VbVzZ/AALi5/XmOcVBrk561FdrgW3e9ViI3OasGqIUZhZ5VvRnrsI
6hIKnBKsmw91nhVT6u5kkC5X2QNEO8Z78V7RkLCt5NFTidJgjrCS//URORQrbKzxS06NYymsA7gC
kj2Xu0h8l/j33xITuYXm/Io/+0rXLxjAJd05ZVrHbeq/aPpZkL9RcuBqTG0nyF6BaRGYOYr08E2F
zCLaE6yG+IxxeTQyo9rybMQee+j5kJvISIpjeE8eBCYroFqBp/n7Rh7gBa9ljtBuH0U7g0WXG7te
P0rfHWh0ASM+/BWLrzK94ifNb61kIKc3ZkFc11U3vTSi3Su2bNopdzRRYvqnI1qHIf2ZlP08vuoh
8Bt3qwZ78dq+FbAZF4ftM7kecoWvjcGiFO/6Yc45jp78idTfFAXGkY9W++Sil+NBi68dwBqXL72V
ZKDkX0F280XyAa5UjkXpYGFr7JUDZqRpeOpjJ8yOdfevlxReykeRfBv9sysQJxC8sFIV8kgIa92K
3aZK8SjiEikMAOANMQZiCk3yX3MQ4KAZ1EDyRrBW/qvw1j14K8lbJhce+yTsV9ZIz8lOlgs8y4yP
NLmm6bsOXUZd4atXY+ZqvmvlB31fVV58xpQQmPfFZzXt+voOiRVVDznfBGYn6SmLnhgCqB53b194
LVXOdAun79p46TTMKV5mklj1C2CS6TNBOYQqoZdbvfrE6G6u3vDdH2LmE8eRWCVOy84rCHRklCQc
SmvfJkcWPYbljC0l3zbPfngDJWaaFH8Z+kb45CzRIWcfVcGLtDdD3RozYWUQjbaadFOmZ667I1zR
hIScr7HY4m+dT1jcYh0SPKPoV5h+1A67aSyZXYsyAzZ36JQccHiCEN6w2E+vC5iDDJAw0r/MoWNY
++V28uFhiJLD3SnBYRKwjLMJl5sZUXIZJK8A4D5+a29z71DwQcS/xG9BjABr7WNfv0oeA6TgVP8M
lDtxZbl4HcWPvvzBbEE3toL04VvHsX+U7S1NPLNfs00Q2dwRRmn8a7iXZTv4jM+jl34TbsQ+UeEe
BdEuXuVv3EGC8SJqXO2Q+/Orw+TE3yBPypndD1uDuY524vLxajNSi24hpaV6qcnU6O0i/E0H7NvS
q7YgVut6pPobfjQ4SDfLdKgMdZgrpnHgeMHOfwCd5+9XxQH7HRKJuXPNHjWZfFcEriFu1YwY3iTZ
roGSqXp0jNOYA5HHW+I8csxuMkOjxbUP6s8abwHHQoHbX1icL3K46ygaWeMw1hKcMjoEV+vkxObI
u+7n6yTYyXeJhh8DX08sYwLK2OcEW292xDtGKX2EvhV1yDoHQNYACea4m8bd0G9xca6oLEcsiu3x
m6jDUD+2qjc9SGhAeqZNh5hMOhg8rT3BFKSAwZwRAw2Y9SZ8fWbNzUzgQ9xf5Ohqjf8UyW7gEnFj
NtF73McbTXtN5VPckzlli9TPwsCwBDCCo4gTnbagdDL9xLtoBshmd91AAp5bNJ/d4EVkWLJXWpsC
EhI6Vfl9UnYRbrP92Ql8Exj2VesualSvCwS+Ok9Lnl+MsN0Go0fiDDQ0DD38S94ewuKHq02RSMTU
qno4hAUnFskTbJf6sC5wZpKFt4Ro4RyvmP5gQOVMLa8ItkvLI6qLSyeHBXka8AGZv4gECmTlGV6x
/5YopVu1yOPiUzXujIyTgEzgQPACJv4JpwouT1i+vAvio+4zt8RwSSjdDJJTnkBPugbYH6SQgK0c
++P8yFwbYmD2kLW7XNxLLNBxFsDb4p8qPGX9IqOdpfXs3ov2ZiZ3v5xWyrvKQD+A8DJm51w4GslN
TAMC1XGNLMWNCUM7wnlDwHbACPbhtMfJeqMy4CpkwZ6Bu2aGSQWkj1z9Fp/AJ91nc40hSN6n4/yd
PbJneEeeyDmtftTTRt7We8vWN62H7myF15s9ncat4Qynahe/W3uYDg+mWr5Kf0vhuVLe8KDTuL2p
IsifhbkZO8ab9j08uRTaW4tq/Dh781t8joWN+eyx/aLi3GpOv53pw1dN4hLhXDJqgk+G2XSC/50z
am6Cike2w/v4NsKKpO0kJLJZynwE56a0NxSPY1EXPJPyT91kx5z6yrR1TnPTYZHyMYEtQWJTd4U+
9P2T2G8pfalzNBUnok0OWZCjFPOkAdHfKkV4MLrEenDDWTbpYRSFBGFbbIHThgpQjS4ULXpC/x1/
lLorkNMmrEM8OPqTL+9jXrRsC/Dz2LiQPKSnItrhXj6U7BPLY5Vc2I0thAfkmfV2Jzmm4Fa9R2aE
uqWkZonMhGujtYHEG20wxaPaBaTAdo/uvcBGjfJwPsKnFytvNhy2SQK/BNYKpY9P+Yuy9YG9C5OC
lHwPSFQ+OKADrRmFDtRfla5ePGI/lzU21ahAVgsWW6QtSjtRJfPa1f2djlfNZBvYDzCKA4yo5bPw
xKvwDgKJjx0j6u4dYvNEco9Le5tmR7qIkOsORRG0Df4UvEkNX4itQEU1HLmEnLt8i3op7vAGWQcp
QORS9eJb0lPjQMrkz4SrBh+RNXYCfMgioghBViu9keJCdGPDJTcPoXEOsWpkksypY+auhuCbnbT8
wKBQI2XC3KTEJ2F59MtvNPbDI/uko2NRj9903zn7OBOCGGevtfBqhismnRkJB8GGvgwwHOcQvoJT
E3YC+G6Ab9I3NI2HuStiPtgF4R8fBNYQhG8YRK0G5XhDr7X0hRZ+FCuqca5BFnjStOlLW83XIzKU
YWmy+Mu0TbSJ2g0sj3eENCNd24gwEQ/yF67EEQFyX8rsmNBE/gUkvuqOEOx94WS2xM4QbYJeBBX2
8p9q2dqBqsYcAAoR5K4p0Sg5ue1EnXNz7esXCkSqpQ40U9v0xKbAat6QzSnimgkaOqxZ2wWQV0Tt
hfnCJiIRNHeIYatY3gL5yes2ZgfGtAEt0I6NgQ0UjIbHWw3VMXaV0qaQFgoKKhvZsuLj2XXLe7ob
2/KRdKwDagVlZf7m35W01z80zeU8M77Zcrg5rG9OdM64GRoFGp4v/YvtoL74/yYGWMhMaSA718Ba
Bvf7Ym8OmxQuO8JKVjDaXRgfohcQsvBSXubtwIDPsfbN5xw7XYKvyZrjFD78V5qvTX5dCea2UsdV
sg/J9oLOCnLkZorDXC1J7WbcchUogjXghQBR16bFhmNxBFkTyihSVd2Fb04jwC86JBK4RvLoKC/j
AHUF1D/QB+7kDXV1/C4SG43ufUMELWdpMhz6sxJthDdAaA3RIB6wKgarMIBW+S+mES1oruktkzSy
jIgMKzFCokMAiFnhejEg1yQgjhANcBiO736TVxt94QfaxSc3iZzY1aN60pky+lLY28hvQjlUQP1a
B5ynEBFMhpF2aF5LnA4rl42HDgTfzhZdeX3vhH8mmdeaW88bETkNDPAZLNEJNVdmQ3ryNQEP/Hg/
S5Th67LYlMCRxPpSEZauj0PI4tlvMwRRxWUfYh7HJqTlS2kGh31k6fnMkJrt1O5IyFA7V00dOdzA
CwQRgd4m+l+dueVug1HzIpDXlS7WYVDsoLj51hc2CnBp8GTF2UzAJBbTmJQBMYIgGC8eFltsYRzg
4uhgnNwKByXesTPWqjONMCDdXDgsyqTEwfBDFp0M9DG2C7jmoIgsd7Q2HTYh6GFWbKP4FHbahyhz
pvW0FVtJ3kGs0UiATZabn+l5Kti4Gwn+Wy7vFgOCH54k4DWy4D8oydXmbSzvJutMKLXK312sZ6hs
HNp5f9iTBmA0B6pcXkUAi806Y5Gb4DtPPp10JaYwmRzQAjy7Cbdb9ljMhDYQhsLEQya1KSBsKWuw
MVhASrJTg68qddiyIAIpvg1bLU+8Ar9vakDeH6DNyY7Ihs5whVxNZ7rNSlkViUNWCtdvuAAVIdCj
vGY/ohJWP/DI/RU5OiBlc4l9KIugkiyfD/UjeLJj8VVYEhTZnJZV4A3qspmwjSSP/ptdjl5EqNem
YZswvxH16sfoGn3G9+rZPYfBU76ro06w6pkyhfv+2govncvMZN+fjb12yChTbAFwKV/2wmQ/vgw3
6aASf7tubomxzp3ybnznDsll3uhhrgAcY26LxKbokt6iTza91FHeiEU/xufqiGs/J/m2fwvP+mWx
/2Vg/AS4geHG2xW96IkJ4/sak5hIHoprnQvU0KzNZCdKrpnsRq6K4dVwMmGGQ1c+66CFdPb/opHu
gJLSmVuCAb6jikhKu4UZDQsPvW5O7Bt29wslWAkJ31kPyH4Vu3URWtXpxdDXLeYNn8gTM5SRsNkl
5DIA95e23praXjMfITZbmK9DOUdQbqc4lCtrA9JTCnCUq27IjZHAPt5yGM76Z6t8+f2RezqhyQAs
W7LrPTwoqmf2SXXHxtWxMwCOwnJEDN+7gkzluBazTa7ZAvTxzh3hwZNOCOMOI3FcatE88RJUtzXs
Wt0oTDwsBGq2JO19VGsYWFL0UuwUi9hjoFAh/DJ0ZrAHTpMPhjiQTzIKVZgXxiaC/vqP0CNyzaV6
BxlFXAiuA5PGtSJjoUQC+J1Ni8l7KmBLt1jgqRyQ/r4Q92LzIYmLP56qQGf3BOxM59Wke7j/EaIJ
1Q9UDFN6oJ7FUw+GGgjAj0/YKpCTj+qHPZsjkkCQ3gFBWQ7/ZdmSY2yLCWQNG0lqydm7FMorcEpq
Ps6qhsVaXIsrrKFHcRsh6wm2NpJtxzF0Hs1tGYKyrpQfcWKku564PTNqjZX+mUIi/KEpWQJ4jXXw
r373jyFenfg+QqKkcTKxLNqak03Xl0CPR8fbrUEoKpwguEmhmuELA1Be3mbrx7gRL8uJ3BpYUq95
R0DX6Majp7/lfqMn1T/oYfmv/eZMpjxCTGtB42hX1XXg7LtnVDng1mv+TNEemn+RjPXWKoSfLe9U
fY8RUSnsDA7QBGkXQPkKOgtLrYHjhgnBtjolt/jSH+ptfukv7Z26HWyB96xBswVK9kFPbQLjggV8
1N8ahqOn7mNCOWOtwoH0KA7v5XIwPwb2RNsW/1M+cTlWPo2H8Kr+UoCV38VT+2a69c4RmUsrwBcR
I/lPCWja2teUuqJtztxDKw5dDGjeqKY7dCADvnKktSFk2wBLabjTkKLRQLECMvPCu3FTTsVP9cNW
Ob1HL4YLCRhGIcOJBpUH4xo6Udh72q54MXZobF/G1+BjfhU3mB3sguJoPBGaQwBSbCT2xa/0CjsY
6jN89dlOXtpX/Yc5E2cT+zA0VCrhGML0eb7qAH3cZC+UOoEbHeliZwNE5SR/UO+l3wAe+m/rSWCb
OKRKYH4Ob1r04EG/tN/hnZZpqQORGXma6lkF2xLTTFKbYRWsJ3YM3W1wRBhX3UMqN8s2epef2sF8
lf+qJGwCC+YpOk0lydWbGJ59te4hDTPUQFzIc/y7u//DMaHSw2BCxbGLI3KUqBpX6ppwsEP6UV8w
9gFQy3819P94L+FZDwCFlwM6eTo8UM5yA3Ld0yxRI3QnmqWIOo4ikfhYNNbfXImGIwFBEteGiwna
wkjkQSdHS0ehzz7Ni+WVaM2dHoCXolNMYQgsbpp+oxCWaq2pxb40RnY9vMq1ithGOFv1Jr9QMU2v
vNYQ9RmgHHYuNAPr7MYn5DwLoV2dCFxUOJexDI3WJszPGiugtfivghDKdApLuBnruzWoYU18g7hd
oAEkCF6H4BDBQ+vkH7x6Eb5quWp/p5P66JrHAB67iDeWenC5y2TbqGxL9RgTs7l2D/G5lLQgKlCt
wL5QpAB6gRP6B3hMrOAQd4i/F6gQ64QJwJN6M6JYp7osUYGv2ZpocnxOW94YfCBoeL7Tc/cozzP4
Rb1O9sE+v7Qv2L9BSsXeCRIwjpX6yqfzsdzyRTT2Vn2csCWf39LQLawFz5gxfG/tOXNCZUMdTAZt
Eqyw9WeQtFI2iccM1HLMV+kFUDv+8V/pxi/zi/qAKymw5p7GNxdp0tdsmcOTDxWR7KVtGRy6YMta
DClx0bqYBzhUVeJq/oZtqKGRU7cqpEzUgLwS0H6yH1Ab3im84/f6g6VWX4Zxk2JMjgTh0L/M2+mY
eUSavqr/SsQjsP/wAUi2Qb4pma5CBX7nC9ince4yb2A3QZK6MiWX41EHVnLS7RQcObryrfbDBqoh
iXgHrWebBb9ia+VU54Tjgwp++k/xJfwEt9npXpc8TQw/VuW2P8SX7MQOmL/I/4bX7qvGgwrVC2/a
PxkuAhDz8rYv8/ndhBgXIggv40VG1sKc6hdkjFaTJETGed50Sj/0V7oYGbsO0Wl/ufKxQiPaXswv
/FpZDrwV5mtd4mJLFNqycJdeADELVhi76au+9NvyY5rZyasH6GUMlo+0lMuAZbVT/GjHeBlTatyj
Xvy9jId/dXydng0QDFeCwWft0nljZVfR99HssbNIWCXbGXIojL5BZdjMgTtQLL6BFrN0QYS7KycG
LFNC/iR6JgQ4H+Jr/mK9R7e/8QdgOCUhpHAI5zvph+T2gBvPt2v2u2/tBQKMDsCHZ+2ABT1GVZvq
rUJEuGoUL+RQfUM0iApQB/3tHR4VotXxKQcf1LCAwZV0ZZ7QghoYnUDYwB2L1iS2Ma3yYZODNxKC
h32uXfY2ek8BeSFTRDLfshWOL/wjhKMyv7rZ//LHh+gYC+lvPFoOUclQ+iAqvwYYXxAm+Kg/mLAP
y8cmuqifWV6rT+7WZETMsmx2lJ7QM7ka3an8qD84S7sHCE72BOWNmz37OjNGwtSj3q7aTQEGgSrN
WMIJqv4FxOybKZpIjhr6YMxBuGT5pkm36ohRqJ2Ax0BD/1JxKHkdiE0iJxrqdGxn4yE2Dlq0z/Qd
dBjstnUMA2KbWipj6izukwy95B4qRjOfU64IZb5AVqPLBhbOe3iZiuUZrVdGm6CwM4AgFTo9630v
jhA8XLxpxWjHU1n2+puFYybGdY3XNySk7TqQ1cX/39W1fVsTwHRRooc/H5OE+IC1DqjR3Ewye1Ne
AjZHzAtXMNgzVIWJw1eo9CIsIhSG55u+tSXI/pBF8iv5qvJI3430abMErDHs7DfmF4triMB27IoM
3sTTdBKRt6nxGER3pF+kUkBzU+OZspekTZexjHmTiSFaU0QFFbZWIF/LTVsTJsA2YWBR4ViBK1O9
kOXZbn1+7W1+ARNhx65o6OcNbQpn8Ay9Ysi+FKSPPU1OvKbQ+6xuTXCdFRbDYkuNQw82KU6QvvF+
5O4Czbd2jvUEviEDsXv459scdGQvivEriAeXOlhMyzdLCdL5doQAMJ00/agggwoT6q2otMqNMYvq
tgqmvWTVLpM+Sf9odA+K6EZORzdvCecdUCoBySb8H5ftvkh+CbQDdWeyx5hgGKxjL9Xn0B92dX4M
k+A5W9FJJ2OR7OJdzbzArJDl8+NIr0lC6RP12E+9LWdM0dT5tY41r+X/JSczN5BVPjsDoxFEErxJ
pnZXSwH9YrrPZlfkUg328u0IHGqsDWitX7nwwr+ZGw4zREWWelq2DT9aJ91nHZkUwfGjwYMSv2mn
MF8D9D0l1jWdRbaE6Ik6pmAMlWgLF0mnBGnHnVVG3x6PYq3u1fQ2hT8SCtye8sLgdg6Y7RH36w/F
flKS42BS6DaAChEbtqAdLY77aqwWToe4NSZwYE1iQ7L6f33R1zjDdCIb3K4S5YtFe5Wq1kuTqajb
lFNpslHRzOty88p0tCdbtmuhRCRthJIB9Q7WCUoxXUKIsvRyNchTHNnDHGNdipdNDBQtOX2gSOte
oCGsG6p9s057pyyB+BJ9N6TNtU4tp45AHyp0+Q3przqdlE/yZ+UTuZz+hH3sb9sEgRBaUJ/OQxRk
p2zwOg55/ruJMHRa2cGvT1WWXDtI56tuRO54FnRs44am8V8sMdnpY3JRprzcSJYjUTV+BXBAwV53
wKY0OCF5eEY4OqMqsdMH07iFumQXprCVa7wg9Hoxfi9b0KO0fZlw2Y+j7jIVBziATj7hHiWl5ylG
PUpM1KRCPgO+raWbLotuoSwWVogDV7LwrNWvKPRCHyLVseUc6JS3tvDoWlrxFuCRwamDqAsjJo0V
i6eVvAdfqNKb4e/N/mMWvyXyJ6X7cCzNnV98wYbrYMvFwr6Z3hN2mrR4qirk9o1VHxqi0C4qClRp
yyZHe0xVQouHowmzZISzAHXYheden0FI38IAmWB+oywEYEFXsW/6ox5dImoUjhfFS0ooUjbAM6IF
OfJ8oFYQVrBpWNQnU/QoAelcCZU1aHhTqipwJkDpmQnzNmwxlzkE00slvNaMWRsajW2TEXnninCb
RW8CMRKPtbnVccIfNh3MH3mngyZP1j0SLqGJk2z//zg6r93GsSyKfhEB5vBqiVFUdn4hnIpJzJlf
34uNGQymC10ul0Xee86OnMnopklzry49CHuEi4wTETEXwY0rlsdBKcmwjJBsYFwCokROA0Oyrx4/
8vysFFdlo+5qvMS6u+pn2rHzBsKVklSbDlQKmkMI9YnzSfOL8lug/Ma8Jkaw8DEY7EX0LsP8dhMy
GOBAt4hetRZ4NGFNP3bSO6Hb8y4T3LiF47qXFtl3LuXrWexay2mTlc92iodxQQ4HseTU4iFOiFUz
ziu6IX481tUSb2MeTkXGLNzD4AvTySgTAE8ZQ01+TqVu2WuyQLu45pmgds5sQZV5j5gzgQ5OX1ee
s95juBXFc1mwBPW+ooYVfYTmU4KLnOCwxM0rl1czRo3orc/9RRHDmSAosttIlK334nIlCkCuw1FF
M4910FdELIK7ZPC4502GSfbdOeTrzPv0xj9afZC19Ao/A8nmPYwPOpRnvQhWy5sUV1wpLrvJk6/1
hxEHuXyAs5Uqf50cgwCJbt/cJGZL6RgPt2H1BpvObKnfpQWFQecuvxI4NSr3gQXeaFhgmPf1znih
IbWCSoBLmzNysawhYOLUgJVW3mOl6n3oQQTej/zMuG3yh8Plt67CYzcclCQsFFeR985ouWnujzFU
EcKxINcPCvXd8VGrn9X8rmvvZhcyRXC109fb8ODJ63HIg9E6iwGPI74LGSiDOKj0S1BCuj+1wY3k
oBaO1YOEdE+g1alzastfolPz8CqZh8QzwRVa57E4UhT0pttOhywNH9LeLDzNcLuM2hsnllgQkP8y
VDXgS6KZ/szvWIZ4N0X5JcdNpgS8blNzSiyvoTWNm4BRh7QpOWyz0JSeO5L1pauRhqXhJYjWHbCS
WGGTjHTokHxgrkHVO+hSfMrN5SagxOjvI089xCWCJHOPu42iS54bv6w+DMOP5eeCFo6OOtAdzduV
pPt9c9WiQF5IG78mFfzvrm2Ft1KyXqvrYtoKCjgCWhVbnPfdTGDYvgVGRH64+qa+1zMvzYPaOiPO
nyjpvddSWA2OVUIeePHGR5wJVzez5Sary7O4pOSzShKKStI1zO8o1q4Fkd6ja5H3BnEOHQFGtG8U
CB8fsUE+ezM+0RGb5uxxkqP/7B5Qc88z14WFEAY2z9E5FHF+g0c/PBQGqxB0om8hjxK2FkhWYjJ0
P5TBS5mERvPfKDhyF9YR2OERwa0gg19GQZz5EjXvyDwRzgV8ePw6579NUAPPkTFyFXXVj0Urqquj
usqzZN2XQN8MoDUSxgVo/AmsLzUcXb+Pw51DfW1dTlpDD5AbbNqqyTOWsNePsf4mGhekwBOeCM1f
a4//neExWJ2pnF6jF4i9lVwL0zNa32qO4/xm5Z/dq7ieR+GYKoEknjLjlhaBKJwy3abPNyGWWT8J
40lqAg1fCgMgEY6snj/pQbUNh5c97Z0scbczBitMc1qgJKpDpB9KIWia11j0rPSlijl8yNuaLBq+
iVZKd1F87LMXgWl/ne/lfE/r3xnbaSU19lEt/+o+KLepOCYyfj4s4lExfVG4FIhmcaZSYEGY04Eu
0cU6jZ2NTqnuXdpcE/SCsnIcEkdVfMRLiRORbK+cm4kQmKZh8ZTE9WKIw1HLlGsTSMYxJayLxjrm
6GI60+lUqlg3EPR7fXfn6IZwtQrE7PNfmX1Y/98Q4GVc0KA16+OolH7PgcW5iBisshvJiwJs5LtK
J+WG3+lgoFhAJNKH35IVSacabH4DRUyBDlwEQd/3UviQeuRmHo/fojCyXIuFcORQsNxspMrNpclU
onfGjN4K8ShBVefBhEGWDWzQ3qkWr1bfGN8sgD6rgTS1q/WoZkEle0JyiP50afESUziapT1mt3o5
iMmRH2MEMWvdBTlUpjdhQeThvqpiwCyydtRpu2t7lbRfDSLCNx+k7Ia5hanG5Uw2zBudr2KK7j3k
kKlV0FT0Kdhsna50ZSIYSvluGSuIfsvFGuRFYNHvodlZb4P4cqjK/99FfO11CDiaETvli0cRcNOA
fzH9vUDGdcabFCHIsaWU+4IsNxeAI4KV5NDM+EbK4lMzfJPFv8bB8IRkhz2WPZhVz4j5F3H2+UtC
alOVnbWCY6PrKnQJUb6P6Ab4BBLrWOxWF2WIAs+OnhCdKBUQuc3E94yhAKFNAm/OXj8ojoIEBVcm
1Fx3nchIIFWs+8oAN6k/AJHbOhQ02Ee7segDJHbynRRrIzu32dkQvwv9Qg9ARaAdxFoNKDWut6aM
97rwW+sAo40bZa/LRI0O2oQ0WA+RjHmbF6t8PM8MF9NxHk6C8anhyzTOOHjA/TvsS7l8HnXb6P1C
vU541MyNRolvExkgsRtD71XPFj8owdezazZ6Dd6htyljy3q8dyt1W/QdQ6CL2sOt4/VaJppNSTEO
5VH46H0zqGCZlAA+eEFIpQkv0vA2XFsgWbDm9XHOhrdtockEgDr0BvJhoFbib4nvj9qbwV/m9Zdx
qYwcTHMMc6VOGe4z/hLpESpbjMtNU0OzPsRqwAdRpe9s9MsDb+ERXJSdaVvXao2UJUfBQb7hQs4Y
gVq1ULyoyttow+RWKvlUDP4uN4dIPjmHLHfGsLMMvzW8mbPFNFhUt65F6rIh5MjXhn2YrTOcj3LO
rKdypprqNiq31HobJ1duHCy4ER8FZ+tHloWaFBogbUqo4yKyyziFBRlYOAOdFJqH8qWXt2QlXrSC
uVbeGiJmoD5QtkEMo6nhlotMxtR3tK/drmhDrXNjdOZwhbc1fhUyR2kZc53BetXS57WydflUD69d
5D1UVx185A5j47L8SKMjJoFeoxT24NVxGoKDxorbY3cBs/2qP0BG2ntBcPi+zHEbIA98hU7QvuHt
K30PCT4+D/+/9AZyo97NULtAunBaGhlJibr3AH6X2J8YA1WSZqLvwSJzVQrUlOjfARHRIOZ/VTDK
O3AIdubFvLCFAIsssJ3k3l5AkJGK8HGUOBnA+dDHt6RNbdAG9RwjL6d6TI6JdgGh0boPDpqRlmfT
Fab7APwG7znJ0VcRT59mTJYouGynflRI1RNS41TjsOnNyHjVeTYHyc8eqARvg/xhqbcVFJfkgIkc
ueJDmWGG//FLPAmAlIw1gCJTdTKl66PHWHZm7JlhDSww7SEqsQwkx8fy9rB83huUhHJ1qDmEygn7
gfJqEQnOSNY7KB62wUcklZGECvAs8swhRuGuzZ2Ai0MOYsTyYI9nNQkosNC044OIWqbS7oC3Lp+u
qKKmOTDprizei9lnxwDSKsV9lXiTYct6WI6v5cYMYOmawnYKVfmUGM+9dVEMh7ZO/ZfGGcZtV0Cf
Hj1X89XJi+9sCziq7XFgJdryLmIoa+wgKmj4wcrY2QJF9ElriQa36OqniBu3cK3Ux+ZeakEGcFC7
w4jV9/uh0Xnt5Q93E0OwzULSVWdVf1eUP11nsfxKCJsQyDU4AkppC66pl65gs9j3SFItu1W92bxy
4InKXaxfdCNEqItXtcj5kd6qha52O6mDJHsWROJjPJTMOpPTHIiRNyYOKv2VtZFmA+ACgD2du9Xh
8ytEf4wCNfPn+Y1Bc+lDvgf2QWlmvDguMjvOibVAlIJp9dP4OBVgNDZFsBai3zJ28c7gOOL93MsK
K8Y5m/yeo1fUjpG170i+K/egprQuVYtJFQFBtxPR7AiZ5AZN5UEeQqvz4Hi7IUy2u9iGy9YldHxO
QftN67Wt17EPM64BwygstYEqX836MtLqMtLvtIHRSeRq7dHsv80GeLZbfWVOkDv6j/kAlHVpm+Mg
bbeuea3k544v1QWG4c7CNYOTNUyYLC09rXBCSnPtIFSnwusaZzDetOmUWgdO0wHvnvCSjuHQnBg8
WPTU6CTmGGbDkcjPdJcxyNG7InnOPASFYHc0Xk+HR4S+2sXXWQGrtMnqj4DKDPGAMbm+/uSl+drL
kLjSIw0+ReJRFYhW9mfEBeJpHt8FssNWOGGkCUvjjOZv14QwM0h0JdK6llAxCNyi/+VQIIqOXmvt
HHMVVjd0DJPsWLWNBmYZr8Xs8n/i7FJTVtnd54ljmyPFyp8t9TzE9xSZWvKLUnUaj3PxPk5QBazp
NNOi5zFad0k9XXO2far1eusMboh4YKyvWcR4x9kMq1nK695Qb9XwNWEPUOxRcE35PMnemp4m9VM3
rmLpz9KhjD3SFBeWaJ2zmJ3QRh6X/jXz4ooWy2vef8tfkez29AEMYdH/LA9PEs5QQqgBqmnTCVH2
M/Xnh8JAE+iRp1uQu9UL1WfoFB1wWyVi2SDO1J3J7YZIIzb34Wmx2/2PcGSJraHHYQsSwhYV5Vq+
MOD06UGOPwx1jxGGgMVT3r4ljBnaRdHDTUuQkW45IKTkXRO3pJn+khtriNFCWsmyQfGunxJMD8bR
isM2OazdceyudcZrWTz1kIhaemMcZH3HcyFy9SUfOfbgaARaTv5GqD/wDlk5LA83a84xfTP9t6aR
4R9vmyUD2SNyV2GvL262/A7Th5Y/S3xIGzwiHNhU1sd1iQMNWRBgfxku4sEqwMovceTN87mMaIHZ
l62zhbZKFOIB0e9b/Tg2wSb/ql1oxDw96mQpcTCvy9tqvWidnZAVZpe8O8W/Pn2R87uBbDiaPolO
KKfDJjYEZ4/CWKxDeQtyUcnO6fSn/cP0WlQyqIQEOyWxCJmSyr8MeOQWjX3thPw4mOJlRaOtBJFg
G+JpyLmg+LSIROa+mDevQk4nPURd5iJU5x853DY4gSBRzeOLC5w2gf4IYBOr5FiV9oA2gfgvEKL/
NZi4tyO+VNMwOzVI2r1hPkn5Pwk+rbcOaYL+MD1o1odewZ+kuZ0AZxvQNtZD9uLo1civhvRSCZum
qVw/s77i4ImgATQ2CgP9RSjrntL/lsbV7M9J7sgzRRNbuyEkdfQ/frWERnM3ELsVcG3K4180QWCm
YZKexTjQp4+ZbiPxnjXeVga5/qZk+RFOggmNkGgxRGDP4DL9gZzAXirMvfg09UMdNp3MGIG9n0ij
6X9AxCuI3Z+g+kV/GF5ktdjtVYOWMg+rsE6skWwuhA12Iim7xP2kksxGBc39wAMC0lxMt4w9SdK/
YvSFXRpA4g+527fMt4ehClsJBhIGIDFA60F0EVanCOJyPmmnk45GfTRwd/ZIbEpEYJINV7ar1Xu2
4PYOLGxYmNO6c9OfesCkgjvNtwy3KmyNR5E0I2s33UD/0vkYWyG2g26ykTcWDx+CpOucgm6dxV4j
VsG9uHX1iVet4REnTbomyo/LX8G3/l0hGYsIpau4eKLim1mwNG96+5tAuLGUAVKso5syzBXhQ7hG
7V/UvTLfGgNSonfQoUQN6/pcVYe+D44CTndGJ6dK/a4NH2XYkEzXeflAbjWmFeO9btugWrZdMO6f
Owu0BzkksaFaj//1HD28ztoN1nsi3hHASsKLGWM7CTU04Q0VjSd19MXMfai+qBwwHTyEc5+/6NHJ
IOltCIGolvjZML1VQZR7WKhllj19xnb0vHSBtB6nxsNlyRPNAIsnjjHIquDNw5q4HY0F99isgWSh
m/TMxNNIndTfBmWjSYDfet6dBPc35mcykHCeIUQLUvOuyt6c4pr1lipo3sbo1vGXNa2DNXj0sZhA
O8uuk66jwZnixR4ChLaHSNj3pheJXmOiIAYvuUiYZdv1pBLYEAH8/4zMBekQ6kgQV2dcKOlzcyLl
FVLnbfBMXhSUocjkmsRHawr+0kj+ukUOulF0qthcHtQo2iiHQQjW6XVST40R4n8sS99QfCk98yso
7GGfJN3NEHHxmOZfY8TAfxysnQBPjFLIjxcs1R7DTBuDfm7Q7zwx4QQVsufMy1iq5YBLIm+w0QHV
EQfldBXPitMXV+Sk1Wjns6uXoZgdMJsk5bH7jMDjO5eFHUoyWvy02k+mM4jfXUa3WigZYWw6aeKA
Fbf0FnDhD24KqzpTxEJxt484VokPEIAGSgioTVykvmJ4y+o95DBZnLYDXHSL1hGJOQMviLBcOuty
mNSrCIo5IsSbsb8cFOE4b7CDG1FauP28vJI1jXQiaj+3CP8+P8mEJ8/XsiSzA4T6qkLf8PE1q+Jn
e0H7xNAF/UBJ0xC9Fp8w7rxamNWsxGUqyyyGNnZEbmJo03NDO7Z5nfRPK3PpEp2GE91K9EkQzdiL
5bEsaWzmnRaHEP5peGxc7fIIytVZBxfdFZzSEpj9vl5vQntQCDzWh6NUetIcqoh2B1wsT3jsaJq1
jcFF7RWvZ+6RuP5V2HCa6WVMvnT5GjWvFIvOGudEMMYHRqVUd6ThHdFaU59kzUF0ncQHfjoAPEnK
Mx/WVK2R6lQAyJ6n5SXlupcJ+UaGSti2jSgkwunFtyM8OTCj8KOZfuy0t6z20unDJJM8oumh9MSU
Fe0gtaFIgtzymc93oXFYDdgvNJINEraAq7VxnWeMewrnPxY70labfZWyKXtC7anJva7ep/aLMI+a
Xbh3nEi9mrMP9g8jw1MMViqtBy0PndWEOLBr9Bmimw9o9IbnEmBjLEnMlC+DiZTS0JCvJjM9G6kc
f8XtNHr19JxnEf6ChW2B2taxNI8pQZWrzfGSrQ4rFZuUvuyKf7KSvyj52dJ8Z5ZvOWczMSmpK4zb
Av34HV737U/Ox0/1DzHQRjgMJ0U97cmjjhRuzYwTswHrKHKZV2aSXtQR71ZlIAZaSunfw/RRk6Si
3WTHyQKUcdDoWOoOyTxYFRpFE+cryOwClGlXy16hrSDeV9apb459xVWxj8TjRB3nemf2Q8EyolWJ
D218IklI4MnSHVBRLT6Vg8fXXxIfHfwAKjs5k+KgkdB7p1FcHiZEOawX+cNT+3CK7kN9ai23B1hH
P/qKgStVHBwdqRUu2imzGDFu8oiC16XAAU81es1pOqBxzuWw1g7wud644II4rTISivQyZ89idsnj
f1gmTXn7g2s6hPm+BZy4Pw/9d1GepxXJKzCtrzTHdob1cVEFKSZnq8uLNpJa+QU9jHegTPb7GR81
eTg0NVMpWrsZxoUXBdlOIgxBNu0eGatV0Ci+qfLuU6oA+ISyXxMRk6J9UAqTmXSqQsn8wVUBy68A
G8wrcoRQXGCq3ueWAx403XIs9JcCCMoes1ZJP0Km/auGUEWcoP1J5BUa84Fwl+YRsCiCtsuP/UBR
NAB6tBvUo6icc97c9mAMx2LdP+adaATlg0Wcd4IK8+oXyNnoduoCUOCiR3k8nnG9MbmxfcJtWAba
D0jfQF89PnMu31oJAVDQ8lndNUI4z7JHqjKGXSbsbI9qlxx1qiQq8GB8TqZjpC4MtqjiWwp53IDk
VNWpWj7NQOj2OW8FwgrQPyobYv6FgPkRcEjhrwfp8MQOhBhvmzCQb1g6al1HVDcdy6YSpltlO+RU
f429OuZOXA0bAkSffwbT6Y1v1YzCUmVTpFDOYLFTeLqy5qp2pNgPDdMPsl2RGncbEKZL/XXwjMm9
piuRT1y4IG4907ULpi8hauUuDpF6ZVhz8Alu6iE7OqEzmv6NpYVYMZYRGoJKrYRaF/rXOkPWXRmh
gB4zwRkhnIRApdsYjw+xr8t7n3ESBqt+eYBcURKwNo1f08/GpsxkaEumg5FCJ84AJHZDAp/aX1Rr
+VdcQEexPvC9Epnqt4AwivAzUJ9CeCnC0V9wtBkvcY0PWg9EFjkS3jfdoNYdl+Fbl45qjQ4R+X1V
2TMxruu+zXZkFssxOpXBx7CDUw0vJylGDkpAtJ5zfHs80BGAiniMT6p87Gcq72PnMV/wsggIZh/X
QXpHVjp/4+oh5BXPIlUQD3bl2PKk9mfoAxlkYPFwo+slLSDnOTtvNq4UFJvsBRcoD7kk7J5tyK98
HggkrPeYNnrZbaSjIl6ECHnaNX14BFmlK1XVwLjsn+ghcbv3KHppcQ1TySsQeaLuQ1j/oz/2WkM0
x76w9ma5T2RkhkeFEzbf6GzoLXyz+j8EPwI195Sq1vaKkUo60M6jB6V0sJ4nsrAVwrJ5+9WVjC/6
O726CA0K65B9ICKhmBLlgOBlM2w2A8mpJs5ekQF9jkp1ZseSiLohJ5jR9Zdd1+EjBCmrFowi4Soe
kKKRQm82NqHhRO/r32SXti+r0y/oJKBR1PYi9o6IXwFiCdiKeI7YGSihaII8xwyYkKjjZQ2GV1d5
HPslrOgeIzm/OyDFo/cVsAH/XuczJkBHmcipsLDJ7qiEXDH8vOWv7spLr1XeCF+fw45C4FFsT/f1
EyNfLLrQDlnpZMqFqdRM/2r9bCpO2/sMwVjjqtcuwTQIg7KbZghMzkKYTGJHaDfwq/Us9oSJvi4l
EoATMGhCWWaPat1PC7t9J6DUqhke1H/RopAmhiIVNMR8NqmfNkMWK/TZAIG8/0psIwsjv5DfgpUB
rEtr/ZSoaojufbPaeCFoVNwQLqawJxgsjF3Qa6NqowHLzd0MgJ1ROhlqyOali7XcTQp+sWXIe53A
4PcHzaWEG5QZ4M0G7SpaOGhX6/FSLHvOZ1AcsgpZy1tkvzkWSpK2/AlDP4nt0s54M/+4L3VEFZgD
yYtmfdNxEe8UKkKoVKl54CmEDrLsMOhBz95P2MRADiaqfZKS1FtaPS5g/wQo7JGi5usZ5wdSDnPX
si8lu6ZzGmhhHmiWF1h+klEwIewUHX5N2sEZXlCjkpKXr55eHGq8lQS9PPZdHrBrtvFhulWzn62h
jqSAnA3ZUUjdRf8u4N+mPQE2y2cXWJlxubsRvxUQfm4j+yobnsG4fIbRHNtnpr1MOMt0QVmW366O
WJ+shZpf2+B0MzxdcmFq4ChEc4+cFZpd1/cPMkJODPAxHj9E96KdcS/PTpo+rlMsOf3m14yeGLtR
3Iqdk3xwe5oinczeGJ8AmW0Tn4fOncRo4aMEKaFqSl9MnH5zFSLgOZP2ihTUNQA5kJgpDv/lXKrS
41h87vsePNlJgNzRr2EP512GaxT2M/Ne5qyVnwM84TFm4jcWh2tJMFx0ABFAJiYcREzva8P3Tpw0
omt3J3d3RT4YOTpWmkBbOHuU2XKk72smwIgQMV/LHT4zng2SiyuuXMoTjinwCmmLKAFbonsOK8Fx
nc2tidgo6fitpPvsgQ0YwMuFJ9sx2acBXEW/Er1EpH3YQamINb4sdxKVPPUeLWB1fyzZSbSB6lEv
mrRykgmQPnDoBcbopKSopDYTJOuQq3OgEl2NVmL1YIehw8o+iAW40e2Pp4HKZd9L43e9eW3VsCi2
e8/kpoMjMLA1e+D/5os+qz992/iP9DOZkzAKyQmAc58IeCDgEafX4ljrRaMWVT+Qpoo4g0JpaI0H
mjkoVG6QQgPmAYNmoEEpo9NIvhkmqLMid+V54N0GLcyPrXLaTxKOKWHJsF8IZFTj4sSCRNqUqF1Q
RoI68SPrpj3yYApIN6iS9HENazep8HkUc7mCe1kZUGdj/XbV9LfldA09ZYiB/JUN3F+gFK5OAjiK
BqrnBGdO+dvuFjJvRTTATyhSuePVwm2WHUsogmNqbXTVl+pwEQhZBpcTGZgIbtL9RXHrAu/wrem/
2YEZGZcN8v7hlQLKRsY0PTB7osynj+JkEpU5/vElVQSv9XOmcrrvYs75uY8fdIqh+BZFe0hpR0+W
nbSysKlzXjqEWM5kjD1+GMcLVHqoMPkMJHweilfegaCyAjTb5XbjfUiKTX/rxFhlyI6bw1XwiNC8
kYH5BeULMAeKRBDKYNpImGffgV7i48FhNP4AM8ks8cMTZJr+BymTaD40Wnu3DphF1dfqtD2U3ZOB
l2tztdLo+zS+EQ7jFR4LpRN/KfcZlpGJg14yTMmjk+tHpjNK6ygP0pkJQbAEqiCY6rb2OsqGcuwA
617BMtztGm++WCLS3CfU2bB7rUOI5UGMdSqjuthd8MeyoXPO7mUxEItDhJbT8AeebCxhuHpwzxAk
fiRu4VB9C5525x+R5WLsWPmeseJtir7+N/uAh+BnxPuHhQmqVGn9zXd1lz6gsOeXWHq6E0gNlsh/
qeiQsLMSbIHaFvA3UtHVVwoiQJ3SGOwWsNTrodsNnxO78FN7Z05LD/3z8IrJ7afxMmYNTtqt849d
Xx1xm2KVz53mVF4AMB7EP8CVhdFVi+3J1gNEHo5wiiTmk6fcTV3lk0gkhLX1NzFLaN0Mxo2nwh5D
rAVO+bPcFDIzfjZjGLLkj1VyGGNAcknV4J7N+1vOrcF+YbrRsXhVcTzgokId5tGWJ9tR7YCOHEtv
AHH5WD6S8/Ri8occSJuiSeIqH0til3aVbZ2NH+uO0if9l7jGJXUgO6L/uwzpO5RNh6Hkab2j4Kle
9+DnyCHAUtmF2ZYodngnseTY/SETYWefVQ+lYe3kXvcFBjIE6yVHpU9I1Ye5UOWMDWAn+cNIPZ5U
+LjDvRQjenPjuVNfe4QjXn7NzkS/Z6x9tFxhpH+q36gSj3wmHmISCsQss798IWXa8xG+qRcEo5ad
2tYB9Q/KzsFu91bpgB0QMo+oCks/eglb/gcoPg5BuW+OpA4hfjUOj0v+CuQdHRebPAPAaHXfakfF
q39heGNyheqn8SK/OLwBNqODlx+jC8etUzuxrV4I/72kpBQ/TX/Jj/iCQ4BJ4nv4w7qEfXLLlcQ0
eMVf46SebNOuZePZmj4q6iDvUdgeKlfyOnc6Ar98Z2dK7Xw6u4/Vy8CvNEflRm6mE51p5rnQ8eMC
Y7njnYf7V/tplidI9edr8x2JO41X8v/uKu0yn5db8U2gO243RPygBu+mjTyO5eMvent4Pa1Mykfy
wtvET4bfWHkYELX3/qL+8WA3V/GYHkBJwn3tI9/bDwf5TfCF0HrWT8Nh4j/5ffGiE1M/i9Gakvpy
x0B35kPzaj++5SfJoaUuSK8E+TnKfjjFhxUnIBqLW/bRnFr/KJx5F6MrwoTL/L8jqTk1p+7EWzLw
m4U7xDzyuugzeoleXkXdwsyzjclRfs09PiHSXZo/rBU8gCsjL7e4ZqN5iFibSUxxeDX0Lb7sGexk
lndZ5yYT8WhEzYEn+VjI8O2bxM1Ku+kr/mKdrZbtx0S2LWOu1RMP8zRKDjuo2bijwM7JhVOkXGtk
UmgWxE9gciViXYhelTjkwMqKM1KnzwVFOEZyYhfo/2VcgmupifLEewQnifWe+ADgPqZ5fi2GuJhs
fFLCGyotdIbaAdlUcS3viFSQdKsXEziJR6kiyHChyucVAAlD0dzZc+vj3pgzm1pH4yN+w1AByzpJ
QZ/coIUNCgG4omnlkEMUqjgMQ+64kqig6slZ37FyItl4Zd1nd12tICGNyHjSnsm2wVZvyq/WgjK+
jFcyKYzNLlMo4cSQqYPYGwlVww3Fqvn3qFDKnLcFFYICLs65xvqgZG+dtCNqGT9ATrgGdbQ3ghY9
65AfkBvZpT8g/HiK/uGLRWmLtuiILtbDEugRWuLhbT8sJ/lVfH38Vrfpi7v0uFyLN5gF6t2m7a5/
evxpuLbjzeWzFbdB4YGtEpfh0OGsVcc+fDyLQf8+9bf40BHrdUuek1C/lcccoV0nVEQOAOSZ6XM1
KYUnS9O9H4Z3Ja90O0mhJ9NGuNcx3WEph+1HfycCjfOtfc4PKKM40uY9BDrnmKh4JvJMdKorGuJD
z4jnKz/rr2XYiVuH02mTCTwJoJXPsOCcXuTZIIJrbnuO5/6HMRmoogtonDjjMCLLwvguAo6HVyE6
Iy7LLGwPTz1uNtv8wJDqIpK7ze9SvOcO56NjqrHO/Xv0uSw2NpAt9gRx3coG6z+e67DE5I+zdtkP
30hyPpd/czgAqdNszp+Haf9plejvo1t4DzqNWCx5gf/lSqWXL64DAen9H6l5b43Xvydho8kkwZiE
yYwflGxBpctPvJdfh81HvGO96r6iYxfgg8Cd6VV3NSQLy1+aaI8l8iT/jb7k0F70Pb2VR/ENXfdP
rJoYuHmMCn29pyAihB9SqDZh21jWGXgm5UOOZnI1JImYX1ENrJbGg+TxM9YJCTg6hsNKz+NT1DRQ
al1ONeqLWQjHWu8kJ07FN1CqXHrpm8/G/OiqACkcYuFMog7cRos68cKwdvFnkKqCztvlAwXqKbXd
3NopVbI/pfWEWShbAGOJRwm0DdM4ZQ1+bHTYCOOIFA2M5IVEdIg2JUXHfx44Zwl4x/5jUrnq5cgP
E3ui9SXZnlfxMOHx0bY6Z0KVTfrqUdjR3msnZQi8SKyuJB5q5giVeLkDeo0ZquwBJ7YUSX3ide6F
9waQs6pKy8ukA0FMZKhaXCVSZ321+Dxw+CrK3qpl1BqsD1WiYKNCthpJU1Br2htT0FRdMEWNPBzG
jnFLXbgh6cIOmuGCMU7ZNjVH+xW3LLTdVZXJfEra8ntBcMYkt6z6dGJsI04Cr88F8yUiIoK/qcC7
GsUn7Ee73EXlOVafy9Gd+Wuv2MNEr9ogROZru6BC1wbSwZ2lYw3Lwlg/SDUuWe3GDxo3y4Yl1K9p
Ti7lHd1JHbsCviB2Imu+z+sJWCiqLt16ZMnSSEzRdmPGT8qtODbpOyLgmgd8u/jBAGC668jLmSOL
N2sKxtKhgwJp/Jif+skWdVamp+68EoZDF73lLGg21htPSb1nCRzpWeX44sz/wUgTKWGNGI9VXw3z
IhQSH2P3mHpICkGMFCNUwZOGI9SngDEUVEArnQ57ZcO9YUeEam59una0s34bSjQTysnUfRztCUCA
ptU7WM5zrLEYjj5g38BjIXBccG7Inih7MjF0g8oce2YF0gk10I4EgeGKCx60g5NSv+k89tRjXlT5
JbaeRevDZHJagjxFIfJE9O4TiGkyfijKm5KdBsyoZRWyokLhMr5bgrfiStNOy3Cw5mMkhlK3lZ83
DWFZTqd6L8M5prhmwip/Ra1JdNQCqvcfZ+e17Dp6XttXUfX1gYwcTlm+IAmQBHNa6Qa1InLOePoz
sC1b3bIln3KVqkvde69AEvjxhTnHBDKr75m3AnNU2QFq+D+YQ8B8wc7GsbxNtTPLrJ+23pb1IVPd
LtkmCgLxNZlx5b02MR+eLOU1Ks+Cvhuy9QDJLrUz2IHxIcYcp/EMmZm29Sc4gAiX3nOIF49LkKmz
ceOdjSM4aPupu/DQCr4q5cbCF0ik/NCic2heyo61w0aLP4buboQMJc9tczQpgf0vsjWM9k5aDNtx
+uxY3cC47uKdyH6f2D4qVxqikTzsfSkfhZS15EbhID76X4g+52Z5pfork3kgYCxrOCnCPizudXaK
QY/UVyJt5kR0Zs8+kK9fps7ozB6RyxMb6QK3e1G4HhhB7mPHH0CH7UBlNfluEM4ltBhyBbfMUyf0
CyzogAwx9es3HIb6c3NgnGsc1FOK1c78rn18uU9yfhCgBKFvS9dwcI0M7sE6JllF2msiM+hVT6IN
yCk3zDb1iAjPqbUdrb4mg6WoqVyIydn7x5rQEuItM85GdkBzk0ZNly9LpyxOfDwk9nXGDqlsY67S
YKdPjjo51dHs5jC0kUeAAxBuVR2Cb+ksxocoPLbZUxtuzeahwz7jcs1d3m6Sdsxh7+mX5JF0Nhoe
81hiWZpj2oDrznF/xCukjsd4yR4Owit3Td89Ndk7nUMF4gzm1BzyumgO7M6PABVKHOvDbvrRfuJi
QZ5RoQO4QbRKyhIXTVycinfT3AIOMl/6bXqDLHMcOYk5sV70Q25DC1zQ3C0gNRzJkAv0XyBpBo1f
42141HSq+cog62FZrAdOV7jJvtNRvtG4cu8qNhY2g6EumLbeNmIQxnaBViZGCrqYE50mZFdjfEhr
PXdUcmbqkUAsaB64jJf1fURFhIiE0SrP+KxflBttNfDJcvZSGF4RzrkKnSuFL5pfoLsA1+WzKAQM
Ca0+Wk298pUc9FIQbCkHqKmIx4bTmDi92mYokGBVUK5D9TIVlxaNqkA3SadOhCGQI5Qh0yZjhqB9
hvIFu09Jx7Vg9MdgqKKXRSKMOY88b2jUS9aViHmoHBk+zUCEYNm9VEQjyUvZoyzktmQK1c96dEpd
xsMJ4lDVSVVcSuhvbLBbaXhIy6NlrdFsM32k7hZkG4IKr5fRr/as5jDLXBU2DEPyao0Rj+VrukEU
Mf5AHETYgGTBkM7SiFVp9uyZ7zNv4DTRlyFPdEDuqVTwLg/WnaxBVXdyUEXebBlg5LCi7IsY7aFy
o2IEy72RZlSsRiGc+gAPXO+iyNg/qWiqz7FbMdgWNswePNVhYYWcln/yOqieqdnrdz1dqS4bxqNx
61546ay8MgCZxPeicUZluze+lFdkYwBjF2SX9+pSegSX+BYdlC0pt6izOd7po2h0scIucKFn/UUs
EBSdON1rg7icI812NawDMA/gW2DLnHvJZmehoiD1diVSbGslnZVf5nbar4L5JPLyhf8SEhGm7nRz
4SEoojdi8vKG/qjfTg/5g4Ro7qJ1eSIUU+CEIzV1DgNVP3gKHoZjfk6uwg+XWbmNaeex6nFZNBtu
eL7DhCBtcKwcXdKSlGNLdhIE6znTKLiQq8G/jc/kTjfDsuWB9ExBzgOEsNwVAsRnDWg0g9nc5dXO
ezyYdh3LxNlzb/Qo6r6VYR3RnfLL5fNjfCMjyYRh6C0ZyKq/yntEmjwphWjHDxFeq95GdZ65wP1p
iprFLXqjLRC2gJrVj+Z7zj5+w71oY2W88ZBXnrrL8E5lPxIQ+kP25xXoqWSuuJ1zfMIghpgB8LOY
K6EgcepmJ/jwgYCp2hk2ZmCP8arvHH717I3vf2m+CSfiEOJVhs8eWCKCFlC9lttw2tB+9gY79f3I
pprKI8JLzSyFfxQv2ad2Ey/ZJzUmo7e5vf3BK8jQm0qldrVtsK7Z9M3fOei3QTvjCqIHb1WP+QC6
nrUSvrjBEAJJZNkuUcpykFDAojOnf6cNmi8uIBFwDtBKEbVtAGZkWsyns9FLIL52RDnDf6GJ+Up3
wb6/xE/SZ4RP/cKFjYZd0xA92L4BhmRhLYo7EzMdxDNoH+ovZICsQBZc8PA/owIR4hfVJXUrvxAL
aJpltt8rkMskOhP8PGc3dweMO9CEPkrTobCiWmNaxaKA41fE3sXR+lUywuNZYwLIpaiBN3g3McfT
nK7DZw0UHGLRk1wwpD/irVZaW+K6IkiRXwZl06f4VvlXbk3eRvPgP8nH6cx3sfFh2eM2OSbX4Now
KBydYkU8JBJucovIGICXBexxGVcrKGe4SpJr5mbfFmqAhfZQg5UR0MMfeXoW2gzLDHgiovkE1ES3
8skoU0f7Nq/d7JHHHkzKal2ZRFguvI/5OgKtSR2KfgTja4A8zVWakxQdh2EtnPtbtANsBHEtf2kF
B4e78UOEagWm85tbkQstF5bDgTMjHXeYJHgyBOUZ278lEwi7CUF/EB3JFcN12/a7IfimXK83rN+V
ENmp3RtOzGxPwDRx4AhUi095Zskt8OUxBFA+g+oyOYWPo0U4s/ieNdHghvEn8yQu15nKqgV7z6X1
dowEvMZhfyUTR0eombkuDSbKmK6hLDkItyy2jRk40SVhxcjsrZ8gX9P2wdUhzT5ns4gEoUnWSZ6t
SPgh9I12eSKmpcKRiSRoqwE+QG7CkzeBowWjeCcwkSHiK/4iAYlsY8I/uIRVxiDpZpQ3nfEUAmbn
noLT1Tqxsk3bb6mmcGZcuiZxpWOB7vGz1hIXj7gqX2nwPwMmfjzY1AUzaT3blv1TFVMeLHXT8VG/
qtuGWGqOMSiunc0dnhAiBe7klUmDjjIrxJGLGGbv5S5/wvf2eW7JdBe2DPa431bqcx286t7yB3mn
igXFcig/PfOeT1fT242w8qO1ilKpdXLd9XV3rIm32xnRrkwPqn6I8y1zBj72QeY93ebN0uucxN96
Lba/RcMgDrLbE7gp9JRC5JJzZWQrQAiw2+HZQktFKMWqhNmCKEGXoR2ACbHKcQoRSVlypxJcsKdM
pRC14kX2lL9Oj+nXm8HWBSjbCE5FmB9RA6wFntYBhApm10hd2OnPIfCxQLmHfHkvi/vIsudrFHg4
8iEAjR20keVkHI1vAvZoNuLcNdoN2u2Sujy9WsrRK6rFKuOSTw4FTW1z6kkOiHeeiXtyY0BdQcRd
2L6C2Myh/0NdQvsMfQH58MAg6oJlqSqxGTIDWCFwl9HVUYiAP9FXFoOBZkElz0joCwcey4HacEJv
hzmVqyWckMBuknUwugHK18FtSK2m1QNJMcdQrlRoZ7HtKZum21gC8p9t1B1w/Urhp8kjx0vZJeM5
tvn4GA+Y+SrIHby4pbrmIuEBwzdiVdN3LCwXnA99syboln1U7tsm2wdaT2gTwGDyDbNuFk5TheFr
yyqD8xMuC5VlKwPZQWD0rAsrsH7SRMD72rMcI7/KKJ64QaBoCEyeVoNlt9CB4yOdHZov9F4qiHYI
8MKO65z3XhyQUYCcuZAaKaM9jXYF/oIc+TlSuFMlrIkyzLEISCsKvy58CP5VquhI+M60uOBWaOPx
a2zR7OQqrglXoRFtjwZdIspwuJ1UVhD+0zXzc1bs3IBz/QEE+1c7Rv2jsxaCkyDTpqzZ3SYc9Lxj
0TrsHG726kApIo1uXbh01jS9CUqYeMf7rzPWCwJM9BcNMrl+SPVTMV7AUpN0XpuLvmBysG+AOOab
WqNH2ofmPelgde99Kpu5prBDbjFa5SnbF+E5Nx2euCUOLNB2Atd8fpDHDROzLmDZ4zaALLJHStRG
uIsQcvjuRPRDs6o5Qsx7bN0jmUv1krf058+lwAm/E6ECepBXmt1ouIJ+FkaiEZak/ci5GyeHCscl
SwID8Ow5pfUMAXvNLGlIuiveROvMYzzQVlFyzMa7Araxi35KQfzyuAUaH3VMyzhuELkaeCO4Lxmf
WZceQMSIAU52+uxF1g+qD/XP3GvDRYSFEPAwt0VxNSFS/Iwxv9tTyPTTjNqLnCPdNFVSaHU74i5J
NmiaWNWrzPuZSALYlzb6r5kUMoK+X2Wjg88W3YGKfGO0Ld8esx0bUU9yhWjP+IUyaXTGfIcJKGld
BcsQZXBtR8xy9E0FLL8m+gGRFHYH8t/XXF2Ik3j72T7L2JONTcRkPuUdgK7HpHoPHmcK7IAEc3Qb
9D3mCrdBnP9gAWmznRUjPlkilmDqHrQQveWbJRLgZxPTKYS2DPoHIyiAH9/OfxTMf5CF2J6q89eK
sz2Qqsdm62ZkzldObgyNWsampt5l2llX0aUsDXz8CUfVVjFJRWC+U9EVH4f84BPzUYU7k6m3lB9I
82pe+YzV5GAAPLFzGIGRXfgbCium0HxQRcQYZs16EyIrpctKeTW2LGCCQ/nMBnTTPDgcUta5dvcQ
aTCHgZnJghqc9QPKkX6ABj3hI8tRcQ41Rr6mUJv1NPlvSuW72ZphIRGI/EDE+lRN3rHfpKdbiraL
tSVny7SkQmdaWt5lx3S6o7obHgNyIs64R+DTe/rblj0ZGS00JIzH5OC1Dp36g8eVRSzKuBdWSCms
u58eEsyaUD5WnX5OEQKxQXyD30EP8dy8qci0F0TdtjYjMDi6nw0LBWb1bwO8IJffwtIXgKccWg8Q
ysVGhhvHXQWaw8FnCKBU7NBfOirtCN9AJQeCIe4CR/max5kJwHY2v/DMyRt3Xh0I55GLA8Ea2hNz
WkmJW+KDrVYG7nkRZxwgifPUOH3FlnbBq6QjiMpfvQRhMbxtyZGqoQgxIq6s7yRbVeCt4o1SOQ0z
kR4p48NrbYsPhjeOSKnWnUNUY7h5mUD1Rn2ZjzhrK/U4oX72EF9Y3zoxXIt0LN1pUndal+/gFexr
X/j0ogZ9R21rkuF4efeFALfYqnr4FkbW01eocCycZJUcyEfbPVntgSoAXz6xSuxtTYAgMKlzFtzh
aSLYAKNNJ+1KyAbGLEujy0tD3FUUdITME5nhyqTYgKXJNzzLZA0Z5PsUfZUTErC1QSem3SrVXw7D
PYspWY8qx0m8rI4jNby4luWjURGCfibaiRQlfmeA5NSVEpkkJMhN7Dw4kB0dlgGfUPqwkOqXCPn3
vkF/BTaccRc1QbCYBzUI8NSV1W5RI4rSOyySzgP72JyFdqswuUgXIz2usuUFY1yQum3GXiOgPGXK
QTwUctU1zHYkqOwY4mUuMFlxQn0bawyeDhqML3QEAnf03EZQ+M0iUIykM25gq5oOycv9pjVccfzy
8k3p48+/JNZeBttTryv2qOGmC12OxgDKU+Wycu2ZMp96cC245ni7hjk3gkEOWSs4CoEgbeSAvJDG
bfKjWNxNxvjZ02i5UrXD0ZD7G+ynJazi/fRdKU7LJlQWVkZ4CPt5dlwN90mU99BHCKSFR09ZQK1j
F+GxDu99eTO7pxAWOwqpJN8z+5LTbaOee8ingr5HryGEn6VKYhST070CwBY/lnitk3uSfYRI5Ril
bimtCxboqGisS9k8N6A8+nNHdMLkFtVSY33pHWPvITJkxRyBuf8zr+y+fTbl8Bqb/UGqmudBgIFY
+YyoaR4DvOQRb/5XIhbBiuEbkBOiIpRNSrqNIO1wcXGsCRBdly3roWGVesDrNJsQ82Fd33jqkvY3
WdcgfR+AYWANp3lryL7j1yWkhlSVaS+qOF23abkRpyd2PN1wCKA+oedJd+ocWMeQlk2esYhv4QtV
khzYumZzksQ1wo8ZeQ/NgJHLKYo0OjuA0VOmgcy6+XH6pJOWlYi3Yhp64PLpqxAihS1Vc6NYoGO0
BAc8rWCdPftpQNXoVRwIikB1GKAdyysyB1RaGkFFIVKxeORaSl8Kc48LLioYOXKaDs5Yvoj6yCZ9
kzzRe32i8hzbs+W7w7o6hl+5gNDF7uimYBXuDBQ0GpU14ouK8BO3gk0pxuoiQjw3FF/tcCtBSaKF
JQgtsS0kCHhSgbPXvj1bpIhJMHZBuhE1MlNeLYTvc4idMY2rBoYM63IUdDxgJQdPCBJflMIZyU6U
AMIGURYZM/I9ip+xE1LgA+XW05OGNJTN1mYaHqX6JBYCN/3GAH3UXTMEDnExc1tdgXEzUjPUSc2T
BoolC1cT8G/ucl+/ht4pL++EcxuSm8f7JDyYQDTIg6/yNUFfFts+Hv2oeTFiC/ymzJWFtTHYxUSI
3Fa+y+E69K5Cui15gPefaj2HvOO6pnPtvgbjElKfamQDTddKeyvpXwd35iv4C30fb/Vfb0G9shiV
KjD+aLqTOXuiuA7RIWZdtq/3Q4pMaRPLP8xxNICsHjj63YC9gBuQJXay18bFCDGXXyxcAyjnqspa
hIHE9RGlWNmFfhz7cwMPJ9lpCK7s5MdUbB+5Kg1/LLwBBwyfIwakMKBTsPPsSilCIrssiWOiO2jD
c9AcCfGwqp2mnNQcyZEy3rtGvElKr6/LkHtslEhUCacnvWVL2LiWmZ5K+MIUj/C4mSGQ9oZmGU1a
tcngi75GhwvDH8ZOMyEvPjKlmW5sq0J5aehsOu3aglOPZA0P3yZNT4X53MwwnnVbuYkF4s4Ww5Vk
QcwiCZJhEf2Cy6N1TGBFLNjc1FAydKSbC+Wiuf12vI2oyZK17znNW/3lf8E67sHcBQw09jgZvZah
LVsFJjNvCRALc2Nh383XAgwr0kBW7KjWPqAZJEf6g6FXwbQ6ZAF0KKN713FQvje+y0o1pHxl5f/B
rUZyG8sWGk6sxtk+VDY8CKXuEnIhtXR8iwGlIHpjC7D2MivIFztyECHJosJl6BgyY2e2VFCGrZT8
gCErQ/33yTSVE8iYA3kYtjl0Szosh6+ysn0MPsgn4XZh+CXTWjlGg8vWFAc80/cUOyXcjeZmQeLS
1zJPgwmV3UXHQ6NL67CZnkaV6IQebolMdnGMVd/XCgAlFvqrvgE6J5v0d/qULEa5Z1uVQDc3q+wh
lZTzktjAXkN0zxyTYe5hmGxWSAxu8ldrWpoYIIZVNG60cp8XtNNk0GC/2InWWq83vO/jrUEvaBGc
tB6T/btfnjRcVeOuxMWXIHS1CW8JGYQXZytb9+xIkSLxzEPaxlMwwNDHbORViV+S5tjLt0an0pnD
F1p1xV3GnaEzui/oeQ4N0CCuaY1YccS9uEsu00dt2kTrpId4uHDG4O0m7gZcZc2OcZpvBDRqkroL
TQABjLncWKYsXyrFnK/Y4L+D9QF9E5Vj7JpoOkxMVYyRcXwvOWrcAWGMsdHysy/vTXK6RfTG7LyX
fBnZCll2Jj4yU4gZcKf6rAT3tHZjAqmg+5yGdE2co8DKRudMW0vytqDSng6eCYvM7XB3aCj67Vye
E2A4n7WHgMyL9zkDy0lHOa/iBGWjoCA1GH3CzjXMCBGhiolGwbItLVPpXE5OUB7ZdQIbAt0ZbcOY
xf4tT532y0DKh1Ovo5xeSchtvUMDg887KnO4+NYbdmYAMAMjyJJT16AJjfZeTeV4ED2XjEdNdHOo
FwChukPJ0yTDiHAkPog4NVhIheFOGgZ5PrmVRc5A+0rWqfgZwJeqYf67hcHgkEGBI7MsSp0MDz2L
IS4edCEIT6RNVewKILGTwzYuPVtIjpnk1xuFJxnXM9eIpDh5rL3qDY1HF4LF7ryZRGtari/h0R48
M7TrgG85PIKSNewCe3jP9HIkW32jjevuTYJEScp5YpOsaOMfZz/MooKnOwUeqEpqIkiPwrhuyGxE
i4PMA1ZRiDp0ybSVqCCo7rUFYhNcEkeePCbwxFtu5PRsJpq0Ln0WI1GHxbAT6mPmi8isDPBC0wwN
VSX/0yrBzwYezjWNDkmXcU9XvKVR0efLtvL43CE8TrX4Y+SjEyUWQsFO/1FiIXOrQUUphlslJ/za
qYpjIxfP0DHxRdQaRkIKnrAZa6C29XfRdxMbNEDXcTcKTig3EJnqXSUzCvWY+bD3dXWNhIynHHGu
zjGF/LzBXoC0mVcsS3hNuPNyfa9AW2BvxrWnT3i1C9G2COUbUUIUKtcXbP68ZHokTGJz6DFcTjXu
giYVYppvaR+kU38ORxOTXLOzOlKTE/HbJGsJElgYXqmaIhKbZe0pVs5p/lY1D9ZNJma3e04IghYc
suqzlZ/Unn1jeSi9gzHa5H4Q70lGKQwSTb/Hyk2wQGQzyhZ3Bkks9UpiVMlh3lwFOiK5eBX1a9/f
cmyPVH99u+2ta1E8cZ/IOlfnOt6r/lWWGPjNxokWkw5O9egjCsEOc4uNgstnr+pXPWNB5r2rOXvK
baDcVZhytcJQc9ObD0vbDdOWFKomg1z6RJqu3AKZ2KkMKQZDCHcsSGhCAhqMsn+JirVJjspPEZF5
vvSo6izprtT7DgdW9pUD8fNxN3uWzfyZAcay8jXkdLLL0YnQ6Xsguio0/Y+msCy+usck4KnvasFq
xEshyZvgG2kwe2b2aQXNr6Vz9VO5ZvL3Qc9LAha8Gtn/6gV4i6Myu0ZpRkPCKPSYL4+CCCEfdVJs
oZqWRTgkRC8IQmGyJKb7lIOdMb3lKXR91IikGDP10N9gaI7VRjaoouPJ0lZjfxuIWSAY2QoLpin6
h+ZzCBUJkpTAIvdRxub/UVsPKpbp2In3AgGF6P2EFPlS/yVHdpBuleC5j86i9SSR4lqTVRac+YCT
+ipYZ63CJXIsqhunO0FieeDWgHzQN7ZlOyPX6XH1kr7DNQ0eqN2uQrbns60zXwVKH/A7cu9EpUnX
oBESZpHKF8ooOHYd9JeGa57y79vKBH6uCCNImK0TrEcNyCxHMX8wsG5GCtJLhJilv1QySGiRlEYd
FhfLpqI5p5iGhrcKUAZnf4cVA3zRS4/hl7cw9CEl9Zc6WsfKMQw+A+9s8mCR8q9SwMxxFBSHZ3MY
fIXaUUFP2+f89XtbvZGQW4gf8hz2orALF4BqooLQzY+O+n3Eau1k6Iwz8V6yokqbV4YYZXHXSkfu
+QinBpKeHWvnTHmI3LZh8IOVKjfTasGGPsyz50Bq2k1lsg0MArbgAuAVb3z2NOHg1wPU1fr0Ov00
5VMRISXiNC2wPGjyawkbVgJ3JHziNGDB6REUUe0E/T4aTPpXANt08I2B+Egl/TxUMWfroX7tx2NX
HKfim6ZI4R6AjsBkhkV3kK7bft0UPAadKLr33b2cOtwSP0lGOkm0y6qdjDTQqt+t9JhBGlAPPUVB
lZL6biw8tpFYqgsSoTlMo0OjuVJ4l89xdi2UZtPyfefI+G76AERp6e1Ck9719qTArTEQOLwE8rsl
b+Lezep9C8Wv2kFWCFBKsbNopZ3J1yflQPZIwzoGVF8yLQrjNUVMBIpTBUbfs7B4eHH4IIdxEMKb
Tqasdk/j6yAdpPRWy4ye30PvESMva/yXjF0fSLDmHvA5IE2Z3rKjjxgw2pCZPR3je4HpuOcHqnvU
RzNUO8XAU20lV2of3A68bzJUZag5o/8OP8por5XiDuENVUdREL+6zI6s3nTz0UFcQm2cFhQPzFGd
GeZkXdP4g3oLwS6VS8PJGcW3JP+MvTAAFZy4RtYThSaAF1a4k1n1snLmegToaErnILtN0iH1dzTS
KfQ3hd1IMo/k2P+MnrxsuB+9eido55Yqi4N0EG5SsUtQbg8s2hCY4nMsDgGaab04qOFD7SlCFpLm
akR9IalXNkm2NcMPgk3VdE8cuzYzbbfDkn4nSdfyV9gfkvo5004Z3niNPXi9EwFjT2B/XkYJNU0r
s+5vO1AAHpQ6ci+UnwJZewuckY9IVq7Ct+/beKvF3UIHARiZd4MPu+9dvwfNOSKa4TmavabRmw4S
O2ayzOZnH9Gmd8+jcpUzRyt3GjI37Sy3GJmjtRCeTPmmZdjqSqdOX4dx21D1NO1DMZ+T9l0XnTiE
Mv3gKRfW5VYi/aHwmBh11TU113nSz4bcAhWoFIhLE3Jm6dmWTMUjBiZRG2gvwpEVbcZ0q87Ag5iZ
dAsU6xpLIOFEgU9IzixXCFGcdWKJ6vVVqgYOsQy3mNxsfVxYlKd4LkOxeWl0p/d3VO8K3Nz0Fofv
iXIZhnc52ceYwwz65h6uKUiYVD7TKUrjWz7CTHa0N86tKv9sQ5b8UIUhlql7sdg2xlnXD0KlMUS9
8CxBZxFsrOoRo3CSOHY88RpVjw5jgZrcqwDg2UpJNr66TyjG937NghIxRLbiWmACWBXLSr6zBcyV
T1W4jMG5+igNx2cJBCCfbd6aJMRcW4EkaXQody/ShFhdlTApP1vjh1Te4goMV/+pGa9xjwLGYUbY
WptMPoTNXfXmKUMeXRv/MOm7AtCcuNZZr7Gm52lZPBkgCLX0WfW2abdTyn0Lwb747pO3cToa5VNc
g+X9yDLXmNYUXUbCcAPEArQbGIU/LcvpNmEmhraBfrhl4aNvWryBgUNwpGEcI3bp5nDmhCOADdmv
8uOn+5Z7OubcQWSPloelZuEvI36NHH0EhSNdGFnh+wZtOaJu2ZVVm8RFz9tA+SftNZ5NsbTJXvmm
ySdSDU1g9Pq5UN5RNFqZy61vZN8BFD7v3KSIJTZl+ObBnkki/t9+WpeeG3zEBTGJskhRVIe2Khzk
ivqLPPDgvas+a4P6ynjp0lVaHUJ1r3k3T/1q0h8Dq3z0LJqPCJ1uRX09s/a2PoNqYrhSV8t08AIX
D8Q5FmHGEAKqjXbPa2D2JNT7HONogpGgnJAqM5PvU3lT5ZbutDpcTqELUWDK+1+Xcp+yeUuoZnwE
vkZ1pmcJxMMwtItEQ+Che1cw+0mxYzxc01EIrkSQHYMyHc2LUBEl7L2ywJ6qR58fem/dlMDTUYqQ
gESBQ24I3IxpH8cnYZWlH5J6E9ML8tKIpyfpIxYfMozsnx5eTXBh0mzWJXTLs74fZA4hN4kuXQ1+
XvvgERKWh2erZujTBrTzpuxRJwE0Z6s3umhVZXNT73n6Iso0qeG1ygdc+tOSv9kXW7N4lfHpkd9g
W/Hs/tl4+UkaHjp4xbpeK8NrNa1ZrdbaoxbujM1zqlpOiWoljSdNwGQQdCyoLyLGXeXbV5f8YS8d
ReR42YoXU/o7EYYwgNuOUTz8E5T5dtlDCDtXPfFh+CGheDJJqYgG5JT41SMP+VMywZh6yWE45ud0
K9cvnHULa9oY1tFANOQjiJeOU+lwGev9zdc+O3xkvUlM5nLQV2Hvqso5V44Ba1DUblELbluE+7ZU
yzlvVMDSKZyT5JkYQRMZi3f2gdhFxqrL0cC6iE0z4dyGSAbgfyhunzqRtKFBtN75JStdAKKxQzwq
moDCg8V8gmvRq9525zoy3PjEVrsBH4H5GVEw87r+mAdHIKNWhOf4igGwiJ+6ggewdkww14VTxxD5
tWhP47wSYqnUbFORGFLokdvMR+YGuhWftc2lllTgspdidldLWx/OqnehRsqUF5m9mH7sAEX88Nnw
hiay2ymXiJHg9zS+ThW3WUulmR1kPHV4fwLXj9lo7lPOMuJQYu2tiM+liT4E9AdVd+gOkxtNTH8v
o/jZkXiwGUviNdEtzgM02dokxrK5pNN+RGlPnhEO+2apEhpFm8vvGhf4dWEq7bnwGeB0GJJIlprs
oWOFsUjKq5xSQj5VZSvj1Hhh7iIhAOVD6N/pcwPllf0f002TaVq55CUJmsNX58Z1xFTxUqtATdYT
QUwheQj2AuZu2BAFxkIc2Mhvf/qXf/vXz+H/+t/5OU9GP8/+lLUpc5Osqf/ymyr/9qfi3//z9usv
v2m6Jhuqpai6oaqiKqmGwp9/vl/DzOdvS//HNBpTGaqRyLbYKUxwAcvxB8+JiWwqIQWHoEGQfQ5M
kjjDLC+BbqtGYLcLhv4SSckqMoUzO6gp2KjaqSbGIXspxnX9C9QhhqcO2bu4VDLYkf/Dby5rf/jN
TclURNGUIZyLqm6psqH/8Tf3eq2PDY99fxyUJXi9OTJcay+WNjNSOoG1A8ISL/BhyXXa3hPgucmT
pLyIZFPkSuV99JbCoqGf6PorS0CKZLC5EpurwQtso+rUxaZxbnQVZR7c+ZWp+Na67rzTP/8EZOOP
r4O3XafbkFRNkUTN0HXz716HSfRJkZKZVAU4usUColeoooORg7Q79wYmIr9GTiAnuXopmfaLVX9u
lbQ+WLIhHEvTs6jzio8yHoRjYDoaK4h9ooe3yDRH16p9ClVFLHGbdD2aD2tjSr1wM/TMO0pjxjYg
aIz/4aPRrP/6kmTLUmRFNjTdUHT1jy+pZ6jk5boF5FpHbtMq+rVK9Q5hsBrufC8Rn0VfXffK0N7K
mmCxzG+noxnUl2Ksku+wL4ETGAhB0/gYiAtlkNTT3/6RxQmU3jB6lEZy05PG2v/6x9RK+j64ZjXs
x2RQu5MHh2lVN71PhUG+XZkXjAcNZO5dByC0T0OMP/VQb/KiJnwzbc6ViDJcxdm2mvIWHkQT4eAz
WLVpwpg8FQbXT6cibWJ2Rj3aFrtImWXuErPjJPAH0mb4VyPLRQZ5iWt1CcuYFIR7ihvm178lGqFn
vy6ef/nD/Vv/up8/c1596AfN3/3rv93zlP/96/w1//l3/vgV/3YIP6u8zn+af/q31t/58T39rv/+
L/3hO/PT//rbrd6b9z/8i501zMgu7Xc1Xr/rNmn+4xya/+b/7x/+6fvXd7mPxfdffiNhMWvm7+bT
Pf/21z+azy1Zk353l83f/69/OL+Av/z2FH7jCUj/y1d8v9cNp5po/ZkjQ9JURTMsSZQ4OYAD/PoT
+c+SqnJL65ZoSYbFvZrlVRPwE5U/K9xQqiirFiYqw+Sar/N2/iPzz6rEf53PIMPSVEmUf/uPV/7X
E/jfP7J/cCL/4d4RZM5g1TA0ixf4+4OYnznmU5IjrTAspGqwEFAW/e5N+G8O+z+emH/71uIfv/UQ
6lKVFEnvSowKOFfJ/Y0/hdJ/+199+/md+f1vXkQDEwsBYEcTwaQMS+nKXOgU1sQV/+9+wN+dkJal
W8mQRD2bf9pWqQWUmKenJPYU55//gPmR8beH4X++QeZ8RP/uIWhhVTV7Oehdhk97S2JF3yhEm/nl
LRyG/+Fn/IMPwZx/9u9+hqnXSV61vIhWg4eiNvgalEoxmQQQRPrPX8Z8vP53L2P+0b/7EUPWcNDL
dQcMMzEYROgEw4YYI//5d/9HL+DvDvW8K8Sx1NLODXPsbmatm0gUDNERBjyk//xH/KMX8HfFyOiN
oe5NbExHUUBwm9I6Wet//q3/+LT920c810G/e2/6OOwGLx7Be8o5prouC+kAWkk0lLOR9oy6o//H
2ZU0x6mr0V9EFUhi2vZgm7bjxHbi5HpDJTc3gJgkhJh+/Tvcla+eBVW97F5I4pOOxvOdg7tfyKnm
pCmv/BoD0VO08KmZV/VpPPnSmX2RMfmz/TXryP+opw1EE1KLStVUX7w4z35ja4NnXt7FsByoFehC
Y5SdCq468HLiYnnYrtPSOaEB87jv0pD3AroJvfNJuciy5OGP7aItQys0AO5pTzehh0xXGYbYivaj
K59I3uOBI4Ag2nYdtuYbGJ8FnrxmJfWlE274xL151VEFDXi7dMsMYm5Gs4r1OW6O8NavgpdUyAcJ
oLSxgEDAEu7Ms5ZODw14C7FkwZLhC8KMgU8TiQmahFOfvg4RTvE6y6ujwEUuDnVe+XP7s2xBW/9/
h5o8HONAuOC1eMMCtr9sxq7Bi5PH768r3wB8pIeO13EObql0IRHWt9j66bzd6RTbsDIwT+a+Ixi1
/QXp67B7pp8HQnE80/Npu/Xe2swPYBgaCA+q1KvmlPUXeFLh6TtvkIWgccUJ55duhoNq13+hnfip
Kg1lF+fbMrpQmhV3DlTptltgGxLGPCBKHfkFaTDFhDEeUgrcS3OKZN7oC1/GP50vQH0S7c7nWioL
jAmg6IO2SUu3h0GKAg+D4P6GufSha+qHdMQr3KooSKBDtf1pa6kfxNY8Fk3uQkPlK4gJzkit6XAL
Nrne33MOEeRI/BwdL5kVeWECYgjbFVrGemBMEEXUL0E2UpiehZFALq0PztZUhEuzEz5b+cYGYJyj
dFQuwlcEDZSxxwDW5jzPd1pvGeuBMTlUThyW2q173GnEuE/vPVwci9n5S499tDPYbFWsH/ZuMujj
gRdzCTgtInxqRf9bthBVk57/cl0HGJMBqeQsxixUl6xI5+EW6sUjOLODV/7eLt8yRwfGdDAGQqqI
YQELRfNd4HmigcHKFJVQ1azkebsOWycbM0I3leXggMx9EfX4NQJZj89wdd8u2xZ/A+yjHnknBG7O
4iF/yDUkZAk0tepsB3CW4v891L/rXjcOGpQPnLEZIcFG6K9R88cuAFf4qvb7xiqfh/G6hwTA4rJQ
sIvzHOgTNPQ+I0iC2K7CEn7fwLD20mrqeabAM7+dQU0m4H9tl2yLjoFen/AJUx/pLlI9VOVzCV26
tNi7OLGMTH+t9F3oGy+keOp3uosv1W0FSX4CkdCly7/CviC5rv1rxN5VMeE07HCxQCi/xvND5ULY
RvS3eDb7vl2+7RMM8Lo56ea667vLpJ3PBW8feFTf8oC86q76dl0VBn5ZlmX5Es7dpRa/G7wbLhXy
l5dvMyQzr6vAAG/PFWGlM3UX7UK3Mc3OjYOTwlA/ZKCDb1dhG6AGhlshIDpU4BvCGMK2IywvIAm8
XbRlhDJjefZzUc6pDzXHNvMvYpRfarA3XIiybxdvaTkz0LuEfenoCrx6r/SPuKc6ZO3e8Le13EBt
Ebvp4gUNhn9bfoav2Os8lLeDz3b2zbaWG9AV3Tw5bSYwNHOoLY8txIR1rsvzdXFZP+odsAQhQS4n
xIVG3rGFGIvm5G67aAum2PpB74oeIhJ1IOZ3lyWnn3MOTQDuwZGjjpHZFi5/tiuxRccALu5vq54G
mNg8St/yuX3iUOzeLtrWrwZg2xGXwGWUYbAj47YE202DXO7sHB1shRtgFTTyVbTG3VkeC8g5ZNCd
wd3Hlb1q4DRSYdZkAtMZmv4bPrchXkT8v7fDYok4NYA6j1PHNW27C++xB4ym4JdCMsZ22ZaoUAOl
EcvCQlZcXcKZQKsNqhFTc7+A/rNd/IrIDzbl1EBqoISH29MKYYG2SJr5D2Po4AZ9eskhVxF44tN2
NbavMBEbOd4kQkxlk24hYVSOLiy5RDvE/IbxqHvcrsXWD2vt7+DlEFEouEZ3l1R7fwZ3/j5Wf22X
bAEuXWt8V3KclbOYFHpBCWSSxAJJIXiDx6Pb8Lnoyh0A2JpvADdTrdtPPYwxnSZH/mP1Mg/quhmT
GsAdl5jxuMZ+JMi9P90ER3FVQzlmOzjrUPxoDBnAbfkELmzqyAsczOviTkJZig/fJiTbTG8l7XdW
Q1t0DADXse9lS4E1ZcoW6FgPUL5zBHnd/gRL4cRAMDayWgUaE9uMx2BQEPxu70rBVrKBXxUvThl3
KDkYIf8MsYXKf9pus2cr2sCukM2s2zmVl6gZjxOcW3Ei/ZItYKG2eXQQSKtPkUAPmTn6IuD/KuFg
hYeKA4GywXYLLKgmBqrdgULhF1Z3lypk8CDohky/CY1gvqbaD79tV2KB3r+vxu+h18k+DDgCuIB9
rCnkSUDmcUEIxEPpabsK23esAX5XRa3caAJ3WF66QiJRQMN5aMS9z949hK14A9elwpTXk0heXPlP
jyR++Oxk/2y33BYcA9fuEsBEd0HLmaofJENybATtg3JGBseVV/jEQDfTfPCh0N1degmPYj3H0H/p
uvN2+21D2AA1LgTGVhXYybnxVIMYheSoQRbD7XbplsB7BqpxVR6nLF4DDwpkkP7DvbdyufIxwDOA
7ZBhGvMWoXf9GInlsIJyph1cWaLiGcAuedi7YQhg9w0seL320Ycb63UhMSBbKhqMkwhgGo500Hb5
y4eEPtI1tgu3tXvth3c48sZMh7lEvNVIoEjZ3TaE7KwxloH+7xz4rmgS0oy6BUJSDN9ADhGQX28h
duGGeqcC21gxQOpqzFiC+vKSQhc4llARlp9m6NJfFxkDp5I1VdnPGCwx2KddVkIkQCfXFW3gs+Cj
bHhA0XDZ0OewBjGyEXraKd0WFgOgXjmPIYkYpkbmPc4Q9ZqpC0e+cWc4riP6g62DayA0nFS+ZBqX
nHQaoAqgXYf8miePigND6s9vd+mQxlxKAcbqVdFyDdR2S5qXuqkBLSTOgNf/S65JR9tlr43+6GNM
2KZylu08YvuZ0demB3sd95/fKjl8pWP6hoyjN7ogGz4vrrybdA0wS+0hvyIq5KWFSXGGVPlqN04W
vLkGlGe+PqQyFO3BRyZ3KuR+u/esc2/iIth5frQMLddcdbsi9jQUnC8FPIng5BYguyYFY3G7M2yl
G3jGJbAOeYazQD9WyDAJwr7+TPC2BpE3Asfv6yoxYD223ZhOvZKXoYCMdBEPT+HMXvyylTtDyjKj
uia4O+b6TlyiGxaOHNOiVKewpv7puuYb4O68UKa0FvISeGV4mFf3lwk5wzkEdbYr+HgUgVHz3wWB
6WWawhxok/FwIbJNwtZ75LwH9V5WOx/xcYiwnP+3DlzXlGRYsIWQE7RzTmOaSWScLmIkO33w8Uhi
K4Xo/aqm65kwXqOTcUCDLCYSRiuk66mX7RDZmr+G7t3C5qQqDBYOoC0x5KEK73Mvh5252xZ9A8Op
FjybYzhMpRO9TbNLCAd5HL6Jl563226LzPpN79oOykA88h6jUzkuMuQggK0oDMnaK4s3IDw5Xkcy
t+4uo49k4yZcxSaI6ODUO6vin+1PsIXfQDAvcu6n1Swu84yseNHMw71aIv/K0g34gtwe1zmX8iLK
4G/HV09OQK5byVhsgHde+oBor8L0GcS/BIych66ad4a8JSomAQxsfqcdfQzKcQr+Kfv0KECPvLJs
A6/uoIOWBehVIZGzAKPYIoUUFPXU8rTdpZZRaXK/ZB+NDYkxqxFkZOtIfJ8r5BAp5/t28bbYGIAt
HFrNXgtU4cXocfH9SxssOxdAFsBG6xe9w1NLZZXlXoYDfV3DCHe1e9MwYYLrJrxstlv/8YaLRetX
vasip2XgQMSvu8SuV0pYbDIk6Y5eAw+shTQwQq2yLCKnbOLOtPNVtoAZMNaZoFVUtRioo/wzxq06
8Q56otvfY+tsA78O510/qPUVL4RkAxTz4YfEEkp5tBMwW5+YEI6R40u6Xl5qOb+C+nMvuhhqdOMv
eARfdW3JIgPJnJKpRoIF5um5Q7p4vRR9kgeR/HJViEya17ComYImhYNqCXNYnP4OYdDehgO9bgUz
uV6pEqksG0RoVvkXR3Y/ww5Zjtttt4yd0Fh7XV7leSMwdqIouCNl9jXM6c7201a0geMA5ErZ46UH
+dDy3GPQEEWfr2u1gePeWQpRLo28+BlSpfHzMR6vO8CDWvxfADdDUVGnW7Bnc5F9E7zx5k91dbgN
qCqRVbwMcQhWTf0DNzNnxtPX7ZhYcBQaQI11Uy2ON+KsQieo9fWQiq79C4zpXpZZn7frsHWpgdWK
1RMIjSHqINmXohk/N02584DhrWX8/+GOhQZIK6ZUOxRAkVbQpCUz9PggWQD7TFnk35xiehk9cRmE
9zL6Ke4l6B5HkKzr4gcVmyQtbIBYs6xXB0UwJQPsCpshj8A+Tcdzzht+WoUokLwJDbxgih5Bkr+J
eaqgTwH7dwUlfQgd1kX81lXIauuXR6fAUxLcKqul+Y0cwAeXLnDvCu8IZJzbGKoeAqpd84KEsfhm
u1dsH2As+Gya/XBscCvEkaWXeSE+5MEb/yKhgv48BMH4zrpvq8eYKwpJvM5bd9IxnJL8lJ5U49xW
cOcuO7hvlhy67IUTnK77KGP2YF4asIFik4GbbuTEQQ+7EA4UdLEl6PtEMfe7Rur5dl2WYW0ywaST
9Zp2rrw4Mr/vcvl5iJ2/tou2LJ9mXo9eeq/JQhQ9Q2WvgTvX5LlfekhLbRdva7kxn1RRNwS4pheX
qNSvceU9kWFvjrXMJyb3yxkh1NGnmKpipEB0Rfe15uybAy1OBxo42623VWFMJ5OqyoHqdcpK3fww
5nHCR3gcxuRLX+1dgtgiZEwripSlF3eYsvqpuAVVOoG59e128y1Fm/SvtlBROPW46g0WaG6V7ePg
y50l3zJsTOLXtKiec6/EqWmAZgN0ED6PzQR94GwHyramG1DuI7xmxQuaznBvQGG4G2V7D962phvA
dfo+F1EE4HYSSb0QJIsFEl6ncudC09bytdp3++tIzJQsFMsE1e63nLkPS1DubBMtw9Ffq3xXdBsP
mKuHGprLafQ2VNAOzf3HaOJf25a9bg8ZW3AMvPYTGXm5LtKDSiFA38GMQeR30xLujBvbJxibAN9v
Zc3LDtdZWI5u/Hbq31KFxOqoqd2nqIRhy/Z32HrBQK6X+tg4dVhycgWn20E/BkzsnGZsITIAW1O5
9MgjEpdW0ocIfmLI2IawCdtJIrW03OR8Df400HjBIhb40MXryGrLl4X+zXZcVvx8sJcwKV9MTEE/
5AQzmtBfhxaaX31+Hgp4STjQTCvZvLNiWYLEDPxin+TRAlpWl0A3L3OUfS6h2VLV7g6bwVb8Orze
ISHXY5uD6QHD5Ln8XdfQC5joUfku3Rk+lmHK1nrflR9qwqNsxDANC32f6el5HMZXnG7OQd2ft3vC
1s8GmEOnGtpmvbp3Jkj0Q3KvjrydTo4tnWyAmCO3bnY63Fd2q7CDP0wP3CevTu48dWDBe60HZecC
mtvXEUXZvwnp76IFLbOxL/0ZFyK4+246Db08505BbEdKtcc0tuztmAHoRmlfpRmmVe77dxXEUvlQ
vIUwWczG5UfsLLBfpsVpu2tso8tAeFAQsbgave806lYExXPsVl9lkO8syxYMmmSxoSybIS6wcVGQ
sXfL7Aek5uAP1n/KqPPkZcN1GDF5Y5lHgsDXOCfyEUYsXgYlkHKG911YX3mRZ1LHisrJ06GFB0Da
QUQv89/8ESpg231ggQc1ED66Ka+WHFzApWuh/Oi4QdmfYpJB6nm7AgvEqQHxeCIszQUTF8WcQwnu
TNfT54hxiEN0OyuFZcyanLGxzvsAkxMuf6FyppY58eAN3+cwbI7GODowUj7I3LvuNoMaoM8rP1xS
LE4Xt6KfmJ4uYUCP14XKWLTBv6FOVUUIVQ5HYZovF1KV57gTn+gI867tSiygowbA04mpoA8ncQm7
ClKbUOXL1M0M95Xrijcw3TAuWc9AHkPq200IpyOcdSAcxJedjY1lvJr8sSUceidqESPd+PdOXT8W
vL67qun/3gu8m17xfOD4jYxxnV14P6BY8Yfkw8McQAFmu3xb0421OgtmjSQUTN9BDD2ypYFQSCfy
YGfw2Eo3gNy5kE6YXd5dBm+64DHqC3Gdn9c13IAwnbVDZYA1IWux8jsx3F8VyAo7DbcMSLJ+0Luw
V3GzDCWe6i8SuuOTm575lD4Pof/tusbT/xavAB1KAgcnqHH+5q3GbMXwel3RJl4JIQ1Izt0FF6eH
Eqo0UMA6X1e0gVIe4cV4YXjwK/F08xj2FAbplO7RtWxjxQBp7IgYvOARICLOLXJz/umd8Pt2wy29
aTLBJqiVYFeC6YX3HmSFiiOBFFdJd0aiZTExqWBVL5em6jNA1JtfVVN9iQoXgqLuZ7xq7XSq7QMM
lHpuW07QKJEXvIr+Lml+N/b5Q0mCm+34WEK/Cmi8H+0d3v7T2cE9eww7sqCAB1vk75yIvXXcfXDo
8NZPeockIrkkIFSuh7Gy/BW1PYds/khhA9CBIePCCmMoB/jRie4x5YN3qmaOrFBId/qa6dvt77Nd
35r8MQ/HzBh5tfLSDM0tJGKhcOk945Hznkt+2+H+s2rdN8lWq5gpWVr2Y7te28gwYA75BsLqASeV
DN5X6dc2C6G//jRAGXW7/LX7P4qtgfWQ6djjAxaHrBl+Lg3tb+K0fA6Yulko/zuU4d4qYRt/BvLj
zJshsI3xB4HQ26GIT2oK4Lq3d1dlK96Afpgh2ywOMP789AYeUudURM8jtKm2o2TpBZNlljeqA1sT
TCPXgVFc637htLxNtbwPIHd5XRXrJvDdIIewWio9zGC43HZhe6IphQXZBGVU+J8f5pnVO0C1BMo1
5oHMJ6KNG7xa4abmQSm4WcL8SDh655nDMg+YjLIizitNJQg7BcS+pxA6YQHb2cfYijamgdQdeJgp
IFBP5DgrKMRD3mA7+LagrFW+Cz42AQ1ZJoyeCmZGIbThG2jgQyNuu3Rbww0M18TPGgG550sRF+3B
rZ3xWBWw57mudAPBsYcJUTSYIZAwB78ncg9C1s7Maxv2BmZxh1ohBRVv/YuMA/ZWh8PyRqB2NLyy
ChuZ2WW02/kKWw8Y+E0pxObTAjGKBf/Sj2ESLx0cHdOdsfPvWvH/8xw1iWR5HICEmsa4UCIUWt/Q
3ofRVs3ShxkOzUM+PxFIfpbpCFHOGh4jy0vuw81myR5ThQWFR0/XdBY1uWYpq3oozuE9I4R9C4zo
H6CfsFP0x51FTZYZFiidQulcXOpAnWO63OceuUye9xrC1fS61q9Vv4NJ2Be68jt0UhTGGTZuMKXA
4+Vhu/CPRwCNDXhneR6PY87ai3BzGJYE3fNAefA9ncedJfzjpY7GBsiRGFWTeArFxaEN9Hwh7R9H
2UPqNrc+Hu/xVHPe/pB1xv5oqBlwx7VJMc/Q1YICByx/Rtfrn7y8nWEw7mm4tUc06PhRsbz+0XVw
NN6u1Nb7xixQpB1oc8NKQxvlOcz5HXbCYKKH0ITvr7pZpqYcWa8bkcUad7LjgI/pKXo+kIW/0/0f
T5LUZKO1RVekSuEdqxkD+id3XQ0y8gj79+34WIo3CWkeRc5aiJeDCx+i+ptiSI5rwYzdAca/uSwf
9HlkrN5Qiwi6ECSoy+RDqs2FFG/nFE+9A3+U3AMzlqbnspenUWNjHLsnJt2bbCwuhVd8kjM/D2lw
gzSoB91OT2Hk30K8+hbanIl2l730BFsAjHV/csRULdCuvgxkye8bIp1TWRdqJ7wWbJlSZnALGUnn
4+Q14erWEXlSVjDOSA8drKdIXV71KoB03v/OP7hG5WPg4eZTh738pgQtT5IFEOb343IvS9AjK2Q+
6ss1gu9mucanGW+KuL10ywALVi2q1wW8gFNTSr6qIzOIUk9AwIR8zgcwYwUsj5j/y3FCmG6Bp3yo
FByHwjRWZ5G3yxGSg/WxJBgTfQMfJVnH5DxOLYXLJ5UnNgz/1Cwvb6uhyRK4S1D4fy/6FVdZ2bmu
phTe3Dls1/BeDV+qHKaLYdQUd5Anre4XTRYYO/VwUstc2P3VcDSH70KbOApkNsfTq/RyByPdrpLH
qRrgWlV1M3R4y+wo+9hJIEDX382srQ8QtYEyOA5YR+iZIgW5yP7OIgiQQ+6mvw07B+LaTgfF+aGG
bLbOYQ62QHw7m8WPDlqzdz6ru0dY58FkQk/9EVnXUKYXLewCCw198lgQaCGn1VPTjfM98UMFzxEJ
M6Qghm9znL9yla+q5DAMkoykR8XFS1Mj5dBVrLtxGapiRFcwgFfTAetE+zuKGIWHDFyn23Zujqrx
w9uZD7/cIVqeU5IOJzx0QvUm9Cmc4dnvLIrwyt/FxeMkPPVcKwaruSYWt1PWkk/Sd9VdU6Hm0J2c
i4TO+z1Sc2OY0LOvZB7+pJKHUIIT+j5msJqYpCNuWgfZPcIZKthMwLodLP70q+PL6cwCGMFxB3rZ
BXf7A9w8NSSKIf+9uEit3J7PLKtlZCwyjVSC1fDBu4zIlGqcEDfc7kNTtDvbeIuOFY1WcLwDgRqX
JsQDWQm7N0e9oN3uJaIOSdjQVIhZF9/XLbiMng7JX11F6D3PwvkvT+rh55yH4tQh6Dufapu5jF0o
kTVuRQokqEic/H+wYFmNU4HFna3hx69d1CRPFtM4sBHYSOahPaq8vixwtiEQUssnfpwhii1pfMSb
585CbbnNoCabsorbpoP2eJxoOIx8148QVW5eyAtM5+VfzoWyg7vz3G8ZIiatEnqG/VB0qEg4mIgh
xUxz+HpduV6bxMoh9YoAx8c4cXkePdV+Q55xTeP/tT28LdsZUzyvaZEmmgUofdQ/u+GHW//sYwHh
7N/bxVuGlKmb52VlVw2ZiJO++KkgX95me6p/tqAbi0fKRxEHaQshc3UeyT2EZA9Q87wOCaYyN8kD
l0xqLZzIE6gnOJexnaOerd0G3kfa+FK3KNqDogJVyymmzmHeFbmx7A9MWbxcFAz5kRiL3UR+MJhC
zNAeOmRheKsy99V3+LgTIltFxjnSR2JHRoiMkyKfQFes/ikr/jMN2s+Or39oGT5fNYBMTiVP9dKs
TmQJg58R2BVB3Ox8gKUjTJE7SJsXYPCjIxx9W2Hm8SMJq+nrpgRT0M5fwAepvCZO2gDOIcUJMlOH
eNzBrAVUgXE65Hwao0G1QRJid31cetzQeFAH3ImLrfQ1Xu8WJNanThXWPEywd1anSEMmb8mn6rqd
pUljLDRci524CxKn8PU5y9PsOYRo5l0uYHe6PWQsU1pgrNiTHzpBFYogqR2eJ77T13eNA0lILovl
GKTsOlkv6PT8N1CxdAjD3aqfcFhsRzDM1alzlMN197g0MFbjuJFc5MvgJ10TwPL+LUhvI7GnB2Hr
ZAO9RRxFo/L6IFmUgOfKr2D8sx18C6pMKiNLtUuhBBckPdaRUxmUX5jw4XXrqx1kWXrXJDSGDm4P
GwfGAA6MGuohPXIu7tWoXjTf2ThYYmMK2c104dLLfD/RROHEsxqzjS2ULK4LkAHerAkK5i8wxk7H
8Uak4t5HclKn/Oft4m3hMdDrRUiJc0sUrwVM4oZ7tpLE4WKjrqJKUJPaOA5cROBDwZdhhuJqOePk
E7Hwt4CiQjymN7BKhN18BY+Z7c+xDScDyx0JudfoGL09jfqExML2xh0VNFR6Zy810hYxA8Zq5lQN
NXDmkqeefauyMvHk89J01814q3r++/l0HMF/9hsNgy/6W65G7g48Z9m37fjYxqqB44xJ7i3F7Cez
B8nuiGvYXHps74huKd2kOIrQwRuVRunlEsJpFLa7cEyp9phittKNqxwHzwyKjBiqU+4/tJp/bxe2
E3Nb0cYdTM9ylqsak0TbNvKnM2fDAMt57qibq8LODBCX/SjVNHh+UoDpe+NXRXMzNvBJ3C7ddiY0
WY1LHgWFmztYWcq3Nl+AKu9Q4KhbYCqi5Xcu4bZXNn9HMQwUO5LooDzK0tlZPm2xW/9/t/5H1QAa
EUHlxCvYYRoCGGZHZbzzbbbSDUDHMmi550V+MmYcFkc1GxiUtEF6+7MdO1v5BpqRxh4ij71jSRPh
eRyUimxX380yUZjMxqr1kJPdVm7SjtkZm5bDBINyuYSwCC6uHFcGnGfkd8AkSbgYV4g6jsUTic9X
BcYkMwqvnKoGZwAYP/Jvi3RfZL03YiyTtElgrJu8KkU+LEmhBeZOWNOTJT7VMZzlt9tuq8CAc0AH
0YdLNCf5EB3HGOl0c63fVBHt7Cls5ZtwrrthkXW+JP3KdiiaIkMNMopuwNvn123aTRpjU/KJUB5O
SaCDT0FTn1Xs7hRtGZgmfXHOhY9H82VKcGsH0yh2lPCfRh7XIZLidrsHLLAySYtL6pSsSye0HsLT
h3GOvwbTdbQ5kKn+O+E0uPONMlyhJpMv8nMum+4mZ3i5KUcnOl3XfGMNRp55nDuwhMA9P4Sx+urc
5OkOZG3BNyAbxKOnsPjCMXBozmRkP3kM7zk3fEzn5sdVrTcpiy1YPplbxKgC5rBRNd22+jrtFWpS
FlMi8ASrHJ3gWesUqjyJ/OUES6idYWMBFjGAixt9rYohHxJv+t5Un8FIP8BQdTsqtrIN0LZ4tZhC
L9XJAlFcF/x5T483y7VXQKaYHWcz3hRAa8KQGcdnicT4W9VF/XVnjP/jLLa0nmjuwtK7C8MTicry
TMc9NXELWImxxlYa63fBB50ov7xxZH2fjd7OxsoWdAOrAWdTEbXZkIBDc4vkmiQPA8zK/Q6YbMUb
OB2ozJgv2yGRtaoOrP4bD6CX2pOv20PGFhgDq3KcZDXrQCc4SNz2PTuFY/a8XbRlGjBpi1E8RCIt
MBonBg9bJw9mXAe8lt1XMFGineBbmm+SF30YTPed6+mk9n0BMeUK5qpxNF03R5pSdrXkUMd2J50U
jfO88PGmKINf28GxNdyAagjRmcl3uU6GBT4zIrxES7XTpZYRY1IWZ4a8zMLv0aV5+AWiXadi4s9D
uueEYSt+/aJ3m2FfNIPGQUUnPc4Ok5/dKI3kz2pPEc5WvIFUxfN5Gh20nnUST4OOvIPIzc8JT4zb
gbeVb8DVq3iKrFWhk9gvIKsYHelw6prsvF26bcwbaG36qvcjPCwmTnAHllITe7dFiftyvpfdZWu+
gVfSVAyOVCOm+IIMHRx2xIQhX1C8Q+L1cghetr/DMjxN0uEEzyO3jbVO+ALB5o7eVM2VZABTxI5r
FudLnfZJXIoj3lRv3G7vftDWamNtTRcqZtLC0rWDoeQrDFuCezZh+3pdTAzIBoEMsUQ5fTJDjP/k
RgxSEFM77+wLbG1fO/wdrMJ84Jr7BRZX7h2riN6UWfF0XcMNxFKXRSMdEZYRntoU9sWQC77ZLtoy
HF0DrS2rV4cCRyVuuRwlrIwY7c9C+ztgtQXFAOtS4qmPjnmfBG/RcKbtlcUaKA1xjIxFBaEab3CO
fsiTSafftgOy3tR8QOBwDXzGIQ+LALcqSRn+WOAyq1T/mcsFz4fLKVXBASYyOx/xcehhcPrfAUPZ
NLh5hdhkvS9O6VSIxB0cD97uV87FxGQM1lMAB68qVEnH/W9Mdp/6fHyD2M/eIXZt6v8Hi5i0QZhA
SiiFz32CfNg7CSfUQxn5p9gDlcIpX1w8OB7nsbyVLr3uhYvEBoaJGmkMeUiVTDVJSl0+hrS7Cds9
AywLU5+YRMI8D3kxZHWfyMg/NrJDmsbXoCVHF9cuXvwiXPdQTd3Jr8qD6zY7IPTWwfVRHA2AOxOF
T1HO+4Tp9KQy8LmkxFVMd6eW/pz7NNHwik4j+dCkcqdO2+gzgB/0URfxqldJFg0HsXpVQ3Vlnq+a
akls4N6HjgRJe3RTCg5TVwZnyJSdtwFqa7iB/XGeocIXcIVHWsLuXKdKT7Kr+1NYNnu2P+ty81F3
mHOA04CaAskdCEZyOJojyeFno6IqxzF7kORMeToEByrxWrATro8nHWISDN25HZGkIhCuJfoONfvy
UMf9UQb8SebyNnK6h4m5VzExick2rCGk7URDpZLGWcSNljo4upxfpyhCTPm70umnOugwrGCF4B78
IBrPUaH3PCNtcTLQn0M6Iyeq65Jocg4+GLJnytSxmquvi8+KU+1Fp6jcUy5bC/1gFJiEQZBSYAhC
ZJfE6cXHve7YZlAu+Ap9o+ftkWyrwEB9NsmeIYOwS2g5HNp+/t6yLynJTy4Ld5hYthoMkPd5MXUN
rtaTemYn6YXNoYQAnhDidzHuQd2yBphkL5Dc5p6HUZdUMJty2jCBEPxNHnTNgdPxN4+xBCxeeBxF
qnfQ8vGmgkTmDFB5bbFAgzuJgu7eEfxhHvbuAmxFG8inEY0g2NGiaFjUVzCEIjAL3O5ty7xlUrdw
xYuFF0zHhI4/vIUdUxi5LfmeIpSl4SZfy50i+Ee4kUwGLz6lwXRSuTxd13BjUx7goJI7UPBLurI5
aKgZp+orm/7eLtzWbgPRc92ubiyLTOo2y34Qt8ohb1S5v7ZLt8V8/f/dnjyGE0UKx1GZ+PRPVpeH
Vgq85O7RhWxtX/9/V3qgApUWHKUPYdee+hSZRX3k7r2x2ko3sNvq1oG2OkqXHge/t7rLpr2EFlvR
5L8N512eZXFWwfKgJv2JtXCb9yBYd9oOum0PZfK1xJpKSxcQkltweCeKbPoQ6RjsAF56Gl8qWDHL
X5NX3LBZXXWLREx5vGKs/SJ1Jw72kId3xbSpxtdaLfWeE7bl9ZKYlC1MOGmqwOlMQvmD905CMnJf
CXGnCGiedf0yyugOtgM/oDj2ydf6oPGMRqPpuqnDpHWxPKKwnnH8O1a94ILyvp+hX5iS83Z/WUaD
yevKi3rpBlaEd0Or4avVpvqOpk79fF3pJsChGaXhYBnc+TQ4TEV84MWf60o2wO32BZMgWw93aq7i
GwjeeSdk9jY7UbEsayapC/zXLsz8bLibWI97bKiAeOmBBQ9pUB28QF2K6nO/l/e4tviDnYbJ7moj
5cFhFXGvGshR+ZLfIJflifj8f5x9V5OkSJrtXxnrd2ZxwBFr2/MAhMhILUr1C5alcHDHBY70X39P
9s7d7eFOVFzLtm6zqs4qgnD5iSNefj1S556/2e9inm0ARO90bPr1pQvCvZ6TJ+1l9TvX5+ZCzjx4
2GiLsaLVmME7gd+NGvRKCAsd3/cFttcyjESjecmwMN04lcqzT4GAE0xvxOOvP+BMoLSFeHUVmzyx
JONxGOhdE9yDZnkdEVNU8wUEwpkp2EK8+k5Lu8pwOnpCF6Rl5VsvE7zg4n3vv7mjCTOrBxbNeMxA
9PDFFYid+ShudHLh9c+cEXSzi8eedFMUr9PRR/NY2PZK+fMF9NW5R7+N2F9uUSqgO8zUjI2Wmmsi
yQ5qL+WvR+VcXr1Fdmk0SQPGzHQMO/lgqP1guN3Z7m0318oUKgpeF9KxUr8BxI14X2c5oJurO4vA
+LGjmo7MLfuU6HtD3IXj9Nw62mzlqeOoTYEogYVKboO6FgWLgE2m/edfD9mZY2+L7EKuMKFSPE3H
OF73y6SLcf1joih4eN5pjocdwMVYWOwCcPzc3G/2dSL9RhnGp+NsXVEj7B5M9S78Q7DFedneh64S
x9TLetwxFUKLzLid6eNLrLUzM7FVs/OmttLGF9MxamZvt7bdaeUu3sE+5vuvp+LcB2z2NCyeJmhQ
dNPRMa9cvM+T/Bay4MLWODPyW7SXnw4KnQg8fPRa2EpwQFvI7tfvfaZ6skV6VT1ZTcLxaF9/hzJ3
7kC7eqMymexbZi9Fx2cO7K2XaT8aWMJAnevYomyWd568rQCB6H362hP/wq1zbow229iAsUr7RWIJ
tX4xalMGbL1wXp8pZESbbdxSv54I/jtmIQOpt39W0VRM3k2QBsc6kjs3XSotnVtFm7u5iTJ0gAZs
sdBFe+XDfVvQ+pMeLjXmz03EZgvLbrWQjWdYpXVwZ+M5t+ZxTELER5fIQmc+YYvyMlJlgVVv07Am
ZYt0glObJ5mf1+YSdOHMIG3RXv4YtqqdMR0dqsnrEh7JYK/H5RIc99zjNztZRSiPE0AAjovHQfhw
+WS/xeRSM+Tc0zd3c0+yyeNdiyvB3UkQBSO/zxeQJH+9m889/e3//+V6FsGkgsnzxqMXx4ULwzym
Sz7N3YWNcOaw2OK8fNOvMG3HKaoNXQrjJc8gYu5X4h5Zp68kSb/9+muc+5zNXs7qNuakxtfIsv5r
knpP2exug8zcwKipoKO+ECedW6ubfZ0IWIgpgY+BUQBJH5Ngyk1yu6Q/fv0tzj1+s5kFYS72odV1
jEKVT/Re0M/NdJLthVDs3Fxv9vJQs5gOC1ZS2lW5bfo3DZaitpd22ZnzdIv58nXMeivT8Vi9Ofak
YrVFx6NLaeyZl9/CvljKY4ilIkeo41iBpaFeEpfd2yhrLizVc6+/2cVvpYVk7vH6oP4fFucdZoSQ
v57Xc+++2cIkCYIliWOkH4H50kesHEa2AEh8SfXz3PPf/v9fNnE4hgP0UcLxqL0E4gGpDm5he2nA
3iaX3GPOiKQEW/hXNrgUQGhQoY0d32ahckbfM52NVUHJJKpn0ZI2PWrez+wQp4EBW1x50DJgiV+z
fQWBlaXsYs2HE/d4woDGzJYqHziLLoVs52ZwcwhUE40nKRd7jKXZ1ZyveLOLVi3nHr7Z+unkp32b
WXskGcy/ZupdceiQlL9eIOcevtn4TVdTmLzN9sj9cTenaDy5uk8vrL4zMX+w2fZxHY6sq3rMnGQH
JyscLbG86cGTKNq6ukkdVZDEiu6E779PvTXYQsugLeJ3gH79GZXAl6FRang1LX8feznYosratmOc
+NIea8z3VdMadlOvWFiqmuYLJcczW2oLLRuzGaK2ULlH2/tDw+o8q/WBj+88ibeKeFQgYptmYRG1
iW/jQp6YRbUGNr5ff72ezr395kCYuEerDo7cR6e7Ly4Kb6iEJoF7Z492q3c3qTBiScDtsTUCBV/9
FfqBt3Pa7N739pt97FxneAo2zLGN0wHWCPU3HrW7aPYvhVRnttuf9Pu/nJfKr5vFwTLzuExw+44i
p9EIqi/FPOeevtnM42SUHQwGf46DBeQXSfOR0PdRkII/ayF/efcRzWkYfuLdK8o++8N8Ffbe4dfj
fubFt6CyKWgcm6KqP45BXUYIk+F1cmE7nXv0W6L0l7fOkMoRMmDFTN5j046iyCg6h79+7TPJ1la1
zp+1oA3O4iMlwasYnyW1V6hP7ms+7dMmBPLhEsvpzLbaCthNmFBohYjx2GaRvM7g2/gD7jbpnEti
L1nynBupzdYlKJH4g0/tMZUQEZ6l/VZN+hI38UyYvHVFDRvY0AsdQM+k7Qoaf2xnCP6KEkotTL3+
ejbOjdF286bGk87gI6os+ciC+DvsmD4mEbzp3/f8zT1cD5po6fB8siwnqsYDdJZPwfg+wFyw9USN
F64UhVLAsSY49fXowfOt5l8lzDHeuVw313EXR0Hvz6E9NjPv8oi23wLQeKLAHHhri0RmCszs+F2z
QbYgtCGcXd/oyMKBCZiNt7Bo8koC9O6vJ+PfL1ayBaBVBnJmCXRoj2ndNAicGcwcR/O+eI5s4Wes
DxX0VjBScvRgI+jKTvfvqv2QLc4sVl4Lqj1ePGvEoYolhFPjC0XPf78ByBZi5qulidfB2WM0/8HB
dBymnDXva8WQrU4dXYBTgrSPPQqI0HTyBqpGyXLhxc9N5mbntj7jOk7wbOPH9E6CLYXoPLh0A/z7
o4dsIWNtNqZ+GIz22Mce17kQaoIOhLY3Sbu2V6Rh1S2IkOx9IBKyFaQDqiRJtR3s0YbtIa2D2zC8
xFc/N8GbDZxRbdbGIM1wolNFNKi7Kl0fOggdXTjizkzEFi5m+gSOrgNSDR4Nh2GayloG77riyRYd
5hEBVqLAo+GBcBJNWHZLdwGMdO6t3yb+L1d8BV0eN4UTRtzL2G3lx80+FF584cX/fRJDtiJyb6QA
iEj7EhmSd1fX5jN8kj/VI+qoU0pOgYo/Wck/d+mQvm83bOFhrouynhgjj9Ba84N8TEdO847G/NIK
PbOMtmap1FtlS4WWxyBoT9IGn5N+3rN2ffn10Xxmv21FwLoh6E3FjT2u3S4yXg404DVZuwKfmqfT
pdLnnxnd/9vbJlt4GGttZg3pzLH2oOonvi+sf6o17KD1UKg1u63JtYh8YN4+1OkLJ3IH4eWyEmOZ
6K9rx29SLypb4NLXi+Y358Z1E36vqJYOPVzZj1aTA2ile12Tx7gd3rnMN7vfhR7tuXbLsanStAwI
0ftF+ZcKAf++Aki2KDJA0y2wdetyDEBSa8h0Ny5tCTrPR0nf55iLY3CzTznMgEhg1iOzodz7Bq0C
46WX/G3OnAJb6S/I9PXog1fLsUvWocuJJwNRpCyKv/96WZ97/qaUxqRqJoHK0dHjYTHO7S42l1BA
/z6PIFvhL8XJ2CAhXI5IzDXPvXBovbLljsKHIOo7VyjLyPDSrxUwSAN8EH78+iudWbBb01W3+HpF
v2MBAuyVrlXu9R+X5VK6eO7hm0vdya6OgD5ejqrCpdt86U0Ljcf3gR5Rx/zXteStESw4UgzZMPnX
ZFZHOH09RjAH/fXInJvszVZOVud1Q0OWI0xVGuQrMc/nPrsw7OcevtnIdVSpAGDj5ehb3X5IUYgE
UF7CCOHCLZ6eMVclW1RZ2xnwz3mmjxJaANFLTxJ2ShdBhxsUNir9PCckaF9szZsmzP2gX0WbS2B5
BMkpjbHkcgQtth/yCnYP8ipiwsfZHaYqeepYNWdvRndjc7Lr8oZ9tGJq/4CuxpgeRErCdAfNSgqa
HumG9EZZI4c992GSsiOz8c1PNNAh0utHQ6tg14ozoXQGVjDFJKBRByK7zaYDW7QI72urPXvIgsXJ
q0E7Ht/OOo0KR9dl2aEbfJq6IPqolRu/JiyNbtkTLp3BX/PFB/J9vyrpf2uYpxY0YsYwPoaw1YJU
V9+NNdb6CBahWvqwLp1GbwjesypSz6QNpp9ugR5i3sytA9HQt+N6miNr1PfQJ/WAx7C3yuUYNrq5
Bu9OpNcdjHjW53Gaa/UMq491PEIFJJU342rEVMSTQOrODAxdHjTXVf1QudbyHVcgqBa8zmRcdGFW
+XuwyFZ6chXjrFwsT12OzFm7A2xx9UOUgBHzA3qXSVhkOOnqIuLcfLIdqarPcIefvjRwc/GvgiE1
Vdkw1D4OjW5FnA8qnsafZgIb8KEF6Us9zDDmTq+6aoLgNB+kFEUyqtQvlpm6NI+HWMq9bOMYThJ9
NbhSVCai0DLwUMTVIL+avVubSBZNsHjAxy9Di6lzIawB/HkgBHWJOUmPqYj9/tB1sqYHRjIblxmG
tsoZMrd114qqrUo6xk4VPiCdd2qaUrkbgX3EkTHBtLk+WRCN0v24DhVwRzpMZQkGSD8VxqzDDaUz
DXIzNDrJ6540X33o5QMn1ibuplWAf5RVAJnO52AUnjhWc6PGPMqk0OBbeEBKNyNNyKdkUYmPYdVT
U3itzPBlbdJG+1X2LM0RTULumS7OVYWSClxoyhMb7Cht4qCQXRpiB8TzUhXT1Lu1WByrWT4kFNzF
XmZYYzbkPC5Tn2fTy+oSluTNAoAhGJo066E2SFm00/E4uKP2VxMUXRew9kGOYKLlsPMw0yGRM+6b
jPejfPFiIwaRAyfqi6MjvlD3ZM3YAgFdkErUj6TJ+qwcgPFddw0mEOyiBcx8KNgzRoDSr8dnkkoe
F6lRS1J2axy3eyhHOT8f+nql95TNcOEsOKyY3A5C8POoctHLWVzJOkyTvQfpqvQkOw/aGVXmx1Da
kQ1+vQowKq/sGnN/73OpP8HQ+zk2ZOeqMEM9w4/MdSKmjn0YUlG/kDliX50/aP550Gkn9K4dFqH4
brZTJB6buBLyJ9qSJN5BVilIxxyc8TA+LUMInddcTjVlsuAwvtGQTR/8OYN6TTuSGx370XTgc0zp
TdoNXMCcmYMkBAH00X2wwuum+xq65PWh6XhX/QxqeHgbDEfY1d8t/JFM6VDPWwrO7AQwbkeAQRDA
kk+naqCwj4bmzET3HRY7++J4z80Nbuq0LSKKpfqseo5bCZ35ev3sZXHdPMVcVnK3MvBNb7ukzfih
G/uA7+kw8ZkXwxAKMIBWaiPUGSiHlDH0CuewbBDImAM4KF0HaxcCyZJOs2TOw6SX4gYF8BoKemlS
h7sAJmlxaRzN4tvW8+bXWKbSXCnuytA1Q5PPkGhbi2Z5CiAEvWKDSxRMopxVa+7C/t7VEIVu7CP3
+sztWlg/f2mgukKLWMbx8LCEin6fY99CDmR1jEO8TA7tsQ5W2BSUNGqLEKSmjzya/L6ISRzk0sBZ
OMkaeBRUiLRVknLYVzddeAB7OBNXdExgQYVb5+u4NLfZHDf2irkouwoiQ7G5ly60eZZ28guUy4XY
NxEn2CStJz5nAQY4Xye/uaet/Y534F/JGrJvgfa1fFQ8jaFZ62I4ZkHazU92noOA+2lo0tEVSJ7J
Wg66XfijCLmv79a6gZj5QGLS51UlDKxNVBrXt91Cwz2set+ICf4tfD0QhSVL7KabCD67Pc7V1UqW
88Eb5j1c/WpzK1VPMHozLsvCtTBEzI0iJswzyE+NOeO2ygrpdOPnnQPRNJexslVh6hUQsn4c6+6k
o7Vfr0M+TDr3XTLC6hzM32w/h4rLQ9YJby0C2kDMnXkp+DwJig3LyVchuV1DvgChAWGhuJiRnVI4
YZJg2BkoeaFK3PjxeG2XGhr2QTQrPIXBaMn12cjyOnRrl7dJFQZXXc1xOmYVGlulsbZOixgo/vS2
6TyDteJWDEgUty7K41rF/RftRtN8TlamaI7DjrZ7TfouKrNxDlRpnSC8kGEm+idRO9/cuDoGAsCD
lXAABj840jet76o3H+cqbXfGU7rNQ5HUTTk6PoZXDSh+MH0HXeHe81lFChoFwXrwgiatCqal1x4M
JORJrkCB8T9FaTx9oTjJNbS3tVkKNUsSlSvFAfIwsU6pXeOkIidFu4oeXCA0II5zNBeoPxFSMvDO
SJ4OwSqKhWmvOwJEurYmh3br2N366zxORTdOAOFPPfzeIZo+D58bDUb2jTfUDb0lOs1GGF1gggFw
gCDo65RY6rESkLgpfKxjlEFyWCdl4WFZHD3aEUHSl0GEtsohEdv5MPDp4gZiG1Ielr6KljvYnkGU
MJV6DEuZkh6RElT45oe1gtFTXg8ZRpRWUHZ89OQi2/vQQZIXS60T41owMs+imHS/DAcF8VN26hNI
vJUx7nzcva1elxLnWbN+FoBte4VPgDAtsJo6GJ3UE7jJ0sSiOsKlAkcwOuciLAHKqulV13f9nJs0
wn5LmmGubumEeOGNxwzOVo+9hPSrD4LhlesldQ8dNODiEruU9RBA6IYVYvSj1tfI2b1g1wc9IEzY
5eIjmLIQ9KIIBPlVlA3VeCOicO0eHG5l76c/WCC1aEfbN8MrASaGMV0kczJEaAM6z5vIKbLEZoBb
WfDC8Tbu5yhDNLVJUwUN5jhJ3T7WVjQ74uDOeJ90kF7ec4UVg+I70XXRePATgWqjN7dlA9IHzaeK
Tn8Aat36ZUv8JtmLZorXJ2i8hFEJ7W8+FWRaoC8ioUDeFE0GD8z9mPSNyJmbrbcTCR/p9QLiXFDQ
KspoyVVmsnxlgSLFPI7BUs4mw4wi0OriNzSX6vejR6PHsVvD5dao2tYHEbVyPGg9OKx5uVbDjuAa
73IXND7NdY0W4IF3i4jKig9r/RkliQBOD2qAZVbiOv8TBQx32DcJndUODkMMxfOEGwkD3XlQ10kN
k4Coa+k1Wj82PGRAUdVXayu76EOw1ks5he5+GTAgKoBn/FhFw93cAASF69V130OY9MFSUDYaTqDT
Eih7PcCuJtpXOCLuwlgokzsiAv/oRbAq3aN5xcdTM0FvrWyFP9ASNxl/dpZM2XUQB3OXZ8GQkXJY
W9fulmAypEBIwOBugHiq24UNEoU7OEaI5JAOFK3sVkeqOTRrJdY/BByDoc/tBo/ew7t5neADkC01
HISHObgycyJ7OLx2atinYdhG914Qz2np2Xn9YeQUQjiwcfERiYrFibuQBHdem3mqzwMZNjchrX28
gE+ifTc5KOfBOj6tQBXRXbzj0D6pCtw0Q7UbNG7hHAZOabCfLUtxwLoo+RGwhDD4PA+Vv2Map0Ru
ASbrCj9hg7+jawvVvM5m0RfR9d7XyiB2zNc2UV6xZFDOva44rbJypmN/g1DUP8BMBGvcjXyAq0cC
oemk4sAqpUMD4zHf+CTPCEuWPOoZPAT0uCzBSVZj8sIsPPJu04V1vCCpMNldjZBLkAPDdeI9VRp5
HhyJzfQQRwl7Q7eT8FMzcgGkJO/kPRVeNHwbXbLUecqjOC47nNL+Ee3ECKJ/oGwgSBCk2elqalt4
4zkcDT3qP7iVsWVYDnB4YAoPvWrkhZ0UOAonwAiu3NiGouAZIqU8RXj01KZCBfCb4PyVIpD+nDI+
Z0dJu14UQug5OlRrMN/aceof1MyVd8DpbmFmnryts0lMc3Kok9hHcpW2rD6kSukZZ1Jt6B2v/cne
ZTTKkj2Zx3V9zPqeR6+yZvb7gj3yEwU+mFrMWIXwmFmXei7MGqa6tBW0tQ66B9LzxoxJzA8hXj+7
p/5K76JFhzgUmzF88lU1vw6uWeRhskm05JShiglisWaklKi7yz3Xo6z3Il6Qi1DnoCnpN15CijXN
3HxlXJ/KImkaTT7IvnHkNhwXqKIjbwLal2Wa6qJuZ6xw3JvyTUkghg5JqQREZnMfNi9yH/EusmXf
d5nYJ6G0zZ2qVcVLiOLFeheTllRHHyaV3a0dyNu1BXnI8Lrrg3B9CcHsWa+A+VrJS1AbY7+z1a7m
QyO4TXawqornA/KIIL5HGCOzn31D8Zag7ZBwzdt1cfF9HIyoOMyCOf3c+lx/JXDcDP5YTDyE1x4z
SfZFrYOaEScioS2oaP1sl9WKRadk9nGzCgVj10J5/gwBcukI9BM9WZPowcs8/xUJJVJ7aQzPdq2V
vrmGrcHoH1oAMvl+aWHT8KauPJqjP5Kmh/kpzJyQ+EvSFx7Y+C100Vwc3RIDUt7RBYuyd3pBho+c
knZ6vzo+jyhvxMkAo+N45CV8Zrl31Q21g+L6wNgn54xZSh1mIJyMA8DdRRBbou9SnJJBWYVRQp8W
6Xu6wN0xzPB37+T4kIyt2eEXUGabwrjj+yptSPYTmRqddzIR1Bw9PwV0z8wTEU8LMtQZKcNSsatJ
oKDIUbBZvWEfQoE2+xziQG14juoSArU06bsgZ2INf2j4mfdXRnmBu+pwEEE9xZNZs+ZJ1NnpxsVS
vxHGuVnnH+1MICsYLq1+GuCU8iqJC1EMYQtzuaUR+z6xNu2OUVz7H3gbZUHhTX4FrSGyIi9WI84R
tAkTBzAKPkqUavGnZGdh65J+1D2Eiq+EplBy9oeQpYeEewFitqqW0ccUBu9BrpH9t2W7+ixp3sxK
osziWJFL9Ic3ME6/ps6geLBOZkRmPDh0y0ceLM0OhRii8kV0dL2ga3CmOrslSeL9eNtUCpxMmK0e
k6QzpUGBvLBJQCEQFegHqVx8SLPwkjX1mQLhljjZE02U3/X6uCDrKqGuDY2OZfhnc/s/vi3/Wf9Q
D//dI7H/+C/8/pvSa9/UbNj89h8vqsO///X2d/7nz/zr3/jH4Ye6e+1+2O0f+pe/g+f+83PL1+H1
X36zk0MzrI/jj359+mFHMfz5fLzh25/8//3h3378+ZSXVf/4/bdvapTD29PqRsnf/vmjq++//0be
ZGb/46/P/+cP377A77/dNLAhf5UNEAz//bj/+Ts/Xu3w+29B/Pc0pDRJQWKLaALt9d/+Nv/48yf+
37MoTeIUPk5JEMRvNDWkcwP7/Tca/z2K4jTLIhL58ZvyoVXjnz8I/55mSZT6PvGzFNWS9Lf/+2b/
Mjf/O1d/gyfRg2rkYH//LcQ/KGn/b6Mr8SNcqzH1aUSjFEphW2AgeidDMKAmUQYcQRr/2DL7GneA
GFUsegZ1+aZSC6gLSQ5T3de1Sg8LBwUnWIIRRUSFMi3tT110nFB8iSIFjWS9Dzx346lsvzTQOUvi
H2miYKHW7nutd41eHqC8eJqH5COkGMpq6HYrFBjgWPYNdtrgYCd32Zh3bEb8RfbTaG6jJSlEmzxO
ISmsn5ao8eyEiZ6oexjlNUKvJxf0NzKUL2xOjwoBfmnhVT/p9aZOppPhOICHpIK3zZdVzocgJvCD
EOFnswwfgvbR86ID+NKvyGnv+t4eUD88rVBxbbUt1eqhlNYYkKPvJ2L3ZskKjuRgyL4n97h09jVi
WoWv71cPLXuaVPY06PHUrf4VR8yVSAUaV30HHyX4YdUFZNs/uj0E7cDqT4rY2Zuuh62XDVFnbK/G
VZbz1OzUVJVelAJ2viD+nXe+5TnY7w8myA6yPq3w2AND5n5y1cnKeN8289dw8hFv0TdvsCvzEe1L
U7QjqkAVGvpIdfZKhzfpZHbpqh/XLOrzRncPfbvucZ+3eSCGOyYOHU5GZImAysHQTLBwr7h90gE8
Zgn9ErBhjzpn7SYcmKK50hMJC42KOxdI5hCQDVX0kogvgD8/a/gAKFCnBUoTbqBjqdoqb1Mw9FAk
xtDTIqqCPUowj3zCChA9YEKzuaUCNVmFtDOck++KosbSNR9CfAvntziu/GL14DDwqYrcTQxTSzOl
z7ZHUmRU0fTjyxCnO/bm3TXar7jZ4Z2VyDvOUC/AHb7LIIdcpeJ6adVpYuahZwJIw3a3+kWauE8N
re6oJbmACTjJ7pNe74K0f5zqaEeRDVlNT/D+gTrUDOZZdd2Grz3tDkbMBR9fteV/tMubz+LUnXoC
U7gQ5dsG8E4zeaipoq6j6Im1T3ReC+01BcqF135Y3yXEvwF4E4hNWpVTtIfVxK6zg85dAjO9DD1e
8Huf27lBXlS9TP1USuTpcbuUCv0j+EIdoAVaUrM+r+YGHZQ9VDUA8qJkD4tXiMUD5qvr61ihHuYX
EiFd5ZDUeV57z8IPmU0/RGI9ITqyKHx2TywYP1jiPczNtamPfWeWXHXxVdbIHdihdw0X16NJ963o
XxlFHTCxDwlTe7t+80X8nTYJXNDQ2Wi86s7Y6nMH8Drq4ln60ibefoaqC2toj0YjaxBjBLJAxfXD
gtOwGKvwCkGYn64f1NDswmS6Ce0ASgdmFnpdJYQXTgQZtaXLY8Xljif1Luih7GF7+lmhV5/O9ZWX
1MeAxKg3N38E+qNF6RSySzskQh9NzFihs+XQ6uWA3nPsvOshu+dBUnjuoem9H6xbb0wY3v6ZfrZk
54H8P7doNLCnDPUupA/h3gvrr/7ovgykLlhc/2Dx0ObzpDrUdJB4NNMtreIPQ2xmiD6fSOTe3JCQ
ZCLal7BE+97o6tH09dFk1TcZU1vYut+pyFe7KKhfsrB/bQSKqp6J7yKlv5n2Sifxte+hgEFQpkRN
+rgCXpFPI/3iRntowPkSoc92U4jiZovmUNAxXMtl1ypxjWKq2Im0fh4qeTLme1jxKyCcb9EgGwr/
RHvyCQbjj5mxT8nMMvg6TE8RBB4pV/toUTsHj4FW+XvH9TNv9Yd1FE+rdBCTEodpzkrVsyceLti4
HQAfXu4P2bEPd6hHvUae2rcJyl4mLJKgeQzHpAyntUD37GNSsZtQiTJGKyYNIa4OU90FCv5l83EI
e1minA48Xx9+lym2AYdIerk2a537ZmJ7DyYv6ClLMuAAVqfRfJX192zyQcW9YhYbYX2R88vAm0M1
LTvPi4tRuX0QBteGyJNPuzzGqRQE7BElEaThJoN1nX/NQQXMiexpLgCcC+gKM87P/pueWvvHhJON
rqRggYaxZZj3bCw7Mx4AY8j7esxnZ08ouB1iqm+Gxf8StKvNYbfyOUm8G4MsPbE9mgvBM+TNx0ML
h7XGZV91vP7kNLyzCheD82VaTHNwSKoWeoZYygl4Tbh+40Ive54mKJzZ8TboqpNk6lMH6XWyBscZ
J1sWrLt6LsdII2dEYq3qgszBjMD7KWQyr7vmrkaOxl26DyuNYsHSf0G79aenxY866T63s/xRQetu
5lQAG2ee/dU6KOeKPwgs6HogCafwqWoQc4uI74CESArFxX5gw6uqzdcMheIyAQ0Rahxt3mCMddpc
uRkJBWrs4eKKQMlrfwA/qAX9qMMLZ+wDusSHJagx0OFTn/q3KAT8HEGNTP3u0VYvvKm7nLGO5qbS
y87Xy0/fa2+b/0PUeSy5jURZ9IsQASBht3D05Z20yaiS1PDeJfD1czizmE2HorsrVCTBzPeu3ZgN
+uzPPG7w/rB/2fZTr7+6yQGHXRIrNROagMJVZnGvPIuzo3grHT9ojeYDuM3srXBxPLCw4dwWj7u7
hU4+qEAftW+LXiiEdVm1n3YpD2tTvqYGTRL7+KexST1K7T5pPe26tCl/zxoDdbMtZ7QxdsPZdlOs
4GCPah9Da8m+a72KEdS99FsXVyOYmGN+u5NxNa3lczfLB225A/xa+6FVxkX3istmW1errqORjipc
zgmHqc0SLehgNH6EQ4xH29sXTdaQ6HYdTSB20Ti5btikztGx1DmFOY46ZLjB5leHtbdf8zxDbt2e
G7t985fqcdDFcTHrR4kkKypr95rWe7QMeON3bbpY0vv0ptmKvecIveS/VIOIW55LYipN9+Bs5q3q
h4tTU9+UQ+10eaXw/o5zUOrV2/0gd1e4UKsOpG1GXWEH5EX881IS21jQXOqtrfWllfIDjDLS5fJg
9FU84aIMCosyzp1KSkMz4TP8a2HWv7S5e++leGPn/J35JXRqs+fx/ZjMtPzd0RgDeKR56plnmSOg
dUwYQyMPG/99tdwwL0fqP8kH9E9+/c/xukPu5aga/xlE4VnWrdm+Xdi7jcptgljcoJTbodb3Ryyv
j1Y3XM1MHn0N6kI2xcc9bjjz7Keq209aGlf+e7+V7zaImJNReGf0CWVaPOUakCYPfV9GE2/GXr71
jvkw18W7Jexgt82LZk7PHRfJqMlEVv6tqctzft7SV206wHWw8Pov5OletWqM5pTE7Xa1w7x9Yvn6
ZVUN84tME4dRirX7URfZrxE62PKyvyxn48kvutibXT+0PC2GOSLhROegaX860y9C6jwDp0EvwDVs
12OyyvFQCTdu7e43Xw13KN9dYf/Uo6pC8sQiDb2LZu1vRrf3sXR6M/Lr+X9/LW7RSo/1WTt7uXr3
u/4dSl+9LPt0zkpBFiuKA7ngbRFjR98as+sutjm+t4j2s9aES540NdphF0hc1/twd+GVYNnzynmo
+cBPpurKsN4P7k59UaOnY5SJXEPzKj8tuYeWQbloa9jh6KVvVc0N77lXXbYvwIo8BK04AEndGqFi
6n/jucnDKSWKgBF3NO84lAUlZo55PFdM3ar4Ixv5U6b2uTRIkszpGKQbc7+ozQoLb/lblAi9KFeS
bv9KF3gaj0LPwzqngdUwDo1tnmgcD0WX+yjaMg40d44N4Ow45fINu1I+0anmeu9UBWhRPbmJV87/
elcPlxEucrtpHdMJUFho+pdVps/wSSgZuZLEfz3XjawY+1Y/Hnf667rePdl335azmn9sCKPA8IYm
bE0KsHt1MDJCC9T45WflZfpy5+aFkLszaMVLzsxrDhmAbXG14VCzvUh2989SQq/Id21uz9WqyVCN
+P+QgN0vNBFJHOChSuXZ0j31NeHE370y6DZxrk1nurPgSEeqyJucpBfLlxRgI6xZ2kXwvzDRxfmS
XzR7maKeCizPsLkE+uNUNyIclumsdSjp9H36tgoIBW87N/kIgMpiYTfcUdBm0ksIcTtIaw0m5Sem
/2VMWrL4f9BBXEsV773DfYQRA6lRoCmNYf81t/QY4jzWXC6zrNSisU7fM30/7k0fbPJF38ip7Oe9
ejaRhiRsb1eEKl9z1r42rZkYXvmrfE6zdotALp+7ZQH1N4o3y9+9wG3XIuQtfHMH95KllpPkJs8y
reoTaerEeQe6lPbZNn72xj5mk+HCw9EdtH2Ye3sqimmOyYZ96dV9zM9ChyXXFP1/lq4FlXfMOI/s
yT1joXBheZyJBizzNPnZySpfJ09j5hP227yM8aDGwzpV4STKRw9lF72/h6oY4gp1Eo/rqE9J5mMB
2zv7ir/4uar302iYN0c5J91ANMth7cbcZROxUDbT8O4aD9bwMeakxf5DI7RWiDn+o2LsLPryInng
oP0igZdssK79csMJFpichKbsAyJgY93+HCo+NMbZuYZWIZzGFu73fepYRmgoZ01sosLX5a13Q9f5
qVz97BppkM3p67aA7um0Hc/bEWgq8qslcaGYszTe6BhGWfLa2joqgyFcyu0hFdOL9IZXySuY15wt
tYw88+LyUO2MFvb0wRIdVB0ZuPlfYfsH6XbXXtnPgItXB4KKJdpAu5PaFwaDKup7BjBi3WRFIDvr
Z6PNB/5r+Td31XQsyjTKyp+1fBVwNsGEzyvVkbqAcXa0uzHry2huYNTX5q9rT1wN66XunUclxO+6
8x9XVZ/dqXmr7e4y7OYW2G3/C2LqeteX7KiIF1S2jxTd8TTUEFJw4DxvpQqbfOBDRBFgQwouC42D
tngyy7uuwhaPBKE86nMrYbT+dtV2JSP8DZzIDnw9/50TdDTm6w1tQTya6mVWVnWpl+kn9QY+bgq2
gylLuQwq78xrifTUiZ25SUDJ0QRN4p0W7cM8WX8KqrbnrDtV1vA2AG7Tlqcz8ddxvfWfS6f/cvIi
Ig00MrSKNbW8eJo45mPOAtsnlb8fDGc/tpX16hjqND1tNfoPXRJMPYuLUTHUKhVOy/RVg3aggeLU
6fhLhR2Zg/iFivdo7gugtI4ErOtfeuKNm2y4VXjmETlNzy1+qUC100X6+cVeyfCYrNCX29M0IY9Y
Vu3JZSAINIbBwE7LrzUz32jvZuTRnPpgFSxUmXazG0MEXobe0Eez7Y3y3V+sQ6fWY5qhS2TyCrPp
vCuHQ9cT6WWo2w1iWn9aPMc95p2TXmnp3rNtRoZUPooFmV11GIumY0voo6aozohSDEa0y9gWP+bq
vm7MGiY9I2Pl30VWKRdffbNmW4PqTmPbq5/g21LJLL2LB3efjws6Qwabf6VRJtZedUlZl4fVFe9p
+9epqgfh+1BY3THLJD/e/Ub/FnW5/SGK8eBQkQUaPzM+lvAkf1Ndj7rWO7T6dZi+tbEKV4dciWGy
2Hs+it3jOQYNy6w5nC1rQmBh/BSwEDmCDcrPoXoWJxoysDtl/xnVNESK/YzG+/mNnBxWUbxBghNC
t4wbpoZvg52JYWQajs3wbGZmQDt5NlnQaHlkZKD1W1QUHEbW1zR2ZOKw5+S5vPY2HWvZoV2vhZ8l
jP+xk/Eiq69O/u70z7Zc7KDMm1dVmsmwQkPhu5zN+h4sBVVt6AYKAIanZJGUeGdD1KYFqGRtmIE1
vw9LU8b2Mr6kd5FcT/0p2uEb1PHVJgdmUeNwLEznbOSoD0vWCd1oT6ssv8ToPw7yU2PCYRnX3sts
9ZMcs08l5X/q1INYaLPkhNNN8LtyfxFm9sfT539eVzP7FFYaO0UZyZxzqxubUHMLkB/8kFuHQHrP
9v/KIQXoE9e5e+JcPk4YcLw00not8jwNlJV1GnR190RUkrk3uP3TnDucxds3+G1s8PIUTyTTrPte
bOlP1Y6hMANR5+fSS8OmTISrkQCYRfOS3Urbe7MKGO7SDbxC/1vkLL+k+hnXijy2pfCMYNaXi7Jz
4LnCBp7sJ2SEBBa12TnHg5GhLmOu3R6H4ZOP+KaBPlQYe3IPgUTZXpjpvHaN+0IciL1OZOvBVzH1
N/Ap1LLY9i1N64Lr6Gnfbx6+1l700ZYxW+Z/Ss7/IhseQbQ51lYSaJAfoM8sYC2NV9AaN9g5Nyxo
8mXtHmpfJX33otwdCDIF5+MqLGEDK0CNNnfyYOmaK3EzYDjE5KmzWVn/zEadfcXs66ChpMevvEkw
ZXNTZzEC9qJ3IF6tRpODpKNV4l/vBdm2wu5+eaU87IWkzdw8ufyVZVbHq9uHbB6vE4UH4xT5nsvg
Qm4bmt7yIUftWMaZc+vZw6aye3KLNdSQ4+81qXSjOOrMikj+O4Lote66zO/3/rMFch2lJuNKvLTx
NsZbSa6zm5BJvOxHZjAkSBkjfxc35THPm0DtMprUGvmjGXaLDNa8COZ5DA1gNK3nxMmKgE7VcN6z
o0K9SVh0vFpaotL5sA8hQj4o/y0a75MIwJXoXg2sqIuF0ovAJ/2w6E08rB+oohJutAPyYZasJtwU
mYO6FuvZe4Uq2JmIVNQuqe4gD92CUR+ToV4Pm/6k9OeZv7aWX+XUhTTRhIztkWbrfHboqP0fWZhh
gXAiXb3HbrlI74k442TLR0aMH7QGp8qRKtzz+tYjflGj+Z4Rd4wD9MZ0vndN3C3bgTpL6ng2/ixj
XaCaKctDBW9oOnyNfFJjZ/loiP9G+sq1/G0k3iNt3JgVAwXUGKbZu264r34ddFrLaTG84GpNHNdJ
QOTPdeYfq/Krp17I7Vj5pmQDx85RBP9Y+4M2vfdzCXHOzVA9IRw59LseTs7+NhElNnFHrUSw6x5K
M07m8mjCxAu9+tV47dlUv+thcw7IhS7MPy5MsAiXwbq1DZjO3rypwX5xXfG0auWDLMVVrjKSg6Zi
YZR+6GBDPKeF+2CYwgnbfvxlOPkDzdFmpGaOo24r/6Dx9s5p12qIBHnYm/StBbrugboGhjGxpQ8r
QsI4ndMO+T0AhQYB1FlG6GbyY5Pz95KtkVNvfiAHpzrXg+IZvS97sv6DzJLdx2H4rkw/lOl2XOqC
8crfnCtr+mQhvLCcKZk8dRigPXZYo30zoqLTEYzuLw36hUBJK1Z/6joLfLXEe/G7LfZDLeuEAPUk
naag2Sn/WX5p081bh6TzygOkc0xfRyTco5g+28xJ9u7s10e6XRcHp04OUuAhaQzrFfm4cXOmF+93
bn8xRpwyNqGFKpg277rAhZG+IwG6Rmvc3kYmyFJRPetpffAxdzn+pzFsYdkZcdpNEUaGcDFcOnC3
E/YmUM36sUkXZHbVFZk5Sh/DdlCweG3QFLKIaGwFSXSzLahF3seD1t/yfMQysWjZ2dbEh+eML8u6
smQMxtteZsEIdnje7TK9MLKv8ZLeBQQIKC8Dj7hhjIB5wz7C9bisjo5mHyrZeRcxVB9ISQ2gBE0P
ZA0JMCxrcdeYZyG5NUZEX9gc+tPaRZNDkqeTdqh26a49esWT3SCL2FX7085z5OVDex0LG+hPA+qS
jRP4Q7m9te8o25t4Ufn2XJfm22o2P4tiUN5G5R5RJTqHZeOjz3tkhLjBX0XJgVUjQfW0FI5MrdVz
Jo4IuKyrxtd6G6X7Jot2fJLi1ZPaya5d+x/lDrcCbecvd0W1Z9l/PCvKltF4KDqR8o4VGnrh9k3M
e/E0oB0JDYLvE9/uv1HwjEfNm65+MdcPcqELXBWcb5U5gdxOTBaafPZbwbFoYs/LM/13PbZTtKx0
WhKk3p4zdZeFDje/IkMyn/Ytpnt1DUXLQLy/bEOhH2eDdVzky4+tLycm6TVKUxN6z0mH65xCLovu
YAv/l5waVniaY93M/JzHPWbWRyKzkIQ14SWUdVUHjcmoJ9A7Th7in35CmtuP65ulD9geTv7oNkle
QL5kJo6h6ugT7HfusUFgNcFlsajPzcjPxp6uOLJ94zqm5/JGhuR8r6IdCeX7Y5l+Fg4jiUT79Fd6
zWXUCzPQEYGmUw0LST9EUmbvuaOjkWvASBUFFeQFc1ebq3icBz1L1s3mWzy8IgQabsIBsbZ1I1Z7
mZ8LmR4W1/+ri45BrKvLqCyHPNKd5QVRhQ1MSRegs3e/M4R6ByKUiFQel7ddK9xk2+43NhaHwHJ9
RiM39YMh73kMizdtYvYSvYibtiDcxzIug97eeH9QWVupgQ5EMdZOrRGbuVZEqNgHNvFcngs+7qk+
jXuuHTwLrLA3jTpQKWjSLMe/iE1U1K8OMp6hSJTjGIFLRbdZ21Et5D+58AsaYzsiwrvVrLNjh8ln
nOWAV4J3Cd6TU+x551mLPMl6vFJ25m7NlsBK+WFRIRdBIsL9AXCZNJkeeMOmA8tDdsj031LU062d
DTPxll8o3tV/2X7N8/Zgbm19qVFnBd3AQVJseTwZ9RjUKw5ap0pfzGxbTl1z6O5ieQFaxtTNFrP5
AzDWGu5e8ze/D0uDNkcjz3G8MzZr+lAfu6m4NPbkxdY09sFsMapw9LIJfqe1voarOTHuWF1/Rvd4
Vc7WHR3eyDB3Xcl88EcjVQZPgp+MxI5sdxGzjZS0y2Ymc2E5gD4eKArDLToRVPbrD86U34Mjr6k/
XepRjHQRmS/DfMdMF3VtEZgHRZGjoCabtfYBrQQkMXM82p6tpu4BWf5hW+uPAdnhqdR1hU/LDjN7
fTY89OimSuzflFbxzV88hPflTjNzE+UNeRk9UXPYmuXbji7h6qTaYbc4K9xtkPFQj6+u6GquTi6E
Ta8w/3TomhrlHToYa1XkBtjWNQdhRKjKA7+o7CFffPG0oVeLgSX7eOWPgdW6/jFPVxwl4EqRlFl9
6bstJLTaCszRSoYB7cBauIoqHnaRdtVYym2ArLRB4gQ4FugltyeCsDoUe/vAGO+EprJWbrFXl9ch
yC/8D8EIrPCn6mT2sfguB1ZP51Vt6CGCcqqmOQT8qm1PuvxTOXzO+zwnjt+oUz7hs5r7h0XpkZYb
3WlSThNpBfJj16zDRfcLQBZkXDUIYSCG3Ij7oYrRz9WRLzoHZP+z0U8db+2j4c8F1Mh72Ym/Jfqp
0Bx0Yq9WCBiZt4mw/pU+QM28ibiz5l9ORXItMadX622bPfvsdTokT2OcPGmdSEXzDum+W/GqaWlA
I5h2RPb2YHN4h8XS2XdzvfucIkd9nuTy3+bXQzT5Q4pI3mThMLrLWjTmDX95KVykB6M/xW4xWodx
nRQbwbY9SrxHfLjlS2HJAn1BHU/ll26Y+22ee/NB1d2MAJY05XqbhwP2h2vjiLc+9buo7GzyKPeS
+3FMKXFfVeKsywp/vsmjvcgEK4W6dvd/4NpU10Us/3XO+C6VcJJF1/Ijon0Dcbgd6TwXL2W2PXjN
VgTSqItjo/9v/0vehsO0V8FghEoz9rDq3DWsW3C8Si/HC+HCPkC9VSWlv0FMpGPQGWgefDR7gQf7
GI+6AlheevugEdXGYteFTea9Y8RCJpjr+KEynGSsMPHscab5M2hylmOK8E33YTPgL6U9hQpLUWwu
6p+n3Ed0w9dCtRBZNK/E2mDLQPZ1e73rdkE8FbwUbaOXtX6c84kKq8It4lRB/ojCtCGGjH+tmW+I
I34vyEgurVZ/q/zkTbuDpLWGz1yeZbqcO71BeKsTOpZhVgi81V+Cubn2ldneN7hDM22nrZp0xuyc
eXrzklS5QzxvbhosujMmVad9761oHgrj22kHcS1LG+Gke/F704sda3vAAwGDVKF656Wc2hw3BfO3
jKxpvmOdsjxI9TADDD1udvroVCYQlotOw05nIs6zGQPN1LtxDxpEvQTzbzNz6fjZW0krRyTR+oe4
Qdm/0ZXEC5UNcblrA/KT0TiITLz48Fs3o5GnXsuDwve5q0R7PwT3cN1qkG8v40dW+LHarsSV3ErF
8s3hkltTeikLJDE63q1wVJ9653NMFNcVzVi8dIKNBpuzC1CmFzvn/BYanWfGxEQVYT6l0wnFF8JN
s3BvVoexZ0rr42a+LkplT2XJdML5OJyn5rJpC6sFpqP+jnAoNOPb4s2vlXCuJe7Oo91NH4b6naGx
fdbXTz/Ty5M3DmvoDPNDXdknw8/WQ5VvFLuX88DXO4u0VLMvTJlh77ZXe/GJ+BAtJ+1sAf3PPv4e
bSqiyuYDmHDxXDJ/XYArd+wWC2ZTT3N4FAhDzvoa/+y4Quj2eh2Od/NZNV6ze4ULshTr4Hqs5ZCw
7xum3GLnW1QtSIcaab7RgGVyXVb7GSftr6GWlM7TVpfU6DrAybuTtbRgiZUWLKhso005McoZ/9mg
pOw+gblxjlEhMlRu/e7RfQ30UL2v/fzAQV9yuyHDbVfjKgb0JUvXg9EX64c7b78M2X4Lw/1s89x6
bIbtcQZxKL0if5/y9cvG1pyoGRpadLzXBYGikVqkB2nusrp3pR8of//slP3UDOAbrjdHvZ1xvY9N
kWiZ+VLpNofsRPAX1j2Ea7BGTpS12YuRu1lU3kV7PNxe1gam7VRhOmPBnFP+UQHp0nPUQS/34Vjn
1HOxNEU4CIfzUhhfC5D9yZYGPyP/qMbpeK+R/82fVWb8t2qhsd2DZtuqizanftm3MgdNAVRShOp7
BVc+jHoV5s7JnF39UlUDxkbNu4EWpDQRAnIjFCL9PZCibW/0c/PQe8wJAwaCtN1xFVbJzD4D3Ga8
zCQp3iRdt2GHSiwsAVUumYZjdoOVRoPUOBeG/exS6q94NLoHxxq3W9Zftp79iiycKcbzZT5n+Aaf
ORbY+cpvvxn7S6975rsjigffkJzCqpcInUz5uBpAuYO21t+lA6bcZGR9yKW1EvTc8sjv6B6wqKah
sEWNVbKTyGNqM5SzKaMqhTjyK5eIRkbg//vT//87FiR1UQhQeMOuLpQ2HySpiFtv6ByKrGOl228X
ZXBX6LYdAsbx4KfmmiwCZ62TK+NkoMQhM5/KgkW/OSNuaD0fjCOMfa2UFc8WDeS+vX03wy7jNreL
EwoZHRbhNlGM9qJDRI9N86XtS8kgrDYGaVudRifHEt6iP7ONLkKsIBhl330l+CiYr+vxai3zejIz
Edm7SflNWaWBXMYqMlrjfS/wjJql+/u+4x8sfHusj1Ic8A7xi+3h5qfLrfZw+Kt52W69TKegFfsZ
s5xxntzmZmUTlkKjv/qZ9zwI5T/MK+Z822RxIPK2OxuOin2zmJ87Z7mOeQPvqcNqr1nuHSZT8SDJ
XV2FqWPfD2fNM25LKbTbMulBazNawIgdhsYanoeFgqMadnxvGy3qSN45pI+7Cabh7QjiLMtLk65e
TvswRQ7hxzEJr2jmUK4E6ZjPcHMW7j+vhuwQuFv3bV7OhTWcncowI6rZUXu4cgnEDqqukZkSa+bW
BKwDU6KV+IKE7VpH7IDH3qt+lxoTdbYNztHcjt6wXvdcWhdVFz48i3vtJv2oWklfknYSds8sPurf
5vzX9GkdKj19BYfpGbUz+VzurZ0w2mdBR4DkoclWXH6i+9B0PUUoiSS39aRxKBkigmXp+2cJNsG4
+YGLZD0NGRkcwuVHlg7CaVQ90Mv82yMrmeXoodEJUOpH96Ou9OZG2zowzAw43eAzbtRzj9E+8YqU
vHfNR93Zoubc7BfcZhwK8zdlbTzJwF41iBpgdlUm6WYwYRb7zTa1xKlRTs6V82xjIwrwVGmJRsBu
uMvua1/zfw71IsSicYT5kKeFYK8cxB+BoQZfQv5pUMVkCe1HG50PkkwCQijKG/aIP74mnna/K4+Z
nXYM5varxbyDwyO2p1nBbsGmgcqEfr8a0Jnaf/1EpOpQe4EsxyFg/q9KyUM+mZBGPeJWcyuoaHZE
rHHkhlqk59V8hunsQ5wMCdZWbtf06BOIlvg70ldqqb5Tq08sXxgR+Q+Yq0u3jJhX3vyqu+qk6wYF
cuRgbjkwR41JuJsQFCNEyfd1Cbevrh7CHcnVMooTU3eRiiGyVGPFFuD92KAIsvJOIyFg/LYXfB7z
6Ed1gwARfwX6Gbn2cTvc6R22lUZ2VWTzMQyWi2FYwMD3lkoWTT8JchNQZ7jPRaZeUGmvBCOooEPa
sA2PCk0uPTXB6OBFHq1gxdnXe9y9fSPDwuQJqvTHAZx7LOanzcrAdPc2QxFXf7Ej/xmF4hpS62c6
rnzf9vZvVqwuzCWrR9Y8GvmsPzqvSnlRgR87LATybIzk8jCIEbkRiTrZlmTWgFjMEBHQ5ZowyKmD
SXxJ5lCOoPXdGR+vdo9c5v43Catpl9mjs8/58GQ+R9ZcR162gbAspC9YK6ciyNIV8xdC0314XGsM
9P60nctRbw+a0X43hfHoVj7AVa3rpxXab2H9cZrSuqaperJSH17LKM6Yrk5NiR8Z1wQSRKROXebE
W27fre7rsa+a10bgGycdYYyRgaOtGdQcDsOqAVyiqFB3lq2hfVPL7ygZYJU3uE2Y9ZkXtj5lE1l2
HJrJjfzM7YNiMg/mamK4NDsc4zbHMDEjZ3tGoNsP8BpamqECU0VSzVQ7zCzfkcifmtxeQUSNj5En
0JypGR+tnNsKIyeY5h5gqftHnsBGEZ69H8j9isDf1XkofvRtQa2Slb8Xfn/IiSJGndCGvpY/pmgs
W+3N8yPPHcG3l+pEUqhx8EzT5Akuf/wNJ0knW3A/r7u1fDHRqOOOb3CcZucsh/mvejzhPV1nfMec
x2bl9TSQ/fgcWYIQ96xRhm/50K3pi289bEhTX1wxk0W0V1de3Iptashit1vaW7mlH1h3VcIwjJuw
KMnR2HgQNtk/II1CUFdcl0J3n9YdWmc0eztupxp+F2en0XXq1Gg6W6LbY5Cdltgk9eWVL0WgPM0P
ssXlEWzQ5mm+fgVYyUvNP2ic2hiNvINF3UIw8GIeRw0B9vZZYl86aI1tX3KnzpJ5Av6dVmtB8t2f
hGVuT8UQWkNVXgcY4ZLL6q8N1DR6I5UEc3mEUJwa9zGn5lzP+vepfRmKPW6cXx3WOA16TW4aNfG/
nIHcGMYjzlLNTkOw4N7twKPLON2+B/lt8Fvvd/MnNaLs/5r/H/ZoYNbY9ZenwtsZb89l7USTSVYD
n4dw/5PDiye6cG3/qRS4pZ4PvvxHSMoZR3fg+e0JEyhK8fGMaTTJauvijC62hfJcG3PsIaTrs/H0
POMWdSo3oUMLCzMMSotSNEFe4KDMrra3qbVC3SGWQsQ+Cv/VNB8tdB/5L9PqY5vtEpVRLFPzt2tm
GK1RedPmvVrdO9lBETvRg2frT44yP1IH2mESOXpS+4+xgSZO5Y8mhnPqLV8OKgJsdaAH2d+mwMsu
n5apfUxnmCiln/Cdkdffvjo++Ko9/FuGYz18lNUfvb3mMCG+9TEsGJJdqArx0bkOsViw61WTPhml
SPwMHpzC+Ab1CWGvVYHsGUWygCTzPmmeO5azTNBAnAgeuupbGW1lGqjeC/klNRFlsxaMC1Hh6ZeL
EGYs0cusVTQILfG9f2veP6XVzNKVB51uHEU+nsEBznhubvjQAlc71Gt7u5soLLiMXNn378vODYm1
AdWRo8XoEh5GxlFVPDfjV+P+7PoUmzOa5AHAf89N8nCADA1HvpYDAPCkI2fz0hNo5NNYdWfLWpLs
tVIM/b19J61tEMMFc+eUHwnGOeyGDeZXOL8nb7pw9pjntdYemgx/iKTWlhmsvou/jnj3g2zcPchS
41ma8Be9riGdcLy/ojJ544htWJeE4UGHiJ6gMneZ7EI8Tqbx4/QcGRupBYwskSOWS0cLb1fU3xLh
tzZ92YxQHZObmd1IjLipjjwNigE+vDqp0F3UfKcHJ7Hn/6HuPJojR7Yz+ovwAt5sC+UNWUVPbhA0
TQAJJLxL/HodjJ5C781CIS21YUz3BLvZKACZee93zuWXrv0xFQSdzXaA4exCRTt53evFGyK/z7FQ
V2vUw3HZlnBUNtv8S+vF0VcoT9pgLw0erIHMa+reBnaocaP2ZptMYYBXY0zt/ah5Po1S3jj0Ak/E
h3o26zMKDK0H+yASsI4clog4uHV15a7ymRQ2stqwccZDG7FK+/FxIrTfqfKeKu02JwXmSHVto+RD
D9Sz7/VrCh4ABY4ZTk1zSeyaG43tnkkdLCVGgkSPTmF8qEYcP7b2qgXtryEJjFpMgcmofhKWXNIt
Tb0PanvjksAy0/YkABldRyO3So8js/dtyzumH7owIMBaNtqhGApmgXK+BU3Qyme0sdRvT50fr/BZ
HQonZTNMyxb++5qyA5aD92IV7HPR7a8bZDhdY79l6lvgfahzHCwm7UVrHUTGU9SMJ90mmKu092yS
FAW9i8a7njPomwWkvEqjxNjpiTgTdwxlXq5TWPpJ004FSWvXz7eGimhLLz4e92hb7CKHbrjTWR1D
v9iLqvzsJroGXYV5Qkkj9Nv07V9Ivn/ycv/Kx/1lfv93Os4mPYVP1/EtC3xkYSn/RQJa5sJUVYFC
h67UtM/Fc5xA3NQRYa1Se8iy9L2z+fAp/QaopGTSX6zKy8Im4I7XVbr+68f5J+P4z5/nbzDl3375
v2ErL+l3U7blb/d3uPLfeMz/VwQmMrv/gcD87Ia/45d8wz/xS/8fpm169KRcz7fdhbP9b/rSJZAT
YONy+HB1yMj/oi/9f1AZsPQAKjPQdWux7f4Xf+n8gz/DdzyOcbbL6HPj/8Zf2ouW79/vMJNOrWP5
3GScDY2/CSB1uB6Fas8lGDrvkqKnzfufgeWcFo5FZVBfOsFoalZKVsc5uCkrX2MfCXN/t/Slo+7Q
9IdILUA1tdvG2ThFVpNN9VmjBwwHZWuuoNZ9zhOUpgIajfHcu2QhNJNTWd2T/NRc8oBPEiYwz3Pj
Rbqs1zFnXyN7m9vCpIhrxdsMO+Uq7c9K2yROTu+/19uT6q3XPCXqkMfJvq3ibq31q1qRvsyL4ppg
OlO51Z0IAl2AsR+NyX3NTVJjQ+OzpGQOiiF9PA9ZW1AG4MWq1byziXDHSMPdmoLcUpRprDfP1dqt
o4j6u0wU6dCuEBNcyzL4KtLyc5afs7B+Yrvb2m0ZWuzWbYtenTY8uw3Fv1GlIZUNJyRBsdXj/Jba
1p1LX6SK8j/SeJ9yUKQqmBk2ljihKgcC43n0GSfVya2+EnjNHqhtNPNbqWkrC715R2GkrV49L9ma
esvG3Fxnnr+tbWtXNNPaN9TO7ehhztoF/d8mTn1CjtI6twYW6iZ26Gzy1ihjDDjRLnCftZqGUa18
d9VkYi1bdycc4lzR8NUibshkOLrNVgd1XNVDtwt0+YL/8EWcSW/9Sb3yulzkJrHZHKqvDgtMl6hj
H1XbwphOQ2FuMjWv0DWyM3G/KIzuay/fi5G4iX2xIa5Gj4INZa9XdD0Hx9J3KDT2A+R5Z5uHxrNu
AwyBlszW2rcR1klvp3HXMdUlAlNdgB3Lnc0jkO7K77ts4xecHozhXCuXoubsPGSvQfFcG9l67vl7
xBUXUxj78hSnznqAHSGBSNAwK0A2gH+KaVfab7GA4TTGpQev3FAA5Ghp8Zl7S0fdQeyigic3b8xT
xZZKmp5Pv576MLas02Dbz8OQIjxcZQTEMmzHbfdNTHbteWqlmk8ai5zNhp+GHGV8otn8VIGYlrUv
jjinyGGxhxss0kvuLO4dvf/FibSxKXCuSkSFpltOm66F5mjylNK/f8Pghsshhg5IKAqui4TyAS2d
t2SaWAsM+6N1DLZXQwDIS39smOpkB/Oph6mTsvL5XrWF/Dm1FY6zcUdgLZyKAsbzqLMDHcE+B0bI
9cOn5XywzA7RV9qOu1Lm4jDgMbiDbDtL3bAOY8C8PERS6lYAuB30oqtID9QUN+myHoxCbnV6FPDE
OhecfFzLAevOy9Nn3Zb2k4w7+xHQs/P67hQkw63TopXesP8lccXmqTIegk3OaT+p+f7sYyZx4JZU
arPTBCbhJNlTz24oGZLvoXxI9EtH4KxA0QyVfELgsofO0RFszTRCM2N6ZlLX8k0rhYpBdb+QEStd
z1euIM3fUwwdnp2gWDliJgKen1vcFvSJ7zo+e5fk7lxQ3HkbjWCjzKPhbboYjsfTH4dhWrSSwFKf
kY7qKCf+lX0XRXnw65mkLvEHk/lAdkSwEhYWFbaQZBldDg/txa1GMo7pzq+hm+hLTDQ9e/lo1PNu
KlqyDs06pwHWmrepeHM5DzT5h1XuTaqQHoa/aHjq5hPkR5hzwwj9Lor161zcWsC2esew+COt+JVt
PMNGrE1SQs2dRU6HtB8Ek7bzEn0nDe2Ujk1YWvfMWgw566ys9h1NEM+auvEx0fABXuHnSwnE7wqL
IDH51uqW6P61ZODRzN4bzNCZpaJAJVteBcVrUU9PpauHVKe3U5Ztm86ib0OOytCowaYrS1OCbqv9
QnxnC494nAT8DZaqPOKcpl6ksR/wj8zub2sPR3wtwHFALKI6TNAeYlpKzm84CjeqeU3di0+OS/A/
pi0qNbB/uVJpfsfxcTP56W7kLB+P6TWbgkPebnqGL2bftb/pODzOwtlJCuMS8B4Pyyofk7BNSXTR
6GFdDFP6NRSpNvTaaKgDQpSHnAFcuN4q4MdavjK15xGt08o1yWab8bukPsnxLZHmwXVpMPkGJcKh
WluUeoK3Oi53Q0pyW3ob3fiIk98axnFWv20nviFaVnSKdmN6Sw3vqQE06NAKDYFJkdlYTZJKq0lE
juUManbF+6QlyJ95NuFZgZntd6b1ZwGHaoWqQ4MOmtm2l0QQsNLB19vyJqiYTck6VlTbvJ3D4QDc
IvhFo/7+1+8Fc6jXkdqicbm6g7G175oZ4EXoGkiyiqA+I7NcSRvWmQCtiWwsD81x4kqRGphBcYJm
r6hDhE3mEykG/I2zRyYY7zSZ3Y2wHpP7ERnvkXE/SQ5FxVfX1euUNXim4UUXL/T7rzZ9KTo/nEdy
P5R+MB8t746V2YMi53B7FFVXI1yoeByKfh1kDoW3B8m5XeYvrnjjCdq41EGzbr7o1TadDgZ2mXhU
q94ov7KEsBTiMBn01AJ9cq8vCCHOZTptxpRI81jslB+dB+fdk1ModS5t2qx0hmqjAx4CHqDiHuCP
mz7BZULkXyIONfJsrzxI/Mk6VjQ/Y5j4KNvPVkvRvdpKF4RC2QR3po3vnlrtJ+DtmkCgds6fglce
PZWtT38ENp2thHqTJLkQya3sgtIYz7RBXxOhYCwnQsgEzPV6z/K+60W5U1O1z1sCo2XGls0J/bI6
SHO4GBEfm95kX/RMhhqZYAdxTTUqLBm7EA/BQzkZ59plDZIsjIxmqVk9BfbDTga/sa32UfQoCsrk
js4hz3zgHIUAoLLdR/SPn2STn9xCfI09N3gClOjR9UksM7jILAAX0OrQLh5z3DYrWcaUwQqUXFLq
H+xj2EhGIk4AwGDPraG/Wkk6bMqSV/QICeBpjgzLGP99TW2g+JnF9JOjs9g6g/Ncx/Y1Cuo1AYbR
1xWdIHLXGhxUTtanL1zsz8bwgAozNNpdQnjUjuNz7jXpJq/8N62i2o6SZN/48zqe4jVzibkp0sce
y+gqTtRPPkAeBP2ym1sIl+DZFPU9u0dSu+rB05OznQePC4M3EIJqgnGbpeJEebOeh7taP3WW+Ytb
9qcrBjDsMewb4q6j9tPQLZjhDKu65f1R8zroTyUywVXqv9njyBaHnP2R6aROBR+ToGweohKw49sR
HGwLDFcKXtyvX93spx+svVW7SDam0Gy1lSLGbQ/8Af206anZQeLbsKQ6UeyBJm1PlS2R95P60lJ6
78mN5uIuKqpTbzP9fJgw81X3ATq0VStZyiNrRcFjMCA3yHO8R8FvGZTnKsd+lJER0+8cvTsw0RZ3
IvcG8ay4aE7a/ELm/jTyWzOR665C+EPqKCZOIhdJ3FKvjqzLSHVC8g/wyayZ1a4W/rouH83A2pfa
9OKxP4y8aJuiLtAX/o3IyiguCQnj/mWpXg/BT0rkWyz0jRr3gPrHWP+o8V7ZQcVt82T62X6q80NE
lbLs1D7nY5Q+8xqGgZU4f3J5byjuudT5LAv7MSkPs83b1aDrz957hR1rjfL2JL3HvNx7PsnYgqvb
EGWhfj7YoaPsDagP4oXyKbXFkW/covG6uTz+q8hutiOMd9XbYaWDIdrVGyMOwbu+eUyPWqGRLxD4
9mkvsI1PrO4W9OwfCCoVRuUcalndmzoaE2FmfzJa78KfHugHEk9nMUll1RKinDEDTGtLaJRmNWr8
PdrBW08NA+Y7g92ceV0Kx7ZpHTINu7LffY8uCgv8FcHbo6DlDjPYrzRj4lbMn/2WtFDLVuSbyDQ5
7XukqasKbG10YdsJ5QWBtkroFaTRi0V1sWRvXSY/7jRD+PTLJicgje/3mD64drw68W3eHLsMY9J1
ifZTZM+d160MandIrhA7JAfdP9jcvBmrl4l8i/rVZ4dIdI5s1iQSZqgdiDJNx26wsHNA2FbeJrPV
BWIdJzILxiko/Tu3vtbkRDQYWsepQrjjh3EhJDxCrB1bl+wwjQGweH/hbsf9zJPigfDiOCgFbLEa
w2g+mZ3izAa0O0XP9TRs5wBSXVB75ohrLsaNubj32j7EFYEqubvICyQciyULC+tQhG/SjU+T/tq5
y+Z3P0KXZipftVF/SNUE72Ocneo3FiQxo+PAbqNkUet4WQzFb/4582ymiwNePE1RvKc6tUsEOU5s
Gk3h37VVdImDdaZx5DTRNhvd3vB5nJD/tHEZGi6QFpsUOaOTs065+QJ3ss+8V4PDUh59YYwJl5HW
Ruk86zq36jivzfJX0ChNy/wuWSxJxYPhf7YNtU7K4ZX13RQeNSVcF6fFuUQJOGffv523mfXk685V
SHJ34qCnGefNaz+8VOzBqMZlNAPTpttEztsQJ5uZnDvpCtK/XNVIhj29vsAXK4moG2h26p4Gts26
oHnDq6LVHh0UtSP5HIaqUX3LSANydalf6/krDW8WZeLtBAPi6V0jKBwNi5OPs1m8nXVvx0jUbUeE
sGxHTkvxtkkGIqtopv2L1IOvAV2lyEnfoBHJqN+xvTLVBctt6BpPDtN1bevSF19u1rCeQ3C6Ww1e
yGrpphPATdMD9ibY5XyDkPPSmGPoE+vOyod07E+5u3HK/jg7JOXMbq3mbseDgWLp01tyi6TC2knu
XDZYXiH36FLZSVZIsjn1tO3ZxfDp89ohLFQ8OADnGZyXW5EWCK5NQ4PAtO4M9CGOlt8FSfDe6wQd
MIoKqio5247FB0q74s5U6G35DPuyxzLZb638xbR/m3y+KGmvrKwhbEqTmAYstVlYnzFC0Vp2m64U
BzNo7rHLF1vG3KytQftyRHpjFuVuihbVtuZQYbY7ChFatEml/0jaa70w0lM9vHoO74KaK5h7vDLE
DI9UjbfGA78wRWCux067J8ewhbn/lt5zWnjavvODTWnIWxZH4Js1+0P9OcrVGsH5zuD0MvXyGFm/
IHZU09W29fqbCLprw4YzEP52FhkdMrUfp3xmMO795J47OIHZ77YVLz/bh+hOOd+NAUuLtscJu5QN
borVp0Go2S2tVlXcLFtfqe+2O8zUXWh+Y8xY/DUrDf13XxrfvtOzSuVHS7E5LKoDzsYCROSdlhJi
JX9dckYInJMxgzfN31bub2ZHHm1kGZH1OXFvEGyPquLUcayPo2ldFXQMLOtO1+Qr74RVo4i8+HTA
4KqpuDuox2oGehuVXM/k6KuWJFLc8KD0C7S16UiogADjGE/uIvXmDks+fXbW5G109PkCZ03VjisU
CFsM/JsYveUswU2sZmMvwLzzlPv9zgsYuDu+B/Yflf8oXSxpoX3rOLe2zxgyQXQV3UJhhkOM18cs
Q+RYV49qUFxkpHHQZmv9pxe4iEjojA2q24zkxLx7Yo7muCkDP0zHz5HTa2M8MDasPmqds6e5iwVN
l9txDPKwKgdyLMUm0sZfpg/E67yr3XWhu0PoGP1R2YZ+utB1E79Dt4lJEDy59bPwfpgksClHtp0N
VquV5kaYMzm4JuYsD0kA6xpriuBPdk78+g/5YEsYK8vOzh5H7amDtyHKmMYRpwfO/e6M4yrzroTH
8ZXTbxDjB425F4cUSSno6fJ4T6wOjb5E33akk+gyHyfSE1ldEc/FQXbHDmOjTzRFJfruXj+CFqxS
d/hNYjrMjX3oTRIfyA6RTOoUQ0d5TWv7sbYyLt4jzu694eJ5cHaNs0dzv9NIelKY2RDQd+16pWWC
VfeWt+j2eQ4mm0W+IsAW0+tVLtltxlm4HKMcV3+KzGqbx2xp88D/AOamBXLUIdxtrzx2Yv7huA6l
V6z1MXgC76hbotzm2u3PWv2KNXoVab9ugRAuejM1VEdQbMtKqdfiVWvFjmA6d0a+dwqLFZgdhPNl
EoNf5WrrjX/SSbBj9Ngl4hxL23nb27/TcHE1D9PdaKxTi4jq0N9NzVKQ5YjmzW/4p8OBbT4ozLpo
ywPHoVXZPpi5opmxGfiDuBuuDFKgppZMn0FWP8cakVUz5e/yNe+5yZqFM/5ssvFP3XRkyTmZzTlN
05OF0ciRHzjIRm1HeXBtEqaTdrXVDRTv6b7mWYmIG6aaJESLDNBRp6IfViYbD8qwZNSa16IKLraq
Tnz7SRfZy8iRUTf35hSAKJyV6M6eokTdXSbp7JRhsqGlMdOUjMpIb3b0SOzgRJNpnXSv2YbJDmyn
aw+tkswvzfiCwsduf+qmvRuaJxmxdnKmlTbbZW8Os8l+lOPF5LBlJdHJTOthlRVI/F2wKRU5TcjY
i70ZD1h2jOy51fHiSeeaEG41Mz7xHOa3cEhIBCctD9ZBXT4NU/5TUfHRTGwTAZpXeO/2Uovvfox3
BtUzAiBbo6SMRAWgwGYF3Dp4yPnJt1b4RUx1sh2fTV7Ddhv5h8kG1rU4y1ahEDc7eyHassqHBNHR
S5l4+6ionyYIXB2ozvloSVlX+TuX49Sh7iheHPsZaStPmU3h4VOWNYApy5YgeZosITR9Q/zmEqPj
GIPpwCmZeR2PI6RXXtpIlPwwz2q6nGawFXNw50ceb84P4d7kvDAv34SUUfbmvMK7nWfUfxxJPirH
qsgsKuItLhr1tvHPDtYeg4/IDB7apt8Amz1bw06DBtLzeN2xOckW+biL5ZyTVUoUVXzE2cvMmSNx
PkifrZiVd4s0pKniT0FDQeTzNneKLV3wQ+Qnj0Gl/4BcH9yubw49ip5NYQB2EfoMmdW2alpv1xqE
9/rsJcmno6rMC3v0a8swiFUeE873Ih57qAhEi6y9ozlr2zzXmOlgcakMlEHbIvPNozLpaBjWRfja
XR37T8lMF4KDOE+ftO8bBglgv7mUwxKbb1HW9FpcHcQCFgqmLaaCN0NavEkPCVo/L0BZcV2UmAqN
k/LUJyHI1dwURxZNdWsnXvAEjF+9DivcjD08NwLrIHMPxk1NO4sUeChRkGw6/gJ/SVdUFrpgXlMs
qFet5I0MvpOqw5i0mM7AFJt0V6TkBiiI6E1JEIW1ZoqHHX2rXYyeBeaFVnt8lFScSFqvW8/iAOq9
Um1tmxmAGuXQ1ONmo6bniTdlage7Myvw7pxyRUPAmbzohJsRUT1fqKZG5ClI2kTBLcWpg/T47GDF
3sfWQLYhhW4gv+3R/43mixn1+wz5W219j6z4tGmQkjTVrk8EzIhu3gdu9eTyVmmOlVe36Ov9L7ch
aVTB8nEOCaFbfwXSAICtShZvTap947DfMB/7llHBNSmJxhotDJlIVm8xPZNVe0X8wziLgS2gQooT
V+iMAopOaMIgW7boNepkNRUHp+7ZkbKwWsm6JVLVs8w14pS4vILgmttoPHPhzwp6KE3fCjpugSCf
XNahlRAC7ItNTfHZ5G6p9X6X8R4aBtrq/XbKSS84GgFUMwdqSRUPBCWeS+Ol4qD5vQMWs7YrDsuM
AYr3akpOjlvEO9MZbkat/USa6BYthQi1JIrOXoSWH0XfObJ1LI7eeN9pzbyPjK4ELb1IZRhPanmK
gYWQTuTOugLusP3midAVpSSkb7ox0Hgjse5o8UxmDvShnAJKXG7Ek5GP7l6T1oOIW9Q60t2XioLh
7PEDgFkm2/g8OdG0cbJ+2iGBlEK5D3Pcb+vM+7bwUVM9hWDODkyLtgnyFGcF6WUk6jzl+Pbq6L6c
o3f0DChYG1ZzZDL92Ninv77oTB86aDWHPj3vHnQ4mBNTA57t7DmuvPxR93BTz9XaiZ2blRDuNci0
ucbFGodhn/jDb2e6Pgmh/iCxwq7b3nMufk0CeuzHfafx+dQBFSPXyVkog6E5zm1gbruUVoWisTHU
2XEcVLRpoX8Nxo4cs7Ia0OzILow7i9Rh168Hf+Rtby7B3YhVwONahLbNJcy42yevenbI/x2CgaE/
+D/OKAt5ekF5tAnWhx/tpe96c6MLZ1NZvsVUFeMcaHhCuKF5rHNOtb0LBsAGfHRnfxNnTb1uFCm7
MVU0WOoBwcyQCVS1/SH3pnwbWL9+OZmbvmxJ52GOCOOp/PTobgpZEIWZR4/pBeM9EzX8Y5Rr6aGL
xHdA7jzsWy5ECfdL+cZKTn5lv8nALoBueZXnbPiIwrG9AkukiHlh8gOLJ7tNMpvzdS41VI0UzyPY
o4036i95aQXrxmDsw+TRmi5s7usB3rX0Ej45wuZBRVeP6FSFVZyntNmMrt0fK8EUeiRmWIOyINh1
fXrR0ISIYp5PV4tJZ3eM1tmJpd2VxukXE0asbVRbP4P5yUcRvGT+tDSlzdCPi+Jsxz95TLTZiVdj
J5c8UbMtovxtsMyL57ACZNWLP4CgBIl4Z65EDxTqtmvT5gfKxNBxOflB69RCJsp7Fq1VtmfKmqKa
UaS77JJw9GQaCA+/95JKnLBY9waPPpdrGcMuaPOXvuT7MClgbkdJs2mzZjHVzns7MtZZkfyUrXxk
px8Q12YPRgL9GgfJp2bQkgywrrIhozBXcxfWdqQ4SCf3eUHjjJDPNZDzGOJ0j1DmJM+DxawZt3cu
dFqiaxegcW6YX7+3ejYAyUzDDTMHoKJXXCMG5W2DoP5M4VI+2qbALAtXWntxte9M7c3yOo2KNFtK
18zgmfrXwsu2Zj+wdW8TnrrZfcwWeV5SCVKw83aKzf4gmAiI0oPmewMdA7Hmyg2Dm6iD6QHz6pT6
jYx5a3PnH7DurRmO4+6T3vq1aZGzEx2vsYVftGpRPtRIGOhi8KEtX6zE07ngNTVc+zoak43jldNm
nxbfWtz+TqsxsR5VS2uK2czHpqnZlh44OyR7K2EcjoqOPes21YnOJDjRzby9FvqttG6jRq0qQg3M
n95dsOD0vfBJQ6LdbGVB0hJ5RMoIjTNINVPzvJDXIcfYXoVS6+JQlLF20LKGiK3tIdQr8GWMOLv4
95AkTU+W1Aj/QV9pbvkHYgNhYg1C6PeE+kWNCmDx4KEl1La6izgkyboXqyFT5hXZsdFznrO+Pmn0
WjOk/CRFyyUzSbm26tez0nvszEB9eSoZTCFiNio9kfgiXfOvErtSm59LZ7i3SoZ+wAFDUWn6aUDn
o2XFlndbvBkntaHiJY9DX+9FU75HOnxs5MdfdJbYc8zcDNASsbI9KJb4E2UTjkO/vpLuksgCExpq
c8MICadku8RB2rSooecZZiKXHpUVAGRBkwdb1pBuF7VtE8oKJlT2XOjKLzdNC7KZ5bgvrTh907pq
LTONWUCN/8okhXGVmX6571nJZLT4PUipmJQhyPl6j/GI6seWlOaq8RBLGc5Mp+D8kBHJGF13iwxA
XybjNdsc/urQTxm4PK30vWduuc7pnZ91Bz1R9QlngwO+5C/PrmU8uRZQcTSaBzsGodewv2ha8Ucb
sv6h9BCpeCrjkpSxyXXxgq1E4vZoppHx4HCACSHZaXCZvbuvS3MXLEniqg4OXEENsR7IEevMXeK3
z5rwO/RJUpE0dKx9HphyP/G2Ja4jnSP2RG3DvLA8ZCRCcBOEuUF9IF+IYj41pKI4B2b3tanbG62d
nbfC2Yoymt7NoHUIDZLUGaryG09C/D4L+aGVPx6AyUXNtXpizlIHDsYnmKXOSzc03pOleGdHAxOI
//plpQDzSGFCX9npYwpAH7GuszVK22o/GA7k/0R7rmqTN56mZteoCiZMd4untCb9nxu00Iy2OuLg
4Z/OzLqVodf1tZoqxgQ6gbONLaO+skNepwgCTqVppxfCd+LCkC20RFoClahAsIuCgkagJcbxry/e
8l/ksrWDn9w5TukddRL2aJuwEaoIq7kh9S9plgkDQwp6Li0tAOX3d/Y8CQKS0ZFFJcXSY+KpMOJj
LHkTNHS2NmmNx5DxLgOs5hqPEXN+LrMfo49avshWDaEl9HQfwb1xlFLandum3dMIApjYgXoabeI1
jvtpaSJ5imwCoG2kAR5WVsmMjsaBgckoz7vMESORIFY2gzh2sKwzccj6Ohiad+fQNpk6jHWmeawa
ygKq4eiYznl2w7a1q7viRwvQV2SZOFYxR03PxEjqko1POyAbofJ90w/Dnc3pbmfV2ftMeY3ZNvIq
jZa4lp4gZEK4y0TAah3nJut0WhQvc1yW6ywePR4Lxz7Eid9vpLm1BgA4XuWYk6qpeUIf8Q5TzcGt
cBisyjLy4oD2gEp2xsFN6FjrkqS7JsQp6KgO+W7xgPqpeKApCz6PqLRBfLEXzuSBHZhUT3tnYEoJ
egX20TlEr7uuGpNgqkCvRmKLFC0R+r1LFRbBfdVuLIQOx9rKfwH/E5Kv+1S3i3tgANC5Yb6kk1JA
8nZ9ZLt2k+NobqeW1afSEaFE5ZDc+csXd7A+5gmzckJbqm206H6uau3eWL5kU+mEmWE/Q6zH4cQW
6tom+nQ1hUvtiU6SbQXj9a/f9z3F4XVw5m2hem1Ttbi2Gsej5qVniHVSBrlyxHfkhdTaic9iurnu
MN0cPx5Ppma/zK0INpbOIpJVQXdhRkl/qQyTTJSU6U64+IrQ1OKC8qiGVGVw1rMeKQx7lw3GGXwN
yPZyXF7KhddxrLvAVRY1Yihjlzkx5qpTJpaFKFiIqH1RCe/KqJc/zH0kya3l5r0zBS4xPUE5byg/
FCXoum84Gwp1TqagOxt1wXmAqidNNlky3WfONwxz7O8MbAybIY9f6TAAxJikfztOs2Ju7yqbrew4
tqTYmpbOPfkAUMF+U3maPE6tiJ/6xiFEhFnJYfd6YeAniuIRfWyuHLHWLFI5fmseMNNGR7evIsJ3
1ltHsPq+9KlzxRKGFLBhPBdMcVzhi8FHSQDSC7ll5rva6veo7fDNtgKYowKSIfeW3lt9hAAA/2gy
y/kzmcsNL+7odcaYtyM9ZqOWC74w8bJNG8v7LHLHF1jsvcsKBK6GSI6XsXdVQeddsRD6GDwwqtaC
QLhNUu8ptibnEQ6NgdwtPgB7PjmLFb8Q9j4zQcYK/eK0HbsyAmKweRDacZ+zmSgZj+HrE5C/5uPd
d9nBbxOBzgooq76qYawPWgTxxpwnmkMUgI7W2FRvzXIoC2h3TwQpZ5mqq5dRxeCPHHcTGoGLTKdd
i9TvmOqNAYbVfCQR7nuNDh1qfWYFIQ2Wz1HqNTe25E9xqlUnJhHp2yqqGeVV4AWfyJCtop6ytYqi
+xSJS5xTM5nqIt3A28r9WEyPmRndME+KndODOaR2Zr+lqbkTBTV4hYB+ZVd4eHUzamiIDj9enXtv
qHMvbeTe+y7IQzLQ44inNNt3Ew72OHNSmCLBwXHjmrO6+IO9ziYdjqHz/zS5/SCdTmxBi1FtucNa
Lkh1OTnXEcZaLrC1u2DX4wJgWxqx+maib9ORoICULnlLj+oNR1H6zDeuGuyc1QJ129DdJpR3Eenv
aa9euEBpKOKIKWWFdVY+wZAYw+IGAh+OsgqeXdmtYdztDzUYy5LDojkVVMtj2Qc3l9Ghs6V5676s
kImgSdZNJB2mP5/ZjyTbwU9pbQ/Du1n285FBjYz7zZ2nxMMZrMnRoFXmXhgIwc5ghkZJCuxPWkzj
1Tj7WcZGqgadj1og+iCjeCF5G+g9uGo3cvxYguxh1+jk2kxdnhwH2UqxJL+yhPFLwQLsM9tQQgID
8VfsZ21aaFEM3m/A+XN2b7AaA8pNWcUYFd09KDnetf6AsDfzs8N/sHce25UjWZb9IuSCNADTp7Wg
JidYdKc7tBYG4OtrG6OyKyOyOrprXpO3gvRw+uMDYHbt3nP2SYNX3+/grYafSGlfWhd0RtV7p0kv
h0e/B8JL5NGqCaHyGLpFgXpskqQ9JApQQGxcdBvNR2LDSH+SCA/czj0jQQJrMJcADjxozxWUkvVo
Ed1GE9GiHkeLt2gaWuWhT5cw7UjmZa3wgleX4+lSd7HxTKYZHlvm8YqRy9o5DNYprTg8kgktqdAa
a2kG9Hyduj5aQMdW5HMw2w/2EK7NM6Lhh0gBHhKFeiDRV4ImBP8QKhCEr5AQiYJDeNET2Bf8KcgF
mB/lztrUJYqyqNfRvKDhrL5BEwo5AbHpmk9hcu29S4dhYmvTGsY1TQCI1Cp/UYLv3eP3IKSMdo0D
16KaPQ/ckntkTrFxFPoiNj4nhcJIYWL0OnCMTmEyNAkww1LojCyKf4zfMA2oGhleykphNrri5Crs
RqgAHJNCcZQKyoFz+2ANsC+BdaSaLVYG1vOx+pwFKlBv/CiVbCaF82Eq4Icm6WGC7UzWncKBlONV
V2QyLWCK4FlZDpBsKE8uGRd0+DqAItnYgFpsTvrgX/NS/9WRUbYOCFuLOxqW4+RfCHiGDRqxMSKP
I/oKegkdbHsrFNCks0Gb5DBOEgU7CaCelAp/knZdwfh3tNYq0GxRKkwKrSewG4BTHIVQgTKnNAdg
VeifdeiA6eZKBV3BEFgrCIvtgmNxZ5A+BKQlO8y2mPO9+dK2c820R6wC3Tc2M8fonaYgLzW0l2ac
ftc9DBiffJkTqFT+C4NzVYlgV4fYgVLK+00FgHMd2RZ+K0OAA4zrVQ5nBvIXeE3AM7ZC0EgFo+kU
lmZWgJo2fbPh1cQKXDNCsGFmAMpGQW0ahbcRCnRTKuRNouA3JU06BcMJoeIEYdDuRpuAujppmxVh
v79tRdKZndq7E+XqbAwJr37QgJ+0cbiXRBfggneAnGS6t6WRsc9TaexdaD2jwvZYT6GC+DhYnEq7
fzcHGk8ExC6S6hcLebGpvRYljzN+JgoJBJQNc+Nz5BOIwWxzvs7ePuneItlDNUq9fBW3FCQKM0TK
PLJMhR7qFYTI6gtkiRyPQY4VwMd8OuJs4dA3Lizn0O2AGU3M0FNBfTIHP8loLPcV3CNhAECac1BI
uoIi9dCRpMIkWfarDjXJVPgkAUfJ7LAbgFXqYgBLCUikXKCAmBV8qVEYJo02R6PATIVCNCUK1kQP
kv6GAjjls7MB0Gwv4oQlUKvzo7RbEtpsA+44XD/6mxxwjKymsasiX2uztJEKJBfWLrmKc8bdgXby
sZ8eyCJ8BDgKogDHOTM8WHUKQiUscFQ1XCrGnwERWIkGiYbjn4JXdVCsKoWzwg8iNqTTT4I6Uosi
fWkAfLh1P3t7QyudZAbkLjRtyTByibbRSPOuRfni0VLaShOFJhA15lHoMsxObdIU7sWMkrIMcBaS
tzqeCjN/Hjr7wUzi7mrL4WiN4Zm1/8Ns5x+xPsf7gLpuzJJTq9wJRkszN1UzbmIwCX6nWBTBJgm9
eGMXXyyz2pro6Rgyi6jgO/mnkqbCYaBgQfbM0M20ZtpJgHDDBvk2Tj22bKXFSY6ItYHW0F9qGwP1
gZ4OJL8I7PzFV4O8b4Z1Zinoma3wZ8Yg3UUHrLoSw96BkJZJUGmtgqaVLYB/n0ox4KizMBRaLYKx
Fs4nQIjjb3d4LxSCrVcwNh9en4KzuQrTlsNr80no2BD/q/Q2wNx86k91yJy4ZAr1xghh8oG/td49
UjA4ARWuUXi4RoHi1F9jidQVQM5XKLkMplxsAmLCe8vubqDMIclagp/TZ0B0HUQ6qdB0lYLUuQpX
h7xX27b5PoZjR8IqSiWFtgNHnKyKDtyddJk1RsydlhOQJIq++txQUx0TB/1DZ68DBc6zk6dagfR8
hdSzFFyvVZi9UQH3JoXek+3wZCgYX6iwfA58vkaB+lCiQK8iTs1TmGJZEU2Wun25SmbYdTgdMhoi
Bxv2n6kggFCzmnPbPEqPG56mNrCd3rnqCh0oFURQKJxgJNBfeN1zEKBKpfiCwjuQJFwXitbDtuF9
DZZLYI4dxax2PyuFLUwUwJBJB2dvBTXUFd5whHOIqPS1VuBDtQh4CoUo6Fs2Co4YJesKBs5GJzYD
TU08T09xSYoFtQlNTQvAYm4iekrRxbewF2uW4sWocIx5PQFRnV+DgXAyny4B57d3LQLh2IW/WoV0
1DQAqY7CPNrwHk24j50CQDLl0XfTg6nAkL1CREYd7V4vY7rocACHkEXPGqBkL7FdZgoyycP7oZtg
Jz0FoAzIgupqh0Is7GlEcLl9hav0EgWuhGApFcrSg2mpw0eDkQs5wFTASyTiT7ZCYNI24AMawGK6
iPWgZKJDeIkVNrOEn2krkKYLUdO3Hn0F2By/UZu680OyUJ1CXAMKxukqLGcGnxO+fM8MUqaPEezO
XkE8XYXzHBXYk65YiEun+JHB/OxH4J+dwoAWz56CgopvPKgChTYJmFqFDi1giNJOAYwLVdRNbqOC
jMLoGBatmqDDwUH6yFFwOdsOg2EFKK0VqtRX0FJLgC8VozB2JkTTVKFNDQU5JUA3AkA3o7xUCNT/
NVb+f0Vb+pge/+/GylvZdH34mf0p2VL9lT+slZr4h+ExHPOFYBjl6bbw/2mu1CzjH6YLmsXzHcu0
Xd39P+ZK2/yHYSNI40+E6XseCZb/NFda+j90XJdYMoVjE4jh/Y/CLQ3+jX+xVjoMT3h7GDlNn/mL
QCX9Z/OuLItstnXG4aGfxPu++hpx08hytukJdagKbP/JiwhRd/v24udldQ/K3tn3QACGtnoqQt8/
0I7bC09xJ4Q7/eHmxWT734dv2qR4/vn92Ybn6Yw1HN3lXRoqmvNfzMWyCuMisgyx1EYBM6dPiCTS
R4Iqj0z7mGAP1AqR7+2GJsdiEpfJvQmZ+TtafK+qzqT/G+1FHpfPtYnnw0iBF9U4O02/f0KVADfK
y+srvbg5ZDw8t/m1Bkl4EX7zWZcWBS66/33e2B2I4anb6ABMVnpR94ewjj/1yRgvhZWFL3WW3EML
238TpVBeLeMzFLXNyjKHN1jl1gWp6noI5IMVy/z/9RGpj+C/3LFcQtszbAbAXD7XsQ3jL+7YGsWm
65glGlMu9mYaUu/4/ZKJzjuCF+n3jmSiIygaVPM2e0UGjBTUlDViz4ZCp4o9+rXJNgxxQkYQPFeg
lFEKYyHx41i7V6P21jrZdEyBe7Eg9te5lxlmKeMSVkz82pHADFkhAI6KAnOJhzix8RlMG3FH/Ei0
dXPmEJJ3seyFxSEtk+7rPOg4AIiWIMhbMK62gBmEVvVAzSiW//JA3v74KP7Voe6qT+AvnxAeZR/w
LqdeEwfxn2+ieppaaFeI+Vv8XuPY79OspTcRSfmQUIBcBqxec+8kxyGomZFUcyQhNBCbpvVFcrQx
9R59qzt3g0MmNX06LIHJOkipArOGyG3TTiFntxkzTPMjS0Zz+/2tLiZ9xR/GiBSpUb+bPVVGZmvV
Zq59/T6qF2xc0H0kLV0gTWjl7SG9+zizzCQUv6eshTk9VPeGo4acw+pYjdASv18AlP3nl6QEQskz
7CNwOOV9oo2pJ2W8U6ESWIfKc+p65VkLOh22mYX42GLa5pXph5M57sbOkRbziRm7Ua/GE2qaPe2V
dj+or76/RaCSgnrGySFCVmzJtD/i1eqOXVUXR5yKDol8S7ge9qVyg4YkXOI1/v7ymayQf758wnQt
mrSeoWzgrvjLDQ5pqs14fMdl7Wk6qnATPXjk3vhYJjoyVrMNdYqHkqC4Z2nB+G09vBN5Czc/0mGo
OCMy67FxHpk4Hoqu8x5of5Vw6adLVljJqbKq9NIq9693IaChfqkmgtfSUpTnAuHrwgpnYkwLT54r
Wybbv//lPPvffjlMRmwMFudJ9Sv+ZYEbEAkLoyPwYJTyhw06kk5YNJ4De4r3YcgjBb9jMOiORjJ4
t9GltYYR35GV/gT7BpNYC6L797fmAQWYL3pr+/2975dcuAw64UGuAqr3TLPwjoHK5mScEucSpMmL
1pZoyP0YxSQ+EHtwgF+pF3eY9pXGHETm4/TQl4M41CYK4u8/jJpserBc6C8k9vpbi/QX4be3nAbo
TTSBhk2S5sD3l98vQDvcTel6IUoQZj6BJEspEJb4FL5zSycvejbtasCoCVWSLIK15nvxuzeloCNl
fdeNvrwZFhadgAIZdHuyHhsyybllIH2FJIQhUiVbIcN0GpKwUhi03QxM+otZn/PjTF4bkVrM6XW3
fxCFidostrBXCvOA/ai84xwMX6qoXFdG4TyA2Pn6+0vs/DeXmEVamNy+XF/3r4AMz8fqoAdzvxw8
Uki7BoRvbqdP5QRgbG7fyFdw3klI1FQABeu1e/jjxeqYB3nhJTWd7DDaTYVLPeGIq2pBtjXGIIN3
+n4x09w7WZldQu/xH2LAJAhEMvNjoN++RVBhM3VHGze53TEmHmttxFa9F61lvEXztep989RzJllZ
lCPQSLpgF7r9S5iNw1s0eT/y0rG/0nLfMUjqqrJA8whOCFbmOkpa/QDDS0uM5pDiecN+pNQ9kVX/
88VFM/33H6dh/FtNIFygrq7j2TreN5cK6E81wagZmAhKRN9yXEcCpUuSSxcdj4yGQ07ALL6aaehQ
lAvELo7zkKkXxr0tOAsmwG546b161/OTj//1UiNHqEYQTXUnAtVCpmRIcZAnwnh16iJZeDlpBgVa
wFiPHNTt5cDgIzwMjE+UZJvRfXKDDjU/5EbkMocJNKLIZvds2BUnfNO+N2mP19vxOAXTh/ENHhHN
l9ApklonWfdrIkZjRwlFqpOCNCKnbO6OSee4b6Ev1463rjuvuBjGFO69ubnr6I2PfY87QDcCfcMn
xZyD/uiqHPMXMxqPmtGKWyKj7ircnkwaZrPfL/McOIgXog/mV/62Clrt3CtQZDuD+rXMndZlwW2a
7PiOPgrdcMfwBfO+104GsY+1eXPVS92OHLFhSl7GcqZrMxTONY9Ipkj8qr/rkDlXfqXlF7vRhn0Q
JhgA+yb77Izs6kREr1ROl53KwZbH2S0gRWRF+SHj8Q31ePPARKc4R75O/mFgFx9V1j0xj5anNpqS
+/dLOWPKiWuToI2ZYUngOkc5Wc5ZJhqpQmXx8+/vOuvfHmLXcF2f/ce0PNNFD/Dnm86F6smQ0iVD
CT6tM1QPjEurXVMx5Ei44Genx+qV+QmpXaaOAgXEAEVluh+mFrH3mLU7PLK/Gycf9UVU+t0ujd3X
oACmJpvoK419LAKafS+me5kqH1XRppsW7/kDrVAadK25jePJh4XPS15HchPEJiENEQiACghFI+P5
9e9/Ze7+v54OXApvKi9WL8fB1mj/5UmrScLoPRt5nK72es7V3y+ZhXU9EuYDtDqDc7z33mYO9qiO
ON5GePneIJ1q4Qxp/OJIvThpAXgx1HDxi1fEAiWgmzC/4U9FQGsqs5XTTVrRyxhEAUJvQjYgp0+V
gd8PLQFe9nUPTOhhUNJFjUQY/qVyPHx/2So4VhfRWl0MuvN7tC37PJbsd1PnkXyBFKUtsMJT06Mq
BDYC8XZpYIXdk9v5kqBrrxNcFUZcfyUBUuQwqj/K9LJvo/jLU8pXLZ0ITPQ/AifNF7ARWqd7nyz/
raWiXfa/Os37DS1XWWUR1WsCj3Q6fYwWGxpM32VWsmMiLZsXBTQ6QJ3RUrfKLT4VDKVW1io029Zn
kLqMs544pYwuTE24j7cXwfxBr4XJThFfEKuuCYaEmDe8J7gwAGh+erWFms4LFoYzMDatU+KOkJOv
LCsHliC9S+Pl3ZakoU9Q6/dYIkGmrkABmPsJ2kg80FpHfmCZPhpORUKrTxXlBC9JnLw12pMQNVI6
194nNgpytCEfXUNyxSDkq1ZwdtDQRyVIKRbGqF2JwgqWvU58np2Pz4mt9ZBYNgq/YQ4zaDna4hrN
75A2U+GfofDcUxfohlJP60ZlL6gGVmzGTJRjWSzqscw3eVNrWHOQwJjFa20Rt2nqWKSBpdHacGqc
siS97YCHojFhfwcEuKjh9G9rA+0KYEIIqzC9tNrZ+UmI/aj3641VhT91tF9Qyr5qoe/jqU82ZhzZ
G4RbwT58CHzglMwFxoszMIvMnF5fG+WVMw+rE6MbN/GeITeuc6IDe9tJ8JEWzj5rBq583G+NJpPQ
vkiyMXtdI72I+J8h3jqDdrKDMDoQMYGnpyQNMdITztNLI3OHbU9KB8M1DGTVGJ7wTx35zSB12Izu
AjNQobCkstWNBmNZv+qV8TvSKtRnZhhvoihtSGcvCI/Qn0iPRrbS4BavdsKsVmbBIXkc5r1ZOYcI
1uoiGcXNq3Cg8nlqi6pGTZkwmIcYZFzMdH6ZSX5bt6rnlOID4EbsXJI1zGJH/gC9wCSjq29lu2F0
RlQZS0gzL37n4YzAhoqkp7TOwgJh2iF4INmzwTOiu7+zJjhKfLNXxnf7ibm7GhIAVBbiTFvXoq8b
aTdjfqydAowPSJ8IJx9OKaPF/B2Evr2bSGMlmwABvHGuRv/Wm0kJscXcdhGegbnOliPWFxi/n5ot
2YvC1wwkHGS73SCQ1T7FEZICvFs+zVv32o3xdTQQ7HevPVzc5Vj573MjcJFA05hpqFdqo7I+krH/
Gbnvhtb2mO4npHmMKcgDSNEIvOe8cUn260IrB/eeky7d6EwsYw8EDAGqZs3DPDnlg5n6nyKdAdMR
pg7yBkamCEt7QXo0NhEPuqAba1Ca9RGH2VguiC6YngHW73DMhrj12Qitvh1XpdRNJFogCAwr/arS
yD7IosHZkNdINgPhruVUk9ojCYdvhx1W7x+tzIptkozEzUYbxOL9embWvhvDbMZ9VXxY8YRSscpe
5krccDEepMcT2Mhxl9c8aYWHvNqgYwH11/cZ3G1EnP4iOVlmVr0hzBhfXJHrW0c8AJ9oNsB9BDhB
Me1mpo+xvWhqif6qCB5LYpBwPIU2+MM2Dz56u9z3GUHFpfJsU/y9UHpoZ18a2nmEviwGGBfs+7HP
+KXVkbqjk3wjlds70YK5cMExBfO+kKZoi9rUIKCDiOi0/i5H0JfCqUmxw0Q6FcPZFQShh2bFRfD7
nUM6wwLDUF87DX7z7eBONeBXfkzuBm+hLrp9MtWbHOAVDFsdO4NeEhFdd89tkAh0KBXIBVOsdKv6
hZbaNx7iSfxOICtviJez1mHTYxWr6YUbQX5uKnJXEBq/dhURLrPJ3K4KJNEFAiAxedIEymlmDDeo
szatDL4MK/8F/SV7y1McgxPkUZhh+a2wbk5bPGta/dCYot6G6aVp+3vcbWppPRHKG+PdjB/dzj5J
Mt5xMM77wZzbrQPRtmubmMTNkbxqMYZEmyNI71v7V5AJYpRbnMO+99h7Eu62qdB8VQbL2iW6xHG6
bW8i/+5igt+TlEn11GGzAtbSMCfLDD44y3jQPMq9cqQgAqah14Z3re0nA2XuiuQu3KF+dk8m3WBU
s7K1ND1XLSb8LDUKdLm7Ii8JqY1ifYuZbxXHXwg86j0eo56AZcLs7Lo+lX2A3pkh49pvknLDo1DV
w0+/5D+yARxMNeo/osprrirWMOEuf2KzfakHgvX8wbUY/JBhKtX4SA/ug+nKi118xwamv4jOHTY+
VCGZwc1xbQSpScwBDAXEs8eRa5Nb5U+rD7E9JMWzJc07AVxJMOPELtsXx6qTtfRcPCAt0SmmhncV
ZXmkFRBRfcJ866CB9RiuLNAtSwc87jIiNA8BNP42ymKQKtAWJDrXovV/6HW/axJgRGQksT+U7c8B
iNxAp4MxLJ6tfBxc+Gg0sKqYAZqHXLIquChzAm1DDqm/ktHo7LAjaiaRVvl07jk9Y4thtCs6eLG9
LaO9Mxpn3Qke5rF4SnVi0rjHUAsIlV+IeDhsruWo4fqKkx/JLG5Nork7f4JuBKnGUYqBo9/W89HP
P4EYm0s4AQjfRvPYIQn444VABLYmNr8qd7OTcJv5hi+GE2jPGLd6pAtZHMN0yI9FZudHzhX43Ebv
NwDCduFjYMW+t3Eb1LkdOnXolijeCw2dNptWu8Laxpq36E3Rb4NPE0UuJSZNGxg3WL6t4S3Jpjc3
s5qNl7skPgbjc9/Jj8DG1GsP+X4o1RG3JZg51uBlNgkEwDiDlQpVIcMj0PpGt2zIr2wr2oQ5ZCA3
E0eahNQPXzGNiIXldPMOgk8IF5eIsKGv9ENTqrCR+i5KomEG3ys437PxqdhRN+7WTaetc94yKmKm
sW0y/6DbJ/DPsmY2kwsPNA1ipK0DAM+UuOQWrQb1QPpqvdlz6u7sFt2a6erbWthyLTQTgCmCLD+o
5K3CJqW8NlWLpaoncJksiggoUnupaTw20Sw3Q5Wf9SxeTU34EQHJTWRwTSCnuCb1EBjoDTILgv0c
ImL0aB+BvkjbHhuuAPmBuoSCn5nuU9qN48r1redvDsUow2XWe2sptN9mNxMBbQdr14QlJQ3XXDDA
RA4NwliLT8WMbBX4BFPd8IBibt4ZY/czGL1TRN21DMz+bdS9Zj/Nh66neRByosnaIV5AKmdkPTzP
aI38jDysTgFdLWj0dY+Qa8DHA8LMZUSynmd/ZVTaGqsP/asmkVsDs1ViY7mvY3xpLTNfpvEc9V2T
R7Kbi7X4TXTBnhWKoeoxUfaCSL2EOfYowin2EwGhoIXLTY0yH+cPWgrKpyqx0P71iBR1EDHRkzk2
cpcWg7aex55cNjTLy6IwN76BsGeYg3iplwRK+BlIoZj4hNrgr7bBkGwA4ODVgvUzFxRHU3ebR+7B
IUS36g0uEQmJsQZQ8BoHw0kSg5zEwQ1Bq7lGrjqtnNbH/edbkjJpvqaaCXViXbZ9QwZTdIUTsxWe
bLeelqCn02kV9MlwEOxSpEUI8G+Ef9SQqlmR6w/pYekdKwp5y4GqVNvgjEbC2DWbcEhwVDsNSgw9
nehnVFkPWYlaQnbIam24spxNWXBikGdmTkFrhoY4IEbdIN1rQR9wTMim5suKSgz5vLtFiq92kKcg
sZDzuPoySeNgZY61eZ6h6pdFQ+g2WwOnIGBrg15zfMOWodWU8SXOaZ5j5BE52IaIWG6wN/fEKeYD
E+rriB54X+rxOkgif9lMqAggvB/raf7MDSLHjLA/12SGtn4rFl4TdWuI3az5MJ2x88wHoVfe1tDt
92nqUUH7Jz8Xd6xYAa0ZslbKqrFxqsTa0neG7gSGaD8N7XNFLIk2xeBGQgQkFcMV14a0Dzjwg0jK
7KA1iq0e1x/QQWNa1DJe5rgKFlgTrsH07pYpwW8aBvoZ94fGuUAY82emoioa09zMiDFic4yPGRbO
3Kx43rro0oT1BLAD/+voYdANc1IM8vBsxc0XeUOLMRc+oXOEA1ej6yGvBaAMBOsl13fU9dfUscJb
2I3PNotKNRb5ugE9uPCAk4vgPo7aKtWjB6BZTjJZD0Ncka0hInubi1QhITkBu6kvH5xC2w8+rfa0
PRmG+YnJe284uWD3G9ZGhxgMSfnKZX3ZNUZMAGTQdRivSLSGvQMKXeMBcu7w196pwFeVZ38EDH2W
juU8IyTGyIrCjViGK1oGb+J4jw+/R8TIY4GMDD3DYrZVP2HyBwIWyLjSjG0ZiOc+r26hY87Y1OSq
EDg3Os28RR1vo4jQ61TNgLta7Cb9rMNW4EPVpj0wTodfblSqvDluVm0h3P3QBXjRfE44c7Vmm3tp
K/uTJyxe9T6n2UyH5+LoYAOjOfrMwpLSHPENwWG4DKhLU5fsgeCgGHJ97bNBGQjoorBDHBm9pVW2
qyQ/QOs5f3daF1EI8xxYWElCZ/5KwuotRGSJNKI/9QmuRR3xTSAMY9XOWO5hgzaaLvdekD2lzMwi
VPx2KiaQLoRGRI7pAXCaX9E+Po1P9KzKlcmGfNBIaYiZdy1nTeLFmWFWuUS3Qfx/N2rnwnQ3WHoB
y9Xc579CStIm2zghNptODj9LGxtv2TYg6fQNWuzuYt5gKFULOsjthsGGEsb2LJKMTPca/kjCmKyt
VkYKrEMMhj5wsAydG3G/a/DqIW8YajjAK2x1wiNXz17VA0esEiU09PiiAOhtQTEiXKAb3BNFzWNQ
MoOZzGHdShcAEq0ew2RdZGDj1KiRZPAYzJdo0mgPTHF9rGSWLZTBk4lock0b+TWA02eGnCK09KJl
OrCn+GBQqa3BkPa/W08+12Bijg0qLaw7vwGs5gh/WcnRNLclQSE5eKlELUUhGUI0Jzwiv32IApWD
5JCwrEFi9JxyOgJapq3M+Ez0iLHKYuvTmopPeKkMGoYcxRHPmU/C2MwsmmFHsPFGm1XJBuZva0vb
4SIJjNX8CgBPBbYMb4bjUoYPem8kq6HJnl2r0xdNhA4srQPOttGg+FTQCYlWQR4Wz9hduB01HRFi
daMOZoZluw5IbuZanVls8LY46n/knxtS7CZAW3oDG0L+3tgH1wX0CMFhxj8ERsdDMuqHCLSFeHa0
SDv2Ex1qvbSw5UCDEn2P09AvHvOgyflqQM3Iz5lL2t8CLbauUb820gKagkyQ+0Q7YfESe54hZMBo
D2B7bH2tsjlgpyZEgfaIaoe9e5hHAGftsJZMmV3N2QAkuoUF6irEpeTHYP1OaRFUjKLgm+W/R2rp
QbxpIjumGDsCole7tL5aXvYmU5Vor4W3LnAAxzTGL6gMt2QGxpFO/aPewnPwkDAr8MVHq40bP5fc
OrTquNbpRxRdUeMMKz31OD3VcutDRuRReEntcFzPId7bQYXV4eAgDodi1JjjAQeMzxEPeJYzBz+Y
3jQLo4iiUx0FK99wHvtsjm8P1aAXh6qvHqq4PWtmASU27M7ZjyKCiTX6PGzOfsgmQAmi7RaiASok
cuBl4RMM3ycUZHFvkj2KqYyeBl8Un7Ff74ueJHobITViJXa/sj1UNV6EIc+vc0rcTWHYnEs4zX5/
lY5MkFtXO6Oj3JoWaVUtxNylNPzqQGTcS9GE1kqNjkySInB9xC9VY4Wc3JKn0EWmRXwUDr54AD0S
QdXCxGSVNS1vgEhiMH+NXawdZDBvJcjXyYbxqjlITAaSL1cUyWj8CgesQenhoEwz0lzQUC/gQiN8
bvhL5WcsaQvxvuplNoIGzMgs9JN6Bfv504qYAFd4oBZmBjylDs07bkYqcHobzMRgXhRMB0liY7hq
PtuieS1HhRn1p3CbV8kDRBIquUL/1eY+m4Adoq+eTZJEh2IjZ71e0f5+LvAD4QwX19RyUKCVG4eD
+S4MN117b3R9OpIb46+7CNQpVkTEe+J9G7flW6qHP4QHF9vSslvvji63O4k0eWDe9aj7nZk6lXcS
vgUdUbtZfjO6Wh58mRKrg/1il4fi1LftV2pA/cVDHYcsIpb54rlGsPCyCKD2wBIBTprbe1rbOkeh
qo7XTd/l9y6OtqMfBzt7kfThQR8nb++0SFeQEmKoNQOWn+YjG6doddJ1mx6+XS54/ptVbhR88m3r
Y+h5LnIlv+vdaFcZwrvYIwFQviE4CU063OhDzXTRK282gxBL4yI52qMRj5SQcXauJGevJqE/gLNr
8uFtxZ54DDpMOw7T98DzX9hIWaWi9MWVSbbXrIpGoPLXBLT43bG+ahOrWDHSTaJ54ND9Hey1XsI7
NKgFcYiRlKRKHFBxS1G1n4nU9aNUh8Gkc0Cb4XWi47JwGS8g1DuPc4fk3fZsTKmtsymaCjmftFAJ
0J2wLI7yEoGKNIi4SQLslYCrOWfV4c6N659QlWgRt/WwpCYOjUdrJtVSNMa+yZJNW0Ow6cj3o5xN
d8CCrEVpDhMr2vwLbS4eXtuHl8e9CC+02SeGAw9EQ+pXjONnHA37hEb5cqYHLKzwinFRhYuwTtrp
a0b4S49R7FG3x70c52QfK6dypNfvUgvGffdoNXZ9jlYkNZK4aGvD1kPUvCVT8hIZxs03MK9zJ/4i
OsTnYuBfYkaTUOSg2PrFEGPBc3LqebzYLjLoQhlQMt9n389jHLTNJ2sZ/zCD+dmF4ZJ7VxWnnQSY
WalIsErheQlYOWXHA5g1SIcaFYJT+OVuLnDh5yn64iE+mo1n7evReSdxGS41c9GdM5M/3TY/2A6w
waIjWoLJWratd2rKXuEKmt+dNv+q6AGuOHp9GgY1ch4nOoPy24Re5tCm+S7zqZUKJwSZ7jIvH20P
/UPsnTOJGjzrhjcXb2pYJmdgieYWKj0xfTAQwjO6uxda17Q4SudoJvToZON+jpC+V7EfUqxmJSkj
jD8OPu3LboLEN/ghxDZFVVNC2lDFhtSRkWxSbOdlAF3M7DChGxCBMsyMDCweA7+/VUSS1sGYP2TG
PQlldnNjcPGUQm4MA8ltwgIVFZyI9lfaOnx2Ga0sPsjt4LV3oFgeeQSdycFZe861mMSzwCZAr69/
M4GA2Rtlq9AZzZv05hymmvs7B4TfeMbVSTGP9w0Gp1ZQLjPaRPdTR9FS0tIKR0ij1HyvFPzQq6lX
+sDJzm4V//TSyd72aUD/Rh1WtJbkbp+qUzZo8Dps3RLB/pMByNekYl4Q28t4yeOMHmpA/MdCx0vX
T4cC0soD20e3Z1rPPWBH/jpoR+S7ph5cHAqXi0e+6ZrEZ4lBAntvCAoKAUl3sQKPs1lIApHhNhfN
k9EWvOiy0l4KqfCU7EBG6XQnFm4SzptgAilc00q3/V9OlBzN2mtOSQ7DrkfXM8LyvIEOLehTEkHt
0FQHOTf80GR5LJCtg7aLadelRnMpcsNZGlXX/YQ6kZS1tdCtQt8iHHY2cL+Nc+PQE4izAlccuYNn
zJ75g+8WK/hB3UNVbsnGbR8YFK6HuZT0wECNBG5SwiDk+4VxFU0HIyQUwzV2Unn1OtHsOo+atU8+
+7yDWJk0yUMMDvs4O9Gb12r/wdt59UauZVf4rxjzzgHJwwh4/FBkZZVyfiGkbjVzzvz1/qgZ2FJJ
UPnagB+ugL4dTpFFnrD3Wt8Kr99/RB1BL4HGoV3Y9hZyTnLusWG+5nyA7EHzul2HRJ+Tm15TAwK4
loXBsPaIQr3qrUJctmSFRcpTh6phR7ZRSFJiEV1JbGQhzsEOmn8TRb+2k6SabkwH+7srI9qmBRg1
al2kBRKainEuILuir+sVgvn62p5/VDXqaFRL53KsV9c2YWN7Lh4eNPBNP5bhlqeqdeOZv3xs5Hc0
yXETspyd4X3XSHrSyjNDWUpG39J78LKDag4HeVK7mzQhwrYorzlT9zeBLCp3LKZw/f5LeYI3gtU9
XY22+TtvefEd2U16K7tNdK261eL8T2xn8plV1tWtlalkx4Up8IT5N/2mZNb2p9tREARaBvZDryrE
ZGdlusGSJ271nn5qF8rwGdiCypHACSqMgWQFANEqXtgtZxFmZb/Obky1JYVslLRzuGgsSeDPHnOs
zX/UkKQrhI3pIdA7GjsTkbRG5A+gMaGaBXVwOflRTQPdfBGdZjwTnV06JV7ZKtasq0yjyTF0Bogi
TjwsOhovzQu8o2c/kru7SoQK2gDzKrIkBdphU6Kfanu3xTC8nuunZ4FeRjtt1uqlpXpGWBS0gUpt
/1SVemtKhnxtSSDbqF90fv9UjOlK0CU+0wSVck3qd1MEn8uH7ylJYGzTltd6IAQhoq3c0HR1+MTj
um+WVICqu6rxy5uYk5KiHGay70NO4C9KynPZ1AnzUtJ+N+I9dJQSlyGW99lb7WO2z2iB6bdWJBzJ
zDkgizraQOO7tqU4P9clD7xj0AfLWIrVg5R0Wz/h1nNT4B73aXOf6pjUyM3g2fLDZWfQltJyaal4
hfcAK4UkVT2H8qj/KSINW2c0RxFF1e3YS+pOVFZM0S0jokIUwRnllas+CsmOhIXjvJsakdsqLtAX
jTkP0xP5EDkSrAwGIlCzXK/KdV9K+tVoJNkFBegV0BP7Jmuz6wwXHeEa9k4n/ppsZ/bm9izyIHXs
rBVpuSRT/roa3xspKm0PKy/PxASoomyZ9gmNQUCaOr6sWfvUpu+RqV23EqGErl9g1Kfk9cz8623M
2JS2bRh17JVJb5Xs9FoZm3xTzT3M3HgU+Fu3eoFEumgGjTchPEck+hixXTjPK2BSdpaS1sWZH59z
eRk3CFT8KvjT14p1/v4jG8j2K1NpMyIRXHrWGxQkFlOAdVNpvsaUEfSkKOgLWLRiB1U7C1mLbKmt
zmfb/qja/m40Qn1Z2cbGZsFbxnWPY8fgQS0k03SBUW+F75OziakwtI1L0MHDlrXORosrnRUBKpjR
l9KNR9b9GeSJwgWiUThTV4x7UyJBSjFCzgLlLOX1sNFnvMfbkNwVvwCElpKwVYwzbKaWHxJlHM/o
DyKCiIb4Rs+xcIoI18T8Iw/RSUv+Q9Wl2ZWZ+tp1pvoScYGPPkKWlUwbZReqCjTDvH6Wc5OwjDT6
ransIywiCK4sFJV4UufCzkShtjab2TE25wcjdQRVZsSqfG7blGLKQvJcIN3ZpSGj6zL1JgDjR4Of
w1b1otrNb/tCmfriOmZV1vqEHRdOFcqeWOXG0cSJ7FWWG4ypiZ2sRcKXVTdp+pb52QZo7HhB0nVx
54Fvl0q06lI0nocDhwpcz1uM/MFZosc4yvToIMPnKzqh34+AKM5wK1rnkQSCvhyLwxSEd6KhwwfL
ULmKG4NWHClHxOKAlcgGX1lnaWEfsi6CFxq31KJbQQEE6S7KiOIKKcx05aNFvu6sYV/lkrpV5wNK
rITBITM1/2CiTLTmcDi105fvLK8iUzNqeOTB6YEM05oZam2LcbyaBm0bTIV5jlmoX+V10pxFkc6+
M+mBJfD/B5FV6CAWWh1rl0lOI9EmTJ7afNMtCvzRSyUCClaPoOgUDpXQzubaeqT1Z2OmmfuhUhVa
M8C2wlqTNtboTfeJJq+xDYYvTqMrPbEE4+SGfqk6imxGtIokXkpc/ds+T7L9+4/Eiyg24Ney6h4B
LCbxLQDpV8u7gw1DlGlq0i5nPtfgGQnvOgs9mx0HhSbFjldd6tu3tVHbt3n5pNJlu9Am63pSmOKz
qU1W3VBoaJ7RMo5ArXeR8M85zXM2LMvwqt5M9PP9RChX1MWkgyL3q7ZVxE7KPUFLv7qf6HKvA4vv
XACYXaZhS9WpzNIzS4bxjLzHGaeUWBsl22eUyEjBgbhjaFp+4cVtcaG3UXHhK0DO69sgHap9HXvo
Z2X/oW90fNeBf9VhBvkDtQawoA9oBnMdtF/Slf5rn4O/dksX/X1NsK1CfZbbdpfRUncxm2L8Y4O1
KywfgTF8P/41fVEZhHe0lVXcmb3cLSeJ6ItBkOtSqkBf6C0MC00u5EvWIQh+TTbcYq3tl5UZwbwl
qMtsqDbyXgF2KcthFWLvXwN/BBerjfWKv+Dvw2AmXjSNeWt03hpRAzRk3ox7f4IgVRs7kRtviQ3u
fgjyayVoiMSxgL71g5lyRpFyN2nl0a1MI6XJlnQHwH1GR4QuzcYsN/QbYVOPqvzwJQkSqoB+Vp2V
HqIXkn61QoFGWMk3qWL4Zz0bJKd6rEwSNQqzJRLw3WXtSdRgp9De0fR0GlwTi7AzqdzJ1LKd2LOX
vk/pCFVFdWYm5J57XhQ5E+6TFbV8Og0Kiji7jOiLWB4kwGQqoEAOgKGnJhAbLfW7jVcM5aLspPgS
2Ru9/qo5f/8Vac7KAu0lxucsi3Z56L1oetciPxtgn/ZBu+nhf6wRBwqH+mpxXdpFca11v9GGZhc2
+4YDZMYlkbj6ma8W/KDNRFBa4aMo8btLFaHRpRUTmWkJ/dLX2mvZrBQiapP+to9u1UBW795/kYmb
wpbUi8RXb3X2x4dCz3ArRJP9NJpwrocKJk0aJutaL72rWh/Tq58VkPR4jtT5hM6ZmiqoEVi6ilVr
tiZ8sB+VcdDVnYeAKET4gnqmlq8MoKQLk6jDpRYVhEDNZohQyfyF3ELxzcaBlygYt4adgtDw5HbF
kpIv8HPqVFUnwDUpmpVA3KeRn1CUUExnrFSUhXmhU3nJiTobK7GnID0LNlbo7k0Ltb0Zw/NX9Pyy
GKILPEvd4f2HNNAMywbkNO+/lKPXIqRRT9ZXh+sdXntX15u8g06LKCfYVmEQ7m1TE3Dio3KX1s96
x3LVlgZSQ7nNgpUWNY8pXq4mstLLbv4R1DzbkyCBIaTphJQlgHQpYOEhwE/QKxvZXdI1+t4KdNQy
eYew1TPuh7ZSSFKZFpSvyZVhy0F+FNJVDs2gNaBCuPw72hPW2w0E5rkFJ++R8CmL3IqsddLlzUM2
AInK4yQ7L/qpoyiHf1iKvfy6pULsWslgrt6fPOKdLTB7h9IfHlVviO5pyeDfGBJ/14iHAWHN9fsP
S2MzhrNGXeX7PEiS89xrgElCZGxMKb8pmtJc/Pz8fBENmwaqa800DdVSdUM1yEj89Phk5M7J3Vwf
GUh68MjhoCkNy+q1iyfpqTUa3emQ4bitzJ+JoqbfpXj6F6pKlarAZsMXFq3MGHg3dSb9EFhFRTJe
GF6OZpXBRyU8N9Yq70IS2mveJgNHE4QTgYcArlAe7TqHbNewftVpfd0lcbHylJzSdEmHXFHEZYBv
YPvzJWvzJX30WnHJlm0pCloNxda140uWS6tvirIhLLXNO6qoBlgse3RFl6tLT9G1VTYgcgQ4RW6L
p8pnZoahuvbCi4a1+SIEVOrkctXsQvRwhW3UDwO8811eyjHoIrt4amE5QHE+T9sYQfyYUVbM+Xt+
YJwH1Usne89TVjTnilrRhyyJm6ny4UKwcXwINODnHvlXVizvlJRWBh4Ub6+kKDjpWkV7agIPnIjS
m59vybF9ybRklWw9WzO5K9j0jhw+fqGqQdTxLEuCfCAKSW+Q1/6ECvv8UpoL9ArqgE4HO8hbFp54
BN/9Q5++D0YXFl8E8m6hCPnoEdQyu+7DkDAGb9RegJQ+D4a27dLIJgIISnmsSDsSiKekWtKE7ReI
EF60xGqcrmnrzV+/ERQooN4otsVboX5+G5gGJTiPdJw9Nfs91BU7+3ALt1in0dbujUBG661N7SYH
sfg+8v9bKOw80K+8GCueo4a02X8N7L40L59+sXw3FF+1b9V4/Va3SfMf//5Pq+v8J/+nv/lvb/8T
WzKm3Q93f/73//X3zl/St3/87eZt/BW8Jclb/dGY/P6X/mlM1o2/4zvTWN5kS9Mw1OCq69/q5h9/
0/gdWfBFGTrFOIFr6b98yZL4uwl3SIa9NTuGsTPjGGAWaYJ//E1S5L/znGuAuTjZC4W24l+KfT1a
eqmq2di/FFmxDFnVMLd+flqaMAo1kaYF++4HhB8XmZdOiBmDWyW1nzk/zc4a+w6H13yow2UUtPaz
bOIXAHh4ZrJUI6RTt63U761EXOHz1c6z2jvM5BL2LOaIzDSXUogsIn0OrXHrlflqGOSbSZOelaF9
iCPaHmZ6Eaj8m5Ea3wNndD58JZf/fAs/GlOVo8lSMyzmA9s2LUWoMl/H7HT6sL0Yo8pPwJ5DwWnp
wcrRZTs0m1H116Vq7n0/2WqQe2pde1IMeuSAk34eXxwZYxlfsxWmadW0TWEQ3/x5fFqgRpH2oe/o
DTP24AHe1+MtAGLO8D4VF3XX9NGqIzRHI7snF9FOaMXS6o11ketPKHX2Nmq40SdPMa1vfSyqarIF
yLJO0viFMLbnaj6iF2198EwCA+tkOY4042wAtChVqIqf+2VAZowslkYwPpcdOqrgz4mLnC/iwwzI
RVqWyfHTtoTNAzsb8D/e5LBh198NHXrICoFXr78Ms0a3NgrUd73pP5LAO1JWD6iKTy6lvTVYhmXb
4W+W3anX3aRct3TmbbYq6jCSPksq2yKxKC0gD6mhZaMLkvFsIXWLYmAO0OrF+Nib1bosTKqIV0X5
mCBvhafz85UdLSzzhdnzq6HOyy0rzNHTE1dKxMaTC0uIHStGsGoow6AJ40drEH/Kbunb2AK73c/D
zqafo/tpC95LRdiMinv18/00igTAnmhiqJW7Tr9XMXYM+BJL6w7bgIu8yf15PP1z/DNLF9f5YUBx
xCjIM8461M6JaGx1VzWaX5naroX12pTB25hCHMF8g1kxROilb7T20KWceMrMv6JpUi4bj2o24Qr6
TORF8UXMkqsyK5QkByRm/juemfZ1mC6adhZVNy5Adlhx5JiVjatYNJDH+E62sQlVor2cxscoL3bA
A1c4KC5LyXRQziEBlMGogUWTEm2td/pLErWvATyvQsnnftRCK2sXjTyaiuHEJPL1Hf58d47mSdMe
at2yuDtDcqYCxWuTrUELpyGZ7cT38PP3Lo6W78z3PMIVGEhOX3FruzZ0vcoITnzbx9P+/GUbfOXC
piBh8vPz02UmFqQjjTxOT6E/m82Vtaufr+N4S/T+PMGTIEFN6KpuHq8sI6hWQrrId8QJuyq6HSq0
YTNdD44Cd2WZWzvJPXXvlG8vi+hyzRTy/M7OTrsPM31FT3uyY8ak3ul42Zo9Oa75ZbeR4gUW7WYZ
Ng7C3lPjHhn43i+Vuc8yDA4hNpHsn4fFG6XVY8DdDIFgwh9+8tGsN2T+Nqm9ruLzE3d2fgQ+Tw0s
ZrIp+M9U+SKPhoPCamOWIeMZS4BLj32VrtVtsrDX+UralvsTo32d/z6PduROpIxQ+B26T0dBKTjw
ML6TK68M4zysvINh3kmg/ErtN9hLUmjbVaSbh1TT96Y9bkoEnaQgKc5USfssyE5sdY8sytz3zx/t
aI60rUAaRctHk4oDWxunVYqlnV//fAO+vvkfB7GP2S1+10hlP8x3u2bxRsk7x87p6nMG+vHnkZSf
v1j7+BThx37NVoKhcIvFMw8UaWhm3hFpvhz63+bwPPp70ytdiw6S3lc3TZis/o8fYf6IH94gDfhZ
M2EDdECq74NJvtNoSDQgEcOZHL8Xdo6J/0o2dmPTE35y4l5/s1XjZismpnDwx5p8fAfQxeuBmBg+
2YYbINcrD/nSuBLL7u3UOUn9uuB9HuvoUn0LuYlpgoizDsqv+Dy95uhcLhI3cAVl3AVTvUNq3VkT
L8w3bSNv9O3P9/rrrPF5/KM5uCShwSD7CL2jhXsSFxFOs3pBo+cO+DleVWXx83jHjv5/vi6qwjbG
MCxVHG/ROq/R6OUxYL3UdjR3i8vSCdxsg5ZjFWzaLYjIlXliofk6JfPG6IjT4KuxNeTg8vmBKjIC
HOgiI9HvSYhMh1ejoYeQFY+NryCTENHdSF8SYQ0WKTQc3ezvUwxzcGKpPySoh/7qTWAzx9lKZlNn
GbphHH2ePlDUAcxq4Hh5ch2ZCJ2pcbkCkdfUB8jJ841hlWTMFOsgLPZZlq7rXN6khDwgE3SDtDsx
m8/nvM+zOeogS+eMoLIgC/X4dFCnvRHmNQJeU26WWotgEFCMi2MHrU2BkltskCQvPUFLP0X2GZLL
KF9LtBy7RN90kuSMlu2Yqcz+PloInCpdModUKltv6C+SdtYQxYiT7PXPN/LL08vH5lTD0YrjqKmo
Rxui0YohJJDj5UyZhvPniY4tSBLVvxPZX54UbFXjMExdWNY4MoujoWgBG2Vt+j7pyu35RCW6GUnb
7cpL3X6yK2i9eNcDpDJo7y5xJS5/vlD96xekck5iYEPXZNV4/wI/TIlhGSSqUvbSQq70fUOv0hSc
T4hWu0KG6jTIEigq48SWXRhAcAWbfMU+mjafSv9JW3KGJ5RZuiuF5WbiJUmeamSXIwfk3tZIk8B+
FcnloiFmVak2te5fWuQ4Gi2kCGLMNQ15UPIYyc+eeaeYKbbSBzX6FVIozn1CdklZbap1p8+cUn1F
Oq7Z3EkE6PrxOvLNTTlc9Ll2C+pGMoHekRIMvxz5pCUOP9+lb95z4GoQsizaCTwOxzN3BYc6zOVW
ItV2dLVsImLyUSWBLx5VUBkkTg6XLc3ZMKr2hIIv4A8RvaoTzq2fmnHmefPT9ojH5eMnOZrXsdip
bdrySaD9UBFdoCJZzzkJOMiXprFo1n99JTka8WgmtweM4nXNiPOGjEATDDC4jFBbG/dEMa68bbbR
LqSr4Z5Q8Grn40JbnSIcKV+2afNnmB9UgzOqIeSjeW3y1SRLvEbCaBKxEcWxqkj+IpZQC4DMFvKl
F10o3t2khgQSabe23K8TgLiixO4gvwUkbDdzf8QiIEiyTnwl33w2SlXMcbR4mOrko28ETk3WgV3G
OEz+zDS15xEeuC4K7nRM1XLRX+gFYSzNcOLN/bJzg0OGYozimoxwVjeP9skBITMdS6xEaDjGUGzh
aTM6uYng1D9xWP9miqDaOsM7ZAuCnny0Ea27JMs6smCw1N2EBLdrMlha0Z8Y5euRyga2xPdMhUWB
+XxcihhBbuRahcpnzOXasWLvxZuuzO4xJwzZHCP0vjVh0+hClKrYp/10IZrkkRSZyxPv+tc3jHWT
TyE42LBkHZ93Yoh89cD7/n7M6s6Iz6TLu4KEtg02veSG7sldxJdqCGTHjyMeHUI6wkdobpPSCC7d
5Rvs78FqXHR7EkJ/SWt1gZ1kbazojK0s5/94sUffbaq3ml+hx3W0dbihqknPfJ2vq03nkAu1NIhI
PnF71S+n2Pli8RpBsVJ0iIxH00mgY3AppHkTPNi3YdYsa7HL7GCdG6NLBKszgr+XyDCtwOxreY4N
8ros3sb6rg0hamdtsEvDmELJHFZuaMQRCxwA6W3SwngfJt5v/+7ne/T18Z8/sMnJ1zDQbB0//shs
paIgmYatCPl36NGMgE66F56YRpRvngJOvfNzoCtIjN9LWB9W4tI0gzwc2UuiPMDhrrs4b52R2PmS
cAiBwPsV39QK5D6Oo/bSTobzJuxevLBcm7r9mNnVuWaRNVtrf31TOZ9YBP4ecy7oH29y0waIXzTk
bOW3KIlQ6WHHzJ0scqBQ3E5L8wXtUugKSt8nnpWvMysDU8UB48b+kVLL5921RGhlR1sZKUL9ysPk
xnq9pNa/xpKGHXbYzOz5NrdPfBHim2H5rqk+MBcZKmXxz8OORRHALPACtqcDjyTV8xFrjhG740Av
VAaYHZUbPRhRm3UrL1BdkE0LVNkI6OuVMVpXuoCWRZ/Yvs+JHxIqObT1LVJ1vckdw1z30UgcLOAC
33vAzY9lWVl5er+pAnmb4O0xBDh6EItpdD2gSzKy3K0r4tf//Pxcn7rM+bn/8LypJiH2ncZlJlt/
o2zidc85qTq5f/hmXp+XJygcFqsVxfOjDS7CTKZ1WJ4czPrlvF2hX4kQ2Ilv1UXh9K/D08/X9fUk
aM8DgkOU2axx3j5akAHcmLVMG4cJXNupDBguJTwXMG0W3qLYVXfJ+tTB65tJ7dOQR08q/Io09z2G
NIi7jyvJLU6+hur8b3ze+X2+rKPH0gQYVrYznXl4VBCDnI/3SJ328MTXzQOeEgdR67JyaOlvPWUB
Vu2svcnWnnPi5p660qOnpknHAr8j/sfG7ZezpGITH4hLdIi+IZmWkvkCJ9ypEqT69Tz2+drnzdCH
ZzXkdZyiiWtX194asBLYxU3J48SaRU0D8cyue4Di07vjHA44us0acs06XpWvLCaudKqO9M2SYKFN
oNLAeU0Hsfz542gIUBR7FtQ2rvjVbMXGeyrN5S9jMb9AnBjT12J9cpfwdcPHPfjvQe254vPhHsST
RRwQyD0nODPW01l9NWz0cws754JV0NGd6Q3PAY2UUwO/Fw2+PHgfBj56gUuDxGKcQgEZBLrT0wpJ
2nptJKpDUgYQthvi2OFq7KvmJvBSd4ybTZS+Bhpyz9wi98Q6yHjbLCSv5kOZ2et6fLWmZYCPVcYx
ls7YeVwikGRp2utOqyKdBEHpduhcA7N7iBFgLNX6UQg8HMONSJlNg/p6FL+0EUxOL2OmRsnJltC+
16krFNOzxl1Qot86NWqU22sMJ2q67WdKnlU6WGBvghxAlYESrSCXS0s2akDITZgfumRYtP0f0Q63
1mRen3h15vt0fB85HkDKVqgUUdz+/AVaflx3lfY+L4Eu+F2sWMHOym13dXpLqc5z3NexdGpT7CU0
WT96YXoCsnoUQKxhK7GSHkA3ufLdsDFwu65wG3Fc1HGTEoSwEG+hmzjawb49ORF/s6OxDOZ9ymPz
zv59of3wxAJfAaMlccHzXKGv8Hlm+IuXMbQ9MBsuZJp1vxF0z8kQWkjuybnqxPja0RsjaeSpSMU8
Y8pY30Fri3y6U61yUVmEGejxb13d0rteECKzEDWeQzI2EBRBdCMRDPN/SnZ1T/YtxuiHn5+FU5/s
6JUqZq9FK+ncBkAks/Ad+kDhjOz9BSYZGi3hIqqrE1WM7xb8uYdjCoqVCC+OTox105PpA0eNUPZN
XmEOCv1FgbL03dJj3ZbYFcxebH6+0q9lf1Zj6n9sG+nCGsb7k/rhIcDdZg25Kubl31vLBCA/a1uN
dk57Wzlj7dhnJ8b7bpnkyUI/pkPYtLWjpZgXwlOHdq6+0iWjRUblcDHX2TE+Of4v0phOtZC+Www+
Dni0Ltem0XdDw4AyACtHvg+ciAgThybDn3lRjn+hsV3lp27r+zH0yxsO9VkHC0zA0XsD4MN9lcCk
C2/ivo6JyiNUbZKBcJUKD7IynOmq2JMegwx+XAIOdA1UfqLEqmVKq0FAJEhyjH+FD4hscMOBMlKW
uihgCMHFBSk9oWNd5vl5p18M5v1gUZA0rkwtOkR1u9aVECCZdSiiZJc0yQU4hS103KWHkTpkawuW
BhfhnmLzNiccOvQQ+SMQX1TAKmIRoiKVIG/BMVdTTCfqIg/rJ02uf/U5zvTwT90+YUfZ8Jq6k0r2
ihGdGX79Gw0yqAmYF324qicb5JIgJZSw5DKUrypNeWui9BKV0aoiH5Wa89pMMxKt5Ktc6qhY/MI/
61SY1itKQyrW0mg+N2oYIyZlxsJeN7iDCZR2AU5tPHyOY31RpOrlZEnQ1DDPQysK/Hv0itemIVYw
47aA3okZNDdTcWnUkxur0SE0AC/Q7oghL9qEclTdr4Q/NQAGy4v6LKlAMRTFRar/tvEtTGj24AA7
Mfr+kpDwPMC2oiKAV14HotAGEub0x6Hrl15VvfS2ejFO0qsGva3AEOwSSeSkdt86JmA+IHbnjSFd
Gjmt4DB9iD3rVp4OEsmBdqzuVD9Hlof8t4Os3gI3NlNiPKtyPzINp4UgMD5/8WYmAt4KxN8BAhV9
jaN7PaH6k5Xk1JHyu5fUpHNiKAChmZOOXlIRIzo3Sh7eiBy5NVi7i2kzt6QKwnIcIovcUxv0717S
jwMevaRB59lNNeGExqFIanltrsPq1ETw3Zr7cYyjrbGiE5PcArad2TQUybsNYdALzF2TvktTbzVS
6EiGZKFQqTDCAbpSuv157vtub27yj89CLOoH1tGqQiejxqtN92ea/qjlIaTN+vMA357l5vo3fQoC
0LR35e6HSafsgjyie09/6ZklCjvkKnBb2ntLKvQOytRgeWr3+V29yDIpxFF9NOfa+9FFpSCsEzPh
ooyr7LJcdi7Kd0fsTW2rLjnYLefNr+dCnXGmZVgt69vGCfggOGlPXPwxg32uPlsUIeCGI4cVfKjP
+7fGjCXfJ+MDk/nW40WzfMmRvF9dfbC7t8LL11Glbhq1cQmzhS1kbmJR3Kbtn2bQ3UkjYBZHlk5Q
k6lm2078ImAVUsZWIk5WLW87EeI0PAPpBH5GukygOtXTg9VYbF9/TQqQA0O6nTzK/OiQgvzKjh91
eB6pWvJ+nvs+qLAKihwkgKlQF2MYLLNIX7YGfF2zRxSbVXsPrFqdQ7qsm13FnH/i2fhme0sfSeHk
TSdLoWb2+fZIQ2OrqgHVvdPeRpyZqricvHE705VLvXQ9Ml2BvMADl1egCf/6o8/gusxul5M/z+fn
wY1uMIhqanlKyFbqOYnSTPpfXd9/D3H09RsgCmu14PpqbQci1tGxpQwgiyZB6lSskGPcPytCXyTA
vQqinE4Mr3IFR+u9LWMgQQNODQVZ0+crLDUzSyODK5z3Ufi9D7mDJ/4KJ8KKje3T/2Y0PAcapU9N
1o5NK7IWRpJlsE+f9U2EbO3LO8n5BdBwV72d6u58MzfTrkbDKiP8FfbxG95kqRf2ehk4RAgvjP4p
IvkVf6xz4pK+DmOiUZXZLyF2pNF5tP1tlClKlJ5qYk9ymWNvrLXm1E4JdBvqgRNly8YxHnzX/v3z
uPNj8fl7+zzsfBT4MGXGY9MRtAwRrWB37ytvCCtPPZlfKwPzEIKJV5032cc93MwPPG0cGWLu0A23
5bnhZDfWE0nOTkrraeVhBVpAyFBOvHTMfd9eHPpv9vXkSR0r7YbWDwOi/7i4EeY/ObwtWXh5H7+k
9EhTQ9mRt8EceVCS7HfTNNumhb7T3JTA/mONYF75T1hg2AVvKMzJBX25qOJk2WZ4foCwqCC2gOaz
W20vfaipII2doT4j+3ldghyJIDqYAFz1g114EHnKPT59eDj0I4P0IrEwOdn2WafkTt12u0JP16Gi
w9C+QP+5TlO2xGGaPgdwt6IspcszC+nuGlSJVWk4dRCvjJmG60kXdce2Ms7hldvlmS4HdzYkrsS7
LSkXmGXwqkJdWqhZsS2FfWV1v8I2udHS2zHJyFM013EwYf9Hs8yONLaTdY52jEmDFuqwK82ewAXK
IGxvoxD+cQuPJL6K42ZhysLN8i2r+hrTcruQS9IAYeSDfrS3qpFdR2GxlgQ2MQjFXd6vpGhYevAw
2DqvIGY8y3ayK8BuVj2ca2ABxW7KB1LmDdfSbruGvXPiXcQARDnAuB3RhuT4LaoR3w/Nyow2u+3L
WyHtdMu/z3g1Ff6G7p3nkr7NxZVicxJo7xpSIdJkocrlwZ/sZRz1O/g9xAZX9D5vIwAiY3ijjfJG
pNj2cS22IQhkxKWZVG1t4pHHmSRk3wDMI8X6RW6BudN6aoZH4G2HobnW1cum/xVY1n0lzvoMXUTy
NIlqadtk6WloFJKUnQ7NScnYZGzeCzs48L8MNBMLnZzySRkXjS2f42teR8WNgsx/JBVTT+5UY4n4
AmyXBr6tg/8aIiu/GGULcAtMxdpcRKyccnyOGN16UaOZShVBWyYx27sJU/3Q+OGaxGfHN3oSgF48
cO1BUTiasrcbywmgG8x3sRGXFizIjLTTlHS0F3iIiC04eiXeKs7PPCSwmfeKXnXm1i3yBLDZBDw0
fvQrDF3TnZ3fiQKjE+r6MSR8SrzpvBdWXFxqKdVNiMNuEqmPOYnzjbKDqLIwQx6qIoQcYrsVFKDW
p1MDFz+XnnvjJUzUVeb3e1/CtNoj5Rg9NHAICto9SfLbkpe3TR095kGK8ZaXPBOWBXP6d0AcQU14
SVs9QGfc5b29mmL/ykaN04IOhy/fdQnVnOfUs1YAaJHdtpu0txe9HjrxGPxJrfzCj2KwkO01HFws
nv7DEAMSx9Hsea3i1Ao8RpPYH3INZAqEdtmuCtGscyvYTfVLQ/PNHAGfNpKTlfd1cmspFbrruzRI
l/2sgu3ncqFjeAKwa7PIU/1u/r7fPxZM6IEDV26YYGZUV7cQsEILkeVqDZEZ7b1/6P38XB3B8JnB
uuAgHPMIFUO6J+5lazUHcyCiWP4zeOhRjf66KOEwUW1Wm25b2bSJmWETE7goPk47O4CxW40ZqMWp
OleVkG7eMNMZoTjGS0mhsTSmuJwJVVfkVVNOTo09u4mMpaW99hUMIJk1qa8AcYNf6J+StU4M14JW
3AzT2uH0eiYyZGFySu6L+6AxFhn7yWBEYhffpaO9FXa2TNVsl/nS3mr6TQoSKB0s7OMEQsS3oEHV
7ClJi7NJiWBFJHdENxwyK7vSu2vRQBdt5tgLelh46coKXibsIkGp1poTN+FfibBG7Q61X2Qr1fyT
IdUJctmtbap6Nl60QgbcdDMytSGJOys0jXBrwshBhFechZK2XKdWeMjmuB+oUIHxJPHApLENCD9b
BfKuhgsRdOHbpKjcsnBb+rc+PQZhXjBx45LgqYJcO2iOyMMn8uouLS84C2FJTcJej5Pi9tYvBXSw
Fjd7wnQXk+2R/RUsUq+8VjJ6FtClqZJB5Gv2HmI8oafLUgyLWjIuO9PjhKiyo/strOa178lY5gTe
UNgvr5SqW87ujYbaxsh3pta8vyMYZal3J6neNEKswuhJ65TtpOPsbpS1RXCaDS1WYgoJJNJmbQ6G
g/SfnJ3XcuTKsa5fZYfuoQ1vTmzpogG0Idn0dm4QnBkS3ns8/flAraNpgh3sraMLxVprhkxUoVCV
lfkbFBi898aEMBJQGu17dFNk1+w8B83CzYiKWdectQojE+o9A3bqYdxZGt06LXGt2l8lONWmwk+8
zKCFSq8p9EjMilSnn/C9Vh/TsWIFQFQY8Zso5377vYFqgO+PdtGhaoSWKSJ2O1OnDBgE9z3MPRQg
tn0h7pUKfTjajmbR4+I+IcS6hoBj+/BRIO9To5/c75Okr3BVTHGAmJDAUBWwtGWrdyjgiOgI29ji
ZljHmKrZoZvaqpNcXnfnho2E4xrHiI24Fe7TK+1En/nD3nCZo/Hr53ohCFJVWqSGhdX2uLTRosS8
HEWa/ZwYBhA3KJQPtrnCed230b8N16dK1Mdy0sPAi+QQAwLR8zQCi9Wj31y1053Vnqj6fkUdz1Nr
6CKsWogRsMQ+J6CTiFYe8LwAKYFXRbzTs0cZ1DNuhivRuuDC6whmhCA933R0al6PDg/oAExNbmey
Mv/5Qe4rc1ukiMTwqo8GQPC730SQpLFQX9XO4MoO1pGWZp9qFx4pUzDkg7iL7kfQd1FTyfP7PDM3
8VZ7QtZNvtNpeACzfBOU1anykjS3EhYrCNitCNiVJp1OFejzSAuvRePb/2h1dM6wk7bFOdqV6+DG
c7//Uo7k+hBwqT7AyAD5ZVifA+l1F+eFTOegHwUKolhQo78nXI3Gzfdx5pX3ZUAQMCkn0eDUZpLm
4atDlD+X25I4Enz9rog3StS4k+W7pjY4VtzfBGL28H3I40P7E3LxMQRQ3ZS4oD8ho8eXp5c1HvZC
USOvfOKTmJ/9u7Et53DiAjD1BAqTxrHAdBkI6EvU7CNJd6KhPnHznN/9l3AyHCEd5qBC++XzVGYo
g+ZdzFSOHBum/955GrY0yYmFcQQjydRRkzMBW4MkNhdvTM8pydQVYYQmWmcFyYohYStUrLG/xSJi
whWmtC2Quel4HRTVrJi2VgFc4eP4NJEdahF+4Ll2Gyvdk2wqJx7v2A7P4xkfAD9QPR/wp4O9QNdV
RMLauV+BP0oQ3RkZuoJRTMbYlYmTCdqdUsAq11Hj7FV9pZEhy2hGq534IJTiNS4lD4l1qeoYjqTT
SkQJJJKev1+AR3pV8xT+ecbFwkBpQVFoLFCJiLbepqC4CdmKzsmGsq1in8bWHn9nqqToRJUMxEE+
L40pz4QShnRg+xX8w/RWqe8BDyEvpgfJeRoOL0V9XzZnHO0rr34d5nqMbpzrw2Ulh2sfNH0W+4Bi
E/3E1//BX/uyZg8ebF7TB28rH+s4Uudvsc6egO7bYnHRgOLXihLJqVuVy8ogS6usalegpp0C94jC
2A/WQ0deog1Yd2m/Avm5QxYAqN8qQCUQrS6wY9djfhshHGm1l8ZssWTd1vx3iTYE0De7Q7YfwU7o
PyOCzjX3dtNRMFRJBdpaSLQG1a2Bm8sQDo7XvNYRqQg+iQ3dllz7EYo/6uB34Z/rPkKs7Uan/G3J
N6UhrZjhFZ7m20S4jtqrMf0hQ2c7sXaOngCw4EGr0er80udMrbjJ64I2IEINF+3QbYLSepzS+KIZ
fyI2fGt6/f2AXjfYhpcToY+UmBRqdP8OvdhgRpUKEEj0wM7GuzTP3T5mE2iH58a4CdV3LK1WkI7t
Lqq4XGWOWaaO31VM9Mk5OPoggA7EGa4nkm98XjWRMSGG1lOrb3LxXIqEa7MvdrqFg8tWC601fA48
APCD0tDiNzsB3VeQcA2Enag/URM7AoDgUz54lMVuWJpTLmkJr0OCxpdR/6pRnhb7/DY0QNmC0YE5
vm3VeqOqMS3U8qZR6j0Mf0jdlY3S6EaT19GouT3Sal7QXFjIZBpjc6FOt9+/vaOHEdIuZJ+g1dAK
+jxn7Sj52ICx5zTZi2g94+qCUyJsYi5atBGd74N9ZLJfvutZDQF4nES1dXHGIoOlqUnHtDROUzlq
BT5kdGtkJlel3Wzxi5xPfLu4zR2ANadylyO9HAO4OjoFpIPQO5dIUnMENDXURC+C2zHh8/SV6xp4
d1nAJlFplI5PIR7WAvoBwUNJVxapf0oqE33JCDX03s5E0a1U0RmDS6mP79PJsqklXqJ8HvjjiSV0
7NiWRM6ludUDYHnxVcVTGFiNOPe6BBG4irASNNGJFevUxjH/nuUr4bdDB4dsBCZncejQifF6sRh5
Je3TMGJ+kkGUycaz3Ohf+h5zIbHZxcg/NWVzpYhNgYuduMqAnX6/NI59u3Nnz5xZvnQQ5z8/2PGV
sEi1NOPdJO0ul/RVLJ+swB8d6QwCVXToVVSsP4fAhq6fKpUOyrAO6h2AoE3d28m4kt6RQcM3yfbX
J6F6p2IuhtWizatlEU27xukcVNScTgKagaifjYD8A1W4U32iY1ksFG0uTnBBdG3ZiSoYP27Qc8BZ
rA+YhIX/BqrUqA+dWKDHUnRUoWaeGvIf3F0/TyeiK8VA+Zyel3eNGx6apsje1edSke4oaGB/e2KF
HEGoA1CHzse2CknDWDZqfCNMR09oSQPgKczQGpmSpBu7iAGXK+mSwt8OaMllhfWxa55gEupH9kkW
tmzMTBQeYXnDqgSzkig+IBGOULSCRnPa3kcRe0j5nBvCeZoC5hALtID94EYw+jMk+i6tXH+yvDdM
h898xPOp066i5KFT9J2gT6sxV+22BhU0noVWYQsBxZwZQKKgRJElCGZ1yZtSNnaKOTnWHVTJMLOU
rTMMZc9TddjXyWCLsYLtmQkwvi6oSSbvuDHeBhL62TWYO7F3yxRNy+6a60zRvJhZ8JDkIwpRmOd1
bQ5sc+Svtcaqw5XeAk6OgBeSZ/seE6O68HaYoaaAfeXau8rG3GkoJA3J4/cf/rEmznxjYAPi/1m2
i8/SjPGQGnUZzIuf4uYdbsb4DHtmsGniykgSR0Mh0XQRtUD4YrzRCiThAG4BbqCUjUw9VA40s7kb
ZiujKM98ioLiELmtIq1j8xXF6bWZU1a0MI8XzV8e2J28lOzeME8tzyMb9iwJJeI4PIO/lsoBtZkI
lZ/ie6F3YPyizINFMYP7wNGE9RkOKis9rXYVLk4DlTUDyytJjN1eT1cB9hOjVN5/P7HHykooUJAM
UVGyeKjF0W70OOGIZTVLB0PasELMUuXxQo+uO3/aCam0UrDIwePGFmvtUhf7pxEvPo8CZSTTJeqF
uz7MTlzDjpRGTBWUEl3yD1LusleYh6Xuh02CXH6T3OfWBLM2fVAM8tPEPIdUdjXJ91XbA7W1MDEw
EdQDosOXb5+YG3lx6vGaAOfNPGX6lsBVFosOpwNrmgq6Xl3wALAbzT6VLOTGtCZnEN28wlMx5oO9
Ffx3rur/4c5JcDAcHO4flSlOo887Z+xncmUiXLwSJER4B8zMjFXa32nTKwpnV+ha3X4/2uXetYw3
T8bB2TrIRaKgfkCLz6p3KUD1EgPEkEsuLSC2gROjm4+0w4RiGW0xtVggQIXtiGZEt14A4TY6EeDL
jrGMMD/BwXi8IjObRiKCHytsdVp024/WswjnharxdaBbd1rauaZSPBeWuPaH6yiv3YrCLfY9k9b+
GCX10guepFa0O6Fay024ydCuS7pXbfjVizcj/VRPTx28PvE5StZjJSE/ipOjcV+k1YnRLA/s5WAW
V1290nWqEAxGkS4i83bsb6b8jQr+90vgaJSZ+oZQlswNcbEXWGAMUTueo9C75Pq40s0HIHwOmqrf
B1pmBR/DOQi0yPB90JyDRTGL0kACGP++LPxdijqxGfa0AcC5eyfOjznN+LLcDgIu0hCzUfuRQXur
NqOs6xW2ohVuh8SsRbkrklvA3dNaQsbzPx8nqSRMUUAq8PQXr03w0m5IGqTci+rKEMQLEfhrKT1a
iCdlmUXf3tx+H/BLIX2eWfYMLvgSFyc4jJ9XPfr0eZoXKtguZLxKHfna/Dc2eMD9gm1uPYY6/bn8
PbJwbWmrXyeCH5vlw+Dy5+A1xsy9LwDdVTeYVMpnOG/XrzSunegqtQt3U9Le2yl2O4NYis2p7OvL
sfExdtSO5jo+KLiluoZSBaNcabKHKgr2EjWVp7GsntXmsQgjtxk61Gi1s2o2Zkmj6WYsgpcwbM4j
PT/BEj42DSbzr811VPLBxWLTMQXz5DLCTBjBcBVPab/CsjMat33c2XkY3VS95FpxvP5++o98vUSl
gjtPwaxY9nn2EafFwLhWEe0dsdDEN1RHpLujLIY+9PeRzPlFfvqcKOV8UB4tcl0W2mKjyLqiqTVA
dqsO5wdENvfA/J6lSHnzow5aS8u9vPLN38jJrehfX00t/thD28MWRNzaAoxjN1Oxl5PXCQdFtFcu
FalWNthazvAVDRBQnv4YEFfI5QFAAHU39qSu0H7M4uPpmDqCIV9Kyty1l1LU52b/LAxCxoc87s7S
KXoIx+hiIsNamThykR+O1EcM0U2m1Kabi/IZ/nCBYsfytO/VMHZ6Ldta+GgpiWiXnkCm2+OiaWyb
lhpUVf3AwdVtCwpWyF7Xk+dmluz4kuUYxSMSa/u0qn7rgXUby49aGK4Kn4qsNaF9ndPbRWiw6sqz
xqDla0IMj61zsFZbzCZJpodNiLSQh3e5Be3g+7f0RRCCOoYqy7DD1Y//LTuGlQ7nE7IwdwqQVg2g
nMl/MHXKl7lYXPXem54NLM17tcTjN6EThOFW1NbJagSG/v2jLLPe5ZMs9ns9s7wGrB6U5OINeV7m
VgEWcGKP/7r3Lca7+O7oOaFSCBRphXvUVvjpu5atX+nrZh+cnRKcOB5LUTgEESXhtrfYZ/2pqwMJ
E83VfGXvL0GGb9QPmaTq4RT08Ou+No/rINZiW1XbGBdGMF+IW0xr2Vac2E1hVYa2sUm2zUNwovN0
9GUdhFvsI2YCnzlKCacm2TZJAbb8FvNTMlcfR9/nLUSiGsxhBVLZhDu9fFmYC48xNYNVFAjY7vS+
o3r5z3T0o+2I3THSOnjS1K5WUXGfP1ldux4EKpzvLPhzJHtmQr1Eb0Z5TIJcWxFrMyn6tk2h6zT1
3qcoFWSm3VqndAi/5Mm8DehqyKyoFE84Yz9vs5pi1hEUVx68pblg/hoSqpK+vAn7Zq+eOkrkY9Go
I8BJBrmIgNPyZYhqbzYdL2MKm8pVh2bT43KVjg9dqqyHyT9D0hW4BMKLALi9LDsfAz4t+b6vk81Q
zZX8ewnwdhHD+0SitBQCN5Ueo6GnYvgjtLA/bpRtprdnk9T9pyyn+asHjgleAeTs16qxGYWAm8AE
r2o3nuzi9yzspTvxrl3DgeWU3pju99vMlxOQgJAKQOBzPsF1XhxLZJECDuqTgcT7K74aqCwbq1al
NUy6830k9VSoxY6GE9QgWYjrQu0xcCYQ1xVFGjX8nUQ/REh86OmqOLTLUbrvBRjHES/KBwaoC2tI
+Cs1ujYC4bpMEQenUBoE2Lcru14t8NKjtI73wtSO6CzjS62dS/l1ZNbniWS4PjKtPnYcU4mPKP9c
ZrdB/rPEaTVS1VVLLzqnHgN8vmijX6gSPE2T9SrWFUDBl+8n4NgmcTjVi8+3MxpjMHTGPwSv6XBj
AtXLn78P8YUjP6+fgxjm3M06uMFltaWXqUaMaNeCkUDI6Xxudqqr7HVwOZdhTZ9CZRwf1lz4nzV8
vggVT+mQZIh/GsjKX7e4QEoJage/T4zry933Y1x/gsxr62BcStL0NQ7n89khrXPLTt1gLXY7hGZX
4EAnN7Lcfmu0Jz6OL5XRf03nn7CLr2MU0kFJYr6O4Vfzi2qG/wTpyg3PqI8Bd4Va1rnq2r8GAPcw
bk99ml9a6x/RVQ3SIwQL0vPFgUn9SVHG9GPQGG641JnSV7o6Nms2fpguqW/swnvFzteY2q7AMe6+
n/Rjc879AP1viofqF3Emvxb7ofSh8PblhTXCixnVE1vCsaVzGGHxVjOjqRNRZXq13kLNTt4AHN5k
VvqfXp1ZPAb7KtWxWVZpyW7ypM43FXn+KFR5G1fKfVhmTh/gupCLeHv397Fx//3UfWTzn49qsg+q
ARzSH4YHi4UTtbnsYemKUjDWBZSEFaRUTDFxlMaigFK9ZkL6WEfKQ2jQq1M16r/VkNGJxA4sln/L
2bCt0wkgMBp6HQWUwWtAyCfYcNFZMbryyjQewwCgkHmXKmAxJT/dSLq1j43oWa+ewz66HoXyXMIp
bW50FqnwYMrBphMw7vOMEyX8LwoWCD3TGOYeBdfj4yT5/HGqpWUleoxoj3anbwx5pWyjNSDfysZi
oV3DkUS+YdYEEXbqLZ16u3TPweY430/5lybkx1MYnPpQaXigZXYk4+0w+QZ7euGrq1C9wc93rQSo
GajYQEWJGwDIjqZrGQh+PYIwj28xA1n5Ic49cbZRKzSkM8OWxTe9q66YuAG6iqUOtjwYzlws/f5x
j+zUTNqfx13KAk3IuVczQIsdbV6EdvUiPmAg67br7LW9wMDxDhPbU5/0hx72Yl2SFdG/QtMM05Fl
uUpR46muGyZJBQTsBdFG6uunRs0dP3NiXWNL8zdDe11o3UYVruQsXZmQylrN9pMHEWl0AKW6hGWo
iLDg8ChntA665378JSP+YiqJPSVPKUlXZuEpPRNmx7fvp+1IDsyuh1qZQvbKJW3ZDMAUfgTGzQCM
dtgreJVxIRMLDOhiQPn72RU4Em/D4a4yfuvpuDZNNKl11I1wNIyBH0GCXRs+nl45bDssuyQMy1Uc
Q0CF9yXrFBLA9w989D0fPvAi64HUgjR2qKhkdAONytD1Hzx2a3jrkg2m2h7P6yf55Bf5de+eDwcy
SeZIJ/leHB3lOHWmFInAIWBBScNzXr5LcrDShIfMoLln/phdvz1UHKcWUQ0t9H60o/KikOqaPs6W
mYV70lsGfj43zVUfsDBCLLagQ1t1cMEv3kBSt61J22IVk88Ib0A5fVCeoWu8kxtxG0v5uh3LG+yq
xbXije6UZRfA2cWtF1QPTdK4WsF1Qy/7HfjxbVOG2xb8e1G1D5GfO4bRO0Z0r9bVRZaEJMFqs/b6
zNV9MJ6cE7GFM8wg4dsX7oR6lnj/DWnc7bynalbsrnoYuRKaDwjaYWEV5yAq630d6NWq7zpS+eDS
SyNbqnVu8fiThtC6kzMrxPDa8UrRbePRHjCrjill9HW21nyPZmy/ars3T9yKCl6eNfyb+ELve4Ao
V4b3Jib3vnXdAGry9fMmL5yy+iW1M0vmHk+DlTK34aiQ0KRxBc9a5+I+9n80GsUNuBFy/pYXP/sW
hFSQ28L0FEXnVbENCxj32p1Z7LPssU+8falrjtLu0EjDhJUVpWm2Vg7AqWTb7wCO18+BTMlGu56C
jaemXIDcBtQO2t5Kna4rKu+wE9YSPs8p9RYLm3UtB8EVeGsVVJaI5Kpv0lWjJ5riZ9q9N9Fr2eMd
3kW2AhMEg8ccPkCtTrYhnuMXg/MF5t62N9t+R0wKZLsPeo52KWjySqp+dLC9UmNPPxu7H48N52lW
A01pzqtKQ9kfbeooP6ua6lwF9ur1v/PpSqShrkvX5fTL9/I9MB5uYnA+jPtEhe/KP3Yqn/aPVJXc
DHdWdfQcXxzm49GpZ0x7/iKOtxIYMhOVKH0m7IP0w11T9CIbl+BV3L2F8UvTPivB+6AKO6Vjr2OV
T/GV1p/nirEyUOdqWUNNEtE9hscG6N6UtiZUk56rR1o/0a3EY/2qY3Kk/lTa9YH1/bxJq+CGDI0z
FXuKL22szuxKaAMDDGipb/dSFl0KYbfOEN3jiNLqa21K9PtQbgNAThUCOMWZZJqXeOKlrj50d2LY
XHuyiUWXtG+s8rcQaI+YgZ03ou5aWmuuQhzKVsgOxau26Etbb2LoT4VOo1tELcUnY7tVxelV2sVJ
SGqpQAFM69f5oVamWslrU4eJLfj5Do7S2tAQURTSzUQdMPF/GN3ZID2YMZJFoeLK1XhGi32Ar9gV
16C1myy8LrICoOwg8RG1bqjgxJqZG7qGrhe1GXe18A0JwWzVKwLJjQyJyrQzhCc0fmdmPmSkSag1
DPXDFD8E8c+JmufsqNtg05dBYjD9y1aHigN5TWme2xlJELDkDGQhSNlVT2V9WxjB/MjDTZidKZUC
ozrfeOJNH76CsVhNRnsxCLQ4Yoxs29zttJrCJWaINTkY4CpwBKtBQ2hHPqu4eWpDPOuR4n9qbfW8
2laW6BYGvrARDijR7xIIcpC/t0japeZeQXCYmpvbm7ekaXoNk0w7M7Asq/0LxRwQI76qkdA2lNZp
lGLbeNZ5IyGjM4BW7ZR91QnPUuufISg3zL64+JdLBd+5knOS5QJfZbRTWwxcpRSLmLNIwqV1cjLj
RUw0dxDvjRi44sBeTsG5qq5k09gnauN4zHKbR9tohJYV7GMVi/sUrQaLPa4AqGTisI10ry+btkfN
KG3gO/bMUFr4mzqR71oF1rKCLHcxbhSdqwm1+qSMfme9vik75bwxRCeKAseEC+NX06oCHEzq7IhQ
BPXaciM1voFfN2j6/VRP7K+R4xvxs5WQFRnhekJhO9abVSg9i0hYqFRuxAjODlNa0kjnrEDJX1l1
Fd4cvGYje1Q8ck/5Msj5N4zU0ym+zxDkyUXTlnvTNfTQiXCeLujUR9XKnLNkH/8alDXGWr7x5Kfa
yG/ldLYZhqvpta7cRHbIt0Dn30mNEaXESxlNrAZN4Fzf40rh6Jnu6uHFqL0nWGBQZq/D90q8z2N5
1TTT2kQSSy1Hx6s3UnLeDxst3Vfyu4+bqZzKO6/bScFtYfK8gbcaigCnv1utDV01K+12VjoJKjup
36krpg227xmEWhQkJc4ptXqWYon+zaOUXKvD0+T9zkR3bK4ApfENCiz9F8+/nSWwUuMiEGswL5cq
utOTB4KcLp6GdlZ1VVP0gg8Zlb+V/CnVH7PplrFYFFFGQLpNo64SbMH7BwXBrwnoE+aq7JHFSvag
cl1L1VPFBt63aH+brVs0k93RNZRD2Ra58HiC4SQBGoFi5Az8cJPQtCguO7W1Ow0BWIA46kxCTYAJ
w1VNfEQW43o9JCbuyck68dh0G2hMvCy9FxH/Ss+h7bMZ3bUYY9T9S1hS68heMtI/g1pfVb3hvL0K
4ivkGqC9hmtNdgvuYA2Gf70IN/UWTAx4xMnm7kI2samsJ88wQdfi9YINi5jeVFnjpOrGx98o4rgV
zZVgvhSs3LC/6lUJzHPHafmzouhqmZdldaV7j3K5y6a3Ek/l4FxpUyc16d8o9LvT29F4Ksi+VAkx
VpKdbEgdLQSzr96NCi9D/ykO93r125dyxzLOTHPTFq1jGmha+bFTdM9VLJMPwMosf0k4CfniJQRA
vXuemGaRs7fCJKQzwq0UK46s++dqi4h28QAP2a4buJ26iYgwah7ZTSoITqBLmy70XypNkKBwpnaO
d42qbxrxxQB4ZkjBRlHfM+tF81s3x98GQiiS3Wgtpd52xLUxDCfYvzSzOg0GervSKBn6ZbZN62bd
KB3flWgr42MeUYVCv1gzLXpdze9OwPo0qLw15w7w3FL/OQ7KrZimr3Lbktq1iIE0gFV7Oi5VzGY8
JPF12HjsTzh8FVN86wvRBXvfKVzxXHtbHLlQYjhtRcgcCpqwn6+wEpbQYVqSL0eIZtabDnuBWfPv
VF/ia1qu0j0ywdkRC9DAoixAYVqZyrYjdSt1Mlt/NxmnKshfayqfQyzuG3AJaB0WhFD3LYoSsZtv
lNv44RdmgrbooN+E3P2pO84SI0/L9tOwFpXNqJTEUamIGeyaXb0JnNSeVZVPz9+RgtynSPqivhkI
cikrJZEaZ3yX3ewq3gTvWmT/mmXAcqfbF3ZEqcwi+fn/GSRYbp3WLW3aLzfPdDQLVIRrqhxNsG5q
8azwhhvJLx0fh+rGiLhnookQeus8t05JEB17qYexFy9V0KVqKiViJ9Nd0UF4qHAmzcd1jkYYeCzb
UKHRT/6FHoCyxvZ6SIZHgaarOpAyK6L7/Z32ayGfAstcZeEOTs9+CRow1LLvg7RiJrgrqeGuCjoQ
Vw1ZdHKiQPiFfzevrBk9TRZMsQRxos/fZaRX02iMhMou2Nu2HrVsbSO5tLO234/pSMfwc6TFFEty
YviTTKTaetZFF4v2VdRcVMbeCAAbovRVCO9l86r1hS3r5yT/J+LLR3agw5EuviHRT6Mkp/VDnUB5
JmlDijndR+/iOnOz8rT45/fRlhKKWitzG5xfIf5GK0t9iHrV7rqfgX/qDX6oXy531oNxLSsRZjhN
RlkSSb6J7rN7YY3b9Ra9Zzvcpi6XXZvbuen8GtcwfsJNR4M2fY4uAeOsezjLdn3KePfop/RnRanz
ezjoJARFZjWqwTzrMfyI+r6SNRtM8and4sTrXMoVyiWyd6HJsNVN+9puQPEAT5/s8EXeZv85Mfbj
M1HxrMFuBGnrZRcvMkOE+0OiGVd4OVBkAsu7F+wGPUbFTX6Yt98v1iOdibnEqoDzVClhfpEOp31M
OwiIDqNTi8v9BMTE9V3d0TZKuiodcd3SCgIVaZvrwLVehBOHnHrsHD2Mv2gc1IZRhqrPS0wTC4uv
twmRCF16IJNB5OEqALE1JYVtYiWtQZ8qx0fLeE3iX3XybsUbOCEuuTfO704rdqsmpXBQenbW3o5c
GjMylI6KZhYGT3XJ1+ENXFnafF90FOnjwR69bKUgvdLc6PXsym24RiRsRsHYttTTEnhQE1UglRTF
M4wT++GpcS+2Qz+HrJxqBWlKuY38l0E9Va48+nUcvNjFLsiFQBzRVuXrUM5iXH5r/afWjCfQEsf3
WnTX5uokQoEff37wDXYSWH8zIwo3X4NS43vilHvBrdftcI5oiX1abu4I+GResX9CzjN7EFI3Rc8v
rXxOHP4lfNWdT4hsJW54dcoK4fhL+hNqnuODUFEYjyjkMjr0iu1CK0gMTqDl5te83FMRLAOHRM0H
JeBlhDiOWG98fpl1FQKwblLEbLlZ0B6yC7nbfP+1HxuPJqI/xfcO9GT5ttqx19WmZTx5d4FACh9L
f2JZHymSq4i8/QmxeDu03KvINHk7lFPXc5G82ZrXLAdHXUdnnp1v/ZNt61OjWsxhpTS9V/eEjHXR
bjRIrqca40eTl8NRLXYpK5+CSQ2YuGA3s46HrbdF92kVO/WJ/PDUWBbbQiiEviKEBJK5XI9j4lR6
63y/CI5dkA7HstgY+inR9KgkxL8uSM0Wkvn6dIJ/fGX/WQiLLEhW/Ehs5p2hzB9FKnqTsK8ospRF
t9KoeH0/pqP70MGgPo65gy9V6Mso8/EApuKyL3aK459Jtz6R5tbYSn6mMrih5vl90GM77GHMRWem
H9vJLFViFhJ+XP55jia6Ja2/D/KF8T4nBIdR5vTkYGRVMEAFBtS86tad42+NdXrj3Ss3HnKeOYWW
6+/DHbsQHEZTPkfrdDkYQ48xKcKNPxaOjJpUZKKfo59obJ3aKD6awAfjEgd5TLM5knUX3U8X/WbY
GvUq32tuucOwe/ZJMHba7++Hd+pD/mhKHkQNRqEz5YnZVDfxLaJhu+EMUaz9aTlb6WSoxZ6hy81f
m23i/dDEp7rQzrSMYjPWADIuI7L5KumbWr5vPJJJdI09alhIdNld9SLI/nrMu7McmS/Leg3DOyl7
MMxfoaDSzMb2uaL4LAIWKHtApQ1qspdqJiEdYW4HiPTYIzlWMDoxEEYxUtYJHeIhvDKmDP2uieJp
flcoTzmlvUa9U+Tctfw7zXsQw/twpHAovMZDtKLn6s7sn0Ro3FS8AaMI+EBxJZqMQn4t5ReG+qKM
+WqI13mFD94PQQifirhHn0mxU3xYrAkJraa8lrTyFjDwrisSCkn9Xi9+07XY9dlkj2Hjzo23yIJe
RDsJSbI1LbB91OqrQvddtUh+oyxLzRARw5VnUd6KJSF3vKHe9FJ53cb+G5Id6zYH/4igp2+CgcyV
l1h5mlCU0pjNcHrIy7uR/ltFk2xU5DOEYLZZkZ+nY/l2YnXN3+LX0/zfe5682L0LsTa8YT4mZvpl
c4+RyqZylTMM6c6TzalD6QhM4vPOsNjIO6MtJWviC8IbAbQG+gy0gy+tK9muV9OWSixiFPHGekV9
qqemku6arS7hQ5w79Ibd74d+9NySJBVyOi5koB4/7xuF2Sih1PEswtjYbUynsT1xUzh6bP2JsERZ
GCaOMapGBHVT4eeB3M3/qq539EKkHcRZ7OqKP8qI+hBnxjZH14ozm5SWN6HrOZqrbUYnc4u9up4P
/+ykVP2JadQWm71M3xUpT4LHSK3HXu5oqKF+/6aOnssH41vs8EUlNKo8n5RtfRFU4kr3ZTwD7/z2
HTDl96GOn8ozudI6ysdBAyetY8yFVs2vzjHPlG0RrulASxthU52pDY4SWXQiuzl+Xh7EXEyhDg5a
GnJizrq4Or5w0eSQFtg6OY6GF9+JZflxYnz55g/iLeYz9SzNR5x9TqeSe0isL/5PfaMh72l/CPJC
+XEh3V00bumou9bBBnydXmX7UzplJ8c9L62Dk61NQ78q5r1Hv/E2mTPrfuuOhLWu4oZ3f1W///vX
8H/8t/z6X+Or//k//PuvvBir0A+axb/+cx/+qjCGfW/+Z/6xf/+1zz/0z6viLbtrqre3Zv9aLP/m
px/k9/8V33ltXj/9C2DfsBlv2rdqvH1Dob35CMKTzn/zf/uH//X28Vvux+LtH3/7lbdZM/82P8yz
v/31R7vf//ibNOuU/Pfh7//rDy9fU37u7LV4/fr3317rhh/VlL9bYOMNEsX+7eO/yPLfcSlEPh8u
FKRUk5eS5VUT/ONvqvZ3LB7gQKMYPad48w/VuB/wR7L6d3YysKIQAxAS07HH+n/P8+nN/HlT/5W1
WCdgxVfz0/OG9WeBotyvQ242JGCn7M2Iviw2tCQ2EeccCpWO7HxGhFvkyv2UKrsWbvUQxKZ2oZXn
hfrC/4fRfdM88A9d8yNPzwtaeEPwKKOMaGZ0m/8z0tbHo2EDTQ0efQQJbsrivIxFue7CzjLvx+ZH
hHIB5lRrddqmjZie2BaYzeUkEAntQMByH7v756/DzFJf8n0iBbwVG5TXNjabbagm2ont9eOMX0z3
bEqHYBQUdx19ts+RqtHyhboYlfupkVtw2qLROYJkCltE/lC1bmQJLFZh9dmFHATV3opV5drPTWND
biS74hDQ32yRvFSaKHNSH+HlVBXE9wx6vg58HsROiVfEZrAmmPExaVGVAXXL2x7lylLWncDP47Pc
T5px1RdeL28Plvtfy+twOX0+Pj5emQa/EiECxqh96Xv5ACUQhRWV+6pIwdGY51mX3BaZtEXHHgGx
1ffRFjzmv8LRLsDVEGcBjBc/z2apiGnRBwB9LbUa3GLSwvMsB3kVJ511pjVltC/aOtqZeQrAC2iW
YcN8q/ZxE4MR7SRZvxj7TDzLy054MjtDuPJpqf1kJSKI/X9JO68luXVkXT8RI+jNbdmutqxWSy3p
htHS0qK3oH/681Gzz9kqFqMYmnOxxmlCKIBAIpH5G6cZDuoYNCdb2PVJrpz6IVc6/ajigbXXcxOI
XKL0B8Be0i7u+yAk1za61zJLnLe498yTSHLvQVUabaUoNCVul1sI5UCLcDJxdjm5sxPLtikNPH2l
t17VCloz0Foi1vdJiEejf6qFtvJNLx99IDA1B1kJpLZxPUYkfN7L7KwCSqHcKee218EyVIiWmb5r
Ak+Q0YW4/UVnB3Eai1oXwQ0va3vq0F5+0MKK6d5L6uhWMhLcpnRS1Oo7vpp/VUf5PSX6skg2GTIa
LzBwLofpunIwS6Xyz8qIyq9SS/Jei/Ruf3sys1rkf4aBbwsSHW11wP2zYfq+K0svt/wz+mXKMS/r
f3AwHvZpkDtuJmjfyRrev0Xr/YwbubkbQziwtmQUa0Izs8fm//wQXIaBt6mYk861+5xR8cKgV4Nz
ZPTAPtFEp36US9ixOqib9NEWUZFiF2Pp/uxkXvfohNVagj7LQK5/w2wxfMfwaiXTPbfPE6QAW7l8
MBPzHwX1JFBIGkJzgLcf87qXsm0zitrVRj997KKku8e/zl4JHQubmkvl/63IFUcx0fW6rMLi3OrF
E3ecHPxIUO9NQE2tbAIShD+P6+8tjfcJm41TgrvFbEsrltE34IKjV8sBRlMLBTmz+8BJEyBT6Km5
mSXyvVV45bsZ9fAILBjpOJg6K7/j8oH0P8uv/T5Wv2Hzs6gxeEOvRGnkuKkIjmbVPWoZphAS6LzW
QIC6h54g1d6z45crp2DKLP8IV/+Zvy7DrSHTIIjMbvHQjBoMvVrbrSYRLEfDpU9ZO8+zkPg/YwCE
Nie7uisgZdEbIaDkQT5rfQWBPdna0ys7AoWG6yFBZcocbn/W5Vn974jTV/8jnx4Hdaw6ByRwVYh3
p09fqY2tUQeWgqFD4+T/zmr68z/GUNGbiCwkZFwxSY0PL330lICkvT2RxYNgwKRDEIFKoj3bnrY6
NJLg8Xz2LP++MSwwhwlVmlj+EYIxuD3WwoSmkAsoZmr0o357OaG6aZyyA1Fx7oOU5rq0N8fsi9fj
EHF7nKu9TocU3AYXJDwaZAxn44SlJMKaYpVb6Z2MRd5gPiRZ2YADsz93eiMdzBZdyUEG7pWWawIA
11F/6s/KrCSSschszYsdwFmVxJICx018+KZ1lz7YkbGVYmVrRPUJBb+z4hQfTp69tYNzBrG8tm+u
TgMkLnIUqLHAV6gUzqcfpG2tF2V2luzGLcPxGySkXZiA3vdDQ95H8vA2NmT7txf9OsAzLNeLKTtc
MLxZZjspIfWLDOB9ZwlDyHgia/q1cGPQ/KGZb1WvufNT41kxwyfHjI5Jnn8kibfyI6522PQbyDs1
YErssXnDjEJik4RRmZ8bSEIbSRux4VBj6FT9/vZsFwbS8SoirXb4B9nzy61cCL/o7LyRznYJxpFn
CnotKo4HOjpnK7t5YSh2EWPx1jN1EOOXQ3U8FGqtKjx3NHVqFOZDlnhnXAvFfzUOy0Y2jU7bnE5N
E0GVM632z3nSZ9tODjHDSmEV4EKh72+v3lX0NHTeI4hH8e8arez5VgF2q+eOk7qZk38NlfJZNeqV
LHn2EsF/nUSHl5YDTxZJ77kompmkQVtEheo6XYXYS3KSw+Ih6+QTiOenIB+Ot2d0nWJN4+G2hIcO
ludk5pdfybS1FH+xNnWNMHpShHWocJwXjQ8JUHlBXxdko2KetRI9f5DJtwef/u6LK3Y29hTj/7go
yhrdR1xlZLdrMFDARas8mLwRdr7WmStDzRoz5BEIIPHmIKo4Oq7u8xje0tRSJCOT3TryBOpian8Q
vu789EDIvXdFUgGs1QJj12FJcrS0ztp1YeQ/SzxG9706mveRbOEICdrkrfFr/e2vVwI+JgjPSRoM
29rZVyh9ehPYpAIz54l7zGKoBDy07UOnpOVKqFnYYJRnkIw3wchp/HO56E7kC2Pwfc+tQrl8bD0p
vkO1CR6KZlb1wxiVgmp6L/Qft2d4fXQ4M8hTIlKPBuyVNkRqeWlXW2PlBmHsPZhAYLYIjBrvt0e5
ygrQiJR5YxpTRWSSp7ycXBlnVteg3uSWFrLOpSHu/MzfxtjBISJUrgSehZU0UFZ3eM/i2IFRxOVg
UmfIQ5BbSMka2U890/8RA2fVHD3KFV2p7JWsaFbSt6sMgfn9MeRv+uQfJ8aJLQvV5TA/S3ok70a5
f1Ki8pf4LdsXvld1e2cjsAEBcQURszQuB8hAP33iDc83DZjTUmVTai7umc9KYiCtnfRPUQ47JzQh
vGSt9K2Mg2RjY6d1+5MuDj0ZnnNmJyOJ2SqX8EHtQJLjc1rk/yDr95VMej/awTHHQjav7K9aWwAD
H4aVr7sQnHBymHzoqDA6bKjLr5t1uAkFoZ6fza5+zLtkZ2OTiKLrl9vTW0g/pve8pgBURb8b6O7l
OF6V6rnt5LI7tuWDP2jHSP5J6QLLmvqlFJ+GpoBe/Vpn0tH00eCV1vwTF44MoX/SgOdnoE04Cz34
EPkpF058xpoXmxqhPgk5evXz+iDStRLQwppSIZERgbRBC1MOupyr0YkosLtIPUN11beIFzyWJSa/
zVD8c3tVr1NJw2GXEnHYOaSTs0lRgan0OPJV3CKCva5DEEi76rs2QN2TE3jTWSV/N5rx6+1R1aW1
1PEowG9aQQb36pjEpZ0ZZi/O8n3Upl+8QPF25Fi0owIk9cvwW9qNGH5VQb21a+MwBtYPpKR5JHme
a9FxQTjH+p7H47/6SD+4U/EioBC+j2MZ3GIYbZooB1Ldvpal8RyE/TPC4MHKtl+cAjuS+s8EI58D
mjvOuWxTbD3jn/2YaOMXFGlhzhZAEaWVK+H6ZE85Nxqcigw3HoeYy93gGxZ8uLoPXvvR7b14b4Tf
suGuDN4b50XkT76wVqLYdcA2f2tvOjJuoQZ53OWApMRtE2Sqds7j4aGNy3ofa8EEqAa4XgRi2LdZ
vgIIud7x7AQKkVTNyTxQZ74cUskjq40avJ38NP/Zp9KuECNwbd853d56M83XKb+ZaNRIFEOpRthh
/t1sO7GKsVPFWRo06VUS1X3TmV96rdvLUrofChkL1qD6VMtAmtv4sRyhIhm+vLfNZG95sAPUCvsA
J1ppJC58Y0IbG0nV0Jm40jqqgkS0GA5LbuzkPcJvsSPtoa3mKPWn+SlGE/5QpYnxzmka71o5Ho8r
63JJ/fi9LiRW1Evhs9Arma9Lkjkd+EReIU3EjZxnXFrJz8wcGqxQStTj4KKlNV6JmnXkmf+39Vpq
E1hNk9Kh66Ajl3T59Y00b0JNOLabofp/GFHt2wqnqg6353h9ZC9HmVKvP5KCXgxGgv9zd3ZE/hIg
a9HH+Z3cmgezd1Yu46WhHBMJCw4SRbH5ka3aPshqZQjPmhy+poX3LQrGZ980ERdea8ksXIyUIeDy
Ig5NTwZ0wuW0Eiv2Ras08VkMyCrT+/9XlgdKYpJ/P1jiKBXFSdFL+G6lelD74s7vw89Rvdb5Wpix
rkw713aoMl1djy3CQUnfeP65j9qzrLXPGi7qktLCn4zubn/Hmbjf771KcjdVzqi62/I8oVRMxAxK
3iLuYOElGuEt6Bdby35Lg68TJXXyZk7b56T5GMsDjA8SaAQvirXy/8KRnbx8OCuk6dQ/Z1FS0YrY
sLt+cOtKqB8eD4QnfeyIx2EYuAKJ/p1c6PV950n2dgiGtWLb9dVtAtun4UwLdaLwzD47dRDVHyNl
dIGmQoMN6jucNE+4bv1yWvVeYG0vde329sovjQmYg6Y1q06TejblIuosi+5s42IYgzG8rLzmQt0i
Sr8rdf3FKpPX0YvWKtuLg5oI2//GFTPdy/2dNTJNbK4O15QDf6+OqYHMijOexhAVSghV5lEVmsOz
zA/2t6e7cCnxjqA1jR63DbJptsSqlHtOZVfJGRc48HSKB9FAw5Uz6xSxMtTC8ZmSWjzY7Gl1512E
uLGTpuAp6xZG8NEYpQb5QLwLHYX6savX7NAWJmYTmyig8S/T8/ZySSdcDqyM2nHlZjSPdulBg5Wz
5MHOy/x0ew2XwhPlGdh+Gt7wVJ1mY1X4BAVZpmluryCEoxqQMpP65IT5/Tgab13p/5RH8aMqezcx
+AVq90lEmbaSrU1f6rKCgtmNbNigLQCoXWsKWXrcpKUxuk6CZTuuArJ9tIY2eMxEbjxrlOB2iRat
sTx+h96rYblWdb4pVTBntnXTWG+EH4SNa7TDM3jXg5NI2M/m+8b3UV4Ikp0plYccFZwmDx8tP3qM
Cn1XdmCV2vY5HiR/EzrNLvKi99tfZbrqrn4YBeTJTwRRsvltPxqYC3WSgTqHVgxY/sr5rjC0tYrj
damc5NGkSmup6tSGnYdIXQnjNOrr0dW9csCasgm+mkFgP0mjBNqj9AXOPnr9hv4rIEm7LfZyJYxP
oZnmfx+4eLo5QAgAgBAvZ5swtAYbW4KhOeMMfWoSRHScEgvhzMZAVoSPwobZZQyvf73IDGXg0jVx
LK8K5pEXwjONfc3V1AT5PiPQnpTKVleS9aVF5hrkHqIdwpGeXwSlTV4uW1LtxlDIc4xbJPNzRcUj
aj5qtBlr6b5AcIRbbNva8sq5WghbXMB0QywufgqjU6D5I6VS5DJPShRDXDVpfhhhhfRB9MMz+2Pb
1L9ur+biUDwaIY+SXVzFEcsp8qwLGt1NR+NFi8RdGtU5905+F0UYH98ebOHOgTtOQYNbh9t1XsAe
WyrlvlRFr8yvdpsmQiDDz+WvoyEIHGZnfdIAFR0TnU7rypIuZTeTN+YEm6QlQDf/ck0lvnPTS63u
DlXZPpfNEP5Qc1QQbLLkY5Sjp936Wfg0NorhChXTpWAox2OdoowlhWQ8/WD2L5HnVSs57UIMBUIF
sx65MVBU86wrg6nk6aLTXB3PYZTE+81gmghH6NZH2PFmUUd/5VmwOKJJesW5JdWaX1MQdkfsd4fR
NUMVER/9qaiCdz9X3qvYe0WUb40avrTFYEFzQVC6486a7WboUcpY4dLrhsi00Ec4IVTwQ26LY9B7
n29vsMWpOVM4ImXWKRZefuSpixp3Q9m4TghkmiuiIUF32p9Koo8HLa2/yFq8xmebfv5l0KfqDnaL
mq/O5LTZbSR5oWPnZhedG6//7KAVYkuqK6fO4fbUpr9mNgyJKfkhKgx0ZuZ3i9PUVpOZojoPCQ6e
4SmxQ9Tgh51ZU734FGVfWmVln1yfVnjxf4w4/fkfUSiKGmjsKiMWWbtJYXnWEBH6KsSC2hWI2QXl
SmRfWMmLAWcr2RVCzvokMV+1UrwGjaN/Uvxq2DVeXaxM7fqiRrOTjJuqLiVdLq/LqYFjwkxdiYuz
Xhk4AFuttO+MQF452ub1dqTOQ2dwqoooPK1mMQchpzjsbL88N3ocP/TC/Bb0Y7oLhqZ+qAITyn4B
WnHIJPwMBhM/x8Txh7ukU4fPXRhQBgV7d5BEFyNz1GOKbiL5I2UokAiSuk1UNPlrxwH/MPOu+YrK
RPRk12H7miqdg7FcalLQKwDv4VqydXxF3noRYjVxLQtiXaIdyhAeSykVmEtB573rYMecRqy3D2aG
eFDd4DlSdyjeCLRWArmOcZkIs19BADavLWXvRW7b8Ag/0PocSjB/4d7ae/SZrX2aWfaTPfT5QQ11
bVupCgEtK/Vn36gMTO4U9avdxeFdokkwSuykLs6lNNY4Gvj6fVD55UMqa8OnrCm0bSIb2V7twmaH
YdRaQ+M6NFFl5O1OnZYnAuLhl/tgTPOwSWJRnEOcO/ZVA4oU5x836YqPZChWbr857pIiGSA9Gu0g
l6k+y/N0qWy7osusOD8HQw5HRxXIfA9euMt8+5eTNNBN2hQ167Sv7iKKiJMGkfyi1mV9tANTfzAF
DiNNTvFubMrYNQffOvVWrX6UXqROnxCOShFaL1lo2adk0PUHbOuDZ/TSm62mBeiXNVhuVX6N6Ggl
xW+Bbo/bTqg8VbpMPRpduiZ9qi2dsymLmno3GoTc2QEwrLYy0aHOzjToERLIB9/cclDqTRRRS3EM
tAm5GuyDVyAXFZNFHgN8Lrb0dPojllnYucVW/cwDLvus9Q7+3RLihXgyZIj95qIJH1VbRfQ6j987
uY72HkYl/NWe8daYWfwjBT2HK4aS33Vl2G5KkQ+/MOIst0pYjz9IPJwNFaDiTrOl/F1Kum4NUrKw
vXBEBS6nTtcfiPXL7aUj+dmZWohzbA5OravvgvF7EXQHou77394O3OM2bwGKr4jIz0cKHZSc8riS
z1JVYkULvSxX6w9O2pfcaY66Xz0OkX3CLW7N928hT6aZAgSePpVGg27eQDLHUW56u2+pWaTik2QK
77FENPjUxJb2IpxS36M1kL41aYtmfASwDCdvY1MPdXe8vQTXi80PMZm8yh1J4Wi22Gnjl7Hj+IKz
rCNOor1W2UFqoqPhDD9vj3S9q0nY4MtPL2+eIfM+C4jMaFQKGiFQfr2jMlodZLlWrFz4C6MYFMCm
WpgmqwjKXG6e0BBBmJr9eK4V+ZvP886365ULamGICW/F54PNYF51xZVYqKk9KIAM4TqA+4kPvjV8
v71Yv9PJy8SF+w/1/CndVK4LqU0F4X9IMeUK+oc4jTdGjVCuOdzlcvJkV6+J/MVK4l2iFmDLozsu
sPvRWyt2XU2UKgWAI5S6FRlhqTn8IoH3GJUoHJ+TsjEmF8TstTKqcX97qlf5C6Nw26FKDF7Tph1y
+cWMRG/1PoVVMlTe3kdqFL3TF7spVp6mS5Mx1akmPMEBMbW6HGbop7qAEQVnL8rlQ1iVOOvFsbNC
Wv5Ni7v4btNsJl9U6lmUMubdAz8KzMDW2sxVNVxY1eQgRLCJOucNVGhbB48C98tWOdVS/aRZX4zB
fkqBWSb06zSzPqj+l0YRdFfeFQRrlTSAUnGQaeSBGjbtyFXH97K5439L1DteVxNuwIZJ1kpn/g+S
9kLjBi/WaGv3xaHx0g/d+pKbn2UfXm0UopSX/y4/I89zx9+E+JsZa/dV8sp/SYc7K1k58Utf1lK4
sXk+qlM77XLJmzoli2tldLOG0tqHfQnzzoo9zK6bYmUTLX1dajvU05ypuDfnKbReLbeRk1euKmL/
JDdlcJeo8VoNbcbIpNjP1wVu+JuaMDVAZy+lUpBNeLEIX/NIkPmMGD6okQbYU0Xasm++eIp+qCvU
YMhKA7vOT1qP3VXo5+o2Azn2Ekq9/1X0UvgomQXOG+OoP4w+avhDraDK7qf1yrpchffpB9M0nfJ1
4L3zoleUSbWqhbblBq1aI5Qqv3qjeRdMmgtSRWZw+yhfNzSn4XhG0rhjWJqal1/ccJJsIK/AYjab
+ve50kh3khLYr20X/KvXEMLRMeufKrNK7g0YLi9akHSfgKbAOZc7aELkNvgg1NjKpEHoPeQiTr/e
/o1LO4XVoB9GEEfGehYHItMr4lH08jkJsmfTUd6EpZxuD7G06Cz3dKH+9sCd3UGO8J2siiMbanp2
DJ3yaGu5m4Q8ICLOwe2xFqZjTmh3MJQ0Ba4KId4w6kmSazqmsVV3p6voyTa5bq68/BZOMjbgtPMA
205Qt9lJHts8yqU8s10rNjD+KGGGtX5pouk49itDLU5Is7C4po1IA3Y2VKKWzmglDKWU0qkCWNBW
2t/HJT4/Vw4lgQlcONuleRk4IZ68umsJINuVbPzyxvQuQwng9rdZWrUJVQJKBxM6WE2XpwGsXjL6
CSBlEQr1QRrC9iFpnOYp8/N29/dDWZM71YQ+JQrOdrWP60WWlLnnDraZ7tF6/lqXtv3QWHa1Mqlr
8CksJuycFQqfGCpeJc2RrOfhQH/C9a0KBKjUJ8gwMMGz0CNustH2v/c5OrKVZsWfC/70rpaKtbbr
NJ/ZNQuPdWIX8QTiBTqbb5tkzehlkenabfcYZ2hmjU7wVNHelar2QW/T83+xvrbq8AAFQnzVfWvq
YjQtr7Jd3UDXXerLL4GivDRI594eZ2le4Hcmpi4PbGVewy5Hp5fyvCjONMPABsa2gWC52HSZ2DKv
xNDXGDMLsYqXFtRepsZ7cx6xMeNMJdtzHNepqP1lchjuiiqy3jNp7PdtaawlSFflMXaPTarFDMn3
sPa5PBNKYEqZb0XZWVW/qU3xolqnMqtf+hwVXtHUyLIbKxFycYY03Gja6uhMzQNKKo0kralnAmLN
y9c+zQGd92F17gVFLCPt19oQS6ee+4UnpcLhv8pnW8ky21GJ07NGEqAoaNuPbXQKtOrTf7FV4DgB
0dG5zOZXe6AFXhzEanfWlfrVidp6k6Cv1g3to1z4T6OBiuffDzgRy0gnqEpQArr8dHSKC1FJsLoa
vXgMG++5wYB54zR6ttUDNI6FVa8AkZY+Hb0gXLFp88vAiS5HDBobOLcT2K6nDzSOlHeRNGLjSPIp
SVZtma5AR+zM3zKs1ImZ4zyFlKhtOlKo24gMumRiD635o7CQmG7uMWpLu7d6kMnIhxWJzsUpArGe
ymikyfOaqpVLCYRhpXXHfDxRtjlmir6reuco5Pzu9vdb2JhU7bjvFINrnOzscjV92ZM8CJe1m4ho
G2QjGuZG40qalaxcRgtzor9Je3uqS09WIZcD0QsTSoKektskreFvq8QM6cqU2an3AhTfQyPf357Z
TMH3d15OcwzsKAgC5jcHRyRWnXee3ekumLLwqbR84+xEdXooVCFgl1j+oz7KIZSzwn8sxiHbwvw0
0Piu8oc+Lg4V4tejjhRj6sXJcaRa8l3WEn+XQiha48AtRHg8nWG9wKcGNDMHVyhjErcBoCG3sY2D
E6jHIilOFqTuTdBrRzVCgO/24ix9dooIpIfA7El5Z19D7wDxRYqkAQ3qf/lV3tMHkQ+2ugbfnSL3
7Eq2yPg5OcQ8E2zy5VevLbOQY6fiqxfdsfBw2TMmJYA0rQ8D9UeE/BNEHqRTTMi/PcOllAQoBZVi
naSEWc6maPV9r+tTsUQ4ffHZb2tN2pSBVr5y0+AiC6EJCr4sMnGsK59HiEpb8ktRVd5K7rq01LBv
KV4imnqNZEiTUBgC42UXkcUPI1Y+8jj80Irw1+35Lp0vkjxUKmiAgm+brXRsdB3CjCI/p3W9i63y
KKXarsX2d2MpMCf+i8GmTHnaQLQ/pzn/0c8q2ZldE5mqmzYlArpN0x1FgY9jgBoXSupUiG+Pt5D/
oysEnWoiD1Dxn90yvZmn+IGYmtuIjCJ/JLyjKdfN31eDLkaZdeliLITqRki6W+XttqheU+PL7Wks
nYY/pzHLc6zWA+JoxQ0ULfFiWV20KSm1q5q6VQqQcYXzQfvgjkLDyudaeoJTeQKfBuOc4vm8nBYa
WEsQdUa3wbwEE6NGTvdxz2WSy13100S/4ZgFnnMSsRPStmmHfZw75V0CAWfjtfaAY7XZ7500q06V
w7vcxFvp7691fhdwQcLfb3GZyy2lx6j8+lFWuVrhfxJFhLZI/wKo/JOltSv1uKXPgMgKXSqe+xPu
63Ko3h+4sjM5dYXt/QrV6mDoDWWJ+G6sq23cNP/2tRJhT66u1G+XorxBWZMGNztZnl9IQ1NJbZuY
sttX/cEre7A+AuudNMD1YHRe27jLV87N4ojk04BfeNmS0V/O1PO1Ie6VEVRZYGNPAlcu/6HLiQYH
wELh3BY4WRl9tJK+LK0vxGcMXKkOgFSYbfPcAhJSlE581kMBk1tHWsECP1XRDh3z4dtgGSdPtx/7
cs1+cSnUTggCqvwUCa7CRBELhFYGQq3tacV3pe6j9yLoadtKdrlypJbCLakM3U6TZNuak23SIul7
X2nAFUXWvx21o8cyGu2tNSrKncgKZWVJlwIgFXcgBOYE1Js/bbmuEUWzO9X1cjISg07RqUv9biUZ
XJwU2Bm4UiifUHu/3C6d144atX3FHYDY27n/OUp9bKygcm/jWllTelucEwXBqZsxcVRmm7NTwmEc
7SF19c77qEPjU1x2H7cD7n/0yOcJCE9Lir+TsD8Ev8spxWWreIkdJG6hS9E2bQtnY5S+vTW0Rj5K
vf7dSm1nVxV0xlNDT7cUvLxdOg4/ctXs8Yux0we1Vdwox3kAgqv/QAG32xY5iuNIuuJAKfE+LeP8
GzWOZic3mroTvYqdu0XztdXzeJsM0mco4D/9XoWPGxfxAXZ+sQl9VAf0Mu/3cqt+Jv/NDn3RBIAN
8L4LbVzixACVFV4iX6BOP0cStVorsou9npb+oxqhSOIEWbGtzTLYxIVpYmhlTzLQkr61Og8rlEqr
9qAmsk2WBia6HlG6Gx0p2wzS5N+NmS4tBsyUROh/7cwu2zpB+08tNQ/wIT3g6BjPjXJhg1ZXcXwx
0w87oTIGMhLHrJb/FJj2fZTgapmWkrztxxgHoMx5jczODfvsK5K3r0VYm8h7hNZWb8d7w2l/DSTT
J6uwJHpkwz9mm39PBm4kIMT/JJnyLcgViJ6oH/Wt42xDLIfsBvB4blR8strASTCR34cAXCa9oydq
zg+2iaxAITq61YOqbqMcy9LCljb92JsY6XTVpjSr8tga8qcC2anNMHrBoeKdvBl7SNiSo/a72PMl
Sn7ZWypGE9sdK99Git7uHS9T74HRIIqiaNj7mHwC9sVzVVkfURcAU4o+owtvPMF6QNwyMkw026M3
aCSf88zBpayjjBxm1ZMK5+sQQ8k9abiv7qrGG6nH9eJU9tl3Mu/PfmOOb6NcAjYZwk+6MTxKon6O
+jF8NYZaPvn98OQU0pukqg9dnj7RUhIbIbR8q4nB/Fyk4TclTcXZ6yd/VjlO92nlJ69K4MR3aTc5
tEXRvrcVMFxGeJ8E6c9eWPdeJ52nptc+7AZsYzsmYdEIO3mBlu0cp7a2XV4px9tncunY/3kiZ1lW
GsHeChq1PdetjStR/8MP8dO6PcY1RJHm4aRcMhWneXzMu0wqWAHHKnzDnZg0tW/da731KsB6mXn4
TtsfGmFh7zpL3lMsj3ZZrL7U7F1lCPYSON+Vn7NwL9kUCOFLk4VN6hSXQUgYbUKFKTXc0KyJCnGM
/7CBM70SJ2s6iwurC/OBOhrkh0lIbpaZexpZbBmVyTmqaR+KWMONLotXLr/F+Uy1yKnoOdF5L+fD
JdUXbeZo7qiKA9IQhCrnbczUt5WvOP09s+ANw/x/x5km+8czw/I8O26kiPs8Tr9ji/kYS+M59qJ/
kYr5pRXqLi4RaGpsmqlWjKSldbj9AxbSJ7o1YJpsFS+lqwJvkIaeDzZId/0eAMPGKuL85BVFPXlP
0ueoKrFrDWUNB7K0uhBP2SYOVdErm3PPCPDmcqLKNewWbFrpK6m/iSPLOBpMc4XWuLRfuH7B1EyM
fsQFL5d4HHLq8pIan1tMKn3B1g+HNY3wpTHorrHzIZrRdZxtF70zjKCV/Iwa04Cv5EE00u72h7qG
zgDeZwQwK1TL7Ct9X7NRMI+rfOVs5WhoRdEZbPlINKUlrtRfZFECTu43SBiBQVk5DFO8mm/SqXUI
K3QSxJtDWFq6uapnS5KrBNmZh3e5GTrQq1p9l1fpL1XrvgiIgysRZWlJSQYdA0g7Hed57iTFpVPG
sT+ewZrHm9xR/lHCcH97URfHoOlGHwDNPaiCl1tDMeVyRB8uOOO6FB4iyilolfn92//fKOrlKCWO
kwmXZuZqXrEDvjCQGtweYeE8TTovk1IpDZTrrJYqudpZvn8mGbG2RZh0+DK29OKl0VgJGItDTXKh
U8eN2vRsycxQs3hQx5KLUHJ4pupq31uwYhET1+WVoRa+DseWPYcB+W8IwuW6DRkIX6cXmdu3NeDS
kdeW1q9c1Qtb+2KMWfLclUUcjU7ouWi4fhENTr1jvMu74b1UsSXNsC/MnTVq99K8KNiBguNpjkne
tMR/xPxStkcZyr/plkWl7pxitHaKVUkrq7dUHUSYR/tNnzAcigGXw4AJrYqy4SMVdvyIKPox0vuD
VjVuKFknD2vXspJebBDwG2D8/97ekLQk+dtnMcOhS2nx7CHKIxZ1ObpfqqXpgDVwc0Wun8za175E
WaFuuQyiHTpZTzUOQPZjXJfPqPk0u1xXoDjb41cEVn+pML5di/sAo15eMmbdYtk6GPgKq+Njlv8L
akd3vo1Fi4mu/5J3X0YUPzZmlj3gTb0RfnLXZeZd3CgPfWBDcNIBnSTo0+zAcyJcF4pdgVbzRtcK
7WB2OK3GRqliQjyE2FQ6BkJwUrA11OdBadLPagP2qA/iDzXsnv3BdB4AHRVtVG1NnNp3ilIgeGSl
/hG6sXhqWjWEm49TaS6rb57SyY91KidH586QN/lAt0qXj2Xr/KO+pMMuL1JQSPJI8v4187QSG1oI
acCZxZZ6MQ6ycDs3ZbmLj/hDWuPZ2vqjtCVbN7JdKyBIxAdKD9UBI/do48VyubeLxtxHjtltbRDZ
RDNcsx86O/V2POYFq/gUIJgk9/FuFB+69BRN4piOkuxQ85JopTXmu9RLGk8KDeFTYIX3odP3uyK1
cO0dhXNUmeBRRUtmX2Sqh1MsHqeh2jl7OcSGElRpsh1UZ9gYco4VZk/qmQ8iOEimjWRI7eCuGcn4
EiXVsKWu/n2gPP1oxPD+ZR4Hu7HwVKQpMUKAe67cS5reHsvBw/S4dJTnUh66U27L7U6ts2GPAi/E
4ioy98wgfQNRXu9KOTOf5CSCBgvZa4/qTXKwywjpeKsbD5Qzuh3YJNxug36Aq5Oz0HldvyiNnxw6
soMNLCrxOKpYo4oObXSMM8NP9UBhx9LxurfrRNoUGjLCPg8WNlVsbLUxCO+7NNJdW0TGAXCNejBt
D6N05MueE+TdURy18DYUJTCVXOjJDmC/9zFpy+76yBGb2h6q+yDWir069P5WKXEN1wOgVmVWZSc6
1dAAAsfbFRhHbOvCig5EzeDkN6m9bVP8umQ1r3ZqL5cH9AxLFKXjEshc3Q27Xpe8fTeYwzeUVfCy
oBm2UzO7wugClLwBUQSmBvbsOFP7e7+Ps7u8tCl/alG4UaVa2wYxF0lK5rGNzCSEQeJZOzm3vE30
fzg7zx3JcaRd39ARIG/+SunLZGZ1d7X5I7Qbee919d+jOsCiSimkMAMsZjDbu8MkRQaDEa/pxXrT
aIm/Q6KpODb0vdE7VR7NHECxWGb+Jzi0k3W1rDpBLHj7ztWaUxVIv1wrUb9IWqo/GlTRbAhTcAyC
lOMpjfSODcW1g6ZVHIGaxT6Au7LRI7F6Cbqg2GRy2jkp2PmjOWDVGvM4tHPZ0zcmZBOnafvByWKh
38q9mv5pqO5uktQPt5IQBLaR1fHeM1NcMCSz3ebKSF3EzPIvYoZyYAiteSs1dW+r+LPsx9yEb9xU
0VMDRuuApqv/HBJmsdEpEPUJ2AytpwY2IoAW2j6tt/Wh5G+Kvh3ZFqDWu8HwHQAq9aE2MGkvmi7b
ojfd77HSUA+ehMqCWZjR3kQYCLt2jJPDUFaPCCR4L/qoVoc0Df76FSLI+mApmKEFMZkeHyMr0TWy
Wrywxrpx9DEqtqM4GFu1ViCuAkncwtxH7b5o2RhKLG8VMxO3WSYOmzCyMDRKTeOg1DVUT7NENTCB
EKBVUYrHr6+c/x8vd/RiIyW9IE2u1/+k4ko+tHTngjkFjapN1p/zB5xWhckYIHh8qbP4SOndFt3H
QfwLcHNjmZ0thNFKmncrqIZ4y/sRZ7d8ltSK1EXjcMWp6pPAjgHTcnET86KprhOZw2fP8x80q9sX
cXgxtIYI3x+zSXvNNbcKIez+7fiWJM0vR3wcVbqTZG1QPD5ejkjjYTAVaMYlKACt2fhNFGeZyuRF
xUmePp2lCrhOi2go4A3oPxi9UfKqaOKNpyXj0RPLZqfHSApbVYGyFvfypyDrDYQHRsGWhjpxDKDg
RyUWhohnlVdf7//+pRyQXi70dCrfnIVZEVU23bGxrFa71GPy1xfSsyBkz1psruyTpSfPBKCdNK1E
qrVzqIes19DK0hL/aF/C9jvQGsse8wSEpWJ1uDmLbeY0RuLaTdf22x7owJPSd/UOU+RxTd95cc7w
bFHtmp6R8/61UGdmKua+e/ErS7DrplQObo5d3Cim5krmpk8Pgvn2QF8PZiI1lQki/nF7DILbZTKv
yavFq120LRFgKYK+z5lK7WrTx3WhPclBJPwpA63+ZmVC8WP02/rzKOgh1u7BkEHSCZFCinuCnuma
Z6sfu02c1ulWhemPjZDZ7rMO8d40bEbg09QhbKtAVd4eC5m8QdaLg4DKQi+ZEb3sok53wxBEgS1m
EnzYShzLnR+0gmtXrqviqe0JxzDJv8XoD9NZ81XqsHEhHYQiSz27DwHpbTotQS8UlqoXOgREnytN
DXYVBdhr64f4aeU9ruHD6HebRGq0Q9H4kp2mkzW32uUvCjJyl4Aa1DlIfIhuIB524ZDhq+MOuEya
g34VJK/9h0uRsQZPWHkELyW0QKAn5TMJy9M5jKT2BVeVs1y4AOsgGRBk4TCmq99+oR5jKW8ClwA1
qebPIoOQZFVKTbW7orL2gG5wwe2M7L1gCHtNrdFUGYOVVuHivOCPa/S5eYvMD5mWJMnIFcAhk7w/
BXJqEyj/frxY6JaRXIDFgJkyNT9vJiXFotXL+oWafWQDV/8jluJjEtRYjxXp1tUwzTJ031GFNYTM
4nLCrwD+RlkGbNrHk1Q35Em9qWXXdCy+U1eJ7dEMn03yCltWhd+j3h/uT3VpQGBpk+I9/BEqJh8H
jABzSVhCDNcxrj53qr7J5cT2rRptPCFzREFe6ZotLS0fbmL88KSEPfpxvMTo8MYFMHZRxPiPWyYv
ujeeQlglySAWNsjCJ+A4JjdMsIIkeKOaz4MURDya/QaN0BsEtmTWiFKNAJaVIiqfffwML6Mv169R
Vvm/h1qVnvWs4RbVQ21bkdSU+LSXymPaq91TY/T1RqwN/1S4iPWXZK9OL/DyzmtTOHV6nh9iUio7
qfHmbjstfArQ9tkIqZzsx9IFYU8a6tAu1B/zfGg3VYLzVpxqa2W9xa+J1uAEZzdgt8wesZnaSRFt
WOsit54LbSsJn6XMRV6xKePHSCl/uh0Z7v0dtHTR8K/835jTeX1XHZjcSZoB5PtFz7NXGLnHIBM/
4z++ot27eLlOZDG4XDKDzY8GKNy2pZPvXbWo8x5crtWj0Jm8TfPCffLlvNkWDc+hgT+1rbpP97LQ
1g+xKa5NeLFQ8f6XzLKzHrpqoItAw2Sc5LCmrP4JpeGxLMSvUi+/JFb+u3SH/SSBlrpcQfeXe/qX
32xjVJLIQyk1/f/u6rvl7joddRxvwCxiGC2QxrryKHW69Tc3Nf9HM1TWCghk8cBOsM6pXIeUxiwi
TVL9ei6kFJxqXbN7czjWgYcJSrdNZO+3F2OM7rn7sg//Q86GejKIARmC4A3MUxTpySgiSXcb0BZr
k+Bb61njNpHifC19WVjRCf8BLYPIAH/i4wb2uiBphxiagdZa6tEfREzvvKD9niMnd9KLQFlZ0aVD
+n682YHp6lKtwkHULmT4v6EYPNRqatDclRRn6Ku/ZVeuhL6lEwqummI8mDuR6PtxgrrQ9KGXGMol
g66I9rH6io4PXrGIVNzfm8sDTXqTdC3IBWcD+XoLmqgSzEs0jL/y0Dt3vfgaSZi83x/nViOJ9xHt
xP8NNDuBXaLJmYWP9CX05TjeS0NRXK0IdyqzkKVfMUTzX7lgdX9zRawekL6vHgJfNp4QwhRtuJLx
PifjfiYZ7Td9CwhRTWL1hEr0sNLKWXo50vyYup1UHGl9flz5qIkbuZrIjGjtPQ5m9pU6168ir3/k
0DPLUn8t63IF0bSUHgHqnEzFwBDfNAILrXQznuXBFXz7GfDDQ0EKtrL+SzGICwZM2NRjuXlb9JDJ
yzxTgmvReF9KvT4BZTr6sfUVN81v9z/14lCI96BSyGRuOh5FUXYCplThVe0E6+zqUeQkKR3bfJDd
bay57krYWTqc3J4IEkJSnHBEH79YkoDOQCucGr73s4+tDQwE2xd/usq49dbIkItzI6oqEoDfKdZ9
HMvEdWWIrRQHnpqEAX4oT9fS7gfzlBjx1/vruLQTUQVBc2l6pd20xKIW/aE6HryrKwLg8M3R1trq
FBnjZ2brjOmw0xtjJbdc2opsfWiYkOcp4cxyvYZgkA8d/ZBMrU6qbxy7iWVxf14rYxgTW+D9dYit
e6f3yLjg0IvPWUzS6oorAXvpO7EhqBwoMqCleVjL66YRXUQ5ry1GsLarWOlDj4RIItfVMQrRHb0/
paUoCpsbUQkYU1Pk+DglPOeGirvdu4oUB3dlHgxTrqkddD7dyuotDgWJAowtaERSq49D1WOFBUdv
RFdZiD3brCZd6vyHFYWv96e0dKpoZ+O/QQdOvmnCdS5gKABX0UtWZ9teM66SS/lOVMJdWcoAP4px
5ZG4tN35Xtx4zAty/GxiWMoCNQl7/xqn5Rd5hBLitenXTixf3Ghw5MA8+UmzZj23OEuQeijW0weG
pfJxNTMkpceJ3nkxMtT/Ay1H6cWo5Gf0IOt9l4jjtZSDNa3Epc1pEa14hYMivpX0LOS05rbULsh8
PPmp+uqr4rEw0q3USl/uf8XboSg/S/obXAa7yfmimuikhr5WUmf1/JMhCpcwHj61iUQnyjVW0v3b
nflxrOkDvzvXfQemOVF975ooIaKoaNm8yLreAmfX1jiKb3H2Y0rNWKA4KdRT46Xd8XGsVOo8CjYa
/W6jBnr3tfUbWOEQxfGH5oK2h9zcJXl3gYGfU9cxXitZeqkaExmAqUx+mFw9SjRNVe1x7CP6V40T
ezLNqEfQDfTPQTwgLStVf4lMQJhtMfgeBydJu8qpBRsrh+Rj2B4Ob0L+rGNWRZOMf6tufo7DL6Wk
bDOq+/e/5G3UZMYqaQIpCUXdOVpIFrQw1SoMnvRY3fPcOlqC9P3+EAuvJMagpQrzQVG5BqYv/O4L
5vJQDwFR+WLGBWccMI+JM3KoZNtwSJXXBun2i9COzc/MivpfUFTLQ1OUxdf7P+P2TCKmDO+UjQtu
CBDAx1/BHRSnCbO8SAgPIOyEppMkNP52dGtvY3YjHTyRZsz9QZcOCm8zXtrUxFDonkXwvqjQVyrE
9kIn9btoDvu2da9Sqe4BbPxrXyt9So5QjGSOyA/OL6csUQE+adALQfEk1p9W3CVpszXq3Ujjr0m/
TVIT92enTnfq/LxAZKT4RmkZ9Z/ZmmrtpDRIx+dCgVt/DgQ6b3ElifRgB2kAcBtIEYZr5eQLj4l6
Voi41NP405Uzpne0nHqrbRpbx+DPyXJP4P8diNpW1qL0WUm7Hm9ZkU6xiWZ8VxndNkIoCotf9MUq
N6t+TH5Vj4IpyT0kZqv7ZIpCsM/lCJyuBn0p8Gr5te0AWYYKt45dDp+AiwX/iGHQXiHSJT8KoRTp
wrbexZUy9ef9xVmKWwb1fyLxJGM3/xxqH8sWoKf2CgDoBCvyWPrZn6hM/vkPw+hITmnELJD1s5AV
DWrEekVg3fv8b5+HvwKx3ZbpsLKRF2aD3wtQKiiyk3vWbJghViLJ9+CKRVF4csdsl7v+AYm2lURx
YRgK1XAioFRPnOrZxSlENA3d0hwvUxkb/luBV06P30qJb+q/nxEXtMQtDdCDTTKbERoNMG+9Jrhm
Pi2XqlctOx/8F91IVjhmS/GPkSipkvMw3rzSGcuexDWcRtc0G+hPl/JDW9H51kcNfqPuVJ23l5X4
Nx1kbAmlbPevNwhwp0nXArwtYrqzEMS1FUrFaGi4gfRfhNw/yLn0uwBqcX+YBUYngqM8y8Ckvcm6
TPH3XZSHC2l5YA/SaxejVSJ3BSXy3kyfNNjxjlAp3nMfBCi+6cBCo0qUdyMN9V0j1JCakr5Dc2UI
N20syo7gcWfqbhAdNdXHozgqx5WcYuHW47fyZqXrjbz+vHNQhoJWN92YXgmXkW1G+Tkwg5Xn98J9
Q6MYd9cp+bxVXUhNqxkFwTCufi7aalfuFCs7wjIDEGjQ5VyzSVqc0oSGxXtDN0V19pnHSKzjrE3q
q2KF9pSOmMV+5QsvRHvYonSRIMkDqJxLuKrg/yutd2nuWe1LFDX7gBiaWtJesb4P1BdYbcBQeHgp
ycoeno797J7RAE1PpHnY7OK8btWCnG4tT4muAbpqLSgHGwxUaNhhZbNV8G5cmel09m/GI9uZNFrQ
O52fGb/N0sEKYvmaJ4106GUgOqFc+qC8WgBorTHQzjIFazOY7biPRTV8FL2YmyoI5JUotbSLeDb/
75dMn/3dqSp1tQ5cFd8gKRu+IVOVQKewPLs043MRedyS8cpXXojAGpDqqWqEITC+nx8H9N1YL0aa
lfAspXEL5dB8ACAUPSMVIq6EjIXk6MNQ05+/mxulCS1NtDK4+ppWbow8eU4HTAVLY1etPVgWl5Fi
B/0eZI5uFNzFvAk7T0ziF0Mq/kzKsji+vXqCd4DN8Zcm1FpnYGU8bVaMUEJ0wnAlka+UJhGQ7U+D
SpDvrEkuo9+IYbnSTFteSppZxHf5Vloi1IpQLN0mv3pd7FjGHiIJjV7XgYe2sj+W4gy2jCgSgP/k
0TDN/N1H6wJjqKJBqa7gqsSNG4DMYpOuXJmL05nA4lQ9cBGawzQKL4TT2mCPJBglimqNf66F3rV7
DEliVzneP+1LM6IaTu6MtCMa1bMdT2FTTRpTILhERXNsWyk/DpZarRzkha4VCdS7YWa7Paxg9bc6
DmRV722K5FQgMzfWgJ3i6rGqO7sxQdg1nVNYP3RrrZt8WwVhcNaR6fEIuanHG9DbxKCM4mskF+ax
q8xxK/dmfEpEIftlqEHuhKpu/ArBGq2s7tKnJHFUUY7mHiS1+7hftELtWt8Kcbrq+ifR8161tH0Y
cunBH3EYv/8lF8eCT2jQUeaWmufCkNWaINAABHRV1ryYchbsuDW6r7ybhI3fp2vjLWV2tKXoiU0d
bMQDZ4fBUxvdKwM5p2d9aDvP4W9e8WwGF5QBI+tlhFpQm2sYrKUIPVUEkRLgLuTV/nFFA1zS/TgA
WxTE4rgxYxVMpj9pG6+pRy8uJya2aP9M5JB5+bGoFGUITC+5+lX6kOQKNI0C7V7toV5l7C7tT1AH
b/K58DTmxfYIpE/je112GZqNGe7LfMPtTvWjVjfemubD4li8YGgm0rC4aYJVRspLyk3kKxJ+h7hQ
0HtoXhPdc2ojOeWj/yR7a+2wpZXU3w05/fm7oDlUTVMoUh9fc5knMlq8liPQ9w/D8guUxZW7YGl/
UAHgTYi0H3zrWTwLekCTelBM7lE9bur1Cd2Hl0qt/v3BpqRBjCagGDyiZu8nT/DlympyjVdNc6rr
5NlsAMVL8S4DhHv/XC9EaKSkJxe7qdUEM+Pj8iWKkLeZ4hcT07dwBjozNsrdK4XihSsbbdgJ5UJH
HRbobNksz0hrbm1EzF2jPAmRZ+15t6mOZYaurdSRdTCw8Fl57y6QDbhCNbh6QCrR3Zy/QsvCsIQk
MKurqVTaKwi24UEYY3OjVS50m0gmL0Ia4ly0irbDiErcKkHgQkUoSkdsdPmsjaK7TfK8W+kUL60G
glEQFfGIpGEze06IRqfElu9jlW0UiGAML64ivTS6ltiRGF4Q0939+08MQJGYDaWJPuksqJVyggtJ
bmVXq+v+qn63rcrq2/0hlqb0bghrlpPVSi9HVt9k1zCuUwctiNRpi9oD6Jzmm0Eq0peeZGQlk1kc
lLsX6hp766bbZsVdI/d+XF91sQGm7D6oQoEI8ME1ckjn7srRVxbO/gRc4Ohz10IBnW1iHgqihXVt
fVXr6KvnPotW9Jy2I2qexR8rTR7RtEVucFf3kBmyIZz+cmwqBKyjxNrAaXf68pcrxIcxTzVbCVOn
jJKfQCPPdZ99Ctv0WPuoAbiPitaeApdpaAivJ6whdVWxMp8HTzmnsoFaL6buBoL3K5Fgod/P7T4Z
8U3yNtZNJzFP2lLDzzC70iIWH5QwFB3V1esNnaphD+ygP7hl9xW3EWlbCdoIRaLHLykeRLupqtGW
msFwonxAk0zFy1axavkhNvz/cEXzDueZQaUMxOVcEqcWaFDoYaJcE78UNrrfBBsoHuUm9EgS7u/q
t1t49lalsMRZpa4K0mvei/HkqRUOBeGqhuj/aelz3xROWg9bE84D8ZiC05DZIdg1RYjgucen0aif
AiXc3v8h0wmd/w4qKmCyKM3dkpvNQPR9KNTplQKRU6T+UTahmUh50jmyGUTkt75j6d5hWPV/XDhj
IDNR9yUZguM5L7Kbfu8hgxGWV7P9opflk+v/1YbR6ZFbHoq/92e5PBalCLqUgCXnfdKG3nhb4ah+
dYVa23C6SwC8RrN3E4RbSi0TN2obrNYjFiov2MYDS8LiElOseT0iE0ZPM8q8vnZBK+0KFaUfcaQC
IjaPk2o1NNf02dS9yo6bL0K/EjcXPiytU0ZFiYxdPXczMspB7kqY3te6009jJjpZmn6HknAqDH8T
qOL3oJGAYyveyoZaWGpSzwm3jPYkxdNZLGt7sygTrsBr6Hv11zoZ+l1ZuALiP6kXYiSiZnbvqWuK
0QupGvLXuDjwYpE4V9OvepeqtVkCWL4f3Qsd/vKg+EJvv9lGuGXPS5cG18rFtzgej+kJUkCBaw79
8AfS1GaAoRzqh3pot5rwVFlnsS5XVnNardnxpO/O8w+1PYoE8/SmRGgYxYoJHiHxCfVq1L7V5SB+
75PcWwvSC+UztMc4HrS/KZ/Nb6EMgLKRZUn0wku00BxL9tMtSkbWE1rSAqRCI9hmdV5HdtuO42c/
ypKNmJbVcy+O1hosZOndTeLIhzTAD9KMn20jWWmN0ApFCO4FdojWGFFkH6rOLgtT2UpqOtqeGCm2
UmAho7uV9yTVceoMhbdWoV36ApBmJk3aSWdsnsUW1Vi7bQ2ZGunds1kkR/o5Ry+zXv91hJqIJ2ie
TJ2UG5dNjAUUg1CQXnLFs9sqvJbZWdGfjM6ER7mWcCyo50+6kXzoqXnM03uWJyYNaiHQwOKrUULW
QAs6deQyApvVw9P9TWIUOlGE50ynaMGxI0C+osyQw+sSddtshNFpRV//pleZgph6a8Y4iFfurpSN
oLDDOBKPolLUm6wd602cGQ2+NZA1YYkV8U7HFOav33bKQ5+XidOTPz4YANcrBLui7HdVdQGKMLGV
7FtPLEq7KRJuhE4LHGFwNRtj0OaT7kLgU+MI+YGuh4864BPn6IAIT1Gq4yE+iO2euklPpojujVd3
iS1ZGCwWmqcfsUF0N7hhGntqS/WpDnRzf/9bLm0ZNgvaJCC1kOGdPXyKqPAlBe3bq6iUOepDOLe0
qtBDYtXW6jTLQ3GB06SfiM+zuOf2fRFbYj5eklT9FbrYpBp4LYS59ef+lBZe3xZXGJUgWOTwyGfj
qCZqmkUs+6RGmXYerdS2xuyZpgbMWC/On8VKjXZjW6QrD5qlOPt+3Ol3vYvrpiG0/qho3lWOYfxM
kXAXaTK+HGb1u0rFbOXLLU7T4PzRFMcD0JpFHaQttbTsfOEyuPnXMXOPtVY/Z/mOvH2wKYj9xO90
e39lF78gdRpIHCqkhvnK+rJMdSGlVRDmcrGt3ADasywYNnj57r9EeBD4k4w9RYablAuSJlSmrpCu
eZ0iyi46vo+ERzLqlzgZdp6aHr1YOltJdZQ1d48r+9pkl9qNAN8B/09YdBUTidn3xMUosPLSutS9
Qg9Vq4dzpiYiEk358FtrUfhoBW149uVUt8cwsf6ROw1lH94z21Is0EwbUvUaCELwCmJA2MuVmBxF
Dx6WUyhxvbL51IXLd8rQCZUUCW80tN0+wFgEefXLKPTJwXPz6kGvo+pwfwNMR+fjFU+DeUJ/vRnQ
ADf5uCSpEitS4bbltR4GiGRhtusy98GifDH2yeNqP/A2L/w43DTpdyfKaBKh0luxvMZWJTyEXX0M
BnXvhoCM9X746ZvGo5Rl3/UBGOv9iS7UXaehMZsCwTpZQ8yqBfDhTX8MPfmaaYmjo5vdRX+UWHLE
GhbenxD2qe5NNjv/+jMiWcyOA6OLYiyloo8z7iWEBqTYAjLQwF51g05xrHxVtfs2UjEK2DNUSjCu
BIv5cRTNqys9h9J2jcV0m1fGk9QJezHST4Kvr+yYxaHocepUJ8AMzXMjkluzaNwWoY3GFJFH0xzR
8zP6q+G3XApWBruNT6SEQIUm2wu4sfMbxsOOopOyNiQCy2dXNB5q1FxFCY7g/d1xe9gYBxgrFye1
pBslz0Au5TAMQmyDwxzXvVF/ENF9uD/G0t4nyRIJfiRyN5YKMJ2SNFdK9n6U/uzq5G+aiNVFFXsY
YUnjZJLXOari7/H5uT/wQjo79ako/b/RHgF7fdwdEZcrXhuZcTEl4XNadU4fuc7ou6EtdsW3omqz
LX6Hhz7Qd2pRf5MVd+UQLEQZBLCmQgMVS4obs7M3GrJLtJXNS9oXTlP/1iV0EPodanUxrlf3Z7uw
zO/Hmpfs6FBF2A8l+iVLtYfKHfGtKFskFRSnS/tTL1nnzCxecnPNhHThXDAuVWBos2zZeYvFahOw
81LXXQMpNFFnaZ/HvjsiU/1jMNbKkgvblRsbjgF7CTm1OaoiSiMvCDJA3k1fgFALyvQc1th231/J
pZAJXx8/bZ5BiN3dlBBU+BuDitog78zJ5JS/xf0uK1+QNneSiQ0jRE4qr0mYLXxBqgZTSZJ+Fe2d
WcgUElUQ5RKidKN/1cZQnZo6cvWXOiQefUf+IYitlZKrvLSiE4iXKAPeikLhxyMSe6ZUpZPtgYmb
ytENQorW4xg7CImqz65SVRtwid1GVJPkiygO4rHFhXpDLxqFSD/2HyP8NPiRUYt4ZuYftCbTjy3X
9RYWu7eV5V7fCEOobHuk5iNFip2uGxI7bs01NcaFiDm1PIiaE370BqYUxEMXS0OSXPVAfG5Ew+mH
M2+gr/e3xsJmhw3LOqEEL2FPMYsogiIkrtq3HGjupUeQvPmm7JWIm1RA17Luo9398RYEr2XQPJNA
GpXcW4tfPWjrXJYr6TKoonBVUcqitSErz+itJjstlOMXMzSxboj19LOIjWgiaulDKQW/PFXvDpVP
bTMY/eQ1GTP50dLlNaTwwoJoaJGBEIPGzl9n+ydEkkRO07i5lHr4Qy+so9iUf8ok31lW9bKyFguf
mAbrxO6YzBcwhfq4V7ssKARa8uKl6brnRKletKr7m5nDLqy0wK50+VfX1du4ii+WKHzvCu9cGdLB
yocz7fZfXYZQysovkhlxlkXyiygpk1YTLuaJtVRgv1t0fXJB3/FgePF3Kw9ee3d81K3uRempnkyC
3MCYGxRG0qo/RqO3QrN5q9je/AZM4aa+GMXkeQuzb0LoErEoQTUd3CvPieofIrG+VYuq2eHNNG7b
glpZ6pfR50bDeteSUnVXeIP53GlWsJHHybZCzoVvBoLiX5hmdwqMqHYSv9dDO4op+w+pJXwdjb7d
yV2inMtMS09DJvdO3Up6j3Pn0H8Vg1TbubDrqNOghRwOeb1pA7f4Fqk1Lumdh6ZRLxXXnJfgzhji
YZ/3VbTx48za5c1IlanNhOZqdhIuKO2I+lE1SsG+7IYIiE6b0tcTh2Mn+NZDPirZlz5Wgo0gh6/D
GFmPg+92jhQKa25ni3sOB280x6nO6XOBMxqIYwlqO7v4rv6ABDmuFlKXIWEUJSvNieWRAPQTNcAL
zUvHsBowaPFa5WIJ3c8xbP80jbvXojWVx6XLjcIF5c1J3gQC0yxlVnLD9OQKYdUWi7geNnSmZSdO
VWpXovRLkNxXyYqPiRU8hmO2ct0s5EMfxp7O07tnkCblWieoRDNqGCfSwFMWhl+8WNzqVb4tdO91
5XzO15SuErArytMkYdRq5l4tmp4UEi5C6nPqpU/11FTBBnawvNMQfdI8lAc8b0syuolr71TRrLCb
Hp13XfI3qhQfsLdeySzU+XXLDzJEMiVYpmjbcoF8XIBOD1IBPZvyKUm6xzTKT9nY/lNp1TbNwgOI
ya2aqp/Vrkbyyms96C2y5ARA/tFEAxUUoaamuG62mRBymH98U/FJ+hnm5msjRJ9o5P0BtP8kWe4+
KUTUQxMF7CcPrxoY88YQEIzpTaXYuC2831IMdniR/4w0A7qmhnhz71AU8ewKWa0sd50yQMZsgMKJ
VLX/JQyN1qly6WcYG2s6scuLolMTBU1Axj7bkTWuy72e1P2T2vxyk5cxWMMeLQwAIZB+Oadrclqa
DdDKvpIl8NWfxqAtt16hGNuiVdeImzf4hAkdj3wEuC1KLJNZwcePm46Z1Xqm7yLypBwhR6OzLthD
ExD3IHSM0Z4UDkj3Rjd/YmZtS8khrM+Rufamk+f1tOl3kAah2iSz7UGcfPwdbQ1DAx0d6xwrOnKB
z1FzNfCySskoGbPMUYgfDnJkbo2+e2wq/1DquQ3jCotVvFn5X/M7G/c31BgwpkG0s97++7FNv/AH
edYcAmnlar+xHn37yST0E8uREu484w4QkfcaQbTOA8Xo/sjPHNrRUZG7Y8gq7J7NxHBiqhb8zKYs
dvyti8399LcGr+DfbYFVveAo6goVXZm2xvvb9e2H8VEJlKTl/L7ZWgJzGJqsdM8VpaE0EvdK6E1+
tQwY8uV6nlPpIDkDfaK2FhEysn7UEwbGex1hvVZD4sQldJZ0F3buLig+Q2ZLrcrxkbr0EF7jHyP2
ACbLZYrcyZ9cELZtttZkmofdt0moiDUQfcCNzdMUNe/ruk4l9yzp3kMwWpJTQlE5IpnsbUDUKLbk
rmQl86fMfMTpRL4P9IquFIXeuWcd8IY9eONO9ssN+oC2m1bnODb20dj/jLz0eD/iL44LdHli2JMl
zo8g5eou96vWPfe1/6AL42NUaMBFa/Rl0uKz1g4HdOHOqR6uEcrmefA04Qkghzg6VVaSpI8TltrY
97I8RWpVA1JgBvS6dU/ndZCb8V7V/GF7f6KLJ2ZCQyGQTgviBucVD6aBBFgnnBNYwXiwwmJi5n9d
LX/NVQtBxnisfwMEcE+1mzYHtOBp1vAeogitQ6fxlF2lZvontY67X5XRwIPymnYX+JL+HCdINmmo
R64UtZYCJFkqRhkgQFmmef82VWMJ/qIvnFW3+CE346+2Lx77wT1Om6LlPMM+/hNn8qbliPujsW1w
FUqqdhP6/srBvrkSJo9UqCYAp0VAVPMCW6+bVSV2ontWu/A7/IRHwVdW3m5Ln4iyGnU13iyY0s3f
82HXDx2MGvcc+Xq3zQJZ2tSD2W0kwNP7CibNBgNT2GFU+hxdiKQdnp803FLJ+m3ipXNoLE+zKdho
dmDAUCzlludzI4cHuXd5ViDoupW9UV3ZWQs7+e3y4KeDLoUc+XEnV3WbZqNiuuxkwe5KyVbBDXEp
+Gq8UppeCEugrig8ym+beC7Z3gQZijzVyDfQlD16TzuEDP+p5PhgmcJOaFY9EBdiOeNxWkAskGbP
ax19XLpJP/A9xLzc9Imx0T33J5W7r2md7UYXfzor3I5p+0nLzFMRyCvbfyE2UZmgxT9tOIhHs4Xt
lUzyM7ERziRB19QVngrJtAMsuvAdy35Ijf6l05JNqK+5gS2N+6YaBqIBGbD5Ez2n/5oneNOdg9Kw
LqqZaFvNVcO9bFTKY85zZFOg8AVHPOhicj20uO6HqmlesyuUzItYRb0OnswcaS5GZUqz0SItgoIU
qd2PXuh5rsfhynlb2k582Ok/IHlvsMph0siSFzXepdXqo1ybX3HefiqF+rPQ6H/rbo2RszgcpV1E
50BS3bwMFbMuxZAknXqr9SlPW/Jt/WIm5rEVrL+KnK/AFd9KS/Nl5IKBHQvUhmr69JnfXalNMcpS
KQ/wb3W6AVmm7bK09pJj0EH5NbpSPPiSNGmexihv9318qPDom0yrvAe/TfUTvfiGZ0er7sBexj+9
grJ7iNzhuVDz9JCnevoa1egOVt0oH1HTneSmOxVznC7ewknvNq45ouEoBNJWjE3N0bxeB0jfm5tY
SXO7x6TnYah02oMRqPR6LOSTl2EQAgQ5ecgaI3b8ziMnDalNWOrY/MZbC0Jar6ruVsSvxhal2DyP
QZIdU3brD4+X22OuNYYjoiJ74ikU7+KQy0GYygaNWVm2p9bDvqx019bJarZj5yo4HTX4odSjvO9y
9f84O4/luJGtWz8RIuDNFKY8PYukNEGQogTvE/bp75fsMzhHreiO/w66KUpVMJm5/dprd88w866v
jZOv51EhsVFpCkS5Aw3XRt3BYFRYTWB5RXusFhO66gaFmy2tEtalPkatOcF6UVb1jqXLdx4sxJ//
LBp/OEMQQ6D/KNBJhojfqpCFTsWlbPXhHqymbzAlWMCDXuuH2hzDCSP+z3f7g82DskRmlh2ANRTl
/vcEdUpqzoVjKHdD42g3GazEx3JcyuM/3+UP4o4AymknFMlo6f7tLpRjKqdtgetOrm1FfZFpFyMz
mzC11f8rdBSnC0Q9lRVg9TCe/Z7K6Kngp3UypPeDnZz6XtAlkNr7cXL+pT31Dxr0f+7zW9rCG5NU
tUYOb8OBxZeHwwkHX99eYe+VQZ1BxP3Pi/iHEI6ubo6EDOQYKvbbwaDNenSLHu6m1Ozut7Gu4M0Z
DowPeKt689ErusuU/BsM448bJwHDwCEkt81v9kktK3vWnX66L62uiwSO9CnXqvmk5uW/Vd//BsT9
2jl61gFqcqe/uUaOUY6aS7H7bpwYttWJfdrR7zeNajSQpYFoOMqq7WkW1tFU5zvZF0TY+rT867DR
P67zfz2HdIb+S6l2aRfDY44Sh1g2voi+zAImahl7qBVGOYasCZjprd1UjqP8+Ocd/oObBVeqrCLg
HfLfb6s9llrRe+ns3rVW3O2byVOjecpE0KUKGo9m6H9p2firOPabAXFhBoQYkE4XjVDwf98VtFeV
6UJ173ockKOjVcx+XgCGWmqtXprKEtc0L9bQLbzp1ra7HC59zWWIwehEcxprgbXWW5D3YgzrRHMC
pMI+MwZRu9HdleltYCciFdzt3oiXKWAE5vQrlbB3TU6E20ojv05aMVY+pPL5FfhS5dt0KkdeB3G+
YvXeHtby/dSnzAMEoGaaPZj6LAu0zNzp5VqETqkmB1EabcCUZOYup5vwV1WndgxSzi/zjV7nfoLK
UgwriYHNvcSrUux1d86OdTFVlzbJ6qAzx+3YDDGUzoUFl4EgNOCuo3HKhFk+gN5NLtmg0JU/jwoW
BvKjnV3NRtRV3hylarFFM5msl0R48YHRFWkw0kp+mtYli5Q5rs+M7xnPlSiq+za1+1M8mpXfD0l+
JreW3bdZU4a1ApCymQeFUb3zcGPGZh+Zdorfu2XPnQcST1UVY1dWTnGgi1yL0nGrdybzvfzNAC5o
jNkWNk7SXRIBELNMVEA9JaTgeamWYRNvMYP2VoCDSz7ttESvd5k7lyEE00bIYNTxRnMT5TBqRgoQ
UJv2G1u5M+N12Hcj/fazorjHQsBIr3aFG2ajYMZBY3n+mLfKJYFNZbdWdrcrZtfxq4ZpeVmVx0EC
V+DRiLdtXzEXbW8bcgSdoeZTsLalEWRGa/t5Uiz/EkT8STcD36FxAOTY370+vG0deqjcuZv77mCu
870zFZY/C5pVOqjgoTp+hd3tW2aTj/tnCf6TvoS0nAPCzSFs+83Q6cPgyIk27t0yjKc0Tl8XY35q
5nL4PxYGpK6k5AV+AmQ5qvk3TVG0WTpYa+HepZ7PQEaa/dJ/YzT7G83v1z0APKM18NH/1hjRb2Lm
WNvOHXmtURCb2Eneni1ycn4ODAyauzkLMi3GyepNhB2ZuxVNrT6UZqEevMoZX+x49D5gD1/fOtOb
pMrYRkCh/fLKlJgUteI0Jxq9nduaslJEExxDITs7JUNaK87tZEzqsWnb9lgnDTPiJ7pf/3m7/qRw
7f96RWkK/kvV23GT8DTufN+RaIwSGguDaewZmKK0c0gL9b9kwP4GPpFLKrtOcesAmjGX7H/v11vC
FAmNh8z+zSLD7F/6YtuPQ7LjrndVq+9oqtq7mXhiGOexgCvhn1/3T6dT8jUDh5U0dZ6Um/96XWdO
ErInsfN/ODV/8F5pr1A13lOSVv1OozEljLkw886+y3T1fmEetK9P87PrVq9KEpiTpv5/CBzYf3or
qDfTNfObATMp4rgLQJ37Zko1cBiTcogZXuCjvvJ/kTkZNLJAv5tLonUy0sxvokfst7sBUaBThqGK
9xNV5SPpYUaLKMuo/VDGmdLR4qjZ7di1JYUVm0lDQys+vTZuT4yXUm7UZmyDjd7JS+mAjcakiedi
tfVzlw0MMtwU/dbssh9Tkr82sTbdeMi435urd2Oo9VQHTPP0J2ELXyuWbl/kJAkWUS0hnQCtrw2j
ljFDqF/e4sFRzqOp9RE1WT1M6Hq0/CYxf7qdyVcqrwqot2VRpzTam9qKnOoP0JdrnmbFhem7xqEx
134/qcp8KFNvjdJFV08TH/QNZ7UjuoI7oroc49a5FIyYuHrrGJm4qsVaXpgPN+1jXYOiH2zXcYRS
ck/baRXWXRZHtaO0QWunyS6tu7X2wYomOAdkt7EU+m3S5sbjMnxV5WAS3oEIz4DwWe+r6Lujg6G/
0LFW7Uurz+/gecuCpinjcCMBHxXUfaOsq3I/TSDPTzKMpNrRS1RMuQiSXFVPqyHmO2XbQnL6EawL
xmUlzRQaKXwk7cp8DcPL+qPwinM9j1bkznH+WK1eFWK3eqbJTMBaEj17SBLDPDlDp92BR7VO/WwR
qa1jG01b3O5tAn9fLFkZWr1r+ylQ5ptMnatLHnean9RGH8ZJke22ZFgfwRbmRxAsKw/cLYeh0m3C
9cSNknn1Qs/oHL/u5u0Q21sVWC5Di+qlbp7tfFr3o1VbkbEmRUnGHmazcDPj6n3IlaBAhcKzF/Qi
ZNpqOx6Uvpi0o9aW5lOei2WnlOObpqf6N0YgLUE9rZ7vpZ0RDNvg7vK8mpYA5yk9Vi2ho99k69uo
2DGjSDK128c187Vj1So/usZaU5j9YvxzusLxBrb1bizbdRfr/cz0NnPepdpKQL2ZM1M009H9TrbL
vFq10W5RhumfntQhJ69ZaCYbiXBFhrWoQK/H2HgsW9rshDW3Z5vWvwBMpRrEXjKwDWa3q/OU1c4r
+9BOnMuhNM3ch+xae+2rDdS4CpNg0ikOJdw6z98qrzAhxkvM1DfrTD3m85btl1xXgnjwhn08tWsT
msPaPNcVgCxf64YqrOgA9QcvXnwyBOWp6ZFc6PeG0IGx5tzn3b62GdHLKsRzdoGl2M+nxW+hSl+6
huQB2DBhBRUN+cwe25kM2qJQVLv7dG3huH+g6AaKjOL6qVbwpjOXiWzkTbQjNteG5xWYSFF8EFjy
+7J+mgv0hrJEZK67rsYJ7OZwivNIWd9l+Y7JSFJHdAeH/ZyggyrVKXDFLi863zBlu+4BKJ7QPqv0
LVF+lCNJv3pHsFqD+HWy+8a+VsWHljORC/dR3Ux/UprdqF0r+2ot7UGbvpmdE2itGrVUDG1vReN+
MJjoVA75jVdRAnN/LMwvTiDn4748E3VCvWgCL7vq5gMlvI0Z0uQe/S39iEdK0auNX/oivPe5yH0P
nV1RiiAJGQoDnrtKA5mc+6P2bkwMSaLDy/QYLl8GjcX0Lipk8RkQfeP39GCVqwgYcRXEbRHVuYIH
C6N9ksD4CkfqxcucHa+f5Sv+UkmCaDnjIfqryz4vlR83a0hTps9E4GjrSv7bWW4eFTF1h9hQLnUW
n3X7NOtDoPF1O2FoUTHuIBSqGU9d3cZ6vucQHKwZaDwT/p40Taj3SZ7dtEnd+Kq1jlEsXN2P0ZS+
B0bZj8eZ05fcVRviqCumT0+OiuPTX6aive0M7WagH6aMvU/VYeKNTOF1y9D6NLzfMo0EHsiyPWT6
eINVOjS8sKb0V8YnR+msvZZLecn0AYan2XsstCYq4JVuPZD+M9q6c63dpFlPgLRrGrfSW2UyLhY7
68VZoBrjRTZZ220Bn/pw9lbnhxJXO43olywkTRh1JJfQcJRnZ65C3Uh+GK25V/OVpgXFJ0xkOLRI
7nqRXNytvlU7NKGW3dc8AnL7PS7sp8LWIBnMo1UbaMfUd2u383hay/gooOGIp+JKT6pvuX00glB3
vCM0nhwoNW0usnBu0eAONJi/YU8Z4kb4xBJ1KlVoqBrtVzoAq+6Rr6ltEuUG0/TmdMfpIz0zap8U
WI0q9a2uQYXageQdZT75erdaS8RUipCOzQOk7D7qBsQgQqDmR+rz1jLfgkrw+62M0kLsmobMarKG
mnXsMzsQoJnnstqLbGLUiLar7U/q0AOHy0iTfb067CUzLHIBk8oaJNNV024QxZ48RiUYbDYbJwvo
/zZUuwokAE8lDyvVdnlG8+ID+JUvjz6s1r4zufuxBR41qtabVDzGbN+xGgv1ZXlvkNtXTdmbDEBf
wBo49JR4kGg6FMzTdo6o1Y9KEkoYAiPqvyvWHDjDEKBmamMJuU5BGxqawtC/edMaIsZ5LQ70+tFr
9KDOPwu1D9Khj3g/czLDNb9xtwf0GovEYgh3PAATkgPgt8BlV/sCXV1qdVDFLgNkiRCxhvIjoSRH
KOc6GuB9lTqjYmTQkJ9VYmtJ32r1BKe98c3qVHiiGSPCxyZmeHVbGiRD4ispR8a6GOKzdeMDR0G1
xN6u8wlWs/gFxeqiUISEfmqTX3SNrLnXuffNaWd5mgb6bykBH4YS05Lquz6bPYmvbRQzrCtxHHA3
+JUK0KcyaqeBnTLbn+wZRnOnuzgZitDD3KAhiatsZct47XW35g0hsKvFVNDbndSTqrJ6F27dcl3m
Oz6gdxVLB1olHlR1iPIp3sP3fyaahEZBjxLP2sujJ0+Dsn7Il84wbOtoPW6bc3HiZo+4MMep9HnF
eFEPm0gOXuoG7I7CDyzGKIaI8z6Cea2YSzzMHwyVPFnwhFKyo7b0RlwX1IyaJ+fwJTG1XodWvNEf
OII5yiQopO6VL1LeOYFwsPiIaYDElvmxcqysJJNiIwEY8oftPMWg2HmaHAwDKyuU5No39t6YNh/4
iGnFfs8jMMyelr9d3KbyTIHaDhYmc3pkCwBptCqOp30d3Nd2yP0yptC4fjbiuJiGj5UhvuU87WFO
9rf44ih1wDiYA9szOyscqRQl4jO/ybdFeQNb4ZccJmDHfe6RyDS3HrhEn71464Opnu3iezGfGT/H
TIOzkuP0yPEzbR7KXGPrUbEYmy/bAzBLnjFsDx9eEgJEVyJLPKMJVV07MDhSrnczP5fITGcvD2s5
3klrs3HO5arwHKwRz8SS8ueVN+YLX0tS12/pFkrdBxGrtKZIICXynWEdywWmCSHBNoujIPN3W/I2
Z/vZSxhK+OB0n9Q0fXN7JfJvtVxul1K/Tdo7D+kxZbJKzNDVT1mzfNlF7l6jZUvtRU2zQ+/pIZ/b
lPiwbqrfMulb6s+moNuj+Cn9EwZkOoiOuwxM6H5NylfXuJMPxvAbP+c95XmskiyUK6uodTRRPOFp
G+aawt9UaC8ooiNDKXc2QDrDmo+KDrqj2DkINYLgKfluyuRsyUNVv0iVyF+Wpuv30882hZkFOACT
A6LJiA/yPNYv/F+mAL3iJzNxOILaUWHMvfx3qSeaVfWpRqPXE2sNVlwMsdhv23am3H+j5/YDPkDq
4MoflDzxncJ65FmSQr0hmLvlfYts2ymq9TwmzWFNW2DrAl/s4Fg1LKNcf2XuUFUbNw0+Gt9scvqm
CipNRdDheLD2GzkR7JHhHmL1iaatYMmepf9nlP03q0lPsISkyq42dh5cHwb+uqMlUbmlfPxCzXla
hztlXhmzeZCvYgAQluoCHcDZoGN/B4j6Ipp234zGO8gjUEFXKXfFLcLFH6SKGDr3UfpKGruaWkyy
NJYzR0LKcdOFXqWi6gp5DCf2TJrDTNeDuITHbDUePBhzvAa4J/++FcU9JjQ1xV+KwPbCtPiMi5+2
ItU8749GhYVb2B+g3KNYcSIqaztp6FAzrDGHWPq6XGpRf5qdcefW5y22npsNYOV6kH4CL/rl2Vo7
3hP6bvksY1U8c4Y0XAncgEk3QtNbpQvpNF0gxLhrrPwIvYqEY0qx6PKgNvfa9iLXVEorl6IA5Rd9
cSvFESWW4mFKF7Bcos3ZSUecctuXQpSeZa3al8xI/TwmKoPBkJvThMP/v0Te+GgZ8MQ1Y9STarMN
eujwLbJFOyjnrkry9OVT4V1D88K3lvFlKTV5klHam23Cz0oOWh56JAkuDYMN4Te1IVjkpx2XN3It
2Q35W2uU8mhZyvZLun3/WSd+CMIXSXUu31CGFy4GmeVL8A34V6bLSheopwriK4P10ZoNw57HaIAL
WnTOjv7VJ/lNNs4wAVav+bPNcGEb3NfEsEj2CAcRO052mAdFMOQupGKcfG0S97NbkJ5bzto0vHrO
FV4QDVnm7tLX6RrIo7fxln+YqMmw5d/tJd4Rqe8Xb4Tx6ZPDy//lLlLAQAUPzffS6faMrzxJpe3h
rE94o6hmf3AlZcAO+MFe6mTOHj/kEUY6pUyzqomuRoIhuHJLSKJLV3UrzZ88t+u5J9gOX4zsUibj
bW4XjyUBG7LFVF4ZDrH6a//B+UVW+DzrRitShFIosJ9du0N2jqolfbwJB78T2UFy13MCUZhGBYIv
zz4cq+ccVVDvPc7lduIajeL94IeT6R86/aGpsPasRW/Vz2ifV/4lU6sIhuQn/jiB9RfJFGh1eviP
RaE75V2S3Mv3WatrK7rHDmig1D/8FU/KCkj7gYYUiRZy0DEb8gRq03b2hlDKfXPPh0ixd/13PoYt
sEkFFd6n1kr1i+dlnaVNM50XFpfXw0IrlQG99S7PlEuuPdaxdvDUH2u5+cydxeNxecmdrp7heQg5
0Yg64hk3H7b6hoFFoSD28iThAp4lOY5cADHupWGAZt+EQocP5Ogf/iFW21CKMuez3vHXK+Rjk3bl
F3SldJv4uwmtzpvEq/lG6c9vUhOf4Jh48409WJFkxPXSn1yrGE/SZMaEOdYXFLRi0H0hPdQJpSd0
5gtYUry4JG7DX5G1NOXx+oFscgF5rEDcoaLwWrNpBDX1EqP2nOI7r0cf14ZqGMrUn2f58Wb+BuJJ
+lB8w+2/u9tIYeSnNHgk+L/iRm4llQzvIv11x95kOMpt+Da3RLWChJB7YrAR6XSthifpAPF2kPLp
IACnlaoT3hc+Du/IkPugJJWwxk+m5srdlfeSq4avhxpQb21cdNJeMyG5dOI8WwRSe8hzyh6RrH8f
oaUi4M40IBQdahphsc58X+qNUS4TWlQit/hbcOO+YBy4DIAyPHFhLPQEpjt5XKT9ZrxVSnzsSPCR
NMCyPfEvfHIncIiafo8PwomQCnTF0tUEzvmsRdOc+9LnlaePRZXvwNMjxav+zPLI+KxhDIV8NhZJ
un5We5IGr3MTuX/yeKKV8NpqlsbOvwImcCNSPwnyOdJAITRzp5CBuqBpWU+9RDU2N2paAfZ90P46
EnLzR3wI7p54sMBhxoXF+PLiWYjrjIJipt2e52KhW2DvHWG5PMgYGJ6LYY6+3WzHTOsIWsygUhP5
AJwGueN8hcdQG/XE98chDxAkiDMvIs2JHbRgXEn4bhHm/q+Ny3EvuOhQJPesPDuTm/hWX9ZGurN8
m9zqHrEw4CJCYBZzP5ppIF8XNpti6+VJZ4v5hAySS8tgruTHYjXncnp0pumYLfqPYrrN8/bLgo8W
3lynaRf2p97ElcbPxzF/dLGT4OHDuSOUe1hjpsfP48mdaOinkkjqKbHy7/g2CIB0eiZiWbkqvHe+
FnTjdvhEeu0vI2xvinNDnLOTb612hPPLzpqtyM7sW16Ps2Jsr8QAACPsV3w2HHbLfZ4B67Bg0knk
hotFci592phej8b5y/CqqH9Wg0Vq4iqAQfAmsxVcbYq6KCi+pDEsnvOc5rr0H4CU+FKBSY+UlVBs
nBjCH77OhZWRWLpsfa6MTJrTj2Wxb+V5w2tCH8ZWTD+4s8emwWsgXXipkBQptMtOSriUlxhGExnr
WsV3OsfkMpGX97XSYiKC+8skmoo18FMEH9JJYInL6VZqd5tPyWukHBuEwF7qz2myd0VjHB3decwz
g6zSA0eNKzI2dwvsNn+RBxbFq09e6GDjdb3HM1++snOIv3wa7lGNWyiEd9ebT2r8sTDeXErq1BuA
xbubhNheZjZYov8cMZKFdHqQwUSxy9SG61xljNq7eAXiguKbjEEO4W7Jp5Hhe1RInrEAMnCqM/rF
TBV9+3XwjDuTeBRlx8grqbHZySktjjIjKb/sjKkvZYMGJXn7RYk/pJPWgO5Du8gtxJpw5nuyN7l4
kj/mQp/8obCvRn/X4VWB8W/tRPpRkw7d38FjsjNTRn2p9+KG/jn3fZ27vUWtkQvJE8E2y9ddjOqR
KIRE0BOHjW1Y9OUqLWG71mFWJBFPUkJy3pCCUBkQM9Lx7eAzCGAM/ohSKEnf+fJNiLOa/j3VXcbJ
G+Dfpq9ohwEr0jkst36PlR3M8pPe7qCRetBJgjyGAYcwR3Pw9shBrlkltbdNisqKywi6lucsYfbZ
KLIPS7F+sPMMbg9l1Mapc2oLtVz5Uu/idbcLiZd+AmltH2JPJ/f6OTTKOY7t57UgWLevSqxd2AUn
3nYdfCj1oqFv+0uz6MGEVzb063NtX4E6+nrVvGicIiRgam6I7NRmiKjARm6j/FTM+Mh0AfI74uTU
6bv0yutKAtqgFBrVGxiAQi39kFsLr9A9Ye6h9ooHib6BnlegtrCGUl/F9VuLCmmSX3IBFCRGxpLo
Zl4OneTlX1m3bMqOaAG5krmS7GYDHa400L5h+Lw7qYOJSKRc1CpGXnWPtjqGUq7/Cikyz5XB0Wrh
9tAx7FdMQNesOKLyIP0jVzGDAdsHMilKt/RhiD9E9krhiyHqCynQfvbjxXlUl6+dAWFzkf7hunT+
QraN2CTw8uW+0pXRlzPcxlEqHNJyihlNIBGT9EeS1+Rbs4dVa/2kewN4GMbFdjQBxZu4ZBMqRCEj
4HJpryJ/uiU3ZL2kMh9xSByazRhTqOn1zYSTI9Z5J1ATG455KctXlhVJC44CEFsMqMUMY7hWZKDH
Vm7t7LvIz0DGrhNF0BAgO22RBzFpO7V07sgHJMT59XosSkRdylot9H1FztXHGDr991Tz9jP5VHRz
CpiDNU1IhjUoRGdJwWeUEfzThN2CBgWyEDQXfCUVpCrDgjXYfTylYNDVoNVFNOnTXpv0j6/ns7Zo
XJMwcRzpYm94As5anKTkeGR5Ji+TDqOrDjcyFiyLsKuHW6kapa6QynSIc1m6mKDjDAyhEGsP8EHM
/uxo0CUnX28L+9iNNbgsA6FwpSjhYiWRaCsfaUcupULoGiQi+yGPq1Tc83y/MgS5S36ROEUp54Z+
aibapItlr3SMk+GnfBXOjoakoAClRJM1tvTiUFK5Y011cpRCu5pGK+9DQ/VPqdAI9F1xz27hcEBL
fNpMOv/Tp1QmWr7SFKorjmoN+Ea4EGOlcyCs9DwMhJgAUgK3FRgaCLn6R1F3xzYfbpzJCCxQOKhd
eRW4OX0qemeODusSO0Nojs9zMzw4nCt2rqaO5+prtKWYg6LXrnZTnuPOCsno7VLF1Px1Hu81xZS6
0E4sht2xvRWN3sXPpcylrCV1hgv9A4GqmHWxefeYoYoTI2LzzsHrThFWr2koarRn6cLaMtOQ0xFa
4A6hnkcBgXDZ9cc4dXy9tWjF0El29vCCabMvNVqdjDJlpI5kSjhAxi/5qdK2TkV2mpAwmQHXsvhb
bNkXQTp9thtLrjLKhNIWuV1xiCtvtxTuLwPjZGBfiIQMKvyrU9/Xho4N3XYzSI1CTKnf0jHgD53E
Qi2uzDpIo+gk7xVAAEevmRnWfKVppU1wNeetwIo2mnUvy0UlDtuEI2y5y15SbA7ZC5UqKdBmkcow
TPY91jQstfld4ax7aU0Lh1GWs7hI96getRuNdhS12+QbSKXjVuZ5Ia6Rux7rdjgXtG7SuVkl3Smd
nF883U43PvQS/tg4YYDWpTbcXeKlJ1H2oYZO0Us0BBKgt+nFQr9IiwVzBpXXN9Rqrb7Y5bbvUnGL
MryhjlCiNZmYfKcv0/0C7tWZvzdo6Wa8Yfj43uPxBtJtZnaRqnVRU78bjJM0+8gAiQyAFcQdVhDD
eo2dkjU53pAu7xN7H5vVU5saj03q3hku09Nz97JNDmwQbWA1SiCdnNE0AZp5geZkqIGMIncZwDhK
a+1Km8hMg9x0p3r9fT+Jh2QswJAip1UdCtf9NdXfkQbX83yF85Z1+JoSaOlgI5MSw01tRHomcB7j
wBMfo7UTmzrAxOYXH626Prck5msqB60y7zF2+Tp8b9I3KdE2Gsfd1L1MgZlCPMcMHaGIMkZ9X0UF
iUvYjA2B3U/6UInHUJ1nGG+HvfR9asjpaPS7all3ddQ5ZZBddczxBusGVLhRUREvv5EKYFCMs6Ok
ed+l60fd2eAEXuT35T7QQO7XpAiNukr8dU2DTE/20uUq8+42d8yDro57e8OTKIzxdnDwsIpy6P1S
o1RJBjhO28NsUPhzcWqkZaJB37BayA3o0Wd+SpJmD2PHRAzpbcR0p7jmRo20vIpVs5m2N95vdvfa
YrjTDmfL1dLXnH5UiQL8GDUnLBL1CDCLxhfjdsbNsq2JVFUSmXr2a87tfYoiGwlMs+LT7YpIbasz
Hf23HVtfDpQDYCKUZmkGy5dmHui/4g7mu8vI0dWobNQahIPekByFMYUdkha65CENYl/4jm+2vKY6
vaQmRoFSQGttp4zlheDtGG/lUd43LdIosQEY9vqxbPudJpTbdNkO9WiROm6YgcroHNk3667bk8vs
J1x+9TBM4tra/WexevjTNaaQokBuEsal41FhauVYefBpNu+d0TvhkPZ1QFn7eRsE4JDi6uSUXdfq
xARbuWfR5vXcHP1TVtsjTKtH6eTEm40Joq2vNxLGp7XdZ5Jbum96LinHWfOXma4HD5ZnG6YUqbyg
Lw0tLDvkgTxkGrim8lnk5rs0gqWlKUGyeZfcXV/1fry3jIaW7STwKC9KX0dYOqXNMmQ/vo6uq4r9
4PCl2ZzB5+AdwYF+W+v5tYqHe3VwI3bXCpiZwcUp3dGSmpyrRXwH1hTQ5XS7tV2BXipr39JwoNuK
404FVZaju62jSbl5zJ3mWo3TnTekQeG813PeM/EZnIqCcGIlZrB+/lJsn0s5HFucWwe1p2EtN50Z
oYOFyVaZbo4Wd72vQyRlw6a21eAKtXa14jomn4sxPht2fAJ4uk86mJDauaORI91brgQKiY+hep3G
zXcWQh20MOQHYJmSwC1y1IxbH7U+BZuh5R8inffyTINmfrX0LDIJpIYq3meu+i21s6d0yW4rShxq
aX3T0+KtdcWlkioAn7TQbDAFtvosD54izJ38IFoJQHYc1lN2g46WnmFevzhwbko74ZDirjQy66i4
EXe4MIlEtHbejelLXk4k+3FY6onZXZZcFwKpEb/JplrnueKs9hsDKlXG55j7jY4FECkbVXPEfuxG
OHaIzbEM3srMCHejGL1eUfr1zCBLNL1NrM7b/syV5QUoEsd7Cjx2RLpEypISQuOXQ7UDe9a2n+VY
2ISeGEhbjxnU4ht5CTtRYP9oQK+BXm6+VyYTjDOltEKzqI1gMxJ6wpThZiBoXdLmXYZxWtv+Sibv
rXDqMEEEZaBXuiAQ1uQ8g3DSNz00cf2UpItWVdnPBBBezRMxzkwGOtDwBHFsnYaqfurV5Tkv+5s8
bfYF/lKNLge5Aiqpudqldc559gVKydG0dnDPuqHCSeFpj/KibIWK4+wMyzdbqW4gnIukZrXEHNE8
9DRtqYZN0+kar/cKNsAbS8oDxlk6TYxwu9SUzVW9PseiOJmJQxVbqRq/o8JLFCAeAZkhvTR0OyNw
YZzGE9L6CF5BD0RtdGSe7HevLl+yyrxgN0/4RVFDRbczzCPNUPvBGk9SVWtNvEtyqgiS3ysutIAk
bgRskoz6CCJ9Mzy4E9TGBwx7XvS4BymOJi20sT5M7VjuO1NwsPRRuySaVocKkHUqnvgF45LQ+REP
HMN6bI7rEiuBYy7dDSLSnrRScX7ALGicNYewbPMWsIF2Z3xfGZG9BIVlF28jjV3hoOhVSIlCo8MR
cK3DmBlKZSOtMs68BIYGdWxRFATM6WT6bDIFaLucz50h3JDD2rMaugiUyfGorUqXOqsZVE9IMtLm
fVOBKoQ6wrx6Sa1So4t/5qr3vs3D+E3t+/KmtJbxTEPr/BADjTmYddWfFoCMF6HjMwpBJsq2Afgr
eb6E2qhSs+2NOkiKKQZ3YYh9J8z0Mm+OC6w7m/mHUo9yhqdFU1YlkTonPeVBQvEAIHZzW2RDVYbL
ijSOop8Dw8nw8+HOOUJy8tqqJZjAeSnbvW61G1Dmqc5KX+tJHTTGsl3KFIHOi2S8M5LcOXXLnJ9S
YL7Hvhj6sF7iEpkz3bMpYjznda2sgycm+93mVNEsFxdQyqXma790PTU3K4uvbr1OjyoIzAdoxwv8
qFp5zJrUYUcMO9Qra7lo8ZIf3bIewzJb0yunoI3WeM39TKuUw4p3Rl7fhh0/bulQ7YmXZ13EzALr
uou7TDRe1KkDUYeiLo+j21jxblBAEQFTctvH/0fZeS03jmxZ9IsQAW9eSdCJokh5Vb0gysIjE958
/azUPEyXpJBiOuK2bssQSHfymL33cfWpJwtnJY8O+FdBUJQm1Cvi8gbG1CgOrr2Ql7C67MJayHDI
u3bVGpG51Rvf4y6dqyukveubtCAwNtIUPIgvjRXRXRAirBdv6EfikBMEFxGVHjQWr+8RxDWBfkyO
tc5HYR7sIcvuaAkyhBFx7UvGhlqDg6KgptX5ZRaGed2mXrDRknlcLzNdoIGOj0/S8RCxMoq4Ah8W
TORKIDaaq7i1G85Lbs6k64LxktcxBtUsIBiUZhZ2wKHDvi+WsEFn/5Z8WnuJPMA9JuSPraSD4nXc
+/7jPCTQPGRJd+lgkSVCmGZk/BllWtAAW8iLQWrsWCR2tdEy4yVti/rWkpGzkcv4lFsdeEQv0TYG
xI5NbCwQ9xJyUP0A3LDphpqtIynveLmgt2xXQt2O7flbZmR0g8hxDCwnoaIaCPI7tdtsMy9tQn2y
lxUXv/NgzWZyU1TYtIIDcqkz07gqnWQKEYEv7g1OL/3KKgdXzJZh5XgTYLpIv7L6mOJMRkY57VMg
srNoIIno8/US1HJDJbs7BW6foYVjBC9glKctHM2fVbdMRxdhprXsZR7arOB6GiZ9h8h0d9Xq9XTU
lZzFooth1yagMinDmykyTWIsT+kcQFvyocxYcohPE9pC6BZxqLA/wCLREg4X9Aau2oTymgTEDTTA
L178KCZd3SBSFS8OdefEJkDz9Dkc444GtJ50dg3q7Fvudu1usuDCpXpUrgajTpSvH/B7Wr3J6MW1
HsqBCKwufkjb6g+po3WbxBsWdO91j3i4HZRYCJxUsdTo0kF49vv5T29qYyhiyzxFdtHf9XnMfrFA
Zw5Ta/yKuM7/UL2ItzJo5JWet/6Kxkt5aAzpo54Ej3nNKXbLal9l0t14SdGf5CzllrZlFGDsmnNn
+/N6iJIB7Csdk1sMK95vjGJzW1HOcSrzlIxTGkYtHKPc7Z31EDMHi4mH1sXscOS3iT6a0r82nL7Y
1Iv0j1YRdVR4O5tLZ1CIdDsjyTIGY7hoabCPUanYuzZ7eZhJqTqdsNdRRh+Pjh1OKddyObdYCqcQ
XehHZLXjtuekdy75hwHxkSUlLAKCr2/EEigIU1SFRl2Lvy6ctLAsWmRKNMDdelX6IGQTsIJlCQ+Y
K5DyGl1STK3Mw1m0/pG8cL5aKiclHFvqY2dOFLN80M+obwSbEvXdMPcnjHFmxGFfTvEhbjXK/36Q
bosCEHw8Gl0YWzK5g6K2bNAcr44V2bx17JjyUMwT+O/SF1SZnd6BsVLNDxECSLginNZ4yrZj5j+J
2O1eEAzJHjFGwMr0BJiOk5jrsebQiJKNqQdDuy9ak0BnyvBOKqoWXMvTSvOBtyWk0VbolXebHGwZ
qUG6SJx7hBPWkUugP4CTv+qdZg4X6XX7xKMDr4dQ9rnsKgyHXJa9dAn3wWP9yDJzuOXcg60umuAh
KgodDz3W7620abbcu9NuniVyFwt3UOov83OKqf224IMBA7XjUCpA8xgMoFzqpLnEqabfJplNcZ9r
C51mS+JgNOLPUDcV3c6G+2VBoEb1tF1FnQNuBc7hSu9EujEEqDGRp9DWe59OCs2kreeiLOJVNlmN
YkyDkLfNfNNQxl9rrmXiXAX9oRJxGq+SfASgIxNYAjDWwzLtyInPgNEjpzYg3w3tQzaRq8pry72V
JeJeZRN760EWwV1sVMQyBWtX4UdeDYlbABfqryyt+KtF9PoNNFPceF4mQ1F79kHEQx9OER53P1rN
tjfbfjeCiLqGagZmZKr6uy5z9Y1ZcuN0hSnoLzpO94ljkrd2aedSaWZBwIybEZtB8uhndX5V6wPY
69HpviW9yEK9RbvHSiqd6rp0D1qPAmZVGvalQ+tp2+V9e2UtCwXVJdH2aTLMIItge60LO53PAMhJ
5PezWAtvQDWsNyjW1WlKjdQqbqsA7kYsHQI8iPqEX/qySkXtnFBDHk7OMuT3nxN/3gm82Yp49B/i
yhuikxXXqGdXgQuX3kUHxmmOyi2WQXFyC/9B+N4POymvYsvAjHbDF2IPxoe0GWR+lciG59pv2/kY
RRb1Ptydcxt4CW6alu3ylHqirfu/zcZOr4LRK5+EPjboBNJMijb37HUdVojMO/Ok1a71+PmEvOpC
vmXyQOBBAQyf26KfxL9UKKgvfS/y0jub5hRwFWTJFgoFLaambgRH3hZkNyOz2C2TRz4SDdQ7zZ+L
mzgrk40VzM225SiTeCThLVMrCpUPScprojRc+e5u7r1sp5WltjFTSR6nS+XKKoPiqWn94EBq5Qfy
6+BHF5qlfMGI+ojT5iPyZThIkTr0nPl3ZB5pFl9DUefCwQKRYgYFwzFUr19/3o1Zqz9/PpUfkS3R
m0HTm2DVfCclIozamvNZ7y8o0fnfpSXEQelHUb+v83M50VmCafVX01CN38qlSr7gen5EOPvP4193
/n84bfVQzMOQ9cEZZl28Ksb5CKUJkBDFVDt9sPKvBHk/EEzwwclDciJmh+j2hgJmTD6Dy0Vy6bs+
vx6thMAlbrwvFtFQq/R2f8IQRBgQUpvxTp4fOlmcWnEfnRMdVDC5I6XbJvO7CmVjepKNZEFpvaGw
h9TnP1/Qj0f4f49WP//PjFa2m89xYfWXkiLjqvX870ZtfKU78dEuRVYAsSoyZpB03+zSuBcmjUp4
CM76gyagHuf5XW5pv2CrfSG4/QHrESYemTfXRUOT/gH/jmdpTREY3GjnBB+w9uR31Nt2S7p8Re58
22QKG8tz0KBFTQ1r+5a9Pwl3iXxLdXEBEIBuLwUsm7waym6IwoPKNR+45rPVtNQ3DUCvzxftg/kM
GCPcY/yWwHg7n74TZfQTduJLW+3EjNc8F7dZPT0Iqgf//ycZ9EDSDfTuIQa/IZFCHyMaRrP2UqBx
B/Tu2AAISTM4ESQaP3/UR1Ya3VMXfjMCBSiUvHkWXdgmObZmfLFcmXQrTyw4jgs5dFMGLkx51GYr
OGEbrYBg1UDy2iC2G1PP87SNRZS2zk2jBdnqty9SH/t1l489FZvS2velVx2JmxCeS7N6E4iF3GJD
raGatByCJjzlliwnWIYRWpvutF/M4keb8j8jC940U8SzZeBmq/0/qLgfbQmLja96mCrtWHUr/+cc
L/lYebXeJRBvqK8U9nWjpM204WyZ9RcL9YER5hj/36PemIwyjty+0wLtDOxkVXhTGEV0rAoUfA7I
wuebwvho6izdo4cEihXosb8Zl7DTxGscFF5g2KRlvVkyEtbddkF3W09HYDUKR0bhzgBVVoIjmgH6
ORGQuER8cehs872VZtz/9ypvxm2TvKr9dvHPfuQUt+6cFoqjqa3LIQPZA5Mcfs0S7/yGHGCMoB3Y
AYCwgUYtvgn06pSR6luhYaNtmsGNTjZwXtAsMYTcQBgwa02c68qm7B6ZI9BwSiWDEwdrz8losCQl
UR90xqMSuNo7VeJsNbsxbxt78n9GdQUdxQziLdiROQyyEYc5RSk8qJs6lBl57XoW3qZZhNiK1qZv
di5gkBSQ+T5frw+uE8RUuCy5xgyHhjP/bsO5zFre3vLOjWzqlRK8dmvvCxP/gQ8SIF8Er57yCQz7
N89oM6dDbdN1znWFxBPxvax3i6wAhOx1MvvzUB6X2A8/H9hHTvU/T33jVGctmSWSSc6Z/mz1oRuo
oEC8RDN5BEBU61ETSk/PwgSm/KGKagIEo6Tg+PlbfHT06G3l2LZBqhvK/b/TK/vZRK4myS6DqI6N
NjxS3N44pfnSDVlCZlz/+fnzPvJMaJJk4jUjgIq8+5vjV2q9iFrfyC6aHYM6LxGyhHwh/V1nNNOp
bcycqjb1kS7310kzAhWmE1joDqiSfPEmH124AZrJXHfKErzVtE1yvZRF6zjnCEg9KGMp77KRbEAf
1hSHKDFSS9RRAii+ePBHBgiaPjLSPFsn3/TvlNNzazK5AuNLXAUxFcgu2qD60qGHbHzZfu/9zkZG
wYdtyNoaaAK9WV4qo2Ne9ROBG2ATDY2XWG/I+TunybJuCD3Rak5P3tLUX4zx/eWhnuspDQQ6ZiLS
9+8Y7SiLS72fsosv5vM4VgdUoLatWx8bO7j7fB3fGwhDx6FQInZoHvHMN48yBGLXOalmqFHdyhl9
sXKH6gvvzHk/kaZS3nCVEDPKh283i14FRtMYbnS2BCrHNfCBdZp0xZXv9ZCJ4qhbDyOG0q2SnmKe
v5h7UROAThE4WfT8QTWXvntTlaO9i8faX5viWzs+uOCwyGTZxw5huK3XUz93Z2vZ1HnekFFrAgp4
okpPg9+i5eBnFBxMuwKtAHWlmXt7Pbe63I1mau81PQOygyh3OSIU649tdo36+Klx/OhX4le/RAQ6
KoXkek04HZD5q1FkLoe1rT1pfgzTsgdUo2sOd58OwCy1hmzD9RSspQV8uPSQcyx0G0i4FzTfkriu
ChhMkQuWUoowl5BoP19WZf3+jWCY8Ferb/o0InhrmOaYon9aRMvZcNptLhdC/nhfonviLs2pyPpz
ZjZfaLK937TqkejyI2SHANxbVZzarksNUQD9PFObqSL5zTUoXM7pdsjS35+P7qtHqZ//x7myg3JM
sqbSz2h4t9fpEgOVSiuyYkuGxV9S+wuprveHhJYS9NTA1DGudx3QgBqQmU3c5Ww7tJDQTTJV9P34
9fmg3i2ZagjHNWkFpoGIy1s10qLWA7elpnVOK0NepZUQz80MlAXJmvzUBUOzG5PGRWU2D75wh9/f
perRBopJHkrJpIre2DkR6XnnW408l2lBTDgiSuWHPRg+hfp2rkZ9CRMKZZMQX7gO7ybWo2csEQbA
DLo22s4b6yOaoM9EW8lzY7UUL2UswlSn8Pf5zH7wFGJDD4/fUQI8bx0UA6gKfWpTcY7cMn7QIzE+
DwGiul9Y7feXM9K0aJLjiTuqa9Db5M9YJBzxJivOZox+5RxtF91bQf7jmqLjpy20M521H+SI+ovT
7T2Kt5+P811vGqVqjKA4LbuVeuW7zt0W7Uy7TqurcyszQ1+JwEXUYOIOBZiLLHEiuviFMmCAGMHi
XNFO0PN3Qx4UWFunBGKrI5hCyRkOgGwORj87h2gyki98pverwUvyDwI+ZCSRA/r38Laxkw4Ao1KE
nulJDNAxScLP5+Gdi0DmDY0MDzQhkeu77ez3uh71RpeeReSTUy66s2uawcpwyNV//qR3/p96EnkN
VpuA6J1Kfp1nWVIaXn7WmsnftBLyKYKr5T6xY+D0Tk2xZGy+uLHfGT+VV0SjkQPjIWb1TgDfE4mb
R4N5SYzM2kUadMG+hqzkg5jiSrn/fIQfrBZuAVpSYCx0Ggq9cUUGK/EjgUjerQkSLimXXdQ4Xzzi
veFDAp/ghBZi2FbO6L8bQlCrGHthFwoJa0OdjNM/hoGyydTSe32P8OJX/Rg+WrX/PvBN6EAHuqGB
DICpc65TBF1GNB5amM6Eq0OQbD+fwI+W678Pe2tb6SE2GX5RXrzIRcpXHiIbKI3DFZLK5P+tgMfe
+M/D3DeJjRasUON1kbw0itskmrlG/6CfT03XJV8YVcN862K8PotUG16q6ehvk/j+ROcjr6O3U+7S
Zs430MGYxmvLKp7zYYI3QhEpyCjWumtDsy6ibUElaV9M7scv4XBpksuk2+TbC0RDBDbi5tcvpE27
uzaS06HISw089sM4hPR2qdYg5W8gFfzNAHJc5YtZn4OA6PDzVf7omNAb0rKYCtQm33rsGNrSNbu4
uR3Q/u9T+7aV9dPnj0Dn7HX9/nHrmHOikcBxyP5hed7YztFdCgC2lriluUGIpj9AXH8tgLgEXkwb
i+SQIzZSiuDied0RBE1oGiJ05Pi7WeyzI+afaVNeVwbwm+C34EuPHJabNWh4xTdJ2f6ljLuTaQQg
PXsi03Nozeps0vMDSmtFHbK5Nkr0qEFbrYJgAqUm/6B8e5d3wapNim3ejDQOAB1ciOu07FHHqjav
L0RHaqUaGvn985L26xntixXihncx+OG4dddAujbM3n7OzHJF6EqrK/6kAuIbN/K3qOXFcqZ7L0EQ
ezFhe0L2gAmen/SBvhVu0wgA4fX9HJe7yZ7vWz3YDon/Qprl0V7GUIJWz5I2LFv7UM3dxjdBw5CN
zmW0b6W+1mpxx639s4DA5SRJsdagiohh/D6YzXNhJAfUudeykOcEBHpbGpux0GAB6DcpZO6lqmVI
y6yzl5ff7DS9ZD78stL2VuBAQOhUNMEiWKW3+zHQp3sZlQ9AmI+NCTiXXycg8u7A2VwNi72zAZy6
Y/NsKRFGmxZbzKSz1hCapMH81pHBTaEBGgVvtnHcDonScvkGIv66G8W9Z2nqJ841P5lUDvZmbsb7
OMmunWrYx67FfTQ+joa8Tr0WjooNnSrt9vEyfM8A560W2iXs2sxYm1BUfWumEdWw6UT7lGfgIFNW
OHaSG0g82zFtNksv2Q7Bcw4lPWyX4bblmCdBcmtGzoueGFemKzYNEgqtL04asLFRj3eOmJ6XThzT
AtphJO3QAVSvdwhgtcDR8vl3KzWUZSHKD/2hyfoTGo5Hu2wvUxVvS2iiTdVsMtDEuQTdFM23oCI3
atE0t7iOI+84JP2RjW135sYTU8KyzPelW0TrfvSOfg25GYUagWB5jEr1avKhInsdCGbj5IEy8Ty5
oWFos/IruM4l3SdGPz2Pc/9rtuXv1om/u6Av68h8meryr4GeQzJ6v5GFPs8K9zEF1SHrABc2XXoY
TPsk4ZQ4gMroU/MQOBMVOndjWNNj33Sq5rsullFBjtgK9XUh4l3D3SDQtvFa/6VmOkXHhT6MDTml
aDOlMDyAHOIj51f+QuZj1szzIADMjsxw416CwqUPDj2UiJe/wYv16Advyy22mSDZ5/62fZRCymtR
uw+lvdwMaXY7O2QopbXL3GIIRy8Dxl7XqMxoWmzciwzmhAEyzRLBdxSTYuGuugF8chHM2b0Hy+iU
k3Qz5+Sizfqw19MAvvxYXol+QkQJrKEpTmqQTUkQI6F58rMxOynCsAX1JVl+jtpEM3NXorQDziE2
gaPUNzXKD17BC3sR/D1aI9RBCP0hzCDb4cttlG4sXbZWVjQe6lbhp72N078kMawW1zpazm3rjbwk
skRNaMo/M0CwDt5fg5YDykQnUEltDvkN/joSO2bp3/B/lS21OObmsIAFpXw51ZvJtMn9tkf1srE3
hB4YMcd9IoWLZtxw6Nitakd0tPBxgm+tYYeul/1ihAIxY7V/UEWxTHPHq+hYPa2mFjWbII7wclAB
0eQvpImvOz8NcyffeF32oFcpOAZ4CDr6ncJIT7Wbb0rXozYXhyWCRkVrb5PoBbjsS5NUezKsc53t
czHfgmZf9fG0xY+hNLnOBDEjYDKz+V05xmmZfy9FeuWDJhytel+Mikj7qo+hZtV0brXiUME6QWwL
AURouBSxrAUJO27yLGsuA+wBof1NHNVY018zxhxdiLStN67Rry3OCzVFRUx1Ww+RjGrlolc0zY5a
ZHVKB23Y6RWKWShPeFb82FXdqXSjI/D/ddcnG8P4mUUJxC/06ZtkO/GMBk4jgqYotRkvKqPILKov
pD+Pc4HNM1HejWf+hwVy4dNr3nAnqmyXcgk5KAAp1SJeV29rhDmfyeMh7zqiYvnL4DsR2jousmqV
iW61md9nUPpdSKb8TfeMNNSGlArgET41Ax/jRejremuzeyIvtI69O9rCovd3q1Z1oHcT49Y0pJRm
d8PMGGwlfNeQfuy3jhbdKBteD1ivAOlL6LwEYjF6NLEz3w6zl6GjZexkZ4AXB8qnuWoD02hhbbV/
She9Gt1aFWD6XS6ytrjr+DCHKDkqfhUcPo1r30WAW+0ZIBJ3cXVPln6lhqND8pw9qPZV1Zy420Ov
bp5iIwrj5aeWSqxDbv8a22qCBTyFbTtesqQ+2FkOQ+2eYwAhf2vmBP7LzyyB/z1bRzl5R0GhGGr5
UnpwIot1DCnN7OQvDmVYOuh9quu8o0eNNZrXbl0/o6MYqtPp9c1Kz/2rhrOZF+XBb/lDsNSLx1Xn
XBfacFto2hXxokpChmJy4GTQo2ACXJ6N29ezqQyH9sQLvVp4hqyupR4PqJ+7UJkVXV0I5r7BKqCb
aOblSs2kTSmKwYgWqkE/PNTgoywJOLTvV3N2G3NYWXd1klvLRh/EAw2ZHNVuzdjjnOOjhK9a4ygU
0JzAuD1odXcse2NnoBZikLu01DiUxoxzyKDw50Pxaizh4YVjgA3lrbwlU2+mezQoB0gQJL/GGcGQ
ClkTc69OtwHCE/YsxSEoBsgV0HiGlh9rMMs7pkfZvC7ud9SotgYLC8j3F2+yHeZzMCrE2A+aE8AC
BBMOpMngfdSUWLn1q2vp6Yj1LIPfpaEA/8WhcH97rq86iqzdqd4HwtwM/DYJi7VhxGjVZVcmbxPF
6DNw4rxC/jKYDTJWodqRbjRujLT5wbON+MnlUKnfqmb32hr/tBlC41qfMV/ukfYht7x8B1lRBgIw
5Y/ZNnZxf2urHbygfuVmwK9zudJJxsYSbOXgnUF44a4tKJpU3KUnnQ0ConzXlGPI8O/V4NRDUew9
c1RGaLMptXAO3tLNBzNrtlCbUB+oksNcWgcrzf/XxVVDbVoPma7HGgS+mdSAOG+NGo59E5+nJf5p
MhrepzDu1Aa13BPR2ibrnlNcDvV06RWX0g42ysZZg7zKdLijXXtUk8NBX9emti9ZSjUdrpGdGhsa
4+SvaJyEton9urfVoW2FUmszldjmA9Oj1fFhQbxiNoduVQfpOaGhH/iihyygC7qAg6VrEu00Y5Vm
4o++PGNYmPISSme6LudyZfs/1PFIuQHUvLGhDDgqZPGRKHModS6h5+DexBKuO8uo9YAd72jKu8/N
vVWOj2o8DkRcMP5/1W9Kf/4LMenYCwuOK1S7vr6uwZLXimeYF7tpLo8Z97qDHkTcB6c6ONepcU76
FrOQwJ2NLg6NnkO02C4myPtqGYywaKPTHPQUp4Vzg1b/XzlQqq2H+EWSjlP3uNaNz/3isjOEfa/O
Ea1qUSxFRMhi2SWTirO61WECrDP6D87sCZDxN2VsHHXP2xnkJzTX2/St2FtNn9GBWZRczvMm8+Mb
1PTOtA9YjylsuQHRh7ay7uqo/5EGEArrNkcDGinOIKC3RZA9jcVwEYG1Gcr6Sj3dL0H5w2UFin7j
0MBXEKdYQYJDQsvbcoLrgWMPrSyyFVwz/h252g3I6bs6SV6XU19wK4yG63jcqylTd4/b9z+TyfkW
ixntO/6Q7mIPVTCfO306OR4h06Kn2KB+3zv1yG003OqN4vxq7UMtilu24F3VeIdOXx7bsR42gztd
6DC7V4bOxyo4rrWNLDrzZMUxltOpGaLn0Yt2cbD8hm28E8boIUJGYLSUy2rU528JxAWuiX0bxP1q
kDPyNdVZj7uD3Se7qlVyPGDWI2/bVcW9P8qfIAevQN5uS5ncRFG9M1rrFo3o0LWSlxZ7BbRvO9a0
umQSkQX0DrkZ/BpFdI4JNuc0AZLtHsBa7Vo7QhIQMllg5Mc65/TryKmoLYUbVKzqmqTqOIAhnf4U
cXkrLGNHylfw6g0NQYr7IauVn4o70A1PhiTtRyP5m3LMj8pcoiXwTWT2vRvXd02V37zOzpweIfIi
CEcJxxmO5mJpaxoy3MC7QK9PvOQCTRXd2nUemmgtNJe+dK8DCzARA10sdyuW5UZvnCu0EFaBXsNx
S9aVH/yt4/rocF0jtBfaSXeX2dzyjYE2s9XEgL/jb2orFbO+SdgqUyyu3DI7TtUtyDfQLnNop3K7
YG1b5OhqdGgC7kpf+Bt1Buz8O7natXJxBxZEuvN9vNxiWqm/mokRDtmp7H/VCG5wunuyIRgJF+CO
O7sQbJ2NMjgW/qyFgvVi8/cFypiJSvTH3XNRoAk3GNeCILqo1o0GsbmzcU23Yw5tFltTzcBmeR1l
KPGl4F2v3erIhyo7rK7e7qRMibpLAPAh8VNs8tn/kVnG1mNl9cE9RSUC6f14E/TeLhuRrMKD0hNv
k/rxCgB32CK5qFwv9TszEWCKWEHHzYwXoS5H5GACNlSk4+WCikEKFUw/u7pfDARnk12gId5F4Q0b
s1JLqGbJ8Z6UUda67EZ9zdEYA8anXlB9OPhJNS1RenEJn6LklzER46uiIzk0Xals0Me89h9w3On4
8aJsrfIq1S1d3Onxk9oPmsjuGT7hgXJo6ng6oY6kRsQq2OQalEu0mNqmLsydOnJ8G8nylYckdQN6
khueCZ0IjgwZKnvcxCZ1yubk2MOaZkdhMx0cggajeypdRLWGdGVy6zDb6LDDwYE8zLEt00deiuLi
Ud2n5USxKGdToAOG+7CY33joq8vFZMcwoPsfefJisP1wbDVroFfMbzk+ZCVp1yAgevcPGuJ/khXn
ErSDb+rmBUfxGicxVjXJkT2+XndWnF5pSF3Yf9UeldH3tlWcffIcRcMdtbfy7zr9VMf5x6tr36nZ
qbx8TRPFyjaOKCvveDm6rdCF7g6SGEJa+trB9KuYsIxdEsHaVjkfOl4ewZby8KCcKHXY1URMyAh4
o8WIICk/dbR7r6eKLXynjoniY44j2CDmb8kNFCt6aKgBdH60eT3CcTpcFD1PYE7bP428Uyczi/Ud
276Z3auCym9tT7cckR6xTMoXkFSHkFZnSs5hzua97VebINK3RfKSdsMu5RI2tV0G9VJLaC6j1oFp
U26zOmp2/6JMZOHb2y7TECPTto1en0Yop4batyip8psspDqnpMsVCfT15QfmhYIgsCp0uxgMj2OI
7J1myde+w/mexyucARuHStkkyviavGFM/LslFrTYBRrd4H03Owv8sYJW5lr/yCZi7lwcVHXmI0P1
mB4XlEWjEP+KTS/FtDPraa3sjortcir11L1rVPVm5D6U34HiKwdKbQ4Vc7VwY6wYOU4+y2KbDs3P
ekh26tCYjFBFkC3/zey9hoqZt1dzpIy9+u9gqkM19Gy5j200FCxrP6Q8kagAB1t9iDqTytiyZdTj
ZKVkxaVyAes6QqqGkIZ+RGn3rLwUfE0aH2CtEMZN9P3oOEdspPoIZ9TXFsmFHBJTh/CEmWybJTkV
+MUqFibOo2/ao+vAbGbdmQh1qtT+bhgfIfwW6bZD1E9X1phdouqJ+OeEN76uyQQ46tIaUrQ2nC2v
mUptrx71updQhVO6zWVysohT6VOzVsZG624buuJOMtu++vHunYMWBWy8lcSYl9rP3ifZemMhDtZy
IymndFFWk9kXsOp9gDfqrUc3uVI/awmLkFT+oYwNrx7lwToPjF2G8ixpYbX8FmHVHBS3Q+Aj5AWL
H8eMM9zoN7jWxGocSR4O/XHL/lFngi8Za6TsCrIHRxP/Q1lI9VtqldVXdURrWh9QYjRH0l2gwBi9
uscKtICUU6Ojc2oFQr2T68otmw9nlM3O6HrPvWviaI0dUlZNEJ9VaHyM7jObWoU58F3WWMtBGDd8
qqVPW8H1xXccE1PElhmQrRgTrIWyee4T+07ScCrqH7HSauIYAU8j6l6pI2aT8HM9pRL5Ix7vOANZ
9ph4hTo0LncYttPGoyIa5hiQKVtPMXaTW0XZQQ3dI/1F19qb3gYmSBqBt1Zn0NXbA3hIlR4xewRs
+fzEcvYSohoJurUrNQQ1SGGaex6D+WkExp13wvS3f3JCD2ZRLbwc6Rigb9V2V1eWMiC9tKBv/JCs
di3xtcnLcyfy3lb/ov6MKdWC5pyS0UmIiNSlwi406xgSPBcZn5R2CRPovSg7QxjNH5hkC3LDW/dB
cXx9Vp6GuvfCu1jlvHOZ8AT3tHaOljeg8edtTC6zcrrjT3kwj1BP4uDZ6PnFdb6bcRzV+6p9i50m
p4FsVrFViZo6JXIhWuFbEBhPFlEx5kvq5kYF/YWGhgBGoHvWM/NeYt/VZT9Vzm3BJZ7n7j4ovGPk
D/u0/du7HVFHdD9oyU3GZd6MiLRPADIBv07yMUFDyCBwaozuoNYEqbl17dEnDN+/6tp9SlcoJlFZ
OBIys9nQaeVFmZzRHnepHawtPBYfV6i4A6C5iZTWoU7fJQPR82rapESHswvLlvsBuX4LA6MOsvIb
pWo3kXTXfkkOs+9vhDbIlSjpGeDOVzoUEJv6S8ZghC0vXdKjfZKUK6k7rydLTRzL0gfZN3Xe1M/h
myNLzhXvMpwOtZnlrPJymsvetFAL1jesBMtT6+mGsfBKrc1ULeRGWJi4/d6QiXLaP5wwNfluRw6y
xdzNZ1kV16b7agiZ9CWG7Ngm18rlKyO6wiiaFh2sPS3Z5aQ9klwczKS7FMQWVVWu6SMHX6p7vQlZ
fmaqNpbVrPxacz/6LyYJ7SC9oJO0hoN6bEe2fslwil+CG8yy9KtqumPWlY9MxnnNpah8PmUp1NWG
kPpRbU2UGvaKxyoRBVOD8vCSlGXTnAUdeiUJQXpIHX6jO47YMTN6UdcHPbAO6vSRoLvK8VrRWQgB
Y6vsnNpVavHL+Z6ui6shchGzdsMCH2NC3MnyaU2A/2U2wVUMnFo9GMeQ46k2aYc0PgJseupu3bYK
I1qWtMwvLqOU3hauLRfhX18dmny+UjOf2vkttoVcnmteVcxdQB8BdY827o//teQ4ccWdGoK6VZXb
ru6sFo+vIHJlRZWHU/WQUNNqh4mpQRgYvCPGQ+suHHxl88usIDc1kKND189/ccgq5TZK9NF143gh
jyp7nqgVANj8UI1BEFSooznRcIdPmsfxRF5hsvtbXe+Vv8b1HrN/lFlv0HVJPQSiWCkYfGv2m6cy
M2wUd5EPViuuLZ1mP6U86N1Ti98qsHN57FJc5FLAFwqyQHmqkvRBMFb7iCmA20NMhwyomnrtZ6RV
jyDqLpOTbJVZ11QvGO0pqEE8yjuNXDZbxcpbdObGnfocvFG+Y/o/1DpF5JyC4peKkDD6khSScvtm
mW4rF9FFXAqDmgZ37k65YwDkN/9D03ktR60uUfiJVKUcbm1Pcg5gs7lRgQHlnEZ6+vOtgXODcRjp
jx1Wd68O8R0k4pmLkHtAacfyX5FGZJPsNMmRCk4aMNXFuGsAPgVakuLKKxOKOqt0eBDirKVnlOxf
nn6rMZJknNZ4PljWzBdT5yZ3zxK06O2ac8fttNON7ozGnkS6i4DD6eL0YPjzL17+ATW4+cYOMh1a
JP3kA0v/s1r+mKN1HENuMUeccy17RC5WGcdvFzM8oQsC9dD4gEVVHVwY9eUjychphzdZ9Ka6MKG7
LiIGJQ593W7CeWdwOnCUegj7O8pa0D0jf5C+Osa6H+wfMh1YbwHQMgrCMX0NuJKFFe2hZ7t2/XfP
f9gI2+nEyGbHrktpZ9LReKhh1h2ZY+sEm7f5COypy7W5L9hblcgLrJ9sIosgW5DrKOtKNi0WrM26
NuEzv8b7GJpMxh+r49oPkNVCgqDO2ICG20s/4UP/1PS3lLAKbSxzSK9nZqVByeIyKVUVLmoUGM30
0WB/RDTR0/06ZJl4oa5/j4k8ODHGSHixZYS55tY7lw6RlmHHzUVzQPXJ8WIiF28f82TMqIHmnG1l
sHNHdX/CTSWC0wa3umLCiNfJOxTYP6hL0Td27jGPGUaMd4U7r/dx+3RchuRPP4V3Vu7ey4mQ7sKf
Ia/8wHmCgO1muJhLieIa2KLylDm/ciT9NntJ0vEKhONqyt5dKKVqyAY1yGjdZAvICuWZXO6ZAniJ
DI4cBkhOFxltPxoC/odrc3EfaMB3nFhxKb3JXeQeWDH8Eq2PZPo+OzRJ5wgJ//XpyTp/8WGAQMRF
MB+xyezYMPn3lKffNDQe4rhejAEz3LHuxvqSo06KmeyAJv0yON7zQuQ7HMxrDcvCg+lkXWMhJght
D8rp2vgjb1CzdMbyMBTBo8wJma8l2Q4bXa7mc7BzgKx1lOUOeuMem41YAaMyaB5GWfze6NrbgGCE
LHLOEe3LbkwOkhXQdaJ8LdLioWn/q5wGWmFoMuPo0HYm2bKYzC28dOgc/kqJAFqrZhblHl4W5fq9
0T+mpSUMhCWWkq0Tbzc51gkDsmw/Sir114hWabThAv6ROOLSebhbrlPeUaJ+W8AJhle/u3gF2BVm
1d3o4nDp9ONg607abSgGdiARLU6CQfMDhRJ1PwChaYCw6ymGBGkO782qfipdoraYCWeSCc4+JO6s
V2t8SqoYNfAITPmlOUDq83UlxikUDEkjX54v1Mwoqxn1zIlAhXP7rN47yvksFhxPAqDJQpgnsK/P
7By1B3t/q99nJlwbyWECtsKcxXJluKn7R6dbI8ebM/FJHV+9vH6bPv0DBvBCVJlVYD+x3/+OrgPc
yNEiV1nYCWPQ72UGoYPj8Zlx8R+4KG8EcvNUDme9vpVQZPI/rklmvY/5E4UufFr6i5+i4hgQ/5lg
zlsHCDNho/SxqLoGHg9Ci5gsnCAPrK7FqNA9ihdnL8PugiJZEORh2Y97GbvgKHaGhxo0R1nh5lTs
Cg+DOH/SCeVR/N2a05Xo4lZ3xA2kJ6TGuRj6Vo+VQuJm85NAtj5elBx2PiJLnYGjmIRr8ahmeOON
kP3CD7ZwsAH2FR2arkYrP0zlqzE2OBOkbI4P9J4/BC66Ek+G7Ars2n+Tb4v6zoMvKOBKGgmTAwHF
SKmIdC29CjdKMJhxQX/4BokZX9h1BoCoQ6/xr0ATnsl1YmelMhHhFIxC20R2MJugQ8P6WJh8Mm2L
CVnNwuN2aROR9Mb86tb+3mQNZPRoyVFmF0yG+Uzcey4khosez+/osrvDgZR5RusH/GNZO0jiHuMQ
pSDzO4366615Yuj43T6hmOmHh+TDusAWZoHkZCgizRhCH78H6iTsCE52Qk5Kh6APui8FaxQF8Ie3
H4Jkph+TGz058H3M9Tei6NPlxHD6JTX5XiGKiw+Fe4XphWV/K8PB5ZpxIN35v4q8AOEYW/LIIFiU
th4OSfMxoseK18onJtd8wkNxtSCltEABk+dcAgbpC90LtV0yo2V4Osl9krjXoTXDL38JCXIsdCrt
4HxEyl7ea38pkkzsvUcekDnRccKclcw/T/ZOjkDZhJA/bNdVP+1kwCX8jrUe7fgeeERxTWmzUGBF
bhyZh/xIJJlEfbSWD4xdNgU4i1nu6hLQAPIvZHgXQZYUvXUcSYSZdBROOKnxEk5SzXyCEcWilcvq
W3bKMA46jzq/7HIdPmNYJNt3+tZfyzwRoJlOL/KS7eVBF0aSQXAH8qSLTPhE3SvPVMSKQyc9TpEF
35jb+cCiLX6A7DMu7gOWBH8ihaI718zddb388T2Q8QUSJujYpBzQFQm4i09MTJAGZLx8/gXp2gPQ
0W1OVjQ3kS+sCVeA28XJs3igFojvtC+cYX7Lz/8dOJ12BU75llMZcOFca5D5x9+7F+deTqkspDKA
voyDwz4yVtdvb2Dw+/sgDYcHK5DHez3YN5ifDDmMaw1OR8CNIZGD+NrZDueUYAtazQ/eF7LIpuK1
w1nISRjg5J5xx3RpTKL5LRAFp5i7wnumNKUs+t13/Pu/V5xRRJh+ZvQypCQMmkfTrQ8Rccu8htaV
MOo/G97pnSu/wF4Z3ylR3ukUC3LToWWYUiLFIymD3KfV2q4XMklaTgrrqgvJYskS0NKxKAK6EOay
y6RlMJlBQriWcqo2tBLPw7REwolh00L/2bC38EMZV8CNOuWoCe3iRdiAu832F04iz5RMZZYp+W3z
epufs1MREGs2DHj0fqPAeIrX4tNzjDoqtP/JMEI4j7P/4RCawy8GIuEo/i5mrAc4JlkghshAZXNR
PHzoG8Ql92er6Ktaw2nKVWDD5BrGQAd5st7Kfx/zO+ycA0gU96EjeqYbyOxnH1wIbcJdy2z46wi/
oL/pe8zh0QL6kuKzHd5Id+peXvSK7H49lVqqKyNyCBn6w3+supyLEosutd47HNYNgSFAgEsnbNNn
7ZkRRcI32uQ0hA0RB1O+uURQNLKn6DbSsdCw9ABDqmlXpAYxBJozLZJILArXFGRg2vO6hDhVuQE4
4cFtTXW/0XkhxT4299qnIP5itg8qg0e9oR6v5B6iaxDiLtKDqWJ48i9yyLR+mlAS8XZBx7LncVZt
cjMk3WpSQPB+eB9LkUTsZRru7Gh8dm3jRL4SP0VA6FmcPqXJGNWb1DVP4wzIYZRxwYDyarlexg1T
ejpWdkanjRedgLC65wsbAA+y4EjJx3jCyWCRAeIU7cbcxl7m+rL8pC1o2flDPsWORDb95VhsPQpq
dyl/fSQigsXVE5okqBM7hGZiOGrVP7Uuw+6Cixs6hufyWZfkYoTW2VEmEMlcVzI3MeyudMg4cz2J
bKAIATLt7+llipzGizhiEbhPsfO00S1eCStyQpm873P3WFSprPFMD2+wfpt2S+OHjh1GYNudyvQw
wG8qx0eyUr8X9NyP/h0TZjslgajFby0I3026csHnJiMV+YQcEeYieR5D7A+v2JPbxSeFnrETmJlk
AQalwMgA9aKYTtxgxJiPyN+JgAALjvCvwQo0TLQMoJtQLo5J888KZ5rBCuLAje/+Bou4R7hKDAvR
UJM3yFvM2iU74SK++KJnwea/V/7Q2R/veYSOJl+W+p7DzXYv1ld5IdMPJogpKqhRh/Wfiv87cXmP
sk9cTB04ZI9CnpkXcocPaYU5Q/Q9Pujv/h4Hz0GllPb+4v9TdytNwynRgDHnAeK0wtIQZEtwq1ry
NzLzUz6dwAX5aHIHz2C6zEkQGLrnTE8VNhwnjeAwHIFKNGMD9QTaxHGQJn8VSEmqSp1tkAEjQZgN
A2KZlRuTP6QwlvBAZiUzoE7dGyYuK5R7I68AkIGtZJT/1k6xFGFHrW/e1fk3eSzRRgozN15iVtaj
TA4+zRD4GP/yOmE2TJENv5aswgjkCyGwya9vpEFS3iTrV5mP72uZXi4OY0IH0S3lgkxyZRHePEvy
fQ2+5JA18gNOP3KCD2pfULatRzVB9JLkZFj67yER5EbB8BV26geTrJAIKaU7X0O+mlul7qqQMVCQ
lYsAs+jlQrAwvC+xKQ7IaJdGRCJpD1NkSTLLbOQs8CfAxIUlU/CfjyDNTaMhiTVtpu6dNooTIen1
d/S6k3o/IxZ+4AyYq/ILOdUz5Z8Gdo47t0fyZC5I3d+PS4/RA2NsfiHQtJz+A3PlP7o9kGneIoFi
P772+x/En3vvpGOjDeMGcBHA3Y8uvN/EJC5JPmBXfFwXHyYyOnrym/nVg8aXpzN2HoYJlitRiUu1
bDZV5Pk+iKy7yXaQvAdn6J6UcWVm2/MlnBGMT/VIIy5y9BJn/pAKG+leysn7KyA1TGkWXSgcOeKO
SjJai+aI5pe4ERjFIriAyoqCcSCFIK0oZOzji1SF+yMH54/B9/jMOMFLiM9OGIKH5aO3JycGqfhb
3nMRqHTmQ4Yrd1re+nR23jGxozK/5S0sDAKKf018afDYZITvdvzwkSSIAV0bHRLgUBhnseewqovH
aX1iuRm/LjSXRza/BowlDGyMxJJhy0Xhj9hnfoM4VkSrgxkbW46Xzbb5BNehNl4BgIj58d/EPJ9k
vjvhGTN2fpSfxOwFqcnWZTwS8xJ7iDVsRFlrnAb+59Btw8F8ZAmiPL2fYvFpHpUrwdvp/n0IQveh
sRP4j4yTpJ4ABt54ia15d391FlU7UqHwFJKnCrqHohOw39M8CNR1myH/RTEJEk8rrDiUQkRa6XbY
4ua5TIbDtkVXHjytsi10/YUfy5yysZEwa3a6T2wFGK12WYis90LOCV4XC46UzqeTTkFDhxxOpEv/
XPFkaAj8ksAaDhFcYFdpOhPsfhI24GELbz2QEdEhzlc9w+mbHxF/hUVXOsCV/zuQzrTcev8yMXQD
oycWU+pf/r2uPKsly/Hf9aXZzGtHnIHzpjvL34YIqxiTBG+8c8IbBfWksEk71sZOdXkXhflDUFbH
pEmuNgCLMRhhwVzB7+E15/Bl6S0zhQLvLqmNu3L63OAq5LW8Q6dMHgwAA3dNjq/ctn9mbUjSx5QR
y8MYLpv5aWuL+6n2fvfu+q2zyVg5l7eD7xzkIbCCOpJRsH6nqPRQ9NZecJFHxoFPvqSCKS5wfxr8
knMgQcXxgDQVuTA8Kp9Inw5X43ecm3e687iu4Ub3D+w8YgONmV6MjgFyMsCH+Ch49GJB7+XoaJpM
iM2UNJFZTZ81B3JhzY3tsYkLKEQ7Uu5Kkx0YhZ+4KwFx3db7LYnjgQxKp1nAz2pyEtv03w6/4Htq
ewiQCNgojJ98RyxjQLob/ijLji2lEvWxsSmm6X/mJi2dTDKjSWxj8DIKuIYBKRd49uwlH5Bw1oIi
49BwK3pLELsguMvDiCBzraW5E6pnGMqOdeK66CMXMNM6ydLhj3kwqgwPRkK9c6ZfugT6IKorxVSX
uSOlw582+a+avDguMsNFgL5FGLPKuWI4BCL4/MVB4utfua7ziFrmjyFcINdMzucPY9tOrLiDr+PY
dAp3WT9Ma70cQQbulWNNSN+Qtx23YM2XBZZw+evpMg8NqVu+KAKOnc2ZlHRi2r1zPWEzJ9knPxOc
aXfLrTI5hGEiIaSayUDCQEY+cE4YGIQXN8qLkIOgQL9ccU6wQFP228Kav8gZ072ZhuiaLng7Ii9n
330fV5LRnE+HLA0dSKOw96irJX5DfRP7Qoxfstm0FigDeUKSNUN3sxB1E7ynIyJ0oQvK4wCSpVvi
E0a1SGFvI/y9z2ntBephUp8tyPE/Ta4bTzeii0eVWDi6kPWyfxL1rI/r5fdKFGLgF3nOVvNTnkD9
AFU5F9wPwS+dcoZTYqEKghVUGPJs0DmGLF2eLqROp0K+BFA+Ty/MS1ygLl6bBjJa45MJKPTBs/nD
bIQVv/3NW2TI6NXEp+UVKibJmttjcM8dOdsfEDcQD/smi01AuxCUdXzWdprdtTzN8jW0loPhYTvN
FJxR6dbeykbnKWZwMvuVsTq09MYi590tqUrOOCulKeWIC3eVfIR+a6d91uLpRP61H9marrr9F8DS
+ZfHwScFT0GFIn/0sojUSimSqxhq3C83uu9bRIOSizfKbBn0eMHJBKb18KifbeMa1cKjivNPJVlw
8pNwfnMJqgl701JyloPsGQMLNc2ndZt7f9rH0aOsgpFcH4UtMTGlNWsDqJvbx01e3EM01gfuAed7
HkmMAdMwN/9G0hahyyd4nNzWyY6/K0drcICDscNrZUn0Ae0GMAw264ifbKzpjXRvPL8SWOLX2Nv6
SBGMhxwFoJXQlLn1BMtZcv6kAQA7wyJA8JllbAFaODNSSIL99AHWRc6oZiTV2JmPErIspnIL+x9B
UUvlM4hLeQPSmadHpXE9O+49263IW37+XmWHMP11NqKDEPMJQt4yeeP1PKei2k82ntQkJiUPCwBW
+eJb3lV7hkHY/9mU9bOHpUiHEhoK3KPQEC8251eP4Ez+G5Ie8/cRitlCoQM7X0k3cYxa/71h1W1B
b2rZHlMgdHJtJs56QOxDEkoFd7bxyJLxTKBaxMsAFhBRBIOgRYzoHbrnF0Fj0hGYhuGYvDpWOIMU
dBCmya9lKlAIYT3BXv6ynsc3hzIBGLm4+XLabH/7FlTjfd9Hj7FLS7siIXZIvmI4lc9E/p+3gPYZ
5WqA6VEEN4/+92Lg5jpt/mZn8UcAvCXP5OwuD1KcjROd3HX7RrLTXiIvp7HreaEOs6Faz4sWul1m
p6bMeW6/L+PlzS3Wp65bl6sWjEvZAd3ZfMFftzEkvbcRlzasYOFjyVzat8KHT4d1179peH4VTYd2
CH+WQfHRFeW3lnw3Y4bk1Tr/F1vxF9ugZ2tVog4dc3hy6u1ozubjTNOUqzPdtmiMV3wnK4ACgx5u
4B665t3SIB2LMN2RbXTCZhVQpZgZWzCM1QuXyep/nc353l3Hkior727osgNOwXlFrI3rtKeDLqS6
nbNryVCb5/c4k+TKf3KY+XSc209ShxcCw/Pr6FtkooYIEpw2ACRuLSVkh3NF9ys4a+TkGEVt4jyk
x1LOG32E2fXQpA7VTILTYrrPM3ytF2WNCyw0UfhPHuOwAf1sHwgPE+G+VeR40dmusf90Rnsr9zBc
qJqrwJEzI3wlDLZ4y0vYrv9FLqaHSdramXbQdf8N5pefvT2/ETfVvo0EtHFwFurO/Cr7AbAfLt5/
RWMDY1IyAXozT6QurFRCIn1Yt95rgoP0ElJGod2OXtWarIFC5cpuXUQXifRLklJDyd2e1/5W81RU
MFus/3RDhsXAdvwjB74CY0qKHwM1bdWgTGz0O5KX7brFUvCG/pYGx8Tp74ThkpD/xckizC6qQ/EK
E8qAG+drtc133D+liZEgxVnYXjrKm2Wxy5YQNiXJ1Z29Y6PyTu6aucyCOdJi2yu+OffZa0VctMEs
gdigvMPu2azg3rbzP349nAKr/aHE5A0yO1DCYpdTTdtheYUVeVCB/5kosxAmJOXXxlNpfEEyFWzy
nKZfjcwnr41Wzkg5hYHGPLglBV6uuQSlXzoQ7RrtviJrUHkaU0tGFoOr2vWBodJ34USPkysbJI5v
ldQmzEwgvbIumDi9RU03BKdtd6mRpxQiwktizvS8p+cueJK0JXaP9qwgbqKSNSXKyB1FNTNSxdx1
AVUeotO8EBFZziv8QOXjSIOYvvQYlvtWdOdnE2xVEJ7MOvmwG3FRiTuDkhAEExqShgbHkZyAjj7d
wmUQtroIARktROXMhf4y2J2cOUVkJewIx4/AodE23zJB6IDlc8JSdzeWZHWgk30s4mXoPsx4uRHC
FGzVL9uikcJW1j9DP56VfkNex22CVv4XSmncaKdwIFoIY9jiMmm/CJ8EQf9eLpSET0QI9rBqXeXz
a0tyD6p23yekfWwfhCJmktBSa3z1t+VG8dp49G9iH+b0JMZ4X2s/4z5wGOgril1ATnJHIpFgq2yL
BWO62XU8tzfKrNIhXFUbS40+S8SIxrn9FISlhdNXbSr8vU/Sw4ubcUxB5MbmBzmZx6FP73D0OLHH
nsYHWEd4dspTCEeoZ4I6G3XNpiH56gfh7UStI4sRh93OHZovLKRZFM/hOP0x6H+YsXHnbt6T8iUM
foq55VP0yqpv0NWTnFmX+BDxcUOc3vAVHvgT8WOtAe/wyNQQmDVUt0Kx9Y7Qij+spr4P+/g3XFY3
QUX/HFKrTzJYdChhPqHcID4uHLHUPyrZgCcpf5cv+k5vMbcTX/SdVrqoptfNOSsmzNnUckgJY4Hw
Ce0+X8zeMm9qyztcXlPZu3X5knicJAaKp1lGPUUn7XTr5u71ZLUnJmiSduCRPcMjVQ8KddJpiOlx
Rq0qqW13Q+7uG+8WqgDh1u1YP2fxdKKt0avgzDhc7/QJw6RWffFnSjN/If3d0T/oqMbbQxIMl3pL
fQos6KBahLwiey5bNUX5Q0VrkkHVvCv5SEszQ0116ySDNimN/aMDEoKIhRzx5q/ppMl54Nf6vTlS
q1oB5LAUrqnU9fShWCgHxbsgsYZaZT9BdmqlWaIpwypJp09Owr8V92ljDeqgNXVQcO0jdoRMD2Vn
aE99+h31FcAXade0l8u8FCrzbXxDsu8l6NkCckpvVCuvRJW8HV6Hji5Qgbc8L6TqyHkkT4eBC4tf
iNRUzfag862rx6itOXjxhvaB0rMHRS91gspzu3OLYW8s2QEFY+NM+dOu9fwPIwTkb+dTQp/bfdMX
d/FMGwICLBlrOQynEZnukR0jfUQQSbcwoCEGRpCCT9Jn4TeGI8VjEm2X6Yi+raAXN+r5w/PPB5IY
d86Ztw3RLvGmJzkrcQt8D9wcng2y2uiC4qd7bQLD5wSNnnfyqQXm6SR/6kziTrLN8iQZFqJUWS8C
+vhungqdaT6GdGZVlI6I4UtYkM5iYBPKzMYOmrvqkpbl0spvAKeCpfJNVvqCC3oREuZjPfzBdEeu
hl3wXSbY323Em3EMQ3gi6VwbQg4cjrQ3Rq8ArV1lu5H3sN8M12zyJwbDN3FBfwV6f1+wawsyPBz5
U8T+B9veLcg5nimsnxbCB8muGPz4yswfFGDhiBX+AFkTQRXuGQuin2oPMfRZjcFvLnWvS9cFcokZ
iqZe+BdfI8u3XUQwPKP9L4tm+vEnaosRZf36qopJa4hOWVud6X00kNVXUy9IYjGQqGfJXl9YpWah
uxZHu0dTiDyyzsMTvsI/meJ5yX9n84N5sRrQQF3hObALKocARu/az5mPxq3DwlovQxeTBE4/1eiz
phNRP4EfIp74MHuom6kwNnuGG/bXcgEMjnHggP1yv/rhcmUUSdX6SrTXqhQGrStoxl7l0JvbRxJl
2ySjk/M3EvE5eAskV1fVNtx2lhqSgsy1lKcQpRiKtzMGky7B1uIp2eQA5mXwQq5yEaTvUxEMt1E9
3aE2fBAOZqWSTbmTSpxVOnhWkY4RQcg0R5TNtm1CdnlEW67FeW2T9hkFbFrzN6e0KFZocQ3n+gu9
fkgtWuium5BAlWW/WsgpyPFa8AiNbEcJJYP16C9JCYNxCpoWnbgkLb6OUWINovUa1+P8rjQoptgT
vARqjNZx9/LeXQSC0RnGsRyN9Jo2AifdU1p23CUVTYWHP+RgvaRlcGLf332km64EzTzuRjZZUK21
RPeKGLgVoEs/N6fEHW6nICIO1zi3Cd2Swsz6TCrmtsWQqzjPwwgrXDZ6AHVJRCgmD63bevEeQuD1
NV2bL3RBI/8tW37qMvfemdSxJJ8fNGRR7Xi4mBTVUVHNwaxXB4LjBK+yimnSVtpddjO62wMkOZQh
hdGZenjna9fQSwGeMqAWkt1Hc3qhpdTOXWmuviTp7xz62x/Akd7RjUkFpv3XDWEkciNi/7YnUuQN
1ncfLSHH2bYz40AbhvHaOgPdbN35wbeCJ4FaS0nb2jxDgyZ+tFxHvTrWbCSKYpuct/iNVvR/pinY
ZzDlIYghr14P57Pxa4qa4CpAVOsTAWqSxkV7ghbExCoT4qLae/fs4XU16XkzUsR0bUX0RqIx81KF
JDib5RfHCE+4YiT6AFHlaUGf14aIqZlQSbVEf3K7vb/g5Nyq8Fzsi9omK30m6707LpSvQkVL4xsj
jPCc0ltzo69dRrfWrs6hl05fknaiVWI6v0Upoqf27D3O/IE2HuR620kBXL4+wJVLGodVfK0R2qtX
7V0y7vLZ5S5iKD9QW3oa+9y5houMQnpirsD2yGQq5AVMDB2oSwBIhfSDUfuqK+YIfJzEd6LAsFNg
uJK43cHSgz1gUsQEsn1B02TYryhrQGgZc/48AVpHwX03EpAuXBULQEFGqM/+QH4pf0qf6Gl3k83r
PpjtR0X3CBlOcbLfSEGRlDApu1f6uPLOAgxzgfqQwsP9vBcwNtGfyY9OYRjeiENkcruPPocOiLQY
A3udV+aD1V+NPvJ8ptgN2VNQ9UtlkKQpZK53cnds5/xMUKGPm/tNGRvdBUxX9vHm7yeqOEDCLBrn
DJtF2+b5YvjVnndQYNM8B/d5Nd1sQHLK+x+W6GK1Ch9XPJ1OQ+wFxYFsAcnXWMf1/YSfig2EF8NC
XKA+39DSC7jXFwwTt/2vJ1+zOK/AQ6Ta40wCeV67bXIEdDqTna+gFXOIY0wJCAPJd2dtaTvEnOON
vpCzTev01nsZ8ruGXylbNqrf3cHakSLXkko4YAgwBGRu7ZHuAmethYPJ093oTGc4YGcFwbKfGW6N
kFGsw5w82qxNvtPjXsEMTkiLHmPNEPnyqwVKyQvaKLB0/hpjECLtwVn3CUgv2C1vu6DZZOJM+a7p
nIdcdCc5WUB/c4+UKUyQMVaaT/qCdRLj6pRstYW3pDxenSHcB3zeP0rhkU7VqaU0NfsEG0rpEYWJ
GYFB+MxVMErgz79SEjos12ReD0Ew/8Z8upPTKGUP8+m1jwLw4/NBSgmFIdC6xmbbigriFuYu70JO
KrcF/9ZIqufCaG7TtadNHVKkmD5jmq36VK8wFolK/pCkJb5hhVsLSojUwK+nGAM5T9S3a5a3mfzf
4Y+sS7nAcnF1y4TvMYIyXy4YAH6b4rnrtj1sPgkP67prU/eJHxVRfUzLCbYlvwPVxXKZVuMuShJV
437QV+i28OybqHe+q2HCPpymu7Wy33t3ojkb7Ux96AbM5EtuJj8Ry+/CIcZhuqGhOI3HbDoqZoaT
7D2q+G8c5Ntsdh+ZvX73uDMDmYs0ieH2m3/QZyTN+5ezMwi8XSz7bURQ00jsazyOt1OSPTQVNdwa
tzGUX7NiebECCnWtun5Mpn56HYfgjgywd+4OfERD9V9Q0iw4cOBYzn7JzpuzET7Dikqj2D4sZbY3
YgB9WkUk3vAnPTeQt80LI0ZgDEFm0tepO3kOXd+gn31WAthQUSbt25ymFhoIu/FQ6aAiNvXiWK4P
5zD+RoeL6irrzkcZJIYNTUtr2fuzQ5fZNKjHkVwV8wl5Hn4tdCHxttZm4AyEfnGYAUxe6ST3nhtw
m0HjbV7RzS7YjQohhNsr7iZ8PqTxhoX1Oxgg/WoSj6xWxrsauXtF+5z7oA6qm7rgGIxhAW5goH4c
uEhCcpI2+1Fyd83nmzb0bmlGc+303RvMFR8XSJB+j87mU5RRkZi+rl8CPxuuAsOgu+5mI/DF85Yj
wpz7pWsOqZfvIS5xr1JvPUMK455v46UybxcEL4Aq6a1EwF07P82UrF07tOBr2oSRNmR7mzG3m7bH
Y51QeRE2uxBsonGIbI9TAqlSdPAH49Yu7Pswah6aofxm4x53gU/hs5fRvM87AXNd06/iuS9CQOTq
TMbr8JBO7klf62YEnsTTDeP7sDnfOWMdXdtLTaESKPB8JtnVjm/PEbn7mXMquMZ9DbeFj6eLxTrD
stJi5folsUa0xgbqMZX+HYTAx2DtiJFP89d1XIFrwqMH4ETd9kMYJh/+bEKc03fVzsm7Qxykv4ix
PvZWfBrq8X4NtqPl2AS9ot029rfpOLFOCf3RtkcD2BkD5SngFUNqz+SLGGSj9QjdAK58Z72rfHiK
POstCe27APK3NOy63ZBCWuPOtFkMYYmVVNZGphF55SZ9CJE7KyiC8bMhcuX2pHVO7vmUDtv+DEZv
cK0sghV0aH+I4ZsbcSEqyqOJl1GmAgzdTLTspA1FQJn94CYv2xx/bct78jiHCtwgwF10+lcQ5YfO
nYgDzKesbIhFQf9Cn7jp1rO9V9xtK6ErrktXNad7oO3tp2VyVuelu6PXLXWC6fR9SDua1VHQi1nl
tuRo9GkLQWR8svKnWQ5JFx/75Hy9JeM3Mg6bq5ndsFbyNeeyvwJkuo1oqGYs5aPn539Q7ERVKYlV
YMYqzUNFmZvZrPextZVX9Vj/7pcESlhWKqhyQQPx18m1uxvbparVSYfruKMtXz1Pv4tqftbRbM/F
S9T6yXdlQStQdSbGel1k3ZvVZggdsi5H+xP+rNs8zg/Q+FHK6WOo4n7pEJXnzDpWPvVbQ2K6KHjr
91SZXzuUvzOVXzYCnGMTfhkQnFkMo8ZIhar68LUtuIxdFXc0ZP2S0AJNQKJ8MMshG4d0U5lm9JS4
LtFo8Zrt1sq5qaeRmLmFmWZNtOimxaosntJwhps2sb4J+KeTDU1lU3++tp3y12I65V7vrmYrua4d
XzOji7rN1OKM5PqFtIImKO3rYUrmj7anatYZK+glquE4B9695TfkJwZuv/cb2jkU4MQdKFaE8QWk
DD/b5kyHtGiH3eR7dxKvxeY/K9Z02VziMzB9XZdLT+YJTpUXl7dnOoPt+ixO9xGYQ+z2txPMdTsH
V//qbMPks47HzQ28u/MM7Uiwxp/yJcJzae3iwZ72jT1/TWhqT8MJ0t56+HnXhQ1pFhe9A2SQrjQ1
X5LTjGfqblC+nJfPbAqfm4ac276owW3ps3YtldKY4YO2vTc9iu7jj6zYfsJozRGe12MWFuQATf5y
nc0W1WCdDWXtOd5+xb0DASVo6GRXX3Xrl6B+xneC+WEOn6LAinaRM/3J16aDOMReAoL69MDNoE38
LVvOt8PzqaIRIySU+Z2XdftwnE/zLOhyZAOLG1WTnAeuGo29gMMBPuyAQF/2tTUbrBVwwJ1djkBS
Qx+dzevIiFfvGAazBaNk73YKRNIkjdbAXfIUbHColCgks/dPRNHBOFjdfW8M+8gPSUQNLTrDrqN9
U+TV17EPqxscLB2FfWbwkC2csp+e7Rj/gUOa/Y7u4Dm0CCHFO4ivzgpJrQCH6zvYxf2NWg53plKC
d3LsDjXCyWTKCyHhYE3DK3dF8UIsBXTVZV/OaaSsgvNVmjmPZT+/WDP9Rfv2mZqfr0a83ZwTOiZ0
83s3OaStOrvUq40rAyKu62TOfyc5ELnC4RWFeN+a4Q+541DW70cykIhnr0RpEQJXcDdfZUPxww8g
EMJ6LZaQFFSqAYwiUzSJ01mr9mQIcqgFSD2zufT54PyxWrQ0JllTQR8xpW+kxGgyZfa1zAEFpjq9
Ss5gIYu8JHfaTx5hqLqBmMg+ZVX3YCS0wkqdW6JbT34Mbxa0TJQmpg3ZRxatJ6KPZWke6UVLQjqJ
MZ5z3MLmNu/JlTf865irDV84eWfWVcMBJS774kUG9x7qQobhYA63vXlLO6rrFGaTeurSp9Fwna/1
4JCTnZ33XelQiAulZ9Q3JnX4+6Gf9nzZFuIyWuuCwGMP73wVdtl+bkK6QJdWsoO/9UtfEf8cIvLp
B9COISRKarQrvA+Lu4PnO935xkPcl/gvWEm9expg/Sydt8IpkKIEDTtc/xKKsPPyxl/Qn4L6e4cs
r/r5bH3zt+mTcTR0FOcSXbvZ9OSzlFTxVE+WBRBlFtCcODQUi3dtSwcXn/TwDqc9cT4DuJtT63pt
2+dqiA41+dDsZ20X+JuIxtku7z0DzwffxB6ey3Y9VHBoh/W3mTd528dAu0byF2C+mdjl4GGDVdTv
6UkDB2XlWsd6oX00nWw5AYdmsg/bAJOVAeFgDk3jVl23/etW5cdA/sf60EVY0gEcY/ul/dTk+XL2
HqPcfBrpFh8bG1VqcK4ATY34nJX3HpnLMffKu9CoqT2oaKXtmWDlq/t77bAhGyijkIm03b5z6M87
NcF1b309I6kGr79foxXhlu4Tf94Z1LMmhgXPDUS79naXOduevmj0LFuvvHak6bFoYGEXdI5FdjrP
/W0xrOAk7ecQZe7ONJod4cznaPAPCOfL0jDCnnQn8YR2FpK6JIfX+Nqi1L3sOa6Wt9w/js2D17u7
EVPQKuh1mqhaar2aANDTBfMI3AYtSEaWfxO1FicAdvHQXXEHg6/mbBDeyH9N5OzNZv3SWt1+gqLv
qnRe1/hM+9kp+FU2xD8D7DkTSjdM/IA+EB5ttGPma1KDhba96uLkeu1go7N3LhLdJhytczJu64FN
adXsJCW0EEEOMHEBx+kjI/m2tXOoZWmBPP2PpPPYihuJwvAT6RzlsO2kztDQxI0OYKOcU6mefr7y
bMZjA6IlVd264Q/U7+6aLiA5v4TYkiP2ChwZpwe0Zjvjx5xUYfNZ+iQtQUkLJ7HDZupeSLo/qXpg
5cltjt95EN2rzEPXsPqKp5iWqxKL7NasSS2YdjIq2PMMVTJklul4azV6EWjrCY9Y++zTxMQoamrh
DjHY4LG2eRIOA30c13ooGlGxkPpmH2VM8AfjxkTiUyxzscWH6X1QaZpXOadEg1gnI5jQ8U3kCSRv
j944Z5ZZH+zEvpVZ/lF73jZH0M+x5iOWU9u+sh/lXIXNWK1tbIlzJzjOUX43K3e7dOk6Xxpay+22
80gwav05GfQwbvpDYShY5BQ643jJ9fgJu/seYr/JOHhK413uWyxyJUrRUomCUBQcMT1dth61JU03
mAktGzPLcjBz4DW87iB1/1T6BlJnkNwY67FsIYhTx69FUh2KdjlbkV1S/UqowvObn/g7XHMPTg46
Sanq4D2h7Tv6vz5lLE7utHHa/hTDUhkC3wkbw31rFoRuMCvZBpN+GRjbbeO5/Slbt94ZFc4/Vn6d
Y5M6Ow/7NAZVOtYMSmlHmiXwu2ySwcqjDz7ylqB8bSy3exc0zFDd/lraDi0DfYNC51vclrc+Nua1
M8GCtfl8Q7vPXOcHYecvm7tiNL/NjPYYjOlWZ11ovfGFQvYnRiTbOYl3OntntfjapXTqreAlBEzb
7VwL7by89pmHIiN9qKBk2+cxE6F0LY16Nw7mzfcHBEcruMW8+lTkL6Vm/O0c95gqWfTWNR5pHbOp
orCLsqvWE96cYnmPWzPDnxoR19JCmb+AOVomv533lRg6FB1vwZwIRKxdzWfTj88y4lAUQwJlou/w
oUeks30EQFLT26IZ5YFjjCpyMTMQBLRiil9GTZktOr4WmgKFBcMG4kq1BWAk25jCv9s9iJNB708d
QATPVs0S3qBtlgBaJxcWZ6sXb0aez9TC6AN/+KN0MC7ss+Pg6C3QheA2tNXVSjo/LCzzalryS8YL
OsrJhkWS5jbj/T3nkAwGGqsQpPuHUtPeUT0HN/kqJw2q9g9zuB3frW4iyb9NBhq+8WQQZdS/SOGi
aTR857w4UZB+5N9sU0NTenws684g6wXMDIKq+cm8p8GjX89JkVlPfJv64ZiCRgMXR9ApFL3N20qd
lt2OMQdQV0YSqNMs+Zda0ByngcjVIa2hNWT1RjiglwEt+zAhGMj1OHfmsdgNdr4vOU34sVK0CiqJ
pOhFZ64VNTABaw5RPoI7MmlDvMd6mlqTPu6h1F/jDhgxyVsmdoQfzusRvczAp5/lvWjYoo01nX53
r0JuQ4sbPghPkRwvBYDI2AI5HWbBzpUP+v+nmThtXWpIHjGc9rXxr8F05FHw5ZlcZQapHGUM+vyD
Lvh4/JZSsPhBn0fnlsGey7Qw6DZTGz2mouKEYnQkre3Cg+MSRe+tZZvR7IqzFy+y/1TUBIGmH4Rb
hAOm5+OoH5eou9mcDUZqPHdO9dCZ1oHG8atb6lw/Wj4NRoTCZbswMjmr3+LG+k028lLn/S2wyxdv
BB7AMWVQUOOKbD50E8+xJwHR2uyHgW269luNBqA+VodE8oziSUKyKIbXJaWDHLTJPqkAhBka8ApU
Mwf8a1eeIe4VjuJwyESzaa0MpqNGsuRXYrOkvJxohiLEs1c7mhs4R1H/2cqSu43SUHZIEmgTY+Jy
VlSD/FczSv/UNFbDTCn6LRFWgzXGzshr/e5YiCcbRfoAjYCQ1bVPQqZkWmKdJdoxiNIPQ6izPk7v
3lw89pb7xXR6RynK+8NJKVYSQloNrMC5ZTW1elD3yMdbTIP6MbmqEOfE/VfaV+cJ7KhLjWbJ8W+B
/foSZQyYQS3T7JeDYKolARk2uzGJTlZjbtS5r34+TW1U0tDVnmW0dT0AhDMjixRwQTJELyij3Lql
2QaOfTT1bk9XYVtLDxF6SJJuGZYdaJogANgqlk3aGqA8tV8VfSPaDoPtXj2mOMhmhq0UR57hBn3J
TzmXFvxooC8tU4iFfrodnyPN3VaZ0tL17tiUbpDsPMQlzTK39RC8HD/8ZrzVTXKamMhSrNC1LM2n
tose1ZJBq/RopUrqbDjQxtiobZhGfth4DikhC1mkmzjW1jZ5W1GCcjKz1/+fZVXtzbQH77aQwoK0
jvVzLLsQe80/Klx5gKyknqwXigidXIK23d0fZwMV0jzbZTNUDKu/GYXjrxJtfI9k+uUm4wcGuLd2
cBnYz+dhjFasD9QYWgoLc5cVMyJtMfja2Nj1fFjKKCzerPaWNe6tGZEascSyr2TKMNgqicYNhQnZ
k8Sb3LAGlIJdMJdOZIVu1nzkdoM0VR2hAyGOXmu8+LW+tXQCcgBQbTFPWkNSomu3ucSYg8f+NGT9
zWM3uz0qqVH9C+ZpEzXlxUvT4xIM9LvHc8QGqElM1IvuQCxaUls3PRewRrqrvCiwTj3jIyBeaYQs
0rSNqvqZbAuUA6XGYp8c4o+Zgyq2tPOU909y1rbpFB3yBqbqZP6J9ehJhzECk7W8MoC/AF0C4rS8
L3kfap171GLrMaXjkCSN6vmplgCEaac8GxzSTcMGNSPUloDNmUuMhJJ/KTgMOlu7RYP2VzPb22gV
98SwPtVVRk4wgsLVQsZgQfV1BYZfKQ4ofac+QbZv2tMN3mdLQIXgv4C4B07AvHulVsdSMS6V3ntS
IKjhtrdmIdioY05rhmOxjAdQq4DU4fFVosbUE9EwgylJOtynsXsNMgivFo00XbuoF9QsvkMTbAi7
pP5aaq9ZyWy6iWi+BJXxGSUDFZc8TpGzmg0sMAIcP/xkrdGJIkPbawJOqpDQMf23iES1r3xWcLsf
ccjIcqxr/XROtnmxPOkUvIU3HstqfHK6zlsbWXvLdTrhBNslQgvVZEI5dGgFgEd3vX1can+deCah
8X5SBrVrw9RZbbU8/ntYNvWDWtSeY9OlNV9MDDuM2XkZSvoyNXYhbatUhJiCwnrwPydMJgJSpHoR
4djpyvFChupZl7r2YhXFvAmq9sMFm4kVdJiLlPQWVBcHsqNdyA8yJhMjkD9cY2Iiy0L51dlUCj7k
LNaWbrzPVGWUGg6IfKq4jTqxHD5BJ8WGU67QX8XyEBhPcqmPMZkcSVu85cJcEH1eVf3oBaiV9KCS
FX5tzjgngSKw8iBXO5B8+F5w5ResFkCURFsZU0o/tBTelKySBUhGELDy6+nJ9ctdGmXHQMZIA5oM
ldA/03/VLsLxno/KOAAEiw+K5s4h31PvYvlRkCXgYvWtA0gRgg3XIXfAAYT/yzQ8c9CqPTTgRTEP
1pUbLYtoxTE/WUQI0iE3FRuK0JUmjbXaD+rH9Vf+m1L/5N+kUPwM94UJ0XpAp7GiBh6oB9vc3XHO
c/2BwMNN8m1NXT3wB3+hD7TmZNYU6grlKpIG2VcXgRz4OL7y2VvymJ7yQyW6HtUQfQrrifJ+X+e/
k/3QOx9CPnIdv8QLVZQbPsA4GFialAfmZH943A49PvUU1Y8ib0dX1SGcd+AtSH4C29gM2CIsBvbD
xtGm/lAfJZ3cTdYg0E2Fl1unnFR8IaflEnzApB22FpIR/vKdAFAYjJdsRMHRB482GdvJHA9059Yk
dyWy3t0ApkXsIuOrMB7Ggu6B/EMZrxZF81NhO+Va7XOLgSvvT5TglPj8EPTTN+6dVaVuvcl/W6DJ
fAXG5SZtzFXPQ1HdiRHD6Dh55ht4mBNTVP5wSSF5IxNF1Ei0bzTrgzJjjVnaOhnQJSxhQtzRCiCM
IS+hfZYWAN2RDcFEvgsjwa/lhZe0KqbxlZfGop4IZrP9157e8uqVadV65EW6NILy1ttWw43cl2/k
JQiONFcZuNyRmdv4A3JS7n6Jnon0KoUksv57/dW67z7ISJkQYRDQg2iBVBH/9DSPSTv16Ay494D9
+qcWmCoR5eJFK1TqG3v2M7gF7DTp+6hb1i8SIqwGAI2k0wAY0o4KljuEXo4AkvHCEOEYezUSxZds
cU9JOz9pAmA9n6OxnTuNEUaA84c2/eSk+eoRzqgFdU//L07egTOyQV3j2Gu/pR+SCw8m7FX/xBuy
kwQtnAArpHTPdwr7h//mFlRntWc5q1T10APVbNxo0yF7nalNlv5riQW+eO0KRtlU2imnbUBF3lTO
vq+jc6DwKKzUXqx9eCT4KuMy885yyW16lb18Y1Xy+VSiZEOKc2ZQttQCrTmeVCwK0HNBDR70o70x
pbkZWyUoWqOMqqB/vEl2UuP+4b3hjoER4+vkWadoDIB8QDLJdZpl/VrO3aEddBXvVNavAiqdGfXj
3MXI6RIEh6W+8K76ybsWghK8DzZl2dx40YlenfjD1gtkIS+8wH9rFpskLWh/2jy4+RGDJz36mihz
NbGcfW3eulG+VzdoWuZGG8ub+phq61Jq8SEYK4J6IpG0ZEmbhIrADvpTFesvypqv/5IRkqKPLGKB
SliALLENcj0waX9Qt6iIwRLyq1B1joBrsj/U/3ULkN7xla8Jci4WEquiJrJ1MC9VgORfVHbHVf89
M76iIum/hiYQSLGDCLz5F7iSX3BRTJn/1Zsabb2BipZPrfYiV1e1EiRHB3aO+na13AOoin35hkks
wqLPblMfuKzaUvyNR+fhdEqzQfVdKie+tEN+GascekNHYu9Jb2RMaI+WTvNxZt7KrMdz4dO2DQ3L
/CQRb9eiALKUSUocVx/FnCwPeV3eixypDM+7BiTXIIl/mzh/TJF9CpGRP6ug3pQVq6fsCA/OfNHc
rGN8hPJU3gZDKDTRHhKXh9vbJhQmxBfIMB9nK7hNMSKENBFWVYe+tgmkwE/QbjA0vi8u0rPsYNcU
Lhc39fTHXTDYXLwaCuakGogI6gcWpmll9tENwwOjlA1CMIp5B18flddM6DcSkX0+VSGq3KFmL7ts
WLaxCZ9kiOVlgZJdgs9q63YTVQCP24hJ/XzqLDJEEdPWTI6Ym3GGPbJSmE4dG6G9RoVJFXoeiXcL
KLQ6EeCVgMhEZ/zDw7bXvgaL1r5tBKFTpJuRZcFbN2sGlS7nihEdNUiFM4vR0nFCk8FOlb4dbQA7
8Wn6nQUEUYtpP5Il7VUOPq2R7tzkcHho8OX0JTj5HFrYs/5XB/Zas3njZzEy3yO4DwR5EBabZmyY
1DuI7P5UBgh/m3Gg/WvUwUaL4ovRT6HhvRqJ+k2J/PKZ59qTf+BvhZVtK+BCQ+aGA1sW6z6wI9DU
7G5rsx6rIDtrkG+6xrrimLhGnn2Nf8lmiXERYGECftuW/MYBrx1WZ09rg3OworMKsn9TBDr1Gclk
dObjF9M1WdxQ7RNbvo2kntREhB6wMP8eg5PmFw8KEekC2QxbQ5LhF3hho18BkWw80rpnBn/2lpR8
emaFmbehBnVECyAhL8CdGoAgzPxWlXGAAqKDk6XrOngTJFXcLD/b14/q4/ZIVlueeR5lsZP4Z1Zk
vEMAI6R+tCgQqvw34QglNh9ZDQ6cj7RoKBu8cNHGbxpuaBOYYGACKs4UmBjYh6Dc48q7tkufBm2h
Dh5q/L3GIKHSjg6vpi5FiPf7uuQMKUjJOSbRYIBwwBCetGEmbAbLd5+i7J386DzqumBOGbzFmGjl
QAuIKh5DB/Hv6GH5qTfFb7F5t8GALPly4fbUw+TZ+vM5rTnci3icw3EIeiDEsY3KSISo62gsj7iO
NevEsvOwoke7T81k3E1NHmbialf6Jm+qJwBU2265CDLNom82Xv5JqmEs/nrKQdvSBF32tIlaywL9
OX0H7fKbuMGWBcg9q2wp7gCLjsmFTPbGFgU/QNNMY4SnzfMBJzOy8ASoZb14gHZZL17c/+F+1Jo1
7DueFyvXbtHbMmZrlTQzmsXFRV1PHTV9ZzEtDPakuurEb+iVu5nYasI6WtLZ2OiF6XYTqk3FuuOq
nsfhEcdoeJhPQe89A748KtxmVyIz5W+9Kj/jrQ5YYNiSh/TQ8dnLMzyzliVX9YLxaJ4zQ/HOtWO/
c/ZLcHm6UjjMP2KKAnvMjz1bwIymIwQTEj1/XXAegWnx7ip2DJRLpaVvlvqF18QFRgm8wZchZl/r
1GGWwVA26bpzQbYNgvUoF3h5Avw/t2tadHd5LerNpvqmJEBbMLbUNbsZ1TwLeWEcfNS6S4ecR/0T
256KWh1wnRLeSzr45zKw730s/W05N+8sKN4mj05ni1ELeByUmZXeOe0DmntacJIsVZVrDnV88jwQ
EhSfHEGwywDY1ZYGVD/6EqQLjG32Y/MyNUis8VyMd87yiTxe5Q0On5N2oLkwgyHjsBDuAXF5mKzh
ai644eiWCj7ouTtoZVf8XgtxvPk36VQC5OFjoP+OURcOS7NP0iNj5bMc0nPBDhog8Bk8EopbhOLt
13po0QGdVG6oDhWPEAVIdNfh8Qbg9MOEr5m1TwUlh2Efe0NlBJ2rkqSEIqCZpre0mA9m+WNb73xJ
wFxWcVRFExXRvWw4qLfIe1HvAvNA/hfhFZJq0gRumyVGmPbz6Mjoa0nZqqV3mKAHFnq51cFWN938
wHfzqP1pRBgUP5bau9cDTRMHbxkDr6Qezyxr2cAg/KdlwZf+Xdj519JQwUDncCAJQc5PnImcR1VA
mYWPyKJ7sOs39ckScWJTDgiz/VPi1K7TwmnWBxh90i7wFe+6vmT1eE2xZo+W6bNwqYfadoaA5kTv
Zul9j2TpBdZFuX7EqXnrdvM3I8rUHE5jkzXrMkB3hv4I0Ddga9WgsqqEcUHdR2d7GEJW3exTgDJU
tW2YoDy1hG0YMLkU0CQDwzqaHVlKIq/BvNDOBQWt6yHd/BtMzw0/nrRuqO5lAH1g+/ccOonNAF0n
MHjDG95nNmipDlh6Wx+WFpyR5dMEykv/bZnaez/6t6zNNha/3I/kzpdeSNwEBxUVGwYvFze1oJH9
WCZ85B5NIP1ZIx2nqR7OLQS7BiwjA0GbAZ/KYmIckuJsPOPDtVJhBW7AeqA1q0O2jkTOkeI+xlNO
a/nZABua9j++BLnJnIxKaCQ1Y2ZxcLx8px4EaV5mJtd8ujauL9aUq0CqjEcqZJ2Rqhvb8Rai38aL
u9DvPtX2ZheJzliruGSy+Dhh4xwBAec6JNgU5N5v3UyfHQV0XmWgoaQ4VWzNgMqHgSSLsli6J5se
Ujw8t8DnJ/EXyAfo+AljDUZz3acqQ/g+i8SakEZkJTGh6kol7oJNH6qop/vmMVMIxyR6JqmwyVBV
wQLyhrrDFR/5eHQrF1BtBGIyx4sR10uQJs92BGCC0kUdVJIGbscP5bQLiuo1pcqZiVhNB3ZC03Ve
jHuzYcSoCG7P3m/fubuu7f6wI2ESqnIviYKtngSXMQWD3+lnjpRCYMrM5JGvGma8SSpcL5Jn3EXX
qhUxR9O+qjNJtlxt1etdMDZQ1X+ZTBcKG499WC2HqUcxeBZlaCmAHS9NpQdB/UolhGa+uZ9lGhoM
YFLv/zywgWEK5Ag8ZTV6PxoDVVUNTI75wnG6l6SIHIxql5KaG0t2d7W/s/EnKOy31HryGDETodR8
aeE9qExbbepYH+BxEcUxeYMuRcphQhsripJ+NSYa7ZOuhQ7jUuJBZ2lHdyAff8JT+kErAlgaHUid
GjR2fqjqX9loa8+MQ7q4zPZZf1Tx3K1m9ycvx40VixBKDV5AA6aHPwLmPggBzoT6COFOo/xRR4yT
zFvLeidXJGnTkEyeKrRjuWlV/WrT8MFdqKQqKd8Zk25rL9707rcK/vAlR/SE3Ua1CtHr4qY5PXhb
rjD2JDhwqhizd089kVmz0Qsrxy2bp9QoCVmIeFutdM42tSFi/90I8nWpZfBbnbtLLhdBhHAo89ln
3E0IEm/LW2WXmDqYQhD2UHYfel08LPIMi+E5oD+jwhDbyeidqzp06cgEWryLe5PuvwxHBOzc+C3S
bEyM0zCmqSPopOYM+dUGZAWQqKklrPo62LRo+rJTZzQes5ceLtGMGSD+CeSKpLkEek24oVrFbenF
W7v5m2rax4QUTlGYfybDerFkdRxM+dxa5UtLEc+j4MoS7Fs5NICJ6BADemcSOKIGosXPUmlmRHRm
01wR3GAnmThjMh8up6chduXKnHGjoNdXWvIjlZ/Aarcj1x+N6Tqmd0tt9Ul+gSltVjPB1qJ75Zfo
1sREt7TTUZxksmgthwyiiEq2I8dcIWx6n7P5TRfO3wjcJQHsmU/plV9DPT7HcYr8QN29qYRXOumD
SkiWfLyr1T8XRgjw8xkwQr/VArFlUagUdmqQBxpxHUAoXyVXem3eVRge4wdOecQu10ULx4Hjk66B
o9nXeabDxHnYc6pXOAAEPFSVVpmO+ejV9Y2W5Ij5KLMxuszdPDJabAaCdPN3SvFJlI91Wh0i/Dx9
jh5vfJdj/QlKCKV+7Hc8aFb9hBR2DRzcD6yjH1T0l8D/xMzoZLWufRvGCHSQ2RTEk9I96Ut6JS8o
QznowPPEoS3Ho14rlSznO7Ch0ibTwaObQDoC3IvyukbgYSPBcw9sz7aqz0kM9qiN2dapvOnB/Eam
gGsZXsfW4o1bvyqpA0piHCazK5VQqeg8JJnYeGh2H2uOL2b0TYFRKwO3rWGwybqU8RvkDfIbgPk0
GhcmPjwMJ6WONkrjauryXdNTfvEC/nymGT1382eXo8YyOwxas6Fdq/LUzsE9DT2LIQ2gXFFCI1Ie
7ZiHoDKND0PQTWGU0ruJZh0d7lLR7OG4+nlLDucuW70uqDa7GBTcUP7OCybk5CymgJIxi50hR2OT
NOU9Ivs3MvE9u82LKqQavIWmAPi+FY2QSunQkyrOIeMMlKUQZnCAwbWZfTIb+VJ7JhhwMNsFUiFx
E1yxZqw34MmSi5ZKsVJZvpo/dJOzV+njPNhAXaeb54CjEDaHn91/GpX4xhzxpzbrx7iLNmnNQ8xz
xDSmGGy7dcyjiTaog7RjMVIZ2tDNVU3Y0+FnqoR2g1WDxVqW9Di3mRJpLhC1IJgOXYDJncM2Eq32
0Wrzc9d1tAKCijzU6a+YSSNkq8kotDuf/Q1IBU11yE7+PzIPFGrmt4gS5dsaOPRsVfVqSUGEJUX3
6AViN3jN05hjE9IJOZ4sLd20vUCyoXqWtp6B1EuCx6hVmhwS4m9l9PZ6KZFM0Ib2pWdcS5PO3KZW
ctHj7MQSu1gdulsyOS/p9Nvpy2eQLie1XMHj7MY5AvSVcIDMqQ8FSQQPhoh+kwgKIfhSb1XY1sYV
ExAdLO2ZhaGvgVO4DpZ6yHBYGTMUtgHO7Zy0lisUWBkCuSYgiqX66CaXCd7ib9FjAJck9c/WJcOf
Nfll6QVAChtIUTE7/sb1GWG3VfLg+dFXU+CTrmtPDgeJSU5TB5gjNF5wWUqOWw/3+WDBr9gDlwhX
MJw5GKaIyw2+DemVWXSlWydMdDY+W1HX5/OYwh6K6QUbtgy2hsY8PfbrZl87AC0SMh8m8e8q/Hiy
e65pksTaxHs1Eb0EqLkqHGBdtcEjdR9ipKqBuqPJNrPT3HnAURCoVew+qu6C33UHs8/PRqadXU5D
tafy2gO0RA0b+9mLoy8PTokyixWL9JTXbn8Cpu09ImSNWhqVrczM+Ba4DhR2EOTxvECLbnvwBJnC
bhYqEQNTSMOOQSkg2Ql1AWdcDHqRgNK6eFo3E92kiQnZKLHllH70RGVwhtyykXLEdN14ihV6cfB3
9GXedQ8Puia9x0v6ZtnFb02kXRVN3/yRWhWgze49isg2to3HLaunUqWEOhIo6wh29AyTGwhQsQls
pl4kFmCO7rY6UYvsPZjZM3hUo4U23LWpzwFM9wx+icHa4CJj0v9hGHc0Mvmda/OrQC1gv8Q6Ulk5
kgF1DRoFTFgRt0dPGWa4DLsG6r8+GxVypdjoM0m6UvvXeSGcz9JuTgXLWMMUsG6Gt0C4r4VLwe2m
jNmTotgyzbr1FRhOP0dgfvBeMwv9cfVAy7xlV2vHKoowVSiMsz6Ob/h3uVd9qcDMG9D9teZdaNOn
kzlvkd8+RTPeN0H9FZDW2CRR3VSx8XT05+bOuLb99JvYpg/XZ6r+Rd0sn945cBZyNkKv60T4VnSi
2Tl0K9desPxoeV+EqvnjAzo2MJy0/AZCQLfrXZxgSqvfJ0Fzdn2J/XobWpQodTU/QEAJERJ6WAL9
PNJZEAZJopr9FM4BE6gPQasgyOIj7IIzKJVNx/BRL8BkNJbJkTPQVi71k2si7OSPlzowj96At9zQ
fDgeVkG+OR9VtKh8BzMxIN8tTXrPB+s/ti8a8girkUsEcvjuM+mtS0wu0DQoV0xVsJubSWjmEY1Y
uH2qqw54pQTsKON02/v+3cXweVsh4wCuT6DHVsNhsomDKR7XrTFRkaNO1JeBmkmAgkR3XQcq7Az0
elLcgWTaobi45LhLq9FKMKH6q0ME8zuOozjN3ooc7wFJmqRTRa5ky6nZ9VBZOmtrjtraAJPHkOjZ
9eF5QU2l53ETSG0VcbSP4+qxyi3vGtFp/nZFdppt4zbNfgfFu5oOIFSTtQnKCOPr94xUOG+z+zIt
2R5eoXnCs7o/Fh6EpV54DypXWHRoSMUEnn6xFnDjU3PvM6YSfgWArrHq02LpJ22IjyPw/NOYiQvn
5m5gmBQLyRwiOsF0Zt5YbIu+3NqyIhJNu6UwBjgHdCipRQs7OoP5JMku1qbOhgTqTIsZDd14Ns+G
6BgNmMbHDFsYbX8ACCSe8dlylucKvuLKTdB0bIMkDYfeUcV2F80P7WSDSzFhFlQzhNQ2USMokfu3
UTXCpBBXsyR9FcnUv/VW34XJ6P86dfFRlRatAh/tBOQPkxff6EHOGDpQmJGNuXHg2ABuhlz8uzQx
ZuHjJMLFcuuLO9n9C/Bn2vgcvMsgOq4QxDtgJhmGmLr8q4FhCRMvLq/pEqUPneF3ZJm2MIatVyzy
GqVQGuCtEZ59yFKVKVE8a7RlY7Tzsp8iH0H4AWOGwMzuwkuz9TLYYOWTGGm2yIq345yM+6bwvVPJ
Gz16NMRAMuXNLajhS9kNsHG7TP+kVmb+EG3rnZvBzxddj+57a2mPVlyZO22o/E2MlTl41aI4xtU1
be1ulQIX3yQTc2oDMo9jjjT5YpjZFUSndS1isPkBIoc2oIYiYa5a5xYea62zmlrzeQzmmti1vGDm
+DLDxAP4YHyWObvQ89vD3GcHxhvuyq2r97Ee3kh39x7CHwzf+x3gqPfKydBeAAOEw7jtnrSA1VNC
tD0CYnnK7IDMNts0ATY+Hal01DWnZHJvHt1vkTRbgH33IQW6YUD5ROZq3xUt4Ap6/C7dMD1/bkZv
868sTKB/q8CjepfalGHHw0Yulv5WVhIlzkZT7aLhLhzrk1V8ciDSILrlm+a9M7vxe57FoRYYf3SJ
tWnHrK6YxYrQB7+k9xrSjg3Q9t7L74HFgN5QvYE8u9buNCMajC9K7V1R50MX0cuqYe+V9q4Xxcko
tSlYax2clwlZ0pFDB/30/uh6YwKtMaD8hrpstPUmiLyzxy9bCBCjp4/AVRHMJglI4x44IqyYHShg
7dEJJIHYtUHUAccNvWDMq+1cAnIzMgomLzNAzyZ5tJubOGHaOqMCVPbxXxYeBIfJl8fSrL2LUcKZ
1iO6giKxM9jOTTl4P2XiMSxoskJHA6tpcig3XupcZl8koK0w/XL1LAG61S3s1VxBPKzZ0U55P6U8
fBFErMZB34sUNVY5EadHf2dnPVh4+G8+lbXhIzzTZdvJS0HGF982UcpPSAEzpMJyB6J4J6Aaoh7e
M3YhYQDMzzXUX6YG0rKYnU0VMFUeEbnKpoSjpdssjMZ+aB3MTOW1cqbxIcKhVlbm2jkXxWcGttxC
EyOp05unWzcHMYJo7k5pq/UPltam+wRadC21rXCwBw5gV1oZVZZZltdqMfSV8n2I8/g4BfppboYP
D2LzQNeZpIa2c1lHiOq37sa2wGrrXn3zc48UYaBu98r0NYcFF3Dotn5waaPsr7S750i3gbeRS+iO
u5qLFv53myV7OSTfU2zcZ8IQumsOJmBufyjprtrI72ke4vtQ2KzJAX5Y9uGoD4+oFzzMQ/CaNtFT
XGMkM8twQtZombq3ZZAeWX4b0Gour/CP3jMBg6SZhnVaLMB8IRpF2Z9httbcxKZAN0Vrq1cdcRmA
sEBpA6tEVBCIz5xGX/McPxoagM0a7k02dz/t4DyMjrj6dolAT3lxLPuNhgsBpzSmY2YWL5aP6uUo
vmq0zZpMaQHnzy6dOp1OZKKF0VAi/cIv5WmQg4dFZGzVn+WEzVW16C+uCUTKx5FssYILkFJ8H62Z
pNLMI+aBVLaDPsG7Ro9R2iu9hVw2xNXKTurnMrZD9GG2ydiEwWz89FZWhS7u3CcotntNEpvqFP6t
6++1PIKvnR/sObOQ5FxArhQBbZKSyTKDTcxNmSnxXkUKOwYXzhyZajTfVjXFI8pTGcMK4cu1pCQ0
nXGTsNpkKtdT1+w7s98AKQdnhjhmr5PZT6uoRwKDI8ros68iwyAnGKKVD6c2dilqR+fWUS6nc7wF
xB6a+FCktnmwvfzJaJdtov8aaBNUBaifRUDKohThbSPHjF/P0tNIh2Lv6Y+ddHmyfBhjPjPIfCqr
4r0sKKMWeEHoEw4xXCJ0sJas3ZYpRmABM4quuGim+C4c8MqFNcF4KSSZiZDbogaIOGv6VrQSrvR/
NJ1XU+NKt4Z/kaqUwy3ONsYYTJobFQyMstTK4dd/z2Kfc7OpzWBblrpXr/AGZ0sX/WbiFV0BomO0
TxumefBrDheAz+ILCWtq2IapzQDN7v8MmvEwTslTE80HmkGnfGj3bjGTGoQDDO2QGa68aRHQHpTd
mFanVM8MaGfJ+1wyipqi8M5k6ORHKcyEnGZFbTw7eoqmdk1FqulnRr83lah35ceAP/xjxPp2WiSX
Y2dH9bCVJ2CXxmOjO0D47bOtm08WJ1u2ZB9xvOyXyb80qABr/rTvA3eT5+kB60ccMhEHMOnRVcbf
BR9HEJ4zw6/M4vBOGgjnyCfkCU2peXr0W3yUvKFdgXXd5gNLZOiW7TjED3YYf49WSCrIYGetW9NH
3qRrLxkRQ9FPceSuk2jcMyNB26UaX2nbnyZ9KTbLgqhxg6DhivBDM7CoNwNNx6uLHcghdrR7y4Dg
3TsP4ZI/LlV/j9EZmkotiVUy5DvbNFFGsWlr1LilK4dZXrnuAJ/ratzbhOA5qdAZMRL8RVrwuW0P
CRoW58Vp0fMxAuKCW1ovWszRodtdvul1SOddn3/a83Q1LOct8p21rkcvtef9nR19FyCnd6T38RQp
60krM38bJYfZEVWeg0WliHygBgS8JBkK30qfqQ0iveIqoFPUGK9Oaq1NwMLAInd2godrMm+cxlpn
1vLTzvGycuwLjvLGqqrVykztw1T1hywODkWPjJnpfEbBk9PGSLno+bXpbMZhoJPLD3QUvqtOO3EV
y4C1ee2i/cPy5f8LoOOTgb4MY6Rl6teaMSIyjJ2n0vfmBFaZYi5L6d/EGW4iv1com8yPIBz7401V
jz6peV03K6ewNxra1ZZTYmv8HaWU0yhe/Cq3zQUnm/nYaQXc1qFAJKDfkDWRqPootvgtcJNI/Vs8
jMg12Z/11tS0Uz11BzsznzOU+Gb/de4wXE/fupTWuFl+q8U4VWBzEE6pc/x2zJ2ugfgb5nLN90qq
kemCC0K2OfmooUfovtIUNVJ4qv3QbPguvZPi/pC24oS6i3D6RYBtW8w2iHgUVbEGDIxxZXY/PatY
qXJTFxT3DvPobLZQgdNjCGrQbeVmJhZgprRGqqd544eeUhuF3S7PUnjvxYMx0vMbw44lH9WrKKWj
myQzTHzhrrL10KVr5N2Y4i6NC2yvggmCXrgTYw9vYWPyXWpfTcggbgxR7detA5pDFeE0aQ+JG+38
VHVrK67rs93B7kuWn2TpThECn/KUu8V6rjrvKS5q+xSn8zllrOZVYboqWEZ+Ur04DX29rqwfs9yn
YzOlDJKylNa1o2xMFYfnpLK+bHCIZeti6F7gjajGybvaGC0zNAbEYNY2wm7LGgWm9YDuoFm3Oyaz
69GOvlsNJKgF8oU8cVD0iWtM7sIFQru3tlP/PjJSjkljxtJ5KIJ1giqAwzDfHgKaSJ0ORD8/+qXx
pKmYiSYjwrprr2py1s0Yv+RJ8xql9netDWShhok9CVhpfQofW0e/DGGQ87zt+2GQjm7/ufgADehE
QJCDuuBxBFMgTIXD4GOYqHf9c0rnPg69QxeCl2odbd9F8JS1iuaF/Zx7Hjx5i7TADobpbhohKTp2
xW5C0SuxaE+4GkS/wIasZ734tXqoi3LNcV1wr6uNW/CiArAhhSE5matBmarhwzkeCVCqJVDsO2vT
xMB3BzzEFpCTqqecyBl4JZp9b2bl1cSFt2504Ol4ZGs26id+vplbJP6KMts6SIh2+FnD/TeNN9rK
8S3Kmuo1DOp/vdbdKiMHPOlyGSkho3Wdcxy1/hbVwnPTDgbTpZEjuSuPI+rBIFje4eqc/Gj5AOyG
PnAyflNwHKplvuZtNK70Pn2z0+Wn8rjPQew/Nn0lqvRGesuKRAdra9Tth2b74SuyIDdnwmdX5c+W
lj/6ZgIwrNllCNLcp9RepnI2lc4AOPZ3QHoubr9QgywtQvEM8wKEQhj0eEt/bby2B+Tb0n6aXLaD
aheAhP6uB1bFGBwKk7N0/xIgLDXyKagR5XYMabzFc6IKNm1a/wub3to55BB5iPCn1mhrq3ZWGVkJ
D3uX6x7kjtGHk7LYpyJLj7oTXTuK9MV2//pdsbZCAJ06crtjuI48sHP+NDFTaPItiA9o0IzW05r7
PKfWBsLqi0HlhqLzjDmLubaN5jQExTWziq0DAl2yPgfOZupnuyDTz4KrsYJp9Xt4WmCShvjN0BD1
sWDHLgtKVWN6KZf6zTSBtM1WR34WIiGPmdWcszyYvjFPBhb7Vvbt0YnDRxuFnjaoEJXOun+13+/9
qX2sHHDRPj2LFedrzarM97FvfojZB8UfB95IzlOnBwAbtfdMu5eovBK1pLi+Ynpem9STU7YWqAdj
afMb0AuRz3Hu+etC+/KN1wXdLiKd6Vab2BQtL/RJsogoyxhscDac0xdeIe/vj1Q0GSZT38UMta84
FAUANKQwYtei+kL4fz6Ms7/WORx0937iN0ALZ+JLvHibxNAQY0E87aHWH+TudY7HTfpSDobhGJxa
v+9aZ1cJhqAAxvYs/8SXiJxH/lv0B9k2viHKy//kIrKTXQtSpa0YUwziw8c18VajcS0gt5UAPr5N
1z+F1ZdRoJ2JQLX1xq8zE41HBzVT594do/UEc23kCWJ+0jvQatUl4e5mvsLnE48i5tS8LRfAuIm6
F82x+lC5L1b4jakW1d0zWC9+xY3VOKgyG+O2+eAyqOHAyeJ/SOnzKGSISX9BHB+mjdO/c+FhlG06
7d0NHxK3OnYTxiXltppQ4Mm2nQnCsaORi3w4Vsj0MFLBv8m+44/++7Q5B8nK3Vb8Uh5LZ58ReauX
8++nnIcRc9FRvcogl+sHKgNseVeRdUgjgEvieGDCK7dMHh1XytvKmcAPhKzucv65bIcXJ6PZWP0H
2eOLTTnS9V79g3ncoxzYwTB/dX6I5e+E1e4LL5YX8kPsD2X9yJLMklURXqpgYcD1rdER6oB/DKiT
T+D6eQo0j051GUDl1o+yHMk4ahJr2deuEzGt3MYJ5FoQPbM8CN7dhrfF4uCrji3Jl3nkjUXWOaWT
JzlSUlPfkQClEa1FJK15Scz/1t5/npLyPuW73AF5kTaAhpl+AMlD6Se/REI8xuMo5X1YdCqoj7Ix
+KyF6ozPlygkP5zkCgpZodVXUHmw4g37OjLQZI3Ukc8ahsiebW3+Oq2IAeQ0cm+0mZYBaBN+3TNX
iRcBbn4P+QxYq18Z4aPcQy45StlcoS83hN+I2qx8Rx40/wdAQtaCWLNr9qPn/yl6xJ075GWsUES7
ArLBbFv2B+Eu5JxzJGTcMp41zGROqeL3/UZOg2ZuVmS8DxbBh5cUbI0M84+Q3Ionx32y+/c8fR00
C0A/jVMDc5HAocWWrL2AnrmMnwjxshQyLj9tUtogzlE5440XF71z4geM42sV6/BNMQvh0nsJJ3Aw
ZUNwLS1Gh134WRXmU6u9//eAY2zoVEzKzcsjvpLgp2R58PLeftfN+dTMA6Oi18nIsEknnivVQXfi
YbCgmhmGWIOBiWqAKQH1iOKbV/pIeTcj8otsw1kCBTMpCw014zz2wPn5+hantRt81snjEF4zn+nN
bP7VbdIdQ68eO6JDND5NgJFUbr2lUFf1CgC7q82HWfV4ivB4B1BZJeqXaAYWCHeuLOM+CVCRNAcG
usP40YUGSCWChfktT7kevmFgfPkIExZmTJI7ehfD7P27rAP6nbsV2BeY+0y3ax30EJ3ReGw+7CQM
1kFLNdo300ih5wZ3aCzCpWQqi7bNXyfsb2mgHrQC0m1BYuI16T+jbRnKG/6fIF8Q91L0C4NG+5zs
HJl+Tu5mqgALxD91VT3TO6OzWsyXWjGrLeuXsWXQPsVmtaur/E1N1p+O1LKN+4vnpqcBjy3GEgj6
qObgzOaqUAUOitFh9puD3LvZmKH6BMZ7XdPdds3hZJLMuBrw0KJsHjMX4YwEeSIZs2d+e0atYe2P
464qvBfZ0L0Vnk07Qw5YoTgbTfsp1Q/JaP/tQ+dPRydVkADrdKjvRXO8IxolsT6uWjW+RkX0pE/p
n7rJDz5cOlLWBMe0PJdo7az00qJvMoFnz6zxFAfGQ6KbR9L458B0b9miXWQhGbQ4er/ByUQLj/S5
D1IbleFwkfRZhcOaBvJaYmWU6seu9lFHak+MOZ57LX2yFXIT/B0ySk9oqJ2jsN63ozp4cXqLhFlV
mGgYmk58Fa2YRR9fXKXf2pGJWV6OZ8QhjpJu+yFxtCxelZtcqOI7htztvgiitxLmAMAbt10lffxE
S9QEmUbp51vNV2fH33ZMF45eAe1htmaHBUjln7NgfqkjtP2L4RbS8TJylO4Ytn6Ok0GmzMV01XCv
tfZmZJBTRjVuQtbFsbU3w1y+0iQHrAHVwOEIRT0tEHW7C5wfdIQanpr5NKvsMSb8dn5yzpmxIZ4E
2b/WPw1n+Rc49cPo+iAax/Y6c7Bmrb032X3znL0jQ7dyEHgLmuje8dTG95rj4i0rH7G9qqTYna1z
2dqvErfDCSiVor/TDFAtsoTmMnOpY5+Oz7GyD00zXGFPAdZO7C/LGI9uNN8Dsvkx+vxVDw3IABhA
9zWOd/Z9VFNoTTHt0XjRLyZdJb0s73tXHV3sPWCO23sVEVP0EPFIEsikOwDxei9j/RqWOhpkDeIZ
05EChuzR2uUqewsX9bdX/SVsNUjZI/HZrEEYoTc8gErmLnU2mpEOTUV/FEjE04hBBR4CpzrHWTNV
G7kneo1p+5KfndF6G00M5WptX03hMRjI8cgShmh5W7RgZwXhNbfri5Z2p3bGoQzBrKIj2cwbVFWM
nR8Op4mTv5k13P64iYsVwDMJIuqkOGSAEe8WPspW/XuQ1HCKkwVj9oheZL+R54BTFm2NFRF3PXkT
NtktkrD81GsLiIP4yi17121Rhskiel7sKLlFhqN9MjHqMTcEMux0yR+1jIdJ9W+dHiCS6pWfjNfu
Z30+SDKrCuPogs9K2JrYcewQyNvY5N24dFAFe8tmLJ1DF9BQb0FPRIN6Q+D/ZtjxNnGqr2DWtpJ1
NHG+rVy6lAO3xTbeZqJFFDD3kBCtJxVEtuwsVMixn08ukp/oBWprBtdHP2tvhT09+47z1Njmq5qC
I0wxlNQww1Q1FnNadW5tG2Mtbk3iDnQF+mw/aTAxdc8+TpG3UpWFk9VigchlWQd1dyA4I9qklS8O
6ipTGh9cPXv0xuQF8NWe4P+P6Sx8ItTsvIVmQZls46E80WnYBXGr3VnxzL/SIHCdaadn8QUAMsIF
kk1AClprpoVOVuEeIovHRNxD9AUFFRCq/6IM7YGswaue9rw19ltZUJ6RHMX4u2j9h9y10ZBgBsQd
DPk8mELsPAfpkhCGaxASOVLAqra6H/vmEvT2P0DbO3vIz7Y/nayo2wYBj1/FG0UrWZ5e1dCpm4Lo
6laMPxxHpHbw1uFGd3FAnRtNu0yE2XNN/7KZbiLip53cycLrXpkPepDsajshnMdgwE1gl00zHqkL
3yUhkmQ34xBfOX370S7LBbFLeAGqufoq2OZNeWlRere8fuf3+r6ZJlyt82SSRfOQejbcSDajU3Yb
NwOgE6ItOBJ8ENI91PSoU6c4pnX7XPnLFgKZd+c7+SviC3u4GV++HsJiawz01XodejxXknoxDfiy
eC8172uK6fQryyCs1H+QxjqYhn80xnSTmqD8SeTJ9Dau5aFElSBpJxDEmapjntLPCjAa13HxdJTE
DDrKHJxho8s0b9sFeIWQkSYVk8M4Q0FETg+jmhinK871CZUiwzgE6JtBUwdam6LRzmsBuIMx1buv
Lk3+aGyLdgp34VBsDb/7BrZ3sBSNeVJymOUQC+IX2x/gwGDuFofvY4gKpAdpPQfw4Xn9T0leVdsD
iohj9wU/nMoV7yI5CDzbZCib7uQvmyp/DTkKSsXSB07xGPZYDVug0uqG3gmFHcQpO/ykgQNSSr9l
aMzLipHgsnCuirtebKMKQjeT1tgOIM9j23QbbC6flEn0aLLs2EdIj6QgxIvoMozxPYijh3mkNMvU
XcCp4fvghW20tjJabkaC604U/imbCUvz9NBl2V5itGb3p1LrtxGthpiaQfUk7EWXvvpOelVm8ehp
7WftW6JXihCSta6M8dOLun/GYKFG73wNMaZ78D9jv1unBTl10BYo1yzePs3yHU5ZGMgPP2UWngaf
ECRiT4QCQFbYi4UbzdO/8mDZJj1c0ART0gq6Y1q2m4UI2NbaUaMvHhfexxDE78AVcc0tMeCenxoe
YmTbj7NnuGS/yTNKbQcVqnemnC881c00zpupVceFgA+PcFnPWHDRjrzGM2zeaSAXVsGbt/gJQ1Ey
goQkd5yQNk20MxnAlgFIAD942PisIc1A36D0Di1Km4rSyZ3Tg0c0mxZWW7IYf5ULJYA6AIpr87V4
SC66za6O4gNmmNsx7Y6ewNJqp3qyJVBoNNnYFAh4PsuKZLlsG0XHUfcunaYObjbfV8KWy1DfQmi5
4Y0Czv1+tA9h1eHxotNBwSbmrgxGmtfFXg6J3yeUqo9lAuvlJssuSmvq/YGunTJI2AueckpGo/Lk
4Cfup9YjqJd3PxgT0EJbENwyXlXfa3dhX4CpozfYLhua/X9LzagQzRuwvEba0WpD6k3HeypjqXTh
EqczIhxG3L6icnzS/QIsooFJS2k8G/V0WlIfD7QF0yWk6v1pfHVt+t2+gcl440U0y1uwT0y5Yq/+
m2vOo4krBjfnzU8Rl1JjhlYJahi5b29nU9/20q0q3IrtypRD7qxmUQpmpfYOgOfohuWzI4ZBGlzI
cMxO2MvuA6KIplM7uHOBN6Je0qCANzA5b/BUnvQx/2eaw7dmaRQR3ZedijhHIUsU6wFeXg/Gybbs
P9mUbVq0yxoH6eRULIvYkYr6AOuoOkLH3fuhD/RaqfSke9ouqbpV35JSj23xJLtkGf2npc3/JcH0
Go7tjfoXyOB8LWvzqM9oL9K5c2mNWaFzkYuUXWXAX7VoLLel2tIKp+1FwkxFALB/bRAo/Ijr09O/
eh18DhiIkjxg8G2vI9vZjJSqMxmJZMwcHyzeBp7XCFWYrR7gTTvj2cBKtP1S3eVF+VCFeDYuxtPc
1NjFuDTI4eJn5X7WM7p54aWk7yU7YDbzo6v16Pu6nC7xU+3ZGw9wsVOCh9YskHUN9Ov01LbZ26BP
zKja22/kxmdSgsKU9xz5xSWws4+xnkHco2YY0r7XBUPvdQ38UCrTHHK5ET3QVqDYzHcmm9KKk6eU
EXGP6LhHdlNRa/h1+ayAKKJhuXOM6aC56jwZwyVjfSLu4O2KelxLaZbl5XcRuSuiBA379iTfPxuR
0qHaMan6a8s5d4HFNo72XtvherLE+E/i41r499MyfBS29THYaINA3Q6T4Tx49bdKYWznevuuN2gi
WUFf7m1Te7XJYsO2vjBs+Qbw+EL9umsjRnJorj8wilnWcRBvWEQ3VP6+EWa6yZOJ0SouvfSl7unO
ECcIzrAn553tqdeGI0Hv67cWmzJ429B6SXPoy11nbfxGSPpMUr0NMuNUszyqxDoPrY6fiftWWXwd
jWS6yuGwI9buj8eybU/hFJ9dVnBmpnu9t3dzPD6MqPVGGTy8BpQptwfxNAbPAKxjU/tGw74iZe8u
kLJ3QVPv7GrcOuNyiq3yAEL5WvTGezNx4tUkm17noEpUTKecASBQbqBGrFX0HjZdBOkv1O4Nr9xl
RrYJgvmeIvJQls1RPhjVl83A3RD1aYXTaEq/qpN1a9j3NvB+uIGkdJF+kPVXIfcmpbJUlfKN5MSc
Qv8hMRLnLsoVVm/OrWvNbb74W47mc0+MnyzjbE0o6bmQtXMtFsqv8zfDoy1FukfWQIokMIh372JF
eYNxZvi5zN6/ZYwPJaPkJHL/DcINUQFuTbivkPbcpBpaMutRxahHDSaCVUl4piXa05GS83y257WY
pw4d6ub5mPwbxqTaSERV2rQJzOYbuuZNuutyDsdsWjRd7mrteQZGWEjrjnNycFmorpKai1PARE5A
ddOuDUUrLoLpnTDiZ7rQweSfD2JjMpCFm4D6W4vzCM+TbsHhwaSB/OXQqYrL8Vol2lvqTRcJJ0sb
o2nu7e0uhFHe3ncL3D/WhdT0sm38UViUzdbgdOgckF3Fj4WYOP3zhYvEwW7vZNW3IkvzTUDCNTB/
muXSyJ0JWPJAXas6ZnmG70b/kSGlqjrjPNvdFWA9LoawW+lDcwN3WqH/yfXlAiGSUqmBvApffqYD
W8a/dZeqYeCYGuVwtmE+umragGQ93TIDgnZvIPLoIah7+61yPJh8XImuUjBieELjP1Ms2Z0ZvfZA
ZySsCtiK5jPMtMdEKCEScwYabNp9PaBQLqQI8yAfp2j9md2rXOXiUUSxXOQUyOLkoZjSnTuO6PNe
sQvzsw7bnHpto99VZctq4uyqedb9qL9IG1i29VSB0mQ2R9JzRNuLmEKfBpEpDBiRoqbvmk9MFOKV
nuhnepDTqO6sjH1EzLZosFT9T+F/uzBj0L8GZ5zeqclYReGPpq7ZdAPHt0bTEVjwwmC3h5IHgdgJ
H7grciLIDXNozA6WiXXOX/kmNkILRIMV8LGztANMEmO6kuIe8RsG8xhRLXpFoAXHDPAnN21uTL4K
BlksjCjWtkUz3SxyIvm7pv7ou/rkUhDPCpeAaD4y67yTE8SMQvywabmAyucR8JetidUNBzmp0KqF
RdLhUpvnqKVkB2mrjgUQb7tcY665apfmNzFzogA3M2R4MNPK7Q/ZNbo/ryt69k1YnnpEwWWVYDse
Ru2pTJuDHSCMQmpC31P2lpbzWsZQyzNSp6/Z8jkM1qVIrZXXdwdEhUACI2sYwIkeklM3RiuU8uiA
/8hKUcWHUu1aFlCTzpuKzpggCECD3cmtY/eJDHZmGHxXdPK4NhFd7tp5L3fVYEmiOO1GMOGwkWHW
waKSeybbmoh1h77Jjxy9kuTIdCVAUMaekZCqUJxgZkWC27WYmYTf8mmqVH/5TpKz0W01o2Ffc5Pl
wyP1JWED2a2Nyf4OyvGgbJPgHKJwgLi/8s68sJibjYHjbkVuNaXn0PwuGwMPunjNNGSMjP3Qa+je
juSIU/cgmWoeFIeOQtUMgY/TBgm6W8fKTfLuN5ENu5tshZ7Dss8ngBL4T5fhoV/IAFmOfAPWPbEg
RhOk2Zn00IGNWwaz/L6B89dg50f16nTlLeqe+6aC0jXijfUsT63idgCg3MoEhyYokrLQAIAKyrIg
HvXs8CIdtrnW8v++JkOllTwmaRrKGuFMXSiGPFyek472J6K5bG6JhhYTPOpBWQHW8Bnb3dlvjEsL
4NrBNCYsNiyY2EazGChCLem5x9ixBfBXFE8x2PDuowkn8hFrk+mIrHbaGiDxg4Qcv/NWPBlZT5lh
HWT3SAhhGKZ4kgpyDya7KwlMvTcAxfiUZ9hQAI/AaCEyn4koUCxubfEjz3skIfNKTqrwk2Em//V9
5v2oS/jvrKOIXqPsUVF+5+tEWEvV3Ju5+hQbnNpleJGegwYg5oK8RAK9iRxHFq9OCJGDRqdrwFQo
JD/lKcgGZfQyJx3TcSbkbFCmFR4ViJ20UKG/IbPdpc4EtJK6kvCTR9qdEdxSLQJm6wI/YHbK9EXu
QZYcfRv5U7GSoIqVQkk2PQdSjaVUbn2i+naSD6RGWFssC3xuZMlX1MkStJbRkkgoh4jsCjdC0U7X
vSNxm27UDY8veEb0d/jaDg0G2WaduoycPUpf9uMcHIgQ8B84gVt2G18yjqKdRAkLJIaejw91Zd8z
hfoN3xWTNwo/WY15OpP2tGdWblKxAvQERAKQu5AOM6EqW/xHKRVYf/K407aD7gUFm8NXjn25BYbx
TuiISmD+fIkC1dMxBi2JQqz1mXDz6wJPBolfbCV2XUWFI4dU3M/sfpqNHsKIA4Niify07LdiNtfW
PvzfLft1gm4nsUPGijy57ibRRvZYPEAWZ53yW4kHi5S9OAB2zxJtTN4rhvvAe9TksiwfoHvHgKOr
mL4G0XXHg9yBBUFsGFizslByDuAcdExUQkvTKgaSGeaN73CeLhnJtT1c7YK/5hl2ln3wmfEJQuX/
Vo3EP/aBSy9dnp/hIBEZPkgwCUFIN3F8cQZ4mmCafFoN0lJw/eYOsvC9TjgG4nB0W+sjY6bjLJ9N
L9vCyNtXYlYxe/dcf2gBsV1gtJWXsPAf/LH6/j1RDAW77l1z3VXgoL7pQKuDIu/H5vk3JDj3oEf3
9n/B1epiEXOY1hkOd4gVr+jy0Fpiu/nTQ5ZdJJnj7DWi1wAwGApWJ9nq8Ty+dWF6MrpXgj8XhpTK
xkWzO4/7He6Xvx8su1uOcf5Z7pDsx6HK9qyqxVI7DwwvUgm/cYC8ExFaA3V4RMQ1gIz8jSxGfmQQ
5iQ1CPQYvD2IK9rRXpo+MhYmkPHWcQBJETOGuc0vDUb2LvcS88GjbLOUppq6yhYVCIAZ3xNseAkb
CD4KksC4MhKR4PJhqmzRDfoZcCZwAVZLvjlfea2EFQnJ7BKWap6UV7sENsFKLgmc6ABstAJhxUjt
g4AWEp/v8AzDwT1ItSYX4CzViu1AVwOqOY+OjtMwVDt+JTeFb2ga7yHfVRETxd5ZAppn/wsAxJCi
t4v7KGfARPAgLssKc4J3Gw4e7/W7qrtXsQGe2+4kUT2amoeew7viuHYIKUQ86sdgI0G4YRNowY82
POl5e7Nxe4Hc+eCzROQTQl1bcTpKHJLzVD5JvqLGntfpu+WJt6u1eRsGb7OD2E9jAM+6pWCVHEpT
lrk45iQ+5mFEYGcefy3YEsylZsgE0Rw9zDPyig5yoROKvCI1xm4kaC4D+RWe3l6wnfVBSohCYyo7
a9FDKluYjU+AmJ3mKLZF8umI/LHmfDP+i3Idk6oMwXveK9X/8j6ZzY2SCCNJiLzC7oz71o4vgDIx
cAlK9GmwmKU3RektvNUNeNbNxJL2of400wiWkkDFojPgdaiuXVuz/dKSBHSctjwwWYcOMIG+LR4k
jGolupjVtxz2nkMZFC+7ilpe1n0SeZciRCGY9Q8+jLyzn0Ajli15ccT4XT9YWXbvpUh8sh8klCa9
c+TUkF1r5xFADTIZP+gE8HEnMTJwsLHGDI03lVAH9kpON/iIv8nM2NgXOWD0otp2hPOYfFgiSmrE
pC9COjvLUpE4qEgn5GyVcEFMkg+UmMPz+U1e7YxhNUBZyWKJigwt9zKNiuka5j29mjLd1kh3WG6z
lo2ksEeZ6HHKapBonA6g2Zt1Z8O6zpyDrDSNYZyfmKelh64bFb+JEYrLq4jdG3BgZPqthmjik3eA
6SHflOxVYmsBlKniX+SxsOclgMnHotABix11A65cQi4rQhorEwh7bpDeLLfcqbaBbm/rGq1gFp30
Vgn9g2LfBPrRSxXmagEIoposBcms0l6pnslZ1VyKRAMZXaE7QHKTTn/aEGhSiKQn2yQLlzcqPM6+
JQCvX/zIiS3nz6KKrSIbNzxcVDg1JbcgZPyuxfBnor8gmKmSfiqWr0727nlPcrVAXO4rz39Myc6Y
9B0lTfFpzsWYYniWt669qyxWmwSzXjB5LDQoF9211lD3YXXERvHC+wkwVFJvDYsXSWwiQpwsKBBo
W7lNbOyW6kSigqSMFoe7rEHWtKSlHgOQbq6usgRqQphnFTvJc+TUY0K5xuJKQgPF4vW/ZzY8Lwpm
B2kax3ftg0mGzOx1LxKL2cHyJfXo9fdixokZLXxUoksUf3W9dfj9FLM/S+rSR86BFCevso+CfNAd
GLuzUv8/NknO6cT2zui8vQSjiYq9Y8H1uIPJ4w41vOencA3rF48NS8T20c1zXlB1p2IbupOucQfl
VtWIecbO722rvHk76QqIc0gGyOEo50BQLmv5hIZslA9thP5a/PwGQhrPnAWS0C21/RJGFfKTePeh
F4NHwhS+SI4SBMkxW4J9ZBKzG4csJHptLO0gAd3sUhy25xOlKHCGJ8gsB8mcZWFHE90UzltUdNlF
urkJ0/GatZ1IbV4Zvgjq8dHL3k2r3UhcLXT/JNllXr+FnvbP93VkhLVh3/JRs2i0+tFJ0i9pBU1N
x25BlwtQM0RIxoKipvWcNMSRRscDKE+QxfEr7bZoDlPFor/0QfSKXtYFgkmxWgChrJA6hAwSQR9t
nEgBlejuw7b7i4YZMWTmfO/D0bnrsSCCZZHx5rD89fK+TvIFQb8Zie8w094Cg+c0qhm516BzH/pm
AZxfKvJqD0R07qLdHZXoxC2WUVBY+1+0n3QqVZ8YNkMZK6MiI5FUb6PRXIs4us8di6Z+iPCuWAoV
+DUgUBYXWIqmnwr/PjQpl+YhaYr2PnYgW6W+OiX+5OFci8TXvHNg+TFeLBM+U9d4enggBoG5V9Xi
HHLZMOWE1mbrBZQPXrtcZ0GYLa3TrPTURH1/JEqbqPRTX4kVsPjVqD9FoeVA86ut7f/jNN8zEi+s
U0H8GU1I50N07MK/0NC6FWmGDnKv/qi08jQRcCowXBpKCSuVLk9KQ6N7rIDE1/8abKuBfpHCKzqB
SC90aNW6FECzW31ZNpQfT5uBidqx6+6cNt8B18bGqdZ4rzSbn/KGZwvi/TEIgRT3DsjAvL7WEbAc
yVh7D+NPFAFfsQYHdGm6r40Bjr4eOScq1/znjJBbVINLX10E7s41pnEbLNpnqtB/1sa2Q6oWdVYb
sglw5/vFZ8vF89fY0VaakgkjDjcFNZdUO9cHBsFkKkL9AaURn0F4nQNkW/Rl2ms6Aj6jRkhvu1uh
mpc+KF8WfDrWyDnejyEP2Wl0CvEueIqE9JTRUUdxznmHKHQzMvezqKqPcgyLtdOUHnqu9EqreVd1
8RtiR7jbZpNBtyy1dj7ENohiL0lfHDIr/TNb/mcikrJ5QHfETdLhmCBARy2JiDhOh7eoR7MrMrTH
3kRfNUuKbjtziMF1pXtowgWwkaRZG0p91Ev2iqbOH0YWD3gH0lHR1afmF6/6FJkwiaZrVuePVcbw
omg/gxmhQ0OnqekEycuYo/4R68n/SDqT7TiVLIp+EWsRAUTAVNlnKiWlenvCsiyZvifovr42ryal
sp8skRBEc+85+3CKljK+xVZBG7rkSWaD29/1aOkjZLDwNadrVti3fGDVSETN0jgCdodT405Bzjib
4I21sLk6+3lY2CbUVf4S1sE9EVsAa+zi2e7JyIvbuj5LKW6tm0bsEdHyDKZqz71HamLRdI/5IF6q
BPtwJjMOROC7F+NsFt/N2Or511DIp8Iq4svioIZLe9CycG+XHki6olDfxj1piaj5P+amFO/hRIV2
zKjtUTj6Kn11kVFHWtgE38Cq3X+APThtycHg0OnpZYaeOCcl/bCs8VCi+CC8Un9LjBt9y8VxmEwh
H8Q8Px3b4V25oIIaoNZTFH9uLSrZ2ppeJ8cf2eUtt8osH3NhUTrGWXjnlZwBup6wzSaq90MwfxeB
viRzidklQDseI8Hw/eU+MJ7AmmVTFhxgwwXxV5T1NzmqW2MWdKZrelrlNAPEG+T8iyByeopTNIFl
HlE4KOxzWSt6ZcYExePokvmmK+xBhcs6TSIQZbQRuHPdBAQf4Yl+meLKZib39dnMxaOFdAcO7cyx
BLnWE5Hn7WaCBIFSRHhb7Cwkc9eJd4gXrAZlEeb7HCkYUnHGbRbYOOA8/V235DZYkoyUYJ7RlaLZ
3JomTPZ2raeVnqEujgFMxG0F6wY2jZ3cT9bQs20hCPaR9yAs+5OkxQyIloXSfvyWZfSGE/4cOzHk
XxrvTWxzRrdJg++c4AS4JoCKXp6bqiPmRDvXLppKSukc6sE4AOYx8nerIIyk2MjvcNaQdpMjbbBi
yrJLvlBLJ0XOBsm3bZsOXH4gMuT9S3qea89dywgL1hxh6IVDccIHEtw5YjbHIrWe9ARNDnliLioG
82STC2qzjrKaWNUd/BZs77F3WYWqhUuu5FSFLPb48JVmp17YI7VJZ9EspUPhOHiag/6z1QQkyWQg
W72nvBakwFRi4863gi77nsmk/7IwOG87k3E0rCpL7CM9jO/tEhh2XDZsu2R8lY2THLTLhMeRAgD4
CHzgMHeqLJkwDDtKQrjs+xkHB51ejDqDP62uvio+WdaU0UzSzryZEyd7LLqKYAs3VCGYF1zeaPId
llZC7abXhTwhYLEDtDYB0MddGoPdA0ECNgGfG26lCBi6llzmxEnOXplOR+V5AfLXBKEMfD9SBzaB
H9GadueuoGLXpOl9AAwc2gGukm3tit9ZK8E9oz89tFB+KeqZhaKfZZ9dk0y052T82ttVf0ps2zmI
uFrg6aTeNi9Jdk0ojZ6Wet2qp1ZwL40cw43XlbwLQcFOiopWe6/HtK5RQozxJQ4zYtebojrSiKS5
lssSaqyqwtdYi5R1LZdYJkh6OLeZ0yAHaeyvQtfqufa66HNw1fIVOLbaLjmgrFJ6nAqzITnKeUBb
VJfK/kpUFv2pgd0cFaZKsgusUn6B8AZelM4gqFWO8WgiBge+k2OTgYRq2OlkD7DRJd0pXFBb7Rt8
2+yVoiB7KrwZ4MY4rLY/L69H0ghnBwloWVRRSJ6qT4c9KuS/SoIzK9KieXK9kac2heTwNAzpKx6q
5nnoXWwkbpBOtwE9KAqlRL1Pxuo+Z6rFj5VMqPgby/nTDyytjYPl3Z/QjIgImPmoUGmxExr2geyK
mz+b5W/VR8C1wi5U7Eq96EQoIDtLMxuWAJeWIDcMmR5UkfjoCIhFaiq/m0nQ4pgdOEo5imB3diC7
t0P6LDpoARZsnU0So0gfxuWBLJvuH1laGRhvz4rMph8t3Gu9wsntxf4od1MiNZmm2cyOzxMMdpK0
gOmOlX0sC2F29IrRuqiBc79CWQ0ZvZlRdzeGeStrLALYwhALez+Y7HGe5I8kCnND3GDyPNQK48lU
Oj/Ekk703Qwl6anIt9KXeifH5LcLHWclkAGJyVbKCnoJdtU24Qt+3mvqSYNhf1CjbKSBGw6kT5Os
k8cHowmz5KbVdzpL5XZyKwtGaTA/jN2vsVUfov/HQ8GF+GxGpDPduBIqPbx3LMuXpvuZc7CLY/ys
TRs9Ss5dJOVyoCSKnBrsNBGLvmqKcBuShEjqFzaBa5p6NzBd26kt+jtp0chmj1eL7EMoA051Cqiu
ffJ7MZ5/dIIKWuA+lSzsO+Hap56eCfTtFKAWQ/C78F4anPvHOVZbTurTwCTPdTJc7nyW/FTOJyu3
9i7SMQGUhZ9KlQAu7FvUllAA57NLb7r16pPdE9w26Pt6/nGQUXRUKwIQjAMvOyXKT90u75GZd75L
ggR43KJ8H9g30r0YVhAL4TcNd8/zCAPuSEcBPRBBVaC8ezckONsqonuWbNWW35En8R8BDIhrxeEw
fZfAvf0QeZAL6FhvLJcybEXTSGMv/JXg1wS/OiVE3nDoNpB+M8cBj0ntWDW7GYoke/hoX6QrNL7S
b2n2KKL5nYekoRghovT3thx20rXPkyYnmaFGHthhvTLhJC8xYQxu9LbiZbgG3yKxzM30rYI06FmE
rVRADJz+nyxpT9X6z2od4lD6Xop5R7z6/aISDtvhhh+BAoH+w7AbIvWpVPtM+BGkUuceadxmpWCK
vEe8nkDJGr+5uolyIV9aSYKTx8xFvgosrrsljnedSnfrHVz//J/8GpcDXNWWPzoUi+z4a/2ZIYyK
EoeWB1y6pYttDR+dWfYmpMAJqMUgJeOwy3Lr7IrI+SyhY6bcuaF/mxzslw58iWDeW1hb3ARiBlv0
kUuKYQyJAkvSYoMDCm5W1mxJL966Eb2OAiOe/Z7n0SWIYSV7LkHKKDXnM/hYOrJgIjmoOK8uC2Q+
zgTesB+tm+M8Jq+y8k6F578W9vCq0YqWefA5R5RDgYNjevBbkMNdA9o6ekkluBA3qKlLury+7dic
oxiyVzP9ldXyxiYg3ydtGmxg2Ry0CPcBXIs8PUO6IaAApJsZENphzTCPFrSQYfDv8bNcAaNQ/aVS
Ck/PNe8lQfNVzxsNJpG1/x0X8BFg55cbm4d+mYl+GBoyR6BRmDDcFjye9buT7HFkTmSWvhD5u3OJ
7cnQhk9xtOvG5tv2U7hZE1roBZiARM3Sc+fe2MVsYnbCg/L/9uqVEOMnbfJb6plXSbAPt1oadye8
7LWpim8OvJtOLDe22lCoBQQ1yMXrI5HVIUjWBkjzVSU1ao4Z0SNEQyx9RXou3fqZSNGDp7AS2T66
pvIw+bSL1Glqnb/rI0p5mSRlyRBV+mjro3HQhi6cgfobFQXW/+4TseOGPcfVJRtGZp9tDVgyq8n8
kDSR2CGOFdGk5OxyX1Ym7cqYZKSOun9iZNSEyjA6Fyplw1oyTZw3Pl8Fj05AHo+ar8KDo8A+jNPK
nVcDSbF62n4gMbnmdnCOHiMn4Hasf16zY2tik0ZACETy4laBScNrGhjInE3G4+hRAqBy7r9sp/6F
66535gdA/p9WNkMAwksYniLRfbJE8KZlBDBMdJr7PSDeC/drnQFUBVYcy8F/71NV3mfxMwX0fS+c
XdRnBy5eIWfmC2OTCuGZ02j34A7iun4Q/nru2x1fdKuJG1wYqfAea7TFPenk1ouXtJTVuwj6xoiK
q3XewC1DrW0fASIBc4G+BcJypw0omMDNP5zw1/qhHYdjgDbJGsVDAMU0EkXJL7HYFN74OvbW+ju7
0IPSSuVXpxS7+QsXycdHGdqfpdOABZA0n0QBGPWCgLt+VFgAfoqo/ZuSN6Lzf+4yHRiZbdrlONne
MnCv/JNZF++5/bpaVxF+PAfpch4z65jq+g//FUfUif+62rZyELFOj2hIDjfetSuFZHDn7Ezt4p5v
WU28LhmBZQsHznvKHW/bsTSur0nSTWeF6cxm6MP25t+UHpl6WbDJvPl3HPMzKbsuIpnvh6nbdTN4
DOKPkGTzZeCkvakGurRpOd2Da/WzaaMBP605xOvP6tNfHsdUBtCy64v+JFl7MYDTiw2vqv6KcQm7
+spYae0CLWP3pAHdbsNqfMIV9JAMhoSlZj9GwZvn1rCGSY7sWzkhEGvXWAY7XKduzqVnOY1v8Zyd
W9oQ1L4/0McEId+YWYR6r0bj9a2e0Tm06a+h+FnD3sDTbnz+tp1hPHVvY8a8WYxvdvuZcL+5IWtY
2iRsoDLQksBbrtRaxq5qXpMG2ySaBPbrqWfvWoewCL6Zp94yQuyC46D58fGN9KwRvIjZjI8vtI/g
ut2WaNmBpTj/x4S4PpTBrtdnnUq58fN/LCzrZeaU/rBO74hsYh0Quyxirk/P69wSGqT3lMoWlg0Z
1Phrf5z8K4AVF7I4eGm3Wa+nmyl3wn7lmkyU7gfkI2X/yyi9+mFlp7cxH9JtCuI27isBoohCrFXc
VPcD6o0FEmSMS9yg6z/oafwdQKpjfqF3+sQNnLig0c9OGazd0Om26xM3oidsFvsAn5gbBlrnLtCf
8cAtJKsHWUYz0hTsEBMzfTJKvRZQjPejorexUYR4oJaisSH+8b82aqU1+CTKLFCc5/U7A7lAMwOU
y3ZhKsQOoDdOVbl8aHDeNFPWx/XfE+Zxre8st2oSt3WZl/kXF6CDHzclj6j5O2Zrtnq24zvY/PJD
1ldtfbwkNHHE/y9SxOOpdDbv6o31ZWABL9SbH9lHXzxLSZu53Pt84ha8kOf010URvMD9YruHgQHW
9+f6icP6CWP/OafooiGuZSB/5TrUks4CboUGYV6OyMzvpI2pzRW0pQkSw3BNBOh+nexNOmzWcbhe
GvdpiMlGyKI9l5CQdMVd4gMUsFJyoKfrJ15v7cCoViBLl5iON9DPxGOTEIqjSH7+G1PcDtZ4Os5U
hRm6XKazLHSZEO0b0gWjfssOTxC3zqvFneEWLCGqz+DAl1K99Z61ZdTzi4N1p4/laf0nKqDAPaDi
CZpuJxhFMTtZpBFcIg/l/w8qp9LP6jVBksUJtjMpbeN4FcOCVtThQ+F8IGqPSTKtcLA6vX/mpfdI
Pw7t6LQ0CEl9ZJes+vZrwQxr8tdKeLyTkC/kmuuOA92V8SEW/r2bDTsUb+9MTutHdixmzv5WsDvv
suTVQ3yLb/WCMB9qdPJkQ/cfHQf1KV1b9g7r9BTKggA7qrONuiYLAA9mFG4gy5qgzxi41X+TQT3a
mON46kx66zQw9guF6Q7A01p2JehkyZ6ihlDKucI5z4pqcP+nyzVlurXT0NrPbAWwHxqamDiYCFwk
wyXeNk576az26gzw3IhpW1EaHcO7T2hhpeHTCn7nrjLU7MzDvvvCyelxfRKchzxeBSRqEJU5V/j9
OsJ5oWONKDTT9yGV/XVG9nvnNtQjS9W+bgp8kyGKBJt/tB8RHC9z+hSrdUx80bO6ANrYULU78OoH
zOwDNzYQYbUJCqA4jgsIefzNdDKo5RiEyllnyi6MPtp55n55ROzW82NtkmBrl9ZmEPpcxrj1wNa9
hwMxlvUYV+993SQPZp6qPwtMMwLIdUdPDRYFxfTwY6R4hBn7EC3xJXCS59AdvtcJYcAcwpntjVI8
8rF5j+fqVxBpyo2tpHBf9GRejT0JwvFZZTHTiEsrJR7uhzUJeJlA2XVufZVZ9+MGTrvz7YqMTJpX
1N0k5R3P3/lVjyZBA6orBh66Zc3gaxr0ky7biD7KLgK5eK5SQKCdpqOgScVAuHkn/eFE3/odMOcf
yj0ckpCwUZ1MKU2ska3Fh0bRbM0J2GI4HBuXVPRv9nA0xzWHJZ+CZw58yCrvKcV+rBs+VBUfjuWc
SprH67+fUkz4FbY+8O8UsY4tBfjT5LCTF5H5kiI4C+Vc7Vg+VUF/pTB/kKBfBXujrI0fyZoLN3ka
kLVs4+W3HXE3dYUPRMQ5EeVOtDATLBJOnwaY9yjDbxNgQFP6eZ7XqhwNLXRvoIS35VoawMbm+PCX
BByrQpFeC2qEQBG/fBVVss2r+MZPsPnVSWB4SOl2vU+CsN4BpFY/XkbffjekP/BcEEvle59dIHYG
kCFQzeWEmy/aDu2MkzVZjRicvhNKW89NAfgrt6w3iD1/m0KgO+jKC7Uc7KVFQk9/OlLDOuSGfIm8
bl6Nij9Uk8I3CC607X/nZQOSyJziejCEBhRvQc7/oc7wq9QUkMTQXkMNkKvrnkgHe2uc5SnFjFIP
4rE0MB+A2GuO8OBxNi2TLoP5kWLPk6KcFVRuvDCgsmLbSOdRT/m2NS6BOJ4D4HNRnNMIfz/NqPjv
1gmegCKynlwilUB/6IwCXo+OqELVm1TetkZflA8kNE2KNi+jHgiD+Z50XzPjF78GE9zsPkYYA7px
VdoCPDaj9wxLM8bUmGYuIL2oDv9hsgrvAfG/OaBRxl7RZwlI+QtvGP/Omd1fx77eedjnfGcGiWBO
AW53X3vhxZbe69rFqUOm9yo61mGKaLx2nyvuVmqGCttN9xi0DCjU75Q8Y4ISK4dSq/5T6vDTV8Wf
2S6eKPXtV5BqUmNDQ3TGZGeHH5OZn/tulcFk5iGs2ApVTUDitJI98nUicSSO/0ao22BTi4mWHmmK
23Hm7x6tCV9tJqyI9TFmJwfeqi9PoqxvipOi6BroOSWvaJlfTDxOl9BKnvNG/1PZcCiCFWMQTlRa
4fzbSfi2eOaU5PqQEl9FSyw4y9x+i5yJhHH9ew6KD8D297ovAIkg8bfi49jhkB1cm3NvXHBtlk8y
D1qi1hJwonFzmeJMo2unWv8hIPyJ5Skf78TiXn3c2QutflMBMaOTwKnlPUSkRgNp77XJcf3vYvAv
UUVwjaUFAno0TflQpmCu55OwzaWL5Rcm/h/f8dobZ8RTIVGYBq35cAv3qgS3uLJxCE1IOxroyTYs
Yx6y0eKArekxUd454RVOashzM5yHInMek77jwEBCzsNExePBa3XNLsQf8Bcje3Js8eaSKnA3OaOF
cI1tpt2pv11GoIn25d/AL55MpEnBGQQ1+9a8x6ixIFh2B+25D9oBiO11iX1DoTJe0AhoqkviBqrm
TzfXTyEpgJbPEPWIbMk1PaYquFLkujp6fveraO6pmFP6ih3/X+G62bSjSGn9npxIEzIeZv5HDCnJ
kssmVOrSQLZKqJukbJqIeqFaxCuWDYwt6nEq0cye6HCm+DAylokdeNTumlTDi+xV73Mf7Nxh2Y6m
kYg/CQ5aaYOlu8Xpfgi4m4UNNrmMCeARaPBqc0r9Bbkqm+1ewoNsPMnV9cEL5dc34TpElpjg01Er
5ZGHvAIZoqZ6WqS8UkLfV/iaXJfwuFxCCfTZdlygbBGt0K1q5GkgZbtvOsxDXfRW0gCC+2Eepibs
CacNshxYWPydOSVHixn5Af0m20/209xLUO0hqEko8glCzpZIwigOkMLObGoJOREOGiJOdKVNfdJt
fFT9nLEc7getoeEOl6DnI3vuMLCwrn31jk2NZVrTIexSoKBGLrYJLIfw35ruCMEJ8CqgMCJNiMb+
VM4a52FYzwe/GkK1aZbI3gx+kWWHvKWr/xp1zYyctv7VWgbYtofyz1jzxKYgHRZiywurplGkNe6N
TvnqFua5fcVgtUxXwuohLFsLKtdm4FDgoQiJMaPabBWtxGuaXVCntuCsD/OiwFhd72vXTMU+zNIe
QW3bHUdTOgcNF+cDBXn9R6wtm23iLuya+lnsKGDsAlZBpAYCuAM4/zclfCw4neOiqCY9gbcNdyIa
BlPPfyne6ftYhuO+Q/56gsa23EV9rK4y7n663PsyLg21bsYZM1hwaWDQra0oNpljhcBTiendKVp1
rQOEQPQPhu0IuQ8aqV8xaOOM8MQdjqd2awPNPIV+NKIZWBL5FZhAdIBDVbBHPeM/at9BwGoL8pj8
IcTIp5NhW7Qk+/BGE/g2tOzR0EVDe2N2jP0Mk2KGtSwM/BCcm4rvUw5uO3esiq0CJbq1UYfe5iEF
EJBFNE5Id36fZ8MbVqXyqaRVyoIf/wDtJx11nBvoslGB+iYudy0wbHgI7McowcLFHRFdT3TprSj0
tksTkIEcb0WBJ6z3ZEzNhkAk7ZM2MydJv/UsB5XpGLmPjYYgnoQUEIQfUfFLE//XPCk0A46V3qOY
QRcemJBFbVhzfNFmhwkRuJxN2NT7icXYayK5BQ/b3A11/EPoNV0X18dqOYLdacdSfMuhqF+qVVwz
UaO9WJGF4wTdkoN9kWTiXPXMlZpoQJXwavSBCja1Fzs/7pIHiHtYA2Gt05W3g/YUNT7yO+AWm7KE
ps+aZcgsyYX7zuUvrC/M+NWSFk91SDASeR/+K+lq/nZsHAkUa8RhZvXJQ+XqlDJOGTdoXCTUZy2D
303WDC+MaGyuS9odjZ9rBlOliYnTS0dp0ym+nQC+VEuu8h2VT0SedJl0vF8QOqzNpqFBXO/24B/j
of2U6LWecreVBoB7v7w4s5h25fCw2Df6d5RxtJuBSOhJNppH/7cFRk0CqDSb0SEDPufzHRy7wE5c
VPIprRV9kAoID3UA9eGHEe+ON3UhPYa2oW0wJKxIAmHAXRZ9I+fh7NcgASGWDusS0tpmq7mrd7Ob
py/eMk+/JWz2v0Ee877GRPVB2enx8VnEhspswlg0ieTUDVV+SpNkOjaeW+5EMqIJt8LuT9ZQoGwd
JEfZyLE+aZPkMeroCLYscfBjvP5+meMMjWiVzu6LUFEPW3WCVj2uRRe7SZMX2xL9pWJgQ4FYlmud
5IrNMhynxu/+SlC7eipq0tqGuBqxtKnVN0QdlT2hfG49euqTp4PhIUjieDjkqarLTVR3UKSn1qYZ
wmf+Z1UiCbeh9slVmoBZ7rt4DJ4t0fo/VZcWb/bcH0O5UD5fYir0st+FRQ51PrbSams3gw36okkN
8BubwgPH+ms3Idliz7SiDElCwU1r2uDN4P2QqBo7STl6NIbIDBbpv9Ywzr9Nb0Kg2EICzcuIQ6TD
squKoUZMiIXTi4R3YNqaHsn7ch5Ep2mHkPnEqcJQynEX6Ayq/d3G4XicnUXgWatpSSZedMmFsKkj
iYk0IQxem7ybhvs4LtEezMG6LAyzG+7KBpkyqHx9pAEOF7z2ebZFRvd+TrGpq0jbnAVTZBSj5uwe
K7TwLegbbwmmS0zH6XEaDb6ftuy3PbCDg6dpzrmmqXEIYIA1ZvIeS8gP+6Gc8B55gkRYj2CtKjPt
X9JCaDdXOUrkgkyhhPQsii4rR38IysPYS2o2nMy246hcdsfqG61sj1G9dbF5NC4GluK/LaB/y62M
Xk9GyUHY7kinJFIN/tO6vvz3OwieR6FdwxdWVlBeqrRIOCbkDpXvDuYFGru9FfM7iMBIbo47p98p
zwUidznUn41XDEe7TYazDtb5k5TfB3tM/vSurugTKrz0S1w9Wswk1M5kwnlTx/OJHkHyUPeLviai
m5/TVlL/WTja7haqF1AF6k68I52jwViUcHSMN74Br04vUF7nMyDIGGz1ZNE8RcCunGF5lIEXU3cp
2F8FDs1TQQoqnTtXXPUCxsfqHXXI0tl/CiorvcqqEwdJm38reb82hC5h5l1QSUYJmx1lR2hKfQLM
A4MwNHJlR4YwSj02SCH90yK3Tlnu4PNu8J0OFtKiaYFj9x85iGDuinrVKtu1UfcwvqHIuKzIWVP3
JMTk9Gf/4wetWyXtcP4f3FztReIWe1XUIKmTWBcQZWnSBwA+aGjQTxPKQ02SwSiMRZSQ+EYOX2BH
/rElJpH+3rxcOkP4TdUhwKJYYLb9SLEA4R4Eog4yfcoR7xh7HsRjl5V1cV2CMkhoQCDkQcyYnBj2
u2iPnS3I8QnVH+LWqfbVEBH8FF6uL2HSsQMCKp0PBXltqBqaIBv2jUNVvOXhX8ZGT9cuiwQVQX9+
ZuNb7LU/RHui2dG3r/8hXCVTi7KrT9SO3tEbWpxEvEib0VvkJ6+s2toySE5WM9kP1Zh0+5ic6O0o
XZ9sTCRnTlXRqdDk0yHFGJDyzGnefsVZl71mcoh+hR35b16E3dlPY4cpQwSXuE2ad+Uhb7RSCTuO
kh3gGGkdM5y/m4DWLwbh2QPps5a0GJ7Tiz3o4dLr1sdmxGR1FGKG50UFkPa/yZKd0a4Ft9qvyhcE
VqiEyooda50Ph8SoXytoGOnJIaJJmpB17NT+g9L958w29m6BAVO5LV56F/zSVN2CUh/VquVzrD9D
q6iZJSw01eQmD0Fq4l2cur/sMPtdNWBmhCk/fQGeD8Haq7VAX8p6iv1pDkXFvqee/5x72Uff6N8Q
0s+dW157kTySr/5eck5u+Toq1m8v67dCji88Vf5RRb4MGUUmKS7aQSQYDtlTKdWRj3rm/E5TNqZt
lXSHZbAJOwjqw+RGT0XKyu27DdZ189YFKSe2GdxQHIdv2UwYRgt7Po2md7eKv1Tuv4ql/1oB1WKJ
D/3gIMbUuMrMCQnNoxrL55I2MIAmOJHZ22JH92uhJIwgraM2Q81wC5fgM+/GK7zv+6UJGczTnTLN
w2oWr9xyFbmbPWIkUnaH6COL2vOaQdDCvsCsS7gCFDbVti9l2jxEYXXvd/79HIYYYTvc/STEBBXs
KnTHd1KzufDIIO7j0ywRtfNj0GRte0GjgxTPcIiPSYSrDh3GJrWpClvzS+PVP5lXvbKZwKAUTPdW
6dxkW9PXD6/rXZqi4kkwX+BVNpAn+osiz2LumittyGNo2u/Oh9o3ZPU5CSU0bNw3EDoLcpENBe8p
9dB+1ubKa/mIcOnPxEQU1zZrSvzMpBXR7o2/0qG6mNrnnXJZQILluGL181Q+5511Er178uSCIo88
Ajd9gfJzmEYiWY0aEfmYFxsMQe9iQ1+RmeTKAqWEzj2DeehQI1omeCxqfSZi5RbOFGPgNuFz58WO
KWwJifmanHNQQdPNTqO/nlxtks1nX0enIO2Pogf+XfnY80pgfy3vb1JzOvVU/NSTxej14WPnqY3V
pKhh/H3bxOepEjYcYRgWifcWVw7A7uEDtg5p2cMVeCF0Y/VYOfIF1TR0RWrkzDgZhfv85pP2suaf
eCW7T9ShaxPYwYQBytTeaOKu6D0/OXH63pfj73SNHqui21TEv8e+f3SU/oVV6Ny2GAwr8dZnZm9J
7wwkk81i/Zo2xbUmypxVjzhKs1s/DJPKwRCsgADwC438LmrTgx/hx7ata48qf4zG21I5O6dqDz5q
xMkxx7AXD23rcXYYqC4WoPw2s1S/piZ/Zuh9ZGyU4PfxapLWIdVh4bgUtd51TPKDP8+neAge7ZDW
cTQ+hWp+GisgU3y/Kwtyb1BfQI63UIq4E5+SGDzYxizinfvjy/R1DkhMHmPnKUcWzUqKTKDkIlJy
8dwZUtOaz2Y37rEpLRrzKM3Xm8D0km+bKn4RaEyBXjq7NXtX2MD24uLbxt+kcRGp6nczxOz3za+2
Ev+Qafxzm567PD+SZIRYraKmVIBuhpHpvPg1x8pyjUdMbVpS1tFIYunIqC1bhm3TfNC4e+yTmrXH
3cly/MJbs2cp6e64neNLyjt+aorya+GGVpl9SFr931UNoiBynnw0xZDHz4X4K9P4/qkH68r6bSws
d+SUDsT20K3fx2o+9pqDsCjJ8BHyrdUCawbw73L5StAa3uG+3c2+jRtY9ywS4oHOKvq/7IcROCKX
XkEYDtknOn+x16DLrjkoNRKcyMPgutxyArivDoVsCQfBBlIZkiscV/twE6AQ9zY+FxRc9WlooW8p
hDJEaPh0Yxgc26Wb38M0ETfRjj5+RuoPK1A7rx99Rx/mehrewrz6SKR4l6WNqwo7QotcUdS8SsAg
1JzcslXA4Deo1P3cv+9LGnRhR2F2LMynj26v07J0jk5VVN+umvVt8VEgcCCURB2L5hZ3dvcqLQpO
OzcM1YToIhl/CuK99vzKAv0M2o3YCbBeK846ZRuNrxXdF4jKKeTPtpHqvuh1tRsrB95EYy87gilr
YopmcdT+LE+ajCfKIHQUgxadZ+L6zbFJnOZQubU8qDaC2tN5+kQtJTqSQh0dZxQIhyjUCt2gR7/X
ztITsVvFPlVqXe3HDK1hRRMIHfZ75HfjoU/Y7k+mKSDCTKSsd1LtNC3gl7gNuk0QZNnalSr2MunD
w5y5SG7Spl0zw//6ijaBm3n4oYC1HNaK4IsbWMMuNX3KXJx8sw/FThcP6avwSEm4a3AHAAFz0Fy3
7NB+2y3FLMtrzFZrh923omOcaMLmONsOhIW4fuFsaRhEaNbLSH50KocMxTpxkHq9cTNPqxlwzWVi
sOBGWPMmXtVuXU4uYlSP+owRnWzFSHKQmQqrvfQFXIFN1oYg8cMgzr1jYvnucc7xNPfS785Thpth
DBe5N75cOc5Wf57dLH+Fl9Siwm9ROOmxFe8OlCqizDHa0avTlFvr7C3l49nYj+JwurPNB0HIkvW0
c5s1N9s4Gb7JY127m3I+pvQ9eV+a+ZqEhjJgAP+cMnX9FyXGQkIW3VIcA+XiY3qwjkEf/id6A2PV
pb/MiHgjpc/UnEKVnZEdIvwnlk+BXG2f2/gjtZYHbFQMkd+zPx08gl3ZaG7q+YrQ/24tFRaaUjJt
+uhFldPWwvTTGjK6UYrEgNssueGC+ZN20NNOu756mno89+row9EpvHdBfvdEVbwvPtyEwMwLiYhp
yIHOJa2QQOR0BJ9G6HPxt5tfFvfvyGdX5McRCbGB67Cz8WmOGCYtUln5Nak6FgRGNFwC10hYkoFe
2hNsyF0y6iuIb40gRujKcR23Oes+Ad/kBVvNt0oQyfz3F97y0XJ7Gm6vXID2xh/c5dx+p2hN3NM5
aD6dJqaw9Hf93P9j6TyWLFWSLfpFmKHF9GitUucES1GJhoBAf/1bcfuNuu1WVtaBEwQe7nuvPc3I
v+j9c7smA5Lcf/nrNX+9LJ5Uf9hObky21e/jwhrT2I6tvVAXUSb5pabz7ZvBpokykBLOhpvIr0UA
oa6Qyarb3gwZ7PFB74lxR57zWuh/3LRACPDzD1R3iwrDZCVP/E0AdctkcDdco0+QIRes1oIO8x/V
g6uduYhCQ33YRyujU5fELee7aTj41FWvFkWS7Pk517pyV7iX/GGgtIm4CGDKT8gxuGwsoxGNVp0o
pelJfdMsL26dAw5MM2jOdtuxpglivLPmlLCFlam0CnH2zRljxY8VFPr8j066kZqG2KJZsoRYEKD0
+G5g9y/52uT4b4oxNKB9V7+CW5tk3yklSJdTK1PV0LBhTyFxK0WOeNVmPmPHo8PPuTv1YSjbjPlj
JqJU98l9AXhkvKCksImhJP1ZJxqVCENzQK+kBzu+YvWVsUFv1TdYYBlzEbMG7BEzHFT+QhrxyIWQ
5WeA4Jx7YmoNzsyNCDDX8EvInPrfHXXj6V19zfYEZ9gDqaD/cZ/LeEIZ6FCOXEKf7VmbR1Ym9EQc
RwmPOEuEz81Vslmp5vPqf4vX9H5CNi/+iG+TFcYSUneX70b9o1wsq4uf5NliaWSGy9eAldQdQakA
BOFv4eLou9fZRAaxocpESIjIrHvVxuLE0/b/vw4rw6IxA7rId8wXB7XueVSM5i8Ns7sFDldW1zYr
6KdQy9FbmtK12le6zj6o29GAYnUE75h6K/z+rHYln+KHyEX+SzpmL9Cpt73N8W765pNHPa0e/pps
/J3bvzEA5Hj2cEJr+79Vp26tej64aC6/ND/5IT301+rCI8NAcIhtiHBCUliNvl6r9T/rx0zzFBN5
Y5fmb9TsprKp7xq90J3Nvjj1RLVqWriajBAtNodDcvm6726eccs47R8TzX0pg22uVXu1c+gC55PK
ZkSwYzAQhBrSHNR8SP2gnrZfnJQ3mGLX/OHaSwL0GzME2e6UJ3ij6/rW5THPMlPWrmKGXp5E272F
EZU1G1rQaqQHISXxiYZMI7mthfbpJe19EsFr4MljE7Zruw1eZrs+lqF20QjlTefhb2QNzGWBd60K
Hr5kgetWu2u43XPXrSRJKkiV6VfJ/iLbkSDo7qtD3MO4n8TfRnyFpfnuaExk++oVe8+PDALCX612
pZa5MQ80PCeid7Id0YzrRnLW54oNp8WCVpwi17z1lrhoGCEISTtbHNYGMd8aO7hltbmWvQ3JW7+O
UtxDzqcLkiWPhIGuUSjjBWOY/N8KIHPAtoaDun8m0cUVAUR1071UNsNKMAJbKByearxiigmrVZK4
7iLq54JRP1M88nMYgYPa0Mi4q0nUo1fx5SfWNYq978SXn5jX1oL9A7/cOYrQH9ugVRaywO9Hj+4R
2zEdWXGwmLwZeYoepjiZeU7YiNzoOD54Opk7zKFlo5nmmxqAFjvS3ZLdunXSeKvHlkK5IJWT3rPX
RuRCsViMSpyYb1371D/IxlmTqMwkDWeUVcljV1e0QQLmzHz7xRBssEpifgaxK/ytVWBvBZyVkV1A
I/s1kNa+8Bn/tEFEqjPsmNB8DgOEVHXGYQSVFi+P+CYyi4mjaJ7DBgiknUMc9dy8IjbW4UZOT4HU
/qWYlVaEd7Nf16ppGZM5TQ2ZpONRjM12StErl7b/FebkwQ5D8aPhG1I/NpHhQQ22TrSaJnOxkZz/
WtAj0WBeIOvsWh/B35Tr95Rag9aCtmom7QSkniAp662EYFJr9nMq0U0PDNQYQ+r43NAm7Y0epY8z
vXvENv935W6/SoV+Q6i9bdXzWUeniBxTLLj9Sv3zoQGYHPxVnacvXoIkdJLPRpxC+mV1JC7D3jS9
hoiDu1r7JSaLZAe0rZ31bvXhpurkHuwZhjcCUPXGxSaE66PmBQeQV0J0tJziefK1t7Ao1rGvPkZw
mLBtAS2Kt05Yb0dJQRDyuKkLykztarfpxfCiLcK3i8eU0wlgfHrlbU6rHUaps+V7l9kZ9w6ER7/z
T5yfbsKvFJDmU8baQYfn65E1GnP0FpGz1hnnzLHYdaLc5a71ZefaCyqD31p3Vgzm1Fn2wJRu52bd
2XZfZ3h3ERaB0mXaBm3D6d3NmCcbMeYFdrRuaVqgu6t5L7zmj3J3LSgWmxZxqgScLVRUBWs9bKnT
/PKsJjPL/77weADzkNS7ikE4eDDnewjKg9mTuyRoPTtt8jGYyI1hFtJx1FcadXbu8w7vJf5o2vjf
rsZ2gYLQSOH7BdgXoTTbes/kbDC3jq5fQMXQrAv141i4TJAgfMe9OJoBx0lPZaYhD1Sf3acuDAdt
2ZU+5xDC3YAansB90ifpEUYZ1wrFwEKX88q2p7sToCaL6gFhiJfCVajFc6HReStsUpeJkaRpOGnd
rbTjnWiCi5kJNhdaZzW6dkgnPXZGDAVxQK/RGYMrLazdSGMyIIGEeCDxXrkARHHhbTO7Ra4AETWm
mdsX0drTrFulId5h5TgJ4jspt/ROwfeNF2dKP0SZPycG7UqZXZ28Il7Cysl19a3/fOfNstOrXZ7M
TOG5Tx3hSRN6Y5Gjnz3nZYvGv/4cU+Yhs4OO0Ak+sIXRhcRM1hePqLs3gUFHCiZ5OgH1L+y9b8t9
jnOy7OtlIx4yharJP29174VmrnIp9r7/TL4wTq6FZPesptvUYAJFc+fq9UXEKZpYsVWrpNEdxhzp
EYTcRCUhg0/1ZYTQxWpdntRy0Qi9aXl8NDCtPk6gtHLf5oJvwsIe78Zr3cdH5nUn4rqx9ZEowOPW
t8wehgBR8p9MtWteDU9yIj7MffFCsVG3sSLcops5NdgtXugMS6fjENsZrXO859WcM2kn4gi9ee/q
15Q3tTCig+2ei6q7CIIdalpCVkuvRHF+AgYCeUMaAh9RT5s31HnrrtKhGIDNMVC8h3G+Kl26P317
pht+8sRwDMUF9+gxZPhpNcNJ5chRz06IY2ib+5ynHE2u9Zj5Wnvmgbv4oDVzL1lrI8gDNqtkhtlF
5tRCNxli8bKIgvbis8WJGp5GhO5a0LlCvtDkjyL2AcYUn6JE3KuomuH8pCCYCXusKauTYRQHhuEf
Zj/f/Hl4ROhoRqFoPcZ3QZEUTs6BqdaR99oySzv0Mh28jIDsnQy93Fmlbk96fia89xRJ8xKb+GYZ
oSRC4yXFW0gNMIgXs8liE/VT2o7vYDnf+lZ/pwmEigFtiPY6RWSuT2hrIM45bKgaOK8BXZUVtLe+
LS6hehyYAa2rPLuX48PJGAXKemEJ8pVSB+6DvyBmhC42JpciXuNlRzHyL+0402KZmjv/Po1YaWq1
nPvCf5E9jSeMljGqVxSwtIMCLFY189WUFDUnDNcR8lZ7qhLk8NA0kC2qG99Qn9Cghvhj0mthtWVh
ysT9q40BUlsxsFf7EvTl2iWDux/AyGj6E9m8WylU7PZM5Y2nNBwOTWy/VvBFp96GDvzwTBPkXLXp
8ocFBzCAmGLSqS9g4ZLr+Axt95bgLAtMbVMF5QblB51wMlATDwKGOpXglufrCfFOwPF86i2TrlvC
MfqLVbcv2yZeqMcmBnEwptMlEzCyeGmG5etovsEg49ixn1sSyqZ5S07Vc9dqG31EP1gY5DKiKOS6
VaWhUXd1vD0bggDG/8ay3hcCpEU4WlvJENdmFygCBnXFmXfqqm2+fdI3IMUB0sJXz0eM529R4Jjh
MSopDXIz2Kkr0Z1wMUyvUeZsa2Q/yAKpU+D/udXOtGi1hNaO98h/5D5S2B/OOB/SvkDnbRx6QNTU
5MNZibHUfR6oZYw2W/csuwBB0YLpNfFVBZocPEyJt8m5fCxu9Dr5jZVJk5J5RY2wAgfpSHXKeiy5
ZlYv6OT9fze3j7cC1EmFxN7huIFJUV9F83dRB59gJnxUYQzicahW9nPiGZu0qN4FSoAOqY/Jboc+
hEA0kjUE/NYZuaz/NWU1dWIs0Y21b6xoyXuYnvRBvY9N8jPM2FipzSZnz82UNXeiqDehyfi0V40K
D5arZxSZEI5RZhlslvEY3S2UHZQQwwuTQ+XwXahvxyKD1RzOUWovXKDiFRqtpPZvboiRgzzu3B1V
aB6BBhmmWGT+iJ8Lpv64XqCi6CjI81n/8Up3g23BB+rE+K/UXGIqBmV+zFU0RrnlZEOersVUWgup
ZAkQejEZMtCa3cWa9goN/FeO5V9qlwn5H67cAj9fT3POo0WzPQ14dAPIdv5+AJ+VW/m/rgVt6ecF
7O7hZtnuP5L6OFLqPhqKeq2VoFc5pyV+/8239IhiSEF9weE2snG2jTkdMsOQdKGsao+s8Iwfee1j
9YOzoiGHA8oUmwiwhlHSVMTJEUS/UYlkIuEugXXY51rxbbuwKnwn3HmSqTfn9WkLUgjBengNCDda
mUH1Xc941G3CKqBe6LST20ceDNcQUvy6ViOn2nmQYb7z8uGYpeSXO1oSEkaOiiiPOOBIb4er+c2J
0lOGPwgUIY1KZxJbuu8fsP9eB72x2bb0mpfJ9Jv1w10bPOQ+8pncdxA5oKgZfHk73I6rSuovdYiI
senz46BlhF8kZ9fWn9V2ymTho+yitVHbG7SW3Iz+aGXRG6augyCD2IuKczsAhGmZNBsJydRV82E1
8oNJ/TZJs500OneZM1oUbktQBQUytUZ4VJw0j2OQ3VDSVuVd1OHSrE2IlUzAK8khqm+tC45IKEOz
AbkoOM4Jmz9+LOTLEP3CncjqPZ1uZhoGdUWycY2MmHR/1/vRxSzdj165fCqksIsaLvRKd4weSwZs
kdwkEECp9AJr3fsZDDsOmGbY+Ui5mhnOgwNgNSovLtaLPuzhefmDu2w4GcU1cKqO78N2ICJST2qF
+ZEkOpJyN2BcLt2nGcp1ZrRsGwYZ9oHTnerYh6kTAEm0lvnkPZu4q43B/yuJhm2DjtRH50d0816b
zIuDCik1onfHzB9ZHpRgSKyfPIac0+j12QrjtcOZzh78FTD317iWlChjaUNny39hGciTkc3ffsgx
O2sCtIBpTWKvVx6pgZdmULw6vkaEK6S7PCNQEukwh2waX4n+p+u4ItGHcBHRP50cpCHo6iVYiYdg
fiUTmOlgAgKXJUjqzBsZsh+zY427uCT9Lhmcb0sfN3FEX5M+eb+qBQD6msKYuYBcGU3mLwZpP3wE
I6t59JjrRUfWKAg28840B8hyIo56W7OL0Bs/lTpQoF60P4lZ+9uYA+7s0YZvmcR5cL9omdejtgEN
sw7Guj/OrrZSLQTm/ctBMV/M1rkEpTwMxXzumunJZmd3gvrqC3QPPQckJIrLuEGDG0C0GPTqaYh8
9VqUDiaujHB2J/nsgu4T/uzOBmii8XKFFQSfts8unW0eHdhcdBhJ5kvkp5NhcezIfyAEqiOM1Zft
r9kS78YRK+ddHxjetg3SXYTBM0kKwE3gotvI8leWAY5ghqfkay8tHgWUEHG1bZWYfCT2YSHLBniC
L08l1XOHGTmo3ItOXxWV7SELk2PKflf5hKkG4fAWkt2ad+2xaYq/ysGEm9Jmp0Q2rkPF8JJqWqTi
pWh4qgbc7oKZ2lRVu5BO85okyZSkzhEICw/XlEzEOiXNrcwdzOKYg934KxP5PeFLpeHNEczAgeQM
LXMtfXyzPVC+EQ8pL1hKLsLUXTuC+kMM29zEp4EZxKkyGelZ8a9GAZvm2dkccetzGNVz3m/IiQ6M
MkksFh2lqi0BFxuSPAW3tdCcjE/umN9DzIp2JpE9mHCc7RktOlGN6u72Zf7b2tG/2HJfE0omKoaa
t5RWsOsLLfY4wTCUK9ur0bfP2JOBynUY4qZnM8uvSeWeIxenJIVvXTrEONnPioE6pt6rugKHVrYB
RsyqcaZD3FMYWLRctMjtLYkdRxfyFwf9FR4D6r3wmDjNlyphIjc/COCZBeoBq3DRwWU7VVzyT+N0
3uLtWBdduI6FuVSHY/VchKq7gy4wrtwdcR9rG6CykXTLEXMgnyc/kmd27GP/bCOyVrpfzHsaaPO+
LwCRIL+QI/HIOqmsGRMov42NZWayh0485m4JN5aNIO44L3FmmHE04JZ6aLEJ2515sYzfVYlsaTa2
aZdX3YQSPUe6gOkJ+rH6HOYAAK510OqRzilcMFkM31SNL9OLpb1WEXF7+Ad3BUgr5ajwy+JcQ086
DpX70Ou85HBcA68cr1Qv/jDQO0LFblq/KbUFFqNn4FAn6kYnqtbhYG2guy9N0NNOYe9K2jkmh9g5
q4ffgFP4AC1rGni/+HWy62KKf9Gu9eY37mroXx1z5WAXJsHesIcNcIrcRz43WBiNXY4bQuqcP+1l
bYjD5IMkb99UhUvxDptLVVUx/LzsbgzRhxtaG4v/XsK/tMJ2OXNAG3TOrIxJXA3eVJlG7GT4PtR5
MMr9tZ32+9LU1+VQfwQmRjNOKm0wXasOtge/vXFKynY00nOPOsdaGoH4tROoduoc1fjUZaoPkVCs
5rgMWO7R7+gn9zb4VDWmSXlWYzCg7w6O4g2jET/BlXC2GjmhMol9ePhnogZdb1WfglH/48+ICjBZ
bH0tgCZbQFB0do7chdgUgmPhAQY5Re1ltslaVM6q4B9Sv5FN5jCxo/e0BFKdSZ/BqaVg1+lFcZF6
wLrqr4hwimUiUZcockZohgyzx9LD7WG/BiSdLTTFUPVnYKEV5Z2v4fwVxGsh1xOWvSlnY9dq8jRF
wyqLMMlzOuOskuzmUTA1VkZjP96PbXKmz/mMhwjeofzvVK6ObJjALxPHpUjwLhcpf3u2Lo7en4gV
WcGCuNDu/3RTfAGcFRvjbYZ74XmgVo1so9Z1MT5MlnZT+ehv9L2cRvo7zt3IwlsHZYS+lm6IlRsb
29QcswU8pIvEPuH1/cXpQSPEqGBj+kQDym61opjJL3RAl0AsKIx1NnKKk464KQMMQREwB2COUFDA
dOW3k1on4TuvzphsMZrtc9O70xelKE7cR9pmZ9B7L8CB1k5dvLaACYtY7iUAMbWP9GG+g4P3W1Ty
rmflE88SL/WQGLBB26R6/QPf69s1eS64LPguS160K/5sidhiXSIwB3CL0PHfkFhrKZ1DitaBc6/X
YqJpuSACVSTFRUd+D3HTBx4JmvstAqHIpiGNN1ztKj0C3U3n/JeA2j1mnyerYWWlunXFOkozjgdQ
dWRmU2xbdobI1U5VbF/pq1AJyJ1dDB9t238MSXfipfquOjQad1Dacp1T3NpucLC84Yj+4C/OWfmG
lh1LByYISNrNLFOXoM9s2czY5rn2zsefWnjOv2QU6Byb4ic2mYE7MVnq4dwBJrXNZM18GHdcfQ99
jQM9GNE6SX67jg5aoLNFEfiCxolsAXbFiool55uc2Xz1nMxIKHzEvK5lydIBmvXtURdhLsb/Wa2N
zl41RvUPixrPJPDdXiYn3ypOyJNSykFGcJx2OJeFI9gPT/5LbcoZW+krQc5hY4q6ftU5Ls0nELXl
W6QLvLmMPmgb93xLniTDxvODZSmVqaYn8TWhpoi9fmNw4vV50Tlpsg2LYN9wVQa7gls2R88A9GP7
gJlDAFmsnkFCTSyt5pwn6U/sYsz3evMXE8k2Yms0O/qPQ/SNbmA3ZNaZonzJV8CQhSgJtm6tFu9S
dogdsXFQeedjT4M73Lh2u6Ehv1e3LUBlvChDY6Mb9r++DCgIHJvoJbyRdn9juHZVbS712ss4fJbs
vIkM12GOOsBlMJXg6NH59Oo+6ANmutYh58ZGyCpcxVjJN0E9PYK4OubCwdRNrzRqt04W3AzlIfUT
6LFWd4otCWh4cikby/Ogd/D0tG1s9ahq7GVhVOEKISqHz3ReipJp0tATzgDlF0BjqDtvmt18qS59
lnicdY2lWYxnPyYod7DSn6ZOsORBIGKjrMLm2y2KZ4LnvcXcgp43h/Vk+O8ZDUErRPLmodNlxABf
i8/ea/2yrdMf9ZbVOueDdb9CZrGYS3yRPKdqfGD19rbrPAQpPaChFhlcQPivpV4w43zUe+09JRrM
i7MT9SNQT3C/RuzSfIYaONSAuwg43KocjlIgoqR61Gnb5RxrRiM82COKAF6vhjoH0F3Ha+PhH4Dv
9g1Bm+4yTUvZmjtvcmkR9MDqWnPAcE7BnZQOIGxGBbWfra2u/vMQyPCWfODqWauPZ4cTcikNbRdg
6GVdlftuSn61Ct0Wr0lZZ1+9RTfMGLkrZqO/a9K9RP58zBtB7w8ZaeZfap5+uhAMfC3T3gosEKrD
4dDdyAkwWMjB+NA58ac0ghDyHMl4Y+Rb3scY0QrOi1U8gtMVMUAxCZzaJDt3U/m4sYy0JjBo3Mh0
eMI09qGaiZYwNfUOaG39oGv6LSq9TdXUlBnodqTq1g3ZasiDbWANDwNvfdpOX36b/gRV/6XmbRA1
7u40HHyvfwKrtk/xcldBvsX5NQL4EDu010qaDggjwGjhr6sZKlrM6zTojlaaHeWQb3D6JDAP8d36
+0Zv3hCP7Qi4w6hpkvxjNdq9LNtb2jgPtfkEvFZ4Io69Fazz1odUrhNzlHNOzOzxjxPps1eYUOMY
JLJjqmfSZXPxIv1qDwLbfwlaIzfdZKXN06Fuv2YLsN74GAjF5eZSX7vmy+CzO6VfaQTYIR6YR2p1
gOkSuQY7oOGqWmMAV6xDQ4VUPIm74akokyFGbmGNaBbxxuADO9aaeVd3wGzb/SDHJ7UKaiW+E1hb
KPedlyx4eF60T9lO0upP9u4zCZdr0HAMwYNwPVMuuGG6l01xs4P8rdZLb9X6wWOa+0PbiutEAiRH
qoFu6nQek2Y/9qbBKSRYWSG1KzlI04IM6Esjq3fD+PHlfI6H/GOmp1GClcqYiJs+yHPjXczYINzo
UFacjELvA1cxKOmSEsy1bNQfBqmsHWxMNYGmVgmxC7v5uMNAwmy4PAP/f+mzfjd16PYYB4T1dB+E
fwpFf0clMBNcIOdh3/WBswIvtmg6yievQGtkVJd0ys5xBAS2+TZ5WdTNI4xc5HS9fq6I2Aj9ZJ3X
xtHtwqepcbajG3Jgkus+dLaDPtw4Sey5mZhEuptljm91k217QRq4me8E5nvHGT58Z17jSr2Z+vhn
TfrdxkQtZuoX24r+iIIrkUOQxGgHl3Fg2taE5GwGqyj1jnyagdBs1A4Tix1phJ/QO0c0I1t722P/
idgJg3L80o26RM9efdSMFVt9eJO69i8b2dz6PD61yHcE5oXFRD8LOf2lNNlt6Iq96GlxSlt5dcAi
YAyBEweywreMg85NKwWCsT655F59Dudq0+T+Y4qtZ8R2yCim36nK71EEITGs900aUNXZ//DYw1mw
OTrZpbEm1pHy1rHOQVsd0JXeI2d6SS28Z9SLQQfVyhKvkw1bjsM+WiRbpiPxAkm8VoKrBu0R0U00
f/kSLAQ5maYdSrM/OUVAN0BGj6nLVFaHLK4yc81D3pGTIFGoNRSWTtU8S7TURUjquOf9F/1xrkPC
B1GBdHb26qcahLJ5WnlaXCwrfzx6Ezlwc4F+V/0CdtZj5RaKNFCfaOlO/K16JyaEwb6DcO6Q6MOu
bhKSG/JwnWod1E9kA3K8+mELKaZFHgeGszbhMmJbHrDaj8mqaizlUQ9eHHP8yqLueZ66i9ckr10n
b4Xl34BFBwthT6dyaC6jcnPEcMfjfDvENYxE+sVlBq1xiD/x2pr0V0J2l+TNT8aHaP1/QnSrWKr2
cYar2oxsuqJ8q6sqQ34/kjYg2pKRXsobJk/9z3KcNnGOQhaItSySo53PdCHxs4n5moZEd6nId9/7
tOFIWbbYUK1tqxnEuKlrKiqh3BHTsR0Z2S71Yr6wuIgbQbyFOGhkuaUcl0rVMHZt9IXRThvLo6HN
ByOng6B1ctNHqbXOp6AinLbbcvjYeKOzZvEMi0q3TnIwoxO727tnlFjbR85q2nCNgBprUXPE/Lwy
av3QoC1LNXUgDzPKkSK6GDNPlLpxWOKX6unCLaCAYq/St05FjJ+TXz7YqKt7+dS4wbNfypsl7UOU
eC+cxaKbXaQzYEKxcUL3ycBRiEv92HfRz9S0P/PguAgt/KfSwGJnWt/2SG6Fq/0yGz2mAGa5Pcl5
jsNjMTjgSYGwqC21ReFwqUNosYmBN9whlQ2jef3RzvPBmrJuNbeSsDNfXiDDbEzd2INvENu5dHcG
L6ZuRjXeA0/KAe4ItvnOOvnoZuYqSTZ1M73lY/oy2BmZm9N8sENtGYIOfy7o+i3nlm4/wE8DFrO9
jSwZMPgAdgRV+HekQuZdR12FCDC25s+p9P6lOSTl2NZ/G5AXjvCugWZfW3a2IIO6GKYfKLsfVYEm
RSA4A0WAFaEnt5dZGNqW8FXO8hyYySHNLaI2B3ErakKUa619TZPu0KBNUg9q5zjHJHP+WgGDPnJi
UJZph5nAOcgJoT+Gd9zBEMgLFpndq1M7cVxBQsGlRFdRp8SMNpwpv9F2LrKesnGOkxtsTYkwpdG7
pVFZuxKIjzGw6wAw2KXtTLmNNXuJ5+3Q0X4qo/zVK8kztA3GQ4jOWrc9tb2nsru6Z5FWr7lVQeud
nlKrv6dBfoLg0qKyzAJMeIa+n4A9Y93FTa2h9cvz99xzN52Uz2GKgMXtnqJ2KnZK8DGa+UmyLBed
6/4bovknbItb5Rs7x2ifBzYCN4RzKfU1xtFXvxuObqA9y8IjH204ScchbMb68tMMrQSm4waAQORt
pdsSo+C+6Lg8FXnsRFg0GUVMZloU8JF4HXXvVTM8YMnFbxSXux4fp92PazaXpeTRmSA80gl2/0aW
Td3GByMjixDoy6oQ/YTG1oXCaMMgR9blLKs6QY+E5qmIGe2aoJRQxURKgV5yLhnYrsdY/+vcaFVq
DknQJjyPSgO9kmhQE2rxbXWdA5XVuDHfhXOS20t7MGwqCfu59DhuBILoNux8hZ0YUHWtl9IN1llG
5wWLDBogExpPeU8qmwEQO1RMbpw7gbqPDXmbdN9eBqa1xVe4nyZlzg11DpLAcsgAPZWx98bsgXyV
FMeR1b7WrburIxqzYVyhRvVvshlMdKXOZpIN7OBBMKJwn/opoKcuewCRHUTu8oR/dF5btGKabkSO
Y2xGQ0c7Ob5Nff48m0Gw6FGDS5P4EbUYjFrba2Z6p2j81wb5YRTpp2cAYNYDrGzGNS+SU1/SGfOn
qwyZXM31vdC8td8Mp9F0PsA77xtR3y2X00vnADbIvoZQ6+j6W0+oGVgMbv9tVu5f5AcXxKVkzmfp
0TfylYVbektv+S6C8tIROMorpLw1SkafmzRt8FTwnMBwyJNzMmISpXqiLp823oCGWcgIvbLowZH5
/ibGOkxD4afAE+Fb1kMOvbeCLr5hcTyaetx6GZoHYuqizPiEqnEE7itBopZ7LyjumT+8Gej+3D7d
WxlyOIxZAGqmgxHUG+HUkNXr+JGIkctKUMyZDGqESRkvDoOJ/0gpOar2WcsQx06cUXqXKWYacMb2
pLyARDjFQX53iuqQdvk+ScqDuh516yv0PMg6f3GJXYwsegqb9oVIdhpu5CLy6VDD7eLB/0VbYyAH
qM74A/48Sq1EK68EAH+rX0DX5mCI4jB28hcPIHEGNLuAalFNW3l5zwJzOxXlVclVGbG/oIN9rsm0
YChM1iyXXbc1x3pC85jNF8KH6FKq+2/SzJGQEya95Xbz76j7WQuP/JqRqVnn5gG0IV5F47SzkWLW
WX7qiZgAOnHL0uKA8eyYGO7zzDHJLNy9H4ibk2fv0UjrzbB8Y4WSAJTB2NkQbxslmTpoM8MxWvA8
A+Ecbgns2BVYYdD/jjThEg9HAUy+kh5aIT9n+EA0V795HtYdtmdycCl7xmwbp/NJONZR/X9em/8m
tyN2VayzXC4xh/2iWLsGiEL7oLlkqfUX5YS4WLqXvNRlL7dsaw/oddOqjYw3AXHww/CFQ+ib06+i
rH+fg0Q5Oq5km+CG9UJJAjWiRqBtfqgdCmQLGV9vNsjzQDmFLd7+zYnxUc2PJBE7LyOCGc+tpRXb
UVAth802i/kAk37Oes7LEpaWnh3NBEK32Z/tsriZVo51vtryizdBO2MJj7d+X9803djpCraGv3HV
ejhZAfcDQR1RpyfZsS8ZwzuR+U5R80fgA3QISK+1ewXvQErBiMUAbSrdiunbkhTx7EZfZkmfjFwW
CylAdtUM/wPF458teOlGTHAKbVyarFRkrqdx8LdFHH/OmrYzaCuGaXTws/w8ptUxwobJzGij/tUU
2brhOOtOInL3y30aTRd/9M7pMH63cA1gw6Zr9QsKL7sJY2Dakf+YLH+rTiCJFoQMl+adqawyhjK9
1Qt8QeXL2PGshWWDmgFp0qInPWaBFX3hNMFm7JL7JP1jzvsgsTtF9qWZ5nd/2eDIj9Loblpn7ls6
qVihQcWZCCJhdDD0yP0fIyvxaE4HLa9ZejHIN9tNH9kwBxv15RXYUTpy0Pos45Ufm08WjYUihl1d
jwcgKMl2cMt/IgWqAhy2M/J7O836zh3T75HHjMbxkud/M2f2pku65Ky50iGgTHxRwhJK1gI0aDyG
T2YFQDD9HCNQPF7a7tGO7HXMy7xtqvQxoeLgGyxWuPhXqecAouJVgCjvESTO1xxx3jc847dq5l2E
Ro8ZC83BWdgFHlggXCWDBR8HIHAJUBOIFIcSolhLD2BRItLTo2Bn5hARukg7RIzZEdQPp8qqnjkB
Gtu8SslfVtevfs//cXZmu3Er2Zp+lUJdF9Ekg2SQjT59IeWckjI1DzeEJNuc55lP31/IdXDsbEEC
ChuwtzVkkDGuWOsfSnjp5xQNjyQCaSNo7rxQXowUxLFy9urlUKG605R4mtfzlQMZGdPzn6h5+Wst
pCZEjjheWaipnqcZ7jKmXryno0DHua4v6wgvvsQ+b2fSuAlCK+T1gK/VkfSB+/QV9hFokfkaZOFZ
VYszD34XsTyoX1Q7IE8C0iyzqdkVOXZjKbETB2odrgDYoVWVkIeO6p56tt7HNd6GASL8dUY4U7Ux
/tmT+eZL/B5QBOpuO9/Ckb1wuNsTIDaPUVIp+feYGmUN+nvh6uaIGRFHK7C6psyuwfWmS8MTT1B5
uUjKWTw3tk7OxNSRotOn+tiQxVq7Ihngg8feEksnjjM/HlHEqKJb3ErqfT7nnGK2562sAO0x2XZA
0fsANzJuKuteh87Y6Xqw57o/XOSz5gOfKsj92NA/i4GsM7oq8aYfcrEPkRAkOCrMlR9alK1y4jMy
0oll3WSDzDJMbYfqrjVle+4baE8nRvBStJq5rAsyL16VXLmQEW6cLCSRndtOApMfmNVgj0c5at1a
H2rk4g2ZrrjNIRoxBQAvBgQZZ2pL2DpNDS7pur10kh4xCDoX+IMbL5gQWHxT9DzUgcmiI6AD+gtM
DqcKxAJyN7l0Ksc/z5WpNKk/sYgCdJnnOek2EdZIizT0kHXXoRp4oaCySrrguslzfBINg0tAPMQ3
ThpKtAfHYodsW4QqQTZsZquF0Gr41m3dUrVOsqi6wWlPoLQCSkKfYcy2PgV9MQ/9sU1y95y0Qnk+
6Yg8cOxQ7DbNchWPrX+UoqtXsTFlt63Reze2lv1C+uWnb9INWe7Rv0FT4kYN0CBAm2jVFWYGH7FF
PMKMfKqDGFihiguFoM0GSgl922/MLLL2ZtkFm9lLnH3Tm/HFkOkeLCcnPg+63FhkmEqu2nGILiIX
UmEx5eFDC513U+cSuoDTgbQu4ZtZE0Hu2MfdOznf6SK2bHNLCEsUKQZk5QyL6pA1xktkE9CwdaNh
I0E3nqXTVF9mTf9k++Q9wADmW8pS3NPLHKZhjo+IztmyEHoFQBiS7BaznHhdDUGL2G8D/7bEn6QV
lY5WR5DCmGv0vd355q1nz8kDtzaoG1T5EKjQeyoiObB+o4G+UhSAqD0oxOhC1sgKd6ENsH5GZqCl
0jxqmrYvgoY4MB/jQwvH9Cwo8BzXEat+iP1K3KeFXsWgJL0YhT62U/aNfIc6FleSDnLsdTXgxnMu
ADg+NXrYnHMLOmvsGcw9YGruFRVmZ2PeNJt+nHYwCQ9hUYDxx/EpsRBkbKuVBSAyzWLwCiYnaWKh
lEw+5tE0xmOaVXCzY1LHxryeMIXVSkozvW5fBaiXoY4p351MrrUAsBfOrAkBT2/VmCPmBNLYIFvY
Ew9RvOGYuG4r72lu0+eqR9VhLsgjtBL0DUgLRAPr/N1ry1+RMwN1xAA5cUcoEOC3SF9R4+DY1Vwc
qSr9WaQ+r2Jj7juTAGjK/hJLo7VFzpjb2k3cTc8SEqrDbuoF9Y1rFEvTTnd9Be3fpiM76a9aMFBu
CBkUq0m37H61UXgd18mFPiT3CHQ9tb58QuAP5or018j1Qluyro0GS+LBynBInJZIdF2Y5XSNdtS9
ZZPNSpNV7VW7UXfuprHdOFnwGIL4l2a1KIzuoRqR/R7IBMpcvwkpdtHNobYsDFX0QZazt83rvJHc
3EeOxJxM4hnkU3zyKjh4UVw9RxOxjg6y0eu0ZWZXACxQOPmJth5g/hRmr+EamColMMeCLgSogY6z
2YA6silc+JV201bOrVcWD27q7ascvqSu9y9TBZdmCF56g9KkRb19hNWNWSdWorm9nwOfsmIKxLBG
N+hsHGxi8LY6N4saUW6Ft/ceo6q/cQPtvomN+6nocUSML0VbH50WQbWuJNWJPhbkQzxGJwOaBPRQ
/CU8CjngQeoBtT8sYLDp1Jfu/CqSeevUMyebeZuG5gohE/A7HDdZSJYryS5x18LyE5ih7Yl7XvSd
gO1+VsW4UIMb55ZHhx6jjmTc5RSOlqgypWjr+rtZg4ZQqwQOvGTcmFLsgnkgrqyRuSTZTcLQuU/J
9DoSjwy94SIs3rj9mJuiNe78zm7Yd+K7PEHhe4SMvLDGcTHlebwg34K0RikOJZXbqJjI85FcoioH
T7c3b3IoMCh3+TX2J6jmjmRpNBSPsBr7VU/ZyvW5XhuZCXiOxtMi0s+aCklgdQU3E5dcAvmthrCi
GscLpaKgFD3WnQMmOQOyWoawKMP7ImHfUW6MnFfnlcT+3MxhuRT3YVQckfVMzkxpPDsWZxHKFjDn
60AslNp5WVLuS0ZmW16Vx9bN7vsQYeXUgYaTFGhX+tKGLuG8GnqOAUMFYUCHFqbkViRwAyCjy8gA
+0yGg+TG1Sg1LpeQQH1zO0jvnAn4pBLj4WRd2YNFNDSGexO4RRuBw03HuYfshaaPJsJyndgaIPeA
HSzXMSZDXH90eRVhwYzNzNe5ee3iadjrg9U8JtwohT2sldqZSr0SVV0N+ggONZtv0iCJzid4esuQ
rTByIBq3KJ5GpgPzVEPNrDXTBXc9g7RY5CyzselQxzW5vCXDs+M2MMoS8H2D077MDUqyiQWzuFfW
YAm5srrpbit2chCXXPksPs2/cbuAWMGvIeixR5kAqICnvxiaZ4EhozAHg+7KDCeKSq6dLTNwJnM8
oqEI9gAkNqJ+LNBgK3sXXpma7tbgP5ObILJvjyAPdxmJi22QoH2setgypnNB5SLX6z3aS4cqbzE5
TlZNOy1HQ1zItHsGjcbmMcB48WsHGaQfIVIuTYRZlBjekrCj2pjtGZrHRguQTycsMoGbty6yiU2m
6gTdsx9NvzCOCzlN3QO75dGe9A1mx7+qBIGbFg4unjM/cuDFeach0dyNM3UrcGIx15dK8x4DLXib
wnIR6uZtUk/4omgH6ha3cmh3sTl1ZP+jYVFaCIiQc1xYmTj3SMEWVXpnhcMN+Uqwf8WDr8gaRXo1
NcHedp03ZP0WJmAz4H/Vk5Pq+xj9FzebyCCh9TS7t2gMXDbUDGTirREJvukaDMHJSSzU2dDDXzPT
mrSGzOpN1RIo+rXx3NnwvYnft8RlgHNgmy2lAh6Fs34VlHWGMzI/XcebMiybhRojQvMHENY3mpgW
hjE/aBT7xw4dslHYh0jhqG2juQj8/C6YqxtPhk9dL+7ssdvnMrvISLO5c8LWDq2G/SLH7BR66IbY
+Bja7t5stfM5maE8cBxWcJFY1Uu/9XlZdXi33lGtPzY9ABkcklP4REnnpg5spV7sXYNKerQEnssk
dtEo01dtD1qq7Y+Qt35W3SZxtLeKYyewcwqrLI0cTZxXpP35Hr5LLqrKLWgnnvH3X62HKFPxAEfy
ppinm6mkajr7dXeeOzGQAC5/exukgVpvfEKRYUHNbTkHeSzc9wrRvFTHuJYC1ATEqGYpdQalRE5v
1GDCW/XFKC73vXY9plir82Y48I71GyYYEmY7ZpyRfdUib5j8VI4lNOGi1spfSGSof4mhvVAzbQSm
3YJ246khka4S6FF9/RZk3ULJ2Fh5sLdy7yybQFffGN5rpCVLb7rmzXOfE899/feH0w82WR0uJqQX
QS6//bszqM6DHSBkTG74DBwJtPwBZp7SzkYheqXWZtg+mqp2mJAiuK6JbvjUhPw/f42oHsb5D75l
ISDWlPEyNYZb3m9GZgCaRU2ujh9z2df5i4QyE2RFjF9OYLy7DT/FsAiwE6zmmAHja+qTcxLNWY64
4RuPTSxKKpfn9lPvkscsyumZVD0Kj1ezdxQJnkTmpnULUIsb1bkjQuS+fsG/9Mb7KX0gXKWGMMRR
Wqi98CKMgyYOnFSUF6+H6UdVFP89L/iCgwgQz5qLYOHXL4HbcsFGUsOF7PZEQw5x2L+fko9kUBrv
gMVpYjzIEntYlxAdiYnfAwptIHN+8NPq37+Hno4P5bRWfzHPaW6EksSMyabqbMpv6M95QL40vlPj
Qvs1JELjobPjJ9Uv/ODIbiwoW/Cm1DyWdn/PKEnygvSU4OXUka8ITLnqlbGAhspR0k8H9esMcFCp
Ofe7p9RaYAR+/4N5qpVX/H/nVHs16gaEkNq9bW1zzVc1EvSie3W6XsGmN0l7sOd71aztxDtaGvzr
ASkRfpKP51V5DDXd1CJUX2vvaZu26Fj+5O0755EfmYA6MPIaKE9+aiCX1Mnxlp+g+pVQh6wLMuvJ
yhnHW14oDLy1EQ/q1SN06AvU7/lqPjtb9XJ8gDr9I3K6/DaFYvViaHitVbNsG6qRujG56q6S1Fz1
7XWJ4quHPQJUILVuVbfxzV5ECwdDWAaViS9jC8lmBj6H/ggALH2v2JWZQVk1PDL6tMFca4G5W9ol
T1N2PxrUQFxkSy5FdGF6SrYSN+IBvx9GmhGN+Bgs084bdg7bvpDJVT5SJ+YB5uKA2PEimX1E7u31
x4ME/TGAKlJEL00c7Qx20Gi4DSqEwwkPoX7679OwEvJBYkFH5zIJ6Fxy27SNpD4cKfx65INJvjJp
1KSI5nrZK6lDeR+xz6gRpDt5C36T+cz7kwTdqfMLXByTRZ2g/JrnJhvBhJA2wQLbjmpe7S/8Ii/A
n/TWwDIRA0d+u8rtZJt6P/rxUuvu+Uw1DHyKkf0em46SGkIc9H79Ujiv7eRtenC68iGktKKmjRrP
kPtybNwEgLMhMGHgHaHIyNfVK2l1v1UF0n8/geafizwBjY0nIDZQ9nRe+GiN5Legw8cAnUTjwQGR
oj6R7wNyWnhTtFc/rnYk1JRGQmeOO+YomrVq9oJ7SXKw8Dc8dTuIbaez8meyvZDnukEcJHggUc3Y
dyG4tcotCuwFkaMLcy654l41xMXHht09kMI447DmLovEB1NQgCt23Ds8s8+wGI94VkjngOpBQShx
GQoZrACGpEuxrC+YOfU+Min/G9kC87xFE2/gHqI6G5Mvf2v1q7iwMIEmG8/yZ4DUX2a+Sfxs7Yz1
GXOGR1Vro8s+RsujMtSMzcei/71o1KnDyLO78VPBNOBO567Utqc2jgxHdZdwhLWaRBRWkUdhONVa
Rr2pKlGTJs+Tdph7obEYVirkHtfJcKF6ksFR094VB1aICoR8Lu78LxOUz7CbHTM3TL1zS9/rMfXg
6XbiGs5DsBbUlGLTwBhArRqWCf/mVEsJzHocMUsBikwceFmPP7m9wd1Ur67NFKGrq8hCJZNZbTXH
UQG0qiuehy8Mk3hMkZHUuQuhpL12lddik5zb+att/0xKCBcIArD38bPq/B5BcnA8Y3G6mBxLvbZp
XUt53wxvNQqdNKhXQPb1d56OiSJneIb5irOpoXTF13KGU3JxZYvrUyonAEdZej1gQ9WO/XsvilA6
BAXdtFeRcePK7p3vYeV85guA51GDMfNKH2aCJ/SbgZEExoYr6aaFUCP4kqW3SPjeqtfkOWZyWPQw
DBh+K+Mg0oq3ogL8kgCWIDGGYTXI+MvR2IJ6JKNewzchiM3qZWoGO09bZ62x8bq7358RGRVK6/oR
3b8LTymeEm+pOe4xY9QJYbYPajEaRZgs1StaGpZk3a366LKLX73Kuatokg0tHJa1RW1uyM0r5pp6
HA29ILYDXpbTw/DBOeLo1KTc67EXrXryMWR2BJqGQ9U+RIq0HSM0qJmYRDhbeirOW9VvDM/ospGE
P22zoFRkYeji3iOAsMgHfKHZ4gY/uYrRR5z75qrsJflgPHzDetp/DCcrBm9Mdh9egAnWDYQisICo
tkzDkiG0xBsTk4AGrNdKmCkaNo9dioqrd5jiS3CDSxVG2g0MxSzfdF6LzdDKxZEobXAaINJKumt0
4/d8jtoT+OyRyl3XEAgx+fgnbbC4DNkgdkt9jGFNKwgUzU++NzFFoF7zaBZRDg/V6JvS2/nac+M+
Elmw+3iFCevmHheUj325JQHBFqcCODWBE/8F860zjiZeVjmiZMmb2tGMHzylV1Ej2wYpSxSOHPG6
M6OmzDHBcgPureZo66iDGibSWVC+eTZ7g/mq7olNGlITv2XH5tvQDCCZgG503lQe4t/dilfIpq+V
ti8KP4Q43kFteTZEFbJFL3OhjgV+o07bdUocgt4bmjck+j4IJzPUwXjHe5lmNOwk6YsI56YB/Rwp
rqORAqDNnjGQQsE9qGe9MQa0oJpGZcs72A7+g6wCpkXPgqGf1PKppwiWXXetDqlcgI4HOGbTPfR/
iUYfE08da2rLo6vVsPY8QKmjzrsONDwfsIFB9srr0QirY0R0xks1XaYcyig4k7MC0NrYzEd6d8gA
THYbuKoq7NNR6LTo21DPlpFZrxIHzfyybl96fcVDznzbk/cQwJfQWcB3CpTSKXkDVFHbBS4Ld7PV
bQujOMwduFd1ARmCHfZg6jL1O5oDMIldQnMeBmiDyQebGwEN80ZEmAyngFMVtI/jCLAChARdJYgk
XIe6RRqt1bQGg4xNyoXqgxp0B0EmfWC47tnUkurgPVpCJ9XNYoJI3RKScY9iQvH5ShxAnYgRBJL6
YwNEktVA7d7tqktmsYo/ouuBM6pC3I2YghtGRalndA3cBRKSye0tirZqy2I20W08hDXiPNADeS2T
Zt9izs5sUS+tAgBEfVHbIwEFqpbfGVGmUF8mgPXH5ow5yc9KLd9jWA1jec9UY8qrK44AJswUqUNz
KaEYgeCLkFrgTNbRIuPX+T2GgxnE6mqodbpIPHxk1tjr1EgY5nMQWUsWtUoQKNoMGjKUrpATF1t6
mVAllDdqbaiYzL4O0I4wxgbiNa5qH7uyakG7rtvxXocYKrkV8bp8US3CiNhHPR1h0seYMVHpZ74v
ggclSMo2iQsAThlyaUDEaMZtSUFKL5UgB0dY8tJgVTV3D6b5LFp1I1Pxo+p1JoqKo7nB2L/vLnys
ChWIbj9GqQUlOG9ysDQ8CbszC2pHs7iOb+yxXRkRFBxCvmr8GByTiwpAKkKD1Nn6RgG1tdqjkf3W
Tu1iEs1+HBAbU4doZCL9IkL3vZlL6N+uYuORxaviCYdM9KHIDMRVtWv7BKGntKV8X3voiMTDpvWK
vV5ZD0Mc35Wt+OXOw2PQwkpVo1LiUaGS6Nz4LhKEiz5OztBFSJrF6JHvBV+MN73sfgWNuKDK3DB4
nGSuoVNihYSOrikRmLm3pnzZ+iHh1XBHNhrSn4QGnohyz50xPTPZgdp6WpfQXMHxV8r0BDfaEMJS
ovxhF5qe3Bm9uUlL65as8iHvqfz7/TNlnG3dae35xw0K4mkR1vdDWXBtHFcYYx0RXCZtjpYuetmP
iLgSttRbkdb7TOMpQABt1fJQs0OX+qaL/b1jjeSVSROrI7MY7iYC+s66VYEh921AWPLYCapFWpJB
TxBYmbfZvUrFZD0wLu43NZBiirEbR9eoYeAeYMRcOABr3vT6rCi9SzTZD7ld9ufeUD2hM3td4vfn
qRtzzZU7C+geQx7VAADuJrvZmAunCHcNs2TwmguNkhtUelg5mLo6k38mRXzBsX2mp/FLa6EOmw/b
Jkd4HWwIW6GJlUWcsQcxpftmkFSoo3MV0KA3dzNKBy0W52ioIg2csswPnmtlLYucsaKzRFwEegDo
yEpOU/oDVyPcasonNEhhfcryYdCc97qAuUFJ5Xpu3DtvdNZqrqnHN3L4+x9H8hS8R8Sfkw6ynfPn
FyISsO+chc/JnNdI4YDR8YDs213wCP76XsWvRQUuEBJfXNUNmr3OvsO2AfzvhaXBarTdGOEclGfG
/D6ajbvCm46tKl14HvwJBTTroQUFfXfEfIuaQ2OBqfcR8ChdCLYN5btw6jn2R0iC6VJHxwbvICyt
enExk5M+q1JcJfQ+vMTWbjxS0+jWlWPfqivprCyVRULROJsr5Sm7QpoBCZWEa3V2sEVw7BSJjn3T
Zh9tU3ddomrBbSq4w6SEO4pgkTrVvLbHsDwvSWYMof0ovehdktddEs6cu269zkmSGUn75mtBRnLS
POtgE0U4jwthsJfOwWKcWHEkXUGFscc0xA5a7N9DaXnJGlSQkslYfdzb0HXM+3ElzX6lTq+hHfYZ
gbVnId2rl/2xwDFv4886Mo15uHHlvJlF9mL5IaNvDoDUhhaqF0WYdZ517qIS1DhlQ0IhrX20i8Vz
D/wYYNRmnBEoiFtrN9XYvATja2B4sIs9DYnsqMI3VpTXiPL/sPv2uWAN932yB2i7IZYiA8SOVHUH
FFrAsGBH7QTplRm/IrKzazlHGsc+qlPR1RtyCMGdKpQbGlnXst/laPidjbp34fmEl/AymwBFBlDP
kXLuRJ/rLJABh3C2bEhFlex9ftvs1V4g2adrhEpU9qAC+Rib2r3bJb8MiFQOYhxYyx1CVNiGjJqO
W25DKZc4NaxCV/8Vka7MDA+do3TnB2hW6PIlEdNNqjUvfjyR1tffAKWQlcPgpxyxCPX3LYgh4AG/
1AxJkuZO6O0hza1rkUOgLMcL6vgHvUHa3yTzArAy0bK9AznQNaNNmARcRty1Ls0Hk1MlVSKvNqq6
UKIRVDhyFs16tR6omgksvUOgr+cUe6+sOv852jAGDJhVFbJSONcttY+7aLcbG3dbEj+r6arDVcEw
cz94ciOZn2ORf5yXwGAPwxxfdw01NwchfIKPvIbDXTGzJLivmfiizWPEkNuN+sC4DN6bHkuuMLiM
FZDWKxX4DO0VTfUhWvHlMPnn06BTfTMe9Y6IJoUWI5j+DSvMzfqLLJpXXAW3am6bsXkRpfZN7Mq7
nK9T0rpUGaiKncwpQ7aN8D2PqqfRLdehHa0oUK1VsMiVSjufLLJ8JF88Y0ayueac125GyBTSptxb
ohLtZSixj0AJmrWaxDLFYtERx2AoLoCa7FPA92dkxsEdCXkNiBEkN9fPyIVkGlT6QQ1LE3sLzdZX
diDWPaiAAe28WS8eTUS4LIHsbkv6vfZXuABANgJlmlZL4Y8f1cowm9dh3WzVmKnJPXKyp85w3w/B
uWQtFhZI8D7fS3a8GCSvisJdRgcPwWXH4m86TRG/zrJ62I44ZoW5ufvoGCtZqwDDqNx3dE0WWhy+
qL3FBDudJcYSmtfCcOZtEtoXHn6QMbPCTcSO7PxzyNYNDMUhkWOv2jY9RkmI6GN3aUp7nztwwOzw
coA4NmkZmsiIATMLiMZdZ7jD3om8c74ygXd18EN9FHtYAlspKL7b5UJyBKrvqci3m8WV4EKmuw37
sSKC1Ts81Fijif9Tvag+BHtUHi4H2d46QXRRNPhbcsflDJWLMpruVCbTw3S0D4q1E1oXU4MJr3oV
uySdY8ckO/KdU85vue9dRUG4TafgiIPlWe+Z2zLk9JvbB5F4eOL6G7Xi64k7h470MOAQCqbUgJ1d
HxKujAkCICq9jMJAcEYAsccoaScgbSS6hcQR/4iDbOWJkYPTXKhn0KOKOilGUEaCslS/rhGDABHy
XCMYH+fV2gASPHbiFXOE+6zBc3AOfqa9dggmIG+NFT7iOLBBQeK2RZXTdNyMK1N/SPvgKQHs0tfJ
HfrzO/aLTexa0GwwGsNrYJzzO3jYl4a0twWFIbV7ln76lonoyc7si7KcdjHklIEDUuWqHCXjFXEr
reaaCiE6FSUzpFBVyG5PsR0MqrcAkHvsZoy/anOdirzEvUourRI5ETVH1fFkBt3RGEFlsJl7MRVe
tqwIqGaYlZeOksUuMUlq+KZkkhcieh8wtEB4c4EsPurT1R5NLYgeVOrx2JIVVHH0FhGUAapU/1S1
kJDQfYzG9Zwp+MV4MXSDutCHwODdFDXNZtilHMiNrx3UNor2ADnQ2n5oa/+oRqEj21b33jrAFuVj
IAUr0YKxBpjnRtpUQQpp7vrB22WIO9QtWnGo/EXs0jmW92rnL6UPnoZEVCrCiybV32MGqwjl2jSo
HaP2kLnivgjDp5jEYWDJnqAp3EH22wh7eHdyeaMbPfbb4z51671gq7U4fyLeK8jEvkEIyLSA6bC3
j7Z5AyHdXoapv00wGKBU5l+pXGjYmvD2813I9hVYzUGdDnaOq7xl8P1XBDbvHRmu/9VMQyY7Tszb
qPTYnectVGvUNabzf4VxaiYQZubbaiqpq/4Iqf//8x//6//+n/fxfwc/i2PBIinyf+QdtIcob5v/
+qfzz38QFaqvbn/81z+la0nb5J4hPEMXQhfS4/vvrzdRHvDDxr8Q2YijEebKkYHEKyctNfuqdrqJ
hzDZcmyjOP+6Qfn/Nyh03XFsHZCCMB3j7wa5kVlG7uEjEjTDhZWiAdNjH5QUwbvu9W+gjg5ft2d8
8oZC9zzLNCxD90Au/t2gG6dzklcxfMG2qvb+VOOwiubAioRIQWLeDF91X+MaMYfta5iz2UTuzM5Q
91jXE+MwM8r21fVYXkEft8+G3g3Hrx/R+qRLDJjt2PfojknX/P2EsIK60jKD+Ig6/0pPzTu8OX9+
3YShPuNknIVh6oywaQvP0k+6PZCaARAoKK65FTvk33tOa43gtbWMPdUJVSazyuhcOWSQENOJqri9
D/WbSr9/8yj6J48iGAeTzJRjQZ74+3VtSICg9fz0GFiJt8Ro5MlyEmfnxN5Ewq7LSbiN6MsH3qGY
9XVo1O43/W18NgeF6Tmqy6Xn2idTAsgXxGIty45ici+9pjpi+rFMNVQFa/fOccSLI7rdZAcrixKJ
8rwM6gA4LQVn27+UQEu6jCM5Grdf98xnYyRYhY7kyVzTPBmj3svLqGbFHUehW5czP/UDHJp/F/Ze
v/+6KUN91ul8sJFutQxPt/nvZN1bWcZJE/uA9EmjwjZeunhzt7CZRs4OswaxPvfzczdG17ogZ1GM
GJN9/QifzXpHt2jadizPdE+eoM+h9VetlDgiI3FEjHzmtU75zW7z2eKnMz1PCtt2THEy0qWD94Zr
ZunRjxFY07hKIgKalIeiHfG8MGx5/fVLGZ9Nbod9jXuIZbCUTxrE8WKyDHRPj5ZZbTKQNInNZZ3C
+cghbgXQFfzB27rABf+z+SN1XRoOm7OwPTXt/9jLozTKpRVEpDqg5bvt/NQ4zctEVeHrd3Q/mTqS
pWPpIDKQEjlpppfjMMVZqHNhn55mAOFuI0EqtEjFwCoYnB2CFt8M42cL1iUMEmofJyt1smWUUEvz
KuyD68wZloaKV/XwqmBrMsec6jvUl69fUc2909XhMjVNCVDe1q2TuelqXewgQ5wei7a+xYD4OkrI
90Jkv0ui4UELzGvXKm/V5eDrdj9dlp4uLMGCcAm0T180DzRUpSGU9Gb2gG/ltkG70cviJeIaB1+l
nUh5CzhKBmZKU6KtvmlfTc+TF7d4a4MnsBzXtk/GNkbydxgiLzzONcm3SZgSPmVWX06zZd4WJT42
nN8kGi2nuhIzLItOzxwyM67+llhNzvXXdb9ZUp/sExbHFqBFAmfBhv33rC7TpJh9WdjHzKxuQ997
9bMm+mZ+fbLzEh+YbLyesHTLPOl2B00+N4+08Ng35Roi6+XYY6g5Fndfd+8n05i34MBxXJ0t4vSg
t5M0L4wcfw/0WfOzUua/goCco5SohlJ9ua/HJF5/3eQnixWBEdugC3WHN1Qb5B97Qo2lawcHcz52
FXRWqV0K6lHYO1OfgawzF2+4PHzd4idr568W1RP90WLQ2wj4IEB3rAnlk7GHPO7skLi7yJMkAyER
7pWvhT4Ml1+3+8lWb3Go27quW5bliZN5Agy9LXwoHMcaC7bOw5U4Tg6j223TOvymqc+WKQo6picc
xBFJ453s8m7r+sidVtHRH8jfTRRC8q5dF2zz6pKuIocc2p9KEljkb7kC/wd9/Gf7as380cd610aJ
pnTzi3G+hOSBAl+x5bBdlLgPTwjnpVGHcgr5rq/7+LOxFcIRkhPVNDjn/m53kkntIlIfHSc32tfj
tOScwNO83zVFCyovx52osvfqdv51u5/NYmFzhBuuYwjbPNmPmy4L8CjPoqPKmUnsXJpOwVxB+BOv
YiB9wGHv4usmP33V/2lSqIP+jy6OrbDuO0gdxxwRc0dihBI5xZpq+YO6fKLvsM9zax9J7enrdr95
VXESBJoOMt8GvqnHMGbHjZprAA97g5umShV5QbqJwEN93eRnr2rrnK+641rEDyej6pQaLC+c9Y7A
BlB9ybYdOohqFmF7vsJlZZnDVW3i7PXrZj9bsI7hGqbhWnTgaagkUrKGKNaER6PkuhFWxGbxUOnr
AeMF8wy9eBKXX7f42TbvEPUSSdiu554GSAZShGnWsc1XjnM1T+aLhzRLxt3zm3Y+iwItB24C80eY
rnnao9Dd6hLAPvN17F5VyjkccahKa+NWkBEgr/2ANtOhk8YRFYdvRvPzl/yftk/2BoynERsvAvam
PtjaIvsFwuRNpZD+g750HNO0LZf7w+mFEu8izxkH+pLS2aU1Fzcqh4bLztXXzXy2HBxkhx3Dstly
nZOVn8KR51sRDiEYJtViPkaeBX+2zB+nyebQHHEtaL5JGXw6MSWxO7EAqiCnu81AdiAYK0aPUia2
izn6QbhTyH6RFPp3J4nJNnIacBF2/Hdbp8u9IYMZJILR0muQ97DTothdCSJclWRTafsOSoObNK+K
sOLDOKjr6psd59PT7M9nUM/4x1Y35Nj0toI+hqOHq7SxzzIc5aUE2+KE5OOp+atqd9ng5dhALu/M
9LsF8103nExanJtnR9YJvFlcj8GmAE6n8M+fAdAgBx1z9bXauYA4iyXef5KSINxl9zPUxQmZiL97
wOi7HE89i8k8m5g0p2G8hPkKdhe9GXCjTYlNmJ4vJnzPt301pddDhIvb1zP9s3XL7c12bTZEnuVk
48+9zPAbKDrIE8ApRmQd1XVS1gOls68b+mx6S4sWXJqyeee/X9bMgrGFh8uS0vJd0xrrrBx43eR6
jMU3TX06tf5sS437H1MLFeopROGGQKV20YuVl7nn71WAhtf0VR00v4aux24hRSZ43HPCfbN7fJb2
sly4t9CYie3hbf/dPgKpUCAA9BwBUZ0nuf0WAGP2AFbBDzkgKIagNTU5rb8fXbzZ2KCXsd7uElSZ
NK+5m1G//rrvP9vOXJeMh5Aknoih/n4eY07cjOzcfNSBfIfWWWo/oNhRousUthJI9DebtFo2p7uL
Z3PpEqbNXn06p5qKw00XVXJULEjD7O4bF53Kr1/pk3lrE/CTznXw6nBOD1UnImMpg5mABSAw8iEL
PSm2AgeRr5v5bCpB+zE8yxLSJlQ5GUrHrdADS938OsAndroGNKTgQcCZwe5wpUY/Y4JJgSTa+M0L
ftKJDglknfua5GpxmrGeBV5JWSkK7uRQU2cLH8Va8/1v3u+Tu6G6n3FTE47BdU118x8rpRbZMCRY
Px8hU8OKzrM9vmF7Dt81frqgEpvF1/35yS7AcgBob5rC5YQ9uS6lGrRWLx3B6ITOo3SRlWBValF2
iRts9U0PfvJuxCOk+KgvCGb/SYBp1hagK5TnjgkVZVWxr2CQg+xylm1S3pE3+OYA/7h/ncx77ry6
Z7k2Q++eznuUUTo5oNl33VVu+JJ4/4+089qRW8my6BcRoAkyyNf0WS6zqlRyL4R0pUvvPb9+FjWY
mSomkQn1oNFXuGi0IiMY9px91h4gC/ZORpVrKpVX/CQ7F4m2wvtQ4BhQeQal5q1TpF/Gpjff2qDG
wi0KmubGab8wkxx2d9aiqRF3nT8bZebnYTTW6GQ5gn4qAR43qS/M4/Uvu7AgP7Qym0l91KbUj9fK
CaNZdS8bzXqC923vw1jzboSRpzV3Mc7vOjRNsneTlgLvFAWnOuHdggNolz3ldZ/dRLawp+0fAdXy
YKz7HWVyL9f7uHTD/tDJaaN913KmJWVS2Lp/hmgI7JOS+lxdU4CysRUUr9lbl4TPRLN2RZ58ud70
0ke0dO6iptQ5r+exIg2mWGvnqn0SMF0OmYojtwvP6sZHXNruHKaJzX1E4+iaPyGCSqSqZ8f2SUbh
uXMxUKC7u0SpdrprP7Vp8YnS6ru+B52oFRvsM/5+P+LWTdBccili25utWVeN0Oa5aX8eDItqivgh
jpVXKa2TP2EXCxyUrw/r0h7hTINqkKIytPkeAYtEpUjatE91m0NiFeUnQZx1rZDtHxEg+KW4MXdv
NTh953czqIfp67tUEJ1rKo9G1TwL03pKs/Y+qqudWY/6jQ4uTNkpWqSSdhLcvMh5fGwwzGKvUhEL
nF0jx6RDYJH5hso+tfXvvW0duICfpkIzMyhvXDoue/qhYXMWynACNXWMaZUi5Z3EKiT6kNfdwcWd
ag2uf8bL1WGphsbbz+JCTZRoNm1800iVLk68s5rrBjpeu34A1pSu/74VC0SQpXJXJhMxu0a5kJOw
araxigzQHILjCTbqxE283srCGrTgb9g6IQNy45Yz22QoME56S3T2KVahxobKLkiDXYeBQ1QXnxoX
19iq3TAeL6be7Sxz/HS9/cuN/H3z7DUfJ4yHEqVy8Us6B2b2xC2b0jnEX1Zpljc6ermNW4R/eGPD
DYXrP7+Vdl1Xxb0Z2CfwLassJ6TGDPlveXaZfLGDSYd+vWvTwfDx4OBKJaTGOjAFgafZGYVNljvi
59qTYPHuMgOxLIpMvcx2naXtrze1tO40R7cEcDaHl/Y80dh4VhmLQu/OiC5TnA+cnIxFpMLY8KL6
d98JjAyURqM0Q9qvurBIigdcFW78ioWPya9wQBkAsBIXd6ACKzlVC6vq7E6oQLT56o7ZtcbRQ6cU
LrPPuDasm2h48MQJEtEjJRsNtRBEAK7/kMsXyHSH5o5pI8KwubjPJhVmKmMdhNVZZjYuiIkQMJth
sBvAglb6AO4jHsETYHuS3/oQC1IMC0rUJPowmG/q/M7ZREkMZ7QzT06v5c8kQ11ExpCpRFVAXBG4
SWpm9glQE3Z7SRt/DpQWxWNW1Pp5CE0U1HXrGeuujc2j7ak19vUVhQ7eiIOp2nBlc1Xnl1qbkxde
TQ1egSegByPr3ufFe2+rqr8hBfGSNTYQAaB/x4yaiHXpJ3xxnn579kUQKBF/UdDk1VdrSOHLuF6J
WmqwfzSZGT/bEH4okgXxUBv2VL5es/0EkdzjkJ0/yqyMd9lQ6hvhF/UmDSJ7I9mrKJ7RtZc8Ttpd
N+YN4AdLnbw4QDkNJmW7ZhUYj5nTIgNVE+Mp9BDr5VbVPrRx4X6vOx9nLyumJtF0KGkoxg3+Tb+i
uKiYJQplPWkSqCAibAtbrCoEwS67Z4YyfUhDcDi8JXBa1MPh2ERdd2RHDanoKD5rjQvoCSvnBwaJ
yiQlqqnAtYznXpr5G88e9y7TDbFWG+obvFHvoBihy3Makf1UQpmDx6dCL+/wiCx7nJu5GXWrkIjo
c6l7dCVATRxhGQhaPcdY2kRKPkAIu+9Tje9tuX70qoFJ3eWxihN91yiHPmlwUHBSXB3y3t3bZjO8
emiXmlUAnWoz8pe9tbWr3rjqaPrlbqSrFrbBUuNijlro45oYwl6X+Cz6ZwtXqyxpn2AxbkQ1eWlO
5S9p89W0fyQaBmkl9KGbuo+F81l3JMtB6ILs4/yBmTTm2I+Ba5/yyTLB8rDSCbQYdGWBYS3RGnfv
irg6XN8HFvYjTEd0wyHZS2Rgvg8Yeo3hhY9TaVVL7yHXgwEfN0tsC1Nrbmz2C/1D5oPolsSytBjj
j8MLa5n3B4ZqZw97Y5A9Q189RplJEufgBf9JvyQBCR7qRFVJBH5srNN6L65iBG2xaTLrDB/bHsd/
TPVh+/cD6EyNOMiqdPhKs4akL41oKC2oCeW279uTklgOJHnzn+vtLDxmuStybPC5HNW5iLSn/iBd
DubwrEtqI3Ez8cBnlz0AT8AnWvwFlweKRT31vm8/oeekPsO9sXP/mQyz45qfIIkkMQVQbc0GVav1
kusBP2GoNCiMOrRjKsdH6kLhF5VEgNah7gPz6aHrdGHhblwp0o2dldXnTrjFxnWqcVuEaXvGDDO/
K8E5wd73xGNEQBdsFa9HOLnepk5zey18aOC8ejBh17XuKaWO/Im4MzefGoWBEqgWOl1Z3IgZLNxI
hMOhpBGlsHmFzD6n3lGCEoxko3rVhuUlMqq88cjdqAq8l1YpbxzDC/dkmhMkNRxNn4SJH2cPYUds
F1SFaG+I34+ax+lDUCa34n9Li5wrByIdIsq6mMdB3LiiZjPSg7OeDS8jZmBJNLwGmjhen6K3mpn2
13dPKcWKyBr2eXi28FuE5N74+aujtSGoyDT/fr2thYEjQE/01NA17jDzfUshS+QXZuGfh3asV6oT
PQrFjDfXG5lGfzbfTXZFgWKSLYSQ/McOOaVlx7InKyOTLHyOMMFel9RoEfxzui003X4jdTx93KLv
tlXl5TeaXxhPmic0z51kWnKzydF0hV2k1uCfwyYDBOjDqY/NBzXxhhu30oWd+X1DcvbCUGI/x9KW
TFcb6k9xHD/6I9aajvfo29gPalZY32hw6eu965mcPdyCutDUdhLalHVx72ftM+vsZjZn6euhd+HG
L9mXSal8/HqWGaUU0ar+mY3yXDaHCk369AcaheGHGqsPhoUM5iD7YNs10AcJqSjfMZQ+8IdWf877
76A7/n5CscpNjTA8ifb5g1UETBrDtb1zxXMuMwZsM2A5r/oBszSHMgyz3rchKWIs7W/s3Qv72vTC
4nJjadOMmo24HsfSHftGPrs+jNMYORBENcX+R/Ft8ykyzVt7gbX0id83ONsMeFxYneA4OJuFzKBe
hMEaowmfyk67PZgGbp3tkIL7LnTvkXdSfyxGzEZFUshjW7UjdcrgauwswTxNh9/dw9mcrIN1udP1
MtHXUYwpItWX1h5eVvqED0sDI7ELHhWFCjLqI1QKCLU837W5Q2UIhhYrvYB1FnpRtjYCJd9ajdo/
WW1f7i1PG171NFDR8ECvclp7uC+VyXuaUyCENZsRVOC8ML6Cpi2wF6g7gIox1kimit2KjlXKviyB
RduUjtnY3lo4hDzqXH0PmgmGQmki/bGxGuOt1IenWmueI4TP+z/iOqwoHsaOEqaSmlesIbCHkm1X
8ZtuyhmXAhlcidhLDJ6/U5rz44oIoyzzEqdhRUDa87pi21Tub5v6JV3jBczkg4xYQ0KASOtjUSHS
G3m4pQ2NWcgPQDPkXAQYEvA6qqx8i5et/sPvW2ur+oxfK4z47++aJjIhA1WzQ3JkHp3NZGc4QGEI
fgtMvWTOCu8PyMgD6vFvruqltWVaGoEhk38Qvfw4rHmqFcHYx+YpRH22IsyVrOs2/erE2c/GQbJz
fQ9ZWljEnCmeIJRhUq7xsTXPDbVctol1iu2m3Iahpm9kqdo3BnDpuonu00RvyfFnEPydNVOSKyx6
BzRc3L2OKvSUttiOfvENmzVweqZ8oujsEBTWTmRiBbh3j4z7ZA/6jfjscnf/73dM//u7SwXvoZSV
GIbn2lJs8CDYsLlF9np9TBcnJl4L0iYJBoF21llkDdSEtWxWSq7e6Q2ItKjCcdX4fL2ZpRMJswOT
m4uKIsicHeiOOcQdjNngXDTulO4+xzXeHu1dV3gbLZb/wmQlzi+iGzNmoVmeDIL0Aa8h7OFnyz5I
JNZfYxOfax3orWEjYU78fKWIYNckyrPv64/YQj+NUba93t/LYeU5qyMxIIWBoGxe4iFk54ZZKShH
7IZNq/2YKmU5ga83ctk7GnHYTsgW8H6eZyi6zCvVNin6s2EV2b2lVf3dAIjtZ4wX48bxVYr/vNhy
76UMYfL6bXhjU1toXyf4YPNiZ2tV51d4nSgQlTtdd65a6HtTfMQverCWA9Xw7Z6XoYMBtfIwsi2u
r/d8YXh5SqOGn+on9As5fOmJtmla0PXYSK+iBCvP4QDd7cbsudzdEKCrlAr9qRLjj48LkGw11sNt
0J0Nz/htQTWv7LgGO1yaqyAzoxt9WmyNoUCVR+qWDP/H1gZip1FVet05kNlzw9qgFC1Zt6V559e3
3hAL40eQB82h86cmbN5WksmkGyKrPVe+2t3rqH+4H1oGtLk+21z/VJc3bElSbAqyTLpDsoYfu5W3
JF0Nb/TOeIR8zVGOOmgqXdLtfdZva9+9MScXQlmSvUxQ8EIp2aWSfaxHExMQzZ1C+eOrWcqN0X4r
LBGesrzo9qUVxpsq1oBlIA1/KiZLn1xRCfxVlnuj6wtlVtNvsek0NUI2L7aPfY8zEfqx/4es42/1
MdMwanPv4MmvwbceSk0+Ohik8rBv1jGWfxrFMbXjnwpncmsBPke55H8wp20V3Q3fgv9eFBNYvU9m
sQvcE2G9iUsGlxbjjlv5lMuji35PDRDRQwI633etCC56aOrylIzyTUOCrobihpRgYbkgPOcNTDSd
lM18bEPgcrB0SMfG5kgZvfFvImKw3uHOHLKX61N44fZId961NTuJEyX3BEW69Rk2/U9NjY6RDJIV
GKgHHzTMinDzY6HYeJ6Uv7TSolAO7Mb1n7A4oP9dq0q1/0WAVobABkWqV2eBALqHxBjflDEt7ObM
Cy7JqmRAL85KoxyTvBYkLl0PENvKweRmmycVRVuoDFa1HgaTY3Wy0z05rgg9NLeC0AtfFLkx+SXm
C4m4eXGI44W4DQPdPGd57mHOCVBQD16UpNwUfnkgZf7okBkePBvIgHVXEAoDX0/hslCeWq15UUKQ
mVUT3VjEC/sXJRUkrAmEoO+aX5AsxWgcO3YtQL9Bti/Rvq9dxaTkXPrF1nbgSbnpGN2IxS3MONKR
3Mj4Gpzw9lxcbHiV6UI0mILTuNM0WJ6vmlFr17mtiK8kZ5SDtNN2Vydx/WCPItjkJT8nb6F2XZ94
lyfFlF4mSMdeSpZy/nDSeJUlfY1KKmjUJ6dU7kovO/RGcOPjLzZjM76UxE4n0+yiJjUerXFCM4D5
Ei98I986lMWX631ZSITSmXet6B/3Y2VwsRbRMbjsq+bJ15NvSqB8IU630YdoOzbGMQdXaHb2Fws6
xPW2LxcwTaMBQ/loTwtsWn3vLvOd5Q5WVVXuqTApDixMmz2kuxVculxBUyMS/QFJZesiIm8wORs7
w/kiphRqpWq4WE+skEiLP7dNbtyYGkutkcImVkxtGpmU2TcTRTwoit7RWuE/6EX1YFtArsp8V+q3
SuCWpoczFQST5J/KuGYHqWxsNLTwoaD5QeEa4mbb6OpPNZfHG19JX/pOyGTRBZOIQu44v4WJeNAC
t+H6MLm8GxGcP/LlCS7wDr7TWaStrJ5ny6Dee97wK/Dz+K5SsflIlPp3ElY/8rDuV1aTfg1z95OF
kNGpzHbfdt2XyDMfSx5XQQd4P9Yg5cjyOW6cXSXEH66QpTtrf5RPwCzeNCYkF4Z1WeVQjLFMA1ZE
zWOkEqCowpeqnczAfODGxqsftvgX+eYRb/pd1fsgLdR/Wq0ik8u/9G53auvgs+FZXzwXYpltYWTa
NTiMD+ZvaYGvyYpTq5lfSwWqnqN/GdsMMbJyiO3qBb3mHtenrdKR7Wxs8ERck0i75A8qeHToxYmN
tzt4JL07mlX8RvEjxEaHgyJ6abURyrnywD3voGjeUzi2LxPkyfGCn2VCaQuEI5xt088jRQbDZADQ
h6R1olRs4hzKieuAjtPfpubxJNrlwnitamykTZxXfbwXgUI+QE54xOXJIKKX5+S7Y9xOPb1bI8+5
76S5j81oGzryO5D2sw9tZgisjSio7RnL7+koj0mpHSjgPRmljyUo4iAvvmc4QU+GpQY0qN92eOhg
KmStVMX81zaTuzorfzSKuY2purAR+2at+Yrrb7Ax/OYRqt+djZVyOfD2KsJirbgUzut6fqz10Vjp
mK7LqHiZ+qZ79dEJMWlwsl09GSlk9RYfep8qKygjpYB/mWINuErJvUNiDQ+qgoFE20RHS/G+YGH7
nNTNT5Sa2mrQWwyjinwIV7kYlC1lvelm1CYsSFm0KwNLmG1XpvYeA0C8sktOVDeGpo/fxfQgZjPn
7g4qpFK+5kFcbXPLBEblKu63pJvCeqhHVmY26GfhturveBgVTMgTw4B0XASb0FUc8t/jWIEvVYJj
OlQ4BLWDaFeVHTVYQFSB+qBL2ye71eWg6vg7iyDGjhyA11PPpxgDx34KBtfHdsUEiBWZk6oA1RNE
rkR/8IIW/vpQxNVjxmXwBbZ/slVipcdy01A/GWZo7NDsfk1Jc+pivK/87rMVyeOEnWoHde8O7t7z
x8+mlWOyEp9qLX3sdB/8sb/Xc7hLpXbfB3IXcuoEZXdyA2pgw/4unxyPXcf7qvfKOsZGY5oMfmWd
y0J/kEb1u/D6R7+2T4FRv/WJPAUcLdCSHydnomgo7rIq/Gf6tnWjbTwubq1efU7T9oefReci1veF
gzVZJcdfETv1YOMdm+CEtg6LaQ/xRLYqiiDHhx3XCdtp95odncLBurc7MK610J+DODk3guCQ7Ln8
ipIXsGUBe3P8H14P6Ft1fpOgxUNd9Y652RKMqHGUsp2HMdfubE0BAKB9T9Xx8+A2LCogiia+uEGg
3wNhgBGE/0Qqzp2vbjAw+uQb2r5GPWcOxmkQ0VudaU9Og+PghIJRK5nCAx2+acUYr0ovf2x0/7MV
20+dp1JsqyYPQuqPtmn/azvg/s3oQDYXR95avxMy/Or64wPuZv8M9RCtLJQHmmOe3dyLWYqTz611
Fyv1WQe05Fr4j8pggpj4D1Ac4tX0A70CnFAzuYQahy5WD1gife9Cczdm2dZIQCUqEoZ4PajWJ8LA
SI60XVe0PwEkqbsqsdYUK2AzbH03wdxIP8G/uOje/CHcRIN9nCbE5BXW5eU/EZMEfuQnX9Oe1ajB
/Eg7hvhVlJH1byW7p9h1Pnu699QwFgk4WC9NXvKkB+eNJfAaK/UEo0/s3mL7sUfl4voYEVnueJRu
e58E+p//T5N3R9+wPhlxfMDi54WkIjmESp5cQx6h39brskU5g3HmuvUBfQrsa7ZMvK0h4t3YKvex
GE9C8fdejsYnaVCBD2vVciGZxx4blffF5tIzDVvZSdCvw3ikRi9eGSyQWvO/tgq8PStkmbcpldm4
80JUEzgY1iZ8PN68a+hNHV4eBCgMiD6mgQb4+kl8ee3mxUUSeqrSofptfu+04eqBHBjHE9qdiYuf
4oKpsrGMTk3G0eD1I+y62F9vdOGaYXDZ5gFCBIEKldklra6zwBZhaZ/Qj98bUfpdKs0W7eiNwO5i
MygZLEsSPBfzu6DmExRJK1ueCEIUBgqwFXqv6z1ZuJsZpAD+pwlnltfEVo98CpGmE5CHdabkD76l
HkVqH9TwlrDvT4Xex1wxo8UTnJH7I9OYXZmyqHTDNmuYnayzX0WcIE9QQly1cmGt2z4l8Siq4IAj
JwaOatpSmx31RzMyo29RRrmrVqeQ9puSWwCWhZiEN974Szfc7DV2q+hXQjzsfgit9KBahI58qtwf
sVXCHAq3gPs8yJxNX7TBAQ/f6Oy5lbkutQg1lzU0+xyy8Y2XysIFkUoOLhATUWUKC3y8yBsKRr9u
YCIDx4KhZTU70Y0Q1tLUN+HfgE9hYM158huc8NgD9/0zPeoVd0/CM2yuN0vTlnoyFYkgbicyzw3+
Y08sJ+hVo3a9szS68amVvXmf5biprrE+3OVkBbap6wJhDUT0QmJYmJ11NJ3MmYir7p0zGuyUdpq+
XZ+5C70XAICohkazTRRvNpsSLdYC3oLeObetc2DjYY3H7ToTEOKbcdsH+ufr7S0sRoSB2hSq4ote
jAK5HQ0/JUM5oQo1Dlz+vb2fk6htSbPe2NMWivEoL/+/tuZqg0wkLAw19M4AJuvT4AX1nUnmY6eW
Iv9Okq0k/Q0ByPGdZt9hWbqXugJHfVD6n7YFf8uys2ZXRloFUxoc5/9rIObKBBnIAh8hBn5yo+DM
gHmtJzcyFouDjR6HPBPxnQvkkRaqOToAqZykxKeztOLvFXbaDhTn633Rprk725NI3sESQ3BAUd58
lZoSFZyvJNSzVv4AYDdeGzL8kpTuL9wo8f3WzRxeO6zbqG3FOgrHHC9Cgcda5oeb3HImZ9/O3BiV
Va+oTEvXQavLeyQ5xS4r1RsjvzTltQnsYqgS5s1csTd4MFqL3EfmXvhfc1W918L6IcwFbhvGXk+7
G2fDwronqfm/zc2rIYzc6UpsyvxzHJhgmVrTW49Bc1N1Pj3/Lz4BFB3BcwNU0nwhl32CjqamV+Gg
VRCsGWYevYEXHCSIh5XKxazUmgYHp4HoqU6aVe9+XJ8GSz2F9UaqiNrMSyJK2NujUWQEu6dr7JQA
vx24WorUcU2ZKvTZtsDzzKIgSeF1lW568qSqHmbvhd1tAni5z2MTNBs3w9epMeruMWxgoMRx9GYM
Fi+aHt3U9b4uTCI8Dxwy8dyXSLLO9s1O9mo9upZyIl65y3Ttzmp5cUalurFS5RmT2/rWbrYwusRr
KdUkkcSKmOc4i5LH2VgO2qlPCEwithY8e3kvRd9Vw/9CTPUXznYHOcqdGaprNY+OvEkf1MbdTJfy
671f/C3ChKUmSAuCGPp4lmlRk7Z+GvtnQbYBlKHVgZqW++uNXO5e0BMRME35QK4A83tb0HmxyMcS
aUUnXsPM27e+9kxQ8cb5v9CMrhLrmrJG/Fxn1hcPVAWvbQvGTKSpT5NF4xFqvbhzR8v+fb1HYop4
flykxO0IdP2Zvbqcj1vXRK4LHNI89bWRbOLEqCg4q90VZM/x0VCgSwRI0nmv69gKqVHu/GjVqr+H
9Qkm18Iqpq3IajmaAcG3cbTvUzoM1x21cw+aSnwz4pJBILL+HQr8UseyD7cFOsnNWBTIkNxhfKoc
UKF9asd7fcChxY6C5BBQULDGTVF7aGKVaJJdh49BGSokqqpxZwVy2HqeNf4bZXGIHD0Inww9Dz5p
uRPATQ2L4/VRulxaU70IGtKJ+TbhIz9OrrTRhHSURDv5buFgwtSlj8PQ4Bo7eSIF+6bosr/VeE7l
+kw05jLEygvcT6Kw3xRFhz9KbmBYlrrdru+z8/VuXZyRUyOTOgIpjY0kadatUGZB2Kk5BdCeH64U
bHetRwcwVhXk3xEM4WH19+c/TTIDuDcT6p9qcD6O5CiR3k7FahR0OfrKHJyeN6eBM1X39XrfLj4Z
6RrEhtRYoX800LV8bKgukzj1wNCDPYw2uWJvslpDTCr2fh1+6zDSvXGmXl44yKoinuY1PiXQQLB8
bDAPMx/MgAnZzPWPHbGCqN8l4WtL/K2KCAwQN9a/TUoFrfxpGjtk+3g8f5KDXEfWAW03lG7M4Ycb
SdLLGyfllowCJwO7Ik/N2YD3LkPbdjU5NSf7JptiItP72tEzYgz9nBYZnwdQkLdS+JDZkfZ77PG0
BKcs5UOhYZcXNJE4Qp8rd1XY6Dc0oTZj8mHz4cfBEGOj04HhclP7OGYejhIMqWqd81a8hfIlmnSP
vnJKcWln+EL/VlDh4pSYvhAk9Cm4T/35vMGyGgiReSaKKmp5N1VeYE6eudmN/XuxFQtUjwanAX32
bF05HXS5WonD8+Teo2DqspFRHG6vT/CLB/7UlXeNTD/iXT6p1gGW46TmnssOGxNsZ0aXhz5kIKz3
/oOWpModmnNVXqhgagvMZEq1yjlRlU+m8pjH8lNt3ov8xsP6cjtCx0NqjOs6St2L+gN0m+CvpTGc
C+xWx8R9zdpmnQXZs0aounZshtN/pfb0xvtv6Wsht0HFNBVH8uycDaTbNmFYgyTMsHEv/S/yFuXr
VgOzL9U0ge7GCg14MXbaNjUc97lZlDdiSpcbHqM3EZ4ZOtRgcy1WqmVd1CdMbV0fdqC3NhKebOo2
OALeFp4tTT6TbXySX2E3M9/s6lItXVP243koic9GyUT4B5Yer4NS21yffUujh3aIrB96HraD2Ube
CEvkOY7LFCLYq9ptfvpDd4tWdrkPaSpANPRCUEfFxWOxpQQxjCO3n1w7DkTRd6PXgLuamOzU3A2n
Kru1LS/1Ci2ytNE5sA3N60CpZkr0DIeNs20U/8ZpjXmQkyWbMnb0+yaK8cwTen0KOy9Zd5g7rVxt
cDctyv0DXr3Zvs4D+370o/HGhry0BAk5oQ/iXoBecnZa+KJvjaoMhnOTaN9Vh5ScaWw0QaAr8UfU
fV4drzRCbPtSDX9e/85L34A29elijQZkLltOFNEN3LwYEZWquDpqd6Vwt1zyzqpK+kkFFj/46Y3r
73TAfDyAqDsifU1VgECeNX8ziQZTgtTphrPWdl98P3xsRix5wly9pbq6VB6wXb9vaer+u+3aGu0y
pG5yOJv2iOkAvufPPWLeQ00gAicpXd2PeMlvwp40KzZ7eg6A6foAL/aV+UbgxaLmfJ6tr1p1IPs2
DOce5wEzEY+DNWDFVd3CzS98SM5sznUe/oAe5mEkRxZ5i7f9eIZmnq5aw3zLMREaVffbUNliNcqC
Gl3qvv+6dxpH1PQCn5To83RBMiZaJxSwUgF1Bg8o0opnTzr+3VDLW9iMhUWCSnO68jNfkcVMA/3u
U5Kma7XWzYezM/QWWQh5bkzxapjBPyIy1qadPStW+Oy31fZ6Fxf2jA/tTpvyu3ZL1UcUUDbDeUzb
X2WFF9E0Wa+3sbCxU9toTbwHHvWsxI9tNJbVZCR1MFPI5bhV8ezaWBMQTtEwsMu9Ztxdb2+hT8YU
tCBswUhelEUI5MomrjLWeZC5g2Fr+aKm/u/rbSytvQ+NTG/gdwOXpDh9uWgWnn3buC9a97mBuRSY
HTXqCYYr3q+J/k7J7H1Xujciewv9QzXlkMQiv21y3f3YdN6UeaW72oj4wFvH7VOGOdv13i0s6/ct
/On8u851ZqGHyI5GKrf9lRsFK601ds2t28ViP6aABBszs2KeKhAhj2q/M8Iz2tVmFepaNjmiXu/J
QhuwqqCMQU+RHMWzdeUQ2qecvuvJaEfaY+Y20Rlnu+zvZzjSVy6TE3b/srIwrHPMwtI8mrD/Ki+0
AMAg5a55mD91pfV8vUuXYmT0WJNEFagsAnmU+rPv7yhDZKSmPIF+vk/MTwIHJ6vCXNFoTkJQWtUi
Yeoy7dEqvHXomZ+81Nhc/w0LEwSKrMDmgDD4pf4aU8Ks9G30Ql1JMt0f3a9q1zyUTfP37XBhsAFq
sIHwHWddVeto4AFhyFMXY1haNRjTVFprr3iUdn9/lKFxg9w4lZ7rhM0/jqqBpUFk27l5EmNj/9KV
qHupy8DY2MFNAs7C6FGtBVSb2q0p9jPbEDW98aDY9t25CQSu3FW5dz31u910t+65C7sUu+4E99MY
PuI+s5Z4FwWFazMxOb9VsIjygRzRY+HfxXLTYkkhzP5V75R1VDW3PCIuVx5No+GbqMCTxHP26YYc
VWveO855iJ1DGQZbLXu7Pgkvz0xaAHRsExixdcqAPn4xu3WzASmhc86JKLr4xY/YtxoeEWEsh41z
auzcVLmxM16eZbT553LNkBK1m/UqCWqytHXq8kjhHpJ+pwpHwfBMAeh6vXMLDcF6QuQvEEIiEJ6G
990WHDSWYnWWn58ttRcYE3bmmy06decOnX5Iw8a8MZiXKQeqCJEm2hQ5/NldZpfJ0QxGtTR77zmb
cJ2VOLZedWgzzYAoCAkmH56TIDhGGFFmXCPFyLq/3uNp6D7em6cfAFQUKTqRpfkVKFOUqsBHID5r
vuXj9ZsO9/nQhDi3SxSHfVysvRb94fVGJ0Dg5UyFz8RJqk+czek/H4caMSRK0KCUp4pKmU3mJjhM
F+mwH7HD2+eRcDdl6BWbcVSMxy7R8T4WYb7PB3RXPl9pUylGfEzQyK1ytRX7vik/52lnIL5TnuAd
n4oG9rAnv0gsYX1bPGRW2a7SGIWGrOzfnSw3ep03OKbV/5ZUDt+ZY5VuOyPCP8gv/UPtttWxHPLX
lNr/reJbxWrs+EdFtBoVJ0VnvAfXSavVQJvbAjTg4KyILB9C7mQvg5f/4DDCtxRozaok6LIGUxRv
63x860vvx/Tjms588TSXCr3afsRz8xUhFUbCWtWu/WY8GFlwJzz9WxZaj3U7NEcMw0ZEiE27KqtM
rvBDd3hgeOYqnvyPqrCOHkgsHzOl/hmX1QG7NHVV+pPU1aJCj4NDrKTtvdaueCmwiuLod0BbWHur
bb70lv+jKiTCjnaXJ+VL0IA9BGf7PKbNqUsREtbO4OAxHZ2CobnzFH5Fr4dvZmR9d8l0VpW5Myt3
g9TgiNhng9IcG9EWF8j8BIhoH6tJQe2c8zZ0plxrtYnqt+vKVaaKn03inEhKrQ3FfRUj154mKD71
Qfi1UXF5EHX2JUf7uRL4wqI5se6pdwhXSLG2uujGjdHX9lYtwh9BGMlfPkbAIq9PLqHhyjC+++p4
VD1/L9t0F+GFteuHHq1T2q9bl/TEaqwzFRpZFb1Qo9Bsw0jDRbQ8pqrmruscMtIQ92/cCe99sCFr
K+mhHeXHvhm+So8nF3/1Ogyyz2TWflAn86uDddW5xn4sxH1b+q95Si1fifWYE+9TP2rXmdPJtVX4
yqrph3IVdc4r/siH1E/Wie6SRCVqqsiHTEMw24pjkXsP8DvXoVOu487fZXlyAsb+CbOhHU6Px1b/
AmkNPqWxVbLyiKfXppHJTlPkJtH9L3E4PnVjtHW0/F7Ng/tITe4910cg56xzJT4WSDPBq69w3l6H
2U/2oQ3IAK0Mt1NjID1XZZ2u1dbYGrj7Fr4GS+qYmXKrxt69L6bwnr2NGuvohenW7JQnGeWbITC2
IjW4BuX/hGb2DS7Ztsz8g+8nAsYUEsaklOGm1P8dA3Pr9Ma+jsRm7LUtFsAPgERWnbRetDIVRNtx
Fhmt8l5L3K1MrO+ZUN6AMq0xjSEzZaUlDt0d/sQN0DrUqX4G6qxVqpeiC/6LpPPablTZougXMQY5
vAJCyZItOfuFYbdPk0OR4evvrL5PPn1sCSiqdlx7rY8sqSqftowWxEyjIPYN8RK36qXbQrei+009
hjHM8XNVyg+7QMXWjN+Wsnnu2DbjgkZ7b/jQl6WgaYXhhsCiA6Emsz/Hse/lebChOii2KXDnEb1S
JxzSNgVFu/5C9D0DFN2Ednf78Q3IARfslp8sh95vjZlyBCt8tNNEAZgo/utLJ2hs65g7/fM8bKch
cQPQGyE04gFY552HyqEpUBtXxG1AZDst1ccROPKKBUOvJsyFEdMb7k8qcSB8WhEYrMmPuwy8ZB0U
1XDQPRR+tHOT5w9aLCQjlxlAxbf3pp7oVRw7tXhcKQMF8HknmIUtMIryEVnUyGUSYFnSd9R1g9jR
31dNDoUXiGePb2qRxlAZgPNtUN8KPXjMrGUNrIb+yJRflvjPnIB/nc8zkEzm9XYDGq2dOZynAmIm
HtAbflukx2ITmKoH6jQfAsX1WOSOfS52OvavTtqd0bsf9ryw3tozJLOFX8R56Tur9ZCP7gEmMb/R
rDuq6FAi+Gs6PxQL9sf90+XjySmzXdsDvV8WJJ91JAFXcPmONoB9rx7aNIa9ADmi8WPrZw4yQEnl
TX6NheCm52EBhX0oXPYCq+TM2UupDcFCo0vd3pFGl49pZjdpFQw6rnYifKjvFt79CAnEoOaHNqlf
rdHYuWMZqiigGuOb7JOVWhlN2Xia6hU9dOvByNUfqhD7acuAmc+u36Kg6dOaeiLEAwavIi4Lztnz
rJPNndlI7trdoQbROtpDaHLtmvUcRHnKtepz6UYAwR0KnNOPgVPSS/M5rqzf2kZfQAEaOtjVJRbZ
QwodjOvU5yz39mKqkHvZAnlac+EELmNbLaOUlapepHBplrS+Z01nCLhvLcRhGzCzytpAzLVvdfLc
5gmBYBmflUGBmLiao2S+V3rLfv8jTHGIcYzITF+Ya3YZvc07X5WQhtiCVNfKG8OnRnG3PKgqyuFj
zVq0p7XkIe6dYAUuhqa4FYy286ZX2nmcJ8VndCQwIZKkY/1RDAbiP+2+cvqjWrnvjeESRNTQg+h7
h4GyTXS7cUDRy50e5ZFI0UQ1paJryQZe5upxarI7Ldy9ydSAkRk3Q1eQIu+LEK+70EhH0zerumhJ
r6r2vXJO5LbseiAhAhFvfLbOw1vZLWne86Y42THaqtl03AZ9b0zAZLb1nMNAM3nax5R7UbLkMhBZ
nzqNaQrkg3SzuOHUXstZRMXY7xBM+akUdV90jp9qSyhWJpnKkkptu1sZaIDTZctS3wD+mcXdvrEV
IJfqaSoMVNirwEJLVm7ajP0sjcmMxZ8EoGtGkn2zHwb475CQrcQTOlHXyhxDBrYYWU2Fnzv1flSU
e97EiADdUAbf1R4yyQ14Qna6vPvFLB68ejwbLQ49d/e2wSjdiFo4wzTLn15rH71Bubh6CQ/NgELl
FqZpelaoj868M3nPyK7vzGZ99Krpc1yRbqXTlWRtpLjaYWULMSKwB4ZzVLzxMV/Un26Khx2iyviN
ZF8LkzCmKwKnnhDCztKjYPH14btW47NLTBaVoMeZ/3iP7WY5O2OWhaY7nbZWXNDmixSrRaKeQ6Rx
J9Va+QhFX3q0zxQ9ReY71kLUvMNYzYKt9xwfELG2bxdgDX29nVYXVRcNwH6z6F8tQJXjMLkwLeKz
rBnWZgN/pNTRYLT9IS2XU5zNy0M5Ge2D0UA3kZO8QJQy73TmYAZ4gG2eoxlv8gczATdHKQMEYK9x
pQQqHk9V/luTCvFKg1ADy7QxwJmlaGwtAGPNKf0UVht55CnSPynb8FwImuL2+LFY1X3N3DcDLeXN
jC9wDgczq2yMTVR7/aOIpydHpaGpWxjPzS/5nK0mu9gpw9SZHmRwNatNZNY2QU+r6kpY2O2joY0v
Gl6h0ovXFIa/xSlbze+4idzjRFvIJfu5sv72I0zZSfxdEq8XevGOWrLjVwtjUCxXMNh6/pKlyck0
uPXZXdmdOsUFD6rMR+LQw2KPqeY7zGYZftNtL2qsPehD+sebjUenVJHFHgFD6S1TNHjfOPtGse13
UdV3pcpYF6xx3ykZStc9XZ8l288oXlBDyoK4Gs0bfZxr1mdXUvdziXC7XmYPQDQCjf08Mne5xgbE
ybBXDCmWjML+VavRk3ZqtInxqiJ/hSsPhR+UJk0XhoQs3S+IgzuN+jjNNL1TnaBqWmFE7Zyebu6w
1zNtgPPDzttApyUubRV4e0BjXhG/4P181esqiVv8zir1TST2sWvGB9Wbn83Y2A3jEvVLv3NzR4mG
0rKjUhcPkNAgM1uHHvwF7IwKMd/MyfHNfxVVBCmGo4E3YoV0f/DqY2ZObKg1NMYPD7eVCs0fNVQd
rVusS2osEhM0ZYNqMB467d1uB5TqzXCEYggjYPVa2NTlQXHTi9cpx2o1Ts4m3qR3F5qNNRLHQv2D
LNJXaiRn0r13UM8vaTxFioIauFIRjmycgZhJKQUQgw+MCYo9+KE27xc6ipOrIlUcJ36fIuUKl75u
j99uQmHLUYJkqCJELvcO56MHbgbmNMqW9LSpCGTnF7l8VWExybUQGI1hNSRH+RblRtMrY4LAz9o1
UKcnYvgz5bBZoKUm/UyeAqSDEc+axHXL4ehUmv1cxdHCBL+6LfvazoMEnQI1hTqvqPcN0hoQgTJx
4zD9kXFgS/3ZIXamIA1rMhL1BYYpdvvQ7eH6w0nIFZXfLq9mafWrSPSTYwkrEIjQl+NNrqWhvdMH
CFrv19DIcADstIN3lC6mR6EF0tKwcK1I4Z2N2D/h/RZiClcPbQOPWNNuzyt4Jb9NhyLQpvWSqgzI
2KxWvKlRJhaWMx+fZ3SkB++rKJLXFTfR9dYt7aA4xdy8sPQ8e20ebW8OVdM4oNZzTdT4XuHirNpO
wik2ap+K8c8ibKpy64HpgVc7Y34NPpLFzwuLN1AhGO/GVxyg5P+V69nDAFW467XYsiRYkvgkNhLh
0Z3OuWriBsf7Cr3iEG+h0LsQiq2dR6RDqLgrGhNw73zQ0ctOwY1XdR9Vkx0wP3WSP52eJBnDNRQG
o0fJwcmHfW1skWHm71kqpw0Q3WE15a4GdRdlq/u4ZeZdes7ETK+I8gazdSsT6yj9COgREmSqt063
X432p86miHkfVozoy4XabPb28ezcu86CXmEJXXbcivd18xeEM9ATqpm+HEIHSOSsLU9pU73PGu7E
BhTE87exFjUKM5tledfbjc3aPy6sT1qwhZL6cUxt0MrFXmusv5zHxC5e83S9pwMxDvWISUMHJG/I
U99iTd8R80cuRz6u32nl3kDT09fWDtDXhNKfTOVdddcj1c8H1TXCPraP/EloKcZ7rtT3eumxNTkf
cfwxHr7N0fn21D4QgN82wpiadkPC1HnXrhEu6piP80OLdHrm6rduuLBLNTe7FouOLLg4bakeJZP5
U0BjhtjPYXIHmC8YgrS3z1iRTKWxOgZMasHBvJ4SvSdd5pWUox0pdXzSxgVJtozCcnI0suKuCioA
2jt6BA8bc3656J/qrYLfXW9gjq6G9DRUggCe7LNX0qsAp5rA2yLXUS7S4DGO2Fo68EoOzupxMLP0
aXbGI5Xkv2WcO4Ga6YfUG+DphTYOloA4aGMDymXmj7Yid4NlWe/SoDGI875YcQbKizA9XyHXcNu9
Rjk/yOM2wjsdTLcM20p7LfLCjmBgOckcYGHJWSavrq6Jne8mZabu1B/XsgibtjtwWsKujfud/JKS
7RUyrXdaoUHtLPE2metX7ilMkgOL6L2DBxqDeh2ZuBa/uujF4rwJ3UWZntwu+0qX5asTtsXZL57G
LbmVWOWsbyO9brBV5i88+Tv5njn4a4sGNtOus5O/SpbuiteMOQ0wzoEjGCrTDdTAU98mTt3m5aAx
sWfxPGxHRGGjNa8jdHeCuByp71Z7qwflr22hqnVH6OTJ9/tLzqkXxU+r1WSZHlRyY9RuArXV/DTF
4u6szY8H3U5nwCq9he3aX9Yq2bVteprG9cdDIQzPiLPuE45mcpDvsDLmwLDftFzZTRiw2fqWB1rr
Z6bvjOLgOdNuc2uM4MJQa5bTvAUn0xUMFo3HzWwCdyuOy78i37oriOWzmfoi4aBvdP3DkLo7005u
1pge28Jl9nt9tQjVEWZAM2liYNELFOLeWaGoArlvYXZHd+ZkOQX5A2O5Ml1SatIbbzqpi3aSrooF
YG73nm1AYjnhM7/SGhKdhBM4TZ8YR1Ft+zgroxGc2mwXO7TSmNxLP2ImqB1zeZUPqmbjo3yoopqv
M5TbNfODfNQlQ05oWYya8GnbhJmx3GjwBmoxgJEu5LiwcD/NpV1Dd2S+BuumbErQZ2QooxfOAylk
mfMg4kmL9S7wRvdGMfnQtyC8m8AZnKi3tXCyoVU1lh1jKgFjt6huFlFPLazTm49Cp5eRfSRJtTfW
dFck9ilz9ukqglGJT8OwwAC4HAZzeAKyUEKJ6/611mwO4j4+ZRP5l5m8bH3xRo/iGTrta2OW76tR
fXlj8m0m1urbq/gLo/ixLjObWebqrzZU4Cxz4kuOjCb0yKgGpvAV7Gg5aA9paz9P4/TojPVZE/0d
oN5F5yErczvYSmxSJzUvk5l/jaNOcD7epfeUDop98mHX3tVy5x+jVt8qT0nDPMvLgFLuE2fkam7z
91o7R8Tb3/rS2I/b8pmv1WGdjWvHN82JexYQywVrnlo+e/UhMfQ7hatDurWHbBkvyrx+NVsVSgMl
mB+uB+dty9dfLWXysSwoLepZezEgoGnW5YmYADlZh5Ry2qgCto9b1RxNSzwmRsFaGAizsqgB9aJj
r6GUwmyoPKKTrVxr0t1CZHe7bXW/gDjFtxxJB8+3mhOOylQJRAxBiOvCfoInyY8V4jZ5Nx06xWAf
wkhegMgOvKZ8WJksV9g/gt9oTkf60Ha3Zcr6p4rwAVoZYhyNKLLvGjgwN8H0LkaG0tXJLp23wVp3
zTx86Ur7lMEd2GdryNn7zTfjUx8Q3JuL8+jlT+WiXTZbvf0/RFK+25ZQe0qJ8qr+uI3QQiwMHvmj
0kKTMO6taj0qHdnDLOowFfUrkkiPljddZ2149pLxs7biA8Nsd1HFl3Io/4zsWPiOI3K8fZqWTLmJ
5G0wlQcd79ioqL+nVlb6eaMT5k/JpRL91TXTL+r0YWOrhyqbL7a6QiVQjb5O7al3Mw3MhP47etPi
K4X+Pa7DOxv5A/SI7acp3zbl83/lxJmBAZ1JmLj/sTonppzj3GXwWInxAIzseZupmG1mequ28ppp
glSmNw9uHO+ljc617i/qbS81BlcQwwqFaKdW1chOvPchQ8ExpulhDHexIflQDqCd1ovdVgejE0QK
jUFFXv/0rPqqtJ5F+K5etnU59Zt5ShBFoKCoAP5wAfurObPrBiz9+EcG+VW7wleAXe7Set8VMRRM
InT65NnKzQ9raR40PAXcMoHKAjPjmsFF4Ka7WcuxFeVfrSiZ+cGJpLNthENs79WCufnFeEw9MrZR
ofzRaGggdkHjTDeJS8G/xC+lR5t3HPQjzNEnU3SnMuueGZnoAyNRX9QkfllL8TpRpfIddKwCpbDP
DvCczHEjSIZ+9SKB2lFEo22mWNr4RVBoAsR/6VbvWRfLxKXT5zxHAUToRWhqU5RA+++WU0L2v0U5
SagPAdRzk47nlsnq0iRxm43d0pQRxmbf9zyo0gOrVig2mTvS5gOjVh5EUf1lLIq7fDG9rAIs3XPJ
kJe/kkgmroOvHvX9uvaQ5xEWW/0rvDFns6rSyNtK6kuDRWcGSj09dw7b4u23itCsFfWpE4rtj86q
+ZYo3xlvdhgZ7WA6XPQjp4wiY118yfhH0YaXxmC4vyF0dkryD312/7P7xCRv3SL4/Vnb3kx2yljy
lGJdd16d1oFnlqoP+ea7wGvpFdO3pQWqZVN9svF9TkYba07gMP00g6kws/Vu1eXrPDaPCyKDrj3u
kmk6OCoub3CfwMt8mIXzCaXAtfE6AKvNmZL3ZVlJZ4zafm01M8zs8dVr26fGHMgEaBB16tySpjh1
OI9aJOMMJhieVZVa7WZRgEGXYGQ/QHjBC8gzF9PgXmhVPk+wjw1jfSHvIGTpmWR3+uwi8uoyrsax
7w149lhoHbZaX9cI8DMMvg5jgt/itahRQoBgeKe4Mogrdo5VG76CgZwagG2O+KwHbY9Gh4UqReub
Y3Is7HSfK+QOW7+KkNkWStpNHMTFfJhUdC3T1vP8erN+Yjf3/K3tXVqKFE8zInj5koTX7lxsExX4
hzyxg77Du8blQThGHiiZw9krps/JnOYg0Wtma7QvuxhPm1sdU6qerkoNJRtuek+pCrKPaVGwHN7D
okstbrl8rYiA00XV6H4sSf2Vt/mBA/RQe83j1Pdf4wCrb1U+1/nwhikEWA71NrVlN8gV3hbzsbdO
5glL+ZhO+qlT14NWtb9yR9KMO1Re8kmCTfnA/gaWfoFO7AXY3Fkrk89kUt+Urt/1sLDQM35tZzpG
nOiHwVahpchvkOBd0f0agtzcTqZbXW1l6HDkJZlg37302LOsUi5jVz85PaFSMya7jTxgzpuHflzm
ULN1RAhi5Fr15jisxt9VVw4KgGsoQHBE9X+u3u2MhCwt76nDUfu16EAsaeQW4q8i4h6mc4r9dVEd
YL0PRVnss6KCcHk6CySBNkU/qLq4N6r33dR5enBN67WPy5kmkrlbav0ZF39OpE8V7faj29oh/vfG
8vGHAJRy80irETAmdMlEPMKqI8OhH73E9CWS11I4/y16AVWyd0zM+TjXM96hqn+LvkJwBInxAKkO
f1jGW5ytj47V/CcDx8EhTytn7dw6M3VKlw7zZIg+IML94xVbmLvTcXK0Wz1SJVc4BSLvT302ot1u
O49tP1CQiqMUT5J545O2zQgTZGdrRTNIqXa2ojxUQ3lhwv66EVHTnI/kvtQodFS1cdBGPFxSxRSU
FI5AlZQhaOu7TI5GB3Lqpf1lDz61uXYRS/m3ndRzLoS6I7Zpg37D1NmdrDfX7/manuVS6G1xqgRi
TOQ5EbkaHDwE85sbrG1KD6oOdX3MQ6WvmAbbfooOHpXE7p4Hh15fm6MKV0dLpYT5UD4V/DtR3XOt
Me3CZLvqTBcVHiBQ+Xs3r856KbsX9es2pQcNNXeZK3eMqCWieRv74U81pS8M6h0W0b32eXLOW+B8
jqcHUNV9z0nL9JqhnlXF+9tm2sPcLp2PHVjCNYkfLUVTfEVvntuJCKpr/1YiJ/ScfwaVt4nkLFwt
W7jqeEaF8rkOxZxfW4Ys9dnPaWb97Tz7TzpU323VUnJolUiYCXxIvWeF7lCfq818cRXV8L0hiVyH
5v2YIxk3IB2T97+F134MeX9BOuO2FXTOxeDsnWV+VjN1P+baa+zaP1tfzZBeg25qdP3DqTLE3rGA
hVrc5TndaDAEU24xgdG+mJTNoXVaaLuL3yWW/asx+yNvRBTuOdE3WdTPgxFG+UAGX2Sev1miA1LQ
nm3AMGkzh/mqT4E1D5RhVyTn7LdUgLHgr3+rWPWNqn0e6HC1Tf8cF+IjISUdxHwbTSroEzWSRulO
jWhOazqdAI3fOCNfbdy0D9LpmtkCDsJpIyKWUGu1JuzROwpco/mdp+5nW8wr0MCzOyxBkq/oyzSt
3824mnz846mk/WXsUgiNG4AD6RimSHMlmGQZNaeWOsOdlVahyC02yBgTY43xT6GU8Mus/0Ge9KdP
csjRawKedUMNsutOVa4fLSu7131zm3A1Ct6ksbSXbKhecjeOaj0tj7o3vWTGH22GdTHPk/ctNqyd
3uVvM83/uU1vdqu99Oq2fRf1dNHcjm53/yvvvRDEhRKK3DEwbmXFycyb05Bbj2nZ7mQZnGCGCr41
ET3Cew5me1+307ozExnsT9WTbYsvpD/hh9EPhlvtaxV2DtXqAjRRJz9JumPuzoiWVn/kHauNfVZM
1KrW4mFS9JM0u93UXtRh/ptZFdRCbVm+DTXf68XvhOTcvYi4n53bGr9urdI1rOjeQ/szGMQUiUcz
Plfpb2b9VSNknvPUOFY9xBNZvosT15eSYBRLmTAt1TvcT6dMm84NJGr5UO+rCeWoYVWudj996XC7
Qpr4Vejl3XE3agQaxXR38A2crkI4pGKafWkq4Z8Mk3p1Q32h8cVo88O6wWdG+aFRs12tQKBEFbSn
4eP+Cst7QhKFsmfxPFN9yIotyMj1+7oJcCUUYQ2sNj3oqflO2o1ipJM/l6X6VJT0dzaPMD82ImlN
OoMjZ3q/ZWJXoZsQqGXC/HQnj89g3ohHdpse0+Hs9l3N60+VqFRB7ZBdKOv44VKnNqiqBLVrG0Hi
pn/qicXrEQFQZv1h3DiG7K067Z6Uyn0s0vbM/CU0Dnnuu0mVh45lPApF7NB8iIYBtII2kz4hq05y
cMg6iriZ+lnOjYxmiWqA+lBIKRx3P2M2GczB+f7qI/xg2q6EkQAu64rbg2UglDnJWN7lOss9KUuw
Km0sCkXULSkiVPvMptwNRGoRL7JwJs04ZXiX3kPpJIcChjwCJXbC+Op4n1oMt5q27tO+35fAHXT3
mxbctEBBBO8UF2rmyffoem6zETbjAG1ZflVT71OgX+0Sla2QVG7N45B1ZzhomdId9/nwbmA/UtiV
QadcZIVFFt9K/aCAqDQgvNNwArRfsjg7lBWokCIWwreGSLOVEB3GY1li0UAqeK330LV3iOlO8qkS
c3xLlp4CYhok8XyK22sllPOyGhe51RC1YReMUzD1NBDtC1sd8TvUqv1Zp1CtiEg3UAnSZEklXOhM
cUUXfxsPZMp2K7ECLEdoLnpYafexc47Qt9KG+OjwHFbJBC06HkQDRYoYK725ytQPnbZd9W160DJq
DMXdq4sX+pH3pJkaf3HM3VY/AN1mLFZezGtNf5xtFlmjKTsGoD62waEbS4e9dWheAArhXma1C0u6
puQ6hn4Z6i5EF6wea/ymcrPz9LgZG1EmuUIeH7pkaGnpVVkwAASqdKr8T0ZmftWGCFUC7NqAUmM8
yHoVrttxwI19i+oEZc9AGjXiJLDYqMy0EFvVVDgyCl5te+Q35rI+zqm419mrhAkooxdUTuSkWmgO
UWKTk/Ovudr3bJR+fsGE3eVCOZm5QhCu7trM2ldufVjZEqycblUHPqGy4eR9cae19Z9Eq3ApubEc
EvS1cp7ncriCvwtyKgZjP+9dtdzPnZ4fa6MIHbQBZGApt/4wlzenNXZic/xS/VPrnJHiwjlynCU0
KUgMNGT6eg478ZPoDmS1/1ah6f/CiDalri9PB+rT8uit9AdkHX6g1m/Y44F74pbZsYTsLJU9DE9I
xP0ydLfjV/TbX/mRmo+6ohWgDirSl42thxsw3BOPJvvMRfsud2XOxuUUcPWRWmGMQdfrR3n8+T9M
Jv3/k8oX7YOC7aReUWGUMbWXP9dSuRo/a4suwsRHcLUFMsmQC6BV/x6mBtBUynWx8kjMgAWpCyXb
qVaUF+nfmxoEbh2fC+AidV6FHuVnLiv94lDeJ5Ap3Evj/Uly069ie4fZYBllGZmdRdOS8w9rdSan
tLZn2bGRoAan/6+tLL+nqsIZlvZd/tPu13NVHRVRHw3jL5twheRRcV+MPo9m8GaTm+xJjamcvafb
jwxty96+UfvmflweMFk+uDqrKldSpnuZB56UzclqmtmfWvlGvz6wc6R5+YVHODFINii6ULJFtGFj
YqCfeuvsNgTl2OG8vEIRoVdpV7uN4ae41+1RrPMtyf4IT925dvt36s/Z8A4kdMeA7AW+hpDH54wI
sJLy/8pTUy/3jkNJ/+vIEcaxPM1Sow97wQIJByFvEG2tkrwxQLtDRdI3HRaHRa7f+QP+o5H2tI7Y
kQdZ5c43Cu0i6gWAUHYkT7sqX7R9+QffLw2nsZqB9BM8ORO0OyYoduxBbtRhs9b01yznlSmV0Juz
MyeqX5N/NfaOn//ftJxseX/aYu9d3DoWzM6Lc9GkP+W2z8bXWrbdzUdz/FC8zRfo28if/4wyObY5
fcrI0bKXy8g7dutnbo03Pbn/4Rpk61nV9p2uRWsvfC1NabJ/0wcJOwVy9c08pAtcnqwLQBIYQddg
W99KmDUxGiudAr5C3nDlNO9emxykGZ6o4lp9J22P+SZr+0Wd+IpNH4f1QDfJO2bZuucfFSEJq2lY
t5pCsJ6NoC7XwHHeFMAgGqqV8gj32CDZQrOwpuvoRIUTiXrcCUMeZ5ZrslefVyy3RxFBckjFM4J8
1be9T86Elt2K8VXuQfkhaag4ldL3qtAJVgOltDnnJ3x444dEdklDNPfAPzGbIv+VH5DmQG5x5Ssl
fGLtpE2Xz4kVkCqr5Z0eqK+UyaH2/hj5hbOSTK+4OQzG/98f92oTiWsGuhIc1XWbfZ0ninv1XxGk
JVhftdAazaCJeaGsd9m+N+64l3/lcoboP/MqAK3yTclsvkwxp3dkW+q08EFFcXuiiXfGRCEwvabb
FsjGNmud812wfRfUPBQQnrjp/5uu2BB7mcUpuQcocPPVIg9YAZdKeiJerDI52QvgjPLOBRUP5Dcv
QQfDyNtmoa1xCOVy6pLekGAdCWxQMSopFiaFBcLqcSo4A3MOX2R1hg5zV1GeWzGoQjNPa6Ie02yP
AohvKm+6Ar0P+wmHXNLJKtgCnFq2R46dGlSqDmzm3jYuHKclEV8y55/p9LG2w/oo99//T5p1KwAX
5eO3RihuKvs8/cF8josSFZXYiRbJgpquMbjwFNQd5BwNGADljefJyeGKRT1Buw8c+5oV/U72RuXq
5iuFAf5iPBVzEbIaMT6/QuZh0I1Lv5DAt5/S6ssdC5UGVvQ+x9W1X1V4H7NdP7jHKvn2kijByvWk
ZvIkcefr5oHeYacmbiimDaq9cWcpb1L9g+BgqZa91X1bBn2t9r//r8b/n3Joh6tH6IcNkJcr5jPk
Lpx9oA4PSoo2g+Xtpc2RYZ5MvAq7kNERX0GuaPX/dTLkhUl4PTjxldJlCqWwNfyy2v8OaHzN8+0V
4yC/Q0dMUcXcF/Yd8EQvPi3rNsYPbW0G/y5RkTISNmVs5y2fQuTYZARUY36SxAvlmS3s31y3H2AR
k/EB59OTBbv1rV3uxHoyr9iYu0PH9pzIjdq4J11Qv1bc52HzdrxKF8SGPGpyc7E/C1yjbP/LA8zm
VNX8zKzpXrFflfbasrL2FhGuXUbgHPHggtDPYHSQwlzOZatv8q5HHfYsVq/h7MuL4g70QQrGewSC
mA0Ehj/dhKVJz0ai7zHUJabARMKE7aeNBZ1h9V+4om020O34Q9M/kNnbWQDc5HcaRv1s9AICa/XJ
4P211Qn5z3MFJEVrvHNJkaNWEvSq7R8aWaAvlwVDOTGer9TKG/QGz4Xy4swdkrX2Yzfbr2xUVMT9
KXtTadjqXhqtVBLZk9JPMmDCa9p86R4GauimLACQObLDZKQh1KsMiqRlIQyRto2HsCG7XnoBUw3c
OKPCxAIT4+nol432TnvqPuuXBWXlibgNxYLIqB957zFFo77S/rA1evBCalnJszkccjy6ucX0nUm2
q/GKefl3LyoRxzmZkk8qDpTRi3dmcSJZOWudejcKoP5qtOrvxgSFGtViRD7+nSDOsFjfs9oAvmge
eqc6SdPXiwXzLS0PZ4Mzjeg1e0MQH6eJua/mFfwocD3nzRk2J2hZC3l8Y8v7OznZo06PldwEaGar
LwG61JHIKYm0cC4RBqf6fJMxsEO5OjGsgyoF/O6DZV5FAfJV5HvpTFw2E2GlNooH+V3D+mWNH9IE
qIm1zycYsp+lQ7Fwph380tysPpDRE0bzKRl5SNdRjt8enci2PmA4f/T5onb1FWjbW00NhbRm54n4
OEpIg5beVtX4Zo3Yf9wRPktI0CDR4YC6L46Jd8eNJGa/j9sXQEMy6uaquFLecO7dezVygM0YBDz/
SuDjQZrMaV5uW/M/ms5rO24lWaJfhLVQ8Hht79jsphX1giWSErz3+Pq7k2fuy2iORHbDVGVlRkZE
nibvV9VHj5zzcflu9xgl8+F8YgboH9fGmc/S3XIf2OEDl4D2vVgp9D6kPxN5tc2oWIuIXk3RZcwH
2kSWC3YsXw/S+4BJ+UoK+7n0LimjL7geyfKJMGqajxKi+Xj+6yeEsDh+AiKv1WccNhKWGPtuCR1d
/+1MOorLz95rKISVThBrV0FINJ8vOGhxaGngFoZkuGbcfckTSSQtn8lPArqfEy0jvoeWHUhpSF+v
28gaQyDwTCNdHpiGizZ/cGBnVFWJU/9h0cq7E3fUP4HDKu3IQ/97DBJup7Y8RGHxq2ZmLs9d2DDE
VCJ1XpY7uRGWP/R7kuvQepTqK3W7PX7yASBDIpE24eTXDDJEOhVVtks7xip+cVxKncLa1qlGCXMU
A6RFZfrJQg95HmTV+KCsq0LulddeTL9p7d3GvDpwvwnE5pU3l28kQ0X6yRsLKsC5Jv8VcwcteWN+
0Czjlekk6wqKIuq6dVDZhxJVBjeb8ENyXawxSITfbTW/5l75YBfFVkExnnoWuH+VW2VA9yZufzeO
v4VCWEyMLfYJTgSYBZi+19PLTF3O02A0o2AJh4pyhUgEWPIlEZmH+5PMZSw48OyfC7UYQGLsfE54
3qZ8Z+swx1sns6d+lWQpT3SOXW8j+XUMWihhjZ5HRJtYp0aCLRujc5LE4+f569dCPHCLZ6u/9w7o
j+EcK2P4C0M8BNmtt+ky9jAI6xLmcX/zjORTzyHvZ/lpAWCxZ0irHWKYiCqvqpUMrTv5uCsiy1ij
E4dipc/WCodq+JzCF4BQUMfAbDowroisrknncoQbVnhonYZug94/G5p7HSbky2ahUQvat8RCILFU
0M8riE0R9KqZ2QAluxj71p4nSIoCCdHO9c+iqF+bgia8Xnr0ZmwQIRIZ5GctcaGCmBNb0RZy8QFW
4X32qk03lxezY99FboIVXDFPmyXOq+NcN8cljf7i2qFtIY9Z51an0S2DhFE7+J/RmN+WeII12KHf
cSPvHlf05DL43lA8NYV6C+Q0CvTfTDpHjgfmve1gnzwjSvlbeKVw2Xx3y2Sv4WYAEK5h/zCCJm7/
MgW2XZXc2HOVAbHbwDhMKJhXyURjEKezYBV6wXz26Dqt8awGOIK4gIW/QXqTD4xenexDvwT3JfYY
LTk+1ggfYMfkH3a7TCesjoCemHxSxPHWXcx/BTrgXV6EH1FYzrT90XzZE9mwjksXhDPtbgTIRYC5
T5DuFCAwnjFzcfLjACFVH/y25xzCsNVP6wQv3bXT6PbWmpffZaAorbNm3dchpH4dWYw2FxWf5HDv
YzJfRoPhyO70ptcTBU0SnSKb8UbA60jqyuajDEDqJ9M+MZYURUFY34a57s95EFbIX+juHWKtc29p
VJyYbZ3sJxj7MOMWpBPKiYmACeooffKoCJDcA9rHq9moqrWuBe+5h8YprMJ/TkbwMkecJKUdVlt0
9NLYpq/qj/u+Sa9xrDHtZkmv3qi/ddy3Xfk3w2ICQlWX3iOm6PcCZOSqWcULEPKxn5vjCH9zZ/fj
ycrNq0VbZOPZ1lHV01VHqHYFTjW2HbeyHp15Z3XEEmAFdwNOeKs7R7L5MXxGFricllnNl8YG0lMl
Aw2Q0TMqgK2JlBO9QBs3q3kqTQrRDk76HDpbP3LHS28MxdlAFrmh8RECstT1WW99OmXtyEQjV6ld
Hg7+Ou7rP1pcfcm8oU1luK+xNQChpARu0y+/1cLZv8LnOmTe+RD8nRGAbPTYTbuVwkTwT2pl5S8u
tdoN5kBaOjZ5ux+aIjzPOU0k9I9WtCsg6u+NyKO76zrm1S8T/RjzPo6B45o7NqolKHdymJgo+6x1
RBExzp8rtakDGHq9c2Fer4N3/WIeO7891B3OlK5/0EF1yzy7zgWJFVSgk27AX6RVszP7vmPurP6J
Sd57DXHQYfKAnnDY2FPSsugAgWmfpHfDhlfrWY0NLOvtJnPuNxBSUE65A/vYJmwkhX9JTXrRCW2H
LtVJ3aBobBlykrwYUGp3tcpfsnSAhlwUB09HMJaFv8u6ZRBOmj7nKedz0BPvU2M29y27rrHzj6Fq
ZcxACkWzLdZWQOFfobXNvfnWDy5IDwTsqIbSu9ikyHZ/m1VyczTLXiVgmmkZADRT+gfRcMki51+M
otKiKWCRlc+T+7w42hav+gcMWeGfQhKBlmkDBJb9FQgloUFfFyYawwbdILwv+HyARxv680917Lwl
YXez42Fjt4QrY7wApZJqgFWi+/byZJtW9i4pPbZpqj84s4JjPU8P+TTBMAg4V2meHuVKGhoi7hBc
Lej1LJY1Q+DeSkuH0JpMd1HahgZ9s9E+8LB+4ZwBD4joqU+ltnb9+k+PFMDA/ViV+aMRLxo6Hh1G
chgynbS9pSkzfX0r3YYloJ4Ze8jXggpXK2HdF/6xWSIE6sYZyPURJcTWW7Jb4lj/7MEXmRgDi5ci
uxnYhm7KNHEgmyUYj+MTrem4MBulAVmfiU2u2vX0sSpKRMCUEF2t/QE9/mqMJYrmPHqPE++5qSMU
vuAwB/Lfh9Rz643puvtgynYM99kqnp9VNE+zl99LFZ/axH1mlK7GD/j08I3yU9PzDGACW25sqLD/
Nyl0aekoFew4rHY2M3VDznATSsEA3coYnXseqw98U9yNm7mc6ZHt7zoTxgfqq2nb+Gm+8sz8HzY4
d0Ov93Ez6Mj8HEB5zVmHWvURF+pj0J3PjBmtTL5Z/rY0GKqxZTTF8lFX2mOXqnezAdX0iu4AqQR6
bE9JVbrXbOyAoGBp+kBjWRci+jV6BJD5DvtW+A/qc0g7jqQALkHuXBKn22Kr8W4k09Yxs/dFK2ji
aeFzMMxntx5CKehpCjgT9UhNk9rszOscTBdaq28cHJ+1ywgJfU5RN9nDFzTtXTBGrCbtdcwSqGZk
EQNWmOhq64iUFcptvDgvahovykSD7QTdk4oYiLrUD6aVPgQMD1gNVYnlHxjD0HpPbuG9D9rUrqaQ
VW1n7XCYFj/bMAxgq+x4z5zyj2QyF5pyyICcVG9W/WT9Nsv2YMfdGkajWll5+pJW9NG7ptAP7ST8
wcSPtj1lQh8Xf5xA5ZSL08bM29tgk0ZYmdVDYp8O2Rw8T3MMeFC2zirXsOy0jBHJHn36Fq6o5stU
lPDJ8IKba8xvHNYvdeqei47i1rKXR1svqVub5JUOFhOymWmE5ogHkLPlSXOKKQdk8ZmKjamHMpdt
q8Cg0XBmevLE5OGTLQliGuKPiowdoKJ1no3CPzEr5w/c9nRdTW27civKkCHST16U3XUCTBNlO/iw
D1OyXGrP+5qYy0FVPh1CpR3hxbSXZoyOXTWlW6WFr303vs2lyrcJpjVQwEYWpm6t6iE50YPFukI7
QDSIaZSaG1dc/typgh5Sk8KnW5nilKExWqEYvUy2e6/zAt7CMo7rhSxsFRHG9ZmyxOh35O3HBvK4
NlQf/cg06o5CpUfQ3QwLDS7V7hbH/a5HMlClozFSXfyU19Ul1k2Ay0J7KE106LV+8xRdlS6BZ+PO
ybK2jXpjJ+4bxnSroauPNXPIsByIUS+SyQ18k1aop5RWkdUr5tFG1ToHGUHYGMC0I8o15pPBF20R
tvKu3WA74z63igb3FT323i8mmY+EMgENFgrg/AmGyqVymjfixgHZyBZm580CPnaZpBKp5JRPRrHu
04bSrTwF+DHgD0FrQq82JdqiKG2vhe1/Fu706dcVhHo2KQQzRg97r02UAJSABWTOvqpciH8FKhTv
VSuN9dLVT0w2tOBThKCTxrZQEKw084Bd/1M2oBK3E3LWinFaljprNuaA0LAR6z9FM/COxPMCDU4r
CansUZeVPWekfs6sv3vp/M18m6eoGpnrp262Ue1rCtSwsd9UER1Tb3gqs/ESLNNL6/HfqX+x/IHl
PY7lJliah3hqmF2Gf79VuPQX4+ksQ+BYmF85o7eKZLw2rnHSsuG5hl+EBc2mHg3SL1LgXTJjsRgG
BR2ZfBfp3qko4k/winXvsnYHPaS1TWQhc8ewCwWuJqQhSDLQ/LAj3cNI3cAqO9L8/JIXYkBf9IzY
WKFxRk48ZZDGx9/MeH+0zWHHjr/4RhZA5MA6UdPpJHRbW9XQNMIz3VhyeHoyselCKvIeTVSTpNI0
LNTZjFJmGHn7KAmuA+i2rqovt58eChLwqWBmU5xqH51yTz61Dxr5ZLsMwakdo7MaXSAi/yj/OPQu
M53caF8BWqA42y12uHMh0zdhAlUIcUNZ8erMkyw6lbi3Opp38xI95J7xWyGnYKrWizwsZqwAM7MD
68iBM1VMR3NktpI1bbMUWAPgweiCI3z0CJ2V/wtL9vsCjpLgd4b8bOWlOAy5IMWLOhmkGW5tnwAF
XoHyiUgKxmZ00KuKeGe/TLbxlECYRaWDwI7O7yCIPpBgljWvZpbvxJeoc7KdCMwLoukA0QEstkn7
HWOyaA0ilxVlO2CDTQpimc7W6N7cytrHBqcvwyZWi0JuSCHZTR08QLh2ULoPGVAz9chBThb8IDdB
AI9IH0FniB18R5amv93aOBpk6i5Hv4F5XBM7zwgcBmrt6Tt2/ROzYdvdNCwHnHI3UxOR4KanTG+f
MphW/lCKGh8sQeVXDCZQ2YGeNuOR9Pk8e85W91h3dYtmuVB7KtyNfK9SUkNH54nqDEXkwKw3BBlO
vDZ7c187dbgyS3RYfnww+ui5q8MA1Rl9VTM4VomI6LO+YUzXWKyKZICk4+9wxQN+0mkg4KIwBJgS
C/E1yqk3PYb+WYhapiLcKd7IzJtx0ZcwlPql6Msj8vRXiSA1G6w3aebylOs5vLjtglg43TDsbW8D
3C1Z/DyDUJoUUI5j/rYXnpo+FtcBVXegD/uGIlF51Vps8NoKwg2QrMswKYvqPCsgB7BMZLeMA9mW
0e/9JmDv6jRJ6OFi973C24+TNhwvbeWhlipIr10gEoMvbOHLpqSqqzqw75UzH+eue8PswraQ90qc
68zl6hBC5SLcRnqh2REjnMtSRm9xhztOkr16pL8epEB8pdaTGwPhNB91zZHjMdgt6WwTiQkGEoDV
gFMm2kpkwxO+Cby1XMuYcJyY8cqrGhpW48wxwPu38QBBYDp8T43y4KykVyvuGzkIX2kHbeWx+Iyb
yaLlkbriFFmFc8LmEVYMJwVb+c2kDh+q7LUSgH6Gz0p1EvX6ewWnCNPsV92l+dtr+SMV7Hu28HwI
y2PJjdj2X7zkV3rfnDM70IlhyZ5xRiRMw70JtRACIo8BQnRSN4AxsMY1pNOR9YrYecC2pdxFTFjq
cYlY0CDwdvQt+p+1hISFkOWiO0+G5qEutQNCdlwreE2ILIqdwpECHwcbDZDDK7LVJWQFtoZ5rm2H
Ap4LNi0/hPiEbcA8XjqepN6SVS2voR/dBzSSY1ZebPpPzIZpqQYD/Fa8hAlyzTpEtNp9s7uRLBhe
s0ULF61ofLCozT1mVida1IMppQ7kA9DwbiLZduxdixu5Z/a/Jy8+J2huxTfCW+4ODJTO+hs488kd
s0+zo405z85psrr3LltOcPtKmG/Oq4TJcuoQnyi4KdPFSJm/wegim1Pfq+1zQgqkx/VGjpGp+ih7
9Yv5TStnjBEwQdVsendrslij6FmfjJNNdeQRTSCd3DqqmF6AwG5nhc2pY2pbD2naauLn0clvKcxv
J4doA/GBAMt9l4z0o6a+TRX6zbJ/cPiw0Xn3iY5VTwuLBFZenUyF63wcJCZ6LvOpSYJVq5FIDNVJ
YMSWSkv+pOp5do34EGfGrYsd+g1Xs/suS2MTV/6OUQfbCHr2kqSPRcyFm+VRGR+SRqBol7wVFXf1
OjF6ESunNQk1bYU/MeIS03kY5scOLinvrOWxuOOwlVdTJiMN4H7T980vCaDI8jdh+1vCp/xzipdY
i1fWyAElB3na32M9/GXOzb+we6c1QOa8TkHWlOhOSfBAtGknGYwQdUbr3KuKlGh67rL4z4Kt49J6
z2aUPMd5fpAnnTI3ogFurVEqowqByDNsuYmE1Eomp04QRMMSOJ24IcPvJjY8DNT9lCRwZRhXSTdk
0ZY7sYWWdgp9pHPeI8byqfgqZ9uk50cUUbvarl+rxvwwPcQVuOXo9bzFhGKTtzDIwnAzj5iOeGpr
aRB3HropO1u9eQim6mDRYQ6hgAV9fh+a9rawgZN52GHRdZ45zBuqqzAun32X/85dfNDy3ZRYJ2d5
HdUf0L01f/hWB2M932bVfKDV0fJajBA2QnksjODN9wb0Tv609gNki0buiyL/7DD8MsiWA/3b06wP
lDggzC654TRHJ+UFF6/Mi5WUpKrxT5bfDzQk3+MACzNcYpmHDDCfEg7D97SGHl82+6XLaVhhoBKk
W9n2RWw+mEgP5e1XLnZF82O2hJyBZNzIhDXIh2kR7Mi0jikpp8mB4HASycu21AzQ8d3SIDWEHWSf
M+CPjH8xqaIjzCRCsK9pkR32lczJVcXMFIHiaVr3jjnmY1Vucth8IfmCTI60ozvPhTOEgzbYTxhX
SBeIGWsDDQa4PAc5DluucRZhPQ0B1l7sYRg0tC+K8BezaFmLFl8eMLYw6Llj6A8DblUmG2pkkIg/
7eVSo2Dcog+UdYKtDEUkwi7b8rZZh74XqX3nU0zVgGaET16Tya+Y8b1emsc20fYSZn0+PCPnW6Lo
gbHBYL9oZwD0uL1V7n/Le5NDt3DnJ6U8OHP2Tm7Zz7lt3Nd48ZIl+YBTEdkYlhXQ9MMVV8+/yOvj
j9RLD3hFKyFrcNM6jge99XfoRauXvQy8Q2fB+7/XcFajp2AgDLbiLea26zxBemwc5MWMWcOtPLTs
LPIhPF5cjuzjkAQbgR/lGO8J5rXPCDLnb9XMaw6XUz13K6+2wDlfZ9/9adMggiLYVUu8nudp7VGB
JR0zDEm2IWaSold0OLLxK4N2F/7rBorF/L0julWk/rLFobJM6o/UY+0QY/04b3NCRmMyKpd7cyrr
EW5XZNGLiELYvdXGoF0RYPwg2yQCCJz6jHm50RXfYDg7EPWEU8TyYAFK/haNFhXApzVBluADNb/e
9TyhcjHXslIs+xLRy5MUp4XeV4BqB3aKS0m8/sm+aog9JRAE0p/l3fH+lCCbQJVI3a0NBxu37i2i
dBbxwUdQUrHzzjXwImA9Nd+GAuNB9ruXWgfLZhqx/90DNxr2vfe+2rL8yaUsDs/B++KEK/h02wy2
FmDoj1lSOd9VmmxyfMcMsrGRzHVuPsGgdmbC0E5l7UaT/k6VnpktwdjYkJmmAih6WHh0D/K4TaB1
vq7tKYwGfz/MJ9axaXl7M6Pnbnd7jY2CReReEnxJYZU/HFuCaeIORP9Y9teqo9/mR9RwrFD4Dhw5
SzX8zXCJkAVa1FCr64Os8H6aoScEsKr09ZQIyPidDdrjIvtSc4D6cEYEERrJKvVOg6zf7fnNiDOe
h+mn8b4J5oSmLRYy1fysackfSTgbD8VuWZxiC8xBox0TmqeUJIg++KbB80mHSatzfLAsQ8QaGFOs
CdUFFn9hMWDGYJwlMjG+jrddUHhTaG6rhbG9LHrJnpfFhpTXvXWjvi0ppeWtFu6BnmeXzYzVe60m
XKFyHb3PuO5iEPsGKbe2r5vw7qHRDOPkiBm/+H8Rp/J8+GU53d72/kitksvpiUk/6dymamgb07WR
mqFy8mbdcQB6RQPZwHkoKfpcBLURrjQjEx4RDfxED5Nu/2ggynKrAzLP54yKRK66IyfwXFLxejnU
pBI2c0nj0D9QWW7x93vXzEfDaS6tRhu+NrdRUZ3l1+SNOVhh6NEnvPhHBu+iIqZA5rk41iITfkLs
hSTIZqRMDVRB+Q2BeIrQ36mCiWWEUvvije3aiMatTUYt5wVl75Vua09QLZA8zEiEfyK2Nz1y2smu
DGD6+aTFSe38bWjZykFgp/OlD3aysAgDhfON1nLNzGUaZ5SP9nyPPTwMyBxMP3+Ud95b5boidS8w
FlTWPcY6TMrJUhShiP1ukc+kEI2+pqxIDHdW7Zh+4Ve0TwmjRZUf23LaRwZWE4RPpFsxWyVHsyoh
UsfHWtaYfE8zHTmcUsfd9vmJGN/yIJaKkc2oIUrn1SSdjauUhAYaTfctoAT7dyKXl1CNi2GpkqMD
qUeiCCsv5KXS1VbhG0fYyuY9DM5nBADDpf18HzlKRd4lkZPBe9ARp3Wv/pA2hRjc0EpYsZwMG+kX
xkMFJdpFHkoW/Xw7zwHh41ZSzCKAQd1bNx/HLTku5OvZ8GX/JQl2jjyatsDP8sFQeyM3PNGAcxhw
7ANyWf1VUoawfEOqSmJ7rSjg5ezTQuQL8vSJ6PJWSeulMO3Sck9w4UziL1hQBpgUGSVEwYEz5f+P
P4nEGkLqDCsAbhyz7XWMUsYxxh1WvxIFjfFvwwpO1VOQ+Y+S0vF5UsMO5JUlTCVOKi6qhJY8w6GV
o0DOWbls2S2cq5zhsqRKZlRx1BRIMtJU31dsKUO9D4RFYrccrLI82RjmguiIqINTDZSkca1DcZGN
6eFZKFFz5u+nHPofuyNocTapcFKB+Ab665Nk5emnHDHEGynyWzgDsrOikp6VesJb/nWhcy9nGmta
DltJiiQTBonZWtGHfJOsDd7uQjbhkmpyeZiYrIk8LnWR5MjkMCw7yVFYUdyecpgr7924V4EDDMoT
+ZKQdzxSUblsF56ZZ807R7ceELa/D/juRkN/bJmmOWE3odxfVI/uiiVEXRJD/1/UdkqXazFoL8GI
ZBp6DWS+lQZQiVkjjK7PsM6glizbksZ9a5CNp4hUWU8cLqOcnr6+bnhcrQGrNey+wRz9tV/rr67d
n32eGxOGtzGHt419IKoxNPMIGZaC9+7j0lkwPDP6qSOoqenCj1uX5++TduMzYEKd1rfTANXX/DRd
voR6R9H6nMnaPWfYQVQiXg6PQttVfrovBn0rmyVjySdG9i4jSyVZm4STld6xSb31egn1NNfOkhWa
4dsyxA9hG3LkTwe7cU+JifibFys7UNIZN+BAgBLgM2dVI+egnoba5hwNjnKreCSjpk1LetM9l5Vz
lg3CFi3q/qd6kOJGMarVrustwcjs073MfXdJkVgWZhwd5EptMtqRXmgQWOsBCBzACPkk3VL7G3qi
FEASEuL8uzBg6RvufuKtl0IJzecdMQEHSdnVbZzsXbPceIv9zCKSPcuSQoayx2niQQoNq9vr9r1p
INLQ9dIjtDhxuCAVw3bN1uvzUFZMVqJbAyenYV9jB0rHgly4KIzHCH7o6DaHsjYv+AfBVmjhHhQz
W7A5yEGb2zFefcl+1rBgBh2OW6Ct1pzWuitdHBRknC+e7Ty1HARh4D6C6Qg1rVr3Q3cp0+xWt/Gj
5HSODF3XTUyQnGuFfe3oVx+T0Tw1swa0Gj9S9XxE7AevVWen1l4dKG5SAMtTcM3uTxCU+zYh86vn
9KpBrjKrL79z37sKnbwz1n/Aml2sfphRnzqNvY0qFW4KnGSahiPdclpIjv2jnWZnCI8rNY5gkual
GNsLi/dUYIOqLP2egI5j439x0/jEYbgE2If2wNSyBqQV6YN4y4I1sOWROs0CfMuS+D3ta4o/7YJV
Fq5x2gGl80kvw5/yXRLfmUJVMn32TEyVG0Y6EBLG3QjgNq47X6PYuxWW/auf/ZeyQc1OdwujuDem
9G6kbpex7X3pf7UZZ5o142saJMbKGWysVj2k4UGhy/Da4Fh4xT3Qly+T3NEo4o1OmShHIoKIoxrs
k+QDCZhaCxansWBsUlJEbI94xfBJE7Ug8NVSw7hA+UaIo6+zpdY5afjKyAV30fxPZcYLd/CRzTqU
0CZ77pR/wsnA+kk25RFgqsCSvSs/3jMqAMCktslv5p07szXYNAVNTElgehrWXo6NzNTSEuJ0QS2G
nRLfy+ECdwy+G29Bsgi4z1hRbUZCPqTmR98o9hwrOXSwHrxiMj0Y4fg6IjYQxm30y5DUIIV8P0iz
4EWb7+7/zqlW+c8l/QS2NHw9qQ6x0BFlgBffyABK6mS+U84jyaG4DoH95FTGAGEP7Y0LpK0n1ZGK
mFYPV1GK10qdSAf4FFg9gBYUt3AN5UO4CFejiafThOzvIyoaAEySuQrkLn1qgSj4iiL51nBI1IoC
QLjd8KES+CW54hNLByEJOz2lBCFAkwL/CE7k4ohpmhtu+lIOIzS7tCULcHU5MrkHvy4uAFoCUvyk
0wRHFBMPxoIvOVzGgOcp/LyBtnWEhpCeit3BHNXeuEVpNsBs/A0Vak1FPhKzA0w6qjDAPK1dd3Xw
FZQe7iWQQvYY4Kf8XBm/lt2xIRgm40XelkCwHPH+8ktyGM6XoG3eee58vtyQvGoqkir5huEtTxlC
YCYrg2OynMa1EBx44HFw7paU4316kWNDXoX8ML8tL48loof0NzFgEC8qCtRKwXP4zvyrojyp6nlD
Db+RB88PxFTNI83nXuQipKRKvfCEiNuCSXTlnZXT8O2S1/D5nNXyv7DqB7BBKfnz/g+fwl8y5thy
+5PAUqwE3pIUK1KBjhzJctpaXBvnJvp8mN2QF3msUHbwVZQkO+I8wx5lZYMzKdJwSUAMWDz8Ux2/
/rRCcu6U5dAIqJ7uUhPQFjKxSpsTJEWHTIO/HTDPhWk808IAlLLM8LfhPMSUWxTQRxX0Z4RFH+RN
GXnTONtkADwQiiRLP5M1CFlDDkwBG0rZJ1RxFi7YuIpsLEghXWFf5WH2HuOB+DlJ6rDeULaxHe38
RXOZG8pm4TocKt2kqfcScHhmyHigJmJeUb5KKzkOqE8t4LmK5R5vJ8N7hFl5l+gieWPCao8JC0xq
eU7wIeFxSgItpySKA9a+HR6LoDw2E07sGH0pgUy4c6soVppGI7K4/ySZ+D6OZ8dZjm0arKWMyLLp
IdQt0KjKf+exIlM7Zf0resONdLV7x/+VDf4x9xTaKoGzWUr0+VSOxwjkVQ7r1rxxcamXiSKRdUId
xP/mzvCAcqKJXJEF8atcJxctAA1qIX5S+CRGYZ0sDhosRmDDO6gbW7SDHrDnzqHEn0bvOahBPmjA
x1n23ibUtzYnOotbGkHO5D1K/cNTkKSgiorLDwoHTadYqjsJ+dZlYDhvPzZpMzE7jkfjAITZY32J
LdzYaCSB34zxPnbhHNjOOou8tVwB64ExRQjeyQgR0ySQflQv7flXKLlGEz45qEL1Hl9g79GxrlX6
xAcVlgVYlu3G4KunaYfj5tYhwIWOcS1p/kaDdplg2mJbR1OY4fVxINticOgeud1HOQIRE8zyuDph
9fNLvtehny4MT+1BT8MNrGl00Og3aR3yQgUy81tAJboN7Al2qRQPjmU8Ty4GN21T4fIxMyEhXfBb
/6rr8QjStqosMrXl3cBLInOsDe9cU4QTNldNxdAooqv71OHGirz6mbDbzNhEND6zijHUhVgx6P4+
rj658l4djfJVsEe3X35iOUk77940sF3RYqIaPsVk8rxhtbx3NLQwBZJSEduatUAsZDLEihh5UEQy
JAobqftbym3BS1k3yLcPArFLLG8hd8gn8jpF68Lm1oIaT9oOAJ68/9wmTylVDT4JcizAndgP6ii/
0EpnBcyeX5RgMYyAHNadagdEypKdJKt6NKSuy9CBdZr7k4J4gXWNAwmXD7H7GrbzSYqliXTV8bV/
QxCeJXH3zeFQE2hd4wvhUxL7Jz03P3EP2pB3AMpraMriTY++g48X0mADjGhNCJ7x3ZM2sSQuM8hj
HAVH4YkwIPpUJc7JRI05gBHiFI/dl7OzXGhBab2SgkcaNtKIkcAkEGc9IQbDU2lKfJD3u9mD0Bp/
UOZsACJlG/u++VPOhVj0y/IexTfZuCYYXy/qZbHuA5beEiCcxP6XQzWeuoYOI3bSCIdDcEbffraS
GOMaBnWkMTn8a8jWgHmMARTkRNoG6gWCM9TxR4ixG9lKxH8syqhspBwFN5FIZWqUwLKeiJx9INIT
t7c2cs6P6lXRGIl4xFKmSgeKn+8JCgKGeDFa14ckbzdxgASXR8Y//hduCHVyNzNoryAfLFgBaTml
pPoXOE72/H/pDlfEiutY6fw/Ygw/K4u3GC9S9Q1NTSYK74O8hEUh54sUmfKMyTwiQOm0/KR45GCs
GIPJOq/ZreQaiL5+EB8BGQgEXBYXR3UyMlZYJ0vly/k+274QV9vwn3QwSzc8Kgp5fqqdjvWAe3jy
pCMVaPRAwmZUvsk+iu+U1D3iHDovNB3lytnoCasEiIsiYiV7k3OZfxPWDd8cQAhooIOGORM7EAPj
CJV+CqANUsGhEw3YMbq+REyp4W1gY3MC/K6as6f/AnUkTkgXvkGbMXl483Owj/mmKkk9FJUrzhTB
cxni2MfjlpQ9XDhX5KlKLS71cTJ4qMaTM78p2yILK3kaFm65/KPsN4HR+fn//cERpdDNzYpp5wFT
BVhUPHseKlgiT0ywDNksQ3ZC82jagLPllspTwgMfQs3SKnO7zN//rQVdvY9AbxxH0u2UnSaqFPv+
E01YRhIxdbYSn8qel+3ssMatoFsTZLnibjFkH215/OYof1GPn5Vf4t/yZlYU3fwzfynrXJhfDsDf
gNYUcIZr4R/Ii0bPOdRle5VNx9/w935841W25c2nZjMoyzHbXpfpz2t103QDXs7FI//0y09F6S2p
sbSRqXpJKUnQIhBJnglPEUMByhowCA0jiOeaNkG7sL6BKMiqf5qNdGnme27+W2iLAAFgE67ep0Be
EdeQT4mchQL8SqaP1afBEkxjtYdhuBNulTAm+GQSF6heYKAh7FCWCb9OYjZhRiwAZGxHW1likl7W
fboZjRcuVACjhqat7KJFydPoJxf4jLMmfGOjSV7IVpVkkU/nD9JYUuFm/AywUCK8K/Xgke4uICt2
jOwpvptQd0LekVxZPAY7SRrp+Y5S//AiQ9tYMdbnKQFSC8GnJJiCS8iNIhgN34hRmfY5UKZFKt5z
QXJ0ypaHjMMyrzz3wWMGhmCuk8eUDn5dEuSw+pS/yukMSpmX0JlTwOtd1J5656dHxUcJJ4enkkBP
loRdv0TwbOQ1Q3rgxpBgbJg8txp5GHI9oOAzoQT+JoQTQBpZf+EbL7XFrBD6H+EtB12XpcbOZNGw
gicGJkCgWksUztXffKB5ShJH6FvaOyOoWXr4o7EquGDUNOuqD9c94D8fzHNlVXGZ0vXtjQzV+ndK
Ir0we8P5zlJ7o6bHmTDAngLn4sskmMuOlEgO4jY0qKeTRk4PtuJIo1GeHdrrNEHkQc8kY5X577TL
Q5pQPR1Rl1xGuqBsUSyJ4Qzx/y4dAdFOm2McYn+AFOonja5/MDHLHiCzzeuUhFigdUntctrtITQb
GFlyq8mU/uP/CXzIOZFnuCb2bwC3Evc7mw5+njKvitOY4pywaygLpjbVQfGmDMHp+p+6jTVvYb9h
YPtC8maDQwEyyNKV1SQQDK9g6QF6GmfLoJNDhh7LBh3Oae9GSFuJ+UIiSTtjs0z0Qen8Ns4fOf/q
K6+eMPJ/PJ3HcuNM06yvCBHwDWwlUiRFUjTy2iCk0Qy897j6/yl+7zkrxRiRMN3VVZlZWUH+7StL
0EuCDX7FwFHu9sZPCmoOJCRLXxKPnsNTgHgJ43qHpRCnCI/FJBnil2/HFVKR27pgf9SA2YWKr+GA
PQb1C2uGH1KWwo2uJ94Jgd/ui09JEsCP5Paoz4RER2iQuwsua6RIC1akoBLsM8lDyPbvXERnQalv
5C55bnP0plUjHouYi8CEybHnMNsU05vdFL3JpmIhia4yY0cUYE1soQicXHYBbJ6o3dIOlhCQr2Tq
RlJRxbcryXR0gA2ekhCeNdWGHOkcpIw8YRbYDS/Sk/yJ2riK2RKLoj2kOd/YLFrOBHuWQqwc+71A
S2wq4eHZHRqyTxpo8Rq7C2kew84tXSB1FppxwY/5QQyQB8VjgOWSzEoqZXYhwPxS3GqHhjNDvkhq
dN2dBRSWP/IuWfsctXI/hG3Zn6SOcpT8//z2f5y37J1xIqvNBXkhoW1IXaWsVtkfBbIve99eEKvH
cG2EpwIKM8FESpV/Qc/5HtmbMNxe8Ei8FvpZyjH5rUkH50VlIBgY/48oCLtNQuBR8pALAGvO5H9k
ZRkjFPr+Wc4Z+QbWkbD6sn8xdQFkrAno4incrTA83Ub1kxRKcnr+lx3dUk8yuxqKmiyBVXPTo7Am
2F6uMASEbqL+jdhO6ytXLLkSoVUCU0ZgKdrwRvLzsIlfE5WzAPBxZm/4BKEbeFlZXG8IIi4osKxC
kVe5prtV/UfDRAbIO1n5vBtrNuWslNKE012yIlIW+WpNOVsODCZmIHEW4dNSVUjFcgBJtCkhPgaD
6+80W9u5U/IQY8MXBAVCmBZTvcZ5UPFRJBx8A6cu3QH02fXfbFMR1/GDud8PDGcKdDqQ+s0yFmeE
ICczLc+mMqjftKNCOpoqH9rFyK5hg+0l633JqrvCQDeFqLrSl9eoHP5EWE0mgwnn5bSf9kwh7y8h
Uyq0c2Y3p2ZK0OIHmwD/61uK1CKCSwCxqr665j1nQ0CAQMx+RJL9LKS8PP4ot/axF9CUGj+kbfgH
aBwfVIT6bVM/gCDlq26MT26kHoumPs1Ds2UAwrGu3GPTNg8ikcragMp6Ct+gMN/CqL0KQd4V037s
6Yzl+0dlvQkX0WW4UgXti8r8b6lAmMO1Z+rV3vPnQyiOADinNA1RgDH3aJR7i5bNvtuVXf6UNOaB
xf6METBzqIaQvW0Rx3ztO8H86y7p9csQRML1bVTTbacOPVuMRWLKUeboEblzBPzg9SEcmJk+Sl3Y
Df43pz/Ve74W0MWG6y/AzoQr8LIFti8z1oiXmICDGxVzWBgDvRcNRFDXrylpQ2THiKYpgmOt3vhG
SNXIJvFdj66curwwAWBrmf6ec1FUtJarkZuALHkNIqrQqZx7n1Vq2su+QPXj9+9MQnrGpn2tjfSz
8ZzlGI5i2gwH+0A/zfkmlq1hMBbb/CexL7I8lDt4IqBhaztnp6flzsE8vcl85gtWu3FM9pPqDy7C
j7sam1wgkMdsaV97w7mr219RUA4UjzdaBfFDiwqgFx8pQc2MxD5bkHaD+y45Lr3romzeULzS5/yF
dezPbDPrJLSYoFhcILjfcOA8VSG+pRnnV9uap3h00XFmjxpMYh5NTGPwjMcIDbBkNh0BM0Lb4oI7
JMsiVByNMPgXcI4L3CvcqiGGi8r9pTEx2URLSSdqubupfkdyHtvBZIrxN4Qfl6dg0Mi5eA0VCIBd
snTfraZTBOntS9Hl0QqE8k0IUTvFC548sqIls62nW4x20D36zvLjkDdJZZku08Pt2CaLU4lag2RI
jSFcJsnJtaMAFYH9YP+tgbCzpeqYQzTJ3Ld3P7DXdJ/upiVDFDC8DTFu2GCx+qTdC9bIYWj43jqf
ril6htl8Ue25IYiySiQ2igYldssN54jEYIKcJEV91h2EA/XoaxBIRYT3kc2hWZErQnFShAkuK2g9
lxZDaVkQDZysJkU6s3vu5GcG0Cy8F1G8I2sm1oqaSvBDSjIrGa6SmxHEsvRHDkYp2xz3LYirTYuS
SGKlUYbnMk4/SB+8PJXCumvHexsCJuFiwuK7k0Vojc9kVBzgfBbXL7oY2GfyPym5uTx+m6NFpfVB
4BUCuyQHM7wCe3Hu4398jmSdUdPuJFSjmYra6IUQ3oTllsjKQYJgBKMFOaQFOS6BpnSz+5HUz2dY
Dy2QmO/QRaRsoYyo8YlHsHFPDaYpCkxs9i9yr7AWnCkAKlJAcMRSY1A88LdcK298Lr4b/SBDn8AR
eFripuEOsJra/NDAu3liss8zlfNOxDC4DPY7qVW4+5gNN5EVyHkYSH7NAyU7ur2k6prFpJn5G3rQ
pqAF0sRrIQge9d5/EiTJ8fEdYEopbAXfUI8v9PlrWN4IxM7O4/VJlBLV0W0CT/lppOPOhqjPU2TW
/WUQF07jmCBXLeCbeQspZ7+AYpyVfKpJYsRJR4qGPaNkJKSF2W7wpz90Gd7p/GsXl1fWIxDqLKu3
L5hsmB0cDzMXyC8H/tSiN6sAVBO+WtvwRhW2rlJXywWC2I84NEl3D5cj9SX0Os4FDdFRlFgZpk20
FZ2nPH/s9R+j9u5C7JEFoq+BGmiffOugvFkZgiJJGhhEEaoS2piDJ0kQbXH6yiBdgO/Va1p8CJAk
xLRwKwZQA7EEdUnovVA0ZbxN7pqVmLu/sqAQ9rH+quqK+kh30beT51GKyIqRpwOOeMteWlyO8NU2
AhCVb0lpQWUaRHhkR3YV7ZvpSzgVioGtyFPlNOW3hb/iqvhIOVU81vdMByvZRuOlOx4/3yrgk0Co
shUXlCEOGDSvlqRMWDIuE+ygV+RLBHjZ6yb3w+qjVqni1/9tKY9MR45uVM5NjLsbsHQPnD+S2lIZ
w3uh6UUXDc7dW+dY9di3/uMjmKuUFDqjcX4QLazdtFoLgSMuSfxjRxvcgl+tjrQNyUtxMgHKfJwq
KUSklgBnasniKvqHpbwH15aoRuHGVWXmLZxIBYsnlZwWLB0REmRBsJasniJCL8t1qF5B9T1OPcpx
3lFAOKNVDOxTWBTeE3ux7aojmIzw+IKF486+N036hWKUWXDd/FVn/FJ4S6mLYFauhRJdlj5wqzXj
WAjkz//GReM+cZYHgRgYlXCnsAUDqpUY1FHAJqxB4RVsSAHeFu9M3r9Ic+TyJdCzqLki2gPZ4I+W
/lKDWrABkHpIFiUbmrUuL/ImvMJ9qL7tUiEN+cAC/FI1iDOrq+xSYlZtj1fSfi6Yp4H6lbpO8A4c
TwRfE5GNsr1HxmVHuMuIPloWkR7Q3aHfu/Nyk0bHlxLjsmI6RAN2nSgQWg71BtEhGbM5GduRYKd7
KXwF8oYZ77Ik/+/uhM0YHYT+7juXPSIMrpy/S2s88Aa5zYSNzA8ukzfTsqaabAQtZdt2K93FXUMb
j0IrGcgy+ny4l0zNifIvPatWrWXsBOfp6Otmio53ky8FyEdo1ghfHDwlG6ZT4NqLKGy65j7WKLlC
d0On0ajSXQ9nuzTNs3y0PNnR75+6Gliwj7p9beifjfJOoUnvRoclVI+3klAdPvDrmME59Ur/bRx0
oi04inBkLSZb0/yrpzUDQJsifsgX589sp/NqLMtjjE6va8Zr6OlUCjaekqqG7jVDvN+blnkwccHn
pSEzVFs4ZBOL2Ia5VsXJr+aPIocct5WcKKTbduFh6jTsBMQpywHnoZa9Y136NsRnDEc1JqYiHD+a
qn8TyLcKfGCOsA42IWppwwRgDUbrc0lt4Ee0ofiJzp9Yp1x6tfzaWvlSLi7eoLq2lQg8MEZBEB/0
PA9WQCdhYSQh8GSENRz29L5bHswKI/g6OA1u9mvY5iHFGCSbl9VotX9w/8A9ZUkRYBGY2Pv2ZogZ
6N1jncJg6s/KTkk8E4ceDDO/y5lwjmpMKkjBS3SFs313sYZ5g6kQ80Wl0q3QS0TqatY/jrPLiUa4
aZblH6L2AEPND8G0bwoiwQD1/uQVewKcnIbgFg8hZE5DXiG6I1qqJBISs4TsECGfBEUJIAHqXMKz
LlyjAL/tWO0KLYM8hl2eLxiDMDRAcQz/BGgKKMdnFo58AFFLLkNqaIETYbpZ3rKtJUcSpLaieXjR
/P+nQRZsinHSeG0K/SjAM4M0KWKIQugx5XlILOZCuMiRCq+MzcdbhpR+SVYncmB2Ns+LG7/FXvUg
b43LID6KyGbGNU/g86pwbxBcWuISZTXMii93soPYlVNUf0rkqna+hLQQuWuCMnm4JrSFcPSNoBG2
iTPUskXXJrkEcyPIfD4njR0IhoJarsnf0JM8cy01+nfCGhcz83vCcUhprSEZixnz4QsNQ3ohj2TR
+keyCjoxYbJwy/uV87z/gOwP8E2T1+hWj3LutlP6KDidfJjf0u4yrThgsFADkONOhangCRHeZlSa
doxOh7lv6Av5S6u1ER9+cJcCU4jaPTIjmibRLQ3xHhH30QrQzliCqgT1xODlyni1TZpPiUx0KgKZ
NWdmOzxRwJNUSFsAFzpxbmd9t5EwzNcyZWjdeWSRwLtuRbdyDSlp4sMyKAaQciCYtLLNqtiSnLJ6
RnRY8q0OWNVsVHTetA+4vj02ZNpBm751BO4JgzMGZK7N5jdz0Lp2Yfcv7PlaWQqcFJIWS+7jgkrg
RIQ30ZCYYtfAWBn7Xj6JAJtEIWO6aQXGvgcObC/951wCbwfkKq6Sas3jT3x8bHJUdVRLIVpum2F0
pAGB9EUlaI8coAeP+kUL8RUPVIyLsJsxp8Lf5lTp6HjwSUi1XYdCmyYqYjR8jbA6hddtRcJBpbJq
AVcpbWLmU1am9dtRfkhbptyIdIoOYbdVnrsTXUFSwz9o2rPUCDY1qrCeU1WtJH0hpRPaRUBAqnyu
ZyPCDIlMmBzdy5fpcfDp9MVvuWTozAtamPsvp1P0mkRrS6fpvGQyELgeiUVNzRBk3k70CbX7zUnG
KSRXIoSSIvVm+uA9YA2PSOtwBqJphWmaiHnbcXy3ZyxK2mwbSWVKuGNY2ibueITcqG8B5nhaiikw
OAKi4nym97ixn5bpbcRFRrI7mzJ+QhLHntcZNsjY5Dsw4LVQSNia30klkbnzWlhyKVEEgSOOwIuV
CInYZLRKYTx10Jpa9hqJIjcmtG+8TdHf8oAko5CaBy82bSMgH0wmS1xoKCdz/kDmyPewqIXHZ+zX
fUBR45OauUg/ehQzINwOKSk/+JPEGOJhCYSfDP3OjehOgK6hZBFcUGw/RAjVpJyNpDyRKp7TvEJe
XidbxUk1+sveH5Deod3LC/esq/aDn/KpvtOhcgImUt7KSb/MwKZ14If6+C5Rvy3rw/eJFEmUPAYY
2DPWmLIsoaMGTO0srD5GlxO1YEeVMTMyt8nhj+M9L0tiBQJJytWzgc9TihaSIHNLwUS5yu6ekwsX
eZ/Swq1FHgp6WnyQxiLHIJzeQPT5xMMty3d7mj6EaUzBilm2fXajdgYaahXu4yDBxyTQ1q1DjyFA
HHc1guCMjCJ1gEm9hTgBkSAdTbKzJS5gc0N7ZCI4bIInDAVIWDyb06/wmMA5yoaVnRAWk/eZDPRh
12eOlFigeg62fSlzSWg3I+fZz6o8jvDv7oDfHOXZf5sPIb6418YGbujO+DjSq2bgy9T9CsGedSf+
zSR9K1omQtYxEirVyjHIC2UJVc3Z8fAmlOcgmrQYknQYBsweEfXju1o9ukAgWlTHPH4Qsf80e9IZ
4ngeVpTutmAxJ9SiROc8qoQwq9iRAqPyLfS040L1Kn5zBa76xPuYZvyaoUKiOxJwNVx+OOlBgORI
VX246ZjfiAjBpGxKfe4cKAGFgDyL1hLD1wfGt3+LpFk4qpSdg5dsHP9NOtyzwpvIRaippMw2UiwU
eXQS4RS5JswDPALAcgPkSWytGbbHRPIvtTyMUfZGwl/I2ALU6nSLXA3YDGkmkiCV2eFRy3YxfIVI
EpkVsq6Rl/QO9dm0EhSHhcDdNkzSinDzkTJTwDM5DeUeOL5ILnimRUmjCRuV6AYH5DCKLwz2/H0v
PdLum6yhW9TLC+A9zL7fDB60nMABXTqJem06vIYwTUcBI/zwwHZQkLiMi+b96g/8jhRrFYUgGJDF
p2iVteE1O2l6cBuO4QmxFJ0DeI7KSSoHHWl80u+mwnhj1tm9DrAYCRxBP6a6ynkwwBXLyWPo6B5l
xGJ5QlAE0f0txxPYi5XtxDhHdMsOovW8/4OWZuQEbA0su3uSeMd5pPP8gDDqPLWM4Ehp4GAAamK7
+8D8SecvsTgUobccEiamaa0q9PVoWES7SxM6r61bUmgA8rPGzAbNr0QwgVfmDvilE1NsWhwcNEZz
NQsYiq+hIhDKr7CZebOsSkTNT5JoTIV1ghvrJqwH3dcCdKWYI0oCEAKCPo+km+a1bBJRx4l1RO1E
QG3iucKGJ7ULivaR1/+AP8c1Ic3jGyQAiJyT9yPPVcNK02NshaLvWJX1ntctOkO50JEOw3zpTh4d
rTanFJFsZ7baWzMMP3Hs7eVTXAqPGlmxLCN3trY56YcsC7nJbjR3WseUKvxK5QQr2gn7NRxOidny
CIvCvbTd8rRQxIiTSqibB1Q3T/I53dSu5O8lMEj8F6BLDj5AsWgcTsHkXDmywRO0m3mjRyrZQlsh
eZJOD8l+4Smm2yR5eQ5L0T1VwJA1jgHxeMBNGyyHZMTEJZSTRvyde7oB5dQPmdUuRo74LpecVqz4
uCEDMagmBoRkRhJ897G+Xxj4RbqS5dojMDK9UcZNKzj5EGhoHRVLPzTy13qhEbaSjsmU5Fniu7zX
EFcUmx2lYeYWp9FeSswkGf+5bbkaoPzFsHph1brvsiSoMSiOpJNVgDDSrkfFUze18BRDjjh4AkU9
o9lp1wiZIC85RoMDc185Lw4zRSLg08HBy6YN1Y0TlG4rVua9HMkiAjC14WTSHtHbk2S7kjxSGEH8
eDRCtGj4LEzaeyZgtZg02HeV8Sc3a0AlgE2atHcLFSNsXn/voloA7+iYdkwO8kNu20kprDl7kYrC
p/WIEDxtfqq5W2nK9wZoRGdT+xlTSFGdwx/YbLeB3o7a8HaiVwKDEY4WkTyIEAKsMmPkCctu0vUD
Pomfg7acDGKHyBaGIQl3vhX+JTkQ0E8goVqzt2kVMcywC9st1O4fae8S2SPvVUOqTZ8w2h/1apfU
TXGWavdObtMDgLYE/nElvBtokVBljv8ZakQJIoRIrAR+RDv6bhXRZ5QX536WiYz0x7ALi9xa4SIN
3sARyU0zAeEuH+yLQAZkO/YY/Mycv0xbGvc927HvIai9P1FFvKKTmtNd9rWkCs5cH71huakZZHEK
c5hTaxG58Ip8kJNL1jqCgpTu6cwMnumK2QmyqBkmzovM6MJNyixz0CxaF3sNI+zyRpSkQBbS8TkQ
J+Xkk9x4YvyMhUusSaESYVkw2cFT3LR0QoEejwcJU17cPJTZvOtUhzitPLbMvfZK/TcfDTp/4ShE
syufWeH8kCZIqVGOkD8Ir2xDn8h/Edjepd69Xb1z0CNmfCGGoZa2CeIUCLceJXAQ7nanq1E0QHi6
vbkK6I+Pzkrc2BDGSdWLOA5HEzIuUkcWrzzxWyiiyK50/33iCKw4wT1zOIRUkUL3SiXr6sReTgKM
LAXwqmm24Yiibyfqd41n7BWniCxTy3HOEvqYofKUOaU0IGvY3Zn4O8tXiaEnp5eHQ7gbo7DN4NyE
g65QGXB0SpAWtE4B8QGuMH+XxiGKiTRgZB0K/6SD8+ITKD5ZcCrR10NW0FBvwh/RFtb2jzJlyA78
FYC6HNB96h8Fg5a7j9jrU1Ej8nvtA5wjy2g7ZvOLmbUAKtnBGK3jrdmBZvgm0C+4cAHcVMY6r6In
xzTOrd88u6V36UrjKelnAo6WWPgFhG+mZ9LiRrgy8d1Il3aXqZzEn9A5JdUGdCnBck8bN1oTvxaM
nnpgugfe9oFzsYL8WJXmT5LR50JtDQTdhCREdubvU6fIvxKS3Ny01n2QIxmdp40e1R+zi1n9XewV
SMQj7409rd1xdX9Gd/oJZzI9bBcQferYt/ZFZe3mtOrX2GytcpPpmiE3pkXpi93Znyo1Xxz6dhnW
2LOqbbV1Iz/Bf3vxVxNuIhsrsD0waI2RuDoe6EZ+G5BUpKQDDCDEBr6pyYmV1phQrbzEosEsqYbw
TXns+Oq1872laTqtHSyeqiQFZioqgHFOco9m9ghRm6B2cw+2N1CIhCOJ1YRnGxbCp9rk7O4nEwwY
8CBOy2uHOy/ec/o2Mfq9VpnRT2EzZNztehgcAFIKjPZ5KRAFVU3ABNW2em/8DLugLAl24IA8dKsf
j1pXfGaks0YRFytjGZ4qKz82Y/fRl9kumeY/VPK/c5Aw+xH9wGYB9/PpP/ZyFywrqy8T7lt3jubW
rMYUhQbeYsnoGE9eak7fOlZmjHJwLgZJoqvnL9By4kFAbsqSeizVnK8tlSPm0Jv1WEw/Lglbag3G
vRtluPFWwfe0kP12OqWAPZZYdzkBc3RxYyMGfPYWk5Olh1Qj7aKbMspIP5zX0unYpKO2w3xYZqDD
edSqf4UAicjVjL96gMIrxESClr1Xxh+fulxPDo6bX5i6nJ0cm2akNuL1tFZk4oTrUBer/qhLsurg
EOdEuiVuYW/L2B1qH/V2G67yxsENFLd+4l3LUVb9afWJVgiU53FmUZLlzVbrUGGzxTzPRRKT5u8W
bxVWLftb19XXUiwH0wh+0LvTCdniodWPF4xrPzH8XQ9diapguSZ5CNCIIWCb5xtttt4dpuEWtvvF
mKAXq2K9V6MVHJy6eupAR2o3PZS0zjiD3aDUc7J17lm4kqv4Pjf6zzCjQDQEtxePWbusf4Z6ghnw
p2ejSFEFM9dr9KZ37J1tpifYb07JDFWsYxhEFNF9pu+xmcbAp10QFvRo87PsEqWluwuswX5NB3+3
lMEhheDoOdjLkaEOVhabO18QpVAN1rpsuxxVd4fOoVnprV/u6gbPmd4cdw3jKzFnwqrRb788NGNa
QiaUlyEVsuC1bp/vJoM+utBm3ugoRd3SWatap99ac2Omj2jJm5xOcSycf/o9Ov4x1d1r46uzw2JC
AftiMFGnQbCtBYidjCHdJt30kxqi1IR9ZELsfcKY7SJQTMJozi4vPZxQ7CgLiJOUMkKbjp0VMhtb
fw4pG/CwC07kBtcJ3YAW0LEo/21uQa1s2jcTn9LAYQa6UWje3YTZ1XrymO83Tog0jJxTIUtDBFkG
eZQVDKggyCyRWrBrgIEgcJE9L26N9pkZGjQGDIxtxEz3UDDJfr90JXi4/CrKAbg12zbvC/TtLbMP
BXVRHboW5iXlffRuMNauqeFyQYY2zPi6d7i6vPTQi1jupz1k/qcabXzvlgirl9l5jctwk1gWPgNL
NK9mK0y/GEK45+QH70r0hQFyM7C8W7Ce3ZSBklVANx7EQImt40z8xhrNODcOuseoPgczUTM1H71k
eXJyqojGYoJt7HrJU7fMR71y8PVO0EV5xmTel745I+bLT267nOZYr+9Nu1WUlNGrgUrSivoZmY0G
bIx61o8jNPkDuzGPuKTCoE6pimJEpYVFVDsuGhIAO3xKxu46KpOeg+xQu9m6X4AcsGTdM7D9qPUh
NRD2zSs9QI6Kfw6F+KquGHMbjG7/COVB+0HOQDJluOVKlQnXUQGo1zMT3R0N10VXYVccos7SfeSg
vN4OQMbUAsaWRJDZRrbTc7KtRv0zOOWBghlaBMthtxEdBOUTyMhQp3R2RCimM3pHFZPXtZ2h+1t5
pygG7R7uAASKXJl0oQelrGBLPKIHYEjIGJoFnjhz24vvp/sEIkyQOMqwO8F79AEhOcAZ5yzdmP2m
GpdjkSBhmXR8tZi2NE5MeI/IKmqgQ1lPcWU+hEH3nub210R2KTBrJwRYUtkrCrOtppMVR9W5ynqs
Zhp6BGcQd5ZWgPph4fuM4OZCYrL0BH4x8G81LNyoipNuhNuyGU7GlMoghpv5pG5G9AYmtyIRrGyb
hjE+Mn9qGTqtvQnlEWIGqGHVw6OS8q7PnU8RjHXUyxOJMTW1PFkVQKk05rYvNAx8sweL3Sr8pMQ2
k+YVEA3bjNF8smJCx36dAAFbCtjcYIAv7y/DlinTUuZFjGSHHoRLj7F/dEohYAbmOladfx+m7osj
88/LvGd4QX0WXUBKoi/MKgXMW2lMiMHLt9oBRAJOkRJ+CukcBahVpGjyoFO+qGb4Tq3yXR90N7m2
SX8I6RvD25nc2x9ja34m0RSYc6pxRnb41dCqHw0sQXMgW3nSLuAkmGJKcmIG0U7WYitSKk4aBR3B
XWh5s1pgYvrFX8tyi8HqvYX+zCleh/G0dYtqk0XTOSPqOGGP7Wq1wwhdXEo8uCQnU6vCqN/TuUbS
2qGGX7pw3doIxz1OcVrY9Ppw6wvoynVMsTpVnNBFtDFB5e4kfN5gHHLnMI928CN9hwWAVh36LMFY
l9oyUg/MKf51kpLDCxFZi8lZS1k8IgZraWEkYbp5QXBNGW1aBt/TkBJEFLTk2ILolsOyl24ycYWW
9dBNO3+w9sISFN/GiAeuaD8qgGfRqua2CynP0hljUBCC8FiyjFNgaHNtTuk9dtRM7PWfpXfLxjcs
w1cvdrqnvEx2KZBO40WDMNiCOZhKrdAxAREfIxLePk8uLcOEsxTiklBeTfolyJFcpMu3YUl32LgW
llXu2+mtdWxgOY6Vc4KRqplluHGHB/n9uCKttYsn3kFOet8O3TFiC0Bzbhz3I6GJJEB4qTX9Qwa/
0VMFu7B3ZR1+YI3/kKlpX8T9rzD2PCF/9h1m8hBw9Ag1C2orxNTbuGfuG5rsFFcXdyn/wuzBXlJt
ZC5wBaVub+Og6CPegJQYSXKkpbDkNSrmngqsLeM7BbiWNYYXWLjCFwahgJkcQCFSq901kljTxKx9
2SA2DreCbCtT3rmrwUSNSp8hYkjXGlX+Jln3I+g3qttnP2NaNvENCGVnlekHedmTZUYPJHu70tRo
WULWr2kpppU8xgihi6dLzc+1MFZQ8oMLqfkHPEdnR6eSAntIbVxX1Y37XBTzzBkdgTuHW+5n3f/b
ThHThtIGz9vo3I7ll7ggBdHy8T+FA42US/xQs3ii0vhqdCRKdXGWn6yvAlCecvnOrJ2DsDP4WlxC
yoJ4MkUqLreBEgyug+rxMZ6LjcSYovRZb7YwgGUtLjBsJoHHRRWDi+wVmnw74FEi8gjR5HSWTgDj
P0lyEdSJLGzsBHdaFJ9EKDNy54ZNQLPBdQbLWDkO4IKaNwEDhdycQcfae1k325CQVYF4RGqCFmAe
XggIzZs0WMS6a73C4KHqaO9nJ93mC4acnWWCHY39rYclsn9TI36NvOEREfqjE1+MJv71x1m7Ux4m
nEp9Iot3iVGCFUjQSpXzFoMgFZy9ooIVvkAJ+A+ahHSqrvR7i9PhJh0Z/tzCiY3WwJ42HY7RcE8/
tVfQvRufTa1/8/H0wZ77rubAYU31XQfSdxHqiiAUjwnTidy9m8Sv1McSAnn87H6JEiX9t9IrIm14
2eCtFh8VblAT6X5SsMha9F3dSSTe8E0+8gsjX/YuWixdf5Wt4lBVmX3z6Gv6Srf0U1dnT0Gc72YV
3PSOQUs2yjRdOHONsVPMMSq9We5QaYRB8zPK7H9zq52slhFl2R9xmZCrHyLx0sw34PhCQePCcGQ+
FQPi0pXVm4Tvh2FomZRLUxNDXBcL9qPQ7mReX1S/YCH47Y1DuhKizW3yo4SUOAyfp7R7agCvJTQG
BLdmsX66ABduPT440/QJrXBTkXF1NCZh6g4wXjxLeNCd6cHKwmNMguDNNPYZ1U30Q+MqsLhIBjl6
RdHH86bSu+8MBQteau9ux9iIihwBwxSgSMHrah55ETNPPOk2nq5dShc8FwSi8l2EpW2ODwNDWQN8
mEUbOFt/R0Sf0nAS6cGDpjPAE9c9N6pXKs9n5OzZvR1jt0QdtZQ3PpYXxmUsebxGx/2WSl4wMQN+
0NZJNO3Eyc73nJUI7iTkY5VAY1fKXqXBEuJGb5mIglNs0hsnWoln3gQtV6MRHpilI0+bHRZrw7cb
fUow0LVkY7SY/ypfkVh79bMT9xtkODQ6qaPVWdfBDrO7csAa2OmvQzv8yhrvS+tujoIHBzbRd3ED
brJTXUa4JxufLpAupQty6uk0OdXjktKM7yRUY0H83nfltdK8rRCqAimVE0iYVaBVqR2a5ZqdHvvE
Zp7kBD5iTnurMTbWFK6W8VGOmIZgJeAaqSNQKfJGTB285ZNdYyJ/lTUvj1j12X2QJAT3d4U9Fw/4
ZgAY6OdIfXqqe3JaGswZXuLinGRV4YWlzOzoY0vzqJxGEh6nhhGXRfTYKwfyVRV/03zA8pg1C2kr
Xz0Ft40dFcNWDu85jU5EDgE6LK3YhAwRG2jCaGUKIarNbnxB1PSR+PnZHI9tiGGN9oOEZJvWNofh
W5Ha/xadDJ6nqHe0pGR0uMrdOlGGPYOFiyBOzGTdB8lhJ837ZrTrc2u7Hy17ESEAbD+vX2YXyboT
/tN1E6h5qblTuk10Ol2529Cx9qPFxJFunMjTxXkupwtiqV4jw9woLzo0cbuOk/Iads06ZOQxwuZD
mnk3qwwrjyiESmMHK2x53rrX6d+xNiajFdowRpqb7nX/YrnGftTR+yTmvZ0nP/YsHqMBg4CyD31y
ZIweuKcMimdAkjaCduolzwG/W2R7Iu5lGqjOJnK99JlYEaNoF5NkvTKQVVMS2NnemPr7NKT5Z6R0
cvRfmwAUghq1LqMF4oABqZPhXXBX/+TlLzlyBXc8wzFPDq1Rblpf5harOKKfZpBd6N4TKyAMygd5
bXLa5YxFHGl0p1sv+WVGBRawJdezbFqdCdTAQnGbMAxHYz508yKkOG/KHcNDNCf6NbfUmhEbSBEt
TNNGtfcS/BVSt+ouKkFy1U0m/lZZz+JKlqMV9i/ZjAC+yvOfTqMvpMKvw06uQ5N+1sW4XxRYYaoH
icKcMvtnD8O7MRvXpLMOyJneccZ6LXqou0hz8TAfWJ1OgF2s5KchkCv0DV1xkPLNC2EefJ+127p4
zCWUxYXrPfcDliULMwXx+g4e3LRvN0zIPJhxvew7N/hGPn1tU/NICSu/HdDG2mRnfWTdZ5jA+014
Hqr6w+h8JmuFyV/51rkTQxo/YMj98ur23nXqPJqTsnd/VvVDWvnf7YJ/gOe/V1F/KiIfUctkoiiw
UmZKNuWPBayVkABNeCLJB+Zd+eY0NSVw4ry7bfE3jxpOb73FBbeqL8M8/nHzBI7LKAExNFrsUzQJ
Yx1/5KrCBW0RVAu9n2QqU+Ncx3R4s3SarEqmCdDbPX+2qtvSEcfEgsL1EZm4rFM/tNE5Zc+hrXaN
3m8CjWw4SL8yfIMlhizMEi7iZqM343GsyAGmgXbm9O9QmNgb+Ffc2ndRPcHdZNO+6rznsYy/E41x
Q2MbbOLWu6hm2A4hRXrWhtumgyqVVJ++HO46w1xM876UoZ0Ny+VAjp+LKU7A400O06I8l5j5BwTO
0Xe+FfNuVvK7ceW+923yw1SfC3bnFz0bOcz4B81DcSRKnzLeMMAEQSWjCoYZCcgyY2fUVIw2QRUW
l+5eQyd8c3iYO7XTm+odX0HM06rxELX/4uTLqhMs6z85qlQjPfXm2UCqnPXONrVhhhBGkx7LI9eJ
R2JcUgpCI50ILSArQyBh3uR/NT1ilpBUgv8Squlh5IC1ansnYygVBhaSnfeJVP/6Kiq+b+1xqDgq
Eyhen6EQF+sYmclKmE85ztjsRksd0wzM40Q3ALdGtd3q3X3rdLsJqwG5eU1Z94XI/2mCliwr5hOQ
3Uq2bHIbpo+MRI5WzqYIU5KImEBCZScMlYjoPuM3qV5uJ1G+cCgzLJwjcaT/0qM5VLf+Qt5YTM6S
nBZytASxbFEzxEv4KCTLoqmVxVGmh9CuqHwTrsjmz7F/dqjJbqXdfqZCaFsMw+gXGEi1RUfqgMj4
DWQK21DikzTtmijIpCKOKn9NByvUTHoYsfgySbMyujBHSkuyRpSjcGzLnhFu12wIn6W28v+Ps/Pa
jZxX1/StLKzjEUaUSFHamD0HdpXL5VAObXc6EToq56yrn4eek99lo4y1gT+gIyWK4QtvUPHGXHhp
Q4zczjdZA71pIDztSacXDbODM7cq/W9jwIdMp/EeffZHRf3Ga3B7ERoMYzN+qjJkgMx0mbkJ0AkB
BG+2AtFYOOj7RDaIrwN9ayhaFe70bPpdpKSLnx8iWmA4oP95gfP5y40a418mGCO4NZlGR1A72eWF
UTQB5fqDa+xO9uJ7Ab0JARWEzUuS+MxqqTKjqJmKrYpxREHqAIaOQbDPIdwQ6jZpIh8HQpqEO8XA
bJfE2igH1X8qjGByvPwP5hznPdlrytlId/VSQY8xBl9ofZno4eUBiQtDPf5FvePWPJHDYeYHM6Ey
oqT8sWxYdz4JpPm1pQ3BycHL5sdy/m3uX52mj0CstiYrNx/P4lBY+2987Qbaktk5/TjuOqW30rvt
RoplvP2I7mMEOSKCAEZsIbPhBgDVGNDzQugl+RmC2TJ/zMBYXKs5nyQsi/Q2dBTdJvw9vB9VB4uQ
fnsO8JDk5aajsqbDAVvCndL2c7vOjy0DQVHYMYDlwtHr0GLWPTZjmMoQvK8Qhvhh14jLyiUSDOkH
LfoeHYGsvx/DGb7ACM8C4I6Lwor2gOAqig30fAP7ETf6czpeBrdi5mLNsjtLUOhco0dvpm+R/MSJ
ZZM7QGcGsD2JcOiiAzdtp7OaQg5aNQMnlHtObiHE8mfWM3SvxNaHNTfrhEXSB/l2sjN7P1UasTw7
uzPpwsrDe2530fK6fRfchlGK1aR7M5dGnYJgy3qCRAj5lMgkf5Hokhg10T7vF/upC3P4Kv01dxlW
Db2zi03ZhFQ4JvMjHukbuZ00J1TvlqR8LeS7tggv1t65IdwmLqncq7RDhcbMiu3Vh5Q/N+XJxcjm
wgMMCNOvgZfEXwAk9tbgdeSYni99fe3l9cMaBd/L/m40HIpYfVZgf86CBK/3lFPGYCfSFgMd9mWX
6L9YIN0UwYJGhfNpFP332lGfi2o1BsWt219Jd76JPAtOsrrlRLYT/8Hq5Y05haUFfDkYn+OguQP/
dZlguWWwqDIdr6wFp+laXfe63bUSl7SxtAX8oOyJfGwbx/GlX63XMZdsIYK7hnMdIyfnJaX+DqKm
Ztfgzgfqx4G7N/vIpLNiOApNsGXovzUx70gZk/OZHn5BaaipviTeSG2wvnGi5otPrWedky9lwC1c
r/0nP3WpoZPiTITkJtv36+Uz1GtaLrTRrc+D8GhR4YbQzX86b0ZI6gFLTuQVoLmtxedhnneuW8FP
v6XwQ6F/UtNlZmXVhYdi2jSh66jCTdPj5dPh9uB42zSLME5xtq7TX66lBHzCqxS5or8vceWp4ou6
S/60avxjajau6lBOEk9k8DOgCD716KMqqPqd05oKbElJhmI+ly8GijZ71tL7UDnlk+VDQy8wr6Sq
CoLFsZ9qkGVIWCE8hIFLYu9rW+69QX1rc5/AkYJBOf5U2Tji8II0YOPfmONfjeMnq0M9p5XFA0D+
TWrqRz1mNJG461T0IDkdWpleNWt0njnq2hfTPnL66wLQ3Ey/YK6GL1E4X5pTTOOIINCaWQv8LWTx
hBHaLXr8LHVgK3Xkfw+t/kdFqAMcvbiqKHCdYcn1qbQoQs+j3PecWuMgPpWwAuPYPpjjyAhQ+Abr
K8abxsj41ON9k7pXS5PMOyeN4k0T5e1uCMPuIoUNgFDmdZ42KVi0fJunL3yFA4cYaXLQf5YRtIIe
kXxYB7QJIQWlfwGsgBwdBLVkcWPnHo5gcBU1INcleIw8+0u8YAKVdJiCDNmK3AOdUiKNntDYnDBF
FlySd97KKujPYmKHMq/4nXZ6GVNxaSj4mc+atraCBxxdFNS49eIBW20ABI2JDbSnu63K6H7qKaRi
aXHdarQ+OwIcUVdX8MQ3cWNdOwKoNH8QSG/8C7OOmzynWTPnl7273BbdeN3Hzj1N4p/OFO+ijD5h
NCN8wMyawyfkei3QknUCZ4vfKJznObnEZnOTuiWVgRLo+Ygsa9o7l14mdjOlGMcNb+EmG7qof9M6
8c4cRAKAe7Na11GFMFa3XPaRjyaguMkxXhyq5nZ0RnSTE4wyu27vEMrAgkE3K7TQz/YzEvb8qUAE
9KxAltPFsNsV8HfGVaMBEuf5+ToWHe0JekxRCbYsysmV4D0Fl5DGP0NBoMA+jn/x/cBBqrQevSa5
aVDh6MsW0G5Tw4md/JzGzfgJGUty3ARrWlvW140Lyz0ail9ptXxFn5hAb83Gy6pCfQ+WMPLZRdhu
epflooVLRSZocNsIvrdB8ZwkIf/mZ6QvCw3kACnsdCGrQMhrhvplIeF21kbzIxav3jbyxz096RgR
KvduanOYesPTutbRtixBOKWzwpuya/9yEvrng+rIGxsH9y04krTNjWJsWaCKnA9I45Kp7pxk+o3r
O27AMXpOw4JQ5TpSAY2TQ22Nl6ZwFa3XJmdHopoSRkX+QdueOs0moJ3Mr5tKHmZx30fZPQw6/pHw
tWZrOpj/j6H6YXVweeOvcZ0X5oqKy+ulG76Oar0xKuNDE8NggSTFdBZkIT3LmtD6Khpr0MTdfT0A
3KfYzUCG85JP3aHpp20ecbL3s3XhYUoV4aUIXczlkgWlQyVh9KiJ6+ICh8lzYgdTsSZUgpJoHMWJ
uC1uzBUfZsQOsnVnjn3KKYB1CJep8nuEA4ZnYQDUUxNdmeoGFTYX7J9pTo2Fd248jCnsUD2hysMa
IjShVo/Hjun9YThoCjHmSgDavilBY89IeFo/Z1PxoruM2x26+HuTmNPeK8ruMkGCDjMfFFn688bH
WoG6M+8yDBDzHg20lx+sVrGviuzy5ZaiAq6YlZYeb23IEpQOfEBOeNog10jemd5yk/Nf7qTzjrhu
4ScHkF7mL4bsyDzwhPALvQTwtf000ogcuWpMUZdAlLy8ZUYbVvciox03qKv2Ov5WYy0p0obS5w/+
hnzCZAZvMGo0cJ4Q7DN+dlo9VIAuzG9CYow81MIPaB7JyxHE42dsmBnfbahO/Dy9MkGGZbY5UCWj
PySt/iV04qPRDKk5KEx9wBx1FvLIZ/wZmLc7s+jAgHLSckrsuhGw35wZ+ajCexwIrKOu/NHwmROC
aLtNtyb9Mt2ABha90xmBLN78BW1WRjfGwoS/0KRxvT19lS2ANHa8pgPf9sC+Myb0rsqafSzpR14A
gDJfBpo1vA1hE5Cs9WZOSBt/QFmDLoMWNFpdBgsGP7HD5hCOhkm3zALkFQbiYOpQJkVjgor8rxXG
G7QnsSpHJj8swTw/U93J2+/myI965NPjK54YvwVlX/dgronLTepqOkEFgYsdc0NAIx1/qaS+6Mcn
ZtmkY2bNUQIAqG1IxazbBjiSYZSaMiFhG1tAWN+RED3T2IKCPDDxm/n7Gcb0a5MHk5eg42q6Sc43
015IydpiKt9W9d2mG0q8D6vCRN4E4jwV7x2vA7CynKjgK3NqyoEFWgEVI3NpWz5V7EUTDMlbu3Su
TVci4AJ2B/Fr6cIt8zFlIH5ksemMShDy1Cwj8xRZcpshmCMw+zM7naXhJ5cvOTvCJdg/1El3nksU
wSCUTT8d+xmmQzG4aP7KLa5V8JqYPbIO42rTIGoIOnVLjdO8HJglQnXbkYBR6GnTejMJPqV3I7LK
O/CtU5ZchyUoU2KAlkyGOSXMdiFmqwDUAw2NUOzLMY8rVyOwBDn9rGg+jzW6RxpGyn3OkqMKVpAc
grIyf9y8R+EN26hZH6fYvapJUYbB51hhW5vNpKpns14mFLlMo7ciFTMxqknByGYZ+SWuZO9NAvo+
9E16kRPb2FQOc0iQXjTti5eVziF08ILpnLfx7JdsjYoCO4wNM8pPKirOzE/3IkKG139MEFzndxJj
YFeC8U8CrfTCrZ5ZOsCOoKweUGPYmm3JJy3AOLc0RoryK1T7qwlXC6BVRiv4keBRd7AwkJpK6r3o
CYeKLyxkchwaPvydLBcWepfOV5QXWLRj7V9Tg0KHmPCpiNA08AfUH+BfhGU7A1CvEEWo9r0V4m/k
YIxFbifvgO2cAb7jhv4SOS+MeJPamNUqWoXMZNVxfFyYMIohQpFskLtOqM1nvysOM7P8Zi/545iF
RvrjJs4GpBUAPpQY+GAGwGobq0nqb3yXwvI3Zt+5Q0D0hxgtnFJRBrd9EW3NEwuOb7Nm86G8bKit
2DSaXAIiyKiWjiEwxHv2iaZx59j0NQBomRzBVIvo996avdinL7DXEn93gC7UITmsHdBYTRDsONHN
4Oxa5nAZkPLykysvNtYKT4KSpwccr28VMlNIa+XzfqLULE1PhpeETWjWL9NugdWIMAmUAnd4Fpa5
H4OH1KIQZlAXjXxKRxTOExtoe/KwqO4uDsRnkair0QcfoyXhlI8jqt3ad5WnYVGWV/kUQT6Lu59q
6vNzbclks2RYfCz9Pc5/6w/kwr/Ent5FvuYgV+TAGJW0BTziCo25ACpjs35Jl5pCL1UistOOpnUb
5VTwJ897WuIIqep6lePdlLVIYKt4bHdEOOHNKPHWisfQ36dOsBqQPo5v//7X//6//+fX/F/RH1OH
XED5/qscCqRAyr7773+rf/8LYKj52f3v//639qXvAXm0AS+jX+F4gebXf/14TMqI3yz+l70GOsKe
HRx7VT5WUbgfRzwX82K8/I/H8WzpaQXCSzqoLL0ep06LNvOycr1z0wXy6TxRbsklKXV6d3og/+0L
+QSZthfYWihPHb0Q9bPIH3Qg78Y8slAjscWdVYN/kAP9+ZT48LwffLpNVPPVB3PpvR06cD1Her5w
PO0I9/U72rkVxWUYOXeZSlmRGMwTnWeuIY4SRuc3Xuavn0+/7dvPp21XaM/zfWZWiaO3jWgaxsMw
oigWUTC13AbNoWz2HtaajXt6KPOFXq8U7SjHFo5v+46Wtnj9dgDwLCpm1nRHl8m57vwycs/liOOt
XMp8OyK/jIJ7Ut/JjvBlihzi+tMPIO23T0CF3ZWuI6Vrk/2+fgK/8upuEbGDiU8G5DyI2h0SiAgA
jEuJuNKoppaQDxmCVcbLnr5qf53qAleOtRcoP9sS5c41bqBGIGi5/mrBIV21Uy5BPwkLwluv/O3k
JM+yqYqHyOfYgxGjoFB3yPX33vC4THFDSkqo2q+FuM5QTMfUQXWtoTb5tL1DGB/nlXJoTIytuJsx
b35SYdFfRUGxXqzCYll0BA7Uku0UJWkJtvv0JL0ssqPPJAHcsvo1W00cfyYAa3bSLXq8K+w82jli
LK7brhgu2knSwehbN35QjY0ARR+Rsn+fvab+6iRRuKvHrgAElEvv6vQjvbNGpfSkjwWqlq53vPWl
DbM+T7FJi3TSXS5jA2SBz3tZNKK9OT3U2x2owQwrjeK1LTwIfa9XiICK0XtTN9zBj+Koxl3nDB0i
/VR0xkRSDmJ7ejz1zqbwXOH5OhDakbY8GjBz+q71I41r27JAoavLOP9Za6f+FDcN6PeQUKXxO1wp
in1haNhFC3fDdd3oL8qp8VZrWGOqzdtDQbPnVsWUTNY+9vZxRKYdrvHwu8nKdDtVYt3wztlAeN7O
OzA+crc6dPFClbuXMHlce9PoJL6LFOJ30Qj5LPQrxa03DwAQh+JT6LnZAVa4s4miaQDsIasfuhHT
bVDkIayEFtuhMmyqi7SZoIG0/eR/A4IFUmSega4sI0h1x++/oyX8045ke7MgaNbf9MviGLeO7Nuk
8tt4wXszItbYcRgqfHfRBv7dCbn8LCe/33ww+W+PA45bqZh8T/H/o7MvyFav5jTQd4AsNlPeCRxL
VyBPdnl+eqB3PnJAUZ6l5QaKc/ZooEq0jp/aCpmiGPNs7eZ+dpYVIH+dzIH3rdbmOsxT8eD6I/KT
zNnh9Pji7Z2G2KMf2IFtw7Gn+P56WePXppp04EBJK7BDflp3+8Fhi9fD2MK80znGV66nH1cKG5f1
KLEjQTwe2TJQ+liyt1vAP8h+j0udAtPoETRb05J6t/av4yAWP08/7tunDTihHSILymHSt4+eNh6b
NrPgBt/5VSBoxic1ubtVyAlInu9+Ja7LsrPY9lfkESgJnx7cfItXx19guy6bP9CKGFWoozs4Uyro
co4bEFUOReQ6o4MQ5c2fLFubTdWuxZVqrOqDE06Ym+efo0LX5b73tS98aQdIq7/+QBigDWMYru7B
y7P6MpjH4F62gf0keMI9CnOQoAq+gJR5CIMZiTEvDpcdxEzx9/TrO/KdJ+HwFALYuK2Jf14/ST1k
iO4HIyJlxRLclyrr7hdVqmvAetiZyQVHRFwMJ3WPN/IvVQ40GLu8v8rq3qj9eZF6aryo+tTrWV1F
s85v6NshumRHdIUsOS+3FpUJNATATS1Rt8JwseMtrDLvg819fJKbGXWZUk/Yin/do/dIVerS3lix
ZCunL1OD08bq6gtXr4cUKMxHx/h7k+YqAtRAgWq0jzf4kq+pnjL7IAv0djyZPbdY64URlNXTn+d4
db68lRvYLBJiKV8frRPaCe2C+aL9otiRDN/yMPo1Jli0JP5ToqOL06O9HEzHy9JzpXJN4M2ARwGT
DXeoQpTKPriRMljeOgaNYv8a+vmZRfmY+N3FkEPvqtSTxEsVKARYtHEKU1iL/kEUNY6q8ry0NSmc
xjIr8Iuz1ZtvSmmdOcbkSGkEvIQAoRBHd75Yvus8vRJr9dt2JUVBb6FPGOppu2bLz3pVIBJF+bVF
cQCxgNGom3DlJLvTby2ct1/TLBuiYeJEjoOjrzlRJbfgHMR3vYSMN1W4Qo1tG+wGP/SRWHBTM/tI
qtoq9W88fgyyOW8RswqCgztVwwcrWejj+0PZADEURyGPJFBxO/7qTZXQsOFMqqOo3IajemwXZX8G
FyvOrFSOv8JsoC5sglbgVP1GtGH1Q+We+Iq8zAJQXMrLNUzCw2wjiQ2WurqYOgiqnuehf5q19XZZ
G+euiLxxA4gzms+bZcLzC9qYgS7LL2FoWzBHh4TW0pI+50s8fouGMqecMwcQEbBoQd9hzmYD6LVG
CJnN/ClEWfa8Vj62h0CO7iMsMm/HDGxvMNXqthzdaRML2nGYDkTXHSTPC9FWKIjOYErOVt/yLuIp
8eAQDKu/dSqMys/7LEE6ulonApppRfORoIOyhC1/u2kCBF9a5U3VUUfgNgQK4q7VVa1ESRTf9Hsi
WRc9X3vdODJZwcVTXJiCKb2H7YlRQ9Zg+5LP7QX3J6I+aVgbN7kUwY1u+twjWXqO9nDwaZjlaqqa
iJJGIX2bxoaGDWTljwUhLO7h6NrznXCwKg1tB6dTIz2XrvdrgKp2X0nKs51DX3BdmBY3ANYS4GbW
REN23ZBrPFTj1HzKi8n/Qllw/erWvnEgSTBQSlyYzIJPkHuD/kt+lD72+WBtVV8kdDF0t2nRrbrK
QKnEwKTn8n4aW5ScOrJkT9XtTuQU2ABhYWOb9+nF0uWgRdoe7QbVUauswGVgPAdQlZj/sgZ8BBKn
n+8i9I3PK+lqDAlHSiYLikhB61aXEuogQG25Lg+wxe3HWIj5q9/0yfWSV9GtX2t/3xcAbKE9Un8m
W9qGgLjOSjorV8qX8XXtp9NmgBi3W5rMwryt6s9Br/cI7DVGdhkaf9Vy5mA2hsLiMjpXnmzTL16c
wdNEzequnIpxk0LTu8ax1d4GusWWBzj+ZoLpcB60XrGRKblLTU1k10gacl1lTfts8FE2HXgqGIqA
KStpIa6Zt9s+XDHWCoqFZluPTqZlMEfeKsCaqfvTp4x+e5SzqQPb0YHjSCGOk9G1q5chn6iNT2JZ
v+ZRayE0REmByHy9DeLcAcpT54CL+mjnz7n/m0thuJ5a0V/jhEuRrd0sRQuAWkgbnfhdnzfnNhod
INvrbdZO4LCKy8J1kQTo3fpiamb3l+fXNKeaooEIX+MGGfX1Td1keitWbuElg7jrUUs7H4O1uA0m
6xNoMvemzvx+l8UQpcaojGguRPNVNgchiQCN2aGV4QWcZJyy6wK2RAjafqlCPC9GtTx3baovggUp
q6WevH3Xor7ctUhA1H0/wT5GeDiMZm+zaiBexMQNsrtWeZnC8P029pL6l47sM4szYSOshXJInwmg
M6YXCOoSv6dgXr4uxFrbzq/qz3ZSESpajgUQjSq2DASyqbFV7/MB1dTErevnTq7h+elv+TbWoKqg
/CDwtW37XJSvYyZV2dESODAf0tC7hy0MvC0InhqD/bfUw+mx3gkVzU0QmMqU7XnqODrOKYtP42KB
WW6CixRuStc441nqhT/9or6ZBySy4il9LmsKCWAfzt0hrj+IQsz7vA4LeEfXBllOedYLjsOCOE0d
qxtETJ1aXFr58mnQLUwgEXwwr+/de8QeDvksb+ocR8Wrn1txNdTxXRsVAKi0m91y3YcoMU/hZYhW
CRBwu8nOLNH2T92CuPnpuX4bCzO6IpyTrpImQ3/9XVmdmsN67h6yWbZXbgMiEZ5d/uP0KOKd6fRs
4bvC9l1tQ996PUxKDbgVYC4fKJwZrd+1P8jcMeapAODwohpBI04bpzqY+nYCmeQi/y5wRTr9GO8+
BUkw1xsMMfd4ssdkDqKAD3EIJ/zoyefv4vaDIdx3NopmJl2CmADur320UWpALhM40+qhpBfqcmDF
MPkmWjN9/mOtseTWdzPlOK8lSq/q7ZSAi5h+Bq11U9e7leZHVz+Ea4rGH5Z49BAJPdDl8b9BruuQ
zEU4isem3efmOMcFUGPh5YQd3S0HskO6z115nTTeB2/19iCngqOk7/gyIGV6Oej/UQGHMZx7gGvy
hxrSdRXKFzHPpzJ2Rhyml8d5Sfanv5Q4rmNSbneptGvhUC0mRz5aMGHce7Ieo/YwDBDhh3jGc7Id
P61uio1DB7NfD+4z1U73IvItNO7SaHf6Cd6uFc/1pZIqcFztUJN/vWJVoO3CdyRGHRUwr8iFYzUt
P8ZVyQ/m9p1Y/PVIZov+Y3KFb1dAFeL5YMUpii59P2/jFL6eQKuEbmbhXC4rKrrOussBaD00nowB
zEQLRrFN8R8WB820szko4gjblI2OVi+S98sy+nVzGDUWSNBkhuc5Rfx/gBhxen5fTpbXJyxDBdTK
qXbShXCPJjgTWSdAUcyHCboEYe15ID7FEcrGtbXhhc/cFpmF4JBDsZUCxi1GPlVxB9FP6uYmXDFB
accPDsP3vjn1I+lKihSed/xI0vGatWz95rCOw0qPmKNoHJHDwAjg9Mu/PSSYYdvlLiU0UvbxIeEP
HplCUmKVm4jLtERC1YaDFWcbT9GQ+x+MRbVb0/KhI3E8lme1C55BS3cQVaMf48iT535TLde1laUH
G4ToBz2Qdybx5fij0suIb0rZU1g48IWm+dCEhdyvOYpCMLt3ddiLjw6Jt5cXjTlXOFzQnBUUtV7v
nEKltbUEbnfI9IJb9Iid5RpXdP2DivyubEAXeCnMkhgHH8Q/ILzk4IFzFFrOw2CG2+4kwWUb++X2
9JS/81xESy5Hh0duzNS/fi6K2HVf6647RDV4sjX22z0Z7Ueli+MaInvVk1pLoUTAlpUmtPjHuREV
M112y1oP3As17RpthJWS63Sdb70CyqKfU4ldHRK/02/3zmXwz3GVObr/MS5yTwQMc7EcVuTAPEBG
+SVRMqZj3YXwPrpP34kFX73l8TlcBynwM69cDrmXiAclE01gf4sLu4MJoarWmyRIxOe6qdSdKoL2
cnG0B6J5pFl1+rXfm25FlQ7xB9unf3l0NIZANkWu8vUwOVG+q31ffta9KO/KyMA+bBXe2o3BxGlb
fVDbfmdHedTdkMRxEHYiLH094YNne6JIsvWwQBQ7E4sPd6o6BDPVytOv+N5AVO8lr+mybI8H8ig9
93pdl0NJaQEm4JKAXZw+Cibe2R3a5lJ1le0SVhz3gzzdpr1wyvkQpdENeMNvq2td/scvwp2tAy4W
2wx1tAFbWh5+WjjDIR0DJBZ1osxt2gFM079Oj/TeyzhURLU5giRL4PW3YZkhyzh0/QFwoHHWMwYu
eC19Oz3KO/cFlV5OE6kJo98k0kWN0qcFD+0wrnWB6smvnGbH+WQ19wDSTg/13gth8oOENJeT5mp+
/UKtWrTToSl5SKyhgX0otyR72QcL7Z29ROc1QByH/geUxaNZS9O6sWzkAw5p6e8DSa+oiMDXDvTw
gEgn295FY8Gfyw+im3ffTZHGksDSbT1eFn2NdpHfNt2hz0EYAflZzqFCdB/M4HsfSxL7m6oyfj/H
VQ83Lj2rFP10CGkJXPV9jD22u+CM2Nq/Bxg4H1w2bzpfBpliklWf9got5OOCubuOWja6RZh7cKbf
Ay5Sv7p2qS6EkymMiqjXWV0of6guHs7LCr2PTWYre2+pZriw5rL8hg9C8RVHI8zHxRru/dynyW2R
8OOrBCP2oyP9va/AR/DYNa7ZokcrzAkg101zOxxyN0WpH/cimF/J5vQyfuco0/S4uYEJ0m33eBnX
qYQZ10T9oY/aByyi7jrrURbj4/9gFJ9jjBIX8dVxJ8mtHBjQfT4eGuCe5G95+TmLPtj7774J39aV
mkRdHr+JM0wxql9RdwBSuyBfsixbmU7UyGftfXDRvLdyPdvmVTwJ/Oi4h0ojUNb1wv7oegEPd1Lf
8wglNAfsqJ/4zvnpyXtvHVBoVWwVn3zDPzoERsdZVQlh8RAESY9QPaLMf8RYVR8M885L0erjmPEB
VSn/+KyhtdNDFWqmg8XFA9fsCn3PCFE9453zH78QIwU+qRNFzzc98NCLYyjR7oip4GfIU4gL/udL
wQe2RWXfo3npHVdRhiTpLAky4RC77ReTnmi7RgtSf3B7vjtjbB4yQGCvYAdeXwF8sDaJQTIeSLRp
MUwooYVj92c1QF+BYOnpWXtvNOfltQwsxT9+qSaa6MHN/nToVRVexVDsLbqwSW9fwaj2PihJm5j4
KOmkiGHm8P8P5rx+tTlJhN/pbjo4OvuCGLixJsiRDYNAZTzA2nTdzs0Hy+Kdy47Cl/L4ZgFFzeNs
YFV6smLHaQ61P8E/cZrHqreuCfT2g6EZR57BWn90Cb2zuXya/EynDdTOfRPKeVYibE2GuZBduzN2
EshiOB98unffzBx+lPRAExwXhe3SWukjutOhtbtdjq6g8a/Zo1sWgJyqH7MZxiRXn/hg2HdORN+E
WpoCAhHK8bAz0m5+Ggz9IUfaEp3i7lrNUNto4H7w5cxCP14ttKC9QLAbfKKi16tlAilVx2nbHahH
pM9+1+ZPOrGKQ4ho3ZkYcwxGB8ybTu8H8d6GYNPRnRWgNN7UYLSr4aFMY3fwo9I9SF1n2zAYqoe1
TyeAElO+jYM/jWjILHvEVmJIebdZvbY/czS7LqxuNlZ0trtFIt86i5Mh/Xr6Ad97Pu2yjVRAtRY8
x+tZmVGmhDRMQWFsFFgroXd+g81Pi99u/FGj+u0X0IpY1BSOXXAg+mi/pqUO/R5zx4OxCLPncRdG
IGN1uCNb+jL64wcB4tuVxXBsF+Hzer56CbX+kdq6hWOVTUhpdoxGBO10VF8BVBDb2Ik+SlHeqXC+
Gut4cc1L1/WytWYs9JJnzAVo9Sr3YUYSTozRReohlWnXKOFrcZ0s1uPpb/iSrb5e2tqjcCLQbCVC
9Y5bLEsSzUm/FBAyRwGNeao+CS9BrRD0xSZsQCtQm8OkrQUGv5YCVlqPgJafQdT3bhyvPLQmFW2d
FMfdeAeDBd583PweIZltLeYqSlSHURsNL7vr7vK+xp++wBpYauRrrUrfIbvybRAzNL2heCw7tXNh
q3YlRtpj4X8rlL7WyIAmK2BIx4IRHt4sFLsNONjLC5oxzWcb/ewLMBUPee9t1JIi4G1ZX8dGXjtl
9aSX3j4HsZNjuoEAZETUCxv/q+tZ10YWzeudZ5sTBFTBZd67UPH0vEvG4taaKnTromfPji6X3KPg
0LhIYndPHotPxnLXl/a17yM0pbz8iuoPiBAgC+cv4m9R/pAD7C189Low1uFU/wPf9NboU4lZXp/+
hO/E/YQA5M/8w3UG6O31PlRDn5SIAOcPuhvvl6i/rMNlvzZw4CJvD7F5m0wjzWWIe+0S/c1qGgiD
egrn+aZu4wfI0gBVhrqBG59gRRP/x4mxeToAbpxXiu1rtto/tlLWlIVNnLSg34csc1Lc01v8dHoG
3h5Er4cwv/6PIaADxB3YquUw+MbQSY/fsazAtOT0KG9vUuJ6xwY/Tn7lEDm8HqVzKf9SQJwPwVKe
W0NxptyL0yO8c+rQjbJpc4B90Vzbr0dAHqld+8EZD9IZ0Qz9acouCy2O06O8c+AECi9fl+ieTyKO
C1j4OLU1uHRxr9zfvrKQfUEJ8zDgEAm1iB7qz6m3tqP70W39NuR6PezRVxLZiNQF0hj3VpVNGv9T
TOWQRVEXpT1nt2s4YmVeD+5Xnw74PXK8H7bk0D9jAl8fdnStiL0kEFgXKPLRWpzJQSvSfnUbdAHa
jLMAyF38KcCFRIF4dNrgQQwtJL7K2blJh6Ry9dtrp5FSRIsTQbe1DUc4AeWTeqjveOP4Fd+5CFm8
FpEvPV7ZemlBLNRIsYwWNgcpNiwznB1qdrd5DUtGzo/2UvSgTboAD/nue+GgRqdHmqEcVrsxRixg
ADEMa6fBPiBKoBmr+rqekarIYVqfxXmzEVP2t8xpijrN8j0YV3GBeQkuGmE2QUr2ip10Ued1Wjqb
da8xlZltxDs8iDp+cx56Bc87PkwTCPc4dsMz1XSIaEQ9gi+poKg5IEiOmIVAIkern26Yiz3e0dGm
C2R8oX0IdC7uiHrMflu5/TMYJSJb69USzpswUVul2+coGON9340jQpXILetpwNAgcy8wb0QSufuO
GBEVhTx76mxj1WOnqzmc0/O0T9EZXgNse6s9dnMHv3b2oTOc+4r4DhLyQ+tM1lmSrjt77dZdawVI
pebXtoeZti8fpr78pRuEFRt5WyIfly8YvEyufwt+1vDCoI0F/l2e1/d+ow+I13+F5QOzt8g+6XC+
b9AbmRd9SeHkuorlZkyap7AcD8rPHyu14g5Z3tgq3w0MGfkR6qSe2Pk29H8sESCdPI2uu3enBCLd
8iuAXAVScS81jrdZ8Jxa67j1RJAgmYSw2AjCBCG4S+xzD7437ybDGxu9pzr3+jMo9+irpeneR2mi
t4CLaxq7LLBhE6b+sGvGHiu+AZHpKkH1Q00WDnV05+CSZ5tCVkjCIX6fhO3u9Mnx9nyijkqxjvCL
qPRNvF23AbOaW+Ba/x9l57UbNxZt2y8isJnJ1ypWrlIsxRdCcmAm92Ymv/4MNi4uumXDPgdoQG3Z
Eotph7XmHJOVQr9iBv/rO/rrIOsv+1m6OJQdKNd8GQJFXlpGNMfJY9rm0DBgmJKzxP3+v58I9SCf
gdbDX/V10ZPZOXQIw+4uELh5S/43J/LrlojBBD2FR3HbcH6pART2aJam8jiEb8tNEndvs6+9tm4r
gzYTj6GhnotJc9Z/PrHfdEm4crpJd56dA2L/L9cvby1oJBSIL1RU7iy9Isp7iOJN5eYP6HlhVeMl
FGRw1ovaop/NdteKMvrLp/jNSM/shfoBgTctwK/lI4ZEkUSuD23M3np0qFetOLsVaWopkBayaZzZ
fwPv95ej/m5e+2cXaFBQZk37td5K+EZUqjEbLnlnyK0e2SBCu4jMFBWGJ6DgQCTJGmQ7BOZsNOoY
AR9QhD/fgN/cdo9555/JleLP1xkmTrNyYj+nX+rch0U81fElts3kuWrr/tzPtX0mvK86dtFcPv/5
yMv0+WVu482ksIU5ke7U1y5g7dR5lSTteGE6XypbcYBG6K/v56/7sOX9//9H+drzc1nWjthHhkvn
Vvf8z33ZNY9W2J1z09thLf7bFvM3M7ZHr2Mxk7D588xlvPjX0i6ciWVwo2y8GLBPHqbQZAU9tckW
44J2R+wpwIlllTsZIQUc3wBjAdAiuhk8zzzqqWQ2ZXezC32NxKPcsMPDIEFGrvoaEkbjmBMYm16a
mNW6z9rzWkjSmkwh8ujZiVQz7aqVcgzMth+/eeCTX82yLT/xVAMoLjkQUm5XuxL7Md/in+pulB77
BAXWIMYlOsukZSbX6SuzP0DYFM5d/6lZEhmFNeTHiRJu4I7MixFuYhBEJc5yY2hYiPR+fzuasXqy
27k58jmtW5yRCJbB3m7hxeJfblv23T4g+F7nnYcdb6EcXzhx1qDU9c+P1u8e6n/fhC/LJnA0c0Jg
Eb7kZnov2vRsJa22VqabrwFk/WhA1BHI5L3/+ai/mQr+c+uXR/Fftz7zUnusHK+/yIFuBoGf9iTG
v4wZv32cFwEGRkkakV/X9BURE24L3eii0d+CdXmyGCg1cJfQuwpRfvz5jH4zLhI2QsXRw0av/2KA
c7W+Gd0u7v/ftBMi1iKhbl5mUSKZyJ/48+F+M11TfvapmTADLbXo/15AKUWd6Kaa74Tqq2CYRn0r
Q2IDBjJ6Dn8+1G/uFfUPl4o0jS6Uvl8OpWzgXJYm+0vd6N5jqiVq32SAVf98lN8McT4dKYs1E6U4
qo3/PaEFPl5Frd5fGmH20Abw8asyKr7nemkcfRQCP/58vH/MBl/GVBpHNFwWJR9y1y+n5bWtmdRO
3F5GDxmyN0PQsCzKM8MdWrNg6twA57lCgNQQeUcpN5pXti9OmmYHf/4kv9xK9s1IpJY+LI2yX6YV
I6x11xadfVd4sTiRmeFdjUQnJkU58196P79Oo8ux/H+0kQ7m8K9txFKvc2FlhXPpUaP2EQlAyZwj
eAbvZFSuH/ijupZT2K96g+VTYqrxLwWNXx4mnlUWDVjS0YcuO+H/3uZuTMki8SrjgrBhupu1MtrK
XEu//fmS/iq3Ww6zNAHQOKDi+LoNxowwpVWb2BcS6AA6RNHPAdBIb9MQrvTtYICCdPQRtESBit4v
8DBoBKzIYfxbE/yX8wUmwIbc5xnTkTF9lQ7A8qq6EY3frT8lz33S3tfe31yRGGe4aP95lDHV+NiK
l+cYD8zXN7RuJ/ZZrHpv8G8/5o12SFLfoO6TDGttGqaNJ8SNT2xJKpwVHeFVqVloPtLwNekoqzfo
kmc6PkbZbSdHv9W7npxZKgjeTzNt9lI3PjBO01WTxrkqm2TlAPHSSypm7csiZwM/t2sq921mdhvT
+mIVBAY6/U0yhw/T9NzE+OGr6dYYuqc4rr9Z7rRxem6Kh3snM7YaKr/OlA+TXTyWXnVuRIhd0d6L
8NyATE470rSmEnKOONvRU02eiKPQCE3pNo2ye72OTn0IhT3d9GG711nvJpx75jTrMlKQBuz7FM19
MfJ59BEY13d/THbYdaa1Z7ILz+LdlEBDFDDOoGthMdi7XgG9ro3Xrd+xdyOGke2XV5Khp3135vs+
JNC5jUn3s4JCDHuvC9dp82wM5FYW+tm39Be0U68iTZblILxEnX6kfd+P3SlMtD1tQ0z2kJDqk63Z
mzk85/b0jdZEAYQF/SuSYMch1Kt7c2GtNXEDTOdZHwBMacCFVV9sHCjmpRftnGTaclFXI/niiotM
DYaGfkYol3zw5/bYFfq2r5JNatl7pUHkm15w6D5LI9+HlbGOWb+0XDLRawTKAVe05KbGGEQgSYD6
eDBJ/9TH3eTO75bVA2VN9Ze2/SG18sAyGJsGcabmd4n9acVJaCPl1Xp6KcP3QREyOBXaqoyba41d
bnbcAIfMerkpCY+h4G5qeraJGmTR2O58n5hgP3ROiVUcAHa6EJLeu9jxgjSDqoRMNDTqbWjGe1GD
C1eG/sC2777o5DEqwktEsMlsj5uyuOXCr7uQ5MTq3VcuQEzxZFR5Q0yr+zObZm+Vl29KNqTe2itL
Uo0Hs3AzNsWdPlOniBzrezw6W1Gmj14HHtWRNqYaHYilu8UnvjIITXWaeodsYmU3423r9dfZSw/m
SLhuCFsrt5/i3LkRvn7ne/OD1qJG7PuN507QgLonu7ZuBxW+Zm79alllIASkP9a2mePiOmOh11I6
aeXa1ua17rdHL1GPeuhiXcbUgo59OexQB70tbwSLRSh7K6eSp4q1plaDyk2bn5b85ydSHI1RapC1
VG3tXDvAiQg6jyshlmSt2nDfuxrks1+SwtlSeXCZ6TQN9DN5IBmSg5DQuMCdszdHt0Ehkhk0nOfB
2+V6hnNqhEKqJsJ+wJ7r4W1tWLfuxAxii7Mz0kMAk6htZkESMzadYp7Zlt2OXkSotbqdvfIa6u45
1eIbqU/7EmyZK2IyHSaeikhf1w3JQAxHU87vaMSaBt19NpBuZzVX6c2IHeNNk6S3FT8If2SFs+fQ
1ZDtVL/qKII5WDGRoWKsxpk7lkEkP4FHHbBxnbssCvySMCYeqwzfpVbHx8RtNionk9rKn5NYgOQa
b4wuttcQAl6Xt14gXHMXwixkx4m8eAN9hnMZ0mRnV6azs6jvwYUbH+sw3ZeY/QrPeQaJe2Mq9dSx
2wJ5Umyt3oMCVEtCLmpI/8ViMpo2FYmoMoGs6C9jG9ShrrMJflGyOvhgxiBqpBBEs64NIsfBuYRW
i0baZ1Xq21GDQ+SY8Nv79dipdWFQgEc9PdOWNTT3DMvSXTm5Cb9rTOFC1etl+HPaBE5wvnCgUkno
aKjfhe0CyJ2xZxj2x9xr0Lo96lEt1TWrYSFg+fK7Q1xPgHNWHsWkXmNXAI9nnCqadG9XKZQ+dWI+
Xml5vUXofmBCxw+IfaGV9aFpGwl5rWQ9jK2nqPvDbHbAqs2EaE1ffYBH5v3OtB9R5n8ktXolw+cz
mau7uhNPaANuW2Pa02QCEWxr0yrVLJgqg0VGTjxP16iIKVfZE+KFVmfVNtjZyRcEk/nUgI6jO2Af
a8qiOvW27ewMGfPGjU7RrJIpJHAdz8OhtS3zKlLTDkQFYQJNEXmJ09zKrXLjLtCotzSW9whwFTyq
5s2vqV4jzkeSjKLNa4hMIOvAK35WlcpPidEmVyvR8RPTL1kJGCfrIV9QvXAT2hDuKqAC3InpE/Na
t2kHW+7SKvROGdXSM4foAxxa9dmuHe9KpHUIuXsUY7TTW6GerVxBPkQNHMxVFh8HCqtPTtYM33E0
Wzrq4Cw7sjQPV56xMMjmUkDAgHcVTxWw4pxYrQ9kr+Neg8q7NftuOsVh2+0ggsIKJEUHVh0JnnMP
cbaH4gGjayKXu44ZuhtgT3Wi/RSja1D/0IkK0iJB/0JqDt4QKAanKTFx3DWCYLs+mjZzjwFwlXRK
nuKRQXOQlXrBcSUfyCUnlGqX9n259iARfKMemWxGV9/5PIxDYm/Rsp9S3cIoxNI8UdMjqzxsMtiH
V7k/YPmUN6Ph3w3EdvCKHaUyTr1OUBgiugAK3661kYv7zQ/NHUoSjDDuIx76Kb3uGf2CS6SS4W2E
Hh9rx/qc0QuucCm8oE/5WWLkXOZcWCNg6SDc6QjLCPxc5TrZKIocFqzaYWl9UKbaJTS7tCjajiEZ
NZphkI9YgC1VEselDtCrbjdxmz/ksvI2mpt8InjM2cx3b9aIwDkpHCybAKfAFnkr1fkPSQIqaM7q
d3rXGyGq28rVyT02hyhAnAFMkubUquq825YW/DzPGkyX9DnznWPOXDn1A8oMiyMI/YDT5ATBJ6gN
AeMwju5KQJuc7X5AUKQZzV00h0+6OzunhsTPwJyTvR5VGj7f8Fp3XndI2jzf6IXQAl2CdsyWgni5
mUq51TqKKEMjtLOvyXU76meVGPcQqlcZgwtzwmaMiHOULECXeX4sMM7PWFJVvUHMDrcWo4Wq3J1e
WDs0wntkosQigj4cqu1sTgQGRyZP7BCkOeeSlXdlaC6B7bu0q55MuBUTc30U8bpOHeAw/8UHThch
70koleuNu8nRtxGTq+3mon6thXPO+nAnLGNTTQUrHXvn+uF2+T676mXpgiH3QC46aR5vUuFSyayN
HvofloLvacGRDs8zvbqia4LErRL4rf174szb5fZWSKgj1ex7D5RI/yMyxGmySSFJrstirGE20jqo
gu2460k5JPz6QqQGIvpkVc0Jv2pYwq5ICkrNJVBlJyrWOoNXvwCyXWXGDzKC9yCLjph5yHWkAJd3
9c9w8LFApz/cUn8qzP6Oz7es6wcDpLyEL9q+aPyLwgdZG5X/THOVbq0KOQS+ed/TQVlWI2X3Q9Dc
yjBul46+9iVzauwDN6VcIYSikoXj3PXv+z7cghFkSRDgtNgYtvVsIE1v9eonULc7Om2g3/p1os0n
7Ham1x6M4b2zNGIrBaAFtHg24yOtoB0lmq3Jj+YjdCATxyOpgEByk20cZUsIbnhSFg3KyPlZlvbG
hbIBumglkVymhVrI58/paG0X1UTnJEe/8i/LTcia9lrnA8365lNN9VsTlfumNC5Ddc3hYq3Kxt/V
bX/Kbe/kI14BQL8s86WWfmaC9pDpTqReRWRuEBVjM0NboCfDdeOb5MV0m8Y1N/5g70fZPdq9HXCt
Q7842PqwG+350bDrW80vj4C9D8tFH6nCmzokrLDcNM29jFlaoKxflo62qALwRgEwEjBds/e4KJrm
iRmsi36MFYHG6UzcM+So7dBlt8CocAYKnjhrPQ5ktPEwDm272H/9lS2BImbS2AyAB0HWBYlmw5hw
bqIZTP6gr+2QZE6WRFQbdlP2oYfOztV4NAFqyjCIya3VQvdB1GqvaRGaDQYZpyfWBaa1Fm40swto
BbLuayGURm9elRJYAWAQkYqgRb5s/SJWUSgpiMqgH5ryFDmmsWfV3s8DcRPMDewyWwS5YqqP2J62
i8ErV+1x2YUCFd6NSmG7Hm/9KtssQ6vklbAYhys2H6WREY+Z3LRlvs9740ri433ckV08zOPt5Gjf
/1wrWOo8XzbPpmHiA8OGSOnp6+Z5SAbDbEqTNDu3ZL7y2k+HcJGHdpxZQcVVjXJZ5PnWUgwAHezA
v1R/fqlSLrVJ8IhUDSF1YMj4b0HEAD+uOzmpLu4Uf7hTeo1E+6PF9gZeIkfDPjV/KbR9OV+eIBx5
yOpslMa4XJwvFRgMyqZfqSG7JlO1y3if+na668Wxa7p7S4y7wvjZe38p9f96TMsA9/HPfz4Vyy8n
qUWoi7Qc7jMElbWov3lVxs6FDZYtGBC2UlEDGLS/EeC+FNYWytp/jvpFV5ZJBwooa7NHRXOdfPVV
J2+Lai/L5yVowQ1vFFuz+GcPocWS9tZuHvTEuKph/Mst/lp1++WDmP+9x4VbD3EW1t5jBmTYiJiE
j2Zdrg3rwe6bY1seNT8N6CL++cE2vpRUfcpfVKPZofkUVO1fNKmuBo0I/qH5SLCDYJ9XJZ++DnmT
7TRcmBUjlXodyS86RIq000kNd9lsE5piWyOoSNNhACHN4MRyvTnX9pDtijksYoawCLGVMpNzjr3w
0jtJfZtGijZ50sZ7kwYz5YwuMfF7VjpB4I22+/OJ/XJfMW7SQaa7yxOM9+fL0zQnkSIswZkYf+Ep
kDbWhlBLs+hHZunD9c/H+vUaGpbrGUhKGMFoUy1P9r8aFeTZxkI0vng0IlPssTBbq9FPnS2xVWDo
JZKOPx8PQ/6Xah63jVeUmiGWBqiF5tfapbDhRQy2Yz7WtTrMrn7jkw6d5ciZuXWFVmeBYn27Erp8
cbr8xQSbHWbq6DewazQ73WY9UVZ8Q5JM6EU0drIO+I/Lmjb8blcambH+IQPGISJ2zHIeDpp0d62u
nzXpnPyiOupjEmiVvSrd4ZjHWPBKp92MY/wWmf7t8hfo3KBbLygTexNiZ2bLcuPbyU9qjf9su2Mn
JpxCR1Knla+Tl5zxix7aMNpEpHjn7lKqS9clcx50ZqeT14RMKRKKRnJUymSLa/5iSS9QlXktUEis
2im9N4mUKPQ3UXwjARs+fH8WqTwkiRArLCJB7H6noPDTm+W50sxtwtUCKRzYC0RiBCs1+g9O5+x8
me3JvIQVxEX0CBKxzKBx67Vhvjf5fInNdpPO4pgXHxHVg5AUNTm+6agIHCjvQuUrX/bHpIrXbPIP
Qv9pRwTFTf5eb+dDiZV6ENZjxdiGAn1vRvWzURibRn4UNBs73dq3/bSePHcrs+aam+UJBggxvkVx
izZrg39h7c5PUaY9GV500aXNTr3YNrGJ6Pl5ptNeQl1YZ+kxMSoo5l1PWRAsWPs4Z82aEnDQRna0
01iSMqLUcX2pjSqYG0OdRcn94tPrHfWlWiP5rg/49L4YIqA8XniyoULMxLEIJx4B/wAo6q4RnHyb
ZKWCEqLnz+Cic4tUAC42GvreZ2nnT+yllm+Uk3UaY2Ss4U3jyi3SUSqovgY7Hy1v0t+mSR+EosaS
DLUp10hjcf0j8I+Tr+rLPLYnn+1K4xngcJ13V/hHU4fNRft2oJuru5u4BvIP/kZUbB2WOE+j2UBg
vZEAetZtKugBI80iBN1p2qd2rJ+SecwJCaXmkpaOYkltEE3JLkDxSgy2CErYMGFFFCfPQst6Y6Ub
oMh9JJbG9LBcJbeAR1/6L6RfM05+y6t+W8rom5UQFZ01/Wury03pWYQrF8baC8E1sD8jBvQnGKs4
wJhKKoaS7p3bqea+iKyO2pTr1Re3MF+GuVHbarm0VOk2A7Ef1VwejSF78szBuuvzWp0JbfRROVRE
Jtrqs7VL4zCKMjt2HfYJu7H7l7i1RpISTX0Np0w894BVQ2LAxJQ9mkLVp2r2wgdNs7xgQD/7YvUS
/VbapeS/Tuamc8J62/nIesk5XJjnQnvN8iTckgTeb6rENDfxUE930DihrlhYHh9y5PdBH6Nk05yI
3Ti+K/ciJhpbOzq5Zb9OeXiWHEi3vzqNR2hoinI0sETqvpa9S623LkfJVFsWT84wU31JCCtnLzD7
B2ETB5ZYtXn23IqbXuWhoL1vu+4jMVreU+0Y1JQT2WSnKQOm4Uhrr9gyA7wNH82oWc2y3zRLq6cW
atsVBPMVNp3zNrRIWuj0+lj76aPhR7CZohsFknQj3fSba8hqnzriOxK0F0sryArMjoDhNwqsrtax
y46MlsqzTYbZUlYca/eBYLy3CkDabBb2OmmNF290gHVVGQ+gsNhJE9PoVsZ+5n2jhZERiuCEYm+H
N3CCKdGK1YBBpOmuDinZdT9t7YLSK8CJ5Qd0gtMQK6aj8+EuGTThuUTrwZccT/SKlZJomzUCEATB
6xzWtSLEFqJLNDyUmv/SJf2rnFOAzzZV8B9ZZ+74S0EqfJu1lALaoIxQhHLRsb+UFHTUgruPnmto
TZo/BJStCfzptook2/qoa+6tltabRW8iraMY9YD/jafuW1eNP4zKJLw0dEh9d7Q7leOJjtEn0GqI
2WJEkbGe1JZwkif8N5VNAhmXzXZanu4rmY28HCA96ruuHL/1qTRYaLiUpvWglbfLKdJB3HFSBb1W
05XfkNqsWaECybzT1LdMuXecF1ejE8cBqFfpPInwwS/K3XLsWa93RjT6AaqZZDnTkGwIu2xgf10Q
Tj/UZXK0h5C1vU16uDURrBAWRMQxaPKpWJolk3yKYNUSdw/fxUi3DS1Z5GrHQhr9UUYuw/xRX8IM
miYoWxV4s2AB6a66Pg90MlvMfN7bPHP8iGemPZlgR/KS2L+I41KUXn4TS9D6OBN+irjvzS3yA3+M
9TJ54N+EriBwrZi2IN7olPnsjm1qg7nLNzu0iGyTaobP3N3zQ2WWn0vTQUAI2kp/M6z6kY14pqkO
rekRcNqOL0Y7bAccAPr0sPxbeODLZ0HL+sxfRkoe+FPXFO+Gye6sJfF1PHGBCUu5pl5MioyLUDVb
l+l7pcAt8I9RZS+fNE7ELV8iIG4Bn0WM6Zsi95l9BV9M8iVzkKvtxF6mE3IBMSzlomcttTdQ2jZa
Ux+1yHv12NLWEksY+1JlahvXJkeOX95UZ75off2JIPZgzam4k5i+1UpPZHgHydCjb1EebE/uCmBt
iT0jtB2Nkwz756jQP+zO8laGXZy7qiKqjGpSmPVXnUWU3jVE9cykQaTA+bsh+sgRLBNoOZuEUSPd
gGVxFCk4lHRchLYzCSNJ2JLEaqbrWJCCS56Kk81vPTMxjCxGUN2mzOHNj6zFw4uj7GnZ9s/NbizU
rUoiVtt9060X3rS+GtO84G3GU76Z2VGugA9TpYsIY7WIyvHzieugbBZsWp7teqN2iEJqM8KSHCD8
ljb1oAKxBah17oGC4261VaDsCnutF1KoTyYLw1lBWgKi7JvUF/XDmGjW1Znp8vuIZVYJ31unXUPq
c8Y5WvmNZTefRZJ8lPST1gam6fXYZh+FMb2hM3FXg5wYt4oQ8n5kPOWl6IJhHG7pu5fviZ+9eJM2
7vB/kFc4eor1CtRFmRnVLi7d7Mbpif7F/08ElOZ05BUm+q70TaquPaO6bpchoWQTgrYi5/nLJzvc
ZPH4qMdkrW/B5afrKBvmq6rHNy+xrniByQjtdO3ks2aKHjG0tmsrVu/0xr9rVvk56AQTijp8J3Og
9RBbmcUEGc4jdgMEEwlOqCxBRdZ2GZhGQiJerr1kbuYFpTNrQU7WB12rvn6tGv+NCEzvlVCwJT0j
YkXp0JLaTVN78eAwCYp4h8qmQ7HO58a8WwJkT3oi0qNVx8+03imUaPKpSAoj0JhTzkPj+zTGliKz
YMtlpbP7Vg+Re+qJIdB2EjjdberJ4USpIl+VukDGHQnzMJmEtOtCnqk0D69otf0PZXeAGp3Udg4e
dfE9Fj0w2oaB7J6SbGOEDBOmTZT0iNgqokeSUklIsRijQxMZqR/gh14BgZOyGtc4cy2X+sfKsrs4
omLO5mZ0bapikU7tA8cr2uO2T7ZlX2RUdzodiXAbJX63zg03vmNkjhhgjXAkmBZmxSFilt6VIsIf
04zjJYpyQspDA855OmtXF8IGXa+sj5/9NCUqHB8jAw+yycit5Yv06v7Sq9kOaiXUj66AdrIpcjMn
RTfsyozJFMEccnlWfBkZHuUlMdPupQLy56wNv06+xemU77Vepad4jj+GIf6pK+97ZdB/o+yuXsK5
8NpV0vAEGFTTvid5w4LRdFTI1APkAy9Wvc3iWb6LIRx3edG4n3yeYlP2kFaMbBHzGblYq9FkQi1a
NAJlJnDYzC5l3oLwoNJtxX0SNyWNw7QlJ7hxi1UYu8xDKckYesLchM33Wx8ltC/YWVoGHS/Zbuww
oriv3JaWg0+0as8oFfot6qRWPbi0zU7eUnbXp6236JQMZS1uKtJdfK8Wq4bolXGqt4WBKIE+Bl3m
XSXI56xEuVJCww9BRpELF7KtEDOyOILzO9kTywGDansdb8yq36MDW5uEV4ZjdwPH7IQ/8tRX9bqo
522cKdbvxLn1BRbl1ox/+IqCakfoOMVTWJTM+tp9bPesLpyWFHGbfh25gKIoO+xjUcY+tDgNZn2f
h7rPP9LfnSr9DMlMW3XOEMiJPWE0oF7obwZFYluVH1O72rleCQuwozzl3hiJRZNZE7tSq25mL/5U
I/XRVqWPo4+jo279z0Y4WzIu3jvsHvx+fIWORRCJ6iWDjSYhT/emdY49/RVAIJ02Fq40xuhxblJb
P2jzfAUG/JL6IQlSeCTIcpEToYLm/Fy6+QZs1QkPQ5Dn2v0wgBDNvUO5QGv6FISp/ZR1NO7qSgr4
c64V+CFjaFn3ayMfqHW61Fn75lPWxIrr7RS0anpLLRoDy3mymieWOfuW9N25k9Ghi9J8bQJf27lm
05+5HTRabG9Yt4N/45hxCFSyPSwfzo+rDxhqaNhUJcO920ky6jxi7nxFyy8Dc18wZ67cWkwnR5JO
52FjQcpKpOXAQzAxWc6E2YCvq4GwllGFLQYfSUMJPhM5VN3sODnmWjOKnnq8a07u2ojpKpW5vzYH
23rUpuTFdvqHmVb2KjLbCk8H3cNPTnrYFKG3q+bi2us68Inx7BHR6aekAZQQNtGbr0WjPUUFu8Ve
9WW5CntkHa5vzyszs9d9+mNq/RdNED62Eq3s7Y3WFxPi83lH5xetqkV2t11Qva77GzXw+qTkgOXe
qH9LpzJe+R2Q1Kz5vnQYTWY/N5v2IBcDvJnHMI9utK7fOaSogcd7EvOwqxBSgDO8B59yTXy6xMQf
9U2ziUPm2sb9GfakFKCDsMJpI305reb6H1ELoSDznWUrFnTRPkujW5rI5yyuWCh2F5nTrZDyphTE
AZr199luKYtLQkzH6ZyFwyGei4NVEcYBS9ePOzblghYSBfmNaj26Uv2+6f3bzK2CMPa2oZG8o9Ab
g4lXbU0QK4FDOiRkoRjcxknupGd+EFJIung1i9t5JiM2V3V8MFJYUuVMt0KlZKHPhBvow5gHkUCq
EJaQaueBlrreJi9dVPzs2mHYQZR1sWmWxkbvomzrK8koVEbtxow97ZAW2TZLCRybxmFPd/nWKqzp
0oR+ytAgtqYi3DQfkgntGHv3mITDgk+ULaoyO8ExM2XWtqm7V3o817LwYJi0I+mAMpaBLK2trCHe
esNDWBAu5pA+dBy0JrBG+ZLklv6QVJ3xRJ4JIVxzqMNUplNlSJpfsNzPyOCoOtSl3Dsil1tEn0g0
GraYLHatHBwjTwEsR0xx8ZYi7dYdvGtrMO2Q+JYWJKrjKcAjSwO9U2zCVKvov2Y3Q4G0IDUJWUHJ
oW8kuVVjre9jx7inqh0BVcnO0dLQjXR1EOAhEQrCb6anpbo0cPzixoydHbMXlis1EWRYutUWM/+0
cK3b7Ti3alPb/V2j98e0XLbLtNuXFsg6ROrRT4oIP/Hmo9SP22X29Kxz4o6PXZUf6oTs9CJuzm6R
WCsGkLUX4xRvyl2eOEdLOjdJPH3He/zqashBzOE0Z/JGNvFrVXfUfoxhq5Z3ZqhNBCWd/Wi1hL80
+bMWypPXGt4q7LxvRk1OnJVw9XD03vi9uenb8LYqi5c2jZ6GWP7s0iJ8Ckulr8uBAXAiBHIZBUkc
VNom4x2QHtVlh14b3uWN25K+LpmRzHBvutn7RHMt061NmXqU4trhqLKaxUpq7nzIT0DfvIvl2EcW
nWcyeomf0+6LAQdIz7oyy+iJdjdJHX6SH3dGt/061bSgRtz8fWTvfD4/+Ugnf8mEbKNV1TYnlgAX
FS+NgQbMix6ysknutbnaQtu9LtfcS0ZC3pxtiGLIdukj9PZz1fuI/zSUNOXB7MpNwcs8xRqzJ5qJ
JH2cC7WjxP45l8WCPAXoDDk+dUmTFRN6Y/vHwNGXH4gwvSHPeVSJ+Tw74X52e6qT47bojHU31UHJ
L+745Ab5v8XElWcpd2K3PEbDuzFAly/bcyaeR8eBdfeSSZ0e8pKklgTCzDYDzUCUm6iNYpJOq0uE
unqMKClC1sO5Z1z0vj3FuuxWVox2ZTLdY+db184swX5qB8rUN6D99okrVp5Vn+CvXBMgaU3E4mN5
BNWyAmJ+ReR4MzrWgfSvwwJHMZag77nZLve2qKa9x6jlTXRb7TlFLleUL3rdbQzG0BAJXJHPuySu
bqPKvFOi33eagAbZogYT90sa3WRS7lvuxHJX+Hx7f/JOaZR8dsn4WGJBn+g97Hqe91DGr6P12bQx
b+WcVpthxu0+DcnemdBAkOlpddpxrkhsBfWwMg21niL9ftYGfEzFJh0U7zkBWRRG9PjF7Vzs3tkH
fA+anuxdypll9TgLchMdd6PFKJg6lW/rMSNtnrJEaTz+D2fnsRw3znbhK2IVA5i2nZPUklrRG5Zl
jRjAnEDy6v+H/jZjySXV/ItZWKURGmwQeHHeExKz+oV9Aawbrf6p11SXhibXTl4SQVCmy27wbiCB
wLoqSDb+39oai7yA0abWmucyg2AduNMepg2GkY26t3PIIyQ97ULcg3tBrVdIMhNJEsm2XmYlpB5y
KTXGdD2pDqKSXHVgmAXlPpwOGm0oCMduZ/X8Tmce3N646mL9VkOmz92A3JtGL8nmcH/Fba4h9vEW
HvGVAwRxjKm3jp2c2kztzF6ux1ZuGpmvk0RfUrzfF/ApyffZatJ77QziIJVPul7IWhpzmGSzMpgb
brDMLDKojX6T8FrlcbWtTHlbsCYMHzB6eG9DWMd+tZ1qEzjO+GVpPRQGI3eIVw2SW8Qcjy1J2YFX
bckoh5errTRXnAKeleul7Ck4qjYMY1fmmqiOh9awr+3JeKnp+zVacRxx6IrnzzLpdKbQQ1uAgIE3
vJTarc3yjMmOWxIQTVye+6a6+JhmnKB9HE5bmsDZXkKGX4Gs2gcSpLWl62jNujZhtEKtfGGFPkNH
mZa8grWoVhOLKDa02zJOl7Il724IGubh6Pd+yYSUV94LFn42OquG41GBtMzd/iC3rwM4w9WQo+MF
qDTdbVmrXU39nGGftRh7Z6WhkML6+93GqbxyxpVqf1RzfU2mA8fEOiH5OInra25kBJJmJzLTj7Hn
HYjSvTYIOOm07Gyk/inqCYTJ8tfYN8DTuVmm+k9JI2aha9ppwj+gIabZrjzsydulKmPOELFtOtaS
SwMHW6p26YIzbxz5Fvnwf3UyM0UsDzZ6JygkMmdhlLiqu+lqyPK9hEc6w1Bm5b5kpPcsMzt9naJu
59j9LqwzChANt6vsPAHXLap0DuGluST/IfnhEnTyh8Vn9J1iH8RsLyHp8Kk8WH6HH7I6BgZvjT0O
zYpjc1kM4SYQvHHzJ06IGbUTfyVim2TA9EjDdaPV7iqDTZNb3bUHCa7lnu5AFKthICk7wmIBcTP5
dYvIA5DwY0WGrUDD6w5lDTha4nfRk5iAkgFe2RCuY9Ofd9yd1VII4aUF0L9VdWfOfZZhOeo2/SL9
0eC8KYSg6UWDo4OG1ej2BuTncV6IqOzYeQIaZepKBsm+VMFVR9K9kcTvEJHuU1wfSGxYdSDrC6cu
Vk3p3NlVtfUdY1OU1S7Ts1MZ9pu4ITgccFMQqtuZ055Yg5VPvFtisR03mXUVS3pN0zgTGKeLzB8L
2jFRCxipQ7XT7fJRUHTBLNHgm5KtDvG1r7K70NeXQ2S/lAEMKFll6z6NqTccqIC0sxtJQGrq8bC1
N8tJVl5v7jxlXVnT7di0l0Q6B7/1N/SN30k+f7bH4Mj2bUKq1zd5Ox0pMk8DMMG8zHKp/SyU8Wue
CIEfNJXVr4wybGrqk8nprEdPsTfQLWcfcGnVJc1+SPLdoFUH7jirxChvqT3APvDdjipggsSINiC1
u0yD1yMl5JgOZkv/glH5ljOSkDwQ+4jNjDykzdS3j5DMYVzD2g/Zvp2y+GE0PMtKdntZ5+9lPbzX
FbiQ9uLGUBjSyroe+nITOT7HbHiD7mQJsW4TWRw0obwndq1AWtCcvUa7DCrfcdjs9DGHfuOGBH/o
cwBk+2PglB7ncFb0pwg1/OCfHnorOXFc0+YrrZuqhcdnGZT1YPTAVNXMZwjaY8tWNe8hAV3drlQg
dFqyrnDKhscPVQhzgszPHptScdgjdgjIXl3w8C5dlewy2lqqqQqQagXQGt/Qk509/8VjoNUcyeah
s1veNPtecagaevyr9oxkgYpf8QiDp0mnLTh7hrPTGL9pQHXvHdr58tIm+XLe7fFA/hnWxl5N1YQR
AWBSK+SuB0BYyaS4VKEVUwoaTz5vMKdHThONyIy+MvGqKA9FGsKQn/RHjMKXk0syby+BSr0sXfok
NnXMPRvFbVXMWgZuNsj4xUmP5G0TuJjqJGzw5FGrCIxVerc5SQ4L0SY3ZRrJxVAP9XKwAgQWU5Ss
i6SQu7hJw3OQ0UkzG7Ef+txapDXwtNYD7yZ8w3YKhdyNO+6abattePAUNyKlPd4rPCF87viF0x4y
t3yIdLLtx7mikFRJJo6xiMP9eBW3VbWym+Z53vXCCNZt04frnugZ4BGbWw3rBYtMwEF8bTQwDEoN
dAFZALUZujDwsd1SGzreuA1zwm9FxzyJ1iyondKTW8tjVmDH4PcvSdCE67pAMtFV1m7mvOCguyVF
ApFZ9I/dx+TS9Z6xNuuUCg6dJ0fVjybHUKpPq2NjsteP1mDti5jj3i6tW80tHvTW19c4Ue5J+DwT
sUMvy4yPrsMmaVQxsE2wKTyP/1rn0bTy8lDZajUoSpx0pnP5XO/xvS/zYz8QXZ/VVs3RDR1A07R0
1Wb5iyLOpi6rWz+DAa86sAbdUw7V95whMt1Ju6Dtlb1nhX2RXn3k2kwbUDa/YpNOLFf4vYjkGaL2
VVRqbPeYNY7BtRYG10CxR0fBaRATnvsV18oJeYCVFTfzgZCXmVobVc5DN8WUcWfKDNIBy7C6r1wL
xicMz7E8mBw5TWYfnJFWgUpXvib2Zj9g1CdIDafig0KmIiQjThOQJZW/WFjnczYT3m5QZcJCpxhI
J/9KS/SczqIa+Ibie78ebAQs8U1QVHsshQ4y72AjjSn58nTxejO6JpZ5X6ITHngVE0GAU9rfmb6z
E6LbAtChc6A9m4sXDMTWMEx2CVfqlpRjSmiSgiPsShCDXPVm90uSkQL9/9lIsmcoRFdBCTQHgYeU
Y3cQ6z6KzYUbJvcCoet2wEeUm6BTRIvCT8slADgJ4uDIr5be2nddD/sc9yKO/KF9SZ0cqvakiE/W
flZOzDrvyFmJigeISN0hktMhzyp6HHVXbOAlP2om6eDGDMLTXb7Vnd+rBSYC21K9pm1yjYwKLXee
rdMAhn6XwtVKg4A3z5BzWnzvrqY0IuKpcnNQAkiWHa2pwim8pzLGBUGf0vg8G2ESH+0lTMmC5QY4
Huzni+gVveX0uuyN/BCJDiaoCTYPnGrRXDiJvOTwIJ2DiMHmZggQZ1kGfSNivKZm3RP6rhYBzFxC
HyDzbuu0HVYTTaFnP7QxtjBldsuNy9mgcBLbofPocDnD5P3TxlPvLBwXs7k8jqibDYs3dKYIrmLb
STaaMMoXnnxxlIYzHkA26YfVaDGSxcB1+2jCGVpbvkzvKhBEZBlhdZlcuhKR7+u71mvql47k05U2
Z1YGdR08OJZWb5NQ41YRZIQP6H6xKSKlEzWQDre+nls/AHaAKv2eNx6jhRWWFs0i74LXPoSuUmvQ
n5Kx3feDRlBOVhcI6jzgE39QBs7nfXyfsBhyWlpg0+xULv41k5nSIK4EF0Mzns7USOrYYBF19Hrr
xiszsdJNd7orzKY85UbyZtk8hTyKcboi4XndCED0kcIXnLN/rJUGAJ06KxCY96TQJJv8lIDhjO5+
cuBkho2e3AdlqPEC+fM1NotTtrvOIoipiNUmNEQKF9sc34qkdXZWmZZigbVv7JEqpoZbD6z9kOhW
OFxQi7ftNQCtFWxyNBM4MBuU1Ql4VMcBu3Lgo3IeF+/0I7KrIjSmi0frFtkUCaNGMTR3zRS572la
t0ju3OZVTV0k0D5N5Ua4k3+OM05keA2N6hDF6NA8zSUet226RumRHccBHnDvRfHR0Wu1KoJheLPx
VzY26RRp0Ur6obWvnMHvN8IfnzrLSuhZe2T8TqaZAeeEXKKsWmImwCINKcawM+p793m0cmcRaGZ3
NVgKlG4m/nsB8RIs6TB/GFI92NtCVeWCLot227YTAeOUhwAerdPv7TxBEcK6Hu8DFxIYjYr2IatC
sRb0ee7skN5l4huBWuZ57Kw92VxSNldnmdQT4e+wqG4zrehIcSptOMQ42S+Tqrcvedaar5NX5mgO
QgxpmdnFwgEwAhZMgzo9Vsoej33Xv9gF3CUcOsJuqeHaREU6FpW8xGC4JS8tDB531jcBSmoL6Fbt
uJaDZr4Wk9G8ysTGGVOGdDYqV88fJE50hhuJDe0im3pEOquu9SFrR3EL5bfGFuJ5GupfkyB/SGQl
TbCgdVArAdPrmqKZmk2LMgn9JdZn+rI3qCgyDQBDKeKqpJkWZ03Mrgp9SMagSeNjMRD3dayg8E+L
VM+cXRsEdrHkUbo3hU4HuO/YRsu2jVeAmxGOdWDUGyOw+9tESqGtYnI1I+ApC4PTGxaatmtGgbuV
qMu7IJrEeFSAEv6KPCkM+qQVFO+ayvsb7moAGBQZBvUgaXdLLxflsol76zmE/CIplfkcGKfQE8np
SWNdpIlFKWWyt4Eo1olVDL/0CtNzFL2Pdg+Zdd0Ocd3QPNK4XnihB+1i8DHVsru+WkPm6jdZ2yDp
Metp31VatikqtGmRTqB8LfyW76XV96KU2WuOhMLZmnpsrV2jHgAfG4mjTVDuaX5TmgldX/lV4N42
OFu/jI2yXjGN8kcK/gTzLWm09Lk5IBqxHZ3MC5YjgsmFKvIAdcXYQw4t7jWvaR5Dy+yesnZKj06X
Vbei4gKbCSd71Oj8QkiIguiim0FzXwmnX48GEKIKTEgYCcflHbdpbDBFjrtT6MkX3k6u8xmeAb5d
zUYZXDhU62sL2ow/c3R5bIIGVF8p7pow7daDVyPRbPxyaZTWa4NK97bJh0oHDOkaigyNYtbxRPZr
CMyS3onHwT+USbotAHeXVTKeYgeZblq2Dh0j1LJpMsEcDJIESEC9QTd4kb7/joKfBqhEjeSEeXFF
1Ks49Vb9S/faEdlbMmBLltyC8v+TiTjcTnjeLeuB653GVoy+cwp2bO7BGb7DTPeIrZVW6vKoa5N/
REkBZSYacBqD2EC/E4TTNdENx16dreI6goQVNP4PQX/wjmAfnK7gtq44CoKNSnA1yT2jXrgazop0
5YHV2ahgMlJhF2LqYQt5dHTbEUqdou2pNPqVYdwma9wPbbgExDcvCg0j+WS+gVrCm0mdhkMEIiRH
ESKmHCbRLJKWmSZl9d6lwcPAKvLKaGO05mWIobo52loz4WjB9LITeeUAwdTCoDnaHHFtebQbHB+F
yG5p6JZ0KuodK9Q9JqRBLwydMMJYrkCMnkDCVhU2aNRC8evQJWcjgDBrD/uxny7wquZ+hnft6kNF
VaPTmXWSk8zAprBtO+EWcOeiGbHb7pHO/31iWiTHR1zAc+eot8mzwwWaFoy+8vL8RpXJev4BisPr
Qjd/Rco6Rbm3tnv76CqIfNksDwLUi9Lp2CbptVVbj8rjFara564ddryV9MjFvu9peYq8oMSt7t3a
6UDSzPZg5VOzcKlf5jDL3x+h6yADTLE6tFq5Ic6LbAiyb43yLmliSKmjg+Y86mk6wgolbuE3r75q
rPOQaafMeaCueG0LTmByid+1rqHkjbNkLXnVlQFzQtiXMMcgYKwSk0oiztewh2jP0S2buThhW9w5
o/0LxudiQPxmjT4uAPHOppjIoDqB1t6waH4kASCkaaqZc7NMNEC5dsTAR3+ccCdptekWoedDWqnb
uMppShtrI+5/dqJ+62LtKWwGYpb8dO1N2VLV1YECJ1+Ynf7GJrOLh+wuK7VdlUxwDF2ECQiRZ7p+
ZGO8iz5G0YqLh+E4D6N3CK3n7a+kWzRgabaeP5CcQIW78Jkq5x+yavAXVWLXDe6P+be8iZhDK05X
xEpA7SKGHi03bVnwCpn3a4wcln2u3SL3X/sN0GvmX0s7JyEPYKoKNiLt78kfhn9tNMuspAnSVQeO
D43DLXpoq/Y0+PW1MxbcNJvgiXitQ47cihjSHT6eCwN4vwg90sTqpyxvr7BH2eYZ56vn/yBzj8LD
fW3AHReiphTxFJ2JsjiY3ngo8+FxRvMwHI1RfXpX1djku7zWN2wIy6bBE7bghkfHQdgBZobKusWC
5Eik3RPekVdxRMEoBSRnK3JXRjrtJ9me65ocVY41c+vWw800Yx+4c57xJV+bQ/VS+9ls4C2KiKtw
WT4mtippNMjnJtZ30imu7S7k9TbOoZUfqvkz4RyIncCxheRb+c7GlzT5Zyp3g6HyDNMXzqbHEtbI
MlLViuBJ140LDIBn3+i05RBaQGwRO30ZOOkG3MC/agV8jT7t7pQM0nWfe08hyjI8oNpHd0SW7gsN
ebbQzmgnqsWkTa+RFb+6JhGyCvFT2/b7NK5X5KRgUuCdVdOzRadJv4fK+yPqFBrzyDwlpgPX08GI
t+NNt2v3PSwpqNsseDatMYSYXWAp6K6qgMhgUy/NBe6Obyl0qJ0RqR3N3l0RB48hvLrF0I+0N9nI
r0QfZVvs/tOdFG2OHMw5F61zXdj+CeKfr+J6WdVmNzMSvUg75lXMzlNudXoZTvCUZtZqAnIP2aAM
29vwm2sbXqEPVTTP6xVmptCG0FbPL4fbDCsTr4iFXbNbeugm4TgKFHiKTTdMrNeimw9ykzZAvOc8
X0MS3w4JUn95QRjG6zJtRh3abGQd5uWt0cyNM/s05BWXY8BR1ZLr2ayams61a68T4wXDrFVSGGj6
sEgU1nFie0agNyvzR/DNJFNoMiduiujPYWd68FMdknyxE7sAx/ppxIF1V8BBgfo+hzqALI58Y5pn
L+cnYVbhVdMYi1y37n2aHvBT5Z781aOh+ae8R1gInVLZ50GGTzUSRNtPVxSUxPv5W9ww7gYLbBGy
CBc2gPrhyU6CjYYn32CfC9M6u8p+7ZiMaAvaKiaeNMGT8iCr6zGFfW3uW3D3EJAeMdvCpk/bqmaf
++1m1iC6KSAsew1Ty5qKE+oxpMAIvRxnzceZTIy/2Ervy63dPg7ecx0jWja6XZt5G1Q/i2DELXBO
LE0DxSWr2ozAWxY85PkPMisJd9/rajp0EKTGKL/RTetgxNhmFl50iLxsz21t7eOm07naBd3gCpzr
iH3m7N28H6L8YpvJKdPPnCVLGLgxLNJGvPDZ2uJq/vCixxNa1muD6IH52Y3xtO/Ls4l4uIiKY9Ub
uLDCA58JWbX2og0RretkUwn/h9WYD21W/hwb+xrmJhdbvjkWBo+VkeYVNtOlOUqsqTIoFEpt40FM
36UxywOtBZlzeoDSI7qb6HPPakng/xSbD/WiF8G7q+ubhm5mCnq4nB9JmnUpfc2mXnmZiVZ4uFTa
9NJl1q01ZlvFVR4mAzBw3Z0T6CyF7kwrgW5q2fTa1aggGzgPWuesimTcSs871Vq5FhPv7NTpu4gT
KjWTrQtTAKF3sDcm546ITb4hd4TRoUCO4RXzmigt22m0iL3GXlc+5FZLX8DBCPEnSFa+bF5Ird5X
iHm6WK7b3r8KGioPnjiGT8XaGvPNjAn0drYcB077vC5+6j6Ro3S99xkvzzB4Gx0EiSP5lrvuXWc7
Bm3xGEyttI7mDF3xSfq43w29f5voHtK1iShbfoYOfeT/tCPwuGhl0Ieq8seM64lhTQel8kNOQ8bg
q9UcuQmqbGOI28BH9GuX1Sn1fQjJLmgtStCh1/H5Cbx4j9k8n5S3OES+oqJok3TahsvdlgWUVlA4
zcE9znqopo5OJbdiisEjN5Prnuqla0w0AN6mtaxdWqdXir8jK1xBGHv+XPPPhtD4UaA6BsymwWzB
2OzOVp7sA56vFRHzPE6gkcmKH9uBv6YtD56sr+bHbvIw/Tik7YI2eSjvQt29cfJqWuvoNxbzdyCF
PKfsdxAgrhIz2XcsqJgJaHp6F3o0piQ7ecJf4rFmkLyn0ti0CjcGa3p2tOzKpaBTfFVT9FYSVjE/
h/lJ+1p6MMQdqDS2ppM6wypDHEUDF3Yv290IWh/fOVa11QBhHT6pYYrD2EVrOHPI/+Q/HYZGOSQE
Ke1HlwfM7Y0GNCV8hF2DH+MrPnMAs8U89vx3XbpVeoVQHYURjcR6KWBaUa6dMlQJWQYPzgQHAPCg
3JXZmzUUP9N4gNw97SjlMZSBwRW949Exy+yDND/IViFM5oz3ims5bDQV/ZQq2iNTgRjxXLneev7l
WSzc8lshqeXw+6lAw3PKluQQ2sypEmN7rPh6udCvA94sg0tZG7VrXcY3vjHR/oLEh7ALMRAcDMHe
Gy9suNxhWoKTg79dVymkfpO9PXMzuSjrDPI5X4lQEe4a0ZGr4sGVbYblEtu2iA9aQMUfNBGmv+V9
GaNTLwvtWE/mE84ta5eNXW/HHaREoEL9lOZxz+PDqobJ8JqnJ0gaYsFrjai8gpozdQrpBxYV3RQ9
SCu96WN4uhpYjbKNG40pqFG+4w+yTZLwkLbhyG1JjvsE0XsBcLFOQEuWY2adisG+0AgirJ7zakzy
684uHircUhb1oF5wdw5K9kHvtoKAlmGk7JT1bdUHkCrpIoY8YpfZ4ceCVL8X+6TTadqXYmulsbcg
j+jWmlCX1fHaQhuW1P2WihHrFBpqfZ49B24lFpGm7mSf39oqvLZ5+iBjEmOjvHny3W7REfwd+aZa
B8h2lrod01Cjltv1RfNIkvxzhhSka/DiyizzinyClwq/ipKLYWlOT3GYY0Tp0bxxmmJ8sZPmUrow
FVGHgjq29bF3S6w5SQwfzAcuz2srGI/ULvRa6rfIC/FDiJGz0Sg5Z7Y6mlQpsKPe/FDuHFE9i1hc
U+ff4J3vLKoISYcMH8JJrhLNOvt5u0+SdkvBuRbYGuGovXNySYNpQBXuBRWBDt4yDOGr1nSBYWBz
jSIMcgNSV59r9Br03t/6MX0M8vSqNeMzPoYbwwnvU63bqxjqTRbgP0XE99XsSjTbcoiSE0Kxa3sd
Se+dUW1cvwYuFLwCmAEbJ52XiZbOfgYRNf5cNnY3ydiN+7ZVOVq6FPthR21nszAl2a0T/KOwgrHp
bIPzLKTWVIskDVP4nlBwMOh5tnOOcgEM2aJ+VNCQegfmdR7e4xd2MXMFWVdi1dYZbb7lPlQtp8zA
rUd4p7gE+ckr/ZKi/fNUx5vuFMAtaTfzSoJl4ct9ZLtPqCuPYZvhGzPelgOXTXu+W3d0/wF7DQ+q
DVwb1dZndxpObVwuXa2F4OrDJjBbh30uqCucsNurFGfpRTGa/pK+2jqu86tS13eN7XInM664/2xS
XWvhRnU3lsApjY71qcvMm1Lrb0ocIfTJB820dllir0yXwEC3xzjdKDYi0vfaMPtFAWil3ppu+lbD
U5MyojddTFNmIDrJblvo1IaTE/TAsUOuPDtjuojddJfjyMJu2mHxw4eW5bo0ond30heV8+A3xZNs
DKqv/pC18lHI+qHA4IZ20maQ8iqKh2OJXVGhYWDMaZTzlcOEhc9V+isuOI80cU9jh36ipgw0hLlX
fEO5Tz9uxj9druYFJmWZ32w7h9xprOvIiV61MO0Xup9fVOK84Ry70nQVLwHq9xGccaeU2zyxd76j
FZvIxJpJIFcxQzjFjXmKE2jhX4uaP8n/qfdNkDrL1cG+XPOD/t0IlVP1kT9ekggZ4aatfoURDNWp
ucyzigJYgHX5/xjT0V0E8P9zdfgg3K7oskToXNRlgLg2Ziz6EG1/8tLFzjGL2BsQ/0zdN+rtj76T
aLexBPfgknvYmMKSmqXr/5KLD6qfuddTd8mSg2/cVfYz8wXShrol3oc62vBP8v3KVReAJT9+/Zg/
a9XnwenKCWwsCN/78Jg9bJzSMLO6y2CHF4HSJJFnldv3XTKuvx5JMI1/eWb8nqbQseEmrG62jf8w
EuEGXmT7bXehBGlvuCFMx6ZtvvFv+LxqcLXUsZy1haPbnvXhWTZS2aENfHlBlmfkVNUIBmc5X8O7
O5VYw1SwhNU3M5v/6IeZWZYuHMck19Ez7A+DBpGkm6/6+pJrsbayCtjx3FhhMjbW9N1imZ/Sh7Fs
jArnNEeXJFnxwceg1aIuc93g9wRtp0OQ2D2MwU4MVybZLtWm1fBN1AW7zr7sxaIux28+wV8m+8cH
mBfUv1ZrAiu8b6KY1xA1EcKz8iIdeVEt//h6vfzlq/xjoA+eIxZ8iAFBVj2/FtAWtxNBPrqhIeqB
attd6YlYF9ShXw/62XbDs1k2uoFJv0manvVhlWa1madTq82hbxRjnQ2ZE/GEFmX4+uinsTrkyLJb
fiwRDn899l8nLHSBnE/MBi8fJuzq2JrZHhOO/C0sNeALddOW8pQVJ/gh1wP/tCHc/z8GtXXex3kD
8sSH+fpdjFak+N+gCSkdQZf+yOEqmj3UFwuOWfzDyJtvknM+bzpssIaB3S427jZz/XMN5UC4bplW
0z2ZxtHraBkoMnWl9iTROBr5I27xzaP9y4CWKYRv4VpuOO7HLdbxJ9KozN6+r2gvhO3wiP8Uxh1c
wYPHr5/n510Oz49/jfTh9Zhz65vKUfZ91BfVLqmyay0xsm/SyP4yHXaaebuhp2/iDvvn84voN9hZ
WKJBalS1Hw3tp2dj5uo4HQ2G3jJRiX89q7+cURzDltAdkFRBjMmHkxEYc9Ihkoz3KOcoWu/03D5m
erypbC+BW6UvYx6mHJel09A1CuQTNgHLrz/D541njlI1TY5nEt/gKP456dDyMkUiEni1vmG1kPkl
z9VEZfr1MJ+frefj3khYBg/X5jH/OYw3oLJ0qqq8Jy8CQwo6mOjEA2tUy0Z030zpg48+RyIxyrxz
vuOQ1mZ+tJEKRoNqA0jlHkWuh9w+6KodYkpAhB9WkgLWfBcJ/HmLmQcki8NET+Lb7ocXr4INgElO
VN9DePG8EibkD3jTCwX30AuvBSr3oth9/Tw/vxAM6XPsU1QJ1xcfDkfSZ7oA84r63ozeCFt7gpv+
XYDV5yF8SkVstIAUXZyLPgxRDZkDXwZPmNJN34LZYNIc7/7rLEiJ4lCAleS5HPQfXmthTXlTi7K6
Nwao1OAu4baFBPv1IJ9X+J+DzMvlX0drO/ZCr5ysui8JuJ6cRGx6kaJOM93L1wP97YHB/qCFols6
nkgflgHO8dyTJQOpJEo5UOMUmpF6+3qQT7PBKR/PJdvCYhxxh/vhRXK6orTwiEwf9Kx5Q/+HZMIb
dLTJ8v6/DoTUj8honcAa53NsfNU2sC+9vH7wq2arTcTDJtMTCPbXo3zaF3xOSR/rJXZcyxIfs0Ud
Y0qNvlMG/FrtookDraZN4TiLyf7Gb//zc/tzoA+roMT2YTD70bgf+9/0HvmzAAdp6+S7OIj5D/1R
Svo2czHRoVoG96vf4Wj/Wm65cAOrEyVurd4TQSqXvl5i2LUxIelDrKXH8p8f4B/DmX+u7sRywqkv
8eMsEG1GiOjXJI5Za3NK6SjpXvLNPv5pq5tnB0GWBOl5qzM+bArB4ITwF6PyoSSjLSaUNESJ07fW
GjeQcnroAw4QTAS/nuPnc5JRARUs1ojjgNt8WPR5g9Op29b5g5hdg9ynOHgPq4EHmj7gJLPQSIvR
ygGTq/fefQrpe349vvuXxUPurSPIKmXawrX+fMgFDuyjUbv5Q5U2SIdxhUA/Dibf0uWy1sasMDO0
aBmk8V2pB8AJb60WF0vh9ljGCI9+GiqUMiwVFwgsgTEw3Zg+3hZRQ/cQ613DGd40ZFcYwmeLRjnT
Ps4UTiStQPkbAgHnSE+cMqUr37tvUn/T1GON4GQWdA76eFKm2po4tMAuAqKNcL/tnWeDtr8LO21p
hCEtowKRfX5EBztDG1zCWzN8b8zxwsv3C+mTFM5ulivNnkwzW3xuNSYpwDNYo5Y2h8CzXvoAdW2K
qi8kpC+gLU5HCiOKNjBeZNUhjmmsdAsb9AfiL6Dn8ldVBrcjdh65DL55nT/tteyy7E6EJFHUW1SG
f34jtRkkWmgC2kYybE8+4aWrkeChbyrCv43icMSSW4Gx/KfiKC7gytmtlzyUfZJfBaOGWl/m79+s
rk8bhmMIQV1k/jYH9D4cG1Ngw8Yq2uohdq2nGpzfqjEOb0DmxMGui5evRzM/708OGRUUR6anz5nO
H56cMqra1/FReZi/4dz2dgmuj8lrOQDKzdwn312VEq5UwbaFUI9GXgQ6r5973GVseGnYwdBQ8AP3
OoR2S11H3+QR2uUCljWAPvu3rTAC2Xz9sT+/gXxqi7aNcHkL2Xr+/L4ra/BRHjfFw+hKsa9He+6v
JnKbjrhzfT3U5yPJZSB2HBMmALeoj5uNOaEnrh3/opchmsP2h65cSOa0LVJYFv99LM+3HGos0zM4
BP+cFoQtLY/90b90AYm+WXRukulkocka7Oqbg+Lz947LKBUqpp+OMYPUfw5lCqNG1i38i8K1A/Ed
VmmYSNWzqRU2fhp2fP95auApVA+kvnA3/PiGYpEf0kBrg0vc9dctgcXw4NaT3a0cIV+/Hurz4mCc
uUgh4GW2h/wwtUJOkc0l3L7YNVTjKmvPOJjMUV7xN6ff3wZyDeBTb74e+s6Hc8DHx8sdK9O6wNCc
cCCUZ9/UL4g8vkNpjPkj/1lFeKAHrhCCEp9V+GFKhilrTZa2deH7PGRw5vmuylpbIZE/htjw+FqD
dUn7BlMQKdV3eM1f5vk/7JLbBbDYp1cg7K08zy3v4qCFJqeBfo1Wo52DI/gd9Dbvbv+eqAUWzTKh
YzsvlE8TxV03BzEKHN6AcYupyLwmiVDOqFykEN8UEh/n9XswLhxgfFQwnBx/vgNpMzoY1TLYNMlf
vblP9ebUq3D735bjPApVypyq5DoWyvc/R2lq183KPMIwTwvogmvnoPCWtWH919X4exy+oN8BmLQs
P4wzCHwWs0m6F6dJEZrVbNmwZnGOn1VJX0/pb98SIDp7r+Cma39cEFheYdz0f5yd147cyNKtn4gA
vbkt11VqV0ZSa3RDSBqJ3ns+/f+l9sHZXWShiN4aQNDVRGUyMzLMirUsllQMCcpDGUBH93NVhX8S
03oafNC99+1NffDfpaGFBDMyJW1zGnBJZdwUyiCWVu+AmPyKu69aD0Vqn/y6b2hWmcQS1ReeFAti
O1L4yZFA66ONyrY2LyXDS5R8rfQZ9oAdc1umC29+sStb/VUJTvfNzvdTof3CASSyoLI9rdozQOY5
iBvQMobfxeuHZ914ohu6heRGQrDlvrFZ+EzhVTNIs/lyJn2CKeczww1JBuJCvQSQrQZok/bqoUh3
rf+Zv7X2xE2IpJ9G+8MZFtY5DaD+Y5nCEnGaLOoy11chdUWJJuvVS1rT18oUBj/lQH6+vz5xzq9c
iIJOLsQRGl0eoc8++YR6nNmA3eX4AvMb+C7FC/exXUd7K0HK/sOmbNq0MrqvlLIRE7tezxgnRiBz
3S4wvzGUbErQeXkwqkbSkgjf7IRQgWRZCJXzqlGPnDwAel/BljKgHxUF0CMkZDkyo3KyYUDITu87
zD/Y4kG9UKfaQ/GYoNCa3bjOi0MlskyGYSuQsJDHraAmrMCHgD8l4P9o2VGY49ap9JPI6OzpRuZ0
INxQU5IzDA1MayKaoTXxSYm7hQM430aSg78+C88Oyn3iIxOlDJoM2ZQz3Hk/FY3x3c55dSXmLWIA
ZZa2YG5+FInlRJ2TEqfhqNO6vw7ZbWv4nXsOvQT0KXGyavyOZPej7lHEcKjvEoEYfDJHrPpdjUHP
+xq4AvB1xrDXlub/AJnb1MwzWrCo3D/xc+dBWOrYskErgwTFNCa2RpX5Hysp80s9wgbbHAzjSVL/
VXV4XZULkx+AUEAmkxl4SrENWPJ9+9OwVVMM+qNCDIAwAGKeyY3LJPZAS4P4osktcz1l1z5TsHaY
XKBG3VqS8lCPoE67zF96Xm+s3OAPzVs2GEDutB/gmEPTq4HNHKV5IBBaDQHISHMLtL0YROyMpr3t
HEaleDA0b6HkMHOcCkG6TPSsK7SsnOkD0eZO5ZaW5F1Agh8tD9na0j7e39n5WRUm0I02oTCkzjvd
2bqXspHRsUvoPOhj9TUqDoFlLajLzt9XsRBm5jixhuiET48PzVs900P3jEp8bAJ89hGN11NQdTCr
I/HSoz5hE9s6DrXZ+nMoZ+f7y5wfILpiRP8yfR1RLJ8ss2ScvSY38C9D8huSBb4lxBObcjgEERIW
9kLFYO5vIElC1JOaKTOeQPavb+aQIzPlVUN8gSWIuSF1H5vf4ankfDpwXaqH+2vT1NnTZxlgDPCk
OnSmHJdrc0Zu+jpFluSsSk77BjF++ZCHg/ZLg+niYRhlSIJG1Vy7LZjkMQ/KS88kzkYPYTgdmxbK
HsT2gDJrEJ9QFvhC6OqiR5ai6uM45bmNrXTTD2H/EJh5+Nw7aXQwpNx/zFzmXWo2G6pf3WQqFQ52
ZEq0dVPZ0SOE0QiWSmkCfDHzhg8/VATVmkWczqNvmH9rde98n+VlWW2rSnZO0/obSJYVMMovnfkG
ng9QbbDX8L49Yy33d3oWkKJwQDFXVGksDR3jSYxhtUwhuEUnn4iuniqJmWYDSBTNswQqYPPnfWOz
I4sxGzSHqRiY1KfNHaOr5FKyUu0MjuyLZmcbtYyOahN/Y1L+ywCtV96NCyZvrE8IOJC0aJS7Zg16
GPtTqOmt9uwbUKJCk2o+gKBxtkDCGTOS4au6v8TZPVEJVUR6q1NF5n2ZvMuDkZeUO0rlBJwPYD9N
szrcw431SWt+oLd239jM06mENWARceO6BYRlcik70+qUEXG0kx3Bll5nxlND/X6FtOm//4Mh7iGJ
BP1wLtn1dbRA3zBmXDbn2I16mOqYYC8ztRBsns7qvqn566TKFjUPG8dNTYxM6dpW7iVWBziUL9ai
+1U5T8iHbEfd+e351qGORoif0l1X6nBYdau2771VYQcLVdgbG2tTeiHS4F7oIJ2uf0NGGXEIZK05
my1da6MYnEPCS7xz89za3l/v/MCo3HV0eWgf09KdBoyZFkou7ZTsRGMjfenhyDlEFMqAEreQEuZ1
9V3WAxRi71udXwthlUtIO48sbRrPKVomBzmM9yeFGYhNFbzx7Mux71CH2f0PlgiGDdJ5YshpJdA2
g4qpzF4/KQVsGE3yOQdTATPnRo6bhYdfPApX+ZLKot6ZErHHOw8aMhapZYhJHusyeGDOTkRuUPPv
TYJH4h1C5J9GLi3spCrftMpmypaqIKwyOSv0D+qigg7z5FXeN6sufhvpvvX/GF8MJg8lOB2dQYHN
qkZmkZ8kasyDqyIrEm9iQBABAaZiuebaaEDwxW7s/6tUubbglWZlN+BJbM1/f6Q4D++2JoG8RY96
KzmlUWM9aXHMpLGexocsj1FJFASHlR4PB9Wx0NZzZQsCcSjzqbzIm/vHYX6zrn/I5HZLVqVJHmH3
qbNwj1HzANZuLUXGwqlT5k8Ndmzyc1NUTuknXy8Y5pO+99U6PddN167xNPlGcVxmDYIQ79ET2ktw
CkDRA/Hzn2yQgI1HsYvEBIcleknDvP9MYp4+mLpkvsZeGz6milOe0kQfn+siTZdwJLfOLskIdWzy
fPFIXv9er6uqoR6M6pRBgy5DZUm9hqNrOJB5uaCVYSkf9vc/xY0tskTZnJqvTB1jCquCDUSPMr/I
T7b+DSJKJsBowxUvKnTRGZOc0kerGWBxdKSUDMJBQBHTezJ6sm9CClGfaAEpxglW8KQ831+RIqKV
iQcQFfn/YEfAPE6KC5Y0FGUhV/IxklC8yLKd23zxk3ydMhEZU2zuYTtRNHXtBb9M5xAXSKFC13X/
Rwgvc/0bAH2wQpVpCypD00i5H1Q1oWSUHEtFPTjRcBrFAOp9G/NPhw1HwJ2ps4HQEfvw7jrH0Pt0
bQMJVTN27ucWsp91Hbdi8EwtpE0u++qqZOzyXDbOuOBk5+/VtemJJ/ECOuh2Y5UnLVftDbJrLa01
2Nb6NG6f1MZMqB5p3sIjOb8dGmm6bIvAgMLz39v+br0Mcqutl0XVierUfpBNcTUiOIJide8rknDs
vmM83N/jW9/xnU1Vvd7jxkPCrMwl72R3aBSnhvc9Nz/uDa/WNUWtm4XBsFgMS+XoRJ9sI36h4P1Z
tpsFb3h7KYCRILklrJq9wZLpuvAKRac+hoA877Ye44T3d2vu18VK/mtisltjBSjMbMbyZNbm97qw
P1U9yOJi4ZvcOvciCiXapXKoTdPCTFUgEs3t8iT4/fpA32VtA+OsXEEHCrxgowQCVNg6P/6Xxf1/
s4YIAd4dPwZLOJetgk6vPATryoyLNaEFQlsBaIn7pm5dL/B9wNIoLCDRNokmWr1uhfptdNKC7JNr
wsVmKu5FbbptL3mfS8lZwmreOBuAa8noxeyEqGRcr63qUrerejc7MWQu6LwNFN2rYvh6f1k3AhDq
r5S0qCLwrsyqFbIc6GGrdc7RbtvHJihgFRnzT4PWvlSG/1I40cVPFKELYm99GekJeQlrI/zSxC3z
APETEMGkHTLNPbOiahv4yK1jW6XnKPW+RqrPG+ENVNv0cslB37gOQF8hoDAJ6mVtWuYqco3R8VDN
TvDy13AGMS4XDsHeM4slrPINS5pBdGcYKhk1Adr197Ms3+gzQ7KOjdIAsIfmQHFh7PfT9N/7n/DG
QdFIbWWFlIjppem7FkmMANuQ4Rylxqj2DQxfBwim4sf7Vm4shyfNELVRmfrdNPuDvRyynIJxV0AR
8alTcv2l7ALvUHfQDy7cNeXGkv7iTKmjEf7MipG9og9V2yrmsaPuzPhOUv+MHRDKiW3DSSRXYPad
0vc3NpMDB5BA7RMgk/CkWlV1KGFY2UMmBhE3xE+b+7tw67qY4Cc4pjx2GqnF9Vft5dBMYzczj0qh
qd+joNBhT1WbtW1F6L6D+S37gQJ1mz+Cp/SOZuRbD45rhAuxzI13lwq1gNPQYCN0mziHgnHoAgBZ
d4p6gqbxFHSXwH0ya3vloYOiWIeWM3d/6bcOwHuT4pu987UJUbZlwxJ3lBw0csy8Q2Writ66gnGu
+5bmJVxQd7hZ4E+EFDQSxU95Z2qUUMxqaWUenSx7taTxtRzjbGW2qO6k6R439BDL2lOSw+YKL/+X
+9ZvOHoqDALMzdkjO54Yt7QcxsXRG48k/wSmetHDqyzXq0aCjMvOnpuiLRdOlT5PVRkc4+XUZRre
IhK/XjAjAmVZoXl0dErD+mYkcr+3CnQhDDPTt72SO2tbqwyhoaivjQRplFWMZgOcyUMBe6OT+Q/S
oEXrUlXyQ9ZCNBEHbcTIucYEdBHHh9CpnK0X9cGBj2fushrG2ahpGXU3tPGXoweMyBagbg2l1BFU
99VNKA/wSfk99dhCq92NVsvWU0QlAXKkLrG2emwhtqAM8KqZKeoseNt1bHny2svCdsH13HghxNMg
fDboFjzq9e6otgNTQWcbR1mpyNo1/x+zcvbQU32DceajSBT0oB0NnDsVQuqhgPqvjRWdGYaF7mon
224vfVYwDT+Y2VpWwvP9c3YjZILnWPzRTGaUptNmnaW5nTs68CEkerwqsqPj/+qRv/jkSEVxRJnA
WndpJi84jhuZGI6HveS4QfxOenm9PlAJlJMa0zzCT74Zs/YJhZO1JsMkFX2H9o/h9U+S8RnBSSiD
g+fG+ZEPC/nmDecOroMDodHgs/nX9S/IHeR7C3W0j8BWFGYjuj9DtFTtvVGs1Pn/E1fTogfRMe01
dbFdWkFRGEeUpQ61V/xTpNkPbyxOTK8/eQXcC7q0HyIkAwrlK+8mPRqlXPBjYiHXkQ0NYPqYVNdo
dNMiuF5oGlp+CTJSPfUQ2K7szviHeu13RW2XSl3zHdVBIRACaPzHsN3kzNro95UQYZunsKj/MEr8
A5TF/cN6aykCyMGHI82bRYmBkZkN1CPmKTISBSpzLz6gOWVuG9mtDx83xWZRk9Qo9c7qrnVZDGHB
EPhJHXz5SxRazZnOXf4o2X6ycBLnjkUcDWpQQnvd4F2//kCtM5bopQADCPPgS5oVELUIwp3aeZD9
6tv9Zd36RsDXZSC3xE+Ente2ctOKUxRC4pNcDV9rxX9ORm9/38Stj8QwEOg5AgKSosl5q4y+S5K+
jM8SlDJH1fWsPTMI/ScP0aCFjzR/JNk5MXFCi0PEtxNT6D5JcMnbyclF0qeqnEOo/wlC+zedFGmp
bTx3lNiiEUZJ3DHnk0dpk2sRFGMRwO4SLvHuuypXmxApHr3XLioVy6hCy+P+Vt60Kbr/OChaOX+9
6LsIpCamHeCCj8XIepUdValaMZqbQj1Z7FrX3963No/mWKEj3jaLGg09uOuzQV/FleVaaGJ0noGc
g4FcqzYywBEM5nBw0GmDp6YZmELQjW92mFcLXZUbj4JOe4zOPxNlzK9NXbJd9BasdDVxfa08ZFX4
2DQlZLPyZVBDmo4SAk+Sui2jfNeO1gvZ5NaM3E+aJC2c4BsbweAs/hIcEjnhdNsr0igdjl391BlS
9+Co8dcsibJtjAyap1QvIQb7FLbVtDeW3sV5CEZnEK4CnA4dETzd9TeAf9UY60iVjwn8mlvbDrxN
YOf9g4ro3YZRSrCAvBB7ut/Dl1zWIR6Ff27hHNy4wDooPfqhwIo5EJNz0Fie7erVqJ369BTpBWRE
7rak7Hz/tN2yQrxBB48RFzFwdb1SbYjKfKx5LQynRG/HfY7g9F8N8OLct3PDuxJlEGMSbHB1p4cq
9lG0akupOMWpn24rp/a/FXkmGj+VtitNa4kz4Ma6ruyJ3/Puzrq6p1d0yqwThGTQzhVbPQCgNDa6
trCBN1y5IcoVhOy8Uvo0Wu+gdS30fpBPZsM8zqgfu6JfQLHcWAuvrApRk07natYdzw2I1hI9NY5q
rr0MBorTUO0pC8/fjdvGQcPhAHKiMz4tViPJOQCTz9IT5HpCrzqx4OMfoMWk/WLBoqb0TOnnS+Nq
t6zychCviDm82Xg8RN1IGKbI+lRZ8ppE0A2Ppf4rb6V/o6J9QlXh2RjHVyv6ML4R6B+YKlr/DAOT
vk8ueGUouSC3tI9WZvzpg/yBE5ugtdT8qQr5V50p44Izu1ErwCKuhAeE4u4M4ci8rKOUNaylVmCj
EKasoQvc+COhdmI9DFX+yc+7YOMkltCp2ql2uf3wBaTVRtcerw4rwHTYdbQRhaClaRwjF5XgKFW1
vaZ19YNV1QHcC1FXX+4bvBV1X1mc5LEwbxZy4sbGsdcYJ/KCXUX7rmbiMc9cEuhxlYaPhf+WQTLR
6m8jXG73f8Cta/N+xZNvXGcdmvUON7P3pENtKhspgHcH3qD7Zm44AJaJ6xTvEZG9+BnvPE3JTD+d
u1Y+RfHoPte+1+80oPeH+1ZuxCBXVqb+DK7tPOxYDJIye8N8pqeigchV7R9Wy5xU6S2s6oa/JrxS
eX7wPMrsXXCSqoGLPO6PtWBhJgp4kmUIoDjFX9S2W7gct4zZzKoyVgzaGJzn9RaqnSaTgcn2MdHG
FyiYfsRqW6zMCDWmKv5yfyNvBKvADi1mAGWCuVl1pdDTFgrF0Dj6uQTzaxDVKyLiX+1YwIllK9Em
G5f8t/j5k9QPsR7CfFFKovo7OSEMZhuJUwc+B7HaZ+jtQj7+NWTAeSUo3FdB7r2OcfcZsvUPPxys
0hF1M5JOYOOTGwhsLIdErqTdQ81RsiEClv9k8IDc39H58kA1WeAb/zPGMG3ilxExGtvanSs0f6Le
eaKL8VhJ7qXWtNcg1Q9arDzq/tKcy/xDXpsVN+bdvfPTovGTpmlPRlrRTHW+CHpmgDECQ2IX6u5/
WSRYMSZ3SBGndfWEiUT0IZLuzDP2qY0HWN9jbzcMwSc5S3eWig5SU5yzsFm4GrdXSY1ZIcBgqmdy
7/u8QrdOG9RTVPjfus78Xajqkw2nmuYbr2qwNJAyv4lsKpkcTxXJ1SzVqarAaftWac9eW34PkZXa
OmN+SKryU5p5wYJPm3tOMeJvMT/B34zbTPLGtG8giK6dFn2bxlmBJEUNBTH4+x/uRv342or4Fe/O
SRu1EQGc254rO/7WAvbNHO0XVId7rUDtxjHLJy/uDkUAFGgYF97AudfGNvNlhoAc0SCY3HxArW7U
wX17kocYsDHEtVWyU/tvKEK/4Wd2vQPP7/313rqNojGjUruUgXBPluu4ehJBDBCfMoY1Wql9G3T9
38yUn12pPRPq74LAf4wK55/7ZpVbJ8dgtbhwoIdMy15vcyX1cg89ZnKSis/yQErk6qBV2qT8BdzA
3xrjm2GU6JnIp9GWoeGU14x9B4hfaNGPtim+J323lEHd+Eki2KJ0T4WFsvlk943CDYesdetzwpT7
PxKTfmcQVi9mOhZIXfhLbZgbV5WaNIEikzNgotXJzvdlg7qn4sknCfXZQPrdkRluvIap+xBp5h6R
5ftbLn7+9bNiXdmbLE/u6rQfrE4WUJ3QWgHVWZyTubWDQPXwPlBKgA6cfFRFD3rmz/vmbMeCqkJp
1U2JTlrmeJBm/w/YI1hYeKVggwcrSyRwfYQQ+rblOMybcwSnJrrhHlypSWCu2jJWF27Jrb3jVeQz
Ef1zbCcvI7F4WzhB0pxzmNH9FbTXxqNhuYyVhGHaLlRUbngBKs+U+lT8nIBYXq8rjaK80Wncn8sU
NXiw8hDu5hBOGkmab2tHRtqokaho5a3x5+NHhLBKJHR8PDzCtWUpt9AM75T6HFbNixKa+9x0EJK2
FkDxt3aTPSQEBrjCsMPEkaODZdCw4pjUHtDtFRhokIqFmf5A20N7uL+kW0eSrA0zAmJEa+Z6SaOW
J65e9/U5QBMdxQCI4/w0OTrw0YJV+HXf2K0r/fdGQw4EGG6Ku1f7EHOlUp5L2/wpZw4sD/7aKPR/
uh5q+jAe/4dzKQJTzIlqzGyiInCVLs5TmJSNpkL0zqTzEpXyV95H+8M3QKTdlNbERKFCBeh6H/Oo
0IzRH/wz9FsaitSSt4nkMNlYMSSH93dxfv6vTYlP+u4Fjkp08mjv/L/WRwCxYfWceD/GHn52Fbbk
JZTm/KuJeRvaPcIP29YUnQPjamHlSqcezQSx+dBdteGz5IwrvfnWBc1HR24oeANeFUyRvLfUMK4X
h+6zUiuyl50z3/1R9cEetbifLcMqq65BgMiTy/X93ZxfNsCEAqVDrQbwytQnF1Uj1aOD6zJqY+UW
4Q9bCvcV3Pn3zcw/Gs+YQ62A3rejzhAr6C17eg1RxbHMLe2zZkTmP9Q1yp1Rx9GjLrcoylSALnxz
KI8ftkx9lQq0wRiEqH1Od7RGWINJwGNm9v46dr1fmd6/tE39T24g6GtYDxnCL/dtzjdV8GZxXsg+
KblPv6IZDSYoALU6a27bMJ7F3KnsVP221+0Pz9axl+ikY4asjERicmCKRjZS1CCKYy0nv4csOyOD
frm/mhuQGYc5Iar3FHYpc02dZFqlkLPnsnwMVRTy8t+1g6YMQ1MD1OKRumdEas3EytZTmd9Qsoda
Hb7YA7r0Sv3p/i8RXuQ6RuGHgI7hdgtiw2mI3/tDNtRZE51SPdI+t1FXPtGMlb/etzKPebEiyqMO
nQJoKybvj6l2ndxnNIWKCqVpPR2+5WX2hEoazEX51gtQQlXGB4RslmB5N46N4D9QmfIFVzmbI2p6
BCRjvSvPRl4zupa6KCE0zjFxG2fhOs6ePWJqAmtmGfkH1bvJqYl1RUUsa5SOzrgrlIpFoRiHTMHY
2Q/3N3O2JgxQsiIM4+rhaiYxwxjWbZcXjns00eU8N7EWPmhaFJyUoFM/bkpgzelt0OWYj0dXVaIk
fqbpR9Vz0pPWaIgKEV180z1Z3d5f1Y39476BIRI5CgHIxKnYuZ3T8jKjkxSYb7Gr7s3C2SGo/ED9
5O2+qXnhk7wZhArJF/EJtabJtypMC/Ga0FQukRIg46Q8eB0Cbs54yKHF763u2ZX1Ld71OQuNt6Yy
n72sXYjIZjeCnwCuHQ4hpkEVaMOufSjNDylyqLtcGM1GXGztJM6nSjcehMUOvoVolyvywhbPG4fC
bRO+UCJRLRY/OTlISMZdZhTdZegCfVNXcrHOdDQRTTtpt3EcpWtPg32caZb0IZMG71iGQfEGsVq8
dyy323gW8i8LscfMAYlqDRh82rZkxLNOnhKVaLdLen5prPZiom+UOvJ+4XuLdV05uWsb2iRvYYrF
MZrRzC+JPxy8Wt8qsXSIdX8LicNetZCKd9tNLCTjG8TFtWrfufq2LNOf93/H/IiTXdAw5XWhDj1L
dwM1jhGF8apL7qk7MBM/1cz1oSANT0UeLfj1uZPAFsgP2vA4wBn5S6TL7kD5KIeJYlzLpv9qqcHe
HfMFryduynRn+XI0YTExb9NwkbscMff8UhRSu5GkESVjI1X3VizkJwIAZ0kZ+wte6dY5JnDkrFC5
ASw0DQaCyiwSO1PzixkFj2GbPkqN/NqZCN2laHBsCTxf5TB9y60alUR717nuQxKO3ToxmoWH7dbp
FSEs0FLKjjzo19d49N1O6Qs7v4DAY5zZaV7solj4lLf3+L821GsbbWNKRuQ7OcemOntSui3QCmF0
5NhG4w/aggte4uYpfbekiZPwW2haelfLL8g/PdpO8LlS0R/mcsRtuZB339w9To1AUlB7n/p8vQtr
I0Ej7ZKYbf2MLhKiZHmbnu9fu9vH5b9mppSbDTK8ZHKKfvYHUJeyQgDyufLfUvW3jq4aYymboN/Z
8CxaUQCOLtyYZba5/xtuXsd3P2FyTuy6h967KvKLrbaPhaG96oWx9sNh4ajMcgKuIjyElBLE8MPs
OFquqwJKKatL2FX1Ls77ZmfGVfTsObb7T4BcyIsfWkjcF+iKLfjx+QAntkX7kpCZUTh72iNKIE5P
essvLqhnoJwTjP6T48baY2NQioJHutpYXh9u3LYv16ZkKg9VbuUHD+K+T0NS1Y+9hQKQJCSD3D6l
pU2rZyU3Rr5Cj8vdVToK2rYdews7No/E+dnE+7ZtCz9GvjS5XUGAD6XbfGkZcCsADrn/mu4L3dcV
rE5+clDiLRrr5dZMXlqu+FAsUd3cuG8ClgV/OdmGScnk+gcQ2meJlla4UC9+Qzn0cbSVnV3WHlqG
6uf7x/DGhYMsRcCGRKOLuOPaVtwbg6D8qC+u6ZlrTcoeUg+C1vtG5guiRcjbIlgu6LlOp4vKtAmt
zM7qSzBa9ipQAemZWbmtbekxzuTdfWPzE08CLGC50GXRtJ+GNHLRqF7VhzWnToN0VCrKTRjZyEea
Ub8l0SsRnDL9Zx2Q+IevNNArGEZBttMimY3GRtxE0tykuqBySn/8iyFrKyMeFtZ3w3kJhBeYY1J9
UospnFpxqVq3QVpf5EBdET+sOIhd+AymaqN4XzXujILKDcQ7UvbTVr62SAPd3+G/7cHrN55fwOVA
RYTsBlLp60NTpvA+KT3fM2vUc9N7J5RboQhLt0NiPDCXvvYcmH1SaRsV2Q93HB8ltJzqOlqHkb6P
q3ifoQ4FVn0h9Ji7VGhpIB+iIs13nOWUiWLXJrUj7k0Yfzey+pOBjhtzSMnCcZ73p7guUESx/Qip
zPMtxkfyImis7AIvSr0Zev9Fdo8ibC+6z6E9vFWW8wnk8G5x5n9+W8nzaNiQUcFcBv/G9cZn8IiE
RV6icJI21jFoZeOzE8fF2/3vO79BJK0MTBOPgjUnr7y2YpW+3oLfKS9qmQkZbnMYkcBC6tAcgnDv
u0N2aGVF2XmIvS0drfkKsY3rI3iiAklj6tp2VLWxmWmk54VevbSB/CXrtb3tehuq5b8bTf1RK+F3
J1ePkKvQQ7G1l3Es11nvPgyZe7m/D3O3JX6DoO504JCYRcxJp0RN03XxRVUexsr/5IYMJg28CU2w
EJA4Ksu6vlHCFJyWgqFmXkCrM8hqO2S5zlEeKE/0j/WtBZpQBAR6sKJW+WpUnvxQKLH+x/NLKTgE
nZwKlUEz+0eC8Gfnob/9MjZW8KsbAX8Bd0U1axfFVreTUpR1S5OJkAenNwOIVS29RIsU+WCnUdqH
wB/jDVNR2tqwh2Qbjw3YMY3KS6eH6Vpvgu6F2JupzKTI3jRTqqJH2Icja1vXIejGXivNhzwv212P
s3qFUq94aDM1eVDMMNtUnmt5q9LS4U8vJP3fwimFglIxfGMdkIN6mbOL1S/WkG1LBIYRMxvXYxi3
4SrztYjOn5esA78yLwV+72vnV+XK8P2ab4LOq5EMyqGTm2o7qDTc0Xer/rWi0P8kKUH+FkdNtwNR
2K91TykvkDrRzFSAkEheg+Jyylh3YNnB1qzscJ8UqvkkpZ0Vrky1UTdtpflfciphl8SRh4h4RZJ2
g+XUBwbIlHXeCXV3JdScz6XrGacR3bLDKPmI6BlhuyPCQDvcT6Lv94/k/GpSkoOYBhcg+lLT7oYe
+4NcZWV15iusjexktd/c8qcS6Wj/lV+kdMETzBONa3Pitr5rA4yZ5VeosLrnIXZOOoNMq1J+aWJE
7ZzafmxKe+H6z2sgDCdQaIWgnp4UtcFre1ZJobVK9fg86v2mLpMfmfMKY3nduS91WK7QaF2cjLhp
UuO5oPgj2qUTh2PGSt7nYommlm7AS9iJvrZs/4C886pwfrR++ORLwUKtZw4tFFMYkJtB1AgSFWd5
vVDoUUNNUn3pTG2g2bVZO2yoFMId4kbPkp+tKVWhQBq8EeJQfwrRz4VDVf9wvCJ+hAnzGMSAgLkm
fn6g0GPJNT+CqcBmHTbN3gHDbgXtUiZw48HEkqBSUiHJFvQ/18slBOgcbpl7lrRyW+mfSTa2tjM+
eX2w0/yRyLoYGZHzV6680OuZxQRA4fiyxIL0e+jPTSyLsWtf8d343Mo7s2nSVe5I6AJ3Sw/X7Bhh
h8Edwk14FkH9aNcrzJPCNP1hNM8FYgNO562MIg3RAB+2WTmiLmh/suQqXuVVuzSlNI/G4Blj+ID+
Kp0lc3aWIitG7zS00lNg18Zaq0wGBOW62JeCgGyVdL31oli98ikb83ind51yUMMG8WG7HVZGmHnr
cKyGnYFc2kavS+RPTf1nCxh7IWq68SWEsh1jt8zqkBVOvoSVd62BXoB2LnX/qYzSY64Yv5NgqWo8
DSDo+RjgR+hDca+gU54c6i5KbCTam/jodSoDmJ4W7ZibKD54dYQVcJam6PwyUTVlUm4l3o0qVeNj
Y75Vzd6qd+7w876rn9Wk/9ogMyN/h9JxxiYZxZmB9pqXnQrjkeBSkNY03yKFCcr0eTTQyq69vQH8
QQ27VdAujQubtzaSFBjgEYo7OOWJi2I4vNVd34iPRew1mzFJEBTV1PhVq3JZDJa2j5WNfKoXlcHO
cWLzNW9bIC2p8Yc4B+7CjtHWvNT6i1so/UMba8aWz5U9JXXhnFO/p60VNaNQ5o7fAqa4iHoQ11QQ
33kc00HdKR7cgEDMAF46XePvpKo0NwNXbBN6UrJyWyVnHi8xD2ky+K+d1ddrp7a6VaLb/8qx3h79
1IJTou2Hgy9DTCdDK7+NpNrZ9KOfwdI05HtNBR7vt2xoj4aMslLhFF+hhyFvks5xETTu64cM7wK7
eJ1vNMf7Mg5I+0IIrm90CY12Mj5zY4WoCiPc6+27vPQ2Y6dJ9A6y9oOPMeeBR5Gnnz+4rakTbRo3
L1NEgk6KUVn7ArmxVYSo6l4nLtt4bgO9cOqbC9nmjVMggl94MwQYBWLMa7+W+SnqWQzyHZM6/6Fb
KNNKSr+wsFnFhZUBtRHqWyKnoRtxbQSyDlNrnDQ/xYOkrlyoAdZFFCiwCxEGSEOdHKpm1McVipXZ
ypYleW8YXsqLZUvrOMibfVD12ppesLVwzW+t/v0PExnCu/iHklYqqmfRcXSJtyK40zcJGiIffKNE
jAUtiWgTUpifcV4nrZRX8ZBKJ5PXYSdHvfKk2kHwPMDbv/A5/zqm94kGsxPEDAJex7QnjEKTd0ou
G2aauyQ46i36N3DxIXtf1AVNh7hCsZd69aOs1fmrZg5/cmbLfV1O126Tpq+q7Gq7BI3Np9pQgpeg
Koqdn3kU7Aa1XenAUb5IltXtZWJi5hZHCY4oXcNtNd+11NI3pdXB1NYkzmepbZNX2+ogbx0VD5H6
Mlylih4TGcTRJi+Ubkf9I15T1bcX1i8+2GT5cNGLQX3oNmjATk4a9Jhp48tecUyR4NGK6iyFyYuS
aF/bZElwZmbqLwxfaBDiRUWcd312yCEKw0gd81XPdelFyu3xO8pL4ecqTtJn3sFqofoxPasAVsHG
MTcqU/2AB2xyU4c4VbpETqwXaWi070WMxnAiDeHX+6/SNCMQVgRoDMwFtZbZo2RUtu17Tl+dQrNb
x36xi+DMAHO4seScDAE5ofv2plHDf+xZZPdiXgta+utddNxcLpWgrU4pWafdJbveaJ/RJlroO2jT
r/XXDqUVE34xinfTopoR5laACL37QrqbM0JVWKmzGn1Ihks/rsiOhzRdJZUP0kTS629q4JvntFer
NSiUdsMRDhAS93l0UJjeFYHvbCtJdvdRkzkH5iDNE5xX/lMHMd+4Mu3U+dTlfvI6Qj5zQTAJqSAv
qh7zJP6jwsR5lMeCYREl8d40L8Cxl6abfyVr199qYzSHNYNHvMZNYTxD59tf7m/5jYPE6CYniOE/
oUkx2fIubCul69jyyvo/0s6sN24k2/NfpVHv7OG+XNzuB5K5SdYuS7JeCNklc993fvr50V0zpWQm
xPFcoOCCIStPRjAieOKc/2KieDz5McYhnbn/PMpJGZMZB0fOyQ7KhHjq8uIVhQlasUZ1V1XaLlPU
1AaTfd/0SA5HvmMMykEpYrcTIzeC0KlpESILQng/TcbKxjmRNORIpKzGHoW3Cgl/WVXDjSvVe8vX
r8eqKylBjKYnOaWO/7edod9fUxGR4O2oQ7anUt6PkEFkn8VYhl+QwG8cLM56l3pV8QTgHjVMDRmr
thGz18lK8m9W6Q3Fyq44fURUuOdC50xfolS2eET6oKVREVvFnd4FL77R3kp4xH7+fJYXmnlSaL5D
RedmM1/KjzdeJEWthMhececrkfrd67VyY4Vx6haRkG3LzJh++CXkMElrdSzLm975PPxJ9vsrPiRi
EFG0QE5WoWZUban3TXGHxq+tKTuh3zcxloIVPomDPVjmTrbuTNiHBkmoYqzZR50b/nyvoqDPC5Ot
cDx8HZnqKs1ISRqzCZxiwsxJb4edOMnXUty9os+LxKWWoSW9Jl13duTcKWYiN69qumfHoQVfN4tI
7Iu7Wqzqq1qNo02OR8UlxlXZXjBjRO1l5HTATrSHDv+5L0g/j5u2yhQX/75pu/IgliUnHsQM2+Vk
5BuBzJh//iEHGoyhkhMlLu7EIECqO1bzbTzG2SZnKxwgXLP+fdm4KuNUpWureW4r19Kerl1z5ani
dFFkDZh6vuhFrY/yFf2Yzi47EVk+Dsg18f/T18Xxl128dMXIL1B2ZNUKTX7Tx+ptPphv+KasKXac
WR4fJ+XkZQua1YhGRC7SDCi4fMO9d/5fTFvQst7F4Hstr5WMlgT3+Tkg3AVkm3MK/NViz3txQdHf
N1E+a5uD3Dxl2gseMFn2rncP/FUdr+PIclce/ulrkRo8SqYSzTuAj8vbdGfhdG0hangTdl17WyLX
ugdGLbs+E7BvGqM4NNyON2PWazBig8wN2inmBZfmTjjU4QZ8crwRvUh10MOlpT4qzcpXPH3ioD7m
r8jFgTr38oKSpUY7iUM/XRv1rilss94p8cppe1JhQcEKbxX+I++h8Lr0kjOFbMrpN0LQyYIWP8Pp
MPRJZ1tRe5vmxT6c6n1qxe4wmNty0DeFaV5Stt8ok/4k6khoGp1rlK0bJcNKNnZ28H9/sV91tw97
s8DlRQqqeLxu4ym/00j6XLx/NRC3ZbRCNj995RzNwbIc4KGuoNGCTu86KXfzSr3zB/nu89V2NsRM
eZBg5PDHIiOgqCKj2S0kd3MCwG4qynrzeYTTbcsg6NmJ1DTo6iz3kBxrSaSReN3V6fPUXKdiZ7NR
kegOqM0Znehq8sPnEX/Ny8cbx6+1M3fs5qsdzt3zI/zwiOKhadPBzNK7fAjuEynxQBGUh2iMbsR2
1gbW0ED1POXK8BNUDK2t5f2uUDjfYG7VzkxEaEEs4ONvwFrQ+ihK22vUqYuvI32jXT11Jb4HabkZ
xTgLVvbLmVn+GPCXWtqHIfdymHT+wFLx0ZHe9hBnbCXNQrvOvJ9qoV3FfrCxIvHN0qPD78422xDk
8nzjAnBAa/Z4rGNvmlPqq9JtFGlOi+6lmuwaM5j/Z4zCXhRyR+c+b4fotFbxGovh9KBYhF9MdU1K
K0oTQzSUvrUFdLC3hiaEbkUm8SMuItAuWpqYe2My7MyzFTQAnUzCmDYaNMGtQSbfUtZBo1GJxE0/
qvWhUMPi5fNJOtlmfElgclBIONM40BZzlFPTMETaXVdyFwa2kk1f68gsVo5l4DJM9dHCB8lKtQox
NmS3wQksEkhxCJskECLcdxTjW5/ICHVGOraEVf2GAvA2DgaXr+L0Sr6pW+MgmM0+p7RUGOXB8OLb
CDEJL1cDR/SLrdKBwwoERYBdVrp9iNh8ZRZ7tSquqkn8qerTQ9dKvAA0faN6w97MsgkrEWWTt9LL
ADrKjuVua2r5n3UTv2W6cV910X0Q6QeD5ASjjG1t5Zd5oTrToLTbxuydMAG2YIh/Som/S8vkKtFL
t9B4qqHaPk+h8tqjPm/jkNDhyptiX6IUz1ZrXeghKvwRrdtUre8tiQo8fZzS5tr5IxnyfRuapJSB
k07BQztk97maZI7J7SrS8uspCLZZWz+A/b+auGjYk5cmjuHXr3IP61St1XtGyL8vtK2eNhfjqBfU
48QXsYqelb4OnazX74Oew0xL/a0veY+jOrm8g3THr8OHNG1vkCZ5nqqssTtBeapn+Q4dP0kXVdVm
i0So6g5h9OeUD7daI97qvuJUdekmFGeMPDn4ZvGjLuOXLjaehSwJNtPU7EJsOseEqq0IqaWUL4qG
G6vSCIeesp9LW0m3jQgxwgHRQlONv3ErLGCZdptwGjAoU4xsn+fYQBtCeKlX4uUECQNimCq5aqe6
ea3ucohqttXJiLAphWNYRU3TOd4omZY5XTk1ThxiMojRmp0L/X1TO9R/A3cw+XjPVHdTE6HC2KJF
m1lCY4e+eAPXwxG6F/mGfnC5adLQd2AMWLtQkZB4lRFM1MKmvcm0qLwv69YM7FLLe652WbBBftY4
KFXebVVjNHdCLlZ7pDAsV9BB7dpqr8vvCMYNKF9y9tt+FQ12wgxe9EN24ZWIP8YKDXqqnOJu6pLy
Ks5jN4mjn4g+4qpceTZSqe19nqhrfbhlugCWnoepoYkJHIuUfpFCCrIlaCOzcjX5AU6kWly8Uqqf
AAMOw8pJPB8if+9+sj9KmsSZoeUo7VDhPD6IKYYHY5ONzVUvZdGm8k19N1Zt8HWYTOulj+JpG5eN
//7rZPtfP4b/8t/z2/98fv3v/+bvP/JirEI/aBZ//fdjnvLff8+/83//zfFv/Psq/FHldf6zWf6r
o1/ig/8K7L41b0d/2WRN2Ix37Xs13r/X9Lt/BeArzv/y//WH/3j/9SmPY/H+rz9+5G3WzJ8GCST7
468fHf781x9cQT+c7vPn//XD67eU33t8y6a3LHw7+ZX3t7r51x+q+E+anrQNoIX9yqnkP/7Rv88/
ka1/0lniFcCtjtoH/cM//pHlVRP86w9B/CfaVfSFrZnNNQu2aVwL6rz99UNJ+idnOdAc6gIyDB7s
ov/P6I8e0N8P7B9Zm97mANJqvpBx/JpA/ZZqInLc9NFYnFQVF2syo3ii9XrNCUmjNDoIZaIn2LNo
Zb3vUtxonnUjpK05pRBy7azRMQdXu9x44s6LepNVG/64sRJNHf6c/CGptn41ZMMlCqyt8KymoiVs
AqsMe9cbpyZ8sDojLV69MvaLvTXkk35LzWeqVLsr1cbbZhRrtJ/e1DWdU2piykGjx2BXLi281b5P
hiXkX8TMKE0bs+KwrGw4is14nY9DpXLmUdiTN6Ofp8M1IrNcbtNApYxYKfBfnzPBkkdH7yXUwNuq
ap6RSy0ei4JK4kWMuE++zQI1vE4MOU4PSdaIPhA5JfoqaNN4UfeYobmCZybpTsXupLAHqeow6/JF
76FUvLzaN4lfP2tSQytf7zxqAVWMS4teDIK5lQKpmUDfD9LBKLXR9sag36VJWj1Faarcm9rYP0R5
6n0bzCRJdlRcER8RK+0uyCp04AE9Ys0V+iVgTUX3h8qehL7t7GZIiotUi7K3FmXbP81RF25FI+eO
FHV5X9gNRYBtQl88sGVedqDtFTrjYzOkOyOdUkfCDhNdI/yqFD8zL5VuouMnBiX2Kb0/XtZZrbuq
p1aPfjFJW15lFh5JkhW+iYlU34PcisqH3Kqb72WZxZ096WYe2UOeya6eDwNgoSi4Dkth+pFqRvsl
7KtiL459mbp9ZWFKT8sDnKCF6bQzZJ4obQ2/RYW3rYT21oiFVLWTquoKp+PiqTphRl888SzxmvdO
4dnDmA3w7yovvCnx/PnZo1tdzDrhYsU7YCgSG6Z/PWJ4HnXgZfx4vFXEUb0YOP1yJ9MH48Us9Oht
LC3hpuqN4EWJySRsoTSUdFMUQ38hMcxbYwj81ukEsbuAtjbhfSmH2SHTm+KyLXsQeEmS0kwt8z67
9XCdd0os2jZRa0nbzAi6fdFJU4d3xGDdl8EY0S4txoORkzUYqVjsUqkNDqLY+9+oLEuOZyLuJvSF
uWu7KbjWBaO/KPLJ2k1Q1hNbEKz2Qhp70pow8rMfY+JDyGpSPXuhHIWutADt2rDrxAxHt1NToXcC
bzL1i8JshcKuy6r6kpZD+NVSKmVDntpulWToXk1JQOSmikM5QDbQ97+30VA0jtyGGR3HLq6xTTGx
oPM8fEYBGBRbGrt+eCWncOWdTGgVzW17TwkOhjWUz7IxqdVumqIWnnQf5H+i9lTDVCNRM0kmO/8h
VHCCtLWJJJWbwNBkyUUl+kJ9AfZndg5qqK46Yy301kbBky60hzROrCdS8tZ/FKUsG7dy5Q/lheGl
/nQTDSgcu/0QYikzlUlsOWEaePdqXpjKl0kxB+NbF06yuB+7sDS2Y+SL4SaUdS4E4ZRZrSP1Vgkt
voziepdksadveKDiINmjmeWRq8BZRK971MZ7AbkiwDJN13WPAf1/dZfUbVxcm+AFK9vyUtm8DUZK
5a4fmejt2FGpdP33LoiR5W/ryQQRrGfpppJ8/U+zl4TizUC/P3e7dJq6bS2lg8IqDJNStxsUogt8
ZBEiszuK6JprKqIPuEVPRP9g1akhb0faEJqNNBLUYlaiGJM6qbKw6fDUMx97uZIOVijigFU2WKnu
JDFoYOGYET6r8nUY9iHl/3TsfFG3BVUKjU1fqprPiTAm4badwqzdhmLb0+w2h8BwvSLxBkdKKmN6
krtKCmjYd5WZboVwUIVoZ7a5JncD53bWGeOrl3F8Z5uqa2I93nt91k3x0xBH1eS0BceInSZNJ7d0
WCqljPOtmUWdeTvKUy59lbH20LcdJM7vQTMpmMNnmt6HD7onZcquC9XQctsk0ds/y478/uDHXd5+
ywKzLd7EMRfMB8OYUu1gRIOXuV7fSYiPCqAPtpoAhcFtih7oRml26p5miVW5OkalTWWbglQJu4RG
1LBXaPpk91IQ+4NtpFZpQ/AujY1PWyi+b/tS4gbU0IJ8ksYajTZT0XvTKUovEQ9aNgblBXsqFFx9
KlXBGYPJS2yKvPJPk377BBCywXcjrH1N4VzwwT7yns5TigQhtZcRnHN7kXmZXD7q01Tk20mIotCG
Si6MX7uxAF5ZAYaq3c5CY8SOJkinN1ZU+RZnZEQWL5l9LWq2FJVitfMzzCo6W6vaNnJx1hktm0Yw
3LpSmQbcgijXTOJXT/f86FClHVwjCQEcOv5gsSdeWqqGYzkV91pL2SqNXJnf6gAM4aXYiIG/MSu/
Tb7mXTNIiKH7YxDZaWHo6R5wVCXdmZFoNDv6PNH0jO5LIkBE6BQzucVITZYLt5zocQTOkIQZe6YN
krxHXUxNA1aeOQzAvWn/xeYMfeTo6V4GDuQAS6BGNbNrQKqa7saBNJmOKCTlZEucVOKBlJde9qhl
0YvaNLXidFEBYVsUW920ObVE5U5su4wTLOBouogxHJJv2yjLcidBL8C6Jjcx/K0yVGgB03PQvfs2
9dL8sS1TZUCaqPApYlFf/QKpb358XKt4O0cFzLfIrkdPu6ymygqpCtbtaPdUTur3qIe2gkhUnqQw
u6Vp+EGqkGMYVjUcRF4kopmuqJi+Oa0QSOPGFOKADc6dMLaDWKvE1jY7gLMXXACV3G2VzlIOnBl9
8y4YYLdlp6z6txQMbcKLRCkdMVPSaYeHcpa4WDgb44Ue4YxyMYLjsvaNLlQIHSeRZWzlLlWbjaK0
gfZa6TIZX1PUmfDFTAfV31ssXyZP8mXlOgvLTHdQIfIaG5jqyPFg9cm8olHgfSvYHeJrOHmmPLhV
ms6vYcUKa67F7YAIdu0LCQsGlvvFfAm9S9MgSlwMYeR4nweWIrEhIb+i1dcDF6wUz1D2YRbjGVaZ
Kpi+uGnSYVNaDTle3IWJYbdt3ZXuLBsUumneYyeK47YJKCXxrfFQN/QK0B7OvXdLHtrO+ZDz/5VV
H2XRR5ctcmhydTqoM0xm7gouyfRdwbXZEiTwVqESbjyurlsp9vOV4unxle40CjeGj5XMBsH+QI84
K1U1D2xAeFuxLByz9Vyhbt+7tl8pB5/cDOZRkX5xBaJ6egIazSUfuBFgBlsteuOy5/6094EKuUGi
GlsjMDw7Bu7g9KJo7D6fz18iO3/fXv8z1BmnCkYGGR4E+Y6HOvZFG2khoWHt7xWaGmSCu1i/baC3
FLaCkclge9+sTekad+OXZBPADT/41U6suOqbG23lMn1csTv5OssyP82PXDAkaiCko9tKU23BXNMg
O270/BWCmx6COVCKgAUfj7jS8twwIspbphfvVfmlbm4qq3YCoVhZq+cC4ZeINAJtLBAri7KgMFIW
iC1k3JRWIn9J7Ck19rLpbYL0++dP8bja8Z8hfYy0WK8KJEGrFIlUCr5TN8rOjL5GWbiyKxbgtb/C
zFsPNRJuw8ueAvdNsyi6uLUbt3PL++ohcGOnfhk2nMOb/nu2W0NmnlsNbA0uzPC45ybx8aNK4nI0
UcJit0dctGLdnqQ1RMTJ1NF1ptlLmwRcGuNarAapMbVe4yi26TNPPwYXGm55Ed7NfhK2rm7K22RT
XCW76eE3nxhhTRzMAfsAm8IC/HhkVkYCQGm8Ji/obUm/mpLGjbVwZQUukCc8sUWYxcLIlZISAYaZ
PDHRmVz8Qm+6y9hR7fpLt/MfhMfPR3Wy4g3ah/ALEFShEXNCSEyGQe3zdqpnjNsG3ue+bUfHkF7M
cc3d++SEJhJ9M2pvlHvo1i+OLSqR0SjUfU1TS9lOmebifrdtk9KG1gKYKVmbyHmijo5J4lEhAvWO
tg8okcXzavJRb0OjYiLrTXqt7AN37G3VHpzsWnpLt2vCmgtkxPzgjuMtHhy7WSuSiXhB6xSHYhu4
yLJx4trahexiJ7xy7C6AQafxFjsta9IiiihB2u0FDKdDeEmjcOt/FQ/Cq/+lY4PLdnYVfS0vhxU9
pZMtvhjo/PMPHTSvFBVl8Bho5UF5lnTbNNekls/sguPJXOzxGLpJbLbEKFR1q5sRrZWrVu3sUXBF
ESjqTpDeB2XaeI2y7zzrEKpr03uMaDid3nnjfBilpfm0dVKmV5mwZS4poCVgXrjnWPe9eeUNvsOt
URBC+/P9eHq4AWYGz86f8FFoiR6HFSyocaBYsEmVv2k5lxDtRamGlb1xkrzwBD8GWTzB0QpHmEzU
D3346pNX7U16IHaFzgfXGe2m9fOtHNTbz0d2btlwdKLQSvY1Q1yPR0bjs+Z2yMiKhnpq+aoMXz8P
cH7q/g6w2IB6LgahEhPAm/aW9ahb8OKalbV/5hBjo1s64iGzaciyhcvryE8wDGbmaBkjTuB6UWNH
GVsNGN0QPP/2iI6izc/xwxoU8CMvdAmuozGmz3UVbKMpcLIyvvs8zHzyLk5KDi+8kgDOIpu/fKF6
XpSMqpDMXG1pH8tc5kEBFBdCol1oAkUASS9pVHvdZdbnK8nsmUUBrh4tDeQfAK8sC+xlEOKqEHH3
sXrNNbIKzuOaR+kvndTF8OYEXQaYxMY6ecU1teVnQidXtnihbbXn9KJ7CDfWpv/hHaa9cj3s89d0
1zkYDca3vpNdUENRdwjO9muCrmcGe/RFFtsuV8Hbaqg/2sL4s50e6mgFhXX+86HLgRMGQ780fB16
uRN0bIdsSqt2qvzQ1bWX6lqE5RYL8AiVPWrIRXwfGl9TZRWkMH/CycOiEDTrf4MYX2K6wn5Q40Jn
DJXXDq6it1eqMOwn7MRMz5rzrbsu968QaEHyPzIu/dh/qJrp7fMNcSYpgg1Iy8eEhgBpbT4FPuw7
aWwH4AF8ibBPN9n0ZDZYQk6ZnVgr5Iozx8lRoMUGD70qyDsUD20heq39EpTPzwSJTt2kevbz8zGt
hVqkX75WhgYltspus595w+tMuEl6HNni50Z8+TzUmdfLx1HJi/aqgXi7WCuMSom9S0OnhA132i+v
moIKDqJv+Zrk0LllCT0Lpo5BZn5ygGm575eiSsCyu0/ld0F5/nxAZ94siH5BfycGTKOlAJteWLpf
JH1lc/1Mm5vSf2sAfH8e41zKQxDs+gBSwqlbOtpYEVSi3oeB2XbueE2T8YsS+jvsV21lNKiaYdMo
XqKQ048lRR/fWblWnZ3DD+EX+c5MrlckvaV7ZtW2LP/MjVVlivPT+PcIF9vKCjTKgAYh0iewNvWd
8ezfhZy8/mPzJG2AGWhuv///OXQ/TutiiwXCiN2gStDA/LPMvtXeWq56buI4J/ATpdRB3jiP+sNh
gSBcho3svIeTDrvFcocCx4rqz7mJ+xhi8WyaJog7kTau7QUvongp+9dNdv/58jsNQc2DShbSKZBZ
SG+ORyFZiDm0WsyRh5p0W36JzNqRy3gl8VyLshhInAG+w3CN4kOnwO8iQevo4EjfPx/LQjt+zt3n
wcxEKmhOs9nr8WA8UUYZ1IiYr6voMTnET9Wh3uVO7NCP0e66TbAHLL9XVq4MpyfscdR5oXxYCAO9
VJp68+DwqFcyfSMHKcjiS1nQbMuo3c8HeXrIHkdbPLBAbQpdrBlj7yVuNQHsjdOrsHisy5soEu1M
XIMvnq7zGQaBdi9W3sDtl6kvRjQi7dgWu532WRnuJ3mtUHxucfDgKFWBYj6t8gm1ZZVRRgBNLQ8q
ebXQISubeCsTdyYMdSl8rxDjo0BgLu4h0yB1kYjJlo1lbuiKtQHsLnnAmnX72w9oppJbELjJJPAc
Pl4OUML0pO9pa5bSlaaj5joOmym48UbJDtRgj8HlyuaaN89x6kSPc9bgxlmWnTxjcz6uP63q9VmH
Cyheb6abJgYdlldJuZMBt+9iq1bSlZmcP/CTgEsordT62czOpBPlP2nlQ5PcmHKPquDMhaqceBDs
CF/hz2f1dBX+Rw0U3KY2c44Xy74DBqDRrCxsLf5qKK9N/5v24PPhMavpqDx9UlB4RotprCPSANwn
AIhsp628KXfhu3hoXXWbbn3XdIzDb5dMjwMu5T4LoQE06M+t7LFwraZ1fH3lYnC65I+GtCxr91bo
m2FBhHQQFOCNXUv3oC2SsdzkphH+/huRcFBBoAexvZBpOl6ISuUpcAyZwUgYrmvduAi0aOWIPz39
jkIslx6qKEHgqYQIgvpN6ic3i7JyX9bxi9f7h7JTn4qi/vH50vvlDH683ikA0xaA5w6Im7718bis
VmsBObWsPdu8U1M3c9PX7tLadM6wiSN7elP3vru2Ok7fKsdBF5MpaXEfZnPQNMK5gnoTp9Ym8cFf
DTe1Wa4QKc5UMT+G4xZ5PEY0tWDxFOyvKC4NFwWmg6gX9x68UWRh7IKbcZ5ZL6OQPvYlqF89SgHb
ZOnK2Xluwc4EXuQlUErjmD7+Fple0q6u+RZh9V51t6byM+3WdP/OLaGPMRYnSQGySiffpgCGqYQN
WkG1WT86EvjWtogbma7pVNilbu0+X0bn4s5WDLPIL69ScZED6amSj7WUFLYqA1KLxRtBN3ZCqjlS
7iVOUz+F2cvvR2QfUnLjpUDtbTGbo9J5sa/phd2GHbgbbG0Dh973Xs/aiwlxH8tM959HPLeMZvw+
/Umdd6C4lBevtCkvof8AqtqMm+hH/Gq6hjM5oztdiaIdrUzpmT2C0AP9ULCfeH7L888/ZF5d7FfT
MLBHquxmir+lunmQ1Xcl+Ckh2vH5yM68f1iOECDhLiJCt8yCPE1Q1KHj4AGak/z0Zd17Dup4WMnG
16LMa+jDgDw1UHxvJEpn9Ji5sFasau0RnZs0HbdfWMUzqGaZB5WSXHZ6XfHa6WpscDGuaoHfVFLt
uWpdaYITTPUU3SFvF1uPBjqz+SPiKHm0G9GuQXgUEOTXxgxza5cPvvQnRZsc0TUzV7OLSkErF4sm
JVnz2Tw3MTDdZrYnVrqYOhxPDPo5Ee8tBDOzVNxnU7gVxpVi6Dy1x4f8LM3DmQNF9Vef8TiCoubZ
pBV+gdyEsukkBZyFmA2Hocm/e9UE+2LCM1UaD58vq9Pc7ZflK5bQcKGgCy5O+czyusLAfBmICBSk
/FkPvrbmvaCtJfGnBytVUDxaZgMF6q7L5dtQgUwkiThF2G/K5LqW0Gcefv72YFDhF1lSUEEpoi0G
M4VSZkgCUnblVLimcQ2YcT8VoTOOK2/kM7Mmy7A/0aRH1Zpb/vGzSqs+BUoCCEuYYHCAowazuJ/q
fidD8vh8TPN3XiwLmEmcomSdJNnL3RIFqVzFPTyhytC3IziaJGz3qSY9deq4FWgPtU17N45rlOGF
ONmcjYI7R3mfGjltNXhRx0PsZCMUpCREEmgnvBTbdNfY6B094bP6+yuQQDqrArk56UR7ZfANeZpk
AsGG9rYaioFgdfUAdozX7DtrlNzPJ/TMSsTfhiwe9iHIoGWjSwMkqEqlkNkehKAweMGjwu6DlaLW
mQWioBEAmXKOgxXh8ewN1pjko6lndpgO3Rvv+cFH6ll1zEml9xWtWbGcC4cXxFwhRDzipE7YjZEh
4vyCf6pajrsgluoHMqgYTahExJ+vkX77MgSwAxY+AlxsgJOSITYliZYZBtofSf6EDAS+F/Wadtzp
a4IYTB1GIb/8OBd7bBiiaAQnmtnczaV9G9eyW+sioH/LtxD/JHF5Kzylfvh8dZye89yYeb2ikUw3
46TYUGqdr3glh68vFI/Avu87WVw56NdCLN6x8gCeu+8IEWvRhRrpXzQjXhFuOV3jaIfMCSym9XAZ
l2TGLO3MIJfojs/y2JVXXKKXAETw6+/OFcpUNM8QlIY2TN/ieJHXMk7yHPip3XnagzpCRuTGn61s
19OlTZC5QyjNTPuTB9Ib+DoVI0Es1JyB59z54XgddcFrDXry8/Es5G7mM48czsS0b06xTpe11xnN
WJqw06Qkkc0rmqASFbURIcj8EAol/Lc2VTyZe0cHqQH0dd/QasgjfiGvCmDsSjEO+yAOu6e6tQzh
aarlYLysrHwSN5TO0UEQBoTF0do2BNkth9wc7NzQx2E7imHT3YiBOdQOlfrRd4ZaEmLHEKNSuu66
pBLcqBJStEXktn0f4Oz512yQ2ElKIdG3QdsM5R41MXNCARWgr61IRShiZVFBm/x8nk4zldmGD6o4
qmsW/bLFa7YqBoSSkb6zvUFWHAFCl4OGBeqF0YUu0q2CRqTbmamvVkjOLGvWNaIbyDqSsSwRnRoW
zlrWjQnvJGWrQYR18q/FMx1Ulw7MbfwSceI50sr76fQcAqNEhR1xOQQlUX45XuVl5+cRwgYQV0TR
zdES8Lr0oMkQ1JtMdWFerCz4k+Ph101pbvErVNVOFjxSoWaDTxHUAvRrYxm+zkrv72RHEQCamkhL
iWIkInbHAypq+LNmHFIsa82d6nbhQ1N8iQCkf75KFrRvdtMcByu1meA/o/IWB3glekMNlgVy80tw
K79VD9NlsC0jV9p1m2mTu9gGYVj53Trom88jnx3gh8DzDH+4xMSg5AN/IrAUjfASm6uqR8Ogjjey
kK4sDlnms47Ss8UgF6sjH/Rek3tiqXc6jorb+kq8Kt/lYdeDRwU8N75Yu2iv7sdLOEqi56TubFK/
W5PkO23i/foeFC4wd8Ofc7k1pCkZ61CnOei9ogzk7+tdusues32zqQ/+S7hdu/mebMVFvHlePszx
EOd9F4DfAFLAnSF04YU5nRes7IWTk2YRZbGEUnUE7Y7uNcoEu6EQbV25KkGKzJtjrijkv433nePR
i0TfaLZt/SVI/mFUSLdE/RDw8cIE2W0wLyer3dSi5Uyxvv98kZ6dwA+hFkPDzryzjJGhyRNY7uAB
vpOTx4//syCLnVCgiz0pc5Bw/GaIb9QQHRAFn8c4u/TgUHOD5KIgUw45Xgr4ezYowBEkORQHeZNu
vINx1buKI9rynreW8z+LZy0qhQPsLdOXOL/Qr1V31SHdpFfirfhAm1LY6Xt/K61gr849qg8DXOpv
i1RlfXSLseeoflamtDNhkUGIW1nra/O4XHy4JlhlAEWe0pUXOPKGhe5Yb9YV7FJwxWj9369M5Lmz
6+O4FkuwQ6ZKLTrG1Tv9RnXAtW+ry2JTHmQmMV+5EZ32RtlbH6Mt1mLTxwq+0kRTd/4+3uRXxaN1
GW2tzeAE94LpkKg6/rZTVpbn/LHLAxrxE95zMB6QMp9f7x+2tDKpo1Gjqmcb3iHVLHtMf/tCib8o
fT0dwjbWTOTCxxHaMUh8ZAmApEZYZ5nPU9HjWtauLfv5tbwYyFGYxdOKwjjHpJEwQlinig2pAtfg
WM4u9VoRYJV21p3SdwLy7Co1iQi/q6GvAJ8V8ANX2jpnXrCU7mZAJb0w3vOLR4nsG9JP5Ch2yaGl
g6D21Xv+nd106cqoTzkn8+R+CLV4v5b4KopeT6jG9VDOcUzNLmRbdVhAjuCIFNF9W3Vrl03yNN1N
jmePj+k2eV89dc6OWdMNUhlUzE7SwCqMlaAFqGCrrxFqvDuOudu+caVrwdoET/mhcYBaZ86UOfGa
2ue5TIpLkEz9F/Y24RcnrArpPMm44duSZOuofGxlJ3BM3Qk3wx4VuYN0ofo73ymc9S7Qme1DaABx
sB7oq5nztHzYPurQpGJZMf96VhwCSbUtbKlWzqGzMQCA/lI5pmCy2KKx2k/iGDG88aI6ZG78Ouy9
L9HTfxqfiu2l9lq6dOZE56YnzQjQuad24uVSxlbXeR3MvdG36/YqUV684PHzYZ1bMBqDwhAH1zuc
y49nTmk8Ra7+N3tfsiQ5jiz5KyN9Zw335dCH4eZLuIfHHpl5oeRKcANIgCRIfv1TRna/Dqf7BF/W
bUSmDiFSVZlhxGYwmKmpem3hg6A+4FYWGvJLakfEWJNtvDZ97w0tjghxitGgEuJGhFsgsdcmf9SY
veJGr83YeyOLfQAuHlC/goUVfAf5jZNPz6blxaa0Hj+etKtmNCRxQX3xls86n7RWlI0JUunC7zwF
MbtB7sFbCFwiBDdWBnR1eWbRcLwn5wVauFM855F47GDJKB4E67dq+2T3P5zVwsFlIhUezHpnaLEP
lMTMJHD1ha/j3rO2xWbYK5vch0zLyltk5h+5uCFw1c1QDA96qRdQKo2aoyjwUs0gjVHeOmbujNDL
8KZt7vbOoaZotTzpyLWOcWIP9aFNypm8oPP4sdLRIHrDFZkc0Cttf67H3nskqc7wojGy6thWzHPD
Fix3MWc2B5KEVWByBU3ivUiskSMLkCXp7cR6DdpvEFCV+C9uyVCzqYxta9IaxNKpqEBpYIgBaUqi
awACCMjjmpPSvrop0tvgLenQXmpbaXGvExtNdl7DOPAyVupUAW8K9TuapfHMStAwYPvlkKPn2x3T
yUQDqguTsmzZgHwXHaaA57l4aG07OVIMNgcNEdSTta4vwYuqOQwiN2OFrPqYi6r3O7VFFP7nWxmM
YrN8HCAdEF0438oeuE+ANgZFQDYLAqipnW/BXgWpPHBAfWzpmgMAYQxc2UxIedESKiU3vN6CJa7X
6g9uZIO6awe9MleyipdNfdjKLmI4dCDMYKnlmWnzJFW8FnfgECcbiC+I5+y59bW9HZs3+rc0DUn0
dzw1WAmBfkDSHtWxRbDf5lYLUJVTgJxFjkHv5XTvgkUl0gs5ff94Gq+e1Lm3FRToKFhfcLPV6E22
ocFSAGimx5Wp3fWdc2RJvqcde9TS6tV1ik1tZzcoi6wFkdfWEAg3iAkgRoX+92K3KFmuIk2I6E7r
e+jFFxs0/K/kfa6YwGWHbgdo06FAvqwk4TrMO6gEQDKyw9kjdgiCu79xlcPGW+J8TqUuU4PZJMFN
ADIJPCnIky7DFvhHhGk7duBNoGysoIjdaGXZrtwZMAR4DDLewE69RU/vQpSWVg3a+zAuqwzE1/7O
uFFugfu2IvTMB9Vn7Tm/726K14+tXp1MPN9RA9FRs13CwcCYAVoUFQPtDO++qRNQ97CVOsG85IuA
HzlHcI4j0EZaYgmeotAfc4xRzgFEVQXWWCq+NMCBoBDjZua83bj19PDxqK5NJa4P8MXODfOQ2zz3
WUOmFXlXgNEA5c2vcPR7AF7BCEFB3fCxoatjgw0HpUVwEy89iVSQNXYnCIhljgCVzUTRaDp5XxVW
Pmgt7SJNjCtvlqtDQ1UHbL0G3oHLembjkc4ySswmED6BSadD7llgRepX0jpX7mDUg/9jZhEn6QJM
OKONyDIT4jhZPRgPEtaEHFDIEARJRfzxPF57VaNRBDo4UMjANC6TudPckwMxCQCaq1D9hdTfENov
85n7XsoQqp5oroJA6hGUfytH/dp8vjesn28VVQXjftvDsJOAdyht3Tzs3exEdLIyo9dO2ntDi0DN
S3kjJg5DxFJiXUIqdRL2mu7wZa8WcDzvrcxf8c6JAMSkZ6ikFz4Pi1t39PvQCw0/vR1CM/Bcv/xR
hmlkh+yQmoFpRjLUvrIwJf7/wJ9dHzAgjOAJRRVgiQO1OFR2pwqfMvXASE0VNQJhtDdtZyFQ0dkr
N/mPQs/B8DO5LKLU8G3wqfRFO0Uay1JUSenKLpvfl0tPZCN78q8vWgJFezHYOiRCCj/fZVuEc1tr
o0X6di2nfM0pII5BAItgBmCHhffRrUbJIVGERApIHVjebnrjVHVuwGwDFbOV2/7qLL8zNqee3y14
WrSmbFUY00GPx1GNBVNm+PHhvHpEUGJB2RJqmSgmn5to4GXTZpifGONr4omwJEk05WvKt9esQBYc
NaoZh4b76NxKl7EBREg1PM607aG0WIygjx3X2oOv+bX3VhbTBWX1hHsdrEgT4lAiUQCXJ9Vo30uD
kKMKD7TiX64bxCPdctFXhdTa+bDcwmmZxhkCIsJ2oyUORooUS6dETremBn7V1FwLg0rMDFRcFMRA
ODS6isQ6QdEStKdaBSpAwQo71iaG+i/Kme2a95yn6/xEgQsaYF5rRhlAK22Z0UEsxsksWuACHcmx
x21ljOtuAO8Vj0qq7yuyFpu9DePCJuQGUatHkHvBS5BI1ptqXiJOeuwz8LUHIygs+O3ooQM18l6r
I9QHT9VTKkKPAqoZVwA544p8zh7XQrbl6B1U80EXBFWRmcXmYsuapa6AzW8GadbQFR1CEAT3+gBJ
XQVElftZYeTPDuLS3mLz6u2YV6RHsrCY9NAQYMD8DE7fFSPLXbQ0slhSVhSjBAKthlJX8qCP+VYz
5T5r6W2T2yuR4cr8uYuz0ZqNlqPLBChNz75zXWUrOWTiyySWookBJHucpL3y9lu6S5CDePP5n3UK
8fpb5hbqpqgVE3oXPpFNDJjo98StP//pKuHRBUY4vCtx0VxQxuDFiX5pagFWQMaTnrcdNoTzzQIH
38d2LocCAzNCGMwjaNRaxp5iVNsa2dzKZ0BJcFyqLrRwPzZxuRfOTcyf8O5yyTo5VsLSK6C4ncjh
cmsiad2mYIH2ik8fm7qIAGef9X44i1uG8sZWO3CJvYEiqq+eTwK2T/cgBc2e0DEQgPEQ+p7rFee1
Mc7//90YE6tqc4C5wQrHES1l2/pUbZJDf4OirBdY96Dq27upDy2otTDhIg3xe8TgC0C1ET+XtW6w
uQ5p0WF2Z6aa5oGG+alUfePYRmbMN+UR+da1NMRFcW5pcxHuutnggKAUNnk4olbWbRDubq0INZcg
95Wd8+PjVb06uToaIg31dzPL+eRmeguVtHkDuS2k1CcrNo3kWabGltM1JoRl1PV25+E9hPotYM1o
Oj83pXpZWREFoKfatOidk1ZH1AOCcSp/ZDkFRWkn1/RTlhELLKLHfi4ooJVFu6AaARmsxtyKgzvX
AZVtzXEJgO/9viL2mrLFlWkEyAVgYMdATgeu63xsvDBL0OvBUjWAfnUmvLdJSGga5qNc8SpvzeXv
r9d5VDP/wQzAhOrKMvXRe+XYFy6wYHM1td/xEwMEI4+tuIhm7iv1EanWDRiiAFoivrxpth/vmCte
7b35ZbzEWsDiqQPzaVpOEWGdEUpXZCs3z7WlQ0Fj1pUBoRKe7ucTqnWJzUw1RY5X9X549WChEac8
gMh0jVbv2sohgzS3SSJBry0RjC0TmsNd8HKyrIttYW/Vmau5a8iLW1hrGOtrpxsyzMDVzS0jyHAu
LlRjaF2wHMKasrX3SRFmexLyLd1WOxShNF99hajBx8t10dM1b5f3JhdbswZNgQALxVx8H0J5Kxq/
pz7wUaE4MBCJoSnd9NWbtcjrymE/s7pwY1A1AbBbxUCdDDeSYkxPg6nemBN58UoJnYTJWekgv+as
YXFWMUXa8fJ5omXdoDbm2zin2N5XKFlCXiaU4RTpvuqvVyyNeQzLg/je4iLaM/s0maW9S9CuKJ+q
r6hgBGmUPdNHL/KOXsQ23dHdkZfyxdgnvu5jpoM6JE+GD5qPEPWNZ/JTBw129PGCXz057+ZhER7a
YrRkY+CrIN7m1Z+4UceyZStO4OryAr08K1+jE/Jtn7+7k50pS5ndwgiRqBRnRmSj0CHzz6N85cUa
suLqiAB4wFzP7SPLfHJqlN3kKS7KDiYBEXQTuMVz7q0KeV8z4+IdaGgogTsXHSqVBCNyTt6W04qn
Jsr24EmPAMeMx5BGLdDuoXj90+INTiewdPZcGwTV30VJWjH0lqv2BCvEDpzJC3rITqTumkzXFaeN
cgPwZgb6wucix7k7bRSZJuDEgpcr3c/OVHxjWfX8x/sOgOYZA45RoCd24doSIXjWgJnah8SJX5Bf
CmRljeHpYyPXglAHwgeYMfTFoE91cS8oXspE0kGKRN1nW+76NgvagxmVp2zTRu1XfgulFLmTN2vr
tGp4nuF3O37qSgquexh+gwSDLJ1+cgDCNAlI19Efy3ZNDHZ63+zvkgf2bWXUsydZeBoHdSkwSIGe
AFHR4kxnnFcF5VqJvJgVO9+qffdgpgGaFca9EmSBGuthz4Ka7EAhD2XEtaD0yu5BJyfwiqgyIlJc
5i0SEDayFlUCaPpYXVCqkiJcnF4+HuRVI3iiu6CHwVt9+fArMHuAT7W4MYTlg54oABzE/9jEPE3L
acTr8r9NzLHAuzVMG5sR4aEb5w0ZtgdDVmzG6mp68YojmTNxSP5DuxJV0kWirHFyYGh6KBB4ldME
3MwjQVC7rKs1GcSrmxLBi+oZEHNVoax2PqCEqmXezeJpcs8PM5AvedIehiToAyhu+DygP8kzOco1
nptr84hTDpcFfWVQBi22I6iBM0YMXvpFfTP7Y5AjBzXEog1yA30ViHJmkTWIHx8v3rX98c6os/Av
AvI9IjUblLnFs5bfJwZbeUtfNYCiFCjUPP2y89Kt8CszBctm5uMNjsOdVCp1ZQdeuTcB8p9dMZAn
M8bqfMEEiM0FUxkOskjuEvFF91IcpT7oJ5C4lH/j/YOnz9yEreGSvsgL12DLbzqoeYFqMdVDAu1v
VjZ17Fbj3cdrc4FOxzUG9IGDRjcAELAtFjsCRPg6Li6l8OlhOhhb9678hlK6uUtwB2yRSg2ynThA
rTounyFBafyQe+dAVi6gK5E8HnlzB8D8CWCZPZ/bwUs8zdQwWq8k6clCRz/EOBQbKn/NQOhXInRn
jS3uWnCNxqOZoxf/AJi5WE+IsWRFVoCH0b5Hb3H+gwR8vvy2Fah4EDccnGFXhMqObD6e76tDfWd2
cZ1TlkBihsEs1DZAZLkFj2cgrV/pnzapvS3r3OYOygR0qy3xgBArNJmapEDBq+jC6Vu1CwjpspVg
8oq/RNnCgh4S7OBwLDYPZBXQ3+NiNFJR77zW3puTdkgN7fHjSbtmBmQnYAcASO6S9kSqg2kmjoUK
pgAYz3Szn6RsHR9J9xUE8hVHgsw3WMCQYERRYVkomdLKIP1cxar0PXj1fdtZq2pfWpj1VufuQRBK
oiCziIIqMli1muUAq0xPrXEP3NTHU3XlMQUDuIdxihAMX9bnBwgaqG5W+H0MZEWQ7s3Bz2O+tY4e
kO9aEaXx2p7WLm8V2ETVAAx3FpLKyxhV71MIFFIMCpwN32c//1CgzoTc7G154q8yrm/5FzC5sJN7
06U36/3BF+hX1B3PPmAxq7yWXLY1PsA6ySjbTjsUhdize4d0d+xtuqd+U52yk/uwxpF4eZrP7c6r
/S4smXpXaHUFuxm67nL3J7iUoHhPgk5fRcBe3j/npuYz8s5UoaNb05yHaN9DwTuQG6iPDt+8B/Jt
CKx991TfZyf2TXkaVxzW5dk7t7uIvNqWgkEf6jq+tKuAsk8iUwN1WsEdXcmunFuZR/9udGBzA2ka
hxXB/QFxuQ8g3rfus/yuf8pvAM75tlbqugzA5jYUuKyZuw7ncBkZZyktPbNAqQtXuoa6vQx75Tgd
gIuIoJT+pFoPnN2MIZqxwj8OyhemF3eAqoxVSi1U9rjOwsF0fU95+dgLXCyajjepCRg4sIVXoEdI
DOvMRacSMn1D6MpTIklEpvs/N4KuXjxsHNRFLzKnAi23pTTQs1YSSL8ZUHYYzfwJCkZrwf/FKcNo
kEFAvQd5RRRhF1tf5CzLIFub+w7k5B87XeoGupZ15ZNT5skvS8g1ovtr04dgT0WfN3hp4KzPdyOa
maE51RqQRIM4nQamQQIa+CpfbX+cF/rsVYOBIcB7u0GRtljGlGjYZfYwwQ41XiiKIkrVRjVnJ4fX
oc2VU9ehQdbN7aciTfYZB8knUyGW8vEyXhR98So/+4rFdtTG1FDQpYvpNR6aHIJjJ/1+CLWw2bgh
HYPM2eH500lf+WlCOgGvvDIcojYg0Vr+6/IeWXzJ0o0nmSK5jS9R2iA/eOSZlvEY2UGzscN22kGV
uClnnkT5yfyUonfsf9A5dnE/Lz5h4dGVqVCTSsUnjPdtmG5pDJEW5VMfeJs5DUh+egfTWsl/Xttt
4D3xwBIyc1wvxUW1JiGlZeMc0TIJmuqXM6GMM66s8rVxvTeyGFemaVBbTWAEhNlokKQRVddOzVUT
GAQoiNCFBM7R81MjHS0B5Y7MfVcSO6oUJwU6P61XroprzsBDzh8HHthKpPzOrSQqwORVOeZ+Uisb
x4knATlo4wUCSH9nxt4ZWhwLgDtGq/YGzJhj+E56rwA1//HJu3YHzaQIM/AHXUNgDDwfS9EoVpq3
mDEL6mRamL2WB5P7WmwjIeQjcgsbe4qHyArWa7MXeSlYxfUH0AzuiPlJe2661FwFwUSPxfI4h5MT
1riFF1BiJKGVvWdAQABNxHLbW/xP+0TmfJiKNK2L2sWMXF1EFBOzcqahqdDv0rxBxpTELMOhdgzx
sDK/F3EpLKHLAeCZuRp1wShEbEiaOgoUGmY1jxfFL0N2VAJtkz45RwSHP6xoxPTq0DD1u5thLfl9
GYrPxSIgc9H4CsWEi9cRcwEB7nmTo36TQLA4oHG/1U/lS3KaIkAxt1bus9ePh3x5Bs9MLkt8HUut
irUw6aYghqh/pN3KU+yagZkBFZkJSBAhdjrfN+hx01NQCsNFq2To41r0IwQQk1pdo8C7ZghdMdDo
QGsEUsaL4wfF7QwcNSl2iVE+1VIjPhsBxPh4ui644LAXARD4j5XFjQNhAXD0KLDSoLnDSieftVUw
tX3ErO/gSPUt41eb/ErLzqcEHRpTvGJ/9lbnEcC5/XkW3sW90OPNkRGYRxlMMf1Rzi22FToLIEaG
qCNay3pcXjXn5haBDTV6y+sYRpJZN5O9tSCrvcb8sWZicbqlLHSnTmHCEZtp53zJq+jjObu2MQwT
5ZDZc6HGvFiybnBGLylQoigU9lJ64O7CZfHzb9gA8geoO9zLFwEgBFrR+ADWFh8VrJsKfUgj1//O
MN6ZWMwTS8FdVXbANUAaYdODCsY3IJG6sr+vLQaocf57HItnlVqWRZXkGMfIm60mZFBIJezWSorX
VgSFKWQAcB8jil1Y6Twj4T1I+HwxgKOrcHvPbz1jJVF5xZcjwQtpdCRm3u6N85NieEQrLBA++aC+
POq1+mUEvZ6jgUTAhoISmhlb14gqu9p8vBMuUwvwEBaI9Q00G86AhoXDyxNvgowr7FqAMJlKZLvo
u89wN+dfbSMyTzJUQ33r9FH9818opj9SZf+/Sq6fybSf6p/0seU/f7bHr/X/A+LsOLP/+9/i5xfS
7P/nV0ogzS7ar2eC7vg7v7XZHfMvdDIYloZWZygNglD639rstvrXDNdGjhDCh7ifILH+b212w/0L
iqaALyE0nVtXZqLRfymzz4ruIEVD4g+4V/RHALHy72+7++2roWiP6b4uzI6L8MynowKGutGMKEJc
qKG4s7wic0sdVWErSUQ5n+DOB0OR0INTCxoRCyy5TTR00yTLDZFSzabvtS4M0fsJ2LiSWXAb+sl6
09T1U96xsvxsNyoZf9J2SpugBLWk6nM+JLY/1p4UW8Dc8j5omVO2MiTKoIJTBmLrwy8P70b7gYN3
i9zNhUlo8LqJo0LaCMCrB1tNGlATelRDk3rboPQDFJRm7kfFdMWpal3IiVfaL6+bUgu8gtB5LxxP
8OepBxBsR7jTu742CUOPQHFFweKRCN5AKn4oPdwtKquDxOOTt6fQHp9OFLUZCmJ2z0y/IvtJMjDd
0bQbjo6AqMq+rJWqDHjpmvQWnd52fmc3piojFaqo9X0JKMMIWnLoot8DhjaRfU20rApBSyh5XCp6
50WlNae6M9UVaUQtDtVSD0nJwMjTCnLtxKyt0NAK7t47aqbpR0lIGpSmChlam5K0+JzbLGk3rB+U
6udkQO/+kJjCzk525VZTCDnyIY1d6VL71OPv5o/gTrO60MWMFqDVspH6yNxB+0FMYWqhpfWeGpdp
KSkezyqB3B/+zJcEQILszla6xDiqjKjqnrW07XalqqZgx2pVWvqV45b9jAYdKp/yOQ7hmPBfUhFJ
ElZpzUB6qGe6/YWMYphCFKWMFkTEYoKwdaH2WhP1igKKHaw3WkIKBKXqTcqzAcSMCgjDQCzU0eo0
jmA8Chl2n9g6RQO6AEsWGt9ARboh3wpr7IQTpOAQhPgWQCRS9YXIzD40oDfsfAWAgGZBCb1tcyt1
nT0XtC3STcmlUPcQBNcHINWJ9jB78d7XG8xdgGIW+IPtZtLBSFDqGYmMkWpygzkCD9iE+YWG8wBo
PXobwQt7j4ioVCMvM+uAlgii41o1nR50VDyteZDZSfIqLDnaEZsYhUi1Q6Zug6njXyo6kWJrj0y7
sXnGs4CrXqc+eLQQ7L5q1REMsgl48XcA/rlaXLUG4ZukV50ubBI1sY8qmrFEnOoSJJNlCynpu5oi
GglsTvo6NOt0Fo4fan6XlXIQobA8Um+9GkLAG95M42MvpDncuDWEQdFtOJnKpkbGH13EWIZsl1qj
egAwUMkDHQT1T1rCJsh3K9CmDJumdJEgVwy1+NUQ4wGLbrh4GJYDCS1otKO3Rpc82WQohXigJOh1
8/PAMpQpFJcRvlf1UrIQBCtGvWkHuwORD0DBbaCpgDM+QbDa+TlJ2WfPIG4zgEggAD7jIPJi6IOG
TinCThXqsKBscxzFNzUqk1u1aMDaWPDJhP40HbLmVHK3l9FUa6aIQSGdaHErMoGGqGns2sCeXK0I
Jsm9L3UpKHKDjXATv6QteP6rxNH7SGCeJ0hP25JHbln0eBW1RldEDjqujbAQ1Lq1zAnC8ZxIvdpB
lgNhUZsp0L7m4HPWQdMFcQl/tO3aAfSPSkgZdhBsDqDpDIV12+oh5D3CZxaRSwv8+SpNyjTQka40
b6RmjfUxK6D5HdUAk08PrecK/lrzCZVv0XTVbV6kEH1X1OxZG3PZ+lC3Nx2fD6azo43ifDdrk/6w
yzr9oSP5/73JLZCRF/DhXpSr0Gj3G9K5TWz2gxgPOjdpE+GmSvPAkUXz2cjRq+zn2JvlgdsUk2sO
SQIQNOtYscmMcgAtnyssNzDrbm4KzzT+pWHIY/tgODTLjatXHbp3pCbAeVEOdnr05FCnDzm3p/ah
Ix079J4xyACB2tAf9cpo8bskpKT9BGjPNsyKjvSPLRxeBeBX6klD98dSR/9mSlK72RleKu1Atcc8
D4YO4PdfxqBM6RCkIA+joz8KiDk8os/b1W97S6u0eExpAezK0FVmBcfeatq2bXNVnppJDsV9J1Hh
3nKPe/oeXFMCOc6mtHRkvrNseiBcQi/LqJQ2jTP06A57qyy0ZKt7A7QBfIVW4FSkduc0uGRahWKF
C6XydjnkIyScIYVwU2VPOk7B1MtPkyWGCjlMOPFTJQgewaSWYS71FOC9rGOaj9c6grfRbltcFWWW
h2JsGAkMWgyQM+JdBfQHjlUa64oB6e+86SwthudylABq5SW8rq3lmo+2/brZqNIwvcBUKfjNHMWa
nFCUyBqhBVxr6q8asqpj1BgKlSGe5dqzouUQhWDoiqo2JqVDujE6yfsbC4etOVSpJslOZIgbAtFx
8yWpUvZtGB2IFmdVJyUgmYLzb30tFeKXmVrp6PTltRP0reXWAbDnLIt4mRPjmCd6VuwtTWQGwCRK
XmjfWKJV8DUedMnA2ACYi/Qn6DVz5rd6zZAz6HQtoahIJxkHyW7F2caS7WD6Et0xVoSdO7mhlbRm
EnfN2L0Odc0fjDZrgOWvUkcQv0bD5+DXblMiPYzN2W4aAwX8He70SsZ5n9UCXJZNpn1LW12WJ120
XrGzFN3pdzMKXO6FwhzxxcMfQbDDPafYUVao5U/0F5f51i1HNoaZ49FsL3tZFWGjSVvuVBUt1tuO
KEp6ROPy6J0gT+XyUPFyne/xtE/a1xJ0RA2g6oMCaCsjjWBbWqQqCXXDbJwpMAuHfRpoMpJbx8jN
dqtrijY+dkiOY5+1QmvVsJ4pcDhgHxn0YYOS2RbEylqV9M3nNkWP7ehXam+3j4OXW7XPhCKUeARR
qEA+ptYS8pjVKsiKqdbgU9LWVPsHoXjS2+aN8ZRmheC7tnSLfNfYBeTo0WRVA81I9brABYJOAC7u
kx5av77eqdisc8urdexFLVnU20T3XjJPHStfdSEq6CtyEg/gIPOmExMggNm7HG1r1EfbC2agcUaL
xiPFm+ckxNC2fkHRcQ3BWxSXNyzzMJgSOVjD8yEca5BIMfUm3cOrtt5Ja4uG7KjNCw1Xu0mULVqa
S2vbEPzqHbXslH7PR5bpus+Mlr9oXcvudFK3Ni6RFAfWbTL9h3S8LK7Z1HURsxuL3VpEQY0xl2pV
bvvc7Ti2D/ZVRN0xT3xqt7UWenbpwmhZ6a/MFiKPstKj7lEICCtB15kmPMaZZN2tl9CZuxK/dwyq
RlZuqOo0NV6R3Hfc3aSDmHADHTEtf2TMMnTiNyWpmx+Oh7G/qhPEgKE66qDrD+21gzUc3AR6ELdc
OjQBQ7l0GzegtiDDXlqp6MK0zAwiwqGsvepWMcqencCsjEgy7CZmJ6D2sWnBHzqNd3ncsX5WoiFq
NWi7pOisATS8rK/K5+yt7eiBIi89Hhm4XBuop1cduVdLr21jD8uZ7L0JgcAmzTnsZgMfO+8G7D5u
37yAGp8M1S8CjlUFBZTRbuzkK2oOuWNAc15HGvTtYfb/X6j/AAn9R2/UW8bl1xEvUjDXtuPuxz9/
/4XfD1RD+wstAuC9BsZjzj3beGvKn6L95z/Mv+aGsjmLAMYnXPRzPpIy3pJ//sPR/tLwF1RA4AHz
BWDnPw9Uy/kLaahZbuQNpgt21z95oEKNYPFAtQCyB38SmMrmL0F76XkqxekMo0pYjcjI678AwcyN
UN8g+eIbSOeeODX5/cB5fppS13eKFnEGWn5iF3qoB9K4dDfY00nl1Hi2R7Rdu03T3SBs13//61QO
OLH1iEtYjvxeNEURF3gXhpNp3RmNOdx5Nr019QkXcgK4REYAP5wY+6TjQbGfKiPoskw7EK1vfRPy
mXd402W+pE23e/vbrpp5Aa3K/MXoKmCuKZ6micCfzTJxU7SQFnP72txkFX+aVbb8URfqtu1NqNNU
FSkjVcsFhCO0fZ6x0U8zY4gzvAQf1c4JdA/5uK4x4KiBtAtQok9CzUwMqOlO1XeudHgp1N1raXyt
J14d4VDzA1MH8Cnk37KRsFuaa10EFoEmQGMWu+286WHgqQEojHmQtaU+mpVycLUprpMpPb79ULp0
b+QSnzfGJuKcZ+m5aDB2px5RM2tj22TOsfVGB1QRlgnQJsimh/qzSUTQtC695YjaohRvkIEiEaDP
62A6g4P7lCIv4A0nziSHN/S6G5VNvyiolAKQGyVhM69z3umB0fMiSmpOHkFheXTLzAnqvqNHqrFp
U3YPKF850EjIZcSFMoVt7lUh8vXKHcImNc5lox+QlNV34BshO4Y4Lnh3sv6VYflftKvuEKy3Aidp
gQ6xPWRtZtGGmRsScFlkfs83rDqp3tCPxAprhVpHdPiwIGmJuMkrm72WrrcnJtShXbP+/HuhiV2q
caJPw9HKXDCAFqZ28/ZjEkS/0Qpdj7g6jltv5C8dd/JDWWX5wbSp+Ywq0Nj+HDIKbeFeUASd4K2P
cy0jx8RN7KAlpYlcPaAlN16vuH4/lAP6NQo3udGS0t2IhotT/x2PH+0AxVtj5xB+r5HJuxO6bCLM
DvU13je7t39lZTvsUoi0AKjBupBVHLq/k6ySmUPN279tkEQdJ5yUqvnsVJNyqMuGbTvP5ds64UYX
9Ax0FFMqTgzEWqFmTDL0PGGFnSPdSJtPaaZDX7JmkVvU2FS8oDMpI9aeea2+tToOzUsdoGBfr408
Rh5puBsFCTuEJwcx/1CmJg3rvgS/rmbcFsWQvgxccTZFUTuIFDioDW3tNu29uGxFUGBzoUfGdfc9
Mw4aXg4ayJIoKDFG4YUgPgkQlVm3BF+VGp2x9ZB/eaK6d0oLkUW1OQ534u201i1NbzQ+Jk9IYaEu
nj/gvPkNbsiIJFpzi8DV24J4LOrHwdolpvr48bZDQXTpJ1HoclEdAt8SCvOoap9vO8pcYJ8YRca8
ML+/uUXbbfPQngiN01q1tnhNKr49dvldrhUnfZ7sUeOGb4ARsUcpidLfzsxwGncLK4d2ns83/1Zk
zNxUnoESE1WN58k7UTCEPb35UZAUtRRi7jF1GuRCcAM9tG6fIVwB13FgIIMZeJnD740ysyJw1Lxq
TBuOhtc1myavbmjZZNvMFHVQN6x9sNvMDKvBJQfG9dSvxnw6Oiny5ZWCqabgRBvdZow7omLhlelB
JJ4XqKN33wvdeC4rbrk+aJzqz06t21h04PtULzWe24JkR1oeRwdUao1itocpTbSHZLJvcwu8KMQt
vxNFPk4DiN1+fzqzODofRzR94IWvhW+ObBANSCmHXykaeF6mwamD38uvpDIN0r7j+1FaZK8oBMXG
LEBcWN0Ju+Kh46V1hNvp5V/es0Q+CkFUclPPP5y8RZOHVetb9FWrEdjuTpqWqfdpR+/0qjBeeVnf
OnCU5g5cpenu7QiNZdnfGPn0gFTN8GBwsnVaUFe8/Wgquf19NOff9fYrlEyhKDmgtFJwetu7/0XY
dTXJiUPrX0QVSQheCZ3jBHvGL5TH9hIFIggh/fr7Qe+9u7ZvrV+o7p5dTw9BOudLh3/3EPyTpEDJ
LsbkmN62nGdra7qab7OJmmezwWy70bNeqorWie/3OvaJ0aShSZtwJhC0qIrGTFrYjpeFHB2Nh26B
HcYK/iJ0qzBTtkF27GyJcQD9VMewJOZXQ03t0So+dXNPnrH+OIl0KdaQXGk/CprAPKVKm6faJzGe
Tvuwrma1qGz0EQwZWH3Xnj23K+ZQKzkk7SxhCC8ZbFOp993S8sOUNjabSbzlCC1AI6LsGy8Db4NW
kWN6o8KyAsflC3xYwEtwD01YfNGzOrk9XCmw1MrXl77AnI5Wumqnq6a5ud4E2DboPhFOr7UbZOem
L2eMUJD3x3Mk3QEhhbI/ZUDikgWT2ji6TyOvkHRLuKMPj7V+vYmyuSy2gqWoKcxOfq8bx98oAzkB
AKqdz05WVlutkhZQYlRwLsaQIi4yMgwPtnur6zd2o+XOKQEl5njakK7hyDPIBBW2FSWRQzFiHu1S
Dqig/zxxQBHW8gQ4yvok0CJcbDI6rwTvKosLfFeS9kmDkCpAPto6rgcTaCOgWPUna7a7LEL/MMjY
Gy0I+MG6QV7gQ0L0WyS0jXDhHhhS7DFrjIXTthuqzHKzriSIXPz77XpSqY1ls652bSaKkzFLuqnn
DpHfdOnLl89mnB2Ex45Occp1VZwGxtRBDGbIA86RJZGJ7jj2Og21UfN4XN56GrPo67Ez4sz76Jq6
OFspXBGYt2XSTH0Rsz6yqneuqgNwP/fjkz/VrxOG2J2g9qNxP8ggspF9BaWVCprQoKC/FU+BePhA
zk3at5dUC+sP7CuK7t/PW7AkJ6HdQ7kNyPPnxd3PvbkhwUTjshjmxDEcei46w0zoPOZR7pHunPUb
4UvUARgj947ujexYNaQXr/fjoSimE7ftFE+9qPHEOmXc9T5urLRFkysH6cfGPJL9xLvYnIDohHaQ
/qCTix27BGHyDIoKbi9ksDxnbUG3XGEr1GZ7Ne02uAFHO1VeY99kPseGzDHgpqdfZhTP+7YY+VXl
mKTaWMMA5UWFjINZDFd3pOSQOZw8rryV5UfT0OltvfDLOxczbG+23s/5VN2IwYejx72nEmDhbT1Y
nH4vm6ndlBTz00JLme/rs+Xk8oZ6wz8jCc3biqWmmbFGxuufv56R9ZD705UVqEV90RURonr1F+G9
NWTiR0jOBGa64wxbywGix+wge/8one6tQ9l/93jdb1sGBCHIhvFZV1+qNr/hZJtP64ERPUdpych2
ajtsMdgHTNEX1zpQdx8+1+PsC+zEauiCEBsE2fK6TbG3uR+C83IzlaMZAlyGx49hOlDVEJQUpH0O
/Jo/Oy5M1X1QZ8f1M2uoiwMWfR2uPxUZyxFuV5eR0ZafMAC4v+gGS9/B5CVEkaAcxrDorCAyLOM9
y/pliUPXY1YgWABesDy2cktsBOOoEpHbY1d9hzGAWAA9zQ+4uS5rUzN1hbjCFnIxAz290GaIq6AZ
9hJcUZTpzri1S130KCvMEu1XR1kRS4cUN4ExQbtAt1fJIToXk773y+2Qy2q6NkEw3wqMkky4asfE
x6S8OM8dEIJF/vehQifUdbo4EcX6kJTVvKtmNty7Fp0GsijD9f7JAVLEhPjtbl1WtJ9/7Q3jLEsW
PKGhgthjRHwjDKyvgyD2JkPWKIo+RxyNGYHcSB8B4og8h5thfVr7r5H6TdRKbOBjW3pHD6f+OP3f
q/WzkU7GJi+sz48fDs5hBpYOEAfUZ2bL4aoQ/7LHBHVcH225TzX5Jru8eTHTvj60U/mtBlSy0wGk
PQxPLfc+/BSo6dQX2TX32gHZB0M5HUjWM2gIZRnDRMk2qFFHXEsB8wSzkN4miyrm6cLtuF7+rJzP
vJlC2X1q9UTP66Ur/ey5LEGbrLsltPG1C4w5Jd8pH+kesXwfssnnM1Yzf0MmJg6MoNJ/1O6wO33l
HFEJpV01N9H0WUJN+UNou40Al+1EIZqXAUyYn3N4Rer2VopCvdG0mzbMpzruxTRd+qaSlzRTh8CT
7gFiFny0fO66Ndk0YiyP4FrIbtQNSi7AhpIM9m2cZ7anmdHHnAxDiIJkmZrK1d7sSRm1hmz2j7pq
wIQIlB5Df1eTQPi+xeakHgh54UEd1ylqSDH2QQwl43AHBCliSqf7BPb37lBoMi2YlzdlZZaHyoIQ
z3SM4Wl91fi5fbAbPMpDl6OwHD2Y6Uy/xPhGrQ172/foSrWpoc9rMQUj6lmdvfqZceftN2dp6DKM
L3scbG7rgxi7UC+9/fpd0c5ZtpLLGtDf07wrTiYdNpVXXWeXs+/LixYt7y5nEpV6CYQG/XAqkhn6
r3gexXg0SXtHM5XeG3cutsDnnUi2fnrvg8a4j3wa0ArGfWHaJyQZ66Nfd90mM6Y2xiPEI8UKhVWz
t0+V4e1LTc0TwkBxq3ouYOySPBlLRaYpXDKVj2AH12T6IAPp7ZevlmJmWgQ0OL/+c8gJuiAEHveb
9bOpsrY5a0/O7Aw7RBjPCVo49VZnHoOObSivvdV5z7Y376eO8ovy4C0VHij35l06po6mGvSAykh3
CPrO2tqgXG7E/yiLd9TdRdQCNP/0eOVZyEGu2ItLdJqorgQK2Y/Dfmw0OOel8VwPguotR1iyDdZv
v/at0FkM0aNi5rWBRnjpLImuHbRNjncjBGfJafPnINf9FiNI8mgZmbUftU8BceCq1B6tbtSbAHfn
CCp22xr2MvAy0q7ta4UFF910mYemx++lnNwnBHAAXWd4dAw0PD2P6lSn2OSC9Li+alVqRo/OQ2I6
Xcyo0VxYgRYU69Nx8JsiHChRl1bkGoO33Ii2U/XclgbdIMI9j13MjuwR+zZbWEnBmmjkHYZEBfS1
c0R2EigdI1BnYDgFDzZt3/M9lAhIPC6I3CBYG5XAcvczRz6PVLrV2TQy5zA21nbUvXufHfxzCLku
9kXZTwfoHV4QigExfoOm5HEeA2GIpMyVtW345CYIPrRu3GrrbSD9fKdMfs9c3Z9IR840zV7c5fZd
Dwz3rMqG6WQvH2HGNotsJ5s2fSCTvJTy6QE4ETHjn7FLegb3Rc+yA5aji1lE1JuvtHNFHgUjKgxm
WRcEHn+4nZSIdzHB4TOEzyLDpvYq6BcXNKGHmTZO0bemyEk2g8O4oHpW5vNNzQfMN3o0Mxk5gbTZ
YiX1j0SP9isX3V/5VxTlxs5VbY4U4sxKsfm6Y1Jw61lWbnvwRjiIiTlhicm6A7KzEe/UNC2GsfUE
A3IwjpYixCRmPOhRwabl0Zrht8yQ2TfJD0M72Xk9wED3Uvelu+d5iXZ7AexcS+MKQ4Z2EtWXAqPJ
34sR1g9SMrQMQAt2ZVA1d6fo3wxrRGuNPKIjg2sQe1lhxv+NPyAP6LcSFeJXBKoB/oKNx/MWHPdf
4lAjb7FNTiJP2NCrA4Oz/qmeg3afe/ZNCP6jcxuGdp2zHXNgjsy7SQNlZf1xsMxq79OpP0JaQhEC
7J0Lx2ZRTgYMTwG56SOGHYejaRX08dJlmD/3qFhIST7NeZFubYJlpVs6qLyZd+AI302WyQuitbpb
mhZd2Ha2+sLsu1ZaRVVptbuuRP1igxTdOoxzJMvbxtYhAxCzteYRnR2XWrEoELYRNhoe2BWjaNPK
2WsK0gxG/29t77h7F2N0rnPVbIOU2+HaIaaQEe2KuXH3pOTkXhDxF8KaeDxXne8dlJO6W1n4YQ9a
7ob2dr5LeQSVnh7LsX5a94bB1uxSte0BlKqFkSSdvJQSmO96G0xKpJtAD24ctFb9+rg1VH7OOw45
hOs0ybquFaaOXYTrHR/YFuaXqXBOO/7u+Bc5WVmEPPJ0sz666wEGIEzrMcunzKvsjaypOCDIu97N
JUi3uuyDsBUcjRLcBmjC4K8xRV48Z8OuWc5ujpqbSNvaMTBfYVVCspvVQbvJdXftYU94m5pkLgL+
3oIK/4TI5OwprV57LELGcEwHWl9XVGDg1R8TE3/WLi+d5xJfsIjq4JGCiRwCvX/fnq6B0QDdQCqA
K8VhNiASSaAmag8FjVcsdsBWeUQj8AE/6nyEyyg/kyF/ayo3uNhovGjZXdczuh6kIyN3Yv7J50G2
9WcEkLugw6/rIec0RwcJfBKAvw4n3bEj+l525JrDIrW+bFO72qqldBDZjDIHoospSm1oqBQwj7UZ
5TmCynKaikOAC5X0LahsQyAvW/RHAGFmQhawfVjAdmGz6ZTbHbYX7V6CHsEIdqUwJ7zw+z+Zjn/j
Y5BIDisLmlGkhFOT/sLHjIiAJSbmAyVqTJ+MCZhaZwbVOVheFYP4UVugAdeP1h+SoHcAuyNR5x94
YX01BB3qB5JiFxqBwTZpig1o9GORpxdr2XrWA0L5EpAodSSgrz54DTPOTl8428FyIm4ROCQI30Bv
BiXf1ED4R5oAPZM0yN4XWIrVaBmfRJqRpBvqIXFcb49SzrzXavZjD+TAvYJgKgb6wZ4aAb5A0nF6
giNoii1tWH8QOCOa/tdFEoMe4UBEXgcwEOguf+njB0vhF4+5n+Rs2HrLIg5NSh9Dg1hi+ls/nw13
wrfMAecrH/C3O927xpd4qiEQNKGnjEDiF8k0pOO9rSC8r+ibFgQlkHCb7ey2eoPiQuGuuKyt0ITl
4MaL5mJ7pbfNoDAILdz1Fzx+Pzr4ZPcVsrZDIqa/uYj1Cpgqq2MkYJjhQsLvgUi4G14pkG09eSpA
IWJuxsJQOeVsb8gCm9mpxkprpVuhMFXDdjskJ5LUPfR0N/WU7/A8Y9zRzL+Ng+ceHpCpB2jc7UZU
0E6up11FEOhQM4SMpv3eGie0qqUHSAtt17UZXXZ373hUH2u+ZLJ94xx5rmppjdwBssoI8wy8CMIZ
3JSZ99cgO/YNsqpoERjSHhqronVeeWnVG8d18hhD5zF4qpyGOzIN7F0z28nAMu80B/7JhFLyZPDm
XPZl8UybuUrqMs4XykyhgkpyCXPlP+B4Y7I7ZCI6thS4jtbAjD1QXrxhkPq4/uafFnsKGNBTS5Ez
Q6ZXMtVSAaM0EmHg+cmg4IyykefnLDBBaTErabvAhNgARUoLOHJjwfaUUDbKcw1QXmEdCXatPzWH
mULm3enZjKGxsW/rwclIyCBMvvzzUY5ROqE/ORX0Trnz+M/8ErYYtyvNqEQrFtfD9AML/3z2O9fa
5HMzhxBq6otrziHEGfnG5Vy9ibE59q2TvhCih50Bkwb+CRUbhS6erULZSDWuxd6lyYrI5ERpDFqq
ILMHB/oyji02w/NaX684AYzP1t/VEzplpFiY2UV2nhuOS1uGlKAp7nvlJHMNFimYbRcRnBiQgjbd
Tbq+Cg5piatvQJ9pG9AKeaXTQm0rgXgpqDh7aEVfqoLeZl57u85syl0ngYGnbfGDsnk+mwrwkZ7T
xGpG5Kct+HMxldNmoAxl9kz/ajLiXxykXidrXZ5CyLGb3PJU1Bicod0vOQSLt1TZ7KZG9dVPlR9D
dSu2K7q/HpCMV+3AQd4sIu+mBHAsxhRfGaD/FoJBwD1shg25ZAM0TLmdfRjl/Ioeo/hApRyCFVfv
PpVnozFQBSwKzPW3rb93Pdgm/ljdZttHXSynxtgDn9g7SrgXXnB2wbRH95LWHCLqSXbvXg3xh5l1
E0aUG9mB2pl7hVgX3d1rN3rD2ZtMpLFjjHlzdFASQYs5v1Fb/CD4vyPoQZ29mNNDa9SKYME1gqgS
jUr4AJmQPfPTEKTZPjeW0sTDiIzCrl+Xv2hK6fScBtlXM6uKj76czgbUbgec2Q+Z+96GZ7I6GRg0
HsL3E2yZNTQ3U9ti09V4lIi0Nq07l2fGHH1CbIEd46HNDwpi6D4Zndo7NNTNzg7zIQ1YKeqGjMNm
bV0pyL/DKCxcODf/DLDSD7OKYZgpZy+zx4iMZ5JvFKnzxDJRvQ5jn+7aoi1CeEXEngVAGXeW5Alt
KFiNYeRmnMNNHik0WRGc7WnkwjyK/Xfi6sjJR4EHBowj35iZ3SXl3LKXnvny5Oh00/BGfiqDaU5M
/cQa1UX/NDHrKzpBMOi65QE085sFTULilo5/Km3vaWY9RLuNgDKO9cMO5H/zh/0d4urf9ijk1SOT
w4TmA5qp1YX2r0IeCVxtOwM5Sf4mBmn2ZVrJCgDjIVi5btM5fIIBSFo0LMvAPJqTPHWYQx+KKqti
VxriILymuNqViEwkbaHZrJM08+odgn/55xkz2EKpZ+RvGGIzL4DTeliJQcMiiLwdg9AvApAymWLf
RlYg1cr3PpeyKBN4dreAKXUymfX4hFPr3B/bUWYYxWeitbPxIIvaoWhu39GEMATLvDuQwOFrLtA2
KoJFzvZ3kW9OSOXv/OBUddWrVw8p2Bq04LPq0iO2ujZxunrvmHk0+tnRkRW2G688iKkhR0yJHU6s
zNtjaiJoM6foLuHL6RJRaS+CbIVe1oN20INL3orIBrwCqF2XzhYBnYluYA7CFNP1vh3yKTvXNHuF
5P5q1Gw4tlLkL1U53FJDf3lcCw0Jz2s2s6TFplqPBkLYSPoDwuZXqy7Ni88pFgfIO6EuHadXz3GL
La2QjdRITKuMglnhMojx22PDBPPTR7M1k2dVcn2aZgewgs++zH6ZQfMWBBsrHa2Tq6wpcpmF6WW4
ccEMgEuayxfVp/JCpPvdIcrY6b6zN5hwVm5mMzVDMczGB0YJx6ww2IUogkh0T3x10Cbd3QoeC48i
q8aB7nQnLG/KI6t1NW5p2EzM1NjMLX2V0vH+Jkut2lbPACLPJc1gPsyFtTcwcSEcGmHvR2nNSUaE
H4Mjua6Eq1q6NywhSYcQ1HCy7Wa3duu9bQoQHdwNoX+7Wu7YJlDX1ph0Y98KYBGoJYc04VKqwwN4
6YIBhvoeKUFoXr7b5cxeMBmzTTLcYGHLRn3Bl3yrO6s+ekTWx/UXpMXU7CjzWwTBz9WR15DedFBE
jnyYX2o3O40ez79WlQvZhD84RwzT+tSxzLnUTvB5PbvrO1yENw7a/RjALhFSWP33AitoBGCOH4yS
AU0uiz5s3GABwYovtAVrkfvGJ08a6UbZM6JXiTA+QYvkRirrPg1M6YTT2lcRusZjk2aoF4V5WqGO
AqpFmAY6f4t+O913JvFj1JXmO5aPt8Ev6L1CJzMQezxZQiKO8MYwCjBqNdTGwUoKg+75/uDNYXl7
b9g0fVAZCq8oPgYf1c7odgCGvHKGg2eBWXjvqdOMcTo3TEVADcSBPa1vfbcto0kVzbYv2AFEiPe9
mvPP1ALG51DuJYg7nyMI3MEZ+zM9KaBbUP77TmgMzbB5lGmVF6EfiWCC6I7tkHVHQ/zvq/UzWnJM
kbEEKA+HAf73Cp4ntpcOmw4MyNPjJ6ShbLdWBEzn9u4BGrmjBW1HNTVe2Nqxhfz4IqDnf1qxYYQ2
//G0loVxrDCheK1F7T69j4W17VPiHwwk/pC19m3gxTgxmlen9VXfAVYzKtOPMEmOJLbQw9ahGf+c
4vyGpeOAN8IRGull76VNdX6cCKRrPyG8GD0tNv4QvsdICm9RiH+BnSA9ChguHMJpelRCdpFenuGq
MKAyJa25tXPTfoUmJIhnmZvQ7BvjzRY1zi86LYSfAwvapWx+VDSYluGBevGbbz5uScImlqxg1Crv
QnHZbB+br1Y5Fk3pZEe4eJ6ArMznjonzkNruATYd6wKRL3wO1aJ3rXQEGYG5txVcRQ95ElG4IbsC
YroR4ujDutY7cvyy1taez/04cxGbvAL5rZzf1lLyvyEtdxFq/URWYxvEaLglpx8eOSiN8fN/bYTV
rERbTKpB4ee1ZjgF3Z1kjgyDLnA+YyDufi4VhtJ2UNOvZE6hcHVgxTk2uh9O7lny7LOcCB4Anb5R
UmKUQZ0j5grvfAt2qzybIGIw4VGBXqFGbVcj0NvHutD2AvkqtkBTyAVPUT8IdnDtYsTA9fk5FzT/
0Kp+ghkIN70r3ozJHw+y1S6gIS89ZUHWAzP60/gu8huEgjibJXQVFD5qPOg/fz4f0CsMsAFlU4LS
Dui18ILH/pxxKxG06N4NKzcT1zSNg+vVQN4R2ZAAN8JuMudyY9EO8alNVl+hMKqvWAGxGzGZQuCH
t+tnFs9EsuLvnaHdeN0YfY7Gpmv6I3P+qrAYhz6MEuec5CouMd8rBvg3JZnVwfuydMrpSNDKrf2p
LCa4irRdx1MQIFWsnevN4yFmA+ORdAB8swFtRGFkTQJwmCAHJNuJ3mqR29LCCLYQXR1v2aOT+cPt
9RtguoTLIlDDhFgLddavt1ddk8ovU1/imV2I9t7Pp/1Y4cwKEQSAKbwPSOjI0RfK2o8CMqpeeuB+
W9ACQCX3eQNU3ySuhDCwKEBPqx+EQ0RHCx8qSkIiZLtPSVCV+RyC1xQ7yb1nqVCL1F45vngS/mpK
wwB/dU3ldKRwKa58uVVnLtooWB7DdEyBK1H0Fx18UFCfFASmBIQPoG/0t9Btu1Bmzdy+LhaRBg/+
qbbJH6cFk//nTKFwgsGLWEi0xFzIn288j2D8qwH/wcJVQIlVGvi1THzNar9ILMNzr+vBpDW5YhrO
myWBOxTme47pnqC0K4qw9RRDX+p22OtheWR9Nt7LQBShbc7w0uTNe+m7CjYSCkcLJly0Axf33Bqf
AREWH1VTuKGo3d2DQk1dbwMjD9Q7zdhA/C6jgEx6t2opYcgBiWO0d6BNcJU6dLjbdeBDnBRgrrGp
rXNXWvnFNvRdegPUU50P0e6yg7nVDMpLmU8ty4cQ7OrBnUp1c224QScGqnQ9DDlxD0Zuf0lJp/Zs
4HNkdOYYNlDBbJdZeqsYKNCOFc5KNnFvBN+k2cuLLXt+w2ACRJh43x8rdDFDCuNM4qlHc9NCF73J
0GMfWhRhXTmUkaj3s98Hp4FkVqy5oYcLBKpVtGot19Ihq8wF2OyiUTX9Xo0FboKFxJeA8FJtQrr7
fzhexXCi166spSM9zSJrz497sxjk53GseByYntiUGEn5ivTs0E/RJKRGEZztxmZHz2yqox+UWYLw
rcVOS0C+rbrjvq6qxynMRgxBHQ3vZBXc2Zk6N8PZwMiJkTndczeZcFr2XrfjmFO0a5wGSaW+VKG2
DbJFVn4WSoH9nvEUGtAA+3ZcDG0BQcs2Lxz+rx2+GdKo4pZ9wd9KolrYerMyyCZGFbSifMJagwhx
aMcOAQDdrZGN1qaRFaA96r/lEBz4PQSNPkoGIEXYiNe3ncu///f6smqCft6+PIeQVY6MCekQhv78
1KhOqQlTb7G+mAJKQirGk0eb9xly/s2qL657LHtTjnGx69uccjOanTqLW+4vDR73vNOgJECxRdSr
KWpvKxPGpekdKCapU179KhNRa41bl/D2hrWUR14A6qZVjbmbF75UgvMABgUjsEBKEGfF3mFNRHrU
ouOUwmxc6Neg6r3zyukPPTp9CH3qFALDKVyBB2fs5t3iTzfxD6+392S0MjZ8WyUZdYdbwPV5re8l
9Y4d/MDHKbB7SAPYp7So3MtiXskmyFYhsYYR3bD8UzUb/mfrUExop+wSttW0U8e2r71o0CZ/74zJ
DEeD5xHiKW+jDcvff18by1zohp8vToBEIwzngggO5vtfl7RRtV2NjQ0yP3gWju0isF9Zo0o1mD42
FBh9RwwTrDJ8qmHgpF0M7LaJGsBr3QNJzxiEHgVu3BMMxtk294am2vQF9ERV4dKTJyATzXW27RtS
ouZoIo9isA2WspeaMfO4+h2MgOgt+Fs4nXpVxBUQ0LimKXTTRQ7j/8IT+a32j7apOXQvw+fKbw8Q
RMMpCvVwrcbnLksvaBCdDcaSTFHeCfe2VvFCBuKkU3KkRMPODRnWYAE1FR1UGZiVPFwd5dXbrJp7
2AEWAS7AEgihwLwDbJqgYQbTjaQxtrFpp/ccf3W0lpkDTAorX2PSEz4or9zya6yl3Z16ZHhaD/0M
uqxOP3eeU23RHpJnBPq3B2M4+QwuCqFz7xU7gzwOCNwJ84wVWASAEtIgnTAHZDZOxkgNPCxmEFsw
KNsJTW2+FV73ZKRoYMRYVy8FVJShDT3lV6+u9swcD3M17kyq3ZdimfFslOX8JNEIx+urxrc3/30P
+T/HpYDRQlyUZ3sYOAZSy0MV8fPzTbFu9MwATvxo54eiS4EhwmOQWneOcMNPmAlF9pDnlEleGP19
9A3UpwGAWNfP5XZ2eush8dbMbPEtwYqun3kVcIH13JMay5YP7gEQV9sDGYHSnmNs9bEtneDDNnsf
sklr2qAjMGIIksSOGSWEEpKxk1GlC4NrxahtsAyMbLh6s7ltIDk4odvHViLUUfrVvw+Ght90FJzu
DdR/e2jH4D+c8jdokHDDPDC9wv3mMfajX5wL43IwoHAEdlldFVh3GBrRyvRI5lwrQN/WzpZVQj7D
IhJm/XjEn18cLYD/W1XC0V0UxuIqSe9UQa4IinfENR3EGXLt40oCQ2fKcccwa9f3436ESA4qF6e/
DVptdGUV8eRqVJ4txRhbGOjuZtP423Ec/jQ98Hd5P6KdcMfBb4UMD2Q6/nK1g8xL9eh6UHOoHmZH
TPFzOREJXCDPk6r7o6jT6vygmy0RXCH9/4sZqXMqezK9YNL9FKc8n8IOsr8QupgLkgdaIGKiwBwh
m49nJDrEuKW8hBZw0Tj8K7Ny4y231NmykQiyioYVCdykFfaX/76T7d8QR8fCqB9YAayll7RXC9i/
Gi0K0UpedZQ8DBWSagJ/EFBBBdcM7EpQkP3QxRO8Re5fcPp+miEvy0u+JQOHGrN05In40Bs6e9jl
jSdUkEC0BmfndZW8lh6dD6OnP1TtmyfUCvAFQUIUonxr/rCo+7+Km5dIaTyTYFUCAnmz/4vxx7VR
klvczje2K9rtEJhtGmHl8bDqaQUCeYh936yOmNNeA11nZDrj3HdTvg2452wCq6wPK/+Grh+WdsBB
L4FjRBKT6p6suQteypS+edxMz+vPmlxd0kpta9PaBwgA/TKgG43gDmfHmSIUmo92Fa0KPEGNXQad
P/InehTOC64uZ1Cq6UTh4krr4VoawxClg28mD3VC27keokvZyVdTfqjcSuwfkEjupfmlUhxL3yCM
7SpYUyamy1RZefcbUxwfD94DlXCnCfp9WGZDNy/tM6WVuw8sA7OfOTmmVjHtm7KUW5ma0Gt5B6n5
d0u68If6GEu70CqkuDjpbczyYme3GOtDtLkhEKW9wx5GFiAefNcre14FN/BcTDdFIGUtAVqsOgLL
ypstd1sIVM3sr/++aemv3TC2EmpCzo68exC5CPf5eflFvBMfW2mUm4elgNaVeQVC2ITljAJrmLIW
ROf/HtLRju02/cotmZ7I5NIXC1Bz38d2GcPVS99cSJVCSzjlljaj4mFjvs6TMx1MA8oIieQvSLlw
eaYSkKlhB82O+40Cq+uXu4bWeehxpS4S5/Sg+h4tSB6cK23NO+0bl/U5Wff7zhpi6LmtvZ27sARz
e6ZxyvB4Z0VF9zb3o9yodpiH1V6napKQtg96K5saxK3d640xe9BpY3zNoa/jYHlTCj+IUG67MZiJ
c1ZXwWmVjcmUwwaW1l5MJRxrI6OnB0jfYpDAxjStHtu5/c1WM2zdwBej3k5dWJEGVv1hzqP1/zyW
KLWwR2L1RIwjeu6fL5TvTCNYFo9vHjdlCR/AJje/Odxst0EHf48lvHtQOyVmrUB/mc2AsinSKGLI
vwbspNz/H8LOY0luJFuiXwQzBDS2idSydJHcwCihtcbXv4NIzkw3+Yzc5FQ1acOqTAAR4df9uHHQ
a1vdlrpgzFyTx5NPJ6ciyJnMFSpaxNZLBqUqB6/H/d+hC4fsl905XLbUWLuKj+cLw4EcmMuwycR0
ulBzeEhueVUbbbqUrbL3Z4IgtNepEddSBcRkK3Nt/zt1ya9Kv9k3tu3ygrMznTk6oWWPLM8OG8Yy
TYcVSRTrfnurTlFfc+2zM/nZVhnKEZNJ078k8JIwMiMs9rU7b7NUUCa6WOkijmiXYo6MU1ZGHIPg
JiwRsUBhickdu3tgZAsjxkR+cjPqWrjZ2qfR5rME/4LUPy4bDTmXw+FU7OWmXQMZw3Towv52vHRz
vZe7uIJh88PdXmzOHNWkOzNcGpii2kuUZmSYqDo7W1WZnHMQZPcGhYo2HpxLUriWb0ZkZheBGTSr
O/vRV7ji2fe/VyLbWSLxL5y/fCNmylCVG6PAn+UPjbIb84lD8jDwGCkb8f2+vbA+hgjTF2fIuEYG
A3K5lFFhfdc4wxYBtYXSIz3S9TJ6nxT//uuhPY0HRpk/UuB1ZGV/oOaQPpk0dY+DKLgwPdc901bK
j8CQGna6s9ibfjx5Qa7fd2GKUmqbWZgjtsop8kKXC2stLyr5Iv0Gcn822GW/gW6Bdm2TJziWWBJh
6G/p02Z+2tTXgqCAnIEIl7asanDRrrN4PQaxfZV+41KkqseAztlGh2qPvZT3YDaxPuMI/jy5eesN
0Zh5dTxkh0C61yvlc1iNeM8XawMm13HNOXH59AtlM5ZEAAP0380UJQT9o+KMjqPtIG51K+1vaGC5
0fnnycm2NZqGwZYZOng9Snx+uZ2zmtgaIYZNXwIT3MOxOGYUbzz3xitxXnutVJQ8NghrpG678nVI
waXgI7XfczW/uRMSSVmJU7y8dHEr8GE/Zdqs7Koo1l919pweEEh5ycZYqE5sYTHa2RatwsF5xC5/
Up2e8EEfIt5i19R33TKHJCvMU7S2o58LZRdoDX4bTN9KSZBplQYoJ6MqqI3CLbUu00nbyz0VVeQ3
aC7uuizdZtU4k3Wdohl3UuxX26JV/RPTZ240+Sd+xiQlcNlXGNH81vaYaZ2cNNG+nnUMIkrzPVtm
4DIyJ7/SixZDcmpbzMK6L39eAcVvk+Llo9B1bkC0cccQ6rJE/mPfpkeDU6ia4W+SwdFWbtGHV783
w6uzvNh6cMtzSzvI/x7qcXRNCc17dkBeAdtrgpchpQl7FslJN/1kLzPpuHh+hEhge1jwIOLUvFrL
h209uSwZVsLqnqdJwBMvUDdTIh79scpWVjY5IJw4PTbGp/tshOgDBvlMkBpbcFNIX+ZWzYYffatm
J4cn+VUP0MvdJF2rCdHxsK+dNy30mjEv3zsxZevAHFzOpcpJyn4zmRjHnOyrFZqbBt16nSi6c2Bn
p+zugVOW5VXhfOjrLiBXDAItjMriaLBNCvt077ZdL/a5Za1n3fHU/lsPEuzskonXu7S/ynXkLmhl
7cd8Lt11Js/+pWl9l39YDslA9RcmcfkSj3l2kCf0LpuSc2+qzca12kX8SnASLgH5PIEOlCgjRmEN
52+Iu+EeDrUya+tEfrGZfEzmuSGsrd/M1M5xvIGGsAhg4J+KHccYdyNavzkGwpi9sMkqogMaq4qe
xOxyMYLMGaOYprS61Zxw7Mg4Gl+aftoQSXdv4QRxpsIBti/iYtiIYtg2jTp4Uq0RMfST+1PXdXqg
ZCLehdXkP+c9BuemG3d9PaQPjkX+iqdO+THl6XSW7suFCsRMe2Kau8xAlUARH+7bC9hyDC7Hadxk
TlDdJtsejnHVUMy4xPu0ETOJzDk1k/2EZSg9GMpoPFphIlZ61Chf02L06joNAKARfgwrYZ7CpB62
zH2+3fNTKqGnv8T7NJnN/tczzbEcw+aBRusgHeq/Mi66PvUJorfTNvT7tRzJZ7qRe+DWANeE+gcM
7tbBT2ec6inWWCWKvbxUfsblfI6ilM5nBxNMNfOOaLz0OjcaAwXrs/bDBzy09Gv9mAtxqdUi+jRz
ia7mPjmZhRsfSPOaz4HAqx/2tsEsMvOvcaaDRsXQsJPfKk2F29ca1K2z+KOMNhiO92uVwc64n+Qa
WRYm131tuguNKSZqn6ZrGZnoWKoO9+hKEzrjbiaCuy26TltlDQ4/PwjEk1m2HYtfrp7ooTFOehhv
2qoNT700xzqJRdZMX4d44RnJHDoYbg9Cb7ic1X5nNUzWyiVPYgzDF5Em7YPq1gzoZtKBywRHHU2k
X1N9seasf0HfiT2BRM6wxepeqg43YKzm3TUsIjI8CQlKEm3oGN1OAgmUnkRvUrFtlXdbnxDb+9/W
QwUAJ58PSmLxlFkECTxA0NAXdkhZk4zPILDts5GUmjZPzoPNbVdmBjyn5UmNghBe5FdkUsttG9oT
CxGur/uN0YLFk9nqOq2bFdFw3Jgj2ootkmeCb4CaZuOHy/AL17WKR7ai+H5mqWMnr2AArbUHbAGb
WANoErq5dfGjz80cli85R/zOHgF9JqBg0n765Jdx6005JVbyCNoHnKO6unC5fSlrhuBDZnM5KUYl
Y//7Z2/1qCXRkDrbfgQILP9YdbGE339204rLc+d3D0LhaAJmhlBOTB9z3pzjSNCynZfFz71Hk+jO
nnwAbx2IuTpu9XM3x8jqOqFa+e6IIYYv70C4YF5HuiEtWO0lYMCIwXcOfpsfhtka8Au2BqzPLv4W
sw/mVLlJu35F6MtPNiwS8aq3A2Mf95N9vG9q0xEXN9JE/D0wyi9aWeYr6xJkAHxXICy1szTWj4y8
fScTZ5lP14RRr/tqomdhuR3Qv/tDOkQHxQZ3GHQXKUKxpCuXrmac1JgnaWVMo8k4l2Vyidse68Xi
XzCj+mC26s6YQu7aWO8f8Lq0u7jvihOP0p8vyGthuZqdYJn+YZ3gKm68bkELVE1soPA0e196MBod
9BJJmZM9RYeMmPnJDEEoV9b4dH/sGaN2mwsjPSaLyJuFhfGXvoPfgsrweUDXE1PmsGXZ+q8yleC0
B7kt5rBkDvZBpiHvtqtxNopVU9Zic49IxpO5jg0fNop8rE3K2RUTPo3Z8E+aEion9lhqRlpW/pem
mGGDJgeV/eCzaoTBGofJtjOgXi3+d0mcSZSOvzNORczThehr2E4TdLFls+aoVXxA4ds34wII1Ych
uRalmq/wjpY7tYspPjfCajUwqn0far0+h5bZXaRuPYaUHGQiIBxodF98XNG5IG8z6jP7gLwadn/e
VRm/yroMA2A460tKAWlZ/PoOmprIEwyYswcwTV2jBthH+WL+9yv5rYGnK1+1ReZv/dF4oKhtWIJJ
4wMW6HkVYTTfwqEBR6KmL/eJSuG4q7mxSOTESsobFZUHYNE3sJCUdy9wHvlSz5doQNC538Qh1Y9P
fZamnoHgtbn/x0LTy31fgVAZG8PegvRa88j3otG3nVUjjNc8OGaLmWnxlYQpGJa5st91P/1b6YWs
tvnnuuku+3+d2dZSDrGgw/+9AbXdtjJZphxviS0y7j664lteh6niVX1ve5UKYRdfcwPXCCvCmBlL
/ETZ3/cKHMvXfh8FD7o1fpfD1l4zyyNIYXfDOQAtze+eM5HnZ9XMi1s7TAeXZIHXq4a5C0rFeM6S
9jYgvB7Cxbqv9eXm56m3Q3auuzI4359R5aTeCTXytKq1iQtXxBZ8evFHOZ8AZVSchWG898TGPR0X
EEfyket6eWnqwtlN+fgNXlO9CbX2JLqqxcift/HGJ5vngYqYr+k8ztdI13cycDZH1VPtANO8HxSZ
UnYXedObATESq4Oj85fr9tdog6ujUNuqyXHDstTfrtvYqcbOciBi3SPnjbtAizn5yomW/Eq+5BN/
JYaButLa4SwzD3KDL190vzFWNnTmzYScfR6spFi7Cse2wQku84jhAWScu4Pgu5WjPTbH+k8elT63
T/JcXoGVzbguL67A5OcjYrSTHqxyN/L3Iec86dBOeit5w6mIvaIczJNwkkeB1PKRBdgBhAvUephD
2yvQVB47S2vhKBCSXL6bLJHd/vzWycrif1/GlFMszCjN4Ujr/noZB70+L8M5wwOVV6xDs0P/tsid
WUG2S5ENH/qipxUxolkITQSs1390W9cYtn7rto/Seci6on5JSLsclcUtqVZpfgbZ21z8TDOuSZNd
ARAdozTWz9bUc531rnVV8m20rO6O257JMXGiGf35L0ys35xDXBvo+oCKLdoxbJ5u/75Pk0oxiYM0
jJexj93VM2w6kJrVQwDy9IafK982uV7eBrPE1xPXr0Os+qij2RASV3RBVCX4G0e3XDtSC8o1UyXw
jtAUBf1xWKICpVmP60Q34q0L3Waz8On2KtCUD2CtKY9Q5k0M22PXgOg+45IxCDTzIkoQY5B7CPzo
WASzdrrvuOaRBh0g489YP7GX+UT2eOLdJZz78yNsBdNKi7FnoOr4RA11k6fDs0hC/ppK3lNu5P58
qfy2vrokh4St8tDi4ENdzK/qRy9GN80rC6Zu+5WQpf9sgMo4+PTKrCaQIM9Bq7fPmY2VT7Vqb+i1
kZmvH3pMEPWjMflQJh3cqHXRNI92LWoOP1m9GTX7UBdZ9lQXEY0+ZmGtzWh22PRU9d5f8E0GCYN7
cjBNVSRP4BGlMJt30Vg7uc13qjDbu+AcvGQcSYQruXPEMZzvCyLKnpMa8xFPq3VYiErLQQXkE9Ob
EbA7dzhcMVMqdC4TwCz2MTK2+rcE/+HDn9/AX0dNy/vHcVxleKpq7Pl/WTG0iq1FZtmWNws9W88+
Cdoph/VTZZPpZe7XP/9rv8EL5T/HgJ+zMJsiTf/FMgduRssLjSfJHbPTpcXXiNABeXnD3Pq6Md+G
6ZZPivUCXvSRmEaw9mEF72CUUW60diqfXWITEQrt2U0nRfadRut4L51uduO8zEMz3b/Tgu5gOpBA
plAfH+Yl0Q9Aq9mkld395Xa2F8X8388rLhbyNVCAdCYgMgr8D91nZpo4N5nuexlgyKPMPECfnRgn
kn6A/qCugdCYdzndSdcg+dyHtO+BurGZWiOg+0ugpoc0X6JVL98Wohr2WQow3hKFe1PAq+9mA+qa
/JZAI6DqslJYFwAHAp4CR6As+/HR0H5EXdWclBQHks001KsGjEO4PNz7yUGbS8CJOomYu9u32MkA
3KDop3qsETUq69XE8oZcPtiPoYJZxAiWgqf/2gmS4PN9GXfZ0phFirulZUwjH0NDFb0LhnN7cEJi
VhN1J6FCSvE1TGZ1V5tKtZUwpbtxw8mF5YkEZ1Sz0Ii65YVkQnWS38qvpuYvVzyt0r9/XFRMcBW6
hDbtu4z3j48La5GrJl3ss0ObhtM8GDW4CRv7Q5t6WVy+9QrkrNbQjza+clguCyELri2g5mAsrjKl
yA4y8vTKVVYAAR5ri2PMOnYvtnQumtEnXabfHQBUZ85jK6vzn0pgg/s7ZIsT+s5nynyWn2aeGiNw
6jBBTejphACwg6czUrvVJJhrzxZOQ20KlZWamhNnof8gfwYwlqRINCKQjFLlPEvH3+ZlKbb1VJ9f
rNHObvqy6aTE+yWyEzCgek1yTR0G4LzJuJLnczljUKG/bfDpZluGkjFXTof81Y3qOeEJtHP1iApD
w3+5kwyUpH+BglhwrQbJfmhtDsN9mnt3M2m+dAYky485tniJun7Sd9HyrTECDLhfOrXVfssXft5c
I2LII326fJsI/QbYwTqEqdW8soqvpeepEUHLwRAztLS4kfKj+kFVtJXZO9OxTJDFAkM9SNFZXqi9
blLOufh1hN0RtwOkAhBCkP0UKfHr3ryEc/4mo4idX+hbOYm4n0HJX+iHHlCB6xuELht2/Dvoz18i
O33v5qk9yklsrL//+dFo/3bOMQCBYfTmGWyzlv2KAguKxnH72Rn4/IjiQ/La9c3cvwrUvCczUD3C
Osla18CZSAhPXM/DobeJlRPGQZPOXnDv+Y+K5a/sWXiDIkDAtsK9+LWx7kXSHrO6bY/yK/li1L7Y
9V2ceU7eiEPAnO0iX0rL/fkVvZ0FavAsXoJ4F6fhIU7t8my2hXEIepoTVmNWPYis6w6WHdIn0UMo
nN3I2U+Vo3oNW7s73LJVw4vSUrKr4e7fthrCfmCEb+aS95UuJgrMF9pqAA2bcLfDVQNd/Zg1QPvs
2d8JN/qclJxkd05dV7v7dqMfhbYa5znemEE0etzA6lY1EYgAdrubSSsUr3OoFyycSbkV3fRIEs49
Rn5S/mWn/1uImUJDl4UNJziqjYUe9+/dHOD8EQIYXQ1BrBscjlzW0PCHGhndtixtZxMlcXAqeFB4
9Zz4Kzf3+5s+gvr2p0SBLVhT8OGM0wcCVNlGcQtnL7/VOEuGbB83Zjv4J93WLqERbeXTWsJP0MAY
jf1nyx4UYfEyx2m0NfX0POeu40Fo65Frp61WV+1DGFsQOq0GDEWgciURhf7LG+Esv+i/1kFTEOZW
DQ3eMXBxY1kn//FgTXLLaA1Rtt5dSsLzzgO1UpKzH8aUiSweucrArROaLYUU/AAPRjPBBg+GTTun
+TFDe46sgAzyvMMs6Rp3Qd807GFf1ALypJOSXPapY4gqhzzdrHcXE5lpNQP+CfFvvqH2Zl6QGMEb
EEhw5BrW0jBvkq2ciRm5uRlVXM9D5D8Mjg2fq1QpB4XF1qZltDN7IDh9Ktw9xC0mnp0fbZu43AT0
neySVlNvVvbYs39+asJu76NWXIeMmLCigbXynzCYlZfGCb80gctlOmrmNsSh2w5u9jKVuenl9NNJ
byyqxuSVVo8YtfAu2dGc5xTsnFNUl17p6rPvK19ymDsE0jGLShexMmTdaQgyWDMYexNo6XspxtVE
muDnWsWtUdbUeH6KqsC5Mh5x1n9+RBm/HWlN9jd4BjSVMy1h/V8+37D1J2zfEYJnEdOOsxzy89nC
vCMPq67SmDtSj19DM+68aTaqIxY7wANamu/yPtzEdVGuewjwR9zt3RHjVW0nQA9t+5WdWkUWhi56
Nx2U1xFv0ylJHPsjH8u6iLUIBFc3raE5bIegmD7ZYd9uRqI/hwY3DI7mRQovBb7NxLIPCRLzppjG
bi03hhp4GU9DpkNjZoLSpfW3UTcIwtGKG1f+Cw6O9qxNCqHF5VsOhNpfRCzZBfzLneFgudDpQRAw
H3/NNlhl5rYhz3TPUdvoucz82tOaML8h6yqn2BZfyC8pW7ABNHV3zlaZi/lkRFO0H3v7Q623JRKm
XZwwprGO6aO2r5rcvdoYqwGDNQ8u9AFWwukkR+Nm0JIAdm5W5WS3stKh86WKj6k2hPSBhWrf0pR0
SbSkZ6YfweiskodwGlr2QybpUsSuofCVT4UefjXqINgzoCU15iyZcDv9EaDYH1MbqLQuomsyDtqL
lvqVpzjEWVsqnyw/eUZF7jYsn+FhNq3hosH4zYve+DwM+ScGVe3Nzkrs01k2cONEFncGHN5TT0WS
53DnoS3SeLLMDE6F6n6ZOMXCjk2UDVs6B4KbH1zLsQjJxfOVRjZuw/G387qyB+VQ+Q+T0dfHuXf7
Ncr2JljO83pWPf/5djD/n9sBsDDnJzJR+E1/JfzojWuD4y1437TZXt0JkpORRhSWGBtcCVTLWZXx
Ps2tyfHK6DZV2NAWorTmc1JMwHhF9DDoofnMjT6vbU4EpINz14vTOtrWS1gx7Mm2tfpE2mmJMgK0
/Ei1wHiTf9gExy5U4reYvh2aRGbkHAV/QxLqpFiUpOBM4aWh+iHNvkslkxqHliRHp26ERn+r61qL
HY8KFXZHkGmNcNo5sVKehkLvVrENhstwR/uDmYkTG1n+qm7fcCFHbFKuhY4uB8NP/5T31Y7kRPe9
sOeXciay/+d3+fcTPsKHaVkIaBorLEfHfy8qysRRXseF8lNHA7tbXewOOqA/N6xun802xz27vEQ4
V6GKYxMg8NXTjWsf56iOjiGOgVWaKuONmBkBOmHqG10wgx5mF52i4d2G/YgkaRrMN9osvSpOMxPi
wI7oj5fEirHWoixfQt09LCYcnOCW+urW8MtiFH42agWrvKOAuYQ1D1NqfrNZmq5+MV3xY4dfcih5
PPwn9LR5XuvUTpFcC/AhB6E4m8F7A63goXPi+PHPb562CEn/fu6QV0c4V0Gl4kiQgvE/VmQV8XtS
OvzLVH4Au14S2nVT5/jJ0cML14EFPwT2dhrt6UAPFDyCrOZSVjuxMyeGTXTzHFTRA8se84ZfUT+N
ycRRYFLZe2RJ9tg10NZ6NjTu8tZmha79za/222mNH5+qAyayZA5RDX4JO7lZTJgzgk0uvTamTZEO
g4Di2pc21P0099/awUzhfnHYmdVx2NC4l+2Dkf6mmkos1oaI4Gbr6B53crV3lAoTeFOJi3DzfuPo
+7+85b/t4/l5HRvYPVw0ImW//rx1DGVrHvEMZTnjsogurxu78GHUlKv8Zhwy61ZPLXy5HPmiraaN
2jj4P6OEBcgtSMln+q6gJZVnZ+gf5Yuj6ukxJMguj0pmRBWQ30/WRolya5tOUQyqyRd/0TV+6Za3
eAIslRVUTQnSMmxuf7n1XF8vbeAxjZcm+qPNboh2LMbKeq99NpPg5kTl0feXYHNJq0oi1OE1EIzi
4iDOvqKcAsvKvlB8SHyhw+MSJ644xC0aq/TuKJaA2UtR7p/f/0U/XUSrf131TNssPFFLObf9ez5O
yyZrSBATvPvZvcdlDDA5YHn0B8qyu3SlaXP0HlrxPqOzgiWDRsF2Odz3qfsa655jskpnSYVFxolI
b1ZBtAoHS9lLyT5209G7x3I5BX8UTrCXykDWul9KM48fDYOzTjM35cvYMdv0iyQ5NGb8XR39dp8Q
ot0OXfE1Rxi++XnyVS+IwFEtwLUZxo9m3V/nSA2/UBgW4rdLjmAjXmwGNmthBNFzu25wxG8RJcJH
escUbwy18h3vfUA6hrGvWS9FB6B8WMaVLPSyJrBPhZmeGitzH4wKTYn0I664/nPC+OIV2u7w0Nvq
S2cHj6IvytfSqLRVHObtMfVtzEx2uRqizLx3i5gOM0o2tPkGEs2r3NODcEo8pwapD1BFgu6gVho3
tA649IxcrCIpzyz6zpORBu/JlJXP4PIegqojfxoVZFqWk0ExkF5EXqU5CimCPU/+kplCOVUlmyIf
yq3XFX6GA4Ltn2IQznBtLirLr5stxYfOMdc0TDBuR9XahLhKUa57U0coE0bWgk5vU/N5tJWQSATQ
5XzhCQW8cQ9OHYhNqYTVzkkY6+m9ra07NzBfSDmZqyhyi0++5TzPmtX80IsbgB8x1fYXwW/mpeQs
l5FZtSfO0iDsco51JRFl0pwHRuZ4X9P8Qeajc4NgKQYISB8a9teiDEtYDOCO91VCOjNuxaZSMp0y
FVu9jTjMSK1Ta2TD7yujbDybMzP30fhazVz4FGqCWVyIVIis/blAdd/PbQcHoSFLz4jAKu2rIK5P
oFFtjmJJgchveZNPqZKClVjecvmfBhra7FaJjq5dVc80u75I/LNNjnhdNjkw/sauvFjY08oYJ7FH
KuM5sDhc69gZVmHqfHeXIbWcS8sXztmf4cGeBg05SxYkJCk3UGFDuMlFcrGjlt/aXkzARQN0dPlR
rNJAf2LcRN4Kw83/XhIlfGGE3ax9B6bxPY0IC985uypeqju1u/YBY0sDQR47yDvGMG2MtLEYYsOC
pbmJd74d4id7ck9xMpTvkWJpG1pbnFs4GzclhDYRLwxdh2LFye8Hfxs0kXnfviml7kW5rd+Mgpid
nLyZbd3vDKOMYVOZyhfc1uzDZcAm1uq3GQ/4o3Tzus6IOurn/jlJ58jjHgLdXVg32c0wZvqD2/on
HOkYMyo3fA4VEqh6V2gkaaJnqtr0dzEOoDQtLGQGW3xLrYObzNUSXGC1tYtpL6pYIT4aVttImNmD
Qff1nkWBCOsAQ7GZmuTGaBtO72w8K2CT3qyqu8lGnCrTMRhPs459pB0fCNpbV9NG1WvnCkxmHNBq
25XFW6aWoEFpP4yrLlwXldIAtAYzHOLn+9lqkSZTuAMZEZ/jcSY+jZmCack3WqX1Zx+AGx6MkGT/
dJgds/tq6so3zjv2BxoYAg+JRDmBScpQSmNll47E+qg1Sp6SsgpOk9u+yCPy/4wQKdMUgOAdNMm+
Y075Ea5/vbpLDujVWCAQQaWy2s40c8ivEuxNps2Zoo/qaWtrXBZZH4/+1kwqQlDB0F+1wgxXOGo2
ChPRT7Ueiw2azwjCtMKp3A7Km88fDo1NL+7sEkUUlcANo6vnyq+e7yiWGM3rQP72NC0s4ykl/BX1
VoslS4lOrZN9LOKkO1Zdoq8Gve1eMRZ81WuXqUTkBz9RHcDbwRFT/VgM58np2KeHAaZZ7EhB2Wzz
IB9eFINrkooNZaWj5a6NOgm+AReo9m3mzGTzUzjni5rQxYHwGsMEvD034VaOt7gEuk2iwmOSQ8KE
W8cYRLnR6+zTYCi+p2IWuqDPdrexRZwp7exoz439opbRj3FygGyOXbmRDNbciodtj2DjERjV3/Fc
LAV1jjj7bMgSpuPYH+JtGyiv4o7PIML5tYeZcEryiodrSY9kNmoOkbTgGiPy7pWBGgSST/Umqmmq
cWL9u5Ek8EhoSDsFhQoJbmGpMyYL9pJGwLSzZOlWXimaRvlELLmkehofFYpMNN2MHzPCFCX2/tOd
rUcI+CtOWoiby//PwEd0giJDwsBtg6sazNHa9Z2D1WjWN2fs38dY485hcz7jwnyMCC9womN81zE2
OyrpEByDIXu/cxFABmOvQYCUxt0UqyusWs2gYzBKsq8zer7qu+TpDPdZLDlnXSnOGXCjvJmHC4eq
9lpr7lOPeif/eQoiX5SK9vr7lQ1b8SofPok+BVBODE8+YoZQ/MgxqxIpwrbDiICPHTO18IC5vflq
Z7zE7g9TmWGzLjQIJcJx3TIk85xyCs8IpwXSGKCY5dGaI9H4xm0YYGHTL0JtJkwOR1+6El9yq3VO
jhN42Vye1UIbt8MYfWVawlhOm68C4tneB0xhE6o7CAr5RFzbGwNL9rp0FlN2zfSEOQdCNWyx5keX
4MCflfrjkFarxI0N/JQqaQanndBw5u+zyk88GzBvTFSaVqXltE6AzjbYMlUqa9IkpBpqzM+ViyTY
CFtspmzZhQ6c5iYdfJyGvwZ9VKCoVCJcjwCp1kFfUFxE4jMyL9Cdd2U3xMgbjNXCJgSTNwTBrhLW
ADyxOMVEB9oI17VpKAffsj3d8N/mnj5JyNIUln6rE+yBDDrC7Rj1Kygcn9OsuOVD9l3pILvUnwMr
eMgjnP/duHdpJlBK4wbjrFKqzxbgTrUcvpd2zn45eRB2cHLtHQnWQ0eXm+sPp84KXwyH7s5hbr/M
CTJXNrPR0tr0hZ5kz89FSrS07Fd5BSdTZLg8wBzwfDumLn9SPVlwgVxrB3r9rAQcQn1yVKoZ0vGp
rfKOLphitFkOhuso6Lixa2op6tRYjdY3n+G917o+DKCFZU47MPS7IiUP0UC5SKftZHOoyoHAGI15
RM0K1vbIUN0xdIQoA9BAlqvPYeZlnRFsNBBBO9hh38ZGOwB9JHU5m/1Tms6PgsN8aYVnJnEflbyC
Sx7sYitB0SNvFHLRzEk78/TtHkL62yhIfxvpZhxBp1MncHB7d522JcfAogJv2J2pBn7R2+QQqOJo
JfbHSa+wQPD7+zQM19NydGTjhpTkfqfCxuNZxUyiY22KdZq96pz/qzb9ZKjK8mkquMabBEwn75g/
a/CfvDrELVdVxr4f8veRX3NS3LOtVt9mqhRcwr50cWN7KPvwrRIFNcJGsp/hQ3n61ATYSW0+FmoM
1LQbvNYuKdOYHi1He4/19lrFgfNihtnnGkP/emoBcbnIIStc5mRN+kdmexv8CqhD2r5pi4Na5Oth
yadbxNVrfQ4Y0XKWcJgKlCnxicxIzuWDbpTPtg8cvWM5mUP3xSj6enVA6JtA61xjfFGXrOXkqadp
DbYHKD+Yy12rGSHOhHIJFojPDhVirTFU61DzuxWKRuABFuZxO7g/+s4CK95x9Q3isc+1b/TUvafd
0TWfNNLEBGXZRpfUKTASJJmAcRswrULsAa4T1aUbFPOhz7RVz2QS2CBdI5paJhsR1eW+CdoztbDT
rlDUT71M+bkYFEB28TSDOFlemWJyK5Vv1CA+dnn8VROm5vWiKVfxdEoUakV4KOCYCYtxVbFnGbv+
tWyC1DM160scUwrrqyccnBVwVf0ISmagDT6ZmcfHHW9oVmaANcubbXR8/hPGOlKkD8BmnwJX+0j3
WbKaY/Pii8DnUqB4sCHX6nfXJgXYT5Y72qqJTdMok4jBH080aIMxcUd164bRtBHDzFC3H15paVLB
iETfo1DBZG2tROkfCHwcWib4YJCSlkRH+WbFE5B7k8aTILEwCgjCyfB+yuk8jGq4qs1KQ0qIzyG+
neVaqBnt2eE1mzY5wf+yhsqnVckXu4rf+zLbCoeuHAF0YpMW8UOSTuG+s8oXPYkAvI/Pgl93M3UL
1ytSaA2gcEpRdX7hkPJGU9nXVfzDDN0P4PdwQ6JnEwxYu4Q316kBxMqCnFqQKQbI9qMly+YFcOPI
gVTuzo3LZ/533iVzQRNyMrzMFISkJpNNLMveHAIrhZp0zsy0gny2rZj6rFN2LOwiyLv42UwDbOv5
IJ+o7iuOTiFA8+g+HnnHHbdB+qwysw61Ojy2/F3VTCce6LZDkGk69zjaUC6h0fwfW2e23KiybdEv
IoK+eVXfN7bclF8I21VF3yeQ8PV3QO1zaseJ+8IWCGm7JJFkrjXnmMZQXSzLXZdGB+bfQJRSheUL
mfTrIst7jGjgqzzrWzcTfW1FBAViGlMO2ndVA7YUlhPvfc1yli3L+IXhg+cyK8pNRm09FNVjOs4C
alf46SpXDqpN/h5mKHgwwAMKv8/4AUfGeTSiN6K6+y0z0HzX2VG7bStNrhCphof6kVjpA454/mIr
wyMOGVkArEdLyYTIEFa35ca/t7Tku/H64ZwO/S/P5iIVhIYsI40TO3pTJqVTfiq5ve4tezVgGzoA
U0cyLrpxSeG1BUMD74WlyjKOoUG4IYsFx8Y2wqdeLFw9wmqrRdhcc597jlEtCaIl5VyUOOj4x2S0
CFbgIZCJezhGYfSulRjwt1n9RmyYkaWRoqxr0e7wVU3tD2Lf/c48DHwrCzUudghQHdD+2tKDEDGt
2pGZqQLrV5eiw2rJxx59c4fhBnwwAECiF9UtBpX0CAxt5WlJs8tsOMk+IDK3ScozEmYSAtSvkJx6
kjiKJaWi35YVfI+eshzM9tFX6slSMkLm5NkS4cuQOrTA5VPW6A+q9wx+ZriFQgguT8+e4Iak6LZx
LPamsWd1NizjPtU/dSTZrh4rL73NIAx7+qC7fn5odPI3bJvOyphbH9EgsnVIkX6jJ8G9kWbwhref
WgidIM9G0W8X1UfGH7PxLeOLDvG65s/HsGOWiwwZkK0PlNPCE72vr5DI8zSRz62PYLUrZbnKh44L
Tr6zbCxOVR7yyWORx+x2YVbhrIaMtBA0aYvM1Eg/16N2ZSQlK+H8vR9z96nruvhQa2ZMSSSUCJr1
+KJPmwQM7WpUuSoYHb2zV7rhoatCvEbsjVQduzjq920YOzuVn23A8huwJbMRO9f0nd934Lb5TD2H
AYj1zhp7TL5Xoig9klk2ZCBaXac5575N1B1DPdlc6goTLtFlpfbVRW61ap10q/UkwIkW2Wcb2h/C
Sr+E1x89tcSNGDobdHV6VXyPcRJA5OuThelNyVXKhMTDeCYTdTcE/a7P8ois+nZnejkpKxZrIS2z
og1S6OZch83DmgjOACOibZ4r+saYdsexXJPgtAz90nph6aedTRGyLjNi+6UVQ3WuXbwm87O11QRn
K8CfbNu69ZKQpcpqzzAOgWtLkGO19Wnr/iHwu+pVQa+8w28RbQOyON/rWllSHbY+KQYzrEEvP3mj
Gt4l855FPT2RW8HvPM2GJzMBRBWZebKej4/tjXqghHAAEMZGj0ZdVv5yCbU49r4iqJHZ5tJKEXIS
Ai6OBpGp3BB9T65iu3BXJqJiiWbpBd5qc7Or5hXcZvcmojLfJx5OvnAsuzfTrYmA4O6yL6Zns6Z6
rnvFueFDMh9NgzpwOjwS8XLSHe5Z84sIZGkReDC3HzBpEPDTh/duzOpLrCoruBzhHcBbeJ+Pj/Gn
oo+UQP97BLri1RVtcvJ0P6Ey4GoMA2VGphM6iEVoBON93tgi/Y0XRsK/b/45pOvV1RnD8fTnhOl4
hGDWHVPn8veQgmQzEsWRnHqAEHr7g6QcY0l8bLHTx1TsbdWp+fMHUjXJJ2B1ryFwVfMv3cZcDA03
Oneum1+HeCLMM3h95U5wSs2sfVUF8Oq0EyZEF3981eijzScosk2WIivXupEo56xSVWQDdNG6Tm1u
YaeMS0UPnI/Cs7aEJLbbochUVgFQ4Nt+tM4j/KU3RAMAqrM3aAUYIxuTZoeXqm9OI9stRR4P/qoq
odFqtIstn3yAUZQbVjGC9SOqCivPXMj1iXh4jW3cAjXdtr7an/mFk3BqDMfQ89QPRkODel9tH+ib
aQ/dQ24yHdcLKgxjLNMj4fLZwxPKlbduWKTTPs78JlvKMhp/jHH9aIogogjtbWIaZcEiGgcu8iD5
DIbOXJilK+i0F8la6DVwV7fvSOTr8DIyy+8n5JGhULeJGSMpY2TiDMpH2SgOsWqulQabuI173FtY
0uBD1vuEguvJzEt+19lY/WxiezHqhvJbF86lUvXhJFQErH5PpUWkfk3tBr5fqgnv2artdqVVWFtL
09S2jkeCZFQrlCXVtkTt7fb7vrCcUxpKuSk0N7pbitQXrV3rVxl67SUw2mqBJiV/lynqnqIbrG0h
yuK91apnS28+6rbdlU6rPUZVUxZpNSQHs5k+U5GTUFg72WZ+NsrcjYl1gfIEvt3Q69qV24XeM7d4
uQxorrxaKuatkdSoXTOM3tKHtLK1W6rmbVVuBpr0b6zuKkd81U3lTEOocYyYS95wo2ImnJ6AJ0u0
sGa9sF6zVnkw3nSUTNtO69yXLqlvPK99JUrfLZQqqu81ReoDBR25zmtLfOQaYsHpDIphzjJBHXLu
FdskdGgcN8mrH4jsPgx2Q6YOFiqTQhe0dpZ+ZLIkehDcCwTYNwUF+zkbAbM0mnJrEuHTiCxeTWkb
V7EZ4qwOWVPG5W4064feZ95waa0g3ZQAsTF5uco2sxiqAA+dQNMqTBVcjX8Ju74aEunVT3mXCi2w
bZ6M7/MTOZynYTAIJCQc9qRMG1NYynHeCH50zSJ33WlumXUrZRDhDvn8Sz+RrnIn/2ejTMwrnKUe
VgMtSQ4G5vL5lJmI9fe8+VgrsiPxHtlrjZqbZKeReA//swE7gToXI7I+mFS7I0RxeUFvyFOrPQw5
/acw8qcuV6svdyx+Kq5VXwaCVVaJP6xqs1SYSVDm4FfbnfotCz5ow9PjqLA77mPTwzJOA7r1wUCE
ZQ7mdj5oGAZ1ZeSmXewgXupVGz5oCSp0flijEDiF5odVAYEPW6RVhVPdnLSvbq6YqE96/buaDo2e
hbezTIynwdXD43zGfC75AckW8EW4hEWrlOtCsCwF+XrpYuEu+CHpqwKX46bVTP1Qcke9yKLJV6VW
hx/otnc6k5VfRmG/UTXtXymr0PtAD3JKVUimZqcjYyJ47l3xxut8KgDJS16m4n1s+Z3bkVWfUdY6
K8OQrCYtqoUZyJP3nLdOuCF9S/JNMV55HmF1wPISQd51I+PgUQZ0yeZTSHw6pU5kvBFe7a7pC9LU
zjr1OpR1s5zeCDeq/4oh5Kg2jvnSISHbJ5CsNyJ28s/y5FqG+EytMNr45Kzsm55qbhfmZyKhxKfM
c2NpjC7xygpsLKtRERCT40DbhE+FEMNh6ZhCrhPIbOuhKfiAp01LIThBBnsFxWI8RZUjd8Gnr0Yd
CcD8aPJGKR7UpouHMEhJ86zneUc2cFFIkf1wS63aD2jGIXXFEeChAjXI/HDeoGKIjlAeFpa06c0E
WnqeN8L1/3k07+Ke2Jq5lxzS0kYghQ+A+5pBHyNGdLHozbx7YRHhLYugQqeUJ/mSQCODOYYCi5sp
9A8um2IRDK5xVaa1DnDSO10FuaBsRxotxZODqhUsYXuR3pxqzUKVC0TQTkUOmTb7oGm027zpY99i
gStjlNWJTlBIGoWnvKJu1hG4YVre55hZ6mHe0Dml4jNtDEsCjJkPCseVG0sEz39PmR/N582vgC7y
n5Pn/f95et6dNy11xHWpE5XWVWNxY/lcnQMRbYrGL25+L2OPdSzEnCqAMJhNB+dnKg9xn2a1p3lv
Pj6/Hp7CsLD1KMQ2yNvFBJ3e7JaiVRrVL/Ohvy9IYxC4lSCbZj6mGPI5K1E2cRfkA1fr21hQeM5C
Y60S3LCHXAMGOuhesojifye7n23iVO9mayIKKjed4XkvpSDKo2Tmg3t8uASVaqzgjQ9kABs/664B
d+gOGKOTiRNvVWgtza9+rFNGdl8/pknqP8u+MTZFP+VdT56b1Oy4pTfwDFnKeCKqn6tKr55ZfbSU
yyQtj2k3Gv0nDxzKpqwncI2fd882gqjQpwkKf0tbJSbsiLpVTkQI/+wD/aj7Rfzt0QRd5BYudaJC
i10DnRcUYlTvcMzET+VIKFrP+vkF7tOPCHODI2v/3SStYyt8v91GxZj9kFEOnCVJPwX24jVpHgEy
T5V1W6aHL37RX1S60p+ODiaADAkWe0T73JR8rPgzx088Y9pz0uhPoh6YrwoStkXyocWV/RH5WkEy
JfT0ssC8oQxK97BkmG1UA2HHHKg2VpZ/qMEZTawedVWn3Dw7FUaKmo4/ccOXx3kvUcnEtSi725PT
Yj6EHnrcNEV1rToqBlTLins/2PmdBFRt4/a1sQwnBFPuZXs1ogwdGQBoRRFOzcDpIXU2eL9mBXLJ
c3+2Qx58t075XtPjfqSsmXaD5jhbSEHpC9yil/kEd4pLiPqieB64TvZwoILtUCraq5t5Zyn14Duu
7WZB2ci9BzppKV095JsgLJj/GFSQpv+JnVT8vK2N21AuqFPLvg2NDr/SQP6g9H5xhzmfLps0Tl6c
Ctw0bIHjvAl1A3aDSH/kUhKoJqfFTE2ND5ZLqoCWt8DcONWEA9MJfGii4YX7WvLspQ3wY0yKWj4Q
5ag/8FP20/WZc/kP7d4Ip2E/4bbUyEp5GcKeX0McRD9b1HaDPiKQdJEWhJq+zcoue+kL6FEeJbKE
ADXqUawbDe+b9DluUw2EzMa0jzBpfKYMGaTvUfwI7XBkmAzVTeQZzY9EUw4jRpGHcMv0XNgjv93p
OCvSZw81ApCX8prlwT8biQRyEaWDtwGzQDykUFoI/GK4zhvUvDjFgeevuccCdHG9pxgUy1NV3Brm
AXBI04+usrx77xhEpWXO70QX3n3e0CDvN7jB49XfYyQ+HuCZPnCU0gEqbNr8tmz3PjHvJMOywNNR
KjhJ7mw8Ov2KLrNbKDx+UaXyoDCxrVWThAnDrJasSoedVbfvdaOGlzAl7BYuNPMAI0vOnWDV34Xf
3DIayqlDc5kfadOjqAeEYrlSWwVSeQocIS+eiOXFp2VxmXejrq0pVxRvKai8BR61/mrRE7g2GUnV
Npknq6HrUr4PdudjslZ+a56Nn5OSlpXjI5lhlo5srDOK0kNjVf49M2p7T2fVXPIzJIpKcdtzQXgp
TKram/Cn5T4YyRUeAKAAWeGerzh9fFLblh4W2Q6UqkOyv0rWqYoeG8z0xvhe5oW16k3x7SVBdqkH
+SuN4+iF4hhroFygZR2rL43gpSWguLJutUvpW8/MtF3evRh9av2WiZkoIGA6JKRpBT0iX6q+aa5S
2WKOSZUdHNP83Jb9vzd1NX50ITVBTcMhp5iVQz6Cqy+aIcDkkxoWiur54TD67ol04rJVeYIApGfy
lawjf/yxyRS+rc6ST2rSk8qnur/RHucZKHRcr21Xj9s8NAvKeMQKCwp8oipoClEEIs2VjWKU5Ay1
TBRMmu2r+Yn5mGAhyqc8PT2fKAIVksS87xspfm5KD3dEOHJXBrl+1onupA9pSH73Uj/Px2wgdv88
mo71aeMtmsw01iCGTMaX6eDfcwrWcmqtqYe/b/DnXabTCMKQBy2jGfP3pfOz8yYZSKj3OqjG//Pa
v29A47Zf+DJqydLhr/r/ztN7b1n7IBf+vGo6TYWJgDheIKLMi+HPvwVNVr8ApC2XVtV4G7OpzLNA
FrpldnO1AqU/ZLRLxuyi9MbR8RFbBSx9d5rh2+tctj2Rb6bY1zrFfNpYCAJHOznIoCHDrykAIIOK
HscpYqBgrPEVB3ZrUr+yqHLCgvrmKPSXsrpjVPxqPeWtMyOkDHFqdRTfYn9Tt113cSIXRJKMDqOv
+RoQCCyGupVFWy6GgUW0Nawz/1cH5/KqEid3nzcmwARRtdXJriyaO+Fq0IPuiQZcfgp177V21fbJ
c0R/NjwBnK7/tmT8oYAh2pWWrd2SmjhJE3Calhn20WnNfisxKAJEOjHWRe9tW7oHPTPjlTsk1dr0
xmhyda3IdENKIa1D0xT1mtHOWGp6k14nJH5dgqYqROfw/+vudV1VS5IkdGbhrX3J8vbhE0zftpr5
mo4d31MttDcnfonJN0NMiTgJ01RpJOOehT0ekYFwRY0SqakOKzEGxQb11tKRyKcwcTcLB5e+bhLP
lSGGz4yhe8JUTgJrSp0k0V3l4eAK2aat2ay8qgyQShbmAV2NzVqZZ8u6AEJb5e/RtFcnxKOkXrCe
n2sjF3ke1B7qCLJIF40x/tINA3rfvKvP24SR9zBv/rUPqZPBfnqmwxZ6+LtrO7FDAvT0jG/KbGUQ
srDsMCk8kWETPpUm/6Aiam4kLoRP6ZjKE8vbP8/NZ+FbHV2yyn30bn82ga+3K78NAev+99j8CItW
f8rr/l/HvRZwmDNvFF/QvtVrWhD/eadIBhkzMwuGhU6n0C+D6h50KE+iPtfIZFKLY/5mkE21nn95
XVVF974nQSOTVzRK/mfYvI2G2TEPoXw+Go61siTNbbJzijU1EFqY0LYxwZZPEVXR/SDjX4ZDwAEB
yHef2It7LAOILXa68ZlkLYJmGO609gbqlm24BSWYLLJ+2DZumcN15pqElE3midG5t2yI3HNZkgzY
1tmxKvLrCFjs5EQ1QItYIqU18NQ5RSHS1XxQHdR/nrbTGFuvEoYWphYf7jAv+buZ3waYdUz6wkNF
yU9GFTl43PG2g95GW7cMxx8IDliPOtQybJDmdRC66Dw4Hsc0fRUf5rRhRigQIQefYgTzY6C9ZMQC
biG7cA/DyiD0NFkEFd1fvR+6hVqmwL46GhNeXo0HhybfsmhvrZ7r60Gjkl0E2vAmKcZhweoNmlD5
ALRjS5ia86o7iJkHrIEk43IWbH57C4UAFtm0G8Htw/vb9Ue+xS8t0ZuN5yvNqyIpPgogSiKX5+ZL
Gqp8By4THK0ehHbmaPa7sA1gGmhPTvCHzZcJXAJZT+yomJRbxLnezvdiuSgQfYf0stxm1xcOCpOk
m0BW2FFzodGAmDZZFazBLQVHv1b+OeT2GgFX+cmzslJd9COE32rsnwWqj30LBg3pl+fl9P6NGIMF
a2sEGpzzd5NWSb1OJkhhaVXawfFVohC8eatC4GN8nw7PC855Y2lMMRMfK7RnBDVstZ5M7aTV3wId
zlgUYUgw9bh+o8M1Hya+lTkDOVrRFB4T2Yq9IWYDPdW0i0Qzuc4JMhbdUtoQze1/jueZCVPx36cn
KE4ol9aHPE7HI7rc8Tg/8oZQsAJK0ToN2dEn6eTP8T425BH8bRkpX5QjsSgbwS+ifb9gx6O2yZJX
uyPAIixdYx3Hsc+NI97pbhu/NWn/HjcQS91yFGfGQUHQJx/8/Ei1C0ldWVJSmIFPUuDICwIac4Zy
EHoEaaglTg4wEf7UnoHfZH5EjQ/wVBW5dGIDj2NhEaJb5puLQzU9apmKpW9+OMb2BXh5xnCxG5h6
UNosgAfjMsfFwUjeld1RtRnEGOr3jTLxDW07vep1z0XEaofk+k8/0tp16jUP2WPgw3JBd5+y+CGz
sw0TOm0fhYE8dWopT/OjeSOn3T/Hip70bJ8oH9gcFIUKEXsn1vb/bIxUeKcUiiKt1HRTddUpzWCW
TD4U23dwcFbw0tDM74tK/o6nvfl4nhEJoOHw8mNurQPhZJlnnFVn9NZti+G0qAp/x8yXdMKMzoCa
1P2BCDGQ1XJh6Pl4y8v298z2kyYfslGPHin2w6MaMvcIe+QHU0ET8CVr/U9MMck+tvT3PpLpybIE
NEd94OfkdfsMdX2lKuq+TqNtUiA5poR+KDTbPZSm/0baCzwT19DWUePSe+7tAo9NSwPeE5Bn8ado
SNkXU/pzbtKsrOscnUcEBVchtGsfOj9jLXgOa1XuM4VKX6wPO0dfFHHUrOJQi5ZWq3/1Xfzcxy5R
ChH+50bZGw08NLNUT/wudnWhXzKXe1t2gaA0SXr4KXZqjSSHiOzNaGPj0QhHHY3xWmnKFK0jL0oW
Q4HzPX052LqGZO+rYB6Ih+4u8rQ7gp0uYtjQPS5dktHDlZ4wQcjd/ZDUzUoWj74k62u0G0zdVvAr
qQuxj2MybaymbRYigF0Kj27REjuxiN3806ur1YAKf+B6igMnW4Sh/VAD6azboN+2oDVWqU4ubNZ7
+7Dnrq0Q/rkMmBAPCbXnniaKK93X1CqapZplN1Dy5GRFjb00ojhaNcyOoK+ST0oizWmMwdd5bswt
0feORKRQ4tMgKFGjuFYFWelelJ+b2LAWevFKXmq/0SGuZjnF1ziL8pVdQppMSlrvNRDyyA6WhP89
FeiUV2z4N1rGQcoOl/MQ2GvYBdZrnry46lQDR8V9BinX3mXQEpdtrhODnAoXcz/4i3e3EflbSdeR
mVqW0NpnF3DRk0Abfw5/4jLX92iTyNI09xgbniWmcsi966jy2re4wX5D23OZZYgiM0eV9IvVs+Xl
wb7EKmyQRW6PFAxkrjNVrgOxC0LHXsQNU1eo321MM90bG4BoqqvTWEDhmlKaGXJSsDwHh2TWwuiG
JbBMe5NoshypK7agpzRqT2pM9b+rs5WoWNa7Sn9vRfNiBEW1rBJJqkhCL4COF1pWWhFHMGrLgWTU
LGrSQxWaP50gaVF5AWEBsaCwphNbKIB60v6iBL6XgKYDqZ7zwv+t0qRZFLT/t8KW60ajqkMex5II
72QdEdWCnC/Rloil8TwjfCe0qcIZ0FOz6FF9lwUyfNUcHkIa9ZHy1cLE6mMzmcXEX+arGLQ+k+D+
tQ49BZhCvAOlolxig8qbtZgSBSsHj1WDA6x1uSFHSoMKtVNi5MXBvXY9ZWMgHyR4iTtSa3S4QwXt
MNdt1sgaiif+jsh7LgbPXpZVN6y6iPWQ46IJi5udHoz1dbDJDSGhWNJm2GudBz/DDJ8pk9H7NTdF
iBQGUMNxUOhCkk6TLmJTfLTM7wwZX+zRto6Kx0iFaO+U5xaQ6R5dSoki0LcgwSuUzvxG8VdMBB8s
fy++NUDF69v21KrVcPAjb9kUOStwWF4nrCtE4MTeHijUp1Qm5IScErIQOcYRK32ioknn9tt8k6pO
t7VM7SunuXL2ev5BI4mpmwRGxoOZbaQi4/I2DY2eRVg1yhFew2VkML5GtAH9dOG1VFOFkhb3NK7z
K13AJQbadU4j4poWeHO0elTOECoXeSk8SiittXIFM7xa6CPx8fEn7UJxtirZbExlomqEw4uwqeoY
WTyu5LPBz2ISbA6nKCvGk4xDAKh/9+dH3Zgoq4Sy658negX9sjDiihgsoa3qSCXDemz2mhFtm7oe
4XHgvhaNttAQ3l58hoqTS2CtTanroLQ2FinP3GqUcPYZYgF0t4tMJpAoFdqheqA9BnTKZetGC8Z4
CCYmxQcYelnq7P1EpT3PvX49cDNaaF6FNYrGKtFMmyLypgaNjVgJ40LjbNyu9w4mcPvZUZDX7nfV
4B20Izdc+GUCQiyUq7T0FcYA38fIPiDC6Kf6WFLRtaohyfrkoNZ5nIN2r+ubp6fGyp8gGgo4a5LH
01uByAk5RdNcRm281lFtLQKAeoRQKuZJd0mHUwLKvHW4byLGQNX2oh8M71tjrLHxaFzqRvXeqVwf
9KkQprd0ytBxb81Q7IA+lue0w2lL6iVGLWRZTcaVXFWQVH1Hq69+3JwHztolk7YjSyOgw/BQSsb9
kTo40vSGGCm8WVqTegyRAYMvysjUJMgduBesO+u9QTuItqYtQIMh82npIPyp1cix69Z1xRqhUkV1
sjAVnHTV/8Y0hU7CCFirheYjtFK5pZWEApS7KX09m8GEMSRBvq0wDxoRAYnsoEjtgolf33bo0TMl
/9awUW9guwFaDtCBUidH6AuHD5PqofA+SlqNGyoUfGSpjs6W5dKhVcqfvp85rEk8QXfL8y6jlf9q
tf48UNi/U61HxIm4adES0bjKfJl+CGE9udUQ76zW5asxauOJQa1e5r6W7kLSVO4G67bAs2+RVd7N
sIZ87usKdABkPABiqLerBPsNDWnh055d99VVyMhBMsJVUAckVHVKgy48dFAvVdivHQfOtghYDqXh
ttKHa1ukxnne1HVnnJW6LJet5mVrrEP/PGHTaqMnMJ04mOXGd5jlzif/fe38yKgopMYGwVv/30tD
GBAI1/MCk6VlgLVBMv7nTef3cjr9UtkAWecX/+t/ydWvHyLXXjVV8CvK837NhGEdEFb7WcdmstAR
aLwLD+JtQ0LBZOx0l1LvzScMjtFaC83spne62LSjSn0lACQIXnOSZTUvSOLlUVUXBADh5xmctz5y
XMa7jJrOoC78nF4fPokLeiAmH1pYX0MuA2Gq4aEyM6zRaZr9yHII2xYaxKNexRSwwFc26UazwvF5
UFOqM6K3DlWpHnHBedeyV/UHTVoVoWytHObdEoPrCgdkuJ13K1shza7G1YZ2QO7USfAZYB492XX2
i/58/6AKrz9Z2bYIn4bETR8QNNJHaSe/3UbpTvOhxlDFGqdrunGs4F4RC5HZTUaJr/sNo3nfkti4
TKsgXZTiJzE9tNTKyVcQ5SRei15dKa24NVXvHPAPLw2YJncFAERKhtAaWGO6sKsmu8VnMmLyletF
cqsriXsPA1AwVa5MIb5YpEIAt+BSvoIeG0ISl9226JicdfW2D2j3V/pHr9UF63Qum16Yl7QUm9Qh
uEYF/7IIsnILKxZsz95t7E8Xu+DCdoJXx2dOSWQ0ckaf9jRayarMtlx61g/MyMuwdneGHrbXNBD9
ywQkah2amOj7w23qjLuxTQjbLHp9VZWYB+qeqb/PpPet8tSbqUyJFDoy9OKcm9kTnaJr1tZbOVas
m7td3FarGIdSkYwHoYVvduN/aBozIK1Q9kUBHrTpL+AfSIZBwzwkzaLGGwKUe4Or9xbX0H0t9U5I
z0vlFbc6eBopnjbEZC3HlOBGJwKUWTRXN0jvun5ouZwBnv8G07fn6/tqmSBntVEvCo+xpLFZGTa7
nApQ2huYG27YdjdqqRzSGpLU+KTlI8SXcu/4KzzDQPQl7rOB5njio5QKuzvKEeYDlOoFX+Kon5Qn
FK8o9vCeJNloL5o+PRkDSwP1HGVQlAq33MW6/VkBsCWY77noS3DQDqYLt7PJnsw3cEUuAOJuFRVJ
Lx0/AgEv5jvrS1YL1g/LeLJlvrMjHZF7YXPJaSystKUp0RE5goQTu15knfetjmfk6vsq1V+QGr+1
EQADzC2bIkM816Y/Asu8aZ080N5+NRkwp8UJIp9TFE19u2pDvue6wlbrKs0N9qjdwOD2nnqxCNr8
VCrO3Xa8m6Mre2opU4Ie9UkLhrW378qhoI4s6cLZ4orPw5XlPScrzuvlc2RSolAHvHk+U/kKO7ty
6xn6TXVLXRpvpDPiXEgPfVS+9My5/NpfH4Gm/SJ+58BFfoDXtiZe76rGdKlCQmBxPtGojrL3gokz
4qrnLq2YcnWs9F2NW02v7t2EUkCjWB+VSWvBJFsRrRio+YrbC+3KSfocUi5zKvXVyWkZi6kYOH1e
VIGaRcpltShU8yeGZ2AJn3mWo3vJEb3ZjD40ltdKzgJBChT5THN7QRhGGjWfg+rtMy1aW8wAQRCt
SEMh9FnaqLWY2cSMiYndHEqsthnr9iAF0OUxHfb0W0+6owWkgUgjKMcJ7pPAP7gfvbT3NAEUe3wa
veyrMeUrkLU9KrhlQraNHMwzhsV1SQs8aGl9WeP0Za48q90i391Eg01nwqTvU6+Aoe2yAQdzr5LL
I++qQ3W9DymZGNi42wc3ERK3fbJgPujQjstGZdUa6RrEkXHndvEXFsB1YkL0anjWKS0EKxResTwx
nI+rIrTXdZteuczhdDJwpbTTIjiceXxO1Qj25oAWhMjt1r3WgffeSXLmIpaveXHbterCMuq9NLpT
W5l7TVN2hR6fHPfM6mlv9aJYOglaoEF85nZmHDX9Z6l8WCgFd6XG2Fh32krXFcgn30LXvio3Ye2E
t3JMNyhEnyyrIURywHTZdUfPTn/QrUBkaQQI98OztNUH8+wNCMotgPGYFTKK/0iRP8YWb5eO1oii
8TvCI7h9Xf6FHH1f2ly0VY320qE3biCIJoN+EhpiAl041qujo9QIwpxfwfho3eILZZiGR4UsAL56
8WOwhkONJazwiqP1jY1oE5T9RePGhPMrS0OcFFyXUhEoj05FLmkpKCtTFISbJP37UI1oQoutASMI
H83NKkGAs9JDchJvIcgBWkQ/kI2HINhk/XixfTPCSpbwRYSHXFgntcKN4ATcJMAeRIAIO/mwPP4b
0K3s3e9wDN+MIL6MHpVX+TtnpgRmfynqN2QV7TEPgl+6728SmZAeoAXESsmLBZ8c8kgubbQR/N4E
pY2uAhSFlMZk+eoqGkb+bD1eyg5VuI1KAnnwKQeB2AOUwhUosFAH7lHr+k+WLAhNNAE3zC9WIoxv
ZqEceoMMcrfYTXcbNfHfNUWs3AxrzP8RdWbNbWrdFv1FVNFtmlcJSai15DbJCxUnPrDp++7X3wH+
buWFY8kntizQZu215hzTVt8nE8eRTefOSsly4N5ygCZ8C/UEG5xS/+gb0hnsV+RaD3XU3H1lPCW9
+DRarrweWAKM6k0ZJfg+6p9FGjxiixICEcfOaMCmu4j+Zx0dk5k1vwDB3EoUcfj6052OR1rhbgc0
d0Pj4JiT4j0bv81A/LWGGjtlYz8XNFy0EeUdbKgfejpOcOKgKeYtjStT3Edz+IkYgG4hrbNIb54n
U/sh8gubYGeDpTvEfZL5xszV1NMUkQy77SK5mZa4I4zYFflwRriGfb0FoUKnVy9oDMJ6+YwPsBUO
NZUtdVX5S3GSHw/AX8TRKhrbLuSHdq+aXmNy43Kc9HeCv5Ne2Q176nud5//Ngbw7xFps2GRQCRjW
m1ljc847bVM1Zr2x4Tnk8iZVpoY9+8S6cHf1OGo+fB5vcmP7IFLnwDYl8NxWv+n5wnsTCb3G5CuP
mjfVBu1vRHRqKKhw0txUaUicFPPBstTfahnCF9Z3qA23EruMoBgPmVYEycZSdC+k/mx/CghZAoWi
MdBISZBGQ1iY+mqnaem+H/othgSD4ByggHtlUnfNGB0a2ey7mGErxqjEDnexTPZIh810n/BjY37Q
DDrZqCMvatJdpyf7pI6PiQi8zKQlPm2bCDW/xjCcqOGGsXsibCYegJabDBV4i5QlP9CtTmYwPCY3
2Kb0UP/tokHzsPAeDLPZV2nrd7axa/qMM0VkoH5A67rXiuAQ2Z85eyeJBtpCFj0Ww1HP1UtrzPtI
vvG7LwmQdwY+e1WZwMOGD1bG0wTjcgLVGg7WIdCMAxQWVkx93wzTfnQQ20p7X8bFnsjoXUl8sc7t
rHE8o5h2STEeSUzyU5y7PW2MLNYeHb9dM8x9hD4AJ5uXLu71WvEbgXynec3p5U7cPgK06TSFj2HS
M+anudOSWcgdvDDs3ZCw4R2lzyxhpxYmglG5C8tbzxQkGOJjq0LTn7VjsDQa8A6EuDfY5u1T8vWQ
G6C3UNGAcwIZN4b8BGJ+NcKUc2vYS10eS4A6g1UiEesPmt16ZjztFWltc1giUU7yFBf4RCOqpmtg
V09EJh/Gisg3W91hb9pPaC8Ee2WwuV7T2DSFwfqX1m6sRx98xr7WEVQUzqHQTaKYnR0QzVLMS5bj
ziQkOqbFYsc3mTW7GVBKoVuojG1f6cA4xzr/xZhM0kuORIr2NIbmeWeqbMBS4sJCSa0ud30zoPdQ
XxyIrMv3C1vxnhUJjjPfYs05pgqG53TySiW9JoF9ZAMHJBnMtZhfw85brNyacVZbw19MuItqqveW
12NHsc9Q0TeR+0WdeUjK4mgCNUlahPmz8ENy2dmgn3o7JYhQgnza5obut0TKFH3BjqE5h2Z2SXrz
XJTSD3GukNj2p2BvpXHxRup06IQ4WOnoUTMuqdYTaWGNs0sU1ZNhdGvo1UJ3OCqx6jtk2FTKMett
TxV/kmTykrLaC0WcEhIdR+kc+fx6g+o3Sn1aMgUT3h1npKxzNonxd1w0LWm3z6k6i8HyEoy6AIk/
mqK54G4Oq18jOUw5581QtV02Kzsk6DimFKInBefUrQ+LYYMe+SwgRILwVHDVIn5YD7gofaVIGXT1
6GaXLK0YzOCxZNdFbnIUHphx/WLuYcKbKNUdpBj7apkFIQXMUK8tkjwHqRNIrAAxcWxfazE9D03/
k6ERDpuFnbiGqq2HWhP7FcLRKnN0SXGKNFlS/hgGv+7o8qeo/ddMoZZJzXkW6Dy6MrWJ3SIrLMJR
hT8gp7WqVQp73Qk4ORa1jQxq7VQbRCGM+VnPfqPbw1RWkJnUT0FyEun8iblw+kWzXnlyIrfwNBUI
Avns+E3oARyzSGGj0w6fBVCMOBxBy7u3yGbTGy+HSeevwmuC9dUlBY8Utor13lUvKoCBi9mHH9VQ
Gm+CtjZCZcfT9DAmc7JTL2vsw5oZtD40kTIuheKftlEIgSDw+keqTa/CnGvGVqma7632yiiU4M/1
XcjLmlMwkppEwfg3Y8BxCUcr4RpyJbonljUMDdnFlJF6IqfL5XbR0ZHJogPF5rgHUzl5K5aGAIfI
Z4HaGZU53vOcnA6QDhTghcy3rD6kzGnQC9YkHxtOCa39JYEZwRK3HDJGlj92xW7T4N82dup9U32a
SE3QqgbJgS34U6mwv8GN0B0wI5osFQzxA1r23z8r1QnyydxqyxYf40E7BtQOHHAco8PuGcazVKeA
bMDLknGpEKX4/4d86CYsxemYfKQDm/iizVZzdvISZjBkps5vQ3japtGny82uYVgN7MtTgs7ZpkpE
sbIEGA0t9OZc5a7//YKmnlI8ak+BNn1FWSluMcbL3sHatPRsomNrAlxe4tnXGMf1q/XQVi0WHKsZ
4UEAdNsMPRHpalofdbfunr7fmLF2voT95nTk3k6mElPJcDAf7Or7q56GPjSS4LwexqkKzrktf4+S
vKVWW+hHcvmuflNp5t2EhfhkPbQmywSzl9P6qFoETGVu3Uw8p/4anLOSY0p0nTC3w99tqleG9/gm
X0ST9rNy7YL7tYyu2qwqDMMSk70Tv6lef+m/l/T92OnUBE7oGO7X76yviaCXB1g3ST+DMc+9n6g6
wrJxoL+20w1D7Vfv2LU/DcYyKVVRy4MARCHpqsrOQo54W/FhVZU+12PUH9dHVmj+iapqwNHXjhgG
jcqrFyZWb5pvNW+OL+XkXnqr+pvpU35YH60HoRED7q1fYimvPLWot50zYQ2IS+MDMiYx9KN+cETY
P0z9MdSjfnMFo1ZgRP0FlT4bCr2scFqGZJHRxl+f57Uf1QCr4EjbWpvi6SnqaySo6NvX93d9p7k2
2cXqCBFxN2DjtfR6PwVkd+N3N1EQLYfBDJlRtLFA6YUMBtdw0HpRpRvkBONaWA/VgFVBR13qZTHB
rZpmsAYEFb3wbG5jzwLwAvOqFpQzjXwukvA1yaNXpY32RAnpfk8v/ID8Fv9luTB9lsWnThBf2T19
OFVV+KAqI6lX/GwUOv0xcHsGP+7o02KQb3XGGmyiffqOCUrEXGPdoT3U8ebcmYrGexPyF5ER/PEy
QEvvxJ9yOdOzJsmgZo29Ydg+lIWWPeczooGyDxXcDeQuGwGZh05HNNnSy9XH2LwyvTGupjr+XRz4
9M2G16jFiGpRqvvdAEeg1m0ay+V6Vb5ZaaDvGRDRwodnNzXGcCiVLmhJ5GXBwEflnIroPYhMB+F7
/Azp89Rp83SS8E+52eYZ+vnYPQV98iTZsBORgOHXWA5DFbLNjit93ggSJz3Sb7GcLpWNq+awCgpc
3+PMLzGSCJu6lNp3TuuQmUz7ERM1RnTWF7CNk2+R5UTjQXM7Nm92uUVSZ5+/CVmWnhIDXHfsOeqc
vpo6BK9NZ7WYeKcRMbGE/bZEWHVTb/mtzD5cBMrqwsMzdMawvRmn70bk3Ogw1dYsr9ikq2vORX5t
sF2dkxZpSlOoxZWei+GZNFQ3mVteqghcHqFg6mHR0V3Kbp/IVqe1guTUjviomkbd0iPSx2iH38DF
XpFmnHLkfyerUpxlj1/9abzOQP9grwwgJ0Hw79Tmf9UEPoUU2/gpbkPQU/VsP6XdyJ+e8bYd1NzM
z2VTum+dsyD/yTG32SKFBll9um2ofosA0htcYFGuAIhc96mB1tRyDqqmtdt8xKsat0TZ4N2483bF
9N5QBivJXUI4nMPmyTWbR6iK7oRkC85yYqKXWx7m3KKvOi0ymwpILe/TMNrH5RWDtI6mOkKMBv9A
r0z6kkb8wu0GtV3TKgUzp8Y+OF6hF/axS5C0rRHIxhKGnFGboYh28LqnbXhKoPIMoC7O0Cw9g+3R
0tniKkmd345dfE2N2xzW89GlaeH38LJobcbREcRi58cNp0BH3tIEKJPXsxhpNUOYpTk1xZ/a0FLH
Lz8ujIEhGmXUX7ka201NbvFJV3F7IHhIL98nixCb/AQRmByvYNiPQ3IKEyc4ijWxlqD4fjcBhdhY
4zK7nivkzph8z+tXjdsyFmTgqOv9sFEbRVE3dZJVp6I1Tmu5sh7KZUwXZvLD7JYr25Www/v2pUBi
hnM/pwFaOdZDZoGxEVnX+jnCr4C5DIy/fDraKlPEtVwxUxc3JiONlGJwuzI9tV4zGalOBzu1Y7Rl
RfSiVVaCYRJIZWlbXzEuRSxt4LQEE8SlRhiswDmZQwgmbHoOSu1jGuv4SS1JW3cm8vpCwxX0cCcy
zcPeX4FXTmFrv1T6oDcSiiqiYe1oD1P6MtZVcuo6HXWVTTIpll4UjI4O+ycK5HNrUlcyo0C/jbtu
TnzCHxG/Zvf1sEYrL5KF5Rp1dfkn1TS0BEbfHbB+TrcqJe9yXYS/F1SVSImtlqIXWdfTEVifog/I
6oZ6+r6eB+FmBwDXeL71gWyJpU4BTviltDimlEY1ru5yQICYX+xe6e8D4amHdWn45rCVFsIy1CbG
fcokf04BN6TSC/O+Ppdlk35MAMOXTnVfsQcAeXtYRssyqJSiv2qWrzZ1ctNqQX6XxLJE5Jv17Jo2
kAIp8lMdj9ZzECAOYI27k5lCo8mpUl9LM/0WYp3CT+saH+HURUy3f1R8OF56QBKZm9T7NEXqL5j3
7LoYOEdCl9WbkfEdtCn5OZpFd1yDuxLm0j7JIJP7iSYsfFHzQT6suEB+SLYdpLFw02XAockhj/Qr
oEDrPA1oTBZKgz3QokQ8QBpArLjX9TkXyOB1jFPDLyLxupZvEbBfNuMU1oAK/JhlhEzJ6baetlqm
aNEt2oJs64v6lCVNcLMMw75h11tYqZGj/8gc1fDXEiYE0aMGMamrtKieVMrKvRnXiLPNfoh2Ako5
FnAGFH1Oq/x/T9Z0eHSyQRIAIOvKJZZnakVwC8LY8dAMpXkmQ4TwpQhpFiNBpCtpQSbQWnkvqTdj
4Ghn23pdl6D10EnL3Y4VAzA5kTG2hZhwbC3dPtWKFj0lTU0zzqaRYmc10hE8m6+1+IOjp93186LO
WIJ6Ifqp1z5JtkJSY0OMTTbGDNRbLMao4/pr1u8Awc6QM546HVvWpoKOx422Ck6aZPQ2loQCu4r6
ooIlP+syNu92q31FkhGCP5hL3iVbjDsaYhz643Xls1HagGN0guYgWv2ZLLzgYE4I6teIYzhN3ZGt
huV4QxarzA8L80hf6LEWH1JgpepFP++iSpxCfHG/kkIBim4P+SOj4bGfJ2I01TkQ1HYGU4ll+WqH
od6HaIPw/FUdsiX4PPOEkMdxQ3j7SVp5GQUQracqfe9GnMNVWdh3XaA100c35z7ZWcBO4LE4gQeT
NoLZIj7lFBW3ltHCEZvoE0JgeVuXB7OM/qwnL6pp/baRGe4pRN27kvyok4LBp0Ux3Kbtman8OzAb
dhBhdRe6Yt51ko1mQCoLy3SiJS/SJclyfcG5nmrnCmAIiED6cNaQ0+Xq31fKnh1r50kfUjxcsj7n
avBqLO82cN8tuVM3S4ba3ZrLz5Dd5sVS3XRvRCh3uTgg5iz3tfVQtKRetk0sv0NyE2k8CGvqDua6
caz6vV5odzvGSft9fsYagXRm1Q9iS9S90CJYr0usQyQB4ukt2tHcJu625y5CVZ6+Fx2OoaGaZ/Kp
+/faCuJXcMr87yrJJgM2gpzkP9wkyiOM/kTLSyXVPTtFcXnGAaHezDlVPC3SgisqS7CQZEYQviFe
RrvAWaWF16JvYsYdwnkPk+GBgmV+jmLhZSHRKiwaXaG+rJtgcskdujyZuhUlGkXURtMvS9VSGnMy
PwOP3xKdkHi2OaTvoUkqePFOdav9NDBQYVJhUqbUvmslgl6+U19Gq35TDbe4zYAXfRxhH0aVfRjS
9bqFGKkgwNzE8Qz9OmSm3qAB+G4OOJXG3dNoHnJZ29YFDjcGqQZ0E7YEhmrXMHd1fxxGmt6KnnoZ
pTBIz2xP+qbfaHwK7KSNPDTkJ255YsAo0v+a0SH4ukYyDnhXlH5BgfGIR3lXRycD620Kg+DmxC2t
MmHfR7e1ucUFWPiLQP3MIhP3x5BdmrY1X9rXPh0JQc2q/G6X8TZpIdXoL2MXFqD/quLak575/Q+b
zIbruiyLmRUBdNA5FVU0q7egshEQOj0aPcgPXqgrPxW1h1oS/ohUjROu4cvJwPEQ1CiDo1UG2jFy
rJy/NgrgenHQcqZy+ZSGJWgBG9V+kLxkuRDPqGes56bIwDqNYCPy5f6FovUUOETQw9j5U1RSvjlu
4tzL2PQRRcu3WBuWqo4SjZsgs71IvIPnXIbl4uf6KHdKAxqo0xB5wDeFRgpWVdJrc80c9wuio7DC
wfRvpVUxwmNUJsZkrhzPrefPDrRXanylUfdcdKiOxvKPufCvqTtg6DBMufQz9Bq2rljDMHP75QTY
mD4dfXyq5mjCRrYGCs+Mg1wo6hXxrEgLu9hjWNztQxEpzy6f1rXeacP6lzu5xnMDGGPnMmPbrQ9T
PW/gnjLlA+jkHqSbfZDid6+yarryuRCv4+x+xlNSX7ukjHYT5OmDVTucPJwU5wm1sG+2ZKAEfWic
RD+9IinJmFqzM8L7umCEJAPwML00cmx2Vphjl5n74lD3b/WYlhfwBWd4MvUhWdpBk/jDksC9J8Xx
lIVKepNL4NOo9LeaLBpBBIPP3Zuhn6D5LmT0GsQieySp8UMMZYCS1w6PqmJPH07E3Mlh6hzoU70V
SzsyMFv9Qo8M3KrS+2Zs6Js5mFDDiYl/RHaeTpKK5qPTjw7D0KdkaDdfvGDngYEyO1RRUuykQPK6
LuChraufTGhtuNQWdGi6wkiBVdDdqZ5VRxZnmoxTllxmbEIHI25RKzflkpOgF3ud/puf6UpBf7pp
UIugmgUILE8shhWgiEyeKIVGWgZPsYgzdmfYUjsUO1YtjQ/0xrhRl0KxdyQI/QYdMGOXr6Ls/bRp
+/ucZACNO+YpbKvsba2k1VEfYiY7qXHrouhszNTY63WhWWCJ1wRrILe7ehZkntLORugcPYfRV2zF
+qFQg/yg8+bh3wNPA6FabjNd/NcUU3Eu57z25yUwVc+nd7M10kcOJmavQecBv2Oex5A4j5wGsBnq
3B4CcJJdkKFuMcyHUdoJeijodtIwf1NY1Bei15rL+pVixUTz1qq+tSMumzjF2OgutnJEt/ih1Sf+
7ayx64sC0LdROc83s72YygeUvZ0zl/p1LYQtu8eCR4dWXzZtxrIddcYkhgRMP0i18/mt0SnPvpcO
U/CmhtDnmJ2EHw5dBEKZdGZpmfq1NiytpvI7/L30kyvmjS3pMgMVTjsgdAksTkkjlMMwwoWohzn2
SgkIaIwVYlpTo3FOWHi61K0+gLYaJ/hcd6MFbr6Cv4cFEp5peo2qfXQI+cDl6SAhug2A1He9mgXb
XDSgaYpu2Glt1G0H9jXNftDJ+1p3FUZhF/u5EzFKyiE+K10es91mskhnFKUwy+6YkHbMZ+Srm9w/
KwneaICMZSqF5GyTxR68F44JF1+140ONDU2C+t6prkYa9zRGZ4Qm/zuQdCKZqoSfeU7+qg7t7Z7j
V8GL0CewI6kPZEYPO2dg5IkKle1aG7OJod9QgsKHRe8nAy5GV2tgosU9d7g2fZaRBToYxP56vx2z
+i9S/Z6QMA2NdGMGhy6E8C7qDm11DbsgJr54mwUUdN6gFBELa+Fs9dyon1LQIAwybmniuBcEqNzn
9DKOm51ToFwgwKOhgmHBrpui98NuvLSKuDBCoOw2+uewsl9rROPw8ZxLvwZEsj0WyDkt36z+JKYN
JNMt8ISyamrI4Un6GzP2sqol4BD0+gjS4xENI3O6un9Q+32sPQML361vDv2Lgxho4OzejdIZnhNd
Ocxkf7xTxC8JXAN7VrcDQbocMMqSt6pZWG4d42CmsfYq6E6dzKV8q/PCt0y32FUz5g1Nly/E/lTH
aontxqbUfn8GuHpY21XD2q4/0UhMomwm/eu7XaCPxY9U9tTRYz4C9p1JqWLZBFdrDe95Fd1LBrsn
vUhgQVLm7YJYZZJRSryFc3FO7fR3by+AyypbJpldcJSiAZql189x28p7WGN+WragZUrTr6XDsFGG
Gjatgx24UhSmqBYb8UAJ5Yl+g/bQWpXnyvrqWtiYYc1t10KvL5z2aEH5r8davODtRbEpjc3Y5Uuw
W/Pp5uQH1Ngvml4dtjHgCgao5XBtDIf2kG0KH1on4wZSbZmNBL+AWH5GVD6axojEDYsPNptfKbfa
zTTPxmmSo3ELY+NutrI5JVrs7CqTnQGMN8S5S7k7V92FVrHxVgWKdYvTB4rjbpO1qXJPZ/o1tYIQ
Vyux8uQlyUV6Nyo3Kwk9xxJv7ZrfSGLvi5bpiRfZvfyR2GyyAQY6J6fF6TuBAI3ssth+N5OiDC24
cGhW6bVC6E/hQmxO4/Dousyzo75bXBy4MuZB+8NwNXvVFKW4dqFwDmGVD0di4ndtMqfwZ6L8DhQH
qYjENd1quKZN7qsBqj1HK37peSafv38nQrydWrhwUOH7niNYE0/U38nbgkrUi/y6VspakoKLHAll
7FNPjogXFBUr57q7KfK63SmG6jC9oZdpSwU1Htsyb33YdOZT0iV/rQxQp2Mr1rWdm/aBlPI/91h5
St8WVNhp+663GSYxCEXYG8wPwNKgEJYvQEETODFf2sRQrlphuDPyCMZCbWRBnmPHGH7ay1hh/TiE
WZXCX1gac0aRY7NIXPstz9Rf2GGtv+hfoEQJ59WeGrFHNjkRo0Qrez3UYLBhStrD5jvZswOD+zHn
BE7OICues3Q8diHVmQiGH+vVqUUJU6bcGQ/rmp20TU1pO5XfD+GO0qcswWMXI39QiWGHd+fViIOd
2WFST5zhg58Zn2L6JfuA9fIUyfg32RTtlrALbR8te3OiW90nCv92I1xRHOBtzs3NNCV7atIR3Dy6
1uxJnypD0kGzxr9xqYsz0tDoJXHLgTgdGLaK8iy7qP4DO+xZ6Yf6z8QXQyzrbSMBnORlCOUjxGeu
WO3etWa6FuO8MURrvDG4RS9nqTyntCPgpsHTOvZlSLLWdoVo2fnN+O63zjBrZ82kP7F+xVtIaovM
PytWATogKEL+zYyHJC+xYEEAUisxepPIsPzX5GJE4Yr2i+6TUApGLSDl6wQlVp7gkF1acGv3LR5R
5Wwacx6xvWQ9ZnLiUoj1tHwFzOt5atUczL2g+TzROS8U84X422xXY0dF5KpUNLyG5zXXtBQVaZSI
yv14KrFYkmkXbBLbOJvBmPkTdgFI6sxmLbbv60ezLOt80aq4+OhEf4EZBY+MW/BwKSGDa5Z1bgwd
65qqkbT7/1fXOiiZG4q40pGgIouAxclMucxhjW/xgUlPlmXXbmQ8fg0WK8+6e6ZWdDbsrapDl2j5
XsXi40XuC0At4498RbAk/jqYpSQpBkKPrYOTCPPFgu9x1ssWbvSyI4ZCXOxRkbt43DBzY9dAqrrO
4MAxHbW4/ML6Wb+qqrZlluQ81kfcbmagDcDx1odzQ1sPgJW6QwTXA9+m+QOMqHlgHRG+sGhLf8d3
Q161IMJ0BkAqi7CQ/7+3rV8xY8cOsC6Iowr5a+lMrTsnKsr20g3l91Pr8wkiqm3b9eQxWIp9/new
khKFfFN9UFZH/ME8Wr/Zqb/F/HMtXNQ8BI/uKjFOITM4rTtU/NHyXKMEXbeqIPHwyFKnezoU5kse
kKGW9En+UhY9zXguBPNI2F+/XUde/w4yabw0AvwvVOo1KLybTtXlj7ICedComNKJzDSfxkYX+Bfk
H7x+mk+tDSrKMA5B6/TBXsFgyM5kOddAmyPYHpG+iyz1KQHn+KEOTnMEoOgh157QTTvQrtqxvsfR
2D718v7vmfXpecAqVYzcGOns954hmaPVGlsOJiKImg1h+tbQqXuzdE3fRZvlJaIFEWEjCDDw8Xhw
fqA8FjFEuW7QsiftwSy14bVQbtfLV7VdZU/WS5Kb9jVHEjgA1fByjMcoXlAe0yQzr5EC3Ca2rPlX
YVEfh6IJToZCOtd6a1gVEuTNJNwS0qyif2O3la+x8/ZdadcPHNL5fszC2ONSQ8QSh+1hTh36Il1I
3RAFYJWWy7ouItOzIsvY0yUUL43JNVOZ4af7tn5UTKJItD0reYhOvY9uSp4VD0eU20JARF/vmK3D
hLewwcsRM4Ivc4ivyuC2D00pqvd0AXjQBxsbOgGmMMRLKejmAekB8mWpgkF8MZaMD3vnoieZA4yR
TJ5/D2UJPZa4AG0Le4lQnfUj3pJVc1y7+RV/9QmG1A2UWX1p4rG8IPKfh/hA2CevingYmicDJz2K
Uo1+atc8rRs32x3733ahUsq37m00Opzhy2LTLYtPZ6GG7ZuS8VlggVytLLyqorAZYYr4GQ8XBFGi
U9dHVhWA8wzP61LVrD9iOaS0APGywZlcv0HWLBAEpo9fo8HyRG+h9doij/mxwGy9HFMkq3ZPpIAT
YHgXOfYxp3139G7JtMe2VRfGM0xgGkHxjB68DpLd2ACJtebukgiaPqnNdG6ma0VpwcBS69nmN00X
3wpml7g78QbDBqLsAjQRPelBxpYvaqBgo/v81wZP5fyzaH9WJu/gmnmqTuUvVErjOY1Few26gDZc
gpSM5gDZWrW6hMa372FEKynsb/FYZK+qriKEkJDK2e3B/Rfak5Rq/FyhFHGz6dHFU+oT/sT4W+qo
2th2XQu7iU9aaFU7N2z0J1PvP6IhxvGS9eW1y5IXyzZmNIDP8TLIoY9YPeVPiKNd/mR6ACi8z9+a
qaVMKuBeX2YyX3XEXKIl84kkWd5bYVS/bRzvdaRbdGfJMx9j5PGG3uA0L4u3pZ1Y2OH4yniw306N
9olCBL3IulCNSIRGROsOULeKdJiqe6G+gtU4m8e4D76IM5TfO8yAMB0gdqjyQ24uq+IrJE95IeyY
17ntAb8ljBOUycFEhv4pt5AvOG0sD+ZchbwU8+V/BRdzs6xZEB3L/8bttt3nNdNzEJzj9XvBzzU7
eYzxXB51IhM3QVqkR3NhGKw96xKTNfGBidyuz+nLnzzNjD0HTTj7tYOvZBjKImWihq40GvossXVr
qYe47r7D6NaNJ7V+hm2qJDhVRRw3oPd/1kKaEuBYIHbYoN0rPftMCwVCfkezK0AnugYUzzMhy1Um
25257JrmJtLP61dp2s1Mq4jLrJiuXHraFtJo/ZbYdNIEhNT8Hml0npZPwTKfWXss/J8OU/iYUCpo
oAGzcj25ZUX5sl53OmD2TRgO3SZdor/YWPp8EgZ2WDwKoo5ojxII6ioCCQOnOCRyflfturipRoO7
pyhLxORJCo4sYaChMbaIwcBuglXPYmPHXL8qDfzCgeEeSA6xcJeWpu/kKlVjL25FZc/PaBJ2pT5d
IRvLLZyU8qPG378PzAyxfJABTrDziUA+5BrrQVqaBt1uNrx/z0U4kW1z8tYpRXJUbZZYdYYnrwVq
fIZjnHnNrNDhCOqYIDZyG9dvrA/dgCYJNdGq4HMhF7MO4OHoxQlHJ+yh5eAwSvr+an1oGdlPEAru
4d/zQWQl23hW0sPUYmLHsUx+ugXwoeU2ZAKUOsN9ZhdAOsGVDNRyO4nkFwGU7W39ZC2PBIF5Z9sg
SX2RQU2LEssqXVZ8BYCtMkYJXHgEYNihQh8a5Gs7iTzyggjB8ow7Rfbo8i0GZRfGNAQHL0FLDREz
Ww0UIV6YZQ3s9eGNj1TphwxRkV7yGw8DNvv9KjwkLVWHbGxr1a7KzfoxaqcmkOZ2/VFBwvQ5bBIE
iHb4ZI9EjHA+5ZR275gCyrOTO/66+7CdFzPuS+L3yNttA+Ms7DS8W20XXZA8m5uyNHtoQkGMf43A
stJAeNDUHYyaJPnbxyCUAdwIGLAwnpcxiAyxqADvGI4dbfVzqeF/jWCbbyZRDT60zJwOJIe8cLVT
Tzs9c8bndRkBRPMco3mW8DqvThUw+QuNBHKDLMK9rao5AaWOJEJIR81asntp6aq1rzJxJXm0FK3h
BEYhdrXtGFTlT8XFB1NyXUwoUq+l0R/CqHTAOF9DvXZf11woM1H/6wK3poDJCaqoe8TaZt76sWUm
B6FL57m1BzO5zial7DiW5VU3lRLMhWb/GsvwA+rz03oRK637hGQo2YzDNYiS6YeT5/oxnjGBDqGt
/uRVvaPf+VtLB4e7GyJQ5Nr4d0hja8B/YRKtFtFI7uT0Y5Lp13oqraqgr5qaja/KwHpShJrC/Kuc
E+hvsaVxMJ2ZweBG9EBQFI+8qBcOkYaXcuiIQqOuIbKj+iQ2O//dD690B7VPTPJsnhMroUcUzzeR
RUBo2Y7dyFYJ/PWzpRpYB5yGJKz1oVgqd8hijynQgciQiLIxtSF6GjMSODc9KTLnlFt2pdT2IYIl
voGQxR0zLf8uXzQgJu6sJnJjd0nlN+TkbskWWuKDid4rpDw2aqh8OX8cM0bvMihfy3MC5c3GMoV8
QcvsJ9wjHiYgzSUzdok1IKUhqPkArqeyM4hpiE3zPyq8HFzLVwgmaJPfg4je+DaVIyUJaAOvsKI/
o52Jn0Gec48DEQA5oz98x4c1InuqLA33css77ZQd8yMn2csqgQdj4KjSosc8D1yZ4IwxRCnDVQ8W
CVI4wBJkUnNCxyeBeow0bLIIJb1SiFM82N2pdCvcS4BlXJ0XWYmYoNqqeg/0FpECXlJmIcm14XP3
JMogYCxufLEudL4sbCxeyxgw1TUbS3jEx8mMj+yknBtmOtUTSpI/97gYu0VvsN5c175GCcFop4Ef
4vQr9XE2h4dC5k/3vZuB6PR/XJ3HktvKtkS/CBHwZkpv20vd6glCFt4DBfP1b1VB9+rFnTBISken
mwSqdu2dubLJU/0zNC3tsdOsR83Igr3pt8zkOJnl1Sy+18VcmvRD+vL7WDgy80d3qhfWB3Otwj2g
ETfDdciQC39Fdfo1wplyiS16hJRg/TMyxFLe/Mt3MpLKTWEzekuS8E+Mifk1nOSMwmVLVjIezhVK
IL3gg7vr2oQFryP7bEbtR8vbeq/8YN6PLqw6lXBMvYwHhN3HdqotyRLuW0jX+2k9LtkinZ985swR
EqjZ3sAndY9LxGjWjy1rTyYYi1AVIjiqYCz25LUjRGWEpBlmQNj8Ng04WjWsYZvRF/O76KP6CGkV
b3w/mVu1DZGomjLL/8+D2qQ8ZGR63N21hhatNsTjwdBgh21MPwqu6xIOYyhZhcHwhPHNzWD0sya6
z1NCVlxEsoxqVwAQQzRuYSWRzQs1NUMM+hlktXNcVcZuUZ0DDQiwEYNlYQKYHd0kidEs2L/EPPSX
goTTTQAYr2YcQ96InTgHkrY5xoPzfII7hNWUQdnDejmDMEiOS4ayqUx952s7orXz9Hg+qUNPwaq/
qQZs2iUpGhVptF9xYGTbOCHxONPIyUGCS0IQuViGrDiaHpibi9pbZt5yIoXitCub1NimfjecOTa4
m8DXIWaXAZbO6Hk9JvAjka9Hx/8JfUv0FH9XK2vaZvWFhgoCRBQmT+MSh7sckhaxPYt3Qb7Gwqeh
FHAFfrRWKbqaArjzQq7rRg9o2Xuu073gI/UfQxI3LDRTQsaEMgZdSLetmRH4AEZgKKXWF1IQnmJO
u/AjPJJNipHOYuWBjkPiRcdJfR0Yne1jRUjJKgUXjdhretUf2qXTX1L56zLXLlr0ycxBM+9mNrvG
x3mKPePq9E12I0r6DLA1PDmG9bNf4gZL3oS3mw6AuOkxZ7QXP86e6sRoCZuIMcWSlGPVlX9L5yG/
h0mvcwbP6s+ExIzcL8kijcdP9WtKI/8jCTqHrG/m7frdMg6x6wWZdSxoBcv+bj9z9vZr0irCxP8I
erv4SPXy5NnkRTXhoO/WT2hVf9tBDn7M1zAq2gMyP41e1KR0OWbZbtUwyZQTJfXsf14GPT85gaWf
ACJB/fhOiq3CtMq9muHlMflJnk236p9CWpMhuWRNniMxNveJYyN5fmYDvMPXuAz4TrUkdh5Nl1hn
WfC7GXFkIpixupRhvS+AbuwcA/e1Jx/qdHjvmgZ7uEW4NX6F8sKQZksbEZ8APo61RPufDXmqAVXs
h15vD56RD0dRJs55/UTWXWLqqCXk50it8Dw4bX7Fi37XtCl7i+bkBdj1/D6O9c+CaXAQi9dKjiSa
MZTuXMJmbCx4Sh4EVt17Chf8y5BqSAuWkqHIDiOMpPm3/3F/MMXOjg1xbGU6tGu1uEiH1mi5CIes
JyUp1pGfwO/BhDMG+bCtF8dGa/yiDsBp0Jw8B3YG7InHDMz9o907wbasPE4NsE7NME1v5O8Ri5zU
FXE0ABs6G4uKKvsMi8RagPcAo5Q3RjMxJNd++8PMmgoM6sBkzg66XbVkC8XY4HF5aT7KivY8Lnlx
FA4OLs8HQ5ybyIzlAMp0EZi6FtVrWlkarjcgOqCJCQer7Bcoyf3DPNAb6KjdSiLi0qzAKKxnQHal
j2Zt1deRv3d0Qf1GaN9tdjoyI+rvWh0WL6GtO7dRsslH5rl/e2dJyxBoqBcQKE1CBC5r11ZptO0i
9I6sS9Z5mvjaFq90XrF1BLsit8bDVvMnMpwnp/iZko3dgi7tq05/sHCUg5SL6JhpbdPvVF8SdsE+
ZFdiWI3oe6Mak2K5+6gDsjtdRlRTTYBOf8w5vkvlJ4O4LZ3yfSnYf42mfqkay7w3bv6NWJv6G3M0
FD0u6r+uQz+a5RSvnt+/cPzVP4PljtZdyrYA36p91E2H7oVFLsvHn1WIbzcqh/q9mDruaqMMTllp
hNd15UKw+JFky5OrUXrR7gArZWrXfoApDfwAZdpUHCcKTfdijWSHcE5VNh4hMONMs1lsRcYKfugs
Jux2pZtEpuIZYHD7x9OGe+D08zOJo4T6zfGXeJyNC/r27F5q0vdhtKA2ZYu9Ea7N+WL6ZpcT/vOg
og1XoFveLBDN0ac5ILPdrNuPWKK2rrypNXeajwvdFUzTvMy64gYYGRc6eJrbhGF+azOrZLDMNNIF
tfmkhxAEiOzm35Qnj0HuqR9euxCL6vkwbhqCMocl+cmMEoDIf98C1XQd4WuicmsL8kHCkf5VQ2Qq
uVvn9fwRQxJKBVPg3IOyrGYK6YIGgUlbadNar0WAII4BcAeBpASzh/Gv1lr/1sXJn4AF/m0JyVRr
wRFXqN3fqiy/UDJEF3X3p6OkhggiBYzWe+vQFl/WGwRRD0p7jl1gAC9LlXtvqiECk4JgtuR1jFkr
DZJdiLTr6J47Ogz8KRmPS28nT5qnh4/r1HqyU+ekLBILNR8QQ9smiEdnLlnq0cHV2nRtD/iyR/A/
jQKOIc9rvzK2PP+MDOHRXsbwWT3w971jQwgUmOERe5qaqwmu+42y9HHvJJsC8M0lKP6oQXIn2J5b
7OGN4HoZy/4CBJ7p0jS2+0Yun1livMZ6lZ38NC3hjhJLW/bzWZUbNp4EOLsoMcOUmJwyYB0oOWbn
VFHg5cZ23ZJVS189cKU15EdTFKpywyHljJuSSdva2Z608UlEULuwJDujNCLoqNRx6E97ZbvbCo5+
jF+GH4RDf9VJfF7sTNzyqejIHx2PkBU3q/THLdmJBR79uSYEE4rBV6Z0eJ3k7BCvmgWQrGKyIyc+
0eL1m07H84UL7KOMXXEfG2S3WkXqsN1plCCAtQEOTPOEbDyJ97r8ztRDl1Fr0kuHjCOv91Czkifg
tDGdMKZWAKIYO4VWusnlydMQWn3TwjNLlHfBCOpd1DP1EBjT35dGoMEkl3+q3qsrAn29ugt2ZRvn
WN5hWF/WXpUnQPvaeklKlryxkJFh7i7xNBPP6V7SOr4utY3fY2TemfYIdqzZM46d4aeQs1FYrTMg
p8iR1nsGlJ1U/4n3cD0kaHnePJR5f1NrW+7tEMORnGKSjFr2lH8ihD6YZOiW16d9yqGihzWzE7F2
cgZAQv8eoNNwQNexpliFaNhePPyJnEQmy/+Ex89yEBnJJwKT4dz1OdG+oWPs4OpM1bH0zo75Fphi
/sHqmEYpOwEdOY5cBilxgZ4dKq9P7x7JJDuK1/mHNe7cbvoesbWelKLi31hr8ZCGJAFy/7AH3KwH
3NdotcR7R6TGgm7tpaPsfG3jgoDZNDit9adLzhCmeRHdlSbWqrrXKmJPz6QnrwDAsB4wCDrCdSBF
tEHkaftmgLsxmsNza47443RONEGFIjakWbhZhJUea2D2aiQrbL6RISO1a6lSWrP0rPeLaUbXxMa8
pZ5N8uVMO/UUB9ZJvY/3PySuk82fjHLLOKKUGmmCQH+pK7O7qRK+Kuhhu2W3W2vbtFoaQnUwxvNf
eHjwgv9YgmV72yjOWiH2tV9kSDnpp6n2WmkzcEgX7H18O9Tu0FnBkKBxTiv3c7078gA7KTkJ6uZS
t1lqW2Q45wmjEj7yE0U6zW06OdsyG60bFfK9SNyWKelEJ44cP+fuph8GEg7M22iHI3iwPoDof2cw
ExRkHjrinMztb8wN80GZbLE6AHaQxYOwqnSr5u914gSPCXkeDLPNbKvXziuE+QRHLVpTFVvSQ9u5
kTP/QI9riADegN1GnKqddI7N+0wgDzLJAce0xxmEbhE5cuCaVM/O9fMf2K3qs80c5Ei8U7xdj1Cd
R3ChFU6bKR/nD9bk98BnoplrC1lwOSk2uijc3eLF/NaGVEet+wD66VdlNFbbDt5Qim4KEtcieVdN
GNW8MZwdQbhGOzJWh4Xutkb7XCfmV4zk2blbGvM8ThjWoqgrH1VLBqFYQ/U+3y1wcp+WjcpKK/34
VTBFPKStI0AgSG1HMWF09TrxVgSA4QObU6DomqfIIaqS76a7h35MQk7WwFDKvGqPIqjbOpqoiDAH
zEkgLAI9LCdQ9QZ/mj9S8jnlN7NheWZUOPgEZ3Yx4Z6GOHe5mD8jM/4ZpEFxs8psbRv/6ww7vaCp
5oYNUax4tjhwL7C/3xCGnZpJxHcYVsj+meBu26ms34F4Aq7E9XOcPEi9OKJQdek2PhD4TH63kKae
pez3lX+OtKZ+yuwJPnaJJz9o+wW1D36rv8dfGgEHTTfEcXHQwFF9MBn0201ZpP1bWZg7IzXqCz6P
4qnKOZ6vNdxcLHyJjDZLK2iO7mzXu7DLvlcE3sIB1Ion27X41pKeQtHXyBfuqMY90AIvDjwJChJa
FepGstOq2U1WSUwaBoi3vugISGcwA8aDFkbUjL8aCxyE6gXWuvvRpJyCUAgs5QHd4FaDXnDrDGS8
kTmIg+Oi9FAvq96wEUOlmz6htFdD2SWvvGeZR6/O4eh8MEuaxoPa55cMjjNDU3QLnNwNgiJyqZPt
42LasepCHEM6QniEOPTNAMmhcUik7qL0Zks9X2F3w8lYGOntjGinRHVj4wz4BSrr1s0TwgDZZ0/M
miig8lMLtOrUyFUHxqB3V0LgWC5H2gADEX/nd/V+cIM31MK4RTfoYhmQrn/OAvm29J2LVaBMUh8o
SWIdHuX2ZCPH+Vthz9GrGYHGjnP8nE08a/c56REi9aSF3j1v8uAydZwc4O3va5LVbmp+rsbpTTX3
W4+zBphNH6GaD3QaKaM4m7WNAdHJHTBdBkgu+aOr8aBaSTOve9dL782Nk+6mF0PMcKPCaB5M/aFy
3emlmvWaXLGo/jY51t9n63uTHR9i03QA7S7ztaSo8tIAhxmCESZKn9z00Q7opXcdJ8QzkR59rIXd
VJWdzH6bdjFbxY0sBLFPYuYPnRxL+GS0HFMWu+0E+ZNum7/QUwkKa6s6Fr6IFoqaOEKFF76TE5V/
EWjyPbvwP7DZAGBxwCCPbWfdHVL/NkZTRK9SDg1Nrv4Ozyd+ZEyif43wDaOFNJE4Ts2bn6V41Gug
MDQYr33AmA5Q9iasCPcKpC1KxG144fs7ajTp7xpNCMAYPYiWGtHifx/qxP/7MkKfc0DyYO50+sqE
qBGJJDwYeGpDMYZw2tMwLLcB9rN9k0HKwm++eCcvQiupDDM+IE4WAQ/cbuu+4JdtC/1VzS3SCNM9
6pHdYECGlZmJ964aPH1Hj1uGkdsYvawhfl3MKNispvjOREM5zTTXUgtAbeG/Ivwd6bomFFRFgK1x
bL3hDrV88lLrqOWkruWlkKMAGH7HBo/QdpZCs7EJgpXbUbXtK4Z7wtbqhkO2ZA5w9sheigmxERKH
YBnBctLaUg+dNA/PpotdQLpx6dc2uHH7aL+2hqhhL2DNKYSn1MGxYiGzVS99p5tPX60EpaaSqyNJ
2zQ2qI71LOHFY3v0ObbyLY3VtRnKz6Bx72oLFiL4gXjcOfcci7B2Zgc+V3SFUzyiNiDmSBVGqh5S
z7yCfX2cfLGxun7Tm998OvufAa2s/awNznnQC/JcEtCCJK60B24aej0BELYFnyOCXYgn8/iuNlx1
IXuxV+zJkEk2GSGSzDRN+3vtcyhNl+fRMq+cNoq3el68m+MVP922j+/MxON94zswI61eAIDOt4yO
IkIiBYtSJVE2IWG0LQoph0GyvM/LuvuhaT4tK/mq9RsU8Xk6HAZQntj5Qw4u0j3OWravaueslA/M
S5KvFs2qbaTB7e58dJWcIK4LCTFrZyjnFXZbE5bfaYWF0AF0ye4gzcdvSWKRbdfM9f2HfviteoTq
oXKie0riGprCujhXelJfU7G0IDLEd1U0Bq7VXevR+RlyE27XEpT1lyE1zpQtgczuA+3/PcmI0kca
VWAruMHUs38PJnZxkpGwNmnlbD310MO2ZAL6h0QKgzuDgT0O3Ilm13/KSmfpzS/Wwil4+jOG5fys
wY05Jb5O6lJXvutCwA7lfHyzHAAwS2FU1z7xvoytMC95QXR7aHK6Qfr7DdMRp0zd+BXHdMSTjjGF
RRDZ2SM6/gVH1VmTdE7s26RwNAktOCAMmyhb+ELktCXSacEq147rgVhjWqC/iLmqnvzA3qpXBZ2m
W2iY9UmtO25JG9xuACrhS37gAz8uTW2eVRNqstq/tAD1cris14aBxk3ZRRsCFnb9TAdqmrmV9yIY
8l3kOxhHk7ghg1mrvxHuYO8CdsazKIgkjgLMO+s+gxr+67+zPhE/VbNJ7OaXQGp2bC0MaYUZ/W6k
s1U9xOmkX9QAEqs90iQImmmrfZlyER8GExhs70z70ej8Zx1RMF2ROv8rXK50baMFbvCtthNaPUkd
fhs9/WxUHTi8Lrm10OK/DNP3dXqnI0KoFrf/0wEf1wPa1lpda3cieZArG7P72CVfVSEHaTw+eWQy
bZrRDXDsZ6fWRrDa0LqCYQHLrSi2qnPH6kmDSoZqc0YPRtbmQSdJsCwiUAopu1gx5Ht9REMpR/eO
PGUoksoywQ1cbLAHfYbWMLIzJAnqbmv8vW0E35JsrOH0jsZ+mtrpOKI9u0dhEdyJmmZSCe7Ja8wG
w00bXXOEIBzK0aNEZjGelVuDRZOME4vGg0UJEozFRzvW1hevqc9aZLrviefdotByfmFnvpXdQC6T
6e1ElLa7qXiHOr2z8ZHddfkzxR6IFSfzGTrJl5kupOZpp4aSQd8j5cNeefO1pYc7kc9n+u9O41Zf
WosJXzcOTyaJZPjGXH9tyvQZqqPEoKuGbBWKzn/m06o7roZU9IT3cayfieWqQYkbYAS0oD6uZwjX
5EpLSFc/NaZpoX6TtmyOPBtlciXewiR5hU+2iBHG/x1M0LbAP5eVT8IO2n3skLW5XvJVtRxRjsLx
kZK0xLHKB7dlLj0HxCzK9i97ML9uhWlpbB8hCILSIQ7uIdfr/uRJRXFxjSwPvrIUFruZxg6aYJQJ
pTrEIVue1JKZjnY++uYeGCklZ2uivxUN85vFgsAaB0DuSFhqBMdh6AYTgGLbbN2b0fYXg/bTScmV
/6mXs0anL+PbCZuklUZ81qG/Wz8abRwRWXspmfLxOFyDujcOaxnkzmBSmErlp8qRAUnTXOKiC3rt
lVKm2/6/WS7J2aTx0WRBVxxdzcmwH9VD48wovg2Y7eqlwNtVuG59mxWJhCqPPI3Uew+XGrtzj3j0
VNpPtW7ax38NCfWsxiK3MWY0ZarTq2YGOiegZuL/p+SYE2eb/Vrxaa6ebv/9vTyDdRF6xVldK3HG
j94ZRMC0YHS6ENm3bWXZW6O5uz6hxuzY5KHd0RzX6cS9q2dZL1o8hQQYjdIQPusGSkfPsp7UgyVA
teZlGDofiZFHOy13c6aH9TtqYFA3tpHGN5H08W3M7D85SCxjN+R6e9XxNWwD6q1nMiytNzX28Bv0
OSwl18bPq0PllOY17WVEA/04WiXmuxPH/ZcsSziyTIn5lnXT2yA1iLShxD6LRo4xhNDHW18Dxld1
UXP1mzjwt0XmQyD3Ed4adfQi/eAPjP+Kt7R8KTvQ66UZio/RQik6Q95an6n36NSKzSjfW5/p2W40
wBfDdk1Jj72tU1RErURt0iHjEJ2GHENMQfB9Et5b4dgbcsvIMNei4dZN/lsH6efcm7EBafw/Tlv1
zCGolbIStaBJ+lIUD+K1Ixz1yUma9ZVrlc2Wk9I8I3Nhr0P8kYEnVZ3DtsM2PptIcNQRqOm5bxih
hDt1ndpzRdkp/86tMqZSy5Gpaw9B2oDD7FEIIRz/rfde+bVDVc0ZaZiZhs6/jbKBuyUt5EMIk6Nf
qOwbgfERnkdKK2ipd3W2vC8BenYEcvWLHiOPiFNiSj26HUxdUUozFY4O7YS6zbMi5mdyifA667NX
lwe7Pri4BVLxJumjDicCVVtLCoHVMRBUEsA0QrCk9vHOsstLCbofMu9SFSeMd1hp2YJtADlnyy5c
b8WiYPmCjWKZH/3o1MzOJZ0bEiV/caacYUk6mf5kXdaPJRqYFFABz4eigU1o9I15WCK78TepYzsP
bf0TP1DCJKZLnmr5rAsIlnCLjRMZ5kGNcGYgMRupg7tZRmjt+hTBxZ+mFcgfnYb4VHmwRe9IGI2S
ShkLrOvUE8e8ID+2S0Dy/6PKtdrk4bfAaUjeJlOP6CxkznA7p9m1RLZK43jgp+qWH8xd6Si18fSR
EY0QT+l5XQFWMoOJg5yiFuqZgc37kAwAMJnyfWELm3dV3WsPYjKcY+b5e7ZJydtCKaseihS/SAfH
/Wy3H13Fic+WzS4/cskPVkdE6hxOJnFNCHc1f0oOX0sk4Taf/WJn/nfSEGdxtV2y2DvWjYkxtnFs
yN3NxORm+BJbxjct9aYnd3R/sYZt+OPplWMhw7mYUJiO6JZIi6ZXPVrsC+EULzV9i6vwxLMaxjYy
T0o9y5ojswGcUdjNha8j8ou1q5pVJ7MTb1PSitZuBjmspyodHXgowJjGsqPgGBd46lkDNYyZsVRn
mdbQ39WrgGxBtNFSxYTp09qOQVnCBvMoX+WJr+x9wiui+cBc9mmcvfpbYkcu2UkEJzk266TSPEeG
gIlEzFxWZKSXqGGL7wXBzbT8GzCY6tPVbbJ5ItDTjW2CW6e/eY4kHNPV23fTxUa9UhZT7VN17jp6
+mCttK0qtM3ZSZ+qgX7DODyUQ9z9qs3uQWfA9mH4CHT9dKsmlbWe1aeGqR77LP3gKTWmXSjV+qmX
2BujtO6NFdGase20BkRrdo9W4Z8m3+HIF6W/VuUJGC6YA2l3WeX2QfNzIH3zYWrPiabFt3+sNbA4
441bKDgGy/RKndsRzUeoeuVUDJc6A5+dGUUUp5BqZsMjb5y3/r2fmbc5CZoDzaJp75hE3Gq0zXc+
Espfda9nZya848lI8/cqWtyXhKShvTnkSL+oH0JuN0rbzgz9b/Rc4e6KxP+Gjxf5V0t5OqevXTYu
R6MHrmsy3AYy45+rBcWBkepXhvmg5oepf1Gd4BQOGPOnbcJ85774oAQSj+JXc/kS6pza0DMkPN6b
vpYx5BuJRBmMWjDPhQOKwSHCfdYvr4Iv+Sk23D2hDctrHPJWLUVA0YL5HDBQy3bbJreI9fz0P8/G
iRSBsZaksT7WGTfiqRowo1/TmLDi3KXR1unCu8kSvWvc4Q/T3iOtRFLgsBoe7MnDUwnK7103kd40
eCB+joF/sNJE+/TKdIaIw9UczPSTh4pD1TwAZnEN176MWJk2KJ2ax8HRnW0zVqSvq7HyotsYEaVS
pzfoAMVh5pxUyyCevLca9d5WmO1wXhx3vHuA5Mbe/2GV9PW47+woCHcZzOxr3MKhrTUceE2Iwl4v
vpK08NGN3oMvpp/q/DBU5FsX5SzlhBS9iCwkg7tluMrt95DP8Mj/u2wNLhcXaRXN1jdIxujTsH7t
WtFtUw39uoZcXQ3+8EcU59H74WCrJbLEtC9RQxfYM0sH+KdrgZsBRaGGlwW7PAOXKwbyF5+Ca5Wk
QMly0Gz34qjFMKfqoNZ30Tg232xqFoYSX3Q/b69qyUSjlBKr5ot9/D3w0HGrJn4GQmVfx4hh8Rkx
K7G1O2HwYbadaQ4cRNo3OwsB/4thWz269cr4Us4DUnGkx/Dj6sgkPTyd7Ee7pWldCifbZGOO6YD+
MwYNmlht/sol4ZzxBndP846EmQB4AzjrHLc/89LgCCx85TZGEVwF7tSPds4sTNoJ1iS2VWR24uto
LdaTP1jQNKoM+w7/zVr1kjJHSiG/mno5+I24IDm7anYSYoR3v6nlU7UtLJmS1DTHBcg3BjwoWGHD
OcGyzfrQEzm4sW33nM01QRRGQA9Qtv9UQet4nA4HmklqXlYYxq8pqJzDEPoPSkGcVPMHRg/vOU7w
5kq4gph7zh/xvM7n3alDZFP0X4Yskv3txFg/e9Eaf4vQRMA3jorpvbqp6wKQ+mPte+XOw5b9Zmrt
SxyJ31nqSIgktRjFUA/mofhJK3iYPpdiBAn8pxjDQ+8OHmt59dDGJATR4dkEXQaOYTAaSPByUR0C
93U0q2dH1WEQFohRiuWqD/slKcMHprMJngILo0ziZcfc1k7+6+JlGmD2qfs1NSOWlt5gZltlVgYy
SvviiOEtyc3w7PcDMDAnhZmt6gw740zNWQPdO3UNqmDjrh6MoQvpAueEh2bR8qvm37vbuTee4yH6
NQ+zQ4Idx28rmoufoM+dtiDuIGGCYuDIAEYaIUD2i/LUWuZvxEzDw7/31UvMvV9KLQMmIqVT6sHO
lq9zZWvrW6HbW9u6J58qGsucROsyP9hRT5d81JzkCAwA1T8dz9irgLhTcKgRW/yd2PtLkfj0slTl
R1Xv3OzMoVEKmTGqPiwSwI6y3za6Tg/K3JZcOZ6N4CDOFJ+YrTGfEYiBRqbtBa7WBDJFOfwwi4zL
pjKikznPH+u5V23alW1Vuyia3yvTa36Q8aiKHqO2iY9YZhjo8lDfxcA13A6gF9kh5oHLr19N+v8O
b2nqhYeuK+/NMtVXt/SuGNTPYgACaWg0ieAFMEUTGtGLI8s8ljt6HG2TV7ugjl9Q97d3XTbebTRb
RkbjRPiRxTJjkg9Qur/6bPrG3oFdJoCtq2463UmWu0GuCxRmNHCyqCGq/ZqhyeOrl9r3AHBTFvzp
GL/JqU7/EkA+QZEenyw/1WTITPqmNcmTHrcTtrYO6YCuzTdBaudGVRxCoL0FFUeHaqDqxR9WnBm3
VVu63cahNA195wa0n8DlpFt91pxj6hXzDSnWzoWb8ICC5CsnTcSykQzK5PCLcApbxwlSW7PVXcri
oXO+2c04ymWeSAlPp32uHIz6aPYPlY6JvTdID2dhe0UgzlisLuhSSqyCj/V5w/H+A7UoRnzxOJP9
RBwZGFlweP6eAJ3ptRLBOljDqHBOCeg84z1PdlDtXKloqaCLoJRdbA3D9cxExAmiB0Hr8Gw1LXvr
6BknfOXRaZX70rQ6DTO5emqLShZOgQZQ1lMOSxdmapa/DOXybA0mRr8cU19amo8m3fEro2J8KQ6J
Ypnh/ugSM8FBx86lBnFjqJvX3s6vY2vvV0XTWNPBEYkzPZRG6+5CF3VsTTyHKvCS1t827tR/DfP8
Ysa1dwzGet6pAp3z53a0sKBzff3yjeleltbyi7Zv9aOLrD89g7ermmIg6bAu9eRWG41osE2XjD+D
QTJuzPq5oV1/V4LDEGwzcop+ekoNktzVAGAqARMZCCZ3tgVbNe6rU8jFp8wvPsaPC2wC6B2WO4Ln
Tq1DJJ+VOvewkoznaGy3Q+AFp8nJk+fSpZMlD00ou98UK6llfFE6ZX4FL+ds9CyxCXZy8nPS2vUp
rz1if1qiVNcGDWXGtjJsAnAqvTioPXdOUWzj4bEhBEQ6C1Lq7vQO76mfIByICmCZhFc/sffE+LN1
cVF+LFSO6MwSKPK27x3hGMc/RKovqN7H7jiHgsXfM4ffrAmPXl0hFovLcl9okDj/LQJIT5G9LEu4
qzDz7H2SMU6JBSkeS8L8OdN7sx08R2gzzH3G1Xovg7beOIKWN9dpetaF1W9CxG0nE3sRMyWJwR0R
lzcUz9TmMacKAENKPle5UXddhbAzmvmhJ3yM5pH90nEE4YTYfy4za8JWD5GetxD+j1ytnGm0mMYH
yp1bLgMAY3Ljbm6TM8GYyOqSr6wQVpXrkW6Pmeipsrr4x9wLf4OVrL8E1XJfnelR8QnoAj8tmUZ/
pdltZj4WLVmEkzdfzIwQOEsJprRxal611DJR47XD04rWVb0LA1F5i5f5aIlioKlv5K/YuZ+r0iB7
qTVfB7unGJLWiRHIcip5NpxXdO7cit9FvZQP6tkApmqfaGjs4tLInrXS8jf8Bumvov9hdk18ZfNA
UCFx7HMeZjevHVrsG1LRRTzOVwe98D6x9Gj9eK0y2q6fbhOE00MUPjSC8URa1SPgcIQqhphQK1bp
lzLWwWVAvDEigaZEjiMUcRLNIcVnRBaRNOy3MePnpJ68VQvJLLi6iLL/UN+lYTQyDBrh48bj/j9F
7M54HiTd0F/ccZci+OZywwnNvrhd37PRI7ZIUR5dIBoKEJ+fabOGB1HX8duYW8VmDtPfZOQlb2LQ
6T7rCPf3TRR/rsc/InzDPf/Wya4yA/8RM2IRjTh61OlKc29YW0BsjsTyeII7fZvqzbHuSdvrHDO8
0oYp34CuEq0eYkEsk/QWD2SYmVh3GaY085UYhkf0VAtTKHDYf13VAxGtSx1YF9oVeIxt2vt+n/3V
EWdGduzkbDPCqbZziP/aqnbZ2jODzgUAhDGyiYdw0KJi07dpT9AgD1pahDdEfCdXas3UW0u6/AKK
YCDNyh7Vdsa0NX1Sr3JIsuvYDZXPuM416yhi8CwjMJTRo6mYhpb5XHEbYB10BrqpaRfqL2qcpLvR
byvWklMbVu5DXkQmhi9+0cIVr4GH2NwUX/3MCh6UNpYlIXjMxfhe17htMfkGm1XPRvfIuXXaLQzr
ZRVU/23JB8twrVBL0KNc8p99bRwZfeV3bQqHmxDOy0S6ym8bSk7YizfucGQSjfgGuag8LiOErjgr
j1o7sSnw7W7M0cye59qdydJyT2p7VQ9jkqKoqXF9ZtX3uTfajSojEByhulR66pSrTIlS9Rw7PHm7
/rhte7R3Su7Ad8j8lNJvEycGFDHZ5FQP6ks0DHqAtW405MXhpxaJAXBGcRTyAU2cAuqqB3MKsKOn
1bfRzmCuSmmNh4jiIcYA5SGa3Wl6gdUpTeD+a0lymEq6Q8qwC6WOnBN1FPf0tNnRo0uy+bJO2mgR
ExeDzLqCCLQKQeI+xzsMaJ5TlURvSyy5evCIt4JiTjtQ1P2fSJJ+0jjVSGib50MgST/V0v+MrZ1T
OR3ODsT7DkDjvcdeCHLNj/d+Q0eo6MF5wEzkB20D75Y4ZM/1dclRPsqSH0u3fGmOUdbl36uh+8kQ
ov6+hPXDEPxW2pKxT/KrXSQSNBgYt9SLOM9oASbiVeBTz+XOwqNyjbTCuWtflERBPShJC4GniFs9
ou8q8Lq7dI78Z5r1WI3J+cYSxt6OKvqVqMqFnWLmdq+CazXlCSnX+o1sFftrk0c/Rzd6tBK/v+m0
sc/JMv1ScnN1XouJS9uYaBnOSjTSWZWLqWYQuxZWvdIvIVgIjylQpU3iRemPiKBZJL0SYgNnrMmR
RjjDLnNJsrS05TammfUUCX3BiFP8RKnoXKuouCtXx1K8qAZyxlhPD99ZXOdj19v6zfDYFWurKNc+
phGSVJM59MRVfyBAM4N8QLpUpxIUFWtvB+lnp6p9K6v1Y3WknT+/mqYHDi3xXoZCnIY6iF6Mxggv
4/8xdl7LjSzXtv0VxX6+pVPenDjSQ8EbgiTomv1SwWb3Lu99ff0dmeit1tZR6N6HRhCga4CFzJVr
zTlmH+XQkMp4Y3hzw8VFBEg+cooL5/EDsT+YGaX+mNLwlIw1aAUxsS9nSyMOkgpfFk0F3VofFX2H
eIq4qJuuTK/cq5zLmCbGGwhBDGetytdQe5/DfsnwggtFTouzokhN81zRKdm5SY1TRQ5SQrU76d1A
jxdMBhlRWbwvxtpe0TLSiCubrOO0kEeG2QHYQM6yVc8I71HQiSCgOXlcGLLh9G6dQyuCNmoPc7sv
PwxF0Ew+mHRycuKJfDVPvrGx0OshtqgJSBViaVBeTbPn6D7SW5R3Y5dX2CFK0Ra1OBUD2vGzfIII
nb5nwZxsBtReN+udKehyt44o2dXDerSIuXLU+T4ITPGMoiQgDBnomKwtMg049Vyj7YNC5ubaOVRa
EJB6ZGzR8KYbWY92RKUGoIt8j/b6Xl6O5USz5fZbFqfRNi55uaJDnShp8KgtSKBt2/7MyZB4jJSl
FdYNb03SnrcZ2nThdTfQ+9XV/ZyVWGXMZR8j/tq3nlqC9SPwKtRRnHkDLkJ546KLvX306zFHfDYd
MWVUkKTWvz4BvmpPTuOpm+YSr4B9HaV2IM6oA8RduR4DxTQIorVZHLHOX4D2lS5+cpb6xjU+BqNQ
rhrcKL/QVIaNVv4AWQoEaE6totgWteqE/7gUmT9FoiLEiOuXRZxfESupAj+KUF/c1TgsNG7S0M2t
ZzrKhO5AD12FPWkK+lJ9Uo6P2zBv01eUcilQxBToQKkrDLZAis/bcW/PTf09FRoXDR2Nj35zCynO
+lLo8BNlU8fp82a7ZIhUqtlEUUtlsY+6bnnJcNN+Dl1HKyXwsLZidEoirb0uQ8xQGTT6UUcZv4p0
xuoeGQgYsmwUkRRXd/V0lJ1C4NT6ucztV9nODNr2exk4jkijYnpWDcFD6bKVDQ0nC3NqnEM+54QY
0b+L3BDIw2JND5Ah62Mbp5mvGFDoacU8pjkvL/ibg9bpPkO14d1SQWYHczOgnAVwJ1cQCkbjHKAV
euzhKfpN37kcpBmDyqWpKxlVZWl0/TXjqUa2nFFJp21op9OdFaH4GfT0JmgSCSr3KhRSs5t6ZMve
tFt656V2lX53s/3hcb8bEPDej2Z1yqomeJI34HWuSI+ji7ynwBIANwkIqfMS5akGt/JT1WknSe9r
neM8Vljflcyr3nM8Nj/fiyXY0Ja4rpptKhzRPnLpKOQliX2nYQCZuKC4NIB56wxv39epBtnYEWqd
9872X3ALTYcQ8yYeA6vwNQHv9awTBNya6vxzVcpJef2lZ5Af0QmoS+9sWcSsqAnk+rCPm6dWg7HX
zIhymlqvnxIPK3LlKc+qa7rXHJak0MPVNRmOJiaaW1sYwWe7HahO1wSQCaJsp+2WONkvre59DRWw
iBy3C7/SmxHgp3B0NnG8bJsaTQJxhdir1drByK1q+7woek5MQcFAu4h2Xu9NF5cGJervmDpLeMWW
QkRtkYOVmWO3+DHvRd9o2mxXRAhuc2pjBELCbkTrbkRrEc0+aOjqHikLNSVwYwk8nhymwH2L4wul
aVms5k+zauZrFkxXgmuebkK2njTgqh6vAByISBsZUZPIfLVpdD0qHb2rW28+NTtSpgOrO6lh8aor
Lp0VyylW+YjezclDcxNxXnyEjRxCIlMIYXW7nAwtft85cpoPa26KnbyneiodnDyjAyvvDwQnrnto
mSt6dPNZftrEVm4JWfx8dhbH2sXMNpM831exuR+WAxGR4KU1T3e3S9Cka1k2962yjgprC9obrpY+
h+sIvOwh9Yh6mo17Z2DswYk3q089njd5OpbT7l838rEROgJo7uYqHy/FpKCtFuWot5y7sp4RS+0O
6aY1mQT4UW9j6/egnd7u58n4ObXp70FBWtutIuJ/+Ww7vX6MSrs5FnUdnUn24DzTVyYOcSNet0b/
ynKnP1l2+rXBf+bn2ObOUpBvGCjrkz+Ig1ZEF8teANgKS6xuud9LfSGhmyHGOgoMCLsUic+34nSo
uEqXwN6pdg7wG1f20QiM9pJhDlkDJYqIZ1J7MhZDa70gaz3FfUbwbkoW6q3xESoNB3Y9tX228s/e
G97nOks3lhF4AGu7S0iU15OzxO5uVMkYIAT4GGqa/UaQxyExc+NuBMfyy8iiKnClp/w6iiyPhZEe
/6oLI0d8KLKmCBKsrC6GKUsYPT0FFKmuIceQuqKQMLopNlZmVhHS5TpvbJnKjSn4S5+D+Jhtol9y
ZAziXeP0pK2YIXxX26m/Q4Oj/DGVRV9JYNHtazqQhpjJqs1Yg8RmoGC8GU6EzyJ0tp1rGPdZfYb6
4MNwTyiOSVbr/MGo+vPtQxUmpa8dQpcT100BoNt5wN9VTHpV3OBy3hoMinOkHQMilgaiYyje1nPp
5MiQFA+a3r5NY/t21xaZKbBscXxj1d04efKedWgjdwYknr2ERiJopacuc1ys2nhylVk5T9AarvAf
vjXS+CBSzbEzHJxpWN1EqOQkLMT7IsJjzID6iUC3apuonIcYrVKldFO0kiYz3QjxDMkPk0pZ94R7
XeYB9Dh4cyCmUlwcfL01rJqGKBGYP/fBNADQMcPyirStvNAzPMh7i3goCbnawqA8ldbwI2IP7kxa
fuJkVzlV5tfapPPfsZlWVmSh5ENkQdnCr0GoibwJXKzjxFhZm1+P0ZNOSafAGzK4VrnuEYjtW3oE
m9s5rA6ZKo4WUs1aAz1Vpl+lo2+sM3vVOuC7C4RCd0W+4GhAUvxSIP5I7Ohh0u5vuyg6kV2qp9Nl
mXqm7nWeXdIE4Dwv01GbO3dbLEt+tFD7HQwSn6WPFlkE+YwA5qGdiLV5TpR4R0A2k1LTc+89AwFm
5IVcmMLPWmTwRzwrMI/mYrFMqy1NAKF3jUJlWVspAXBcGd/NgCwSeRUh/TllfWtvymAih1Z4hrVS
ZHDbWY/bOUX2W+jeUdc4oJmN15LZmqobgUelNaahSxIflYt5TvJK22QV1Ax60/oD4l+whMAa/ZnZ
7Htc5A+5M+3k+6qMZx0lslDXqQEnBWQebJdwYRJlfDbsXH2MQ3pPXMqLln4lkNJZR7MNht74LgXV
iLi2fY0JrzJCAz6aICxM5viQOFhOJJDb8zDqJso5a3E+396j/DF6X1b6ATHUJ3smC7uecpKz6cUO
Vhx/S6YOFWi6JZfiPgQCsrvJ85sMU1kxXia38e4Y5JcXQLUXwJ/lg0LDe/PrI2XsENCbEKxushZP
Z07r9TUh4JWh7iabbFEp6qp1dLy3BSrLRAa9HVlnt3fgXHqGfZw5NT1Y6NKYyFjXxCu7B1rC3UMA
KOSQsdb5DsWeVHQ4wLv26G2cTVF2063Yo6EJRnjxYmJeVCJ6Les7+Dh2nLEPHnqjfFaS2uJAn8/7
Ul2+ADaotzVCLRJ0i3DjBiwpigaEQuL3gjZHGOdBTqnyYhtmOOLJ7Lt4S/IWjrHyiLE530WVOl8M
DdowFoJvDrZXH4EzFytODfySLGcDFuY5elDr9DsbFUIFa7aeQa6PK5q/GQxtxXoefePDLosXOZS3
VLfbsVYGu65uWSnhi+9zpkjbW4cHGTqzm8zbw9uc3rXYfGrtqkrJVUWfUsc0BtG/p8VCnpI2KRso
h9MJaDVcn6W9z8OvNGOanZwoePoTfjHoaDrnDtnedUiM6cyBqVozGHcN9Qo5rrw9TzpygPrn0SZ0
wt8LN8/vS4x+9qgRcIjBC8+0OcY3k4jLW9Rrwm3ee9ZdBxrhsTKhTcIAfr0tJ3FIwomwUciLeqwR
DTC0qve1S0AhilWDb4/GE7El+SoVGQYjxyuylOdrZSjMSsQEUmMyfux4DQmT4TTOECLbeXab4ofx
ulM81sgbBodW+gKjiQsg2Y3QHtGBEqsciUB7DlaRQh503zyEsfLuCsVNwWBs6yxhtU+TnJP1uAwn
eQSrv1VgyFaeWIlZd6wnJUW2ojWmR+5JTZbzojOvtPtmpWcYZtpy6TH7ZniO3W5s7xg1t1CKCloH
xkHekQ9zGtS29QDkzxF9Dzmy1zQF+S02YflQbNSP04LBaSI94tAFUCJs61QUsCftCuXsKBSAv250
QGU+o7d8Z5pCzgO14iBbdjlYsG1bj8YqJFTCRxpGfllQBfeUZf056vItY3GNbFLdWlsBiaGqaICl
In+iA6eKcBWUwLAQckoi1vamNjY1RFCz+1W143F/263J7cGcG9xbkQrpkHPyWv52YnLQGsh3lWwR
KRaqN4kxKHSCfepu1mCBls9lX48hry+JzdIX+tMY0SThSrMXk3I/BOLqETHKGQOH1mCo9h9YGhMM
BA4YHTO79VyULLPy4qK1JcjCCBuJTZpXrNLZozm5V7oVyrOoLSlJ/UowbIgTrein8tyVYaru5Uf1
gvDIHHddqjU3b480+HSQO2Br119u2FeK8oSiv5q/6CmaMloeWxCD2kMI4cLnO+fPCCPmrU/PH6We
oqdq6ZUtSZg+1vBFMXj/MtN5CsOBcno6Y36YHrtQC7BWL1zzpQjNJg5JvmSeS+adhHEwkybTES4K
nM8h3E3CC+rgaTmwKlAuzUHuC97EUaV4H7JWudyqjYn24oTPYugI+pRiPHmjwaffwsPCDdOq9rFX
NFAAsx29102FGKD2forM8zZq7vNMndeg5ZwNreIDmmEYfT3wA+AAGUcXhcAT8ZDjxT3zBjGMUyZj
eChz3hwocOMDyCHoI7TZq4jkZPpYd7LzHlnAD26XV6zYswAVF+tlUm1SWKEY0KoCs+DR2r4j1VkE
eFHkN0fbHn6/9cI0xfS22RlajeqDPIXzGvTJD6todL/rXPOCC9K8GEFFbNtELKI0OTpm9i3VugTd
5xhw9B+/aZCBrwURKaGPFWdGIkv/uKjJYtDiBcZNieBe6/EjSReboQw/DcGM0OBfGd5P/lQwsL0A
gVrJ7i3BqFRjSGt3kgk327ZHe64o6cWyYoMPjhGaDcVOzsqpt4BayneMQt10+wmpiHsaaoY2Lh5l
zi66+6Ap4Belekfyb2E8vkSie6+Sg3Jjp+QN0sDJJWStGebn2nAEITF1SYWT5wSh0Z0XA1WUnOrP
tO0vyUL5NkIALkv3Xs5P7AbJaWwnCCHETCV2hmvB4eukda6+qz1T93k4XieU6+k2IeN3lXvas1Fb
wV1n9Pkz4YqAx73xOsBLw23CDF/KuBaOWaQGLQ9t0lFctvm0D9Q5uYSpeZXLoe7iqqBLAu5G1Di9
opJZSt7uOuCAfkdqYM977pHaz9lGla2dMhw6J7oEmFXkq4dHaa+LGCWPQwMLhAYFtdJPrlJXPpLB
RkTbMekvx4+pJRCet8uDbBG3gIFxZQKgqZVNOlklVoOmPsbaQF1NPAMBSQOoQLc1rlOYjUi/hjsn
wukbmDqm6jHHwHJTmXrldE9UgBJqzoMeIJzoCXU/xkkJLXzILqoDv6fRjYUZ9FSuFeV3BeEXMXDW
t9uK0UFJEn/1dNv1VXjmvLmfQzM8jBaDMJmiQar4cFNwpUKlwits3uKXA+WzZ7b/0jTOHbLn/jF0
F/Wl9l4D+kiH29+fqO9gd2vrDmO2l+uuBqjzRDRytG4cx17LtVcGfA/VeJKNIBvfqj+M76WeRVsv
ttvjooZwSMD1rRSa/lfIR6BQ8sJZy7veRDo7I/Oa1zIBYC3+lvLYCJdk3uUURXfZqsI/+45eOD5U
aHA2VmDkT+qygNHxdAI8LHctBw0YgQ8oqLEbVwXcJsjwK1s4s5vFnA6ScaYtKiCftHnuJxuqxsQQ
L3abt6XWjLuZKggp6MVCB7KDpDz58q68UUzgewliCD2b54MD7moX1e68BcMLQqOec7+stOS7zXEw
nLvxXSX9iCnGfTETIz2JQnUQN46dTEe9Gt5iUcAuRRScB/wb1j8MU9I/ZToxs0pEjXFVZI8MLz5k
u09bOgFu9840Ce19oY7OPmZMuC1Kcr+bGWdJ7CxXx6jYZ8CSSIeRXTn3scYZd/E4BsveumpORHfK
fa9L6XHaM9zPrmaXgPLhh+/0WT3btyM1FvkrsP5QVr7lE7iyGnL2Vo8R5BMKGpq2eSnpZ2xbOtZC
yVyt4kY5l/THv/d9+TRFHpCxKob+bxJxk+twqGI8B3FQVJcuCmlpGa599nQ9uELAvJIclX9qS/kW
r2+zfEJjcGSW7x7S+UeUe8ZFj+3Zr0Tu26JawwpMztcknOu1nNK7Cvb5zgivXcuFl2nLB6bCaj1F
LkGtU6avb1uyrsXBRk4m04GEij5G1yXmlN5sTPfQY/2GJJ5VLRx15IPnh07eDac3I6JLPIv1KQOA
jAW2V3ahmYyYx5qDtP6m+Hz9OveWi7JUGzKQ3/MSlyhpQV8XlM9xF1/VfrgHWKMj86PwsBnbihCq
8C5vmTaSuN1uZbDCYKSkkoc5sCkPeD+zEu0U9Um1d8zyNNihfjBrfLCC+lVnQJ5IZdGP1rz4tm0a
v6dJ8yg1snBC4FoWjncoHBuUV6ar9xizyZnDRpqy1u5l1EvRADzvokLdIi/WfINAVF+T2gGS26td
6YRkIlY12/28bJp2sLdjbKxlnVybNKhBlluol+iUgcN98aBt+LaS10x3eiqTEAkWwCq4YqE1k5WX
0vq3eNyii2k3WvM4tpB0WiuBoAM+e03WVXcwqNSTNEUbktMMLi1a7Z6SP3qGQmqX4TL6VSNSGh2y
7nShrZ6Ggdh3cXcOgpQAMIodWg9Nc2iSslxbsY1A3n1u4owuooYmTyS3Kr2LbqIKIgYmTvTNJtCj
CoAB9x0dc+kWtogSWpV4/4UT1DCD8koOKNr5EMClRgjbW0YxvVcD+kcIwcI3O6KSFIzOsIU7Wsxk
Zk02mFK4sck+NS38PBAjldVQ9hr7FGfmKu4O4uovk5Spz2xol0xpCKsLMcYn4ehtISl321mpvo+a
eQkGko/gaWAFCiBf+ppDNkzhYErIh4nSq4fS1jw1beeub7PGG3ARh1WGnHsqjiBs5q3pVFdlNGP+
R0tC7znqVulM3ofNf3htYgzZDPW08C5ENeIRKru+bTeOVlQvbhOcC4t5kZ0tUCkEsBWzeeSbS6q8
R3m5TRbTeQYuNB2CCRFcb3INaK5OzG4i2pDJU9M7xgH/1q4V+l7XDEBZlka0rlXOBzRwyIdC1HMX
4d09hmH+ReKGpoKvaJyCLFQhC6lni27AxELGMnRWGwgiA0XHjYacOV26LTxvekCRhnxvfAksU8za
+voey0n+NQV/IUe0kZnMW0kyVBmIATNDlm97Fa14PcZdolX9yrP5+YKLg9XNX8hC8QroZHI+3dbN
cMwzUxxgpuZYDlWyLeqF3n6ZI+FFJ20j94JBXWZnTlkfkriEbtT07bihFi2MkTjJ8VuU5LtlSdy7
BlDMaSi5hGZ17K9mDfMIGmCwb2PyKocsDHz5LrOi0Fh1Vlz5amm/4Qu0v1PKHRRl+WBSj9qCgPJD
UxvuphAAaSVN11az3FWWSliQO+mHCJHyqnbyH4M56C+IT7CrNExEh5AYObvJKB6FQD0vWOIx5H+9
KRmHnoMU2RH3bTfd3YaeaET7TTB56zYPomMRz/0KMcVWrp55pn9zluhSjq31DFOt2HUAm9fybtKP
YG3BD/mdy/zFS1xeD4ElkSNP/JshcHOTw5wVJzt9YoBYNqEJDCbqTjQUSQci0fUxNPJTMSpIScS9
uOpKnjAplaDrDF0V8YIC4+IG48UuHYRfnvU0G6H6KG1pqcJpN06W/FNB+j0A9CD5/U5G0oLbXe6Y
nWMr563hZn37Ij9qJ3N5iBbWLtOZe18pOmUV25+JsYQ7254rUrLEzH4uSHiXhSwzdRld1YHw2QNv
I/wNtf1GT1vSlE2dRkrrjJsw7Zy9pyXLEwLZqxGN02XUMzwquXl0GI7fVaqrURiJWd6E435/i2lm
vhGXPlcrijdS89b6BFE+4FLZRfRxxiQiTEpcuMgnK1psBMAqFkYEMWcpWoLhwqFPT2gJcHrr1tlR
vfsQY8tDmCw1EzYDZrcFXURepQlZFxvO8i81eQLHLEMjTA5xe+eoxjPvScYm3fiNhD/tWkVo/ZHL
2sQlgwGA7xjzN5gaVX0BcdBvpHYBfkm4NbpiXMdl5d4F1M8QkIbk5JCvlbQMwuW+UCnB0VqAvoYj
JmqHwLFVkRkPBjz0L71zUqMR7gQwlWMQ199yQUkcUVtaw5G53ACF7+I6I+dcQ9e5uhdl7dCm3d4k
i03TsjEOySFtIWOLD0K1ZGwyjw/UcSYVtEmCYu9c0gnedld7lxJX4VqJJortihHfCacdAwYOBH4r
qUWKW9OyXKZ1mZHZI11I0Mc6wDfuGSCpiD3GqyQ1gnXDjEH2/xQtz4+mrUa+o6jLi9ZmhEIqd2p/
79pDeazpclzKGek9kIxVohfji/wIxRkSmQkgUapp8XlspsebTkZJ1Pxc5BEGG9VN7hWl2IWdMbC+
Fum9mPOoiyD5zI5dbzNMQKtByVFVVuvGKsZPt4wI/ggEC72deMO502OyYF4KjNBe0aZLd3E9B0/A
ATa3UWWA4nwY7tJa699ZSpUdY5wM9q97YZVF1T0W1R7yBmPLMDzIErZVaRQF7PW7ePZOYH91JoaM
qYyCxiCFo0JZ2+AQGAl7lz7UCbgp9Yt+Y4ZBxX4a9E7on7UHPaWAF3lwKsRMdCre0HFsB/BX9SSZ
9k78ROMw3Zglpqq+q56I8TZ+V+h98a8gQi1jwKyk5oNCyrivu2b1XkVOtnFhFx9kk5/NB5KJBQHH
6ShFTat+tIkYXudyMsMSMHHkDR8CO3ydBB0MSnKzasDDjmBlDq1NBpFS65pfIaGSCLNZRIgZpt2i
HdDX7dwE62ookLf3zvVWsZSA5RRyQlKkyHeu+94n/MihmWM4lXQllx4wAxtq7Mc5pysH5+DTTB1J
Sbd80Bmy8BSR6CGarufAc2K/VfL5WAvLv6gJjmo7f1iVjXuOdAvZGhg7p73PWg48Q2tCnReVsJuU
xQVG8RoiGL1oK9ZPirNUCDJRYyckMPJeXJ4622zuC0Zia4Jwl0090EErq3fLQruU65q5jrsue7Da
Z4yaYD3qdsYNxlDC05sXhbHbriEJJ3UHJOBDcXZmNThGpKD5uuk2XBlAxqVho3Cz9nY3Wa4JmSYP
N3RFEXqbPkgQFrXaphfwe7EsRENJETu77/HstohqtXGtDHmI3rs50ZlQ7rKi766lg5LOHsIz/hN1
Nyzzd1oqaoZlQEyFbqYJUfClXZEfp9QI7semObrGillTnvoIPNu+0z/quH7tBQGrHsZTa2nOUx1U
qJXt/ThXDOPFmD7Tsl2Ao3DVGkN9Tt2mOjExdbfEG6ibDhoP8oSpPQf92K0GYUfV4EKD61prc5G8
abb26jF++uwnDwkH+MAis86x6OKE4sadSWxUCn1dRmhoK7c175uI37qk4VeoRPbuttphtu929Qi5
gDZEJiiMyZUCIO9bdZ+jT8BTTnPXyWPjxSTowUcxfh4Efc+paDTKK88x3haneAzcrIZ8LvoYmC3p
qOcVBAPhEAsb1TrGjnJJtRfaGM6DBE2MKhaVNqcempSm3dFNRE4nx+RqDvV6KFZktKS7VGhSkh8O
TvHtNGAJvv0KOyZSa1oKWqgiUXgozH6fBs0XCRgbaAhDYy2mTTUaNSLNASiZXSF9E4y6Oo5UuErG
Hn1g86jApt0oVTujAQK6e+NVlRky9To7Ya3v92EDkMQzmzfk6EjqMN6D3OzpNNQjm5ZppvvW8l7D
Pv8hbWeabpDM4JYWDSiPFn+IiDTSr3VAtLKjoFBnUtUDFUUH51qkaQRVWtxlmvumK/Y3qa5scndb
o/6rEcMdaiYhtJot716uE6hluzUKtZzJSkH7GM0Ia2nxbJgkUSc1w2lxeFwQZ9y4ipkdVvTb4EV1
Cu4L9CPSCjuOInIuR1DUdN0HrD6S/0i7v+GOUJ0wcsDCmhsTU0hxBBU3mhKtbN6Lr4Hp+Nld2GrO
h6Owg/ZpgwwQT7uv40g1/Cxk4VJ1eLB1ZMxfmk57W/jfFQpGNG2Li2a5u7WiHcsNr1wi+U/GOfNy
V2ByzG8qclMOM8KQqrfOKiTi8E5vaia5Rn9WY21X4/TpkCbqMWOu1ltFVIvT/EWzJsP/7S//9ff/
+Zz+O/xRQu+bw7L4S9ED8ouLrv3bb4b121+q28OH73/7DZm26+qW51img3NHMzWDz39+XOMi5Ku1
/5Mp9axFVN5rj0VT9HRxWGLv0M15L/dyNVu+k7VrHkiMOVpFQI5brCy7Hk08oqtp8B0zKC6xlXy7
nSziFg+zS9zFui7Jgx+BdlDreh6JFPIJT1AGxxxjC2HcxlpqJXMH19zgvnoh6r6Z5HUUwH/gOljO
mocAKM+8/n88cfXfPHHH9th1dEvzXE3/8xMH7mUYzsDhL7GbH/KpWon+lJfucq4z7D2NheHAqYLx
ZDXPpkP/Kc22tkGAY2nz9x5SdTkN4rGmavKtHk3ZYx6SXZCM4RZvGQlpcbSHStnfe1psHx3GbRRQ
qfM6xNOjGXCkr8KdTrM7ggMQNrv//PRM9389PY8AOETIBH6pjvqvTy9eiPaox7yjpiGYJIyy6bEO
wxc5knEtKOnLNkqiZVdVWvqmmrhvyLV5tIvs2sjZqZ6fzIGhMdEGeL/1+JQbdbaq9eb9FyXQG0g/
9IxmLYNvsth8pm3PkoJwX/pgaWDHR4NSxFCb9Cd8lvhkGCAiY4cg0emuVtInaZ0CfTCUXfLW9eHG
6arlzWuCuzoj3KNq4OoGorasRKDgWBEPpZho6P7zK2Y7//sVg3lt8lLpBvFdrvbnC4LKzWJJWAYM
yAItEFU9cC80EP7cmMNV3iiTpvgNItO9vAtbYHko9NdxOUj6L3qU+ElQTtgZOoLsJ8KKWyJpWzW6
yJvRa0zcZmq+Ng2lPpcTE3k3dzySfUwbkK24sbzBh/NcgGlqgsdbxx5B6HLz67FD5asmrfut1nbe
ptXNEShRlPlpjO+qrJPYZwzVfE3V+g640qkozfaCirx608qLoy75q708kMUyPvSFeH6CqLjUIwWb
1penoiIccBLLq07/dK00pIRLJ0kbRnB3lwYog9CZYArYRpybz3PatnhW0gk2crvXuvLwn/8o8kX/
8/LEn8KAn2a4Hi5+W1zm/7Q8hfAW0VUIQsFiEf2eOsM+GDR93xEb2/bz8zRGHhxqTnv5K8cxJhkc
Bh8XR9+7la0+RCl85wz6GC939GqqS3gwFZfZgVe2O7Wxx02PjXTVOcybPcchkzUax2tNTk4cDO6D
vEdVlR8GFXK+Eb0yDjPwx5bmnfyINpm6mtIek0rk1ueR03NHQBZNDX0rsRSthog7jWZ3PY2IcGw/
Yaq2lr3+IW7yk4elM62i8lqwk5XVpD+04MwsNx43o2HodwbUrUOoleuhwUrFmaxmkD4eZK906nBr
VIN2kioXZ3bt1eJ1H96it1en+zow7VxPZIVcQiAKdCoLIl0mRCjQDJaDm4I4QcR731fqq/xxlpF1
/swuFHpeeUBPWj+o5Gu+yr/of/1px2nlDvRZVjOW66j7l7t/fybcsMz/R3zPP77mz9/x97v4synb
8vfuX7/qT9/ED/75i9cf3cef7myAipIK0P9Abfqj7bPuj01RfOX/7yf/8kP+lOe5+vG33z5RkXfi
p4VxWfz281NiE3V0zzNUNs5/bLzid/z8gstHzvc+x3nJCOBH2/34t9/546Pt2G5156+GSfST41rA
cGyHPWnke8RnzL+quufq0As4tuu2/dtfSN/qor/9prh/NXQNr6mF20O1VEe8h8DSyc95fzVh9LDL
uWx0hm5rzm9/vA4/i4Pb3+bfFwv81j+tka7tOTbRLSYkXB2goGb8y6aJ2rcwu4raMezy8egVPXZp
GxyyEytXmqMrLZuHNwfeHnMVlaIzB49WTvkBuCzt0fphST6slgPTnMT3Y6R463GsflBEjpgWbDKV
jKhdN/3RoNifem/rIDk5Ka4AHgU6iifnXDljCE82eqrLZFrlMXmn6dDNqIpR31f2PX7Bb2P0pabP
yFCTCEHWyyNaKhx/wzD6sJP0DRz8o90fmpH84aoEaxsHZopFLmn8gBRiiSwZENwJEYqhh4w4Spfw
Yhu6vl1CCG6Clao27trFu10OE/Weoj1Bm1rFapZdld4GTRLNmP9wyKyl+p+GzXbsQbN0aMP3BFoS
JNE2eM5ros+S+LWPl9810p93nWedJtMDRhnSs67SZl6nvDI+WCaG98NblaUfYGZpWM7NgVMmUTgg
FM1k8m1z7jZup324s1JvaDmmn8zQiJPWAzgO5n0YQFlV9SJGYc7sexj6NdLXc92q2cHNIlwTyKMD
HS6Gic0DYSSzlaWE0uthuQXVB7Uo1dQDyIlT2iu13zNlA8gwvChNWW8nTWUvsd5qAhQ3nRs8OxaM
vGR4/6c3zb+pVp1/dwHyZrN1UasalmaKqu6f9oNSC9JlcKvqpARJve1paO6rAWBsvKCdL/FjHueF
JinwPqInabAin3wlkhsudOy9LBESTr2JL2kdY6fDpYnIurPWRH6EV+Qin1o3Phc9iqCZU926nIJ1
BNNy7brq49AXv8cVs6QqcdFmU0n4FZDILhQs5bKJ3og+mwCiJ4P2jPx0Pug5iRudq6zDYuNpivo0
Z91+Zq7G5a4+qor9ko2qvlOmUhgHidT0llzfJbQZfIOcpT5zjS9R4ehrjzm4Y0fJBqdqsHaWWl/l
NptBjJ7Vp2SiypyCfMe1uexnOm9ruk8AAJWvFhdqqyeMFhIPhjFzrR05uenj0tTMlDos/+QMKHB2
DoXNc7YD461X4LHUgUgswIK7aTBIJaT65J5lMm3G/uPMaKLDUsXKSFb5DAfJULtVr/Q63tooWdu4
/OeFHqKrAbdDAtn7HRUxjWOYrPZs0Imb4k84Celete3inrbeuW2pisJUp10nZKcmw/qTEhEdFqvX
RcXphLxpp7GM7HNwCafUsvvtbOnYFaZxALKpqc9hBom1QPXrOwyiDvizkPCXvy9toKNbNUd6gMhy
NbvdOhp+IQMc8aE3rW3UTj+mhhIia/8vdee1HDlyretX2Q9wMAFvbmHKsYqebXiDYHez4b3H058P
LemIBGuzYrQjTsSeUMxI4jQTSGSuXLnWb0C+xul8FeQKqrxS0GwQ5BGP2BuIx6qQXoHBJ5tm6E9l
R8pj9Kizdnr0gKdYzxdCRMH6gz8p6N6AkcPm0xrlRTBpoiGRas+g8E9S3Y1XlEofxJrVk+CAdphr
pFMs0hZdxYUNIJ7uiKUMAyGN0cCFo8rw/o9knu2xG9Jv8kAZaUb7YQgl4Q4pNcHN42OdBTRu9GXF
AvICOJtlR2mDqp0wTfKX1sK/pK/EwUvjI7hA4RDorD20F46xpYxO0fNnZkHf9MDYH5WSOp+oo/0f
VA9+3GXX6CBqW2mcsA6koXMn1qj0taJxowe16ZGKlZuywE9PsVDbC/APoEeeTJt4rBBdtOKdiuHn
JocrKQBNuxnmyiM3kj1InU9Tq1DDhU/iahUKjgFYfODjhCLNoM0WIti3T/zG0aHx7OlQjbS8LOy9
I7WHUVrlD1mPW0Gc+1QZ0hFUWcplzm9V+SAZWfYlAnpZaRQ3aL6U+0EOA6+Z6IpJpvlsKDim5oho
YF48VJ4+QhFrkgr/DdgoLYWOLdR/9WiVmEqnnXYMgkB0cYhKPBOlLwSk9E3Lw+80qZ23U22ZR+rm
h7pSqUPOcnuU2KkO2iDUrWZogd2i9aB3tC1r38SRyi+VDRdv7DSaQNwGAVYipq89oBb0DLnXx5ds
lD16ULWt4oK4p6G2i0sc8cj+pCsrnCHHyvqpmwbS/tq8qVA4v8oVZSHT9kfNx/lVS0lXs7C4gm8c
X4mVK+ix8wf8h8zrRjFyVDNl6We11LvjUjR2fQKhLjQJMClYGzqGjWFrXQiKM/aLfaQ0YOO4L/Q+
7XkTbt2u11C9S2ZIQ2VDgTzM2p0pJUcVia5tG46/OxlfGggYqOermxrpfrdGrNTJ53a40XDqsoDL
wdnGxrH3l+6aCYitkxHjj7EmwFd4BDPDp8HcxPSYYbax1b2UFkX3uZw90n6oBqIwXMvavZHDVa3U
r5oZY2kXptlG7QIESnTDDpv8KOV9R36gvEx6hunuvdnlydEXqg0Cj2zkpgF92gcehK1kn8ePZfy1
Ai6K/lqr3Rkz2Fp9auVFlo7ZNpIHws10BTJ2o4OKd4wmey5zpdlHYnXXWthqmHnsosrQ1nNDk1yl
xBSjA06Hw6MDalfwqJ5SWEVho04nscdZp8WGbt+Z9aMVJSLCIxOVvBlscKQq1Fvr+OQbyrOvKjd9
PKIuYw7fRPlLhaKQDqbHEcIMWpOc73FUwZ0hABIZJgKUB3jSzhxyRMzyyMpIFVvqc92eJq3ZKuiS
LnKF0PL41GxAU1OFRQ+lvgp7Km9i3W/7Vk7dXpt9m/z3IVkE42GsQNpMJI+I7R9i8Tv2ONA2taQC
6p1lV1XCWRAVQkNrWffClj6sbuH8NFj4DySd7rt1oUCQmaVfnVwZTiMaCuQxFLDLBC0bysUZYvNT
T2kYpQK5+VYW7TGhoT51oJb7QuCE6EgfjdrulCA54Vd/j4SyeNWFBlIRcWjaVuzfdOkmoZlmlxpG
9KAYN7D/toMqYm7INwYxGuV2lWaqF0QtfaK800E6wP8uc4BoRU1lvZ6/k8BgekQ6y3NgStTLXzkQ
50OSDWgRGKSSQpZFNjB3mRD3nVapfmh15TGUNcGrjezQ16ZhI0jxTUfAyY4x5MhxICWMx1sco7Fp
GFJAf0rkUKcdTmM5uhGBjsKz8DQlyezmOh4geDphH4loQpnXMN/zUPWESPL6PEkcxYd2MOyUXB5c
PUw2clUcGzB8e8PvSluOZCyxaGu7kmKgOBSX3dUcV4JbS+R5CVQMAPONvhN8CExNMCbuiLTqVQf7
ybZAgHFYBP4hUDTQhGEnXPnd2G3F0ZQdTQIMVkiTvx2rRXFfQs+8NQrBzoqqPyqSJO7GToZA3NHI
qHXSTCUM3Lwch3tlsgt5IMOt0VklGtjK5KunxiB7gehX72n91a4eWfeFFE87Wb5FzAA6WNvIhCz1
odTqxq36bU62SeGfvEfyNzquDVU2ncpJfsLV3RbpLIjKa24ld2mHGoqkP4hTddKaDM9cUB5Jq6Fc
p9adHQpgyUy+uQ7mYFvWESRzn+p318IsD6aDGuH8lssxuCtcyTmAjnrcIvSdoYbvd6ex78wbDf2d
SpJuxVz4RY0f1x9ilqLrh1npEDzLUC4YZHq4IMvUfdIHe1RIS3cO5Ifc11Atxa1X4BDZyfBa7Cj1
f+W5Nmwzir+zL+VHObVbvULxLrwTohdFLQavD41f0kABJIwdCYdEGjmVUzTNt3Yo9mKWSHaHDCJM
MkR9Aur4YQWsSZ8dmMW9q+l05fwsf2yTfDwE6BYe5Mk6JKOgEAdmyy6TyDqqaJMFhQyQoswoRTW0
DegkjVl5H87TIWs8DDdAmZpoYvL/YEsH3mU6qkCBUdm3c6VvtjmyFx39J9dEVglvHOhGTfxkyKgR
zBlmc5QiN9zKrlWp2nKEWEYJCqLMPQkDeCfQG7zao95Jg+M+zqvD2FoPXDqfJJmWcOkJFWLBiys6
gWQ5UqdDQfXKySdiiCG1W18k6UbTFjsFFc+3AiTuOMjRVi2tg9KMMXOibGWygyBi0otG4GbFLBRV
4pOsQuDXw1/IJeQbLHQIZZnwM9OCI+stAixpS42+BzuN3TKSEKpIYcaPvKTMXoRI8ag0e3IOl2zq
qtwbNAPCEqp2cqU6+iD8HMZwnxbJ78nXGlcR51cxVq6szlWDMHPo4GrksL1KgHSHhB+gvEoEBrf+
+S1KXm7p/y6qcYs3JYNCgSIZFjcoSVxdooAQ1mmN2MpVEMcPsbkzKo2uOpVOrQQxWHfPSa/ALasI
ZU3wEJIVBio6JH3awiklCWioEyHX6kJKx57OUQb85ELuwiPXo6DkOPn/WzJ6V2bavhZLSab5X1BX
0unV/PclJRdz5Dz6+ZL/1/1r2f1Io59vK0vLn/1HUUnQlwKRKmmiyCmuWtSK/lVVEgz5L1GSVGD1
aPiaoqrzo3+WlSTrL64tGuUjg3ITgYFf+M+qkmT8BSkdRxRdVy2JFpL8t4pKlK7erkZVlSVWomyy
FlWVOi8Dvb3S+9D90a6XC68OW3Ebzq3uDE2G/ASachLoL7ktX6CmRbD+Jb336gktK8uI8w26E5zk
KnzyrZwJgOxrUNmCbRbRzG1WzoNLxegzDyqzczRLElWDF3//oK2kG3oHf9CzwkWLHgugny2E4Sw3
v1MpO9VZ9+PNBz1X7vh8QGO1TwUjCtHzYcA0vFKL39m4pXeE3QBq56fPR/rT5nsTEv58BFmDpQXP
UmeNLM2RN3WVqisiPSoZSuvsfB/smm39o7UR5d3E14oj75rd5wMuc/VxPAKYuPxHW390kMxRI1Zl
6aEpwWDJdtiEOy7YF4ZZ1s6HYUzLkFRNQ3nZWr0WPpal1qcAtw293llTBkg83uqafPV330amIKrS
S9RFUiJx1TqC41JEA5UZ4j+1mmwRP1pUIgHikvvnIRwruederl8I5NLHrfN+3FU5dhIUQwhKkXED
T9mUm+YU3E3xVW//NLZUnTALuzNGO9oYF5qnH6dVldn+FsoCoiLyX9+vllxPcOBDOIAKn9Bi1K7N
38Skrb/WipK/fj610vtGpsnKVGlQmxpES1ORLGX1CStUHUEYy0CvvMnDRg8dJrs+qo6ya3fSFtd5
r7lNd/EhuIm3F4ZePtv71aPyTQ0VkK6uUwxfvSZaAnLBBwcBtTW+qd64QzxwG+9qR3D9C59yVVhf
3lIXCX+aQg8eOOpqBVWwUPR06OCRi7mro7SYhtHx89c5M5HvhlgtliLxiwjfiZZikJF42NJ8NawU
A8ywRwzc/yJRlQAIYv76fNQzkYUOO1wG2g+aYWjr70fZrB39KO28fhPeKsfyZrwC8vyTGgVAEzJb
+9LilM98Nl1RWJ0A2g06Fau5bIxYMFO56/hsUJ9Ve96ZbnRKvGKLiMZG33M9Gh2Ua23u2DdxcVRx
7rY/f+vldFwvHYNDEptr2VQgBK2eAYpljD5T0XmD49+Zp8LDxxHrI8/a5KFt7pvvlmc8G052TG5r
h4qbWzuh1+3yk+99/iSXHmT11U0uDSAueRD8AdD9vjFj0YvK6sLyvTSK8j4ghFUGu3p53apObxEs
0u0OAyE5Bcvx+eucCXlsSHpQIOc1plVe7UlqLZIaKlVHpm8PnuLK07Z4xa9gnzxSq7YLxOcf4Jpe
GRd2z8dQuwQClhThjpNkya/eHpD1NNXFNLRQN8XtbG2q9rseovx7/fnrnZtHTZSW7IpUiBR9NQqt
PKHKQV4JqN9ZA3wTihkAabzPhzk7i5Dm2ZCWRXBdB3BTGTWg8EDYLfokz8E9cqSH6gnMDjOIOudB
coZ9jRLfznr8fOTzL/j/BpZWKc084LmCTUbnQTWx+z7b1hEsQu3w+Sh/0C2ryA2li72P0C0HlbKa
x86firSaMI/kauIqR+WHv7ccBJEdDOdG+1KWcSZ4Mxq9UdSbVFNcH/8BpN96HJPeEylNGtyOKjAu
F97o3Pp7O8ZqH6sqyJ1RY4zBKb6oB4hCx9QNXcvBzO4LBTHNKZ1hF1/Y12fODEM3acOZOqmhpa5W
fVc1yNdaRe9ZTWWXwS0GhGg3ZWgRqRsADbYgXsik1g2+5SDklADzwa3AVD4c9zJq7IWwrMz4OG8s
+9Q4qOmMe1wcPYMmFtf/aZNGTutMVxh879rrzMUyB3f5lwsTvqzE9RJ6+yDL1LzJiEHEU0dYWB7x
PtqlbryJttkez86dsb8w0hKyPoy0LBtuUpZIW/39SGhk1UFTqp2XH6PGpkBa3mZe7Pq39ZV+pC7E
unLNXYS77g/htttp7ufjn9uSxpvhVyurqHuQvo3WeVS2bMqDLk0KuvXihaV0LhEw3o6z2pNBwuKx
Mn05EpfaFD0PO3QFJ9kP7hw54i58vbR6pXMb8+2Qy8/ffEOALIoeA9fzwmPrTp7ElqHRRLfBRox4
N9Nzci+d/BfHXG0ZgKZCiIg90znZtAZt2WucBACD29q6Dd1wfL6cPV76hEvwePOeaiAlPbll5+n+
tJ1hQwqAyPLx7vOFcm42TU3TJQk5DxU41PtRLHo3AKeNztOSwfPDl0bxL0W5S0OsNh3SBjFa2mZH
sk9Hww0d+bWn+3iv2s0eIGWBDp1tep+/1tmF+fa9VikFcuKjIeCKsez05SS8i54tT9uOXwIHx5rE
7nb/swHN1SGoUyHt0TNkIklhJAyEbX8/847VXnysieJBe2Fe1xW/P1H1zSuuQ4wCzjztBOY13se/
yl/JbrpeApp+rL6ZN4ozXh/inWyLu3zbfI2d1r00x+fOkbfjr2JMFGlYK/jLG48SCGoQJQL2RPqN
WWJ4LW1Tip6fz/G5HfF2wFWwEYNmDFvACJ7UHgajhyTxUv2rMPkOyvYWPH1pkFV4AfxWAtRnkAVP
NwKJ72uY4F8/f5OzuczbV1me4s3mxi9FmSudufOf8/rUP0o7y5O2tO8bFkvxcGl1nt2CUHSgLFEb
5Nb9frhMTaOkVVkqNQbloSXYgA7dz1/p7Ly9GWI1b34nYwNXWWS5OsyB+zI6hdrt50NIl8ZYzRrc
8E5QGn+5dgo/AdqD4XawuPUEB2kx1/rdWw5eYd7no567ehrmmzdbBWIz1WKhEhhV3vZgh5xyL3v1
jQa03ond6LWmYiFQmakemsfhV32PLsiFmsW5XOLtA6xidKiNhTKVfD10OT14tNuhh0+lhXZu9pvC
/NWjTTAl1oUPemnNrMJ2anI50mdGjSzQUHMHGu1CknRphFWMFvOpysKOiQ3jFxFBDVVu/2fvIK+C
cpOahqCgA+iBiXYDsIyW8OXz1XF2SXKrs5ZKN6WzVZ5XaBK2tMjiehJwkzzGbBZbowvr/tIYq0Ar
dmllJgZj+OKph6yE/JOdZN8+f5GzOY6J4KSxlFi4C69WWSEHNC3xzeWYHrzQyTfAGAxPtQcXPqsX
etZtceHMXH7jOkd+O+JqhYVaDX0PpWHPRFYt7LHflG+Sfg8lnfr7hbV2aazVWkMXSB6TKOq9Uj5i
HVOowXUhUCsSFZBJ5qW0+NzF7s2b6at15wdxJlQ+b9Ylh/Q2JEihEXXdYrgyONNN50J4d2iJVJIz
xv/JIfnvz7guUumRNAa+xmdMs5uw+opUPjzzC2Ocy664gxuGshRNRBpR788TQQQbbHRa7/knfzts
g4Pq0gR2aLVS90qdS3dxafl9q5XybrzVDpijRpn9kPGmg0RJvNjOW+VAbmML7qX7xZ9i02djrc5K
K2wmJWoZC1+UZEcu54L7c4WdtFmqxaq73NxiN9vmPAaIjTtuOh4eQvG1RPUz9vzr/2Q1vXv7JY6+
SRYSrZdmQ+KJFk3AO7mm5Jgvp57XGjas+5C6p283D8Jt+PR5TDizjLm7yrJGQ1mRuSC8H7jJ8I8J
6qj14ia+Vntzk6mVS8QGs5Vf2jLL71pN+7uxVi9ZMOVZ2YUt025us3sr4XDlXPfkB6A2uF4Q8sQL
y/hMXH035PLzN/OKEWhiwFVs0e9NbMm6M/A9UGC/fT6J5zbLu2FW+UMh+0klI0tC1pLvy1sIcm52
kvfckffz03R1qVR+pg4IH5OKA3/R6JDF1WZB0zYF+zyMy0ze+eDC7MiDHH+wPN1ujvWXZZdGGzj4
F95z+b3vviAkBlWjyqkoNDuo5L6fTqOtKjlL8a+1BjRu6OHm5Y9mjoYrKTMqz+wD7Xqc4gE/wSYO
b0rs0l0fdyP0Z5tw3EgWZM3Pn+jD8uWBaIBTE9WXG+46FE64hU1yOgzePFi2H6J4QhlvbDd6/+Xz
gT5+4tVIqykfzRlrtawDjtuIV0qp7KDmwYqG3taM/O/yeyOlUNDq16jt7xcRtgFYOT7Mm8+f48Mh
xybVTcgmEEcMk27J+y/Qt8jMKkVPCX2eCnsI9S1ZyQk33yu9gzqGnMHn433MGSjGMrsSxBFrIZGs
dlCWqZMwjeGy1AZPdcDQn/qvrDXH2hab+hTdVBdKiR+vAKsRV5uJ4COG8vxnRNEBgGRXT01i+25P
zRSxkod6y0X00hVA1z4cQAxLzVSFRiiZS5vi/cyiVJCjD5sOWOkqJnbWVofMhenX4o+pE+bFeJ2e
bFqaC7K/k307amTjOS8C9UFQhvEG2n+xmZF+SO1BG03Y8aJWtnelGCanroF6o6NULnO5GJvxIOmC
jsKkEUk45GqLt5ARdd/lpp5gq/R9hADEYBjIE+XZrjUE45shqBN2X4NFtbiOWesRqsjIPQvtl1Gx
yoOFWqeHJ/xw01RRtKMibO3pEjaTbSVjAj6yVORd1YTRvpEkDdXqsXr0MwUfL18x79Mh0EX0HTrl
O5COIbTHeIoGOwT5njjEGvNXPk3V1k/iefTyNEP7IrUizZsoMYc2XGnMnQ0QsFdzNg3HxYRKPfQa
gsObAbgwEM8mDH07QT8UTWo1N0+tHGNdlfsdGldihFcMinsvapHJh1FPTPk0+mb9GxwVDl+tXB7g
y0cbbNclfB7QSuRbQHD38siqoatLTSCcoDxK1+FQguIfMmDo9hAFiGYFs/UitI2xK4J8RB8I7xwZ
lEon/aBCDipzVJGB2nf02U5ZaGmLew1tKL/PjG28UIaDXkYiiVe7YhIN9N3HPsBZwcCqyzbVIfaR
hLsbQP9brZDfj8Mk/xRAtiNvFtQ2NQYFFbBS/aG3Vu8UqeqIRvvY4rES5eVtjHRs6imqNhwnpSt/
JEbWih4GCWHtDlUg3+cWFhBCoZlY4i0vI9do8mimtSvB+FwZcqvcVXmHVbvczvq1GBRlA7Jb6r9M
SHbp0En0nFbe0J7AaIZPsZXoDkBAv3NmTIl1XH5jtcJhRcW+KAc0oLkASDW0jfF52UFkrbNdiOTy
b5z54m2Vg9+2Ew3yso12A9fzNlW7U1SHuD0vEpx4iImD7GJ8bZ6EWZyQzECsb7OUQIL7MU59UIzS
pGQHIU70+yHAubaphRIJAFUZjkKSh/dBAWtG6XVzk2ZD9ARJN3lIJXVeDGHpA/uLAHUto7vKzHLU
ombQbUJrGFo7LEPRTdUI2/G+T3Ym+MzvOtBXR7QmHCLhl0AzGAVchyKsWXLchfKwBNnY1i94s0Dm
FZDHvO/roQF27StjhQGchIaTLPnGFbq+ELz8IrlK/Tp6UM1Z2hWNRLYCEQj5vagIXqF0jK0ja6X4
HE6YYo4dKptCX2WYVXVT6hohRZkadS8PRHB8gvk0OVocCM+V0dQ4+k0wf/R5wMB80rV8P2ETthOL
adw2eZlt5mBC1skYBjjNU0my2g/6s9xEvo0ooXUKfAWTDzlWVDdQ8LUoCsl4FTMB/9l0xkaF5kBQ
e2EtcYPFreZLzzmK85uFIxDrJ4brnEfzVl7EUkoNzY1Si6cv6oC2aixqzQbrr/BU6Vr6gKpT9tyC
6jj6IqYryJVEwi6dIkRYY0QBwLxY3yLf1A+pVES3IzxmB0mhdA8+KVtEnjVw3klqPoZ5AtCrk8C8
ZqN0HQtiITkL1PmOyUAVoxNasJm9NgWSpyDSHC02N/1PrMcg/ZVVhWaGSh75CFOCxFFsk+i2HONu
VxYmojyBGj4JWR1s667kwh4jvnHvjzk6HuCqI3sccRWcwgaaVBDkAtycQS8dk32nOUkS1rikzWr2
1OeaUSPaV3eNg1FtfQSTjVxa2Oma6xNzNrMu4ulYCaoP7TeP72dp/tmqUobZtwX2ko4sqn+xI5TD
q8+hY4PGuad/K9u4Oij7UkVKRBbM4k4WkvAKMczkoEgQcHQiDD5K7VM99F/THiUePYuLa0vyIQsa
LSnezAwRL35KhfhY6f031RzLZwLd4zI/diVbX6YKy04IEih+aoLTVQg+S+RQdlcVJcyEcYGB1le9
npdeGBbtzVSYia3LrWbXYfYaltWdoBYMnMPpSYoguaolxBFRCsu3CtZitqaTRauyWaNMFNPCm1HM
bwUCaYEvrmeZQuvSDdDsvjC6q7RvTw2W7I+ZaIZ7ktZyO1h+7KT4+9RWGPHHG3GLnAXbGgwhImVp
bbcJzrPjHH2h343CW9DOBgeKJd30c4OUYKUhSYuOumZLYdfcWr4+oiHWonXWD/UzXtTpBnEl/XdT
tZYbZhI9UFRsAYwXr8iKBV8tzsCTFGOpWvVEtSGv7Uale+brioCO1LCQ+oD442lQ2GPday520paj
5iP2NAL8FyWMvqeZ5LuSH8FAxWKsYXWVGE7J4cFIq8zNwv4501MSCCsDp71UshvpFiyH4ramVb0g
6j8ujldNtOu6HC+NLHpINQsxViU3rxuxsA6CGh4i1F8QFMkRgc0qA7mAVBDV+3QSzH3cZ/2tWHIt
hVohuY2W/jQCE0eBWm53PhAMJwXc4TW9zExW463R99+q0kAEORDTHetFvwuGTto16RA7idiQuCIP
fkfulToicu8gwgcp3EutnDsF3myOujDIOIIXu2VKKpaZt3cpDqVHvUywnwyS4jbG3dwpsry6U9Te
OEgck7BdR5SY+u61ybrkvhDxr25My1HCrxW64ZrlWfWDoobfMk0JX7ROFCEKdtVGHJH9inBXp+Ys
fBfyMNkKcTmfWn+odk3XSI/ylFG1RP5AvYviGh4D3Kejr/jo7Ku6/7uMJ2DNUSHHFTDnsUKYc44n
5ikide8iNCIRHLYhaY4QHAnANMhL/E4tsSydIOtIaDAZ8/JEzlEaMaxD1w7+XhPmedtgYwFZ0Adm
5gST7sMhbnNHIaNEQ2vOIeVNDdqtLYayk2/sy7ktXc1Sq40FCc9pErPYKVWPpNocYLTsI40woDsP
ntwvN4pSQAfoCN0ZtJO9Ki2ioYmsb6TRyDxKMrR65/ZJz7uTvzzPhIF0OM/PjdFGnm80EuqsIXpX
kYZ1pZCUR8VoSdxHuWFlgRGVZH6qG8j1VO0EW6EDD2vCqrgOEAQA8A7XrerKwZYz6t5zg3cjCusW
zhB2L8C7LMwKWXwxb3d1GmpugM86dxzkZM1QM259sZeR2NFYzpYsuFYWm64KhNKOQmDColGIDrXA
eCMrZWs3DboH8HUhLWRoGkiDYmWO2VQIlaaFWKDeF81ehKV96Q74DyvYWbQJ2S/H5qYbTes4KmYJ
FSWbyFlktJKfIrzHDrKRzamNylrotG1MWo4mXeJ0xqTf83hJj2bmKHoBCsO4mwf9E7x0/Xcn5RxV
HBfVVdJHbGsNgb6OL/DCURDyr1MN24pJPZzqqZGegmZCLm3OB3lbZ4P+UAd9nTtGVOtfRDFs4IIq
o+AAqxq3EYKdV0WRdD8joPt7rMEadzYlFOHIuxDKNxtXRHzSVdVBOoV6nD0iSDiPMNbk7Lm2Kv/B
wJH9W6R0CBfFPMFkg/gQnowZd9k6hw4HGQUBZxeFDfHWyrJwV8XD7EaKZTxoCI5gsipJdzGHdoQG
SBreYLzXwb4QhvxBknEm9LIFR7n7P4MU8watoHhQs+7MMN+J5uBllUm7fxSyC9fKD30BUIUgRsCn
iICXPwCZYIFYCmc2WlwFxBEZS+3+AiRrgcevaxX0wtB4EEF+i/IakyW2VVmF/jR48t2AhC/e5Kmd
P86UZsYd4dh6Ue5KySG6es1eviKOz98/vzqfecd3D7Aqd5Vg3/NgnAdPxOFdfkih9X8+wJlawLsB
VjfWMclwiksZoIGIvqkwrUyq+KWNEtBgSksXXK8uoOk+NjUpB7+d1NXdvIwHNpjJpEKu82tbd4g6
XMzRSl3q3ZcREufKLu8GXFWcCjwIEAljwHEzujnHzo/wxnJaD8DW6OTPuXOpOHzxFVctC7NWmrAw
GLF1jZ/oou4IH5vwXqHszSZ3//4nROxpwbtSeuCf74sOZToWWpRLgwcJdnEYRjRYS/3QJe/3/nC0
OY4urJqzG+PtmKsXDEmzpqhkzJkE3MvuQ6fZ6pVdbResS0Pa5SSkyY7kFBthr3wPt5+/snxu2b4d
f1XC0opSKc3lncWtul0qPPKTjGr7D4iVCy3Z61xa8k57KjYv/+g4ZC49gG34LDwGuf23EdxLg0Om
mskyo5O3LmkmvVahPsjT5EbwS9XJTttLjallH66qpu+GWE24oY6iElow+QM073PlVjB8B/+KC9N6
LtzoyH6aqiLSHPoz7W9K3SU6KGrVLC9ybMHZZwcJoQgn8BAt+T46eDl2G+Va2xL7oRcot9NXbc+N
MTxdoqmd2bIGtwlSaORwwNz+WX9vHiStgiwILUOkkwM39HXp3Uf7/BpHQdDSXN2CCwtaXubv/fy+
G3DdAgay7RfCyIDhPn4cDugfuvTtHzJHhQmjbsB1OtNzxGP8rJiF78NG8rINrgzxSbHVrXnp4Fkq
wR8ehw+ATYCpUq1dre/ZrLQR9yLpD0xoOW+yE3ahtrzJvWBTXKqWnhsNeL5G72bhAK1BrHFQQ77E
ooeermXZCZW5pRHp+A/+T+0p2lzaLmfCI91jaBU0kReJOnP1dmmqJWHSWJJn3KSPiluBkKuvxP1C
XMmfwwv8po87h8AoytBb5aVkuW69a3OMIqWSKl6Lz7CmHpu59Yz+UjJypuJs6PQQKKxDotKMNVw2
KsRJJdNT2Dr+dt4bP7JXCWHXvcJukbziJlft+FW+/3zDfux4YvcgKUt2osBKh8v3PvZXWgD4wieh
XuBksqO4ZHQ75AE2XJh3n491Zh5NgLkiUlMqu3KNvg/DUY0Kv1NhE4QPjSZjLj98QdTmwtL/GNlp
EYCl1iViKcKUq7UhlFmIomzEGzWV3daP0YBTmG+PIQKFF97oY7RjKIS1CDALN33dnlbTOCZPRQxA
bbPjnMxI5ueX0OhLC//9RrZotbAA0fRib1nK+w+E6hBSV3Grekl7H8Gli56jEd1e6as/Pyaz4g7S
PUzH/2AOTRo8hFDD+Nh3TwPcHrJAYVB0M2Z8Cgb0WgsTijelWfP75+vi3CyaJiqirEKaPGs+gZXI
IBpzWfVK8MMGLsyzLuw/H+Lj0qN2rAPqhyoPtWedhnddCON+MFQs0SdbVAIH4xt3rp8/H+XMi6Dd
TkNAUSw+2joKoiMumw3GJEg2FSiac+EGcv/5EEtqu1oNBqRbeCrm0hFbb1c/6ZHEES3V662f6UCn
Pp/ps8hHUZcujHTuZWjwLVxvCL6weN+vO/oyTZobvupJgbhByewFW5fkwqF55rPArpRMgqtESFjv
n67NMmkG3+nVuI521UsqjQ6+8f+45v0t1cD/VhLwHb/7pnzNH9r69bU9vZT/C0je9N3fLJ8PwoEP
i5Dff10V9evLW3r3nz/1T9FARfwLGiaFOEmEMEHU/Be9G8biX1yLSR6gfhumJbIS/8nuVsy/FkIj
tSRYBzTgl0X4T3a3ovwli7A60QRGixDHI+vvsLuV9zkVnWUeDYavrhqKtaTHK3iTlkh6MAtCcDuq
+mhrdRyj/Gyg4FM0pR0oeHYWzUnOZdFrDAiz5Yi3hx5gGYkYpdS3kYPbLVwBrb1OhjHayMvujyg1
D6YZ2dZ0w1tFB8oN4XZI+Xk7Br+Fsu1OYYSubj3eZ36p7wqkdbzQKPGusgVkZF2zxI1H7G/Rig+R
ypPGnYD8GtYrF4Lwir365/XZGipUQNAOH2V46zIknrV1cItidL7vJAyGMOJAU6hDQwpsGTIxnjRj
NxEmkXRopBoG20j3Zmrr70pnHpRYvhoxLwoGA5mKUs+2MupQF/bwCgayPCVpGJUNpMBgeMLtfR8o
WmS/W9VI0RMsotgxKKFuVAuz3FoasGmqoifuWjKl2YmLuTTbIhW5TdJPv2cRp8JwmF90K6t3YZ3L
dl/p8YXz80/a9O+IuTweC0cm6PP3BUK2xLk3F4GQ05I+ZlPgnWxN16nWF1zasSQkYrqNUARHpOMD
N8Ggp2BybvS2v7J8ST2UM45sbT05RlcFJy3T5etJLqJtighiXDTHuSyDx3Kkhjnkr2qD1k+Yjb/1
NBsp3xroFsVjtrV681DHVoXioKeJ7Q+1bcyTiNgh2rpJeV9rONtGUSY5qAT+X8LOa7ltJI3CT4Qq
hG6EWwYwiRQVbNm+QUm2jAw0cnj6/UDtxVg7ta7acnk9Hg3YbHT/4fznw35WOuNDDe92bU9OtdNF
r63xkae6tvjXDmlIX2NhqYaW+/sf58L1Yzn+KUb/lI7fVsnT0RswPCjw48OV4Y9VykGvTx2ej9ei
7o0LLOBX4JclRdIm3ffWVK0pQYfo07N8L1VigSBxyq+eXba+lWJ2MnrhlgFkuhtOGlyGuNLWSWeO
ezpaj+GYJH+Juz6NJHw8rus4jM1zbjnic1DU6HViOV5TAMC0KFUb5mbQ7Lu2i/DamSaGrQKN9c6o
K06NdUIY0HnBc54Gvw26gvvO/TIozX0Z2+w0O5wuSZhtbbBiO1rzxdbuvRdu4ORvF+qfgSkPzUym
0BG8MtJrWoRWf67xnDieki1NSccqXrS8MLC8SdwHirDvtV2Fz7kGuXPW3BOqAoK6zk6eW1U/Aygu
Lr3lfZda3m5v/4rLHzG2X+KoHBhqU2J1RGOo/hrN+fw6tOCPJ+c5UyreDZO4o3C1MUIZnfLlu7U6
BqfnsjwntENpezl3rcOOq5n82UATo7w1kJ0risBNXGy1rrnTK3t6qJx6R8UbK7o6XufNbDG0kMzr
HlzoX9bpU3K3rBOuIkzvERUQFhL8/rlOUoNfNHYt3nRKx9fQoDvb9sm2gemwHSbA94bR8xUXeBbl
idlfQmW/kDzh8Iww7C8l4k91hOVhloQF8wAmXRkF/XwFYSWiNZMMsLZXvViHw0C/AWpUpzf6IR62
sQyCo1qec0pM4zBo4dfYBo3kGn3no5n5+Zf3dIn2/zjNqHuyKlyIi7M19/Kfa9OCN+oyTQ73Ey2h
uPS0M9zOmoOMhmBtxBNYotFcx0ZjYrfHJimQVa41mPUrj9/t2sVr8/8/0qehy9sKccYyuwqrY4kI
PmWQQTW6oabc8d4c4EkjYwFbMh8d2iE9yhERVTu30RCTY/5j1b1zB8NRfU+WnZ9oiiZrxT2LexSM
zPDkDGmxaUr0PtJv+3iTKUdgZEbXmdauvjeiXP7t+lpOtk8rKgyb1tcSuPBdLzHIP+6HnB2luMP0
e2c5AISrMT7d0XeD3SkXQ9okq+K1EYz4qKWj5WNLZ+ptsw3i/vkvC/lnNHxbSGFLPGx4CJACn/e9
IbvQLUUr7uk7J3dS9CNuVqYYCGWSS6pSwJWQgDbKDOdTLgDbRj08ARVoO2VLOp44laY0yrBMvYTT
3C9wXxZvdNMDhDnm9qPxgP3vBZm22pj05vYWzdZrFv0NC3GrF39eUseykXlgaWKSRPy5pJXeeNFQ
AfJxWjvZebGXbec2/TVrI+cXxhh+mPb7aSrpuVrPFfRCKGOIVGSNu9lU5F+g1jGJH0qJp1RgHEw3
GjZ/Wes/86jbWi/LbJF+8KDEuH8+om5nqT2BdUZ2UDOzCgcmbz0aoZW8FCkEsTp4o/RUHrDRjncz
/lR5qYpzOGX3tZq/17WYHsYx3k7lYG3rZsgRihTeDm93dReFBJe0rLa3lw09ULISqMxWZmqi9hia
v3yU5TT8tNh/fJJPEvnOrYBDDpG4z3P7WxgtzKPkL9GB9a+rxVFIJEpG+D87k8MsqV36+vemN2RX
pFf2llYhQV0i8k1qBLXfA6VYzVH1NhTht9RN3m9/ih8BboJFAgIbXB98244rVhuavR7WlzhIuzWm
uJ5vwH9NQuZ6cwt1m0c32BhkeVCOel1e3H0f65dK4OYtGPD0CZr2Y+h9g6N+NSAQ3lUYi/MzCnud
a9ZfXspPytOPjcK7qHMlcW3rnxkCDZg6r7cT654ia/sl0b0nIzYwlqoxge7nmHhWb3W/pki5xtz7
LVQB8xf2kGzxtaXc6mCBiYpN3P///fuJvPLxWCRs5M38j1LAp1hCk+1oMpUl7heMJZAi6wsghXBl
gyQ6KfdhUrZ5stDKrGLXTq8VGJo1uRaKxMLaCU1ZK9UJzHw7yMLIA2+xD6yPt8zukivu4vEmVW69
canqIqgGxrW8BgNi07VuBPIET2D4CEoTZ6g3ooYJ79KQW1nIeVaQT72viUtw0ubXv3zuf9nt5KrC
sPAO+5fYYJaeHKTZGPdmNsJrY1rNL/XhDsN47Nb7GNep3NjZzYyETkSu74SQ2MSER6xRykusld6m
w8FqFeGut7XM5t4L4FLpsTmthh4PFUrAJ8R+3tqEt7vvAlpR+JB83KdJhWt3OKR4wqqftxVLavOU
O1pxsavkwZYaWPfI/psm+Cb5/fSCk/u6lIYx8GD669MLPiP1AzHOR87V16RHs0ezudtPTqRdghnr
zFiThd8HJeKEcvwRd+7PWdO7OxLalcLt5Bwnzk+maA6OV0Yn0NpfslpgvjxXuHgugVSvD6u6KY0t
VpevsYGwQUFm+cv3tpynnz+EkDSFdBoyfIPLCfOPWzZT3iy0yjDvb6kM35bAIlBD0Yq/NxK4SQeb
STxnACtdw4WtD7X+GARjeZCPmkinawteE2fZwNg7se0AQs3px/Vl42MP99h3nVyUNwnGRHFyx5H4
aiM4wYhX44hCiTSFSU9znzwkixKcVcnq///n+9/8Cc+gW7nEElS3Kdb++fkkzTWzKjLj3nPmHTBI
wCpZCEYtN38avesi7XM2sZryj50qc2ejt9mPaeadwU6/OZYurIOgf5laF+FzJyO4V57zoJWW/MtX
8S/htUXPhIfVBcEk7kp/PmpvU9BNvIFHVdipIkvNgALi5TSKJjt1AfOdZVCwcLn3hEeYzjhMGANv
3ldVbP/tWZZl+bwtlroftV98BLHw+/NZoDR3WQ2KjeBL82tj7A4j0AW8SeUhyL2zM4K8jJZgNhQp
PXCzTjZRbAsAlnO+0ufG29cpQ+HQzoJdUjorJxfjzuj07G8P+m/njmvRTGDt8EH8XA31qB+F2pgY
96H9bYH7+LoZK4zk9VU71+7D7Rm5P42T3g0vc5F+rZPOe+gabNzLvHvA4+ivgev/hotU2JbRm6VK
5xny0yvldDVI4NGc7y2tgZCRWemOvoe3q1EYrShwVb6BAyC3j5dv01iQROm5gSM7GS76QbmKKyiJ
4RybgKSs3v//L4T7vyEDT8cYA8Z2POLNHPKfL7wzGKoFcqqDV2bwNh9wD/YKXX3HLRtEWpdZGy7V
ypceBspAmX+2VNPW7UBOmgM1OmZNcBpDM/DbrmUOzyq8bQ4WerAKue2H0drIHqfoJBCUTtIXSzPU
93HSjUvcgHeFiIb46b6yNA3BIPPLVjNgjCBBcJeTzgXVuOr77XfhaBCWWGZ8sJKqhilbOwSnPyNK
Lz5zD+WJ3HIPr9T2RVqfDbvI1x/JXmRetaHUkLdp2ioJoXYMNSVKkXbnitvbh3c2zcFz3DwHndHv
9bnTfY0MKDTkCAqTo64yhvQaR8mD1w+G76hcfXfnLLrrC+u5RIi2XsR727rQ57Uh4A4aYdasEPIm
e63CX1WLQfv0qNym0ng14hiinGnt8KjH9mn5it1I5KtEo6tiBN4mifHAbmQd/uVrxuXxX75ovmTe
C9xgbcv+XP7Lir5Kw27478k+qzG6VPpeOBQfZPWjkSjYO0epg4Mp9Uq1k7WpMedf4xn/zR3zrZ1k
6nGsMPBOQmjDlvwmAi71bklUdZ2rKXNROFtW6G6scWy2zHhZ26lQBba8gsnWCWjAdLwRtFwP389e
Rfdz7L2bFrNgxJ/dyipwC0/daYQnbpSHRlWvmmjLk0n2WZpnRSxz7TR539WCgkKQ54cJKDCQGgSq
aXVp8ULHQBmw2FApynFuRnmzp8MNrGMXaPnga15DkpaGqHyBHpzTqVIHkWQJWk7qAhmQ2lUUB9om
H0tnq9V2y3ZIk7uxVtu0xjRf79VE0Fa9xRTgGAwZIcs62a8oQ4XohLa1hl9p7oa0L+BppGBD6uD9
g2ilT8NPEYUhf1/qfgxoliGKN+kV10xDFZWZ42ZMvS1TFPaloAZQSz0+cyRheJyHeXVhzGsDXx5V
a+OGPojoayjLZluC0tl+PHze84IBparl9FsNGm54Iv7ZFv1wHqX7rrmaPwVF8SVr9WNr85ObZCpJ
RSnKZWh0CwW0ihaqXJtjAi9+HM72gggdzexXG1TyKqrwxdF7d4UNnnG91S5Mr4tWne71V1MAKB8i
RNv95YYwNIPu69DVWOmj5HU9QtJicTvWpp+oasODPYhf3TL6VFJM3k6s7aGtnHJlC4xtwlhTjJdq
UBX0esT+Hyba2BwiMdd3ebpIzIlr3TQxLkZDQYVrM1nb+cyfwcnAjZpnmmt1lfmmqMb2y6Cn5IXL
0drPrXFxseoJYTg6Zej3Zb8ZRdHzjfEe3t51PWO2ofG0ZTgDt1JswNaWzReTGSQLy07XGJvhBwNe
0JgOYPoouVSZaR7GYny13b44QfgaCUM5P9sR65UseJhwDdv16DlXWs0QXgkdex3CQ4Mp6zMc6eyd
zmFdw9DdifQunAnmVfPQUXXUs4KaiqGf8yXEGCvcLMCz9Gu85gUWCTrAVkOerHvqi5DadHZhlAdH
U2eOQbUUcDod8T9q/K+VnOd1JGA8WHO/FZ5XQ54ZkEtRiIIX52HlMCLKlk6zMgJMqikCCAidmr5r
vWpYL2Eo49YBwImeeZrWGF+sK1L1iIJum1IZit6sPJGPY9tEB63Msm3eSB9VtDwx43Km7kCRSydC
KLM0BS0gmg0rFG7xhbRwR1zKn55OjdKRKIW5R1Za08pTnOkHdqnB+FkywwLs0i2emi8Fdt+nsXX7
7W0XKjAVPjL0nyYTRKsUzvZaMTCwoiIEV6ZNAI6PF4sC0W5GpbJh6NNZhUEf7Gu3rfZR0k4XNWR3
dBSMS+/dL0CFZ/C+v8aGKQcs1Z8rbMu33qGfs4ZZP/b48rGiptVWbSgglldo3+RFBl73klIAWVtL
bdOLk/CYtnsrUgzWjvY3p06m9TCDBOGVug+WGbQlYhT85yDuWdMGX/ZTwXARWnvjcNtqiSGCXcn4
aMzIxC7B9XkTM2IDjaByDmH+A6Gvx8RB6IbZ/pblmHqt+2kbHSB2tl9ktgAibnVy7F/GjZv1v92q
gnBpx7BukmOTVNZmXloct/iyj5jGyKER7hplwPkOzK8RRxNOFl+hRaxA+1AS8trDKMH3Zpx7lAq6
wE9EutPh9G2H0tvdDrtbipfr4U7pMQNcTX6p8+I81M6XtKrUeRxQDwYwxtYRZvU0Lh5S4HpZZrJX
po/v9PYqzrO65Fas7SrHch4qbFUfmq54uf2zwZU952+f3yUTs1x2Hr/DEJjPSReeRqW/jVI96KqM
n3qPNYCjUD+BDc/W/WCJeytpmV5cGjVFh365oI3NlEy+CfpmPt8OU73B/rwFKXb7W0Fa3FUgL88O
Zv5g9Tq+NlO96IxiPqSp96saAup5SflOKd6nRjmviiLW171Zx49zJLe3ryDTw7fcLtVKebm6eGNA
trsULW+1TJL2euuGTMU5wbl29YmtY+xNdpKfp/a7YoDlrJdmhqZJIYyv/xscRpFxDss0vQJ99gtX
5Nvb84KOUbu2FrQKcuPrbbsOZXMFqLkyyrb6JmenOceNQ21xNrlIp+mLXsC0H/PubEoewo2F/dTJ
wD72aKBc8oqXLNK/5smkTnOP+loXGv77o0mObmqQa2j+4ptxLZ0FYqsZxsmtII+M1aISyAsTyAIn
0syY3z5px59l2VF/SHLQpHH+Ru2Tt39JcAQzBiuVicC/bcU5fTUqt74Dh3Ga+vYRvQkKQcEkbc8A
gBM2NQiqZfJ2BgPfdJa94k1F794VtT8WYOmcVHuqPegEoWiajZkPZ4hV7oOmjSfCinrPEnF5jrSI
sVOArmBEL3YZsV8ilvIqk/JcOPJ3k0vjeAuSgqEHljnhz21mZXE/al+FyZDocjTzcpcf4B2HH8Gx
wWhiGz6kWWSfplKIcxAQU+VDkh1NdP/Hvp+2oZAVdBkGIkdNK/dNmmlbJVM8Mxuv3Cw/Oill5NeD
lvqqn/DyncaXAlj9Y1qD2mvcdUq99MD4zGMWhhbYArZl5a5zbg+q4vVbUNfeWRTOXSwlsBk5E7HH
nd/DhNzNepMczN/sKQfW0hisy1gBM4EP0gaMEaauXA+kQ3sI4gdlzOXGkgU8zeWIcBIGKcPyiQGM
ZttSa+NGI0aewkvtqWDNHObGtoB8M2s0XBm1GX62k7OrLT29y63hYS7zaE3ZfDpmJa9Tx1iUprt7
0Z0Nb4xPUT6YqzCN6xV1wmuN3L/Kggz74uVwMruHQtUp7FIbU1aCGBQPXQIOs8sfRB6/3q55/MYv
kzeKi9v+5CwAd0cL9OH2XpP9HBhdDmD2UbK/vXo2rbKrNl9CMfk9FPIbNR5fhKU5w6W3oL8XOLkK
Kv0smSukhlwSqesxsDEsv1f1ML7fEo3bqzc7kNAYFqy3cZPFe2y1O9iHP+yIbMe9/SIT2BIM0hVG
jh+iHu9vp2UU987BrPUHryLJsir7Yii8bvU+O7tMEOtgR+GEldNxIOTmrkYaISqmHWm57mc3NS5T
ZfzKvNLYaIOI/IIvM+7sia1Uc5JbdbC14Rz5hCxMGr1OGrerG5X1ltj/S1DQWe+8wr9dXFUvwt2I
fqhTVrrO2zBh7ISokAwQdQVernSMbp1nvW2PseGW61EfDcQeQ3KahLXr4qWDtLzOWbJINuZ6NfJc
B60PW/o1VDmV2N/WyhADV0ivILIx7bRvmaJsafyvdI7QnR2O0bZUYX7Km97a9PnccedAniqoHSG/
Hs9x+B2+MV3OyRs2HE9ipcvuO/HkTzFy2wVLEy2Ig/0U5HLfavdBEz2nLlghtCrjNVXZ1YDmuQqU
gpucHVVedwuf5X2Wozo0Is+3I7iETWrzUiiXgdqUOfZN4E1Y9nhdcbxtqDniFMrmPl2HSYX35LRv
h8G4hK060aGtNlRpgQFGPRPM0LfmYeCtKNtHz923ICFrlb7ECVI6t1KME4qB3rBQjwDP8nMhgtjH
cJZYZU7fKu1lNvJ+gbpw9mu8FLHmkoC6zKZpxSr1wugYDuIBzWq8VU3PKoYE0LddTP1f8xvb8eel
P0ssYm7LWCOrX7a4HnYtRzbJvOUav2ShWfuwq8RK4dDqwxbC2qN46Nunqoe2MuQMp7KHGBStiN0l
t7uXe79K2qkRCoADgJ3mI3WjS2hDzt60dL23AkUJgBPziYgqXXulB5CngjN0q9MPBtuwMfBabmBX
9TRQmHnugh0hh75XOmQ2SNLuamgllEcv3WUAcLZJQlEYjFb7ODtdCRsQNGTeqXGRckS7tG6yFQYG
3n3iel9ufSED6O3GTYCZ3moP9hxvgVuJq54N68TK+bcn5s6aqgMnpZtPczb/yNuYAFyWEdgd+244
3zKOOX6Mu2TYpVGY8HTmQnULD30yvWtT9J4xYnhIx5yTygA8Gbo0frWg3PVwcSbEmx89KjeBpQP5
r1+KGBX8j/7IzGwDde/AKn8PwZMnoXipeKJLJ8Z3RzjPMb3DY0sY4zeMIwsPfFNiMfsY5PZLNebu
jvocohxLKBa6tLaVNV2VG0/bpIviS1ym7SoI3nWhEPXrSt8UsvxqyG+1B/BI2nutDhHdW+ajE4Bm
S4NZfdHiLxEMJkbpXyKrKTYDo0NPLe212ZPV4y1qbGidrQbh3RlLOBCmObOMeJ5sbisuadpd0tTd
VFWZfmTskZVcZVuIix49xF6fnDRqm1sl8JugDzD5U9wxOptFb8Dgkl0BFXVdDx7d3NAAXRhVzCyp
IdpmwhgOt73jBFgpmGUn17I2hR9h808vvQp3lW79DDRwTqHMZ0a8gWFmTFHHJW8C+tVvxK0dYQSN
7dF1fskp2trZOD/O9LocYZTXmP0BDXwmJ19UJjJ9jccB7xwtxf1hKT44Q9duFA6KFHXYCXnuwBgU
BQykyM0uLNo60t2Lpsb0gRZU5Gr6lQM9RKqm+cRbFgldI7YoUIgaojTbGK6gzhW10BQr1qyNVX80
c/Vmytq7L2XwKxWS2uCS+Q65/lQmcUPNBscyUnNrlbgdhUt1bMfR8bPCaPZ54Dq7IImflBa+Simn
S0detUqnpmABKFzfvsBukD8MAteH8BEfhsDXtLY9AEvrL7evMGwYrJmKCXrelW5/sPGEI32jS7/3
rmy2VMTa9SAErQoGULfQ0ijEKYfvh4lK0sxy38647ne4YYhqrO/j9FJp7q8scdMnsyu+S90L1uBs
mx3NyXM1xcZFjxmzq0fYVkb5I5LZfrbDV3oO6bM7YHULT1DacUsuAFOQBbxg54opAQ2lCGvopDPA
udeTAa1zRK6Qece2aEwKJcbXUjRvZTqHDyalDIRjwaXP82mLmQZnUdZQ8EiN+DUVwREkDdzctFcP
TZgiMNLtt0EMxEigPWTQ9tBlE76vfpgf3DHcTa1ebzwZxVgeZM6hyjKK32E1HfjYT6HZVlttCNon
L6db4g/RGNxXGchFxohO9tz8il2MxE37l3SyV5v7Qog0+6Hr35q536nSsn9h1fFaB577UGID4joB
Pg+JhrkJL9V2VlFP4Sv7RunTY5ge5dry/1BcpnvO+s7vejZZbPqlGFP2DcREuFfdBoiOtU0NwdS7
nQ8naxIfr1PTaL0/NuFJoiT1oymeN2iJmEcvGAIuxweVyuhXaYwWZEy/MaL00CI2uU9QE65yfbAO
uqzIashvnjEy+jUncj9zIt61HtZoOSsqos5ZT9U4rWYXi4Rwbt+nOORzBZNOdap9rZZyVOs2Bzq5
1V0QI4eqBsaqE+aDjmlNjakfs8tsWr+DaVTMK6EGcDOPEZYsvHeGBBBc12V3Tuwlq2yZ5266afyl
K42QybFXZl97+4Ex3IBAHkcaj44OHjJt8XvO1HVKGIABkSXwm1gHeRusZyRalQWJxI7zbWVqbywM
twQljZUqiJanNye3+KcgWMNyP2F0zhhycNSCoCdvBhBJhXjVDOKxRd9w3ybMBWbDt67MrB3N4gER
Zfu9aBOG1JxcP3M9zWtz8jEhW1wccGFo0sWPIJm3XMLhtguYknATkud8TM5YMjwKiH7bvoIyW5XZ
sZbm1yT31rEI7E2QD/fw50wO4/gLJlxfaoyZuJvTaWMF16qlGNVZ9YOTUezT40uvp0QR9lSsutqJ
fat2j42LVTmCUFQTw2agngyDlS7dbKk1wFBKh6mHi7kjXiaZYWBgZAz20NeWSLDWGqXgDSNNRyGw
8EoAYeLH/6OZebWHVgGsnOOzFlm/vZJeIbZXYxWuROD5fR+YTC70aldM83Mxeldc4t/rpsIh2mhK
eHK5n9cG43BcYBttphcGf9E95Dpdf3aa18unkWoxYB7TwPsnZu+GiOCotsbhZBx703vJTG/nMjEB
/ZccHHBgiN9Q5QPMMMgyXCwCJv0CyXI1Wva7GHocBgMg2RaOREFGV8v1RmiE3FnKNNDqEJQlrnFc
uukZSRc6gprEBsMSFUUviEj3WILYa42jx+tqtaZ2Umx0ZzgEGpZLSFB/V9GcrRV01I3WArKcJuc0
V+IpVSBwlFMU6wxY+waP+nNw892o43zXy/EQjfl96B7qKEKl6Ky8Nq03beki6WQuoxgYPBgx0sfq
dOOWw3Puer+pElKyakBVenwfaQmc2MWDYDRpwA5WgAFEcmKAFgGaURHpusELXw8mVcweyjh9nZ0R
NqjHd9xp/X1IYE+26hdsHTxU8R+tvDFd63qz4b58ahrxG8P71yg0nsK+WePSjE+gjmvfREEh8a4m
f3OFAYu5jS3juUfRumrsQm7yOvK9QX6zW1kD4TAt5NC1u3ejNMVNOubBBSv4GDqRw5VTXKsAul8i
wYilerZrTUwnpm9EEr2vDCfbNeAK7SB9Cmc9Xk3R9A30JTd3QVRmzY62NcFTRjgGpQAo3WDYxFJ8
KUe9oMyTxHSKmvcsaQ7t2CcrvWl/231f7LHnOGtewIR4Uh5Hu/yi5zbs15wP5bQdJEg39dvJeHDz
9N6xYnUYxxIIDi53KfH8aCIOd0V6CGIIzxrWPltur10geECDAjGUQ/unESX9ka3wKnBpkzU+Ykay
c2gU7bqh2Emv1xeg81FvTT+lCr4Ku2bD+29ukI13O6bVUxwpvfFgksBuQxMQaWuXODnZsl57buic
Ej6VUpc2NcUh4Hbc0/FeUWPzbU0PiYEVZZZRuKtcRt9HXq1NIOyTVjDYnwddsU+8J20cSH3w011X
tbNB+kus0Bw0M77vdRJ2FhNe6BBjey6BSKM9yYrpZOfdCTOE2Uneqsj86WUGjblA3zWN/TM0oveC
bo0N/3XMQ++5yphjMmXmrT07lMBN4wwHEfc4Gf331DLTy1DKAuFZYhzLcqClrEoacJ136mR5TKhQ
eJ1Z72K7Da5m3A5XjZ5LSWWvKZnOAhc9XmYtOCcY6uyyrOTAUuxi1mLw+7zFFKIywm0pGEFSYWZw
eVu/mE0KDpUXESGo5I48qzk2pvYkh1Z/Lk1OzzI1zfPch0fbqty9JmJ0ZPih3QXF8DZqZX4x9O9V
YP9stSo9N5Nv0Pk5Okaf+UGuKmxk3HafsconYKTn1Ame5lLP4OKKaNdIGe0HUTPlAHYEa6B45/Rl
iXBmiDdJLp1r5Ebof0bANXYNqg4m9ZrXOVsmJnREx677cPtFjSU8hAjUo+cU3sefGYV4twFGHm9/
VAdFu4n7edqEpgKLvfzikLPftSqIEcAHjj94VXXMhPcjacrojnIs8DOKIht7pLNXYE9BwajVyOIw
nImdgW7fNEGhL0PqQrVJY27E984pkckvpYJ4DihwkyfT2ejfItH1z3TbvCF9DLNSO930samxTPVr
3mPYTk+oKw/LrMCqD20X/m6Jnjf/HdoNBaSQM82brnJuzS9uOb7WNZo0FSq6kiRkkzUMZ818Moyo
2DEsgT3QUvm/Ca4bvfX2FimLRmE27eaMPCp+qQmqLdyXKsvdF7FU6ypFluQ27ZsRV1ujLtXOrVWB
mtMZz4LbnBqzQfm0SVZ0PHOv6L+6E7JuMW+BANcPXVJ+/BcoNT55kGI3rtRQHdqQYiU8bqfB16lM
mjX+VMi+WyJbc2juzbp562TdH/u8WWWgqutZWpeuGA65orQiZPl8036pwNvbmUmXefkU46C9O65W
b/Uehm0acHpEgft8kx2jD7POuh4jAKZGcfJMZmRq+zXXeo2q/nQMdPMqgnE6tUMxQ2QjFSq6qDxj
9vFfHRqtlDaS6mlChb7iJ8Uf9b4wphs8peOPgo7VxqP0cyyyNqKpV1ar0LOoumRuf2eDmsC5JAR/
TYa6Sad53EvNNFau1jwl6Vwe+E22qwxL80m4aMvTIOtm5yShFJOHdgyp1y0gI4Sb6OaFVR0Hb6CT
X84HnZ6dtXS2beCDVVG/eFVOPcBIr53TzWu7Qkdmw10+fLT+WqkOYWfYd/jlXQYPxWBc1DW5aUmc
bncpLkx8aKvX5RpqeIw6V8cwByshourMv3VrlJt+a5D/rTDNlU9aqXGHNyfhBsSdrYD4XRDB28qV
u26iTz5EzNzkkz8EdnlP0ehot6GL+1W8muMlkim8j5pnOLr9JshSXK1yN73gxoJ3W2wHIKPU2jK6
/sDcBP0Ye3jK3Z6Iq+k1dHRLoXJpWYSk8GZzChLVnxzr7M6lD6WzOhoQmhff3shHyVGeI6d6dnlF
bKuLnowRJi4jmHeONd2zorhHOpjtGNGC6LHSdxG1td+CDubOZU+Ejrk4A+WgNCIRPnysXpS690Xe
XPWZVEzFifVFjlgnL1Vc5i0uka/Re+CikdVdXDjqO7336KRV4jDITuGeSDWjFcOwy0Uj9jh6YCBm
zT7OiuM2xnbrnGcfFV1VocvSgy9VNnwdtM6jl0c+vOydoi7v8Yx5n3p9vDMrdOlJ8ON22mBW6J7i
qUKWFITrCvI2hQWH4TzsrTo36KnUNrnvjc0dvfn8rNewstuwfZAqRA7bRvcuRoxeUlHfwGME5ysv
yucfbjl9SVK+tgLw1VFN6LFupQKTePyhNYItse9y4IVzZlI789LLJEhoefUogsclrlpdJgByB3gQ
1LrzECwzV71NYaXRNpl+N1HO8W+tsMkprZORZC/jMuXEMYA3Iku0qrMGZzo9px+5iHJjeATRoPeb
W2/QSCp5mmXtRwFilQrW9uDG7iEiBw8cpIojOr2nqEWdXgzpGTVsiOcWFpaztFEQ5AEXMyq+bdM6
Li/zbO1uFXlKCfmeitfq1pSqKv2FlkXj37R7A7HBai4LA8ox24Rij/sfzs5rN25tS9evctD37MM8
SeB0X1SOypZs3xDeDsw58+nPR6q7t0yrVL0NLBhYtlQsck6OOcIfVg6Nl61EZGb+1gVbX+6+B1L6
bMbaZ1PBmjuvTOonkR1U2rydYnWvk1CRpgwfnLxCjwFjdDfi5imy0bVDhD5Shm9alEXLENiNbebm
VhV9sX3FfcYlaNjx8lGStDvhOl8lCQDauEFqBT3LcLCzE4VjjDhpl30REegPxM62NSnLY2+AzOzr
B41qcxeiU7zsvEKsoS39o+IpHjN1YNk6GfVM1NWw7KA2m8CACLUWq1oubtPE8dbTDIR9agLu0qj/
A2Y0OnQyKUvHVNe8E03xY2po6QiiLl0n7RaunqL3lsnOUrbkemmMWIwc8sNe1mKNautO0MdaOu7g
bdQKF/PpHnvkD2ijPiVlYazUwvbRk8uhSgx5sREj6NfT+nhjxNh88yhHg9tWHmlrJcjhrjumJpxx
p1EzcJ2RudIVhr0KvWi6hd0oTzkKIjne0SiVHUPjlklCTLfIkFeEVIuED1PsUsF8/M6xwGPZbqs+
SXF2coxmP31116c9jAJsv4UFla6b2AcnUEB0Ug1fWYn8E+eX8mi4TMw9w90jcWOTQvXJupHadTYi
dNwB/l+DlFWg2s5CUl6RzcARvptFRxilsToNdXxF/SrRXlglZi7G1y7a+4rULfI+Ic3zrdfj3raC
lyFXSZBpG4PTSpoDZLOTClJhCfWiWcDNcDY0tftFwlh8n9BohKWzqJPsMXStiEkteou6nVefnDK8
LekaHe3SCnZCSu9qT+7uIl2/s9JFGFjpS50NvxStpL8Rm+33Jum+V7URnhgRIdHGKzwUMZidMP+O
pK2+tRlD3AWoUJyQ2NxTXVOpOugFQxGxTf+bl4P7kLIEwmGrM+cI0ZZ7nXBlAfHLPYP1WmhZYQKu
RnU2F3V/yFucePzSJ/EaX4gG1vp9yesBpzN/Kuo7kHcKIrtH2mTlLWg2f1OsHeojlfZEKp8ijk3H
dvLFkMf1tjBqc1OHlb+AbWHtTKksl7WKsKDBqbitAQt/Z42ozKzB2UWufCOF+VczLAum3iWSeEwW
O80/WmXBaHEQN6ojqmXq1c3W7/WNcMxom0attQExOWyAmZcLp2XymavKdxGr5YrPdfcRcz8U+dHr
jT3acVb/K3Dt+E5GaJRC22SM5fd3bab+o7Ui/6SWAEuS3JFPZliTaUxQljSOHgCqocuaBgYgk1Yb
doPdyjfK+IdWVeYCpVmZVryF7iYKvggSuDYuDiPCvnPy7Es/MD5Qi8F6GqhsFasOXhhiaOu6Axyi
8MqugSPlj17RFUvLpuwreXsD77PaRvWqNGPq5YnPiKXmssdBdSUkHlAVl4B78n4LAzrbpbmx1bLa
hJtrlntIBmuQzeke2Miuq7hWDG5nwkUE5fe4rdNdXjMliRhZ7EV0yMGM7Qw3MFadVSLEooGTcdMK
o5w0i1cuB8sqdmwUij3d2GLvCaUrpU7NhL10OnJRkIBHS20eFQ/mnoZw7FLOLFqfg++CCilupKZ8
no4i1WlwlXQjc68E/S4ZOuuM1bSwO+Yl8rOvZ4w5nHLfZhUz+TGnVSrjnAZop6RNEyy9FHXNOlW/
JSbprdbJ6aEu+ptuaLDFjvTXGAcwjCGn5v+Q/Ma6R9hwWESeVN6YjvXNaJNbNOUthrj+S+9p3R0o
1GOv6ccgde640RBElLPM6lK5obmIZiMpH5N26CIUu+uAMjwTzIor7n85hIhtg+XdJxI4hzCuVF5B
Fr1kD97YeWYci7wMl5ZLQ8SF31qnCs1WI4XYl4R7xn3ApiTxic0abhlIInucZmMmRwoJT40pcVx2
Kxk9YZJR7bHSJHmvIveZmsFNnEjS1qxokDShkm8B3Hwfcge4f3rIY5Exx8ifpxmshxLmMhM6tokx
ZNEgKaV953MU5oA2Dybp7pKuKXXlBK9ACuCIrUGcd96j7hk25NJtUiIdWjLoQ8/kRZMb+TgdYE0i
k1un6DH11uulpmTaToMToKF8i3KLuyhGlPK4sszsQdZIGDUPNUMSdZ84pn6MZMAgQIRuxNepgEuz
lRTF+paxXTAWLwSwRArGtH/pSoNzaMyCspkorzfqc5NCTIYlQjHm+N7SE328i1JMPUWSjsXJfZ42
Dhrp0lfFdhogUUnzyVBdZZHXurPLkSJdB5lsLuuYl8U3zJhWJdVAnAbdiQLoFRuM9rC87YSaLyPQ
WzspFRgpGbqAA5cu81RC6RP3ghXM6oo3koo0MlAYNZXUvmX1Vj0cweM0NA8syd+bkAlGlJS0ceXm
pRyrrylJzsUg7zTjrEFUAaxVqQA5tAaesx5AWaQjR9KFC5+/jowcHSo326darpGeNA9Frib7oG7B
szTMG1M6Zu1zpbjmrrS8fi0If21aVae2ppKL8mpYIAcZb9o8cs9sIb2iH6tzhjids2dC1p6GDqhS
YxGcCNClmyCFWRn2qhTeMkK75pDZKnxVskpdwfUiQyh30crIGQ0IU977srYkAFZblneL5MHB8HP3
6AXBjzAosVvVq+4WiIobMhJKTe+7m1nRKqVsPngdxkGhJh+CvKTJmxVnt1NPUtOPj8H54igKnZGu
h97UJN9Mr/sxqE3Mydoeol7wijn06I3yxhEyyrtyXm773P1iiiE8lWa4cm0R7+KBnV2b6U7nVXul
T7vArKnP6FfnQAdzqQU75VogPQCSytk2hlx1Q2MTVIR+l8Sp9TDVcXYJu8hkhqsbI8TGy57dyBPH
ruvTvWm1DNmUBwei9lJrWgPkm6eQZcBFVUkgdr7KfAV0ymlCQDgIYaKbzmGrACbb2a1TrNzc6PlW
AYLrIQhPLVUYyGn0ckLfRi6ifuTMAaIMUZ7GRKTvIqz8fDLdDls4rfZXvkq5omZuClR+WA7FunVT
3pthNLFQo2BTqNkttatNt0MJN0XqjeLiR0jQXx3kLVcfcwfeYTzBoBEWMvKKZiD8MSNn5hWZTZ9W
yu2EOAwD17mVFTSe0fOPAJtWDYUbap47M1eogFXX3U2oA6UIxRbzbqRmnVgBE70wktI4sqALXbjZ
i9mrL3XjSQ+VjOWBTwqYa0zMApL0ULtCGHnvHqBEy0IzRiEqMSeM1F1BpycLh1tZHQTgdpFsTD/N
zm5O9TNUC/rNLiMP0LIOGtLnMgiQsy+8lGKl03ea46qbvtK6L6XWLvY7RLwZBEjOr1oEtw46HN/w
eM4WhtR5L32DpK0aBFeg/crvVhQjxRDtFRRhVPR/FJjmIxX9DWXLL+y2qR3JeqVsJZqTIrbpUJsq
AhBZgs7bJGQBZwH7EQ0JBqeoULjXs6sM8z9J74hsKRjBy+gqIaI64xMjIt4EiLdLt1N1KCV68Zww
GOq1pFnlSZID4eiTpdxV2UIKyQJiBT9F+BXAkQRWEXigAJ0ej1AXqHZRfI18umOh2Y3IICwyRsgX
mgPWIhf6DjHB8vHj/ay9+/0N5JpMRVEQoJ+xnKjV6fNUg3SbaTgQEz9vnSzXFpbaGbsp4aC3s/KA
D9OFIHjaniStpyofHzimcIU4SIbxw83kdZeU+otckMJg4mEn2UtS16M3xItdNMUG1+F+ITxk621s
C1ZORpRKAlzNY0VJ1i3I3b2bBi4YUoFRb1BRtaDz/fHN/inNoVkyzRaIEKYFl12b0cucyEjMVuT6
LRMgaj5QxjdtMByGsRCecr1pER1UdWgcKPswt8q17WfdBrTQhLTDBiJe1+2w11IvOCaYjShoaT+2
iffTNH5M9YhcWekVhbDpe/1ORcPCB2kwZRTwQiZsFnToZKpRZanabYFKAEZb/kqk0ObBmT5qzG4W
Dq5qHIj21lXzehPEAfZ1EhOzyAc61pvPE/Cj50f3eDWkYAFDZNMgWu3d7VTMFQYIn3LElhiOvHzl
jExlZanErJqvMv1RnBMJDwjisX5F+h+PDoWO2l+s0CjXINuwSm17riGR6ozevZgBSkmQX+KMpKz7
bPiBRjm6Fc2gURlBCw1aZ23ZxUGW9HbjKl2EankaL1Qz97Zy19JmIeiBixX5ckqCJjArXV59hcfH
Xo6YU9bMQD7+7tqfQYlVMpBHgNCCI9ycvIgWUWYmEnxqONsnOfVpMhZ+tIx6ZFDqaGzV1G18CjVO
x8qv0rUbiKWtlxTqI4nQTetVIBf+BuiMcQpQ8bdi8lqHuRvIRKxRokh7GGL9S5blv4BWoYlYwCpM
4GBvIPlri2n35Tp8sRTmTdnahykJ/fgm3yGTWrKhwog0ZA0t2DlZdlT4aF2cM4B/V3Rbhrz+okSh
u4ZBhbzxoDtHvVmp7sErVevOHQn3nlimjO+26ZABr6zD4lBUhrFqZf+TG/RoBscgnJPa6q7spXcO
CYt1GIMaL48m5NlbI8mNwiQE9pcf8QqHNY8MMhyqpp7lLIjaGQ4CnHZq3tfEO4bhtpHgpIpnyfLK
Q/uTDsk3werWRqEAKSprRpNu1VwdpCaCh6YAnvM6/1dll9pZ22SlJqNnrFjw0IZyr/k0sRktHUMO
ZLxRpvBvlpa04LFdc55U/wz9Fip9427FWsPW5waNMLJgeCRElUbQ8I1HmDFAZaXzB6xVCO7Tq6Yk
YgVmHxegU5sj6YGnz9Zg5tt7xY+0huIIvy9cpVKN9EKOBryldWe1ADGZytYvKOvQRchDrmQwMz3S
8fy3FFk2WFWNksOUZ6cWSV5qyG1p3o54f2C7h0YGfm9n8Nymt8lqqAxyGNfMne2fKdNgBdXN19Zq
VNaP6ciVR0X/X89L+F5CwMAaExNtfsDA5ZZ0PJSM2+llVEUGnUUov7pBx9Chgrehj7ImyOgzGh/h
ulOPT0ko/j/ece+ddJznBsKcBCKe1nzvFxicjqOX2whPh60mceIG2j4gKWPkjhwGFVq/yRhfd0NI
lj8CY1OyOZvJ+RKknFhbMQ5eAjrx2XOlZhs4Bs4FfXaeOhVG3nKIpOKsl8K99tXfeVn45pTmpoLc
gWLO1nYUMyUXMc1bU8/Vo8jblyhJbbxH5AISEDkGAk2Morz4e9LJ3tGxIOeUrUoPAeaqBKbhPmk9
BRYG/zv0uo4CXtRuAU3qu7D+jIODDinLQaA9Vx4Tm+JVCmr5MHLb/vU14MEbOvsT7WFjnlpluhZL
LhK3t56M27TdS81TXZoPU/aUePFLa3m3XosUjd6rW8YPYhPKTIvSc9pCKJkq6VedpLTZIX2u19BM
zbC7aY8Cckvbhc7Dx9/4T7k8kiIk/VBLQi9pxLz9nlZXXarTQq+N2wks2RhgI/WQflHZ+xswJQy2
B/M7DAUH4lJ8O21e2dXPsUFfzNJqbWnLPSaZfrhnxhmuP/522phKz7IgmJZEUV3VbeyGZzoGdZ0h
Bxzo/t2E1UwdBpKgB7S1FHF5u6feQuKa5pJI81Xht4954u2maOCI/pkJYnuukV14zEzlRQXrcyjM
e+ClOJrotXQqMwM3LDrgskPGXaG2x6Vex30lCmxlaPT3kpCgzBvbiQAT2tV3UtkEv4xQHRE32EKI
ra/U1l6MoLqPb/4dZYRR6VKHzoynLqT12VsRGa0udVkV0LTmfJAt9ymBaUnHQEWiHMzL1pPrT1bh
ekdrUJ39NPyIQt2+c4Mr+i4E2j8XAqtDEyUowfchwfh9m4CCbfWhVL27Ka9y6Y7vsxgtjzRd1mGC
DhXN5gJ/ES8cxG2ZKOQJceaRyfnnLrMgJkGFaUwFfT555EUG8GmqLw7vItjZ+6zOfaAf3arO5ecI
x5m1CbBwM/0xaADllCr21qQXjMsq/yHRaeaKphkwHmqsZe8L/IbGoWvaWzW9VWDDYaY9aSM4u0yj
RT6YPaJoUHZqv6E373QLTxYVrDo6DjJDmY6QJ4WIU0KZU43hOfa0r1MsSczwW+QnNCQK5YyXIXZ6
brzS8lpa2kmpwVaJymVYH4WSfqsbqrmaCcBi6qLIWDR5Qf7ZNns4uD4o2gFBiUXoxeZ914pn2inA
J4Nbt+riH4ke3UogcSmWSnqsyQmKpHbvJtZmQvIHFUzbAA9aA9InM5RaoUU2uKdYWA9u05DCs3KM
MYAkx5CU99j8KJCEM/8AyO6XIRdoNDoUorb3w09a41/zv5hOZiQkR940knSyPj+ZYXKE8PDYp1MH
Vontm1g3SV499Ycld6Cbwp4mjYJ1zzRPnmKIVZfFvgEscOWdeSdg2OSoKpKGKqYvcxUK12Zqy0gd
pzXXixdK0pvribuftfIBHlGzm77CJOXyU4WfuKVgzZdFqOzteHjqaOeuirLaOCGcU5g4w5WC4U8N
VQ3coQrSHfn2d7oYjVFqSVsYaCDRfaUDhK1SqX4pEB4m48+LZ2Vw1l4HnD5GEXKnDaDDPc7bTPfR
BWJMucws7R9eBYXDS3FqqQNvL5rgalIzqfj8HnjtUd9HRY0MtSnNmgXevnHsJm3d6M4zpROwkvQk
jX8Ipb8rZRO8G69bbqR8WSywjh7wDagc+VLVm3RZ2L04Q/SD/6r0aznC3cquEW+cEqRpQ0+FpoRc
0MJokP6QQXQamAhtRFSrL2Jo9bMGRe/eQEwxtOVVqmbm2jV7bWH2fo5ZnP8c27F1FGXxw060nwrn
+lbWinCd3ZnNowYUZZ05g3uOTPWp0yh/24xaQ5dKQNtNSCpUsjl6mpl4ffoStM5Ct/YaiOqlAtx6
zwsf+XW2N+vqeULeZzqMVSl3Aec0gAfy4JOCL+cSU0yMXpIiOxdGuhWa3e5J8fAICaKGHmAFJSvL
nCMN+J+oPnjbIujSDTNvpiqeWZy9vL2Bac9D6Kr0IcUmDOHYAMXLDP5xDhXCsDrt3Jb0tySEWu9q
pj7bSOozfPZ0QM/w37qo2mGbWchmd7DAua+CPDm1KXDgKICwONhY7tVtP9zocXgsqqreNV4TbHQu
sQg6obxMTeSsCfVzZtw1fiJtfFGWe8Xov0YlKMtuVH2IsxJLoDiknexDslQ6TztYhX3fy8mhD2g7
91F+Pw07ulb7Iqs1g9DIfeqHl0F2UPIJ7WPlNJBPSYk7Zu97ulq4Z4LcSQHnrHJGja2aYgViDD00
c10GteRmTF2cg+W75g/VBw83XFMKnowS5nvcUhCZtZAtHNuiv59pbpvqzK6j9M71JDrhWqgfZbWn
TtRPHXOOQ4VV4MLq9SPDCPU2dXMZtJoNcUPHp9ZPTcbCRahuk25Baic92oODjjt6Sz7N8BVSZQvR
Ml28EuD+TJWRGpMpLFXU39BPmPWzzCrKh0gK8js6uhWN9uyUI2V07LHppQ5Cc9kAerfMEx88Auhl
PZNhrnBKgUlFya74pBqV9qn3r1mma2Oe+NvDZMSC6NSom2+rZAqzgOGBCY1i5sL3yBwCU7PKherY
xcYspQOzbDBddn0nheliep+asGDiqUKUHPsgk1qRiHDE07OXiDiykUelFcpUhfGbWx6nnwLLFe9Q
UfMACIwSQo5w1nXI+DmKIQO6+gZghc+8VkVAwy8ezEZHI8EEhuRE+aZCrQdQSj9B15UbczDIFx3a
kwoCT1eKAHyKZs9CZ3yGcRFlqkK69EeyJJjzZ0bd17dT42xK/rPe2FHPLzsDlXwr721sstPPdQVm
ZEnbyzq5GXOuiSyfxCAvSuHf18UiV+4roq7tm8+eF7024gZaqAfPdm+nVEzWP6d6Ve2m4Oo5zGmV
nDjgBKU+ut2CmhZGd6jIgldwcOJz+q11pOOUzjaGx3BOFGCtLTzTusTrIOICAjcAXx0qJz4jIbit
GZk9ksrBhQxQoMQNGphGleB0QhGm43oHmtW8wX3VXSWD+71V++6xV8XzpLrSy1/bpjqBBbSXsVEz
447SL6qmf9cMuH5IF6YrORzWaurWm4n4FYiKRojWQdhoyNXi2khofKYrrHPSvadZT4ULZFEDPrjs
rR6sgqVty6Rd2tlBkdQlBaD8adofsZ0nG0rvTwFj/rCxlb3v6zn4NzbJNCgwdWmvMpA5T5le3xUg
cOriJOjShVnPuNET9wwJox034G/y2mdYk59lAXIcS2ptnUb+T0k8uZp2KAGSoLOkQZEfp8VpGTNb
1NdJhVSrmYhwZeShtxEw4pj5l6h62sD6tQ5mt4d5n9tqt2XpItNmApILm3Bjjfou06fkalYxRi7y
2+mmeoes0U1aCUZCipYLu7+p1PzRR61sLNEUcGnko6MrsdV9g9uUrd0KNI1axPgf6uDpYfnsJ1iF
brkjciqyZL5vzllD8gZGFzBL10cnnWHMTva9x054yh51a4Ru1DtVqfWtKKqHui4waUTP1zPMJxVl
8afG/zk6RGys2NT3UERh0yS8z259wjYVzbwuuU2QeUbgJDolcN1wEL7WIJqXKPRhdaGgFq6Z6JD9
0TE37DbpA6WQb5269XalQPZ0CEEzloYX8t7BKda88qZQ0CjkiGp3mJPrr+ndv2Tt8JTG/Dd3a/jN
1+F/5/6w/ZnefIt/lvOPGr/N9zTrC9wnq/I/p392f6aj3cJv/8P+8qv+vv5Z9A8/yzqq/vP/8Zv/
9ZP/23/8Pz+nT3nqs5//8W/f0zpBYv7hp+unyVsLB/Bbb46xP4wfHmogVt/++IVXzweJls+/09BT
MRkSMKxYwv8xfeAfGAwYFDuT1t0oBPtfpg+W8u8WTRYF0UBEYBGe45ewR6i8//g3Xfl3hZQKA0VK
Zn7R1v8V04dZFQ4SG0dGKJ/GrDFSW0UZhKUenPTWql0HOnmhwjSs0R+MXhxG+/ivmZ74BmM9RzMg
FXYBZb0cwPLiAZskWvQPl2iPq3SmR933N8/v7vVcfSuQP5b+/zxt//mlZqdsB8PbTEWWnCIY+5BL
C/UTbnl3H3/47ynGPz98rK3eTFjNQvVAODGvoF1aYHPqIgmheUqhrDhMnCt900t3MJ6dby6SSpaj
lr0an7Agjt0FEipSTi8vd9g///e/d/A7T+j3M/ifNzHe3JvPj0WdJD2ayafSquM1lEnyMXu4x+az
hxebX3lUl64ya800hQiCoY3jk4u770OUqveya9QHQOU6NLf06eN7ubQgswQ1SdtUg82knmAF1fJK
UjPN3wERRO7NM0pRrD6+zKWbmaWUhW/LQ9560SmC3aM8CiWR462jClUBeNiZmKWLzETB5lqeNH7u
e5t41ksqDalIXC91Tk3pmnqxhBc/xLjJm7V0G3g5/fSVXSK6EW97rUR+i582I/CSEgjls2QMOqNP
2Wx6fZVyEBniir/apccwni9vdo5S2ALBlDQ8pXF5k8gFxWCLigD+F/3SSjBo+vhpj1vknbvXZ3El
QpTGB1drHRFTeGkVHyEYk2v93YfP4gNdT6ze9QbELTDHld+G4dketYb+7tNnASLqSjVHOc0CHU2h
Vo0W7wDmFf2Kb9WF7a6PC/NmAWRsPppUBNqpVIWRf9e8qk+DtQbAz18HNjSb6i+f0ixGVJnty3Gf
ByePbKtZVIjBZWPZLedXtvilNR7//s2dqB3kCQVtzJMQEb5blsgqaYUG6LWZz4Wtqs8DQ+LowMmg
c9glcSFOfWOlVdJnF8A4LJf2y8fLfWk9ZnEhVv0Q5lUrjuhmker3eb5y/Cxb+VFybXAy7pz3XoZZ
KMicKiigxkYne1QO1PLmya6a7POo4LmiM7JRU5Cef7kos/db9rIQudYuOmVSUm5t9Mk/Jy6srY8f
1oUlmerjN0ueqVrWuCj9nhI8kdZSBwVTBstEcQf3ukGM8co7eGFRJo+qN9dpFLJoJ23EUdU9fQF8
L9w6QqvXtM78K43dC7t3Gsq8uURlItQgyUoCP6sNHhlCeLd1Ez5+/JwuffjsJUcRDw372OqOruJ3
z3o8iHSnWI5h7T/+/Nm8+H8SgEmq/s23p79RynJne/A4aaGKpQr3zNxIHoD3p0KIgOlRquaS8uSB
ta9+jQ528pdySLFONqOqVh+LXKO2R8ec+f4XH8Soqu7Azw3KHTrMiJK+1gyvqfY7icqlhZzFCMPx
1YiyWz5KVvmrkzP3Uar0zwJ917+8wCxI2GHYOBLNCYhmknJqVCaiQagoD3Rm3b/cKbMIAczNc8Qo
O9/HWrkvJBR2LVSxr9zApa0yCw5Di82Y0ibVSZMr5DjyXkLVL/fjK/FgPBPfiT3aLB7kSJFYFU5h
J0lqFPQcHCe2UNjvPUfLGBAlTvPN7qOw+4H1jazDDcV6pb8mp38hXMzHrnYBmURSo/rUVqMCdG25
CKzZ9xrD9Yfc9K45VF26zCwfgIlDz86J61MWFM7SbJCXtsyh2udh/kUqUP/4+KW7sFJzm2WKEteT
5bg5tgPA0X0uZDiPC3qYamL85SVmcUOiB9KZUeEcqRT7ZWqZBXZ4ovCubIZLdzBLCfS0LTpLkuxj
0PmNCZSuNptN3DrXlNsvLcTsbe/hr9UV+KmTVllu9ZwjTONtPbWhobqG0WEl39K2Ultl9/GCXAgu
Ew7oTRBsseRLu7ZpjuACs6dBMvoTFAPl3h9l9D++xKU7mr37llR1Zi7nw1G3a6RNDaSDOLrrFbJ8
970RXIPaXbqTWRDwDHJwDEv8c5bHn6Raf7IcLHIaF0Wiv7uPWRigk9jHMvpW58b3XywogZqBuCkG
9EABitLafHyVC/trwti9WRAnrSQPC1vvFHRmeVIKNT2IQkZP5eOPv5BHTWPHNx/veoR6ZLfkh3Do
PllJjJSZ5/yoNfgl6GGTHQ7XYJvK+FzeCZvK+BXeXApgm+e4SRqcI19+1kMBAfjGF0D1datBKycW
z0rIoA49RGgqVnDlBi/stj8wiAEmBiochRM4HlR9AuBTjl22yz7DfcdXh79cplkYyDOkSgKGBg8Q
jKO7EgjDi7AD+cpbeWkTzIJA1LpuobWadwoTRo8rVQ39bCs6FfWDj7fBpQvMjnxXc3OtMnztmEp2
8lVtEp4QqnfqlYLg0iLMXnnPE96QD553qpl3bZWw0cDg0E+vam1URk7/LrJMIM83O4yxkTxIWuKd
46bQV32X3QI2ilfCCkHH5yJa/d3Dmr34ge1V+JKkIVIPCDBUASoYPZn1leTlwrOau0h7RicK13Lc
MwciclVJdEwVW9owJvkS10JcORUvXWV2vheI7iW2r6WnqKmFfWBdtGFLA58LM+SN7QC4LvWzXlyp
ci5sMHn28qOXWeq5rrjnprVhL7aWcozo0P7d2zd6/L4NLZZQAlfzVPmhdovuGwBWxCm9UNBd/XjF
Lz2t2dtt6WrsmEiynwOyoqXshC9qGJjHJIs/V4GpXFmTCyfWHA7jWXBKyYPcM0mdt601GS6/V+rL
QOnT9cc3MsPz/k+RM7bf3z6pLvJDsCGdfkTjydZooNa4lg/rqIV6InYlqL60X4ClDeuvHbzNcqc7
AR3QQ1KWInOZKAWSsbXMEJLmAkh+gWbr4MWYtMA5jhhu1UObi2/Abdv+VuSGqaGBijzHSxS0cn0Q
dPBssXCMSldUDNjVxP/hIGh6jbwxtsLeOWLkWZwJdc1qVBNxoLxJn9UiegghtPZS3RzQtfocafJW
1BVTd9Rur+yMS2s2yzJaLRCmhEzfOZWlT37ZuysVYQg0+RFW+XjJLl1hFm1CswS819rSqXbggrY1
pFBHKoNtUAz1lZDz/mODSvH7ptDrUu/irI/OZaX8MhP0HEdRwLrFHE13DW05PrjKbCH6S4Z5ZbO/
HxDAaP5+zRaj7mbUbT3pRRU96J2mNIsGudorw73331jdnseb0NB9G0eRc2+6KfYm4i6UkJByIDIu
o/EO/2Zx8FOa3YU3FIOjeP6pzdIi/mx7Wtjc2KhrocmHbJ/TyFcuND6WP3c21sa/X8hi3Wnou/F5
zNNqV8EjoUmQqazvy85+7hqKW3v8m49va3xK711tXLQ3B2metXEbDYZ0SjMvXJk5HNzYYP3lAMcP
6CTassj6bx9f69JKzSKSEtEi6WVym7ZBAgXA4ll2IekUGhgxFO3szceXubTfZqEBbwQMqY0weyhB
lGFRJrpH0Sru8999+iwM5Erp2BhypA8jju1kBYmFyDEKkR9/+qXFn4UABzP0ppF06+jZQQJEqId1
Zew1AIHhr7gVowidEbki3SIqmoh+5Rlp07ZXLn7hwc1ZVmEwQKwIhuwBVVvvvuZOaXI4crf7+N7G
DfzOVpvjBUMJCKyW5dmDQ+GMIl+JTnJWBvGiK5y/fU2tWTQIWw2lanrpR6AUsKPiRg/TrYzlhbco
Q8gOq4/v5dKjmkcDBxU4OzJ5VIi+0pxpXGyaEsN//LuPHx/hm7dSRSshDKMMZdNR1dO09CpErUHt
+ysx5sJbP/ftdWFpKMiSdsdmAIo1WLW1hNDZL+u6RsK21r8kHPzbj+/l0rLP3no9oInm9kb+gAKc
tBljM+5mnRvsO725ZjZ96RqzVz4GZlpg6+afhoYexhNSCFY4ziBUi6QlqdhuH9/LpWWfvfwOkBef
jVs8+JIKbFWStXyJ2Ul5je1y6T5mrz/a01Ud4d9CztYbDL7h+oYJqqFU7uGVnXvhEmKWAeBr0hKF
7fqh7x0VL1DH+Rqiw3AoPA7RK9vrwmMSsxPfrzvPKIRSPsQW2ompaKRjFsbSlfh+YfPOudWynkpV
75bmoUNJKwxXbOE2X+JSZitop1auAc/BR4m0XOWFKac/P176C5nTBOh780r6UuR1cOCMezyhvbrb
KG2PBD+eakJgRw2Nx7FzVEeJn/Wu7HxgUstsGDpxa5BvmfFfddPBnPweGOI2tAAtR6S9ne7R3azF
Drile2VvjNHrnQgtxvV8c4+p2Q1Vb1rh2ecZb0DoATPz+kNAat007aePH+Sl5ZvFA98sHAmbVG4h
bkZse+FtU2ZH4GL7Xx2XTISkXzlxLq3ZLCzoIqmydFQQhXWInUicHWoA64iTktuMl0Jz7svQIWjY
OMOvj+/u0tafRQgUS0D6DK0EAY0p6z5VGkt90aDpJ1dC0KX3dxYiElWWK73vjRNiYA3i04zyMSro
5WCR1Rq+xx/fxoVFMmdRAuOMqsUBxTsZ8LtsPBwKKy/jg1XZRr3BssCQf7ZDb3ndRgebCDz+48vO
SLr/XbTqc4gwqaeBGURfnlw7SUW1ClF8wvtH8qEfoDEd1toB5blAqXGecVHxvhmKNKgBsBe5H32G
9FEaK6UrE9e+soUuPG5zfEBvXglZiQYEx2o80pUAwHHQeNU2LswOGV5IS9srt33hxTPHv39zFUAu
tMbQqj4WcUP/ZAccPa8fQ6wegO7iNzoSQbxBj/4/Z+fWI6eOduFfhGQMGHNLVXX1OelDkk5uUHaS
DQZsDsaA/etnVfRJX8JuCqk0NzPRqGjAvLZfr7UebN/DwSBGYwAqAP7kjmApZW6gp2XZi21HpDNI
60jXHy14LtXbDAwcZPyM9D4/ONtwgL/P/8lrA2RRiLD/hfujU+4DimHVhGBy9CPCYZsaSonqNg89
jriLbsRGJtz1GlrvrXbWyje99IHCdhpxZAHkwBIDuKOuipJjSKL4xojD6gpF/g3jksMwj1hypL3B
GDLI7Ii4ZG67jTGxMEb+/yhdlDDVu2qIVGLuRGDK8S2SVo8TApgpXuNVkNFZgKbZDk7fT3VOwaLU
hSjBmTNj335KWIn2a2qHEQGtYN1w86/QZpp/wmcjW3GoQEgJUiFnf/NrXilKbFEHJxt0wxQExXOl
rXWp7QtYl1iCeJ7zg2Ht9xdFL/cC07V9grRz6pL7Cpqo+qCaQm/G7KxdYFH0BBKgG+EQ9UfCqVPI
VJ6QNtBAM9Gp/NaGZMjuoQZDlNqdq6ehRJxlwuaT1yeoPeSV5Qhr4tOB+plyXjpaeAoBQtWTT+Qu
MwLBo5qVytR7jqqXfOpNwkyO45G2hAfImxKEYqWUInAFMeomAZtxZBkiWJG9oGXp7aoKmeVfL3qU
S0lpV8ApX1PHIK8W9kRdirLwMI5I7T7/+yv1LFoszUw3B/DyivolF3nUpgAqRJ+hcAGIridwKZ6/
yEpxiBZFc6qV40hoFEiZi8S+sT3QeQDeIORptleUd49odc2789f6fTz2zqJlaeeLaIHsNnQ47x3E
7kF0FRkxDB8zygzlN1r3owVYg6KxNRxtDIMyYFhWhT+HoZP0YZgR7/cPzIDYzJ3iiiqi9vDKJcCM
Eclz/zPywaZoTgGzKyHetLkAhe5R1UHwqxmEKaKLmuZhtCinDaKOjRuC8sVkk8hgch2j/i6eMfY2
ZtaVGSY6fVl/zDAWc6ZGKri4j3Jg2wAo/KJmvBtnwpcGc+jGy1j5TqNFYYQgSNe+RPK8h2D/I8Kw
22AXl0Ck7M+/7LW7WBSyPOHNYNHtuwecz9vFLHviLvRvcvgXAr/vNu7CX7uNZT0LelfnlfPvaCvD
ab7KaKfQF228OPmmQljgEFo2z0hPvOpl69SnBE74uASLrHBoA/oxYE2fJHa9Ct4KMXsE+VkxBdJZ
DgSs2vOPYu1vXJREAD61rmJAiUo/Cq4Iz0AR5oiG/3z+51c+4aUEFfEsWIf4br73rE0+QCf1Mgbj
r97v3ZV0WbOLg60Tz5V3Gi4qkmglTXSiinvWI/g8bUDfrI9gtio07wIshwIwfFRbbFn7VgpguKhN
c9EYX3iyv+s9xDMgXTM+hUPmFe93ceO6CxfQ/xGq5ggMzRTy8kBzmF2IO8Hy66cFbRSHEklSNvaG
Q6c3PY2+03Vx2aAIF2WEdRnsYa0tnkWCXIwvotd98Rz2zXzZRL+MG5CGD1hNZQD0FkX/EmXB/KmH
i/P8kFt7M4viIbusq3VHsAiOPXtkAgGvQ9i8GLCxNx7PaUi9M1WEi/JhQUIapG3lncdUkz0EjYnb
74UGcn0GisVv/VvU4QSBx8WY8/ALcE+JP20U4LW7W9QUoFTh+deBfzeB24bKwhhgUprDrPxSjhWY
Yecf4trXtCgLQ+LzoM7xhkJYZndYwnzi5fDqSjxDSrYEmisXWQpZEa6Et45IwDvLx5B9plMgAZ/J
J+nU17JQSXAIpyqAaf78PZ28PO+9t6WgFXH6QkOPXd4qpgZgRnlm3JEDzOxeZh8iuRS8QJBmUy/O
e+DRgO4pR7Eb5nYKv8twANwiBYTSC59G6U/jZwd/M0cnkiRIgYUjbJ6afYlPn4E0ChkuQS5tk4Pn
4njB7ZN1QRF+6PtJUMTSGe2h0hetkjU7ZICb5o/+qHxEK4NlNh5AHJk99dV41rTRj8ZmRbcDrwoa
U9VCx+Xv/RyHBW+0ZKZ5c6bNywlBfww0i6pXbNz4TFeMSThd/3u2h7m4AZ256u48kvEBCaK0bdyH
sM8DBylZ24LX2uBRzN+rgfG2SAuE7oSPvYWf+5qCWd9+QhiyZ79lZVSEw+H8a1yZsX6/3T+WIKCy
Yx9YCfYkLMkfhEU4/BFhgH69MfTXfn9Z/CraoEfhsyegmMHHAqRvOkJKQ7v9+b9/bRServvH3+9F
OBOzA2aOTPQ1UzAfw+h8FViKNGukSlk/73cB4tHkZUv13xmNf1wPKLS8AT1juDel7qA9rbroLYdT
uU59ZCts3NTaQ1uWRDCNqcjbHhjcbjy02DT9QGzR1m7jt1D2nYr7Oxzvj3swmUOTNge82qmoihC8
b7gQj4xDUPdQoZNjxQ6ZWVVwT/gYB+DHTQFBuLHn8dbg/I5L9abn0SfTG5SdJkQevSKZwghqiDDo
ayQqPOD5AwFiughmn1gHyLMyIDHo1ESznB8aOYC5PUGJNr/IMSYABUxZgfajDvt+mBFH0VbIAC3m
EqFkytP4zg/uZF72kP7QB9xtjP6V+r+UEofglU60NcM9ckDFpxidil04Zq2AGb9vL/sC/qMYZtBu
24j2d5g3Z+9ng+D54jtCJrqf57+AlUUhXSzVxoCUc1949g7HFBN/8Eys9EfYMwuwXVocVJID6IzY
fZdy9ME/PX/RlRG6FA4P2JePUkVwAzYV2v6pBQ9W3xfC5t3LZVc4ffB/DFKGjJl+cpW+twnCvwaK
fRLcXFX047KfX9SlEqDngHdTfx/1/pehVfrRRVD5Xvbjp6f2x9+uNOgdQNXzWxF77ksGICFN3Viy
8LJly1Il7CNwnLTI9r2bpc3Vx2hMOi73JK+QUnnSedbfL7uPRR0itpkRzl02kIdPFdvho+zZR5fw
ot+w7q18f7+TPv54UDgX7luJBON71naAHsp4EAAier7A2QbSELc0PGujdbH+QkxXj8Rzkz2bEmHg
BzRwawWUlk+3rJErs9BSJUziiIsWoKd7Zcq3uaXk4GrWID8a0r5odpedMizFwgy72wR3kD2DFlUD
dTeKPXGSH8COdRsja2UxvhQJhwBz0xxBSgCVIZbcB6Yr9/kPGckiidBLTZLx2gDEadEjRcrXZxM2
HOd750fbymBYSoURgV7mRVLzZ4TuVzude8l1CIAwENtVd7zsEouvPmMMGXkeT567zI23JIqL298P
r/ARf3TZJRbffi49UFh0GGO3B0JxlcBqyeom2sEIeZlaGHmpf5cXJuewghqpusc633wsZ0QI7Dzk
1W6J0tdexOKzFx54KeXM4+cTUnSXI2AQlriZpQPZfEpr42yx8ZLFaHNIzppTPGLyMowmET+QJtUD
ozYMXv5vOGeF++EQzwRpH5Kct7Je1m5tUQlgwe47MxJ6C9N/fGsnSp/axBY3A7I5LuuzLgXEkuU9
mcdB3fpxMO8sssVrYHz28WTsLsinqyq60A+LYPC/BwIY9gDeY6w90XDwfjV1P32iSI+77HtcaoYZ
iEE4UxzkfR8lZQnmnVTBFyEzoq+tG4p6azj/Li7vrEeX8mHMWhIntK66A+BPqF+jqSZ+l2P9kl1l
A/SyHyNvKqh/pVzr0wLhcEgG/gzYU9h8iDIlenD6JtaVH/mA0KmbuRyq6d/OglUB7W5bN+ah7BPo
BPdoJ5OOXdYcJotSom1L2mGIw2cSjghxrDQa3ADXkFjtLyokSzkyYUMwSDQnn0042fnVkk4hNBxi
NH4A1Dr6fP4qK1PjUpDcFQZUbpTZJzDkm3vrJ/2Tqlt92dp3KQhmyLfsuGtzSPKKXn4xtozJkVDR
TxdeYFFHiA+QQddP9Fmi/Y8AdVYn7ArK6a1DtLWDjGUwNaxlJVJjy/hucOUYPg2FIcwdKs14AB5h
5PzdFM4TYo/QqeB3oVfZUR8byAFAU2kC79RYzMYckiHeA5YuFGADSAWMMtSIzx30/TC3tk2cecDr
1gOBYr4gksQfxwJsV3+jIr1f9MA++LtMWF2bEZqi/EVWifcQ8kQ85mBbvdVhYTeW0+9vQoKlnLid
g9jrcySajjHYUFVW5EdE2023AUg4h2Q2/W7CDuGiKTZYiotDZ/GfUZwA3gTf++D8IEX+w3wrQ5Jt
9YrXHtppqffH0hRn/WSSvVchmrarEIqmxjpOdRQUUxpHbnPl+P73FyyFxbOlxVCGCplaXln7UPhK
Yw46IZneqOKnv/e/xRVIj7/voyFlzU1Werd1HziMPP8X74rutk+A0i5ks3WUtXI8EywxH4yMbR/Z
Aal1Q9JE6MZZtEmuq8rE/j2lwiXXFUFgSZ5OTVUBBZyh9YZBb5qWMsBKPeSZ7YqxzYConRMEMSCy
z2eInI/QEgjql/PVbu2lLlY2AEwjf00M9UsmC5AZwCSNr0ndIIKvrCB5On+R39rZ9x75oii12kfu
oIeUxxjRBUjDruMw8p81a5JeplMeMfFPM+QAZsZNIbvyQKBLQIR7SHWTpzQ3rnyjEIdMV841YjzR
yHwNHqpX+RzRqB5QGIcZQfjIOpNYZM5DCrjt1H50LRemvg7DQpfZbQlBr/o36gQY62MNi+F3LNip
AzCeh6pgV7ngrbzCrmvKP9Whkf6neuh4nR29GKf5T3MI5mm9S8YhAn4eZvuIHodRTtPPZg4Ryfzo
80mqJyyj6dgfmK588Us4QsBvQTgEtPihhxwQdphbXRT/lHBlkCcReF35M0Ake3mDpk4oyzRu2o5+
RFJb7Kl9a7Ejw9EZBARHPqBp3O5C2eTeY4v2dfcF+x0e7KKEx8CSZV0TFiAeJ/4JQC6aiN46Z7Lk
EdvTNrQwaiDZODgi8leM0V2jRdd+q2iU8WMH80v4JZ6DE0d60rb3b0o8gE7t6xDpT18KD5m7t4SU
ZUaAB4ak5w44ypA/4igsyK6QgzjoL7riZdMd+tIMIJdjlzyNex1UHsULJiLX3S6eB7Dg/Lz23AMA
iGXB9lKO7fCEfY1A9GQJEUqQpBmS3cDZIqpU5cb4e1+MEySLNS6YSMSVCLC/HUaFIlkmk2VvbQUY
6o1xo1+CcG9JyMRuGizWd6niWETVh0ANtdrokq5UtaVo3UfDr6U4t79jbdbtNJ/Q7J/b5sKclv+k
3HoFq0iSTe4O0YRZvMsgA6n21s+qjRlm7e8/TXN/FH8RhDQE9dl7Cg2bpitseAeJRwhx/PX5GrF2
gcXsEkKfJbo6LO8qlH13tAkrXuFhwCA8//srhY6f/v2PGyC9jNpu9gEEm8SMeG8EYpdJkMLLPqLP
OQgabXRw1m7k9O9/XigBvlGHrUVYrmD6EBN8Qnv4+83Gm1iZvnjw9+/nY5+ZQPntixFRvmNIK72W
nA8Az5bjNfKAtkIl1h7YYmYYoMlDVEE23iaUt+yqLPIkeVNTWE6H0JX1li9q7XEtpoamFayp5dQ+
dyqo0CBCZiiS+nPh/XP+vf+ebt+Ze5YwiUxr4HViKZ+TEanZ/EaCO1zRb6Dn5nm9V5yoCVuoiXQd
4jWz3AAAK3ISIW41qXRXHZ0segwUixzK8l98XJzfDqgdzccJbX1/r7GS8NM298vgAc0HU1wBzhlm
b8gZ65/CDBjWk8cDq4AOGgG65yIa5xcR25x+Ir7N54dM+ThZTwWt2ghgo1Ox2otOGXChm2jM6Tdr
SG/QWBpBhpz6mA23uSfLFnmmLhl6BM/ghl5C5IvObxnCsiRkAsAtgcCDZXbQ32AVzcq7IMFZaHiw
jZ1wUobQaOuntulH5QC2M/GQHzQDRLfeaTuA9pUlLJdHCCfhT09rSoZuD8BiOV1pKMfJreB5D1Uv
9jL9pxyypnxAMXNz8CwbQ/JjC4+O2vNEURx25KBMNAd0F4BaARTdEnuLuNckUDcZl7KaUwJVIpDe
dQsF603PB997pHVP0TIMJQNYFSniYdV6ENX5YH+E3GoowqCEi6tnOLRU/Qv7EZV8rEbJ+I+pswjE
x9NM/ATsRxJ2OHfNqwC9R91mk2qOoktk+ynG8tiHMYlXcRUdshoJeLCWxrotdxGE8KDAIgnc6NQB
zV3x+3EYq6b96A99mdXA3fjxuLEaXZmb/mN0KL0iohj5z6LE50yAUdhVNIGrroiRswUCcwaR+w7R
hR8SAR7h+Y/id2PsnY9iaX2g4Gq1czhFt1pkTfRhAo+GIb5OgiJwrDKk2mWpRtI5jpVICFotqICq
tfSacTrxGnEo3QzemvAVcmwQe4go1QrZk+Pz+b9u7ZEs5poZjeJcB0hIKJJRP1Layd6mlWfyGK9f
RCG/9jwKZuy+n1qN1hFljoJEJ70EsRQXNTOAGfy7yiYewLaNUOU94oAKABakmLNDWXbGHs7f5Olm
3nsDi/koKcWcSJSQu7Lnlv2qBz8SX9tcZ+pzryNWWpSKMe5Q4SErUt/PX3Sl2C6dEwOg4EB1oZfk
kBFTpMbAP5uCsZtddMwDG97fT00jV29yzNcv2EbxvfGLnO2QmjptpfP8PiJ876ktJiWUr0jRAofz
zaCB5n0wYN778R7JkjZvDhZL6Ki4JuCSeUBajG3D6W6abYwQjG6SUVoFUYd/Ai9SIuzB+MhRs3uF
IK8RwfRB3toj+jNj/E89RnM7puCsjEkJJGNP3maU3qI6qKjIod5EFcwkTamWgwYm2ksmA3T3nIBA
msXavwkVLcWhCOeS3DakrkHqttrFbmMN8H6zOIgXkyYFTSZWqqRPrAKWM0VETj8T5CGRsqpAA3NG
3DJSeSG98TQ6WHc+Ohxqy3+5sgCJF6vpLK4VMu0n/cJib9hNYznc2BiMQZ+hGd5Ss+X5XRmsS3MH
s3D5tiPvESE+Yy4o2uTeS1q6gVVcuYulhYMj0UKVnmCPLG+9K9qz12xA1asAvUtbqj6f/+DWrrIo
ZVBtz6UA0+CxC+ZmB15PniLegBzIEN2gE6s2xsPaZU7//seaE1s1y/uyY4/YVoAJh0yZQz6JIQ3Y
9Clpo3hjrloZdkv06tSyQLdOdy96ABVhT/067oAa74iWqfZJ0L+FFbHy0GkBSkXqonjQGzPW2mA4
/fsfdwgNJLT0M9R81FfJv9Bl23ivamwUN57g2u8vKxduAnIryp/yGlbWCjSHD67H5vr8MFj79UXZ
mgBThlBQId4cK7qbSRfdsWaz3hjKKyv1JdFo6ocJvXBePBMvCj5QcerLCQ9ZSSrh5Y/zd7B2jcVH
z1U9gtwhymcowoZvNnGIkWORb/8dSJjzjfG1cpGlq4BWdIiV18xPE2vaeC8MHCxXfdnkLSgmSXtZ
OEuwNBew1pE2hvnzmaoweszaypI0wPL79fyjWsltDJa+Am5mmRSQK33IhlPcHyQDviU3He2gnMd0
VJcgXZRMvza2zWaRUr8BWj4GER6SIkPKAGd7XDlSH+teuAbpc35Qx2TnHJegcgKRgMbu+T915YNe
mhJ45GVl6en82TRxnMJr8YXNyGwAyZuhD4O5pG+iA2L5t6LvVhY9S//AxJLQm/AhP0P+ox/BbFXI
EwJXPfNhHaM1bCxjzS4L9AAu+u+SwQw8ZXOJz0JA3MD3eW1wHsUwp2x1eNee3rJmyKhosWslTzYA
+nu+shDNFMkBciPAfSDObaaYX6Hb0AngHBisHlhJFLS6sOm/5KcA98TD0hr/KTNFPT/aKXfxPvCC
ILxWdSTqm/NjZGVuiRZrDZsMcT+prn0hVnhfgc2x6M6Iice3jXU9SRXcMltVeG18LKoMrfJY0yYK
n1iWYFSEHrmxrf6nKSf6xKfxE1jrmx7OlZq8tA4YJEgwKVX8JBuZN29k1rrZkSCsmUbAQE3Hcc8l
3L5P1ABLUu8Qplmp8IinPJT7kDNVvUkvGvUVnEoIrNtxCvfgbUTnIt/oJK2Uw6XlgDW8aHWDHPMq
xmK0K509TEkPBib6DIfzL3ftEov1iQiLUeIUpHnBDti7sbI61SuWJNc9Fi4X3sZicYLHiuPTrGxf
BM31nrQotO2MrWzpe5cZCoKloYD34xCM4Jq+wHTqnkxUqrcS0chXlz2kZSGBXWEop8i+8L4WBzE3
kFQzLHhxSr8Voro2ZyxzsBua+46PbfUsNahe2QTPuQwgLgDXjVD0Wk7/g3vjVYYMqxRgtnIPtN+v
3//FZJjqT+Z3h1q6MROvfPRLC0JTEzRjisS+ZEZPKcJ+3mSkT1EPYQzQ8MXDb1FbwKQpedcx+kLk
ABMSDsruSeex/djpemNLujbCFyUlizDLTlEsX7jqyL6CyDG8DghS++Gmt2IrgW/leS2tBk2dgPWW
+9lLx5H0v2c28WiqdYHDhCoutDmMoKZFTxeNx6XPILSuayKmshc2TI+I/esPGRBMu0ExfX3+Cit1
eCnMlwmEjZ0x2QvkbOJK1rE55GogB4BKnl3XhwcXW7Yx1FZe0FJvD7nczFyVZy/cs9+70GXHBP3A
Hcyv9UaRW6n0yxxt2SZotA46e8msF/roQY5FsUuqpBw2HtfaLSwKBNwRjMUZXgi0LgrBVNhHIn/R
27k+31prrF1isdbgiSMyoSrBOW3nXelizvZc9c3dIPyt4KO1MbzYpBg+on3GdfQEOZ16I1XFuwSK
dCOSfDeQpCVfcU4XqmZ/foyt3dHi22c9pK4nSMVrk41wrp7KC6Qr/c4Dw3zjxa8kvAZLNTuVXj1a
xGG+5l3fvmZNN/dHYYhX7nQwgp4USNQZ0O3JPTIiwLuz40lwMrZ+fdnIWErds9GhK4Iz61cJPN9d
3jYfuW67a2hyXs8/xZWxvdS6S9hfXOJT8cr7qj+lbxe3ZaDGjT9/7dcXywNgJjERJeH8jHik9mdn
wuEL6mkhNobA2s+fRuIfm3qDHqjNImGfG23nb1w07aEPdfF62aM5Dbw/fh2n8c7QlsrXLK7KKh1A
G9Bp0wxbaOeVAbwkZJs8GGxCkuoVPtqq3uWTw3TCJOC4adH7EPhcdhvLL981Fkk6XfJMKhHvO5yq
XJ98/5ctzn6j2P94SMzPsBaTJng2mfH+gYVHH6caeD/khiAr7Pwd0N8r1nfatktVO7x+wpsEZ8/W
93V534STUkchICyoD2OOYfCtJH5XfRBZONc3FRtiAT9a5iXmAANWACIwjnDKI/HCMNmjqRrZlIsQ
0kYxFwRUCgR3tQ952UXeB2xokyQ/hCwpJ5Ei2EkON36H0zuW4gBIHwDHFcUVJk2cctmYetl91g7x
19HvZwAA4Uj4ZINK0/spKkGbQTcIzeuu01372pVFxe/0VBLAF4WBEDNtgnrsbmw4kfYHGmBKHVjt
QcOQ+y2L8SfOSXBl82q+w1J++GGzWGY3QIPWX3kAVsiBnNwoVwh/EjFksa7x7zkrsidaUD4fG9CF
+R0WyfEvb8jD6R/jRFt9MQEsOkdSw+CNOJG5Yx8mg/D4f2SCvJ0unZjE5KbLwXQI/FMB4ILzaa+G
VDm2Y8NcYXEi4uaH7OXc3nYexYaKx31/z5BO9qDxxOcXreTUdweaIQXvNRd1XX6AYMp5ezZCSPIV
odJNfWwqKul4kNGQDXancWAJr6IJ+/Y6K5DblaIhDyAmlXNuvzWxGqOPLOjcE2sal1zlsuvLYx4I
Oh8sKMjuqqqwsUyRJlfm16SIpb8HnFPTlM+u924RJ9XDCpGSwnbiyiUtzogZzFD1zQDI38OEvVF4
JUcop9vUJJ3rJIK1KQime5gq4YA0JfxuR45UaaQQSfitDEzuc9ThWFc3J0hqaPr50Lmm+R7P88iu
u5PcKFXw0rEUPPdyOBaqKuUHkBr5p8ovkXk6B6L9l5PBYUzgfX/xehcgT0mOzn2HY1eYm6YOpupV
46wUESw5cs0xIgb7ZSyM+2mQzRKmmTcbcHcLp3g68dD7moe9aD80puraHWs9UR7g25vkvRn8fNxD
XluTVMxR0yIDM6LJroEBIjgWsZjvQpL4iMGkILsVNp6TexyNCrsP4P6E0onazl6Fs26rW0xK4L/O
HUKmfrSQ7gy7XPcYrrmdyuoYOE/oH/CtdT+TwNCdJyMhr2mbx/bD5A+IWw1dH2PzU2K3eDPZycv2
vUGW5Z1sT8+sT5jsERuTy2QHS/e4KyVj3bi3AQSvV9FJyryL9IiWiPVY+1WDelemzgz1RwfFj3rL
W38g15Hq5xD36EYgDs1pqlbgsdcATJ2yJjyNXcKhaSGS3lvSt//6KO2feU2m4jYphBN7dNrDn1U+
4R+QgYhEmVioPm1xyEnv2syvyC4cYvinVGVx+byDGGCnCvz/94KHbSDTAOGStzDZFdVjJ7l8IbNI
RvxBCBy86+tBlYcRMU/VDc7xLbma0dZ94J3nxHVogkDiG5O1u28rT4U0rQxyP976JEKibCVxln3v
atu9eA7I2AOGvCr2QeLZE/+V1F86mc/g7CAX1h2TwgzxTTsZ9BRAWYkgdstbRPpVesQfHxjnh1cd
sjc/16LHCWjWUZPsc8KIxrHbBAcvGsP+8Nk3tP4yCYSLesLpBCp/gSi6ooH4+9X6J5nwlCh7O5ca
zGofWVJYSMBPced5U8Y2JoG12fI/+zCDCPq5489hVOnpwKiXBPuqnFoEdcW+5JctKZa+I1mRvgzD
MnjWwpdyj1z6IAG51Lycn8pWVixLwxFgubwIiyGBESSadhV6Po+R52/lNq48o6XXSJec6aRXxQs7
OZl0Brko0H9lOg9xebjsBhZLLh0YPxinsnjJ+gmk8dOOu7XBhWv6392NP1YTJDbIJAmb4HmmYf0S
GOMdhyQY1c4UwxapZ+0hnV7NH9dghaYtqVTwPEa0bY/4pvy4kh896dyWhXrtLS+WXPCq4DC+dvw5
oMN0a7wBccpDZjY2vCvyht9u+D9uoGLQplbtzJ+ta8c9FU9ao8qBywcwz4jTx4mUBxV4X8eEb0m3
1y652Gtx7VNIWA2HNWN6YnjxFpyDHVK2SYoSZ3coLfshwvFtMU1240tce0+LD16o7iTp9eNnGVXC
QBA7qSFteI65YETC+lanauVdLc1FJEBstyphzdKioDolsYiDa/Al5VaE3NoF+N/jDWGnfjbwJn7O
ZQvtj9aB1+xHot3Pi77IpakojLKSVbaGtwyc33bHiRunqyImiHM6f4GVZs7STJQRDsR3npvXaYzq
g4D09hvsM80TUtDMUeJcr9uPUSwus1YsXUAsCrImywyuFsF5YIpxxAeUyzTONz2Lpyf/zm5i6QMy
tgJ2egzMK8+zn3qMwjYVU6+P4SCRieJmu5+B2vngs3y+8KYWBYGAqV0qIcyrRS4PrN34SMwAe25x
uuz5t7TSfVkag5DAZ8M6anBTMqwPZugfJO/ia2Q6PdSwO132UZJFIQB4XrBo5MMrtFsm5VGgQXod
Hx0+l40rrJSapT3oxDcFdM/4zxQzDFQBvN2RzqbiJA6ZiBpTHponbtUR4Zcbe9j3L0mXbp4GiGLT
duL/LkkC992C95oPqKq/r4hAEfDX/T6dMc43Pqr3qwJd2nvyqFZZn8w4xGWC2ltbCaEPcsSxwMYF
3i+fdGnpsVTzearL8TUfKyBK8zKa81sHQBA5eji1usycS5e8AAkiaV5yNbySguefOyTPfbWOe7cK
lPaNQ+a1R3W6wz/mOx/7JOZBuPWUTIHLHymCP70dRLPo+J//dN6vB+hH/X2BSbUzIE2jeyUD1t9I
1zwyBJTuqyn5HCh2r9p42g9tvRXsvJL+SpfGHrBEeqdN1L1qO/XTM4fVC4vB3uPE3sjcabaHn4jE
LxMCEfl3zgMafaisghAozWPlc/Drdeh9OH/z71d3nHH9ffNGQnYjMoMjlMIFN3LUDyG2tpDJ+uKu
5vFHrFg3PrO1x7yoHR26AX45SIo2uuY7mnf3eYMnSyP6K1fZDh2vh56MT+dva234L1YPzVz2c41j
sFdOquzJDF38NUsS++BNNNpYy69cYmnJ4PNM/Tg20ysADOUjMRryAOJX9gYLpWZLRb/SgqZLnIAY
sVSNuSWvLu4+O+6yFCJa74EqsEywwH8NkywdZgzXpHTRIyCyG2/r/fmELgkDiGb0OuCfo6eqp8ir
E2NSuT0LmY/Da+EjEN5DHi77eP5trQwNvthVdBACZy6uyQti8RR0n3QHc4WPp+lBGEZxWOlN0fNM
ki398krFX5o5uERjIUQj7oXA75RWCDdlHn789xklJNxqhzipQ0EBCAENdZMXd5rt/7vuoEscgabZ
qHuVzK84968U2aHTBhdMKlQEwWmaDAb7c0S4kiDZ46TBd/cI4W/yr+iKUe+ubpKmGPcI+CptfLAs
4OIJ6aNY6228grUXvlij8E46WcGk8WzGXOhXHjCvfph0UsQPTkfoNKD7If1v6MV2sdxPrRhd9r0a
kR0kbscS5N3rCrpSBj/ACemRxj5J8Fgj2XwHq11MX0SbQJ68U1NXiR+a9aoyCAVKciiYIClG0+MW
8vHTUXXdRZV3IxCuA6Iz61uBbltWETRO8qHwmihFpsYY1vuwr+34aXbQm+OxZa57RS5MrfcNMU0N
EWOF4IO08ztv/ll59f84O5PlSHVuCz8REQKEENPs3Jeddrq6CVF1GgECBAjRPf1dWf/EpVNKbuTU
g5SFtLe6tb9FPUiSIpwcIOdnRZC8iSiCK9UGujBP7EwNlrLCW2ulwjucaoP2xwjYJAwj435uAAVZ
AtptAk5i8hbMGKm9AawXBlOg6mTBQaK4wtd7WRCGOp0UxuC13FUFC8ZjEMPWLt+QiFL9XoHeixfE
VEGLdWIUbNUTRMGh9wXlCKKQ26oWE5Bbpi2D3mwKMkTNETJTeFlt4TI5hA9TLEv2NdcobOabqpUZ
u/XiPpPsls0eXiR3+YACd/ynqYeiVFxPwbrntmvbopuBqR4r8YxLXRHQ3chFBe6upn1UHXwGh4cb
rOUBLB5CID3qO1X006A3wBKB7R+kSeNTKBf42LF9Nkwk/efyrHNNOmv1YaShY0xY/TZzeZjhm7oj
de9BoWLeGnALV+a2YwfBrZWHVGwuAj+P30hEcG1Pg7KvbvBWKJPddd2wVpt26KJ8IjOuLKCBW27L
2WteFOBfjwrArem24GpN6OHoil3uIee5lmMNOQKdcKO9FzJuvfuhCeHUerkrrgbOKfrDbotjOyfi
KFdvGrLxHyjtLbrXuAHi4yo9BWb/778fwOyDUHjiHmlJUPjUDs1QfErKskrP9FgcxS53wzGx7PqL
iuEhAndh2Wms9bDlDJBkWaTZNuPYwveiz1dG3rFy2U4VLQCoBTeLOAG8iBo6VMaej16SFPUOm2X4
msQI2oqzlZnsWLjsAgxYH4xjC0fONw4634Yo3exxRXJWuKm/BEWtVevPzbcUCLO7oFzTu7oatVYG
lDqkQ5b749sc1932HKlgPL4YeC2iTCLZwh9623B1n8m1vYerQSsriNDERHR6fBsN9BDnBlWpXszZ
RQvn3G7DYn8b4/gXqXLNENGxmbMrIhRcOrq6iPNTmov4UImU3ON6y+zhh+bdXZ6SrsiykkSao1q5
q4LxreJ9cTvO0fAJ2/y1eiDHN7OrHcYUVpe64+MbydVf3Iy/xohNOCqRvvyrpcUhOu/mcVu0MvMd
EWYXQOgcJUjtyKsTh9P1Hc1Cfpc2nbgrI+xMi3i1HUeEMSthEDhfjOHY9G+QFns/RT2fS9VzvakC
s+Bmfgjux4zc1iEi7vI4OU5E7NzhDxkwmL2sThdan9QYhLsZwnvsOPDrpKXJtmPQyCWgMG4vN+aY
d3ZJhCpwFaUXMz2nfCl3JJvIgdD0W8nLtetiV3fO0/FDd9KgKg0fm/m5akVW/xRkCOlN0kYpwNOj
Rg0qNtwoQ5p3WnNO1zx2HJOd2TmjGCZdAIhwGn140oyiU8dlxhS5/NVcv24lCNL6QeNXGS4Js775
FKRFfig1o2ucJtcns/cLcd3XHKTQt9kH1GxcMOTtEtU3WsONYWLmLcHpdWWhcnXFygqylTBTwqvT
GzxEk8/VAl4QSH3YQO4ufypHmNo1EfOQ1UWI4tNTyqaY3Fbg1GgB5mfVoWgYz6+0qSE3mYxauU9w
TGi7OGLM69S0eCs4yVlBEI2TlvczD6n8uyZj/Hq5T45vZhdIpHmUJzUg2m+gj4E0b2Itop8ZpM3T
6XIDjglg1zUYlrEZNXLlCfip867czHj2x63I+XZyEypZ7/xsdQvh+mLnv38IUA6/FK8zZfI6k96D
tQzuuYWOgCfJSLCybXB9sPPfPzQhKamWsA7LU74Ydqyq2Aw3cd5Ga4AW1+9b0U5EyjwfYIqTnGgJ
nUSfwBlF1AA9XB4P1yey4n1exFhWeDQ/6RLl7jvVcZ3CFYhH/DDVLFkrs3INuxX3AMg0OoaXz5G3
S/lYoVh5m4JODMRux+7BPftc15SudMkVl1bcEy9H6UU3ZsdAZ2O0GbNcp/fRrGLxMMso8XbZEPj8
9vL3c4yPXauAp39cZioWv8DnIXqiZ8lBMHN9uvzrjtGx6wzGPtdsyURxgmqF3RDekJ2aWHKbl/Cm
vdyE42vZdgY8CVFwDsLKafZiDssa9tieb4HhMBICAQg1zeVmXN/p3PyHODE5S1Azn2YncLCC+RZW
u4N8CjnuolZG3dWAFetUJopWkIWcDPwOYbOD2teon+aVtcQ1EOdWP/77rNXw9c7FieDyiWyCwcDm
NhyjbN81eKi/7htZsS7hcznSfvLesE8Z2g3YSvBPhYxN7C//vmuorVjnJGhNCSz7GxlYiSWX+neA
B2xQTr9tR/nzciOOSKdWpPMW1RI6Et1JR30R13u9JK05MD3UrN1S6K7mZ7CH+PCP4d4yrvFYXaNv
xfxc172Zu5S/ilaZeiuCPttItlRrUk/H+NtVBJD5+FUxztmphbMdAe1bhXSLsuSE3S/1VKys8I5e
2OUDbBkBvONQ4lRDCxAOLg6zfjN7OMBfHhvX75/H7MMsHse6m7N4iV9VxcNn2U2CQs7UwU/18u+7
3l/sigFAOFOPMD98Mbos/JsmSQFoh0yvaT1wt+s2SR4DICKHrz5Eb+YLJfkQAgnCmt7ITQ46d3oq
Eo+uCVJc/bVyggHGupFlGb4FE95FODSK9z7O3LvLvXX9+vnvH76mBFimqnsavtGimrdggpLHJrr2
TGvD+1PcGUZ6FOEbDurgGXOJqq+gkfXXy/+8a0JbuSCnkOHNfhu88cFb9BPzcHzdVnmNpwiuq78u
N+JIODa8X8EXXKE8PISkiULUMjXkEbW2T13cgTgbNlcuYXYtAYN9XNKAIfSSly1KUzQcm/0vQZH0
4W0ME6bsaSiNaK97M7XrBuBVqRuUJYZvshDJV6407CdQm7BcZ8sU2GUDPYOkZZmN+BfAoyB9joFV
+Qr9D/c+Xx4Tx6y1afhzJaSnizJH7S3WexSNfh95tnYkcsyq4DwRPoSEAEwvC5owe5snXMQAQQfp
Y86KUO97H7DT63pgRTUXuJodq8GcGDQs9SHNuv477fymuEpSEtjVA2xIu4AYP3kzy5I/5mnqf2ez
rveRWuT7dV2wVnpVAa4Jv3rvEZZq7S7Hzmjv+2tki1//6B9ew+zKgdlXePHzCv9F+qEu7g04KwQ4
0DKX30Ql4uJJZAPqCDLsmKJdynpY1QleJ3s1wH3sbpFLx27iEmdKU4WyuUt7nKOfmeoabydMh2Mh
N9rMEHIDVNjgzXKI5U2etiHuqkQ3QfgXclCpph7sl+8QwHdrYBDX1LW2FhKUOJkVqXjVkZkeAfRq
75uo/nZ5SBz7lsDaQbS8M1p6QmAPj1NPULIdhDif5wG7PQ3WoN+3a3cgjiCxhbAa6ugkA8PpJJpp
GfG8HaJWu6U+dPC9mq+re8SB5vdQNCYK/WBIxdM41+Jwlt1UKXymtV+3MLz2Vr6aqy/WjgIu8Lnf
lFP0knLTPdAE2ADRh+PzxJq1XaurCSunsD5fBOoco5dRBMUTWWLo79uab1uV5ysZ5fxTfwgYWxxL
YYndNKIRT7/CUQzmKxU4/rQ8jDcZ+Gy7y1PMMX9/4Wg/ZEc+oNqliALvOHNWzXcoJagOYzawfOX8
4JjCNmu/ZRHemWPdnmio57s8S15EiqoAqYV50M1wuP5y1VbKzkUTjCSM+hPL8tjczn1NJfZ54Yg0
GbXFGm7d9cWsiNcx9YIWiIhXDfudB8YHfsoicHAvj4fDXCj4pQz5MCByqKcQLyLJEU7lFYAmHt5k
+1vcrnrJhghaciDOZDWjoCVk1YNEZoxuxeBljdiOfhN9zhOawZQRHLh0a+pQabwVz2fDYtWUaYVC
8JLBdZrWAkUXh3rK83u4gs3sJAWMlh9wADLdvUgm9ZBlmV42ERvKBPvkPgKxEE/JhDS7UfVA8OUA
YWU3c5VUEXDYPQojLn8Bx8S3JboaDwxRNGX6tW2n6Eml5YnNnHxWtDgtNWzNL7fiiOD/oP9LAbtg
b06PpAKh6l5oKb4LJpvkU9fo65wFUUH0e77TEvijss+611TF8r6KvehHDVTcdXuC/yh1+4KQSYby
VUAntBM4VUB3MJW34IjnKxcxjrluy3NRKI4HSGqGV8Hy5BMbtf4UZV20knscucFW5oo6D3PTCvE6
ZuZcAQcR/RB+UWKB6sMsXRg8z3Of8W8TZcBtrgy8q0vWNmfEwjkmrJNotEaJUFrDlHNTjq23Zuzn
asA6xYzBRNicRckRuCkR3UsU5eA6sTf+P5dnris+rPwToEpojEeRHH2WveNBzHtEEQ4M+2hYQoej
slU/mfOq/IcVyNbm8pR7sF/yylfGo+GubTRKF1GrPpaZOARh+Y32w6HocE9+Tb98W5dLehiHzRCh
gWkB6nKbF9UmgJLvTk94A85C7Hkut/PnyPdtLS4vO9GGOXCgaVDXYqNQwNlvGdweBZzSlnm8KnR8
W5Gb1t0AyUOTv+IGsJG3mmb+eON53nVnMpxUfs8ts1dCXIEa6FdgKShUbabFYabsSHTdK4Jvk/Wh
CIzhOx7Ur5BhB9nTDErseAT9is1XfqFzAH1Y6RSwi11o5uRIOeTsAMl0UB7WOWxLLw/0nwPFt4W3
czQuwMNPCvXieXY7wjpGt7in1gGe9YpYr10w/TnefVtSCxQAC1CdWb2ahARwd0L5j9dFr5f74Ppx
K9hRNTyxwcMoC8CHdgaADaiFh2Bls+H6det8cb7sFJ6u4aabpvkDwU7/TiXF6ap/3RbMwpa8hNtM
3P0rI1X9bQifshtfcWw+rvt96zABWhbKovESdTJwbc13MmEDfQC4Evueyw04EoWtic1zMddJ0Yl3
DdXejsNlcUMmXt/FZpUV5BgAWwnLQE8uAA/1jzCP1P4G36iBNLQKv1zugevnzz37EGHEI3kTgdP8
3voje1TnmhpjwrVE6vr1898//LpE3pnLWngnHsD7gavOBwCZpav32474tdHlqulqLDNL+5rqmfvb
GS4P2VaFQKV+jqDBM5se94XdSqC5Bjv4vTNzhkJKz8T82Hao38X6/V1GYf62kPnH5bFwNWBFMgpk
2xrTPzia2G/v2rqLtnwg9IA7kWUl4f15wfZtdjnLsyyJy9Z7HQ240HSRe8yn6VHxBq4N4AptOi6S
QzOOa2DZP6uQ/P/IEwHJxxm7CE9STu9AcgOGngLN8iTH8H5pvDPjVm7DZEFZPOqZ10h9jm7aNGoY
mMLIA6zXE5D59SbNmweId/82eJfc4CIRQlpD73sfO5XLA+eY5raEkUbLlOWlHk7Mj9RORFO/K5Ps
7+t+3FrFgZxBDcFQhUcqvak4sFmx6qbkkfx83e9bGaCbYXgPD5nifWgAcngyXp22KJr34qFayZKu
0bCygPZDk4+pGE6kjR4EeMpSqgGnU6/ecIOV1quBaJzOV1bX9Si0AlV0KWu6KjqC0aweR9EGn3yG
YLru1600EMAzLQxwgfcKfn/YYHeYxJ5J9nUbGdQJXNeGlQlyoD+Qkz1sqYD4PzBU8R2WUt1c/nFH
BYlv85bF0tBpwE3uExQt9zNtHuky7pRQL8LjT9VZQjkHy3OUVN/wFiFWuuRIbrYcsZoYOI+gahxN
WVcHCjcI0D+AkIiDYm23+OfDIszAfh/3USseVsnovZK20wdFz0XQCtcBcuJ6D6zEtwLvdiuCM1d3
zv/Dh5VNMQ6Jf9x3QOT66TNKROS/I/xA3jziBd7KPHYNlC08FHKpUk2oOQWj/wzriOj2lyJIRPOP
2VTqEW8KyG51A91DQu+99DpvGd/WILKFaiLmwj+KELxI+K4t/vAalVGzRnB0JExmZYQxLyYtYJBz
DJY87w5MZUuyJ4YHK/e7rt+3MsDodZUnahMcAeGEgYZY2JLcLJ4w/14OIdfoWzmgpTTGa0uRHBU8
iGGrAexQfc+l39fbLgolX+Ewu7phpQEFUJEEAZYeuRmCT7hrxz0ig+b5ciccmydmbe1b1cQljUEt
rvASDLyNBoUyi79jimWvIL10K7PY0Qlbb0jho4w3mBbXaH1sloNA4U7+2HVp01x1yeXbAkMYTZgM
YB312vJ0vNEi+Tul0GYuI1kZbVcPrFiHfNFHYZYBlhf01uSWEwLkYz/Sdm2T5JhOtrpwLttCBAGW
FAGX8R80QJaSfQcDvLityNfLo+3qxLntDwkLT+Tj5MHz8D2PE6C2U2Btos0QrcKRHcnXhiPPkvRS
wcngrxzyxa46eHGdeyUATK3h90k0x+lXX3Nsi+7aPEnY2tOtYxJHVqRrmgNf3QC6C9xFP9ENqJh+
+VfsUxJ+G2kAVWBkgL9aeUV3DZQV96SWLCDNpN7BKy934I2JB5HjyWXh01pRrKsJK+aZL2DxUE/T
EVm4+p8yT6dz+mNK4/HmuqlgBX7ud4qFI9K7mcZAfako3M2PIlHhyoOOowu2uDBgJB6iqiBH+CDN
/W1OE519JnwJu32zpHxeiXvH0NsqQzVxFo2ay3f47wUPMHj8rDzsvKEFbmH7ByXV5a/lasaKfpr3
QEyVYXCExnwBf1uIFJWMGw5jIbUDhUAP4aYb4Mu4kpYdgUrP/8eHQA0GSkcZ++X7CG/oeAtydKQe
wEAY5MrwO45kNtsYeha/DlJYFvFBopx2jPX8lrfMFE8prKnus9EUr4XOo1pj+0Q773bsYXl0+WO6
psa50x861yoSsVjm6VEV1QkvieIu6/znBWjW28sNuEbLygcB7KY1SqH8I+eVPGCTke5Gg7kgBM3f
hsCsZNPzlvK/F9/wjfy9H7muqtZvxvp1huD8dgbiTWs4ClHsm7OiYFjsJFDYn+asMvmm8KYmKle+
oGt6WPkBHcqXWIjunQ0GOohZLObveMDT3HUbW2olhzQv4LFVhxCF49bykeq+jrYkiZPbLBwMv64T
ti6RMJSP+nkfggyL0Nm3lSng9GjUvJKnHcNjKxJBbhpKJTOcn0oo6EUDHiysCTa6kwKlXBLgu4rt
SiwSK/1xTGsbb5x2S6ETwHmh2DdLDE8pUdxxQB8VnF/YdSQy31YpmmhROLbJ5RgQHwRLRqKQLluv
YGevnMvR8+sh/A/z2iYbs54FEfd1iqMztLyvvAckGJC8HHuScjMDGljd43E+SP7pAMHLtgEYT9kO
lYc8v9NeRc0uqtIm+4KX6KQ/XP6fHBM+tFIGZ1MXmRQT3tCzAd6kzAgDOS7Xnhhdv29lDBG2pEua
Ljm2ums98FAFNKxyEqTfXtcBK1dAw5fAF6jt3gP4xd6bGbBz8Lann5d/3TX1rHygadUYGDfhKCUo
+Jgi6qGRgr0eXqwiDmDRlTPcSgvAkhgF963oqBdRx4+parx/xsr304doonrtrODojK1SFC1eM+ZS
oZUgm57h2Ui2cxJHN33rX6VV9m2dYlAvHVgpgh7hnQLuoWjSCqzoLPRXhsOx/tg6RZOGIgbOs3sn
cCG81VnebMYItgRkjMSuy4Y1Cr1j1tqSxRR30XWW+eiHBzeQQ57PA7srpvN79eV55djPB+ch+rhS
dyEg6mHcvwej7h7Ao1jUWZ8egT7pLclyBBhCjTcNo5DeXteiFeior4iLNDp7x3g+/Qo7vmYjU9hT
C+LXuzxt8GhGVvHnru9nRT3W0JSMPqHHsfTjeZdyCWZhGoMAfLkzrpkc/P75cNBJkpBAuMAq1W3x
yeZbNZViO2D9XmnC1QUr8pmpEkaRZ98hd/TBypi9p7APw+uWUFtYKFURjrCbqx9xp4YqwSZo76oy
U5uKNsGex+yc8GEd0nerN4QOXZNvKwyZh4Jo0IUabG067yxoKubs3ZjJbzesbXgqNmAK36OIJf/U
w2DvaenzuyAjSbv3isXrN9CoiT0Ha31LYaayD/pBnQDaAgGRjUTtzgxiBseJPmkhHB/YcoBStofo
yyvAwc4hO8w23hiDWzLGLMw+TYrL/okMBVXfGgP3OLHJiozom2YM8nRlv+oYRFvvCFpDC6VpPryP
npccoTEZszuv86bgKmqPbxNAVT3EZQHb1KMMSvI6jz1IOpnmT/MCMybcB6xlbkfe889//5Au8rAU
aaLr4Z1QFBXOMI4wCuXY4YJ7SbzQvVwVVbbiUUJiVPXYeR8DnPaHQw4/3XlrBDatG3/xopUDkqsv
ViKCh+USJawtX3PPq57HkoU3Eo5PWx2cOea+hJnEdd2xkhDJAckp5zw4Kt2BNE6A8Yo3EjSH5oYC
rbLmJuGaY1Yu0j3uw9JlqB/Hppy3kFKbfa/XJGauH7eyEMTU08RKEx6VoeYmb+a+209E9eH+8jdy
/b618UClAQBo/jC8p4tkd3PqQerjyWj1qdCRqG0tYdBVvQBJvnkf1RLOh4Al3QiNK5/U5yUUrT5e
1Q1bTGiGtlGF4MmxiUn10IVj/qWkq6xHx2JtqwgZLSH4rGD2A1X7tFHLeDirFQ/CDD34Oek2DHOy
krBc38sKdJgUAAk998O7mnoQgKDWHT2c3mFi+uW6L3Vu+EMmwfsJDSbcq79SEbPvAWcj2ybTkl3n
UIUl/vffn1NR05xn8lVGJeirqLo5pNCSbvoMdliXu+D6RlZcBw2297rC88Mcq+rTvKCkcENSlTx2
faC+X27DkaRsvOfc9HXcKYP9GfOfc7CpwdrP620ZonjUV6F33fph8z1JMgTRpDHcNBsV3mqBmmu+
aDA45hsgUvJ5O+QJidYe0l0fzg527vOyaYrlKOAPUO5pnDUbMgeC7AQKca/KusRWEc4NFMyELDjw
pQOO0eH4aS678q5ZVksl/jw2xNYPiiIAEH1KizfFVPA0yjTJN03hlw85HvKfFriOX1fgiXuY3ycz
Wuo7MN2LV92DqqGAi1e4RbnzFr7G7fjzkBBbRKijvEDdGFQvuuiyac9iQCnyLvK9myVfFnPlmJxb
/xD0OPiVcDmOwiOJoghiDRY9yCme3oTO5OFywPx5IYFl8+9NsLyZJASwAnmllqj88Ugopm1SlXDf
WOnFn9MwseWErIx9rkTg/8hnr/NRb1Sx/FAYX0XboWUg2emIpBnUJ5W47raY2NJCGYLp6xkSPlS4
AP8OKfbSf878QsiVHZfrq1nLu5ymDKw3Hj6kdPLLcUOCJA0fA5JM8UqGcU0wK+bHkUmZNeNyJHGh
6E50Y/BpVCJnOynpdS+pxFYackWmrKoB3NMLiUANT1v4EABzmvX7q2aXTeXkZZZkpDHikRdxCYoZ
h0x5O6GQdGUcHCnFVhqaAeCZPO7ShxYgfNR0jLt54v5O4k7m4EVrla9/fhogttiwmkK/hP+KeQ26
Lgflgo7bNor+OcO2GIdFSqvibjdH5hYFEX9d/nCujlmR387xnDR5Pb2O7Rm3niZ9Ne6YLuEro3M2
T7Dvyrw1+ZtjNtvAzaAZq55r3P6oqSm+EoK1nw/x2oHcMZNtNWKh+pTQpZmOg1fqbRXU3d7onDzn
nln5WK4WrJ1823VefcaGH0WxwCaeA4Ymu7J7HHj6+fJwuL6QFe8ky6KW1kXzrhHuZifLhX1RMKho
Vq6VXDPMinYJPXpKBkWOtDDwCArjEQ7GykzeP3wIKMPeHs+FEoegZJDZRse1yL/0iWrBtbuqg7Yg
MaDGdB4k2EezIF9veNrHX+B+wlceJX9Vrf33Bp3Y0sO2m+phClPvSIKwMKiHKIn+l2aRNrcw9JLR
9wrGTOCxL9GMEAub2Itf8Ejh8V3UFZmPzRttg3Gf4hqeept4aLJhpecOORH5j0zRG1VBgmF8hW1y
uK0SoDtJEu0VwHltEv6jJLzeeEHZtiHmrUz9tToHR4jb6EUmY8pnPfdHmMuhjoInJWxxB7JveUA2
U7gmlHQ1cw6aD3uIqpZe284az9qqMe0xaGiZ3wjBOrIfJQqFnxYPW7yVcXbEic1d5EHjRaOg/EfP
vG4TnfsUD+naFtWxkYjD37tCQpWFYeDFP0CfTW9EiWeyTTUH2SsKSrPXWKv5S+v57MflkHBkldjK
KhBuLElSjeQoM58cRISsOBa5OBTeuOZ58auI+09hYeUVuHalfgUDkiP3imz+nLJsKPxNaPBIp3FD
PrfyvolrE31j+IzykOP+I78jnm7Np7TMYZi70WnlSWitimWCgRqsaSu4NOAqa7rhkPv4IEF2ZQTG
jeny8HMbSjyOcr+Zs5+B54d45+YxvM2mgzf7V0IVgPr9fZh0wVrQe+r5FT5JINKQHMZzu0bNCVs5
bDtmmS2a9KJk1BVIwX/DpqyGAhiw2jzYKIgN+rViN8dUs0WTUg7TqHQ8vUK/+qZLlqB+uOj2ZwMX
PwFRqU5X3+Yd88wGN1JvEWng6/hHJ81yA4YSXmbhCZj0zYrwxPF8SWzBpExQysvBoXjVof/vSPJb
eJXA8XsGN00nZQG4LH1KUcwHvv9poe30GCUwQupKunJp7khBtnCyzRgPPa6nhwBrgJZ7UEM7IBg4
3rfFe2rgzvZjCcyazsbV2nnWfEh4xmsr7cUdBXQb93rYfW5LL032edG9tGNynTEFscGNEue/vg/x
zCBKHM1U7i23gxnWzGpcc8LKPeMIEBWvffqDAO2yn8thn8JiE+7G+VUPfqD4/P6RSJEECw3r6McI
IlW65UvbN2+QB1GyMulco2Alga4GpdhfFuTq8+qm47bcZGXabjIP74slv9KXiNg6SgX4OC+XPjmm
RcJP8ywmtanxSraiNXUMhK2ihHcffhY7/h9tqiOcXLy/ZxGHe2HCcuV07EhmNqQR1twhqMFVfoSm
ufg5D7ij0l5mrluQbQ1lzuFGBxHO/Er9gMEJYTTG7CBcLtc0Ja5///zhPkQbDSpcseqS/5AN3C37
mZvbVivx+fIa7JhFtnwSVBDw4/tSP4xGRM0miOFsn895hYL+GI4EYY2bsMstOXbgtmISgOGoSELu
vaSQdmxnMs8bWkf7QKGx2QehmnlCb6Ym2MYU7jqXG3V9PCvMEzPzpMBW+8eUwaP51DUcejlCYFx5
c7kBxzIWWWGOCw85jWySPxJagkHXjJ/iVBabesC1mFbsxVfy9XJLru9nxTs89VRZTn760lYSmi8p
97C8+pQGy7jlIV5EFxSqTlX3tGDtXokcR2zagspWlLAH6ySaFBF5B6E3A4tjVi94iF8Lf8cA2WJK
VC0u+TyK4qi6rjnBriQ7wfdKrnTA9evnUfsQOwT4aVzpBOIIRGAe7tshh3lD30eR3F0eFEf42KLJ
UmVdwSdKf7C8j3YF74Zd2QKephvviZkpuLIfVg5gEu69RuTw4JETeKCVZo//D86da5jPX+/DV6IG
/KE6m/qHAJX0/T0HEvCedikiP/VNvOY25BqL8PdWVOyHQibSPAQxyeB3occZ3qfQKNFl5UbPNRhW
sJ9BDePZg+K1FbgCaWf2PWeQJlUpjntwqTleHnJXP6yI19Ug2wnOGq8CxZ93QdIVP5POrEFpXGNh
RbmiE0th5pMegfGhA9kqn0D3tIG1Vcn9u4wWyVpw/1mrCC+X38dDiAD2qtD6HjH6+iCS5MnwF03w
Mv8rJROYI2yHXp6u+mq2MlInvIJFsCmPQaHgYQ6/ZCyQIdAt9crgOz6cLYVk2TylPjPjA3oSIvUm
t4LBoB7VGFde4tk6SAmRA+rpRXmEIze7qegQvHS5vHIhsRWQQZkY2AAH8iiVgWwYw6HEeBwZYAA6
SD6jguLlupGwoh3lI5Rz0psj9c93eRkK4mICQMvlX3fNKjvKCzOpSXg1dP3JExtyrImTf9MW+ief
sUgp+OXBEnllzB2hGFoBn8L5poEvn3kfB6KKDUwGRPQA15kkXjlXuXpjxTqnqgv7Mu2PKvfZhk7Y
qcD3czOHpt6ruNCHM04BZsPNSodcV2U2m7GleQsX+U4/5B1uyWaKag9jUn2bB7CZRsX/Hrbh6R7e
A+U+iHrYnA6rxhOutm0RZN5lOYPQKT8yn7+cCWippwowaAE1ZlXRbQ1dnqcKIhQUucEIq22GldXN
8ZVtbWRlOlqlM8+ONGCPssv8LSv5SRFca+W+GjfTnEJUis3O5Snq7Ki1K9B1j0KRgOpnWcwEgr8S
Fog3MI5u5I8WMurhoYI9Id03UQALpKAiTI83gZEdSEZZTNo1PwTn/3Fexz6su1BO9kXgTRpTNp9v
QL4vdjLw/009s5/j+IVSyMpmXUAlSCEji8s1m0nHntWWWAYouUvIMmdHNXYJXAVOFQw5gN7q/7dU
pl61u/ylHQuyjYZs46TnVOIRv4dq+yVjXXszl9juY/ms/55E1u4vt+PI/YGVdNLZKDgxdMOPNkIx
YQWbzoMYo8ehhnXb5RYcmcZmRKZ9wftFtM0zMM2k3PUjT7/0rPJ+XvfzVp5hTcFKRor2QQoF07E9
8wIAC+AChxfVw+UmXEFmbSwo1JST8Uz6opqGbgQubbSAxwcMTNudp8x2kepl8Ks1BIpjSGxNZX52
twbQsnsgUYaKbxJ6dXjHkznqv3SGw0Dscq8chyJbxtiKjvioIq+OLOzuUgnJqxr+whbjwRSj2PzK
Hj4x++68rbncomNO28LGXPO64ktXPwcVxAjkTqIGQwIRhGpolHy3ssrjh05Eo1wrN3N10coSKW6n
hxknsfeUhV8CMBa/8SbElZVR+QZxdA/gyNsURbgHrqdr9zq24JEkggoGOd2xNXVHb0hTarizwRL9
6+Wv6EhBNtuRUmD5/LaV73AKarbax826R6bbNMLesCf3Ub1qVOWIXJvyOM8TjKLrvDyi/qE8pUHB
jiBE/325G64ftzYgeVfDs5sFxbNE8SE2aq0I4sMSgOa7u9yAK4ysxKArMGlxjCyPqZdmgFi0VVk8
qw7XvRAFJ4Kw61x6ya816sNaJDWPNfHxmUwRc7nNMePIZo7L7iHy/LUaL9c9+X9EjyzoIYzr1cM4
NgMIFoAD5hBDb3MyfoLkpsY55+wbX5H/I+3LeuTE2XB/EZIxYMwtVdXVa6qSdE+WG5ROJgaM2Q2Y
X38e8ulIPU5THNW5GY16Rri8vF7e91lQiPT7/Fj1z33VPjnDFtBgZcJsOKRjHAr3jjb87kF7NZ4z
mR5rVAk39oaV2bLhkF3QcnCVSvUi/Amsr2b29rppgyfXF9WPywtiZTewlRVZGXRIN0jnzCKDcUv6
1y6f9gpXairau7ENXcAwFRJQm6bUa0O2dPbNylA5T01AAYlkSep3dzCLhE2lNGoc/7ncpbVRWxp+
0wCF5WZQyTE5K6jj+khB1vNH6P3iugU26Na2vTZu1hVBz5U3+JC1OIsJAkQQnzqbtAPUpMN1ZAzm
3z4VJ9qLX8Xs/3tdt6y9IXJZm021kK+N24+H2WNA53QUV/lwdDYuzmudsnYHQcCln6jvnKHSX4Fs
wG8AW4NBgFzOPsrOuiZHt5efhuUVeblXqyFs3yMW4KrvtuaXShpxyqDfulMkrY7CAVJd1bALgOQO
aA31mBydUdEdXJ7aOOmibyEw2hvb4rtrkoHS8t8lk8iGeFBhND9IH1QvyWInSv2wPF7u47sLEl9f
rlBvFqToojrXTKWvoBPoGyTcy4Mvsz4uKQL6uiasJ0gA69oyj8b0FZY7j5k7JMc+hB9kNyX1xtpY
64R1bTCsHAksP8szz6rmSLQy9wqMxrjvh/JwuRPvXikxTkvTb8apE144QNw3PFcDsi2LjduCAAeZ
CS/kCiJLXeDDfGnr1bI258vf37Q2Bp1HnJSmrx0YvAdSNPWHnEI27nJf1r5u7Q8jyPsuGHrt2U96
cNlIXrgdHrppclViBINlbQe6SeoI2e3w3HnscZyTJ05zUFuXceJzcDcF5PT/EKZrs2/tDCycq8Jv
xvpMXKDl1XKEM3A9YodtuhOujZi1EcArTA5mcvpz1RTVnUZijMRBmZjflydkpQc2ctKkpQNzatGd
ZYdENHLswxOtgmdY1A8bd9CV5WtDJxNAM8VcEn6m04T9UofPjHSvCr6wOwOwxp8X0bSkey53aGW8
bCQl0Jk9oELV/KN3CJcPpBgmVIxEZcJ0426wNmRWyFOFFGKf1Op/dwPc3PcqHc2hb9jzdV2wAz6E
RpcIKgilp3DMrQACvpvdkRwuf33t5y8D9zbAYRCloG2jzooVKjsqp0aAaOzE5afAK6ArfrmZtXmw
Ih1HYRkyrzRnE3pfkhTWauBCXVVwYhG3opyTZsoF68wZou6/NINvO+AYW1vIMo9/YZnwcSuo+eww
2TrGnGGx2tyTEChMSP2zsxG62nl684m7NkJ2ZHdjrwMZTefOrRZp9ynyfsuuvMqXgkHC4b/zzKWE
rfo4yNfJn37kkrb7etp0GXr3YYmPW2c3nHJTluGud+6gtwpnPglbe/BVHkXFya7EOdXyZNjI1q4s
WBvXmESyGafa78/agzunP1NgbbxJ3juCjC+XF+taE1ZIyx5rKejaEU2UkLyHgkmlYjm6evpcL+K7
G4G91szy9zehl8xBLVSUQSrAwUzAepuKuKcSJALqlK+Xu7KyqmzkYlInoDWC6nam0VA9VuPU/egb
fpW2EObdimpQn9rKRR7rXM2Q32s4O08ZQvvyT18JPBuo2FR5DjGuYjg3ZCksUvDn1HKapikEzPJZ
bEEk1qbBCvDlkeJTyfW5SYJ/R4Nsjj/0X5Hc2cJUrXXEiuwU4FFokhjxOhUIB0Aiul1Ye59ITrOH
ygs3kEkrM22jBxWUqjJAVJuzmodb4oI7H8A36fJUrH3bim+/bt2ROwO+DQFwZMdR/gBhZyvNu3Il
sJGCck7h8KCp+rn8clhJ3eeKHh3pP/5paObD16YkWyzcta5YsZ2MbuGOSja4csLVCMaYAiyE4tt1
42RFNFMQIgvhWfDQuM54JPMYfI7aaOuFtPbTl7+/2S8ocOO6jVRzhrLyLFBtnVyoTFTFVaAqFv2F
/ZvqtNWa19859tIH0TrzJ6/fpJa9+2zG161DmmBjyNNyrL9XvRxbN46anrntIXInU7MbTcuwf+Bk
MP1NAufHYES2PIF+WOzxsE825mftN1ih7o2JZJ5u5c9auEDxTNAm7dizmvTnfIQECcybIPJFYDM6
NVdGpRX7OlcVBEK4/AlAmRc3EB+4wYNqK1G5siJslKDUQZ7Cpz480XRw/B2yesEU+1AZuL28nlfO
dRsmWBlVkdSpwxPUyOEFJIpPf65uyN8kBzX3n6+t87PIxgtClGXo+5HND6SObpsQ+Kqo3BS/XBsn
K+gZCxw8A2oG6VYvkU/adXWAoi7x2HXX28AOfBgAZVmui3PVif6QAP34ih2z3nrFrJwgf+EFMwLJ
yH7WP8GYbeIGZhU7uRyAuc9pPHhQW78832vjZJ3nJIX0nTJDdtIdkelTpRmcnKdkyPLD5QbWOmJt
AuPMRl20szwD8wR64XJKaQ8SSSZEldsLyd3lZtb6YcV55Tvp5HRFgUcNm8MngQSPvqGqKK7ywcFq
tcJadYJVcsiyUyJcBB6MzCKyn11i1MZArfTABgGqTvsk4aQ4Z6Jid3DBFf8EaR5uwaSXgXjnUfMX
ABClHtfrkX2FK3vmfquGQul/M/jidbdpUEAcZ5x1mNzOnj86T1mdO9+nCkFzoyBS+0WMA3iIMMNu
hhr5dpd4+zET7nxvQLnBv0vmZwcz9CA2zUiWOjsoKVb6CTyGoj4mqcrqHaXGi3aDw4ryCSaDvp/H
teRdeqLIoPIb4leD+6SCMGdffe9P3YVHZYT/C5mBJjoBONfiFSx5Xd9Cvq6UN02XJ91HhMPI93R2
fflvhSHE4d5FjQrw+h9E8urkyuVyI+RXlrLtSe0XPY/mKpJnqlL3uWkXeGgtn/2pq17GcHi5vJLf
hyuwyMY6ttwvwtzNnJ99XbgH0tFk307956ABESnFg3oHuGW3mxwT7aKo3FPQ5zY6uOxd762R5e9v
rhujGaATL9DBqoQW9Z9YhbrRAObOZnZmbQyX1f+mCZXyHqKUYfoqAvbJ7Qu+g9xqciB5Fd1kNd+q
EK01Y21rUZeXfjliDEOnzZGjB6rHhTkAyxjM5IXaKgysNWNtbmzS7ZDSanpoB53vorR6DKWPktok
Dsr3N15FK0eybV1dcKSYoc2W/Jyj5DZynCbuR29XtP0HsLpwLY/KDRTW2vRbW9wI5Lbxka07UUQc
P0APopYn3mSj/Fg3JYxWNpbZyk5nIyK7PhUjdCFH0Jz5tKsTMe01IV8uh8/ax62Hy+R2UJx0Mvk6
m8pTOzrk6gP09fmv6z6/TNKb9evXk6/ChGYvBpLR9T2PRuoedO3k1727bPCjn8I2tu4b+gOSNUks
yoTt+zzdulWsDY4V4JlTeRPjWXAykEtQkCtwUP2ruxbb7HXDszT8ZnhS7nfGKxr3R14bQs4kH73H
eUZu5eW671txHfSAT9Fi9n64XZWcatZr9dh7WpUb19+VgLaRjsIUsFNPEvVDVlG0UNPLXVlBqA4p
qPsGm/9GSK9Emu1AnRDkmyCBFpwkjEV2GVZsXPWige0H2bjXrXXEimURTj7E9MryR9gW7DD5y+uR
4QDOa/e7rCHcfdV82FhGkRHwb/s0OJGagdZNgGvv45ykwcZ8rAyUDVnkM03HLszKHyJhn3oIXd3A
PP2m1p27MU5rDVjxrI1b9pVb+CffsE8jCWGv2vv5wQ1rvfEeXDaedw5VW8kxjSIjWt6VP8o0Hz/l
RP6CCIMZIGvGyqNojX/owtbsRaWmjbve8tvfa3Hp65sgVBNukXD4Ua+8ZZ8gkfzbeHhcScmfMlSP
kOoPrzL9YJENPFRqdsyU9/Q0cpS/xhTgYBl6bOfV08vlBbbWFyvgW5PpHFA99Qq3eZhvlSi7T00m
45Ijl9NBiCH2JjgMXW5sZXu00Yd0ysps9MLgvnMAqQN7NTTObvbhLXZluFivlHGKRKsnnb66Uflp
YnA6D+GUceWvt0Keuo476qYUr6CYOPE0597JqUW2cTlYGRsbaAh9PNUSIBkBAKi74aBycLNf8j4p
h+tC3YYYCmWyJg218yMoKMWRiqyyC41vXHa2AMkrsW5DCiHPWwFERsNTRZCD2hNMhwdvEuGA0FWm
3bS/ahXZUom6UEOZQtbyBDBhqe6By29dRLszy+veujZokE2eCadBmxPrxw80X8oHYTveXP71a4Nk
neDdNJCB9or+72hSerjNel0ClOEaIO+ua8MK6g43mqyujX/Cg1fsqyL51hD3S5CM+cauvrZY6X93
QBHkyJu2kpyYKnR7i1cr1Hp8lUJa+roeWIEsXQE5z7z1T3IEyhdGR2PcoBq1m8vNTN+f9fLONm5D
BTPiBrUP+ZpTVapQnLqpmMZ/dBiU43ni3gRgn4HgMMq4XcfrJ5hDqvLLWKcs4Dsm4Oa+Mx13w69R
B2GGV4K3ylTuB8CEsy+K03kmscs7Q7fclFeG3IYcZhNz8OnlICUgq1cUBLQha/3D5fFe+/pyuL45
0qIW3KlkIOqH6+vHP9ABlM76jclc+7h1B1CUTAUSeOZEqItkhhq6bAfDmeHKW7eNJSTZorEnXf+0
0FYBBKdPAYoQG8XRtR+/xPGbkXFMB89O06ofaZapXW1q4sVR0pMrV7otpzgqx0OGJiInYaaIPvqZ
psUNSnNL2bd2Oq02JmElUU+sPSGDamneTYreA4YCihHpnngYPEpkuWNVlQ/VFDyG+EPbbb3kVjY6
W2CRz5EnOmPGU9IOSA+E5Kiy1rlztTYbW+na1FibRDXyIZA1GU++R8gNmwN3D0+T58sRsfbzrdO+
6TPG/bHBzXusAEEDotdzOx13ZQdjdo9Uzab90vLFv/chboMAy5xgbzHG/ITPmgSa14Vld5rFKkvy
PHpIWZTJT6MHVmC9bx0Z6ZOpII8Jt/m5Ye4Z7u1qGPeRpjm9ndu5S5512pEhegpFpc108Gs/q49R
xkP345B7jv+5xRlETxCMSJoozubacFgUIP16Mo7XzM5eS7wJxrgO0rIwMbRc89eyhLG66NvppBjk
lm+gr0NIPLvMZJ8gOBOq7xO08iFYjLdjt3gM66iKjoE3mPDz0BDRPdVz6ZF8F0S5qj86vFfuhyzJ
muIGDrO0+c0jV+c/uEdVeUiSIOh+jfA5KsAgyecs+iYCWNPAOyZhpe8dI6l8Ft0R6TW033hGvB8f
3AZLVlC5mGuRzj8LQDp2aRg9KxAS2p64xxAg69gt818COOWY9c2Wqs/7Txduq092KWfM48GMhBAl
/p2kvG3v/Hpg35upn4NhH4SsitoDZy4pkZpiyAVfXt3vhw63VSnHrlaCNYLdZ1DTehpHOGbRMbhK
IhZ6VNaeiYRzOhKFflVFwO/UkM4f/L7zAA5c1Icv9+B9AC8aWbr2ZmM2dWdCGmT0nuTZLa1Q/PgD
HE6Gjz4L7jpA7QXjt9IbXgxzdwvBsRDQX7/cOv0jjPBe1Fr7abUgE0Fycr5nZObJfWqQrn4OpyR1
igP3nTE4Nl1XVDdMjax5SOC/7cdFIEuexcOUmHNQNn77GMkWSszOkMBoCyw9Y/ZMqL7bjRPM0l9o
F87mXrQias9Ml2H2oEiEbr+MOaRj86OBEZXcV33H55fMqHw6qh5MfuhRZJP8GYmJlvdt2pUYGjhV
4ZWVgFLq3BAdikHESL5guSWjl/Od1BS/Y57KYPQOOdxw1G8CxkyeLSTqKbqlUxiVHxMJwu2nEXpX
45NkA54RkGsbzSuM+0B8mHsUK1641O38tUHFwDzxoqvLf7uMYtfZiZ6PQRAXbVpCWCBP69I5mRZ6
uJ9TGgT+J69hAnSJPpfQwgagwN+1ZU8/q8GBxN1seil2jCjqPqfjlGX/pI7s3MdohHDkSw3DQhBM
oRVEdwn0q5JjwMwM+2LIcfT8juGfzRHiKR7b1+Bu8UPZApd/DIQD1HeEK0+7K3Wh8w8hofC00SgF
gIvQuc6d6Bwj/2U1neuYVUmnT7StI++xomTgN7SovOZYZn4gICHYpRAekR713duJVpEToydB94qa
q1/LeEJ6qDsM2Nv4Xd6AavUkhhCa4uW8YLugotsnR91Vsvo91+HAs4Ofj0N7LFyUC9oyiuSjBt6y
ikWHGzfZ9WEHwgGE+lWZvJaNIQH8AccZ9VHIfeX8xiughxL3iid+d6iTya/meCxhdPQc+oEXfAxG
gM05kGS5Gc5DGoTIk/l5xjGObM6S8mczKLxKkir0sxiatVH4rwFGX3wcgzzw7o2I8lesIw3AtxYh
ML9Jxub+Bqtz8LpvVapL/0ueqnw+QlcmHHcm6XrwwesqqiccphX1wYiJ3GTvAQNY7AGDTuQBzgSU
HPkIvN5dBgfXJQMRoa6JvETfPs7gmLpuXBRFL+WudFOnuW8NTU4T3MKHXZKKobnPGcT/bxJoxia7
lkjz2QvMwL96oBj1ezYJ7tykQPeyWyQ1EXOqcubqC4SyabMvHaHEngv4Dh1KD5pNt2NXFt0N86q2
qqAaVvsH0UHd56bxHMF2koV1fjcWVQeDvt7r532XR6V+qDOge46sqn16CFzDm4eizepnJiJwgkpX
yJ8dDuvxIxKHkPOBnzfEAx8ruKSx+0nIUN+HHGJyUxwQgiWs6Qy4S6hqVj9VqLyJEUpsDU2zPZ2c
oIGe6dwA+omsAf2UGK8aP4Yu82Cw5peRRp4CGq2d3qWpT154C0SkE4M9OSQT+ClD5GBIaprcuKXD
fhTJMBRPYUCT+kUGdRDt80ZH+kOlir74DFlxnOjKB13hVNRDRT/gXj9HnxsylfkxR82h/Q5dvVoO
8QDbrvE3LN+K9FlVo5nvURN1AwAYeREcg0YI5yAwwHSfFqmXH4vKCLaHMWCFspXnB8EBIcWye5Lk
EFDrAk/wo0DlMbmVbsnKu2CGjMjOb4B0/x3JunfuQRgMgdqvMydM47aox/R+TsDVPOvQz/vbssrL
OrtBLjhtvzGngxqEwwcwIYqW8pek8Iavs2rDJIshpdkl+8GUutu7Lkmnr/gaFC9jv8+Q4LtBmRav
sH2UzMVWCnbtKKb/PcfGMIFHsUjbk5pHlCJBOJUV2J+p/H35qFr7vnVLboDUKFVPnGepTds/qMLF
2qVTEyZXZa54ZN2UhcvyboSY7gmkZYPimYKd0r2D6nF0uNyD9zVBUYFY7mxvjnrAU4sQNwn1QMB5
i+nC1RGZ+JIRrJqoeoRF7S1I5irGtqrjagx/ZZ6+TcGedQJ+VfaM2yB7P5GkwUE/nXwXCQlkcZwY
Br9i1+vpuqQKt4H1jaZZ57B0PulMRC/Y13mxx+njbmVf3y9ZcFucGId+VLQ6H05sQmIUypFQCC74
uFdEN3eTHD5fnq2VizS3Ln8EPMvcF5l64G7Rx340vXDIHzdd+mu5j4GPiwyn/lDSTZj3+y81bosS
V0JHLEdmcwGbcQisY8+gPfgC4FVt8bTWhs667GV0LukE9+vTPANvGqpgn/WFvsk9vY+Is5Xtfz8X
j0Lbf5c5fFnAhE2r6dkvYS0ZQ8GfgTBC+HGUrfgoivDXBDmFy7O0sivYGHyfw54wbaQ+8aGvGhaz
wKdL8HLibelCrC0Ea1+AoDr3vLEl94Rkp4WoDzfMB18uAKW0ul9sNXoN2Gu7SYpdWQg2IL/q52jo
NBlOTZvkB0i0+CCWg4idT1vcrRXsCP8bli/hz9eHxQNTeHDovE4OBnKoIHo0NyINHmmgzb4xoLQX
KT8XuMDuLs/XymDaGH3pKccUERs+4PoWqRsP4ogNjxOnrP3brqp8lDrx2J/xhhR+dDclUDmPax8q
+nzjB6wsGFuEeAyKykkglv0A98RRHhPPJOmdl4ZQ6r7cw9WxtTYOuGjDZDmc3Hu/A5QwGz/okJ+1
S3cjDx7/vOf0xOIJgi7wvN8qsK6N69Ldt0eL6w+zU5HiQWCRAgyf76oAei00wrphKnj2Z/6UR2gO
onG/Lnd0JcxtiH9WR7nuzTKSoYs33ODiTaxwogQxywP3uwcXCthSDlDp2BjZtamz9pVKJI7bCO6i
VCJJthMpgfOuW8L9aeM1vNaAdcXIQmcokKHQzxpZZAdqazVD2smlW663a9+3dhJJK4HctJkR2PjN
SQvhfrzgtsDyK0vAhvk3zPd7mTBzAvAkDXncUGTXodEasiiNQW/zpzvoU+RREBPIrQZfs7IuBrjS
ai63UMErO5ctIszzwkBpIxxOYzcTyCXV0F5uy2HnRrTaX151a01YSfiReEAO8nlEnhluLXiO50DV
IHkQzO3wK4ygQLVx31xZ3raGsOKu62tX6VMycf5CnL545Aqo8z6dqh1yFMWDGw7Dxt1zrTFrz6Dz
MExCuepB1xDj1PP4AXK7D02joIpvyvNQbSkTrw3fsjTf7BOiKbyS1DhbeF4DvgeZ52RcdKsANNm4
Ya7tf3+RBeAW6YJ3Tu795aUsQNJYxKsYIyfkF27FkN42Y5vtZxk9uUm5ITyzElo2h8BPFDJXYmpO
CQAaBhhoR3q71MChcqOBlRynrR8M2K2TVtyVD3+IbASa/MsMGbynUGdCwSxlj7VX6ZvLq3ytO9ZO
oep5IP4AlXpUy5jYyUpCUTwY2vDb5e+vXARtesDYsHwIm6w/gYMw440e6SQEYJzqAIkFeGcn2XBT
cli8bvER1laFTRiAoIkzZGUpH6q+HW6TzP9XR+EZ7NWjnMs8rha8Iq6HMH4Q00s7bVVvVgbyL/IA
ceo0CjWqN76YaRYzaBUE1X5u8XD+9/JYrjWxjPGbkFIyUJz4GnPV9N1RhHAqmnKSHK/7urUz+KC4
ID9QYmEXEGYRAzJRgdj0jVr77cvf3/z2rEaGu5kEO43EpM/QD9ffwhTPnet+u/ffrwMCDdRBP+Dr
vCExCFDtYU4hmnzd163rgCgVlrAQxYOKoDQaU8eh9QMSWERcOfTWdWDU3Vz7kJN6yDSSujHIxFi4
MjDZ/nIHVvZimyogiQwlc7vhBFVk/izSrGkeDCLz4HR+xDZ2kpWTxaYL6FkUWTH56YvEbVQ2/gNx
cQtcWBVQODvN2ZWwIm4TBzTvHHBiB2yQCXEeZODVT6MpyMZYrXVj+fubhUqgGgyz+Dl9UYyfReg/
NHUQxtDFOkEw81tfAc9/1aTYqHqYtAWsjSIUCKGqeKDBOO+qqU3jMoLI13VNWCHNdNu4eRNMJ9rV
jxlrXruiPGMpsOvuyb4d1CNw3+B0DyefjmED47yJiDuPIuG90YGV08O34prAm0cITXv4DdbOjYyS
f5KpNzejWURZtvuxEh++FeDZPDQDqqf6lFHolpq5e6XIYZ8jeKJ8um4mrAhfqiKo8fn5g99mI9il
phCvQTV587d6drz87nIra2efb53mlWcgr0VbLF7krXc0bZK4c2A6yYXzz+hAC0jhvvI00vDXIs8S
5d3r5YaXCX+ntmcD6Js0x1u0q7MHKI80DSQ1AtTBQxR2th5MK5ciW0WYJ6icEJ2IF+WDnCGd4euI
m+qi39S49N9mTBWskq9ymAWzx9oCEuFkfShl+SwD/4Fjrg5hBPegy0O1stZsPL0michyMyKpKOp/
OtT2YkryT2WyKdS0NhdLw282sCpBXc1VvnjRGubVshi9Pfj3W6iqtZ9vhbxuRR25XTOcYG/Sx02C
55YpINiGSlOwcQFe64AV9D6uvFCbDeaXTocRuDKCBB/MMPGXyxOw9nkr2NnQhW5ZTv2JV7z+QgSZ
VYzCrfbj675vhTqAcLkWwyBeMlZMDwb2Y2BN8Gjj0bOyI9o6wX7nDUNZ5BpIRYiK/UOnEY7pLoUq
KQUljt/gP0Ga4HJPVtr6C0sfmc7LPTO/cCR89jTPq5i6kIkA4orve+9KEgi3MfXa6UNMuj/i9kZ+
VxIidh7QKhtn1MqCpVYwc0AeFFN8PE1VOt06w+DFGR5TXyIfx/rlcVprYhm/NxE3ptgjJiebXxo2
GyS6ffqAY+qzC2uw43UtLC2/aaEr4PVYsGB6hq8BIKMSasHmVvl1+K1PaEo3cgNrCBEbPS9QVyVd
rc2LAeNR7DQAaebApk4nsTRwyblRKIjKY+1M2XT0WzWT+2qCMtDed+pqvAUMAuX0IBEsPVzu90qs
2vq+cKRLXZT19QmXMLHLChR2HbBINuZt5VCx0fVJlOJRjQL1M/Wq5oaL4F4SpMDHZP491uA5QYQy
bTJvo7W1VWLtC10AlmupHPTFzOFt0xPw5HXS85d60gCwXB6wtS5ZF4BET4MXeOhS1iC9I4v6nGUf
/9xgO5mXOyNR7wOJKNxfbm6lTzYGP2nrMgHKoj3BaKo8ZAYKWlI73Z0H7u7G0l/ZhGwUfqK8Cv4w
vXiQIfyaYD/6nbRoAc7EbpzXkB683JOVlWZD8ZnnaKgSobwDdV8Sdx2QB/VyuF33dWuH6GA/hkp8
Ot1j0w7gKCeLcwBh1++Xv742RNbuYMKyGRqO62sHV58jXLmjmKZJDwuJiX6EkN0W3XhtjJa/v9mF
TDM1EHashpMc8jaGGzfZD97mDKz1wjr2oczJtMuJc09YCSd50Ks4ONZHYWAC/v9Q/FyJkD9735tO
NE5iKt4M0/04oC696Bb6Eb/l2Ex3y6YNIOWrI82PyzOzFh9WzLOS6jQKDE7rDppdeC6Rg6+W1FM9
b3FXl3Psnav3n6fAm/5UUEYcPDfVpzHKwz3sbn5FVQjFhCLzdshByTgi4Blf7s7KFNmQemN60/sF
8gjSzxb9FAUlmxRC+QNMY3YtmAB1Cb9m6bHz5fZWFpwt2mu0dqBxALt50BO9o6518aWHiurGzrL2
9WVE34xcJnJngBAVssVL+riDPQkAMfPvyz99baiWv7/5eDe3LnDqCVIuUdnuEtUH8ALEfrJc9kPA
1A+Xm1lZYMQK/QT2bGo2rQsszODcNYrteQVd99FF4e9yC2sdsYJeuNyhhUlc4Dgg2mwkmXd/XpK8
nIKHaGq2yqVrlw8bbw9/CwP9ndLcGxZ8zzBYYMhDhRUuBRkgK0lLjg3p6S0tPaSpHf/RATLraiYy
t9H3jSwLWRpKUIUpPqkqa25a4RYb07RSMSPWPoAaVZvP3AU0tamO8Ljg+zGsjlnnhbGJBISI3eQb
8pc32y/ytVQAsW4CJmwSNMkxnMI9/vFk8d1T1nd3MgoeWYd6zyLG7+vhI8BbW2zr9xdLaCPzNbid
Qw1Ay73JUZ1VA9LH4Bw4D32oNOB5GdtIdLy/7EMbe27C0Yc0BCEnXYVhDB+APV3GEqzS/TWrHtW8
/4avZBMb3QoNJLTUSGIiOSdhV3gTivLnnKju5nIz72/eoY0q5xGOHCHm/7sF9XBByXz/mRS4q4VO
eutMnrNRiHl/twttiLkcaEm9VpMTksveI2Mm/VR3uOpc7ghdltXfx1Bog8tHyPpD16gNnwHIdedq
r3s51PscQAuYMRRl872BS5e+hVOyqL7qtvebT0lA4AS2L40uSHHnkT5i/AAymed8hnUu8T9wZqiC
CBdEQMjvAY+4EjTbnLO23UUdFQON4VxTpQQIOg/m51fdBMPIuocAWOjlBWtA1ZvLScQSIOEMtdhx
Szx5bSLof5cWSYCMmsqanlQdtObGH4dOPBe8qsRGuWItOKzNRpdemrtJApKEW3wSC/9vzIePU78p
ZbXWgLW1iJqR2cvb5B4gA3ID1DOs1pgWccj7LULmyiDZAEY8czkypWQ+dT0FPYCPzrcy4OlW7n3t
88vl8M3p3EROkmm3DE5jAs01+F3w3+440dvLwfD+bh/auEQ4mi8OQjI4dTJ4WDA5OE68WLXALgOX
7UBZ4dnDiu41YBmXW1yZERupKKdo+h+hTwXADNBZf9YkTM+R07KNRbVC/gxtlGLCnQZYd2B+KlzL
1JHlFKby0gFOds9pksoPpM6z+xqwcbOD9VrJb3Ogqp0PwOOx734vnPq5coySX5tkbPQ/XRmV49cM
tY/myVPj7F33zA5tcKOZIRU29n7ywSPQN/gyt4aBol85QMr/rGfa8y3NzrU1ZO0TkBkgRVqT5B6G
LOZnBgKSjMd5yDdolGtTam0TcNsNBAGj90S9rP401vVZQTXmRqam2Fimax2w9okMjuW4V0N7hTjD
9NqkkUPjVCExet2atHaJZAYdoyq8+mS4FA+kRUYva+rsMZyhaXFVEzZ+kY3h3PpQgP3fNaDR1QPc
TPzb/48WrI2CT0NWtxVtICdiXhLkJm9kZrxjDZDJ83V9sG4aGR9qhwq3PrEEoQtO8UcJU5QD2IFb
1KuVlWQDESXtF5NyUp2QLKYH1WNP8PHQ3kHPz9vIHK7c+8Kl6Tf7aTW3yi+gxnoSQ1TvKoMPq4wF
se+yz2lF5MvlsVpZseHy9zfNEJ4IgIg695QkRtxxPeFkLmDQsDEVa72wIhpMCgZctKEnP2z5gYe5
2flCk5uQl2RfLn6Jl7uxcuuzVYWzwXVYCMN40HBnCeYaPqxRsAPuVs0/hr42d/2weRitzb4V5Y0/
qLH2Isx+ORd3xNXeXcZxWA8Qyti4/K1NixXpUnpEy6RoTyN4JB4YMk6ISkHYdRvTvgTbO3dLG29o
nCxpTVFAAeL/cHZlTXLqzPIXEQFCgHjtbRbPYnvs7h6/EPaxDQKEELv49Td7vpexbDU3eDkRZxyB
WlJVSarKyqygriOKPnpFf9a3sAvCQ6zkccrH8D5z0Mt2fX8s8zHBhTpJA597GpFr1vwBlE54y0So
rpzWfd7weKF7qPXopH6WIX/GsxeyeKg4X/+2xYRNLCEvujbRA156aVEWB7dwc8BJBvoZD2u2j0Sx
mBawmFV4+fs7VxynPE6rNvWeFRtKuUOfYRnt24Z7DCJ/F3qOdfO5bNG7YWjslLhKcfKs3R5wX7BR
qQgk3G3n0kMwzMGCMqRtxw3Pp25cToDCe88yEf3vMZ18dFC63F04aW2LZZzlbTAgiemDskDneML0
sQi/dxH2vS7CduG6YIkpJmqQ9pErxxqxiwW4YDZIL/KLQ1xexNHl/+oCufnre2KbjeHuSTSCKQz9
HbBdvOrZJQ0cYGPmOUkX1suyHSZokNKqqV0Uud44sFjWJ8++xn+u/3zbx40jnQqR95MARVTK/Ubv
3UykP/NYZWJheWzfN9ybQi24VA02G0R8wydoKJBXUDIuZZIsix9cHP+9Q8yJ31aO8J85aMRvksHj
/jEneRztnNrnw826NTK8GzzRROsgju955uY/irLRaCNlqlmo8FuMNbgs3btJuGMH+8kCPIErnOPK
80CGo2UaHZJxzskOrLDlbT44bXNYNx3DvUVVzU2I2w6wyJV7TtJmCrcBuO+XalS2LTf8G0RzVCif
4F6SdeLJHZspP2SyoEu4HktUf2upf7deREEYryS1/78yApqjvzA2jV8vj8gZveLrLnEmSlB2yYhe
6cx/Rk8OMARFU03kHsKM3q841eQ2KPJy/LJqQ0ys4KjZhT6iy0/gkwTB3UVuOImypTKFxUdMgCBx
NBiFpUQ057T93jpE/NIl7fdZWTT76xOwWPBfzLuOQjowaSvQADth/QEsAn6/TyL0+PziaCuq0GnE
M5/sphZU/EtJSYuZmYhB5g8zWGld77mQtTyImuTtJnAY+319TrZlM5yeNOGYqhEkbW85T6hRyA9D
ym/Rcq3W+aGJF0yqTssi9fgpYVkEgDYq4v62z3JHLcRe2xQMR++HqksEG3AKduDIHAsnvSWdU286
pfKFs8niiyZWcKxKdDKXHk4/lCnGEWrtsdR3NEpea3DorYu/JsNuC5B/Nrjj/MxQQUTnhO/4KOTJ
Sje763tts1/jDCc9iSowQPHT241kzFv/4XKlpgLFVi9AsQokd0stJ5ZNMcGBUoZd6bhoRnpjs9Ig
HHrLb/clXVX/jkxwIHgnMlWh7f+Z+c3wlv3S3kgONaphILxLFq6iFu8zUYEiK+Y8KxzYVtTruyQL
52RTyjRegm7Yvn8xuHdBHjJxSSqLCwdMnMVPXMv+BQJebGHDbV83nFs6HkuavshPOk7Gm4KjfekA
CgnwSVw3KNv3L39//+tllpXgYEBsInnVf+1rSGa02zLs0v68bgTDt0nMBxnh5nBKkdO7V2KG8HFd
uPK/65+3+LVJtAuymDIiWTw/+2Ak3s9q+j66HZQs8Gq+CdD5u9KKjOd4m6N61DSl96yF0uFB0nBo
HiEUALjV9XnYNsLw7LbywDDv1N0J1HHsQxiS5lNOVwJ+IhMSyKEEjVR/0J5aIaYjpcgmkEkG27Kr
F24hlmhhggG5El5Mce2Ewij4pvuWfRyhv34TReFSd6dthEtMfGeqZChpSnrF7mXd1nulqlfQ5zd7
ny1Zqm0Aw5NBJcRYESXNKSkdb5dIsk0nqC+iGLbueCCGM49ZkySM1f0JFQToSUg+xD14h9z443Ub
sk3AcGbd8ygffLc59cQjt0gaPLBKlg8gY/91fYDLW+sfGR0T1zeyXI1kaDEAkkV3VJIgexqHMsi+
QDwBLDYi0G70lU2FU91kjbuUSPIuXvavcY2LOrimhqas/OI7oXMFlZ8Q8L9nlfFiaG/cGO9Bhd73
0YH2Z93kYesfusjr6XdGxTgB0N66LvsQQICiW2r5t620EQ5IPU6Q4vH6EzhxwnEDZu/yMwiBkm/1
rNa1+EVvJdt39s5Avgy5I899hmK9QoMuD/N+WxHP+359My0RxwQBjlPZKDAzDSc6y/Yj+NcmqJom
SrcLyRnLXcVEAOpBeFmjXP4NJEA8u5floOvwHsxoQdtuMiJa8uAlAaH6kIDlC6R/66ZlhIl+yDpC
Oe1PLQQw0FSWgDs09cNuCSdu2fq3Qtu7bQnDCj8aFMbPBbK+xVi1Bydxf8M408O6CVwGfjcA9xxo
gcVUfU9FX37uGqf6CjWrJXC47ecbMYLHNajN4qk7hZRxdtBeBD6qsHLcY90uiujYtt4482mvwfLU
JOKkLvjSARnHQw8GfI2k/0E26JHmEgqY15fLNiEjNrRJDI7DIo7uXT8rdmpEyXbkwGFMyWLmzOYp
preHE/q6o0Q+86Ydgn2bySa/h9rB2sy1CQZkILDq8sAVJ7eN23vNk/Kp8xafb5Yr0l/wP4dBrxMU
XCdwoTD/toBOZPFEK8GCx5A7xc+JQA1hwXgtu2FC/yRYswa35N0pmaYShHSoWKRuO2186CCsu2m4
poNLr1P13LcnlQBExNCLcwObyrZTjzLfdZuy2K9JtMuiCM2ixeUg7fgsHolCPfELGMvAiOo2tWiP
6NArMuTW0ESH58T1QS1WZmIC2QD6yBysiKc8zJO7svah2aPY8frHbTZguH2LY0lqsLec2nT275Tb
v4wXr+QzqEyjbFGpzzaM4fg86MCIwDNxSjsCdlTXB/3WllJ22+XVa6AztdIGDKdH4xjIPVIiT4pe
1J+LPr0LmmkG/dvaApyJ/VNt2Xml71X/y3WBX83dvPV5BiXSN9c3xeYsxp0f9Xtv4h2vTgXuE+GG
Itn5lflJzDctvQg2Xx/l33sCJfM/z5PRKaqw8Prm9HYzhwjPoSgcfqfSetzEvFvX6wK14z+HwQEO
Raakq06Uy/TQuni7QHK82sTLaLV/ewhEY/8cgiqN/GCRqJMmgX5N5QQhCqdYynL9ezcgM/nn191B
j2UfVBVCV8PxgPTmjaRQKwsgZ7lwVtkmcBn63dHukg7dJG1RnwqICkG0vtIgX/epuy6hDcmvP78f
1q6HF4srT3oawwdXJvFtGIrjdTuyrY/h25pEcS18gtVvAfJ1LiXDmQBp9/8QzLYNYbh1MmkfXGAc
L7AGbTAIUOOhAPv+DspeSxk02xYYZzmfdBVAbas+UYeRTwUF/4ekBVko59m+bnh0EtSCd3NbnVwR
4iGgEie4CaFRNe2v74Hl+ya+jnI/9CpcrU7EQe08FL73oylWVrjBP/in+aRewUnnUXkaw9KrNkkH
eOimixvwNF7/+ZZQZCLsihKHtYh1fhIJslnaAVamj1V0S0b1OMfjuqRWaMLqIPaRjTGS4s9UguvK
i5tdvDbHG5qAOnCOy6gt5uKEDHV7O2Zd426AlUFWa90aGT7sdlmIiF2oZxXLD6OTd5uWjd+bXH6c
LuLJ1wf59wUHvdJ/7jQJ6RjLVopTkeXJrbjkydqurvdJgXoLQISfm7IoDtfHsm264dRFFfApYlN+
ehN0aNP4p9tn+j7v+PPby+D6KJbQwUy/7gVSmaA/RuodVI/acUBri0b6AY3IAFIsgYBtoxj+HboQ
KUKZCgYcgNt5VNG4kzjCN3UIpPn1iVhc3ATHsQK3AIhQ5iee+so7jA4Do2yIRPk67SBoA/2592nX
ZuXkzQrdQGgCA335QzPUw8Kvt2y2Sd/nCn/2ChEWJy1BYkBw+D/yS+cHT8t+g5pa8HJ9lf6N1Q1N
cBxEsmcHvNzhi+BTU25FC+4b4YC4J3VwKaijJN/2ud/eyjx7zprwy/VRLW5j4uVQvJ10Ebt4euiK
HziqCh/GDgDJt3eOrh39Cem3ecFHbYZgBAISgnetnLj43s9DdOsOot5PUpYLU7F93YgAAmJYcpJu
fgJqhgZbsECgJSwhLgtW/nzD7ZkG/07BVHnSfqGqZ3DzucldPFCQg6/bDMPj3QA6VUkoxInhBLwp
EE4QHwvIgUNhOprin+WFq/L6ULbFMty+lyCABtcr6t6OP31Df0O7pbG7MicTmkA5FNNhyT1p7pNE
HnmuQEZPUQjr6qG8WzUBExrHpz6qPBBk3ydt/WFM0coYIBmzsNMWrwiNazk6ByuQIBPvBADpvCnS
vIkfXI6ObB+MQjOr4vucDMm6HqLQhMrpeVSDU2Ql7hDZOIDKYqBnyLCzDxBdyH6tW65L+H93TweQ
KY1EnPOTxAMfFIUD0dAPnttpofJpOUZC07WVFBFyogN8AzryoRqe2hzK65EGrci6GRjuDemkCRMo
mvvU8crXMJMUmr9dIVbldlGN+nOBULhA4ruQ46kvuLzROvwiXajngSO62YoCIr+DLLoF27UtluHn
oKmvpyEZxImXyTx/d/smEneMtQF/mfK2K3+sWzHDx0O/KZn2QnUPad9n7o0arPCLGlyWOZjIOEF8
JCYH7Z6UAoCNqeymLMrPDUcKZtWvN9nz2tkZp3GM0pOrWTWjo4ESL/nggolpvL0+gm0KhpczT5A+
TeLhxDsdvULZbdhppUDlPwBNuG6Iy6XinduFGklWPDPnF2CaHntQEx2mCvWbChrMCyNYAnlwmdy7
EdCEOjUpUMmX91mf31JsjLgoIfSv12dgCYUmQg6Q7RZsamnxXUbxz2wMHtiF/lt43k+PDC/ehYXl
+kC2iRj+LTOd6qjpihPNIGL6WYqCAB6Ql734fX0A23YbHg7WJmiUk3Z+GZ3xE+pE5bb1qvHQIUm1
0Jpkm4Lh1wkRmqIbMDu1KDrdqz4Ih21NomgdvD00cXEQYsPdN5mGk8p5iSn4xRG9x2sP7b+wcP2s
s0B2+kUoyBiRCtcniEHmN7HbLyFwLCtkAuJUpl1I+oT6JWVzQbbU5dq794U3hAs+bRvA8GnVTy7k
iTEAlyX4hnsXxJd6Jc1caOLeEr92vK7qplPiy0xt3SaKmw2e++uwMSE1nLn1U1DiTjQ9iRIs0+jB
6fl8k2VDtK6UCHrkP6OFqxw3j8EN9BKi4e1JzCn9iXuO+LXKw0ySPE3LSIq+0S/QUJy3DLpfO9Gm
/sYneIhfH8K2v4YTS1dLUjdZepLEqfOtCuv+QKZubTg18W5IhLgQVBz7p0QgTgunBWuvu6gUawlB
JiselIc9F9iC/qnNksewjPo9V9EBd029vb48lkekiXATEV5WfRh1T1yBbhuECewOLI6t2tRsEnsZ
95+CFiJ+soifIRmd8oVhL8fZ32gGCJ/9aVai19BpcVLvFIKuaENqXe6UrJsPMs6/BGXiLtRILJtv
At8gEubl8AtcCS5FxVamSOkBHx7+uL54lt0xCfGSsVKQtdPZOVV+fyPT8RPjQ7tlbXK8PoDt918G
fndWg4o8qZFADfGsuNxoWD1E0R2USfr5sG4Aw71VKgMXLAfJqYjqkD72aOFKv8eqYXIhvNqWyDik
9UiyKfVhX29SlBr1/M3bvWmArtPCHGxDGB7eNwOIx2utT6kKgfMf/b5x9tChkERsGpUuIn9sNmsc
1qL0qVfV0XwakTi4UVn9yotZfgTA5iuIKpd6+C3XJ5Mlr5/K3NN0zM7hEIhqm4bc26bgmXulTUv3
4BFRdwUuJescxATFQTgGdAtpk+B86opvPCiHbDMMxXyzyrxMRFyPRlqnzCiOv7qDOoVGs0e3yyvo
LFz/vmXrTYa8pKodJ1N1dhbMP6HoihRuLNVL3olgwQNtI1yM4Z0HehAWGVkX9E9z0qhgR+s+TH6M
SevEWxeP/Obn9YlYHN2ExTHX9Sio7dOz69aheuEkUvlrOUKWc8FJbAMYjk5kN43IAmdnEqXtLvVy
d+f1S+A0i2eYmDjVRFWOIzU96bB6VXX/Q1YofdK4pACeLdIh2qZg+Dmfm46XTeMc27TN/b1EBXfY
Rh7aEHfXN+Fy+PzjUCKGg1MXAWTuk+SFtt5vDiWtA1KCD5fSPTCut5DsFgePNguma5uN8dbWeVJ2
ws39E3NA4dSn9NfkLBI0Wz5u4toKT3lR5lX+KR28+Sd0ftr7wkmWAC62rxuHt5ugFKk82T0JEbGv
wDZ3/rbKE2j3rdoHk9BOoqsKBdwiA+sCOFgKHtwLp9mkEzJDPV40+wr0MkMJVa7rw1lc/C80m5cG
Mcr25NS2ottgS0YwnYFEL4eA4bowa6rMt2VNikZ22RcwxRX3kJ5x7hoN0q51E7js07sYVQiZlgM6
Is68KeUtSSAu6CfQJGczX0pLWDz8Ta3t3RBpEURV4GvnmOZD8yD9ZNwl8Tjd6mZMbiK2xPRj2wrD
xUHA2Jcq7eiJO+A+BfezQM+b7MJq4/gBO19fLssJ+4awfTeXhAu0WMwZ0Eyy5HsXZMabYCTBYe6G
D5NKb7whWbpd25bNcPKip9M4jNgZ6O9CZDAf8i3HZfjGCXi+9epFf7esmwlvoy3gwGUiObRY22Cn
ddLvITWp7+OY/ry+aLYRDJ+H/iI4pchFIbLFI4A50fg8TJDlmWk5f1w3hPESF9J1GrSHBieSowJ8
M0KZpN9qVU31Ni/npRZ2y5aYuDYI4iSAZXnZuVGi3Puwht1FeiWAVPk2QsVm4eZjW6/L398ZGeBy
QK1mLT9DUJTvgc9mH6AT/BlvuSW2GAtNWmiqyZMyrhU4c3AetsOZECTQ63R8ZDEqQRI6nRvVO8Fd
lXq/vZSIx65F1/b1jbLEf5PuDrzEceCWxfAEPWFy4Al6wsFztiQiY/u6EQNU3swpdPbysxoB4IFq
6LDL807trv92CxlQaGLaRB+OPB7d6v6twwE0LOC1bAr/dW5c/xktcvyeQj+khJqcVndJD6ZlBubT
724GRr00KNFs1ublF28Mv7RzhU69OHVW4nJM3rsx9rx+zrzwRPCwqDc4JdBy3+FNsxTF/720aIL+
0yh514UlGli7J0gQX5j1fG/YeBHg4qsMIzDxbyLIUjnEDT8LDBRt2tmfNyqqoVl7ffP+fUELTPBb
WKJ1LeM+OaUl2LtSP/O2YFQbdqoEjxcYV3/2XtRt8UTKFrzYtmCXIPLOiz2edj4b8vxcizxA+cvv
q+LABHpZF2b077Mo+IvazmV4vqYU6RfIPW2SoH9J86r9WIDbsNJRuptjCNRdXzzbXC5/fzcXN1Il
1JC9/OyWsPkozdBKwYGHXYpHtu8bL/0eacGRTZFzZELeUBoMT7OTxJ/W/XgjKLQt2rpjXvdP1PH8
myHqz2/Ls+7j5r0/z1udsomcUMAFtR3goFUr11Wlgti8ApRydISGT7iDA013Fn3sa+ks1AUta25i
4YpUSOgNwCFa0O5s0hG6QfmULvXu//sMC0wsHEc6FlROcfCYTmUlf6dxUDAPst/cK/RhKhpcndYF
DhMU17GCizpO/O/uRWs5yDLc+FqnASX7qh020XAJAlMj25KcClCXf1P5JaR6kyOWfv+/LxXBX4A4
BjI+GeO9JRm0JW8h3N35+9Cb5+6uc6Ii32UjS6eVkzEcmYOzDmnGyvkKnXACFpCynubbmNQF2V1f
LcvNIjChcX3eBmQOJ/3Yhl73Hx+l8sWmBb2URup8juWwVTxGVGcd81NcNGoWQ168QA4xH7dDlUdL
4dFmgYbbJ7FWEiyT3kk0UI7YoU+nv5/KLhi3cRKSBUoP2+YZ7t+PVHQca4pOQS/cpHzMvP2IEia4
OWkAGXvtts3KrTOCQeuKKYx17J14LGj0QHPUPvZ6GualvLolIJjIOcr8MhN56RxJV7XTLnEAm8pV
nbiH66Zh2ZC/gHNpzUEnSouz60HAqiVNdd81kYNWVLKuxzUw4XM0dBukdCD2xUKPPbp+FabPQ9JN
/aaZdR8s2LhtoYyTveyBICZBVJyTnraHizbI3vGzJXkG29eN278L0RHUnRowRhLhJps8mgH9i1S8
DtoSmGxyhMc+mD8l7MijbPwQDqWf36Rj7yyJlNomYBzmjEhCE+rLe+qN/gOXVH7+fzxXLfc4k0UO
SKg6bDnDVYRW8hDU6H+MRFftkwvNuFTl9ABcJt3EZKlp12a2houneRAX4TAlX92+azgEREXAN9r3
3OCTg1azJVipbRjDvWVS8iTzW4lKUyS/QReGPaYg+H1IUy/5vsoBTZxcPusUmzHlZyeloCXto/Im
fdMBypt8gWXKEg9NoBxToIVRHi/PfALCUwtk1aEBoHYKcbjM0GG0bibGc1+7ijeUqvLcznjdNaWo
dpyVr/3srR3B8HGI7BZMqDo/l512tslcfPYJC7fzWHxZNwXDzRkNWJdGQ372OKP9/Qy6VrkNHTSd
7EOI6kwLQde2IRcnfXdzhyBhXHpdKO8BFxk/pLWY9iHkED8kKBjsVbgkD2uxXlOTFsd73fIwzs/E
das70efufoBg8G3qdUuXYdtMjPPcybVXUM8pzizwna2qi2SbDwM4+Ab/d9w0S8T/tpkY7k7IHE3Z
MJdnlnMyIPwiPG5B7l5+qN3S+Xx98y0hMjScXc2KuxNJkKcg0C/QYf/SEpatShgHJliOUIKmBKeJ
HlJdN129gYIzsH4QxJu9pWBl+f0mXE6gVb9PnQ5nVNx2/qbsmqDegJewXcLEWqK8KSuLRBQ6hsks
nt64Qnv28SIGLMfsVpbJ6xtdj+852UI0sc3G8PWCAkww1a14ImXHAOVO02df0aUyqcWgTMzc1Dke
BVmAOMdz2d3ysucPpPdOzKt/XDcm2wCGi1fOPI+gMhZnz81OtZihD3G5Vkl3XGrLsmQaAuNEJwOE
x5OKijMAVDdNDwwYq7u73P0y4iLaZIv057ZxDBfvRlHFdSXFGW+D6TuoFNgWmkHDtpw0OckU/MBF
mzUrd91wdOZ6qQTGXZybEjqYGz/3nF+8yJ2FwGvbFcPFW6Ijn8ZYM+qMX8FAWu4mt/jcgDpgd33b
LYtlAuhc3ftTTBv/O2tQBARa7AHM8XJbeqrdxukXUJotoT5tb7q/gHRRTtye0uSofDQsAkEs0QRb
Ch+SpGCC2iChFv3X5HmgNwEyCCD0BcTc29TQoL4+VYuDmrRz2gn6KpnT/kkT1u/HbvCfvWAuvl7/
umWnTJydDINcpKkjzjMV1SYqO76Btpfe9IEXL9iabYjL39+dwm0CdHTUJP1T2NNxqwPIUaRRelsx
ttSlbFsiIwiIGXQKTZhXZ4lS4ScJVcqRDunx+grZPm74Py1jB1xmafFEtJvinSv60fMhheWF6LVe
N4Th+hHP3azKmDj3KJX/ynIR3gMYs8Sl8oZJ+bs8H5hIu4TV81hGyv0OSK4vdw5p4rndxAObmd6w
iVF57iCq0aIYLYtKkk2d8T7c5yJIh12PGniTHcIGHP7RnQIYsxgfkOWjwW8RNxTJ3dIbm+zECfED
yM65If8UOQ1RF2EbyDvmbaU3kALI0+BmwOWunG9gx7Nbbrjr+kUBujZ0ZagtSSrAOzcy8D1SfS6r
Do2F/6UhUzTbrVtlIygJ3TrTmMXirDtkf4Kw1XvRL4n9Wi5oJhyQOwMgyNlcHSVImrZgafRAWYJ7
wqaEXMBN3caLKTOLO5kIwKQUQRej7fio/fALLiPRJlXDwUnVUqXHEltN7J9mkBeTeVu+pqnQ2zAT
zmH0ipojoTODz98L2/9qCdKE67tiW7jL399FB6rrOK3dXB7VEPwCKvpbMpRtuu385hFCE6Cyvj6M
xYt9IwjJoI0qHariKAjL92BNDjdTjd7CdV83ApA7R0Hc9qI8jhqxv4jl9M0BTuHr9a/bNsSIQG7p
+iGqb/JI37jQ3fZHwmPvB+Tl6P7isbuopuS/62PZ1skIRSG6lZwunsU5ncY+Qs5wEBcIc6tXZql8
4+ZBEGnixPPzI2WgqHZ9XGQTNHZvYr1oUjYPMRyd553Hc7+KH95qQ6gTPTGeVTsH6koL+20ZwUT/
0ZIRRSdXnINI94coD8gtldWwHeQi655lI/5CAEZdNMcDjx+KNLklAx6sZYhm9Ou7bLEoE/5HcfQi
0ZLWR3Ih3CtU8Nkljpg2SSGd7RwCJD336E5f53vEcHFVkCgD67n7iD6LxP1MAJXVe+Y4g9xfn44l
hpggQC1qkE42fX3kjveMGnspN3wsk02lxk/lEKwtIPyllYvuLuYkPnuQWTt/HFsm+SZyk2EB2Waz
KsPPeReQDgRL8kjwot+PaJYBlz+SO2KJNNVmU6Zze1L7mjTFETgB0BWPfUgUOtWSpRyb7fumb6tm
TsaJF0eF1r6PWpU82uYNGPQWzNa2QIZjo1vTL2saV8ewg3pYOIK+R7R4tJQIidctyTIDE/9H6yzz
OjeLH0ZIqn5wK2hQ+dXgL5x1tq8bWKA2LRzR+JcbSOQn9SZCY0C3IcE0LviB7fsXd393lkrJ3WBI
mvzIaIzno5rA3LNFM6e7kOC0fd9w5KgkrZwdT5x9rf4LXT9G30O50BVq8WET6ZeUEH0Fx5M8omNT
3aaBc4euFrn3Zv8pZEuwBIsBeZeJvVsgRp1iDFxRHdXIxEufzcUnSpsLcpv9XGdAhg/TIQTddZZW
qPMotqd5WT8NY6Furn/dkhkyhWxZXyMz65X0kQcZdzYk7Vh8j7/N1S7RBeRQDp4H0pt9GIzN+EoA
TXfXkTMEJviPxlBnS+tJnlOBhHNH4gO01YcdxKSGrcMWwRa2HTJcPGzbRoDynD66MSlfoSB1x9Rc
/2zGxTyLxYhNyF8CskoNqYbsSJFdiaFd3U7Tg09Fsk5jC20gfxpZL+KO+8FAj6B86Om+KLKYbSVr
lkpMliUyOew0pNYJ6yJ55g7e06PGaa38yrmbk0XxEoszmlg/XqQO2qVVdgRZjbtXA/CWJHDbx0jJ
jxXNlxpQbFtxmeE7dwQ3zaVt0M+OadhW98oP3Pu4ws32urPY1slwdo3WTacaQ/8RzXKQgRjG8cDc
WJebqqwWbsuWe5QJ6Gu9OeByGuR5DKApqCKi7tyxVrcyaeU3xy2+BA2o365Px+L7plgtI4XSLB/i
B8Lkh8ulUNXyQ6+VswV8JdtMTv8SeYU8XB/NtjXGUT7mU5FU0uNHBVCCvlXITY7fIX8QFwsdvBfo
3D+SEiZmj6RVINow9I5FHP8k/JOMggfZVMNtj5dnU6BzG3+IwkWT/veEqAnho7Tomi5I6VGwLr99
ux6yYl7iW/m3w0A9/E9L1nNeiCh25VlGNVrl0A76yxvVfBN7jDwQ2i8ckv82afoXjk9BLw5UKNW5
DXwy7Wugc/bOhZU7URUrVj1uqMllB+0MQHpVHhxbIQXISrLWm3aIZUO290uHits1Fkb/QvBFIEXt
Ai844ixrgUSsvZt8nv3d9a//2zORa/5zQ0isBBZLy6Mch+q+RwfPx1DVxxHVglfOvPbRm1dKpNO/
1GPDyIfw8pDdg2Z53LMmrh+BwZo/kinJv4lkYF+vz8lmwsb1Pe01esJEK48oOELaK3XDst2G4DtI
Fxbt3z5JY8PpU4FomfWxd0yc6EAhg7gREHkKq+ZR5tUNIwgzF9WnvKarqnWgvflzl5Q3qKoNZv8o
Z4q0OmVIdn+agVnp1hmZifPTnir4RPrgyPTknnFM5sMGnL+aLARli0OaSL+0YBNFEjQ46jER4POa
dZxvdBeraZ/rUS+1Q9iGMS72BC2UgN/n9TFBxyY00kt1uCi8+f1K7i1qAv2KwNVCFvAXTTXIAasC
Za4hml4SF6rh07SoWmsJlCbgD4pofKqbsv4fRqIP5St6V+bbSmY9tFuK1+ueYhvF8H5WOk1AShYg
G1sU/4kcAWbMo/x3zxuyzfslGIPFX0y4Hz45zlVJvKNIw28XZT82xI8FvEMAMSld/0OXlp/Rqb9w
ZNqswPD/0EMzRx3EyNYnU7DNqas3bRH9dAL39/VlswQYkwdPQlM4gHySd2yhQPMQVqN4yQLlLOWB
bL/f8HbRt00+dLI+tzxLHwmn011VN+IZnT1L5X/LECaMrw2cpJG6CI/aaYtv4ZCGN8IpoWyFvo4l
EimLcZlQPh6DolxnU3VOQXdxinOXfnnjJQ/HYvzhI4QuPPYs1mXi+RIohqBFoneP0ku/cbd+a+bT
CGgH3gCxj2sSq9hjlwDQsmr7/+LF435E/QB5ZgJcRbkjeemJeydHzmLhZmGxL5MCb4xk6/JYV+cQ
WRD9QaLFAcQSPBDFad0MDL8HckjXKi7DY6jBAZukYFDN+5V9tDQy3vYgA5VNy0BR0QY4cvmk9KG8
tE5f/+02szK82xUSEq2uqM+Sj+SJM1c8lySECAGIGDbVVH26PsxbruDvizeNjEM+rPwwQvm6Prtx
9R8UBT+Ok7gbiynZsVJ+dJX+PpagzUVX2Y0CGITF2bcox79eH942SyMGaD9Ieyhmy7N2J33gvH4I
AzXcI7FxiNYWhKkJ9huHBlXarOb3l77qpG/vUoinLOyTxYhNlF/AoplLzupz7tPfQ8+7vUMWCwu2
jxsHPYXOI9S5mDz2aRulGyY0nM+bqqVuRNv3L9vy/sU9gGOTBU1wHEFMcmCzo2+gdnK+vre2j1+C
8ruP64hEZUNZeaSZm0DvAOz3E5S/1n38Mui7j4NsS4cydOrzGzImBm8gyK/ZEi7Ycm6YEL5wjkg7
qaw6q87HaeFklb+5UARCUpXES6LcNtczme8EShE0AsPwcfSaKgz2YY1SyMM4gN3odiyDsJ43gAIE
bb5BR3VTR5skr5xkD6xcmz+kTVu5n4cyy5yXUQ/F/3F2Zc1x40zyDy0jwAskX9mtoyW1fMvteUGM
7TFPACTBC/z1m/S3GytjhOYGH/wiRxCNowqFqqzMraB/PVpv+ANTRRZVa8AWnUZcYr9i/h3YYsPu
VoF3Qh3nwUueHMgmOUdCEaVd30kLoga49D+3MlsyxnkNH6BycD6C7J1+hTg2BHgiFujfmky/kygt
xCLvOBX0ifVqi1nUstEmPjBnUwwYR95cIogZ3NU6Cm5FxVJwdO6740x0YFuHsztzT17i3IOCKvAM
n0kDNZuNz9t+v+EgwiXsBNJz4tIFtHmWo6i/SZa9g/hseXt9eywe2lSb9UTY69Af+AuNRu/Gc+uP
vF30TdXDg87Vpn5B/PaxM5GBPNcxotm8vdAlrB5kVYrUcyOU5h11GSDBc6M4O+Ri3MicWE65Sa4X
tGOVZLNq0GRXRUdaA8rFqzY+kBFQpKVJ7sXgbJHLWvzgvxCDILVyolDylwFKoWj80fLHAgKlnRdQ
aAQKOZ0GCQS4vPhhBOX1XDvnIK7inQfMCA+qZkGcM8figh5l0FPonCT0A/iSQ4JkwAg66eunzLZG
hg8AoW8ViHjwXoZpLI5FBmDo2O5kjwtMeGAQepBCl4N4mUpEahOm4jxGic/5vryFiQmsgITPamDk
L1Oc/ASjRwnkYfXx+spY7M/E+3lz16LP3ndfBjzzH7Qfq+EjTm/uP7DAjdXLUuTJhqlbNsEE/wV1
ocKW1eRliKr5kazVyUPDwDC1scm2qRgBASnnsM5dAqxHR8NH1g8VzKHwx+bbXHtMfQAldbzTKky+
PbTj+p6YywaOkbF3AGiKF0TPw4ZV/GbkeeOWNAn3hqkqhGgm8gSyzP4dd5B3v3dLJ/Hf5bSKg1+D
oHO43M1caUj0TRn1w3vPC9R3ihUA59HQc13/Yiya0bIWt1CP/uIlLm5aWua5vnEcb5IfKApS0Lwa
2pENLvZDF/IT6Imn5rPvZn4wpsXiN92DN+cs2piY7QgYziQGiWCgB2QsW3/yblTjZi8u4dmugnFg
Ig+LCnx7dd+6L0Aw+XeDamt6wWt8cTciTssT+V8sf5GuRolO2yflAnU3BasAcJKDxp+gf15W47Fa
4nufhqee8I3UkmXBTKCfQtYCIgtle5FJ274Dw0F41uNUH68bv+V6N8F9GVOVH0Aj7kXHfhk8Uwp9
btC3t9BM7rRoN7bFNooRRIDvV+EVnkUvyCY5t5k7EehYz+Mpg9r3hmuxDbG6hFfheiabGKAc2pxH
0KncjiL/h0/g0UBYu1UGtdzoJqKPJAD9Blwj1ROWPih7BnJRMctuQX8+nFjoNA99FO6jCw389TS8
mk6YEx1IgiDZnVGJvofST0Q/lapt9omzBL7/5wAkJFk1+X5zjlt0MqQVB+eRI3krNg6WxVJMqVtX
1GqS0QD3yGh/qMbgsSDReBPQoL/3Col7pnlsNISTl96r764fZpupGKHEEHMm3DlyX1rxiP7ur1rM
369/2Xa6jOgh9LleuI8XRNsmwbfYiWeIW0qZLu3k/7w+hOXHmxA/VaP5QgnEQR5x4/KX9GM6fGh7
1W1dKbYB1sD41ZECBV8ZEeiQoa9Ae+wITUvcDA7Py42I1/Z9w8gLCLeM/SyaC2L50TtGbhTyT47P
9hbwTFgfZRXAXnJc/hM96Dymt1O9WVG1bLGJ6aPlJCLehIhD5TTlxznC8yOpFoj25rheNwIU21PU
RPRVre9TMIyps+ZItbUhyh6Fh4uw8sFLqlyg7wLWzamaufygXfer2GbZt1ikyf23UN6Tfuyay9S6
1WcmEn5ek7y4Xd6LuWPpxMLkoJ1hVOkk0Ne071gb9/1UcRZAzo++yB7VvpsqACfFTTd38YbNW0I+
kwpwKBMvAlFQ9NJ2INGbyC+Z+MEtF/IpQtJ0I4NgOxuG+bOWJ6Qv4I0nvOMOaMpIDl6fNA9NFmzN
4zeu6Y2Az0QCZgTKk1Xe6peKKLTwQleeud50kOsBgJS6m2rP+2ci/oNfOC99jaekYCrft0um/G0B
MDGB1g4yJBno4w6FX7vOTd6ilL1zAMM5BF0HyawApaQ2BqAyxeEv4SII32qasxmWyQ2oZwC5ygmn
29cDOdbckSlP0HaROOHjDO7kdCRSf5pc9g1R4cP/I/VrORsmjtCb2nEc0Uxy0drh74gcwRbYDHEQ
pRNv851hswkkxNPPHZISSfShUujHBUvdqUyaeaPQZ3HdJmkglwNvgkypM82Q5kkHTkDoIroi3LCf
9Yp562wbTqAFc19UiUGdJYqVaVU37zOXsOMAnU0p8+p2WsLp2AxbL1rbdIw4gHikZT3HYUsExHy6
OG9+lMCr3Fz3aLbJGM4AiEtVksFTZ1VMtwFk5O8nb7isFdgCcYdWXXGcm600kuV0meDBIs4dJgPc
SjqW5N2ggO6KG04eua+2Whstq2XCB8sZctC4GuTFCxu3ThcynPKcLb+ur5bt64bh98jgZQsIOi9Q
94gPamDOve/qrd9u8f4mbhAZF1mht0adwRZRHoAX+dmW8iHz+kuSbRbKbHuw/v1V4KQrtQBuN7bn
QUCzC9i3JvVKZNCdCq0w+1ZpXb3XQzCaCKeE/y0aNdwONRpYV1e17+NGqN+ObVcFvcefB7/4GWh0
wbTDFkLbYgwmSBCP+XYJ2kg/qaifU9pRdZ9N/IfMMpRLamBoEwGR23ENLa5PxjagYdteEGOkRiMZ
OcUfl7ECkXSLrthYJ/mhmelntBKNx3DZen3bhjOMfQDMMncjZNepV/zUUqUyzt9RfB6Ppwfm8GM3
byG5V4v4t5P0TcAgl2HeRonLn9eojCVAWIMHYwV3DLn3dRsC9XYY6JvIQVfXlEc+nGNQuvWh1hXC
MZD3OkkMQuiwPkxeEt96DT94WbwFJX3bCfgmjFA6SSFY33fn3+5ymPBCR1nz9vqJsK3b6hte2Q6w
HH3j1UKd0R2TpMWcy1Sr6JatksGQ9DiWSMdcH+ntw+CbCMKVxrDlyGQ86Q6oKFlDa0blP4msf7C5
/yRwMupgq3XGNpbhEdpedmMRwiOUi3wK2TwdOh6/BNS7k0H5blp6FGtRKb8+MdsSGh6C+EiFt5qp
M29ASMtr+o8KQbZLBuh89QlB2WpTf812FIxQYBi6WUOgBJ4OvP9pEHH90IxK3V2fiG3VDO/AqjFS
6FbVT20whDgLoMVZUw+rwUrm0wNpgo/r2b4+mm0uhnModNy4c4aw5vfF0A7iOLXDFnDB8nETSSjL
XgDwAVIOXXnsDv28Y5rnKO9c/+lvX5y+iSOMaD6HAaOIK4qovXFp1h56UA3AnfWKp7yc3Jd9A61H
7pV1QsrNyaBvq85ExdCehNX/7y1dkPLj9THevqCRGDHGyJK4Uu26VEJnKa3EeKQJ1Lwbb1PCyjaE
EQMwl01dPzrdmcuGQu0ZbNrI+aPnv9XZstGO9zvcfuMGiA2b1+Bqn7KFdGdWj95wS2Qu+AOHsgze
edDTddsvaKgHHX1KC2dioJFUWVD+IG1G+henbljLjgQEOt0NlzpyDiWbkdXft8SGh4DKb6jzYOLP
k+6bmxZkE5kvmpu9rBN+bPgFIJpRsnESIM3xEEVjK9i//hFzOH25/vtt591wDJA8Rg4aOtEXJ/dJ
imLQjyEn5PO44HU9N82w8ZCy+J/Y8AiMVGrqwUBwgVbLZUb+9pAsc1Ucqoay5nat2YF4LFaHOm+W
5vb61CyOwoQggt0IW14hwg57oh5izdiSIiRrt3IDlqe1b+IPq0hHwqnwQFgBXKLVl7ykjyAa887D
NGmkjvHWjnT4ET1c830EYqp97tXEI1ZJ3TpDP/LnGLmXNHARYIKfYcPYbKtm+AyIhmdJ3fjignph
8qEPWOykoQ9KyeO+XTEcRtg2WZ/7lbiMtQiPRZXLeyjkbtFTWoI4k1awc4KKiN4DJFTI4eA0S4aU
YfxzvefWNFHeJYffIYIMyM4YzgQjQufZSzq/E5fKy4uDNwFsVUfAhV9fLtuEDPNvey8sF54lTzG0
CFVNfg1zpn+A2bs4BmKp70oIeN5qtWTnHI5iw1ptZ8BwCmi9DWfS0+oyFqz7S0Zd36cyD/3763Oy
3BmR4QxUEk8B8Nr585TXn9doUQJD++RkXrjhlC2/30QdxnUn4pEVOGMKDSa+U7vfgW3Z6siy/HwT
d+gR8M4wSJ48o6b6BXwMzY1syv4EndwtfQfbCEZsEE20j5kEA5Xju37xtQ3Q9/cdJK7Z/MQGxYL3
u/bhXyK8xSQEGHvwsBqhnAYgGDiF21CGR1dUza/rY9i2wjB3HjEnzslQXRafVQ9QM2MnuhC06+/7
/DrsqyiK9zyLo0jgXqlIkJzmRhT1FxrLcB/LKorjxgCO4rUbxdjsEG3E3IUsdYLX9PVfbzFuE4ao
RMgkKgztw5oxywp2nmiW3AbI1N4hef++R6/JYf0viLTty9j7JsgQoPUpkUXEL2jFKNPCaeoUWBak
g2m9FULbTq9h3lmoWY+fX12Uyquj65TdP0gthyC6n/p9p8oED0YywA2FyO8ydlOYfYnJCC7OA6/D
LPpwfWsskzDRgyquq7kH4dyFrQ8mb+jOiFr4GT05W4/m9UJ9I6g1yQUlL0kLpvbqP8oqxSIlO6CP
rPweR7m6kHYhW4JsFhs0gYQVGNognjXzCyg4/MPkLtj5rInpt31LZZg4OAsjLx5pfSFzG2ephsBO
2kS1c+iksyWzaZuCYecRzYauFnplw8k+Ao663Pmw/I3rwrYTho0XbT/0ObjFLlVPP1YVWh81KsIn
gZupiXy54W1tUzBuctnOA804uNHmcvxZBSyNNlsJbIfVuK8bRINZPYH3dKZgwQGsV54I00D0Ii7Y
F3OaOryikLRXUQ6/0UAEGdeEgtBvpfkW+5RlCiZQkEDJqFqCqAaWMlQ3odf535oFHTZz04rL9XNq
2QATKxhUPOcFqXFO+fylgyT8AZpl5UaCxVKm9E20YLGAvlh0GSqFcNgxlXcxwM1pv3Tt3Uy5d7Os
b4QgOI7DrA59iPOVg7T9eH1qttVbT/ara3AJhO+6KJNeRj/sj7nLIvQmKR5Bg8AFOPL6ILb1M+zc
w03eiJ5Vlyqa2k9Vjpbwg6jyTWZ2yxvRBA46Sweuw07Ii6ucH2rliAIo7rJmptb3oVyKKs39Zh+8
1jdxhB4YhESZk/oyBa5/XKZhoqnUUGkDsrvZ8Iy2FTNMXrlAvYV1AOiKj8Ro6nl9/TVqGql3brth
95IEQ+RTuT49oOCbKtk19zIO3XsasGnrmWs7W8Z1rqNJqIUH+TMZoNDBPLDoMUKmQxRs6t5bhjCh
fDImCzqC4YC9Ed1idRg99X2g79ylyW52nV0TzlcWJS18VHMvNTIRdwKPclWoLaygZZtNnr6MOkHQ
D8ihFIP4Fk8QFkuqLnnZ98sN05Zgckp8X8AxOuW9E0byGLYQUb7+cdvCr39/5TdIFfESut6gT5uR
oai8+lg21U0JksiNE2qJcE24Ho+HGHlmdEnEMz0FxXyc1sSSnNkLgwysDof7DAIMcMt640FguctN
+B4PAXxBRhW3rIj/mZauSpuGZEc0utSgUu02XKEt9WOi+JhbVRU4TWB5CBmGGYDKWEKQuwCG6QWS
xE9LhdgBNRBAerunqK+y230bZlo89stVGOSi+nY8TKVLXmpSlvFhDNDCv7GG6zPzjcjUFPCFKEtf
tLXPLwop5d/m6NejenD9uE27PHjflnN5v2s+Jrgvc7Rf9Pj3rJKlOqg5mo5T0tDvZZV5O7FlYMj/
85RLmvyPfa5NAlFffpzXKhFbnPrsJIr/HToREIsScpx5m5OXKVHVrvYE36T3C528dkfkVy9R4DJ0
kA4x7Y54RAYfry+fxfOYyD/SOyEMGGz0VVnI04I2629B6Id/X/+6xXhN5J9yskVOGZJpa30cGsVp
puOffTdpoLiLH6X6oYvqZ90WW/3cttmsf3/ljabBBx7CQbzCQXQfpU1FG3YLuk1n3jjYtgGMQF8C
aAfqC7i7uO/mJ0gRoKybt33UHK8vmO373p8T8OWI0mSAbERDWnoXZkV7H3n1RlLOYpUmoA/iHzKk
S4NiDpvdO3RtKPcGYBcflFlKRSnnqjhC0mjLaizRmGdc+0kDOaaYzQLZ8/qntyI9C72wuxEmRPTX
sUxa6BHQrYvIMjkT5Bf4LhVK6eo5Q7nVGQDs0171FxdoeZS33jS5LjvPeMiS5oCamdsHGxegbVzD
NVSkzduBtjWIScNkPOmqcW6DaK7wEtfSfQIt1gcfbG4bo1nOhykLLJYC3ZyoI14Ed8dLvFTcT7VM
6n3vWBPqVwxJBxV3p3rWS6C/AY0JzRBa5Dw5NNminqEsqPqNmdguQBPdx6Og6BM/ys5K4o6YEnRf
r4TiOm7DVJbz31A+rY/Q+Hp0++qjC/zRLgsz4X6TguYfVMyR+KmjsL3JliGp71tHtNHn6wNYjr2J
+KtASUMcl2RnAujdzbR8Xmfl0fb71EPPh4/tyRX7OC5Bp/2nu6gzunTg8OMXr4SCE289+n5kO0H/
eP/9+XWNLPs4agSOXaebb20ckeCOEFKq4/WVWmPEN6KE3yfjlbeOR8H16PdQlNBIVYqofo+GTnIi
0F/ZGMF2yEyQH3HAed4lubhw0G0dcvRLlGL+hbwZdM1FUpzruDupejomrJj/jvBYvD4z21veRP65
gw5oOHi4J1r3VwfgXBB+ZmtzYdYBUgVUSHVYIU5uJB94Wf1sJmhjXR86eHtRTUrBomE40WFWX3IQ
UNywOcrfAxcu765/3RIcm6jA2KUTS5wS9PZImkNUJqvBwdS2dyAtfGnyZtgIUm2TWE/Mq5PBBAMz
i7sG/Txp0GO3lqmGemc20xQNZjlrHdzc/EIhZYrkdRLdycmlG7/dYv8mkSC6/qsAYQJi35ydf6dw
1qCH59lPyFykA615ul8B2Tdhgk5Yi6WTtbgIjCB7+WOK8y5lgBGMo2puAG45Otn8ZZmdb5NP9sV1
poCwKApRgowLAidZ+NRW8rH0pfM1mpv6uJD8vpPddJv34PQFMRnZuDBsZ8IIJ6RSST3IKTmxfJ4+
xmg/e3Lb/vv1c/32xz0TIagr0E1PiZ+cuDvTD1Xl+b/mETX3fV9fj8qr4+xCC0/6/YzlKgho+Dyv
HZpvQ+VCe2+X1XsmDLBhmjUQiYTV+x60LKARKKa0aPNx1+J7JpEgZWDJViO8SiPy0EsVE934Qbn+
WJ+uL9HbdwGIvf9cIrxA2k4VBUfZonE/QbtKf9GcYD+0aDaeUm/7Ls/kEVQs6sAJ7dUXAGCK4lAr
j39EZ+PwJS+awDmGgRd/3jcZ45VAeUO8SLjZWee6zlPIH5KHiS4Q4IIWSLaVVnvb0XiJcfnzDO/1
RiAjBeYaL3WQM6gDUKlAUeYrTdrvgVveuO4WaNJmIEYsQOsYjQsN1J+AbOsObTiMD369SSVk+7ph
2xWA38M8RuGZisJ9aBX494qab8UZlq+beD8C/viocPzsXDgqPKoR8hqtCxGM65tt2QYT7xeHYxz3
bZidq4L9jOcBWO2Q3g4KL8OgGT+MbPoSbbcTWQ6xqRKsJp33UwjFwN9VRUTQ/QGqHvwdED11Ws3F
PlVlSAL+aY9D3dClTAS0QdfqJUEO97jNi2AxdpM5UHtO57ZDWV20mJ79OKKgvuj6d9Dcbb5e3xTb
lq9/f+VxCWiC8zhRJejZo/F9GyGpVgabsiq232/Yd+siPEnEUl5+E5zXlZulAqDie879f/b9fsO2
yx5J4EKjHOOGXvxcKtoju+pSTm+uf982A8OcW6Bnwn6Q+bks0cB8CzJwWn4Y+8ZpbtFMtGzVwG3b
YNi18uXcV6gsXuKu6lIdg9ItbVzl7wt2PROgp0Q2ZqADFJcgmPIP+HANapNl0j+ur5Ll55vwPOly
ltS+ZCcPpb+0GJW4Kden/b6vrxmFV2e0ErziIDcuLzyPHXosE9eN32cCLOAbkajFV5gkgKzQ2RwX
gFEAtAr1ItJ7t67Hl+e1LI1IpN5nayYVIGm7qel62NrEwwCC3EnU/NNoF2W+6+tkm4ZhywUSK3kr
quJCe9R2Chyq4wyyJIgK1NOp8hpINu4byDRr0iDsyKfiwua2PLCiCw9tl7cPS412Dk/w4Mv1cWzH
yjBuXQ8L4NQlO6lmjO+yamF/R0zkH65/3bZchmkHDuhT5sAvgCl1f/HRSZxUtsHHEpfRwUXEpjZW
yzYLw7a7QEw+dJhwfJXI24MMe1HdJmwCduP6RN5OHnsmBg/EPLLkIOe5uMtYT+icHYf34G1p35UQ
MP2riZT3NXJFQ46RBlczgYvZZ/YmPE9XC691ovKLnGv/m3JI9hJ1WXW8Pi3LulHD7FHJp7kUFS4P
b66foL/M3JT2cgvnYvHsJiSvYVNdYi/qSyhm+YyEKH/w8giqBSAD2nBctiHWv79yXGqgTcOHJTn9
lhziIvyrmKFdBtjF9+tLZDnCdF26VwO4YzFqr2fFJQIk2ouZ46Wr8PKoneLUenKfHKBnIvMod5LR
H538QvQEHcgmvhtDqfc9aExknqybfnGisrxIaDAfBZzibTfQj/MYRhv2YdsGw9BJFmYTDccc9HRB
fUN77R3ZSKvjEgBQum8jDBuPJ5W5/qCK37kMnZD4C+nWshqQD0fSo415n02YaLwV1KTR3pucyMJ+
qiaHaNWMKu/1SVgMzgTiBRknhbOw/NIiLfNBzRN1j+jyr4sNc7B93zBoNPeDKdNHRtkN8uQoB7fL
wPhQJZ/2/fzVSF4ZwwCdRzDKhPmFNnP/rs6r+DIhdbAFy7KkKsEH/Of3OSKcYdbdeIYyXPG0Fuoy
AiHWIRcHgu7ydPLBFU+kqJ8CzktIiqKfHHXpfZNb1/TV5FyxuFlf18UlTDL6npFG8kObe86GI7Ft
jf/n572ActZnyGCHVd8kd2IZuv6pgVTWtHPvvT8HoCD7SYoae69VON9nSSfR7bW4eguMsJ6hf6fI
vdCwcZ2B0KsApPPCp7D6IvDeeOq1+Eh1iX4hMG9+SZJ9fLLQgPlzKgPPg9JfcuiSS5EIiEPG2XST
DHJrLyy5eM8E6HHqM6fpka/wBvnSgOly5UeZ3So8Rit6Y2UpRibmyUUTY7r7hJmYPd8PXb9uQ9wl
ZVifHLdtPndjONQbzsVyVZmgPZ6EEdXhjDuEdMmDztdeeTrKg4zFdEsgT7ExjsXZm/x+g0wmP4BE
Kyo97UORrU8oGi/vEh3WWwIIlrMWGI5gHqEI64wThtBTkErBH3PNfZp6vQMvQF11iMD4tzNjaWL1
fFYs0cj6/AJmzYDf1o5051Pc8XBneuxf8Lx8QecbwPFPcpl4mo21TmUUQU74U5ahUT8oi+FR9O2+
OjDE6f80nyKe8ixLcFX2zuyA/KlHW+bKAdYFzUF64n2JYtdGItPmsk0uvqV3qqQFpf8lQkI8XSrv
7yQZPuQe/xxK5qW0gSqaWrs0Zf0eVM4PU+Ps89cmS18mgr6K0a198ZpAPct8pAwJRz1sfN5yBE0Y
X6B90gY1JgY0XJ7i0uYp9TzoHM/L3+CMrtLBZfy46+oxAX3IHXQhlN2AR0Yb+FzL4ogcxdZpsFw8
JqAP5fNgissRJaZWflMKwKBGgHb1+i+3ZBx9IyJo+RJKJ9QJpFzYGY3ZN4Vsi1SO/mOyyMcoo091
v0UBYDtrJjcfqqSgeQ9E+zBp4O/GaU41HT4NvJ0gjoIzRiP3sET5O3cFeJSx/nutaV6fp20R17+/
Cg4IDzIGcQGg6r2kXlJZMz6nZRVsaSxaHpgm0k/zZK7LhiE7hSLtSg0B7SqPB/9MYrgMEQSfW7A3
zMNOaWHPhPxFIK6PlOP/Zzx3XuIjpFq3+hZt1+u/1HiRhSw1H+pL3XdPApcpEVWfopvxV+OAUhj6
TO+aAHj4JpYPnV9uKYFYLkAT6jcUiyJj5sUn1iDqKRjUhiokWj0Hnul3+9H1s2C5/0yYnwqV4HNR
ds+gwlPvVddV3ruyEM6SOrQLnPvro1hOnInzY00+llUrk/PEYV0deOqED+K46x+3rJQJ5WvB0+E7
joxPgEaO8ZFOY3YPljN1U4yI5ryeJO+vD2SbheEfmBId91o0g7VD7JwBf5s+lklR3Oz7uhEmcCcK
xrwH5qSrM+djB7Gh+bb3w3kfJB3Eun9aPZRFXDIVc3ya2vyvYASQ2NOQ+kEEv/XatJ0l41XAFoh8
R2PNzmhxKcdDW8aIcopxHt9DJm+fdKTnGfEATVzqC8+pkeZh7nKoI8rP7RrzbLw8bJMwXgayqZph
9Nr4JGX2tSBQdVLJ+AVghi1hadsAxnsgqAZ3qDWLThXrxkPgJedARMn9/+NhbjEIE7KXsXn0kdmN
zlUfwX+gKVLPYF+LQ/atlPrv68fVNsh6ib66RCRaO1kOzhLUmeYyRYUpS8HCfGkT6t+4Cdojrw9j
sTkTmKd1GMeLcodnrvvvnMXiLtrtOUxYHskbN5jCMDqRUZSXgrv1V3D+tZ9azkEjuOhqk1vWdouY
qDzCiqxsgEa/OI7+0FWt+qDYSsjRgIY5WskCKtSWP3WjLs+MVz8LugWIty2gYfYBICXDLMHuJhVL
PpAelZc0chq9D1nrmbA8pMpmRbyOnoMEJVouVIGHTc5v922/Ye1yiQu1jEx9x2MGnOsEfTrfinon
qMv7HZy9OsRgWvZUBqWQZ00hdQjubcQldJMhwLb0hqUPym8nUtPxGa1ezQFc9WWZhkk0btRvLEG9
icFDbzBfFppNz9MAnhqEct1BDgApqiI84Z0EIcLdrt3E3RV+HmgxCvXsifJnrNE1UXRjBmj+ZqeR
ZbFMfJ1O6MAAWpyeAe+6VxUkpJZhcnbhbz0TXpfhTcJFMZOzXiClQOLcPRSE6Bs2Dup5O79um4N5
hecMwmre0j17bcK+gms/L0AqPCdbcmeWq8ME2E1UtUE+BO6ZtbH6TgT6WoD/5p/GvNIb/tb2LjFh
drSm5UoY755VTIpxBGWQ9tmjWzS4t1J3Sca4T4sBdYT7CdTivX8LdNEgQe1FnDEuHoKkUjUFN1sI
PYnrPsA2a8MHsGWOe0d37tmL4/exAlxxAFvIp45OauMus+2beee7ugPlWu2eiXD7I0/QWZyHkNu4
/vttXzfcQJ1Bzl51SABCtKw9ZRNDN3khtt4nb3/dNRF2wzzFnRy5fp6a2XmsoZFwCMH+d9zz212T
ei+oZj1lXVFdAgegRxW3/slZX937vr56tlfut+0I+tDBgf99rvh8KBc/us95G2z8dsud65rgOhcp
eMZGDnAdkqLECz9CMSx5CXsaQxYebLeiTs4caqS3RIfNwzLN3/dNy3ADimpWcFrgwIrOQds68d/p
yf16/eNvW4Nrou1k0xVQvYCPKUCDeqmq+UvGouVxoJBy2DeCEcZPAYH9z5SeBjp+IknV3hUNZ6ko
vC0/9naCwDURdnWAntK6TJy/c0Dtbkv0IhSz+9hV4ARycaUdkFT86UT1IyHNzi0xLNwLQmT2o8Y7
A7au4xsWSpo95l4LXpXri/Z2OOyaMr3F4haJ23nk/DuqLyb6OVBLh/bi7Ocy6i1OMMvmm4i7CaUq
1A9KOOe60Z+ygU2fwY8f9mnHUSLZuAJsgxiRvUcdBN1uT87g6alSb30CFZVPTjVzx10vaddE20kl
VJLFPjkHzvRlGJHSqOedHcWuCbEjXdkD1B7351hRYGrjBNmgNPKcZCOZYTm9JspuLKaRZf5UXbIu
9tLZr2U6lMVPJtV3nWd+mjkOBydx+OjQcou30bYnq/d/7SkTp+rDAsdLrtpcv/ck6ERw4/rKvbt+
gtdP/bsk5ppKvZKFItPuQM5QZs8/ttRzwH0ttkAntgl4f04ATVtt6Q+sP8NPBT+LOEzetzkF2fic
N/XnfTMwjJz2edSJHjNoIzGgIwDk3VS2G17RtjzGLc4nPcsB8MdzkXDvL6qmaHwUoLjWG8tvcSAm
5K6IqiQB0x89eVHRpjpBdpQ4rfMokmW4c1aZhV2L9C/snUK/B+0bgjLKWD8B/S8/RPGgtopdlmUy
GfBiHvDGnwg9sTacQMgLyK7owaux78evi/fKDEhWizFMBL4+MuesW985Iy0fftr39fXs/t/Xr3/D
cs5NmjtPO6EfgVEQQkErb3zg1jcDc7NDvUr7XB/CFteYvHZofSz1zObi++RAnnZlD56cqvnsrTkq
0aLpz3eSLm1apA5H5oaPIAHe4m+znVLDjONxAOed74Qn3q/aFfOX34lEPKV+zSHfoqmynSHDjjNV
t0MU5fSkgiz7i+pF/khyL/94fflsXzcMuRWEi3xZvP/4OZTxoA2IqGNjcyyXgwmug5Jh7QyTDk4r
rULlLL+Iy3+QeCK3K817H8un0u3bex//s2s6/wLVNYmL4jEJT4yW8h7VZe8ZWBa+oZBjOc4mqC6e
JSflQorvYI4Fsl9IBraUEvT7n5eRb0L9LVtiYuuKxSvQXZEX32lB1RcUorwfNXCIG/e1bQ5/mvV/
QVAONAZQmzzJmE1HZBRJGtQBPSSK7UPuuSawLk6mBgK0bnhCPCMepOxByziggncMQXe4ke6xmb0J
q2szt0GWdV0lgiSG63k67XpxWNsjtOimdMDhmqr+gkh0eqrG+uX6AbMtn2Hy2YAwBmQD9ETr5uU3
+Q91+Us3bpKm2gYwzB2cILNbz2Bvkwy+y6PihRFeHnyCFNb1KdjOl2HywPiAy5Ko/DuyM2Bxc6j+
b86+bbltXIn2hw6rSBAEwVdJli07nlwmiaO8sGJlNi8gCN5AkPz6s5R9qo4HCcRdzFPKD4SARgON
7tVrVbsmiuUmrbjARtmRlI6ACy4RHkw9/zUBvy3rfdmDZmrTBH6D2lWtQk9liCWS/ZTsmBT1sJtG
dJDc/v71wf2H2M9mvBvi1r/KtYhX1hPiHzw6ZdNuJFnyzUvy/p5PIo73npq/3B7OYfHfaO+4MODA
J+ovxCJ654ORxQ/96i64dt1sG+E68v+/yv/PPJQsScWi/qJcf2uNWfaJnOZdGawGtI49Zavl+tDs
gfSRBECJILmLHFh2Gvhq3sW1QuG/f38SlkoEyB9+G6HttRvytNmVVcA+ovwoVxIJrglYfi3RBmOW
NBOvkkT5p6FpLnGXRptyXoGNr+N+WREVGfWXT5oSChQIX70U9H23rev66ZY/kwiYiAJa5N9Ep3zw
N0/AybOg8tdewI7v24g6NOQT1cYlEMBsah+4LmJAMGSqPt3++Y4gyobOqYGMvkaa+0XV0xcfEnGf
W1Y/eR6A0o3Xk7vbo7gmcfX1Ny7gFaScVcj4SzzT4p2oBg80S3nyZdvXr3N78/W5gn7oOCbJS0bQ
JOAZQT4Ysso56PrtlvtylmedX9Hk5QplnJGV3TM2rjXBO3zLRshxESbVpLL0Rc/QxEBN/0PVQSXH
u8rB3F4cl4Et7y3a2Sd0HOOXQsSfTREuyAlg81OJEaY6ZytPRtcqWR7MTAcsTFq3z7Ij0D4uhqZS
d7xBqmtlHq4BrJtZVymDIo6fvMhWR4dIDcFrK9t5G1QxsEFvY5MAK1g1yYvKouoh6elwMbkXrqCc
HJG4jXmT4yDnsIeedVE344Fm00cTPguEGVybL8or/UMO7lhvybeFmTbuTSe+jDNZxN9oz/tH1Rfi
wFFe/tolyTawavAb+i0GX37uq/gblNLpQ7Mk1TFoPQmu/nqt6/YXxckfQgEbBMfA45KbgVePpGWH
Qkf/8LL5oPkHAviZGc0Xv4zA7FF/UDV/IBHa30DgfttrHH5pI+JGo1udoF/rNRoRCBzy9MqzUQKn
UkSD5x1uD+LY0jbtna/8Xgd9wr5lkpGLMsS8h3zA1typDX1r07bomAjjl1p0l5xk+QE4jNd4qbaR
9Ac21g39kiwsl5K/pGWmX3Tj33dQqPu8bXFsfx9qxQnh4nvJeXgKJt3I3ajydG1zuRbfureLRfss
nnX1fZbAc2d6HA4Vety2nVY2lC0AiaBY6rn6Xo8VvSNB3u+E6dbgU47CaGBj2Iqc81h7ifju9xX0
TLJ6343mISyhWhEu0xdvlPdpFx/HnL276jcNbb3yAHM9/GyA2wCVYK2ntvqOzqTvfd8/cJ++z8HO
iNfMsBszczShOXS+vFwpG29vBdc5YBPYsR4fD7wKVF90fJhDxOnRrzYVAv1jFvn7Pp9+5Fd2emxy
ubuCU6tUHxkxa28Sx/ltc9yVLJ1o24BrDEJ5z1mj97piaIbLqq8UqbQIOM/9dZ3nmq+ss+PWtgFy
OpgaXYUtfc6o91VV6gPLB3KXkuHvjpI1bKzDBWxJWz9rsgJkJfVj2zJ/x1LAfU0ENZLbVnN93YoI
vCANKR7T4nuRqG6XdR7/kKNO+OP213+Blf5wN9hEd6JdENiIRnyfGwAHr9uhbqZjbcbjL5+oS0iw
N/AH9NWbfbWMD/Eg3000PrMcQlMKl1TkrTVhO24LmwUviBPSeL5kr+iby8W+qQ2OKfDPBT+MUvG2
O91G0vV8rgk3bfjcD9fURJHpfbGgFBbLNeInh8VsGdsUnRmUqoQ88yb/3rZD9FclUbi4bTDHGtng
ORWkJEbOK3mFPUz+OPMsPuZeTgkEoolYS3m6pnD1pzdPAb+KxjZeUnoiQfXJ7wBoA3vRGibf9fHr
1N5+PKFBtrT4+C8dVs7mHyLFS2bb+lwHffNxJMjJ5GUcH+d4w/el99Uw4IZrgJw2jmC9BEzJQQxZ
YgQSNuku9eIP4GoeDp0EhPz2HDh+6x980qaqa4XQVSAZPbVed2L0kaD0rGJ6p4B5qJj/fmzoCg7H
kSSywXJQxKa6mSN68nE+9hLv+j5I9+Dn+JIy8o/mwUruxnEO/7oG31gFXKPoI4sl+cFCBrJRL5PN
Ligzuqf5QL+k1bxGH+UYyAbQ5V0bDrqYxPep0/KoFygGjlxBaYUgdFhALnbbQg4vtLFzQ4+eoaWZ
MUyUzQ+sqI7ATDbPoJZai3xcE7Ge+v4oh3hgxH+t8ixKdl2lza6vuQ9hD9C/MK7XgiDXVCxXN+E0
txlYA76LEbQsbajjB1IIsYt7sO/dXi2Hw/uWwycxT6Axj2u/UdCq80XnPUVm3HhW2Qi6Atq7PWSm
/FekhIcTw+Z9vDrJ7Z/uWh3L2YtIKT+ldfU9kUX1aerm4sQ60BVtH4H8+8DKCpS4+84rv8sJNIEF
3q8zoN2nJllFATic3GagG5M2NyUghq/tJI7TTJd9pIN90sYnsDI3UJcwK8GEy87WW4BEg9ADFMJf
i2IM7tvWg6hK3baLt3KK/Plc9G1cHNrpilSEYfI6ZB45lkEGefDa44887CZ0wM3pYRbjctUcI8ct
5vdtrJwQtOVTPNEfPGHspZnBxsyhnHfHQf264hx/3mG+TUeXTnMS5HCJV29i9f2EOu9dF9Y12FBB
m317Fn+2i2+D5mQ+961eAv4yepl4jy7y3t8t+LftDejbhHRzZQZvAAjyFcYO7ntWx59YoNfqla5f
f/37m7tj9ttRBZ6g7zhKSp95C0rpnReu4ohd6295uCdMFnoQFPkODtr3/pUPIjejdyJRRz9vW37L
w0lvTAHQZfCql+F1GbnZD7jYV3bon50bPDX/Xh0o641ZzEv6DlyGwCuRvd9f24AEQEtjn31P/HbN
+1x2sLzbQNMRg3XpuQp0UR8lRUfZYQk5XZmJwxA2EE5BhDcdusx77RO0h6cxAts2DGS2G/N87SZy
jXE9Wd7spWQEtU/ZGu+1gWrd+1+crEHo9YAhR2sJPccy2Tg4NtOaF6ZPX/k4Vp/4FPGfXg4Y7+29
dL2Vfw8NfRsIZ4o6Drxl8V7bERLtedOeugEPM+MhAh3Qi7JyYriGua7fm3UqITBV9GXvveaom+zR
JQcuwAQ680X/3/N1G2W/b2vNKr+hQ9UH0xl8dp2/12mZ9h+9KSzXgH0ug1vebaCyh1Yc4b1GYkRF
ciqfp9zrDjPEAVYuJZe9Le9u0c+nG2XoycxL/6PhPn/a3FkGXKZliGCJJbpf09eiB1l6FJj+q57Q
4tc3xF9JC7kmYPk1rzX4P6OUliBjTM29r6X5J8eibSob+jYITs/oUZqnPLt0JYi2IFDH7gfAHH/e
9geHfW3om5nEEqAqGZUQm02CcN96AtmlGXInPfPyu9uDOFbIBsCxkfbAFo+k3M2I1pAT9ExTPntg
FFjWHpWO0MbmnxMZ8P2qEzGGaBbyMrYA5Ks+epeVZfpgTA2+4rpMHqOiXsnM/zkV59tMdDPV7cya
eD4jl8TeNU1QEnR3Lvqdhjh68Q5E6bKEuFlSD9DVmtOOHSpRDuHK+eIy23Wl35wvRTv1DV/0fG7B
o3is+/SDl1X8KR+LtRFcNrMcvy9AJw1ZFdgsq0GX/wuuhRzWyqZ2mctyej2gA9MUA3xGxxVdDuIq
CwzFhOrBVKG5i9Ji3E/pWEdHgIhGb2UfumxmHQYQL6i1PxTLOSvN0ePLfdSdK9qcEsT1KaBoYfS5
Jc22m8bWjW0LP+pNM2aXjJfJEUHfnW+S8VnW4M5tpjU1J8dGsLF1yZQWrYiW9HUMAK2CsEEzH6Yh
Fp9mU8tt7F++jadLtOhBBzrN5xo8hTuPIp0JzVU0WkGZfWVDO7abDaqb/UXUCw08pC49SAMRYMm/
Mh9T2nQC2Wg6NjIOEaQkfW1TbxHHBdI5YAzIozXOapcZrn9/449yybIyIFlY7khtyJ2JAN3RElmA
cZaX21NwDWG5fCY9vwO7v/daQm/3yy9RIGh/NM9ZTrddZL+B6UTaM0YHlMoL4JXlsE819D/2UOnz
wjXIuMMFbao6MQm/FE1E3knGPygiPqcDyuhFhnOLXis3qqvHfRG3p0VO+cu2lbPcvkcudpgVT155
6XnnOYg/91WqPrctOnhuj+AI95gVAsgyY2ZuOn7SU30QfXTXQgN5F+bmeKUruT2Gw/42oo5ziGmF
g5++xMi/HzKp1L7zIS1Tt0W8zUtsSJ1qVTyoMCUn4aP7GtdpfYjjbI27zrFINqAOmLCgF2lUQYgJ
PMkjxAAPpaHf5ZVXd5cAErJiDNdCXcd/44shhAk0ugT4a1cbdWzANLajWZwd8nxNCdlxWNk0dn45
TNE8h+QdumbFYSahvhvI6tvB9XXL0bloIWU1agaMmPDF3vi4GjlfK1i5Vse619sh7lmykPT16gei
xnM9k9G7oUBZb9s+ta92vHj83CTklGUE+B40M0GCYD5AMe3T7QFc62O5M5GQUi7n2XstDMqhh1RF
ZXMqNXSCV2bgGsDyZj2H5X/TcKJGx+4PPlX99JQhJm7vN83AxtIpfxQhZB+aczeF5n4RFXnwyjXl
XkdCw0bSMYCua1aP5F1R989iRFHFKJQaWTrcXZsUuj4Ot73cbD46gnA7yZVXfCNFqfOjypa43yWp
NnQlSnQYwiaig0zcDN2wvjmLKVbfY7AXDwde1GatRuDwBZuFThZpQMraA9dFLIq7NKzTHa/iYLee
nHYZw/JlMavCT1DsOhmeZgdk78lOgSPnKAzq29CKAxcM8TeuluXZghOd1STJLsiXeRBm770of7d4
LWhnbm9bB+jC/413zvMgbUbAKnSNnwlIrNDG874Aj6JECXvW7UnS4e+xkzuwGT3cHtPxULDp51pD
EWQmfXaZoXkNYike7moDAcZ66T/JtKvvlrJ4GGsPQiS3B3TtOcv5Ka6psS8kP9ElAB9hAw6MRsht
8D7fBuC1HtVFsLTkfK0L5ykd9gWt1uzj+Ok22q5t/SKMwZL3WlRc/o1oukYvZJh9vL0wDmf5DWhX
F7KGvFVS7kSw/ADUJT1QzZ+XbBXK5/r91sXN5j6cCojjnFsCTnRdjOwRMstrNHmu33/9+5uwQC0A
U5aUhicQ1Sd7BnFatKgiy7vkyc9tK3Sd15sR5gk8thEc5EwAcaW9qKDOzKq7VgbzcdsIlosjTV0w
JHaR4i3iT743V/fX7e+l5cab6TcoHZq/g071utylnd/9k01VQZN9UvlAxh9uz8ERBtrccS00LQPN
DDmrAVxPCGPT3UzB9hx2y4+yBY3l7WFc5rb8OAsoE1AlKC5U+myHrDI/NHUpd/WVqGXTEDa4LvGp
GopOknMFLtt7OYvuLu4Uv5ONWcNlO1zCBthJFeeAe/X5BWDy9m/aVarcof1hG3E4hIL+vWONFkb6
Kg1P1x3b+/5/aJTk+yTCoXd7iRzGthFzZqI9dOM7cu50+B1tyNmeRoD0VwNVh6pbbW1xDWP5djHV
RdiGtPjWpvVZ1qZ80B154XSuHkC/W6zY22UMy78FxMt53ya83Pk86vl3KSIpXiBXtRY6Oy47Gwg3
8xpa9XUH3Ioff24j7p+gSZfsRYlD0BvBakHCZO8VhXq9bR3XhMi/zQ+Y9NwloDK5JKJpD1FIuwP4
mNTK1e0yihWnG1rNLJaSniheSAeIBfL/pAVYPIMERDk5RItWPN0RY9motyUqTI7inTo3AsI1Vfua
FSPCHzEdx5SxPRrfN9aBbehb67MxnBRRZ91NQHkHPSAlS7dGB+CYhw17yxPCoPs+Fpe2aUSBFjBI
ejZhlO/jtkz+CorYu+uHLL27bXvH+Wjj4IT0ugQVM5yPQkQPJOMa+qSiPzYheqe3DXHdGG/uQwEi
qYXgXX8GmG8qj72MqvsYatzsaSZkIzmhb7PImTwoU2HK+EQGdKyosdJPqX+t3hbV2kHv8BNbx7WN
vCgKWhmeZ8Fj9K2w4vQ/8Ii5vm5f6ohdSVik9BwB9aF/QHZxjB4jT8feWnrKZWvLz/2Q53UepyiO
ZLrO6c5vyH+TfP1DvqzSEjrQ4L4NhhNcR7oToj53VfBCQYp1LJc0+XuA/vw+zoDsMkH4FFZ4kQah
0n8rVs/HNBc/b+821zJaFz4e6eiTMIM8z7XKDyVvH6OEzCve4vi4DYuTwsyQgozZSWbN17YjZj8m
qwwODvPYYLjWgwRQ1JTsBJCX3JFRpndX9GCFjtBtmV2bSE7nKBY1YcHOLTok9qgXh4+J3Kig6ttM
cn2nJloVdX1O/aF7Ep5u/97cwuDb4LcKKsZ1jVrbGcDUGRDEcYHaZCYzunJKuUx7/fubU4pzXs/R
4peXNKiREIa8NngueyiirbyaXda13Nu0RSiR/IrPtEoffql1R2F3CnwI9G7a+LYq69QUCmj5XJ65
DlBs9EKP5TvTcnq/7fvWPS69GYRnJc4nwsNQHgkQ1OV97Pl0edk2gOW5UVjj2ZeIEp1u7fSQQ/n7
b4S8w8re/+O1GiU26E3HQqQjqGQuoWf8dFfEIaqOPFbjrh/ha3sPUp1/jYStbqg/GhwDXqO7Nxsq
6WfOhFTiMkJMYzd207ILK7LsUhNmh9sr9sfQCkNc5/pmiGzIYjBgs+jsM695rrosps/QU5/pgY56
zPcVFNvblfVzTce6xQEZHGMRYDrXzOJuNOznXFBIzkPR9PZk/uiAmMx14DeT8SMe5xM6uC4tElft
HvCMdDqEhco2xSEYwPLwpvEgG5cTdg4xmTtC9d8mydp7PnZrZ4hrjSwfp9DDRXgWigtaaH9KhZOV
eeH3MUP4uW2NrBucpKJaaiaKS1brSN2rKqL5Q9yIflNoizWynDzkrVgYuIQu4Kn2Hz2Agj/yRZUr
lCmu/Wp5eNY20MfI5uqisDE/zmULP4QO07eGZfl925drGlKOrWRD4CI8/0A2VNGzbNAtfegzHagT
eJ6V2HJURYktwEqCLAOpRV5eQJOX3dVUNZ/8eU7XFF4c+8jGvkWq7iYuO3ZOw55/aoeK1Lt84uY7
yEXBz3F7L/2xBIs5WA7NgjaMqz7xTyavPl+VFq4tC75QH1oTf9CD/ov3z3VmVtKGLpNY3u3VXSwF
mfNLBAmMGtTn1ZjvoGASHW7PxrG1bAQcdNWGaAxodSEzgUqIYYAMlvNeLn3/WnrjJkVwLJrl4SUU
cQRO1fD8qzTazcn0qIdsXHkquxbJcm8cfKDMA8nshcfFsuz7qV+mXVZUybYz3EbBZX4MAG0lwnM4
4h5UoA2ocql3cbWq3ua4Zbnl4VJHaVbJPDypZfmRTdGnjNT3KSA21x6YMFkrBzis/RsYrpOjxvMo
R7CGFHfEF283Z+yrN6FzAb2KWyopYJ+2bnAKkXup8j46Z32PVvLUQNzrfhogCr+yaR32tgFxLfiw
2hRNiecOXSKna07hkqR5vsZ/6zhGbDAcB58TKLfqDnEOrKGauv9QozsPMMjidNvrrivxG4wWK2R5
NU9JXsWVV17YOKbhAZrB+UcvwP2XoxrAuQpOEUCFM6p1a+AUxwazSeSuKsvGZAG4AJGqzIq8PM2z
hjKVYel5pPglkGBayx27zGM5e6BYpTyKy7Cdcx9SVDxqABeqNV+5Dl3ft9w94R3adlshL2jhat9D
VQek1Uyr9nzbOK7PW3c5g0wGyyE6eAmaKhgPVQL87rGG6v0KEsX1fcvXR2/OhS5xy4q8hBlyJv7T
kLZdSec5Nq+NaOuhXDNKWohLVEXBeIemlbFD+qCn9BMZpzUTOA4SG9LGIK0cE9CRnUOjeIZuHjDq
GbGDoUFTdRD5ElAP8s6NnyUrLuNYNRvhVgch6n5GFZcyTed4p5IrnoDFEHQ/bDK7jXFT/aA46wbE
0aZdmp0fDeaoMxSHVmJQl2Esn+/ipI4XquR5Kqh3gi580+5pVjdfAU5Z0zh0xCY2aZwuJOAj1STO
dEAPw/X0okTv20GxO4XGpV8d9gW4kT3jbXMWG/QGpeKpD5DXPc2d+tpXHM/ABITua8LbrkWzXF10
yC1cwY2XcIg+d9dINwW59v/wMnBtZMvZ4yCIhhKUhBeaEG/f1dFLnHTNSyWgKF03mh1vby7XPCyf
x00+QS2cyjNEDl9wyJMnORi2L8yyRvbqOOBtfFsLEG7cdbh0E7zK67shmvsHNqTgd6sVQ6KdAAYF
SRIowt6ekcMfbbCbBM82GuCm7ELCuvAgMzucxrDV9Yq3uD5/neabVy3B5VRr1bMzyAfK95ka8s8e
hBW3+brNFkfB87+oCIW7ghP+pe/r5HFIq2UN8Ov68Zar86qdFDok/pvuJD14d+NsWw9RlNgscTSs
ES1CSR0wUxjhEUJlcS7QYA6hi+lQI1Bda1ZyzcK6xrNFazDbgA/DpF7/yCp/avYVilJ8xQgOn4gs
307A+oTwDdgUv/fVQ4Wexg8KYO//VMO8tkldQ1jePXbgypyDJb+Uftu3HzWav/VDmnGwC+yQhgvX
nM81juXe/TD7ZdIW9QVF4B9F2iZfUY36DADrGgbXcUzZkLfO93KtFUqNeSn5PWVlvUt9Nuw1U/19
DzT5Nq+20W8GbxDT5QM/syZgjyz1I5waNIF05O1TwzUPy607VaOhK0/ZmcS6e4IGHpAS2ZwdpO5q
wFm7YeVF6DCIDX3rvaqilUqi8yJJft+P4vPok/K57kGefHsmDu+wwW8p+i442iiDYgeyeYWYGqJ6
zWHIm6hda839VSD7wzPBppVLQY3bDJ6qznMLwT5APdCbjbbEFNKR9FoHwutq/HWng6Tnw5VARNPy
Uz0mD2XhfaXAUW+bqnUQ+FEWp4XS0YkFs3pHFgOm0C4dlm261lHyGzCuGeuQS6RSCqOWZ9oMUGNS
uWnHgyk9Ee7zwgTtLkNYNu7CjkBgckYK94guMSBSSi7JtDJT1/a0zgtBBs4xv+DZFIvYc1Mu9wDz
1PtFJj+9RqfbXgA2S10f5ksXlIKdJwklrV3AtPfadX658gRwbE0bJedFBicQHeqL0eTaIpZMBdPf
e3AuN2tpI4d/2Vg57Yl4IYzWl7qJn+qezIe65li2mG1raYkSGzDXD34T+00qzm3QRodsKD9HJf6z
aUvblHQtm2HpYgbFtV93wAUAbMaaYk1izLGNbNo5Mvcy1wqrw2jwHtFre9+avm2PPK4fwTSq+f3t
WbiscN0Ab4IkaDR5yLCE9WWavWYvWTCedO2rQzYXwSaiY5jBcv4M5Z6lpFF0bmo9mkMgSlAQUwS0
n27PwbVZrSgAwstlnpUdP5u08UFvmBeQZFYzeilvf9/xJLLxckxCqo6OCxIfJe2/SFNP3Q89on1u
H82TNAceg4Bqj65+D9XRBeWm901Zx3qli801Oysw8BVkRGeKKFyHsfjCRqhl3pcjZISOt2fniPpt
DJ3GyViYGlTtGW3HvabZ8Lmt5KceAcKhTFR/9FIvWct8O7a1jaYzEIrx0ft9XUpAd67A5SIDaG+W
6p1XQUj29pQcS2aD6vpCQ70nuYad8fxD4n2/D7KpXPEY1xSuf3/jMZUs0dsNDoRzWEb+3S9Wvxxn
8M4IMxz6NtArF4nLLlePfTMOT8dKUq9Slx5y2KkEJAH0rf3jMMr4MHupfA4HyNHdXjDHKWCTzHHk
FHqPUdwmfZPfV34b/j+AIFktAbpsYh0CDd4CcjR1dJ6rEImdKu+uWnq6XpPkdE3BPgQ8KlhMYnY2
yfJ3RgPwLZL9sPgbH2Q2y1zbgXmkiBKAIBIQt2ofBNh9xLddtzaArjeyi9AkT8890LhH5pt5p4dx
XomYHUtvg+YmT4G2oERNC92vMjwChZ3KD2mbCrGSWHPkon/DzV1Zc9QcsXNQyp+Mj/GDGcu7dFCP
vR7vmAeVeloOW6dzdZg3jlFPva4nL1CXOgkAJzANDb0PMkBLz8/b3uBaL8vDBaS0Z1I1/010K1Wj
ANHgMcA2msN2bC9CdwPT7BxBZG5AwjPz1KEzHt26QNd5vVkgXUdZB5VjdUHjywh1DFP9BJt6vC1d
Z0uryipbaiGRmfhFTzenkHdJ1tszHKerTRw3Dr4kdapx6kkANsZkoDsamvFjqq6v1D6V37bZ2ArT
AX4sNdBvUEMZi2TXThN5mEC/cLj9ddcsrDu7hRRXYCKIe1xbdETdtQdQBXzMGH9O2oGshCWOQWxE
HNXSm/qkj08tBYufX6Kqm/b5z7T1zT5oou+3p+I4V21onM+6VAVTEJ/6cv7yS9wzndrnJB/WGFUd
3mYj41LAOoVsxviENN1/5iQPdznENm7/eNe3r0v3xhNUkXZTLXuQqi8oVhZtDvqHTm8TvosSGxiH
Op3OI2LSl4nn+UfDJ/8IBrGh2iE1sXzcNgXLmSV4MZXyDDq+GhDz79KcTdld0FOxskQu+1r3Ml0K
yDgQQB+Lkr78sq+U2c9SryrIu7apdTFDotWA3gllQ5ldU2dyzKrkKZRYoSMDp2UEXDXkHFeexa7Z
WG7dMrS9ohQNGaUWemVkYt8ZW9L7PFn1OteWslyb9iEpiozzE3qw+j3BYQWa4XFTWZL/hpQLgShD
sib7lpOoQnvGHNJ9RSK+dmT8eXm4DYyjtCsbX/Hoqde+f2QtEY+8ZdkBleS1OOzP68NtYBzJadFC
v408Q6cTFhjAATjG3hoK2DUBy6F7Hi10SGfyjAkAaemn9fJBm86U+2kK+JfbLuca5Pr3t6cGiCSy
OVniEwTKcabKpL5fAlPsBh4vh9tDuFbp+ve3QyxDVCaF8V5MGaTvmyL33zW8a4/bvm75dK+5SJMi
9V4QcHunRcXA49drzR6u1bH8OROAp80Li0/A7UJiRrXFDtD5z12wTRgp4jYSTnWeGGWP+Kvogvcp
AUciykLb3oaQ2fz3yjNCSA61SsgFlALNv2qsZ7PfjFzgNgCuFqWEiqz2XrqxkPe6KNsjaGj+vm3Y
P3NdR1jhf//6QqNeIwsavsPNhgszeVa1r+9TFn8wpVTHlMgzmWq+Zyk7TrF/Pxj0kuQlApslQzPG
FIz1XSO7lbjfsRVssJwPMgndj7n8mQiP7HBnTPexuXZKFauwS9cQvzl8SJupScTPuSwDumuH8S8W
0xb0pQHaR2+v6p9vKG5Lp0LIIeZFl8mfupOl2Jkw/YqbiR9SuoSfglXOCtcwls/LITKCQ170NAsG
cZQQjE6gyMqa9Lx4qKxum4vl+qmMu6jL6+bSx2mwE4ypr7PQvtl5HtqF825YNskRYSta50CbVOU0
LCN9Ij5iQQnwxg6MMf7KEfbrOfF74YLbgLmU4BrsGz880TSOS+ib+hHJ0ErGhwIHTmJy9pX4WVuo
py6b2+4pS+p0zkHYEQM/cqg4leMraxNZzTu/M5CLuUtFNLIVR3Sc3zbYLo+rSPNQpj/LUkAFy+hK
n+OlzFYcy/H530B2cU8bJTR9gljM3B10PnUBup5Ivynfw214XauAIPKDij7x2ON1vROdXtRniLAa
Ee8WAZ3XFTO6JmK91XuwtsmQ1PSpldEEZrHYHAr0Sdze666PXx3tzSUKmBLIdNFR/sSW6hNaXMcT
ipxr+DrXx60gQPcdG2SfNMDyeHGwp9hQ9X0ueVB8uv3r/5w04Tacji6cQi1ivLaBIbP04Vqa6ws/
fT+P4pNKQnQBq6WodnGzTdgemH7rbNCMtEs3i+CfCA0kx46U0cPWLiF83ToPwmCpwy5B19Tc68z8
lWQCxKeLbjrxcHvBXBaxYntV1kk9S0IuOqctiCG4AtlJHahtLQTcpovT0LGcfdAIXiIIse78Cuo+
nReEh8iYasWvHbeZjaxDmh21lYEHlwFN38ibNDGJ9o3X9Y/EK9ZEUn5l7v9wdNrIulhFY4jo2y93
ExjRs89IpzTpHazfqmYnEhaocz9KKPe9gEFpMtEdICzKL+9JPY4dHgSqa/wHpORVuqeQ8PxHTlSJ
QyaGePlCgtELn7KgHAIElmPZfSJ07gDRgxqCwudRgkX6CaoFTSXNPusgKLegKNJ12ZPOaMmAplcm
QANFRNJuHo89pxU7mr4x3vHKrBmubBbHZWtj/UwKJsOroOOTjyIDso/evmj034UIXupgk7ZWxG24
H+NDqYAJQTOtombPF3PsDbpagmtIvGnLM+sQKiBtUkxRCqhXlWj6ox8oOt1lnsX1yiHk8Ckb7cei
AoIobBguePTH6g4EI/X8ME5mWskeub5vHTlCjuD9gwjAU79oNB0YMx/+h8DN9XXryCljrU3KZ/Vt
KcYv4wC2mI6XaxIWrh1kHTfgWeyWEVRsT2mwsEfQpkagXeH5o6LlndeuIsVdw1jvkQHNcKxuvOGf
qGnr5G7pPJPs5kWEY7nH/uLJB0pk83XTfrIRfiLn8IbYD59IGgXzvUhEX+wb6dV6pZDxZ4GmiNuY
Pp/NGjcWmMB2KjZKtKDcLFtcY7NsQx4ewnCByhnoWY1XPIik0hM5+hDzyuiJRUPH9BNH9YMVB7hv
XgqQk+QFP26bvBWLEJDDpGml8PJb2Kd0AKQuglzIftvHr+Z9E4vERRSaVkoBnb35VUe4mSofI2z7
uHUM9ERTxZQvH9sKCmU9hMR2gH+smMzhRDYYEIUs4dGmS05mwUmZBqBpQTZ8DU7s+rp1AMyV31U4
OdmT6kG/hTh82RlDV04vx3Vqw/8E1TVLKGv/L2fXtiSnriy/iAghhBCvQF+m5+q52GO/EJ5lW4AQ
Qghx+/qT7fOydscaT4TfZjvW7qaFpKrKyso8nd0Ay4XQ/dneabAfmkC/9/QXd0CgQ1a2c0h/OjlB
z23t6phepTyZtr+bjBTxxfFnm0mnGIDNFbXjG4wa650o2SNUTT6STHlnjS5pfzTSYQDcD6PtDBpa
pp5flUYWHsfu7c+b870vuIAkjO7SpWtpe+KVkzsSqmevTQxO2UcOP++8hEuROxnW1ThiMPK0zkFY
kKGHZlH60azDex9+cW5p2VC9QnX+BFMMKJVwshzHOfmoh//e2pz//V+3Qj065o1q6E+zQmnJNfGD
iNPg8zCHHxG13vuG8+/61zdwLyez2aQ6uQX8ZhT9qCcGMqU+G9j8t19ycYipV6nGUH4JzGyCEibi
IWCLBdEWhWT251303nu4COW8L1PfJ0yd5tTZwsGoId+waf/uwy+OcakBDofzYk4GOf6OaaBTmPf7
/ucPf+8NXJzglcxb4PQqT56iDSckeGAMHCBY6kIs4c9f8c7iXLLxjBg7yzH9eOI9zAZNuP7q+/jv
ONTikodHoxj6tVAvOP3u51KYWGdeJ2M+NeTXnx//nRW6pOGRaAg2DuWvE2xQPtOQP1PuVyiQfKjX
+t4XXBziFT49TTd6e1qbTmVQSsNwvIJbVmOwU//8G957Beev/tc5044lTd02/clq8EpUi6/wJaSU
/u7TL05xzS2Yv2tSn2BM/vB79ReGxtLfffjF6dXQoVgmErcnss57zjZ0hyv7kXfEe0tP/3ddfLX1
nqydPnlWm8wrZMllA9XtMJj+Emi8pN/B6dCF0K1pT25Ai0GL7b6fPpRHe++9XpxevWntMY7bn2gK
76oy8m2x8b8SDEeXLv3fxXGlClQrsTizbwbEXkT3s9RvdL6A/vxu31n+Sz6dS5s5kXbUuP6nVzkz
tj+HxoV8iI2/9wUXSbNb9RZH7VKdRIWkGRMJhM1lMULJaPfnX/DOC7jUp5OG9r2cDZRMQ+mKOgG/
eGiXlz9/+HtPf/73f51agYw2ifyC5VlxLQsh13xzYL1DjvwjwP295784ury2gzaB0iclQJ6XsJlp
5d/mD5dydBKDmHMg8Hpp4984pgTyOZlehnN0/PMCvff0F8cXoDkcnSprT7yDxaDXUIEcoAv/+udP
f2/5L+KurR1swcagOvlF7On50gG36tB8vP3fe/yL0yuER5u2PL/fDq2O3OKE4f5xmu/+/APe+fxL
5hw857YBJQY+fzb/wNOO5v36YVX3zupcsuZqnQ5dEIzdSa7TK1PkF9w3xqKLPlTHfO/pL84uhTwe
nG1bxF1loZWAFv9Aqr9Sqo/B3/jfo+XpDJnSiTUnFtEtyiTr7PQlgpYz/SulXnzDxeEtJ9U573E1
R3Mf5AlP5KdlBIj351f73uqfF+1fV4OEX40QTaJPOt7ags9i//t8oSB4/LsvuAi7JDWSopHSn3iI
vNBgI51YL26h3vzR7jwv9X/gvJdcuTkNl8WGIAFDC0Nm6wyOiwCven8eHGv94A5/90MuTjGUBUhA
FpQYmNOei1mNr2yc9tHHyh7n/fhfv+PiFNeQehhx9egTTP5u/AxSCjlHspWAWtioDXrHodFT8edf
886huGTNmUaMKOAFXoucnmw4b6gzPuxavrOpLslypvZj1AQUv+Rcqp4twvm5L1ry7q+GAcQlWc75
aKR25t1pDiAc8jsYpH/nAg5t04sjbWHmDjZGqk4MEF6GrjGQe5Tzf7fuF6fZJ3GDKsy2J3xvdCJJ
l95M4u8cjfHoF6e5RAsi7nwJA/Noqn8vvGQRzyP/kfjFe9vm4jT7MmVztSpz8ivyRONHexzbcij+
bnEuwrCGsBRaZ0KdSsjOyhX+AJWBk/yfP/y9TXlxfu1WxtAKlx204tcth8XIA9Q5Tfaxa817X3Bx
fqEQX6aqSlFBKvCldI+5d8wUmSyk+u8YTcklMY6s1ZYq5ChYfojQ/76pE/yQPy/Qf7/b5JIVt051
rVYokQPkX03++05AHPv8dx9+EYRl329TV7bdaW2n3e9XG/IPk+f/Xvnk0haVRAmUlitqTzQc6kzX
y1qs0fg0qg+tXP47xiSX0nAaUpgCso/YmTKuHikUhvZw5gzOrpA3ox3rvzoAyaVAXBnH8ECezmlK
g2G6ctjUS9J92MsPIRP1nzEmSS/Or5irCakWygyyCPMNHATbP3nEzc/+7Hm1o9Cb+IFB8qbbUyhm
H92IGaIy2/gmYJOr5wFuUpOARRrf0aVvqwxsgH5Xe6xN1tQd0Fo6p4oWrq7qcAewkur7cDNLfzKz
7dVRSK+EBvRNVyZ3NaKi0F+g/dwtKncJdOsz1eER9zOGYmlhoqWqckpYXe1ZIps7eFiMsESNx63f
G6vpraVM39LB2JPDBPF8PSPPvsIEUr3kugqaHfSC+q8oP6dXYqpq28lyC78T66tPCSXRvV3KsFhT
Gj2uldngKlnWT3LqyNFHWuPbqE/zGQY4D75rApIFfd28MtZCpVgEWu00LKP2s1YbAcwL7l+4zslR
dNO8n0ysf3Kt+BV8aMV0gMjZ2ZXPpeKXGlow7Thke/GCId165+GnjRWrSgzP6RJ+is4wEOQ3QAoQ
ABlsd2XibfnGpfRfUAjxTz5M+R5W736HRjbeAecas2or3G8z0Q2wz5H8XACjy/wJPHJ5zc7tfGit
agywggU85m3a8ShzTTk/y6qTe0qjbUSzLWyvqxKd1VK4YCksnCOR5tR0ymSE986itt5tltfXdEC3
OiNRlzBMAA1+T6x1SQaHHfNJ9gQDHGRL+z0mF9ZvA6ZsOIhBqkYCCCosAIYRt6PrYacClNAuNyTd
MKTsy2W8N/0qrjhFCabHNKKFSpT1B7cI9gKhidYXkit/TVibMDCcoPxztKlhr6ZbMcgspyVk+zLQ
/kuKVQiPKM5BlZvI6r6Tse3jTARVKK614+5F+TT4irpSFmIoe3Pd8WUo5miuvmo3hj9lGC7yZGu1
dUVrLIuLyEBh5gY8EXQ8icPMZhMHKdnLtouPCw/UD2Wt/+o3Le/hO6MxuNQv3a41bbCH9oO8qkC9
fzGYl4Jmexgir5jnuD0G44St6ptNiGwTag1PTkbi1q2ERZ/Ihsb3Q60mPlyBtRiuRyvL8qcJwnP3
Ox0hd0WtcAbaPbgs6iUFQ0bYZr5NUuBE+WBKcWfJiGcJIJNismYFj6xYh8SuOVVoueTrllYPTrMQ
EqQjHTGEQ6bkn277PRduK8cKCC9YkpXjqvorUoMFAmL5WN7ydmMKZDe50YxWahx3tkfDs2DrDH6T
C1Wb7Jq4FN1twOCwuZeyxtkWrgrXk684eWkxbel2VOE6yEe14u+6XUBMCIWneAyLw/tInK30p2aV
usREle/gCTrAwj0HSGjcUXPYUz+yBTsoniHiDOcXkBbTqQRwWyM1hLi0akT3Ngc4trlA1TqofKxh
mn4Mk76sbmGOEHqkvuPgClfGkXwkMYfIFgYxZZX5IYxVoVHn6lz344jXVjoIgkDzbU52Sbok3S5F
b3c4cDpiLUQ8QBCmLBMiD2KrwvYAo4TBgEXG2kPUWEczTITR4wZlyH4f2DgZwKjpenLAw47WZTDu
02zKS8ZLeldrXSc5RIzlmiVRpLqXte31qHPvm3jLeDvGbOejLexyhVnL1BeE1GN3N8e6RplLS35i
qff9Ux0BGMtmPS/jsSVzH94s69LHVRZMcQMudzKusJ4UXtKl8JoG9B9pZbOAxbF6P2RcyS595anp
UIOQALJOrwqX3nQjYZHrQXBtuLhaKnCS1l2cTDGfso2GS/ANYCtiMY45n+cbE4bwcZf1trBryOsa
suzmCbILU0ax/NM+2ODx8V2hfzD9ULKt7An4fmNoNgfN3LpsBX/bI2p4yZ9IBIewnV7JUB3rbW1h
oKIGtV2xcFv1jurG+bxK0j7cT2HoRK7d6ngByceZf4WPi7tT85Zun9RkQZZEwaVcpvpk87meArvs
Ylywc+5o3doC9Co5PfAq0V3u6rXkV+GUsO2WQM0/N5JRuWdhvx2qBNvgO9xe/XQ1p6v1e1Q8JVQt
SdWA3Tpi1ulad0vkirEdo6TPMJI5kIcQkuTr52ZotT+kLFX1skt12buHRAoLPTk/RBNia9CX5BpU
pCH9VcWBjh7KUqb8F7wxg/B7DUdtvZ/LFGEx2dJ6OkCBic9XQaXDbsM5Utvwc5VpIl+ANql5DzqH
XDFB29RzJlbZ+GfHaPWM1tZKXsZUT02Ypb6hrkMNDT5hnfPap3FWx4qra9QSNsG0t2zHOdcq1PNz
Gc66O9YO4yZLMbegq4IGuljo6Iyap9V3mWoEkGQua5KDh0qTF7XMZbuDejYOfbnKoD+QKR5IVuNa
7IvVjO0z+CYixuyKqvixGaAUX/i0WaKDxMWy3s62McNNEsbQF8aOba+UCW3fA9cUvjlCaAVlJmG4
+XJQLmxXULE6mWOXWHrV14zZ3erDab7lnsAZFzoqwfoIRmPTXzmxhN8pdzGHUvLYtsPL1jSzu6aQ
NdiKYJrwJLGKNhhLGYzJ3bRKyHnHB4GMKSf1VMLgARsWVu7ZIpvzFRb1jolMunlUC24QKKzvWz+l
23Us1uatgotifNDgZrlduEwtYuhSTXbH62VzX/kYJuktbB3a9I2lfRrOhW5gq3TtG1gW7ofIle1x
Yp0me8Ghcfjd8nBLd37cXMJyeHj067BT3Oj51M5ROv8yZIxupqTz4W2JTS2vOHj0X7GESx0d6jIa
o2VvGWh+UYY6Jl7EQZlhSz7VUEKzX2jSteqTIkyun8smQB1SMCEDfy/mtusKDFnSHnXVGNj0XsEH
wdxAiGRQjxZstnRHOxH7Eoe1a5YD0WFpfM5hSbxhHFCrAc/bb0P7EyZbFlRlU/Vr/ZUB2rEPa9Wy
IfMBH+dvYuXILnic6lDiGVkyHdaaR+pJopy2d5x3kl27hXIK7zTte/uG0Zjxn1iCZfqgpa5Aswmh
iDzvTDhC28tWbQxXRmgLkPVY8t6nhdvOF6mtPaNXyzRAy8BGckmPLUOXYW+X0aR3vqYCQj5q6ch6
xRX41zAcMwkqynaZ19cyTIYZYrbgbWsIXy5T8ja224ggUfVGjlCbSmPYmZJGe7E3VRlfM9Gx4Mia
dhHF2hoX7vQG8ZSClmGFOMChgoyRNyj+5DXFeEyLCIP5wGlScgcQoGNP5CwTemcjs8xpIQdj3sBr
TKurSLP20ZVTZW40+uEcPi7RHF/7eWnXE9xQtDBAzGp05YEDlsOPFsQrm2vqguE+DKKo/NY7gt3p
eDXMu1AoiAjQtG+fl3iKb2VQmclkpkfucz1WK4LuEjQ0vQucjK/nqGf66EF0o3uaApmuinLWTaqz
FQ0yXDRKtUr5bFkVEyO0VaIl2tfEr2yCNx3E8KtC9o1mX5mdu/Blm6oA3DmMqzQPTEJL9Npi0eLP
jk9wo82irSurXPUUedLc0WQ74CZeSZYYhXlB0rgUT0eTQPIj9GzD4PscWCdOCcbYTstq0bzL2gEO
pjmM0RRCk6eLLUVuuxImG5giIizbyLDEL6g0o3I/NhsluwQa2N+0GHr5XUCnBDKnK9KAYhVr1w0Z
HAKXZ1hx1fZB66Gafuo6GsSvuee6/hS2U6wzSNqL5iZ1FW9zE49y2dUQqKr2yG2d/sprFlc7DG62
5CdloPkViIGbvKVt5IA1uzKq7mSDN5SJpRuGq9VRMK5op7fkiYaRGN5EFTXDLip9y64Y69dxL1qz
LjkzcJG8pXHF55/KYrGLZLDe7tpumaaDNbOuXxyo03JvYQPiCgKfb/dF9Ag+xyCskAjxeBpQfEC8
iA17K2pkogfGxuXbMCAGv8mpjSTPpkrweo80f5TPs09Z/xgletyu03ZwmMNpR2Qk+Ekle4JgChbU
j0uAtISspS8Pc5jUT+WGtPG+phxHirVQY3/1chRWYDzWRPWuW2vxU84h2ILUYhooX6d2HXxGGeqn
PcTJY/9cWwSbXDZjL25SrPsms6ZDQQFsb64O0Vr17iZSm+121RSRPAxixMfMpuuw7Riu7C2j5TRH
hzlNpc7V2KE2JfEw+3xYXFUj5m6TLrhrkGp5JCth4WJq5XVsGgjhmUrN5CoGOfaHDgXeDwSFArUL
5mENs3ntkOINyOi33Ran/Re9wZ3+4FEYX5N+RpII2v2GM4dLiFwpTH+ENyXx4mVtetyKkABox1y0
utfXHEX4XnYMTgIoitwbpGAYO6rQpYPKEAHZ5wnSgtPdMvL2S0qSvvpSVXH0mExiMKhBjL9pqoWW
12E48G0/JmxSBy0lbohZJ2nOqjOpRsP1bdizqT9DZ1Nq0G3Cp+Z2PWvaregRgR0zEFQbGEZJSUH8
nDwKwaXala1N2AOSBpxowioEZra4BFSptsHfUCQEQSsXjIvt02rCWuECH+IilWUyFulSpd0z1MHi
zyYaUaiYjiEQsJBOwV4mdLoTW8TXAs9YP6nEuu9ryMyDn0jP74H6qfbOgKz6BfHTu9dZeMxkJnBl
e1KdZeaA/FgOn3QAl6g7s/UJBjanGipDVQdxiDOFccCN3JUR6iS0Z7db2BM185GEErbg08q3oLAO
B9iydgbmV9ZhXmIbmkItW9ftVI3Q9zr23HT3puSANDxKK3EHjy2yI4Fah0xjTL6CTfMKHipLBP9C
B7A53nDoUpfPrI9uVB81t0FKF7GDCToNdjhlOJ1bB57Q72gudkOwzD9LfY4S5WghN8cRn2FjECxV
XRjogQSFZw5CPSA6+x9lfTZJBU4Mz2Mhh1BkWpJ+wLOY1uidnODlvhMhKihvIg/57JmaUGcyhJfA
o0P1JvIt2tpov0Cl9JVMZ3gnYitOFQ1ce0W68zKQVbr1ekyJvfJkaqas7BRS2zKKJreHC/1od6D7
Vl8VxCV+IswqW2AwF01pFCcovNoO1+83eGaMapck04yDHqcqi5BcXRkUI3UO9IUNO5KSUexdMGI7
uX5BpILFiYv3Cpzl8z0ZVs9bvAYe8IUKWqQaZIOqkxGQ187reqnEfsVxxGlcHM4k+MflT6iALrOD
cKnDlqsG/Kw4OQsbzYFGVTdgr+LvpEca3fVDdFMiCbpOa4eBDDXD7C310mIXhYG+xxzaluRqHZt7
3sZJeSoDOtqC6RjHCXkxPIlkNPA3E5PGA6rXW5sNbYJrM9VbOB1nyFGGB4vAsoPZaIgaZdI2QJ7b
YlOyxTs8CAzkabamQOwk1GV0PobEDVkLnpQ+lH04vc5VhH1Ch37Rz2aBBFghBYPlgeSkBIJkxZLc
zitgmmfLB34D2YahOdVVi6EuX09IfmG8gnBVj4CXNF0B93UC3B+arPykXNkUejZnqyuB6UuBmusq
KFvPUGU6AEPgNoRddt7Ln1ekkgXVBIUFhHbcyU8NP6RgKX09n5JrCNXRuzQCwpOB7QKZ3VbMQ1uY
gG5BzsCffSPg8y07oau6uzbQUJI5pmHcHSMDJLUgUIkRelVK7AmkhdRdsaqPbA5TdIQW4+Gno2es
xuL0douknpZFp+bqi6ST/Kwa2z4gOzxHktSpFwWLvSP8IaeHjQOCtQGbYmQFVUCuFerefsdRLJ34
UifDdYcwi7BVRlMLjZegQ9JsBkTmG5DMo1soV/lnq7euz6q1bn+0yTr8xFFJmptqnSC859bKnt8C
kjq5LKRCSbrKz74fmzdbTv5JSQsDcT4G83fb4c7MxkroexfYbcLYDJO5CDF+gnYMpVCoFnp7oOmc
YNajQvcT0gn6iTsgsboa0s8E2MdpSiu8EdhTlUcJlA64iQrXXUcggVrAmXT51rqgQfJj2mTLa1lC
YBdOMucg5xtyz6ekCrKuJu6Ro2dzA+XzpUd0jOo7homoutjUeVdyDHfvUuhwdKcIJRhgFDF/r5Ye
apWiBCI8haMpsGH4z7Evt6mQTLhdw+CwDDmpqM/LyuGuAJcN8ArHmOWxJ7gqhIvw2UvFe9gANUij
03K1W06oAua1remsEAWCKp9TAlBQYRLin7kW0x1Bn3tvJpzpsPM0x+0Z83zR0hzQco+vcT7nl7aX
8LtTId90FgMK/Qxbe/cYVdyd6nRCAt+1ZCzWUatvYlz0z3Wtt1/DMjffCSA7JGq4qHJVUhypEuSs
m9//+bYuyzeRquVNzzWQ/ZXNh36b5RUWPjlOifVzxocmeIMSv3k0NG2KecatVKy8BmbAVqRqhYER
cLfzi9J3TkSVxFiB606CjUBRXZfOP/u+Cr5Bc8BfS5TUHdh/GD5jC2Ev8KXD8+BsTy6bKz+88mqx
JMfkQYPJJG2Tx9hO0wmFCf8CqECdfJCQz/gR8aFukuUf2g/6jmCKrcoIFLGfV+CU9KhcWn5nKIvb
rG6H9lmxznxiJRley9ng1kCOcw6DEVWmqFcRqczKJUlvZNs225IDLcNh3Ko+aAoTomTMLG7oEWav
tDXZQjBYetymDXilW/32A/dTeRiihLIcHQp/XScYmOixX6p7osUobvWkDJIY0ooJnTdg3F1q2seW
9ny4tp4PPz3hMjd9DGVRXsJbMqPotLwCasHmD5MSZfxZAfABNkZWvUBYiX/CNT09RAnT5/BMkVJC
5B+YaZBajJ2nTFynCfE/ALuPn/u+jiqgk3FyaLeZAAQzIRZzAuqXlxMSq35eK32A1IEUB4HZ+CtM
7Lqy0BzC7pnoK3IdDHXNCyIw+Qg0GapCMFzFciTnaa1SbahC5yFqDuuYimDfahAFMgo0Zt1HQJme
kqCOgmxaEGSKcVjQvdtSxDP8M3kMOpKKHKMMWPCZqfSuAZXKFZAfWZ6wp9Ue0WC8WiEHAFVrUQJn
62Axh+vaoHoScbBOOSOyRyFTNt8SdAki7B0hXziMPK46BQk2iH0rCw2EBC8JNZm+RQTuR7DjwvTB
irPOiZ7GOK9w9SIDCCBBR+k8P07ETMcaStsHxGm2D+sUAzKWC2ii0g23Xsur8RkyHeCyLlEfPBLw
Z48AFwHw4kaNfgFbH7+SySMdXEQI3NVNcjv0kKjowQ+bcRUOvV1xByxcR9A5VWIGNqDnWyCwdh+u
qcC89nLGiyHAb4/LFCDrly2rnzoDK88cdI/m3gH7zEeBihdq70N+zhCu4I45xQDGgvg7DtcvYR1O
Ae2F0Ls2RkA/iDWodgMy4uDQ+RRLqoNEvJRlg7ctofEpM9hXtyX+P728JzIBtQMDA+TYN66BZ3YK
3K+pCOA9NGmfMfwEw/aU+UMVhuqFMMLSwhDbPuI3b78gcRFIzH9KoNWhx0FC1yy694NFAsAQaLAX
OF1/mXh2j2B9dFexRjwoKyp+eS7bH7xr58dzRnLEWwDvKgnSI2+r4DGAq1N/I5lGwiqDtB8eE8rN
AF7Zsu42Adtz4MzIozuwJPJ4McGe2RI3Dyektxk0u0FVHQKJRYOxVvy0UrRGBouum1+N3rdzx793
bUw/YS8DfmiDGu0tPPpjajXA0zpKMe7XBMhOVzdhcH9c2nguyDyVRd8uCMVRbPGKjUzlZ15x9JQE
WjD3oo7q68pr9qNM6uAb1aO8F9QBP0kI3EBeFtJE0zF2I3zaaQkMuISy6wN60dVPHCGMtEXILYeJ
h+WVNECFPukQ0A0komlJshgewvSBBcZfawCzYxGE543i7NYMBx13yLbMDBdva5IGtyelqkHjKMYV
s1pH7lPoQU97Ew5u3w2xOyVtB59TJBtjcoVaF4gGCcL+i6mDqdqBvZQgD5zs0zgtybGlCgVFuDhy
kw48FMdeQ8h4DbAxSU8anhGvfXoeXFLq2zAxcZWKGgWVsoTA2KXh7Nn7tf+6NAPHDGyK+e1wQHGb
K93bp06ADZpaqK0vGXx306koOSenLsAE5AqBrTcFpsqbjNm4FYuj1eMGGLk/KCg57FiKDt/ThoL9
Ht2P8oDoiytBwEvSXUMsMBlPiMzzfeXmblcCzzeYCxBBWUg4WaYZAx+GZ7CXGtq8HlnY5HBOEv2O
8HD9Mc3p8AkDyXQnHDffjDPVtNPIrHYEFe4juOHijiPduWWmNhDNJz4uOtQ4BvUYRWkP+119v011
FRWNDbbrZFOIYv1QolNmY1hEWgmsMw1Hu+QDjegn2tfDjkIg/MktPSzNnD4X5jj5BkOnMQo1GlTq
27Scw15bO8CFAL34d2VYfbehOx4ViGJKFhyuiv/IBvlqAI+KYZdWsfqM7guqCzk1yH2XBPYONWrB
eQfGjtrzygRvrfFu3KUkYlvWyxgsBjNP0c0mAJ5msYwWvg9lxQ8marcfA8F+PwZQe2gyG0IWE76d
LMyCBA44e4Hgfmehf6d2dB2RJCGmAIrQnW6OQjXNKw24+QcGjXrI4QEj9+UQWVKspUn8tV+2/qvy
+N/Imeq7311SJFrVs8HYGoIouLIBMv/pLql5/4VK4BVVKtwRVl3wqpwZb4/Yaij2zjg9hpRUR9+G
FHa4xZJMidu3S63qXZVggjSrUdZgPJqJ10CUETtOU2TUUccxKoAAWrln1+QSSmJ9V9H6MSgZRV8G
/SbMVfaQhMjsGla41jR5ZBpOhxmoqu3jtOHhogDIYzbGHO2HKVTbD1iatfM93UrySJpQfyGoVZ/i
JHGf+6AXPqsSUQXgnTbBltXn+IPWd7tzuE/agrjFH9C0cS8z6exhiHt0F+DAhj8DZNttv6xf2UTD
6tZItLwyV4/rlQaZ4xvFS36M2hUdXyYjcz0tiPZFvcAIBxklmvtA0PEabTzd9UiALUh+vxsBajFb
9E02uLEh5dv4X0ierPxullruR05ocFANxMuXoF7/mTc7sp1R4VQ2meOCHcfJJhvytTTo3lxSfStD
36UHOeGBe6ODR5T6G0rSVQOAsHOrzpGo3KEW67/ITdcIsKlHY9omk35a69gdQ9dUXwFP2ydcJ/Jb
z0N0RNFnq35CiAd1gUuaNsprtAvvzdiRwqPQZl/Rsl9PaLWbIEvCaILdeuTgxRS0oOm0Wblw9SIk
sUddOoB1fA7m+eiaEKoDFaqWzE0YuD+alSL0QYbAFnJxtj+6HooxxeIhKghQO60hy+04yCupJMv9
BFFldavhk9U8B1Uczgc0QttHVkkrnqo1QMNQ+7D9opoWGxJJMRSC5jEYyTWFRFtcoE1Eb9u6Ys1V
sk2lf8VHhOMxWhO5oS9DQNUgcdmKz8nYLT+6RHV50PNG7kozo8uUVqRM74DE0C5PR0+/dNtG2q8G
0JE5pn2z1UWwbugd40ib+YC6CXgMEPJa3qWsxX2CqhOt/7Raod2e9Rt24wOIFv5rDMcF0AQB0jL/
AS39Pb7XBduOko6vvffy/yeezjZAxy3Yor+kMl3Q7YQaDA+j0pwUgPK93c63UJXgqv3g89/jfF2w
7WjZ9uVZXuH/Wb//x9mXLMetM80+ESNAEgDJbY9StzzJ89kw7E99wBkEwfnpb9L/Xciw0TzBjRYd
IYAYCihUZWWmvmJ75bUf3YmS3SbImklh1ZVs6BWCORfpA2R3nQB6IAhjAE5UbVsBk8ZK4iYN8QCT
l8lBRdgyBHD8rMn9WpY3NBB3KVWjU1JMEM3Sd7jY9O4/IDUtODJTuhHeXxrhvQMcGQODnqeSqsUd
NrpnL/FliaK5MYE3F+ANUvkp5dsQiuGyF16B1Uk6wuUfwxK4WXCuDZLX+6BY04e0bChTvzF2NcBh
mRQXXAx8DwTad5w571sIkm4CoAahgb3jeOJ5HirmLigX5R/AYDYdwUjs/+vE0ZqYmG0MhkkjP9D7
SCWijBdk8Ds4+t+517D/Qgdh21WGWUMTZ0m3BTAKiofuZ+70Gf3gOrNcqVG1AC1NRilPlZAIbwL3
SiA86j8QZF1LF2CvCW+kCpIdEzRuphlgxPs2bpkwk2EKcXI8YANA7eE7vZuWerFuzp7/Q2GdrYPF
gF5v2cHpGOWO80gnMH8MNKngQ6qfoAruNg7BsHNQgYmCswJIfiQ6JJRM0mrfiy56GjNZfLo/TZZV
N3UcKXxykUtRXLxo5JdQF3CjR94F3YppWFbdVHEUOfJ9vKWIaDFnR7G8ezIIAGUUAuK4Rc73R2Fb
i2V0r9ZCwiFW0wjwunJroFl8Dnjl+2lALC44zBovkzUcu60jw9JFV0IFYSzlheCYhG9VfQdjBcxw
taDPth6GncvWZ2PiClyu8Yzjd6mlKUv/tm2aDBNHnjlxlVPhnAIKH69akCqP44+sWa0VdJc7+s9K
l8CkmFI09xWNqx63h/hHsPQdZZ9ESf4FjOAjcJ7fhUoeIPL2Y4Z066YxmYxTvBcu+MVRdpFGsj8s
FcAlcIkPPU6bFTO0LInJNpV3LgCibdmjBi+GC+IFOcLWiSDew/0R2No3zJzEBUcC0l14Brtj5+if
0qtWrlXLdjUJnJBhiV3VZP510qH3HlqHTX8lSPIgSNwyRJTuD8Bi4yaJU+glVTJmvnfNE5ecAHoS
DJkvb2jGD62qJbj+AyLrtbo825gMW4ecHqs8UAVeJx8lAbmQyYcY7mHTxv0mwpjA1GtUcQrykLbB
JvZifz/BGndJ0f68P1lLafRfLIQbBs7xrHVqlraXLmpANzEetBe+CMd/HiLxQKESiBDPpdgqSxFw
w+aBV5n0RGV7GaKiQB6U1nunWCM+sG1dw1UHijKeIz21Fx2i/FghuHYo8tXSe9tpYrI5dUmXDTxI
uwuSToiTy+wFqd6Py2R1Sd4jKlp+ATLyIQirc9VsfDyZBE+06Xwg1TwEt8KiRTU+CFMAM1iTPVqM
+i/LzwxjR0wpqpx4xJDm4W3cgUhNVPAcVKDe4FUKjcjV+k+LI2/qN5Zj3RWCYRwLd1CHGmiQF3TH
slePiyjeiHdPMDnf729qyz5gi62+un85stnEqd32QtPps0JtyaGdNhKSByZ/E5LDaeCnVXcJR7Cx
eF3zs/BRV3D/yy2nCTMvdMJjByDu7pIHkIMDnmgfa1fsx3i1HtPWg2HwgrZR5LRqeqJkcRkyMHJN
HfiDggzRlPuDsBzAzLBxonFeqQrkqSoCNWEYlEiMlpgq2r0Nyo0MIQEzjJ1nTgGl3wC9wBBDIM4O
LkUk8/4QLDvoDxYngNEk4J36UlL+ibtZs0fOehsJQGAqNubAzfGC+voyJCmKPMLoi7/u81jW12Rv
kkOc9b4T4vYrIFqGsusY2AKZ7op83MaWG9Bl3V+ZlwIpdKfUpC+iyIODjJHqXhypbTNv2G6qnQpJ
oKK9iAQ6e4i8f3fWi+htk7Ms96svDyH4yWkEadQOEQTlF/FxEamDMLlacf9s+8aw3yEJ///sd2H6
InFW7BN/9QFma9w03QWPE1cJjtBoLJ5Ag/Rd5xFdmXfb1BhGu2jEdcWMXFjs415LBqTzBI62rVys
gamgqIKqquMJG1PMxSdN6ukxrssvrhvobX6SydpEgMjVQ1joC5kXYTUOTGO9LPGmfWnSNoF7yEFJ
TQ7fohP/cLyD90gv6JVj37KyJmNTw6Mgc3iR3iBdA3hHQt5pGauNX26YK+D0fF5CxFcpsfnBCQgC
9h2gfvTT/Zmx7BxTOpGE4J+kfPKvZSKbfbnwxE8TqJrGKXnZ1sMyba/MliIZEzSV8q9k1jTbgzR+
UPucgaUAACUIra4EB2yrYBjvVEwCBFaDd+1yQJ0ANvr+Hwp7bY0bxhsCUkMqpG8FssGkeASyCYUq
yHailOH+JLmLpf7FlzN5mxoeqr7tPSSo8yR5HmuV7zLw7y7KBbNOCgSU04eiLMI96tkU8k+471U/
rBwftuEZtzHLxzDIoaIpAJfW7XCdwyxLUX6GsPbt/vgsrqpJ7hT2TuPoJMAEMjcoHgvmvDR+/YWl
M9+jtu5b6XsrbO0W/8UkeeoLaFVJIBCBnuhCsk/aqti1SOs8kpI9EQAqVubMYjimbKIgTc471+2A
qljQhKoqLkXofoYM7HS6P2eWVTHJnmgf9+7oFegBN0W978A7fQBAfBvTGbizf7dL8IO304gCF7Fr
BCqZUqBMjqRxN+ZFTJVEFB8Csd9SfL1oxs8q6aZDm3Vrc2ObfcPaAYcEK+TI0HpUdm+SBCUuRE5v
R8Rvjttm3zD5DNpRg4hABbGDhpHfHBXqgttnVB6hmH3l4rANwri1SwepiTQDgGmXU/7IXOQHoa1S
HEfPc7Zdq6ZWYqvbMHBViy5iENs9ZDNRH1WBurv7k2QZgUn5VFEUQBNkJxKQhPUUoj8OePk9h91m
F/Cl+31YzMBkfipCZw5REBQku9Ztv425dt4kAiihba0bb+hO9k3r0AatI1Tz0mUOO/uiCjfOj3F7
SwB+gRoL0Tpw9MGuSuAg6DIHBEHgEeFunKFldV7dsPGALBuqbVAbwMZifHI6zt77M8Rot03RsjCv
mteiBLYnqEMMwgWcLATCb1cmDLiMbe0bthx2YRMO0vewiXTPj8kUqt1SGrtyIdj2j/f750+VjyoS
VBID+pWAm4AM+SeELbfJ0ge/7vNXkxNphaJXEuDj/cr7AXhKeYAO1hrRq82+jIs5Z6icLpsa304V
FB4FAX9VKprH5UJb8Tws02NSPI1IBNbAL2Pz1M0M6LoLQaR4Bhpx0+KaJE+ITpFU+csBFMxwK9M4
BCsxKGlWvt4yQSbFE3glpNMKN35J8hIFFyjQ2xUQS99BvFBv7MK04U5D8M9n8UsxgXEucOPsFEwy
O1MA6bdZmCmN6CvAoLuOwMI8XbyvfZ+hkmPMVjwV2wob9qvSCYy7XoNN5JPwqSw61FTNTrQyPRbP
jvi/m5cPykhU1HRoffFXS6bfCE2vnYOoxTBX55K7217nxLBj0c5d1IpfJzWoxYGLGpMz14DF39+o
tp1kXMag3S9ITiZcZR44w55IVqBGJUjkiek18nhbF4Y1h17ruHnVDSA8w2XQxfQfgkKc3azbbeLx
yEz+vhgBzfowXAo+d1xiowJGmKMqM67r5/uT9PetxE3yJzEEEIqnJH4B8cSnIUPBC4p9y016jng1
//7xVd7PLAVIEveAAx+LCMDpdh7q69dc0sVi/3xjcZMACsS+bS+rmoLZOn2QybQru+oLgcZBobyv
9yfI1sWy9K+ug1AEA2gME4wB6Hl16ET0Hmxf7Q8gV73joBy2idoOvP2/90N1H4L9ZUI/xE/yA6In
5AjUwJryvG2dDaMGBYE7ULUcGboBRGRyeHesF6af+7Nka94wZbVkvRlybBcP8OxpDyG+5DuqIod4
5UyytW/YsjcBpK7rAp9fZDCwqh6KY94BKnD/8/9ux9xURQSaUAMwM1HEqhr+HkDB/HOZ161/BBB2
Sjcdd9zElaUxfFzUTgyXYaL6Rw5eJb1vdDWtbFTLGExQWZ6AoynUqOhJQdP1NOjumzekzslh2ygM
uQksy7MWCYS59FDBhbJgoGCnvQNOnhUAkO3zjUsZYoo8KRCq+EVMGUpkvWLWvfVHMIRtWmMTRBZG
9dhXeIFfEBYBUneG3gfQ1iCpz3gyfbzfh2WbmlgyLGYcoYKjv5QAhYLmKEB1P5jitjVumLDMW583
1dRfRMyfQQVAENtZ05Kzzb5hv2GXIPeRjfFJ1z6Yt+oiPKcke2YZCM3vf73lHDUFDSfUgiad66GH
dDhBvvBJIdzsMcQqEvZ8v4vw77eBiSGTvJ8dX6PECiDx9KHx8ndc1E9V2R8XWgjVBKdm3pYX4SaA
jIH8TTleir5cmR2bNvyEAprT/XFYdpEpTxiUoJaC7B7kHAXKlA5RAZovlY8rl7JlqQPjUkb1NEKp
YBhDITRPqx0qph84vJYd89d0UZeW/nIrm6gx0rV6biHTkKBeGoU0tH9wSHFSef4MIrjHTLPj/Xmy
jWT5/dXVrFmdea0cMBJnRFaWZSDYyxXlexBhbBM+4MGyRq/6qMqqr+kgnZcpXMrLa6gstI5aAwLb
RmCYtCprT9JmXoQ7y5kc42rQ56TXzvMAup/7k2TbTIZlA4PolyNK3rEYNSNHFvVIDyalt7KbLDYX
GBdzWegqId6I5pUL/IAH3t80/SBI8oBCVQbqRBR3gydi21gMd7tTTZGL1kNnwuP0M9AK0wk1u2uE
0pZ9a4LFcF2moLjqnRc6js4O1I3dCfgodR7E8JkkjffexVvu/khsXS3T+WpbMYibMjJHWHjUx5DP
v/j5W5GMB5S2evu+VxLkKUO9Yii23pbfX/Xmc+jiTMWiDztP2QOdxD8Jz8E4kz2PHpjKSL0pNomy
/N/7SUTfDoNUudgRSW6QRuqBCN8YNkRO7/fWyVSOCf6g9RY0uPtojuu9S9eecpb7iRuGzouYBi1z
Esg9cpCStSVgfDSBqBASAQqaDDlql+6vvcUiTQAZqA8oBSmnuIkO+r5JjtMKbFEOsoDb2jcsPh11
qHJN3UueZO+UBwJu6OesSTJaTiwTMAZmFV83mUhuiMLF57orM6S3Qn6K1BBss3JuWHlKUP4D9tD+
MgyhvsRhMr+tB2QA78+OZQAmaix2qIOyjjG5gbKp34PthR2mGootDVuTPbEciX9AxBTpfH/CSYUU
H/taZf4+lv3b2e9/RCr41LLqi1vS2/3RWPaSCRibA28J1HBxA4WMesSJm36UfpWsOFS21g17BgNb
HaP8FBas6pQoAY4YMdfRbo6diG8K14Ov7nerBlstB7VMTy6ozr4OLWhWR5RcbjMFExwG96zXtZgm
KAfO854WLWJBHEHLbZNv3t69CsFxjLA2sgLdeQii9KMjUM59v3XbRjXMOCwCByxTHgjvkKwunsAJ
BpSjDHwUMLt8IZzZ1o1xgXcZODUTWmU3DfHTfTrkp5hFKAEe3W0BdW4iw0gWDUJWbXX7P40ksGgd
UUlbHe5/v2WPmtAwAqpRuJpddlMNlKlQM45kvkbl/LbWjXs6dAkIMH1S3cBGUaCO1Z8+AOlWrTj6
liU2wWE6AcmWl0n3UhLhHZbYVQxV4nHo1sIylkvNhIZ5uT80rQjzWzvH4a5BkObacHrlsdu/j0BS
vBaltA3EMGIOQqSaqty9CI1NhGJV6DjOoMBvhjUMqa2HZflfuTDUVQOiYw65dN5UHVHiPj8I37+w
CFQb95fa1oNhzY7swYcRFMVNZvGbNgLXK4ja/oW0SHm834FtpxoGPXFQz4A+U97waJE/ynby1TmY
UGC/0r5tAIYlg0IpZALayLcyhghEKmFnqF+MQTyiym0OngkaAy82iCxHDb5OKc/z2MTH/5DV8JeZ
/su70USM5W7ReDOn40UC8CxPvkSCPtsVPkX51E7kqB+4gE93mJ9RtAA6md3QL2yWPgjLGxDmuinY
jI+uaHXOQEoU1iX+KU0FdH96kNmrH32X1/Nbhvw5suUoBQfgk5fkmwDvAcrKi5L59cGNvNL5ns7g
tPK6wnnOiKryb+B+a11U9cAdTM5eDg5b4GrAtMZCUCG7ESO7EnpA9aeF4qaLdmXTgjK0baLAXQmO
WbaOiXabumksorlxL2lZPPMRaG1dDZ83bUsT7AbG4zGSk85v2onAWEF7CgqyLEt4shK3suxL3/Ai
ujTT4IGR1S0tOrZPI9d7D7byaddKzVb2pa2L5fdXpwMoyCFE7lQuJCw6fpx8tvBUubR+g82xMfHJ
feMIYi040MVE+tscshik8fEXkFCmK6ePbYWN0we8oT2XDMRiXTeAZxZ4xmpEOdz9JbZNj3HyLHT6
pOpL91eaRPmo7OJg5suCbO3J8Qse8jfTNc4eHxx5pAQ3DRg2sYk+qDR6T5KRnLKifaNECvwnjOXg
K/B49KwGz5+axSPIEWbQwSXvqhLjJb0DalwQi7gFP/g9e9ZFP11cBkHmbbNgviuqcQ6xEfvbCKmc
XT2C59hLegGlgCRdQSZYJtoExcXcb3rpdOWNol4A3Bd8lxGoSgc+wtmbBmGC4UZ3GpsaCnu3wi8F
+OJx9jhzwi+9Dta6sDgNJg4uLKE54BRS3rq+GK9MVFfmeOE1AHsWhCoAh7g/EsuON8FwIbB2gRTw
nhEyeB8vz1RwXW+MFJlQOHC61NBP6fsbCCpQP8NKqMl7GwVXuYmEo01L+z4i3Q2MNvWetihkzLIK
dIPhtvPMM04D0G8oh4Rxd6v9wQdCYXxbQAZ0P1Xdxne8ZxwJcUlBTq48OLYoJP7sVIH3NSoTnP8O
LQBmur/ElriTZ5wKYY6SbYjGyFseI3XKYwhDJlPJL8hpgzaMtx+jEVRq9/uybSfDuqkTdkS4qryN
tAmvNbB3ZA8XC6INm9o3gXFxLxjzIDJyayaodIItMRn/N2e1v1IjZTk5TEwcaSI/g/5KdRtd/5ok
cXGqqugl8XBP3v9+WwdGDJB6sgIEuKhueRq/0AjiZrwHCffmUISpiJj2hELBWpe3LGTVmYEf4lH0
0MO4//mW5TXVEF2okuQQ8CpvICMKQNTZV8cRqiiH+60vaIq/XF/u0usr/0HHUHIA0+N0CcmAy6sG
dh74yrIB5Vv2DPbAx37+BL7olZe9bSyGdU8Jyo+7qm1uKYi1d3Wa/lNp/9P9kdjaNuxakyAHUwOW
mVXVc+DnLyEPXu43bdtBhjWnoQ+peBDp3QIIdvwChvJSu+eiXy1/tPVg2DCiGkgRNmlzKyFfAO5x
pLD7JgVF+fTj/hAsV5sJjRNSNRMcwuZG+vRd0tFnNrRvwSD61WHblPK4CY8LQwlVntRTNz+AirgH
ciK8NdjGe+0PdBz0fKDpMnc3z/W8rzyPpg+zmNTH+9NjmX9TAXFEPSiNBFO3tB/SA9j1vkQBhWhV
LNZgKBZDM3FxwEq5VY3b4OYkzgPuuG9FoR/gu7zpdPcwM/ky+u1/wGdZrMHURZznuuZTDE2uPMjG
d3NNIGmi0qFOVhxrW/uGJXNwHY1y6tRNRro+atyf+9x1wpUj29a6Ycvg/a3nsBES5wQYCin2aQ6K
d5TEbPx6w6ChHQBetzirbhJXjQeash2T4AS7v5dsH2/YsoJ6KUQs2umSFovWTup8UQ2oRu83/veN
ykxUHIjA5gyJwOo2gyQYCiwOaneG4n8IutOVHv7++f8npPfqRmh1JXOIXanbmLfyIZ7z5wZaDZsu
AGbi4sQiByBVjxfxiGqELoqqs5NBbej+5Ng+3XxvQ+SDgHxM3aAXV/0csyoqdn6HwPq25pc1eTUz
Q8YzkjVNdYPAxecuKbqrdjNnU6CDmSi4CWpJge+N7Q013d4u6HJ5jtrG2TgzhrlC97MVUxKo2+Sy
29BSKL2tAWj+7uqyyPt9VpSjpgCCiuoGZunvHa0vSwpck/5DIOv3uZOu7BxbN4bJEtD+t7iH1Q20
yWLPE/o1L9pvhDfAk+f9B4h7Hbetsmm+c8fGHrpO6Q70vC/QVwSFZd0PYHfc1L4JhgsTRCod0CKf
ch+0qCFryclPwQC4rXUjbO+VTRcFU1DfEIom10YX5RuZUPewrXXDlR5TRQbWseIGL7rWu5530H8i
WbsNaMdMkrUuDyCrABmPW6hBiPimJAPXV2iv5B+2fb9hwfEMacpaxsEJBKn6yGXSnddJPyw71ITA
DXzuR+1O3pVXYBFKi1MMDo40b37ywN3XAzlvG4NhyplbSGgBOfpWpAG424cIddJ7OS3kuNs6MAw6
pJAVk5WCWtJEb3kbvCCyvJaWtFCXQNz999NCBn0/ewxfz3r5T+sx8jPPAiiKtagFDBmbrxnEWs7c
+dEPMj/5mfhn26AMq3aLETIuDA5eFDjeKYaM0mPXdJ/vN/5355qZkDjJoHcRlTy/pRLgxxE0wzuQ
6IGJR5B3bpStcaQsu/TPtxoz0XGLCGmfBymut1JSKP/Rm4KixgG89N7K0tt6MOzbgdDs2EIp8FZC
ZTPbB6D1vESz67S7IKu7lby3pT6YmSi5bJpZ5QuKEt0ego/Oua4aHX4eu1Dyb8Cq1vmp7/BQnL/W
qoC+2Q5Rudgr4OfUDbiURR0gSPw8OqBVX6Oaso17+f3Vze6NIof8CDIBkE3jUBeK3pCw03unXzvY
bDtk8VhedQAGffDjQwrmloOiJfwcaABk430AFoL0mxDIocf5VA2f7m9H22iME0I5AwUuTU6XWIMJ
SoCeG9J84Gri1Zf7HVj8rMA8IaaR+xBTwUuPFO4+S3txdEH5dr9x21QZJ0QJXolFQUwjLe+7C48z
SDYPwNaP+SFX0iWHNhLez/t92QZinAohwjRVNOKoUwTQJ5Ul2F5yW3qJmaC6ChIsOvL79uY0rQbT
BzShyhN0IbRz3PT1JgGbKlXmTW6Fda6B6x7i4TMH/fHKUWC5zbhxFCAHGI4Fh37pMPHHyS330u1x
bfJPKgnej5BZWunHsllN5BwguS6rwXl5WmQTTmBObfeEjhxZiuTl/jTZelh+f2V7KADxYyFZdCrl
8Fa5oEjSOvtUjdna096yi0wA3QSsQR+p3gW5uvyiZ1RpbH5NMhMzh/ISHIIBvl7UbXguXa3fsnI1
nm/7dMOSc8CSJzmG0xWMa80TvGr5jOSkXnFVLKZsQuZyh2dDO87RKa+rGvIdqQ/PnSbAdI8lEKbd
2pFh26uGGZcywuOGtRMoY9oYml/e0L4bIpp81SicUrvJnyCqkHjZ9L/7O8oyLhNJx+NwUnEHylYB
KYVryRMIRdWZE/9Dyt4H/T6vV7auZXlMQJ2SBAQmwnevHp4iMR/mfdVCt+D+KGyNGxauuUtBONDS
a6gddwdX/kvcBO+3tb3M3Cub48MIidPJjU8Tcb0HMIVnZ0iV/LjfuMWgTeBcLlKSJiWvL7SvOiSf
/Nm5DlUDnS2/CMrb/U5ss7P8/moEEwSpxwh5rVM+u5BzT5HlgtbR2tzbhmBc0ZMeOrcGgg7qsyVU
Ul12neDYncDf/rzt8w3DjiHHMMS6jlOw28HJQiQ267Ovo2KdXuMKslmBeVGnKa2rviPXUg3Qq2BZ
ekQqtl+Uq+KdP0IFfNtQDOsGbVvsF60XnsIG1CFqLroTS6K1J61lJUwUHSj43cBv4ukqM+/fVIDa
g3B6LEaAZ+5/vq0D40UO4cc2DlQGGXhETPeQVHseYviWm70xE0uXOn4NR7Kk17hxhrPXoypdNGuQ
XtvXG4ZctxCT7zI/hHB6MKLUoYJMZ1GBlIv3G/PhjC59vzI1R4OntKih3rIDW/j7fshR7AvWvpX5
t2xTahhyDEE+kAEocS6H8L3ogSSFIxPS7AgxtdP9JbacFdSwZhSKN1D4aZ1TmKIaHdKlDWSzIh+i
a9vaN4yZ4q0DVcmme1IQvDpAV/oZwOc1B8xyeVLDjGPhpDXipt0TRNPrN1wCb+4Vy0ZCgYEA6SPU
QIONdIbMhNERL42jJJlQ/JYU8JNGgLmAIGt+bponE0ZHWJtDrqhG60Dmh48+GG/2YyfWOLsttmBi
0UIwAEGao4SiXTpOJwgGQyfNa9lbsEHo47YRGHeyV9SZ3zbUv3JP4+geoRVTzWsPEtv3G7bM07hr
s5LEJwgvtPkbTlXXHMOhKty3ZBygJnl/DLZult9fmTONJ0YCCEldVKIgkAQA0BCKXU3rlfjB3zNp
zESj8ThOBNRNsMqDqqGZ4gLbTtvpR5c1P4eBPi8TVoMYAuigldjzL2zIXyIvv3Cbr4YEnA50PWox
X70Yar1AV2ZN30KaLobkpBOnkOEOhQ+lO4j2TP8r9QzhOd1N4F2XjEHoDXpmBfnYuRA6uvlxwNix
L9pxekcid5Yv8DMgH5Z3i4ss6xZEAeUcVTEo7ZUaD0UxJMWbvuH9NvIJ5hunSekoxF7yJMaLCzuY
Q9n9AKNZY+iwrb5xnEhII/reHKTnjiiJ+GQXUJRlH0AP7xbAFYNZ5t/728xy6PqGWxBDPRDSQI5z
6mTwSQv+uIih3G/aciSaYDZg8pgbQvXnHEJ85qghjoM4biAPQwZgYtngkeTLea062zIOE9cmfDwf
ODTtTqot+BkSYfJTVKjh+f5QbK0bB0rqxiEbReScJglVwTLCteGskvJb1toEstGoTb1uYLj3eqg9
eYH8/otfV+m13JLt642jZGjmGqpBWOMybdlBZXg/UkFX6kNtq7x0+sqooarWJu0cOKelfhPxvycx
UJSvF99jpzyMWb9yeNgmyXAOVAIZy9GFc0CA2d7TlD/xJde8UB9tW2LDnlNnDKGXnFRXuB3TIS/B
9RojRnO/cdvXG+acN5rgbB2ck27jl6GKXCg7+v9A13ZjtsFkdQs5gThtH0AhU0NgOx7gvQKttXJV
WL7ehK4NzSRqV5TOKc4RmM/78YNwZmQbRrmC8LZsUBO8NkCgF6UmUXmNFx4f6kCGt+zytaeDrXXD
eEPNelD5qPIaSmBpQwEueTFln+6vrMUv/gO1ljtO4UNt6zT44+clNEacEAzN7LBoX9zvwvb9hvmm
gfCUL4L83Pnget3lnEXp55rlA904/UvHr0x4CBOQoQ1DeSVQLdwRXdHdUuWz7esNw80DjwDk0pdX
6NjIM0lbckxQJLatccNoOyT5Q0VqCM+lKOH6KRoGyVzhbMt2mUxuYdK4PoRayyttsuwtNIqdR4ZC
6MO2bzduXsVCrcsAqrwqAs8uLYvmyZ16sQkBzEykGsrysjn0/fLKUc2271zE5CcURx5dspqFtBwL
JlKN6niY2OhXZ+1i25QBhCwGKMa2EDXe3Z8ii49qotUGpusUNW7LxSW/gAxIPADdEUKcHVIGQCAH
OzcJ9IPf8WjvNs1aMYjlRjNRbFA7Z63uR4mnrnsmuM2gpnlaREAcuEcOIBn3B2cxaxPKJos5HjI5
yzPKlPm+JPN0xDm4kv6xNW6YdCwFqQIXRVbQ2/zY1d6wb/i4FguwNW6YNKSvkYcbXSigTwjlhW7w
AuHZjfAgk9SNCBxvkzeX11JOcj9Baf3ou+HL/Tm3bVnjHvakSB1ngEWncSp3Hcf96wV+sGOokD1s
68Iwaz1AA8kLQgm+GMQARF7XkH/sPoLoeK1I5O/7k5rgNV4lRcGnSJ45mFEIhSlAdHTBP9J8OCTD
tvQkNZndQJYBvo9SzpeyhUMUJzg3SDxtenZQE8FWKoigKy+fL5ryZ1ml7c6JV9m4/r4/qcnqliOK
NONhW5+HLn4DyWC589uNhC40Mm7j0ktY0sKROPMEWhuL2kMyr0Y5bV++/P7qJtZdA8ZvUD8+DhHq
YLsJxAhFztcKmP7uq9DIsFtethBQDaP0MQ7rJ4W3fddXX/I6fHADtY00kZo4trCqxtx1h/oMDdkv
wwhPV87QbA3SbaJANDJMOGeVS0pBsbhF9o4sGflm+84xjBfiwzFgoZG6erXuTjmpIT2r+o/3TwbL
9JuQtRJy3OmUBc1l6IgU5zjV8ObiRJdD9dhUotPNo8Pqtlth1rHsJZPPjUf9LFvAMS5dPk7eA866
EGGwPPfd4/3x2Dow/GoACeH8jkGNCE7V7QiHzCxQhZ+2Nb5M4itLmECPGKezh300g0snn3E4bMXY
U5PKDWq+oeKqbK7DCBGmieTP5VLLsu3LDRvGWQcn0SHqKqOQnoRwxZfG64uVi922iUwbHrywqJ25
ucoBDspE8OBDOWZEyn20vOu3DcFwq6mAGPXYQOc8h9N+LkeILZVlu1Znbrm/TPBaHuYxypDr9HE5
Ihaec80/pUXzOAn/1pC1+KltdxqmLHyGUoemaa56wgaCdLN4V7erFNJ/dyToH1i1WWasb5IGrxrU
yueo4CuXGlREUb/dXwJbB0a+i/YtdinSZ1faOh5891zwM2kS8ZIkY7ES8rD1YRgwbcH+i3smfaRz
LA4yTN4t9BGKZ8/3x2BZaBOhFtKi6qJ0hAfR6zcDQHG7gfgXUCEd+zJ604q12JBlqU0V0IkGnkBK
qrnGVPHjQNv4XVsA2L9i0LZpMgzaawIQIkVdcyVUvgfPZLvTY/SlTxBHuD9Ptu83bDoNvDBOo6q5
qhDOeoWaqCbK5vO2xg1blp3UwRj7OOt6QEHzGDBgEHlk7hrCyfbxxn2MVDhrej/T1zxz6mrHvSQ9
tbMC2HHb9xt2DGGhbsjjbr6kEukiFRTP4ZROK/XWltPUBJeVAcSu3BZWRkb2HA8ByCXZY1D8D1n4
tTesZff8AS9L4zydWre5erP8IpGifUoZXq7+sJrtspiZiTELa9cVkceaawekAmqVu49L6uSifA+i
OlX0hADJRu/OhJnlOh2BaOth0ZpkwBc3u9xBFn7zu8DkaOOqcPnQa3Xmssnac5UK+u8IQqy1WKBt
wQ1bzkEv00H6e75MDIgR4vffusb7KufoF+vzph1rYs2Atoceaesnj/EvRqHW6x/7slnTr7fYm6nw
CcmwFoD7OXkciqA4C0qHg9+u4bttW8kw5iGvxzwavOSxnPyvJQSydnCJH3TZfus6bNo5j1bCU7aO
DKsWrWxhGEn2BhmtLyKg12kk52HsP4P/dnP9HjUhZqC8BcVWWKuztxSRlZy8W9+qliGYqLI48GUz
sUZfcu7xYQd62tDZD2PWHr2Gp+KtBIP/NfBmd03i3HKSmFxt2skHjTs1fZSpk877aVB+duxmV7+V
E+m8D5t2rynsGTt5EzK/1WDiBlESEGj6fU3INgIgaoLOUGbR6qAe3MelZPCX0/0fNNMtpmGytWlU
hjYMgkWQIC0QEo65U0/7JEvblXiwbQGMe5q6YTNFoJ14BN2NOng6IDueEHkIZbgm3GLbVMZtTYae
NCnR7mPcZi8p0xCV0HMxg+S41ntWDRCwd4OsOd5fa9uADHPnMnIyp9fe4zAufv4CB+sGcKJmFARc
97uwrYlh6GUJBb98aN3HMHGoeIYIVBWd01xvRA1RE3lWep5qQwWmpJA76TVGEcSZzfG2emlqansq
zihoxdPkkS/RSCqhbxw5a1lBy2VkQs54GbtFXMX8mrJZvME7DpJeAoHI0qn4U9sgZL9pDUwWN9LK
AnRVRYKHltuQN5JP/JZPUFb+vK39ZXu9equHWTtnwHnWl6GJ3sQKXCkR2K0O2xpfNtarxp08q0Yy
zvSx0aiiPUwKkMhd1LTBj/vtu4tp/YlKoX/AzuA/kW7EEtMaEFWIJ7hgqRH6sLxMJUAwaQD9mxyC
L3uc6J8oa8ZdSPxrTwJ/5blt2weG0etu9rK5+X+cXUuTpSi3/UVGKCrq1PPOrOysqs56Tojur7tR
UREVX7/+LvNOsqjkGOHsxBmAsNmw2ay9VjI/jJGG8pfLDiPqMGnm/xvixLo/TIsfmvg0WhAwgEnl
3+I+HD6BUSmcro4grbMvkjYhaTOFZHbth/0jaWuktTqgr1B2OzNHBWBxjidfD6diTJZq573ARKlh
B14KF0WaD3kLSAb1FTlEhH3dNVsmRo2qqR2DrgsfNfeeRYYkYyjxhrKv8XXvf7OiZ5mRegRZ16M/
kH+HWItUyPLPfW2vS+xN25qKOmnnNrxBoAMsxAnqQPwEibn7rVsW6m/SoMx1BhBv8RvYuFqI1rA4
OeGVqXkqxiFTt92r1QSnzVAREElGwhvtKnmdp4yIa927bnK5PxCLN5hINM8RyvMZBEJTpJOHP7Kq
7qHHVuyrzw9+w4a5LWfT+lpYjm7TfsHrQyU/DY7vOXLnGjJPbqiBCpez8FE5XixTAsrV+FAgLtkn
Ahb8hguDhkmhK9+5VkWB2g8IaKZDkfyza/pNZFini9mlHqgx09edlgUAo/ti5wuBCQVTHembkhP9
qJvxDyHz4nuGCrtv+z7dcF7gPkdeJBA5TPmYi6OOeJd6y75n28CEgoET0Ee9XhLeuHb4kQmkFEu3
2rr8Wla9SWo2TnGnKlDsX13wF/Qpa8L6L9IDHLtvatZu3+w9i6pDj/YtpmYRLaqVVnrARbr7EH6B
yWnmNo7qSi9H8610g9OE5/NLWO4NkkxCM5noUjAlnSuoFJc/wEMbpMhvRBvwNdvUG/4qJomZH1sO
nUTkQoP1OSMroR1zf+YtcbyJ/nLnMR5ahm93k1oGx7j1Z/fARKHO2SZTuKUPEwSWx1PYjawcwTfS
FOP3JY+AKYhr5ylRct+pa8LASCJGRy1gSsObIehwXmHtkKnZ9zIfeIbrSlZ5Mct8NN/lCPLYIh+h
NOlCCEBuYJ3Wlt4JJU0wmAJbXIRYmD5WlXeBeNJhlqELzu34aeGI7Ipeb7wO2DoyIm7h904Ylyq8
uip8XAPGeA1Uh/rR6+vjdhhkOe9NWjM9SwFVg0Q98ASKUGQ4r8C2OVqei2BnpOX5v24as0+7eW6m
BAmBCQAi3FMynjpON57vu4bF8V6j/jebEtIjSnW9GB+RNW7SUcOti2yrhM5mBsOrZQGKE5Tajo9K
xGe8YnUFYKmCvgRN/NROACntG4Nxh57DbKZJ73cXcP5MKDFEYdjuUMsEis3RKPsQQgmXoBqLJJ1z
5JlO/SK2qjwtBjBRYnOAstKQd+FVlEWbzkBO/Bcigflt19SYCDHutRziNJF6kD1a78bg0fURrd9v
3GJeEwgmFPSqeV5DDzsgyRUacp85A230qg8YdcFDnzT5Rk+WzdXEgul2gDCJU4yPgdt8pOAOOYoR
qIlMzGrjrc9mhvX/N35A5qHzoajTX1TffJhLBBZLq3bmpE3Fz0o4kHhevOimuuQj0b26LY7QG5uq
bW7Ir1++6nd4tMncW8wQE6HYoxjztO76XH7ww6Bp9p3QruHLrKhCWWQNJigM/xUi5McMf+wLjVzD
g+NcrtrtigGiRefmSBgkrK/Er0b25f5Sfd+8vokJE9XMhqjsw2ueO0N8CJzoUxg7zj4D+yYWTIL4
rihJEF75vOD9sMlI9VR6eKjc9/WrA75ZnHMVhrylvH0gi6igzYQUS0gQadxv/f0F5JtwMKbLvJob
GuXpq4oHqjcmmdI2II9N707NhonfPysRo/86hrxXSHwQ1DO5IYpaghCFpJQuLC1iiEl4y07knG8y
nIEXD4plqhAP1NEhKqrz51nU+9apbyLEmK5qN2RgbRZCjdXBbRuafPGHyiFbj+m2hWp4cxwrB/g8
jipVCkqfNB7GT6803vdNbWvdcOKxQ41803N6pdA+Z5eaddkFAit0S+HLtpQMP85LLE3Hz+mVh4jn
dIANgrbV12hBtciuEZggsXzVi1s8jWWEt0mhF/8ILuctbez3DzTfhIQpmmk+5AV9DRvBNzdA3Zv2
0FtVZfs3mB6W6ODM7rL19P2Kp/o9HvZNxc8xQZYxTjx6Heu5rVKFKrYynaaBQh0hGbP6CKz18qlo
mjhOZ67CoE/HIhhPToMFfvHreB4/Re0U/FerkKgjvhIw43CZ5h/Kq13xB0MF6Q+OgMgHUeqiECDN
JPwzr/pKnkRTJOyKIpjiO8lpXH92G5/+LUF/WZ8DcGf9QOIk/4OpOptSL/d8DSVD0uuPDlj6f9Cx
j4bDItlcpDqjfpICKON2T8OSSX4aJQAzcUppTUOa8rAm/KhoL3JcGZushaJICZQx0PC5A2DlFWMJ
sue5T7TwUZI9ajCtUxQjR+oUF1NVvwSLVskLqGCRwxkrFeWHKlji7kCgfaawwKAue9BdjjwP/mBl
Cp674SMo+/B3JVz/8yIgPfIRJY6I3GolCv2ivMGP/wiED+iQRzWbnucF1WU/otqJ8iNAyeDRJ/XU
+4corqe/ZQ6K07HO1bcsi3n2MFZ0hIRwWLflgTAHnGgDqPerQ+UMWh+XOMtzDbVqKr6UESjHDjqO
M3Iq3cyLD1FQBf1GYYrF3UwiOyYW0IFElF4ZKPY/MnDZsH4SD024Jdpm68DYtCE1p1s37ug1x1gP
HWIYeoxB19xPxZgd93n0ule9OdwCiDK2XjvS6ypqEKuhPzYrBcm+xv1fG5ceWAoDWeqLAArnMFKk
XEbq74q8/NjYq1nga1FMIb0KLV7GiPIgjcLKPfpR227F2JYd2wQDzr0D0p84otfA5d/yHCjM0Am2
5L1t5jW2axHIbMFhoy+5Q8tveRU4TwQI3B9hotyNJWo59k0gICmzohbLGF1HmlxZv26mJAkDL83A
jxh2pXJ2xae+SVvHhqIGP6gbXYUAz0zsRMtjTTdRYpaZMkVdZSmHKV7C6BqDTvLQtQC55TJnp55A
Bej+Uo2xJN85DEw0IFT5EpCko4sgmL7EDhlP3Tj37k+3xSG3cqRPqIM5Z8Iv3L/v92hZWyYuMFas
jCjir/+fsrW4Pci2WABsbRtejTxwMvo+D6EV7Lr+kQSgxMhGtZV+t9nD9OsBoOWOcf7gjqNQaUC7
9vvMAn1KQmhC358eWx+GeysoKkveZRgCpQBDScnAVIH7LeBWuyDovinuqhbVF2po4+vcIadK8apD
nh2wxWUbKCKbEQz/5q7OdNFPybVr5f/cGWWj0YiKg/vTY2ncxAbOjqTh1Lm4+CeeHLM0V6EIj6Kd
pv7Tvh5WT3lzMuiK534eobL/NQwes+CzQ5Gf2te4cadyGV3joCW+gty6zA+KolbuUAAAt/Hga1k9
JhQQeMOgDR0XHy+Z85WsyewVRgeK0H1Zbd/EAqIQo0sCiH5fXjNHmiOVCnBMn+5O+vsm55zWblKC
SGVEvQc0ssFtqlJJ0MU+ExhOHKMIk44eGR/npnvSCbI62ML74/3GbfNveC9TkGbram98rEr6U07N
cJg5jja/FXxLlc9ytpnEcyCwdRu8XCS3fJ0dV4yfxkSy55nXxyLbhK/a/MxwYqqhcxZB5PFW4bqQ
UqixHRxwCuyzgYkARAKtJtqT+qKjlfCao/WolB932cCEAHa48jsDuExuyN35KdNQya1q6h1L0JNu
fL/FzCboT/JCiayJPfBoZ4EaD5riia24FLEmQXFunWDY0gu12MEE/rlaKuh6Y/mnORiqU0h1yA81
Hhk2cjy2gaz/v9nscr+ckHGc5QPE4juA5yp15qhyOBYRKiTvm8M2gvX/N12Mi9eoZAniG7TW6em1
9DIh9GVf46YzJ7JHMYyTPaECPHwSC0s+NcXS74LnoDbl108ngJkFWVJiN9U9JNAJijyOkbPFvGOb
GCMtQiRSLrizBrdXklzpU34dMroRAdsaN/x3rdVlyZT4eTrT8N8AKoynEox2x13TbsL7clSKxF3b
BTeNEOKpkzGYKPsOzJT7mjeO4HgiLlghXj+e+N9Q4q8OdTV2+5zXBPi5STOPLEsa5MVBITyXlU7n
qCOnRul51/uWb2L7OlT5DwDLNNg90QVklqsU6bqv92fH4rMmpRziZ9KCw6e5kbB5gO6491XEs74M
dIWk7utiXVVvfJbLnAiQBDU3sLG7RyQfkpSORXuYSoSk97uwHGMmwG/kLhjL+6C5dR6oY7TL2iPk
0djPPmzDQ59Vzuf7/VgcISC/DqUi0dyhEK+5CdV8HBk4HAt/Mxq1mcJwYSGhL8tJ0dzkSmIiFe4c
QoL7rU12KiH7JoRv7EsloqngUHmE5p1eX7f6cdh3FTDhetLz5wghKH8QpVMfaCivSHDuPOR/g+sl
OmojQuBnINJ8joVOIEy25PueMH1T4dQV3sx7AR8LCAiaZqr/nNvNkhrLqjHVTSuQDDmt7LE6E5d+
Q0F1/99QjX2xb//8DbKXF0uWC8/F3rBqapYgYO3JZoLF9vHr/2+81+38kkSdRuuyRlaClU54aQZo
q+3yKBOmR2UVApTuz3nqBt5/HKiQz4NX0Y3ozbIvmCi9IPIodKCd8raiNQS4MhgWD2/jp22+Cdv8
GF7LK460Sq3aWzWFI0AauKFmwmk3bGvJqJgYPVXKHFQHY/6Uo4jzrIaOnnLEiykYEZoDsAL9Ebi9
8GmINwGglvH8BtyLCmfMl6C8iVL+jwDxe0oGFAfft7bFHiZuj/mLHvuqwWKqVB8eYo39gdeo9auS
/k9f44Zzvx/bIIybMSQCqLMs8Dgd1NCs6ggLo1S3y3S9377llcUE8YHCN45K4uZP0JIPb0EXrdv1
RxZkf2rJnc9DvlNd3jcBfXwZSumCvvGGMKB4kmySXyAzQfbhTnxTppQ5tEGVll+CE9CPgaZs8g/t
uEWtbDnQTDjfyPqmAvFReZPT4t/GqqUf8yTsXgiRW8TpNkMbBzIqgcagyd3yFjv5s5K4cTSlR873
rWxr3HBt6Szap7VX3lCfKj9AM0s8DHwfask3AX1zSRekSkd9HV0kDJQOX4Cc3wqpLduGieSrwqTI
XVcNF4oiP4hr38QQPApPf4IA883pnbQUW5XZFiObiD5W+HhwLLW+zosm3xTAieUaWGQ/UJ/t/Hvf
ELY+DHdmqsMOO7Qa2ITxzJqsf+nr+GNUbp4TFkubqL6YQ0UJalnixt1JXWkJmgXFUORy//Ntra/D
enOE4hlvWPrRGW60z7pjBfHTy7ASBO5rfe31TesSLJugso70LZdIfwSDak4EkL6drRt3YpnQSbXh
jIpEpAArH3yM21hK27wYzqsTv+F9P+a4e4BGOS8xL6uo9/1psRw1vzG7NU0zDlOf3+YlqNjjGCZl
yYBQm4AfOOjWEdI98KXcDPIsR8KrjtMbM6CEqOtBlzhe1lBDcvphZQnsoupjC22cvtd/3h+WZc5M
LF+eB8yjSaSvxCnq/ix9AEUuyehq/v1+B5Z5M8F8IGH3mli4MDiNgi+vz0QUOuKneQrd24Iy9H0L
y4T1aRoXboPIBpwgUK5EnKGOCYD3O1tfR/fGGoiGu8BdmL7qSTsBgNLgXEUqLZs3zGDZkUw035jX
HZ7ip+GmigZwdeYM8wk0u9PVc0EJdt8Stj4MxwaYlWWEFvPtNfYTCglTQBn+6WS381JlgvqQKs10
50/DJSh6B2//U7nUxzByPbXTDORXM3QDJdVQl8N1FvSnWrlQ252cur6J5pMN44MbRz3yaQV5fg28
FVFPBWHuhgFsvmakvTTIAXlbLMMNd7ciHXtwEALBnO9qnZh4Ppm1MeAwIb5/5NnPrgX997pV3F87
7386MdF8eHIqYj8Mp9srPH0GOfAhUoO/C2lKfqN2I6SIs9jTV+p5kBiWKlhS4EP5130fbzivy5Z6
DJasusbB8peuk/6Q6WzfksRD/a9LclxE45dJN92EGL8TKscUEqMb1ePv753EBO7xpa66EgmEa+es
QGivYE4auHN58hvwYYf9oOiGY72/NxATxafAcRGKXAC2H7H8kfMk/yPOuin11U4KSJIYvgtlms6p
oM9wyyfQVQPvful7kIztM7ERWs86mmLlN9NNTeuLEKRnT4WDdNr91m12MB03EbxD6m+46bL8rAiN
Ug5w04VN6imEvvcGdsbiYyaOj4V4iqhzZ7lRkEEeOapYTknRbKTc3w8niInjY8GUBSGUH65qQJWn
IPowD+4zqC4uMePPE6g07k+VbRBGaK2zHEKCXTmhNBq1bi4PsMeprcczW+OGI/OyKaMl596jmwN4
EM00hVT1lpFtjRuOrPAK6vmZo6/Vil4DJ7Z7CIfu733Tsnb6Jn7owCymtBsMN16j0u0CSXLmPYYc
oOiNt3Xb1/u/dpDjTTqLxnC8xU21LAfuFjo8IrXZboRxtvYN70URTO8N5TzCe/HSx6vpi252XgqI
iegioJAJB6ZxunDot/BGdOfQ2by8Wrw3NrzXrSFbkXVkvLmZVBfZzfETCHHA+uWx4pj5mwIMlin6
Ddc1RHmn3GFEBTIg6ZponkZ0q3zLskGbWC6p68ivwQd/6wLuPpJB5x90jxtlu+xMDRET0EVUpj3i
uLjcF5B7GqPCPdbj/NcuBzChXKL3mA/MF567NYoAFijXQ2iIuE+hO3rNljKFxdImekstGnIOQz/e
UHD7TLP441rjRqr6q+NuyTLZjLz+/8aRQXWCMvNAYKkOq76aRh7QjcItWof38yzgEf61dReKI0UD
7hOkAMMTiFCgPYiNeorOSEe9LIQdlqjet1GbUqJj147NrEZ9i8VUfhAS+YNxnP2drRvnMdaSrLox
m266AQkKXuvEGZwoWyhxmzOYHu3nXev4U3+TcZwcVipFcBf0hzCPXu6vVksHJpCr6wHxRf1cd0Od
bPmRlwJyLW1JoV/QbzEpWtaqSfI2Ou0k59HlT9LhP7lA1QFuIMm10dF46XOlz/dHYuvGOI87UEFq
D25wc0HJdZOFR792VMfHvAD2vZGoAtqIkRIs0d+xmsQEd1WBz8IsxAEkgPeNHpUulj/cZpiSFHmM
ojxIcC05aRVX7CSjRBefHDYhz31/lDZ7rf+/8cqAijaXXI23ql6rgQRU3VlTfa1VVW/crmw9GH7P
/VxG0MrGAycPypd4ApZjrKvmNAgGCsP7o7DZyvB+4jeEjAP2+FFW9ZEx/aeENvG5U/FThrvdxkgs
O5jJBoeQj4EXQw43FKboD+BVGoZ0aVq1LwlATAhYAJK5OYAC741RKHZVvuJgwN+6h9qmyPB81CUA
u56N3a1qQe0olyG7vMaBEL3kTwsYGe9bwmJtEwKGS9eEDHsIa8fIWEJXTrQn4cTFMUTl9MYWaetj
PQPerFmZzZkOl6W75ckgP5As+Th70DTbVrqwdWC4vsgpymESAoxHp/lPRpP6Eg5xeRgoAPn358li
DhMAFoBvxZHgGbtByyw/sbjX56oBWALcmP5hJNM+5CIxOeBU4cpkyrsOLDK9c+iqLj7poStvbQMy
5vtDsRy9JhOccEIVqUb3tyoeyEH1S3lkAU53OunlEHX0lqmWn5L1r/sdWvwwNLxdtpFTB0nZ3QIf
1X8kIt9IPmwVedgMQ35dXBovEL1w6/HGV30WOVZlSgMYhufeeAoHxU/7BmGc8zroR0aaNaWF8qVj
7oKEKuTFFhjKNgrD20k5NE49E33NkTZ7Ik3cXVHrpE8eRKU/+rgOvtwfhcX2JmIsniaZi0TPj2M3
p7qWj6tSJR+GL7XSB0+Kz6gA+3i/K4vVTXa4WTgkG8IeR3HPvyEbOB/80NmH3CAmeAwvE8uE2rLu
xltRpxyiyOmQ7ISHExM3lkvhl0zOyFHXPDqrOQovS7v3+m0Cx9zC9ctB5dit3LosU7Xm7vO1RGLf
vK/2eLPbjjkrWI7k8W2mQfcHCz28vU55eN3XuuHLVdN47TSut5t4hlkVJr5eRaPut27ZyH9DiUUs
6KqswMRzQEKqAi8CrAG3+jRn/9zvwbYqDTfOmXKdgi/LIwOdtFjcJZ1WGpL7jds+3/DiWQ5VNGQz
JgfzH0J2qWxPVYmyrTID9/b9PiwDMLFiNCTM08ybXl/L2AppdDznx762jYN6lkBKuCobbqJBWBaP
LQXVQvS/fY0bh3Q8+rnTCDLc3AhXmTaaltMs3K0N1DYt68b6ZtVztrR8nhWm/rV0GoXOGaQIt9Qa
ba2vBn/TOjb+wC1yNd/GDGqNEAqM0ln5/96fGMve76+dvmkcaUpk4OSKjyejKg4k94rLXHfOQbm0
/4Ya1H1VL+Q3xFhOPB7HIzqCdgoHnWYXXf1pJ8KcmJAx2UoOkissSexrChrdinzb1myyuJZv+G03
VxHog2p8O8gE6CkefMhCxRlWf1Qn+zKLJmSsAggG9VerIaT0+iOJWuw8BXLg9+1sGYKJDyNN1dWI
G+abUtFLBWIZsFkm2aHuNvlkLTdTEyQmm8nDwx4Su13Cf5KAy79YW3vdUbMyBicbhAyuQC1HCwqm
pwWVJIm/JWVvG5vh3G4ANl7G2/mi8ZJ/cMfYP8xOMRyHcLOmx+KDJnIsqHvmtILkePUbsp854RWq
5TGJ941ja30d2BsnjF23LvpymQFA8NgREttZf/Ljniyn++1bnNyEi0mnK2NRe/MF3IHPcZNfVwZ6
OoA5cGZbGuG2PoyzeY5l2PiOwgyxBABxFCb9iBG3fArE8Glg+HF/KKtN38l/mGRwioCQt+6S+ZI3
UZQGjfvXPPjOkwyq+qEpcO1q4KEbfVniVWK4vYBMWJKAH+QCaobnlXR2fc/hSA3KKDitmih9v1Xu
buvKOLx153mz49P50ilxIo73rKAbszKv6zx8WQuW+3Yf3puYILNgzEEJMIfzhcXwlrno82NbjBtT
ZnFFE1ZGVCfmDPp5Kz6U+YeO+T05Vzxqj5PHm/FyfxFY/MXki+N+MnTQB3I+BHHJz1B1+xfR+D5s
IvkNVFYsyxJAz/aDCvF6jbP8O+hQtogeLcvXMzyd1WDABnuVn6UuiNuC8CXXwKxrdVsRisuUbRTP
WJzRpIcjoRi6RvvQIJJ4ZIur8FH2wWOu8ZLheOxw3wq2TgyPJ62YW6dzsEYVpD/y6csox6Nowg/b
bmEzNPl1Y5xBsT6FofQuyqc/aY5rSuQDcHH/+21r1XBvGXgAZMnWu8RVjcoNN09aEPPi/Tk8hE6S
7cPqEhNhRkOEPVwCaZlD8JFU9GVptrzNsppMVFlQKFpPyu+vXTEdAyFe1sfmIPm7TKofEdknh4my
q1+NgAqOppbT0F6rAW+SagS1zsqge98IlqjBxJNBdsAbO3ABXEU1ngnkZ7uFfqZCnPMCl4B8+FTF
9aOzDOd93a1r+c1Jy1nlcN41BJisGQCwFfTHJDlI3/kxT8vzuts22HmjvQ9yJuJMTL1uYyaLK/FQ
ecfy7J+IFFs3Vot7uOv/b0ZDo3mc/MbDVtUk/mfGePTsgMdkw79trRv+rTUI3YO5qp6AvvxEvGj4
npRD8P2+IV5pJN85yE01UT6wTjRtVj0p4V1IuCqGT3gtfi2TiGGOICte4g71EUhFtccx7g+T7v6e
5olcp2HzMdmyB5hoNEHI4kQIjp6EiPgXkmtyYLUHPG5T+xuQEFsXxtGOIjruMs6cD6Lqh4Ma1xx3
DM763o2K0/3JfH8n9kxM2gzhDppIWj5BLLVLUQCOJGfTQiIGmz0/LhEDP8y+noy9gEdJ0tIo40+5
1H+Tbpl/IG84H+uK/5zGed5IBby/r2Eb/nVdqy5EhYNTVBhPfVRiOOkQ7wHxhOKZPkTCZKB8n3SL
Z1LQQQcl11mSiA/cW7KXnKEGdFxG/5g1+T/3p+z90M4zkWvgaZ2K2Jkq6KyR4il2QXCFeqnSP9fl
SH/yQclPbe+Hj07kDlt5mvfXnGci2kaukScLYvGhyobuIpyiQCF8FR4hArpvWXsmlI33tInqnvAn
ZChd4HjAsxYjvkgTsvPpxjOhbNxBMi5zcvFUCSS0wHAsDx0q7i9IthQbPCU2zzFiANIHYnSrEM/D
ZR9fuIhuyDkhw94W7NTU9OX+ErCZw9gCdNgwt3EZrN+J5Kz8pfubZ8FDWABecr8Hi8eYoDY9uWWS
eE355BJkP/LE0SfAkPN1L/AOAEP5/qkuGh1vHKPvHw2eCXObi3byXDCRPVX+BNQxlQJ8ZIPX0vhy
fzwWu5j8dLTjMb6aiieezw5uqXiWrWhCskNbyuQBqGJvK3dnm7n1C96cocHUJksHV3kCZQB6AdSc
Ty8dXttAIugX/pPnEofsgh56prppLItE8Z6BoDAn0AMAw49/KD3x+f6cWVZZvBrrzUhUJSavL3LU
5okQ8aySKIeJ5fRX0+4UyPBiIySYipKiylNUV1DI34ZOTggHo60Xbdv3G8F+NcURCExqzM7oyY9E
NByZtuBzE2ye9rZla3h7zsMSohghKIM4qlaBZBgOfuVugXtta9bwchF1XlaCKuIq2uznKlkos+Es
+gFC0VtVW5YBmNi3ruVcOFXUwMQZ8/7S8+DQY9NHYt/Tlmfi36CuErE59ssrHehPL5BNKorsy/31
aZkfE/iWTxNIg0BCcSWuPhE6XEWRP8d1fJUkvt7v4vVS9XtU6f2Gf8N5LgnO2Q8C6nsgagZZWt58
YGEhUsT9U9qiiC7T7VMByjHgZ7eIDCxL10TEkaVufN6vzKM5pJ1fVkIe2TTR54QE/94fmc3yhnPH
RQMITKHK61yO630FRLxNuY/e3zPxcKDikXgNTPD5CLiLGwKt5LpgDPs+3fBrADSjwSleJ4ct+QeI
woaX2t3HhOGZTGY8XzI9QasHpK8UtckaiiUAkUE6I5vUuBH12ibf8GyIv+L+Ab1FzI+CEtXrDcHD
Kto1PyYKTpReVkB1Da3TfkXxCfCLb1frWZamCYCLqy6bYpdgy+CAiaUA9CwHmQ/doRk3lcAsnm3q
nLqe01Y1JHRwqybl51Ej1VSELwXAlUW5hRWy2MAEvkFSpx+Fk2EclVjmFBEhzs5N4Lhtltb/35yd
nWhJRrDfYQRNN6ZxifM/WB9IoDm/pVhn68Nw4QoSKQsKttAHpQIsGwv7Byyz7KiTkJ73LSXjfFad
k+clV+hCLFH4iFpYemsAgNkXlZmYNpQwDKhrT5xLUJcvOSGHOGJfpQhvDUB090dgmyTjiO4KWbbx
WGIEXQV8Ql7z4QQ2tfBYxDM77uvDcOegS/ywb4IahuAs+l+VBb66QE4zHI/gJx7VYVc3JrqNdLSt
I5phKIxi3+sS/T0G/e8fIVC7GxuTZbZMmrPSa2TrlLl79rLw6g/60Kr66GVbYC2Lz5kUZ6U/Mg3Z
V/esaHclHRJjTuxHG1awNb5uJm9cLq4CvHb5AtMTB5Ai4jmYTYs821en5/2GZXNJ5gUEU0OkRBq/
d1CnhyqynR+/DurNxwc9VaIW83zW8ZBObX+RmdjIiNpsavgwK9uQdVBcyVIgj8BQQdz/tBhAOsbz
dmPZ2KbeOJEdKE76gFgu55qr4xK4B6htb3y9rWnDf3UlgNKBrNq58sV5mrrbrPrTfX+ynDKh4baV
37O4bZfl7Mvp4iwfuq486bxO62Hft5v4NIDTSDtWMGpIu3PuRRcVbZFpWabFxKMFORWF9NVyLhiw
m+RHQreUjV4r498JeU002kD6jMcKxpyKc3IC0XkK7vCHIuVHJzyMG4G1ZVGaoLSQgUQocfVyZkn/
ORydz6Efnn2n3Uj4WUxrotKSmAFy4rTL2Z3kZXLHC+i/H7KuSkVbbdy9bSMwPLbpJ8KyTi5nSv3g
6IBO8dBMYIOuRbBVG29JJZh0ZqqskkBlCbqQ0LQO8iI/QduTnTo/7k5AIf/0SMk3XvhsC8pwYYjD
ZVkVYq0O+XyigwKYfWt3sBnDcOFgiCXkJJvlrMCefVomVl6aCM9hpHVYOnEmN/zZNgTDn/EA4+be
vGAPXb4IfzglUmys1gS78DsuYcLUAnCaDbRcD3i58OJREql/5GBcOkCEjT9zKH7Ile4VEtHPWemL
DQSPZYWZXGcyp1HsZg56dSGeiByi90wBgTkt3pZ+omWBmXRnfTyDFTca5jMqZZFp5d6xbpu0dqPT
WAWfQQqwEblYLGMyn7Fs4BkLuHcWRdGkHefLZSjwJnd/H7e1vs7fm7OzF0HJEdzh9JmGH3M/fqPd
RvBoWbkmmA1Xsgr0tyEsEEr5XTnR2ZvwapX5L1VWbdDl2fowjmel+xi32QBS3C0/1E5xhvxhmgTz
tzrJN8Js2wQZvh0nxehVKlvOkvGLG/uf+izc8DnbGjV82616oQmnWEH8S+mC49V9iPKNHdb22YY/
k2ZGCrVY411ZowKUVuN88vCie3/VWJ5RfgOw1aGohrkklxW/BD7lzywfrqTt/wSA5dnXwUPRjMf7
XVlMbCLZIsiiEVDQzWc/FyxVFSqFFu+UjcmpJOF/9/uwTBZZXfyNE6BmJGvR4owEocz/ByXXlqQz
Qqd9oYyJVwNlZ4E0Z+ueQS77Fw+hRrD0/rixiCzbkElulrRlGMZzNJ9BvehBEz0oPs9F96MXuDnn
jhhSPD6W+xaVCV0LqgpC1UnmnlnfOm5aSSfOHxZe9u3GurJ4hMl2Rh2elfEgvDPI37wHuT7Oxy3P
T17oVxvbks3Whj+jUs8v6OS6ZySRnBTCVvFlkONWAGhr3XDpnHezjNmCGRoadiJLPv0F+rPw6751
aji1qIe5C123xF15jJ2nmE0lghpwdd9v3jL7JhgtB/VGEjJMTeUieacaVl94EnnpwDZXq62LdUN5
42lz5kwNpFjcs4C6BVQtX6A6+WetdmY3TSwayn1AcuJ3uGeqmHykCMXmQz303RZw12JeE46maTX7
uI/gTKPd/3F2JU1y6sz2FxEhhBBiWwNtu9pT23ewN4Svry+IeRJC/Pp38Ldpy63iBbuKWkhoSCmV
efIcrfs3I0iR0tdQz4yO0T34NiaNo/AZjOIUGyhANZYBN+LrlYP45P4KOw5TG4qmQS9XazWjdQCP
R1z9yf9srM+akz8jPnW/G9c0WdeyLtquhvotVrkk3za+JahOydOxti371VTEeOJjk5aosDy3PhSm
IqmWndZd+9Oy31FoXeu6RusVEJOZX37OcjhcQ3eQccC3EWhr7+U1H6SfrB3SpnNVedeBBvn1/uw4
vt8GofVlPUBwiuPtpnHrU4GiEEa3B4/pjjHx+TYCTY51IQHwJ4mkMXnNimX8Fg60zXe2qGPv2Bi0
NghCsGd64kZjE//ZtsPcn/wxiD/cnyBX85tlPDuAAHCbdFdU8W1Usf+NMpVB12y/edf8b/8/a554
sgdStYhuzNdcvZnIpJqkUJQsyeRT4FiPjWIb3bNuFAdvURzq6KZIR1UCYjaoqY0NpzshANcwLANG
iItCWbwQt9Lwp00y81y3sk8G1nc7nrurB8uMyTTHqSn7LSK4hfgbUIL1k+Svg3o42oVly0AiKxGF
ubhlJMtBYodSnTAQ6gouw2O1wL4tWFpPA2i2uqB7ZXwUchTdG1kO/8wruy3Fnqv98oYlNpxMlyKv
0gXKzHVZ0E+MR2AurjoA747sJGKTnHGQ+pGmluImB0AiGTJEYZXxnbfTy4tMbOgY7YcCCvEkSFJk
R00tyGuq1LulkdGhwAtQ2r/agV5Qbl83TN/SEHIQokJQlmIvXe/Pzcu3JfkNLOZJvfiLHySKddAR
xVna+/UFLF5vp7JND904xEaHEdTzo7ZU4MbhoJMnaR3+OcwDfdcUB6u9iI0OG3tdTbFUQbLJJv+8
joEb3jmuX47uEBsWJifWqrnS880UAM8LD0Q9ahEJiqLXB+Jz+VrPo3iri/njMIp/j62LZdi6Ml0L
F4Mm0KToTrJW9Mq6hSR6aPKHMCqibGdtXLZn+dt8QvTTq0SQ6LL9XjIIQUNxZy9A6WjcRomJNmPT
FObLDbS55fA0QuEqy05BCUaMHfNz9WA52zJiQZ7m5XJjs4JovEk7vp4rM+xJmjjM28aFjWGlyqHU
68NYty0qP0DZQ/M26fDj/kK7OrDMm8RlOeswjW6QV8oSQ+GgMtOC5NTr9rhiXF1s/z+7SWk8Au8Z
tUFCctVDwwzYlMpEcM5qsxOJdK3C9v+zHhTkasq0JBAtFx6WFpHPmNwqvxqa/47NknVZGzIvRYwy
yEQFSFGNKV4LouzbWz7syje6Zsm6rTMW+n6N4gbc1gVEoeeyTgBn/ivHbXQ9NgjLpmkeBZyMeJlk
giEaTFcGx8zLwpSffJRceTvHlWsxLItuu6hYSQnHhvFGfUlrxOp91Gt8OzQIGxEGZOQyFDgzbr3o
HjVy8h/NMISntfKzP4/1YJl0GyGiUw8iuqUF/zrOEBFK27I8rQFwsvd72Gzr93A9sYFhI1OcDQNO
U8L0x01n+bIh56JKf8wX+tf9PhyrYAPDpC5ilBZU4gYQQ/pKr6N3i1ahd5yClyNiYCL71eB8bwJb
GcWNSng3nJaOQiKYcHppxgBpONHE5xx+286+dQ1l+/+ZdTNOKNJM9XKDKOtSoN516mcw5hi+HNux
NhwsnctmEKTSt1IOYXcWSJ7fihRA1Z32HaZtc6IxqLLOYZn9z9VvcXe/9dfwa7wexHkSGxPWRoUf
kXp78DL6LROr/z6FePrOc8719ZY9I/GJx3+EcIkw9WOqPHMt42C5eqKrjvVgA8KyePJEBuW9JBg8
PKbloi+IHH5KszZODlmDDQrLuEgZhWpwokz4tQ7z4FTMjdjZn44JstFgnFeTqVYW3TIaxOIM+eC2
Qv13ofRpUOsUHhzDdpo8M4N+XQR4ltYtMokj8Mwl5P2G6iDPM7E1Lk2vQG/bR5CIBDdVeNJ06uUF
rIfo79gaWGaMxFctWT2ED+Mcy+laN15bf487EvA90IHjXOXWLQ1NgVwYaXByVxP0URv+aFb+YZSe
OHlFfOw1Z2PC0iDm8TwsmBakvqvzGCM6liPvebk/S67NZF3S5eIhGFZu8ee+QymrGSFiWmclDryN
w+BYH5ZFZyjQQUwshdboBrhJe1NdxshUr7x+lzbfsRQ2FgwKhWaGaJt5MJP/Xg7V09gqCAEFNxEN
exvKMVU2GExlqMkpo3S+jShmu2QTdEB/SqbO3kHmeWIDwnTXeiWLRnLLal59YT3z55MHWfBjiuzE
JjprZwnQn1+B15CCNehkmmmR71dF+r0cpeOitlFhJFMTI0OHF+OISjnw/oHhLMjbVz0P1LUIaPWq
I2L++/6+2jykF/ya0LLwFmVfhRg0ufVcBE+iQ/mfCnBKkRQS25la+KmFGsQ58KdjsWTyG9lZqlGS
Zwa8Xspp/EBQeop+UOUw5s1BXXhiC2KCXh8M6cwLbyoH3QIqm9PLVM7RznHiWiDb3v06aqci5jfS
s/YPIK8/8QKNZ9u73sRgrMjng6h9YgPKWBcuPcrV0NcCco8/eENj/iodfQCFcECK8Zh+K7FxZRJs
NSU4OvkNlcfFyehmfAgz8Kvd32Xbbnphl9nQMjOXWk/C47dNrIGSjr8ZamQY7zfuOFNscBlZghzi
7y2/6WBiV7y1B5CaTySZg4NFzMSGlmnZdVU4r2BbjrYMrwprVpwiNuwNwTU/29Ce+QlsWf0VtyC/
Sby/UBpXe6+HIDvoSTHLxqm31vnqQ+y5bSR4MZc+rKt3YpraficB7loB6xKnBahhgkGFSZqG1S0r
2vmVjiV9G1Z0D7jkmiHrqQ3JAJ6SrOI3VLpB6qAviZGXAlV/hwLvEAT8dQXGXIEdqy7JjZdz8ape
FoQZmVTF2zkXfC+o6RqEdYkr3kY4ZiW/tUbGp7LDeRHNB+mliI0oMwXUt3IUud5GTfUPCvVNgH7S
mBwL2NjQsTQEo1SdefNNxiNAm60G2s7sBpUdW8iGja2zNjruMlQcQ8n1NEK9+ExN8BUiTsuOL+7q
wfLFRejnvEC97I3pvLxwCrHJdLtRgzoQhxK8xJbLhFg4+I5rVW51PuPbsQP3X9gepLomNnJMQUYX
hDVjeJOLEJd0HsY/TJ2bq0bIYMfLdGxQmwDNhArqvGmJqgwQHrTjGuDNDpnb++e0q3HLhFk/THVF
pL6NfCr7U6tEoc5FP1eHsn/EZkCDT1QpWa+Y/bEN3/SeXs9hcLCslNjcZyReAtF0LLz1gTeeasQ3
rkFU7umbO+bGRo4BFAheuFmEN4qg3lsTT/JRhOzp0MTbWDFZDSRYRIaJ2TBpxIzV4xzpPeoVh13Z
KLFs7fVC22bb9AqlYT3JsluMPPvZX5qDB6cNFQOFbY5SYQ6XuJX/0hI8Sivfra93DWD7/9nl2w9x
2iGURBNWQoU2M1WbpENAECIbDsZXf0OI0bCZ42mrduqj8g8qWl2c19mQvWeVwyO1AWKjZO1YDTko
lDroYKN46G2bq+qLCaZPA8kjCG8V9c4x6tqplhW36RCBaoywG4XsPIqf9EqD15HsmLwe263WTVwP
9azSmq63mml4WeBBj7w3gSd2K8RcI7Bu4V6wYFrSgd1SL4pG3DV+yM8VRFA/HhqAjRcr2WiqIiME
sU8Zf4ZMpvoXToSKd45Rx3a16cv8SsoQyBJyW8cRoslZ/dT2U3qizXKo1pPYaLEeEsPCdJN/U3U8
/w3lBn4Kl0ju1SE7pt8Gi/VNxQQN/RWeVqP6S9YBLHvpwIRcH7vEbKzYJssxFXUX3hhQGiYCK880
HiyQJDZUTAY8rNoxxeaBSZ1QCligCHCeP/pxdUwJnvxkI3p2HrV5Fg8TWD8QYBjX7gQMEVgRZ54H
/jEL8y0ThnhuUEbe7N/EiNh8iwD0qQmOPsdsdUyGqo8wNxW7qXljRFm86tEP+ur0/3hOukzAtuBM
hE1U+egiT9sP6bqmD8RDirWJsm5nEzm6sBFjraAcHL8lTYwEzY854ZW70EtZtlL+nUvayIOLYePG
eN5w1ofzchMVm7J3NQeS9YTbrol3IjyOsJ6NHBPSF6isloiHpdlXGXb8yoRevk7dgFh3U5b/3T/1
HIEkYrvXqJTpA4YEmQjSMwNRmjZgNC/Z/PFnooyCSHpt9gqtXauz/f/MRHjl13EZRuw2+qI7o5Ym
+/NnsfVakeyP++NxHFO/8ZblEyughAMk1gR5iTqX6bUAF8T9xl3fbz2YM6I5NJA8c8u8bLqWHSAU
cWHMxT+cOba5y+oFUGIDNosbYF2oXI2X8swjcCsuGrC1+6NwTZF1UyuWhZmnovWWBbr9aOD9fUfN
8kEIgg0io8yrKmA015tuIvFaiFDe2jn9MgiM5P73v7gKLLYxZFRAAqGXi59kBi9CM/Xi/BObUy14
G97v4sUpQhebtTzbqGkewNPWxXrr65ZFjxAp4urjBJ2fQ+4YOtg8wmcdECjR12RQfsKwOZkXsAQ4
u3Hnyf/i0YHGLZuWofEprYR+MGyWF2mIufQGPKMSZKO3oE4P6UyjH8uc6wrpxEkQP0mhF4Pahk6a
sx+b4cf9RXCt87Y4z+aItqQ2vIyxzil/IhvMccbSn71d5JVrlS1z5l6dk9XHKrMA0helifT7Dajx
57HPt67rfhpZ3FXYpgCQj0lKqj6Zs/UbgKLhTvDL9f2WIcumWrkH4psEK2xOfWTEbe7LdccGXrwZ
sLrWbW0A6B5AHZve2Oj/Z3j4Q1fQXi3UuxRsu6eRBm8mCTbmQ5Nlw8dAkwZtxXw1t85fe/8S6zVv
zIlFqo+Ab1ARykPvd+SwDZteLONtHYNQZNtUUNQpay/hFbghq2z+tNBdLJlj7n7DkjHgjYGSTm8t
m/8m5XdwT4kr4q0XnvLEH2GLS72rbP3iK5LFwjL3fsrSoTajfih7aMxSr/lzK0PRfoD3fH2OUct2
f+oc9mhTjJm0DlRX8TQ7Ea+hN1aE9BqvgX4d03nY2XSOLW0TjZkGgkQ0bWgC9+11GvD0dQ5uw514
t6txy96hO52yFcHKGzFUvK37am7AdCTyD/fn50XwKNbBMvisWlVKwwnz0/PujUKo+0qGfD7VDc1O
JZ8vYAMEvW083zyCZMf9Tl372ToDOE7JUc4pmLB7hC4FcH4yLGSi1+ah8RFLuN+La+mtswDhiSJS
M6MJcjOmuUzR+kOBS/5EItpFO9e6Y3VsuJmW2UD0uhign/3xjzYqzWtQj0yHCG1ZbNOPmXkdF5k2
5tZmYYzXX1T75dWDWO+h9ys6sK50mW4XesXMTYXQ6zsrIUH3Iuqo+H5/DVzzY5k5nhv1HM1NcPtJ
0wUVbwpIWLNHfu/YRzbMrEf0uGnzNrhlvMkStfjVRWQIIUiGrHKU+f/dH4RjI0Xb4J7f6cOoKuIj
aJctTXOGsMZ3JMr7S0COwcOxDJaRZ70qKRJ/wS1VoJEtUCg8k2ZM7n++aw0sE1dNrfsh9/xbndbr
O81k+V9FTX8kD4FPt2zZqBBo/7XAp28FBsDOX9YY0hb3P90185YJm2ZlqPHPg1tbpG9rPoL4HEom
5yLoD9G2MmBzfl1bBGRbv0ZYLtl6yLYv7+bw6yJQzHN/CI7Z/w1aFkUei6jE+Q3h+kdTw93vK/gi
x1q37LfMljUPmgInKar9oFZTqlOQ7SLXXN9uWW+P+6LEU4beUG8JlmYZyb992qkjORRM/bboz80K
BbSL9BeaqDJG9IZGdUTOXl9Cu/P+5DjuNm7ZbYYrWYmqi7Hx53d1EPxlGpMBY4JKJAhVMNDnnOpq
DE9+Gu3cpo79aiPM6l6YpcmL+GYYp8WlHgNI1K14gJ/mItp7Kbk6se25kFx7m8IL6i7KABI8Onol
a7+9hHPd75wZrj5sqyZBEAeD4A99mwGYBVbKa59xJDBXMJDfXx2HB8gt21Yra8xS+zThcGOZ9AM8
KTkutnZDgPktBjUHIDjYMUNHbzbgTNMGgtyIPiYcrfOZ/sV70MFmJXtC/cd6DlKx98B07DobdiYq
vqKOS8WIgYXhDZx5KKsbsb+NqJ5KFHepaRr/4Qr8W8XMdpzEzSB/w7yw2Mah9fEEJbiqiRGAUfxD
vU5tCSFXUMkAK9unSU4msmO0jo1hI9KgsAB1DhCVQY+ABusp8/2Gn3iz9o/Lmu3xb7qGs3X+7GQw
FbzcmtQ06edm+RbhGnjXiSgYbiDyjuVbzerw4/1N6DjhbEgabwcIdSwBSQqWi8dsSOdHFnl/H2vc
utWhKohanAWhhlKP8RvwrnnnNKPZwR1tHQOlEp4ZCfaZlAZs0ymt5AcBSidyAtUbeaoJaA/PyqNx
cLk/HNfSW2cC1RRW2WNVlG5Bcw/ZCzAgTLcoMO0f93twrYZ1JKDgdRiKHMGTMkReBQWvgf9pmeJo
T8/V0b4NPAMhxNzObR/fRJh3f4oxKv5DYfCe+LhjfmzgGV1KalKcmxD3AgfCQ+bV33k09a8XaAbv
LIFrANZ1r2oRzUJEeGmSfLzokUEAAK+PnRPZ1bp13aetN5fgNAPRVReptzMqmiBvAn3tY7Zmk5op
jWSljwqWBKZMyKWVhnp/ravXjjtnk+v7t/+fHRst5UUaV0LcIKXh/cVLhmjFICq1c8j+zBq+cMra
fGZcxF04CQ0a+U03jKbTPyJDLSK0ob+Cl0VfUkE/mWn6ZNh0jer2YYU0Viz8+FStmTltoi15Xj3t
i7e4xmudACbiZMm6Fd/TZpSDypa0GyL/oOdqw9RQSDqrCjc/6vSh40vzHFIaMP2d48txTTLL1kU8
+1EnaXTjrKkTruZXrTa4UApoJtThdFVT+zivnwFC2gMuOG4VG7PG0iwuZzj2yZiz4htn+b+pgPen
ebU8etOuZPvLSi4stsFrPI11ThYUvXO4namS44WOkITow+EtN0Bo8Zh9NVX4mccQVoGIU/EwI0iZ
g5cbkEmS3D9KXYO1Topa9PkIGGmQACCgbj30MkHctLbf16XvrqgHKvZY3h2b0OZGGzsygi2lXx8M
Df5S4dyeQSSwFyhyNW45AgjckpFWKZhLfrruUPo2Fw8CMpf7k+Q4sW2UG0Bn81h0BgYEcN74APad
L31ZQXRnYF/v9+BaBtsFWNjqy0KhB5ENqMYWX8wMN6CIAdrOe7aTO3GNwzoIPFz7QLWvEDFGUlKe
GKD85dJ8D0TQ78yUaxzW3c/FUDHUF2EckIZoL/UQzBAWTaHhMqcfI7/cmS7XQOxDIQILcTds06VM
iTAwk6+WgTwWUUp2jh3HjrLBb3VHhpgP25Jv57dMAdzDK2Mvy+dqfQutP7+B4hWpGTVtyz2l+gK0
p3/ZavnubyZX65ZNUwiGyybaZEyk5JChWgA8B5t8e+z6t4FvqouWUhlAfvBEXvpX8LWhvdntQfcc
O8gmSaPViDKPuWMJQM/hCbE6sMm2GsDk5gPyuNf7M+R45dnYt940KYj7a5Zs2H9TjxKyi+ETCdTH
svK+zLu0ga7BWGbdBtQD59fWTzdCsGu+Mq7/6Jf+7aR3uaxdq20ZNa/ylmRas4SmaXFNe7Weodbw
5/2Jcg3Asmc1kgzqOIb95MPTefN9ewnPDZgDj7EGMtSN/GoLdS1mI6cVczSLJAVM/Iy4/+PaRd15
Kcd/7o/DMUk2/o0XPVVzy1iC3ZVdxi1fD8TUziS5GreseeOhWotasSQbpu7axuJfMVZ7vDWuxi1j
rlHL6ql5YAkEG/qTzOsvxeHYio1703yqled5LNmq4Id0OoO94QMyhZ/7efjnKBMYi234m14nVdUC
20iRBooilfnWIV9/7Dyy4W9M4CgleYgNhHq3E1Hsyd+vdXJNv2XBlAAmO4QEBVQpKVFUvCIsFDYH
T2ob9cb0DCL3FfIMJy7RuqIIMSFIvsdD7zjmbNibyplXy5HDekP9EXx1Bgy7oEkDxRJ0rc/RtHuf
Oe5jmynNNMpLVY9DW7WcQADCI2elBhTDGHUsRmJj3zIOaS6gk0H+EVefyxZVDF7Vzsd2kI13U6hr
gqYcTgdJgBZPN+GkgHgHkxM22A1puSyla4+zx/ODC1TcP6MIlF+HKd4Bxzpm34a56bIHSea8Bknf
dD52UvjVrHX7mOvFe7h/fDo2kq3GabQKpGx4ABMTHzSOfxAVgYFq+VYCxFr5ZAeC5jC23/BtYAWY
V4hEJ0j9/TkaOHPVABDD/TG4GrcsuS1C0y49xSndAEmg8OCGy4Uj9X7rrjWgv95iOoSIDoQwsMhp
XY+4wgoBapRyrczrYd50ye934xqEdR8DZs0YGRnYXbpQn/sChKJrHv97v3HXGKybmHsNJObZwhKR
m/iRenL9qPsMvBzFsXobJmx4myz70e/UEiQc5BhnA4rp00jEjh28PDnCBraV+VIVCEyBwwzCgVfV
1yqZ4bLcnxxX4/Y9HAY5qBg2gjSvHE8/yWKgDP/tWOOb+/XsPYCqeSPHccbM8/ahlllwWtixQhXM
+bbczxrntUxjteD8MbGm11IBZmY8OezsyJePBmGTohlejT2Yc4KkHL3soozJXrcaL28CTPpHFIT9
M8+7lLSuNbBMmA8lUzMKapMUSKd3RKzjU99BfPD+Iry8/YXNjxZXfVeGG4dco2DBJQdPT03hTesw
9y/3u3ANwDJfggw49DJxjtYTMox8RmppAFH5zgBcrVv2K+dm6KtlDBLhQ8ANOoDyTBrvy6FPt0Fs
I2EVpQMptxCL/qRz0NBO4zGqWCZs5JrhQ9CktIA2RgQWYzB/0lOOStdDhzMC379aQFZ4gPhokMOl
EWIfWdaaN2TzQVmxHkIrAjH7aw8U8iShWFOca3P7RYBO4ByOuwFWh4nZ2DTKKq59cFcmZcufpF89
pTlIDgn/kE3F57jbI8R27H8bniajeJxTie2jKszSTxJO0dTfi8o7pJKIVbbsdywIbeBqBUmmybdx
BYdDVEC96NgGtW7gDPSwFDIVQdJK/beWKz/9Pxxch2kJy3CzmOVZunCgkqaOnbKy+S76ek8c2jXx
lt2KOQ+CoTEUlzoeAYSjYASKZM3J08shZQombPwZWcZlyEDSh3JLwPjOgoB+ERTlPw5NvQ0/a1Md
6qBrquw0BguAcy1o4XC27UlSbUb0ez5F2OAzBeh11VTzllCcP9EGupRd+ZQiitKIvdPt54vrpT4s
AyatIit0xleIqC4tzT5nnoz4d6XmsvuPZWlQnKMwLb6bpojXD6YJcmgC8rYSUfG+bH3ob52nuIcg
5BlMRCZWOwFbx7azgWtQOi/k6A0Y+QSqpjrs9QnaYnsIBFfr2//PHIMsQg0uKnr9pCcDxOqh3r0g
cJ4c2xOWrcuIFITHAMMBNfUZ6f/qmgd43R5r3LL1lC6EM0MBDsdrivohUHxqVQ/3G3eYo41UA+F3
bGoGN3JqtT71GnxJ9QhuwBLsn5f7Xbhm3rJ4xgUenPHgJwIyE0EWhmeOMoNjB6ENVWvrvGnBtIbs
eIMEC2cdhaY1CqAPfbqNU0Mxfq5V2AJjvilvGihAXiHfK3d2zRYye8EMbQ60FmW8WEiUjihIfIA4
JZo/qmJ4GyFdNI2nKAYFw/1hOBaZW/aOlwnYbmdgLjaofIva24sO5HQaer5XE+tYYxu2tj37u7YH
tyHN4OsZTdtLse7KA7ha3/5/Zrtj0PR+uuFrtALi0Y+HyxJDMuv+5Lgat2y3BjcLBdU0dtDYfsiC
mVwLL5Wv7ze+zfBLS2zZrpqWwgtTkAxmJQpVTV8+jaCrOgUoEK86Qnc2kmsI1oWd8spDnqtHL5Sz
P1jB5U0MyzGAiLAxaUb5M1S8MUGknnXyc/q7evrn/gQ5Pt2GoNUTHglLhQnSuT+eydCy62o439n4
rtatYHXW07UYx8mH2Fr/WHJoX/n1Luucq3HL0R6X3DNzjcOBREBACw0O+jVCMc39iXH4wTamrF19
hhL5JU4oiOBKxl9zQZBOpj8EYU8bFfD9blyD2I6MZ6ZVwxXrKNuOBpRpqAKlid0yycv9xh273waS
ZaiZonk8x4iE+++NX59pqd61o3i1X8ri+n7LegVyTiAi7TBNq14jZBgn8MxVcaefjg3BMmAu62xY
APJK2hEuXl3N72i0PmwR5ao6xs7FQITz6yKUvklTLzW4CDwyvhtR/L9VZiBFsbPIjvPf5jCTQTSR
Rm1mIMC+2OP1eZIp/bGkjJzuT5OjBxtEJjmE0+UcoIDQawZAOxH29QHYX8wxzICwcWQtSmkR52rQ
AVPhKYv5Y+vPCZWICYpgjxnPsZl+IzLrBoBNSkRNIXcQnPtZ/ttHfE8X2XHb/0ZhVkHiSUxwg1gT
viFh/iqD8um5bQGHUu1tKsKvjcl3Ysuu5bCsmoK1SfVBzxMZic5HzRLtywCEVyGVTYL0VNfvhAJc
HW0z+ez4oAISmR7BGVgu5g8ZKv4mRsVDI729C9S1JLZ9q65d+wjrXnYy/luEbf4Xiov2ogCu1i3r
pnNVxDNF62aR7amMu/m8j0xwzY1t1aVudOZ1QAVnwCVKBGwvtR9W5yo+WEcBCeRfp1+pfIUyA3TJ
AJ/SZ+HF/okCuXG5b9SO2bGxYWk9oVBw1rC5oZAf2rGI34QKedP7rTsuBxsRVhM2jekItQRCwpvA
41bI+eOWbT9sBjanmRhWDyPIEGtAtB/EQlB+GkEVUoEuaWeKXhbWZcJGesl81aPSeZhQKJ3r2Pui
1ijhHYB72/EU++ciDJ+Klb2ZcoAgurLZ6di1NpaFp2byyq7Fka5BeA8tPaA6807+e39pXI1v/z+z
6rRnnlfVIe6j7SUuNZTVgeA9xOyBKbNMelYUiP91C88IjvTXLGrvNjd9cfI21/j+CBy2F1iGLeNu
9EOFEqCqIJ/HeChOade8HmhzLIsqbK4zXXjjhPJjcFblVX1OdaVOEO6tX93/fIfzZ3OdtSMy2cCW
sUT76pwZ8AiO81aiQT94BK+q/WvVsdI28itdxrWVTd89lOBPfkVyVLNGC/iq7g/DsQo27xkgRnoI
vR7GUa79+NB6NP9MxoHLx0rl4x6DtWsMlh+uxBLXPF1BfgkWjEfD42GF3G2d7UFkXe1vB9gza2hz
MbfIQuIYXE1zNXBpSrmLWnA1btlxi3pvMOfA/6aDQo6QRh/0ult14zhibeSXQVlgSvOqe1As+Ctt
1+l9j9guxGLqU07ivTyPa5UtewbzWFBPRALCHudPSiJJTgHc8UKyp3fkmiPLmEeuomZIR2TKx/DH
2Mx/03HeC665psi6pGVfjMM4ZyG0lNQ16/ijCtpH2FleHoO9CBvy5SHGs4A53E9CMHiedQDrYpU8
pI8N9M+GJH+2ObnXgogvBzeFCKA5ZLgcT5UMf9y3X8cxZDOdyWYYcb9VcL6Qpf2O5fXPwkeuATqB
5D144eq3A8h5do5sh39ss56lGQSG/M3D52uZpOB0/umTiVUnygchfZg3YO7fU4J07FkbC1a3sykC
Cc+gnsDHVC/g5dFL/K5CWfBO5Mc1d5Zh85VM0F7X3QOosr6XqrwicfxalNX3rRAikIeY9bH+m808
W3/QL/Expghrjwx36VZuXPtDtjMGh+HZRGhibYK4ByI7YYDNv8pqTb9H1S6tiqt1y6xp7nWVRzb/
WCMFpxmSY7VhhyRRMTGWYUO3grZBmKM+PTTLNWMBPxdq/XTfMFyfbvndWRaCeTxGEqsv+A8doio9
DsGJeb9xx9600V/tLKCJtsD7Il4ZvmorBA5lXuqnOF+KnS4cp56NAWvzctgEOADgUT2Nb0S0DTid
x75DleRpgUgGk+fOD9kh/WQmbFQYbxqa8xpvX9zK7QPB3XMSM2CpoEU7BtQWv+HCAKWax6YEKo+t
4G6tvPjjBB3iY5ZgY8I62dKpyxVNuonMJyMB3E1nsVeT7Vpxy4h55k8osEeQqZ5W/gZTFZ2YDyap
AvGNy7FNZV3SBmW1S00QYgKYZ6uJD9qLWkAeXTG991x0jcKy52gtyr4ywk/m2HwET997XunPbcC+
3B+Bw+aIZdCZVF6vkd9JSDWuH4CJyd5X7dJcj7VuWTRrpox0Wx0e2K/LcyqQfFTiICNBZCPB2hDQ
fi/FLV2244zXQp1dl+2qPvLtkQ0F6/2ttrotEFnK6+mkVmzOjmIP3W/95WWNbIIz6ChW3jgiuaB9
pLt7+F8XRvR06cpdQIyrC8vDLqXIPZmjCA2b8+tIwHpNzLqevCDegzu9vHkiGxYGtuhGgfCme2gL
qCuULTBbUTDtvRBc32/Zb5uuUQ955s11QRiG5eOXLAYzzRYKu78GLzsTka2U2Q9hqAaQ+Sf90KFs
YwkDc6K6KhtoILD6h+BcvFn5eqwELLLBYRCIGZFSxYZKe2gC0RG5Ngm9mJO/HRv3R+SaMsuakden
nAqMqGPp+BhG0Q+2ZGVSbjvrfg+uJbcsupzKsCUlHIASauXnugS5YLhAted+647vtxFiJW+MXEZE
3nqDGw38iyFiGPJ9vAUC7vfg+P7fUGJ1uSxshntU92v2OuMAFaCqYC9l+LIHENkoMbWkE005vG2Z
Z+VVxLz9k6usP+X55D90GoxXx0ZhmXa3FUOMcCiSSodxMkb6D4i3sIONb4vzzPmtB572g7/F9wr1
T5s383nJd2txXfO//f+scYOq3gVyBXiZB2F2Lgu0Hsrm0GUW2eCwbDEmrHOEVrEQ1Zkqos8zgof3
59y1N62LOJuHENWC25evKPaiEXQkI6OD117WmUP+UGRDxGpmIm+SeHZoWSCvADTpdSiHbmddHced
sEyXmDwipsC7U/vxqw3/B3F3qHwP02MZtfS8GvHv/ZlyrLGNFCunYCoN9LEfsgLB6EvP9Vy97dpm
9Q52YCWgmaZ1N4CgLOmrKgAYM5PXjhzjf4Xs2DZ/z7YoJahk8gfRPrC+/a5DaHsHHIJex+bGslyy
DP6K5wBwpGWgz1st1s/Y47HGLcuVU5mBKhrQl7pW/4w++BSXORSXY41vq/1sWvQ0oAKl0wAeV0V1
BtHQl2qRe+6QY2/arGS6AXodJM5w5cBBDm+oPNWI9ps4A5hxDW6L7HYAAK69aVkxhxzOMnh4FPDe
8x9GWsyvIh58OzZF1vXbdv5iAqALH/Tkk6sWPH7laW8+VJsAEcpfF6CMa4gJgr0tId3CTmpEcXfj
9XvYV8fVZUO+UgiWeKhN+D/OrmRJUlxbfhFmQgghthBDzlNlZg0bWXVllxACBIj565/HfXdRl24y
zMJ6013WRYCkc3QGP+7ytw7HB7aUv1xTPYFy572V1dNFy7PGfY2g3QyZ6+RvXumPse6+df1ZIcGN
fV2jvgy3gaB59t97pQc37n07ZfqyU7OGenEhtPJRVjmgLZUlLIY4IQpDL58vy9bKr6wWUwQzkx5e
nXviiVogHEcrrgoLIvMOZdPPf+T0sH9CpqI1QRnlNltKOtXHRkJokdNa7VU7mrRtQNL9+U9sbcEq
GZatVGC2NvYocoyOJySIkHJE7YX8edFa7pLJzHKf2Ph3aZY5MS1MF3PpqHEJVaWff8KGG+IrAy6X
EJwrQ1ujmKJ+uJBfOz975DZ/GfVwmCZy/PxntlZqZcloH0wcB9Yeey93iYDaMq2Hy7Cb0Rr7Zcq8
8qMyBmN9WA8QT51/jj4mLS568zXj2Fg4qto8QrUpDve2FvkumM4qfW2c0TW1WBmFVdCyFg/nRfDd
8XbqExu2gfdYQRukPmNu/14Rj9YQMK1Z3KLNWB9dNR6IP+40IccxCO96jx+mfniY0C66bLVWls2K
Nsho6P13nzHTJNEiKpT347LHn47XHzeyHZVFHtDFvy3i6AQ4cnCML+GZWHRrM1bWzGVXsEGcuhSY
/LrTnb1lFcGU93CWBGLrF1ZXMWYJbFvVsAJQ93fJ7KPZzoJR3Bek4c+fr9CGPa8hYAwIVIZGUX0s
BydShKHVTsmy/977YK9kQtokLyp5GYVMtAaEceVkrbJT9hrg10qOsbK2V2c2e2O11lgwAqXlYC58
8bvRjUwM03o/B2D1GbxL7W+NBjOojzvSlvURI3LjQQ0YrulP7DEhCy9DtEVrLNiYjUU5gfD9iJt/
4PfGqcADgQzg93f17Hp9xk3F/37brVFhSpUm65emOsoZmnIZID6JHWp3sDR0LxgBAdywGW76Psz3
YOlvzkQJW1t0+vM/7LEJF/v/rRdeB2AGGyBuqyjYe3NoP5/5sI2bY615qYIYeCFUwI5z6JFr4k/B
MRvN4XNr2Xr/lck3uDSMyVR91C1XqYxj+wKNiiBddGbPeJUNg2Qrm0c2FVHQgCO3AlzPjv03RAnj
7nS7AgPV7vwT4ubzj9laqdVVLsPRBotAVDXXCrRYHEwwdqHnxIw3LpE1REz2ZV+Grq2OKvZ/W2/+
6Qrz2vvNdcvZbZb5jy0o2D7/kI1d+QdeTEFBhxBYpRzAYKonSW4GMzVfvEthN9E/QGPdZONo6Krj
WDZhtkNLOuj2SxfRc22krW84HYc/LIMM7X9DXOUHxbEZRnrwp+EBeg/u5fNV2jhYa8SYYKaagsaS
g2LjswjU17I1Lyc1AQGOlgGsNpf9zOkD//gQtywwPh7bo5m7+UaN7Aaqj14y1ijVZGScD1lgzg2y
bC3a6nrnmCVe7AwnpqAIVFJQ4tagPY1qGMznH7NhImvImARryFTTgZzozI9Uer8Ckl0YKK6hYqgz
QTrRjtXxROH6qArH3uoM4yWXWfcaKGZlNog+rDEZI+Gsfmlli+VOua6Ijp+vzdbir0J0MbdQjB6w
0Y2HPIxn4knrqN1lqDGe+YSNtG8NEgMCQBVVhFD6BGPgugBalhyZX/yq4BY//4itn1jVybjXh+OE
YQQ49OKFSnIsbb+3BXs5HaTLfmJl2SwehFmWiBysBSWG60yRSJzZb6ChlLu4IcVFM2PRmjFMtwsk
7xtcfCpW4ZVnwaHoeWchXRu7vWYM40G3ABCNlgMwaGanBtzXfThNVxlvzrEZbxjbGjXWyKCLLSAB
xxlNAUlbd8xtoS67I9ZCmTSD/KDSZXU0rrZ/zSLih16M8hhYZc44i62zRP/X84EZQEOdPayOzNqj
XMijwMRJO7CbjF1Yo6CrK5u3NaZAUDw46g56PXMHyhA1yOVb0Lns9fPjurULK7NGngQOe9AjH81Q
qwOxjXzEZP+FFZA1bMz6sQXxnEZ0W9rvUoEZprXnaNQ23nyNGitVE5dI5PFsjs5DHgDzXNv23NJv
PX1txq3suxhNz2MZ9m68nsGxUqWmjNRlHGTRGhpGBjt1AxiYfnO/nmzSVA2C/Xw6S9+5cf+v6cEY
lDcFJD2rY0mjvW1l8f81LnKqcfFI8sQ0yxlXtGEJa3DYPLssDkvUuZbsrtD5TgQQ5whm8qPS0deL
jukaIkY9OlQkgzSs6TS6lFRh/MdruD0HFt/6hJUxN7XjLh9O7PcUkxpYr/zdZu6dujkF8dY5UoKN
IHkNFjOgidca9DlHUUOIbnRZgZq4d1tGRZtS1c+73kRPnKuPzxdt66NWtq16vYSj55XHsNFlOtUy
NRl4Y1DOAQwRx+140c+sgWQGwNZIGlIeRyZTmY1fRM7Av7scF3VOR3HjS9ZAst70zaT8yh75LKbj
2E+p6UOyK9q4TxqeDfvLvmRl9A5+1UXQ/jyqHmg4BQppSZt7pLCP3tma/9annP78j4B5HmM3e9D6
OjChfjQBTbkxQNSAEipy5vXz79hwXmsY2YxyCwEvlz3aWX2VDpAEvyvOkRNtPfz05398AIjbAeym
DgFOvLh0ViC+rvXZesjW01cpdxkttBUC99FJCA0aJXpfxRfO6Ub/0Mr0obZV9qincgpKPS5QyrH6
7MDJhsddI8fAA54tC7gHAcUdn+fWDrtTPn9K5WMn/d15MO5GcLZWzFyGZcoGoGQPi6Jfbed9b6ZB
JSPazGci8X/fBL7GkbG6Ac1hh/Nz4uml7sSolPvn5ij+/e35GkYmAQWELjoo2nuvHna0c9U3raBA
FkPx8MyFtPX+KzsecxdBjhjMMrPJSomSppfzpGn7XBwuMTC+Fsw0dRBHmB9HJloGQOKQOVIsaQnJ
Lms+8jWQjMjIQ0UT2hgC2eKBT4CbWKD5MR4s38PiHIPr1lasTJnbSbC8jgFsUf3frsFUjnDDc9hD
2ffzddr6gZU1n5qEhoegShbqxO1C3L1BoLMrIMd65qhu/cLq4raM9saorjxyEPSmBIxa38VJHVqH
ip3Tmtw6TqswvPJAXz+WSLUm0CGF12281Dop4ny8DGDE18qZUKqQUTbmAWAuMwimFYjqp4hfRoyN
2ev/ddigUyBK+J0COVo26V0JjiIMLiEv/XyPN1ZnDSDzqgxiUl3pg7hEsa8+ULMp9fzLGD/4GkBm
23gOXOuTDEQlZZtkvLWHAOoS+8tefn0bu7yjyp1W3s/bBhFMOVwtQ3k2ovj3O4GvacbAqK4DOize
AQxIxxEBzGlWcyb5YQJNQXghvQJf04yN4+BXrQ+sQt/BzqC9MaTLiQnkskVaWbFnpp77QVQcgaHc
VbI8mGA50yHYOjwr8+1tGRC/xaNxGSTUVMfpbJl469Erq6XVIstK4JZUnf/EZ0jXRS6+LPkHJ8b/
2pSYi0hGBWCSrrfH1tCrCaJJifTKXZifhXBs+LY1bIw1EOcdWbgcIF1hk7GFyXIFfGzgsnN5z9ZP
rApiQlYdCUa3HLJoaF6XUo5vKs7eIRvpXXZ41uAxwkkGzHJJDrro/nKTZ5P/jChfdDKjlfmGDIBo
U6KnsWTUQHvppK/RkHNh0Okp/4SI8DVTWA/uu0Ihyj0o0BukJ/yVnEFabfPsMcLY9eefsPUjp+P7
RzjNAji3jiGcBlkpeqQoe54iOn5y0hO9DF/B12gy4YMuY1bYBNJATsYZmaVRdSHVM49WRiy0bcIA
7C6Yf3fAcS8Yex/a8fnz9dkw4zVzmDRKeZlAYVvp2QM0BBKj1XwWUr/19JUd9yDtCZuc4NXb+MlM
4MkMR30ZiTpfI8hQ+22KzmpAw2ttdlpbd8yC8BxCcOPgrMFjczDLUBVRcICu7q1Sy03jY6qXDm8X
XytrDJk6yQMxo5HqYYkSM6AJlkOW/Pj5zm74njWGzPC8asmCDhWIJU3aQO0o7SLzEqHNcCb83Njd
NV0YncuKT70Eq44IX2yG9v3QXEicy9cAMiEY5mDGUyLfxx9zAG5J35ylvt5689WVy2vT1wsHcxdv
0K93LehCaw1yic9XfuvpK4Mtg3zKM31CRJ2meU+OWXpWXLjoq3vXBIwUBfDyB7X4zReNSc5HDjbO
C199ZbAE4Koi1JiSt2ih3swNWvITgA1nuvEbR3INFRu1IBBTAPGy9TC6M3fWP3Y+CDWWAlxnF639
GjAGsncBqHBLDifKX1sAq4LQajxjUhsbuwaMydAWE2vhE0bQ4j8Gk5nTIDTnmipbTz95oj+uKqdb
gegGaOqcFlO6RP2hH8DZcdm6nLbkj4cj/naQNcToY2OYuWmgN9wk8DrNZWrhfE0SRoDSM+GynNCq
Lc9/nrrhZTQVXz9/+62Ds7LXhhUMQxCQOP2PRTEPZK19AMpxZC/nRpm2Vn9ltK7uMGpEcFWR0cuR
RORVkSW4WNhlUBq+xoaJUc0h80GuaAz5WZoo34fNhdxjfA0F60Ez3rT89PZdLq+MBNRw6c+1gjZW
fw0FY8HEMvQ7wOA/gzqjFBN5W7LRS1BMLM5YVvTvseAaCkYhLOs8jgkLlQNayBcQRmPQXqPVx7vq
FviwM+HOxq2+xoMtyvDYhRoj0xl9WaZyN9vmXmYEbd5zcwtbq7UyYx5GnJsWegei11cNGpd1X+0W
71wxY+vxpz//w5BZntHKO11dmGGI73QJHlPgPO1rOJ4FgmyYwhr01ZRQ2FtiTC7zXtDneZTz71DP
5yYitrZ6Zct6qUlWI+GFOLK7104crKp3usxf5qVNgv6ccNzWR6zs2VQcTa3AQ/zWg1rJUrIky3Jp
zv4PAckqqKA8AZkaU2feT0XjViUDQ370ub/bevnVNYx+WTWBORazLzF/Fehq7TM5RFefP3zDBtYA
L1AEzQBY+uwQ+csj681rI6sbUYfXYxi8f/4TG4d0DfDCvOligxKVT1UzBnn1oHL5DQOOO9q1eWnq
M0MGG8u0ZgYbw44uEmrbB8r0B+Qoy6RC4fvzT9hapZUZC9L6ocowfnQ6poSc+A4GAG35U7Ccw0Nt
rdLKlK3vg665pWCfcip/oIH23xvR0n1uhuIcYfbWZ5yW7g93QZsxL6GgDiL+aHwGB7xDVf30FSdN
zs8XamsTVvbMNG8W0UNGRhTlAsTPFH/JChldRtHF18Au3TYg9JMZnFHe3I1V9BEu1YWndBVKA+/f
yhxyWQca2e82gpUJjSJ9PIHj7/O12drhlR2zJrdRrHDdyLm+461/HA27dYM4Y8kbS7+GdC1L4w0W
8jqHNotHjC4gv5ZDnJ/JNDYc9Zr3Sw2VK0cNHk2syrHP6js6I7su4+ru5KWHrq3PrNLGGaWnF/jj
jPZZ3o/RDDNWvvcmK8t/lhH6ShjCg+QUBOr2n2/G1mqtLLqXNOo7qFgfdBh8Levsw8svrKKs8Vzg
2h8Y7UJcygS8E4xVeRL5+hy2cWsjTh/0x/p0fqnNeFLDaWL9PZ7M47i8mljc9zLvT2D2M9nZ1jas
DJlDzl1PGPU7mKI8TkX0d4ChpE5mH115riO29SWrS1lxBNT09CWIh+6CGNQENPs4USHXJd/ll8ZI
a2BXWYhxGCLQgY0tz9KmgUi5KLgC81SQXXiYVpY9gazLag75o5rNy1726qOMTHb4/KRuuI01rotK
YCah+AVxtyp6MKP4oHN+iGP3+vnjNwxhDe0aydBlIoDbQAM9S3oF3NvknQXCb+zxmgEMnLg+XbwC
e1yQ76F2p9PKwaGa8MY+xih0ff4RW2u0suYaQVEMzgvQ62TFFzA3AmuAEEZk5Ovnz/eD/4QR/1Kg
XmO8GqNLFjroECSIJaNfpV9yAx6NUYwHl8/FEyel9yJIGbUQ4OtRUeZ2Bnv12HXTD78n5K2LGor/
FhxzHzSYBszeCXApACsZVx26wkV5YC3QgLKGZJxjIivTMaz736SK/QETnx57nytn7zRoC6pkzDBf
J+uG3zSDBDcP5k3ivfWRBTSGuytWQKrPDGDtSyNAPL4FRR0+cRGQpPWm2KA93Pd3NjbkG6XaXp06
rteQlWfN0cTh+NbGNX0QDas/Knyxt4OYVDYmAJ/nwbOiIpAH3Jcy2LFQDc0vF1e9+lvQCqVuBfWv
GV2xXBc7Z7rIQbEUtKZ7xYf+2IKD5GUJqvq1pJiRBd8WeACqarrttfD/4qbqXi0pzEFBFDlImq7K
UwIFEXSr1OAg7hnZrk5cXWOiZqxn0B6qwQdIkEYoG5F6RsmUZV3+rS/6/ouiJUjK2WhEygvwrCRG
L4tOnB97KhF0kDsz8eEBLAFqAZFbAdI7XlK2PIqWYX09qE2OqQnN9KpAKfArMwKUnaaWtgEuNIcE
mYN3fIfsNfpDshz5T1HFyy33GJU/IOLdmnuaseIWWesQ7tWIpU1Vx4IbEGUFN5pkdAc2VvaN+DNt
DiDNcq9zAE2HXVEtbXdTkqW41kELyFJs1K2lNet3vNPjkIBhF0BMVbrM7BX6GMUL/j/pJXzkpbzl
ocuvvHyY24QALvQOiQV0NmaGyxs56FSy1PfmKnxvg0bRBEivDuvKMZrWsLKck3iMNYxHtc0XWSC3
T5wVS5kIP4IIgVdTyMj7U31v514cte8ilXTTCB0N14Txc5lbREzEdNiliimWp0b6cn7Rsx1f5h4v
NjeRXq4olrG5Fxb5XkonDRZAMGX2GLaPMOG5J3pWHxZMMtcmovJxFiDdOxQt/klrPYAfp2ckuiLU
W4IEq9rsXG57uiPd1PnX1eDosDcLy395EJ5RCXU1XhLgWP8nYZK9KZhmm4BwPLgpeJxPV5OglHwx
LgiCfY/Dx/dkoIZdi6XTwR7V4PFR82JGwzEQxVfAIqP8Ku5n9g0MPtOVC1v1geFHXr9QpGgvgPuN
LnFF0ZNfFpy7bsfBx4oBw8XD8JwI8K8NaBJSUTftnfNxusqFefdZ5Nu/Z2f7H4tsi7s8a8Vx5AHe
v1U0ONIOC5S0eWef4eiy8DZmJc7rUnfVTReU7EM0J/nYlonbuRKYZKpqK1PVdOgw5m3xpNTA/+oM
1+rG14N/7FXZ97ux6YogHeyIRFjOBS5is0zzksQuFr+9pSn6HRtBEvFckBa7E+Av3UKbij7AGQBC
ROlwTSZRXbPFugPqQsFOiiyTxxEs0wltTzBq7Q/ll9KNYaKFkXXCsr7jN7V1hf+k2641S6JquAG9
Q+W01Q81w+DirWps/7vMqYcDBNa8bFeCDEYlQaeGR990s8YcpZmXa7AOOwB2xnhsj2ouMRsqG25u
NO+wWoEFD/jOGnFSHs5199I0hM+pDqvuXYVd9CJzYd4wQBBVf9XC4OwD9KDEEbQqzdVkF6HzNJv9
ZkmBNMrvg9Esx4zms4K0GIWWUjpDQvxvh4nhvyiG1Z76xoufShj2i8hCrKLxTsdvzAfzW1q4WEKC
TB2kAp9jInGWXjn0f/7q3ZwfJ7jJKwmZ8B26qoF67zUN8uNpGDzclRH15L2EX3tdgtOZqWVbBUk2
zvly3QJvMh1Z3p7APgaaWDvHOW12GQjhGkgzEGRHXl+R6W+jx+BxnKEFdKBVPEdHNYjhQahwfEUN
DESBEE7rHoNMcg1y6CIfEhGKat5ZgsNBQt+L05Ia+oXjLhoS3VHXJhUkT+5iYAev+WK7Hz3R5QEZ
pm13cagcTeTIiq8VcLH1fqxp0KSoZHjem45z1z8GnV+JxKIsRlJStu0dhr+6eAfmy268l8qF98CU
ibcZ0/bfe9x7xwh6VinjUe0SVk/F0wj+vnvGmXvxwgHQVAPM8qsBKeSRj7r5zvOWP+PqGnd09j0I
4yxqepVTHuqERyUZdsYLAnY1McgXP4wKExh5IvqcLK8UQ7m8gTOSp59SIDL5xbiH2zOaJ8pTUsgQ
LzKL4BGZuVeCnd16L5QXklw7Lxo7A2hC1RQHAfnaGtxzAW5CUMT52T1XoKArC0LJvs89AV+qo+He
+AEqIXSYrLuq47awB1Twsq9OhUXVX2FefNbf2cBA+V+U6K1d92Koo5c6qlmbGIVmOZHonCc0CxtY
DYCtbxVr6APQeMUTxL7YWz9iHfaVzvzprzmM6e3YjnORxk1U9yNYg5uu/K5wevy3xhd4K6BZ+d8o
+7V/exKWTaD29CHobIskQKdsj9AFynEKwdUtpjRbbBkdsh2j3vDAaTBHiSV56T+AedKPb0E1F1Lw
FRmoyUo1eC9z3ofNbWtmDooDT38D1rwP9zVEkz54PFff4ixv4sRRo+c0QpY2A73D6a3wJu87JLdh
jiXvw/ZW1C1entPB3nUN6T9qVc40DUmdmxSh1EJSSeAOCx6Wj9Z6DfTSvZmCJ06wDj4Y15qfYt1H
mYJQOXgZlwmXEbehCXeSOf5zHmz/JXI4c+jlA902jiq/9nC3XY+WuZ8gb0NAMkpwEOSyJF1ag71h
x+uyj3dZFPNDHTcFSfJAdhWoGUFijXEJ3J5xnOGqVjEJrsG1VH5hflsBRKR7DvFRpCoeTVSpQEAq
4UQQQkp3X/I4eAFFtf09KziLYLLedODdxN3tMkM0bNa4iJIxUE4lSwSJJiimUP4DxN9NfcuGAvs2
9mIGYG+eZISpEFpwwlPowzUZcBwEN1gy9RqrDhdiqnu4JMi/JxhXJ2TnaS8GjXtcwJHfO0A0ul0Q
OWypH2Vmehhirop9h1dcdgupuPhS+Lq5Gad2eAZEdiG7BX0BdwSq072bZWB1YuHAIckLpeq9CQff
pHFc56kdMN7vV578EZqlfFiYLu7Q3tHpWHIAPXPisTlRQe50yhuw51zNYhY2Qce5y5MBxbMsNVhV
kxRuCuiuEpUs9i2NG3pdRUxcT900f4+Kev5qw9znO5X3zU7hcmRZInPVFrsmq5oDVg4jArGNp1sO
D+mlfJoRgjeoXz7STMNPGkScZt8XmLFmg+K43LLplvbB/F3GVfFRA27+5NxY3UCQg9xNmAG+aUBQ
mKVwovm9aIviKfbGwO1jsjTBbkDk+TTKIsMQR+HgwIdwnKe0Cmb7Q2keZ2kMEq4iHfopy9KKBnCa
pGVYjKjI6zLRjae+Q5fSekcCLCZLRDmoty7zsxeeS/Mcwdv2kIdZUIIjyGGWVNZMDbvZF/l+DHld
p04K+RMUIP13UK8VPwWx9UMje1yhqiFwLK4Anu7QzbT4imB8+dlgwi5Kte8hUOxxkd9gti/EmxAP
JO2cnA6S8NqyeRQTGPqSIWyyZ2oy/ZRjXHnAKIzDVQApBVGlLDgVgTVyn/CqmiMQVIDfHJ28CkHm
j2bK+U9WteNbKEEVZhpv+klZGH+UWvADD6w+NCJDbJwt9m3sZ5540Qyq21HE33UWmWeJ7AQEwfH4
6hTA6DgmQqVd3XOSMm/BWuNpCNDnuIOFmHJ61wUISG01TH8hoQl65GcGKUXJPPkVXH3+TzrwKb7i
ASLgVDa5RlTjajQGe9JhIpDlNP+VnVjNbN3N17kZCQLRGmhoOQ/DjQrteACyofsqJhu+9zXSQONG
75Yhd7vym7x8EKHKvyjAWOZdK5oh1Qhsv4wU3fEe8hO7uRrUNRAWAvCWLryPNLAc6Qw8+o0rLZCa
FlNZugXvMmGj3OmpWiBCW0M4r4Xm4rSDMrD/nqH8kSBzGO+zkS46bQOUaS2aLq/14g/XgsLhnZpi
Oy46/HUXEJBeoqhBH2aMPc6JAKnwE+tLeJmR1MtRjpSO+75y7kFgVCQ/oH6AfiyJozrtg7h9Nk0E
ow/rpbwnoseiW1WQK1M107ssc37dxG24w5Q8e1m8eLhvTGfvGmqbG0QtJtVDsTy3IgcF6tSYH35L
5FH2FKstI9pca8nsrumr/is5xUbSR1alOIleWF2ZX3zuyjgF+WFzHfoDv7GNrW5aiHt+pdjT+7ER
yy1al/Kx5yzfdw5uqLIAf6i6AncZFiEhWvXfKaKmKdF97SbcdXIp9ozMxXd0zWm+a6E4SXe5y3Rq
AUC6ga5NdY+CE45bP5PYS8oK/sGGSGrBEjW9xxKElRjaKrB+kzk56MD1Pop30PouTc6PPhmLKKnq
CuaoOQE/Z5w9qUaKBIXo8gDMhLieoUEL4SoDml/FFVJ8SaHoi7QK/KFXc0eHb03U9B8A/juE4KqU
e1PjjLEZ184OTM71vUQ77KkR/Ae1CirFUSHVVW9tiTR6ioJHWCcoAClFzlLWpXtWvCvucCMHd3wO
h+sO5vNlYAruGQX5LNjpOgSqiMXAdLRJ6YWB2+F+wADwEekS8ZJZYCaRJEVGdPBqstlroEuRE31V
+Q2vfnTMl/qoPM8ZsLDUYxRdI/1FtsEh/TXtxKTIN4Ma57WTkMZJeEjzvyhxFa60ZfBfOl+SKQFy
9m4mbezetGpwUhFnQaa9h5aK+EIwzukhWW5wFzJbdmOZoJTB4CIWWXwtp2Aqfvejb9yuIRb53SkZ
yhPaYyj3irVSuBvMbcLYYtJObJdnmDFBpUxgo5oKrOQ30vrIVTBW68u/ZU1NeOyjMuOpaHnUXgVL
ldudZ/ugulFGySsgtnHnZnWpoSE41KdoMkSs7Rzpsy8GkSjS0qJSRn/x/C7TIKceJYYXQdM7ZHsw
NBqc0Q6JRzJnow7eQw8uAPw4uBuRjgKuYCOJZZJzlvOnknYIveB6+/CGwXU5uOggHHcm9Ogzsybi
PyF5i7QZE80OMRe1yItuF1156gnRRRxxXKC+fRsGA/UNw6fI3VBOI//aWYz4JMJUvd1B/Hf07jnE
NFGvgvxFfGwpaaOrEVj46IbppRVv0Eg6+cpMUQCVwGABoeACVztkibECckJEfJA4FQWY0aMRa+eX
SD3BFzZG+7mOTfXVaGnr+1i04wupTsE55Mhrejw5uubKZd3oHYQ3G7UbZzN/0UuAsJ9Txu2eL9Be
wbOCQh8ZYpYWLWYRe7sqxvFOgiorXuYOIc53WmAG+Klsw+onjXOYg0XcnoEpsc+zQ8m7iCDMgPt8
KFkJIvLJr0aUSztO701UF8NXmFOZ7UtHeH4FO0MYPLsKoBEd88Ecq9Hyp7keFpkg2ujeJZg2EbGQ
8pRvaFvJvcc7sIolYDrsoD8IAU41yWQOR3rF0Ppwu7I0w/jDx64MKQU8/xddstL/GWDUkN2yMsiA
M5UBRSPLu14GpHjXbmToqM8tMlQu/IxAc9CUNKkc8xD0d+JoqRh3iDMn8tGXXWT3qhRwG3JwvEhz
EApOSdeiCgACk05UGE3HKBdUkaDDlPLhJG3X5/U76xzqUyKEYxZ9O9qXWRPxKuNapBoJ9pFITa60
Nfza5CMGOspeoVIkJW+HfTEAteZLr8j2+VSpDwd1GSB/9TSJ+KZZIH3VVxioQ5YBCxRgAEbA188m
dQOJ78K4huWdzk12LTvgr2CLpvP34wJviMtxQdGBgvL4VbV2+RgJVe8RAx8xwLP9XUAA1+qE9p9z
AqnHm76a3EOvovBB8r4d0nnwJ7UjOi6PEaLSIBFBGKSswt0G4m+JkpAJO5MWEZTSsxwqqRryR2Wb
3/YIvYuj8Am8qJtQN0SeUt6b2EwxuLzrXu9diKDUwWtrEMTL7Am5bvgAwKS4VpH9BbeBbMAXnkX2
1bo2xYikj2yMe3LXkojLpEQNFnXHHpZP2RTea5KjxOA3Yk8mMv0gQ5j/lBPqqZgb5HcL5KGzQx5J
krolRCZZFg1kUSixv7KlJXf+VHnLVYBa9S9RC6ROAHbfFcUwH2IWQciz7VkBK6AhKxLiIZm9ZXOf
HXVPVcr9PEDtESQeIrbLE4O2TruTg0StxRWi/UbKju2bIuPQOgLZ2VvWoWiJimkUvjEHzzqLgaCZ
SIcb61Uo9QrS9LfdjAKAaIoBZAunCAR4fHeYUNW4wiVeP3RNHkMxcOi8W5cpIDqmqECOpuAPXqsa
exyjurmHNxqeJVw5P2YdhqBAttSfVhKXsldHGKHpoMrrBKpP/8fZlTTXySvRX0QVg4Rgy3A9O45j
Z/CGip2EeUZI8OvfIW/j6LMuVWxSKS+EbqtbQ/fpcwKxpk5/sdSZ/8tOVv/BG5rqkQiCJ62L7OMw
1MX3ZHWtF941eOAjnY93Ms6/5Rr5CpTn02VAwqOnPd7kaNwQJ2seGRjDgQlMyIR7At4jXzu3WRvc
FZLWCHDREJ8Q4+kno+26pxzdW58EkUmGbiEnFa9Wmvp26OC28jxBh+LOJiz55qFgGbqiMqH1OJoo
ICQkQdssVL9Dp7arNRi3/HqZg9wv5JOD7Zc7BgkIZEsCiQrkZ0aXskF/YU07nGUpbtrO1IKBjI+l
kcSQDoZP976VV4FVFfYLGnayb9xjQ4ouIxTRAjB0LTEpRXbBaFvXUbNyywtmG6nvuFwKsw5mFGE6
ZL1GCspCZDHDmq+lHa2gGWxjyspiua1lMRjhgNrAEJmdYVUnFFHkF9csGdRU5kWUTyVi27jqgd9E
rkyY/ldBy7n+mieDX/7IjcY4lVY3IHFWlfX9WKXugwFUQySqHO/+yVmmT+Bk8UJjoO22TGX5JnMC
V+X2EmdLXrVR5uMNAcqv8sT52mwtbJb3bE/CFSFHOgxJZu47Lt7vXfYZe2ULRiK5cjNOJrtdLhPc
51Yc48OM/dZZ8ZIu485eGH2io5X2Vzjkc37VTHnfbNlpmWDTmMnz1JTDcjJAXu6Fhd1hrijwIBMD
ykTs7Y1PnE+phYTNmKDnivfMq+PBSxET7YR/QFkHcYd6wPsbkbSlj6AS1F+n67AWf8ZqBR1b5wm8
hJGYs8afHp/Gn6af8pvFKfofo93hsK27Be9l2hX8G5d0xItn4r9qSeRbniTV/bgiiSslLoy4sJsl
foFhhu2KRJK00BVpLJ5vfspMY3JukZbM7/vW3nYhAyImaYMDyzLxv7Ktx4dhEfBEMDG8JJ6Fs74Q
uf8rA74OLGhOcSeK7UrhkPrZGHHvDPqZezfwW0hweNDgxaXVXv40FfINIXKtKMfg5GlfsOHjXtNT
Xj0ZKY6cCK8t4xE8fsjdDWJErYm2Pb8d0ZbnhQvnyLS0CUC/fWngqdOWrfnI06J7bERTfHfIYN/b
HWROw2o0rC8ZNo/uCdpIzRRMuLjxy6yY2I8pnUxk9JFbKMZ4qZzlM/DiSDLXHjWvNh3xr4lBrRcU
/9ZHwf0xrvu0LaMJlw/nsqmRdMx64VZIEzYTmBrk5JjTlQ+9i5xG/bqwHxBUw7kGMU/oz+aFPfe4
RzseLIQXYGRXU46LPbq2hhuS2hyEQAtKEUQKvKTK3C7E5VI7OBo67IgBb7oSUzXIemP4AyMRMlPG
EgwUmuDgMin+gCsi/YpWWtCR5eVYACGFy9ePwcShGmbE7m9Thlfs5ZLVxWVNIAuJjBG9QmGINFeg
bq0/8WJ26lNmDHkRG6zx5gsURPA66kBxuCciqavlKgCHWmTcAhWwA/Qq6ght0noXkzPcVazqdyrq
upK3gm2wYT3PYwBomI294hgA91tnHqOBdy0F1cDzwtr6Mt2TyRc8RXBxsgby+3wZWjdxBaO0lk0q
TKujJ4ear5Bb+C3YaO0AfHRmVzAMaekkyDegjET4cgF5vG92X6UBxUG1U6PXIEr+Q13RDww7KUAS
Xs9/4v6CtOh8n1T8fs7cY+gzlbqit/ksxhaKLwRIMeRx6VNlHe0BUgWPUJQBqV82kdNk8tveXE4r
Xq1BbRWnCqwS5xdYA5cwFRxDYkxA8bQDhdwoC1yC977XlaGNVIdvsId13uPm0jiSSloh7HyAshJg
emQpWYSdZopmdnRwJYDHFZSTgiKAa9aiQI4Oo2lFl/V5C31M64K36r/wJ9MfTTwhIBxYrUsfoFH2
VCIHvymz1tRhQVnMJwNo+vMf05lJiWXQh8yQEnDAVCOQWkIx2RHLj4ozZNPOf0AXE0pAkwYitti7
6Qm9cX+QyIqEMX4nHATcuy6l+w1KXOMFDxRp6TunMZHPeJh24TztdiN+7K9UJa8YfAjUFHKkJ0CI
XmpebpLteF1wUGQwF9zPLD+0ElQlshizphpBb0tPdZtHZTJ+YxPZaRL6eOOjqhjSYvI+n6VPTnWC
/aje7oi4DE6oomJz2vFa3TeUuK6pW1XdjI0btW4euwLX9nwFRZq/odGOuBJVWSxaPpKsrU0HTH64
BNR+/WND9gJEcGNx/uX8Nz72Jepvf3+HPVzyNCmmDpGdr+BxH0284d3a3BE41w2uRPZMqS1QcYB6
sO9OYesPzXU+IOd6bOpKKNcmgDGWJenJTPPLROLlJ5tddQrd8iphDCOPSP467ilBKjFofXTCjMb0
vUvcdQeOqTOOEsUmGhLZOBH3tICANyjFXIZOUzyft83HuxBVSSuQtRyk6WH6rW0hi0TwSgbI019I
0E2ZsXO/0PwClbpi7EqvalrgD/Ix+dknKCzRyjzGmkC9bX9655ijUTSgPQaaFyKgz3zeVlf2e91y
mtX11ODlfU1MFx1PW/9FmUDYBEnPGcTUfE+pTrcA25ffTX/xR2an7fD/6XvY2TZkeM7b2y5r90hL
db9iW5d33xBjTbqlxjmwcfQHrg8bLYKvoVGhTnXMj5QIHq2O0cJo6QZgeJgXGQ1D+YsArYo3z54u
m+bE8ZQ4TkZmjZALgYTNCFbRxg49lnxN0Lsyr08ddvKdDVvnrUpEl8TzihzttaeEzMZvWvrNm92k
1Q5UX7cWSjSP2ZwBvrYZyl9Qbm5ut6azhs4P59dBM3mVy8LGO31YzB5Hvg9u+97EkYw6xOuxwbeL
2Ts/SsADn6L+twHn/SosUZyLrO3QPza6Gsh1yiu3wOjmKD+nHXoY2ABl0fODa8yuMljk/pShJ3V0
Tj0AZgGSfVPY440ge/zn/Bc03qmyWIi5WM20WuhpcMXN6iBPi3PY9P2QoRWpMo49YClTYtlx21RA
XxGNizUQgKgj9gGyH3uj68ykhHE+dBSw6MX/u5lugPOaWd8mCD7sLIPOPe1/PSivGHhV3dU7IZ3z
HW0kFaqIbI8HQrOVqhQWC+oBWZpbGLypb5e8v3W3m1CHzFxtfj6/yDr7KNGb16m/eMBCn1DkqCI8
zkRQJo4foqa691bWmEhlsyCzyRnqMugtL1FkXQboimZk2JFy0phIJbNAaalAX3wBXKTjoShkopkt
u2zz5mH/CfjxK42qZBZAMKDAD34nNE2nxkPidbem0TxkDvnV+U1kpgVS6nu8ZzpbKcczdjbUScYB
J0xq5dklKsTjaXWP0TtSldYinZYGrPHMw8Nj2dDE0M1sUEg4nXcl3dy3v7/bTIupMKyeSMzdGso5
7nqfxSwzd1Q7NLuRqwSyPQL1xBsPbR117Z1Yzr84kj93gxMj+/1SOWznvPnLqfrf3giqiiPl9qY+
TQ18aIaMzVgu0CCrT11v/f7/x7pb4YjIW4tPDgJxrX8cs55ySNdFj4R/RT0co6N/zWeAOqylbHcO
ad3aqGHuJt0qigyN7j5wGKjrsqgDzWt0aO4q+4W3ICFrjIjw3JxehQHAjuUdTFVRlfciKQraZdR1
TkU/Q+LV41XoUfKYZo6DE08cc16VAIM2nduuZGLgiGue3R7bIICD685JqrG+KpTkpeYkfIMiE2ZO
FAVevBdmcaxDj9JtZ38Xdu46Fes0pi4ELdhTjsbJcBVAwh1bWSWmW0FRMks4OaGkTIIcXTHH926q
hHSBvGm9Cmfr1EJvSD7UF1Pf5EAJ2dcMhe+dE1pzQlD1hGY9Q8dKsgmvO9/67Va95RIGU0SQ0/52
zExK8JrAOCQ+r4HkA8IzxoVSXDjl7i/QuY8SvIVTz2DsX0fYqZkepLPKW3toi50TVDO6yoGRTL0H
QC7H6L3lfLMhcX0zGwD2HLKMSn9hLqZM27nF6B5vpyvU1vOI08T8en54zamgsl6QQhgr8CBIaq6b
wqWkbbRQqEU1ffvqk1EElt3tPZ11htoc7F2gCUAVAIEl+BbU+ZyoST0/xtv26fwv0bgpUcK4qvIp
G1G/xulZeb8ZcKShLB20JLgvruHsHKKaq4zKfzGZKWRXXGP7yFyW8V/9XcmSe6BTU3STTG1oo3JH
qvLYoUaUCAdora3wvQ5XJ+Agw3xZAXkcq2MqAVTVQJJgwS6nZuoBewbnNgmMaRzQ4iKz7vn8ouiW
XIlrb+7Bpuq5sNdk420ImALaWpp1J0lobQH8wVWDKIGdpOBiq4ZtzXMKOZGeh7XwTqNFblhWP/i4
ac7Lnde5N+gtPJZ7UykybCv1m8UE0BvoHhBQ5gWauhy6p6at8S+VHSOZBzy4vAajpzZQoZbxioCJ
oI1zY2XQWuOpfQG03PdDi6NyZOSsnZlRlMMvs+YyoBlOqR4ImWMblyqDRHp0AFXzPPxqIMwSzlb7
ivqqEx2buhLsgAdm9Vh6/a9xFt+hnucFhQ+w4PnBt0E+8Cpnc+Z3+xRSYwCrO5bxlk+Qhyt4bdww
ViaXWWf7D+c/8bcA/NE3lMCuhqU3etNL0RQmrD8G62mwMVD2dEvPbHqrdoGE9EIm6BRMIVSwvoH7
WGI3bg/xv4Il8t8fORelLxZ0eP3ZjpcQAFiAxYoy37n2aI6V/4giSXQTmdTO39ARHVXIqMAV7lGy
edr4IfZ/hO4zSvyXXPi+A4DlH56PV4vBv5iGd5cv/HLbhVfIoe94hGYbU9k0OM4s1ISG5VWaSwoY
jo+7z+Ae45OkKptG1ZI1X6aSvI1rcrJcEiOTgB6jEnqv1N/TPdP9hM2E75y6Mxc3B/UKfa1M9JGI
oXkD2UKxE46abctWTvYWCoejz23jdelwP6fcCo25fvRpmwXAnwCdmc3hSMheYk33W5ToT2U/ZHWd
mm9JifYiQ/ykDDmR85GpG3v7+zs7Qc2pckv06b25k7gXnRzDCSD6nbDQDa5EvekRz85pu7yZTmdG
7jZrdy2Hg6MrIZ33vWVARMV5y7IaOcCtUQLcFjs7lm7qykneFHJZ5gVTX5FBZhH6bHwfhG/NmB+C
a1BbiWXuugYDdbT55i2WcwXYO8jq0Jdz7DRSeTPAauWk1DfqP17md7igAbrLrIMHqcqaURe+TBcy
mG9gZJh+Vq7V3Y+Z692f90hdQkWlzZBzRqA7kZR/fG+6I7Z/B76jOfoLJUbLaR7MXXJH5XDH+7QP
ZEZf+vkYCTxVtZLcpSGQEvTc13TM0fxUALmRc9BZnP9lGp9SWTQIVHnQjD6TV6MtSGj2zRyie3Xn
cqgbfPv7u0BGh8bqLW1HXlG9n0HwJg30yuU77wDd4Eog2+AJ7CFnkv5ZSoD0g3qp7G9ONWUXxwyj
RPLkm8uSrIP/20AvWTBLaqFdJn87NrgSyU7m+g06bt3XDJ38QQKmsbDu5Z7IiA/zfnCx+XtVf2f2
tVg9f2vzfB03xs/GY79dCzryi1P/sDmQhOvgXiXrio4XIe1jwa2CyboWXCyza8u3jtASKKwUtLTD
gBfseYNpTjcVSAaVS6clpuH+3nKKed6EPQgoGyHuCghhVlN3jd6UnV1Wc6FRYWW913FajGJ6a8vs
ZUC3cNVMsdmRRx8J4aXfk1vS3HBVZBkbnHQVop7efFCoXQ/olrpIVxc4HWMGiuO81XTfUA5pg5pI
SDEhkc1pgoFvrcwv9nLssDCV4HZ5BvUg3snYAmdMCoKJ9iAyQYWUGS4TdAHPW2yVn6zhNBU7iRbN
jqEqINmVY1mph3EHmoCQrZp+CrSj75z8mtyHKoC0CNsHzmGRaBm6XKAzNufBMHxtxbEdQ5U94nU+
SNvqZczT7kqu3Wvas53k2d9L7n/3C6KCxmrPWuacmDJGn+OtiP1gisZ4iJawDSD/G3XxvRtl0dMb
CawQ8syRjKGJFIjg615m/2PbERVMNizL6ttos47L9ia1uoCzr5n7lPO9C+XHcUBURNmQeavtJzDe
0LafKt5cGyZ6Tpvs2/kw001/+/u7/baCZjjqzIOMfY7Ub5VkVziH7kFCGq1NzXf862PnJSqcDMh6
HPomFkmaTRUUICAKhvwYjpmoOLIeFXf0cK9Y2NQKJjadXHuPlVtne+df4xhGM/puw7c9qOMRuK+q
zyA2sy+FOzk772id/ZWjOhuScsommKagb012j55EdKEFpDl0tBFfOax9v0xZjmbjmMkFbQOp/G0v
aRKd9x2deZQrd8O5N441fMeCtoOL1lIH36C9H58fXuM1KpLM5rLlborhjf6pnb8R+/n8uJrkCdA3
/y4rKcAuszCElPjaPJmxdQMqj+obAcdNVN01Ybpz7uvmrzyZjblZyAjZ4pgVwMny5uTPe6bRWF5F
kc1D2borquKxrJ8Hswqy9nXwvp43j27a2zff7QikBZUi2mRkDDW5+Y8HoGAT0qIR/c5moJv79t13
4zsgWjIhiyZjEOwC0vKHQhgnKfqda4Nu9krIUhTdp4rCaRp2BTHIoDQfz5tF84zCS/vfeaNtb1o7
DyMXuE2/0rsHGU4XX8pTG/FjVPfEU6J1NAurYhKmaTyoWPpt1PoHY1XVPYKINYhtlgbBJE+9uMpF
Fyx9trOkGqOrGDGkmUa/ZdvgxWkxXtxjFwfClEAdBPXAGIjdK2OX2fLoGzu7oibxT1RtoxFctl0L
+orYYVOY8/qxtOTTPFJwVthvVslBce98sVB/HtHyeN5/NBu9ihdriJOirxa/hRTfZgv8fWVc5C66
R1/Pj69bAyVsV7wj0etZYbfJwKFzMxQ76YOPnxREhYe1MxS50aYrY3fJf4uaPgow9VfGck/KBPRR
9g5wXjd9JW6XzqWUSKyIPd3m8rrKj52vTInaxe9bsBfXMjYJi+2OhZzxIUC/yhcvb8TO2uomr8St
b3ndIgY8J4rFf06NvoJP9c1OcGmdVT1m7SlBHgUbDwhDginpgPJAH5gBrgHSXRnEu54Y6IkkC/ts
D9yoWXQVMmY4TY4uc/wgllZR7VpBXZzyzAsS95Ngn887rOYcUJFj1px10LxDQEgBNlBrvKKuh/7a
eudloFkTFTXme1ZX1EjuxgvUp0BpcyNNZ2f70M1cuTP3YnF6aHnK2JtuifjsDlddsnP4anYJFSHm
bqwf1YihndyO12kIZzqEE0SooM2w8wmdYba/vzt/MzBR0c6CO3kNzt4/6JA+v566cZUIBkQSoGOB
QyBlJejsky+sKncMrhtaCWIJlg6LOtgcwC0DQuE5dES9E126oZXQXYhwPc7gJl0FRqBHSXe2Td24
StCmzWhLkIiI2KR93FMZGaCQOGRoFe3F66QZanRZxBaUwP25jCprT1VT434q1kuSZRSrgKGbNjuB
PCdox5/EzMBPu1d70cSOivPqSV7bDqhS48b53dGXsnrp2KGkDlFRXsNcNFbbbyY3knAc+0iCQ+O8
yXWXPxXk1YDSiyQGNkQOsfeu+bpazalr3LCh2FcgNF5dj14Xrf2N8Pe46zUeRLe/v4tTyKZ7tbFg
malRBeCXDOZpr4NMN7QSqokF3j9Qpsl4BC/w8Hlg8Xkz6cZV4lSQNePeinHBXhsw8LUhZ3dsZCVM
q5ZyCe4/GXfjZSVvnYPXDqqEKV07VoOccMve3Ns8yt3HQ/NVQV0lB1MUnlEi7kFVM8PZT+fH1b1d
VTyXgH/ZRYqBl+v6nl/kd7+tzzS8Nh7AVLTj7JpNQMV02dwzVwK9xtiVL7LZNFb6gLEbyejF+R+h
cROyffidZzsFkBDEcUVsOSAPWtDQkO2VhOzN1T7IB/4HxuWnwDetoLxYQvcCRARRcWrvslMaJE/L
p1vnwgnDLPhy6RgBebxJvx37QUqo0oHPjDFYrBqvmABR47EdTYVvQce07v0SOxoF9SS2guvEO7gF
qNCtLZVcTSQRMfDokWQiYu7e60rnP0qsDgjVkZSmiL1+vPNq9q0pktjMJXr0wZl+3uKaY0RFbjk9
yAU40Mcx2t3C3kvv/M4Hdm4vqavxUBWlBYagrHFLHKsLdUCVa45lLNL2mCAcUVFaYPdFBcWBgVr/
PgWB/Eq/nLeKbtrbdf5dYNWiH0YwMWJRfbCcsMuNMvP8yJoHgYrG4mvu8a7FyHIarjcOcmQqniVe
gsjSvdEV/JLnv/O3MvxB/Drbgr/7CX7VOWVVwTbu5+5UXqcv7H4OLoxn57o9FdfeY3tzSZ/Of0tn
re3v7z41l8zphgaf6uu4yz/Ze9ubxjcd5XRtMr8BZ2mK9CJYvgqQexfZ9wlaQOdnrRt92/jezRoK
M6woPYy+0se8fOvzR7P+fmxoJXBXd/RMq8LQM9qC+/4ncbKQ5wfnrZy00DH2uwZstbFBmngGyXqx
8BC6FMeeeyrEarKcsgYpCO7x3LtnTh07M9uZucZPVHwVRLBlB/y6iG0J4jrA8AeQlJ23+F+Ixwfu
rgoU0ULmFFyVIh6+g67opbycLo2QxX643j/Ut/UtDT+zq1/1687nPq6uExVoJWe7aMzttWPeid/J
gw3S6wcTFFsnaIC8/knum7vuzrgq7liU/Cx3fqPmOFAVjHhq1LiUYy/1sXcERWn6QUU7SMtujwBe
y503ogf//8iSSjR3fiImWYE/tvKe0/4WlIxR239OrOdcXIBKbefH6PYnWwluw29NNi7QIk5zEVIK
3QA/ubBX8PtCBMH37E8dAr73589OJm8bL7mxEy9cmzZsGjt2y/WTXIz4/GrqDGv/uxO0lsk9I8FU
bP5cpNEIalfzoc8P4V+IqnSUSHCVVKwXcW3Wse+KE57KO0ulm7iyFUxFlXOeClwQ8sqPesOJoAX/
WXTXcqOQPm8czTapArb4yCZjSLC5p4Z764K+HORP9Y1ZpMfylSpmi6YDQ7M79krPC03jgqbH8pUq
WItCS7cH/5yIQYNv55dt+hPIWn5MuZuoeCwnN1E4qiYRg+wvTIfuk2jtk2z2tFY1MagCsqBMMXpJ
vx0gc2hZqF7c0gX0AOMNiMNcsXMp1lxFLCXQ59WurbXYLF9MD3YHKYueXAytcwdaYDA6WtExB1IC
vQOpGgP7I2oP6Kpnt/l6youd0NL5phK45ZKOXJYSm75Hq6BGAezElh5U+25ZHTuz/uYx3t0ScAlc
zHnG7IV8Yc6d3GM+0U1dCd0O2sXOuN1tJHlcQKXY3/XGTkRphlZRWE5FpqrZjsJxvDWcqyp5qA5m
hlQEFm/pCPEgzBo0Er5xOx6srqtwq1xCmArE/ShaOCRwkzfmHsseqgCrymtpb0BkJKa5EdFhwhPk
4G1GZeuqk6wRs8TQZIkr55NZHbuAqZAqkXaFBRlqXMDS+mR51vXqNRfnQ1ET8SqmCrtsQgw/Q5LG
/gyhGsO/NLwfTDyDC/LYaaGiq6YWguKGwOWhMdvvYJi+RyfYHw5NivM/QHODVPFVhCZbNOIH2EkS
Zm4C/PweTE5nGyUg67JMADnv8DBrQd1uoAlr6u0gn/m9KHo0gLh7ZaiPD21HBVrxrCnqxi/xocI+
5dVy4brPFsgm+V7N6WMjOSqQqiUMJOUuHNPNxq+AEULK7em8+T/eWRwVQpWYVs2MAWeq1TJITpZp
aObgepUWr57Pf0FnnO3v77ZbdzZIAjEFgZKNa8ZGXfFLA8D8yAWLcJxJNKae/47ORtsvfPcdeynG
pi9xcbbs0C+vQf91ftyPD25HxVAJC0h5UmJx7fqiQpImh7YFFaDzBiueTB/m4vX8dz72VsdXDtWp
7Pwc0kEiZvVyT6FFlYL+GnjJB/T8X+b1vPMZnZmUA5Y4fj30FkcepPdfgDyHFIjn7fUm6QZXXslt
b3tspAhmsLmHGeXBtO7sczo/VWI5kblMGXQE4w5cyoUV+fOPAUTM502vmbaKpuoy5iU2xEXjNgOr
GCsDJHOOjbw51TunnDkVwibb7tbcjPxykDub8sePVUfl4Wpr6MhUXb6NOwbVepshFVcAZMyhtlPZ
EAf6XEFT8Pxv0ASwCqiyhsmB1j1+A2UiRMUrqMsnn96QPfjN3yvwf5+njqdEbjXUUGuaNvN/fR1D
7+Fxebhgd7dmtARfDKDBd36HxoW8bfXfrYWEcgN6fvGZTVlh/CpsEKU338/bSOdBSvB2FW0TJ8fY
pXmVyuts7+WuG1eJVks6Dq1WjDsOb2BGDuZhj6ZMN7ISqv4IqTWH1XjD1gV8HuIDtD22E6t4KgcJ
3P9Pelk+rc3VuocH1SygCqVaiDnnJkNsQocVCqVB316x0dvxDo09VDzVlCWFAWEpPIpZNj+0zfLF
gUTEziVHN/Ntz3/nekwKp2qxhcV191Aal2X2WDWPhzxPxU7BISDJ02Pojty29DHhxxZRZdgyCi9p
ktVDsnnMo4YnMWD20fkpazYvFTY1cF5lEMrZUvEFP02WQUJoz0GzhIKv81Slthk5KCA/lF0JKoPO
35Pa1q2CEqRWYdCSJFjixKm/tOCyQZugSyJbkp1l1hzhKqDKkFBy9bIWHxgHJ1za8UeC5vnIItl6
PS3JGKUQX7w6b0Sdvyrxm0BdBFyJPr7l3Y/TJ+9Yf5TDlIPWHHtIHHA8NdF+eGEU3QW0XHZcSmN/
FTlVOhCKNfCWiC3yx2XxwvuAV8c2YBUxBRWBBLdkuCs0vP/0UspftWmtr+dtrZu4Er7ANqAljcJx
pHlb299G/xkCtjsnuWYd3e3Ufbc15ObcJ4uN6+WQ5X8Y99dg8sudtIFu7O33vBsbYjpNOxZIpsgE
eiLZQ2VdnjeIxtHd7YPvBkbSILO9LdUBpkZIToUkf6P1Tdt8b9I2Pv+J7fd/cClQObWqsSpzKTB3
aEpGRFxby4+CXXH7GBOBo1JprQMUHAsw1MeQYTo5hQhMR0b9steaojO9Ep5t2edQf0LNpSJQdO0k
RFvozqrqvFGJUNeTVg39uDmW3q8y+2W7aAPcIyTSLKyKn1rKEWrcEjvYZNxRsMpVRhfly4MPvqCy
Xnf2AY1t/oOkMrKM+xXko82RxW2HJR3EejCeVBBVB7gB1BXxC0hXkgd7GsXFNDGxV+zVGF8FUkmo
amElLbxDyBqCjvhizsAlQZ0dr9fZf/vsu8CCeg/jtoX0f9/ezMnTalXh2N/V3jX4FqPzgaX7hBK7
nbt2PmgEALzpPpfVhUQ53CebOoMBpuOdPLTOSspJS1y0m7fUnIGRvW9HGtbZBRTtd36AbnD1Tjyv
RbmAzSPmXna3VuVFWXlXwut2wkuz8VAlcgvh2q2bwjv9oj9JyCVBOzNAJEdpkx07u1VkVdZ0KZsd
rHJuXpd+ClaxvW4yjW1UbBX1rRKqYOhT9OiNN77Q5cXzns77zeYfH2zIKrqqrUbfrPvNb6ZLqMGY
y6/z4+qmvPnpO5fv6nKqBxe+wourif8uUN+dP58fWjdl5WyFbqBM3Ap512I9tVC96+Lz42pcRAVS
QdDGEpnElFf20y9um+U1a35DIPz86DqDbL/mnUF8GzQQdo2TaRUy6gRIozwW1MD3nR9eZxQlNg1J
q6VwURpdEsN9cJyJgTPMkm/nR9dNXglOkg1Q494ifx7uUpSWM/82ab8dG1uJzAEaUa3VYTlJI07g
WowgZhR5kxucH15nGOVc9Q0JtdcNN2Who8YDpc7OZUljEhUwBYqHziQNxmVV9gwCtbiem9uWFDt7
rWbaKmLKrkBd7m7OaLnpLQN7BXQ0fx6yiMpitXSoVwp/xdC4lto0CVLZ7NwBdEZRQrODnJszdDnW
MpURt8ZXd12vfEkOlRGRb/g3hlqocUA0GslUm/yYrJ81+c2h23TeKn+rqR/shCqJFQE9jrlOifFr
qUFYCm2Rr0Xn2UHFnBuoI5tBadCrfGx/NMyDrLRY3WvLciEzAwUHcP89SNkWxx4PKpwKTHys9yUq
+V03QE9yDkZjD02rWyAlkI18LeZ5W/sCcl+22wOH0IKImR3b5FQWK7m6TUOqGRVNu3hmS+UFfsl+
tKO1l7XUhYUSzYkLItaZ4JbAzF9syiHGspcp0lhGhVP1tlGDfglnLLQfgzWBunkT0OLhvHNpjhYV
UOWvKXMbG9HsO/41JIovoHF/kWfzbSWSHRiFxjIqrqq3yszoxYQ7giC43Nvf6OQdO3BVDBVeVEve
omcptiYr6nw3oqiQnDeMzupKRAMpKiSwRaDqcK4lmrmc/pbL1/Nj6yyy/f3dibsQaOgYfLs1efPd
SOufq5/s3CZ1QyunLTpcEq+2cJgv7mnuvpTzn2NTVsITvAqGdGaMa/kXvHxdxJ7ug27CyiFLAT00
PAcDm8NpyD/xdufOq3NsJR6JBLzOW7DhM2IZwUDwHJCj++INVnUJLbzq6bxdNG6iYpska+ZkWTD9
yf6alDf2KgPSH7t/qLgmizbUNycEzjADllXTWPjWXbJ7wdZNnf3rhbkrSrRx8PqNzMUQlKR+y0u0
GQHffnD+ypnr87TizpZS8fs7t2tAS4uO0p3w9DDJD85EFd7Eeiibli5OIseSJ4ujaOPZCQSyR9Ag
1fNp5vmPufD29MI0zqTinOjMxtaWyCBDCQXi0ZIWvQx60aL4Qit58hN+9DZuKQFcQgfQEdYo4oyO
AbX9ixFce5Nfxef9VRNuf3tZ3m89A5SO0b+HsHCqE7gxUX9Mj7U9gwTnX4cCDWY2Vtt6r95dM36z
y+fzc9Y5qhLKfVpkEK/HLu9x43qRwFV4cxrOWfPr0Pgq2knW6zjaC+Js9nKoYTdfXW8IWXsMQOSo
iKfWnvypdWEW0bQx3irQ17JO52euWU0V9DS4IMYcDAxdchZkzIDg7x6YRTe0ErwTMhF0HnGjtbwl
6AcRQSz32C1ShT1BeaRKawd3sRbIgFjMi436S2bv3Ak0saqCn6CKJwif0dEkUnEr3PLCywCQma1o
hjzFzi/QVJRUFJQxgTXAWOCRjXfn2OlpdN6G7HpgXy30Z3Xixtw7AjQN546KhhK5tw6klOnvLMua
CBph4ZimeSi6rAkam62XRQmZ7K61wzmBOhkKHntEoDoHUKJ5SGpioyMDqcHh5DaP1cFklMpAlbhT
VzEX4xK3CInVXcrGjs6Hw8cbha3iokBrlLUkgWM5w6XwbwfxZnl7r7CPzWGrkCiUTSo39YFj8UDi
E8x51welNX45P3FNK6GtwqKKql97keI4G7jxZrcO+lR4MPLp5+TKiCYcKLUWCvNuOOFdT4apCDl3
d96uHwcMRC+UbbtE0bCBmFRMk/TSY84DdDjBbVBe1ivbSUnojLct2LtTx+d9kfQuFqavxUVlmwHl
y87rWDf09vd3Q0/MXGWVYfPOnev/cfYlzXHy3tefiCoxCNAWutttO4ntJI4db6gMDggQg8T86f+H
/N6FH8Vq3mLn8kKor+4gXR2d46MB5EJX5/KimEZ2tZGH0JmKGbt0Sz0k6jnZoms22VvbShe5N7hg
VMSWcVgerYTcV+UBeIg8VLv2XY5ONKW8UiUJ1CSOfDk79J4EZ7kFiTdFmFaKgyYMvCrk4hermX9T
r+/b2lHygxj8fXkHtxv/NfvYFj0EteCOgZVdhXkepxXbOIkaZq+TTfnULdyMI4IG6CMs/aeQyIjR
jR2pYVl1iFSW1G1AayyrnT927GYcv2YA3Cfj6y5v1FFRFXNyQdYXJkl9q6yXwNuYtskm6//fxE/L
iCXZ+vKO13mkUhknULYut3qRJqNo0UnshLTtetJl/k9mPUJ/LKqGMnbrH/usosVoSnqVzhLRP9of
PdxsVHhBtW9kLUqpmqy58DAykmHTigVvD6R3vDy2yeZaac2kwp62g1WKUoHy91zxpznb1QBwdDDU
kFbgllorSSOvPfHBt/fNWQdDUXSVeWAh3pkLaqm7uX3ItpKKIdHqUCgB8vo+zZLumFgLIGdd9uxB
WHJjHQ0eqNNLMQFxJLggzlNumkf+BImvxPaXqEhpEYENvtr4jmFNdVxU7igCRXveH5lqzoHdXIPC
6tjMZF8F1eFR4JfzycSD7gj2BTBq+7Gl9nGNOzo8ClfuOfjAYSHHCqBNkawPrXc9RHACLTyLzPO5
n6T9MRlFFEI7YODBhr1NTqPF56QKFxaBnyd9ISJOoEZuyUZt1H7ThkyXG+xq2vTOgh0Lt60uWkpO
P2ThUN9XbP44e5UdO9n42DU2PdQjuF/rwSNRPhMnUmxRO9dcK7asmEThBDjdzbPb3DbdZD83lmfv
usdxdHSUTCo6jX7dH+kio4BNcdlvvcw0xIIOjhpHacm2W8+OI/1eqvmcc/Qx5p1bPp1OKpSUQu4E
wwfJncf8OJ2Kw+XEbHAqHRxVDAPEFWo4FWuW5VjBdQ9MbT6LNY2+mutNqWVpYTcqQQrt7es6+egO
+/xER0eRyQOHFA+7YyaLmPMmToJwp0G0AFbUg5pgX8FJwuTJRp8kwiXN82Vjm7xEi2BIHyF0Qqs/
LnMaEf6pss+s33dp4vhaiVUJDdvMyQBaIvylD4pnmoqD62VbNM1rk/Tf/qPj67FpldKWFnwQ1/2v
oZiXKzE7XlwGAT2GxfJ1VnSLpNPgNjpGqredXIH7tjs2KJFj0F/V2EVdXgLT0OF/PbKw2sVdKH6F
46Gr2RSRt/Wu0lB2dVjU4rduVhe0O/Liy7R8IPMUBSCRoBs7edPE18++CSWrrDuovGP4CVDn2GJq
Ok19lh0vm8U0eS1QSw5mnyrFE7Rmqg8d/2xnkOxJD3TnEUenk2o6HwrIK6VJBmq2rKV3lr9x9DPZ
RYvXAHzOPV7KDrhZCtihAbQ26i27O122i8HpqRaxBdxwLGrMWyn/CtDIK9dKr7pygsLRcnDRy7v8
GdOP0GJXjqnIl/Vlkm3dKZKC8HDfkwxHB0LlTurYkKHGJs0CuGBoSZRU06ls1O9dM9fhUMVUYp/2
d+b2QeW39T5FTkfHQgWCTM20LP0xIwNAo10TtUNSbOx1DKuqc0yNeZ8VYYaGHFjTpxbyW9N91si4
x/1DNm3Eq+kbWrzavJ3IlIv+ODQfwxDE+empq66WREaet6UQbagn/6CkwtZlMkSt6kHHMrrhtZ8o
3PKPWwheg1vqgoElrwUaE1Z3DGqQm0/leQndfYdwnVxKePU4qgJTD6fHkNyK9FM17NuC6+RSdHF6
R42w/GR9nd1vjv142dXfb4E7nhak06J466QFQmn61Paf2/A+g0aXp9rI9j5V4inpt6DNpnXVSi3u
vtrZVfBPslzP3pMnn0u+RYhiGFvHSjW9D5rY1TpieWGljRr4u9ncBq9V9J09go6UasYsZ2WCVZXV
XWs/J/ReBt+V+4f2BLrxG9t4Q63SMVOZ1aCZ1WAbP6TkynLAVorrlLYXp1ZO+zZq/xBOCdm4Xop2
xdA+hMlrqM6b9Aum2a/r8qaOpx33UntYY9ZPHqG/8hmk21FKxwNp2PfLjmpa4jWc33wiS8KhWAQ+
0YHyJhWfm/l63sRmmeav1VscO6migNMeU6/H5fbv2s2+eAM7WeUWxMU0fa3mLmoIOrfAzg+Q1Y9q
7p/Dznqo3C1OZkNi1nFRdbnUPCsRAKM1nGcvO1H1W4TWeekAlZ/F1b410EJ4lO5Q2x6+4jjyY1Da
cTc2pyq3P18e3pCZdYTU7BbpEIY4WFE7O3jhcBwhsHp5aMMC6/iopg16apGyPxb2w6DQfkmxvwcU
H0/XT5e/YFhgHR6Vs8Yi04DokkN7GpcZ18Rp7HfWxvCGPK1DpPou8JdUwjalmG6hYIJn0lBAyMo4
A8K3T4qoy+cokOXh8q8xLYUW0LnNQe4RYodFaMXicArqE8TWt/hmDBnV0WJ57C0hrMoqfmEv0Ua4
Sx/jQrGPY9E9N9S9BnciPzR+sFGVDbGh80stmVezqifdkbK71gKwB928sjuBPj4O2D4lZecveeab
9BRC/BxAGbTIJAFZBGQFeRwGoEXYtxxalebjwGcWLvBbCHjisHc/8nHnSmsxTctiFLOPiQOhBCxM
f0jdfRrxjg6qCnobuo2ywdAZOUKR9zrst/BxhmjTMVVcpGXtKPRKpOz+9GX9ZNto047DxotM0/Cr
K71ZTSoSlgYURlH1N6iaHILlKvFedq2lThgVtkFDBrD6HvOeRhRgj2na6pYYolZHUyWrtH2xNlPd
YDnWZDp59T49CkeHTnlzwC3prhVSWJ/cZPlYyG5ja2vIzTpUKkDdakgJY2fOh4pfOUDcrrepwdaV
v2kxtdI7zZSPbYMNf5fY4hB0Sx+39qhiueTkeHlNTZ/Q4nNg3Twrid6OpA6YhfwyKkfOgGXjGzYy
5LC/uJI3DkkGRKWj1muJ+mFkMaNB5KrPmfdgJVsITsMy6PApPrfpSHykydROYwTzcyiy331erhiF
ZuNnGOykY6h6vNmBmB6WuqG4shUy4t05q9S+VdBhVMwNhVQ9Iitb6kMx53Gy3LabOdg099Vub5Zg
DNy+lQRu1ErvXCbsnoT+jeP03y67kCF2dTRVnoDXDYod3VH0Zdyw/tDjDeW+oddPvpk5NGIHUGdj
a4IGBCOPFiHz17aerGIDeWIo5zqMKmgTHKMKVCd76kvQeV4NvfsnrOcTOrfFYZbOkfus21hkA5TK
0aFUngLCoqTYSXd1dmybX0XigBYZQom4dGS4nKiA2m+cGloMxfVl+5kiQ4vuzrHzQM74Bf74IpI5
XmQZJ/5VVz9eHt+09FoJbjrZdHng8FevaPrbNJ3ptbLbrbPx+6nD1tFUWJmJ4DUJ/DbxoHRnn4B5
OqVNGpeA2PjFxuHyfR+wdVyVk9GiTn1cbFajO9zSBBy6rJwOzlzfQ0zQxqUkgSTJRLfug9+3ma0j
rUa8y3FJvXqB5/9whuykWvK0ZzlsHUglHeUMjrSRCEN563fpzy5099Gn2LpsXzd1YDZf++kUILCi
mg+FtUU//v4JwdYJp0JfDj6bafWbdPxM+l+VxGuQuTvXdXU1LR44E+qDM26x/Ju+pp2YyyIIfGUh
JqhkJ9e9w+WA23BkmBR4t6NfTRHbAp+YXEur36nV8Irn+NQsbjPvz1je++m3vv3qeg+uv9F+MbmT
FuIhDcqu6H3xu/YyqFr2c3lcBPlz2aFMP0CLb0qrLstDD7Kx3nzj9EXUhEsEkhRgQAlSPY2zbot1
7/1UBVjkf1M9F20/kRBNNlEnPxzsLu+mXtkHm6Ifs1A/38hYps+sv/RNRXHzgXkgxFtf+MkzXexr
PD69o444lUWysU02fULbgpd4MwzGvLn63VFwVaWy+Nqw4Q9x2Uk6W2QoBqlTW0djlZNHfLcGSj8E
b3Pj/cYTPKggk2gIX4eURtMA0XbcTFfoFC+N+7nuH6r0LvSTCE3SKze0D6P1WuUQuZjJsZLfHBke
vTY7CtodQseNxvwpGLyIZuSBiy19VpNh1v3JG9szR6al083Ya4J9V1H6Ya4e/V6AKZn+ueyvpi9o
+wXhlngwNaFiQDClPOUcVxSzGyTXY+X5MauY/23fd7QcErp2MTPWILAn59CXXZQulQVDl5DhIlN0
+SOGyNY1Bhtg+SA1io80IIU98Db7mfBh6+3vavN/W8Og4PzvWmSjX40km0FJMZI/bvDVa5bPWbdP
ktLWMWBdS8KsXTB6vdJycjLaN2m31FHuSv9w2TqGH6DDwbzeLkiWTgMwW+RqbMorkeTnIU12naNt
HRK2qKlyQWA6HBV0+ey5u0lJERMo7u6bvZYj7MpHY76EgVTA8LQvzC1g/Nhvb+nSDfsYypwOB5ut
UvX5APYCR56yoI7dKbnru+80v06C9ETJ2adbV+2mT2lxndZD2wlw3+JxknUI5Xwl2+qeucPXHk+c
56T9VbbBB5bR0z7baUHeENsDLBrMiIVdHAFf5rFwGETG8ALl8gcMgaeDxphsFrvOQYix9Kx9HMLa
Z587f2y3pBUMWUpnzVosRmmXpQD5eIB11k596iZ2XgZceVpufn35R5jiQwvwIluWdmLwsEHd1O5t
aL3M/UZb8q+wyjvJI9C2BY5t46rQw9jLh/LAjzy6/jp9aL6mt+1VdhJx+vjZ/UTu7JsjIEzxHxJ9
+SKvihOkdvBncTgnn87lx1WiyI22msyGo4KOJVucxc767i9BxU1fQoyV3kJmqWXra8KNsm7wCh1T
NqmQp6mPH92W9tGHyNes+o1YNayVjidTdlUWVGD2BC3rdpiPjGex8PjO4Vc/fFN3PTa4wChiz5P5
L035B0x8k/q+y8t0iULSTE41Oh0eKZPgBnyfXsVwoZ5uRLrJ5Ov/30zcp6Keu3Lmv/oZEEuHF300
MGtj6qbBtRruh01icWdYE2TCuwhoy8w+izpTZCtM3i+xOuFWGyYNCzkIBcA5N0f1yjxZFL/22V2L
bpAJNBlOknj8EPPrMN6CY5kcUQvs1FoWVQ4c/GnWiQ9DZFeHgW+Yw3CW0FFkdS4n7oQq+zUqH/tR
fvYTelDYETth+b0Gc3/lbSDQDb9Cp9sKe8nLLEtAxiS4A0pey7WKP23Wti7oKMfNNGj6jFbDez77
am59vDY9OEfvV7sxe4Nf/kO4ZWeWgsbMAjacIIzLTtzxuuEbpc005/X/byKqxtEwqNFrOirPERFo
2qxo9EdI1Bb53k9oQWuHC2d1iF6mJD4Iw54gNh33WywAhtJJtaC15nmpFEU3ucNRBpCGqn7K23su
Hi6HlWl47cDepG2SeRLDgxAymvDW17uv/Tki+9Q6bZ1qawQQJussjF9V6moq/Lidt+4KTG6jhW7H
QVrvJTB756Ddt8qFDxsOafAZHVNGHcsCBhwjo1EWgWs8TFW8WK+XLW6Ytg4sG6xE5UWO69rSS6La
c05k+rNvZC088yzArrSDrWun+VD2zgvvttqqhg2vrlk41K5TgL2yx2vCW9LOuAuDsIn3bQCvojzB
Waatt1Em62jhSmhoTaKF6Qe8gW7s9DSE7eGyeQyuroPJpD0zB8/81ZEJaD9AeCoa+ubgVcHJEe6+
N0y2Divze2eqq3V1rQ4qUkEbt/W+SP0HVWYNnWicNZIQn713m4sZvolT5obTm8yjFVi/zUHroqQC
YKSOoFUWhfN9lz40auu5jqEc6qKFzG445zV+gDXfu8kp625F8hu5zPXvN93HELk6uEz25SKlgPm7
5UnhNjsNfhfJzgO4Di6TzCflAhoMqL8AWu3doLuDluBGWjDNXAtev8Rrw6T5X4Rh8hPBItjPlz3f
NPa65G9qoBiJzJ0aQaXocMPGEimnPlTLPqisrTNxpVC9bnlB5qNDh5ekcc/J6G44pWnma5p4M/Ny
oUHLPVzkjf0SefUSYQsSU3SeLhvGkG10cq1qllkwZBiegqzA7Vms6o2RDcczV6urNSSAQ9AG4A1j
4QbHag7U7TipuEulugFdWHri9VYdNH1KC1wxLu7MoCkG/A8uyudTWkCUuY6A54io+7TPUFqt7f2g
yOsUmjktWn+zL85BtcX6ZJi+jiRLW0x9WPEba17j4qlnryF/bOwr5IVdk9cBZSPN3bGjWOW1ptTg
OZvTfWAfW0eS2XXn2hIH8aMt6XWj7tsgP+2btBazYwpQHV4Grhe1OaCB9qnbeVjQFQkTUbKcZciR
rUBzHMwKTphESbazAuqAMSvIeV67fDlyqIO3zP5CQ3V12SaGEqWjw8TIcY9VIwH39S1QvpGX3YYh
RCnFvmyjA8NGkTk2bqqxms4U0e41dF8HsU+BxP5HUXBInXQqYXbeBbEaVIzatM8sWnBW1AJXeYsI
giEC9zUXDwOlGH5f51aHhlVLUk8FQ/gU7f2670PJhpU28qQhwevgMMZL4jY+khcGX48H2NFUiNDL
hjGkd11NMFkmxZxuvXjG2YkFPiRltuZtcEUdGZYlvcgsspbU8AmbGRybknn3qUwHh40eZs1TTHyx
X+3quRG3sMvefKjjwxoxON4g14yLM1ngN4dNTzTkch0eZvPRTyGF8NcqOEyuyeV/c8/2vbay/z4e
frMhqIuutRwFZ6xyGi896Af3bgZ0Li3lun0NJQTgstvXsWkPEwt2+qEWoGQoZjwYxXJ6y4PAqW/F
WV72cEP46ECwKeCCsxEjD/BwYr0q3MVtnghMg2s3xyWt3HmZsJqITVLivsZ+3rtR1/FfnpPlPhfu
fMxTOT4mMoVEaWlVy0M9ML719swQ/7qOYN/OE2TMrRkc5fNz1Q/XddBslCLT0KvN3vjh4g7+MBQA
OnhgN7Ar+oWDg+rympqGXv//ZuiMyu5/KF8HQ6Ovd9rOWqahtWZSlXZ1I1sHVlf1czdmDwuuKC/P
2uQs2oaXV1VKhhzRg8OL272iSHioFZfHNk1b2+GCRoKOnDOc2sVyHbjpY1XJfZdGOjVWEYaQu4IS
+lHM7ZRGYen0w4fAri0RN/1sbR0d3y8XRAd2zQE6Y3OFtNUNt4gmuWLf6tfNJuH7BiI6oistExv6
QEgDk9P+zYrb2xbTzNdU/8YbJ57PoCDBuqLQldNT6D4NOIpt1iLT8Ov/3wyvOCPgdsDwKBflkEQg
l43QamPonOzxHaKjuCpR9JXvIVDXbVcGkuuGVod9Q6+r8WbuYNgFx0YCq6NgVKkEb4XcyC7vt0qI
LhToM9+HJC4g8yE/4zKzfiV5F1m5ipzktNmIfL9YE6ZFbNY5LPf7FauF02Jl38vuPqjuaQ58/mmf
gbS4zRVEISfOgedw+8mNbTCvn9vKcbcIE03Oo9VV4KxruwtHBQRVeeuX7dFt/lRh/8XfupkwrIMO
0XJ4W9RIPX/bnmN9u1TPHna+iNz9pZDoFFmdFMPsry3PinbXCZN3Q8PjPmk2Tr/vt24hJPBfL5Xl
2A/h2uNoyz9LXocRQrhK7qXw4qa1Pjm0wS3p0+UFf78IAFT9328hwQXlNGNnCVWiaE1y2FkGWz0I
w2rrGoKt64zQe8fgvVtFKDGe9xtpyOteL8/dkENDLZqntmOVEGs4gJHk4Pm9jBKgwXaVMBLqlZcF
s1Bre2+9I5pD+v/RgzDZRY9jTwx86mAX1j+FeRqNOLJCFira2+UgOnTKLjpSDeuLBiCr/2bo/UNr
IVzNZRHyv13tokFvBjdP1Rb63JDfdLyUbVU0zQPMGmfiYfizVhckN9yc8Z1CO0THTIH16/+1UnDy
FjaOxuLBKl9xViP7VCeJzqVlh4XjOw26BqRxp0dfFctPubR069mXIcHpmCluFWVKPNgIPyBDzGZz
iCepaxFgPDiz7M/l2DLkBZ1Ka6x6MfRCoX1ofwcAISrDZmW/3hdbOptWJ5IWXEt+/6upqvqhqKzp
qa7cchfcmOjYqD5LgWZw8fCl6bNwOraBpYZTaLdgGrxsHEPi0cFRJelZ6AE4e5TrPSafIwgEnC8P
bUgNOqVWgUmmVdnPRzw5fupdcgeMwJXPs7PM6l2nFaIjo/LMkR2BRO2xn4LYTdorgTi7PHuD1+gQ
pykV4QJY73yswM7KwDhFG3koRm/fzlCHNzUVhSRZVs/QqJwOKqzinrsbQ5tmrtXchiwlg9K8AnXc
cFM0zQGK8w/Ostcw63K/2Xi6OR8Sq5jwbnnM2ue2y+XwRQydz24dXmfd4bL5DX6pI516UkzJqOb6
mLaoJmFQ5VFqeZ8vD27wTJ1AqxW5JwVkigBppOmto1oGnl16I7qmeXT8LRyYoQT4WtWdsV1gg6zQ
AOjsyOMymgHVLJfYwSPsxtr4KSY7Of9djUl2XskV7pTHlt7OZDn0zdYjUcMDKqJzalltNS39xOf1
gmo4dxjc6+yrcBoBoLSvC5HGte+pu5F+czYF6ky/RyvJXZ9w1uVAm67ngvXOjaAbfnnVDXGhI6Ic
INssZ3aXYy/d9iQnL4x9Ao34Oq/njdAzVLR/oFC1xVNvqrpfaCSdk6z9AHTIJzQ7x8he6KuwF2ix
QSto3+/R4nxoHT7J0lY4p3lnmciDoMupz8ON32IylxbnRUjyqenc7sgSYH/4vSBt7O/sqhC6fvVN
FumA/APV3KSOKbFvFiH++N2yj+CS6HRbw5AOC+QD1DGzsg98VUMqKrHVTDGZRYvqRfZj3fcYPO/o
IQW1deWXj6Vsvl5eVEPS0Cm3fH8pa9LDLrxAq7Z+wH4oc6tDPu9FuRAdFcWXuZ6YPahjVVhHuBBC
bd4IMUP06nxbVgYEqVvCOOt1KnBj91bhbvTKDEPrsKhMBrM7dGBdkXL6ojzykSUbKdRQDXRMlANq
SZyAYXK0IdJMHnD3luChg9ri9DfNXItTu2sdlUsYJajoUwBKxQbCuRsGN81dC9K0zAs8NcbY6I7B
W9KxxtPWKlpxtpf90fQBLU59i9WTWCcP3Ewz3Pr+fctuGrWFgTANv9rsTRpYkp42kFBVkFyHTChP
YyBbRutmolt35IZ40iFRMl0yQdcuDacnC497IN+zApcs3MXxMdkwkmmFnf/+CimKwHayHticLv9U
tMAyynKjgWIaWutiSWtRNZcYeq6TKMeMCd3q8xkymQ6Jyuzep/PUqGMBMFcbnADuzMTTLrfRoVDY
FgwZGwF3a9gNTqkH9PaQwhzV7StOOhqK5lR1cwW8WOJ2n0XtX3tjcZeVW7wzBqvrJFv+iGYScpk6
jrjLDj0WTe7zPsNoARsEUFkZwxVFMPJjM0QWKghdIPWUb/WcDR6vA6KWZegry8bcrcxaG9uOfcIN
YCSBt9i8lTeEra5QOLTKcfwaRwxOHmh/taYdnNon+mWfkbQaO7ZVDSZODI+kUyZZPNonl3iHFKiL
yx8wuL4OkHJHqSybCLinrU6h+NKk41Xa7atUOsVWE4A33SsyZAMgfijUGFy59RbLsL90td0xqdlI
RJqqoyr/0PW5tnUDwNXo/IYq7zXdgiwZrKODogC5oMqal79fEXMdCWjPbHZjDKH1Dx6KdV4beqGE
frZ3GB0Qm3PvcHlVTUNrhdbjYq5yEshj4+Vna5xPHduCuZlMooUtoZabICmoI526G0HSO2DpYkjv
fd838/Wzb8pgy6HdWSQMR3aYe/aLWxrOG7FkmvlqrDdDy6oYatVi5kHNy7PDBF4os0kdFF7J7OvC
6MioAb5e0i5RfzFdo5N+bMqdDR4dFEVnj08i93G9RUqwTrnFS53lGzXK5C5aaZ15opaKuvI4DKqJ
lPBZXDRsZ4PH0UJV+XO6QPfF+x7WTQ6+epxC6LJ19DNMXUdFWWA1sbNm8L6XrARU1xV4eCe3Xlub
Bl+TzxuPUWHvl0PWe99zlbV42jc+k0z82uXoOiiqkFba8LL1vgcJCyPlTn7kLOUQ7xtdi9KikZmP
mxTrxaIVOO45zjVN0/any6MbIknHRdV100F6RFgvYWX7Uc+nJZ7qFs8opmKrLplMv/7/jen9pYXY
suPPvwAuas8+Hs19VSLtNg46ptG1ssqywOaqGr3vFoEgRij7Z4eUWycR0+DaHlikBV4KyW7+ueKw
ooqqMapUupV/TaNrscoLCEkAEpW9jL30g2hmNgMkqF7ajZpt2NDotFkJkMWFlzLxq1rBOgNePrI5
+NClqogne4tzw+BAOl7KncqBTbRoXih49K7DJWFntN5bMFh68rDLR3XerLBtm1IK0rzUafm1dYfg
F3Wm+QCMNt+oJ4btpY6dUpCyKUBEJH4NpS8/jDnzTtMS2pE18DwOZSGyKMz94+WfY1gWHUM159Lj
HsHHptp/kl0FwU/6QaUUOuQ7IcNE59NarHbI+3TKf7jNPFz3Xs5PdtE/Xv4BBr/VxQmrsWSiLFT6
o0v9Lp4B1I5m5W6RDphG1wJ6DB3luxL5jnjl15k7Y5yN6ANenrphr6nTZxG/L5lHM/kMN/oySRG7
YXNEvxlt8vxzPpexsNydy6xFNzLcZPlB0D57TBXRMNsfcgtNZtLmMfZzG3t+hhz67yt6ooOtZn8B
9WPq4spidJ+keGx9PLHjVpQWFjy2e3Y9/3rM8/Nl670bJuCfWWfxJpNXWc+tBXvQZ2fwD3bQnRnn
L7Rzj2pMzmxoni9/5l0PwGe0Wt10S8MJWP+fQT91KCGRG3lhvgWmN/2G9f9vfkPGIBAIJJDz7Fpl
jGJ0P2b06BT2U4tItJKts/y7jobfoFVt9E1sp2v95pll4SvH60He1bd9LT+2vvNa5NlZ1Vu38u9m
YHxq/f+bX+RL0uNUr6ofHQMH5tU0tuGjmvqxOPiO6PmGp5m+si7Wm68EwutnihL1nbpQBBAuLR5a
guP3GJAtQhPTumuRLy1HMKT46oeE7A6o++sxAj1LEF/2KtPCa7V8cFMX18Fp9QNYwo+U2STqwxSd
xab/WRQ55LQhv3z5S6bfoUU+E62FAtV3L8xO6kMqoeqUNltF/f0LLCy3tgdHE2EGm3xe/ig6/3NI
5sc0ra9Wz1q9Kp3zrwHlJ55wvM2hey7sXaaDtnBjTMt8dMSPFASfeNUlhvswca09ryEwuhbufCoa
QpKmeQG5NuiiRBmCD7nmUQG6iY21/4s4/ydP4hta1JNKEAA9PPYyheXJ924a6f5JwLGcOf45QzJz
GhG3nD7xpHuQNDzvcgQdvNUGHNQ861clSF6jMm+qQzVX5HB59Hf3EfhNWtxDiAlYmcRZvnPapM5r
GEzZkxdkNegcOt7eeH5NrA0mI9OntOBvC4W1merkOzqSIoB6rD3VePjllEXzoRvqsCYxx/XRBqOm
IVJ1ZJcng9YaZjf5CQx72cdKZZ+zvOaHnNTZo2zLMYuVvdmXM31NywvpyNLKkr38lVnjed2Opdbw
0Kr2Y06+btNwG3KCDvgqhBVYwu7YT6AKaOxZGcdTeGz6L7uCaXQtJ4wTbYWqPTycGYvnkFokIjmu
uC8PbjCQjvoaAZZvQawZ/kw9/8NojQ/9OHzidX9W7fBgdbtuTVymI7+GjgVFEi7hE3gCnxTkDaOW
yQeXW+mhLZP7y7/l74ucdxKBjv4SIYT8Gi+xfk52bYPdV7aBtEnchkUONV9vnkRlnxQNh/KLl0Ae
24048J5WJKHIzdxHFcxVe7L7bihAPYTXEKBF4i4pGNJVSLn99fI0Deupg8jyNulQyovxpz1J/6pN
7OQqaPi4L5p17JjbkbAvxDL/LD2Q1oAUPr8KJHWvwkEA04qXx6d9v2L9dW+2DGyhhZNwf/rpQ3os
ch3mxrNX7sKowV+03UICkIDFQfzw5IyFG/lBKeNqENVGxTBsd3QImcwnJoYht17cOW9Psz8CBcqZ
dw7tZcvhTYusbRNInjC7V+X4k6SOe/BoDqKccYvS833tR5hHSwl8Uh3FrZ391EtvjJ20OlGP2JEs
whh0EI+VXG6TocJtfwV2es87WP38G9vhjaU3FVwdaRb2YVn2ZKA/Eys4Yfd+b/veMWPzHZ7O34V9
fgzA3rMeuEqf3E3NLtFGl+kItDr3yDi3dv2tlXnXxVlm+ctJCAcHpJpl1cavM6yczrXlY59duYL6
j0OW0TwO7EpOMZ5D1xv7rXdPdfgVaxl+Ezj9QgLhTC17tDz/NuWzBdiBhTN2cEr85U56/mdVZOdC
TYddgarj0uocpOeFh++1YUCiOavpwUrTLQlyw1FIB6ZBdcctnSwNH0fw7gSvYLCeh+9j0uNhNzJx
YvNIqLFYyhP08Jb5OWTDyDY2YKvB3sn2OlrNSxT158YC+ZfdgtBGfAc36bF0yRWa2FeXbWf6hLZ9
yCDdQRooIf/KhuDgw5m9ovjKmR0XvbVLtAv+oGUK7CKTKh0n75GouYh9W3zrXKS7yz/A5MxaokhC
mk2kmb3HpoRRnLafD8OSbFDeGwbX4WnSawkkX5fxsW/oj6yG5JVw9jHDuEwHpolJNeOSOeNjWzW3
wwQehWTeW17ouht6E4O0h6w1LjvGxyxJwgi6VHWcp+2WHJjJLlqEt1PQ56vyy+Nk98MhJN4dncCJ
fXlFDQGnw9BqnAYgI9ePj1J1X7pGfgsbJNiJOFez1X+qCmBPU5ptwQNNP2X9/xtDuRTwQOH7xbeK
FZ2KMwvojphZfJc6OlZZq/NuYwtLTj57TF2QU2erHt7Mh8fLpjKUeR2ZNkjadcGixKFzguX/SPu2
5rZxJspfxCoSBAnwlZIoO46vsWU7L6xkZgLewTsI/Po9ylMWXyhuaedpypUiBKC70WicPud1HMDY
z3AmH8fu1+UB1lbHcl3HtB5oRvN6X1NT7kwkqj4mXsr+ue7zlvOO80BA/Fjj9zvstm1n+VigyLFx
DK3YkY1OmwYf+jVFV+9RCr+pF9HuZIp7LE+hnq6rYu+Tyb/v6vkqFSE/sjFrxpuyApXret96dEyk
Q/o7HgZXupytEAl1jLTXjar3ai4POpI3S7+Vdaxsss3l1fCWcoXseZ+jqiTc7h9f8x+XN3jFQG09
SM8hVREQE72plvlfFqmyOApcfzfQYQtCvFZRsmm8uGiLuW9r9hM4R+U0R+o6rGt2avAy/hRQWUBF
pBgHFwWyVqZNJ3Z5I6CDiVsTa/0iWWrjh8HGVXZtwpa7m4ZVISSC6v3cAWHF/cQRiRtcRU4JE7NO
a9y4Z527XrWnZE7FIZpp8VT3Znkq+sl19pf3bM0cLJ+XtCtbLzLVvhGsTJaiDN6XIjQbr3prC2S5
vDeoTuZpU+1FR7FJNKJxZdIX0tLrMhob5gZ6MvAK+1kFEbL5RB32OofDcz9kIhb6Ko1yH9o0//eh
UY5aAhFcV/vaGYssLgMHuPUc2l7XWZGNdaur0E9BQorvszx4aIty3lM9BlnsTmojt1xzG1tRsvAa
kEg7XJx6anhQHEQJLgA/BuFzJHe9V+Vg9mOO07b5vszQI9HuhNTG202aOpCvK+tm5leanI2Pc0eR
TYso6BsddAtWzrYzbNpF7lC5p6uM2kbHUc/zskLV/M20bMQVso6+NSLlGyWJFZexacNq7s8E921x
ksO0xGGAt+o2vwpYAmOznF6ZNuqGuehPadqheqk8ld7j3PS3MBQrVwAbG6erQS4DYeU/rlM6URKW
SrriRmdup3b+HFS0umkCrcON8uiq4VkRYFT5KEAJ0/1ohulhaYOY4y7diuqQd82dYGDSw307i57a
cYuwaCUTsMFzhLi+C7677kcdnluQXYlXpvouFPw2a6qn82XU77bItFZW08bSpdoNOTgSuh+u1ndh
a+55198B5PFNZ1tN6CvWZnOMRePCaAB7PrEsr+NRumo/lvlW7Fn7+nlifyTELu/HrGw48qM8nTN4
PcoFOyaaetoSu145Amy+sSGrwSS/BOnbrKrle6Wdwvk2oICqs7hgtNDXXd5s3rGa+dXUV0KcXM/9
pSunRerRisPleLI2B+ucR5MVIIFF5rzx2W/lk2vGkr/2TUvZr1b37rARpdc2w/J9ErYVh07reCpJ
jXeD3PPnIQYlyVadbaVUY3OQccYzP2Oj84YaHntgpAjjWlO5r3XwK1yydEcMqimaD2QXDZv1/t+h
5S+FDRuIJ1yBYmQzyn2q1Zylp5rS9DFbBN7MYqceWQRxuVb2Tr7XblD0EP4DlF/9UEvm5AEMU3mj
dzeNrem/AwirvZ9qbsIxZimnH0NJMkfEaPgdgiKWkBoofZTq6pk/LCQiZb2vhkLPZazQCFh/RlwU
bndwSJPL5YbPEP/8xtAnW1Rx2heh+M4K7iMeLSaS484B6W0E1VMUsaLmmOkwBUfZdYe+DSAkaa0G
v5/QZe08Vz99fWs2XihXXkBsSjXR97JxVJV/l0t4exaXUvO+deTxdx2TZxtxfcWUbBghHYfecdMo
fBtyleTL/I0PZ0he1uyyWQNWOLpJGhVJmG5dW9amZQUqXRRFkAmnOHFMK5Xt14arb4ZVT7wvkqle
tlL6tXHOIeCPgKg6n0JGXE+nwfd+DTL8GoS4YQfeI3hOnyqxJVu64uo2CRuqzWHjpF1+Erl416bu
kjYP+f5yuFr7uBWucMNZZui3uW9V1GcxoUUZa8pfL398JRb+DwVbEYSqh9Tw9174d1rk/50/3c7T
t+s+b91HQgOigCFP+Xe3k0eSP58Lob135Xn9O0v5Y3fDxRStzMoIPLU8oTlagqni/wY1fzLZZg15
ZfltlKECFBthBk25bh0w8h+SKh3cMK+ot7AnKzZqYwzHhfjS96bghAPjRdB5ieemfsLU2tgJ9WsN
j7+8GWsDnf/+53I57kBlEyCP5s3XIptwQUQqlS15F4M1voIA15Ym99qaWe7NCR4xy57wNySLERDJ
CCKBA+nUy/NYsdn/QRgSJKG99vlbNOkHr2W3SDrvQ59shNyVLNDGGLahyOlIS3VSrj6aqgzv1Bnv
rwnoeCkLNkZZWyLbq8NxFHPUuycApZydNNzdjTL4fnmF1j5upR6z8LIKP1WdUEeBbtvc61j5/han
3UpK7lpODb2kxS2NxgI14csS+nfnQ6nygDDMnYc50EfRb/nG2lZb941Ogq9Msmk5EUNCULKkY1nn
cVipMf0WAacRHC8v2N+nxG14YaRVxlviq1PlzHs5sq+8kk+Fszw2aDw/e+A0dFdtPLchhnkI0qip
o8vJ7QzE69wU9abNR4+1eVguntYR3tQrZzlxPpt/mSOXn26QgcGb46Er3S0pfDLEMw+WUqcAmlxe
vb+bG7cRhyDzw2uFUuw7c8syZg5r46LZBBT/3R+5DTLsNM3mfG7p94hPScOWPTAP97yePvpuSyjy
75GR2xKetJ3CZtbNcgJx1C2t0hvT178fOj0XosbVFj/h39MsbjPBpTxsPNb0/vdzmnXOSMoCL0el
Y6Zj08tjMXnf/SWgSTts1R/WJmYFAt4pGo6TciGfO4MdLNx3S/jq6/rLeWJiMhvus2YAVkTIo9ml
7eyqkzDAzKRUOrtlWLa64NcMwAoCVKt0obKPTsbxY+Y7uw6U0UujHvKMbExgBTTAbZxh6qc6aoDQ
PnnLEp+NTEn14UXicc79L0Rg4Qr5ZQyKAoxcdULSbuOhY2VuNgKxzBjPyxbjDnOflK67H1z6RQTy
O90CIK7sjY0/VNkwVrmq5tOcRydZQN64c9lWO/jf4zO3YYbDoljGHD6dXO6GcU/QNCzLKHaX5cdV
ocVGGnr9wJgzyfk0isrFSxYZbnIIjh0uf33t55/X7I+MSEF2tHLDfD55VVOjt7R+BRjh5ZxAXv7+
2u5ah7xqcemVIGo9dUuZ4AXo4fxcPNTBi8aD7kY2tLa/lotTCfRdSdlwcmk33WWlW73gDeM6wBa3
wYNLjxODeSU/odXiq3FgOJUmL5BY+cShn1xepbUZWP4dCC6D0kzsBFx8i9a+qkS5v/t5+eMrEdCG
EHqQLW9k4A2nhXYnQoP/zs7MgwE3qTH4f0iuVyZhYwiBLquaLA2H7/kSfiehQpOQu6T7y5NYsVMb
OsjDkhMNKPRJVoFT7EFV3H+0whHvJHKW3eUx1iZwtuE/fMHzgNuacRc8dR3gAHir4mBWUhv3wLWP
nyf2x8fdeeoiGor+5Jb6zfUAS/dTKGhc/uVrq3Me9I+PQ5WK67qr+5OazyqnrZC3s2r+adK0uHL9
bT8WxlVp5vYngBWr3eRlMi6Vk+1otEl1tLZClhtzlRO/qoL+5C8ThJKUHJ4Dl5TXJZ02d1yvGgAz
CJSSs3IMqngyVWd2Wgr13+UtWMlsbMjfULq+XvK+P8HTYhyhP4AEjnPZ7LnfHFnBvp7zjbMQ+lXD
2RC/IdCgp478EWda/t6m4tEbMMwsbmqnSGpZvDhTcNeWWx01KzHEhvalIZjyXAoDO4dxtG0ddQXh
3oDfmtp/hXzCNX3fPrexfWrgopq70D/lgZY7alwTZ1AX3PCSFQOzkX0STycyADv2qRwGTb7M9dB5
u8Bv0X5weVNW3NCG8nVF5Qmn89oTgBP3kyfDw9x2LRCe8/PlAdZmcP77H37eVG06CIkB0GIobwEc
xGFRpGajXL+2yZaPA+gmlu58UJztaZhFGVdAOZ4Nik4YCTCD28vTWEkKbGFNqAnLlqJx4nS+zxA2
f4uC/GXsgCS+Oq20YXtU6NqfoDlzCnl/W2kQfTRh/jiioHt1TA+tY1vLnvZ9M3gnrnTxOEQiPzSc
DhsRa2WVbPjeRPkUhTR1T+gnAnPdpPak7u4n09yNzN0oe68YlI3i83xj6qnJvFOVzkEbK26qGwVV
mo3cdSUo2ji+HK/yNOyJexoQjfLae5SLnGOJvGkkzd5rg+9+MT4UFFyMly1rxQNt7c2cg2SOTIF7
ggaT/xLpCs4hmefNSVblcouoe8VRbIwfK1DyyZaFfKIqmswlS2Snns9luKUlXyZev1yezEopw2ad
46r0FjFh9aauetG5FnHts8Rnw/25LoPTGGon2Ybvry2c5fu5ipypTgfySdz2C1Hha2FAgYTrwOWp
rNmydba3unSAV+vIp9LhbUbzl8kLn6qO7NQ8bqAY1jbFuoFHeHDPeFo2p6Guv9ZSPZRgUUf/132u
unvZhtcdUTYhXaej0IytY04DdL/vXF3zYzHmUXJ5nVYmYaP+2hYU/KC4dU8oICZcLO6h6Jbn8zZn
KS4FeTBunCQr+23D/dK+n4daUnOChHkRj6r2jimUEHYOKpobV7+V2GJj/mRdqjDoRnOi+Wye0nFw
blvHn/69vFJrEzhb2h9HYRQ4ZctYY059IKK9cYf0MBVzl0ya6P3lIdYmcB76jyEgPl6lGoK1qEyk
Yk/CKk/qIFDHy19fcQkb+DcKCP+oyjUnDxfurod3T9Q9dkr965t6owq+tkiWV7d9AaBUO5lTGgnv
0KQhOnvROn4+AquNaawtkuXZfJmakUhHnhYdjPdF3n24rSo3otLaxy2fVqg7a6f1lpM+s39IOj3n
YqsUueZq1uFd9pGHfpWcf45j81KG+ugR8l1FU+JK8yvoth5GV7bABvS5YP3gzlTyzzz0Hj304OBR
4tkMY7Zx4q2YkQ3m6zqdcuE77JPN4eF85wBV1SMfm6NBZ/JlS11ZKRvPR8dsplnuipPxx294wgRI
EeIm+cFM4DrYrKCuTcRy6CltKLQfgUKjbg61VswE8p7PaBn8/QJx3Uwsjxa17KZ+wRi+pr/OQyBu
3IoiuD1fzrYP0xWzteF6zKtd3skRQK2YyYO/1fm0kg/YOD08wITgvwn8T8XyR2VeCW6XZ4OV2O3Z
vLZcbmSea7/f8uluyEGHWIb+Z6rCPY2gorLpDmu7bHk0DyieACbMgUZq3yh24wyQgVkAi8Ewlzd5
bQjLsb3KhMytI/JpSvkF5qqDHhzJ0c7bYlxccWkbkLcwWeVAuKZv4RIB9x/eeVx/wW1843a04m42
Bq90Rp5ilcjvJcLvP1/Cgjm8L3ADAEPORtxY2WMbhjdVqigbJfzPvCSPWjpN7ICaZePjK3k/sXwZ
iMW2rstu+SxI+BRF1c6n9ZHi/njOKgGOPNN91D277vHNRuSptljmrKP1J2nnjH4hjT8234qo8LYg
fysWZWPxGkeCezTK+k+naaHusStIsZhj3VF0aMQQ7VESKOrJTYv/Llvw2vJZx7ZIUzFUne4/VZTu
KsR1YMkODThVl3zeZwhV84S/b5rCSlyxKfHCou0Dtw/bzwiB5LxTJSxNguFTNXPSIPcsoi1ShrWh
LPcXYIjN6cLbT4nZnGcH+z6/nUMOITnTYnkoTV9ewzUvsqJA6rdqTtEi8alC9awJS0LUMfwIoHT6
M8vJ7qpRbNTb4DqCtmiz+xyH8fbMXwD2nIS2/J6N7s4F6OPyMCvLZmPgojHzi47q9lN3VXweSmOt
yjndjRGKG/mUpJvSbivrZgPhZL/0qkSh7DMycp+JN4K3X5Gnu6L5p9Bbt80VA7flRkHI4I4piAY/
03yIFZHHVNN4RnEUnffxeT4cMaPA/K5bPuvYB1yXekFfy89hrOMc5Of1+eYJH3LLOv7/ypX+BwfH
Z8LQQJWdGpfcCJYnbJlv+2zeL5l3GJx2w7pXordnRYhqACdIRfzoowM46weESYHj7CRttih/VyKe
DYobvD4belkWnyWO6d8Psk7zNHrzQ1Rv5d8rp+jvd+g/bleTYk6eQxP6MyV9HvNMHgcSnc7Nu5c3
fYVtgtvYOBefzT1ncD4INYY28UwElC120ILIJ7nvG+gXdzsUwGT4glDRNnc1aYqo3hHiTU4Uh7IL
uupGTmKqUHAZUvVBM12Pt2COm8ONs35lH21oXRNN/uCwBmxbUUvbm1564A+iZvG2SO5X3NmG1smo
7wovC9yPKc/TGhrTzqIVUILLUvjHCRSfDYpKIMuKdgsTdbdx71yb1vnX/LG3uHGKttfR8gE9Jj/4
Sgu0Tb/OrjHDdUe+TePXBcKIJpvbD5K18seEgP5dzOjRvmw6az/fihfh3FcLXqKGD9k2ldibrPOG
4zQWAT9eHmBtV84D/7E+ULgFN1E0jB9OWsdgkdudCRpSuFZQk7sm3HpWXnEx14oShvqZYcC+ffgp
NCl/ELWw9Jn73C2/owsjFN+um411XSBcpBGg6e1H7su787GR5w1eNynYE3DAb76urBwaNuiuztDk
aQiXH12Z/Y7iAudrPswPNRdx6nq7FklEn16ZqtjsfiWASjrkU30i6fjzXHg9Z0VDRw/a896FeKNE
X1WEx8b/39YQDYWbpsrPP6JqiF4H6La/ytDIl8u78/dQzmy0XSuECRFnsg8H67Yvl9YkbeTdkJKa
/WDaaSNF+butschy+W7mUa7rMoMwcTiYGAvVO3hic8B32usx22JDWxvGulkswjNgUun5e8mi+6mo
koyxT8hGXRWPmY20E9JFpSnr+HsxkGX4TMG1mcVj2njOVZdTZuPsJklpOZGcvet2uBfMQYovbhZD
4yJUb5c3/O/JIrMxdszIQjVtE757YSaTDhwvcdr1aUyRT5GJ8P0Iob+4a2t/f3nAv4dLZiuvcpGb
cHLS4H2eR/WQpfX0XoXLvEVhvLbl1p1B8oJC3z0j70wMqj/SwWXe3VluxkDpcylVct0srAuDIA6t
XcmKgyohbjZ0Ko4AHtzwjhUntMF1oh9MIAuOPtVRJeeNkOBKnin70qfRxvvH2hBnc/jjTJnI4kTU
Lcf3tM6dd49IkfoJpIp0YOIZya+rnsoIyi4by7U2nOXvcgCWks5ucSj7mT+lKWl2aZp7XzrgkxPR
UP/X5W1ZG+f89z+mJcMIb8L1nB3KoXodOjwf5kR+SZfu3iyb+JkVC7YxdiSvCkEylR3SBbkoWLj4
7oyfuTyDtY+f//7HDELA5t1Ch8WBz/otn3Djqci4dQFdWx7riF883XX9AqutZjDw4/BzqXg8F2ah
wvx53e+3jnc/90JfBnn1jgMk/FGoPHsfaTZ4G66xtjyWeyPYOobrqXxnkwAFVlNxM+2aszLuxgBr
S2Q59uR4bfSbq0yO4r1bsn/Dwj36hn7xN++zKyHKhtgBGQvyKz8s3ktRqntqWhrtyyagOp5zr9si
UV2ZiA2wm/HGNeolrBKoIj6TzH1i1Ifg4PKFz2IrUK3sho2zq83SeJIHVdKWPiQAOq5ig/bjja1Y
WyfLmZecgg27SatkEX3wE+oF/nTuCKevlBZVkVxlrzbD3gDm7bBGpScxKMHvPJkvR6OWLQjO31N3
ZquztgLsCdzBFFKCe1SjovyYNbS6DReR71kzaJR9VLC7biqWd7NONCXKJFWi++JbgKB6kN6wRTWx
ttWWX7vUr7ogaLFOBX3MdBvulibaAoytfdzy6nHqBDpSS+y06sjtpCeZQJx9y47+fhVgNtguJZRV
fk7EOwTnmridyO8CEvh9DlPbm9jgkPWbf7JpC9i14nk22q42YxiKoakS6UU3qvKCeALnRIqrzQxF
zg3nWJmUjbHTSDa9sVfi3ZX5DehF9qDK7cBamw3oB/ajV1Ci6sA7XmVZNtKuLqMM/PGF8xoKF3W3
BmB/tBajg+G6+iuzwXackr6Lqsg5nW9r55va+bVKm/FA1LhDFrrh7CsR5X8gd0ZzUg48O9BxymKF
Q1su6BHdPr3XduVs4H+c3oDFT+7UhM6pqJq7THm7CilUmU+7qZwOXl0f0wY0TONVdQ1mc+bB1UXR
RqRKUJ2EywgpmuYwB2qJvl3e97X1spy+CSZwF6A9POmYWXbeTOsE5Mz+UQODfrg8xJqzWK4fDGHY
+ppVCaQP2a2HJqDjUI3uTQDUX8zr9srj0EbfRSUXtHB4iWKxmfwvHjMOh/zFFO4ETbPPoc0E/XnV
lGwoHtDaPpgtEc2Giavv82LGhyYKlLPjlSHPRjjRFq/0yvFiA/JYXpnJQN0x6XtV3PekfsnD6pB2
NDs6bYHmH7YFwlxhMmE2OA8vMb2M5pqdyFkOFHVXUPImws1uAuMckQUcJ29KulndgFVgwzTWZnc2
mT+cqa8rcCV4aHBnprhxhUiQvmYxWOUecfc6moJtFX/XBjqb/x8DoYN1JrprizOY41s1jctOMz/b
+R00cIY+T9Ix3ELGrw1lBYhgcsLR8QXMsJz+Q7JcAsRa3KUsvXGixotZNr5eNsK1gaxkIFyU5y9j
WSYQUfjGVfpf4Tkfw0yOvvaa2O+LX5fHWakf2LR8jsuZjFAKR6uvKePGN+gqqG7bYL7hcn4DdPp5
hPTl5bFW0oTAihVpryrW9yDqGv0oJXs0lRdQHq1Is6U2ujaAlfxLEgQEmxOe6pnsxr78nMr8uv2w
sXoVi7xGOLJI8DR3zyonj6eofhhrH3QcZQ7W2HKjZrQyBxurl89j4S7cwVuSKqmzqzpe3EuvUNNG
lrliWDZQj7nd2KrBxfOoTI8mGErktvNBLubW8BJ6XfkWX8vaRCz3n5EKQuRKYaDezz9DfzafAw8i
sZFArX3ecvosVc44O6RIxnCYvJgTWSygq5yW7DprtSF7jt/g7gJHSxxV6H2YapBTT/Lan2/5tyPC
OdVihC+IzP30R+l/cVzTbDFen1fhf1lrmM2+NxX5mOboI07o6DwEFdhC0RadcGjHb5jR2vJbvuzo
KWQZnpuSkfc/g3L00QydjVursxKVbG1Zxy9dZwCxdBLg6FhK8oBS6hNxm/9qR9yMQ3CYtTQbM1lx
CBuzRwJHhdrPioS76dclQwl4zszJz9uE+iCZVNdewWzwHmgcPCxZXiRZxqZ9XfomASuCdxVUmdm4
vSgIuXE9BHJwkDTo6AbdzEM9ghph4zQ/u+1fLMrm4NMNaCJMjbik0cSbiCq8Cdzmpudluweh1EZZ
c20vLKeGGI0IGLqOk7A2KC5GY4LAepwpStiiXT5cxtKN8LE2nbNd/5EzdLkqiQ5K7Lrj3S2GfQ/o
fFM3S4Kn6qt6nZmN4FPAjpcQcsV+d/1XZPXgTHYEdNijw6LZt8tH6oqf24R7nUdEh5IjZGiaqj/w
2vOQ8sj+6xh105XTsDx9XGgv3RFmG/XNIQoxjaj8CPX0JTD57eVZrAQTW5d2bHhZTwKH6wBsw6Ep
+HigqXm/6uM2gG9YiMdnN80Sk0/sUUaFuelyQ7bQbyu/3QbwZX1dQ/QPy9OWwNYPahY7dxNVv7K9
Nm4v9XOoMSiYUNlkUDYa3grgwZam3XiLXHECG7k3O1WR5YpnyeD4P3M/PBF3IlXcep6MO6q68Tpn
szF74Wj8iVFMg7L5PmvMY+2OmIb3MQ5b0in0N4riLwHKxu0FC3TgatfL33CXpvyW5ZHJj6NsyH9R
4AXfJPTmyFvY56bfy9mTTo9HhiKfX7wo79Vdr91cJE5RlN/DBv/tJnRG8W9VGOTulwnX3PQ7m3SW
7qHgif8VQVmLmEqZh/soFX4SMuDAxMR0u++N6ub9rMOJ7+qSLuzceo0qYQbSMXEETRAyRgCRwq47
1mPdfDQg02oTns4s37EeWhL7eSo9Lwk8IdW+nZnw92PTmH+BguCfRBdeHc9pP3wYime9Xef6y03F
VfhcCgKZBy5N+wBeF1DvLtGkeLRzTeX2+6AB6iaYuRljpbl2btFQbbJvpAwoaikCitZx1U2uHw9V
NDybsqPyJ0nn0kk8EFLSRGh//KcpRxwxg+ZeuJf8XKMkDOWqXdgyTWLoftXeQ5el2fCh55o7L9lM
THDXe14572jB0zCWFeRf7hAJm0cTOJ1OcnB20OUhZL2m0y4A+aHe8dD4aWLaZS6Pziw6fpOOfU9x
23LzSjyxtqfLf0T3pfc8GF8E3Q577kPtr5q+UhHSaQ+qoSmpPAD0VC5NtMcWROw5aLus2YP5pqH3
PlpPKdj2RAFYRpjxsfisjVN6D8ARplVsNOAau7CXXN0B9JAtgBWXGrIeEgz14OXj+IuPhz6sWsYL
oMsrlufsCPqe5osLNbIZAlsgcZC/UnJWtcmjHKGz9goZPIQ5yKFueCPm+siBUxpBT+N32OXALz1k
aiCZiMpDOrTt4sSF24KaMyai9d06cXqdhY/OHPJTJAgUN0JWDFCG9Imj8fCb63+U1+lvSjvDbbGI
4cmIQHWISIUvY9KPYxFDHql8aZCA4m04oz2UzCLQjCfgoO7r+QzF9/MfWeHP4bseVdr9auZKRP+h
gxq8/EvlAinKdA79AuqP2E6GW90ca63McBQtHebbXDnDyUHpqXlpggAsvDJsFa32c+QM09cOaKcw
5pLCgEafkH9CP5yDnVuA9SgGb2Qj4ibK5U8n6vKvlGu9fO3O3NFxCbm65iBLPqR7GDrS5a7R30GK
rf9pQj+o7rpwAQssajfFdOsCAVgcK8Ma98VdSDbGdQem2GOJRRNxNIu83fVtxqc3fwKBaGxCx7xU
9bJke+kycqDK8G+Nhu7HDc6l8AekFIIHNo+ze+MtDnN3IVjI38TgBiej2yB9VSqqTFyydnwcNevz
L3i+9qZDQxpvBmPrmHp3qsy493VEelZ+LAz15b1TLl15X7M0mw4066V+xfvR2D84WeuJPd7B3Y++
dSlk5uuszWOC/hj3uZkGDeZJMnP/GLhLM8Wd52AFNae0jweQPeZxPlYsu6NZ2kJaqxuehlRG/6as
gHYK4jB4vTKv7vH8WbQvqdGdsyvxDPQmRheCWdPg0ODAGpn2T54OOAgX2Fyx6WXKjQLdkQ6WqG9j
eGPjH0MwM3DsfgGWqszkg7MbQebTxwuZEUicwQvuh3mRz/mQRd7R8cZQxFyU5t8BiznGBZoD3X0m
xyiMw45E7NjRVD95HvG7/QBswbAP9eAUO1/hZg+6TRm9Lv00/pjBYAWFCDTMBgsCnsizXbmMIiF0
9H9hHcbhMIvGj5JALGDhlHVnzI56EraTDaGIpriPqqr8F8Grhzbl4PJhF84Upf6AtqUpYhFlfncz
R66cHxUNQv/cHq1cc5g9UCqWh4DIIXx0xdTN33iVsU8cBLA7wEHz5esCFkCx6yOp0ieouAEaM5kM
ekljV+voEFXoVT7kDBJru5INhOINKSjTu5EsRBzR/wSVRyADw3cH/VUAzOJQGRInnIJUxz2dBpJI
VufLPqtU+9qbCCXWGmQKzrFA5ZIjQspyiKlfp0cQiYMNJ64gme2SeGj5PB1qD+QjSZpmiLW0wPu0
2fUzCaDLsETZ+AsOOwx7t0rDT4eFrj4QZ6xeJ5wm78iXZfUQ0cG4zwpvPMGtWhbZ7msvLci+bdD7
e6tr2uGEd3oyHdGwPgUHlN4mJ4nI2OoXNjvdeBd1pgDMDkwJX4OK6BQV78rnN6LsWPtMx7Tz3mm6
QEgJSBwQrnOpXXRzRwtBwV+AGS0VJYiX60wykgCDko8vVFBoRju5v5AjUPqyu3X63gCQpKCdm+E8
83HyxGjZ5flthb4yaFF2s1gmfDCHQofOBtbsXQ7434txA9XiSG3mAKw+HNalo47908xFBRBYnbYd
wDstcpnDbAz+ZYrgL29aiG8NBwhYk3I3F0vWfUGjfvsriwxwMZAV78q3oKjbF28U9f/h7MqWI9Wx
7RcRAWgAvUKSttNluyp9yjW8EDUdiXkWgq+/K++Tj7pIIvKpK9zdIjVsaWtrDX96CMIOcUMID79N
RoxfDHaG7mEBFFs/lGXDBh2DxcKbJzPj4h7GolbdK81FmX7Bw+laX6T53GUGNLwo5Bl8rZSf9DAF
VQLHNZzOfZktYQLOcj+fMP/V8BQq4ZyIIqFM2OwNv2APg3ppNPR9JuJm9nKwcsSlSJBnnKk7IrsJ
mmalovDz8SCkUCXCW5t/ZtqJFg+geS5P1C1kt1Np2cpyrVoIHtAvBq5IQwNoqz/K1BVAlxT80zx0
ZOcTW1m6/9/rHoNFcDN5uASwEnaKNWmKz6Rsq0/XrxhbHbCuSPAtcz0feLjjsKpBxTMe2+ZkLBX8
dItAV3sF9a1OWOXNNGdjmaPsAq7w9MWvZX8Ilbv36rnRB5vckPlcFzlKmUencct7SLv/Ww2+k+TV
InfmYOsLFmap8nhV1wNRR7eb8vuOFFU8ozb4QGS2V5XauNDYfAYV4p24MI46jgF1H+ASoGJFZ/+O
X9gaytTL3fUJ36hT2JQGvpSBDPMsO07j+qTVKKKi8p6AoU9SXqGcsEed2Jhx7zKU76oUhPnYGxn6
k7EZb8MOnx/csgp2rmUbVTabviAk5R34sAqAAwR0ysXDUvdPNXEPfaj6IymQkkHpZue1c2turCgv
nGytVt2hLyUPIJZdPrsAdh2YakEUu81iK7CpDMoEZWtEo4A/gNlFoIv6CFHeYWcFb02HFecdql29
Wpfs2DTpeE/gBgREbVjXur3xpmzTGMzUwZ43TLPPLDTPXjg+BN7wcMG/YYp2Lv0bnbBZCNBT9iRp
hwyIGSe9ywk8ExTUqXfW1FbrVpCHLly/IceCjdZrih9KAaId4UBiN0JN3EtEvosIXHnHjviXTWSm
kKWqOgWpd6hUlTfiW22yQWEG7jnOrI4pIepZYh09O5nKbiLbBv+j5av0TKYSg+9xAXvLwOsusscr
wCA3jv9lXt6NTykW3EnJqo6NcChSH1DsTCD2nJ02tnCbYwDJIGkahku1cYYmFmRsf7QB1Owp3t2K
nR5s7K2u/98eIL2DcUCGGTatelkVbaPFae4zOZ3yIHzpoFlzfQ/fWqlWMFekhwhO56pjjTw7Tt0R
ImdDeCNU0yYU6EwtqkU6cIQSHOwCsrMJ5iaCg8AxZ7uvPH/vAre5BMsiYLMEx8fjrLiKaA4IosOb
naLs3+eB21SCGQjmIFhdeUyHeXis0vQOtKinvFlGYOTbArKn7c62+vdziNtsAnBcpy6osGcYWkCO
tvtA16QJi+951j6M7YSb+h46d+tLl7PpXXS0rnLa8BLc1SAehPg+pMFjj5vZEJiEAFyS5dNNKSG3
uQVQRKRSmkufAOKAkST2KtIXVZI3YbYTKFudsUJdpzC/miTeO01DzxeSI6m62LTe/bpmx3J5CoY9
ZOLfYVH8f0gGKu1UNkzYE+sVqTmJTVa8jGl4HAf6XGj/XjviXDK186ixtaytHUDmRKV9g0zBHRWw
004LLeeocRzOdkJ/a2lboe9nODDyLHcSx1E/8lokgEZdylp9HuftcMrpnr3sVk+sjN10yBDqvnIS
qF/BDqkvxodUOsv5+g72992Y2zwD3/FBRvaxmk07NOWD5+DGF+OJffaT0oeB3eH6ZzY6YWv25rKX
NAPhPQHEKojc0G8PLJdmp/W/p4Xc1uttUOP2aoMktMn78U63rvsiszn/vPBR4bEsKO5u64UV+kA7
+OMAP6qkBcrvtfPHPpZ51t/0+sptTsGkAmo6JDtJpoOYmnGKSKr3/Le3hugyMe92rcx1V122VB5p
p5oTUnPH6GiEDWsWLbBDq8aIZFVxE5uTh3aaPrUK+E4cv1WKZOutC7uselYE+LudbWtrOVnRvXJK
q8LH1bKUTfmJwX/+2A8Fu3EirNDOm9F1TIqJkKnjf1iXJQX3e64/X19EGzA6HloBXcDIu0SB031D
RRtk0TSYSmcAhmN02i5Rnjd41XHQuHdAb7eGzJ68422VISA5KpiUxV4VcrXT1Y1dzOYhjLAQGquy
SZPuIoIGQQ/6jFf/MJG0T+Pa5yb2NXz/rvd8Yw3adAQ+kl6q1nWSpUDor6xM7/q8m58mWGkcUCJP
k+vf2VgdNiVBiV5WOu/SpFZFc9S+BzjGCAeS661v7JiBtQl4DIikESLPSdjPzsOMYnWMohg9wHOv
ia9/YmugLp9+F6xBV4YeuQiUwWzkXo+0i1aD4vkIqKCzkB/XP7I1Spe/v/vIAG1zH2p0abKuXn10
Q299AQGl2Dl/t7pgbQEe9GfWxWCupyzkEVNd+mkNeR/7KLre9YvOdzLMrV5YO0HqOKn2gbZOurFM
Y6chcEsWtbyxdWsngOIoEQZPb0mRcgZx4SB8oGm4V2jYWknWRuC1Q4E8pcY67YVzMJSPTytPi2cz
UHHbRmnzEEDCcjkdMMnggpQfUxF4D1mT7qlIbwy+TUAI81yM7LINu0A1JoY4Xtylcg+pv9X6Zc96
t0CF6AM2C+xNMOdIv0wsGx9kkbU7Z/nG4Nt0Awg89GuKd9vEL0h931Ct7n2dz/f5WN54jthUA9qH
a+rzAjqDWYirgtLFicsV71/XA3gjxLgVwIrNcw4jxDTxRkMOdCjvq6F5GDP3z+iZbGcr2kjbbX4B
z/FInRsjgHeY4pZPR0eRU9EX90UDidSLCBriWWR6Z3PdmnMrnKtqhpR3jT51uvUPxqP5AeCqPav1
jdPOlvitl8ANqwqtS1c8dOH0T5hXeQKXzMgAXhC7Powsrs/NVj+s0JbrWveSyzRxfVnHMOh18HaU
NzujtNEPm12AeIBUplRpQknxA4LRRQT9p2+akLuAZj9hxboHAd1YYja5YAYfLp997FBYBuKLLMPi
QzuEw4OLi27iKU/eVhTiNrWgydNezLUjkjTrszgc+vx+YTWJVeW6Nw7apY/vtpPSCYXnscVJoM31
0Qf8BJe14hseLO85T/GaJ7vbHPS4rfbrUVbBustLk1niafG7qBclT1WO1+6HUqd4Zoc5Fq7B4QwM
z03LzRb+rblcxqEyThIMnvlVBV77KQ2Nc76tdessb11IM5BRiMTJZxFLtH7w87zfwQaGGP//xVxx
mz1AeK1WlzRo3S9egZbIknauAIUBj2R0AMwISujU18vOib61oq0THecUAZ6pE0h4VXpcUlIePXce
7mfosMedXPY0CLa+Y20AKLWzvuQ+1BCrFNH5kDorRFThYLRTgd84vmwugV+kQqcV2pf+kzN/yJFU
sY/Xp3ur6ctEvQ8UvNxDAQhNK4kzHa/3KmJ1ubNStxq3DvVxqpqsHwHcCfLPrrkz3S+S3fi77QA3
1QC4G5rm9B/XPE/dvXtjskAvvXk3JH7QQ0hfMJEEOR+hcOeLOId+AsBG822lZFxg//sJGIj43AdF
JJmqOTjwOljjae2CnWxn4zyiVgjjDmcMF55IZtEhARnHRQAjtfZv15fMxmq3qQKAJpVh3S2AY7Ex
4aa8a+De26/1MeuLncDdWjhW4LaV0KL2DVYlqZPJgyo/9Y+Vr3ea3xogK16deYIDF4F6aV+xeJRf
Ncov18dm47C2uQF12FUtHpT5IQ1doD2R1bgaJZ7mmJZepN1w5zMb42MzA8AAaZ3CRQeIugOELBZ9
HnFv76qyYfbFbWoAReoEQM+leQ1Q2+MgZZKW4SuV/wb0GLAqkZVzgMX8gTZ7z1Abi8pmCxQ+foXu
NcCxvQb6cD31pIzrwX/M173daGPWiR3XE60qN8MngirEE9onE+xZTG39eDucJ0Fbd8B4NcMb0yoO
AJJxXpDZHq6vqq32rYDuBPRYuYdfHqIiNLEAYMEQelbAw6173ipbK8r/745UrDRbtcEnumU5SZIe
EHF3uSI38TT4/5tlv9tTlctqWeUYIUm8U10uMVuDOPD6p36pj513Y2DbvICmcFk/XKbYpOuBmy/N
6t8WcTYpgCgOK490wvh4T135a6EyIs1txRmbEdB0XQXgJNruvSFqUdRQe/SYjYVj0wGQvUF+3XXD
Ax/lAyLsmOLy1jD5wqY9PujGwrEpAWEIY8i0wY8fitdq+q6b57D+dH3ZbzVtBWzDR51NA5pWDGbb
4i0Qr9p8u972xmZgg/8H6k2rB07aYTCfQduOTHkbX5L7VrDOGS7mQHtgM+h+6xWqbeVD0xwDuoCJ
ruLrv35rXq1oXcNc+wVMtQ9r35wUvQ/9PwGvD9I7X29/a+St87eZnKBwA/TBAwuJO59M86yaIbne
+NbQW6evFiERuh/QOFfx0n/tln9vathGpIVesbI0RN6TkUKd1FKC/Kx6+ed66xtjYqvs5h0rZ1Zj
zHX1rcyqyLA2puEOzGOrcStTznkvg7rGgIdLwyIY0D70wXIqm73lvtX+ZSG923+lizMdSHh+aIPP
bXiq3fHg0nHneNpq/PL3d437bl8jtUEspS4wZ+W3tUmgYpfcNuyXVfSu8bVVBuIqLpLZcvqJKsTv
jA0X4MUeT3vrx1vhGmTFxaClRyg5x8EjSQC4Z1/uFfc31roNL6taL/SFxrj73aMTHH3z5/qobLVr
BSgoK34VZGi3W4ZPY+t9pMEeb3OraSs8yYgHj6JE05UrnhSkXweyZ+28MdY2kmzU9aRBnkJeSd96
PKCw4TiJPQDNVuPWTVZMeqFhfplI8jaVQVSVx7Crdzbcrcat+CSTmIBj6jiy3kdZg10Djk+9V6nc
GHEbQZaxcGbDguAXXvWW1W4WDWreyS22fvjl7+/CZyIsxz0BPzwwr0Jk9yZ7Sv3bALrcdoLv4WTt
wTEX88mLu3J5K4vTmgbJ9SW+9cutwBzysQdrrkFWdLkD6vsUpKyZ7+y3W0NuHaBKw6qYhGi8qst7
A9q7z/ZCfuNstoVox1FAO2dC0zl5y2sGXhhYnsE57LzD9YHZqKHZSLG5LtUE9QJMqeM+lQxFOlyZ
WtODRVMVY8Ta4mfg7smF/n0WmI0YkzBpyxqvEAl3qzRO6zmPwizQd6JY9h6WBJbi/9YEmY0b02vd
zqqtMBf9MQgBwq2nAxPfCvVjad1IQZ0lu6mOBv7ef4PB5CEtqrXAep27h5kFkczBjpiBCr67PjWX
hv7WFeuYHUifkoHl/MCClyo0D2z+OEMnuv4xe9P99U9sTcjl7+8CmtMqyAUksw9D/sAgvkLODXRk
rrf995XFbPlZbsaACgdtN4tzCp231ulABvpZwlfCHeOiuAnYzWx0WAnmZDlX+IxWP4ImjC7BneNK
Xu0dBX8PQWZLzuKRD+ml4uxQabBrXfG8LvpBrfzcNd3n60P19w2ECesA7oCkGD1HiaSSpXkxaTl+
nMy6A9TYmmPrCOb92vFC4UEJXK52OnROz4qkW7zQHDyRh7+vd2FjlGw0GB5BW8dfVAgW0DLcwZY5
v2eL9CO3ctYjfkHz8fp3NlaVDQcLYGMWBDUJk6zj34tVmLvc1zrW4B95E3iA1E3nx4F4O8W9jRi0
8WH5qpuAMhMmpqnu4d70K5zXr7Ie7lY6P4vC2yv6bEySbe1ewCgA/LAmSKBf3cRZCMZ0UOsmWjSS
1esjt7HI/gckBpMSA5JZkECDoD9R6EU/VG2Z7+Q0W61f/v5uJ8kgvZeC/cATN1jcZ5aWZrrvSiFu
w84wGxgGEZ+5BEmZH5x+jHOHA9ns34Fgd9MRzkLrCOduP3giKGni8x62bKB6ntrVUX9uG3orvrOy
L4SfhywJS4/MJ7c1K0qeJDNqZ5lujb4V440LqVaQUlnS+Ot4kPjXY9C7/Mv1n78RczbUyx+UMrTS
LFlK725Jv2ZN85gF7OCu5JFAsUlDoPL6lzb6YeO8wApvHGi6s0RODjjIUgzgArv/3tb4JcbfLVGP
tWaA7weFukdmxDGsp9o84WZc7vl1buyBNr5rQoVshlMKTYY8eHB59csP1jsPVrTEWXf6sPWJy/7x
rg9TCD36XDk0gZhSmN7D6r3/sHilc159n7zA872lO6nB1pesgJ5ybnLweylkYLMX3hbHohEevMzz
c375x/Up2fqIlZYvrS5aWi006SYQjdzpNZ2Dj3mTvShC3Z1vbK0pK7Sl7xu8zvg0qQzTHzPaNR+I
NHhBud6Freat2IbWuTeGAZr3y3T4WaRu/5X1s3i73vrWAFmBXXmg2qN6RhM+wbJaenRO/L4FJ52T
cIwVPIj3qE0bX7LxXiPYwmsl++oVie3TMLJTyma4ANfNB5d6O/fHjdPURn0NYZouU2Cq17BQ39Oq
PUFZ/xUFjfPFE9FjcJ29adRsxdkQ+JmhBDnr1RX8AzRHR1RkvTtvHD4W/Z4H8Ma82ygwt0C+NvHG
T7qKFKeuJ27kSBwb13twiee/5P42AAyQXln6mo3nFQ49/6xImpPcKasn3KDKm4rWUND/71ZSQby2
YzQczwVex+4Xx5fwecM15noHtqbaiuy5h55MPtZ+Ei6w2JSe+2PGKTFNujwAV5gY495d/9DWSFnh
PUI2Arrb3ngW07pGji7reCln+UAuWgXXP7E11VaIQ2pkoW1QmrMSqOdpHXqxFvl025lna8umbjcP
+TyjA8xA0cQB912E/pfrP30jqm28V0NFKN1V+Yk7LZ9dCK7Ouf4k5v5BlTf+fhvp5Vc96+nIxblp
s/tF1GkEYeE9dNfG0NvorlGuJm29VJ9bqBfF1VT08SIhqHJ9dDbWjm3hns5hCi2hbjgrf0qTptZ1
HADceSTLbgFnqwOXT787sLOAQ1JjnoYzdT5M6Z9g7zFuq93L39+1O9bQM1J1G5yl8P51Oa+T3AT1
bUuSWcFr8qAwqkgxLh5PRA2vZbpnR7X1u61w9TmFjOXkomnlRJOBcZ26cc+0BV4HJHJdWpj+3KzZ
I9HzGyjfaeSHe29xWz/dOouxXYaKTWF/Fiv1yidPQGL0TOq55f9cX44bwWojs7quJpUZ6/7MW352
6uHrDPohg6Fa6+xRSDZWvK3vKsfJc9PC7c6g9D/PUNOKnJI/jAoEwet92BgkW+B16MscSkZedzZj
1UUwxjPR4BW3HVn0MnDvFj3E0Z1qXpr+PLSQwockzveJkr0r+NboW5HaprkACWxG40O33DmuaO4X
f5hOveBNvNC83wmurSm4jNy7ToQOv7gDht05bLtSxyvADCaea9/9RbPOHw7X52Hj/LVhW4q4vmho
M50bB7QAj+DC5n+puu7BSP+R+Ox822escJaoT2ZeS+hZ9+zAu+ZbOfentuGQq4eIFANI4Pp3tgbN
OoJL3EGHYc7N2ZPiIEcddRUsQ9ke2WGreSu0B0gBmTGEIBXyxhJKmZMPvaZaR8ops50ebCwvG8zF
wA2bBij4nNuge7xcDi+pdQD/PayxzzcNkg3k4pAh8GmuzHlyPnK3jfIagucjvy2ybRzXHEKtueKD
ORe5gEgRg46RF+gdSM/GtmEjtthEaq+usW14npPKyB8o5L9JPuxsHBvza6O1Ut6OfFJ1d+5k8wbi
36+LE6vy9N4zzdbPt2K6qhZ/GofUPxdeWh7Skiq8buy2vlF/saVca3hlZEUfkjPsQf+5eDRrkMYJ
y5KiDe+dEecoqXbiWWAT+su9w1Z0ZcuyOMvi++fcxeWv8u6g/xIDf/594PVdI6ZPaVa/NYjv6yt2
63NWWMOcsmk7TckZ94LzUuokIN2HYByeXdg5/n/P4AsAWdadu8LWNFlh3jm+GFf4ryJDaNE/FWTN
p3Vg7V4tYGOZ2biuEZzo1nh+ex6L4PcM1Tu/gmdMBmXznRjc+sBlhbw7O+jQk67uPexTa4F9Klzv
RlUDONLtud1sHBs2xmv0IIjTunl3Hr3xq+vRU75Wd7heQRcR1PRAip1Xm63vXHbJdx1xgr4lusNI
NesCxa8gqfTwMyjZif0/IHHvMxsTbku/ytpJA9/v2nMJVEk0Tm4b58u6tyNuzYYV9VmqcQ2EnQ3i
UpvIDGkdmaKGtA0sjW9bsTb+i2qHUDPP7Tkv+p+6HseD0s1tKtSg2/13EhbOiG6KeoLvh773sZeL
eX5FPe5rCSGm6wG+NQFWgKflAlVt1jRnR6zFSUL48dGtsj26zFbrVjynJUsh7kumsz+xP2wYs+LT
tDbLnhnCxiK1IWDQP27CNpvqc6PF/SVhnrriyEuMU9h+oGSX8rWRGthgMF7WFUTc1vHsCrEamJKv
Hp62UIGNoN8d/gNFXPXPTdNhK5QNHi6NEC5az3rpWeQtZQjHVHVjFmXrki0sddKlrJszBx4+zvjq
fnZpRSOYYzc/r3dgI+RsSbK86gcm6rw+eySf4s5AfgkKtym8fnYJZVuzYUU1WyvdE9bX535eX+AX
8/Py1AH71uPlpnRbL6z7tVqQneGgrc4z8sG86U5uxT5MAdR8b2vfCuw8WGdaQ1j4TNYKqs71BHs9
PNAmsoPg5vVPbI2SFdhSO+08+hilVjofx26QR6RWHzJawBqyKt9u+4gV39nE3cGHMubZhcTloxGy
/QfndpoUkBU+wF82u7FgbGPJOJMSyW1QnlO3eSPhdH95i7jkIT1ojDuTsrFZ2fboHTSUOfg/5ZkX
4xx5JKwOdHL2+Agb82Erk9GymteRFtkZG+4LRFMeFFu/XCqtbb4HhNiIPRtZBh1oMQw9zc7QtSaw
fm2zWIjF+QUIbnO4PuFbn7j8/V1aoEInH3jgqzMLyOPsmSJGVh05If5x/QNbk2AF91xIPTfNqs7G
Jada6B95YT5fbzqk///Q95fs2RYoY6rn69g5OjHFsmb5wSGA4r92oKN702FmYZCzA6kd8HrimhHR
Q7McdCdq8IYArzI/QmXABfmm6xoqVSSgsDF2sXS4o5bEdGkjl6gZ8gJaWBUF0OgApLwvz5yVPeai
Ghbu/VwWnCW/XSD1HPlSy7l1xkPWDoZ/5e1Qdd+XJpsbFS3tWqa//EKMA5wuZiPnSBEUtE6Qcw+z
OQqhTibbOJv7wbgRY4uXjI1fnOaOwzcecsnukH32nanu+og4hCkozU7U+G5kpiWVFNpygUiRFIVe
iCJTXimqP46ZdGoCYXJdhx/SkC/jG5m8AmAg+HTFs+Nmv/NqbWYDZeKwJEBdVq3j3V0syx33oeIQ
AXnJ8ZP6NWnTpi5+wdLJhx5QyEK99s81YCbEiT0xlE6Bp/axzdbIm7hoPuJ2lpo+qrQuGZSqCg/e
oBDNZAy/I6iK+qupOgeZKIS4s+DrDHCHZp/KkdS8BHV9IaUHC57QW3TkSTyC/yDjmPXPrSmhnR8X
Pg25jH3jrcFbrUlBdZyvhQ5eB1Eb+d1lTdDVSUkgSW9iVcLQgiY6kwIC0xQAu66KPABOqyLK5kl7
aSR66N220QxxJX6niqJEwTtXOSxx7zoACQofrMqV8Z+NxA2tii7VyKrDfnjR5z2RglU9zlxOFXlU
4+o8idDADdOHG18a9Wvbi3O3asXuxUBd+u90oen/EkO49HBihVD7AHsAn2lJ4rXupvUXxNjd7PM0
gv0+PkL3ew6GSOH/JKto4hoquadCE0rH4+KUEoLHcGgJlzJajPgFPwG9QMV5HiE4cGzYomB8ISjB
JXyhetUyyrGa3O91UTqiiUsaMvk7cGk2y0QyyMs9O17hl+WjywrGfjiOHD04Ik0tSb+39aoCEoHl
sqjXdMVP+dz6+Tq8wKaxaZ4GTptBHXvdS/JHcGDts9gP1wvHbHaqpU80qm/ey3LRFoPpRwWaXQWZ
/KbvxkMwQGnnNWBro1QE7Sy9/FxUp/vsAzaiSXxYWMBTc+idoB69qNFBgCqnHNualVHQZI5aEyL7
3KwfRANnlJ8TdPJ4HtdhE64fILAZsu8t6+R6qtx1EM4xb2dCvwrPKcIQbowOX/+dl5pPD9TtxsAc
IB6soDgwExJ+cyatNH1suctVcKBrX9PjFC5t+uTTNGhfCJaV97ACzq2f+dA6+q6bmRof83xxNDQY
3AXK1+u8zNnnbvYX5w2Cal3QR7BOkBFICT5euHKYZ82nFmY4FUQUPDbQt2YJp+Fr0DMnnePKH+r0
VbCF9D+hRy8LEfn+QJr7JhU+ro6tAdsGqow97HajoW5V97EXochkTEvSIgbqVKluiQTMqaukmpa8
+J07K6oaUdM19fha+9MEZwO4KRfHko1T+8MomHU8OozjP4ALGRZzqorCI99IPYrsHMIHID3U+Rjk
46tLV4dLmFYMg/tDF4XJaqzoWQ81gj3UeNX2Df6nWQRijUE5y/G87pVdLig5rAw8eJ11kKgYSWTo
4uV1vM4+4pA2Lt4Vf8lclpWXwJFBgpQpITrRPbKLnrWEEoR2nV/QJhr1574gKX8b4ToQHvDT3OxQ
qiJ7hQGd0sdVtWsDLCf1Tv3IOkGjLKMQ544Re9L7bMpi9j9OfVs2RQRxdu38qjvtjd0hp6UAZyQt
O5J998oCvMB0EXJUUTlC9L6LYS4OLZUDRFUm9RFijEqDDu/7ufiXVHlJPkkVuLB4heTnDCmvYOqa
P345ls2XYMTP+zfgsMT47o84i/ykGiGVnwTwtA6ThWH3XeKWZcH4RRP4e4FnB2EYE6fDMIxnUxQt
a6JQOTAWiaCVMDYfsbl0xTPqemr9BIV7UqnY8Zba/CuzMcONnFaZzO903zfzEmEaB+BDYRNbjT94
qPXysqYLtvLIkJEFWBiLLLODVyuvPfUDPCNSSP7rlv+uPVfCeYEpNcwvEu4b5R0gxb547uCVWX0B
yMpTz+NQd0M8+KUJdZxlqMW+gpSUr4+kqSr1LZ2lGL96MMYQcKSc5Qx67ZrygR57Z634R7+FyFEZ
GZ0WF6n8Ic2yl7WtQ5ceCgKisogop9y9Cw1uV1UkMhxFTaShtqiLCNWZLsuigBg8XcClYjBde4/7
nhTic5pzUhdPC+JC5h8GVTWheVxxTM469tu2BpAhFpJlw2l0OhglHiUr26GLTAbgzzex9K7zjL0R
fYndsmucX7AD8jWEwZqaQdqD5H11t2rcNvw4VFnr/Ua0kpZHue9oP1qRpXzzVBU0Jwy/AAVJ9j6k
0OE0B5/TN/hJNP0S4VSnOGUUU5mJHajiY5+EVwE9dH5a5Xfh2obZoR7pnAUnmA6gwhbnwehmLlwO
spxBN5UGzpdpbOnlVa5k9NOyIFM9wkoBZu/wDXDn4JMZKjBqo95F2rpG0MVfwfCHsRs7YmdXy3dR
NYrEgmdzpk9lLjNcK+kYYl8/pKxc5geRz354TomB8180EuBop6jsFcAmUcVlgGhfAqfGA/vQUdF2
0UAcIIHgrSPqskHuY9oR9mumY2vUynCeyRGTuUwflUJh5KfinWRhRJQuKaYiDOUhKNjQg8oc5FN1
x4K0bn8a43e0TfraXavIzeDm4h5l5q7fQpgc/vDRUeiJqcUzujtUJOC+f+zwX+c8rmFfR88EBkJN
dadg+cfvUrhxVB/StpTqRWIXaFw8ZRqYXUTTlDXthzyDHm4fO6SU8EALCbZvWNtLjTc3x8lhs+w2
S/OVtsTAX0dMvXvvMsVPHh4vBRj8YU41Ms2precy0kgUK2hrmlR6aWxyDdefB0gaGfiYctJN3nNd
QqL9DocIEwekmCYlB12kU/oRljKGvhQCaWlxEKYt6C8BSZbskyxTTy2RouE8rEnnBl9m42f8tR47
tX4jq49EIhZtHhh6GGUKK6g4DKdlhS3FyOvmafU8Wv8Igq6bg6ihDkR3ogDmzrjn67n1xicj3eGk
oaiGMK2IyzTsKuEXkcE6QA44NoFEZrlfA/kQuPKP7gXr/qlUkVO4aq9+Nzz4eeCFy7EeSwoZ0zEP
cuen1OIiOS9psaRzJESXp08OUoX6z7C0fjtEXZGRRh98Bg8EPxaZA8j54HGnjdxhIp6OMNIz56hK
TBV7qpF/jb8DXSP/hR64nqBJs2pWqX+rVdVDjZzVcweY++RVuJoPZWAkSdoQAtn0APxMY+Y7RiVz
86hKhxCb+cj57LIHM2d+/QxU0OCc/Vpl5ZclN97/UXQmzXUiQRD+RUSwL1fgrdotWdL4QliyDTTN
0g3N9uvne5e5jEPS49HVVZlZmSRvdHvthGwsb43p4ktIwV3VPQ6OVfViKbnfVfYYD0NaYYrt/pjN
Hrf35SRKhSa/EIPXXNx4mbz2ZFflXA/XqkyG4Uv7LsNfjoWL03Jrx11k9FXzH2KVdMc305+lQPe4
0wCEE3meaDWqITzJujNmONC8jMPMDGAC3ZwIsXXk/CPeQu0SR+IZv0E1shFDdIXQHao960onqQwp
Idtvaxek3QxNJ9acZjqYX+JuEv5EplWR1DLbZq+2TO54pG/EYByTv9XZfmt76lzshT2O6RQnQdUc
9yZeCAFuTM1MlE7dspOyFECmYJhGT6SrP3ug8SXPYkNMygdSdtW+u6zH1PaZTsNb5gOBlrPCAWOR
/o4tcBUVu77EumRIuzTRFg7O0QSjFw3HnntQzS/C9rzdBzGUHVuGfJ659kl/CLxVpNj8jPEdmfLO
XPGtYJ78HHXLGHzszjDwddqRWv5WonTlxrCWDMFxA7vDut5vOKrf47REBCWFpqziNMRJ1OMwO8sQ
k7bUYxr2Pbia+z6udhq2PJ4rK3h3ykXIZ2GqUT4NlV16n2YgNu5HM5rCtY9Js8SMYSSUBXGTyRkq
MUylZ0tcXAj4QpOUGgeeOsoJ92xkkM+dHpcy74qZPZswmPupTafVmsdHGa6O9NBh9WH7gv+Db1Xs
FM3+3Ofuys3XHfASNYxOJNfBmeSE4Zj4VARj1C+pLOxoTzLTmS38nKkM+3+S1FjzMdsdoaXsWLed
/VNUTdLMB4+UKWo79hUld/o2b6a5KyO5+/882/h1n+6c/h5j4tZRIbEpkW13WCFObjH4zx4ZUsmS
NjgLbk3ahy5JPGm49kkzZGFd9usfn7AsRFN7xB3Ypn0S2HaU8tk7bJ8cfOuFw13lmvKbjKXReXGm
m79u2lCTc5+sF+4e4ZYFa1sdYUs6T0yUrF1KMDUZ6Afat3r/XvZ6oY6HDB79nTMFdaG/3URXtQOF
2HWbnXVrvTJlbXVT+106gRSo5LGCyhqvg8+bFqCLCmvnzXa2drT5qFF421ikoWv/WK0iqCsr9LzJ
INONzcYHfUGv4zfB1SGGjByqisghyuwYn7Ac4bUSJLQE/9mL7t3n3ZHMAh65Z8QxRMksiSP3O00m
qt6bZUq7Ukfioaq2zc63gHiQLmUMCoa7ZI0MQ2y516C/9FGeJ75VNPImpiGkw/YkFIuVXWpK37F+
MQD18V20ldrIE8Ff/v7RzHFZMrMPSnSKsBwxjR+urwZjUn8pY0YuqcLb7nRvO8L6FbekFP0qEmX1
7iN6wMZ6tHyvFpoVs9VWXZ22q0dYWzqzzmZq40SvbTQI4sMGsQ/7C2/nQn0XNWo2suNFDHJwN7hd
YvvY9rStZaWLXsK/hdWQz7czx0xbpu2B+KTMBffxGK7IHuuSzNv2dZVHe3W2ZqF9a4fY5G3FptKd
jCapyOoxylhUBO3WJPNtfdXH4r5t59jmclPFVPaHvmAGY7cs2Kd6zli6BNKBjLU5TCkhYLPzJ7Qs
pp1s2CJlnUIx99vPxt4NLQ6NozTkYpX1axsHrUdDNRSGjnkhKMz7U5Zb7H3WvCz136InkWalcVej
fhIj5eZnsiCkfCsdLISbrBp3J7prXZ8oIAZepw9/2Gq/bZUSNVNJBnjHlExUpder7SNeOQcP4dTZ
HCsM9NFKEfnn42O3Diqc7qfSGspTRLSd16ajMEV9DkrozCe5K2vd8sqOObyZx3Js5aQMIG3zOPmk
84xZsXnNdt85k+v+dFuG/pOnCQkTeS2EG776VbUXTwg1h6TKsSbWqBOIneLnpLsTToP66MuKRiRz
Np6nd4q1DgeuTnvFLans+7n/sTBbFPo6TesMMisLnJtSE6x7f93DcdkCRKw45xH75TQFPWqEduOW
J7bjand0CZen8TCDvSmb8+9G9mcfeORbpW3ceUWFZRKBaH5GhlNQemD9dHevY8TC6JTZxd63X449
JCrIBSlNFsuXlu/eDHupMdqkomSvHLBIAsT1mX/Dh3zMSkflvnMGdeOTaz9ZM6oYFs5VmGl6V7iL
te7Lp55+oQ6yABlihM1IV1uo9xWtZvO9Ucf3a9+pRjxVoe9s/22znIP0Fk3n0xvirKeOsXED5zm+
NdnbgcX8rvqscabs4yc7KbDJPgzWUK/WSTttUm/ESMNZuYdJB1PQHl2yK8L15BvPbMBFDJ9tnxpu
jLC7tE6MYRL/vPpJK83llKmhr1R8WFas1pxTxNgRiPPutFh38BiNWad8XY3DnFuVzjA1GT2kmd5Y
pBF2985WDZ4YqQwATNVFDOBx5dliKWPVrxOD4fO0dlH4FHJuWLHyrIpGIid8jb3BXgMPhj/8pF87
5sOoZr0sLGNTwJ1UBKuRIlc1h8XbGplp1SOnRbAiMH8MSr6XNu16NcCi+WK0/otDzz3G4fi6uPZa
ZMJrpPfHqpvFjGmtK/rHNBrmwOsuc6WZkKnyUy+fY7Iy6t+KuMPhGvISFbdQiNLnoDXjTCwfn6sD
VDz2hFk6/y2anoZfvwkMcQE3Ssd6Jfu1mkNI7mmUpFbIWXhH7r6uGM7GZqAs3opArP3bOsqp+YZT
tFQNvK6m6V8zNWSHFexRyjclA3u8iwJuvuQAS4Ui8dD2jbs+uty8nK4kmSbfpMSFN3I7FJ69euWx
Z5QTe5YQc1X+xvY2iHkc/R7W+sIfTBXNlqDc3Ju5vVSHwBedS0xkgv4jW8cAdMsr3IrDp+I5+rIT
PyAkr3Oszv9JW7vUKu099mGP8c0zA7ZM7f1paKzdA2mTlQq2TDIAMTq5E71Ly1ShniZZE51HnGyE
dzlQA/QayZ4EznwGob0mP2wG5/rbbSmcP5Q1tSRLREwE1YOPU3L4PnRFUv5RDQsLKGGkWTBUX4FH
khcAF2v+4GXttlc6aC9+II9k7wneE+vvZuYiL1Il5j05bAYwT9GYicR+KOlQ7HPpRdv8WzYB948r
Q6fIE9EkQz4UlRIqLzZCMdOQ+YQk3xUYRT7DgdXx+lEGTDhexne7Fo/9urnr4ba+azO2xZ3EPost
8U3/M7oOgYmTug5/27uu15+YWAuzZYlNvVquhRuRHJVFs5jiKze/89p2UxnlhCWOW6o0PXC6V07N
gxVFTfqqbewoszqGyfui1au68s6ao7c7NY+lvAHflb8RLloSkVrflYwc4wXWAfMhx3X6LeMDt+Dh
3TyKQ5JY+2dRdM2vSsx8UY1RvnXXKCxKuOhda7TZEMYgNJWJJqRuDGd52XwdPS3MjneeXzcPwTQw
S/iF6a5l60d+6gZ6+hUua/yz2Fv3g9k8/A5srNfzxJ7ns5asAbjGs7iqeqc7hdjxtdlKqZ9OBt8o
mydaVe+g9ttr2wZqywql3V862OaXNjDmfrAL4hnVSjpIqovV0xkMkjkSnWOOldcOjztxJN5hEcHy
V+yBn7ySvBaEPzwMIhmi1eAIAPB+nA9dOYgxJ69z+D0lrr4kHsGpuSyafSK0bU+ClEu8+wLTCaZv
9Pk3olOD9x6BD4chbzgsQBDJovpTt1uJPu1b5ezXeMJYl52/njxZF39ElSamqOwrxw4rIjQe5CMW
k+o+ZbARQtqzsg7gEPZECeok0rm7ldu3Xu3t6vkhvQBu/+RfdotRT4nT6+i21hK89/iDfHXEMTqc
/NEXWckdEh1M49efgbRjVlWjcqnSyVFx+6hsgy+1N5bNM6v9RAquftB4D0R3Bq82Xpl7astGdmd6
FO+h0KX7JZyYklfNbXL1Rg5wyj6sC9IVWDtpte1C/OpZAxmpAwcxdPJk24NHA6cVPgZzg/9X0Ery
Et1Vd69Dt4k69SaXeEUPIerVEpMAo5a0frQda//TrC1fJ0Brm2RdvYrgAopdiEwOdjelLIuVKnOM
KbFFdUvzz997o58WYauBHOXR/WAO2fxcx9so81ju2wfxjtOe7yTsBvnEMNMQdapVdR86yeqdJo/G
+5QEeJSCy0QsfxJpYVYyejXXH4V+X+El5q0K7oArDXxQbDuvtLfcZ3iolnSYFaHhZ/+GdpD0GA+P
YxBYdq6Q48HTDJ1nUswBCRdfLaC/rHAXvntUAAhwgfHH3820gamU9ezKI3RiMF5m427/wOMScZ0F
669nXSomqS4SYn0ordujArXQTe5GnX/2sa1vsiiaoyfPD8SPZi1bc3RbwVsblTaTohLhsF5mOlNi
Mxd/ZlGj26w1pwjwb5K+kf3fMdqqt9gPR4X56KK9I3vhpO8lXl0HR7EE65Ypi2C4a6xWfe+PvCjn
ig5HvZB6EDzKuIrD47JHyUtrdAUXEra090lt/nMEYvYsUEt9N/jEnZ7kws1/xTsjvF3iwTgcJm7s
JPNt13RZsdswFLKZIgKXu20HbcUJ2+OGZtfkHevwymZ66JcAzE0qBXYx7OKF5Ahef90L97GCICM0
09t0rpKmurFalvMLLJdE4zCMR+fgN2qteXjccukK5/XmzIX3Vg5VP98v1eSvlxjaU50cGNY3xM3d
E9kMQfhcegtHe0BdIQ4TUyC/XPlxcxqkkRjG7OH+VEjJ56ZnGt/cZZVVqgltcz5Mmzh/q2gIv9Y6
rApuO1O54mmKayIHQDxqO6vp853MZ2XNzzrlkjzuNN1UX0Eyl+I/o03NrDrQ+L+NGET/k2aOhhxD
0cBcPVsTbQsAFQwCxBBTmUcjCJcGXdxt/y3wK7jS3pnt6X2xooVLc0AH11zJK92g8P1qcDJUeFOV
T1NZydSNIDZzPqW9/R3CQu13tCKueh5h56Cg9GgF2QKAPZ1HU7a/i5XifAIs0c7F5t/46dDobbsP
Vy+aspY7O8pn/jSbgUsVxetGt7cRJAlqlmqvgvRoZz94bD3qOQP4rfBzOwbtWbb+ai6l3ZCdXtyK
12EcY/Fr2OPmv5ouT/9pBpI1zsVQ20/7qviz3B5HwHRXsffkTHNjUhfVwr2PjxLu0Kwzkvtric+1
r8xT76/zJwuiHTN0YvW05vPq+SeiPaq/7dhEJjN6JhZ7lx56hBJZcqZDIG6n3qwkHUemiyy2vfGK
CUHdHTEHUH8mx/UHnHUJ4O5OSjvBSiNYzM51wj7ij0Su9OLQFfmprfCtPo4xNO6di+boUjKNd9+9
gkhnrg7cOxbPxh/bCIx5DMkpD89NWyf2l29mV3/6Ze3IIxK7mCZFSe+BkOOJwDIuICsnTEjJA3Qq
16A9NdzcNG3oceAP1u9QwCfkRP0yekaTtto/TbfE7R8c1L3x0LTdljmY4r40RIcQ1Fy3ffdjcRod
npplCcVDgUnlfLKgKqrzanQRnlXI5Jq5u71FmWTl78m2daPOboW64NjvPLmHTZCnfCbdePcvuhj5
kTpi6z6fRO3a9541i4i3pUQaQFqtbHNTus1+XzS0LXXKVF+LQxMA9p/oR8I6K91g6PjbuvE5bpbm
22F+i6/bWoxeVvfoVOj6t2p9aNcYEBVJQ0ipLJwkeRppw+UbAfQ1uwRRUol2OdXbbhKd+W7ASrhB
I6e+XCcizxYc2dl/9avg5Rm3ZNjSQcfjfc09REyx1sWvGr7iyQZp0Hfxbrgu5l476uBgSyeYJ1XC
no2oYemmzMHZfYOk6VTXUJfjouv/TbVLwvXJ4HimP+O4asbhczO+K+TTSrynu9xP0rYHgc46YRjy
/uoqLmhtYAYq/yote9wWXG36NlpTxfY0AYIIB616fVp62TmPdeCwD2kUwqA/0iRO9MCg3dDQxzHA
drhZe5/FDUPMkAaYgVRPiEWshLUX0LNMNB2DekxXHeV0NNLNp/UmcGfqLd/JNdZrvsgE/C5MCp8r
vXQqgGDX8bo7QoLQD9hVY/m5q/B9P2NKnDzXrrtHp2Lex0eXd746BOuwgVyWtuVnBm4EgNEIcssh
9+sNmIUxNRvncDRnR0ZN/9yhbp/S2Ev6d8b99SnaHfWHu8D/tJNJ7i/tEDKfy2ka0OJ2mzc8zZFk
x6zBIn7ifYm2Je1FU1kH3U4RHf28Tu8NnWx/thMgzcuG+sXKgsmTPkebRPi8XCJx7W8d9V21w11l
MgqGVzquoji0ro7aTzPFE1dpXISvaF3c57G3pHeQfRS5czoPdUJcmQOxx/07iu5eQBevVLNqtJ9M
5zbt67jX/QVhhGyf2vGWEJ+oAuRjCdpiOSPaxBV5ZLtg9jI0CmY+OLF2iWW2iFFAARG5e440hFNB
zALR8bSoktYqCj1xEGFYyoepjpGFzLPNVTiUNelfY+m5fXpDlJrLwBI+RDRfmTj4E4aNufal0xzK
TjjdOfRQo9zt+MK/gl/G/zYhk/tmtom071fip55FE4UfIXlzzXsMQfVX+IN4mIfK6QApStd+sJyI
EpwOfBAAgMId33bYhhgV0+bt9117y9+NCnLKTmTIEHe/rPUSf8pB+/uvLiqCssp4zcsuyhZ3LPeD
q6fyqe0WAOTDUltt95TAn5d5Eg1WdHHtyci/TJJz8rTZ2Ntn/jJR4+CPffOKgqGS71MUIezo0OdE
x2mriY9fyzp57+w2GR5gftdflbbm/TiiVFh/DpuzNF9N0kobcFpFFiKwZolikrrt1o3fbxv/JMXH
ruP8DhfRPdH9LdMJxKqKn4laYmk4b/dCzTC4Cd67Tyucb3jf+MZAbq5LtXjnZRWyvzDSTN1h96Oq
Po6Np1xcF7zFO63zyOO2YGOqExlCNH/uMoZeOhAYiEmXC8t+8Bdbl7kEyv5piFePLpCwXpmHiTt/
hmqOvqlILg2ujq3pMGr+uMy2humC1oAML+wuDyPzanFgChmSi7V2hXOqkL6Q5TmbWKB4Q+Qh1eM4
RGbPJdbp5j5WBQByqunC6vvOlEocBm2V+hAsdjk9L8DW5e+WwdF6sor6hhr2wFCvalXrneUuw2ON
BOs3q112nPXLgrp6Hv1pApbeZ++6ecU+kXpu9uiB24r/G5qIF2mnI3zw1619aoZoJ4WlLfSL7TfJ
1V3jNs49YTte5neF2J6Ju+p/7jyVOluGssoHbwQ/tujzvjya5rOzI93/XfNW9ueViVoeBvRCv9t4
8d8Qhuh7RLTJv8Qpp7fJ6PBlQCnz2sqWmE6CZuxPclRou5al2f8w3cEuMNVVzwtWO88+o/i/Qoqu
BANvh/etrpP4r2Dq9k6qCyIng1ZkEAduLv8s3QYMaYa9vicUMFpuIHr3uMM//0FTS9NWII3JMT1m
wphR51xiWopjqVAynPGD2yEs1jHsbe+4kO6nniIRj7MHDJxE0TmuMaZwIGnXDGJH9RSWHeLKpvNi
4tpkQ2iFM75Psb99lAnn7abeRaIjZyiCQUzjicBS0ZzKWS1Lnvhr8xJvBD9RUq27OSzEt2Qh6eJP
KyjrtJR2gRoYVm+D778MNl1ZLu1ReNepH/V8LU1Exve6N2hJaty6zNAvPwGs/cPkeL0PzmyM/WFq
CiYRNdH3NPvaORbsiOis2T2aa9rEYD/bvtfZmQOImOS+PSDRKBHPw4PMJV0APIv/zrh1A4P9cdKH
IvHKMOONi1G/VOtwIOhdQwWDiTwGda3nQ0nzN2Z4CfTBUXudEdd2nur7auzkciwtaecAgDMIf6X3
Ld8Ht9wOTVg3JeR9uAdnMKv+HcWgB7q9mNZOC7RCeMyYTt8Py60HBHNEfCdjxiW8Q9hcjWVoNzTm
OgwOUxFVz2Myl3PGH1bZqW2jd/aHpfxDMA80Ap01Aah92LlLvvkrscaI0epXuGzx5A5xVz1CIqvx
pGvlFUeEUaJ9WKPB9GdDGuix3J0CYF/Ry8TJVL3piBfPLZLtsV0St8JtfI3O7mAjEi+xA3+RwTxf
i144b+7ouMuhGi24BNQqNhPXqNvM8/yqSb3RyPukxdovNdjHizPoZ2lf0OUubSZHFf+kMkbw8Lug
DwWUIvYDnvE3XzNoNvaF4S+bcKCeahbddGFWp9Pthl/mnlrWJYMmSJysrbvgYbLdKGX7fT3zlYJ+
LfTwYgFCmK0yYpIACPDTdq+1dSNKo4UhlxESlwWPvh3y+mTQhXBvKatz8nL3lubNXaX800W6emmI
Qzm4HcB3ptaEz9s3QlzW1tL5pMXyk2Gh01lR71CiViOaf3THY3yZZFXqfNCuOK1JG/2t7TiWZ2Jo
RizduoLxo7LGMS/awg8OiXTGIXW5Men/3UI8OC3MW05ue3kZC5/CahPwbV2bYvHiK2Bh8DC6bfNt
hYkaYaRsKgxopzWlRVPvD20VzWO6YYA358CIfDsepkD3cUBiUJus2yGoBG1ytZS3COBkHB6bMoJf
i2rzYTAwzCHtrR9rEdlv2xI217rqknffAWeiwfa3Q1Sg3MuWTXs/6qahVRw6Bx6j38L40RDU+NUW
MnJ/NaLYrPLYCswjz2XpzdaLKdGjZm2jlp6pHbT1GIwLcsewrWuTbdy58wnwhZFr9IahprJTBnNK
mGPuEYYhpwnqWP92xgZUkKnWy1Sv4PJqE4fybu6SCIa2i/pfC1HclwB6sOJ+RKWUuj0nYERU4uUL
Oou7VgQDipo2qO8B34dvE/TOqbC66L9dQLeAvA5Ve9ycABorjGUR57MBKDptltd86hJhUdbYQ/NT
gylUaexDRKfj0Hb+K0B0cDcEUU2qp8U5SeHk+RBdC0V3rDHGmC52ydDI5Bd5+z+K2yB+kH5kEx5T
xGK5h2Bq9WlGR5nqsDPVCVm1qS/Fpsf5YbSq0kMF7LBj6eMs9NfrSmhmtU6/4mbcPiq1smPDu076
jJ/Mzb+uNkuYWro2r+Pm9tGxmgXmLttolS+yiRTOi0kwujk+BsY7m1EuI0itNH0+AIYZtOWLfE6C
8Ga+BSqJwpDEyjQyVIoCsPgr4Rk1udz2BceDFq2UI0X7GM9j+2oKP/r0ZmHqtKTFlhn670AfDWaf
RF6ue0Kqh9N7/2ISMumfdbh9J1tpPmp7Fd+uLF2FbKpjKBjKYr62hZi740Ai63oFzbhphmok1Y8I
LLzMiQIVnUuWqV/8xQpH+lYXcHkw9sKTdMzdHCfdh/bGKCFVebOn+bviYGzHqLfC6HyTRtxhxTFn
pOW1yAz5JTCSJWLvaA2HbBFLczVekaAOj9yXoo/cu6F3rP+80bIOvg8Lv3QoVo1/+6MhmzHL9GdG
jrpeXfS7KECZxkV1KhPBtUk6/Am2I6I1XyvhHzqBQiFUCrPQItm7r2lqgO+sxPgztIs//fLQtvmn
YV0n5iHZhofZijCm2/d/e7A4sJydn0SXG7IlSdaU1oXxGNG+0QuXI/Sd+4hGP/yFWnmIjhpC4HW2
VvcX74D/FNiqeh/doMBCthrBJOloUQxRhaeP0bH1pzvZW5dLyP58iiRIjIfs8HmDUT3MiYP6BtM6
9gHCsZLIopfG+dVXQpvHoWBqBLaJdnZO3H05xAO/GnA39L6afdhe94jSSjnlm9wCZ/60kFSewM5X
mEt3uw/2crgTQXAbD1q//92vU/W3wdjhl57AG1MnhOhOt7rXJpPKcqy0goE9Vghwfq7zYPTRtd1h
OyNS9f/DOrFJQyRf2USLiE85d/URqLvu8lYJB8PlxgQOz20LuPLacvpyVx8h6GZvhc6M2+4vDEj6
bgQIvgu2W8lnGzaf4UyRecV9XsoJLHxWGNM0m1PfoeTRcWaNSvYHdrNpB8OEdYrZhefsgmFKa2Rj
VbaYzUrVMJYHnnI9ZJ2eNG9o3/v/bG8IsA0f6WOmBiO8s9O5nj64hmXJdPHX4DNYq/DvgnXH2+iu
5j92LOrHm4RjSVuvU8cFyGyFinSd39JB4RmhO37uZTRkhbNTulQTnNsBMcMqdUFfYWj5pNi8ayCS
8Z3CvHup6qPiVAJKXCDwF3he1FIbIs3awXgWoUpeWEZwVUUb1hExtfbviGRsSsdJodW6ZTMnp86/
0QSotoY29auu//JnOzQP0VTIR/ZWCuq8Feq/eITU3RcylFGnBGOuIiv4bQ9bQTKqJYV1NE3s5CoO
2weD6DY5sWkBylD3o/+W1C2gZsH2gE5HRDEH7bTY6AvaBjyLG376uik2MoatoWsYvMHcz7JUXRrs
Fd7JTlvWW9Zw20GzR/X0BsArfocOonhoLbD5KbG7qxkUUAL177HBz++n1e2U/qncAAQFnNFhkHL6
WbtNf1fVXfGcIIl4sxC98eLZQ3s0aBefrE5C0ViTOC+DO2JYEYZfKrnB1UW4okLq5vW+9lzK3VY1
0zmO2V3Iyu6WVLOw+3LmyC7eXWm085eMHN4qTd3pDpXnAkhO6M4PiDPASZ2w2S5qW+ILzevYHghk
oSo2VjD/8a0dDUSoIjuNLW3+W1TpuBlJGPLOYbzm/pnlwe5j/wjWvp6D3tCpExnSOBnmC+5hpgf/
DqLJ+ptwYXmZKUUTZx0w35KxoARTZ6uGbm1uFIoWtqjGn0L6dXCwFpf8aRNa5V+olPKfT1zpj6pg
4H5kKuFIxWqmKlQhA2krneWL+9Q5zZ7yP7nffXFRfLKfSAHFpyq25qVnW8g6jXINv2TMHJuOSDXR
f7bx99qyNHNcCTn5mpZNHgxE14PT23V1rK0VnHvdcTXKy2D1LvVC3UkTylK2b0t/1sa1n1TvGZ1F
7arOI9I0yT5sX9q5jOmhL2NXztd+lfGdjYblZxWw/GZUW2v2KdeqguuW9uc8IvEYPIKcx6U1d569
9T/Rzcj/qiaYn+U4ADeyVXVGrxG8VdD8PxBsGoINTIOhjDZTcl84XlycephrhaK7tZFNxTbPtEIc
2jLuNEWXIRMeXc77BG3jd4zL+YLSO6+aKslXYqwPe0H4lHEXyugUG/EAtWd91XoZb/LyyX2gsMe5
Cjx1GbH9dbJlnZp/vVuVf6Y2lnir0o4zj4EYL9wUQAzReE5QLx4Baq0rsBRaF/hxy8UzoVP/6b0E
F2xL208Oe5KMiJG3AuS7d5MwvrgsPFG8QDrfaLOnEVFIgrhix/05vpYN3RL0mTF5GU77n7VE4AGv
3vvZIKfwY3ZCpmEe3PIg7Sp6sosOERxkCDCLR/fQpIGJenGyFDrDuymCIkUyD1voWisciQimCf8F
LwhfVNsqj+0ONnDsyVv8s/RJxKZrqHW3HqeeM8sOZrAEVzX3+8vuee6LBw5yHBEBVIetQ4+ebrRp
t12KXoCeep59z4BREmaiJi9822dVOx8jDWXBXxjBvliFKMQxSdzpjZ51vY83JnKW9UCtPMYreawj
zwIp6Xi+/j4v/3N0Zkty4loU/SIiGIV4TXKsIWsuu+qFsNs2iEmIScDX35X3qaOjbXc5E6Rz9ll7
n48IRRrwBnPXmNaZ4/0O1yQBYRXOl/m/1SWIFQ/m5NJ1MHvx6vyDeyr5VIoFlFjbRu3ERRpV5Q08
4twNxkd4KrRHGPZJ4aUapGSDZK7kO9hyMTxvlrH5QmzSAgmjjO2o/mJW8PapaQxfWzzb+dkvsuat
QHZ8iRtX75sm0a+1cf0U10Wuz/T986Pnyui3W3Wzdx/F4Vh8sOzY/UAej8Wh2Qw99eQkkX9h0ayH
ww/RTC/UAHlWeHehGkdBrnkx42G0nZ1Xd4c91lu2XbXq+BUvYB08RRuXT3PobUUgNmRVvTOFmV5E
DmxLkEv5tPRL94jhgQsvA4rmciukPiCBBf0L/EJMMGcDEZU8eJt12LzNyh6vfKLMpYIqN0ujnGQI
m2mL3JbsNJ9/nbKsUnv7bKr96dRU4aYwaU62OjkzjeB5YjLhM1ctoSuM9oY8dajoynTLt2Y8Aplp
LD6mJUffL43LG++5FxWK9oUfH4V53MC3d0Xr8gNkPouK4yGUPyOWdXf4R2vG/3MfF5Iz2c2+E+3Q
YjbLdh1aZ7hzxsT+LnsF4dNH2UqIECyGIjWDXwJo7MfqRXYBt7m7dNMT1rF1Qgghde3UJTiJdl4c
4M0GLxB/WSzHhCLSRX8vZvl/lgRDVBq1E384jMScsI2BxIBd7/IkE0u9skiTIyuTjOb8FviQZrvb
BfWqYPRAKz6wFtYo0dSXmuEvn9698Nr4P5JW6jNFqnnynNlhenR7i1uKXfccOu7CbSGC6TB0eDSO
VR5gb425CrO7onDtEWCB6Zoj/ZfBEqGrGCoe1VrxqHhet13Byfp7Ttj80lZMTfa1dkfk/x44NnU7
pz7Oy7SdkIz844pcfhUSlTmYOHLqGGrzyRSBdRiLzYyd3+qJP/huWGT9jvWbVJhtK6PiXPD1vGMS
ldfBREzVGlCehyVK9Htsy+FKansJPJeFfBsBi9Y/nJqZ8Y6R57jPwLio/7jX2AuBH/UsXCnmNKC6
flBMBn9o5KBnCRMLo0lBeBnYAHwLkkXP1dYUP2L2pT16eeR/BaWXfyYjtA31L192UUfF18IT/4Ck
sHzPPAHe3p/nEVyU8Rd2FJ70HLlC+b9lVKx3fp+g+YHXQe2aSTMbQK7zPodMYtavQk327iTvbZ2p
N4WL6ZRshpnO5HcYMJmnM6jtJsycKfP76F8x6AZudS6Thy7PndMtj/gHdAal2ezLr9Wl49oVumOq
w/Pg/XaIrF04kefxexi75M4WgXiKJ9Wcdb5kT8jMyQOMWPTcTElDyYJdqUSJ7p1j14Tqbexl89Q7
XXaq8HP9G5sbUtKi2R3iEtG9wRnZwgu4sERD0CIBRdHyn/R7nqWqxUF1sOMtMrxkeNMwpTniEq6q
rzD0x+F1cEekI9xC9dkT5EwqAYbLVhYZTPtwbCKog6rO5UHjz/kbMWsH58R4dWxxHfCeV9tzA357
remGU1pWXm0d+BEBG0lU/8XVBXHQ9/Ullm57kkLBDg1N/m1csLgzofz5lz/Wt9FNcCu+LHN8moKC
yFf4yPzezYfhl6OkbkCFXPcpwjh1cirMDXtvXqvyVyjK8VLlGfqI5czfcRkBA6ZRgE3gWCNzfc7N
gjFcVsLfBcrD39jj3E3uUAs279WTxC9z0nTUl4hJ9Iy+3gJzasK6nHd4KYv5MLiTlzD6MkH9VZaB
ZZItBJa2WKyJJndaOVgqViytKVmj1S8Y1Cw+yqauh72QxfTDYSAaX2+CDIdzYmS8p5sf2b40zot8
p2Vd/3nzMjDt4xZM/hnr9MuZlQ7I6ALH2a50egzHW6VUfE6cQuFwTWRRX4cmovAPhSTEaetvCGge
T3K+eKEu3fPIdPquwk7xooWJZqbg/cbh7En5p2Qjq9kpZgLRrjJlnp0nWmO08Yy1NzuW6IANtZh2
H8HXwz9OlSfqusVNlrDDIAq4pBJ42x2st6ERYt3w8qgiN2pwvQj7mxUINTz5UOe4BqAi+uN8Kwpg
Ly2fMdEMiFgzJV6ww7Xg7eOtkXim59n+5Wac5wcmAN5nvEZ0UCUkiEMLmZUsTB+S90W2Lh0pDQo2
gzX8FC0WXeZHuDtPbUskhhlCi1N/regswrnLDrIqMdpt1RI2iByJC4waSCd7awqSfuxmsKMpWs/0
RmnP6RoXwzvlYbGcoF6DU76y2Xy/IlE8cfqoGjdBnFVHpV0eN5svyGo5kHzBcKYsCQ4eyr7HyayL
Jo3zCdOSTOrynsExE50WAjreuVaK87yZm9jp3doWA9GQatcGJg3IB/jryL6ST8WabPXeLPH4tAIf
X0Vn/PVkBgTN2UDqczYuWXPwO1x06WR72PScGFooJ/7oR6RBesPNx0PfkOnnYE9TPuXs3Aued7Pm
qaIq8g7IbqGbAny0f22H8txRx3/PEKFnm4TjPynnjuMFePeXwRIlXnzdNX+bbFq/sAA03SlcA73u
W1N307XPW9xLRR3vEz8eHu1o8UYWGb23s5ZhnKd5WbscMAGvwpGDbkFpQtS8UKLq8HdruuQPrhNm
fFzSCR901XfXSTZlSpqxVruF64bjFlkiTAcSs6OfUDoR6xa0UEbXyB1jcXNNroY4yTaoF/M16mIY
8Y0EXnjKsSGpTywLjNnVneZMab1HoLK6zx+gLZAC+Q6mJbrPkLSbVOJ//jfCnmRnTcbma5wYYW4U
S9+4fJN6wlIZZ1Pwb/bn6sMYH7Vu2DZ9n23GpTLK8jnm7itG58K66VhimRurbxLxmFpNSVUeN1zr
U0tZXTGZX0uR/VjaZpDR3q+lf0yacH0U/Vy7nwC/IvyDqdUfsj0AqV3enbKy0V+CYGYuIDpCnLa7
JnaCmNJT0cQ3K0ZKaJdKmCOpDYl7B0eo1BFNMWcGuLg3hmfr9D862tg+4U/3zF4X2XDnRj73aib9
4LVeCTnYYfgwPCaEH57KGlVV+lXJdgUXBdzHnP+F8/X2SnuSe3JQtflzI6JfG/I1i51iUA1T3ISA
4h4Bn8AffUIYatJOukzlYLV37sN1ifeeA43LejQJc6YbzvCQ7m0VBy65ufVT44ZldPAYQNYv7Y3m
rlKnhPq9X0m2/QUHXut9BSstrzgxZb3X+B8L3DTVVLwmgM2GMzdDBi5kCFnHPqlIEH+AOXyPn5b/
VwK78sCV0T0m8+o3R61wJ+76fuYLSjC8f1ryWHAjKb7pDq38wVpKIWaw2IfOTel46lWx5rF8T8bS
M9cK3RfEhX+5xkG/PITCQVQJ8qLSSCcUyymIy3zNyCsQ/9mpphSYWwgQo2STMNsuBdICMMAd//+N
RiSRsKvV4um7GF/myj7favgbLZooho79r+ZUcM8yTIQzGe51ycvGQIq+Wu+QS2kcTTlWh7nB7fk+
Op0vz/jV4Z92W9OK8HaJWm/JD04wDt1v6k3E1F0Dvkb7K3SA3Ki9vBreSgxFwwN6EZrvGktRPhi4
mhmXSTDMb9CzGwuOYnq7fQ2y0afcT8v8nG9dQp/AJLD7nMAuXj1P1+IwDaVaTlPUzU9R6Gf6QCRB
59epYCjU33tuDGHD6E3R63twogeD2ZOhbzcEz+RNrBeI7Q66Fdf6na9rOIp+7czJlZv3wUHcN18u
YSkzafFIXZc4hHO6kPvQlFQ98Rrfr/TqHe9vlfffCSDOeeSCzc7tFBeYd8fR0VdOhgGEbnB9U76s
TkgjZYL5Egs96oeixUz1F4EuFN866nWBbFHr3y3jdPbxDcNUvrT4Mxn1aLHlpzrSLhtFG3dG7CMP
TixfvNVTHKYk+mLVGIkDGf8WRDzZ37UaoWR3fmtU+7NoUdif0TBX91j4ZH7DKkedQ6UW9vLELCtm
bBLGdsB55XqzrF894dWbt48EluhLkzDIeCkr5Q2/Fxsy8Qi5zts7n2FU/ItuaAlHNFgNrMTlUU15
RJZL24YrXPSt80htRtLYmiqD+kFaQcDqjkbbgMAY+NH+X4jUE2VMsjhWb91LGQdnF39K91vylgz3
JdEFIXMhhjJfhFf5qPO+HAjtaasqbppdHVpLHEveTvVzJ3DbXlAWo+Y6rkskPdYJwOIqgJkvXYBA
E6sebdUlSySjcqZkyb8aK554sJBVxKw4ZrTBd8ds7tZDzlsYkpduTHJcciOyuzn0RuI5GJQUD844
DsXfDT7AX/m2KeG/cszTDfAB8FzzMZJOVn7GfeDLHyXpEUG2UxnH46eft4JU/apihw2jzkF0sb0Q
xuCvw7kM1NSXaHuVjJyDsaL2sldVlNbDYefVbfdIxAw+j9uzM9pTTtJuEZc7MBhbHGSSlPl5NSRk
yf3S4VfeSborqO1em/BYec22pV1fhB33XRNJ18XDv6zJZz/7xde65XF5n4yU8aRxUDN3p3o2POEz
os9wKdthcUjcbZfs48ZmeQfiH4r8NSw95gv7rA9b1AfXDcf4zo8n7Ny7Hgxg/OhBlMYzE3lU88xq
J/zh2gkEI189+Ph+9JPmsDCiHN8gruP2pTP9GNxDjEW0plmzVsfC8aV64TPZnrGwheqQYV5cjyWz
vNdojSOVqqbCYkmkQ0DMST9QEns1Yzpm/0l+7pB07TGL4gqlOVqSc7M4I1AKqUoeHrZubH7Elh+c
YrB1veTCVCMvToNMbAYLjzB2FTWq1LUPiHp69Idqrc8u/NH2ZFWhdb/3oljnB1WTfHFWQmX81ecl
mbtnqLey4zH3btPred22bBeiqPIvUMpDyGHt9NFando4xD9PfEHDgAhthXEk53XkqZMYo2GQXIKC
hvgwtKBJ/GPU7K3HX9b73Xi2U5dUj1HSWQHk1PR9nM6DUNvD3GbL5qApu8xS2UyPNsVoGvg0XgN0
trZftlNeyfxvt+EbxUE8Z/Fj3zXMiVoFh8dTZSCe1sSjbMbA/4ZjpI93vqMB9ZnKLc+2DeFa9OBs
j7GBR2dlY2z1MZsW98ll3LkdEgwn1Et98NT2VbBe3CbGU75MvmK2FcxMFj0ncX/5bdZDE6iglbsV
ra08qMbg2hTEnOx0NOYfrMLyyaMU/atDtNkvj1qLU6d0gWjjqTKHtp+5Hteaizbth5URW2nG4hRo
P/QOZAmg3hF2oKprNpEWfvR0SBvnjUV+DOO6fGPEAxfN1j0rsLLN9Y9ybSfQF4tssiumns5oMLcI
L+5C/z+68ulhyGJiENbFQ8yN6y75zFto0TQpFsjRbVtY7DMVefdq2IPXpgmpWZSXjUUUM6JvPC7X
rDioApcF0aQQVzjpsf+VM/P3W5zaltZV7/wyTg2YZUPt/JLLNqk7j4nKRtq5wrqB7Yzw9pnQMLA2
0hzWW9Nsk9bFCb8yBAkTdYMMmJhku5IU0Q9ipfD3tm7pzefc6dxzjfb0djsX79eh4wbMXXDNV0ZC
+iLqnA6RigGLWhJFobfLmOx/MAtvrqw6zCv2FduuR0HvaoKYep/fTSrmHjYrusbKRaACruXoa4to
V89TflGj3q5LBdG4swA9CUhnk+U4Kxd30L+EU41ux5vhjsvjEI3xxNxuGpIDQ7ZiONmSW7A+WTzB
SYd73UO5qogz6ZNLFG1SddSXrcpe3NU3akynFaT9uNGK1Atz1nEd2aLmVu5R9tFgvzIj8uBuYAA7
H4tksQmFzzSruzFp8L9V6NGMJJv2L5FSARgBprKHrFjir2TTzm+KMj6TmTuk3q8GSySz9FvFrKxP
0ZRlC43HuhFAxwM2OP0pFKDgd3XgSPXRLSZhjiZbjFrGmQp7wQzMM1GQPHUpLEUtSBs8xC50y+En
eiJFdbhR5Z4Ve+lLoNNh9fb0ItwqlrQKfd20zv3mFSgFX9rsGjev02ZzPdmcq6JdfKKGAU6Yk0ER
FT/NukzFYyZuU9hDNeiEIZP0kJkxi0BJFxU9XYjbicYYKcKegwAnb/CCijRtn1vMJiDomShrxR7z
S7OewbP66hjFRnqozZPGQxtb5fWvc4Uno159KjTLGOPagQpV+1nnsSL7a4YrM6sLFgEJS7cW2Zx5
Huge1RJ+Abv8AHKKcC6HwGO7uCMgb6fyTUz3CmrzE2i8GK56WuxyTGrZ2DdL6/vQlvk2pLEpcWIo
Yo2SXeXPZrgn2gczXZO5cjzFYnSGH3lo+AhgaMMAwDgIouGuCCYMEvPYbJTPvMUgQJXTLd92ARK5
z4zy10PB89i+y5oa7aDgcjA0hE74ExcHH1y8tTXMnPAg+JpkdPXXuJTiYRC+mk+tYwd1Gif0+CeO
nsFd0m2sV4yz4AsNRHGYiKOn/Awa3p3yP+uYCXXhV9tw70xkcTzw4OiOsWuh/VNIHt/4NYBm/HMk
yizT/hWPfEb5/bX1BFeB18Std1ZmrbYPt9Trls6jIyLsMIWTJdxPof5ebN7Nd9hwVvdug7T8DMde
FemQIEKca8zCktQjp/8K8mn6idpJz9E3TtRiTy27+rj5el5Oa206nDpz8ta3HuO8CQ2tJDWLCS1p
SYX5wYA1/LdJINJ0EPOGEdHMNxenz+hjzcT61VhL4gtKH3xbcZPe4ips5d7f8rDFi6qk+oWO57+I
pYjHh5sGNaDK6x6WnEDh7YI5Mzjh6XX+YrPzLoZcU/tIeARm70EDhw7+htQIJ4SeWVYg1WUwNfoY
MpW/G8ocujqqc9tes1HrlrqpxtmVxG3Mpcp20i2FkqY+nfoBpQQNV5B8RTd9i+nhEHxEZ8U3ifLI
l5PgJ7cX3m0/+so0vMQuzgIANdQlrrSe7vHnQEeEMwN1Md9tY0tla5aG/8h9W85p3unuihNZf3pO
tL61jvC+Syfy/4sjtLa/jlDJfCnp3/H9YRev7O/M1pQjeiTk63QLXlF7/IQJTG3t0bqtPZTOuXLQ
vXcKFPe0FOh6aGz2Ptqc5kk5MQbSxZVVcPIJHYNnYRERqGnkhhmK8ci9F5KydJmaMHcPZeWLH7iv
ieRksCi+vUw1ybFgVODvaFQ5CEtq/ne0yfkclZv6u0qlX2Jihx4JJF3/OSV10U7kiI/pfDPA7Yo8
JIXAH6uMHEgiXx7lFm2vnjHO36Bwli1lgXjykkM1foip5shnPp4f+lz4/xVMl9kp7rW36SjpDw8b
Y2s6EG5Byl5Vnju/GIg+MPnBrQIuxm7Lh5fEz4KnHi/KvcIdiHZY1kx5VTf6zV6Qofl802gBV/zQ
RdIamZMnC2xkkCPfOC3EILFQef0peL/HC/IXI+CR7B+4ilJetRB0t9UQyUulNXB/2bqvE7aq9UAM
4q2UwbWr0rbJyHDwiKwkAMX+tANrFaBGSDkDsyzEwtNUFx9B4JULxheFBlcXLob2No8+wo60h13Y
5e7PwOjJP4LurdOOpGBoXoLqor0xk1G70WN82PVd9qT4HYdsaaGn+XN9Hj4WViM9c81+h/1QfRZA
owzrt2ihKOmlS7zN0pMTedaqjMM9VaHu77Mp58cTpPrIo2gm69xKBYTCFi77TScM5VFiq1c+Tcwt
XeIEH4QIzfs8bMAwhkJU/h+tb0P5jVjBI1GJJSBPfPM1BoQOvJLXQA9CUuEaOATi1snRRZUnXWbj
0/lkB+TAfoa8ayTsbFRfwX4w8pOf5Y9PNFaqOo1rVZUo7HQhV0whS8RxrLtXdyQSKh0Ifn2w5Zr4
hy1mBcpBjYHrcibDAaDT38792u+b7hha07fP5Ug86h3RifmEKsKVAsgjqd3dYFX1flbQV3fALqii
YosJYpU0l1lCjuYRh7l8h8FyA6AbbfPzsAEGkcBKxgR1LHhcagJ3uDZQlqSpoaMEKT9rZv8gvsbL
qTWsFIrpzJ3Mm092DpmI73LRdP/nAZm+yV3IGNf75UyUFIeoiu14Xhn/4meZ/UYcAZajN9jtqDha
RbLfETknN3SSA9TlZ49/aJlPjTQ9rZrwg38TixteIiEyvQdsk8XdbGU+vjplXl6EjRixMai2v31e
2WRnIHxfNumXjz2ByH/4z+26770bz2YAD3gYZhyBO4zDVf0MTaiyd+Zj2Hz5I536xZICEp/gU218
oMcpIRPLQBB5uNQQBFk9DKdsJLFoT/qN85vcX+xTXivtd0SMprsxy1rb/MktGlzZMxaH7zak2eAL
U5jG7bjEuP0lTAWnC/gcjD61r6igw9EfR+BMskB0vp9lwF7ohlavvQuHImovEwEKgG8wE9Ge/Fwv
/pBtxHAIsuVDkCN8zDF65gfM2li7dYZl4US0I86AOuPOpe5KnmP8E4TOolJSwHrWP9ekcE6npCK8
6VaV8C1VqLtXvzKwEatgkSl1ZhbfNWCRwUXInH661YPSd80U483Ms4wrZVcpX5ADNNWm5jPu3fWL
WL3kTI7LSlgcryyu9dEluErjK8DtoevisUedQYgdpPAe1GYQVt0ReoTZFCY34M2I8YGJOzQmh0SA
dRevDbJ6Bkr2viA3nOSYty4YL96/Qyby8T0mVCgd+sx0pP7WfIVJk0SfhT+Uv5uNgZ3VspanqsRP
s4tE2LyZSdXvOhzs9F/erIH5BeVFF9Zjvht2XE83r042LONpw9ytnyTSp34gt3N66JnXHXBPNfHJ
mvjGL4x+55Pj24oXRO6akVFTYoWHVGBN78Qv0Wk1T9kPKzd5MdsNRTBEFh2ZWQXyXOU2YtLp91v/
RpZuLo84uE1JxmkDOsXyyU3twmkdngdYOW4BPhwKB56wU7RYDPJtx0ieobfPyGYq3P6X2SwmEOgp
YAAyeoIU6hK9Y+rL9b9lw9h+MeDRDMMIozyh93bPclC2fbhp7EsqFQ7tFHtxJJ9KSZLvMUYDGY/Z
3HmfwlvLU+kH2nuAF5LI/k1Deby4aqiOwCvsJ/EiFOT/QB8oiXGuiGf64frmvnDL9k520iJXtw7W
5OfCXaeTCFxEBR00lTogcbXO/QIyfu+hNz+vQxu1fwbb2mQv3Chvv5zC4kORUxVdKqfkGW/nsW1P
EZZI9UBuGxMacoX0tyky9wKpBL7CwLIK0s7RnjmugwceJOEVqz2DZrDHzZ+6x3y4sY+FGkz/HNqK
6TwOvwT/n5bFex4h4eNbgB47rPCB4YUTPvwnjS9gYLGDkLHMAk1weDonGH6WIoJkLNUJtZjIil1e
BPknYGg5nxLsPDcfadwO5ybKO0P2XyB68cen4CIHtOm9dzwE4TuIBJUXbVweXCOHBK6UiQhm3aTD
qnc/D9MwH0u1gbvpeHDLS6dCh9FdUGIMyHnaZ+w0a+jgy8ppmZbB9+qrsJnYjnVXlmLf21tt1nu6
PKuoqP8g+qI4TeTJAxyxaBguM0j8H+2WQDrOVPZPtopuk9gpdD98d8THkc0ZMbq6zPLHMEFi+T0R
XpWcmJBTqk4VrMGdJo/gnhAZJlaxaPvprINNkm0YuSW2rnWhhD+ajWURZGX6BCKEXcLguy+peXZY
7NizBFMwFO0R7M7UKUkOBGIsbjH+6jDTyyfiy8T4BDfnHph20LEJws/Rk83SHixOUzyIpo7vE1Ep
LhISMjE+VXQ2ty0r/staxZl3n9sKwZykxJtVhmZQYEYbxY2PbsjgEWuhwIjHGEf0oO1fcq/DdyN8
nBdVHuLbLjiif6oo5Piuu25r99WUceVhowOVBVXM5/1aYljRSPfbzs6mHi+lIgEwrcoO7SXzI8V4
pHNlf3SY0PBFN0t9yYMNII6o1JVswSpmEX3WEvKZjWQhp1nAjULgVEOJ5eu8+o6xWpa7HEj+2UXy
hAbF3pUSBIAXxAwU4KmuvemUhZX/PDMwa1JuDQ5iDC43UDaDSODjGaDW22SZXzrcFVAQE9EOO0FU
cw7/R3DhQa5kY+1o552GBIExfkWfoYSwJqoP3PQAND7rJ3542EOcXdVl8s/tinR3YTiLZ9JzxAMW
YOxfcUtsDZTiDQuFE4XALk9VrIGbqZ/C4DAIl6ZAuC1IAhdRrY/uMs7FwXUzUpmZfxb9sclN/mTR
DV7yLrPvKt4oTsN56q7W7+Wj8jgdoANzAhMC/xaIgYrK6gWYb3X1ZwL1joRb+r9kPhMFroyTvzUd
kAnFtc8ftEIkicdoY7S7Mnk9wPZm9Znzs+quwt/kR141wVfYQ5IRJrjeNDQavbMpGQAR/bvEOET6
nA/EWlwzqa3n8Zp5TolQRaD2Bako6g6Zx8AIkMgmuJxDXArUfwG2M06hR760+ksNPjwN/j0pec1n
/5EjA3sZuepQNZHmWwghcJoUU9bNaFW02QGb722Q092CYSxxlwtq5VL8WOc4wrA6cECkaukgjKmc
qZQYzw4MZFtVphWuqYsOas7BKJ+gGxosYn8F0UPJYSoDjugp2pI3pcfitSFQ70dCYHSwU318wwK2
WP2ctluYgz/2/FrZy/a3O5OiwO9NPmUV4zZwe/EgmRJ9Z1uYBPubINSnOiZSdxcZprAGFuiNKl90
B9WS3r+nlS1esqlIAMG6QftvBKs76kzeDeAaccV0yrlwwrNyFckCTOnrPyRAbETGMBr6docE7GNo
pHrT2N6/G9atmLMExkaURkQa9lVUgipogVa1E/E0QmI1zPUVO8MSxGzZ5wzpIhhlpwF0w9fFWz6s
U41xSAVAGDkB1IYujuuh2lZOuYZAcy5oE0XNSaxD8ar7enlCqZo5EglqQpsGDp4WwQxCUiKV2LoI
X4NCvLkCs14PyyFE9w4OImdgur9tf/uiuOBsZ5iBDVhzLL9YH1oU4JGfxuRAQw13jk4R6XlODKjQ
t5OstBPKsWBo+E0UwN+q/8v7vs0JwQr9M0HDCIEZE2UWRURj1R3WTq//mSEBEVRkZwKtu2ygVigF
NGmJ6e9VL+kPZe2MXwTP8oBXkUNgXFTc8HSQbnxkND+4JUAW//ibEBsnXNj9mAY0L35OxMk9cxUG
Imbs3Y+sCsvfPm5rvbOeKj32E1lxl2OZ3U6Spw1DrNORJ79UEEkujYhBRlVOe1oCC9EIS0y+CZvR
5uLO6mWId1M5hsWxGODfDoPXJtWOWe9cP0K/A0n2G3zX2SfD2N6RPV4Nx3xoLNbhTbjrJfRdbD3Q
NEgk/OXCHjiUyKZhJEb8O1Mzfxd31ByPYzIjoGOeMheyN0EI9Si2e5NT5Rxpumz20Y0roVVyuymB
XuT2qJvDHNnLYjkfaDj5GSmi5UWWYAJ7o+lgED6cjvCO/LbcJmZvz8UtJCXfSHAlmTygmdCFchHq
QcdTsB7njkpppWYs74E4+pXXs1Sk/dMaRKAj4DfVg7+oqv1UfAvqKWQS1790okK6JGFV+mmeU67R
qUSdMPciSuJ5Qs4kpfMShmS/3nHOtMUzr8HSc7pTG6bkIvXJExstIBtAPQf3zGrfTvUpsX6CkJ/M
8m3SFFrCJRh3/2XLm2C3GC45hX7cTfwPCDcpCnuWo9dO7n5ym3EbzyERozFnTXFLIsmyeKYV7Fkx
cdUsWVnRHhNb7WXAVH86NIBEvXlgv1SVvdqVh/Vp8gayj1WRIANDgXL5X8aSsco1J/Nd3FtkaedA
qBLtDbVI1Z8mj+w8TXixtW1+V4W8giGqCCz00fUmgykWMyKj9zuKJRio1Bf4f7EilUxj+3Nuoct/
NvB5OVaT3vXPxPWYvtm7CStC/ribi37gc0xWP43fMoM+AMVJ/u4EoPf+NWpGXKZig8xKm6iZNi7W
hQidI+2T78AsTga/4MQnh+kzAbWC5yFDiWc1BFimeJhnvn5SjxLaD1gPQvHhNW8xLyL3GvfBH3zF
/KBf2iLejQRHZb8refvn3g8q2eLeWLCgwvtUXRN9uw6ZM+yDID9/PwvFGEBVM88xuVN+8Gi6mfDf
vJocb+eXqM9QkIKsyvtsqSL5EEOlk0Wvx5BQEivCmL0wY11G32RzJTcgE9YNA3GwgrFhZuzaS9/y
BdwAD+1nfEnYki6zirrucWhunbnsJnrctXJbgv+8uBDzJ0Gzc/NsmW5X/3J0FkSVdam2p9AQPXxe
Ox/4msGdLx8x1HOOuC0hWi/5SFbcM0FWDZir27fh40DCuXOZgQ9IKyYvP3wTofHW59wPkdtcknAq
gGozdrsQPs2cM/KgkJSxki/HfC6D4l03uWi/pdutYXGojEeRSh4htAjcU/LgF5pMgtklfCqmKehT
Hta1uywxWyB2qxPPxd567CUk5yHs/ky8pin0i51/cncSlpQUcmwIb1joVHekG2JaUuRAZ5epRZFD
Q5fB+gec3C2mPRKQcUmxukHd46ZFc+rx4OaMtVv7OgUQ/en/ODqv5bhxKIh+EatAkATB18kaaZRt
y35hWbaWOYJg+vo99OuW10EzJC5ud5/OPFF8Y4nPgEH7FwGSWEmcyiAXSpbSg9IHtCGn+UtOOBjf
2WR4rEywP6EzFXGw0OEb8KGLz0FVyv42o9eAQ6YZdKjOcnXXAcyW9PQTcprLWCmnYvxe5XVb/GA9
4pC9zx3sKEeFo4PsgtWJaq5yDoaVRDQbFZbhljD4tWXrXJymkJBOCmFtOvg5gL4PCiGG+DKCmOQa
WmnuskDE+q47dWECmJ7gbsI9HMs4Kh/r45SZYmFIJEPFwFIXjb3X3OqXmAfcgOJhKotqWnc1IB8D
wXDCgDAeusV68hzPI9unJZPJ9GMhvAsWMMm65A+Zrzy5khglaqX9GEEGDCqzCNR4IisAG5IbctHm
QOSyPBwaCCgVJ2lB4ceOdJc338F0DJzvss5wuWfc471hr5MYaQMdD8UitYKzCmNmzzCC7QLsp9R9
BOYsdJcXQyocxdBpOJwkfXHNl8gdG1x5qXVPzpZoE9lG7eiLbYAHG0uYrnJr4aNIi6JIXmEFtPUX
PTc4FheUTPHCbRe7pR/Oc37CdDD61wUJvyYXtqnZ7AC4RvBS1GcgYkORcC9bdMBbu1F3Fc8v4Wnf
cz+zSgjxmIzW2YVZVA0fCwQF6rDIPOQeX0nY6F/47kx8ZaZamkfZTFh9TkuP84QvbsNP9BVGmAxo
BSnTUwO2cbywNOAT3+MDxjZg3aTRL4aftg53HkPpgHTr4W7w5zWZ4RKOGVuSLuJOu+s8Zuz7tohm
e2hLoZb6yB56WA70F7GpYuMyt8+ZrdbKPNCsoOxLNlVjVO5RuSFr7OY2QT4RgZ3hxa6kJtI3yyao
/VuZGFcceAkR989UOmwMPzyXEE8djfRFBIhjF4Yba4okAz8J9SdD15faNf3j6q+8SyRIzeVi85b0
tlDB8OwDLRT3hst/T7Jb992tIXH/aQe4MHcJV5X+06y9p380koLOgwaRa+6XEQ/ni2sdXYPU8Nd3
oumee5x0t7jXKgUm8CHdNp6fUguS5NQTPBAGg5PkZbo0y9BfLNAgF+zGQI4jjq0pbnphdrintpQQ
TGdNm/2anNYpfii9OM5/U7YyDSNc8iqQEIqCnepzXw/4NhGAj2uALf6O827LsuSm+ALNBEQhX8VR
UmrUvHVyHddHYNdZhXei1pGHx4hsWHkBJcXvBm3J/OrAfyP4lDn7VhNy3eT+IUrfHNmSx0CJU9bf
Nz9ZOnuahiB4Y6qG/CYkf8O95tGQe7WyidnLBKv6YQKFk72ompXaB4NiuYG1vLY7CRY8HqDOlPsT
4JR2OQN2wiPHBdvHiz9yf553Ue7hniqKPuLOI0znsACZG2LV0Pu8gIc/X94qkVfOk++MjX7wXRZj
vP5pM8h3jHO1/Ya3q2A5vUFisTBg9SBqtIQvWR6H0z3RBXkjwQUMBPKKJK3CHon3VCLyES+aEon1
37HShMN5cTW4XJ+WOibNMeuiJ6V90kZsVMLpPUcvU9sj5Kkd5P94EwCi5dOPkpE7bxPyai5gxPbH
aZRQSXwEqIhLAcvdU0/2eCWLvp0Mm0/fOYHJo6LlwNNbLm+K/42AFW+O9epISxTBUPvt/E4cWSAJ
T2jFlxUbJzsV4vv2EDdLpn+qBKXu5IJ8CU5zjNp20CrqNx0parN7A/gk/Gz8HIIEd1B6mq6k/3zM
exNcc+dIfNg9OG0wdKfWEHuGzgOs/K7qYrZnPrQmu5sw3P3ooq6hsozWmqPC3FxzdntZ+zueqHlZ
cB3iv+drRHBy9llOZlOJEWeAFHXgilVJMIhAhM+sYeb2TA0AbzT60Bzvge8rL+Gk7pR/U2OLqhaT
bBfXJkSss7MT06U0unomMZtkzqPUFbYkKE3RcCbCBHHaN2FnXnSGhene2sFNGRgi95NbQeF+abdo
3B8TeVhq4UQJ6rNasAAdq6pgkSRq/F4P2TQBQos9ppmbqnJ2ZhzusyDH48HPg4Ht4t1sljw8dMrr
hisO5OaPqaAgISMmzYJJTfKyadciJTUkRRCAJYNkTiHSmvmPAcC69Y58gM5uCC9Fd9D4HfD8qpUQ
AsFykV1csGLlmQsHSU1uyLPr/EC2GMpfAjilupuQipCjBPvUb63jYhFPZtPPT/AHgjfT1pM6slib
q/cYSjCaQdVyhJhxZG5UfhJhpSgbQ9KmZhn4Xa+pDIj4hEnd3LFIKperYuid7njP5t0z9w4u7MmA
yy8mzRW+0ZzEFRxbFkSKmN3ooRM5UowuksX7bYOhqi+6nnMuseGG8V0E847mMi0QFvXExdRERLMO
KOilvEB0LtIbmfjYvNhxoK77yPKNU3QpW7QKuyJT8lk6OAQqTKzqglpb2p/KQUr7KxfN9xwxsaGF
p8YMCEU/m2x94mQn5kMcoYn40wgKnW3Ff/lS8FvCy2I1D2qsInDCSNjc5DhdiUf5FR0+F6k9SAxd
F67+n8G6BAOStgf81SzRQD1bt/KVCWlhv+GSWsTLANL8F15HY46mX5hAaHnCILRbPDu5hxL/lMYy
s854Yps1f2rckRva4k1Eey3iXMXToN1PjMWbca+BY8lAXSm33RvHi5+QCgVKKzTg/qyXyZsfERGU
uFj8MvZQzGQjb37difKMnV08oRslwX2at4y6GRfKv9O8mV55W3v2o1hNrp9gwrJmZ5tDdF7gsaqZ
7A2HTmVtnn1mcWcfJtUQQelzs4b3hbs58cCvMAIqXQHYK9xma4RpBvbhuFmyGJTaFrWj6ZB1SUZh
ljk2/67Xfopgvp8c33+3SvFLIJWab0meJ85bF0hOPWLkiqUwLrX2YXaHub1mY08DHXwu0TjoveV2
/mQzO3GgL6UHGoyNnTHiKLC78DbPdaT3zL7xgElzMr897DEhF7GcQ7b0SvkRcfiT1Kab6gfDPTgf
G49QEnXSknIKxRQBShqIGtmcdo0d7zIakj1s8MMzEw9ZKeYpTx3l6EOFpt6Sy27PiGRvtD2giyUN
PimgP/E0/pJePGyPyGyGd/p8SvGWK2IgP4p2CAeKGdHAKfWJHaQCFolR8URuYQNRz0l5W8Gwn6Mm
TtV9JCOm99FDh3mrWxV4TO8Dsi2PLV8c1nJsXmFYurR5slyN7w0T73ptVK6+CNdA6FR9kOt7TKfp
V0zcLz35RegKWntqviVd3gv/joysG7wsFbSxHwV/7fGxHGfZXOdYrt0PQaZN028ETXafgdIN6IxQ
6IRmKGkuQzdeHI5CwhrZwQiyl7CsWK6x2MLC9YY4o3nogrpcHyWDfnA2VmIskljMMYqxuMPPr6Ax
VFUZ6e+iW51uPDYmVvUT9Vm9+3f0pnq9jUMaeFCWWktvE5e+4ctdZ8h3Fkuw98i2tOZWXUx+hY0b
xRvQg+0sQ38TdPPyZLJlC2TA/KeuZxZd9Qhinw3SEjbQ63lvBssvf/ZZ22sYpOWpo89T71Q9huLC
DdfbKgCCDIPW4MMQD7PE/w+lT/n0HQOMBIIKuYwLkAun9gNPjCCUIeZgviShmt6rmqAh5EcpDYNh
lZ08ZpHiTAJ2WzmxXv2N7BUMTwU3V2fPIMhrCE6plOduQYrZFj3stjXNHP/Q2qQhtC/7j8TByZDu
sUDE4j4z9Tje1XgQ7XM1OkF5T9sVqxzhJh07pkzJILpt02py42VC4jbpAUtdspwSgEtTjQXQ2TZ2
33xAigNduy1+1wOUpLl5xDG5lriQ18h/y+Q4lXdES3Grsu/3DOVRQriKFOeY5uGfwsfJf+UoRLgh
IaW+hG6nrwzafvnY0iHgHymPyN8U3s30nS14U5yS0o/TJ03jRsMczMzkfzeKhqK3Av3m07quZwpk
xsp1jjE3dqAItUiyJ1f1vC8yI7aagFyo6CZQ+vm0+MOGlwmD1fypDIssno6YAtjXJmZi22t6adyT
pkqkfeUiRCYXe1A2aOzMngsUwmMx8d/ooVixWXbpcWkBR80odFGuXxdW+qDLPd63hcGmlPQ0K2c7
vIQIQAjjwJ1k5KYQPEJuT68EDNPmQpCGKOwwB2P7c2HbqXFYkQxbD2bKB3EvlIHJjs+FJQOoz+1V
7m4DcRamoz3wKSyoCPhow9fKcbdT1XreeCVUyqti8go/vXg5VNs3sbQKhGsDuBGaM7S1v2JilEAx
WCHr+STVy+OUVJP7Fi2KBaCPtyp48iqfd9eE2Tg85eXMDlZ4HYulMrZaEJosFvaZRsbBFbWE/ISP
H4HSyqW3yVOvFK9kAF5LeGbnXrkckoGp0uOkEub3zg9ZygweMegDvCIhDpUy23GuAWl2B3eh12WH
Dg6Ab5e2I7EZDul8fYKl68/O3roUGTxWCg9Oe+b3XoIHnMzL+rqtI/leVSEdAXZsIYWzcNJLuiOe
wNmjimSeLgvip3nonaByX2SwqBzEQBIiLalGgL2nfm94tvBgygc56gLNjcC+wiXDi4VomsnD+cqf
FUZXHRVxdx2Itbx6kPids5cV8YnNLGBBn59e9CUWt60Pgu3ahKdlVA9UlZBfMWKbyObKYUPZDvig
y9kbu6tNG14m6Of5jT3CRlGTnWWnD266UEeFBWUz3nfY1bFisqdo2g3nKynJwjQR5ggeTZZBNp8G
1+TPDJHkYbNqnHJOWiJi/ilrfVsdQCKkOJBU2w6/rI781j12ma2Pyxgz2+LhhCwOUz5pikORVnPy
o+nl4LzkkPK8C+k4NrliIvR/yHD9kswsoMsi1nkc39Lm5Xg3za3Fl5hBN/hlycx3/PmI9iw919WL
vFMBgwsnMq8+Uo9LNFbNcaJbibiZExXizU5hZH+JplDPVgMGeGOO9NPHEHvx7F7qCj34ibnGmo++
Y296KTTeRNx0jEb7GbSQ7A5ln29gBTEt+W3lorGAw+AucElHzW1z8kZI1IYaK/ok85JksE82kxWI
Ao6eVFDtP4GXmuZsBd/4c4VmubxyquDHwdzWB7esrEiCjRUAuW5ppoVimKREXs0sWTI8ntGq72Of
QNl54p+d3aE8kqqd9MR2AEE89X7y1AbxC0KUTwie/J1565oIInHm+ujnTjF7AffUVi+PYo297C3Z
Xt5HWAy6uMU+qMnrRonGNaFDYOAQnvPgLAcIa1QFrNp/psRS/oqyuGnfmwEQx8laGUbP8UySdcct
Px34zBEUT0kFeeClt8Spj1FdsKjVxej+RkTGfkryCTvdBJeivNOz8bIbblgCz4XvT+p9nOPJfyol
tlm3H531HHUzR7jojL2v3RnXGltb1s6znzOik+msBiDd3kjVRSghI3s05eJcp79RY72QDZgVqq7+
dbrMPRukcaRVF49Qi65adIZdSssopMgQzKRAPYnx+8D4OzY4ESt8OvuOn3y/T/ik4PIMpFbg/WJC
ktCZAqhzpPdj+Wd0ncZ/5nUBalbAK82OXWiC7ohjwsgjKL62v9e5IkvKXMbBS70ezVM7A6OFDuGU
vvmzmTewc9EEJR0dU87HgDhpNYVMVVeeZBfE2Z+qZ8s2hTBSrooX9ROwHb4+dusqeg8CykwBbqMc
TneCbgWmCerP2w/FOm/6ol8GpajvcVEde2H5JjA0OImlyNIggfl0xWavmDNU9p3dXsMXa7JwqnI8
VemHaIFyQGJkoAsNtuIthrKgJ1pgQ281p27ATkcCJSa4GbQvdpC8qDgIGo7QntTrkvCJtHDHjwqr
apOdJxZjmB/WOeybm2tdGz12dGfEN+iAcNEyAraYYsKxF8cQcn4FTbzI1TNUmSU4o2TD1K8gbaD9
B40A8JR3IQwzVur/7j2OJKatG8lAB2TXEyy4nclW1Xffoj94P7rCgWHdeqiS0q3Yoh3jAoc8dKhQ
cxAuWOUk7RxuZ98qzPfZuymA30PRYdv6BGgBeWW3ZeYxACMqy8Poqxk4GjaUH57lAWb4KcInuhpy
94yIAa9gclvuMAHJH3KBDoPVOyge7LGyHyv/JqZgomgpaMvW3bF14Mmi/Y1LjKU+FjRCx1R2Yd0b
PQhmz+kHTh1e3ex3iPADTfGeNBGjtcMcGFAAh9ttBJzFKwse1lB5dKHzPgkFHd0syxIxxIQum1KA
x1iFw/w+kioPf5h0k8JTilC+K584+WGdUgdZK6SN7sCOHJ9AIP1+uLaNN4sW48TK9zLpMJAccOB4
8il0AxmMO6DOlFJypev7S+FDMXhYo9JAQINAeZz9nkUY3rqQej/oA9ji10XUwRGkAEvZGVk5wWiw
Pf+XZDTCubPCzR5Y0bBsyvrV7R50Xg1/OL1K99lDmKGRt8y88l9qOwB2LQva47jnuYSgkREjS4of
Gh+yYw7hIzhKlj7LJ6gfld8bpnaGLL2tQk0o3fgvygDLNXDjrD16+i2zNB3IUs+deokzB/znRSif
D5tnp+RrE49+eQ2xDrh7bkhk87i4Jv0lDHPFLpuwSJJ0Fz81Xj88b6C04BbrLbcH3LWpvxSWEXHv
OFN3aWDEpf8lSyUtDG5CHO0WG3HHX0ME3nPvYnG2d6yTBjj4eg4S4CKjW6rXJIf/ne20dgZm03Te
tspqYbVP548y8c4Ayd78ypXPj73qZ/5iN7X2TdKeSK6yWejagHdWlmr9jViLr+tjNCu2grVkTPzE
4yLlN88PuT2soy0ctqp+jzMNym5YUSIQp7T8UF2VqO9ljJY97qmWYsHdxZU/PY3YTau7maJe57tr
S+w2jV0JHJmQM+eFMBGCiFBj9aXa7aSrF7a9RzWydDoPDTgzlLfaK17wL/NNR8InDj9SS7B+UgJK
bcsy59MHDZRx8VA2E4+TP6Vx+B5FQea9m7IG7gGuwn3HpeFEH13TDu8FqVdEXadCyosqD6VsWPPm
koiWlame/aK+UhaLr4r7Eu5qtlLoa2yXZveQZTQG8cYpA27HTbcSc2DOcBLzjlmtrxs6BHxkOFRU
Uh/nZhx7+wxQKeTPKDpf/gxyOst2A5WgbC3w/jePtA6VBNqlJr4CNQ0yKJXQggAszpBYq/Z+qLgG
oD3LraEXLQv91TKdAJJ1sKbEyOrtvonWBK8UunJzLYZm9HDhLFDwjpVqo+iZbw9zvgnHTp5DdjbT
SXFCQAeNOosHgGJc8S3LJ9l8GmwBWKoU2fn3Jq8oUI59HNIHanNZ8S6OFU94edfRZc+G2nOkyRt4
Wy0F523nOvhVFZdKdN+owK1TIaCu6UmAkY6QPnJVf2vyNP9IDRs2ApkO1Eum8QGC9ycRe7f4tbSo
dj8iPQGhPdQlncISXiU1QeTl6aCbTqy7vfleZyZq73g7YrS/zpNrvsHQWyoawnxnpSChawKvbPYJ
yyEMIbi9V0HzdzKBDUpt4QLHA2PfQhmP/CYhAjqn3O3gJXEIxkg+y0tCRmn9WQUFSTmB3L0yFbDZ
IUSVBv+QkBZc6U/ekSWTB0CLVTzWLJiw5TOdlNzEQKhhH6KciUeHxU7uffA1HpOvBNmz3RcTcaAf
LCrd5Q4M7OrsVVybFFf1loHgRdlPv5lbQKTQgiPzmQLBmlnuK+KfQCkQchfTPAI5cFCFW/Y5gGoz
4mwwpIAZfIhl1DvKhbLpPxcCTn0cgoni5R0unQ2dy0RcHzHHoTHA+V2Tfa786ssmNaa0nP1oeKlx
Tf/F+QngjE4c8xwwv8tnRxJufdqkynFHpyjWQYE5/NHLGgp5kklm2Xce1SoH5xNIrK2YjBdCA7Qj
NFiUxtpQpsUymv1rTAieZrTZuQ8xX/PQz758yTh9eSx7ptLj2IMCvedHPdu/CZG85ur7PBJQACU3
CboQ2cQs8bZW4kRMPfAvaLrCN3zCKSuxaT/GVg435NauvaSQ76gwlh1rYIIVsbrGvCiQwA1IbvK+
dHgTF170eqb9Bak/sxnNeD1pV/Ngo8lhrz8Hvn5AxSF5ldVUZ+zGYMz7VzyUGOOiLJG/hIfJiP9c
W0W327bQXClhhehMsvreGRJsdEma8ye50WhRm0ofASPQNSwuzrttlUGIN4RQWQTTE5IP41TVA0va
c50u9CFJCOrARR6G9q90SE7cZU4WQVSuNGAZbH8IX3cFuTKIgrZp5KfyerYqZ0nBS3Jzuh4rk6kk
jyn7dV6kOFUyeW2GWQefXaUGUUAYLyJSNdy90I93Zm7i/EJLF/kpevh4H7A2Ya/M0czVbBpGnINJ
S5zx0rQUna4nrjTYMGIDyvnZGUNlqA/DOjVGV79wJkE23ZRhxn2anPHi77yqCiNSNUwIahdugUH2
HRQ4pNiOoHHq66SDrdwCC5Icahg3K6YvjG5AtN5U27PaPUQxt9grXW3eguuLXcAMhQyFP/2PguFa
JZeJDRZkJJwoyj0SNFyZerypibNvM6gqza2dH6dEm2+TlXbGTHRl/W4TzlFURdA2SfcUFFAXvhQD
LypVzjpwu39GrY64qdcxIF9ubfYjHUn73sphacvomI3x9tYIs57q3G4GlEb5WGvni6hNMFJO5Hvz
cGmpNlLOISHPVIFvzrtufWYE85zfKuhramcSeE0lqw888Thy2tCdQVc2hvKotWg8vtAT14T0N6IK
kNPdkspJ/IgHuDyQQhuLUakY++Uth0TcPGRBRzBO6XC7u1YGAT/gThNvo2ldCOcz4GGhs4cALjYs
sNxvqqeqHnHJesORe6g58ynon+HgVt1vpWd+R/TOLx5mR59pYc/+rF6x3Vk6wVpDzFVxcn3sr/0w
4NalfjFsbxyjIdgMQNivQblZdsndI2NlWzGfCDp9ZmPkPZi8yz/AaGGi6+IRhxr7/NU8UUQVNvsU
L8kV/u0KFIWeS4r0sFNoNJySRTYXdbvtgcIaXu8e2ZeyjDFtA/5nBibz4hYKrtvBUjne2j1OsUmA
5JxDiZoceX1E/j9cB8Qkd4uD+TBR4CV0LhEHLiqTy42DsewtJFi9HhCcQJ7nYejGdxMKS3qU7AWp
wesFckSTprSboWkn7nuMIIjUuDZr+Jj0uMShd0/hiLnPyeWfgu0m3TqM5y+xKKLm4vg0lx4DssXu
aWH/Jt/FFC/fCZcjHqVLT6anWYS7iYCzm1sgYGOHkBTp98RkJru3OEH0S2W8pX7oyiXoH7oxT9W+
wN1aHio/jbKr0muQoaet4R8OaIclmxP79Z0o+40YVW7gg9jryvdkdQzjDb98Jgy1MTyyA6zSqOVC
gKAakwALWKnTa8Ayd+XO9xdIFKsiP8dEmwwBlm84Q6w0RdFBabUJS9IHEhCAA+KoVr+TsOvO0Eam
9rOf3eCe77jTsx8bPHMwKyGEE0fuCC6CLNta3Ug+8F1q2xm0Yk+eAlponlP+FYvZufl9O6d3GKRa
/YAPmo8Cz/Dwh0Co+aSlm/dWtTqobXKNwuxOp4DkH/2ardAewoc+I/Dyr9Z8qZ6aWkl/3wwaRw/L
fWkuYC6t+VJMMRb2dogv+GPE9PodUixzYTUOnEhUnwPZYHQNn4I2y6g4AybCX3GZRoQlyfAIX9mZ
VfvVeO5QfS98KX+CgWsuJAmK9mWxbu99JjiaBgIPlYjZYuHCLthu0muf98eulEt2UFM2/EoKjp6z
8NrwdeKcfLGxIiyyYYknZti1/NnEgclZ1laB91IAO+dl3s6h/ikzQBs/oW52KBMOa2lJp1TrYcJO
ct6MlRsTau5Ci3t7MhEE7cQHTcbNHJfvv6soGyMMt51v6upvGwdsVUDPTq+uL9JX7L1MC50GQX7c
/IPdtQxwVeIh3ZT6ptjaAgh346couzAl/v4P1rn2PbvHA5oyroo+Igf3KWgvxfbQoMWLz407NlFN
EFF/JHzeIlG/0ZfyImGK4hnvnqAwJONzzk6TLkxKXa25g4LQpffYeWYymGvlM1fCnKFJo8AVMwz7
NMld7znjhzfiopa4NQ5LDxPjD+n3cX5LzNpmLq+GUue/zRLPrB5QKyuflFRQzOGvzdfAmQuOQFd3
tTMn1CxGKnTuIXLwcJLvJxjxKSVMrQ80+ca5k+yYPbRtYbSl2i9JHZ73QV5cvNC3GiUzeA6I1Pfn
ocqhdyaaNWqgvUTcgdGv0wO5LHyBGvYwsYFCK/Y/EVJ037Ojupgh5yIDYhOsuqRZ47CU1AewXE6K
6RS6lexOONbsT87kjYu4pDx11tifWvZ80+cNyPrAliUhIbyiP1bnNUz96M6NeRIfct5lzc+2DchO
akxawWOCY+Mappl4pcXLl0flle7XQnuGfhlyxScrINBuc0KGGrfEHlvHkKTctn+hX5Bzn0dHEhXK
TmmJsqn7MKtvzB7yNocgBbeTDKEfNz/nSx0RgMG6zkvY9yukHXzEtsv6c9jW0d85JAR3aFxF8npd
14GLyKjM77Bl5Y0tHLH5kGMouWVtDK52irYYQYiv4wRWidkXcxs6hlrcjqLjsm0KvqXoNzvJtFBD
Ndn0pyktupCTqGHMa5rtnZB4eL1xZ01P/FrzTcd5egFZaNq3MCWnBsqfmht+Kk0xdVjFJ7p7144L
+q4Zwe4H8YykINzOJ2jiOOEztk28rcHII/uQ+AEXjUilCVfAPhw65iPo2O8Ww2J/RWAYI2z4TsDK
H4EtZl0YY+Ls6GxLKWc74qLGiaqBlvjck+3KtQ0/WE7N/TjQ8btPEarqazUk8rMHr9CfsLVZ/8iJ
xZ0S8yjkU953Yc1skkZy0PuoGLX/mlcR8EgTkzG50RwfhUc/dYmKWItXS0DVAEYAi6u4C8jWDvhz
Mmc4Be2WMLbIbs0FeNsQBc+Dkb7v0gYbgGQ8IBdbSMo+AcE9L4ekv2OyoovRdDL+RLZhat3hLa7M
vYfVpNq4zb2NH916Wx0t6Uz/FX7dCYI9qJggIrblA7a6N2vKfQY2ArRJ/GjjBgaMVkYriWe3O3Ej
Kr652J7CqzAimy5+Vy1vBT/TCOVt7qXKd70xg3uHCInR7EJgsqUfppr4nwPmJ3KMTHTLkea+uL+B
nynLb06dcMK2Okzdw7xmE/XRSDblAwlb/FucKtPsvgo7Eg6ifKwxCZ9Yy2roibyiF31FDNFptFfB
UkaPmR/UIDkpmzbZzsXw5iWX2EexOcaG6e3GMtDvX1dhoaUiy7e8c8gI8rbqYCPoexU5OVXL3rBN
6hWzPTcVkRSsFg6W4FwMMq9JZfdVMQWXw1nDzKebnJTbeugGT3PboGabHChMnrm68bVnzFSZi6lK
V4azHt5HZeoH9jLj+EKrMR2SnHH8pem24LKS7jBHUEwP3rhz/0vKLDd/mCEReBFtCw8tUWfiM6ya
mIboEefpfTKEZOYzM3LJSkIJLpMlseOXvypAE/5x0XgEwkPiiWR8lRk5/luH/XP5xaHbPmq4E4i6
ulZvk2P1zbCou7CrwTBQUO0kHjC9BNn9HMCkeYYXpPJL2k5b9NgLhuxYhfwHofJkZFGDBnetsH7C
98th+GFTqObwsxuQlhs6ozZXhvIwa7DNJz6xK3qIFNQkUg5CN3vDsITmRUNtDelyD2dFfc2BgOtM
eUb2s/bHwOyxhcrhfg1DYstBiHzJgdsyaTYu6SdOO3TUqiDbArOR7F9jh8yD9ED7Z+ZL/IfdOLFE
ssLDZUVpc0Hmkcg7VQt67TZ7JXXcm+mPoYsynY3NtC60RyiPQMje194W/+3Yv1TZwK68Gv3lZ6Q3
V1teFlulY5dQHDlS9yAuC2eZIVMtSX7qMEAd8cR22We/Mn3UTU7qvx4wRMGHY+uwE3p051eBwbJ+
zgCLTX/Ja2GHKeDb9j9JJW5NKQg02FOXzXyByVresrwtDJ1AK6Ri0hfAK42pAN5Zi1q6mHi6Z3WN
6MDsSbdFla69i9LXUOWb0LLwGJC3qM7tvyWlCKLEsSfu5gnd5UvNllmQE7cHkO3R8NsvkH8Is2fc
awHaTnaLHdSucljyQ47tvemZNlNxCVF+41MaFCo8j7GzqHO2amIvC0/q7y0gmNyLbhvLIrcafpGO
RAEBluX/9SonrIsd5US9fOD4FfWNgOUy4/ZZU/cLC+/0LcOzUuz5QXGH10pxDgnHRvkDuor5Ytzj
560V6dSm4oW+T7yyMhTaO83rIl2Uw75w+w+V5Sj6/iIA8AZV+060aTJ4k1KkLIXyAoLP5aICtSoK
3vJgQo5jKaY/cEiV+qnKHPlMpLqzmG8EyMUMguIwnpY0DDmrg6j+gLbTvExsqZnYgca8J9OEu5ZV
y3TyqwZ7ZGUizz8R1akvXdXn9q0TdIOJwYUHsOp0QsP4Vx5auHhQqDKT3XdWLDRAkn2Oq+xhDFbz
qvmSEmfjGNCnWrAIgurireOB4m2uCk1GI+GC+8LGe676QLvuFXckGjZYv2ukq2CQTzSa1vlD4W5p
9hDnFoL1gLmWzx2M7kJMip37uZ6JwIH5m/CY+5XjMy7Scznu3CALn+xS4WUCkpu/UcLDbnRyU9hp
U49Z7pzV0Hj+QCbFWk/wkZRuhhMfURwCL9ZKEZnvGesD2D202cckT6nY8DmJGzTTuPbuGjWTwPXw
Uu2Tcgidxy3Tm5/5dyQwxWArkAMALs2TziI1/A8hqncuwijhHEUoOMn3skMt+EZLUdr/FD0b/2/K
EfAJdzwvTQkSvtRNEr+wucLACg+oDjg3y9m1ULUKk/y38HUI9SGln8JLHliM+NMjmTq2Olj8a0ia
JPDUvcgzOD540CgMeEWmzdP6DpW4bB9jjAzjG1uVoaexuN2GOjCzs3fva5RYDHQdyusdoXvmCRzF
rvNIXYVjt5i7W/r8lnDYloNORzE+Tx3AxK9AWijefOwuxkfjLpyWBNiVs9hX3rCi73Zq6GWGEVLz
9nsOKJUwDGV4xv64XRt3y7vRCyn93djKTjEpMfR/c5I0zV4TYtzM1myucXnABwnSB4Kg1XwdYNRB
3MWGkE0Y5/0yXvb1HMiV/eFYiwcmY+RUwGZhf1kRmJdXBHf6WTsPtth+oioE7DLcxmLCBCkXsQcs
h6tExAG5S8xmszptvyl0PBVNwasrMoyrFpJH8LDMji9/ebJdfmTl4BYXhr+c6gEugkFzv6q+T++H
FnYEJQxVW98TYIIJ50o7T/8VNKHXBwg3rEX8lYVMhWnxf87ObLlxJNuyv5IWz426gGNuu1lmTYAz
RY2UQnqBSQoF5sHhmL++FzOrb1dkl1W3tVm+RCqCFAnA/fg5e699lb1dfRn9UiAzhltEha37Hrq+
2BwRX/WydQ7S9zkbuXY5yxv8LFnLBkKBgoawBYPHiLm5ZgVGfnufIOrGhZSX8abGpIsujhDrqxGq
Mwv/uyB1x6xYohbqgtZIop03V/r31LOKirhlGIvP1lKMpwkIlbg2COz2y4ZuxOfDx818x9bxlgPz
FPEG+x0Ai5U78Vxj288+2aTdwr0aJNwBLw3deMYqliDHHbml6WUuMljWrui+Sma3WxtabuU5ETbt
NY9O6ob7wnprbKqpafpz5decVExTQ/YKOQkHOBHxzCLpOl0ZV3qBhQMCNlWMomFI14hwWbmmVU2X
NwHU8VYmV4ttUWGjBmc6JUS3VYStgyzyS/s0tlfcT8wZlblyRGNpCxzC8B/5OqGZNLNH4K8qLa8N
zZRx37pfPPTjJYhsbVXi91DQi2iVbLSSQwfYYv0RZizq/7yd9HkTY5KlI+7mdn/08xmn8xCN8h53
2tLf4OIS302dbWplobI7GnFWY5ryDLzB3qBbL+yDhqBOIZDZoEbGFMR7Sj2SDKmmSbZ3DibMr4WR
gAknnRHYTWzTUDynA/zHMLIZpK0yRL8+qCvLkLuiGbIr2oikx5UQpvrijrXTBxC0i/yeDxxgd1AV
kDphs+LhpolM0x93jLS2o501FBm1aTfwaFG2A3OBJJGaMAC8yr9TqjWKLXIHUd6OZHHazzqpHpKN
PmcGDfxD8xgvMyyI5bNUaYuysbNcgreZpWC4zgXyuz51RXFYOtTSm8KginkQ/ojwKIE7Kk9qcIAU
Cg2ix8FEACyPS6IbYp1YbAxftJs73Qav2Sz2j5lBQnJP289iabPLFIhK3qTDBkiJ22JwHNproGk9
k5uLFyQ5EMpCATPbCj4/vT/WjV73K7bcpM3o7zp8qk2+lPQQWPtkdEaLw1bM3GlWJxRN2C2BgU0p
poCW2gzlzuwGEWQunXQG4NH0DAo0j6nt9+BofdWzzyxJjEJImrr73lONN1euHJASlyn7iix2YtY4
voI8wp/D5o0q7ip1BmUnD2lKettJtzPIJD2u7pRo0JGfsqYwF5A+5+kwbwvXDOLW7MRGVyZJmUC8
FzSppaD1gefzKk6AAqPTq/kge5lHCy68/Sw0YZ/npeAbIyqDlhT8F717pgbm+C1jD8wPFrSh214Z
C6+RZSRf3F/Ulh7i+ndhZuOD19bcIrK/sqVoFBPePtIAYWdGqamtevC2eZDLiSMtMjTEJnDV/zhj
XgE6ZaojM6oR9vNhhc2NoRMexMp1xYuvEuh9n4AfGbjkoN2+F/QHNESeWU4nwqbBFVhN3b55SmYH
JnCJFoJ3c0iGNRWTZhbFWTI1hAdEf3bGaRMCfaOH5ugL4kc6+LH3EnuOOvR4W+djDDD4E+k8nuo0
MnM2PEla2VXrh7tCCSLUQkT2NFxHiJX3kQEQY41arWnCOBecuEoa5ESolJn7lCK+9UJ0V3j3IqG0
Nz6gdxE+7AKEwOxj6JpSWR0x9yHsQ5sK9wIZFL9h3ml0XA1bPZejjU4PtQxUZOC1zoeul8rCVEWL
3Nr7hcmlQeBVloeWFFlwDkYD3wcLKdEaxJ5cD8qAqFdqhJlKawhF/IFDM6V9HRGFuoF0jShYj+bY
PecmOIkAaCnBXVB8i6OAQqD2gP1pA5B4MwzgeBFKYvv0D1SibLaRpmEf1D2LylaOyBtXDAkU+W5t
rjOM4NVJrM8kPToWuvtGn6iblGj8E3RF8aL1DVZBlxLKutMFA/dQF01i3zsDuBIIcVegyZxiT8Do
eQ1KAjE9naBaFBhVOrQ9jjljBqRQy++iMQU6guzBQpKNr3QNUoaPoWZ66yFnlXk6xR34geusdWa4
dZX4SVFwcqL7Y60J/BvBsxOR1e09JNDkzfcD7CcsPFTdEpu0eLSynJI5miTRcxFisY+4EtqR5wRr
Phpm594xJg6ItUzRc6dQ0+jeVWNl3bEPUUU6SH9dWJcNPg9VGXa34v5Xyb5NbC0+zr4ificfGWSc
EiRH0DDQncUBPX3jbcZDESrah7SK2wzrnDddDT+s81jyZqYP1qVPtWa85KkPXS3zkf+WJCLusYFe
yxDyLagrUUCxjpJ1WgNYhJH0mSMdLINlqK2LijNfvLoV5omjx3DukXZBvqn8jH3Y82AQrnIzK629
9HVYBQJVL1c39pExR0s9PmSWoMWvq8RYz/PUTnz7EUQzIB64ZtBLTtNLJ6/ww6hhWIWAaVHO1iIh
h2oPiz2Oj2lUdkCTueAqq+LqJAJ2dV/FCOs2cmwB11gkTJg8WEVE7AacG7zCm4y2gvdCk4iUAzAK
QJSVhlElZJxo79BRNMiaE0s+YpBiZxd8UfljT7zbNeVpuoJ3Rrn8jDAjEMTW9zmR1BDutn29IJHP
fDTcBwIl1S4v/vDeWcQSoNJuENjhFnI6VhDiLveE9uFI1JhykGvskFF7jkHOSU6UWXcYkR9wJMgN
765gGNEB1nDMV2mY8Tly++TJUK5CCGdCq7h6HfuJeX2dfUhLkrVrT1rprbB4tCzhk+HXFQPm3Ln1
usVoVq1kOLCPlObfIfUgeaagpHkcY1A3QT+4mkd0C7sHFVTkb3Gm4iwncofpWY63DLlHNSPAdR3f
GB8W2o+wUboe9r3bdsYEEMjykKvunKhAZuXmsj35KM76WzFPfDkQItK1K1AobXp6vNYZP+GgbYQy
0olRVjYgQrJgcpO11Yk3TDVjRJ+6cLOgqafr8wPggMBgEsRGtN005je2SaHZZDOTW+A03CrSaaZ3
m8wQInWKFP2EX+CLJ9Z6KLQVeblMPv7MNgeYhR8nIgkvW4GIMp5VW8vboSwRqWBJNPU1PYhKgTga
GnLzCLn4EXu91u/rwWHZxdPGfGSqbcrrGgAO7Kx64N7IcOKwKKd+yZKjwW+Y2fWOZlVxuET0o3Wh
T3N+2XsM77/aqUf423TMxjdTlhpOYOJvenHnAWoKvHuj/uE3WUXblWha98XFW8IrcpHo6MH1ixJ4
gDBN92Vm6YQA9lrtb8Rsyx6VV4r6MIjwtKuDlnQN2xIAqA7dKJZfXBplZFuINk3lEhYj0hZUcM4R
lOYkUzqjucwRCD5kLCj+7rQcf8XHZMx+8Z6S50cDlo4tqZ1OohK5L5G7i0PhaQPTU0XURn6rGvNq
Tp8SEBeHKXY7kYeovh1aMOZiFtsUvDSZpApjvkIdyI1Di58ZX87xNj/gtQQQUDZjyldJ9jjBSDFR
rMtOtVnbwD0iiWi8g9CAVMPWr465mQVy3EJ6LJ6g2iEK8ZSGpMmaB4tnGSlFckgZBEykF7U0FnTK
1elU91Sn6xptmHiw8g5ZF/1MxvAWi9NziY8VC1RmO4zdHbsvHiu68OWTRmLB9OZgP32pcYsu3HDt
CKqBBA3kllkvP2WlTyZ7ZtrGBm0qAo9ZzBYoBj9LOXYj4OK5QDK2dxprIEiUS9O2L3206I63uqYj
N3rgYqDXAwhwHtV22w+MlFE+QLgFQxBfom5QBo0cUy75gXvBvC3jauzaG8yn3F+OzfJCbSNHD1E6
o+yYlDxqEmDqVY1eNSzBpW50BJDPaO4IY2qVkPvMotlUYC2NC/MpB/lcvdW+T3AvuMzsVCeOxgRW
4jYSpnQOvScmo9xZpiIWgPAfukfruHKXeG82kwbqss7M8l1aunQ3nIH99ANVFc1o0uDN5qGyOyu+
FKxW42vRujRKmJ53DkTTDlmefUkK6D4QAa/FqtfrvH8kOd/+pEvmW4qaomvoeMiFKenPfuAoAVxB
IVcEpWFaCwTGdMil89i3mODYqQcwy/ST/WQG8u2JjogHtyu/9xk0lCN30aRSNFM1kVyBV1C6HpiM
X9uPsW0Q3iEL3yDJxo+ZAKQGYcq3/dR7AHn6Xo4XpBKFNmMB4P7RAlQp2dWGA8vJ63c5fZeZgYdd
O0RzLa3H8jToM2avEXelembaUGsXt/Tc8qEHI2Bi4xFdnDPuQeFBbzWG3yKwSkXIpDN80ne9Yzk+
MUicDOppz4BtTHVEcCptXgHL0fxHiVTn+oPWlEZrr2qvbLXXJW4NRwSLM8dYNMjcwRLAA1NX5oZU
MrtqQ6GEV91rhF3UkAkMsr2w4BRaxMNagIxnWBe5tErXC14NOW/IzEEPc1qEx7+aPZDzVlhElV2i
wkIVPdmrDg+FnoZJYmevWakvsH44xD/GWZLO6KG6+lUyxRDmiQhWzziUjUFAUMW9esoT9LYrnbOZ
gW7VxUoKLgWg7UpJP5dbzndD7a+TdGGEGRhSYA5YNyYKuvuuRdx/puXekaOEV2kcPsFTmvNn5RCq
eqJyWfyfwoMDG3TEMrTHhmOnjgOHdfeQ4jICB+tSVnDb4Hs8lehZm7MipqXdjNIemfupRj741kDy
toIw5mLkqSATBiAfZyxFKTL2ixG17U8c4Il1P4lsQdCp9Lm4jcqFvHgrdrQM2w75kLuEdi6R6MtY
nrRKK38QzaSKLbm5uomPznbJrh3pVN0NSOzj3STZRaogE7Baz7ai/SdpJZeJaMLOcrR3gqUNonRa
vsJHQtEp1gK0jujpPazCEIERY3sbpExu9sGgzS5u6BPpGPloklMRlHFGMjlNbhCgxHQxVWlVNH0R
mVfgvC8omRaxykxCUpBNDoJUZyumcxgwZGovejqN3IMDWwQtK0aT59xrYa+4+C3MPQbQmUs+EgdF
IaX89udQZtN9bjImdpk7G16/ZsLr+0RaEMgU3eIjat03rHQS1F3kFe8EDUWKnnas+eNjxn1lczPp
2jyuuqkdHGjXXK6VP6CIP1nuEsnzODPFOw19acKYBGPvfqXM4cynZqJOQZcawejwM8wwfuBrrkSx
GNvOrd8OtQvKbNKI0fC7BqSaYevbTvk1MV1TQjunTUmYvo4XG0FRTl7PdbyTx7mGKkQQ+rNyoXMi
OcoS69CMlfcR4TLNAqPVBzRrykC8nKWaFepG7n+vFoE4CtFTZK88WqDjFjEfea66rVlPQIy8R0wF
Ha12NutGt8b3BgxwEi5ET0AC6Z3cOgzIxSQtOdZq9vsaYSi2WfHEqjDfmN4IizADtEvEcQkPB7NP
1t8wACpf6U5rMUgHiZkBgGf5E/nAfKylN2xSzj0vfZzWdyR925uBWuDGQLh71pzCf47scXrtOSyZ
hALAUqC5lKeniSbxu8fyBro/0mNvpwmrxrtNtiJNMy3WXapfSBrBMrbdh1s13pWt6dFZ4sjTbHjm
CH8rmBR/QR5r30QhTSdw0yR/uKoYHgnuFY/owCZsYmmsH4A5saEhJ+BQVXfxuagUWcOmQtrOeRL4
TzqiWhjJWfgpGtc8QmAp8MO1MSxyNbc/MZFOR8p7cl4WRVgD1U81fWlGHztrq6TjCVMCz88TWd/+
jJ0I4QivzDOCv6fKSm57M6GzclX9chKvCCvgu+RjXwYELuBjTFu+GYktL2UM0YO6xo5vugij+G6q
yA9cUyTmpL31MfxVzWckPeRivMU3zTzSk04dlFph6+elTcFmrCo0LMtlpjATaTDIpQUYrkBHBTJx
/B92gzkhTFjhjkUh6T/WLQqzoGhAm5aejaSydmwOpszsxuy1ikTyHgs7P5UmQRtB67tNs2MCU+Ki
c8tkK93rsJOuaOPs/EwfnQ2pPbn7koi+3KHhZHsHe+b+jIlI4zSaw3APmcrEA+OoYRnvHKEVeO7j
wdqDD4oniJh2pa8q2u3sprDoXCxtxoQpsBQjuZ+RoxwSOkSSrgFVlFjAIq8+NaU+mwHdg9IK/aKy
5Z6pAJYVnGE0j6tZgg7E1lkYjEUjbwl92nNFMGS5cUNm/RS60ChZ85zCU/sFnd7bAOnFDsl6Z5Wp
WzdSGLXG5GnEHlWEPZPY+uI6AxKnXvGen8DNc0xeKne9O8SR1hCSRu9aO6fIPG2t5apjgJ5hcL7q
jMgTIRrHAqpNhrWJw7CMVR2ZW+m5Q3mkdDAslEpa4XHscOec1/pjjGEZZfGdGT3shrEqQVzrCqOA
qVnqMtqF46+8ztF/mBCH3rXM0CCKxKb9Dja2B1OzoENkTlqUr65noEfGRIjpcUCCClcdEgLWUBg8
RGf3jby37Y6eVV31jIt94R2mdu6sQ5Sj+Fz7tkVRkwk0WGs4DB2TXwP9GvMwqVm3eTOKDzU6XXXC
fKPSSy077dXQjKY+OPZUnjlTMajHL0zeEewOCxkXhzJC6OqZRJq2M0nEJoxAu6CvaT9nQS1OdK2m
xyfReix7kyanlJoK5SraHq1812Xu59SvHOdgXjJNleu05FC+ZjBbXjwjkTyDhCOd3KmZYk4SCYtz
N6aOS7hzAZbZwSl6r/o+OdQ5p7ZQ6/zsgqChvdgc1w46R6Bx5xPQhNUIJUQEJ7HRkye/wiT9iemj
mm6qmOEZ/Vw7j8JJLAXyoiQW3DNx1yD7SZCcG6fMN7Pm0jVGOd3ghK3VU57VJjblJmm8YsVgV9Yo
FcGrb6nPyb9lN7bto+NqWDJjurvVOxKqXHvyUhM2xtiQaITtG5dmAB6AdELPrzoWSKjiJV28qdL9
DKx7pi8hKzLfP6i8ejylelIWayMpao35j60jHNAmLbohm0CztikSUDCc6QxDi2xNunYVIxx3fz10
tq8ZNhXfwp1qReU+h60MfEzH1BmMUCS4d7hOww0xQKl4HXFAqikA7pPa5NSi0njRDRppYVPCLn7S
Fg4qzz52dYax+Ri5r3wx0qJDRDTIzvSneL4w+vLHjWKMBkYL4bjYYljOsOjG1NI3GFwqd7eMlBjB
WA826y4lCdYNt3azaKOsLrO2/eRr3gUnN2rhFR32MSM/NrJfSIkyiMhhP3LDbKRHiZGZGEtgT7Gf
J6sCSRZhmS6mfspGX4CEIKk8nPUpTk8+/aZqLTBQ1DsSQ1Vx57qOxyuMtXTNe7rUM4I1kcMdeG2E
KyWH/7meAmqSuroUqi/6A6tdWb4nUa1Zm6zMRGuHCHYy7GeRXre3BTY/cTe5xtzfDHVSl7e4ENyF
SU82MzjkBOCjpdClf+gKJkwvMxmfYs30gLxrnvZ43hAaLKonxIpiBvrJNn0RyGaTOSgti6B7KqyC
Ia6TIiVjs6osvKKYWC8FViT7y+iSyr27csvm9bw0fE1hBU3bQnY0o0AN7SGR7poxSFmgdYuZdq4n
EF1XZkor7xOeXnNTsgxRGiI3/+kQ2tOttTFp2Px1232bJrd8tJnpZJvC9foh7NMcqZ7jJHQQ7RFq
LC3AGV3HVPvy+1I6Lh0oy1X4q/KxJ42Dpiv4aewreeiPbhudZeJbZ5lxtliXUps/SPEwqSCyvsPB
5EyY5ENSS3NcM0z4ViPrNBJT4YvnFsMppvSSGhCfBR172k3YtwKdTIvbhnrwKoBJ1ItOwg3dXkYy
x4aNaKA7b6gf5jga4z42sw4ifOqrYacLxtzQBmIyst2GaEC4dswQoGPWLDU8PkxO9cl30GbNPp3W
kceYDKK4zZmfkVZCo5lZWL1rfBIn4YjQS8RAAgFp3ZWp367ngmDcPXRg6u7EUnoUtBpdnjUxGxJN
pMmQ7UjknEQDSbueCPPyOpCkfnYDptyDt1JmkcYbYHcY+220VkSCXY+3K66p5W2U7bZkJzdsESt4
q+LFjWjGrDOv0uAYMlxCq9TRGwuUJ9mARWYV5oF7rH4Z0mLe0sJ2+nWDMzVbL6rQrR3rlo5aiqPT
rVFH4JqXORMLtL2ofXatVs3PEsnjQEq7Ns6f6ZhR4S+1A5eGb3WcdoSYJGdIMUbzwPkJsLg3y9nc
s2XEJuMbDzQJg1lV92KFxluOZ4Sbot45NswcUHmku2yi0ac2lG0pcNi0SktvUg0HRcCsvfJ3idbO
NU61hoDJlZcOXnKEM58hcej7OkG7YMUfQAAsAVx2TI7ZCNHyvJDMudz4Y985t3ASlx6cJkyf0NY0
590FVxuv7DalwjFqWeS7fGaARfaiyq7/J23PGXLpAw9W/xb7GP2424f8exPnXnILCsDP9+Tftcum
lLb7AM5nnNZkLeEKYoUc68tCdxQREV7jHKc5qwdHQGdC5EbAKhfCzrQXBypfc8Q4HFVHp0yziW8E
tQBK7K6j2+dXkQNFS/brhZchYgOgrxb2GsCaiyNwh0N0QqW/4Yq1y4VTvC9CYiqqhptIzu8IqIi2
dOrEADwPfr+8G/rWbk7Z6IzZqfVy4hUXDJn12l+qHowmpewnRClk91XZt++L3YzDOiIGeuCDpSUP
2mJWmNOHZd44XWK563b2oNkUpIuaT6YNOOWH0egIYZmnZuPdQmTJHGqDZTZb2dK12noFO9aKtbIn
emU2PS+sRTm6dKGHihD0mtVkQ1ZH85jPovuJ/RtKINY/5zaSKJJQwPUI60cHTP8+Q9Qz7jRPS5Nw
oJva/yjprsOaTxiCAy0Z22hr0uM2QlT18NmL2fWf4l5DuylAchSHodS6as/MvdVDRsjasEGTRV/Q
tpO6OZWYMnY2iYQeRTwAGRSYWIZGwRgWGPiX0XD0lSDFziYz7+3slXX/bpd9geRk8N68hgzTthJy
a6tKuwym9JCsgFx/KNK5ubXJw+B5h4S35pEgOMd366+O+N0rD81AkldEkUap74r7hh7Bu2IN3CyI
zQ+2PjT1HfWDcbYizbW2pptzWDOBZ36VbeIjwFvUAbO2AxxRTGHLCPaR5Uxs00QzyjUufWcNNLfc
wlyY75tBN7GRVaD6TOV80K0bHpuEkPc91iz7c2Y1PvrGpO1lFy1v0FahvdaeKwNMTfQnFRGYu6yF
i7TR+8my2T101wybKlGPdTI5B6WwWwd5MyBFTRkz32uAWkz4ppmzRRmVriuDuFFQ3M6GsAgENqU/
HFC19jpH9MZJz4Cg+3RfCcvlbiCwMeg1qH5Nlkb7RC0zSZqI/lY4a9PvbZaBdh0bkyOzlqL2XgE2
RzVvKzNBg8HDM5DUyqCXTms3vkAvTiSptAl2dM0xxLirpd0+RLHJSAGeIZQMOgKE/klcUDcT6Rey
WWF/7X+QQuYClFYQ+6Ev6OpGo5OgQpuJBO7hLJ8JDpXVQnGnZhs7EVyTfoNddQY6bhq3NPj9U5Lj
gMY8uLy642xeSHBF6MDx0gIwiWflyHecpHtS9TKMeIwTWVY1XkuXQn+d8HLqOxCK19qIvl/HnG2o
gQN0OXAjbsRY7aDvLONprsysDgDT4NuA6Mp4aa9PGc0RisWy2HZOad7BLYFrOhRya4yqPUKkM7eY
kMxbDzbXcy6J6iAapN1Q8auHuKhatfVSH85Fy8GNVdizuvYockS5dFFQWazM1NMYjdQgAcJqyGc6
D3Fri5CkPUhajWE5IxpnXA3PcQEvW8qxfKxnJW7o67X4xCHaPI+LrIkukx6DQQ8xs8GcxBmqeufh
0PLXBdHDsDYBnRDoPihJWViNDRt35MOlJxyYS4gIhnkw6R/ROm6W7Ka/dnvYBegoSb41+FowJe4h
AU+7tjHG74xZ4QIukf6eEiWxj6zZ3uFsqvaYh7J57cY408KxWLR8b1E0l2+ahNS4Mat8RHlJYKgV
6I3fQm7l1MepoBqMbB1njM52SOTJdcq8Eiw+TcXS8BzollWL/3ZITY3UVTnWXO2OUx05lsu0Tdt8
UEix0yU64jJY/IvvEbX0JFlvKQtsRa7mnHlRcYJa35PbwiSebp5GVozuenZoeE36kXFvHt24s46o
q2Fct6Z9h4ZrojDj/zX1UCD0lAaG5kZm9CT7/sdo8KD6VSvnnelcx8otbAiiUvE4cuKfooXAakTP
26FdsM82JGpFt3UDjgtCThb/hMSq7iqLjhcJzWl7GLrpEfRMZp31IsMSMrG+k81gLinAJ6hFYWaR
NLXpYPPCRKADMkK70wZ1QGhnqGKFQwLDcdpUC4+qySwnBanLnLe/zBpjKDYEA3Rgus3gmRiEAvqE
ACcbD8iviG5Rhi/aFGpILPvtYmo5J0PNbvzyCe2nkXZhqXTbUxvAhCSuYtxDmDJ29Z2rMKiMlSZh
SZK0CCVsXXacgbswNRbNtsCHKatRocYxva9PRBwvxYVgZK15mUc18Fs1nbCmg20opqH7VrqMekIP
Mkj7juRxwKNXk3rMRGGMcZHxkOP/jkOb7vX1lnPcjmEVjMc50HzLf/AI1KAugB2hzQeHPTv/YgA6
u1CiRwuTHGeIwp0fImmbYv/tt//4+3/+x+f03+Mv2nxw2OpK/f0/+fNnzSgqjZn5/frHvwMx578/
/s1//Z2//JXtV31+Z1r01790fZ//+je87j/eN3zv3n/5w7rq0m6+77/a+eGLc1X3x+vzG17/5v/r
D3/7+uNVnubm6/dvn3VfdddXo5tZffvHj/Y/fv8m/vgC/vz811f/x4+uv/7v3/4HrxD377+9Vz9+
W723H/2P97/826931f3+jd3gb7TpDQbhrmGZtm25334bv/78kfibCSFB0EG1bCiQlvXtt6puu+T3
b4b7NxcwGx5zQ7eE5en2t9+oeP/4kfM33xSo5B1HR6lrim//6yv45SL974v2W9WXdwivO/X7N16m
+fNSXj+hZwLasg2PfZwMHocd4vrzz/eHlO4Gv8R/m0yaIkvGYiXGt0bPoNY8+u3ln76Yf7znP7+H
8P7Fm5jCJH7aBX0BOfDXNxnhQSG95E0094O8zNViDrfp9axq5FtQlFTRV50sGk9dGgclTvHyTMJh
MJaIntMaE5e5zfqrzfsWw2GYD07ozvbqmnfelR8VKE74Liu3vdDbx+oZ/Pvfnsvzf3xD//TL2/qv
vzzD36gTNb+8xxE2o5tWUDf6VFxVfD1EtZt//3b/6oL889sZv75dNjayb0ZO52B7tj0wl0Saa9U5
q3//Nsa/viaO47qucB2uzK/vI8s+oX5i7eX453+ShioPxgsZkBv9R5yu/GA6lHsjqNYqDwborrv/
n7c3dcT6rm5Y7DK/vr3RD3UVzw63xI7s68A4FRvtobvFhhzkAdPLJwcVbzBs2c7/b5/8X11QyzOA
htu2LgBg/frWDZM1x2/45PDCT0RorcsHn8ybrRa0a+On+TzcyDsCKXfGnwvkL+vjPz8GPFy88l8f
Nss3HN2CZufp3l+u7VxryNZiPjSz5g1mw1XhPvgZjfzx0iTYq5q3mNhrJuqBz/mpoAfYZCsJDzKV
bKj4eqfSXxniNreeoTmiTCZngfG0b3wY5hlk7coy6Zvp9rqqKia2GETtGqwzXS90atglTjhC6XoI
Hh9j7/TlPlok5uEcdQdhwPm0HlrQ0dEjwxY3LiAl3Zn5vZuNIRhUOgDD3k/7U93Ua3NgjNyd62pm
knUdzya70Z5xxwNOboyHslwO/eCcWWXWhMltbc5F1lgdiK7ZeKp/ptxsj4PFeRzv64e9RHcpIzrm
U/l0mOzpqNqC/jyUEm5L3/ih2o7SB6jJcqKRRr5XGuYVGjRlHjImYQDPQ9XEG0e7qizrlduhwRvz
jWNHGxcTN9L0HRJzqhMEPSaif5srwJBqzxBn9Ye3r+5WjS/PhqAxlA64X9KgGToAsfR8vXdPa+Ev
Pg3ip22/O8WjxsPYXkMLo4eJeHZ8Mq5uh3le7rNCbYguNoyP2bDXDe79yUQ2bJgbbE2rfiLi0DC2
RnJT+0/Q9zdRpW01NmryxuGyJBuJ8KOCJUc8QJDk/jbFDXKVWuIerjWXc+fNFANkyZjy2fdFCtZM
ojhZ4LWQuGA5MhjEOwSe1ayYcqT9TQ+O1DasbccxoFTbvrweYRDeio2jNAXndevP6PKFXGetRkbk
R5NehtRF9G0jp3G3tivWqQ4wN6/oEr4V3rIu9aMlmXNdgTJAOTyrDFpjWFfNK2O+c1ZOa4JruTdg
eOBozOBtlc69Ww0EQtzWGhWmIVaYSJGRsI6jGItuMgHzlsvFxLpmlJ9jCNCqZyd5JL09aOMf5N4G
eClXPYJ8Tw8kwXMDdrQIFllffw7VfaEnYR39GBx9RZQs3XM9qK4pZsPjAsYIQRSjnXIlRzccpi83
7VcoGL/P0L2H9pYmS2g4SH3xJ/iL+1S6+KmLcyzGld90uyhS28QCE0bvIeHCeAY6FDRutTGA6ZFB
wvMylyqM/SVs3GltgP1JLpH9NSO1c5rXSCcuAL/d1Kg7HakOKimIhBB2+5+CWHlL2/vT8kK/cFXQ
/CzJHMHwtjGy5jw1LyZUbFDBq9JrtnQu+ELdrWfccJ/hCA4MQXNnhMkzcQBNOUJEKsDHz0TNQzwM
iZDJiQN3azXQuGoYxGCC6XdDGx2gpB9p4wV4V6BUDOtGLw7t4D34SxJWsdgl8Z1uHBujCoeRsEoc
9qk8NZgUo0asG98+mEWzL538KErMoDZm+iw5G+1j5TJ26PGTl3c23OVh0jbsPUznAUMPLyrNtnP6
2JVvS3pKmG8vS/Rae3NISFSVeavR6Vc+id9IWldTidmgsoK0NleJXQeDXq7RoWxEk2O/izZtBwDb
zTeYKdYuU5P0SIUg3O4oXSh7RDM5yRkv4IkwrRWtYAYNt95i7MuFh9D+dKLvRfFSyIttGgesKgHU
yZVAWOwgQ/HBnmGKJOLlUjJR9bmB65w7rop3GnSAyt6AJmAcfh+XJUuxfkwi47PQckxezrn0WCkI
rSN+G4pC/KOLIPoZZwf1UjxtvWHcI1u61UmK6Hho6T2uW46qpfddGczgWIfN5ESmrAUR7TpDq29z
4F+NdosKg6ZexVQ0D5Zoy+kAnTzuEsKwu3g5W/2ZIICVR9Pbb6ptP3ibwYJFP+WEBna3CFE3WGgO
aa4ObmSFLTdhEZ8t+bZE95Z+L6d9t9hh+zouWZgMy7Ybi0Oig8PLSHlOUS9VYZygbZNVRLKufpgL
KwSls/L1ItCuchbUs6kwAr+ud9bygj8HqhzN7WRCrCNDXRNbogLu9P/J3nksx41ta/pVOnqOCngz
6UECSE9PipImCMrBe4+nvx+SqmIKxas8VXfSHdGn4iiYDhvbYu+1flPVLuYO6wKQnwxNcNI/DUTz
ejoxIotQFo816uGR/2zwwzSr4T0EDqrrDnonNooBOyPv7ywEdYEz+V+IvTtCnwLJofMK+GomKCA0
4MDmgjfY9NiI2LlRuEL0DcUcRKQkwn8Vp8SatQz1DVWHmk5g2/AhylR4F8LdXWuD6BBPCeqRkNZo
6xbHyjS4qpKDHujgpbctM2yEIxpm8a5E+DUkQW7CfWua8B4yhp1aB1iQskxOO/msoRogWl8sBXDi
cG8hojPHhX1T5VCPnJc+gi/5TloOPrF1Jab3CbwfdL3XSicce4VoCoc6hIN1CwEt2diIBL8wnd4O
NTxotd1HeuI0SsKTlWBof59MyX1ZB66Wo5WkR2u8MFdedqXK0RoEE0vxJyKZNsbTCKqu2uwKusew
EqzADcjdmrW20/J0V5gCgnAsdpgbBcV4JFuEBudItKi8Ab6IrsWg49SKDFMdbTB02g5mtMH9iPgO
oF5MbX+Y7XMlfoZc4Qymty50fTfg/YQ/4VYjatwbwUOvdTcgeV5E8PVZ09qIn9taCAhEuYLv4pAU
JIwfMrn2GfaPVURIVnFIZ9LtCeBjqIEHckr4x3ySjMRNenwuDOE+Rl+8VG/RheaROe4B7q2VcHDx
zV7pco7VneQmxpHssgvsCmJW7EbCfSRCUZbv2vExH77KJB2rUdxi7YGrWEeXK1sxfqzHGy37Ehkj
94HlA4APcboZ5JtoYi+WWXYE1kySN1P4Cfl2B/CIPWl7nGx6ZD694GtZjLdiQ/RDvNKk9DFFvcEn
7oUpwtoan7jFbdxGBz1PvpRKfVMUXzXwxW2l2BzewfzjKVKzI2GNbEySIsm9ytJaleKO1NF1kYxf
gCixXR9RlRMKMsD5RqmwlbZGW+rRTJ+8NWyy21T5JJt3sXbX9QdIyBCFsiPMymups9xIw9a9MByy
fVseB4RHAA/gIaeSRgp9PNeIzKqx5OjsPWX5FtiGXbSfBa27RweTTosdPD9swMbkKnjao+iBDAOP
IIkkrLqC5OQW7Din0rIJ56zRoLLboQOt9hWPW7sqSgdOMTpJ0xFGtAMj4z7SkQNBnYQkNDrSgCiN
8iYJpCud4qL0GtavV6c3MjvGWEYHewZS6yY0CJhPM1/FsII1fdbJ6mYqJvZB31F5WUmwuKsCuSke
kzNroG0cIcL+uGydUizJrItOSNizRtBV2WMYgtz4DcCX+yl7HpXJldCBqkCf5+r0lGkarkDpnYJP
u5UCifUh1/UdITOUKwYPrSTN9uLvMU/KVv7sld4LvvEwJiTXkztWP06RxcfWrF2dvDeCQW4W4Ido
oXJbbvIOg0vWT8uDOn5r5LcsX2Ln7YpmjV/EqvKOWtXg0/Q0DeUmQ5QGdDtA65Vl1o7ZHyXjyxh/
NGaXpk6+dG5S3jm9AKI2TFUBRG7Ji3NTqrVhiwdKz0a9c2Q7sJGKsNnb2N4KT4x1cHXhiHipvPk0
dRaagEmHZmZ0Ko/Qvs1DyPW+Fa61UVwyiev0+fflzUGI5eFMl0yDEI0INU5cHM5gbYYTvJTBIVq/
Uw7mDtT4Wj0YF06B0nydv5WD3rgmIQZjWHNg57xakoJNV5QIhIfH7ipUD1o1HYrymqehV8S30DPX
bQYkpialJxvH39fxdKr/XeH6r4WDb4gaFL0ofC/iVf5NYA1zUAh8ggq7sjZo5LFoqLZ+uHzufu/w
q5/VezF8SKVil4OdLMsFrnSs+STmEWeDzom/jA5AVttfqOxcmd9VdjGAJlFTxsKgsoiZujCMbd2O
HOsa/KEt2aIjrgIXdOKFcNF78Zvzai5iXQY2PZCsqWZT3k3TUeXMVtxfqJj8XsVUYn+GIqPjYcwz
52xm9Ig/EcHAkrNxBgcrYxsp7+ow2PCIQRWuygsz490qqTrEXran7IuWM0OoWl1CpNJptdaFbcBq
14DJfbxQq3cn4Fkxc63PaoVx1VQqWTCwwUpuZb24tUhhxvDPpfil6dDFSe/hwR2amEV9klYTKLX5
aTzA1S1QLow45vsotPswaRX9f9gEixa3GksXmyAcHNW/EsuXFCkq49LkvNTMBIPP6w9Wscf3g/pL
+r3VfWj9wyD8u5FD5MuSdRM00WJ0okVsjRZKVo64T68nR9p6txwS1sG2+pzZ3r+ZCnNM+bUwaRE5
Bck623JR2JCQzALtqefGuikurGmn587fpvlZMYvhmQzYiesqs4FAx7pzstvoG85Q2Spw4GluEydy
9F23K++Ee9NpXJEj9rq6TosVW3AnvJEvNLH8fje+1XoxjAttgEBaU2v9yr9Or9WNtAYdbh0kdGZQ
Yvs2Xqf77pB+HD/Cgwtgj6e29SHaQ4ZhZ7m99BSV51Hzu9ZZjFygtjhhJNwOqhVutSNIFN3SSI/T
cXQlp9qlbr6x7MYlJgTYdGWVsG6d8ubyaJDmkn53J4vxHZE9RVT0tGr1bvYpRRbH1p3BDu61F7Jp
jvbtwoLyboEkNhSwRIZqLtMOVdDgB1glP6t+225CF/THStpbe4IMl59w6ty1f6vhW4HLVEHbEx8F
qMiaHEjrGTAkj8gTjvIT3oWHBheBhJ2xB28gZ/MaAsqulO8aOU5JaXYGJgBmjmhA1V4rWuLmAHnS
qHZyUhup6m+KyXOyoXSbWrtVJo52xoCsbWlXnIMlrGbE/ogylNF+xy6XZEhacWY3bD+Y7rJe3WgF
V9cRHRdBUHX+5kJLz8/uv1XcUAyJhBWUSnOxrOBig6RakQ6E1Gf7zMlFp/JJetYJWl2N6xF4rV1s
lA8GEJON6f6+8AtlW4tVRi8IEUhYmjmN3hyMpEIBmwgS2vwoEUZ1cWFNk96d3gapPIK6JkLxi/lE
IhrEj8oZW3owIN7CAtjJLpFAB9Vcs7M7YtprrKlulE+/r6b07uA6K3gxfYaKkBtitXMbp9cpR4/D
sA1tY5NkjrzCim97obx3Fw4TGg0oeVETtbndzx7HXSeDptBZONp9IDvNjjzJpl73a2/r3Rh7eZXs
owvD6N0NwFmJi/0aTig/H07qptoBHDntwOXtpWLeb8mzchaj1Y/HRBg6Rgwgrn13w0Ik2F+BRtvd
HdjXi8W9uw19K05fDFAFQXPUeei4bk2+CQ0I23djt9u2a44ytvSEF/eq2Fzah75/zjgrdvFYlHGx
k+SR/gPmupJ6bQOQgUB7vo5RJRLY5MM3RT7IX7eQknJWkAvj593xelb+/PnZ+BFwxB1KTNwYr2iH
OrEbBKuv0kbYpOvwQdn9vrT3NwFnpS2mJZjEuImQXXLEO93NjsVOcdBMOuA7z0G1OvrbbO27HZHw
ZCXZzNRnb4UP7kokMPGfPAneWw/P7mYxV+FVs/eSuZs0PUzk8Pzuw+/r++4yxJNb5P+yosnLvD0q
2iZi8CxDaBut461yiK+Sw6pmELMAHfrDD+n2QonzMF2u8eclLo6O7aRmeINTYqV+LSvxKBJNMWNh
k3sVKFOaU/wCbHmlRReqKr83f84LXixExggQhWzG7HhXrCsP/wX0d5DAIvl/jDVj76nVvky6bdfG
2M4Xaw0iu6LMh2oiLVKEe4J+IBzsgnSwCzJIiL87lg/fHGhbreCEhPg2AJ8OfNS/aTIJEX+ZdVsW
lyEFFEACLDJpMnFPGH0fbuadNnhbx7vwDJTfWzoNS7EIW+jzGW1+ap1NNsNvsZTCXJJdnnED+Z7H
0jdo8GTUvR06Gk59nFxlE9+ax3qNA/P8PLY9F1eZdbbJH3wnuvCYlN+b/Sa4Fe5J4baWSfYq83C/
rKf5iNqzG2hu5wBO+R2+xW151WzFG5156ONfwMZPug0fwhvx/kLr6+8MHCAypmxpBAChayxWQCgK
Mtr6+LmTHr0OJgTwCum2GdII9Q7tR17mG+RiDrKa4vO1RRBwpZTRU+zrt0jXXwGjsyuyNERoDKia
IDwRkdFWWftsJMSqx/5OrcHWj/ojtHU3NlRHV4tnoeiIBw41BCj/xmr7r0mGWJJcPZCOWJOZ3BvQ
MBUDWW1LvyoNOBZYP1Yp0jwYV2PApuwbXzkgYb6HTrARtMZWDe+JCClJNmVXRT4RePoUw2TUVA2g
mVl6HUbCY9L2dqC0a1FsHRyciVfiplrKKkxcANq4+eUuem2fBM84AkLddTFcE8P/kVvyQ4ESXO5x
6m4eoci1Df5Mucp0xrZqzq8J+AfUgnDElXVlBY8laj8I24AguJGKmwbbBRhbKsYcyteq9GqkSzBg
GTsR3J5y0MJ+b04UPTS2HCrbRm02+JfaSY6rQ+DBp/mKJp+bNAXZU5lJWW2ApV4Vte5Mmtij5kMe
uVeVz0mmouAVoiuY1t6dFedPeaq7St0OiEiXTPe42Ech6YEulz8hMQGcKMnvUGFw1UZ7GieypzqO
YbjxQOgr0vJebPCLMJGKdLJK+ZB7zV7xZPxjCCe0sAhGSL96akCmEHMHZbIKJld/aKP684zMifN6
XbRPkv7c+ZoNIQ9AabGZsmonqOpNG5FTQfXiiObtwQ/KW2SmHaMevxPLvjUqFZF3DSq68MPD4Aai
hvWI5ItrBf7LhfG/3MBZMqAyMgQiTAoJpNjikYjGj56HQTE4ODZsUHPal1eBUzqoZX2bN4ywyC9M
+r9tOShRRzlNMgFtgmbTFxsr4O+w/GTkm9AwQvo3BUxs3ZT9I8NHB81CCGmFXrAzepKLcuil0t+p
L4A4mewTyBpFW5Yep/CdYa0PjvZQv2SEMVcDNl/2V7ROy934SAqsdaZLT8Xl6eNU5bdCjcXmjshH
KqDSNDgJe44a9WkbB6z0nty1K7jz0Eeg+HH6ADj02ZtWF3p47sHzR/Ky8MUC17RtFWDvOy+y7Y/y
OnOmbfPcoU+4EjaQ4w8XzyAXmthY7OmA3lddN9HEKIxdI00Ax3YtrfLvSAMlycroHUxib0g2/r6e
75dKFIlziIZhy2IDUEgxcKqYUiPEYGrjRW6e/00BMIZU8GBszRbjFhsKLYUoRidOB4NgzdAmzu9L
+Fvg/dRVCjXgf2hLLCdji+eaNQIBdypCtgLux6536x0ZkDyWBxf1StvayVdAOv7VGIHsC8pTshAu
XNTNQlMxnTrIHf0+vg630ja2v+o3g6vYFRuRS6eOd7vqrbRlBGTsEhFFdUqLlO+dBrhZvb7QkMuH
Og3Jo5ywt6GqKgiNeU6c7XQEthxi1ZQjnlHdgUC4Q37TjuPYkaKPCFSuulFeB5F/Y4C4ikvkwQQb
Q+Z7MvsPVozopJC/tvA/wj1fhV+rvM5/NEtU8zmo+f/cFN+zh6b6/r25eimW3/y/Ef88j1Ig4P8N
AtqG1fX1Jf8F9Tz/4k/cs/kHeRCTsJtKnkI8PQ3+xD1bf0i6rLMrA15s0GF08p+4ZyDRlqwxTwDB
qqaucME/cc/SH9YMd56fMIZO+sz4J8BnaTFUVe7NmCcjNyIqALQXA6lAFU5XGshMMXATYyoeoN0W
K8TrP4Z5fysZxTqRsZL3QWx4LG+x7vRwplZ4y//QOuHScZkn4a+L+el+iKApKptlA1T2YpVDPDkK
/UmXHVged3rOhkcxoT/n+VcrtZ7IbqBf3Bwlv/moT8DhUGqZGebI5SOWCHZXHIDpARDxPdvMo8/S
AFeVk0eoKTZyBC7yJpvSMzeD2B0hma2b5Nrq0AxRoD+lgSOouCOgPeiFm7yy9HUvRCC4RkFwk9nR
S2jzB1m9NeE5rrSaXHgbr6Hb33b9AEGkD9HxbKYcgafus6KgsyAY91D413mZotPa74RW2BeKdTTT
bJWrV0L15EfNQQDBZ7WjG0XoSPS2KX6NY7Z7xV3oHSN4erEo2MPwA+IEeIXPHggaNpuYl0BLg0Oj
/ijUF0DvNMReMUAy4FVQpqvM/NSJijtYt0F+ldaJ3WQc8Jn4uqivdJCcg3XwexU/15FYHZTmGgyo
iEqWhgzgDmV2NqXVuhBxNdd2bYAsBA+2SkBuwv9Qes9YgCGSsRr6DrkvhDMAmpTXOWsKN7saI+RI
xmcv3HslQE5tQpIlPgC3cTvvZZLBocmo6IBuqNapqaxnvVy0CJGSHTHugMCDFouU+x8xGLclHGbB
Bsh2hTB2Hfp7BKjw5Rm3mX9d6OMux1IcLyUovvk3wfyGSutGmFL0dQTtiDoMeNW7KjI2UvlBnu6s
YW60lG0pu/MO2KPvakK042wK/QqUE0Qg7D9WU/gBlzM7V0ZUyjzysfIdTEk7ADExao+autHL2nCC
CrK1VRX3hZo8V2beo50jJ2TklJdcmZNjesiqX9/C87lLalxDhAnVOkSA3arD0bUJ4yP0bh+RDIB5
qop2mjquSImj3lgzmOJ+AAsoD/m2bcfJUaKYFdVERQivzxxg0VSkPawebz1VKLyJ17xn05Z4C+Me
1t4QDHYyi7oI0171zJumqNxM+1G2nxoNzFfOYY3DMSrZkP+vo+negyoUJ1+iGvOovt30EphoAvKC
+YLl36rvvyAbFWj3PaEEFHSQ/WQsNuN68AoHwUnscRvwa8MBtVdsr5SN5zFgMFnUwHZL0zpBqL4Q
EtsyX5r6qpzq20HDTrqZ1jn9hfqKhD5r2t/J6VfVU3dt7KF1l62U6YMyyJtBt5xwRnVmeAobnDmg
JhtOHejH3JKu6mqLrh/OdeGuD19iIEVF+zD76VTCFwxKx5WBwCgmhBmMCm9vwkI25Bmi9Rgp1qbi
TwkfWR8vNmU0H1Nka/tHz3oYJBj2+tesfhytK6O5M3qP1p4Hwa2qcHjlmDP/VP8RMsrL8nESn43a
OrRy8K2Xj4KHknG+Rohw5UmfQ0G5jUDAiNmxR8pOaqarFoNfC/h2PppXyixQUFw1wc7DN0qtJbCE
0mwVInxJEKMcstbuZsE8w3zoFNWJdA9DQOELgVSiOPkqU0Rn1M2jZ94rqMor45PIyVn3wbeqylqN
1CfkJl3RC4GtPuDa/ljJ3ecmiEFMYugYKesmHT5ZRXcVIKEog6RMp2sTVsloKk5SfYgnUC5IAvSN
t0ninK6WumtTgNWJsjOQ9dH1OGZrFgml/EvTKQ+zddcKGdgnXR+/BeMPjLh2ehA7MGc38+KUmi/Q
8Vea8c3Sn6LAcgV/QOf42UemOkWjQioc1PFnIDJpHUDs0rfUHHdyA/QlEteWVR+8CekYLARrwPpa
/ZKrX9B2W+ED44zqN89jWQmVq0y5tupqh6E31MaC8AGM70JvD2bRH+SBWACC95/lsHekgoCDEU+A
LlVsF9FK7qSbsbIOOJQdsmZEA6J6EVR/BziRBG7erYLZFTOcEEsSj5N+26PDlOjXPF7tMcs+YBq1
SVoSAxU09rJ6QffNNXu8XBohuwp6cesbxRfsHXZiHGzaMENW1hq3EIevanO4R13pEIXhFzMbVkMo
3iWVdZzG5jtOxdcYKG3ymL1kfcwYSuksAI0mYg7FTtsI1bfaEI+FyHoeImjs9ym46iEzVjH+ZHj0
3pHaoKhtN9xkaoESnVytul6/bloa2cCVRa6hb/YoxnjoUBb3Vus9mYxzxIeQS+CKQxMiaUmcKNVX
1vTN7Fs7aa19qEROLe6L6lHFzLQAAZykj17fAovHUg1Qp9BqK9xiN0P7NVFrHqaQCrz7vIWsMKob
1HjxPhI3gqrvjOY+NIajhjCLWJZ20fhrwBCbarrzyy9iK4CwresQHR2AjvKPWN/VRvw9ARluZOI6
hgSMQLa0UjPrQS1frE51OlSW5udc+gTXeTWWMQbXxGnwbAcai1B5v1YMLJ/Szpas0E3YZqRysYZR
PSQ6/M4KRbNyjSrqXaPdB8pLwcG5AKiXgJ0n1OmIIAyl6UmVJdfCD4iF05mGyEWrbmVoR7yjXXE0
STNe5fFz1WuAmWs0HGcbohLBasvpwbeWYeN2GCqFFovScI/CbBW2dpZjmhkoG1PhrdBHNGx0A0G0
mVIov+8CPAgHZp+vfLQsKO+y9L2r72WkHnLNcBpx2pgsn11XrCLmzBghMROgRMvEHPBW7IZPOqFR
5Br3Mtb0SvAQ1DtTfqmGWbRafhrDTzBokbTA/rKDCtR8StF71fBX1vEIsCJv5QtfmjyBNPFUF+la
wu52SGGmRSvR3OnqeI0wRQIZXYEVoOEzVDc/SmD1OJdo8pVOuFyon1NoHsBWATZagAkFR5Y+J3DS
Se2hVB3aegWwBQkgLd3MRoDRZwVOnlSbnEwTgIqT3WtPWvesoBCOGZY7aj6RKfXaC4+NxSiEvlx2
NxmiEGbhuQGcAn5nC4q2ljUNjGs1Wyw/Ic5kd+wLwaTimYozLOsOAvxuLVZH2X9qRcwQKiP+OAxb
QT620n0u3KaYPU6+MNpa8SSUt3n3hNS77+2G6Gn0P8m5+KxC96aFBluIxF1ofENT0UEhAQS0vsVS
ckTGaqT5a52p6WvcmPAjUr/JPkCMIrRjHfpXlPOUsRDxm9R124cOHK7Z+grnub0vETSOEedrVgLq
BjxUC6W6rvxpPfT0iIFWyQDDhh0M0cDe3/ihtebxuoOYuWlbTGv6buslxrZAZdiH8KLKwTZM6k02
40FjHUKM4RDbIFTkxwjB3cL9RQMxvoYHO8v+gMdjAsqJXcbZ2iB7LxhXWc/iFspIhgjO3PrIs5Xj
jSkIaKAxGgPgO8lNZYoovxkgAmSOpiB1a/DpBQ91WO+G/sWqhU3HLqAxJFtNhhtLGdYZjrb4ICF8
gYgNCFe0faAlha4G/nsYP3jJHlUpIF/E04lRl6F8rNXPIstSnHyCim0JN0KOaG77pS4fPB9918xO
xASLiWmHAxG8czQXpH41BTjjoPHVNXNKRMZDCm5LIm8H6NZeK16p6SyrgMaE5CMZ6mPZ9GBkX3Tl
a4ysh9YXTtQ26zakzvUmlD/ocuimKQyDIuTwD7ZD+6ZM0WGI9jEsJlFEuCGn6gkG7VO0yQfYdpa1
tfiVJVQIeyc6tlKBj0hcK65ldBAhEWU7TW2vYErtZUx8ZXwk0GWYz0S+q9be1upGQrUYX1bm01iP
riWn9yUSmp7wWWuEH2YhPcRac+tlaHfheiqz2y0fGsgzF2Isi+TL68nNlKAT6hYHN30RhotFH4+I
RpZBjvpbZSsQ0iH+tmkvZOQXyINTMaqiSGAOSPv9jT0o13qMuUmsODpPJpwLAYA09OPZEf72NXh4
TlK8VMh8Sj0Lr3Qwsnp9pBAFeWVLfbGwci21m98XsoyG/a0qi7O31BhQ4LME+ZRV/8P8Ud6Fny3b
25KzsHhorhR33Boz7uD7JYzde4f+8zacPz+r3iAJvl6w93eG4s4bHy1WhgtVmxvoLCb7WrWZ46mb
M2KSIMUvJbRmY9VT6JN+dkGk2YkTIgVksyqS9+6flUvx5/fG3olS+rO4BWYi03IxkzmBEVeU1liY
odu8gldhOjMkxQDNixbZPtjEDstBbV8Mf787XM5qu4guhq0uqINB8cLWuOkBlOV3uboynXjX7SWb
0INOfu8S4meZ/F62sboIuou9qKA5SRv3+9YNtxBAoGXrDhAOt9ro9QGDE9RcSbPa/7POVRczPU8R
lcbleB63nQN8chU53s5wjU3mjgdtd6G0eRYshxIS69bMjwbAtiwNpWWyhkmkOEG4UujcyKlq2NHt
Ot8lbvO9PVwKFi+xi6eGPS9xMft7f0i8LmV6wNR6xFN6p3001v0HCEuu8sV/Unf4vK7KWxyudulO
2ST35EeB4ueHCzVfBHn/dh+L9UFu9M60amoOnqzeYhKxD2x0zvKNhoH6Sr4xk3X8iRX2efp2oeT3
pu95CywWCG/oBszKKFk4tK6ybjeeI12369GBpMqa9PvSLlVzkbUPrCFktaewoT+YbHOTCV5r9AU7
3c3vC3o32HlerflOzta9oinbRCno2JncYD2XA+cnxzsO9gxWi2MbMJfpaheqd7HUxVqoN3Uy1PMT
a1YEvpkxOT5nQhQFIUatJpYHCyYddNd/swaf13axKOKAhXikSbkz+ABJL5L4LA+va7AmrC4uC+8t
wpos81zmtIuYwmIVVLUYKykhZT0CY4ubj51fGYf0zr8z3HwXHaxN6rAp2mCusQ0u9exykVBFUadc
CygicXNtmbvKcjT1qr5SnOojMRZHOQQPlmtdlTvFFrfe/aUlYpnjxQDrl/KWoG4vxilGkSgPe8gP
KZhA9sZ2fAv2/nLuavl0OZUlKaYhaWTmkA/5ddTKjdajwNXN/Sit8/tsHTjFc/b8daYcVdfNxnJg
B16YKfOz43zRPZWpYLWmkBQAPLIo00yTsInRHXaio77vN/FVvY7uoxXmwxe2c3+bHXNJKi67hgix
gj8Xs1/Qg6EFZcrsX2MgUj0Sd7LWzRdvO1E9XbWVJ2GHE8Lv6zcP/WX1LDhOKG5IumlaiykZTWo1
O6iqoEQG4lIA0mGQGljVieJ3S9zqWfRazf+fHvvfCovof58dg+refW/+165OUAg6z5HNP3tNkWl/
aDJPdZJaf+r//KkMJP3BuNA0JrWEaQmSQawoPxNkaEb9Iaoa1A1dUiCqSfOM/5khEzT9D8XQuKQu
6SwJsmT9kxQZkg6/jhaFTCuKPYqmsJVFv8FYjJYJ/5BCqlGUyD2ipgTshD1qsUIGF9IQ9qd/Tm+O
WuwfTn+d3nv9ztvr05vFXz8R5XxysI+ZVmcXe7vO22WXFzv7+tslB1n1ft7QWxFvZZNWm5yhrKbV
6xffynn7ztt7r99ZVOft49Nf+qkFTmUtyy4Fa3wt7O03i+q8+7vTd96+eCr/9drvVWlxe9hNjU5u
oSGy+OCsud5u5/TXu9Vcfv2tiRd3Vlhg6sJZ8vV0sfe+d3rv9YJv31nc3uKeFpdZlHn68qLg0/WU
KtJWZRtru6apimM1/1NaQXH0lGIlVYWwP71/eoukdNwAAhOL4+ufp3frPFBXWqPH7unHyO0lDap/
XOL0z+vr00djr3truLEvZ995K/B03dNP3t4rkCMwG5+58td9vX3t7buv11MQtV0pf93I2313uTGH
/+ZbOl0HLWfhdB+vteilaRTRI53v+/T5XGrSK6R93upy+mDRRKcrZn6CWMtc6lsBp79ef/xaxOmH
p+prmf/l9RPc0WlN6CD4l55+IJs/K3t6dXbTp9dv9T41+FuJpw/QDyT+k8TdtiobzS5GoVlLpeLf
nf7JkcInINvlDlp8wet7DdaB22pC9eX0ldMHLJndYbKmh7ef6roUY3Btvn7r7f1JwNQKVdrr2q9/
ltLH4pMvq/ip/lWwZDI2en9MtkkWxoio08acwibRPX0HwqJ/F4fTtMYcQkKA4s8bxsG72pn6iOHa
23uBJh5rJUZE/8+vpfnQ3aa1+1ar02clcokRRplXb+8LfftdjqJkf/rC6X21QhKkgc63OVXh9J7X
E1BT8Ot13gppKw/qk5TFZ/fXliLCr1r49fSr19+zGbnC9eK12d9KHuojDgjJ7ds7KCxemXldH1/b
ZPQAxOpDFe/eysw0GQ+nGvXVt/f+205UMw8B+L8a5ddOPBULzDG+KWqkf//61un9uRPDviH9P79/
qsZvO/GtDm8d+faeQseedeTpg1NHFnL3n3RkhqDHPDw1SyR3MXdialrj1ds9/9WJb2WaCAIjv9Xl
5OqpwqkV/lEnjm3ytR1BBtv+3IF10K3frn665m868PT56eunTsRWIN69zYe3Tnwt4NSB+QAk9q1K
p1l46sDTZU4//rUDMzmLkDoIczeRumArVlrtKJKZPXW9YuzCEe/Z08uRHM5BmdJ2dXoZJ2WEpYvx
6fSKrXR/21je/vSKVGXyAETo9Zsj0v1PabGtJ6N7DJsif1LVbK1Xk3p3+khF5kaTx+zm9NuywVRY
jVLrePpQK1kakFXWXq+M7rdhp3FhYqvLVXHIC1xZFRLEobljycTAMxhCEi/zp32iBNth9H7Wx4+6
n/U5fTqiBHRWH0wLwlN9AOplT6f6eJ1/OF3XwMbsVJ/TZ6e3/qzP6cVcH3Ouz+mVMJh3yq/10ef6
nD481ccaG21/agm0Rw27CQdze/rUgynoinN9ZM2IX6M2/2in/x8IgP5nWLn/l2RC1d+eA76jG/H9
/AAwU3R/YuRM4w986RUc23Rk7UV9Dsj9xMiZ1h9EFFANRf5zpi/wyZ8QOZMf8TPwsIQaLE6Pfx0A
JO0Pk9MyjD0Jw2MJMsg/2v//svvXIP7hVkAxMiqhCFUYizBKK4e+ROyh3jQCII2+dwmd7/1yWp+1
x+3r4fM85fBr9ORnMQTMLY1zkAZ0m9s4i02NSMNgBUwWqRUIusHAM9VgnUnpvjRwYATHzMYW69jf
F7pgzPwsVeMkRZEKzbkoNaZqkidP9cbQLGGV4CwQ1O1HOGsHbZzFdMO9rjdo9QQlHoeOXygbDLeu
/S64pQdEDK/IPSEtLHcCVmXyS9glDsn0z20r3HijeN8VXyUpfrYa/zFXyh26G7Zh1PumFj78viIK
o+fsRP+zIiaClkj2yopkzJ+fNZ/EPk8erKHeYM/4XTZah2OlsMLEco2d7ZzPWSmzPKBu8g+awY7X
KndSDCkNa+DjLN1V1M16avVH36juy/EB1si6MNZIVR2mHIiW0K+68NDiG1oN2p0c3SvJem4GvOGA
cyEZhvTTRo9FsonWpQjijPb8W+UsIuCGJs4ZlSUoMlC1fIrBnW30xLhu8v7Gyw9Si764Hj0WCcYs
efQtNo1rhTbOkwTGdH/VNcam05tVpyJTZ+rryrBc3I23ctKuTWCcDK2jmmGBVhS73txzksZgAhtJ
EBWfwkHdmPFw6EftGj+7m8CKPol99s9AzK99NrO1mMQc4cVlxlDQ4FInBn0mo2OJ2x3WEnVWrWId
vbdGaq/JPruyJgMFA7+B6ccVUnu3DXKXXnCNOI+EcSFB217u3N8PpvfGEkoW6oyu1g0Qur+OJbE1
Cx1H+nqTVOEm0zEbDYRPvy/i1wAUsw0+ikigEmqKwkZgGSsVxwj9CSUiZ4xStmge2rHeysVjjXp7
kozrWJQuRIMVVspfxtCpRMSHFQjbqA+biwmio8g/ohNabzRctFP5cZrET4YWP1RpdN8H0xqu1Cdf
umsbqKJ6ZU/RnYIdKO60OyFPnsi8P3gVipU1h2w/vTe7/KYJk1stkQAlpqiARvdWqu2s/BiD69HK
dt+bPlL7KD4I44cYLc8VAWKn09qPXlh+/X1rIvb+Tu1QLRJ5JBBD5L9fu0xLMcVMYqHadKaAawRi
kbMH4edRUZ9x8DJ2fesdQw/J8NRssK5UrR1UJnMd6CaohSoHT/WAqxjAT+U2wNJyJUWWK3v4GqPG
shtFNLm6WP3sTWF4jBIAp3lUATjDsWObIaUaiJmCH1QLo7DCdCyTqm+NDwpfYj5mpj/b1Lf35mB+
0juk9LLKM118Fq4nQzoGScV4th6DWYRYUnoDeTP/ekDFMdfR6YswrZwk8zMuf98TXJm8QUaCSyvX
gWI+FRqWjV14n2dYontZAYyrfokmRXN10ZhsHZDAKKIYLeIboAUleIfYUfX0CMQJWe8fiGZVAfSV
1osiu0v1z7Ggg9DKasERx2EzRd0L/sONrTT32OHVzn9xdqa9cWLt1v5FSIwb+FpQs6s823G+oNiJ
mWEzD7/+XPgc6Y3dVkp6pUf9dHfSAcNmD/e91roym6i8ynBAdo2KtSnq/KeqbNM8PSGc8K2ycVB7
jTfOQLJiE9tEuDm+GszzSi8DVD8O+kQseYwcYshGn4LUTBJoQ2KXHf9GPvSjja/UfpGOxZFnuoic
Ku1pTJSfkNhPjSgPcPPIiljmtGyUjwNbUjH8RiwrZHAvEDE3GToQI3skn8daJ3Z+nd4IsCTrGOrm
Ci4NXUMJy0pNEbUgk26TfKspiMXE7JsqsK4oHU7VmOgrrQ8NnHrdMe9ai9RORH8L5NtootsgI5RV
cXxUZNAVOKyH7bU+EPlgKknhjQNsRNSwpMfJI2AF1xvscj9K5GwpzJNNLx8L5dlNah3sNIKqujsp
eoEFzS12Uz9SSVLT1xDjpF8FCgONio61myZ7k5flr7F339LcPcHw3btBt9b0dDPq2nUk5tBz7LUR
PxtivJtxIq+0GB7pMrwm5MYIias7OHUXksncpQfw/4ro/zuH0ZFwKcxqyD6+zmFl3jlZnzf1NquC
CG508ScdxAFqG5pLajBlZt6gJERetVcrCybqFN8VWQQ8MkhStgFyjdBlVxZ6gwzZRERe/tDwmHpz
NKPGd1dFUpygcKXI4VbGCLGwc9T7eexuAigCq850Xhq8y6u2S65C9md4FpyVMLKXMek2Vh5q/gzh
ww973osaB4g59cehw97KYeaXHg0wVBuWFWLl5GrkMAQbZGfHUCEpuQilekNMGIObHE52mP7pkgHl
jnSQ4ukv9cAznTLKK/G8i9P43Z2t6wmiE+rM2rzrhNhJokBTRHRIx8J4p7hQYEV/qofgxUKAjhRq
IzpQU2NdTitZhzgAsuxtjpO7NObDi8O7ziL+esJeCVseBg3oLn07sEzPDTpyKXiced09XphFP9e5
/++FUunWsBRhCTG+CAqmUB0t2Fb1tsLDmw/TXZooHOCPWkNycZIutvZh3imdc2h41rp7GtKSXF6c
CfZgHUDUUbtyrB1N1j//vrOPK/9nqNHaM3CmYaL5KicZNMetwQLQ63bahxpgKoJ34e2tRcNiu8jO
EUJtLPYCPWGs46yRA+nu4zpiaBbM+XUxeciwDvhnTyO5y72RX7up+BHA6+Yd45oq6M3OYaZ4av+j
M11yk1MhmDjTg5rUxiprtEtWly/yjf992gJ3zxKBjtfZ+fK0VaOsNYkyf6vPieVHUt2ViTN6COeB
SGYZToZpQ66tH7BJIiIdeKwo05+KC3Q3wDFLvu4U9RckSd+MAFPHdLTYVjXjP/cUzI3VZmqw2Hjt
G6urIpIizPuQw485mzdxIH//+8V+9Em/vFihfxiPFrsqrdvP67bmolRDNVhvQ7V8K00yWRsDq3ij
3Ha6OGRG+hhIjUBUYnWNYvvvi3/zw3JtNGSk0OvLwPp8baVsElKzBgaVMu3QWjwqvAPoQVfmEEE5
RD59YQ/23SunhcQbJzUH+9bHIeavQ4o1KPib0opXbss/kI9WahMBExrgG7YC/GhHjrV9ZsOAPnec
z3NGSu3ss6D/aTX+gzy9sG/69gkY5nKOBn+gf/2sROX0du0yBMHHqMVZWbAthY3O2j0n0XThgPsl
cOZjwAs6fQ7OT7IguOzn5+12mWiDoKi30lJfUrdbk0B+ZTCTYEz/PVv5HQAMUsDzZyePXsnL3skw
uOTM/M9RiomNqEAi2wWkX4pjXwecRg9srJVqm9YDQl1gVKu+63+n0c6kyecZYonizfR9Jcz7xM52
XZM82UnxC8RO6jt6Za96AqEBHXKSndS91KTrVz0SSyd7NrVmpVtucjD7wQvDUl3V00nMNaiPrL3B
ZGRvQakTJm0sRX4Fz5jCsuLw2v89sL8fZy4mXmHpmOi+jmyBWB5MR8RXJc17O2IhGwvtHo603/RX
Q0cwQDmgzTdl9Gaq3Q17gwcxMeSDkLjq+VxqVXHhlr5WNz4euysMU0eRYqMJ/PzuIZ8mVg0xjtNH
cte6w9Zym5sqAEmXli9DWwG/5SYFUKF/P4qvR7nlungrsUzjvqTAZHy+7oSbTNUsq9pms3vQq/K5
SvoLl/jmKIfDU2f/Q5lKJ3jk8yUIme6yYB6qrZoqZ6fUAFm0fQGQ2m79RhT7LuZzzvJLWT8f8r6v
U+df1/3quQ/dqBhZ2KptWKS/QpOQ/9Apn50+ANkwX7X9hFgD2tgqFtp1nHRvtbDOIJYt3AkxJ2cd
LR1MpfUQxde90Sw6/J51tSI6zHIIlZcGsQGdcltTk1olwRI8mSWg7rO9koc/Gzt5i0Mse6bZ4tkL
rjsrf0KpgusN4+V0m2qwdrURu1fOugalaWNG2YUz9PKpfn0AJqkOAq3xUp37olGZGq1QCfbgU1b4
RrPxNBjV2Uqi238Poe+G7t+X+TJ0U/DJQnR9taU0c5cXYIjL+H6cn8i1WcdjsRYTXr8B79eF1eK7
cfX3db8M3RLzD1G8/HhW398UFJ7GYN1PwDxksg+KcRM59YUH+u288bH+24vqgriMz0N5QKMTmVlD
ADOZ7brVHMoWLvjECdchRaoIO067xXVT96dQlD/GgSydFGI6GjMGVXj37+f+oTH6+n4FGxEVLYdl
8L8vdzPG8aBKBnhuwzDsgYkxR9nKcKqp8606ZwLlEeCflR4pGvR6axvhoOqwm54MfL/LzNamHH+h
DPyR0PhSPT8un79smsd/3+p3s8zfd/plZStpLUDFViuYlnTiyFifwkspSv+p1C4zGS5yHgTLp/Wh
d/m7wFnA2Rxnacttb1q7QoLpbcmG0dLqnLXFLe7Vu7YOdvChj8Zg/IksjjXTQCx2ygnDOVVJuJbg
cyCO5AT+Y1cdTd8wq3tyl++nhg+5jszzXJnPOWQqVqq35UOCiHyszZt/Pyyq7//9btkBaawEBmrB
j1//axeU0CsadeAW21xqP5lwni0FHIKOri3UrvK52gEcxXuJEW2uvdSaftJDwr1sUNipMLkZoqZu
oF9KqfqoEH8ZbtQgXRMIGLdGZNLn4VYCyBGpJMLGlDwsDHTXEZZ3zvQNgOHGvq5zQAB2qS+YkxvF
kMwBzbhyNA6jjjO8J/AM1/Xsbqx+YPNYEy1T9fDtI2P28mqT9ipH4L4JVpFJOUArqRSPtnwKGwzU
alJh2Kp7zwrKn0rX3BdJXfpDzb8NTWxEOjHNPXWTsR3VlWvgCEvNX1hMfqFWekv0Ym3owW7QKWu0
h6rWfloW6U5A3NWVtPFpF0xQiWnhZQQU0JV7O4Wk2isSK5qyKWvReiWciyi09oCZKCIBXhEJJS8s
4OCYT1lImESuOMekVdc9y4DfYK3ZWEHu21pxBMSs+0NAA94FAqR0+UvQkfTfLYxu7KOpNVirVvAk
qzIZdnml3syjPKmC6lyf7cd+2Ol9dS9Nl8+7ZnNkRn42QnuS2cayyL4P9CtDcba1zSPFSk9twNDh
vDbvoWWBeVjSY6vfDazOIjnrXXpOCvFqa3KjRj3vqttlSnRXDBEnCCbpVdz9yGdQN1rEDxgDKlx1
Eya1uQeSImF9Mg+BNOQHzhJKPv3gdJimSD6YYerUlbsXMb9mgHXyi7shK9+D2bhmUfCrWn+1LSX0
p6rfBJm0Hp0OJnDzpM2uvsrt6iWMC16nyJ/6ID0rqn1sB3I5bRMT7DDq0ODo+zahuTIr55zTXWgC
5TXsxSvOLhXSBQ7GkEFROt1Lyg+f1sU7ko2znlte3KRnMMscxVsv0X9klY1rngL5Ok/7l8rqgT8B
NW5sqADRb80EVeVEyVlTnP7CkvVFzPmxxXdUg8+HrhwJNeqXtXJ0yflvKtDFsemA26FDDF6iBSsL
4OcOSPSNmvcno3uiLnzvWMnNrzbN6dTwCV2YY5YLffmYIewR9mLrhLHyt58/5iApDDdXJ7ktNfyE
uW3De7WPZX0ra+sYdNEBRlFZYunvyoMcIYuOPy7cwTJdfL0DCikkmLHnXc7Tn++A1PJRSaJKbvXB
uo2c5Ce4lrNszQetr9YRDJk0xrMdy99DW1w4aZnfnOscnUREJItLhsZHJNxfM6xZRxnUUBpSJSk0
/phyfKbIBPe7V2/UbnwJDflewsmp9eY9juHOVe4xExTBml+TmuZ4ZT3zRW/adCvISFtnkdXTRxpA
LJnh3dSL90TN8HSD/i2tXF9RyiDnV3vM9OpKm3TXt7Lu3VHkvTpnxjEQxh0EqPpgNgK6bSJ8XYRX
i75ppSnWnoG0jaGnB3qwbns5bavEPBnKlG+shCboUhW98Ga+ezpLforBIkpb6+Oc+tfTgTudTq4b
yi321atJQsYhYqM3LIrETflTVPWP3KrudYte4DT/gFR3UEJZraJ87cpjPBoxGQvRa8ZDu3CS+O7G
YPFxDqc+oGoffrG/bswcKsNuO7vc5jpJ4QtgUXbnZCDHF7pTaEwXHsQ3+2dHkP7PkYWnQev58wg1
Gim7oRzLrRI6+1nL1nUlNsQrXmrzLfu0r18CSypnfxLRsAYs3+pfP1YbuWCaarQ9qpEjz4mPpZY+
pklyn6bKIW/Cxxn7e2dYBbhl85TXe7vWj2Z6cYX/7osUy/6J/CwSdxbF8N/3UaRJhrFULbeyhrQZ
4Nytx/omNg9Wk99MUXEzlRPsP2IYiqS/UCz/rtDlcFBZBM2AJsVXDXHq1A6NAa3cJg323ygcj7oo
z5WVr3tNuy7NZmW42XuhwL0KhgsX/+YEs2jcMU8tCov/VE870OjliJd2m1kClEqXwqoCMGmIo7TL
o2La90Yl7pNI/XnhS/vuiaOYWKCqms0u/ssIswb6L4qpya0dJpju1ac4C9ZJF2HkNbZmSZqCrLS1
NS1JNmn6/O+rf7ehoxu4EGUdnTaF+qXUAw06b6wiklt3sJ4ogolVLKdryp83RN6olIytV2Qdj6K5
d8Mfod7tGtlvrJl8RItO3qjgBFa620mOaIfst0aoqVdlDclERvZEpEO2Hqv5xhUkXhs7Gbn6pjFc
6uSata+kToxi37zYJhsyM6qIwbFfIyruKwpMRO0kAZ5AHR2l9pyPBTuT37Ken8bA3S2xB0ba/9Ka
+t5OrVc3bV+kCgyqdab3e91WmJyujZRUhXiJXpF5Uvr+7LKTAG6XEF8BrVFJCXTuHkPb3KuqL8dt
C1YWZ3MpPbrDFt09bqgYCb/suue+DX6DglnHkyCbGWvwv9+C8c3gW6p96Gaovuj2R1r8X1+/lZlC
umPApGZDLk+z9qmpTGUDA5AECgdgo8wkEKJ8A1RnWw617svM2idyiWVQmpeWgh12WOeoyhbyYK3s
rZYUd021Xskl3c5KW550Orlhy3qiEgW4igb3OrbqnbARS9ry1yiXrazUW+Ikyl1svoZTCb6+hzRI
NGM2OWDtGBK4cb3Oru0Lc/p3px0YxbrjGFQ8DbQ9n2edNrTiKK0lRKo4f+1i/UDOALFJ9SOdp9RH
XHMeq/isApaUTqpSAxN3Ug2uoprernHWazF5TZ4rF27rm46KhpYEwYwr8EhwGvt8W1k2Wno9W8xH
uc2OtzHO3chAD9ieT8BLvVAzX6shLDzNyqOVzmgscJN5Dg2iNYTG9zk1TlZePvUDHe3pIeK3z2Nz
n5j4bx0Bga7jUaqps9Wb4WVWzezQ9+2LJigVjE/VAm03yQ/x/z3YvilgLLs9wxBUeOEdfJ1w0PCE
oMPNgupuuwXVpABPLKHHI2dModtt0iF5FhkO/J5nrmWcoqOe0YTY5LnNjKfYzGePosKFh/3N5K9p
JrtQl6eNjufrylN2ompdZwBKSJ0t04OtFrOh0Cwmlkhj8Kv7sEQoMMGRJBznwjNZltdPy6+BS14l
aGbRd7H6LnWmvz5AtFyRZfVxuXUOWUcIejOBvFAPA1kEGnEMc0uSSmVd5Zbx2C6FAWe40FT6TyHr
yw18WXcrio5Rrmbltk67Q6wpAG0J0x2Z/HHVi8gieeNSFsF/tjafL/m1k+n0ehbZVcoG2O1PCWqm
tGDBJTzqwrP9z+S2XEcj7YVVhulNfDlmhGouOgNR77YNqr1jMmWN8Ic1tTtYyrjOTeE7wfjsDNZD
0uITjBMQPuaOpEA/qbYu5EsCeh8tQLuFcteb+cuF2/v2yZO2ibkK/SKr8OdXr89ORx50ws4rUw6O
Iq6aGlZmzc43glkWLFxxZd277s1cE0mb7JgK/JosvAm6XJSWG7O5gkC5cZvXCzf27fthD6aTCM4R
5UOs9NeYlFlPBtUQltsKZ0rRGbeytTdzLPxorPYmlhVZH6aCVOEmfqjaao8L+qVsbkeRPtZURC/c
zfKW/vOF/HU3Xx5ToigxVADuJoyRDrhshMV4ooC+joJDOQk4SsYjlYIbZIsHSY0iistdFcttdcHw
/e1ogkGOJIzWFL3uz68rLOxxHlK3QMT0Gk1QWhvCorV1GZ4zTa4cha42god///DLz/afn/2vaxqf
r9lqRW4PvV1sKxdsh6OvRA/7zNJJu75kmr10qS8fS6AGFbUrp9g2KgGIA2eBoEVrc6dfbIAt2t9v
fipSclndNBMWzeefyjA7WQlEMNt5ZPUawVQn9Yj7CHlr9cuItWuznE8BaxDUiyS6UvLqLa6mY0qg
ZRcIql75i9qHv0fb2hjzC5trz07CB6Wfjk1L0Pa/X8EXagNVk2UWWYonTCOQ2J0va3FOypCF6LDY
IiTZjbrcjrO9V1LitRv1uEwiQ2V5vYCyq2xt1PUyCtZTxvGZxDTZFh+fbUY2XVL0z2HnGXxTk4WS
bOarz4YoWZFzuFGCYG10FNq67sKq++0s89ftfxm29pD2nZ4zhIRF75Byc+OJVDv2fbGDlbAO2/n/
5zthxjWBFDJ/fW2jJxNtuCwJyOzHibnokSXhT3XQkK5pXKEQ9nP6A2WabP79nr6Yvv/vPdE2pmEI
ux5PyudR1aDVQtPFDwq0qFkJkZMt5WthdzUHS2Bk6WfLdtv6QYHbi7tof+HynJj/O6zpADhs3NhL
ahypP99Az1GkUBL20mOTlytHRyBYlNejQmW8hUu5apAdIH7UtkCzierjL72t70jn92Vl7QCuPijG
fdDX8Qbq4rMmLQcXF8VhqRlHRODmIvCefUUjbVOr9oPQr9vKudZhLqkp1Ft+C/jjjHZQPtHl7Ix9
b0ePShZCubbg4VblLlWtTUlMn7fIiNrpvkjttWpkxaY09INm1ddoPR6jaGRFIs3LSM6y07d2ax5j
I7gt8weqUwxXSVpjlcfrsMtOTpCSIpqaBw7tFHlrvs46fjBzlHyRjM65qf7Kdf1pjMpoq2smZ7bQ
2ItRfZXELlEH3k4lSXRG5+xV2ZzxuDwFpHTuCba8n5DQraVKmt4wjd5gG8Y2HE9ZUkyntIlO89DK
YxRmq67LogNP/HcNZdcNI+Co5bxSJiPeZZ1QT9k8/hFbTSenTLGi2766zawUpFn1xxatu2EolN4U
19tIyd6chfGrWSTomghR62JoEPigsO/NdRHkv+wUYrTC8dMey2RT18aNjEzHN7L6tRo1MFqRUXld
5RysugUSrinXuVI+x8E4ewWxqk5D+1mMGuxtErbLYOF0P1eD+Yrc+d7QwmxXGcnLOA4ecgbNa9iT
Qs1t3mf2wBChFWi1mksYVmYSLsAvekhCXSi96zaBLzh27p+2W3JE72zFWXfpcrAdQSWIbiwJvzPX
fSmQiJax5bfBuOvmcUnnfG21p6Divts02xItwhzruOc4oJMaz4RXSRLEmgzpD2PgtRg8BBzvgTKO
p8ZQX92cnEh2LcVkHjql/CPT4Nz2ya8sqF6VnTb1N3Wr+HEpftpx/BINDxFF9JVVcDnCz2i52JC3
Uhvkt7bv7JSxwmXNhr9gtXxIhPUQl/wDcYwrpWjvYyU4W3Fu+lL2L5qkit3FNSnbHTrEKbUOqqIi
xqSJuARDKZJ35AaIhQyDgNXWTOlIThTqUzpz+QxgiF4dO+yBun1oRndTZd6nwVUrVASboQYc09X2
46A25Be35kHl7IqsjTDb9iat0zf2lQnpbYyXKkcwofaAtrP4JbC0K7WJkbbVje+SdlYoDa2klq8l
Im81QqunOtGbXJS3PRBepTKvRU7nFt9mMdQ+/2ysLHo1xO0Z910QpUQArw2MWStaznTtlQJkWVKv
ZDo8tUV3M2kTUYbpQxGrYm3PhTeNDP/BbbC95tmwr0gqLlvnfiCusDC0+8kUL+6560H81gwo0kG9
pETXP9jW9SCLt8Lm3KXYwatLbmzrpG9FUR5ERSjpxKHEn4vmsRTGtrXeuozEHWrDIM0XJMVw+tDr
GAGtq7DgBNXhhQyK9C2qiUmtluRFrR1+IJpDRlflmifq2z78IZGmrsJq3Fmhc6Ba9Rg3d2abIr22
HS8qJvTMGUNgzNN7xe23okUTxDHlzE6AbluWdV6dRtel5hyIrCY6Ty1ORow9NiTgUJ/U0SuC7qYj
hk/koUcfM6GOoPrM4juZTwxLhBhObjibOYPz0icE6qrhdKrAnMCOD6gC0aZVHXvTaKayGuobPTFb
r38wdqKrSEztmmMIJtlOr7o8+5WNA2HvTl5RLN3ONUlxKJ21jZ0RtAIvF6Wkz1FUIzKPZOP0qhz4
iDW3v1ETXayGUjkPFkOo+jP22omvr1iNS1Qx7qP+fycPPUxJMN6LIJx8dZbP/P+zwvRJ3iA6pnA0
Xims77SYudioX0AoCu2VjtW1mOB0m5L4/kB7MtoxPQ0ucdvqQ+k02Uayrbdd8Va7zl3OcZA9gsEM
M/FicDvYMeryVLhses21jdbC1xsn9yUyqlXT9DcyBgOcTvFulPq8bm24HTGIU0VzV12UvqR2xFnS
qvtN38y+JIzrMDnuVZ/GtPuWWWYcTay5JaGqjEXayrSmonhLpO5jA8HGdzSdtW0JK2yt0EP8r1QJ
ocAlv6+S5XG2u2knh/Eca7mnG9PA156+hWFo+UlDxKQWDtsh10r+cLPzlc7U0RLn9Vovq4QRyi6z
bDVc0Y2rHpTYHFYYhEiyys2IoziclylPlfWCsWHeCJ3rzq2C1TDzgQf0FkGAR/riQak2gjKplyXQ
3Ctj0ClJJieNVeXgBIaXVNP7rNXDtsnptuaTNe8cnW5na9i/ayVj+bH5sqhQUfbsn5LA/Fkq2TME
VLw1FvbsfKApozfrluEX8vyisHjLw+5RCn5Hxlyk53x8hvxju74zLsYBdbwuCdA03PEEYU2smrB+
lIGKKq6IM9+ZCJ5szOVzAwYuTmnS3DTadErK5EpPkc9pxa1rAUUPXKarWrdXajmdbLJa1oIITgdD
1oqMIXzu4w5tcYwSiRDzjrhfFytqQcmagvGdkppPknLaLjGiddrLP6rLitRrTMhat5Za13nkEe4z
Fqc+0G/jjkEeslZ6kRm/2wrN6ciQzDBlwEIH3aZs019I2oknng1toxnJSfSmBlU8zXaIiVeDVJLd
4Go/R2N0jnFLrqb7RshMhEbfVdZNQ3x45zbTls7za2+PvTdkde/DrDRIp56P6NWnKzE5LI4qNTGH
hEedZa+v69skajdGgs0vy7kZJ7WvBv6j1E4fJ1ysnlY7f6I83htGxLZnWOEVW1bYNVGkfmE9lY5y
Iwby7pxqWrUTF051wRdFobE21Je8ALpiIjj0bZFei4pPosvkrdokUOvht3vz0DzXbf3UmvkO2P1V
H+RPSsws0pT5URuah7Bhc5XC3ZymwM8Ga5fnBI1acx+DIlNiz7WTB7sr3wc+Fk+1pvqqp8+wJTy4
ZI2P18XMxEr7/ypQsivbytXD3B0JyJ4OtWOSdVsqnlW4f0QWeQ4vAgsAuVwt7ex66h+iMHcRQW1x
f7FQm7nYqNm40tgKL1Iz0zMLiZTSIHPVjsp3Nx/vszkgyXrKYwJGg7Mp8x07dMOLSk14aTduGliZ
2xjz2Lq25dWsLcuIWHBqc/0nZ1/vDUbr+OO7Ldv2jPUF0UaQpjsz5ruzq+yAy2GOeNddvFcmFjFb
I+FPaTpPzNlLLd9IfFe8ICa5VNfHo5aRtbmUIMs+uzEdfJTMuT/0gQwFKVOOaWFztJyqWbsRW+tI
79lliFsRk6SVztlvtyKfiGX63bKKftOpx5a1zZfhdGMlDV+nnQFvwDNKwzL2TDF2h8BK3sfGHLxA
fbekiDBc56dWxdKN1EPFHLifu5iGAA3GJJMa6d6iQ8Pi+n3y0SsACkdYqUGRhm1Xd6Yk34ms9WYE
Vqu5yDR/dB9tvjkEB/2hTEZ5jnN0EnNTc8lM3nSQpHYOG952Tl0mr+IYoxpZuWlxEgvvqrHfDTe4
l32Eei75rQ6NII+cklQYjRNqlYNbp4ch7w+6NbirMFQeaQknmDUQQaHW/RPGN/VONW9k/67Yt0Fy
zFN/nn1SgBHW6t1qLG8q+VAEzxNzqvHb4LMMSBc2yqfJvc6H+1C8zmmzsiEFJPJNH+uVTU5DRzle
jnDYMCuFCZ2a4SeBwniQhDH6xYzbcrbXWpifnK7YT0VLum+0DwXoUXWfNM0JS5Vv0NQoGufIKn8e
P7LHtUPp2sdGJxZ+LK5HILizvM709iACZR/F6TYT3R5L6XWYMdW19Jjp/Y63Szp12EabxEwoJeon
zYhOWqbtmqS8UjRlazDYaKFSYdf3mnLTQdWdunhrc+riPO7Hqn3I9GlfkKOcEM+tucemnA5L1HKf
vrOcrpgyNmZt+worqtMO7ArHtRmnG1mUvmLN65pwIjMgzshIdmzo6PyL+7jHElm04BxDr4jbXeCQ
SWgQUgxbz202umbt0im6CsLmoXXhwlbvSh9gpzCuQyu8b/v5pJUuJ7/AM2yoNXN2MKvoPrWTs63m
y7GHQIEBEjS9ydw6udN0R9HuqtWZvZR88GbSqQ2STbpa/+227Uvh9vdsbU5462TfnIwo2OdRhvQk
9SAQ35miOtL920Smfo6t0pPhvuUjI6PptreanWNwIhbOXWpUp0S3fhRtvrcdeQjN4GWu8x8ZH6uW
h4+KYzyrGAX1x7w5pQaFUvT65TQegkjZZayZga4+4Vw4qOrwQPPeZuIx126yz2b73Q3UfW0Z2yqd
b4NS2bVNx6xpreBaMBs5XupQrqGaGMT6m1QdXyaESurOeXKhu8fhaeqi40yWBtUeljK4CPb1WHLc
HggDV5SNkY+rZHa2aWR4gSnXfY64nhz2irlwFEgRM/tY5ZR4W0L5bZsGfEF8M3GHdr9WXeKtLebM
KvNU84+lH0o4yrSu9zQB6ZgkO7Kpt1rN72L3abbmxjWVR7UjS1+uUVMj2lhcKEzWjrEeNB0BR3VM
JWuvmxX3kWPe9NI+z/m6oqnfRcp+GCRyIHuTZfMBu78/TtOD6VLmHbeBK9d5p650G40KFq3AnlaO
eA2rYquOIw54aG2dvm6UdB/hfGvRnKQErAZgOwxb8QtKMjSEfEvhJofQM3vBNEqOOotGVoZLQtcm
cJp9y4JQU74zI4WNo+/GxUarSU3RkoPAAa4bxT4p9SMRLliNDi706oZwHerk28Au7gzDfpg5WdeW
ux8aZedMXJHdWBuGrHYoVM1kPWAyNIpsV8TTtZBsJVls6c6S862p64YY8JBZLGCNrEhxnuJ2L9Ju
J+rEk1qxsxpjM2FGlBOVDwBxXX/oXAAgredgkghomjjKL3X+0+WUADhUIAb26sEiprpdJwATXBuG
+qj7KLD8YWIlrfWdSCrwCslavXKi5Rir+Aapd9Tetzl6AILh50Ndc7AxJahFgV1Q8fGbER7/FrE5
SLkuD3odY2knL2PTKpxr5Usz2D6t2/XcglCJYXcJ54Y/ZaMb3XYMdF8kia8M+VVivjR87AEvPVZ1
ttjhzrYNz6FQkQbzuuSOoKwr0SnKBo8T+0oPXyZH83N7ZzdiW8thI9k+B0ZAepTi5VrmlfpdtrBo
ukbZO7G9nvT8KeiDbRdAPWzpQfawaLKJTnDLC2HeiIqVmVqe7iie4oyrDJZ4xwZ1roxNCp4mCQXt
VVJjFhAiGezJg1WGG0I5k/nQY39ShLoGQR6gsG+LbQIwUpt58nHqF5C1FLtaBbm+VgIqR5P+CwHI
unC6dZ1XPDN7i+jlJc/rG3WTTBRC1TMTDTUfspNyoC64VLtC3/MHY+ZPfaxQbHfIKSgbDmps0SI0
E2G+Re5txNwJkaEFYJVG1Xx8O37nFkcHCbrLtSSLnlKJ1TSmkNBbtoYNR24N0me5cZRs0zEo5srH
/wBZQ/dMFFu53wVvk9Eu44HljroezsxgutOKX86oEfjg9yG2ukDBCn3sDZdbdX31wz5+hw8z46ja
k02f/s67aPM/7J1HcxvJtue/yovZV0d5EzEzC3iAEEiQlARqUyFIYnlflWU+/fyS6rkSIV4i+r7t
W7RaokFWZqU5ec7fRKO1qXMCIlRsAiNZqFGGQEy5SDLkNx0uoHQNRNosD3tAouaigiqcJuWSWbBW
8SqAHrN0AIJOZrsIjGilV9jZDOaubJRloWI5OtT3aYNvjhAmiGZ1EWaQbQGtJVW0T4LpGFX6Wkd7
ojPF2kqiRy2bNoaubVubW0M5PE2ufYsp0DZqi1nZ4wcQNysFqGtjEtpGIOTUdaWpK1XFNxf1MbJ6
XAbipd9G61pzZv3oUknMFxqKUoL+2cW0x1JgYxvYOUDvdqplN2ErATQ2NRMCKyjOno+QrSKjzL0m
lLmJfnznJdCkMVCQEFfAl36yn6pgmY9Y6ThYsYQrMfY71f8xuN09s5PIwl1hE4mTR7kkVFxkPUsT
6wzhWMuAfX2Je8lSEfbRUp6gcOy0LN6UuoMD44RaVXSTUQEJOvZ7U7Kqx3knYHAo0QJdoJhMxlSt
dJx/Yj3Zibp46AduXUmiAhRP59PoPqcOCeN4OJBEvqnwMdCwZMiUYWOYETDXL2XoHpKuX4RAtQPf
38Zqjj6Yu/IjUH2YS6U4J00wk/UN8hVLr08/VGp4U076DXecu7jRtq6bbUT7nFGwL0V2qyTWkUB3
G5GOFiJalvjZeV2+QVqoTcuVT4yRONVNmozbMlYP9re46g8qwxZwFvYl1dShXvlOeMslW/UGgqVx
Fd4iYzDzxTIOPoCOOjdV/zi1w7yF+pI3/bozU5TCcEJAp6pOTdCHYu5zUmmxtB+5V7DE6bnRd12z
FlhY6W2xattyFUOuMor+EI/c2+O+u2/qsl41fV3ufv1RJ2q5c9XkQWhFtYKq0+wiL6RMIf/2659h
mA0k8v/dt1++cfErLx8z5tPfHzjqag8K41//fvn2r9+78u2XH3SgIxfmaG9JkIkbL0j6m5e//frj
4mslziRcx+RPA5mjGBXXE961///3zKknS/fr3//2cy5+xNQn3EiIzy6+/ltzFx/1s6WXL778TpRW
6nYE1vPrSy9/+/lz5MHbImgpPKecdna4r0zrE77w3dpKMZbTu/rYGDA0qxK/idJvf4yKeNRRO79S
9HujAg5jzFQdncQK58IFLMhUwwpJDkrzvWVvXU3MgwQtFsX657U5ilUqygjgoA3jEuYTxpGaNwXb
gGi6HcoHBCGsIbw9uPuNQ7OytGtCI39icCSGDI42sAOJ95Sirb/jTczC7uPWock+6Fbe0M9832XX
KijMVOuwseflZK+Ent25nM296O+jwt07ybCsxXkyxuWVqtkbNbPfH+eSZl1ktc9dhYEG6nVTVkD1
KqgbSX5o/XLb6Q75HQlNJVElKBe4oAXLaxrHbxRIXz3CRX23UQalzvqQEemrW8O/DeMnd+JwZ7eq
dEgLQ7t7v9NvVNppkEIysFsXOrcEGv8GrxgmKxnKHECDghhf2vpLn+Iv6eo57IEr4J43m9I0ZHjA
U7vALV83FejkVKaYvlXYVau+BbTU2IRNgk3jNdeKt2eWdBaRBGpdvSRzmuC01danTs5VlxxeSDWw
TedwjBbQ97cGTuZtlS07hVpYjvOUme2rEAvmIB0pzjgPqaivQJvfWsRw0/71QBeIhs4szV4dAGxU
EaYTqQ2yp1khLHP//ut8QaRfgDSoPoOfhuQImVW/wNGmSJTYEbXftUjwGPYinGQKK+aWj5etQ1QD
dmXmQrxx9eI0ZQe9yklG+tdWkpymF08hJdoM5NDQzUZf+fWr1hzFzvwRJGMg/H0doVTk4o/mPtXc
NYaq3SUIVI1INgVmv8m9+FrzbyxkF+krKRAHlo6heN28imKGju5osfbrbAkCf2aruGvY6efY6ldO
Pn2KOqbfVIPnCx3IDY1LuGI710j8b4B0aB1ihYs/A48jH/O3tZVzo8NuvmDL0COP1Bm5q6ryvuIG
to+7/KGzpGPpdErV8G+L3Z++snc/R/p3hbg/CZGG6sJYABikw21RvYuddSwb7J1qpnk6pMvOate6
gk1UEOIHjTRoQOiDKTs0MyO1Nk0iEd49srCJSzVY5vrEWD5MU8v9kMRkZsZ3XW7CsspB0WZJPPPx
anp/3srpfzlhfj0vFuyvh6pUcg4lh6FyGncrIee+a17Bbr2x/UgcCLMCzyGoRxeTAqfYKkU3BUuM
sb3JbbI6B0MxFxb1w/f7IrfMP/oiaYEaaGYkwC+WemZ7dej3nGpuUlNRREMqMY8FVfCqCW64rV4B
e7zZHGKANthh1DguIUETd9Ua6z6GDru6If0wFvkCwzXyAQFoxve79sYYovMPYwuCgAlY/2ILr6N0
GvWQLbyYuIRMPtmqdGZ1P2rLPL7f0hsTAuNqzlQPyQ2oJxctDWk+qSULYz1ECCNkFDH11n3877Uh
e/vb+gz0AUUuj7MvhhmXUtuCYnZlK5KPeTEX6AZnK05XOpHVxRYA4YvLhlDydeupn3AD/i5KcxOq
ozp7vytvvhgAP5KlhGiFdzFcgjLvoNq0kzvTJ5HFZyKlg9T3Q0jkP+rSr6YuRs0xA1FZJSdZmbrK
bErEonfdxyoL/vmWwJD9akfO+9/ejtKPxuAgnb9WTeuoOsYR2+VrkMY3Z5mFBpyBho1n6RfD1o12
bXu+jH4cf9n5+gZu5n/yZmD1YTdC3hSq4+tulO7oAjiiG1U/kRofF35urbTxG/mJzftz4I3jBtA2
fCGELS26dLGHqsLDIMwj5imm9Dkc8VuCwG2GN6h0Zo79UDXZfvKukTbenHgOcGaDkEP7A9as1fjQ
MR9yNIjKh2oCuiDJWUa6jIW4wk16qykoWVgrMCnIBVzsq2OqI8KT2Ey8yTt4CnmvQAPhiLpTXNhX
wrU34nBPXksQXXQQ/nEu123fppaHU9i6Tz9lnXYzc4N7ZwrukuAKmfytDQJfE04JS3Jh/7hzaHVh
B5aQAMVsnw/Kt4JUT+ZEV/hVbzUDuwnxW1iuvKuLuUHlL3MDyoxrw0FdsRjmVR3MbaO+Rl94aw6y
B2mwEgm+INW+nu1VjhlUntNO00gKDtly2rL9hyLtDzBDkAhLbwI1WvlUBOymIrtr/yALJUxjrXfZ
xq0grGvOTW+JBTooV5biC3/hcjf2cIh5gYMi+nuxpUxNO7l+ymTtKJTg9WkH5VJBWdMprZVCJhrE
JhKPFmg5xPMDZNSapwTIixJbYE0AxaXzpHVnJq7pk+6tk6JccGfcdbE5G4xgl5O6UpxkUwOBkQl8
1yxX76/wP9khUBF/78BFDNOEjeU2Ut4qEFBVCGypw+trU/8+GBCFMGzUzXpp6vWVY1+Oyx/jhu0v
9ilwbCEnvn6rip51dlGx8ozQnbkTGWTkNRQAFEPx7IDOfr+Xb81V77fWLg6YbETcqYxpzex0ljZ0
2s7B+vPh/Vbe7pNBqYIgGQL0xUzNw6TFR5mhHCwMMlGPGtRwHZh7dB3mhe1cmXpv7V0IcvyrtYv9
RIBwi8uC1izreQS64Bjj2lI+hfqVXr09djB4dEkdRWbm9ZvyBTW6rCRJ6mIErORH1SvQZqj+o978
auViHaViUhvH1nNQtE8wIHGlEQhtWkvN/G9252K+l9D9xWjQkAAy7WbfUv3JqvQr8+3NmQDBzSBZ
qMLtvLgrcWi7gj1eBjTNWumfDRtVG4V6t4YBWuVd2fDfnAm/WrvUYoI8EnVNT2uBieFl4AFiRHvV
1Znl7pXX9HbHiAdg9ZANuJwMdqWWGKGNbHfGUxeisfE5/CTXUuZeoy6+Oe1k5PF3SxcTAnVMVxWg
Ftajoy+ifucW3QL48ZX+vDl0CIgST3MoI8DyenI3uRH5ecdsaIujPF/QQlka1aewyf6jhkwoFhp/
/MGCDszRyW2H0z8N+kVZuCSnARtg/2tmV64gf74itJ01cgSS9gns5mJnbWIudKg75GtfcVZSk7tB
W7yFKukvaif/xwEijaE+hkmb8SKQ+Xr8hF6GWqezscrGwH99Emm5DrXwoOAwnxl7vbnJESx+f5/9
c2rQKOlrW1UtHSmLix0pmbwUQhT82yKZlqrzGbXeQ9b0V9bwG3kvmrE4nWyVGJir1uu+eRqIZifj
lTmzwWqXWQFgEAHq6Iu6B7/ke3iqI0FFzdRJmysp1Dd7SJoAoQhVZW7qr5uu0BSzgopl1ipSHhTu
PGy9rB+W/8FA2jQCOdOFyXKxF/ZmoQQBgKJ14IMWpIw7UdlUUFd+v5k3R9JCisQzSByhoHoxkkmi
+54vUg57vQWZRulageI+3Rf1h9xYqyJcTOTNnGf1c1H98y5qlAPYqqhDwM69aDrWizQJ4zEjGEZa
vFD2vGmEjfMrW/BLEvR1PAMjBpiHaXEmw3eUb/S3q6U6mUoTJW62roJMBfiH67AoASIMxa2igquB
/PTBnKZyQzJeIEtERsyMmnBWlJAd9FgHvw6PvI2mb5EBRz9xbw2v/Zw2jEtjXqMw/bnr8bBEnh6Q
cVQaL+syQS4wWPTMbN3F+r15NK1yQRHqTvejK3ceObqXowJdSAedYkrO0sX2ClohNVLHyJCkhpLi
WnQ4UqwrJ/qfFwQNTxaD/0ykFggnXw9968ZQk9opW+veyCr9PFYWWKQvmQoKe6ywjimXuZmf35/T
8kMvevaq0YuekW4BIgtwjDs4gvloHxhWD+oZIBLXEK+KFnXRPL3f5BsbO5xC1irzGf3+S8UUcKqq
LmxBk2U9xy5k7VvTOswBDGCfE0/Ntf1PhquXXdRNzhEbfRayJhfh7Og1YV+rWbbup2zWaM4KzNRM
Re7bmqolpNW5gz/DOG660UFo+tq9763e/t76xRbY2WUykXdEJd3o52UEt0QMywgYUgBFKMnsn/vE
/xjnPI7lj//zv74VXd7W4z3o1CJ/ZYQjeb7/3kHzjkRrW/zXffSt+OO3/vbPsS1McjSWn00IwP8k
L/Bv/xzb+YvaL/VlQ2Y8kOairV8GOvyoBdmciUxqyWWB/e2gqTkY6JC7oL5BoY08mvNPDHSYqhfz
mJyB6ZC8okJo4AtzWTnKIxEIIDfZ0q2cWTzioenYi7GA+i2NSapqS5FiaxXlQ9IVS6cGdx6Ot3ST
K6lJJStY5TpOvmm5IX29bUj3A6GJf9h4OkBFy8bxRvchLdtwHgnn9LLZ+tBphOh2Y2EvNHVY4g+x
tB2K7DA0tAqJv1oFxr7qmnIfqiYRYbioAJMlxR1xI94KJkok2bwyRzBuzpbkwqaMQQtVoAKnfAMd
ZxWkKfBkFPDs4g4/xb1NStbXhht/FHOZLethYo5tt2gByaBIse7z4i7UvTuz9++SqL9tpw926+6H
DjsGUGdKkN4J197miQ8sBbh426w0Ag7TAuxFiTiluhRON7KA0nXD2jvaHWquGaIG8Uptk3ky2Qjg
3dUpJ5sC1D5FlL7c9KJ4GMb4q6ITh44dQMl0nw3g+sAf8/L3edYtXaNfoURwa+ICMhyAli/z3tjk
AboJBQBEaO6/zd67n7vX71WsP5RHkEAiBKe24ZIJfiPkKU0t8rUoW47R1uJV6oBfJisEmG+sBsNe
+mWwsADVN/yIF8DQKpJ5U97rajMXPDua4CtVw9mRH0/xTXBDTvTqu+4efQ0T5rGZRzW/4GI7Af6v
5MqXV/iWT83i/X5cHj+uhXwB+AZK35osBlyEwFMfKm025sGSRGmyCFwLjkl60J38yxDY+x4WyZSg
a/R+o5dhw2Wjcsv+LcbpkNGLSHYFy6ot7zvzNIDIh84BWjbzHt9v6o+0lGyLHqqQ0tkLCB5et9V2
kNzCNgKfppLSw/Rl4fdbT08W0pyqshCXTJX4uSpPtq6c32/7D/4+bXOX4YKLDQHJ70vDIxs1/GIq
MwX5DGU3ZVD11F1SLFsVrOEUyMV3g28RkG7zBrTZOvGNnYUcm8AToW60ZefFt3WA0ZNSPWb6uai6
fRgdI6XeZ+5w9/6z/oFKeHlWuF02eAs0ti6rnHYhNK+MIwUuZrEfKLZykBNt6cfJch9DREIhUD2w
KYE6dKkUeidtdL9V7U1be4/qkFwZurcfR8ZiVOopTV0KjUVwl5op9/1FBVXVMB2p6RydQ1SmipHK
pRqR6OtQqHRu/aBbpGn23JTwe4Nsb3Xxs7Cv1RKo6F6Gh4wQQgzS08zQ+LZ7EakZZMCxD/CjZYS4
VVB9Ki1EazMbybPA+tzqH007fs6K7rGwVhMarHA5/Gie2NYxCCF0RLKY7zPPCiNe9ObnqfxQxMkn
04ifjSjdI+wUz4JMendP7mPjmkfEZqAvIKbaAADozfRHHwM69s1dq6XnMLYetcA5ui2yraV1Lgyg
fgBFIuuIcg/s7jM6KYe6+5IL5ZPamAcDQS2oC8dhkQkecUyNWRFWZ8toFoOhfdBbbWWF+QHXj33t
pOdcCZ8RUN16WvWUSjR8pHkAyWrcoo0HPAG+A/+H2waQumrqkzUVGDAax8mADJpP0YNHX5PIPiS+
/dKXogYSWQBi6HpuCU7wsbOPw5DucVlErREyFsDEmzq3DmFqHyRUNunSQ2cmz/LR+xZLaNkzWOE3
A55aHts/Gnx2B8wv0783vQfjRTtawP60nHMu5PUUFUJOmOoUzsFprHU6ZmdRABiwKuJcK/Wf+kn/
oHgNvNXGwDzWx3KYZ3OrBAitjQjpWOgIiThbt64+uxhajGonmQj5fEqsRzv2jm0YnpWxPfmhMy0Z
iVkcd97crAt3ETXMCqCgQPMy6IrFKm5YUGOPVj6s2A9aEnwv8C3rNUgsgFRz3VmblQujlmIl3LPt
QFG+y6wbvaxuIYx60nVonbQAlfVp04r2S+klD/4U7J22nKsKNOxujObVRDZB7YHRj0rwRS2raR6Z
aOUWI+q/AgMasL3+FJeLsf2qFK2OU4N9gISZcdLbT6qfwwBL1G03eO7PZ3X1ASp8tW5bKTHaIvrE
3ZgC0FNgWjsqnvHcSoQBqBRvswpMGHZIZhh81P0C2d4qO0ubt0FQ66V8ZFTObZM+Z4iozUa9hjOs
aYtCKY4K9KOxgtAU8x2uqcYsqtu5UnRbgDoHnaUBtSWelYPXzJKQukuA/AqqEPE8HMsZoqH6zFRs
ZQn5Mo9yOLcqVAiI8zPsjPae028HxRlmEzXaMsleVkXffxvq+jufOCsK1ovTnEjmIvhheI8YNxGd
jPdRKd9gMXjzIbC+oGYDGAeuBE8Eh2IPMNCdOWbC4Ot8ONTB5w6zlTR2MHNLx0Ui6ItihOduuPf8
5kRhXVmaIb02m4mPlBNRxaGsVJDwHaDxQ2sp+oXh7RAq/doa1VMRBRhzNcqPaXgIFC1ZOg1boNxr
RyK5PkjPoxk8Z54FWh2UNaCmO7nGqjx9hk9wIJbepn127i0UPkojxPDHZBI43/2CBVeNNtxhVIsV
FaVjP9/LZxxzVpkhEFHT8i9mnq5qbfxhxbjyac6jCL1DAxt25hLLsXWoFZ+rMBJVrK1zxd8SsOHd
feeF7Ym4j5mMBV/vDU+FC7v/5afbIvpoBuD3ipjHYosL02fqqR8Ux723crysxhba4MujUbc9G8K4
nbT2xg/8AW0HBPHcztlPaXeSe4qf8dWxEgun1RJUFw6TaRyrKn2W+CUZ8+qhs30ZcJHC61Tqfutk
BeYgCNJwwcw7fJOU/lgM01cjizk2cqgm5Qoy26PVWWthOVvVxsJEyc+Kl4ESHz+qE69PhtR+aW8H
n3dmZM4dUqOJn+2SAEql3OrVOHn2kF3qalthNLV22ULuhL12HzjZvFMZDTceKwgk20Gr7mK9/6Z6
kDxynAxYtirZM0LpMpjEfNTdR/liCsPZD/GBmyqvUvdYsRBAPCc6lkW9G8A8SYFrreGB5ARWrQhI
psZhgmVYMrrRvNB4YUi3nSIYGWXYojxtRc+a1Tx4dfuhQPcxVKdP8lQ1OG3iND9UinnE5nw5uDYn
j5Ii75xxBkWevotjD0pkcNt4EXr1nnasYJw0sXYrfPMQCUZBiSsDwjkF4zY7R6b/ODnB88SZhhZW
7sQ3aledfACsVFetIwK8S0PLl8AA16OAipnokILqR09PH3OzPqUxnQ7qZskeiyBFljxbgnWQTnx0
bR/CXvugfpV/q1TvsezEtzL/EGsHr8Eec7LYm0SYfauqQ9eaRzl2Axus7KkrlMess2DQYfLr60yG
roWaeeOGp7IbblpLvdFi7K6FHFW5bbj2gZTjKfBZ2EYS4NeVewdtNI4vT6jbwRktaLZ4h1+ANnL2
pwRlMk5GvdibSnlSlF5f6oLVpENh8tFPMOCw9tSL+tb4XmXjzrdBPzo5p8DoIR+QWQ+i6T5hzN1y
7WNpjlO36GzvtvagDiD8GioRouecx21cn9QgPKNZcQwyxDJQyp3LjtZRdeelLXyYTHnsYqQ8Bm4W
fMMIiuchNr6oH+PSXzSu9uCYzmPWg7rsvjpDdCOPbhluBX2LqgRie23qbuVBH2f6kRlzkD+P8vHB
coNjKaCo9eX9YOOtgL3lrLAfONJ/AL9Yxnlz6nPzmByrOuGE5Ncr8CbE3UzQ1BvusIXOIljwARO1
VM1qPjUHeVcd5dRLTPRWw5iYqKi0e6QKZpmtsLFXDfq7BIITDwJYfN6sVKVqodun3QwR8Xpp92a+
UNuA4vnQLoVkyiHRVepfzID3wxV/YfbKg9VwCxDIHrhBtMNO7WwpuCX2HB1KaC9BCp/6lKUmyvQs
o/M4Vn4kk3Oje0xRfvpl60cHccxUXo79pOUc7zKszwQTilzpMsoQJSkbM1kq/T61kMLMJmghDMIQ
mkcP2RX2fWyKICOSEKid8CyM7lT0yjEOjmnRxYwAUYgDs+4nFhSouSElFw4S2YR8h0MeQiPqfDmP
lJJ9WnEfh8h7jFT1GQVEaK75fpQE7kooS2XQj365wtrlRJiKqIPGpJGnbljyWhTeiJ/Z2z4OvlRr
RXoCsEiGMXlG4+3QBsjA1KCE+lqjc8B5Zskou4moAiZbP5oGmvBLnFtguTLLhnrjQIebVVrmgbVw
Z9x5rJkfc+jVdnsUev1M3jMhp2pty9LcOlMxr7oRInCrzbIoek49+EODtsp791NAcFZCP3XT+Lms
CQbgJpbz0YOR5bjF3GIeUS7f+Kp+TOFqzVCfSaG4dIuqXxe10S7tLjinfXROYcYMg7dmzX31QSPN
VJ2l7Fuw2pryOAVA+vIMWl7aeM6y8Udr7qW6VL+51SLtLnI42MpAQLB30DySU1aD0DNPFROsqjLN
7BCHBCs+6j3hY4zARYksUijIeQozmhsVP2uG1n3guh96xNIkx+67U0NmdvIctxst0tdRFMN1x4um
lq4XpRKs01r5CnWfOY7Bb8KNwnDRS2tz66Rr3TpwiGClBOIEKRRZkE2d1acwis+t+tFuakD5Bgkd
Ff+CtDBIH+jpIig6ybrC88ZvypXhW0erhrhmFQQ5UeUtNfCTW9SaWCdevYpiprs3Fg631Jah9YJ1
bWs7u/HclR34N/qgG7M4KtWFwoqNKBfc2AqSNcVkridAkng4InXLrpYLxivSSBvF9U7rGYtCTrlI
ZNI/DI2SwtwhXo7ui+3U87iNb8zMOOJxjBKTPA59/PlGkrlzFRXeuWLh8SRi5oo+mQuUT5idaCMs
66o5uGmGbo3I73F8ZWHrNlRZy8YixPqKWwzeoRo6LZqfPorAIT8jSm8V+/4utXNEVFTRLAspGdAM
VbkagMUC7oSKXVdhuMZrYFhr9SpQcWOMbc9DPcx6Ugdt3PZixIPP5E5DYutD2nvnsYGsT7H0q4eV
AIJGnT4vUOgWtb1xOiJbI52/fGciZNCKgNxEAtmsoasvXyYfGs5By4ww2/OqvY011hW6zdwkRfqR
SPMxsbWjUTGB0xwrJDb9KKrva2Eebd+DIdyxd7lDsnOKql50TtcsSmF+HSyLENomk9dmiygC+p4E
8owV/nHMoX0GXBh0nwHa+5rUI9bak267P6CTdvOMpLkvkMbq4/Qsr28VwePMLjmRqwk6o3CJCg0u
tG1NtcTxb0tRn15ub+SgjkzkA19Y9AM7iD/4T1xQPjQqm1OaiecewLncykagT1rnnZIk38smMnTx
vDY+VzECq1hnOG2wN6f21BD3C+HufK05NRaPIU8DOWMqDERbdeNY8VmGtoqur9O02Lnyotn0t/Jy
IdMVYxZs6p7dfGJuTnIb6PIQuYnkWSj0Qp6AfaAUc8NH/6kP/LnVokuh5PHZGZJPBjJi6YB7Rrgp
j1kRLpqq+m6HLiCkY1Rk3yJFmfexuhrjcgalbt2SoRUlEgWVsgxHmNBC/xhN/jcV3HCuB/N+yHf4
sZizhiRcjh9b2X/pSv1Os8NlLO01/HhTtNVGjZxFXRvb3ElukhGZx2ni0EEal6tMk60ndSRdgFFG
LFQ22oiTNmupc3hE1wlj1EVccxoZ3SkO57k9swGZt1X/OQtJOtpqdS8gQnZq+pGcMJvj+Dkqs0Wl
duVqHBxOEN60nz1kebDvcvG10+yNBbs8yD5zsG71RDwgNPOZvMLjgOYoKoY92+88Q6SiwQF35nfq
91CQcasRgtR7AlVz5HwuUJoqy295ydR3EoKsRHl08fJCdUSlPZYm+v53tY9ZgWANJEF259TOLigH
io1cvzoOvLEMz1HAOYk+8nOM6MgsRbnNqbqHslM3L3NQ9Wkr1+rTaONOiwNVJRAeTBtiDL30j77Q
trX3IxqDT1cya5dlA3KAiPyg5ixtecDcG68zkEZGZSIfpnAJZXepdoiq2Y7yKBMAVSi2PqIGimWu
g2LuRPWmj2p9PkVOhIcidxwFf533H+ePhK8NqENHRpcChgUsRn/9NAVa4nYT4RcNnw9JBRBZnDz2
1gmfAiv+HOO4N5Or4P1GKcjwsb/XAMHJA5i3HZqGevAHbEXvjLyt/BSVA7mjF/4IswX+y0EPCYRf
8nvpyPEKYMvlwjIfeYR2QKyIDAkxZEciRqaCxirCqpVTXPjuQeEuMiI89rKErb49yftPF4vPFZ+i
yeTby42w594mr4eZLj5o9nk0knOiUBUhoVQP3mPm1CeRu9sxEoskbE6ovx8TwVGXOdmedAUq+NyM
cLv1w4idwKhO3WQe5cV4cOWuwb0/KAnd5W3YkMGjDPk7uYcUvjgJLh424gym1eCO6d3KDIIy2QcZ
UMs+KhQ9JmIYmRdDMutk5t8bkhFcaVmpmZXNGyFOOfGQ4w/sY+piHKrTWDlbp7DWeeA/FnlxItt5
mrgtos52zNJllURnPapOraIeBZ+ZFubaG53HnlqIOe1svTw1pNr0nseXFzP5683EWRzU1dqPCJUd
WbcY9Bx5wOD55YbDpoc4H7pYiTyGgiwb10EILKFd1jHneuAThuAVP2+IuueScTGCTuoU9ZGdhoJH
6t16mo4IgIFGuMpJqbREDF5DSBwlHCjqSFyOy+FnxW73wguOPlp6essrjOL6UzpyJRFpg4Vocq4p
nIzITKaB8kNeQA16KjNFQVGeHITgKpv8SEEKK0/BoJjQxSeLjnou4JDiHHvN55D9/8qi0l7KCBfz
m9qgCkkVfXQKhBfJ4WHMm478JLGcI24RLVhk87YNd5GoV0poLTdxoN4qk3LrudUuicsdttOLjmxe
xjmG/tl82qEUUkfWrLeDhQ5jPHcJGgqN45UaOZkOk/tzbIZrq1Hv0e1Yv7yxrHE+J31yL+e33gV7
zIhuW3QgIhVPgGqfd8hm1Gs7vtXsfmYl7mJqgnWLASLh2wI5rbkScYZ9cVmXBHwaYYa8avZxhlJU
jnSV+k2JxkM11g8qUjAdWnGtNL1Wgi0HR+89IpdGyIB+R6HedIipdhbrsxqsXaiQBywzUpvdnINt
FespUU9BhsXeI8K60nUx75Ju7gNH8uTzgK8w0ujcBRWxSrToexv2E5dvK9wlnXKDUxo3R9JxCP70
ZMOdmzg7JSZzkfiUKBKQvRianTO4d3IlJLhXGNypsGV97CnQacm06iPyz6D0liXpSCs2DykhRhVG
Z6FZDxX6fQD4YvDUHduFj2xRiV17m9zWnHtqBqe2NXN10RZEVXRoFxjWQ2Cts9FW55bJYVV5HqvM
/OGp5Qbj6W2JaapQ0KSoDsaQzjV9mpEY2hSkkGf2YO5HLdhjTA3Z1PjQKfpP3Nf/oBCuoBBgyvx2
Mi2+tl//6weKVe14+JqBXtj/OH/NX+MWXn7jJwLBsP+yJd7qJ+jAsP4CYwa7HfiA7oCPBrbyN+bA
MP+SHqnc4UE/UdiTYP2/MQeG8ZfkjUNxpGjFLwFs/b//+xU3srn49+9VZhjIr2ulKHYB+3UsHbYo
BURJF359XttBowndSxFNRYFuDr8KFcDQwHBXQUP5uTQDWRmwtSWavd7cErWyrIx22Ae9gwGu2OSF
zDZFnBwCp098/BSo4UU39nMkGL/pBl5BWoywuFr4H0oVtCrz0ll1RXmGy26B0OlGUqPTN63DGta2
AvRSDHOaCz0OOU24S3QO+zdS8soiwbBrMcaG/XVEzGkMStyPlE9RVu0tEey5u8FZ56dGZwmOb8ND
3mTChISRbjJXRRi+tHZtXfh3vqp1ux7IF+Il9vhk+QreMYqJi1+PEIwttW60OPRWdWO4Mxy8vquT
7906qZQ6qI10mmNW8lF0FWZ6E5WFpc1y43CLlGzX5jqhbBYkT7pRaVgclJpALZXtb3IdbeHoyCpN
JO7xTYZxrWFTT4XBK7Z1bGuLJjQseZP82Ndhi0KQf8ziyds7Xh1sgOgh3VNoYzDXG2xulBE9GLsS
qjR8fDKKaltGpoRIjLM0jNnNazOmSJXo+0ZDoR6831OoNzF60SS3UFN9UEwPqQ5VPIdKP7Dz6tZM
wRhjnvnV+G1CRxo3tCPfqlYINmUfHCKPeVmHySqJecpSdcJj5nVEEgpiVdyauD1rJB5/AIcOTnrV
YSnSiGpGVsZaB3DyYouBU1u1uWkVv7wToZKtQ0zclxSoxDxX63bTyPoVa0FKC9cUuUzC9NjK520Z
IAdk4jlC+v//kXZey3FzyZp9InTAm4i5gi3DojeibhCSSMF7j6efBXWfaarEUJ3uufuNqE0A2+TO
zG99gzdsmu22HTNPC5PxIc15dabBfl6tpbKX1YzU9tq0e4GbCpRHyJXYITa7WOfKoYDka4QJ45Ou
LOBHVpGzSktxIGUOjijpMwLWiP1SQwpXlnwsmU6Jq0EKx9dIl1+spOntpUvUp7CZ2usxk4y7rjBB
Oy1qTKetnCfvUJ1raKeG6sW6dC3VusZfYr4KCkRgLY5O4vYLFgyz216LOGbfVaEQj3RIS5TymGLj
qvW+3FOVC/PhrQRzjC55FlxcmszDkvdYayvF7NQK9zSt75RTJHEJKpd0cqt0/S6NK8ncOI2DvlbC
vQGn+1kSQwBqVMy6lCLcKMAbIiPxCvi52A3W2B1hEkZONkb3yZQoN3FCe2gE4doV6tL4is9j5Igr
d0Bh5g0VRspXs2AhkW59SrXmW1nn73U1Cm4cdStNQ7m4GztVwx/MUN0lFIdval1rR2JRGfpdFHvU
dhunxLXCmUEURA0woBTmKoUxnlK4of4NWgkMgQUr2SGRtjPW4Q0MuadKmeFoMhipaPhajO2pMzUf
r7yjZc0ufimY7qpOlaRvoUJaqUi03GmyCTJyhM9yNNW7WTeujCGm6Ui1TCfsq8oRx41WNlCZMkP5
Wk1AL2Z5+3ORavwuzaa4kSNDx3CoxogpzRSYoaF4SFDI7UuCWleesGmIBmEBGx1Jfj7gv9RVUedW
NdDuJIJgkYx64oopzrydVJt+GsUmG2W5OtICdKLD0AIUsgpMe4DNSDUFeDLF71oDgpaHw0sbwzRa
QILaANhtgxSU3RnzrdzAdxtYUvYgND9zM7yV+/q7sF1O1kag4N+cuBFBNOqAq3ODiOxMTO7Yt0av
CMEsze10EEr1B9xPQo4u2bKqvPciRl2QxclPGm8pJukNEPpIedANWqeKVaJ5RJNda6xfhTx8kSqw
CmLyOmEMgqXXcOiE8arMl4e1op4ylF3vZKFwVYTaqa/D+5C/HL5liHpxNk+q2h9NGE+VGD93uJv5
xIL3RYMUjtvPo9qCvOXyNJGkau8UkuOq2bxmS/c9xXzdAUONGxCo4FaiU2Ncn4FQ7Zs8/NppEwn2
znyK1ogmE326mdT1Kc2ROWdRdc8Hob8takSYxzjELgONbGEiqb4kx19KOYU/qXbuOAubXTeeEFMh
3OXLwJ2Fq+yWOT6uaf4oSHAE2n58WJu53D4J5t3xTdIYt5NZ7aZUuM1Dw7bk+lDI8w+TJB6e3/fd
hvfmnNgpHVYEWUmxN8K0pDCvcuzJcBKOOG7S+1CovpJhGBw2XThehXIqNoqo1FUbr6/sroyuvY3i
yHRJI99GQu+tY38IUzHbWORfUXb8nE3lQZXjb/UK569S9EMfdeFT1XL+rp1xVS6t9txK2RgY3aTd
qzHUsxRTVhiMDlZAnmzme5JfvsZS2TLyIshYayIf27AtpoIBCjOlHlMfpTrz5Wo+KvR0ZSaQvDl8
m2pLh0Gay/dKrBaUd7gS5ONoeY3VY2QUaU6TAwNbVzydplrExHUciCmE1u5rSLyVVj3mScrR0TTf
B7U5DpX0bMWz0yKwrbLiodFluvBDjsqNrSEre1Ph4gy92KfR7wvvv/ZSeh/dGjNYJ6bQBxLMyXCZ
b6ol6BdKDNq4b6ziqZpzdlzjGj/OJRilZIcd4gMiZoeCw1UGKTVaDEcZQqhaumu1GBXp8i4yJrYH
8cacFmC8XXfqsvomLRvTm3HUmDR5p9Zzexhpu0uIrCiItn4pSUFuZU9a2bKHVM1DCH9TlPKndYag
ZkxpQNsTgNtEYfc3SfLVyVuYW9dZHrry2N7Olehh0HIqzHwgStBmmIAjyH3OB65r3PDjuJtIqVf7
zNReLSxYhlXEbD2VXut+Ji9G36ZoYrdgyFBH1qCjXNTHwj3e9bsp19/WFU/kHI502SmkCHWAjHFJ
hjUb3BZUeFvWJ21aTm0j4avSvyDp2adRQnebYAm2NazvmPKqADprwAtdZecimcyayo/dLOa+G7Bp
wF0MvwqOM7kHj2hWJy2UvXWIb/F5Gnz6gZ8NreS+0+4wweRDCS/pIAQ0ksf2qFvkJWfjjh5Jurox
SJUSIYjB5mp0Qsiy4EqasDMylY08uY5rpfbURbhj53Ys7Qu2noQU4HZU0sCZfNBycj/ySyjAvVKA
bkPKnSJy9+OgObqIBMJ8iVAgo181BbuClb50N5UxU4ouXXgPh6Iy7dgqfAt/TIN3tKG1SaBHi+4v
xjNYr/tEBUTXxU4Yd4CE0dGqD9PK9bevH/iFd110v9TJPq8yXJhf8Ek5CoWEj4G4E2LcClGf3Kpt
6Fbt7OrgS5dudAXxNRrfY7LoeajarYBNX1kA8a21r3LUBXFDLXp8Fo02iLIQlTEvf6pBN652PT3r
6f3USE68saEB+S54N+LiYbdG5xaa5GjiNwTrtDGx8OL4taCp2NR60KCvcSwfJBAylvU6lKGtTikU
yByUHo7d3NPH6HsDdi+u91Hc7ufqfWuUUKhmScvqzYPCX0ESt8gea0qJUoF9MV1XOblugV1fjMOj
MSmPvLIyu5fyF3ORry1tegWfyzq/p1/Unjkf6Q72qK84ykjePwPIF0muZgq7UCnvKUMGajwDp7Uc
gY0lwrihlxV3nqm+rjM9MrpP7QbJg8y9gsSnUDqASWiRQw8gpIc8fyeJYIPctYXsC3IgmH1dY7f6
+obB/F7V3iu+oIK5blaCh0ERbQHYJIamAhATPsh0Hy+gqePmoMLnG4T80VjSNzlnJ9dl6J5Cfdsv
Jl0OMvnpvsqeyhaIpsr/meZAg7sgiw09MwmW1ourFo+xKb5ReP9ajZT3RJX2u+m6jm62WrxigDul
BQYXTTs1n9ascaMEdiX/eWyTRyzR9kS2oJ3I/MPQpxngpYl5LzjFe81sfFtTMPNNEoxNH8SL9mU1
+oO5pD7E9n0+GDtiHWeSBCdOVk5jOMx8Lz2Lv8R144QSSU/kMMiFO3YnddtqR9owquiJXLJv5v1t
JK0L2ajCsHFA4G5SRS+SJTvLuAJrjXYYyfhdPQFzBdTMqQJ47qecJt+mojyUW2YtWg+DyfzqwjVx
c6t+wYbuy4A/t7OohkbAbZ5I6vmyYIBJVI4zFpQYA35RVyOQtMI89KNFV5nsFWJ/kuP1HqeogzAa
lKIzBbb9nL6u4FaHNLoZ0Og78UT4QDq8wvnBj41ysMlUg3OWOiCv1r4f0jexNDNXjsNAq5XTRKGs
Iy/pdrnohO2xsJ7A9Tiy2T90OE9FQhjzrPmPsM65fZbwGI1neWmvyCBiKi9HwcSUy6RoVxXGcVli
rmzQbaerwcJ5KEdQX7O+xCU6LmlKWq2KjwJ87UXt7WHG/JeyHvguK992WCKztjkaC296RubSpLt4
Ck+iQpzSPE1U1YxOcdr2GA+KZ45JgK9d68jl1xpn6ioj8C43Zmzptta1ohSg9JsXjFswjsdCoZVi
IhTxtTG4u6cNJZ1V6W21BNtfym+UDKDKyg9pR1Emw/5IN0EBi1ch8SGFfICevV1Jois371SJtl0P
7RZFD1LA4504sMVoMLdTuJ0grxRNBGZae8oovIzKfu7qp1Vsj2qFKUMcPtPhdVIjrq0VRcWE8F3R
H0qA8x42oKatSz14UbHxRPwQKUb58aQGbQybe2DCdKcIJ+p4SokNdIyMKouG1PIYjiVR3+IO/UIN
p+NhgMSc6ony1YrZqJALviF/pQczEPKGdqr3jPvuBHDPzO1+vOXpnCTmWhNjDLNS6iPw8UyNWAdb
5Cw8xbiQScCxywmjIAMr9S4GCTsu4sOYRf4ijR4X+NrWR/EpnnJsHHStsrm7BZX6Yym/K13laRrQ
XOC1UZYEmWIG86IEQjLsJwt5dIh/SXfdruDAGxL6yfKkwQntFfqhJCN7xLAXnDsFZlQAeMlQFaOc
kMeJ1+c5nwXtrZ3Mde3iVfGly7igtMby0rRDe6NHY+ZHOkmYmRbnFtSehOv4Uq0/I3HaTRNuMI3x
TVLqr2FMjjLroNUaMNCnug9PQ5XUj4NIEGDSewtkjJbLmnfAntFSxM3SJ5it3Ggk0EI1aVKy8rpb
lFIe6OzODq0Eu1UaSG9aTA+aWRxwi80O9sXjJFWqL04yjJ16MF5CM8fuetafMk0SjrR035UYttEX
ZpzqWfypiuz3lpIcrJKdvFUCuh9MuzJEZBuyWIEP591nlja+Zd0c2lrSGTuz4zSMxPipH6zJjvsJ
BG9YGV44tAs34YbJXeTYPA5AXPtWeaO9CLlcDj9U1SAUf0gSfiL2OLNM25JwpN4MsGW6sRlPn3ej
Qy2IcJEVaDXywqB0q2AgsDrhNuIuO1n8z/Ry/xyNDk1JITeJMvnca7eVtSiM54qoYE+w6ULv2JGC
sjNXcC+ZGf5eDfznUDySqmrb42FE93t2cUxJ11EllUksFt40185ov8zqY1s/dVF0QWryex30z7G2
TOcH1QeXhiouc8aapszWxJMqphfKML+QVf+uwvw5xJmwBE/amH2LIWA/9y4l8NfUx0HEizzBGfzY
FRzpDr60m+zbZ1oRd90RosaFubIVUP/2O2yv/MNjihbNwSkGbc4SlHuQ4YfR1rzmirKYI7jppdG2
JzofDd4Q5/WGA5DOZ+ZYRXKoLowmHmSnc6q72CcOdUOXxs89JtQBXixfaVa5MO6Wdf5jWNQQhoVd
LMqhM0lnB4AgrJlUuKTAYm65VAB8CbMvfXGti++o/O2Ynvm/v9lLY55VrmlQr8c0Meh32mt+F/Q7
LZC8NriEOT2TnvxzEqHqArDExktzy1nGHbO9nJw2wbd0M3iyQyifuxXtHDZuBD91H8scN3eMx78/
3O/18X8NCoaLbykioj+XfdOFog5xaEqU/SV6LO5j5GSjsPv7IJJy/tlgTioykhrsfilenH82CqpE
iPAjHM0GweV2Tg0zx/0xuKDpj0lpp8F/MyA9mBRJzI0NcPYuM7nqaWLrdad3Jw8pu1s9YbDlTr4Q
cEEkWr4wR6Q/1oNOVQb9PDpQKsrmOUaJriatHRu8pDpP8pWbek8yzhm/R0HnIp9zBtYhMreL6/AM
38T328Y1OSdwaUXwda4Nlfopx0lNVnhQYWuVjNq7JXupZuEgk39cb4QHVHScoF7/fWULUrKXhThO
relEM1xS7H5ncYnDIHDGIi5/2H7X2DMu7MBn/IQ/f8uzJZRlUab0KVkk8wmAZjAELdZ1dnFlBZUf
e90FSt4fC5Z3Qq/JJroz6IA5//hLTHar7XRu/gfFL33K/55x6ANjf2GSffbNP4xjnQHEQjOVi4hg
3VkcDAW+YY50Z9z3drans+t5DGqHwrQ9Odqlcf840LbnY/uzAKRYyNu31fZhp1fQ5lVE46qT4Rby
Y1tOKeGlA+Du2+RGTop9in3xE/6xUWyDMsEgUzPfsIX9fVCIsqFZT7HqTM62ovB+Cl0kJQ5e906z
J3h26Uq8FJJ89qQGWFK2J4IS9bwIuRpIbSnJa84SlifTvNGQGF/4iJ89lyGpBIc6qBTt19b14WVa
q7nO1PsYItAD0RuCfrhej+pt5wpB4Yf6QX+x3Etc8c9mqLE5VW/0craMs2NMrOQVNbqmORU9tUuM
oBBDlaobQWUITmncJmKHn6nsXXjWP7dhbWPdiTpdUaIGgeb3b0h03xhJybNOh0K3LX/dZU5xZXhG
wL51Uwf/1aT5MKB2vkJiSaWzc8V+2Te+4JjT/Yx2OQuSttHYwcGTuo4rHi8O+9nC/Djs2esdUx5z
qnhO/Dm+FCYdibbiD8G44zpk1Q7XlD3mbwRGiW9eesefj23ApocNwI58tk4WycitvmBsNVD82NFe
hmsMPGnLWe9HdMee4hFN7+Ir5e3vH1fe3uVvoREL1NAtCSQ+ylX1nIlSxLOMxIFyxnbGan7uk+OQ
3Nw12P2cLrGrJ0zrjwPvvLWLGy29/S8O3d9/g7NdvtObIk0SfOcn9kOBU4c8AdYdNseOYx5jr3n5
+yN/euh+fOSzjXDNm0yelmqbXtu7Xrnc2iQ+3SgNflAgRK9jY3bJNjxVF/hGfwZr29s2dFFVATpa
krJNgw/bRj/rg95hPM7en0eBfE/SYF/7qL2pynp9/yvsTtxLM/sXz/OPj/xh2LMg35o0C6ksw45+
cU2z16GUHMMp3Y5yjqPeth7R43Pl44HoUJKuvG1fzt/Tu0u/yJ8307PnP9tKCkOTwqHCV4vO4O1A
py3epo8dPyenDsxL0dWnc5s1tdFHCbLOMflxbJqLlrFfym2yi9YfMekcTHQTQJR4lNEFflVrW7/I
j79PsM/OBnOzAoB5KsJc2I6nDx950EgrKCYH7azdg/5fm+c6vjSR/rgJ8yI/jnG2X0SGYtIZSxCx
Ldtt0TSqnRyJW9yYK+TotbrNt/XrAIrMxaj1jzsjgzN5f2FqqWKdgwJaqVkqSvnboT4Tl1Nd9wRP
CkSfKRQI/t/f5qdzBlS2YUmEq+Q0zrblde5Iy86m+iu/QBY22PILst3+ipP+P8c624vynkQYKTDt
VzwODddfKYG4q0P6iMSze2G0zw7Wj092thExgUQaHXgyGpqcLSDr3ufjtvVZwRi01M4uXKg+i4s+
jnc2MU2haMQOsb6jTqSJczZ38f7vj/RJhCLJLDhDlxWJHM3Z/iZZaU/1JFec2W/3XZAFyq9L78Uz
45OVzTgmY8iiBt3gbPrLqaYL+VRRFwqyezqPdoM/Xam7LXL++wN9spYlrp+6LNLrBizx7IHaMrPK
1KQjZtpKi1JLu2VcRIinckv+LyY6STQeSIfaD/zjbJfWtaEYu7xXHN5fGOChSAKIDhHZJ1t8OeL4
9MkksqFIzFWZ5fz7LoXCTSG3DaRhW8TI3sjGONlT5qDHdxHweZgTtMGlD/fJDOQR/z3o2QwM26FL
14yH0qPHAsvb9r/6Xh8GOJsYU9ZbSvPrqWhDEawhKHtpJ3TChWkhfTbRFZp6gKFtE+N8jzfwCejq
WtrKI7sGcwp8Teed5KPB2jWutpnD4+CHenZkpeFxa9JS6yDlsS/f5X8xb84Od2jhCgA+cqI0dJ89
Mko5iifVlnEOjB+it+V7zUeZ+pe/XbKotUVuHEy7i6fAZ2vw47hnCVIswISmFEaav/bRbrnekpaT
Pz9XN5duzL/yPGdPqBAXA5sm54sm4+wEmCh0GNDFt115qo4SCCBX2uMeFphBvZe9kjMhOyXc14WT
KI6i2+3NXXZ5xWwP9Ldf4+xwqEZ5MfQu18no4UPrjd8lN6WlwdmyNf+6GNDKtL8YNH2yaH57/LOV
WsxCyhomDTYdFtaq7jROdTKu8dY9KF52g0Oi8/dN77PEy28jni3TGWN0s91utyoElu0po69JoNuS
k+/yu0un0mdB8W+jnU3gCm/aTu34vNsxmL5Gu8Ibd0gCn+ufzb5wAZFeKbf/zROi++ZWC0mVJOPv
ux/siw5lMaFhfIX74a5ksx0NWwrinXrMg/XScJ9OnX8P9wvP9SEkRAipUlLehmvuJFof9vhBOmPq
0/7sLuu1dF//DL9wK9hpl0beJscfk/bDyGdrZ5nb0awbPqXOVUNycZmNdtIOuQdi7v3qFQDPLu2N
lx72bJ10C0VHWpBhc+ArfcUa9VO/3ZHp96u9dcJyjNtFcjGnKX0SEiscZf/zSZWzZdIb80rZl2Hz
fetzhefqHruqSzM17kUubbw+Jynqkv/NTePSI58tGKMC0aV0+Flj2nvAnlf2JJIkuW2jlsd82c18
LDGdS+ZQv9Lsf/u4ZytHK9g0uQZoTnoVco6vvvUA1Aa5tZ266u1KHjk7caWVnNKjSfmt2tO1iBKf
ivOF5XTp3W/v58P8bossLuvtFyGopEEHv9r7fl9QyIIEGHoyF4MI0K3beLF1VTrhpf3q0us/i9Is
OBzSsvD61SDZQbWZY15AFuDJvX14jGWd8atQ3QsXM3KfxQG/TbqzmM00YkGuttwYnCKnv9KYeEi4
3HXPOvs6fk9f8CiOXqVT5lM+UOpL731bvX+bAGfb2NLWVjih8GDelfswUHbWPTxGp7+Wd5dCt88P
hX+vL3WLBz584yaJtAni3panER2qdzaG0y7byA2HkH8pSXPhi54XKDJjkcJ+YTChuZtXGb2waI/i
Dr6h//ep++nh+uGpzjarsl3hKFsMZIkNPXsdbamx+/chPj/gqLZs9ksQvM93ptSYm1DcVge62Z1A
Dwv5tXWnP0ZXOh9LpvvNuZz0kT59sg+jnu1J+jTIaUsChO8VLg4tIbZ+mNgJaTlq3eZKYu+/OEc+
nY8fxjzbkKa2QsnQosQRD+Gh9Medag+u6tNo5F4KG7a/6nzqk1zZ7kqQILXzE1waChn82jYdaRCb
JDEw4+4mjpsvFz7eZwfoh3HOj+6mitdWbH5N+62CQRumamfc0Zt9w3NhW/16YcDP3iHcblKy1ka4
PJ8tMZmdoZ8YcEvthAdpF7r05F7TnHVodhfG+myOfBzrbI7U46zVXc9YWWvn+9WNnfJm3VmeKNla
IBwKdzpeCr3kbTP+48N9eL6zOdIl7Vi3JMnYs8JgIw5w8aS9v62I+dQHusFvQhuRtSPb8rF8t9yB
A330tVv5vtuJx39N2f9IenhKfoClrn72/2f7sR9VvbRJFPe/lG///reb+r186Nv39/70rT7/k7/9
IJq5f43vIun77V/I5CLvuwMvDJS4G/J/DhK9V9uf/N/+z3+JBC+IC0nof5gN29//m7jwYUr69b3N
v5VvvyGOt5/6p8BQEv+hWlhEYN8EytwCNPQ/YkPtH1w2Qb5vJllUhFh//09sqEIxFjVFwSaDH5LV
renlX2JDVfvHZsyADwOtCpvWUP5PxIZgX7cT58NMIreqbBUpiO6k0/n7zk4kJemiBgyNTFNg5mgR
ojGzh26hrfxTPlCQE773fSvbvRlKhxxIAwaMse7QvrlwmFwn6iMl0fW6CWVQSGVLEnzW5K0t9mTI
92mPQkMrC2QMkuE1KuqNTDTfzHR+psAYoxd4WEY93M3VDwQP3LtHzIqUXv7SjSv9T/UQTCnIJGFe
WrurDfwjxTV1xZyevsGM6BJtdVqOTTSJUjHsNHVYT0O00vdHr6iWqzSjtiRTW7RZI1gZpygFzUtm
eaZxFerYqEMHL4XbOgm1re0tsnGh2DV60h+7BsB9npyaSMr8UciIehYEWxVulO4k0AOPtP2pHLvx
0HQpwvMFKV1tABVrxhkhEQb0R1nOyDml/eCvUfFdhuMFU2QOIn0u3XlV7+dQfq/hI3jxMGjeoj4O
OhVJJRttvRbp2px1+Bx5+j6q448im/pDor4KWLJjvgzX3xA3B8LDqOvJwyTR01yPE3F6tCL8Q20T
Ux4/1EL2fWhqaWeO05eZ7uegDZe9GVV0snUtqvGU3y2X0ZC2ud8M3fOcNq9xpCw0n5P6aJboQC7I
XSYdmmCdHMRYBOAoh9czQB96PafSGft1P2u0WsbQACNwfZrxLZFH5biABEWbEuJQb52wy+tdM0lE
TLYgoUo5Nu4I17y4rXUPaNXT0NIir9aokMSJtM+K6kKfsu6eheXIGmzBSltvMpkUpV4dNxQBxDTd
9Jb4u9oWi5dJ6n2j5diI0cVepLJvFYqXTJJfSCKG9VFJiaqmp15V4qdQahIaGic+eCJd933/2HYJ
+Q/S0xrtqF70hXNKswel249JYfomuka7KasHs5u/mkWHVXg8GrhaZbSoVvC8F6D9YSF2t8JIA2ku
HUVZoP8d0WEwzuocNEYkA76wjvVcTl4eLteKGKMXDxPEAErsZzN5pqo1Y8oMpeqN0wv9lZKNI3Hs
4bONuM5cmgPY0gd6PiH1oc/pYt2XkOJ6lV7zG0wqvLMstBNQWLaYbcxQAI1+044vyQJzKEHBacdq
dN1pXwx1flgR8R77ynrKiny+0yLjR7EKdj/EQ0ATvRMrheQ2PfJTWSk5ndcyo6CJkcRsKHeiEH9t
hDt51Rav78RneSzCq0ScHoSFhpa6nI7x2k9ODqBvKhcatnpgWLy62tG/iHlJY85kwSU1zNXVNoWe
OfbmjprwOmGMXEjHpECC2I1z7PdDVZ5kQ91JReYbhkIq0NAqL4yjgLaw5a4oOxCdKq1Tmsyh294L
zBypQwRZzBY4Ko2OILHR7VIw9aBK1ldgUWkg1M3ruOrolDsCq76+M1IKBkVfelEzK9Sy1tqX+ixy
ezU2vVbgU7bLlSSoIMoRF/DMEdLMsjrlJh09C7pbGl1xsYmcUlPcUB/kIJQCRTERo5UWnCrlra7l
jM8ZV8euQy2wAmCwm5w9pI/Ahs2iyaYYtWiwJoEO5m7Yz0b4XdFz8mBqv8f/7ClVq+tCE5ZdL63X
WpjGjtpX+06MC96ZpwmanWju3Ijzt3oAi7rZ1hnyFKLGBcWw9smuXzq7VUs0uniHmHX/S9lU+6o0
vID8/R7zI/s4JN8a3cTC2LDsLROJRnGDaMlyIQV9rSK9ctl6FPq5cye2RjZYM9Tczc96ae81dBpJ
SU66SVDfCWO6Ewf5uckOxZyjaTRD3U0jM/SszbpdnxekUrJozzpWdlIB1FXZ9oaJzyb1crozBuXN
kBIc8fLG3cS8RjjFB2ZYDPjKk0G40ouPvt2Yqxd1CO+ijMYq2ehOUjMfkiLCKJ6HaS2rDRITiltS
kJuqlgnGCjQqa9UQTBi3Le31QWy91yl/DqkYnq7G+g3LwtHLrfZgFvHoCRFC2HacX8pwB8UJMlId
ru6SmIAtjeRm1IVbg7DIQWgAC74fDvpEq7khJ4lv5BDxIcaDbezHQON4DPP6CPLNtpgM3tKh20jb
EBmjjlqZ/1xp8wohrQEUn1hs4ymAMuHYl2IWLCVu9EIOUKkSR9kNDXz14jBkcid5DYemdy0dP3Gt
bT0tjwxHKFotELsFgJcxePHGc8wMZGdpo1uvevNjEZbDEo0nGJ/CfVhOX1uB1GGtDAkoXqV/yCog
aKVlXmkrHBX+n2um3UFdQ8yalsAE++NMIeLZuZYAt3X9F1Ob92yLgF9Dzt8uF+5HaXrb1rvM4bIb
e2huShgHGZIhIRHREknqY2F2ub9EyckQsslVgWAiRtly7UK1T9RkRGYiGXZYKc9VWLKEFuB1kQRR
SV/L3AUFsEdT2C/KaSy63M2bnllVoEjrqwUjBonVXC3csmGgyGndOaqejF+Udg2MFhCJ8SK3K247
KbzLFlOUplXMa0gItjZvD9aJgJ2XodwLWNJvuLVvazv5eMFgmzKJ71leAK7SXUzd0XhnOS1DEmhi
JOOBmERuuKIzTOTpOa5M+bDI0GdMuX2ncZ8O/gLqYqL9TNv+TjOWHfa4dMaU4Gj5h0rrqQWrBumH
Gd41ThKpY3FIoRsaandz0k1TdddWq7CTWyW8rszoKOaonySlidxoLu9mKW1dxdAsW+r7ACfr4RHd
ygpjXGh8Y8kd1WC+DvOhr4sQbQ5ASkktPHrp9QD5yw6sNRcFgQ1Dh6hSVHgyTMn6sETz68jrArGw
Setbm5P4ipFTJ59kPl7YaCinRCmQY2KirNfs1Pg2sfe4CtHBJGB0xVXInFpvNcWnbjRQAU3JAcjL
4AkprtTjpFPRSiesv3LpdtVOopBuB3tz1WjS6Ji1fDIL89ZagEpK1lHpUGVOHX4uqVGFbFGq4o2Y
yQxrjB5lOyCL3vKg42lpMR0bK/kmCQAned4Y5sNOK8Tv6LM3CSvncN5WRAjGN63kDjVBf93O/+tk
FueDbC5XujzPO3Opd2K84OYxFazmxBkNBaZN3R2lCQlKEc2SsxYC/YDzfEK8BClvt446EvpabzGs
Qmc3jez3hspJbxY90jGRBuMoquFBXzHyLWuRLZaGZ5vQSr1Z+znoit7NEmhwCx2+QPMqIGf4k+rA
He7R9D+Oo/B9CNVp36/C6ixFDrSuRC2jjt1tvSoWG57Oy29+pgPMZaMWTH9ZIxkil8WfifM7YrwE
gsbS+YA8+iXOTlZ2FYON2CdVRSiuTG8o0G5zQ3pbDGyCltl8QeSKC3I5+Fk9PXRJDQauClG05i9q
vZYviTA+4PiowE7cVmkeCwdxpMMvhD2WSf0PMMR2YxSH2tJeIaDT85wqbqHI12mimU63wX7Ap40e
cp8NuyNdoVbwFlaDncpliwS8oltOP1TVhDVThOqmrHBQ4acUVLJeUqLVzxMJ7dR6rYZfdVX8BYuc
Xa4+3iKumKbOgD6aWMZhC6sIBy167owrfZX6kqF+L+hWm7W9GEVoDXFycJbUq1FsBASjWIGV6DLx
5/zWVXHtYBpQHi2plL0KfpRfgyCwa67FV2pSrU5UTPpOR9y+Gu3i0tiJ2oud9b6ptfuuzodjMfCG
9NFES9xq0UmZ1mMv5uadcN1rxb7GnuOoLuj7p2rAF3S6i6XFjXLDOM417V0jbgGhsi47+B8/RALF
0Si/mLrwbhk5ylIYhGJSfZPGpjm0XXnTiflyVMMFAFL53Wj0IUhF67aNumK3zs03c9BHH8EBmJNh
eew1zOOqYRPmiV4/DOuhQSRfouxbiyi6bZpG9ohK7vCc+gqZFrxbvXAuTYgT6/S6zqWHEdWlasSa
E0YSN69JWw4rIbiZSt3emgHI1GBJdpxoiaG+bdfFoa2OjeqaSzndqXjncUkauNFIobATpeUkgEhl
VUJOLoX8WqeJUQ2hJfbgedOcTihu6v3/Ze7Mlhw3tiz7K/0BhduO0YGXeiBBBMlgzFNGvMAiMyMw
z3DH8PW9KN2uykzJUmX91GYymcmUEkkM7n7O2XttnGkTRyLLfK14zDeS1Cs8d3gUKwItOzNgFVb8
2HIPEkeeEoE5D+MfBQ7ffcqYduKDJK+guAVutW+Cfthg3qLVbs5ns+f61A9zmGjhUfiK59QsMV1g
i80mNidF0byB0xrsVrm1AqmPYIZRCeOeOiMQevAluwHGaO3qr3ROvMhoe2qcWlP+pWtYnFngA/Ek
Ssc89lBfMjWh+9Arkjp3h6sdeFadf6YMLP380tbFiWxVPBizj5xbw2VAYLvLPbvZpAllXSa7MF2W
4aIHKaE4yR2XL0le4RnNZswicn4BSniU651Vsuz1TijmALoJNSJ1c5gBBNrYzPbw7zc3lSerQ2yP
l8zO+RZcdRcDeaSsDB157fWnFNNww5OcTQPyQ/aZLdCDbpO7PBfWGr92WKlOo/JoGLBQqK5XtA9Y
xcf2xp5FClrdjZDr3vsifcmqiSLKkRHtLT9s5vEowBPaFJNlal64/mxsy5IcZ38CumL432ZDGOwk
yA0xUl7mbfndSLTGMd3l27EfD0vPg96X/h79/iU791MiOSFodlTdDy3cQxzEMDxwg3JxWj9ztv7o
gl7gld01DctkZ6BUETCPhz7NoyY/LO6HaeTb3BpvapwFADdphWAfdrG/2YZRsBKuQHPK/FL1zk3T
uc7Gz8SXvlLguYcC+a3kTKW8T8NnKSGOEq6ol34xYnfb142IPHc+wtK/XWp2aeFdeXWQhqqbsW+b
LkeVMCiXfN9OAsSzeUlG3nAZNPKtqO6H4KOGR9FDHvAGxYqXUWm045rvyIL+ng9lcyh92wndfkw3
Cm8RRb8+KPEUaPv74NufFQu7teJU7EXx6RTYHXOb7TlVQAk5GrEaALnpp5PfCijNmlEZEjlhzFG8
YG2eRqCcmLU3aIAM0EMd0A5ZXjlWBh0BDjSEEfz95prf+BIqWpvc47rOAxeHcOccSS35vjjmqw3P
WrnrsjF7k8Kffs85LeRIszFqq/HbIqp3IB5bXAyEg5q82e1b6Tq3jZlnUL3DzrVum9bABG5E1tBf
Loo8Jc8QNKeCTyppwOYjNKk6zhghLNXOUe0D7+XnOBBFIDKNENAfo7pC4ghjhvSMrPoYhPdtympc
T8ULSNsCF6l9LSkz6sTqIgN9E9EO8wUo4zGa1vjTjJdvQ5W/dZMK/cZ7rN0hpgK1DoWXHjgntpGe
+mXTE6RgGXaBCzY2d+v10PJbC4/dQKnyJl3QCWQswZk3cBI20nJvTekJqIIuz36hOnsKfPw7MgPR
ZFflM4EN6W6e9HcvWRmNOHBmvOHNHuwpBKdxmisFsiZxYWipYkOf0NjlBilknneiH9bQcuTfmk/a
6N56x79NxvoqMPJ2mxPRvrVGgnTzGHFdzUtTop+PCudbWfttVNnq5AjvVjeiuVpq1oQksPqI/r4u
nZvO+l4u7eNsWGCq0ga78AIHr13CtRlotCSgulgS6sqsMfOqxwHuHsiSkqrIJo1gSpyLZaH/4pTw
ZWC9HqZJlNi8+w0wice1rMD2FhqfSVveQst4Y9v9KPv5HObuDLAKkpt2hMLXpKbcej3UC7crN9Uh
zdBrdSgUO8M4cewSYYaSWSV2GUk9HHCih7PYGl6MN0uUz8rpKbLU+u7G00ZXtgnkls4+sDG7lfho
XG0dy0AfFxG3x8I1QDIk+aV0u/FIwIxBPA7AKzm+pU6/XMgMY3dtc/+lXVACW/HXNY1v1XLhrK16
IOGTQm524Ci6zbwZixJvd2YzfM05KQFoPpNiN4blNJQEyefM9p9V5VEW2X06KDzKDgZ2n/LA6ddD
yp4fpkXGCqRpKVmiv+9maGumincSntumc5tPm936Atpyaa1H2n7NaIeiALFSmAtxP10TnBKWqdog
r2XVp6BUr3JxiigzSPBapXnh1Y95N65HqPIWVPOrIr/0xrrYpUWMAUfYX9YZxs40g/lgM8UPPk2f
IELf1tq7T1ENbi31UNNvDenrmNn6UsUgYNsi2xBsHzGZL/lKPpkq3YVjB9PtuTe06WfbDa0zmbsS
+qqo2XwmMsBDQ6NwndOe8/LKS8Pr1uKg3M7lEoT13O1Y6PpNGxhQZsrksTQGiGOmjdt2Eg8Inela
ckKP/SwO46yB1mb2MNhyy9wTpnKXTS+p3YbY28qIFrjevlL1N/APGkCbPFfmAARiLAayUmxvm5Tg
2eWSXpull5/qDvtznU/sLgrMgZ3zUPrNpYKic5MUFNvO6AACTUHIVatoAPTVLTWdxE4Qt2JbSgNM
kKXq/Uik8k6fG4SWM+36KcmiqiDwQbW7oY3LqBVuHAUzRNcGoLAbD/drmz6aQXZpdUgasppUGDNp
qjBvszAheM+E5MHCOVFn5jgrp4KjTtI++3H3rUq9l9VEj7ZMLsGG1OhLAwkqCK5kR/PeygAMJNq5
aqoIOtwX2j+MDLp7BU+UUKZg23Ut+W5D+urRUNtYer3PTHA76nzY8W84q2Qc6BxgAeabh6QdyA/Q
G04OoVzXmdOzXuGP218KMDl2elWDgn2UUBOmhuPOhGaOp+kTtn+7tRL/C0S4h2WQdlgaMwAPIMpN
7Ed9L3cthnRIBID8lYjWYEC4f5UMnnWzztUpaTLunq6SS2Bu1zFN0XY0m/2Yy89iMUPRsaB5PjAT
4RgvazJEMer7DWVqtge7X63+mzPU7y2J81oDXReGfu1UEFlBlUfz5LMdg1ilOpTHufY+mhEUWNtr
ppIinaIse5ItpA1PXVO2A0Jp0iMdz2rbIqHeGGeW2boOx9Xsht3KfozRPQURIehsT1NbbstmomPL
yqNNrLeck9rSAaqQQvowyvJ+mEt9mWj/vmgkEHbFUWVyYtaame/mrJCFCa4Eo3I02/SLOaIQ6xxy
ZpqjXV92aKpxFfiXxmIvX4RHpkaZf+96Xz4ICQdC1dO06ekekYzigURaaX/l1tbNxukrDTTllDtA
1GFc5t1JExFFYlJPL6DOiws5yecMEKGqE/Y+nyWtXt/yuc/oLU03SddaoDnUM6H1yBWWOWPj4JW3
E6/fNqSLkH4Fu4Jicb3R7TMJC9PFZIEryysebzkU926RPA11/3X+FKmM+haun8ie2sAmoEbiR1rN
FspY5TfRwoJomvlw1wdeGrlCt2xe42WgILyNwAsMisGdteZRRUjmy5LNl8k8ujsnAYVAXBoum8GZ
rtqelc12mTO7U7VHQeXuCvidG9Oghe4kav5SQXtwsuy9qY39OdZtHSw6YJM/kKEDhzLr3irwwbS+
yAEazCjT7b4VlUssWTxelWRbEaZZdIO+i0lsAYMcG1dlwni34ZLkReyjcJ68TU8bC7jV2u11aT/3
eooWt7sa1viQVs1HEcwxhRnP1RTEfghWCN7aNNi7MdDZQeakXI1wd7rJO9b9SKcnK3Zl2sW06Uvn
AJtx3dbvUszOTTtltIDe5wZkLs7Yr6DhWLoAjph5QPBFZ6tt0RUmqt5ZUJIMe28aooIKy6Fb02JS
DoFmftK7MeB+NUfoPwC9c/rCQnTLVpb0mDNTeZFngRVqve5K6fGhTGnzSQ4O9gJ4jH75s9P034q2
dkLVNCC4cxosgJZIlSw4pxRze93GrLmzVzzH0O9sXbuEdtJi9BBXQJprJVObu9bRN7KtH3teR0hP
DSVmU7dH+7bJbhxRL1FL5AYQDOupKPe91nG4nIl7biu5XezBdWqnYdDGr9qgE2/omIwaXXU7GJkO
0RCUW09BZmJIFs737PwG27k9serVYeDna6gqQFClPKQqJpoZxJ4FXXhbzeuLLdtu230WdnufEjpY
V1XD0ugmW3CLX6f2e35u/AGzGdKsCLHm30tNgE1cXwPsnjvrRHb5fTtXH9obonpsmP+o+BWEB1BZ
yejTzuCoehPQRRteCBANYmzUuGWKfSJf0NwEiX4ePCAGsr7yXilALLHvY/9DmXQVKJSX+l537rfO
azisx5EI5kPgLQfpFfsxBWJf9843G9g7VtoNxruVw8HgVO8ZyZ880suCq8bqaS+51yPo112mm/fY
D8awb3wAnTsnMELed0KcoGcuadiK/LqpTbWpqumzXGcIRN7tvNa3g7eyoAYsv3aN+ddIzOtJUi4z
nRkKnUbEB2T7wu2N2/j8I0dfXUDNZevA3ctq1K7PMj7OugWJUmmXFjZT77kVyzEpxlfdYlshrvA4
gs1eaFVeKb7ohajyAwPEw1LJ9Mrxh1cR9OUxpcQYpiWIDC8NwpHZEJV91kRTqsPEmfqNA4Fyr4OY
Y/zg0hrhKgn6ZZd979eXQ5E4tPzPMSd26x1t3bSAgwZY4MDUj17uYTFznf4cOmHQ/XpIk+Yds/Aa
dXb3mMt0J7zVuXYXtFeOk1F+0pYjWasYLgS6nwODoEuyRq44rnqEFtrGxboLMg5EqQsDLPGLY7/M
NyRE3jmCs7HgLA6PT92iGn9dCbIdPVhxKekRTTtzArJ5MQZ3r1dGKiVxwaQFwp6YJFQ534HS5BJD
JJJrZ153S2Osu9Q2mfS5to56FO+bvmqua+GYpyYHlJYkkrhjY6g5KnDaon+wbxvhbUXKNj94941Z
F+FojuYuSRh64445kqT1BLDsyGFKEARVk5o7E28Q9/O+0hIIYAL1rJ+JYtKLukT4sLAY8T5hZCNO
slyazaxqKywFuvuJJ7xomX/GaSw3Mree1NwwOUDMwwE2CQOLArKb5zDzCUtOLM18oZj5bxm6dtPI
xMYHwEpdTRXTCObX0EU1aM/rQLHqz5YRNX71kImyB2RGjd/2ZrIzPR9chyu+zm7d7OyaGSlje0BQ
JFjYxNdFhRFfxYaVgAPdAtUy985SmcRXzJyN0pbAng7Qkuqey0U+pNn4uBpSha5LIsZLRwLzVts+
Yt15HsJEUHOXIG0thkOyJSYjSK1Xd+gPK+tUTFwPI9+hPSKL8L6bxmfRCP+MMFt4yb9bbvDCvKBg
BrS+qcFPdtL2FMg6QMEJI510jVITulqh3TtnHi9sNfchsaYGTwOJ61nSvXn5OYWktE3GmdP3pfps
uuLDK+cnk019dTThnvF7y/liLRg1eh3sAK3yiONmD6NyuBcxF3ow8/zADOi58tp3d62qoz1UH56n
j41yl42lrCVM4fnye/g1wm6eYkvTvs7pwmbdC20Zqlw7ee5F/Vy48tEozhCzwvRIpZkPsicu0Upy
BK90njZIVZKDyA02dJjHY5lUN7U1cs/YvmLT/koyBShm7yMgGnZXjE5opIO/x9FF62egw0i6E7Q7
suu4bvVc7oTbOhuqFmJ2XahgsyP2q0vMSbMWUd4YlJY0O0e/oEWpibSE6vroFg504FXmO9PI8L4k
2Z4WFHmSM3ORM2QWcwxFW37RgD7edq4ECpYw+++AATdNfODY7O+56G/a5hU1clKns4CxqMMQfhry
bVehVbCt7xMj/WNetZtxXj6NoPva0LHd9IqTr06EeTWdM3oy9VE11lsXc7bEGX9L2EfNcHDT2Xl2
7r98BUZ4R6PoyoiL6mJpB3p1DP5bGGyFpUDfqm1ulmiKBagwwjOihCJpw1NVXcRe/n2qSHUB8Pgt
kaVgDkswdY7ePBV1ScQ5f+PcVZ4GTTb27AqHVhJ4Fqn64RLq7AdEOE50PbkUbuxggc3UGyylg2nl
9on0wtDKzA9AOmUES8Yla4Q/6GhGfgZJrKdiZCorJvrozMnG3bQyriH7+hC/ZRyWT11VMzKP3znN
bBZfx5dJ474L3Guyix/SxiH9qZ85mSTXrc37ms3h5BbPBJ6xfizqtfNktGr6S3p5VrJCgudPD7Xl
5HcDN5zq53bMzfUewvl1XGV15JSdEZW2f+/ohj3H6qwNMRjT1pZE+3quonIGCa04L0GSRJbdTasO
Z7iidIbltat1chlM/EcFLYCm8LJbK6E7rd0MOZbTrLvMR/LQd8WlZRQvqIry49wNatd6K8N5STEW
4CqD+izpE/XBGorezkLq7r12y7txXWl2evb3SXl0TMGWReOUk6JFzJIxXzVne/8ys9ARbttnUrPI
c9UA0HMZlheTrWhDQGKy95atBVQ16kyi3/rAfSlkxWbiiIfSFkzgOWMRU0Tjw9URpPElLJknbSvL
qzaG2Vu0T5L9e1nnxGRXL8Z819Av1rHow7RavoORr7fl2XBvcnZRXfUtXwyyLbsr0adqp8203DGY
udV1hq1L1tTUzFwVCnACqPCVpNkNL3n51hdE1fhNHLWluOuIsSFnU+yq3tCHRtOL4RnljRaTs49V
8p5nPX5T676rbG/jOhlMRkPXu7V14m1c9ntClvSLex7lF7Jl6peYnILn4nLpWiil3e2Zl4ZCNrsI
yM7c0OemRVUZyLXX9MUfRiua6vWympWPmiwedxZiLZlfjHAaT9y/Z90tIlSI7Lapmr9WwF7CSZZv
aODsfbw2T+N8XZlLf1d0CvqgI4i18Ot3qHuCwnJ5X/2xPOWE8xDG2G6yNoTYr46ZlePHGmgYb41z
WW+eA0z19MZIpYjUCB2xDtYriz1VWPO6kS0j0xSSxiYeq33eOlaUjeJZLf7H3I/OEeqZtZtCmYOV
qww0WZWpmERXzsHtSRUYmvXVqVzaAbGcjnoy2n1Tk0uu9aNz7iBnhHohHIH0uDCeGllBiq5mVIo/
YGhY6HqmZTFtBkl/ugwuGzPNyH1saPC6b2BxY5QZnorIv+tEiZ4nzQkzpfYctftJ5uOVUY6ojIiR
XWVNjUYSKNhaJyevTtAUCoOuDDtzvBsCzf0FGKsAW29QIw7b/2jcqlvHgPHS2CHLAeH/vWbYaavp
gfEuOifvJS38i7LRdO+mc7iYiDppP+ZBfVoT+N1C87CDj4Bw3r8aHXKL/1AyX/PVox+UeKg45pIy
mHqWxzzbKo5/+UQv3RDJq6KF404MlTwj+zqI/AEa8a3ly4XoG+6lnVVHWSYIdagQFVN1QKWSqidN
aAjPd5Yox2NRv4qCrJI/RLD/1uPe/ikf/TPU4r+kvb/8438+NhV//Srx/Uka/D+TDF98NOckj+HX
/9X/h2phBwnv//6/WR9/EQvDai0/fpQJn//4nyphw/P+hfwWdTD2TPS+po8H5s9MEsMUwb8cXLLg
fzxhu0g+/ksnbJgSdTGUrQD5G5khZ6v4v3XChuv9iz+LCtK2/h9SSc4WnP9WCXtMyYWN0BK7uPRg
If5KgZB5YrndJNU+W2gKUktCEasLUa9EutIUDLPUfW7SakayWLPF/INF52ebgofa2Qr4MfCPJLyg
s+b5f/3omnHm3M1L4PiHOECWWcSptYPN6DyY6SAvfrgl/35yf4pf+VkPff4s2wTK5oDGRLT9l186
uMp2W5RcB1otKR3BNE5vV9MJunCIPQZCYvHyx8YRljrmceMue0FYAjWoqMhk/v13+Vnk/8dXIfwl
wFcuzpEzv8K0ApW2gSB17zAic9wG7HJ0bIL0g59th1krGVHYkOp//6Hmz9aJPz4V6hMac5ODbiD9
Xy42zWQv66piPUyutNeQCKX5kyYiagyyEcqZwR6wbCQj+a2y/DqPhDk1b8RzNGOULvna/cO9/5uL
YHMfXG7FGTzon60lPzimwI9ma9Cv88ElU+OZ2R14lYHqCaA8m7Sc7ePadv4/fOivjzsPAQu/Zflo
8C0gM+cv9cOHToDwnaIYxaFRZMhEPsIuUsDHTMdwBWJ3l4iOud1qnrVhhracb7+/B3993sFyMiUl
Y5qVGgbEzx9PKu2ql3gRB23E+lhplT4Mppk9zIRT/LlU/xQ/9NPzfr6dP77Z558q2X/5RGnxsP3i
JDE8p3AWz1kPVnsuQawp8K6d0h+elpJH/WBRQ6Fxd1V3GnBf7a0sqWMknyk9t7ZpfabwCtvi7vcX
4O+uv4RTYpK2dKae/XLTbTjo/lQywYKcMt7ZSxvsmR/RZswyZX8EY8IZyZ7bySf5zoo/fv/hzt9c
EigVju3ijMIp/ytgqGO58WFMrYfcR0NFBWiwzhVTgyJxMFeqJYe8Gpq/7RR/VqNbIi30jbgKmyXL
n+jZBhgTUjUYId1+4NvO7DIE1JIp/QbBv/9qz67/wWmxRmcwmKg4DIbhbNqWliQuGFUF4Jipbkk1
Y6M0IIvWbNAQJBqXdROvx3IVBjoV8jwmML8MtzcmQNeKs5cRxzvVW6rd1J7BaXTVVrmrrBqI8WQQ
tLyRyznldJxG7O8KarbOvA6Vi/Kb4B9eoZ/hDn8sIx7wEhfvle247q/mw0nlpEMkQhwm8m0ZrZuV
jKg/stZ/s8V8b4zBIevMd7JBmq+/v3+/WFr+/GhYkMIGOcIa5v/y+swpcW9FKvWhkqaL1M/pvmuO
SVwJjDCETs/oZXadhTPyumxz1EnnDQEAT+DY8f4fvsvfPEuYfNyAx0mwqIrzv/9hJbELtA7dqtQh
UCLzL+20CDAHSPYNZqQOevI5B+JsBzNVC00wB3CtHkpEsGqe9aNRm+shRvL7D5fI+9mz9sclomT0
XUCurgmc5bwJ/PC1Bm8cVy0UvQ/eQB93TJZd96NBdNgm7o1ShnbvtznyZ11d9tiA/OsRSCqpVRNN
7DsHrdW1P6d2/7DU6KS3qHacL22CnunV9ZDoCCaUbZi0FM1fO6eLi9vMWlZ3n1htdlsavlnvOi+Z
g80owbRDjQa+v50KV3Gg5RxN3Embu7cVTshx23crjaFyctGTuEsGyi5NCzgDMW/VHOqpJs5UpyQX
bfK4CL6namnKCxt9/RfVWBRUugoqArZt46kuPKQC5UpnpLtx5HLfNMYAuBO9/94oPQI/0Skn1k2e
lta0bRKy1w/oq503UgKzB7PKmdp2LoO6yFeZ0DeYg5qz1Aqr1kGtpUAZG3Txo8fjpPbS6isk/FQT
zsPvn6mzmezHJZvMSXInOScKEyo7AJVfluwWHSgjbFntO4Zr5lIeVO/d4yeZyflgtmHPE3MqkoLG
IsC447aPQx5fi6IPG6EuYIRQ8orhoGyeQWRitWXRzsnXExE8F0MbIAwH0J2N/7SmB78s6n9+bX68
A/4QOclfTnEWdVYZW9WebsAhL9QJEMFDKSiTcrT0AL8NtZ2y8s3oWzioKSFNgWazd4Zj2SB+sDvO
lbHnHmG/EYUw7tfJBGneiTX068LfGGhuU3Pdm26yD0rGFrl3aWfy6xLYT0nM1KVxnX3gVifVGic+
8HLypmPuuuI4Dd2NVxvRVNmoPdMYWZ3vdVRlqJe7RclN73qR9MpT3VZEhKF/I3VtW+Lh2LbsnMga
jMuiNKstweifaWw6163LdiDXhACp1H7uMj/ZtIv/cO79OJN/J1rBtAln1Alt1A29hReOdOgbJpp6
Vu5hfa/kZxUUt+1ZvZQmxF3ai3VK2vpQx+N9Wy37lDDlPXFQHT+emV6R05cufGaawzx97YP4lPbL
a2eB3F+bVxtGvGxcBFHzpbbrq8TpoiKurho7vTHiAH1blu6qLrjpO/cuE+YXaeUXPnPT3z+4f7hu
fzhrUN7YgcdeIE0OGjy95yfkh1XHsr2UZADTPLRmbn9YhLE/ryk5U6FC1oU2UWXjB8q4817IVODN
0Z0BWBDIk4q6UurLog1Q02pNubJV3jhcZyMbJOnoLuKaphPWNfE0w7DPME2k6NorDwBvTq8bT9Pi
fytszY1opkZ8tXNvucHnNS67PNGKCCwPWPmmqypejMBNTgGOLfTMseWE7J/pze+vBCXbz28w3xA/
NAcMRMMoNn5BDkylqoMMDtEhM8BiJUwjeMYK8JyKXMLFTMXV7z/vvCL8fOEddkPJTgxt9bwn/nzh
HTd3zVH7ePUMlCM6MfVV4yx9WIvqnwhcv+z73GOWJy+gcgA2xwf+8tOS3lapGKU4VJko3CjN2Tai
xCL3MKRSjR84btFelR6h7DXZtelF6UD6+6dT7V+WSL4FWGsJJYsv4f/6pE0uVs/FcMRhVhjidnNN
LqbdLdhJms48e0EEsb7bAi3VCMoQ5UtUWxITmJedk904jfn3uekPTWiv/nz7+5vxy957vkIWO64p
TZ8XwgnO3/2HtyAZnNmpOw/6UnLuQwYcUpbtsmj/y+8/h4367z6KPCWbvSKwz7f+54/KK2PNSb6x
Dvj/i5WmdzdxsujLaTc07ZOmB3/hjLAj47iy7zJ8cduWgcNutM6z+XZF1laNJrk/SR+1ccBgsGDn
Xmo1X/C86R1QCXwKQVFemH5+v/h4QBRqBqRBU4dz0u6CizRx5Jc8lSlJj0RSfDEIvt03STUe0AhX
l1q4/gulc3YxVqKP0Mh3SO+YhZrGBGlGe19HdEAblfaaYfKAqrD33WxLBNxy0Mu03vpBKXe56Ndb
yoHg0JizdQ730HfMXJe9HTSIuqxJHee87O7o3X6JmwlufZ93/r7qrPrGx40aBvliMoiyl27bW0l/
ws3cEauBJ2ynB1LFGnwwX4Wv4EJqPBhG4gE0V471NK5EYmzS1euIyEK17SrToYm9iFcrGZNvpoUt
UxaC8Wm2MJ206f3dpfY6L7S0fXFYFomF1Kt1TbiIlBHmEOY+1jQ9orsjybMyk/ZK2Qbu2lkLosdz
vcoNCejyjYRH53HNlN7F8RqjGrZj0qVi5e9SH8lx0NLxbxxZ39FtN44dFdtXFOMB2ThmE511Z/dO
lZVXBC/ukR2x72RivqlKCGxIl4J72x7bDSbiHlWER12YxU0T6YFEuU1KRzys4qqPBj/lZamd6mE0
7OVoBAEisEV/yNkybww7IHNrKNoR3xE+Mvtsjv2Oug/9ggyMwzC7H/3kNVRTznNdJ+PnlHbuNS8O
2nrZq51J3XKVtG6B4lQn6huPBEIn4Xwq2+yeMWhNcdgZQ4b0ep2ea0I+n2LbYWMVmK+qzrnFAkrC
+1lWr/DGZn+kZRLELnQgC1rs3ucSxybO2aWlivXXakOjvdwmjvndHcjzSXLcib2v9Ws/1cGuDxjp
O4HAPLgyU5U50dFmG8jQwa/3sJaoLJfMujG8rvhSdagcGZYNeKDM8VFaNsJjjgE6LFP5rfG7Nj0P
+5jfTBzAMYEO+UeikTVXHo5nJx7Utkuwa0zJbIXjgt5BSIwIszFj3+sXK98irnLCmvbPvFnGTDzW
euTBRFnX6t0odUuyPYVRRC4VlKwJXc5UILmvu2U5dHH/wvOdRjW6+3IpciQrvbig6qhRnyUEiDrJ
eOS9yg9eW7/64xw/WbV9cg0L8ZWIyzAJ5HXWq6d84Qb1pTyaCOiQ9fI9p6HpXirKL2KW0HTEbbBx
25Y3Tvgl3W6zdbaearwLFMvqaapnJlputuJoj1uCSjPT7J/TMYuRBvSusW1Tq8Pr6Q4np/KNF7Pj
WtGJ7Le6WC1a3iaU4S6P94YIODvONGg2VjmQ/V6pJiUGkYSossve46DNsSjGmrGF4aFZz2SyfAni
xF43ys0ZWTW2Kne5rwsiMNEe6IE+5xYTQAUzwJ1ukSJ5xTk+hyk+/xsiYb3cLy+zZfRueQKnUBHk
uSUBB7/jYnevfi9pj4yWJjwVrmEZJPmdDep8PztIKSsNXw8vc4H+k9Ewi0tw9IO53FhmtnxLp+nb
HKfp3m4J2aiWpn/rXZGHtWaqxhI6vWthzpT5CAYz0wXRNfdkbwCM2VSzxIaqe04xW2qhINL54t2U
SXs2vvSgivuCa2rm4BBgkU+RufYELiLwIolUpXkSTU5j3pptnHsbw22JMZcE5hrKcQkqaBrkK0vc
72Jfu5xw2+dJxG9crorEH0+9G5NaLxfCmTe5Qq8YJET3MEU1Dx5x9Vvq0BlFl+O/UzESOdX3r5UJ
dGah/xZqDqk9WXZxdywWnOGsbcV2Mu2JM0I2mxd+sKJ+Mor5RLJxeTsa5yGWAy3Bq83lgAAyZ77h
Zice/LNm9Jx758yKp8Cor22rvmI4fkxSpBQMpnGj5zPn6FJPW9ppPb5kLsqkhtOcGhCEEhtGd11H
ST4FWIipS4eeyNssN+MoZ7nficXFH2olxZ7+KJKpCdUd8yjngtK4ZX7okAqYLHWMbwcj/FAmYCtV
Z4YpWZMXfVC5O8gO2EyzdbrmiewOboFrR6qZr5Zmg79zclNeVd3Egd5d0wuVkx5s1FQcbE23ykZW
XCA5v7DqkoBd5rafpVXJEz2c7jRRbgKkdm7NTN5JjXIeOSAksf9D2ZnsuM1k3faJAiCDbUwlKtVl
p+ydE8JO2+z7Lsinv4vfnZTTho0fNapCOSlRZMSJc/ZeO8YF3M9rPt5kLe9o7BfypuLiNosa9W5p
6QXabwX3S770DAMw4HXhMWWFpieBMK8f+CXmfg6xqwzuFof49ZTjiK3luzF7P91YIGLx2u9uX1s4
e0cPd/B00n6RNYTQteW31rNR1tk1w+A1JJoOf0CI3Ze5gNo0CvXhhE5209WOdXElM+giMpwrIpWv
EPZWh25W1bnyxM+CPfxWTz1DO0wvlkcZI1VcIZNsRgSvMSpKEb7Lwbe6rZ5a7M1NlX9LJ3yLA9Ct
XUzTO6DA6Zm6OfWm7f1uh9uDBV25NdrwjJmY7Dd5pIttYzlvvd/fc8zqMLU7aNydcDfn8hQWablD
a4BVxDMK8zbP8ociXG1ihR1dNSr1zj3+taOJzRmj3vzkluw886TlxofCtCmsEKlXrYq3GGfVsdG9
cZEaNIFvkttOPFsTwBUgZgtbWuD59oMjx4eybl7TGq0IWAgscyHBfvbiq7Upfp4nlCRbKlceNNro
dwjWoz3z7v40TTiwfN7ygC2Rr+mItzGZ512p8gvls7ubk3Vybuar7LIyd/TTikBPvApGfW164o00
MWbCRbFuNe2F/MruDFBC7XrH5aOk2vpmphEBBiY9yDZ1vqIb4Jw9ONa+HhhpdjWbS2mk8Y6wy+HI
ImtgGjU+Ilb31V6DL9eEwzH+tBL2x5Yd9lwOzls2LjxpZvpD9LCLXE5nZjWPhEjL8dKacKuxzW17
3wi3XmU9ISQwPwwEp5vaTwGa4gPfDsrmzub1QVEMIEZGI9SGTFujKEVdJhLq+mpdFwbvpR4Lmx2T
kyJwd3KbvMIHYp9jrHEH65iq7LUz6ohUaxKA6SThb56aq1jqb7bbU95UCp1dYeObDxfrdhgj/rc5
HK8GNpT1TsQBXcEvg112e84d1QEn/496YmlhEY0fTQPuaWIPOzdrrhqCCU/tJFo27OUG1yti+Aot
h9Uvj0XIZNifmiNz+Ql6ROdu59WJlLTlLR7ZJ9AJaGsagZpUkI9ZyG6/SNoPi6qSIMEPsE395FjZ
1vo8oLJtDA7ZGg9vPtkNigw/31UFKybZhclZGFza7Ob2nDhoXM1eVfuoHWw8ieJbbSXNZrXa3qP2
GbekD8FyFdJ4yDjx8ndFGOTL8FgLy9vIjHlR2fA3lmp8rDJ06YAAT53O9LHNCPPuQO6eqe3FLp7Y
nxBDfcH4YG0G1JibRbN+Om5uf42Yv5zSJGY7lKFCpDDzh6LK4mnghfI4YL/7mpxI3pBwyyD+uQib
8dYesuyj8b3oqV3ii6Hq14LNedsO/rlejb9OhZDIHCSyuKa893rX3HZK0kYnyniLt+Gh7xictxNY
H8b/UVDU3nnS1c2kseK7E23fIBKdu1v6BpGrUBTdboUuxBHxbqz0EES+8B8RMECg9hfvMNVroGaR
oVgeOXunRdLdMizli3ZJdBwc9cON5I+e3tHGncm8at06CsBbtLdunzfvlq8QeuCTsF5rPZ9aXeid
3y4/i7pAPVgQLr4J06bdpU2DXU8g/XFUifaOfE3zsRWyPGR66CFvOxFJ73JAfhdlGbopyroNeFxC
CmtsMrSMV+dkjVK6nKxkg1KNSEPHzbJ8tR79tLKeNjB+HSqMiGylwnvTdXfTJg5MlAVpGhoL6rOS
v+wPy8AXLpMtKcn2bWbD/ZkFoZIJSi1M/ePBMTly0q3CLS+hzCykDWz9xrCPTYLIZRkv0Eh4tbJB
Bihhwquqcz5KVT80dAU3c+m8gmUtbj1bfF9KUjVmrFEFE7vD3E3v0I26pzm0b5CzLRvi8KJxI9yO
4JdMSByLfKKpQN7W08YOLCM8JeTkXrfpRBxp3l98Obi7ii5W4BuIf4wykQEhG3i+7WU5eXb/KMTy
nMXpraE5kxVelj52HYJojjmG3roqNK/9pM0v9qIEz7/5ijx/P+fD9BUKhHODQDY+8/bYO52GwkXt
S7Ouo2+4MRUfrYqW7DAmtKf7ufeCaqkrxB9us3dz6e9cj1/PRtyH1hH3FvGB4q5QjmaSQ/3Fjw2+
2u9fwzAxVqGOdyV6Kuelw7rCj8LoPi8EEnF1lhSH1E4Ra05GPRUBpzlUPimNDYCOM038G4PJzR2o
jPs2ltlTKaz2brQb5kk2oykLzc96zKEoouTTXvVS2KaFmNF6V7VgobLM4TaB4o2o2X3OJzSjnRti
SMyiZJuna/GpwnI4hXmCfRi1DWUXEJFUN2rrx8VwSxfdv1pE+GSHNfYtFcW7pq2HnapSdRS4Fje4
XWDKWxxgal+HYAac9zqNcaPW3Mou0f5urLvisvRLse/nmn/QpcQSZwtZvLpBjJ39LIDmVK07BjZ7
H7go1itLQlUPawuNL5UfJRlmN0lvMwilQokzpv1OaySuSwwKw58H1HJibI8yF2IHEP6deemqih+u
25HNxpspnbIFqJFRue9pk1bbiCYa++3IotGBbsn90gnoSYAysJufohqMjXIUomq/uxRDAVGZZczx
2juPSeN16TLRijLn3GTJz2wROY+b1SD9xx08l24fgJQ5sX8DYxYwznS4TDvHaoAB0fbZOC4uKaoL
aA6DekD3+jGEQxkY3YL6UYXfRCUjPh9Z8JKSJ5pq54qrGrvGbkt8ak2zM0vnNmo1hiXkUDtEXX2A
cJT13kX2OvYp76Yr86tlgsbjcLbzXXooVpU5xyhn2pR1PWFnA0TSngnKHR6Da/wz/d5uyluvafKr
VoIE8lvzPPQshlbXvcY2Hro4eWE19q+bhlYHFQG7Qz9c6qV9RQaD30bGIIInvuZQQb2aa4MqFRRj
DWFjaTHk6FA9hBkCYw3MpNDZqqi0qG9EgigR8eopiwxxtAqSiftyEIeitMAXxAoSguskuyqLXieX
7TLW7bexnb1AMlDZUFsrKGHmpRsidNG2uDRRG+9BzTfkvVvTMUuq8IFBsMGeP5lHKmqOoaVjP6Np
WzY6bS+gm6LXgZbPsXFm59KPPIYDY7NVKs+Ml9bgGS4GVdJw6pQHCbivSTyjKbYVcikA8KCVZwsQ
3Y3usvWkhFK3y63l2rMxnyVSvcfwW7aoARmRDHAUrGGECuvQZpgSjEu2dss98rSHUkWIDLJmU7CI
P1Nm3AtRfujUx+LLis9DhlmkyXZZ43/zo5ADuxt/KY3yG2gu4MylAbxIV4BSM1GdTO1i+yp6saGr
dWM4HM7hyg2nth55ZzpM5VFdPQ8DO1NvaBxukY4PU1UYj5a1En9RdAbSFO2uHmJ1ReAsXdI6NK79
iV3VpJPftx2OkLC+0ZOK9rlE1z9FPSOcaXnNey1u7NHDfSRpB+GbI+3LsyT7Jo5/CsJ6ixN3BPKn
rPs8lo+2nd/Os+0G1qy/lnH5Rfm9It5dvsOJyzd4I75BikZdyxEew6BYY6FbmmEZPjzITYoeIdZh
vEzdTZQITgmZ3EW5+moI7Nv5XBxCWn9WgZIb20S0ax39fXSrt77NEra1/jLWa/Nx6odgEan7ABVL
4KqUxd5tJU02zwY+Ozrh1mi7+9LjSQNao0+uPTq7cO6P4QBATffpfZ7jbB8ZHO4Wnt9Hd87fMqYp
TLPq73LyDJfWRXWZm3i8G5LyzcayszX88U7SvgQlh4RzyMeTn1EklnE3BwhPFCnR5kWGImJDJHLc
aCqcOeZHN68fym4ZydC+5v1LX1NGaUOCuy3hxyH6yn1Rwj1HTvnMFvKdDtetEBQVjecqvDBNuYlM
j2nl6AxHT3sRdkfTPomaEnZszdfMN7/4TWvj3OxYdd2iFpu8LnA5l+0EyaFL7thqms2IIHirO6T/
vlMXu7aQ6a4ZJugmvZ1CH4v5DfEDI5FMr4Zylkd3Cett0i7JtWUPOIYwqhh96f43TJWpINCx5ICN
wijIohVngZnTtYUZaFV+SzH1ApyhlgtNSkPYNgnVYPrQrv4YXHptYGbLtcDQ+5GrinYMvMa9XZHj
PBZZuC0UrqtqaK17VuA0SE396JfNdJpjDNLYsr5lHms0tpl9pQqO1/VduhQvSC3UJnWb+pZTyjV2
mx9qTqNNbImJ+rxrdimEq72wF4DdQzXzb41Ln8w/NWi3LcNkKoOCg7WVDWRr9NgGJ8eeA8EgP8Cu
BuLJ8Z7KnHba4i4P7dTyiKcCiK1uvEB1acPJsqKMpXUd6DmOyGRO7xqnfLdAwnJwiyEcWVRBbsgR
VcGD3KmlLDkYLfdRqC6TOwLmFIkNKqSANJejRa3WLn/rmyHvUXgnmtrcdZP1pnQCnqOUTlAO1rvO
43ZP2etvFfL+oKqkPCAUA7mf9lUw+/HbUrI5Jk2qH2Yvaji+WcN9bGNVHtA7HVUzztcIFOdbGZlA
I0e7BqfIsDjJvORKifCF5eerF5Ho3nnJs5M4yb5bmmc0PQhXuDMbvyCf3SkUa3EzptUTTBUIZq2e
rm0X1ow39UeS3xhMW+CNpFreBLCY28VlNow6KqUcdb9Slzz+59gBVgLNHdzIzkM1HxSczjalQWOg
gHt2Bz22usqzpWZNm0wk2J5mWx33VgZcw5iY3xN75q9iiXtd+cSl19O118xN0OqaTq1128Qiv0qp
M67ElIJGkGm+7O0kjV+zYaSj5vi9f+NlWm+nlqvAU5P8BPOsHzsaredeRPWhLNtw22Z9/FRFdK44
weaPRRIypEngJ/V+oreV0ZY4WHiwXNctj3HLTDYFRHegcx/erfAGTpw22WBFU+M07PKFLplD982s
IWHVvZXesQ86lFejt9eTMR6ilinUrkJH8SPNbKiPmNleaHKt8KypuamU/ml6SXsbO9VrY8716zxK
ut042xHU2z0bFj2pwUPwrWXyEKrmB0NBYxt7E0KGBGeYbQkrsOuU6PVRoQjfTH3V6VPaMefWcP02
PgOwj8io7beJt4z49TB6W2jU0CqOkM+gQkj7b0lr39heV+84DsZnWcRrljRZ4GqoRh4mL3ytRNx6
W6vUy0XbsTi30yIfwjFS5oY4xuZQ6IhafND5e49i8hTRQ4BuMI9PYG672xjL8y6vAC2S2xQfQgyX
uNlh3EVT093ZST1+4QxFoG6jh5PMQRKqNIb4Bx4KCMCQnVhlll0EZW0TFeKniVYGaCAOY0Mm8T60
LQ6KhTMC0auoaSbwsDum6uKq14pGYdwk1xl2wKcpi3v6F3F0jqmcj3CI8mvNVlUoIXdOI6wz5Wy3
yxbqjxDx630ejsmeJpRFJPSM1C2KESmYlftMd1usAMt6U7sFO7Ff5VeTchJgL461kaGZPRnMOuhA
2egY6Kh/8TQd4nDojoVCnjK1WKvjhGFkLpofSOqsnW+PEIAMQdPBIoAvCd0ns0LNYhW0yClOv9u1
wQKSu8O2Hijk3TayAiFrPFfCk/vM7Uz0GvAQSy/JYVaAeo371oWJwwNrJ0gpAE71V3QM5CHnzgYL
cqhj4y7L0aBbv7UtEDtiMYmQiTyWLI2HrFU1WMyiT25NVE1bYmmnbT+Y7jFhyvJSDCtY2ACFmwsI
DaRkVxkYUdraxmw2HOVUsl+MJj1E1mTwiK9qDieXL5EURTDSX+P80683XpX3difJMwcEualGWFtm
ATFGTf4H1VCzQYw6UGrTW44Lu7uXEtY/eAZOApmhz2pc0rOJhuZpmfwBo3fZXKVyre5CZ3ku6fDu
RIa5Ri+te92rpt5iqIv/b4rmdfRtoUn/D20tffmfQOR/Rt9QOXCKDMZyFLIQG9+uxy3YkXGTsV7s
XUBDtIW86B9ii1Xc8En8YBNaTiuIVhvJJp8UCQU0ZoHaEvEDJirOlhPuXvAI+9LBX1c2nUHVyPTm
78P3PyguiL6GqO1SH8H7Wifz//NN44ncZQ2i75jjh/eoC1L4QiXDDTugurUvf7/aZ8njemMRkqHm
s5WNvOyziteos5qeyGgeuyYZTywLSFziko5NCFNZMMi+p/jwdpTrgFI4IPZt+y+R/h9us+fYts0D
K1kSvU8gcV1VvPJmZB21FRlXE0OMg+bYjAtYodax8Wk1cz8Gf//if1CbIJPB44BKWOFz+CRwcEe/
R6uf2jBzrfGmbGV7xPY9pJtl6VcaQusX3+wwShJWxDgFlDQX9b9kTX+6+Wrltzs8YyRkflYrV32o
nE6adK3alEtXM/SRXWV5Mye+VFhXyqGkYDTiPjI5L8V2oDx3dy2KivAft+MPuqL/7xRQ3AocIZ9k
neGyJHbjdM5R0dh/trUxPXc2Aspg7ruJlkI1Nsbm77/AH352jpy4inipEdp8DveLF5AfPijUY+/P
FucR4pOFDx1VDll+clketx2w8P/rNVHnuPTu0cejgfycwt1Omde3eWYeU9FGMJbg/AUux/9ww/il
hDmTuGt2mzlPzj8yQ39/3n698voD/M9rHdVWPRhlZR7HtAP/GefxuRj7ZI+kuHuYFNIXr4m9Pd2l
ctcV8b9SUH6/2SiISZFWyOIN0/usTM84ozd93VhHI67zA8OeFPP41AMeSPr31jH1OfFph/39bv++
lK0XhQxgkUnJVOjT+ukvWZF6HJuPi4F2UFDQP9tznt+rXlr/kCz9/vxyKfRK6r/UDq716+1t8yXB
6NtZR7f19IX/m7MtlUbXqhNxTNK02P/9q/2ujyJh1qLL6uF2cZXzaZVe6nGSORsSsyIjJGJg8FQZ
pJx0y39c6E/PDTdQrp4OFir7k+ardCu3S5rIOIpCoHjJu/lSlzNUGPA9F4rTYpevzSbPtdqDk3r9
Px7bP3xP07R937A5z/P4fLq8WLAD95ZnHul70AhDCqNZoUKX3szfb+gfHlCTVAu05fyM+Nk+rcdl
OsBuSjr7GFmJDTmKO1kdZFWj/a8KJ90lYqjdIGFG1/9jw/3DV5Ro6jwUOHhmWBh+fXSWxR5SF5U4
P6UNQk2HefEhR7v48vcv+KfL+A7VhGKnY7n7tMLKqOmdqG2tYwbaZA58hDTzodbEefzj+/z+KvwX
FY/83lGWxK/86/fxLaN3vUq6R7t1evrFtJGYpXJRtc1KE0HP7GszD/7+7f500f9SSVyfNZ099deL
uhjDUP1VHpkOsjnn0NKf8thHRJ95Y/Ygpl4a/7ji+hd/Lc5ozXq+4UnPdCSV4a9XtBc3TKM6dI+q
t1o4S6K91rRbArMA+8DMNrpJZqg8emzw3P79y/5+ac+wTPw9q0kFb8engkVEKLDQwXnHuliGh3ou
6Xu6MgyzTWQsiqN7T70Fgay00WmsyMC/X/73JYFaFD4uemfMIeQWfvrmxCPY8QycpVmqBUlV+LbU
ufPNmcVdhb3qIL3WuEKSVJ+qUP/LVff7mv7rxT/90E03c3xF/H5UUzyj8BQjl0hhFxbBoNnC/vFd
/3CrTcOlM+PDF5WGsy4b/7NthgDAynS0neNgp/KS6LgIAyOfEjiOa8l0Bci/e6SVAxBxQTcUnf9+
q/90eZPgMDy06+tkri/1/1zej1yBCSh1joQLwOswliI3tgUdDPgvrGYPnaELfIRDJPSui7X8h+D3
TzebwpzTu7m6+eSnNYO2Ttehs3OOthjHr5FrMG/A8NL620jVy/CPN+r3JZg3ycM+6OPpQ97w6bFG
cA3l04dg3RZLfpgcN74u0oQmJiOnXRXrV9iK1j9epfUG/voWr9fEp7quvigPP+3bfpQUMupChxLB
g0GuG4EsfyyKJdv9/Zf805dzKTXJr/X+WzB+/SXpeUehW3MhpxtR2JVU1njtrOhuKjI6SLoxnzhU
Z29/v+qfXtXVs+BhlmTN+Hy6apmTFQVS5SOotJfYSI0t341mY5lHgTk19RN87SSYIKZDmyn/lV3L
mrT+Zp/uL+cHSUQyBQQL9KdVkpgIbFX0tI6ytbor3ZnDYRztZJvAovpQAyscXbkBoGneN/OTMKPi
UkJsO3ml448bz8dCtcmLMgoccyAXnV7tUzdbXrmJSy87py66lU2FJBCtCXDYxIuN8+yp5m1IUVrt
CCl6yRjw3xhdSjBFQuZM4Y45UwFMVxJK/nXOXG6ioZjOL2Kce73VbmhTSlVTVqOI23ioc5/Dnok1
oBq/tKHKNsjyfSn699QdJSi62odNP8DOCcX4zVja+T4qQqAkTekiQyvdUjIINoGeA96gzNhgZ/AZ
DZHmo5FFqwKaIk6LBodlVNSHYdKJg1MEGwc8FPpsm65lkod+bUlqZrqRPsvMmSCZYJQ8oBDAfgLH
NzkVi0yTXZ3PzbApKwEAE70pc1hzdq6h7/hqaxHhw7+LBH0m0FXT41JoBgVd245z4MpY36g+Cw8D
Ok4MHanPoCqNJ3hQsP76je7jLt03zGDnq0ilxNZadEJEOWXXC5Qpd4/6zAbQMIQQK+yhS772vdU8
JuUMwhvxnNxWOuY2xp7TPsOjgzbij4r+XcJLh/ZqkcXTSJ+BgZUfku0gdQheMe0/UgjC/aZN+uJF
Y8S6XRxaZ8VY5HdeBqYcdl5hfAdLEt9lo1N99ezOvkRllSbXOKDk0aksVuthRCLZwu7actJH0h+3
DPuWfMEey0MEMAuCjQ2a+sWUlLkJcjec8SsDCXMF90GOfb9zKgWhLVSKdBS/Lh80jwhDA1A/TpAM
JiQuSSgZptS6EWj0U128y9mLt2FXrSD+RSL0Heh2NZb92gHSOjaZG95VdrtqgmIgbxrL+nZCp08O
QrPIfVm6PvFimX3vEclc7Iuw9x47xj0Mawfx5hiLOI9pg8y8GwChBL2hKoOnJgmTgM8qGUqiH8YP
xgjzg3WnkHv04bG6nfMQ7ngr2oWsXFrGTLNsKz0mhip/8FxZF9Tq2Z03raJ5i7Tkt6qq4Nr2qbbf
rLJo6dCjRWCUzWyDtweu85FSCPai000TzicgTou1n3KvfHGjBO6QUQ/gXrvWZ5apIyxqSFe8r5Vo
8vtkrseLPYfqHZeT/VH6GQp2s/GG78IO6fvGErDw1eAQVqXsjqROXo3NMHF25CFrf8jcBmWWZyV5
IBOkvlPGc/9qShy7hmEkt7jEskvqM28Cj4eLUhui+pIlzGSAY4tLkpL4uenmCs2L4mCMArfdiQS/
hIkk6yrpFNjyjjosoCCaHgSWfvokJgfnzqfWucPPvFymZXDbYOnnBGOirpezBRY4CYo+zC5dZyZb
aYkuwEfrdLuOn4quWgr1d0sVl1I1mlH2ytGNNm5KrGWH/NTN3vI0hXrq2x25Zx6xYdag1ClEBI50
hTEATFwCHmptj/YpSkqUxlhTTrGXedsM5PaezLJ2Z8WFAGdVwHxpnAlrtblEwL7t/EA8SfFhdvBY
T6FM1Y9IG2RaGlk+oDWQ6sFILO8KrmChNrJyMiC6ozW+Vpxtj0Xj0xov+x9Fn8vAHAySXRhkoJNP
MnWkOvM3vkdqkmgMWImkLGjpxzCfdSFegBRb5/UUjTjLGc6G9mJmL0n1YrkQrK3QTC/+NDQHvwZI
XJcpoVMzql5WOBWL6armxQocOorxNgbbz/aQFvgSov7VUZG3HxEHbCGbi0NjxXDDWDGvSx7OoKpr
55CWQ3tkUoVuvWM80m3qaU4f7U5ER+xd3Q5ZxmFps/g6zsfwgIm+CbeqHKJziGGLJSGxkVC6KTic
xra6TU/I3m3CEO5Oiaa5VHpMz0Bc4btiHNkVLfLHiUQ/5mUxjlzBCocIVAaDhUsrhJCwtRxUAxvR
Cy2Y3jqThl2FLTRxXIji+CCuRih+ZLct6jGsS+tSh2F6zdIYHo3Oyg409/mvpQ4/RFzrqxHIxt5h
uHuDYg3iZqMNYLQYuPcmiUpfs7ldXUNpPeGPNeojG+14s9LfNgYThl2X2ONWEZn1buaD9xSzxHHi
tWz0aLEvbwsXo4GZT3wba0B/rGb+s02VKR4Km2FuobSBtAdbIymH/EzmaCKcS4ARk1Z0JQxneooG
wzyRiOi+k4+o5J0ZM0M7eXFTfoePZOz7EccoVaURPRi+UqiAG32cE9sFH9fcimJFFDGJWFGjvtxM
hix2EoEGlC/XfwQX2IN7SnBC1Nqb2SzTmFIn7MjIMmLo4JOBNNDzqpLcm6V5X3I1SLIXTBEgUuyC
htXz2UsmMAUdHD+1m9qGF41/EOMmq0L1NQOkymtv+tMxlZXchjTP39LIRr7Pb0MCy1Qk+6YtzUPk
L/Ht0hcAycEvVFuiumwEwEDwNnqeM/a/qIx3mecmAenD7qGn9/Y6N9kQeHFSPSJiN19myc7CeSK0
TDxvUbnrExsF/oDQ3Zu96WOR1Mdx4no/6twzIPWr5DHGs4jaMe6Wq6ypbmC8U1eETulvLG/q5BWz
XnVPPQ+KdLb68rh0vbev57zZTnNIl3kCnY6Cb9VQTnpJnwZQpIR2zZF7MXCmZsFijIu9KYlBuUZN
wqxs1VuSOVDon4nh5EfohNDarfRnxlFpYybR8myWLVvtJAFb+o7DLCkevC27JWxKoNcvo4GoPhiX
hqRLaA6b0dRin0wUO1OrAUdIcgkwQS/GAVKXvVs0ST9+WvkrZR2AX1754yVxq/jZHMJo11ShjfNJ
PNcemnOSIbFGOgOUNE0e41eV1V8yT6EfnhZrJzydffeyHvN2ky8pwp40Pi0umABjAo4sF7/qj1C7
SUWgK6nOZrfMOIkc6j8ZdqSBoTf3QdUBafQGKW6j2UKq73upj4gVJlsXERfVLR33IWq8R0Q+/A5j
bgJ0HGC5BW4Cpr5rFjSItutWBHEohUlqTjGTiLjBLGiwBDJhF87DkpXyMKPT4MOVfbsta0XkU5F1
ccAU3AG57SLh3HVNnDdHu/DEaR0gBBnZEt8n1G8H3YWolAl+YoZA2wxbPTIbJs8721qQmBszPFsP
99txSWRxh+KtONleXK7qep/hYNEEFJkL520XAwd2l+LEpwVJNmSi2cmEpM8NmQgXDIsPed9/y/06
fGzn7r4YZfJC05X2/bzQONwsJFHscTc0V4zSlnq36j2uTKct71Oln4jlnT7iTFvMj3EC682S25Sy
U4xE0ZsobZdpwp9eMPvt57nugzIlNXKX+9GI3NxJmA+BbQW0naU10/fWRU4VaeuGKj9lN02eO21l
R2xCO2OcbjqrQsYQl8W5yLn/snezO9Z8tr8q8/aWQSZZLcRTRNaHaqMb1ZqPFrE9GzmvvHkG0Oz/
ydcxcw62ZFxDW+LBtYjCkwOykqSayZxor8tQF8Fc44HEK9ffYmHjAdZGfz/b1qOWMqC+sokFjg4+
oRi5b97z3KX7iPhOYiLWbGuP47b1NtSOHfReQXhlftGZrbcqsX6Y9vTFM8VX8r3GrdS6ux5GEmKo
dCl1UvuF4anCF563D1Q2KNBtAqi2spPVXSjJXywdN1mJ5Jh1Uj/dm4rYo2Yof4YCHbGhQCvitkXy
3JJsgqOhD41yX4fjG3SWnxxkIWAohpAE3uUsVsiel3xnVfHNhAwZsxhs0Kp/cSZrxCagv+aZzwB9
su7tUWWobfAYgOyOluZYCGCu2iKDjPWFRQYWvDdYe1IpMNv2YESj1QlZ6A90DE8URo+UcvdNH/Vo
IUmlwhd/GDuCGxbvCwXZmXKhpi6Q7h7ilhcAR4DuXVvOjeaNvcKClN7N9PDRk8awrSur3mb1fOuG
+Px076BwiG/9Rj9ivaGMkfmjbeQfDnh/3h3SSX2R4vJdAyCNzI/Z/Grg4Lr9YiSQHRD4Wyu+8pC6
5ms9OLdWV5NARyraovjJGo8K3dF6OXTJwBaWuW84L74ucfoOfr3dmHmzB9pj3U9i5ebpdDpgP0MV
Zc836TBC/6vBCVd5hUCM3Ba5WDYeAOoumFd4Xd3qxSChtdQy3sQOlcVgx4++mQhCoOCHupNZnho6
s4HRmIQJyA5TNQgehJZImgbbuMJFgJnPGNszqWAE0HaGRa1HaG1q/6xsAntp6Z77pF69jfCNRR/Z
p6xS1Tf6seGj063oXDfPDvRO1E5HxXspyh8F7JF14h/dl743EJhW77wCDhEHGTrdKTm8ixGq+64r
X0wfpS35JZMsf5pqunIMnsMuVMehnsB19ymYxi4+ge666+HSsEsV13HFgjb1Ka5Zi7qdnCCBiQ7z
hZLiySfEDlaNtM9dYZ66brrt7PJLb0bkTslxJQizcYfenL2KKcxeIGNk/Ej+MywdDpVh/BRN0UcG
+7vzPFQSLZfiaHopHMinktRQCbe8LUzyp8vmmgThatfXJWpJq3YQX8FgVBGwDDc1+IgglAI3q0hy
aOwLUob8UGn/IWww4kSqI+xWhPu+W+o7mIw+YsYqv+2j6gZO1zvYF/7eZP2AgNQiop+BoPg+zsCY
MbWon4XLOYEmZbvH50gmhYUiIHIzd9MbRMPNCKAa9Bkb0nRQl5jO2+R7UzD19bwRtr281xEAaDOO
TfLPOAiD8tsROXs3ZdV1Ov8/zs5sR1Ik3bpPhAQYGHDr8xiDx5hxg2LIZAbDmHn6s7z+m1NRqUz9
R63qVpWq0yPccbNv2Htt70gRuhJNAEUVA2lZZV+K57UJh3Tr9B2gaQTAi0KH5sa2Gn2bWCOpW3BM
gIESOBUgYN55tB4bZNrtrZCqeGodVISpUUVIU6zuq9RUU2OgwwgJXpCvAULu8RSn+PeK6E0XFKwt
VRRLoO1ctNU6KJO7tFI4RnT6hZ/BehGVTwZmi221MdS0Ywi1HTLrpSogS3Zpu7eicY2vYJ/ZE84D
pLjIzjssdNb9WF0/vCi+B0uCpj6V6cZwmnwrBwEatb03Wi3geWSXxCyLLyOrv9TAW6rjyF95LTxe
jcBwIT2Ce5nn3U9huY7N+QkWZr5QRrpVOQ+mgazTqBz+JgK1HwI+nYFZYYNkTDCrXSNaAqOomJFX
knXJFtxZyBzzGyJ6ZD3UJrFhHFRcb1GCPMtW3rpGe4cZc+V5VAjMa36V1ZiSOTMk1o4UqGff8I4W
IP4FepyjlpgN4vHG8wdecAo/VCoOXsHTK6YufYorvpBGlDxOeXrXN3W6jvsJRrE5tkC95HYoOyrH
btimrTqHIxX9YMXPHc+7yfGzjASSwrwxyJrE7KxS46HyjbuyIpPcRbAqK9yIwDaztIEOzzNSlkAF
Jhg6qg5efTDVo9kTb6PdtwrQEruObaGuEYnjc54Atx/6M2fXx9BbKwr0AxvegwaNU3vDC56eHmer
uZsA6jn+fOl9xI7uNWsMWwPRJ3hvIhRS0eAdi6F4JmYC30oWMPJJjr3j3CWx8Wl7tYXIo9mylUo2
uk7PXhdtLVcdHLsinwV0PQ784Sb2mpMdz78AzDcrQ1AyT6G6sQX+C8Lt+OUerRyKrO3Y8Ra9Qboi
2Qop0/W5hUZ8VIZHA6t4Xx0nO1a4uTobrXcbEJ6bJG9MjLdZ7N8nVUH6EijZNKNFHRznrYoBJZpZ
dCab6ixrku3QEV80TxPEr3wTJszuUMGtZG8cgQ3PKASt6ySn2gSAl1E8UkG6k1gFfofwlhGNmCgP
kG0D0g9WdlEQ+D7kl6jlFJIJzGprHJiKBjeEruycnnc8afa229JqFK9F6983eXjG9/s8ixR/l67u
JoaXAN+PWR3f1aE8m3N/8Ab/WWXZY93kN3PIfMftnzA6qpU2063sGO4gen2ppDp01vRS1eqZNsqk
XHCqY5DMX6BvD+lIMqvXZu+tiO8zXAqA2MiIqQiG9utnFuLX4cB+sCTm8s75sKJoMw2hPrQtwaC2
eA4ZH5hmlC5s3wXory4VcE5iiHBgTt67VnT/cWz+5A5+lFZ2jjtiFFLyMCwisJYUZs9doXecdB8N
hgYCGmBbGOA5OFDRAtV4xweJN95nW8t0RCwDw/2ya9Kk0mKdhvIppg/w05CQPr+BeE7Y0lbGTYBJ
Sg1MrRyg4Ga8iyCRdiI8IvA1lrAqb/FRvYVmQbgSAR4//Cw8hYVCk53tKPQpYwbObC8Il43vPeEV
u5mTyMeIOg3PYUXtH/oUAy5Jon3Te1xDVAxRCCvYJVreosniCojao7Krp6QwMPWVfcAdmZ8CxXGD
CmlYe7o+RFP7is3sIeoR0hYz0i8j5nuEOmPjtZhP+ijZTl52InnoMZmGva3m5q5Kp3g7Rv7GiOVt
m9i4DMdgEww8JhYBcxvtMGkIDLWBq/ciKYYkP9VWqmA/y/Y+rgO6I0xsUITEKyy3boUQwL7GWVFo
oXZcDjagzE7pdmFbUYpjWheXHhuSG0Aqc9TYE8XkkKvic1NWPEx9oE6hZyIW7/C5INSNlx5HGEO0
6ASWeBnSZkNvwGIiPfWTuYy9TEr3iF3+qPuecHp737hI7qpuHu/SsppetecaW4a09RJZZb9OjQhR
rxlu8CXMC54/sU31VN6RAXEfhdX8FmufqLjEzXeR642aXnYwBLS8KL5VYeUgjAUt4FM6PxiDSO76
MWCoJ4ucbL/eROccYxiBJF+4mzItqnNvaLmOLHt+TB0YGoUC6yEnh2yKxrSfxBWRMEnEsQx/bcT4
ysIXPXUfKs7QJDv4ZtqATDSLVbjThJeI48sc4wQ8LN8zoKQMJ2yJdbeJuujRElhJPX/a0LTd40M6
c9URGzEnGzqNGz8f5Fo6FUG6PMQwR7r17OOecU1FB5l6zN0Yy64Sofpt2oQIKewvpoA1tzOwoCoL
rzvTPF6h7FeP15nc1TMcgfQf9Eol5U0Q5RDVwtEDSB4enLAl/qPCAaTM+/wa4aza6FiN1o++Ce8z
BVgaH9zOQikOuQXWpBWywADjQNKDcZMxWkQfi3HNVfdyzG5Te8YS5vgc09dqSJlnxi8sGBx6E81Q
f3q3yvTFELgN89S+Q0B0i2HcXbm1dUA2cmJPitvbH34oxSwMp9V5wkWzLSafpDMnfk01DIhUTOus
mk4mk0wErfhL+sR+LQx5UzntRtThDRvVQ6jdSz0PJ510O84GYpqlS+hpD1sDbIrDO1IR4kfsqLt0
YKmRaoRVe4gwyDv5ldOdESXox9aHl+sHjR3aSjXDbZ2VK3bUxMkNZ10YjxTKvya7fSLzcmVNXkrZ
XtbLIhe3Lmnn7pSt/Qyynh7wK+YuKvTw5DOEFcZ0Q4/6VjGuZA4T1ve6xG1j4c4slLgUDLUh+RfB
OSKWhh3tyWGiAnbfx2tn4gpoBL+s4mq2k3AtsvpBk2dLGESKE6Tf54ZkKlF5N3ky/CSLhhAB4Auq
P3YaemE2TfVh7AqHlY80jtFQ0ptR7IiV1ti+uqpQm9YxqxPcwvSuFj6XpSnfOkKFXzuLGLo8EuKS
tATqpSqe1mOCW1k7LEaUFY4v1FsECpgdf5KrCPTR4Oe9FjZON5H8VTWmsTEZvK7iazJamgkBeSJ+
8FLayqJqo+U4Rp8MlDjb+3jckkR0qTNNLZ1aKdPu6CVOZk6/2bjh1o+XoGCThZ/x1IX4IQVzJMY1
c7oFhJMWC2058nbshuYp6q5Fssa/0zMI5XNmsI36q1mmHaVC3I5X8AJib6DOztYeebg6la8wTPR3
g90blBcEe5kYuH/MGn/oAKBkSyUUbYlIcNe5lZsHF5EtPOA5fW3dcT7nRpAfuoRHtHQYoIB3KinN
RgKUOkijgg3GuaIbfrDrul7mlOVQjWhg59CDotB0NRCNPErXOm/IAKbCwjxBVrfzUXtYCCcCMVbw
h/F0e4jrx5yLyoDovvX7FCsW1j2aQplswix7YxXBKhzgCVktimwe04cxAAmDdoqw7aWLB2YJ44PD
W5UPSURifdhkHteiQXBop28KAggeu2o0HmSnk0cHFM4SIQe0egBXWwYU8TKPGiqbjqHj0naLaVtK
SXPNNnztYNSi+8VyHk4UW0Lnxl2K0/M16rNm10duijaS2TJ5SGILfohEpNL7Ab3QwbLOZMyt+VCi
tvEWTeN1N+7oEcaQ27BQA4ZFuAt4TjzzE/BOvMm0Eodami2TarbWkyyfbXuymXl01SbEgE+Hi3Nj
w9r52DBMzxZzLPJVj+N4WJRN2p+d0PTWFirmhSqEIHGEczsK7WKZZG2xjSfjZ00ZtXchxODzcpn9
JzK9iyOXDkJGP1ronLcFW+6Fxa6KeQcpwIEnzszEu61hhq9SGPNm6Ptdz7iGHZvxqF3fW2FqDdoF
eoznBht6uTLgSZ9S2VbERZSUMQO5Bc0hzlN/VTty0xruSZJ0s56cZt06EALJmb9G1be3XiG3RVPe
WCV/tGSrK9N0TTgkOcJjthmSuV76AhBokJDi4ZvVYVCQDnKzPxJuQoYLr2tC9lh4g1oJMCukryN+
bBuSLVxSRFbYmHgkB0H507JLkWP3ytYC+JAKPmaYVbV2P2cZP2d2Na492Z/hm500yQ+LqppPQTV8
JQ0UHSyYR7BqZETGJD4EIkGnWhDNkoKycVgsL2KHwVgdXyctOQ7g8Oy61d4geZDBG4NOY2QpMskW
v5hzDBX8Xk6M+6IWR028GkZZBu1tv6El4LmZrg+PolYnKmifOQ3Z7SFBcWbmXNF+ZsKhPt4z06w/
8RvcgWZx10kbshDU7U/sPGuXt932gy/QF9smaHZmnGzilvo/mAm4HBQNZEFcKTMrVccmnjt7jVvi
LWnzC+XFA3wEhAaKU1Rj+xEzP5uZE4GoimHZDfpEZ+e9OkMIS1RJj6OE2jbxcui2njcu9IBPJpPp
IR2uCeOVure84i5vy5XjqUdoSJshDHaNTs+5w8Y2NuubDmHYwgEImrYSnz+hhGa/NR2ArxU9xnL2
dIVOsHhNLPEFAXFv0N67BUcsUtpr+qR/Fg3T6QbIi+ekz4w09mGWAA+S1R07R2sBW/bNGrubXGZr
j1SO2dQfgSCuU3ceFEWDILWIPglomGAFTgRqFfvmRsHpXOB0hcJkz+uUB/8cUVqsHfC0i4548YUm
lDn3qxec8/3ac2hIrvsJIL53xWBsJ37MtmwggOQNuKXuUhuEbnBH3mMVf8Zc8uDm6QUR112dFr+M
kZFMqPGsNgnT/aw9pT5VWpBUfKAehmUHY8SydLgL4rJ876N6X9qlv3NDmsaQhO/St6BCX2OStXhH
5cMzmRFJRqC6uahSqFjZYO/rujj1Zc5SFloRzBCa0sZv90VoLqETVMtiCMalnh3BhUOwUaS7m1k5
4F8HrikYVruGDJ6FdMfnljMnGnxrSeYkkFkJU33EnhM3j0C5HjF9LWU67CO+glYdbFSTkeUr2Srx
b2+Edsgpw9GEV3vdj1iP8TvjOzSLg19U71paJ4JaTpOe7UOEQfQKWNqr3idZNL5P8IpR7RKHJ+jv
WRIpIlLIleKPs6XCMJ3fNil/Q9X4syeyDMs07cEoMSsBBxGVPlRMlVDGrefp+v644jZJktuC+T+n
l9yEkbszSJUp8vxIL8DsoB+2nVbnqw8Bekp4z/zova772xL3bj1RpBjjIyOuD3xQ795U3NbXDjBL
411sAedgq8tmLHiah35vl/bBL70DRys5qyR1NdQ8RNDchqW0rpojYhT96CXqDAYiQGpSIY7t1QVV
+SBHQ+MzD5uXgPwxUzPUiBLK+zzpzjG/9zByOoEGYCvWEvjcVu2rRh9Y+d0v8vi48Tpd3UzeFK4H
12Jj7OGcLOAiBEV9H7soVWJtrGcr22ZRdGgIlryzUbecpkrdwqgvbr1ev9SZx5dOIgkIho7kaU5C
w78TM/3YJFFnROHRRMRgR8NP4sexMGbDOQCcqtW482Sx001lLqG238d2u3clJS053892rbGFDRAf
y9hdD7CCV13rz4fS7d9ZbzFbwLCa9NZrEFc9rcVUb+uWFZPdhNMj3xHyu33joqOO0nsqSLVJ2fCJ
7lNVQOCuD7VChORO5VPQBG+gT+q1TqE+YpgklTKM5WbyaKNlo55M2f0yG/XcJNkmVJyCovTOYzE8
x5H34lXECAXymihlwCaig6Q75o3nzaM9Fse65kqE4no7zRFj/br8IbE3LXsnu6DJuLND8yvwphvL
k2ftkdrqeP6zQSDdQsycnSWofOZzNdKS8Ml0Wz7d1n/AkA0FEBYfzzdAyoBp6o1HM8COPqBmTx9d
JU/+WNsM6HSyDDLUXAnLvLadfjauPqHI/FlLG7JAUzwn/rANHNOzFy7INbJBjyZgxm6BQsfaZp31
Ll24UHjKFo2PYEEzRV3ggQN9ztYotMMO099047TDHu92RLB3hXB8eukg3zt00a5nor/ITFrhxHrL
CmsFUFotmdf8EFgkwX9g+1aa4zgz8nJtgNKCMwrKJe4ZunLpHH0hD5bT7IF8HdomV3v4i18iiu5I
t0qW2uh2YwZMZXSCYp2N+GsdxvI5uEYolkQTOFyBKKM9RnTOwYQJmbQGhx2xaKx1H5LJXdRt/cMB
7uCn7NQIPbMOE2zxBb6yDse/1SzZfuOqHb2EPThFxVQN70ZQ3dD1vYFH/7SN6BVSL0AK4uqXZHip
TV2zhZUp7J3O6zAol295jPAnQSYTdAM9m4MeLW2LXeGDyHEhJk6dXW+BxB2k5kHFZmZSSowvSR67
5wpuJBc+md8V/+Xr7sxw5jnv3F+SZGSZgVqNil+thTYQ1qW1pHRc1am/D2KS0wJaxrIF0JXka+Yk
1iEX47vLpmKNs3aHmOjMl4jxWBJfWksAjxHdnj7pHMXyy5+S5zGo2kU4CLA6xns7D+0qxz+NkhKo
KosQ2lLQKHLcBWa8dpqkwl3abCruodmPD7k3uatiikhTDrjNGcCcZM74u4/SN7qLIxKiveGV5zKd
5hWMCGMhGauY3fQ4ooDA3VscTPAYV37x0otBl5JNh2/ekhbTPvhLqh4us8mdSy+SbBmzb+jrP7lu
doEVl8sCdDq3lfcSOeyhhRzPWjmPuRVNi9SFY8S4/qI4gQ/IRLgsWGbiVWa+UJBkujXYGDMOMc92
7JW3IjXvp6ZvdpRSOydPHwY7uuQNTFiTs2M/1tOW+/6XivjS6ESs51rVG26c24k9y6IOxkMo7Rdc
RT+4f2Fhj7jeJ/E2htUNiayXUoO1HNoo2OSBuwh6/2EWeXKospJvEzepaZrDOqHKW1pUemmWXfIy
+cUdufZV/mwmMzm3LSjWjPl/WQ5L8KvBqhqHY8ofs2i57AbLKFdc0x92ZQJEImcTjzOjZha7y1nN
b6zjiyscmv30yMI3mYsbYPbMAHoCLYmFWVl85MjOIKiFfrwyae/p0S/MUBi4gQtDOk3/ydXDgBV8
cTe+1BrmCnHdV58aP/REX4+O1dlcN+eQgJADmSP5q8m9Abw/6cD4COxPUQHYPNOswQz9UirNoRmG
Ny16hYXJEAb4WP9LKXOfMZbyO3E32/HZSTtrlRSlvTVG5l/WxMbRDQHgeNXOLJGWeF52k6FVXDip
+wsb9yUsC3nohvjKnpNcd8SqL21kY3w9+Z1A3CynGhy9KPeWjo7THL/Zfke6ogSq4JNIe915P4Wh
12BbsftTDTSNxQUIfysykNiNJcmaYOyckBmSE4xoUX0CQ1lGZ366UyqAacvwkPFLsIK2Qi6jO23B
w04HqwbwJl33GNTmJQHmxhokWJZdsoPY/cJX7uCOoPuwDN7ZqvnEaXtTO9aOqyvYeaO7GhXSkGFs
btIr6yKB8LswK2/r2bg7WPRtSse5TQWZlddCych4fnR2VaQwyO9ILiwBHWmvA3XSuz/sMA0BirXI
CysYkVj7mdhMzpYzCWPiWDIDaCpmBQbPPEz0LfYHZoCgX+xRHyxAolaH1z4hxtMn12XK+LFVdwuY
Ah5flQfnWBnzvV3P97UbkahRw7YykzuQB1v4vHwVC/mpkLLuMvTkcPvip2COyZhkAJTU6GFjCRNY
rNtMxHuBc2/J937flhAnYmf6nMOYbstb5Wnx5jHyBL7aXWKHFYaNRmNougNVHNGfqbOuPXZVAWBB
x+JPdk5V3T10dXaY4KwRU3NbWtatngeKov4LGpFcZ9m1IxRvvYgogMNx31IVcmlT51x5gwbqn5zJ
UMfB1JbjHcuF+7xDR0DunVhcWRcYs1eK6ndJr3BjFzJYlGo64C/+pS37RiOPX/lDvAWu/Ra0w03Z
sx7gGakXFY93EsT4WapgF5Nkyy8QrMQIpoWgJ7qE68KQo6M+hzqDgABJ7Ah/lgICXBWaa+jN0JkW
vei2kWBxiMNtIwtbQIHPt70fv4dmerYS9Dr0FagTgy/tM08EYrjNWdduYzqnpWLU9oRfaoJEaG9b
xhAdGO+FnKOPUFWn0qkHcF0tkrXQ29JGb0x4MYsWjTK6/BNaa6DTccE/KUcklfoEvGd4j/pBY6dG
6WSEDgwp1wMT3VTrbvB+lVrdZmZ9Dsps1xFnUbScBljffsDJzDbjUKlNI6wceU/JtLKp1a0AasKu
X72xV1yHhX+vXCs6TFo8ZNx0Z3s0fiF8e7CD5t7KktOQAgwoc2VdjLG484f2GdEnT2BAnehIgm3N
yXyvhL4jWyIlfxaloAy3k7KOQIgVVeKUHpWIn9AB9iA4+3zd28XAJt9YGcpPTmPFl4WlbIk6OPpZ
OHkBxdl0UB4Da8jhxy7LATJGPVPRRLn+6fXgQwG60XWFTvLRhm63Cd262uXaPhUMkBDIITUppnJJ
kUmuDFtRNWIi8+a1YTjbJrTXQV1XlBUA5MyWi7UUlDwqqrYMiSERD/UPqDusBVqmlwbMpHlCrc3W
PNta1xxZ1NLAhiVBurDMaIGCISFeNV52bfCIOh4WWWZdo5eB8fVSzeTfFtYuS+m8A5jbGu0MeUw+
MXLJu91Wmzrl/1L1/ZNboXoA7upea6AEfYfPNCav2K36zu0gLOjouCnINVhdx3U8KnAMR+/QtBpy
i7TWvAvDMsK3hhYBM7RnEl1scG939nCxa6Q3wzhO27y1tl5MperaZXfVlTxljXkpG3rKuQ3F0gHn
tGCJBBMnRnphiFPtZyCQDcpBa1Y/xyS79KXxE/JEhVQHN4LP9nMDHXWthPVLoYDJ4uHHYLYfg86f
sAbFC7JhV3MEQWayPkieob2zg0/UeZCixnIX9y0AFd5YS01vfTELVKdlsAHdQiZz4LE5R5d4qEM+
1p62F/KS+jE7EKbspPpKXP9ReOMrWxgePraJPQBalNIc5a45vYkw3/eCEFwVq3eYhyyQVBd9zaga
Fu7o/GICpnbuVL/D99kj5f/hJPVXItxDF1TnxpY7J0uOfmRfaCzs7cwI7XpP7jDA0P9P6gnxBk1P
KJ5Ifo0oSwfzFLbxNgr8w8BpS5dW7cnxuggRrtrW7BdTwFDS76vPcMo+BO9pUTlIi/phIw3z4ndy
h1tt37OGh9bC/KLW3s4KUlR9xqrp2CohqfxKm6CFukNQdkVhK7tUrZIx/UiuFMcm9YtTjk9lQZ4U
G1JBxoCT1xwpPv1uaMBWFVfpsaEtwnqtZNz2gKWSkHaSPLRN0I90KkV4m+NsX8wm/SWM8xUUpnLZ
K9bLKv8aGLzNYfUgWv4ww29uLRqDYIx+JHV1aAOqGva/+xmp6C0ggBemP0tDUr+pMe3AlCHP6AMf
hGjfHM2u31qzxWhFj6jWRrkvW7HjQR2WYQAmtbTf21AetOHfBnTnC9iou4lDfGEb6PBTEzaSBc2r
cSwy6uv6qFWzljZiaIvZ/CpV6aG5jh4zjeAIcMbZIddukXsIKeZ8elcsGJ24OAvXOFN7j/vUYRzM
cGNbTmwEOifi8rAmEAYMWjsUihxo+GKTA53h8Gkn47AN7Sx6bIOoX5LhkqIhty+6GW+GZISMNoRX
uA5yhQwsgiLzo2dmPEN9O4+GHu60toIMxA2/F4bj6TDCLV/WOVlpSgYN7OSeFG0PtwzPham+Uu14
m9gq6qVHCOZnVBfeOSe05sIYHpVSET1ABh6gHo+a/battxiYoxUI3XgfukG6hdQ1XoIsyU5o0tpg
NTQMMTG9wqifrK7U67GCdRo5Nc09yZMpamHzlJoV7ij2cOkq1ky5Ilade9fTwxNz0XjVR7Z48fow
PeRuhShTI9WLbbv+Ec9xsR+6tt83Ca1EbTctPKkS/nkeukerH4jT4sOvkG0WVY0mu8mOkjbEXfpl
nn1qJ6LfyiOWnCqt3udMF5upB2Dc6bbZxm5Tf1Yheu3FDMMXNrEI2fd68V2WYwdM7NZZYk1Jj3mN
bpsGS+IlE9zbS768qB7JMb7y20yECqO3rileNm04Oud6cj+CErSpHzNOyUugabDe6xu0+8zJGvnm
O2W7AZMpcGBbDYJSEWUbwCjt0gGjCvWrd8fdZIkP6Lug7GpCTsyhbnmuGhKMB2cAQM+aalw1VVtu
dQPYmlOBZbqQ1YlRgLdWjLn3DCU1pXrcsy5E1sgIcXzIWcisHe7DlcBQtmN0VGyhCGewtw3B4mYm
cpC3pb3zkSxQSwf1pkiUc8lwtWyyzI2WtIZXNmd/3dZ0yZeca8QOQ2+03B4xR5PLkm0VEf94z/jJ
uUBOb471OOv7MhH+UpCaw8NZRTfGzCKHHFYYwzmYmQWxA4hK3BwdcFW1N1MazjdeP36NqZmfPFH5
V5UFNV+cz2wdXcaatqPvBjcabp2MFLe0DotywYz86kKOaLCMBBX1PwurgwppGxfAQDoIRbPlH0xm
oiv8XRWnYT9+GDl5PvBvCFAPMKKVTjdtxDADvbWhRP7oyXdwFl2JaNrwWQObeap/GpnUT4Il5Cbu
sgdPsYPQiTOfZkWy+8TvsFJ5wrf3zzZS60o/+G7j9K+xRJiBCdH9buNUDnVMHtdyL3mfa6bPXbi1
2TxQ4I6Q9G4ROfSnCf7HTWPpbsdp1jxS1QXPdqrhTtMDWP+HH0kwpvFdzyJ9gbf+34ZaJRFjNFXp
QzrHZ7igtYhfmwiuLEdkX7lvcxLX951nDF/oKXw2tA0rlLJP/Yc2ixR99RRk8i8/1H8pBIA4TTzx
pkt0pDC/QyQMWkG36fy9Z5sMagl6uVetVSYIXxtudmwoxBT++aP5jUXbwy4t+Y8JjcD+9pKmFgT9
FXGwF/hcfyKooKKvw/JEruFfABL2b7y8+IhxETuWJOPU/OaFb41EmCj3/P1cJS78SNcMKcI6zVq/
qtRwySQ5B8AH8AxRssTRZ2nP5S9OnTq+SWmur1Llng1Jwjn4FBT0pHDWOYMXZuDUDPlgRD1UsfKP
lT/6uzxv0rc/v1e/cyP/44SWpJcRH/mdbVWjgAK4Nfr7wq7TC1c3fAigvwi44mwdV/OMSws1JdQ9
FR9ZnvJtsr35L5/Ybx4SH8wH4dd8bNL+7snmCHXC3mr4xPrBupVmgVCrI5gK8HK6tIuy/cvr/eYJ
8aE7+SyGGTf/54syo+EwUf37+/j/9Yjz2G3jGufBsgvdzz+/w797LYJTPAfbiuVb4hswwKFJLiSt
674G6AfkuXaSteRz2MPrnKO/8AIs8d9TCd+Qw8vwqWIy//7sQ74V5NcE+9KxM6zcvvXUS7Z6oPPk
ThAFtgQiW23kWA938/Uy9ZmbLwy8SRhjmYjz1/+BYcBkm3MJxI+w5PdTqY4lyq0uCfZ+3clXGn7/
tghLZEtO1OzyIq7JTbX/FlD5zy/67XiGnsYZABMEzch3FokfS7TRU+SDichKZzFanb+RjKVfRDrP
901SdD8RMLSYQQkVOpoz6mQQv5M4pc6ob/GlAe8Z6jE5kapi3iccjAkJDkJegja13tw4it7jzHMk
cinLfIyxdBcbFEFevCUHznTvIS+HYq9JvMpJ4UBb+xLkEzIkoMEg9SOeQDj2WlHyTNEUv5lN3599
J8B5YZk1XBgrtod9bAr9RuASVkSTtifH/mRP8qxSnXgr/KxeuHESrz63OJJvJ1uK2zTnu0x02BRP
RGh06hq3FqTmoVElwlxVuOZdl0XtZUK9B2mce71YlPRBzj1Jdvx7Q586zpKlEgqPlK6MZetYJzeh
EeqvTsylXMlW2/3///cxgHlHjmTwT2b7N8wFRjzeroFK1M8SD0Ma6Tosc9JkHA9R2TR/Axv97tAL
wC+5vCgEJ/87QyRqrY7tuhHsLU4YwLgJoxgLOQBZ3bTckPWRk1v5WU+JtenDwFiHs5X8Jcbxd3cH
uYoiMG33H9bG9av8v0AmwoprjNhFuB9i2R1t/PU/bdJSMVSzMlm2XuivO8Plu9s5meRnq4VZLMXc
NVetqJzvlKiBC8sYlduudQu7X0aDl7+6xiRAvk+9DBcmYXPsRSav3Q58jNZfPrbfoFgCPjAQHowq
MHt/O9pKrQtR2IQ/6wgBFgALL4JP7feMTOsSpGUZTg5yVQ0nn/oJfe+fT9bfvjyefczGYKL878Gb
PgkATcnMeG/rhPkeaRqLBEAkJNvBXJMwntyxOczXUec4f3nl/5JLfNPkLCNi+sqh/F7UIBSNgaUS
2dNa+cwAL4rZMzh+1ZyGJpZi0xjMxfFdCyr0P//Ov31l17YtKEeWTWn174cmGOeat7MP95q91JHP
msSkWaEB0oLgmbB37luB5ubPL/rf65kSR1rck/yPC63q3y9q1aPflQUpUo7rshSOe8+/n3MqzDL2
CzyG5V8gn//9YKmk+HZ6LqmaHgTMf78ejqOsdZhIIp4N+3ejr+QnTmZE9ogPTYyDfTyzCR2CN5s2
zf/LL/tf/A2liEfAJpcopjj5raRresjLAxX/vm5H/y1FyVvsbM0Kb/PnN/W/dYFvmZ5k0cgxBIzr
25cnsGvBAAg+gC7r8Q2/DQC5rGB/eFVyPv35tf6hEv37NvQB0XimNHlbLRl8e0enmbhLIyaToKG3
z5bdOOU3w6gYxFgrPO/dZ9JZDLJCnrqnoJM4RJqs/aj7eGC9kw4Y9FHYVp/9ELv4IuNg+sk6vDuQ
7dVCgHCj4ILfg/SbWJJzs5yDZr78+Tf43bsFJsgEoWYzFv1e13h03JNL9wCQQ/QfKYEWMVvneXgN
ixgQ9Z9f7DfPn2Xz4AmoURIZwrc+KrcSQp0AKO5RafbVoSoa7sRQDtcUCXv+tDLZxcsafWvP3am6
v1wMv/tVHYoWmJj8rlxQ/376Qz/FVOPTvsQyys4pbeSipARnTe+K6ebPv+lvXssmlsb3XZ9H2v5e
JSnMRmOacmA7fV+x9RmiCyvK4EASXfiXTuO/3ysuCNJy+W5dGbri+qP8r+tuIL/W9mhb9xbS3R/z
/D+cnUdv3Eq3RX8RARbJYph27pZaWbLkCWFLMnMxFtOvf4t39FkWJOBNLm6C2c0mq06ds/faU4tW
Lurq73488e9qxV5k2dKE7OdxpvmwWgVKlHAmlXv0MoYx+44dQpILQpDXpklRVa5FHTlPeAmrZp3Z
RGoii8pvBnvwjAdsY66/GhPb5mRGDhyM7dHyEGgWYmaomM3tN6eDfx81PixPmC+kB9LxI6Sv5lUJ
3QWm5rphi1gRPa5KDX1MyA7bQbjH1JmjWrUyYP1f//Tiv1PVX4uCx1SQfBhb8vNzr5Yb+T+/CNP8
jEwTpFZGZoZXcTf5p9YhGpPgnEEhSUCnv677Jntr8loiUQNQYa0IIMbhh2sW9KOabOsqzYR6Ay7h
vhgDCVAbJ9IIM2y8sHR+zJAuE2zl+pc79P516kviLcveIOuDiVmUbfgFAxivRTzglDFhEyCK7sRV
QexDsGqNeJ44SDtEd9k5fWuCjRh59EmXPaSepe1DbqKGWlHohyS5dNWSakzTuSNfPiyP+H576zRH
RpfemsSjK+RkjcegwBT9jSktkqIwo4EhNwNQFsg7rfeurDi6O1FQv1hk0alDirsohntfAz+iuxOi
ybPgWESQ+Xembi2DxCfHnvaSMB7yNSpakecMD2Z0Xedog2YU1e92VYizkq232J1qImObGFu0Grv2
rGGZxBuD9Qa5QxbqBn1hMZfY9Ev90EwdbVpn8mtCy2yPHD4YARdZERfeZpb91B4dnSannvESkY1k
El6b6VBgDElT+q5DgxyWfNaYX5Sz8PTHsEMst06F/pjkQdt647MUF0SgcBLRsJQu9dxnf0iWdOat
otF2M2H6eB9DGhw0cR3AHrObFv2WMXebb9s6Qx+piav8UcZ9c1aEZKRrt2itxZU2msXWgVJ1zlSG
jLm0F1o8JAr4GRi0/Qzqu8rvDVEMDJ1s3HgESrfQfqSjKsTzhFTEm8YeeoTDolNq4/d9cDLp7bmc
TaL21bUrhgbwmIfnr9+KfxYPD08lC6+EwL009j4sHsoGBifJacM6JojqKnI/vWy7oaKt3FT5Y9e1
6ubrK4p/SjouScfOhvBrLy2kDwujk02xM05NiCsVh/kGQzg5X1KjCQtVCPgs6OV0AcYWy2QyJsW7
h5Xz0U8i98eA+ZYQMGcML5qk4G9z1bgYsOwQ2JCNPvp59K3w8uvP+886zsf1aXj5dD594uEXvt7/
rBqu306Fzxp1ZD90YXW7uRHtxqRjDPj1hcQ/m5OHZI6Skq4JjQyCrv++Uq5J4uZMGpLvagz+SvbB
QkhgbdIvcYgpk0NFTiPfmhMyYgc/J+iVzbz3V2Q/jgDpZlu9SCyJKAUdz4Si1uuI0y5HBPXNR/3k
qfHY0ti0TbpXlvXhk6oZjKwls+ikdCv3xDY1TJOHMb4vyOECIiYKQi6/vjufXJJmkuPR7rUt7tHH
pwbuRB+qOSIRxzfp1EewLlox35IkDio9sMNvrvcPNpF2GQcAi/2CNg718d8/RqCi0hJzGJ0YABAK
hyjq0ptFc41e4rlxS73y5IjYMWIxGSQpOl9/289ekqVwoIMMvZre3YeiSA2a5tpog9mKmv5Ux2m+
rrp0XisVoI6mcXPo3NDex0tUYVoSjVh0sblDWqfWE0CeK2Ya2UaQ3kifZuWSpVEkSXr7zYdcTux/
b6hgteE68rxyaqHO/vseoXKxpUrM+ASvKX2ZCZZ/kDG71coRofcet5Hcp56JFC3MDdhsVWg4P9D3
RBeDI63T0GFIj7Im/abG+6+b8fFjUVkttG9qPCYEf3+sLle46uDXnMJy6B75i30vvIFKo41y9y1O
AG7tAjH2130ZN7+KufGPuW8Yb+iP4zcc8uIPEAvnhe3D/K7xK/99jF3HBI4MZZoVhU3378+mcqRJ
taySk1vRxFr7xHy+LU0gpnx0rBchnE0ni+4Yo9oWQgox0Zi0ASOFk3zNU3dCRVKgB8HYK72HrPPB
Hqkp0UvsZYQWkLYaW4zXQalGOdkaF8GsBSiuzNMwKMQ8PcfNiKA6tVqImSHp80g6mWrR+476qaAN
k2OXFZDxARjA0iUvpiuH67HoU6LwsCE9zuPMbu66s/rp4PJAFWpHEn2EnZZMuuaQOXgDjxx3DF+C
f4PSIdzpOC5+RWFCv7/kNT62gWJAHSdZCWOODsq+cO2C6J2B4PW1FjIhdnOuB5dvZTY33jQUd3Bc
BAQgSpPvKuh/112I3x5904DQAdxMHx5jSf8rGswxOdW2BD4S2zAOEs8EgmAhjv36nfnk95f2svsB
E/Ykq+ffv3+h4siYgzk5BTXt0i60qCQcsnC7fArulbQfvr7cv50/Cl4TbLsbwHum8fZhHQn7VLbo
WSFx+13nItJ07V+VabQFEK4YIa7pLGbbMYdxdfDwIuPYLQrC7gtIW/U3H8b5p/jnw+Cyd2h8csz7
ZysNp9YM0jFwjyggrEVH6JQrw/aPGX2AJea5KK8STD1qr4fCxpQDyLTeVhX+lh3DlH7cqioiGqqv
teX95vDWiyej642fshng32G1m1BOYTY3fxMhjkYyqMp0RAITMhcuqgxJR43xS2TkPPP85vaVMfr4
eyRVj0dpNxOQ2lla3HujHyYHGxRdcov+QE34TjX5tWwZsIQiUZB17YQEk/xkqKIzLO9l/NroxBw3
mZIMwEVStfUa+ba8huZhJzvHSGRFlFE56T34+khvRkEJ/Yd2y0S21zc/+tJK+bAAsndxzKOOYAzz
sd1b2RowbFkbx0nV9SXiXHNDd1Af3Ll/CIuQ2GpI1jspFK67sdTnJqNOncP+uxfr34edLqfJjs1z
7pBxsuwf/1M6QS3DMg7Y5ljySQ8Dy8IBq1M56xz82Vx8U1j+W1dyNfoYHO5pc1PL/n01L9SMe0fI
lP0Mcz7UE6Cz1iXe1c3aXZ7IettK58/Xt/rfJ3q5ZmCzCS6jPP/D0mFixinIXOJISaTpzozJ78Ti
qW4aTifbic7dVgecUKyFiPr1lT/9tpSJVKYOX/rjRpIbfDeFyfgIBQoepYl1rSjAYZXY8IDmoml1
k8Y9fn3Rpej5+8HyEOQG9IIpiJYF7O9bLN0JEtpAbAmuRsNaG8yX/LURWMgOv77QZ/fVXpYusXRp
Avlh2Wo5R2c9hfZJ2wYBkql7j+l4+OViwUDFZ1XrHNQNdBY4+19f+LPb6jBLxAxIi+ifbximhifn
0Y9OkY/rGqQSCh7wnPs5Q/TfWzo+IHywv7mt/25A3M7lufWspQ/28SmS2HJaJAXRCQMw+pJxKmeW
kKVB4pVGUX5XW5qfXS/wSA8gZwdRkvXh7vYTqo0wnkMSW6Hs7CQAFe8C2IVMbmqW7acKSduieNS5
XqMAdVxEz51We9DcCk6MnuwUkXkUMjWnSlWbbMobfqVRDE+TDJq3nv5xu0pcWBV6qGt8xpQCf8yx
kkfbrWG5BqytyMAq0z/BPY0fHLexoA32yZBCIjfABQLVwLBoODmVzTAhTNzMzhxiaDH6FrJEMb/X
ZQyG0qpKRIb9DNDKmfFAY1ZogFC6PaTzC0FE3rlNrfFX0QWILyZBvNNWlxXKTOEq1M86jWFJ+ihW
nJU1Kfemo+4m1BfCby6rnqO9oRbyNknIeDEJR8IxCWT9hQDgDg2MMJW3pjhfiLC+GF9YIuoQwaTp
4l0ZMTDPQy3u3cg0l9lU5laLydgtfkeRDvON5QTWA+9UXW7YgNxrAuVn2gP+PIrDNJn6JYmqkctK
BDR70FROeiRsBYBwnGoStcswwWDVxhNszajwQ2yIvfOc5enwFFLj+pchyrxihx4ELXmvlHqCdO47
xxR4MCY0M/R/ccA0bn22ZPzgrRzhkfZius350iYydLQrW3ofAqCbaGPC5SwkRjAscbg9Jgaj3lWT
IbramTSiXlzcTF+/ip/sHg69OoKZHBZZ0Il/LzYVKEyIY8o4kgVr7eNg8B44FZUnqdtuS9BO/Pz1
9cS/2yYnfNqTKDI41hB38/cFG9V3cYbc8GRNkDpsqBFHmCAPZjB1F2FR/tEdqU3WorZD1nsKq6SD
mut/p9X4ZOlDlmJapC0sQUnywxqbGJkle41Ik2Fe2OyjCeTnRWzF5RmE44JJkar81U5BhGFh8sJv
1r9Pbrpk3mDbbGqWRc349z3Q1DP0DPF32aad4sSM4+d8hkKF7QgEFcPxNvmmT/5JiYrCkKu5i3rB
dD/mL3BUKO2IAfipymuyDDMX04osiTtLpLHx6AlvAR3MZcqRCTmrznA2f/3Df/ad+aasvGyjRGx8
uOOtYzsURBQOqP7Jm5zBUHSg5+s1p3MXS01YfpNo9NkFPcsNUGt5FOYf13taNIS2+FN0klaMZyki
CjJwysu8BnGUzcAXvv5+nz3YEj0OYz4EGoiePjT5FoiY16UetYKlBjpljVlP254z70/Qe9ZlXWij
AJMxQBwulZFzfswKZWwB0I9XQjRusv36A336/en/L3ecbJGPdWEhssoUTRXhiAzCHVk2wyGc7BeR
JvmG4G1i6L6+3idlC41/el50/hFAfZzn5nlQW9rSXK+tIOwtakxO2qaVyG++2KfPMrWD6br4TgUH
vL9fHw+8FlqngEdpYZaDRvHDF5jqpM1H2sqPcQeSYYemIf3Th+2Ugc/L6QJXo5mqb/pXnywjDD+X
ITbT86U98/cnaSKHjS+N6c2MnG43gTTwsFWBFZN72hnm9cDzuZvNKHpE79oM39yIT35hXmXmrziQ
XOa+Hyr/hmPBgC6CQtFXf7qO9kIzAMyfWkV/l3bt/+MJB7fNTwsZhfAY/0PtLwyzCEHuRqdAWfo6
Y8oNV10xPmQECLW76K11vZisFOTWdU3sB5SOCc7D0BbffZTlJ/5QI7sWeWXIkZef2lpuzf8ceiDm
o8MdZXQaymbCNpg1pMy3BenLrLrPupPilry98bZHHqc4TFq44kspkWN9/dB/9iyykZH8wnNAsI33
YSn3O0u2Ierpk2eCmo7avCD5IDRvEM0me23o8mQEabfOcdtu8cDNq1w0CDS//hTLY/bxbtiSeDpB
D1Cgufz7bnRp2clp7KKTNTrtLkjD+MnDd7rmu38XlfrZE0+OD054mitsKB8uVYcw7boKgUGsQN60
3eSuDRzpkE28fpfl7q5pzeHCSrzqm4PnZ98Rpig9nUVaxb7993dMJ6Y91gixoo8LE4JI1UnnxB7L
XINTd5F9U7+jIf5XjO3919mkichhxSHT7e9L5niyYuGiMYRaPehNLbx8zxQXplCQpVhNYw3dysQU
sF9yqTbamMxnCMsW8HQHo0xIyL0Bsp3KmRydchDi0GpItaafMXLIneSxTDG8e7IQe5f+wVXEznnZ
J35z32F/PgVUv7etyilHZngSGOpbB56iATMTXCYm/SrX5RvOlowCGpVpGxnwDXrD3oY1EUvYkKqd
xA7/0vOiXINwIoOYorQiTblwigV/kzh71097WoxNaKwNC442GO1kuFeDCK8qZXR4zUCf/iISO7uC
fM4Lr9NhyV8PK2DYFSjjaVeXbXwxVU58TmrYP00fducU6cdBI+k/+Z3vAKWL2vK2ShYY/9QYGDMT
jHYtSUOj9POHuXXe0zjMLpIQxZcJtRP1qDVOFw490nuGpQMQQUi2qsPflxt4efhHtfMY2uyS2ox3
jFqzK/Jl1BbW8L0xw8LRtuegv0u8dxvvOanBc/eaBSjxFD6RDaDocNWNmD1VT3PKoKXxthwLnybl
yVuqE/tXnfbTGUaBe9t6strmhonJLIkJaIjb8s0KnMo4pL4pD7ll9Pc6NMilcMvxtTW9Hslxgkmo
npvyj1O3xjVNKfGA+GhaNV3hX8ZV3d0DSIAWkvvYtfLuHSm9t9ERcGZqk56zlRvswxKgq6rhPKnB
khfOZHuXvVXB3xuZZeNcqoJt3GG8I3og23G00IegwNtCd7pcD3MVkG3eQbZSerwPVVRd50ZhX5FA
Y/yInXBek0lFcmZcCrUPEz2f2kI7D70p9A9jXGhTpIPczHke78j21DhMQHuMEDVOKtAP8HSio+MN
AINAQNUbBb6NWPhhEY8W6S3GI7nRYwZ7dpz9DQZ4HpoWjBhRTuPOVmF6w7xUGPdZBXR33YxufU14
htiWJHpjEB7CjRemWFGCGg9rErh3MYfOCJx3Ma2IWc+PTuCD/XMLdj0vTh8Fw6ObqWUF8qh64AH2
GIYjUQJPRZZ1IUWSPHHEVW8SOsHaHWEnlugL9oVA3JcmuL6rSdJa7JolQEFE3j7GK/mocLs/Rh52
UhnG2VXE7b2BPgYXsY8g1VlNelLm2Bfs+mpeDzUw0iBkqt0oonsxgGNPG8DhKlIvf7UFOL/A48gt
hsI8zko065TM9FXhtSQge+MwlGeU3A37pvzhzC1U2sFfV56BV6stbrK2YnQdGWKVG5Z/CP3Bgy5K
HFcatNWBJE3cGRbUGDdvI+ZV8h6O98/MxMJXwsmg5zz7O1mVOyRR9xUC+FVdQ8AFMhhu+8LoL4lJ
iA7LyHEzT1bEbED5J/R03PWcefmWlS/4yRHfuUrstDM3xNrqu8DH/wCrNraPTtr6d5OnjMeEQ8Vr
ZpdjslVa2Q90vgWUKyJCrgqIYzy+k+nAOILTsJ3wsh71GDje2qU3XRNBPMckUrekjKwjfwTQNzVN
F+38LgYL3GdulK+4XQ05V0byNqiqPafO9KuYELiYjcR6lXLTsD4124I89nNcuGAKSj6NuDHTqb73
0fEM5xJgeURqPdnTb/NIdPrBwP9qn1O7lIh2e2M0rfSoI86lpGRHIGG25CxF1wFY92tpxiH8ri6e
fjkVCgy4bURvOLXdY9MO0FdEDgDJtK3dVSYdg+gBWhugEmLzHOVsNFs1DJJzfwAUMh0bIKJW5L0G
caUf0A6PVFU6fxicSr53Td/eAprCoOTXJZ83x1PsE4O7m7GQrRr2xZu4yeVD6bnVDtPieJ9Yot51
QaW3JHOWpz5YaDemXf9qxKSaVeIoYwOlJX3NB6ywuuOFnrohP1aAC0i9d3uIehRfLkRGw2DwjF5g
FU05ES2um+ZshlMPkcPDK7ykJF76xHxB9cUWce0a5EuvCkeXL2nWucfBUO2pb9zmJGc+rFH22cFP
EZ5UtdU9xJVDjZIK4GUOhvJXyPk1zICoeA5TpmI81SN2WYvJ4jVM8fYx1MaVj7sVqPiSIs5LmtJz
MRsU13OXB7+NwQCogsnaXicU3sAQfO8aaWnwsyCV+USLSQLv4u1LMxSG5CYZAKiHCAaOWdd3eRbk
Z79T2VmCFDxUwC1/pGhonsTow+MaDR1ij7XbqlrCP0to+c78lAI6PValRCXbYucOI0vdzOxfD43P
noPuy7hoSs87xaM/PgJRCQ/jBPm+1XLpMfRjdkgxt/k7uvUcHyT+at610fAv+yBO6BlpYy+bfLoT
hsDUrUN9hBoRH1JsvWwJUflQxb7ctKoE4y8b6s8crGoStMaW/kV6stwwOaFq8A/jwmzfIkKBnD2E
KeFoTGR3VtYuHnItMAEgsPIBa2bBpmm75NoWk3Ebt9DOYe910y/cwLUJW9DF2MHDIZ5j1JNk0QwK
7KCKIGuGeA09AGCMJ7O8wnbeNJczPUXq/6I42FXOa9CbZzFE0SWoIuuauD2OwiVugnCqadRFZcjT
MLjHvEBpxM1INiRpPNh4XXAgWC445ck+kMNm/oix2wI7ntpzkuflXdtZA1lWZXnXMQz+UTEIIlKq
AKLd85pWmpQMhOLNWhQdGMLGkDvkc5BvojG6i/L8NRqy+dqmj3DnA1/fttMAqNbps3tZVc3zNIvp
PJKXsmmyWt6TSzTvERLjolaZ+bt0YQYkdlKBydbdwRSTfTQIOJw2YeZBkrNrJlPTpKwd0Vkku7eB
C533P/Ze6p+lDn2mc/HyLg3BhZ4m+JlD5K/Hsk/OFZEpD5nO/wQKgA/QuuBg9BJOUAR+dkZ8+cC5
U66n3Ou2VpbBCqxiMtxJHtzXPnzAwpxo4gP62tIfZsKrkmKdmUO7yiD3vAdwA7ZjoSsU2K6z6+xO
7i0gir9CSpuVgNS2RayGOE9h32pnWf6YtJtdLWYjuIqyGU9+O5BzlkgKvKFNxut4YQfUFhtOTW23
7RnpXNil9Z5l3nCg2byEpEm5d8AtXrhmI36W3mRTvJk4mhnP1+kmqwFheQJfqkBpA1PONA+O3RjX
FZ19NA5qgChNAAMmmQ3FovvT6x4M+92HF171OemldVtviMGAgN7O0MxUbkPEztj1ejgR+VBsrCxf
2uY1bZiBbJq73hU4gqMi2Ela8UAXyBLrqqLdhk4tL0O/99aO9rzXPvXys9mQSl00VnQT9WFIS17i
ZZGjMo9moesNEp3sEgGTt54pcK7Kbmx2o9uS7oBhHZiE4zXvDnsjxcSk1I0l+vl1tl2iNjseb3/M
S8T3tAXnDKwiGXE+vBirTl4QVpBBBq/ml7YFrACp6t+kUIFUjAZ30hvCN3yW5BJR18qJRfJEPCH0
zKmRLh8yC53pYLFHXnIaYIN1Qs80Vxoi3LqvC8tlOR2jcwteIF9lwsdIllkcJTEZvaR+Pj9bEIuX
/rj5ZEQFOVIwFckJGbkWRkVouEDpiAScIB4EJRb8iRBooBZWV5xl2Hlb/gs7GOjXn1HhkOJMhtQx
d7Fq4flRl8JLrWtvMuwDz7hzmJR0XoyEIXoTZe7L1NRTu+uSOrmhZZXfu2Gor/1mltvSsOxDYzbN
uQa0dqq16C58Y2Q50/SdH7PIqK5SGL2/bRC6sKTbGk9DbniwxQdCF2o9Av+Jvf5W6QqtTzLyHcxm
JIdREV0HuGpom5vZxryGvBR8tcEzuwavP/ycCOmKV5Ur+wcUa/WWot5cJzCubyKkhJxMmF7jNVZr
YVTqpura8iFpbGMPy8F6yZG7rHugISNAnhB+Na2Ns4ZacTlziF+7teX8iqNm0SL23Y8c+gosNscY
jq0HtCAfs+anHSSYsZSsLIuvwQJvGJUNYmYi9Yx6sdEgDat6mw7ApkceYrCO9bwhkVBdzkgO33Ni
le8kKKg7N/aGXePlyY+iL3smJe4Q45W3epvgglrvmr6QZ1F6w60gQQUJqBWwxoBVFU8kVIqtTc/v
YWlls/C4QQOMghXaRRfXdKgt4/KXyuIeVUqWbFqZthduOae3ho7kZeRb6tbEYH6YjL7/HesIV7vl
wZ4WTshrDpbPYPExSTujUoDZxsbyBDEgOKjG44EwWrUnlRLgR1IM17GP2IVxDRPvOo5GoOgCaFEi
LDAxWJbqxRkHMQgqKkxXAfp7PgyM7KY1BV/OMKpLEQMNIivWMdIaWjS5lf6ZfQehg1FM86tXdtkR
Vb8lG5JpWg6neceDL+rYP/lyjI6xB7s8mgawp7XbJ8TlZBi2vbC/RiBcHbugm35EJumThlsDWjVd
kqosq4KAM0N7iuhiXHZFO7F+FNa2hm0AEH90r8Hc1Gtymay3LLZGUP9W89qosriY6IM8xEmbH7Ub
dxsyM7pdV+XsH7JIAQ0FDvk27BOFPb0xxBolYB+86qJwEW1Y03gTtYHYVR5RBHRyw8MSOcgptCvw
7REb2qz5zYPXKklcZ+klgAB1fMqrGd5APqldkwNcMnNCwlo0tjh30QITHKXNoluHtbJZcE2rfkdn
FF3IVgkCoAyg4RBQ1J5F1rngO5C/ZnvGYZ6BGIRxOf2eQQOdG9q+iD50ccKrwDNsSGfbhGBlww6M
6xjbr3RDmn2tImIaqLGIxZzcjYd4ehMujQ3y4IZ1O/u3Iwfz/TD76qKcqIbLQNmPojd+C0brt1ZW
w8wtzOzJaCz/oc9n8Tpjr1xnEJz2EV92LZxYr6IiiX+kUYzKruihhXRBexG5Lc8n1Bi49P9R3cDq
JQB8i4SXvgam3zMYHUjKfSaYhxDDziPGZ7AFqOc+ehJD0Pz0IFjfRYZbnevcLVi8EQ8R+ZN3j9Dd
yYYe4YW++7ZhXhq9IW8T0yCiRDPWtIMa8NuEDITK3NFgqkEDQYAZBSdIAK2yJ3LBWUj2grCsTT5k
epmk5umWjr23tYO5gophD68svxPs3Nq6mK3ZeVAQFnbwIYhPGKfWusXWzv/IuPgK3265sTmqbKBQ
6K12p+myBKlL4K2uGxZvK3k2Y2hbdIXDyyLk3B8W4gm6TLYqLUBKNnkLK6IennMm8lt0xAD24/KF
GJ97E5geMWntJcyDCLLD8MOn9YQw2UGOpzOxIWve3YxZHuwaICurKU1vON6xtWTiZ25pAngjeECO
Nk9+Vl61s7qFBfJaaPSQVGMe4ueV34g7yx+uBxPeMKVNtZ7rkey5iHwcR1tyE/skmHhAjLYGD3YR
Vj5GtHaPvkqjJwEfB1fwbE+Boirr1XaBfXPYEwhQmBdDQGYlLmwDV56er5Ml1i5I/Z8+5d6hCpqA
UIam2QdzvjPVfJ+XRbqxoNVzEPRYk+YGmIl/b4v6MUntpzQif0eGSbjuR35nFsxDmPovMFf+xFVI
3OySX54FLcFKlXogGfoWZP+7g+ge1J++qJroUI14vlwQYJkzZysPP8HWi+Rj1yDOZ8jfrRITAvsw
x+0OXcYro22bVkL/WjXZVWVn+arvcOKFuUXWALA/Xk6waUP2HLiga8ZKkTyX4mSAEso7qGO9mezq
ZSrzRwrdTVDW/AH+QP63j8kJalEUh5eJb/5xIyKm4yJZ1uHsqSlRQFJTTnstSIGphRj2Q5y+ZQkQ
5maYXchk+CkKN73uoHkgmzPdTaalt46A6awyEq6wVUz+WubqWBemszHG/nffRufaJQmA3B3/kLSs
VV5fZ6DsbFKOk7a8DMbg2fMNECG16R6bMmXZ8rRsfpOsPR20X4pnhkXVex/6Ct1bpQ/EhQMx81Tn
2Gsmq/1j6TklTUgj27l14OA54VRySwi0uCb/o9yGQ46EoKzaC98aFjRbjuAB45t9MSezfd2kJKit
2tzvIMW57snXvrkhMRk7hCj6dR/O5qWMU863lfLyG4apAjZ7IEDMp0RiAa/cuqUcfwRTPVyoOZgV
aXRJ+wDdvDtUHMwuY01yl+xzfd8bSdav5zHvoCs54dpmxu6u6PV23cqAXnOamdX9dHO7vxgnw3nm
wUeMYniuXguRiuMAjBY2dm0cFPDG/VB1Deg1fi5cLRAk6tp96PH7XSUFQvi696cr3bPxYaHLQFgV
yRb6wnirowStVG0Hd8ScYCAfGL2aWOse8ZCbL7KL2WB79IXoKojyIsHEeYtSOG6tYTQbf9Lx0SfS
Yy1m/8RQZdiQXWBQYIlbCqHf+HXOcGsOZegRNylajhUhgdAIOnRLBg/I/JVS9ksdk4xnFAE5bb64
szsgjR5+w5U9OH88w3/vndS9dCQtJ3Tqet1N+gUVCK4Hn9xA0MErYmmgfLPerotyADoqxMpuaJ5h
eXmMYkOCo1E/pjHPcLL4+dEOs5exn0Yo+0Kc5wLhoeWhcA3jVOwc7tGkYdwp0EEmZPs91gLi+AoX
mqcqrkM/57jRVS9e573BXyt21eA8Qt29bQrKUfKmXT9poYiHh96bD2krj7Krmf+lB7S3fOFsuCM6
hUoMsrUhyOIuU3Xft/OLJ7r7LrGvzQ5QQGMk584JzkMf3WJsAu1aujcFix7watVvgnpoTVZkUPF1
BMsQvBMMwl6/ZXn9LDD972k1uhxRmweM2i8dhxV8NvFu8heWM3qKTZw13hY8uNj65cL0xZC3IxbC
uputXFCk1e81mNM1UuCBPDjzbgb+t3dk+WQ1VLUlCUWxl1u7mHcZ6XNlU52Y2MnOnD+9K6M0nEuf
o8WLlavwRje1s5mbwFs5gSaRXtfuNsADT8vGd6FLdg9OEYP4t+vibLQzOtxC3YUWlFRZ9kQUmsGO
3eZn14U/ypyjW41na9WX0TUV9I01iWJlzOM+J9x3k4WcBhMCp7Bc0eRrG+1zK1rOEzMsxrfEg8Ae
B6b/yNGNSNc5MY/MXiSK2m58KN2pvOhKTYZY0Ml72lbinE8DLN24m0JJZ9ur7qmjaJPADd3RwYp2
rSOKLUY3sLl6okUyJkicZPsK7P8dCJJYISJp1viBxX62JlJ8WOhhvJP6sZRESBKmH5avgmOBlYZO
mttuCk+1K5dRz5o8WkXFPkc8lag4BQfCldcXVwMC/U1bGxcyKaiZl5xj2z3nLn+gUZKMiVs734dx
UZ1kbT3DHK4Ok2nrHYYte4Uul4U3oePfdcrcCXdgPjT451m22M3KMlh3DnjPFv3zURTVfTvP76or
f+Zy3HeGF95ZrS62GvLkRaYAk2X/obyB/O36UJs0lfJri9YaM7ThDuxgt2YoG13ULmFzAjRpanGu
ZBr7iw5i9Bg0mHeU37ZEV4xMicaYxi7T+vkQGepF4WW76PNpXBOn+Y7DmUg6KLmHYYrEBjj40skA
0Sl1R7xfDww/chu9y/h519IZ7rPI8zftIEFtVKbeRK43PKLkrx8nL+520qiifdf1xUIbZSqHvmid
0xHbQhkmO53F4JY2lLcOnEVmWdaHqQ1/wv+OLpLBfZiwGWzmmHTaesGshBR6d6AFNckZrf2S95Yk
Xw/WqEX+MA5mdOdjm26IWRw4dM7JRpC6GaFVWft+Xl9AaToDmw8Y/g0PQhpM/np1Hed8JTgPi0dR
vOOkq/eVNfl7n299nJs82tIcZD3s3Le+tcgvHUzyK3wU1wot7AOYFIawcRGToT4GD3Pk/Rnb+t1q
6e4SPjashDXC/HOTn5ksjN3SDjE4lxwaMml2jvZHyIOpy6kKNZJQsYld0ThbaMIPcHdp0U7iPvWV
DVrZai5hs11aCGo2iODGTRJRgVv/x9GZLDlqbGH4iYhgHrYCNEulquoaN0QN3cyQkEACT+9P3t0b
dthuAZnn/GOHg6KS0K4usSsHMd6PxxzDEGmHiFcdiMuuCSLXHVWcDCOg3jSZsTAWusoGDvsatfTW
IL5s41rYJAc1Xseyey/qMrkaWZVvVWW+VMjzMUkGY8yylUeDC4nl960TD+jCY69cP+FN2eLGft7x
M1j8ZGax6zxP7splSLb09I7xNFDn2uhLSC6o8bJKCohmMQYb1jn9NNAlRzqobKuYgFWd39GBIpqr
4Ax/I/eyaNtfre1Z1fOaKiGaBWrN7/awJf2hEqW7WwDBYsyb1X7qaXdLZUYYj8rPUK/1Pvfb32D0
FNBXQoGme59u3RUUPC2mWHqlgAfD6+J21rx3LKZTbCQn+q31veYN46X1CcefXT3koVHI4y+SQHyi
RnNNYOjmkW5gGXp0i/imGq+FOyqajMTfoT+4KJdpbZEuSQokbdP7YrgodVK13Dy3JAjeMjP+TS75
qwsbMrrDPy6fAQFs1V9Sp6vQQYt2z8ur9gblfHFR1sW/wKmbI7LUbC+oSotIyyEUlvzqSBrs+ASC
EeOAQPSYzs5yVcTbjqY5b9P7q0/DShlla2lUrJH3euppcbd1Vwz7gva7syHJNVI6qeVTyQ4yBn55
zO1hfVSLP55WWZkXvTb0l7ouIFsrkuRykqswDrt0gdGZhA0I79XWGGV/yJdmiW1SgG6NVTGP624f
EUBLUXNHO9Oo2h+jW4nylm3bvQAqCsLCCbCjSH1F4WpCYtNJTeXkCtkcTcIhH9wEZm1MvMsAY2ts
axrwXUfUc+P7GloEBjRhKLml23D8x3lcfSxzqYerUfUPdKW3B1QjMzidGHYE3ecHtuzmkHaF9ZIv
tv1RVWiP25RAXqHDGm1oPoB/IwYXPoOWQ6ADrhLPpI2u04gdSnvSDP2ZsGA3KeOuRn6TjDb4brG6
D7C5vE+CKJGJAyAiWiNDvszd3Pq8JOj75wM+UBjLpSkwTiO23Ax1y+1M8SjYgAq+FsrStk7W1oeE
IrUN5eN04ulORxBMiYRXgZL50FWPGStdRNLzRBAzL3LRuA0mlJTGP3zYgHxk9E6zjHNqbWh1p2vc
rhKbcjmbeHpiq7j3jY74hamLcG5cJ7wnFWm/nBYmhWTAZZRMYI2iFtaz2se1mRKyIV1QiN5Ig42l
qfu5DFlwqAAn9+xGGXV4fCDcmUGUDW5PYi1jemrkGUetm156DctZ58/lKSOUJ1Jj318HQVllSiMc
W1ChfwO1ZOFKqAfni11HmbXSTMAFvAswjT2tsLyRmpY89gZzPA7lMh/HFRdvXmTdXmV9d0Z5WJyW
hLOZWEzPCw3BjcOtO4epQnKS1b6xmSiGiOU4Lvi82eP1Na1gfEp7o2dLTyNF1rPsC+oqZvp96NDB
lV3lxJmGIymiNwcJxzP9HP1W2EVAOv7IuKgGfYC2Qn4NOI86hgiS7KyymoxiqSThnUVRRM7av3CF
iFc6jZuD0zkjqc7relsqp3/rs6zbmpyP12adWE7HrvuZy9HeEfysvRcSyURiGc1J1BQ2mKMqnsye
AFDdpTvYZVXXg6a7pUHtILle6iWugrE7EaXuvjlOkj4mMw3rXF4mCgWkJ59e6zNflAsUxTjdd3vb
qkM1q/7BXF39DaldHXsmpYRm4XoH8HzjkY2lZGnwu/y7pasRt8Rg77slKy4tIYXb0qEhrlvK8cqG
7Z3YJ+jhmO0OSMWFsH/oAJA+i9qUR9HYrHVk+EY1DEfsJIyFFCnY9VupjfOBDxLyqvJL8+zQX70Z
ZZEeqf1YH3rbkf+sTHefao3qCbbw3L8Ompm8OklJWbUcPYeozsBhDR/9hFppv56+9EQEE4ObIT6G
XHZHx5ytz4pMxzC3AeKnVl9veP6qP+646lEn82zf2cTv14Y2Plj6QPbtiuhrQyxTVm/4GetDT/E9
cbLmvcxn4hdfHIFRVhAwrZB70npQT1djKhVhvEVKxrMsXp2xbo8zTuLzRAvMX+lqBcgmTGBNZDbG
gE2naegYKNE2z32nDQ862CTGPUN78KmvIdaxcb97aS0Plt+QaWNMVkEHAUmx7ZzNj1azVnv6mwjT
5cuJa91wL/WozCcsWs4zOgVqy3I5wMWO67Xjmzxq8PMRgPxwwK5FWJawrSMlujBGK0UbH40gm3UT
MKizCuTjRHdZ0Rw1hrHXZnWTY2N6+rMutemtRfhEH5VlAtH1ww5c2HjuJgOKZ867no21dT8oxs22
vprUUz+timeKiGG7Tna+Lz2SPdO6yr8CaIhzJ5zhZLDTarNi2NUGcwe/Kuj39msgicJ5Mulhe7O4
EV+YQ6q/PEyxxzUqH01uC3wKaPlndNVpd8YFY9+WwBuOHGP1M8KVnLVzLG0sIEPWRt5QdlsePMUI
4k7Jt8OUPTdgVHGrjxTeDGKkk4PXmNSCwJ72ADveo8GQ8aMlU3NmYknIYhYmh0AG0G3m6FCNquo/
5KLfC4br/KVbvDxGgVnGVWuXj1xRDNBe47bPfiNYmhzPGZ7axV9PI8WHX5VlLt+kQ6NRJ2Tl0PiC
2760te1C/9h+EkFxmkyLy6e4l8+1jvdXL2t1Ebmj77RSGk89Vy/JQmMOj2nSoTvqHbbHzPXOttln
twaw54TYwqJGIy/odnaV/52S3n/kECzj0rvzmr1uVU+z3yBwShKLCS4PPgVH6GkxjfRiza6xEb2x
fpWlbcVpKnjuRlI8j0WnXhey3l8VWuMHy0wLqjYGv3kLrEX/LkeN7qGhy9pY6BR6pVIO74bfpbvW
Q4qwLON3IaR6X1wj2WuqoP+yE6X1ag0D1/WIsigBY8k41SWpDIaDs9Qk/3GnjyRfbjpbclr0iGIp
u8rtyMlm9Lila+g7PM7pBTN0+7MiHnIA03I8QWZKuEhtq0Kx22J/kKMKjsZMZ+XG5klFWpoC32Et
mvdF61N7Z90DbqwsjRDPVVdnNds3h/yEiP4c82WgvTHOGNrex2pmz03y5atBJfKxTEjm1Fzh01ln
aibxHf+2K0JIIBOjYjI1m3Ng1dqjiUTl3UUxe5xJqJupbXI4d7xEuyWTmcXrRO+0Mqxpb3mWcQDq
0vfB1DXXCWZmb5DrcSmCIA2T5J4aB1v4WRdW94gvdfzSuiRhAbD048rsFjUmm2p9T+3pVmuJdFbb
/ejp+dkHl+PCZ4Ef66G/5sNsHNbEDjgN+/GUm1n6VdNOFgklFdOWqLejR4Kqx7C6JRw3PftcE1Hv
l2SWE1pZxWyQ7NyucKZjRUTPVvayuZAjYRFsLv1gX6TSiT29dH+INFmxhJni5np2f/HspLrR5Zqe
PJgcBsKq4ncfRfK+tpW1ww0ZbGt/aYiqmtMJ/0RndDvJvE0Upr086av7f/FyA43jgpTcHFmWx7mq
YUw4GJ4GZHywN9agdjPpH3Rg0WIZB1WTAfkH87MU5Jxnspwug4FZnI5LgzYuj7K9NlD9Z5Apov99
2UMVea2HvKTROdJM31jO1apR7Q4REwuAil2i0v5GrZZPyJQGWj7Y3c3z1PtMEtbNaIJg59YNqNmk
+a96bZtviOTcc9q49cnyMwLi86RZvpPc7U78eYkiBzTDNW/7Gh9M4z+3E4out3CJuZ+YQ3ZZ36hT
Yozqq+3m4TrOJJ6JpbSeUTasx3wqofyDpDYjXVv6HWOCy3VB8HQpUH8gpkrPtgcaYKveIxZA6Sa3
YwGh7OhWENciMQ+a1JC9Vf4ca466J5z2jc52kLcyTCrL+bazgqbbwBdPi681x5asWMpUpsbepoRe
oztqA4JwjaF9Gnn8GwFeAypgQOGxpc0Rjb6gIlNlPN4/1pd5pVS6dpC2IC8b5o2PD/aqpLaeks5M
LysazWd37bGnOURo/IDu6PCYlrD/3a0foZ9SVxCrlkGcOCEKajSqXM9tbd9h+nJtUUeWtfgqIC+B
RmvtPBMC+egWTfmXXER5yjWdulo1AWkTxRZxfXSwckCqoZ2TmkHka6Ht6cOd9v2QuTdpKptDh8vh
hlAbA3nW1z6VvLMggknWP8E8FF+Y9GABTNk6/zoHwTwgAJL5sBlILdiUiqQgP5/bp9VrrJO0l/ks
amokQe3GR69wfCY14JPhSty9/+FRPRqJhUsbYJn0/RKv+mEgn3XrwaWW+MDH6sXGJkC9aF0uh7wz
SM/3evPdJOWLohatOmZdwNvdEZhFfUmj6t9kzLp7JJEa38o+qYC3RsSc4HPZdBxcj+h9UVY1zVjT
nBkXaemFFTGCpguts/gND1KKnA49ijxOCRxzcjZRJ/x6SgjOAmXKYaPftWmhrCua30YKE/KTmTaB
PBqE3cwnJZzG/k7MZUGSZZe8UFFJX7W37WB/stu6WPOTS19jE3sZ+MNTE9CeFsORI5FGbNyvW1HI
5Y9yp9mOKlR7oKlkYLjk1sAyx8Q+UTrc9JRu0G1Afl+U22xJ6HG9Lj2kug8T3hTeMEDMdiUBBQ6b
8KbtAX+5CVLNerGdof62ZdnQ0u4Ek3VZvM6jFTutlBXx2Bd15lvtcla/NPkz8zHY+8GUPb09a47P
dxyLdoZsJNnnAuuP4ACi4N4lzoZOrxkaJLC02k36U9F566fi3CP/0gIbvUsy0O9ko1Lq3AqBzz1d
NDHH8GbsUt4YmDzpta1vwqByBqSN1XHHdok1dshX0qcBU1BoQbwOJLVUU2a8iEmnz7km4r3aUxLf
iBPcM6lkOrH+9QnPDbShC8i88vFh9IjBUUYZggUpdbJL027CvheFf1IB6tOtFMUECypNv9oX0ySS
B6l8H5Sk1qm3hYLtjI3KqrIgl8Iw2BppEUhiCiJ0K9aIDIDa5J0mkMkakeKIEWkF0fuyJHykJG7l
hWiw/ilB+ujtLEP10BOMEFda1/L+n75knhEibATN2iwdqsi4VEYfhGJquYccJ4W+NLQSs0JSuIQb
VusKgQS32+tHrcXfvrFSs/qL2rNa6S3IF2MLbdggHWskuMiSyJzKlMArltDNrOyzxjqdsV6TxbZn
ciqC+J7nNuHs61cMZg3cNLZ80iFDc3Ys6qmKimuO4hmkrOtSuYplopDGlq7f+qNPewQECbLOkhrA
vBDtC+FclH2Cc5iauncnjhb/FQSJk7XgVSx2HrOgSwd5N3nvlB1077JSEo7cRCt+v5mEAdcrQYIT
r23OTarM11HUdhCvhdZ6YV0MdbbLgW4kXGrj6fseuHi636EMxznoEQduK5d/ytT6gvO8Ujpi7eGz
NDlcKG5sK3tjGG7bPeojwvu49e3CuJrw/fZ8mO8UqQpNb+lYa9AKLQ4Snc4Z6NmisqOwGzd0PMEr
tKmzuWlJC8zodKVzvTV33ozDZoNP0BcUKlCdkfRY4reVCIKBO2Po+encgS6fIBAowJ2kAHgPMO2v
+wH28xTQ95FtR3e2mme10ry0J2mn9GF9ktE9ZQhbx8ilMwEYnZWZKNoNc1SpaRtbBauOwlxKWtpc
LR2JZSuCMtk2S5sU20wqbXk3+zVxD/7c+EjqTL91EtT6OQSUzs/nvbZrA07sqKRh20DZkkRuIyks
Wx3hJb8rtih00HWCPkIneUePAwY+64ikjkQbsH+2ggBxBQhrh9v8VK+5H/QhRTx01IcL0p0ix9OS
pD7fvtGIGO6S1R2jgh0gXusM6DMyl8UvoYogGNQPbey8XYMDCdStdnDQIa4vMzgqQeGz6NsY53iV
PQ1kThkHn34QtUFBk7vbYk20dzos5n/8Zmb37hWmjkzXotmT9EZUjC7s9bRaj2jfRPaGY1/Ky+oW
mRubFLQU/Ksy+jAMTSvqE9Xtk8c2qUubB9iCKv8t3WVYwsnrM+pjW2taPwbS41jgLMmfEPdtK4HW
TIu7COAIErpAIbXL3MlQP9aqJNZ5yUpL3tMQ4JA4ksWkprOml/mEpiOBE9STwohMXevLo+lbDACh
0YBrfi88vj/BzPhz6DLVBkhUSM/GcJ5Y/m8CvrjxGfb0z2BqvRe9GNBjoj/L750vydLsBjk2X2jU
nYJCRqoY2dwNOmhLaC/7aCihwdmU7LJxx8+rUfthO8XnQBhUHRfD2gY3hivYifLunwk1zSftVNRu
52hohKjN/ru0GUVraqbTM8xQK3bnGSzFgNkkb2Xj9YDJCG0Ipt5bZm15J5VXoKq6SgN1dMHbm51K
q/Yh97Ssp6CBWHbuZDSVWIsaBu62RSmz7cg1dBFn3F0tASFJVH3mifMrVndC4qTy0d6uZWD8G1d4
s/OqeYDHTDdz9yGstHVoeRUtYJ6t7G/0auTYohEq2r3JcSI+6pk8RoAYWombl7oy7CnyKenTrzAc
vaJuIQiyM/3pdDtbZYJ7oTK8cnymK87VnkFSOWB7ykq+857JGxls0haP4D2IYwcf6oeCoW7sicKc
2YLZk3ANWVLa164P5p+USEVqbQPVGKBVFOlRo0e0inEv1MNJvwvcSVZHbFDzGDmjvSxx4d43lnRN
2zzMMq2ZriaKVbphgIxKasc0aq4sy1TVY1V40kUrb7U/yglMRbsStEZcgGAhvu2g2MOpYh/kLZ1d
7xJ000QrubVSthB0vecjbSUV6ORjIiM039NG6JISgpBi2dLMsU6W43hARskYA3mE6yJWRtWuUT0C
N9AjxFXUV3WgI5VDvBhxzuslvMBoFPEk7Yky03y9i0+Q3jId6SkvTQdZnsf+Iob8RBhPiVKmCZby
lhlOsjzKwOTVbFa6dRuR999923hmiCicValHJGqFU513aaQGKhM/rKrNZGQ1UzPHCcZqGaEqITV9
IqBWxK1TLPOnJtEoR9TBwkLKurS7rT7mgsG/pbpnUxFRinTMKcW/bHHt17ECvoha6bs1xs3e9aPS
s+Yppv0ZhVdbO/hCgE45TmGt9fIwo8GeaMBeEBsG2uqUvxUQpvbXlWmRf8Pa9gV/KxCNeqT3mDV+
ARvtMwZAma+XqfPQrfPhSOuxcnIg80CsoKI9uttyWw1r9tc3TZwB+SSTctdUCzgbZKwNFzO1qv8e
urSn/6dMUugNzKYB6T9EMB2KMaHPzyNw7I/lK+NDpnXi7avUEslW/18SqwIteHNHCumjghEGcxYS
8u+CjreMs7QZ5gsmIIprGigxQot6JqHdVOtpzQNoEsiBhukNYUGtktMsR8rJV9K1khf2J08c8jLR
39GbD+bnQspgELP7l95+NWStHbWEcKYN2k79uSLH8pCnmvyjuQhLvcRTz5Js8m9VO94vV7J89m0X
rYeo85HmajwFh5l0jvPaS4SpTU5IK6ddzt081q7xPpayeh0z6gQieiZXUkdkencZ2076L1nRdm/c
oGP6M5tV7fuKenEKCKebWRXNa8FWtrXYzOuY/Y7ntZTdL/8Z+XM54gnaDNKZba7gCpfEsnDRLqpP
0HAbqRO15ZAQYKIsZM3NPNNp4EFAIvNFw4zQttZgTca5JyM/H2m2iwIyLMsDZZXeFPNi3RkHGp53
OfsUIpec2y/x3UvpDWz0E40zMJMIhJIoCJb1s63J+d+4Tpfe2qmg5CtNU9eCzRmH76pIqjfgc592
37ZBJ7IGJqiEbtjD0UHSve5Gu9F/LTtIXwffm3/bHh3WEXG99WBQ2Lb1M1Myqy1k3C7IAl6Lzh12
3dDpRwJeSJwhYEWXEQsvWaAYSpP+UPdrsNPuofggWaN2I0BPPKHoqyJgct1EKm24cdOi0lgDDb2b
zh9wO9tjv60MZRyA78tj7VT9b0lqbWzbxCFL3xZf/K8Q0hW+YlvQgmd7/LTJ/GAyD4Bpndb54nhj
TPYN1WLzrl8eB9Lb2MUoLf9Ccr1ZSOizs1eO8H3qnmvkWNmDg6OuZtOolHnOpvmoL5cpba/Jkuxl
SdN5UDyvab7N+czMXr47SOic4NUdxa43qKzLhnuJ8EnmHcKoLnIw3bbq17HLA0DYvaNzm88s1dBc
/bB13fKjHMqzoJ9bVA9zjiZD+jCzbRjQwwWT8F44N1tD05ojuHS7AxQO5WhEUUP+/hU2HEOaffhj
9Vy6wWuRlNvBnw+deu8tprxyiWmvfoAGfSY7f5v26+talY+8+nFeLtFQzTkOuSqeE+9tQuvUC+TX
662qEPkLb6tJQNup27vz8ExiPHR1EdbaXz9o4HwSRLvU8QCXakuAuINgjFxiaZAPLstXKbBFZ8nR
7OynIZhfcR9/W0zNSLFn1HtGvLifDbLbqc1uw/xVMr4UyGKG/jexXoKB0GbDqs+TnvBvGsLVK0NR
jABAHbVeL9RLbzzt0rbkUhss6KrV2nAliFqtE35f97AE9VODHmJDimaorwOP3ERL3dZRjzQGxHAD
87IZUy9EKn9meS4YpVe2OIwq85Zkotq+9fThyeKKuSNCnbXpqpzdw9t41ldLmpiR+SE9Lht9fbSm
d8NAYUmHo66qMIAb8RxQt2rPYb9zaZDGR4pCO/a99juwM/4vLaLuhKqPplVrayevLQBXR0hkhF4D
+ErHrUHsSJinzy7NjDnDJMXJeoWYzAsdpbYEnFKPGg21djNV8S0lxQumZR2C++9w101O8ND9iOu7
KVd0b7gA0D8p71nP3p0RSe7d1Nvkn3PvHPPGO6HjuDW2ehLBw+x8tuaxnX8VLm5Lh3VZUYWZUaIf
8E1PHdPAMZcTtmGMH3i0eNwLec10Dd4linN5NURBP/UKAuXt2ZXH8Wz3J1ymSfpJPQc+3fKFkxXw
1o9ai8uMJptIDhiGeUrpaRgOxnfGbSaDDse2+DcVpxVkwcLm20DFN9su2KX5ufyzUKaNYswyH12k
elpP89uXlnxY7q5PHkh7Ffx1h+EVbcHyALldBc9VihgXITZZ0ZTDFhtEBbUeiyRCTdLOJ1HtoH9W
69BBo9XfqxkW2lnrbra7p4+0S2KTkseK3Kxbm9OqyC2TPnFbGNZDG1xQfrnJ3xVRmBeOOcDsR2vs
ErkZitd2eXXEbZlf1zUcS3b9K99AYGw4ed0iNpzt7Ozx6KOKeavEQ1u9Qtj08tzIEKtYnH9ilpcd
UqSQZ5Dbp47znqg+37vlKfy8TgM41G8u8KpfnEZj3Yth4nAll/G04H2RInZg1wE0cfPdpTXtlpPP
cvYURIKwU3kr8+toGlzXOQKEH0w0ujiuD3azWx4pVzWyR9tEnGNTGB1kmI8VSmrO02nLBtNv7KEJ
fS3/dC6yHn7hTDeagfYhp2VG6E9ZCvGS2DqS6PJSiewoOv6kRG7fGobStO13PX8zlb2RnyRPWe8d
Vj2Jsc9fZ+fV0D7bFZtcmvMhV/vW+gELBBOaWdrFew5czu0S2TmG1aVLNgoXL0fQt5iNt6xgNqrS
c6/9Cs+N1/wqSwc7BKW7mrubQN28BH6oCy2iyOciDTOb8iWNMtMunWIdxLniezaEs+u6Zmvo6a/I
JzyqOkXjPeQ7YWMeHGjm4otPDtlc4YoyTp7/g30zurcnlokXwzNuGXGf1CTOjvF/oWtYN/2uHY3b
QKepm7kHcvdfUQXdh3Jqeqpo5FIFBILx45cfEsw0MpwXwl9XVIIGco90h0UnHnTgQHM5GHyK7gSc
hdQ5m85DxWSGA8Jo3nIgullnNqUn22Zq5FrdGsMYkvAU2va4pfsyWscfvMoHV//bqb9Zf8vrNBSV
Pq17UnmIXEgWg8uVW6GEn18r3tkekwYZOciivW2fzVn5OMuMlN2ynUwDmdeM9d/RK8e/Wcs6L3/Y
zSnODrRFkGqSLakWwxiUast5nPb7lJi07jPINflPtwY4EVGkq3MRydr018ZbxXzSpgolv9OhwEUE
Vdh69YPXU7QHI227LMaTJwl6Tr20+ef6AWmEHHmJfa/dVgGpATzOWkOrmhKQvxU+SqNgQovpdfrK
idmh1rRwqizaj20i4sJ0pYyJq92hcrd6zm1/W4zrpRp4ucmxCz2YZJRLQDVd+2WM5h9M2PtGoZAJ
Vu+lCejowtHTdIJ22sogQkFb4/scxsBcb1h49LBeOwOhGfIZVU8cW52fgCmzKkxDHRozpiIf81MZ
WHvC4c9Vqnc/WkBB9ZDYvz15RBtJCVlr+k+QqaeikQ+5m77OfvAkGJVDQdAKbilsXL4kp3/0WYUU
Iqd00jEOaH9SbTz28/CooV13NENjr9T3ajBjqbvvQymGaEXIFXrWXZIzl5tg6a2wXe3zbBksyxbq
N92Sn35e0nmGU4Hy127TusahRofIwGycHX/47k03ygTRCuNC2Xx9z/KbXJRkKaJDqjrkoQlIuGgw
3uEVfSGX9IXO0HcH2hiDRx9mvt+dMRuUmwol0Ia36wj093eUFNV5/gVtO5W/ysjoVa1fc6/iCKIm
ZjNP/QH6lOdfdE86JBUYxXNj2RFaAqIlJnvTLz7fJVjBEfUDG7HIrrUGAWL3D3lG8K9Dh7XhXZnx
921n7kf4rk0u+ltiDJ96oW3ubojWOGeutWdy/czacQs9ihp5/EkJBLM0L/ZG/420B6RYDdL9JwCC
T8csWbtwV9v2pvFUnOnBw9jm73zFocJOYhYkRRD0lXprRAzxBjk+LtT5AdCQ7KtlOKQV/W/iM6im
/bQkYC/OE2KicMUzcWcAB/Ip2Lt0cMpRz3kI88l0cRHNOcURPATUuOz3buS7EqDwRnH2g93/AISf
kbGHSmU7Mjtir1mubpt8mSRsLn1mR/BcYWs6fw3eS5hfsSmSA8wOMjIRedlBXw6u915Qoq43iMWt
T5SVQFrFGhEZfwhwxPRJHQN2RsPyrzZVKBDFoV554oy78+sh5saYmN4dKueLSt6xjW390gwdd94W
6s+EY6/zpmPJH9R2QN/9qNH2tncry36b6FNIFihGoApFdAZacEjJvzOpBUm2cPxxN2y9VIQNFSor
K1j75E/fEj8sLg5t7UKteU+NrWeWIbwE0SfbFIkIeo5mvCzuu2CGIyknNNtTGrw3Ga3M6b6WfTgz
Qk5GGfo1R4ckXJ5cBevDSfbd3RWY3ICWw7vjynLfSeMPx+lo58hjq4ur6ccWj4PW2zcCVFBJHYJy
2dlqfl8xeiXa+tAY9KfMWydgxKrX5xaYuVBvjtdfR7AB1IshtrLYxZyaTjbepmnfeSjGcCfe/5zD
h87gkTTZ0+IufwbeBPYtLPn8Q2rnj5yJLBmQnFvNztPaqO+MY+slqOmYjQVhEcWfyvytsUsaUIRl
hEKIcMzvtv/MQTmWF625pm5UsSz6PqI0lAEQkVobxAs+LLfw7yRNpLqa86GKBT6vbPzTizOJSZeA
+NNZPZrEQYzstUpcTfOQtfkXNqK3wkQWWFmPXtsey0Jc2fInIlyWjs+VqpAe4rlgwajeIdg9+Zq3
+8X/8cZ9IJE6tsFflziYJHuYDfwxUm2pHAkt4W88Bju5Pgja8DoCIB381LVAZ4hyoqlP2eQfR+PN
YoJGhhWTDhGXOlRgec1QREGLBe4Y93o4rPtAnJHqQ7bSjZ5kUR3cXOsgjVs+fKTrNS26qFuIfUgd
kmJX74lCEJBF7kAk37S8JhlpINBDLovcNbViiwRFOLiIlvFDknx3+YsHQlnVx0HBIthfChZJerAL
MzqE8uj4lEm7McFIY/Xorr+q/ejXx0awW3DZj9wZqH/fivJsIriYn0n+Ig+ItpAtxKHe7TLzOfNO
KdDmwDj82oAoZxyaYdc+oV2ZjRGwK+oH2lsiv43rJi7wQxvEGJ1lfXKmOC3ZvcAqzzPxJ15FdlMk
3pV34S/5lCFhocqGh1Ueg/IAr5bppwIpXXr2MGfkxUNd3JqeXyP7tee3If9XvEoVKgxGZlTclXPv
lvyFlR+cE0v81nctRJHRPYZPPcryUbPjSb3WKe75Hb06i/E9DZg7Y+RSm7upPA3r/EG45oG0BN/q
j/O8me23mmez/DTWBZSj6kAZd0m6L+p49j/UemxTPKmER134fnVtp1E/7vCYkWe8dOarCekt4QXx
EsZmwY29s52bWe4WMMQ1JJ2AnvfcfWvNEwJNn0uHZHZHfFQ+CnefNC0WguRY518E7W70fqfpe2/4
9MtrXb+i6NoMFNzQALKUMQIRkuPDTl/iJXtJxGeh/gI/6BRmZNTGc4CQH8t5i0dlcrWdYNwU4qaP
sWEcM1wf0lq3QOlhVv5LkMvlu1n8Ff9xdB7LjWvZEv0iRMCbKSy9EympNEHIwnuPr7+Ld9QvovtV
lSji4OzcmSuXYE63svqqcQVORtoMcJ/m6V+J2KxllzLfNqrl6NlnhJ+jKyebTc/emgVKUI9S6OXt
ntAAd8kn5gDYb4v5c/qUFtllWmmtw4wp0uDaIZyTbqsUAbFQ3frs2Ggl+aGkyXr50JiuqvFIpxZD
3DmpNQefnEdOvaiAypD3TMS9mNyI6OZ9jIP4bBjXfPjp6t4XjSwwuLMu8Qn/Fg5tH/XZxf+AUHDI
lbfOMvjDLj1dGBkRN0pAHXVB9p2O8bxrmqN4V6e/p6WZrNI/K/S4szTzCfJTn9PQReSyZb0gt6Kf
k9mYi/5Rw31Q03cj8vNWw3AVeV2uuih6jsLczCdhz0rqDkBvjJHio/JPGvmEgThn4yZX6qNS3HVj
CaB6w4xSyV/94gwO5CX1TDwhZhFTNWm51FhAjOdt0x6oODNoqxBnBCWoZRJWT0B8hEQ+Y3FlUwLB
uCOPkp7ypEIFjpNzJbFq1IrApNWd1xgiU+Ut0XpIytaflpDG+FX4S/lFiw2O8/JfpJp3Jfkg32Vj
uNpb/eD3MVv3ZaKoydgsGEpDrvXY3vmkXWVRN6ZUbhMqzHD3uVl+kBDMSJn36Ztg0aAn2MmsbLrn
XQm7FfTL32wonGHq/XheXhYlJ98OWqrjCW71zlkYRONQdavmpjcmJzKzSyTv8YhxuuCCEF9wYsEH
IXQa104iWO5ifrbqPWLoZhXIPwx7Ltk4BiUy61AJeYPoUwi9ptqSxtnFpE4Vqm3JFwbaWPihdMuT
+MncZmEKrpXkD/4cFrG80ht5p7a85Qqdj7/y88g6lkqgxidL2vYAg9gz8WedoTXNqGOW5rIKpDQm
pzWps1cht8UiZzLfGXJor2kwWpvIaNwiWq+CeZXE9VPFn9CtR8M6h/EtUsDgzAvHzTbpdsTVuXp/
TMl7MT2qyoemuHIRl+WTNf0qVJyb0WxrA8VDAhuy8C4t7xIywjpkO7GpHhXR/HW2/uH7xyz/22p/
kTbZJNkgjAeZYPmqGm8U7OlZlp7NiEFB4l1JMHpmpms4PAfmBhUQWpRO3rMICg3RVXpiBuqbPE52
NyKHECUdcbN3WJGb/VR9ZsXbgpJbiGdB3kTcRbLqHCHlPMPfkDDsdhAwSC3b1AwvNQ/nM5sZEnYQ
ay4iGOl76qHNgnEKDnmKESqczaDVXzsaWBqFs9RsvIR0Y8dlsf9my7xVZvMeGZqtWedRBf+J/9yk
b0UP4e2w/xKXR4gQVnHnXLjFlFkWFEnoNujEkGMctqSuMgx+XrQeE4VTi6oDVqXkW9Ray9VAPdWz
5tbmmOs4KQzxbghfZtHjPeHyYRKNLFEFhBSy65W9jyMUl2q5z8Cn9FBwlTELZmXZRmjKDfKB0OlB
slx6AcXoX6ry13V8uvGb1B5qvP2rDmQ8A8QM6t8Q5X0BFJBt1kaaX635ZnJ16Xq47NmOkcoFIgGe
StpU7GObkKGbCEO7hQWyKY3xWLVvHUnBZIsTmfQHJxTzgvgcLZEDKZfsZhZjjJEwNCis4lFJNhqE
EgOyB5pYpXzV8r9C3VrgvKbow5wObbLlwGDtSyB/5n/+HP+xkrIWI26f606cz1zzDa7gVSdcqI3Y
VPw1WU2HZ5q9gxjT7bLv9r3RHeXSuEZtdKpl/REnmowY0aWOGJO2wbdzncveNYTEV2JUcYOALHQI
w6b66ELuEk+gWaEyM4kM7aK6dc54ZihyaqOxn+aBWctYf+M+2ixD9EKG7x+22AYpxHiPnmET7A+k
+dcwmBcdstukBoJW7OYKQVQq1EBDPUv01otX7RaVha8TbJdanbOfHDOyxNXqGPXFQSXDob4lOjlJ
qWrYdjbLTnpGwtaGnJSCu0ogE0dikcdx6EVAuMSryWyDaKGkY7GNBPyrKLJfEGQ9BZNlnuvY6jZE
svj6Y/v2jLb9qLKnKN+tCESTX6Xin4SKNkjzPZ3LzXPODhdxl87RpavTq0i8qgI0bMPHKgk4sCMy
Gd46Gf+HhUFlRPnBxaqy09evaZpc1RSaB/hGT2sGHAGTFFDFeGmhGfgSgrdpMHioinWhnYZhxKyv
YVpghiwUtkJ6QRSEWGUm569yhSmnsNDKZcWiaSgeX2N0M08tZ+B3K6YqbamQDyoerzbn/B7WpvBq
odtEkXzv6PkjV2c+yoRU1mzdEmn6HMryM29w80Vheq6y/DUJuR30YnfRGs7xUKl28Py/aIaA6cG1
t5LIVfIEy0BLe2pVI6v+Z6bKn9YDXUuHL7hAhOoT+a/J17PWVhZJbkaivPmWGFpbAdUCQBdvcflL
Qz2qWlqXFrYthSx/RahezhJPD+yWvriahDzGtzosTnhwflPVUHfjzOGkA0YKY3V2epklcmKoDRbi
9LeGZCqSg8VmfasT8SeskstqWFRHGjugNicsgC6UxR/oPWf6dDDv9lcu6i3acg0WfELSw4aFg01U
MfuNpo/bYt+UoQZVhxUUBs5nZRM+rxBKpjWIwTivb3VjfanP/XC+oJOgkBTNJm6pSYT89jJLqANi
o6HPwrToKNmtUXmnFZ06M7LYEeaQGZgwmq2U/UnQkimIp3W/FvXJSBUWnk8LQZ9kW/wA8DzM7mGs
nEyxgu981nYL2DBPsgAzAsR4S1fNp3nTq2vjBCJnKwvWKx6/rS48K6lYVKR8RSNZIhk5cNdJ6ve0
Td+6CPFekLp/STxvgMWd1olTq5aeKxPtXS9pkBgychSM0PpBW2SwmLIHnPdPwnI4zgRmcWV4edYp
jqRFAU7xxB4t7kJZWv7BE9watRXgDf8rU/VSq8Md+wYzfDRfpYroGGgkFACdKGJH1tUqj7Cb2V/K
5wW3mTfzMufhvkey6cFMHW2V2dkREvmR9ZD5YGxSEI63zVG7+TPp1NdoKe+CGj7auut2TTrs1XX9
F/btboz6wCxkn+4MyHrrU/APAzkxP0bVrO1yIfHfgo2xanKzmuaPY7snX++1RfoNLvEQTxicWKGl
EOMsuf6s6pl9kyr+NahqThoh8ck5Bj5Njy2UMoG5DEySDffrjd02Y2w3HXi/vbKf/k1T4dMoh1u3
kMvtW7N5EzqVolZYVVSHdP4aS+9lK+3wBmhHMxsI0WDFcDq9evDvdEpJQfNP0BWGkFiqUt5hjD0W
vdnHq/DomvXBCv2C4b5yw2UN5hkXZYmt0o6q+S0vu4tkrNxpOJ9JCf/2DCy2yb5FieZtLYGdKwEC
M0OgQEAi6O0uSa5J2uMS60OqjtJ3bEZUWvbyjU0p7JXuQkz/ME3yY5F1X8/B1wKarY1or6fjV9Zx
u4bGyu57eLSz7g5cVkAP4zqexb2kyoltFMI2BjwLwqd1NYN/viA4dI9s5qqH58tlC5+4l1rWXh7p
qdSFn2aFRasxARf9yL9iYZ4gzAvEel8ok24nJooTcrPh6aN6s9KxdLG6IO7M3V19UmZDsim8Feqr
ZMwbhRdNldTMO0Syl1FeqfwZj92ovQwyHox2hP2K5SVxaDLbdxF+3IJeHkWP98S1SKIIX2vEV76R
rctkmbJPeW3tpml0J3j3Dqrjvbea90HixTKx8xQ6A79/Me2GGFkm0zYatbm4PWicJzFp8w9xF7CJ
jir0F7mo34b8eTL16o5W3DMeesIAVqCqPMhhxk9i4NLIw+geosaz+bK+2xELiJx9mj03nLn+LKLk
LpjGruzNoz6H3BWl3kTt4ldYjMovpcD/eE+ha6NUsqjpfcVglI8Mb6zbLwkto49KEhfFdmF/Wmni
Fkvpi9Kny7PFem829eKvwjf4JiQHwuESOxjUOPRgmwzutitT4piHELZEOl9lhvRONQ4DMeOUV69A
AwZYp20rFBtThxLZhKh54D4S1SG8BGZZdOOy3oUEC7VE+Z6bLvXDeHGf4iFQQ3p7mV8H9PgEsKoy
fGPK9oU6DoGy5NA/SuuUNOVVXyyuzMavUD00k6Q2l+hkDb3aMHxSBk4CymnOv0P8vyvDpQBMH5qA
L+YC5uo/bMFukrTBnLEvKXl+opIYjjazzz/iqjoRZHiz2KiYEcylxjwmGn1VgMYa9sjpoxYU1D68
T0GvgtVShuimr8800RDwppwcHWuvIRauxOU4QmOJWKjYgNZwYN2kWNvObbtvS99sKJ1MVx94pwuW
EKmFDZp8BwvNS/OfYPyAOHN7S7mkq/KiCIi8uuxHqx4YQ+OAdPsyTMk1mnxXqwUbwe5SDqSpCOBa
CF0r/2CdE5k2xgAk8EMp/tbKsHvlH+L61Zxe5ZKM98pwMnAMos5ijvd7veOYo79OCBUvNvO3dPJh
cUEfXJDZeUGnKKdUgsspej67a+hfDhVz9XJJORcAYfaSiYGCc2yk7JGx1ljYO8p/0vpXQxNCSMdL
s+ifs3jS08Eph/eqkuxVf6wpPMsPQfGFkoVnUR+mZiZwLIMmq4JQB7/AY5/KBXIztrXpZRikvdgy
DnMFAHPtCCICZNLgF+6OgFMRRTQ/NNrjyPQthtVJUhN8FSVXyKakbiF+ywtAIY1iYLjM188lX/Bq
JudVxQUcWa/wH74ShGtxaPcQbV/yBCBB1F1HRd71Mi9Z9q5ieerNiF134iw0Idu9oR4E0r0lVLW0
pqxA3UBa003dlXkn5APBVcutIhRLtYBEPn8U8wd9T17KZnLWf0LDHwZOuzgLarzvQ0eoOwGkEOdu
Av2mq8xNFyKn0kJegMhLTNzb9dnogXsL+h77Z4C9OhgGTk1+adVU+NQ2uyOuQN6Z25oftI+yqxHF
p3DGNyalbjKOP3RX45VQ2FMb2iXKFVft1ACUw47wJ4DcK7BVzGEArC0aY7MyqJJhSxjGK0WkhmUy
H5RIH+dSxaRonnlOt5GZyAyF4RU3/1O1cqr8koC3svL00lvTZ4ToEKY3ExcCmxZMX7/8BnXmoiE/
Ei070WH5UJd7nb5kxVeofpTkDHpkpAmxJy6xA03ZoaJxOqatO8t4XqThk7unz4i7F+djnL0uoPAL
NuL2lNebsGx3ig7HsDm35uuS32QgpHVxEUfFXSKdwTcLJPYsGX6E2NQ3WqVdNRYTjJX5eLTab14n
bhpb+PGUQ5J+R/NbO/T3oRavVvu8SIZg0B7tmOwz6ZJb+NVEo/xE6j8DZ13ieGOuGqt5EXutsOy4
pt8gGLEiIZtBcaWrh7VP9IULzyeBZW36EtlA8tbwGqX8oFUAwTje4G0OmKuAYcS31Kg2mYJWuerM
vxme8B50rSmwRcPYTPYd5Bd6SYZ3PZG0Z08G9DqDw4W+VYlXAt8WsXyhn7pch804lagtSI76fF17
GbDAdzpxpKuTm2tePrcBTuXf0civVFq69RC7xIIitN84oiRinjZ9zGUDU8XICkYS3wwkCnyrtlD/
pWayJa0zKqLHBgzhrvNQVbAioSjB6cc7D9JlcFiaEscCeoxBXD+AnMNFu0u0bZp3bhnv+vjT6vcQ
X3grsZpC886nnZmWnsyKrC1eDeBTsiV5hop9QkqpGwsa6ZO9Z8yVkvD7iFdIZbYI+fInkcOrzQHx
4E0DHoBSdRowJsWMzaNmb6XjzICgJP1jhc8f9JYKMuOwsU+rRwpcvrNobIYo/2Ya/OwjwyhLiA3w
l3uetruhD93QJI2UiLKT9Ytf6bPqJNl0jBYsY6q8ERht1HRXa6qvdC9L9pISExPya8yqP/zU23Nq
XvWu9tPx1yq1gyii/aoPtX03JRyhwQTphRkX8JEHBQ0BkeSPCZpn0fkg9A+eVCUJX+VwccmubVfr
m5QgH6bR/LOoIrTaip4qXfQyrudVgaRFSOJejuARqkocd3R78mc3w2mlYs/W+mYbVs9jYHGTTApS
ufmRNTaWxsuU/7XTsZcJ6JFih4VYf4VLYcc9q4x43yvewI9NBcY3GnEJMfFDxpWS8Qa0OlqTwewQ
X3JmY8aQjJVI2INbIx6xFXOX68kU7QnL4mCFGqxNQVQGeu9lMabdUtq1ScXJzBXlPL+P2NnWzTpv
pukXxJBdql4e7ef6zkCF2N0ZXyM10mxYJN80TmwjTaTX1NG6Q69+jGUQY3Nb/PbKdGSDYLQn9bNr
vgTFAfQ0jhxDHMO1U0Q+2fccarRAWfhdm09ADtkHDncLyVJTX0xli+V1iYhEOGm4S9tjqyB+X4fJ
n8atrn3J885kuzX6tfTZm7hQyVyYiMP5q5Svpyo9w4QbWdtE5T4xCYFGgCn+1Zix2JMRiGhl8sB+
36Y80n/64lrlP6jEaxEANZ3Vi5AeDAGCnRv2KIOS7JcMLONuqbc0KfCG8kUlgEU9mT7zidRCbrhg
O4Kxk6ORszEXLgNppl+MQRUGS4sw85p/VGzXCB8F8vRZSydI/6e5doXRUXgS0/aaFg8Vz4uBQ2Un
UU2aA52681Sxz0U7bHmiHizI2nreRvIRRTdcDyrnwuAV6RlsJuSEZDiLzyIByamXz5DgQn3me+gI
DKDCv1g+6PMXATWgMSxVZo90gifrf32DMs/hgkLZakENih65qBebp6d2W9b41PjBhjvWOVuVm73e
C9t0zbwln855Jl1j4UWEcpvoD6t7kzkeYUsDLJI9RHZoALVQ2QNwrbH4s5SPVvXl+a2W3iO+8qaF
F4CoPPi0vdZeCs1TQYlKQYWTYr01wBeVzTT7krxDuRn1LNAS3iMjQp5y4219I1JurTyChyL/kCjI
4Ljsb8hB8rzn5sRo3Umnhl0AwnexEYeg3hc6GfmtLtOZMXgzTlR0eYDuNVmQXdViCCH15KT1VuPD
7o86Cyl+OQZ+S2LcwQLmHWYDCwaKiVEg8vRqzj4gy9jy2pl18S6RT0Z8APRYWzhL/QjGUOYsHWHu
jVEelvYoV/BFntlimjQB+72yRtRgvXAbGwbWQe6c+stwrBc7I4GY3nv1qCX/JvnF5PmutiqAmIWV
4rcOdZETbYGwOfF7cNL+joNAKr1OtXP1qEuvcf9nfCoY+Am0mjqM6h8iyTHmw+xeVH6qHNF/7Ybd
luIhALM0lCOPYETfbQyOlpvC3pv8isZ6y5cpjMhO1vLNocl1YRqcnOVW8iuZ95i9ZnsjqJ5kd/lj
olK4+OrkW1oFmnl4Iik4nkaEEHSajSnvx5RDe4dhGke3+/+6FDoCGyVM9K42H4zwog0H1su8Vznv
AbDtxIhI6r5RvPKPyzYBUKXb1wZXVyjgQQ7FjbB3G9TJlgFJavdRgb90PkiIFXmImLWjlhY/ABEA
If3uaioOAsv0oiQompvRn2SIx9gtgdJGzvBEXpP9GPDpmde62KrT2zJ5kviv0DEvemQn4icoCTEH
xxJXAV67pD7DnVLcmvUgmU7/tLsdOdmzdV8a75V5pUdPEnbN6K3qJtf4GzHDHubuyiNdYIiVzkPJ
hsmrdV9DXqqdpTwC4Rgkn9sQqFYt2ZYCoCgg18eYdnBamVijyRjzTwyiynJRJlQudlp2C6oPV+3I
xdTRWF70LOBszXwTmq0Ilm/ehBQ9y0Go0PFDKYVNOBO/vunEg4MJjy06L9pWxbUKN2Mb0g0F3GTe
pb2H6V4pEEEDSBV0ZECm5D5HTeBmej5FzKJk3rARcXaUaCd/+NSeOROnbVYfWWnF1Ac4pj2E+uxx
98KU8h6px6WnZ+VPBAbJxaYnSEjfOL8vTAX9e6mcZOtmGrzttuF8FJVvZRp8tu8OEMmUzwLuLNEF
KRDkjFxJVpx69dEDfl3h6YmxcoBYu+nXdQ/6y9HSbd5vOuCKIW77nkVkJmpuLimnVB4+9W7YhBX1
BIl4U8SF5pvCQyI8Vj0NP2SdD1Nt3rgZPY+c+kctoOvqUr0zYqkNoGKw9zf5eMRofXQ9U70lTX9D
JfiTSku8pnS1Mz35wWEbP3MYE5czYmZmPAb5HPqFsmBRrbYLzhTruaOcU3s2tR+Ty1jKLXNJS6a5
42glvgFqqD13jQl+u6Zo6ar3xCHIotDWij7wEw+XpqAXorDhqMXC21PgmE1XffIKaOrw03wHYlcQ
XqwFjRMcblbapvCwlL2UvKv8ZjEt45vFN9FsMfGLikPkmJfuwayPovqjxEej/VGFR9kwlJduz0tm
+Yvm37n8whABW34VbJye+EUqPl/mHa64u3lyWmf1kETfn/yMycXyBbVZLZkk/BDbV7RJ7i370tTB
6ix+IaPwdYIIryUvOHjD8hrDQNDO62vSsyr25cIBxjrVeNh87jchPCA+sNLrcZd9k8DSKCU+4qQF
R1rZtaf/KxcHQV8nDfQn7pMvA9szHsGHiVAkOfjJWmPfIkW+jle+d/xxmKvaj9Dg3n3l8olyUIIZ
gK3eHJ7XAQM+hls/BF+vtlG/Z6RgL5EQt99H8F6jjYAPaT9HGy5DEuJeoDD+pNsYR8nKr90ffjkU
sGDQTDW4XDg02JTNloLw5en/hswgHtMXbHewXbhiLrfiDyebgb5awRvi246UZRNm4mlN78JPeBRL
Fx7ctKuZBYUXLjIyjo9DemA+WnnZd5habDhUCVx8OzrNHzRBBOA+TH4keKLbSEJHofDtUs+noeUt
TKx+Y37N//JXrLW6g/v6s8NsVtppMO2gFIIVLD8K3NOxA9iBMV8/Ltv8MfAzG59TfKT2i5GF9fOy
bvKE43BTYsxhs0JjwIlwWbzNL2CiAE/3mObf01+5PRB9SMqtUpGPZRHuL2TfLTrr3FzeSDuK2LQN
VVnpayIwMAVscdGftOoyB9YFuLTMdfmLMMlI9vshmX6PhxYVVWHGQp65zYPPXrziLYA7t4EaA/tu
m1C5fs7uusvnZb1ZG/mP8HDzR0phXYE07voz9mjMQhOx1gsXBIy30kv5EXJNST1uDtvyK2Kq/olf
sDlQE60dox+MMTH6EP+Q2TUx1rFevGDaWMQLnDfCvLUdni0A69/zyeC0zeGT2LzYoJsznSrKW7vr
dWflMm7s8XDIWFdg4kj2cieJMGqXdI/tUMJxh7QQb+XMxm1INh2D0QSrFHrAgS9vp4E5uxu1Zyav
bUI0bh/n13U4FZO9vrZf/EeEzal91WaHK3X9Kk9Bd4EXUfgy1m49mLr9yKrdydRzxSrKoXYoQgjm
WlzZT87rTcX6FvR+cbI2LK4xB/OACIJN0A1/0F73enqYHRQa3etAF0y28d59Gb9sFVl8v/zfxO1z
qhUwsjHaUCkj4V/fpM1jvIIRlCofYQwIfZx5FufxjV17spyt79z6zG7ZeH7Wdxc2nQKEX4CgOihH
f7zhuVaVHpvf0thxc2g+EKCtr1xyCoTzaEdeFUnSXt/JPAnRX5P49bIT/OZ1fo6LWP9tdT/PQTRe
Bg0/uhNvitxPumPHnxZt9RP7w8VKsEDsKzym2+onEbCnORlm0ztvaPOe3Mt98SO/t180AJIOkL91
kgwY1R+T5Mc86lsE5I6oBVg8Vgg05K06g7JT5LJrSE/AQTCle614byBDqwunluZTBg6kuHeI3Tot
ubbE/BNlcEnayVTYl+lsB3kous7DxUtRMI/iK1oUR+6pjH0FkQnksTX81LwMJ+z0tCq0xseoKUhp
XwSGuNsFBHVBrr3WIXtA5FsUbVvPDmlGzVaKgtZvjZKI+8VI7iwI6/JYUvA282X/VrqTUvMbUqpT
nmZuWwRaeBDMF/4Po/sVW9MGKApN8FMtD8BiXL23uF0ytPFwS4wnLiJAKe+k1mf+Avn/r4XvSMq+
8sxae7OArPa1+aXOf3n8U+JGEZQXTQUcUHxqVEelgSqdhP6+Kj7wVIF15RPyjvqj7iBVHsECcK/5
HjZYUsgzcHJiqmN0GDMk4eJ5+2pe1QHuSPmL6xGu1b3EqNybfyB/KIjMgqxXXCuE9kD2ZWKQHL/B
cEMYDIO4ZZjl3p3uTaJ5K96nhdlptF7zDias2b/Wupucc35+xhxKk++mrLBNf145YQD3jxh31kTG
IUfjhvbTKRtx3swtYS9cFoLEpBg8yZU0i0QKhPzlxOqp5Z3Kf63iKsxnTjHmOeMyljt1hdoK8HcQ
NyVjKoQ4DOg5VY7tPR3X0/xkWHf1eyzlB+oARwYZWateWkpki4pqPhWrL5Q/idWwoiLkW4WX6x85
9OAIu/sICXbt+FOT1DelqzofelF47WRurVNyTGTZCdU97AaWAN0GOAvDe7EPZb7Y4yptCcO787gS
pu2J5kCBmVJAyiaPFfVfIeY2XnLDoUfQpCaPK2N+zHR1t/bCrelanHYcNSRH3CZMMbmL9cD/r/5P
JU1p1dzd2LjrYArtWGHDyBUFU1dAsl6E7LN+wFd5sqK17TjKIK9X7aRUlRfj2zL65iVloqsE0Vlg
NKijuTF7yg2AY8KwQqvC/QRaRCT6E7Oyw2Hect7K+nlYvlTeJEKKmw70nCHizyPDKhIDM6jcGZB5
UUi56rDRUAbu38ZUvGuR4pdxuZGkn6HlrxVUHe/z9NOZXF5SgWtTb71F6T894gJdJ5t60o+ChXeD
L1SdrjtrUnMvtoR7lXR3endegUA7EYlcYis8ZKxKK4EXaQg5Iu4JhvUSif+c0DHW8rIRCc7C4zF/
MNWjXj69iYl0bKuESAcPmtgFbdHuIqshwQtqJFP2PWB0UcBkx3PZ9hqmnwWhrfyhIobED5quGfrT
kDhmysKdsR1u6wUOgwouqLkDXdi29GhwkhYEGCzgKeO6MwVzZ67pTlTmhyqD4wvVYx92W0vJN7pR
b6xZhiopneayc1d4zzTjkivDHEPqAb7sO4ZCF/QjVwfe83XzuoaLP2cSWyWmcCymLFkkKEwLU5eh
vOgUcsFKycyeqc06dH3xHY3HPHvLrdaehltUYMCpswMIPVjaaNhQxNnlytOpUrlNJSo7M/yESaIK
nJTRHGiKhIFdUWAcqMw7cZyetTqWthmYeXuRx9ci7N0cTdkS5+s4kERsZy5gAPbnDv8cgY0BIAR/
qnV+tq7ImO5N87WQfzkF/C4y3Cxmp1qwCn4jLOOYfblThmLD4t2GUfmW4NRRaFjJKqaX5RQt10a+
ppEAMRHT4KoPPMsS60gS4hTynXBRcLurK/DYJwtdMW1gdhMxGAaNQZkSHJ6WmlqIuaNj04SVZBcN
PneC8hRY0i9lS10UGGP7Fs7FTpSWff1MCmgR6vJkySSydJMkVfkYSuubqpRtkmdBnn/o/LydJgUK
j2peorLovkDWacolUOQ0tPQizp4SZ8/w1M166VAnlMlps04ja1d/J5JgkbJdAyVKNAd+x0eBGhMQ
nJX9Npu2RqHe4IJ0jAo7td6DKdAYBU1oEhOhPAE9q49G4jXC3ioGcoErZvHxp0v1a6fQNtsPXseV
UQBZG7Yd7gvTi4HW26bMyTTQLw38t9mFjFVmYhylRNjmnXpU++QYRsVx4vM2XsOoP7KVQ+XGGMVP
ye7k3Kfq3ZCHVyiLjzmlNNv4zBN0oTrnJWbaz5TGSvNAyUfGplInSklv0XffFjdrtd7UIvyt4smv
G/whWN53eFkvsM5BH9V3CXxeCzTGAHQo4UVuZNzla+eIkuI1g35a0H1xmHOLwANHXIxZHcul9COi
lM8hzhntG2hLOzFos2nRkB+FwsBXa+1r7c7A54U1T2i/gBuVRoKbowbfXGWHqJfI+a0r4xmmZOs8
LUUgGxDaJxWQQXyIZG57NPG4nV4Eox6/THBisEe86kW6peT3J2NySxe6G/m1CSOadYe6BtP5vbTM
zWiutxaHfG7gESb4St3XWWbr2aIudxSALHH1UkpEfOEUCQvdH/GLUM/ffE12ucScVcJh665CN/Xc
k7OzIABUZeFiwkSrCAUvsd0SNZDYf5ocGst8pyHNGzCFhlWwyAlCtezT4MpdXOGqZXHWCKQBCItZ
0wleSdCYQpAR+Jn70B4qrvQZVSgqyTbucvFrQhRRq/ZD8k8fWJIW/yxij3p9LOZP0TzN05dQHKgN
5omSNjlhG0DBQcnkjEdvU5uIGuxSsDg6Kqstc6z8eNR3qfoG/mqJqdWSK/IofNT4nBgAI6zxcKrs
OBIYzjkpKOXFDsc1iTdiYpJfJ5AQ8soxtTcdMYH32y6v2g1vP7epL1pRuyQH3XJaMM+FRN/xa2fi
XkfZyeA2ZHL2lQ5Y0OtBvcJBfT4Q3gRUUdesYIkVN9J6GulNAG51cqPvEeIrUXu74o41QwCKVygD
M5m6mtu3VBCzTdqDQsIMlNZJMzo3buqTyGeSWrjsORFZd9gWciKRQ0wh2Y26B1cD2zxb5bXCcKFZ
T7NJCph/9hMx2T+vi+FPBrKHbcY0lINN4yegtWyFHfBLyneTWsqOK9u+kSkZkldvjJ9Ku8ySnldv
xmqJV6q+HPEiexPrsGxZaC3DUUlfkE5BUSzu8gFNVTKsXYcionfTFhcC0HtxFxNCnCrZ51JOhGfh
tjd2v8/dIesUt7GOicEJxlqn1NlFV/lLvgh7RaqOfWO9ZU36uk7Ldh57t5XSc41APqbTUUf300Sg
NwMsUsLa2Zo/DMn8GhOu5mb/MEHYyIwREz7NXIn3plFfo7q40YW1NdBL9XTa5WG2LWdeWnHvZHKv
ucV/HJ1Hd6tKGkV/EWsBRZwqZ8lRlicsXwcyFBT517/NG/Sou69tCaq+cM4+CBOU6WyTgHPQq6i+
lbdHdnJQjVylLMv4LQCRuwSUrMi1fQfTe0ziDBl4t4sJXdQ5X8ai3UesbDFUnAALwNNyb47ZP2yA
LzhE+zMrilkuFqTBw9Ek6uE0OzqdyYonzA9El1Jppe17nqDFxt9YgbGvUR4C+0Mw/wjnkbpUv5Iq
z2ec9v/KY8R/EO26KFiGjbGHZAAmkwFeCkkXxYWTmIdppldM5UvmfivFd5qCLKB1CpsvHT1/2v5M
IW/vxAOCiALX3eg/avrFOXt5rNi4l+hCQT1Hr2q2+k3gawDtIObZkB+NsxamQ8Psj0W8OTDsZ3JM
mgj/LFMgR25bkqKCfvhSrVygEdxGDRFWfIJWE+01IruXXqfIxc5pbdBN+RUFpHXxZmnCDdXdcqzk
IwgYu3mAMnEYxmKfK2dlyd/U+Jcz0TEwmoBy4CBNCaVxTMiq2BAYuHSRffAcfsOoo6JhnOitHLu2
FhVj8QxY/lde6zz8Q+zfZOd8T0Yk3zK0Wu9jKo2nGt3OLS7zcSnGbthU46guOZGKK6oQC8VWj1C0
6q2Lsl02kp0b3r3ARdnutv6nABbHpGIC622gDusdk/QBnjBYMLMWRcM4iugkQtabGr11sGvpEvmN
YvE5L/kgasD/+0HG986jfYfhQkObxeHWVObVxvu8zp3J2WUAXi+JZnWfyL1Y5jc1E/RkMs9mw1xI
BGVx6CKuBVf5IS2sRdseDh3TX3UcSkSP9vRUROF75BBNNtbOHXC0seaz4WIRxFWg1vUh55vtWw/P
GGk45Kv1VJL5ZqemszZIF3pxJ04HX6nslI222PSOnEPTXQ8yUQSYEanXeK5c/X2SyafpcJ4NjbJf
u3GYVuSROQcxkGSWK2tnZSE1HY3khllwwBLFHdk+dFzVvoiZxIlahFifAucUkbJ1ieEkkvyCPNIK
CYdJhjE46e7wnbiVMBbGTFL1kvDedg6LcG0q6NQYDHVgvLjTVGPvfGIRF6ppHUxDlVwHRt4vBUBE
zPOAwYpocLaki+YcqMJwXt00wGdoOy1TuULHeSSHP9thTahBHd3WEK6u+NA1nHmGC9KVjCEM6e0L
ICBEU7lWM7dAgOpv69DoDloacsJqVrpFMCjf4FNnt3pKcbcjtWYamVlWcPNJbF7KSQVbK/YHECVD
gG8uU/kqc2velDIApFb7b2mAf75iJ75Oq5jPIOkqKpYB25USHnkJNqCgTDX1k2H2U4U0DbO1CLzy
4g9x3G2shrsYAS5mkZFyCCNxx0kTGGtjGpgF8e0f+LusTUDRxz0TfvEDcPZCMF7aXE3rNI7/qSZl
AOTBUCPQ4Ri2yAFiJMGPVHX8QMn/ka5ZPqpApEDum4pIvUbwwEXZLtcdUN6t6IiswYcyybF/4QBg
PhLm1ZVHuSfAqYOVA4JzofTmAwt5tfDI4VrrnmxOI75e1lkOU0HdpOyOJKK1WtTXhrtvHahZP1cn
31YWuf+SxICjoTvyZeSYR8lKey/HuDwIePGgKE1tX/Rgt7KOgNwOgikCsk7fgnFnMgvLcnz4Tape
Cy22j4REwffiluQPHAWn34BtlgwOsdWkPRzbFEmnPWT5t5er7EqMdnBEso/F3lJjskGogTydaJ5H
ENoMHivQpx++xkNi955igBiXyOU8E5PQhMUlxulwz5vK2LQx++mx7TAmlylX9GjRXRspf6pe959D
gE10At375kRRuPSIOT6S1b3VRvuMr/bUikFsvcmdW6kw/45NDRN4rD77hB7KibtxEQsfEkjI/zaL
Rp+nAdUArdgiCOt00dRdcRlhPy76pH0MIj45gGI5UVoUM+Q2nuBk4XyPWWDlWAKwQ0MMa/tbq1ze
HQ5FXFpa8deObGgIK8Bx57X2uSNSe88XcADSeUyZQ5kV0ZSO+wI3Hkhw+Obg0esTaNadhD0x68nJ
EX1BqPIZZvr3IJ0XId33PsjO9dQC89azcGsxGvjJZZw/lcBWMdbz6495j6xFBf6SDD5nKXzxmhKD
vnLh+i4gMkZLiapkFRTmI4j9HuICHUAeGs1StvlDhO5HAOEmc8sIO6Y9IF6b0zMASyyCumBCLXq+
3s5T2iJy2q0ftYhIq8S5mnnknQsPx7pb9M+uPmrg5BB/dQY+dK+leupTVDEpYU38sGFRGexaWxE/
wBj/kTmQM22t2ZhH5UR7boUb3wBUYtlg4qjhpyVJBLMBiY2mI9w1mbD1RuFpWVdj4p4rn60Ub4q+
JBIq2tlNAwvK7e6N0altF1FadMQ1Hqu4/IInoUgQLMD4w4DG/J59JaZbLupGocMqeGqUzleb6XzJ
PmlONQw5pz51VajjTysqFBXuFRzadBwsjTsL9t9WdKMNYsfG5NuXv1M/NQuO7Be8/PZ26tvsNPSM
9Sc4HjvmRSRU06wZgVGtjHEyvzq38LlDB8g6URgw1Z9A/ARQIWIibpbEthurqUOFmnp2wTwqchhe
ZZX2LxnFP1F446ZL23Mw2S95Nq1l6bzmSP5vFSajnaF3WOhtv19PdoMMd/J2LBS9A7o2ruEw2pGv
xMsKnZYJt+0DbRHma1YHJYkAXnkaG+PLNKI1toyS2a4PAjPsvloCrRelCcYjbIpnycxN0D0sKOI6
KicTdJLdwE3TkdroRHTvm4LlsJhjf8Iw5AGFN7DstIw+Iet3TEC/A5+ORvTlSTO1H92qXzGMNMjq
yOhguFJs9Dx8imwOg2AYkIaH3iNQWBOnIWrZKyI6grQdEnbmwR4jKhG1kX3DpwFj2pgBHKxZ8SwN
C8cCCAiJ9FPvCQ/WoF94NlMpRJoFoJk6pnMw0NhCSr75krrWytsb2RvewjEI7mu85kuh1F81zfDm
+nq4A8WUL6GsJbimkdKyI0aSNGL+LhM87YQUfSNl90ErBQR0yGpYwfM/4h5m8AWRAg1nUtaXzJ79
f1EPJs/u4gX68GtajqR8GM3Nt2n/EU0xVuqdu+501ERy4Ohx/yRWjWWW5/aWa6iGWN28pgJMVj66
+hJ9Jz78LuT18dBqoWNH4Z/AaJLz2TD2Ka4WaSU/LSndiDBI1dGqqdzhMJr70vSfPpn5lz6pz7jh
3LVLnAJw2uNd4fVHYvg46WSBANrju+i6nNZNWqeEffKxd0HpILJ9i9nlh46h0ZFU2lUDrMIz5M44
4CFJjtrkrSfduyVD91vHw7uoXUYcBcvFuLxQTgm22dOz7WifPS/lMjWGPzOyT2T2nQrY23Fh/KKO
1F8jpSEckoiNrJZVJ2fCv7IrjG1GrgNEC7IdHYYzy5Ef/SelqdFB4ybINftJJNHB0RnfB9rsFmie
pq7k9ctDoislYVtWksD8bohJGYerWyN66tuG7bkzPURNe6wjfWYD6j+1WKpBsNs16+aB5n8cUaKZ
LiNqa/i0HVZJEXHAHcFXjCSpQHrvNIGpR4mJzEEX3bVIyIlIUZuQt3J3MZzuuk7/yarog5+vowoH
09lWzl6zzXcnUJJFi2+uLUe7o3HIztaAXl6M7owrmgRXKNyFjuMFHEryFvYh/c7wHGH2j4Pwxddb
/jRO+tgafPIXbfp2u/LLdyIb051lpek6D6bx4EGjeLJUZd/8pB2vdkpDV+nDAZI8+FD3zxANyQEV
PBpoCyx+4DE1v45TELdilPVKeCNLlabN4brGDY1tEJw1T3oHWl53o3REtr3VN0tzdhMiwsSUPkV9
cXG0jspgNunZncQeaB5a8gCFI+9F5KNBs4tHJLJwY2RNvW5d1kngjbInv4/lkYSwcUkttSQrjoaD
s9t22dHzJNsbZ+T7a4uYDbai+JRR+qk7/rCKMlOu4pK1a0E4oKcrSFG67hL+5AEWS6O5eA0/bOr4
StN/RsVGFXYJ66R8gO8yhxtxRxfuNovCTV5eTBeiLJKyhofPHe7Q6U6OydOHALjxS64z7xiP1R6H
zbhuovGq0vJg0E1aImFzzdEU586paepXBwuF8t590X6Nk3YNEY90g0BcONzsadxmNhG8Y4mfYko+
u3hidV1ulVtcZjxwb5MqUaeUWNYot8qAD2UmEEOG/3k6176c3jpuf34Rih1005CUKPvzsdp0SfQp
ovQAcfA1VFeJJVnpG2KbVmGlcFIZy7Y5DMgJJptk3oiNIAAGZa7HgZm70fx6iOSE/jSA4iiDH9LM
YBs+dyOyN2Z5MD3AeK+N/CcB4ue7YL7qRyFf0qY4FoQyWu4DqtMyMJyb3lFkDL9s8y599DcIFtyj
XFFfbttcLTW3PKKrPvvmuWF3XHgbjcmZEeZbKlxW8+6pbPHJvEPoQW6I42hlN/9ysZVyS1V4ifJ3
9v6JFX6a9ndrfTVk+2XiEzbpEmA+Y3ny1rT0noBF01r6835YkeD2z2CGErDsGQv3VtMNiIy+Za06
sRxIq07FTqr32iYcMNA3KStaB/HPgGxcb29+djRp7jLkkKQG0ZtnbwNYFauyLgU8pTIXJ2rfZY6x
qcGyDT9uWTmQLngVOPv2mHoXAyrIqKc6BWGpV7SdOsQio93axi6lC9Xo3gPEa8ORtAP+IVKMvX1k
7rFOzzj5a2i/jMZrynuqyxqLuTb/aehM5EGC/ZjSi1YhNQFOFL+XrUtXljA1/qfaAMloe+I1Z2YI
L1tM68CxtkFlLMU8qbctjJoz6haxHwVe5eIQgWMzIXfnbg4hxEHKX1boUYmKY4+AHEr7dad1beAw
2XrdS+ofJhLvvfwn9ZlVyohHBFza8EIgGn8z3R7FUMqEF1w9RqLHjPIvMMqZygBggQM3PVgsr/Pg
q5/eMVMdoTkxLEfsZ8lHSfhmze6iy8K9RcjVRGeGvinn67mKLNhofbWRvoJQ928gIzIkgi1huOc6
h6a4Burq9gyEUnfhsUxM+MzNbBvrNzc4Zm3PIuK1H8+wj5H/vASc76Yf8pf3e8kB5OafU8rfYntH
pwR/SdS3dof7vErriybBKaFv0YtvssmXBNguEshhVtkcJ537x/7SJNWUk2184iIGTztP1s2HrTCV
D1gqrffSUJ+mI3b+8R/s9U1WoqSz/vSAfp3RZQc4vJtlePB7KECPU8rCMmc4BSzRsbmo2PcHzoMw
a/Qw6VbwALrtqz8aK5lEdG7h/1NNKL+QN78pIi6lztbKBLaXz26SRedGm6RJPppaolnsPlNXLTPX
WA/6hgRuG5UaHB1DqK0X82gTSWECtbBb1FM02XHcH6bxZ2jfhXuQggFs6Jz7eQZCHKLhQDOr2Udz
/qYq3HRWu2MDwdmDlNz5hr59a3LMYnxPmvOTD69kF7BEfrFMauXpKe/QDFgPuIcLbBCrvmufiaOy
dbCNvDQkXH2YnEtVwp9R5tup2rf9xcNCaLi/tXB3tZ6iJW0RZOG2qRFelNqFicFKZ7Y6IdpFXUEW
NFuoHq2ddag8i4Q++MAG3VHAoVieDN1ah5FaJMawJa5iDyUersi4ImZw0TEijBFHGJl2tJp7hJuh
H/4GrI6eit7xN2+U0LCCc25Yb2m+d62XHsi/GxJuXSumoDa7oHBVduAm0E+Qf4KagZKQqqxnYYJQ
nBqrrBmKJu5T18DxKM+xenGBm0nv1sh+C5d0EXoMLjXgcyVTNeS7zvjT9iM8E+RSRvymx2RYTxGK
qQDvRb3Ig0fbG8toYD5Ia2nq1Sa1mFy44QFnMWGAYEqktgew/Jy5LQYQf4+Jl1EEQRzCWRb2R2zm
Z12bOZNUOgrVk/q2+fkZmyZN/wj8etdUUKg4/JLwl839TsAkSE21b9y3GvxYWmenqX8lzIxE71+E
HYbBBVXsKqYYVo02/Gb5O+W+mDSZOU7QngEdM8/Q3gOiCJJT2h0DeJniSMxMa+2Jp08RBFnXJv/p
k4du3kLkRD5Fq32uOlwzzNUQ4+ZYvoADxU9D8CvjFzv8GRSZgfWqoNmyPvF5+iFaOsbnzPrd8d9o
Ig4SXxk22YqgkFuSPEYTDfabsE8Rw2gx8iQePA8PCIedO/y5JBJOLBvWbXlpq5MPJwtKmvWK3kek
B+ntDLaR3ss03Pv+NQ6Q9fBVk5PsA9uDS/TchB9t84HteRFWL23fvQrvUga/KHYIS1iMIwwSGi3a
EXxpFkRfNqX+pSBhcfzXOfxTdzoCkWuwSbYsAMbqVQY/MzhLInhLALCn+2pcpSiK+44qi4K40jz2
jMWlxUfXjltp2JwjFH0RSoHxU/bvpkEka/4cq9VAPHCV7IAV818TFOLsiuKfGplHXhUA1o6OhgKW
4rQ/CI8YFr45TBpaZxy8UFvZ/rAb2TtzgLVzJUpCKU84Tfg+zNejgWoVyenRT1A/P2XBrwEnGq5x
r++tZld7b32NFWlVzaMWnGA3zb2Z3gZF1iB3PGN6A1ACa9F40Ale8bM3S/t2sy8dkU2wbrBqMvPG
lNWkXEX0ihVTorS/6PprhoAo9V5Jll0Z+EHMEmUlcx69evGN97pMdxIGtZ5/WMB806tBATLuKAgL
bqs4PMUDeursaLOenpptnH6bxq4dfiMXcE/OvwRO14jEo0OwlicEYFUcI5WMV6VPR23Lat9XKL7B
jBztgq1t2pU7P0IbWcZ1uZJ9CnoaqWsa+nuK3BR3CqQzt30ZQoY9gQ54/3/kRmyTe0yoTYhiNW70
lUX2cMyAMkvim9KyNZM3+CCUXqgTUBQaXV+zhbZAEqDeAA5JL7gamDjzBaPrtw4WcqUk+Ixcfytd
hNg19bINF8hLyIxLENlg/msQzdKqHDSJC0HZcAUxw+jetafP9uwXOnhmAt+hMz0lXr/pMmMdBvpR
s5GpRM4ujrODTi/ju9ZtGqNzN3TIlZEd0LqsTO/bnh5EajBSCQ9A415zNFOGMW4dpW8JFNx1rDyX
BurdssNK1sUb4ocZnY5rGKYELdG2B3tTz486lDAvPpomZIFiWgEKXHIogYpWy7xc67q98CaHcJ9o
00/lkx99EWDAD/2tev3i1T8uSuGAeYVQiQcv0MObOx5hrH0AtVmSdMvYuXjWsSTEhvpIqc689m5P
PjLE6ToI500mxgkD7cJsyy9dZ6tq++SMIeLXeo1k55SPzerrj4gAdd1sV67O7qx/DLzatVltaLNe
fWgnTJlW1eDC6iVnvi+DbWaZJAhOyxxgXSy2AbysLH+ndiJcpWOIXu/ygdRj/BSyestNuQkKnElI
w0wIAHgR2E1Qcgp17YPqokrnYrNK07mcHLTNzMCem/gl0fiPQYtZv/EdrufXwmv+SGYH0TA+AzQ4
mFKuJy6ooHS3tlntZNgPLHzEXSTOkQioVaV/hHxuo1et9KQ+WOMfyW6kfSxl3jy1vCWhbf7qqD1B
RQMCTI0VhJ0VmJOFjggOSc+6NaAiGZcWK0dZwh+xgq1jO6Bk8O6gXdYrrpqSJVATnyQKztyn6aYn
RXyFdIZBVZpwlsn+JWIfbiXG0rQEG+qMxKVmTd4N6dNBRx5gtarHcFu35n1A3KgzmUOggI4ZIaxH
DdFqDwP3L8rLgxMmVHPYcMLwLZvHC762mhmx3FE7PsBl3DkXD8iVFeHR6QhisOhrib0gDokguyMR
WouaLBGndi41wMvhYti8oDmwE2cTBX92imFgenO1eoNEYxMxdsgBSbrB9BJD4Sibdqcj1vLEs8WB
0lF81bBx86BeOfHz2LU7U5EP3OQfeF4ZEVMrgQ0aFesBTj3g7SziiQf99vwvP6gvKWJq8M89bX2D
gJvi3IOayJmxnqv5uldUbO8kLmOrYxvCUUOlNDDgq/n/hQH4ah7owtPXIqH2ER8yjgE8IdmNbcwg
RLjnzRZU3zKW+l2X3jrBu1eBriB+aFn04UYgYCfnxtz5Zdbw/COI8CBrBgh8K/ciKoB/I9qLqA7O
sWOdoiaj9gVBhbCF1AWSDx4NglHwHgKQuw5DYiVFeSz97Jk8q1s3ersyBfBhBAws5FOmGAZH9Zhj
+zb1hWkSReDB3pvMEmHQXxrzrTeD2bAfLn+yiKzAp6qE48ch7suMYC1KqVRBonWfAwpzv7RYyxbb
EC9w6JHgSSuHrNEZTpH1N7THHlX+wK4yu9q4mdEpMUuFrx7tRPSmNMjYPV6o+NxYr6l8sRS2k3l9
tatZp3po9ur4w++jW6d/yOI3EvNCrj3nDvLpUp3z0rmOXgzefh1wwyZ1eHJGLKKKsIXsavLbeJm+
BYi6ZmKINS+9jKG19rzD2P6ZLu6N8bOwkIUZ4rnomL473jYlAgfHRjoz0sLxIKzxnMcaJLSEP3NO
LAh/ak09GyQZwvyxlLvvWNgt3AiJQ4W25FrUxy56koG3qn2L04ritfS0hIkuQt30J8/jB6CFdYRF
0maUj5jh09TS974Mn1Lf3gKT2yN94Up2H2ZbL8ucpPVMkCmKlq4hxeSDpCDIVAZW0uGYpHLdOvXB
kUSWp0dHHQKdiJypea5iiJLMZvR2HzrcojrzTWdAmgydtayrJ6cf6VuAKeOpzgeNdxrXdYP+1XgK
MMQVMjkFJRSPOHgEIrgaOvZML1gNtdh7erHJm+kZ/gPaymSDOHs74AR16Jt8FYAUOTRtS62CNjxD
Bxq+eDph5+qD9RlqAr5C3uQYwckUvbUMnTMLbx2JcmRprDP55QIF6Cn9Q/faUlZmgQZy61qqexes
OwD89r2HdRywZhm49StkmUH2KNurk90VH5zl0pt7Gy/57P2PHJyhAW1QW/oQdKS6WMa1g4srXaTO
9mtqvpFmB9XwQ6YaG8r7SGGkWj4pG28/Yn0qr3JcJuOXH2NC/1ePB781l2zTkF6vx/JzUNcYColb
ElJ8C1WI8BT41t7MzmHwVBk3Qt/wCUJkxoqDXiFGljtp98S7Bu6zwpigDOZ1rbWSAeIs92rwZtZd
tMIuTtbKitgaErvoK7t0GaGNAwkOFtIGJsNimUl3S2RYwG/cT3e8R8sBIyKyS9nsBmRXvvUXdm+0
dx2jY1Ak4KNQ73l/QJY7j6UHdY94OLmz1vTfEPES7x3F/FNDiEx4QFW90GixBThBKi6Ghm19LgKs
kHwwjncIYgmek9IuCQPgtlCs8a69tzPkG0V1elTad0BsV4jMYUGwKl/3dyGfbO2m0jMb6EU97Ce9
RBsLuAMKIaP8RWrDlLPhAtPxMWwTwzNpeVSo/cqAIQiSVXgH2Lux82yPB/Ak1mwBTZbj0G1aQua7
Wzh6JPpxMIE6RHO8bEh5Ded6DSxv4TqrRiGjY5nvu+9F5Kxm6pYz8aOB1HbRpqRIDP1/EIOFt0JA
mtdXq18L0a7bAYLWspo0lS+w+9pkRMvka97z/bmAg2j93W7GNpnFJZpMPJwNUWLvlc9ufZVMMwDK
pHA7N+Q7g+EFqL6LmiJ+VjZIL5af0Z8Rup6LbaiPfwo3HqHwoY5EfDkk4baNXYQN4tfGO5oPs6O2
e2nDpwz/h3T+WQmLWiICHAZkZafvw+xb92ARDjVBxckq0gKCivK9CtWe0DbUau1+4l4vrBENOvEq
FBe4YtGcMNepeXexYfFN5LI96qCSCnGw5rFiYd1SArxSG2Nw8RYPPr6akmiOYZPznbHwn9d3aw0r
Bna9ZV0OZOxNLCRYl6LnDkAwOph/FSqOmLqo45HXuk9VPlSWfHVpvU2tc2ffPYt4nxiXm7jZZrPS
xl0GL1EStdsUv62OP6b40yFM+oQggWS6UeIsWUQ+u+B2xYjJzZqjAw0wgNkqHCwWfB3vJUelT+GF
OyqaU9+ZT/TDDw6AMWJv4rtnt3gjcR3QAk4TIL8az/1o4YC4Zx4gIWZdmXnucpzY04/FbL3y5kKd
P758zkQN5gOIUkiORoFCEApin60blgYT9p/8zsVXKnVsVA+3LzqGc+DoPGsTPy1DKzLEuHo5g6ny
c2m/k41+HAHgjdYSICrCqydQPQvbuqvcfqqlx27nSVivQ81CmyVFn742zr8eQV9dRmdJTRpzdgQW
JkLATmP/4zi/hnxPml8qxQxRUk/IgdRJzPNvacTdJuc+6dGKv97VToIt5lC+OEQkOFi/BPmMQUwV
Xn85CMMkngI2IDJ/6aAaBpq/AjAcFO5mdBD6o97wo7OdfKchMIPZpTee3Pop174l24PQ3uZU4g01
Rr8OHXACqLNcATA+XevlU8f5KikQG6rR9lGZxQHZzuvUXaV2I4LizmW/QOBBFYqRCPpGw++QvUe5
jqZmTnfhm/H1j2QMuHGY0uovKv5Er7aYLBctzb+BbPea4ZwHfiaSa1+xr4jJ9wiYfe3a/gz2L/PZ
G9x1/2Jh9DAxd2vUsSCQi2laxwltsgclhvhom1mMid3NH6vbmPTojnv0fj1jerFIaDvkwEiRQmDW
WnbOu8GsEFuuxyRkzK8tQni/uOUeOj4LOgAWs6oO8aZnGGeXqRdxJ7I2z4zPGtMtIQ1PRfAqyWT0
WGUa/BvI+eoh23qkqiBkY6y9b22+3HzTNBiGBqYhBF2N/R9gNAbBX5Fo//qm3miaubdDlg4jsxF0
5TU6d3TXS0P+9iFjev/Tle8aNwpX+WGwTgIRqYXdN7f2vfnws0cWwdnyXLUM2+aE4J09yKmZPjrz
t/ZolObPgfgGSsFlPmLuL59rbuwaA1BColNmybUSAf+zcv7q15lrXsspO9lNsJF9t1ahWEjxbpv1
nazOhZzcLRlgFNeoSIkuM8bkzlqMFcOwRl6/scvhOpFNY1MVucm7MUwnt3sM+vQd1JixlA4b4Dd1
H3X7CUbwaIb/tJA3NjqyE9Tks6dhZLTfSB0GWTOsa8xfJQrNciLjunTOg3jPaiLnyueQMYTmB/sk
r9YWsC3FAkSPrY2Cl5lQd8puN4z9Q+eVsHUPVPxP6Is1Qc8IDv7lDLH8TFFvRisZHoT4m590o3m0
cbOyxnI92DCrwnBpau2q6ucEYZsvj9VTZ20lBQS7aBI0eEVgEp9buaswCqBhOKIAQDSK6gNcbTLh
KYr/TWwhciydiRdeXLSSVQK8zX61GDCF8+aVQHQU7y42u5rGTqniM640+Bfsq2D6okek9lAOBgCx
reYhglPC1I56/AN4E4rkx1egEgbjaibaB/StnRaz83P86DaKZJagEdrW/QDzXafBFo4w/RwETfgq
VW3sZpUnWEmfMiOZGMnzInbWcHF8uLy0VLk1bvEWgO5XS2TH7EKLe2FOG8/6zMcXHVc5ybVbw/tk
drzv2KyUzUXHupnR4+d8JqinNTbK2o79915APjWj8D4V6btGdnyYG6TDUXFqxXqcdULZa+M/GzEK
ANbVUfOoy58Sq8Qg+32vji4xd3R/iKDIA5DQmWpcxFEpGNo6RwL2doVhAox29hPEjTxv9hneilx6
36VKMJ80r6ISwybt6bCraOIWKP0nQ2U7VIeYnZkYiEb9X4FQ1KcdKW3ZxY+CUyLyjZtBHKArBN7P
grhHrcgqhqUxsaZ8ksNZtJywRmXiKJ2qX700b36FK6UDR0frW52cGZFX5Fy2EfCDwd3mxFghbMNd
Ut1Hqzx23WRyYjfJrtVTQVROgXXaxYVbd0CD2cxfERuuY1cS0RFdQt1n0hz/NPl49sp5jUb+nKGX
r3GfH2IJnilHQlfqF+EOLiJk/S+dZLSrWBSZdXKM4hLxdhjAHAteO4ygnBwuPqPoT0dNvfK7ehNa
04GsG2Ir/DMhv0jK0MCpIeSEF+MxbhpIzXVwRJrxPXpY/Uw/QaWuflINeXgJt9Mxy3+INj+Vwx3q
jVDns6pF1kfz1rFYjnxGg5BnEIVM7TuZGbesJi+wCATdn1zlUXl04OSsBlI6Mbpx3RRkMZXFjUUA
13SlofoccFj13L+qhJUmNO2BfJe0pWS4hXnPVLFAStJXdP12zoAaJ0tiQPettWuiqC4FNeCGe1hb
FUb8Kg32q8psrs0AXxveu0JVZJEPkboOiqT8bFniPgKYJChwIKtr3DStu+9Fu++14TDq+p9eD99T
bF4Js7zmjne0ICNmDCeMgAzaOvioW4IGW+8oBHeMpTcI/Y1rWg+PuBYvFsI1QM144GodCWyKhgb5
elDFZ0uXr5ZNfL3F++WTB8fzX8zIA0YmI0l7jvNFrvwq6Oy110swgSSsCq44NXDQMONH7xLR+PRZ
+lsIKvgqnlhfF6VN7dWc+pHpqPTTndGRUZOM9ruvhRXjYXMjMTuj6gPnoq0yMpQXlWUeMfx8xEmC
6RXUK+8hSXjl4BI+EZx8kIc2vbEoRnT6hSu3OiwD31e71vO+yMoiZ9DCyF4dwC37iNGJua3zd4NZ
Z2bEAj6gd1MG14bFokkrfNb5WY6wUXBe2To9BEQOw3OJdVKzJk+yyNTb4D442bqMXypeajSnNQKu
7gMpw5tBzraR+leIbBspvE2lQ/aIZ/4iiQF6fnD1/iEK5lszKwG4o6fCg8lWnz4c1Z6/LsIGHEe6
kv/3cOB6EwfuR2wB5sjilVXqHxN7UvC+3NL2gASjVtJaNdL/CmY3X8lkGkanWpt5cUAqRZ4PtpkR
wV4+Wsc4QkXFPpiMD7kGpA1NCeFGrMK/QlB5mxUTKss/R7r8KccBu45PzYOvEh9ZV9zingWiN3c5
VeH/Wmb2HSFWQLj/QdTynszls7KR+yomiNCfvrsxH9aT215NiK2ivVSNv3UTDxuOBWL0P4rOq6lx
dQuiv0hVyuHVlmTLOWHALypgQDln/fpZerhV556aM4BR2F/v7tU5ZxGaeRsDAIXesxwGa6/KZubm
hU59ms/5C/S+WmECzhKLkDSEhxFFR+baIPlrWggg3GJYs2UnUygqUcg34kGGrOV/lLMJrgrdrwol
AACT61tgEET9rTGsZybOe5nf5xhywjGarPIsdA9mWjCOQTbzWk9fGi3aEvZMS9cOnSBSW0EtRtRm
jqqmv4ZU/ZHJAWcwQy6KdA5wRllvyCWF1BNV16qtvwQr2sh19g+r8PsocgznffIV152rzD1RTOUl
yOJ5DJeXSpYtB63hiBx3Lmfe/mIuvJsd3XFdIJwGixdUoeV/Vl1erQln7oQ+ZwtlLkIjG+7Lu4j/
ue0guoHuP4cZTzStOtj27jI8SECe0y8slUWoBTnd1QqdNHw6Mw06nO1Y9Ne8PtxITVt7Ei153caA
tPued6mimuCrfOOJj5QOaFMrPrWKzFEj6YGrJsOPkRPxHycNZkHOqjmITE9TOXLHI7iSXA5FsoIa
f3X0NOPoOxKHJ21bKkSgZF+3hiMjp0qFgjXFKjDPA3at8SrNPIeQiDVzvJYzpD8TLwgAc5nGEoG7
wfc7GlUIIQ3ToNKqIMM9IHUUxEBUmu5BK1GF4ZlLy88YK5Sl42iSSWdHnI+1NtFhP8fhlmZPZTV1
HUpgcWh7f3TCCGtEjpUKOKJhK6iAg1B8C9UI6JKpbxRXqjSzdMLHQcKETN860HmYzxWiNppEojm5
GP3DiYVxHYEO0hbKxMqgpABH2S5HjxwFwp8Je3zf0rAB8XbNpF3ZVlCVe52MhaMpPiapLMVGySTH
iL7jqEzFgOg3kYmNPpl7V5Ji9Eipla3fZlY4rRItiS8FyUBHMoR42mkIZnBFyxRC7GiOw1O3Op4A
QWRl2k+SJGm+IW2hC+w8StXf8w1P58XyfMri6lvU2diZOcbu0SSaLxqC4YojqYmpqG+d2reSM9Ao
tCt74SHpVAGCMGiVVxnn8mMsKKMvcyX6zVJN/mIayC7h2PcbUW0h7XfYT9MQrkjTcLpUML2EMR9S
p3ScyHUkilxoVVeOacPidvyLZkS2Ul5u30EzedIqQNwlbvE+jocD0bt9ZlbxWc8byDQSD4moKVEg
WBER6wb16FsJEnMaWHxLbO/aXtTYBku6IxOgPIl59KP5MCDKRFkguTR9C4bgA+ajNNNKeX8nOtQy
/E0Fse4u+8oTQVnnaUay1hrazZjL6r7zx25tGsyTchSyW2v6Pn+pM7bcXBEM2EAYkqaBNskixqSv
SPwWTHrQ1+Ootzc4E8VXpSrBwTf0BcooARwmyuR1qoabW4tpgov8Csif2D8lhfKBXrl1crcROx4Q
YUB4nrSMYPjohZr6mMf8LGgRKnok7QmjvgGGWrdqS7KBk+oARUUeqvtsSge6b1UKMmkhikZ4JzUn
0iIx+dC71A2z/j1NKk7yggCS1t+XVJY0YOgayoNVnoP2VFsfTQxpQWCJu+RneEvNgNjiUyT5m3Za
gAclKuAcWgBrYDBl8ujlBOiDOv5sF8DCONitZN4rgiFSM33mfMT2sFCasOMTFCQjr4Q8QnhVruJS
Wksp6og+p2cp6t99AUp4F0e7XqZdM6B/ApSjwXkMTGQG9rbriT/VCksBpeSJzubuasqjK0vF2R8V
IEqYb9k16V5TiO9kUxhdQo50Sjsfeq3CzqwhG+TitEv4VkZDO8h+vmv04Jtd6sS2LLsErcLmvSBA
WTPzDHlG8KZStzMVUWkm3DXszbku0AkxwBwpcoBfc+mEpfqwhN6b4ukNmX3jGyz/VMOmlhiGRo/y
Y2jfipFtCbVcaj39aRKF3gSK65NIP1AtgVWBUU3Vvb6h76wuafhId5HSPJQ29pK02isFAciY5Zog
4vQNk/aaUS47oKtoEYq6CQUM48LcG8c2xoDdpr96m3E8nLfj2G54lOOJT65qJThtNWy7Kr3nAzkr
yAklKDBrZuOJDTJFLMuQsNaWZTxaRW1XFqkNNjYhK5uYxQwAUFmDxJpofe/OGss9TYyBHUVa7QVj
fAyAMzFEwceinwBFmJ8b+cSwc+LzST4dsA2TFlDhwZLL7MXkbDXsrUlDQrYRcWNEfklkNh6I50Ij
6HTdS/gD1IRaTkmcUMX2SOsjAkESv+Ku+o7b6d4P1gxMPWfCjZC/RyiBjkJWOfGVhcWoVrtMFxEI
Lc7JlgA2mBIcaoYQbNREz3c8wF7GCB20QkhZhw2TcCIzGs6y/2ozPd5VpQCNvLRYcAbIr6qhAuH2
6cupZrSfvnuvW74jHFS8kaYhtVF2f7rOFOxaVw0P4DkRD1IGHFyRKcUESDOPqi8y+fSgwLPQcMia
VgeUxiTxpPTiuMCrH2M0HA2lHtdaEeGqKkMNLEbJ3mORxlHkUHtetU5RjKZz1ONtnGqt2476bZIo
7LEq3zX7WkZy1elZMy4z3WVJpQHm5tAjp4RoZTpAcNJFgexFk3nW+nFLi9Kum8VdnWUE8vKlHnva
m1H6O6rdvDZaLOD8axo6KAdjI7ZlYXStMNOxBhs+iH5slVo8agrTYVF2XqyVjkQBEDiFFLAEjPla
M3geBXQiYxjrjOlb0KdrM40HjDshngkUvgaZhe0gluY+HD4lOcGQHZ9qfspLFWjxSYPrUoa04CiD
J9ENylZbWXrzZJMdQSmse019Uyo+H6MpS1vMJIj4HICaIfqpEqRXsPNOkIU3JC4NzZr5cI7iS1Lz
nm0HtgRDqjXOzECO/Io6F4cYhXwNQ19c8ywaauwzg/aIp+zZKS1kLh7ItWTtqGL4TXpaKRtynn7D
V4zj31xKP0lBnOpG2s8V41ZUZRjmJpJ+ndySo4wnp6g7CjjS5Qzu0YNxM3i2LO4VGBPwXjZQIPRl
UfuPr/ahZeZdaRE0SIFrovWrsBajcWvdhbgrNeskj/T3SC2/ICRrHvqGtJn64hyNjZeIwh6wjLiz
xulXVbRtx5qYLkV6FRrRGZp4UxtkwCYh3TSLEiukkM8Rhwn2/5pzdG8T+ZHAOGy10MM6ahO9x2MW
/yHU4fQ1HmFC75ZABQzGhWMTjC9p7Hym4PAqaxjWdFieXUWsXALcG+QKW/p228sFQZ7iYEFj4SDB
x8N9HLQgqXTDk3thAx7li/KfzwS3L2FxKGU+tAdl7EldQS+csSwZsvYtys17sZADK3ZzFCx+ghHf
zGnpjobFXr4E1jMHX7VKoQeLBXDirxZXxWyIntVBZlPbfkMUokbuDflWgRO3uQL1GZ2LEaxDW64Z
g7ZIsbC7LDymud+fYmZyvxV3eY2RoqoIxuFo8S/ZPFXId7G+JQaDgE6iCkiKD7V4sVjhckIg5h5d
65X4ZtBQkrGQ0CEs9Hmy6TMB6VhTz7qhaU5gBb8iEyS6/aZtlz6o8JCp9XYkxCNiXw0s/b5IHtos
/k6BRIAx+WurXz0K933U3coxvYgjWCPJxNfLp+SK+GvFOf3UImuT43llWsSuCy83BLMbQaP6DSkM
7RGP5Ap/zFB5BSsJSweSOjM7paab4+UtSceoE895MX/0In7RXN2W9FvOTfLUY/8x65oPbME6cQsB
qKZbEOurGornFM2anaZyrjKRUy3H9BSJLqqbL+ppFyiFM3ASGNLsszCwZyuAEbjeLmmn7apR/Qwa
CjhmBMh0iugQZaOfl1/C1BiI5gJMFmtXxArYXD88hAUrDjVxk5jxmM0pAji+O2HVqL85eEwNT2H5
EDrcu2ABeoKakvrq0+FehdM9F8Ybp1wuikJ7aJXp1qr8NGKKxwSyFAPv5rrT7XlUHKEndtL67Zvc
aY/GVHa+Oi1ZTapiFAed/cfk6aeIUNVVmnSJpBkWdqtAHD0pnTYiFQwmJWeYs/BON15qqmRYYEQX
vJ7KxDoKabMrG80mJrULobVUWbcDtHQYOcON+ALbpXE+mfhbLQoraTDHrzJF+NTYA4CAp1uFxbwp
8XQNrO2scQg1Sv1odTz0RqGxUzYxogT5JsehpwvAYwvJC3zW3JVpa6Z/02l6caYIL3qqlbaOmWKQ
tIMUMwlPvGuibN6q3A8ttXFjajzlEIDVjLucviMgWzbxIZusDec1ba0H1SdxwjUv3U2vNbelCNYI
fuPknSg7SaNm3WlfEko6H4rj40CXAh7DMrouxvLaKO2hFEG1BP271rTXnu2bSFAhhzJTFCNYJk4R
6NC7DlHcBJM9RAPXWEpcjyIACkRab4iR0Afxh2yfG8DrzKyAx1S+7cvCkSV0m/ES4czy0XlmmEAz
APBaWDDU+saqseDXAfh1XAw1XQPo1aMZVU5uiL9ISxxbyVsR8BV2kQybbkyiX5J875Weq/TqyYLT
JelnkwmBUyTR048JtI4hgi1yMRrTwIbaUKybWDSgfgmTjhVs5JAWJCsfvoY8Dy8ZXapCXPF+mCh2
IPeIt5QQ6ljPlBtYX5VRbxtxdPJ5+sxM1lwNfwULKb7PIZUJIfvVMYxFT0jlW19CORimAk8s045i
8N4uBOwYYSVUN/LZ0B4QvCmmDMLwNfUJTPQMKRk+ja0sFdWlgH9TKEgs+TFiS5jTmFKqwlXS/EuR
zhvCXWeVvM8KbIVB3AuPaQKlVhjz8dBH4GYKvHZpVOdboE+eZcHforVcaTCgCmLZcuYBxIjbvzSL
TdbpnkS0YV3Dnh5zEolSn5xrrjtXElgQ9aSbbSntoh1n8b8sxDvhd3mwaYZE2KIz4toz0p+4769I
fcyMCUp0pYg9fUeRjkG7b7dBCnZr9nsmxiyhYLDXvBKXj10QMl/pXFsrWWF3TeSlQjYuTcYNJPwq
oflpIIbAaNwwTC8jBfa2kKKfpN0y5SokepTSy8SjwOE1e7bVMVA2s+ETsGb1mL3RVb+qOIUUDPhD
x4Z9YdyeJgRMZsoFVNRhSJ/iv4o1PIgYH4qjX//U4R6MF0Hdn476qqYCycU7W7vBAQMocLGaq4Jp
io462yTi1UrfCVHXYbzJzTUE64fgU+qe0ewA4PTTO1VkZXmmuYsz6ETSL32NgwvqcVbZZR1DjXdg
ScfiuRQxTH8kspOGP71wxBlRge2lWsIsT0H9JqTLP22F4Y0KMU0Cjl5zNREceQeUlZaMvMbBIO+Q
BiE/S1jaqYgTE5ZadS7uLLJwR4gp5mhboCMFciPUwoCBH8OTo4SXWEEAQU0g0K5IuGpW03Xak05J
eJ6/0QGpTl4GjhUqibalnyNINxWbwtrtdYdPvvO0AjuuU9WHIdzG//gPWzqYps1MZlFfl+UbO/9p
CcaTmd1qJUXhbmvsY3EXkMY1tsMhItlhcRZYZ3/gOkEKahyOBLsJbbi/DLo93acgarTiYOheSiw1
3lBTwq4hzD+XVgGBuEN8HGrqzx+MlzElfdY/PX5oHRbkk95Cao9O8JZUNu+snWgGSu/qWaGCgskU
Q4xmM8mxyIbXIdPcfgFMBuK+iy4BkIj5u6GTkFWE7KYYaGSb2iJSRPz4Rs08d4Csa8BJkMebTvVd
gkbGEaixzlP0Lakb1OwuXym9E2Yj3cBOpR/j+tU+1bsUnkPxSv36cGFjNb7p6ZrbnBdMvRXwy0e8
tg4hLjM2RpkzE3Ib4Tu4EGkz7WOkAwC7DmpBnYFUfYerlSaHaj62F4WwA9yX6j3hmdH/JvqdnPS6
LUmdKzV+H7Y2fNFHV72y/CbpZ9Fgpx39jB3OufLoxzx6bSPCwcL46OSjPQsIdmttcmhzktgdkpWL
buCp3vXiqP4MUBQxUMu4EtYVmWgQcBNHwvectHYINnydvLNumgM7uw3iRix/pidpKl4JWYbjj4UU
EXSkLLt9tO+1RWMswOiV+q876rzGijVOKY3r2sv7LesUUClib/Pbg5JLspwtgoI3z+VuFP8a8KTE
qUa7MUhb0hPiwhkj3TmDacR8SqUyeBsyrDVvH4dzfZO7AtZVe/yxPgoCERye1SPGIHDI6LbWP+PM
PdL/LvfhU4Ekggdtg5lWslbdzcfN8mLFVEFVJZzY2vj3ifZb5ka5QF0GWiP67KX5dbp67GX0zm50
PNs4AgCX3ZPvKvH03/ydnJeZnePT8mbnOYg7hb+SGjqa3v+aN6jrKu55y87/QpqVeRVQsPrgl4UF
q2nt8okluGt2JMTYot0pc0fLGgxezFzOuwGH11PApjLbSP1x6LS48LCbGFgtAfu6AiWQ3xZeH4ws
3CJnMl4CzH7cuoMTg2EeCEfixduHX5SN6DroL5tGA+ZsdXLTu4Bq8Q5uBpQSpcyNYKNiUthYBS7q
Ltor9Dk8NWhba5PVPwi2a+jb0aEmsCnuueCF5isKdxyT6xDI/jo8sDwsHBVfPzDsYlfRFV29puvY
b7WIUhBnYbV3a9bhGH65PBiVRGEb0j+vYl3neL7HFcPgEoOpZGqCxYPFAtbWvMIL+bI+g9BdehAA
gyQ0FdswoZobcHssFRPEKwdv9oLRzpzesjOHK25+qAX3NlcZeicpGreVbXL0uuhO4Vqn0SgnQfGO
PqK8C29twY+wgwmmGTgjqQdmhjgAgwcXckotBN+N2Jyb4SAnV23alD9wQIm0FTCbcCwXO5mqAh0b
KW6aVXrol68slwfKSEvYV2COViZo6uXyEIYHTSRsB7jpg/34rdI+769xRGsx8SB8SSvhgFsJF2Uf
2/lPLu/VF3yyJNmmuitx9YRrouXYGKPvarbnD/52MH8j4cXIaX/Qa4Dt1W/40BrNK0x3xrT/TdNh
Oq5nSCA7rdpa6gm/EeoBXzHhYpmW4ZuRHhHxoDdb9QCeuWR0f88/iFYRi8THq/JG4lVTHRg2lghL
44X9WW25OhS6X9TN2FMHXH1HEDp1nHNANU3HvBoPbhRNOYE2pVUe2/XwMoR/BZ7YlscLb+4DILxM
JUS2YJFxGbDyizUHac24dH/shwCpYyNR079B9iTi8bX/B1Flo3VXARPtMn6dSg5sNTkCEmXvWbU1
PukBcygmzJbC1lVP5514VKqHxC0scva6KOXFfFew67KPkxwx5J2Hreua466mSobLKltgxsiSm27Y
+Gea7JammmLbgqvB7e1jiOTSv4r+Vod2GHEI+mzMz0k/ZONOyHaV5pTpYeKwqGE/4pr+kkiGGjs+
n/jFmoxkE9EkUGjUQLN9qtD0/0kkYjgCRRRNFq5A3VupXgK8qFzppXjT6Hkbb7nijZITdqts2iHl
nKJoG6HtK+qXxONS6y96vJ+ik8Cbq52+G4Ua+u7Rmgpy0lJo4NCXY/iOktBhtc+Pw27pjrgryk8F
u0VYa+x9SIFmK+kDsTF7im9MEDq3JxzlY/CXEMOCjN7uuBjKP3AvZXBU/yGJ5QiC5PQXmsFKJEzA
tIVK9abih/pHs1E1uGq4Q2SlW4Ks7bIO4rw+sR9Zlcj7mV3fhnfrT4CZ3pwDyzXu/qmhE7c8RO9F
40K2KljEXizzFCgrtcNxuuIiIMDRAmdp9mW7yavr7EFUT1RPns9JZivpG8lDsb31sGOeie81Jlfk
BpqbUhJkdYV9Tw0VBibQl5kTfKNtTR6xv5wh9q2bXOkp6XudLUK8X45Z8jYqnh0sZRAh/6IZBMY6
JzAxuVTEzFxe2qbqjkm3Y+NgasdcOhT1vvkkFKZiGYNTwJ4hALO+Bg3Qys9ieInmHYN/2O4mht72
JX/MPq+n5C5bu1LjRLSPOy7Rew9LJnzW/bP54HvRyh8Daoj4l116dXl0A0Vj0z3Ujsar3MW8nKxI
b6LAstSb3wLtSCwUwb9l9SE/CqKFZ9yoDEjGF4kX5cvwbwZNOGeN/jrhvex2wPzk2pMPc2rHLbyL
IwhY4V+a8k3/NobL5bGA9wQickySgbwT5yMkipUin9SlJXi+jeDNy3c1umaYgkxo8Ls+OSo8YFt+
hOyrMM+R+VafJng0PGoUpiy+N77rjqAKO8gJUA4VgsO3/1vN+hozoKod8nRftV4p1CvpaS6nCvTl
Q278sALkzUKD5BgfTPlgqDsSh1FRYAuH67ur+6PEw4GDfgLwsz53LOtzF8UYDX4yXYzpcucCP464
ZPTPovoY9d1IYUjs0HyKVREMhCI/yCOlvI16fHwS5MJNPr7l4Zq5Cb5E2duLH0F+mKxqo2cAQMCw
LWxaQAYmN4TKoP4juU0pAMtO3k5kJOpk23/11omJmYgUnvaBoO2MDxHejI1/NMPlaxEJOOsRIWNb
Ui+FtpdBW2IUR6sImp+yzbaRvCuwxU9z/xES7ZNjbwz21kz8Cu29/ShQRqZzjCet+2LjjP5as05x
SRgvbDZpF8tbjJ5kWSJFvkh1uyqtdfkkL8y8jO+TVQjY8JdhfAPs7jlmtTsNbUWseA4kR205g1A1
cc9x1Sn/DPlUlpj+7ZR/yagiHxjBG9Y5xVcTXlRI/VRVGNMuxZ6CkQBB+2k9DWNdYxkteElvozsX
Vk/yFkYObxeZgmNm96h/tcE3a01gR/rJYhicrbshPcbyRBpK+zXIIBKI8nha9TMwOPGg/rGYLTgD
QgwnNMRqnVtJ5+zYZpv0VsUuvGNSB+x5edFI0SbnDsc2O96rfAMmi3lMWhzX7sizTEBqFqDY/IFq
HWa+woVSW4OX3E9hXMkjyyQV2oNE4QTtOfJhonFjSfFs5vJJnJraDgxZDIfaUZqYy+QvZlvZ2DCt
wGAKPnLhbxZdkPy09lKzUjyYFuT4LMUn1ecnoGIFAXE8j8EPoBGqAxrp2Vk3yz/oDPtY1jljGzGl
tw+ZuK8PZNMv3sTwSd09T8U3o0qcRpLWTflgDlSMfTWdYGknGJil6XsRyeIInjcQraVKlHbwAnXy
xm5TqTlF7SltUCAf+B8F0ZzJiURbkdwsspkLhTf6t1bMrotbIBgY0ljWbabPPn7wgFJDoI4Tpjiu
km5V+MfMf9GqitnGMuy0OfUKKCO2Zx8Db1yuPdhOGqMZKJXqKKi76Ueu4YPtE2E3MnNQtxrYACDM
O4eIuT2NvCexPWh3VVlHfMDiN7FWyoSn+jom24I4USBBxrHLzBaBjz/o7zLHdxFJWZQOjWwzmgfR
DcWlDz5E6URzR6+cKVFoJI65+QudCvkavA6GfER9vSPYK6ZbfKCrDi3Wad6RkOTGIpQEfDa3ky4C
ccog3p1Fur4x7COJNnaZv49om0WNnKqEDKYTU/hxjLaqRGENntK5/WvoDMz6Y7lgEe+st+94Ok5l
fRmFrVE+pKyjXInCpGEzDGyTutJN8s863NZMLbTGbqS+XQ1gbRcf80B9ujCDsCgxdfDQzxVjXXGr
VEa1zqv2kFJgaDYPDQCXVX/J1sz7Aip7tm8wfOCezq+q/8r96KxI+TaQFLtEnzShs690s7pOMS3d
0z1RvwzNtJcltFgKuE7So96SJ1/iyliCzJpg4D/NJ3w+LcPkTW/3gwS+UrqoBCQjIqdgSlugfGRW
ZjL/QU4iTXoadfcXAG9Lp7MqfVXjibpgo+VcMHtCn3kpY4/FOtc6Fd02MIhp0pAzyHYpEneOxD8h
nLnL/J806zZUsjsW/XJymdzK6Vwq8Hd9gx6nAqOiZCODrXTlXa/Us9oNjwlc5KqJ62897VgbT1di
rlzzHLXLrsPwW7OAEqvsXx+WXpKHKYdv7T2OEkrMwpTTA5W+kq6/xEB7gnPiOJo8R8z0OG7UTVPK
3gxXpjexQ4c+T3MwRm19SM0lQx8+2WJSwDQQpJ1k9VMRxItQ+G43tsle7UZxrXQFKghSW1WWP2I3
n7sO2I1lUg81DIrssrSTnx00xjRu8fhTRMQyIA/pQ+4ZIa+T2WyXlmCfOZI8S7JKsD6lcrgHQncR
ht4VMLNrdQZPpNkMeCoC5Hqx3Xdcxdo3nhiKuCEMsKn6GcJjJpbcdolDpKniLQljqsrcqYYPvMuh
yBIRIQSc1vlqRGxPs2QbLcbyg97ueHcBEnF8XMuTeA0N2/8OJPHQLSZdWAgsb5FPG69UqUY8U7si
SciYMCDm9UC309R+xaPmzPAYZBhGdp1/dWxWyA5ql1w8CcPd6N904XMQzqmwyRPaaK7s7iv9HJr7
tHc6fFALG2fLYaMs3ubpUky3OXajuLTn5tH4XoIdfQRDnn1R94RpaScTGKPvE7ZccUs4BxZ67xWS
Bb+e9SomBlqUWKQIySXiOJaILrQTTGkfDbL2SHPrPmPNqp0VbZ+rHvdxx1S8/GCbkS2TEoHav0/W
ve5uadxvc/VeI6ONG6Vy9WnfmF9N+z4LDsiZSOCXuwfmHYlObIpgGX4J0zMQbMMOAfd3OGj4wbFy
iT8WLl/TE2GR8dpsBmBk7tyvLf6/pRx8+laN2NMrO8PrCR3arb7o6buzwgxXlDS/qj/QL7fygx0Q
8Gj9WJUbYdioV4yWCDAeHKA//SjuxrO+G26auOLc/orjNb3rLsHqcVc8YS+mXutG79NVu5eedEBH
vADVsrtP5ibuY/2Tdp4P/1HsySaY6+obZ6A9gaegu9JO9mBkv5Mj6507rJ536t434h6IuFP84Smy
mVmwVpyHp6GsZQbgNV6i5i9snJDhjq6ljL5Uu/hDO0HXnQktrrFLvKB+UnJp3aKjpB4zEAXxvv/W
kf1c8yf+Uo4E+9aDnd8ymw4Fx1imRUiC19ZRjp0dXcpb+hr2nBNdIgNOfPcfyVbZY5badU+SL8LZ
RPHcVUe04Df1X2UrE1kRXorzLTlwSdgYbm1zhSx0mI7SAVTemq6iaEWDPELxRqVaatzn3xEAngf6
svlggwNaHkEi+M6+a5u37F24GP/qDyo/W0/8hXPM41FbE773SPzctS0a0nt8JRZHhPrU2oAF3bLc
MXsR1TO2lH5N/p1vk0HJ/2Ls3WdIGzgiL+oZjGTjalfGPzpUcpD/cOp+gofxYgu6Jpj/Ft5Nu8nP
1BntMg8Y3F/wiCZ3+pDdesNN5hZH0SsdKOFZ+UDcRKL1z9VlOAyuuTIZKXTX2g3/xiMaN+RSngub
9lh8RvjhcRnuh9ChdCznTbvS3WJHm7fNHdqty1N1IWhx0SFnVGuMlZ6xp85Ec+qDcGcm49darJO1
dFrQEj982toiv/p384PX/KE9mj/laQYMRQvJipY723qLTxIbSPSDlc8+xtGOFEmehReqgkYhHC0s
V0RKdJclc3yoYWw7iM6AO/CezHxUG9KQTntQbNyZoU1scW253Vu2nal73uTvlY3cSGq2OFBTqnNK
OE3PmbkaUZQR3G5O0Y0OHofh8ln96IgfLgraOx2NP/NHsRU3gxN+6n/TV7Oujqwi2HqVe+EpHANH
f41n1pP29IqcaBv+wPTdzDamM5fRXNpVnr5Pj8W+Iiy04gPZwdraGadimz17L7V5+W4YpvhJ17T1
bDhuIc3F39yjJ8pw7Pg6xzZmbXkb8Io+BA/JqfF2rmnT9jAhs11nu/I78oE76b/uRv+lIyOQVl/z
x3gAnsXS8mXaP+ZZ2WD43C4uNGd2rKvylN2lEgb30B1PPiLHquKYuibWqHraLfTMKy6/+YPFN7y3
D+VDuQcnLtPqRiAenK6yjWi/3EKzVFzFlvbcG5hWd/Ep8WpnXGk2JgHMR27uhncIX1sqLJ3QDv+Y
uNgtssnbCZvgkT3SJ1/oJu5MHkyam7raZdo022rL3XwsP4xD7iF3HNtP6x8Pc1TEyVhTbe2W/xDg
7fo+euU9W5uPwAGoAUUaAzQntjfTo5z+b2ksWEeO5dCnFq0Y3VzEIoJCG25hiK+n+lzdIse3mRSZ
srEyYoTo7OFnuFhOvzUcsDT/ii0BqY/ywYWFhtytxouETHdIveRETMjVvkEl7ZETt76HUQpb9grl
U3c6J1j2s9umWifbYYlJezPxGq5jiez2cZQdweFzYhGK3e8jfdWrS37X6OG0gw2zBvVwSITlhfjL
cAi3Oseff4RSYrpLba5n3vRMquyIXgZ/HJxJ6Kj5vvSKyl1Uq13/3vRHo3/SLIbCi9juP9A6ot24
j36LDZnsV3AkvQsU+cbwbNriGVmeoxZ/8DP9bveqZxireu9v+W0h6x6FK/IwB2f6L3Cis1tYD9t0
y7eu/cqDK8sstgke4/y6ihxevgnwGpEz8nmcWHucgGfyod9nN9pWG8EpkSEZ9ve653uUXgQbesN4
rYBrabbQh+YdSfbmmcgbXg7GB69TTmwjGBD8XprN7q5767jRBAcTlKw66k7ckamnGQPbFo8hWuwI
FAdosF6/125ca/k+8CT8XS6+DRFYEuc7hKQ/Pk5oE0HoQGva5U7/K6AW99sBmVhapxtU48WvZE92
Zo8VYtkqdOBpfXORr3mxrfpva50iZH8VDxP68258NhdjR3tiZGF9WSc3pXFKr+YQjIloncFC1Y+6
4dBdfiYJj2WXR578wDG/hQ4N2Ls6LhIgbw/Ww+q6bWwoISEXL+KtI98VCkJWLODceYtnOXlDVkYY
ZVbeBF88FBG8P4pTeRnvzUun/ILfkunI/BlhpSLqHGXPPwjEiTCwf+fv0j6+D8jG64H7QebW9whU
fHLE7vo1oX3rr/vHoZG0u4xs225xJyG/27wYGto8Nhx8Iyw1RPA9vEObStkakjvGTrrRlrKEEw85
Lpldfe1PvDLQDz3Zbl8cl7hTx3t5sdhbfGkSS7CVzETRfQ3panJwoaaX7KnugsDF2RBj0SQk/AyX
L3qjUipTd+BGOb6ira3yc0HtwXF4K9Y45958ZaWd8nN41i/NW3Zk58ZaMXtj34X9Zaw2PE+R+cRL
dDBSm3Pfrb2NTrBGuQo36gbd5hP7ilcdcAWTBNqILv4fzZ622SVnyby2PC5xFxoyflIXWnX/n6Pz
2G0c26LoFxFgDlOJEikqy5Yte0JYcpk5Z359L/bkAQ+oqrYl8t4T9l57XJfO6CSiLX52e3yW01I0
rUg0oSK4p163K977K63ue8d1SLQoF9+HtPnkprnN2/KgnEP2RluJY3N2B2rHdcJjMbNckYmTX5W/
1idAFj/0JmRZ1+xmgHIiWT2xmyuXPJSfM2PAVUvRMREOvY4YsgRr+l6Hmel84HRmNvSiWFsLLrjU
5T9TcK8UR+Kol6tbYdJwp77ZMNThyBMc3gdPc8wX7K7DEuKCV+99PJm/+M/QbU3QGg/GLXxyOGgb
lVyhVbIHS223+3QLLgUdDVXuN9zCreLRfskmNQeEPpbvl9LJbBUpssuDMN8ZDUDmgSnI5oyQkfdo
R2CSSy8d2dgyOY/3FtXKulA2TAQyZujAQ1YWSWCrai86mAq23IShI1zaO553dGoIKDA2gBaU2Kiv
gNRLn8FScnCU7XAwuxIZxkcf3fkq4eQj0i27Q91ZDTb/fufAqbkC//+ZlquzPuPj3EMXQhNJjQHR
bMVDCKGLz2g7uhwgGTkxS9ItfQPbVYZR/ouUG5STkrRrfqNHPjvqE9CPwKEwp0+fkeGC5WQbivA3
u4oT/yzr92TP/tcg/tXYMMc0qNiZ0dd7q9uECFBEtgZ2PzqjcWBwDaS351b9TMMdVH62iCycog6x
nR1zIN0HVidufWJa3OYOYcHTY4aOyxo+s/s/6a/gfX5HlAg7BRIBRoeSk5eGbL34AojQJkQpvMxM
tXk1JLZHSy5vl6xJI7qRx6s/KDur+EBEMpkbHTGpV+T/XEf9j0/9jbv9AVQ5Kr2RRTwee0N5w6Wv
ErQK99MwH2KzixBIh/TzSkplnXk80DWDtckvvA5fkSJBXsy4JmUyusxxV9fMqdhfaaWxYnqe30Lr
yGykGJhVY+FggQJkSBulNVmsWnAa8ps/OPzfNHr2+Qud/ETEZv4nhVSThY1VqJSPhoqHbsVfnRDG
VsoHPEosqoc4vUTNqRlP0XQt5geznXWau5Hwl2iIzDbgXYUeFrLgmBUXFHs2JOEscqpPq8Ftzi5C
I+aakDXN3GpstKWpfM1td+8hEWTNm89gWA0QGqRwQqTMSaBsVWRvdsLfonCprOktGHUYZdIqg1HW
s0JEp8Y4VX2EKS6I+SJTEzXuUNNu4dVpTz0LQcKBnEKsv0TC8lZWMoZ4alKd4RUGEWVA56hZ8WsS
Da8Qy29Lqb7nmYFdbWXolVAeZhKZ2ZiP9qHYeIrYOvIyNkUhE8hkBUwmuasmWeQT89PGwlHV9LOG
TgKRiSWUJ6UBojgl6DTFTvkVDbhfxqgIW/CnN5BJ62aUHThSvKRRJ5wIzFT+UoU/HaflKYc7mlXj
ryACSRQi3ASh/zDL5jMXCV8W2nvvE8vaaJhJQ7mAdCJBosj6Q0xaaElaUqSgcNW0Gr1ipP8YGSvf
whycAoXXalRnoE9Ty0VnonJQhmzTQW3xw9D40Wu2YuKUdDZZZrld9fqbT6gGKJOeOwH3mNZSknW4
QCYsmWqjPYWhWSagEqJPooWi4ZLy2WPiJ8J08ERRuMY6txTuOLebMG7V84TixOc6Nv3Ym9G5joVJ
QKV5TdT0mclMQ/xE+e7JhxTi9qqV034GVaTHAcM/zUcIqk8jUknOgALP2ykN9XJv6iFovL4h+jpi
bWVZXkKEml+bzxivr0SAyij1/1Rl+EykHpqzyDA3Ft4A8ntWw2QmAwCz4H5GJEbL+9cjtw5YPgXo
PdK5gtvIHDv8bjQMwzMQ4VaUdqP2V/IxNdFfH8CR50IXugU5wcxfeyvalMzcgDOqPYcqN2YBhDPl
wuWhitmMJa3G7OUyafTvurRKZWU3RN9KQDZSVbq91UPa/OrIG4u0p0hITDta7jBqCFvBM0D8imaa
DHadgXhRhO/M5CpsBU+E15M0FrJIH9N7hU/gNzYZE2CJmNh0JA2brWrhyGIn0/gqccJPsglMy+S9
hH2iGbwehYMOexXSoQiMg8qu2GBjhPKi0zayy2/T28R6EmEkSn8mwExxkIFZYLBVNJZGPdt9TOSe
EazTxNWDf2XKER4LnMLVWzKNlDynrDLdad4X0lZi+12KKJGYGZS7GE+GyO448D9rjhSZLUrM9kTI
mGFpP0CJ7pW/AOgsAHd+9aeYMR/CjPdALiqnrLqzkUCRqSKlWCNhflRpzFbEPHO2HZtxcutJOA7E
0GN9iw+ZUJ0VXbBbud3HTbOWtPBNHhGNclkGpJtlWfiYNPkDVSTSifGzlLpv7MMc3dQWqfnZVji4
8/9Dpdg2cAcw7r6mKrnFAwgGsLT7HItUk4skTuOfHvfJBBHR3PnUJD74Qb/TKIr2eX2CJqzm7zPE
cKtPtyr0T9REevA70RMJyymB5jQNrR/DrH4MXsDOeAXYhDToD4T2nSIV0haVDbJF4raOks/73ycE
9FFAhtUprS4VP0CqvdUEYaL4pykGYKtqF5xTWYtwhZV2InyN+IrAoWKf2ekJ3yF76VmdL/3C04Vw
O1McE+TNCBaLJCkuqzI01oZA2nNfEZHHVKygQ44ltzJQpOhuoGPfg7yo5ccaPx49R959gIvbFqUC
pWfn09z4yq+fWXsd0YGoHyUakZR129yRYPxKCzzFnALFx0JDqmnbkrFfB+gPk7HjBKY6r08iIr2I
+GxJ+oq5Wtuauzdj1GYtc9vgXirLtXgDCyTEil1l3wqrASqx7N430CpocRkN6j0b17PYo6WoSFGn
fu6/tBDLd3sX2RoYpFV3Ik9suCPdhl0i6M7zRJeRHwa6NoVRNK+vHLISzRRCZb4k7jkBRbKkeBmr
q1T/iBMkGpwtyfBP1sEna+dlMVuiNl0SyLEL0+sGFZOJlOFK+55gEREobgWj+5bBhgpDtlYkCokU
BjX7jvEtD710LN4l4hZ9S3bjAWFBwdeisC7B/+8V8Kma+EdiesgoTA5fIuBcI74OlAyj1qO3PwrM
oCAvMAvfKXR1RlGfGwiMY5BjgAMDyaJxLC5TH+MVesqzIyGLE4KvSAFa2J7MFm5Fd4TTuhEr2GLm
Ix0DG2MCuAyN925iYJVUM7Zn8stEbHFqJYAfYKhaLjsTv9+0NWmi/byrDG4clondWxbXl2FCh4oh
pAzCb1OlfBL0T1nt8KyViCu06JhQP/adjBcOv9SJaDtOIwFu4CLrD/CXJXY7SCz58wEKjxwcipKG
B6sy2two3hej6ZXJ8CHJ1hfoACfKzHllZdimi4yRSoh8LI8+EjWHdoYdE2w3S0lMHm6c+LCXH9VA
fINmEIgcumk5HUByvKn59Oqi8qlqyk7KOZthc69gOu6NshftwWrfawPnGlY2Nag+w6R+Dj7tpKxF
W5H6sgBg0tItzMN3guphYbLmJEyQk0BSg5g3G418xJLxEdgORBz1BagA+bTvFsogTLu3FjJWGTJx
jZsIKe6BkDAkMIslSAduKCmwNV90QLVCT1dHAOmhFWGaPfVzztv71MK/WlGPMevdEse8NWq4XinD
YOy35RdAWqRplQ24gL7YHrhEOLNyHiI/JlnANUgxSs3XDJJKVN7HFLFoy2lFx1Gh+8D72N5UPsBg
O7Uecg3cHcQCk3TRdtvSvM7dm67cIv9fSAwXFxrwTJatGub8HfNacL9jgNEfYRZIQImNDus+T+W9
XPK1Aax5ieUQIO8jP2LsFZ8r3MDaQ7TQHjkA+lYNFdxISYtadD7D4OAzBaPl9zlVF0uD+H02T7F6
Dpg4UzHJI9zo88QeabY+YRL5ClgiwpGXWPlhfC8CwASZRf2x7ibQnxdS1qhS7L5Eluw1/iG3HJIW
8FAU7BrR2o7vOYduzjpS9bKHnnlg7ofykFhwaNch1//8rPXfufRyQKx09duK8SEKCZnh8Q/agjb0
6FgM+WOEMaithWqraueEnQD7BN1RgcmY4Kx4s3TdEfg9g8A2ld8Iuj4aU8lhaah25B4km6Q7+MqB
oO+NIe+14k4UwaotCBaw9qrwWau3ZMLk70ot4UV7QLJD8yczxM0zQh1RvoQ6yle4STmPDwsXWFQW
t3E7w05LFiCttVSrPt+NtpbGfS98Y7pc2MvTduBD5MCc0OJqg4v4aKaurCh6WNGFrA44xMtXhVCT
jnKmSyhcGpkGplrqZ3ZenCVWB8khCl2Z5ikj35TwRbzdGGt+GsCFNXNXq8Nwq9oEF9sYxlZDfWpS
dU3LxE5ZGP8NIaW/f4oCPMlLRYL4hmhbnWcBLse4DeZNJr9n0Fj3DT8GhTq9HTiUFfo8ZYfSkGe6
m3jzGPk1G2E8DdreGPaituBJQSJT1WQfyk78i79Bm/hXVMBqiOYGTthO9cLj/IhQB52w81gJ7qkT
no7pBLdHZkKNqgIZZOUmswtwR3dxUVX00IzgM/hKzH75ePixVWe+IDVOHESOnYcYm9LSsM2/zMs/
MXUQLYqKDwJAvOnL2/DU7ERHIrcxGreVPvh50AAhNuV0kKkivvFOm5FDtBUWBjPAmrBqfnNELzad
rO7wRxikmXyMTF7BZ867BnoZvmk8QqQ+rWrL8ct1JmxwMxBZd0xJDsAj3qynr+DSnaRXfTZ/wbKz
SL5HR74d4VogNszPhLdd9b+ygzTN/Df8h4CJoKkDmkzEEfMZrEe7y64K16yD7cjaSM74gH+r2dJF
glnJjOKA5JuR8DQjmf9m5z3Xu4Wvl6ffgnDOTFvNNmW30TSHsNQZET+Z9H8DIQTiV554snxIC8rA
lSF6C7WKcnk1HmV8bGuLfQ2xwBmsOYfVeWDPSAiYpzA0/iZVu/xCNNgKG9KUUQhZq0U+MNoA0SXh
JyOcELx4tSLqKQAXueWQDTKXGEF44x6n6QIg9RZn+6mG64i6dFM8QmETJYc8OLbatk68OHcE4VKL
Z+LNGUYknEy+g1QL6lfL7hd6xsf4tVQorOzSHYg+mZ5EpHAk6PqEuRptZ0HCgemY34p2UzgUT+KE
OoUAVJCCG8slcZqCMiZUwtH/wsDhPWGBAsGWZUR40d6ISA7WBD440mMRfr/Y/5j/+qd0EHalzQwp
xWnNEJ2BUvBIztGff6Xnav6o9k20+Cq5FWtSMAuHgTdkDr7qIV41/xBu0qkR74dRUN8pXvtUCNOG
4hdvfWmdKQh0OUbQlwgguF7dBydm4mmsGJ4V5QsZ67eZGjqxAR3t6q/qH7ejxvj+Gf4QpekgqrqG
9wxC/1/ohtdq2/x24gpJLyz1i3jzz4BoIeKeUE8wpKu+JlfZmcj3NsQ3itfYzQneXfPTGJtsF1EW
YxcLNrRG2nXY5ff+x9yTNcZE3ELpsUIIyLlC6AzJ1eNTPze74IjDgNLVJA2Pf/4k8bkdWdRZN+Vi
3sOFWsg+QLomGErXgau4/AUUMNUyNCWDkahQilkaMUc+Kw8Ibx9MVvivzwfJnW8I7MzP4r0+Zv8G
ri5HwwjB9B626As23z3ftxtaPBeHMfHBz4CFWw6JfVi1Gz6K7/EeOMJROg5P3bLjb75R6c16h+et
Fzu4AAdeVf/SbKkroj3xfFeqkPCnvdFPWfq6+xyZv3IkzPeUreeEuWejuj5CUmWf3A3uVhp3HgCe
RfWoeiOtGiYKnMsbSu6UA9TmHe1fKNGYM5CnAX/QZ7npqiQaeOZliA7avCYGcZt6xsV3O9ZXlVe/
l+fsyO++Z2PQcHCgcz3zdMaQM4oVJhxOUfSoqLrPxJ7vomf4gQl2kZ76XyxzZJTf3nSIzqwQhHW4
b2a7eYESg9x/bH/0p4AQlOvii0Sn2S2fjJSRcSn1VnLyn+GBuzhEYlxtimv9u0CaPQu3GbaTy7iY
AlcIsKNjSsYZlGz/GP6WW+PUns2LkAC8WrMNa6Ytiaw88szNAQPOhi1E7wpVGrOq3+GZcHBx1DJv
J7riHqLVX3Vk2xKJ7aNkc7DTSLBvVhFgWtNjdsq0VWfMWDoUqspkB8UNPVaZv2fLg8OIY1VOtzah
TXQhVNgk4JKgVE0HqDTRYK4Upv7gybDgd9I17dc13pqQKKxeQVbtWJaLwDexbnrvlPVriLZsKIJq
K6JAuBN7vQpVjmIvMe9Z+Q9ynV+O+CaAam1R7MymAzDG7qMXtNq42moDX3dqE3++uNeYxLDITWwN
d1J30sN//aJWgVz6Hcw7NTwvROBeQEy36KYdvTlqBHznKEoprRifW+9i/6ZIdwjsanb0U6dLH1LO
GcFhGB4bONsQ5Ppdpp8jXAIdt+ZY36ouphyxJYbWTMhWaqdtxk5k1IRbjV0Q+5tJRVr8B73XMarK
xo09FmyhekpHRrllcsEtG7DYkyWiijqMdChEWAOmN18oqYaOqvEJ/QEJ51GwbnUXnzoi/aT2Linv
IOcSZqN5zviD2USLq0OhKxP8EJ3Gpg9egFnycW+IjZ0pg12QVjHUqIsnumylwo8glevuH22ZkToT
3VztaBVW7l3UOsQPjZ9ECnDnBlRrqLkx5myYakdPs0AM9jAlV2hgoG/kaVMzyFxyDHgH9B9Re88x
MvtORyXeXNTYRTKVitzo2Vt37Z+J7lKIj+ImYoXF1q0dofCRbsQiIjj61d7iMjbrQyFdpRmpKQu/
BbiGB09XOD0LYOzItSNWXiDJyWkNJ46+3P+dSX4I1cwe+EWxi3NWspgiBZyYZy9rvhRI6Vpql9G8
AQ3vtCZ9uJG7okWeE1mcKfqFtnwGtVcyt+1OgnpRIEIg861z238tvovXlG2Z7b3wowIz57bWdnSF
vuQ03+MBPxDEb4xySDOKDE2J016tdwT2PrOzZWLiKIiqI1vY1VuRRJYPVte8cNWf8CBeIb/meLMg
GJhvVKnpt6XbvPQTyyoaxguiR8w2/ODxLuSxY5r7j1ecbc7bSObonV4FkAqzSWxL5MIsRq1VcGwO
6bXz4nuAI48ybk8thQys2rVO5zJijBQCtcGM75oJFzBEBxQVxsf4if0k2wk3hYE4Xp97INvWd4Al
8brsy93SoQofT6Kr2eoV72EvrLjSwFjgq3R0r9irHosWbAubTnNEgm1O3dZ/9A46zRHY1FuwZ9WF
SDGngsTZsOh82RvMFAL5nhUUKEgv+Cg+0SslzxK3jx6sxn+oCDD6SzaAHroMf8XAKInW4jU7IDJr
Xuztsi+Vzcil/eid9LjkliFZY0RjrkhL8zeoxBDodmwT9uapffXwPU/mRnVk0UXV3eD6XaX3ptly
bRD31HDt/1QORnsMQmdmzaxLa9zo07q8oKvZlVwuH5xxM8/6lURNME4xOnRH30ABReDFleQ1bn6A
k9A8eR4MR33TX9lxMUhCgusQbshP2r9Y3VrHPN8MD0YB7Uq/Kl+kM9x47rec6FGP6QrPw7LOQb/n
FcxVNvKxdyIUd6sA3S38dHt4wLlHEuz4e7Ow04NwiN+nY9DZPFnFph3X/p2S/1qCrji3J38bXGBF
0kjumpMJc2NdvanHhPv/WZ4iNM/r6Mp6MDloHhlyGCzxLZ57IA5fpH1AIdqyqhLcis38Sv5jG072
4M63Ed9c44vU7vs3kQD7dXfAjCjck+P/H8KXTGdN6TF/jrvw3OEx3LRe+GIUxfpcvabuxAh83Xjz
APB03WDdYFSSXKg+27tGvBA4aUqee6zsQXZAvFZKTApOZ7Ja3oZ3fJzxv/6anlIXfS5jAshiFa9h
P12VQru0KsF/jHpCSkMNKmBRmSdznp0Ec3iMlyEKvnR4NkOlHkQUCb4pOUoy3iv1GPnXphS20fKH
K7aNGv1h5G9leg6jSA4CvCozQEiugCxEuWd2HzJAyKnYyVi5e2gcLaXj2LNA7QMKfai4g1KfTNn4
MIN065dIKRLaWehoxTYNuVhX9aWihQKWtSw/dXNTMnpExxF6A35KaLt4Cg0pZSPwpccEefDQxdta
RGx7iHgwhs0AmQ5NUfYICzfQTl1q4EnggKStaggdsbubYTqyeo0RZ4XZtqf1m/EBWGeayCTbRHRH
GtebPeXBNik/iprRb+nVjScKNEd7aFBKswu7jdjcsd+X8lpjPgcXReBxKm2zEvDHA2B2k8jDMjBo
TLJvogqugUyKc5+ezZLIkv4UVt4oMqjwJh2THgjstXxHYE3VvUhXpTXAjhpgPb2jus/GXbHA064R
ui5EjMDM/ZF2ydgJhgOOcVP63hL80gQoih2k1QAHiHSdWAHQ6zKjbXJ2BYhzcVGvQVakvpPPWwz1
WwJGoXY+IEZY6ZYikkYKIx+DB5kCySI884DEWU0WV8u85GCzjTetUzNDVV5pwU8gXTH1VCxbs4zQ
jL1KAW85IxMHhDZMSYb6mcYHQcETiL1Kqa6Y9ktwDsNwT1DQEUaR6NtIdC3iXc2YrAPXAIG77SzG
QZKCulRJ5N/OmkiKaO3IBPSbh6qTLBkHbBMgoQuIYzJq96I6kp+x7pBY+xZrnTFT2K9EBLguK181
fNWSrtm+JLOegW8bgTOQKp1fVK1+orSVyTVt2lc3zOWzFkDpB0Jg/abEDjwtv6h3w8BbEQ9Wcink
hrCMRL0H9RTt+o5YasMIwBfojY9almXvFJf/4mlSMbX3GjAoNQA5PVGZG1pAClilahi9yqx4EJHj
O+JIAlhdTBW2JhihS0S4tQ2JYnhrRhaQUVlLv2PW1eT5dgTXSRSInaj2WzmokMBEWLjSRCRizujM
97adMNwXoESkKmovY1Zw3mVCFzDPbImEkGRZPRjZEAyryEBdDVbc2vVVAQR/LkII8xZCG8Wg/fJH
ngWtVcipjcRpZhvP8d/Js/CRZdIy3SoguTEENLBep134SOI+I19xaD7auBbpGSfD3CoEtG2MITXP
caVlkJNSA9u4CiK+MczvqEm5ZQy1FHdRRpJhqEcM8spcIgrW1Bpq0TRPYnPfdgUzMq2Qz7XeIlgC
cMyYlmkV96jJkEkeo2vsW+klVQgJ0SVFKNYBvDu2Xo3qElXOBqALsDSPJPkMETz6MZbyNzHrmRwM
DOSCDg9tu6Aj5aSddqUVQnHSpjug5DHiUusBVGRZ8d6NkUFDJtFLTQmjDeIOqn3YKiI/VJcXDzlN
wN9qSYNPXlF71IL5dCukEoW/CDKYQXWev4SARxJxwRjyD4gLdWnUhKZyCtUyntE4pZdgaHHdTCUk
aDlOqElK0aK6noz4rdVT2qxSId4DiIdYfdeasJgiVcNtoMpbhUiVIJUWRUOq0J/wPzhPkjbj3K2q
AYej3+1AoZg41VlDfTRBJTB4TIHlyWaH2XfG55ilun6c8ia6zwHxj+mY/Pri8JoqlqeB2ipvpEEx
na+L2FaK7qaEvbyffbMT8FOWVWaTkjOgLY85LfJEXyh+pKJ+5SrrtVkirbeOW8AMo8DvSnkYF6I7
yVLVeBGBBAfIkpxWcQw2lfYnmRggyEW6MU2Tq1RVGP6FDXsquIbyRdBK/5oXJfO+aq6mW8iTvGnE
lpTQFieyPwNGYl8LcHBgtQiK+pPvjo2MCNJ6lwpATpgeK1syS327MfP4EpaWTyJoCv4pnwLi9fpn
pbJRgR/I2rWw2m2ZzKi+QNmMRJ69ixH02MSHEM/jXwNZWZIKtUY89VMTnesAmINRDBYT94RID1nP
SYeemDoEjTIfq2JKlxhtYnNIdDwIcJExhVmLB30Yk30v8s1bk648h0bKn5IfkBcv6UzdMKSQzFuV
i57aSlOXsCGuR71HttwJBMOJHBQXAtmDkyGmw3GIDcnLYOBjLsWEp0bN4Ah+1aDH5HVTNHPwSp1c
uEY3+71SC92JiL323WyUAt1KJBt7yxo6dPcTnkI4WChfqFV9mZA1JncaoBoQUiS/Aa1T/FJmGKj6
j0kCmiSOEgMIg55aMhKTxDF9+TNkJD1RKcBT4MW+SmT8reUBHAQZSYzUBotkxWhSkFESxFHvGtby
AHTj9Ga10fgGPa6xuBw7HqAaAUlZFBQMXbxYdcpQ3vXkhqPaI7vakJvi1pZFcBJntDM+m2F7ZIN2
4waQnL4D+w67l3SRrpd2vRyhuwJHq3qpHg3bIOnVY16O6s+oysg3LQNf9TAHmzybhmdcTzzVRegb
zK3rHhmeYlJ3FsZ865W5PurdBFF2ytFIJVpCW9VJrtk2polMAx2IVjXZqUoLwOVTAL+hTBej2ZBh
WZWEOj1mw8iECTclOBmgkbGbVUj15gG+Y6SqRCaUIvSwSA2+smJijDrKj3BM/U1CkNdmEidULH6P
fTcNowqTMML5XlEhZfTwItq6gcMXyIHH0ckgMZ+gLa2qNkhwRc8xHCihp0i0gFj48hIlmJQKGsPQ
uhShUNK2RNlwq7QA5dqgcnK2KVGPQ0KMGZcEhWDNyLaffBOJXVhEsL5JbAC1WDKuq1LhrJS9zs6e
HHQlaZEhoCCZxiD9V7dRkWyBbA1uqGcwPwpy3LSyCK+CqKPp1UmOM1R/pNVpYb9whQSgr8ZC/YRp
tGBpdJNpUBuX40buw+Q46qGFqiZl1Ttapb6nyi0xOxfpmRqG7WVDmnAva+xD9AQWWtBrLCKTQWah
Q73UXSZJTA0I8k3jWGHTbptUxDWYQQbIemIe17DdIQ4YE7vKFQAnujwhAXvThzGtMtRf1NGJgLQm
qnUkgr5cOYOC9barAX0hbSgAEzCNidFZHfw6QLo2BIEzJH3pVDVkXkIEBE6pCbmfPLJCtRLeyiDF
YjSUM95zJCwRo7bMDI8mROdNNihYA/qgOeR9h2W8aMoDBGxezZk0XnLNB/EnLfwb/K3krviG+iK8
vX0AfQ93ogCnP9SovwNKAseX0B5VYsffVUyWhpYW4uBPCUTAwwdfeiU1AOFWCWlV4aou5Apiaxfe
6zjXML6EQ7WXaiv8kP3gb0AHtZRm+BPTlD9dWazPgmj4alVtEhxDGejUdRYoE6k+KY59nTFZEDzj
Lsq3QRxHjkTazDY2TCbEcQ2ZSxZ76040k+XVSv1taq11IF00cNU+7A+qHuHD6iyWJUxE9MC/R9Vs
MnYxLRJIW8XEzDZmaAv6QZJtaawXpaNl8UkX7dQflDLuf+WGd3VdSSkxNiN6kH+IrOKNVRrfcahV
djcMoNPEXqOb5ng5KdFsFa4PCwknYEIeZduz9RHBJcUhjq6WBkO1UXtx0VF7sCCU8Sh2XZkd/Flp
tmpZiJeigD3Hci9KHdkihnIOIPCmZsrCMxtJnlj7tSQ7ccjSU25Cc8eIzVAJeZMQbwZa2u+aUcNE
UyIpL+KsO49okFZ6SVIkj/dwBTYsXyu57RwjyGPP6AdGGfFAK1KH870sy4wXI4sHzFvDhCwcYWdX
tOTAWklEPkbsb0RVszY6tHGgf7Jw8C1gJHnsh26jGeYlzlmIQb8qtiNQ6S3f/bJBSNpvSR874BiB
5s4RgxLZ1Aa2OLmwn1WYFfpU8MFPuv4ijKr4UNMCPlY+qn9qXCknIroyB9VO+t2MTIRSNeiPXNCy
IzUArcw06e1yqDPPGprUmZuhfdfTCdFxOLZrDQwqOqfROoqGlHiZ2iR7qWSpanQDYxtSyRuK73He
hoEMpRh75qc+4NPziadb83j0b7M0/FTaoNi5kKvPLI8TT1c0ydPqpc1R+b3AxBlPQWMeWMkmUtFZ
lwMita1mE9QkLlUyoJlaAI+hJGplD5qskz1TLa2ATPw0usZ1XAgSGLHBP3N8IEKJ0Shjd0UNEZPC
OMaJcBdHxUK71qSffULMYCKZwn6Uk/w6QwRck2LxFiCK2bdiGG4UJQncZDKEvUiE67aZZFrqKtXV
z84KwwfRruN7ikjNEUzTeIbRRE54YPkuryRcWqXkq+pHVLjtmE2uVU7+P5iO0lmvlyW3lXeAhKrE
M5HFbiejN5iwl3T7jAXe81ojO1BWBlYOcqfyJFfjyLXCJn/KYy70sOzVpxXE+jmfNV7zkN04eZ50
vlgahbNV1A2xTRkMwDkzkayiBhOFmeZRh/YKDqVhzyMGYcqisa6FW64B5keKkRibxmISiI5m2I+d
PIG+1Rb0pDKipcCvbGlVuw8rdKmxFvmeLjQfUziVxyGIRtp+YzZgbYf9Lk9BqIUh+EpRUoctLHeZ
FMuUMmoa8hdFm4e2koi73K2D7tL5yuD0dQQqvatG80qi2QSHIv/t81rYDMZs/iZ5GjgiaNF9HQ6S
x8zkTfeF9CZ02uj2aUEbLHGjX6PWyp5DnLRMSi00VSUNa8UUt/1Xh22IYNcwmcQ3RfSojRj2Ao3w
D2cL8BHRz08+Xdgnj85sG3ylmBzUAWWZuthm1Kz3CKEsDzGJAXZLk/JQ0sLYj0XEKp/CfkLUW4Ix
siZ8qmW/rEVMaRntdVRP7D10/VJpVfwe0nJ1PItbrY1CnM+S/+7H+CIE1VfJ3pXL8ywJ8m7ssuCk
lhbrqlisgRiJED3GYN77s8Q8i9BOMB1x9mmq4qyx/xTHW9gW40M3aVN0ZS6cocL51qkLUGVSJOZs
avA56zoJOD1R66CwWcWVAuuxSEIG6ctM2qpG3QJew5hk6pJbqwWhYZIY/gv8iKSwqAEDpNTtH1+7
QrMFtaqqFdZ/Rpcye6kSHO8WQ+iKOIt1aGqkp+pqgBAtrx5qIyRuLM4qIdwB12WpzS9Byqf3pmJF
mislEHOtmK+5Drcfn3XbawhURUAy49yzDtULoF2S30xvaSYbXtlZ8oWL8ySX2vhnJpl/NGHmMhuf
RDS8lC3K1LH6HxOE4Vtqg3TLcItI0UjCKI92PL3xjDUI5Od/Y4rYC5AvRtWZLBB5DjFJIJ89FJE1
3XQzYwUp5iGpN8A6+s43jn4fqY9sHPJ9PEjh0fiPo/NYjhXZougXEYFJIHOq8lYqSSU3ISRdNR4S
b77+Ld6kJ32dqiDzmL3XNntrn5QamWaSL+EEVAbuWk4ktw5k1G/8zq9PptNxCLSoPp2Sn7B2p/pT
jlUCrHWRELtBgEPZAeTLiczYYIIBwsTfkL792w9d+Arl2ntXraseuzYE4rNItoumr94ostxdU/U4
+JTvKkKIRHl3pIivpoNIq4tCSKVFVG+Huou2VWrOe+W4mGlg8+pybfQaBJNMsvJDDo1GflQ435zn
DFwqbR+qFG9IlWGuAC7BWLm1uHDR/2L+Fnh2o1n8K2gEV1NGUmAyDt6hngJcekX9m4alXHdjBY4w
bIcfQxBOmibU+By/0NIaAEKBljzVambz6SFOaloWz7aeqK/97ASuWv15ZuTeDWV3p0DWNQYXqBjk
fZFyybcMC8djsmZahnPOVJhjeM1GCB0LJRSod8vSyyGCTbfqN0ld58QIwj+Q64CxVSqSM5rHXkUv
udv/OXH9z5wtHg1y2nSdDtD00M3MJapQxdLUS8Nd3pqr0u+2Y8396GdESYK5fjD7EM+Ys6VSX2Uw
r0Ynfc9nn4W9SVocFErCVJF4cDZtpTm/kvZAIVGPZ6+eQOTo7lYY3XepULqU3tYPcRbOkXMrsw7q
3EBtQRlVbfohIQBraNKNx5LGYq4mmuDqESnfpOmrSyjAymnRDU1F8NjGxW9gI2rlQezc+cUm7Maz
OMwMCZHGPGawivkKx7MRTWfQClDqxJ5wsU2AgcOtEXy6BpWgPEiPtPUEL6Ztby2/OuBbeA3C+NAq
hmPaeu88fKezOhjXEaliaMT7AdULxQ5xD4glbLmLDeuSzh1Xz3DufaSeDSuHKSOePUUuNbktTRAr
rggiYtA/BTp/rnIsixOrN1ZsgmWy5h11OufWtmJfmNXJyHAL+jWjdQXZE9mEv+OVxjIE8oScoas3
crw7kX0y9XxPhYumMFkFnvuDOnFHU7NSc/tSLi2aZGvlYyeJpm2H6FdgYGNis2WO0H37kVzBAj4w
+qKCXXQhwfDY4hpwsvYxj7ojTeCL5dR/nhs+pQgLzAwL+Zg923MY4i4NsIcKrLjqa4ga3AUJHqMW
KKplPs7LAk39OdGCxqsOXdaDNXpKWmdHViOeZcarWxtkVRh1OwMVk4ZfjKzXZvbdwyB1eu/ojSQi
iTv5PJH5BEaywbJheO3FRJGnvPngO+w0yeroXxlXwNQQvAFqPaKZmD8s970xf7yCKCIkikcoNUZ+
buUG0gXMzH1H+no/7z36it7fYB5hyUX2JXYRi0lDPv6N9b8appp/y4o7wEhDnSTBDQQbRyG0USG/
atREAh1TWzmfEctis1CQUOaHrAUaSaCmmc47RY5sbn7FkrDMTzthAu3d5hyy2No09224Ib/owcu+
KaBRiT1q69VmPZAwgc42WKps87kkyIPalfQ7/VuCNY1/K/3tzVwQ42OiMVgYvLbaQrQBH/gntdlc
9ZqtcbKfzfzThixKEb/p6gDZt9glyO5CvL2MvalJCGVbuQOTAcXCasz/M+J2w6bUDOFZoh5nTHNU
bne2AiSCrI3Lz4jU9BhmGVvV4bkEjEL1Y71z0D/EhPPqUVM8swYAVDe6ZAtVP7Y1XGo882OIqnBg
EDn7Ow9VNwOvxEZqNiyOtqrbxzk18LLhQOMqwms0gn37Af69w4aztkAw9gGqjOU+yxYq9bdEtxEY
rKSFeEyiX3/AW4TyQT4uaIslCqAdFm48LHyqrbD4dmb7WIABCdneyjLY2Xnq7MyuYgOutpQkKKLD
PadSzkHEALOpi7+5EtcpBveDn+gS8nW6XneIIQ97cviOYS0Eib0ODJabyOz8Lma9GhMryjvsB1gO
yPKKGGKkXEOMq2mfO665AEScIN1BBYwNEMhgih0nXDy2e8xVcfDt4aoo4YfZWecmCnC/o8bPpw8H
O9YoJZNq+0Ks4eds2RcVy5MyccQ2c3/o1LBtI4YGE7/bDr9yZfFvSN1POuOneUH8cZMiUGLa3SHY
X1GgOxupPXEKyYaHmyTfyHhHt+a2IHconzGDi8+oAU2UZoKGZOagtCoDOygbDTCxs8ZsmQXzidzi
ZVZMtx2tghanrCzAWsfexfYlV6VnvwprUYd6PYIq7sfedfwHYwpqhGbuyWsbltdufR0yYgTDXj70
PTVXLvJ9K322zFWNmJIwgyV6iGNvBKIWZyBAZDVD7/W+JzPZSxqWwsEAHbk3Ywx3ehrYQjE3ikdn
8QrdK6yEcuB4jXyXwWykYHbSPQW9jA5hUUFIb29BCfOtbj/6ARTumE5vhe9cHN0eA1IFaT7h7ztB
23B7uBtOpt/SSh5VKJ/aKXruVHPqXYKmmInsG0DBccsOznScJzsxDolKNxHNOhXD3jWqK7OGs+Mj
qYpJaiZ90y8rpJ0aA6YOwp8ApuoA6cd0ks9M5K9h77wlBGs8jEW780y9d1rsSsG490R8JrVtzWxt
7ZE8Yoric6C84DktnwSQwgnDgU7xE3lFtifV+OD3gG6po1bL3VX5/Tp1pkvfoy7HINTy7HCfKASn
qQQJyKWk+mDrcO9mbDyTRc1i+2iSyKNkbEJ+cvY6hribS/0SVSWmEdM7sAPYSx6rB6Off+Rc8mk5
r6XNXDwg9NsMnYJJrMsMMVjbIxkptL280U6u/6HVQWDthFt2L1uSNF/nTh9pzG+zlhD4ECULRtoe
rswElLBnuy+j6Z1TF2eIRWSkVlcSiHdOnxz6BApWXZ4bFyGBjnZ5DlCOCoP+6uDlxaFJidgp4M00
85LwuxADmoBFV32PFOPYCTVNNTM81vZXH/sXKr8tg7NvZtKrzLF/qaD2XjPdgyzcK8WKkwnQpsmy
H4fjy3WqtQqsYx2hSwhYxDTg26nrSwC7Tr0Ad7v2T6r0xQXDNwYmsu/5pm1+oeSaJ0qTpPVyMxDr
dEwF6E3FFJFbTT8SzYVGdExvsih/44lsQKOvXyw0bDRC0bqfnIXKWe67LPowXJwuiamOtovIj/Du
kYish0ZSamfmhopwQ61yMozhkIUkBhc8KSk5b3T837ZBgBI5dwdiBKl5LNLa0+pGeA4FkYleAIY2
a7WD5Yc/2YCxCh8ad1lerssw/5cl85UO9Z773bNuAvzXBpSyASeEH6N3jhhQZJpENELj9lFqPejm
SU0YXsMBdpAjbjMFvXZLaA0cZI794VrTf3NRPGUpCl9SMfZlUoxgJ+sfu1+2SpNzJEH3KJv67iaB
uOga8odg+7eKXCYidccQNQwivRs4SfhApk1q8h05DJMw9jFIaLqEPrI+2Wq8tLFYlw6yEn+y99UU
U5VI+UeCV0boFYc/CzKkHTgympgkv9p6dFuz3wyze02jhM6W/fm4tL6u+akUnCgVwmAOXa43ciiH
h9DxYTuWJ8vP2P/p4TbmDMzN2Dh2VYnewwJqFCIslVC1m4S9b41pIBHQ7YPc2KmZA7kq7Y0N/Yec
okvMgILTpwmf6WWsn2HuuDIbftwiZZHqw02BZ5SGcc/kSz9mvfea+OYOSypLh374ZsL3OFoKj1ho
RGtaH+7uWLerwkzesfWurBhyFfHnU6g2rq9/PF4/L7S3ZLB+JEi7hDk8S7w/q8gZs61mBAT2dGgv
nsJ/n2CYdlv+tMRn8IJJgx295FWdx5M0kY+Kavk6J/cyGIu1ecC6FYFyGJLxvU5MY5178dOYAapK
owvtx6/I4w9LTOmqL9EDV1T6qSCQhv/TO8lvbhf/jU2tGAH3v61snhwXHwKhcHxeQpLxoCloFzi3
PTz2gdgbEy5w8ijBLqGipbiGeTDXL0wOLlMzGA+5zwhoQYAW04A7Zp5vrmMi9G+/O+21e2ZaFr+h
f8wyNB/p5LBdn/bBAGhNMOkKQvSJuruOI7e4sOLPAtqiYaDZENWFB/YxTK23Mq0gZ9vG1Qpni05n
vpCzWPwYLWI1EhsO7IvW4Nu2JbLMupYITrz51NuYMhtXzQDw+l06msfWtk4WlkQTUDBN96tjAK0K
OMLtGj14XMoeB3D+kxvhDx8YalSUnLWaz4aR7QN8pI2HY5JSZnLTnWlgTs3r6Y+J1MZx562IpcUt
vYxix4RpjyGwCYn0Rul7rLC8ZLP3j5TSx6YUhz4C/+RFVEKZv5i5JxwDpQSaQO8MVgQQSRp19toY
WS/WVvKtLVpiwzLlo5oZTbAPxW2Qfge9BuTWiBfi008+fLpVTYWTjsPOJ/aAGTJs1WnBltvNm+sj
65xFfy+ImKmbhe9fuXgxHIwMjFNXvoffvZf+do7N/sJb769DiRotaaJNUuPQqCGsglTMrCHeuB6C
42Zu6lNZNAfBtrDqAgA4qXHKbbCZrsr/ssB7Mpje7loRfCaIe0h2fgrm9m4sR1E5te9kIB8kIg6e
uEcWDBwFKn7DsAmsw1TxjUiJX4xt8JawtTc94vi8JWs0hSlCXmI5E6mTq9sYqWNQDx+iLX7qxcve
0rsWujmx/H+aIapCbxvPZuYcY0pVV7PttjXWH/MapNkP25hT0zLfqZlbwB2MYtB+TVCvYwTMaYl/
s54eOcwWH74FyVhkt5AD/MHDcGaF4dlUi5WwQuSj7Xut5IsaSTAjKMBGmTe3iCq1obE2tIhKy71q
2lNdme/J4P5mTXwwApiRU/Ke5RB/pMEBndu/JrYpjc2yle7VIFmVlfC+HYZjkI17v/O+cI5v6tL4
0l5TPnqtn6LQacOPxgLTbEFzfUj8ZaUMa2ok5iLtNnlrwVMkWjOxUVND91AeI/WqEFumT+gb2w4X
I1a2qFc/Xl//M5SYiMDj3+5VANlpSVlTIYuDFCBWhusAe2T83kk0xHIWm4Zdtp9Vr1q5d0ofKDLt
0CDNGuEBZWjqSCp4cMgnFKo4ybw7sS2yHiLiSiEEPJe1d5Xe/JjViBeHPPzNURXWowkhDgwnritN
WYD0gbYHRxAb15PCNGvl4d1FHWhKHIeJ/SEFNXwWLaYai8mVQp89MP9KXGNdJcQSkScQew6bpPo5
6eDbE+mXt5zgCRZJ/MnWd4g7M0tCNK9y5XRkz9TyWrr5N3FJX6Xl7xg1/orBB9kov4rEuk5zt5kp
YmKNHktGV+kCLq31zTGquxO+pdIGYoptSVo/cQfZfeJ268qXljw435x8orbGvdm0R1MNJ42OrwRY
GBBdbQjnUObVzcsW3xh2TIHteh6ZIvTVc2xMN4XApybOADXJhgSWVQJaZkKX1KtmbdPL1Tw4kRNv
aUt3TNt4UaOrberPNnPPRI/uZjyboRaEyxmnupneGa9++CNOsZSelkYQNYZBvNgQXZxSYFjJoM/E
/tUkFDEgmqah89dhvZpHLIlGdUvq0UEkahzSOv2e4uC3cVgBxzHICU89JF37NoPNzoty3/cUwVZP
S1xojEHVcDIc60LfhyOkVzcczMNqwJSb15p1rysICzRf0iX/ogzP3WhfssE8ihhNrgmXLAoPA1U6
a43XoMdfXiAMWcUYGPqmebI4M3I7uk84n0aTskQtm3bP5Lz0sJ6Ylk8cSI0LxwIE1CwmOs0268Ca
aINCiJ+Pp3u0pmpLcHO8U7D0iyyFcY3Rx9HpW8IMx3SpCEceFGRG+ByHjEjT1o/4GJLombVMcsha
p9k5rbyYLgysysuqj4R/vYMNaiCp7OR1UPwmE0OFnsPDnPDPjCrU9i6mGN1zIqVjIVB00/gry/3j
hoiPmQDbX8SkvDvtodOIggnnzBhSGMtnbrzQ75EsEZr9sfXFQ23r8+xUWDJRHsHudUOyJ1S5qYVJ
TxMx9/m/pEiI4sVv8WNnlj75FnVkm6TfBvE4YuxxgfmwfXwHHG5D3+CSlJ1yT9Vd8dI39GviGWUe
I7AOeVU3YcpiOngQcfLpoI2I4xTABtaLALIMRlgack05NTfTZTLqHYE+qCC4UhT32ji0X1033Mk+
2Uf0c2k/HDwGEsPkBC+xn+2zefobqwH3oWTOkrSKsU+JBLRtkbUvunpzuo/Srhkpe++WjMBm9OEZ
Vc7VLUbnWvls6xMsyyzHLRBKE8CTOTQQAif3pEaOmVf2MaswMEkLH+fkf3Wle3X8fh9P5TnDlCJl
eubShW+fgGKJYbiE0fwvSlS+IuDLvQ4jCD3egSPZ8vEmK3DvFcrYhyPUwdbNzrYJVMcusuuMlAqs
wy402fMyVHwoBUMvJn6Nl32JlgTmRlrHMXOfuecfvZghZoFKYGvUyjgmMiNiWMFYbK38jWWfPkTC
eyIVyWYHj+Nd6PaSENlDGOWuS+fPCP0PBzHmBru2m7VyMItloxq3rmGslOmBbWprgPfes66n9RJw
LxwFz6axNk6Fv10zP41G95q34l1Z3V1h2g1ZHWxjZJUNykYytU8UexSFPaVWXYt95COb9rsI3raF
gh3SKubyCW8BbXRdk3Db5fSFJRlh2jxJVVRfSF/Wlovjimznld3q7Il1ibeD43EIMA/7OIAmVd24
Mb6o1z5HK6QGUC8Fv1oafn6olOzxkrCOtojG5GxnJeryH4dFN46jmKwnJ7xlZYjU0dByG+lM40VG
w9ZLJsbeaJYr9gXUadNzk7bDqYq9alvb9Xvq4OtKjQgnDpJ3kqf/KnoMcEFkCpVpRqRuQb7TQOMc
VJrY1ZjgK7aZbOYRJgNKxmyUbdHVbswGNUAHxNn3X6qKmjPtS3cfNeqt9nCoRQrNCMyEgzOZm6pP
/tKGHUsTDoCD85vI2CJQ+mCTwM+q7ZcEeRg9QrXWFQwZ4fQchhrHsDfxAudNwieNbPQWDgF/NKGT
s1/fZEoMTpIeZqe/SxMzWJXZ33WLliIttggO8dgK4+6n/nsJ1q3LycuQZXu3XX2AMzKtRT0cbd0s
qep5BvykLdaeoy++6p7Kjm3N6OFQT1NK8bp2X8d0eJVuSGpT5kVwRa2z9Jhl+bYJF9L39Dqf5Vc+
c+5NJYd338iX2PReCiPZGWwb4pBZB+0pvdsw7QtfotEeUOuOXfDBgbaJmLPjxSCTuOYnRbTS3jLT
eoyG/uox+yJKyjl3ndkSspSPJ1ogBbCm8UnULb4LaR9qm7G94FLgp3GuhcKEXhAcoWpnw99aH1hE
2xcUT9+uGj9C24Z8Hcw7Qt/9jc+OeG1FVMpzf/bw/JCLbTJE0gM6UI6hw2z0BmWnhizPu2/NtdrO
3vzfHH+Uk3rKwMTE3shCZWaCL4mGRevCUMR1zf2QcHxEY3d0GRvUFUvOArN1mcsPPWOKTsLk06IE
NaNYcsX3r3SJezcDqT01oOaUO2/SxfMVRUP4mLtNuvMNE4DbDM0xj6QDDkOcZpjOEiI6JYL5SNm1
mzluwZWTVcgUhg0bCmsKkmQHLYKzjuSPMvU2qvAASZR5vioF0tokx7nClJJSPUQyG1nvmSFeraa7
1/8ftFvh2zjFJxmIe2MlamfG9SFJYU8G57mE5cnoIFTJtKa1bv6T4NZFoV/6DEOiEg5TtOZaORL2
EKryh0xxsCrf+PP9HrswiT5BrRlns9NvEoRpIfLFSxh71AwBU56xsAKQ3KJlXWZ7yJX5Dapj/ekI
+6/li3iwg+BLl2D8FDbC2Lt2XQquG9Nh7SbvRmm1SCXAsOULPZFgv13qzd9E2r4mo8/DwYUVKb71
sfz0C8wsboQ3uV7u00H4HKlEC0QRMy3BgsCdw2O0pIgHOUI7bHRT/+JW4T6qi32joi/dspRhzfs0
RCMSfWtgYWgIiNn2WcvwPWcXt8sN1O1VWjJy9Kt7LwtJ/kJsbdpp2FfLSecjKy0GiIaI61baVSh7
7a3pGxCrEKKHotnZkb8YJzqbdLiIqUBRz/uJLzZJU7AyE2y7pnnp2+ESY0xxy/zFKQy+5/zeNtNj
4ftE/hUYF+OEHT0M84eMTG5YhdaxFRNR8TChAvgro/uRZO5jsdB/JDaMGuZfWfVPnOknLaB/OERC
hXJA2YsXz5+cfVrK8DZZAiiweE3JVuS7ho7ozkdJjk9KbxVKrI5WVJz6Lve3VZ1tZ4s/yXyaSII0
8h/DmMB/s4O20WivywzSjLAVsRhyfE4RMXZTuZmchsiwAEhq2iMPrLsgXpE6/pvI6g0Z2Q+fOpqs
dJ8mwApAXKcqvCed37KMQVinmWAE+XtDiEg7EO6n/fvEyghPjxD7pVfo0nGX1MnBGJuMw8i5dql5
s0t+xKKzKTI4/hjAIhFmtpiikAWx4E06XdsgYZ4L5mfrvvWereb/EG9yCyfYDKWGckrxQHmwd8kh
LkKKJ8ZIT9Ka6BJp5KSVHSOg354744OzdwHimSh03xl6fKCfS0FyGWtSj8m1UU6xQuCNgGzAIo+3
zAUhhBBr6wm6MimSdTDyi+cm+pnzGlAoW6oQxEUzDJvGMVe+YhtTw2uw/Hqr9PBXZP8awAvC9re6
rw+VAcq0DZ9ahvNC1mvZ8QbPqEaF/8QOCguqKSjUeFxb1EKkVZinjvVRPLWHwMGVN8T9h59m125C
pVhQdzDfCHdVOP9Xhf1WIEfv7ZCIR2JEkyr87q0Ix3dVZJvEIMOh6hmZ6I4xZJVpzjMWlT6iY65Z
GIr/ipp3tipwbIsGymRtQdDv8faWXbMppE98GB7QDmpG0KtLWdVfhrWMoSLraPtUmGl9ETYDOMeE
XywFMy6rsqDRuM1xjIPrbBt3oXmdJ7kuRia3OSgCfyS1eWS57n9V/SkOSYLtslzjcxTAO44OxIGh
uLXxtEYNVQ84pLsLPTgWMKpbsKx9/21No/6no1L+otYRJIMOxnZA28eUpe7+sjhKnpG70tiGQRqS
++aWMGfxlwBoy2T/kiGz2aRDYLw1RTn9ZDLB3GvmRnPOA8P8StAMnNxxHg8jp9rV7uP2PtojcOO5
qVaGzuGJ9I6N+dMy8VyJsie5ubXKjRUH0KFdrODKDIIDlCTujAhTbumyH5IZ4Iw+7runGQvOJqnR
mHeq+M90RbphmTlh7W2j36J08ZeVKAybLofO3FrEs0Tde5MDvzXGTSxxkiQRAZYFqdgrYSiQcH2N
gWoqy6e+oVYIuxrdFLQ324BvMjBqZvgfjuo9HpOPFvncOZE1ZmxjojnFJ8NWE34Gu754zwfisXjm
025QiXOPRciRuyacTt08m7AvEtJsS3xK2RLlXMRQQ8qcusl2IeGFBGBzxmiYholu0X9UjNQkv/Eh
VwQBerXr8BAOFcGKxPF0ncskk6U+jZu1SAeiLN7w+fy5rpyfzMFyorPnLH92Zyg6aqh/fqpg65dG
CPXTNOJ0WrXDPF1DwVWKmBqmD4WQhKvHCMFLFtKladAvIoAj/7btTCQL5qfBKZ0H1ImTwbi2WlYo
rU9lUjMF0R0DcUtuG3Kvd2nByF8ks/mpR+oIZh7ldcqt57hx2k3a+o/xoL9sZPFZ7xxU6197UJ19
FyHaLv1fnDu4ewRTLz1HBwSUr0FOrEKIQWJ0hqcy78st3Qmsj5okuxgrdidzHO7i00UyMJnaYv2c
P9FF/E6SXQooQUKkNKnWbhpeY3c8BDHczc5+yebgZRbJl0o6iuB2H4XZSywR7xFwnm6ttt/XfcQF
XWy4ZeKdicI0Mu0t/dFZ44+rpX4rJBwRX17slNiVnm3jNJSPMwJPdLUfuWM/mVbx5yGAwmhU3URb
0WdVnPfypZoZvSeW/RakAmmVfa0LUEOpTZEwxOwHmu7GLm5+L1VzcGKJRscO7g1aNwKq4FAD7ohV
Ayh+cqZNQYG2DoS6GYYR7HztvwwWO1X6urc0HDd9Y78PPUEwcfNSUEY9dA6eZzPjxE9C8uNiJLNn
lxkSFxN7/DnGlxNraaNL6PVDGqAiGYpn7pGHgHWNRbpz7ZaIT2xWu/byhpVBwhAWo07RU4IO7sYn
66vWOV+0OBtpp6hxjRUK2H+hNH84SuSyzbW3ERGnUQe51u5vhlOD0DFjNmOW2b2kbgcRKkruBtiR
EaG7yf6PPjXBhOqjt8NEsM5mnkwrttDfkrmUd934lqY+k/dGgJa37KMflv6Oz2Sfqv4/Uourc+W3
zwNxjowdmzUaL0gK9RYm514L4gkwn60T2JKiMJgNJSDADB4pFbdMVfpDbMt1psWnOURX9KiUG4V3
aNOsv6I8XeEcVCyNic5cOrjCRGsXKv7CrBfrZgkkCxP/itcOcblRRDuzTP6mkJMgagdwXR2e19YJ
V3KGm5HhQPAnSqISPdjgmV+iq//rBLU2J1596q3gv8kVTzJkAoIPEiPmvBjvndxZu6aGywvaYu7F
R+zxpzrFxZU9/viwfIjbcW0oC+yHbX0oCyWJZ6NlJpsl9/nriG1tLQ7/LLx3bkuTMhyiDIOUii7B
oigFvLoJMnDeVerd2iTeOmO5YRr/OegRglCFH3rwKtqKRg9Hiv9Nj5B8zrA4mAKXXcmMzDANb1+F
hckspjVfrMBAxVQW3aPd8NZn5mKHsJprwsFVsRsY8nkV8ZiSmfJAFbUxa3tlky3jlu2L6wK+kMQf
CZ6CjjkKS5iVZabnGomVtsIfN5nORaDZnFnbJHZggH5KaButs6+C7q+UVbJy2ByUDG25uZ8ybKe8
X6AC1U+KsKU1n+wZRjpZWnORXASqUym+SkqqJAQ4pSSgFXcJtwS9Ag6cFSUxuB8TRkBE4IdC4JKH
8DfJ6hFN2IayaNO2MBIC7yHxrG3r/9caxB3av7UWrwINUeJ9s4NZDt3QgwQgjoX2trAQr+WA+RjG
iOGjNbZHOKaIYtgCdgH5HcSiYYzgNoDFPcKSBz41FaCu3fHc5kCwBDgHniJdchx0hFA57TmsIzb6
1TqOmNJi64xgCzAUU8R5Oso6V4iYguHbJ6OPiuPBphCOPCCz/LKyD779qeAWxanuYnVuUfQpBLJ2
Va9r0W8mbZErIH4Gg3JfcYeazqYv66cGNAFP6zbHy5FW7UOf5CvXrgEAP/MzswtelxjNEX013T8b
uBamx0VGvq2gZWHxefCluY2KNSp36FDgKekSUL2jPzKPXkosUu8dGm8Xy1d2YezDpq1fuAxwxk0G
97u9+y4bDH2vXLT+NmKSeY2ZjWL5Yhb6Hk2ruOYxtYkqAiHDal0xErCPeYT9IHxEzLt4XLkMYJrA
aqZcK8CGoGTW82s1fGnCuwSu9WlGpc5fhzp362QG+abGe+CW7yHUonDhznBqhY23Anu4DagDWHfu
iN5GZ489E2xFm1lbqT6xye2XRG6vNL49fYY4bHB5TOzAQuFdBYqwFDrIjLszEzZUXyiGLB5KBKHk
P0Fqc1dO3iJRIEGpugsSB9kplWTJhjOf6Jxei9aEvul9czvvcv/qTodJniyocg7KVq+DtgUjjtUT
pmZFZnAyXKs8PST1zE6DIUx0aJ0vawaaMueHZO5OzWQyOkFX9RGweHHJXvKPRsfofa3QbaTTa8bb
CSPEw8Jg62MLBVS+1vNVQvfwievO4LYiR/Gqa1Wbq4pdqBg+VfKmi47rZ5Xou4XRw2enTGqlv5tB
bKTmzwQjisdvgRMBGQhJBVIVDoZnThmzXzaXxJD19a5ZrKzkellvliggQJ9CsJiivJVQmVA7tMW/
jMQ+vrBseYYDkGXwpv/rreeIitMBfQaLdcUesu5eg4g2BzBWbSziXmDnnH5dBVPyDyHXA3qthzkf
WGIviIpiJ6Ga16C3bPhF2PVw7oerYrSo8bpHzzdvSruXse9O/didovhvpnloknk9xhCxuIxwupGE
Gz7FCPcM/A24iXd99jx6JBUmLPPdaxjyFNHYoWHgGUdiR2RpKjtGrriZAcC55i2GJ8yrnIm/BLzC
JM4CIrNp1xuNjkLR9tmTv9NDCPFseladOjQGl3vzHOqYNC0YqzErT3DCOfHPRmZ8FaPa6/yFev1S
t4B0mFW38Cminj3qW5b806GFkt8VxAYnFGeOepskEC8kQbvW46YC+Yz0tD2wojrO4fAx6Pwvb8QG
JzQQ2fDiB8Awx9cpJqoM05OBhg0pyWUe/k9HjAPNJB4SDKPIcAIM5v1RjDyM+q+MrQenYQ5lDasp
in7qxtkaUfoXDuVZOACj+Uhogx7Q211MD1Q7cpd5HJ7GhOmHW63Q0zMA+eud4VzF73XzZ8zilKKU
GNHtIhsh1tTcj+jq8ig8TY7ceDV7x/hfZaBHG/DOOvk1lATBxBQqqvmRbXQagOb2jGKcLvk3J9NW
EI4s8y+rbSGOpWuvPais3xuQI1xzETNDhrKtNwXrr+2/KGFOc6T2DiVGlGjSyYKNjQGZH4t/hbko
Nj2K3sjBBnvTRrKxk+cJpJjP9LsesON0f5rFtl14W+3+G92fjOtfcEK48xOjzmeoxzp8ziJzN5YX
KhIuDvbU8t4h2M76jyK/YhYbHeJE10W7rZg78/BfbefiZegtINb2xs0AWCPa+WFOF4jreGIoDs+i
fJjlf3N9N8vHNPuuI7yO/+PovJpaV9Yg+otUNZJG6RXbcsbGJr+ogA3KaZT168/SebtVh7sBI034
uns1bXRmvI5G8LdPOXoDJUGKY2sGsd9mKFUyn/Sikwu1OoYyCH+jep5hOrkeKi42ZNPeEC1bpfVZ
h+Cdx5SVV1iMAxpz9W0nkJ9cD7wXhN0QuzGICLi7mPjc1Uie40EqBnxBl8Drhi/JxQrv+652M+T7
Gq3C3FscPmdO1yuyCPDmwV1EnLS9AUog6g8nbzf85wLo7tonweWfi8ID/hWHI7r1lYRfefxVZIx0
4+rBYk5dJMBZtqV3CmATN9bS7ArVY+o5Y414hRrrUpPHxVdSIex4/KlTYmfg8kIgLnTCtuqzDYCd
iHQrU+9JV8iFUaJ+IppNJju9LDFu3qHamtaEv0jFIUhwDC/hRTxUbbxLXJxkKOmKTPUMGaCEZBPN
3s00fSf5RqeD3plfq0r4oBA2LnMM6fWHhTEt9A99/IsogzHJX2PNdcd9CMqlNg+EYNczvk6yIyxF
vPI9BGea0Jih+U2ORbnXV4Ho/AEPhASdoJEGqBjy6cFbGMK3lh51jaSpuLsRS9FRRTmtJm+djfqR
K0BovdrRWsl0zQwoGrNjdKWKr66wu7S2gaCfz3fHm7hAJh+yp2MX74gxcsE03HwV0S7KX2sTjb9S
BP8U3qOaT8ASP3QgwpV6zs2XrMP9DThBix5T23zIg34/5peqPs7xq8dCFoGlKVyIcimMVE5exN+b
fnxgTlhM3EqeewNWtQGojb8yt5LVyCDJSRjRwSz1lH0GxZO3QO5gApBPbemeV0usUW8/ewV1wDOp
RhHk7mjHTYPz0DaXJv9QmGfmqjnptEmP4b0qk5dcG3xs4mD3ti47HXFdP6lTckrUNEgNsyiztXhH
XAg91/RTK/qnMQLrJU4Q4W01C5XRzTesJQngROOrMuISplUf3Ru4CmaY3ws7P7ck+RyGX7ZI7m53
bQx6jwtwlOSP8AOeA/w/xMZOlXjvXMjJofFUdeqciOfR/GdyCG/qNyVI07rXJnknyMZ4dJNVR9nG
145yYyvRtrq0tlZLKJIrREwhYbq0GVnaqQ8pBORvMdEWrCXyXS95a5LmJ2hin8keXQCZ9zLgDuaC
vwVlAmCfc2TIrIRCC5OUdvFYzfcZk1E/lheNAram1je52xcPAWOyvo/WenwNu7ci+MOM1xrHQtCs
llCjScSsdxqfY/+6B/swi4sp7wwQee2HfVy2G4FLvre1HXB6X+b6VjrTukfkwOtQ0kpyanGoKzd4
mxLNF7PYW0wxy/p3qr9w4GxSwmaNMR1UKlAt3tvw7uSn5bgbYqqbByp4KTHEv6nxgsPLlBK/fBsf
85DrmYL1qnjpZi4q0uPch+UPMsmDhMpQhT8Y4NcoS+QsE8ysTN6H29hjFWMMl5unliYqaf2b5h8o
+nvZ0+yEtaONXhtaSTLMkw5Shk2QIJ7RBZuGPR54QiMU9wf8/47iR6YTqDs7EIiKpUDHjbep010S
G07smJV7M7zP0NAUf7up5gQnXioQVbn4ain1I+niPM3MAU2Glr7uIn7/5in40fZVOICbpk9DXPrx
7HbhnqEjXwF4t7jEuXMemieQ9RzQHhT87C67zTXvpgn9Eoq3g38UB3I6MlEcSB7tdaQSlgKH4Jfz
RZPmbKT7SCOQkxL4cEZCw/Kh0OtnvYzJmLU+oa6Vwn5hi0c6kknUKvcainNKzJNmpOadVz2w+Mts
NOfV5n0TI9IPtWHayU0+S/XRcMMyKlhXbH1153fNtwCixlFoYBQesUdx2AoeOQpU/Rs3m5ZRBE5I
mAITVuAjnjeBzIn/FUI2/5uRjYdyQZKrBjnv4qnwArJppAZrpwKv3foallMGgYfWppqIgOXY3Bjj
rSKglw5T4F6jzSi3dwVBB7LkxAi53ATpVUCw0MW1CRe3doQTKfJTm9sGqHir+ebOqqJrXV3JUG5q
Gr0FNCvhl7xOFf+wXTyH1gVDGpzeBqoUm3k4LE/B0XLxKsBV4uuldqJCwjKOsoJPPEm/5/nFUZvw
viWP5ggTxkj9QtvMjN0hiQ0FztBj0Nzb9NCXG7IXVnGycTVjUgKpfOM2sm6n7Sjyrdk8oRTI/Evn
s4lwtQ98W4nBS+p0cONinRBfKCNeNRxxteE1Kx9Txfmo7dfY5vdJvtS8oiEYX8HMFUTOKKRvY1v4
Xn2YoQvPDFeign4/h3zNQFOvxy/Ih5cV+MjZ5K0MX39FG9iR0hckvJ3HI1FkHuthueowwUY4GWkU
0J3+N4uOQpR+j7g84a7PUqgCpA9AtukuJSDpiPifmLQJhKfaulXlvqVjR8Xwewv51OY5UTLamjhi
Z0DsA7kXOFxGK4drNF11rSNf22IDHc/htE6XuIEgg/PVjt6eCLJvsGHTWhlr3toK+IMGIcDhGTxW
9wxUaKPF+J2ly8buDI+cpx9Miw2e3iqxa0ILufp5qt9xWqFLPtSQU4U1riOTRDbwgwwcuTAJ9pBG
EtT5EFBgn1arYZw/Haprp5y2JlSQIPEusXVOg5f/AUAtLPS5psBYbozqzZzxI3D2DZxjzmTeCPls
x+4x4Y5eSGg4l6K6AGoxKLqh1RI34cGmhsAjn5qQ6kFA3WIdXDN05BE8WSD3QQtYvX3mUAA5Nzsz
4KdhKb0Y1k2GwMlmYHmjDACjen5RdNRfGBi8Rl+F9Xc4a3xAB/wPAqiOGnOKq3CGEUGAwp4MvGTW
2bataE2kwmMUH55sL2PontXN41jESyvKoB5VptGBlWa/EIA+4iDpN/lSGx3lOO803JAr4ALYIgbG
axhXyNSaLLORXLDz4rmtres4gEGqAhpRPHiBDcKO00R457CRtGRb9VZsMcouWr97FGPwQYqbzkgU
lTYzt50ZHywZ7hPcDV5HlyhMGuCLHnV3IsovmPZ44eJD53Rb6Q0cJyXMRnNuL+M88SYpkqeemqD8
29gv+3g+JlZGlCOvaQU0qmLT5dong51daTHhnRYrwGTTHxY6HDSpGhc2qn8rTCJmVU6oC5QL0zQj
2OfLnVIzjoZuHSJj+tImJl8OJdqdKb8csq3Y4zhyMUTL2bAJhIzETbIKyKpxMEpWrDxdR/Krh9Cs
98HaxMpccrclF0S5aGVeESovRum9j2OIZoPtJjNFhBU9gq6rYf+dFyF7mH5c5pQEFazJH7zhh4Hq
q+e630E0tfiKMGi6S8ZrxkeXYu1chR4TZcwGj6QSLlz19G8eBtrOM9rCQtV81p0NHYOYmVfTpTlg
NHG7lI6z1ltORWQNFE4MNORshkCeymYtpPZaw4JHnIlr51xG4gd5dNtwi3VwQBXSAMdS+UMcP9e2
xiZBiIOaE6kzpSH9MgbWPsI1bjrQIXDLJu5FaBANC/dlpOQLTzqZDHyHwH8iQdm0xmFrDh+tXB67
/hqTWJAVL+wSD9J7wWKHfb4d6/sY4MonKuWgoWj/Inq0NTvbMWT/apWA3AmmDKeoewOTZzDea7eu
a8IsTNaOzZPpDrTCOe17EDh+Dy8OU7SB+Ig1FwajQxuEmSQYoqdrbzk3A85+lFtnLeNezLw7yl6I
WuyHFFKE1nNSxDJrjo9cqdaxao6G9Sxga+DypEGBigUcLzEXeBJ6nERMhCguXN5nWpf7TEbbcqpe
LaJ5GVviuIjqjdwD5iGqxlAdCGbC9a9pnM1QkTTKAjrDItywxjpf0rDeyHTnTpMSJ8FubYTxLqXU
hashJ5bh1PHSljUzG3uj8ddwDWczNa99e2vDF2gCHqlkroVBcbHG4xRfjeasgEln4KVKJpVUFU02
FH5EWyRWHzbDtsZmnuLP0Rk0jjnBEg8OPX7mBLatDUnaYrjVy68KGkb9quOKC+xmg9NnUw/Zeeaw
mGnfC/fRxWGihmPCBByB/cHIweDjYGyKYTtR9cL9/1ipr0FrN3bwZTcsCwR14bjNMYfDJACOvNMZ
w9AcwWUIF0UHiS/CzZBb0+fM8FjSodktQQ+SV0XJu6r8WKXU2wAZbZe50WLpJ4zVtISIIm4/DHIL
zdcD7wZuiWd3jt4y0V5yUkPLG13M5BUXBJBb7HkS90p0zwWhaQs1OHeGHXb1ozv9q2CA9/UfdvkH
G2LtXMF5qakrRQtuSESnHZQjLK96xTIkxg2NMau44KUxdjpu+9pwnipvCazM1VXW26n9nuK3eiDh
3bqPWkyw8eLyqMWNjW1bnsbuM40vEfxrDJkPidVsvLDlm42+bve7PBHAkNu1RbzPRAABJEPgoFt1
lvcaNksjnixMPmUOlLY7/FMmvc9j2QD9DcOjlNU2bM3fIclwSIpT4sSvTUWjaEY8MQ1Y22qjm9fd
mG9HQzJjrnU4Fxwcy4njEmspc7ThAHrj3lb2ucLdEDHUSsCve122k2Py58DGZCF3blkwXl1oc2HQ
GquIqISGzQiPszhHtU4609RYA8RGkCqPmMuKrEQ36jezBVstmijHXvIU5sm0KmLS2pcHgYWZEEef
OK4FuIvsCC6Sk1Mcb1GYOG2nxSHVEHwNrLAPkDYgLWfdmYiutbJT0ROWgoQlRQU7mLYKb5SHftla
XQM/flpp/0J92Mm2pek+3QBAcjFnIMPEdfRGmPG7CuSCA/m0jcXGNztvGUTOVa+7ASVYUEIsVEpA
bQHrn0E8l2Ywham0dRlaT6QodlahPmsLYqY58TVZ+GyPGIny4K8Kh4PqLNzXrLkDrT5xOO0akO9d
Yb5aeXipIzKcgf3dmi2ptPIlLfsvsHnjvmsDWm5FfSmrL42hbmkN/MkxN5IZtXn7GZyVsOIH41Kk
tJbpAJLD6XGe8nuJ0cfK6G+vDN+polUzjreQPz4hxnWQcIgULoDeauHf63jadDPZogT5UVv5lWTP
zPQnw206ojxM8LMI50FWF59GBn2gkUc1UiGQRMOtYiCFCSi8WLb5HGvxUYc1ZIbFua+rZeyHyAaL
QjBWLwPSOolxbTub5Ie2QbQ7aGH519Kn4LnhVvCiJ7goGdszzosClHEeZW3V4T5HogMo6eTUdtcE
Ke2a2Lib/85291WB/YzTgQq2YK6AusNkrpGUujb+ECakacUK7SXXuvMQNbN53Fh6BpXAGp7qHrO/
aCkwyhOz3mtG5+fphDTZlW+Rye6WKL8k0boqxRKesqDhVsuBPmu7D6xpGP8wsG5hlp3qwSMvm34H
Gsj7CI/XnFLEaqrZOWcx1y9ZNdtQo7JAC+R1CgDnBkv5Ed2F/jzBdXFMahLL+tL0+si1zZj4V/F8
NhEH8drW1wRtyaJDXpo0jVugZErMc5e0p0Lln5OM9mTn0WGGdw8xMQibtyylRV3DFEiu6WDlSY8+
4LE2aVvl0PgZhCTlO9f8sy3zEpvqiidBvvEP3JyMNWDIq5s+AvWKiGwybwUvbOZ6Rg8CQee+TjeF
0Re7XlffdECesyr/Z0TV0QiNs6lPcp15erp1cW4mbf5GPubQOs4ytVu2/f4P+5sf2saHPWpYD+xT
2aLUjFXgk9n3ic6tZzRX27WOY6UfRwWnWCsf89n6E73z1PTBoTHqD9fg9KtFjQEAnmvWMGhvrB1b
Vw0ApqJDAJdcivxVuQ0PAGTB2YkfRRx/mfnEkNRe69ReaIm977NmmwkmfU6AbdJK3qeeTzArJM52
1wRBGdb/0KhJDS+qi35VeqcenTo+e529dYTxCVgkJ4aUfOJBOoxhtdakvkCfH/qAgE344vZUanqY
ROsy2eL7WTd9uosBO3slpn/qUct6+sBVtc6D4NUwl7oE90DNJklqybQgCZATcuYygdLWUWScKOC7
g480Vrby1nlFQ03HSgjg94pv8EzTJHoL57y+ArSQlPMu87i/lTrUeQ4LZpIeGy8bwMXnt7FpHydI
6Jq9BNkKqLxe0/jliGeOXFTOEiz+nJZcRYVUSKaBoJsmqDTQYW8DVcRda7MiVzZ4/RA8czbdphFs
TBcfqyq5x2VynqLm4PTOMtWFuWKj7jiT9xhF8gWEAv3nnX7Po/6xE9DUpdyUMtp1js3po1rpXnxW
gqKiIRRoITCxOJLGn5ajsBax9cUJo0ezwi9YTzpehZSoy6w/tkN1zoI4WxMnBLXkmRz5DTdeYw2l
AMSU02F2tH9a5yrQDO118Bx+DAP+GuGppI/5HMr6JGPuusZME0hPSB/38V1Zw6s50D9RQjdeYQP8
Ijd3hht4tpN2aQntvqWO1Jo182tq1+8F8nUZ0YMBYOQpljEWGX3dVij2mWEfO6/UNzqrKsQ3jPGj
m2CRTNIfYdENYpnDJqzIaaUiP2tthz8SVQtXAWEJWVjGBjgc14H6fcBDxkQboU6bfsLKOcT0L+xi
e1Lou2bqD9nSi8ptIinsF1yr9UYxD8DBkzLsFl/AZqkxsML2BXd/v8Izzu9Bametl+hUU0cTVqlI
lWnae5QrVqBpPlUNZlNesYcCFt2K/B2rihmpLe/CS1xxbtIZOSBrpJdRjtd65OxVWnjNbbPfCxWR
GtN2LHx711VPc0DlnIusC9hpKc7h49rbKRGhFJPjxsqIaytCiH4HEYQdoD2qiWZwc1zr+MhX9mQd
lJaGm2ZOxJrQ01I4E97GwImpZuqYgSI9mdgyNjgtIfjwrlm2ws7rUdvSts9R7HAmd+AScDlLwgHQ
gWXdDDqSLY3rWIP8/NDm4bYdkMNJtXCQtDl+hXyPKGQWqgdMg2nLNR/EgDgel8OLNeCB5ju+Wwql
DrPENhA0WkXdNCEfNeKchDmNVomQ99mMKDda5lYMjIIrnmxOMPGv4o6YuiZI5OrMPkB7eQyS0Jwb
mATAAgu+m5EUmV96WrFgCd+TuWn5BYs3N0ISiyXF0J4x51s7GInQhh5crME2HnrRv8pyZufvqWMI
e/RZzvZDBpZOnIIu37l656Crc4UNLJiNCHcJ8ePSvcRjseToh+oW9tpWxgPQp3n4p8fG1xyBLMnn
hPWED0YfxvvIwtXUTgiLg23VqJJzhSXkFdQOy/ng8CDKmf9GGUKI7R3bd/JiCfNlhIyBRIdv0NLz
vzEB1qJDhOOlQqsLNeQBb6i7FTsFF/CaY4LqaaIukT4E29GD1efUpusfyqPQxsnhQY7KffPc9qUo
ncQni3JqyxyowZS/kUI4znLY6lbx7Ohqm2XBc2pPz7KYH8O+vPXklSTcWci2H2DmLrVl+VpI37U+
ILA7mrupbVClQU1W03GfwibYtUXpFyK6T3LhpKR4IxP3UZFyzj3OVPDF/WFULEfseTX3PKIGf9BT
tRWm/ktFu3fQszUPc7rrbB2nzcBcP3X3kG2PhQ4oA/GZzSVL/KhedJIlujyGmkPO32PUR6ntxIfv
pTST9UvCpDMfsZBePW34UVFeMHGwLqJ0MJRye4QCkv5QKspllbFD3elHB+CXSzIDgPHM0Czwxw5+
seRyYrLukGT/i9lpyJTk3+SarkkQfJgDxYVuk7AIO7+Nqy7gRV/An3Mskyc7IBMbF4w2w+qSprBG
evc6TjR1gaynidDAc8+zR1IG+4EOiHKMFYN4Q7L+5SY2hGog+BCiWgYC/6mr8co3TcWEMt2S7+f8
kvT4o/IItSPjBmhO3g5ld29N0Vll/U13LRJenMyRIVZ5RJ8PjrynWqZHWWb5TmZUf9r9dMarW9Bp
Ku6wELa20e+B+V+Lefqpi+mdIzOfDBYiVPghoMUiB9ZZTCtTj7RjxXLD+dTShqsgM/wOrze8d8CB
d2ppB/BqpJM4nkuO05Qr+6MO8xpqc34y9fQ+5WbyWMSpWpUdQlHrQsOKQDKDibxMXSc3NmMUlh3u
fKNgsqN57DizRrCS4u5t0IiXWORfFkksssQN1/1K/GJzRyGw2n3ZDIztRrWzLKu899Qyk/kjCV0l
dDB2fdYy+xO0fTaV2nuV+z5EAkRZhvcWFuvOrrkKMclcNTXaZqd796QhkRRjNHlIs/FUz8OS9M/w
nHofXuSwz9j+KPHPZA1woHlZm+kdRxZy3wzTuc7LoqXp/5hDXSt3gogSebTCq4HvEPc3UvPHRBtu
QSGOgbQeGdN/hqN44VDHykbwqzNQ9Gb4cQE58odqYhI5zdb33FLAAYX1DAPkH0ndV1VwBMkpkhqU
/ga8BB0lpPTDDZq/ImMy9gAOMoLalMrD1PffkeNaGzapbofJeT1QSslbOtJ61U0bDSJXH3YOiy2y
GPtC8xDqhAUao2WGPpg4Rah8SNZaW8Euk/WpqItj7AGBsJiWcrqFs1FM8jPndrZpoNQw40+4wHCt
quuZJIaNk7Z3p88gp/aT/05Wj+Ya19oqD3cbBMYPdpv3hN8cBMwLhIRHCUVPM4xhNxZstYDx/SFh
HBnxCnUTu/vogh0oXvQ5paINrl5eOY+2xeUY9xcXyOcg6FhiaWKJ1TMYDIJpBlOfULt23PMSozuL
zP3UYQQgCQHph660loF+MwvxVJmSdoqp2gScvBEs1dVO6aMZxO88hUwZBA5dqDc6st8cUr+X2nun
kagk00vG+J2TL8OXZJ4ujiPvQ7eUFmjBL5MxZv/kG+3W/nTbYcNnsE1dIDvSvbIEPMSFQWyw1kMf
5kp7wkn9NNaIeSNeiQ0zaUqvVKwdu5bRhucSXa0ZIPmtgTULmbDa5vP8nPL2ZR6+hy4hKBja04X5
lQXkDDJWqjAhmTk2J9sU7YPQqmkLmZv8gRe8JRrMlMLDx9HyPAS2TerDyLY2HbULZ4YtbK9Ste01
ePGzPn+5g3OU7s2KODoXsf3Zg/deu7wuOwntkIPUsvBVYAkFOh9kd1q6gCuEySEgmMgRi5EbAWd0
N8HOEmWzdgD1BzQFdnNGGG50gI1FESljUvbi2MraeW4jNeL8Yrnt8dFwBq0Ek8wcc75heqtRYFHR
hqU4TCGsEP/myVqUUO+nsMxgpeE9NCp5Ikr4rnSRY8RWv+jbBNrI9JcpZrY4POY8DKvIZKLbdET3
DVAmJu83wdFkpYVcSIPM/kipo16BLd1H8EKpOONDszBE8ZpT1BGHlm9gZ+JjrFYcYrAY4A5ZYwm2
Nq1KzUOLyzcTzT87if4JmS18+rsK6fvma32pOj9hvqJiCtWapbKhHzaTzuKbmnd9xk47VME/I+Mg
q2ULJc0Ntu6IIwDsLIk6DceBGy8CsSQtEg1Ln1Aj8RPjKJPsx609Y3LTgC6NdBSiXy8wpYVfU/n0
OeMZLBZKlTHeZo9KpNF6TiagJkbAW5hAsYNPBjO12MXSvEYq3lSDcSu66gev8gFCLF6xqvhsGjEt
j99folBMIppfqOSbU29X9BSLRq5e7KomfR3L+eDV7Vtojr9dx5udWt4dkP8lHxpqjuIIK4uaV1b/
PxyRI15Tl890QnB/bH0LhXWMUVtJKECCcUsftfKvoZOZn5F7MsVEMUdZQese1PodEWPUaPbhTTBU
PwW7/SpGyb/l+XiKM6eA40UzDziFH1Dcz+Qb/8DffHdDE9BwZ+5rYcOS9mhqSaqzN5S7KCl8LuNc
Q1vrsRAOlAmvrc61FainKBJnMFiXPFLQPEO1Z5dam7FieMa/TXzo3ra4d6c4XgD5P7GhBZvSNfcO
9mf0DMET7zb/PK6d04hh0e5Q+YuRCzutYKqlTROf3JJLenPCczcYR8Y4HNAFv0NAfzhM/2qXDfaC
G/GOjDqNvRvQUz11ioLGNLdOGGRZ/R3vloBAIPnMGjSSTmoAKz1qdlFvTQs7p6nrr65TP03pxBic
onAYdTwaM3ocZUvyR5PeDVy63/byALqDuTiust2SXZoZbft5gDzoYWWUJYTBOGUiYsBHA5Bl5C2F
VvrbpMxPt8cSldXWxdW0j0qrdYaaVeuniBgPcVJ+wZCPUTNSzJyEUcPhpo3pqxNND3Xl7k0O1TNp
XlJ+wT0J6+fYmreW6L5iaXxNlEGgHlvM8+VPMkY3zD83+ireqqI/grmgCToSKzcFHpnQtTvNm5Zw
Wco/GwmcPbO19fJ4XVcc87OeSJDq41tnGcQUC+Ah1qYR9bEYp60ToDoY/cSUnHhiE5j01qqvto9A
rYXcjeYBDQ80VZfMr+5oHAJ9xMASG+8zdLbcDDZR7m3TeH5NgvTmRHRbFd+uhuHYco5zmlwmxpiD
QwdPB691tO8huEdIWLTvOWyO9C9mM/Zfb9vwhgZV+yk6XkSDGjqNwyTiIEYZuqQqtkiE5mRykBax
JIUtgv2PGL6IZ3HkbPdaQ2YUXC4BlAObBx2YJc323bnMp0syGUxRq7c5Ziyes/0gsNdlvqvMhnLy
7tN1k5M3p7eKmqrAsQ5WLDYtvelZWhw7agg4aOwzSjpUbbylqLANxUSCaTBVtM1vPP+mMLRR0p48
xrpVQncZVb/TIkinGf1oaGfbytX9suDaZrj2rdPxCBjUX05adAnm8C0qu13OEl3n9AM3hFsr85D0
HPIFfADXFH5d/unlVwmytAzT85Di/2rqhDeQJ3VTls7Zcww/6fSfaRp9h7Ob63C/rXVF92dA5w03
2Cb761y5K6OUcdYy4n/lpvHQVvKWYcoq0Sfi+cljcBLU9PjygBJruNZN59tuvyvbcdOUNnndCTOp
XNWD8TKV47rK+2ytdeQ2lrpxs32hjO0tjqeLHnsvZRifAyzeLL+PHlXcSL6QajT4IcnBjasNFTb3
IPKAHizkDdZkatMyOgyqltJRq9MvnZrGXZJzHzNHtsQUTq1h+XqP/EWPxKNmoNYIarXHaP7OKZIz
MKKAYcKcqSK1CuL6mzX2cfYYTzQjn4PjTH9JNv5akZOB99LAICU0YNcxRvscDlII7/rcoiHsTYKI
ZCUy7+h4IALqsXxijOz5ad+fNcv9nKtcrcj+3Nyc9LGB7zDIyqepxG8fUiHKYVKybyKpaCZUDQUh
3AlBZ87N/M7j8NVBG6CtwedmhT98IvQIOJL+nUTChRWJj+jgj3mysRM8Y9DNz1RwxWtNgVeoGKQ5
UXfhyvDQiergYeqzEI86Oz8mhNLdIN/DTz6aJZ1voKaMDvSFCcWWWgwCOQUNK4lVrSHRYwsm3BHD
Jn+oo/AduDLbqrANhuUaXylR5GUKqwhfNlNqAWWCYUNA78QEtd2jZKPVa1ItIPdSAtnPyyo8M718
MGz4k3Li8DKZLo6q8cXgrKN0rJRzfuACcFnmZYlDzGz0HDJCjc+Z4tBoEIkQv1oT/1dSg8+mTkqs
k5ExXtrw/+Ag1q5lVoHKhMGPgSkQlA7ryjinI9cnxbylNqmOyjBlauzkhDiso1qiyoUICBJx98QL
2MenytCP4TzwCVPXPBZ7m1vHqM0nQy0N6fJFn+yXwDaOWYNdYPbQUedSrbENoGOZ/bZPKZPFUYCQ
adW0wdllvzNb9UcsF3xhgSehFuyGhg/P7dTX/WNuQYDoqIWY1RKnQN+KbeOiWucezYhBQT3vETJ2
I9hv5oU+IxPqJMxjn8zFxrU9NCYj/4V3sepsxMVkehX4OVotCtcSh0ysgN/jN0JZXTkB2P549sH7
neeguTo0/Tpy/kKU2ulu+QrnuyNVrPbGkDy3bvsLzgrPtwgoKcfJyuPEDo5t0T7SLLVpRfedjRzB
Mcfd0xnA8Gj+DVH04eE0t3Nry/mO6vlU5WsxeUfPoQs96A+NCVyytJ+VQBHq+nfdhnYhG+MlnMeT
acaQkZz90iTWOp16aGigwCmon5tCufwYi5/MpAkwrrWLcDus9mH5EaTmT9hEi2a79BhWzo2JT7Bq
9GZLCI8LRwrH1ZyvpihuoNu+y5Jfq2aksrF77DNcIe6eUz61TZr7Q2HfemAIaARFeAnp+DFNlmMn
hsBGgkLKmGwdxU/opcX3pLJfzePnTzxi8GB6iQwuMmKZNOvCjrZpM21QYEBppXeL4YmWYX0dcR8O
OSGEv2a5DUlPvVvIrXY0HUVe39uG0yB34CcJgawFHW0YGrTwlAxXOu3qpPfJMxwau37E53wvJHaU
iKspPhakgnlDcRZzk2pbwZDgbIzNMs8LBJ9snQICHDmFrzoFEzcyVw4yVNLXhyZilSOdthuj8uCU
862S+nui92fJF40eMm4tP2r+lqXtIawGT0maXyIiNfMwfM4j9UudVXDxlJPEJOA9cVf9GDLpixZ/
4aQwHXSo84kh72KJBFrNW6fsTdaQG6cqEecFgS8z5eBrHGPDxNbINDgK5SPC7qsRllfTtd6phoOI
Rrf6yBQQy3QajFso0T/Z4B1AA1z1MCJwV580I3uZE455gXYrcc06E8LCmB8YOu9sa7j2RX8LLLWD
LnowaZ2pQlYOPDdjS1WGFub7aRj2CQMrrzPYJ+gfHIy7JQvMHh3DhPbQVZJqlOigRfgmhLo10DuK
XPuiGeqjYugg6BKwgUUiWwfL/o/aaKUfHFruVZ9d9SG8pwO8kU7m17Yo1lFarmpch0kpflsP+qzV
mJC3sJxipYTXyNagMzXDqWzTgDdRFcxMCw9JCwnXST8I9hDQ7FveJowEMNLKZNgqHpx8tk+h7pyj
YLqaNtkqy/kLM++nQ+pAbree7B69iGoGifEklZy2yAR6gt44AIwlxGjQR49iCE+IgEvz9T+tGp90
TK+UjRznjp9gHsJ1iVOuDselunETpQQTqE/EwR3BhK2CU8b3lGGAtjc+gbTe1kTjC5fBSB9s53S8
ywABoW+q/dA6566QZ9CNXwn6m8c9uzTjo2Y2p7TytKXkBkvJcLL/4+g8miNV1iD6i4iAoiiKbXsn
taSW3xCSRsJ7z6+/h7t4izcTIc3thjL5ZZ4MwoPbg0DV5d5PjGfb5JEJ6L+NSH8BLFkNaI2rhE0q
4BqDaZ9uoTimMr3YOq0BCG2eehjx/jO+Z2dvBZCQkgUJZlWzoq0xPI7YBvwqAhDL5oy9Sp+IIUYo
Ftnr7DJR9zw6VLDyGyxBWA62rp8g3kCjqmRnMdCg4qA35jfGp+epQIqKB6Zg46Uc7N2UTm+jKd/0
GD+g6mzCaLhM9bA1czBdNCnS14ZTGGSYO0Xc3LnwYayF26pp5QONltAlwPxGvjrtoitE+Is8QJ7b
InVAbPZIQZsik9EVIli5YBuhyMdO9AG6oNhMeqqveCwCmp4wLtgCP6TC+3524RasTWzbDzOsjwsS
xRL2GuMPvLX6RxQYyWfW7V/a8QSjZEHOJVW93gRDPH1oRf5LdJrFo3SXKG5mN9A15tbezpIF3imJ
8LugVy55op0T8DF1HUzXfAtk6FMkXwtNAG4CLxBgoCoBjuCm4i0IHItoQj/dVM70nopy5SBrE6XB
3jvBC+RkP3N78siwcT9vbKSf2lhD21tXyfhK7mJX4RsNCdebbXvV0aNFX3enzKuJfXS2y6PpEXsc
3tOC0UO3QH8x/MilIQkyOH82+nB+hmrlRcxj8H2DoWAH8lcDEMvFic3VDcuY13xwocGSLQ/Eipn3
i91c8cK2KBAYMLJMgSPOVl5vrroMmc+zNzQZXnP6xJVJyWCZvRpBfCZSd5Jpdux9EMq8w50xcO5y
zrEaP7MBeFQjH3resMB9KXVwiirGdgPrJYRZagJ3U/vXJPM2Bw3B/IxZBG2IqFKtT3V1/80afnA4
xjbsk2nz6eBbSL1X+JU7E8qL69gvWLI2jdf+ztZ0KWX2GJTk8eZoS5/WjRa6zSKWkfg/OF2H8h/c
VcNfaUaHxmoBiYxrq77DvrJ2ZgolCqrRC4/TJIPyFeaw80ShMibNlfYH+nwgSZdqreMb9BKUPhpG
y2JrRwTrHO+CF3PNwAmr2ZjcCSN7carGOfk9G4phuvGZGPcujqf3BKDtS59SzlqW5mJwITpIbAEF
mcBwO013opjvpF2d4wiswICplefRjm+lwh5sp28SO8A5bpKYBtEwu8MX1e390DR5egKueowrMJON
zaPGaYfQnn4PUfrrASICwTMygBYc+Algr4aRljUYFsYtrrr+e+6zkPF8fx7y6DgrOZ3rRHRbPJtX
rvG8rctHokI7BqxbP9dhNXzpovkSTf8jRvdW16Bnw45ZxxQQYcMiqwb5i8xJoKsHmWCZNMopbrlW
QdjZddv0uQrSai96aFQhBRRLJk77/Y0RytF1KFmrdYvzUmvV33uGFz7jBjE+9TCok9llr5XtJO/a
wFHC1lucw5RKpTkXgFSFAoDIom+bcbXJwlKd2rb4oc7qSRglXhPtpMc4GtULM+1fmNz/UjP1AHjG
UC49nyZkWs6agvA/San8hBI8nGuO4ccyy3PI6eSDGP6oT2PoEyTVAA74vNCF2SZjzPDk/ctpBD1d
OiOypg/EHh/DdxHR/A5X4My+Wa4h6P1BFFdv3CP46WmhL52ef9Jo/IsK8sq6fMltiqlYHrCnjZxn
eRX3Bta9QzZ2xsdchc5BRVVDlVbS3umqGR7r0KMUuRPRuqjR7GPB1lgUE96ywPuBnkdILHK5i3Co
mJCzqRhIFRjCQpIMUqZTP+S6aa82UOZ1VnC9CwuwP2U/Rnf0ukT7QMEOksmpKmY0h2oBjKncmr4y
nf+apeVck66uL7E3PA62tLEfJNmftgdWq9GqGRjaOPernpmcHRCWUBZ2zjnmyXccLChzFSwxC3w4
RWXhzhjok4RwjDxVFGfF18Z2yLSsmFkx3AKkDSCmZkf/V8eozGNWasXVDju3IBVuNS/MWdSW+kXA
/1WNWOx5WUhsM5DXuZKaWLZ3tHyr3OYQNJ/iVnRH16O8DZH3FsWSrokAlAJ/xxtZhS/NPHx0HmGc
1hfWg2MSEZSgQDiO9t029pqO/JnsznWcAfawmmy6C4AS78IpPBOmxpECWwKsezff6VK2G2yyX67h
pPeTawLFDc34RXtOxOPVxtTQibdq4Yd3cz2913Naw9djuQRTgDfJn6mDJIbEAdKf76wGF1lqcnWf
bAyqo8cDVIZAux3/bDeZgJyfkuft7GcYvow5KwnVLaNkWwVz89XmMUeOCWVhcn37Wc+kwSBuzgiM
3lPYLsMeDz6nSUfU0ZqZ7MiRS51lTO4a39GyZBKXqJB/aoE1hSJ7AARgUvchga1NnVNRq4bGIrAB
PL+2hpuJn4SuS921/3wXNwzkoHyJQNeE+kX1HHA0PORGWG6pdfwGrO5RdlJB+0k4/3Zu5W5DkUUr
ss4TYh2XRhVUeDrwTe7b0s7uykmHO201Dn644jOAOwu7XlOxNPcsyWHGEd2r+6uqEAlnp4m2ZpIG
Nw/S4tYaacSMDNyymraCFV/tJlGOt6rN9kO1+dXLEfByQS4eSEl3cMVgQ8WU6mylVrZPLFxxvivI
4Fcaa04UwzOvmEJEI0DVPnE+WxnYh7iZq/dszju8yvWHq+QONse5z1LmXwlvpuVd+qH6MGzk/jRg
JlgYpI8TWFBHbdED2Zg4UXpogyvEtauRx4y0vOLPnaGGD0DLVoyfrXtVds8t9qJDWsZH/Ftcjwij
AxWDL6KD7mmYcRQjRP3iOXwvq/rdNvQzV9UbAwOxKtB2MMeDg+on+sPNRAHsJPE02AsIuAvqH4ib
GTJfBIGvW5gG9TRvUsGZtMlHWkN70INQ/aqdBGSCNGHYO8nPA1vEjbejl9HUZHbrkPBJn+pTL1MK
E5fjM47yVZHV0UXixF5xFXS+hW9D0pkamAEzHT9QssQWGxWDVKtl/DC+8SndlTZW0l7gs/cySWio
yHCCysb7pwyqd31r2RQ1mvw8OdXJa2fcKkkcnZQ1fbJs+Cuz4l8Htc54b9iTCbTna3sMCXeVxZry
oxuTkNcKBMha82wDH5g+uAAy/M2nj9Yo1DaYkFUiZKhTEHL/EDa33mxpKkxRqT30lrUcoW1MEY21
JhTb7ZzrRzRNcxdQs8ETKZld1vaxcO1sa4xsPKhUCjeYxSm7oMcoxEpAgRFZFK1f+2iYD7aUR85g
PCXtdI/VoiSrDK2ybGYmeAUY86Z7wP10iTie73G8d4c2xv+pVVDzVEhj52ec5mi+4CwaDxkQbU5K
nhlZO9YM50LR+rBrG08DGZgDecwLv7gkQS/2xdi51GCkWAvKcgLtjSnnmEaEd2NT4PQz+At3dBmx
DaF67Qj2kxF1vANK20hnmWI85sGAwn7lFjvXIYRWFxmhEpwVu95z/JM7F/M2MGNGxJZ5drVHhac3
BmR1QqwDuNmtRTf+dobFTx4kP1bKxIw1qt9adWbvHN1MezjOfOV0hMPkt7G5ks7g2Yi65slwCB4K
hJ3UHR8UeRUIPjkDuC4DE5aYUt6n2nZ+Syerjnhf2zWJFYJayZxtuLaShxgHiWfJS49zOUVPlj//
K7uYWCFu0eehn8NHZVZsTPVy1Qo732S1wCUMATLaV9y0OPWTqqgMk3O6R8eWGymMNe7Qv8uRVt+i
yunoCDrnz5btjyXicB83PrwaylxWNCnD9YS9xuXG0gxf4/Rse9BW0pz/G0c4mWi7qreTTlDsRDKE
p6ShnVVVmdyV0L5WMS0vWyIV0YsqG9CMsUOozvJew9CmvArog+AatxiDptTfGwmIfHjj1GKwktBs
tjMzWLgRuwWXx/it6QpY5kVPpC/H20lo9KOvTDrADdd56YVmCu2ZKMJc+lbaLSNOaGCuOqCBs199
UfPGzbBqiTyoAN8/hPKtquxiA5CTerW+6E7W4H2o0u+/7BJsuxbqn8MomfIP52YG+n0C37TiBPeC
PdkBYgZx0x4TthQM5HeUwCKh0SW0Gjuy1Uy17QPpNuPaBtWvtVCfM0fHR37XYxdEj7RCMrmRTP0E
Mfob19Bmp9LwQCPdt9bIaX0PHCO2LUCEaciLQm446K30L8qC8Shz/+Yg2QIrYmggAc/TiTUNN1o+
gd8Cbzpm/kieWwNSKOGH4/AV933TvuemBUWsB+iTg67gIflW0cCUiQssTj4JY54OjQ027lc9j1BV
o2rAW2FjTh2Z5FP1VkONEMt6Fgcvk6dPSGoDlrC4PNQZjWuFx8LgFup+ZIPPcjIq00iMoairkNUY
CwU2G0bdabebkuAx8dwfn2JSfAgz9OLEZyWtLPJZSu8KmVcHlPRiy0UddKmkVq3t/SdHWz5CCE2I
Y+3m7GgDVTtiGt5bq3mgVtVB0ZP6OM40GCUZiayKVOCmdgnipXaJ3XjkLFho39jmzgjs0W5q90NH
M1JtlgQXEMG8s4DnXgunbuk+0i/zUMnVNNZgZfOcVzPI6/dkgFzO2Hs8lXxzHwKH0syQlY3PD5jQ
twUnTLMrilvhwDqhiBJH0xicAfNJ1qScwXztY6u0/TOU1ZPD1P1txpoNxKHh+uP8I+5GRXlr3rNg
UO4hyaqlWCIb9lVOUyiddAhP3rPpc2VMAd4f4ctCNghpwgQym59CGX2bdIM/jjOZY1F3Nwzb0I46
EzXMzp6TvuTsIQZYPoNvMuQIo0/bHvwdggQDpyWmm5SpRx4ToEqiwvTVRYijnmvYTNZwxwXw2/IZ
oEfsekB1Fo2gH0nhlKN/yvK0IB2lrnGa/Eibo407Voh6ccjgqAlqgas7RBUoypLbtcnWZUApW4vY
cX9ghHzW2sJROT0h+9UHaafjhtIGuLIsc/fV0HxXafiRdVPwGOYtrTdWd5fF7U/siOc8Cv/MOqf2
B9qbT3xn7bUdSZ/on9WqW5uaj2ZWUGDUZ/ccvBfHOV8Yg6lrhrnliNbLI2aqHYNyBkJZ5VF8XDon
FagfNp5gT1wcixyHsY3vwY1o0vG1Q0n3wvlBuNYd4H2C0wM8jMJ5LXv3PXfB3kwpIOXBvVPugJsa
2/OqnXBn165Lo4Dhw3Lz0/wrCQnwhgwqorpSv6KXw5H/yVU4jZRis5GAMliqnJxYPBpB2u/zKa9h
kJkE7Z2MIiEzWm63TF1QXOry4Fst6O90LPITJAZ1NKDuH6a5pGzXmBOSqz52bqKSyX7CZx4jU61b
IwfVIQQhZ2tEm7EIN8jSG09WMX4UhfpEs/iLBPWNC55FiNC49pxsnXaBucaYHdjWxPZ/qzRtpHvD
wdnhpExYgljlJJPJH5l9955kRDeJeA2T96gnfc+H5W8Y7S/GQe+fVzSn/4G4kVU8KWraGE0CEeij
5gsjSrge65b+xbp/LBL3n5tT/yHsgITYVFUPhlkzDxUoK2np3Iyl2jOqHSziFNMdcWhbT3zLXGSE
Ex5oLTqEsPrXPa0bGO9jfOHC7NZTIeZdPo7jLcCVw5hdRmvM5igb2niU2jN33dgUlEPxHhRp9YUN
qXiJ5hwvN34XFBuaQkXQwyHVXnWMsPFWK8jG0auZdBq+sSFPBJWtLy+Bm+Pogq1du9NLP2BqWln0
JG4C1YxPPrmQlZExmeCuynzTBKclpWJ5GheOrlCAUZUyusOYUkOGXGvfMHCIrUMGa7MwADcGQGYy
GVhLYLwxDfRZXCIjw2IYTpXzgLr9SHprxHFOdtsLcWfnzMdWdWGK3xm/1308NCR/4OQylatsaICy
lwmfQ+kbQMXpHvJsw4A/grD3MwXN3ukc58uwypG3uXmoW3IwqJkNMx+1dKmxyjUab4gXFxGrSpfP
7FNOg3DMg8bfgxfK3emWcBklkolDNsTCT4Vd3t+qeiYjWOUYNOuA70Mmon8MaBhi4pjehTWVfeYU
mDe8oRRlBAbsmqkgTDrGxpPqqHKOraykvImJZTqHLVtJX+2YHzPP6FwCbNQJrBn1Pzf0L2xtoSAU
2dx3ZAvz34hA/cEUrvdoGMa26HsWlgo7i8c8osF6hn3Qu05ecsjt5ixN97XNW2CBDX5cIWe9j00I
BDAb+eQisAmNAw+H+ze35bpINsPCYc+We3emsEfUzgjtx6mODbUFvKZUqsby0tmdv0dpt/bY3e65
4mdPEbf3zZABocz86WV0dYUJkI4W3t6N7SfqMCiRnYRelhsi2ESVCqRcBwTsSnvqn6soeemLRSS3
MPtUHhb7RA9nlzQE9QKYyCo3Dhhfg+10hPylFFRdYGPTiEIhEWxm685pTH9fVlI+o4/yfkq5m22c
gwUZ1RPZpPkxiroPQ0RvuUHWQpMuQadnUUD9MR4o1B13mURWSJG+VhlQfYauApaz6GiKDQiHCIfd
bqjCeRM0laAtidQQ4ZgYfHvwZygaLWzXcC+8/vQVhHAd3dh710jMDFnoX0Ee0XcNlGBiifyGwp7f
Yp/5Ed8iLrYp6C4pMxBEkfzfWOonX9q3roxNZKYsJbkeG2cnCJA5RGvg3PYiPD9ueZ5E+zVYjsJH
BBydD7aDKBx+pxXB+zpof8IqKTeNP9KDykztoVNVcbG1txAmZH4ObdUczMQEY+pgSEkMq2UgYgPP
Mhh/93PS7buqkg5qp2Oeh9bMdlpkFAY7+bQrjal6bshjbhtUinWec40sO/C7MZa+yJ4AInktWfoS
i4bRZdQyjUN2lml7pICkjvEfRfZFCBd0QyileCz7zgIlUyAVqoQDMAnN7sO36vbRyVWxVHB428qG
hpEHRc/cPEgPZqHcd2k4pGlEbV6L1GhO+G7zw5g07TEHTUS8b9DrjCMtbgZ8a13keNc6zDSUx8K9
xbHRPbumzI4+Tah7piPB1q6UpkM0DV84QHZ7dmOOKrjmTZwKbde+TzZsugTXJCwRn3LfscGjIJti
7xcWU10iO4euipaNp8IIgZS9bakv81VKbfBc/+ZNaOxqBbxkCpAoDcHHPS4nVXLd+iGux0XK4knj
EpxdplKO2G9IZgoajzd5Hby3FUiixCHxxT9BHlFHwEbkBKPSbCaeGBXPuRfobTTNr70qHuLUKCHv
OD4ggobeQeZjJD0EUkCfT1vmiM4mH6i4KlukwIwA6+TiKZ3SaqON1sfdCVUeMObTpJ2vfsDMRVke
GQZChhCD+sd+1MfJ637MSDfr1tbXuuQiMuhyAzU4ea1bw3v0XSJAQTtgANVNw4IGfrVFtN4bprVw
RjGQ8OQzKzWb6jvtsfWAcUdKsuJkF7B3QGEiiEfQqdulQ2RsW92Eu4x788IbikCw+NWlmUVxU70z
3be0Dzj4arjwE1M1YLWMtrSpqxTlfaID75ZSjcHpMND2J50onCkUvS+EIPBq/5GsrX/YI4ETajw+
u6Cnu4YMtuU86yHC7+WTGzO2PdCbFrjuNCPuGF76jB00ZFLakBeik5YQJxzSsnuZ6RXb20SRDr4/
PstgtgFHz/lNiCaBFUNJ0L6ojf8TJfaBnWTYqrIMzlzXHJAlhn9nCixlkZc4m6TrrxWJv3XJaOCE
FyU5+GM/s4H0FCBG5GR95OaV1ZrFayNrUnOG2/Ht4xZQBt8YzTHoOhg6r6ny/W1mghF2c/DzRowM
67ScEILCIAPj8PZ6QjGnMxjvRwIIq+XX1ra0pPloDEyx6ZKIDjoeAMixW9i/VMx0r21r/+Va87R2
UXcejXjROxCptdf0myZxxbriE93Zhk9FcJZRUwcZAkEobLO9CNzyShSJTHCLEZbDdUxgqgqJutrh
saTPYGPmbID81LcoDFNmGao7S/CtBLTKO+wb/srQoXkSKoHZ5VjuzrfYdRuzpR83Ro/yPPd5lP1F
arv7zQw3vGaT0i9Nk0HLNBoLrkpKPy3OwBDbFswcMtaUEEdjEG4DJDzNB0u8oexZCwlZqT1SbQhb
Ut1Tfad2aU2XhsEN9y4sGwuKS2ufZU0ALEo8oB1++thLm3Q6dT044IJ1X0bPWHRvpOiYeoImoHIj
jfiqDJMmw1rPl6AUzUo69W80ln/CK4MLnfR3E/UBN1yT05qDbrp1QYoD5OgOQdLc+wHBY8lsdms2
EqvTlEQMsGa9FdKb6BY1CfpaGKlS9LkN4//qkI4w8C3mgJsZEPMjTX/GIlpbGYwnsz2FTszVoBOn
sfVfGEtAGEliF7MPjYd8Lo/42b+FRG2IWzM5RkHyVCZCvXGZwN2/0GtqGZTHNuutVcMAluOitzMa
oNY+9VSsB66/nWv9DZOfWm5bbkdGKW8oQuFeuk2zJ3JFis5FateEegt3SbTVefPhSdug3Nywz0no
/sHlineszBdKin+SzLUO3twBmgTf81c6/i+PKXdSeUfDQbi3BvrhVZ1+VT7iOZcbk/jW3O3TMB4O
fC7l3kZ+pGjOyQ88rAP6DzNccFZ67XoeM9KGpRRX0LSxKWLYZArGRDMB35ZQuh272sEvKvfG4Leb
sZz8VzvqqM7qcYIPpjbIdTfmU1xLMgzsYxiQmyx/qLz+Ic19XgKWZwIW+aFyQLAYVvrVtvEnBMyU
FB6LC8OZZlPkDrVOdPS89KWDW6CvilM01fJcBbVDaxw8rFSBzwf/8euGjrMvI1RUen3q0zhV3SZD
IF/uRu2manDH9NQPXxzygfsi4LWMF1BtN4b6Fttzwenc/ipxBBxFQhygTiHgDmbGeZBRg6Wy9Gzo
yASwBSI+mIiD5fqNnlfSNmNKYmfKrbNDP9dm8rV7LoaQKV5Q0RPuYZ+Ny6GH7JJtVcvLZirUao6l
0LlLdVHI8YS+3UMetE+28nucmumHmkg4DH1ZbghsPQWeLzc659o6pelrqhsA0G75PcriqwbRxvUr
enCcGtBCisLqLDSb+AfiRLfWIYjbfqRfy0nk7+BFf8KADshk7xpVPnwuQO5PRoUeOtdE40B2BfsE
qDQ4eOh8/VzTjEP7CYUJ4zvnwGcAVx9y6PQ+wu/KsA8qSYziwkSAMUWEUIfWIOudhKx4tPE1r6jo
Ref3EPs71zsnavHBM70+FD62PnMuMQCmrX9f1DGZrBDmi1lVwa5pInDSUBqMnGtMZj+KUCC5igjL
bGO/JXj+hcTZC3AIW0VGOn6kB45s7xeqP25I9JAh00C/axcUY1PvQVHcl+PwTY4KwAiIaQocmVLl
RftTdQ4fKXMczM/9MUvSrSO8Fzev5Ml3JL+rR7ZsJU57RaWg9BdD2B2yujzUcjHiN5678We+zXxM
X0N0xw89BSWzWQz9LvG69dx5D0ErPC5TqfhJZvvJoxrqmdOFfqMMyN3JHlF+optoi3OlYc2kuntw
/btYZ80GHAu1EYF8ZS5E/lCU3oZrAb6MJvWeZ2W/BYQ8VjKgudwaMNMkVZKdo5ZbauVVPHHMYC6m
jf0yNlkxhd3lF5kMV4oqODCgKylWaPyVGrcirJO5bH9zr62OmoHJzktqIHnK5HbdGJ/YKRZMMCwI
tEicNgmcNZ/nmXAkMWXfpNi3wyrUO/Ml0gG2nxhul3JeOpq9DdEM97aJVOGbEZW9onuBtvSmYxv0
h8fP5IY972bPHy+qXSi6EA92ST61K3o9vnuRP4ROApio4EhQSTUcMkMTp6tweYsZNC9lE1XknlwH
uRTLfrybC/+bLmkmlBwMuGtggCtGRtwGR+V1VXHe5+LLx1AM2TOnViSMiKxdMtYnWl2iU9NFbxBx
/xUGjBzLlE/UAplPnDsI6lOpQHcA1BoLa7LdNtOTJ9W/jBMVPSbsbZMvln7mqv8oR2TdgMQBhnma
p6jxEjzuigB1rWAjJuRHCH9ghokN1K0kM7asyEzvnda8aUXiZTSMsmKfrodNrjlF4BdJHyoJbzKY
extEZA2kyHxIanRs0BnbYejf6iI82IHzxEWGru8ptc9jQhCub/Nk4xJBuaq0+nUmDC+uKNTaMDwG
/fZPU3CklyZVHQ2DDCfRL2YbCPjgDvGclPt86rkuscEyWCc5MJo5v/jkL3D0ZQ/T0juUG+WAa6vs
GcyhcFWuPqdFfaxVGu2QI3Z53xhbRoPZDuryuApboHFiqSnVaXgSUQ7+MKogciWICpgv3qYu/waw
ss1c139w3PKzHmcMTgHazEm7MRWRESL05GG2qMY4P8oSEMBcdfOh9AIAYt6Y1w9c8plltnFGFYU5
fA9e2NxZFIpjRpb1Vy1R0lnR88+5RutNA6jG3ISw9njxX4+lCLYNSKk0LdqNpq6H1yxvDjH5mh1d
oJwLssI7c0HvD7Ku66MFqYu2OizDeW69m5xwKFDM/7qoCOHU4HPMzNB6HeXkv0eMpdZTRhCktev0
MIjGvueKTmFiRgVFGeLmy4LIgMvnGsxMG/MxjgXGUbMLPmzGelZQPdvuwiavaREMa7CxozHVgN24
ZI1IuQfwI1Ro1028Rbp3NlUo7kO7e7fj/Jaic60Flu7zUAVk4OJRH0bSQNskgoMXydg9t/zbNqPw
LHqCHUjDrDqALX4NtIkNI8f84ImsOJeaKXQestclnf/RdTTS2JGJ8zuhPD1LqaLhe7B0TfehyfAx
I4++oulHXntKTiDa1NZBxO1XMSfOKcIJRtDDuZdNkyPPmMULc7SzxTyT41wb3+xIj/eJxQE6bL3w
kIWywO5D/tgSzCJb6dm7aGwIesX21c6j4RxMjd6PcE7pf3G/eIFhPfqoly25oJ4kkHDDAwr8lz3q
J0zaT64I/tUGwb1qFjlyLOAfc6b5bbn4py0xCJH532NH7UyYVNZ1gJZ2NN3xiQv0D/fVcWNPMZ59
x95S0GIcLcxT23BuD6YX3kchyw7adHwxVPI788jsTFEAHc+z7oQxB09e0pBjR3LCC403dYBZHsIr
feuUsK+hEdEfxj2uDeJ2E8jUu8aMv1kfrOSpWVxyyI1YZCxy6QGH9kr0Lf1MAeinHorHHc2IbKoh
2NyqZhpPpoPKhPjFcsxHGciHBIv/FvaIsyoG/zgKkLkayhaQFeahgbKNAxNBmp51cxGVfJ7j4c3X
LFTNMEdHHHbYDiF3s+OO+9KTPDO+zQmq4tSRteV29PIbJfb0iWAgXuauKFuC/WlYjsll6n7rwncZ
k4cnqvuWojGitl2AZ99kfFtWLaW+WEY833qWrX9WyXgqSsb/bUqXAcJYump8jBxDQP7fokvKczVt
g5F2T4bW7VoM1RUzloU2Me0ZZ14GBCzqGIl9N0N7s71EbgdgCevcid57s76ppJgubuVBj3Gbf6Iw
yEkshlV0znifz0hybdn+FT0TpskUoAkYHSPOgqIu8G+v28mjyMcPx+ughn0zRtOlCKbHeLI/MAii
fvp4DFwFLDDJO17dGOB4AHEc2bZlZO88Oap4iV3zKSwwVLPYwYDs3BtPDPYKtyyv3IW5YnBQQ9/F
DQIm1iS0OfBngA02VqM5xtXuJ9TUi4G4vk7KaTv2FRfUshzWvlHYh86ejia52VXktGiKWIXPSUko
eByxYuJAWgaGDPQDk4tjbb9XDDn5zyzeLKgmC34kWk+V4R6SmuU5hzKw4h5Pgw8q9YqZ26IAyuOY
yJekraHWZRy5agEvKAKmtPFS1Fa1mBnS8qOAZIBYK7g3RM0jeG9kAsJkHg8kY4uZgDQ5+X26GILc
2P6RjoVlpq+BSZjOe1fnPxZ57XUqWWa0HezLrnpipvGu7Bnv9Jya69jJz4DuyQUN06ZNsRrOuSsg
vGMs8omD22pMaNdBG1KecTfK5rtIvXtmIzhqrfpSzwPuwmS8FrrN7lVBmyhtIEzSGFvTHPk5+NlH
4VvX0gItY8+aRTjJToYPRJTEh9gy4ke4asl3EoCBej53PEda/46ivg+SiD8JwD31IfjS3h73WSBz
UiTVweFoQjsH9RxO/WO7yXPMuIcyeOu3b220TeubySqpx9lhG+zAjfk1dw3bDF5LU+LGMyhkykTN
yGEeXsGU3dGN/dFo8lHVyPRwsUb1U6AOtSpfZuhEiICcBLKQgmVJ04iiSlGFbbXtJn2gYgPermBJ
bCJvS+LyoQ4xr0OLP5Wh9TxXRnWHNA1FkPoziyeSF/OsXfMz78g4ZsFwjYgzOGoCJYy5jagknFXo
OdiAXCYc+CzGuku5HkZwQ31V7EOLWh8MDxa9B5zTSnO4lkb4EQ31a60CiJARnoB47P7KtHtTrnXT
wfwMBO2VpPOFvEG2ASp3M2ZMsb1GS5yLyTlklmZy4Uf20XC6+zpS+1qEX16X8x66VXu0w5bOKks8
B4v/CmMn2lAd/SFSUt5hQNd2OZX/mqyPvGwZcwWlAw4aMiCIYXZ3YdP8lHX0xjr7NQgO6nORIU3D
Xk9okZGovocoBLrOUk/4hBeoi/nNFm5A8l2UKffmG7clfxNXaUcHSU//eOoW93EUGHheqNEMmSMf
A+TnU0W+aUP8i+LqhImGW7cTJmzrHrnsrpbdlzlFNxywtFB07jZRiqx+R1+bFI69xoi71do96lhG
D4U01cmG+7QnjwOv32PqmOMGpicz8fbMChoM5x2XGDG9ATD+szoYRVZxnJrA2M+w3w/EjdTamkNU
JKRI2S9rPOzQkx+7RIUL1TFEdf6ZfYMU4qiXGsM81+k23ijtfZYoV9c+N15y/DebZLD+daTHsfqk
tw7X8NWz8T/IDODjPP3H0Xkst45DQfSLWEUQjFvlYEty9vOG5UgwRzB9/RzOfoKsQOD27T5tv3cK
oQZ/7PTWqeQVTBgKYJq7QPbh/0nSCFWYnEOcj5scusNGK2In7IN5bqU+6roag3aVlU75G+ExotaG
Rd+s7hMx2WfhF/c1+j3f2e5UuYM8+qySmdZocxs6vBqeHvWrHeeHKYfFFIfyNHiSzq6lrnD5CK1R
eOu+MyGAqHbLLpOaRbC47uQ92V39Rbcg/WWqqW5zVaOtdDRqYnxh1WzKO9Mad3FPHdTo0J02EIVe
Ga2CzTE47l3l6/YfF6lD0CXVd5vphgJ7NT70wsPhZ5fyzZo1zVnSm08xzvc9tuLgH89MfIFtMxRP
szCyPSwC9ltNjQcopp6g6Aj2uYmdASSCmBnhZ9lBRYHsXzX1MzoalXZYElHncht/vctnVjVy2mXS
p0dedP5bCgjhvoUURAUwZgTDMh8YmdvvsdLIeGlilR/uKKxtOorvITebTZ1aZH4r6lSz0bVfXBWm
x2Cwq98mxd5KicQztZTmqUEiWTE8z7/oBxguRhY3FYsASBEONv4mU+4/J7e8O677gG95n8ZNOAHl
dOrqm8LjxXYJqZIBEYpnSdvgYBP3VdP0HGVlevbYItwZjvQf8HcDfTVKQnClKWKMP1H6KUa2EqqU
sPZrkBe5pYOrrfiyryxnRBhjlY5C6CkTV55u9a+bWeQvwr4phxOTILdV2f8kWnpPRcI41g+ji+2H
iuJSxzOOLzJTCVw4dCZ2QprIFmozpbN8MQUoNIxibsIteITY1ixCbiRTC2Mu5hARV1RRVA2/dW+x
hNu5RUtzNj1Qdhh9cIB4uG1ZgBXUSqaSjhuP/e7OpO5PlazDbDNqgFAVRB9tY8MqFdL3koHvjAfJ
qv9mLaW5vTfRyVlVBz/3ltycoSBW5Nq5byYTf2O0lMKb4k+2mC8K2/GxAk0732muWFKsVTAbzO0D
2YBVXjENMCrOJDq10LuGasYN44y/1FHmwFUJSOxKBbYqaGMG9wA3DXfvKVHXtjAYTlU8b+0oG1ec
3yVvL2JfAIWM4BJJdTI1nOrPBqTISOYkpFGbzmnEToHniwFCrEhXk5xYv+fBS+QF+nOaCm4rMbe9
WS074To+TdX82hHrJ3Z8LPwAvT4K0AXn5l9BXytu6/q+9PO3JnL9Yxio4J+OBHOOTVDgRq0tHjs0
Xx7BQsU/siXWKNMuZOfdpEcogkwNUH4oaHRKg8SI/AFXiaHTsTCtDtlqaGn3a1X43Tq6exzxClN6
RNfvWrRjfjDhiunPDCQmVNiphBnt1flQ7otAAhTU+MWeumZSXE7qWwoGjpttl28qzRMYugdRzZlO
gCEfk23fUSNZtGmAfzC7DzrX2oAu2TcqgsGqyAWz6acsJ7Iupe+C7m3gxdsdDFFZOvdmbMNTzA3k
/via2cwfQwXpsbHki6VM7NgqVQbHLoUomO/AsVms77j6tqyjG4s0IHatUXOYZO1bHndMuS3SJPiB
qmHG0Iq0J3C9lk8J4r/TsijpXMi8tls3xD7b9AsKxx0wUmRg1xSPbHSm57EJNXZG96s3gzcCNpgg
A8YmFpB6IT8MBCjZiNtsUwD2mu4G6kKD3Gy/29VwLArca7VfP9UWOqXmk+AHmbcH0cNgJOY9kJMm
qltLPCezjd3NHlgeRrzXgG4C0noZwzNMg8BbwkjQzJ2OAnm2KS0xNfQBdYj4nhimIvsZTO0mQnxA
KAIm4OMz3OqqBhhIdAkefVjttM6em7i7AqCZKN8l5hoyO1MmwSFKIOqhD7ll+ItoM1UZLtJh4Aph
4x9qDbYJPLkq2F8kVpNjNItrZvREG/B9tRlRuLQtv0rR0AfkeY8Fz1nwwOcicyl7Tga+ZXbZLj1I
y1Iq+dJMx2u/qn7Z6omNsjhUG9oTlDX112HIPtMs+8PItNXC5faE9Rszaaxnq1tDOS7waJmSttxq
rgmZoW3On1bcJAFgWGuGnFA5zANjSlSKmaH2n1JGY3sbJDmuxKDFurvF8TY9QV5BxK1lbt+jmNCQ
xBO2enMTTZOUb3cBzih84u1tNvMGjExmDu/Y7lrCvsAmE9xKyYBZsOALngSSwoGcZjc4C3Y2sVvD
d7buax5ctVBPptLeTTjxzyjlSzV2N4YYh4PXdrDrcERbFe71Kshgxvo/Xcy6o/fs7DPyW5w9XfYq
C39YV4bIz+ZkLzc0TLDRMijaLcuKDNllPcPHvji1M74GXISOAAFwcnVM16iXCElFaHwVZk9KQJKl
248W2TDCyyVwNlaZR0IaEa1HdESjQI0GtfADVSVshDz2tvRgNVe3YedIrjbZaKiGKyICVDTGOE/x
VsbvgIazT2nR44230iSii8vDx32wyhMMfnGAe8PxyDcnssoerayArFDW9gf7sJR6OM0fHtLaJ0Mb
oJlT8uBHsWEIM6oM/mlkhSuHtf6O+1oCvDov7yXvwA+3QfHrNa23p2563lGvFP2m0p2+hzCIbmLE
rZE5dBOzF3f2fu2T30EaoRKchRW/tsENtjKNsvsYN+C/jhDLA6JO/eQMolvbKmfL65Ve0dIjC2dj
J5ivX3xrpvQQ0bHZ+bTJAx5WbvNQ5FX7PKmguPosAvFDDMShnK5MH0MeMW98gs3VlPFyBrUICnVq
OLtKWTiaSjOn7SH0OHCqhJtF3c2g4nUmrOvsdnjTKvqCrVVuAVaYu7nuN2Ihe+ZWYJ3AXVBUPM4A
+HPHYG/UQOlWaXuaCRmstDZ4FGW+wq4Gu9HpMTxVerAZ5Zvo7PMmwp1jeg2HINo58GNXXRH/K/sK
NssCY4/yha++DFKuHrO1SmEWFdr0zl4N2y0eEJSTuNR7Kfx7QfgGORE5fxYJE0YhX4aK5tSEZZzM
eo3nGAFINz0ZKYlfPEYfrVxFJ4FCSEx6hvwsGYOVP/KQ8wyuAYAGF7Q5botBVcfaBYAhF2JfLuyB
8hhs3s3/o6Sb+X8mHv+NU0YPgPRp4ovSN+gUVMcl1EXFcckl2VjojSxLY1IlMz8CVt0qX0NuhxI7
lS39BnGFNtw96GIKMDMM7OQ8NpoUveMcDyva2b2Zqu8gtoNnyuCKj2JZXBVLNYc3pl9TMT37LftD
Xbwm+ZCRZul4exxjiVk234WJDIAmE5GD5X6dKwOUsMGPw/OyG4/x98ZtT8lMzNefFHJx22Nit/In
1y9e57wiZR5H3RYv5XAXZACCPc2PUjjdXnTKWAcp1k/GL/ViWfp1iOgrRW1Yj0K8cVvXHI4ijU5Z
SdiBBWWaH4URsjHXDNZ7BvTsEvgLiatFr0i60t/p1AIMnPXNHYiGca0Nntv8MKuPHMs97bM8HAYr
/7HLCJ7sNDyEROnws+rPMERaymc7uAGnjB8oJq43/Zg8JwUcMdZLUAuXqO7AjHNQ9hDuzZo/3Y8X
X345Ioe7Xr+PYD6sleK1CoM9EGMIu/FSsEydrBtGmac56CipaeZmTwFzsOpl91sWxk/hwLBxPfic
Ucx3jTsQ16wsPIf+RI2WPuUe93gvhwKTDNYnrgmE3iz/qGPigo05WesqnN+G0cEqVz+z2IFAYkd/
PdI3EPSc0vWhty5O0iGZgfXd+rVxLLVr7CzDePZD/LODz+5ylAte2bLi7RxUl8hzFshzSoeFRQ9D
z0Oww5/qWNCJR9X/uHRZAlkk0+kGZDXjlsnRHKyXkN0V273hNRzzZ2qhHD43FsNOWv3lc3tfh+he
vp89YAVpGDop8aSEd9+3EyVuI3OWjZ2O4rGB/iCcqdoTn8IO6sOEb5zktvouRAnAXQgXfFvx6uu8
2Qu/HYhZ4REfAioA64hgfxUiWnFaMFV7VM17yFJ4mkmblo346LyYqWmkjCv9S0OJax+32wkbJMzi
EDyHcIyLY5fXLiHlX/gueDyJiL4Amm1S/KlP9Z8xhfBGWbJj6LECGJvT0S3T6Nh40V+me2BqpYYb
Cv7zoTR6sN6hnTD0D8Ohq6Fa5TMyloqz5NxnU3KINbowIFJgGmGloX3AmVx3psdHIIrgQHD/FETh
uAJIbPEgbnycX/m7U3dUJNS1tWfdJ9DribrmzW2OnOLidd733PAbyHu58AoCZOD6z0+Zp/Dqvsdh
fVOtZd5NKne5Q9XcfewKn/TKcHu8ho1uPrgdER53LeeHtIL3EQGVJIDOcr0c6mGLT2Q6UTWPHZT5
mH7aNLgxZaKuM62STRSSJZbwTinq666oS3MzFUtpSkLWIV4stKoN3qopWqyVKLqEt6OLGzMANQQa
iBi5b/j90ksXV/0tGXR2N9jxk+/xYWTYao6+Wf/rh0KzcvVQ7UKVrYc4yK6FK2ts23TTE7c2P2tF
Q43lWu5D7I3/jKLH/1Gzi6q7g+Ypw3aWVwwDjtYOfsqR9NSmK02ENScYmNF7pFpuxPM+jThksm6o
GciVewsGRaaIutmDaRjWq0tr+MHFJ7DK4+pnGBbGbOF4xz7Iv0uqINbQgB8qIv5pE3w5bKe2XLd4
TucS9TidsMtk/tq1m19slrg+7QZud5/Vd3mKTToYgZMhrDXlUqa0zDXj1FtrfCYKpXXGM1ODsAPe
ZCxh5XnjVDxYxZS/WnI4oOhHgE/6/EEZlvuPmbrc9HUzHSyyqQ/22P51FRbdoK7rfSMjFomq8kEG
0kKgubCaKVEqI7XVmhvqF+NJu3JG92eqaR6P+eZtY2m8N14cH13pftrsMYEC+PPR47u7HTFPbEY3
+KSr6ruLYvpWPNRKDzcUKlv16jaJvMsdf9g6erlft2RBm0gOJ9n58Qfpu60Vddjvg7nZDE017JVr
fuUZUAygzPUxaAvvysbhDL2UtifPCPc6RLpqXSXwmk/eOUsNY2VLhnw5RF++djDzOsM7FvEHp/a9
Q82Pa88n5gH8KsQpjBRWIMzjuEi/+t7/QoFmVzLR3xO0XXnxhMOOyPDfA4SuK6v37hgbNQQwrcJf
Zavh4not3pVh6Dbcrt01bd09159ewRUY6L7J2WHEhBt2w+TfyU7wE3fpXIhxkDGnGoVLNo+GkX4T
8xLBpyOZVIVFVtmyBTjM+QQQ9CApdiWYf5bW+FAYzlsQlG56NAJXLG3ag9Q3vgTXYAr2CZ4kCuFg
JU3qyc4X5rGxz4rkzjbUs1nKq0jdchNRIzfE0NCFxTNHl8ZVcW6v8hEIMUz7cZgfkRSR87FtqvjV
ok7FLUoONpvcg4971QGTvwQNYJG3Cg1hiuEIuAAawoBtSJv3jwvBooKnDmIsQoMWwWM6qw9/tk5y
QR3PyAg1P/ysowm3ED9+yk8RhsG6zKBiQ9d1Z3MbJf3NqeIPkZK0Us0zVzq2YsX4Qi3VYcxZxGEK
4zFcbmeaZSWwWNy/9slxzG1aqvdAd5//s2dwyZE/63XCVjMCYsrBxtypPvXkthg6PGKY8OmcwLz0
7KqgaviUZkrz4mfl3YxlfYPfGu0RJ956scR+F2PIwKH6s+Oy5ow4YFcYRbAacmfZt31FQLnAMPiB
DEm5djtBrnWSG73j147+6B4QPoKAuaqqbtx7/YARQrLrfWcX/Ne46SGPuc/Ns/5HAHtfdvJUBem/
oumfrSI/pCwtPPhzQIKiV4uYbCoYavPcO+ZmeBx6/9WqclDJJjCgfsjgYaTJuHXx7B44frlEcAFY
CXMybqIMHzC2X2dHf08U0B2ItiV0lo08w/Vza3qSz5U8Iwj7m9PkYuVI1kkQk/8gO0MTJAq2t1vb
XDmAzddsnvb4XMRmcuJ6S1I52Q1x9Ugijn8o/vLS/IWGrnCHg4o/cOZGW92iknAGTVLQ91OSYGVC
hG6ijHxDWQ6NAd3kfkegc954Qp8xbl2xZyrAsO4HSqR550NCzuX446LU21lVkU2jpMlDoTNRBv3e
O8yZ9S/u53enh4TS4wwxPOPXzX3ES7f6M6so3CKkwoHVvCeGmOATx82DbqK/Jomede6xJg/eTLqE
1wtbTobLCcIvbWXTHZ0MuDICrGYbabLHRMgj0z+T5DOKb0IR+WbqGYtTMTzlCctl3sEn8GgGvxBz
b1Jw3UzMINwIXqOoIZXXfEYxwW4C0bz2EOvowC14bar2bNr6u+o8d0Xy8c/QRAScOnkeY05mWy/2
zhgK2KTfHDGlO8cZ4Xwydm6giuNBIXSlUIaIIiT3GN4LqDdcaelEfiinkThCjuVE2BZrq2F5Oan9
RJwWQHa709lycXbKdh/HCKphZTvbiTXTI9laOBdB9m4SXoz8EqVGzGvDad5KYV+E7ewct6kIi/VX
YrD3ccvMBeOZbj6HDWbNUycRNnnNsKBcYyLeUXbe0dP1Nuh65h4T/ll3waLxJMmVkvV4V5azzQz/
JByLC2s9oCnzkFPeYperRraGlnll33mZZuNR62JrcR0jn87rG1+MEM5IH3KY8TT+IGPQP9oTS0aM
wuxtdMAfr42tZ7AAFJ0F6lBkJGyL5iRFdZkGhFJ7PNcS+MlQvJDke3J1vkkNuwLi2uBhhcxhzeGB
zkC9iZy0PbcieQxLC4tfPXLOcxcWer7zq0Kuh7S5C7MJH2NJrG1QF819wPAgzngLBSqJ5s+6gSHm
G+FuaAEc5Gl1i834sQmsB3aBCNVYnHL0fntQjzQtbD28mytL909h4n/nWvIBpT/ULv7EbfcvB67Q
Knkja3RtAw6PAES9E1Cea5Ajayhva/hb5YQqy5UZR0Kx9kVKP0VwNmFb8B29OAqjdpYlF5LGi3GQ
lcuUmfc+k+2eMuzNAP9865Fxa2f/6lJrScvXVoXG05wIn6O75Stfflfap3M2wBw1m+yprekslX3O
C1L0MYNIGA/7LE/+3BkgoQ6euKi9ua73YrrTL0mVHS3e1hoHyLyeRxCFZli+y7LDzdY034HttJ+z
F3ONA7XIHxPts1rIg4RdvqklW4+uitQFMVUe5dC/goXb9RmejlbwU7XM6CqZyznXarjlSf7cI7I7
NWGGflBLGsu9owcy2mi2v0BagnMk20fPyFiZy/jYoAevKy+gil55F/42wJBl821FNAAk4683sdUD
+dts69b7NcmdkFR6TBz+ZXt8c0bw67iRDjhR9mVv7imO/TINh9BE9s1v424cZwhYfHY5QuRalsGD
NlV6SDu1bWq5NwhYEWV6md3wta6brzgKfEoD0xd3sC+uqKBJJPreNAv6A7vpjN/0L8Yoh8fBguNW
V1tL9C/TnH5BPbyGJBaWXhuEPemdAYXcsnoauMEmrzGDDG6Z+JIRPZgitJHC0m/8AOlu8IdLY5bM
cJO6qc6hKYWnLz0qHwnSCQZ/dUzL8VLT3+sXGt3M7B9Nlx1OmOoPAU57zUjwMUrnzwug9wZwlM8h
0TnHxAuYzdVJmzl1XXynVrWdvM0dtdhcE7fK9P0VvLEB+anE9EW1QMRlsQXc3p4MF+tcVxCDjt0I
kUKxEBkvdmewGouDf3z4+crE/xxjgPf86tZzdcDIMVIJjH3Cg6XgWwbMNbd6B1NAnx7RpqIyOBqU
dZ/06UuHyEnxA9AwwB0P4P7XMo6BhlqQcYtT1IyfoaRN0XHN26SHs7LkbdQsPVR3AHz+s0ihNIN1
uE2c8jIYyTZv+yMXmY0Q2VfE7ZcPvTBIheMOCSwqNMBjcKGlWQp9ITr25kiFSdM+RaOAfj/gnND1
XTIF32kZc0uSBG+D91iyoJbTk+dTgGcNwSHykz3fkPE6BmZycBtprKM2DtdANr/mcfH22XG9y/kw
diB4nFWAlL4WWZ7j9YVcNnndrk41ziguwMOMDS8p7s3SfwtFvWvhSDCGcPllEt2A3N5IzZtah/PG
xq28xbSxi7ritc7Kl5zO6XUaFC++iTzrlOokAghHdfKG5QkbVeTATUDwSut5N4UlxByqT+yp2BFQ
rrYVLDswOhfMop+tU67HiXpRfzLuZMWPL+n7C3A6NB/P472LsTgLIgdBpul9gMgPDOMaIjB3PWbk
rK7OwIKzdeg78lzn0dkeHVTIbN6TEP4sO+wQeK+ogPCznyhIt/0o36xcbNiohusBE9lqohWKhK9O
dl4jXsjt43Aq+Dw7/y4V9qECMIRzPjnZdaHuo4B2NGcCA2LkGpAG/7rhAT9BWYWINe+8Mth4wHq9
mD9A5yxFsly/DVG2DaeMc8ylgL70eVZlTvvAk5hui6WAuyVKsRl6eZYQdVauFKCDap9xckFME+zI
yp9khEjut//SWB0Jx52l0wMz9ylW6jD24oWiwCow3RR0Km62mErsyWH1uJL+xIMz/RzU/KImTbSE
i9AqWToPQmGdQ0OQIvWf6a49zq2njhNw6G4M32fMMcCndbjDQ4HFtaMWAql5k8b5yW/FX9pynBfh
sSuMt6ysJU2F2GjTBR+jE5+XCbJ67N2rGzBpw0QO3PoRiM0xMNx3/Lln9rIPHm6IddHPL6L1JhhU
ybOA8FFwqyW+eULlwyUgPLZdRbkZ8bvIQnkAXvtnsEukmSfjXojgaHdOvRFdjxSujgl7/XyiVkIF
DGJx5uAsr/0zrqeLXYnfwLKudll+dTOp7ZBgYZ639now3AOH2Z1dMdfkw/MchuIw/3+5B+A0V/oT
nwJtl/6EhZV/FFouWXk6X+tLLZf+F+ysiEnmho6JhzorSNHnvyFD0pAgzrRkP4soeep99x9AGxyw
ffQ4JOo8KO5mgW5e/LbboXw+xvj5tk3Hfgzf6w/fGPa9QGJdKU+iyF5MkbBo8LhLWkkDBJEO2EnH
5t6fK5jS+GMMiVGI7XexolLtMPfZnVfR5xygOnrMnz1aMJND+DgDa6fFhROh4wvD+3iYE/8Xz+lr
JdO70HBOLWsLLnh4gayKoRBaIKaILn6tehzQ00B1LxgP1OqGwAymbzZRAeKgEAeqzL9lFrFNTVkW
DlxLsY/ahDE37BQhqBR3gRAPuT99RU51oVnht2J7x8wab2Ks3hYIdhE697ibsHwX+Q9ciWo1kTFz
C+sp8WtamHVAyclijAbC1Q1wW7nonce+vBOJcycogpgLRkQnwdIa18cqoQt4avonrtoPgy8OdeU9
RHYOH45bRArEYUgwqKb8V8topLLUpxajidVXE3jH1FKPTtqfPIhke5rdmBDn5DMSJS8hlmf8jEfT
JoXaRE69HqEpr0dgV2kwVd9NwECnBBI3gsUZg09/rwTtL5nbf4maLWy0QArrvJL7oEkxzjb6zJ7k
d+yLN8hX5CzK3ue2ok6ydT2wRvYFcLm/tuPpz8va8Jx79t5O22eC/mDlUwoWENONE+tYtUaxpBjP
4LrUTePJiWnAVMHZRsvuCgvFl/aCGE7gypjH5050V4RwnjZtcrCNEkin0f2Z+Ji6MN3B9DggTbwC
EG9WiYFDjxnmX1yaF2uB+Ytl3ZIobztL+dFiQdWK2C7Wwchpb4bRvbCcu1aucae9pWuA4sVGt1+Q
Wn/rzsbCZPcUVpPHB9py4HswrU0jeDL9cNxR4czhGtuXkH2syJo/YeLIDegdXw1VfQ3MyVxZdKrF
AeNukWT3OllQ6wD08/g0tMVX7/j+2jKr4EispMEWpTjynDWf9iu2lN2g7V/t59nO1WW4g936kOVu
gz2XDF1E2JDZH108hte+Jj5Kx3HYQe6refh61WOvmhfcg9Achqiko6R0MKiiwbBj2Ay2w1eXJwCV
BvMesbfAOwe7WOJ7342Z2Id5ALGWam6ZFyePcH0gDBIFFByxstjwBF2PbvejUzfddiyQdiyOYSzB
c9vXZohrxwO5D8mdkxo4UPW/KLacSfZVV+qpDItLSyVzJ+VezuaOwoRmkwYjeAXz25I8ydVg/qSC
LYrXB8AcdbNnPL22C3Dc8I50X86sT8gPD0m091osJErE29HqYBOQvNya+CXXoD6HdR+TqMnnMNoN
DkETi99ZFVHIODXJAa3/JW5TeibHZNeb1g4R5r0MnLMZZZt2Gl7nlDbRUjxYUf4SWNMvB+tLME1f
aWphDe1tZz9LaMwCJqgO7bteZVvf+f/5WxRbUjoafywWnLDn4ppUz/y8uId0HZknn4CQPg9GfRuC
ivRNCufCsv4lBbQ7zD0Xcum7LA+539HCpdLiLnW8f4WZPvmWqU74/bn1FeqWpfLKTuKhs6FDclht
Ow7X1ewbu2y092FXfhgdN1JL/SnXuU+VzcnY7+civxtTE0QNwRUgAN5nn9HHR5ZPlNz6ZPaAfXlD
A9SRso5Hsw9wUVm/reTUHzNsK4t3QLjZyRLeezgNh0GUVyfrKw5WtqcmXb55nncHqCybssZI7ZCR
TZvuOQibK27QPVwyyR4rZUuYAsVRyF5rHx/sTdR6n+J0KRPzZnYQh6zurFX5abT1zRkdvJxk56jm
pCMQE/GQ3yE6/9GZtenD5G7oYMd4bvTUtKJaebP5L6xpAl8KQVFX3zNMs/PovveJqK49v20yy0hJ
DKdcyYlpkzWjUSETiJ8WewO0DM/5sDAr8xdsqQM89pb6aSlxXMd2la69tL7OKN140ziieFadvVzu
tWq+Ju1ifnQFpKm8clAZmOcisBucRuO6t6xnhShnVWrLA0TtOxf2NXUHDks6lhfeDaN3uBlMUroE
F0DK15lcZ5oiCJ2ELf6ZKUNMJibkB/MpM10HA1mzY0YCsosGGfrqy62rPSv6GcJY3d9PU3/Bpm7Q
n8qIYQW+vSQPX83ENndBD1e10taDyUrw6IQ+fEvoHc+1G5/NVn4Zozwb+USTbwGioph4GKsKJJmX
N+xs8JFOzR3XKgRbtXGJ+LnTvHMMfHTS2rPg+5oa9UulSoLLiydHAvLEJzK/6pGVQZO+JmU1HoPG
v8I8oSOd/09qTQdVT4jTQ/SoUxOyARFYrrp087rtUu4Mez0JoTWEpXEujPAYjzNRA5deIxRdGKjq
Zjbjo28Hx8Cniqwrs3PITX/dzMTTgOK9qQn5pOmtxxQCfVZOH344X2NtfeB3PuTkmFZ0FibrSbRP
Q2q8GTYita35RKnxBW/jkmoMo/DLZGWFtxxuatQtrawAvPDj6UMDhnJLUJeTn2A8ywdspXVJoWYm
aAoZwi8vsVw6OZfAlksUbA6B8DWe9Q+fMt0okXWPc38HVaRclwtBnCzWyGzWshhpunbTl/bTBDVj
0xg0EGGq9jF84rKvnpiHAVnw1rWjuyDV3Wg/Vu4LuNoPXBHMnu47yekvWxS//hwRYOUfr7m5y+Yf
i1kETCpQwyp47LPoY84xq2iq7tzlq1yG3TMFFC8BSitdSvRHtR50eyIcm3QGDtWMFW0MdrjrjQ4p
MfirfRZ0k8JrETA/+i3SZ8vqMfLTOxCNHelo1iiSj8gyu5HoRXcKR3rgW2SGvvBZBlfDyWvZFUqZ
ccY3v9hu8Ob0nF2zZhiqvJEIdd0NoOVhsw90LflG/VCMnHWjEsmGQopNbdZ0voYJySinwiyFt3ML
BWubNeWrKzUqqldvB3f6Mdv+bczHYVXA2eQKupgIGrjctcnDALOKWGPTMDGKCSQDWe5lOv4JKQFk
UHcSgyu3JvcrmgjOJyMztO5DfEN+TKMGBWbrscJHMpvZh6HMYxsCe4afMxXd66AVmMa+2CNMX0vH
vNh2x4XUnK6O7SH5l2i/LsUQSPz34WAhHpIMQX9mNNI3u5bIEonmq0MFYdINb1MsybP3rPBkZ3y4
DYtEiIwbVJ59bUEhCPJTAcKV3G1AH2Fhn+rePFEfvs3r+Z7x4KUvFLt9TkyM2vPeIgSAh/WhqB2o
8y2ozIjE15zZf9VonQgATOgS8z1bO6BBnrNKCu8NwzVuGRW8R1FxPyPtUk2BCcj07mq/ifbQ8j8k
t5hJ5Mna7cwXUeK8FMQMfayTdN1EJ9gsh3EO39KyRfGiOMMTqKf+SUPlXOkhjDYyaDeg6chppRTq
hTW9I92OS9gPAbCJJyojupFH26H09o1H6tTvKLhtMvdJYT9l2cjrQZNdzfB4oB2gwqOjNnyE7KUb
1N62N18Du/52kql/DGOafysd3GM4BAYJ99o1/xFo3016PPgus2ZnhKeglnCM2cjAN01wNKB/NfO5
pFMDKxMlXs4M7DfWHPL49VZ+lv4Wlf9oZD1FdXq4j1r553XBjt6rAx0NF5t9TJcTRtbsQoe+pPhb
09VRiPmVll3JGy1+RNo+2bof72yLKG5nGtWqcSf53Mbla9fwDjm9z5wBbIHLU71mwn9wG0T9FHKu
4+kf6rj/zXB2SPJb7D+xdZl8r62OJ5EaUlhYrXODgn0MaHoKPPLtQvu/Uc5mP5ypCQWUbzjh22j0
t5hiIvRTTBpjfaSw+glxT23qTNxJP33DkItNeyo//Fo88R+TMA7bz4SajMiidYJKiPPAiRG70812
WO3W3hxDqc/frKD/lSA4SUqOgErlAoIpnG/QyCSb8nNXC+PUOdg+sMzV21GkX6ZiKposGAwJ22vs
gukxmhDMqwGvdTS0LJr87K3Jk3fPiodHm1zlrg3i8NDWGJ28gp+eVaAyRxOkRmugu3Wxh93laBEH
NXDmGlXxBiH/Bh7m+h9nZ7IcOZJl2V9JyXVBGgqFKoCSzl7YQBs4z3TfQNzp7pjnGV/fB9GboIUJ
KdW7isrMAAEDVJ++d++5Q5TQZYqqaWdagcdZsXX39Wy3340OSeHSTRdOU3G8NdPLoOGBNALuKejk
dyp1XPkRgIXIkwERDF2zhShtwBEpxa5ugPpMsTh0A3SPAvPqDa3O4qKR/LVG3OE4Zw08gKQrrgIG
BBfoW0CST3n1I7T9EHWP+UyHW16Dl6h2NmmmIwC2+akthcFcVGI8LzJh7dNJSUbhJGUeyD/JXkTc
0o+cnZ8NzjQQLuoIw8zneD8M2xAp9hs0ausSdN60d7y2fivV0NzX/PYPBJd25GmK6tHu53zXK4Jq
46HBT+bFNzHtK1hpJA6gbni0GT3fZn1eEnLkMlLFXc1pGkgu76cw8PHlSL2y/rYrqCjTifQ3z2uy
fc9ReoXG9TUVunlwu+4PXN73AaTMrrd1ePBjTpIMXYyjNRvFNcFi/jaX7c5X02+i1dELxN2rrCSx
qpyNSAMPX3E24CYtsUTPUMlJB6UXXan0uYPXiTg7x0lZP5V0V/DPAHPsweNtawdbSgH5RUSsW1G7
SVL5ljZTsWs7FawJzNjBfWUWONpi0ShWzqbVjczXOgp+kTbZHBFcEKNlmzTtLM9H6dLZ9UNfUd24
IVa8MM3llY2te+tb0M2E8ttDonLzgTDzcuM6DfRnRjIvRejNtFPJCB5Ig6G0Z6euy3h+MOIEeFha
vJiAfVY60x5NN80BjsSmmnZf+OLP420fyyefDDBS7mi4IuQnClHWtEtaAxmvFAo+VEwN5GkEcIoW
oF0X71C0Gc00/cjm5bIvjP4j+ziMjRZZRRvRM56TIb/qSh0/K4zKiEV6Kh5p3CYZRU3YmQJ8RfYG
w4/t3qwujQmyGZjHEFspsQ+I7HgVsoUt3It3ezIRVADHpGvZ+ddjzjac5EO7myZKuDQJmJC2KZxe
TxysKQaM0HTHXtAaqYbEx2zV70TPQGmuDVQpev6Opw4ITh/dQA0gV0ion74EFTJ6cj5KRvvYd8wk
2pUQFq512uE2dp8TM1IbB+XybvDpwfvGyFguH4aLbO6HlROEHEpn26LC16RWueWzLuSliZl9W+bN
Y9pk3zGuztdg8F5KHEwba3aA2NuwzFJhJs8yGquL0W2jO6B85naoYVuUOMr2Kc3MnRN5YIl9XA+2
sn8qcNRbxwLnIXvb/wVv0NsZAfz9hhltBcbhxrEhBDW01GgH0NQYIUKyo/Oou5T48JB/RGFwxGP8
ZmbNUzHNT44snpNK9Tujziq6t3FHzienfjvXHl0IIjmCZHxoarPahFreWE4vbkRnkoMUCTzwBjFo
TZEejNpJ9mZDDeiRtIADnAKxcyZ2rmyAgohYOkb+WKOsIUxmbTHNoRMimRfVlBWJD+kpDCdw291D
hmzEJc8gC9Bs6zgyENmz7aGDysiu1fAfwvIpCBQ0bkEtjEG+u2+kemDTTrakBOXos6tb/t7FnElF
MQ8PZZnuU/CNaxnHB9PPJwohBns+KO9LF3zaulUgaLyS3onWJpIogZ5tL+1ebpXZ+vxjf58Bytpm
ckFtdymxNrp7pXs6XQ9xMe+jIu3XZeQ/jY1LYKxJAsi0SOnnuF0WG0aEeYXbv46JNWbndDdsci3u
vZbvsyOGdou4ZwHwxMbryI5GFS+Kq0nWzDsR7FM4EaM1lw/wUutLs8d7gq38kWBezsS1sFe0Pojr
yyTkQQcLMQUXw7aOJUhz3kb0NpJoiMKUgW597IGMrb2w/Q2lt9gXVZCvKz9+F01f7Q3PsGCzue2N
JW1z3Vo54d8qepQBkLbAJz9Vu0X/PXWMb5ga1SWcp2RvMKsiocxCAORGGeDTgcYyYkn+uTNi5Jiu
gUuPxaUuAudZTNQxGTzvMdHzmnbzEh1bVFdz2JNKGUNPUBWjTlZncucomcfmMUIJ/OboWhBjb2Ku
z/PpSkJd2rA8ptvCg5w8xLP1jDnF/kl733kDLPyn5DyypyqLDvgXzIPoYXKgNK5u24jAJujmUI0y
C0EoLm8sIkg/+2/xwHloBxjDueqpQt+BBPUVqlMLE0Be1UQCuInkwKl5+XSg/O/MBMWT9vHWUb06
YY+LgEM12hzxKnOA1WjI/evO65kCJIZEDx5ogsN6xzgkc9RcM5/0mHt4LkyfztNEQtu04WIt5CPH
kuGXADp57wYpP7oFjIHDbQx4rmv0m1u3TAEH2f4o3Xhiol0nL2NPaz802/beKBJ9rObaRhnl4PyN
R19x4DeZMLa55BAeW2l9dIzplxXZ4kDMVAv6bCJ9rwFJhU+8GN6LGmpSySgeJ0pLDBwJ8c6d14yo
lqRXv/WZy79dCggQxGljgjVKaj/ZZAM1KzA5216aaCGpec1SQBAMQdkDYnltAT+8yiqO0gpEyY0b
6T/459yLsLSJDzA15wbX4oRYM/hE50BiF9VEEIPo0tSem2E21LYKo9/dWP5W2G8PoXQxU7Z9fy8a
45oGW3cfmXSHdM7sCrZMdiETylksZu/lBNEhzD3GLx7jIJ+woLVX9eO3uQjkKy8cBE0VzDsTB9ee
HlKw5yPqg4vWJNqDMpgaHgb1BUPqeiuGVF3ANvH3ZRboCxvECZpJSQ828Rvar6N6m1CYf8Mxkl1j
yeHUa3gFFBS8C4d0cKNDW8Pu1HUU7euRWAiW+WABhIMVfnOT2rjsyV69H9qSYQKsOmgmLCnAvbga
EWDhWN7RzNNwX61pNzDKv1dGpW983qAbRXdy3YHZ4YceLvuy6y9L5YQ/GZYjQasQDaZdM93OHRem
5ZSax9bpSYCbTQn4ConZkuxLD7YoZlatouP47KZzftcUmsP3pKiqXXwmrVacsguylAAk6sMYNnD9
piB4x3IZHQYZPI8EOh80Gb4PTaj4H8wcm5Dq8gjNiVBByxmvjCGg0utHehtpkYU7XgH6XSoQlDoN
3VIrnsSizR8uM7uqbxc7L0g3DHsOxwQHDfUtQ14CniynDreJMxOl1dQJUgIPJ4ZvB+qy5C1krTXU
eOymlKoWavIxdqP+umute42Xcz0PVsnxFyuEAD5MFYKNeTQte6sshEWhbTLuo7+L3bnF0FFJB4p8
Rw7vWsisv4TtFK186n/UlKpldpVnqHIHjDR+OVm8U4arL7XZW5dAPdlOApNaP8tSqAqhGXDqac2x
IuNkFuYNJHkY/wZS+UtB7v26k9DTTTqWlLKx/crE07+zWhHR8Wnx/Pg0S4jItZN1QyXF9ASFNLKF
ztzXmJf7TZ/iY12RRaLdHadSm5gs1AZ8og3ZumjPoCc2fG0xwopVIKR35bChE7YIKKO5LKYUdfqI
8bTC3aggyUJIypO9rvANsCkWRrujjBgv/osMxLYYoNUjzs2ADM3Fc4WYfIRZVwA53vRx87s28tdG
DddRyRoxJ+SY5CRDE2uZiCMx46wZodNXtO9nq7//97/+1//53+/jfwe/i7sineg4/Cvvsrsiytvm
P/9W//5X+f/+v4df//m3dmzHYybsOsoytelajst//v7jIWIJ/s+/xX/xgqgB3XHMa24l19MSGXNJ
X0Tl9AJjEqo/v5o+czVhKqBYnjRNYZkfr9b1aLuHREXHwBYhmSQidvNdJFnzVmKqupfaHMPHzy95
7gaFRaS4oJ8oPPfkklXWwcsuo/jIHoBsiRApZnEMML2fSeUQR/H51ZwzN2gxA2D98XiYrv3xBscy
wMxXZjGafCaIliz0QVd8+xmsJwSK5vyLkYr19PlFvTMXlUriCjFtRPRyeQR/+w0T7h7bfBodGRWL
TRnzidWSsVdJDujWAk+Jtzdwf/s+IWKTUMnl55c/d882kZ0WH4HFHFl+vHyGOSwwoiJi3k5IhTAQ
ZwY0z9GoR09OgMHESXS3//ya4tzPqjQ8HFd6jods5ONFycRCCN4a8bEPGSXvGktBqcYriPd1q81E
vWK/DH5Y6FKhKycL7gCpd3Ab0KW4rIbIeqcNSU5PzQHEQXuG0ZwyJnZ/fPFnLr/36eelKUkhF0pb
m0p8/DPjceQ4JdLkSPRhuy2GOL1gtEfbOGMo4knloAiI+30ltL1BfkK+WI9+0vUo+lnS0ZaMudpk
MP8uPv/Dzv1mf72jlo0W1tEnj88CMOLMwRgfIzyGrwBJo6vaG1W5aptyFjdhqHNQ+HZEg/bzC5/9
4Vxle45tWdqmGP34RHqUIAzyXMyvuUxoP5Y01E1xHFQHkLZaEuThqV0mBhVGgeQdz6pJGpmdvUgV
0qQMqDe1TVfRSIvui4/XUsttn/xcyhSIKOi5s0x5J4+FQJJ2lGEfHtNYswdOXoBlbwHDMpRjK5jt
HtbXEL9woM2uBKaadoNyF6y5pcb0xxi09g6qRH/vqhpBtoWsAxeh25fMATwDckljPFg0o46jmxSv
pZpMMJB4cvexkMEfiV/jyYyoFVttLyzh2OVo1YK+lFrs8lYttIyx+dFkBB9VQI5+Wo6GD5KOjvMY
2WxBiZiIfdAyvVMFVpIYwgDSG5AiYHioYZq2oVTqvdy8bPFq76ww+FHONaohg1jlaVI4ROuquqXW
JuZLY7aQ6PH3yg1Bf5SVSlBfiDx4zIpK33J6LxFVVMWhb53iJZnBNNYMm990PsXfa8cr3yOT4DV4
QsZ1bMfBHsE3ihmsLf2mmxPnQnGc3duz71wNxLZxGFb2pslJtfT8eTialSU2rovvdrAR6iTwRK9m
fCFMkaRAK2Dhi4SkXyb7oEzIjDPa+tGEvIOVGrpBcBCW7tnTGxMSHpwqq9ridCmeWaiMveUsHv1a
W7+noUG9axLgqxmM+/FO1sM0rXAWJ0dsbep7aVc4SqEWghwHhYL+u5cXVdeg9+TAcm83dXyP5g0F
kq/JYOVtsFfFYIEzAWpyTSKO/+SZabcZSmVep3XOhy3dYCxJUq/qF4+uBa0fnOI/BqPo3/RUOmD0
4DqnTTn+MjGnBvSVa7zzlERor9PukhN3vNPAPjaoZqwtpAfnT4L9d1+nGcozYuMeVWExge1nMth6
eEo4ygNnvraTcXosRjXcDHatKKei9Bt8PXEpEiAFGHJx6hqxmz6YYx/cNVZCvHwJ7WZt5B2EBI7D
nFGyuMkPhIoOKMH8ZIs4IDm2VtIYu0FZGTh6HLgIMfO5RYu29LwdrHWruGZWtnLnBtWMEfUmkyAC
PumK5d5G91VO8g24S8UmhiEkL9eDYQx7XwfuvBHtPLzR8+2uIs9HLUtvEBlbaG1bFNnkEZO6SZtS
T3qd+mnbbDsSLS5UN2UXjkj1Uwex8NZo6vmAc9A9dH01v9e5BbjKGAmYw0jZXfhYW2793im22egt
8ZIuRIVVUssIS1IbGBS4MGFogHl2wih7IK4HwpyNrXNWl0XuDddZOfk/i6khXiMhEyMnoekanKq/
mxyItRFCUI8QAIvI8wRsBeDJ0uK44nSMZSJo61eNnbENGWE2vTYNCvKk1IvdWYfOOsBad2NnAVAk
f4oU0UVG2i1dkc57zxp0jEnV5heKxYLXpUsOTNPtPdba4SZK1PgamtyQ3Snz2zzAFKE66N0behzt
Oz7ZJlm7nU+/WpbjxYSxhsleQmbOYE0eOdOYK8LED66NkLk5r8z4xxJVrb/Yys9sRcp02CMtDLac
X5ea8W/Viwc7NM/aJDpafhInmxYXBsxi9zXy4ErYfS1e44YBzOfb0Jl9GTGSa6OVk4rZy0nZG8YT
ZLUMoAqR2Sbva1SIdEtcNirOzy90pk5hEikhZqOooTF9cnc2+pu2hgxxpMEpD0pjtgHeHe0bi6zU
zy91prhWiuITjC0P1BEn92SVxuDgc+NBzpmL2zHT9l1qSkokPxZPpfCS/48LatRq1F8eiEp3+WX/
/sv1IURiVEZHT00aHHOpHj2szhR+Xreb7HL8onY4d4OsNx71NYsaJdXH603KkZqmPoWm1zDlVuTn
5hfMN/rffIkOqk6/giT3+UM993Y6nB5sLme76GM/XnMUZcPkPiJ/kXyObSLFs0Vg/dWkupzGVIQo
dqFsfX7NM+8Mr6RnO6hBpcPL8/GapmP2QtlYQGwCwm5Tk5PlRoJPADwru0p/8YaeearaMaWyXF4b
DKKnNU9OKF8LH5JKYZyvTWuyjnNMaoyW8FfJPXHfP7+7s9fjPG1SZPHVmydP1GbynCrLiomYUd6K
DwT+WESfF5ept+7ImvriLRVLRXlS1GnHshn9e57U1OEfH2cxEhDgEfN6pGIpf4yd5btI4YtUQq2a
5feIUX66CZsedVkxjv2fhLrlJwOa+NFCksD2VwXFbUePa/rid14+yH/8YSwNSvBKC336PmtAU2os
/OjIf2UCCiW8HUFDGPCcig4A8reHMCI4KMiG+s/nv8GZEyMfLqWu61mcPKzlkf3tyw29Ht4GJBZ0
pk75Ugfp+wjbbuOK0YZ1xbCzCnEQmvbgbON6rr5Y8c/dN/HAnm3p5SQgT964pq9l4/QTNKsp/iUq
+pfTYgpivBjOVwVDOAj6UbDNBkSJn9/3ma+ZMyOHD5OEctb+kyUyc8IBomLA1zwAWhX0vTa2jAD5
60qj1yrgVTtl/cWydeZz5nqK7E/XpsMiTs6AzDe7Sqb8zO1Mqt0+7SfruW7aUS0wXLv94qU6c4vs
M45NohvjCMs+WZQN4jSbuvIQzg7ERSWW2WyQRhCgrGjtzVkybREQfPv8sYrlEzp5kx2+L1oQrimW
a398nwwsG2Ru1smxaZX32FHiQU8yGO0DzMKyW/ldiCzHdno6m33KYSODud7T9QawvPIBOh5703SK
dRnO7mso6fYdPv8Lz/0GwnGYR+BXFMI8eeWY40pV0p44etAR7rvWg5fugUVOHCaOn1/qzPrmCM92
WXLoAdFd+/gsmAw5Rd6BUwZwoRmpMoGCz4/KbECmXlvXHHOMr3bGc8/fUprr8pKxxi3f+9++Z1PC
ABoBoB9TZHTPXl3ZBIfNKcF6n9/bucdosVtYDmuzq/XJ90OPltw3gHRHTbzFqsD+fTOHfrGbOOr/
z7tKDqWZ1DRPWKHs5U/52y1NI46XdCpiNqM62rqFM4FgTas16sRsRRwadp0wMHef3599ZmmiJQpx
SFs0AehRfLxq1nW9mcHgPzZBAJwdFydCt45w+nIly356Qu7nvEZJXjH16gYUi0bY8cPGhGej/7SD
3wu+CYgWqiacQARqrVDoDcSESUwVtoYQsioMI7tUyPEQ1pu4kmkom09uRMrHCogdFsOkDvsbJ4yZ
RSQ58ItrG1oHcZm1hCTlJONy/AAw9lA0bnRtQx7ACkVmwY7TVLOcTCrjJRrj3sOWl0F97P084FPz
8wYzLzFCCNQyjo9kzS+JS1OsuXCMa6668Du3AuIEUO0HVun4TqZD/UW7+czH4TISoDoF86lZDz8+
3yDr7MKJm+AYDSOjFXIBkHwQF1IUOZGDhGN98cKe2eg8pBz0B23PpCV4UmyMRTJIOM3GIR1TFBeF
CndeO4htN/renvAOBsiJ0y8OrHGblG748sX7xO2crIseUE5664qPkl3+4+2OcYp1E5zBsTIW4/do
lqghCBT7snX1V7/zH1eyl4OUEhKB48myL2ggseB7wdEkL6gEarLQmxk9cITtIxPhyxBi1vbjFBG3
4RbIrcqK7/cAZsJXN5/f9ZlVwtMUy8pxLNeh0Ph4130zNgyAcBKGfdOjWl0ITHpGRwG0ofviWmdW
Po8KmR2Pr1V75snmWkP98kGHhEcTTf+dbkXxowyG4PrzOzqzLNBjRhJg2rZ2nNPFqAt0XiYij46k
H9V7wuqy2w5uB9gfpEB9biIsCeFb1Ipk1M+vfOaD+XDlkw8GGWbPq0NzvejsdMtXLREzy2gx+xGI
6zrPn1/u3E/HB6pIe1yW3tPCsJNuUcQ0GI+0suUhR4O2rooec66J8P/zS/317Z2+si7vCGdW6gZx
WpeLTiVebPFQEyMT+57Q8JsRd/qmbvtu0/ZSryq+7KsuRMHReYR4RYDCd0kTTRgY8JNiuP7TjkTc
+ou5mQimL9aOf7xarmlatODZxTn6aXGyqbLeJmE0pMHRp312U5R5jo4rHPVXx4B/HlC4kPY8lgge
u0vJ8PF7KauQmUk2Yz+Pm1jzvYoQ1XnukY2rRAe6pEqnazdyB5Kb+mJ+CWtUcELm6atZZzNhNRbI
kovcauvsi/3wH68D5RzFMh+xuWjk3JNH0NPHcmc87Efi4sxHtmrrggUkeoabGF58/jpY/1iq/7qW
zb/DFJrHcLL1hs442ilwiCPqBPE7lso/ijhuGUDXhcKsGdV0RTuPoYjODLoMldPpS9/Lwp+WS+47
+qP5qNFAApZooeKV0kCz6kXoQDe020K8F04//mKu2j8iCnQLhFdm99uVSYYv1puc14z+nrc2G2DB
CNwBHSAl6vSRABGA0r5C7/HFC3bmjhnZOR5luqR0kydPlxk+bNqpS45yygKcH0tWy2pyY1xZGdme
3UpPuNeJLKqbF4++8/ucJuXD549dLI/1w1fosj/ajAgdjxaHsk4W6wiRxwxoh2ZDVBFIl7W/w1AV
L2Fh3rYpM+dMkDlgsQbtKh/NPsy/V7hI9E8j7DWf/y1n3ja+N1YeT1DFSvNkrcPfhrSXdBViuzRa
ymJW7n2NdqhdaXMsXz6/2LmHLylhLYbfWtOJ+PjReUVVY+Evk6MVtnW3cUF8SjgQud8xI27ju6By
u0d38utX0IXDPSKM4Yut69ztLlsWk1NOC+5fh6q/Vbg+TDcVeWV6hDHlX9mR2RwgxWtag+BGPr/Z
M0sZwy4m7iCHJV/YyY9slZ0glKRJj0S9Rd8DgWZ1PeZobr74BZcq4/Rl0uzG9BU4+qjT4V7Wmm5h
sPcfazP0iH0qow1wYWMFk3RaxyORqqIevrjmuce4HHyWybPr0jf7+EMSaznZTUIURlilNu/s4L6l
SEuQMuuMZsrnD/LsxTgBUVTSP6Gn9PFiJVLLEn9letSRKPMtFNDoOxEA9OnR2RU/Pr/YuVeU1YFT
AJ1Ai1PQx4vpvp47MVjJsTCJscswXD3agWlv87Gu0AvX7rYlxpDW4FgzrNL+8fPL/6PoYWVgN3K1
R6OImz15sLnVYEC2gvQ4ekF3iTrOQ6THYc8ISHcw62FYJQLXbjBFX3VMzrxGHA6W35TXlX7CyRG6
8Q1iN8yggLPVcJDq+UD3k1MJhjIMKNPNMIo+vdQzSJDPb/nchb2lGHGEKZlGLP/53z5JNsBI0ylI
jwnmgE3SGgAbKmZ9E7wARnKYYNwWsfvnF/2rAXTy1aDrZwFmPGDzXlkfr5oYfd/MxpyivNLRgUNM
QFfKozdahvduhXQWLMS9Zef2bsTI/BD1vnuV9/bd53/G8jad/hXS4+RAyYOL9vSvkGTfmQFQrKM1
gEXHnmKazzPr0X1oaYGj2InxDX9+yTOPm3paMYPhbOaxcHy8cbfuBoH3LyMT2gfGbJcIY02z2w6C
sMQ5nP1VDpjh8D+/KJ0xFBXSZliiTnYZr2jIRfD77OjFpIrMosAjptIWu3tTblD5qgOsUWP/+UXP
LMC2QhxLjePyf5yOEVIggG2UiuwI92ii39lAUVsNRtk9fX6df8orXJMIA0rJpahmzT95lwYB/97H
y8ZKDz7HnjV4E9vaolpIyrU99x1jEmc9Ng9TxpjRmGEFkSqFPXVNegKeoCJ0EzATWMg//8MI3fjn
+0Who002XUZd/5gz5H0kVTVknNRS12xX6ZI6FqT4KYc0X0IiVDmCzyG1E/lDUGpULwAq8IwgmUn9
wUDySNbWRTH69h83qzxQ4uPATxf4GFQBmV0qmFI4AwWdoV5O4nugVXfXoe/ZTXzxw7avg3JvuxjK
faVx4BBXYf/xMAsACZgTnAL42idc0ES/vKBVlXdDJ/y9q0pADLFv3DfAVrDMzuAniYNgIN44dnNU
dFsvOozoyChFqu7ovZLa1CqxZpSQTigCHO/n2Iru2aWtQ1RmydVxLITpb2jZznaCUPpUVU21m0Ip
/W3b+gpRLZyHHRCFcY32XP4cpduMnHf4ZVdp7E9H8I4xriOcNaA145m1wh9G+Dhj7uDuTA2INyvs
UUAB6tgdvrkZBqCVNdbuL0QR4GKYihNA0aDo2EzuZB6QIKtN6OjwGUqMf9lTh2wg0Q8bJOT1hRCL
99D32/heYER+7MgcA2gWJ+pirLL2qWj86R77H+wWiD2Ak0prEOBJMtEcOPBoqIAFEskNi0/8e+rq
+irkMTibkOH6XZ7U2Te3k96FZXVET1CtmtswaSUOZnt4GvoUNhDDedAlHs43vXMdA6rKqHtyb0fN
rMKH9HuYGBubLy4+hUdSvIpDW1jVU5MErKd11d1Jr/TfGChEa27XPpAg099zsnaBe6EMH1rLOSqW
1buihOSlI3s8GpHoDkGUZWS2967doJsR5Q8rb8fsPvKgnG8IYEqw8oZR/YRtFvtC4fsDGRxWQRot
wZlNswlrn98DS1EEFbTwr1zInuVmmrJxW1Fd3+dNJu5DLFG044DnuGuPoQykmNTNXptBNuW2cLwI
KDOUrqvcn2UMcKtuvYOjAkOiHZ2HYqWQh18GhvKI2gvLvR5pquHwZ8olw6E/VMocd1WUpN9Jp60f
jLkbQKt46TEXQQmJtGx+KTnOD2Au+isZCigYaQrEZU2QCaZ+w1ZtvFPREN57OP4AOlam00KPptlB
fmmvD0FHKuWmgZu3naJIXMoqVM5dMXVls0X1Ym0nWpAYVzzRXg8j/Ua4PwNgpwIieGjP4RXhnP2+
581/LfBkMihofaRebhm2N3buiHsPxU+0VnVgXqu6Lr7jK7LSB3q4aNfTOra7VTRrQmya2juEWGtR
7nZVf8Pc1pNbKC+YkwNkdgT6BtJH0mDhCK9YTdRTabkdlmazV8huxtkJH/2uxC6fVWZFqzUc/tTC
J7R2LAYbY1nokJSLiPNxzir5hDmBQmGZWgYixnlbJvivk8yKL51SIYKpiqG5qJtSoOVKHbVtHdRT
tGO9co0CyDuKDAtXH7nTFmwtkYJkLazN3k2fo9JpZ5J7yH1HkzQ8GVTvDyzs1QxVPRV7gzQVws05
r5INVdoEdWbZtzAvCPRDTp0dAcDm9x1wcvTOgqZ1Gg4A0hyv/5H7bnTLhbBET+OSnABwvbjy/bD+
Tr5VEaxZ+ObnDLIBfqNswJjt4vzdczwNLmtHTHu3MmVIwiH6mvtuUmFPzzq3r5x8FAfP7JNrqwLy
5gqjuPTsrnwOEtITKHvagyJF4oBHM33zx7LcRti8Hp1YQSn0HfcayrTeB2Iwo53R5fM+9J2YfrQh
LnJZLNEGyGp/dBmtn8Gw38rOASwr8dWv5iHu5UqA57jycN3vaWfo6z4nMkgNeJ21AwoBqmu+BEJK
+4kCCC5ZSFAC9JsgDccFhFMQzNgiVPM3UkVrp2wA0hUOqntEAVa4U6VIj8LJErkuwQTtEfy47qZA
agE4r8vaoyd77IxR3NrOHp8qIHqSJ/g6iBvRZBjVrSbUOMLyQjVzO7aGuaexHt1kIMuObZj7b2HX
sCl0dsAO1nEQhPhsDg7WKxySKK6gY7r0y0lFS5Nq4f4Dk6oZXzxVo2NfzqmhNsLtcdOYkJSFNHh8
CAh2De38+5rwv+egGNorp/UdNIapfsbtrW/NudD3tj8RniIix/q5ADP3plMa66I30hdD97HmUOM3
wSarcMYtjCaXxLyaqD86CftRuAGlqIdJSuXAqtacz8Lt50WDbf1Vr5xUpdpmTExvjJkadfnHErH3
dFqH9ZAeSwAm4cR7LadvQyMwUpCHaDjpYVBkErf9s5jyrXDcFwOf7GgVRyMJ7w0vWQ/WeI13aS2s
4jrvzd9s07dFnjx3QXYciFLy8XoP1GzQRjC4577328vb75Ojr4jIPphB9ZpN5e2EMXc3p4jWCDzY
x433bSREPO2m734VkJoa1nLte/ZffCpYAPM2H/BHpXlza6UsKFF+mwTGUyN9AsDMbSw9ACzmJc5M
C60/fD6N7Kpp+ldSzO+bQFEOodrjpcPv0G66uLimZr/xC3mBFxlvv9rMix5wSfChbbdxSOsLDPMq
K5ynuOx/Sac7EjBN+ayuurTda5xB9Vz+weh+lB3JhkV0l3myWHF0/eYXBHsUKrlXtDYhShwmPNhm
NT168XhMGuet8ubfTZq8V0ZirmCm3pZ1WK1jrQ5Q/tsVcPNbvqh105UPIpwIkROXEy56YAE+sZEY
2r1leDcOl3DVnmfDvuiMZosNEjX+hKcyMtpLaYh91oRXup+28VAAD7Cvs6o7+KMzAEByr4bK3RiM
4NZxg+3KbrKHPkuI+iURxSRGDlwxVRmzuhgGcohTKsdq33kAbSenf2hEuqkLa2vSSiRt1/gmUqBj
Kcs+tsXq2KnqrW9fhlJuCUp7JMTAXPuxOW3thFCSmr3bwIptJt/n1l1PYLiLzLxDu0dfDBYO2BqA
AYzm8Oy+T8yWcOoZuzbJX1ucyeSXW9BjMJBQxOAatfqUNAno5uhxBX+rT12wpgVwjUWhwJ4pbw1/
2pUB1kayh2+SNvqBBt7bunWabDGe7ycUsPCiNmNLwoRrNksGiH3v0KfFUy6ObRUfmsXGNcF3Tkz+
VUly7CnT8Dpiz0tZg+uUKXzQPAP7X0sQHsIWKIm7JTGouw9FehUOxvfI7v/0jv4VhMauMYtf04L3
G9PrCkH6KsztF1Bb+CrVdzOfDp07HasxupLcOCJCyLm2dSOlF6ztIrqewwKDEsyNYpiOBXb6cEBt
CICQaj+5riofQ2awt8V4aHr7CVrsthmHYwIC087yu2IIf5EF9qIo0RgKfEP2cAfydjt0wGYNtKB1
fyHNcl8pqObZbG6MGGtYaB00gba2Mi4CTx2cPm63HpGycJz+krmQbubskDRsgBFcFC7BWjR0+KMK
ToDJVc1GTnbZox9OO9cNDqPb7CzOVKotIQ2aGwDi+IKW9XdcI1g69lZz4xrzE3hRUtfktq2hSSbO
sNfMiNxOwDbhV55y+93Q8S1hJm+eC96hsp4rKOBa4fVRZQBU9f9ydB67kSNBFPwiAvTm2k2yvZNa
9kJIGomeVfTm6zd6DwssFpgdmSYrK/NlRPy/hIOPi2DLnUKo6j4YAaDNnH5Hywgf5CgUA6FeLh8R
yLwmn/+BgQkSon2eVv4WSXVVTO+Hl/q6aZwvc4ZzlaisF3PV/Z3d+r13Mgagzk7Jh2udgrPIJF5P
tlTVZb63cAFY49Mfdulw5kFDtFU/zblyTjywKmRHaj6zFbJv4VsJu3QgAYqpPjls1GR19kRUbq9X
A6wgb53l9qHm+SKPws4wnAenau6RgDwyNWdL9OcyTe9ppO0ZsbyRVw4NS3nqHPx6cRpOGWt4wAjq
oQgedAJAFP4EZiHqxkBXxZ/TTltsT9uk4x3rFuWboSsbKt7zGCHXnk1fm7Vr7hV+nLW3/CFBgi6G
0oXM9JIQKHcyIj9ztYW9cJHkfcpoCgwVH0iM/H3QuoPeFy+RzU/Flbt2YW+tcuNj0vKjN1NL27W2
zIEl1icCCpe04HIQpz2Dm3Z2dwt+vZWKHo3vOEfb4h20TjylJXYAdgaBjQMTa4hZUVM+2bXqD7G6
k2myFSn87oTN/Fn5ppKhlBvye4JiQk/6jW60AD5IV3MO80vewBs8Z1gqtanZWLWxNicdpAdPZmWx
wWwUIXuFl2lGkKY/0uvaQ8fWDSjg6lsXmQHsvzCBbEKZPayjjqS+NV5rwKduUu5tTJNLz6pMA03K
Mou1XNjAaNryWeYVOgDP3DrsxIq43bEmAmZhrG5JNX5rsA4SGwQu9kiyDiqMGE0Je8FHVgVJa06+
qrXHODVuhgYMy/GeE0+MbACasC9H7jEAVR4MaYPPYI1YJu3CSJueKBa3+hRf1TTZcCiGuaH7tagu
c5Q+E8YIO6+7RYN89dQ2LET1NXPByqJlW7rlsfWiF+jvykp2IqyW6tPqvTGoXWWDf3MXxd1WSx57
t3O/n1T3x7MnNtOwxVlG9oFHFrHvJAYW4Sy+zKq4xbnxa0mI171Ojp3eCq2KCeITPtyVtJP3rMQh
I1Q8b9X58UprGuPosOA2s60vVSRt/eO4SBRnrcroKdNA45hIiG1jT0rBWNdKHCYRp2IyLawvGruH
WKWFHpepyXNVm3gqFAuQzUS0twjmQu9CzA0UlGD3nZyUel1LrM5siSxTALLtNljxoQMxp6nTwWiR
fAE6yPXhJOdkaxn5jufA11n7jmzwfLK3NX/s7J3gBbx4/T6NVFoU/dnQacsN5vCCxXrTLGW6Rq3x
wwV+Jwf2OZS8OyFm/Ijy/Irn5Z2bFnu+5fC21KAqppjhGgEDIR4mDirMJGO8Y+fFWtOGjdpZ28p2
YMtNmeFXQNjWsWAKlUGa2XAinRqR4380sUnABc60LFDKlAr3oYs26P+2ryXmm6hV/8ghBFPnHZqa
K9rY8CYw1AvUzQ9Xmy9tab6yLQIMUDdfrdG95DUB7N4JBOYjov7bIYU/ljFEri2Ftg8SMt7IeSGP
QKWfUXvS/Ia1oCEh8hMWGxwhWe3XQydXN/rYvPHz4y+PgimKD6KQvq0NN9Zrf5tHh54eUct1i/Z+
GKvDs4EvL3WnV72HtFnk7UnjjSzaKWBv9Gwu/ZYv/Crr/DC5y2ci+TT0i/s7RBKuePfJCO6gWPMf
7wBfbSXc6r7aaRNROpbofU2Zrzlu1prZ1mOHjDWAslilWb+Dsg/sPr8jxtZZqS5Zfs1/FEdm4LdG
Ott5Frhe8VxMwzv2u6fcTcaVLKbPxlV3QnFPHDQBrmQ2a/E7WQa0qNnod8J+WOwpw/Bb4rrmA/Mg
Pl+jjrcot+tDN7rB3BjBbBHk1HRoIMLyaOYY4pZhbD5W8OBhhxlx6HXz59jl59ZxPvIc6JCmnJUm
fpcxPgqSgo6fQX+PJxE0ZfLaNt3D6jDt0sh6NY3kh1V0Xi7gCQw+S8A+fMR6MIvIkar8fcVgBkyt
N6rZXhO1B1//IKEYp5jNqEtFmezbzIjLqk9CnpRhDTz3C8bbpo2HkxJT4PfpL0tgH7OgfkCQ5K1s
qd4qt3L9gt9m1EEKrzmIwAms2WeNuZM2AbdzQI/TD6uRa7333pzHO5gb2K7LQZsZHvYOTUlepYdl
hfTy3wAuYo6srcpVhCi9xYs2g1rUJE6yakr3tigg1d1MXHHz3Gwruzlas7IsPBClLrbszrI2zWIN
lLP8zt78SRRIcCrX3RYuzVWKl8+0rd9kJTbsD1w7lQX4Th+3hgH9XTTjbeAKAfPYCvoRMhNXAlbJ
xx85IVOdO5WXs2rRIWmglVuHarJ2oqxP3ji+TgDIbLWA6etuhiY/KhIrTSYNnwd++R+aOwjxrOby
pSV1gq4IuVjdyxXR4Lurl7uaeb2udVtzyq9tluy45h36cqn3Uwfdm2oxmB0tX+WeQF2b3qIGE2Gi
GPeqKk8se+6zEmIBA1S/VgC2urm7K9DPrGpVO7fgcFZuZu6dzITRYF5KT96rJbuxWU55ZveHRTW/
TMO5s0V3N8YHcBBnCMO2gh3/Hrq06kKFGmJo6LiohkU/OyXcHq95/CdnPMQjjcjShuDIYtCqfCT4
KlEDMOSjqUn11IIqWLcwD83O+Zy1POyxAfqRk+6sdDhGLT6fUXwVOge6a7SfpkHHkjXIrckz087x
E3bFvZhTThkpn2r2mAZ9CWWJtaucNQ/eg3Vl2di3Mp7AKjXCfnKUs2lnXuiW1bsD/5StBY4rjs+A
e/RJCMp0kZ0mnWXGpan+FL6+3MxgE1vwy0xAeisw3oHSim3vgl2v7nkqX1M1fzNZjVzNgPAY5yRM
pygHNds4Aa/uAnNGHOBkTv7VmMjWFPDD0wgVwxV/XaJelNhoQrtb2pXeO0drqH17hAXpxvKaDyh/
H7DfWhkcMCHyouJunhor9jmXYw4DjXMoNddsAF4knCxVibih9u/ovEI4MOipkJcYbNvNMVRFO48K
39PHJ8XCmDeJ+gchwqY3lB344r1CzGUddx2bdriF7EzB5DpDwin1FI53/HBdxZcxnq6qMv+SwfAT
s9iaDq6Upg+7wb07S7Tj4i5gXLLXVivRc73E8K7UI1Gqck1s9jiwfiislG8qH97YHan5TeAeavu6
gO6hPNgqNnL1Wg9k6URkK3hrd1l3yjASGYm+UdinCxOjPGR8OOaMy2oqPgRSJzIplxKs/1rH91B0
6huXq0sfp/ZPbZvX3qJWM3A1U+K68FYsYPEZvmlnaUhtLGeu6r5hZskxzYwAzvO+Z26L+JYL7SN+
XX1mDFjzxsV5BVCGyQjuFbYZpzGDjFCqvreoNM7pW1VNdxaTe0hsk0qHXV2WXx4Lsv5sLqjAkrfK
gGg0udlP73C2VgsXETZ5UavxZwdADk33LhToVUNHj21CU5cstz4Gxj/VFwtZTdK664UmRUEaSgV3
n84JZNx6fo80edSrZmN2BrWLFSrg04ylSbYMrfhEzW5/9Jb8o3Ctf6hZhzUKjAgCFfnaLrV9Yusf
tDMpgId1D3Ws4GFHTiXXXJWPNNi/08hwmCWlG16Zvg30ccn1W5bOQzg3HrCk+Agkgyxt5tzpDFD6
aPNd49Oe5ZSrwnVzX4D8T7nxszsKsvzhdHQqOCUeJX9ifja9diAD9loOKOmR4y1s6NsHXUnB9EVx
0Fn53nH7TTbFx1KPrjSrj3rZ/7Ud+rfMMV9SZIJd6e6BG1Fzmv9EGjUAymkzVXyOjGo+aw0QkaYc
UKkXW7ulJK3KNDmJDlA3kCIO4Hk6jUryrivWr2UO31bLzcwQ6one4bZvPHQDI5+IFgJTl4dtotxq
t7pluhxWzJ+QbQFnbPTGX5QZMGNPUwehiykwqnTinmX6M6dR6SM09YsWKmdpTifTBcTfT6Fo6vXC
mMn2aDlnifjRHKGvY9N57TNtz4LjkSOB13NXM+uPeiQVrvpZ0Q3G7a0l1M+UF+moM/pholZb3Bri
gpKrmUILSJKx5Bt6JCHPzDmJjB+EurzMsgw+SvJr0sFdMcVBBJ9YH0pjhDZdfnKiK9WeZpjHpMmJ
Af7ZMdRWqCOZVOK1iKZLyuIl8Es6gsP01qqgQnCMKbsB181IHk1x3ZOrufAqGdJMWnVzioXFYuih
OIaif6xxv8U1D3yvwl7MoMdQAUp7b8fG70ARQpBQ32MTyOjYJ59KXrTruJFUU/iMV27PpUQSKq3m
jt3TPi/96tEg1qBxD/p4mnj1eLqcT1PTWStztHn8Wtwt9giqeaFOqPDNBUDK7spcsN5q0vj0QHrb
BRyetJYi6Ir4MKdjaEiWnlLZ/XDxOy2u9pylEc7awsXPMlHxTuLO5sYUaFZ1462DI8oQXzCdtkwg
GNxmek0sHT4PMUW4UwOcCfqMluW3VN3Aa3Y6pzOvVYdVAZ6TbBl4r9cvzdxxha7EOhPU3CxsPeFx
OCgGMtS4t5+Qm/ORpuvQ2saND8c/fU4P0u58s+dqASQp6KPyaJrDsYjEDtiDD5MW8rlzXUbtok7N
K5lvLp76TeuqnSvSl6ks3pxHxG7BF6tqFsB7OhLCUraQH4LKGc+sK93nmJdT3XLh5zNHCRwgM/Uj
pq2s3oPTXfRN6nT3kd5bJZpXkNl+k+Dh9BrnpGb9U9zm/9IEEnCULb9ZlG971CNpYVMBJDTtlbUs
3TOxRp9uO9ZolO1WFd1yQH+tBjMcuyyOF/dZqz8yp5jWOfNKqOY2nQv+HvjtPdT+OOdWPJIkBJWg
P5eVcpkkk2Ej4ZVTNz8lJC+f0I7iO6BQg2zOqUoXBHrF0mrMjph3MnkN+TOYSfpFhF7mILeATwIT
FgiVyRTQpFVrqO9tl/nTALJpdsZ7Eul3RYIeq/Xi6A7tE1TK00zDrIA9ZEWUqEKb4lUyKDupdnuC
9BfXrT9YIVlP5vyU9MU9WRyfNfInj/MB58Ley61jpWuAy4fA1lG9Y6wObY1rgJfsh1J9mU06kpks
aeZr5ledgdUxs3EnsR5xy/h/piy+6OUzJbJYxjDT92JUtrKpOYlTsvb80v4vBmAAGHMQm/MbU5aN
HB6oxdIMnTGi3ivsjT6hqPT4r+g4rkbX4iVkB2w1juUrpMadTmPaVpytk443UG9PHRICw8sPeuPt
p4bxtWVd4HM+R2bzp+vRa+nIgxDmWZbzpewRibHm5fCoAkg8WiywrNt49BkVbu1UhFkh3tQ49qUx
HOnLrMGvbSe9/6ttwlVymd4yFaVd7Vj3OIJBPgrgX4gLV9ncg1GcmPC0LzHHjWLOsY+/ellVWawz
03W4cFIps0HO4Iv0+FukNgRcFkR5armNm4GogOw3iZyYZwzebSTGLnQDlCxO5nVBQb6insvWZoX9
SVcVxuQKV168oamdoJVtDo1pnrWeCUJq8sOY2k81bilfuo+SpnY34I0sZ+Mci2jnoBNqm8EXWRQU
84NNr5v/YMGhBywqMywg9Wm4XWOX4jLSoRlGFa86h8SGZzBPTYZbknQnELMrU9SXxKB/PEhrJXPl
R/XYYEmTeK+0yotU5D/6YGczQngwpPlK0uMZGsRvg65f2Kj3M7nsRLvQC8ECNWvayo1rFOQxBSm2
2rl7Yewar5HhIo+XdAdKcZlnyubG+NepNBGrVu6SydtSLKMk0hUyLO4dF/a24/foqOZLNDHrnYT1
VGb2Zqgo61MrcDLvZRDeX29k3wXzqToqt9qC3t0DB05pke5Yv/0x9eqsRrG6Nov8XkwacNF0+M6R
bwMB/hwAy6t00CZhhkmingQm+NLRIZylbyJNbouXhMPAtlFmIvZWq+ITYOIfXtpXG2AdhiJ8NpBa
J2DeLsrKR6RtUeLt48kAj/fVqL+EPTbRWKurdJ7BOgy6T0j7pUxRs/YJacOWKGWiFF+WAkPWkRKs
ISwRAmM7T7geBpvlSjRHXeu2vVI7FRwWyP9gaOW+SmxmLa180fDMuXZ8wBcRDmDfuDqlik//79No
IRy6bAIwerkMnQwjlsooBdqdMpneSi2Gf91kHyehq0jJFsb9JnyP9JLAlgwzycTM0ugheRg34gvE
AkYyLnCJJkARFS6Ttm+gzmNSWdACuUFfinCsjGChDYntwuMTNB80CYk9w4WOZHw0XwlW3mqV+8/c
4H1WVxryyjkuvxtl2IJGDDKTrWXL+2kyg/KqdsjiOHTJPO9ChA8NXP/DGPd1VL6kq9FW4qXKD+3A
iNiAlIsA0ZnhPViYmKvWeFgrODFZNytxcwo01R3HLHEd848U4A1l71a2NA4HLj9dWdybiPjlqISI
ehhfw3d2vezEdP1ERJBDTGEY5RzLJHklphMO3ewrkcWmABx4qiCMVX6bs5Em6I2NoCAadBDuYzzW
bdDkILeWCjg+8LGCiH+VjYesar548n+0Yfhu55TPYL7u43jTSlif/HBxt7jZh80jkGv2rjSUO4ce
tohyozVFUHnLNXLmkCMqJMSyHSvtCjeAKq49Jjqph55D0oURpRS+EWehPSUh28FrRQfIiAikbbMf
SzTA6kfCB+l3Urj7fpm+uvKfzIHfeIqJpaFam7SPuI6kr6yXMi8pzh4lTkTzRS65DyXmYNH1gi8K
OjQ6GSMeAoi2Ksh2wYB3MKowSfWwTcfTQgRAmuJ1EUOQKqPvmUg5MWCtYch3ENiMJyjh27YkawYm
g2MG+6egaEL+sKVjw0HujMcId4oOLgUcIyNcp88O9miFcLJWXkd5u9A3QMh4ajikWQFcO3H/ZikS
Rl2104lu2an6HMXTX6cgPQal12bAQOb3SsYnKAwaeHozGGftPC76kwCgi+8CA7qqbyBtbyC4gIRH
SaU6Z4O5dMDUEvQQ0uHOw+vQo0rjTmG2tzb/hqV3pg8QtWNAjOM5d7RjlPxWo37QoYitdK6nOjTN
XpnPMxdDZmKflvpCO2K6jgZvmqa18Jzl2whGcIOabvHEbuokNESKNDa63WJ8p5BMOQK5nPZ198Ho
oQ4JsLQkDZ2znnE/ZzCB9OBv6t3PIq2ifSWyUOm8R8tvP2vG2prNk1fa19xsn2pDOel2weulq65F
1J3jTPzWOY2QedggYuPYQkLoyeEnWeDmev3Fqd3Qcqw9GUeCRh9iRvEEa8YYrHfFcsRq4sru4bhd
eVZ/d1rzh0Y9rbQJbYe7T+f0KbYpbxSFC1bPu6kASPMqFIPz0qWvoUoHBQJlcKN0z7orXkY1esdz
eFoepmdTXifXe15Ghf27eDugdmg1A5IoQ3IwRHOin9okfmGH82rQEtcNebT08d5TiNcS14xsLsZi
rzIymauGcqu35wu5yT1WrFUMO+zR71Hr5jnC+UgLJfV166OOqqtpNbtZh+LfuT6WgJd86V5UPX9a
pIsgwtnT+GUUIp/nLKYREr8wN5lXnug/OlsGldmGs9RTRh6gGuNk28bymSkZrzc1v/ESDJSR0fNk
6Dz5iiYxT7V+TLKui7w33GZiYya8w8Bn68euanwClvukwZjYeNY3KUFURwPt9KB0W7pwyeyeRORS
bI5UHlFmjQfHQM1C6g9IcVLyi6WJzIyP1tp8mJFwzQWFBs1Nt22/WYD7NyvegUI1SLSSlWTYYhxG
ycOW5keD8pUv1m4E6LOlIv/qe+uMTmbrsOTRtHhjk36eN2Vp85GgW6xL6zTEXHFLr3pasKyVY/7U
FRFKUTJmapvvs7rcNma6pn26caKuJcAgIaxiDGCJ5ImVuataaZtZEUdnBPk+0xez7XSlKNVzkcIh
ltYTW0fHIerPtLihPdTGjfgTERtLMDfweB/IKiOjgdN71QEhYtp9aBs9rPKKQYCyqm2D8tncZOXg
j0P15OBXHTjLGtltMZA/A6Fa63hurbS7xhVawYz5W4UNK1CNMRhL3vawrTpeZmW2YQ2KHCxwE+9Q
Wpa86e5i3gfQiDs2x72N6jLs4CeKlGtxmwonHcD7LaMavjZyXFyhiaL8v2MB7xYG+syO3noY0uTL
XAiZw9d1eOTqufv2tOYXO9EmLmVoAy1d5QUnw8OFgpCNHs3JTaZdpzOnGM1NzINa/igmIGAtC5uG
lIWhvzVmPfuqWb9rcctcg1KoZXgAJuLSFhUsr2SlYP8r2teOplvlRW8z2GreIoHD+dshsF+kvCrE
lBJPv+oWUPeuZuxAuwYn7KLK1dLaGyPVdgXx6Eeh3Mr+1oOlAL+VUKkaV7seAy3+hOYMhp+2P7KO
2RYBUaKzp5QM90g1JPQztQILUp/cM2vDxYfZVsknSsnjAGFCEEvhqyVccGaPvfmd1ibtxexYG/mF
i02AIfaYltZOb6dl7SjXvOZ4qbFn+Ri+FySM+ZMDb33VWAKeJTfGutLO+SOwlrvcwhwm0GuTgDnc
B+vaTcultbydOigrdVxCvgEIJyjZpWPXK6mTh3UPRLL+cWm4zsQNwG2HUhnOCC9Yons0niEo76KG
WrQkYlPmJ0bgELmMihswt1FdgvrPlbuiawF863WRpQfiyZzDQv1U3IFPAIX7kiMW7O330mCOGGvJ
Rc9RbozyHHtzGOftdXE7BlmJWAOo2npLs54F01p94q7K/dXg7jsRjRlyCjXEC9JVPFLT/Y62yPTL
a5+LK5Rb86+JB6ddp61HGYw2Of5XRor5Ry+z/K3dLv8CzTydLAcUGGHpOX8fk6qB7DpHzm/Lit7W
tKPYBLQrZPM59C7/roxzra6rCvF0SaF4cjLhDP4CK644NNgeCOoqyrLXBqnvtQLOWjgYliZwHLhI
AIRJk2wpqup1iIcE6+mv630Z8zUqbQTe+taMol/pvSKp82FJ+zCbds7IGM2KO27N47Du5u5sL5Qg
TW9O6zLhhwCdhi79P1v093R6DDSb7kCVdAJS/aqS6yVsSvsmgQSezJcKRLlqwl1rUoLn9sPY5yyQ
A+EyZR4Pdmn6Tp2c26nf1PbgEzQOHCy08+I9abR1NRNrSmeoIVtU/WqO6RTNC2NA0QCGVr8dGj8w
lJ1NXnKCZd1FSxoyldhKerN/5d1OU6feEsOuSMnpYt2MzSlWlW9GHpgCUNlPNoEOL9/0vIxnhQm0
ynW6IX+l0D5AGxAw/PVo55df2qx+1F4TzkwCBncEqc70spmGa6YWP0mslUHSo6HNGINa8Z/HcLdj
wX6s4HGzmMXpEhCb5bcJ9Bh9cQ0WBbcEhAVe5O5Ci7sdj83QXuqFK1DEfZH1vzVd5ZAwpF8zmCb1
yaTd4Po0bxRSJVymoewv50Yz3qw+3YrSO7CuFGiV/NLS5nOuGgRKxZkn6F9DgJbJseEGBLRXrpNv
ojm6FZPyEncPXj9vnnRGgYvZ+TymEnX6AtvR/ZoUPbTTdGfnXNcc7Z64yit8CaqS+InvaqukPTYM
faVyJWrNKhwXdM5Z91NUS6DM9nF8UPRskIx1cSURiRJnALogaxYKNFCLycatolXvZXVgYdyovers
WXLD+sCmy5TnSXK+tFl8GAWldUm6m27BMBNDUPt1PPNXlDTw+/pC3NfnhMvO8cgDXHCnTsTg63m3
1ccBYjRtNot6wrZs2MLqrxG7FNsMuqvmm4XYc6nwEuYBmHHA1kzXmXn6o1u+zFxa8wFubStNzKb8
KGK5KwyigCbpbpMBsiG0l7pjKSB1QRzoZnPIoAv6ST5w8Y/MMzHRsOh5/cCWJ/ft7TNyPu1CIhqJ
n62S/SmjT76r12oqyXswlVycI52fe9EBRYiM6wzVExnNZaoJARa0qesoSeneEMFg5+HYE1PwFu/m
GtFHzhJeGjdBZKfrwY5++4IM/QguKqubnZoXpwVquAcrtJhvs+mSGlTWwOJ28egd3LIPCPsyOKHr
4PJyxnh7yBfDL3kk1qRB3OMiaOgL5zbK5mA35TE16tU0kkosmm8zK15cmc1MNdoqaGO0RvIxusKO
Zi6lb2b5LmVKhHaV0wq7Hs2SWzu5XypmGEJMQLrHG+dHOLa1PxDtAApP+cxqkItlCp/yJaIDMLin
Vqmuw+Cy7AfR03G3Euu3jmyGFor25ha82aNMCeYFwy23W/bYXijrg9EoT05zZdnqLkUW87mo3qji
H3Epgk84ueqOSnaJAY9KaZFw6ge8DPw62XBglHbxBnlHswvxNWnX2sSIMPJu9ci510+oehPOoMEt
Q2lm3F+9S6S8C9vZQNQielNvuWamPgt3YTPP95FMzNIx2Io9dcRqUUKVWSMxZz9EIYbfzMVGHfNL
xy86jdVtaWPlbOkGKZJz1+b0pgvEP4hgtUTbW5P7mXrazegVnyTjvu8JCyJSylpkF4uevrF4EoJa
3BI48uFMXk1hBKNufdeQUx8+3Ax08Yq39lYyS8D2EUzGh6sTdAeOxgANcSYThPMwMfjIxtZvDKwV
MrpwmmzqApM8tfc0pTsQsmEzupuargynsD+xeRKr04ujjcyiZYvDxdmYQ8u7tX6D5M5SB3Mui3ph
GOa1F2drOn/4K6M9WGq/HpR3MzOfaUFtIGX5kVdsvIeaWrewIfLnouQDDB0fgIxoWC+2ySNqV1IG
e0N9ZEpDULb/KRuidn02X2c3DXuIjrEp7gV3v9XQmIdsbMjBjCcPUp/aNJeiK5+WacsDlm6GyQVf
XUmTAbNKp/He9ManpU3fbswcZKDLorYlUeH0rlnomllgIL4ZOQwlHGwBZnz2pHLNZutvIjQGOBiE
sb3M6O65pzctT81oVzsVaoCQcHpT51C12j8HRxl4JgKyjyRpNMSbAqkFjQ3qIXJcBTMcZq76quiy
QFXlTWbKG6iFIK+rfZO1O6SIYPnKE5i+c5+oYafh5RnHf1lqbDhG1x2bNOqcbceUFB1U3GY1zsxo
K7c4eL171aNH+JbaZ+j2o9m12PyG53mIP5wMUfJgo+jI9xrFiHT7zwrqJ/MShR6W7r3VlnmtEnHO
MQjrKIdTdtAKBNc6+FjHYwHLUniY444E4MgTPfUQSwWfC1qi3zm5nzUuc+YAGVhfISgIXHQJ9DKk
34/uPdWqXaxHW5t2Ll/1nQnP92DTV3fagVNKo4gmkN+w263kxr2kPbq2lOY9dZNDZUzXrKfVVEDr
b3WMR8ORLQtuHlZCJ1Dap0m60JEL9v0qTbk3Xf7RWx4zmPjQ6nQGaGc/pY/9D625uW28Vq3+FvU9
V8qWByQiYZHEEfPrYQ1tiZn3RB8IvI4aOk2PP+gR6esSbGEtwciFaFPbEjGs9ToJcXQ8GyNQkwLt
ry9FlbIraM6bSFqbhjAqyRni+PVfwfB6TqD9t3NfrrXaPMDoxW6ALMFiOWZNjbj30EKvLVA+64aI
hzWIfxgk/5zxyfZIaZDd4/tw7lahP1P/HGMz/xPVeIZ/AWm5DLx24LZt/mWCR5y3xCUiMZAKKFIA
uWkMYeWsicyZQ3XQ9aYLB4B4rdf8JpXGVbjoOCxiJKEu8izChJgrJnp96fxizzBw3a46DlP1Mue2
R0PPwb1UPc6u1g6UqXtU9bdKHy8WuSIp7JgZ2rg3Y7vYSN05eMlMA9I9MSNeK6VCCcrvtpT0IUwD
JZjR5fsRrQmGni5EC3FoOGOYCZ113mTY+yJuUhN7ZFWo59FZi9RPXFSVT5hqM7U9JhaXXqf3Cfwg
GFtjPxQpJeXDt1wDlcC98Y8uCKNCsCtDZZ+FtkzrJhVbW2ok7FMMxVzaeF9XHitvDguHj9FXuoys
AHmbxJHvs1G+Og3Dy0LoTxk1biHzF3PERMxOCD/JXVUauH+XZ9w2pi/tUg3zjMGJJ3xHZ7YjTKxK
3bxWuuKx6NJscBA9fusGqWQ2jwam2aP3nOk9ZJyENmNSfhuc4cSsgpRbEojmtedoP0k5nljeDzM7
exr4v6gMqYF7hbhq7iPy9y5pdlaMtDKfL07UXuyk4gZi3SgGmfDrnLSaTVkcB33e/4M89ld16aYd
8zN07aexJk1vOvLNYVhWaDTU2OT3dX7WvLpOCeOZnoR0N853llXCqh3RScZs8Age1yRTvxtbnNS0
vDGp9Ls5vxlxwW9LAIOXGyahdODUw5I5b7mLJwao9rY048PjBhTNxqUhwV836ofuIYlmudQZzBeb
0wGb1ElI60trFORp5knt3D+UM+K6mMxYi/iHpf3dQoexGJrzlPCdqUu9Ul0ANxO4D6SClkm/Q3KY
Vc/e0BzxVYy7Er5sQGhLX6WifxnHGu2JSVM/51UgBMl0k0BfW/7GfDkgobu9qJKNEsmD3dpn/EpH
hVhOVivkH6x6p8fio0bFwAQh31qmfhtiB+MGIhr6Ax4TTHX46vgy1cfunF2Kg1YnQGSk+1cWw5bJ
yFerTtfELf/j7Mx2I8exNPxEAkSKEqVbxx5e006nXXkj5Kp93/X08ykxmEmHAw5UAd1AN4wqhiTy
8Cz/8s2Yh5k6MzHpYY3FwYpJ92RN7J/xXMpmdN76Vr0GbIOr1tDOuqN0DdNwi9HAb9hdOEunvwpk
VpHhsp5zAUfGYMKFUPnDEEByy6HnWpVvXaER8ypLkJH2/J2C9TlXxRPK0nJtNMODbxk/p0l9SbuR
TCixdy2TyWlqfjcFbfnOVC+lFW1SekEOhlaGVUNdzqvPfg4OfmqfsoYSHwbPI3judjOHsCBg54wb
lDs1okLOjx6nwdyzXgOdm3szYXoU1vOryrq7ysfzLS5eisyAQZ58h4PCxzPaeFuYGSJ43ucENhrB
OlqjbXDrW/VuNrOjb9dYrYnnrk9/dI0GL+Afsr7rt3Nsb3rgOk+i5E5qwOYwy6m2NW4dh2wc3U05
9vuRfoUtMQ2PRhJsvy6mK4jWx8F1jXUd57RPNGbqc+TCfijUUar2MQqttRhGTO2hstZ+Sviqf8/D
sKt6LcFxw4oGAj/1Bh24+ViGwGY0gYECXHE1+iG/AA0cp7b3KtVXZmWt7al+mnXw0qDmvyoTAnHd
9TtZ9FsDA128oEG64mg79cM+4p6n9/ilUHm1y2tKPVB1e/4ZjFH9aNo5kJWoPZLf1ejk2FxGgE4A
a5ZjKwnq7WvTBNcm1FYG3/Ux7pLNENhQ++bbFpC5L5nnFSHNLXw3o5RRkBLmzxhQ1mQWdxnTjqHu
X1RJnonB3XTlj/lx8JNbMfY7bv9knQG5QatgE+TVr3hB/ehhi8/3JiutkhKH65qwprGH5j2UM1CY
JrkGvvmK0cZdEsY/TXvCj2HSx6z0R2ydveoa0OsmQuOOxvuCD9NLt01wnzvyWmTDy5S1GPRYu9jq
HpOkX+NrfudkE2dipPOXPukMz4mA3ngUrW0H5BOiPDuFnD93XcM4TpChlhbYTMu4ikzgOVB7X5T0
t1Vm3WAis1EMoGjBbSXoS6a97iEJw0cdyHIbm3PzBNZCwhJNCV9EnoI9z3nHlF5ZNybWa5TJzTZ3
CjJBpwXbBlhtPVXtbRLT8mvxqF8v/yOXFHytvy8o0pidx9cpuJurSFc/Ya4f0Tjd9Ea4r2RskwRb
+1qAKIjC/gjazdtGI06y/fBsOtUnzS5GeJzJpxkFP2LLXU9muFdLYKPp8dWj8ydb+XmxnIKan+d7
yIbDlY2dMYDd5Js7hQ+uiYqtDxwf1uh873vDY1Ea92qi3WPMDmHPu9ZmWQAaHDa5DeJkjOa7VKtb
OlYoP0JpVuY9jmzY0dOx8CD5Y1pQrQI5VkixKuq1hhQH6ywP4+eRKmtMwvsCBkGdMCMGEq+6fF8A
5MSN+zlPjSscUPfowO5EOl5D5HhpWgZitq2vtRyXpva+MmC72PVd0/lbU9V8kn7Xh8lD7riQVYAK
rcIAbYpkhl9jyfsI4ACbO/nizAyC5sF+UTXYYrgDD8j4+hspoDVkdvI99pBytJzOWVkhGWzd4KMl
xrXVUh320XMjCgi+jvnUO+Xy5UBVTRjp9fUuruhU91XLkFwh/qCDb9opDmJK91i1ojcTdmRHMLxa
3CUZYfbgQ62pe1wMY9a4bH6hYLzPdXkTzczxRGjc9Hb6m6FDuhpnGJ0ldIWeSxa+ux7ccO1W6mqq
+3yfzQDN3f4R1eAWBzzmhUSmLffnrhTRU9k2IEyVMg+gMzi7ZhFuIQUYtHKYsfuh3Cc+D0HKxtYL
nXJxdLvhXR7sWuzspP3sthh5ZyBA3CY/lnKiLJI3YFh+KrN5xaYMQ8ESlk7SmK9IE/M7CbaokG38
LPo8gbVYTaBvEiV22qaS9YTeZsxH55763FJfHeCckdl8cvrFsz2rjwAgdn2wNPSGdlh5bf2jKIFM
+/68HQWI2cAMMI01gvYKcBc6uDRP6r67zSsDazPUItYt3FIi7wh6araiNXz6/AHj+18ooNtXEdO/
VR4GzipIJhzdWjJNR/X/2Fy/Vy2jmE5g3BV4BqGhvs84JUXAZU7H87VX+inHS4666HVuyQgGd5XI
7iFYmLNIvN3BIu3W5pBtRIIbTebelhRuUEmZ9cXNlzx3oQihYemPX6xOoxlMAdS3QJFkism1cW8g
UNeDh3PkeIPf0Y8uj27aadr78FoB3d9OYQbs38UGzlzeh8528KbmrQyyr2nc7MzMuCmYaOxCUgHw
ef2zCeh7VSHwd2X38Xc7FvsqhyIbTq/xiG+K1/ebJjarqyqMv0zteJuboBhVMqKcky1oPP0NNcOf
foDnrNdNv+zReiH1+xrICXGVIbrt634fxeKpn2kfj8Xwk1lXB89v/G2OFhwy9Yw8NNI08JVoE5a3
FcQaGHTXUx/CbjCg2uoazhdaz/RQlg3rD3eN7Dd+L17aPrltzXIXNP19mRTjKp4w62hrwwc/Qtni
l6ifekIB1am2lT0BiOq/maD+MmZDNpf3psr9h1iyQyJRQx7VBiMefKQ5CuFzWlqf8fd6jaWJqV+z
G/l1Il1gdGHpr8g9oH7M4ktoxeOVbEgNJPo3Q3rD9IjRJUZz62bBTkV5dQ+qhCbGuJuVuO/t+KbJ
zHqNPektff9r4ctH06NS7RpBFlI4Ry9PPg+qI8Wayse5CXeRr+/mDMPWDAhaXToggxgY2dO8anGl
hGqE8ulIo0oH12GFWYuwvo7IQm88GyASMGmwpzQovCH95Ja/wgJoDQoZ/1gh7OYaRDAlrx17q9qe
aXQkvzyVZ2uzMB99SNWrpFNcUAUAkYaBr7fAVnpuc3yqQXo1dM5VRxt3Ee+Foyg6sFT4Fe5p/WBJ
5n2e8vxFOown/QSbZTAti4drXGKdnpsMdOrytSY7DoU82o1xNZrqwcFjEqWuayPl5PXi+6Sy69lD
kkRZX63G2RdK/Jx09mWMzN+Vj/RB3t81cXxjZPNr7nYP7K8ng6vDruIb0xvoCBmbGS5D4nUPTcNl
Oxvh3diJH9Vg802bvZAMs3P/n9Bm8C7M+aEGbHOFqvvvICIWUK1TYVwDcQMYbTKg7vZMAI5RQzz0
PI92Mji6uWQqk2waZI16SN9XTeatjVr8sPrg1mdCOw7fO8K9LNJbUsln7WYPRoRvPOU84zLvqWsN
lOTKe0dZK6pDmlJ0Je25e/VT3N/dbM+gbj16+iFwfnlFdo+D/F50dKFm3r5F+hciCH3lDv1LIcVD
TZ2S+ZCgx/xrFLS3Ego2TM0GsCXDK4x2vrsaw6cgg1Jbt19jnW9QQPzsRyjmlvUtPZtgiYG3pT89
WZX1ufIQqg/i6sGYpidy9HEVITh9hYwDfQ84psopHywtH/J0+O4ybDRVfI9R9xYpCAbSGqpSOrdY
Y4OfTjrmxHVzY7X6nr1yE5RiF0gnunb9Hq2BaOi21Zg9Z9wGOil3lmw2gAdWs042bVj99OeaL+4P
T1hykbsE9c8MWKzl9re97OH5MYl0RXkcB4DoZX/ngBnbDMQlEmEaBwC9RDnepCFmxj47JXNpZIQO
GCTvq0F71qjlo6WqhmY03Hu8t/gjmB7nixA1PavUu+3NQGKXMB/DFtIOAg7f2g6Ffbuk5ysBU6eM
uWRy73bcAFgOrQIfZGcW3cC3wM1nAjQBdSQCjlHM7rfeKI5Fj7J3Q2aP9enGE+33rqRHBKESiYag
3WVBeK/d5r4gGDhT8TuAUMUOa6GciuHG6frPFj9fgbtqBTzQ1rp2O7mpY7pUgZNABq32cNqhMyJq
F1ZPNUUA/wacxIgLlfxqtzhqWsEtvOgN4tsgPuEvuPEiS5HCwWprEtk4/94s7Q2uJcBT4X5MkL0I
vFdviF7GzLhP/XkD7+8wWREDdGY+/nQHmOqVuee1qYdj69KIWFBBAfG86jYBI780BdyK9eIVFM9D
Gqoflci3Zof7OAfYZuhn1sJb2biLw5BO1k0fHxOBl2Uf7pMYZ1xh39eCy31qmg12fQGoV7U1Qvsx
SbsXGHsvsMQPocK3FGb/HfSjvcj0unIQeWNKnkhY6tznX3BEXeHPBO0/pS/qYW8uX83K+NWhhRE2
4YZ9OS9OmFCtNJUVynAVxngE70csF9dtiQEvwlj8F/WzxVp9ztdYqoGHLMTOy8oDC//jjSnci2q6
XcB+ldnvY+9nrKff2oyYqwW3jRLoZ8Gh1fP1KM3XMVPHKHMBJFl7Hy2dtgCuG47XcUw1VyYZKDD7
myP4bjO/XOchQgumC+5iIMcqO3n0IIrJDMhVAmYCbDFo7MYFe+YO/HyjvektBLVI42ZMyU1+dcAc
WPXRfWE7xCiDOO6tpqHf/IEANua0KpmXall8wquTMpeCtcYF12dMbNXhXRl3L4mPw4EVPLUJJmUM
gwRyWHPfgiAviDjZz4nhY1EkO3zjHqIgP0w4Q21mI/uJxID9wokOv/iYRkk5PrskrVdBk2Iz64wP
VcVW1cxoXK/cCKrDIGa+GpUcPVJqdm7eg0wwXykKUT8w7xYWAjIlh6A2wSjKte3BAXdCWOrmQARN
1k7l/dOl6ed4ChhTca+ZVcKb95srssO7InpVY4k3nljbnQ93Z37IjXk3lhPy9NPBW4jGcOyBM7RQ
tvPuJRKKwlqt6lxd0IU8o12HTKGpEE+VIOy85e8//t8lFXf4PnVMlRwn8Fyr0qK5Tp9ePOU1weBj
zZszMozo45k2ty/mP1Ke6NL6QYlYbUzUDnQK/cDMJZu5hTFpCPBSICCi8N+rMLIioq0mGuq2cyqh
Hjg1so85ZvU4B+BbV6hpM2Bw8GTHLmHE7Z1bHKvaC4uee6Nkoiib4FYl0Jt8+0axiTNlGiPBY7oo
5yRSL0QxhpxNrf3dv3+jqPCblov1rGuemmPkXVkDTk+yo/IgvptVOhzhZjVkMCkaMZ0x/nutRyRT
qfSViagl2hRvHw2BKkGkRkTUjTCFBOMpPtm49F7QRlpkKk+FkXCzXTzTvMXJ50QjVVtDGlYloqFT
PRaf0GgArBcvKG2CybcxC9x1Njn5rrMJ0B+/T7FswXdLe+aitytcE73utw+Y53WweIdmxzYI85tu
xio5icBnqADv0skEtJPUvXlL58HcD2Y27fKZLJ4kbIQM0wWoiSvvkjPJGa1cJNRRCYN2JlzbPDmh
+GR6VJZRdkxcXwDjoHuBQpW6FXaxYWD2MFnDFl48KpK///3b0Kh6WhLqJgfXOVGoqqIM8pkbcWBj
5iuF06Z7OY4ZopXT12pCLXZ24etkxoBH5NzRjo1zB3U3yzAeemkmWyGr9MIXOvMyoBuw12ECLf9Z
Ysxf4aq1fVxAGlSKa7NrPoWtGB+8wOif/RiduLb8anhmj66/04CxxUL84xdy5mSjnou7K8ayy9Tt
ZHGVUhBFsEeO6STQqW37GdFw095J2q8XnlOeEZBdnEQWtwlAsvrU8q7uEdNso4EdVfmapoAz4g0e
obeBWpnSW5Xa8zax0Z/IBrwUYVxUmXy2MWluQUnCS22mOaIB6iGEY2QV3upqrMFdNSPj0qSQe8+L
e0RcsrjYKke0KxW65XeBSyS0ExsvJzQc9RYn+OZZjJ1zk0HBrS8849lHRP9ZO8rEKOzUTMOdrTyZ
BSrMpdG21wP/7yUts5b2xmg+m2MBVB4zygshU5zRq9VSaHa06eGe7Z0ccafTthqAniMdRSKNfXS0
FYHTb/p2Rr1MAhYc8ebBqyYoy61hQ5SazKj/SXeXuYXN4M6kIX/FdERe2F1nwh5vwnIcvLVx1Tq9
N7LGS/q2tTCNsNvhPkWoYhV3IZVbBbBABYr+dQY9P4shK368r99brLgmKu3saW0jNK7USYgZrUp0
tY1BQaenBPZHMmylMfzWDJavejsC29BxvIemDa+zmtZwdMGE5P3BEhxowQCOvq7LVnh7qtPBMsLc
QsHLaRj8fG19t2x+DCLxwa+G09PHT/t+Md4x+R42bVzP5qnTk5gQk4DZ6S74JW/f9Ck9DSMABY0g
3JePl3q/w1kK2Wn6v4rr8jTjwZJmLiY7cA9VCiXV8ZX9QGvD2ualX38ryqrdYkk0bT5e9MwOx47N
JlybyLmj43gSpgyLhu04aQ/aeoxEJAYnKxWPBakI8ImmbZsfddlUzxDT5TEW9HP7Ej0bHNu6O8zH
A3B0PUPneiwvqK6/fxtAbrHFxkCePBMXt7dfOUrmEaU2U/NRxQxoFcsTU9poPiQy6Z9KDTucgolM
++P38f57s6y2Gavw2RGoXv7+15VhgHOalJz1AVFbvZ6G0Hnsq6bZdi0CuB8v9f52Yin62osp0mJ+
cJL6RXncCxQL3INnA9luF84fpb/azn7d3OU+roS1myW0JdwKlcPcuhDbzjwpiYsigpAroPd58oJb
2ymkWwWolLa6ugvrEtHGZijzO3TYAKl8/Kzv46jC0cLGCcGRxCv7JDmYjUKmNdTZg1F79YEunHhw
mVJVF5Z5HxXB8ZK5Y5lJWibUySsdy6ItWxP523lyFoJm5aZf67Bzf1tO4/jbCPOZb2JI5Dc7HkAF
f/yMy0l5mw6yODalrMyY13NPFkd4QA+WMyBK3KAFV/Qg30QS7ROELwGn6Qvn40wYJvTaaAJjDEAo
tJYD9NdO9SqvKnUpeNaMwRdW8iUjMFRKvRoXKNUnYp0lAK1HK6MTN2YvYH2zC6/73BPb3D4kHqQf
pnmS4U9NXMD9Ai0yR733GqfuozOJ/rXSiDLMwO4uLHdmxy4f11zCAgf01C9TzcThtLc89o8t3Kvc
ktP3Lm68pyHL2l8ff8wzG9bBEsUkCiymvqcZVTx0RZYzDycOeMaNzRDvQQVl//Vfr0K8dyjJiAAa
P9+337DONMJK6egdnHKyijXYqtLfAXb0fn+8jljO18nehGrCw7BnpOaeebuQjypAM9QNcNK4abed
tH9UXVB+oWvs3TSjeGAuCSoINup9EMXf0aiCZIHn+vrjn3EmpoN/IAxYmgTO1icnJLOQDxxmTogN
2/mxrEeIQwWJpIumoWAPHcFZ2Rc2zZk1/6TF+N5RncAKfPvkTjjYTHcD79ANAKT1Qqh1J+h2VTKl
G3S7xzV8WHUhFJy5Vf8U9KbU4EOk/PP3vw5natexF5ixd4iSqQhvkb2EIpPVCIojZzM0Gs89o3oy
hhRsnq7pSa6CUVXqkAGthdVEO+opcEeazLWRX5uID1/K4t6fJYSECbFS2JLC6LTZ0TWMrgsK0cMY
Qshid+AOD8gaMTBPfv74q7+/5wDKLIaci/Ofh/fD2y+Aup5268hwDl4MSkS1LmBDKKAjUxkEbKYG
1q3oQf6gWCHuPB9o88frnx5lrgIEk+mvkN9QmJ76l/U4rLhqUTz3gVnba2a9pqZJWAWbf7+OFCTG
S/qmATC+fU4f0Ytynkd/Hxfc22j/tclq9itGpR+v8y7y23SopJCKmO/imaRPihJ4aiFWAy6yzRqF
PWY09c5vM4SbmadsZdOBwswW2e0WzMmoXPtT2wOu/A8/gshFFF4O8juztqD3WtExtzrCiUOuu9BN
dy0Dw4+3Ger7kOScCa5e3aQ0gdueEgtgj4LgpNpSXGgV/mm0/B3dlhdC1kwGazmestTJVQjbqO9y
IdMjeGnwd8+Va7XX9diFaHKh9RiF+Y9OatzKwWxwbQBZiGC2gvleFL3mp4IqFrSine8NOSPjhJ6l
ykPzyqDqvfTaTq/M5afSYlRcX2rxMjr5dlORWeBXVHr0c6XvPF0yVAREIlWafVVuMezECOWp7P1x
ZaWptW975LylGaO0E/EHN+G0Zk2r73gMgBY1er4XPqxkm56+TCWprky6vKjEn1wVA9EJQKaTgpLy
H60GEdWqhmCThUP6HVa9sWeUFj2KrP8NR8h4rRRCoW6ROrdFyIv7+Mf8udLf/RhaChamXTRIT9tZ
dtraZV366bGramDulc5odiM4NTE7HmLrSYHwq1YT+u3PTpWAzmkbWqorFXie/wiKFtOAaSG0RG0f
HfLEIdsGPhL8jgKE3a8MsFw/KXUjd1vnpQMFybesceUZfvYMs2RgkJEE6c+wVekXJyxiIOZp/aNB
Rgxux0gku/KjGZjFqMPg+8dPfho0l32Cdw3nXElt69Ng4vouxC5psE/iOYKwXcfHWMOcIhtByTGR
6NvgpXDtV8piyGFdijGn18Of5dViii6FK+mrvo1lhsBPsDS9Yl+bChqZ0OU6oEzcoFlhbD9+0nMn
wqbuVHR1WM89WSpDzyewBR3LVAbozFtgAUltSe8IKWjTOpf6chfWOz2BnmtIr7DxcvSbqf+MhiHY
U290tskY4EzrJsOFXOD8enSQhHCWJoL19lWKEKZ1NCgUKFNp3AsF1AfQXn/0Gq9ZMHzywpk5++mo
KP93Pblch3+lHrHIsmGM4xndpdRyV6rlVHFAw0WwK58ubNPzD8dTaUGs0Kc+xlNTh3NXh+7e9LnL
GUB1UFjcErAAqkNF67gXotO59RzuZ+W6NPzFadrSLO5IAmjiMXIZf5UJNicbgAqQyWL8Xh7bsbYu
1FnnXqdDcWM7yyRKvNsuJApZNZswDSVRF4dCdwcvyF+JVM0/Pz4J55ZCxpyRFw7JHuf/7ZdDkqT2
1dTBiibjS68wRcx/4JARQzoCRPTxWudepMvUSZAcgRk5TcUdELZRHch5X09IBQApnPtbq3HLT16r
AeYkSqFf+fGS5x/v/5Z0T/IjxKgFus89AwLTR6sQt4U4WDl4A6w8hO1vPl7s/PPRnaS9YVEdn5Sm
3mgoBhLFuA/UMH/udIcrscyRETHt6tsoou6CiaWQfJzTm8q1/29B++SYW+GUWjlKL8dCoHdWAhHa
OLC89wnq37sxKrKdngu8S0r0F2E+utHakMWAKlDkITJYZ08fP/9p2bME8L9/zklKFKZA2TFDcPfo
FTYAAXWYfcbOaQKE67T2cz20CjxsAIVt8/HC5y4u16HSkqSn1Bcnm9gPmAeYZib3IDRy0B5WAQ7N
CGYHM4sMAPVKRiwL96eI8DOVck5vTDGh4Pjxzzi72dAgoIAn42dW/fYswZvJqt61XFq20ryOhIeI
WgrdF8MqZ/9flqIF4tqKSur02NYF7ilBBhQajz36oR1CZLHbJCvDUt71x0ud2dX0vBH9soWDr6g+
ie0p8BzoWYtIJvZimwCBOvwggSvDh+tuQCnLC2/x7Ho4b0qOhWu9b9uB2DechiF81uSTs4ZlwNS9
Sc3uW1vGMXxETMR2Hz/imY2LJyFu6TSlKddPH9FDj0saU8U5yrTe5gHaUJ4fBC8JDRLggfbCcIIj
+fGiZzYtRSBPaCJMgKfpyaZtUcFJSPDSo9Zl4gLlVj0YRNL4btV344JukTl81CA3cK7CggW0fJhZ
/XwhQp573ctoy3Tp0XB2lr//dXVzw4qITpreeyDV90blocPqwPoWuZRb6B3xhdtbLSH3JGi5zBwV
pZPkJjg1GI1RAHYZf+bHmIwruRqssjSht0byerQDIMJYe9n3lsBaHh3drP2H8UT3gv1x/NxqmH4o
xY7RS5DAXL4Ko4Xz0RcRUMHcMJD1GrsevBdIaPdx8pPxUQDzeIhTRD6vROZCXI4qD09jw7YBMcFy
qPGQbdBH/iQKpLavqmpI/6F5Niebqq+9O9wbnONYijxYB0mANPBo+8ApEWMx1kGhF2+pEq66PeIh
uwL6B6TICNwLZ33pVbx7YZw8RH3oYTFmf/uF+qFvMEeMsShtu/EfbWaodtNrXsBHk/5njEV1P6Oc
sk4wZryQiJzbHJJuKxsEr0CMst8uXaHbMeUMoI5WNQ3mlY9o/JaMAd3SrM9+DFleXTj8507i3wsu
N95fu1FzXwWhqP1Dwdx1D/c7ewgSXPncBFkjr57zvS06/0Itf+4F0yG0SO8YTbx7wZUjMHmK8hKS
mSMg8RPYsnWmAX5vLTMq/DX2BNVtXIeAyEJrBIz9cSQ499BAVTRze2YIHI23D62mOQ5StMOP6B4I
FAS13tTj95ZOGchmoxmPTowEz4Vzf+ayomdkEddJal0KvreLWvOI2m4aJUfVGdl1ksdFhvz61O9R
uowuOZCeWwwJacYGLi+Y0fHbxeq6Vm4gdHSs4snb2sgxhhxSz93CNILO+vHrPLdpmfsQUWm9YfF9
koah/uXTSI/NfSd7qFhCZdG3WCm0pKdKYV42xsbDf1iRJQX2vUTS0w+ITI62Zw9Qjq7Bs7Ya/RE5
2+ZtL+JqzyEqLjzhuQ3jCI1rPBezTR/q7esckG7rIpWZ+1pE/soIPPc2kgYy/2HtrWXZIbWZupeG
P+e+oUN7wF7cocGsnezSRrgdwwQVHfOoNR+GSuELbY3dLT7t7vrj93nuasQAyjTpqzGsPH2flYjM
KUskkrJpVY6QKe1xTRwC6z+P1Wezi5FzFB6qTrgYfO0HhTHGxz/g3Bb6+wcs7+KvMOTMCseOdAyP
Hh4AO4owmo0JmpqxWbQIDKJV/vF65zJ5xgT//8QnexYFqKmyMj88Oq35FEpkerI0zmhfTjGQA8Na
NUamnmKn83+FcVsebCTb9pGG8e3oHhfdj3/Ouf2lofICDQTLpE7fP6UwIy5k+I8VVf21h+Oqi37D
AG0LyALGnzNmCL/qDKbWhQ9/ZuGlWa9BkzHfE6d9C9cfp04OhWBUgcTyHBXhujWTttsGBdT3IJwX
o43kwtOeCf8epYNkn6F3/a7fl0KHH5QS7DZ0xA9UplQteeqi0sOseCyjeTv19rjK8Uq8ZGnvLI2m
k7udtfFaXxq0oPmWF/LXRosskduuQePTNSx6mh0clpxkU7bpxvER7r6SU+giOz0ZfsU1VGP159rT
dKuyclFtyFE5Gru5/2T5AN0Bx9rjFwAT2ofWM8zIxdSufc1owG1Xesl06lCrdYjaMGrnI0632wgW
Ocylrg0PgIrsxzCFBHxlY9cCxwJZhBxCqLW4dFtFr1ZW4wXfDa82kMq10JTqjbn1bzwrjA74WkbB
MUlgqn/N8xSPr6HIwj3QLvPOUbWFdF7ARHLrU5oCCFRGts16SfsTETAU3WyJUmwfDFDEu9gcr3zY
Vukq9VzrHii176/8JAh3FHqMF0BKIMwkp0y8GJMVfsJMcW7XkB8KHG2w5d1+fBjObg/gssBCaJKQ
C739RMCfDSyAES9weJiVKZwYM+UJul/a1IdCu+HeG/rhUx/jbPvxymdPA0dBkPoxZng3RBrQ+tJJ
GxxkYt71IQxsQoS+ScLR2CZJ5xwSbDH+w2HwBG1vmrDcL6fYoxRBj6QMBn8nKqBti92GppKfMCDa
u4A6UFofkaeck8GCM4jwxaUE8Mwtw8TuT9OSATit4Ldv26/SPslh9h18d4wgkhVthHeBYyN4BrnM
u4T4ORPoISYtlabtgLQ7rfyKVqrQKIz6MDYabz9u+E2g0XOsfWvp20T5hde7XJJvzztQAlNiV848
mjH8SePZqeaxrwtUDelktE9dIAx00/o+jf/LOtTrgG1YBNTe29eIXaChKikSdC4C+Ssfo3Dbztal
gcH7j8XTaCaPHkGMPXqShwS9wppGAr+dvDnYKbKRT9IUL+lQyX+doi8r0YewPYfxxCnwBLMpqxaF
z1GI0+5WJjGaKpnXu48Ng7Zyo5LWcTZ6wkXbxLD+0mj93HNSGS/wP1AvQCfevk1ZjQLBl5iOcxSg
Bl7pwPhtq7rWIA17RssfH/szs1aazHw2qCsLgsk9yT7AyyZxp/LgUAR9t+9Aq10NsZHsEBU0t7U2
ZtB62GfqCN0H3xYSLYI8ufDCzz7yn3Y+J5x578kjIwVZSaceNezaqngomt7bjyWKoarKjQtF5vts
DxwgaDtpOnIBeZ6cCSpPbwALEmPS6B7GCiOtPF/88EIFVTuLslscl4KVVkbwNS2yzccv+30AEKa1
pO1AtYkD1km8KWAWQ1zuaO7jaY64IuZGWYo8e1y53rVtteVw4ev+KddPQ4BFF9AFWGw54hTKGg8V
UnhRa+xHy1f5po/Lrtw2jExeFhoFFgi96IOtsozgh5dGyHIiUS/mZ2Ui24CqW1A9wNNYO0hluAdw
DD3q/kFEk1c07lzBzgWmdAyFR9PKyediWI34Ic0ba4LyddWF9vA7HQROuVDu1XeUPh13O9Z9Olx4
r+9vTXDoXAhA/RSZ7WlgzX0zzsbUbA6VruZ2g1yp8a2tEJR0nEaudI5/j8eYKtwGds809eOPem5H
cVVLZgyaLpN3Ev08Bd2W/lVyiMseX5Yp1M648YNwRBXFLmy0kwRmITtegf6OXpNoP48I99gXjtC5
V0CmxNyd56fBd/IrqhBKNDLTwdGTRcIlmhteeaCJYF/PdtNgF4OKXIRMgh/caD1Z6e7jl/AHgXC6
0RjpmODXHHobp1QRIBGZNUiHzM4YxX0hQLEh5+QjTlC0xNK1dhF2uGIXYhocuan5LSuq6XMm8C5D
CQChg4MRBcWnKordHwV6wAraZd798OOhfWxCBHFWlhq7T4ZJU983mgei2bxzSBwnZ0LA0NVIb7WV
9+Jqo/8dKUAGV432ew9n86wo1la8qMD1eCLcoX1emns/xTHjUGCxpDF7n/2UwaxKy2u/G8cRF0wb
gZRpGibohn4FCbZuGua2HDI/v9YBtMebcmxUg2JLgihK2ehIPkOodMbDxy/2TGi0gZQCENDSEpZ7
UqvVc9G1eUOtllUwHpXv4HxtOAYSYSjtfLzUO7oP+G+bvIT7gNTD5TJ4e/NYbkc+NLKTDfT4MIQx
4qnYMY3E1dREDDuCyiy8exWVI5Lb0jY+49yJapo/SXU/hIhbkqrVMeAnJdsL06732Skbi6LFk/TO
qJ9ObginljJd/CWOmUu3NRLB4nWZNwZDj7yNH1zto+OBWsjFDPVPt+jtxl4gmVwUfH8wONZy8P4q
mka5yAyhNXAcKlFs7CiYdjizp+vBZ3qvJ3NcGzqedwU0wV+Gi/1JK/p/4mm0PyO9PR/UXNdXnIx6
nWSoj9mJ8B5l3DEZxxgJ81/LSST9R8+9q4u6uU8sByFbEw8/KYLoCdWD9CkLE7X3Gh/7ZzuZj/mi
qQoUVcBAmKbrbHFli0ZN9y6bvsZJGq8o0u8W9N4ae4qjgo+/7mqEEOYoXiqX1lrVU496UVapf+ZC
YCda1xIlFRRbBOze9dhO/qHOmn6PqpyB+VpVfeq6MWLobU0hfGgX28s+W/xXg9rAeEhn5XPB4HAV
LJTzQIYIDUqGHL9mG02T3saTdPQRDpcdSb4oMf/Np1IffcwlkCrT/QovzMWcwhqe5Wjkz0BDku82
ygz4u+h+Oka5A9qrDOt8+z+cndmSnFbXbZ+ICGDT3mafWVWqRlKp7BtCkiX6HvYGnv4f6MSJT4mI
yrB1obAvbJJmd2vNOeZA803tyIHQAfHB8IuV7X10ZUvolGiV8SHSCKBUhHqyTQEo17Ghh8+ixnMY
FPVnrSSLoR9rruiH5TmuGgxEAYy4k06c68HRg58hfnhQ1nNK/egiD6q9+oBYTeFFNjzjxZVi+qm8
sd4pPskHK81BIyEFmODwRCCZtbAESOTkH3GG1R973SSegfbC11FR5YXG0r+qpFPfItgnF1O3qkMJ
85uCN59G4KTdtqRRSipE2p6JalU7RRL7jmZjd68r0jU72AdbVzGtbqoikEeKjfpxSguRgxO14ye3
Mod9Iyhhoxh1N71Ime01ezgYktROu7OiSxq3/QuN+HSb1diJYxvagm8YZ2+I7HPg5PklGjBmAoO5
R7wJjsLGKW7NMaVkNUGzNMbiW4We8y3veOZ1SdCRa6XThvhD6tU2uemi8gjRIokNZzt4IUqu6Ysf
tCjmqiqqTk5X/OgFWW1GHsyQAn5nTMTz3i9U9RSS832WUvO+C80GxT9BH+6JTO/VfShIJtZUMu78
XPOfM9cn5MSgLQJAj0ShNAoUjEOrvoASHjZKq+UHb4yDPRbNryOK+VPZAK/FrZSc+4bmTemBzp3o
7JytbNB3Rs+qKd28eGQYyqPXYsRtOF1B2C0JYyMh7zET+fBIAK7DLU+YvhkR5aMcbEGKztgdWmdu
OGeEEhGQK4n7aG1sU+acVTB76WNN735IWZN0hET4VQMesgUw1IKRt4cTe96Yxnr0tfXa71ar9Ucn
goxoDwRwmMrUDlTfpicRWvoHDGjfo8R7jdKSxOmQckhWtf2B411+6JgIajQ30Jw01ouLNZvfywI8
UFro4feU8NmdqAJ31wdFt3d09XdlF+1LmMEeQBIxp4TaNcSnDmuTBdaf3tVk7ksCqzepqsgP7ljE
Q4OZLupBy00AwTG27AG3gTAOq6+wgiSh0B7wxNZSHZjnqL9PKMMwAxXZiRNwl2xoc3xO2hJRfV+r
bacJcFPJGHzwk0R9c8AbDNA2PdJJZdfupDGqQ0yn/ejJQNsVJKTtqjRxIII28dOgKYIYMUg62yFs
Udgitj0AV/1huWXyZOUJNEDf7HdFJb40+EW/TUUaPEZ5TO6cpht3jjcjLwl7fHNViy4uzN4QMgEc
6UWwi+xRbKIspSCoGfaDU0HwMkPRbfuYzBvlx/U5ENIikoz/CVk/FfnH4fASlFXyOBlxegzrBuFj
GwVENKYwlVuZthfyd42X3pAoI1TQ4KWHJuCXJS6ooAu3aQwjybYpAxaBOUupAdFBq4+3Rls/uzlR
l00fmltNj14w2ZvNHNXQvZAXYwM/9cp/vESKFzx9/FIg42fWxYS4cc3ak4UuLpmYh6EReO7foVIA
viPU8WFHQatPLUii9K1PpDES3zwWECzr3tjbhfpcsgExNiXB7AigCAxyosk86UXSXwiebA794KOJ
VQ7bSyJATrLtu107Bdbd0PORWFPUXirDp6Tik0iPc3M6aArFhi66+JRnpjhVPcweLR31C5Dg8oE+
eEZ8ikGaAPz+c4O4dzcBFzyJ3FD86/CN4Ty/Iz6raWjIesPVjlzR974gj23gnI/lrprx9V6W6R8t
pcEvK6uJPL6xfeEkAxCqFuYBgXFycqrB3SaT3XwUXl7tzBEwaxyHCbzARJU7T8O3sK2Yqk+io7A5
+UIeak3VB1XG0GjjUsDkikttBxOWdEEO75thli6g3prJpLa+n0sau1wS5D1C22BE8dzaKMFzakCy
QXr8054qkKcR7BwBPrrcGmnUHdyxaz7LJCEiLQSI5dtacajRoW8agkphalv6X6MxGm+N9HMQbeqj
0cniHunEK594/DSFaffJIwz+rJPnd3Do7z01RlHuMQNkoFUxNtZ122yjePCeDZoF9zG0jxcrN9o3
Din1Zizi8WIIn6p/ZSj/RMZ8Ve0heCS7gnDwoxEVww45dMrSykzVly0Zxo4o3rIhMd+QfhI6qsQs
83KhwjzFRB58cWIrBPHQjDulWNHTKg93zUB4FOin5pgn+MQ2eT8E8GOA8FqZGHc4oYYz0VqfIiuq
H+JytPZ0wRVxz05+N0yFhOwKnlA6JI+mIbc2FIM4Kba5pzxQkjcUQt+rqbjeed1k/mMR4XnpdVkc
grEejtj1rS9EulgHYejRIemd6IhCLTiT5ACi2VegOqtUEYA2tKQeIH1hx1BHPtmx4Hy2XuyC/uaO
nv1WTz+zOTSetKQh+iwMbJIXw4LYu9An+3MkvpT/eO9nGsdhZ6oAZJPS2FFyPUdERz/5QHQAxQPT
Hyaiu6apNjco1ej0o018IQmbdKMoIcgyDcaTZ7Y58WT0/3RF5K+jUbEcS+aZ1snFoxrC4kHLK+1J
CfJ0ZIuQYRqKfueIXmx0ePHnPHYs8nfIwDVDG6pZrydnYhVgLsKp3hYG7uZUy8z7tDOHL9XM9aVs
kVMDjswPzcD2p5KOvyt9y/rojDY/zQ/KJ5wA9t7z+voYD920szu2dsKcvnQmQmPN1OmcjUPpEFeZ
69swybtHS1nh3jV1bZ9C1QK/Q9q1M8TmZaqJ8SNUKts3U5odmQO6Nwx8uEjqyt7AC+oOvp5Zz0Gd
g8Sqy+qjBKpI+vugH2phsay0Auw7IGviufSRSMwmBLlYys+Gpxl3eR3F8IzCkPCNsFKPCWeJgxqm
au96BT4zuzJGogHhzMgmFW9SwgJDFDEnnmeOustVIEmWm6KLwdmR4FZOQSkS7F1GEBkATWvay9JW
u9IQ7YvJduMhzUzvSVUqumMiKLeCMbAvFfGnbQ3uOPNl+JUQCDZYZmYFDxZpYmyr2s+lZSf6fvTz
4NiU03SIFD6HqsrsU0798xLZmjy7VSyHzWjSMd02NaSsWExMOFNvfpKeGz7yTcsjKPLqfrAkHwei
uUtvC2Nf6JEB0L2CqwU/PNkjoQ2/AFPnAEfb+YgonNDErhD3hk76bDQU+p4I8/LQO3a10SeCYFDA
YIFQCbfvg5848ljGh7jhOGj34NQ5J7PIT62+9/XC/4sJNcB9MOhAl0CTkdZkNvtZ+34aPRy3Gavq
Ho+DgmfMpiOyyd3RyFc8GdrkvWh5RmaLyGnK0YT/nJrz2SHM+AZhHN3X6P3vbDUwbyFwmMNPJWBL
eJ0k3EcTsxyP8TE2ycgUftt/IlLQj7aWD5+1xpxEJ6mbthIH/NFpUvT/osm+lhrZcVna2Uejm5Md
NKIaytls0VE1nsMLxl1v5M7HwZbRRQV1c3AhGB/SqhpOXVC89i3GdLZU3h2ZVgl7/7E42AhDj+mU
JOzJXGh+Mm8hkHf9xbNtQqPIC4agJshI9uJHrUJ0HORu/xWFYbBTciTVJAogak1BwbQGa2w7NV17
GusGdGba/iCdxDl6fReAHozsfV460V4xZexcjVEmlOy+qqGMkboxk/ldOX1igTY/1Vokv6icFT6T
vXqymlB7pHPXkFSjcxqUevHUYV3bOE5mHZ2ych+0bsw/hxIE6Og0rOEmCXJGFSTQ1pzqGUqBw+oI
R3NMEWY7TvlYF2VX7so2ic55KsRTmSbGPgbPiFazB7maZRwbg1DeVQk5u0bLWbEURfGd45O/ncao
/NgYQIUjqYgGskBVwyuDrI71/6igvTWbCQw8hVz9LU1razq5hZ8fo0gSBuUjoCEk3r1RcfyzLIPB
xaVPRs3c872l7ENrcisp5yGIVSI86rC93jzYnx9obubDjSLuSol+vhjCS4rHqAycRV2mL70hqwq2
87h7owlYOJu63O+tB5iD+jlpm/iRXdsEh3aEg0bwQgTZ3+++vl8e+rPOCZZ8btaZNoYNvOPXhRCO
Ep1RsWxfWr9LSOZyjgE7gKm29kNTlkdvbOwHIlmtc02R5MYjWHvctoPW1jH4G83r9bU1ve7aNJTp
pQSE+z1ldmGatewZjh63hv5frjb36QwPlSIF5eurzeT9RkRmcSFEUX9qspYAX80M71KttT++/1BX
6losb5hg5sIWdabFq8WfVUydTn0+D3KY7NIrk4r9nxVZ29Spy2+aNEFXTyYf/Y1O88ojpaLo0d6i
10UDaP5lv9W1KHmmynHr/NKH+FJTEkg+6ayyu3ywCI1+/y7/7HtQOkPu+f/+/AF+sHpcRHnrmSdb
a6FMAyX4YsnaORZ23D/3k+XeUBEbazf3SwAGdcDDUbO4OTkD25Q9onSw4+CkI7IjJjzKDyyfTxnl
5w2JPO0utZN6Z06lv5mUlXxt3L4ja1UjXEM2xdFqYX0yVzY3HsafXVmL3e88kimx2vg1rx+8GCtv
GpJUndrASQ7hJGUBSU7T/nn/ma9exmNviGVwbpouhgzKfF1FngyJvUlM7WyjQ3cPxEOE7o37WfuE
f+EdEBhTJl26HnrlGJRdWARlbwp5p5zBgB3r5eKVpNEMWGMfha9YdYe3929w7R3jzBSAUpiTzF/V
7N8+4KAlwC2ZMljzspru+adi4yEbOtV0Im60eP5srlh8k/+71KK5Ekx5g3FFRJe6s4a7KASGzDKE
K9BOQ0Jjokc41vo2LUxxo+z9h63dRsc4q0QR4+LWB/F0/bGElFET+nLJxUFNiorYMMFs134Hz1US
+WLlcm84EQm8ejwce/Dym1ZY+kEaQXejcerNJfZFIRwRIGpqfEJzB3VRCO/HaYjqkaMeEQ/Tm6+F
KeBN6p9s6m0rZnMWzSTowaEcADiy6tvnMsTi9hRR3AYU7zUju+dA6BxDPPaf29imAHyRVqF/Jyuj
fQ5KCuybquwzgrytuV4MpS9AiGsUNBw1yxoNJNMh1UgOK58ClNnPEQor4hvaAMpV1IXBN6MYQyRN
7lS8BcqcIqo83UDEUttY9L4k9s24R360waiPCV3EzqcUPPIcfJQAW8wJQh23ZIH6+jHE9lhtBy+A
nuyWFfV6d5JVfOHQQcN0NODvbyPRYkqObFsM53boim9jnH0iCcH9FmhDmO+kk2XDHhJmeA8srPiI
sMqkWqCwHGy1TBPz/eB03g32lIlNVtR6tyWpgc5BSzybmYo+h2Isx/sArdoc+Y0j2uwc91s2uSCI
W1dq+ceBFkTz6lICe8DM4AX7MopJIgV3Le9RdFoQr5LSJ/0TcrhzcGO7Gx/Jzn3xp/RskdrX3VhX
jLWJB1gcH61rMPcs9Xw2oe05Wu3kHCea6nfB2MyRNL6atBdVZ3nwoZsqwAuwI0diTVHee0+tbWTq
ZQSeqaPX1dOP9oCklpBPmnkHgPGVfH5/7lj9jZwJEJbSKqU/fT2sssRNxh5a3Cn0s+YzAc7RfevZ
041laG2G8jhJ0a6CrAVV8voquh1pHJ+z8Dy2/pzy6XaPsicCPFDDLdTO6kQBVRp9NVsz1AOL0Slb
DauJicl0IsFyWyCrPrR65X7G2Rvv0LdRn7YqMi6ruN1ObdL9DVLEehRe6N246bW1HkKbBbUfWfQf
BM0K24uHaxEBZSoZsVNNwZ+UKnClSrbqu8XFf7z/Mtf2xx6leN+c6Qs+wo7r56yN0NksShNn0O7D
eTBScrASKNcchi1Kv1B1/VEpIiDz+nMSESVoi3D8fuNHzJvCxfSIgoydFKstbeCljRLJB12Fpo8v
mgyt5zEp5J51goq15uZUrDWSM8hdzqI5PbGavH0Q1y4uffHz/d+xslTN6hIE6Qy+WbJ9/SwUtZ9e
Z8gh7680SriTuFQ5YbX+KNq93wGF98om2BWxe6NRvXI8wF7jY1lFN4WQerHfyOquFmMntPNotCSZ
125G10EAO3aetNY3P4R0yyMSLLE9QJgm0u2+sAmMu7FSrwy5334Fvezr25/oCiSio7BmqqZ6qOWE
tcnsennvD0Cubux8Vj+8/90zwtrrqxVELPXgi7STaelPeiLJtZSm95mgZXLvkg+jfecn6aYNKHT1
t/Yka3eKMgDBJlxEC43f9bUTf6T5kBEUqtkFyaQ06++qwtVISJ2m4/vf1Nqr/d+l8LdeXyqMQw4g
ynNPYjJ/nbOtuts0Qdp8ssu07bd8W/bPFjhCRm84QEecRuFwS7W+Mq/wXXFgmXkcHEMXP4JpPNJi
dh1nX2SsmUUgBn/Th5lGUKJB5somd+bm4Pt3vnpRuh46k6cL+HPxkEsr0KQ0SHC3aD59KYqie9A4
3X42Rxt/e67JG5/v2uhF7MFhH9Uhm77F9aQRDRam6Jg8esL7EBhD76G4mz9OQoQEQzTaIyBI/6RV
ZbN//1ZXP2Y2uZRhkU1ys4tZlLZpTgNyCC+gfIbNAPXwH1GRaum4VfSM5Kbfo3yGhFhI95kMsfSo
6GnduP+15z17dmYqxPxlL85tUeb31UQn5+RFcTw3jIfh3Jepf1ReT/C2k7r/ErXI/tpzEeLPwlKU
wEuvkN7GNCayxjslljQeMxZXxPHF+EwO1i1Ly9q7xW3gOvOBn13B4t5GPSh9cxTuabLH9Ic9jM3z
lFZsRs28LluKdGb7BpSL/BQGFelH77/e+ctZLk9wvtggzCQ8AHXXY9gWcQkzB/ZzXUbdK5E+5EiV
8SDKG5/R2rSElpquLycy/izWHyYkWRMeFZzCIs6+OI4sdlkp7dfeK24dPG9casnC6zLTySrFYBm0
oIFJj05im00i+WDF2S0sw9qudjYH8b3gXUUotZjqsZ9MLTbE6MzosU9JHn3L6DHvNOmrTaVTPh5w
Tu0GjBJbyALZV6vtvjSqx9jRN8YdJjesfmHb3Xirq4MWTRLrvY6mHHv29WvVMsuTXmZ4VFby5Nto
KjayDfIsmL8pOiAfyE7j2rvaar1T5LsdHZIovfEjVgoA85c1I94E5s0lIqMLU86dmtROcNPNPT2V
5K4kpOtFTFV5CNgMvFoZcLD3v+cVExObDAAuUL6gXjFvXd/5/AF6xM/nl4rj6sYN+gjOWKJvVBy+
Wk6KTEnj6Cb6RBHBikO/1n35IN00ffN8dsf/YSuAoHfG2WB6B9G0GN2IC6K8ykgRCtH73EfRjMqX
yD5pabmHqQXKNjcP5o5ovknnzJB0qpp/3n8mv1zci0HOj0C2LkzcFFQvr5+JjKu2KSuRX+gbwaMu
rRxZWFZ1Xr4RoKKn+3Csx2RXmrX8u8j7KJ7zroOHXLMICnZRGNokJTvFz6qsi4dR9sSKazHp7rsy
MirgmRmVwbBPaJY6llXuyEtzPvBVW19JUSSyxXRz/ycGJ+/FdBPvhsB1ZbRTkZ0BOgxB6u6LiaVM
RmAAWs9+x6o5Gs79LAQJ3X2CIvb4/nNcvRR1M84SbGgpWl4/RiQlAQkIoBWMWrRHGjn9sc4dUsVh
/Ozev9TavOKbgnXBx3Awe2+ur1XYEPKsyvJP5pT07mb0xswhI7j1X5HSkHSbCNt564IBhUOTMMeg
LmjzRz8aKia7sklccnZ6c06ZETW9Tlo9t1wrK8MbxB+ICWw6GJKWD7730qDKzCC8COo+HzQ9yMmi
CkZiBe0UrQ3N/Nh2tBuvYGW54qJsOkFDcZ5YstaDIO6xBmNyLWh2fu10H2+t36Z2eeP5r73q366z
nEWmmIJ00tTBqTI9I0XtM1ntfiIS54erEf50a5ZY2d9gXkErPtd+UdgvVhF2trk7UuvA/Vd4jz0R
ZHt7mIKTFiflPRIdGOMDOkrl2x+Eh5IzyucAGFrlG1+B4g5tzXnwKnPc+xoZ9dZwq2gs1n6gDy4X
dzjrFT/1+nOcXDVS5RviC9VIEW6HyqVB6I6uNgfxAj2tUpvw+Cw3nc9oYlLEd1CePppjGOavobAh
nmRmrYdAw7MxPFLpJ+epdxWbmr4a+mRLlk5cHh0OFK9ZGhl3xahVXzEaWv7Gx1JgbczY9uJ9X9f9
M1mErbeNyMJq2BLF2jkb7aY5VpEePxKy5b8GqNEgB0O2f3WJTHL3Zugq0hEAXdXM/AbWzvdH659b
OFZ+x8RAQhOKivD81f5Wci58J3a7pDJOPRYVTu8EoirYNrlFcotBZNC2DlqSESD2lJ8moQW3AEMr
s8X8AzyARrPNipXm+ge4BlwdPjDoDAkE57b3zAe7bIdzrdPaBljiQd5Szqy8SLZ93hP1LWN/M7QR
7XXbk1D/7I95eWsD8OdHw6+i+gKzal559MVXbaM5IesgJG5z9JOTV+f1sSOqPeHkrZvIsRJ5+Pfv
Qejzldj1MGgWa0EXWRR00zG6tAifjlHvjvu2ycuPbS3o3ssSMaKKvsEY1G9MSyu7DvBVc09pbp1h
Dlu8gBCjTlZ0jXYyVK8g4Bii/BgYkfEhabP671Qfkn9EmXoGRemuCffpGBN3KTGnOhso3x7B5F2F
muj9x/HnZMmPoioPqNji3OSLxVehyXFicaD0RBijZAeEcvfgjeV4yyHw52zJhdh02WixufelT6vl
OkZDt/886DVS+9ShI4w+CsjuDtXAreSYlc3tTAEy8YTzNxWlxXfljIkVpRpgObP0/JfGbCqDupKj
4UHz3OZvLAj+Mwbq/keSNcnzIAhCa+ObY25ega83Vde/Yv76fxv0jQgyrTcQENdJTfdlChHeJX67
143W2gG1KM9dmMe7TOneNm7obxqDEz22RW6cOyn7/fvveu0VUNhjFzXDC+FpXP8aSCwF4SJtd4Y2
3u17Q1lg9/RhL0LHu9F8unWpxSjzIokWwS+909Rkxs6M3OYwZrG5ZT8gb4yrtRnEmQ2XM7QDteHi
rqzOMJGiBCz3TWr+EG0yvQYZuxqhj+p765bWrYPTvI4tX+q8mXGZRnD+L5uwGehRtNCwPoswF+Sb
xWQu+3n/V99RPW+dqjmmOJM/v//u1pYP4ksYOXzM+O/nB/7bl+RaCQrE2NLmfPH8YzcoCx0njf8t
Psf28+QSEJvYboR5jFbf+5dee5ecC1BuANeivrSYIigVEsCGWO3iIc+6K2zqSkkmSQr05K1Fcu3R
ombgNWKyBHu5GC+j4aTlFOYRCC8NZ7dbfR/6INtouKs3dU6sK/nB/2FBoGKEmIHn6nPx+Tf99mR1
Z3In2veETOlh6ZxIOu2szeCWxROH+f6pM6fgLR2kTThvb7hP7z/blY/394sv0f+icIOwVo11GvSg
7o9GQK2DbZAG+qkoo6ja5H41+Tc2rmsXZe2bEUIIHMQSkFJHbdH1AgES2/byS+XIHza8kk3tBPYZ
1814eP8eVz5dxDd0wIH30GtZjhc3qfu4tLD31eFUXtzCVMCYxXg0CqPfpT71q0xEaCRV796oLqx8
uTQSPVgwVEWZcBazUBR1paa7k3dCOG4/kOWY7HWPFPMA19KNQfJLMrCYFRggwtOxcs6OzsWniz91
jAIA4SelQBw2LlK6qYfPGiWxTp/fDM5W2gxbPRXF1s/S8UCSpLEtu/FnOxrlLiin5gZ1ceW5/+of
Un62eNHL+mTsWpL8PFq1Tm8cy0KIPScHck8zH6irIWvm/Xr4Rk7Q/v33vTKIuS4AUjBcsLiWR+AU
ykRvlrl2Kl1d2/XerFzuqggeWv0olEUoaVWc37/k2t5K8KppoekOwQ9iMUeRqROW3mgHZ7cbxAdW
2DJ5G6F4bv2ECExvksnJdsib7FSWfAQY2uxBwXYHKfEBvP9TVrBxcyIOejPunUewbK4EuHBKXH/h
ZagtomylYK+HGjnE1kUM9b6uOLQfCiKKjiAfBUGLGQauzjVJRm/LLPzZxub0V68HQ3aJO0/+Xcmq
VifbxpVyGlt7es6HCaHCqHCb7WvsM2cvq+LXsY0omYnKDEAu+8HQY9LyAt40ktdvHWT/x8qUKqRw
ayN8TzhXJQeavONP3a+NmWOic/roCKIjZztuaqo5Teo/w1HWMMkNRfK17JPpk9RE5W6d0q1vscVW
xiqPjUo6lkkGrLPYHad5QwmnLMJLDVbs0MocpIUaneoSzhLYG+/ozxUcTQyTvQ82aC7NXk/5rcfh
x/amOYBAmGStF572EetBUt0YCSsTrWUhY0DYxPKJC+D6OlGryazLrPRcJ0AUN8r11HMLembckt6U
eZsca88t1ur8nBbzEP7MOQMKRzv7+UWvqzMJXTXtLL5kdnqflMSaV7HlHCjXm/dtacu73BzcT1WA
xL1x3Zu1zJXXaPMO554I5Vxc9de3jIEpAI6LIa2X6VdK/eFWZWjoKYo7D64Ywz1eHdTLDQTkoo6b
bUZVdNcWNC4MvXwilo3IcE5QiKSnW6W5lbdx9dMWqwHsxVY4uiK1BFDmP5OqnHRfkU54rujGvVaB
SdTd+9/Zr4e9eBmcMHUSLCEMUP1fvAwWCt0alBlgukhodibog0iZHSAQ7WsH68gxc70KNoYW6KxK
uSmPtmryY0xH/EMpVYvfHS7rSzgZwyEPs7TeBJ2n1JH5JR8hTuXlJ7cWxpc2GZ0PSToELcxHw1bH
ygjSr8BCcQ4pdIjfgp60ne2Q6uXd4BQUp3QBXg4jhQZuNvL9ydgIludbdJe1YxgPAFEBKRIMpSVd
oe/winCWVmffajJ50Ou8IU/DwmUp8rKIzkRKNQ3CyWpOpJ5z43Yd3Vn8aQ0+s/dfhrHy/vktlKfm
fSw1kMVodFs3NErdCM5pL+pjPrkVqJnR3ZgWWuDej5rPztA6B/b8EQXKxN4kPN+dCGS0Q8P4T2IL
bZN7mrX1U09tArOJD+//QuvPoQtPCBUyq4YOh2HxgbpjhD1aFhhtK8KWdxZPQntoYkRIN/R4KxpX
lD70XRDb0NBD/nc9Squ8Nb2cNNfzxOGp3dJP1uKLrfcktYdt/1WwHDWXAeNJ/1Lnk/fZr6fJ3XUD
InqAXZX1ya7qiei+pJk5qDBSnU0+JZV744Gs7CSufubigZhTGwm/6uEUw9s/2YHvfKRlQCi9nWDC
7aCcxTBJ/nVblyggIg2ZuMEGUD++fjaunlAQKerwHBg6aj0m97ukb8rHMRz+wykZRuHcLWDXgi5h
calokKJDBkeWWe6QAh5VxVbznO5bk4ftv98KswPG76UDJGDXP397v51yLKlqyqd9dha9oz/aCd5z
HFI4Yytimt//jFfAMaAXie+wbAi43NjiRF70Mac4NuQn9htWtxt6M3/AHGPgUyfztDiVyKxe9IbW
+V1cqqrZpO3YDzSR9NTFYxj6sGDkeGjZkyhcHq77t+gLADFRDoNj4wPeybZ10fs4h8pcd+5MmWCd
KiEv9XjBevrw5dQhHBzx8H4qK2f65EXIiP7Dx+kBriKFGYkOH8ziiebdxIoyy4USHIFZY8cHAjII
2XBBptRBE++q24fVtRFBv4dcGhp1f/ZLMY/ZaW1H0Tm18eNh/Q7bH7pXJdEx1tOeFHOlSfdtqsvS
/Pb+W1278lw1ok1JbBN1tevbVb7AWeQm2Rl9bnuJzNrcyXFMTm5WQGvvO2/X+n3574/HFCY5TfzS
7WAeub6oq8zCcHmZ5zx3m7eiNEAf+7U1bnwzFltRYAF4/y5XzkyUdigNU/9j97RU4kETQLzSkH/B
O+3rbWbUw71DQF98aHBR/wQEhDU8NVEEdoXbf3n/4it7J2w6FjwiSHqMnMUjdqMCNx7ywFM7TOND
GjrWJSo89zBO2df3r7SySUTGgfad75ct8PK50ogmm870krN0SmcXdm0AF5ENgqWzFKYqxywD1JG6
JOoARRzuLS7s6p2yL6Yxxlz0R+pV27MnD4qRfZEH2ui+mazUP+A9EuM21mvUO+/f7urlXNjlmGTm
3dhy8it1PIQByYewdvpdQmrFh7rxtS3l+vDTv7/U3GQ2KDn/QoNef7FazoRIFk12Dru+MTd1q7sf
PAr649FFlnwroHTtPaKUpc+JNMjGGnJ9tTCuiyBwyuCsgMs90PWrLyR4pQ9WU0AkmHJ906d99cWc
sES7emec//3NCirK6CjoHvAmry9PomyuGnDC5ywfm3LLjwQZEZs5PESrGMuf719tbddC/dGmi++D
BuXwcH05KlNBa89x8Jh27QdBStG4oW00hXvStuxvudORT8Mi2lWndApGfTMB+/niyyR/jOg/UYGo
CGzyZSSKTaQFVrkJ4erc6mitvROHNigV09nq5s8T6W8rbVTkI4juKjjblTAfwJJ3PxTJQHu89/Zj
YOXaW0vX60zAtxZvgsoNbm3u5oVncejA9/H/fwDGsOsfIIMu1gR8/JOdev0TnfCzU+PuHLBkbups
+JrVodxFxvgPWbVPSVP+21BB+jzQzEgDprSIpmd5fZ1jZS5Kn0ajp6p9GKjqUbCh3dYAYVEZ6HKT
yqG7UexaWZ7cecJ2ZtGFS3vv+qZDju+G1QTBGf2HdiACSzuGSak9R47z2nkW/h59utUIWJtWQJBS
dKLQxf0utqeDnCjQlG5zrswyU4hIE67TggQ6ZmSKJjd2cPNmcPlafSpcHKrnAbAcbF6bY2IHMnyJ
Kipbm0ZAESHPTWU/gBn1L9A72htNnBVjAIdXjq0kt84Mq18t5d8+5UCraz0IIlgweB06ouJU0D7P
Lp36vqPqqvacOMHRlA7dADYmevW3VbA6HgYTKPOuNshFv+EQWCuzXv2kxRo54uJJfZM465ImS3dM
OuwYm8TMR1gRhpfg4Y40v7/HeltwmDYK7MUF4OR6q0NjQoYUSvHFN8lr2MgsBvhyY4paGXvzl4BD
z56VqEsJY+gkdH/7HCJc3X33QyfYWzY6qpqhsLVFTleq4yCl+VFx57A+nCbRDDd2EStbGBZ2NHVk
dsCbXXbUZ/LukKuWsx1lbjr5wGRcV0u3HDX+dvDQ7O1Q1AdRjvmN1WBl4qOvbYGBm2NYaMddD8HI
m5DpV2l6btsO9dyQRccs4kAdFPn0ZBDfvddhRW7bxvjL9UPx8v6jXxmMHnX+WdnAUkSx//rqQLGE
3jSDdmpk3Ozr3oGKGXN+byA//4cZlgtwGXw56PWWy25sNNYwOVNy8VxlnDlL2xtQKuPeELGJpiRN
Hjgb9bsWEM0mKtx8H5SQEd6/35XpAOAolhGcK0QKLT0TyhC5njdhenFCpT9YY9sep4xWBy63dKM7
8laA80pxgsyiWVLF5egdzW//t7kgkyg12mIqLlOFLYhcMW8GgHcpQLT3b2zt+6VVRBTu7CymoH99
IUrXsV6YMr/UjdNtVOG2xxHXK/gmO9vU0hr2+pQNQA3krYPr2i1SpcL8zW4Kb/NibkGmrkGXxChX
jqn6a8oDSHHA+KAbvH+Ha90KbhAZFPVRc+7OXN9i47dDwe9n022rINl3kMSJKQopCIJBtOugehyG
wHxN+y58jdvR9A9en5NO5YnUeZySQELGaUanvxVP9UtHvlhjyNpwqLSzqfR40//H2Xkst420a/iK
UIUctggkQcmyrLEk2xuUwxg5NTKu/jzQ5jdplFhz1g5NdPzCGy5/WBrLQ9RLPXnBWKP0VXZmi72P
jVyPp6UzLsgrPWZAQXUrjkCpICbRCa8TTzQ1ppOT6GJS72IY3HY19Ohsq4n5K5vtrnNtZXAQ1EzW
yfj6/mzuIFdxc/jjR1/tzG6YhnWx7TSUFmRVQrTaKC130D6bEeMJ+WUh/H0tcxQDz72cDmFTyKI9
xHmDUHzfKeUnBQ5Y5oOpFfYDPtaxc86SailPkdrTTJGyWDki28xC5UYPXMvJCiqsLX/f+qJh5yeG
omA9ahClp/c/bS/i/fPTriuCqpaLLk/nNpzaRJzMRCr8uNK+j6mUeKUm/e67+JW7WJwBKC+BNFco
dM3gRjQuhcplKWqvKsC9FqWt/j9gAQASQJFsTZQNunW5V3joU6URQ4SHO6KOfkpGXR/r2Yl/ApTG
BOD9qXizebnemlsjhSthKyZfi5l25M3oTWljOFAwGz9Oo5QQzo7y7HxIC8pMD5a0xMLPshRUfyRE
QkgyIOToI5QnWT6aV1X8sRKt3fhNE6PTWieQnz6NPSlH0Bay8zolreh9fJNgACBLniBCVSZxo2Az
sKBkeCd3QC1O+KHK3cnJJxt1vAHOHMKCFoTjYdAj9UYAtvem/e+bOZJXUyyMFaPryDolpULIp5fV
Onp1IwwBWUxqk1v30vZCX88x0G+sxaADIOqtXo5nDUsNDGzC/UYurPvR+QAhMPHh4CIk2a9F8KZr
iCaM034RQZ+Ot9xA967+P8e/uhdLAIoxPdI85ORG+qHox3y4LxSjR8mFntf6cRoQMMKvL2vbZ3R4
CuPGLtsGuJ4ANjPWHiQwUHuucje9xcltQU/nbAxTEwco1DR6sAzJbW3Y3YHoRYBSBvB/TTudm9bU
ysoYwlbCu+KcJClKWpTQrW/ZiGmoSw9s/pThf/EdhWzl+P5Z2ptmDhLcD1oNRPVXt/yc0q6CT4J9
rtnTkEvH9q5uV4FCgJKATSBQE/2CQkCb3aJY7obvjCoTNSETDH3qcocJzopQ0Gc/LzWuoStOZPeI
S+t4blTftNECgAjL6ZjJxovSo0yVL6vpUoma/FmnJE4Ubb+8Pxd7xWo6wPC4qarCe7jGgwK0FVJR
J1Io2UDUCS6BuJZDtChes1byg2y0yxSk62y/qGnifIsidbYprXANuP3s4I6dpxW6q6M0iXOdYwTi
riZdRYQO5TU/rICK0hdE+bRnnsvlR1uV2XJIx1QNJwsojGtGKY3/yjKHH5FZ5YpnJCCAb2zrvXvE
gfmokj4SVV3HxpMST+hro+RRoLf1U8xtT6mv1qVnuICtfuMW2QlMyfmBfXB+qGKqV2mAOpFpUzJE
K2pehyAyBjXoEoP4ZlnTg5XrX95fwL0kFT8M/MioFbKhrtt6DdaimdxG1dmawagZxSRpROODfCy6
SPplpynksSRdsaFD0tX4pke9Iby6GJgENMh6czjd+EE7OSBNPIrzOqUIkCBXZSpcCkkBolzCqKZU
vHgpbVRQJ0SGI8jloxbPftpZpVeayRIsfdJ6SXuTSb+z4n/+hmsMjoYNW5MWzRxCpYNZXI/tIUvt
17WIxI036g22fHVnUo3gQG9C45vE1OWRtsssH9u4LUPTTlf7mObVGCr4H7ziJqp9GuFSZ15jiXgM
Er0dgIBq+fDR1kv9lTsgT31TWEgum7GcnCJthd1kK+ko3I4+Fcp/DbYVIephZuNLSdXerFVtT9pf
v57Dr79d9/a1hUVeAK+mOYe4WLZiLJcmaJ3eW7Wwfi62sA9K1FV4K8nWdJekWfyUWMkSdrGyfKp7
UPydqq8fMVpuehdJE+Wb3cyZdlprTXiTbkn+GJfmc1voaBlPgyM+lcmgfpwQqv+JJclqnLpRKkyX
u1gqwlzS1uGlmfrWR38QuJoGFAdCYfOwxpsKo2H2yT3d2O82UOLcLbNW8qSoAy9vqiKUYhFtzgGr
D9mwOU1dvq4ePU450LVShE4KAs0rsjQ7wcaKg9UY6ADOs5bcra3R/i5yY2r9CEx6DnpIXjU0UWmz
lAg53mvyrNzLY9FS0VRU30kd5yCWpcR4qcwqBXBba33N1rF8sIre/rqolXR0qG7cSXYjvWpAK9HA
opP7YWrV5GtsSSi2acidY4sGxe6WANfOEw74ygQjy/EjiLl6wkfJVOgjmORWi4DAD8m7uzfU8pav
7e61Q/ZNS0zfAobr2AzQFKAH3U7OwzKWQYcGcjoaXbhoCPp2Agu4rBwohuvwnHW0aIkV69idkvH5
/dtm93P/+BlXn1vWCILkBZ0UihWxcCElN+tzGpmz/fj+QG8uEH+dFL4VriikSfA6l+fcKtF7t40s
D6EAmvSGTHapq0BBQw8Z2UbA/LmZFpQeYpqgVrLivGtjC4zNQWKoxyrpn2UBjjcQUYWkDHdFl2HN
K6NRGbVoaH3Q7SJ/zCEoKcesajA2RQw/Knxl7cyPA2JBmILw6GLcYIr1vxsiww6k4bVdBPT9rpHx
MwVyXZmUlOUrm6/ZXAz/WjWMRXpFqX5jIvcwMTRQN/U/BkUf/SpfHXJMxhrDkeCNd92DElvV0XES
Sg3DXD5OkTKEaa+Czop1REkd2DgQdm5xkvceaXVLLTc+GaTuqzcK5fF44o52wooCS+wNwlz8mdn1
UYA3YMvJ3af3t88e+gYJKrAHHEqGvM4tmqqxDGXE40LWIqk8F4g82oEsd5N9ErHdwDKlfTwFHYry
y90M7KNM3B6TLRM37F4zX1qrTupAHWiufLKRfq2DqigaE4H02opB6VjKciNM3ntDdc3BTxZXi83l
/nLDl0WBMB1iFOdxbVEQSEi2v6vIvh01Lcl/vj892zG9PlybB8ymg/amU3E5Vk/Ht9OdLD3nRd2F
Y6PiZzeP5lfJxA0UWFB+nFE0uvGBO3nAm1kv6mSsB0DIy0EXVdAgRl0K88jU+aQ0DpsOeQccLKX+
ueukNYjzEu45Suk3YsS9qYWvSuPybeS/zNMUSeLnrNIJjz7lzEHBBd4YGj+qjFsv/N4FiWMuJ21j
df+F+jKVSInMOMf6C8WYb6hkkFbEyC7PwfsruHeiaKcjYrNxXRnwcjL7MlIztYq60NTprxXuWEUJ
0s8bgOkojUY/A8jsrCZ8f9TdiaRQxxalmgg55HJUtMhyh/dHDa2KJEkiOjlqxrB4UVqrN4ba/UD6
vKBKMQviQy+HsltUOhtJoegtqctnrUXht1AdClJYT3/UyptyPG+h1/WZABoFvIb6nsJTfjlgnWp2
IouoDCXVyH+xRXUaKVJnP9Vti06rZsWf4rJQ/gGuYn+2I2j8nlkB0ojqJT4MqSnmQ6UronXLtEl8
RctQbO662oQHXVTxJ/TAlTPQCO3eVprmqe4G7c6YW/GCgWv1Ypdm9NTKc/+kIND7XKrR+ooBgR7m
CXdYXOcSIuNpop+iNu59pZfKwJC0NHOtXimgNq/Gw5xE2k+16yx4/S0EljUrsSZSamP1qrJVPlZ9
vXxPjA4AVAYOsnblohl+q0WupG6/jvb9qpTlx6WfFNO1cD53cyEcvGxr6gluY5UoZEdWVdk+aklj
4iYKKnkHpUiRyk6o8D6nZdY98cvmb200FYY3NiL3wdNYMla/fXyP0rd+aqaovgcBaT7MZTl/zvUl
CbiD0uPUDPUdBYHhQWCDhNymZp2r0cHMfFWG6qmxtf7OJOPC+N3otBMqktqrrFIrdglMo/tN/PIR
0xjU7t/f8Xs3Je6+gOWAV+gkOZe7YnBWq3MStKJSJFGOioro+WhH2UEt5ujLvM7OZzpN1dP7g74l
rX/txa25DEzP0ZBguRw1XfN+adp2CatUVRNYK4q2PLatLkf3ptGjc67J0Wp465xizmIqResEdalX
z3Wy9DOqpYuGzfugqZAfZsdxcQ1G1N1uu7Y7aFa6ZPdyow7H2nQWXCdQ4/7al5lYPtoQQW+d471b
31JoToLXQOf0mi+X2k6lj7UExMkG+rnM8+g2dt0fgA2onjOjHhvZMKAikvwb783eZcXNqFJk2dqj
17d+KkxJzwttDeO07w5xr6pemrVToIjqFgtjb5cQTzhcxWDWQDpdrleLbJfdK7MU2qukBbNkSQ+N
kTTh2ozDoS7mV3a7+eX9TbJX3CIRAPmATx8t8+tMeNaTWV1mOQ0Hy6nqI15BWe0XpF41Di61XaGi
0o9fJF0SiNzLFCSGSrd6D4RIrJ5Ue6Y0XUdN+rPIGMJ7/8ftTQiBHqX6jXlMveRyQrJ6lkrEMKew
Ql8Do51ELCq2ROPjrBvCDBaw12NgzXUd3Rj470WnostR3VRI4S1eqwKwCE1jyIlzWoYCV1ZIwP+m
3brer9m03EB4//3Uw/Wls8rGNoCCXO+vRIfxgk+KfbIgqBikGPiqHNTBqMobG3l7yy9vA3BzALmI
nd80A7fJ/qMX2iGXges2+scdCo3/yHYaPZIyNB+xEcCMKkmsIaxKRw2jVZgYQrZjU934BW+mZX//
BIcCLhhUopurDY4SaYblSiyFcjnLL0q76K6hS8OpT+b5K90rZLjkrhvqAIGN5sesyvW5W+fkHrEI
jO+EU0SPeWZXaPMXZvJrARDd4wcTUZG0KIoZIHXLrMHvRxoRp23W/imJUlDvCjr1OJ2sa3kLo/f3
Bt3m9H8fdHXDDmpc8rLRfM1Uo0XywUwEtQnHwLoYtTbckJJofGlLEKD++ydjbzHpxVLAkmHuQT+6
XEzWhrWyGZgXC0OuKRF3gGrUsNeyMqht6Xu0UTLGxVqDCo7SDWmav6MqEG3KVio0wfRya1yOjrZk
ZmcU/sNG0qzJHeDvPFBbQH5xRKYe8rF6A7ywcx7B0W4HchOFhxBzOSAStD3St9ZyEnmNYwqW1B+i
MbMRWxLZjaF2Ml0+7n9jXSNC1Hquo5yezlmYpfXDiMqgsCIKgJIR3VHx7n+3ZSL9M3Zqkh1so+rv
hQ4h4cb67n4w0E8LYC3ilm98vT8OK8ZBQuGFdk5DleAW4/S63y5y82llSf9zWsPVv6Het/6ZTEX6
cm7bOFqxNxijk9XE672Ntx/9Rb09gBW5iTTazsPVBXAx1tU6WlNnZQhr2OHcxtipdIKCFGZQUkEZ
cEAI5Zya6px6vaDbcwBwUPZHZ5xjEv4+pxiPMyH8jcVq7oUUFbdW/u8Yw6SBBlAEwgGSfNflhVZd
tcqk2Bl20hI9ggtIvs4zEc+YKMp5UWbj62RPs9dAU7yx2jvniTNB7W97A3RqDZdLkCF1g/MxI1dq
P2IYm1W+mtvplymKGrezujF4//bY2V1b95uHgHiKDtLVtYWqf2SYCFiclH6auDbVyPiaVipOVzx1
ULv+H6NxUfGQI1r5lzC7keAuhViqE46zZBzGXpEzt45E98C5SW/wYPZOL9ECESL5JQrE1zGvMmG/
keUyUDsHODpWERjyxUl7FznoHnl44bQfcq0YfKw15SBBtOWMFHZ8I3zYka3ZXGktji6lI6CIVw8d
ABm0lIDZhnXxe5HT7kjrfT6vmbIgSGy8xAWW5KZFqXXSUx5CJ1+8gWL4oRpN2x0mO/5AFnVjGfY2
GZ0d0n2ubKiqV+ccsKGVoxteYEEG0cTVzdp4jfBaVT6ocCRQ5zd76VZzfu9IUdamboiIKtNwtbHx
mlqon5eQauSqWk5zpa/zyTFRV0XkycxD6HUzsipI6lNrTqrilt/9DjaIYiHfCmWRLhtxz+XJSqxR
EFkO2GsbcnWo5QJ52ihZusqzmtwRrmOsOuJNqa29dLOE+fNcgVLhqNb2EXNE/bekdfkjbJxWx1yU
hu+pmkoZRHDW58op1qfmxlWwE4//+Yt58C5/8VDUrVmhoxxKiprYh4TUS3lO9M9rbIhvzqTNiUcq
q/Wuvg6KAauMH+E7RZKRkuDehWjZEL/ydBj/vfxF1x/eF1KpBsyW63dximtFkVB4D1PKrR9LCkYA
6hyBQ18/1MaN3HUnvoHhB/UScQKavNc2AFZkNIW9xOlZs0jpT7WGGaRut71yxLbTbO4kIUw9NKbM
wVs1A5ructzz+cZi7B0ZKjngHfjoTQ7uci0mOY97RRhS2JgiOS+ilV+oIE1BGw15sCb6LejM3nGB
lqBQUUX2j3LH5XiDDNU2n+mLFJXTFl6i69hoz217p4MU9Zwqi3zSbuPfGazjjU/diWTB328AWGoe
xFhX2y6LZcoDOjbxVaLmH5XRsoVvr8M6HKK5y5H3gGCIOP9cFP+dQw8ZDmLExqEHlfqm0PZHqGMb
BDbqUEQnRx1F68sg1LFxskf41JuLVnXjGtz7UALmDc5hMNr1jSAVikq0M0Vh2w3qEZ2TKUCVbnYV
s8MU1UiKQxSL/gYCfGcjAVDa6LsIhirmX/BQicrmIiQpnPDzPhhKWwZqLJW/piEdP5hzcium2zk+
aMPgr8O8ElhcY+Ax+jF7li0LE3WyurOCigRk9aqIfplq1bSZayRlHegVqbM3CgorZ0mr1FtE6p0w
A23y7SHcSFvmtUzXWFltXQkRn3Es1+mQZ6RCyfCKE+z8+f0QY29+uZtgGFJBxQ7+KqCRsYkdHCm3
TuU0JSd8D//RSxmfdSfNgrnVtBs5wo41iEkfykEXD2wNxZqr8aw+B+qUN3aYpYP4UCdtDm8n7/X6
gUei/Kc0F+a7H2MNpFKVgsWFMF+8GoVTPmnw22msjzWlDEpO3ccE13UKoTntSRR7xO+00Ob+lKAI
6JZ6ik9YI+vPtPwpgzp3I3mml9o4+4CCeugqqX5IBn0yXvO4ahSk6JVEvbdJ661/J3tNVI9utuq4
jTbn35caXJ4/jMvmTzc5BUxBZ4rzcOEaRe0lm9WXwSzUz4KwsXKdqrdsAMtDm3qqMenThxnNu3/n
whpMtxBW8jV/ztb4oGHPeiC6AUwJvvxozw3cnEZvqn/w06sfDC0vTiuEltx1FJRzg1xSlh+ZmutG
UOO6a3ukOkJy20ZD0hjIE4qrONjlD1G2as2xpDOdYA0bx32QTo2t+9KEFIS7NqVcbQWq1nEXBAOc
wGwm8aIBbVx8tnLxnTeUua2d8aE21+6RWwalnnmJsW4e5dL6sGqbed7723DnbgEexo5gY6AlYV5t
i37EllLLa0zbu6GV/A5Sx5OiAMoDmygPX/MsV2T0M+ypuDHw3nmnA4xQHxkjLSr98uHoWgTFpKTL
zgsALRzIFXNdPyDfrMen0oqjO4PKSxKkDTKNQCzSg60s840zsXPYqdCBc0XRRrN5LC9/grnVBKw2
TcO6U8RnXHLIlJBofgDyuZzen+a9ocB5Wltde9Omvopk9T7ukg3/dh46zGBcG2zrM0Luq4VSm4xu
7Puj7YAm3gATWJpYgOz/otdSI5yVFKZ06BSZ7jVdp33PLIx+U4SPD3oZ1b6R0L1qZ+ffpQGQkjbS
4I20HQ7v/5BtEa+SZ1rwKDm8VQshb1/OMNLlQBYWUwulaHgjahDxessi2fXx/YF2tjEDof+B/QBR
u7z9+R8vMnRUe83qsjjznn1uU8xFo1kdQ7VMnOMyV5pHeFDcSJl2Qh/0b4mzUL3arnH1cszSHNO6
nnmxhGwszcEyCM+PZmGrL1UGd/uk6RN2w0UqVqBJtX5L7msHj8/7ROJPLc9C8+aa3YD5vLGiq4OL
S4G5Z63gTZxJ65O8pD9iub8jZ6TOJeYP2MncL1gNBf0Gq5aWu1RWfhfRGnaWBQ5b71akyLvTqoy5
20uUEbJxcanp5oFoUKWWUD5mgwCtyQ2g2u+v284t4CDcw8vP+46W01Wys6xb/VaYqOjo2vKxj+fe
I+1eXDlHAl3rG7pp0Sa+pxcCqyllvoER2VtCWsjwt2CSbYzGyyXs1FqPs3hKzrZWzzxo0Xy2G25k
KvZW42NyL5Vc7aa7atMt24q9LycpIcFDugiSytXR0GYL+/qSQpFiVDlAV03zFqUSAWB/jIGlCSHY
lNYvXvEYzqa9eaPqsHch4YrJnUSgwx66Cp61YpHaSLXjsK0mXEWVElyRXXUPTp5YN5CLe5fABr7e
rKZQ4bjm6uGtvsgkAnOIkxH8G8eqh8XVOnlVbtw2e6uJzgo8903ZkLLB5Wr2CPPUqMUkodEi4/Vv
hcDA9CQyY5y9lLe5xee8KOKjlWX6b17m1gze38x7c/rn+FeXULpWII40E5c9AlNPTHiReHh1Z/ge
tFl2Iz7fu/G2KHXTPkPl+JqkXZt9FJfRQkFMsZ0GbgYAd79fV7rkpl7FWKyD/PndYUT6z/tfuUOW
gfT8x8jbNPxx14q+SpShFXg62GUR6E2CjFin/VrRUvOrJCrvIVurD2lqfotK52WRZIIvGwfl1FHw
W1rEppiGq/Ek5cJ//6ftzgnwZMBEG1LwGhE89nU2lisuB61jtYFTYXVLzzU3PH3pu0CDf3SsBrqT
74+6t+zAosEvIcbCHXY1H+AjhC43Rh/WlTN/znjln6eeDFzPjFs6BLtDUdMwSU02DMzVpdG0gzap
iLCezFnuXmsMq5PXwsztf0RtRcrT+9/193HaassAyzVSbK6Jq+Mk2dpIs99ACjXrjV99kjWf57FT
IHyXlhH5w2LMnYci4KyDsRZ6cuPa2KlIMj7hIf0atjCV2Mt9ptGO4pDHqMcNmHDmatcGGy7Sr3S9
9fSqtz1sFUcfTlniwwBFE14YrZ8ZqTji6mZ9AvUc0Za0k+D/MS8g+jZ/mK0Dsd3sf+x/ZcUGFoQK
CwzpwHeSwQrttC5CI5tUP1PT6VcGDgUP7KW7cWn/fZMyIxZUVCgG0Ayuc+RRINIErl6EI7KCg2eo
gG/44KprbjzLf+8z8gGkJuh3EkMicnf5iXOnzB2d8zJ0nAWTROiT2VM0dLbljtFs38pBto10GSVS
2qcXtmH4N8Dr1UabOi0ZlUbNzhWUmUMR2djPp0oUdICpTzCMh+P7C/j3NcF4lHfpneADDhLw8utS
XYDjSSuJwK1Ogky2InA/iwIZzRKnpKEfyAuh34gW9wYl+LfszTGBotHVRxqjjb0PI4Qp6xpCElHI
9TMzzMFPvcrDZH3qEkW6cTXt9BYoI2+iuyASyPqv0XImyoebGV51Hq21D2pg80FWOZieV732CPDx
WzqsX5wOamnSJIJDRor6/mTv7dn//QJKO5eTbUtOhy+4UYa2PndUoVXJIKG05ci8McE7ZWi+FUIt
/Qvqn861oXBkCslhNrcOhkkHvYgyH2OCjtemUT/C/6G8gRYlGLAm80U0jScrgrzo6MMKqAkGyVB2
t5Tm9nY2gDqK+CjhcXKvdhrXQNeNsZhDZzGsoHeQvheTWh7WJAPzjKn7l/cne6d5wBxwV6IwTw8H
XZDL2Vb6vh1gLKdnYpEsrK0OyMk0LW6PEVKwYLfucdubQTW2r8NkTF6jaMMxS0zVt8wFKVWR1p4p
dbzOBk90HCW9Z6M5c+N62dkT3Csb/ZFHjFr51a+sLYSIUS3PEWcpovNkSsYRag5A5Pdn4+8Qm7we
3jdZISqkoMkuJ2Od0ihanSY69U1sfo82KS/XGEFwqH3CnT0uIowL2vFuq7bRHc1TJb7xC3buUUSK
truNl3SL8q9+AWIpRa1uEPRJpivbVtKpgeL8AN1E+vH+x+4MtdEwcKZ7Q1hc26WmZjMMhYAN1Zhx
+QwXvPIBBRY4/1bZcOOzdtYP7Re0lylIgzK/7ssZqSzXLdlRiIVEf7ajVE5AG9TlrX2y903Q9nE/
39wF0LW8nL45gvbc19jZI8a+qQjpdtx6C3p6r1bR0Ib/7zMI7pZsmrYbKixX2wUJAWp8TR6fl97K
H9esFR8GK18+1oD1gv88FI1eiFzIL1Bevy6uN5k8Or1Ux+dyUuowmaWfqdrnz3Ej6Yf3R9q5gVAy
A4vGrbhx969ecqU0Cqzq0iVEJwD8kaaMWJsu9TnuM/sBd6pbLdudM7fVJPiXOt0DJGQul8yZNa10
xEiZeXAyv0VHDwmL2Xi0IhnJbmWovVab1oM1d1UYmdItBuZOzLqBm94w6EhUy1exWeqIfO17rQxF
HBkHg3J2hbCAPpwrBOeiENvx9b7rmuRhUJZbetx7Uw1SlvO+rSvAgctP11arGlOrrUJbREniVSm1
4wOivOD7tXQqfwOOr251i3e+l44QKoGbPgDBxdWYrVXaxkC/FXeZFt6TZq7ykbzB8OliqMdGNqcA
8sFyN42zeuO93Qlo4C9jlUBev/kQXQ2N2Gzb6HlG5XjUKXsTxVWf1jmuP9R5iWyobdSjCOSNiuK/
v6V3bgW4UTxwhDQo0VxneUqS15Y9AM6ohtwO0rrV/GoV1Q8ILbf8IHeHIrempEArFZ2xyyWFOlou
Oi6bYTZHbZhxxI5z1uD3WRa3upk7BwdYHBc/7UQ+7k2X4Y+sAnBGYmLIVGwwvOVL39bpIzqFkQvX
AZnLdhUfDMlp3S4z8U3HU+/H+5P6ppt/FYRvsvqY9W1itfY1Xk2R1jExhloOF8du8hB541XyEaaK
Vw9/dfVZsZb0Zw+pDLNe2hmfTGOwsGPPZoyv0kHvfleq3HRuatCPPwiKPMKfsanqApOXfcJgF0qn
70jmL+pE+tdZ1nqk2gZtcVzOY/SrwCvFCGayC8WVqhWFZFuioRRE1SA7nrQWy5NK6fxBEkvzQyQi
/qk2c/Rva8xxFCgyfTsvIRXNcFhqkH+CoS1/QzTL/mlF5fqKD26duU4CU9crkU4aT7nUVUEO5/Ap
N9ZFeKUzaK85xjm/LTE28mHOFh1GWE+nxu+W3oB4WvSL7VtaVTw4cawWJ4bovzWVgyiH3eEIh9T4
Y9YOrziF2IfRsdeHVAUT99W0M/OfSMuzMTAqbGpwqYeiaqb5UPordAkmp2maj8LBtsFTe0lP7zoA
XzXzXhthW6Za7CMEvzQetsnNLfTGzg3CtqMNsuUktCKvYjHA6cCPwNOfqapHH6CJjWHatuIg1mWg
KmsN7qouL5FBzv3+jtsdGNoJnQq2HWi+y7PVFpZIGq13QrQmIirUK9eqX9pZXwT4RDWrl1Z29AkZ
/029fB71p/eH37mt6YcCLSbBBb1+zQ5U8zZtp6HIQ0XSR0/U6s986qUv0ip3kDf06L+/w38Od40j
VtNYkvQqxSTCBkMGIjBP7ybNnB6qZqBeleAF//73aW/5ztWJpitBPx0/EB1U13aB/3GjqOqkirJ3
qFP0zrjRRtPh2WlUgVRWO7kyrhHHEedTbAlLe+swVv2Zerf1s2mGdnVzzDJRzl9S9TXPKmzh9FFt
PLtz7GMuyp+FNP0rp9mUuZ0qcey1/IcWKc13IDdL0C+gXsgze9dJMVTXIt4DPLmWZ+qG1YcSL8vQ
KGgyKEqbZxiQ1/0RlOd0N1MGChWmykM6/WcpqjWwKtM8zIrVHkQ55P4spi4sLGfA2YEmcYwdsptG
y+8hXgxsVuinuzIthcHFw7z/BJjrV62O2v1kzeNhrSXpYEY1bFotal0bYZ077p4hdlvFrgLbitRD
odG9RUEgmb28wizKsvMuUDUcH9ook721pAQSjU3uVYk8hdjKmT5GSGid5p2K0l3WP6DG170wy5Wn
yfnPytQQ0R0KUt4BwLNWarbfytJvhOIkH7WK9aNpRdInc1SVe4TjWho2g7a6ybh+cjJpcaulr461
UJNjvZppoCqoxWJqhqoBvPS7AoGdA9ZXYGxsXXKbVu38dlZ/x0Q7B3s1E3cZ4PPGlWk/KWhD3kFP
aoMGswIPuzP62MMQH7AugfhrOn3ur3VbesrspJ+ieiRVlNucfFnNubjLOb9X4wgcBoqyjUdW29+D
a6qCJB8R2ltl476yeskXAxqFmeBqG/jnblQmCCk6CLLq9VBsSbkerO1KAr5WYLFNRXJVIZdHMvbp
KC/N/DzNffpk4tdyZurzpwV9hQfYvT3I8AiNkqLQj61U5txIBa7mdunw5EhwtqpmdI20XYIxj2Uk
5efYa1NZOnRmLQVIvtcg8EsLCFps+yJZJh832vFI10y6F+kqP0o9tadxSrmeRaM8gqNysFS19GNm
9T39gzJ/KgrFDFaoHw9OQQrpSpZd+KWs5C3dxs6Gil4MLKHUN064yursl0IgBD6O8z0ewF9XW2tc
TGG0x5U6EMsy2Zk/ox77pWzN5lCttYUqbxPjW2NPSVj1SuO3gtY9TQTTOOWj2j6m4KDuEfCVvkui
ZTFKSmTQ0CqEP/w2QqPU72R5OQNe7Z9LrF49ZUXDIJXUxNUqMT+NkqIcEz02w3ZdnIdS67XAMAop
WHtT9xIrTkO1MkefmAeRBuQ2PYtw5E7KVxmkQyW5CWfKW2QpPmEirGBynsYuXfvhSxw7JWdIFbGr
t8W3Nhd962I48LrEVh4WaY4Zi4Q+JA2aunYJD8aPYKb5y8jz+FofFQeELdNDLhbL8jYZCc8xiews
BnSVpGjR6okBSRxlsWYpSFQ9qrBynkxE0cpqjIGgDmZYA2jyJMvicRbNGlarPPi9nWosdhw9G+s0
+9aig2WY7Ul+BTXVfFgAWYQVkcBn0czxScsX7dnJ5q/Q+3q4hJPIvljtMJY4SA/FlwTG9lNSluUd
JoGNP0+95bib761r4a574MoE2Yiw+j3l05LQG3uYae04REaxfjeG3Prerc78O5O7xsvVYjquUQ8R
sOwUtxxlmA9qM93DjqOHbDndwVATOeg4lf5MocNHdPxzqxuStzZKjsVMqSqeqczYk6v6dFjytj6X
pfplUlAJXytH8bIWzTJRYQqEYvp4jDIcmOEa8x9InWS4VlbLvyyzlAJMK62wlGTtdRTzLwFTIVhQ
wUJzwpG+TSAMjmqptUdnSvKXuJZWCpi58WjYmf3YSarsz1mtH0bE2b1YN1MPtws70JKZ28SZm2CS
VPXfrB0NzV1HpznYQh5OWrPIYYcu7j0IW7h70gi/U/RIDv4fZ2eyHCmyresnwoy+mQIB0UupXppg
Ujb04OD0T3++OINru7LSdtq5wyqrEgE47mv962/aAYH6tgxcNLfKUF+6mznW+JGajNKzatyOhkw+
Vsyto1kzG+yV1Dbuqi6JGPBJX1pe5reuUP3VULg1Ix3ImiT+Vu1U974hJ+OqyMTZKQqman01bHdK
O1f3ilCSXT6SiObb0IYyX2zVG2Po9C+9/x8kRbcs7P93Lv9O5+tSMRiduZTHpMvgICXCaF56yJUY
O8NUSPyulGxUBaTd5Avm+f069+ZlytTxkTBZ7G6lyGfHr9u0e8wLl+NsMubuUJs6duJWb5UvQ+Wp
Ty57OwekKhMUgJr6XSh9YsSjtiTzX27oD00S0n3cHBEv3fQuv9UZZiWnDg4bY89yqi+6XSXxMqlk
y+nd30iCf8J4GbPRbnokjOAE/Nu1qpR3a4xbc7DHpjJ2mWIW+q4f3I6hYzruMWbJq3hRLYkLUSeL
dJfZudbus63mAynTzWsi3VAqfN3cBPHlfy+5/vQgsBYAGKMTZ5LxG/axmB1aJrPkwDO3ugtK2f/C
OHZ9hag4v/33S/1pOIa/181aQlfxKHZ+q5690iTXQfeQSDu5eVDGsohIVG/D1RD1vYlPZMAxhKnD
mCuiptJo6xemo+P9Ngj7lzUsvYy8Wc9loIAP/2U0fbvP3wtPgDR6Cl4QKO9vLcUkdeK5xyY5iLrd
3oqRzdqftk7725TqDwgEDAbm/SgRb8GJv6HrwqqXFaJEcyBAxItLO+18rzCejbSwd3rufCrIop7+
+3P/U9fwn5f8/bHPap8tDpxjGqm13Mk6q1EhtVbhhsMitDpMNvuvQdt/WlfYpt3oqJgeUAn/s5CH
2mQMNR67GF1ZGsaJGnoyHH6vGVOAv3UNt7/1r3eHwbeDqTK46/8yy/6jacBTd8v6pV0PM4Lllwo9
GcWlIkUaSsvY6mhoS9IE81yWY6jBrG79AZhLhl5LZ8xbrpWTWTXj1ZKV9V5ZQn/J6lw5ZdL1al/F
o4rkgTVJcc1PS0imNixRxm1N7f4Yy5IDd87zFApoR9y0n6/m+kU1Uheci9TFO46MhJ6i2tbcV8rG
/VsMxh8W1G1SY94SE/D6+X2ClNdDvnmwR3EHuZUUrToQky1lPYw++bL61+xto+6TAIfV9H9fV394
xegmbtNWTK3BmX7bOsCUNLvLXfvg2rkVlq3bvugybQ4WMuK/OXX8G2kClkVphCkibSHM/X8uJ6XQ
5QavdzkMCmmU6jFTiyqW69QGPQne1CvFHHY5bZE6dN1f7OP/fZ/wMsCjiXUFVUNr9M9rZ3OKe1zb
4RKilMY17Ssn7Ex7vJ9nYiL++yP996eKUEwjFQdbixtCefsp/7GSy2qpOqXNXAy/yuHm9+NhEu1a
4hNMM/GFyMRfLvhvQIML3kQQpsVUCwbSPy/Y6tRQDFuTQ2GVa0jguBv0mOZGSjWNgYFeyN+Sqqcz
wED1/7x8IDgTaIVjCGRyRJH/vHRpVcI0hTIfLCvfnppNiGixnJ6mZtT/wkH4w2N1MR3kmIPKBQfi
t8fqpkYh1nyujlDMrStGaO15GRwcik0xWu92ns5/M+T/93HCoBBaDYP6G0fA+O3M79VKSxSRlEel
r4V9UGo2RMC2rbf/P57iTW7OxwGs/G+LylrZXDjaC6/IaZ2zVXVO5jPmmoydW4Kv/GW9/GE4f5uA
otLhBIOv9Hto29RjfWTpRXks1SI7LNLK/Bwmzn6wNhFbk4Oqq9/sQG0X/ZvH4X3sxsQ+/J+/En4D
J7CHmb4NWf2fK2cjm1sfR6xoSTPc5p2rFs2zxdTtx5gt0xlccP7bU/7jAvqPK/5+hGIqJexJk4d0
ITNVFY71hGgWW5YVE+Qd+bzqX4hEf9hzaJhu/FKcUF1YO/+8xY4ULCUfQNYxQ/QiOGmV7pPGun0z
9Nr5/O+PkwH27c/98wQFcLslSP+v7xJa6H9erh9MBT6FYx8Gr2/9aZ0h3iajF/Rb70UNuxJq+1T6
9tJhutYr5gkC2d7ZWnKf7TEYzETbu3VqvABoOM8e/N6gqPQFzUGTfp/AYolxF3u5uhHx7+OOtWH6
DmZu4OVuYFlMteBx+yJTrGtbu8uuF/q91Vpl0A0K9J3BPLjCy3Du1rEd3Op4y/HeNtwy2Kbkuuqg
X2szfZVzc1rw3QFOL10fBTbekquZBKu5PfWafTIUmjx9vlttaumsHu5aqFCq0q4v0l33irHsdSFK
P1Vkva8lvpMiae5rRRwS9Bz825+ek9+5AhcbByv/Wh/idqhqf01TrpasbUSF8r0UdWkBIbrC8he7
1naNha8ilmTY6aym/auupD4ForQlkuMOJBC7GhOKiZ0O0scRlpFAy+P2nOptGF3lmzqiB1v0Mv2x
zlZZ7Ii26DFFGW1YXJOqHLKy411ZjRM5/dzutcypuUsjY4gu2fMe1rzr5U6Rmd3t8CAS/LSlun2U
5SkphNxVmBeFhaT/kTkhKIZXTjHsBCPcHExnCiYHwaSozduS2vpLnixGkCgtEQ6VKGEMJh8GaEqA
BaceVPb4YM4DY+7cC/Q5J9nGeO1E5mHlJ5zHDsbUi1u2mJ1mDVna/c3SoE3nxJ+rQUTatsw7o1KP
imvG2WIRhps37bHDZPqEwXkWVoqZhg1Omj/UkYyanvn7IW+a6lBvRNV5mtLcYQ0IbRMhox4kNX1c
D9ckFtranIfBms5t073X3dg8caK2R1el65rtbsZFMMlP9obZWEZboQvl57q6WTypaxf2U+mANnbu
6CNZtcNZbCIyUrNBzaY7k9/Y25SyoNvlMrfdT5LHSH3PoLn7BLyx+0MQALpqfmV4yGE1M7k+jXQf
rIkK/aCRjnvHrEB/UhZTxtU6LZFUyvxdnVuuN5vf56VVwvTGm0vgj75NWcfa0p0scjAcjQzo75dp
zdx7kbpEzuMgid1irYMxrV6Avk8LJsvhBuXQXjCX/dDVeo1cY0RoaCW9dpdrzbTTzWx9sktzeJF2
njyPhvOaQto7gDHZPnRJ+ZDMHqEum6MejEpzY1tY5YNiTF2IL2sfOi128owJ7KDS+XkiV61XOsri
c7YceYf5fO9z1BtRJjznHaRlije0WWmEY/0qQydpZjfE+nRu9iz6sgmnzcVgWm1H9bRaqXqq7EkG
pk3XFDTFymfc1uBIVtoagGOFhw9GMwbmwl4E/NAEfF8CyHHS35Rk0/fQdsVPoRX1EqxjrwY2srAd
4uMyFMzcHBiPZIr5OXDqc6qrSR80LMAHwfDbdypnu2i9vd05yujEq0jnx4R45YCjJvs2eGkeA60Z
QT4NCnYuQ7ETkG33dSOUL7o481PNEqXC19Ocv5HdtjBf060v6Fz18ySzbdfrRhG1ypzep6WRPqQ6
Vnp6Mm0BMIn8DtHAOlnT6J4lAAg4Np4IuI+vb4oGFkaNPQejJgrflJ4T5+CDd4WYzVCUuc3+aXxu
40iudZoqIINZfi3nVL8CqM0nxCF2ONgpZm2kofxATmQNBAZ007fJSPrI3obs4hUd7VFiO+9qUSxH
yYELSq7NEYVUwdCyqh9GWTOUQHxIyIEGP2kaiBP3G5BYv5rwyt8a0YTkYhIzsFhrFVbJsP3si7z2
M7jQe31p070YMEAjLCT7Zbf6FWZqhtWjtZhvqTtVV2Nq+0Axe+n4Q1llvxxj+5VVC7JZ1swuX5p6
p9hWDjZvj9GkuunDspn1fk49ReBcPqpMTGk8d8KyxAOgRoj/6/yzxF85Q5exDgGJRV3cpKlz7l1v
UUO0QExKHKhvQ79OHGHiG7lc1tOQC29nFU1JXpAqR596S40UPXX4PDyXmWe5om6fU/ZYn8wunERW
3Vi/J96ScoRaMwMHe2oRt9RNxGbfsYKWQRwrCL9HFQNzQoqkawTLYHvfqCqHfdG6mBybjUZ2TKn3
BOZkXQVrflLtPRXsGjm4Mj4Dvg5aWOU0h+EwkFierMMQjrmh+qJetUtuONkllZNR84ttswJ+Kxzd
x1wXZo3TpKG9iTRQ+oXsjdkajqnp4d/fsy1bqcXB1nS18wOUQO5vzkwdQsuJQ40SSz9vVrK9Yy6o
f8ygxxeH7LXcb8wcEBOeXxWUJsCWNIcRwJLEe9yZiWMtnWynD1qC5S59FEKeqg57kWI+sqV2vyuF
9KbAM26YS0lM6M7qbKQQKymLuaQWIRipRexWFToBu+7I5lqu+ps9KrniK1XRh4bYpBvA8HCOeus0
e7tg8FTiEDH7fZfIlI9mSr9naVY+ddhtQ7C3qEPUlIrHHHNtNw9mjWomfeiAWyktisTH4y9eFgxt
k+RnupnduRjrmGq7fFhQiYUZMpwoTft3gknreMRu8bv05Ic2lk+9npwJbcRuypsI25guDWoKU05P
lbAO2TjJk6K1zn2CI8PaDXxX1X5cy2GvpwWTtSkPmsYu/Knv34yR45YIH8tXaqpA+lt2b5Z9ihDI
z+Ys1grzeTM6UgVZNRQAPI5cLr5u304hYeFxApi4mIwzdYGL28bWNqrmFmVl+WhM67UblTVQjQzT
wfQ1VW4PGZtVrZ98eySXaZ0/+yWdA6+zTsSdhFM+v2QTL7RwxYuVO89zr7wUWMfE6qJfLWsw/Gpx
86CrFeSz5lwHE5NK6q0tcJQE2elg3lmpFqxZ/+lWxqNjpMZulNoBTDlKXAMv7+xsTNt0wq8KVxFD
BLqa4f/pTpPftepm+VPmJN9JdBEhRofVFQjfeWHelNzZOmaHsssMwx/tSQRO1sUMB0K3aDDcVpNI
8ZgJZmldM/1y3CjXSyfuJ+sdcltcJnlci2VPTR8QgP2NCNwoc6zz6AL6pEWB4Fl+1pv54VTKaYZB
ea8nFSZirXUubTzAHXeNhU7KDVZuAfz/F0ZeUWGkn1U/Ub3bWnclBJbJUGF1Jxu+GRtj97gMienL
qhX7rdYRK9ixUU8XbWRsNXLWTt3B0Wre8RxPEOdzkzAzt2HKqjG58A28moTT2lFtOfdZDxEarCLG
4X1hypZavI2a2Vj1ZrrzQz6xYRUk9Ih55tcsd31ux6pTM5WrY0Lov01d/WjqZWSU9SO72I/qNjVj
p6PoJ6xyq3861ug7rvPTWEjuxSr8XpSLL3TGAeNWBSJPOFgJA2L6YEFOprId8bjG9bnVet8tkhjJ
3x03f1fWw0Vx8x9oXa6rawZuRYJ5In7gqfGYWdq1VKgCRBK7WXff5JvDFI9cm2o6ED9yNzH5GT3x
1gnZ0ZC4sLPV7Bun76e6zA/uMpKyi/lQpGFe1VQAJoMznszRLDK/KgkOpvolediJqBWqvV41X+6K
l9mm33HcvTGfBfGo0/5aL4sVzwqj53pyuWOyg2b7OLEsOTvMu47gu6GpQiR40cJMZ4AHkizeOXPy
Hdr/EIYXnU1xG+1vMMiXrNpXW5/chHnP3kDR4NnjowbgGELX2kLPYhFYKxAh9n5apDQCvXVuOli2
kTXt2T+drd/ZmDG3dUE7Ml+o/3d94XZB2rTvmB4QP5RdybExgtnVvs3OHHuJ82U6bNimkzC/n+Yv
yUwYo4IocyfcCNwrE6OPTR+jrTcPHP3fBt3a5UV5HucG85McmCuvepJltuKirGDV+H4kQxcDJX5H
QfqVDQkelHRIS32FWiiDFHOPQAzqtNtG8ty9Qk/ZQRSej0e/4NZyPzfi3VOT4VcpcZcbXNER6b7m
QSG8h2zNQ0foVqBzmDDDY2l5PfmolOWpVnyYhXxu2uKrmIhB8WiBWn0LcQ+nSvEughAffVTIMsjw
uqnpgjZAbeHGg2N91IJZOmSaQO+Wn0xXcQmCX+V3RmWB1nZRnZk70oN30KGejBbiTmNS3dWe46OB
T48Cr+Iwk0MwwVX2Qa+JV8xB7d2+IUWP5CS91rygkzr0wXJ4aW6cp8mqX0GckIIX1HkQ0uhJ++kL
lqkKR8XW/b52lMDjVtxhPBS3j0V4E6oOJtRzi9OLqL3djFEorXgK1UpX2MDht7TKek1az/IN2YUI
oIogzeT9UNGnZPV1McvIK+lMNvEDn9DHGTovmYLEDbRpsTP69W6dUAuUhrhYQ/UuDTZj6uKfMEkS
ThpsblH/IpYpDAbcVNKzWj9XhjiZWsdHDIemqhq5y4xMj9ase8oX60HYWeGPHFeYU7ZbYFTTVwe5
3O83IHVjAYdeB/T5+LB2Vv/UyA2Oi1Wem9wYAqnxYrxi2KfItSqzvZh5HzKMSsjGNi8DvydFVst0
06xxne4Oa9Hd6yQw7fJpPUD6kfuqWPdeJw7c1UXTgOolhNEi55hg+trE09b8oAwPzLT54TTagbZC
uQgU89AKaIQ7J72Q6/C1JpAVVZeXa1ekVpb0jFMneT0uk6lNeJzNyxmbaOhHMy7jdqEyhm0VHDo7
g0m9rSwpfJCZ3nnskjPtmHqdBm/z5ZBZB71sLgyOb+HbZWD29n1xM5IfOkJot2CWzSu7tL+0WlQV
iQyTaXkrKtUIU9edj5M+/nI0pT/UK8KbjdQUQ12f+oV5dWe/Fn06XGY5kArj0EepFRFqQyOO+q2y
rTx7fUxq44xxoh7YbbefzKK6+UlMsWo0XSAVcBJNwqkCq2cqMo0vnfSiySEkk/zcNp/O3dg+SbWg
iBad6itYJMNSkC4WEpaNGQAHWaMyyO3wls435TIbOi5C2cGACtimykWlkIV2NO0SLP2CbKgnH4H5
GtSduccvSvr8fRwrHCpajW9qVkXv9+b8PHqS9q83nSocE04PU8nfKVBeK8mOUDrm/eIRyJaL1Y4V
+7Y9TcO5nlc8nyd2rVWH7NJdc8Ieoa1YARwJf55LX8hq3G9lGve1sYfN+eK2Lnwk9VJOo+9S0yPx
yQNV68ZdbvKP0qkiKFsNKzndV8I5AJ2FVTY+uW3xrOtrVNJjWBSX/ui1lZ/yLUMU0upIrHIJNGd2
drdhxj6nri5r85RlTeSWPEdqx9XXpf2eK+O3Xmo/iyR9mdpbWYB6TIj8jfqe+br1kOnjjnPjdV1o
niCJ+LO56eRFKFbInOsyKevzRMHYSOXBg6hE1GSCO8o6HSY15cCT12UoAwVjz1C3P8nci6jMYlgi
39ZkfZkM0omsMonHdeGjHBfWFkhqnT+Qk5yfnSUrQkYpTaDmKcQth4M392o8aBtEqbDEr8qWChJq
ONlts1R3ettZYcXLTGbll9uoB/ywX2EMaLSNhRFmmzh0s/FDs+v51EzcjDOsISKMe7LUT2mq3cHv
u6xS/CqKGaBOva6QwX1byz4NvP1DXU1/op4+SbGpu1px753ViVboY8Yq3tchibtyeGjrwfJX1f2a
OISnyv5e601cbPkH9AgvWqkZ4NYPsIuGjxTLF2ogDmSKHMTHtf0oJiUYtv4hpVRyzdXc11b5MUll
POCsB6zhysEfW/tWyfQVWEt6cSyZhFsF68kAbUunwdpb5FEU2nA07PFa2u7jlqTjodRz13c6Xiek
EfqP7RUG8A/KPjusGUH68CpYWtuDuerP21jG09xdtMUsdhrGsX4tneemgJq3iOlpssvmOunTo2rm
1otm1o8KmzOI0+YG5AIc1tQ4T4kdblLKY61LPWjnJdYkNGEvSxjtWKXfO0NsSG87m0v20VrmxaVE
zzY9HI0+D5lmHCBxeCGkKDRXjREyCt/hdxObcx7V9QTf+W2snacOrrAFl67vxN1kza+lY/0ojOoH
uWF3am2KkzAgK4zNFg0ii/C3gSdGEePKBYyhnjoOQocwCZ22TF0QF6V3k2l/GKUZLFq1b4ea781U
T51qmj68mt2czPedYZGmJTDDhvOn2jK0CZGu1Xa35FsEG+x17I1PlxQeZ/ZOWzvHHVwqKVVAmLW4
srMTc7MOeoyLD7hVY9DhpP19T8xOqxoUXNkenawSI4K/ulULQ9rDQCJNSt/qSrx8nIOilrvFgFjd
i5W+yorTMjsQT6TdIon87bY8xqJ4Wow8Lnp56uHhBZ6TXqcGZKG0h0tr6nGv04JUDGULJYlbN310
sxa41XmyqzF20u24VQV4+1hTDHpEj8l4smCWDQ7lhL5nAzm7Vr+H+RWVIu19jOgzrLq996Jz4w3O
G9bwx6RNd1XeRJNpxYmS1j6M4UNl3+A5z6aKwcAO16KuLU+5OVKuKztDGmddgwDfzlFO2pGH4YFU
eHSVKE4OJcZQV/fJiDeskTxgnocJvAvEvMWmaVOWjtd2HY5F5Vw0ctsIOGBJr3FFT5BJE/xjCQpH
u+b434Mhn6sRtjkuZElesGsM7b5eHWxeUxEbXsJHLOsLfNy4rZWvRhvtW/8WZAYxKP145vuNM/BN
L2kjhSA+pVrDhnBL1DpRTZeR4FiTKfqXuSUxyV4XFRaWxv64tsNba3Oot/xDIZ2nHuStKVpsjyQb
r3Wp++VoL9tp7PUdcp3roJc7nVZlbpuYnOj9hL3wXCkHa5iu+jAcRk296GqxT9s2NEwlGkr91Kyp
ht+UGdZLc54mvMtlI/bt6uy7vjzU6RjeTmZ1HvesvmBLq8eWSD0h66ii+i5wsdqvid7flU25Bv3S
PzhmzUlSHTO0kJuTrr4yLkq0dYl5gCt12kr9W9nJS52u3wY1uSej9nNWlCGqxzT32278PlnL/iaJ
vEkZFBWT+kae1ax9WAorto3xSqkw7yq1itvCdHaw27Wz1ZHPNHs6cwQZJLzD64R9467U7fukoiHt
SFvsi3l8bL36OOPwGOc2yJZb7XLCSMQAaa/Ln03Wg5tk90KDWWjmDEy2cFr6EylskaI4O31C/JNX
6uvUoWX22lBdLay4KC5vzOVyS/AAsvaAvTs0Btd2yJivePwFa6+2NMdT967iqesLTX2y2UoaZMIK
5D1XX4j7zoEKAWgSTOjYAJQnpBE7alElqDJb3dkJ3ZPVGxetmpOjqmDeksJ/CtzGHGloCXSppoTZ
UIocDEzp0RxLEbquRjkALxgYo35tmPlRT2VngTBDquxnzEou0L0/e7l87xXM9ZCP3JhyKkwQZby3
Ru/BnghkgK075fbKd6U9tJYXIWCpw6ZcjmazXoUrnkB0tWM35S/Ale2ZrQ7oTRvqYKOWxW4aaGNz
6DoV5dtULZ9WWp2I1bL8rnOJlcg+Us8FfkibU7muUSuzOxhkMfECe28o4gxgjLnWHIJ3xkvDHc1L
sls75cjA8a1iYYB5bYcMQUEFE3fI03sjpVBz7UH3l609Nvba+oltXdwxjzYSWVSpfRTGDQhg7LFf
CpuC31gBcktd+eg0XH6Wkrq/7xP7mGjLQfFAYRz1rlv1hdKsiUxrjDihzi65WCagfzIWkL8o+O1p
BWisjGvR5yaQJoKXdZR+qfR3RGe9T4b+vZ9q69lsuhtH2W2CflgaHmVN4WQ3D61o/ERdF5wr14Nr
1dQXbrT2824mdCxdZuuUedMbTBJ3XyDSDoUBHRsXM+Vigox+I7T7hKUtBeHYhkx7KNuA6EPW2q5K
iyd1Eu8SZhqwrVrCqDZeE0Emk6WlAYYmV8Y/e4jfwA8rGqGbpTJVoRNtmtiXqvHNhYFPla684GAH
l3+wdtMi947SN6HVNbulVHXMWFQbNaKKIz92IAnngKxnKPoWVW8umbvmw7gdZp5z6C7QXzrwd70k
vmBMGDONqMMn3HJ8S8K9UsG5nLppQtDRyLB7mhFnuQDQPnPgD2GHa29od83PytzWcOMLshmI+Wtm
7PXce7YF08pOJO+kw7eQJji0dTz2Jk+CtlnKrs56QkCyuMnXNzFBH8/Ts7s4Z5MKxp/br3xddp6i
fM2beqfK9IC1zCu2EECIugcymBgcsNV2kvr8ZRUe6pqsjFbdYwRlRu0mG9An/bNLPOOCtEr7xP7r
e6lh3AkiYZU9hh56ewfB7aWsqvOYr2e8/Xb6xpAh1Wu6uq2DNeyASK5KMDp5lOXZsS2GX3lZXixG
TMcMvw1anZ9eb8SQnneq2b1q+lKHaVFBlV71E1zvsLTmSzsnEVnjO2Or9rOTfoj0VtyUJSMkE8/s
G86NXPWXKKuP3Oo+7EKJFW1+qPvukTiSUwkeJ/XqeZirXTN6Oy/JsN/sy/u0SR/LtCCXWe9jm5Ti
TKwrMPgC2pQ+rcV2B537ue24EFB8GribOK3QLJkSVEGrFkenly8ov3zpWSezYDRTy+mx0WZ3Z5bK
Gkpt+JItBYFboHxxk04PraH5zEb1HbivP/Uzm8QMbatS+I4cW7kNin+abnvwprwMCb4GPptgUzsO
qS8NLtbsSRWGqV23Q96gYsVQFIHeug9uVsUlY/9KS3fzqC6Y1+ePU9fFHPGBocDvEe4l0xPusL1r
hy3U1u1uKfpgGVlxRmNADMeTkTDJ4+Q19+M2/BD0XGjm1GBUyy9rm97NBHxMYDMc19gvsp0m0ZC6
uzqdigAH1KgdNxR/HPXTDLpU4wrqW/r26QxAEPZbZksrbBJis9ztSXHWL29gZrYM6UE16++2SUCT
IHIrcE2g8ExPP7wOy5akwdJwyfoiyNuUOavSerGnjm+KNcbSq/ais64DEpMPonTAyZODp5hPHh5y
YZYV3Z5Z5zkhYtwf9OQB3RAZee4B/UF1lDZZcsqgvglJlG3NDmfV0AAQ6x6zBtSB7Hd0F3n3NTOg
iLZEuZTO/NJvKNepvQ/NOj4WWXdnmMhIanM5Lw3ZKZWDb9Hs2aeuykLcLH/UZc8ERj1xXIWbMaKD
eW2Jc/MHEwFfIZSzdJd3NV/jrtYfNwgdMTG3L9bq3WNQf5VrcwTF4phUm6NqVegF0mjB5GQj19uW
ShdY6RpNnWUzExEPVjLf6Uq2hnCWcJ+HAZAaw/3Kpx1olhI2axWDQJ0d7B46+HCY0qeBzNB7EKdk
+4pnlns8KN/0PjPiEgQNQOgbHz6GwNklm8rrvGYjpH3hvPGfUuV4d1CLb0Ygy458p4ywJDv3E81+
rBBAhPWWiF0LfDLirEz8UZYi5agPyE8iVOzX9mbfqCv1C6df5yN3w/Nzu5sG+d1sk/tRVd5MmCO+
vZXvWyauKYTksUzu1tlLAmvm4GOX/0l277uorahf1PsNmsqe0BS/vEV90hdPTSuDZtH2mEtHhFf4
vX2DCzZlQFb52efaA5ZCl7QVAfKFEIawTuW9PsCIDM0FfLydPT5nxmIaP56tMnsbzOwLUqK3UxlS
v2yAYt1odmGH/mfJ9YNuDh9WR7QCe+3SjD/KLTs2nfpzSW5f6mo9OCodt+ndpX2/6wz6IGJpVfYe
wf/aJwFH3x68yYD/48aj1/yiZbnvh+RcdGm4euontgNNABLpj6k4ZLk45VV+v2KSi/RmRj0zTwyJ
YTFOTIO1rPlh3wy1WiYGgyTQGSN8X82Nd80c2VR7EKak/Jy9+aFxBS3nUgWdU/mEll0RtgS6kXxN
w/xqD2jUCJZqkFfIfARasw6wpg92PT7pjR107nr0oOGQTlrGN8VtOduPsmWpGfVRTdLrfJO4utUR
TUDlJ8n6bKNlMko0fWlmvCw5kxZnZEBhhhUiF9ZYGWRZdRkt74ktcsd09iDL7ILe+FPeRpFD6bhs
+dMh0+Sj3MSD4Q6HNCuIql1Du53O6VaGuAd8pAY6v4SmD5VxIcxzqZmhN4ynbtLieaIpIwPu4BRU
u4k0wSNz0nAlY4x2xVWfPHWrbf6HszNrjlPptu0vIgJISOC1oPpSqZclvRCyt0XfJ+2vP6P2fbi2
tkKKc56+L8LeRqpKMleuNeeY77plMr9u32LTIfurCkxtuhUq2bkT44KuOKna2DTS2NkW7zkUbbMK
T4A9H1PXPi6Whgk7IUdRj+XiT8V83fblpkj0E1lEO3iGL2WurgageggdDlMv7hwP11Fj30cqYYQ8
Fatcd7Zdnx6hGK/DJNuCZTlxP/FdQj/HWLEqmJQwv51ifSLlmntkX3CvybYprYDpYv+Jw3Otx+uo
WO6j0Az0no5tUWme76C1ZvSKC3AG3GKghQ93ZVQfrDnZ6E17rXqLCpXdoe28QLPYzNO5DIo8DAqN
lkSD1AWf6saJu8femRmA8LK1yJ/LuTwWc3SjLVQvBvByvG0NLYEM93+5NePsxD13PaRyN8n0iOIR
CXdIJ2tgNZf/FKGiTp2OxeLeRrY8ZKqh4TX3vpHRYL60AxUXXNrrh9IeH9FjnLjR7YcEVaKklIkH
5RMSfi0G7Sp00lM5LnvLy9Sqi4bfpUWftypPfIl7r9BOdm9v84G+MuybeBWmxkmj8dekC+aw5Qac
f7QiMmPfF3Xvt1Z4X2SoMAbd3hDvShHthg8RQcvEDFu32Mr3saYoAJf6rE3T1sy0d4TDr3RxuWpD
I44zhHG58tQpNpPNuBiMo3UGtXQQOSw2Bi6rDc0dJiTzMh0ay7lb7BpbklmeCi4Pchp9ppi7LhWs
Ms0mZMLiLdXidj+58Qlez11ezOcB9209OwwjjLM2JLcOnMOVQdO+tgzuLvET6Yf7lJ8Tyy7Xe9td
WWZ1VlVLWlzPd5cNvyq8hIvKXqal3+V6cmYy4Q95eL+YhU9RvZ3NgS5qfD0NWqAn2K1c7ZSb5tbq
rDOWMhx/4bOJ+iDXDD9f7KemmU8dIKN2FJuopdqOAchyQkX+ZDr3BSm9URfd4jbkR6hPCaC4Ylh+
dURP9nV2ksbonLNpPNq1zj2wc66LvPX7dNww++KgS7FlURe63DfsTruyS+bUrLUHkWbnyEZfWNnT
KqxHx88pSLldOQcGH0dTEtvHlMdgJj/QL0zmx0JyE9Jye4/7Xm4HR/yqhG5sB55xpGOw8pr+ScTJ
NlTeWglM5zVyhkBL6sfFkmcxdlfuwiU3Nuag12sdO5vclp55ygm9giUkxNWE90wu4QNhVd7a1dqT
d/GWmSD32yy/tnsNhwTrwlCJ7tcyvOFmuku09iCScttb3q/OTNZeq11LmQaWxsQpDrlTeytzrk9l
XMRMv8VT2M5PGMCzFdSdY9FGD5ETn8OkO05F9tzT93RoaDK9u4USEvsF/lbfyLt7LP17BF7rvGiZ
sCI5SiPr9+TIg252t3nkXRbozuGIpAOKVSisuauMYtXk8q7Bx9lQCiGsWLm99ljheemS8YYvKFoN
o/nL6uKtQzyI780a16DLbaqyio1Zt5RR+TpK0KppTdr4OnfBbaSFup8s1u+QTE+/s3HAm0lgGKV5
WdVMd9Wa42zb5abfz2pBvVke527E4RYnGzPloj7JYR8t008LZUowOPk7y8b0UWbd1LMdGI5GANi4
zIz6qEVseLEQicB80xMfn2Y2NuCfBNGPbbZ2k07DF5XVq7gdu5WGtmO9hLgAh+amKWnQeeIwKvFT
4mxal5JiTBr1piJOnAvEYlzDrj/EGcoPWwO0lcb2FhX1iByWljmWXkawBJcELWNMXnticeb4DlzS
s5uJU7bQLJyYD2X9D2Zar70lfuJMy89UG35vZcUmYcR6YtTTr4dO/9XUmGNcdQN19GlRiB4qabC7
ka/pTj6ey4Ziw5jWU1mdB1p3dd0tawxvZ6b9MREh5V2xcFfTW2NnJAlSptnSA62MN+Ki35etYs6S
3oickVHfJTtzHMygrpZ9VrUbZFVPqJytdSrzXeu1/Hy2fe3J6CrS6pMzZg2iBA5/FLszNSDDi6TA
+TTOpJel3ZRtQsbO63hOf+ju9DRp5bvZmm+XIPrcqW9bi33QhLIQ9cXdIvvbXE27Wtg/WjrCyBCi
9bQgpSq1dVNmG7xut51Hp3HpvcAbs1djtPei7x6rOYQLnPTuRWd9bgbSgPp4E3rzfeH9e5lTfpTA
72Xe/uyWXEYmZsRGk8R4zWPiSghVj/q7edL8aRLH2uS9q0O5WQDdl2XyOOsRaoSX+iLSTefoMW97
lnpn17DbsF2DRY82DfpjH84QR/nQPLIjEBkP3TteZZcpIlD5JNA8vX7DW2OeRn0ZfE1qPatODUFt
qWdMe0+pm4UBeghjVTlVsmmHOt3AEPohomyrojpfe3OPo7ei47cM9gZeStDC90K6Q+NUQl0l8xJq
enjLnaVBIaq/IYU8kMj3xH6B4o06/jWcw/Voljvg9Dujy/8RTIhWi5uBlc8RQIM3CCrK521sxMV1
PuCxbhFpdML+OQ2zukPmsRNFK2kTi/uWNxoD9YoY4fTgaV121BYKw1am+SEaYoDts352O2I8dVU9
omu6Umz7K6b/1/00Pi6uanwRThUXHCZqwrmfOgL0wDYwMiGcZaiKG1UsN5ERX5ExWvm9aI5AC84F
8h0/0obIj6Sgva8ecmvmr7oPS0+wTBJ3AzMDJkx4/tXaky49qLKA/kI4QGN0r8JO17Lqji7tTDQ9
K3uMR7qfyaGmzdUh9KAXLOHUMufNwcGztrNtlNvRMfew1irEgnVqpSgoR7SCs/cwK2uXSpdOiEx2
taartekiDKkt802L63tptvcGwPc1TgFCbhidmqrLAntM3FPVovXuk/gW//+2GePnTOceJqlw0rx8
YWe5G8rZvkIF6HsjIHyug/dDiV+Ta8fouxfbL5cJv1qSajMzSA0iO0q5ldJJ9EQ5U6Rlyy+mtgLT
3WCfwTzeCYSnPQVd2DEj0kfmF5mcH2cDmppdHCqk9XE9HdAr+/rcbiOj1/2caWLR2+s8lSQ9FMPG
QeYOPn6bFGPQx97jNJbdwTHGJzLfXvNifE89JHVi9A7LiPwnpQAwZ++Jq9dRc8GJdvQRUXgS8u3t
vdJE+dvdpvWwruJ+F6f2obTgk6TFcD13JhoJuRYQ+Sl+dBUUlZMFTlGTwxSnRFCUm9pwjzbwiGoy
fuaNoWCcOHxCeW0GFl3zIHUTRAixXm9NU0t9+AvGyhLGUxwaByMaj6mRBQztEOFqEcPBOFvuOrXc
TlMIL164x2iOyyDVC1J2y5GB8kzEnJrl2aLEtC+e9Q7rI2NxTqcBDMYqkfqpsXrUHNa2AFTLYhkC
t0jv09b4YdbluhzJ9nXlldNjXtAsE2nacq/BXF/x5jDuovY40GWRPoUsnXqKZeBCKxbmld7w+7Sd
1ftIBvJVr+knt2UoIFO0WF7jASmZwhlXM2N1BUJpFBlXmoUuiw6FRabQiUSBLFRdOzkbbOY0xS4j
9mG9QDAAnzWWgXD7N/jVmzIjuK+tfNHNAfjf9zQrjqGTp/7ccb2bqm7fRGPtQ5W7m0VOdSOMXZOJ
34BMkoMGfYKUAbzsowiTVR1lNtqqUAs4HKpA9cZwThzB7LtyV26C+HpM6Rg4tMBMKs2sG1/ipv5F
b3/k+5b9Ki2Ne9mWbGqSyaKS9u9hLpFCGbzJsFho2yhRMVDWn2M1P5TcVDDo/pPb3vbC6sr7+KQl
8p8pzX4BEgyctN8K0W5ynCwoSbq1DufkbUjVsfMiuvVRWjyExnKbMTTXNWMje/vUltJ8yHToJ7l+
7ZZ09FKadEe+HTPg098tCWL6KceSEAl+sllGp9nWnhTJ1/GYXzkczTR5T6yuJBA6+b9lPZ2nMfw5
WeM9ebnHFCzkymy8fIWanUtP9cLntW5JygyMzG1JjDCC2c1OQ2YnDJDFE2XRo9G511MCwXamZ4rP
k1Z+4e1pLcSBg96KjlioPxg2g1SwH1yUrLDj5+Z74F67T50Gsb7q7gXs0yC0kl25EKfTTWDOUMGn
5nTnmuqNcFMAiDhDGBOBt76BpwkFKOHeFTtZ7itZ3XAR4hIU8tUaHicbFvw7fVCULtC+e/O5iBr6
QwMZpkZlZIwUKLeysNkZc3YdMpraq57MKH1O6CHEyUnv0l3GcZaYRbTSKsKwRf0qjfw3dnLjkM2p
63vAIDY5IncaW+M260uAHdNrX+j7zMvvkhKlRHWBwEgnoTUXvSgglW3l7hgqDXT/tPXkeD6wIlRX
5bOpWS99jDgydtJotUTGiy0VP0renNCSURQZ4aaEZDM00DCMeDd31q4nk32wm34F1zxBBexu3bZ4
VJb6zRX5hzKmY67shzEf1kCW1IrAvSMCxL2UyFmYuqRdKwIRNQ82ljLkgKyYWqMAjkWlrxtH3jjW
aOHJj+9cJVtG6bgoKGZPIkGhqXrvXCdM5qPhlzs0/FfMrnJqlilNrDUoFObuXAiCXrVPMjeYVVY2
W1/PUKroCePKo6dIFO+pUd2VFGSrIavv6MtuRVjvvSY5T4naaaOREXiIGEcu5Y8uJyfbqgWXxXl8
xV8CK5XVxcgtQuPH/aHEzpXNCX+pdeDIlpsymo9xiMJvwoRjqSv+7FS4ht9NKeOKxu/rBJ9TeIv5
ceUuybFxY9qLSb136opYeC+8J55k8BvDfEmkJjcIbc2As8i3c2wnbsxFvyNXeZT8uad+GqmDT1t4
W7VUL3ObnDXA/hzH1i+JMQbBaP3mOHagQU47TB0iCksbjni3Rh+06TOY68iX7ejHBTObmFvq7EUv
Xk1btzLkqqyQ+zs9p29O4xy5NrmIPziUAvASm8Rx/dSUd3bjIG2uEFKknnixovin7Hq0p6WwtqbT
GScjJzUjIaDcp2sk16Nob8mJB2VF2btpUQQwAjT2gxc+5PZImKniI8ZPYqeFD3P9GHYhX12tdlNb
B3Hb3FR5/EqeSLqKZ66MY9FcKVQ1K73un3PgMuuUIZHJvwuWp/rRFC5TQmkFDPKuPJfu+Kil+yQr
32CQBB5zlgp6lh32D9Yk75vcXockB1Ja5LdaZNzIvj/lodylhr4NbZc4ipQgLiIS/QzXABrKxloJ
bnRIjIetEnlQWWJBTRA+wdI59BkNeMdsDpnITpkSu8keAxgugdU5wUCh1CURKuPyXbPYBow42nWW
vIkHe+BTnzmLRdA69YEBwjPChXbFMuD7RUKiGTEKlPEgy1HfJaJ+UZ211XUauglAN/if16ZjbI1m
KNYTO2hlNweBoNOQNC7FQmIiZ7MQ56nABSeWM9eeTa3Z73E79Lyc2Yb+ynUb6/xL0ITEfJsi8LPC
9q0R1lofzWtSZ4N+kU7A2ri2E/REU361SK7P+Er37F7XaShPi2r0ExdUsY1d3ScCFhXZ9OoV9rHN
9Nve4A3IpHMMuXQVTvyDn+LJtY3TRBbYSptcahgxc6dGPEPMzN4ow2sbwyZWKqUdM9MYTnEVHs0B
uQPBsqs2FzSqOMfWAE5gy+UMEvAIyGCexFMLSxF9OqYhRk7XLeei71TVXehCFko60SMGdKl3uHqf
x5ESqjCJtO0S830J+8PCtxI4g72GS3MRDkTU4gq5bEOhHY0OdVu0J/a8XaFg3cjJeB+HIciUcYqm
9Gqa3Sc812wgCtvLlMApYWcvUE7FrY8A4M1t5N5kiJREyCmt+SwWScNXC/qyelQ1Jt3IQEsDMIAB
84p3YD3n5rzlPZvpFHDZmnEhHEQzvyDbDyYtOtiheaclDk0WBTMTd+CdScmEdKjUd4hlYU91yxWr
P8GNQh5yPcQ9bZWkWiUJnCQrt33bmw6eW18rxLEq008y0d81p/rt1PVvKdQ7m3K0Nb1hbxeKsR+3
6Na+Y+vyW5NRd/0TeditTTedCeMpn6ZARj81MBodILJY05hD8GoU8S7CnTQ209HSCiq3WNu7i+Uv
iQoAm5wyuz7LmIlz6r2BOd1NYyJWUU+Nh1jigYvYNaO41cj4bZU2yYnS4WZJxE/iW5ZVGY+oxbSS
S4/OKEIpRib1QFTgjPq617cL4WWxjB40kb0pT3PXS1v9yDP6WKJ4QR50Xqr2ZDb6utLYZhoWRd97
P9s6Y8EmEZ60skQ42GCyaA+11oHZ0miDFTt6bVdDyGiy6uNovbjuGVu/dpFyX6H09aHj/gwHxI91
h2Y2OyAuWNvuci88sU49+rQ1FHrLfAzr8oTyJKYiRytLghUjRFqjjcX0UKeVSpsL08mEFhmWb1yd
0jqOaGDWcH+sQzlWdxXvfVG3130z4jnObiXY3cGZGI21lzFqgnlp2ZST9UjHa17NVXxn5yzOPvTO
g1WdxgQPn4egKjffMneiQZa9aGl0ZQ6ay12je7UYCxGoxIwXBVYGpatU9+6kPSf4sFZZxBg6dxhZ
RWp87XP1a6zmOyvRrmJ32sIXgJgHzzMTqMexta4ypf3WO4RLLPinjEu5v6CtbxI+HxS+FiojwU+M
PdhbqXlm7joz1JyiZ+KgT3VFbzIx9XNkJEevD5dt77A39y3KNWes0UTqAkF1J17KlN2hKDJkzXZF
b7FMcQPpjAy7dLxd+nQ4gNgsDm5qPnul8dgoLA292CvdupoFsuqMpCJ/SqzXqMQqPjUISsO5g/e2
rBkiErJjpWfucnLtjvItxiryDVLoUw+/h38fyIVtw4z/21SvXVKGsZuE+xBw59mwx/YO+4haTykG
jK8t/J896pIUD/6FhxnyA+DCAX7GgVmEe3CG2qbPk2rnKB5VepH1DXzBMD9hBfzxLOcDtwMab4JD
CctrV+jxQ0lnjcRwvXnKm3n6tRgcuHOYYs0JKYBGIyE5p0imjT062Nlo+D1+/ZtfyAQfyQXkQZkW
4GwYLR9BGyEmMIvGP/DC1nTeiTuX+BzLEHFMarxMuSY2VMA/s7QXxIM5XfD10z/DfNiQMCwyAW0C
vi+f1R+8llw4C1BnSOVxlTaPTmnloQ/ih5Dgr5/zSTgeWCo4ZZcQHUu3Pgb19g5RvcqJwz2jM+W3
CDQCaWStv2Q6rE6csntdWPWGNw4NqCvYlEKGCG0BSfXrn+S/uKELj8IlzhxuDNkcH8AmgLH01kPg
dKgdEaKHnac6oMhyHqauMc+9Ev2duRC7+w3m5NPHStb35Vv2AOv//UGrFgSi6GrGZY13hqunKA6t
Zj1XzL8mrls7Ytjmb575L833w9ryCOaziZIld8V1PrzARpRpeSM94Diyj/qrzjLijkYP8PJjPWb5
zxwpWrZyeeUo76j+Lt3ZppdbmAvcIS1kIn7H/eNQh+5yJSPD+ckpN+srGzlqw0AiWi42JWycwSjV
mKBk7WWHX3zgfpArOWP9t53swCIuRlC2qXfodfRLlL8xTr+wmYuFultw3bGbmnjqtnV6monaYp3o
doQb3RkS+0ZXoExXJDgu9wregfBBJ7WRb2XexVM22XnGBKBvsIpo0XtuZJTkdVxeU1clDrcGz1yQ
1ZrjA1I6JKEym0PmD8RiVRspgeQyg0zruzAt2+vIqCQdXn0ycImUY52tm1RWP1x9Uu9x78Xqm3f/
sqv99/txPCRqLiAq+wNjLLSlTVB2Ex/cqBhBlaIFcSpKGstczNv/9bInuIkUTNvWme2KD0uB7qdT
9G2ZH7I+Z2qTeUPUBEvWQjevEbNiDZiy6HpZlKn+91sMEwvgTMJAz2UaH56se3MSzTAs9p070BUK
IybEIzKkb3aYT0BQnFA6WD4dYJtnfXjBcM9lC9dCZ784xZVIAi8557pMuSCZkswqRzuDMbPEN6/Y
J6+1JyilyRO0kV18DACZs9lZ2Fbxcht0mqlqWcR5GDMcwvoLm9naWck8fnNYfrJp//XQD7CbHtZb
qdlcTzIAkIwnUwJzfdKTzO8yoj5bn9YFd2iDKmL1XH6QP06HVhdFow+ts4/YYB6JfJ9oe4zcKxom
E7+/XqCfgZkgafEgYZDnzv/8/bAqstmHoqg4FLWJqbEAbCJqeraESXWBWYFGm+YaEo2iA19bcbVB
+P8dv/uzr5NSh8MYwdJlzf79M1C3xlkhUFphYM22pYnBb9aLFDte9jwVUqw6U2XfVFmX9f9xEyDm
xGDRolrSrQ/vhwebo1HYgfad4WZ5EMuKg8CeY1yWqmi6yoeClZf/hyUkqagcg3rL4mz4+xedEtSI
etHN+9zKkVSESqHgl2Y0eduvv9bPlhCyKb5RJrf8dh+2OJWi5jaJQ9kXzSR3SdmogxeZNmNcrX/8
+lH//fJA6oPVgu1lMFWwPyCnILx5usJjjP7HBvbWRTMiGcNBWj9x+fpn6DuQmHibl83Xz/3vFwi/
0CVrE/m+MInI+PuzxGxATjua6P0A2ntGbcvhxox8yJq1mJEu+eRDTeXu64d+8rr8/dQP7yapCrUR
1woSBk7sgzvMYl1y+G1IPvE2zRI6V9q/42I7k5sQKvBjIUrrm0/cvbyTf6/dSyAIMR1EFRKq+rF4
Jd68aqskKw5OKJjr0JwI212mYvngZrMaN6OFDwJZTgP9uSgj8xUFb+nQr7dctSUxi28oi7v+ToV4
W33kewi/8YzhmhxpboUrYkwhWYzu2P6SqT084CVysKz2uhoD6UX2uzMh128vF33Z5tg0E0w+0q/H
Bor1mEXtASNX/yMri/YUu7R0E1nJdxlm2U/VXlDvxGQs+sGFNPdPAvwW4S8w7dXMyPv+snFzj2Oe
hFodfBox641MjRu8MC6knAkN/UrlRazBq/aaN8ikHiApQtyTlal75d3SJMiho1kX0Aqob9yVnjoF
+qyZyeO6sClcGP6G80tMZzBdq4nh1k4Se45MQ2tqjTYPHWSkaHTO4OqW5rCJNIw0oQGCYBNHUA0H
HINIElSuu1cN4W5kII6m7l+4I0/20ujvtZe59Y4AWIk+D7jRa5OGYmJGFhN/W0Po+Ec0E10ntCt4
qeUAxQNnbBjf/R8WK2HfFP+XUsf8+IqEUWMNraaBJ+4MzG0ms38MrgxYoawGpJfS9XAQ/dJ2S3aT
KHpu9dP/PoDQI/0Jo7xDdqvHCfP3a5qSNNeWxsTsXAHUmpVElJxWOfDebj6xAxcAlMfvNvf/bn88
1Kbs4fjkA7A+HNWAwaIyjntCkBiGHEYqcjretXedp5EdfP0hf/YoeJS6sA37kkz9Yftr5yXV3dAF
ziIR4tJQpC8yGsDeyh5v9jd1z6fbD78TJ4cg+sz5T1WHC0tXfTHva7fSbi1B07aoxzuUw+Yuykax
jaq03GklSpiOi8N6MONvA9f/i831uMN5JEmz27tcLv/+RmvP5fIILu5Al6KInrnHNPrGrpYKnBaa
dQP1kclrp029eYeruQekm5gLzMO67JdvzrnL6vmwE7IHcoF2bM+6UGX//lnovC5RM2e49DIp0KEs
HvOuvCJs/pty4ZNTjvLd8Lx/L+yu/LCMRdPZfdK5yz7BhQyFaKay94uOqKIsToeN5A2Xd46ys8PX
y+uTU44oaa7wRMdICu0PK/nSVweDQWq3MhGgrdI6RBlnL+IyW2RKp0It++YjvfyLHz/Sy6EipE0W
FOzavz9Sexw6AFec55Yzru0uPDiJ7h31tJLHpd3UWKL01lmXRv1dUf/pr/rHgy9//kfZ6yFxLjvM
BQc1ONpyqAso2KuK+daNAH5RHdOSHvY3L9Qn68ekA0S2FgUZeJcP60dMjAVCifi2hTj0q+9SAhn6
FgnY+uuv8RNSpodWTsKp1G2L3NcPlV+ITW7Gk+Lt86XUKu73PO8RqHR2H462+6oMkGOrOZ0be60U
UT1+yjX7ECuGqUGb4PfZDeRjnDMVFVeJDrCp7cwUU3raDPPa0yeyQdRk4cnXKqIvkOlaB6Oqhmbz
9e/xyW5HRi4huR5tDbK4P7z7bj4Wlm6OFLB094sNdnJjCnjJFwSGmgur4uvH/fd2yf2VsCZaNxQ7
4t8I0D+WRCdR/FmFW6JnLpZoMzZjVsP8GFQa8LexONRu7zxXtKHhixZpYj59/fxPliT9OdhplxpT
N/6NN/jj+Rn3Fb2eodbWmjFAuR+Mdr1MDcO32sgvOUFzjubs62d+9hHTltBN9hGw8ublz/94Jtlk
BXoN1GVThJLIrS+YJ13PN1KftJuvH/UJWZ+pvcMtweEKSL/qw/KvlIkCJsrTQ9VmGKmtwnEZeOva
U4VYem9EE6PvEvXOypzEsk21CAIkDqb6HjaTd2bA349rE/XkDdMt+d1a++ywgyGts/UR1gWj+MNP
1xowXTXFTqTyqu8f2bGaK20xEVxUIynUqHiKRmHjIRnQN0fXe6tLAyOqZuSMG7/+pD5ZCOQcsKIs
qdNG1S9//seXUtea6zaJqskLo+HW1RIUYpWAV2yr5s4Mo/mbTfiT40bA+3fI4WPP0D8+r5+GoYtY
IvuFMSeCGnzXHSE7hJe9V9WI5mMazdevf8VPP26PE/3ftphOvfj379gm5UyDOC32WoyhdMcxj5BM
1XOC19LWATIxYEHr4U6iua7BDODTbEC5oM7Pku9e/E9eAmJvBNcbDiGb9+Dvn8Ut7bzEKwOnNh9T
lPtg9zyj1vCp59/VVJ/sMRZdAAmVml65/JjN1uVpVSB1plYUtCbQmbjj+2R0ySVDL2muhyW0f+Cw
BH5pFXn1XZLz/4ul/nDeUslxtl+o2P/toA2hYfajruH/YEITjKZiUF9OxHMVovKLEBNxa+OeNcIM
7+dFiDPHLSgiBoa+XvTiJNPpNdSlvQVgO8CNa5FwLJgSVJxZh6UpiFrhvwepNIyHGJnWUdoIw1Gk
ar7eDPLMwCPcmmiwLkNBfIYVIGUvKbPfNSfWOgGVfHAbrDUo9sbAbDSoq2UTXuX9hTyFXzyIkZvC
0cyS7Wxp4w2aL0a5s6kODS05/l8VP1RZmh3zcNB3YIiQls8lbLR+Qk9VQHrgjZs36A1gZNRJvkvJ
h9jBLHjmNUN3K/R6TVU2ER/kEYBVx+4tigA4IK6YznURQflMvO5oWM10gAOWHuPeqsr14rTFxlIG
ab1xKdbAxN70vO5ukgpIcRK6+bEjUAWYy+jiTiS/qdHSCyayd85eyPRJixtYWZ1p/TZZ/XS9iJWr
Mcz7bZ6pTZrP+oaEipJZOP0/3gDkcLZF6pnX937JHGzfqXZ6MKBqbiZjHndm3IWrCSoYssrxpx6P
LQPhCi6DRhgBdrziBo0rUFSOfJFio+5x6+ZeM+hozZfEdzpkm+2CegxlbHM1GXqFNIEPr40zb+/0
kzjPdW9fkVacXLbruP81j3lzbkerBb0IdIDLS+S3WgfeEBDxrFFaGc59o3BvtXSl9pM3PGkTv6Cd
TPV1ZSDrjmY1r22Jiq2vQV0DAGRwoAOCqLokWdkQSpgJZ851lipjrw82WJJ2tNFZgtkuMwfrHr2A
KytFWlQxHMIe4A3XHiN/UNvyoXXI3QLVke06Dc2PZnf9vZxF/K7GVr6G3F1RolcCBk1vmPfDnNyM
XRLe5ZqZHvU8SzbAnLCIEU3CzvwT6EqICkeDH5iBxGDqYWxrJkzVRUA542Bz5wB2gB6UsanhautI
/4zGcq9KjPJRidNNlxd1+9QjjkRrsJOqcVBpiRR98VxZ+zamPxr1AoJmN4utNXWEgTLWWDtSTlfZ
CFLGzPTpmZ4twSWza6wtW28QarUeCug0TFeZZ7wZRQ2RvEh1wkJgIiDznxxUZYU6hKmKTrAkOcBq
ZT+iWwwvc2t3Tdkr3rw+g33e1hgsbU87JYuQAG/q7uxhHd2PNqDhKqmcK51FfRMT/n7d505xYo3r
18s8ydswnxgmg0YDnmJYDzEmwKAm0WCPyas59rXBqKgFCNjgSETCpZzN0KUvWQUScjIMsV7gmv0u
Ne8apJR5hkvjHJVGyQzC8rBwPTrm8IhWrmiwwrSAO2fLUr5cnG5GNcVISpNdvk4xQ12hx0t+VBw1
V67X1xtnEMYm8nQUwMhDgThCfVgKdsFpXn4k7qi9OaI06U9U7EtxUdzHSeKwrklDW2wwc1jrUaab
aHJKN3avBrOfr9O+NJ4lOonnxnHrY8oEatW0CO/NWHth8vtPl6oXhL/uWcutzld8knyGBZbI2Z0x
iSFDlZEVn7rSwuhE4up3ce2fHbaWxX3DoMC91DcfCgqII4tWhsQ0J9PgrbNwqAMcFqCWHUx7tqd+
u40GlNApZz6HlE9dRd+NGT6ZyHsWYcq0TjlhyYL4UGlCCtDpYpYIf5C5Bfql/18XjdhkFfDyJW9/
GsypXt25coK5GqOt15XkCc6OfcxtMX6TXPBJVJhnSWlYRKboppT2hxuSUlotE8HguZdhxzvoFvMP
Uq0sIMXLOELRqM1xCcZuKTBkRtkEFYCt5LUwIuMe4j6BEmY9t4RP4ja5KSqre9QqPUGCT3YgUG4L
2gFaP/LOiaCb1HOnZ2z6HfraIqBLJPy+8tR3+Q+ffsR031z3cl/i+/5wXxpVE2HNrMK9pQGiaah2
eb1xN1/0NLpPyAkn0NjeuPQOsZl7HIhTF98aUccRk9TON9PIT6pYPuL//9N86FU1C7ReLSX9zppj
9OTcbbzZj9Kw/UdH3Qq9Jr3IOf+Hs/PacRzJtugXEaBn8FWUSSm9rax6Ico1bZBBb77+LuZTpVKQ
MBdozPSgp4siGQxzzt5rX9hWnihWL00I32aLtezljrZyaO96I0U+ta9lnWO6xFqWy7bYGK4GE9mR
CRBZl2hM6SV7z24zfNcobfLWwJ9bJ/FTDUfxf07mYaj5tEc5Vi4SjOOdbl60mg4/Yu+kVnlP5wdA
kzECvY6q5sIjP7WRpVJn6uTHeFRwjr6xMSt9Ees1thuCKQK47BE8Fb18nhoPoeX5R22e2sr6S1eU
bSy1InE0qaBDdTWrTyhSzS3JAv4gfRngl54x2ThcjjzCrNon2pTFB5XRWl31YsIzAWTS+r0cCwAf
AsQpqV02Mj94JCo5QTOYmr92SqNc8KpWZ15pXoViWBkR+gWDxr8PT92XmOWjqX+Oesd4Ne2IrRt9
9vYxnZrZXsNyFCTqEnN56aZPVHDcj8mLk6zOmemoQOYncWnECdL9gnOJ2KAesn8ZnUEi4vmHe6Is
hkzIpYBN14m4sKNhbEiKfdZoW/vKI7t1JxvdWetT1D/1dl1Eu4bF03pH3milGz2OJOxoz/T/nv8N
J77fpW1HTd7BmEki/edT0ZSGiYPh1d5jF0nJwxBsSdZg6iJtlfpo2haFB7LVCxc9MaqYvdDP6Ka1
lGOOZo0Uqf4EXiY+zKOqv7UR+TKwV23zqe4r5xcUIwMoRWL0C+qgRU+oR6rG02e4YtqGZdHfGX5Z
FngZ5fzea48hPrS830WmW8MOGqWWrwdYPsYmCSMbJaFeCTRXg1c5q2IM22vRx5D8Qmj7ORVp4uDa
NtU3Wu374VpA616I5fUA+6FEu3ol8LlCdc1A6sGrwkSzGTL86WvQQU3CO2F/iWxxAIqhlEsbInZU
858NDQZgylAj7o8acmWCMNU6LLRNaco84BQQAd0uoXEzK83GOq01/zkxwnLfuMr9ga5O3gmpgSON
jCWKRTo6dCHWbVlvG8BPao2c2H8lYQ2JImqNKrlqBU76lTal4EOBQqJRjCkwYEklRhcOgUixm07+
ktsx9POlOPKP5vanMyclBZM+tEPx2NHp234eSG0xLutSRTS1nXp9AaHLR50DPVQ+NMh+4AJqMe4Q
y2lSEyCfJaq1Qq5WoZKleaW4jWZdor99N/TebTaWTPxinZsJ6Pmu7WsHgJqZZQGOkB5pKw098Aqp
R/J2HRuIlOy5GzTQClU3vthWFcGMtZxoGzsElQdlIRwouKFBx3JEjlTsvKyDTlG1tERgSMTs9MZQ
g7M8NHkvAMPDp3L+NIiGv7np0r8vIdlYCyMC5tzcJ62xJSBXcQxKdf9dS+byxQjJXgc7y7EZxFWf
Wxc2M18La9QqCS8UHOiZjikwf37AQxdLh1TS/FCG3jc9JGEHJxWy64Il3nShFsEqNfZARH+IynwO
q7y7buxRrbyMfBQkYHpGlI8tduc/5S+LkYUaCB0y0ArmTP9406ljbGH10NiNyAURqvd6+uLHRVEE
Jlq0/tLEwT1+GmRcjSqSi8rSou7tHc0bdOXLQiNC7WAqZR1iC7IPzmKsZNUwps8ZgQb1hTn61P2R
N2s51NcJTf3om/9TpQt91ThjC1kkBcCSbzMfH+c61D1wIpXdRD/PP80vs7GFVgWZLhsJizd8LJ4d
KqNvKMhEB1CN9m1OcWgT+QqZnS27n5jK/tedBJfjSerIdLgz/VhngYG1GqkbFweLDhyee2dUO0W1
PwcNFHnp+vzNfd2OI9DiguxdqHwjRFru/p9n6eIlFJJiDQ66zFT4qsf+ShXtjNrerxoMnHE/Phiw
CuddXqRudZcWReS8+Vk/hrAJh9K59Qn0fpCDaYTgm4oi3BnYPCidV6q9BS1JTQ/g+pIAldoYCwqi
l7ChsIBjkCLMGMZU6WX352/ry26BTiESI4/hv2iN3KO7Yk3GAAYQ4xDXIUXiwjKHR1sHGnuhcXHy
OkjTCGOj94749PPTEzKmXqyK9IDVA+kkZiOivfsqbi7sZE+MQaRbbEzAW9ANPpbVRjQLtLZykNW6
NVDuAjFX0NC2WPklap+xxB5//gGeuCAf2FICZ/uBoOJo5eiKyCjYxQ17W2cD+R6NyiX1tEGFwgHC
UAAjMxldnb/m18+aFpCHPMyj/0p5+uilUSTOc9n59T6bOtLHm94GkBkPxYj9qjFreeHdnbqcTeOT
XSWtLsdb/vk/I9+Ky66mIOhfjbnoQVQtMT3443SMpH0zh8P2/N0ZXw5InIrIREQVvUS901o/ul7H
Yp/N5HMnk0B2U1pNBuPd68L7iLQdL2DKHL85SWVVmwgD/4te4Xyi/WBbPaB0I9I3hiqkFwAOhBN2
/seZXwcyLRhmAp47Cge0hp9/nBykM08hQZ/DBxQkYZWF4KUZPm3JRiMkKqwrO/DwA6oVkNzyfRSp
+JYvAa8bTtyQG+oRntnObKuGrI/aLAhZa0fciYZI6hzgZpykezU04sGNOVKsKKstkRKFuLfdmDOI
CAmaY7WmDnD+1k6s0RaaFKZMOoX0149PS6hjpqT2kAFjsCxWLiVBKl3KvvaFdAJoLU5gpcVLU8vu
CuJjtmIFIHmQ4hAi6+V/omMPi9q5lPv99Quj644y1vcclk6Gxecn7uaRm8TKiiAoOjrf08w8RRdm
tNZiQGkL627ULm1Xlj/z81K9dPppNrI7oAlhHQ/5oqYXlVv09kv6IW9m4WlkbzRzQqcglujyV34d
pbR77e47ZRNILUBbERTTO5numszndZr+gAHvwitaDlVHv4tTOhI/ujP8quPeDCV+v1eiiPfM5Brc
Y86dzYYcFTXe0Hvs3MAj6o0FJNN8zNce8SB7EbpFG8zSrN6ovTnpwwTfFEYdWfDdrlWw+Qj5c7HV
QpPwCRz1U61+P/+zvxwVLawWPo1+Wsf0+v3lm/pnAukNt3XMhKJPXYhloMNhDlIXAj08+eTBasdq
E7P1pOEk3GCm7v4/b4OWecRYIk6Zw8zjEUQgSW10Fj5CEXoHSQTwg9WBUdEHMCvn7/TrVLlkDrtU
dTB3GNQRP9/pKDFpTsicrjKZVLCN7VwAVxv9JxjxaXxhNJy4GM14n1KKoBNPc/DzxbxsaPQm1Cai
wc3ae2mNZB5vOxLQf8PB7r+fv7OvIw8FtsvE4EHJ4GEevUOVWgh95nDalwXhaQNZ3lt7UERUdLp/
36oM5iI/8sLjPHlRXCqLsAt51fHAgeMTJ3MRyr2jfPeq5Gy19SHtrOZkJAqBAk6oSnNz/ka/TjdL
dQoTEkuew/0e3Sj8hWKsI49Oc8c0eCg9X3sedaMfg25wVRVotrrUaF7WjM9f9XJJ2ts6xWcUFEcv
snRKtE6hJihTsfurkigOhoXQQ6FsAwIadoWj5K6FXr+ajALr9jwDYI7K4uX8rX+tzlqff8jR8LWr
BmwxwKV9NuK0LnOMpTnbavpEEKdXJqyke5/AlXvUrVg18kGr11ndfUBli4dImPSIz/+iEwPAsjmY
WS4rEhPI0WpLC8tHI1QvcFcAtF5tl4ekSsBNxeOvpisgTThhfkHZZlhLEfr4fSBy4VhBqDa9iKMS
mpoilVZsOjDxMupXM5T9dVemmD6JhvwN6bX5DokMy0PoOxUfm1fVgaHK8VBWif8Tjg8R93FqJymJ
p1Y/bghGFUT2DpRfAiDp2a00h1ESM+jQ7yQix3nXmqL5Q4gW5tjOduWGZYeDQS1c+eqT0HI3K9/c
Cr1rORZMTfRcuiYFg4FZ5VB52UTY7oAWZePqGTWXORfWr7IBumYVevVfLnQSnabK3jrCJxpT9o0e
SFqphzyKMOmHNI22koyfhPf3UDXN+JuFQHrrOYSNnUXM02DTp2/jVHQHm83W28QvoeVh4HmfB+jA
pRqTTWcRPZyktfs98ZX55qqhviYmdQos1DrBnLYp8Eu3mjdFrScAVZRNRAIpXlEZJYGK4+S9bVuQ
l1aXv9QFWXA2qTAcqJrC3XhODC5mov5zTbqL9i2u+vrKKcqpvvIMYgU2tezZDnhpe2PHyntzo2q4
sUo6f4QDkoPA42+2tCUXTsEsrsMsbbaYTcRNV9rZ35IgrXbsvHsxxvq1K6v5OqvLjH1mBabDltOu
Q0P2I/GSEMAHQtNVwT/eeB9tsJap4sYBdpCvgXnAkG7kfOidun3smjDdEX6YkSmUzT8a9n43dSXg
W3JoFDTnhvku0YRx56nR2y3jKTCtROx1VZaLmVdZklyOtqMKj8c5LJT1u3NiaNaOH2sbM/Wz59IZ
oDmf/+Q+al3Ho99h5wKqnfIxedaflxWNXf7o4fY/lNYggAxXXfrXToV9F5lWfh0aorluYOfcZQUY
0rve6/JnarMShzUotyICQmaWOVk+vj11L7VuDMlDRtdqRe3decci5DsXJolTMzYTp+PjumB18pd/
/s/2gsRYgMWUePbNMJdXSHIYXr4asPMDwtA1damFsRzpjh8QNQC2tyadBftYI9mMhNBGgqh4zUgI
URs6NW0sUfqv/tgY5W6Ya+vBzRrwUKXKS+vC+nRi1bdJIl2UMSyL3PTnu+U3pWGrOn/fSyGuqm6u
tulcR2t8/NOFS52oedgcbDmzmzSr8AceHW7xxpgq8yYmGSeP77rENa9MU1Vbv8S2T/p4ft0hS+Bz
9EOI/VVywLyQbwcWyu+1YflUTcvsVXLGgWBBVPUAX5BMzbHbMjm2G6rUgPRKw5t+zyS6bShWVtW2
E3n0eGFILwvo0Rtj14IsWkfByw0dPbPZjvMQtJ12ZfpWKw8Ip8RwA47Cr1deq27JDrvROxc/6ipN
ANpzlPFmE/u13xZBNeZVuppn1V7q8Bofsvvj32XbVM3o8bosvUcLje1MqQWHKT/Y7mDd9EZG5HQL
zseSLsKXzqufieQVC3Te3DpQHF/tcPaWJpWKdyUmybsRbAw0O6wThZFaJK96pG3ofXY/1r4DeK/K
r6mdzVfsGIofftKkoOgEpYmszK9EkkfXepJVgVDW33708OtYAHzrjHSUpLE9GCNgtF3yu+8aX6+2
Q+tAzJFIJBAXlNvMRhNhdp6vIPeVzcE3yR8gKCEmb0oyLcm5Zw0DozeSQEsYAXorsEpV7xxmlLm/
UlXjMHFDe9eYsWT4OOBA/cK9KeaxD9q6trcjQNN0Nch0eo7NNL2LCWcjiAog55yYJEIXs2we2BT2
e1ouY5BMOIfnHNjKri4dY61VxNfHlUrWkzlFxJYnoHpJZ0f5YIYItIaSzEKItH2GUaoaJoN/2QCG
EBf/lVr0t+9iAKlq+Iu+orwewzo7JLXUb2ozalesgOZOo4+56hXoJVm08QpjV7PWOP+siGugZVDZ
ECxHH39HWKU32qggCoM2JGMUYqhj9e2VZ48IQ7Q62aRRN6ysPGseiOYe7vQyJ28NwOUS6kTHwfOq
w6Roye7aTnce03FO7gY6cGtRz/YmJ2wP7J1skzunXrKf9X7UZ5Rmnc7ThJS2ywcXeYzX4SHKc+RS
mT0NkOE8gwyYkV2b3bvWJmH9vPOQHQXRLIFtGPVEWKpOvxgguuMcsFzaNGuR69Qm8Z2aPuo89N6P
ttOsi3cvSp2Az6QLLCkjGo/6tVHBE5pRalIuJWdCgaoM5EBe7Pnve1mRjj8jKvi44W2HJu2xULMU
Q5HQS7eowQ3EClEde0SiP1xwHnyVrLMVNXxE6/h2TFgFRzVMbQqlZzXQU2Ooo5JnVoevNLPIb5eV
0NJbC8jUTZHPi1ZEy396KQjRlRj8+u84EnkYJERPovvp0vm/WVrhC+sTMWIS7sdzh0/tBWuQJQI3
irUGnLRKs6AnZ8y8sFqeOIzTC6cZQ7OaBvzH5vef1TKXtKjSzKbXLzr9qqcldcjQflzFqf9mkqxI
GiQgWU+l2srpYOr9z68KV5CgvOdRTKd8+Xn1cm0t1ceO2cAxW31nQrH6I8FHfj9/lRM7Ao7DHIxR
NaCYPW7nNeDyMjr88771x2knE0+tHPotB3hp75ow6wtbphOnFMeiKOgsVgak2Uc7Jj1tMdEVIty7
aJK3RhU+W1mdvTEHy3VbtyQBD1N74UGevEXBNg0JxYJGOVrSdA8wYhLW3R5qprzH90Jqo9MJd9gi
qunui8Qum9vzT/XEvof7swVDB2QFH9rnd6dqqittq5x9GLaNvhnoVw0s7Mn4LVnSGEn2iEZI0rJx
3S2sD+fS2Dl1/Y9eFtr8Dy/O5+tH6JVrOaBSmWcruTL8VqxLRGn3gJ+GdanHDrM7RUobueuFh31i
z0XZm5aChWqFItnRPqiL08QNOzHtk5ykojVYTfmGo9KAva2nQCHOP2fzxPkTmbvw8B/Q1KRn+PlG
k1bXJyqq1j4fIHv+lH6aEL0LoqUGB89qtKL/4f9tzHaI1o4fShrsKcHv6ILSq8IwbUi1Es/opLBl
bobRI0B26KyQcE4p803cRjPkwSaV10iJmKKkaxfahbHyFbSynNtd7sDBLWLRXP98Dzo4ziElgnSf
VlLBCyIHx9fnjdVaAueOhIPaRE8IzDjLz96mtLtdJThDXXiSJ1YGphrqVhZFJB2hyudf4XppD6Cg
CvdWLasfmiwzQt2LWrwAZGZhBpJJuttAKj1i9oYO2aoNvaIPCryuMJCnjiAnSHo/3Cwz7lXWJt+S
gf2u4LB/M7g6NJEhJhVhHTpJSzXYYPcYruCqO780lqR47aqSoIa8u/R0P5weRyse94Tue7HOA5Ex
P99X5hKXFMNm2petD1J0iK3iMaxqDocaHwiZ13D/podaz2N5szD63nKtGeIb3ZFECGcdiUvBZGEX
R2htL0jZqBX4Tm0Gz3WKovAmttwSND0hrLdtaZB71CqIOFgrcf+8d43qrzlXocuo3UL9jSxPEgyk
kzCXuKiyyy5MfhQl7OognIFOBjRMUz9IGSfxTcmITtdFVGON16QjH3tAVs2tpsisRnrbqv+8NHPe
VWpIndytcH7pG5ECW0GkKAPbQSS8BtDFlgk0HbixyIv06VW5vfGDIHu8nkBxXbEylAHEQCWdfqmL
f2IucE36JD5aUQPcxtGQ0nrKDDFwVnjGPvSXqlB7qkThiyuy9EIl6tSOY2nGsOPAkEH/+WjGZcMe
Nm2i7L1qbTw9ulZ1N3pYyDmgrkCEaMQJNLoboR//dRJBbynX605eOcbQ3uRU+zEDecTibVG8+RgW
OMCVGBcj7YlYkukvoo9Zu+k04AwrVFTO9ADBV3vA+TS8n/8OTyxWKDlxyemU1WinHA1Xz1ZazWkx
3Otm3v9Hz7n9TgpD+CzyjvjXKY8v2QtPTT+06QxncRjyN8dgicj1qI0YM6Z/mBA3CTkKAAT7qPkD
/kEEcV9XqKcIwCwEAZde3xAIiEDPD7Xk6vytn9huuRiU8bOwI+E/l73DP9stO+5lOoshOlSQ6gIc
PJyG5oSyW0pu87eStgRo2glAbNx8G6pmvDADnpgAPdTDwBHoZS2bvs+XR64F5tRMIUx52vQYu1Sg
kcZ1mvrft0Cww0z24Ez7PnWYz9dhap/JOMUMi5J0+mWLqNggXHvTGFc423W+02ryL2zIT3yJAo2j
jVGVm2Pz8fmaVYETkj5OBacxSsG3F/W7DkTooCwSTc+/xeWjPppvuZTH1cCjLBy6z5fyGqKrOz9z
iSUiI13akXZtIe6KcBzF4X0tDaRwZI8UKA47s24ubAhOfD4UmhCy8v2waRdHU05umDHACl3sR0JL
A00un3gB8CFBCheYidJ35+/21NeDwRODIQwcuj7HxL2QUDSfcIlun6Sxuk91hdnIjm2gVbhMNEuM
K/R71sYemjCYEFrQtNO9VWo7yeb8L/m6s15kKSiXaPzSPvr4of98Pc7ouT3+2m4fUpS8LWYypdrG
slZ0xuOrvO2TTVk4dErOX/Xr86bBxcGHEvAieDi+qkmIoxoLHUr9LHsA313uPFRqOZBX7g9trLxL
+8tTF0TugAiHDSZ2mKP5scyBeLfUxfYWtsrNSHfypw14+W1s6vSqT8v6+fwNfp2UoG8xlsEbsYhx
cv48nCWhkx3brm4/4MzeDbbl3pX2/K4LraSZX7YJQEyRESpWwshkCbl4evn6PTngsZBbooRHy3KM
ATNTPCBRr9x9nUu8JyQ24d/7NVgliGF3JkYJNDSZr2HqXtA7nbow5VM2pZS2mRaP7rxTFUzeWKFR
kwbV4cyLiv4gPa38adUd0EGsbnq89qdMvLgpxvT/x8j69/JH80jVllYMztLea3i6iHnxHS3HsjUT
Sz50bjPdV+hs9//7y0arjrB1Keg7x5YLc7amIYltb5/UY/OAVSt/TtqskrDOnVmsIBWJvRyNjjCm
MU6gUTbZt/O/4KNh9nn65E3DOEQ6t/Srjw8DTJcebVPfZXUgADog2cB9dhonnYJ5IOCNFM4W/rYd
a2C7Q0mr19SJlI/gaGS4/arR2GhG0wFYjttnazCNbVyw6x6VPn/3ck1lgTbW5IFXvvmMN7B6ykcv
JdITkT3Eylwnz0ZB52uEqnaU+CTpV2n0EZJLXJTljbWLWd+MnkgD6v80fortbSBUcFjNuNr32qwN
+zicLGIZcM1sc3Qo7Xr0IjVDOp6kf29EMYwggF5LXB0JYluRj/IFEXcH10DlB45rXblxeiu/19uW
8FhjFjN2nRwoOgQLAgaCLBONc+PNo/VnCOkGkoGeYLJCAm6NQcRW7iBTIAidT2J5OibWyhh60kqS
bHiYWkPbQKOotlOqXHotyECIwSSBsjDlAWJP8S3vlLlLSs1+x0EOtMdMIO/3rXmLBYxyYcFs2gYF
EXnbstKcC5K8U5PNApxcTrNLG/docqORqWYdnSvYXPxEwmnNoBfmsI0mVOJqGB/YuJarPvfGXT7C
AT8/9r5uEhC/woVCJ2qQeHLcy01UqDtlhf20Vh0xHU2IQ7+eXffbgMrp6fy1vprYFqUte07UxFh7
ECJ+nldDJIAtHzCFZCK1SUApqnqf66W9RYXMm4YrzaG8C4NkmK0D4aCUuNs4vvC8T62ZsEWtZb1k
56sf7RbqThdpHuf6PkdyDp6AuDcMlYJKelGVj0PakAdP4e3CvZ94zhxRfKJRFqyq4yy/6p+V2vNI
2ux6ZhkqZXm7yRXO2rUocmwZdRcNlybSE/O4QYVhGVH8FyeUz5cTRdM4IZq6/WR37rye+ij860+e
P6wEtekfnl6WNtECWpivHE+r5IVl5MSYppvDdgxJvI8M6+jyGmzlWicjY18aPQlGNN9XvZ43tLBa
9zG14+F6tNxkZxdxuhstEf3Pu3rqYAi6qbBwsmCb8vnup4ldb8dg36emFA95amTPGrlVFz6dE7sS
iz/b01EIL8CJo4E093Mp+9Hw9v0kClINmtgnrNOvq4agJUs+RzVhsBcWyBNbTwc+l2EsQhTEWse1
/GJoIqePQ20/+x+1aO9etaK5w6cyrm0zmeBa4lfHxv5i6J1B+86aV5ZN4t75T/nruYnHR1fuY4tk
oHv6/IS12ISYlZm4m1KyCldGl40vSLb73fnLnHrEqMR0lkYbSalx1FLQy6jF8ZL6+6GixqHmWv0t
jcH10d447W2N+XZ7/oIfW8mjpZiG46KloviPqfRoNk4nIg1Jj3b33cgxcBUOo7XJKxl7iBoqQl1b
fpK8SuDoDZth8qEwuB2RWDjikFMD+uttTChhZl96719rnjikkNNi5zI8toRH9ewiJT14zixEgLVm
XRk5yV8Ibe/c0dJugSzEQZrRPMY4w4o91EYQTZN34as6MYWxTQG6yaaUieWjG/7PFGZYseejXzH3
ohW4kFQ/pNMuzVNrPOBQ1S/Jqk8MMYTji1SQl7FI4z8PMegGJcHrqbevZEUydd904vuETT+88GhP
zFXAdjnEYU5koB2jU0YUuabhhy7dsaL8EyaWu6lDen6dSchrr+YI9wutyb4m+kRGtX/hqZ5aFJ2F
VYRHcNlyG0d7XumGLTQG293PJWV7GvHM0XFuPEMjr3foQeMHzhpEpab4HwhOtdfoGC+JJk48a6po
FINolyCdOP6cy1mfaXcPyaGZwC6TSoUnetvNMcjn89/XiQ8aCR+Ma9T5qF6OCwUuJYBag1a3dxO7
uYnZ7F0lY/vInlKs/GZI9+cvd+rhwt9kDaIRxF/G0Y7DA2GZx36Ep4iqzG/cvd43swmt//gV7aHT
Eo40euSF6ko6NkgHCe6m3jRQbX6f/yHLinM0raCI5tlymKNU8VHJ/OfbMSMybvoUcD4FUYIs5qUf
rfnYZGVsEBze9E9OJuKH8xc98cGydebczAgGl3+s641mPyE4HF0v0gNtS/klvtN0RbaIyqX2dP5a
J5oySyfBMyil0f1F9/P5c7WiwY5J3hr3ZiXt//DjGIe6aJMnRbhfFFCdSX7YSkJ7zsIBhUlmoJSP
mnSdO33qraJ8ip4TvcQGmbpjtE97lSebEfXMtdeEgDjnrPJeSVjHeF/nSddf2BR+/QAoLjCpoRcG
zfiFfInLDfqpNnh7gSbkuaET3awtQ83WhQXN+PpOuBB/eWIx1n/ZGYmBQCYt1klcht1iUf9/bXSQ
oTWhUiGI0lm9RWrAW4ouZK07w2PpvtZkSxL3VWGqKuo0yErLeTv/8k79KCqgyAN0vKf83ed3R/xm
WhCYCk+Z9Lc71ermJu17bVMK5W3OX+rEAsvmH4sfNWealDRoPl+LKMZO+qgE95zlsmLrtZn1AIoe
4Az5kJJYPMQa1DekNv+x9VnD2osn9Vde9+CMOjbRglj3UYr/uT5Lv4gVll4YiGfez+dfhTcgHbWs
mqHakKeMzUvVRCCWfYuDtx3GjTRi460Np4spF18nRNZ0m9Il5dMPr/bRhR2tHwh7yQ91ms7v3RCL
K99nUliRtNLSltfYX6FGLdGbTHG6JI9CsrlTeSGvbPRD9+mUyAKQjDN7P10HEx6bkNo6WITVXXLO
nxgln37q0YIcxrzQzM6iA+HY+cYIp+SFeS0NqLq62/Oj5EMS8Hm+ZK722PCwxaSie6zCwOuTxc7Y
2PupN7QQLZXXzjtliwHCVFkvUVPzPIPjUKJv3hJR/x47wL5B5Wk5UOLYTksSXTwn2nTerLMfTwqa
vBBz8sdJsg/gc6qzmLOYnJ5znv+T1InN+eVZQpvuDQKS+1Vq9MAQXFjmWuBn2WAG0jXL7uBXufe9
Tlz7xmhIjdvJkvpKb1cyXxO3rppVZWrJO809YEXnH8qJxQyvN7Y96oF8qKhUPo8VREylK5tEHkyq
3WiWHOMwLlWPEUcCxnQ/36ZUrd+tEOsLh7oysJk5L7yZE+N1keLDccUOyVp2PAh0u+CdNdEB5eV8
E1mJtvW9ztwWoWetXKdH3nr+rk+MOk6woATYjvNhHu8YrNqsrai1tP1Ih/YuLMb0p6uX3Vb4uN/P
X+rEIsDJ/INLDqySpf7z83W8Iov6okZX4CT1IYeETeQMMs700mTzIQU5Gt5UcG0IbUt/Bl3W5ytl
TlThge7E3lJgrdv5D5lHb/HYrjXZvOAYuM6M8TUcp7fIN/eF1viw5fJ9oSpSbXvxq4rAFs6kBG+N
2HcClTS4RcPZeKLt4e/sQUfGRu8HhhsTqkt8HmFsw12nhz9UMZarjjjGffMRtxXPGx/2uc/JwXTW
eUSMu2JXvqYaGSTUne7xk7EQWcXeHNC0j+aT35Q7SzaHqZ/wcw3l91avg2lM8o0y5BOYPyKpGu2q
M2oYylFaXxdmKVnUS5esDvEYM92t5jrcj7P72Ljj1TBX7mYEQ/ED1Xe5RiJzGMy+XpgvfMnC3WiT
inZDYwQ16Y+wla5JKXZXo5j4v2g3pavdWd1z24qd2aNjmvTcDuIyv2sI4ioif93pFdqFdt8m0SZZ
qFpDUfz1K/VXNe192FrXruZDD3LqDaaBTRhFu0hof/AwzJyhyAT1Cchyy5Cogezgyyx+lUrdW0v0
sNG99iXesVEjFM5Xb35bZis39w8+4VEG2LmZ+WEVjbJY6Wogvcb424tqr9J0K1yUmA1+9knXnx0x
PWmzeAZ1val1O/BHMxCaA/2sRl2ePzR5vBFEoBkVSsrRzl+b2X0O++mWR3dX6dNt3mQb0843uogh
/lnPHBGhrcl0baX2rVW004qeP/Xc2HyJGv26G4rDnMt3zYuAXRR/ZV5cY+jbzy3x9QaJj43HApLn
DwU+03Uhxx00Q+gSevYbRt0WjukDOPWbppxvLSv86dnpN8z5bGbqd62FsWGBcBu9Z+UWXaDH8a8k
NrfGEF3pQpUrJC1/BuwRemz+5PwOohD7L0fXB2nRb/DbltxZ7VtIShb+SQghdvQ2AC8JRF09kgPz
wOn3p9eLNbKG22opBPekBgSpDSM3yYx5RUtnk/dLjmt5R+08MAUU5K4fb/OwWJOl+1hWOQlvqIQH
O9v1mfYWx3FQT/nbMrm7w/irjUKw7wRr29FdMzhXROmSK+dBunFehCZu65iJ1Z6eStUMKzXlK2/q
t/7YBZzcd71n3moaDpw+Hzd9Mmyn1t26st1LIfmGi/fKLTap5m/Zbq4lwcmTMW/nOb5KZfNo5XDK
Ov+WUXJVRMmudSlr5/l6FsUtf8Yzi46zYqNPdml/p5XW7zifXw2NPklebHQOxl083qNRDvSk2uA3
CZASvo9dtUlwRFLURp9CrHhHZHGn/YLAUKxk1Nylqrs1GEYrOg5BCuXN0TosruMdfLOD6qwNWdSM
C63/gbFiS+103VrNw5RPAeXEDRi7q8G1grmP3mu7fpmi7saIdeSv4ORW1ugCX/X5UDztQIb5YwN+
hRjSLbPvjgDfjTc1r3mpIast3nqRP3G23Temv+16i51M7jwOmr2eIn1tlc61lzobRslfJKNE3Znj
c6bG62TOCW9xXgGr7JpqeR2u2Ghhuxtb8w5Rwescpg+tGnYpeS/MLoQdlk8zu+uwVL9tDWk4p6Pv
BrkGelVdoej+plGfDKa0mleqJAwZ6aBN/mEINpnZQozJXYTjalWVHOE8F55tigeKPflzrA1kY3vx
Os/pOCDmMYO07u6BIH6Xrvw1du7tqLqfbdmjkE3FamramKnV3sJQQ21OKoIlNgZOEZllV7XQN4Jb
jL1+m1vqqXa7YWuVog5YBp8LL71va/PVGPu1Vkc4l8AzhvmV0sV/UUREg2x2fZHRpkwjOJ0KJY5e
OzdmGv3uFY5qt+9f7YTYKBFOfB3uJucMim6+23vkgMq6D9wC/gw5i4lvPvLub6qiGQLM0TOC7n7B
YJp0AecfqrcfITzHqKvZxicmCJZc+5HM1TrJcX1Z8/+Rdh7LcSPbFv0iRMCbKYCy9EYkpQlChoT3
iQQSX/9W9ahZYpDR90160FIIVSgg8+Q5e689bpzOOLYGsVF4XPcKlSL1GdKl/JSQlx0MYV/N3kKM
LZ7XYSZRtY/hLx67NLvSjRR8ZVddVAYjKH63g+WvbtQW+RxyiNrbcERHTxESm2UH6VQHfsUYRvGh
X9XB5V7FBCrc6nUDdqoe2jiolqNZmFCy2wsrGx9L23/x0+7gCMY7Tupeytne9Fa6ddt5R8YsxSPu
AXJhsw5+gUDmnbR3ljFwm8kaL/yjOxmbpoEz4Aw/+HkfSsLSAVn6h9bmEYbmP9vaMZvyKkYddsF4
/odZmyYGNO9XkknUfpX+5msVzob61WHyhmtabhUpz36uwtmRL8sMX20cIK8W0++ysupLxUgNlyOh
W6ukJzVfA+G5KXt1kTMygxgB2Kic1j+Gv5CO7TjZxtXhGWJcNkRFfu1pxCOIkleEOldpe+REHRJi
+8td+p/4h2JHpns6sUMYqGzPHCeceobdNjPSjTfN2O/kqm9HHTF26+8WFVxORf1E4zZiXXjsVL+1
16GKtCnPLuyyYxeXw1Vlz0+Jb4VDLqf96DVvekX+CngzO0TkJOK58m4TJW/6HIKP7Dse8/Ey1d+s
rvozN/ovqxN1KEkN6d3xop4cgCn2XixtDFlwY8wnfWE/XQt4StEwlmx2K6nX6DlDwiVvHZ0Q4aBS
cUCiZm4EaOtsW1LuZN8zy/pWKmJZXXahThJDu2h77BMwBrS9mFnd9bW+X7XxzvTmIyqiB9pvc0ja
4n5ollvMTw5q3j5WvnZt+h27pP0q/J4drblVdhvzLTeid99WOV6o+ZSMXN4ylTzoqg/pfG1Kzv7S
ufGr/IAPesa3Nm6KtZlCT/MjU0xbMxl2ZP3dW7namqN3jSOOuWrGcNx61Eb8cJadXdW1iFIx3pRG
ctNr6rnAHaIn5a6syqehd+6WqrhNbH9beCiQg+kGzuaGccb3oBT7oEp2o2dcI5lhguBeOcN0XQ4m
nT+MGyBx3mQ1/Cln+TjU6hII7003rehrDDuyjPS6pXnmjS2EgfzkRUkePfywtYDyWyL/rLq4rpMb
acFmnLWCe7ny8i0El5LXO6jrPtApg8S+KdjPg++52f0Aw33VOu59GlQ3SV+/6HnLMU6ld/5Y7kst
+2YuYqdPcxXmQwqxdX6ml6kiCvlvU+uzHQXPg1BgbgkTh/tkEImLqNedmod1sm4yg7yS3sQhnZjx
MLG+ao22Q0zRhIZQkS/QvjY2pjS0WcFIzDYkZJcdui6pEQu+d6nvJCyucNGDWJIgZnetCDsyxYtO
2+IQ44Co/zEL9caIjacgq+6DQKRwqFAGoUUmqbddwiz3X8H2UDjgEEqNa1Lmj/5MoGajX5zYYjzo
w28EzWa0BPoNU/djKhNmwdlzK/hREAlHUKbfpCgf527ee5MXNe0SqYoGSm0Ta0sAzQPn0OuWFssy
NU+NoR1FMe5qft9TLZsaGY+tt+4Lgo8+Pz99cDZkgHyam+j4QMxzJUXjpnXnobA8rEZqbelngHzr
eGoSy7nH1/2fM6sAFpDWgrINYha/9NlIpOCca8LmUYcSb/G10ckRaZAwdzQhrS9OhsiyOZGdn9j+
fbGzFpmZ9V5nV7mF5smX9luKu95kcaQyDuly26+FOG1WKVZVqh6lJkFsvVABnQtDAniW/dLvM3Ba
b5bV5GnI2MTsNmtSolBLLKs7VPSfDhW47qsctfAcBagNJFW98m6EcICtyXVB8UvvXPhRZQKai5I5
9V9hlSav+tDL3/lssOiopNSeNaOp2HyF5lzVTuf9HjT8t7QE0vzUaaybYz3ZGkm87IoLxzaMIiEU
c/dmtEcILV2m31a63jlbkKdzvs1K8uVCKe0Rzl2iA+XDX2BEbuVsK08d0Z9EpWhvDInpLe0nmOuN
2tSJozcvS0XTZA8sRNQIeMbkDyIK+6rpxHK3Yll/7ZZ6/FmX00TedR5Uf8zRCKp9RnT6tIXDVX9z
g2l14h5x3R98nZ4dJV7arhj5XLD6MzStp6H2B2ZurkifvVG5dmQsgZXuUB/0DPf1UU24p5MMqYlW
aiLMgpnfqV3x5VJFaZ1+7fgzx2HEZ8LZa13vfW+WhcDi1prqgTNIu0Kf7t1h11Ws7SOLxADl5KhZ
EFn5Y0jj8WJ64tHqDM6Bo5MbFn6noX4Ycj3XQzBEJby6SrGHNS3+wbCuSsJE7cHEKJ0DDCvJjwN1
jG9a7ipjVNmFhj+7jkEqpCC9XTUmcc0Y1IT4V0k2ca9Op22ObnXg3zIT5DuzJy7puWLMHq0++4nB
xbhDzWw9z9aafkULoSP80bvwD4qY/hxD/tOf/2uY4ZUFu3HSa4fOChprL2yrvVyrcTVCM0sNh1Mc
ToLQ1iz3wZvpFYUJ22SGCGnVhqgt9eIaWmV2MWire6LTF3jtBnLBm3A052zeYyutr/Mhry5N5Pik
t9fCgqltufxwc1By+EcIR/h2OvtZcyo4EDGYHAVvK2K9C2RDud/EZuPKFd/h0r3JZg5+aulKVAuD
LvloVIrSA2NwTSxFwKbbqslPIiIUAjdG2yneiGcaMAWWuQgika0NQv3ULymGbOWQc9ZbvdpOlqMu
msLuu3htVmb+MNQ1grelnvxsoDF5IcXnqqJmyNybhQikIlrpr1y0tqxfAcrKJS4b175S2fBP88ZT
LGTssU64Nr7fbDsfaTKczGlinbEMyXkhqVIWhqk45a45I2espZzouvW4kvxN1xbtg57qxk2KIKwi
2sju0HCj6Y5aO839vVaCyt7lHQY75P9+fjvMsv7uecv8NmWzXkWmmfsPbtVNr56VAh0Q2ezdZ5mX
3qaNp14HPJEyLjJcnZE1iOaKGM2cTDJMIyoKVm8t4c0H9Y8SpUTLSjjOc9SsnPNBZBoGcjrEhdiw
9cz7sVhz+1C4s3yxbDn/IOZQ83CiGxA0raCw02htsT3DKx/vC1k8Np4g0Z7oL+uZpJtxg+LgBHwu
7VmEgzvAYULhYBABH/CF5KoMhkiBA8SHDT4/ApzZaZA1o2UZQVF5PCqhn2rIIkzrKDTJ0qrbXRNm
k+8218xuuiyWKTP/sJSGR0tOgvmM3HwIBKwa9ImhkjbdrGDJiIEvg2yaQlSTw2Xu5/4UF4Tb3GNx
b15XpVUiSnofAMhYVD9mDiIvjEW9Y0YQA/2NwO6Ik5xNl9aAW6kdDcMuCdGemn5E8BgJC4krtW81
v6ETCTHbORhIj4yEocCJFVXsQUEMCpyKm/eEBhbLKbVRznv1RcfS+Kg1ysgfId0/r/y5p98yC5zI
Ze8ccq0wHyztVEfX5XcJ4+GHU5ttLDBK77URB3Thc4PzYeKYbp2w7oLOpuEMOxJ+v5rafbwQERWD
y0dneHc23dU85mV9j6re7hjOV1lRRxU3YS9NIoU/r20+uAE22jUUsQHjiL/SI8k1Xdp0zYzDRI+K
jEAxaFdEJxKe8fl1Pqih8EhCg3K42QhQzoqasWdK7xeeRuQ19KfQJvQiCb1crm9m25rTpjHt7Asb
zUdfDe0BIiZ2ekJFzi5ZT3S6OqVTtgVmA4pxKCHZLeo/D6P55Lh1TqI7xLbn8+GZs7U03dw9CLuY
I1+u3UVdrdlGjmX/xZD1o3uI7A392T+zo+BMxOz3ta/EwqUCkrw3K89jRAbReCd8o/xGKvX8xQ38
6O3gbWQvBMQG1eocCTJWjdFwuvUODaVNylEiVXFlc6xcWZ4I1hsmOoy+v7OLUlxioBNRwAAPio1h
RN2S/EorpB6iWvwvwA6ngcVZ0XrClqNfQVjKDTm7EQalg+d2OhIaz7gwtdTYBu4wbsEisk5Naor9
UVhxUo//w3LhG1hCuS72O4wv7ysEvCyIOSb8d5qmjeMF6TwuyB89R1GzDNWwUnQmpv5aj4u/ZzBb
/A4Y7MysXU6n7jSCWownZy7clOyukWJJuY3xlUH4g7XDt5g/M8PioeSjvv+IjjtkSKqQKKbkxGCP
xc0xI/Fi67G+eqc/sCO6UAAoITF0o586N0wQtDOTkFpVtFXRGWysmSl4pClCksLayvWV+i7QKJ5p
B7yIsXQuVzHQUy1XiULZ54m1j1niOXhbSP/5Rc4X1kHg0xYybIr5tZfpj25uqf4z18sqSInZqSnm
ZOtFv8j1V1UVBABiZbWyCEaFDrAqNQMVDgNPRN3YnRkadhb85gxrzTf0ubv5ggPPqWnkuYu5YS43
Qy0qfD9eCjJ/Lqy5lC4TUlXd+vjjwqSBx7HM5fqcZphewgBSiRYr5bqc22t7+CVn2d6Dn2i/99PQ
PyV6uryyUY8iNOcufc4Q4FdfPYOnH/Ds4X930633P3DWTB1HNVaBXlFZDpf0XwjCKrtej0ffcC9A
dqzRUBI+NH/lgTwdBs8vDeSO1cdAs4ik//2lvYYmpCpR3waN394lBgEtVBtVebfajFVDKGLy1mjE
+D9M6DlrImNwDPwr3vlwtsuQBIhEaAfh698yZVLk2FCUtxPOhrf/vE8x7g94wUGsnqSo77+iuWg2
UU/aetBJ7DxOFQFLAJvdbUVOQUQq0Feksw+WMqIedZd9/rSHnM++VT/ZvsSqe1AGwhlvod3SdU16
lTtuHzZSU5FGm/xYcuDbf/5NP1CseHBvdJZ1m1Baug3vvyoyZsOThWbsMYHoYHlOmuYIpWXnx24z
l1nkmUJP9nIVyLhLzXS6cCmIxYkqG3cBnyth2mBkZTZ/UZP8/ZghGUE2wpaKzpuR/PsPlguP+nBI
82NFIw/vqEUDJK9oATlrcpPQo6Qx2P8PekWcUad2DaUQ07RzJHJO+JBbWLIgcLN27zxZJ9ueSmwj
HQXChDp5o1Wzt4Zi6dRP1wNSnq3E7n3+o5zu+fs3jG3FhCWJtI/Pck7uHhIzO+3G2n5IMu9BMhiP
yzrAdD46O6fjQGX4dJ9VqujfIYb/7/zTU3YExSCaPmSM58UMZK8ZWUBL9gynmseODKVk01nj9Jzx
FG1qGhAPjbTM2E/a6qbSDe3GYRh5W+j9/Ef1JcaGz2/H328HWFr8I9SMHnbe89+Eg9nQrxUZkGKd
R7LavPVOmdZ64TbVeEGpBBeH/ikRuwwb/n9XPn2yf/UCZqLiE6u39EMm0ffrJv1Iic03qmi8R0Zb
kW4BZ27DR9e+eC//rvJO3xmPPyETNP/OLQ76SSVASIk4VCqjfQxsqWlnJwYqbd+j2V+/cNN+oL7h
eliVqSuBmvHwv/+mPWaHrl+G/ODYY7CG+QKekNQ3MT87JMaZF1NZpEYETT6piUQrsWqBnHK+STBS
2u/Pb/rfL/67j/IPhPlfNz1NXBKxHUc7BMbM3j2631OzCSLO1gw9ZkV3uRm93efX/PuUwNGAvihn
IHZ97sL7r99akllNNcHisuaOFkyWm39QLJQPn1/m77LsdJl/2G3IA6nQ3l8G774uOCKXB3iSgRHa
89JokRbMlY7oXpf6F0voh78q7zAYB6RFmGjPrqfZzKqSwi+PS3uKPzT05NBlQX45d72MTGn09HEw
4TG7n62bYB7tOPBAS37+pT9azf71Ic7VwdM0BQpcQnn0Gw3LCFzRPuw8RXdBQcmj84zIDiMwLXUA
SLJnKP359T+46eSMIPv2ThUqSvD3N31eSF3QM4FqRTRB6CxWdeiqtYyMMv/KsfzBpahOKFIA5Zin
89n7S4l2nFw1tdXRSRL/rgW+vIGl423UooB5f/61PuDzsUafyhPE9QwrnbPvZQ5BWRCiXB1qZ5qy
jdBWUdKQs6YmGl2b2ETD6aS2FTizfvtl6+ko71fd3HksY8yMsy64LRmTw/9azVGL+qEYiNyo9OXo
NV5iX8rCmY+WnqjfTLacJ6e1uiz0GH312yZzM3GJU7hYN59/qw/W+n9/qXNfRFaOS0PkYgn0F04c
mXaSWXFB7htDY/ybOVzRYe2W7cgs8osl94M14N+XPi84dDUb7VzNyd5Z7bHbDCftKYGbZvpV8f7B
C3HyX7sA142T3eTscFbqJkF6PkTsOu/q7dqj/TWXdaaKSutoRBcQe5NQBwJb2q0m168aCB88pCAa
qDSxnvCIumeLwpyNaUdZnx1S2vOwqVEAaaOlXty0/Som6oOlnO2E9gvkKLCV54VMUA3w2SHNHYap
uWsW4LVhOVjgT800vc5r/C8ha1L63+sFrHm871iJoGOdt3zkADnHXFG0LS2W/dwdzFcPl31o9gMj
B6tID71Y3F3q1F9Z8z7olfjOyejMDkIpzR1+vwAQS2q3Tm+S7Boo5qftuKjye902CSpaOqTathwK
b4oZ1Q8YimWv5ggkWl7szKYS+kafabodkrTqHufJCX4aZodc7vM37KNN4dSCo2eCGBzc+tnvT9wZ
zq6xgoRJFGy0jEtHHt+UhSuiR36fGgkjUkhnWzNFDudyFnGj9OSLyuqDl40Vi1IDWw5d53O4d9uM
q2eAuTpOop9+48vF2ye8L1H+p+7eWSVNZjiV9MlhZ/xlP5pgtjmdYl/XEU2C0kV1udh282K1rvtj
UqdzzNj08q6fUB/vSUPZ6PVXtcVHN5ynAUgJMSFU9Of19KS0bkbUmx0pDES7AW+sLlyjmt/KQaRT
tFpQhPIaq3Qk3bInXSB12z4Sq3J/f/7T//3m4/+AUQ+Fh22QLvr7p9OQtpwsEsSQAC/6T5mK9C21
l59DmXw1Uj495+/vO8akU84j2G7OMOcHWltmTVBhstgLZbRT3IjZ3JrT6P52wO54qQXr+fOv9tEF
gf6xvRPNhnb7bE0NgqoMGDLnR73zvLu0l+1VW+be8zBhFwwyu/lijfnoVnIEs07+X5uj89n1rEQ3
MtV52dECVvF7gdo2brqlI5kTpEDw+PmX+3sZxSZ6ghkhmwZndl4RIy9mDAyLfj9Ch1/JHUx8+2pB
kA/0tSWWngGL8pGLmJr5RV38wYIGeR3PHByWE4bq3L+3dvqI55YXyHUy/6XJavPboPQBT9NSDbcj
yZE3K4ue+0DaVKLvkiDrtH0wLunPoeh7wahKkmNU0XusI9rWEEE/vzUf/O6sYQwUoMSfkoXOTmjJ
2k8EgTjaPsO9iMGvdrauVqQ76Rf5LYjY6Ysb8sFPwY9OswSYBgiVc/Iis1AnwE+DTMlvnKPvWDla
78l/aBL1HU55fevbg/OF3/yja57CCOhKWPyI/tnhxKqXwTBnT9vX8+iFvu5XrwyES2joWnoPzULf
1/z3i23ioxuLZwx7IbBGDoWnP//XKcxPupz4pLk+iprzipoGFFvkoR78RmVXLnF3XzzjH7xQSJl0
zKonoyYuyvfX8/TOFk0Nn5mQsYRIRRQAQeS6ioh3re8Yun3+3Hz4YLM68cwwXXP+So+UBmnVp4HG
oR1EoiHfTFwOZP3c/UCDFQh4vsN4S9QuUkLDL1OPGHmn89F7akm/0QCrPekna1MEbFzMB0jOX730
H9yQE8MU/xfsNDRAZ0+2HE+fa6i1g2n2AJUHXkL3kCNAXCjVOb89fX5DProckwLsSORpstqc7Q1M
AANluKW/nwrmtgmh8cz8oZ4Yayvj/+FSlL0cx05eG+vseS4LqBy9nZfEayw1qRb55HwzG63yQ2+U
JGR/frW/TxSnzioAGhYvPMje2RdL8P4m+SjEAX5T8CB1CNW9ixgtxPu23rN96Sdqo9ZEtdU2h8+v
TU3/d6P+/eVPhdC/3qOgmfQ5YEK0N1YHnVGzMBXIqz0CnHjy2wvTGa87nWCGBn5I6C7ORUoiY02N
ONcjh0fI2aPa6hqq5+B7VbjfdZhXhCbnRyuZ5fXSiTi1XEYAuvMtTZ9so3zh3WTUhIBYo23peooQ
0fbFs+dtu04hLb23LqC8GMiDPhS1fl+WznXeyo0Y//jLeLBG427EEdN19eVSEmlgDZts9n87g/7D
AWkR9Y2utnMzAcgZ1gdbr7uYoD5ng/LnolP1FOKc/zXpECQXfXi004qEeOfOsPId/NE3LUNxpJrJ
hIyJnH3I1GVWBsdKNXf0wRAjGeJKTaRDuOuRQJ1LJ8foUrnHpNMvg3Z8WYV3VxHsZZt4NXq/jjQd
Uo5TlguHCrK30oTmvLd2zUXqLGWoqvKeUEIC203EzAucg7p9WNf2Tlnlj5OcVrQt4mrEyk59EIWK
G+cFIdI+y4c+JMI0WhP7OV2WKzfV7/Jkum1oi5V9tpl9fUEKZDx544hrL5mvXX+M5FB8Qyb4nZiq
TWnKWAT1nqT5PGRxF+RjAHe3TYbfeVyozNo7mf0MMKmMOFtrDDPWTV51WD0GSsVR286Wfj2VCBmr
RXb7MZP3rBc9akjvXurkJw9wE7ZNE/iw0b24svI7Q9fUjoSoU3c+iF0kGcce814o1bqtfGwDrZcm
fJj5aVyyl0lzcKrkZTgZqjuY0m1D0fRIdFp7vqU2/YFR8cVul1sk/w8KNXbTrslBFRrmpJLBRGHk
KEqGDT48czP02R6gIRJjDR1ZhSuxQZnuAtsymywN9cYdt11Cvc2o6LSoqCg3/RytTv22QmTcjL75
BCr0Rdfcy7xqMaYMXVQ6OgJjAtfN+Xvit99EgcQq0O9W5tAGsW+uK4/+EBxdPntU9VXPcdKNZBZ0
3LNk05TKxVG5bl01fKus9H5JpzzOkxEqe17XIEh555JmhRI9KhYisVxbtK/Dhki2E8bdQKA2PDsz
RO6l3WHql/ez3afbtpmnbaDq33Mwm1zFzrcJOykP2D+urmI39LoZWZa6RrJ9a8zJkVF59Vj768/U
Q8QiCqohB3VkrKfmJrAW4oUU+q9EpKQBJ4jpVvqCpDttvMFS4ULbFVMPitcgQ6DVDXfZmgWb2mMs
lZAUj0SrQ5kv+EVrdNP6NPWXlkPx3a8Jce6B0C/YSdxrY8XBQLgenftJj1NV1lscWuueVgvOAtsG
utWmJFIS6hZT2VTb3NS6faAPzBqGQUSDp37prSyiaeLhR1N5a9T5S2sbN5kvjo5Rn1xgBAqb/A82
7KJan3KLbD7BHore8ckpiKvAWjMiOSRRqdG8O8NW4InTRGwWVGSvup9+c4iSiDHAdVExpQ+25pH0
5h4KPrHdL29Vnt35bhebCd0hu7F+d6YJdsCZcSMY7oYwg99pUYlD1nQmAlNw9RmhBxTIOcR1w457
hrG7stNvMTB0e2/WZWR040rGATYsHRTn1Bp3dVscYDy89WZ7TSg9nTSj/jOsVtzW2d3aTpdpaVwk
KVT9OXdsyKxaExervFASd0APltCqGqBeQguZkxKwVly2qr1aa7wriC1h5ErrOncrPax6zw6l8HEo
cp4Im7Hbswb/broShP5UPI+O93LSdiSj9RgshU71lXJINPep3x7TjLzrmoszZpbXGUDfuBtGNyKe
hMREsnpCq0CM27B32JU3bZyy9a9cp9vLhG56am/IgD7Sz5cbI5i3IvMuqjr7XQkVQ1A/WL0s42mw
/whP7mZ93s3s08B8kZcHPvUv3JL8FPHxi6AbNo1kV7nVAVhvxzQamblIi7sepxFEk6tGLXGXoMUd
+lu/6X8Vpr8fGRLjr8swOU8/bVdtpQcev03krwRNXFDIh4Ha/jjiookYxzexpY2Piz+kGKtyWAFk
MCrba7jV2UVXandVwujCXX8Ys459jglFKNbkYuUc4vXdsSnS8dh49nMjkyVWOXwZmLjNtkqwUhvN
OIBwyMy93Tm3ed3GRV9e5mnwjDkuylhIAR0cFh6OMGvyn5Zk+BEY/W2Wk/wytA++pfZsB3vgMbfW
YD87mnZrC3XNS/lCIud36RmP7YRzlKH2JfLaq3Rt7gEr02x1qi1u3Iu5M2/1UT5P00gbd8wAaImW
xS27hO9shVB77LiVnKDNeXfijoQCw+nGpDbeLl5zT+9gO1Ten4xA2dhx0r1pl2PYzup+GYMFt9m8
88v+wvXFRZUNfjTNth8Zg/FrVfrTZJvXzCH7UFfNEhe++4L08FFrUxKiDV7zFZsQhz0xhnZnszgs
ehIHgwEek3gBJKckc1Uiz16cZrZCDfFvZJ28s20JJ7Oty4LDdwcdFJtctLpWiiFvgRddNxbxIJZn
SqxJOd7cVqU7u6QVWCLqQLZRZ9/NGoqXU/jJMVuay4nh9XaZcwM3K/kTVOuPuNG6nS8XBLbzUIR+
Y/lbu2BRbCRK2cX0/3DuhDahuYR3y2yr40CIUeXuUZU7GALx11U9Kg0IKYgodE47UWAuyD07f4ps
4Z9UDD7+xu7J8N10o1n2o9mOT+aQWuFUDSLsAx4W4OLPubfcmGN3V5EbHfM43hRjOYWDBUswsQjA
wPjnRH4DfnfpsV13GsbazIdn6trCuBoQzEa4ni+Erl1anf4sk0yFmWlctnQBY6uCcdbM/D23PJSe
fd33zq1hFi+9v165q3YhtexmTMU12pdrLdVu3K67ZR/DIW2Yj1M6KpQzcjPa9i9XeVuW8h0RLVpY
5SYrkLQJ256aG7tJt2Y2FyFWs2xXYeBAP75LELQA3Rqf3Dr5Q3VjAPZ1fvZWe+8Uw6XnF8+TVl3L
ubvxVfvdTUw4k8br0CXHMq9eh4AyCIkUZix379b1rkuxn1X+VQm3lbkX1MlyGL6zHr1aBE0hj1VP
yAryyDcmUmAacSx7iJGrYTytfKgmWzBAiprKEzxDZDlLxuI9/0jt/pfKcn5SkvFKoGukzrxOjK0j
0yiWrUWUGVqfGtBkfyx9/95cApKs5GsTNPOmxK93bboz6n/iPDN/4iHQiaTBbXqVTn0W9opg96Q+
2dfsbZ91DouPC+VRumxGgYkoYNoD28dex05WLQ26XFxDq2HVG2XSVrXyVRz0xvlJ1/VP38/3opmW
0BpSN25y45uE6hifHtjQX3hrR5XakSTT1DI0lvJmlPEoXee5b3GqU1J+T6aSE6nVXdLHvwP6cY/2
7rrXkGpCKf6Bq2CKSFDQScKaD93aF5uuLkA7WXQPLHXMWjMJc+UdDNs5xYjee/1sxe6QpMw8i72+
LocimHl0eyUiocGE9FQyb1iKml1atW7kaMlv6Z6U2gmwEtWUT1jSb906O7CQb3tjvB4X4y1XqxcG
p2O0yxJwlXnGH+Jlgz1IdjBEprK2nbL82FmxOFcexMSS0cOcztxbjrkhEKM5hgW35ZeQodtXT9AL
ZGgpOYdsh0EohIVVzYZLV1ra9eDmP1rHfxap84AMcEUcNu283owVEvRYJINx6C31nCxyuEb73Z5y
c6gLgvaqz/hLghwWqqLHhkN8iHSfNVQT9w6VTigGKN2Gk0WJdKct3ts6YiOTN64hNZoTlbETlvlK
qtS4tVBN77TcvlndpogpSI0r0yv6UFjDs+W1deg0wY67N4ZixjBWtwFFeja9yA4jHUqCOszd+VtT
+YjOvRVCP8UP2dVvbqPdDSgOo1S22Q7bzb5cyE1obUyU0Nr281J9cyv5ioQI0sDo69s6wRxmE7LQ
1zjSXA61g6haDDIoe5HHN3HCE23Z+V06aRqEInRUusvwodUb4zDiweHn5ijQ5nP2wqS/GkLNHv1r
y1X1ZlSFB7hIcDBbZp8QpsBPnqveNW5P2aFAFbL0qBY/3TMHL4+JsPsfFs1v81Jj9wkijA3ZDpuy
GU/okMMiNV/X0vuT2065zeuk2YmktK4De9CeU60z43We9Dsjn+eXxh7mXVWU5q7KynVT+KfnWJje
znLHZTMVSl4kQZ2WpFwYxtUyLzkHKsOXoHU5XtwQiDVtSk+Cv/GnxY8zAiq+Z8Ls+6joJw2EtWY5
5H9V4go/jb/XOynvpDta7c3iLhTklWmiapPmeANRNN1NRvrq8G/gmxfrt7rx8htXk9mD42BFSjmF
/7AKjbMgEQYSpvI6RVh/y8juymJnNe68Bwcktq2W5Lf5lLVPS+40OyVKtWs7wsc0O3Xvhzz1tlaj
fMgVRX20/VOmY224kKfIt7KHNNji98EwYItHh1E6dTzzC2kimTIws79Zpqiu3XrCE9Kkogxp+pf7
bunHGxUoOKhQEUgAWzCOWJa2XNHOx6TNdGojRfCCv6nYjF25HDudlFWq2uA6yZ0Aem2bPDpjgpE1
w52A00RjyJ2JYW/2erIxAY6FqHP0vao1IwIUXsP99VP2+tTZqMx1NoOYjB1DqGkzjayZJBDkG10F
P21OsAdPBQh3myHlPIqddzW7ntgwzoMchN2o8VFmjZnvcM5brft17GGBjMQNMmzrt05eS957y41H
W3PCagr8HW3FfMcSbj2poB+3E5X07cjc7dCk+NHzpZGQUgMvtlnsjkZvdvHQVqRfDm77nK0mgojB
VXcoF9q7rMz5MKtLBwK/qnXQmELcel42Ru7/cXZmy41iXbd9IiLom1sJSaix5XSfeUM4O/oeNrCf
/gzy3JRlhxXff1lRrkLAZjdrzTlmI/rjkLjGtq+ItxymyNx7Yw1qrh/sO6m1Lu0ctZbrqaTEIPvB
xDts55x30qH5jtHB3AKUSm8SV+Q7qGA4P6TGRM5EEYKpmuJNZohs3RmI8hC/lGyvUuI4p5LNS0lN
5rsXpnTMnQK0dGooW3Cs3fNIBfVH0jcSj7VtAXmCjbDNRm0+Do3ureIwPRD26luToq36RLJhaoga
R9blFaYvFXmSyvyQ9sV+9Fzm8Ww8sz346erNU5XZLzgT2M/nt1z5xR7l38YCfwDuAcCF+6xIgkcV
91jUKdZchZNIV4gXvBVPNPfJSyvGe7rFz6Xr9Wuji57M0d5Wo/KNg0XLyjjuFqSD3mLi6/igfNUt
/9qC+TcxtlaY/oEH8FhhjpNpetDa+i6ykxvkab/audqMeXM3d57vqGz4ICIR6gI+xqc1YwCSqJ50
qezw7R1cRb8DY489mq1fVHibMK1tPzNgdrEVReWV/ciLJSVa5H5RayfOMmcRld9zLb5tsmZvj8oZ
UNuj2hcLggAdYCRipiBGK4x4Ws3TcZJmQAzYTu+1at1IR/cT231SpN6s2kojR8k+zHbxaNMSjBJO
+GKa9kMVHjHP9WxlkiAxmj+OylEExPFq5Ic3UofBKq231i1vZ+n5kgjRVWSVDYjOSbLh7ADmuLE3
E8aq6eGPaBwFkbAEmK5TMNC+PnjPXqbeAG99ReKhrq1xeskL4vM8b0QKQOqt7OB9GkXQJN2fKhp2
hqGf2tHSNuwWKdeM4O1m51EU8bMDnDrERwjObdqElnOj6uMJA+Mm6bo3Ddf/ekjY+oPjIQjQsf+4
cjwa1Ujzm8OE1VKaqEyFdKBMgzZCTImmPbVu/9srjP0wTDeAg7fYvO5iDoMrR8RkO2ncY+nmLk/G
WU4wyS+7gnagVtjqG7N8pFk3w8Ea2n29eJ5ajpDr0nSyoGrdHwk2Y55xus06jOZDw+FW2QqLqlRd
3VWTl6ycGTr1WCk3tmsOqzR1N/hiD61hHhRhBazBL4VO9YM+GZk5EeHHoCYGzhZmFMYHPcwT1hKK
kWFRADl3xCYTRUBcPBbTySc0+cbom4Me1YTwKupqCrVjzZfBZn1cTROngkl6r9hNN6U6bl0jeWlH
9TFq4+9QRNgvyGI3Wt0mntk8KEa2K7OM8ilpseshLmG+eN23vtB9x+g50nGg7ZOS1EEbDnJecerM
Nt5gfZPsCoYKfAoLSFc0C4AmwbOe0JuTBpOOLl6pfZ3bTNsUvfTxYifrynZ+uVb2EHrdo6MQxN25
G3vUXnRn+K1OKpxJMiTH8lZqFoe36N6d8q0A5rSKVVgluIIfrHT8k4JABNSjHMHboGYVWrlFpERl
GeYGmMcfUUQATSSPamqeqkTfiCG/Q3t009Xqk8JUkubatynECj66N1ZcvTVqunOLBgaBNWtMWaO5
sqF0+MqyJkVu8bJUS2avDTSSTXH1K9DT619tRhJzop/n0Pmphe0GGyb8BE3euOzwdxDxPb/OkT9K
4Z3rovwBvJkxPhG546bt3UyQ5mpyiCCvRHbqWz72om2/KZiGqbnd9JgPmdwbAUIl/1Z7Y7kRrYhX
tjr+NhU3WreJeacnWUtWcREH3cjBjBLuIXXYpFfzT+inr3WSD745jMWqSDOiGEun9tGS2bdNGeUB
grlzNXovJDm/sW3dTIXy0rrKC8S67eBFk28nbNh7yoll497ouERXjWb9Qa5iUFg3S9/O2x8gMvcj
Ipg1uQPekVxUZgGDwEmXpXedKQ7ToTHYbEk1IA6iU/3aBdExZMa2iggbE3Zzr5rcaM5ka9THMAbr
rqh/MwrGK6t3Tnpb/y1J14xE96Qi66s9sbO88RirMef6/k3pmSfj6i5Punbl9uaSZK1tqPufEyWe
N7VMTsDvYRwgtlVLojqT6JCb2l+9QNLmzvIAO/Osl2Fgh+EvmB8d8dbyDnviDTC9g9WEW7eNiy1J
w34BW5nN6ZsXSd8r2Xln3kqRNYAYKt0zBBxlesn64ugtdpGq2ugVHJMGH3Vq1meouWy3mvWYQ7Ry
4PV4pq/XeqAOYdAm3gZNHn9sHPWQY8hY9ST7aPckCay6iLqNqexFbe0LGR+EXm0towcIY/22Yryd
TTlTwC92Q1/6E1Xuob1FB3KXFtpJj8SfuJz/xGrlF5pb+KMWbQGyBKURNdkKq/zAVP1DIWsFvPqv
2BrHndStw6DHqR9J616lb9HBHFrRsADzYZ+rnhYb2eOPlWVwNAzlCY7MDTCQncNvbp2OSd1KXmdA
gSuyCOgWxeIvYQm7zsiOBWe/lMMI7K9jYtYLbmLUIboS80va8dozixul8mJKQ9UpywkNhdCyQO67
bQgFLshjMrHrcOj2YnJPdi4B4bj1JpPZGUpNIENmidTUX0Iw3lJld1I7wHeG5mF00httDp8puW85
rf6EtHZo29hj3s3/mF1C/LS3Y532qcJsPEU7EfXFtCipxqQRjC6LAnT4HGogPCKT9pQJImf6KaAW
rRRwFhUbrC43dqlpnM0kPJOnePIsMFSTrd3T+IVy0/td9wKC7GRiRNKEGjjWg9oqTypGaRnNh1nP
NiSmgTWmaUWO7EZUzkvZNFR48vQM1Iwxsxi6DdAsIkjZ+3nNsJEoKCd4vf04vA42dUl1vK/DRVMP
Wkg0ew3D8grD7qvZ8F8DD/Pb6Clk0lLt5rGb1fvEIY64IRFcXc6AqDulPgcAm/ZlOt2z2t6HOToE
j8SnLt6KiQN/kj71Zr2bYjsoAGgARNlprY65mhOhyK8oFT4RDSxeS1Zf75877kIVU1cihhZE50Ga
lfhWNGHirAabqOVAzGH8PRpCzqdft1g/uyQWQG1hSyPIuXQBgr8PZUzqczCjnLjB7537il6kEDP4
dqNexlcEIJ9dD3sEiV4WFH5Ale/7uQOua8/NKQgrNsra7eQO+s9qjORNb5TU01qtheX+9S1+0po3
/nvJCyWANWMXpxvsBcM0lr5VlfYhnwxm+hE2yv/hUg78Xjrl+I4vw6amFjCr1Mf4IIGInfNOGXmV
7hQUhMNcgRLrnzXm8ffw3jyEO7D23z9JDpJ2T0hbtmcK6a1VlmK8A6STGFCiqCH/gIAyhaQyZ8x5
McfdeJtoHU66uKDKvk7iho1ISetSua9gdIl1KuExwBAB35ljPs12eEfzGYoE3Nizk/XungKRhCpT
TJOz6zUgIX5TZfWvftHtJPqg/HYcZVoqfl5UrgarSMwrj/cTJQ/RQ4BdbBjzSEQvRC7CSXDyuwm1
uPLfuqtLtgVZIlp0JLatu6sMj0++mSLF7K9c+pNBZHKCR37IlT/qa8qMPqhpy+gQ2ro4CzvV37Ji
WSedUj58PYg++UQoMWLbwr+Fhc64uMt0pKnYU5bc62Vp3qSTnQc05L11ORKak9d2d+WT/MTD5nFB
LqTxWJdsjPcjqUiHEC2AiA4pZ+Bt3qKSkNm8mbOwOxSdNu2QGoc+K1ax6iSrXpJ5FQQbja6SC0Hi
67tfhu2F9BE3LBJjzLeofryLr5WuUIdYv48PVVTR681MIMjbtqoj44qE9pM3yiyEhntRaOHxvXC2
l1UILRHIOIwax3xKjG6+jVpqOCK3r016n10KURajFmODh9Du/QOOM6oMBTKagxZF6o8eGu/bRL2R
Y1wayivhsZ+MHj4Qx3GZhXROWhcvs+qqFlRkzzcSTtWxlqWoz0pj5U0wJcTdbrBfDvKKIsl29I9v
jfmO2B5HpzqOwO/9HTqmoOfmFelBDJXtGwACIk385R/2KEB27Ug8G7AC4VeJ+hBG/ZHynbYCozog
I9J+OrZ2mot0x7iCednvNNhbeiG/21qTrlsvpE+PX6KrqL0s2VNu4xJB5pAf465E5bL3pnKWLug9
xU79oqWxzOYY3Oa4CVuVoEy3hQrD6KXv8VAAxmob5FmzTI76IPbFDG1+0vY2qbVePmwI/LrjyOmi
zym3bec9Uaw7jo0VTCnKhGhGc99OuxGkxcqIpuPo1fuorGibmx4acLqHQ3Ei/OUvUPp1PMX3xVQ9
NVSpb/l/0HHw6lVa1PwE+Syh3EJzIULE8MF90cFuhXEYSu+OWaEO5tQjdkhoPkwazCfZkK17MzsV
TvMHGMtTqY8LDwScKNvp13QCGRU3JBcXAyERlHE3jjZAD1PAXkzhMwlZx7TpoW+Z943VBBSqBw5j
EUTgyQ4UTwEBVU8PyycZjM40c65V6MLnBQCNvGvCx1YpbtvIPXqLwgOI7VOawRlGCb9rQoCDk7VR
kvKgeRLgYXP0Ckx/5kBfP0aRTbrPfYN6f3TnY91rZ1bDpQmrPk6autMmnaNFO79yENwSEem7gk6X
G90Ojrpth/nOq6AwFgXNHS3b9qUdePOwkw7gxNTS9jS/PfhXHaWAqXlpkckkCVIMPXY2bUFIXR3V
h0ihaztLtriRcRQZVSAbmtYpio2faiR8ta/t2zEttlbNLVEexX6PyjujptHMAPO6+KkH5B14RrXP
puike0RF68WRXtvNVBk6OfXpW5gyZEDx/JLA9jqUC8U+ienQoYy/jRrrR+UhMwt1QRY1HXFh+6NS
3tZ25ret/db0+Q2T7FmnG+uPrbFJUJ6hw4r7XbscBEY0JL1dHqBOHUXlrbRZfxYZh1vRIqIQ4aHj
tGeX2dYqsje3qNtnfeLYAm8Cr5q7Jslma9IFpjkVvYxDdQwT8x7ccc0zI6eyMF+FpfyOw2inRc9N
KO/LEul5HH4zm9zcFbmWgpXMu/2Qm2+6FW9DUJhRL9J9U3u3CtEoK0evEr+kjZsQoDZ4xW9V2rxU
lBSDQXUYXiTaoZ5aS4wfeMjXeURZLB+E785QmLNu6yaU5qDwtnZb0fXSVIzBs2/0fYR9gppEPDf5
VtbJyRVo3zRnIyMM+iLfI8CXcfWts409f+gbnriLErkjT/VvJiknjUUaZGPzR8xtoIrhUbbmjSW8
jS3rt35qHtxEvqS68YR054dpTbiz0/sMhrLdWz/1GRlBbB+NTn0l2I68TFBDbk+FuEeGjziGUOFv
dkSbqJ8438NkMzN1Y/XJvhd0NiOd3mv+s2gBPGMo+KOi38mnYSnyFvs4so5lVd25trOrZPNWdcZp
avXDUC10qK7bqpDRVoVIXwXoiJ1StWhmJnkGjfijoYBOYjwlFXrlgrIIHFIi/dRGwI3NfmjG8ESC
9usosu+NaEsqwNp67MSuy5xvY8lRGyWPCAkJMubHGeETgNb2bI7uE3qsG/zbBQW++M5s7SPlXSCF
bvpoJ5LAo0pda67kBaHgWvUOqgFqAjt6aS09sPGYK4Xjo8T2BfmfYZyFaysdXpAMHNq40zaNZt5B
/l3XerlLFbGQiSkPmL+0rjpZS8xZURd/yr4/ELBwqMeJd9CsTTU5W7F4gyH8kNbd0ZrYYtKyhls6
3FG/PcRes3P1IWOqbILe0X+pvfdgWjah2tZKr3s4bZDogOWogNMx5XblfZrJOyNMdvOooHQX2y7j
I5bldABej4CsfBKjDGxM4j5bzpgvbzyrityRQPmiwhCnvxRH29ANj5GWbO14fGOrctay6ia0uzv2
FN8UtBB5NQQDIoRMNW7m1PzVe87OG7ogzOGGtcS2W9PDkHg+LJp1pJbnHI36WjOaH+1UnKpJQ0PB
qxoG2JWjRURipt7rDtEgiE4KrQAbhu6DKh2KpxC6MM8jF49AV3+R7oZ4svk+FuF32KZn7DLfVKe5
LTxMBWC584JC8aDvTLZaK7cbKiICkOFlAPpMvShBWhF7k5cvJaBb7K2Ideg6Qmy2GP5sBWcZGLmy
1LYjtIgRyGy5xbmz1hKLvjc17FU96JRaXHIf05Z+i7Yx+jYGNpz+7iN9C2IEnZtZrmrRL7299LYs
EYxSDdJCK0AnfwA9trfGal0l0d5FZWRb5cYQyXHAu6HozK2gSnw4C8+JwrCzlJFVmYCQbEjW7FG0
lUj0YtML+wEm0gPz9s4rpmAcxkMYjsreAj8cpd5xommLTE9B/DocUhF2u6wYjoYSblgCf0F6BUSS
f3cXuhxThLFydfctbornqlb9eO7vO696YjP+XMTGTW/B8s6ZymfLOJYZXVI6+1uQrtTIxp7mQqOA
2VAOqTLSGHdvs1lFGGqDW52A/ZXG95FOKQqCaqVQhCZYdSH5dQ1Ksbne9kO6C11EOg2LQBS+uoMD
6NY5NwTfRMjQ6mg4W+W0mQRd8pBSZRoVFsVY5xnEx4bg8HpB4K7bxthprJmKLVAx0mFcIYtHHVBa
J1sUlIeGVYgGY+sUcqeBMG67njwzuclcfa+l9V2LMKhiCKdm8WtJdyDQDgTZcubs1OksLWZkKIRV
1ZydqP3hAanqx9CXBs3hOv6mFjSctY7uhZeamJbjN9Orj3Q8rVUiM4WPxfQdin6Ropw8ZTpWdZyt
GipepSZKikcOwgDDQuqjETYwzSuAhg/qnB+dfljFJqM24VvR+vB1huium9GfQoVVPzvtOplQATNv
mUp4W+bUeCMD9SOFupqXIkdwtaJB5tNVv/UMhKaRL+DwIJw54Zj6zdD1x0ZzH7W2PTXRvBuiZq1X
Sr+2a4PyaxgdTDP5DWt0PxQCcyQIMGID1oMrt31RL9S3h4HNW+okzxr7g7ain0RTDEFv2qCU8nAR
muL/cLABLo67CrwS6vllr/4fybwWIjdsE/KBOyd3D2mWU0BOE4VOfpNeudQnNQgH3Iq+OARtFQb0
+0t5kYI5T5nZCEQKuMakM8s/WWzrrOBVfJ9rNhjTIqrfqD01Vy79SS1gQQHAN+EXUIK8uEsRKRph
CZTuQsVBTZx0EWcqN94qCFx807So1Q1zf6Xo8s+vdXE65YRj6ZQgQEMR0/H+hs0k7RhlcbYv4BE+
KO08A+9Kpd/MyNQqjMF+Zk2oWLWeZpmMVb8w84eJ3pw/oNtZZ1GNSKCii9ZPpFkpqWVeOf59cnxe
KhR8EJ5lquji3/9AF7OsTTw0AJYQCd52UOcwOkWtCcLx63P6Jyk8BC+qFEU4rWNxurRlNgrajK7B
VsW6O1enhgb9U4T6+DSXBuV1MIRsfmuTqdNrvfTk9Fnyy8rrnLja2kCjbNfI8XdGpWi3E4RWnKU4
KptA5uUAYxkz+ZPjIXqCNFmX9xXmLm+rzYTAJT196gIQ4qnJvPZGMTXUyzUNdLnhMESFeISRlwUO
fKdjN9rhiWxC0d/BdkSv0acoVjOmaXXz9eP4xKXKoZuS2D+fDGTWiwePWoD28qzEBzNMUz/uSIca
vFiNiGIpi33qeETxWLlylsgxzkQ2D2u4SNWVl/LJ9wj6BhwR1jpGwL8f+Z9Pvyjb0o3hw+5T4JY7
u0bE6jM9p81NyA+I99XYlcjMWq1LTqVIjCteoU9qD/BidMskWXUBp118k6bacQJHCX7g+OqcnVpO
T4pAyArt/cnV4+zKM/9krAM2IpuPioOKC/qirNIptbRat1ICY3YgwCsDjJc1xE1o2V+/3M8eKxwn
U2e0a1SuL95tgfBeYniLD1FI9E1dE8nggSiU870kQ8eZ9fRMOSB9+Pqqn1SNXBs+NFQVCi6QJd9/
yv3QjqnAjLGvbDlsRs7qq76exl0UmvEVfs0nkymgTIcy2BJzDiXo/aU83eN4nnUZkR7TqzNSlknh
N7DWO+Guifvs2HWlfa3s+Im1yzN05lJy9VgALufSzlKyMA9lfkgxVN2PRkT+n75EGQwDyVk2+dwU
KKgyrjo62oCzS8x+ftfO8W0RV+m1sfvJO8YeSiwwOBATeNnFO+5QyXXGaI8sZf1wbs1W3XVDaz82
c4E5wJwCiLAU8hnUVz6aT0axB9oBrygBc3AeLi6MQiduWTdLOP/YHHxmNgJMKubU9MrnsqxNF2sX
wGnKnTZ9Y27y4kJNOFlel1LwzDKpWIfE1qSPARceeqbGlgZTu+mh93ZymncoBwmu6drB+fv1oP7s
MTPE9GVg0+S6jBQHPpKYSUekHUzF5KZ2e0J3Kpk+q3puPeTeOP/tx5qEp3jSpitf8Sfxip63FHyX
FoKpWsZFe61lPRltkUcHUi6MZ6YUNJS2SsznlvnY7G8SPaNsBQyrPOS5DW+4plwZONoSHRThMEo4
SarpbyO2lKe0JLGE4zk2qivj4ZNJFE4XPl4mcX2ZxN9/i1abjGqDnQdXCLHjXj1CRG0FEUki7ozX
DLdN8PUr+ayThLFTsyiDG3STLgdGzbdZdT0f4hQJFPmNZH++rmeHOFmEVVBtiKsrjlnXZ+0eqpP2
o3P0QfP7TszQHtnIrygG1Wd0MEsCTFr3w8ZZyObrDn3KeaqU4c8QhQDieQMm3Llkzn5yHNRviR9F
OYHiyNkbA22zlaJyER/cRXWKCxv+dRISePL17XrLKvTuO+DJwiRcSGgLrvff4/jPIll6zVSyNGv7
dpI6LQbZuQDDU0AWcl2pjiXX+lyPL5pSwt8vifj7rpBCsiUKalBXwLHHte7M2g1VJg+j9Zj3XqCX
kjOvNlfFMxQYp8P2IQjwwjs13PHCxGtXMQ+uc7UpAqP35BHDS/OCP8QMbyJUAt2B3py1KVEtAs2c
Q0m8T4qeJEprdIyDayBPwKJa3SJAHO4R30GHHMOR+mbe5+5j4jiyXGtNZmXrVh/1Q2ItXs+60h+R
41S7CfbXdJjJY6x8NoRhfjSAV1FE9QbR+wh2PXNlCh23CXUsQ1nVHbxtLHNjmm8bkhte82SU9Yo2
OwxUk4wClC6ojJ9dJ1W6oEgTpHdkcBIwMNhIhiGEo4phLxLddyjkgId3GATR/XM66GjwYvnK9fl3
25qhvknqZYfgmax0q9kkQmbtlCRUOW3WP6sGEndfm+fWWFNjGm7zskx+6yOLgw9ZUvy2Kq8OEKDP
N0rJVoGjqOa2gQF9/wEayoworNXUauWKgR4+w8w72RIloj5N7bT9elh9dMQvw8rms9XZBIKluliu
R5zRadl2+n6aLF2e89j15pOYKohrRm3P30UpW5CEncy20M3JH1LKPDJXsqZzcbvY07uVLYWQO/rv
pDViataubCg+rPLLL4S9wMGAlrF7udIMhSxblwWURi4ZnWi0HwaNdCYVC8KOY7mDKsO8ckr7sLhx
SY2mxrJHI5Hj8ltDFz+n8MtoKbeZ8VgjbVFQyxq9eeWj/rBXWq7jqqRAchULC/77SXMgA1VDuGnu
MQmh8gV5Mf2uOgoBq9ntFO3K1T5M0RdXu3jVnhNhgq0XR6mQFECwYMHUN/WlKOqminwF80G44Nfj
67M7ZIvroIpeQOuXe2tXK5pOJ+9in+qOCt7dsqiz93qA68V7/vpSHxdKVsd/QBAdlCF4h4t9PPo5
oipqPT4oFrTQTRiP3ikvQccHWRLH5VpA38I7os9Ys4u+QUBeUs54KHGH4wx08NquSrCreze1dBI2
OMSP/iz0MbvyTD55D5QKDVKllz0NCd7v33qo1gyIKlb3Hnnz1bbNAGvcxZAvrL1FCEG7BhOWvH79
cD55D8u1qK/YBNA7l53Onmaxhhhw2OtYePxu4AQf5fkYiIxy99eXWobR+4WK7SDVBiBcfDkgVd/f
Xh62ZJagPDgQkZHu6toz9imk2K0uSPfAH6v7qOCNpz5XruEzP7syVyUY/Z/A5BKxBj6NEI/Byg7t
pOH4nBQJ5cGtiarfdWbqng29oAg3jVH2fdTtuLiyBfr4jPFPUbsCnMJgJjD8/Y0DKghj6ErufoD4
RKbSWGTmRjFHJQdULYf6ynP+eHanRqAu4QWglvBYuxc7Y7MxpaUlbbXHvvRcWKq4B0PW7qj1m7c4
HzGmzZh/FlzajSVrjKeqmB+/ftcf5+b3P+Hik7MAn6XZgLLeLpYwysaLkJfrtTP9Va2agKlkDIsM
Ryhd9CsP+6P8g7vHH2HaOnIsjtMXl05jj9AxlbvHxIOVxh5+znhjV9bUNCsrJynS0oja8jSEkFrt
mPc9xfF1mQA/81r0Nld+zsdvWuMYyuJkLcgk+zInSsAuJUXJZJHqB/dbLjDxaB2nvdgjibXp7f5K
weyz6yElomC8EJC0f8qG/+wGJyShhdLKdt+kQ/EUV9MIrJd4XKH0Djazub4yZ/2Dhl581ZblqNZC
p4VOcZmW0UeiD422xyowK7NxMMnhOhAeMXwf1VR8H4klu3eczjnYXm6fEZM196Yh7ReBtOsuN7rx
lwsU6ufXo++Th+DwvWtojhAeUjl8/8GZghpZojW4F8dCHPXWnTf8sXJjjk7og+T8n6uUpvbuehfL
tUUJFCxShLyYLaW2Qacsy0DP01K7UmS4mMgY1EtVjvgFVgmOc5fHTWQ3QlfmpbGkTgk2ahuxBlyP
dTcjrS1En27moTe2nSW1a1Dyy+9quba73Ce1Ypimtn5RKy6rMtPdOHWCRLjItKPJrECVtALgdx1h
baI+2CGJsZ2KLSqyViEAJXjadhIe/q6kvQVllv34n160C0Ie1heveRGymWyY3r/orNKxnsjYDCSQ
RHpKc+k+WUY0SIrXGm4woyUl5+tLXkzm/y6JrowAEc6RpnqpU6Tomc8F9IcAwKr6ZkV0e6BFQLIo
UvvKbvNiEv3/lzLYA2LipwDqXgyrOZ6mXotbI5CeXWwnD8m3rkX2tvSi+xgL0rZLp+nKCPt4TdYq
zaXauTxZ9RIHajWTYU+dPQep3tQn+oXtY6nY+mNaoiJ3xqF9COmZXoMCXy5Z3KpmOhw0KPMykViX
OlqSWwEjZZYMutzWjmNnR+46UfWZ3FkPis0a5h2BsxYWNWwlmSbuZquskjslJBH4f32//0RtLNTw
rxzrcj4znLLIrYq9YWdg5p2n3HuhMZu/FHPSXylTfhxK7y91MU3ZZUQU+BCrwZjTYGs5/d2KWLOD
2mPT97+tQ/8eMFsueIHcEt+v8f5LKXpnxtbRyKCdqXWvJtvoXlzIPtvBquR3gkrCefv1g7yYhJcr
IklQXbiPHCO1S4QbO/oaT5YpqTh5S9b5WO1CZ1C+cegUwcB5/doM9WFyZNwsJW2mKEi6lIDe3yIr
ImoUKxdBlERlg7t65LoavUroCTBL/4Z9S7egI6UlBc00E2f8v94wxdZ/RM0F9YoE9f31cQrgX+n1
IbDVzCu3ooZyCaI4eYpVYZibRHWu7iyXEfKfxZdnTM2RhR5hLSZe/XIy0lGXz5bdiSBsvO4nNt/y
lnZKfeVNfvJgdXaRVAIIdFkqa+9vDFq09IRJhqojcyommdtVe722ASl15IhPuix8XGnmgWpsdGUv
+3E6oogHq3wpczIHXg5boDaOlse6CFC5Nc/AtVI/d+t0N3th+8Mxk+otqpXx6esXedkWXR4rsBGP
Vc7kxII68f0NY5yWqktQHJ36sacEppfiVaWKgZ1QiOGUofd98UJLPNHr0F+MtCStshka77VPIKst
EbDGIQbmbOA2heNDmKOyaoakce++/qEXJfB/v5MDI9VvizMj/O/3v5Pua6QiphuDcVamR9dFNw/V
zAK21ObqBuFEc47cZFzXioqYr8u9KwaPT65vEv3C/o8NIA/s4kSXhoPI86kSwUR+MXG3w4LLKaNZ
nma3xeeZc+oErmXMyPKaqhCmP/T11VbHx2kUbC/1TxeINv2Ay659MdZTVtvOENRG7CGnjR1ca5qi
9/1KCUVhX5lJP7vpfwlYC4oREOPl4LAzb0pm4p1dFGr3Zl57ZxFm1J1qhxIwE5Q/0rNe1a7sjq03
tldmmQ8fI/Rs7lOlakJrS728fKuTugk62kbomtd7StQsixKKBQKg+M4DZvbLcit3I9siCq6Mto+X
Zmm2DEo2LkB70rbeD7cws8duEJ4XKGaotoFSRHO1j/oOtqodu1X9I3JmRdk0MbaX37mhd3eKaznH
0Vp4A3HlOEispi5HRmaNOljYdqnlxqSnHj2r6dRv/IG+UyTqPZShWYtUKdFTq/+ZzwpnSHbVtHZm
w6YIFuaECdpoEDZomex+kxMFs0QYpPMLQLgKdNfwe1KsOiO4OJvMICThiVhNTFjlrrPV+nuZ2vpv
+mcTVosOJssaZC9aD0uJ6o2GfxUNNnSBDURoR/ETMulGX3ZxN+8bGvucus9tbNoHzK97pUggrnm0
GMMbx3bq1dAWW9csHgnQ29S1PFjpj9yCBYOlfnBXlEeDil7+DPWObu8OleVQ0w1tEO5KSs/1UZh2
6/gFETg/kcJ635yySd+6xNRfSw5OjxE6jN99SdYpnzXZtj7+AnNP3SZ+yRN+47YMhUkwuqM1bNIN
dgNrwCMmMkUOZTdqKZPo1MGMwD0ZOU0VKF1GXOToInTK9LTYmyaOO9lNxbwinEwYayLPsrOLDHB+
WrajN5Fr2fj4MmO+tgv8ZHy5jG38W8wo7B0upjMZN4besIqTOAD2xXRi5LEQQ+9EyFOXA77HViQj
HdxrGSMfZhB8GUvXnTMzloYPdNvKJPB09BAfCqNTbodQJM26MQb1DYLVNYfahxXt37VYVygHUae4
jFYZc8XMR5SaAXIeJH4o+vVACavxpIy941te5T7YtmNcWcI/u0OqvOyvIRXDu1/+/X/KAoSxVrUT
xy5C7zbZlGWLah24yj5qzOzKpS47B+7i9EEzwSyBlIZ938Wq4MikdWxCQA+lrYzHaCIxxqdjke3D
cagF1I7RnVa6TI0ffenkQZkbMe5Dm/O5pzS2sbPnIlZWGaUMhIexQKdwZR7jXt9tmvh9PEEcLAYP
xL7cJ9Z51DlAspygHq3kEVNHchvHVnzXFuTWraK5jW5NOzF26K2rZ0tICKtf/4D/x9l5NTeOrGf4
r2ztPY6Rg8vHF8ykqBx2NDeoCVqgATRy/vV+IK/tIcQSvae2SjVajaYJoNH99femc1OA5zDhBzrB
l/MoT3+EyYLnlbOzC/CjPdpuSKfwgJM3oDzxZ2MRMrEtRDgGF/aOcwO7mkMXijApom3001lQC5cY
ujCTByUOk0eAvXSDMi5eNyMiAV/0X/UhKi5Mh7NjUr5x02lsg5Ofjmk3sT4mjSoPhp7hXALT5x7C
YHVrWP6XRArJeonY/vMbbJ95wq6D4xxdV2x+37lev8z2YlQ6BHz4RovabeOFUvpFvSu1wVW2JfYk
sEH9sdEuPNUPtThXCPMBuIx0URUK4emFlqWHHhy3tAM26LFc6cOQ3AdlgqHW5xd3dhxIO9icU/q7
c4/zsVUxfSZY6zDkrXZvW1ggwOguL9zCD1UOPRVzqn/hBeqT2Ov0ajS90OA6u0wVSN73PXZVCw5V
GIeE3gPVETzdrsCWKnWcRz3GEebzazzzAOkycQAn6go7kzm1gTend/0wj/apmeVLwhWfce7BxoVG
6rJtLwbRnrmlcBQmDa+qc96Y9wtpl4ZFXSnykIa5Wazo1Nq0WpzRu5SAcmYZnkK8gFvQRJPBNL0s
v0zMrLV7lvrW22UmlmgOp9W97dfZXg0L68K7fm4o2s6QrSb2z4eOSlBb6tj6ZrR3XYJRiSJvneKh
Lavmj6xtdPvCmvqeqDBbVKd4h/8Zbj77BbRc/KH0ZB82Tn5DzFRYLAbDT2k1JAn+hUWI4HTn92Fj
HDvDxzJOyRIzwsDNtuKtjqXY914rwpURDK+qQA9QVCW6l2404nyp5GETrMO8dBIKviz2EYPFrrYD
2NcvXMh85hEtNbGJmPxUFuzSs80Ld/24ykiS39e90Tz4qtIcVWQgb4mjB0+N0gHCfz7V589pGhBs
gCFZkAlXmObmL1OiN3sla+DJH+BnWLC1inGv0eQjj8oaLlzbvL56H8ogs9fQaJRY84MSPl9w4kRe
7fGka5dl7vabsEmUdWxV6XacjLzp7CabqoguwUHn7ipb7sTVAiSAlHZ6kZgFta7hI5wZRyOy6OON
2GWz12McaMIKInvrbyZyuNO10hJ+l8TCj5qz8RLBFle3o49SIs2MBREZurJMcT++y0Tc/Pz7z5C3
2cPkg1E5Gp1eXmpaLYR9zdwVvUpwOeeOyF/5ZpBhuCdMJdt/Pty5u4mYFxyAfjw96Bm+V+eZZDp1
1k7TA7+FaOxCdRGtjOWTa9YEIBa5hI79+aDzfXy6oTDi6Yrwb2usyafX2KRg0jXOSTvTVd7ySmLC
HiX60ixCZzkgPVxrTuY8fj7muQulbGADcvjvAycbjV8c9q70dqwIOsrZcTy2ULqu+0j3H7AyuQSv
nHkXAergPIMa0fCaF2bgG6VhxEAceIV4yy5Ph22lZ3Ltw1O9sDyfuTRWS7gkE58EHc/0UX557Wvk
tU1uB87OaPBu54DDq9BGzcGpnWahEcy2+fxWnr20X8abnd3NSLqFbHybQAfzu+4l3XG09H7j00i9
/3ykc1c2NfOh/Lk0m+cFH7Zzsd17jIT1vXvwRuy9qi4y/8BRd9i1eVj8C3dSh0+MVYIFIjOXCKAW
RrbopOouiQcyj2MaYshlvR4QCr/xpRqHwXDhXZiDntPqok2WDUgGuEIAk9OnVyY0JJQAG1tSI9DB
8lcNLD0dNYo2baAZ5cqaXIAC1bmr00BvrzT6ldbKHR3fWeg9HsGg757yHSQvevn87p95TSfcgjwn
hxBuBA2nn8wTbZ+PtrTxd7WC595v4Fa0bjFep7n0rmlcWxtdhMoluvG5h27QijSg2DDqO3j4y3Qu
x4BnoDcMG1nWzQguT65F2d4K8oCXHYGwq88v89x0pvVIkU9bfyJ2nF4mfqEpgjfOmI2U2Y3WdKTu
mpjuDCSWue73zwd73/R/LW543CB+nJhYc3ld5wQij15mGVpIydtaDv4yRon0SoC6aBfZ4IrnxmgU
G1ap1tGT8br+e6JLjJdE1w4/sC2MLnRdzzxiPg2tP1B+WNZzmlAWwnCUdiYOuSf85wTzENBtQzx2
VeRsVB2bIHhLF6f8dEc/3AMbXxZzaj/AZDm944mNh9MwROGhwKfpiOS435k4lG7K1Ii+9j1RREOe
uNg4A11hz2piA0BjSbdgXQQjSbJh+45cwnz/+w+HegYuGacUGrLerKbG4Azz4BiVBnDPvYZTa79q
CBQkUaLrdGOj8Kp2S1+PkcepSvyoRF02+bYp5b2ayQsN+Q+9D2aKAeyFYIaJiaPsbGFIUM13A329
HWqUKt3btR2/lWyU+N8RTBdsIxUp/hryixR3FUWvSbej2w7sqemmIUbzue86+aeB6+eXstZx571w
s6bSYPYUDR0tC5IqWgDaHDEIewvvaiWEgxXoeOdgYbwbEiALq2kb+n0U4PBjyw1tF1xFi4Ys7wHF
8Ocf4sxaAUBn8bg8dgmKmNOZVHWmklqmG+61OBp2WTyW17mFF0KDD9aOU+UlCs6ZtcJAkTAp+yYS
/Dzypwxrp3d73QG+UuROTTL9WsX4diMFXoCfX9qZVxPhoANYT7wlkPbsJfFRpI6FQmjo2NNRqU0r
u27DIl6nQ15R9RIBETb134ylnjYjk6WJIDJ6l4ASs6291ZrCQZXIKxak8iUR2CFJLXWhvHcFJm5K
s0yDzMGftTMuFKLamRMFKiLosCZNXxCJ6VH/suyrhg+Oy+K/j5SSEB9Nx6BlOdBzA/WJBoOAgVgt
l1E91OlOqbuxw9heD+JN1wzd1xCPTHcKTsGYYtRJYVjVLT9dlKjszEn2y68GWeNGi6Ftk/Dr54/q
zCyc0FPmw8TkZRM//ei1Hw30q4LgUGadvw1q845zX7JJZUdMhdZ5Fyb99BBmLx4nSqYFnVF78rI5
HU5LyyY2XYSMmMpGyUIzTIxSpPFn0ObOD6W1/UWaWMkS41R7l0qicP721bJJcvSbXrkJODodvisV
D9aIFR66Nkymph8meEUIpGsTabbGOPoSTEXd/PGKIVCi2GVE4jbn63LQpiE/t6KDlbfVd8yK3ZsW
Y/0foTlqryAgwZM25vrBiEoEB5nurk29JhXEK3M8WIcCSFvLxQKrRLNYu5XXegjPVWNlyIjwjDhV
9Z+dmznMH8dYabrATbCQKYevLM/JgtF1gU0xC+11aY7BRnhtFS/Kvgl/Ei6q/GjJZsjgYOa6CoDd
hx2qLKM9ONkkeQ6RGCPVqEjAiV2TgDAXG/Je4JyB4/dwEw3wujS9Qp9uDEG997KyO3SwOtOla3TB
F1tWYo9u0bsmqbx/rVEj3QddFb+AwCQVvlfSqBYKnhi7JGkJWGJj7Z+dooCoKGy5DceRZLmkDuMv
JdHAR1MbwLZMDrQJGFRevXQqclLyyZKY00JIQPNIotithXj1WaSmcTc62BWXHZb+oaqxerdky+yS
lo4lhp6F/tgLol5XSWxBkHJ8NTyowI07wwvdpRS9/3ViwB7xuw1uU4jhbAhadSsqFTOkYig2ttu0
z70Zds0SdNvFEqBJ/FWb29G3VCuh8yYkLMQ/Ddroa9Ouq01BsAzYsBeW45Uuu2wgjkyboj8yuyNv
lqent0X6MOo4DV1Yjj/QilgagZImNijKGJhUs/WJIGvTQz8e77swF/2OM3yaHXS1STALSn2MvnuZ
uF/wxBTRooE7rj3YwCTOs1e43qXm+5kCCrUWB5SJRsd6OVtw8p61MB1VYjvDBstFUshxS/AI74wv
vOvnXjxnknRTiU+8jdl+MDYpETEkG+wJRfIgGss8Bnccm2py3w7cS3j4+eHY89j56HvP4Z6GwM+2
kqG/a2CefgW+Dd+QxY3RdkwUYM7P17EzGyzQIBQ1lhTQpbllnl8EWp/VSnAIbQyZsY3GmCSqaD4A
pi5rJyONiubhhWl05gqhO07dD8oWusSzJ+dhRh4mXR0eiKqVB6g29g3OQ2DLPTYtn1/fmQ3VhsmA
6hjaCf0r43SdprTPsxqIYe9hcYsV942aENCV+eRiDRCMNqMc8BWL4u3nw57byOGEIaekkqCjNH9R
YggcXqNkyt7EGeZgi7JbeyrRIkqPTzDpctzcnA06KLQvVWcIMggI72769qmGnbRJlSFZdnDot7Yv
/Cs8eJSlX2E7HZbpv/Iw6J8j++HsY35ofmWWArHAE8rea7Hz8NqEGKrEqp712I82n9+Vc8+dLimZ
2DZQIS/U6cPIatwXyRkKDj3pDVTwhNn9iDx8aoKkePt8qDPVCL1DaDyMxEXNO09GA6mkaupir+YG
KTF9b2jXSQdzzUgQi9l2+i+08xDDTOvRlHgK5/L02gDSq9DJyRON1JJUtyEk+6OgHz8qot9auA/s
A8xQLvhNnLtKlCbcU/APVOCzG6qULSy2unX2hLLZm6oW9ZNjxfVSozJZU1MXFxreZ1YLlEXTSOb0
+OZN4Fzz+kE36oAwBK512YzStBZBodq3CPOscO/oodRWcS6Mi7T4MwetqRHC3GHXsOFBnt5fQxMU
s4Np7PHWoh/UjXb1fUCFXh6KPMTgy6xVSFGOiKv0aOOg568IQcfRvXOliFafT64z85jPYjKLab1z
fp8dSnO9C4JS9WgYBFlBfogkdHHTloiiF4Ot9OWFNezccOyk8IdJWmXY6ee/HAqUsHKtxHTFXjdH
fV+7uO2ECh5zmpdEf3x+ZeceMAszfX50HvSfZhOq6xzqRQ0b04ndQMySRHqttVgHbX10xhWOei2Z
QjpZNhdm1plrhBBJ5w97CHpC7mzgaohR8ocGbrX4WB/wWPf2HICSe7+0/AuKjg/Ee4oYbiYdBcqw
ies+e3x2hOkhumFlT7wgXhSuS/RTpZI7kbkrUleKBzvw4m9pgttRlbjxjVJb4VNb4kWoOOUlyuGZ
KmZ6sqClNDcMIuxPH26P95Wse5GQHeV3/crUGs5qpkkhe0HefnYgPJxpIE8NlTm1P2pFWePfRjag
YojvUZ+Yf2Ykuq8/n0DnniNKSyoy1ofplHJ6OTrAtgmaAjuB7ri5JGPSd5ZCqQn1w5pRGheGO7O9
o9ulDW/QtQRWn37+y6thtRk/8DLKl4zbyFJkOMNGFlYZ7LI+BfkMgu5ZEPnxw6wMq9t+frHnRrc5
pHMOhHj0wSI2UbVW1oBTB5mwaG5T28cQvhmjt1p3CxN/xqS6r1VpTBadPUTfz0efyzCnPgUO2TBu
OGzD8prTiAfXEVpc4v4d5Il8iIUZTl5VGYJtP31qcBQ146GCYNC4N07RGquh0J2NTvNmm3fB0zBU
PTHEhrYLCB240Mg4s45gvwx7g2YAnJF5W2yISPaO0z466L1O7uQQBEu4SMaNr+CmEHHf4NUa5t9e
J9l4wbZoxL2fCmbvtaONJG5ldbz3BpVgg073/XUY+SQIxY0dZheWkY8NCEYjqmvSA2KLYM9WrKnw
c8aSylLDfHihhRm2TgQL7jBjKXa0woY1dgYkW2TkJBMbqF54+h/nnqbqoNtIKiZB3ByztLMA8ANi
9CEvQCQGfyCMokb8nnAUVdoACrGwcct3+/L182n38Q3XQC1hPaG/o+U4B9psQXvHTAY6ntkQrrzM
Ul8tLaHmyKPm/vOhzhw3T8eaptkvr3dmDq3EBC08lITiEdLiSRwI7HhbtJ29GyiqcWMmF6PxtGFZ
QUFbkz2oXvoQZy4YmSlsaGiU2kcEiN57EeuxE+97UKptLgP9tq47dWFaUUgohNEupd6pmDOM8hj2
RA3EsjIXItCsZdk2P6UdRc9269FRSLVLZ2AEXtyC0z7YJAImc+EdlKc5dHqLMPBKh6xHi+0USXnV
4062TRTG96KiW5DOPpmpcrcWqZGEWItl9aq31XSVQalfqJ4kIyW3M5yBI+dHSKgfUAMUsmwsq1XS
ZeqVZWTaQjgElYUBHYqyUoMV8h3cPWMZrcc6z/eeUucHNbIIQRnx2gyD5GdiO/3Kt2obWI5NtQJI
WafAS9BPhvBg09U8pMYAjSBscgKf4K+s/TgL72tfbXHx0pIN3ul8cklyI0ljypQXlFgYC0s/CVaD
oZgrP1ZesVzBszeEwxT7WfAo1dbe6sKEdiEiBQsKEpixo5VLKpeOj5nZL2bQtas4jeIrI5f6XSTq
l3ToOuoaF3J0mCTUkV6E46+e30QQmXdREDqHqMLtp4Bjs8DAAY91JwtXhdbJq7ELzBc9T//IdKfc
eCFhcqRoakvY/eMuKiFnDoTe8gTsQLyijzeOWov4nadS7Fq9SR90obXRupWsV0Fch0ulVZK7Iuow
AyP7Jl4EsICWuqPkG6l0+dHqSFWrphBKpDnuN5Wim3AeW7mqYvK2Q5zuFmTf6OsxK8h6h7sAhlf7
S3IyQYodW7kjwyv6gv2G05LGZyXjEvtUY41FC5JHzI0PRhwQ6kH/6+Anw9vff5th6bJqvet2MeQ6
nape6aDzM326kzhQ5KtOzVvSRIDOXziTCRsLYWF9qTXiWzTY4FgKZxGJQLZ0MKv+/KN83J5YM+kH
ULoDQ6IAPf0koNueYpuY9wxYPr5CKifXG7/T6CXudXwKWyfF8QXl+aW182MNpnFecBxQ7on6Me9G
wB13qlCr1B16efKljGGo2wNJtUl1YXM6sztMjEaKSlYMar7ZqjAZWI6k4YV4mhpigROvvmsjs9oE
vJlYA9Awxy832eeOzC7c2nNrNvI0C1YL9gfAqrNd2FJ6cuksC8Gj4WAq2Ww4jWU/ZZuRHk+NcoVN
fLPGq50GTKIrtyk4yPbzp3vmLsN1nAQ8iNcmMOf06RIXWldILsddU5oAhQKIriDrVWQXV99pj58t
vswgSoBJv8Jsmt3mihtQBWU/7OIQ2X+Pq3O/HYFbblkSHTxpIL+tfVH42Nyq5rOdw4SOi37r1Tlw
vsrtMWRMUGhXxtd4CiFqCmpO1LvPb8eZucA8AMii0YdjwtzvM6/ItKrMYtgViTNuCCCrDpGRpQTL
Zfn4pIe5dvBq/Ga0Ik8uDH1m6ySmgbeMNsR7Zs3pk2giIyBemblgGxSbHZ14bEEyw1sOLW6tn1/m
uwnd/GFwZsV7471DPRfyNFkpoIqOkJS9wsD6R9xFGYBrVOLNUAjcVYswyW5l5T5kffLY4kI15MSc
q/0+Hdtjo8qFXhDcaPmbUCYBCU+kfcKhHxtz0XXjEjzjKAeoTF5+1BL56OvDreitR68uV2oirz3p
LPvxdUQlX47JkYgMtOPAbpI5XjoHE9M8M3kq1GBj9M1RSgAqtfpuBvhn5SpmrAoJcVXm32hxsyHf
cJHq3wID1zcaSVaRYCue346EKRJhtXSHyUGy2fZtfl0S9AkqkrE1dXLnm86r0vQXJQjTSzu/t2hA
dZXpQ/dujksShOfKBqMevJP0YVE3UDeKQSAdhnYL4myzWpLk/qiLAj92zvebalCAxTJCQS4U+Wde
Od41uoe8c4hgjVnZXead6qsy83f14IgfrlKo4wF1M02XJGyTcW0raXAJ5T8zjb3JDsyAr4IWdo41
tnXImZZGxA4b2WLnBaLucKEikM9zCJG9cIEfX1dk2w55vrT+ie15n+a/1LwDfFN8viJlj2hNmhvE
G9qtDLzhdnDj4NGNSyVeFhmNmi3S8qFbff4WnaHmsPm+d0VMUNwPB/i48134wGa3s1tbrlu3znAr
q6N8Z4WK/AL2Y++Hpveuq4IA7RxbKvCpsvoq9TC9+/yjfFzGp08Cj9RBQQTIO92oX26EosW5i+/C
JMbMTViZttocOg6sl7p5Z3r1DPTOFoZuhW/FrC5J8M8AImi7XR4X225owc1FTP5xn911siFxXNHX
kkoLFOjWJDqNtI6eTIdil7jaIcXidqOOw5chld+yJPGOTRN///xOfJwSFofpSYPNIg6mMNtSg4y4
Me5Tt0sbUwRbt9TwoW80bfxayyISm8YThrKivAwIrHWDS/43H6slmHaAdcBRSHz0+VGzGLOBEOTa
3Q29xntGd8x+EXpoJ1s1TpWQ7FOFKIOWWKdLMMqZKcC4FronOr/01Gc7uRMJqYWYZByCBDM0wuzc
ioCFVGkuKYg+vuHovWlVMMvQucNXnc01BSs7bF28HVYO6b72fRr32mg/d6SWXzCh+LiAMdREs7MJ
FbI+vGCo5aVXCtHsrVhXj8IL6kf6lEW7G3RFiVc9i7p3oVdw5urQ1SIyhbBzxtGwKB2DZkFE6PMA
EX40TCKXFXzT1VQYF7qMH4+jtF5wEDE4lKJu12YV0RCA9vEwxYEejK6RW0uuDG+X+USKO0HvOpk+
xj0anoI4xFrzX6vISvULK+gZNqkNG8pENWcz2Acn0yaSCbfC9Xd6mwuxamNFf5O9UiUQSwlsJ1Aw
64nw1c3mBl5WiHtBahi3qlF547FBP2Pvot52QY1ytHUXyIYf32VaYsjUaFNRizGzT2daVjVKbuqV
u4tqdwTys33jyjMqXADGZtymteVdNTJ0V+ydFxe6aSE73cWnLiVSDJeWs80B4XRsQTpmQhBnfNCU
TOwbHUN+NcYDr5J+sY9qKGqjaVTLPCSQROjUakFnND8+X8s+TBAsD9hfOB+AbE9myaefgWDx3ukE
0Q1FP/a0j9Ke8y3u+WVmO6saf4sNOX9yjdNnuQr8+tLu+uHtY3hWlKk1ec4+qnPHMsOk3dklURFv
3d5IttJr/ygwTFnmyajtPr/aj6ehaTwopbRAMaFjUz+9XIt5ZHhjEexDEULcZjfHr7ODnFfB6eLI
0CTtV1lfj2q5bupne9Rad3PhI3x4+zG/p1PoAtcBdgCGn36EcHTGQGoCMUXVFPkyJaGhX5BOSsYB
61x4L121PRpSaNi2QXcmxcGufqpWOr6IWjZvXhjH92EXO3dSL7WNnhrqhZrjwwe0OZw4pEtC42Af
nmM/Q4uyfPIB2dhGnq2bhKRdLeSwGldm8reHwn8TIodnvR/a5p7ZSYOYBrDY3ECXxH4nq8PnyG7j
P3E1vdSg/TDTbMpTHLOmRjDAxJzBXZGZ2Hcc5zYBXcBjy0l1I00gkWwoqiuTZsiFfeXDXWRCw4gD
E0AXCttBP33MvV9PzBEvQILUKxvyPawVnKFq0wCeXJpS82uDsQxVGlidJf4dUTody4YmZaZoQLeE
cuI6LrQH08i/dWnzbMZ9uVQID9uao32FpdU6MZ2dJZqNRlQ3lN0fkJfjRe122SqpmYifT/b5TYDh
MVkq0BdHMMG0n37+S82YtWCaTtiPV7kWaLSQlK4yiZqHQKk+44YC/+3z8T5gidzyaTGdLPURnuAP
dzqgU7ZRKYVbb1OvNtaGMR76WG1WuiFJsMmGJ69UbmjQ3dA9PTaaUi3cJj+0WXUJP32/sl/XdpdS
GTsi3h8OKB8rmA4bLTyaM2DT0E3Wiufc5BFZCl5Z7EV113BoSPV0Zxrxl7r1V2WrbpQkuW6ks4/t
Gg1oqC3DTPshlXgd93KXh/1OyYhi6ZNnxSwPtamuAru6t/vuL5uhf/vR/3vwRrY70eNA7f/5H3z/
I8sJ4wpY6U6//c9r8aMkevDP+j+mX/vfvzb7W7f5W/pYl29v9fW3fP43T36Rf/+v8Vff6m8n36xT
aBDDffNWDg9vVZPU74PwSae/+f/94W9v7//K05C//fP3H1mT1tO/Fogs/f2vH+1//vN3ZuAv02n6
9//64c03ye8RslW//fztSqTBz0x++MW3b1X9z9+1f7BXIYVgXYRwwNHQ+P237m36ieL+AzSC4+Dk
8ADllqPL77+lWVmH//zdVv9B82s6Q4IMAi9PqwHeQdOPTO8fHjz1iYED6IyZn/H7/9yBk2f1f8/u
t7SRqPjSuuLjnB4OAOwt8E8HTJnPNhWYsw0OJyZh23kIbazJ/rRCg1yLvr5nnq11bQEEQGL5Y+6P
wfX7l17lJJmXlrxJdQ7RVF/dIc8z60WJxHcDEfn2lxv618f99eMR2MkL+H/vxfT5cDuiD4eGh5qL
A97pCxrHtpukflYtQwKl9naL/7Q01JsOP4O7IbexFzcqf/v+7fuXTDcWCWkHX4pOaxZClDTNNVdZ
Fjk8pbygbaaj0HiGQaEu6OPlK+ya8lWkxuNX6cX3eWJtpdKWR56bfMI/L1+GiceRonVuA6v/AW9V
JbChsg4R0sc9YbvditJYbReGEotNAUbdWEJ8r/xI46RTEbqVmN8zHF9uXYcoP125oQNkLaROEmBt
puE+MJVoW421fNE95c4uCZpJ6kqzt85Aj7VvcJ+DAR4P+1zGV9lIxBXijnpphWF8WwhjxP1a+xpH
NpyA3K0WnGeNK6fjc0NvftHMQDxKl1gocoiuhJ16qyQb4xeJZQ+isM5Z5bWqbYyiR3lMXXesOk8+
dbSGllaDrOmvaytB77B+IhEqSpqvRmH2d7b9ZaAMPJhNOWzzxvbuvTag5G69jVcI5bti6gurKJs3
uot/qmbdPLta7q/Hrt6HjiE2uavdBY6XL4OYswROJ/JJqkH8NEBh84NlyJEVrrMSrlqUPfvRxkQm
6IKHrEg7HgJ+f1497Dhchjs0JU+J2473hZkGSzC65KhnOU4OXepuK69et14QbrGV6+9qqfR3vWJD
4StoJWL4uvRyoT0ZGNodEj1X8OPn29gO5C1ZXR6Bjbb+bEeFf2uXyn9/12C/dwzxb3CwvY6GXGbL
IfO6ZdA3yrYgJFGzeLIiD69iPd2Pcbyy3XF8jqqx3OKQXqyyjpBNd7yJR1wf3r/Qv+yWnSKu+yro
sOZnJTnkdZbvyAHrr+2GIJcBj5QvCSexlZLHkLrZLhYcFp7MvqvuwVn7uzhSBgJnC8C/3r02/aS6
HSryQjOhWHtsfN5qov3aRZ2g/nFick3cyhc/yQHf+7XqfokABNeln6yqwXMekUs/xhE+N/lBDEZ5
HNSiOvJ4xoPSGTtFIXy9yMHFlUWXOvxBxEBf2FyivZA8Mt1SrnBBfUKrgMGeQy900xX2fWpGw4+B
P6A5Gl+VoVmZrQAXrmr1oYRBfRAIh9dVPshFQPcGI3VHrTZ9LJz7vF3bdlzcC7N27m0ZJUhk0uug
UOo73R/ja3PIQqLh7GSlBfqD1eM19f7skiD6aYvnUZX+EXhRf075H5EXp3tsHG7cPHeujNS+rtgf
j830xUt7Beqzb65IlFWuYASMW5FWwwq7pnxdN2XyLWpz3uSyeCJ55wpaeLEKFVXFDAjPZFeJom+k
pN0FiQy/X1gMP66F5CazZUxiIVQE+myt9uN2sAeng3uq+e0RkkZGxinMacVwrs3+NnZEdOtTVD0H
7YNSGspL4eZ/5CIrttp9M47ebUE1dBuYXrcgU03fRhFxSoMyJj8GJ3iM68x6dhO/2JqA5X7vhmv6
lP21k1yUqL3zek5XdeCEiSJNL5ncnXlxPQo7bjp1KJdj6cmtRKzWG6hhDYEuZOGrxrbAhfFYWpF2
hz7e3nROUS2LVg2uRzzAb4KwYfOx2+g5yJGGmHGkr8PKv8ODKbgukRMsfQKI16i+okVXJxGHY8/F
LClzl1WsNasOd+OH9z9pkYkfnbeqG8XbEs6nP4dsyStJXu/GiYal4vrD1xR4tdRV8Vg1+aitSvdr
wgqMs215//5FJRXpyih80IdKimuzbbz7Thl+yDTRv5SspaoavaY48L5qeQVHLc/JKczs6EsvvpWN
cJY1kPFtS1zGAsdC74WMUKAlrTYXYZKqi5F1dOmWY/PS5Rpbh5DFUXWS723kyjuEvnJfmRl3QXsp
Hf0KLwvrj6QD51bdwb0WDcGxqqKzMtvZUpdWu4p0axmiXY/hUYcHgR3Grg1QLC7wa3QWBnbwayRw
NVkfjVJd+/FmjCIUXHXSUf2yMkK425a5bu4V4evHWiYDopNG3o9GR+yXQJjSOnDOTbUZDgBv2kJ1
UvgDSjJYi7BdK9pVkTY64o6yWUYOXIA0Qys1aIGxToWQd930J4VFnj0/SK4Ls0XL4rpQwqKoIhfR
jFeh1jOHbSW+CymB8cdyHc5paX6jVhp/SrOFUaBOlZ6xbFUfc50kZ61NbhE8li+14+0HWygPhjNG
y850wHIIyd0otaE9RQayD4L/aFu7hfaUJ7630RVLWXnk6iq+Y95BKc13nJXq1Ri5F8635ilQM5U7
VDrGBHpyrJts70/LnaawlRysbaKXV9vQt4hkHxT3OJZtuW/E2C3GziyPJsrSVZm5e3S6yoquartz
8FRfYrDsTAtx/CU0rFeabGKh+uWrLWLzD/gCC+h8/bMJef7WnigmA8p6oR9gCuF0lNbeyvaqFDaD
+Wi1cbntctveKFW2JBu3+d5ovD3uUMs9pce9rgfjMTD0dOW19quf27dW64a7NA/EBWbpu3/PyVpB
AYzXAevW5BHDrTm9Jfj4FUZf0BWXSb3LiEZ5TTvshQGSjuPoG1tR6+oy0wJxH2kxrJfEuFIHl9jh
YrQ3g5ZGR7Upig3UzZ0jdHffRa52FeN8vlepsu+VLpYLXIPSH+yMeKnhr8PmVhyTRB1WUWbuyPso
r0Xct2u/reyNizfUCjM+9Ugr5ZBbNTGxngJ1OSDGGCGZRia1Yhzq0HYvdAgo7rnU2a0AUmLlhOhP
9MHcyL5tPZTjOA8v2SDBG6+KaGyfChnma8q+dtNlsXXTlNmrG9fuEhydCe8azbb0hrtedMHqvfRN
W8eDXca3rl4MV0AP9PECTQMSSfN9XmT1Q18G1xjcwWKpNeXF9pOaaEsFn4npWz/PN6apv9iDZR67
TGTLdMy9le/DVSFUJqIrJqS7zOySMGiM8f738BCo4TdZq8w3x984hdmES1uaDzhGY8Nv1cazSSUo
y3rDUSp/9bXhrdHsNlyazlBsS8OBn2QPmAYG4XEYYmLHa9+8wcLqvdapS+WnMVlcva/IpHoFm37y
u41b/60gC7RcazaSUMU2/Kv3L6nSjxtaVzbJwE2/cdPO3hB5nv0Ru2vdDx+lDMw/DTWGEl5pP/Pc
vqf3u44QK772Ji79WTNoxzGcbBXcNN43beFyDBfplVQTDbqWJx+kScK423kPo3YQQo0e0Pzp67pr
0VlR9T9EEfBbCwS6CLRQXLUFvkSUl+GqArgWi4EM3iMMDQl+HZov2GyHcJf65F7iALsxpZPiYRgn
G+EYdzjNtk+DU7V48oQLMcjqljTsXYDt3A4HaWPt1Gq7LX2zJEo1orAVobol5h1y2PSt1pMEm6v/
RdiXLcmJQ9t+ERGMAl6BnOes2S+E3baFJCZJgICvP4t0x73H5RPtfiAyyxXVmQzS3muvwbnYzWRt
OkXWjmfkMSbTLgwtehu7n2CcIfvanamXVIWDdenxGUEJwiWOhvbaICUdmhzQCaeiqDJqXH6wKyeC
yb75LvyYnlBo5Mdfyy1BnezT0+PA2/afvIBfuuXF3S4aq+HsoMxBiR51e6fOw9WyKV6HPn/3xPRq
B1y92rS4gKZCPwJhnYdgOIKwcVEIcH5mAS6BEQ1FypH+BwEn5p1RebPBnHnqa/3FKcJ6BVJZnnWP
m+vxftDRBWtxl7iP7xcFowXXS9yETuvfqxZunYgtD28w9c1EPucHthwer7AXgj84KyfRsRWuYcYs
d7FA0PPUm5UFP+C3AAZKiafodALbmSIgXMIUQTGknHeRvbXKuP2w2ipBZo9OJCwC3hAI79kW/cHn
cO/K/BZPrX2xrFBcVIOevB/zZHzsWTBZ8HaTcNwEaakAJmElurKw1J/7gpkVKZdCFrbguJ2aWac2
xfwEY0CxZaKxNnbT7mTgXhC9IdZN3NjXX1dGMKkSz8/FgVM/TMoWucZRR2NknsJw3IIJ+rVwLTCg
GHud4KBlNehYaGSb11ovrpS4m8jeQZ96UHkd3pjA41SD3po93hIZkdsgeplarILVqGOxzGm4te9g
Yn5EDgSC22uHr20YymL4JMaT041Ynq0X5yMf5kfwDEJp+F8GbH9uuw+pHryjYZAEp+rPGRmUwo2B
FkWbzoMz3i2snr4F2jUMz8IMJlvfwI60d8iiiS8569vMRYe7ckBBXIXoXVZC52hgpN/c/Rxx5G4V
fodPMkTNqjojCUGeNP4y5lL6nnuIFx9z2X4EGMRDRNrfBHyLHq0KeEb1trOQiV4yAotUVuwQCg5v
8rA062HWcNTYk6Xm5CNTicWdchX4TXjSUPyeptwRfzspf7QbOCkOlJnOY/IBidnvG68WsstdhapR
I+kzdbpQYxSIA4LR/P2UX6dlDRvzYtjB0NwkKAZEquMCedIkKG6lHveSd/6TssekL0t288mwD2rb
e3n8O87h1lTdHlVXtCFiEMcJu3EY6KsRkp5Y1VWJsxHIs9748BfxEx0Ci+0zAX/dROce/CltOz+1
c7OSHZIAOOXVP8iTuwbcrl6RnVxk3PPOGFu2B4TaVQe3LeaNtiOx+++2zPs/dmWMTFH2Lbg9nMs+
QVTI2ALpZjlPBdi736bCbbEOzgJd5MjupQ0GKKGo3ePRP1eT02Lv7dHQm3K8tqxdxVZNlvSV5uDh
77wwokhikBm0k9BcKKn0ZRicn2PEybbEQrMyXMdrbMR07SO87lBaPTn7ErVZ7+NRpVFVbJsuMV6l
X+aYei8WAs5RIkBc385rNE7DUylApmp6M0Jc9zetkws483OJ8hhRg8YFXccfNw34vlw4oCWmwUC8
ddONzTHvwAUlpYMLjANMhjNQ7K23IWq/21EOpMCLpkMJ+sBNRWWF2O0Ygeg8CSJKVnE/eomK4XRc
kaA7UY+dCgPal4Go/DhYY/eXAhyjxD+/ACRFSwUOhBVTv89Xs3R9XIOl41P2vOIjZ4fHQRr976v/
/7NgUEjLamGguC1idDddMGa874OzAuv8ph3qr9UwVSnoQFVawFJ5BU5Qc3ZxVfcDr6/gYwRPnved
EKnujzdD1IPUm+d6+3hLJqL2niqQ5o7E5J30KGoAgAMHyhRSzHXpXCLwvDPlttFlRsl4BPB/DiNN
j1XHrDzxcxA8guhjiGa2fRQJddHlMJVGVHwBeO0+CizJewFNVdKG/WsJmjJNxsTWBQStVUletCfC
d0zV59Rz2XTzrCZemy62V62SbF1Bb3b0R5oa6nr7YXLe59mgn4K/yHawenXsxovs6XSosd1trNj/
+qh8KOyibmz3KIo8GfLU8RBc4ZhI331TfZvguHcgBrQdhZRY2LlNh8cB+bytTHJ3vMFYzj5WJu7X
zWKCqL2+eob729mMIQL2mB9vewEfsaFVbRrYyDfCRovIQzhvnLlllSSDlnVjIej9F9AUFX5auADn
7NkW9qZCJm5Szz4gSEBuLxXy1nfU7uG4sEBIwziznQpA83is28Ru9IbEUwJ1vV5bEAzfGtwN8I+V
+l2S6YsHZHXr9iVOCy/YtK8crk6PgzFdvh4rViZaNhqMWjjeJA0cMRN4mEyHufT/8RozVyk6cBgF
c9KvMYwAwbtUXoaZD8FdVO1QeY67KpjKIvPDdjxWgczQxNkH1P3hiXmyWNO5HDLFe7GNS42HH9Pc
DAZoMrE9S9/dqltBvNZfqob+TQ3/UDf+3rNgcA3EChQojLVgSPb7LjLjruxDG5u9noPg0LYwOvf7
hRMZF09BW+IQ39QItwsrbMRqAHJ7cIVszijZxX4etb48VnZ/WU6AEVqZ8kFSHGRrZ7KL6jNEH4e5
d16icY7ugySvYoinL21jR2kx6uZY2vamxSzt3oCk73ZsBX8flEyOb5ISBIc1a2Z2cIZg+guTxl0W
ik9fHB5s2BQw3cFI87O4N7dqIbSpq1TwDq4Tul68J36tcPRHbOr6OYYjzaWZ+4PdjGNW2zkegRy9
Kcys3iZe1wc6N1+GiI9XCXuPe0+DzAGFNYmZ224ee3/B4vDUE/fnf29p/p+LIHLOsRKD7R4F+G8p
Df7XHNZYprBancOqbJy/Tn6HwacwcoWpYwewa19MdpDBACTKkIqX3+oayFVXGMwnWQmwkcEpJLdD
thWD3a0xbC5Ok5bPjxuA5xiks9rY+5IG9v7xCq4e06aIyzHfPUDncRqmS0zKu68ndvOUeLVMWGdK
F+QtohUabHUtdNy+Ius04Y+za0Eabs9ISE0G+E2BQlz9dPVcXerxfcJ8a4WtWx9Cr9MH+MQBG+6E
Wf/3OXswV3+/3ri9oV/DEBxef9AV/n7OBt8wMrmiXOADKvasyOc9uE1vwqJ6axNOsgaO2rfHKxp7
wZpXbr52ymmVhyZ49VCIn0MaApgfzM/IMR+geudnqCfy89R27ipuUXkiDxY5ypa99rUmz8RTPEOp
3K2tatIw0VEY0/f8u9RBk7Re4a9B80M5Effq6pAKvlJNvTYeIjuhOPPE3/CJP/f+JXx5yYBYwkKC
z6YJhrYhDYZBoPevnaQRbsoHUB8x3XFScLkRwlB7Yj32yNlzR+6f4JFdbuIIfUk88vg4MWhbFqBu
KEL/BG9NkoC30m8CJs5Brvgh/H8HYTF+QPDX639fwwcn9bdrCCEeksQwCQUSDrLmp/ueR8AwKt+U
KWJzUIkoFr2PxchuoxN8wKr/i2dsAIOeV991PTR33tpgCYzdFTSC5t4gIhQRfkxvFzMj0tXVMdI2
2QQh5Drw0Bd3DJdIRqbBX+UwadxOILSnj6mDEa3YcCf/ZkWVAw5b1+xLfzrwIOZPo8y/BgPaBgeg
dTF6+hjWxUZHXpUZo5194RJ9n2L7WdMyJQxBa7EOP8CYgI0mLDIuiEHD/NJv7yOooRtWzTL9tQpp
NDdU2MFT59V5OmGik/1aqrqZ/AOASxwfh7CMrWTUqltpx7W2j6d4isf2g431u8V7s6mrqjhgkOyk
UxkBlRPj3x6uTzI54KK4MOAd4sYCarkYBP/+cLERwZg+gWdBUOXRChic/yI8uhsn8w+E+4A5HaJe
osL7JzTjF2MXbF0yh2ZtOHhvOeyCIO3MGsTDJCJEBTxx6W2h6daQm3V/WfcfXpef7iGQtRZzNQxr
FpLa7x81J3Jua2D5KaLKro7BJX7AbnR22v3jrR/Fzcb0mONoxpwjqMPfA+13a3top8Pj0BVekdh1
+AIdEnrjlsnDLKSzQQupL2CjQX8RWE3aaMWvZmDQiSJNsg5r68R9Gm7mWfx8vIssJ06seuqwc7r6
4hodn0OvdG6GOjszNxaG2wlgOXMJuPEvpEF8EWydSiz2Sp0gjGGpWEwc1XIaETcNT4yydjDRw1tD
/BcGkdjJjrput3Cs//tZfGgS/jiPEdop9J8wdPu8nroahbWLcAjcVMuGXc4+BZLRZrgBi1PfuNXW
omRIB3jeIEJ0bO88zFFc2C0qwFo/N31upQoE0FMYy62ufGv3QKF4cIA6Hw/3HNXoWRF4yU0e7v7d
RigA/rqRYNs0k/cXMuH/9Y1g1YOx+eKQgJXy001cWxC5G1mV6a863nTWQdUl0gYKTPYxhU1FXQ48
RR20K8UMH+rZTF9wqdOyuhWsZCvlFTnIALO190Y7+Aia5hDZXZcFYQ/t7FKbFsG6p+XTv8sXGhE/
n9/07H/85eL8UdzAJIX4/oLMg9oNn6Pfb3J4V8U5c4EQux3/8Ecg0OUwRAdK8vFsB5DSxILSf5p6
M0DHnUlBVELj3jlYbejChA8n3IwHt2fBa01hBxJOTXjBFAHMK6sdQfsqjx6Na3w7h//l+XQfeoDf
b6wlZxE3FrwqFgrcp8+OyaKhwBJ4Squox+jKF8cH/kBecSuVb8NUH/pRwp+vKjbVGH+1SuafoWQl
mUGcUIoMGnUzIX8CPJswDOFuJahYyIHXoGvpoD6wmJH1ABbTva19usnLAM1A7dTXvHQe1EiS4mvp
2xROe8TG1CfCt7BbqNGB5GSDndDJhm5gO2AiOn10Nh6sIK+j764XZGPS1XGYpNqMs31xlSQnEIGD
0+gOdBtXXX60+KxPobMIMFEsBuNEDjBiBJulH7Ic6Cr36HisxUBWNQSaqYHk9VTL6miY452rmogb
XB/Wg7aCZ4QABM+xkImEuNLi6tu0fHBNyimlqmg2SFYqsorjkz3AoAC0z3SM3DKDwByohF3cvdmA
ohu40wqndeb28DQuB+RC2CDyADSZTThvCyxNF74cajePsmL0TxFykNAWAf+YKs+CpVLepMYrhgto
CRv1He6p1jFsYHAHwgtwxgEGeY0lTiha3VVr6uYZ1mozBMrgokTAiLhBkvfcySMisOJ9DkT51wHW
C9bWmqojaAAQjkhfXdvW6M2SpXbguW1DNjIt0i2vzNy8jXfFMG996ZcXxulrF9f9EXhtYNDf1IK/
T4jgzFgAN8ECUTmJaXgmaVF/2ONUbl2M2ddB3NcfUvl3Fs0X2GOyDJ5soI+r6MdjoNtMMChWA2Ys
jpLbuZ/QTM9rSLT0JWh4/DQvW2+Uu+QVPnMqtdupOZv1g9nS1RPZlJHB/xwj9+0DZywkBImRz2+l
6IsD1vxsHGDA2aIm2TqkDN6soXu1wTFJRhlKkJjBgQDUNWVRjjDwJLZouVJz4J2pz8mBqQFJvV6z
c1i9t5fNPnahmZbk/Ggk/+0mE8OHi6GRf4fqfTh3LZicjI3vJYfXZ6fL/sCJ89yUUZNZPFLA96Gn
rkeiU1UO05dmGfPQaEYaj2AsxTCq2/mIvRKDbi5NVYDTIus6izCg2j5ukL42eQqypHT6es18u3iy
KDM3D5lOJja3ukESw6rzm2/wuEOr7U382eoBbwzE+jJIr3jqvUaeqND3AGdjpTU8U1csYnUW2IPC
7IDKPXa/n493YHECz7fHADPH0jkEQPEPc6wBWxXU36Nut57KIkYHEk/vDWF/wace3mq/L14LzIhO
A2HGiFf5bPRcxy7wQscuU7DITNJbtcmGmbBjY7oftGAYkovABS0EryhlbaZkrzNDMGW3ujn+6FS5
BizpXS1WwshxnqvNnKspe/SjfYBT0djOwV/kLQDLj3Qa6AneBxsMjtGSL/02Eqlk5ri8hdfN5AKD
mdsksKYijUkLS0RPfcDBXWfurICFdbCGg0VblxWRRXdo/J8G2gXviPmMUjvQO3gDNq++k/Ytm774
yhGbgFx/7Y6tXY7rqivxFCKS6PB4VS6vrIL+5aR+CutYqkvUFxi9w/lm0ZF9RnAxYQbuaMMBxJmB
n2aP0Q9kisEhDxccl/jfZGjHx2JhqdXKevMCCEm1lU9NEqnR2wcltj8bmziIyhjujN7J70G8mKBF
uz6AzVoOVcJaWE/8ZR9e9qrfb4cQMTsPhiS2sj/klC0yPSuvhducqN0e1pN2cx7yDeQ5mAItLLte
t6u2SCeXhyd34QkBgIr/RSFq3Q1bHQcfeai9XV4XHPeBpvXOLq01qkLgk3Al+O8P7PxJOH1Uc5B3
o2hAbvNndbfqQNXnGkVQM4T+C9x5HhMT9/Z45VLMASs2nzup7DcGueJqxtuDJVp91mEOAIULdtDg
SJzlcpi8DtSWLnTTO7eD4RU8gOoOZuZ2UuLMJQoRmB1Br6zkdJV2iVGb2+4REknShSQCg87g0Hc2
7ClcUV+RflevHz+bO2cAJhlFGSxMIjhLdFNqOvGMj6COWqLl2jymYC04UqPJf3REniEhj25RbqcR
Hec7y9u95Rfd2xQrmjVxVO/bfhjOlJXDGeMCTDoqLHDLu8fPh9DjmzJUoP/BNBv9jEBWwAIShYPB
PFAqZ8cAUoH1weTboFRqeKxXfSsLVAwgNLSBL9cWb0D1pEGT4rmJr7nb8uxXYcvo3cPgOaEBXAF9
UErgO4HMAz2Sywgnmj2mEHVCYFTxUeaDSeKKXzEJC570jGF1hxQuJIxi33HPcqmoheUEK3gTQzvw
a13AyTb7yAZP4NcTBPkQph4L1k1hdOokBN3OenLhnGAPnKR8KWzDunzv0fXhK3HU95VEwh6CaodL
QGQmMMa+26wp7iWf/sYo+UyygXYEQCS8eNHlQ8r02cewBoVirAyiDkXZX6zByA/M/uCAOrP8HLqv
0B6Me+VAZAT2MRZDGlzddvDXOUHEK2Icw5eQ5q8T19GOuMPiEICZq61ccvDzvYHw5VclXlJxX96V
QQTaU91CWq7WfmDh9AmrzvygVysP4ZkrTNbYX2Z3GNN9WhjwHZecKvQv4HfDXfCTagj8sCnHk1Om
IxKFMjQlWUED7HlBV+FrDdU3PJ118ovQZvX1ykzVfhZ1fW0Q9bqMhwoKzltRbcpAjQmHMTRPbJgl
g/lkwxs2l94b8GMwKOx7ixjjDbKxwruPwbJV8/UD3K3kCHBX10uT6atN7Aq4qi+c4qKUbKOaIT/k
sBM5zH5gYJ3vvOW8LdPeMflROa39HC/5Aj7k8XJ03ZUvjQG4FxxISAGcgEb86ObGxSwbZKpu27Ox
ujq8L9YehhksafEUufPcn6reBUpYCvkR+KDtRS0U0dbQfAUDogZNAb8mPS7OpAu/laNhZ/Dh1TnQ
/Hun+8uEnO07Etta2DGyYE9kM1+6HoWdX0KDOT9VPoeZrizqZwDO0aYuHaRfokAd0do/wUR+hiOd
122hSn0OEXh7KWLMcixNqlvux3VSIgPOS5C3KdfYrFmSy1CsWRHw93YxEUe8zNcS2rQ11XWXxtno
NPmPAcHjVanqL9EkX3L/5QGZoajEzKDAV166QNaHBYZ7PjJboFhLg+W5rnp5VzEudFSCp4Ms9eIv
DftD5/W/96LlloMUDBGOWN3/JHVSZD/0DWyMUhOXz4jR/pB5Pu702IN/h4FPGgEiwhmka/gX+j/r
cdzbXtUdYuk0KBdEkEKmoS/NQOs9+IjROtRCPwcVPRkv3s2O0741KiZpp4Rzs5ZZS1lE5AiTTpIN
YfiVjFV0cLldbxyfYTosDG41HYTPedEEia9ksJbA/xE15lRb6ahDPmIu9YuZ0hqAfXU87Xss9KJy
qucCmOmTUzurMeqD19FBZa1c52cpMRkqy8Z6nTEZ3IGa2WVmYUX543iaXVAk47kwh5bz4m5UXCRR
6cxfK7vHPWfEiwoY+JwRX8DaflK7JpLeCZsbXMgCp01AUM1v3BL5rVcYFkKzdFaaiYxBYPDScNwg
sRrl6bEU46AR8bAcnIYkXTUMzyW3iut4tWdEyCoU/WlZtAoNDN7y3J/+Mvj+Y8KBC45WgLig5cFY
6w+kK1bw0YQ0X6TcUt1JukxvKHyxV2Ls/Fvf6+8dGcqVV4v40UPC+MjaeTDSqJO5afKNDTQVFNS+
grUqPiER7pdqLsWG+rM6zlb9tWpleEU1LFIHlnh/kZYAr/hdbYZPDoNMf0GsEW22jHs/4TG2g5bD
6mG7B3bSFxa6VSqLid/0coj8eNoZeyxRGlT8Bm0xv6mJiSOYcpfHbzx+1A4jJu/gvCDbuQRMiuzr
FL55/SZaGn70Ct4uNuE/j3eTkx/hMlBt4j5vAdIp7yz9p8VZtpu8q6fezXL58Yxatwmxp/vgEqgL
AgSw3QLtfoDfn2BwwJssVdjm1r4dqWeGAVFYqx11rQ2z+uEQ9hNmJwIx65CHDuBxjvPWGwWau84K
X0Et+85NqH7yHBrA3EpKHsM8GIHZ8M0U5JX7DLAHYHv8jt66pPY2QRORrOyvyoDm0XrzV4CL3hWU
X+9aaYl5LcbMu1rOHcj2ncSdh5HFAyKh4Ob6yO94jp0+T0BuX55ouEO10I/AhC2UaEiG6MaZlzER
ospGb3bAP4J+l8MxBVcp36mS7aCb8d6EkM+1y3+ynl0pyAH/1Fpcaww3f8HXdGLQFIj87tmNt4Hk
cmWVyAF+UK1yotKwqPtD4SgKxmMERvlcdBDckXjjB1omPB6mb/DCSxtA0e8orYKsHuy0F4o+u8qi
iY9mZVWJwN+BiypWWGZF5vXhAIZP/BFEwlzN1F0s04uV6tTRciDzgBKlwq14KIVNDvM0O0+FHf6w
B/+GgVcKgRK7CwJDBgb9L1xoemdbTGG769pA7KQVQN8k83XcM72ayRy/mXAZ7Q+ADYYhAEmu49WF
F1hi7XEpf3UAbKsZIVQsSXOyOHJja3iLvbit9hJYovK0I8UNw0d4+mgImg2e4RcSc3p0q0gl/fI2
QlELQ70dcjY4CFhjbvYdcf49eHZv71p4bMFAor5qjPmACTftr7fT8rPc5Q1Kd9fLJEwRoJZQFzBW
nU04lHCWs8AcHVqD/pLdbIYWKwZf4kxhxXOOJqZ/vartWAFDF8Pq8a/h8iuK1PW6W7ZVaZMTfE78
d94g4GawPXGmE8wwrXhih6ELmrW2K//GLEIQdlOIN1UB60bbGrzOTnyFf0KZ1OioNn7f56d82LFG
6NeQ98fY69tvJBxoKlncX4aekyOmD1UGuWvzDUqRxEFs1Y6WXZPFQQET/8W5E4Hf1mvdYvke1Xc4
3Kx6IugztQpx1z72JWPUoaJgUUxtzM6Qcd1Ru2+IKqM1PL7ixGnCeQXe4rEbVPisZM6fSRsVd8Qe
qnuJc70dFVg1j7d5DKjC4bEPF7BQbqG4zlo63/tIOE+PA+LuXyEiak+PdzHEUWvHIkHGpHzq87nc
27QaU2Y7cuV3rTnzwgIsuBwmiWHJ3Lr9Pm79cFswPW+A78nnYZR7+MCmiM2CP4/x2v7462XvoicP
UVmGaIB2jYSDthcdJqw3L7YK7J0clIsHwQA9acZMWK198BfMpKtm+9DC5FVCNBPgmPMYxOo5hDhh
ztdNi+TpAqOgNbzwACoKFp0eBwDMI5flFjOsrzHcqmXP5U+MNK92LelHXlmQToC1i/TerQUedVa1
xjnPYB6d+3mczySpjM3XTucOq2Gp23xJmqOCxd4yogvhNQpKbtdOTzCNrZ6JQXva9n57aMqYHWNE
tCQKtmcgIZBug4Z+evHgKYgFpgeRA+ySF7hABCvuwwfRa8Ofcg6/+lLjRukFT+oOZcY8wsPDxyPp
FnhChVW8TGhNPce6OrOF9glJm1LwjwACPg45VpWLS2/CHrrkqEztMl411pz1CHmDIHiGi2UzAGyB
TQbuoNGHg27eJHYLFU0I8MdDSw8fHLmPo/yuxA6Q2Su2szDTvbfnlJhVPQYhVjq1HUr7qWX9PzaM
qWFtobcId4TbetOytY46BrOxqgd09nWmYiVVOGeVTxLXaeCLP++qqf7qzcygAaXQpXkIYcdyyNsT
sqznDXSTX4PJcUE4qskOojsIS+fc39QBrNzhUzGljcoiZCKvLAnwH27VP4AUomlpRZ1ChfEWcxdT
El1c/Gb8aiPbPrEEPQwoF5eQsZ8lpJ14YYG2Xr54NCw3SLK41fhbBzZZV5CycfvL5jtcqe29jSYg
qYWnV1MPNLbzhiT2JaJJJKacsYfOJD55s11myDhhK2jqRNJYvZO1Tg4G1B0aSWyROke1Db7NKreQ
PNI2XnsuscYnQ2zbCdz1XuCDrlOEL81rGC45masR9IzhFOzGQTfv4LZKR4jrh6+wOh4yEgZvZJIu
KLb+jRfdDzyD34Jh2/sX44Eu601rEM7F0nP4iW0pJzG5Cw/8EpIIUNRivy6zifpiNSI/Km2tusu8
KN8XHdxQqOSnpoZYcJrCV2aB0FQDm1bYEDMdDNCPUwZTCzIcAbOVmBgPXtCuu1qvnKI8tAqMKN1a
4A2bwEqtMQgWFL8j+VPI5mg3zNgfpx9EjwehhnUeRGzTFeqnQ4HHYkJxzB+5n6GFDcSPVm0O3ugc
QwlbeF4ydN4r/BVoZvv9DSceW5vT2YkAaGvn5gBpJxJRQzCh3LFPY/huZiGuaCahi2Fj16d+56G5
MgADxcC/dJquZIwABCfOkY9bgKebcwQvvBi3mPYlcbtDH7g8Rc4wvhtxU+OoLu2BnqU0j7/E3c8o
JFXalPa9jjhDiAb52vWRBEGqcFMs994CbrItIV3iYZbFILSJ4Pt985ofDAPflTVDmiUZbgfoQ7D8
RA5La9WB36oLVBC29WPk7XND66/1aGdtL34qmN1t5/yK/mKLJ6zeltRdHDzDHRhlMPkcYL9N3HWA
wgDrBXSkDRrJjnigd9/5DKs7v+3x651Z4qBAHADyNONZ7IN+2oBqteESTOmpU3RNMUlddxh6Jn0D
vYIKLdCitDfsmvo9iiaIJEKsmHUwmScBt+Oi6q0tzd0Ml5Rk+Vwv5qIAZ6po7Q3dZcjFTxO3BlOK
DvDayHZkgiRVo3RIwx5ihgnyx6Z0t6iAcJch2WrlujU+nAS5e/JOUViUmQ/bN6MQCtno0KTK865w
xdotQyHstysy1vaqC6P3AjyRlLvhXlb04qIxSJRph/U4mE2F6da6InGezjqX6STkbkQPlZrc3vuy
/YLAlboiSwaXxHLvPokYAH7v99tybt9be6n0QKhAzWsfKMjwWDQVmr2eY9QSj6tY5y9uNWdwVrQz
5oEzV5q9nEq5H1pAPlPHowQAYp9X6wJyVZDA4KWRw5ozRG3dA/bCZAsq7CLxKOrd0P7JEbfn+23S
4Gwi+Zlsvb6EWRRIHmUzvUXcgytcbNY+zKi3rnQVDHXftQ9qjJixXuewHKkds2nCNlgJM9PUizXZ
Dh7I1kqddatJank5Mv7KWR3M5O4LG3MIFXZQWIIkNXJovZrF2wOBykPmFyROdCt/5qGMNz1apLSe
ou+jNMPJkWQnebGeuPNE80okYLv8FJQfa7RsjPDUrtW469so65HrRv3o1egG+xAys1JRSGuVz12X
dhhCh/lMMgdCx1Xlyq9N4AGlZkam/giaDBrfrNKgBbaln2MtsmXaxyjaXP2KOCbyFgxWNpqJJ3QS
dFOO5UKebG69xBjPjTa0IvAjDdmPGSZPyagcAqdGCk9Gy1ziov3ZNfzCtTYYAEIDxsW6jN3Xukc8
U5fXkHw2qCksqGjgl4c1pfLkerR6oKu9SGMT71G7jRve0G9sKk+Qcd6KfLoi++qKGuI57BZ9ogle
AqyBfedVKdF0b2qQ5HtDQTeJvzpzWaWx9+5QvnIsuh2i/K3V+I6GhS9Wg8m4h40Hw/UYj+QwJ05A
/gnqCMZVYfGdyW4VSNHvXGgIOqnLXRTn+5oETwUFzS0aQ8Bk1P0fws5suW1k27ZfhAj0zSv7Xr1k
+wVhWTb6NgEkEl9/B0CfU/vUfdgPhSBISyWSQDZrzTkmwyzDYFKc+Eqf3cp6wU2hX+IwvSTYvzOM
oBXWSqMFf8mApkT3hK5on8o/IqlPrt2rK+O98+x2qGMLvVxJE7ug2zj9sbKc9eglH7rV7FWU4pWu
98UQlytPpNeWQBuJi9Xo9izVTDedVRkFQXa5wpEOrbkojB8xLINVOG4TXR/WBH+0vNciXRdSgDRu
mmCdNJhT9OQ360tni6b4wWQh3BGUde7sP57H6pT6QfNI+8ncKMrbbdFysTnq08QH0Wf9eHDtmA6L
1hiMx4O1i9kK8rJq8h1lGHVgwNo3U/zRIBVaa8IL8PI5uyrMAooPsXXAZocks/D2TNesuJh5TNpi
m3rTuOZ7K/Lv3gikT46UL1MdxkMqvhc+Cw6n7+qNQSmz9K01kTD0MmXPcDFZZLDFTNRFu7FC61CP
wbgm88+cF/zfPXvARtNPW89X1AYKA1GBEdLCxCdXi2gd0iis+yLcmkpANquw81ZV9Gfosmc9XavJ
nNYDPeMtY7RF3xFhpp6Xajfm7o3VqHWJ7OjC1nPTlPR7kpnFDJd5LSUbD5chrS8dnPoh0xeRR9S+
EP6OickGCAX18rnEPeOsNQ7ijDL+z1RFP7hl461wWmeVQDg1gEmsyEymF215ewTH3o7w+sRFSmYy
4melUuvSOhvJb8s5i8Rr1q7fnoKeJWsUTtae0jm9CvQS1AHJ3LOaDwdZ8Cp1+eHYHEo0MAFOQSD4
uc+co1e/YvqHK49t2MobXhJaRivUqmdTH363Q49zMfK3ikbwEKbbqHEJuGucbwGBDRtPHz+mULNW
muklx5ok8Lwt9BcH4/bgG5hZCYtda/C1E6usN3FDwKIBd2gLjWFtZ+zRI1n3m8LTjI2Xor7lR4iq
N7f9VpfTSiRGRQVgmJOnJm+XYoOJqNrtpCcEJof6WIrCWRFh/yvEzBcRbbY28lnMlU7E7xXGYRIO
WfYx6x7SBv/0mkHbZdL2kEmMle2/kioVPTAEeyvX/THjGyw82Vuloy9osrx76fRWxyM3kBYwn1bz
IWwYwspjlejAwBzXfB3dDtOHdP9Ls3FBP/+fAm8AM9v0sDOAbsX69C9lG3FFQR6iUOWOnv2JQ+2v
M4sAW9Qp5WkRgORDmz33xRZ1WrytRZdesrRUB2yPvDsMDG1C5v0iytI8d6MFxg3On71jDKxe4B/h
btOAhIRjYO382BGn1uKNm7ONZTltwv9pRcjgEuaZcU608bWutOAWT3gZq8AgIXHx8PVuX6xK6Rnc
G6uqbiZgLuYmt/zoxRkJie90cj/iWStA1foJYD7G6VxPj1rduY8Zk4/fF/U+xtW1ysdCPN0gkujb
ccZwqNb+3i4kAKyL9b7tY/s4dqmztzM43bWjfUeIMN76vv4eN45DhVp+8+qhuuLX+HvwSnVNOsv9
Lwoz498VTY9GEN1pDOQucSpkPPxfWRbpiy3VCN1e1Xhl6tDCgUWgQUdndCU7x98DzUDBabU3zdTy
jaQjNCtx0dlPjYP3TctZgrkHxDH/RRps/FsajG4TrSL3K8HkyMn/rd/M0AYEOStdtl5Jf+gRrpVU
yj4c0IGrQVfVKRpD3H1u0Z9smo13/VoqQmxEOnvYzHb/ayLVvyVs/EngGxGvseFEsr3ouf9D404H
y/Vi3HcUeNGO0GiybwOcqG0Z4iL3JvmqS/ELyO8py9vHkd7HFS6mtZ5y+V9d/1Dq/tWuI5Brxr/h
6rYN1/v/IH9DGJLKPjZMIhptSb0dyQY9xLKvdl2HIodM2eHURtEtGnRxprdtnyODyLAgj+0nHxYi
alHE4fA+NkWih9ukD8S1KREpzN0Xs3DFEdjnD6eTqJiUF2+dyhEP99aMjWsP0UNWRjqwGLxFIhys
N29irbSc5prx7nuSVAlCGnaMCriEp9l+Ftb+brDcj792DSQgBI8lACRAzzRDg+emrFDoIPFfgT6m
oOpjQdbzmEvTGDRyENBfzv+WfYRkMVb6WyGHettqQAjsIlhHdLE+g36ASYOdbT/lQbEj7q7cpk4/
K5ILta0bmygHRTnsDmHCNOVfVdYHD/p8KPrMQjyJCddpnpxCezLTArtqF/K53hvVkem/uEy7MxMK
+3BK3XNbtbXCoL1gIcwMxwAWybPy8/igi+TqyYk6Lk5jZ7I6tHaG8eq7/bONeuWmVGW8svRB4amK
M+gQf4NNIdzEUAt35F9k+yKkXxlKR0HI7KpVyFaAPSn4nskoUdmNrfOS4Cbr8tZ+KPRVSVz9m1Fh
t2YzFVzSLDUOtd6G7Jg6OoqOdvVFHD+0VHF390F58q14J3PNe4yDYOO7EGIJY7D2A6uU0ut+521q
H0PCrB7BlSUndONcc0y2xG0o8EAw6LSVbUlxnSJoT11UXoRflxernf4+ii+dFl8mC8bSagoLJGLo
oy6hW0/XsULsn1gJfYveOXL7YIiNjPJ5txzR71bPQQaNSKb4SboylQdYf8W+DrofCivkgz0obdPH
jn0CPuOcmjJucEBbRzviyprGK8ot5zDETsmIFjhs6hJztRietbBud35Q+kdL+diRAU/uNSW7lZ84
0TY1fazvsFzf2m6KKNg3xR41eza3hGXaPwMZmZ7p7LZ0LsBGJGiy7zfd/Eiz1ZNq9OqwPGVoHToq
T76PQfptqit7VwcDyKJKr65d21TXoMMEizcDQVBCP8RpdPKfixClhIbra53EE6ZI5XSPzXyQhX+6
w77CMKFmLzN5Hf2ie8pz5z1pXpxMRSw9G+qiQVKbmEYtdZsU4SxuQVcsq4MzlnEDKhYHpdnWpnKb
DJCJrWNi5gBvmiQSqR6XM7JhTWKE2crHwKRmYwltoPC2PGLmcI9VqL/4wkUIHgavGf3Gzej08WFy
3O/mYk5tX5Rg/T94hbfV9UK76FljnWXp5mc86OFVs4S9Nr3K+MT3prLNoOS6qqzssYCX8iysUmOF
bE8Pvuj7Fdk/yTG80m0QZ7zxQb3qYNhiXctLPsKCvLyYqKDZwwZzFBxNoSjBVex3N3bT0UFN02jY
TYYp6Lk646NjDjogNeY7HIjRQzj88KJJnRIHmS0FBVZ8yzkuq2olVf+1uFGLoEb9Y2XOta0sHGH2
4NyYX+FBgDHdu17rboWtP2K3VKeF4jZou7towmlIRhuQvDwrh31emz+Vlv12fw3d4o9oUbMW47Rx
W1MRMkiENless5M2hcL559rRLp5G9ZjPcASPXeYucR1KmvNppsr4ih4u37SZMrZZoXfXnOqnLTyD
LDsnf2nK38opGJjmNkc3frVhogAAVxBDhdB+hSWbYDUEDzVq9xuG0mYXjhCs0rm71iajuli1/dvw
e0re3PJaeEDwQt1Gqvap8vL6QfO5ctXzP89qvhlfa4bi5pPygb1ySygRqTCO5eIBzUS+Ce243te4
/Q5WNQZr5NTfA775b7idVh6K9R/01GPQTy+ZUyQbWILjs67GZJsYXb8LdZVu22yqmcwGnBCiq0hG
KLR9act1mE8IJaZ+9HGeDzLcuWEwx5Bw34Uj4BWrHqk9zndgNcDYoNAarO7So45dARkt2qVoPCSM
jY9tJqxKVswImWypWGL4GqXyshivEITGam84fJCj6n+U+CzX5ITPVDAO3v8+CuBnM8oM4N6i0rym
eRDtabWWK4d9PbrrrkXxOiaZeVH1Sxia0WHU0seC+/tSzYfMxNJn+vWOcAvqz8zkr3WgAZlDQg+f
jxYMABU3pa9If+APntb1CID2UWnun6AD/RVGlbzQEO63yJH01XK6vCDC7tXHpnPIPerVqyE2sgsR
z+s2VtoV/ScJtAVLHGehpbE9jPca4uJcIdue6rh/E6EPP9qwxMN9/sOYpx/+8001WUOAdgno0UUU
cB0ZdNRqeWj272yotvmUWhc9d6L3pAq+SDW3jnfxUIeJbeVDcoj62vicH+iZlT+EoVNtSh9bQ+T2
b13bo69x6n2vKcoC6BUlBYlpZVEFXWvSZWVWRhOkqgKvk15Xn5g30WDqOrW3NG3rh+pPa3/FEklX
lwzGIW25eYYpYD/OCn8L+OE6lMH06tmxTQ0prbOd3eTTFfe+udU7M9rCWAZuoLeULeaFV9yn42Yk
QAqZeXZI+jD/MEO6A5ly/HNh9z6aJ/UWms2m15ry5HKXIxj956EKqIg1uvftbnxYPBCysJ1ThKKB
kVqI/uAso5nQg5hSph9sI81p9wrZxWrRNC2qcKFZ6sGufzZpYbzTr5mOqmNGH88i0sSjY0BOAdmU
bnPHZqNrVKZk6NbtaVN2cPf1gb51fpsLjW68I0ymvRBTEjws7JcMR9huQGm9zV3VdysdGSRZK5gW
tLqNX4A8pCtETMHFXZbiLOSNc4Gr3K2D8Iykb+XXkTzlMxIlliNBAnrDahKz6x3v8g/opfO+h/6H
GjIfTZ1PvVNnKF9Oc7ejUpEBdd5MuaGtMjyBRCfTPkFQ5W3IDitPkZH9XkzgiJPV3Q5Oatd41pP8
PRtM42J47D3tAHzQvJgTysqeXc5EMD4oBTnOcwd846IPj7WghbScJq03PgXGNBxqXFRGnhffGkP/
k4w4OO6XB3UrdudOPjo0/miQGv4NQsMLbRIvPBM5Oq4mFupG0jqntqYgNvjaNUw0QsHQQ/3oco0J
NzBY3kofIDackCoXsAWLOLufSlu2h8S0KVxMUf2iquEzGFv/wwDnVbCOOy2HbH6kkuGjb2PrCo4r
fQzC6HcTW+pbxATKVdybe6eu1TcvweKuJyaCAv4V/JbPyrzGaZVcGyPb3m3iA1aFH+waKLeETFxs
m+1jgAl1p6OWfYtU9wZ1vFvjNkJD4EbNQ9rIY4X1jo5Tkb0j5FnbZh88dSAnDpM5TPu6ipPXEPoX
g4F7aTFR3iIjiBHVx09NntfHVrVbxHLGtXY7opxx5lyX07Tku5B58xMxY/lQJn0J1bRmtWxRtl5O
lxc08dQsFCflk7Qg3XBtRar4NfVrYRTm5zSOv1vM3gtkD4nsu8/W6TktxubGAs1a0SBNoUnOIkYg
b822Ea4FL6FqD7VrV6tOuQTExcLiL1fTtsmkhfABVpp2q0q33LGKoy/ZAsIsPZzcU2WeuFHv+ydW
BWKr28pYh1pW3VCX2fvQM1nli2o4RrJCdEuK6bXq625fRbq8sq7q9rE2ervMGH9N3GVXlsXTOuvM
9mcVxA8Gd9TbkOQGHQ2T8ighWAi609e41opNAaoWw8mMyyrcYtOXOqfz4mx51enEdACWqu16dNhb
fKPDvLIHremExruWuF+k9Oo3I2zNd1plG7tox5e2GvtDiyFoNdNgzv68w0FzB95TZKflbHneGzOr
gQ3EP3H+eeij3wAlNv9Mp/+MyFw+uarzNwj91SrIvei8HLz5UZViLyKenIeJ7vz79y+/ownEb01K
SGyz2WCxHdSZFm7Gyi6ZBcEdNBm4BTiVd/WoorwpXN99KLzMfzTAfi2N+26iK6B10dZPvPYpnA9O
MZZrtl6roqia5zROKcKL+DOsnHqV99ZWgVXY6TPgJirqv4fllKWjXHeVOVIWCK1ba+ZPXaETDe9q
7Trtau0MuyTaOkYz7JmdrTc8QBE72GrraUFxZVlW3VLblesUKNi2nJoUEEXvbKl8RdvIttSPzHOP
3DvqzSnqA5bAHq+qYVHuL2p8RKH75XcId7yu+3AAD0WFag6j7etrtrvOi6MXb5neBGdq2080FuPL
Qh/hLtjTpePaNwx1a9NougGfJlS26OhaNMHj/F+Zu49uZo2nKgq1994Q73YSaA8+UI1rGxU/Q8RT
tLfdL9tO/7RZFr9lqAZ2XeMaJ2sgP8kb37zh0baT+qOEgEceR/LKR7vVUbL+rgXbhZkjMvnmg+tk
+i6ssYF4TtOvwWwIAHwyeHX6XG6LPEMxMSsFLWKxD8oYdbCRI2V0dsRxU7Nhiqi5ZnUBCnNubEqz
/maDLd53M/ojFwLEWRb720UzP0GiOCtJU4OGXPFqFeO4ikoFEq6gfU/qV/Grk2wggAS9dZrzq47b
jzjP2BThBmQjKSMqUEXzEsFXfGZCQM/bSH2PDyP5AYh0IUwsT2NSgi4RgGMKneGN9MVvcpTaA6Vl
++1OFjGoMx1pb9lHv0qeS2BND4G2X9wVyN43Rh6KRw9t2ImaI+jTCHcyNdLw2Y2D6h058sBca7On
Ssr4O7dFuNImr2I874KVW9HVaOWYwbioSY1FFfQzVvJAtJH+rneUCkyWH+uorv9EjqYTbcwnsDwC
uRftJsxtD2y2ea7W2YVnkB6hSDGygi/4KbQA5G3ukUjro3kLGpMaddYd0kq7GlYVP1jpiD7GG9gI
kFI8BD0LTKxdp6znl/lFpNFnbqKDMwve0w4CW8uInEdWvLdNeCi9Y6T7rEWZ4MzW5M7Y9IOdXro8
z/c0QX9yrYK4NeKBUkO+S8fuNFvA37MiQ+s6TsOZ4Tl+Nz0q3YkFanF5te70T1k55SWin+PPy3Wa
cfolGo2avgC9vSxgfxTEY7fP+NVUFRJju+gNNfVMiy95UbiVNqlbFUeU7zNIpMTIsY+tetj7MuND
Lrtwq2qV7pXv9IcSgsjbSLXOYMv3CXkT+0apigddV9cROeYOrd90rCrpnqKaRVvlm7tSIZc3J7u+
1t5ob0emwpcwiP0VleNvKUmEN3++HvL5etDm6wFvAq7JBJcznJbAt9kJzhRkMm21xw4np0q6lD2c
GCFv8zNuUBz+Wd0tS7zSrM/DgmYWGQK/Jh3xtMgoKddmn5EvGZnpORkG+9kMNRTVVfbq+QYkmiRo
94C82WvnZWVCRHKqQzN2P1sRtK9B0OcHmzFtzy7/ENMde+gDEiGoZNW/Y76yFIa/lg0rswijvV2L
cjdWMV0QLc2/CmfjF2hrE7v4KdBdbYjOKi4TOKEbsWF8M4S/fvydsHX/ivRRe3BVyea+adjvJ5n7
Uk5W+BIFxmvBdH3tI224VpWtrXz/AnFk/NDKtri4Lui1Jmz1d8x6m87o3xeStggLuXFLeotWYbyo
uHvuheO/eulwSQovfw+FwQggjOe46Z+cGVWTF2O3Di21JaW5ex28fu0HQ3Ue2N+inm1RyVadBhmw
NPNzZKNW1pzUuRpu3K2TTMcKPHM1dS04VK3cS3o6DaUi6lwwZjsnUVhxy3q3nFoLbXaQ9uazcuvx
inEigs5vuaglqwoQcOVzrU7BFhRJcx2brt8wtrIinnX9fCdyT74voNiSSpgDh3632NmGLPvlwYV1
UoiaqbK4M8G3rrB6YS+lF7xANIvc+ir8YaB4NumX2uiG45S0r2N/S2t0driHbhRxxTEa9ebESbw8
O/W3KKvdNwoCKWwWr8bqbcdXCNn1+8Twq+WMG27dJ9usjmjXKuF8kHo6L1r9YRP5I6rxdLo0xOhu
ejMzNrmdBbsS1YND93AAWT+Z1gdWAbzXJWltqdvSGh94t4ZELpuayRfyJ8SN2TVCu/q8HLgLdJy1
drULezU8Bzf0ayH+EHe7TAmDW5dPotXB3NvaJrGZydXoE6lTe/x22YhfrQJ0JVq3O5iGN+IAGI4C
itZPPcFKOVhwPVgZ0mVj3bMc6CGSi6J6d7uc4rg+jQKyVW9JvM+L8Xk0o0ei5nc9fv0Xw/lrzBA6
XfXFQ1TpaXujxZCXlrxOLWpL1cTBZjFoJ27hnLoF4e7IIbtCR2pWGiv0YxM46XMky/x0/7PQr9jc
4hWEKL9N1vGspq+5LDf+HGh8Jz2zY8sobc53dqGK7CLgO+sSddYEVYKlqcTx02fX+0Nby7JrbkDM
CSXDbZPQPo+Swrz7hRhq+02tat8+PhnU9eK1NbXUU8xW23azVR6fZ38F/HLsZ/r+cghSQ9s6/PHr
f57rQGhd8zretTolVIrrNAEGEJ8bJxntjVmoducwrxJPqXcsbNLmXIxmu6FS/ll3VnxZog4GW9Qn
ug4kP8ytvdLoJWbyuNlX5EPT9lffrNRCMZGkzcay4vLSBgFbgnmnP1ot9DQ7/kMfJGRVEcLMnozw
1Raa2a8zRSbE4o+aTB+9ZxxVm+W0M6bsAPQ/XLlx2O6sXg6Yq3tCBNqa2JXIYlxXQ/lUyzQ8Vamp
4IZHwye76u2Ume43zFNiR8Bvuypjh8lw3txKLsT/OAhzeCwMuvyT0H/lnR3+1tNfMhmfBTPUqW+z
Tc2gfE4MVjAAO1cTnjdmcqxRu2lUzM9jlRxgqsRPIunvBCEf+fpLJ3CA5QhWIQ0g68k0HXGHi36H
YupygID7pIsZapOrt0zwJ9/Lm25mJ4/LIrN3vjm5lz92Tts9SFrBzH7R2Z8X+J4rUyBE8/nfhzXM
3gxq8DXyq6uYlH7rK6NfZUoEp6TXaR1gxcSwFgEFxYdDdRFy0kPZiL0BC+gkBLu+ZYvbKB2dl9Sy
C82ul7hVATf2BdexeACwQRbHNNh/aD+gjCv7+DL2TXLJ2vDTL1t2pL1Q29Yz7FV2IP3A/N0E/oun
6dNbZ9f7Su9/L1+fYHn07KOVdOeK63xdPwU1o2y8scYUXVetuWfSg7tPA2b2SkRp/gHj0uRC8bKT
JBVik3q0XuauA6nJOAgL8zwIk80BOrg1HgNoSD7p0dBbcGAX7KuEX52X2i9JDDRiNN5tju7+Iko6
7k4Wxd8nzGProrHscwjT9qUL2F+6kXjS6zC+FEP0YfA+3lmu09TFn7ac6dN6HKviPQ/1HmogXE4/
/xX7QfoV5iCsVaZ9JFY6bW1EAyhdnebWQox3RfK6wKVlY38m3qigq6NzyqqaOMAGjqZvdOGtDP1h
aytneC7z2oGaPg3vqU5FsytLuhm5lW9R6TVnzwNRMq8Dl/msdd6azpBvhq7/0opgXjUkbGaHK/ZZ
kjrUF730kaG9MV9QdFOJb2S5F3a5bzsgUXbe0QfzgjnKAunXepgkSuH5yeXlyHD8C4G2hPVOHf7n
/4VPL48qFDqe3wNXbBwt/0LSWWi1dpImEzY7ivmICYyay/ysK2N/N4n+PTPD5lraOsarkUnFbQmx
XE6XF8hJJO1XuE1zFY0TnCrim5ZX//knmaSZ247am4Ts+KgAoh61EpFoiQrqcXnOt8b+yte4B/VD
CIwOjiHVo3rv1VN/kbPYfnlUdN/p/nSETgQ0Cirf7y8ixx6oqRp5DiIRpFtoMiOa8W855POjiCnD
16P2RX8F9V5Se7ALsgitpxuftcAsLv8cMEG2SNq9r6XgGBX6DDCGqN7Is6os8yw911o7yu2zDzO2
+gfJsmHT+bC8l9HEqQTAqArNuz72x0EkYp1HXCTkM34thrlSpNYxyeCOg0gEkYr/db/MQ33vZBeZ
m+hs+yvWqHzrWn38Qo3sWAJnv7QzBCRW3YhjzJQIIhkVAkRC4qOLR/8wmKfOLsy1w6D+fdTsx2os
J97EB2PKKfJQ/yv2Ky9JwEAtFbX1Ue9/RpXTHbIqNI9ePxylY3rrlp3DSWRwKOOAFoWuunxtia79
7kc5lAzd3UzuTOnSpvrJ74HBzO4BHKP4qiSUbW9Mr9II2p9oX7gXGiO6psy9j47GZ55LKzxaxAFt
F/HLxO5nZbl0MP7WftnDb3uLPh/aLY/K0TihhiJnLg2wAfahhDEvQNzWlnwwFNL5wIM2usydSwHc
lD5uG6v6pQ1acK5d/9ynNNiooDpnusufuWgUHRPOagKBMIvYzYOR/AyTdnxUWRCsce2d9Lls2qqw
3mLyom3Y0xQwoAx+ahVvsZHVb6rbf3pYHW+MjemucTA6Uv7vr5q9baJylZio0e/JEZNLkRc1AKuf
eR5VXUw/OP5Vq4cxaI/ewn4XegUEECCjlcubnCsZC9xOIsjqLeF9j5yy3wy4Py6txubDUPa4JhX8
bRxlv783u/t8SM6VdeqL1n3vFNQKhDxEs7fmGQCGc0RRSg+c6tiZkY3qegGMWphw7Of/W1gxQauC
AnY2Q/WW51LnF/PkCJuiiG8CXcpaqgEGahXPzKJm2/Jrd1HqOK9ztfmI9AdSyXyaqDC7OilrPkvs
VIfoARdsjfB21i1S8bSfpQm7Zn7V9/LobAnWKPTejZcKEEvQBcm3AAPdMR1Rt9GCME8J5tmNA3cu
c73sLZCy2NtNUR9pTrpPJPlMqzLEhu5G9gFIlrHOB+lvk9YnAM7ywa8MmrOVvfWhzR7rYD4sjwbf
ShE9m9mFJt470o3pSXhu9tg4VoQtOoy+a2VcbsvcuYQUjq6lQZYuUSne9wDH8loSJXLuhiB500mC
wJZpnBaZw91zrXumOjCtWSzdUvU4xNoj3R7t3WzV97HIwreWFFtIzf3KdHHZBS43T16Xfzd6SYCb
8Z8F9VJz1Mpk3OOHeRO+mgN+hCaPpTs+gRfyWz1Z0e6VEAUjFhRz8295NLjNj96ncbWU6ybPiG6u
fh5J8VuIOHRWVukUTyuWBc6lzsYj3o5208+xXTGwh9gzyqfO0I1jN/eeqQ+D157Kt97F9YJM4Ids
iMNqQ2PaL1iN1OugrBoTBJiyxPw/6jgf7XQ0QCQl1Rwl89gb7cRNwHgZaU2FiDKamktS6me/CdFU
OlBbD20aMC7XbXYhuu5c1Z15cIciPAk24s0M41teK5AsXepG3OqwtXr2Q+HEiKCjkELUcvIFIQSd
38f7XEPJyMT56hshCP4FDpv41rT27r0yD2xG5RXRVvOHb2lsMCL6n5rKn/EaQTq3nCMRUThJBdEL
hRn9tsCG7JBHjCunVuqmNx1yhDSrU1S+kX20GiLBFCK/QSviU1ASUUsYhVq1mmEeMz3+uzv1/Enu
75fKPT6A5IWE2gLbHZWPYmdNVrQhrNxb2/SGaJOa3KE9jXP8KrtFBhhhX32ezyzyFB7v76unfvHk
RvqTGEkwcGI4zMs+iSL8uF/2tdKNCLcy9XgTz115i7reJbRab2ODZVqHIesTGvLJBdM3sLW5bxLW
r1qlyo8sEAKRQ1IwPdTWNp4i7Rj26WsuuawdIXdRZ1jnpanuR5RhIpgLx7rOXsu8/aFAID0YeUoJ
pNarR412IVtHIQ4YE4qzW7uI2lvrSSvN+JtwNbb27BamnKbi7CNYZFhhGyTruuswvcTNZ21SPrXZ
Cb7SP3rJjbg6Bqyp9lYRooqiOLpfeMV6ThzdAkHoDvXc0K8nUGH8HRucd/03mcjn+8sTvLFc87GB
1Z62ImRaHIGH3aP+Ok97R64f7mMEzzZUGFeY7hcGK5Q6xygI831jzJym2SYI6bwhpkhMW83rgnc5
kkpCqJbfmQjmDfFY6Rd7FvBY1TKQgra7U6KRJQT3/bgrnXjf8ElsJpy2mzTTo4NRZu95nGg3yj3O
WqumcKvZ6JHlQJtJpnP/ACn/YCLD8hE73ahjvOu5KB5rX3v0S6lOFHUQi8i6+W6CSF8th7jqve09
+wEjpqIsdhc9oMkiEoe1zyqe9aGqcYzjwuyXAR2ikN4k6TYh9YvWr4yrre2ZAaqbcM2jQwHwuICz
6P22TlTttbC3cZrpp6X74OhApGivZhE8gKWtMRTDiPXZV/sMYcY26Zpm02IGwf6BIshK4q2MQqJm
aKjfSzENEqJj3Hq3DvHPt9BTOVSfYXO/ieC+pakd4z+srY+4oiJba767gwOlXmDT7+12Io8mx0G0
tCJ0DAVJFQFskhQvtcL5kFqRfsU5SpSBODivpk+4MPhD5Ka7jmse1TfkXFzb4iyc2tlEDasIR7jd
ZTnEuv7DpCXCkhwTP4Nr1h0TC+ldEiLlruTVA9zEAFgQxrfIJ/XUVcYmbRn6CJReNzO2yFH1ju5b
zt1W2A9BoEMfat2n5dYKhc3MWMoHEW48B6qc14fzzmy+IH/7fSq/ohLmsGNoEhKcP2GjAHh1v8Yi
XUtXhYVFgNnTWvdzSSIyi/wgchTfDcP1qkOIfJ6s2jokLVAdOU6oetmTHR3dE09ajHplOTVqDHRL
9E8cxcaFeOWnEGL9SrTSfUcbcKQYTxW4UZuF0CDYh2w12oNP1K9MPNd8NnXLe8qKfs9HI9rgwTMK
muiLKjF3h+e+CYL/OOUL0O7gHVlUOUUi1royJ9SsGtz0PLXNn+UKrZBe0dWQlMbKlAyLNpIkkfiQ
JaqnpvXp6UurC4+p0rf5rNVZAAvUvPpDkTwzAZCPxzhMx9qi0Eeq+dE3yfoIxjh4hAL9i6LMXkbo
Wrwg9s5p3X+abgh9Y141yYj5K8+hM5OWV13SIY+eaa7utMb66hw8LKlt/Y9wLcvsS5/Q0Cxbk1Zz
DpiQvxq+ftJYeKnSBHrG/6PuvHpjR7Ys/VcK9c5qkkEyyEHfC0x6K6W8eSF0JB167/nr5yPzTNet
asxM9+MAhUQanSwpTUTsvdf6lpEkZAyWWrho2/gxT2nIEoll7nsrbTeJqzUvbZ+sGTlGj36Vxg+A
FUBfoX7wafNdpVNh1HjH6zcjmXTfTQd3QdjE4vjTTv3rgJrRbyhiRexFR4amNhHHSw20nJf3Ib36
+KFza/+H4k3671ZMpiW7PQTCxBg96s+y5HCWOg5pklL04Fg57v55McsZ5ptpZzwpU8Sd5hX4nifE
CzFa3mMD2HobFC07vtFYG19nm5UhCIKZpzDq2aKqSFqbwQpY0Jx1abNiENVEwFqc6jdDiam6Q4NY
02HYhU0WbFod8u60JDl+Yi7TIPTXPnFc+CDKHGQ8WAd0n3mxIqBtpDSYhsqsFcc8crNtBQXxLSoe
SzfLNiTXxwxbggdNZsq3AHFQUWkvtNRAWIHQil7+1KRSXBEqTCBDRAQGTgul9WxsqIJvzSRD8GG8
27nGtpHjz/cgz+5IqE23emwoT23r3IW1oaGdSDMKfN/BB1N5UG5lamwpI26JU0L23RrwTonSGdem
32Zbx/KNx8J9y6tW/Yb/+NXzpt8oSIc5uVbFMgX89TRfI462pJuB4Hpv6kW38KYRSmOxBpXGcBcn
Vvsga5YIM44ufFQVBJEMab3eei1zR9/NVCtfT+4QOQz7q46sQGXBN947Au4wIRDqw/sYITFVe4X8
pKKRN42VmnQBlzr8QPYDX91D2FBWURa++W1D1KlrF6+2LO2TxORUWgP+XIvEdHic6mZuOhlylLtO
BZdteXwhDdidGwTs+YXsEPTW1A0SN/3Sz7UYThkqLY+cI68N6/Ws2VIgEm7ma56Q8aZjeLr0ivG9
tZr+XNhxsHX9CKZC6DMSbcsHN0dvNlQgi+iGyAPpUPp2iAXY7ZRBBcBN7S5LQu0u0oGIsNgJt9a3
FSbXZcVusQ8cAmrnBSjo5UdTWpAcme/fJ45xlmP2qRKqdxsSGYTgN+LrkiL6jgzp7urGeKjHUDnG
fpvg8OYJ1djJXvFPfGYG426yIpZ+JP37AJvUlgH9UUdVuCNdp6DCCy56bLbEwcZfM5mytYwPkHLm
rqeMRQRIHqHCuRimSZR8Rq29w3cTvbpug+SmL7NDTuzvojJNj+kPjYHaHD8a1Q3Q3AHAi/oeYnPh
Gws9wqRzRe3YBPqkYXmBf3RujVZ/ipUoXFVCIX1b9AlBDYmx7AFNkC/Z5IzCEYCsRuGYO6sphwc6
0JuIVO6FDvbm1JlxfQlyjGUqESprlCniSQnIDk78V8w+pMl2+c1c27PAU0R1D0r63U1qokSbfjWZ
0KdtJC1loWzBKj54cRU9xrHKF3Oy0FyXPqvRn+aWeBGHpBm5KCrmljiJuUtc+1tNLZp9E9T2sxUN
axTiw7vlIbFE3KbslUZ8KjjcmACrxsXy7HKlkzt45BDlPxq8EAQ/XlRPj16SOHjOk7B/G+syhNIQ
jg+GHVfrdgg2btscZGsaQMnFu4kyhSZ07d+wYvo3javVFLBWtk3VDIYrZr4bBTjtox8hcABr89o3
iL5UNruV6ow37BP3RV/QSsDLfJd4NupgKdttI8zgIYYcQOVw1gkoWQ4OURdeqrzNsvprn2DIcxXL
YYs0uEmSjT30NzQUkw0KcLJrGxs7QVgR2zL2xbJ3anmxQBov4wF6TZFgskxQ/5+FUhp3cTl+ze9F
9h/3d4zqsMQFTAA8ApjntAr0iMcg7CD1ad1JWO6HUUNkjF1b3Kg6viJVw3+cmIgYU6ulw8enY8Wp
E10rCRwt7V30KoCbBbPCAI3ua0jU8jJMcEkBNXLXPYjhteHrL4qvMcIJSss/QdSw++HVJOqrbbNu
19Z1uM11nQgBdGc3DZ2gME9uij6o150Bx3iYNguR0CpFl02mS6Dr+77VP/wYtLhe8PVEGZi+QiMe
wcy/aGZtANwl5LQz6/TZc0YMvLSvcO6k2b2GfHkRxXp/aDNQZSJPq1PoJnehW5WXoSqKk2ySaqUg
xF0pRWyvI6c3D4LCe9kHLhRomufbUhpynTsV+gbLetEKuzzRLKlOvZ7HG6bz5BY737NzRUz2lQTI
2oKPj3vEuOpi8tuS8BevM1MMlyIUz2hg8zs1Js9M151PUxB76HroDuc+yJ9tkVZXNrmqnEYzpz/Z
i22sFRr9SBpGSguOELvyNMeIUapLL39xcDGGNLoq1RZPVK1QAm2Dag1ezzLJknE3t+S9ENFtCI/S
oxwIptNinJXGfnD7bmlnVr/JxpZldOpsEtHQLHU7w7UTxBfFl/4bQCKji4i+UapfV6J0rWqR9xwq
dXPr4wLEE9hQ/SF6I0h5odFAuguH+s2xp/aWg2TTc0P7dD2Vo3adQjpktggKQwCMMruNxRhj0/tZ
/FBxSnWEd5NPOe5kI+Snchw5qU43NfKbdiPT7ZXcgzkqUmitU0JD7+oIIgkRbrbQ/stH5vgMPxMj
+xbK/cBmv7z6ca5rkRGwzoXCVU9tnCSrHAz0o3CzRxkxakBa8i5tn0NdRJemKBBNtFH+ML80SODW
CPL2rJ3VXUtPjvSo+JnpnXgaxWTVbhs+cEow6WjqZstiheaZXJLHindnLRXL3hBSgL8X1P0pIIDd
cPz0MlsmKEncXTRiB45EgLY4TFsER6n5oNTmPq7a/pa8Q/PBsqRk/qwikq6AqtSYFy5ZaqCxoTus
Ms/fD0kwXDjWy1Xdmg5WpRrmDPvdVkqbSb+Fn7/smuHuOjpz8eWuvKzsz3VM8wvVQ7nl7GFtOHcP
69lkAS7m182mHpun8TIHvGkxyrlwZP7gT5kvoZdGk7Mcr1CCDgIPG30N8uZPtmUkcCixVXm5Rx3J
A8tk1vUibSqWdhBwGJ06vYitxCLAaHcMBYZ40qSvkOmKduBNN7ufVL3j73bJ8XR1iRonZgBWeRJO
vRG+C9s/m+0gvth0z+S+rAyZidPslXQLskjL0b4RJZ7DNB2AJsDcGyTDe2J07XtFpXzLTVbHxtsn
16raQ3lkC8vkf5gdjM4P71T8Nwjs1XadJgbCJ4ZPz9drIfKleXnX9DJa5F6GeDIurfuIA/+V2Tz/
HjExByt6XGMb8N4VWmcema2V+9orHrNMXXdoVQm5ssYVq13wlY8tLuOi7Q6SaG2ang4LRpu96tBb
10nNYHfuUnOCXF1fn8Y2CJGadh4t9JANsZsces3dlFpRPY8IQfd22Vccw019GXRA0UK9WFum536X
hX6fq/LRy4fi0XDiL2Kmog8sUV9dXwAl0Lo3xUoO7G7GSziQXsuokZl874dLX4YryAvxXSt8mtiD
g0mn7tVtmlkm9CcC6CZQqxv18W2LGhC3LXwKjT1rQ7bIz25KQ3b80tg5lQO7J0wuej8i5KfCvnbN
VC9t+LAHBtQKt33xqMaRR95fDa92c8mFHS98a4yfKad55dK0vG3AKe70cGKsgHNTOHg/FI5bHjzC
xRfFJOGb7/Pab5mRcVSZ8lktYmPDpO/Zw3KGI68QL45OgryqK+FJm8OyiihBBhrALgmQ7a3MaSgE
tXTYXdcWYq3D84zZt6m/t7j3j15m94tps/7suje38TjYDSPxA0sqlBH0QY72JdFbOrVapD/0ku59
FHeSTEGa8AGAMOjseAzUCXJPZYNwcXotQY3d2mhVjm1e+Ws16/T3NpSLpomzLdUwSvuJoC8t+DG9
K9qdmLcJ7GQi88T9kGTqUrhttPfKB3z04sn14BVFzKhXWJDktvRCqvpgiE6Gzd+qpbK5M8qOGZKR
n8c4VVZu3uFe0ux4OFyvugyL17TroJkCLyyD8gs1GviiIt3WwFbxnDOrndZMVR8abCM3ssnVm4JR
/rYjwON0fQE7iahfhggvM3TCV2eQWVSn0hLGOp8uZhx7B79GFTuHTsz+bwL8SFfT9VXnOPrDTaJE
yOYdWP9/zpJqJh6EgzHJmSxPSdOTLswhFbE/g7umuk9ESOWU280iJgnoeP3NQL8u3EmCNPtuKn8E
l+ur7cqem9exCrmH/L5d58dy4YHbPhlG7O0iZpnXa3MhhNul4kScV3e+7WtHncMl9G8wv/Pa5qRI
tHx/mNqW+WEOJnBV8FSeB0Ur1BLUFkVLK9eC1jX6rgeMekwWVEzmDxchn8Nu+tTm3Ss4PfjqqSfX
c5tvXndaV69WRS9/jCZWkdZszHuRxfHSjjL2OkPcBKGqLlWLCVImMC1oyIQqXBggXsf8XiQCMJ42
oSncQfGWqSO+VNhih8SL6lWYVME2FmVF/zCqTjEhwdTZwFADXXOXPLlyU2EN5mxNlU9z4ahkVvI9
XUnJpvgeovrInpTO9/z1IQVC3fwz8w/T/mLsS+55plm8IGNqXTw/pqPJVHyNjLNiecDyLjKlP+Ft
QZpFE+qNjxS2XyBst44dylt6YjkzDam8kY7HYexPA/x8TU6m+FCu7ezWVkh2C2kz3poTrBalfnUS
UHOfUAP6xIe2/hmvlHus0+zdpV4+zhdhoBMZhh6I+FNj3/o55q3CNfY4YehF1pzcSyQLT5EEIVVb
rPUKKWPn+SbIo1e3h6e5Li2Ob4Tspm9G6KLPQj45qIq7jyfZCA7NZjGEgN2MrhOnXEfsEZZGt40b
UDjOpPivkvY5bhLnvuyCcpWolb2TbfMSjnl/iDQ7pF2iqveQ+sibo2mu92urJMWVDmx84AMZwWwr
SSww0V/QqF03NTkLczdZyhDsBJ5xPo9AEaFiC9LABB/gfEnoF8N4vTUS+tHu+yBaEvTQLItlQXNj
25b5TweH3PugdFi2SSa+2kwbS/MY9tJQQ60mV8Cbijd0Vz/dmN+li7t7tYTB7HeYPLBhwmjHPlYE
yVM/3VBa7p5/wOvM8Hrtzx9V86a/FVXar7BbFS+YiVcz5tupdWsdl30MMyguad91K0+jj4tToIPA
Qk4mWQf0wC24H0naskL/p9uNka8fqkTXn5roVmmcZiVFLS6lHGAW+ONnNqisF7miXmSUVQcFItMG
uBNEPwbDu17t4kVTTRGOZUNElUZbusnPseqPU56ut84aDrnASMMXtZDFguCh4RwUSfjiB2QnC0ZB
tl4XaGOzQ+F40UtOeCXAMwAy80+5Rfqjce10m3eQmgyHSFBt2kDmi9r1HnM+OUcvan/dlYv6nrA8
9xg7I1Wmb3h3ODGi0/zzkcT1cPWG1T4fR/IAmweygIHQ1OSP6CPi/qi7sSyzRagDTz6xmUpy7olW
xnQfB8L3roxBmZQ9wEGsvczHadtFNH0YcaI77IqyW7YWriNISO1DVqHh0c2Kr0pfbmbpx3xRh3Zy
sQWOwTCJhk3afFwnjp3f+oshr+0vSFQGneTvIkTnxUvVPRZocBedqgc7pUdf4kwXSifIezU92jE4
p6KUI0M+aLdBIuRepydJDCBajq5p5Xs0kpwGGuW51Puehm6rrRPc2Ae1gPuPdG3SyMlQovuzrCPB
0nSN6s5Zzjex7hHBkQw6GCWn3GRhPB77mKYg6uOMIYZVvSl5M/I2hCvOwHeZHXYXJ0yZcgd0YkBQ
kSTOSlTqKaZMErbm42Vl6P469InLMWq9O83X/Pmmxdagt8kd3XPzXiNHxPDibe3cV4UqKGK4aEU+
Hq3iYDPsWRYio7YRU3orjum7CL/rtvS9DulXpr0N7UUfLfs9NEcmL9ZdDdDoLJnuY6DB+LPoysjf
zHcqfulvBwVRb5QXpKAjOi/KcFyoTpxudBH3i66uskNiDFiSY4dq3zgHeaut0O8z1THEBBaanGJd
z6ioWuiIwN4ixZa7jMz7ZZBbEXlFjTGuW6z8hcGSWSeJhWmtVzZ+WYhD5brD2dJL3IKhGJ+hi33o
hqJ8VwbvkaTxCzn9U6cLOmQp1mIc9y9OBnCiS5zbvrF6vJvTMNtzYH/0cl9j111oE7O8l9qwzycU
QlibTFuZpAxlTrXMmP9GISmIHi98fl2Suyq6sDoMEsgmraJhabV1fAgqCVm9i9cRjYoHYVTp1svB
hVOt/dCCCD9CQ4OtTgZxGHOjulw7Q7luLdpxBBUBSQf7G6Fs9XSTAExnJeNMbGuPdHZdb4sj7mZe
PdCyOyyk6g5AqbqpMs1fxQG9atcy0gso1gDuDTQnI2rLjyA192aH369hgrXN0jzdDp3X79FmWRd1
qIJlq1nFVwiWsUxRljmxc4L9BNewD7I93j17q6aDedTq+8kg/1EOqrsa0QwcexUx1aCP+0oizVIj
xnNkwQVNjtlC9vWD7nm3IhX9G7vUUNromqeiGWFhecBLiJfe9pzbQuj84dO1WhqfSQu+frROkxHw
GS790W98+w7Qg/lEi8rLcCzhJCvpybn6Mu6IskybNt14mhWcI00f9jpcDnikw7DVmjZbzKNo9FHi
1CGkuYLpCY3adL2X3fbk9QT+/RwGzJyM07fbrhQzKDAdtN7jfKEimMV5+TDfkDjh8PBoxsYrpuli
Aj9OZq228SJ9WBizoZnWNyMFVKTrf3Xb6tRrDUU10SHizSoD8VLmWrZTmGuzE3NT0IRfRqajHsPC
PcH6lyhrkc6yN8IGKvaeMtCWMX7MmzL8X/VUqEO6GJShuQoMm3ayFGJXXliTJ3a2wg5D4R5TlgB1
iv4A6/ocFY5x27djsWtlHa8VT7rLeXqvRNI8yhBFyvyS6RYJJ0blrxyjJ1th9CaXenEqh9s5Lhkn
jzhnfXGcb1EYAWidcUzXc60UpUGYHP9qIGscQ1+UbWbjutUiyiW07y1R9Pd5KulP2tFYwXwBtRWj
ZC6MbZM2dGOnXTnGVmjFyUMJuawaVeIewTBv3MS5aQbDOQ1tGO4G2672qaYUq0JvGVXTRSqK3Htp
LUKEAgNMIZmE9j0RvOvZ8RQIb9O0dX6u4uCijL3chYoKqsqt6pUxY5t8zWITsLKf15swXqaBO5EQ
aebcAHpE3toIZJl+Y26vR5pMax/mRjecRHtJKEp7bXQTPMwfMgZ02enqdKJMbpgEbYGa3+X4ZKiL
+SNpExIlm55CFF4nBSoY/dvpqk3/9+ROF0zW7a2Iq+fWcZlcyBDnsGN4UNaK/K3SOurONLqt9Ypa
Iy69I202/FhiVFbQGZaxTexgP5UZSUxIWjYkgm4SPW0b2vJtaYbFbqiVZlvJDBJulF6C2kgXuRyM
HcahJ8ueBtNK7ZNhAFtXQ4hcYkZLA8azQxPnxkLUECVQB0wT6mZ0V5CM8pKpV1LZL1cx2BD48dov
emvhdd5+ngFoNapCnFsIiLQx09apEiMn7IzzVAIomZp/BrZy71m1+6G5zxQyZ2Q94Zep1x/4g8On
WAbelsFSsLpuac4IRLytOGZVFKqffKkuPi7NZ573UI9dtmwLWT7FQwenQS2tbwPHpMRPNzLfXKXs
hXi46qE8zhcttPnrNeIcH2gxjtuMOsE828CoT05m0jh3gik1ZXKA5F373PAB2c3lrhnlxibywbvy
svzEc6BdjKwJ8X7Z8jhY4iXUPfNk6CAHjFEv0Bt1v4D7BCcQmckR9PqyoHKgna9lzu18gdDH3WIW
7BZJ7/66b35gkDGmWYQZy8bv3ll50K/LIj1Gae/dzMVuJlGwaiYm2y5YzbOjXo/MuyDGcDyJw4u4
e658zUBH7dBWdCxxnK+pjfk4wGEp16RX2McoC+QSX632osf+dw1C8pvqdYmjZJWaY497EWtSaKJo
RLnfAXSdrM5uYEbL+f8pGpCRVQwGiP/7umkZn6RpINEWQC2+tnaagWQSP07es8kVSy2AvSat9GOR
9LAt/ATQyJgc8RcRLTxfZSVj8qUe4NmKcwsrhl5MdZrlYYWdDtRFRr8mrRUQpowsEIr+MDFzJeau
ql/3lDIGTLgOqvN0Uen+scLLf2TA6BOvVNfpBhsQ/cFGKLxTMYnNWB6HRG46oJI30m/qAxxq+upF
ezNMd/kTwNxj1VzVoyBysQQkopSnImiHUzVdtE08XZjVoiCpa92bQ8lux4AhNcwPQ1OyRaay23oB
/EaVuJxjVo1sOgpfqjmTO1AR/FLWXfTEaI+M4Jj1Tg2dIGrcpVqizYpoZzzAzFkE0yqCIcw7IZP4
8Agq2cy3/rxf0XoyDzS5QKKDGy63p3JrEIB088hG78vQQaFv/tkT/x3lpfxsueKH3IOj3GQrSyAd
Xmo9Se4V6d3NwqDSbStihDnJoE1IiC8pX1WkR7SNP3tAJUubLvmNmo5Abfi2i9bI9AUSv3zdOx4y
nOldq8PBWRBBQqhhlpi3UKYZmk4jUR2V5LJqybqfqXlKGJkM0ZbgfUnDSTsqyoIkPV+KAcWG9pKh
EVrkVo7JF/8XnPECALSGvMBrKDiskW5Mwbzu2DmUgY6WrvpEZGets6v7UGOwyed/T9t2Ak5rjP/p
jz5lDmudG+SozBoWPIgvyk0q2zNjBPe5p/YlHtPtkewHm1kjbg/lvRfTZJkFhlaX7lOw8bnTv8Jg
dFeQab88WykO0QTcAbpOS29IgVfZ5BI6mpKcLUU55QwoHgrpfxSaZl9vaSqCDBtrOk0yHoz8oD8j
7Xqeb80XLRI5cyRRd74lEw1gcAoE2wzgasVxf5f3xU+N1nUYEnBBG4SUMBqNKjj7tJXO2VcQhBWc
+N85Dy/zKR4iUTouiJVBjqBoi8JFi74kpZ3E1JS+pRG5DH4JyDC0kQxfaTYbHdqZPm45lcV8rk3j
WMi3TmCGWYUTN782O4u+5MRfC5k/sGAx2UtSFF2qeTeOtro3DOcFa2mMPY4UAI6e3bm2k1d06/YB
/1WyEcxbF33feltryoq3i6S8jHVfXppW/X8l3cn/hDY0bN0BRCENQyX/8O+BVkGv6TQy+LDoxUBK
lZ/vKzhl5xLd5iWWT8E0UxmZAhz1Nl6GafQawB0/2oNtndPEFYtEc3bdFLAyL/o5uO8dZj1BRCf3
NUoMpr68yVyy1D2Tjul8LTN65ivoYK+OrJ6YyKtDCxHRCKoPeW/TywQTFQZFo1PCra60l2sfPXa7
VW4YC1Td+Y82S5hMDz3z3jRr6OEjRAqni2EK5pN2JA8Asv5FT+xadHHMkIBdLDmMsuwwZO9G/tTA
fKBdm3NCnHxptccYi66buCQ14KpKousPjQvM7mhNIWFc8UVR71oLePHpOkcDVkGPeNOtIoc97A6P
qCNWdZeIdeXn6raGFDNH/v3bZ/8/vO8MkvfgZWn1z3/n9meWDyXTzPpvN//5mCX89+/Tv/mPn/nr
v/jnOfgssyr7Wf9ff2r7nd18JN/V33/oL8/M//3Xb7f6qD/+cmONeLoe7nAeD/ffVRPX82/B3zH9
5H/1wd++52d5HPLvf/z+mTVQIXk23Lfp778e2n/943eTT/C//evT/3ps+v3/8fuS5yg/4t/+588y
+PxIf7v/RjcXB59/f4bvj6r+x++6/AM0pGlw3nOYOEpB3Fv3PT2iGX8YqActpESEMammDZQVb3zt
85D2hwqggOOobgGXlKr8/bcqQ3jE8/2h66aFw4qkLgl73xG//+/f9C9v6J9v8G9pk1wyJFrVP34n
kfwv+Eqpk4YkdGyFDuBR0+aZefxfWJp2rYb9CLMnw05J7YsdpU3RAMlIWwpUMuM6yUvaOeR9NSDd
6gywW1UXY5Zj9GxLsG2EKtt7dLvgrM2KI86+5miDNFuYYQQwRbQJmVpeNNz3QisRgQ566m1KHUPH
F7Pd2PkR9M4I1T6Dh3gwgs5U1k0Zq3I/lL6F7FEknXfjJ0o93NaJ5QMfcusIHrKMWgCffVn9VGsF
xa1mZHujr8dkZZuhHWwcs2iDn/RJlf4cYVfOv9ggXXdr5WVuX4jIDZmq96mVVA82DCXG1arwQsjT
/HkbVnrPgWVB//ImbKqCihsSWjDpgOJG+ciNEcwQkznZrVtqwi6E+UWE7VKrbLdZqcy5MaJGZtAS
Pte67QNVhgjvySTRI3sZILQQFyLCA/8c00QLMX8rZSqZEirsy3R5ZP6p1cQDf2VJ6auHyK/NGLOr
BGq9TgBzePei0Gp/r41aRrkoQjPYKKXfV3Q6GGrfM5ykX0XRZBA0q9u2fNLytq3Oieqm6mWMoCx+
j2GpBa8DgTfRFgc69ZNVKISd6V3BIRuX7Djeqo2Nfn4QSgtnygnCinVY6P5N4ovKeWRj7LJ1RXiE
s4JIoJCPxtwS64FQEIdYvCzdcmzqhtGWKEXIb1vm4j0qHVBwfcUsbYn/E9UrOW1ucHbT0G32eEXg
jC4UA0wNcXxG2p4RD6nkO7tcru3K64ejRigR4W22FsIyofHBOTXD0bjqIXGYp8QoJxikEdr+pikd
2e75OsUhL3uREMdce519XyDVf+y1LkLMrdD5WTrBIPRDmmoA18H7UvZ1sejRn3QjWG8fT3iH3qvx
LOojUN7HBBoVKgatoo2vtsjK8TWa+WNg02o6GiADzlaAfmvpDVVPzDIYAzRmsq4/1dQnH8OuzIxR
WhbARLIt1USnjdpe0gWjz7KoVFH0Rzkqk/6364hGsJk/E4JdRkStDKHou82IcdviBFG4n2ZFzbZo
DOEmyE60Dj9XQ4TvkDAwBbGegLYolSr+0Vpx8Gpbo/Apr4HikItad94hcspX8mha5xRFNb+b2qfK
e+dGxdnTR/dHiFtMm3CmBKPlDPKUWqxEBcg0oYOnbhvVrpRlXSleupZD79750nKqi4ke9CsAaEdu
pdul5AGBdEeOZFAEhpFRfHexar83JJyRge1nqly3svLlyiwyiR6G2SNzmLAXgpAUiSkXNboW1PTG
6z5EBGUq3mcbNJLzayFXmcIZ6KvJi9xe1wWaSaRhWLhaxO9ZBIVBSZpbOugogL3a7/V1IdOYN0/y
wI7llwyKkslduEn4cMdrx+pxeJIaUr3ZqEnkMrewCNMgh6XFKWUR0f7kdc2IwNEGL45OsiJoYV9Y
tlnuS3NA+KrmTkx/S46JsqjJ76vJQqjQ3JZahJDeFl7qbt2eKKBHReljdUNLm/F3mOrCvw1Yb9F5
JV3ZnpNQUGe7cMjRueq50a06C1vVwqPwKo5lFgE/GH2wEniLMdAv9MBmKVJJ9dQ2UZOq9SLyUmiY
eUau0KaL3Jb0mw7Zxovr83qzZsSh3E/qUWWVEuXWbJsoSkl0NXJ1wN8VwMXoTOmaO9fPwxjBRx7e
Q8cosws21ro/+0R0Bt6iiwZK0gY2h2NzzIr88slLhY0gmG1HXDr8SsSEj47TntjkoVBBUuvdy4hR
Uexi5hruqtPKHLJAUUnJ6Cvu2eyyIVwqBIYizdEywzhYlovNgXNR1cgtkTGSESltseAU8mWqdpYn
ciIjaaPrm1bR4rPSqE7H5BlixTYtC2n9qHkDbPAgymDe2tpYlYeCdEHjLgHhG/0YkJHVX1XCB62+
SYgNbIgfRksEs4jl0B3vS4lR99nS9KTS8YOp2qMBQXfnpBPR3/bzwH1ntMC0yJJuXR9rHVMeTr4e
8LFSmCMEASRw6hcdXrNC/xh0wy3SlmI8ENka5RCTKs9/sjAvAlCjsyZhGVWFoWw4NPbj1GxPwre2
AMqCvKTrFEwLIZ7DkfXdx1iA2AHPWqfADQNl63808IX1Q+b3Vr9IaQNaZ9MdopL5WpwoKx+E2k8s
yYPPJMMT2Tbxxk6+pBZZARs37btmpTQB6ATdqYGDdMVgwF8HGGfs+gzR+SNFrBSnrK21cJdz1Ix3
ID4HbWPUBEWv6cfa9psSmuCm0XETUiPKIQRYkxlISHlX61vd6Rq+Tb3Xv5luTqCMLEoE/Yx3exac
OorHGDIADOtNHaFdR3yneBmSmx7kjUVnJTsCs1KIIhorLf3wtI6Z0s7POpVIKOC4eFr0mpV4mau5
IKsl0Yx45bdTTqFdYkZckEefBAslMbyzFckAe7VnpOQ89ip6JmZofsPcogw5tNsqghI/RocIicLy
gm3DPvdV+aXXM5LSfWWtDWFfLeuisX7SKXRvHTWMiBLyA+XRGSy/2GR20scbrBi6ewwTMUTHHlhP
s2kaz7yTVUQuibT52h1yuustMyybYJ5WJ+qZ6TEfDiR7LW2RG8fJOL30JgSqdztToXkmOIIAxY+E
mTHjKFDw/yBDZAKBtFDmYedx7HcYhfVRcgulmEidQLP6+IswMuDd5ERBndRT6gmQyzJM7gwnUqaB
XONKQjVCeqE3qowD6HmwoKMWZSuBgRx0Rno7PnnI+ZNeN3G6j0ksRcirDUX4ltVq8lC1QP8PhZ4G
AwL1dPyJBSwI+BJR8/xIPbev93BdB0aDdkFZbrK/E+XWGUaC6t+A4/iuuihlAF0YxMk80ujuijf+
rsLa2Uo1dutC4a86KkqW1acI0QKeDOIU8yheAEMZtWEraDuQ29crfZ8/jRYcIfLdIr+FZe3X3aIc
SlM968jGxp2ZIgJatNjJQddaA6EVgHoICuNzGMpg8slrtLv/++XVf612us2/04e6/P6uzx/5/wcF
lG5R5fyfK6j3IPnx8aP7/teKaf4n15JJiD9UyxbUKgKLhK2rRBJcSybd/EMX0lAd09EsCSePQu1X
yURu+R+WStanoxuOTvCaBNT/q2ZSdJ1Sy6C7Q5nFw6r+3yqa9KkenJYwquW5PKSOgwuoOpqkq6vq
ZOn+tWii3WYPTkv7jOhJVG1EmfRhWCxSXbW1akUolW9f8P7X9drDHln/L/bOa0ly5NqyXwQa4IBD
vCKA0KkiZeULLCsFtNb4+rvQHNrtSnKqjDavYyTbaGR3ISD9+Dl7r/1Wji0ysBJOQ430U4lVHlEH
mRqACDtfKIz1sr1jLemYXJrwEnYzSOJ6p6aGZtECgqWsfsE9aKstNj9gxQJmWu/nqpk1MPRtcN1W
BnfvUHWKvB0SEuvepUNngGTGjpJVaRSEJ3DTGNJNjaghNjsozn3SewyYNxR98bEKh6zGZpgvJKwF
c0MjNAQSCJCLLDRvUYIFYj19JbJ5IDvQq4nq8WAmPbW/qIqa0Qflj7lXB8Auu9hOtJUWl4K5QwpI
5CnRY+hlWcjoZiF7qZuDEimRfHEYXOSAw6cC/fg89Ag1WC4pcvMFjSx2d/rDAIZFjICki4i1TJci
2+RNt4oJNf1IsdFxF5zcDanagAVox34gT6RWBUL5OrSrDweEwQX1NOQKqAmCEJa6FIgnVXWcIPrR
ktmJdEZTHQ5oV0/KMNc5hfTSFtVdbqZqcKrqboiZ7DpyRHo4VMMhsROprgTcSXgdddNAjG+t8iPa
mlCrhbw8Nrm1LYRK92bqleoWt5zAcY3e2Yza3qudGrFD1Rhd8LNPSnzSIzjkyqhOpJAybDH0rjdW
S0caEImbWVHDAJI9hi/p/coHyd2qgNgGYp78VrIewVKz4umHwgY4pbZAIIW1u8bPUYuoBEcSIuD/
yQ13inu1RvzHWgHzLtkaBnzl06QbykSqCHVxtTE7vTZhK9QcnIUcaMqOhMFYUMSQ1OUPjdkC3ogQ
KW2oquxqZwNSqPZADWl1sRDq1VlZE11fcx0twMjWbZHRgwI6YvBQCabRtVapKlFHKVTNCp5dTGl7
KlRBSAXE0bHbLeyyMwWfKh2Fp5zOcvlimor6MWmhjqd1ihsFBB1GGRIVVXg/gulUord7o176nkqc
vaKHJ3AVEs191db3S7wgwGXuMYwPgxECjgdD2tfbvDdrjGBBWm6cKFWSU2EYXb417XRsX4ZKtz5y
lfQzHsRxGBrE1TgyyD9BncRxsQ4yqh3i6ZgkktdYVAvdY7rRTn3sII+OkEJ0Q7Z4kQzQFF7LJrt/
xgTNAicrZah+6MbohFj1OeuTdEbVvB1Smnrki7Gcix/o9Rv750qi+zLaEnX6lELTx6IBdOYw9+QK
vCTGHKVH9Dqz5SeFQ8gBbQytq10zJeMb3Bvwmgv1+IKWnEZ+e1nSUqvO8zLnzW4KuqbeY+BSOqRu
kvd1U4kw5sJPbF12xVR0Mzk9elvj6O4057YiiyL28cGF5Q5SVNh8hESYC5AjkCd02EwyfKGG6t46
Yw3aVMrOflxindw6x4jzcR80wQWRBul8lq1LzDMjIiGToTT1VZOG0HVatZKV41Zs4xa6+nkzDkxw
6lSebQorh8ZqUIR3uOUItUDryVjaTcqkhwTBCGv0VGuJsXjGY4SoKjYGb5qBw5ADVa/jy9Xy1vWH
trI6Z2/GXRR8RdAXq7uRoUGyKfLJqiHtVg1JZRM462KXFbQ6vKHR1/hlA62pa+dF3P3/QoBW7bpU
mvQ0/+91gP/ev32Uzd/LgPUf+GcVoFjyH9q6mFtC6qxzLO3/KgMwdf/DFhJVucb2zFaN9f/6V+v0
H4YU1A2OiaCcbuuaZ/SvMkD+Q9X4p/iTbIdZBKOI/6Z3+q0I0GyLHQ5/sVgpTENdq5S/d06Hsgmo
dVtgh/Sdzvo8JttKzZfdiFXmnw/IL334v7dpxbeQIY4FUUaXKq1iE/Oh/Jbfxch7LCNYMZ4o6x6/
ciePIkup0pOSJHY0JktkVq4zosvR6OT1pvVVTfaPcs0UTszxwcmyk0qLhgzFEVFqhBNKcZL5SNjt
axyn73CLiBvO42ljjQ09HFtvvQiFK59XAUVGydVPto395W93+/90o/9+WnSx/15GrWelqaZpw7xy
NM0x1F+vYByAykXDannjqMo9nJLJV2upMFzTaGWRZ9N9ytaO/pBo9W/3zWbKJxGcS3KtDGZPvx6V
GIdaWt0Kqey0dLswK92MjS78sjRt//cnqIlfz1BawjDWotOw2B8Y+IZ+Pdac1Wo0YfkkuIKd9xCL
3lfSedm3Q26eZ7qfXghJFiT0ujCwh95CraqOY+lEbyKJmU/9/vd8u+C0uHRTMzl5KmT937O8RkGE
1yQUFkfd0g4YjwZPlWb9o44x1/Z4N24mKoDtf3VQR5qWyWOrCVsXhq3p6zX624SBKfOSsPxZRBqN
5ufSaN25NErs7OSyMYRMbHQM2R/v8vdL/8/DmqrFs2Xzgfh+m61uHm18HsKPzGLcGkPb+mio7VPU
CoLXZzowiRy+hkTVaGtJKg+C1Xatk04bobbMCP/ri2AJc30aNIY2/PvbRYjiPNVW4TbTGFz7WQX+
vrU/AE+OB/IXdrRqvN8f8dfBDvOcddqkMixif0J+2/cj4pEfRmCBmpcy6L+1UDtsl76NvdBxDsbQ
KD/ZYQw/e9pcQHAX9en3R//2kv3z6CTGGarJGw46/tfzzSx9ynSUyB6lEluYqh7HA2t+QKB8YU/R
H87123O9Hs3WeLgsizN1WBV+PZqqgRsFwG55TVAvN2hu9XOOthYrqwuRIf8p+JT94an+T88XEEmb
V9yUbAK/D84ITi4ltbbl0QeMPw05a8ccq/lR6Y3hHfkgeDsHJ0Y/DnSFR9jCMFioxoeqecB3Zl79
/nprxn+44r/8nm+vWRYvZbpopuq17PsgOSNHTdqNruBkBOMQlYXjNi0tIl3cgzo+9vTeRnLYRuem
QlI0P2EIxWtf4TaCB701iwjqSAmwWUF6C7WHrZNf4GQbeXvgjfpWu3wxY3fj6m3K7vuucyNt8DLt
zVD3baBtyPfxW43Y7gBZGciUunCuSsJ2Yv2hUCO0JMFmGFFvYulB0Invm0QoI6lRZ2jHuMkOKFyw
+7YXkxDimt+GKu2E9xpCMwmj6kScdDQ/pVXwpscgRIqMfWwjFNS40Y1eLh/TBAuuVUXnJkYnuSZM
pMrFTv2AxnYRzm6SIc3if/Ci6AtFuzuTOp2A9gDSesOLtUMaf9Ty8qB2KLNrDYngXQLcowAyCD7d
X/DNTEO+jS11S/CB30XPPdtcqT301byh6kYOQsTDwNAG/ImEadAurRfU5Q3PL25jgItZ7sW0vKtS
XDA33yB8Pw8q6esT+/A0S04lagjRkG7L8+zWi+UXJcnH6245Lcl8sHbxQrIpfZBVh7JpwuZp1LVb
Mwhew+a9mB718BOBEF2u8I4wvRvZqc8KfwMn9oNwn5Qwh9ynBfmj17VtBoKlhSLgsfxe/vBkfk9I
/OvtXOfY6Hz5F6XZr2+nERXlGCukwbR1iYvG2RdR/jEjUFv6wvRkRaM2VD4SoZ7Qe7pkj5DFABQa
kEMwF34mXkMDFHdMiHENTnUgYowbMA7kpIWnoIy28fDQ9c+lHmxHHv+VtNOFSHa698Q5maTkjj1Q
ctVD1hVM5zT0mZVsK8vym/pkG1cmFi5zeG1wnuhqfVJWCiHZa3qc+mbhjdVTMCGxD70QQdQARZKO
wxYmyFYdra9kOopFPIYhvZ/YNk744cudNaeVr9r55zxq7zRdWOPs/mGQ0TvZVkhwofOXP+gdH2iD
u42ZeE1RQGmk6rH7mxTfg1YZ52bMtnO/kvidEvdRc8U8iowwoLJLCc4n6pHDliTVLccsBZLE82a3
I4K5FMFbYn5QVRPvV3XbaXzupwAz8URed1TsC3h75kSUfGSjxowDZKvirlazT8Wp9lOi7H5/8/W/
xD1/a5WtNx+BA1U31CKw5t9vfoKAE9kYgJkQX6Kb1/THYg0vgVmNFK3FVaekh7hT6aMru0CvXkAB
v4+BdQ+j5rFJC8WPSNcqIau7pRxda6QwrKrgTuQdz0CtMkTV+bop5k4rjIcILxVzxczv2/xu4V7A
rKIZMmDAzcRFkCDSkrmiLurFIQGOCzjXD1VoMszjA9ehYQO/3XhLm3rzhHrZ1DaN020SRrW5DZwT
BJBQNpZRw8E8RjrhyFJFz5Xdw1u/JPWnbt2AtUQatq/4HhasrGmG12mrB8eEhprs7hbz2UBZ0WGT
j2fzpczJcQ9hvernwG54iuM9/farTlOuckcikIeqmPLik2xQYK9yZAxt33ILEAUKo0XLbD1QFx5v
3q1ZdB7auWMoJPQdaZLmsGzUiYzADhWt3l3HTssDOF4Jo9uRpEfcV/xMm+YFOcY+gBBeQvlf8gi0
andh7nOYV/dEFATv/EH8dm28oydzoV81bSMlRTnoaD/HToKxjc585+4dhsmuahgXG5A6OI7RA32x
bAo5BhtCru+VOX0yl5OS7DsmDJt1IBB1ymsqP7TxEOXPjqm4iMbPqMQ9DNddz5zf5nw66er1yiPE
OieavQk8UKb1K3XUdnECf5bzUQRYX4NDOT0Z0Y3kWuqPdtFdF/CkvDGuNAT/T4JWlvKU5PJ6FJav
ByZmsAUBSM+8XZ+6l6VoN9iHXEmWDvHIjMgXeZEWooxMQngcdpOR7DXe+zZo93HOAjd5ubkzyUUM
jf6pqR9CQz/PSAvnKHuIg5bVx+/kzeIoaFzlBtzHobUlZjdzP0FBHMAcBdlbioo3Zqi8BBQOd1Fz
tVhfInsI1vapEe3MMecDae5Nu/NCsPEhbFjCSw9GbFyPcf1SIASvK8U1zWsqvMRdEvpiS/iFXNHv
yGyFXCz7yUPx4hpZtgchBvYPIbvt7KMFAp8CBojeS0aWXhOEh7LJNnGrYHp4ZjuzC9qPJH/hmrk1
ZkRNey1quRVEkItKXGRd3PWzdpVNphdVzlbm3Ge7p8h+IE9nO4knBapkWc+bHjhR6FyI5vGmkFST
DLuGJn2itm/bukWwGZwlRAN6a0CpiN6O0kMkzVu4ii5N58HR3d7CVP+xGiZSJKjjKoJ13M4UntZD
VRBE+/YR3Us5brKs/SyXH3nWb/rwoZmvWr41UlD76IM70DwbpUR/O3kQBAFbb5eCMhFfXGD0u4rA
NdsM7x2JLxgUHC4/fG/2Ru8pAay3nJ5olJkbY7Uu43efpo9FS5+xR+wh1vLxQI6Rp9c6OBn05v4a
iT5MuEKbZl+p4SVQUXMuae6DLsKebkka6ePRDPIXRc7XQd7w3VB8NM6uPQMGmCXcA4VduJH5usZo
SxHVp4ECx0hGbtJQ+iOdP6zXMQ5JeysMAHCR+Vksw3niOiQziId2L7voKPXqMdFUjwAejI4WD67p
R0SF8kJ+ZnVwMKdwl7UOb/QIVq+t5OtYJSRmmMq54N4mGvCNvttMVn8fAHiHQD09YE3YTg0NfcN6
GpALa6woNiLzFsS4V4zwuVKzQV1ZO3/aUf+HMtex2VDQB9F1kODfOiF9V09jmtF16ZJhuAnFLPY6
bg8cUUy/1XqpdwMUQ3gPGr7F0pb70Nbx0MoORXvoaILudmzepBngUDrsxub3691fu8rvyx2qPfCC
TKAk06hfa52JnkNswRjwHJrMJ/I8jS3vz+KLELmIXQTFMbHyaaOXnX7phcAJtejwlrrhM4rUBlot
0dCWhE4VgsDiFQ/JalhEv1utXyCekn7ETtstf9g9/Ie9ovO/vxqQ7K+/GtcKQ/uI/VOAS+LYDbJZ
NcHd/DaArGbBjY3kkGRRC2aTFCn2cE2s/GHD+O8/ASGGzuiOGkEY7Bx//QlRbYcAHWzTQ3ZR3bSp
0fkRQE6Pobx6tDSSu7Raz14U5uw7EVfV8fc37tcGG0QETRNAZtZ2nqGvY8dfD+9kKBjNCRQMCfaL
h8uGpBYjKU8kcc+uon2pYRJsNMWu9//1cQ1bt02NCHEIFdq35yVXAoNwZcXEiSjs69qWA5gBCiUI
GHwkWts4VkuEDQdryMv/05G/90ew0hpK2bN/XWa7PJgCkYrGjBwoj1PvzI7OGYXoGL3rVpw+/+HQ
69X837fkr6sthWUbQqAKBy29vuR/awkRMYVwx05Vf0VRpWaM6+8BG4yrhN02s8yjFMG+6JiolPMN
sdeoW0EZ5g44qp/AdF0A7zdTTVwudbeGwiM20yvdCjyIin4XaLDyyl3QXOt9sU2LYxCROZsfl5WM
3oY+eyEUL+bZrqatSW0ET/q5HYytE4MmlsrJgdykIB4Yp48Et7FCTy4W104+HxyAiaruXM8rcY51
G8XeWWtHnxSGE9Bu9FvNNtK/ZBRvgs45dRguxt7YRFIj+OYjKeuDqJHx6GlMAcbUyd42sdyliXFW
67PZZG6GhjZtSAyIrVeTgCm11p5j4RwlzHkEPJuut+5/fyf+6oz85k58b87pPT3JOcT9HtR6S6SM
oU/72ZnFUbXU+sPUQ0YukzJ4suFT2kJ69uldpY+//xW/ftP/ehyYptNC4ZsumM5/a44R9GYWiUJH
NsUwtGHD0JC6KQRdOpzqvz/UfzhhfZU50xE0aKOjE/j10UMwNOoIYywU/m1zmxRFxl7PkJ3Y1INo
kv1YgHtzcv2LJkc7HQmTtsTGMTNgbb//JetC9cuVNwRiBB1vPwJPS1sl3n9/B8qMZwOSAhtWplhX
EMC6p5a0VHewyxwqUVb84Uvzlyjh2wGFRuvxL/GCxX/99YDZkouAAg76qDkKP+uq1OUnpsAm6+Cz
TRoroihXUxLqErEjzg69okoImOHLNi9f1M43w6vGqtf0guUipEYFBIJD7+s/XRg+t/92bXQVnQd2
EZrndEy/idLxqqAMyvvQnzDGH6TeGWQKpl0KTXXqi/tlzpYPikx7V6K7AHVYyZuGwCiaLSRBiI0a
oy4l+mYZHtQYqtimHpuyYZfnFE9IoOd5M1RB+9w2IvFNpco+8ApbvUtiMEnmLFJUWw0ZPIHrODpx
KEmDYMnsQtDgRha8x1jLduyoxMWureUxKULtVJTACDa4TKzUdUoerHgOx+cUpvhR7632mb6kth3J
9YzYzI+kPVQjZIQ+NozGNWpddzZd1/BlQ48b4REjcB4GWlXc2+RAmq5k5fswpor4jyHUQCEouKDB
fgXXbUAiM36S1J8RmL/ZlW08YhuaL12l66fZsDvaCnXjXGbdSB9N5N/kPazBh4apYdKKp2cC6I3z
HAByaTVSdPogCn1Tr+2veiaAJAi4AK5acJ2BThfBTdfF5UtU5cUVQc4KE9yCDGgQFejv7equM5zS
QIMcwa1AI5lAn7G6u24lue2tvoCUUYxQ/xeOrm7Yedn3YQkAC0EqTMlgUtWPGkCOejJk1RKvp6KY
c6LsDihPc90DmvwJ+zM/G31aHKoix36jpDWaD/Z7PUxiwDpWO29H6Foe54/Qz6zsMrpTRtFupIVV
rTtYEQL/TS8MvHpXRd9oC1gHeMQj+2QtmH6kOvkMsSvnqetwlAe6+cZ4I9RfsJ9qhuNTN9Lxy2Mn
IM1Aj2qoVFqpfKBgJrZUScpe8/QqDt8dra9eVUUFqxG3+oiLvzLlZ9cv9VszoLHcNBBsrnE+xU86
+jbamfZSe8StGTyHzsB4mufGEw2SiE5ttVOQQT1rsjHdZ3mv7pdWF1dKXinHRYJ+z6gW/EgY4TEi
+NmzgyZ9MA3RvmlRgZevVRpKqCbeybrP95DfQj9AynnEqtTfOUNluavN9yXohXaKLAebA9HUwVYu
MrnTwcs3w/yO5NqcD5Mm1Vdpt+2qJqjExhomSVE46mzdYofT7Mlk/NGLdlU/g6idrLA84iuwdQ/w
eOoppjJsSTQTuyS1232PYWPL3A/SZpYBLqSiZnaJ2UnLKImW2MlfdeTNu7gzw4/W6eb7NhEF6m6l
g8dsjyypeT9W3jIt3daKZ3Lso9I8qE3ePyRTOd7GE5cjS+PgiQwLASWgBKJYjaQBC5uOW0Ro+UNP
3MfPSQntzqU4xHwAnsJKvR4n6mnucXN6aqUuZMO3tAgRt9v7epRgPGaRXzJIamzAKsygnWIZj+qg
6S/N3NrnOrWrn21qBYwgOkDkrhpXFuDvRnsYWv4GHFxD+dCHtrbLLbN/1KlFzlYjrGPGy3FBnNNe
upgeFrJU+O5jUWp7udQWXlmnJVXQsCd4rUFDelRNIki75EfeKh5gY+3bqIA17qu5a28y4FK+FdEo
jKMCplsVpebgQncCq1A2kfI6kIp7M6xHJ8M+83prwFohNBaDsGVnj3tvbxBk+jymSfiDLvxwhdMD
03nR0a0XYz8el9rMfzSDRee01uVIyH2kmydyZMExOeMAPaOLPA3z2TYr83yDxBxlF26Z7DRaeGld
LQTORWeOGCKKoqAkQ8Gh7+3ISf0hF10/R6pdnLEAyYeMFJLDiN7/o2FfjYafYIxzyY25lG2ePAUp
wTNhYWeplwYRIk6rAvGTyXzkXgeltW0W5m31MlFyxao8l3pMe6DDMPxzwNLzMMqZNWdqqytm8e0t
6iztmNBupzmuDsOT1MkOVhEqobzCz4xGe+kzxuaFBM0RoPGyiunGqsv+jl2SM24ctWHUS1j1k1lU
N4Fd5exBJcCE3mkubY47wWVuX7CwZuF2dQvCC4HBBvNH6PHbaOjWa01rLnQZKTWVOySG+YWLgaxi
PcQWjvRd7vCBWLTaKnOKD4AxFzKrxwL4C1JqAzCE2j3hveHpZdCo4f1slqdO41cCrMnor9OwGGka
zWsi2EQiOt6W5H22xMLAMFimM41b8os1YwA+FacL2fFOQDCDZibOduKu3KtKUd/a09jd1FG1PLX6
7Dhu2Wq0awttvO3taE5cZMw6V6vK2ViEhMQricHkJ8TMvnNiLb2C2ZUjYw/rQyLCkfXcINMpJgsl
BaRCRwK8HK0Ewz6bYQk03oH9g2Pd3sWtZhGoo0FGqbUCn5IhfdKyzQ+wb8PFsvl4DkPlHB0VJ4G6
iPQR1TtQsQnug5ZOtR905Uw/sJueeY2Z8SQBmU16agCnsu2D6IlBmovFeJFNVV0EPnEPSXyBDCwG
uQO4bG0GheLJ5nw2ojO5Mk1TGa99ywMvrNUbhCkAE0+Bm8nNuAP+NKoQG+msyOzNzO2b8C9tfXFr
qIjIgViCYKKZdxkMFce2zXRuz5YZf0hxiiR/BF/zjhUpfV0nOyS0eIbUWNpQOgJb6q+q8mYhV7Po
LlayVasnAaZ1UM56cqPqh8I4Y8yhL6dmDwIv6XRLx0qdP9L6flK3gG8KSHPhsWJyEECFCJW9Yfyo
9Mew/ayrDWZdTCw3QX9rEFdZXMxAdS3tLLXO09eAJp7SUDtry2cq38sFx/IhiX5SKW7GloiNWmxa
zHyaWXlZyDjCbJ9Dg+rhZtS7Da0bzKvQ2aLKFRMRKzQrWeKh9FutD2XZvh5b/U6JDUDQiR/p2Z0K
PyxiRBar12n4mga6x4PtWXm3WZ0yRnezZLzWQb5pC0Kejm04+CUBJSpKPaH5thHzodI2QtCNbxou
54vIHjOme9k6PoVOCCklkdwA0izxlncTIDnJVRmV94US2q20z0ifXBbSTwERJIHQ0c+BH4q7MfoZ
pA98ugfKN/44WI9KsbUU+eTAmOlHANGddhuDRBIZ3uvipcLAnab9ld41V2hgMeUnrpaAVq/8HrgG
gzA+T1fqmN7ndoxpY4GKhexSzZ/nYN4ILTvPinrKm+ZattkFawwlZHuX0M1bgvFGV6YTCGnW94Wg
O640xfpc9+eqtFDVveZx+5DnzXNiO+5ATJ+BYWgJnpoEtds8kTaxMMqMvrKlvi7IBlQp6MhK26nq
NWnD9DL1+8zpdw5glSyKUMyVnjTAGzuYqVUBTLTeVvlPmONh/qRRG4AmhUb2k0rUt82PPg2vJDNi
SQHfjQc6eZ9GejsTbF0ysABlYNUmTevm2AdYo0J6ryPzBc08BCAF6BRch2W2ywjwg3WxJYT8Lmo7
t6uLaxNIPmny1ibhPdPj+nYmPCQplGt1IZF7QMucbwv836WE3RAouymT45XBCgQb0Tfa9D3CIN8r
uMmRszZcMaDXbrDwGeNTGDu3xEbuAodOqQZyXHuxqru2cHYADDaSdqldkiRAAurKiSxT0ieIfll6
1dUJbjalfuro4FfVm8MeI9X5Kk2Wy8540w83pRpu0ni45Se7Sv0cJx8Witc422lLxAWot6tHbJmy
W3I0XOhMO6aB/uJUN0Rc4xmcQ1dENxH0ODdSjF08VVfIpGk84kbHm2KEWHDgKcVZ7+owcvXwkSbE
XbfQtS8tT1Vn18SMOCr3zQzdLwUVnISMykK/LR6ok+iMl94IfKnr9pa6y3BONku0xxa1ISJrpwMd
WU3rSYuEPQA8ruBa/Vy0684pwWwzzf3qUWZaR+KPgELuMoEr+ByG4cZIX/KZre+jDkO9BWhd8PX7
AU0HFJziI2YqyEe8OKwLtp2DqlZ7Xpr5TF7mNisauv7iobPyrdAcJOAngeNVGbjEQe3npN+ROLZZ
aYO4ShkjPTnjneDRihI05Hrih81dPTzk3dMESimTDt4/LIUBY18jO0dC29cNZri03Ygh3ARgb0fq
ezYVfosk1BUKDdscXZejrlzUyd5WZkv1Xrh1exs2hZfxQxLtE6CXacUerim2znI7s6OiitzM2Vde
La6tnhr1WSNBM4e8hYd4jSUsPmxyrvo3qW/N8moMT0rdu5q9w6CzNZvBrRI/EDEnHXrqsI+0GKm4
74gXO4enz+Kfse0DnjdZt5Sq+z5/GXRfC47B9MQc0SclbYpf6/JQkPGt1LGXQ3HsX4pJcVMQJWOC
2/mUOvuQ7wH771SekqSFwQT7KL4p7ZvEfBAdsBD1omY/SsaixISFxT2J3BQfpB536S5kr5pa49px
8xZL+GiIoYviawTE1vD9LcmJUSUn0jBzYWJiCTDiDhHjBBZE7G/6wTWTH6TzQurkP8yoRB5uzPCa
QMoTLXwGtEDbwYRaVclbX2/MyNoE8b0VYRS6WBrkKgSKtDVqVAcpHlQV9H7BazxuwFFZyhN+ct/U
mlOkPRDA7OI5oIL5GPXPPISR1lLELHxBugcN61oRPtbDV5OfSTdwG8T6KgSGynkgeO7EPNS19Jes
eQpEv02cK1VXjkZYe0ONrhCltxOJbb4Q7hbqh6pc9gaCAIKMZiPyTSu6N/AOVLH0hWL7TvheAIhz
5CGgjzBlD1n/SUSSr8XxfR6fJ17bqWIkDCCvDdvjAEJxat8xOWwwSPnKmolN1dlOH1E1sst6Wxq+
5xHUpGs4Ne44v+fqPgx6nG+FOwUk2DBJ6tW3hV0X3kMkO9bGCpyNjAmVlY8ZYSmOgbXUSXc68hlb
4Mu2YbCvGFBt2xYCQLi+y00H8QOW5tK4zdsjVlg3RdPGpKXnXhMl7NvW5+Qw9X9RRxu5Qr0piSsw
YObATA3sL8T8blk+dtWLYX+Owc9yzDGPA2dKJcStK6YQ9WQ/Dtpr1HWkGNJqXe8jiU+QnJX8QZbP
eoQZoJo9SYN2KCHJJo5XsYOIp94L2D6MH/jy1lksHU4RvE05j4t1qcVXFbzQkiFPgSllnt/1PQ+i
Fd6IbPatKuVbR1IZwC6q4GMUPyX2z0bHjNoTaQmwTEON0qvGRht6bjQGmKDGUCupVAO+rsG5mb7A
RWNFfYhyxLXUT4byYQDBTS75cJfiD8wVAlv0bG+Lxjfgjqnasi2aDwSh5PpBIpCepu8V5JlM3ZLp
seuWXccGxSStLelN5BKnAcAR25oe0VXp8KkiBNN6xRG7TKHbNihPnNBPNcoifk60IUtGFMKnVtot
6g9LvttYTXpndRjHruCzFEcmTNVLtjwpLaPhPqnIzKXSnFoTCQW7lrU20bYOHbSwviSwot0mN+/W
nVa9zMfavM0VLCWmssXV6S3hA+h9T9gArBeYsoQDjnrpoaF41EnNIPXaF+UPq/1ssvouI9VoIag4
UZrDQoWSOweTkOuKdLQwPEfsl9D00b7KOrL0wk1ujPskuTgZoLpl3qaa9Txlr6HEa7/cy17cDE7n
4YkmSiZ3k8HZljnjMxPJjFh8h6Epsp9jwTwpX67CgiVmfOrrG3YjW8TefqX6UfVR1JA2y+Zlrg7w
/HeF7DYL+Qiiza8SktMJJpiie3Ir3RxI5vygl8eQCqPMXOiwFOUFU+KMqzYSapiAphquwvgejhWX
3HLOklwLkqhIJdgSbOYSHOPAJF3kXpbLIUpum/ZghKQD1AwvhfrkTMn10BHxJLXrOitvtUlsGtN6
HCFQatgVyBF01b6ljCehs5m22gwfKm88Ro7bLAp3uY0UYu7u2ERvQ7AAY9ydstnwHZQBaVy/TnLa
xqohgX3H5MoE7xog4OlGW8ve7n0qjmPxYaFTHUkBMUTM8wj2VUO6U45vhMMdy3HZ0T90q8W8moPu
kCzaqRwlBX0c7Pom39IJ2Cumeaa97o4qa2ZmefC9mJl3y5EW1LGOhoMT3mJj3crUPusScFVcXmcN
EX4jCNDZfkAAt8vMZG9rcB9KkHnGfBjJVcgccoPacq9qePEBKtC8sGws+srqs+k3WYTGyli8jKWy
bX7imuLupvtQv6Iz7w/qNe4YfJ681djpcXijMpp9tKPHukUvOFCgaRhEo8yTEmo3nS2K3dKg6k0d
bMWXkLZY6RwB1fu9wRIGMxF1hdbXGzISyHUjmqxkGRqdZfkfis5juVFtC8NPRBU5TAVCKMuWkzSh
bKtNTpvM0/en2bnntPvaMuy91h9XS3/r6ocpsZc4Fe5jRHmZSxOA16lsK5EwXbnSg4USkES9SMpv
222g1P0lLdczGRzlbHLmThw/ZOJDCyJgdHUudBUNe6ZhijekjQPiJEjrguMExaYr1BzWiZVsqIdc
zwo3ct+fufxOhVGjgNf82OHrVHPb4ZZh9z301vipR8ulsUMN1YpykOfpY1b+oR9x3EwvHc+pe4KP
qBu3KSU17097FEmzyCjs89BFj56OonyUXwfb5FTg1zARtpl+mrltuNGYIpDkBky69rto626lzdI/
DEGuwy8oFNb7UBgqiNCQrygRDsHi7M+I6iJpeQjrg0IFcKdzoqSbsbPWavhbCPldVUiizYuKSDM9
VNbMkd8YQHD4E+7CFmFNAZL7v1RCmEKVXEeesA6Fbf7m7IPoB3K3EZSHzpSqY/rf5JX1UhPH67QZ
AiyNkPK98VyraucS84iGEz+G6EiiQ1O6J3XsDfxy47TKykksAKlnTotZ+SOdShAuN6PUfkaa7nod
2KftOujt6FLExs5RMjmQlLtmWBfSU/fTkmxb2mVkQa/yCABDV/slQ3mSE2NfkfA1JzTrKfUuHNIv
s05uesfQhrB2cbCbZES2zNyECg2Iq4gCbweFVpMEba896Kjk8446Hq8FGS8l2ct4xH+G4GR5JIxN
RufsKLiGoUwQhN5Na+IhMoMmkr1ShCd9ao4CWcA4XtpSe0mlJmi0w8SBh28Qm3nM213OOqY5qgsa
89RFP3ZfrNXmgfDnYJIaqFbtSkcalBp2II/fE3qIkllx4eDmUnmJmaMt6ayXza4iuBJHAKHUy7aJ
+kcR1sHMiqROYp8SEpNg/q7zeEc42MGZKsEU39U7grmYPwbyT0W1oIkZzW0+YtpWqT/hzcwaedgW
Jf6YHKDOwulFuYUvLIWo+2c8Qc+qW8VavLHs8VASiME5s1INykv0eY9PlpyMyPyK5TLoOhjt1WQl
IDVl3PFQF+WPbKrKVSuwoFaavmsyZM0gq8TAoSeambHEWSPc/KFMHbWasfONdDE9LXOVP/qQjzm1
UbdKBRSFmXWPZ26/KWLx0prdtlBJhc+mpB7f1dLUfKSyvGbPkoFK4zSQtbnfPP16fHkcv+N7feel
Hv5NRlL17PdGdYioLz/pSH6vGO6dS09g9E3NCNt/ejIIl3Gs7yZUP3BB+lZdnMNZ9sNe4S1xQkbX
YaZQDGPdSssHFJLxE/eHzT/Nel7yo6fiSuWVdm4tI90rtU2SotNc1GSaV1FK47RSVtcY5+PzdWkQ
uiQnEYW3zCHmjZUOGj4SabcqFOt7oE0HcIK4DxupuZQBxXSZPK212aqAdWL9QIZVCOBZvs1NuR71
jlsvW/ZxaZbUS7EyzihGVgl6XIOi9YwadVLH9XUGv/NTO09sKcp2yWB9mANpfllUw9yX9nAlfUl7
HyMmEzXuW5f6GxrVU67asQHYBR6pVUImkzyfNz1yRh8i7GDa/ZVooHtZLI92GSiZSCmkt6IjzVHn
xDK9Ku2aF33pZzC2GBR4kTPPICz+GSSznfO48BogV+ylqbGaoph44yzMeLcR1lAOysbn1KaPRjBb
ZywavpLrNKH3mBg5yUJzIcBDmPtxEux6M64vOoNfyeg5ZtycYgyvhW5+jpV5KuZ4PaX6VqTqTdFy
2y8i7tKmtTihNHubO+G7WbakYbPKS2X+b5AzPJAdTIpYWP9lc37vJTo/41ntvKlnxRbtfjATji5l
bfXWqbbri6xL+XquJWLu7Zp2FgkLuzNNymYce9LtO/HIOlpnkkQMhEkUj66R322LbFSUgLVX8+kX
aWQFdoMqtXL0L4KJDk7MH3aS3PLrKHmxYvuYcxQlMlBMl0V73YJEkJJc8/oyHdFYmYD7cypfbZFO
+8J+VtGIQd1ica3PEjpjt2PL9AzbAmQuK4Rz5fPRyWB+V5Jog4hNEIZCoUAUdTKwFic/pN2M3ipV
56RagzzLPlb8hLqOEgCvKlYzUnFyn8ruV+uXcm3I2srK2QSnPH1Mo1pWQTzL+odB2TJQHtKjlyoe
ncZtqiG5i5KkZYYMXc29SSz27GukkAFwmVE5ewoRzEFU6Ok/IU8GoEacN1drtPXyoNSTFuij4rwo
IiYJx6ojzpoyt0f726nZEpi0HPpMcnT1z1hfezi3YulpYoLoJkqovI2JYzyQoyNpX+rKV4GhZd8S
g8KpKbMFeQtXIChXR2NcW9m8v4OpJXs7fd56T34wvQ/Gs9IJiUgRTPZzpx5HXUEfQmR8FWqUpvRM
ShBf+0zPe0ay5kPk9W5WDSwg2VUxxMjzbnbUlzq8CGF2xfX/Z5a6p8yGX2TmdmnImM241JKyPOmi
PLDYnqSMLFWzP8CSfNdjfTEi6SRN1R7aLFuNfUxOnNgk1eTza/5LFfWtT1iNuib6svPJAIWTI7Zu
wIjCGW4RPcODlH8OcvR8WH1DpaxNfsTQSqZBfFeBkUSK4m2Ha34Vy2rhyxlaYY5axzOzxa8siYWT
evhnQvWubvNLFRVsMNraiMRqDtHKDgMBln+KUWCWUS5ZqrGC6WAAZveR9sZ4GBqVAAPH/iUy/xsn
8qda41moKAdyhLqHJVrpE+NX0t66TP+eup7EtOyE+6T/zqjbvUSYJZWVbQ0q60Mx0BdDUaWYvpBd
CbFuLZu/TTLEzNPdUTMLOLyT5kHFvlMZLuLSvTbPfvLMUsg7yLGkUq5zW0tuPZW/1Yy8XAEIKk1r
cXM0/b4d9ecSwBO9dIc8hmPq1BTEY65sfamvKfAD8HDqkDfu2MelobpDz/7sVPg6tjpfCpMDNZ/m
FRyk8hVScojVZ3TJCXN1TUAqVCv9msMiJ70fK4NWzxthq3erazxJo9uB5cJCDVLLNrNTzHfZyz+E
3cerLCxujFWX1LboqcnQWFuNfer0aSPmf6kAS3rKyUdRH0rhnPRqoIY73uqoSz1LJs2saBUvDGG9
s/DkjDzXhPFeyZU5tyMCV7W+20nJvKakBprkUECqyO23ZMpNCpxex9ikomvdKR8RATdYiKLBI/cZ
M07d0s2Y0xfAFy13LZ1bFOAJqCXW28+SrKe4H6kJMDKxDp8R4AR9QUw7dKQMNCNUBR8EgUG+auqe
bANNQ/WgjAz19CYnLfi5CXSv7zUKg0dXzcQ5DsflQyvU/iG0Wlahnfo1C/22oko6DNGlmarsRYMV
hKQI9Ev+PjL4FNOyH9UXpX8JAdI0SX6l4QBUTsPhn1Ku2wekO1xpG32i07S5keDVco33+6nkvsqV
CHxHojZ6VcDe+AapbNdY5m6gsYEBdEHOMlUmumxo6bXNfbrQTCwhX3DRs6HQyCI2UunbLnvrPbOj
l8EoX+sEMTE50H6vhJAyvW9Oyhp7xHpQSW/PuOzG/kyG9p2VkvO32MaQwOV0xx6NHI84IxP0s0+3
UkWQUfnO0eiOKfXAA7KU2EicrZyGgaOX8mpIsrOoyeLXB/xE5pZQwg0T50sJzDjTQzoW0yGRCZtn
hcLC50pmyC0GhpIKuswdgKvqo50SP8YeTRxKLiAqOvW1j+v9VCzMmjU9olO+klvKKdrl0E6UsclT
YOLqkmzj1ofDqqgP5EZsykZyi5RKYwx0KpbgNKEWRFe9uY78kUp6gpDs7IvTGBkhtJCMSTt7H7P2
pMNll+9dtS/ITSkr20/RdM3pjHQmKNmfjc72lPHblm+pQ/P2Zy5unfrmaEGz4D3YOdzVIyXJo4r+
I+iZi3WsBMLM3K6g1konhqIgeRAOTvxUJVUNSKuaEr3adM6o0OKoK5x/uomEkS3Pwf1mj9uRtMSE
DTV9Qh/OfahVX2by0ZyzbZ0sWsQpTexfFXUrwWhyaIz5AaM6rtg9dJUDXheLr8a+ieVlwCrQDeBf
Q42l4qt1cFOIjcaQgSlzZTcPgpt4XV8q+X1ioZTHljXb2OmV2El81qLFaj1fneXNThpPED2GTzDr
GBDFt+68GWPpamAnhHS6CklfqEtdhbSUDONHcTW0d1ljows9B3gmvxrWzuwJotzaT59cc0GeTjF2
sso1n0uT3XNyJR1LCBmegnRFU+eNurZJ6FadWFGh0Gefo3ruqtHPtR1hN6h92HHSL3K6vLx75IwD
Wk8IdnusaeABjS/gHSpSpuewpE7g25EvEDQbaWKL3kYAcna8M6H39L/KoUkUrG/4s1oa5OqgfBaV
86lk+BKZJ3MXx8SqkGU89mQIA+XYpzQann+5Z5N6TrXZ2Hg6kdkpmBkTFr/canxU9CrN9i1OCY1k
pIfrJeewyHFfSgCFEAHYXYYrYPQqt4G6Idv0ETQUNUQ5Kh6pHGur6MFl2rUFD9bxk4Am4P46Vs1N
4BXAFeNRuoTLDrQI9G1gG3wuCmV+wNaxGrK7Otg7+hnW0UxwyhPHdhYI/kCYp8T40KSgSTtPguh1
numDb635oWUnUshq88OeN+XCI8YYM5Us3nx0eN+In9YXsWr75O+ZRtfxuhOgOmZf5fxDribNyqVr
NBst3fXOpjK/E8ncmbLCaxAoZOGp2nus73sT/ICwfam/UFnngw0Dn2arjGyZaT7HWvadio0jSBcv
PoyGiGjDVwrZLbN8nQwyOHPKrOxnhB6aAxlFEhr37kdp+MlIXULT5RamIHv2SE7ftrc/CP9FU+KH
MtVPWARNfecYtzp602qFfkDXKCMaWdVTOwxrSueA1X/lqqAwvgzSZ5225Wpqs9KQuKnoHb2SvEac
zCTZzRyqZQ5kXQ3DUW7wSy4DNvknHNtuNSZ0ZI5HNhqP8MUgH+GOJ44OQn/3g97tdDLjt4Voripy
EIMThzglXnIqVuM7g5Mza9u4rVwbtlLNNurM/m/90qgcADVSvBLILb64EI8ropEkVlqqLG3B4IHs
junEf/rAYuh7ogovRVPtcg7REQNwjfWuj+c1r/Iaycc6G4TXGigs7J8n9K20nzanuGiPEeYJWyap
9htAcqfbO5WTjP4cVvoLVcVlbCGp+7amO0mpV82aPRAnXzxlXoIe7sTylXD2JEZ4pbg5PJyoydw8
GcjD6DaKPXvYcTeoALmuLbfIeTLzd6P9dJzpUnMs8OGcyd9aq5RXTAWyB/iFtoaHwG1ItgbsIv0G
oMihBP+TG5d+/hH4DaspXMVtGyiJ5of0f5lTe4rrM2SGGC+d9WLkN1sv1iV+qdxmg7pWM2gch6wA
31YmZ0Xh86oaSx+4wouK0q1yZVWr1Aizj3yM8ksW2iu2UZJ1t1mLgpE24bBFvvvdpqhHZkSYxJkN
8m/bB1J2M5fDBHNWXnkTi27YVgUGpPmzzz46s/YdEl+j5NhBJYXA3c3oWs7PIP04z/cbTrr6lErb
N0i4X9KXEeJ7Mt6taa0jmdK0FNPXXVELN8bhCJ3TaOQQUfygUdA5LV5rvepRjxCJ0qptQydpmftV
FQFh3kfls8nFKeWUpeZBzBc6dbl37jhx3VF5i6WHJv4E6jd6Fq3lJWexygczKCeACVV4UVN5ddXv
6AEcKnuHkMOTaYePtiyH0PybBjq9ggLtEPdpzUaQIms4pzjx5ea1AfE2pt8EVYv4pJttTQ4hMZKP
cLH3hBh7BnYitDYsZKtK8ssUILyGe18gX95AgBH/xZ7FeUdH2koLj0NOLTPca81CrpjZdujLy5xo
YGa6K5Au6z3Vpb1nSsaulPcK31RovJoxrDsk7x+dpau0CNT2M8teQuUUd4BY3Y+NvxuQLVycS1GA
WRVRGBTmuCtYsiu5/dLGjNjr5+YdujnjwWouMJLRIzFnVqBo5tW0RwXS1ndQvPdV9loSDzZDAdm5
tBnnkQwTCYU+p/xVlCdb+4hbKgyFXw6XIdkVJP2aza1d3i3tNTc+uvwH+YIeH0l9Zla+T/l0irJf
3E+borqZBMZ1yNZURDkaEWmsN9zQY3aous0Qgk4qq3F6H0kpawpq08aUz/PsLFduElf0p5o6ebw0
b1rUrpCU7rIOU3i0Ra3gDpYbc0GLdcLvolWRgRNYgJkWwuKU4STRf8k/XlHwY2hYDvmVLLHmRsS0
dc+buVobqcCvrXrPmaImB1PDeUlppCMepfwxdJfCPA39eZB+iyxIxD8C8dxanAfLXsvDfdGPVf1q
L68kSuogwToEFLi7m/6y3bkmmXUAmmxUnExkYhgcPUTrKQo884tp7UL2fBr30j29sIDsw4XUIa+1
ZWKGTwwKxAXSOWsrfpk3VPsdayqLzZdBRWK1EAAo+332sOr3Rt6pIyhh6Ja1+Cjmey7RKKG+AHyY
sHhtsy8FPcQVCGb4kJpjJlsrktfbULrWYl/1Ds+aSmpBUNWZbz+XaK6q1six2cGU9t+tWhDA1n0S
d+3RtYo7daU7Z6HRI5qFXkz09gQo0aYVR94+pLO6LO62KtFd8FRjUE3DwIzbcLPg3q8smWcg9cMl
Wavm21MRpGxaBQkuJqyCQTYnp2AkaA8ErSBF1RraHaGtLBAXOz1O5qNtc25VyY1LpJW9yoYoGBEe
jjr5E1Kkod6iuGW6vZLIvuoJjwd2d020+CWjm52+6tqHbgFRmT7uKxT8HANJAymsbbBsuqMdbzqZ
VfkzIaYtJZdVhHsL0qIkpxVoNtLP5TR7XDrsIYygzU4wtMpx6Q4jLzIVEBY67IhojDwkFPCUJSdU
ksFgloEaTa5OCWuSY+qL4UW4LLtTC8pqOttewsb9GeYkCB4SvlzI96cntadziO1quTOHi4rv7p0T
NmXJNKdHHxPQHgVxtHvmBg7K1bLIlXEHKHMVaY9YblaGhxMhqFStMbb5hX1UIdgjKpWfuW8Dm1/U
BGbauBaKZl7tQK8nQKOrZLJihl4l47OqvygRcoswPJtC/cqq4yIX607R/L7BpUQkvqyuO3GXGk5c
KruNgb9FQuFohDQbEWyhwjCXUHsDvdElmg4hyj3ifz9W2yCWGC/y/jstpn3TLuWmJA/WLXF+FTpO
ajBWAyUhVRi7XNO2sj0+mhBlx0zSfh5jTic0YcS/hto6pJoqSUvkTtVtLHWVmZQmKwsYeJ0S4cgs
2L4bYcwfcOJtI0hb9nRRMFUkza8tWzRvTMtrUcRIGuK/VFdOk1lWL8jbpGAp7UNo5a9mAXxSYPKe
EARMNE8SxVk+ZXmvSykdZ2Ityrx6HYn82SaLGTimcA0lDxLegbgqvHZxPsbZOYC60nqwmRNUVmaJ
P7Q7E9O4gV7giJpwIVeLH03FjhxlF6IMcpDWshHvKz7SsrNXcrHPCbNeNVSXWyXdwV3s/LMoT24d
Qpzz7ih0PuS2OSVVHgBCbVvek6TSP/EkvRrUFs1tcXEURjNHHKGTcdNHp7BFZNnUrRtNGhf8Qvaw
rVHEZ1hvBaGN3TOJHtULGivnn9ZWu04eOWqWOzVPr8ogFQCSmNTtnwWbXAetbPMW0lDgOjVZK8XK
GDZFyTV97rKbUSDerKl+i7dh3yPvpA0+VVf9oMH+bbvYn6fdPOZesUSbMTY9vdK/5bRAypSsO3Ov
q4Jlk7GFMAdIEKY8kYIeuJwwOLlSvfTsIfQA+HLVz2V8PCDfFCjGqwmG5uk3aN8W0PBxgivLyIcJ
MSh0f9yMEDQSCeQq1gbB6Q9LScVnsx5Q5XFrzbRcGsTC1xeBp6baTFC4OAC1ldTRr66saRd1G05k
AmSWQ9Te0TPK8wk9imF/G6UbR39tsyvGD/Ls5/7UGkciTar4OC5bZJlN9lYDcc4bZwARbptNDsKE
vEL057z7ClsKDJ5Ekw8K1pW7OGc+fy05vqLXfgjU8GNA2FiczfAoPwp0avPLqPoICkczSOxD2+5j
BDSkGrRUE9ge50trvNgk0vCt2fOKkSeCWUF0uswHdCEwe4u5A1wICz/KX4gsIHa+zbbz8CqPP01z
ishOqX2WQueXvM4EXb9JSkGyPGoFBXH2OmgvPLLQpqr6ZpENwCiU8WZ2lacqXn3nX5Go0mM2Z/NO
79P4Xmo7Od6M5iZjAzYbgdKNh5pB/004WxUorfc0plfxKQ1Xrf/Wit8+Pi0VfwGLTrdeUurGFW/+
G403xXlfhs1iMqBy3vcqaNTWRPXkOH+qHlR0gWpXVvSiYInyC8tYd1wP0a1VT3XxT7SAaLfSQeUr
S66qI6rZluF3j/42fWDvyPXr/BLm4VpOEIuOFwmpIl1OzrdWbjLSI/iWBplaSCSeBnb/ZPqzkxk5
MqKAyaVKZJWgrdO0V53VVmlUyE6F6XGtalzV65SwTh3d3Fy6Sfmrk0Zr5EfF2OE3DVOv/UCM5Uwo
C74rMpM6slS6AORErU5zGizS1sj5WvariRuYsgV4vI72N/qTIx+5LjspsWsRso/ywQo1yrWniCCn
JJaykuaTTCECTWJwg5HFrPKgGeTsblmu053GSiWq955qT43yix0FinxsxlVWPwg658AKWvvBj6Wm
L1Lq1fnWrLZOc9faUy+f5NYzcv6v0nVbX6z6mJARoJp3UBq7+8JwUaETkwCqj4ILFc4A117MUUAq
B3cEyoNhsZHkHYyUNAT277NZvnBhwMcg1NVsy22cY8gA/g8aY69Bufbl2o7J1ZAdAOe3JoY4Za6w
l61e7PqUI1O9g0MQWbJYATKS5XlL1y8G+bwqtEHQkI8AHExyS0FNjOS8t+aN9tuVMHbTM9Mfscwr
5cm2QKgjaLI/peNBLb4ijr7Z3tE8Eo407N0X423pzikqDkC5LOiKTY40M4F77/Jj7lxzDZEG0xz/
+9kpph6zFCBGeAQ6QXJFfeCQYmyRz2QGhu5Dx8r5Qcl2TDlWeCgQ5FXpgQJqFPOl4sXTpgz/arjR
GrE7UlTH/B1slOCs6OGN+NQNIVFul7sEceBM9NLuq6pvKXK6JTwow4806shsDhmKJmO4UX2W176F
S+551DhUGP4tkR+XxxLeWHuQCMwxuq1k28vF+lnsmbyFJKMCfrpq8yLPV3KsV0pSuRg5waj/8drT
p5KLh85gHou3CXVolw+o/vcZ8HJyS6B+gQfa/N5YazjJ8rmsro2DXALYfVR2jR8B2xG4TuZgog4k
lSBslNlFAxpYb8wJM0GghwGCDqVcE5AFlHkSyVc9nK07wTdp99qT7ZWZK1HvE3OD9jbj8qjENaOv
AIrWWlnFEXlbNa6fQkHhKxpqmFPdHnF1eVmmsowE3fjX89Q0x4Hlk95r1JjP5OrfuZW4bShgkCpP
RDORGYHaMZkc2xrwjB7P9q7nhgf8YpiMijPnFO8lV8Knk+7gWoyB4hreS5NMjQu7sI5JdaFyRXFH
pGnGtjL4RJRjrAQTQCqbtGV8xsxHcx0YKVJjNM5jd8nmnxBZUUvsZ9b3FPY6m6whH4kia74xBIhE
rtij1xTGC9WbnwsAGb0e3AM4a9ERUfC6cgY40JIGFF2yEDNrayptzmb3NLUbWmDnzY4mVdzx/Tqa
ck8T5Q7LDwxsI/9azbjPjfroUD5k9HsMKWP9SOGSES+QgESBzg0x0Rv+tYDGA0+Hiq945rQmyE1p
mzlWuOqXAqd/78dR+EbP0UpVkO1xkSvE1029CApMv3KuQWMzr0KT14kMfC/coSeuQJgfqmb8Cwt1
lc6H2MCTkxAxMMIIKNc8jdcLjmu4W9DclFjqnPuxxxrg7FSA/doAgIgoezRKmJFPyw69hPMv4/S2
zexoWeMO4tGnImhTZv3rnN5C+QvB1zkFaclQ4I9pzcjSkm4mH01AayXfauOIIAHsvXqVw9bLbDix
0K3D0WWWRSf/JYebaNlJMuewOsEvnCKTqCfNXkd0+qyIkQzdRfvHGpi1xT7h/Cx4z00jJ2P+LheP
RbbXBuDijA53kt7GZFwl/YLYb9kL3qbeQhKaZhtZwtNipj8x0eAkjEfy78Lw6Fgm9w25MKSAmc80
KdlAbmmhYd2NCkefSl6B9W9I63c7L3xKI7cMPmuVrC5tvKlCWS/AZtKIhBEeNGPnoSpKB2UicTGo
dSQ9MqxSriVXIx1/8aoG1DlhiQN2dJrcI22TmoemY4dByOWor7Vuv9pT/dna7W4i/Kbs5WMbLd5g
YdAvD2OLNo+EpQZhj4P3IRs3Bt0rOJH9uS7ciWQiote5wcpTq2X/JjiktGM4pay2YjeVlFejzv0k
PDTNS1K/Fgp6erqtEROf47gncC8mIeI7tnt3Se56ax6ycnQzDAd4yTdNOWNiWLYF24jTsy05wzrM
nkOrHFAW79qhs5nQVGSZts9HweKT49hVDhnBQ4kcPQ3PePiMddU8DSIAfwQkSez+clJu4P/cZQlP
2sBmlivpj0RrmG4UG/7AOTOomDWCvoUx7MY1ugwUoTGtVEzf4xtPl1X/Q2RoglDbLDSKyJBhySen
f7XVX6UKUQewWjtxuJ1jXiByJCCIGfAiF9F3iM038XVNpwaN33dFFxaxSTLT82Rhm4gV9SdGtN40
ODgECYklDBcwZYmtAk67c95Cy42sN5q3nrp6CqijfR6XL2bWci+ifCIKSMljb2IcUsfb2K9nebvU
9TpvNrYN02A5/mxHrhQyodVMA+lpJuRLKiziiOogopQYHkYX+9kIJg48nZ0w08ETZOiLKQVeg4HJ
4EBG1FwRnBFG4DaVA1mGYQXQqe0vvQkvcZEHuOiR7wLIKp2v97BC5nAKn1J54hccBxYUQ9YQyR9G
Zbo2mFIWfkvNa5V/WL3w1bDapYruaS1Pfi3WqkFlONtarGs3OqOvKsXVQFcyn8W3Sa2mqJj0Ix3M
MduMHM0Z0vp4eKbVRZtMTja5FB91an1XKctz1sQftazvnmuqmR819Q2zJi8HgewqhFqI6XS+JUvn
0ZIHLHgehgSN/qEc020/EEPwzC2gEC/QUOFbMU0/BkVlJr/KNKu9gSG265XNor7bCf/NNIy3rGYZ
AHUgkHhLKk6AghygAyi7wvcwNxplTdqXrANEIM7ZTN0Q5DEnC8YHCc27aO7qHO9qDkWLCQIYnwk2
CqxY9qbSeIuegT0EfcZp4tsJ4VVKyy90DLBYMxE7R+J4XYOGqhLpRzqKmf82w2tkW7N/Fq0OQZHL
IOKwd6YJDtERzDj7etGBLcS3JbNQsVlXxbQCU+IMt5yJPzAQxAXsN/U40BW3rOqX0QhR6khooPkO
Qupg4vim5/JXNIbvZNG4iUi2jhJdFptdf2kirIjtuTX6Qw59YUOORU1xFLV5UDh+2oSZw0A4yW91
jqOjJKd0iqb4H5ejonXXGMwRN89GJV5GDuONGitnynQ2LWo2vVW3aTQSJRfvhxrmM2amaJNbbvOK
Fb8heWNjTPqxKY5JKU6hJZ6K3jfZ5gVL+9UYMSz0NwfDEpLAwFCg/+zIr6Hu6GBeGbq+svpLii+S
jtLjnIqdacbvSZkcaGigoWfcgKtBTuXPUFX6qvC1ZMuh4EYt+kB0XJbJqzY3ROWQVIrv3Zg3CzTv
LHi/RmrKsHOF47yxhtjjfrsYlJbpXXcwcLdN5S2iz63TCgabYiurqC+c2BugRUr4GjOdT/zxQ6dn
b4qtnnoCVivH4DaQfSWe1pQHMdZngJzRzipPoqduxwz9sib7dWnZJnXkofoIt9Al6VbPrB+SgY7j
yHxJ4dSbrvSbpZFe9QY8ZTTaL9Xg4JjpxXYNHR+vmvNP4GCIFGra0tp5+K07SggkvWZi1sq/PhtI
/s6pG4KcBgqzazQ9yJ2tUk/+adVQ7wATlR1GY+kqZ7Py0lrPi86ABCAN6WhpgGYVSlTVOmqSRKvx
ANspJfN3qaGjYXGvtd9WftpRZeMjz/JzIgskxA4B7KoE0Tj2LIEVtspcahy3LjWMxb242ab9zAcd
gAUZOpz616lmtK+Dg7xpkf+sUJJdvC7Y02YILmkCJZBiCmg7SKO8GnS3HMBozQVhDCHf9jMizYbd
Cn+MqfltbTPQUumSM0GJuN/NwqFYnrJ5moxPQHpu3GE0tpJblCubGKK8NaU3G4f4KrSUbE3H5etc
t9BAWCitNqe6ZmOFH11Xr8PyoTVw/K0n45fXosgbJEEs8rNqmVwIJANGw3gxp8fRWnAqxPfn4ztP
hDdV5tOt4DW4h6cUiU3prIv0H1XnXjGJwJnf1Lq5KFn/0jbfsfWWKRPbBhoIzIyWmVwXvp6G+VVo
74xmRzEibMCfotJC0/hOHOjGvSBQaKj6NxV5r2K8tcrMcLuOp79k4QDGtNvVGzUdeFenuKFonfmQ
8iiB+ju6ZAnJffW4LoaqZv6b/1C/A8l8j/8pO7PdyJFs2X4RAXc6x1fFPEuhKZQvhKSUOM8zv/4u
1sHFqVY1KnEaaKBRlZ1SBEmn+zazZU74mMoTjXSpwOPJTi7HxDmp5jB1CMZJtKIKFurIo+uSBg5X
PjmW0YEkmb+2FR7l6jmvHrwO+OhNCwwCH5i4k0OiE18FqlOIRTjCE8gWHmvR2mqYbNkK5+BvN31P
wifBwxD7Oy2atcXy2snggnR00kHDqqZ+HYZDwsHUbJKNIbN1yOfXzIsXsjzysUzjFtjlaqirjS0Y
xmf9k8HGgCZC1Afet8w3AhGeCFIRbX0ohuhdZ/lIyPkMMco/W7PeZhTqojui4ETAgEZCY9PwaLHH
wupMUg+1EkFvU1s3zKnLoeNOH3/Z/nqEk2u9O+XB1KNFXGl39BHgQnmBwIjmQQcSOy9Ow55H+Whj
v2hJtYks4s1MNVubCUhg8M9Z2jqLLGqlMDA++v20ZFCzHTLkFs97alP8BqzXaaJRp8JkmvBL4fug
erMjha37kHBM1eGeYgUbJ+2ScoCQRLS7g8ZuOdAfE+3mGa/dnAx6CCedaTCTkHCRpOSjoZi3hPTn
BVsOBXvgOW38PvbZrcIYIfGkiOotzoM3htkHv0baL0S2ccD98xhYj4PZrxqCVdCH3pt4+B7choSY
oqGF7Xuf3Xu4rtfpWDE2o55x7KyPmHf9Xaua757Tm51QIGpnKl4VszhuRtNroHNZz02rA/UYq8Xs
o5C1OHVQB/qovoz4KKpK27sTEp5GWrZjN+gInPhE74gT381m0yw9gqQ8NbnxqDGUGNyZPpOu+648
NVl+Trv6GHndop1bYLU3DRZxGSPl3ffiK2F17rqvmLB6Or0YTPlb+2TG5kNj+sta1/j6GYTeBUbI
kSo+1bBrZR0wU/rUcRf1PTs6K0jQnqv0STF7zByi492wE4SGePqWbLPWNpuXjo1/y5wnYpw55sMe
OMTa9XVesFiDcjKg/D3hvW0OF2qbHzOl0C+Z7TpWdmcBU2hBvJXSPFY5Y3Q2SSPjBm5bo2r3mJP2
fufirsrWZYNNgWc07KODMsQNaNLNR8/uSF7oQbGi4uBQOuGmJxZgB5BdIn/jsbktc5507F15FPDU
bHuOOHkqNn4qdoIBQ64zACziHjKSz1xXeyLXfBsshpr6hO6FlbZbEYe4UZ30mrvlg1fxkUqrfSlt
3iKoDAFqnPOEp/ZchPMRRbXe2jPLaFNzVp2PmmfgpkTU3fhzmNJb6+lszqanwY0XgEf6ZVtTbTTG
rToB8RDnPq2uVuO8TJo693bpb1sQRKs67t+IN8yOnLWTZV9+VjN+npg5amxzE+DlIuhRG2ASXSTt
EhtZMl1SQ/ERt25z11Uc4uUUX4U7vKa9cR2smVNQqY0GIrRN45XS9OFcDOm91xCEDZT70krh3tuZ
9WzE6WccMRaBRFKjKiP1KxpcFrJ/zpl8s8JR4bzqmb+3H1E8nJua8FiT2Fu8kySOg71nkNnDnw9p
GuE/JHz3jMf1KFGlGsFg3+COHw85HwZbd1p1V0MbFj4iGhNXYYYLib5RN1vi4EBpJhY3LWHaQB9U
m7/VTXb2k/eeAWszRvvB1e5YFtOI5pS096g5IxGLalJqFkWWJRzYIcX0ZG4qg6GhE6cEIgB2yHox
4v3msHfnIs65ur8riphirnAjC/dQV+KaMSsrgv5Gb9i6dt/jDg6Z1xB/zXdVhuTObEpR2CtgjwN8
ItcFd6r3vqdq/KRubZzS08y07zilqZLml8vIfUf0MCPTxrGxpq2zgw+rYQeqYEx39W/8ymXCipzG
y96u1mFmIKFg9tX6i0wBAASedqQ6/DjVgBkltr+EvX+07iLvJa7DLXD2RU+swuYmabIZj+FwnBGH
gLhvhudgdBySV8GCTj2mGjlzAv/QicsMQ+9BXzOprbkaMybMQkTCjjjw/kiDatWyHqd+gLZBbJNZ
UEqBh4k1ADAdNzaqPUSqWj2lOSNM+ZWLZImqvjHSz9JsN7nX/KrcG7iFdducEmShYdZpvJfJAq3A
QDNFCNL53w0jUVM90Eu+BwY/dxsQqA4usd2uO0bfsFvZTeIENMWuzvF8hmw5goZ91meKtQPr/LIJ
ICmHXO1CnJjzl5237WbcMclRHZAlbCSGxrw5CnehqXWIESjiJpPSvO/Ro6SGH5yvvhi8Hd1+e+YH
V1prLlWMk54EV1yMWADNHe/5uADmM7HPbnC81iCeyZRfUD5xT/KbUaNqUmGJoDN57pfL+DRTPJk8
rJGmbZomuo+INsf5refFO+gHo00vvkD6VvphDAeyuQBxSybFZkPl3pNfXDUqQoKhuSspaBD4lpzW
3ge6s3RGb2sy80MySPyRwjiUe6YFwwgixzHY3zB/o+86YnDhssNnQ3zsWudgN99y+Ao4vuQ971IQ
43juU0qLnMDnnY1EkVFXq0VHoZCZqS7yK7knL/Sqh+zxDJvEMUeSuepId69ViDDi22SVS1QdZxoE
+UNtN1TlDlpnHfzygJVRafhYc/uJpn70qTYo+fOWfs6BLXkJwnndvQbzX0fMLyJnYqfmMpo4cvjy
Mrji4mcYQlvaEj0AY5Q1dy6ShAl+1JNbCWDMwVJCffNSkV62NSrFXIaQWrz1CCxYzOxdSSV8y9AS
IRQA9nrEDGF4/WPluAAdqF8pX23/HSwQIsZLTMy9EYspRpnGYVXxZerz6Yu8GjBctri03kLhq3uu
FHQM09FXNiPziq8lYaevqYlkgrdGGubrZWseXGu9ZCPO8CEYFw08iLpcex2gGPE14FSQmlxJu7jz
MCUnjCR0fBlTr7MEIEUiikzhlTpsxMazq9F4UI6bZOr3PUkd8FJMcSsUjCOZxw+/qo9+3hGNURCX
kl3pBDdifP5Cxy48OTDq9RCtr2d2b3KGgLf+krCjNUWxbSzzzp8wwNVyobDzBAw3BgAOUwyN2yDZ
4zs0xYqvRkvPlqk/0Qx2Fn14TRzvWSOtqJhb2Trxe0M+a2H2lsh22VBHPo7GTmifBVFbwjwcPxAi
K2M4mnhH4OgC+Qxpc2ixkEfjugwYRPhMhqPIfKAzkAkxZQmyZsNCagHCD1hX3xiuFpP8AHU+7eJd
L2Y7unVKxpmQ5pZPoeK7MQn8IlB6sbWKwmYfj+JkzvFYUFOAuzEUOq9pO5BO/NVk2Lg0exV0W48Q
eF98t85j1T8h8mKhqwkQ4WcGnRPKI6NDf7ZHMG4twqWXb3v9fjba1lgbo5bA8JtLqd2QsqEnqRxe
hOsytw8YzUk2VbyMOUskkjKD8IX/V9N9GCC/HVruGet18k06GgYhjph45YJ2TbwBf+SRBgjE2V8w
Lpaljv04j9dRGp56UAJD9JJ3JR4F9tIOnT4BkyCMyQa3qAvP/TlwHuyWxRDfIa6bEoOVy0CYDhbq
8sIF/UtbXMQFQ9DQ4RVyEFATWF7YSFD3tbIMtFPrNUnea+tscAWxT/nN1eMhLEFpsC0ZP4OeNoy5
J0Q8k6y9TuVnhl3dLIGgaaR1YwpTIzT3hE83bTSeEmcdp9fQ4dksgPY6Ae0w4b2evjNLUclO+Oyo
8+SgcToboS0Hzog1b68TaBVfIaUMfDlqBkPE3J9MmCaFrmynh77XFpxBV4Z8Muno7oJrY20D7yvr
3oi5TJzqpXFmocmmlwjFCMp/+iZtBhe0mTVPVvVSwhwLr2Z/JaPR1Vc6ihqNiG/1TBjLNXhlY5Dg
TddxIE2/aUtB7g6drZ1h3WEMxcx6LJ7S4CXqMLwyscH6YZjvE+DicdvaR0ZMRRatQGHNiCQ5nYRu
gGl/Bpjn33UJ5uzO4yTBNJxFR/AmI05Q4Nur6otjmAtB87thEs/3n6zkUfOvuncOIa7UHyZp+fTZ
ZNHqLH9pt8/KXiquz8iIiEz1IuXcEBv0B0HGZx+ixKrETepaTylRUgOnK2LUctDuCcdsY7ZFcow2
FX/b2GC6eGO53Kbxza+QEqElFN0r2zmL5uqCbXx7toqFQjGp22s8/DLGT2/cdQqv93YMn90AC3Kz
pvT5Lh2vcywr0HaRd0pI/PenmDVw2NI2Oa/H/g7a1ORy3r3G4UH175A01HhV7mvOA1kcHRbfVLsm
EDbFxWH85sI8D3cC/4aP+gnvKln2E9OEgeNN8Sts3aOFLzDCGKeYcDjaRmDgBgCAinRo2OGH0dqy
HsocCyuvsgmFvp6dWNpdht3SBPk07kpzQ+Ha3dxqP7L5zc9ihI4E78bCNvjSuBLXIrm7CfxdcbX9
L/JQFU7omCcc7xrLFgXgC1Kv3EV7bV7CsU02j7K7egRgCR8BVGPsDuVnh7gDSadfBvEr3R+Ya+zp
0+hPpXGYcIHpBQMXRS/S2ovEWrTMfBjr0Hw0m+hhP424W23ItmLbcrx2emM3jltTfzHlcSwek+Rs
EBqMUo4D6zH9wpnvhi9pf19UZ99xIIrs1chWly0+XMbp2jq/BhjcNpsUfZeW+0zla23Y5zjj3Js9
zixU2GndVTEiaX+33TfWsLViSuxgvUuJlXKpMFLOrojkTtejR1WbS1XWz11lrKzAPg5MWsA872dv
CfdDnk63yjIvGTwMJOrXSpk0sOi/5g4AQ4sPozMjXpr7IYRs5PH4XFMumIWjQif4DsQM1z/KMPmw
haZpPPXHUvnLMWQZv40BEZmWLeDDxHTQx0VXNQ8JA7gJJGDKY5fHhymb9ykPyu3Jmd4P8ZPGznlu
6pEc8IM04hG9U9OzwdCvC4DAypVPW1roHzXko2y6NcVHJ0kcRY85Yce4egu691rbhQhnZolKaM5M
msvU3TSHrISEPVGcdPZi0FUxPw8rYdfLOj92+e8MJ5A7WcsqeHWTkqP9azfdjXpxzjPuR5OAtnNP
QshGshYx0Idjxss5mCgsoVmD6zVaL2m2GwKS0ukuGp4adbNa7SGiwCTFBtEav7KJtzuPW6z7dGPZ
ZLmBTO0VZlTjy+rfFMVODMgAXMV4uI9Z8+77fLkEu8KuPukWnDTtRDrV77eqspAmwcjeh77E5sVA
2LkEOF1j1+BFd/N1XiehzjGA4xVFGbZgAmE2j6VRrAzUYJ1KrQYPRTge1DxWTnihf84NIBnTgaCg
x4mCMO/NcX5V0SaMHxW855yxszCvJZbgjCvBxGzpx9hemHRoB5LbHDQ5n2Ftst1nNcaLXO1bhMh0
PoGzrTGguhtlShCjvSFjLmuf1AbfZZ67i9F4ULhiUjJGUO33eoyPkfSCnXxVabELSu8IXH0f62dN
+xbqXKM8WpxOZL5msmF7Pv/EJdC0z7Co9jOTGYlfjBTc6qz2I3n+19Jde4W/quz7ocE806ydYZco
bE/RGl0Qq/+z7976ulymBWs4n5TOxIU+dIzZ3HUws/IyjLR68xYpeyFDVsO+X1ik8JuCTQsghpqV
tMIxnVjp0govhdMeOnbvkKw2U8TexaCZtMgR08B2sMca8uBOFo9wrw5+s1EOV73CY+4SEieqRWDP
TUawXWoHJ+owAPLTgmaFvMJaO/u9sVUQKF01TXxPT9RiDN+lhHjhMgByFgEZKFd78Mlhmnp5Gpgf
Fe1DAbuP4aLSzEVuWiuwmBntSRFGtyJ0VzFRLw3Jt8Si3E8HhIJl61SbeduTMtycWLINIgISncSa
MzZU2pjfbPrASpWEOZNHj0q8BIxOFO3HkjVcD45Bm6yV1PaOslYGZXLGTKEq5ZLU9ZZULJLeBKMb
61iMlb7V13WlneBGrUr8B0HrLT3KTisMnfQWSRli9sXx1IqjaG4ZkwIRPYdypyUotwnLDMOU2vzo
yegZdUmP6Cm3+cIUgWlQV8jicopWOfnOnr+pt6NNXuaHtuR9Puq/y7K/gN7GcMhWORwe0tEBJ0N2
De7/wU+0la2KRQ340O8vCbeW4Ws7dkb7ENAJy9XWk87e8I6Qd7ejvyN1iyggITo2C0MbH/RerJvM
XVRcuDLllCb8OF95lr2xPPZz7oceD19TxBwL606SI/CFyob3NGEkCjNPu0JjRVNRlo4H2PPYyvmU
EvYZuoOvXO2gtSGp9mJkmhn71VvCye9Q5Y537myVXds4j6hWMLwXoHDdh8hLGyiqsAM0AJ7iQkRy
YcBEvKRTmLDjMrgwLi2SrIU5YkoyMg0YAxMuaFasq2T8LVk5n7IOPkAjphPIo9+OPQFkdYxdF3On
ax09ilEwC/tRFMZ3UtPoLgo11zqTL8NAZ4YGmq9G0IuNNZuKtBpNPLnYepoJa3oUVj0u5s57cjKR
bpp25m9lUcQq0Vf5yZYqRGkLvEVLiyaOfy/cj00JgB8i8MYSvEVdog5rlYaQ+qKZEa1nNW3yuu5f
BKPXOy8sNW+OqrvLwPaNjUFY8Y1iygynymAygxmi8hpqzjovk3MhS7jhAEnIspbFPWTzg6TTyA0w
HfkWyY34245Y1ta101iLItW7DydtILpqyh/PTlF0qABZUm9ViLSFD5soduGPPoQcDgwARKeYYkTl
mTj6lb9FSEjhTjX1eB3ccdiQgUyvZd22h5x87UVL5SyzFbzyo7oUZ/ZOJCwgjKy0JpvwzeTBviqT
8CStEVoDAeNsrQd8V1nk+EvASMVjmdH1RPgdM3HmmQ98YqB/MWAp8mPurLF2Rn/vDcP8MsyxWxL3
oJpp7HKUy6idrE8mqnZ3ZzsGM+QO4rTBlCBukbA6xEBe8EO4jzQBSTb3c/8pMhm+clsgNP4PNa1Q
nDZLp3gl3kIPedp6m8HJkVxDV5x9g56FaTTSa6A1DlJGXbgs/Z15UoGmgY2E4UwfV8SrsPUaAKyN
Wzdwbhw/6HDUBvZrwWDRvaudNNpxGfwn4RUOtZZ2QhDDdtjDu6K2m/UoXK1b+W7KTBSisnU0Ap2Q
U5fFm4oenvuYie8fSnT0f/S6GPQ2uJI5hK0L/vOjt8GQhP7iiSIPY/Bumc2NWUf177Ftdz7dzm5S
rW3VrhTZy7pJ12kdAPchI4WhBLrtyWbvIGr20RQkN0PxCGTzZcAX93/t3TAELjDLsG1LN5T+43dM
M2+y8w64vtcwjfB6lyQaqxQV1zgtgd38oXbjH90mpiAmqlwl6ByXSv7oq/Km1J8cVqAllqvgIWEd
3mVi1q/xdqz//ZNJ42dtxvyzlJRS2JZS0vzRbZKJ0U5JaFKDG7Zz1Icg9jqfyA1kULF5EEFsUXoY
r1N9rh/OOqJvpkZRTRCmK8OeZ8556ywsmft/+BKMuczkP7pH/vrNbJcbg8E+hd/8+78V/qjJcXo7
cTkXVpzS2Uc2NW9dKp8sNo5tle3CpHOOfuHgC5kwM001lX6FkTj39Es2BIwb81eumelrJ8P0YJWh
fC/soeNIE8HcVtjHhVOnq6iY0rdc1iCLZgwJxj/b1Ds0AL2nTUrMiCVKh1QJhQBsziDncUGwzcaq
3jcj199sceIxJNOfEsEItsXTkRoxiVwLr6RjIUP2iKv3QncBKmmmF23hW7KNSMJhazOcWud6Un1R
e4jujfCAf+Pfr/A/OmN4awnLsdniAGzQ3R/3rsSGIRqbnq40B52J2g4LqLnGiU80FjvQH8rMpP7P
q/YfP27+93+/avOniUNm0vDzHeBXWQ8Wj3WdvNkqdMoHlnqy7v01pk9PKYfXkGFgCs+QXv79c/+4
fQAKCUM3DTo6XE4z5s9nlvqWKjDHzCGLUficNCmWXkcRUcySMPxJz4PqWtTc9//+U/8qa/vbXfvX
j6UwXbjwKAw603/ctegPjhn5tbucyB5PBNgtufFLsctMj2YDiBJWuTOt/kNLwN075q7y1NMwNPvJ
ny7+4N/kXFgYtoAW2nUJYohD/ZZmE0b4D5yLnxyRrQ1v2pdF+2YOj5IqwjBibmOua31G7cETZsQK
kZoGUvooCqoTc39ZsosL9XHN8oYojb4GSGsuu7MGbQnsbHCBOBt3KRGKOn8EJrO2m8cG/36MelLq
xcpkGJUnD7a7dPr80iVPDa8JxpfLNEWHkteyvWc6sRfetp6TslOBInwZGGTTZxyRfo5gM0WIVsl9
mx0krSQASrv+PkQQGfJiNWjO0iranfIOgvUmJGsIavPU5rvAOiAtMcxv84cJZWoQLDg4o6SO2cw2
xdXFbdOp7pjzTvj3K/nzTv7rShrCZMV3JAv/Xyvn3+5kAaXf4Y6FQpvpaBoCNzP8img1FFmy0gyY
YkZfRofOHkbMmDoGq3rA+qlczF1J1/zhFfTXov/zxvr7r/NjoebekEka4TDGA2kzLze6dTWigXo4
Gj6qJNRWrsNktWppDNAZlB3BQ9M9l/5Oi0iSgCcYUWrE0YFvsU0IbO8P39ePdeZ/vi4qsujIEvQv
/bzx25gRt9EWqD7CZIgblhzlmjrB9qEpOl2LTkV/eMLVj8qn+UeayjGFpCGR/Zar/nOtSbRQ1kYK
XXKonOpRD4B2dN6gHXMLRnjjme7FK92GztQcR06o0SA7uZEFR8nTH2JqK8hkoqfaZWPjIoqYjOTD
uNairsFy7EycmKpx0xmqZPYLjzKIIwbPmtNfskBn0OIY9aHuu347BTHZyMbWQIVBE1bFvOuy2eHq
/YQNMjPKXwVzDTpHyq+6tAi8DvNrdBxHRvVp8ocbZa7k+nGfmIbky6CYUqcY/Md9osWTZTapZSO1
mYTZ5Uxfabx4ZUAU2qisnivjBNR9Rdzt35+Y/3Y5/v6T5zvkbw9MGw1s0JVHBZGb+hH94FHyZphg
S7tkoKXUt+eCY88oIYMb4Ie6tvrDy2f+aP/46AScDd02LZNH9z9/gbHSsGiUc/DUyuQBGAyMFo1u
X6OKxe7fP+t//ZYpfnQsy8Sn8/Nu1x2LLGYdu0uXdJvUaDqQkzhNKnlvGuotfBPbSxRN7//+U//r
B/zfn6p+NE6OsZaPTp+4y1G21ATkdnuNIorNRdS0f/iAhvwvL1CTde//f0T14+mKBj0wDJyAOPNy
Ypb5opIkNh7KkTtbQhbMmJ/1aB3DLWldJmz32BTvBuI2IFgWVqWtIzAqLNNp0Cyymml8E0cPIpcP
RqFqxug0qVfwaFvnL7udt1AN5fb675YgTpjmDAbPls5qHz3p4UfEJMiDaD3Ye+q5l/3wYLb1XVSL
hWYyH5rpLy/lmFFQXIAQonpbwJizDYYz1AOhhCA0qYb/fzgWF78SD7pRb6ORP5wUxaZhAGAG3dJX
AdDE567s1zE5aF9fWYzPAFYh2mPUgvPx0QdftYQRqV4NqlCqJ1978xFUEnWvnE3rP+YY0DP74taU
gp1C1Pqc0D5mDA+5mzoMSFgggxAjNE5jzuyYcYfdUH+D8tzWAUHOcjraZvmUOvzaY/VZpdEpzdAq
oDcbfYWtGl1W2fUbk2BoSO9Y/nciNw9DHRxjxSAlp9gjDxD+7ccY1FgyJlcRp3cd3dP1ANrHl6tw
0DEgE6JsmADF+Vs8u8Pddu/lDaOldikBURuw1/Xc2UzUY3iuudcb57lq5VvWJbuG4aitaurwGD10
nImta2HVAKOjpZ6+2oVD6Q/SRf5rHGf336ul//YcD9lo50LMjTJOwP1Gy9/N+iUp60M7ENXjpEH3
0WaEN27FaNfIkGMd3leCWu+uZMBIy1CoQyy6ps2w6w1M+826owYKDnQFLl3BH6HCIiONkI8HyjsX
0r/Rw0U4YdgkbI5SORO16Q1jOpjETyYH86BAQ8Zz5HTVgWpRhsg90Lh2g/w7iBF7+pZpsMMf6I0Z
aBctQ/siwK419l/wLofKhqaxIPjucuurpwd7wrrSvNrjh+Tiiuo5gk4+9vsIvoYryTxuApRDh8qJ
LP0sOrj+jKwmqBBw71fl+Ntlk5wTi7andxsouka7XcLkeDQv/N6aeUihAzABJxdLsdYYH93xE4Z3
PG4KwTMGD4CVlb3g0nCJ8j0qiiNU8EC+epFE2E7IZvUpjhSCgzn5OpuADHTPYvaeBt8jVUqq54o/
2SI9xhhWFj3VPpTGl3sLyU3WlAfIJ2V8hdp5cq4TqAx3jhoAFEL9Rr7S6gNxkMDfNUyY42pphm8t
VRkkyWsdivzFyBdiuIaIXgYU2OK7ML5HU15CAtCNZ10aaBm+thpwwo3JbtLQYDgZFOKzj5h1lvEH
OsdSwlpxu+wWQtGeJlyZEKY4ialZVyvZxtbEbpunKYlovAgXRXDfleo2asfYoyzjqZAbzQPe2hwD
+20YcRtVC8t6B6+zSGf+ef9JjRoxknI8lISO3QfCY2X+UFkJ2Pq1zd8+EWnB7jSyjECpvGsrc2FF
JX4yzPq0vVgeGfWbPWzaZFqPBpuw6Tqx93achIjT22hUy6YmQYtdIbDwNDbeQsuJARICqcdZ0qyZ
rJolrRzDOqsfta/RJlSiljLFwB5+TFjhB8Ra6Rx46uabpQlvKGABhdbWc10+jMU5ak4x7najQdUY
oFi8kgDbetH0oLnTMbLJ/S+rJqNKxeWmRjka3WqTwvYJ/rAx+69vDtdhZmK4hmOrH+9hYyiNsQvZ
OeuO6E8Z4Ztns0/6g3JCYqF1wZ3gx8b139+N/9x/6krq9CJz6pMUI/8458Ih4+zLMGspwLRuvLna
sW/kRySUuQuD7vPffxonyX9+Sn6gRQszB0yiMj93n/hCxpRxhEcZJHJOOK2ngP4LktgGVQac22Ke
q3ZnQNTGmlfSuH4sdPONLfveYmucjri6vV1DlAJ+nB6R12Xy6qe7GfbvZ8O2cGDDk1S0yG8NJFVy
cucePo1yWlGESeiFDhTsnvmxCe8TQgISB0UBfcrH3ibzVWAQQQ/1gzWHxXlLEx8ZjUcaZHngWSph
z5SYAQSSjhN9Se3UgzEH5QyPwiUGQaoJK1PMfFUYFC95GK9xn6hZsiJJzTvN0G9BAM0eF7Zrfcew
J5oE/bsTz6XHbcxr0E3YBnnXnF1Ar9SiEZuyrPZ1E61LESytvFk4+ZxLha5x9JJnqwJIhi3ApreS
pYU+Rb7BnG8CXz0AhghMQoTajkDuMwHVCakYA0eb22w31WnlI9Fc0vGgkHuT2QtYwDl4huQgNJeV
juV+lAybszUQmwVlFy5dEi5f5F5iaZJCrjveKHjnoYDUi4SirioTq6x2dgqNPEIvK4K9MI9h/uVQ
4ZES3/QtIkcAeIZj4b/L5FmS1adnrY8bJN1XeD1lf0qskkuryGX1cy7NgmJWWv1xkNeh+aYmzYl6
zCoxoCJJvSom3XGREYMwos8ZaBPz2nQRHu0Mh0+Ekw/hR1lo+zON/uKkAC/gLjoQmNsMZH6IrQbx
1/e1O9HfMt6LprZWBOlo6Vs5NquVsc6cYYuPG8jN+4iXnQpDagNGtm+tfs5SkvtiY/kzRXdNt/Ki
lNfAv4XuqREkxkjtR3iEev50V3xP6b3isjo8ZvrwWWYPcRXMSGRSbb90W2GS1ulgWLMpw98A2Gjt
q99J8JX570bPHRaDidmYxEOjgxXVUPyxCTLDE3xkGhLvmuF9dJ69AaI9dSEd1qNR3eV4ZUx+g9gA
8TpeDCR2RWXQlH3pCPbenIf/aMRrYu2RIQrrIewuJrb82FqgLAJ/Z6x5l3olIKePkJ3o+CmRJrLH
Wr4NGGoCG8/9u7KeXfJlKftGkiETufCogS9SrDCPahH546riLf1MohSoz0WQSSE5gyVegrvYtPkq
6l5sbyOcxwT3GuYsJwZzGJ7S+ldVPOMOqiz+OqTdWaavzQLSKP5xXJpOip8VDmD+PZZb3TwD9BWY
dMNxN/Ck19WH1784xE6S78A/55AJ7GCFTcIn0UEqLa1eNDOCCqQg5mDHNO/oUbqLsDFPyW2cBB4W
KmBgWce8lR1z4B9z467r/B2DSuRsFdMLGFA2yE898ZbUWOMOP+borpF5spPHMcFigGDf969tntNg
cMH6trTabpH33apThzqlkQ73TuAxiiLSS5IhOettSc/n1cF60rungu1YOaTrAjuhdUOczjSHGj8S
6uY+xwRURE+htIjmLyT7x9HIyOF+GPqvAAFKz3HwYl+aqyfomK+acdfrBz08MfLldMn0hwwhL/Qk
lUTRtqX6yNnSeJq10AuQBxmpFx1nBT6h8bEWK2F+GOpsz2bDaMUGIMGZ3piMjdl159BMC9JS2ivs
fhNjEvYGs/4lcBTZwUtN6h4bCKOBzdh+xwGugBkvyMLopZAe36J6YgWBM+Pdxc23x33T0uxTTC8+
NtLZ5hqfGv+o4J4m+GxUBjF3A4lROGebvyPHgaq9C2unhptXvdKwjsHUpfmKMlj0nW6Tjfelc2OQ
EqmEIC5dP1pLJra78zC8Kk1yLXehNPZhfU9B4LpDxGpr92Cis7lybeu0n/C4srPsYeprb130raD+
l2TPMb8Ww+MwnDH5Ez4F6WIvre4eezUZWpZdWCXk+xfSZBeeo3iSBReFuy86HA8hJg9S5EY1rZuu
2XUCEyUs4SE02KfAlYbD3l51XCOROETJhwm/A5vAl+EovCsPU9+fJ0z3Acj6drYy4aMzZuqOgEHt
ftRI7SVMN0M8GSzjjqs9S0t/bjkxBU17Z0NO9uwbd7wejDRaMiI0nipgOpVLDEHDydBxE/PMTPIb
8P+pUuQnh2qWrbEymifRQL7QOZjhdpRBfFATeqvsuGy4AWNo+WjSYZU8ySHdkhrcU+eS87cLwr9c
BtEhD+CUoc+zZhJrc1zSm1M7HyTeAQNhYTEyJlE5FJoZp3dnWEA//f04+ztgb7v8ey4kvxopT0o5
bP7LwFVbNtpmSj/s7lVi6ehqbmrMcqz1qv9Ww9E3P8MBdu+D9BZNtHPYQZoB9U76RpH4NHjD4+nK
K4n/Cuokoo6fHkVH9MC+GCm03XBhcKwZmmjlap9Zc5M00XHoRuzgZ7Hudd9iULBqEdd5C7HzTjgJ
Wx+U8lXqXps3BuRwphiUOO/KUfutyU2rYxe9xjW83RDb4QONN9O0tYqXWF6YVvHa2nYU0s3bovJp
EK92x0vE/3+EnUdv5Ei6Rf/QI8Bg0G6VjukzJaXchpCl956//h32arq6ULUYNDAzaEmZZMRn7j33
ZIxMBZLp7PlfHpe9NGq8UvT0Xn2RgmxskIqdh8gwxj/VwjjjtNDgBHHUx7269ad7X+ceQ9LWPjdm
jUUeizHCG0PIyyjHWw8fR30bfSx89XNhNhcLVVyhTTs/ehNFseVOZ5iA+ZmYb+yq7U8gOLnsCplY
ocd7zYuP3Zx75mXtd4Rxpynk0oA6Xzr4zrpHRXiXNn1okoxOB3YWajXQHy0lPJHAdxF2935TqZcR
k2giFxPqeUzc6UWv17Wxizg3yhD7oIJqH4EYRbj3jl4H8fcPWUxEUEOPafDy2GGMZnIbqOsM8J+z
6hGGxasueCakgEt+EyDn4tjV/VenuOLaWfcaZBuk9gEcnCDh0PDee+DatQ69oA53jX9LciTcHCtG
bm9T8WhlFd7VfBFhC6ky71GvgEl1ilvkyM24w0gDpal7Dq2TgWC8wUdSWG6sbRmGeN7LoH/I5FgB
y556LiRCf1nVBxHYx3lygvstQ/jaoVLUJSmrtYvkgWkSmZIvYtzpwcfs/8XOvx/lUje6rWq5Unnp
2Q4FkIgE89Q4pxzUsVBkq4atb0Gti4xjN2Y/XeDAPCnR/AAHpctS0W36ywgZA445kAUxwTM09h01
KvF0RrJ3JKDuEUltgtCOSYU5kIMUrxsfPJqzzMdyGXWcKcpFtz/71gbAOz9wp2lYBT0QkCxnjEFj
SPB08uqHr6Hyo0BCjAhWdc5ZeTGab6+6hf6lnd8o7kNRb9JZJgPFG3fmZ+dsa+ckJ8ZEyIyIKcnQ
INn4i9XhEIU/VYnrbJuXB28oeaO2Iwe7QegSBtqQ8kcbabM3YxQgu9x6kbfqULPFrfGOqIQ8rm+J
kBK5qdx4WuaCAYa3gm508F05fhP+vJ+a7Br5oIRE1D+JvEeC0q/TmKDQirkTwbM12ZYuVmvMz1g6
9a+pcE1i+Ua/OWjclWqEgwxdFDAxtsHxAbJnRYY2EvE6+GqTW5o8esGXV8zMc0LUj31kPDEm3Wdl
8hRTZzizX6lDQGs+++NDVN6y6iFoCLV7G7WcTJpplagUvYa3ZgA3IYvTHIw4WAArmPxCfUtHouw4
ZQ2prdjRYhXk35W/Fyne5ERdFRw4rK6AqYEkmdFlSl4wf5kVqOELQ8s7W0O1POMfEKpXCPGMFoAD
upEw6A9gvPdJvSXsCye8dK5eD+Zy2goSmarRPplUZ2qAhjepz3GQ8afeD7CZU/Zy6vCZ2CctfG8C
HrP2ESQ1ivj3Tn2vg2JdtkiDEcdLM7if6MqaslpI4TBKvDfst57UC0Xlq2bueS8MzoJ1rF2ignnB
MmcAcOIUGDLkHmuBHdPZoCuriPuGxxOvDQv4EOKp97h4lPZCgbArlzjELGam5J0XsNg4PAyATFAk
zEXyEZRPtfXFYj9E1ET0l7Z3+hOJGKX3gF7eJ/gTDW5qHsKZPXWIeCqLyUXNx6W2MJKF7F5U86Ax
B/TeE3WfxQf0IrxCQQenu35uzV3TvEzWPfBNPTvN9FUi02T+GgJpUF/tjhHFBX9ZYX2M2UMSnw1A
HxxsnIXKU5hvuDmNOWTyoumPpoDLsePVIBsr1NZevClIOJ40RJAHu3R1e6ui8UmHVaK/Brwj6iOK
RxJQ8fMDzQmtj2rc1n6OjmVDDAfBFKrc4Yj2kScGwTpnK02dHiAhhSOSPAPOTIyXBK5CZV1HvKza
xmsoL5clLlXBMZLzDBWjsezrJ1mRP7ctsDGTaNR7z7LdeOWpkzfZX2KmdNOlDtZ1ii5WhS68ycxv
Tb4mydaGcUUfZnzzZEv2iJK0M46ypi9RYS0xMhDmQpvzgDph5obXNPlHhWwB8qz1M1iE/JEfCauq
GO8EOuGS6SEhCwXPt7HSB9hnKz2DGo5p9mjDSuKAHY4I2DykW9zUzQlch8d1DtqHmot8eWjUvQ6c
9bnV3FEsM/IS+20z/AThigDZyKb9FdHSdl5N08J/+Np4Oz+ljMT/t2l0UjQxGXApEfn7ZAKMvFjF
kRdpLA419zksfY2fsAxqyhSipHd04VIBD73lgFaeI1AvufLl9StjOnnVmzq+0uPRFrWSpJa9OTzg
OfaMUxe7FmPleFdHS3+61ipYjA9G5lzqw1s/PQj5KMPdTNjI9kXyhug4STbed8uTBBgRIw0uQCIB
RPdKbTraW7tmB3mto50tFOSN3IcA3Oju1p7D8PqFKL+apCWqDmnQ+IPAWokvREVe/Ox3tzyZd4J7
DYJUlzzBXkwCLmKXDdZoPEC5Kxq3Gg9T+1TRWwdrO4dN/s+olm8KZ2O/nFDXIl+VJnz1FwcWoHfQ
QWvq6xI61tJA/0q4BSlPejyBXydzAPLDMy9438DK8/fkuZkt2Kd5JXEFrDjgfEQgFxxM8WKhrmXU
Fm8i+9EvH+xwDXNRFW4x4j1ZKYj9s52qXUG21RbVNZR0bQOtWZ8Q6d61N11fEv8zhvBSY1cD6ypi
dicEOpnXtCejgVFSAj5GW9i4FjhVEnTXwyKmXOuKUzJu8Tt26d4byZxaiRE14mKstoDbDPskU/BP
LGOmczV3dvGzjQsUOfowPKjThuap0DB1/xNp2oN5dfhsb15ergxx7+RLSjMT12TSXLVsExpXE7EP
ripll/XMAPx9rX+Z1MDdO/HSfFofjXyKiEis9xStufM65P9IfbWEyHTyI/i6AOHRWnQHAYM8DcHn
YNh8sqJb1VGQ0GOeGbiWZLOrMIpoD7phz1mOkmIuRVXlSp9vm8eivOXZUfpnJTl5QUJH94XSh5d3
FVluWczNwl1GeKlyoUAPwm/d2zgJ8QluxDukPCLrb8xoKXrGsP4hslcRfoSmf2YZhAVmyVFP6B68
WxJ+zXbm50wgMmWtrErjuaOjG1cgx6S983XefzQZi5B1RIw7p98zoWPWl1bbdDYUcAsE32r5ECAp
T58A09nj0gZNAzWaiW8MWmHFG0BpQbpiZPIfHo6y2dnt0m/p7N2gBytS3LETA59CqAsd5FopNgVQ
Qao8lHCpW3rPhs+jtNLp3tGcMtBWD77YSAT2dMv6xrHvNEICPit5ytXxDtQOuOnqtQergjTg4tAM
WWvsD32yH2yXXVfFlBKfZbLr69VQPWXJl4PslqZgQO25Dpwd9/iSOSisCHO86vpjAABmfKGiFDaC
tReAYaTKkBqqym3o3AaMtdrB6N8xKJm5IK8BuQQqK/WOAyuNjz29ZZjvTO3RdB7HHM34Ds1op7wJ
/WCENz1/4OZIQzfiD+LuqI5O9yGJ+IL9NbRuoZzr8GyU17LY424A7js0i7lWqxYVRZHVLoL2IcQW
YJu7SGeAtEito1XtCutoO9WdZu2z9MWI14IbDGc940nct7ZLXvZdq56xF1OU6fHO4BqfEKjr6O3J
Pwa85Vx087OJOLkvc76yja9xPPX6o6Wvhtk7nX5UoIKN/QTVLd14NBb6Szc82Mwih+uYYEx0bST3
/Yq0b8EjU2VvtrGsGUU2G758vSQ5i6a5/8yZbFF7Dx9JSojpq8jei/ArHN+oxMv0lM8P7wHnWQW1
PCV1Giiq7nrqVtSQNjmdjPVY7fTyuR+XqvaRFoRHJuu6fgrDHeub3NxG9h4I2uwp9dxJsH1hekmw
GR5PKhscxh3djvnm+XCol3J6McSDh9VG8L64ITxz/LyB+PC0zZyn1296BR/0jn3aoLzBVQPwxW/k
FC+1ue/Me0t5HYPPOj7MQltSsppNJU6WtiazyTN36AMmdlrKzuB/bU+TXGrDhlak+qgCbJUb3eAD
XgIPmM4wD0DBtCxp8JGp/UNj3KfWGvMb+3J06msnf+/abeRsx5TZ9lvAore7NdapEi+5edTqk8oA
H/ZL6D/yqBN7o3HKZOyss+yepHd1wKo8E7jDAj2im5dPcoaf8ywI/w3xRhCceuY+Sb5sUsnYYjPU
WLFTzKtC3zo8/2a9zAad/n9T5Wxyi83Es5eY7GoXpvdq6ude3fX8EGvaJejRnP6VDLp0uMXOWu+e
fGOfWR+tepPD3srfiWVf+k4PVnUxmZtuOOueTzDBLTd/OA8o22XHWAn3yvjQ0ltb6tk0KS1e1K7c
GUO/8mDnZNTMRCoNN005aM7MKVsoz35PRbL1xa1uPlL/IaDyB0Rcpg9xCp3iqQGyRcYaWjOHrAFJ
RACBNAbBlsQeEyvP6Y9wmzGOV9xqevMR4rgbF7ThbgOZLWcA2ZC1CrZh5fR7Hez79DLhQsn1davR
u7OyL0xcHG5jUE3MOxGepZHDR9KIdDvm3p32mkegrWBgEbzJaB6sR7Ysa5g6SBb5Rkpjy+Bu3hnX
aLOReNsWRFswGPvaDhkDb9rmO4nukUKgBLGCO+AC3sQ+0y3MraZuomTrNUSh3qb4glM2wdVYRCe/
+NQnNwUO0AYf7fAjJngT5aIQh6J8pP+YmGQ2kvCFu2me7m2xACTEHof7lKQv8CfahgAwU6yAkDgQ
2QuP7voMopF7sTdOJMl2GLWLQ59c9Q7o+3JG9LHKVCl+teoeIS0zrT5HTrAcYlT1C3bccb9WmEAU
+bkJdwECe4iCMDYVdHA8V/Qp9SYkqxcKJ6JYUirMFZsTAIZgInZWe/IlN9DG810ToRVciOHCn2Th
oGXCV9UvkfEVplwhy1ZdCuLvxGvtX/vunRzGlU6jT5pXXl7TdJ1j0xyKn4i1tqVsfJjIPcNlDIDR
K30DjfDEFjnY1/nFbi++v8v9jQPzzyAGs1vO4erZU86EdZYXWrhz4D/pOkxGDvP4ueTht9alua9s
UBhggDdRt2LEMdX6HRGguKkrKqB0pxabzF7BVISlBTwZuymWqrfSAKmyS6tHh2fRs+/mT6sZ0VQO
dwydC3Fs22cy0h5ARKHVQEj8iD2J+Ce2sU+a9m4w3JOPjbnjypyJJAqrLryW1HY8omdG/kG4QafC
l+GrW1nvDdNVjO+J9TyPu3/nJzucl9m4N4nMy9w024Nxq8ipsj7wHGKaYrJvU6YO9Yjbm4Jn5QCR
gzLWG1dJEE3esxZZNP6lgEAiENa4mBMNmyAVV8/3jdxmrBxzHkgwphbbHbs66Ug85zVIbB9R5egg
oLLkpnVrQmzvavMnJEd6IAoZ1I5y0PVykWk7zT5WwjWY+fVrNTszoCm4KFtOpkzukYRWtXyNwCmp
6F+9e51ZexbeoEGkuetLY61NNMzn0L8GTKSBKefBPsbiqHBI479iZEmIWJ7vCDPGPLUEXW/XcPnI
k18KNCIwAzp6qeLiUYMSKd/uEguvI1ZQfUv0MJmJd77x0BJ1YBU78IozDYA5TB+R9Ip4m6loYR/V
lE79u2v5/73a9LFZc8ugz+coHEp1n3ocG1w2uMd8FmKZXzI2aJdO8KOKmzeddPUlJifFIro8sQOw
evYyD4OV8FsIAQ9t+CBaYvYIQqii77bEuO0TYt52p4ARRZXZGx6JKYarD0jDKsGgHyUhLiUWm2U1
3kZ5rvz7XNvQpUXlE4+1ar/77c6YW3jAEnTF/gexlAvf5IRrCypvxFgK15b37NcXVbsfjBepXdvG
Zx02YRmPlkrNYTmd4RuArc7CN58ZnKfsp5K3vfHxo8tjH7405ZFk6qp5iMW+DH8a674B9WyzdSGw
2fxmcPLPRYedH34ONw0Z6iZgX3iYav7oV8ek/iqdd46IkcQcAKMYfXWWsDfmR3LiB2brAp6rfCQG
iYSTcPwuIJ2KQ1RhdSpodyxU9AaXPmOhc0inXkhWq98UGthDlpb2Q25fBtcc6MkdtA4Ycli3VrF+
Fsiyg5YsUuM77zwyxZ2rJc2HfNyqZnCKc31TNLteg2CRcI+oPpaskmomdNLulpKlyu3B1/iZegIj
dtFBJxmb9mM0PeQaFeLHgwh8yLNaT9FozmtZfAasyvKc0D5D+CrkwNIkVSfp4+5iKx3ipFE4+a7q
OnPf0me0s5c/2UjnQtIWUZiJ5HHUCbPJWMwYzNXlgpRGpls0+FZZfgOMbHfY47jEGvTk4Jd00ipg
6UB6e7TCjjV+OC6HSOrcXbmFMqZZD+Z40gumpNm51jZqcFNY0GXZzKRZ2E6yMujordB01YTVhPGT
JJ8BWvoE2010ZyfwUUCKyZBFG0ljTsvoqUEMlDAow3i1NGvAfwryFYlG5mOw9iNnpaicvWxtlf4I
Mx+2eqU1VrDKWoZkvmDYyA6axbAxoqEF6JjwV9r2s4ezxIgcNwo/Q6V2eUpX6URkPX8s5jiab5IL
83UujY8mpHzyT1bOakc2buM9sWjLFv+HQRtxnIUmX0DeCIBuGKvuOtXvjuI6f5NBi1kW+W8R6r9l
Ib/obwPiytTEY/5tR8qwyrSxwY8IPy+IJQCVEV5REdb6i6XwxiRDQOcVVUA5tLqoXUzgMwqhEdXx
z3KV/wpH+aUwmwDaUk18Vr9oOR3HymySEu1lV6Nv66RTk5+TFRs2xsZf9Me/GIoQZfOjHMlkyDJ0
PEyzcvZ/VMA6cSBxoefK0g9tagWnUQiNKfq3P/9BYpbz/Poxo/ZRValaiI5/lTmDuZkQfRfKsjPx
4hMmkyn+olLSNt4MugjuK1Z0Vws58sFUWTQTHZ4t1TTxPxwr1P4ifP7Np6uruqNphiYdy7B+keUG
eL7DskB6hF7HgbE5TdBlyPBLdF39i5tHOL+RHf3rh/2ic1IBrzl2M2c7Dcz9RecQz+NLYvAGoio/
LczCUZsSWwXrJ2+a73qsyHz1D11irkwoNV6nU1kNbDjZmVqV5cL/PBEqO/tBOSfbiNCFrge2kvkE
UzXJ0vCNnZ1Se1L1TUBx00/BXGoyWljHn6bJdNkziOfyiW+Nu0+T8i5swo3h5xuT2YOTVutezcHi
QlmDrSsgBirykahPRrunKuIXRy1ft/MQCiuLz+S1ooHXIK5APjNL0NSPsVFSoPebTmwbbuPZVhtV
L9CjePNxAhI3paaAS1kchvAQa4KCMsfcZNqxq+bY02cVYWREixnU4XpIXyyE//pQL2I6TJMd02Sg
RaGsLFCYRJ96YaxSwvWEiPYKuz+TbAk5XEInONoqQy5KedNhgmDo2G0K8w7f/hKeIcAZujSWrDbq
r9BWVq33LT11NaSIMxnzMlOFAsIOKYezBEq74YAYGN0U1ZseDHNpxVxjoGndG+yoNAMpTnPWgC2v
1BobJqL63gJYUqEt1GCjpTMKlPUd7ExGIFVcMl5iCSTlyqf+G8L0C2XXSrMOqsanM1VPOeDoO0UF
cgywcE5rkMBnfDoV0ZuniuuLpjO9ZuVw1sTIVxTPaUEpEAXioh+nkKS596xzXKPqYc6kh1plkM7g
0qt6/kzrkqJ4aZLmPWnFvK1fVl20guwQtKCQ+I41arQmbU9qc2r6BsUYekDe3AC7TPaCH3qpteEK
fepa8FFJW1tHTKUTagaAfbAtSewR90nlKjyCMWvEvKCyn2EHhGv85Vj5zemFftBGhosx2lbFL9JF
KqzODgsOyqrwbLrviGzhCiMq3DkAI80kGupw2NGlMar3cQZzomuAZho6InfcQPHaGf3aLSw9fvrz
b2bZvztl8MgapjRQa+At+/fBqtCf5mzrSH+NjG3rsQ7o5MEcUOs8FbhgHfQV8qoxeiAgUNHReAzY
8GVBCiqSeNAyCRxq8NtEV5TCtVj91vNWReKRLhGYPivak6ptvQKYx7hwqm0Q1q5GyEdWAVj4UCkK
p/HDIaEbJZTI0g0haeRLwYSew0G9+UMizgOTNkp2Zcfk18dKTz1GY03isZGdciI3UBzW/LPrth3k
jIz4iyZT1z7/JnLnKd8+lIb2Ilk2nbm2KlYVTL+N+qwIa02p4YF1lQxCYgQ9M6vEmkFirbpjCN0M
gJ5gfGfIEw11PecEFLNPPET+zPKjBMCWG+2iD5iihYh9yuGCwLtLPipv3r5my65i/9texhwxf4LM
xL/a40F27TKbIDPwf0rmBA6sdRHOmrzYCzgWeIKKIdhZQMN6XS76GqXCjJ/24NbfBTlEewlX1mGG
thXjhlhSadxjp2fy/mDh/wlo1/zXYnBWZflQWueaRJqw/zEBh+esW6X3ZqfFXkH4VwT6LdItdq2w
ekzptgyAh+wI7DGQbKfJUkj1j0ijK4FLleXOfl7VQpv38fkzeCBl6Kj163y4KoPlFu2TDT/WN4Zl
proktKQsui0BOMvaduWxwq+DMIbywGYzysJoAlq/9M29YuAVxwcYyHmOPDrmUoqvwKHjnfxLxkIl
b29B5tO16siYaYCRbrfwpbFYXYPyLaZjTKxTruxF7LbBmw40yMqpYe23mnGXroptbVj3QXZfjCO0
sAwDqbct6nNRVDe+ES99UZJVZl97p9nbzrriE7c7ZELmxUMX5LDFsg7OdwLsMo8BnwUrUrfdAoEe
p7BvYM1Hn98O93PkcoGuBkGGDmsfRZmNuqRhSUhvxnrAuY802vDx7KDzrPEt2eatIYoZ76ykBkWE
V+4KkxllP5SQDQkwzgfyOZXYYNlKnsrAd2wG+1YVKJ39rYlExuzB/sl5MZT8YBZfpOZ9YqIJxc5S
IeQTYq0zwfaSV83a6hoWFIY6biOIbiMXJxkN3mTel+iMs5jn7S6VD7hTVP/HZgvMsSM7ifLo3ple
GZJNLK1a2hVbXaqYTonsksaX1L/IDN+aOt+MvoX2fwfS5S4E6idYk9q99+LU9VKX4TqqCBJlLtca
3P2wqCrOADwY5r5OsMjB/+2rbWi5IVnuKvWDXSIntIlrY9pig/L2OFOeO8YEEYLgRJyL7IsA7gWZ
G9W48tFFoh8JooGIWmSvl4FgWgOnSxajDHFm1SldT/E4lA8pbcagvbYphr4Wyb3wzhV49oxpscHT
asB3g/Tro5s04vdJvejks3kSZHyL4B9C4rru3/FwdPVZdEiHWEGNy4qchpzxUVYzKM+4pV5yhHyC
kkhBa5PiSrb3lnfu6/s5sl4wwpjVT74Oc6ajCwYyHprL2FA3WvFR2TEhj2I5G1Ucj+eKFXCQvsbx
RUN2hpoRw0jjBiWsvYqgMhYfAF4JZlVTduvygMuk72w2ga9W9glAS9G3hJjEAMh85GwlW4wKGgUI
CW5bo937WnyHv/yuUt51FAfVsOdCApqHH1Vl9h/cJH4MRSyCdKNjNm5OI4L03EIHrr6P4kMgMHba
YxwesmwnBny0yBs1HlyxS5TErdKSqTDsjknfBgPCw3Jcx8K6hUN1SsTjDFmFEboiiwbpLxOeEcCL
jgIRfpHmExOgVQh8f2oGQH1HeRmti/hkIA7DtcnwpOf1QzKCSoY/x1dP0oSLUz0GwJ07Srlkk/V7
zWRHORGftQ4Y0vsWGi6UAV2yitqvMWK3gpl0B3GXTKnBZ9DAaJWtkb0Jss0AzF3XTVTr21TZ6v5J
mW4FGvFQvyfI0UMBxeQcb5bcBi2EsRERVX6oym3FcGw0g2OCJqRDY6AUPsLn12hIXNwldXtHIDTz
OlglPbmXhuZjuNZWogSCDGtIvxVom4KMvT4cYMxhWX+cyO/yE9fCDspXYRYnUolov1Gvs90uO1IC
W7KybcRz0WdKhFJITaF7iNrZdifRlxrsc6ZNKS5UvDrLwg/ZEWJJY5LfRGdPcJVDnNH8z65rdmH1
ErHKsudaFLnWTARLPu1Ac3Wq5IRZSiSw90ykECOIizEEAQfgnb2nMhkgnOQmE8ACKfUVB/WCTI31
vEOYdAd9qTYzILmGFj59xZhzq8EkFRG3KyIclSkpqeT5zm/va5YXKi66ovkuy1ugkccSfGu+49pT
xWzgVaTP4KsV9acvLr15aeIXARanbUkGBJ6LEYd1gT8jSJHVhcQZed2i805BsBUkJfr9jisONRHe
xq5+YHA8MoiBXhTyfemqvLZOsbHkZ1yxuhDIZwDCRbuQQqwqCFCInzuQIYGHCIgnwKyq2yiCRVY+
d91N8nlP0kFMQFJI6bb+j27vQ++HkIo0eQ8A6U4wl1vBRRfdfArlZnbG80zieowtFuUtoilxDTQB
EfU+z3HvIyZLUnJZZzcN6WMwJ7h83wVbeAw2q8S7CMbuNUP1pDjVfCMaUgTYxl441xqHICdzKmRC
FZJDCvKpkyFtDnsCAlcUNdlW4iGBxu7hEhtgYPdQsvF/NwPB7ykJQ3Nvo2s7QtzvYnVfU/9g/9MH
sQsibOnmo4NSdQ6ikCP1q8ZDbKTDclKeU7UlOqea3Yg8EOwCi51p5BAEAsBXDOuyJ2gYhHIATx3v
21Zd2fGhNT6diORdDI4EcYj4AzpwXXe8U/tpfEQICxT7pCYRJotmj1RrOwY2+DMSVkS4LWPlw+tC
zur+vc+7L60/ZDbwMP0L3VuKNN+n1LYZJ4pjyIUwjFuAWDit0D8FFdnYlv3Rs+LBGrmavv5cW//X
zItjWKomtiFHpez/xbicdt1UWmpJYWfGjIQiYV9qP6n5ULPoEFYTAXi+yN28UORf6Df/NS3pmJbm
gZGqWraUv7QbndeWsK+gUIxVj4BD5cIzAvRpRuUkbh5Jc/3nv1TM+I1/j034gbrmMA0yVBs8xr+b
iI5OQRaAApaWMNrqroy4tqNqZEspw7DkS0YHreBRh12s6LvRnCUTTeAHLwTR+QyTG9bof/6V/ttx
8Ruh2WNyYmnS1H9ta/DU+XUKpyPjcsOupJoMsjPO1z//GE397Q+iedItk6mUZfwyA2NrEOkdQUBk
k9N7mNOuIJVUDfAPW/YeoRfmXMONQ++zSQLXjMYn0786Sffqm6zSDEWcpFoudV+uvaHDneV/Sc2A
1VgzKmGk2rfNtTPs+yLsMNYxEtb1ERUmVE5ZWeA3y48a5XBc58eB7GC/Tc4KsomOjqmG1eD4xSpT
ZvhuusiM5jMMOFP8dhMQs2NbZB5lExPujlRqRNkKS34Be1VJlUd0qW7V88+qH8iSZWHlz4u1+yZH
/ty9NC0roNQzP7KYjRkX32SGLjxuEwYgoaLTEH4GKAD4JDA7Bly1iVsP+pMM6TpMYhyTCyjbjTbN
gGbrkhXNOW1OzNgr39vFdrTlZnXrrt+2aNRzXYeMP8ZrC6/vFIGWijU2LO2p04YHML/PdQ00cXIo
rkfyEFAyNFO7t8yIEUf8ZZfY4LqZCZA406ZUk1NKoVkSDx4bOa5HGjmDNSzAuLr69rRkmTCf1qBv
ddwnnnOJQO5q5CdZqnKn1E8GXjFNTSDMrePyKSitD29CWpDES5Pd+8jwIPXcQihvuohcksEeA3x1
XowOuAde0juHqnrx2g8LWTX0ko3qH3MFOxeAOlzcE5Yij+vcJDCUAKk1hKCHlj0/B1/wk6TmPvX5
JAhe74NP1WZp6LiEfh1Cet6C5CUlf56i+DNMKiS+bq6U+158ehH7nVp1tSy8Kux1C6tbVc624btu
6++RxON+LkVRRVbWjbWWOzGOqaWGncOES/KSQqmWWbswipvfPPexxZYYaYsJDRBhkNNar62FmaiA
Kpwg+c204gVX177kIXOY8sUpWD/l5c/v3H9Hlbza//PGzW/k/4yCQ7/rrDqskbbNAXOC1vKiqqX5
1HUDCo8e7+gpBBsyrv78Y0n6+80ppwkBmkGCgvgPAyOvlaEtW6ZdLUNheLezV2XRslXVlXY75iGb
6oEgz+tAiwIIc2yIhWGTaHEvo5Jpy88IZZeHOkLBWNfgqk3ZdaDDEcrHiGqJytCuzig1FjGB9gUq
9JYl6mymJke+T+htThE6IxvXs8DHLMmedAjk5WB/59B9kuO0Jzd1wWkEcu7H4PscD5WOYPpb8bF1
1eQqeUjKyIgOlPsSIY9BN1L0zSIlPXMIWPpE9SIb61WW7UvNnFWt9vjudM8SCmOl8wIMABvlRRLH
TDKyxf4qJ6+56thHxPee1oHEYzsp+a9B9OJPCX40/Ek1kzrHDGmyiQC0VzbNFmmNwJsFOSj+iNRn
3XiHQlH2Vsk6DS2NPnXLfIKw12HUCL/jBo8OfiLlK9I4HrD8QeG/qspxCJ7Dsj1MBlRKTGW2xv+A
OBUYQxJsm7baVxYmBobOlnQ2loORXnwOyktGQaIwb/Ay5ZFRxlJnvh2BvUdsl2T5sgVwWzDsCrVu
EyRkmlIrdAUDSGbLXfU11dp9njK6dAC2Vosp6F2vNRdI4TEHBfsU6npdInlA1zFHGmT1zRJvZfNV
MHzqTJ4X7SFjDpPH2ArMWw35cMqNFX2j5OERA7Q8VAgGqbm2hjYxZGr8gOx5EdSn3LkxoUjKSzRP
SPAFjcyOj2awa7USL1e11JhTd15/rMdTbf0ozGilSlqrG5IOqpYry3nD3ZAi+A9suibeeYVht8Op
LUnDSRnbeTM/In9ySiDGmU8M+LuU+qYjVD5rhmVnACmGWmsiwUaoZSIxdNpxqwXZCSczFXR8HZH7
GeA+62MXbTDjBPmVcK2FXb4ZLZ4tVIcsF49zYHb1VuE7rewNOwPFXBv9g1ruQmr4cOdlCLVPo/XJ
IK/XselNF09xVV28sZk7iqpY1xw1XYkyZZYeozrXWrT6N2siY7RrWC+WZGXQ2zi+PIJi3LWTc9LH
n4xpXl9k51Z/GasHZaILGQxcutHRRLdSW6+GT9Z0hqVojhNkPYlXld0Cc522gX1BwoJZCDbxqM2g
UmU2RCpXl7DaaQ5qKzm2IZqxIAFPhQmZudRfjp/fFRqAkAAi4saV/1lNZX6qVW3aQeBhNqKjI+Xk
CPSoOoy91z8KsCAugiznGGcz5EqbGcSx1q5bUyg4QrR+oacW73vh9Os6FuUxH83o3R59CqPRi876
qLYc+008glkeDdqYseiId+p0e1cMnfGX0/R3f42hWZapwvaFhvXLvmlS8kljawkg0BjqVT51dF8+
tqc/f2i/2efpzLXZTtoY+FXb/KUwtewi0pwRDKTJc8Lmw5K3AWWW64Q5IIZU2vDjm2RVNjqkGAfv
9BBV7aWUlXH982/yu5Kc4btu2CxLJSi3f19aUdPVLdAii/yrKL32ZdISopsC1jJVjxln3v6lJNfm
uvPXkvx/f+Avt+RA+/b/1J1Hc+RWlu+/Sof20Fx44MV0LxKZSEPvWbVBkFUseO/x6d8PlKZFgnzM
0czq9aIjJIq8uP7cc/7GsuPJXMcEB0y7rm8TDbPDhPz+mfAawokUcJIoAYGbY69DEBSAPVJ0XduZ
aJ9h7AmwCymdorCQ2ilqgNiVhK1LPds31qJZR6HczAzp/BTJXOm+1Cb5SC8+GzXLsphB2VQpay5G
jeJygbYhkg+GZBKmdSZfOAfbSMxkCXhk1GSPtDgviPfDZvCGwd5QVrnH0Hx6P08MhJ6Dk6AOiuMi
L3Z8J5ysqUlaNpV4+LtrwlI1RaF7qHIaxusUvglkBIYpPgmPWXMZi9RCV0Og58VcJKyAK5aGeqy6
/WE4UWtUFA0jGI3wRViLznUd5kC9ynVTS0kP8zwo9TOliMRlPwbxN7XyNAt8LcAVqBSSD61fHchZ
jaFyCJO4Q4BLAA5N7N76htk1cY+sJyV6g+Tij8lEfXg7m6/HHCUpnm+zCNv7aci6HLGmPlQ3et74
VyJBAMYP83pPqjVCPRr0XRflBK8DJRnPBmSrahWavHnSKts2a83IGQOpI54qsBiPVW1nD1b+OIWt
fpIrTXRvcms96GFivGR5nlAs0gQ6UWNP1t1pOK2uC05GR2hiOBnUvrmWUmpPeZvBrc/bhtSC1Aa4
jJgoiLax1p0URTudWHlZ3AVB3p4lbUOavNCrywZJ4xfeXZO3ppIEmtLKSuD0aip2ltSg2MxtUVzV
bWE/CiPJfnpjlR5BaXyIl01dhmhsGEy7zGguzkA1s9VOiyjJ1Z6XXvPkVK49fxyvdaOASk3S+Uwa
JOnn12tbXgjw2jKtoo9pIcZizsCNRau2LsqwYV9vmjTAUrqKpR95hs7uJlWEDXMSA1qFR8q2zSWU
FHLF+6H6unz+9Vd8XPA66r+aamCKR9y/FFORUr2p84JlpBiedIY2ngLoTbpGUhCryjKXj4BUPm/O
tMR8Q/NOX+QCiqI0gbpN8kZr8m3pJeGhN8JhQ5YGB2RZ2nzdudc0zruzCslYIVuo7OpsbNVYAESS
WQqajIICGnnoiDGrOcksm9WjbiGn0PW1AUogHwj6Q0UCm2oOTU+IPE5dC4I0U/ZZZFc/dDtjh5GM
JxlsdCAXsrIIHR8KqovmoH1dGWMqQZQOmotRpbxZVSkFpQ46hjEZOkxqT5DZT8PnqcJbM4j6BJoK
Ai6EQtkGL+Npo/gWf8FEyQXT0jxVEQmburuhb+x7yKZN7Hw9Lh+vPsbF4FwlIWUKmUTY+8OjxnuY
qodvbMIpBSzVlGTR2XKj+rPHUvtK7m0ot+VIJa5KdTgTUEhB9tVQu+16LGtqur1HKdIf8HRWeNrK
cVI+a92M6M6jfEanSngZ8mpukoOfy+mVXKgFLodNoCk4g+SgcL/u0ft1ZWka0Yum64gCUkzjXlqs
K0mUrW9VBA++DvFDmko3HfNmG1ceeECJvOrXzb2PzT42twgdiqAaWrTw8RjHAf1aToVxaFIv/Pb3
W9FtMGIGUZFm6Yu7HTF4mwcfMg5SbkHZpcxDFrwxj2yShRL1H50xERwE1ULyzjAXYzckltV1MULF
hZV0O8kMn5l9qmQpufs+98pdWrA7af0cDCbxrg58pPSldFuFpolUCq/shMV0BNv1yYzqGhAzFZFy
RPSXQo+yL+MNUHaUl/HDvTMStGAw5Y1kvE2wDuQ1Z5tHboFFjvZ1IEDOAQ7QZAOBKW0x3nkLOAMx
P+CKgTc9p3OKLwjMZ0PS65tIo1pdDBkIiLrRttEwRetYtqM1hiOAlaWuuvt68j//Gl3XcTBFj1yz
Fl9jhCHZLAUOJ+WGbIMZmeb4DQQytLC1TSPH+MYPwpYv5EggglZatbqR8W4u8exE5qIk53rk1Hgf
cfw5PDYXhW7KvBZeAXJvgrHB7GuvKnRmhNCA0k/0nTdU/zAKQrNQtbxNYrb6ukEo/MjmlvX5Kvzr
HLdY/SZCswh+aaCDDF5E78+rqDF7mYvU2AxdFQLWxrhMlLV1Xqh6tkGmqXHKyA43+Rhjazcm+PjY
olL2NclQqnwk8J7iYMAGqyhQOZwCeMdybKkAtnEKuJuKurgfDWP46emNOG1NVXLNoYcpWHBrn4M1
ABxVITVEEY50YGMbzUUzmuqJ3HQKpBnyp5YggxnAmnSxmurPuffbbxARbCBoeX2wfIq0WhzJu1KC
j5nGSgxmnqwljpyya8l65CqYcBQwzNB/jEcBj7PjWRGZDU//qYmgtJcaQS+CP9QrAFskKC9iJWA/
5NWE8YyR+feWpBT3JN+jO4qP5VbP+ok/U1VFfR7K6D5IpSzt1XRoTya5qoadbVuz7YpeDYKrzrPQ
IRk9E+OTcbw0yrLZobMVBbuIy42Kv7CzbZcVw2Psq/XOjwDcJ6ipgKlRPO1kyKrI2iYCm6UwNLkp
ZJMdsY0H5ESnulU1cGaUovfaOPlniRfARKa4E5OiiPTHavihBkq1R+cjxO5CqcCYoUpRKYCs+8xM
IRArleJ4kZLft6NNkVCYCs6lpQxZMlVmSGA+gAcZ2lSHUeGNJbi3HLPdvLMFSds02fSWB9QF+Rly
H7UYcHvyVWSdYQv5EyadURmflJFKXJuEo9uQlsPWNO53iDK2+1IJrOsqIdWV+yAedGvQD7U1jrhl
2lj2Jv7MeyYsoGSAthtlxvRnkbTiu6dEuLhIJqY7SR71wJACfWsOGP86gSqTXY9nf4piatoLbDzx
eeh95AvHrAKJiTsp/KBBMpCDK707P0kAbvfEZg14ejlveNxp1oOCvYrpRFMgl1uptr2HNAqVm3DI
zSNH8SJH8Lr9DKFRzxe2ravEie+3X9iOXQZVGkwkOhIdlWtzZLCkSC9QNekbalQe1U5j1JVfveZp
90CRTBDzAz4juYmf5tcn47zZF4eBYRm2sDXOIUVWFkFdGqM9FFcAg2If5cwuSrtipaPsrFF6H6cD
F1x5USEGf9H3LbS1OvHgmH/9CeocIL3/BktouqHoMk9u0NCL+mEfSXrol5K9yTwLSRf7IIVcSthy
w55OAZuJqyketvHYIo5gbnMb23Q0Vz0TD6hXQG2+sUMotwmYL3i4RYQ+J8YkGHLAtCW/ZxgnBRhL
nHM5WnA+gSrT5Thspqs54W2CnSFq37/26T9+DP/Hf8kv//j6+l//yT//yIuxCv2gWfzjv87CH1Ve
57+a/5x/7d//2ftf+tdF8ZLdNNXLS3P2VCz/y3e/yN//s/31U/P07h/QpAub8ap9qcbrl7pNmtdG
+NL5v/zv/vAfL69/5XYsXv752w9el83813jnZr/9+aP9z3/+Jiss2P94+/f//OH5U8rvHZ7Sp/DH
04ffeHmqm3/+Jpn67wTJQiW/wlNNVrib+pc/fmL9rnIRztkqE81N0i+//SPLqyagSet3ncXxWu+d
c2YzTL7m3Tv/yPida0yV51cXyWGbRNd/fdq7Sfpr0v6RtellHpJE+edv89Z7uxApqvIN8+UHeNYw
lUWUkBjonOm18DapLdwKWFvUt0cW+4dIbNHE4rFQJP4QTlgK49iRHLBZOIwpKiwXnVyv3wz7n317
25flLT/3BedknFcwzMAUZbmphJnizURfukzadaS9G1yWLATe/nfNzHHOmzhGU3tPreWJ/viXHWqz
3ATAL45lktSPE0O9W9MFS0cIwvf3rQx1ZAaVD1xbOsn21U/ElNdwBFeKW5xD99oe8794PfUWCwHi
B1Krsm6RVFgmAg218xIcyqlvuP29iQ3kBlU6pPhWcPS32iVwe6e7V/AjduI1dHaML4+8iZRP1gkh
GLqzRIdkUpa65ZIilV2CtLgb7Zu16hZuupl21TPENte4jzfeGt1qt9ybT6qD8uB63AGe3zZb2IRH
chqfrKN3HzLvmTcTnPaKZQ5WGbglapJ9eFZY0MyGI7vi47PJRN/8TXfnr3jbSocH4KjSXW3r7+JD
itK0U20AiK7TdXBlbYw76UjyRD7WsXkG3jQpdRZugoImjbN+g6k7Cg7n0D326HU5zbVxgmv35tjC
+vgOmfuJUza+KjpIneXzkPcgid6iCVyc4pxpjdO60+1Mx9wq62JbH9mbr5mHxTLG48EQbB2e8Zxp
iy5Kujp4GBG79SY+pzR6nqzzbXTZXsGNvEYSZBtfinW8zrbxRXtr7ULXOzKvnxyo1FsMlSygbCna
MitXm5Y8BrkcujC/2/6qUY+8Mj+ZQ1vBYIf6/KvL1OI0TXMK721kYTYDMSTs8aB5Migs/u0jzla0
uaYDbcFAHPL9KGbVpBRSZ4P/77tvMRqSolDQYLWUIzCqj4NlYvRjmKwMbrsPGCK7r6gNxRWCjKV0
kigcNBnokK/78kkbXKSEWDqTAahiccMVmmyTZVfAlgb2iRLDgmx0ynRfN/LJKp+zsTKxLc5fZGUX
I5YnCe5Bipe45oXiUAdfB251gqujSy7uLth+3drHNTA3hoXF/Ixm5BYX3UQ2wyYpFbmB/YNwAsUE
HisvX7fx8TTmNpBtdq6pckwt1/FAEWNQcL1yy+F7SBK+aG4s9VeMcv7X7czf+n7D0g7UO5MEwZyj
mu/BN2fSECvhlOGs5fp4cir1czkAJo++R/mNFd9+3dTr3/rQljnzhMDSCcqW79uCr2AFakVbMl58
W20DKGPVony1MlbBteGOO3RljjT52eoDs2dTYAEDIS9jEjtsADKnGFz3zrDmPHJQ6tp3K+DnW9Wp
nGx79JA/1uLiBNSVEV1IlIHc8aCggbCKvuEsvZYcbQWzTKyzw3/jjF8+qcj+UWL7q5eL/Io2qUZh
JCbeMUKNoKgbDyYSpgUqUIEFMreZcBfxGwSIzZkf1LlQNRQnDsiBCbwlUHqGkZ91twkiREmsXXu9
eW3XASDer2fjyNBoi5dfELRhZQ8MjYeXbBc+WPrF1w18csMyEOBCDZnXJSjseee+Wc0mB0RgAw9w
m7UVOBqyb2vpOT4Ea3OTn9an5W1jE7xFR86Dz/Yq1RDqTwROGCcvhj80xrosB/aqx4M+QIGC88HB
ZXfT+8H66x5+csHSQypOJgAJsv/L4zQAl8xlLs09LE7Vm/AcIbbv5mPgAGB2vdMBPPAWusoBudlh
g07bJnOOXbHKZ2fG22/4cNhqAaUf+hvt/R2EbYfR3irYL68yYlaUEp36tD+17yWYCjuQ2Ww3vss8
+E52JV3K6pFl9em58vZ7FueKD0UygvXEmDxaV/6u3mJWcoJoB9FqTpBjbb6eg0+X8ZspmH/+ZpEZ
jTZqRsIU+CCmcgDkNWp6Xzfx6X32tkuLhTzq2K5OoFYYYuuQud7e36NLuFJWc/RvHYmZjra2CEwV
Xy5VLc/i11MSsTOOBMd2wFQfkAdC/PhI744N4OL+VDSkUG30ed1SPsuDe6k69njjjcYcLK+at+O3
OIVlqdRkLUKWp8RqDGpsl24NxFdPEGpAYrzoT9VIv6OyykMrQNO0n7SDNgx4ubSQl6weHT41qHd2
g0ddNYQnJdVto2/XOhKxhYcuh5Y/Yo8srzrV39jZBBtG11DwMZw4hCaWKwMorWR6QXUB1hviHg2g
Qx3veRsgZSPCziFQgvRkVZsuqi4w0Q3xyQE0GVj9WTnCws6t77KONHcUDjtwUTeJiZe8XUQPIh3O
+8n+PgSYOQ34ataYlQ+Isrt+Cke0zao9r+MdNDNHqkL0wQIVYO/MQgW2CJOt1uNLs4BOFHsBZGnA
sUEl4DIE6NCJpgTiKtWPeqXeVaV8E7U+Ocuoek61TnIMNblvkKm3U+PeKgtXSNNjHKBnK9kAi0t4
z4iqWWDm/F+9bcLIUnKxM81UWfd2fWU0ClgLPS32nUIptrW0XRfAq8j7CyXoZTBn6OqYtYYO7EzE
7/UDcsMBwMdXZR0cw5Icdk0PGhKih+lfKQnEA1MxkN/DwKiMJzwTNbJ53vQ9woEYICemIHnwTAQH
q9UfxdobJg+hQ3Mt9IH+d1Bpkl7iWe/5N5Iv3fVF8CL7yo86FMYqq+C9SqhlKJl3ouJwU2TjZuzk
ezxq0DuS0RMDdyZqRNzk3Duzc2DSabPXo7DdxpT7naTDJcNElLSpjGCrwpQaKffUevMcz7ZKyZCd
Tqm4SGwLq3pzuPIKKcV+ZBbxibnFI2+wnEGqu1muJHGGEWeBILbvakUmUMu7s0otv+n67G5iwrYM
IntlF+3VkDa/MhF8M0LwAIM/7DKBQHwO4dTF9wyOe0x6gZLuCaCxxEV++rYKKYPlmuemCrK0criN
4HrlWoO4lB6gRBNN7hCoT4HVAehVsBnJzeeCtDXaK91NOjXI1UX+uB/LrjodMu0xbuL70QtkiH8e
yk96EeNv3e/QKvjV2bChUhttTEj7aLqUcF4jM7wQY7f3pQm4v3oYJ/FN5BhlGESiuRC7vmUSUttH
DT4T275WzZPKL84l/v1qtkerUR3I1fFSw0/DiCASS5qKEmpaYidBnFFhYLhDVwYjq6i71af4p1+F
rjSg2NnO+IG8qA0nHKPrZpQeA4E+3mDHdxEA0gSBBmnU7/qY2iFx5J4ellumBDWYRvyoqZejqI3I
Zmv0kJwUA+qbmO6aYHhJcnPY5KJQ4ZHJwD/wjRL4B0JtUgsjBhciBIwAHnat3LJPQv6vDSpl1406
d9cItLFKYB7ojUSxwBgyd2pl6S6fIa2VyOdCA0YCRtZ/kxsEr5MpjiGUmZC5VOlWHarSGQel3BYU
SxA1RmqsTUwFWCuK856hH+whLc8CDT+RHN+Exg9VxgZfhREvMknGEsFrZFTJEqS7RHRetfF1o0DO
Ljgc1Km9A1ewS2el4Ur7NlbNtzSYtjAXRxwPKLrp2VjcBNAuDWG9BDAH9ohO39Q+Cs54594gn4Pj
JGS82ip8x2wg5mrafDBI4dkA2goH1GhwDSGHh0pGvN2fgMF6BeLOiJd7p6OVo7Kq2btcUe+9oMhZ
RAS3EWA5B+pNtAbLNO2rGIO3cBxrioU1gp0DbluC1ADY/mLCP6AvdmXS7HqBlmWfnIYZ9DuUCfOk
csxSw1l4Woui/G6gakkh7im2zF9FXzyVSbmRlOiMWgGPPlXdU34E6KxnL10QnZqj9KDn8RZvjatQ
YX4mFDMgLXsERJF/ChbzWZvgPNOycJSYYlNkoPosca6s6rTa+slwRy32RK6nC2uyLjwN/dfcPIsg
AcDFbc4CJNvlwSSk1cPrPLaRKm53dh9eC6O9KpG6jrpxFUv+c0Kha0jiG86ivZaPZyYERkFlh6sC
53m7yNF+8y9Sazg3qGwUk3Xeleic9QH1wFa/xt0OgUWwqjAHy241qCq3YWw8FqOCkcwUbqtO/t6n
3p2FbxLKFjtgXTtbQuB28mPfkWsV07caMq/Q9fNMeAcgJndVBbUilONz8OTfaru6xV7uyrMqrC7i
izLAYDfxmxsN4S2lHu60IaYck8xrqqxPax+HRNVHHQBYCt85SHsYf88ZVDMlLVZaU1xouOvAF0Dc
0htafCCwIon6et8l+sHPgpsIOzi94oHZwhgHRdQjLRgjuI7FDz5BdfMtUIdrw66Y1jSob2sNjlcf
i+liUqXkRNMaZMFiNXU1HaJBYSDR5NdA34L8mx2OmhtXRElEFhjoWLGTtsMz/P7LvtC7da9gMJNP
de/KOfYHQQHbL+iy75EirVHUuQrEcN4UxhUjhxZqGLR0D0ZjrhtAiezuLh/l+x4RudBoUTgS2ngV
xCyYIq3WBcRzsx42qaFvzKnf5RmoQeRI2EzYqbGz4BPmD5Y/OSpKBmUAumfqrN0oKY8CWh4y+RvK
hR00jrlA3qBjakWHwVDvijF4HjmiNqXsk4HV8uu4KSxkKCx4txaClDUyGQNlfHzdeekgl5Ctotjf
BUp6AUsOnShtnaI6IFXJr8ysL3tpEGsFfvYmKIdha8muPSHLHHgVKpctx3gyIQg2JAPszR7Xyd4S
t0hXnYxWdovghYf2nLlvEBGeQu9ClsYfbPnhzDPbrQzlHOWorQyFWNGKnZIIVMh597UyeCUgKOja
V8VPr5QQuVHSn4leFjCPY5SvtXAPPuM+sMptrhjwwjP9fkTLXiv9y2LM0cv30Y1HXh9K2vyey2zr
XhjeU9XV5+Rxu02dxxCIMb1ZVXXuqhMHYlA/teF0w9vo1K55gJZRd1VNKlT5Tvne6BPxdIQ+gWlX
6nYwdNQocm4ITaquK7W51IR3axo4ktZN8ZiaxgFA1C0QonSNN+uDkeoIB6jywyDjDVzMSOuccmlW
YvHgtVZ7USJPtc57KiJdal/lnXErfO1nPBtm617MtZLZ29SoeBn2F/mEQQRocBwffHgEo5JiYJnN
wqOcUqWBZoDoxmJrty15kjBlcyrwu2q/ztaNibAYsIIUsbfgUhjdldIr6M3al9AdUU2fuE0E1C95
XniepnL7K1zgJCVOMyN8NAwfwpnkv9QhQtOqb51KY7I1i/rnRDps5qxe1qiydog14itUbyH9MEQ5
tHlHj5JzuYANgYNeuhkHCcagCm4Eo42xRmyiL9ZWnOGrmMH4M3vlDjuhM2451AmN8B4lTGSZE3iZ
pUAhUydheCqmTuwCqQ/P/aGSZ1vvG6VBhCCdTqoh+vY6jkUNgcfClqZYx8NIWbzSFZQC6XYsJ64X
xfswDG7rLL0aYv8uUFvg1CnGY3q+0WLxPE4kYHwZAoiHM1qgNrVjSs21b45YZKl547ZV2qMM4l0S
YV9pInk2x8zeeAiHxpk1QS9NLnGGRIS0RA0BH1Q0mBKoPWV8HUjhjScyae1B5GDF96htJgjDh1K5
FlX9NPo4R3TVTLPuvbPRVk6AqnDdIiLole1FM1UXrRXfpeqkOBgPFVjyhCFUSiKB1o5Pw8hwvbq6
r7TgKi3xCSgl9U4yO5ynCHhJSKporyLHt4qkDoGmkbhCQgpRLdFcxzsSDMQBxZ0rLDh2U8MV4kf4
T4zV2aTnZ9EANi2poGjgeDZpp4EUP3umQPplQH+hrM1LSUUrL4T7wzrkUKrO/Crfj4gTG5P2vVLh
WE+cz86IM/VKJPG5P5nkIUStUEGtz4badFKCZBAqaeqArXlSg+miDVA6ndGimgxaZ5zqm9rS9kUD
2STzYVF1xXCqltFpkxkXcWj/7DuJJTPadxlPGC+VkO9K8vtiBsSIDtJUkyMK1UxkLfWoQo/DG8g9
C+Zp9LtiL4UZ1kcRhj7Vad+0d16HnQHWVxVkufhlQk2/kPOTuMWkSfbBt1T1oNxN1AUQAzFuOF2w
eytBtUhj9Z1PPCnaEH0L725qitumIzDEXueEMhmEOE9Vy3WsQlArgUdvdIEEQ4jZkOhHYp4mgkql
J2exJqNSUtbderTM74aEmoLZCvb8aJM1N8zptEyG7601SrtEnS7TAifTMUJIMTWBZQk8aatAtx8U
SUG9PI542HZkuMzvhFzmZvBCDP+k2d8Ct1rDC10/gu5ZVnW1z5CHcsoOOY4gKs6UVDW2MBAwte7j
nZ5GN6YpdI5nJTmdROOaBWEeVD/A244aCOJpLi6oG/1qwuS0bGERj0GR7tVxvItQUOzS8MLwFIH7
MYI2Zeq7Vlh9C7v0KQgQIYoswOxeilGInyNwPJUC6BV6O3HS/gD4y6M3m1q+WHtpi3DTJsVZlOaP
mYK8UIEixWTmkAl6ZHG6SXOMFHWkzsDwxx+zEMkW/BBLE6K74qNDC09+J6kkHdKUWYk8DV3hDHsY
G0sMHHZLpA/g+u7bPE3uW0PcSFV/JSphbn1d09Be73eFHV6ocoVOcJwjPiS3lhPNGYByRKylhULJ
Ggn3UWqUZ1ZSqStVr761RoPLSWlbhHdQVv3MwzNGTxWuTtVzJz0xb/Ok0KDhGye5zGXkW1E6OEL4
UIwNZE+yIu5x7uNCkXNIaVU0qDt2LTF21Bv33FiguhqeS1Uj0m0s+FNph19SwBG3VcqodY0B6Q0e
7Oo6S5rrekCJ3WikeO3FnsotL/2qNHExAEVeZZp/ViFwOL8SztoSa7x0KLGiQkVCGTCjO5JFm7M8
H7NAwGLJBs8oi2ViVlP9SJPIonVut5ZWKPvdlYd6i1IqGUrsstf2t9xFqduNjmTUZoTKVy2ri1Q3
WhhNXbe0LN9gQRZcqq6yofSwDp3J6U+R1d/Hh26nn4d79bt3oawFbHSYfit9//UQzD38YgTURfWt
IpPhiYDvmKvcuHNse1dzq6MZ8M9TsMAlQNlQzqNAyne8yYmqvEclj6fbnHiv3Ncc7DnUw614LG/7
/fEGPxtfjXZkVZYFeIlFv3wvsoKWO9qloLSrI+Y2VY5kKT9BCMxKnH+1obzvk2cFAS8osqLRfgrW
aM5QVQQE0WwwhAwvQYE44frYwvk0FQtGl+MWVUxbW9YS6sA3eHAzYfVm3MAbcc1x3bFoqGNuU8x+
br9eH5+N45vmXkkub+etCyPVS2muqPuVEZ5P5uP/roHFRKUST5ZQZWGYynUiriJozF83MGfClyv8
bQ8Ws4R+hALZhx40EXEUBpJF8NiEP75u5NgwLZY3+PpWmgwayQrUYIC59voRXMGnO+htP+ZPeDMT
op2qNMWzwM1Ow2vEmllrr4VRsLYk/TPn2Er7rGj1tr1FhWGK57OxpIqhh9815cHMHu3CJEtyVDrl
syPobUOL4kJmwzORZToGLlu/wA3hNHDijXRenay0NZtpO/VrnL1cSlVHSzUfoK9zFfBt44tSg6nk
RFwhvcxOx027xWvW5VWyarbHB/TYGlmUHPxpSPyop6k+jU49j4RfhtLukdX+ae3tbYcWV1phK0Ra
FfsJwZ0LJd7BelLd75G3wnny4K0fHqCvu8gWbe3zGKcPx96ipICTIk7SjrRWf369L44soiWWV2uG
Rg/n4dWa3jVQV5hkFG9ttCGPYMKONbQ4RshhFp3X0VBXPiq8XRPtYoCqWPZH2vm0vvpmfJdAkloq
Pc/KWa0JCjNkQnWQeNi8HfRN4lJGBsE0bFRgYrNaVwsoT6xnFMGxzXn0MxYHjpdqoUU4x+5cdevg
J/Jtjr8Jz5rV6EoHb48Fw8HcinWzDTa+a55aZ8cChyPH6muA8+Y4SmAvIUTAOHRGstOGxy7dZYV8
BH/0Cebw3facwblvD73Ujny5EvNo7+1qDU1+hw2W051We0ymyAWvwy1JlmqWwFyl+1Mg/xvkRB8I
lDBTkI7evsdW2eKosgslyu35LpkvLNgk3IrlQWQJNnjZsfP+yHHxutHfDHAqyaVlzZFZ82PGejK/
+DHsTYdo21tFq+BgXBubr3frsTldnFBtXFdlO99iZho5Qu5QyIcHgEXT1818gmWdZxXUNVAMw+R/
72e1K/NMizXaQXnvAFmEvOdw2p4X7ryFqJXq25I3zKre45pgucmB1O2xY/Lz0f3rExZd5aViFunE
J5wEe/tiIPhP1mIzQ46CtbbGOH11nmyC1Uo6o+a7Sl1oy0dG4RMsigX1TZjC4vnxEalRyKFWwJKe
i+qYl+0NVGhWSPpwZqBz6Hbb1MXi/frrof8kZoUUCtMeVoMGFG4ZPqKJHfo8MmMXdQ8XLeh1dDED
lxHmdHwnv0m2x9DYH7EgloactmmDf7HBpCwGmux3CFkDURDqV6uo3aX2faycjvVtqz593bePcQRd
UgBlKzMikmF9v6oiiwpviMoxT5lmn7jdrnfh6h5/ynzcJTCnqKmYwAkBqS1Ragh3+8CgtcRNTotH
4BfbwuVAuIa8YQPYfX0+USovd1/37pP4j2YRBdBhO1skUxYXu5z6g9VJRsJy6TekKtWdtIE15GK/
tplejr80PusmtFFZGDp4b0Du74ezVci0gW8Al4m3bI8w0TAU6DT4/4NtYNAlFUV+qgl07H07kzDi
tJnDosEt7/F8v0DxB4TQ5NS3qCQR2uI8fKTNj5vfMliTtCY0sGDLx+Hg+75pxj12u8RH2lOZ3X49
Vx9Xoj0PG3RGTCHsD3+/NgM17ss+c8XB3yGUtpW3wa7Z1seWxBzUvH/akBoXloqiCoA2eAHvh67H
BZeqLnYu8f2w1pzyzLyeAwDDVR6OQdg+6ZICMnMWpQBMoyzhprlhFFbZtqiAIHAkZKAmWnPemeTC
s5tBwX3a0Ndx8vj1OH68bukfhyQHJBP2cRytVFDj67j9q1vqRkAiqK+G6O//PUE1jg1zbsiEF2wb
ApL0Ym/lJsIVgBwjt1LC7ayu4hsYRw8r06A8dkwj4cPGYvfqMEstA7kQ8gfz6nxzsVeZgvCjJuGt
YgoXm99t2UTXLd5NXw/eJ82g/wivSROAke0lslXPpcxus6B0bfWnmWP7aWTrWen961Y+rAukHt62
sti9uRSRthz14t/5o2oT7FL32FL/sGMtOgHXhvtD0VE0UN+PmTKgeqLpuA73yhbZrBehWr++7sjH
65gmFI4F+I+wwz+AtuHq2VGFDBqJFeuQ7GeUGzFe5ugbewub5QSnYH/dHhm+j/fx3Cr1qBmzCfl5
ua9CWYyosXFUzKe6Bv44wOkMLHC/zi+7bbLF2Gz/P+nomyYXQWyVt1pZJN18Ohm/gkvyjgf7XLqf
CR9ip53gg7Y+hgj9EATQy5kyZAoUHASD+376REhZPMoQTo4iJd0YI9zINGoq2LvI2nlyemZM5cPX
3fxkxZgoYFiz9qyBWOFixVQG5bR2eLUKP1Xa2yJ9/vrvL+RdODOIALj94fpxZ3GLLM4MubEhucxe
5NHe22busKuBk2L0Cf7y65Y+2chvGzIXF3ER1rUIPUgYY3meTc81LiHN5ddNfBwsNEJkDWaegLL4
gWUIuwMlj1BHkTvW16V11qBY+HULnwwXNE0Q6DOvV8wCDO+XgD+1ZU0hkRh/DwjuxNprF9YKxcBt
eWRiPg4XHE4ImTwt4EXoy8eFUaDWgUpL6XrFfSaua7Lnxh9vs79Fpf3/jSSrzJLE/2+S7Kqt4jB7
+of7VOdvmbKvv/YHU1b5XYPRBIadwJd7heX9b6as/jvEEPgFXKOGytgb/Oi/mLL670QoqJzwA9Pi
l5R/M2Xt3ykoanBvBSRbIRC6+jtMWeg1LKG/wiFIuBRxYHAQCsG/IjKfV/mbizXB51tuS8Ux0exw
wiRJBU7SDfYaIdY652GrqigHpAPOp4k+43yoh4KZMaOh+WVhofLU1raBVWacT5sURgywh06rId72
6l5XBuwOKzkFKqSPne7kaWpf9JOhPMrFLFcsSYXK3xq4y+FXoE1R6W0pnFwBAOlM46BfqWqOrq/W
z6W1Xh3wUms0/SIDJNmvszJCEVPzU8npKk35Vjd1uKWAB7gWxE+EcXQCg2kVx+j3Iljflc9dR+i+
jkEoXiEbkRwsGPK1o0LXwRk+pZgjBcWjPfxf9s5rSW4ky7a/Mh/QaINyiNcAQqUWzEwmX2BMCmjp
UI6vnwVW93QyyGF038dr81BmZVYsekC5OGfvvdph01g6ISNxTO0YRQdklJrABYQRdG8fStuI75Ko
zoGFD4gny6lRhMrpFjKWslFIXFxg6sKb2jvl+HX/jKY0A9Q6tPSXdzZ7sohm7komHCSdgsCqJv5V
G/DJiyQ1PrmIhtUz8CH9Sso4An/YQmA2yCSiueuQ6R51kSOPfTxrRHOr5nUGfUCoQzEjLZzy+E4Y
7XwRE2R/axLb0Gxaq5pvCgzbG60t1cUSu8/uVJG3geOwCDu0lEHTTkYYWbRBbSmNGvHt0l7OpQGx
ufb8py5fnFfmbvNNOBq+qcTQZsiSmat2ZlWlAOR1LG6WyOq7QSu6vTb18TEzjfy2aNao0qoyL7PO
ji7GHMatm8r2JV5EWwbmpKI3S0zDszsbyTFp+n7cFL1nHudZtAfEcT5/RVH13BrCTVmDs7vZiZPv
k1tKJObJNBDoMdTi2U7QX9s7Ntx1YI7I4Gcc1dhxCu9WwPkCCQunQn5VNH3XKle1+A9qnn3SUybT
/GiOvrErUxQfo60lt7mmMojPmo64YEwGYYaj3zpXCKP0zVyP7RX1zOmKUP35sikzb4dwVw8LsyPs
3kzHjyT01EFkGJAkjJWibJrRA5Jo0vbjZnG/ZVOeXjtjOd7bGSI0lLhrbJCfX8p2mr9k3VR+zTQb
V4JNC1lHrhpEVk4jHB3q49Sk9VWvg5EhuU4gfx/7XV3N4rMU1hpi6/fu564bNCSE+nyVTX58LBRI
Wz2JqfoVwntl017tOs3Wj3PZASJYI6FQEZg7Xca03zoF9FCm41sn+Nxqq9Tf+spTN2brlC+Z6KM7
8mT0cKjt9sKnFf1tKaXxsNhI52rHKw5JY4LKSouovBq6pr3yCOe47nzuRYQi7ECRvd6q1h2u0I98
t3Qk88TjWpCtE9R+jZguIiX0R742e8sciHwmEzlItDG9bLgEMuHFuKeCapDKTW5kSnDmBy3PCerF
eRxmeO62iWtVu0Lrhw+lQVPcjO3smMeN+K7xIoU9HfpjWjQ+lGzM+rorSa9ZUFCw1UJcN6VeyH1o
7vShnq7rwsbTTwofYWxJ+4IsUzuU7lCHttvUR8Q03XXvDxMoYgkBKImM6DWuHR1C+jgZ87XfOPVE
8DD66a2JngQ6qEi/ml45kKvs+WTdOxVZUdp8BP3TfYkrhKN9FrtkF9fZ89Tr6tpeEH0QNlvfaqOV
wcQc2+ym8Tu0tWLIeHnaXBQerMts8CHL5JV1Y5N9uatlLm98H+x30ZtyJwdCx2Z7ykNRCatkalS4
E3ANfkpbNFVL3RtXmukvX8ZyyWOmZH24bstF+ls8wQWdD23QyYd2iVcEnGKv7BOzfhmbpEEUllUT
iD9ruLVzw04PQ1dXPVLOIUYVYXRJiqSOuXq7cCYq4CJXtntdWbNzl9ctDK6hrzSHMlDTJBhI2raj
fBoVmjSf4Nn6RNhI0hGw+Vk9uddIfU1BHHnVVAewG9iE+8LfVFYeP5AvWb4105iXG1WtsNMhSm/w
lRk54qU1rqfx229V64ujZxIQRK5NnKDQXPKUBjARfHRyRhcC0ciCCLoIRx02iUQRZEUUF74LuwDr
bVpRYl7ExswokV+hszZiG0RUUtg0iHJsGJMBs3Ausp7U/rSxb3rVzHXgOk7mIDEuxgd/KPwPdWnK
B2k5GghYtyb+hkBVMtf1oQAIlsyWc4h6icTZ8dFCF/xH2CAsUF1KXo6WOOKzKKP2kzZES2cfmOOa
Y0+Q30vrRj2kq5qc89BqygJn5oQPI8AjkR7nOMtIGVjKDNQCeEVr59hQzseuoaGVme28S9AavBLo
w0fkupHbxgE5bJrxxTMzmPRoFLMGHBjxSDl1tFFLrvQMO92wYcExGvKZSX82wtSLpvkYVX5VMP/M
+kxWtLGMgZ4txphsWnd2Yfmovp2Q2LvOjB1GFMa3RK8S95uIBmu50qey0p56bZFBmS7TVd8DIqd+
UjKJ4CcK5s5LDxqGDOuawG/YXWMR48PUOwdREonl9r7qsyLai97r0N5RzvoCd3Z4TStv4FvNsmsv
r01isev2Lh58yAS0GJ9NnRu/dVpFrn7SwL9p+hzwb5ar5maJO/OrDx2iC8Y8F2+1sACd2ZlstIfe
aZcCbPlCcriwkgjckrmofWzVKKdULzIi0ouke+hFkcC/tkbzWc2d/2EWBD/xTwtWzu0H7HyDlewl
yYQXjT7Wr41hoGKbc2Eux0Wonuos1pOdq2fxLmcjCa7IXNoHlUb6gfaKesyiCPeR14JVQHUZdztS
JElrRH+Lnj9JP6ZFJgHFFQTQSL3b2jqRRZsk7pGjG4tm3UzwfR+Koo32shXNQV+S+YLY1vixTb36
WkuK9qPRTsPHIneL+wUeGJmzcize+glFYlutGKfZKKUV5MVsoMrDVw7vQWXqwinLZgw8ObqwfOrS
RtjW9Fd6rfl1gLbT2LMGkB5elNN0Xzetv8qioMRuUiupHlH9lCSFkLEaSjdnLijRqx4dYo0w8LDt
ypCdxuZjXnT+R98zm4vMqOPHqO/8MiCbz/cgv/nGUaBIv1mkXb24WewzR4xo8XHTEG2nojn+7Es0
551pWNuMLdAXrtEuNsJLxAejd6qdZ8SatfH8JHqoPN0hlZQkIdZzMpU2qWZoR9l2TY1O2hlR3nbE
HVxmcTM8ZO3qS7JkbL/26JAf89l2rsSUlO1Lz41jBi8NmBqLbfbNhrQ9C+uVmOneV30yPU2umX8r
hzJ6NHwEbHZrJ1tsrMn31I68B2sYCnwVpbo0J9LATBbq7Zi7wwdd1Jgg+tyD3qlYiFyjcp6jqRwO
LV/RheUs1i63VHcckBw/CVFY14sxe99mwwbq7adrQLrmJUdUZ4oOS9RcxLFn45XHfFrxB2Eq8Vpg
Ahw+FKb0HvQll7e5TETQ9wtl6NxWN+TuEY5NgvQmVxMihdEtDpHfyZdZj1qYE6l2UQ8xjhgMIdiX
NKy2roiCOBFyk426/8Y+pbhJygSpkHKgca6ZykIDzZZowsYEjhYe7Crn4Xm6KOHhKZnewI+ttljm
nhtiqgH2cIoisD9t906eOVfdzK7W7pS4EWNRfDOjXn9ZyE8qAIilxkfTXQGpymu7N2/QPELgze6b
15psbQe98y7bxsw/FrVS34gmH1HAzvCTuyriICAi5XaHvANNNBk9MPis7L2rgZrZsLHMxflWVHM2
hqgQy+Rogch9s6Vv42Gop+lC12Lna1zVEYM3LSuCZtofUHuWn5zab24sqUMJmDKpfY47dk4hlrP6
1ViMCva15o+3vhUPdZCMHvONp/cOq6CYjqjS9QPbPP/Qq3n5piomUmdJIMFn0xreR23B2bZTNtyq
vqJJMSYJ5z+EUdmE6j6z6/pWZU13bbDZv7HjrPyIHLTh47D7na4rQmPLJnFuS73NcTw02pXra+qN
U6P3rTaMbE9avLoqS8IBHWkAcc16OpLaqMDQGW16xW61IkRWyLuS731LBGd2m5lOspkopxMRbXAy
0TJrT5KHfYs922OjARluZ0jDI8ivdJ8rVaonTljZdywjcxhLDxJ7L9iyExsmHt1Iq0HTG/o9DsX6
hrxIcaG6ZGC5SkY5b/RWDU+laMe9G1v96xh1LQzIaHz2fQSjG78dIMxqQ3pnDMX4bMYzTBc8PEAk
LbsDxMJedWunOEVMhKa7vsiK3RL5ahd5evpENRbQWZ9hudBdJm412dtYdd5TrZlyL1lOrzzZMYGl
P4qnmCYv4zr2yVq3pmDIjHinK+iUJXvrV9+XxlHFeryN7aLe++3qkJj6R/ZeOicxc74flKi+uunk
3crR0z5FbD63Y2E2e8Gl7EmlxxBaFMUlGD4IQFWvQhTmWjjMwn3VC1OvQ7MwQDGUidN/Mztt+qTN
pf7RLN3p0TNT+dEzk/JZU35z1DmQ48t10uQjiZfdvRbBLhpTw39cKgNPM0VbSTi4kT4W/pzvEHwD
FkqBo7yWbmo9ghcXD24lu09wK7q7pAdDVLMBATBWO69tN/D0SPTjuqzEwYUbedNHNfvqIrIJgKxq
iDzerOWvYGNWtp2jbUViyaBb+uQW+LHcxuUwHObElM8zR7iXKYphvuaFWSXMSq5+RUEFqZJXOI9J
lQwqjJumR0Er8AFbZgacME2s9rFpIUPPbBPXnJjkzZus/CFPu/qNvRGGg4pJYOupFs8y4JsiDrUI
ZQdhhAu8H5FX2rGsoh4LhTf7z440sfmMVAudjXSn7LnXXO0WAlr1qrnJ+Gp6fJp0QdeYY/42s9l4
jd5pwTrZrl6i2L8WjQ5dL3LdamcwkrGxcWkNmyFF821FcqRY53mh1yT6NRGu+Qr8ztJ2Y5cmSzRf
ROcEXmHE8SUewZrfYkTdwUwa8QEINQWgTc8ha5vqki/0RznsP6r5/f8Zn0fL/E+Vwcc11u6/Hoev
n38K3fvxf/1VGLRI0KPzTjbZmqJCu5gS3/QjQs+0/r5mu9KbRANAyWyVF/+zLmj+naI5VUSaOQQs
/igZ/iNBj/9pjZ/1yVD6K7jc+U/qgoz0c10QfLxN+juBpyANbH7kSSugMjwm3Xl4rvlKAMlQXcDd
LWNMDpjZmxGDN3P5CBXIqCc+FpJgNZS0lYOx8d72tfixtziGsUET6VxtSvZzZSCmvH6eOqlZoM3S
hjKEGGUOkKcFe5PaQhYBJt5YkRnWS91OQ9eYZHnT82pGr+5AFQS+YAqwQ8LlGqql2WoEOuFUq6LJ
4btnPmC9wWPoWrRIWEvtoYZP7HBAoxzijIciZ8PDZsOuc6pV1aJdeEXXC4xDOJtvW5lBNZ+MbGYD
DRpo0XZdmxKSFmvNaAQ6eHN0o2Vll8Gk5MKfhSEAlG3TDqPLl5+5XZHtZ9FbNdEcY6yz2TcGd185
pH+DNquq8WjqxK1yUoqq7ZTkqbsDNpfYn0urbodtp3kphT17KTqAOGY+6CB9FHbfgDlcjQfHx8Ya
Sp9C4rbrarPe5mO3pKHuNanzkTWTnz0rcm2pjXW4fh05i+rC1JDMtJvSEtHXOE+qiJ9IxZKKqxxH
gFFjTPeqLf3+CutEG1+nsVzMo6PXwKAb0Ab2Qya7abyqfBPOZ1eNDTZr0qamo8e26POidV28i6Ys
cx/taQVly2HsCLtz4NjutAJEFCm5KTjiKLWw/7e0i3uOzR72zsW3u+Z6bOrKOGTIA5rQ1aPuA1mq
HLup7mY5aGlvKUJ6MApQ1Di0j9PouBV2UBllgT94AkKalDo8h8aYCIGzMozdjiThPtTlihbpRs3s
d8KU3RMurAQwXYFT9rqo03G+05Q5VrfrWWK88pNmGOHBDnq1LVK+Clj14/J5qCp2C5GhYZ/C2TWE
7Zj3yG6FTmIFpipkmmoAKOJZDbkRZqy7zpdREmBCJWDGcmcipl9d75lub1vdTJvvdmoayx4g85y/
KM6RTgi7zchhftX6LB+1xK7S3aJUamCUKmdnwF0cu/p13WVN/C1iKTcvsH63Mg1FM61/+7JEsyK9
cMZVv9HMCUIHdjEvFZ9SrqdnywwHIA+ixXXvMvYEer0v54UlosURJT45TZF67DCFkbvA2FUleyC0
rsYCrk3Sc94chNoJWzEoeDktojSfGGaI1pDrAvez5j/pbE3LYyYN6ToABSMEafbcqmql2VpWb97k
tpdzPlSjo/w9u3OPIPXSq3VSi/VMrJ7mtsYuH/hJ7dgXZTK4LP85HUS4exR4HZh/JTFE3PKp0dQx
zXUPBq2jNbYxhQmGvCwGh0exZVs2i2ERVFOY5fghGpEqv6qsEtWdYJNWv7oEQr42eWXexrnqyJvV
7WtOZ/ddsmx1oRpFZtvkG/tBCgx5tqBqsVGtaW2EBd+39ysNQ2VlW6zHvh2meuGH5sRnm2rQgQBg
qZEsPsrFw7HqOdtuiqTRzA1zXn6PADWqt7glq5b7JnM2BEuDqT/lkAGVScviCc5IpJog8zMiQTJt
8dLAM9oOGLBXzUE9Thr9AXdYOJHgn7rsFjHozMt+QnEsy5YclrpnV+12Mf3ykj4s1aF+5ruY6U2h
sNVEQ7hQnJdAwxy7gVcsO2OH5XXCwrp4lK6ESZVnq3xlJju/tBe7CIdEOd1+tntc/BjxMu/BaYZh
vNQ7Nbs3keGRnE1m82x+1mIhlkNml4Kuf21513nilPN+GecJWnEygy9elsKeIKSrgvqFwTdwLXJz
dPfCiYqxCZiOdAKQzCEGc2l2doN5zKdJo6Zqzr+qaqZi5oxzhVV1sCXriLTn6C6R1F4vy8X3+YxN
pzQ+9T724is7zZPuKebuNNvJbQoP0ytGLZdCGrulb710Eu9mKO1W3PhW1bwxBWTFcRRuJHB0W3p1
tJaxhuKV875sGpX65T5Dw1vQgyky91jEPmnkMi9y7dXu5FhxoGuqbpfFVTzvh8TT1AbpXXdDIwpK
mGLenwIOzBZtsqSDJ9DWOdjbGspmdOH4jWdsYrOxke4bhQXVTvAmhnFVJNl1oSy6XRUrF3SONMuX
Wwy0RP6xnBZRWI9L84ApLG2um2Tu5qtKS70eryx/P7xOkMKZcEQbSEqlxm4EaBHhQuzc7uhIkgiO
fZl606WdAm/SJTwa5nB3QbPULuNnfNkkcRR57ZOkE2cO+lN4ncWWvQvZ7nONSzNYesUX0egQUgKq
swW8wa5Y/LAxR87vqK61756plcOta9X5NcZKtHhZV63FEzY7XkGRXKunN7eCPosXFbXymp/zddKl
pwGAk433aYLHhcbEnsGdG1DRYWjWEUI3hgaC3HjJuHcG2XyO6HSKqwin+EuTlgT/OtRE40vLLwGE
FxG6sD2B83xjA6p/mjzu1CzH1ulxoA9mGQ07JUqOoVR7wAZ4KYkNVz31B2sXm4Zh7xOQ0flNKeOx
ItzdtuSlJTN//shxx6y+y8WmvkIPaeoPrdtWOk+vLcudt0yLu6W0Z9MVsHAabtHDwyS355pMlMgf
TGAz8ZDNN8NoOxxo6r57XaxhGXYzgRpz0JcgFo8O8uaKEiGg3nApG3PeLjkt/a0F3LTbRbrU6r0a
dNEdFt2GZwxiKbGp7utFt63A9cXbWjplHUzklAMHtDU9vlC2RLRV0/tLeVwk2W8z38zn0Ikpfu2U
l+Q9/V0XezTpmWO01XpOEWsgW6TtqQ/0+sHw05wZpwITs/2/80Ov1vjtFU31vwsLAtV0g3wvKVj/
/D8ODvbf6cuiQzZMzghEMf2PosDidIBcmDx6n/BRj9n9fw4OnDZcYxU9ktjt8W/rf/rnwcH+O4cP
VAoI+pAorjqj/yB6+8Rqh7/OQSUFoGSl5rETP/UsKprI3Sx7M5gCbB7pgRh+sig1HB94Os6LpE6P
KT+Go4mDGILUe0JXf5YvGLaZrJfGcOa9MUHqOZN6dmIN+sf1vBtg1U+800eYQ0fb1WKAPpxDsrjA
5KI8FztOEFG2gcT6Mh/8oDz2N94h36HNYZu7ofJyJCz3/rwK98QG8M/fQxg4b4BACXJyLptaIqba
grQE/JMhkQV7/YK6YphfdPom+kCHhD3ohnbjS3ad76q98fruPbz7Sxjyv8eR/zW84ZM7K1a1OHLd
n29H7Tpq6ucR9IR938w53bsj+9QzuqffPVROxfBNkM0i/DyRPenJVAlv4ho161lQRxnxY/35Mk6E
i39dx/shOH2/f6x6NkXVbDHE6iNYw22NYQndfjXHoKJW4Xxd5lp4PlX03KWdPD6xJDAr0WEFZnI9
Rc9G9u3PF7a+7+/kPD8+v/fXtY7/7nW1m1oOJgU/iM/eZqbfJiQpAf1ZG+/P4sRf79/Jd1e4gsrB
/OP+zeFMgAQJ2NRUK+IejgsfxBAuW2WFpfGQnjWBnLvGk0+SboIRJ3A1gtSGGh7Nd/W6G0nnM661
305l7+/leg/e3UuUkomPAZ+A222058ST58Rw2hsO9NtJC6aXs6ni9s/a9L/uqoVPmSoOMxdW5Z9H
1IFHpRrsUTyGBF4gzOoeFVKAi9LI2HwNsROzS6eY3gjvW8x+flp0FfYWrkhIlw4cQ/+LT1DUPhIT
WpMIpoXy7cskL71AOPH8VbrgzWozy14VqfSB02kuso+KPoESKpR9qYM4duaN6eT+B2OMFk5qNllE
IoW5obnoizQXEvm0TY0BUCywQ8JxR3bGA0BHlUq1njqzu2JOE5pibrm3/SIJZrstwiof3N2MRC5w
5vQ4GnZxnCcm0b52uldvSjnxLuRGWFZZBMgx2j1hCcllQ1TUIbY77zlynTdLlvs5TkHaR0QJVRb7
1MUiCi0rbyRZ1fdFNzeb3CJmSkZtfaGKGHh7a/VIr8jRqBMbnWltYlKtxvTKLYyjXxmk4jRjCAxo
62T6RRpJdKl5+sX10hQCfLmad5Otr7z+4LWFcUO57nMyaEeajdRiNbpXcqfTJFiQc6UZBSNOju2k
FYEelY+yBGVENiNVYuvArX9RcQ9rbyrDmObr50V10SV9yq0cCdXyWiKbvOh5IecpX8zLRI03wo+s
7d8IWxjMBn1HwJn/a6b676t0SlIy2MixPf5tAt85JW5M4AzsPM5InPDGB0JIUOvp9lVqZWkoZR10
XvLEBtULUBZfNXhLkG4omNlW+VVDVfe3rkEESOkZnJhEweFkFmkTHlYPtMebqq44/dIzDf48Yf12
JnbWWqbO1sT4JXv3Xz9+MV0yO8uv3vqjDAEoKuN3zkMHBNA0vzsGSVfrpWBFQAHFxUVcpVpAJnDV
Z37UqsA/mUa91e2FtNdjW3Hq+BqmzijWZO9AsYe5Mb8bIUfNA5pvrKrel+QwfycCjbWenN4zQ6+f
+B9GPs0OiPO5b5bUp5Mq532pjIOcnb1jkZ86HhtyQPGTHGqjPOOKWafMP416suJmRkRNqCNkpuL9
b9yHLLmlS7ir2oc/39gTyOKPGe79jf0x576bU1sJl6xgGxcg5bgmfr/fkVlOzHJ8X15kt06oPpIM
FU7hcrEGLefhcOiuz93itYD+x6s9WYRJ4/bToebppsWm3Q4H8dhdFXfdVXvIn63dsM/WQIrv6b75
/iXeakF+bMPmstvS6gtn0sbLXRpaZ8TkJ576X2/MycJdRjkt5YjfJLfio72t98XljKd+uD2/fv5m
D7JuqtACI8X/oSD+aV2zOmcq84hXzHWf+v5aJ4foz0/5RLe+XgzZ8A7dDRYzCMyneIxUZGMLX8wK
7L1aDRr77hInO6bUcxaXX7cClHPAmsMlXo81PxbUd6+T3UTJ5Ee5YMb6aJjbeSSe6WyIxK8fB4Os
3oUVf8E9O3ld8tEoR+CfIog+GXdTUNArO9joFrde2FHNu4BBGxBeEp7bD/zu4ghpWn1cGCZwq/Ea
v7s4VL0WsNlGIA75rmprkxV081QRnnlYv74O+LgMge0OOQL9wfVnvBumFVYcITvgkyQbeJM+rFu5
NSZjvCAT8CgC83Duqf3mZWdI08Q+JqAb2adcHjsTy4yGjjDlw7Jzd4TK4trdZDermYZ4tjMXuD6f
nyc3/0egDX0x3Ccg/H6+wBoEoVeI2eYI55TbNUYnIv0laQNyceHSkPd45pb+5o6yenIGpjqN3sE4
2TiKcvDn2EApIIsvmXoquzNAmBMD1I/v66cBTgxkphvB7tMZgEO2Cn5ckbWxH0dsZOTn7MAWbs85
r89d08nWtFNtXIhksANX3vvuh4JY6TOP6ddZGb+d8aM6QT/UOD31OVM+tpZer5NGfoPK/bjsa16/
NablnLXqxxM4fSXwB2GtAOSHyerk04KXYSyxZliB2tv38OdCJyhu82vn6/JgrNFAKF63bCwohJ8d
ej1Z/jI0plD8VVgueENO3ka08n0EtT2w7yciCtQ18V8BWb2EZF7G4VnH1bnhTl6VwiaRViQMN1w0
V+5uudSC+IpUbSAGhPifm/h/8wx/zPo+VBBOsadvvjIqoyDN0PpxZCJ4e5dm3E0jyC7VgW7mmTfm
9MNG1QAwGwysDxWJTdrJrRwETjJsZjqfQXUsqcKwbLocPfs5pK/zb8T7GKdLwemIJ3ezG63BVhYj
4oHpO4BeA3MJbe9nU9uQ3hrIo2g3JlNKtD1zrad39nTkk+/PMOoZHTojV1fs0HblXu7WLSi55me/
jtNPfR2K0DGPr5CsCfN0UV0QrBhRznFjrNwvPW1NaHDyHCLndJ97Osj63r5bdQw/MpB30+QrwF2U
F/0hP9o7lpozU+Vvh8E0TMGMpdQ/nVQmnELR0hrrMGK3RrUJQpF0GGtnHs/pZ7ZeDjw7Cp4AeVc0
9c+X40BJpodHAxhADdWk3OfdX9FuoGE4LZ+NwjsJNqBQezLeSQ3EWTptHrLJ4NWnh/+hfpDsR/Jr
DA07ZySJ6dwF/u7Fx5vPjYQ/DQrs5MX/1xFU97tjvx49Hc6go91+bziT/vlmrp/t+xlyvbY1OwG/
t7dWOE/G+tcxVBiqDLq0czbdegQtW/NzmylSEdfj6Z/H/N0N5XVHO0s03bpsr3PNu/fRX9oZnS0F
kHFn7ZZjdPTL46BfTvJ23fjXO+RmuEfODPqbt+anQdcv8d2gQzUWDVnYOtPlX7l0VGFWG/O6D9I+
oE8+M94PBOvPtxYbIpU5bIUmlf7Tq9RHF5FDlC4I/o0X8NB3S+89gE+nVabvZk/s+AOE5aDY6er5
URbyCROUfjtmbn8vhKZfEkO575aFYg25qKmla7dxraitVCXGgfrToDdNMLW0/BzOcWq8TLv+xdBA
EMf+h2ZWyOKrwSIAWhSbaPFHbIdpundMtUbcwpIqjfk1cqV26Sftg5H3CHzqr25Jed3RiS235Q3R
DdEuHpJ527n1JYa85MKMaqQ9pUFHP82JzyVXF3KFu7yobnG2FdzXsI3lk1E337pFIp4cLBHoQ36D
TAOupnC7ADUxtgnhYP9DfDhm5pU/+k8jjoNQR6t/XU9dTfWqPOimvIGAOAXeAEYDsfeXikj//VKN
KvRL70vnFgF1jkNBDjSwEloEQAtwpNDd3ne6z3Euj9vdpLvzS1Xr/k1LwYmk7uSQuO5ORtWHxeXc
WbQInWL/a2Es2VZr5+NiOeioO6K904qevkyT+xqCBYx5i+xXM/4QWWpv9IoY+8EmqrwR/ZnF9teP
kuQWvsq170CItn+yY+pwXJZRLQFmukenebC4abb3TDO1V96ZyfTXOfvnodav5t1Xoc/L4NU5Q8VG
eqsVIw1PKnotdT4VFMk9MtoH+1yYxS/FXodLen99J9//WNokUy4MujYEEFlt2qe1cVWvsKOncweE
c1d48t3TnJWAxRhMvxC7/CLd9+zc/41V6ddZ++eLOlmVYLpH9KsZh476tF3Cati0QR3kVIqDBM/K
TgTC3jRBtG3PzTXrX30607y/nycLVJZL9OnrQ3TkmxknG1++DdP3M/PZr/Pnz9e3vrTv3pQOUEw9
rPdxJh11AMux5jtekOsZzE8w0c8Vjn6zSPw83snKZA49GJee8TiFV0cTfUW41gT1OFyDIGzIcP8p
anRd6dcxKaSsrm+aAifXqAzdGuahWV9M8QUJ2d64cTbeJjugG9qd28D//iv/12AnF+gqgnmihcGQ
PR/TpPxo6jVAh+9j33+JW/P4//T8/jXc+p28e36eoXITzRbLQyh8msVEv7P+eVTP/61m8S91h5N7
6ZykQnSdQD9dM14XsgbGB+NQvUSP89Z4Bqn0ny/u64OjR0+znviwUzCfXSZaFXsMlh3TgydCYoBC
Z8NO9IB/8ny1CK3Ibz8HdAFUqkiHIq7s59upOUaqRSrjVcm6Txg0X7MedYl0BgzwZWW029pp932l
L/jbZbLRUvvBq7S3fkQGZ7asZ6aSDqScPMDIuUeKube7/GKK8vt8rnCbYQH1ZF9sSz67I9jB/Laq
pvnenybi0WWx0K5xKeVankvmVXdoPD0UmfNCgPmlNrf27VL4atPWcn7w8/xyWjpAM6OdbUfZ7sFs
8Zckw8GAq7tpluxT4ywPUji4FHHaJc62H8aACgFTiTfmuASGHB+CfzEm9n1mD0fLpcfj2/lDKaxD
gbVOteMu78VlYvqfan3IDtag79xekGycXjVTASTMDpt4pHZYEjtfzHaIyDkOfa9E6NTF7V2zsJa2
fZocRl25RzEk+Y2R0R+L+bHHykJaM5bOFYEq7TafoJiJqU72U6QZYSIn/TAgANr6s6buUtfrIMaY
b8rOb/oht7ZdK0id1IYF447+MGT6dFfhHd8uCkcQKYnatrJTfdvj2An6Wrpo/p2jtvi7whnvUCaS
f217zcGWeXrMM9/bV6JVdz0eh52R5+rgSXLX1/4VcYRpgGrsS7b2tlyaXCbNrq6awplyYEgG/DFf
+2Hl2hlr1h5ZZJZ9oEyHHAVE1ntgl/UF9l5ixdb+mq4EJRNabjQqj+Xag0t59Jtp7cstOtymyX+b
NPYG9dq7G+JKu0gxKezNtbOnDR3Z8F6d7man7J/s1NhNaxdwWPuBgsZgP1Kq6DTd3Rl4tEKU1wky
SDqJdRltMVhckT+AsS2+yePJuSzd/2bvPJbkxrJs+yttNUcZNC4GPQHgWoRkqAksGAJaa3z9W/Cs
6iQj+ZJd8x6QFsLD4e4Arjhn77UtQjaX5mOytCHjOBGc0ZrALdqTGLNXovWf1Nw8zOV9XGlvtmzE
iJ98cswC4lW6+Lpv+oNBWMMGfax9H48qTWwzZAWQ01kdNJtcO3gJtDoxkKSV9pla9SfSy+uAe+25
pNaxKiP8SmIYj0OFNT9Yeq3N0nXF2/hpL31YsXRkc1qzQ1O915m475aGbVGwYsQFuWac+MiXpm5u
zp8dCQ0rwzfK97rTCzdXy5Wel/tpSB3CaPbCQKSdNa9Cns/VKM343pCYyCC4sub7OBAiR0IlOtpD
w2XQRfYGFccp7kkd7G8ahdJg9iE1sxNZz9rQrzo2GGNyO4fXEhEAqIk7nRpG8KZjVfbJ1pnTcW8Z
k5uj6wL+cAjKZqVGT3U5bnXFd6mo8u3spkitLUHN2E52SZSuaAicBBfkmGaruvMJ7mg22M1XWads
CzlcwR66y7mNO0V2SeW6T3sIBPVoe20QnDQ93Om68Z6H0iFaHAdpva2M2ptybZUWdxKxRI5WX9vK
x5i+her4iFhkgxyuwEFDVWbMvXJCIUkIgmsBT3cmHa0wivAwnA4tPyzN7IHuOU1w9HK68AoaB3Ib
PeTSdCa1xdM7sJrlfN2g4q25MKdAWoczeNRkvokic4cGeC0H93nJj3V/F9rqVo/fKp8O/GAd6NOh
qc4BFrTyPuy4WZYkoUYc5iFT1hahb3pkbxU0pjIKvr67E6FNjoe6tg0W1n0HN6Hj0nuRjdRL6AXp
3DK22jpCzW7YuBIhslwJY6btiQngVMWrunmOjO9Vq+ybhhy64VOWHpPFrxHdsvza1F2AQkJbD9md
FVke05XbE38w97BMiGrSCfOSg8yTwm6DZ3ST9eQMSRgHhle7JtPLQicsmm9hG29wKrpsGLdBMj/V
A0VnOfZ08TRXbLjwnobpS4u0uCclKPNNd5JZNwi2UnUO+CQxj2YbbabYR6ltMNRaG6HhUR54D6O1
VBLWba+pziyUFtR41LAmxRnsq6oH7NmL4mhLoJ1rqteqfi3McmMO+XfOlBfOEuMRqVZK+awWhuyo
gth5OAKGrBDvlYWebN+FVXaSoM3kaKlN8cGzDwAl5mcsUm4hWQEuY59N9zg+K0l4ZbXaQNc70rdx
mZLCMNgmuQqNvFJJjzy0JYCD2WiDLZ2UyI2zoF1PbQYLorPt46xN1lVCK881VF/FEaCqu1Q1o2/E
QCuuMAGrNCrZLp1ftR7LnsxLQuVTGyFKw6s6dOXoiS65jkuigrBqBitQG8kqwbfvGkoo3WrxHN+b
RTPcx0VTX/VqX52zIoIMbYRhdiUPXUkWXpKXqD2sDE8G+0U20iYuAnt068HYdCpKTQu7uWtKUbtK
RXuH8+97003fdKVGfZ80W9+fz2NUB9dDVV31LX8uF4wIsa1dhbAzJCPXyMLy19HUb0IRn+a2Pnad
uS0lq3JLyb9KLYuYHP8JMe1dR3y4k45EL6qkxxW9gShdOaeS2PpZ+ukjyU0aGeXVdS98NP5G9pCY
mB9bHJjEUbmqRgQV4xQhPcwsOV/oVcgZ0wsgGMau7rTBCVvrfaxCm8QevEnm2G+7rvr0jbzdIXsc
nEmCUpPyV/Igk+IZ3HNKZbIrg+upmVYRc0qZJwerHA5l3IWuaYQII6JQ5Zqtz3HN1BvmM9ARJVO2
+gw+om4/AYFszEjb08cKnFDV1inhqG6FM7ol4MRpB38XiXxr9upWk9RtOKE0nmN/lSTJpsA5Q2L7
dsAGegw1pB9+cdCDKuKo8XukEocUdjb3qLiTO+U5auOHYLAdtPAP8lzEFEnqhzEyPZxSH0klnqbI
JDVT/qaO2r5I5+Pcx+9Gh4R5jjC7Rsn8Mfjmm2FMKbSLvsSWStRUxe+7JF+Jgug1tcHSmUfXoOuh
+gTtSgD/p8Rd7ZFlKytgEYaHUWeJXcxmxEHyg2RpR7+YOqcvUHmmITvMvrivpNm7LC6K8UbRAmVX
TgIfjDUeejNfGVX7rQ38735VbWxhb5NMB8NUFgS5WbOXtPmuEeqN31pvDQNCzhU2FuEtXZrTQtKx
A//Eo783kn0bFul5GJq1JOwTDb9H1Y73alPskjE+Gzm6MNW+T4xSYPRU7iNFfO+mfnAINXiqcomF
AVeME4Ps2NqW37uN0j+UEkupgJgrJVDinYo3152N5qylXJulQd5PA0DDDycPksWJlDMkb8m3NEme
h0ndTCOzbjbVXs5Mi178I5DEbR1yy4lSeWNGvzczzi5SfMvlVYXUaMqTolIcm2p8aOWUPzZdFeww
XbyMzXSPp2czgQZtzWk9SdjMGgmM/wi2IyeSkUU61NxUFA9xVHtcCG4xjJ69XIjjIH1gl7rLOmvw
oqw+a/P01qnjCQYodlBtAuwU2/tMzt5ledzbZrSKZh3YQkJ2H6G7e5ADh0nT9twQ+1EMeOetmSZt
yUDJjO/0PmnUbap/J8zso2dYckDZuFqh1Y5SzajElaM+dDD0M5hPIvLqiZtHkQAX6vV0JGTbFeG4
xUb0LY3JW03C7qBIzckqso0hEaVkfWYjM1NrlPdpM2+jXlqSKLUeOIxKxUmsrbr7rlTWg5CDN2hA
EdO5zKClSQ/I0cFep9O+H7WjPRSnMKhcfGQvBrNvUmkfUU82lNIYH748vTZd/DL4bIFihSKaVUjf
tCGMCKWNTsWySrCl/A5OrBua4lrKAtBDUeLFADy2VTtAN+OKrjvTAs2FIxE0yA5XrryqIzBcQZnC
ogZoRVIRHik8joN9M9vjTd2H13odv+Rd+k0XNTbfxN6OU3lQ02SVyZqXRuaB1O0Y43FDhm4qnq1C
n5kd/SXKiCg95ZHJJF/3CgcVmfFAGxh0TYtqZY4Hpxmnk5nH94QXzk5Ymhh2snUR1Q/yYhlJ8+p6
Lpb7fM5uGeqPeQ6TIeo9pnxMFGl+mCppI3pxBXl7pxhzjPoKRDwzDiGhmBndXq7XoYIAijXv3Ptb
mExP7A++T0aEVk8BSdKwPSu2AJCwm7WPrWU/0iH3FDgMalccqgj4T6W+6IPRu5pIY+av8CmMe+w1
Be8oKiSYTpSmOg1d1eSvK2nsvcRk3TDmh0qKXpUu3A2ydqWZHXlKRo4vU+RumGitl2F3cCIix0hm
+gwnWFejFDyJfFrX4AoIL1vrecew7tNGgCzK9NrzcsdyiLYFH7mbSkFwVifpGYWkq7TNucpnkxTb
TSVJz5EePmMN57JSPqIkMh0yx250pOYpBdd1DIMDyhcO9RSq/eLX0St/Td5X7trlUCEErEwPp1Nx
hsWKRK8Qa71NNmWvPfSF8TIpwz2th56tV3QWlfGIOBHLzpCRiwXrzhn87D7DMnKQfeVD5TRCVjLX
UZQelQaJXGlbCa6jJG5YePp1ftfUxpIYDS3+2pYw1BKLfTZbX3P6bgq3kiRulGQUXlSy3dXLBtZS
E31P/CpflzILpCbnbk3McfbqOKyPWZw/TwFpuFlfTVzO8+iSXZyfBz5rDy1JeWVE6jZg7zDNOvcZ
cq4g+iQQ8pFR8zEr7dNcYLnknj3JgtwmPLxL9tatGgUvgcG+ABGFZ1X1us/iyhnU7pQYxMNZmfiW
qBj7wzAmSlt0mA87yFwMzLedVWyiSkCPya8tJQo3Y1xeB364scPRd+OIBWau21csPjdm6k9OUUk3
WNtJeqtAu8hBBDuJSxE4bnnbJDFJ07K8rKPG+QWSI5OMXt3ij90l2ngV2rO+HYQU4HcZZoY+FqkA
NiwHB9W9GlZPWmt6+rhtjSnyZgNcj9xxjrtYQmNKDhcls5U6BOtxZCMuhLxR8dEGekGM7vzUB/N1
oFvdSpPEvVamDzpTSDLKW0AOxzitbqXYvG1trsssvw7HZCtF9VPU27ZjqNLk5aP+iumKgd7CAzvm
xY0mlavAn9eV2d1avTiUOgm1wn9re8FUCUNETegNxn26UzrlJg4r0vXgo4Bi2qc5it1QLjdKxjwy
l+GxK5K71Gg3ZWix4yoTAc/HesGLeO0LTKY1AdMQ5mI8TcMi+h5IJyE1u+qM0cmKfM8wecxJ8LSm
7i739aehVCA7WCoLBaKRSCS0ZcdO+le9UM6DHb7qJFH7RrdhRHXD2TwFy55PrtZjHmjEgiQ3fa65
nA2yTfXwSmjVjmTTXd/WGz0dj/2cXOdkpIKvWbfyEGGI1HchkDdCWrBjsHi8N+zmEUrlTSr1pLyx
GlQXbpuSE3jbHqcW1o3R3qYA2xx8Nzmr/QlZAehFmjMqbjK2UZbYtHFzU9n9hozJVRtouyCAGwFA
4roeknMkiJAOxZGM6aPo5Z3JDOpMoMAYRLMX22pu2bJ7WEmgUdp+sUnKENWTLq363l53pvYmAuMx
GjtsBzGg/CYPNvDnGmdcCgw6GxUXES3j3cAnQgr2zhCURCAbpex+4mg11NZnKsQWQuR1XVuvDY05
ABoLBEbJEzcnqt5NWWATxhv7t3NHJHxoZcUKDIrmjVZh74ICJeBY6x90pwh5t4+lrPaPS2b2kRVW
evTTSnfnQgpXUgckzq/0713WdKd0xqAZTA08nwJEVIyqsjPoD1nc7quZPhteBJSlY4+lM2g+yqD5
Vs/d5JV9xMZv9NVzR43PSbVscCTsZi5R7uqVsnT1bJ26S7yMoHqXj6tmaf4VfnVulnbg4s+c1fpd
pk84Js2tn6vSQZS6/73CP+qaS2sRbSCzzdJuDJfGY1rW06ahF2kwS4f0JoXfHkJ6lT09y3ZpXv59
hfsXXRBVlWVC8hQ4qwDFf67I1pR8hAoVhnH1PS53lf2u5k9/f4i/aJkoaoNtRXjO8KRY6lcOOzQA
E4s32nuSiNfN2Tga23i9SBPh/Tjdk3AAcqFIYSH3mwP/4s3plqWh8DQMBYHil3KzGeVszex0OTBK
pmOyKj78DRocFz7CNbf/alTX3fY3B/2rDgZf0A8H/dIcnHQFBisLvUufLjgsko6U9I//TRzeL7p0
1KIsYBvCkBdJzM8nL7a0VvEBD9Bdgn6A5AZp/y7dW7/pgnyJJbp0eAwETIZAKohE5atlLhvz3Gcj
qbri24gculznADP28mkRmOZb/Y7AZNoh9i506tdqXZ6ag/o7q8svPlVDp1OhoQlGlflV794HqjaL
slusLqNXPjcbsWOmd7XX+LeS3V98qhjHVDrJi1/Pumgbf+j5xBAJwq4FA9uv612z6bcaipzfw+9/
1dD96Thfzl4diMSvC44zuNpFUC3vCJhCVF67v7fl/fpNISdEHUO3x/jSN5MCK9akQQcSstfWS8hI
sJM2v1cz/cUswb0ObFJZ0iDJr9DtLw2sfiJ3vQOk6IqXkegdCGBLyzNyFYN7oNlVl9xNxtLf3HS/
aAty2EVyhKJ70e3+fCekFJqyUKBu0k/jk7qfvWqf3/XfzZ18Jb+Ft8SgbcKb+NtvRfG/aGiRpmJZ
As2BIqtflWj4nXIYNKicFgdW45ZXy9iinexNv5Ef7ePfv8uLFuynljUAY11fLk3Gaxlp5s/vUsMb
nc7AMdwI+NObdCX2ksMSFNNX/0jddMW/beXVlYuCjKa59fyfRawwEPACiKiE6a3DBDa/tnrjXJ18
O7ZntzJRQ5ulo1M2+vs3+RdpPowYZgsdGbRJ9Pdf/aMmlBpDY/xcAn+S/TJ6Dt4iifutyPsvF82X
I30ROVRDXZcZoFnuCcU7aVvd/XfU55I4ZrguLMHfZrwtT/rzOfz57X25602K0EA6OWjePsrZ1TD6
v/sAlyn7747wRdhgkgg/azJHaL1Fv0v+7OCUB1YgvCX94K+o0v/9Kfvl57hA4E0SWbFIfVlDUMeM
NbnigAlFCBGewvlWGwKvVrbR79KgfnELwIJn/MfsoKuCe+DnWwDiLyDvrKX45wavJnOQtsbndiA1
Wztkm7fRBcLpO/keYhmw3hXI5tu/f7N/WVNw0WBOkW18CPz7i/0pleyWzPLJDeMX4qKQoV1Hxe9W
TMu7+HoKkWqiZVgMAUC2fn6Xka6P4TTMk8vmshq83rNoRugIKKXbyLVu1Kf2bL6ZqqNv/7V8+T8g
2j/IKP7hTHuv7et/feRt1E7n1+zjv/9xjoKP+kegweXxfxANFFBonGtUl9iGLvr/f6PQ5H8qzHgX
CpkAlUYUCguXf7HQwKQZTIWLwWIZaMhZ+h+kgaL8Ew4CgvCL/4gTLf4TpIGqfbkosVpwocAzkBkv
MRvJX6+XupqioAILHDATHrJ4xqRQwzxNCfiWKhO6ti9bWy0XQfcQZUad3qUmEfItNXtd7cVKtWut
x0tpyUPwovpzDBNxknMZuYuSySO4l6ym0LqyZTr5O/SpNc1p4C5WvTbsWkUxYGZxeWyaQSXQZC4n
69jpeaIbezsvtfCqMoxehm2d2pRx5JICDSqhKaL/qyszZbs29kf/JTLGoX7iyp+5e9l2dSFaFMBX
dc+uawbeuhS5uxlxSAk8bBP2XZPcVTWQ6LVldlMre2ZblzXYLyVU7zKt62muREI0406rLbXp3TGy
BraVWUa3Cn1CRv5QsdBfk5SmWQBp5rU2KquceVfIv7c0m0z5KrHUvL6BVNlHnllOvQGrre3eBo22
4WaaW1s7NqksZavZhyvlMEAZr1C855zCS13SgQnHHjtu1N6MxRTCRiw6BYw/EHS41xlYfUIZowJJ
SdZb/h5oev6p54JYAaBJtIu0oUQcgzm5c2rYvE9abkTIRwdrfrbBdN7VfjIBGgtYNdAzaNvDgkVR
VkVqQFyqpSyF9S5ZTbQO0Mm8s4NWMrco5epT64KmOBY0/ObXIbH9EmGTL7J8O/gtoq/9NFaNug7Y
yOrf9GpK4jXU2yl2BiUXPAVAueJNC9RcWqXEovmAsdpZeVCnrO5nxxj8MfmOFhtO6lr4qlVOLs80
tuUhbArbR8Q7iFRY9/QTk+FoNXaAEyNvOyMyb1SRFXa15jPVuuJTBVFXZLvQsrsM7jfE9hQQTFDI
ymZgpVLuEA2xzTuFBlS1gy5X7WiBP8pHoWxGObFTdWNDylbV5yjQ7GQ+Z6laNHR5m0kUj3HJxxLf
kU1RDChlmjjMoMnqdqvpFBAmu3hHBGZK91CA8rp51eMioOYC8qi2rZWl92YdAQCFhOfJSjak0pUE
Ri8Zt5S9SXlYK1HWVdaKHoFaT9SHDHNor6VEVmlDxtNM8sextEprfo+7mKiy0Umz0hLA/LQZDj7Z
3PUwH3QjU8gs0Tt/Sq6rglbeQA0Y5xqKnaA19lZiatgk+UDblT2nXXsvpWYZtPAHFBGvBDAlNttj
QsTIWo0MlL6ZXfcg6IdoBvQMfz6k1EMHMUipvNZB4aejM6tTNbz3gzxF1wOg0PapvDDZg6aMpUMV
ck4OHD7iuoynpXW8M5OObj8fFxRCq6SMNzr0m2kENlDPCpfKYKWfw34MCwekvhZfTYVaZphsFaB+
gQHiCQKVbCl7brXMIK3NZxXBhZfDBkKLATcevjl5b659oe+r1QXFH/qsS4LV3FqQF52iL5riCsll
31HMzc0B2VVc6QmFnUox3yI1irN10o1NghwGjQxtdcK9p6MilkZLbpBruZIz2tQw57JBnObOCJSr
RpNQoElC4jUg0C7iq8pXUEPAdkrLbQYn4NPSS8IqIjMP2AJoVn8WRdmOIWT7cLJPpRXpWeDCE1Gr
p5rsZP05HLt03rCeTzLUL2OAaqgpoPBeJrH/m8//YbP7+f8Dijbda/uRvaavP07py5/8MaNLQvyT
aCyMBiQtsne78Ib+oJtKNpSiZW9Dhrj4d7bRv/Gm1j/Bl5oqYVc4MGC/8IT/ohQp2j+BdvL4pUyi
wD/6jyhFeH9+Xsbj42W1wesgt47FLgq9L3M6QZYJC/k82ejVGK1IYaZ/IrdbLRxuJfszQ53gyOSk
bTMJlGM2o9wQ6U6K829DWYidDzEuDror06zP0QtIQJRr9nzlp+fRt7bFlB2lJPuup+JOSChgqi56
7q/8QDzmSqw6vkqBJ2kf4jw/x4jv8Ai0GM39NvQ6ZXRDmSZo2PpiZS0tfRK7HLpN3jwe/OQB1P0H
XofTpPpr7JirLBwI2Bij3ulTIkiqPqbFxJQW5mMLeeNbEBTbNOAJ7Yi0CjJ4QlfrjU2aF/fmZFzP
yl3cISAhFAmKuaJYrt/O7+y6YUh80838jWH7JYn8wZM3rao0ZDYBaW39W1FC6CvapWuTpY9y0Bwq
c1iFfjlsSnVmeFGL7ygTuJ8DQhvszBP6RF8lKxAJ6gUkexSNVgXRXTO8jqyElUIFGckMY9/YfXRm
t0Mcp3mToWwrob9LeUNsJrYnh84fyT2JYynVc1T0j35MMR8q0m03ybuu0c52HhpXeh77ewXQ6Bz5
YpFYfrJuOASRjbN/kO/1swSp3unRqzlKJ947ba1adLjGOGR90xanXAaBn5rjoasfmEq3mZwox9zk
A6hoGSEQClovgHuNUlWrrisjbd1YbMNGtz4VFmmp1a7Mbkw2jZQWW6WlyV6aieJ1lQzJQX4uOoJT
zEYHwq0irMpTUXlxk4frtlRqV7GHdoe4IXTlnMm+PJqTBswtHg8wH1dgVBtvGEGt+FA4c9v+Fg4N
0Yd+TjSCOp3GVF14H9VTe98LxKqNYj+lejh7odk/0l8/IAH04ijLnD5raAKvgpqJYPBTOnMkKteh
uvGrsUQzVt5GcnlmKlc1FgP5O+gQRJXIDDQwMfmG1h4RIKq98st6PcQo24Zq3cwyZTYrflFSq/HM
fjjaFsFOft94tW0cE5pcSPW0O1Yi/UrPWkRUSn2G8nqlhdezRKIEhosJ19Wg7RvdWBU15RBEb4Y2
ZwjEqFaMWXgO5NYgi7l6MIDeOYXEDNQGKntxvCNurXu5z5aukNsEj5L9Dn14Q9Xx1u/iXcvUstf8
chMucxE0y2eS0sFq+MkJvd91ZUbnO8OMjp3BlNR2YiNMja45TT6/VfK9jvCP1f6doEettge/bp+D
LDr1el2TcDLI+yrbJqTdOK0iXUVCAnrctjtyifBBlHg9YtqTisZ+OgrC9NjHt8h7iKNSW5gwXRRt
y7h+9sM5BJ+rE7lRKRuV/hyd2pluauuFXLwe2ihJUwmYCZR+6QTdZgqNXrMWaDHqJr6pgeuSCESX
e4iMA31c1oa+ERxMtScIWYoRvzQBEIvBRGsgZQMXHfeVUNHMqrk1bmc6yrqR4F8So388JW3/qswF
brBxZ8n52reyt7ScN6bRl1vVivZi1N77lHiglGX2hKoDdnmQH2BsrNTOBnMD9IbdSrTDQ0QmQywA
adRjvwmU0ikJa3fDdqro6cmbCCq5w17F95ra6rZx1m9EN12ZQfDgmzZcIm42z4xL32P/MKzxU60q
hKrBFN7iTluyRKRd7Wv6vk5oNkWVVbAFCI6FrfVkuhTGRlvkoHFKs4mQMSe3k49pFG+MQ5EjgoBQ
75aRXiRK59Vwl7lDCfAwgCGOaSi8ROpWuj7npNv1jpgRPgVDmTt5BzeItwhRZD4FWnhqGzk5GaHS
n8NIWsFZHW7A209EjlT9rmM+2hIpw+bE97WMrBSnZTjvdH987utMcRGmSdelnKABKiOA7yK466gJ
ntIMBEQwmrdSFRkPyLoYdKXyox3GdaRKXBUwJNA4VZ+14SeH2vYBvVtbP6jjJ7+wp0ORbMlFQIKN
vOQEApY2OeO6a7WmdhjE4N9Xde0pCPQzadY/cks5j2ZuQhklKwLcFmB7I80fmSdVZ9TkZDvWaepN
ne+ZBK3RETRojS89DAGveC7N+sjnvOXuRBaF6vBoZlPo9k0W3QZk622K3HYNFCbbXq6R59FBw5OA
+zEgIvSxGdN7oJT2xzhYHtTpl2kQ5S0oVxVdcqIfpcawTlFEeWiQ1AcfEvMxU7MjWU7pvhT5PYzl
kJ0W40LszmOPYlbuWk+O1UPPrS6lIa0pusVwjhFJTzeI4mgHmwyt0PD3fj5s0GvtxyxRnDHVYX1N
biWfcjPZaX6bu6qKEmvIKpDlocbcFXoF3Gx8AkjhK8W4ijL7LsChYNTEtgad9tBNYvau/Djfh1J2
I039bdOruofioXZCLagZ1iwuBFJWysS4o8XXHMbZEOsyzhLSAUmSmaQw2JLPOR4RsBE2QswPHFbx
gC1DrKB2PSLniz3FCqYXG8RtqxQvhY/No5HHBkKEoINkB9q3JWpgO1Za59HqedFnzb4Fz3rXKu18
ntPhVUOqvmKrGpGTY0/bKUihnVCuw3krpjvouQ9Knl333OcnZFmYHJOANBI08oFdb5qQaV2aJX8/
kqKGaDo4RyqcqalvT8TWniZrirf2FFM6z4sUirk9bZizLA95f+0UNfHvPRDaTVfQXgj9TU9C1a4q
sgfEo9UqDblCJHN8ZmPFcq2bGRfLq1nXkEegy9maRvMaolc+AL1GCKZgZwWXzXooSO41G3NnAGRr
yUIrnbque9ITNUIXVIN1RCEBRei0N+C54zULMd5EmF+b1nQGkf05m8qjRbsaPWe9lnrRn7Q2PtTT
ZHk9NO+nWkXu2ysYknXNKNdsveMbAixKhxCf8TWf6DzLvTTc+FUSHBVmFcZ545Y4ZnaU6WBcd9ED
O2XoOANA7LyskYQ2TDjEWEYHbtB77p1mFwDZ3gZx9cKqUT8SFKKBSVHe7RRUcpKIPfmZE1zrTRUf
jCVhhc/aJeM6coZJwvMxhedcl1+jMjzX3SA7yZjcpzV1KyVNHLD21xTaBkfxw1NdZdEq1ec9eVmM
5Vm70emftyjT7ETZlHbIdSK8IBw3Rl1+k436qtTUvaKlOUBMa5XbBuzjJ9YkNGty1lQjr3sYjROB
Gu5kVt+LSl9Zpu+W6UV/Wg7OnPjNYgVmaSSuRlO9ikLMbbH+PVO4ayS11FbyjGO4l1FulQaK/QpK
TatmWO3qu85v7iGxoIDDX9Ur24yCkStPZzYXFJNsbmCLBDBEj4HTFI03F8VzmlOUUtkTO4j07+FA
fQxGPjqtVtWbrm9vEgQRR3VAi0Il+mGuzfBIFM9xbPN2E4X3IkiGw+U/u1BIuPPbLuUWiynNL7/5
44eXL8NCp2zz9cs/HlDPvEZVUzc/POjXf0oqEEdRtajbz+L98mx//KjM2uHww5//8NPLo+optnYU
C1DvVc2+Wv6L7RCRxv98RR3wx599eQjuvzF1Ln/y599dHnN5hlmVWZV9+ZvLAy9P+7/69aAUdCyb
2ELZYoBNbqJ8nyAwobeyfHn5/s/fXH4WkhQ7B/6uBl+xCGOrfP/nIy5fXX7WpbpNCIu79FDhVds5
lRsjfrs84+W/guoRlovlMGY28BiG5MJjiUOoq+4TbkSm+ntFgOUqERpypj4ocN90Adod9SUYgnLX
U0f94yV2y6u4PJVvm4991VeONHHzFYOS7e1szPaXr6TI5ys/AGlTECurSJqyv/yn53a0Hvr68XKo
rPZ96Kqd5tTLQaWi50NZXoOUBg15Ai0xgUvhM2zyZe1glWTcGnZERFdlFvvLV5ffqyh7UxRo/PDy
vdUZw7YTTLvLg394isv3PzzPn7/HOTzuGpL0VpXZMzt1ernvorDak1G6V+eA8EqzFUvdiA+gpSyM
Gai0LHeqZISLyymtkWiiMls+5sv3l69q8IQIltPmj8dcfqFXbeFojPJedjkdeiFg7vU2G2UiGrak
dlw+g8t/0fJp/Pnt5WMqM0dN29EhsTn1Lmfr8t/ld39+e/kjPSqLP05oOS8zw+X7y28uD4yVCbSg
cvZN6LpB6K9SaTSpOZHCQJYJmQVOMM0RmZLand02RzPJTkPlX+nKa2TjJyVIAv0dJFRlh9BiEzTT
lr3kVvbZyiTSGvCElzO/TvmJCfwcDngoCuVW6ZotVplrmDqHPHqwEjIEZEJNpWJP7Omu1IvX+EaW
1EMdTVugRhtT+Cv0SygPKe/rYG8UE77AsMYKgpKJaNh1UpIeBLuh1ivPUj+DBU4erTMdnTl5tobB
uxuGcxmITR+ky4ncTGG3rsDDo75hho1XqX2lahO6ZCfWVyn11WyCeQyTYdwQt+EHq7DDQ5FLT21d
PUMrvunHJ18O1hFb3iTNjxrEz7xoNhQYkMZXrqlnBwLNDiRjtoAkmmscnRvE45tE1ndWFvMm2MHk
j0Og762uOQyasZ39Zo+aZFvo4kicydZs1S3pr29jNt13vv48ROHx/1F2Zj2OK92V/UU0OA9Aox8k
itQs5Ty8EFV163IKMjgEx1/vpfJn2P664W4DF3lzqkxJSUacOGfvtdfuBxZpMl6zs8GwhA3tNlQr
JwJ8B73N/e0dCrrv5Czvas8+M8rYG4u5h3BBoTpHg8LjiupRiOsIpxNg/myUzzqZdVovqQO852T1
38ZKPvmV2DVZux84P25UPr5QB1/Kar09noA9vyskUK6AvR6ch9k7yGr6XQrjxbWsty7Qb3Wu3/EF
IbfnBIZpiXHC81CrU21Zf81peiCA90RCDf+vb40/XJoceL0C8eUZ98GPdJkdZgUrbeKazB3+TDtF
M0burMrfF+Ya+Zd5tI6kXJxJvz0IzYwbr90mhIeOA54mSx091bynw3ySYCVcHVOHkcemv/GX+dq6
xSkvcLNV7lbZBh2V+Skxm2upr0cA/cdVqy9EY8e6jdD/w0fBjLCXaBvvqDkfGULrQsMP7ycXjcRj
pXtg8a2X0u0PJCLEZcIZN11OnHgui/WmjbA0ffOkUv3ekmQwFMVuTl2erLlTWELrH1k+xcXi7Drd
2fUwlgjGdWf+MHq/pWwMArhxpEmjMjw7fn3pLHGufTJrhvyCbY6cs1d8fzcyaTZu6sVWSbuhzz8H
kX3MxcbTWWrg6B0Gm9xvm7RNCfrRtyLf+6JvHnIPFqhMgYiUZJt1E70ASBCJdxqdfu/Z6bM0vUM5
vNvzT3OxDnmvzl6exhlqt6xh8emHEPdMaqGGbfu7XqesmfkvmVvXsWa7892DSt7KrjowUeA2oNSc
lxP6r1MyquNk0aGwT0RzPhfDsEOwe1iL9Hs2gcHyE2gf4MlJvpxZPHOi3ljzdE7oAlK8kHW9Pmm9
fyzt4oqAOlRF+jS2ekTsxb7pDiNSUnN2do7RXv1OveuNf9Jb73lt7GORFptG2kflkejmZy9DOuzX
qabW2hMhsHMbVivkqKxQHEqHe7aU17KefpBDuSrjVLTyyZD9EcMELy0ac7pIa/qUDeNXWyJW88jv
aTV0siY/QX/PbfNLmPNez/XLtOLF92nqGfJZ6Mlbmy1PsnA+gqr+KkDMmWuyV3L50Mcypm25HTF5
NkoeOhwYZZ3uhU6HbqblSPiLrxgOMW9MJ3T+v5gKvvtYjDk37I0micvcP9bGGbbeIfPlWU3Lhbjf
50Q5h55eiI0jIuWMNQFNF9ahdFbGJKzuhf1aaupuEkdUrOc54SXW67eGw0FJB4Yx5F3jJZYmV5Jm
3L0C9rKR7usGkin3m7CyvaiCS66ppyEn2XEgf89CstWW1352b+7oPVO+3slQeR+T5NX2642X1nu5
qj3Gp32iJZex1F4dFNcSG2ObMNI1s3AdaHooDRsZEU2WHiUJzjerLi/g6txnT89wNWRHqc33Nhtp
jBqHrE6fib+9urUJyAirb9bHVUJD0tlnlPxkym7bdb4WXGcYpq4wgi7ElO8R7jIFHEDj5JdpguJm
uzdNq9+srKArLuzIM0/SAbVmwr54ttp3kiXD3uWgZznkd4vINlMMhYIwWbmvreAs5i+tG/dT9dQm
6xF6W5yM2P9M6EOPS9wq35c8I/K9g504bod0xyV5MOXAKtMT/FKEwlAR1OuLwVWQjMuBWOHQ6b8S
P3vNidhYnPlAIx3Vdv1MwhN+XT2eHDd0tP6gXgqBNrYmbZnkRSm1bZXWu2QnKwXnCdfUdNId75nJ
/cV1p1gGQMnQUDeJvlVOfzQE5/KxOoua/N0yP9pTjc83+QRk/5edlp9u5h2Tvj7o84wxHekKhmt6
Zc9rLt8KOoqlj8zKby+1iAPz1BaktMY5AcPB9OT/9Lq3qWTsFZHaQbCk05zX1NoZ6rsNIIhBTeI2
utpwHNBv3urg2REQAw3jJgf3uQzkU9uL13xOD3IimFqZoVFcrQlnVAM9G9JL8ei4jtlbw0hWNskW
a+yWJOuzk69Hx9dO5kImMuvJsgxEolT9xZYOUCdGsHoVT1pGbLRFSDArAv6CjMTwcgD/lJs7HjGj
uW9/rW9pyzxW5OCzaSFqkemSAk018YhhlufccXbqUHtEjqYXMeBGw6RgeB7bEiWmPR5dK7859nNn
omL2+7CR5Q5Ob2zP5m4yxQ6WRjijNOA8tnd1JgtO2Np0LjNWfVWd9eQuSideYOnMLjZTAEUmBPRK
3G3/Jej830Vws5Vz03r9aOtl5Hd+2DZbk7ioRDBgTjZ6hiGh6mI/m8K+mk80pskXZQFGW+we56Rm
CzAP9bBcms4+EkL1BWP8B6dmYR9ng7ILT78fg3Pa4jNhDV92CztaEih4bOkxqx8GK7b4VvvBaXKX
e0+l6KPW7w9DU9MHnyMx74Uh4iQHfUnplvjEPZVZjKgjduwiqm3Kr/QwZCx2BNAbZrMPyMeu659+
WoeFke8quucwv0LLKi+kqMVmhbDERy8v1rsZWV6oGufJ7fWH1TWWTnKoax5owsE5lVFaxXC37k5W
nmbJ8GGZf6EzfXY1eUB1UJTdEW1FXA7La+4CYfBpzNLHJNR8axX6KdPIn7ADGgEOmUjtzlq9aDLX
HR0w2szXZLXPtvqoFQRKK2U9KjlLTDtRAcHkiLTQ5U60+SDZGjuPNaV78mrEgS1dbHARaY64lUnO
rG4TeW6GLSMtW/ZMMXYJiJI8KWMin0JbY/kuX+bKiFMtOehpfREtxXfWhTSc3ga7i50EisnU3ITk
7s/eSL2/zXbzOevZi5949DuziOle6HseRPvv3hzDEa+44sDTsi92UwRd5eiQEzb6aMV0KmVWDsMw
DnCD3zroVGQXwmlo+MXJXgIkHg52ku5N24Pg/TfdvNDSq/NSZCerWJ4z1URrOp/5gYxS0qOecqsA
t6tLts8p7itGgl2clkwaxj7KZBrj0ginYArVzMzMdYAaPHIeyh1XGe6jhp7auqsK8qz9JmqHu6CX
X5Xttna10LHmk+73p9KfoqFEY6M0tBB5WDb6zjIcSvlqN9o5U7j2TbIZzesu78eYZOKNq+p4rtcd
yXphQ/4bOJ9zMecnUzGuquNxEttS9dGo65G+elSv2Qsh7fge2aP6OibyNM4lWlbDvWsYPzmj+MbR
r3Ta1kM8OEygLGp8AtTWR7M3Ia/ZCrX5qCQ+6nGMEVvuaoKxprl9JNaGGFmiiUhm8DYleAyLzHbP
Pzlw3YSm7zC/7xIniJmFjZmzYz0+0qkEbccMpWx2Lg8QX9DRmOQh9UFFzUTcJ5EFp7+3jHNur9Hj
acOCYfAgD0JXx+p3PuGl729J0G6ZhMU9piitjW0CnzNtfMmM7FNK2qyNfmt9ygaKW9mwinNqbEoN
f421S0Zq9X6OZgPPvdPzPPAMLq8zzLfWZBbUd5uxZ45WaOeh4oDT8SRG7KUMGQePmOtWkKRwWTp1
sKkXyVi/JPZ6Iwk+HssutoR3ThbMdM5rWs8/8e+/l0Nw1Lvuo6nuw+N4pFsvggJ+wOo1B8MRD+xt
wp88u6Qxz/ZN2gXsPPfuZlpYt9rGKriBiuIiR8XzaMiTJHiZ7c+2rG+tLQ5klNM/7wyLpImVyreI
tcCKmThv5mTcoHWL6syNSxgjie+GdPj3ha9fNBcXO1AXV6NKUqztrID1gyxg5btlySJqlHNnn4xO
7sY2vzgNE99H+B4ZDalBbgVRzX3QxxyBMkyHKH7ixlb7pi+PxkI+XWCG69KEeZrGqUhj35w5uLjP
NFH2eGfZ1fJtzdJsZcurTZKdYYBIESIadCeq+2BTTd+JZ8WlGSM8IzIeo7VrXSeW31q7DKsdFuLb
N63DxIaFeypS5rLN63bbuXRlTOTNAilALaOioYPazbvHH68iCVwGgLvGKWrgKwX8ZCxM22QcjvlI
jxaQTGMe7CxgQ1W7BkCRoxHaQ6WfTEkS/2n+iK4ttk3PCFEqiwYUAyl5zOuq0Hd/3v3zJnt8snZr
P/Q7q9zMspSMYSsyzzZ/voQU4TF+SLR151YuJJhcb7cgZiSjuTTHwz558Z/2xz91Q/7jc/+3Lko+
Zg8vtb7TfPOh9HOMMJlhZbR9+d2ZZnkg8ZUU5H9voLX05bfgLJYH9ombcGkOlDRz3Pd2NGoDVJA/
HTa772nL/GndBEN2KSSW2T8/5M+bP58fHQ7v5IB2oS61HYbxmbGSc1ULKI6066EAqWr6TNGTbgSC
w8s0Fu5bOiMR09rxM5OBf5ikGMNOjNWT5aj3SiYajR1KIqvRe2RrJ8q25LxOnr8ZtLw9yQQqUOWO
WDArfPxkOHrHPx9mDy5C5hrv7TBXlz5D+kbfqsPZHPih0wpBEjv/SqV27M4QtRrZbOdsGKJOv3Gw
Nm7rpL4CMM2hJozyQOR1EVfUUA9CUvvprYggO/+QcRq8ecmUv2kWtLmGmEWvJwBWYK099ON6CBrO
Fp2lWc9lL6hX3ByeDhiK0cdT7RpJfkYydljoBLzoICvvIm1+5vXE/GYNuCmqKYutyp7Z4q6OIwn+
FCk5e3QpRK4DweIZPhlt9UIeDuwqWgQQyKJynrVXayEznDzcS2ZIM6ycKu6MJPkSyOzCoiveJ+Hr
e0R16wmXM1I9A7t5wnFVGU2ozAQlK4ozKwkbl+fNwufQ4MwMWqPlr3J5HzvidwNmVWfjIUk5Sn3T
wq/WgU7FIzkydUynoOa88+iUbkc0ugbD0xs+yKndKWwxsxYt8GDgJiSccWRehxPNjwZVgdTYemD2
5YEZp00dT9J8WUEu6J5+DHTF/JLnPToHXa73sqlplS2HpbuMKDJEV5zWFiH8Q5ZTrEgH1SGvZKRQ
H9QOUz9UdI/lqmmx1hZPgtRP24aXI6bDAEVWjFwLgRZJfJOuGA6GZjOgW7c+UTN6t+8bk/xOkLAD
5Qoy2ZnjWk0mLfP/dM2g8ljHqcfLTecm9/zdisJ3ZKZCs5ZW4LKvxj72frucxpmtXOX0nnB/O6q/
+zYEiVXuvKrbJAxvZRlEbo6TuHtApAiJ1fLDXGbboelDmX7bat4TQJBt7L7blzj/+4f5HKdWxgq5
rb9BRiogb8W3Zd1pcjhfVfJVMp43QGPnRwz8Fh7YFvD4ckoNuoB5FU5mG2rNm2GeGuuSBDixgqO2
7GbmsTmrUwYMiyZbRFxypL8WS1hkr51757HwMvTl2xx8mt0rG2JLwTLRRNOaLf5iBS6nNj7xnaJg
cXZ+KjdEjEQK3EWy/MWEFXt/Fpr2D94z3qilRcdnrpP9ZiLuROjVpR8O99Uxl/Dz1/606P4ZL05o
SfAVg6tB9G4KtV2RpNqVjadXHebG/jn7y5G+9d8cqKwN/eqzaQVvkEks/+zYGv5e7CfFrjfUJzUS
/RVajPBVetQVffKmjFvDHqMCf+N19wVZkPKRRVXfTYlKdQ9JbmvLT8mL+SjziYrmRbUiTzM5BdoV
NySmKywgqgBMzPQKpVnn8VskrVpN2KFfDE8lKcOSjptbfaIj5s7W7rb3rVOryPFU9j0nAwzKTbkd
OIVaGMDr3Hv1F8z+aXfy1/nou+3TUufxmnn7EWf9JluGnaQr69sHyfRdXyoKOPxYrny1pcWBG3iZ
3qK61J9Sc9rr/UnaQbyWWO+4/Ie2hKocfBREzg5qPuWzumRy2Xdb0yeaIQ2iYB43HlQol5NxE7LM
lGCYKPncbZftczQyzNCrldM1Du/1ZRx+Nma8mrHq3kcW0/TpcWsbJlQBBOCYr0d0APDFOAiSddRc
Pe2a2Chvq6twQxRk+S8ykaeXhijsaWc3e8c4KOukwX0gvVa85f6XX3yN5e+C+6PXzV1TVzFW2Fvt
c88sFQlX6X4BArOZIJ+N1N/Axl8XanQibrZieLPG6Zj33Lh6EiHkikZlMiWxCVG9dfN6GUy84u6m
ocIYtSTqcSs/Wg1EMX1WqL5Lk8FJ6V7HZtg5X067MbqVNQxhkra1TBzyprokk3/QPXkL8vbHcbL1
N8NDWasHzEf7K7Lnq1XqZ2nrJ7o1NbvFOHQvXSc2Fvgijh+X2arDdqa2SyckMw5Xc3Ed0DKM6BGY
+4dNbuy9vIkG/1kUl6FiIe/Hu80kfvTemsUMSyt4HVyVIhhf/kqWLnj2rak/et5INKnp6D88WrC9
X+1tbVg45JlTKLrKOVcEWl0rkl6pBDzxK/DOFYFbP0nAndg0+IbJoHqaJRg9wlhDlmGareISrK75
y9AoXaZAMxgVd+kpAU6FaMHLPgGqHP98h9six+kCu3khvRzYQKNn28kW3qkaEGN5Ztocxeh5O0Jr
c47oCUSPPvFesWrrVytYXnCOXwVI+eeg62XcWq7PeL5pv6RKDksRdK80y8Ul1UkAr0er/SrF0Gyr
WhrntTfTN2/V43Hxmq9MtS+k8AyxJ/xfdS7SZ+Tk2hONW3dX1QfsCjpXtCZeOmgRL3l/0uesff7z
GYLSsJQZPlSZx9fE6PrnRqR3nR0lMbz2uHhjcKlNwbHg8R4HteDSuxq51xr+CHf4CSK7UJGA3/JY
9R9vdSRLpx7JeFz4+auvIQLbJF0JVvDx5s97qVZeLacN9oMG2ZPdfPy7g6aCus+1jq6R9Vu7gdot
Lfm7qWnCLbqG3NQyz83jzZ/3FpkQQJkKGTmddDn7O4gC1SPEq+vQhuTBheuCzoI9LkeKXJayVY3V
1k96qlxRzUwGGBZAs3n2htQ+lAz+t2M1da81eV9sNFpMade9/vkUBeBhLObuVhTAu5r+dbbgb6d5
thz+fGhqRhBVc+CxfvPVJlev/3P996us+O9/PTTjv2CJdyj31J8E1f/46JL/6hDG/63+2++Kf8uH
War/52/6Lz+5/99/vpz+lg+P1X/5YPfHb/U0/O6W59/9IP7tUfzjO/9/v/gP19br0uDa+iWZPz1+
WprL+j9LvdF2/3fy8MuPv36kP/pfP/6r5evxj/5NIO7o/2KTfoJzy8R07mN6/XfLl239C7lr+MB8
VOA2X+Xf/EMeruHrCpyHLBzNpeO7tomx7x/6cM10HrG4BllCAAkY/v+P9OH8jv9kEHRwx3o4A3kU
/B9w7z+DdFPpaFYVoKIsDg87dxnT+om7/2eogoHh9v/8TR7LCk+VtFM7+GcrYm8yKp+gtm7FOEtk
l4XeAGpAOJDT0mJwKJAiYMlxBsElPAVoe2Rq1xQvicnk1p/xdfSbbLIJ/3MEp/OOidwPop/Vb23u
iyICijtrQONHhvUloUwUTHXqnUSPbuWxFKskGuZg4o5TXQ6P0xxW9TbWc0YEQDkuyTRTajTjjK8K
0Pu8cIxeWkoFbqcS4SrkN3ttoRAZNnpiKyunhvTbutCxbc7EgH/QvsrxTJm98vtN40wzM3o6IJPO
Rl92BZ8sxpqaAZQ+X+K5OpWi7oYrCMV203rrSPfax9AGlXK0zQXlZabrfYmI3s6a/MjQgsYpGjOS
zjdONdnI2DPCS3K2Z1sfIKtULaLJ32ve+qikrIySvKAEmDwHDWC3iAiED0zgvDPqhfKWpHe2xUHr
fJQbwPGOo1lTx66FmSwo/xor+KU5g5JYxDKSz4/ZWEtvT0dVlN+sgXCsggymSLgUchrDZFnohxi+
ZT8pCWEFMb0bO0ha34MBQ2AjUOrvpuEhQ8uMbiHeq7QJlC9ME7Fzks3wUEGzIcgNlmPjqe6YtL0G
/C1g95StF5z0dBpIlIcJ8EEur/6adgzJ3DTx46AnWH7CUpZsp9lIf5ZVRiIx/fKzVutwA9JF8Icb
3a7+roU5QX6YXEp8WeRftlx8zK/0zRLKYMXpuWj0T8tDt+BNHR0FIs0RvEyzqaI6B+UD1dJ1v43W
8be6WDFQ2Ml0GQGMhlOFIoxhu4qSNgOeNPS9jsAOHCfiv3VFx6h3Kw4pzXf8H4Yxzph4psw5tI49
/jRcadDZLox3x3VmktEb+30xBROOihIsRT1ilx+YHbhh5NIZemhaqY/evXUeBkARdF+ilbTRcneo
3/rHur2xqgZWn+jUeE27wQxb46GAd4v2iBnOfBLzo+qajWSUoTlMqCJ9K9sGej+8FG233JcKVtUG
MGJ5lKNhhWNF1b8wDQygOy5YN8egwiSVGtAOlVvc1wz+ru8W1daTYKC43Rx3a6dU0jZizY0JpibM
FZybYXFa2k+Ao2miNP4uMPqOEqFmMqyj4SJ/MHfdfZU2657XmscwL9awdchox61Fw1kVi/bt1yue
U5FrwZVxGNpepjoBaFFF16ACqMdxaGysrzLXp6Or+QuRknN6r6sGH8GiFu2UsPoEe99yyilMc4pf
+CfBwGDZnL4dF+2Y3wH1CH3I2vSmSLF/zhZrVozwKO03LqSriy7t7JrPc3JLOVnp264PNJfjCyrj
La7AlUFMirBGKAGJsiu5YTdLUegJVDZgeXe1ZLS5psE72YunII51WVr+WErHDOAgNVYEeTv/C63J
OHKg8hLaSaihkcYO7WPmBkj1sa0AXesURhf2Cw5TaugArvdzVrwGjhxfGrBgLBU5UK9a2uemzPJ3
c56du4vx4/HXZfZJZdnKyEwGN6pxGqon1y7nX55SE793SAqq1LnE1uaRFqakUcaFq6/3wFqD2GR7
o8Gjyf0CFeR51VDHl8iw41m5En5S4KAiTzL7UDjCvbpZo/1cocLQF/S9s7Tq4jeOHoF0BxYv+JLs
6ohyOTI3cSLHb+DkJQw+uq7w4KvPK3BVmNoRcur6KsZ1uKpVe7h/cjPHdwgkfqaYx07MESegbUW3
DJogsbcMBJS61oaG+TUHnrYqaw0x5kyxlvdEP5m9Mf8VTGlwwOVXnTOVGn9lguEMhJA+tvJl+hs7
h3MJ9Af90PXyE6jI8U1MrExtw5f4tet4C/y02UizDWDtqfWEjtyC0GT8QrLCQ0o5Y3ppZoL8muio
eqJqQfrq8jBOq7hhY16i6jGYSLPVfMKewxUrSu/ozmb3yQhGgzSWMI9YaM7imoUVmSMMsWRhveiZ
jRvRbjg+C1U1NGhTxUkEremh0Tr6EnAH90TdTvexL2BR08jKP82xSqNKQpK1U5/07IGLE5xbgqRV
sh6iLXqyF7t+80Sh34F0Z6/J5M2MB4P0DdWt/oA7m4jdGlTnOorDyS66iFsSAljSV8aHs8hUY++p
oWz1pcQnaXVXM9OGo+2L8bXKqoqZZ1s1D9luidLIgrfN74rXwOxA72cMPfGoan/Lljm/h8Nxx9CL
8YEz2OEoTOfLdSn6HyjS7plX3j+1aYDjwu2q8akSjJVNe27BLeaL+GRnUDvcuViwGBICG13T4TyK
2g4D2tGH1ACOnYyOtimNJr/NjjuedXrIUYYh/YVaQNI49/LInSXpbvOibU0qgLhkKzmDc4QBKRQw
yrbJ23BqER2MgSN2vstZy/Sz/jtb/PJnXvgPFpoXMGfqtV0vLbWtKhYUxTnqMgX0E5ulMTbLBPay
Gvr62Zd2hyFUwi92RXpKE47hK0q9SLN6HVpgqW4VIOuTNbUSfBsDEt+HwVgvPqbcMvlRtnZBTrN+
pZnGOd1hPApUNttmTefds8JZPt3Jt197vWFGO6JKSJfJYt6WOrGu9dQsdTHQN8MM4ko0BKZo9Kjr
u5kGzop2yc4BSWPheYaWVXxMExkAaLSN7xlP90+c5Yjn7Yd7d52QNvE6XOixwVa1rO4XRBj0I9hi
Qhwb0zveQwi/yGhCZc/izpHJOYEn6De4lY7Ic7KbclGVs09whw+9lodt3q4HzTOTU0tU3LNEaRjx
CuZRO/fdocQL84MqtNhND3wtnWHUX3IOtjYZRndZyfV3oLIeFZc+EnQ0U9MIX0SNZattZikRCndw
/mrsKkC1yRp8zDFMxK1eW+faanwDxsGizubYdGFWzsadkgMT4DoEE7FNqhkjNjgudhcRGzeH7I6D
Mp2f5aQPT3rQGudC1dj4Ohthrd0J9xch7+aLqdfLdsW3+Glqtrdju5p2DJqgJBZTe9fXnsUlX8iv
3dAQabf5OrRhKy3/l69jcWsNhEHF4g4nHcL7D9WXROCkQf/kj6Qn5GU97Ixptjari+8q83X9FDQe
nSks+3gEiQ5nRzdgiJbtRRLXDlZx1c7TajVEnZdD9V04vUMjQiz9s6FVS4lvaCS/Aryx2d5tp1jw
btm0/EMatrRSpJFJwD5pkca2ZZgd41ef87+lWqvdFbZMvgFHFBcbxf4+TSzrZ1at6/daNvapMWYQ
64h95vdGuiXc4IJ+Ju4FjId+fQIVy5jVrnMa3jpO9LoxoyZx/KdgGRg6CWfhHl9rWsjZ1DWhCcd4
32epFYt+nHZTXk0fBiUQKFmA+7VPU6xNGyPS1VTHqtd1XFMduOpq1OOlLey3cklbLo8U6087lU+q
XMYNRkHUWT3iwal1A2LWAwul0+g8L+bi8nyUvSFSnUMMJN07Gw7KRi9BTYhmdlPBJDpi+05ReOjj
SS1D/heez1fX0vqwwlG60x9Cx7SwusguBgcLpgE5EfnLTvRz8qweMdmpDk50bpW1cx1G/xlQ+Vuf
p95Od8Zul8nZC+32MVLHds740h2zkx2k6xl+AS4g4bg+fd2h2rMG+TtomMahqiom+8KpWQrSejxI
tM1x2TGHGGelxtDHXZdShQwsC2bLEHzw0X6ywsWi06G01f7wHQToB3GGrP2PbjXMX5re0w0B8vgF
HAKDhyOQ/blLundaeiLNwzZawkpgkJONuxof4sHTxuTvokisl9EasazqhYO5ZKTR91bNScM4HK76
KA1x1b2xiTUBRHFKmchW3YxPVStLiCH0SIcZ/0OT9Q18EZXeCiEf/AoTlJgYeqrIALXDJIYqdOAC
IKwnwMAb8wGRSLG+Ii9j3SQ8Z6wpqrw5Ktq6+VGmpXHA79LG0BS10COcITa9kWADj4wBOeXlR6UX
Nr4FmX5UEyExfiDX6lA59N15RdlrCq0Q4tmQYHVpRQXZx+RmTr1BEYLPv8H7tBkXuX6UpV6HYJes
PZAy/WNZza+pzYwTW6kWV21AUz4Y+uFuGzpbQ6szorGd5a+caurm8+LFxcyOu+mcTnvL9Hp9wqxl
OQz2Kl4E4bmA2xrUot8ek8i732Tje2taVABrsEY1zYbYKXzv21uBRdZ1ShQZCSmcUh3QFbuqqsV3
YmPHoFMvZjBhgdHcVKaqHSA3eTAaR98nUwtGcAjy32wKzYflrd51AIlSRnNueR+BUubdg2TCkReU
5N8JLFEDGW4O+I+u5CbjT7ErR9lEzRSIj3ZSjtg6neU3MfEjtMpT1ni4sJhzolkP1mOLqGSPZMSN
25wV2MtN79EBbhaKkoZcCvI48mPQrkO2kcJfrw93Uoi5Mq22WmAXydbOJ5vgDC//JSxS5Uw3R522
+Oh4g6UsCaDSBrHPHmVSHaz5h2BxO4IpyTndZlR7Sha0P52k2PsJ+kYjy919Df40mgkR3mr+kJ/o
JJfhyLD276qwkbtnrsDd4MtfEPzzc5B1GENTtQqazR2XhGEt4hWYankyZUYuupM6GFqpcmgEwP+0
Jm85W4uJAKdUnt9sG7MMLlPZdE9wIrx72zGvf3JT6PxkEzb9VsM4ejOUx31OWB72fi6dYz1yJnRM
g2bDMCcpg4MiQOoq1RIrciPqyNMtR7s1vW+o49ggAad93/an0fCTjeZkdjhDksfJP8y7zLXrQ8fg
c6fcIAmJlhseKgedmILxURva6XlMuuQTEqpnb1J2CgJHVv1FC3SNWB/cYEEr6M74PldObyBFK+zl
ZDeNfwNMqfaa8jCdFSJf7n66Vu1WKK+P2QDmiGVY+hvdL2crquDGoBM2ubpQtObOHayP806JPn2S
UOMxX/OqA9BkogtFijnNTMGsUiHGRYt7fxo4JtpL7r2kk2Pu28AT9xSDxNMYEPVEf8EfNlY5lEiT
Uu/ApWxz9DTWrdM3gLB7RtKgCUhE5FRCagMn4dB4LDTKE9MdLhAWWomoE0m8bXc/7HVNd5zn1FFz
e65s2zWunu0ihEOn8mDgWlZaAvIel38l7TyaHFeWLP1XxnoPM2ix6A0BytRZWXIDKwkQWhPAr+8P
9aZvkUEMYXXnvWVdS2cEPDzC3Y+fwzwYkIoXo0NziGPBSHWc+G+mAbsOI0j2a2ZIw5bW+BCivMjs
rG+fwh8g65R7WBVKWEy61+qopSsnyQGaghLrh5EZcAvO7ngkLNU5VY4kNx/kVr538pTxeKed+HOk
t2DSUdDHoNgoJ5BRq6ruo01ZGOEq6KLgnndyACqUdnOnoJwR6klyH9dGAsahz1wjd3TPMmrpKyJK
gK3KgAY2VdCw8Kg1tftUDauDoTSF7FHtACgw6LzdPTXXIQZq6EHkwCIYn2bECkoC1JYztzxW0V5u
Cts+WJKT7OKiV1+iIEYFTJZzGs0nLiiJ4UElJu3W9WSLhLF/gFonRumQymPrNhBKvk9aQ0H0RZKQ
v3QgmBqoAt0rMDQxFF40lsn0stoxJd51vmd0QVu5+VhlwNUaBzQZ1Za3UC/8F2hbkN6TTugeqROD
oQozEDmOddwHkP5IXmRZwydomYbcTY4WU3NJFDGjpnRWf99GjfIMBWLySdJ6vuxJTmg4OCXSYDs4
sMfxKWAq872TBzb9OvKfb1V0bN+GFCouT1dPzQfuWT1l5N9MXofI6D+oLSorKyc3oJ0YJqDD5ljQ
FX1W9JIMpRuM2MS3ioQByjB6cuq+fmu0E/JQNTR/Oq+ypPsSgu99TuvydKdJZvUdghBpTRs2ggYr
BTRgBbwE6RDuYDBPHpijBKNLgJHavYGY1gCTPYWEoa2ZoWoT6zsveoi8qz6+V/Ig+jhKnLUVRN+n
H+1oArSUJx2DI9xdbwiU8iBKEwYa6QxDCWvlIaWPY2fexxTAXanJ5XuyMRrBZmSCiwcEScW6Gc0c
AGaiDp8k/IEeYc283qFleAFMhHVCJMc6Djbfo/RVOo4BJA4UURoQfFLnmMxW0nlijp8Cfdh9ymNN
cz5YDSxnK9uR9IGyWNolW5ncPHqtQW/27/rWHPSPII14gKzkcmDSPS6CiPtoOKad/RCHYfmIPBh4
UXQoun7fNgEI0LhK9RZWkuEofbeKVqZNW1OjCD4ftbBULIp0pBlUgGjpMIWup2r3Ala41V70DlLz
l7TlEnk3lrWs3PsyWbQXBlWfM1RjMzYT+1ZTog8A69FzZBgyzUS7J0vOVVzzIMW+yug9bMo1Ig2Z
3yf5+6TsuvDRlsg5nv2mssGbqUXIWPN4OvJn7ahWuSVUzbeHN5CcIzUDP+NWixw1sw/ByfbD/RjH
RInaj0/Kx0KKeUiPqeZ/kvSwTN+arm6wGTRp8DHpSADWA8rGu7pUCeNNj6TRCuesdSD0DU6sxjLU
8DRsO2qgHfo+2+kRnXppUiIRQTkPMSGFokrzkWwY9EQWAfzi1/YBf0iOIQKBtQzKg/hdoGkqE1F5
myIa68eSdVArDepsfAf9m0HXy7ejHEu+l+ulyQwsgNYaKJnfJQ9+BiHCtzKjYvS5Qxl3aqUbfSun
njxKp3JvRVWNwFfrG+rmxF8O722KBOaDCjwifdIKjRqpWlTwlK1Km4bK2lfhxKJiofDqYJjMGBWZ
KTo/zV5LqjrBJpe0ZoHtURWYfiaqU8WiM0QnB3ZjWSSRNRMeKEbYgbp7AI1+kN8nGqAnN3qu1FXj
9Z61CQ6E184FEvTmF08W/XFkWUiFXGtJE/KSSXBqLF3+Ftpe54KXQ+YkIRwg1OTh6laOr6prutFT
7IJZNtYSJC7PYJMe8gXS7EtS1GurAoMoHbiJ/A4ptjHRgQbSxJGXNvmSpPTaxPQTzlidT+SyxXjC
BJI0nu7yUPWSPRWHrbYBi7wNvSmpdNMtFTUv3IEkrvepF76kT/pO8trVWbPx+T9Mnv8Hsadn4FpN
/d//pSwtWCB30iMmRphgBxO1rj+Q34Gn2jkutAd8YtgKXESVvSXp1PlPCyUzHMIyfcipp3i2A+1R
H+ywYQf0ENE0BtQmDkfnbWFll9Sl/7vP/1gR+VH1MFWO9vQp67WygaGEeZan43tI0j6dNoOXAzhc
gR9+hKZiwfB1S3Ty3D+GJwbxs+WlWWOX7Yhh4518oJL4od2OO+Pb+JHBoI2zrV6bD6D/NuEBJoEl
XuSFrf1N9X1m++hQj1NLbDNvSS0PDqajAbb6+fYSl6wIp8TKh6i1fKwESLRZ3Q+n/l6F0YJrLm2j
cE6soGPARMII1d6tWTrP4ZECp+0XdxXXhVamLhXPTeOE3u3FKUuOIxwJBr9hZpsij7z1H4Zf1Z4J
4fVxbT36IM/WPCw2ECfc6QvE8toU0P5zQPc//vu//tdf0Zu3dYWuuiUwhxcI+Wh2znobr/6ANqrb
3BebfhfvhrW1mfiggy2v5FcglF66VSGdpxZ8mBjazbX2PfdK5LcZ9Vhg+lbshV81/fuZQ9E/poMV
86sm5YJuX2w6D8nvlwiqb7KytXyv7073qVds9dfbn2E+MP3ZDiFI5P4Q6E3NnUlx3LXjDwWKGrct
/KaDvrHjtkART043KkODCbhBdhSHJy0Ic8Uc/XP20m+X497SZtpCZAi1o5FC5DWFpHGTPxobuvnB
ulvVHuVz2PaNA2y5SFAky/iJeaf+ZzvtyfvOvqNeDlxsGt8x2sMAVq9BAz2Ba3XBUvcrqn6P1iFn
iH8xIC1ushArjjydtcFmk+t1wSvibaKJR5tw1dEB91SuNH/hs07Uh7cOki0EDnJs4nPCUoOvxR4u
Pi98RpHWk117XXnVvc/RslZMnqKgjSwabZUXRlAeIg55Xq4m9nplO3j1c+WShf6MN9Atuf6jthDd
5n3BYm5Pn8gaFV047n6TU7ScfEF/Cd+m2Q0KllBq3zGd5vob/x3dkkewiGq4OsJvsewQs+HmzL5w
sGPyuCKEOvH3wTY/TNAdaHdX9RtSm5u/ZLj/v8HtzJpwmou2V1ud1M5VtyYyNc/qGvooppbu2s/l
ffZouOHaOa2qL5m7dCPOxpE/lg3hkIMmovaGkLHbUWdn+K7znYVPqS6ZEI513xnZiS4ZW3kIn8mW
eKj+DpP9j3gtrfWVya52aFzA2rzKSWwOjDd7Ge54O57N3soWYC/AToZui9EFPoSyU6aIKRUUrZmB
ejGOH26bmM8QHAPVdJBYYNGEpZoQ4muVU/K2WcEWhDItwt67SdwC5oHPiMtuy3tpO4WyI6/GE3Xj
N3PHDOm/WenZrxCC2UAbh8orvwKRT145H9S09TTp58JaZ0PmmRUhco1RiFbzgJUG+QKpInIZH5mM
R8fA4ZyWD+m29uI3bVu8VjBKrxDf/Kp/az5Ur/m7JeGb2TcJZP8mSRGwAV3Uu0DJ1sxlFETd+heM
KmC/7dKN1wG/hNb00Q0+jynSNxwiL9ze3gZl+qTiLXluWggUkUEhUEkm02sqqztmKD3z7biflGjk
pcP6239uGRPihFzKYDQKjHWb4Ogiluyy2+vIo+D8zn5Gf30fvaqe/NF8Pb1Fa+d56Qdo1yhDG6jw
PxttCuHChy0Tbjd+ALAMXjrEqidzn3jHg/V2cnsve67d4wGSi2pFWrax1tU6fuNJtsu25U4+5Ov8
yVx4GApKNv+JnTYAHA3chKnY6nTuz67uXgrhsFQZRZ+eYGgEyz//c4MqB2aVXUYwQb+7S7foXEyz
Ld02NBNeUmSdLo2C96Nb0bAPam+5vf1QdcVmwbGWTEzn72xdQdmb0an6vdXHr6d18UPhMUTFY8/T
/j/aQ0uLmnsZnC9KvHMTUzEVK+PObV9Bb1J9pNhZvGZlSOHwzkmpLzJEdXuZcw/oc5vC8XE6UJep
hs2WwWBff2dKT4ry3lJg+vtgGl9uG1vaUuH4qAAibGhhMabr30EqwGo2LmQE04e/OqEAceGXtkwL
8qPLr1aj6JkcI9aT2e8r9dEaH6R64ZaZC7y8if4xMa3yzDHKoCnzKsTEYMkraCnQtvZKH61lKVu6
umeOuz69wChgGlPVS3Bz2EgY8QR6ifIOFCle9A7mi03MA8wuVs46vQ+eNbckVeeeKb9Zn5cusrm4
boDp1g1jIu60Rfi0BacqPWbUOOt1/MisTvUEWYfkmvf94UT1R3uffUkQR4ap8u6vPcVA7UODJ9w0
bEWUykGdQ4PPnseCbd4Vw49B/nH77wuiYr+jluEY00sExT31ChieDo4TRzmkBETy3fCQuwRNiOqb
9biGYngHlGXpW06eJ3imiZ6YrqsMq6rwol+6jcxoeacjfEHerm+N7+ZhvM8845sMIQw5R8MzjBmi
wUtJkyvX/25uipdku1hQm94eV7+Ch5FtospjGKI0VlCAhXKcKVrrKNTp65KF598H5GU30wW96EEz
Hmyywf9rzxIurNyCSfIUT68U2Fq0mCGR/lsIJEV2NYOrS8u1e2XI97e/7kwQwKgBLbxBHxe1mcut
NqW6GLuCRR61lyH86YztKga9cdvITBiwdFnDhQwZrhbxeyIr6reIqfk0GmUYxF+TrHK7FsRmvHAW
rnyVGQk+lQ1cF6J9nezwcjkRVUJgUTXN2NX4Sdkwtb5jKh5qus3vxGThaIhBWrQm3AgKYDuncbAW
1JuBlm9SSws7J36eyYJlG4yv2QxnKKIKj9qkSQMuZ3RpuTHR0AOqVDe6vbn9featTEI/Ni9SfVI1
Og/TRoZwDrisEU52WMhoYAZ3vbVUK579NgSpf6wIl4FpDJk5WJBfQUsMyftaX/cUqCHsG5DNWYXr
aHt7VYJIqEH2NG3eH4PClaCjviqZqNljsPeoajbk5l8DeHzW6bZz4UjjBTZu6O+0T/Fm0boYPkTr
06E4u/v6NumADkzLBbaysg/Vk7/XHoDK92u6AOvFNosYNEV7guufQMi3x4LVVl5z3+2Nu/gFGJ47
bJR1Ck+5t/TAvqoHmRqB0ZluPJJy/i94TYWqkG4WMIoGX9leN8jRTzsEW+NF4dEHwsyFb/7h9ie9
dlTk0XRuWBV0uGKI0aqmuZ/EFdKyVqk9k0q9IAXzs7HDhXN9dZmzNM6bbZEzavTrRAnbvOrSsgu6
3q2sxDk+oZEY61/MpDcYp8gkyPjXDOy1oacYiZXc6Qz/2Wq5HSPja+z8gG9LMz81kfIzNWNnfFT4
d/XvNwL9G1XVSHEmVQ8he3fS0g/A5vZuGUlMa6pFsW0LK32BiGepviUG7997QbaqKSSsvDEEU5ZO
Nz8FxwSRyEPPZK1hwKVsrCYpjNsfd87QJJ2iOZOeqGwKB4a5FZjXCiaT0zj2BovxKN8HBVbcI3/k
3TY140cOJJaajeAlo3hiyW6UtaQHP9RDYpyhdhK5KCR4VjKub5uZCXmWqsPAqyPyNkkLCkcEPr6i
BFsou92nam+6uQv14Dbfay6QeTd8f9va9W2EMfJKU7V4CF5pIstBJZunCClPUMeMUuwraGZuW5g5
FxcmxBJcGx2DQnJsuOE8tAYAOCMGGR/S97Bg71pEEuNP+q7YLoW2K8cwSOYcHVfn7rh+DoK9aoDZ
yJ0btkx5S8w0DOhQmVRPQNj+7QoFW8KVjqi4HtHo7Iii6deeQaJHZ0UhkOqBB1jfC7T7/sOkHOov
uMqVR2KXxEE2FFCnvF8ET9GA68C7P070fy929pokH2N1wT9+K9aeP2hRq7bUqXGgWQZlajHhkyrT
tCUDG93G+DTYHkU/546+lFt/6tbVY+uVXr7vdxagAGnbP053YnIfUEQ+3am7pfvxqkAk/prJnc/u
R8U8NbY6DB3FkHwFD7K9ix91unOhp3vSCxVslLwVl8EPj0GL02qXuLc/9dVxEXZj+iJn9gGBRVYT
sxtj8qUeDs7w9fbfv6qwigsU4lnWdugHjhhI9nG9Stft+4yqE+QDW/1D/dN8o3l9H1Ewh8zqMyp6
Hupw05Dp0itoxrMuvrrwLmjUKmfcmZ/Rc1xDFwqZfYZeoduASvC/q/fVg/G53N1e+1WlS1y7cIws
I2v5T6a136ePTr037iOvXznueFCHTQGualNtswdrSTZ26ZsKVRNuRSDl05bDw4AR3QxA4KsLUXBh
Q8XCYnIaQFg5GImLXwzqAzH+3I/pgndev64u3VO8dpuOKQ57cs9oH7+max6PKNHSzdpHq9hb6uqI
5TThc5nTW/bsLEgBPE6Ivk+RAcLKTbM7bfSNultKcZfMCEEOZjCodqYApG/9Q7bpdvFe3SyLy899
IJ5tus0FTzwVk6a+CVumH9EJMscUomjeK1K/RnN14WTNXEsWlVweiRr4f1kEv1RM5ZRNrneunQYr
GbJq0JArHsWrYyItuJwyt3NMyChYUqfSiPCBysYMx7TlAzVecc8AWfSgrQY3oYadu9W32JW+hI+y
l607ovbS1TR3qM5tC18tMwKUUZTJdsrbIn9WmFtYCBdLJqZ/P/O/tjMZeekxMdXqj7sqXPmUeaQH
RmTxdsgd75beFNdPM87X+aqE8B/AAFBo0/nqNu06wyXX+db0wsd04s5ZbnQtrVC4DHwzPiVNyQoT
G3rBrmJu77CwiVMgF6/38xUJgT7uAT5W0e8Vqb+mEYLv/q+adws1ePpb5X3/Vf8Ow+tyB3r2Kj+3
LET7IyQVvab101Xuv1T7ymvXwa6nq+hNQAzI9z1zE+wlWoqn+8Bd3tzFjynE/ZPSnooThazf/kMK
fHotH6R1izIpCcRq+UU68zUpypCqIKVoUnQWnCduhoi4c2rR5YDzE5oqhMNuf01VrAYSkillmzDS
T2Uz5i8uj4QfH7Mih/CFE29vtTf1wNvo5Zv8Cwb4bf4ApxwKBebq+EO9V+8kr14qpM2skJRFJx9z
yF1MsSR0snJZY0tPgBrSR8UDYLLVn/VVeV/up46O5C2i/KYwIrjvhUUhBiQ+XN5Dj8X+U3UPyfIW
2di1tu3Xmpt6y+CSmUvCmYTlYU7R0DWxBZeR8qJ3hjE4uUP+U5K/pxIzH+bfZunTa546pDMlFQjL
CzaCBLg8k/I8vdCL0qxD5URuu2Rk7kudGRHLxhnTX2BTyFjafPhsBEzLm7H+dtsbZ64fx3FkZ7qB
pmtVCC1hnjk6U4CdWzMIUjnvTopM8VZZaTJUgqg4+8NTf3q5bfM6nJEP6SoWaW7gg8Lm1YgGGGmX
dq4iN2DbaZSjZ+EM5bodPwRoxt22NhPDLsz9biefXUGw1EO14sC/bn85vuKBR4pa0AV7NDLX+SHa
TP3543BHaWu6kJaKo9cfkcNm8z+dqVpVFY9bjB6rgxAbKW74Poc0D5JM7/YCr/390sL0C87Wp2X5
Ue5bLNRGTzX5tNLJ4HVGLP7eDJrxOu5iUCsQI6Ol54nPmA1fTX2VJbg3t/B3Lti4QlyZBu2KMyPC
ZYqE0gkRtXC6bzLIikA6o4upk9qk2+OL7UFP4FX1KvgUPy09G67ffNRxlKlFY07AHLHL2I1GYENc
17qMUm4gFY6PcCRFuptJ6uavN1KjK0NfVqdwdFVdNUrNVE7oLTDy2LmlVXo09orir/sLYFB4UXLV
UPdXGbC/9Io2OA0ps46NGyTDXuHloxVTza1ecL7r+IEZk4NsIXUM+EE4y6FhDCWq4w3zT3AXWN1e
NuW17ryO+S/fAJxnJkhnm0tuMuPyWLV0qqQwCehi26nLk1Z1pFODm2xkt33MNqULaMuVHkDjH8JD
4i71DJcsCg+h2ChKdYipTqkmAsfHn9rpa9B+vO0Yc95/sSxhM4fOOvYDPJJ0mo+v4wZs87Z52uP4
e/2d8wKB2vRmDp7s19t2Z1yfqrhuyhqpDmOHwh1QWD3TNA7k2F1vRduygV2CtlX91DTGcZsgIL+E
llGvHgTUTjWF+jPLhQNt2uyziGXC6e1wfzYuhCIbY5OA8lR/xMCVKiqM4/Pt1c0E4AtjQkiBnVdt
GSxqXN354IyICkv5+raFGd+4sCDsnxwWcGKdsBBWe8UaXk3lp6Ia728buZoCITReWBE8kPnNKswT
rDDo6MprZRV5DP4WHxVq0K7iamtp3x8X9m7GM/AKKs4GLROOt2ATMOh4UvSAUkWrIW6oTEph9fi5
7SxYI5gbW7iqZ0ojcGac2RMOANPwljEyVeD23ztYlahBJ6QZdPRgruOteNwstbrmFqgaCsEYXAkR
U8iAkwRZHw1mNcilyvUQQwBr1ptU8teSvoR9mKmcwRsm09whcNFaE71ey6TAhk+15XT723St3BUN
MjgrirSe4uY/UBJlUEANN7f95to5p06poVo8tSgMiw2vZowQyzaAa/WIUBTJazF8aa1mISBfnzGT
fEmjZ/gb2iHWn9Wwz50kDhlWzctXa2BeNVP/+tFoosHh2A40A7JCZUaIGfTzILOBAMwIIjgrUKFj
Vl5FnxhBP7hCK1+50xV/qc9zvXuWxpNHN2m/WLQ/BIeMrS5u1cjOXZ9xNgbRoXjw4Rtu1n/7kS7M
iHNQIWwzcoweBlS4PoO8jFqN7ymhL3yl33/mMhHDDORiMnemAoRCCFRDlp9klKNyN83hvUmQEilg
fQtDxtT3KJjDMdhvSyRDzGrc3l7gTPTCNKU04FNIEcgifIMBWr1q0knBuoLBaeXDYuQxPv/KvI5G
30w6wHRx/GsQsmlcWhXiVxGnpHAFVpsSQqQ8f00DhiGz/m8Bd6Id0U1CIMhHqIshY4I/Km/Wdf3A
VMVC6n59ysDakENQNTAVg/b85RFIwqiIRueUu3H32tbyqpLKvw/APKpMVQFzxovuCs+DakasylpE
6dFTeH2n6zBcSS5ikdtsLX9s75aeVXNLOrcnfCB5gGFGCePcHduPmXloloH/MyfYMRxISaFhobAj
ovfMMowr9Bwyrs0KJt89oio0olS43ZmhX6UP5hvsKxtEcLbJz+pn+jndwP3i9c82GmlLu3t92/yO
kjpJL9VlVTwER+DqsRlBX4eW1VP62m6lR3M/Biv0mVY9dzh8YdRHrVX+ceH0XZecLg0L23yUVNNP
lCFzTXjEJYM5fllB1TtdDyPahZH+KW67b0WWvMTaceGxN5N+Y5snuq7Dc6tqYrmraiGfLTPoIqYh
YTjdi5TGB4SLK3j9FReCZCZZpV8ndRX4IP9yr3g4fVxqT8xuvDFBKuiQyjQELk+ODpFYWcBOgYbh
6UXKjm8BIp5mgZjaUTktRdnpJhKirENfzrJU0i8djNelMfjTdElKmVmVDxoa4ivrLnwnufpqdJ1f
zZcj3rXwdedc3AJeTrFLY5Hi1ZgH+ZCqOgbNB5gk3OEh/RJ6DI099GvFzdaVWzwsIRJ+u+rVIiGf
BCJEmfRqElIftKTMGnYUON4mfawfj3e1q+zyLfLhbr8+PY1fyyeI5xc2d3apZ2YFR+4i9ByBbzKC
dGygzZHGZy0rP4a+bSwYmglMMPX9WZ/gMRoqfxaKexkq7ub32E4+hNq7f/PZ/pgQRxujrOpKFNgz
OqlwyNw3b87HloeGV+2kB1RMgZMRouDEWbqKp8xf/HQALqBHJsIDS5j89yz7kuK+PCVQZdO9Rhrt
GyQ17hR86ufopd3dXuP0OW6Zmnb5zFSM7KyjpZhq/XsNfbQKOKBhvQA5O4zJcyZF639hD4wMVQ8N
pLj4XNN0JNdhNsxgqmi7g+OnBQSKHUJ+tTKu6kozVlJqfW1PTr2AuJ8LMBO2w1GAOVFJFc68304d
UK3AL2Hobfpx40NACi+ey4DsgmfO7SlFnakLSkTl5SHsKfw1SuEkmatMbPNmuRrDj+hFtI7k9Yhx
Bsjd397UuTN3blA4c6DhJF+vMVjUx+cwJPFERUUOu2+3zcyGlHM7wpE7GaXqQwHLkYMd71VnHBRp
UIZ8HqNfbUtMmYof4U973X/n6X/b9vwSLYs0d6o/iuM76IGanXLCtFo76rr3j4CB4lTfj8dgKaOY
SQMtgEBTpXG6k68SMqlKE0WLsHVyO7glaliRVrW+8vdQi3rDPUyktcu40NIVeL1ERqampyPlspnR
9VxxRujqAsya7yRokuQkg80qXriLZq2YbKLMNUQjTag6EtDaOKn81K2i14DOxaTDkirv//ZrTdNf
f4yolyegQNTGb2WMQBfuNi3F7mPqpupSo+76Crg0I8RJM5BMSP8xIzdMpdbhAdrOhfg4k5Fhw5m8
nvkthowFG053zHy1giBH6ZojsqJJvEkjC9BprbQvutHT6pTCemckg7FjpuKH1Dr+/u93U1Mcy5jA
pvpVobhPeK0aGct0yN8pBH7RWgCgpbLwDpzzjHMzwkczog7Z4GjaTQi9UkYhgAi1lfzXB5mSum3I
OrMAuiaL+2mh9FC3ipq6Q9N4ZLNmcPLGcBEtOcXYy3vt0oxwrxmtX5UIxkAvGJLNbvRfkMciHeqa
P5TXbqdt7U/mU7vXYAk9uUsNpdmNPFvi9O9nd6qGQozOe4+CTvHQajAUfoyMhafJ3PLIM3FIfILq
mHCKk7ysQ0NvGXIf4Lzed7DTp/rP1n6AS/a2882UvKnqnJkS3IJ4m520I6aGrf4iPZGhr2uEYNb9
neNWa2sLt7kbM8D5dNotpmMzO0lJBw4lWjGMIonBSuqLEiGEGrUWy7Vf6q81faYRLbafseEyZzix
kTOFdISkJfr7MHlhWVi1FRnlMVYaopZfuDxYPEtDYctKFsLLTAS7MCNEF0OXS3SYJjPZd7u/s06f
//7rXRgQzkGMhMsYTDs4lTRpIGjf0tO+uUM0+z5PN+NDdJgQGjGUnW+0eJewbdrS+oSjMA7JkMho
I7qWTUYtD+YqbaUtbIKPg1y+s/VhnegdpLfBFmpaT7HCxzzQUOF6CAdANIjv0RZ3UVZytYZaVNvu
h6P5rHQxmC/H84uE1DS701GEbTPAgOOWQuEr4li+7WyOcJ8rkeUiVriC0nkhjM0cQPbV1Jl2otN6
3VUrQXZKjAi5hhTrB0lXgkOhSKgQjx9PyecmH7Svt7/k9LYSAhoGuYgodsJOIDbUEKsL+nbgQ4Y0
LL00Rg0U1Ua0zn3wu37v1gWiBlJkp5Mcm729bXz+HP4xLjwwIdbUSjXHeKXdx8on1XwtjafbJmY9
heESlfKWrJhiFQgBlr5XC6rglIwf43hcBU60cNhmV/G7GcqbzgFbcxmXW80sUkPOUwS/v0HkAn3t
F4ehktvrmLbi6jtNgzIkGhOqfHKcs+Bf9dAoyNMUYWK198nwoa2pMCCibYf3707t0rN45q3K/OmZ
OeHL6L7SHCneTBWb9oO0Cj8N75GKJjDT+S9eiy/yHeqd3u0lzroirk9fkCz1CoHloO3aG3KSQgYC
d5Fkr6Lx5EYn3W3U8LFGmySBWj1UuoUMTp1i7uXWAoOBuoHWv2UC7hGCCR1ev4hLvHAa4R89ZWXJ
qzz2FB/dsOe+uZtkk6bJ1BEq52ITeMYP2JHDeJsvw+5m+mCXv2VKN88+cy3B3RW1v3+LsvmdCT3F
D+jZePBDg9nXlz70dby5tCe4VWFYCC2RmbjZqLw75pCMAiMZAgRmi2xnQ6N4+xNfT5sYl/YEv0qV
1Ab4gL2pl4lYj5s8UY/VDYCoK32FXgfzv2O0KrP93xeQsAxaAbAChLtXRA16YWeyHXJK8+TjsdEP
cm26pVotPGuuY8GlFeH7SY2iJkgpwXsZPqi8Eftkp3c/FzZxxmEn6BkTvjjtde6gSYildwYHxfeb
5mDwjnPRU+rN+0SquolpHY4BrfQZ+Qjl7uU0ZPW9BWjuISpb6/2QlMVCneA6xhKUiHzTRJkKJEl4
Nfah4sSOH3MbV6i4A/0K92E+Lg0Cz1phPpA4Ttf2Cj0D24sNxyipCuzucr+yorB+QRJK2t/e3SUz
07+fncCu7oNeHSEQ53H67pQrfMoWRffbRq6rRlMYn2hDSL8gWhSuDFk7RUGDaI2LlrC9Op26jRMc
703KWOSD+sLnub46kKej/k0LmgrHNRCtDcy0VGigyqPylMiDG5Gpe0p2RH00cT4F8M2uu/rk//WN
hVkFLD0JO6N/olecYqfOrXYym9yVrX44ag+qhQwbygix7rWtsvDhZo4e9mjlqxYF3Cvsfmymmo2e
J33itus8SbWL+6GBkztxAu3z338+HF0hgZhGZcWiH31q5DpgZ0ZxNlv5/f4ErX8rt++0qli4nOYC
JjOhf0wJAaU207ySLUzVa4cb8E1dI0EMez2qweHKWk/zVDbCDfoqYnB0oe04u6NntoXLwWYM/hic
sC2H+ziDTQTh5i5dOApz543SGykJ/X2gkkKqYktaeAwajAThQ55/VfqFb/X/2ME/BoQDfcpyDdLy
3zt4YlgqXjMZhmB1vG3W0rZ+V6Ev9QKHB3RJSyNTs0sDrQZoUoZpQ4TIIasgH7NYTdxRUVwHEvkY
2pTbnjhTR5oq3jxapllD+pxCJFFHRzJs8iFUln2ifL5rDIgCJQt14Ti7gzwnQN3a3DX6+BpM0s0L
5ueWyJeDbwL2ZRJpwUX6DAFcrasm9yxAIXmn3p06QcYWPGW7j73RXp92/+Iqp171x6jwiKgbO6a4
htFQenCOxsqn4VUtoV7nnmKKzoMbJn8qFfTXLi+C2Le1wEHEhyE7OKqlT/IDhdMyOKAstdW+4jan
4rCU2M4MBVESnOaPaFpT1hMLMKfM0LK0L6b9hAqRSshn7S59GBjC+D2MC5Zt1xte8V7eZYdgs1Rh
mgFrXJqfXh5nl58pGSUoQMybL8omQ/ePVPdJcsetvIk/8+pv7hwvXYgyc9fT+ZKFfU7yAFSZkydu
+itRnoMkQLfhSS/yjZLV678lLoXeALqbibNkIsMj371cYJ7kdp77KQsMzYeuMV9TRfp0+0zMRM1z
E+JAtd03BhpkrGc4patcaz1DCTzfXyqgXREbCksxhFdXW/QlGs5ZAmLDWp2+lqOru6dt4lFofQ6f
lI8Ap2mwU8qA0HCj3k/EpSk51cO/OI0X6xV8Rq6htLci1itD3t/p3co4ffblpZr8XBjHDLKHE2Tv
OgFG1hW4XsKX+001sk688ZsfkZs1B1RTGL5vHqqfTXBYugNnAtyFWSHWGFGD0EebcNUnSBAqcLIq
7ea2w8ydugsbglP6ZUcQjbExkfhN47zBi8XAGs1ZddNsKSVYn5dKoPNO+s9u/h5VOjvoMflDF3bs
JmzY/QrU2BYun0Pq9y+31zZrhwg6HTje7GI8mwQ1jTaIE7fTMhQOX5HAXA2+tXALzloBhUgnhT7X
1XTo8YhWW2pKUIM5hKzy2EarvO53Gs9b7/Z65txBYzUTz+MkzywEq5EBCQsAeuymnbM9JsPBKM1f
t03MjIk5PGL/2Jh+w9m3MfUhCaC5jl3zCyw3zM6TJkeejprV+/wh2DbFNAvxSPdrmtryXytpsUA+
t5/s5MQuCGkKr+nLXxCN/dCU3RGnt7JdVoyo98T3Q+UsRP7ZzZwuOsSugZ2Jjwc6NhAM1jY4WIij
0v7R6fe3t3L6nUJlh8Ynr0rSHwbuxCs8a6Neiisfxhwbsq242BhOuZdROF9pZvmxTZE1PTJU4ifx
Qp1jJr+7MCx8wrI0kLg+YRjOPyT6oCY3HiB0WaFPsr69xPk9/LPE6VOeOYvU1D31ayy1w3vZ34Xx
j3/x901TtYGgk9yLACpLb8zayByOlnqgOAd+s1p4Q846G05GCJSBaImwBituC6QDsQDjVocwVxG8
NOHCKmZDLM/kf4wIYVxVTKmzE4xUjAZrm2xTQXWNYAWaTGvoGuJV8tAvQOgXbQqnKKmoNkoS7u28
sz7170YGoP2d/mSvjs/w7nrOfikDnr0jz1Yp0hhAWt1DwY/Fcq0fNGhc/Mhz0lXxjbn5lQbKUG1W
2QMAUkTebrvJzLguQevPBosttbIu0LeJ8MNp3FsF4wvWmJHWfJ8xnrDEGTXr9BaAN/CdqIWKqI3C
lhKFQinGTuFeTuVf9QRxvL2iWbc8syEk3mQ2Nt06xAzyXlZ2BqJP94ZkKCi5nrSFB8D8cnjPgW4n
kRKR+tkxLrQynHQT5Aglob21zIEz3UtiJCSZoVhoMnhDAfQyTCBaVDeyyeepPCoyx52yk9wSoGD8
Nnh0OhfHK+Z2j9IIU2g0sshOhbxQs4GcI3ZGaAcyVOg8UNUKibOFYz23cedWhFOdh3UjDTJW8pTx
qBLlXDitbrvBrAlKWMZU4aTwKFz4MprhhVwh7XzKnHfISD13ibH+/zMx/YSzEN7GiMSaRwXGhyOy
u/2jtTR2NXcbGQwcqnyJGVaLECnKMW5HwgJUkKbzSUfjdMwgPi/7pTAw+ZHoZxNdowW8kG6KOFYD
hWMZJM0QQwcS7KQaDZJnB46lqXvR1V+WEI1zH4caKmM1wDuuAbdjG2jdqNYgT3OU68lZ63bh28y9
IM4tCFHA6Z1aH+pmWs90aJrdAIuKvFvK+2fffKbKNKXKHejY4jVbUvWtu6TCzehBGZvM6+8mfZH6
4RUBCkD4OUadz8kaKq6lTZwrdECpzWyvxlQ7P2E6y2f+J5laCKwQ2xNTjKS4BvfD+2IN6yDztnnh
nb4tlb//h7Tz6pEbSbbwLyJAb17Jcu3UarXUaumF0MjQe89ff7/U4u5Us4jiaBbY2V2MAEVlMjIy
MuLEOSvtRUCoYp0UO0yHV91bk0VVyl1pMEYmaLvrj8lJcdPH9pQClU7ea3v7L7psu+unTBXBYOma
ZzYdAZU/WyagiyatFWwK0qQJlniIJD4Gp5C8+mu8a+/am2zfExab3QTrSnlE8aCB2HF+KUo3z1wl
gPxwayPWwqTFvamC3qYIugzLXChDrbX8Jq1J7gqUjFH69ufNAbS16H9uZvFEb7TQqKcOM+Jyluqd
oOmkjIUgJ8lP6UWI8m3stojvi83mAQNIVeFG0xktfbvZqlK1NeJo3DcMn9lN6OrtoU8Uyi7fsj8n
iubqNGTKrPA+QA160WrQojYpWzMRHiw0AKpj94Hp/ne/Gd681tUm+OCLQ3lUMzfY1Q9bJ+jiKwIr
YHiGCCQDoyP0vV1sFzS1GfkNZLFZ8jyElF0602vN+E/f0pgRZV7A/rSOLq6iBIG5rrRDCmXhuEsc
6SauLE+buo1PdxFUMUN7FFY+CmUAGhafLtUquWU2h7oSlJC9xFupljdMXIYcXpbMb3NBQKIBEcoi
PWCAe0wipAXBmaneWCs7lJNvIYh2a4sSjjEfrfET4pIPuvaXIX1LI2kfj1uEkZcp6+JHLLKH0vHR
J5/4EfJte/+fR7b1DhGwWzG/sEVNt+IjHHKT9Iv6hHJRp4/9KGqGDHltvWpunLF5DWD9tctxS5jr
4q5nUTC8cAdDanAJRskHU5/lkdS4iuV7o79NM93z68ItERu+HlDXLFFAUmRUTai8LPt7KeqTiuOT
UiJ3+10z81fcEbKsoH3mirm5bmvFJ1Uqf7QT6WDaztInabHkjl+KVRkostZSdvC7udlY0OWtxN4x
JUnFXxfid0ss1IxuJeM0pJOCCn2nHXpURaLkaMGN6Zrf570ykinL8PdvGF7zDSr+/EckABc895E+
WRRasBtVEP1KaIZSDwmMcv8vNlGcaKotoh+8ONiOP/iFb2EmZPIMmWi3pcB+3cTqSqgWkPgJYPGy
G0W7u1CTIEi9yuz2ihS/A2T8sc61DXdYNwPSCgoZ6jtL3oKqCfImk3nNl452WyDtm1rybkQz8Ppq
Vr0ONtn/N7MIEKoTDQ04fh7wSXmaZuROZHXDxNoh4g1L5YPWNf3kxbusGKAemTNMQENyUiZyDtO8
6buMDp7zP5pS395Sdm10UqVyhiI/D22XqcCgO1iTb/i3VdFEthdmRiZvFMIu8gBxpPhAhhj+pZe2
8Lm8c4wsonroxRM5lJrJ9l6Jxt3cW5/nQb5v0mwDbb6yoeB6xagz5VlQZAuDttwqflWgr1jGaFa1
gfoUIiJiTvW3uZK2qFZWVqfBoMSguAb13IUOS8TLKjN1jHXhMH/IyjS+zWst+grkoPAqRzbddoaI
5bpXrq2QGRIF/I8u0saFy8SVbUdtiNFEK/h+xVPfAwCQp/e5Omy4zMr6hAYopUzWKEotb10mMKdp
bJwY0Sx9fNStZo/o1E2lNygExzfqvEWJeInEM0mgYEgD3KNo1IPF7zlL0Q2r1KG8A9ikH2PYtdBi
gRFx2FcfHFGx6w+Wpz8ibvxqg7Xc97R9zM/bmmSXjbXFr1gce22w43aQgDM1e/s47/KdxoMIItev
fFTAFz/KQzTAco8E7b7YZdLO5Jn7fchvpPfJ89bDcC1TerMli0+ghcC57IgtqdG5+k9dTQIjL5rQ
+T56/uPK2tu1L0cTwziOQlN8ASXq3JG6aB88X3fflaB6vqAlPRHquuMoOeyuI4dePUxu55yuW/h9
At48PhaLWEQ6oMtFHNmYGLzqxTmJgm92aj4FX6mvAJI4zi8dnIXFDsKz2+xzfLs1cbVyQnnWGoJp
AfqvC3WVUEG+aFI08AlO/UOxpNQ1NBQsSW5u7L7aKlSuWSMrEcwivD0usoeO0l4jVeDipLKp3DJ3
XmZJeeoqKKyKFG6H65u7FhJUkDoofzD7eyEPrPtpYHSln3ql+tLL8b7tx101frYS86DEf9of4jvS
7aWsTHg1LkaNB11LLD/Glpn134aItmGr11vhdH1BfCa+AZ9sieUa+7YZ6lwYKd4zxeZmTN5OyXdS
wbs62srOVxIXVvS3MfEtzwJcXDVW2U9UYGP7xkcct58eoj8uiopdY0ZOcHLReF1euV0fjUY+goOb
lKfAuTMHZcMFVhdxZkCc8LNF+EFitOB46elm/YHqm7HvHaj9zQKSoOvOtmVJ/PmZpcHRpkBBr8Ez
8xndbd0N01OxpZSyFpDO92vxTUpHqi0t45uoU+m14cem/hcR79zA4lar/F6Vp4lVqInqNtHkZtG0
u75RqzHg7JMsrqwRNGTbCuyj1B3VONurXeHK6eRxr/959vHGuxb3UV7ZRaqhkEHo/jw2T2nJkJT6
ZGXRhp21Y6kZcBfRT4crbJl61JGUxdVggL5CZLVqE3cMi10Ot2c63kTMpVzfvzVHoxTxn243QzDL
T9TDoW/XYASNjKQxLXaz8IWu/B/NLD6TZtSaXHeYScV4oPnel1pXlTcgo1trWXwhhJlshnEx4iPq
kKdI1Crvk/hPx2oIMmcbtswToqTph1zFiOSP93Lr32WgBK5/E/E7l7f4uYlFnsuwS6moEh4ASVni
+pr0GlnxFycPvvtpcx9kuX9wFJiDlOrzdcNrh+nc8CJ9cMxUyUPheg61y95/arvipNogR5OtyaF1
S6JsKFLeC/KAukiDYS7ZxUbqj0E07utMu0cnYk63+rNblsSfn0XSIC+qYmhYUzvp963Vow77nKYa
Ohj/opiBZ/y9psVRUmfTrkvx2Sx9r+mRJxXvO7n4VweJ7gG4cvHy0t4uJ0NwU8kLolDghIUnm1kE
m/CgqaEHW2Vj/4voyvQb/Sz6mWDQFp6oa6XFbDGfKUzlzMXxEPr8zjT/5CZqtWHrEgEqTtaZsYX3
qVI0dEUvjN3rT9p3yJi8DDlsBDHVGMC3aHT90g/mKX0aPmvopuyvO//abXhufrGzpiFFDOWys5b2
a2ofovDfRKez5Qn7Z47oBJkzSjl/PyBJ5nz68ldVZIHXRerGK2BrIYvcQW1iuuACOD8P8a4K8p2d
31zfqtUrCuYIKB2BCF8McQRlbQ9BioUcNcE2zn9yh9hu56cHpc2/B3Xz9bq91cD+t70lsDTLIIvr
dOyB/HQrIBxMT0Iju2Flfd/+u6olrNQpQwTOxL5pOZNgqubpfrmxcZc4ld8+/reNhY87ozKF3PoC
y6kc5vv5pnw2UBjbC5ma0lX2/h1AS1BTW42arbUtnJtR1gz+WOwSkHdG17hTvuUUqybEuw/yXXrg
y2ZqJWuJXYUi0Mr1ez/izV7qh+t+sG6C5wp/P4WnJapNmn3V8BNhQoo8pfrRB1t8gau3BeTgjMpR
Bb/A16ij0eRGw5toHD8P0W0Sp26P4H3x7fpCRLqzvOG5+UjyoF2+pNzXhjBsspJOUzkY0yHOJDAQ
TjhL31Ckmh4bVa8+xWUU1gwu+X64cYWsBlpG47g/oACFk3aRJ0lhn2RGwXTG4AXv+vvqxbyNv9gv
ysn/4oALiwQpmdm78kcdMv5k42Xz+4Zarp1yv+ivQUx2MfYyaCEdjZi1i0FIH3BBcYuWIDh7zese
/wU1PicO2VcKsZogKlpeYUy3cglXE4hOs49nd6qquPWkrHFA5eSVYm0tT5zgi+XxzoVf3aK2fUGq
HRPVba0TkGbmWKETrH7SSPGcY4U4o7d1rtciIwqh/7W2yG6s0G8ts8SaypXZ/qrjhzL567qvrn+w
MxuLvAacidwUBjb6g38UPWZ/p32ICFiCvLj6a2t2aO1snC9p8VToMwYCi7HnbEjJTcfoVyMNN1b1
Ljarnal9CuStOaytPVwcB7PNQbbrGKzJomz7rjdB81cbt/9q5AeQy5SJaBlSn397/RdGPBhG+Nsv
0o/67BXtIVXc5ImaJprK9CoZZuvTffW8LZq+1u9lfN7WGC9HlYKq0lvbctYXsTWKNv1994JKGkQj
06H4qO1Lb9va2nbC9S6a3CAUnWVZaajmQUI0iAMwNO9KPz5k3fAxqMLddbdci9TnZhae3yRJbWUq
kVpz6o9q4p/yWP1q1OW7Dtqi66bWVgRXEI1eGnwC2vF2+4KZseK8I2JFjJENqb4bZ8udstf/zcpy
QZnS20ONlbo1dsHwV+fo+67b4pte7TTYDjKRguD3cpqkmuNoUkKGu0wK0rCDFn01HOvUFDSV0uS/
ygZcxrZcF0+BLBiwdWNoa7cwlVzb101nfjN8rXSRvk1ewzmpsl1VBOVw1GfSRJdGW1+cqk5BQqYu
nOCmsamYHOZMKvfAqZ0tibS1LwPVKRLlYlztYvJVzY1BqxumtlBufYqC8VNSD4+ykh+uf5pLQDOX
yJmdJVlxMCRa79fYsR7NW93L9vEh3PEkuRfkZRH0qVtTKquV/HOLi5eXMs5tpQy/x+Em22sLt66A
KjX7cVd8sE7ZbfBU3pn3w6sTMvCOjodQsdn6Easx6/xHiLvu7MlidZ1lZyE/QkhTxFA2qihL5aiI
REfz2ToO99XhH+gfrWR5JMjAK2jWC1KMxX0ztuRlTRFz3zg0wbLGbbwKjsjvZgdIzvolNJf+xTUK
aEsBX0EyBpxpccJ7ayyDJKEZDXL9djKgL7XjWy32N/xIHOFFbmAwrAO1PPSw1sUMjWmOtpP1HHE/
5CrYT2MIaYqmtPJfptVQgc/90dzS3ls5IvDL02FRQFhcsj9oYVoMkcSI1ay9JDKNn+mvubX21w/I
yp0tSOxlcJwC87xE86VOoYTWiBEjL09ySBctmzrJVakbMWQP37Z0I0fR8brRFT8BoEppQug1KxdE
9l1r5JLsg2Kyqqcu+26NW5N3l9hUQVTAZDb7R/S6oNBJ6mROVSUQmU99k/U7zUfG1w3Q2D4KyrPq
47AbDtF9t2NE3OTf77LcRQHk+jLXPuD5j1gcQrg0Ci4GlunE+j5WPhly5kHpsWFFEQFl4Ztv1rrI
T+AnGTO7Ya1ymxDvi+axgDyrsorPSa3vuRg7r7ChYDPb6L1V6d/RA92K5itlhTc/QXzw83CTS/ps
dmK7le5Y1fnz4IB56mfITDP9fkISzb2+tWseBImBrBk8DLQL/iI5rbM+0nh7JXWDNk2Zfi2LcqNe
LHKr5b7SwRMzc7AZ8A55uyg11JJ26CdwLqYSerNOP8fUkvxkTO1xzJobe0hcYyre6XG9NSi7Em7o
H4iLiwI/hZrFHQJ42zACnuUe02ZI9f2YmeZu8gZK2n/R3XtjaeGjSpx08SRmBfwu8gLt0ERQtY/2
xuda8w+oPODzh7GIIfhFGuvUkp7mOeuZw+61Luej5PMkqczn2SxOkZF9vO4dKwePKRjIBah9wqK4
nOQoa+pfswTML2n8nQlN+xDq7jRvNRVXnPCNmcV7p8jnOm9CznfuWN/6dHpfKKCGry/lkizBhBiS
JInbFMjVRcVuKuQqScSgTZTNf4Vqdhrn8kcMaUIQSketKw9hr99lkvljGpWNS29tGwEH01rSgSZd
oGoZ/FNr3+KrAd5FjembnXQw9n7aWODaLtL3FUTEFMYviA37oNEhysIKpAiGK3RfK3svfRtvGST2
mP5mS4PD1tjZygFjAIPgIdIG0XV+e7YztOXGFnkFb9LqwQ2GMPFUpf8iR+GrUjSbWeiK/6PyqYEr
g+YT7tLFeW5LswdczCmTTnPqFXctwJjQc/5CsMBg1u1kPJFDaC/Fc/qwlQqubi/Njd/g2ku9JIMh
CkRHGKRpjQGNedM1K/Pp+idc9RNArrJQioSjYLGZedwXMP+B7pqc+kDbxm3aL3UmHf/cCgkeQkzg
NAFzLMIxlQwpGGqDmUseIzQiJ3tyY270/83K4kybhWT2wYwVqyhcuutuSnIyh9//3AoVNK4vVHaI
iIsr24yr1h8rYK1yEHry9DEAcRfCjn3dypqT06fjAuNNz/9ZeF1YWABqhNdpMEQ2QeOm8D8WXUmA
//OAy7ycQOiCCL7Eb8RJH4zNyHFqkiwS0oxjvAsb3X/VrFnfQNhcepsCjwpMk4JxRCcrf3t0LSkb
a8cemYlJGZ7TkUvRczewtlLIy3Mj4J+CfwocIfNai80bTUnLzRQzjZg6mzSYebfwAmsmeCfREVQ0
iNGWE0VTrmV+H2Kia6Ndm/9IjY3PsmZAQ39IZElUrJdHZp572i6oLXpydpoCFWGZrVmzSxejDCxg
7qij2QK+//Zj8GzpYsUSu5T97Bnb1ZqfhV67/ZYwx+/pirfJGIYAZwtdSiphy/HZBra2JIx6MLKv
07Svb7Rd5YUH/SZq9sP7/DNDiLvwJJ9Gfad+uH6KVorub02LPThPbtM5DNsc09Xeecb4TGDwogBR
zuII08HOeJi9PLmhLG14svsPHvMqBq6tfRH5ai5IpUn5Ae1riSwBM19oSgWuOh6sI5VA9O+860te
9RsBlONipOK5LJuVUp07uVSRrqXDjmuNDsfWu/3yRmRTxfQR+RmfdBkB+6qoKkTKSa5hBgucz/TX
kAG1vUoCRNttZPIrhXD8Bio6oi0Ax4sRT5Ko0UjbgkwN3SjY+iGneNQ+xC+KBwPwp3/A1iyC0PKT
MRbNeCINE+L74pMF8tgkZsXy9KMs7WuGMsKduVNuJePwz5xk7SDqaGSIIVaQh8t5rim3Jx1aCrIo
Z3IjBL7H7FRO7yZzYytXoi91cDyDNpstYv7bwzCFhR0rQSbA/46rBj9b6t+AKzccUF1djoCoC4G9
y7KOVMeOGrYsp931u/6jfJxBE+yTWzjY48f+FBzH2+h9hs6eflL29ZFq5+TKrnGr7pLnLVddOw0C
X4UiECNKoLwXSzaiOg9Dfotmt3COzm5cZRs39dppEK1l8cyE4mkZRlt1yBWTOpYnF9/b4K7IP401
0mPJvdHpG6ZWKqKUlKA+A5tKqnaBhp3keFKlMRJzrLKn3ANObY7FUbQPETT60j3Ct7C1g2tOc2Zy
WYStctrOiYnJ2Zl3bfHaNM0uhLz8etRaKYSIlbF7tAw5C0vfTDQ/0HO4yhljeFcHVeA6QwQWfwyO
cVDuNaU8pMOEmHKXPMlp7A3FFoh6Nc4IkVBIKylLXGB8nKy0tdrh2Ff77MVouKca6k3BTa4cpaN5
yo/h8fqa9TXnJL7IsC3iPRc4H7hUrLHvRWRLpldfKj+GnVG4gUoxy7fmB8N5zIfiXppqyAJROjKe
WvVTr9EE6Q3Gg7WDHBj4teSWU+cp/C/6owDwftVlcJql54a+rnRfyD/80NnHdXTQ5fsyyvaDPHhK
3Z+oveaurt7PMoKDae+GXej10OJWjXxnqx+yPjw4keZmanfrRMpGIriaE4hqAmkBJb6Lp3EQyfYk
+ez25GnfzdqtPuSPOkv5bD5Pr86DYONnLjl5DD+1f142UVDGROBRpfZ0SQOkzvM0Tgrb7jeQ6hm9
B+OQB63DRhxcGe/DDpkbyaFAWC2hGbSPfa0pWKJmUb6U7OdiLvYhUqpd+aG3ICNuJ8hCnVNY97sq
6/H4FNHueFfPsefUW2Wc1djB7Ptv5i+u7+UcT5+kEx01RqTlJ4TJIzf9onx23s1P/a/6pfwwHqdT
9vm6g69mX+cmRXJ0ln0xnlqEVs6FE9/bpTd2nv6rv0EV78D0e+nVdyPT90rtSsfoe3zbnbbG9tS1
m/zc/iL6+5qWAUzH/uCZR2liWJuSy649Na98/C/JMbi39v1dDS+n8oDkz6cO0BvaDKfr27B2H57/
ChEGznfBzwreQmIXdOSMpi9D5RwKSKc1ZevRuB7Dzr6xCOZnpugx6nKBtounTHd+3t9Ok+EZMfPp
dXGvBT8DXXXnAAGR0AIK92HuTo1fbpzstfvifLWLjLsE95nkEj9BpYcUWj8lneGpzRry6n0B/Q9Y
DyqTlyxOQ9b7cdCJgX/KI3VeeY39vouOSgl7XTmiaIaHfUrVn2W4BVZaWyDlPLr6Qi/hAqyU6HlU
OxDAeA4MDqiK5vGD5H+/7jKrnntuZLGLcln6ZlhhpD10tZtV3vALEnPr0D1IXnCMbvRH/77ez3vz
TvNimDPetfAqbD9ftta6yBjnkqdTJuSXU0ZFq8bmrR7Bp5fsry931QzIKEEzgDzKUjQhyuJw0KOY
Q9nmbuM8SuMpzb5dt3HZLFMUyoa8jIS2r74sqNijNNhlSIIB7f/BKrln89TVYGioZNODdMUdnC1o
8trBh26bdAICSeBQYtlnp5G3cAZM3Y89q6+8eFT3RTTdT/JzuDkHvXoczk0t/IXokvBuwRS0zd8F
3UYLDa9b3BRIWfdfru/kStpCuZCEBWwLVdFlqoaSoEmfUYyPT8P9qAzPk2zdXDexsnMkReAlxDA0
6LGF3wVZNaaqxMluKmbowFCGbmLar4iEy25nWlto9RX/Y9SfmRmDdAzxzsWHSgepb62cYltpaK9N
Zb4bu+HrbDdbDrGWEmCIeXWFTjR0YosLKbVnadZKqq3aY2K6+tMAASeaBLmLyNIHrXbjD+jCbj6C
Ns0ubqB0VtOgyjHbv9b38Q8VXkfJM3faMf+GivDJvMsetwY7V7cU+QN4JaHjvBDX0AozDPuAMkRd
QHBTga01YLa3zY13w5qjCP4JkilyOcoSb49YlzNQrtkMBVX2tJPSp9xJj3P4PEfq7rpHrq2HEhlA
W1FRvGAQySfdb6ucZE5KpZPS54fJ+kHSt7GctXMM6eHfZhYl7GxS1cIXOWN8Y94Ox+z4ffTydzGC
hFvvurUMXNB+ghug7EBWuCj/DXWhlJ34QjqvCWjanJswP4A/um3dZte/ZPxXcWT2Wt2Fe2cnHa7v
51o6qiJGxz/Qmgog0dsv16tDUxVp+J+n7LxDnbDwpH3kJR+Zggz3Yh5hKxETvYxFYeeNyUWQHGrV
jEDWiM0NAPO0p+EQnurjlhbpmqvwoEEHQ4QwVBDfrsxoGt1OfW4apVI+gqd+DuO0cakhf7y+hWu+
z51J/RbmI8blFztYEBGVucVO3eofujF7BqO99wueksrwx1g8AVzGhIOKGYjGxTGb0fmQwAjQWZmz
l9zK7gpF+R6b6QZcc3Xnzsws4lTox6mRapiJ7Nci/NlO36atQbJVH7AE06xDFL6QZdGgPMnR+hF3
Mk8uq2ort0stiM+T8nNoFQ9VjmaElI+fiAH/4ntBTOHwKJRh+VhSReTKIEkDUrReIvvKIZLCZzvN
Zl4ceuHq1rBFQLa2mRYj2uirC8D5En6q6EXbOjYpwZT5rhz8qnntqtPLdR9cAasp6F/81oilP0pu
9dbZa8ZrAkczY089Oo/qr/qj9R9p5ttC8/xHw1NP6c/ubos4fnVtf1tdjqYYg2InlYFVw0gPg6Me
0jI60eHcClIiz1hEDA0gAoh9KD7EaPjb1eURxBOdiVSD9ii39z5joZm8d+7Sg38DXTLjWLQurL7e
oRh72GaGWFmlRo+PephBDnSRFutBb2t52sceYrKfMm16LkBzZXW+ceou4wg1NwrDAMlozF20gO2g
Nnwp5XpGhxScRU+ePHtN18Ooao7OjWWVYfDHT2JMolwOcoBM/KL11MulM/RCjVSWZLDElZ+epjZ5
Rx4hfa36bpg37tXVJZ7ZWxQiKkPv9XlmiVMJpwZddXfso/lAB7LZR6mxhXBaNUeA4JOhrXABmSnU
We8U+Aa9pHTGl6ENdFftUv+QODPzR0W49e5ftwejE3PLsNAs02WqLI4NqTECTVpo/hplo32oDE8Z
px0kBk7nXT/zq9ZgrCKMiS7Q8lDIfmR1qQooDVYd5yWChQvUuZUHMK2nfvZQ1OZWKFu1iHuawlEx
u0hVpLafeHOAwEvz0tUz5+RLWgJazpZ3g9pv0YRfHjvmZIR+ClVCHvgXrd3BtMLZiHPvrou1F3jZ
XzZyycun6BsDS2ZISaqZqEIuxSt9IGgdCoy7DjzcNysd212sTRBGAgb5hUxIXG18u5UKER1r2Ath
/uLsgaF5G9H8xOngpWYrBy9k9GEnvxh3Mb3YFOkwN51d+bRFzXi5WuBBoG6Jn+Q4F6/gahqqEZW3
DGn28UaHZ0cKf0jJJ90qbvu4uTGyLQDeyuAFS2PqwwJ6S99w2Z8slNxuFQSGPWV+r/hPjvXYxKNr
59Feln/mzezN/skaPqTEglrdojO89B6MU8agNUp8u+CGTHPD8fWK5VbjV7V4tn2dyeQN0qmV5Pmt
kUU8ixNeXlGBEeu5vvd/JafhoThGD/2tBCYXAY76gfri9VO/5jlvFra4C6fKzuNO7QEZ/9J/6V79
nH2a341e16ML0H+SdlsTSZd379s1LpLBzOlaapnYi8DM9ZrnSLo3Z+Uhz3OkWjaqQysPr7fWxGc9
r9UYY1okA9ZM8HJNlnuOBmM1fCad/tzI8NcR5CxjBCTrHzLz5/W9FUt5m2YI4w5dSvwVdNSi3FEN
1DpqCxVWvZVunUzxUuYTr5tYPxRnNhYvyzgy4043sGE/DHvrUB2Do3Ycdv+so71pbRFmCj3UxnjG
Gnqe38bneCd5upgjYNzldrtMuVIufbOBS3oI9PNKO50wZzx2L+MBWrtjAMd4fBO+J8Ad0t/DE6h0
6LvohobDcD/dpE9b777LW4ofAR8s8dUC37R8j2UlU49qzY9oish1ptc+kF3L2UPDvHF/rLrLmSHx
Q858FaWoUittRDunMXPt9H1k/jlJka7CSmkJBgLmJi4QOyZVlVbhlgjm+MsMNiiKVK9Umn1vOjdw
lG9IF6xcEaL/SamUGQ3upIX/140ZhPo4ki9FxlOT3VJy3gfjRMsz2zWUavtiOl4/DitRmqkJ4DHw
6Vl07Rf+KWVSE+l5icOktqv6UDOPH9L+5rqRFWY30qTf9ApQ3JLGL0JmZtaDOZWo2kqn8WAfVeoo
0KpZOwY6D8Fe/aIcjdu8cZGI9hhvux1hmPsnE0Ur/gKuz+IxSMlRuRBNq5UhQWKF/kGgTIdR6naz
crq+0hXXV9GVZDdpZV/WBxyjz7Ug4Opp6/R2lr9nTb43NN8b+00ButXFgDQmlIHBvJjmgS4jrh3I
pYEc20/Ft+QEAsKjUAy62WO4eBdtD2QJZ1iEZ1WAm//fpPhJZ+eN+3wu9RKTzkm97e/T9/m9fwSQ
8Nj/ZXyQb5Kb/lv1vrwtHreVJ1be1zwAz2wv7iWdMOr3Nbbj+/yGjhqaMnfFT2nfHdTX4d489F+F
0Jaz8SRcu+zBW6FbRqbIVNiyW9LljVLODjLW+hMsW+peOTl7A2J9MX7s30UHf3/dgda+KmBaIZwj
YPnLtBQSWl6oBecxkCjbeAnUVcoBNKJZbdyDK54qIMg0L5iUpRu02E+Gabo5inh0lkMyfKjUUD8B
eFDviio23W4w/5zti1Qd6gQxP6GDK1mEANDbjh+NsH0l02ydhladDyixDhtp/UoAFa8/OqHghR2A
a289dOiNckp5U3hFadz1Gl8pkE9l3LjafJyb3p23VC7FX/j2SAB65blJKRx4Mk2gtwbNZAigkefF
GfjS4Jpp8tEf5y8UPbemky4dA5QwMQVBDDguLvhVnXRsrM5EFVduFLkHEyIHr5JvBx+u+9/aeqj0
8GanO8OSFi9MP4uHYc540ypNCZw/GSzIGApb/9mOQbvRIV9f0t+2Fsl7r2pBqscsqTF8s9ghjF78
oMDmyBtBedWOGJ7mDcvDeQkrzPxgKKZ24lZFvrndZUmMTjTXarW/vneXR4pPpDGHiJL6ivOV+tQP
7TyLIbV5n0/SiLZW7txN/jDczEEYbphbXdaZOfFzzqIxBdSotnOWBSRPed/lkvQh8o1ia/Zi1SPO
zCw8PB/J2GsZM31nSoyqDeFtHk/JocqrrVbM6orIRSi9yQK1vnA+ZWJ827J4zRV5W1q7vpfk2YX0
rtpIs9btWFDtM3hH0W2xpCDpSyfL+FDT0MyvbWDXoZvFYMt21x1C/D3L4EBZ5L92RLQ6+0LpKPdD
0LB1RXarBpFrJOUxm1lTkw/AMzR74/G2ui6iq6qTdtN3WcTYyohrIyrZv4Ev9sCczHhItM0m8eqq
YAhkpotE4AI/RZ09Sgedm3joodFDXEJ2S5r+e6XRjqYVpO5gVvEf9104WvDqQ/lkIyS/DLN1O9a9
Ih5tcz2Fey0jWdVTKXAD+J83LsYVfxdDamRUNsMgF6jnojOGuRA8uaY5nZy4fUiG6m4IGYC/7hwr
dkhDbWajcfXLkjoCollctAPMMMFgHRXJ6tywhet89Ltf1y2t5E4i4/3blPCbMz+sY4WmrSQoRnbO
Y5BCzBudqiNJqgv0Az56+i7Ze9Utj5tY0pWQaJNb2BBXgDy+wARzlutYt1ook4r8aFVj6KZa9lkb
7f0cp6VbON1zFY6PffBUT9WxgYxKsvNPid7/yMfinaCy2VX+xrWz4r82BTFckiT9EmFroRniZCl0
JH3+mJbpLoq+8+RyNb33umQDab5SoDJsMXfIAA7UHRcYEWSy0gKdH2buH+zaLd9ntwikIA+rVGjA
oGzzDxhQlMskCJssDZ4NOqIXSVCYTpFh1hEcG3N8tI1g58gNT365fWzt+mRnNSPrzc6R5J2Q/YvV
xzBSDo0+eP047AMDb7esm8osUbCWmo38YgUUb/PLdOgAeIcxtb+IURPsuyYjaZA66BRCJkbbU9l1
1PEhGI27qtUOkk1yP4wPdVXvnTZ6CqLmlifJR8f5LufOyQ5+lE0MtqGJSFPDg1VVH30dJQKHPlsy
7Lqs2PHGltw+LDeC0Mo5EnMXJCzkYSK/XNwbOYhCw+xB46SRq/0wgj2VY6aNIVCTPAm2qk/M0LwD
vf9obFxYm5YXN4kUqbXt0ITz/K/FSwAtYUZzdg8mon4nH9r9tEtvo+etgvUiQrFO4CoClAAmAobm
32+js7ChKZFUazVMtpM2v0so5SPzGo83dYwnX49Qi4tLWIIxmQQax4BzYzmrA5tjNqCgp3qp7uzC
odqPer1RKl4cCkzwiHPEQeTI82Re+N04mXNdZ+PkNWpxB5jqcxdkez0bvxVq/uLP1FdqY4tXfxH9
fttEJ4DBAIrwJBqL4oqaQjMa5OXkJcrwLm3G2S1lXpH0Z5G/1M1iYxcvv5ewIzpRAml9IdbS9nqk
2ZU+enFfuXbBLoYg2SEM+rOPBTaMA2Sg9gCoiRmBRZbmD2GWK/DpeqHGABeN4XtF6ze+1nIpSxvq
2xsLCjy7HytswF1wpzIgHnfRR6V3ti7hpeP9tsMnEjQeGpWhxYmOCk3q9EmpvTqz7gK0zxGC3/gq
S8cTJgjFIB9V/v6L5nUPH4mup3PtVVH6UFvKjWFJR6mYmn2Wt0elJstATGLD6Nq6zo0u9m+2w4mR
WoxCTfUhMuKTlo4frrvBslOADMbbhS1OlIIGZFbN2LAT5aaa2hdLC57kXt4lOSwMDL2nzUFz7opp
flKj5Pm69a0Fij8/i0293xSF6ohdTU66PXl1tEV1u2rBQblWyDkBrRMuemYhiusQ/NlUMxER5bEX
Akc7Kn7dbA1rL4pqv7dR1EThGwIOg6jOWzvwslZpOpa1h3S9W4QPftXelq1+05pg1PVp19XNThm2
piPXDhhxVvTlGbshMXlrVYcKNkGPufb6CHb3/JXrdJ/ZWx3ItT08t7K4tnxD6aZ2wEory7cpxF9u
DxXDv/D1cyOLKDvpxpQrIUbipjuVaf/dSrKNNG7lDAv6RsdkBplsdtkGqKJYrTPZqODiKN7rdnAz
dm19DIdCPhSq9qSOjEZqtOSv+/hybES4hk7Zgn4/ZXORerz9SBY0dlpnpFCmMEBoprfm5Ja+q5qu
Q9Ixnr7DSPg9U96Hs5t86Z7D2y2c4IqTMPkJYpsHJTWEZXQMMy39P+q+ZLlxJMv2V8pyj2w4ZrR1
1QIDQVKkZilC2sA0BeAYHJM7pq9/B4rIShLkEyoWvehFlZlSITp9vn7vGXhCrNrVRgt8+9Yr4sso
r9dfd3N+S6KXKIbj0kOhBZmTOc106LJcqgvQgcpWv6SMb4UZXXaWCgF1s9x/3daZzQYI0eQFBykQ
RBqzu6ss5EJVIHjiwnBFc6uwdngerUCR99XW3KdGfikZ0kPN26UI59xQTjxQtAqQLtJrx1OZcgb4
WEWB7lQi4QCy9dj2NXWKPHv6uofnRnMiCAPZjzv6BHRZj0M0tNTGwajlWxoVjyUf7lGPC2qmff/9
pmzMG/AFQLad0GgBOUNyI1RqF3k8r8egNlRaW/KdKW2+bmj2YsM+mDJCZFomkzTuPCmuaT0xs7IR
bgSCX9bEa6a8cEPdRFLkk3SJ13I6ghaox4DYIF2NZ9RcCSTWkX9vzEy4Y2HgSZiQalt1BYdlohp7
uqRmwde9O10aR+3NiaXQfRoHjaegLOa7IbkclSCm7183MX8/TCN42KfPu/zgMoMnl0TqGG14+hW9
ra9VL0PhzXQhOGC7E6o68pYw/qdnP5oE8gNlRayOkxVPRpvVBuyPXUjOXWRJt46syF/o1nQAHiTY
fnZrel4jZY2jch5gR7SLzKigAoq6yD9lJACjccUETFZ7diGU3qMR/ATxHMBRkuxls7ypU+kxKZqF
8T3b10nWBYclQt+5VpOUqJIkS4lwEwiu2GPsgIXtfd3Xs6vkoInZVVpH4RhCkQQEV6N9UnLrVeLV
2lTYklbT6QmJaTtoZ/r9wUrptbFD4gtDCoJeMmgAJsLxq71qjM5L0ydgedp0SbT43OghXTEJNcBx
BKnz4yaTDtcfIxJ3SfoMm4m1aTcLW2yhBXVmQWyIwqSER1iLtRl7uW5etaPVul/P0GmQAL7C391Q
Z0d83WeiMhs0ovbct8LYi2ETYCrZXsjP3bDJabKw/M9NFfRdVNya8Pg7UaoUNRXhkNvc7RuC997o
VOwbp994Z7kodEP+EI6Z3FjIns0zWp977rDV2UJsVElvsizkCEqgME1dGx6nq3bdumYA1s57IZzf
drX/2SYYNFCRk5HHnKMU9LZvRGigpwVwq86QgBnRZiOOZX3pnj53+CPJ/FdL5mylhHHap60EjYR0
VL/1qb7OInuLu/aiEN3m6/VybkcfNjVbLwVUOFGJQKcoU5yqfkgNw9H7JQju+fk66NHsKUjKdLTg
DcIBTEfuIbqA4gtgAvq+2lmO6gOWvl86+f8/TU5SOki14GE9e1zErFCHVkLPIhJogy9DtLX9BgW2
75aA61wAkLi3DBI/e8fBv3DSNtXPqYdA31Qf4Mfkas/2Ve/199VN4vVrawfi3Et6Hbn9A71aqtef
CU2wA/9udFpPB8floA86N6dJ5Lb9SBTqxqa4DCslhPl2tM2UevX7iwYn5SQ6CjwC8BDH7SWhFZu8
EdwVXfEAWLzPrBbqvGb+/nU75/aBTWABBy00sBvnQZCe9nncSZxDDk2XHK6nXt41zOFJ971trIXn
1bnjefKThUoKlElOOGW9XAkNPAYcZOKOx3spWUifLn3+7MiyIYhGesCL3WZ4MYvLYSnLf24nw1AA
QNeJQnYCeBMGXJmwBrg7kjejA9wO2dkkWzI9Pd+Lv1uZLbXOHq2CNWglLgc/13FmYBl8PevnVvNh
R2YbV4E/uJaM+Ni24SxfCREnMo4mCZ4MJVPjm5jw+MnSB3VJBH+pb7MZiuVes5UBfbOb+oEq1k1S
827pOX0uWsT7EsAGfaKtz6M0y4oTzroSe2dwyKrfpM9Qviodc3Ah14ST0E6c8f3rAZ0LaX/eXIdt
zjpGCGw0iII2uadtZXBcB+Agg+KmcG2XuuFddB063Tv/4EF4pXjyegk8PC8G/fwCOIIhnQYlohND
iNyAkndcYu23q/wye+Oam/rhhn8iUdl60svRX6rWRc7d9pZi1rOHCFhXkyQQ2Ffze6BAXYnCeh1t
dzD9pDe1rfpFXTqSuhR7nb1yUFL6d1OzcVbklhsM6Qo3euk9wHGGPaTVvGivOdINH53oTfJ+tzwy
vakOm5yFrbArq0okL2DnoXMXxbVafmYIu75eQOfn7++OabOAZDTaUArhS+Ya+9ZrHkPLzcsgEb5c
OfmeA0psW+4IOxo1kCy3D5S1cfv1N1iYxHm6n8SDkUopvkCVpa+iTiuX1Al3csOGOs8g9NXXzc21
YqcFCyLnxM2wdFBd5rk22mVjVza4URtS6A6Q6KAMdQwnUvmetzV1m7GKPHUYy1UZxkbsaEm5VOg7
c54ryPchXzPhl5EFOL5kYb9s5iwCmDipbkbeOwxZWeX1636eOfHQBvRoYdeuIqKdHbWgZZCuBkEJ
qhV4kbCHUFvKi57rBcoOyNwhb3lapxk0CQLFYNK4Jp+qDoZxxZkNMftWEO/3+2LD1QtlZ3ToRI2r
H5IWGkotR27GigIlK9m2SsslbN+5EQOsBXhFHGUG8qHHs1KX/SjFAHBBpog4PZEcKVw4rc8sdeWw
BeW4BZllFmdTCzZN7qMQ1SaFKNcodHAnVpcc2s9Oz0F3ptvqIHKMlSGqNRV3LatNTx40YDEiBzvd
/3pu5gyEz/2EHAxkJFBvx4E1fY+DduCGkvI8x9XarpA/NlcjLLQrDwJ7cDL4D9I+Z8pC1pTz+Xd7
0yAftJeOQ2NoLdrrMoT5GSDzBUyd4DTQl63Ty9C7HZ9DAEHKDHJefElI/uwiOWh9tq0qQgEr1NG6
MJ5G9d5K778ezrOzBmkWjOOUb5ofDVZJxrKKoDfXg+a1Uugjti+q/mZWL8zbmYbgMY+IWAd8DJKh
s+VRsEIaOWFQj+7yARKx6kNHqn1O6pevO3RmwIBngIMTMp3qKU0rL/oMrg84F4A03uZVeWWOS8Xc
M3kKiBuAVIs6+FQxnq3AtJQHqRjRhM2/sfbRqB8ljsIxe6uj1kPm30nDfGH0zvQKTU6+DAj1gGOd
nRWdNaRUStAksid7bTADI1oKOc5MkKYCFQEDNdTQTkCEVspTmmsR8sIF/BQr25VjAWuepUru+WbA
MIVYygQlnK0DXbUyuW0k1Htkke9a1MMDWpXWFcStqPfbSwEhIplqPQB+nAD7GAhXeoLKKsTYXkvl
vi8XrvazXTn4/Nnxmg1pZhjTOoCCIaKmOo1h9lbIUKfOvn/dkzMHOUgmUFHB1Yo69zxf1NSdCcVA
VOVKSwk3IAltyizjK2akP7LK/v0ASQMVdzJxwHpDEvP4wNMGOxoNNpUA2yBnO4YyoWnKXkgWduq5
4TtoZ57EjKyw1Bkkqt0I4o9r0Wl3RthD64Kk669H7/NsOUqrg1GCDAN8RwBamfp23CNZKpg1hl0F
4E/oDZmJd1EhDy6LGqg05MpLkTHhA/ZuXlpC3tlRcqPF5bqDTJJnhWIBCnKylfFFUDBDZI8EAepA
sxM9rOoBSf4GLkNmJfZqKV55XGvB110+WTA4KhDOT9qTkJk/gc5EY2eKGm9D11YELvveWg+yASXI
OqBiEcp/ch5+NgaYODg6EOKaL5hcV2sOp5HSFZkd1Ep/oZgtJOKS4Udf6dd2iQxCTzU8GaNMcb7u
58kagrw5XIIhu4Fdjlz7bDATtZWFoWbMpVLp9LA3kdR7c1EZbvqU4/UzUf5NqIuAZgXWzPQtDkKA
0Rh1u2tAHKc5bKLEeAmI6CucF/04LUsADpPB/bpbp2sEDWo4HBVkkEDYmx2ShRFqcl6FIEe00IsE
0AuwVlIsbIszY4dGAALA+wRwkJPUm1yAVNKgkbGzUoewfs+4/r1p62+/3xmAkXCtTCoGJ44VLARs
w+pNMJ2IEvAkeVUT9e73m0CZB1V3GcUzKCAfT1Bu6WUTRwDAl02OMntp37FSyhauk9M9NRk+mcBt
A7oHYZ5ZI02ejWod4y0u5SPxRS62Sls/ZHZ2mwmyAM08MzdQHUbsjioI4BnzLWUZcR5xiLpCJL65
qCTQB9MkdhTOfrudaWJAa8e2hRD3/HFqSTj+Cgm2fyLTIF8n+6P5pFmguf7u/KhAXE7nAzKKGL3Z
ldLlpsUjXYWcBGGO3Ns+PFMWLuPTLYNsELwHPsmKE+7yeAkUoskGhUH8NS7lB7OH6IHZLj1xTgEs
AI9Oj3ioQqMacPKWT8EXbCQL8jR1Lz91Xb7R4+ZD03HykfxxaJOLFLqcyUi+acNY+xmLrk2SQFEs
Wtl67+hqtRvz6iphGb1REvYCINbCGj0ZBRgwgKg8zSfEe06wJwoZ0jYfeOLmyAIyvhuiJaPIk7MQ
LaDaO4FokHrESByPsxhNnctQ3naZSvNAlcBzEtyTE7LtiUohg9r/dmCKW3Iaa1ReJnbGfC9ISWIY
XVklKElEa9qEUDnt3EVfnbmWHqBQgKthN0zcaP2UBpKXpkjHiCau9VDu6t0AL5jMay/KC2gG0E28
zq+yB/P9631xss2n/UAg9QUIDyqBc0BSm5bNqNgJdXs7dGirOYaoPBn75LOZ/3rr/zv6KK5/XlXN
v/4HP78V5VDTKOazH/+1p29Q5Ct+8P+Z/uzf/+z4j/51VX6wO15/fPD9Szn/l0d/iM//1b73wl+O
fvAZp3y4ER/1cPvRiIx/NoJvOv3L//SX//j4/JT7ofz45x9vhWB8+jR41bI/fv1q8/7PP+AgcDDi
0+f/+uXlS46/c2rKaRP/Y8Pe6Qv7x9XbB/7//qPGfy7q4eSDPl4a/s8/TOVPiLzhpWqCNAi5DxkX
Qffx+RvyJ65KIK0mjiQ4F1PKhhU1j//5h6T/iesN1XL8Tp6e0ibmuinE5+/MPwHywZ/BzltHeGRb
f/w1Ikdz9/dc/oOJ/LoANqyZuogd9nc0Mt0GuBKAL59438gdWbN7KM1CZGnDtIF9ZK7BWzdFTjh5
UkckQ1jt2I3qyPGrKtVQEFh4hqjHkd5p09bx5teFLBmFkjQeV1G2CesgRPgud6GL9+mehNUu4sjB
w3ImStVVXzN3qJ4tVVrbMYSya92Lo3zT9GyDMfcjJM4Hqbq0tWoNvbtgLDQvIhCoykGEaMHCHu3V
IJGLRlY39pgGobKONOqh6LaC68sK76SLvq8CM1P23NKBMVooss0O+1+dnVYCnvhQe7JmnRUmUNvc
Yo1ngVI03ZGKLHzTTJ0q/m6qr3pWQVrWgPlk5CXaymq0fU2trWSiW2JbgJOkU1erxWoQ1RKL++wS
AGIdWHwkwcDEOZ6HNo+bDPjMxhOK5aA4HUhq7DbJe4/vNMAr2GwNaAFIMCt4stolRM3ZBQjLZYj6
4x4ANG+WwgfwA1kICsqNDv2UOr6FV52TobyVDzdIEYN4JBwphTBinDtZtVQ1nJ3TP6cF2gtT3K8A
vKrNpiWnaTGWE4i4AES2pCDclPBPbcx7M5XdXGdOXIwrasR+U0KOQao3YrB2eGd6qeAgSCwl6D65
HLPtiFwxLltcunA7VWbfp8syXCwRlomsS8QZGklz2qsy1gB+4NDu50r3oualX2lyoLVIG8Z61Tsk
VA2nSizPpLY3DvS6G40PClieY8JzxbDTVViK90xrR/gohpKTMNjo6MWVLcA0yhuhOFE+PJiTmWw8
9LpbVxsYNr+kdbSRx35DCs2JJjB5BwKRrAeVCJlbDcoHsKk2JOuHH1koNvJQ79KxVlyjwEO4w9PO
LTrFjwfz0Sz5UzwaksNarJ8IGAAdp47Xp4jfeP8kNVrkIthwmikfn9jWazbAso2MsMxqW9E74KZv
qaRIjujHJcDOcQTyuQAmDU4Uq7A1MfSz5ZdF0NDGk6vxkugljHqn469SvVepH5t7Wj7o8X1FAe+t
3qJ7xXwjzYNm3dA75ACWglrl9CCesutQwcUTDRjV6fcHz8KmSgqrJTJWIouv01LTXST733CubeXE
Hh0RMQZ9bRHUAoIxchm+IeP1PS+mWtM3pR7e+5q8SFl/R026NSW6ixOA5EHe6+APkTWDwzpjXdb6
Gu+zXa0a15F61RF514noQhj5rToa66wtL83aus5Ufo+704H8XoSKCKh/NCSeVZMnSe2eQcu8BZ9n
4e0wq1H+nAhDgfY23sRwTZufQgXhYJroauN1lQmSrL2um+FSg6WZUKMA58eKdEPQCuqF8Fxu6itW
FD6JRjeqm4Xgf6YT9POrmMDSwjdQRkj1aT17MBXKmKiC9UbjUTt0B5iCdpF4bQ31KufZJTHhfsG4
2Kdy89RzcS23ViDlNlSnBhDZtRxaxjinRsiGZXLvIqFferwanFaNb5tY8SN5iYuhn7lIkXGX4eE4
6dQgo3e8dOIMSJgkw9LhRv0tkiFNlbT2ZaZovlzqK4kaLletOy03X1vZuoO8oJtL0ByrJMmpQ3A4
bBN66pOOta2OQNBr0DaNI/CyGs0pWBS5soblPjAzdho4eY/Gg2HhNuLRsLeb0ldy6kHY5QKhU1Ao
UcAn0kvcuHpVXleF8qo17WqE97uRW8+ZgjML+dpnJLUcqo0PkkafssF+CTtyV2SZL8s5lmoVXfdN
FjQ07r0Kp4wjUdOP88Grs5Q7acFVpzPjeynfRQVbgNtgsZ3sROhEw7EKWgpAiqNeczycZVy2tVFD
C6Hqc59qWYWchu71onL6CEcoHmK1U0Mywx7ojcEeAQHCPZkLQPs0mLjuK5sJpxMkEEa3a6v6Wqjp
A1BSd0VC3+UMlcwBEUeayQnGu9oW7eCZDX2O7fJN5gpemkS6GJThOSm6gFoZCnrCMVq2JnV9OerG
E6Kj9573j9wiThmp32KF37eBqWVBnG8rU73Q1dIrCzSR6m4n9wHvwu8lKe+lcuxg7NDsjRg5NMRz
XIajmTXdcqaZXTSjeQWwaeZgx+9Dy9rEY3eRk/I61dIHbtbfkGx/L6l8ld8mrXyrFeojI5epiSoz
nuuJU2j6VQjisIik26KOvBDXRgy/etJ0P6Ty2rA6N2TqhxZTCI5U0UNk6098SH27JWvT7qG+Z1+m
YfRUbSAZcp1r/S5KJG/6X8m0lxa9pXkOE4X2RjBjYct/FgqO710wSJDZRJUHmZKTa0CLRjjVWzpw
KIJDhaBljh1HCKrT3JkouIba3g32ndVr77rU3FfG8C2RKtMbm2JbxsWPKNECowLSwAQtxC2aZovg
fhejhrkxy7UtQaiBM9lhNRx0xrR66tRik4aSH1bhg9SX97wYHuWWOBK/1YUROkQunpLcfgXjc0dN
cJUl8xZiKuD162nhN7q61YYKGegcJcKslC/DOLtS2n5dcqSjwRdVvbyob7DwnIFLrmD6t07Tm4Ur
6zOnfjRoeH9g4YK7DvQKcnGzcycUIZHh8sY9EEq+t1TGsms2CHRhAqFVviR0w4GEyTM8OAD3nWKs
6l2roq3NNkjyBpPmAyfhXlOiK7MD41oBy5kF2A/fLdAYoLclAja2F2acIAg23yD4+kPrsPegsHCV
2eZShH6c7cCp/9kbZMcmySgUMaffH5z6qqTCkYvW3Bv0Bq60SL0UA7IEFIdOsiJ0NZCVnmytkDuW
2jshVd1Y7nyp7byDR+WvJ9rhk+zkNMf3AGlkcgPGQsRz/vh7yEZfFqEhc68Gpzhnmmv3CNDS1Cnb
t7oGkUs2nbBdyn3PAKI/uw8KJl6qeFiCxjULhFhCAW+zNO4JXl7LensJByi/tZ61RPc7C5JkVbip
JGNlSOOqq59wlXtZXt4bRH7Ppe+MWcHXw3AammMcJmF0DUMASPUc26OHSUUK2+Senexked/V8EPM
h1WsQxwN1sEW3ZLI8LOm9sKo8UxeAb+Lu1XaZc2SWd2n5slspSMox/sdwrmwM7RnwVki153VcsxJ
FXUuJ5pvxx5sSgOdtH6aVNuu7H3Kym2pZ24/Zo4mGXd1Fe2qMrqz8whk1nshLVUMjWl/zb4VTiwo
tX0WgUCQPF4padiMIMjawsuaKnUaA642tlnDZbG/yRtUR5Dbzpy4W5W2Wji9Zf0YbOLpXQ7gkKlV
jhFaO1mFf3xhr2Cy8aPt+TaXAZ2SI8tDdZ06UgtZDEri9yzHJ8nGQ1+pMH0nmepIhXXJk/xGH71I
ir3eqL24D9dVqr8ag/wRjQrMFpTK1Vjo5ftRKj0rZRegma9DEB2ZMnhab30gA/sAE7PRYcWgOmnt
y/bA3DgH360m+p5opeqorf5DV5BFViOvUe09Y4I5uhXZ+M2mlKoO/tHDtZ1Vma/oheVl0ibjykKd
7cz2QPELeAOgN7AkUeo4Hms1VxGVcCI8i2oAmeUbIVMPOltO5KTtRlH7NeY6UNU9za0gs0wfenoe
PJNvuqpz00LbLOyO6SF4NPcofwDtijUJ1SbUcmcPRZ1ymFog4efhrnIxTCsFUUifuSOqL1Hvyzhc
qQQV5B1L1pl5bzWDm4cZhHyeG/6dVBdq9L7wjaYROP1GkwwNEuYg8s1HCMoavUHq0evNhzh8gI+9
3QYa3YbR2ir2cZ06aXRR2359I0c7xm4Xmj/do5BFRV0NuDTkdYn+KbN4cH6TjGVY/NboyXgpWnW7
6RV7BXi6BQRFOUmddU6YGt/TXr42+uEhhNuILqS1MfZwsetvaIPtG0Z+H8UrHEbbK6UagizT11SO
ArCcn5ier3GJBx1tNoU2rErwnkM6ehZp4dAObDsoeA0bvCTtHGaMnmjsXYhqZQqXkbiK3bqtr3hm
PlS52ECP6mZoo0Di+U0FM75M1PCWlSA8w68QsSWl8S6HzZXB0XQyBBHrg5RF3yuZPFAEj0xlz0OS
XIzd94jEt2ofBi1hME4ZvCoWj7riG+YYdJK8hzC9W1X3fWfeV535znn5UooMb1pnlKurOiROo4Au
UqQrYGo81PeEY1lVhf8SwnBXhDddmt5VOPMdueouetpDB7OR36gkf5NE4VRdtY0BVRqh9g2Yh+Ur
BUnckmuxyw3i1Ap57KBCBHv5xOMJ6LnhUMquKiHkNQpsdCm3vLoVV2PLHdKI2yLrA71/YWG+rUnp
5tfaADsCaIYvLJbTPMu0WKCiOxFrcd3Na0hGnSKcIrHs6SpTnRpFfewVFjkddXOl15y6FPsoqgZv
im99zuiPqY7VWf2mrOPKFXoLzC43OLIZeeTg0YKXTOxJFexmodrTFy2eyJI3FM0jqTBUZZQ792Fr
QUG0GK8sydzGkr42zfo1gaEdae7FEAIeQ75ZKShSiVDu0pRcW4xfc4yl11qwNhKKtu1tepkw/IAi
nI80zGVh94i2LFY5BYfeSpnZ20pToY9obayIQlAotO+aFjOlhjVzaEY9MvTfkWz16rq7UAleUiBY
OoJkO11R97kAKIilXpXpjirTdQfHKwqOT5rS9SgpAfj9aWRc8EJtHIvklxWowDa3362GISjh/eVQ
t69mZuJo3tdGcZ/KI/DkvPVLvYeQTZg+U6XZSO1a5LUPyOwuZYMrFQqeoMgBD1Ia1NJwX8I6zeFp
61E9jzxcWrUbWbehmlA8U6s9UaUPYW+mQCTukJYC8XQEoYwU+6y9k2w8IiNja6f9rZKaXmVn68gA
t0dCuD3gojCjyB9b6Dm2/QUFqYhR+xrFGtWJCZ5HVMFGnaqjpoqfjFh7BqxznUYmkpLN8IhzzxeF
7VHSB22LLgv54RI28OtSMp/aBGxbmYF+RYf9YHYSAH3SDlCGna5G66HAVeZJI7tU08IzSslXeLmm
ZejSJHxSe1inoUr8AfmYfcjs+9oEZyynfmKJ7zH9RU7+X6jhBB/FVP1o/i+Ub1QESP/1VzHkpHxz
IboXyo/KNNMf/CzTaNafCH7BoAZyAQsdqZ+/yjSa8eeEMUSMBYK1huQU/uZXmUaV/0T2AFEqHDHg
LHVYpVGsP3EDwZV9SsoAFYHE8l9f7NcT4GdJ7XyV5jjQA5wCkBScUzZAHGgKYdtx8AFpF5SERcc9
WlGviRHkNte8KdwWpKODIfnV8uHjY5aO/9kUdOtsINFQ9oaqw6wpWPuEk9G0R/lKQ4wVq4XX62yX
6TJ2GnzA8MjNWYf3bIHI8GWh9ePUy9T6lL4CsHNKvwEsPetomtWiaghiSXkbid2kPy65LeRnPIHD
F1mOdLUownauyc/yF6QpzxDaQUVFkkyKG6/xwyDP1w1cg6FZxZ1uBd/pcFcGS9SIWarzZy8Pmpxz
2ofWyruEoEktKHVf8enW8ArNF56ywjHjo5O3+v3CyB5HZ6dtTkWgg+iobppoJAAYeNmmIHvlZSKA
2C73xaap9/COBNh5SYR5qcnZownJ1S6mCW28cmg9ovJ1mSaPC906O3uYOTyCppfQHAisxVppCgXl
Sx3pN9i+o8j+2jokMAP6BAT1ok3FZ+737yj31zhiD8KaSQd8YI5x4ZFqhPI0dwW7jPQV3lJJvQHX
F1J8bu9stPtQcVVoyBWXtgypbgXOikvr5zhB8PkVsEtw8KAOPBkHz7YorSxayxrnXmgb676ynaLb
D4Psh8ngR7biUPY9AV98YaSn2Zp1HKqWUM5Aih4shs/w+2ABZVkJ7ESIylSyG1cTUB6WcF6+kT35
P6A0z55bP/t42NrseTOOPWQNMpgChvvea5x0a14gDHIyx6l2CL9RRYJw/9c9PLNcIWoJpbUJFgu6
/WyHKJyqUClAk8UoHC1iDspfX7dwbuMDqwzxTA0u5hNDarYJS9sMezBUEa9spStIrLhwz3Zp7JX+
uLVvZE9ZL6nGztIonyN51OZsF6qMGbQoBXaIA0NnT3Pb8pPjrDnaW7xGarOByuLSWM5AsqetTvv2
YLW04FoYoUBP403/HWLW0F+HpfLEJhy8HFaBS1Zfx2W80/amyT1oj3R2resVeon3HpLcpA0gybwR
I2w42Cbq66UiwZlz52hUZxdVF+rpQAb0j6/+6l+I/mmwqXLBWV9cnDOiymkHpxDhoINlSzgkVtBg
hysCxoTqWnI/25vGU1o8uxfbm+FCOBlFA+vkaQILy603bBV6FFQOb/CK/6C9abxmpwvOVNjtTW5K
uPtnO8MsmGQAbiY8PLwuNVi889C6iat+YQd+kirn7WgaVh8COaAw5u0oVWHFlQEuAlQaEMRkZM/H
rkYBhqffZUh8WU4S24k7IhTcmEqTIYmSUCBNwApTm/GVg1LmgiJ2BRoe9DmjnaDYPkwKzDTb57mx
KaqBXMpJ292RbNg21rgqEqTOiJLg8WbU3E/UKF8PnVo6rEFlkZZTWUBJbQ/2EgAcZ6xfFcRCbAV5
qX0hlIWFe26cATpEnAXwIWAXs3HGq1fC49RGlldGIUoT6bPK+Tc+sCVmxiwd87lgIUiB5C3KA8iX
qbMdorV5n6YmipJaICpX9vMtNCLKb8oVVMFWgxPDjW+L1IVfBous3jNX1VHTs71Csk41q5rg8nhu
vWhN1sZ77bc+8XOvWy8FkGeuDeBqEX9Mfi4QjJuNaM9lAyZxGu7FBJ5KnYL84xJG5jT8x1I9aGJ2
hMNJ0yLFFJOnFgwtABhFDQypbzxrnYUL6jir+HPS4JMOhWwUPo0TZpCqF7TrDR3Hmtf5sYpMslsb
QV350+FmBopHLL+8iZ9tqEaUOOaWBCPOHTuANfz9BWZdTbUMJR4LXyDNYDumrxo8AKhbFY7s1S5d
ZCmfizOO2pvdU6gwQF4fpTEv2/Ve7IYGbmRocWwAoLyWPQgQB8lN5C3dVtM7c37c4YmFKgtQtXht
zklflj6GMsCvOM1d/Q013+o2QRYOopCWA3Few2v9KT7XVMd8tgNjpa0RRW7qVb+CFLFf+cKPfbgT
Sk/tB3SI+0d6DUx3sBg6nNtHgMV8OsFNVYbZHTCkrBqobMOZeVs0K31FcOc0eA2u/rM7ZyYH8Gv1
HbQ3C/qqLlGzaAgbT70zbqD/pq6qFzjJ5/AVqdfSHlJLN9qq/dG8tf60HKRFSv6ZyBrT8neHZ5E1
YVmpwIp9OrP6HYNuj1iVl8p6STnwzCMbL+yJLQH2B0Amc/B/TvI8TEXCvXalrgy3Cmyxou50QgGY
1S8V0s6dUOBlqADXgHDwmaU4DB1UOLRo1ILWV+N3vjG60GHhwJOvkHr1lVXar0D+4ov+xqetAqGP
+s2UOpny8rNzEUiGJGUGxrIerxUz8aPRXgjYTw+rn1BuvEkQNqAcchwS0Zi0IwMjz7NQ6yIyCh66
7uhF7RCyZhpBVlbzF87H0zDzsEmQQo+bBHojxIMWTfJVButtzS2xKVqsTmyPYNqp+SreivWSDfbZ
noLtMolsgt49Z6SgtFGOllGiJEzUbVMNUClCNcrhug45kNJDacrPZL60bs51FipFcDLH9Q3frdkM
FlrZV2GJQ6r0+pW2nTzoK7e9sKGMN6wARVgh0EXaYGl3nG5CgNf1yZIY6gIT8eB4jBOb9u1Y4bbT
uwwlBE5ctbEBP0p85OtXNg9zYDNCvzS0u69n99woQ1B0kqqZhAHk2d0jUkPpzahDyKs22lqysscw
CX09NW4VCLtgDlS/R1L/60ZBi0F/jkNSaAghlwDQ2/S6nif31NjshJwlwuu4Lja2FlUPYtRssRUU
eX8AckXyjdSV9dqJQd9SWkDlXAF8kgzIahuKUDaE6mxTpZZaugi56m0W6g+iz+4jq71ldncH1+p1
TeUbxMXZBcpNW9ReVramljsLGIQ7FN/ZRZunRbSpdD2GClVqSldDP8KHwDAyv0PuzxvaOHqiNnKQ
dl089KZde8ZoNE6lGLmTW3mxNSsyAPxjW86gSm9apiZrVIVwffeJ5UT6cAvoE2DPDd1yXlfewJXW
T6DB6ZU634adljtGomuO3LZvRcwvJUp2IW3YSmrsVVp011KUPGZanroSLa6RAkFBOpfJCmObrWCM
faf8P+rOtDlSXNvav4gTICGGr0w5p+20XR6+KGxXGSFmkEDw69+V1ffG7XKfW/WejzeiO3qoKieQ
gLT3XutZjkJctn3E9xgFPU3kYLbjUMIHSm8Cv7kpZ3LRjn2RIwIHvIrthxq9zNCdMVFZX8Uob+Gm
fKm4/dAImkLq95CrwosAJj1Ysm4iTFGWCLqo67aZ74Kh+q5Hctuy5g4rym3e19+JPxQJ5gyJKJfU
WM1GlJBwSDRVwOXI37xJ3LDSbiLYYbeTqM+La05VW0NtWp185h/dUUetp1K+9O+9pVBC6OcmqD+c
Fv0zu72wfN3n1/FiYTRY0uxCTJipEsEziJK3U5ljoB4s+x5CFkwhgx6C6TytVHsw3QpZnvXhL0MN
ztn4PKvg5CsTewSCXE/mBBEU0PJ2Q4evSsh3MdtuUjpgsk+2n8ej6z5YTSeShepHNelMrnkaKA+z
m8LLMd20Jgy2+rSr7HsYT3qQmtluWfVxXJEwygS/LZX7ZLEAmxwKO7tt6ufe6p4Rz3Csyq5IoFjC
rMp2WeTQfEYe4lzjzvIB4pTCzWbkmyREzk+lYXTj9KUfV6Y8joO+3gPzDVp1x9AUxxlYbdLnFzY0
9wEWvGjE/43FHJ761qmv4mk3Guf8whvM7ak1QxllNxfwq7PJ6x6lW4bI9Gx/8Nz+mfl+tHwq4frH
SEi74mlU5M31VJD2nv5uyvAsehtCOdo/5BJcQTo6Kb4cTJ8GNUAlqiESZOyZVFxG8+IGEchgczTl
GKGRumqzipo8bsVqx63We6m6d8dpuywwkGCCqDzi0iJCKG9wEUw1QyidI94BAk/Moh0/gTDqcerb
g5BjAOn3NKVWrsEKEMu6I8oxqc/hYw3BqUpQrhYbUBmu3M1WbftmzlOXIR5GBAtNc17wnT/jrqyX
cISylZZNAgkiLh7rlmxa3faczwvPtH/VVri6+5Pu6rqMfHn/QfUMuxI0Ax586V+W8b6nITDKDfIG
MdiMJ6zzxyGsrcQsbbNTSq+pVak+kyq/g9SSHgIJs2TfYuD4+zfxFznbdfsZQAF4tRRi1cPw5svC
Mwysniba60Q4pTl6nvfNZxDvepotUW/YEHvooYPnrtMZAiRZlTfFvEBn6/Tj3gXVEiAgwJWIyryC
OCm11jB1/PyubZsm0t76rS7HPBaIWIzWQmLmKuZdWZbjtiCoHLtrgqUS7bufd+4eavmX35/dl5TJ
69nBy3edU2G+guvtXVf7vzWQlA5gaGwRZOyFqxcHHQ1SU1rha22RMbKMYJHwGutcT+6bKeQdldWc
Bo71qSAFjkJv8t5KI8dbdBI17DL06HbL7Vi784WKlsXt5JZQ9DRip0Xw2tFVZo0/WH/Yf/2bCiGE
sQ0plbC4Afr9tYEKH+7Mum7FpATwLLz12bwFVAd6Ly1agfj0PjQP2m0/JNggeAnZTuT4Pbmb29Hf
wPja3fkDdMXtmg9ID7XuFYABEXYhzhY2ufKd5sOSkEE8rk7z+PvLD9bt19scc0VspFDc2ri9/mE8
XEpfu/WA3Zojp6resqJEjEdcaCfEjlXrgD767ljfl1UBpal6MWvzKmYsnzBnvbd2ydK663YTa94l
NUCtu9W+nNtb2nrzxlfk2LOJJp5BYijQz7AJ+mdwQXnqaP8OZWixdYKyS8HRsKOy4+faA4t0VQ9A
GOiTo6ZHE0JuwMXtBOtVMNdV3BMojrWXmkrMifSbDwFA3JP06ZjxkbcZUaOfkK4TR+U6ZYH7N0Tm
zOgXfhL2ttlC5Tp964QWN8viebBuDe1mHEydhSuCzIvOIZk0bFNqT0O2NxXHUbHpqar76WkgcOLH
xVJ3n/2gtmFbfUfLqo94s35OpjqspEvdZk3wQk1Z7byWfZ0ipHULDPa57yDdpf78Nvr+qxKoCXqe
cQ3PxsD8yG+hiA0a9x0RaveiaxSUABD0ubBGCA2dcaFv3b6UVYTmp4gtXvub0q6fJSOnkZubVvUH
werPQRa71iZZ7g4HjvXPbUHa1vJwNZYxf7wnvIU27rqmK2AE2uc2qM9+HdJowe1JVgF5jZJl5M0u
bDj1Zu63yF3+6AnW8IGGiT3i3i2g6jPQ8IQqIiLfKY7apmhcKGy7KFct/J10w+wnbNewT8YDvNxJ
WEYca0hM8UYgGdd2uV1YkzCmIUR+F0GlotBdY69Y41J5Fwis7wvsUUAjOKjSbAU7BoM8cyswUFyK
YzHOm7E++MO6LSwIV1iuIX8KcfzswNDnnrrxgti+iI+fOWTkvt9kLRwQUnSx71sReCabupoRv6r6
dJlBZm5A6IcjqTJPHPVa28zZ5H8Mpt1YWCqNYokbYk1y7AQ4i7TiG6dh0FKOMDj3WJYFCDKFiWww
5GxWHEpHRTDeprXp0i4kcTOyTdciD4LfV/MrmisPzOVps1obeKSjEmM6njvR5EzR3MjE7r3jRLZd
/uAP9ZGER8c9NDn3U2Zm/I72hN948ngIOrYDn8OMrObnms2xhyV7FEAEdsXeXckBIisr7DdMQ0rm
27FlDQfgviLcuBJqz3Xt4gUdYAjFTy3cftwyaA7S1BlPzAhsyPC81FB7VCJ26nLP7Txm/N0y677W
LtRgN0P9A1v7pMQYvrCRWtvkiQr1t6IDfAMGDGR1b3QXpNf3ge502qkutTgcO0g5bG2A75pu4y6P
lJY/dOEmM16JAqOtnn8PB/9EoGUMzbsuEW/fKzjKYPZY0PDqvgHwnjILO4rWS5UJYrwiQhvdMTjw
/PmHEvZNGORZqx9o0EZsWbIGJ8WaYotcuIcO5y/L+hlD7kh0l2J2IAN8nVSDODNz3y4y1rXaFkJs
CnT5C9OfYZFAE3qAJhxuT16kXj0+2PIbM31GoRwCcwRWEvvHuJB3VcC7MiKOaHW6p6Yc4R5z0pKp
A2D/Nx6p2qjN/YzVc9zr6UUGXcwCPOOMWnDA9Te0fh8n88MlHZRpdnK9sahpUmQ2ugFaSrCWNFrg
pjm2dXmyhx9jWyeLdZ5lnliAWkn+NiOZkHdvExuzPrizh9upqNOy2vslNEj0h2PD6B28U7wEZflK
JEsqIrcK2u2wvdHdW1XoQwGVXzvc8tFVsHaqjEpINfmCRbjr8VTaAXpsC7busmSHmYTfPORJ6faZ
kOGCLcthKHiCbON9WOHYPP9ZXzfgkOgmbcV2nblpUAE1tbOFxGJIgoU9kqnPpg5ye/fS6i4tbCu1
HAStzZBCAivgTzCI931zELn9DiNQZmYdLZVz0MjFEUO+her5bIYeu1PM1Nc9wvLiSrJPYPNuF6i7
GGyAHp6wvIwAbEBgmiezdVnukFIXt4XclKv94FQytpowIoHCr7+sRXCZPZquwwRKoYfgN/MJe0Ta
jGVsZqhYO/sbyrA86ofgQKCViBvA6hVr9rRvs8GGAL94Vv23drGgCjeX0H7snFel+Xn0pnTylt3Y
okgaUJg2zk0P10Q+h7BJoHOKjETB7+urRz54zqf82BYk6wq1gaJyA6bhmfTzx6xwrWdraBJ3qY51
NcxJ5YNGgOEPElT0aTH9SXP9HHZDkpvZiwbZlJDQud+IxxIaFq+mXy4Q5QVx0Ocybqp+jdaQQDkd
FDpjZEkrPR1mNabh4iYknHaqh0g2b3YWhMMEO8utUztZIcuThCPCgjAvtz0U+926pH3n+HvTLm9D
CdONS1qWSoYusMUW2C6NKPFugNpwYNPdQNSbbvodHCS3DBsBTdS0lVbxUChEluBt/+HRgn4MvUEN
6+bk2GiHx1PPqY7xMsZi0cN1CXAmZDnQw5DVR4dcjijGhgmJoICW1lZqOKJPFk+NsddBmDhwGRzl
iqAjgF3hG6YLxPKOh3rYlzunbxDFOqvT4qoWtyl/wPHuBsKmjHnqzlIsj2BvgKppyQvsvBFEuNM9
zAdw24rIhAiNdftp3rjG7TNfQFzVtlWCFeZ6bbSd1JShQTxaCSltbzfxwYp8SaBWAt1Wv46zD185
m9vvvJToSzhyjKrcOTl5VYJiud6YcL502uo3Pbfn+ymEoQX+KX8rcmRRwTFiYyQCtGbklDCpT2X7
w6uWY6jw3gaDaSeCpsjUhHV/dRBBsAmUkhSe7T737nNc4vn7T8ZXCn5JmRVKq1uNlNUmnWZWnxDN
TCe8gIWGnEL3/Kblc/60hENwx3kRntA9Kg+NKObXLmhlCv1hv29WV94I34PlZwBoD+MuLZujXc7O
ydcwHzRgDN6GgsznxgVPPSoELU9IcMEDFDpVd5zLdrnDotEjp5RTcePWYj16oSiz1eRhfJ3hbzVt
83M355Qmy+zgJUXV4sKRP6EhM8AoccbN6sCh2+RkU9s54dtAL76K2KiHO3SpjB+RyV4OVuOpW2dS
/EzrBavxMA4A7g7WD0JMs/ygU7m2GesaLjbh6A1ZW4kJX7bEqGjvVd0AtJbTBDAu9Mgii8O68cy7
7NmJ0eUNsi5I3aXjejCyAWgwQYATaGDnkK4E+akkc2S8fDwL1slryNwC1XMddvldM1s1REJOwUnU
8Jw9TWPeb005FuFGtmb4k9f4H50+Bx4jaEuueUzAjn4tMNe2GO2Zwgi1xFNip1Vind2kiqxNleaZ
9Sdb/7Vc/aWuvn4aGEaI1YFJAEatXws+2wRFMLL6L2HbtGv31xU5KdG7hUbdj+UfA5H+0fH/8oHX
X/9bhRmCxUsJr4CSQB/Bc7+L/o/s/H/0Cr58xJehch5IUU0Nzsnd9G8OYlrKja0jg7h5smX0Dw2B
f4pYvnzalzly72hEYyh82pSNDBoWug1uw/inxqNN8pc6+9PE7R+t7y8f+LVGZ+5ggul6emxMc1Ni
gzZHwgYZpx+SprgPjYkoLJO/r03/7aci9AkQSg9y1a+iS2+qoQ9q8b25m6tOp9zQjZsNmz/19f/9
5fzb53y5nM4iAD6V+Jx5D47Cq0ysmG4Mhl7Ik8isP0bs/HOWfL2af/u8L1dzhj+RXZcQjC+9fZeZ
bRFfhzSI8o0B2Yh/fxGvd94/nra/fdiX2SXD4JA6Kz7Maw7F8DY5Lx7iY3//Gf/UVPw8I+hir6N5
CkDyr0+Yu06Fj97E9ZFeUudB0IQepvd16yWQlKX0saCRuiOH8em/zu4/0ov/n6P5XFkO/7sc/PSG
CBhV6PEXRfj1z/ylCPfov2AlQkcSim/0SwDk+G9FOIMiPLgi2xzftYEDvfry/hvc49j/oigKbYB7
rq96aF/+B9xDbGjCMfSHNgXICShwnP9EE/4TTfI/d1wAcDXSFBwwXKEMgfD1qyOtnXvKTIWwVGfu
vxVqvsUwDSWCgNVvHLN8hWV+6Z0eFV2ItnvR7zAmvPP6Hv2vYYSrxpKfobfxNHWjjryDqWbi0AG6
T8DvwtcxwvYitpsJhHEAVXP+5iz9Nq/NyVPFfhloIjAYCIL60o3TdQtPbAREizcpkMPriT4pe1FF
1cTLRHtVDPJwAGepW2Yd6mczetsRvuKU9hjWaLKmHH106Fj5H54Y+uua9NdFghUNXyS6n5AIX7ty
f1uTKqtlRgIeGZtsGRwv4hbSia9eqaafbxo+x8KTDyjOE83Q913BwnC8s7OCarnOzm5AU4cuxWmB
//DMAn6ym2E3uqB51v19sRoPT3u3waWGcag097y1CBw3HEM6mUfcb45d4W00L87BWn7UVfHQij/B
Kr685a596iuoAq9uKEnw7v6HCZuhhqZu1SU5D56KcDxjshnbhZdUHmw4dplg845Cmr9TbGI7Ud/P
5uNvz83tX7fcbzwDPw+BQZEM7zB28vAqfLnI6JwERuQ+dKXC3AoYbkYebFnnvf0gLeT0JNhSMsVw
pKckGP+QWfhzPPD3xwDnj5O+oklx+pDWfllVGqeHN5QGXSK5l4nVieziZK+vpPLi0UdRsjzWsLKJ
BlRvBKvn+RCvcEoO9pCNVbbW4qFG6RIwC4M+gtZBHvldl7H54oPZcW0Xaqe9t32ESEamDdO2FX8A
n3wZO/x19aBExKYQjzFxGd4zf79F88WTo42NJ/p+H4MD3XG5zGfAqUzsTwy9OmxJUTJGaMRtlsWP
9PgRdBkM4EPUqOAwwotO4EPj3CQNacCizff5R8uCb/aczda81+N62/p4sKWDKdICj8NK7gvDvvXh
H2lK1y/6l+8C2NSfGaBQiF8Jw192gA1nXbFUIPi5jXcivvUITsrRKtiTyp23hZKtpe03BFh+jp67
/cNNeL1Mv342FkS8WeHiQVIm/cqPIUAxOM6Uo6lVlSwiNn0RQDi1tEN11FRZWO/yKjv6Yt6gi4km
A2aW8e8P4a+oxa/HAFUPohivNhaABH79KldhoTAtPbxNUFwCwtJ84iWdYq34AIOp9cnLWNMXS0+Y
A87ebdijVwYbMaYXFjqo4UKTkBMAfSaEFgGUAlFLL1JtHa3eZJoN0HjBhh13dEiHFcM9x/tYKYch
SMn33OET/NNLgbEhfqoa6627bhmadbEIC3RQBtzRMzp4mHMcnLHHTPUVdrrGDk41uf5k2/twQ3lt
WGLySFbM9Ct9yTv0olo4xTEJjqcwM6BPRINmKZvcF+WfrNyclpo+5XP54EzFAdnzh7olwHq425HS
rT2673hzivWspuBkdc7L6I1HIC5v2lBdigmh9YH7hKnmB1QfDznwCgu/D0Zki/HpkuewQo66Rzpz
jqgqjiAW/3Ps1jEG8A2tuqC5VdbGm8CvqedvPX5wNxhIokv6wv3xSIm+9IS++XN5wGw0HVr0foiT
rRw2xj4Ax4UILEmNlyjtxOHCPvIu3DUuetRza731JfreQ/UwO/gm3UFdMHrZUV+l3YzfUbPgvu++
g7yTNH0LYkT5UNfFQdjho7DHKK/ytBzYabLZh2m92+vfoyQvBnbiPKcQGRgZ4XltnDyqgXAJRxQV
dY4Ll/fv03qBdEECt1ag53u9msCbU+sZYR8Yx0O/hZhWDNVtWFLRSQOuZ0lnWp6HwH+Umj2Npb0j
rj5ACILjtPFnqqn+3qgHj6sLbK8sqnuFRRs9IlPQLeQlUWnDIJqzrtwWjvOi/VRjBNn1ZtmBpY62
2HRbCczx3Tr/nJB1VRlE9/Hafmld54WVGLqvLtQb2LaeGyuWNd41EwHqfRX0bWnRuYVzVs4CY08y
XfwAteFYwIsq8KE/z5FBCDdQ6xB0ZMO84lAL5DZqOFgRe/XQGbBLMOhqvTNu+Cfuyd3Y2ZlXOntP
2yrGzbPGSrMPOcJnXwPYi3n9oVrg7rY4nnWCjq01ik+82T8D47ysIGvgXAuoC2eMiuZ2whpBxGeA
IS/Erw7AKWCuu8N9QfCzprUMgCNqbtq+Bo5VHctZPuX5ll377b0d7JZcohvWwJByDadAdM8Ssxwc
hta0x1zAhy4hlZ3dIxudrVvjQZzBNIgVsH5K2W9mER168vvAuqlsDoV5t+M9PlZbyMeyPPj1KTcP
gf0x+PBAixlqhoqiTR1isOV25C3QOHqAa/bzoHm0BFogaXmTV36fmAnAOmJD8ZybFt2tfbigkVy0
4qBsq8I0JHycc7jWF3+Lp/iu7LwP4yr0Q1ushDNc7pq8IRfv1ApriyPRkBthNJIDWFi44Z6Kck39
Gj5ZqtGPqd1YAtXkOeoVYVUIHO3dNz4UBIlo9nmiL8zzH0difoTG29Aal9R1W9j60OSmLxOkCUnN
gS4YS3Ju+car/A+sEQMEE/7jMAdJ4zZJzoYjl/JOvRGnBkiO+Y9mdN9aXW7Qa7wruPvSV3jQhI9R
kHsQBvf9ahWHZvhQxrv0Ky6WgdnGhT57cD86kROwdPS2KkC1gvwBN7RWFxznveteh49JcZKFOXtQ
nqH1eiuYDYBGnkcBqbtYXodcWnppP3PsWgN3x+G9Lu3h0g3InCsVTL9Y9yw3XWo/8Qbr1Osgbg3/
dHK4NiB6SjhB/jvAc6/UyRNoh/AodNZOE/dEA4ziq0oM8Vwg8pyztHFwnBgL1OZtQlYWIoCOHnrL
TLG9QZWB3bv7AVEWIBoVnPuFU79XAU6fc1nDz45BWXcdylyXnrp2X3IocOB+6L+r+sLUy0ycHX4i
FFIauqJ5Bs3eYk9QSpxa58Gr9ZFAOgVt2aMpcJGkIk/MM4fFEZvJhBdnwaNKa4wyxsFdIzYvqTs5
NMmrFWTLlj+H1zXHb8PHZsQhUabvXQlpABVWPA/KZCxsE7TP28iR8HsjXeNoViXhY5ffCj+8d7vq
Fp1QsEPCW06aG6fsEsIwZNX3v1+7v9iksAvzEbEHAwri7AEGAL7316U77Gcd1pUD3buoHoZQX1FO
sGRaJGtcsiGTd1pz71baeNLBqpLuega+cYcW/EOF16nw6dvvD+iL0fDnASHcHJhE1JgBnAVf9rXw
wiAWhsPlpzl5qTUcEyUFJwtbuzMdGfgNHHjT69txHd2XoAuqiIQQ4vkjvviGxnzF91kuzQ3SY6/L
BkAPVQWRT48X4++PFA6dr1svVKAoQAIHPg/wg77ScQBDLl2h3TCZ3Tkd+v5bBSwOgXZKuTjuIshQ
eYEwNxdb9H7vtbWc/BJjyprc1GP35OgGd2CAHZo8uwNQhzDipazDODKXN7IVqU8nvHfVN4YhHTAe
J6TZ78m8pkMZJPMk4nC20x7OiEGpT086uDGHyzLnb7lnHgl9cAXoh5MWR7/Ve3tW+I+RvawSq1q4
sSb6g8ERE4sXDCYgH6YmE9ScNQ0jpwsxsdkr632BeGrld6AqAJlRJ1gzDnwAfBO1Nu9QNusgbT3A
TYj5nOwgy0njRggsfbG64rUjdZ2qwMVmS8Suye8noT/QxMzssEmKoNhNyo2L66YNais8A2Au7uA5
4tE4AasTOoe5xz029Nvwyu5AReOU3o0LR4SrwkdgyjMLI9pZf4S8uiOedewdcezmRwBPb7yuwnoS
RLV6UKrIwg5g47K5031zccGG06570o6DtcBO6PqId/KWW28Y78TcN1nf2olfo8c6e7t6h62s3ZBM
cHn0mHWy6fIZNui0r5QeNeSUHItwUE4RH9hDPmDxl1fYhTeas5ydO9oDQDTg+0fLBCaOID9RrLQ9
2B5alftmWOIKMT6g5+6C8jsBkhNiNI2RGeagpNTvELbue7VuplbdNq5ObBArLEufTC+h+1PncWYv
5breEYyfDd5STj9UMaRZ4DPM0471gHr8vOX/o3bYQ1vjr69YhF9o2P9/lOz/S4SFK736f2+pbdvm
ux7exl86atc/8ldHzQrov34WhgxpW4hU+ulE+IuFbQXhv4D/hSXtmtvK0BpDefdfPTUHwOtrliv6
cLCTwfeMocB/sbAd8i/gj0L7qhwMKV7g7n/UUfu1EQ7N+RV07+H9BV8OyGtfm0WoKnUl8NxmYdVs
cGemLnAL5OfGazOacNtAgjl2YHLUfjbJ9sj5cJhCjo3dQTfhjbLlXafLG+gtb/BAfxM1Ai3D6TQ1
dyHQOAgLZeCTkUDe1tAHo2v0pOfphQ3dheL1yCudBjV/RYbWixuatC6H9zbQG9T96aqbbMTwzWm+
FUxvyg4qBZ+hW1HdhUWR1tTJlPgxmD/0Vn7CHv6nnsUFgT0JfR2E97iIukUY36+LYuGPM1EuOEUF
Gn6xGPzquGJSCfzsucht8j3nMFGy2b0sGIKe1rJpQI4DW7/U49mSkKk6bl7cs9IJd2Zqb0QzfDNk
sV6kzV6qFbJB/EQH2Bcl7goNlfjCFNnYYloPELnewCtdbQeW+1Hp9sPFKbNcVDP2nu2ROp+YI047
ZA7dQjo/HwioXIszwmS5hA/Gc/l+KBdzbjDfv7j7SqVCYH/FYdWL15HKzcBw5M3UsBRSAZo04WLt
qwkKZtkB/ciQg764HGmgSBPGsLORB3sAgkJpz7nUHooHJi2oirkdnmiDYqzzxBnHchyrEgnnuQKF
x6brno8QhA99l0HQP5x94007LnMBmiFEGdjwQQxT5fXN6qxvoGIGR+ItXTqERblB9rVzM03rd2as
VyAHnLd2Uc/5c9gwdrD6o+W6w+5vz+q/aeP99L5++bZhfwB2A7c+GlFfjQijGGgtcsOhX4Wi0pSv
iCiF9Jkj0r5DHZkZB5KTtjfxSNqXgMCIXMr6NdQmU9XcXcLWtXcNGn6rPeeHsLHua9CuxkqPt2KE
VEGBWAZJx/oDYiAftVagzugZRFC+AKwJvXnq1OjL+DnxQDDzLgXPrY1ewj4ZCapuIaqsuzKkoauQ
8VjUUJsN5ca1W5YozEQirwE59vdX5Cdt+8sVgdgU2xo8A/jH19B6EfQYXoeF2FiwQqfBDM5gQ0dg
u6D/sYIAXeUQo+IpRGFYAFuCHZj7QW2/OAPmnknpo9WusfGyMLEpuwU1n2EinRgZn1yhnKN2nTOv
h8fBcnjK6zrczcFHsNh8z4afduEu+f0JfaHQ44HGOYBpHNrQA4cE/qxfH2ivNV4VGMkyii1PVZqD
RUA54HOwpiUFzgE9qO1KC5VgOkBibVAHQhpoKjSGoG0H3ksamHfD5Rnde+foALMX2hq8jR5f++8P
laBv/Mu28ufBAuWG3j0cmvCQfcUbNmMLPuaQ06zOy6Sj5b0qRb0piv7GwxOzWX0yHZy1RVbTz3+t
V4TlLQhrSQ3KwUMtAxiMOxYhckHtLWPydGYgiYrGGlNZsSYjzrLzBoJbDtA1da1uF1pFge2nRRve
uRZpkW9vb7VY2oQ1Nz7J72cPDWIBKdGG+tNF8s/clqiXq+rBXqdN6KidHAqZdu0Ee7d9UVNktwSb
UGjkeiSey+oR3g6BvBEYS1Zj7ztITjfwPcJhj5Ipotg8o7ocEbZMnvM1eMd46r7jiILr0EJCuWzu
hZwfh6L3gETmD5P3vYOYQjnjM4c2VOjlGBQcr7TqQfr+Sc+yABXEPI4/VmBrY68HjgTNS5iqKLbf
UG/Jem62xfxOXUiKm/yIqyfRkIDyp5vEex70LZroVp6EuKeNPb2Lsc2CeoC+sGF34zyWR55DxyL4
CVhEiM4U9q0F2lbcct9smE/MVMw7h1Yva1DLuPc6WA8Nqj1Zd/IWupVFmue+0OSdQ5YEzj99H3r5
ObX+G9SXqbA5vL/rTafqdT9AoLugFLgpxx77X/uNo2PStD46aGRBO2RGRR9M6JDQMjjCyExPHqQ5
sU3NQwdlQiqq8bWTHMFePvjUVuhlVkeKxFXvzFXNrg5WFQ0TIF1jRKS/AG+m1tQdCnCzu2TC2+gw
r7AtaYJ9sd0pEklatOkE082xt0eeBQKTJSpAsl8xM6uwvhxKMhzc1X5To7hv+Drsy8aht+uQq2wy
qGPkAhSiw6LVI3uu5mQi4q7n0KwYYiE6y7lMBHz3Fg+mgrzVda36snjoZ3MwmMWdfR3zweFxDnpz
q2r4AV1llzjPvtotmp6Ccjc3DF4PBfLhYgyMtAwVTon7w0Ynow/Ud1X05Saw+9RIe441g/25A2r4
gOEn8s2nwI6G1cIfxtg+mbzirodHGNDEfMlkIR+lqr43FJh0pDE5O676T17n2dKNNO527cCfGdQu
MDs9d103AR0BzBGBppg2dTpyaidjU6Dgqt6ngQXJskiAxiWqszVHLUSDHp2ckHuJ8OokHFlk4M3L
4FHZ6LB8XyYrGyh8mKsK30w532FYeuDA9GW1/+KUFSZvCq2I1kU13LT2tvGRWCDQaugR2bAK+w5Q
RpM4TeZXYxtNvghP7P+xdybLcSNrln6X3iPN4ZgXvQnEPJDBWdQGJook5tkBB/D0/YXu7a6suj1Y
9a7NekNTpimTUhDw4fznfOe2pjvF7yql96Tviox/k1HEkZor3XczlqubNTEKEBjzwdv5QUMusT4b
xfJgD3azcYP+ijh0NY0iCF3Hfhq9ut/NkygOGJyPuUePh0YZ5AGKt0J3T63ZB6e5MTcYYI9xvi9N
lQL+LhmIFi3lPdL+TCfBtxvMH2OVuxujKkOk8DeKWa4mUzUYCkWCQgzlrku6q8ulL5J+qOb5J1j3
h7z2XpoyQdkZUeA1Tcdd8+5Exa8JwytFjx1vNVj9rIdnvxRhV83xphvRmtLAQItEzw7J2wDctg9D
3jU7kWNU7eIYW7tl46dNt3ULfm9wJF68Gx2RQNM7+din3Ep/xpJRaDnmh9aCclcv4kXJzLjLlXVl
NuSuykFQn8Gdz0efNbP4gWBBG7peWV/SWQT81GK8+ADad4UVHZulZIwSReVWNI3aSg6Fq7Hysf5Z
vcB2jNbkR6D8vPjSuqAAq6FRsDTsn3Oxc231Jgf+6G02fCbO8uhII4aLHv809fRUWkLvBmei6INM
GLgqJiSOUKwNFSbrceG42cj1jC9tg9Z2krY8SnKX6zpuVv6Eo7pq3GYVGFizta8r7rSbxU4fjATW
Jpj1VVsqquODmIG7HgGga0whmSBq1/f8oMkCHcEaaqzh5XBThC9R6jKnH7v12DUVA3Nm9H63y536
d9FWUzgMitPwIp7ySV2NwV923TLAnxxr9ABSIquM8nMdqZ3NqDasMjzA/NEZBTo/EoLoK2b4etcJ
7xeOxrOsg49lsnEYGfji8zLxN0Exjmur6J+Lm4894BPUOELJd3/2jTzlIjpnAZOZShI1gNdCmSBl
DV2UYh/VnNqW7NA4yzYqTOti5D+rWpkMpZxiM62NFGozn6mscZWaUxjFF4N8wMER9rcxTMdAgO6C
HRotLLeLCJBroYWW6lII9yPX8K45Nx1GGrWQTiE9IxCFnc6dLefmtYPbu0s3YxzLo5skDzE5N9dL
dr2D9zMfrJfJPYNcQZaHP855HuOxaqwP2yqeR/h2paG/La9/ztz6PDrGwLug7wt3ZEOwIX17N3ev
FNdRfqZRSdjSic/kbn91MZOXPv7u0lOrZ7y3657XMoSIglc1xxRtqYEfdErmbm4OXN+mWby0dLSs
ptF4KtTIouiOn1lZZw9jVjFfoURCl5g1TPES0NgYLgOJOF1/TwUeRj+l0CVzCV+mhGCtIgACCp7e
bKoG/aU9tm7+6VQAn7PyqZ/3ltd+eEhHZpkeK8lkYLASe00oxPAYo3wHCwrLrHy89D7R+UAg8FBv
M9fEDxW/deNixjDq5DwB/grBh0fIuNlmNHN17HifVlYaPxpWqdeq2rqey7nMpTVo6utNJHYtdzqM
uJQ0WXl3CeLfVlBQliHLTRmUKHXCVsdqatetzPQu0s23W2Uo+36Y8CKHDqks2eTboPVsWJoCQk5c
PfZ+tvYBCYze/LsGv2sEcFlbGNUTcpGr3/2lZvg1PuVlTUR3ji6eSN7aruLI9xZkXRyyETLba8QV
3ysnCLW3rFpTrDSyA0u2AejRKMs4+TGTZOvYHd5Sc371WoZ0cTrHpClxv2u1UqUYr+aQHnGSBgRz
2Trhgtqh3bs/lc8/+aPRbUW6PIsZuTrm0iKW+G0yFEwTm7SNnBNk0qMh7kQH6ZSD7tarWC+HrLVC
beRcL20zrLPxwDb0SCvwV5anMKXaYa8N5hXEjiaCu8y+MNZ3g3Q33MN/GWlGV5M0n9u8ozehjw+g
TUJzKCdyveJFaKi7fTW8JdbC8mWaa5il8n4u3oah40/ZDrvIihkS291qnice9frRx1xpVsPFzSms
whkchyogBM397xA11T5PZyIDDoPspd4NhUMKRhIs6RcSbLRCyMrkCW9Jr+BTXY8eS0vns6uQ/N3f
fmCTX91TAIYZQBzohbJxRndmGHW/Lb/z95nSPH8TIwKRPeLUOU006q3SW6G4Zo4mhdol/WExOy+0
zdnaMiKIV6YPbJ0e4Iuy0+eFEKm7yMc+c6616q1dZltr3VCK18Fj2peMmIj8X9o0LTjRea9uvGx4
6fIx2hh5y7NI+pMrW7WJKQ6zqoR7RwsHp1c/iRxul1uF69gQ5sJD/1FKm/aqIlJhnVc/G2+zRH6Y
pQvG9rHJwlm4vxxR+RvQcHsLWzMBdNjdtfEcaeNcGuOb0Lzq/tTkN/H1KVfRKVpoTUiJCJrtEQf/
i1H3n1yXXvCTk0NX6aZK4hX0pK58y5OE8+d8GzuaK+Wx2clWXpteXjQUB3aePgjNW7AXi3exGpBM
SXl9yIa/eDmRBC7T7ivs/NEmmeqB6OV8QLC+ab9QyvdV5rIfahJYKsiHm3P76vTGd+GaP5ckO5pM
qmJd/RiWecSJ0iJUzKvcbH9QG/Ltz6gEXd6fFecmwBnEmKP0Kwqa14JrH2+7ph8n+SxjRhMu6SWm
iTgU/Evm7f0q+VFlJGtJgPOZlNtcqd95B4bIIDnvMgHFHN+t4gG6lGMvuzzbN8PSkdJg7uiM/i/L
m89Zld5XpXpAjqN+5WcMlCBklvKUzebRHu9KO/3pDdbPJRh2bjB8uon5s1fRj9TnhlMY29InyFYw
qmfUWHjV18RfsWw7Io2Ey7C753vinseqdaYwx3oxjExpR6PPdn1ktisgyg9+Q6ne7C13eSLz9eKg
9VuBOs1+HG1VOcZbM8Edl5egwnDQR15yER5kA/y+17LsDyZnlVXjmx9FRT9e4b9yWvPCOAEL3pBr
0Zr/GLPex0QriJnPNOglPJTsyqHB3Xy+1ZeM1Hr9WU80V+DQ5wy81HRo3LpNHQq2zKQ8p0lJOj7h
xz9SXR1kZC0iNCg740ZlEhaOLaYxE7OHtaHSb65/vypc0axbOdMGzdg98CgxrkAxwP0u5/yaGzpZ
F33G4TLbKlKXK102L7UxHSzJKVPK+dkpDXfd5vq79qbXoUzeuHefR/NW4mCKR4sZoHJlTU1O+uzn
9dNkOTuaalJuQ/rIUIh0W20HK3+YyLLPxPq7FqGO4U9ecOZv8S7AgiA3OHTzyonoMzDcjzLFH2WO
9Q8GDw9BXI2b9bgIppaJXDdDss4Ubg6hf/350EevO2dGz6Ekv2+kImV5M0h2hfs7td3XYR6ZT/T8
xbiZYXX0T5nHqCuWLJ6mWxxrt9nWsnidasZEpeHc3SxaIvVvt5D0oczGZ2WWNs0i8uArunJ9mW46
kZyoFk+ID/IWMKp9SQlEWbF1Vw4TwoY8zqiIXPIs/hZl9gyb4xrI/D6SxovweOmqdOY6nm0jJh/r
fqzuG036KDBfMa09lkvwu8ewAQNb7SkbO/Ca3qO3f+SGQ9HcgjGjv6e96uDzI3CG6FSWSm8HPHOr
mPpt2V6U+ZTPNYWpkflRZ/Z+yfx4hZuCbxykRegY1QOGFBZ7Iplznj9UT17rhoupUWltML71dLx9
v5HHaMmjR13FH12SEsJ0NlNs0JbFJc+I0++RMtv1HJGpnNXwNku32OsGsHpbffadxRrTdHWYE2kG
mHMt/Zy73GesARZAhjmMTTUeWWnPZbZ8jEWNYcJJnmrHdOFwlA/lol6HtmVEJNs1FdNP0nM+TFgz
6fKbvlbNHh8ZoTen3wb0k2EhRZJOxMnz5J2J43Omp3qPB2stMoIlpbePouglRymbqvKOkrkXPVt3
RflLWVMeBn7y3cbJjhg7xsj84JHadWIuGOlsv4EB+BFNL25Z6pUyigcCx5x5lNh6JUgLZ6t7dZ58
9wilni2YHo9QfNWy+U4Gj5vMoM+I7e9s+IzKM9vjvSXlWkWKI5vaubee3qLmX8OFOEs73dSaZyYB
hsIQOfrCw+OvlG6fVKYfslI+WXD910M/yY2EuObaHxBDIRXU8pykbLWt1z/MCyrwzJXFj/MwrSwS
1M1R9+Lc2eMrmNzfkS9Y9qv8mL79+dZU0R2LGZzIYM3HINPveUdRRcJ5YPoYK5MXGedAFo/XGksp
yaX5VcG6DW+lhUMx/lBqOs4EBjaL6vdZP5+VRRVJncz7aS66tYXlOC7Ks+7cOBw0RuXY+/IFv6W0
8ofEH4D4zCRbffkj88R7pwhlUtNmI1uyG24JJn0j7VMNilqCQOLzeeEc1Mq6I3VOXUFRzVA6eA29
YHwI3mfi2GEu2w4fHQp9VbsIuJazmmnGjCpSsLNDF5yH5SfjYNDMZytndbYKD/JjEjVrAQWiMx/s
TeGjGdGBgAZOsoNqB2/r9uYWytrM1VqQu40TkCI1Fz0XpYYRvqdFs2p6N14tjKa79Fae5dtbalIO
s29tR8heoCNPY22CtY/mO19ZwT4T8zWaGHrD+Wpi861Lm7MbTb/sRgGa9O2XwirPbY4Rjt4VLEnm
rhvEHHpUBXIw6vM5PsT6pwAXsLeFfK0mTl6mZ2yD2hD71gVCWBV4arMgX0tPTzumuq9pzxPcqbjc
DAUglZwao61abD8ExXXl/mYdl64yz45IdkST7IcBA+XaX7xT4NUMSZzBeIX3xFVj8Z5YDq1tFxMx
xuVwzc35l698/5zGeHRgIaIFfdN0kDyV5TLzUl4L/M+bKqK7tu+TZD/e+m7GyczeapsCg6QK8FkO
ZnZuZv66UQ47AKWG4oUBrzLArdsdC8NmWAzG51LdtIAa6MEokPhJ3yTVNc52Rs59nAM/55DWap9b
0bYEDxOxq3z6NRr4pfTSNhtvwmaorNb4xb4LSqfMPmN2H5NZ+4FehPjk0WzFCnnpYkbpRRrMj2Vk
kEb3syd/HRUMxkrHCUhLuiayieOcM5dDh9eUd3E06a98HumuzciS5kSpM1/Ne3os8E12VMS6QfMR
cElHYVDiEYXB306sZackLYLzOM/omYVOXm4gkNW0pNbZcoF8JPfwY5ZPDUOXK55eHtrRnPdlcHNe
kpN8KAywPF4v3c+I/caY//E76WrUV3MBATCVB3QqA2OlQTbdF/csLSXGTmMv4Icd3W5GovHMeBe3
9WOeiOIkaPsjc+yaoTNXzRkvQnDs0cqRWoqLefvy51dJS36TO6DLlY8pY9zcaZ+GvFUfYSi1zcHd
Cgtjdk95ZT2Ud3mpi/s/Xzzgo1zJh1PQ4YMdDUmBXqnNx0Yt3anvs2+oU/Ixt4z3IQZtP04j69qS
9YfOSnmoWB8vZmI+/fmnP19mJ7kPxvjb0gjJC58k78nQnlAWmAsCWV218e1L3zx1sZ/vhfb752rO
f0l985KbxnLIlMpXTDujh2KYk72X3x5t/i5gHeonNEgmayLJNkEps4s/1wW1k0G8MXy8O4PSrAvC
7/HLAc1a6WzJXO6AvD1ZLu+7fKCFbCbrzkhtPObxo2vQw/jUVbm+K/ObNyYHSJ7EHNI4zREK1960
oXdxDSu8vBo+N6RFUNm3ZGRFSjpzCkK1P7zM/Uy7ZN7aBifOxeEx6tvegGizSkmHPLZGZ528Tv5k
9hIyuzAv7I3i3kfOtkS/3I0J8ChPTtnen2d8Ip5Vb9xCUYmTdtHRROT28sY/OdCZDnngcLxKih2K
VM9e1iZ3gxN65HrPc4/82gDBqOpIrv0agZoX+9FIJ5WGPuX0myLFDTuzZCpDRUe1lKHp6X5X1KzN
SYsQPTn9lWczIsTtbWwzyY9BMvh3zgJZRPxofMpC3Nh2joMXCB6mBOqDy3rJtdrfdy0eWITRE/YD
fzc5zbPZVdYLp46VE2BukYvhreLYIBPvSeNudOZTVsMx0JqC6Uw6PCzC3y9+sNwJ2/4exmRGI6HB
x6shIIwLOtqAP/POKdvvhJ/YKpXeuEM85YiX0T9EmPwsmjw9TXl50JZCmm/VXUQm4K6ojHLtxYW9
KTknN21uPsbO9c8r107TcGm7mcV0QkF32SmPrFLYiogbp4wxsOwVjxz/2x0ZzYWGvZZqCZ11PHUJ
SDKQFnAr5j3OxuBI9xA6mIZnYcgqu0xMWWcUzFPcDUdfyegdMesYpNxJgfMQOao8aNQ9PkV0m/Eu
qNWr3yXGc6+7Lz7rms6i+lW5rnOwp8W7WuwkB5DdlM3S99hEMAiK4X3Bu3w3eVitzIWCGCYKxrHv
esZwPhq4X6NDRrcvMi/mE3aw1TDb+PKM0tjPpOYf/nzJHchp7OCLqI6JZWUPAfj1OzAGq7oJurN2
YVJONmbfnAQ/k9njSFtZO43hGPvvpV7UDgE9mwKJGcG4zzpkWjP1zk6krXOfQaWABZfss44pyWjl
3k73jXlNRHZfThR1kpQ4j7r2LzLApdyUARZZlyV3QnNZGhBpQWoNV56OgPNei4Jnu9zosyW/7y19
xuutcS2AJQEXURybLgg14b+tM6mzUTIgFqaxGaU9P6Qzeq59p2WZfrv3rt1XQKUMc8N1rQ4nJz62
URUdAzL7JvevHVGy58ReOnZ/TprwDW8m1qQMpWxMeDKa+2K0OHtDmd+D2f5uEI22Nk7pkJu0e8w6
+wmXYdqV8lG0o7Hjnn/oC/xgkbzP644GpCjb0NcIhz1PYF8fGOC6u6Bmfqx66BB0XVJdyfcbCiag
No/b1pNlfWeDYWj7IH2s2YxtghB4NM2z5QPdAl5PXIKZArcHq9vmboP/xexX2miHo1XzEgXTwYuR
d7zOYaXqCeHrIj4tLkSjgPVOxYPcTgk47Yaa1Rq9YpeMmdzV0Kwi5xYAN7S9zrR6NKP8YViK41Hx
+K+p6HgtZl2CSGOBib0nAt33nWrZ1jMFwodDdkYCcyrbai0VYpLNAIrvnx3a9jIanKt4N3WZo8gM
zbE0hh1Z+aPl6mRjCcbIYzo/LFXPwCzYZL1XctT1MP2JkxYkaKwR+HgMySWwkIZb56uQiNWJnx9l
XJwlxpIzF+VX0vzFqqtHZDfpWhRwF4x4bd08TmX5syCglndJ8NV32bOdxcFb0IkbI2di6B3l87YY
pm4f9/gHtRp3i3STx7ZAKs5ilZ/LserWrZ3tR1t3574Rw7anAGaxTblyh8nduAPqZxsXa7NQ+V4Z
JeG30S7fNCylFX3CQEwi37nPYnFXNrn9NTWYQVHf6jqPnitSBKesufERa1STbun7i23HBROh3cBx
mGlekP5Ylv0YY3E2YEydYrP6bjJsFgBwKO5q9bYfxuaLv+7bkpv2q1b2Y8OTsuJ8sFzg/yCdohth
45Q7U4ro6lkJ+qKlJ6To5YLM2haVxXoyFTHleDA/0zgdD4GmxollVj8oZtDKbBmfTW1+0YZxjsp5
ubiY4Bc4i3YHFRK7GGmjBmoQP/1NH6iNWjxvbQyGpq2nf7RonFgJf4RsX7HK9ZkXr10kR86w/u8y
yL/yQnHKzAqwgPZ8KGXs7HQwjZt5ik4z7TshefB0NWajffSi4FBwzUBvMx7cctz6tzwKQIwti3e0
Hoa5XUeNi1hgBS/+pO/HQO26zhv2wRRF60RyJCUjuYvV3N7XeDlDg8uF2U3jzsp8SgNH2C9lbqeH
eUarNofgV5OojZAWxynLV2FUMI8eCpNeeevTZKDroG7uc+iSgVf+dkW17YqJznjKpd3+14Y2jYgr
ERxxY2axGZZp70mu1IR4Ot7fUtPf5XLDJouyHY2Mk0XTFNs2nuLTOPtTGHO+4iVKw96MfUgaffbg
QXYAf84BCdjcY0omIeySUYHoAJDYUaABXcEO9JtUNTKvnZq7JbEuUYa8g/r/rtGl95nJcSttSNp5
1oM7Wfm5CaCc+E0HYmtJMccgBCiGIa3pleFkBSxtmLzcaLdkWhwHmxJWatMvIFarbQYQHUfNzhyD
ZM+8h2jWUu7skqS+E6N1x019aEX3TSQYvBG8fWKGPUEhfAv4BzjZd+2Ta6f5ynNuu/VmwNT3mjv9
weE8Qw03mr5uuBjHyJFs2NC+hX4ZCnVXehXjEPrz8hsqpiubx8oa6vAPwsVvBwlKCEMxIaddOhmE
KPrghzHm85NHMbxNNO7co5kcbudg/QmD7tjm5e2UHcbNXG35dE503EfrrkRqsO1hW7g2dqcku5+R
41ZtUPd31oLpHGP2coddee0lFSYmv3KPXlrv42Fp+b/tm7YiV4LgKsQ9uDuItDCpSrdifuUDBBt7
6nZd/3ts6aqTmXW8hRK9Jr4yYrJvMR2cSKzjYAvHUNQ+1u3bRFfY8TEpp9dvVdhx2NgSdlgT1MgD
QcqnxW/D5b+KZM4y1PRh/k6n8I65yVCriG2G6dIyg3xJZoNZ11wmmOcwZnr2MuwdLoth7STl2i/S
ByKFTDsoTFwTI24xmMNT6yrnZ9am706K/QDpMDpbXvVqCIV9Bz0a8WZV99w/cyEIMIl0K0roUz2B
6kF7351MGcQL504vXJQRC8B08uR+sQ6NB06g3tr2IrX20qvwka1HxAgrql7ifrQwPqYsq7Shl2b7
jLKOVC7Lz54DTabwWuq5f/AicVOg0a6UJd21lwX7CKECyhNDqJpYH4eQ5jGJxn3dLQ5CDhJH4N80
vpjpgUjqwy1D5GWxybk/czdJDHo2t2EMTDUWjJc54c31gc7WxtrECubp6DnGvDpSehuOvNHAfBdu
yJKm3GLtjEW8bmvMgtn0E6SWlXbvTdRKSsVGa9VaDQDUIbt3rV2XRz/RMN9SoRpcPiCJgwkrh3Mq
RUMZD6fipxYPPOPPcDA5FJjToI9ROTxPk4U9ZGrfnUky/Y6KrR5wcBqZ1YM8HpfdNAQ6vM2SmLIm
eytAdY25PhVmk7zc0hWoKj6cLTluh7L59LF/Iuapes/n96ODV1WM0zPI5BxEGzHi1knJaKbJJUlr
+7hgjUBALk8pOKRjF0w3e4SNL8AxdhzquvB2aT13DQ+pY+r54ko/eVoq/eBG74ZI9KVW4VJkLBAj
zqzSpIEMFk8h2gMPGJORKAg996ZEGexidfxJAunJSBX3bQUVEAixTvwI40Lxbo+M0ExyUqZIPv1q
rwpiK2q6H+3PQJQPWjHpyXP/rY3eoAzS3NS3zsY0ooc5T9B3Qe4aGdEp1QVnkigmqU+mOraYrvli
XpltZpuqwLcq4uZQ9dZTPY72Nb39QIqqloCCzYq7KtFBp595gO13WNLdZskYgnAY/BYObU1xcLDI
iPPdMuxsA6UHuH3jVRHYEYMzwmOO455wlcUD5jbWT58JqkUro8vHylGeEcc0glHrj4SiMQOgSSRG
/GiJCQtKXkWk9E5DbF3Thlir68XoJdltfCejhVJk5EzMKMuJB+SQWcN0SJrxIFrf2KEoAkQ+9De4
s9N57V0Yzx0jG3d8DJAzUdqj9egn7FcDx0CLI4zXDB9Fj+MUOPUUttk7Uww/tFz1gjMYlb9sD94y
/GhL+5mW72VlWL8FAiA8sXzDaO2Cn/QrtSLOPDn3UVQ/Zljmtmg9PIMO7ZDBY0ESiZVI/KiBqfmZ
NWMMVGrTZy324Y5CcFNY2waDG5acVSuyu94g/DiW9sGtOBEnizxW8fjoLqCTm/nH3JPByrwfcx3/
bhc+Hq82v5GQfurBlBtvLopTcBWY0ZzalT9AnGdr7RUtzispVqZheZdU9Me2d+KQ/2W/FTmZ5LJq
7vKceWjv5ts8ydBFLGd/uz4DU1xeel3TKzAI1O6C+XPe/2rcTNy3HgivDsYxPzPFlYTezl3flJ9+
I4KH/ubO43XEeo0YhEUz2glI4oPgeO56gbGVks5lNFx82ab56Wn52AA5uPPtGiGlrufzxEFrLWH/
UZKe5CTtFn1JcuN+7CJ41CmBYLKwyJy4sk3TVNASSbI2i+ou8YDklQQPLP/WPrVF8uQE9I8UuGOZ
TfDHsnHTpcLgM+ob1tspu2869VWb7XtumXe5xM8iJnsjGm4VRm//Nme3IxJDnXz6DhVpemaCDlWs
3EEJC9bL3ILVF3R4+D2w5oDB5LHSwlqzxT9xxUnBpMkfvav1wRph/4xp7t0vQf7YOXV7X6THgcFY
KEq33iRR764U1Fyqk9RHnYAJqHXwNnvCPN/aLLZaTtw28SItAhTnYPvturoBAJX1kSbMyGKjs+Fm
IZ5AOD9RSASWZw5+5Lw/W9ziBGFjuV28fNkyytW+f2y48ZLFmt9wcxGprnd/nL//P1zzjK7/X//L
73qoVDc/fsVpXf09KSNv3Iz/dbhm0+tfKq3Sf/lP/hGuseQtW3PrsqH9muihR4DmH9kaWkq9wJSg
MXx6fRDtib38d1yNdP7ybjmcwLFAPzHwgtjwz2yNIb2/LLI4Utxiff8A4PwnKkxZgv69ndslTwMj
jzxJAOaCzM5/oIRYBE9lM0XU21QeFFI59dkeAUxCiEMyOxjdqJFQyYS1YzkweYY/6EKNxWo04I//
wF8asJNk484xdFYerSpwEa0W3suSwxXj82qjsGwy+79ROxb1kQ+ksd0mmW54ZXnu47wlxReokB6u
IDTsOb7OY//UJVIiViW1e2iBnAevZo3k9sxgLPrsUnPqw9RWRf3kEoeQ53owkotTEIcXhhNTqq5F
ewelnYtC2qmr6BafNy3OMIyPcVP6OjRiUvgXpkl++llbfl0fuzRmTG8ZgWEQbaEJ+mYODOhkBlhn
krg227NyUdNxa+EteZ9VnBHByeVYEOWNRbUp8eJjDrEdfVkYPFNg3SBNry0HN/x+MYN2uJPp0lub
sdfVFRVcg/tlLwGEHJ+7nhur0UbRyuXmhXcQXJ8WRr/3ZgKS1YJsg+dr3VbN1ai74GC3CQvE4NET
3snyaZqE86BxZp0syzgsrvqlhoRtZFyWXZwWyTYwVLPl6LU8WHVQbRPbwtI2Bdhz1lnpymoNHUI0
YcsRw3zzOyMoX2xfiYz5p8FHemdUNlig/4vE3v97AKv/bdru8jWlv+u/LweAqv4ta+f+hdfLcl3f
lxa21FsU5J9ZO9P0/7Kw+dOaykyaTAixrn8uCKwinO8IfHkSpJBn2f+2Hpj2Xw7FmCwvDDQsW3re
fyZr5/x7VAxRP0taliuE65o2+/Z/RMUwyDfTCk/VpS7pVYnZ4kdRMN3DnPSY91Rld9418ezpYnu0
af/54v6PX1nWgulHEaZHFd3N+R0DrPR3YlBIIfHx3C+FJY6BFbdbBmHFq7ajl7ioN7nyb4ZMmcoL
iHlICDLFEFh26snHKHotbWeNbEqKuhjFxrp9t6jpuv1StAwwhvyuyHv7K0PhGKu5+eml/dHl1Cm8
hIJiZ8ZvOoBYWcUB0Gp3FDhAprQKQRb398kwPf5t8f+fpLXMP1V9fwsniRtlhtXUc216Y9BDb/GZ
v6GtUvAASa6a8ZyC9B7Wc8HJoDLQYIdk8vdK9iUBtQahFCcoMxlVXqM8X+7wddNFEdM3M3UpwxDX
jXG++58ySj7+DDthEZfXwC6ZJaHF5XHCOcJN5zUM6DZk5TLPqQ26o/Gy6jTbo3fKU1EQE2utN9Gm
8A2YyamOEZKR3uvZa97BEqWHdvG7TYnSDa22NHdSOT6HDmk+jKOh94W6WXuSpD2pNmvOPSBU7DVq
P0jHOC9lOl+RwqYrWaxqjXq5bKTBrW5GPzEsrCYIWtMOXWJE6G+qC758/Po6OKH8iothT6BWBgA4
f36VslQ+VvNuLHHoqdaVr6gI4NBkHPzWMWnzgDEt2ky56ST2b3joXgiOwLn3RLldMmM5VTBxtjEh
xQwN/fnPF07SDA+z4L6mUnGl8LjsAM83p36BbTIARfqJN5lb3YsRNf6XjYZVdxMiYBIxu5Da/IYc
ePUxzf4qmPaxA87m65imANDdSf8fQmD/+ur5lkfElSMhh4V/fXBAIznKZNZ+tpYGVlgHZWA1tFby
NLoqu1dLsY3UkGkElCBFBWImY02kh0gqDsfAnZzVAKHomaIW83rT0f/8Ew1d7drOxmnN1kYtkBh9
96UY5TtRYLouRDFDc+Xw3a3qMm1P9Nulmfs1NpReGJ0pn9VyL1LCmR1i14vlduPBinCwj/YoX7LW
Hw+6dcxQq42WjPaT9Gia7X8j7LyWG0eWLfpFiAAKpoBXESAIenmpXxBt4b3H199Fztxx58ScF003
W0OJIFGVlbn32iQN1YSPHRKz/j5JahnIXjwFDITKtQzmRuGyqsfQLnCqybd/v/3k30mkJikkGNSE
0GxIU5q4F05/vfsyPQcjrpv173efFlrmU6lN9DvC0DituVqfRFxUbl8ZAqdPn8x+r4dU44lUnwZl
JvYXUofPjEt7uj8mv81IxZ/6nDUsXeE2NBHvEHpa2Wrtoylg4GiZzq262PFXZ2QeKEZLvGYm53Yj
pdtZlild6KI3X1pD/Uj0JWcRcBIvNhTnikTGTmT7SCJT+9iWZABgb+LJSntxHjhK9EgFv69rxoqq
pU+jnqiHSpBJnk9jelUzm7FsY83XeV7bQCwZChxySt4HDmkIbRKxI+ptM+m6+tbeJtbgdb4pxi3S
BRQ1BBFjl6nReILGtzCE7H9GN1GFc1tn7n+q7BFxU7QE1VT/Dwuz8Y/3SQO0a5NdputUnQxo/onH
06pFM5RZaIeQDK3D0i6fSLiLXxLzma102Q/ARHi9kBY+Kz2dcxExhMkMh7G9Kep32kQ53PdkOeSp
Xb33rRKIZiNGc7yg/Lee1xWOQd9VQOeN6pIsiME3TR8fCqmUZ6APz6amV4FJQ8PWw88mqmyUlc1y
1q163sfI7TY16aS2GZ4tRuKX+5cYwPMR58tOjpKHssH6H6i0f5Ajcd/rjOFBnFD4s4v8B+ukTGKc
1fysQ4KBa9CTk0UCB/o7Y3Wb24idPme0nfTYfAaPlGDi09rtRGSQp1UIvVk99Fezit/jtiuu3IHE
w+RDfcpXob9b0svS8kdPU3GHehI3T2VG84Ndj9XJRqgVMGRaX3PLrLcOFP09rfjmWvGZ2xRWZn1f
nE8ZNfk306IJoXQJVtsW0X6iOhNJWdw0OoKlb7fjwdxExZe6toTXttO4x/DnPCpUnpi1TKTNxfqq
K/8reN3gDFX/Zcu9XThc8OBA6dDSrLszW/6y5ZaU1xgVlv6gGVV+mUPBYtgxBYB302vflhzWRqcr
iotJOn5u6ZtuWPqxaOhK97QIHScNUSF+M4MTc6TxPtFhcnW9bc5LBu58kpPzWiQGaPaFfs5qWpT3
uV7tjAZlkz0DpSTjbX0pKJ23sZJRyrNleiak/m0+Y/1rCAbZOGU/H51CZZ9sUwaCvCnjwISpj8ZX
a0GtGRkcDFZOP3gZrfDbv6+L4h+nPC6RYxoQrnWqO5IKbwfKv66LBbCmsSun5mDZJbDP3p6eYDYe
qypV3sWUVyQ6MaIUk8Vhjxmli6SMDv06hN+TvW6o2Y92HmpMAGpytaK4Zp2P5m1t5a+W6Hy71SPG
nUZW7ReqEVBoUapu//0VGP/lFbA3AnzVUNNDzqZw/usr0Jc6pxCpiwPGSKiVvfTUeWye+kKI15BM
J8VIm6eczDrLcPpz7tgv2ToteAI44OSoHd3W4uPcpjNKKnVijJaP61cjkjCO+hYURJnnR4g/uJw4
5WgDuIFCbzivRZtEZOX1zy+ULPam0DATxJpZsPq7eqsq598KStm9ap0TBs4Ca5Uubu9nMtTPNIOZ
E6GLY4JZG+eoH17//fLcugV/uwcw9902PBuKLRXof8B+mjCyOJqLmX7VpO1mZe4e9UWPfebTKA4t
ou5YNOjsWebG5KR+6ga9JkC7awNbVZaHvm/lWwvabjNUaU+qXFhig8AAuk5dcckInaiggv1gmv2c
5s3yVZlowoJiUz/KJGdC6OSENZg6Wgxy9qo2NT5WOSxbflIRzHVVPGpO4g9CHjUn0l/Lgk3r9jcR
q7x7NmiBf78c4u/cZz4mhmEAPjX4qAsuzT/h2YpF0KGzdM3eUrR09tlaI3L93GJSzKc6nhjYLLH2
YMUZAEh7spFRIm1Z1/aXoDHDuTvXN3kyt/7Qs/nn5U3giOpbjKiQbbt+ryq8d6gcb6nj8fcUQS2K
WmV5HXP09v/+Uv5Bl76/FEtytLMELSTr3o766wdfURfeJR1dL7pT7bFOvtKQXD/nsr3o3ZD47dya
zxHDxINR4hDImh4zcVQwgJunctistqgDi+UKDZU8WUtIR3IoqXT/x2/JZP52svnrMsyZlvaso5mC
W0xFsfP3O7RLaCNh+6cTBCEPHYGbms4rORzU1FexaLu4Pw2MoJN62yREB0sNz0O5QXgGHDI/j8La
x8u8b0gQYybsRn2N3yTa6Uwz07V/bnW0pLd9RBz4X4+90Jj/D2dka+hwB6AY+usl1rqvQEkuIgqD
WPSndLJPBSS3AVclWQV4/6zPCURglVnnnMFU2DABKe0PsrIotRJCiSK/H0M/DhF9h8eyIYWiuZhs
J62i7zOU9zVy26SvPDFO+1i+6lmxWQzWDG18WdGu4yvgYnNrLDVUJRQiq7UCUZQXyFJ+puvgJ3Gk
Zj+dlBicz4IUILhLIWLsQx4GZr2LZg+Qx/wss036nZ5bYblqcQ5vpKzmAnONF0vHOFFfWvMXxtaH
mEI9Dv3oZjDvHlvlMhtviuNrjt8631TlOWyR2NoHfaSvXLhdvKOMyIi/gQOK8r52JfYN5A9khYBb
cLaICVz6atWyS2ferJhD1YxIZ1XexyYLVIOIJjCWtcFPYFgupl2xqo+W2vhYljy8/U+hVb2Mpn7S
lsKvjZxkqyDK5C5ZsL+myYj02d4lY+qraNe7fN2Dh+WcagRVIl8MZs0jNscVs1UNBibHR1+Phy7u
N6b8EinKNRY4w4uPOtRPOaQJJx0eIwaHSO29TrKkD7n9rDLWGOedCdW2zfQNPtaCilKcB6TLCdoS
RJIUdwyVqg+nAqcS5HhJI+0L2xudeKCU4jqvQMai4oF5d9e+ZbhTYvSPPU4yycQGv+dHBOzfXi+k
YO6MITzG1zCK3qJVhy2ZwJXEPsOMZU/W9LckGoMIh68SOajM+43w5oFeq1FJftoKhDCkKBgOy8LH
JTqEb130bhcYjWAIGq8AWdG9UUaIV2aVuvG1UGI30aMNat/hhju15NaJmGmnppfh9ai0j6GEpDM8
k5e4cUgtXxQPLC0jr779zOZX5s519KWzrmOPw9a13ybgu13PzvSYKDF69z3zLJ4sdvagbzd9fBbi
EDWvKNNcAkJdYs98IQ9NjmrOCVbSJ5O95GIylSrDT+sTyLGhX3Pwo+kOh031Zcw2XYUEb3uzhOaa
szG7lroJWp9hLrffBSux25Nfg54u0Jm5V9wfSby6debw5KRkmkw3VCLy2u6BMJurkgi/nt7ULDzL
IdvYP4Xe+3Om7jIT+oFgRnI7iiEQSnvnIdKTXdabe/7LSxzcsSy9eEhdLsPCfIRRrEdPy+tWvivx
hA6WQjGYLg0BxdKGPo6fjYbfU0hOKh4pPv5ZSLsqfawaYl6a0Tc0k8l96c3dCMWDzpIzBApxcXJ0
XCWii9ymBwlgatFOVBtBl9Znu9SuVkhPG/Vz3I7k64n9GKlbA78RklN/KQyAJY2Lsc/Pc3Vzu7Uj
pXRB3WwsbMTrxCBvO6DnnRsPlkSu3KATyMyBAtfVvop3je6vg78yre78FVREdKyZZcZ7wV2xHmPn
C+FMm3x5E9n3RAPX2g8PZVt7DkJfU1fc0TBuPbzTjGopJnp301LhLMUoiZHV1sOc21zsNn0rJEO9
TgvDz5KwvERj4KyjdTgZS/8zn2flhTJWw7ayIW1O90RTUHnH1mORYF4VGbBX8DG+w/gXZ8YltUNc
FDn1ygQfgME7KWjm2n7DEpxfE82ayNiYgiblCJbGJuvDaISB5uBeV21mDmqLxCxbLDToajAnqwwU
7B+ensbqTuLXHOlQvebSGJh0Mu92JLogtfkoQHRsuzDN/LZysqBu8azryvhJK0qjZ3dhajNsjQXq
UnIbSTemL0anxQTT5wHhNg5Gsbb7UK0Ry0kji5NalOItB4Jw/7baHuV+UYDI3P8azYW6KZKOLkuv
0OqTMxsMumQR9+9T2YpjUVFrynR602csUdXcjMSU5SC6hDF+GFTVUzdZr7ONiK6aDA2BrDp9oEmz
3VkMVUBPDxaMNmMwgPYR9627DuO81RM+Fd0Y/f5FT0fcB0WK6OP2aVkdhYCwCIAXfT0BPmMxqYe6
2cciHRijUe/TCEp/opBrZ/7xTC2TkUYIrliXEeq3qJ6thJob2jSB2iFVPSvKvlZi/v1n3v/H+5f7
Y3/+9f5r/fkYiiO/iLjBewOpO9QHlW5yYcE4IryZHI2bNCkCdb1fCpypMIIzoAWyZayEcsmGRcs/
JX98iUuysLCR82DZ384nFXPbzTwMN3+GXtJBzBUfQ8vZIm2xGVTG4r1X5WBYDB1c0KPFkxfxtEei
Q7vPetDwUfcaieti5vRxc/X0qDhnDx+xZ7Xc+1GP3FdnY+1uEXabQSybstK3RjUFMBoDRXwOTJJT
FPlS+szOzkVIBTIQxTj4w4LLNP6SQg8JewN9WA4GSd2ajbE14uWlanTGabwFpQbboWbhdJ66at1X
Xew3ZewzjGZtFhhhWr/qsn1l3Hq0LYMfgamQWqDzb8sV3jOvUW+SlvHBqskaSrKTaCsPMm9ux8dF
JNtRT70qtVgEwa70hi8VXLNj7kb035FBnxDlEsFOisE0elVs+Qb3L2pcRBMYL0vT1wzyJVPNB0/i
1yhoF4SpWRDV1peaPMBiAneJ1LQecbim6WldlaBqkJbFhHMn1rUmOcuajQtDekZTMzrI5bIQuT72
DUrd8mSo+jM22q8Nx662fc8H9qlwfYvk+s3MXwfZ+1TnR9l1/mjzewjtEiuwkpP6mlhDECFeJ2aj
l/n9zRuIvlBY+MZC7JRUOU7dTfDLdiMcrMESN9oLsabbwuxcZgUe8YXbohfeMgpPi0ICEM1NDYMh
HLNdaxMOWYpLRK3ixNmHk+JrLvsdmTC+qvpxRMCNw47MxGEqtvnPTO33knuWrFnc8qOfhOoW18oR
48Y2ziOcWJvY7vc0F4Mkr/eSBc0kJ3ZBI9Dq9lbpyv0Uw8ijrjAdPy9rr1BUD2XuQ1kcVyz7nd54
QnxWWCpTlF+c610DnECFSYtMDm8YR3+AKB0te6VE3SBgOC22a6uBw6xR4I60wtGXhQrISN+baEba
j0mzr5CikPiAwVOJB+VeICwbZk76rPELTiq3UN9tU5xW8+CLOdkqaXaQi32EvbOVMaOKmqVBq26K
ZmyP/Arz6pUkIlBhaEAsnKH0pGGx12uMJBLX6hUU5lSr9rTV7O5g6fOhshS3zJpNIeddO1xXMhfK
1HF7h/WB+pt8M1fkCHpiAbLE2Nac+SaFcy/HWSdC8DfyscZQgWu7BUkg14mrlwVW5vKW+ir1i9Oo
JPuRH0fOJRfgqRHJoW0AkCDVskqWdshyFcU9FWpgkHEb7qy1BkJMFjULJby6V05GgVX0h1DVtgyX
PdZpb0WgugJNsMRjvbQAh2avF6PbDF8c0E0ckJFbMqIN5ZmJ9zMnig+16i91Fb8W6Cen+kJqkT8a
LXd79YqYxKXZtFON6kRY4t4ZhS+n56pJyIUrXSsv/EJR/JZpGYCMnTAqSnjcjODUEELF0J2mNtyk
o8SSDoMYDRS6JaMzg+K2x+Kdq/J8b7Zig6HVG5dsbwOgqPr6aPbvymoc0+nciWJ7m/cYqwQDx2dN
Nyl87D1xu3uMWBQ91obklx2bvY+d8kjr6aWBBlCu9X6s3ghEDsYUl9o6f8+tNoDrfIAyeOUdGpGG
ExDlVqUOtCYMdEZIvJuHuJWPbeyFkO+wc2SRLzJIUbyPhp6dEkSVxRqBQUm9G7+3Kr/d6nzcEzs6
vi7cfT/MGMHTXkf5CS7Lj9AtAVvYcFz1lASzjpb7BQVSMZPKWXqt3QU5S2Aq0W4WnoZxsIEo6qz5
wVLCQCC3snLu/4r3kbV5ybuNuiUT/UYIhzsHJRDbc/OVsclnAzOwGhaiKUWwhMgYrX0OG5/txZuL
TWctBxtNej12GCVU0EN4hfMPnQ8ISKyOMGfY39tWLnvMwpdyucSr+XOano0yvXJafcBY8rTEZpDY
wYxgk1CRxkA4vahBa0xbVNOuVL+prbVbujlAcOdWeuHRQPDM3vSbKvMwsLmKPbI2PSHPu2TlsMdq
GzBndk1reDKRBi7imBocCkhEZ/JgMDnYhoxMwhYVFIlkxrirQ2yEBR9gBiS2UcO5goYjPN71TQ4/
osq0LYHLbhvqqGDjjUV0WllKTwc1iqz2RDw4oykIakOTn5yZ7GpV3QtDP84OthOGH7S/38cxfs1m
/Tk2KFZCvd4Z0EbSM6mBrkG/wUqVXYP9nnrw0WiMp8ygSZ8PD5XzxMz7YuLHKGbMmnsb0pKzFf0X
NdI9CwPu5DnKht94zi52++p8C3FfcwzVTB97RigOVe7bandSEwuXC76vpHpVZPHUaaTyypwZ2npg
QQ4S1d4bffGRa/LHKEFuzWysarqP23ib59Xxtv/NeGNuvYYcvyvuuZ0kJbyNDdIv5VMJLnXunmtW
DsUDrAOtUNkQXbYZsU8nJFR0z4bSBRW27FVZfGPtA3PKnyToDauZgiGWaD3jF6v71NLVVcYlQGwf
qOpCB6TfwixwV2wJoYkPv+4D4NcqnGgzhoUbJpc+Lt8WMZ7prW+VkXmDsP02XPdz8YjGeVfMn5WO
gnCtdkqIBlJEO03NtzEe0CzPdw3FptTfALSv7O1EUdjigBOZ0gVbfRRVr6thXeYpPdRmcpodzAw2
EeNTthvD5JRqNjq98dyu8xni2CYpIEaZO4pJd4zZPnM6JCWuvdI+J2X0xAg2wFrwVCvzte7jva1i
23xaw41RZkDRkJM3urpV69Cj8bsvVQq2BR9z6Ph1U0DMQdOTKS+KEp7Aa+0QGd4CXncY2HCKhC+K
Zr8JR78y43kioOACiO9s6CkNZAtjUOmlSv8IEPRU6DFAzn5fkaWqaITEpqmfK9q1vp2XW3Ubmus1
FxCm5HLGH/O6hOtjlq5HHQSh0l9larygATjmJjVcrgdQurZrww1Go8ruwDtYwSSjpwFxcmJXRzBP
Ad4we7T2eAZ8rdJ2atjAosLEF37PkQlHcJKKqLtoljvOk1+o8yEvSQ2U86HhUzDN6sYYgYONGfv+
8q6v4Q6DCyCv8rNOzXcMpY/Y1147rXrqUMvPt5UyUcmgmXdEhXyyUr45VHUmwtJCyVyLQYITdp/W
Gl6Jgwk0lNkc9YmV2mdN9aj22gHKQl5OXxNUIGs9XHG0+8lIXRHXJyg/Xt1gxy1dgoF2EY7xgfFn
g3QbdSMLgbHXGgnlyOJZ2jdAJWdsBx6zeFCbQW9Yu6lRtwN0Ovvms1jyM2qlfZdoj23abcKZ5F1E
p4zr0GyXUNHiL2Us97j8zrePuJpGX4CIBdkweNokn4bGOMx6oIxMDtYZR+l0yPP8akvr0HEonOdX
la2RvN5tyTPQJfxOqioxLPQiRLhR5o2JLUzj9nIabavLcJuI9ki6acC8Kx/eaiED24ieJrPbDaE8
0EGGuH9kC6BKh7NDNzV9qBQd6t9nCzmgX+ojM+z9aIjDsOR05+FTAH0b8/h97JIPcnSeZSR9xHbk
uyyXWr7ktnmQQ3KqbBF0en5kxHMaTXlUwS2HjrILF39Ru42clc1gQ8kExa9bXqlZntPMviQKR2yX
Sfd6aW3GNAXgv16GSL2m3MYRd+mqo48g6zhm3AoqqK5qP7e6gHnV8wB8LypBXhPClinCS8plG1nv
lSX3CPx8p+eI/47w+BDOja9SwQs73+fquldEfUaZ/zhwkOWMB12Vfp2VHhzo0LrNqp36iUrRutL9
SFY0be2bwv02DZOrEMrcSEpAhWxbvDJWnzNV0PYZybrLVprAEeDC5hudLRTXkDaF3tI33DVxwNlX
kdpV9tAzQEc09nDSuvJSZHyEu+iwIAapdP3HWPYHRjdPGW2KDsCGHgpc3Oq1c9SL1PXXPNdYp6ef
4yxZYB10OPluyDxzBp9kBHmxXpiYnYZkpA+HdrqJSQkockyH1SMekFcp5RMjQWCRynbRsqec6f6o
74r8DAroYQS9r6QTB3e6zSSGj0t/62QejXLyMoA/sqDWhqhtmfOB6KEnzUkvnMXPGAGOBhJ6tf06
J/FxJHplKQD6DOK77MXOMkASjOExKyFdjcMePOVuTIbDtJj7VHsn/QrfNosYL6DWmXsMCLjQTMu0
PwS1Ux8kNHUpauYdtivJYjYGybZWHtOcPUFlLj1/IGd9BB72uZbKRzJEV0LvPXqrC5jm3qPdNc/U
W7NX/wLs6NbLRdJ001UTuNe6bVj2koUayEj9Xlic3YazYwkXnZobNsqO1IVtpf9Uil+dgZsO21JO
5dbx0bMaYps5B9HqUKQ/R40/h91WE8NO2jifVNvvKII1BU7iY2NUX5s4Cmyl4lPooE1S3Sp54x48
sEBdxdDtkkp7SiYOP5l9VpeSw+MZmRf9SGWrEfoiS42oqHknZnpIJVuRRYlBPErqaDtT+wpZ4SKz
4hT2HdkYFCtAKR9KDvUtDRSMYNtCmS2kpzG/mWm4Q3Qh6YKu6B+tlXs3xIHlChzq3qH5L12Ue+vm
/q/3L0NX372e84MsEUj9rd3T/NH4ufdaMgcjIi4jqdI1hmxGK6CL6ULIhUSJiTwnmiRJSVuBL3VY
dQ+wTUc3VZrfH7v/qSwYkP/2jUmG32NOcAHWMMMJxVvWct+Qx3HL5ys5sdjzniK82fdJDAkRHute
7Vq2Zk3yQUWMs9fm9vcvNVxuprL3v9MzuBVW///vISN6RInz7v6Q4SQ1VICa7/7zW+4P3v/n35/n
z6dYu/mGRyMD9n4N7s2f+2UqwAI9FGXKiny7TGQKv6Nexhmm6Nr+/gVoQPhgsENupFbQfErDgvkq
Kv37n/BKY9pYFmT8jvU+3C5af7tU9z8Nt0uhoDUOcjxU9w7bn+/yUsK0ZzL3IwfMyuQ8hzrTQhV2
aTJwbe9PUIrbFf3tuW5PbZvp91DSn4+jhrcMbzoCOSdobz9xNc3itx97/9P9sQaBOf2llVEYZsXu
9hT3J/vze++PpYgnlt9+zP1fQIMR5K1mz13G5e8n3p6QuJ8c7WDdbpUFud6oOA9rupxHeNv10myH
pd5K+kaE5PlTr9NxSB6mXz3npGJpPAeepjKYnA80QD+NV5iFl2qzP0yDp8LuyublpVmcb0p9CjVP
Iw07urTpsp2sxC3GXyi9rrroOJVNXkVPXL31FbLlvPzqQyaA6xqoQwdVfNhGuBJNSQco2xMd78ox
9ZYa/HCbBmshH7W2ujCd9fUgYRCadBpvTHmtVnGoIXyZVXnKW5Lk+9JXdKh8GzTawbBYQTw421K5
WSdJcOxCj1gDV8myc3WY6miXK3wqndumqLposQ9gvc+ZbF5op/wyle0UVodxRkwwtBWOjWw/1Lxv
A0JsXDmtn6eJ248EMyTLJh4HKFF05pMK3x1Nh3Y9VhQPapHuROfsDeUzHK1HIr4epvHH7TKsUAKs
InP5RKJmoEe3Nh7wEjcj6wZxnj/ZA4Xxz07FWZ9Cm7F25CNt9Vt44XA0kfVH+HZyzJYh6Cxdg/NM
cbJ0BceuaFebyqam9AAX+ADFAph/wYjD+6EpzRY7+86s1uOgZ4SzkvYTUcktto8xl/s+9Q0yOtBH
PZBpAPsbCgatzF4ufgR+zm5fQk5XGUSmihIm5keMCi4g27qkOrP5Gmv2/EKuwc7IkhdSLmjV5+6y
craNtUcMeMfbybHPb+ZELvmI6Qhg9QPcSZg3MLmqENjPrYBkdLIy0jJ61xqnnQGNondydgxYdLTS
6u6mvTHdlAooY9CqNgowlBJglQFviJjcEok8L2+soK8gnGRks7OU904l5EynYzZEmyx+0ewnjTPK
WJKxpANGn0e3OMFwy0P8ZtjubRwMC0nywNyVJ2OC46hjPCp+JOaHlf/S8ekIKFWAKdwQNFwGsRWN
/qiKXa33GyUfsENjT8J4p+FkD4vGw6nkJXp1aKzJRUPkyuaxGgASOBNuzPjBWiPOzelmJhxylQhW
l/DB5pWpQwZbtD4IoQfEXXhNwQkxG9zStMASn5kSxpJOZkaOT9h8JqXjd/ywNBy9xMEMl5lfSQXx
EVZ6sOcxQN45BeT9ZG7ClhLR0hvWrw3tJsnsC8RopikPek+2Gn3xKH2hh6DEiYvVYKNYDKAj5wG2
A00EvKhQwyKshIPBXFwheeSGuiCyTBt6gtVmBKvLXsbyG4c3pGiKj3H7TRKhPNjR3sRvTsoa+s4c
QJyyUVisNXSACtEXSGXpHvebRgo3jWAB+umPBYejbE8isr08XL06HhhSnmyCj1OVN8ts6cmh/jGR
AVRArTIXWgxb9OSXi7NdrfDKPM7Te24fm8Jm4kWkRxSZO1uJ/BhWDoA1L0P92nNCGkYSJ8TD0kZe
TAdUr9s9eQr7GMRoZuN16zsfUI1PlKy7DDSuwtVFDpulnkybrdMKeGowG7GYmcSgmMgkMsKbFCYU
3QSFbgk39OXcsWjoEPxUh2+FNuD/ZarEZRvyoDD20YyZbkkZgKhuTie0j+odDBbwPgPOyj5oa+oQ
CZwx/LXgIyk0lc4ZRvuS9zRfgKYq62Vdil2VwRcwMk8yUZ7JsHLIyOnoFUNbDmzW45R+UZ7/GkLY
Fgwfbfi9EOpo4eEI7Si49YPIEaDQxowLiCmlc47khz7HbmVgOQprWH1vZlEzwJfbmqFejCIX2vXG
BP4UTsw8FWNro1mpZOkbMGwUlsrOIRtbCsgyI+aBgqAM3WtIDeOEvY+Wyrfr74BiHkCuYTEinke2
D2hMh8ZbJhonxaE31ZdYBW4k1H3T2FuDUeowR3ut66l1L2FqPmqSaURTP2OjXGhLdcR96SQ5Miw+
YBvys9Xxo7DxMhIZkuStUs2tAmOiTul9s3iGTrbTAKCONYr05mpghq1JHRqTgtH9stGcfCMc8FAY
oWCEb2x+d2ulSCkUzzLtAy7XTcvJUqMhKIfOL1h481jnM2D7K2rYhJHPNOGGrSK3lJeBcyj02Y2e
pI8NK31ixbQNVHcU9rlJdc9ZocsZBseAepej/HE6CUuxwjWKZryjGyMiOpjaI4nAfjyIYO7DXzB8
4+VZr8d108nbAAoQU6y/mXrvgUcNDK40DlLPxshQiFOkRwEguo3SLh/1kLzOfXnVjeojquIvet/u
U1kGZWZ/MJ7dVAUrosrp43YitrKIbp2O6h8iOS/MEOcqZpbGlm715mFE7FRr13VWghvvOCnA3Iwk
QC7PsTN+isT8sbacgirztY04iNcJDdTVPMYCzJpi4bMoMImBB+V0pz9mWn42hpTChoJpnDnhKYDO
Qr+utFPkJM+hZl7aMPqsFOXF1thbyuGlK9PjkMidSAb4nQ80prG/L67sBxpU2MdZQxcECCgvn9et
GYrrNEMdr1aXBpBXlZWrJ9k2bGaPIyfhkjzWsl2m0CfDY22zdRuK21Y0dzUyB1J1f7sMYgngUOyt
iX/mzU9EytgZvXgLx1MPRhlEAxVCFCN5qI/xwmYxpifHME4sh7fbfltA5h2XK32wjc5IJZqXnTLI
i8kgMoIfa4ZKkIl+31Q0TawTvc7XVohj6chDWWv7aYK/mNrnNA4Prco4rE5dZwj9Zv1CzMJ+qdIg
EUNg2zQXI3Y73fZa2uHTLfMgdagk4bN+mXSCOfEW5H3shhbVBaeeIYNNa3zHDQSYiTDe+vtgPy/V
VWpvBRV6mSNR81Tjxt74sLQXbb3CtEKcgO5mWd2cBkt6COVjNf5ajWuzU+LrMPwsOH9x1nwwRsi0
w4tOkIXYOYLP/WMp33QFSVOwvGmY6ia3fRE37mig/iw24aX6SGa0Rm6H5FndON+Mr847awqcMsRr
5/psbpoAvO4LmgCKjIa3jUH7M/iLwnjo7e3A7OMhHjbTrxFCHv3zjP2JQ7SVtux3U3/NsN4xaMuM
w2rb0blSBqDjjq29DNn0nJDQEClqyRpT9U+0ipu9OZM2qlkglBKylpjkILfjBwH1WaCoJIscMFvg
BtGaGJBAnA+buzkkT9Jl15b8UkauHsEuyx9dpT6TqzufFTk235t4oPIKdTnBrmnB2QOc2s+WPXIz
9GTv1ApMvuhUONNAJKkAEWEoJkVqmRBCkVHaZu3Nx09vOdxmYPk38833U84M1I1lvprSAHlFxKmf
RlnJqqekb84qjrlKz21aCS+wxx4oNGvaa3ZjHbJAa0dQb5w1VfjG5G5px/iPL8pi7UShcWYJF1Tq
FjmkiblKiq26Ot0fy8qi2wGtaX3NWkncijGYVI1YvoisDrq14IM0ay9V1WaPd10NiQs3qpH2kmkw
LPoy5DZiUK1ahOi0g1qdwb247ITKQdC7PN+/AGIhX8REKqQdrTqqjvj0lnObRutZaNoCRiyki/J/
dJ3JUuNMuG2fSBHqm6l73IPpiokCCkp9l6lU9/RnyVXn/HEHd+LAxgUF2KnM/e29dmN/3B9iKsw5
tkjOXTVal0lDwJ3/UPe/FudJzq4Zb/5oGjfNHKPR2ZuuiIFFu6HVhhvMa6yZzNMS6kZX9395v6nT
z4T48GMIdQaQmh5sjManbZdqlOP9I0cTR3fIzxQMGPv7V8aEgspgKLF29fpHS3XnptqGaWAVt6uC
fePJTthmz/E9wq3DKe7I5Zj8cUmYh3s7gPrZE0KgZYPqg1oHn1f3jNk9iCCL1GcH1wUFzxbATiCq
tKDC4qmYPrP403apj2t0Qqp6Gdi7tO7DF9wOh3wo1nEBBEe3RHgSkMIWuTlYb0XBgLxPfnCzLKKM
0Pxi4qOqFycUeUroyd0+6oPh7Dg+yBuHLKC06VT87v3wCa4Mmzjf0FbS7vaaKKxj2qHZNwRjrpnF
O0uTTHig4duEWcqHutPta+ilgLVbeaaxF06OB/W7AEL6Hls9unXf9EdPxembln8EIjNPpcjpiIpy
OjZVDnynj/p1VHnpgUihAeLyWzWOycQXiCxZk4LfibAhvBkgSFoXKq+THSNdu+otVAJT6+qD4aUp
Lcq9XA1ySNZtr+OeSYYrxnzrj6U8oGth8j3EIxq3xnsrSbW9oVc1LEHpptvI0f4wSDlFTmN9V312
IgvNFFchahU7r43jk1+K+DQ1+qIucgb+JI+KVUrroSYCZ5u0SX9w3MaD/i2Sr7q+TJz1GPKb2fr+
MmkoVxzS/Garjnf5EIDgBwJ3QmCITpkOfjh5QvOvAGG6w3GGAB2zWGTrqok/XFuoB8sTWb8I+h4z
GiJaVuV8e5+6hjYw0qsLyaYNO+ul7/PxNk+8pVWo7WBTmBgiR7k0Av2JDXOLlETFVNuADaG/fjWh
Hazur+xol6Y+9mppWi9o5H3RP0WQKwu4arcKnZhqMedVEFA7RwF9A6HXO6/kxzFPdR2TaLsBOEU8
n4t1yZjbpimrUEb3HJWhczEr1M0g7p9bJkBUsdDb0aRT98wO84rHyDlTQtg9l/wKlxa9VggC1MG6
CRyw6CljAYlhPZcnL4r7z8EwCdUVqnmhLAbjbzlwAco7roo2vPkg4hUs9Z0Ov/q7ml+RUun91ZUY
zJwa8jtVyinmgix6tnW8w5BV3G+b0wLKd/xFJQX+MVmGbA2pfAPWmiDkGvlei8rkRGtHsJ6kLm9T
wU9hYtBoPYfMZeXICzEO50RallCMkpcqytqLKkJ6E/NqAgVYQrrA8YbWKvp4KSoPt8wcXVXjiAED
h7GyS2YnuVZcXYhfTO5GfZHOoYj7DV1Z9UK67bgcfYxhFkW1979TGqTVLZrfPROouHTMPQaGecSe
GXezT5/6iRQawcMwrR8jnC4RQCewuvN39szOXlW6WX1QfUd5Ru+QwmmYV/R01GbWGJ36fsCkO3cb
aIGszhJMPiXgpfXcOjg/yoCA4Xxj6yXUIUzpmyIJqNSdI4pj2qaP/WS+VUMfgUuXct3Ns1BdMbxL
BnKBpmRHcc9zEKTNVqLlWM1q/t70jv1me1G1qhPPuDiR7Hd+vvm7AphUKCyhNxH26GKAHdjjrFHZ
53SaBvhnSJj34FVuRBOHjoIeB7JX94fuN51v7PJC14+eE9K9a6vfsonZbTOgZadJV0zJOohycrDw
8c9VIA0cOo1DYGgptez8vKOCARzUigkLuxIT0rmuJc0+pq7+QLcAcZm0bN/yJMKlBP44VfavTrmf
f3PGhUn5krDd+OZr7nCyHOfqWiq+3W9YyCPqjS1t12I33MUunDBAXVddt/GcpnDUPdeRT4hVW1oG
7LOVxzgJUyOFtT8CaamwdrALnOy1C39ALcLRDXaBnR4JwbPABVTabJJ7FNMY+V3RJDme7zdGbyED
OeTO6vHfQ4MyCFT17MPZ8a29fBQfjl1Pq066xSnHAnrk+7oQ2JyAIWxo7PCRamn3YYhabZnjNNs+
qsYPXEIN5lFl6xrVN6NZ7p1wJM8j2m2Ko8YRQ37Sme6fqNDIT/e794+Ynmg4Lc3dfw8poiYrQj72
nCAwjoOt9KNq7X83mkUF1BB75UazqRoD2Dz7XwejGfcyS1fC8+lEm28MTfogNPzH+0MuyYi/j98/
+veYSb0ZnRS5kXKdhPyEKcZfFZbTnHAoSYzvTtcwmuZ+q1WkW/IQYxjleG0j5AWO/r+bIGBp7yqB
gvS/D92f4c2PVzz//rglSvnQV+ClurDsbsBeF1ni9I/3eyZxM4CRXgfXK0+efFocCrO5+JwgYf7i
YJpvuPoBRaJF8+9j2fyMkGd0xMpX5LLocazZctRmwf6uz71fiYmgg3uhvLpd6V6aIK8XyfyJSHUG
pKjixxWavVWx3sDNFnjyhji/RFRCYMzxdsJE7jLYSj7JjLKKft5Q+3Xb7af5MfppIXTQx5cxmoyQ
zzDGcUya0D9dp8lhwwMlmosAIRn5D9glQQZ02Mwj+PuRpGacgofwUfnU/3gx06z7Y7Gf12AKx9N9
B5sZjXHMhMWbWB+/iVor2uiGyNQ2pVsPp9RMX0kS2JuGmhL292gi2N5X/WD7cmnbr90wyOd+aiPm
Uq1BNjXL1gHayMFLhHZ19G5YGKGtvpJ0eoRP1b4Ek13s7N9m5oidC1PwIkbog14n7Dc99d89rkF7
+NTVym7rcjMqzqI4kqwXUGn/dxdyUzUUZ6+gM6OouvM95xYYwdoxIutvYFZPyp/UQM2eppAoVVw8
U/XFRsXPRo3lBuRuOimWeA7SuKn9DDu8CfnJcJBO2Oy8RnbPeUk3ISvjw2MHW4QPI6+L2a8jT14O
JxnJTKJksmHIrXJ6KaiTIMW36J0y+N0G6ZLDof0ncaxLZoMJxT89LQPI2I91r5gyq7Tb57UqT6Ed
8C1V+pSBYHqrLGRIn4qWQzLfzWS4LaH/7DFjiIUzteaLOV3LmgKJe2SbO7Ftvlp3GngR4nAsi2oH
ZSV+pQb+lM9KUFgpb58kVB9hfaQ5zOJEzuga74N/YwTtldb494sF4ZUOQdjURAU28UChsVmC5tKo
QN/1iRsS7ygYOOsUf5GVr8857nQwpUHyNJUIp7Ga0KerQDv5dX3TOt+8WprTv9R0Rdx/tgyEMYVV
5oNS7GfFUNZvbVNq26nPmrXmSn7cjA7gxtxkI7Krp+ts3N0SMLkxQcGNQWAGzHO8mfLbtH55vn8U
ReCV+wCLY9p28AVMhfvTFOUu5XpH030wHPDTgXmDBndo6tJcNRGWZD3IIETMj4mgruFwdQSORHqr
ZNQc/rvxiRT8vWs01IhoRYGFdX5KrQQ1hXUEF60w+moLTdZa6wUZmbIPwRTQFr3xY78/3K8KUaX1
YM/EsZovFHrT1iYgU+PSD1GxcyC3H2i/Ye5ToXxKm4ytNz9m1FTOMN3Onr3wdo/Vt6UwloNv9JT9
DsYh0/YjO7Gd6bi0jNPF8aY8mDuWjL98e6011JqiyVZbQ0Aar82uoL6DZ95fOjlj4GWsYa2mEZ2Z
m410UnX/blw/Dw+OKNY2UwMNzKTE4yfraMTVENUNkReFXO+0QYkuj7D2GlStlj7Xpl48OJNdkn5K
0nNnOZuS9MzjZKTysdHt5Nz+Pw9NgXjwal4RnQu4eerDx1TLwkdQ/NHOHmaC7/zY/YZf/DPQScFg
ws7XyXx4yuYbgOPg92gw4BOjdXXCST80gX4Cx9ufkhEfoPDPPYPYE4cDgOTzw2OGZ1wpvIYp+s7o
VqFYR3oN0toC3MlsnOCrSpy5FKnsd5PedmsCJc2Nyd2T7zNYMnykHYp5hpMIULD72o5Pg/R+8rjJ
35hCFausSgDiW3P8wgupt1TJz4RPZWd7ZvIIG4NUlZFUn3XwDHhvb8M0usg+KJ5BNXGC5TKLQc0q
H83Z6Wj09knSkfaX3lB7dA5LzQK0UuTBAetexaQrs2ijdRgExbNXVp8DqxwOxSG0efcp9jKepHVB
MqmEBFB+TW1wMAiRomZPzZ7pTfLudUijZTM9sx73mMj0P7LM0nf+HdFiLXLsnZvH6WqIrSe+grvT
XTpgV5mL1TCU5U+MX5CqatbXg+taj12LMeJ+j81PsZ1y9/MOg4FMicxKqmabSGi88UxvuD/WeOTm
SpE8GdEvXUTFUxyr7pYq2jP0YfI397tTUPrYhOJHTgMBZJK3uonGLQPsDkO/Ff2isenRbj315MZ+
c0kdqmpyz28P5C1oCmrg6NgpMv79F3m/oU+gXAU2mNdMIkDfj4AhPBBCaJrPFKSFpfx3qxxYSE0m
zbFvzhA+RENc78b7KRoFCTpMXJEtyMLpev8obagGhM3PY030HruVu/M4Xe2rhnhRFef2yRfJD3by
Z5l340eTuTH1swZvubDgmAIfgX6Csjt7Pv2l90g4FwEY0zVVCeuqfnJbA2dPknI61eXxfm9wDLxu
KvKWVtcba+hE8EOsrryahMZJz5D/biYlqFDoxBIvFRdyyqzA3rfi6PhiWfSmd3Xs2L8OwtvaVO+e
7g/db+CQ4BWvoeiEYekcRTO9oC4TQaIZ5xhPVbyPut7fDWnTnzxfFJtY13tE8owrdVakr6oMZmki
XEVsaS+ikvLRLhgUlIUREGgegQNHMj5XdhFST1E7j3lgRSvZhNqLRbUrDN7e/CiRhtLR9X56Eyjj
AEvHGOv4yUnxhtdF9ifqZu9K1X/0nWksTLdULy5cURoEOi5svgMiOjd3EcfffQrYdTu0nc1euS+3
FeHAvx9N82Px/NlocOzT//d5FWXW2mQAt7etN0NMTyhu5eMoGLZFNVH/CPI1B/x6InlOxWtUG9Ot
KtS/j+L/e+z+2f+eV7nSofCL5Ob9KdP8Bf5+NHbpk92NxAHjP5L6Q05Kpg7ZW6CyU2KVPfVzhTGH
p3ajSvszaWzncAfCMDVwjowPb71RMw7Hs7RSORvtiqzP7r7k1BaGUhX69EV2bn0jEzZVQpwCBwkU
tI71cr/rzXfbGVyA3YEta0bPUxeSm4g5wbxrip8yFZjkeq6Y75FzE8p3Hpo5qKexichWQ1f1B22I
dLWi0A57253EdL+h3QcBa8C2pOVA45I/dy2RiHDjZRKvI7pk5o5zDIj6V0ACm7+SXm4yA7TK9iQg
FH1AoAmwu6bWrRjktI79wqIVVilAML2Hlc1X57zqSfyqXn+uG6UvgECHnwJrbhjGN0Y21UtrkKut
Eye8CUOw76wYlio/cw5Sr7BnsS7e4iE2yYG23as5uq/5RSuc6JfWltV+AmW1ut/tG37qTrTGeSCH
eTMd54R+HW+GKoFtP8LC7Awo0nUmml+GGa65po8v/eiWRxGgykdFUP8qYO2DKFYTA6HAWDU68HQI
OS6lD8O0mQyDXtK2c48TYmm3sHUyChB1N1YL5ceZbxqAYYuW+vZtUUvvRPOq2qjcrOMNBUfUs2UD
U0EHXrByWdhYqbGj13rFrp/Exl9BU3guNXSIyvRl4eWYRWk7JPNSCo3r+ixPO2PEaTXImIHH+bjt
DSYK/5Q9G+rTAK10mTgBK+4s9/WTFYIRHHFWL81Wmquqb5sDrJfmwI8R+Mv7h6Ky460pNbMh+U6X
3V035kQkj3h2Xspe6dv7Q/eb/5Rl04oVFX9ggOkHoF47sTL9kPYecfCw1Q/dtxWk6oB41N3bzfTD
/Qn3G5zFgJGnjDHhVNgUvtMYtyisxOBC3AIJyylcWLjFHJUu5g8D37eO9/t9xLmiwM09+cqhwDE4
t+z6eZf2uXlilfMXiPTOOoK9OIc+bAA9nrhl8jWMKaWbSwbLK/f+ilhO3NzvZUMhH0e/aDdUSdkr
bewQXiC0/VXiwQMUG5H62UbOxyJ4if8+K3QfvtX82fuThcmMIcijbhvMnCbyVkvPa+tLMX/1+0NS
q5d2ntaX+707fWN+VmoOOGvF9FjZWXqODaZiFMfFv7IQDDejV7oDykC9F8MKpom8Dpn5lUemgztY
7+ZmL53ReJs9sPeles8c9Ve76UikBb3BO2j+LML3wptLaXub/sVSS97DyeVMpvnPYPuqi46ks/j7
uMs/wtGHcB2t//6SNFnl6/v9+3/YHw0Paz86QqMT508j7X+feL8v9WQN6m9mt+vu3DvhHp0o/PfR
f48JK17pEJc209xmX0Dk4e1rs3E0iDfJj0bBzIbPOSSDiR4jebtQi4dEZC90j6rV1EX8DMqtbqAn
lzQgkwR+DbJp6ycGRaQqmBbl9DAItt8R3TKq7bFoUEYEK3Xm1gGJQv/dSO03+0umny3sl1AcKjvd
FJIyUuXK9SSMq9JUQlcTMahgoGfD9Zuzqq3HvIYSCmv+aNFARd6xeYNjh/Us3M2COhYbjnh4nALN
unDpJ3HK7p1F2MjrT6JV8qibJkOlxnxRKfA2raYuqakQSrDvUpPO8Dp+9G2WG7hOTKiI0OiYcKuA
Npwy+yQp88QgeWOGU8UQsiYNmM76B853PLdD0B8Lk1xk4ZdPToDVJUqck4OnkD8X85mkajlvpd0u
dNFhYlT6wn/RwXfxbvNvYPmPcYpqEfaUrkn8wQlLzUI0wa+wEoDLjZd5LdnqNCcXbfXmDrCcuqx8
dHj5OZa9LLIvWUbXIVJf8580tSx2kRXhcB1XERPAaPHeuryfexctY5y8c9prZD+UeRz9gCErAdiM
yF6Qhq9TZzznZXBhxkZsJIOCTPbty2y6d9YzCpa04ZFsdLUtLIPuDA5Ftvljxe63Vr1XEX2aRaPI
KDZPIkzJW8kl8t53X6nvRsuPteBgGdAYufDbdsN32rgRcoqWPcgOwjbg+02G8rQQbLUXpmPSaMOI
28bemM00DI0kmxTuvqfAeY48h8zDc8jNetZjeBZyU7j5UzVZt7B0z2hm6dJFu2ooa6KQOHluhPmW
BEO0Nuxx33nYqNv5xe0V7tUsNdrI8mJjgSRMe0U1CK1c6XAJAuuSV5SypH2z9NFqR9IFmHXIWviv
TOD8sf2UXfBT246DEYekOakvw9O9ZWwxPiW8oCLry9fIQkblprFol2LJcPHhUfJohmJkE9jumqG6
IBl9OjGuStyVXObm+uwh/45McEdNG13RxxSum4aeoO69dvw3M9BQ2Jz8wCiZVgY/fTDqdq+xsq7T
YsTHxJFtmP1odRgsaqWiVY0WUNV4qP2aVjk3ogeLC+WkGwcqyJp67nSkJyIYCjgiQ0C8JSm2MUb7
RedUj+w3jkmIzifalrBCBjyYovITmciIkbPCxrViK9rO3pXORNKsr62RPwdOQneqhC6BxLZ0Kts/
RFMPycgl3elmpHoM/molINzUhfrn8FqvGux8Q/RTO5uQihxKLuMahaxgZWMmAtNrz3u5ZvHg0CKb
J91Pmk0NOf9oBqR1g27ZF4S2ccYQe89T0AdUf0LfOPJfY/mZJ4AZhsy6jbDoi3hPVv0xFd7vPJEJ
fabBiZIEf10iqZXTd4CHDYcFieQYGoJEUN8ovMILV6ytjCPlSJLRJMI8GLvRIWw2NLqxHLG6N8Ul
rCNrWXnyTYvFj8/AdcY89PgZy66i8MjQfjRXey8xoVQRnihX7EfEMiX2lAQdKqd8AJdCg0YbMb2k
9XchSvuXk7Ea5ub4FfmhRTBRp7aiwFZqxBzNPduaYekaP9zEBTcAfox2xe4XYXLK5rIaWpFtt2VR
HSXFEO0bm6cfgodPXhx+s/PdUhHGFZ9gvD2YLYcgyvLcL/JRT1mbvmikuUT3B/mSMxbtt1hNCJak
9L5XWG1oOKRgB1b0MkuZKVvVPO6QH0qobNPX/FF0CiwExTJKxBMpxezLLuTnGEAIIVTtKA2jklF/
EMadocgUtJLDewDqua3Et+MVBh17yWNox5Rj0jni4ujMYn/cmC6FtHbbHhldfSoPTK0fH8pmzDcj
xaPLrnzupuw7osJwwYHjzcoshURg/QCGcJYlgdxhJC0ZUOc0TcapK4Zb3EmCxFBhemsXZLJYjKFr
rVMvhREEWkD3BFdsoqfw7rRlHlJ7mYTxIciwAcKvsFx4jaXzow3jG0529FKDZ/jA7RoZ+4upCy9F
qR4mQPTYbcWpw8+h9dM6RHjK7FVO85v/S1lQVRj2Xdhy7i3PwWUIsWGB8PdsgN5fVYEBbDQPlzpo
Aj81vw0DU1ZM2J1ivZCx9/Ayc/33fcR8vExJcUQ4PMF5tYFpLX3LwDvRCfa6k/fbcQdMNaJ90YJ4
DXffX+R2S9G2elbuUmZMEgerfrmX+dE1tDW8dly7fqDTOJD89t3AWWsxla1lt7TDYOcp89uX+HV9
FiAiysNyhNe04Pr9qvntRRj+n2guBFFlAdnJsWhJCekBGMPu2uX9nx6h3LdZNuO8eGer8cqrR21M
SzyO+P2MSdfJqKsfExVzWRs9abusXvp6jhUzx8nHtGmPof7UJ+GZZt9lLnCaGtVeczs4b2JcEQr/
MXNNrvqq4PKvbWL2G3lJ+Cq0AEGxH7j00ZpaTvZYTcmhTH7YTOUXmTJeIQ8Wy4o3xmJo1RddjQxV
w/Eo+vQSKQLDHkVIWPeggm5UAFARr5Y4G+VErrVE9M/dJ0+L1blUYbkeUWAXYN3IIhOZhQA14If3
MQE7oLvY9+DWwfYBQiSCqTvlJT3YBNXTbJiQ7dRzhyHiAbNWP9HcGgYlDW0FSXCBTBAnmMucicoy
lyBqbO1M06SgpEZaShP9LVNJusKOyRiWerjEotYso5wGezWYiNaMF+XcpN164YBzXvrPqDWr3jHj
M8UWv+MZyVxqAd43mirTO6B5vmGYM20xZLSLNBOSXomFz573rA/l714O4jlyaHFM9RTIza5tES3S
QvsN6KqgqRbxbYIoVHExTxqLM64ecIxq45STQ7YxpvqbFtr6araGINNQYa2BKCCrcsVAPmGGzC+P
kodVAn7LjdVnMNhMagQV6f46afv+bDa8Qi13ZMGtgwOmIzAYLKpZzj5QBulehpRhe6zHfp3vMoze
iVVsZO1Ql+TEKVwZ7PwqbJ8E7hYCWFW2IfobLoYqp1ueYa4DPql0+51je/oWiv2XjJsffyQAYnIq
XtSBMTOSSH9SZI/wHtOAB/2VlzNQLRl74yHi4hy3/SfHOYLfIYS4VjovkN3dNY2uGGTR1/tIe25S
P0cNp67dUd85Fgcqdk8ij4GuzSXKUvsWmMaj2iqpgoMo5qXJpXtIAtqwuoHmCeitlLF0w1ua+FwA
AnNcWV1ybaX1B5pa7nW/smBWBeW0CbLExCcouMr32JW7xEVvZ4GwIeFQy7YrOdmEY+FupM9GPdc3
RZ3cokbb0lM5bKphEBDQvGWikx3sunLaj5jBcRUBYqx0e0l95tRPEd4kXusA6/iJcbYvg25ihjj5
v0F7+etJaytodJhoaz3015R/fmhJP7uvVwPVNJ7Wd2e6ys9jXcu1pmFAYLNR26a7qWu+NhDnT59/
102Dvs+96jrUpJbL5nGqzO+5RbCdvE+nNr5dW7/UZJGIRG/qgV2wQ20A5uojlrlZMY4wZZR2DKd7
zyBnB3t/XFVpgbknKrt1EXf+Lgj9V6+ftCXbtavVsjWd3Po7HhG4zUDAJkHniDe+r/aBAptEM86n
U2jTotf+jMkUrnXZXgB3V3NwgR1pmFbLpvO6F5sYap+ObyWyCSBlGMeqoVgu7lZhd7Jjp9zQMGrh
/dgaGsZkZ0AMzyLcOjovbstkcmAi9C/sBo3OrMeN5oYXWwoGCry1Fto85HQr9vMOgLu4egzqdjjo
WXE04ohLsN+9wUvYjJELcykDbCWc3AeHgJ+zHF77oBxnzseEjGBghnRpDKXu6C12miPoR4vGZOEA
sWoG0hMEfQ2+Nw0w/sKxHty+hvNZgzvXg2U5yHCpOC4um9x/pcqzRY8gGRHh8zg4Md+yVowklJ0T
ZPMAKHcGGqknyHk4Ug/Wps11Dq4RGV13IqOZAK/IJImK7sGpcChXDossSyR5AEhQrWUyBiIn3nUc
y8Bzzyke7LTeCOSjKZNjpdP5K61uU6fugYBrsS8qfmItkel+dkNG1YROxHK99qMXpomgZTNSpX5V
74aYaqXIlgdsaRz3TE6/Xlau9Sb1OENDM9ZVswlr2wLzo1/SKTlNnuntqMDoF+h0G0F94wktEzsi
/VtZx7bf0yniNcmzLVoHsQ5vwrHHqo7KfXL7Cpu8ZBUrgmQ1sq49cq3GoQt7JLTYq0YS8ZC5LyWg
VJkuPDTrB5+6V9hheMeDGGYbzlBvKa6dDpGQ027FXJLDHi899ciKgz1F7n1hYril0N4r2h0cCzDN
KvwAADiYzpeBQrTU20Fcpwk+r+vClXcr8xcHFGDuOXneqgk3uIS0hVKC435bfkp9GtZjxsZfFSiH
lv1g5k5AEA2WlAyYQOVpcx2c+tvuAUjVtLzGA+mXgsmOhucrd11jDQqWl4WGaj60A11VmknCCRCD
Nu/Pyr7NVzT8MLdyP20WsE0X2YdsyJeGI7Ktrrlnq9aavYWRtzf5VxCVXP5HHQsrcKHM03cJfl72
2e4iVZ6+hBayNQqCA70RvUcMclZt4aPN6sUbiOhnr7PPjuIwBIcGndfZuqiNiyADKZzTrZcluvGW
5wPZCAcDXpDSMlnNuyLoVZQk4CW2IhRJjPEaVnQu6a/MFm9N4pdr+CwkDCbcy9LCWR39ofb+FEJ0
jdvA4oBiIxyxrzMcqyacZuDfhrSXTPKkWcUfuhUJCBdsctEc3nGiX3BliTXbVHpjPNZM3pEEGrKY
YFIUsw7vqMCzN1Vn/8DdeBgFI4R6bJlV8BbuOpgtHUykirf9uhWWuXB0yh4pETuECM+Mbeglm5z8
0SFNIQcHA6Hnf+cmF8rIu8jaBuXmP1RRQNaqxmE4eMSlpktp+09emR/JqpUAmPEceTFcKf+V1d52
mUylUjGOtHhVGnZwomp0E2ZnFZhvfq+7DEyTIyPEh2xsCDRKG0uY+dsPvd+JB8Uy1g6JZ8OF9Bts
9OU56EjXIMzwZsKwTowD7r6tlmUYfnl40gDSwZnujZ96/nYRqe4F7W+/MkoTl7pkCVWM79k7GJ++
RzG3H/5x6K7k9dQ/pC7n0q4F58gx/jNP2lsvxq3EEcdQlU06Z42tLd1XWRjsIZTNewI8YEBi2beU
tjNtt0KDICPoex+1V2RLEYwPnjdAtC+IJAd2gvFleC9iVCavqJiytvCzy9o8UbbIcETmIdvoP5FW
7EbDKp7uNynzhG2E43B5vys5aZHV8THyjkHzwOZyW/ighOKMUB1YkGgTFZ2xn/g/7psR9EzqjHhe
WUkJz8+cnQG+QB7TH5ldGr1oH9oupgu1CHZQ7J7r2Vyaab/xunNU4hqBRs5EIkx3+VRPy7YdAg6B
FnV5RVCsdKLpIOKmVWDpb7VXa+dy5IKb6NFRHwnvaTrBdCrdidY72VoaZLKigBG/EYkjOWV9AclX
PXSO98utjyBp3u1yCld+XSwGVKUHJinPeVL8HhCkuna4wd6ud3CMBTv9Pl70ZXILUGHXAUyqqa+3
UEq4lg1sRhCYfxV2ccut5uBIk0w8uG0VMxWovOKiee3Z76f3zvO3bp6e7QAATCrITlo+YcKsxCbD
/pd1qnlP8uoKiGtl568GHscTfedbS7PixYjDkitPgCVL7HMJTDZhdpEPoME8D5KL33mUQMfEFTqy
RsqzlgI640Sh/VaoYo/94OxrJYdhPVqH/PEbagG3YTmDptDqTA9WTv7mMkRPQ4IfsTlcKJL8qM3s
UxPOQcMetZHTAMSf/wmG2aiOtszKQgi+trXSew+bSNotLa8rl23lvzUm4UbTAvNbYQqFvYgWV9wK
rPoHb/DAaPDyhnvgNXTaT+1m/qGUVzgbE8EsNIrHwqRgt83SL0HZBCb1nBq+tE/e6YpcM3tmLwt+
0SarbxF1SzjJUE/BcKc/+jpx2rS1WS0piMBKl0ucSU6ZMAGPPyLLXLME7NOimEF1VbyKKOnGIMqa
ZBISaevWJkoYkzvUgYp3NYJjYHcfHTHkrJY4xwz3U4XRJ4fjWyLVKavUmc6nZWUJkoYliOnJ6N78
OP9QFCAs6hINoafUznSiWxfJh9Qef09U8Kya3jxHXExZSjtz6cEko7uj86NnCzykXmrPhcPVRJvT
j731lGYXCgTihQg5ImeBOloVYOX4QoL1IBNnnYQl437rC8c9ZAu0s3XHCC7LkIYM85NXPRjQoNvL
Jn/A7jQsga6fx2QbeSraoJbXq8Qn0Slb85ti2A1sxT1jCJTR/LeoJg4CjWWsIZL9jCmChC44EUT8
oVUhnAXtspKgm33ALn4LUmdFLgXNxO4orRJfeCj32EmpbC+rYGei+5WhPBk6SfI5y+pj08exzTLc
9MEro4FN1MvfsmannoiGptcITT46aoK5qmyNXzH9raTlgoXPK1Wos2F2D/6UkOBL+W0Lo8csTABV
7xPgvFyZu9b50uvxvfGHXW/l2NbFWzHS9E7dcjCNeLKjU8jK4sbuzXHM11YH5Krka+SGn/X3OFq3
IaTWFVuiHYJ/5D3Cu9eC/+p1xylOrmNq5xvAP8+NX0CslkQHmvEd6ioUMXKdUBTQdKMWd45xVPyy
Gnvd/IRx9Aja7aoq1oNyPh7aDC18Ljn/w9WZLTWubFv0ixShJtW9ujc2YNPDi4KCKvVdqkvp6++Q
OGfXvudFYdkGjC1ns9acYyrJ7BRAcKADtokqlIqzbSa0xVNpT7wNrTdt7fkCSTBKqtp4S9hwb9zO
uAJ9cVdjLEGa1xpvhPUCcfxDvEvp7GIVoY5l+UbwW/9u1yDVUhyhxqkNmH98yrczL45NKnb2Iuye
4sF4VelrF31DvbjaZhqsLokU+yZU0Bx99Qwe+VhM1IWxEa0axCWiGtl1Mh4ggE3YFGrti60zi0Xx
+CtCU7az6Z9ujZFs4xEu6WhjCaDuhjCQ1ZEUn5UlyV9xq/WEO5Xvtzp1qf1S4Y5EwXnLnrNfdbK4
C7TmD6KmXTKmn44JKsDvPrxLE/mH1lL3OgX/mjDNNUnx/A1Pg5tTglsZu89+JAqu6224htX35Odc
M/jWcJocQmv8UAy0+4n32GRPrKZvesQu+wgKkYVVH3pr3n83tG/THMpiEWTnKP5OyXbaaBqkZxFI
mjkCNJFDMbOgwGsWpMOMY6CtKvI4J7mjFM9l0xYrO7NYgGZuvA1Kn7fOGsrdWAzgmeovo2KlGjHO
RKN/yIbpV6T1OJfseNeE7ALz4q6mYo5y8ktV3o1RIHqlMgDbGjRlyadLCQmC5MhuGWNZ/Ext4a5x
93ByU5/Q7t6DqtaMJpUm6gK+R+1ERyKHb697sxOYgkATZZMyE8J1pASxF7A+tn0GF7Abj0HfWcwY
WLX9ht5hp73qefSdMyqsfct/c0vBer4B8Fhi7g372F/jDVxDV6qoNB6strs3eozu1MtctmBhtje2
dW1i3pTYjeuvcJaaFtTx8Huh7i4ZkaPCxNiR3AhPvWUmYABqA2JmzAwVo2BYIbQ7JhFFSTx4OfaB
MWalx/q5riJrC4mR4ZylXGv6N3ywWBRumzkuTHZ7m1DnMSD9k2jpWPM0roJlbElOTAlqXaJZXrmO
Zq1ccmH76a3rkwCgBI2Qwb76ut5vwqB/0Luy2HW5/xyI4RnZKH6SYkBKFJ0s076PDToCOno5li7t
KrXFmVibW8MNNrhEcbZPLN0DlDX7PH6oNf3JsqoIvb3/HvYsUqA7kDKY38ZUEFdubF+b1Hz0ulXT
NMU6x7O/I7IF3x2xBQRwC7CQ0wdJW0ToSi7W9ouq9jtGh+sQUWk0crxuo+Z8+eU3krO3ggIcW2Hu
C7SdaKZ5xQrsRC8JD5IYGf3IhqrL20VKoCzRjiSZf29hk9by6sg+503382ZVskRa97ZkW54NB8um
8O/ryZ7aAYJSu914tgnsM6WZglTTYEW4jpEobRLTeACI669NCPNDWxydBIyGTzBVUeifEK3gPLuz
UpwhyskomAbGdI2JHFqz1IUg44EstOVvOhFwOVLrTxdHuLBAvUTwnFpJT7jSRn/rYEFgfQUUYHSR
R6IZS1BBBdt8bB/5QkEgiaxfImreTfaCpxrkRzEhtvG0Hb4zBi50dFrNICwws9J4wm6gPbrEn6Dz
2FnNqYzbtzKhwxyqYN2m9qtdd7dShUxCONVWkcpv7UHcdQYi5aCqAaO47NKCunnW1U3iqA86X/u+
oR1HyTzDQeiP8Z9MxBS2IuLHZZLf0ZA6h2p4GqCYsDCY6UoJ/Dvd/JQUMbQW32/sQknE676uC7zj
IjnRyYpXkqWw1xb0HqrguRYuWTigRg1Jd1UKDZB+X33oVnlDce1hlAnDSP0OCh3ueB9eZhItAaE4
d6pxkyh4GzjwfJPc7+a3lrvErti3wZDwP3trIqZhleb0P8g7F9Ss2XPWeGIiIIeOpVZJmR47ZX/S
QvOkfxsbdbZ20roGfNHXazcKf5le8czmhrlXwwYc9XsEc8Pazf37BDzT3huGXy4VdCdMLqFS1dHt
LvRSpvU0t7RszIaUDIatqYbnwIYn65TzcitrTnJLUeu3C6WQXTZRXQ7J8w79GQaeiWYl4Eqz5vJx
6tcwSojZssV1oOSC4f3T9NTG97t15vXqbrILwqVN9eWEBpHWDpvlwCleWJa9pCxjHJ8dgY/9F/G3
M+CgRO4cuMVt7jm7GgEZagpEGZE7UXkpflESv8usZ2wz4dqjS79ij/enF/Js5vm+7Urws2brbqIa
aWeKQmFKuntbK/dlEp+dBB9rMfJxt+kt9afvijloRVkfb8RrMfXescshLup6jpQkJDKQ8rOkFLUu
de1QJRQ+G4+BI6IF7gP1GKBmUfNyTn2GJGHoPpiSY1TKcmUynU4D0p9GyCfq7fbBthskfGl3Dr6D
afCuOeVMp31ib+1gN3wgk2iGLsKAyZkDi8chGXKMgdibe5OOWmFQwwa3N/E9HGJYTBa4FtAEfugC
W0nh+PfNq9DQFWUY+inNZvGZr1WHUW4juGi8pr9183rHFGTu2JBt5hKSaGgblWF/miK0nJ6lqHLr
/kMT6cfE7rKD9Ltn06z5VpmsB9iD/kaP/+RNCBCcLoQ9kjBLtCEKmszjmmgpwPSvIKtZDjh8TSPI
7/jKiOZALwLq6SjHds9280yRcytZYLKQjV6Jx3JWusPiV6D5bOEGroo47dldOYBQo+S99wmcdfIi
nDvwH16Hu4YqvOW3F4cPfcqqV3a+BPZM/c2QeL/DUR9WLSEYOeSdVVaWj6N/NprRIeAEIbPnZ4ce
L0E88jYq14s/kp5cb0apbp3WLCvbodhRZisDcjXUQcQCpEtHrSK86zv3zFjFwJn2hIZoJ2PMXpIq
pTBSvbIy646ZPrzpgzxXOMrd9CQrin520FHYw60bADKUWQdfG8xaHMc7F5LkyhjSOYWGNUfsUYKb
CvY/q7bWjrbv781psLdZOGNZu+raBflZFjqJXVSx4MmwI0bq0Lcp/wh5pDRrm4lqnPu79MhQqgon
2UZdd229hl/GNgttT2ZY3aaa0AnbFPf35KQ9ggqGJhNryCSQHeV6+TAhW1z3In/S+/g4hBZ1UHAq
9fRb1CBOk+y5zdOvLjbfW48vm5dpz1FDWXZq1YcI7Q/fBNyaDA60gxHlWFMOK8vODl9CaoC2NbnJ
KhMyOel7+Ui9k+o722tW9GzJfGMiop3tKfv4d6pEh1QfXigTrdyK702YPcWT/Bg/dTlQZNM2ibPX
S9eg594cWea7BHJRPQRxhczbw6BYI2aDN0GLeeuGGPZAhOwGECDleEVD9GqE5lc5dk/TRLWysLMX
6SdPbdPgmvVW7BlyldwMTNOj7t5Ndfauk22/sg1igksFiryqnjEK0AQQe6/Nxd4mbWWi09Y5sbu3
x+EkYmtrYIHZA708a6TBh06hyE4gx4wuJOPEgG9yrnxiJ0VBPbBf3nQS0LsHUH8IQMcGLSQkg8U/
ZF4EI1m+ofV5aeNqK2vns7Dco+nXf+qsvPMaV62anHaTfzTYVK+rOoE/Rxz7LqbNWhHdU4fqiC/z
wuIa3jcJObpe3bOcgQfVUpdBtUzxjll5INRMNGDy/Nyiyzud4xzQaVLfqZHvEgYzqqwxrIXwzUdW
vEoMau4+mH5WzoRZgabe98xotLPBlrV47QNLfFVa+p064nsEaRe3uHscSs3t66DwPLiJeW01ajRz
UECDjntF4gZ9eWPa5ApBt9OOm6x3rHXb5K+sTOBYITOkqNkBG8+Iai3mF0yKk6vwnU/+MwQO1izR
BAcot3Fz8BY0JS4t1ztLEcEs2cfCqNe1IqwgxKpI3K3B2Nsb6FqST8tryKuJBaQrOWzMotvKviDe
bcLqoIG5BhyDWZGuDEv9jdGOF7MrIHZZw8eUlk8xuSK/MOdFB4LYqNoQ1sqQS0YpINupYBx0wQ0J
nY+EwM1bbEPhesj8c5mpV0u37jrdeS8zfeMG5p+0pHc5jp27bsJ1hx5mYzi9/xmAiZ7XTQaEo6Y4
+XX0jEkLUz3zQxZ96WY6sKt/Qxr+bVoUFxDjfObZ+KoG1pBNxLThGSHxBRWwPOBgecauWwpEgYgb
QO6+DLXx4AhNZ18eQWtk1xWEJaguQ+kMVrWxhk/D14CS17oMbGtNPuiLPsKeE7TmzRYPAWrigK5Q
KxlG2rR+7iVGFoN5rqbz0eufhRyP4eQ3W8ea7lVL21CPyLNFylFCXCt2DVFiGydBmh8j5Ybb9TJF
WbXTa0WquO92O7zdX1nPjKQJ+p4aO60YwOhkAC6N+ifkUxu95RcGiX4V/AMwf6z46PmUjk1WM+IQ
1KOOtWJ6qxRcq9Ckbs4S5BusE8MD+w5lWIiJ+k2HZGQ99SgU9PCzzij267X3azLYzAK5u/Y1q9zO
vu0V/K2ynXpKT/SBcIKIj4lSclDEcFocyu3kn7OeaF+d3JTMkzTCiYjCbCRSDQxxvrObRm0ah41R
2gDOo6hn64kg44dt/DgSqmsOM0CF2vRaghteV2b31WlucCfFR9lQRXdMN2NZMv1mNGlv6V3tGgVM
nfJurP3peJDPucNnGtKE7kPDWonIZWNZ7YwCgYIH7GScuwd+Y+jnMWYlmnnXqPDHgyUKdsPjUG3t
NgNdbgx7bGlyV2tOyv1efmiZn7dekH70ZkgYSB5QYwXMKWA4PZTpHsS2is1pFQSAFr34krfNd1vr
JYZtsNOjO774CmK6EtTYEgFELsTi25nRrNep2gMtWkAR4Jx1FmEp6us16qdJRq+5hd7b6vWIsBD9
zOZdYUVMqEZmjP5jmtB89M+alhgrv/ffWxeIWdarP603UozlotLwJegVtUroo2u4LUDBW+ugalGz
JxDxzkDoz7VtzBMtPocEfF4h05ISQXdmt2VEZYn4aZZNhPhKqrY7O1CiTBr124o8np0c6pukEe8Z
YA8K8fJWiOxITuqzltCqMa0dgZ9zgROsnG0azjoykvuqBaBtUgwJUc/tJ2gZK3xbDEjhTs1NGHSm
dJhkiy/VfRUOK2x9YNvoOeaBmrh+HXVaqAgtj3baBlcT7wtidshkTgGg3a/tTWGgI1Qj5TUse2Si
MWYmvDHlVEVnPNd0v4FVrKKUqZJLaDIC/hm9sFf5QCfMpepgVj6opkw9FYb+XZp6sDc84jOAoY3M
l7x3XckiciLDC/QRCbpaQju7cXuCS9gBNBqrt5PJJZnGSbEVzVjfSAH5dDksp04lqzkX78Gjjgxv
2qLpbc8ROz83cW5JVOolMp4eAwE2O1Spsh85TqGHXzOw2bw3bYk8sTkjkNN2SWjiZp3vWg5Ix9my
CfvkdMj+xRyX8/cQzUE4yZKOQ/7yAdvrupvRoTigAYMut2ZE6N/TcgZdWXCamQFVflPxDU1/buoz
bXScD0Ee0P3GeMkuFTTqctDi/95aTr0ZnEqMaAvE7qiVzDdV7iJfWW4uB8IgyPcQ5UXM7Np0zuZJ
mNxWFC3J9J17qcuhDQr5cyv3/N7YLndismsQ8s5Pygyz5gWNH/n8pZORM8AiV/85CBGzqR7OVh5p
GH3MLz8DcOjyCtlmGGuXohgLBB9oZKDpkhfh9HxUmSJtis6IyEuqrQ2ix2CgiSUdkFTmMBEcML8z
yz+83GKpw5vQJve6ZoM1wBI6hRlQuJsU2/YNitadY6tTPn+6vXiWDaKxKESJNzpr1yorGP6pBRYg
FLRpCEeEjn8aNN51PSb54u8ns3xay6GZP7egJdIB8RERPh/LdRCPwt92hvhIGnT4xUn7LUJqEYo3
yTEeR6Ssm7ys6c+xF7eMbwqiv8mu0/CaY3Rt+S2T1jU34KfwddUz9Tn5n/dF0D4jVfewvFc/D9Pf
ZtKyfRaBdavoxc+QXqnb8OOWm0NqArqt86EhOtH5+rmvR6fz83C33Axrp7xZDkM+s59rB2HBQhOO
3dZL+ZLNF+x8mdrm5BLxlr6aDRvPn4vpf6+r5eIK0jzYQbA7M0cG9dtySba9AfK2hPhiqCRBcBUd
QwQO++Ut9RYC7/Jmq3++Gj/fj39OiyZHqooIw+FjzUEF3Cy3ynCibCfpMyKMoCRaN/Lm56D7/7m1
vGN0E2j3Sjr4Ud1ONxkLp5tRpeiY5kNqay0SQZYkBboYdtxACfu6jq/tfKCt0K09CDk74QbsG0dB
FGFdME+Ca4qu/pjw4Zp1QiObsm5cUxoRanKxUvrOhR6SfR7i8abNLWvd+VGLmgnci1wO1Pcj2tF3
f59voFNbmW3SHJcfXx4wI494iIIywfJTywPVGLeHZCJx2ogN62Rb/iXQQ/9SuyZtWgrDecFdJKGh
qnGBvlpu3t8vz4gC6V+E1X0gA58jlP77k3kHKzysGK1HM9tUlJ2vtuaFV6ce9C0lofbnvsFQ4VXz
CmJe6tJE683pciAOV50s+DPLTy0/j/WouR+ZJLp/nvXzVDxGRZV3d1EeXzy9dE5J3YkLyZYYE7BF
s09OxCWa7xsxPG9zmt6bSWQRbBxW4gyE8n15yt/nOfEpoF19v/yiYWJzzAUwbdF8oN9Vl7iyzZ8/
sjwBF44gJXFiA4dPklGQP6fblbfXspDwVAST6AIiNPF6GVBrj51tppNXtcrs1L4Irbupp8A6j/PP
Mr7bF40MgHWOGXe/3LccmH5tljgUAv7eZ4xJdp7Xg2NcB0dVqz/UIuNr5abjpaq2irrX1YO46SC/
uwNna14cZ3xMUr04tW1kXZa7upGuoEtK1EZD6rHctTyYoFw/OiabgeW+5eBbY8OH/e97tJo9X8iW
SpjE4/x9ajE00J0qRQ9/fsryQGKTRdU64vXvX1/uh2m0SqVLiMk/r8pn8UVJmr788oxxfvF528pd
52jggSq3vkBdLjw7uK/mg/Tg1QqS5/oJA5AXDvbFKF37ojMir0tnrJEech/4J/sC41zNpFI6YfN9
y8GHFHGas8EzCCH/XF6JZmd3jvBpuJ0GClOrtO7crTYBKa170iGRyz8rJ0lOCvU8XWHEA51Lf1ix
EoXtPVza+lFE06NsWa9Prtpg+vts2lS71POhkCraRWYQzaXz4LI8oJfkLZsush0bHS2OBpWlt0r1
x+UpP/fJ4FSz57/8nCWacSXn4jSYwtwTlx4dKo2gDezG0x2ygNVUEj8zd7ricjiH0v5kxnppGiK2
ArZZiYpR3je009M7Gy3GSmlGvPGbgZh3uZ1i4ynpTX9V1vRileE9V2ZwaACmNgEvmFFjZUtn5bgo
SRr/dsCfNOJ0a1X4XfmwGuPKjTdN6axqMnaaPPB3cdZ+B0N3TAwMY3UcyFVnpnLll9mXSgkZxdVb
mOq3U2c6IPBjWFhUvZyedPWg+hS+YR2sMCb6A/E23+hbhmr7ZmKxXvFrbnM1/Qo18kj57p9GNBw1
Jl1uLgen9XTWd4OrrZebYj5fHrGzErQQ5Oc2vZ8axbCxPMHPkuA/z13OKyMzgJryU/KfW0ExjTdT
/k0+CXFjy4P/89yfR5af8JKG8PhcP9aaBnX977N//mgHhRo1zfy7+W9esqoNdsvP/euXL4/+vLAJ
cIPbJsQVzy+Jwqa1kqMpNqMX/PdlL8/+16/9+cHEaquNrGK8T/NP/n29xt///edP/v2P/SiRWHb9
r793/esf+993ytZH7yBIC0OrzWfw92cUdLA15jtAmqN6rG072YNytyuhrmVV9Q9arPxDOAbuijSC
mbErkKzCc0uOVmL0D0IfqmtPNWY+We5JXKn2lReRJx9jpKRXfXSzHl1CwwhyO/bdeKrK4WKN+46w
jhflaPIOMT2BwIlyH0TWU4SYfbIne5IjXaB0tGmGxlRNLbbho/SRHvH8jSam/mG5FRbod+k+Jyf0
7ZIqu9/tdEtrHhx2eJS3MliCXWmw7Sqc/tFHRTrHe8vMwIZVEWVseIO/npCS7pefWg5aXmzSRhy9
GkKqQ/zd2RR0Z3zXvrHTPj3bfJdXteGRBGPb1LcL9GCRIFCo99V0rIFOLGekJ0w0ENCaFA1GtRD4
wH0Mo3tXjAUm5/mWVobJcaBfFNDb83zaS91DRljXI3hPg8inGVeod5jysGAwdY4fVTC8Rzn/vFew
wdd15KKV3QQnJCFEAZrSfckLd497lbS6WBHuNFi3tFzDNXQd992z6BPTB87vROpoV63w3wY6C+91
5d3lZvYSeMH4IRJkQLQ3Hn22BafMNisqjZV/h/4Bo1KpvVDSda/1NNb3/DA+lYwiDvsBymz29GaG
OTagoLZeXUagURPxg68VJGIX3Qy1NUA7eLPfWqMZe1tmRN0RIFNTPmlT4JXdyV6ugSymdc9lSDER
y/u9zar0UFHWA+oT7ZZXCRFnPZkm0TjddNCURh2fkhdq2QZLR6EHTxWogrlJN9yGBJPeOKMerkVu
fKd2MV6o+aqfQ51SmSMyfT+o5g80LGmhV1fuwdUpwRSEZgfT2AEux33hauO+1hV9fNdNwPc2Lf4E
hEAaenufaKm7vwdtPpVDc8nLbN3NGLMWYAlulJjWwnwqW11wRfnqAgSTokL1nOWh+IPb6RkmRfNG
ExR+e1G1uyAmEaF09lAa3GYdKQ8TOWG0ZxP7/qodadMS3IPt3mAndgocKzi1fRf83ErFr6QYtHOU
jpW1qZGxEXFkVA/2jKJD5v0sA82/1vRY+Aoh6dM6B7JnrQxsDglryyDwbKg1CGr7xMtvzDwYbilA
NHjpgh2agfaIUqh65Q2De02QoimYN6tUwFxD/j1oWX1trOrLG9PoFaqi2iCLTu67AKGdXdEGsyr1
FaNxIJIAwErkmDsxVDXFc4CrQ0Ql0WzoDwgDM0zcUAcZ086/Hyz2WenEsk2fT5f7wJ7c+FVNVMY0
jB8x84Zo2vfBB3CfscDbpayoGFOiiKqZJCgJE9pA8NDlX4dM3ode5Z2ET20yVwKi7TyM1DHfsGLS
L5mTVLd9HT4QIUAwpE6b6zRaQMUt0mDvCUZ2b2gSx7seqtOLFpfXNEaMDO0xADXUvRnCcF47URWb
qjate9nahA+EKWwHExBtFXRnmSh2wbSAdsQ6ExttRfajF5XhLY4dPDfjsfCjdyvIZktPNtLMqYVa
7ut069ZoYUzsWHN611BDbGxjQFZ4G86+Rd1K2J55E3rEgmcz4iYKftN38e5awRIFRFLESsh1W/hj
FOuF1tqPgS3l1kOKv2Nv556rKP5C613eYMIDzaJFfKFBI356KkCOSenjakkUt2zqww99AOhQBhaF
Sic/RRWzou7onyT44vzSovbai8dq8rhsRZYiNnGbgd0dnxqWEUy/hnNMrLSdB0XWtW3/bKTByMLf
+xpJ1yDS1OgQ1/DtdUoS5Zmy0uPyjR57Ux4wn/UrNXM1zRxeQQ6PtqRXvxnjeQGn9/LqzbyBMu8p
k/YBeqT5FOeHfceu4N7PAvc21sLqmWGaOaZnEeuG+hEQNK+zsB+byRWPVlD/IaioEKlxbmaugW3D
yjaqvrit51N3Po30WK0xWBBLVDrxHZgkTF1xmn/ZxT5tR/lrnNGoEXq72nD8d9Tfdwu5FlL1WgMS
+6jx5lOi0hnSuqL8g35lFv8hxF/FdkINAcvaOfC7eBf1jfHoT6lFXHDYrYNGET420wIrZcUU6v2S
y5TTGM3hSSeLDYw5X2/NWBu6XHu2PRMjdTfeB7r6tjwH46Vs6PMKZ06BZdaGyJERKT+I9NZ5Z0qr
5VbnJawNV5Z3QCbUzo0RHMOvV0P/GLcgXSrdBwbOWdTQ/tRC/M8Dl1Es08ef8T0Bxn6EsRYC8nTa
99qubl2RQqFP6f8WRc9/zZW/5vuI1nYZgfPl6A9ETwxURn9GQ0wbqLUz6zqN9D8sQtW2DVbHa2i5
5xqL6gs5ZVirchy5yynOHm2FuhIqVsI3dxkGawGkM/PNYxKX3h2JuvkhGqMcb0V/xoumv4PL8Pkr
wrmfMptegNXYKWrKyX4q8DzQs57LvbP7wTH/c0sLR7XG/AeCdUZIeTCTDtKhPZGMFU365U7Sql5j
PdqnpOsNdtPtDD1i1auUsY5CLNZR4RbbxurypwKZMHRg53vwyAUywsrYoqhoLxV6JZQo5vNyptc+
PeSdpgz9echlfnZsKpLljHFpNXw8g4n7eUAKeD854xrN1/jWSpSaiKSrYyz06DHRXQJYx2SXKH0v
+gYZ+DKjamxZ+5L6xHKfaCrAgsMor30a+Ts5kgmigSkc6vzL6J2nUgzZjSCaYlfoGGlq6UCwdBzr
shwgxxAlQrEJ1RT3RQojg0dW87Io04XlHkwjkusx6XDKG+TiRX1GZAbG7K2aX/LglEgMMxZS+BuN
ixViuueacb6dERRlH3616XPWASYoDS/61VlEoBpTXD6Yk7JvIL7gDVxmzIC+A4luvrxCL/V3y3+2
nBo6DNHW9UGUIirV2UM+WpH1agvcPQXs5b0GpPbqGh4FJ/TK65ivyhNZwG07OI+xtPsn/ui32crg
PGhELcdp7PUPQxqTiRJ6zW3l40IrKs198k2iHtq4qO8Js0XT63YPReEP9ya78mdDNA+9Par75QNu
g+GhNCZ5qrP6ArI2vnRhylKnd7OvIKIyKgrj3XQi/G1+XJxCnWdIDQAtYeMgnzoaCRqjGdl4fXcK
rcz41brs3SPN65F0OMVbUMGRV16ZHjTZFG8Ns74rWBmkfq5f3cx4EFaQvzGJ+Pu8znaWgyosRuJI
oF2zLQXDbFxUp8kud4MWELxY9l+9gy6o7eFcFcVASlodijsd+yM1GXyIcd08jHrx4fsU+BAzQIMM
yvQOhvELpQ/jCXBl9AR6SZtPHLxX9xCN4ANnJ9SG7WNfF909Gp8EHcJlkDL7XWfXANPRb5Nfw3Lb
9J6hmG4cMcyWpbh6DWOdcJHcp+M0nzasAsBHtPS8amywdluDCqv99Oy4E7GHGT7Pn2EnFr5D7wZW
fmWQz10l7EWW0+Ww8PPJv8R86UkH1CdY6FYq91arfO9mYpUYIlaHZTHfRzYoswsT7W0vTbxKaapB
TZLkR+JB33gjJNyVpj3CZXHv8b9yZnXjcybc7ORSWrh0OD9uDGP6RSkTL00l4VPPU90y39EMzCEJ
VjhQmPgqmTQnqw6fdb3ozvkwK3Tnqcn8/6d/H9WiW9Y4f3qVqIdm8uTRmOjwVGjqqKZD11suQ1fp
NPoTg3DfOHbPjjaRZBabd2ZF26pcpvQmqpgqnbHcWoIaWC7H5CVISIeG+ZG0LpJQvYmowyGB6O2k
vLOmymT92pmsSal7r9ISrNMPuk4vkdxLT++pHDBOGTTa3tJ+7DcobfWjNZ/2oX0gu3t6KNJ74oXc
+8JmF8L+cHzLh/TC1FfRm1X2ozCtV4UYDQdf+BuFfo0gFCxZE8sSSTLUE7lQy9oUDkVDr7Af3eo9
1lP4Jlb/atumd5NHNM1zVdRb5bY9i99Su6V8vgfyIK9OQuB9U+xCEtzu4tqFQOVMDWsKNoboUdGt
C8CfRhkat65OR10rwuQpYpgikMfbgRjV16ohzIt2COdNUulrB8rXVcu57pY3tuwiRLKkTqwdLLKb
sJTq1tWILqHC9AvhAHpi90NLgt//3NA09au2a3FeftNo6K+FrsrTMn41qK+w/Wb6bZqKEMc9nimC
NVrYBNXwgU6ZUfghBeu4QYkNwMuTjOuJfJJV+sRGnQjf+a7BpVRW2xZek/lB1VQdPBpspMujied9
kqSQ7aoQmWo6ExBzHbHFYPjueYJJ8kya13a5354HeUjW/s9pGNqvOmUDKs8dGZIITpdneZMotyWg
TMqabb2TsU2scy/eQiCr3/nEtt+YJ2CSu2RhI9fA3H2Indz+Krv0K8mN9J2ONbXDQUabLBnFUSUS
/Ujo40Lv+rvM5K2gM7QT5M7jagOg7qvO/9WTV5oI9zH1Iu+rH/xtrrkFUjjQyIGZdL99DQhG0tpv
JDlUBIYhaKWswYJ4CPetoyVYGbvhPMOfoEXRuM7QJoAOqon7gHcDMg3QIgd3A0Q2ZB8ZVE/Dqxlb
FN5cr7n3tQ4tvBQeFceyuS0rcBuRUXsk0LrmbibKZaAoo9QwnnxneCdD3rgdSQR5GiEerNmzBwfd
rXYT1zY0X9xWjuLyTBvlvOipxjZcJI9BisEon1L09rZge2tbxC8tTyGH/I4WZ4imsTFvslpFj7iN
WYI643U5AzuCf8WjmtmTVbPcJWo/ehTqTzg/yUv16dJMJoLo/25P+RdAtxoG8N95tzohf95VNori
LK3IpbIcFlll4HxSQKUrMTP+dNdztpp0cDjOp2ONHsiDhZrmRfoeueVTRw5EuAqB07DA++OX4Rv+
kPMU+Oqcp2X6rJYKS2Y2kvVW5+DhB+r788XKeu9W1QTKMQoHb033K4o745WlIBtvPmI/reNfbafd
93nRPgempR/qqnsaegdHXV2gWZwy/b7II33dKmuTtpn9CCHA5hPh5YS60tjF5OZ6Iv/ugncK4j+X
HTiWnRe2OMLALHw69VdSswkACGbsKqY8HOpp/CKiYa21xu3Eyh2VILE2CP+tW8+iN0GQLvlFyBJg
rUUzUoEMk4nIs7gPC0TLIQwtPYwPfY4oHE6oS5ROpW6Dksyrtqv8XaY0967SPGo5pvlcSQcbgGCs
19xZ85TL7oL7CcGhG9L+xdlPPwClU1qbe9a96qKxVr8ov08PqiC1R68ssQ1Cj8WG3fVM79oB59tM
8pv6Vj+oqf+qHIeNdDiZIKOXv0Se3FYEIakWcRtEB4vLDVwUXnkVRARHW0X5Bv+k7C2E0k27yxkK
uETt8s5oB4uOcfuoG8SuQwGzd16ZODdUhgTiuKa59vrMuLBnG+j0iK+12UIh02DQ2M3DzwHgO6Za
ExzQIGq5K5ONiImd6Nu4fVgOKqsIkEzbaR8V2a8wzeVDmGZQl6zqN5ionxvzPWEKsXQy4wA5fTn+
H11nttU4sm3RL9IYUqh/xX2LbcAk+aIBCaW+7/X1d4ac59S9D/dFQzJUFhg5tGPvteZas0nMtypO
0ve83+aOy/7Lgc/hFwwntIqzgXsqL5vnurLz5y5OGyhcnvrV83tsyUolVC3yjzN4lgAN6GKWmCAc
tOEZdMiJvL5AJu3RkFJ4q0B6V9pziLzM6jzl/OieNoWaLOG4oIXooJGxbw36NWq5DZFQEmyt1/QV
hxyPRu/vHn8KvM/jKvRhjzQxpYuTakfu22TXU41APaT69dsLvYLxWqdZfpO/Gc4Lv1etP/Ikd0b7
jx/39NMgFQ5t92pZquw/NsZGL2z3HujjTq2z726K9IumNemmdiEBJXXqLB60TMXn+WNnxXNZo2SY
oZ164UINS81D8Adx5XBGCYjSX/rFH7dPpianMlQUUgWKcxtoMTmfbXyAAuweQh+X4ZxGU3jgHNvE
DQ6Q49FxZOhv4r4DCKLlZGkOVUzIpjeOF/UnKakIGFeRT1uq2na+DcYRmAICo2CFyIa+B52R+aDB
vUHLjbNLz+AJM99Z+/oQ33RZu3t+hU+44dkmTEGA1Lj0JTRTpJWzCaEqrRNCT06g+pBmo+12kzLg
/8tbMyBKYQpyDWLT+2n6fzBmBd+ZggyrqJFhPTJEInS7FY7gdNnGUb4l9eg6aHz13x9OT2neE/D6
WAYgB6rqog/pOcV1Vx9ATLKvN8Pwy9EOuoIyr4rhgDZqeMODq92YkS9ds0/PjjO8tmnXvQZ62L3G
RA/BX37xXL3a5zm7IUIoEipQXdSvlcqTT7MwqIRBi0ZSfowYl2tMxIA3GbUUhhv7Lh+IAiwxGrR1
ylKhIu/1nVY9P34xvdWDDe5GG7WXO2xKZC6bxEXwF8WYNvLEcjaGLN3phpQkgKfGqSHAB7ldbsUn
td9WNlRUkH/mViSm8t4OmKbYuuzGUtKP2wQQzP/5Ypy7n/qkOucZI1tRfpxKFMMz4DLp6aKiSDra
XVMtcrBeIJEStJyjmpBH4IvL/JeOQLA2ahwwdKvEeAjyst9rEZvTIex/5k9OpjNjiqJsV/uOeyqN
yIFA48QIstpfTZorWyK38Jp7yqUFDfCRsCjhqg3cCx4ssTEU/VK0wbTU5Ta/VIn6dD3GwEIStEua
rjNUniIW8sq8dEEyJdHAdve1QsfYHUy8UFk7lTva41ndSiYDHYuulzgRXvHja5Da3LEYy5eKbYyH
wfdxHsa4zmnIT58OnaqndkK1rjgJxuNGKAejKaaV44ryAtSSPyF+ixBLDkDiPNdYD53459+TeBV4
gkljXPyKvNhfFcaEcdxVv4csHFcRMoEd/fuSJS5tt7SI6tu8e49kqNIkaghELX00iJbItYCsPyUY
NL6EH65dvTf+4R7bu1aSbywgeSvTTccTviv/qdYS55Nim8gbfEeHwCmMLRVFzjTaZcTIE08z0GW6
Tbt5rD+gAAk2SM32bpPsGanx9NuziEQwhpiuqjd4DO1V/PiGqdMEdImLyAQGJ919aSrME71sJNB/
bVFTjrtCNkdIyFhWJRiIuJoATwruYztMr/NiX4b+Na8180xol7QEV+mfaPhRVbX+LNCRL+FCL7rB
GyEWUkn1GvdvQTwMiKR6OX+2AJI1tz4hJVWzwxbhDTo8CTpmuyGWSR9N5B0qBEcShG6YId2EUQ0Y
rsPHsk1tPa8UtlzL+mnC4I789hEWMw3DPyrr4tVQhz9lAvsbKGC/8IJxA+afekfJk/fWvXepM23h
ZUD+FN6wzwW2tiYbxQngAe5DpX9LrUl7R2ykLQ3HL88QNltoVuWpRbOEbwR8Ho71sgJ+5XuLobcm
7G35qwUi/p9K+6JfZ67hmearAQTuiab60pSpS0Mxpie9Q2Pak1o0H+rRdg90fsn0NRcgCsLn2kz/
PN7loBSnuR6odfSrfQMggg7QN3W5ssjbQbLIO+04WgnpeT6BI3DR96HgGSRrzI65+6lGFq+qAGSK
QlEvHXkK+7gzDtbY0b3Oi7B/gYNvolRNq1OKvfSJCJ3xYqugAFMCt3M7sb+dQEecVQyQ0VMPgoVf
vHikHOKOAik5oqVC0QWTV6u6Be5rn8gdSDcCW81myDC5Tn1CsGGGQ9jBMN+OjbpvggFGL6gmrHYD
K2bZbOZVNfIhhQlzOrlhrYHHsRF/+zqcHWdyXyYCV9Ck9y+K5Yab+S6qjHbYx3aPHJIJ8PnxXM1Z
KU9DzBACsJR7npTi26Uup1juwUVmNe371NzbBGi9xLl4mbN/zByvY+LG18pNrpHOsCawa/fy+Aer
kO6IH1ZrjWjSZWjRPaO5oa9Mq6Ip20QMcIrfUegfHF9rd5lt+Cc6VzoqXYoVTGJPsRXVz61jDU9N
62ESIg/IfnbcaaJZei/akkSCKbfsJQgP5miymHJ61i8qGFIBrRQoiRcUGl1cG1twWb4HXU6ATRiO
S1An6gd71T+RwSw1TyBFYfW7OV7tsmmDRJy04X7QzB6xF167vAxbvGucRXr39yz479mE2GRQc+Pt
///eHhQ93jFcWhUL0jDl0AJkuAFTJAVrMP3mOdSAVjJMROelzvTN0KZih5c/XwtDjT9CGeVV+d1X
1grE9Z2hnEpHJ3+kBsFGX0b3tPh3k8S7aGBnim78mumJ/8uy0fMG+ANP5OF5axqFJw/j+g7xHLPT
tJ3OZgN9PK6j5tUIcikEAWc1KkSd0kBYZ1IrNdf98wHwIuMSuqPQWP54Zc5fNiHpx4xgPxgKyGF0
K2xua/wuo6GS6iV1OIGa9Ct6qtUqJjuIMGgO5VT0O6vUnXITRGYJ3BlOeyr3mGkLH6qpJlz3aQEP
NqTBMgqaRMyBxVPAXhJIKq4hDWTtPkkzHF1YUe7diPoZ64q/mS9hQCFk4u8esnslRMuDGG0zNlb1
MfyKfcpfR/l+xBZggqq2di562v54CEeMSgezd7xD4cmhPxr1mW+mOnp+ms/mg0eTlHBzMsOC0ghX
QgeKp0+GuhdYYudfcT6M6Z2xWf4r0qaDLZ9bOoLmDI7xlwFGavQBOawz0RtLtdN5gnrJTiW4DG+9
Lw6dPMyv1+nfFLks0K01EcUTDVcGt9xBA5sPbqs5oG0u372i/TXUBD+bcDTM2EguuLdMcMYt7rXY
x4Eg4EYETNFyz0Wfk1v5NqNZfBxKdOSxgtUAzBa5C/JBMy8WQ+DeHz+pXhHzRE6gA7EBcW5bRYfR
THleDnTBq0RA6OKAu0471EWhrhIw+kB3Y/OqYMFjvq7cA59wUODdEMjlJV5Kb8k421wNnhgwcIU6
trgJZdr2MfUBkr8L0ZUDWKlhAdnzzIrgqpC45BRgUgPrM6c78K+Cw+CRwA/6exYiCPDZGEqAZgVD
kV4HI0ZGMVJ2kp0dxXb6qjhmsAzGBIV6Q8Jb6Br1Mqudq9Inw5//e+JTOk1K4B0NMi0Y+GK8nJtT
QuA+kIrus20xCfDV9NBVllTwa7DMTBVniTLP1dugDje6X42/KrwFh8ciWYrkcVvZqo7+K1K5PzIv
GB53XTb1w6KpsGcNaXIYyiJ9y3ij2PEaNtEFzpUID9m/YFptl2W09QssE0FgsPkgKvQpxIO5zpyh
eJ57lEoeamctZ2gX1zsDTcdqFpZQ5K30ylHuHlvoXQTYfQE6L4dUpdFmpx/o7cArsY8qM2sZ2fa7
NlHTz1McnWL8EtYWrDe3H1amvIwDda/WublPJr1eOX8yG5qwLssn21XELSIOr8z03aTw8hho1Qvj
wu0QFfq7W2fjPqCziHrqD6El3kHUMqCPrCNO8RuCYw7papAkSQcpycmUaFH7zUqPUpol+HgTS++A
JMpUx19bWdicvII+dU0/yZd1EujDdqeUjBLZhAApERKtKgJc/yC19kz/8rMa4t9gwtvTzg0FMbjK
uKbHSIM+c1ZKz4gW0ymtskf+mR6yDCrMc4op058FniTqLbmOyLnzY18eFKmNeyPKXv02HtZNq7IF
KvWUiJ3MX6Ku52/U1Iz1R1UPtoPlHs2yph4hFLKQSSkm99aJReOQ1VEOoVkPPfzH8Gt08F0QKbpx
TeiteJsvq8AWqwSMgVeVhbcA7HHMmMtvURaWm6yu1RPdwb9n3OR/z7LToEOjdJWYua6K6gSrxIdh
KvgW5SFzSwhTiZRohWV2JNakeE7K+FVVY4lma0bc74HXr3r5xMSWCzZOJR338Q6VfNPC1tBHAF1R
loYbBMes9w12I3lY8XNG8cmQRd78uE8Ceu9Fgb23BZASG1r7ggM4l8qtiI/FzdScDT22WL47j7co
C4yj0fWHrkh+jdGoPCeOUt9jczePe1CPtWdxmLz6W2tDD9sAQiIm+Lm2wKu6JMkSwoeSqzAm0vDT
SeMXq1vbhRZ8mRWbf8Tj6aEfYv2KI3mDfpxpFEW7qhvnAmwv249w0mluxfGrIpiumWmD/621u3xj
a7qxI0/bw5sZWotG7hTKNnO2tZfiuZwrPsb9JygU5aYxBcVFFylvbdEssFvS3Z0qBk6uxTvNc9Ea
AmOPMgK52EBnBTZZX+JGjdUvSbYK/JVvC/UrarOPWcXR6L3+QrSCYyqnx2Ywd3sa8l6mHF1ssS5O
2RrSkdsF+s11rWZLLR5t2ddlNH4YAHUKwZZeOyy1bDFPrUl2TC/zWQYhz9FWzWRRb8c8V4qKLTbt
P/Psh8UbjnrzLlQDfFFqoM9y6YqDNGhZxtcdWVNvvqP9oFPd+TrPgqS6QBSlh6dn3F3zrrZ1wmbv
J1G9aqg6dhhjSuyG8WaWimh0XRf0sTfUF8lNI3JgEVrJ+BFN8a2xfXrB0UhNEbcrRu/uDhVDvBkE
RtzIZcbp9nI/QJNnPX9O5o/NfOk4NNdHI1ubQ6Y849sMnts+QIoCtQhKKe1IubWr5Mjbyb1k85iP
VyNmQd949rJSbOfWe28PxhoTU7yaL52gtPcNEA7izXk2tOM3+U1EZEvdnBtFKLr90HiOPFFfVdX9
KBKEummlfPIEOPQVQ015Mk7OeCFkIV5MquHJGTjhJnLTPx/iJUjcbYQO+8uvnDcrG7X7UFliRX6f
dYj1oj812SSwnkJG1wtGVYpmu0tFKOHJM/vsCMzplqq4w2O60K8KyYA0NTKyg71iN9SB7K6jgqjQ
/BA2UaHx6mlkxrFNslnU1VchOoQagmYl+C46sPwrGxDB6b5pjOv8EI5zlDq13mhsULFjZnneAdHn
A10r9QFtdvJsMGKDvm26SyFzw0PiXM4oMeHXT2Ww4pOZ7YygQuKl8rFVs9F/1mryyNRBbd7HjI6m
UI9lpzg708htUhCl7BT9B00htSVVyggOjl4G5/k5OaVIozCrvNcDVNb5A2WWEB5r7A1339ZJGcLq
GkzANOP54yk/qJVspzwWQNr/4c0UrbZhOzks5r+BMwh3mUlJ3wQUcEU0YIbIyBJviNjNIwX5s9aQ
1jw4g37qTUpkbAvqnZGmyx3mGoiz5eXE3tfXEF7xa4UEOTftkky5ic6hTZda7toFy/6m0luc3rLP
1hj6+6gawS6RGj+tqtK9o7f1MhYsmaWtTM+ksSbPkcr9N3945i8A1YYJOkKQFAxPTo0CLWIyXFo+
3AxdH9lvjcIDI03hizgVP6ztG3T7pQaDgLiD1kI0DJwW476NjE6XFosCsWKLwfLUUhYzHEt3Lrmk
T45WlcRtMzBA9jdezBYGzWQnJFsIMHZIDfiqVMl4E4cxY0Setx++G6uQwXvl0tim1HAgXh2Uu6bk
t/k9yHLLfGkBzEdeVO5Gy4MOjsd156mGe/RtlLVNpNW3tqA9EtJT/VVH5jvhCVKn1dpgwi2aycZY
OidkPVZVgiKRi2o1YC6gTE0umAP1bReO+lbVquA8BPmqj1r1yQwokXTi9zayHwhNqfDfdd2tlzy2
w50adcaSDJloVZFjfVZ8fGOu0+8eFSs8S0xiSfw9tnqDHRzHra71wfO/B7dgoj0q7fe/L2GyWpdh
Vx6dBHTqXKrlPWNMNYGC6lPOLDMn7Dbh7OWVZ/58NmZMUqIILxu3R59XICXaGnJe314LOtIYpo3u
VaOd7mrCvtVOHe/CzqmWioWPt3eQTxMAfrJN6MLyigwyAjw6zHZtdQKcN33WJqZsG9TcPosrsucz
5d0kHvfkYS1amL1d8JsOYomcAssCTstD31IQ4V3XXo3edSALVMSYKc5Twe53MRDk+PSoX2wa/9C0
/nnorMZeC1ex9p8Y2F4Mzq7T660up0sZhf8WuHUOz55LzWRyWNL2YSNVjOyaOIz/PZuMiZW/VbdR
46IwsrVfVIBk8xAVArZVj6JNhAT615hY2CzU4Kumu4JCz1nqjdu+a5Z2b+Dj/SDGWgzJSI6plqHX
dpiN6fijT/RoineH5uNE8+vNsmmsm6ZbYo9QNg8RT+OLq1/525S79ZQ0rD1SXVfKgzfqFrko3WZe
umJTqEvhEZQTBRXyjQrDiOPK9oCP55nhHtovdI7MXoxzJ69CAi4viQD5QP4Woxx5OX/Bj9wn8n77
VRATOzb/GA6j6vV8qckusiR60CWNntNKQjLkbghyVXJKG/F7vjJZX9lAo1/KaF+vFX/qnv89UyLZ
Vycbd1nUEYTAwvbwTE2/cvqBN78L3semiRZ87kqkeJzRe+YxLs9C+ZrSD3+/Gnb8allfPL53fn3+
jvl7sxBKdTzYPzWti63pTPFKcxPjXY8MeogJlNk+ty6zsiHqTcSf473XwdJrRH+v58KpJK92rTKN
SGJnkhlRgHJlg9Nzx+dWIfDRtsN8N39rU7clTfM25jNFYKEnuuAQjkV8sAX4i0RhNzSyAXjrmlxZ
pniFz0A8eO6lcGUCtf4yw7p+H3QWYKnXHzsZFF4Y8Y6w0JBU4OnFbQBepl2QXIJq7I5OmRHno9rp
vcq1vYLu2FSb8lYYUX1nRGUnrvKWhLr/4tAOmV/1O1C8zti+WZqo7kkfT0ckL93TSBb422ScfVoQ
63yS6myrs2+awwpKnJzzBfPhrY7C5A14jbKB6qRs5suhid7mb2hcKakybZtMHv7z+R/qy35CZC9h
bJ3zNTj4zXyn8teuEyAX1DTvqAwFshTyVj5D170MU9i8ZkFe74cGGWUBvPQTbQEAFz/45WJB3NoK
bksy/cq7GdCNitAsNf2HDt1+R2wpY2F5qcTNK1EqzS1rhvbckikJ8ZLXA68eoTWU6XGkv/qmpTTJ
kO7SePVPpZz+tpNQdntct1TEBVMvgVpj12Zhu60Akh0NK90kueC9QYm3nJfHoaUerBQSEw3kRezt
mtuYmECGNDX+7ogIEWrzw3srSQBd82qFA2lDQd4shkgFVdXQ30ha11u7e4SfjFVav2peABKqxyyl
VHtcKz6eBw+OeNEOb0pZ0Mqn+r+owWiz01CqYxZ7yo5f1tySBGCdxolirBz8w1xbJHkVXXwaL/MV
DjLcX01nH8gvRTdCkd4LvApWPla32q60LXe+s+knVrCCfeOGcsze1E7n7IRhZOchh3mV9Ip2z/Th
TwuR45+ISBc27z8jmpYnGCRB0gdvvdEhsi95+Aj+zofKHojKyBISmXOeRZPRqj/ux6Aa06qLS+VI
FUAt26rVtWU5PmakZy0rXa8+U03b9USA3EMMaFv6qDCioVwgSfXZ3HNbaKQFS4FQ6JjIckTBQ7RJ
gg+G8yRjcTyqYcSozCRHrMYAgpgxesXHKEOpjOAbLiu89bAmjUR/800anmaJpQS86fBkNEz4QuYa
DXqxFk7Mgcl+DXuES1oBw9JD5LYjqatBu0GwbevBd8PUM2wtWWtpJj2u0kK2M5cd82vleHdciA5B
biZrTXWiWz+o087Ae0r0MEPk+bWqLH8XYYLOL8MP3zFICVbQNzSGXlzDGZWSNqnZb7Pi1+wqakUT
7Jxe2SqBhvepSqUcTMjEHIqYFpBbvmiK5FCW1ngmiEhhOuWWe7A9GO7a9F50KiT0qNTXNiT5Dx1o
UF4Xw3MeuVK0THEWl46xmRXBcOBWYGu8N8uS2Qs2010fcH1eZ9fUjpWrVYr2iLTkVkkoznxojQrv
eOKdB7BTd26gU8Zw+Ctz2LKGflJgszXsQ2AqoEgyNz0q6UjkS5+7TwJhlMwiVW96EOW4LGHnlbF2
Y4is3eIY1RGiXjx4bvk7fpkrVOpnMqtPyW0q/Gkt0lh/z3RIjF7sqCRkNc2mGQJmH1g1xw3hkIGG
DKdwjmQUowBKM6KTo1AqBrekI5ZHbiXmIU2l1HvE2m/UIMgVx2I8xw01nz849tbAS3GJYgH60OfR
2uci2ZNVn5/9Qv8VdKH31OmxfZ//A/SH9p2dmPfECM550ovBeA4kRciP0j86PayF3enNsxM39Fjr
YF1NvnUE0qyumJulC8t131o7Gk5EO3evjfJSQat8i6j89nmYdcfEN6564VQHfhwcMDCSumWFqmKZ
ztHdTEYXVKP9tRSfqe7Buxp8ZT/XPwawjsZEmRwKHkgx+WdLOwkM+BvORvQ62lBbrTea793Ciupc
OCQlRjmCoamTWdx6D4ISheNSG8Lyoy0AKXidSJ8T+ST1Y+1UpMgsrmWYSP1J0vW4udBWmn3xGYeW
fjRr8j4IYgy2XW9B3cztt5haepvXpJLNZyE9ENwMdrnpcLVtAlwvvxG05G2/cCcjgL6p/v1Sq7Ba
VAj8qBLn9Q1gXgzpS28vXe4He0VoAlzYGL9ChAvivZndUjGNz4mSZKgqBrDNk/rbRk98MpBIbifX
vBGcmW4d9MNPyGi0t9wqf/wybn9MwYTKrPWvKWN8STB7cY3hM25tqpGaSK0Nn+niquYorlXSt7/F
tMxz3foeFGRtwh8dBLbo0WMIWzk85pUKvvSz+gESVXwSKeivxdT3O9FK9HLnZftQh4tpF2n22RpQ
lOVAII+MNWrM3wyZx1tqdEStgaMhDMYdfwWoJPO6V16FiZjSGqc7+tr6GNUawnvZQigqamceVe3J
hZRGmpfJXtBGc2ljG1yHPTjjBZEzb47Wb+mzqWdVuM6pGEE2YEAKv8oE9WquXhvR6i9Z2YYr7H7G
tpWjKdE1Z4PF62Y4KMHT1Lry2AwWWB/z/bx7TxR6lZjJYoOCt9PxE8VmH2MLoZEp3VkpEgxcALCw
MsKmgeNOd8XvfTIGK/We+SgLlfyT9xytsDWRTqKjAu80PNaFa0Y3zZRdLXG1poRlVa+8fTLQKChD
CsnMocWaiAV9cckttJJf7OP8Q+wVd1dNzCPCAOphOSfMaoKWI8QUpIj4byVdtlPlkWQN9GFpqPZx
7gi4EM9oNlbnYqiaWzGxrFmT6JdU69T0g8vqS/cBfIQ50swpJnWbpR5S10Fz5aPUe7xfFR91BTHg
zfWt4qoV+kuuuOo16uObJWpWX0Ij1mEb4mRI7B91SP1L5WTmzfO8Ez7IDz+VVXGJiYvtx0dc0haI
Y1O/tMz5n0qBmCRFWoSTj21nEZJWApHXha0rN6VwJHBlZ8qhTq5tX+nPTeugPeKv+oakDsy9Yxhf
bWLTrqyy33OnEGzlVQtqsjdIeXr2Kk/fdGEaHNIE2XU/JvWm9cbgYgiA+0NHMlEJRG0toiF9pa6g
MenjgZwvaanxo+pQYyxAfvNOTuh877+Xqrw0qjqFsmO4m3ZqFEDzHlGxmPxW880U0iWmveqCw2q0
3eNN1wT13pSPymY26tQTvjWfyMfZu1PxLCn8HAq9TPUqZI6L3alERytmi7NEvqjiimeUUJAhKS+F
YkXPtIZPlV54fztFUDzJVhf7eStmFH18rElwKwhLuChl9MYbq9xJvxH7ziMXrzTxFfktiZNO0n3R
7cImMqnVS1PU6rmZkqNBFVosOkEmWW2p2Z42cPXiU0vtRQUdUiVZXqCcPpf0CWyIU2EKaz0et49r
MsIQxhBVtShMYn2iFjm6AOZhrKsM3g6QEn3v8ZA1cF8h5SiSlZIrxosoHOXsE6LlAhWdN4CPQ6yw
FbTTD0ux5WCLjeG8f3TywVunLk7HaYCjQOhSsg6xhYVtA2usdV0bxRXNvdgmUFYPQ+eDweDWDkMo
/FJFKGw+1W5nY3zsVkHGFJ8VlM6BTRRondTWLkjUajkvIX5OlyEJwuJQyxVF61TW3yi7IfGk1+uV
aJoiq906Ru0t52b9YDNU60mi3nWuPVzsRv/Og3HRWrX5zsTW2UYouNePTghPjqAMnINXTxmKBTTF
ZAAZ21nyHqavI7f0EiKLeS8N0kIyy9V282XNJAaMn+zsiNC6V4G5qtT2UJhDuNco00+CRXFAhLoq
Kp4HYUMQlRGyVDjc4ChpFSPHnlFlyX7uf7kj6hVooYf5SpPdMAe+8dLDpQpM0djP5c98AGq774qi
Os9XBMc1+4ldERj6pOHpSakUaXpOo1ZVn/PUG8iEr8pdWWvKrqr0F0OVA08p3+uzmk+X473HXp0i
FCgBVMnZTBkpEJ+ZD18tKGt7JhP4zuTlfECeZRAHCDDOGAkMdgVzvvmjlNTjKSL/+/z4mPUu/2fL
yh5fnL+jZaBvMxs5z1d+zOZibElUCCdmsqrIsNYNAbEbPZuiitlku0Jid/AGxhSi/HvzzXdgjs2J
eeyUocD4T/eCLFyMJAR3xComNzPN3EXQOP4tIVvkaBfAJxHo3uaX/K5uN4yn+NPL75i/YCiZisJp
yjfza/MBdcTFwDgL5bZIgH+Kxt2mwPCGUjDBBE62nPBm6kSppd6ZTLDswO23VzBOsWVziA/pSJvp
GfC8ARrHKAfc7S1TsaLMA7RuNE5zr1sqzMQYVQcTnjCOwfLTdAVwW2khQX2VLMMq8vbdELTvGc+P
tiQvIcyc2yz8T7P+4FUMD/goda9uZVJG6nqzgqn4YncAh6l5kQRCp8mhzaC8Bs+8Tz1r2pZWhWSe
Nja0SnmIuvbvWQ00bQeQH+Okt6k80SMX50k8m6VdIjv2k9nfwzottw7pIk9l3g+nx/RUmuXnM1Gm
N9VnSmVSED5eChNCZic2a6vGKMVZ/lRQcb1LNpOIzMa7qEW3aoQbnufX54OiaCE7UCrYQvMAgoSM
IFQtdGnui3sQ58qOQaX6peRDtyE8HZlhNCQf8xlxFenj7PGaYOWlUfOkZlV9NUO63DXF3hrnVvgL
K/Ku1LVqy4hHRevYbZQxaz+m0PWkFHo8ZqLqTrrttMvYqNWlGZcoF7zpt57hsJgX9C5CAwO7mz1d
cg0LJJy9vU81z9n3ramfWnmYzzDxpCer2Dwuhsg4gQciiChE4iZm92xoFC5hHLgs525eNca/7arP
T6aTNxvY3N2KNEDGM5NmLmn8FczrdfU+Wq795OWNeYgGRzmmRaXRWiBEYkza+xT1+k4Pa1YI2VQK
MpP+jo7KPqfR76FK3HYW062gDjxcBF9V59DIx0KDn8Z3d0b4zMJcvJsI3l2mJw+bvpVY12lK/Ftf
tWvi8LRDT6lWrsXIU6FWP9kJEBXiskGKoQc8aY2NeFgeDDbQh/kSmCl32WDDvJDz2iGLf/uREa9d
t0S1LrCHgp0ltFj+4yrTwkPbtf2uY8Lz70u6SyjjvBFWSwuDnSz7kJnruz6kIzgXfvNrfeyQkQq4
AjEOeWMYhlo/13dpWETnLiEylc6RCtjPMvaeiVl+IE376TGgm69ZuOjUqvypsiAwt5qrT0fT9iOa
ucw07IRnTjr29d7Ik/5sQsquVrXXxAvfRH1YNv0FBlhyQuh8ccZEPxmdsfhfBS5Txmg9XaqBpLUg
dGGoyBnU3OCdzzJHH7FJoLoR8jCSXL00VVdqvwqp/klLn02MF9oveGjFm2NLd6LpvpiZqr9Nxd+r
XI6UDLUbjlb+zeQK8oJt+2fNnzLARFxSpTyno2bfVLmFS3PzgBvAe9Hz0t/HGcLCzJPAyDJyNuhS
qkVc9WLlJRMWkk7IADQ1NNdaomCksHKNQi/Fk2a01t9rh7plbRZmt9Da2Lk4KRu+VPHa5UBP8zK/
Bu+z36m0UogFk6/l/kBNDzxSjXI06zwyeUtvxlRiaTZUfxsr7t+zvld+HAYUW6ZB9ZKWoPsRMIzW
MgIMKBy6Zz8qDkVv5J9jajs8L8PpJXQm+DBj260VpLL0ITr1GcErUoFSoF414D0nrnWJ0xg1Jlpv
QpSsyCQ0qESV3UZr5IPwbbqCNCTkJQdXHubL+TCFNXT8ybsAte2PbuN1cKU5IzUTclOhDwcvw67K
y4E69EfFsxGVzOwMhRCMuCZIWy3R9OdeTSbKfw9NrCunEDDasWHaRJgktEiJv8uKAfA8cmaA39ry
sfJaQX6c6LU9Ci6sQTxjVWxic8nVkJ+7HaWgkPpeW6Ags/azhKbUKAg0dnMGwX7Xmny6+eW4y9it
sctw2/FzLNmXKHauXQvur0XuOJgIzUG9zl+wJCnPKBt79+9rgzVdDMdv6VQS5IbASCzywa6edch0
T2GkeXsUEPUizolUJF9Ofw88Jsxx2r/yMGouVkqarXy5Ig0Zlw+OcITVa52n6TsE3p0AEfDVmDSM
Rt3xL9RQNnKfzF6i/om/6hr1EI/QIEIBNcCFcSRcxGF3uynz1tlXllzmHdmgJP31RdFLVlNrdD6N
xidSF1eYxbDSSYlGCvqB4bZpMHqOCQ4fSraAvoELXC/ji2bLQZCeKWB4qOxrHLDfefwaNI34YcCI
xjMNKtTBhbWyGprQkHOKY8kWbUXCV//GdFN6CF3xM3UfwFP8b6E52FaK+peXsutOmGRic4qnq05o
8Sow2M4OTFc2fIrcozdZYttAYtwznR32wFmULWGiAyJlq9xEHkEPbMUchh9DcrU7dndBPcqnmXZl
eg3gM6jVj0oXTLXj5seNyM4EkRM8GYDi0dOJnzQp78QBOB9q6NERYxL8+j/UnWlP5Oiapv9KqT63
s70voz4ttcOOnQgIAkj4YgEJ3vfdv34uk1XnkFQess+MRpqWsqRiC4cd7/bcz72EZiM7mWcFl6Bn
sCQ4vO4NHPS2CK7ltdFdZLng7YQISuA4Fur+7f84hit7n9Cg1dv//eN74Y/f82NN3wJmkoM7ZJsO
BGutRfpwGAeDOJtJSm8COtyQAbz4GfN1GiUDLpAT5jJ+PEhPFL2DLQtDfiwV/Rihx3PglHVHJaIh
rhioWZg01ha83F9jL2KSIY1J/BhYwbFEcDxqKOLNuhm2QF0YDBucU3vILYx/EbUQSqOmsPyTWDJ0
cWdIv/f9qHp6IRSufv/t3//zP56H/+W/5Jd5MlJl/pa16SUYXVP/7XdN+f234vu3N9/4UsNHEpmw
aaiaKhOEoqr8/PnxFOL+/LffpX/TMEiu9A4dlmo02AIIyXCFgyfRBcSMPyi6emEBzb/KMvlArVw/
6yZBG5bmF2etpzgxC8KngrJvnLTL+DI0snNXBTgRaWn9TFPAaYcycYLWLy50GtCEWbWgHIloHHNh
ms24m/qxLpFu1nnJBqsihgKR6hfKXODh2NM85rmMm6rvvUBLvBzCKKI17NcTxDNstk30898l5BH0
Pbjaf36JQb2yG6DofP+pZtSIN98Uy2ne40M/M7TeaFpdiGU/TDv77bn++w8Ptn570M/En8AWB6r4
8cv/POcp//5j/pu//86HX7kICUyr89fm099aveSHx/Sl/vhLP7wyV//j3TmPzeMPXxB2GzbjVftS
jaeXuk2aPwfI/Jv/3R/+9vL2KuexePnb72iTs2Z+NT/Ms9//+NE8oCRNejcA59f/44fzDfzt94vH
58f8t+v/Ov3lb14wNOTPJeWLLiqEc+sKDDRD13//rX/58yeaohi6YYiiZGkK18lwjw/+9rssf5El
ADEcVBTJAtiXf/+tzts/fiSJuqmKkoL5AxC2/Puf9/7H5Pj+of18skg/ThbAW9VQ0bGK2o+ThEnP
QLfKbmd0CEqtQ5wruBhd9MQ02P2lp7ly792x2/e7JtvHlnL/7hn9ZJIq3MC7SfqP636YnGKgEsHH
yrKDRTm1OB9fi31+yPwb+v9rsZQXR3JaHr2kcHRfd2pjgCu+FUS3VU9lswY7wh8GU/oJEQ/dswQD
bJofuX7sE3KnVXNtWDl9ivs3CJuOHpLZcXj6/L3LpvhP3vz8MN+tLAbi9TTyg24Xh5tBfIm0pyR8
kEh0HkGzs3ttWJbFcya9GsOheyb7OfCdqb8UIa9aw8EaWfcroOKDcB8+8VVKYEs+rSd5T4owvKBt
mV4b8U1sdXSklrICCGaD32bkkSH9eShfYxU6SWgHG8SI6+wieyCtMbLJAnTQ6K/GtedqDg1ut3UH
Z3JIgd6TMWhDVXRNBxx3ETlQC46C/WTYqV27s/5zH+2BrxvVzb07DVwRobucnOUeGs4auo8n3evF
IUlusmGbiq6h0M8mnVt0++TOGkI7xlzdRP86ak7SopI4igUL2LJTnDHZPtRYwG5RtGnhkUiz8iQo
C6Ne68TJUC8AqdXi0vMOzWg58UCmjF0qBDUfWVxzqjx9nVRnLgjbrakkR6p1VDvLqNrSo0QzqTa3
GCqD5SlUGMVaD9YSQo/usmyPJKpL5UrsNkr3jT6tI5Ox3FHALWP+UV9p4yno0ZtHePbY6VpU3eIp
cNqbWllp8SmYLrSLRFuqdqq6ieVoJ8xRfRw6XHpZza2gXuh1hxuco1ZHq1ryT9oSsinNAY8EaIX3
PZYtlH/do/osPreKDQMDgyEbX3gML2gf6FhKQCpcSOASC89jTygXyHu9o0liFyX5qubBguvBCu6v
iQOVm2VpSXe9znHHP9TeaqzPQAqLSUI/QOPJI74h5mPnpEuCOshE7C3G8FHHCMBfVCsCXXhOAV4a
jqDZkY7PlhMk4Ie7LHOUW6AhhajwaEm0krYJx1tce2wlPuj6FnO1ultSpi47t94obrJNbqy1vMWN
d6ktRddydDiB6ip+ysLD51NMYlH86fIwLxvvZtigIzhp6Jbt0ENfettyK61hbR20C+LsDsMh2wJA
X6a7X1zN/CdXYwF+f7VoqBS0Plwt27e35aG6HK7zh+AaUYsbHapDej9eZ251YR7y/9MrzivLu/uT
ybhFvoT5onSEdbfVbynoV8ERv6+9eYTCfxD3+lq+Mw/K+Rf3KJrWT+9Stubvv7smBlT4+kpau1OO
s50DHy/jq7alO8Ch7bCBDnUecNXs7PR23Eqbcg0taxmvmQJbXIe3fG9ZOcqm3mZ761lZdvvqsjmS
3rKDER4iQUJevg68i2a2ySVUw8FK13dKyVb7pUwJKrt+TIT0gnNMTKesWZQpJHonQJ2PQ/cFPqHt
E6Tn/iocnES2YRiUo9OCzrmSq9uTsejExf6QL6+MeoVRbjtuSGXSvhZ7GTYjc27fdFfYq6H2LpqV
pq+leusfLMC+ep+EtgHqiBn265g5wPXw1Ee+QLCMwCDKbf1Vn/UbdrpKr8QLkBU8RvFSOZUHa3eu
VwRiB/ShKPhIK79o1jU8bRLmvnJyHi9HTBuXqYBDB55EWyROjnAkEJVkCzcqF9C04ExHDuZvKktJ
4hgNMMrSnF0At235gu8EIXSv1te4fk6K+0a5lbNXDPAqY22Chz/LF/1OuI+FhRY5qGtxi9W3hU/r
y65e4J1fKJvwtYY4gwPBs/803fcGlt7OINjp03ApXt2GJYvWbiD/o134KeSQhUDMKlJ2XN6BOpO1
iD2pR0KGO2dDvhqtPT2DJ7rh2l+Xt0p5Rao0+4iCWM+21vVu3FGm9nf6STyJV8kmOCtfQZ1tTPGY
kslFvibXmknUON+qBfb3S8CPo3XJ05d6lsel1SzIbesYK7JDsqUV2tCCnGQZr7K1doHdsk2yz1K+
6tGsLkxXsbGQOuTlQlwU+245LAFVX4PLHXmsdrUIHT4omw64TXd3k3wtXZoit2+JLrbkRNBNXaxI
XXNjuHRlbXPLLRYbyyYtsWbwO+zcuFPejUfp4D/U9MEsbOxYk29r5oEPo8pnaGInpC/G7AnizQ6O
2H11zyAo+Re7agRW4WDTYaL6RVi4oKVB9s7CfxWXWeaGN8kO0sjSpOWcrZqzRppQcJSQdOQ3xL/z
p7wAeD+GstJJHK9NbL6uRPBmttKThlXnCWT1qnoEJ70qv0pX49Hc41+1TF20mm65iBej09hAxPZZ
X/jr/CR8NZbafn6YwgImy/ah2Vj8drQsF9gKLengXBiLwr6HDLNsz/qyWQXuuC6X98PieXBJVN3H
3yIcBe6bx/AyOXjX7VesNgZuybeBdLYlsVG8Gm2+LYy+hecEC8Jv1MdYWVEORRmNIYfOU9270tOc
wuOILpJbVd91FljlSDy5wvRcqBPHCxIjToy7gT04dLPZU9C2bNDLZbdjtqnfItwekCjbRrYzdfJc
cxCwbCJR1sbs5JqSy3O6kewJO3WEVb6fa9hVukelCLnIxi/YpTd3FQq3+YOxbAhOt4d2kdLkeu3L
RWFtRga+fCF0qxr1EgHjypL4ddl0SQGMH1TXX6tbZRlxWtI30p10p6xJldioUKtXSb2Rlu1h2rSH
8qBv01thN10Sevcswwup1jXuDsQQYmo12gEjuaRvbkfPUeGkV1iQ+bPoxc6CVWkijNqE4qJqMfJB
D7M3Y5Redt869XAFvFzN2O8lkZ+TuCjpbsDrJidIni7R0Q2jO4EbuP2wLe6y63jn75p9HW/z4laW
7gvjyYofdOHO+Ao8BDptrMvG9mDYwqaw67M/vhL1lkVudJNcJUNzrjFcMWi8NZgOkYgrzitlv44u
sCjigAoAo5vIKuwElk5iB9+Er925u7TuOrySibEtH3K53hvWUi9kwCcZexmLDz62y5f0xbw3Tnjf
X47HdMKxlvNeYhOk8ujfo3K88r+W/WXSNytR78i3LBdD4cAsanLZbctyTVaQFz6QoatlJIBxzC/s
hlir8EatNkG8SYi15QhVnTJ895pr86X5RnYqp+YQmLXbt4fmqN7r1xxy2vGrKuib2asBr86NVIUQ
ShkS5Eg/hoSyQeHuNpa8TogIP+XfIm/XZWs9sotr81bsnuL62yhthK/pbfNVvSJ8Elo2TRzEZslW
NxfWk9w6imHnPB+meJ4u5ozb7hZ/LC9bhgD5pPYMnD4LzzFAkudIQl9HTl9/wy5Ag0lROAWwbk2U
ySa4KRLMM0rVbu5UB1S7dyZarCzbsw0putyVbp1SIlG8ndJclrgXKdBpV1RGFQpqG62kvlfX8bG8
9pZgZwGET3I6HIIxsFPJRtwmHSLimoKjngtzsgCN5yDqu2q3E+EVp25P2lN3MwHNrMKFeM/uxq0h
vnSsK+/Z/xZgEU5q2W2BcoAet4gZZLtMxoUwbjpySEfOuJj3uThxiQo2wrbCAkFs7QvSq6AmhO80
WVdas8NXeTbHJHHwtRvt+FLeN1dzGnOxDqpHBecTb5+qT0R/exSA2qY2t9R2UnUTVuBqaYPlGHYI
i2Sw6YZGA9iLo+GtEu2G5EkKIlsnLavVSXEjuSm+TQfaGsO30DuzbRocYJqlcCTZapleYcFbM+uF
ndIetPYQX6lueIoftWPxVckfkq8A+PldeJ0fYXTQ15SaWwiX+aZ2hpP0cMma5DaL4iZ0csytSCPX
ggS/aKbZOovdgt3JX5D/Mtao78iAIr1aQTLcO6N010a4RkqSLXaoozcju96KdI3LqrZnhPnJz6/k
aw3ns47uBuVJn53b64BXwzL4TroQz+WlzGaGgmR0qTqGYEFxOVz1zzQ9jFnngqDc7ZINqHG1aJcM
yPg5d7V91C7UO+OM491lAtNnlXuOR5lAdPN184ARTyguBXrUxQ7jwKrYhYSSEYmWurTx6nW0Tp3y
CQf35AbKprlrr7Or5IV8ZBqWOC6Zds45DJ+2p/AVXfM90eRksuk3wT6+80iPtYmaHjSIbVjW2dO3
8g6udUL8SzEfbGR5DX6ckL1NIBu510vxxMdsigvMCv8tHM0yArHsdqEHOYPsMkivypqm+pXwFWPG
m4BESN+OX/TIIdRWEg9RfSHo5DqBUgPA1bfy4BDHVGCW2S2CLnOF0hHFflVgFKgK91L52CaJ27eo
BNTRpZy2pK+YXLpD/vp2/P6XwLP/HjJ2eOzC7DX/HwCM4an0rgb5CzB2c/3bbVj5Yfbbpk4es2/1
e4Ds7W+/A2SCrn7RdDqnBo1JRbHgRv2JkAm69kWEiGxYhqIrsinJwFR/QGSS+UWVFEsC4DVNTdYU
ypo/IDLJ+KIbqixaIBZIBTT9X4LIZkTqPZxsaqYuAilrqg4VxNSMH8snwZTl3qc34Fhxt5TDcUXM
hPvuwfwEDZtf4rNLzPXpuwpNlzWapD2XGAL1wuS4rGNqUAhux+QJg/4XxeeP1a6mfb8hkEORR2PJ
8oeqtyGjzW9EeKgV4V1ZdszVdI+2luUbZCI6C3m7+fz2pJ9dEW9tSdUl0UBg96ECtbS8KsWJnoLZ
dTuN5QJ/N+ymYwnkCvOdkk5lqHS7fPRXKhTTMB1BhdT16Cvr+WGTB7TAD9MWBf3683f20zdm6KJk
iprGO/wA6EmRKiX5NJBaHwinQknWQe+jgcK6d/6skXf6yfAraONH5PP745feXfMDAqrCY9VZgzye
d+dOGjGzyaMBiTMbHdzvV0UD65jY1IwSWIh8Wxus/ec3/bMB/f4NfIB+SSPTtarkpgvyPCIx2Abo
DT+/xAdY+ftN6gDXTB3DVPSPYywyUONgu8gn7uWXE/bDmYk2mWvF0cHCuUnHVKzT210NOmY1+SVE
fWzfV794F/OdfJxXhqghHRBlMPiPU7dSaRLGMcQ0vXto+gmYcXSmBqSrTtZxZmH1GGwEank/JF7Q
YgC0TjvelqlJdHJz/PzNzGj+X9+MqiumZUiyaBgfoC3LG01f6XAmUvpd5qkcYtK1RQss5kCJA7pb
IbIoEMejabjJCpjPGOyKLfnvo7q1ABCbElTXHw6mHG7NIHFayYPpS3U/M5mYsyKRWG3R7GKLkwc5
kRimdERpaBA2OnSIn9+N9LNBxFQ2ZU03NWb2h0WkrAh5wcDGcxp1cli9iQGOFvhkuapMwVV2qyIg
iRPMYPJa11K1Cziq6xGiQa0tPn8r8+Lx8UM26YbommwpKoaHPy6eqWcwgfuMMzZ7+zBCwx5XVpVe
Fph5KRFECBmQ4hfje+6//OSipqwYMv6pivVhU1DQ1HtVEzGJxXOkpw6tO3fqwy2WHXY59RhYKG6M
2qYk8TTStohVqaL9JT6w+3lFi/KAxoUA9m7tEeo72BYs58k/kR0vhMSFG/6VHvc0Zo75dKjacIFs
8VoZx5U4DlgH+8TZJGurKGHiTo6OrVXPsJZLoios6C4T0Ix4pin7iwmlmD+bUSbtKlOlaSUjZP7x
YU+BacJzRc+uezGIe+rQFJ5gCJnKgzwQYZMS+Ddd6hBME4/8FeqCpvFcnzjVbETKNbSbLp/d0dN9
Ez+2dDasNNpGGD3hlXI/DITAqJ5bAPD1A2wxihQIMsXYLVUI4FNp7Q2pW3IUdI0qXWdGt0wqhTVb
X09TdBqreN1VxGXg9m3E7SIpwL8prWUjWQ9yB5g1ORgWrDLc7ebPa37gqJ0WNYfjsQG+QXrfC6Ud
EFtZi9GWuAwoCxpiNnC2fJkTQhRY/UEJhAMIP6rQ8tj5/YGEjLV+758hCe5GWVjqhrgRG0oV4jpV
8PZhVLaaxeITyRe60u5i4ttiP91bRke6NxSZkNsgpom4GZgNGhVLBDTkr3qL+TwimAB2leVtRAnM
mt3oyX05NjtltvmW602vkHZcY+II/XUMou00yFuBfHvPpI+H2aYir+cn31Dz5UrijD6gLNxLmv9u
otEbUUD4G1izvBSLEnbUWMvEF5okX5j+uOr0gBR12h2W6eR1supT/zxW+SMbmDtA2hAFg2qkGg5y
z42p5m0qhScjbo5G7Z+8g5+rZ/R3y1Sn4zQF27roEAwFV7B5LzERtw1QE4tEThR7busj5DGFjT4T
zIaYquBy7iyxPa9yP3QTKI+xqJDbaTkWQSAK1GPdvI3mHVLjfY+WCzREyq3eRi7CTuUirrD/Yo2c
18tcf52NFeZNaP7Ey+TIUdJRCLstH0bNOydBtS4ssNwMkSxDBBb4diDLVNF5c5D2pIT1eBrWeDfr
k6OFzGDxTO7Ial6IbQvkaj40CD2ZH6EAfVzYz5fLu2lF4uLR4tWMwHMx5acgpHw1r2NfcFMju5wv
ZmjjaqL4T/RmSVPe7VDd1GwGsReiuyDotM3Qp8zDmKSJZoMYZoOtmFS1m4YUktlLRUCDVeDkmcnW
Psr0dTE0mLwOEPw5Q4TiKva0XUXllgQrmTsqIw2uM8GFbXBK6tnEmy4YFocT1onta0pKDIEKV0EE
VtC4Hn21MSWw1+xggq8y4Xr+jka8QcxHMtQt8k5vaZKsqWn6TZ3QacKDHz8TY5figGImvR1wlI3S
nDsAB+ItFXi/pwbIh1RvaljpIrsh7mkOelZsmBmg3bSu4wUUCRewHM7d218pMxQICUfks5j4EBPA
mJCAY1TsWODrKOElW1O4/2gxQoXD75kLwQnmiZqMsZzmqUIGuQ83Lus5a/kwVhK2SwWPLf4r8KFR
dZhZwDkxYe2V7Lm9GC0kGYM+keJT4M3xX1uzHfN6yDbxiaUhy9adaNNK6OYkHSDQMl6LhKT6kbAc
Og60/rDsAmh0tYUwQmZs4Tc4Jxj5r1RDdDAnp6+51BCs5sHc6OFWYzHq0/SyEuUlMveSd5JgTWrI
/rWOR46K9kJUGf/y2ZTwpJSirSb1rs+nO58hYtotIF33NWcGNeVNgomopFSxKHRpuu57LhKPK5lX
FgRtUWn3n+/HP9siLF02NV3UsXv8eOiaKpQrMJ0sR8Ge1SBzmjSqVavJv9iClR+b8N+PmJYJo0Ki
kDGRpP64FUUettelaUEAxiYxjYJVwB3OZb+f5IAc46y1X4idtgjHdN3JI4YdHm1uzD0ZFXnjmBw9
PaYffo34t3rg+HxwmnendHBrpXMjaYBQ1dFjYTGbO2NI9p4IdMIR8vPnJf3sAIPnoMVJ2aQkUz4U
IY1CUHOKE6/jh9G91x81PFhqDcBksM6cIy4wlXN6TV1HUAIwf10Lsb/0s3tJb5/wBMYxiokfkbss
NTvqt1+crn560EOEIr8doiX97ST0rjaVtaRPlISEorFntRCaTY0cW83IxsCyuwFan6zWVWQN76N6
kfXlYzi3+Ax1namC+/mT+unIevdWPjyooUuFtDZ4K5oyHIzSJ/spLx6j2jh/fh15fqEPR0rCIVTF
0vTZNcr4cLrrSB0T5EaxYG8k94VIy9+Y9ZHq2pMypzdjnjUFWue5hkGrkhUNv7JFLJOfUR1VSyC1
hYONV20EsVtWFjYp+TEvu2XaskQE7S/Keeknj4WzmCTrhs5UkN9qsXefkI5LUGJUiOPanCk9ohKi
xVQLbDA3fHI4RQLNabABGP6kPzhGy1iZ4qt5UZyNfj9/dvOj+cujUyQNnxVVhNL04dEJkaEE5SBa
Tio9DHXg5mh95ioGTYmLWdvm86v9pH43cIKU4GipJv/z8WqFauRxUlqOHG3SVnH1SHYij96rPK6U
YhYDPXx+QUX8ycmfS5KWY4AvGZrxYRAmejXgisclC5UTCZtiy1Q1cWnAt8Ow5EWUqBe9xwm0FPCQ
ANIH1AgnHxvJFCaztvX6eD0PmTom6Rgyi7YdSWYeVYbHJK81GlS6nqCvDrAIsTA8aTYxoSOD6MGZ
hLSfi6s27dyy79yebuSkLFATu+nQuRy5VpXvX5h6uu907OiffBrpRSpcDwDzUYlryxgtOtPah7Fy
gaXEllSqRYgYGv70tk45rVbRVQrOanQ4e+eiK3ox/eh217Ypq2VwYv0Rk3KP8jW3AIZL12R4NQPn
+QitSoGpPXujmWs2CnK356IzfjFv6POcmE/gLd/DHHs3r3BFQqmQYUFLpwBnQmyOjurICKUGwCNg
K4nTyqSSm2dea7EN19VR4EwlAGnrVrzAlGQ9n3nZ9+p8MZ+ZRQSBvio4GNNCEIy2fhC/dsxVrBZv
1HY4CU8gi8eSY1LHA9TCaRVHHc0rioaQ3p7UQWeNYA5hwyySxUd2VJesPQ7xgSiczBhSiETMSO9v
hd5zMRbZqnKz06HZFhHRnaMzVugh5AcCqU+JiouWTaW0I57YSUQed27h/8YW0pl7JfI3yXAxkPWW
TB32SZAGWn/lcbhIgIQwzFyJNTVhfR4x3Zn9qkZ2sfmk6E3NYj5DB92jEF/rSbf0qVFKyiUj9926
sfajodpJFWx7ZTZOoxxsyqOY+icL+2sfP7qCaoEXwN2Wns9uxplw1tYQIncz+a9+ULRkrVF4pgYB
KSmlBIYtAx9H0D1FfbFMzXNFTnFOR0ol/RUr+0XIuUeORycx6m2qP+vZA/8iDlra5K9wXIC9BeWg
IYY2SRypRURJJ4YzldrsaImvQtYrS5SeqzbgAK8Q9DM4lm/ceFTHGKYejYy2J2/TYu9VYw5BqCDn
CeDT77MmDqBVtNDgOWvpsdbPCrqwqKLEqx90FM1lj5Mrh0/T4+Cr9StUwts+7TbFGGwVDCBn7CII
46tpxFc9B5YBcsE87SoDhpnRXg3F4BRhNR6gWdRI7OJj4KXacrYUEzwSHEeohjtBHQjiQAAMWDiP
WwjycwyT0/Xdcp5z8wEkteoN3nj7kdMGykJEZT2wSLPR2UFI5XAbU7Vlajp8ORZRD6tDaF09BZ/1
jZ1Id8/IecwCH1fIB0R5hFWWO/TnMTjMAXWfL3J/Re90UdOB4tFpWbJFwfrj0coimq3l+VBp+cL1
XLWk6uDIarubKATmoTafN8LYvzYM3rE6rmpPsyvFOn3+Pn4kgXHC422A+euA7orM+j5jUO82tlws
xUpUBsupE0b3nLiIi6XHCB0Jnfj8Uor8l41rRip1A4cZ09Rhj3+4ZyymhIyGsumoWrQVJos2/tjg
v1kHp5QeOFB5K5ePM6JWq/GVoAUuwpdVoIyHQPjWU3i2WgO/KjiNuXmO4SjQ0NiK1nloWWAIBimJ
aUVJ+aQjSh6tdhPoKEglsydBHT9mLpe2N0oeYWPU5eCBwj6Kw20/1httDsAYm3VjwpWYKzED4KAo
mFwh1MeRgjDMbVPuV71OcAZo8aSbdKQRmRjjtOp7fHFydNee1+4sCo4cy708BpIAiqiN8ESNcqqZ
nmnVHyx9WskZSDtCRSdokEPX4oMV4/gdXwuBgHbbp/ce6PiHGRjkBP5dZOJrj7XJIZPGA8x33w7T
blfo+yGODyKyKnkCfMlY26d0r1b6Rdwn55rQLiW8wvz0sqlSGFecvklRfdYVNOaw4UMBqTqGhjVD
nk7uKHunAXrBXMENxYMIt4SkXZeNxzZzYTv5zoxuJFSmoWReN13+IKcBK3awJc5urbOgkyWxVtXm
SaiCl3FAiBqbwEbjdSNYW1MHk2IBQYO6rX3hpEHfTznKFX26FjrvOtc5iSsYzmBlS8SRf9coHb5f
AAnxGhVIYPel980rO5fVadvf9gXVc4gbnJldNhpmeRo7/AwnyFl+2YN9KbyPGbirfR9GMz6ZfCvm
mNBA8pGta1zvt2DWV5LXLOcdrRSpEatyOY6DbYIWJQJJIAyCWhFcJYPyipU6g3o7AnopOifTUHYG
/77V2FiKYFtEcyQN0l12EKMwbqQea5mGVmmS7QMLr2O8YtVCcN4uZWFonFabMFO3+LFD1QNbKZP1
vJdYRLLFGh4+JpSgOiHckQJ9PgSMwtWMgeiEz3g9RXnM7dfJ3ui/iYGIM0pIq5/9UphOaW8+CUze
JOue8KC7RaOAWzlKqnMuJFgYQRU0X70elgyGqZanruuCsaV6YCcGrfPwBpfuhZdESwU1zlwiV9o5
MdXrSNxLjX8Mqxbj8eTqDTuyEJ3WzgwrRWxPc8FHbsixEJsnFeCCuJ8blVziLgu/6iHnngBiX2ql
j2GMYl4mZ3dMrprGuC0VmItDuK5l84Qa8r5vIjfsvftRhp9jNAZK9PQSy1IHt41lhygGfGnGBnoG
sVeb3wYDzGCGj9jO5QEDDh12AG7JOmTpNoc32PfoTVhec/DRgn1RJ1BcUrZW+6CHljtXV2N+rITm
Ce3llRp7WyWVsYjjWM1v0THczlU9uOces3ZIH3p14T/Px5SwrB5xgzxWGCiYKubkkrTFY0ExI2AB
mF6yjG5X6hYzPu5n2eMkV8soVTQbV+aLXoXTR/GGQdAvCrifrLFoYSmoLAoD8S99wAYAOx3hJTkm
svR8RF7P8WjGRGsVkQFw0ueLuvQXiECXaTlSESqKKtGLmivvdxsInsjBoDSZ5XQR81eO3fnAGfAB
icgd50PpPG8xZB8F+Rf7yQcC87x3qfQjTBP1hk6bRP8AlI8m39PV3nAKc7QJcF8kAD2gD+sZxYkn
cQVKugjJEFDEx0CL9lSV+zAgm6+GRw9S5DN2357G/wMKwv+Nyuf/QwGPIcMcQH9DtISFTx/9M8bB
3xVlf+Et/NfT+BK+5yr89O+/cxdkXum7mEc2vpiKbFHhiTLmTppIqfonU0H8IqHUoR2qMi4kOs1/
ZypYXxRV4awh6RyzSHymKfiviHl+PDAZMoUw45w5aqiaKtHc/3G8D77m9ULRPIzZrJpUO3zJq0Vd
+aIy2UNsGKz1+NcXm6AmErsiDmerlJKKCXKMCN481SS5Eb+kVDD8qgdEXhVKxz6MK8OBVd6NvpNN
im48/+vj8li8EHxVvbw0F4/F/wTqC6jAPx9B5+DlN/sxeEwf6/fjSOaP/qC8GPIXmsCqKqqgfvJM
UflzHJEx9kU10DAyLhCLwV1htPwxkBhjsiEbFsdhk2MqXbi/DyRZ/GIxxvG7AOqW3vqx/8JAeoMc
/4HiwMCBPUPcLiiyroKsfCRs5LKMXLatMFDqMtEl5UW/w7+k2ade1TlTRblXlOki5GiFYF/ae0U5
LSoGG14sClunHlkXWV9H28rQXc5LoNz1HptbGFpRcNv7FsonQoeWOX5WYGrpPTFQ4mNMlvUNnncl
iiGhbBxNz4I5649iy8OWc4WhOxVJRaxRigXNuw/o8vutvReN/jhz3m5YtlRZhSkgQTT6CCYX+eSV
oYWDtTiU1k42FY/Deol/CDl9ti/9sRb/IKV8fzlJVJiKH57wPFVBVkXqrO9ijXdbEy4j+KPndUz4
pwrJvTA64mtr1Wmn3N+n2WQthyy9V0xBJ7m6MOxACx6xDh4O+mSQ2Ea4WdYsycpeqEp2I4/INSL1
PsejaGjRb6FQXaQSwFApNt2taEnnsa3PJlF1RiXPycUc3cp02oKZbatefPImjlikHWwJJUVCMCa0
UoqMZNcwUXex0cU2a2x9q9VF+iJ6qBzkEScpCSskW2kCDklVX9qdqt94VrnvUh1H+JQT0ijuyXHH
CTowVzSD9lJuPHtztzWF/CmM/F4M0fFatIrkjDC/4bQnWScd6/zjHAo0xQYuJANM5KKZaGcKYuFW
JkrzYGqAwObeo2LiPSEG+bQMAeX2gkVXhoa/7+BXNRx1k0aQgYoYU5jqImv7YlvJ5XhSUwFd/KSW
j7mmRQ9yjjOvF6NminyRoWk0wOqp0IduRd6KHTeIriQvTCjGYyySa8HcixMlnaZwQsrlihNmacZn
swWDbUZaVjmRVvCDpQ4JQxymvzhb/Ah6vo1VaG0WWLxKH16eF4j3pxqtrAAUxCZZ+sShkvmUa6Vd
tJJjJvmNmvKG+zTefD49/nJJg51lJvKAedLY+Tg9rGqIcMISg6UikFmrm69hNid1vKJBdyyEbVFq
XXx+Rcn8yTVlA16WpYmqDAz/AdudysG0AkTkpMNiSKIUFFZmwN6V1TfYwws7H7OfZY2JuqMZobol
PxqGfSepL1KLj3IWj4gxalG1VfK41tnQa0dfVy6EHqpF2JN+Osb+RT01NauQ1i41DXkfXhQ+ATre
Xsa9Q7YFzrIbAz7eXhv/N2nnseQ4sqzpJ4IZtNgCIECmVpWVWRtYSWit8fT3Q/XMNBNJI+eca9ar
but0BhDw8HD/Rfu1mOp3pWgek874NWuYNYdz9hoh9hxJhoFzHYyiER+jvdnVGN/Md+R4JhRLP5mO
hBflHd3kZ1yBftQpci9yXfJhC+oAEWnAmU5EOFgQYzcO5n7HKYyXVooOo63n4b2uGWiM0vpIA3mh
loQsbuvUi7hY9tqhDDow1kM3/sQRF6f5RDaf0YlBukwR7ua0dseoUaCWpvKzlSsz7i+RQrN0TspV
rxHcdmuKN9yp2zd5NccGzIFNetj/LMeqAyO8SAdcpN97qX6Gvb/X0eox23pmxIEQlyWbbhLJmEQi
745lDY4Bvfitj6rEm6Nu2hWN8qrL+WBXanBTRisxrAcDrnGhhOc3sbyJScWU43pjapJfKrlqj0ax
KrziRNaKQ0aXnU+1RFbKWTRIFdWwMlFRVwX9Eac+iv4ZcEEsOcBPCofcarCECTBakLL3NMxUXwwV
cNBBmD9lq/22WmF/1rQKY1tFSmlP1iqd7Sp+DgZUFzo9P/R4c7jKAn6jB4yFBwYaABjuMAvEoscG
7fo6IWDgyOaUvkcRsO04gcCLfLJ0h6pwbBdKQzssKg9pLEOaieLRK6v6gPrej7mUufkIuYpEU0X+
GRCHiHBKkgOnaRESSPvkrWIujzpOxtdshpkjIgJ9MJqiJxOZz6Zhpkw6EpEuuBE8LQ0tGQNFzJ0l
tT/iALNtGeWwXdUlhi/kGS3a+dAZdIVKZZDuk05s37OIC3YbiD/J+MONFtCxHJIlY4gHG6Zr1PKb
UOeBr6LxcOgGnCsvfNUfb2TkLqodsoho8c+Kg9tci2ITSy1l4RJfxc0jzp52qhdMpOZDjaNkqTwU
fXo79S1ii9KFMeunE57ymIYm5TnBTQj5H7NmO4n5LGoGwoiigCxe5Czd06zsUGa/sMY1/X442Q3q
B+6bpEtZW0dFHwPh/QHiWQhzr1RUtykQbBHv+ji6ULBsMLXrk1RQtzABJisGVdp2PbUyG7WsVZUn
xFizIrZM8dTrLRDB2K9yKMMvvTZ7QpEdBixkEzO7FqXyHklaiD7LrjYMzjXt6ziVV+df8aaR+veH
KYCKZR6xtR4Zm/UL1oSZRFwgLVeKV4tcGrZYxqtGT2jLZf1bDsFbNPOXrmY0MIEb7E26RvCrrYi6
BNwMYoY6aJeBxsdYPc36KnmlwpJuDScLp0dGzyhgJKI/JKpft36gxhd2ikRdvnmDSCussz1gmnRG
ttoIaPuZcd9qlWeVycOAkikzDJhJSs6Mm1Mhe6xbjtxlptaQazxiUSXn7LnwKz7v11XfQaLIBxYP
jn2zX5N+ANeAl7hHWQXtBZ7bjKT4azv/Ov++PvZk/nldx3HUj9s1bFFT7MZ1sfXb2GEqCnkRVTWp
hqB1qXI5FQuTEonPw7I0Wdx8/RT+YIdwkfZajblFI3tCz3kbR787Kd3F0N7PL02xPqcb9DW4R6Gi
IRrctDYBJ8R5KlnOKw+N9xkRGgCqt8gIV1gVrN9FeTd0jbnvGupYGoJwope28LHpwvsxN2+XSHcN
VOoYKX6xesZ8YdICe0rjyBd040feR8iQ96J5j0ZU4LZxVmGoLDR2ZSZXctfVrkZv324mPXtKBR1U
L5bxC6bDwwQXdYnnL5NeV24aQ1oTOipi1WyhxlgI5CERhateRVsS5wmwQhN9OtR5CwCk5rDPSn1w
B0ptVyKbgrlSTU9CTNLJOAuqmQxqDI+C2Jn2wnsVM9hNLYW2jcjtrZWWEqoRLe1oDmOMjyW4gYhk
uqJaPY/V/DCVojd2kB6V9ptRIm3e5uOjEXePtTrc5PwfYlKgiJR+HTXZQ6ZE3JdLu8Pe6K0fAg+h
aUqIZJcv8SFStC9MiB9muXydetQSuvEJj0cajlXijjgpo07sqQuvXU/7pwmMaJhp3wtJzH29k/cp
c/VWya+1EWc4VPRprN4JSH7j3wYvFO1YDM3U62qYfhiC/NbgxeL1DUzUXh10F1w/w5JYRFe6AAm5
KBzeQiPjgRKV4s04RE/AbkgojNp8JSigSbbLm1EmFS3B+t2ci2skkpm+WSWufgoSxv1s/a670JPo
Xo8LapFIhrsDkqLGktxkvXTVqXDG4sLAiSrVkH+roEumcOxUHRKjtqgvS5e4qM368jwyLG9di6Ex
DI8Es9RssSCyt4XbquZdVxRXQTuBI2augii5ItKemRUsFpAArMya3rrIdIJbMUXcW8f0qcmwn5oX
uMLocFRdiqBU5xezmdkFajOOIUarqvHzILZOjmFkQeFRZ7KnNLJPCrqyGuVZZgRcSoWXRs21VC1c
6xQovqMuPGiW8tS0glvE8mNLtavmxpewmsebMhnhVk/TczEv1/qw3KWh9UW2mn2UNvtMG16WnMm1
0EEbb0pKHlRVpXonwz/tCmmxy67ciZi7LAUeU6ZZ/OwbEXRl9mOqFSao+MvXSNEOmIjRpC5dtDVu
hrp9KCP1T1kpbzzte1PJ3QllwqwvAXgtd3JGJg5H0bciCe1jUQZNhXJIs1rZRpK35KvcONO0saGi
j9VfFpc0zvFDilRi0+j7OYa6ptb9TWxBeusVKPRC7KlJvDo/FK9hNu6tuL8ChLRbhPjZ4kaoMJAa
gPjtBqwQMWJCmW2Wu30MM9xCwEOIDAm9jnmwMz08gG/YY7w6MsHI99HUvOGjfmsMSApMqvmkW/Pq
iHZVTLTee/EFXqErl5WP+QHAdhnaOqjZxOg6kP2Q3hAO+429w7Uq1rtck6+qdAWfVIi1Y7tQ7psR
rz9UeOEXNDIM00R/HFrs3JEFByEnaQe9Q1E41ScEb8EMSAKeoOkyrnBB6KTGkLwiR/fFsCREErr8
qcakRQ30n8XEOKRr+AKFNG3JCcngdlAvnKQry3esZYrXJlxirx+kP0MHa5GximDPohkd4hot2Xzu
7QprSZBS4itXkQQaJjzTupFSWPpmdYtdNCI1yfxC4wTFGk2+kafiGguk9zkZcy/WgZQ0cnej5/Kv
CKUwpFEFw1bC7iqrk99dziFdj3jUmSa2GRNj6TCoyluh5s7O79T2ZcygqYkgF6v1/Cfr6uvcQnOj
UG7r2njph/5LBv4BzYe+duR1ED/FaK0kE0o+bbRPqyqmAFA8vWaEk+X6jZU2d/ylgzgYX5pRvS5H
9VmWFrxy5PlWIync1zEdAG2GlTGV43d11J/DqOUEmkgOmRQPzphFwo+haL6h99+4aTngKD3pr+Ns
mg5NmPkJQ4/belY9PNKHC0fk50v2Oua3FFli0E/hujkgS8sQcq3mQGQoeDXVUPmzt6lqnDH4keWN
08DkPX8mn6pbwdVZlOJQYAxKm4/1xiyDD8TnACzJ64DJ543yMjorTd9Nr5vnSXJ+1m/tcjffyHbq
mbvzwdda5mNpzmpXqpcC+oOx0KalYCl00II6RC0Jt9xQ+9FG4oXlfS7+P0ZYn/dRW0+d5jKkUU6E
kXltfNcm33Ulu9AAOlVGwd5jqETtjzrV5qVFQSIiiRbVnoTUHyRzN4hjV56VezyFnbFI/fNPTVr/
3qfHdhRP/rioRTOsoFeJ1zP6D5uHlEZLHr7F07s2dG4iJPdcoW8zFA2S6gLe7lRsaggJbh69WQOU
z8fYCJYjlhjmNXx62hRDdU1j0ENl1MbThyYysCrsk3nahV1L6KNU3fv5xX/eMoSVkQDnrqp+7nwt
HQOSXEQ4ttRE8ELflOHpfIAN2HQtwBlKmTpUIt0Cx7zlIIa46QFll+Cm77Fb8iGGuagAlJNNSYnR
0ENng3e4g2thUy9fFbtoF+zkb5104UL5eefyM5jLolNH+59s8PFBj1W8VLgSdF5hHJTgvQxu0U08
v9QT374OnJbbqgX/l+HCJgbWWUsodwndtufJXReKDovixrvIHezJQTL20N6gD3Pb7+tLINnP38yH
0NoG3lMKyayiq917y31wq71FHHS77iskA56t6PGv/3ROfk+j60JC+Lx/PsbdfKvyvNCRW+MO8tOA
cnl6qd2wgf/+s3+OHupKyj5OOVqZKUivpz0qOfSX+u+FC2fFmZz0ZbgSHvvD5Fd+ciElyKeWxakh
ixAZGa4a6+M+ynPohhoRY57eiw7IiaGMIt0UyILVvraP0ci4Tb8gjfPcuzTarrOr6gumGNOXmArp
QkbfgOf/Wf3xD9kkXAz8BlUr19VXwkHo8HoSFqDyrYrx26L+rmfj2pK03Sxn90osfetENbW5K/yu
zPznYAALEAPxbg70Hbfgx1hmJ47mr/Pb/tSXxWyJkTCcax3x7Y/PqjNwa5XNsvfSEHEBgKJIFYrZ
2/kgJ1/IUZDNLhjAFbZpWKHJMVjXSjzbbVhceNbayRgaSYoRgEl3a7MQM9FKiaoYHl8nPUkpuLV6
pD5c6E7ZQ5X97IXpBeXHm7mSK3q/orUbZJQ3aBXdVSKC/PCwu2saqj8Vox/9MlJUp5+VwTHStQ8O
znX1n3Jp1O3knp2lt6/1sHLNitVsdOJyFVYQ8wJIW4kLBvt3ZSGjM3S/x8D8roAH7Vu0DIUFc5Zy
DmBKYn671PiZp9HyPTKC2wYNvISLQCQb9wJmP16UDoEDduQtHKH7DfWzFNU3TPm/j7PcAzADv37+
LZ3cChS0qgi1ksbK5rNJYFrruQYfb2pNJ0ZbHnszR+gvnFknGljMgI/CbD6KodLHBqtqko4X7gfB
RYyIot8H9ezoNQ6VtuGeX9ffV/+xRPgYcZPZlQEbn7aQWFijAQ9UlNtwmbF0UP1BQYg3QU290KPY
T+dO2NU6rfqmvp/CNrfDof26tAi/TZ34jBO2YEf59IB3wC30RgiZXfhcZPLr+d/7l4aw+b10glVK
XhH/FIRZP36TY2t1hc742bNm8aWRud4KmouxDrZwZuCNgPDyIfaUoH5Jy+x+iQQ/NMynQYwS0OeY
hqS1Cgq+FZ7nOb5QEJw4qeidmgb2yyBvcQz/+NO02RQx7ABdHUwiTO8ezTpDRZMoR5MrzhWk4xf8
P84/j1MxEYE1DLYmCNjtfK83h3aqAPV71nBdK/lOLGq0Lyu6VHRjk0sckZNP/zjc2vs8Oj1EPDdS
xq29p6fdF8vAMreKvtKJwyrL3JWlHttN1D5hyXrAN9YFMvGlMIQ7jMPQpFmEFP5+epgL3e/n9EKu
PnWaynzxDAnYF+KntroiYZyBeDM81WeMgxH8Mmg9/0BCDQa2gxCg3fkxoLwL38/p5/9v1DXzHj2Q
WdDiWhiEHq/wwS1nTIbbW5mD1Iga1wh+n3/ZnzvLFJtHS9xssLFuCyXvWGImtnZePUzziNxq5+fp
pcveiXQHHgXAFfgneHrbUQCWmZOCMQ8EEQC+iLN3zU9Fqi7s3TWZbT/loyBb4HaQmbkMbAEYrQUf
7S2BLTnRBTBnWvWxYcuJfuH6darmkDnGYYeBtxEZ8nx8W3pmBMOgE7FzURY0DXdS3MTTHwynPgiq
TatxckD1rzqFD5oj7v/zayy4xqP4m/SuYvlblT2PFS+3uXvP8Yc/v0NOvbfjAJtsHgxTVsgTAWQR
Ew/cElvY4JfOjA1E8m/pdryMrXBDvRgxjmLQLNDDe8LSbBfd03OUbOna2uHy7cIEoSMYodx1fnXr
r99umKPVbaGZKq2Yqc95faaZo5XW+UGFYRCnsFhZd+WU37Z6A80lfTkfdv2Gz4WVP+4aIxNis8Sc
EtRO5mRw0/L8wmvb4F0/P9HNqYZPeN0BVCGErfvhvvXRCfChifvt/vxaNqzQz5E2CUsfh0w2aT96
yaG8o9URPhbPxl3tLg4Y7evhW+Eja3c+5qXXtklbopjmtRoRUkSBWNp3+/SA6wdK2OfDnCqePmzL
zeE09bJs4XKD9DnksuZB2qPYd7tmfiRNny99yqcSP/pVCOUgYMX1YPPG8pxATN34lJsRDbW3UR/t
oNf2pnYoVPPCE5RPZf7jaJu3lg5CJfdajofLqH/NixJGU/2qTkOCSgz8v1JCInDKst9Ky/QmrfEn
rRdYfBGatNWwVzWDCQP2BcbyWsK5smf8KbGef0Zi4CYU6hc1TN7oOAuYAVmY6Sb5Qz3oF3oIJ1MT
ehfAqyVG39uPl36MiUkvS5gH0DJG8tgaSL426oV+wamPFZELCNkKWf4TkrbqcWtjTkWY7LlXrlWg
Zv/FNtNknUy+qnuJWwGdWZrqoQtgiI2O5GXocnrd/m8P5Mb0sseLu/rUKXkcbpN9MBoIZKv6Gw4q
l9PatY/E6Q/kHu2sdZiQ/T2xBt0BBSdfkLw69eUex95scqWQMwV5BTb5gHs5ALta2sls9Kh5nboK
qtvoplnrnX/AJ9/g0fPd7HU5wN6nnliw2CfQoyY7G1/+dxE2CSmJ5rDK1jeYpsIXgSGRvgy/zoc4
1WehVfbvLtkkIxh/kQzqAWmKR+tG94sHpHJNhP31b6bPaGsf305fUR8Jv1lOfhCgg7gUcZ1F0XHp
uJY/z9LBIh/9lE3VU85xgAU1y+VOd5PkTvYTYQ6u/7JTP5Z+7I/YL8NURffGMd/GeywZc/tSujz5
UulPSmsj5R8g/4c6WcnhMg88jgQGdaG8F6BMzz/xU/kFNcL/G+EvouCoEq+TQDdGfY1g/NamXxqa
m/hKnY9x8vQ8DrJppChqZExjNFOBTDY+Mzqq1VQ/6Df/VBpv2mF4vrv0+jaczn9O7OOYmwSwDFZT
Wwox/x5rCES3zrJP/daVnPq9udghPFndIZ9gagyIuThvi+TCgvA9SAggoJHs9Ttxp6DZjBz0e/oI
8O4nDF5Y1o78FVnR80/35BsEWoY0pAQIawuPxXrHjOuBhS5a+FtLLC/qIYSnw+/zYU4WW9pRnM2n
qZX6lJnLAsUXchzmruKXKpXoYcnArQZRbfGE767luAKkOL2DTun88z/gVOmgGQDqkA3R6L5ssuqQ
NDPgfJkWTy7+zg1w0KM4YaIhCfcKBOFE0i4EPHltB/7LkQiLiwe8yQDogFR6M6BUIF7Fe2FxrdwZ
HjIXOClfPUiLN8HPPW26SklU/iUhkpPLPQq+ufRMS6ZW9JUgv6vTDVh9fPgswJyyhOJ0GRWCmwu9
tDv/iE/WghoaS/QCTAYjn/oiRZXVZmH9c0jTrfRDtH13aOVeyXbhWxey/cnmw3G4zZaSI6UX55lw
9W5w0chvnRVWX+1wQcYT5m5tPWSlpxr2pSnFxYVuXq0GvDhD1m342zEMXtcJgkpNkL7Tc/IuTQ9O
57+jx7p5l12tlkkum4ij0GJBk1818agxmMWsuUip7RLNYPdS9XtilMgBdhR1LVOOUjv3PitZEH5j
+w4H1KnYtYrf3Ik22fbwv9s426aE3vdGGK2SWcmheJFc/MKe1cNEA6l/aL5cOhVPZrx/F2ZsjpOs
mZZZb3l5hbXsOjW/zmXEVgLxgoLlpU0CWe3DA4SdauXS8n8WhVz4nhmPbb6FTuUI7n/3vf+/T2+L
f6yMukwanOe8flRss/rSxInb5Yegr20jjS8s7WSFevQE17rjaGuMuZhGY8HKAvOtrQ8QCmA6PyRS
BxCESgcVvim9RBE9ndD+XeD6Vo9iWkkyhgZmT4hyKE6VvstVD7WicmL1nu7nhUPx8+aHbqqAgNY4
LQxUuTanRTguiyhPS+6zS16MfXDo7NlLnmQbQN0l6sZ2P3I2MMuWoYoAf0YDaBNLmKvKWhKj8Bpz
uYeZfGuVI1CPeQZ6FarND8w1FFdC+Q3eCg6MkRhY7+ncr/SdWH3AjxH19ozeb3/pTvDpBFtPLRH8
B2NLmJLmFnySzIjndVUNYLov3+gCVHY6pHB2+tgTugWjyTJ87ZAaAKW1z6cArw0l+qMas+DU7cI1
worB4g5attPletlVLZiA84lje02D5yKC+IV6h6Q1mNXNo8vbwOgDFfyIUd7jT/+KyH4SwoeL76Ay
eXViXYi3nijHTak1HnU0GtpoNoEk2eT9IdCSekmAVzQaeih6BDGjmvOdhlMnIhBR45xf3qcUssZT
FUmFGk0xCp3o46afhGixAtpU+ArpfnCVXiGUBDf1yrSlXeOjUXgh3vq8tus7ive3iDv6yFo5s9Il
7GrONQP3MQbUytN8bzyGD7qXPAaO9nI+oLLm2m3AvxWSxjgFCPzmgZpyg9+GOdTehCiB01nDzzTp
rs1FmbwiDBNfySLrUa+HdL+IVQjQK8g8cGqVY1W66k5yj6B+JuHkM5VAPvCarcByLsBg9gbId9w7
Ev25GbX2sc2s2h/LDAsYabgB9ellaRH7opXGq/Ns+GIEqnCoArqMba+M7vl1rgnx3DI3J3iRtijU
KX3tddCE7FGRwYnO+/MxTuxNVVH5VhESA46/bfUYU1nHWgJSTGxxBKiepu4BOiICI2/n43xOV5Cw
LV1TAbuuMgGb4zPuwjaVJQPob9ShFmX46BdiVWr8Ph9mm+/Z+iv9ha4VCjMAtzY7I22zpkODbeVF
vPTZoTflXQP8TRTtqrhUz516dMexNq+nYY4WSbFVeYv6qwM9C5lorwKnbaVLZIkTGwEcD3qPMugs
+RMmoEhrBUdvsGE6tjsDM9v/4uUc//1NzdHPiWXkBX8/014ZXNkGtkSWkF7KE+uf2exnYElwnqnz
2QnbvBTqY7bEBi+nh69SSaWbICiHFOP4M5r2ZVPZAJ4psvyMMywK/5zfGdLfUcc2vAHPETgk42Np
O/NFL7nIBcyxMeEwb2aRIZIiz9UuznL8TKpkuscQU0DTR9BuYITeRlLhV1ZQHxTAKi18BrsFpePU
UcXMlt3c2UYgooQ9Y78uTBgUjV3TAXiULJKL+TQnSIQW2vDWwgHrpuC6lcWDLA5QMZTIE7XxPYUH
mWTTK3P9R2MO3mS5v5kY2V+FEzZWEgyFQI4GR47k73U2/4obnBuT9gGAx1UtYAIsjt/lgTFuOnWQ
Qxnc7pIJnVRzJWFWALLtLEtxKNGxwRGbndguKZYbQoXG8qjtg7T5oqBjvCq8gtUCXfKAX226s7hM
o2jaCNdlOl0LVr1LcmR0LQTGsHcOD8D3ZztRLGSZl9DcN/lUXRl1bhw0S/gui403MFm9SZemOuh6
3tsqrAdBBHGWCPNDZRXyftKkzJ/iqoGexjB2aRoJLoXoLlkn3nZSyWwPiOX3qUE20UzwKVmGpsP1
pb7Xciu8M6X4OZqzQ9vlvkbKttsY/LXaBKsBEydrBGNDwGcbLpP1hH7szbgY+7KcHnJzeSmW9how
v2eN08+8Q4IaDMdjaBVfiix/EzNMnEYBGT4dfZ4OWe0oVyNX/SvRMzamXzcGdnStAjg6yXGG0R7C
sPUmATx6YrRuHXHvULTB1TBisDMx2QtZGdnCiBZKauZ+qMS3hln/aA1jJynR10mCwSnrb00DWzYP
8A7vOs0PLckRu8Iz0qh41yMUdGZ92qWzjC2L3r+lgio5yaAjyidgB6NEmmQDiSr+85JFBXeurx8q
A4At+nXqQwuBiqz26lz4HUrJV2PubltLhxujTRdincpuQLfg8/FxSsjWkDaOyocZwT3VSFQ8MBmE
JtjuoJV0KfWcKFHgODMfpzRfTQo2MaqyW1JNXCjBDNyxau1WaDByHjAezKmGzWD6lg6yn2IKNBry
j2acr4xSvVKN8QJx78QxyO+w1qaZhrrlFt0ljvB8w0WqITz8zquXOrpp45fzie7EsfQhxCaZSwBX
rCImhGylf9TaAKQ45HdTqEzsFsE/H+zkenQ6kAooGjzmN+ctIoJaH3UyJUo0+Fo+P2Y0V9Mw+Ho+
zHqUblI3QJ1/w2yO2rRmMh7USg1eDT2wJyXAyQkHKnl1TZN+JN2v8+FOXGGUD/E2FXRg1pE8dMRb
eyftU4hFpRPvQnOXOx0OVYhkl27sjj+wd7rUQz75+iyE/9euo8gV7+PXoDSh3Cfc0zD8bO9TGFzg
gxYDXzBSSVSjkn9+qSdf4L/htj2UXCvUJou5K7TyS19iyTd+7fThwud3Yk3oVCPGJP8dKm57mmoR
KAkwhMZrGWKmRgyVm2ZNPWe41PynEGsqwA+xNlvFWEuyMSaWWi+3U7bs4Wx5ASSv88/t0pI2rykI
o6BvEgF6gP4kTSTo4PckFnZYqReMZE68IB1dCG46Gm32T4Uzrf9Q73Wyo9BcxQWao9CL0kvwnlMb
XufCiEePAuX5k9yF0Cli15csR8CYFMbmId2VvrQXHOkp+2PaIPPe5q/GQ70//xRPXVU/xF0f81Hu
1wdZRJKEuC122msLD1uE3eQgE+D3+/JStBOnwIdom2zVq6JcyRHR5Mf0jubDrrxtkc77LjkKIIf+
+tJM9tQmOX6qm724oJ0qaOtTDdEchJotYB1rVvssePqvHiP5l7sculjbIzSSIkoAmUDJIb1T3PDK
cpBEOIQOcAo3uPA1nziveYr/Blv/+9E7S5Q8LlWqD2+uLCdqM3u8uB8/gSjWr5h7/SoSCgbrE4mZ
O14Mt8tgQRRdlKDLHzFDJF7Vh+TBUlrEnjXjDpx/4shdZD5K85RhppeOB6RAbstQolBtDSAFU/rQ
1OqdEurTtSRUsI+7UE9uUl0YXtRFD/0s1sbbOh45JctZuq4RvHfiRLtwfp3aCEyPdMnEpefztdTo
F7mxZKPxyuxKzjEDbQRnrVFry/TOb4XPL0dDFw1dK/R8JVHdDlNyuu9FqyMHnYWDb8yl34hv5yN8
GnICmiUEQz8k9wC6bEUR4O3myBkOo4cYy+KhLWIrP9ZJBjaYioN/58Uu9ae+6t+IiOOvu0GEJ7Tm
yKMdB6IB3hM3YI5j0eleet88pDfjzXB7eQJ28vkdhdokpCZZggEuLP4YYf2S87GmknLpAa4V2Mdq
hgd4FGOThkwljVRTZznz1bgb8LRGervag0v1p9vxh/L+37yvo3CbLFTEll4FDUsCa9s78k7aD0AK
dtUOWUavupVhQl4I+fnM+rjAzeEo0HbtC4GIC7qPcBEPuiA9t/p8OL+yT8CNzb7YNh6VRa+KcV2Z
6pd3yeo/nTPjKr91z/136SWmk+flvuFEr3nuBFSMLs098SW76q8v5cT1lZ15pX938NEO7WGbpmPK
L0E6wG6sxyKabDGpd0Fuwc4N3PMLP/0J/vtK/x6rR+HyyGyQgGAHFTcT31/h4m/vwrSnNh0P4l69
gC36NDPdPujN9SkVckEMhL87Fmk6WKSKaI+/MUqye5cHS/ezsPEtvbDMk9uIRo3BNVSCzrHZRiiS
95Pel2iAGV/E+jpp7yCEX3iSnzMzW/XfGNstVMW1EtZxMXpYSstO9VB/q2mmuAK+rs2rMdtgqfYN
1hS4oJ+PfGrHoNLKXZB5qfRJpKc02mmh10dOKx4V9ZvY/g7l5xY3IrVcLjzHU2s0aCCuLIy1ibhJ
n52cBPA7tZHDVLIzRIJ7/MN1Yzdnhn9+UafeGGouzL6YTqG2uenyynLQB2Vtsi8T9Jb0g1yj4HzJ
i+5SkDW9Hm1+NQgDEYQi2UX6rY6mXSO2izjB+ZWcfGbamqUlDlLoSB+DSMh/zk0ojJ7e/AgaxTfR
6TPEa1zbLlwkTpTAHKb/RvprwXO0nEwaIpw7LSSdncFFNcmJJ3s9Ti2/2FXMYS9shpNJ8zje9h2B
7lWzNFiTJsL8jnrV38W7/Lbar7t+uFIfkICzsZD/mvnRShB32+vL6Pr18W3z5fGP2LzDKlKWRmr5
EeJVuMeMFGCb7v1/AKROfmVHD3eTuGhmC5oGApTCWGe5aDQ4w3XrhDvThRjDvUb3Urfy5Uv4qE/A
pTVjHi9Q/bh/KgUoKApVa2DF6330ZOArqN5llPjJjcpUAOlbvu5P3O1mFEXZ6phbymb4qOXkY0Se
bBlLufbCKUDW/fzWEEsy1ZXagoD/dnAahNYiFRUs6nSKvRRB+lQ0r82m3qXjvG8D0ys08d1IUS3t
aJPe0lJzUQrel4n6K7CC6yyV77LQLPZhACYPo4bCTYMFRnKs4UwnPCfw7ey+6FyWSt9UEH/onbqL
puJKKuprberupAC0gNgFjT308WNQJYegjE2HWv9A2/kxQac9VtvKFYYxczg80P0BvJg2wvIV8b9d
bBpXYYDafdPP+xwMvy8byZ+2NXEwG8trXFTwsDf1l0GbartPS1/TY0dpXy0pdjSDfzcY8Fi7FAdA
o3PB8hykpZ93VvmzStAAtED6ZeGTXg0InCClj8q0NqnXllzvtDa8KoyqwEaj349C8RWplqeprhfb
BK8XS61rMBPLQmEvTy9ZQNpU1MoeWgv/PhQ0x+4N7YvrOUUNRh5AlVuYk+k4l867uqpTe6pxO8ny
W5F5ZglRNGWELlkCajHRLaRVT0yEgzkgfxguiFwpvf4Y1sWPKa9wEgXcXdwikA6o7Y/ZlyjbL9yI
8KHQUY3IMUKPl1E5KA0CpNXbXBfvg/hiJbTETL0zvxZjWTuYBgQIirVY+dXFS6ll0SFom29SWR4k
nEEWE5uepBjuxahXbsLWvB1ohStJ53Xaso8qIYdEhOej0SsO8jW3qJOITtJKd/ECWLtVFm8AcPiE
esB0hTpraA/FeJ2ULVe6WrZDZexuFQvd8WW6g1N6h5DPcBNhW43WfbTTJt383TXi8tAUsXoXhkV3
SCr1W15q+W4Y5mXHVRPV1LATmeAJf2StUSZnygL5KjQmVLTq8TFum8yTtcC8C8fhRpKRkQxTT5HL
mWlOaSd6ezO19dVipvycOXKVUpYcLVGcVMCPwlJ2cd+5zHCxzpnjq6oqKleMzfgQ1KVvKioEMdXi
Epq8BaaIlmOHG4y43nW/Nun0bexH/L+wMu4kk0FHK/0slcKBAVA4bVTdA0XKnZ7bP/o2xlPYRy9a
NKeOhrCkpFCMAsS4naP8rsTYB5nqTnUZg91N9BPtLpJkyLt956OKKO8yw4p31ajcaGnt5/0Q2ij8
2FqER1HESF9RDmImO+nUfkekp7OHOkEhKcI6b06E/ZTzqCscLvR02EtLAscoMvdT0DmTnNxpUtT7
rVD+MPLoII/9XRYg2jUa5pUuKNdmof3qihkB4w6VGc30UxKavQiRXyjxQSqiaM+kwsA3vtwNMxj+
Ea/qODejx6oL5mtdF/B4wj7Czwth9DttyhDaMkaUukRXSsRn5HEO+lTeqAEsy0hAEhOK5pdMKlHA
C/vltoIMexVpU+NkIp9HE0+tjfSVdBNVSGemYRvdReoQ4ijCJIkU1ciluYN0nSPxFR4a03zWCtxz
jFR/a3vaPNX/0HZdzXHj3PIXsYo5vDJN0ig5+4XlyJzAAJK//jbktUVB3IGs/e6+banKZwAeNA5O
6IZAgwcxqWpnIQPkVWb2abHTzLMnCNc2Sqy4iN/vtZp+IE581pXx22xIH7UI07Ey1WpGEYM3tRod
Jejw5BCYIIbxeUmlEl0IUu11o/lGKkGeadcY7a1Ie0hrEE5iYnV2e0b62yvFAELjqdrpZAHpg5Zb
Xt5UmTs6aLDSOmiOtK3xdgApmTS0H/re+TJHMTh5dGiwlC3khFHeyu0paPX20MnOSZnt3HVKBPnd
kECjXW1Qg1KK+0UeDy1KlFPXIVoBC1Xq9rV5mDtQTiQxVLMImj9syK4YmgT6Uc24XhTlIHfTl2LS
MYNs9Ls+0Typxc1RK+6ijMcMmr5Koe2a1vpk2i1GhqdP/VLejfbEGMbM92iIuIJIGaQ5y52kyR+r
PgoHJ/65RB9zvfs6UPPnCHf2FTbYnLczWCjA6mTTY1LbYA6VyO0oW9Bom/fILJ1pytQh37RgjNCd
Egod2Sm19ZDpx+izDfpZM/pKSXzK6HSAcD34XqGQnty0CeSwCMjRynHvtA3AKLmSdeJZZU6CJKnn
oLbHg6lgsjXuPkmMnlEjQZR/sSG3C1baIJEKdyHUx257EgiYTXLqcL/QpAHbV3Oak/wA8nKPgIAN
7MNghidBGmm7bFBjFwS1hSuBY+cmc3DDFCUFSRteuRFU9KxvVoV7xLSOrYWe3VZabouqBcuo7snd
QPAGlgJadw4UXJewiCSfttk+onjBQWv4h6WrUIi40RmjFVmWxIM6z/XYxl+Inl47C/bIkvZKvZwi
PKRTEIOl4Naum9u5VM+kr11SWhCIznzMKe17iN3K2XSi0+jnnRwWaYHC6nUVj34y4l+2MH81aeSw
SIt2UKxsp5T5XVejaywGJMu44PKvmoq5Hf2qmcYbBZps9phDAYmk+yTSgrmfIFX0tU5vMWqYB5A5
vi9rcoaayHWZTzjw2Tt8oXBszZ0ZNz48OIQEhLsgN1BXO5KdI6twtXnZtyh85BKUZ/C/U3GvUXJ0
2mgftdF16kxgGg6TTvZU6ftoYfokL9AgWR3ksoFucj2gdKi6RTIEymgEidUFtlKdG2P4CDkAt5nP
OJQe5ulmf5TICHKF5FxL33X5u5HdoYUgJDmUZydMCWXvJlBmtchhjJbj2sqNgUJC2bVvllk7yz3Y
2woQ/gGYPd28pvTI5MKa1H7XzCApcyrPXN7VKnXBIe3RvvS67rsd9XgZXWu5fC4rnHoHM3bodpal
4bNinTLcoFqWe5oCLi5onqfO5wSAb0bvaKp6abKAmrwA0CYH6NZ+kJoJHHCKC37nb8uCsiVOc1co
VYDueB0719tBYrTDLU2yjzltPyDQA++gY/laPn/P1BlPW4p4iyBmiLVjBS3nKYHsrFpBv03W3jmV
HnlQaHsPGWvPcerJcxabQu+K4EqGDA9tPjY6nLecm0+IUNCKPhhvxsz2xz6/qRXrM1gyWreWIE3c
zg1AuQ+p2YB9WC98xJ30UPbJ5I+GDiHvzDwkFlq49EwPoDFhBgUiHZpBW0yju6Q1PiOfZLvmnFth
bEHLGuZuRgVsF3KsKLuFljVawEw9tMmg+lqfatfZ5ECMLysAdblyq48gX6RZv/j9oL1P8fMDRQaT
3ERb4rca0d1OIZI7qdYH8B5CPN1KcZpEo+4b9RyM0+H3I3uu2c97MEHTPcej1g0hPareAm4KA7SE
KKy75AOjOqpvCXbAIxghoMKnz8b7HAIcSNujyg3TPAFRXFm4G7IFBEQuDfT3+WcMTCRhj/cPGu1A
84pr2q08UT5la8lYLBIPaJJCi9mz3ANCkbFKwDKus6lcLz1aH8ozes2u2fRN7Okf0JQx74udKPW3
8QB7Ypd7yoJ9rmr7AXZTEp3babgHaSjKEgQhuDRnonTB5uZimhE99gam4vm8RF9kPbidbHzYuEtd
Z3A+jQTqfL2hvL2cANnKS9goXv22xOclyll1GAPRgCy1eaQ77KWbH9oD8WZMZYi+HpPp4BMCT6zx
WQkolqfEhDX5CDHOI9SmTzZouqwPIB7MPeushvQt64C39825OqY+7ovvggVvvG6f/ATuQ871YuvQ
b2EOVF/Xx3GfX0k7cKALPWYrnfrEEpeVKFKUo+wWH9G4YRRdVHcTpFLNm8iNPYha+rhYfdFwKks4
cBmXJza5hMRs9oaBvDGyHng4DEMwASkvb+DmQVg5DHPdVSIrtWM9jSPQvUh6/Kmryx2at1I3yhKE
SNL7y7Y0kTH295WxDJ27JGFkKtabOUA3SIhn5l5Fn+6x30PYKYDgmF+ecaV69S73Oh+MnQHdR+jb
qI7z3r5v7jC9sdNPDIjuhN0B26cUEZpsMbUivgpn9fMyInDGZisfm2YHZdoi+nl5B57N/iHDhA/6
aIPbgUGDQGg5wUYXgG3Jq49JKIHtjS039agP3cN39EP7QWCVuSbvRmjvRw3OAvo8a6Ra5ma0IqNi
U0XWt+Kt7mn7GPlKcElMgTriRvnrOSa2TgPSwyA618znhFi1E01Nm2FKPDuoXuKNjQ82Jw+E5BiL
QXp+2iXHNvrLyXTeJgcFeQ3VAbmFTUiLhNC4aPJKkF/e8pD1qjgI6DVIv0wjpAqRHQBdoN/HSMWC
Nk3wubaOydoMd+qTYUBzSQQz0HaQWr9LvOqgB/FR/14kuDRcKN11hwfWhVdVbZ98OA4PNKTmiG1g
E1vEzFfOieWXocPn7Iq9eHJatJ/cabDzWavrAQtN2httkLwYipxdIRi62cLQ9W6ybPMKdOo+qpe6
x4pmDY9k5ChiffEEX4xddPwBg6y3jU5FRTZBX/bURpUZWjGNEDIfjtVBu1pOyjUb2VPOGBEU2Nre
sz+m+DHsQl4Ua2m6MZxK6UqHfB5kTjzZEA7xbm/box3ubqdIvTaGjiUxpjSCFNJnCRC1HGef3Hdv
0hCBmWhpWxVSON+jTe4E202ZkhojymFyNTIqBhn9e5GvnRcUgrPZa3aiuorQInei1XaArvhI2Oi+
FlYherwdAzquYEIMfl0+v5iwRbP0m8HEeqXcEUfhFLT7EZySerI3XRmhlgbsOiTBFAxvIQAhI/wW
j7qzDbzgpw53uqmpmF2nwCy7fqbvSL/unS+Tp4Z4IIHZ3798LEQuxB1vOSFKqsRw1Ty6HZD+j+z7
/2aAP9qLkc5DDn/JU5BPN7e28uWyga0mliceybVh1F0zZwrBhk1oTNC7q57CE5H+UWuKRP/9EONx
DrGLlH5MJBGrpNA4hyrQ5o3BqwfjYwH6W1aPmr+zK7sNX3AS2Er+3TVQEn0KYVqDkmY1YC+RBUW3
gOJ2+S4JwT7JmjAIWoScg+ZOoebSvfDcX4ZPiD4+td026YTCB05hF0S7EnwPSnlgC60Q/U2R4BJ/
NmP9K074jTKWzKEMBZEdhKbgluzN2d+AnDULbSi3u87xSw86LyGuibaWA5kIyXQ0COOa653CI6MK
ZTo01QLfQFiyQMZOKrpA4Lfsn7z0NTl8GeqhmdF8zSK+/opFYNp4nYQYKtlpQTRep//xrKOd8ekn
dNqxnVUVBvHSd9uu9KY2/I9r4uCENkad0A4mNAzAHJDlIZ6yt30b+lAHzAk3L6B2EdwP6O9+uizJ
ibIIYzG/byRrXN1Icv/fbySMCT+12I3URHECq4yvxystbMJpn3uDbyNRy3i2fNFAnPA4cCiTV7Ei
qyw+QrULAtpeGUArOkcvA2Msgw4UKO/3jkhVcvsChAIxOL7Bb4gH6NNlmosCwfachTEhQZ1n75Tn
DCVgdOpbaKGI8JETvAxB6yC6lDZTJGAF+WOZc6NYSTFWMj8c//6AVD1jsGRZrvnQfH7B9rJ/7tlJ
XJnjPCiHZngkWzDXBfiagwuBCaeB9vFZMg7K3gr6QAk0FHJ19OMmgYgAYfMKXlnnvMmUO5K3bJvn
WPFM5ceUiQaXH6ZfLi2Q859FgsuiTPHr4gCoQbPKs6b3dfF+hsJN7uLd4lNf9rUJ81kelb/l7XFS
wwg1EUFoLFgsn/xKOrCnRjl+SSahqL8gQVNmAjoE5pYXFvsw5Lx6TJTLRNUuw03FpAaL+efc00Cp
5t1lqHvw/ktmuCsqWiqUMlOsRGfEVt9UpEmUaz3dSeoehbsAI4hB8gMjdScoM/pmYKA0dJbvrU/q
6XUv+UcP4huH0T0yFVbZj6GZ9vcLqIpkLXOH9p0t4TdE1NUpXm8oLph+iUBo6epPQxN9oVEriPVE
O8/daKPV0shR4cmK8bXB2GmOIN0cRZM1mwnpFTpoHC7l1lJ3mKTEgdkNOLD0frlhTxHwLmRAYvUt
Y4PL5v0LArCtTCamRdBCb0BpF430TxFRR+8taOPBBTdR+W2JGG8oz4Wt3gyRdh4l62Sk9tEYIHOp
CS5WdkCfOdvKMLezyyDVRqTBcG2D0aNAo4eSuksdqNbnOflS0PRE0Khw2cM3UXFlk9tmKNMvOUG7
AsgK5UNVG8eefJUzKOk4wvttMxRCVyMoI0AbjbTM032FyO2Sodz66yEL4sZTvpMP0jnZyy5Igzz0
Dlxe2maOD4Novw3y3amZ1qPLt8R+zsiKo3fzzfgWmb6d4/UBRM4i1wArTBqOQkYHBgrPvuPKLhdF
E7BdTTYjMsTjrnYxkQzgzb4wul0o/ApLN5tgC606HRMfTFedc9c0MRpjGoELVtSjEcw+5S0RHPlN
J1mZ4BzTyGy1qiKYkBJy1qP9NN84JAGZVyUY19qOCVaWOHc0qJrIvYFPhlouywOg1fBt+q4JHFZK
aF3tIHCR7U/1uHls5atrhBoV5vUYQSLkCKJdEyZ+6dHb6TgFvScW99kOtlbL42IQyE0aWR7jtBGE
eOyFpZ0aNUh3MTpG3xq7/jo5qtOVcJWb756VWS74kDBtV8wNzPZ++3782JbujLelFZaxp9mICxzE
tXVzowQsnySM87YelSaGkMBEDWYJ6Mc83eORSBWS+dMDK+NhhqUc1F2/agqteRZVaraup7U19sXX
XxRNFZXTwVrcRgWq+1dxWbwpRzUQeM7WLbG2wx07OkWd3dIZ7yw8Xqsw89EOsEv2L0jhi/aPO30l
aFTqRQeLn7SvDvQ6PtpXL81pbj6z1qvizp8yVyACbrCq5ArVZ3Bl3mRhpni6D6XqIM0+vWA8aeta
WJvkjiCEHWma9fhgbFpYx7MuBYHKg+gNhOHwzppFJfYtwFwb5A5hbkmWRjvs59IorhOBG0wS+vzW
Vb62wZ049OQpaq9iUSxpG6Fl1oDWJLpN5xAixg50+Ba8ONC/EEz5dxkN49Z8sKAiIbwchB+Uu3SV
0qSVTPBDpjDaZR/L43iCit5u9JxdHZbgpxBEzJsIvlo5nxaXp6guyh4eZJ4nNORre/BgYJwSveIn
6XVv5rU1DlvQAopjWGN52SHdj4k76250K9/W36KrPtDD7NjQt6LXzWY6cG2Ug5gl7SepcLDEZ0UG
8SNZ4Ej8bOrUYcTmgZiYcaLWP1mtUgIp9nW1Lw+qn4fWQboFAeJ31SU70ZtV+C055Bm7rK1T9I8h
kIn3Zo3G/8iPMGrXHlgfj/CNLHJWPitemBBsnRl3bg+5Vgn5CFzIYevb0LDtH65kcSZeAAYOhz42
lIEgtIsAIB4mrwX7jDIJSCtEFji4sTq11s0C3uJEuurrDeSt5XSIRZGTAEYdDnH6KrdKCe2CIeYX
QA0Qvbd6ZFRS3OxkAc7kfnIUopzgZnI4cKFNpUxSCySFkLB+zE+MkxM1SmuHFI64RLQVhT4eu2eJ
cXOBhu34K6yeAwWabBEhh2gsvRzzL7JfBHj+S9CqlaSfJYJ6IbJtRVFr+xzWmEUP1iQJO1yglN65
YH1yMX6RhVYw+Jq35O4RBF1G7re2W037FyTMLnvSs3x5raQJccCF/1CrYtNHlJ7l8ZPps5F/ssNs
BrRS0NtzOdLZzIGs181FOmpVmM7YwmwX6Ef7jgaD12tekfjkUB9rzwmgRHyc4HIFkne9q99Uex2z
QegY+fofPQ7qN0+jO0yCg85rxmFidTNWL2izHfPxbJ8dq3h/eeX/gkcgMzEwRsmot55aSxrS0naC
teIQ79N0v6Ax7oxEwFVzhIBrBqroyRsERrc/8h+bvAogHUnWLRHOlFZRd54/tGXrCpa1HSI/muAd
Wa2kJJewLMNlKRUMUNzJMcCdORLAKcL8WnNWqMjsNkI9muWuTYgEk8jKsTLiM7NwX8NP/NSbQ8CT
6onb4v7l/nq0yHluVpcQva/k3wtNvOKGUdDMmJbLb0TnRLSrnGtWIKkaQEqJbEO508oMVH3vanQv
Xf522xj0uCIuPm90yVQpURB6TEYAGlU0D+mjq1bRNXobj5Y63smtI7jA2AXFpzMws/b7FBjcFdm2
01JRjGKEUjdfVZaFIZ2PSvlNt6nX5z8ur0905HhKpA5TbFovwxjzTR1OspBd5Fsee39M+S4WNtqI
zhvb8fV7cZKtohrx2RxnJ2MuqdZEpBKbeaj1BnIwojoT6N1YSMx6DNK9ZSxewTIbPhOjSW+LfY2O
G9wmafjKUBUsn5CnVVTwgz1d3WRqcdNq2E5WYtWbcNw3GDf39bAMi/koDBi3A4JHc9xmRrGqliDW
hTkVLH+QoJeH0c2ju5l87Dv0TE8eQTWgKTJfLSvvVa7zaJzb5jGVSVEztEZZcsKzS0IP0y7H3AOe
H3oogc5FTBO+fej/2HxQpFh5j2LOCQHhNLq0qvfmu5l931MBlQR6q8fvH7RSDi/ICGwj6aNVDsCN
bpbk9AEFjgxJnxZDMYDw2hzOo0UOuzXdjoqOsFOCHIR2lR7n2xIEOVCBE/ZV/QtqP9riUFulWtGh
RZ75bLqP0yOUND3oLoIepQY5oU/GQOA42xDwaJBDbr2EAFyWPxjUwjjzul2Jeus1Jqa8JYgdvKwK
/L+ggCVcJgfl6ZANc42IFj3bRri0T5dZ7ZRMtEyRr3I4PtRTpicTlsneyoPh2++YQMtQXE/75Xrw
lyBxbuf9mPmC7RV5K4dBCxjty2KAXdZMtvgTuWENVvEV+6JlefOCUymyyMGQ3MV5hemK3xYzBKN/
LHbWTtw/+S8pgUcX4rAnjmOn1CCuE6q4tY6/ujW79qFb8wXr234J/bHG11eRf2hMs4K14agf0bC2
3AxI1mEsDFHHYbpjz5GXbazAhfiqa2sn6H9PYBhMguwyW6BvBTk8aOt45psCgwe76CR++YmscuCT
6Uut2sxxKcZtJOsoYR5PaWWRnwpggK/71eXggCsQ98dEggF0MAcDs1OoCOReiSnl/IhS+QsWJ7LK
/r66QeycFrqcqfiWy3nEm11KRPSd2/Hbo7ew7V1ZSBNJiasS22cmiVthkk3pJrfLrsYEnVa1cX/5
uIvWw6EMBVt23fYMZci5poZHM6FKBvvezwPSxwVxgCINqjbaDDnZZUSv0XnrLdcvvo4EYKJxYCKB
L1Gde/g8esx7fw7KAFogrAI9YDJKBevNazMdjwvk0ASssbmdsow/8aMdJo/lz+qRXqdHKLzKoe6C
4tYHsYj+98KCrCPPVP8Y1rneQ6JFCu3Z45NdvU/upBHsKi+4egWfkpeYG4xsjjoJ3sLiU8UM2h0m
bPUAlILorMjAQ3e47J0ioNY5LIHg+tiNBlb4LHcrDmQE0bDOBTJLBG3Chb1lntkS54lFtjgY6eS2
0DpMlIcdGt+Zr4CoCAGa+ZI8lOBE6BygIBeEEWmMm4d1sIRVGVohhocOfVCXIUgb4CfC1gHR6jhQ
adhDXh9ft5Oi1XHoMs3T1GM289dXYzvpKtdXV4pHb16Q0hMtjAMXU8r0yY7w2Z65iNAdBcDMJ7PM
2Ogym10DMQaabSt2Hf328uESWOBTV9ZYECOpsHOTRDAv84EocnjZwhYx0BqgDLafq7tMrmS5X1qY
0Hcsg1TcpLuHOsjNf33KGhxQpEpkVi1z8r//MiJQ4vm1O82eOgj8vMqW6CNxQAFS9VYxwKT/sK5+
CNSdfex2UebbPsgXwNBxfEF4LIB5g0OMGCxuqJfDqHTSj5CiXk4LKKA9a6f6UoJ5VGGeWHCI+ZwV
iTJF6Vnm79UDLIKTzCeuapCIRH38qm8oCOgMDjQqW+n6pQYa5vkbGu1N/U6e5LBcrknVCXJ/Qtfk
QpECsUgmz+zL/X3zweYWQnwHzWFovYMu49PD3YzgVaMpjtz/KsmwssXdKNPYLbMaIezGJEVYBhCd
gk4vJh2aY+MVnpYIoHF7H1f2uFvFsi0ltSWsDaWy3+N8/zwQX3DeRDvJeUgOkagigujOK3aSbdSz
YHy1MM5BhkbPzTTXkLA1FL+V832s3NJM8uV28AXgv4kij6b41oK2NOSsQ4MkSE6C/mq8iY/pdGzR
mlL7y+CLmyeYv11YmsNdNrUJ0UZasl2UPttx2FVho3/6j2virplKwWPGolgTK2jpQYrRawoOwQSN
rbEvYpbdzjmtdpCLSCfbiBhROkTkfizwe2WPx6bts/So9UNcW99O5q/McXdNb8aK0xvsgz2MET7N
U75oaEPkIhyEqEliW02CTybvzJ0tBRomuqtTeUBoynTkRM1mAufnuwe6egBJ9IT9XGawZWee3r3L
kjAZieDZsnlprzaSQw/qkKyAYB56PJ2j0RG3ox8v+6HI1TnAqO0uTfUWBhztW1K3bpvLgdXq7mUr
IhTkGwYS6OYoxIaZ//ltYvNzdFW51GbX6P8viAvG3ad3V0qSNOss3JOvuLs2g5s/3gBO76e2hlim
si79c6xAT6OuEqoOZK2FZQ729f8dCEEq9NRgXNppCj4VzMFbjgf+oy4fvci5KsHiZ75ZIiIIOi47
o80X+aUoa8FdDHOxFaLD0qumwBk6T+CLmw2cq13koCKpZoyOOLDCfDE9LSf7SjtGpxcUNC7fxrbM
xRq1vIBGMIUnPntKiAPfywAIEeSnnypNHAuUlfANdp+gAqbtHbBLODNrhgsk3xRNHW2/yFbbyCEH
RiZpaxdY3KwcxxKEo8ubBgqBbXxTojVHitRrK8nBXLS//Pk2Y+CVWS7sqPvJliyMyoboXPHzpptR
KO7PSl19rIakQb/lWAsc5jLWowD1dGebApw+lYmdjTPwaICbBaVOlzL+d9AHXl6c4AA8wOj6lavF
RbNUcM1pPNntD6N/nyUfLpsQhAL2w99XNhIdSkqDBhvtfGDd4NoVcm/eqB6043wQQ4hoSRyE1CUh
U6PD3EDeFQSrOhb2+8tLEpngoo2h0i3drpgnzp8m7dwW79C/KPgygpDGfujwX20b7kWq2BW8YB59
NvvaeWOLSn7nj9UOjIOovYqGsi/f/fZDd8HKoqTWSjYzZygwB1WDXl1qBZ4tXBQHGotSJIzb9N8r
5//5iQKWtafHiY61lVgFNvIVF6YAFBUOLIwEe1iZAAsGivYXxrbQfWJNc0XgZGIMFuA93xQwa7Kd
2B3MvYa6ZXNs2HxEwoex0JV/pNFoYjPx8TKQNmNSTnGr6sxq5tMdq7C+qN4p8MkHPrKVTdPOOxDz
Itqh/VWZ/myT4j+eM5XDCxCJaVXLXrCvTeCIlsShR0vkhOo2DFbS3bicCehaL8OTyAAXb1DHSNuG
eQVJv4DD021ioYK2wM8fdIFWnyVuCjWJHJwpXFJ7ax8fW5CosCq0uc8xYTdbtn95TYKA3lY55Cj6
guoOe/0/T2uI7xChNQ4zqrjQ7SGDNdbBQCAXsrMrECOqIIaPzFe2N69OFgcbsb1YxcKS8694rTB/
vhBi8yV9cPMuDlSJWE1l9pTQRITxAfTWV+UBwqTxhxe09Aj8ka/lEx0daS3zR+lk7irWPpCBAq0H
SbFXuRAUBWWSKC0rCNo05r8r/5Qo2HiLAVeZJv9YnBJcvLFbg/K5BL9wngcC3xQtkIOQZF7KJGMg
RcIhSErsKbA+80ZvDAxQrSWYA90J64ui78h+1GqJc5/No5LARatvLDwovuWo2o5eqfrxq9WdoP35
O2lq83PS1VhYMq3xGf/+cSHaUO4dM0IixayYj8bdDzWFCu0sgEhRUKpxcCKN6Eq2WKzzAGDRoUD7
Re/G2RVrWMww0+Bf9hEGGJdOHQcocwKBi3nG1zJUCJQ4d0XTe459KiKEWXqIifrL5gQRqsYBCqmp
BPp2LE8ZTyO9rbOradldNiGK5fgSvjQ1SzmzTM5rL04RKvM1fMnMMAhCYPHvYVLggXz1Pll0xUjY
4uIW/Ppo6TRzUYS/+Y102YLWNSTdbZ5BTs2LUtMUhFNmqoI9HGRnsnkoklzgCpsreTTD57LrwSxq
uzHgCmkS6ONHNZJedZhWJriUlFbMdm9EMBEtnexOjQSKFcf63BnOIbJzeU87g/pLZt6nzqyEaWu/
s0aMz+SzcE9Fi+Vwf8CRNIwOe2pYX0v7fUkF2irbMfBqqRzUN5GUzi0zwHBDjz3jw3QC7BogawZN
nqtCJOEgqhBvXmYrm2zRK6QvZ1myyhI2c7kOrEmaXKtuTE9fEsgkQP1ErxYRo4HAN/n5uCytBwop
mzEs0VptdQRdaZCgSEQwzHD8GSquVsbhfEomBdLtzIwa3xeztSfWXPnF2DTBYiTfLwOWaBs5yFc0
yyTg4MB5G2jYSKNv66U/67dD0/lyLPmXrT08K/m1WbKJKocBDRMQfD/9amzAOacUX21GgQDsam8l
yWeUg42GVBkbDulmMEYiWTa/oF186xysjXPnIMuWsRnZdYPkqWqfMzqKzvxW+LG2wB+EBQNLD9k4
rRmhrpIGFrlr1Z/W/LPvAGdJdpzIz3o5yPp7e2y9FJMHlzd4y0XXP4A7FV3UJJaEXh2I5hxnfQDH
54/qNRKQ9toI+xGro6dotaPqI4xY+n1zGKDeB6WWGVNn7QETMeJB2K0wYW2POxBG6Sz9XAFJcfb2
pH5fReC0bV1VBkGzfKeqvWATRX7CnYlhydKhyGHPaCAe1oErQROd8Yecx6WDwIU+CUojWd+x2yHu
vYiS6z4Dqb7NtKyjSnENW49dyyY7Joju1UW37JyWQj/BnDD1ky8erZRv0OfrA8fKPkhFBEkrZMZc
s8QI4mWX2owK19vPhU29skhFFuNz/87U/yJ1hYzVThJnb9ghvLAx/M2stVLSN6y6whAiPqVHjMUd
KVqq0dMknD7aDNdWa+NrzArRo6lja6MWuksxUQk2K5/x/Rt6qIbk+ILu0q301Nokh0IQc7LGZMSX
l4/pvqPIXo5esniqL+/zD5ZoLGeTlmxtjoOkZFJsR2fmiA9Gl/YmYUIy6m2Zlz6ZodCX7FDAqtCf
34JmXLLLqz5+K1Pbq+zTS0q2m2dLUZGdQosJhqK4s2WOyVzKsYO8o/W9zkFsoeo7gb9umzA109Rt
2XH4PhY56kzQWuL+bJt/MnLlhIyc5M03rDXfSl/A4LwZhWM9f4xyGFWjSSdrZ2b0f8QXvTbGbWI5
6FIJ/T4UKBpwDmmpq4OUyxESTW566mpNHEbJVtpNZopv9extK8yybwcGK1scyDS1DIKcwUIAOc77
pSiwHmOfUetetW6iMfMWQ/riSO0hqmYo7PV7SHj4cb+gmEEO6OJ05Sr3IGPj4VIXlEPZZj4DpMdf
xgOSOVh1jdoyNjv7vDSmm1i7TmndkkCHyQou++5W6Lf6sDwctZmOTmIFtmxlV+SYfbDlmyGR/EU2
BGzgm4HCalUcCi1QHYzwHMG3NTvooKfXsZx4gyKLngYCH+IJNLB7xkLZd32eoXxlVWO9fwwaVpGJ
uVBQO8ivtcag85JncHFQGyXznLU48/mMcRU5wOxafgScExCxyn5avICIVeSMHMxEQ0Ig1AyThnPT
Fs2x0A69WoaL+l6vP172RZGHcCBDynIgfcw8pA9HefGdJg2yVsSbIfIPDmNKq1CIw/bw/8U/OJSZ
ST2C8xjWXlH1urQyRcZ/T30xLkmLpsPXoafIFvv7yu+bqVqcPrM3kFocoG01bvw+Y2xdHHKA3wvC
PhnW9Tsc/KdxQ2zp0vlilrjQZVLyBG29sPTq/jXRPnL4IefJTMAttOEfwtVdilLY4jjwqJe0qxoD
xytPDmUMtthE9S8f4IsxCTPBgcXoqD3pQB7ymvtbtHMcWmR5KbfRyNDir5UfhOviMCM2prg2H5CJ
tyX8SpdAkG0hBxiyTPRcIwAMZQod+bulHNtGgLPbb5B/rmLY4Dtb2pmWUyL/cfPu79UeNj+Wqqma
ratQQuZr1nqc92o6SABd8CAqPtgQWrc59Zg/gGCMkARhM6hZWeMAQ9ZaXVL1B3DSj0pyUj9PIa6T
EMLdnpmC9GT2y+T2BfVK9g8/u59Xhjn8UKGK8OutkbWrHptyeGGPzXYMu7LHoccI6v4pMbDQh7ss
eq9A6BGtPTIeH1Dsru++sYYA8LO/YKmbULkyzaGJMURynY3wIf2cmif7WO4hWHkwKuwuaOhLVGhF
RDnskF3aXA5cqlrHHLAMgvK2ia6Q9rrRWpAgT4oHlZkbI+33o4ifd/vcrxbJYQxFr0WfxzD5DGOE
53476bGyxWGMpsi0NRTY6n4OhdsfWtCg6O4AkkSvQCOfqMtoE2dW5jickaLatMsOJ5Iw8XDz86K8
tc3da+6DRyN8kTuaUjPP2X3wqlhLcPr4AnebVVqdDLD2ytMnADW+uj3k1mhELew98w7xa3UzBlrt
JIcsoz6rkyzhpE/Zu6pBG1pHXZLVvrHsbJu4VHorO8V1KSpgik6AxiGMXFRVnNfwyv+XL8iBiiUX
6CwqYO13pPc3iT/BCXjQzFuFsBC2borUgjFHX8LFkUNVagKSGqHgEIjckgMR0la4gUucNKjzhhiZ
2ZHinKInQQnkvV77VKhmKoBmfoC9rMwa/bFY2AC2mMV/mML4xb8Bfp4Xza+LLHJgonVJTTCABO+8
6YKmBctwOGCwu/XrAtqeoXIWZzXZrl24Dfiyd9NVlVIRmJTr+EM2lUday2/yac7cVo+DWldeFds+
nkC+6p134B7tVRh81UkQOCdf+CazWmYxw7LZG0GL1XmK7ELGzx1UiPg1EBV1/OJKu73squwwX9pT
DmTSgbbQPQLIRGnnDnFoL6JCx/ZXM01L1yHHKvPF9sZA6ZmwW4fKadBFTtjZjerWxbgHrWvuLm0m
6o/Y3Ehdsw1dxRvS4RVgpXLWHN3BZ8uzc0GvIKsyjneXt20zMHk0wd9yjtUMhtmmNFSrU158ZWy/
ynzbZ9TFgzJwCmGhf/PiWRlkf18hFyjT4yXPY/qKi+fBrZ/5xMoWF0u3eTxNrQ1buApI0BtgLNFa
416mxuQag+nm03gwbPmqN8vrrC/eGUqt+8WkRtdxYiHIh7h9kEzqTVNOqFz3s2tBN8wtO+t7VvfX
qlXfKxR1SdTPC2m5k6Osci2Vhj3E1sFNcbD74Y2TjuimmhuMrplF4SpKVrt9CxnGCcL3uePJTgW5
Ri0OK4t+HiuDhotkvL/8jTePxmobuKNhVOloAmlo2JWnzLpfMpEuw/ZNu7LA3bRWOVn1vMDCa/L5
QmvcTRsrE1Gwxxuxiziy3bwdVivjAne0mts417BlfmaNjunRuK93Fhi/I9feJ3eiljzBied7yrIU
BbZpSOCx/TvbPknFD7kTBbaiJXHBujMNfWXH+FivThRtRhGrTeSuWGUp4iZ1sIlG4po7OcAoZ4NH
HhvlRCvbC2Y5BSDDX7BkgTvOFbbxFdGtyBYHaDjEqhp32E41ne7sVHYLtfXnLvtIpAjTFrnxabaS
OxkC99GiHnukmAQlF8Hx5q/bupSdxcoB4SkpPCP6WBBBWULglDw1TKGpdFQJPp9df9VyxesMkOem
wi76zfv10Ut0DkTIpJdLWWAjf3e7FB+ncA5MUNz9IUYEwd1rCyEryxygLBj71UcKywiP9CPLQEgo
j2FW+yXytSL40jlIGdAz6qQprP29c4q+HNvy1WVLx/9j7Up747a57i8SIFEUJX3VMpoZe2wnjrN9
EZI01b7v+vXvodPWM7SeYeq+QIsALZAzpC4vL+9yjs3aTINpFNHJpq3TroeMzc7160W6IMGh1C0s
0GSwj1c9lXJ/vPmWPPtUoivp1HaILWCRgEugFAFaPbjcilyMQOK0RIKYMI9o37T4THwOJ1d3IFoM
+iPXoR7BvCDl0ZKcYpEshk1oSMkHwJH5HsJoGE1U3evfSYYgRENZR6e64n7fQiuXaYRulClvei++
fB6RHGZGC8MQIdf1vGkgA8s9Lj/6SyvWpnJzkDhfQ/AZq1ZVkHDAmt70sJHcnIbgJ+Y6t+wsBVp8
y+kE/3qc9keeqfw9XcdtIzQhw06ogUqRcIBpOS16N+MAc0UMtP1xasheBUfs6rfHNhjH/XUb+R9n
+QVQOMu6ZS1RaADw3zun5+6V1+H5C5ZwltWq7vVlxi196fB178zho236zQ7/b2RdrDb2o5pS0LlB
6eMfopjBq53fUd6W7KguDtsXxaT0pN7aUflxuG4uulhtnMA4EqoUWFwSl88OWgf7G3PsADNHlRf6
/8lYdLHkWMZVmKzdP0t7Idp9c0j38smEkz5k0BMkRfYmw9w+5y9YwjnXIg0FggpYqElwyh0j8Xmr
QufFw3uwlXpyDqht3/yCKMQExhjW1lIDsc5rvDLrY2mv765/re3w6gVCcCXExLBdoQEiUe6MOjDU
PworWC0Kfo4f15H4j/3f5xoDpJdRR1fMaNG0cK71ajhNGvT54tQvavWoD8PNdajtygN9WZXgQ9KE
dsswwgT1+p111D7wfsTEjeZHspvB9yw1eYlpiOXHORrbiSrwHJxOkCn+33SCRbGLfq/pUnKmn/3L
WQy3msUULjpWqAZWYIO9sHeGnQq039H1ldjh83afgenayNqcO8Y2fFp1pEs6WQKIf5ArxvFc3z1D
sKZuzqwey0khU1FiKnLYdb9BOy6xwechjDMYFDeSpOKe0LSgyTVUmUehsMbSPEjU8ft1I9yOsv+x
QXHMPuqVTtNDYIWzT4rWydWTSlLnOojsHhFH68dx1iIjvrizfltZbTvKflmR4CviZZz0fsCKeBRg
3HIdWf2I21F+Y8nOk+ArlHBoSMGRbNX7NRBO5i8glnJbH5Oy0/s+kElfyExc8BhKp9bllAKRlLXH
zNjBpsq+lWRV4lD90NapFrXAmO/5/aF7qVdhXAPUzItHIJ0gGw3cXBNahAkjkJxgTLiwwiRkCmXA
m5LEaZTCqZX8TZf9GYZwRaVDvWpalf//XcBnWIL9dRNTqhjj2r/UEf7iuf8rCbD66BWUNwVsHmKD
as87SFSRUBslSttM4Gt3WTM4Mf2MJmHo/LmSQ7xpGGco/EOeuaVJK+amb0pkvk6TT0BP9MyG9OsF
8Vss6LJlCZaRGFlVFwy3Pm1vm+p7k97GpiQ9tG18LzsnGEZShpk9LPhYlN3p1cfIkGkgWq8RmEo0
DaqcvKtIZQLCVNF2Vilm6Ac70k+Ron/XmfExtyIdHl29iaySq1iZt4ayfp1X5plrfQNWmkDJ9R0m
JPZlN0N/KzzaWnKjKkjmL4S8X6McmbnRb9LUn4z1KzOrR4OgG3XNgzgB5ay+Rouj2AWeraUVdG3V
uFNd/xiggpgVOvGW3sp3U6dQJ7XYsbCzEzEtSIh3iVdjeNatZsjOagu13K6y74pm+kSb7FSapW/Q
ZHY0GII31kPvsymvMN0E9oMhvtVipfcSdJM7atcFmtZ8JSUGOtYIMs5RfD+x7AdNzB/rUqueltWK
UxClcsnU3yytznYmiz3C+mOXdprfFvnq4vVRuU0yRr5O4x9pHtMgBJDf2ipoN5qhwi+pIZY3l8p+
IvnPHpWgQlucsq4lhvL6TsZnpHBQlsWooZvCqQ6zdKgUo4GXKnTHTvd9fsd7wxv7DdP0QDJAfGyZ
EBom4tyETopptciCAF5z6kPhpzumO1HwgM53SPNkpXMj69vaNFFm2LYKzVgd9HaXBzvFkKMd20Bc
Y8wV5cntkmfBdeexBWGD7pwZumbautgcHk6aPdkdKpy6iq9T3Ay9pIT62lcwTICotgX9HdVm4ku1
yXR7TCjqthH5EqnB2NfehEGB66uQgfBw98wDLhE8hcXbvsYhCVptdbsp9cs48a/DbG7W2VqE79ER
kw2GCRhjfaTlgBO/ShbCrfUykL3cLf4LzhbSNKXZJRl2a0RguUzfoxFiQabpDn3kzn0mSczI1iP4
8SVp2UJboOUlOZREvcvj6HB9yzZaK/mKKISXNJ2aNhMio3oOx5W1eLeFP/l0l+5xsYLMbWOXK0zL
o5ZtU/gHz+RR6NkOZmVhRpmOdFpSrG5V/EBu0utlfXAyEKE8E4+RFVURFmVq45dOSQ7hrFROssoG
qXig+tocXhYj2HUSFWsTmVjMaoErh9T6x76PbvKKvc8McqR9qGIAOpE9f7dc6tknE/XUEUysasyw
uir3uOhqOrrUbSCPl7nKV9v2uPxpbjjycGnj4Q2telUj4HmxCIWY++XH65XaJiV/KcYHdmyfQ3au
QcQqJ/dhKjLb3FjoBZwQAmTFsE7VCrjlaP+g3KGPe/POtl3U1F22I9DrHedAU5xKtsUbJ+8CWbi1
9CrXy25FeNPuICsxQHl9CMZ92jrWI5eWnW4aCeLmUjWLMgtSjsx4pVhQKb1Fc54Lat6lM3P6KXVY
sjqk//P6gd9cGcVNwrtLNEtkAacx6Sd8x2kH1/Ius9pP5qj8RwjheReFxG6jEFe+qT0M5Zdm+PdX
lqYauBVVhtl7mwmn2ypHQqu1m3YRq50xvonJ4M/Qh7y+Uc8veOFwX8AIh7tKOrOZDMD0nuoau/LD
eJiCDJ1wrd9+y/fzk9w5bn6cs5UJF1gTJdVoRz2qNcrjuqyuqoSeZFWbEEzX8GDUNEMX24tUVkSG
2U34/id2VBxwKnn2+xESl0oAvuPf0bh8Xa6B08DHUjmhAVHFd+pqx2VUJHinpoelcYkfHXty36FL
eL5ToDkuiTc3XP8FmuAzzLhP0nkBGo3KySU52spNCrrNZZHs5OaJtU1qM50igBLnHkLdTOtC4W9H
zXBXfdgzS4n80jB3RV/KCBD5LSzaoqZSnVkoBxmm6B4mcEIkk4YjFU+QZLTW2C3M+EDICMGdevgC
bbgnU2+/TXMpE4F7nRWCneioQuHLEZwHwRN2VadlhgF7Me557TU7hfvmwG7eInMJINS7bMwj6wy+
6fJuIVbPwmhR8d7Dm0+fCp+kO4ntb9kG1mBZUANkBqz/EqIb1AgqCCu/T7jy+/Rk7tNd5va+ujOP
wyHFHVZ8kmBunbdzTP7/z+IdU011JcKA546+U+6NXY6cEEhMMf443HIpmkTaJ79BNcM0nG+byyRh
G8Unw2QMwxqlDJt4Hz8Qn8dz9MH0lVNzIE7qDze67J7eWiOeJ7qNSRlcXeKnW/uyTVrbmnYYStbw
tPRyL/SiQAvKj6T1Wif7Der77WXqFPG8QSmj4sNlWtOhVPN43pF3a3tovkFrxev3teHAYVtu/9Ha
1SfZLf1M6iicQ6LieYnxfM1GbVYw0lylWZaH1vysBjU+qhXI6ftjddLe584t2RUHtuPfNA4+l7dG
7UBKVH5QtkL2ix8hXkxhHvaLhR/RLJCgtSsHSs9oXhmRvQjyBNJb8bH4ft2MN5wdUcEZbuHgmISI
XmBVw2XpK0AW8ec2idzaOFrLTQ36lus4ZMOULoCE2MGeIlWjK4DQahR/WPwO3ZIMC8y+FpGT+ekh
e8+1MLii9nTbB3owf1zjdzbmT6Q5461o9+K3CE+jOVEyKFLaMwrGLCBoYAOHy147/iZN3sZbAn4C
mwzSB2RMxGvSaJgyjZoy70qj+Knmc+i0A8iojGp1cPKOeq5bXtxUlceW/nGGSJ6Zs+/r2B47Eqq7
JaMfe017pw/2dGstiIbMTs0/Xv86Wx8HqpTwoAggTEN8K7Ic6hllhJ9IwOiUgZtwlLWrbNxzyPlR
fqJVXAViK2RJCwaOCCDQoD/wjgCu+NMH/14VAXcZ8ikW7jObgmjj0il3LMHUWxwtO8ua/NFOdwN6
PByWqUGYyZliN7eNIr1MuFN+xejEdGvqyVQsu9522LHcVYjrnOhWK5zsoH0E6ZEbeTn1rn+rTS+h
UbzUqE6BK1IKMxjNPE7l8twWUHrdCTnCLyPISJWg2JVPmqz+seEidEop2L3AKUJ18XJdQmbRMkQ8
1IA9TSs618i1YGzrXRPK7nF+Twte+AKKb/jZnZoUyHOCng4PjEn9UM5F5BGqlGh0S94bXeEhaeYS
Zt3283pcWzY5XTXuMfz9fdCaSPZbNuKji98imNKakMqOUVza6XrhDZhWyZeHRCOICL+M1qcGqkdV
6TE6S/o/N/poEHeebTf/HGd7YMTTROYWuJi48KFxquMqmL3Yxcho5idB74dOnx9iv4S+5RteRhfY
QkxIOq0t2h7YnEL0RN32i7a3MPsHDlGu+/gbMc2GX7hAFK6FWdFNqEzAuMwWI0K2E0LLenLZcQqQ
FPAotJcTN1vu7CC9eVPn0OVeCxdBNFkZFB+w3t5DNsApvehY7jF+5S174/Dvjy1Wapq89wsTIGKE
EaqsGhaGlSo3g7/4MRphk8A4DdjZ1o19mVTpRkh8ASfEEouSNnWhAm5qv7Nol3Z3fSt5rm/doxcY
QtitsJqwlAKj39UH6q97/oS2A86dJG/hlC1I8A2dZicUox2wlKV01eJh6INaNWUnYONNe7Ek4dQT
E8TLgwaUN3TMbdq+gUcYH0XH3StYH+sqK7VQXNohKHRLGqSLcruulV8RwxnyYOlP5nS3DFPkROoH
pUfDtuWEg/JZzZ8i0GauxXyIu8xr60lyxfCtfOWGEe/z2SjNxp+XLogOY1HbKh6lmvI118A0ZxcS
hK1LDCH+C4Rw7ivW63058yLgWycDucFfW5Sw20poL4myYFHPvUXT+8wPuQ5ght4iC5JXsvO30eEB
3/KyQsbvlzM/3hZKrBk18F5ZkrzvYvOuOsMSXi+93RaROQHLymvPLPboE3dU88HQ4WniyC3L2kmr
7zaRvYE3T4tpaLyhFfkSMbRtiAae6xKZtG54T0BqWc3H3tqDxsprMByStIVjmxaGs6D2nIz+dYe6
6Q/OsIV7sq3KBv0zsKAuiYMM1H/oMnDTQvZw2XZyZzjCYci1xgarNl9jZ3yeoxuWfKDq/Rh+afLh
aK6LYxADzM2DA7npIAWDxfVlbmUr8f5WUW3GH+i8F75tpAxmrUzRjHCv1m/5FAU6KKDDFfCLeZg/
4VXYOm/pYGfA002NouQKjRbhuIwFU/NOU9DKszZuFoFdQdOd60vbeBgBAsLPqg7yRiq2Q6shEtZE
jTEWUt6Vi+l1q33oh5tMb+7q9B3CfNlWbpnrOaDgdFgWJ+PYAPDVkZSPyfO7T3A3FC8+E9lYy2av
KiqYUxy6nGZY3C+1Fgj3/FJrWYZntRYMFUqWt+G14a4pXh1grsUlJhiKqqhN2oJPBbzOFkLmR8uW
HTlu6q/WdIYgxBRFYs1mMQChzvKj2nROMz0S43aidSAlLN/ynxfL4Rt85j8N8FTPZQuwN3ysDcO4
wOJbe4Y1zXrXkDGfn7X7WMdbvHZcAGFYd2QvYw/Z8igXaEKMUeVm2o7L88qsoCAn3SugFMjb/0py
kqc7uCO89tUER7nGCfriTCxujIvYKdYgYTkKz/3tLKvOblkg2I2RMsfjmyC1fLmNCd5qyWTzqql9
r6l/LLXsgcL/AnEpDHJvNsob8BtiDD3OahK2bYlslXqa8TCs+889nvWdxlxL+TCTdyS3JU5qy+bP
IQWbp2QYtWSdwcugFrajz2UwLMrJTnLVWVbDSZIhuO4VNw0fbSfoc1GRLbde9a41I5qjEpjec1mF
+lXQxA+z+5tlla10K4qTSEuh4x+JTzHdqi+Tteg9HD2/WDDdf0NTL9wP3vytdZc95oq+0/fXV7hl
JueIwpZaEzprqjLEC3fQ3X79I4wHSWywhQA9Cv6PRfVXzTVRWWUFkql4/JTEaeePEVTBr69h61Cd
I4geo41A8EJsXI967CAh55G0drXigQ5/Xgd67kEXbf4cSfAWGENf7GlYV/Ct2E/r2B3yofxQ5Ppp
ZnHoZBT/2pEX0ug+taRtolu32Dm44Dtaa507HdrI6HDsfOUHdTGy5LI/9KD7gM6rnYzYftMYYYsI
OpDBs16HBGkFNdAIeOkhPOJ++Yr+q9HpnepQ+uVTOyPrPkgO+KatnEEKQUERtkUYVoivirpz7PKw
WjJNvQ1yLKTOziAEv7ioIIsyTBwxtBfdJnjcfevc4msPmvSP+c7yIMv8saJub7rocJR3ZV9fILzz
pVc2k8KOo2hcd3VbOyCeaAtJZfaZzuiVif6zPkN0IciUKbTqsIX0FJ5Gj7j0m6a4c+uhN2f4Co5e
JXFqFRrD46HEXccpZ5LRxZKhsEkNP0WPZ6B68+z0H9XbVp7vl+2A4HDWVmnKOsL+k2pyFz07VTr1
lqJ10b/rtHV3g8ZaN7ZrxyKqm5YQq6gHBw28eE1JHNPWu/fMFBD5Xn6MwiZtEpY4zewE3chfQ4eh
p59WN3RA/P8bMy58cdc+juCpFOSi1DnCx1GPkG6g/oyRE8bZWyKIEJWuLArdeq9crFDwVzFUudfB
hmdsUOTxJx9KRGC63lm6w0XOjcRdM6dHwkvWNf8/fIeNxL+JdjfUgS+31oj7Zs56BKJ8XK6oXXPE
IykLat+ivurZH0HOX3m2hMSV/6Wvd/cFVHCQncWssVWxu0sMSQd2zHrdXazEk1wCMhjhEaqHWbVk
qw4/jPJJbzkkQ4Ra9g5IxHeaX8VoUUMplqWubFc37zn4YsQGyElrYpdvEq1VS1OEP33VPqRdta9H
pIXmzjOYIgl8tiIt6wxKcMTq0NOQdIBCiOdl7eAnleq04U0RrQ6bZA2fmz7hDE3wyZOiQdE9Qihp
GR9I825sniSfbOtNcbYcS3C7bAopqeIZzXxF4ljZDF1apERqEMaoQWJbMM8nGqnOOr9L0nfXsTet
5WVtotLI1E95G+b9ujOip9l8X5ezY5Wfr2Ns7x9CK7S1AUpsXClnRMZ5V8871vResz5MY/2WixlJ
j78RhKO1Ri1VkgQIPeJDynp/Wqkkits2uRcI4VgxM1zXRK3Ab6rcT9ngWtZnpTiYeNlaaelf37DN
j4L2SlRBmcFTKpfuCSRv5tCjcrUbZigHdpaLgNxtSCvZtY0nkoG3AyYsTI2gsVxYEqiO8jmLmnmX
zeadacPmylWz7zNdC107gq/IGvU4T6h763ZwfYVbHvgCWzjBvdkskUKBrQbzbgZZmLGf99Sz39UO
CkiYlJK9Bzf29AJQOMRRlmaLaQNwMqhTVqoL5T0nKQ2JmfDfLTh5wFBkq3GtQPGO/4yz9AAygDQt
FcCUtMbFVbEHtIo8JHbogVEoSNL80VYmycWycb6AaVp8AIxL7AmBQleYSt3EHc5XTEJfofXoKPUi
k3XaykWgX4on+VGa0gkVdnC2UmR0LOQiXuZRW98M+DyqvISzuaYXMJGEQ7OVdTJCgDXMcDtCHE3G
sSZDEA5ZGjfZwBgQ2n5y1DzQbVk+dsNlYMNQ6zcpduuVwoaVrUoccq/UxAzRdFDM9vdh1d2hSB/W
WFYn2TRwZmsEnDXIQoglojDro2Je4KCaPvGjNfTqVQlCO5cY+LYZmAQdXjraGV5VfNJR6yMI2qEB
5ESPNjJuXhUYftF6k5cvnjy7vLmuMzzBU7C0HtSFYF1rXDqMsYPW5Y7VWAeJR9oIfg3tDEcwb+gh
mPZYPnskPm6NDlWHm3fvqm/s3zpHE0s+fYuCGqmABlGEzreO1jcMsHuZ+yyow4tMsujseUz4lWd6
WZ9YHGBaahSxhn3ExAAypcpd6XFqacM3grjy88Lnqi/tUd7QLPmAjG/8mUucSnSgoKNn3pnkY7Ec
yvVQ9B/+28djggtEC4xOS278nNcDIvFu7DEkZSP3jeJL6Bw920ruWs5WZC8kGqwaK6Jgf9y9gdZM
YpvieyUKkeBs+Jl7UXvKbjWQz7xR7elyeUI0lTSKZcT8JPziiYO6ZIIC6K+HJ5pb5Bay9dRFaAiS
dSiiYR5BtE1M6c/5yk0Ep4EG0Z50ILyJUXNdwFThv03kF2tEjYxiVNBG+lmIfVZoMxSDDu+fzbXX
UXtvjJNDdO02XEhgzZIbenOBiAowboGuDluzhC2FY15LRccCzysUPiee+XNxZKEO91TiST8HE9am
llphqDPAaqNDdcf2NMil5U8NmZxB97PspOWT5FbYukxBTg8zhN+CppJw/hTkirO4AWTZM1QZCRo1
m678JjnlmyjPV6oJK7HFnD56G1di8l3khPxT4hY+Mx4yEMxyci7d9ls3D+xyJ0HlgcCr7TxDFfxX
VNYjhEhbxD0gtf2LJC7SfpMkbitmIGdgwkbqqpKkUwwwMJwnXlX1jzXq1dBAvW8s4y7LZCWErS2l
6OpX0bSNuFV8ajSzyiY9GRCDm30L5dXqLqOr5Grlxi1u4DmGsIEEInzVovQwfgxxq01zalPmWGOC
GWnpwA7fn1dYDAlGjIAyaopvmrYkYU56ZDB/MXWlSsCZs6LbyQudrtnH/r9nlcCkFkrfNkYzqAZE
/KCzu0CL6zGn3FmyuF6dULNjp65biQ1ufqUzEP7/z0AwT2POtYpIktQ/o/mTvkg6CWV/v/BqUfNi
GFedR6pd/y5metCopcQFbkNgqoPY8H9EHJXBLGEyqQxG0Fuxg1EBR2u/Sg7qRqDBVEtX0c0L4U2k
9i53yUytaIniEU+82F1a3MxgnEdXPJ0cBZJT6DdbvCXxW6nGw1YeE3Pt6LeA48NTXAy9C7uOZ1XX
0HdxVLUP/e14z6UsRnKgzuRV0ARHl5u8GrHx1OSGrsJb4Ep5FYhHelKnRgjUvFadZnwqhtQxm53V
HEf0FjfhD8n2bvjBCzwhEO/X2EymSkcG5DnGeiH9kj/WN4zlAkqMxZmdMMUAFCsyR9O/MENmK5LF
iPF3Etdm2PDNW8OaOSpbnNlMT61qt46R9x9S8Ce0GL/E1/bCcPCGWXevb+eWsZ59PTHkyTuWaaQl
uFVm7ZiAA97pjcUvwzKWAG0F/qgpaeAvxwgX/hAOtzYkfVZ2FOEAzfPANKfVwfxT4lZaojyaPfgh
Bnv4MeK/tEOyj+PwppyrzqNUf2oiwofL0r1hoCCUxN2f1zdhKy66+G386jhzbNnKooKU+G1vpiTe
6H+7QBScxGRmXRISIPafedqpjh3rQ3XLdv3PtzRvMIOh2Qn8PDwDIED16lDqRh7CH2FA2zB8M8OE
tuJDMXpXhQf5RMPWqTnHEw7oao9Gl/PBCQPEBFl9G5PSuf69NiLLixUJ57JI16jLB6wIB2doP059
5Yzh6I76O3M4xNONEWUSxI14CIiYM2EMnW2vKjWr2qiTkWJNEBNxtPw0JdbBpI/ZWnpmJavvbvVT
XKAJ5kjUEtNdDOuz9/S4HpLjLymP8Ebu4p49jBCpXGAJ1rEWjGY1xcpIk7tppgyHti8MFz0kxzBD
+5Rr2JAyr4vcXcMmSAa9desie1QM2jpkKf2x6OCjSgvTu3D5zKqDfmbl3kxxoMN+7E+xMX0tNet9
wfoIBcP6Z53mmIMIC89Gc5bDasXXRsw7zgvgrSlQ+hzlTJQ1wwn81XZn30QYZXHRdgffpEKdntLM
03C1kMb4WWmrx3Ty2OQMHZvteNcY7Knr1kMfF+sNOP8+R232x9waqhPGpb1vR0g9lso7U22nJzMH
yX6q5LeI8m+XSb3vQUHhXTfVTddybjnCaUhApVMjM8qbITmXNKRfa3+YnBxXMqhFHeUhHyVx7ubp
wPtH5yw35msaFbBUNkqbLs+SxdqeD2DEENGVRZzbVnqGI8TTkzqvmroChwbEjZ9ZH0yfjx2q+2ov
2UVu8aKVYiU2YRg85j3Klw667C0LkzOYW0JHYpDcZH4zvbM+rEFTOdEDGi0Cw8sThzDwDknuLf59
riELZ5HGI+RgaL6AJIS4WWMFFIEc2J/QC3oL5aB5/HB9qVve01RhxGACM14T+TSkDpWImlzA7pHQ
DpNgjcSXbZokJidh1WieQlJY2MzFVM3CtLkz20V7JeQa2l5cP/5q2Eq8CdxI368vatNWeKaK4IUC
oxQHgUPdyqNIga20u/JgKTgI6x40T4dnsTOpZXLLE7/ZORrf47PrvApTNe2HDCfgH8pKnkNFY9Vv
THlsmeY5mLCbva4OmVoly87sTmP4dSU/MgODX+H6ts/2soeCJRptatktX9WvIOXfKw/KViZcDfNs
1UOb4KMpSHnX4R9hmrtxNDsM5e3/aB+Cl+wjyBFNHdbGE1PT3Xrz68ab7t/UXMRMDDogc6oy0xKb
jrVUm41igSuZ6Qzu2S+dXUlcxlb31AUEt88z+0MTcKfr/Etx6vZK9enPBp0znDWGk/gunuEWu4G6
yuTLp6i2CiMX4PoleJ1p5grlvQXhnuou3wp/RPvM6kZf6F7++NsqoF6gCUdt0uakbRugISmMe9xF
IbrcjfvRnbws8eyfxW+UYjZdJGMWeMgsnjMSwr8eU7KkUeCS6wyFEeVhTWU05JsIFgULo0oR74k1
xoHUoCxEsmM3Le3jrKi7NJRxdnC38MpHvUCIlcW2T7IUtAmAwGhEXD6xh9qWYWx1YsLETcow7oJ7
U+Shi3Sl6EYjXkAKhakhNX4PZanayZrogzk2PzVzQl3f7n+kg34C44/kGGxuItIf4MWhSA6IadKE
VSGZdR6HqGDANRKnDz9edxtbUTnvnfobQThn5kIhPUKBYNaNlxWf1Ez1rPCpLfd6I0v68mPz6nud
YQnHKhuoErMZWznZozOMT3nTvS/Uz1V4KpMIfF5zMBZ7bQqG6rSwvRWl3vW1bl+hZz+Ab/eZUxkx
Fz5YIRZ7nrvX3DdyxuN4gVyLc0tYtiVmktqW2L0+4VT/+xzLZjRyhmULXUegqc1ow50ln+BdPeub
tuesJM8DvL9VV9p6ep8D8pzM2UZqRWnOvQnAv4US/5LElvZ6SJcm2OeyItJaRiD9VV2d/zirrrZH
eXV1y6mcL00w0rosQ5TcYSNz8oSmmdV6TGVsq2Tr0MElInth2cR6xb+xLFkSoVIGCgEDihoKWZCR
scaAxdnBzsmtNRqfBx0hXoT8sxtVaefQNv/eK3PkxC3FJHx+G9fTvaYpvsHKr3pp4Um07nFnfSrM
ynamiuwGpk1ONIy2Q8hCvVCZFK+s0lpyprZi+/OlCFEH4YIaGDtedkv9hzoMIM7+UKK+uOzN5LEY
fl4/wFvuEGOzGJQHn4T6qiUnhgz2HNJ6ATMNJu/QfoYxx+sIm5fxOYQQIQ4RQZ9j1yy76k90h6Fl
m+d/tWD9s/yo+akfecy/jrgRIZp8yg9DXDon8hIixIl1VplDmG5Xa3bqtumwN+rpsWijQzao369j
bdj2BZbwsWZ9XUIkELF/nf6+aB76IfLrxvz031CE2CJkdOz1GCjx2N5Se/YXKMTSNXbeAsPJYSmn
FRb7s2jSJ+CnwMbZ1iFNa5/iuTDUkrVs+R9s2QuKYA/TbNOoGoZlp93zJGPuNT9nJ4N4nOVMh+pR
lml8Vn0V7sgLPMEchsaIpjHjq9pzLvUM/Go2GHLWT8r7LKgC/XvsGTfZU/y5cQvQqUwe8p3v6E22
K11yB8LKoD3ZB/MPdADah9CtJMa6dTzQPIMGGl3nk6lijazH4VwyHduxHNnT4Kt+uUsz13qA1Oqh
eIh+yAcct4LxC0jh0u5oV/cl2Kl3kKLe8VmU+nvrry7dtUHkqZKphq0CENBA72Lr4KJCD8Plzaa2
VYqGxhGu2ctHZ/k4BPN38oFTUlifOd9WnDmhS07XTZl/1Fcf/QxUuOSKrDaHZAVotn6NIC4+106I
zleCfBypdtextooIFysULricmLxggf0cf5SJk34wPkd76md+v59+5B/J52FECZ7Ic1387722SOE7
5gl8gh1jkWB9upsPsF9U8jDHVx0qL/Y7ecJLtqvcG54FKXbDaelmLJQPJHB9eGh7KtWxWj6PLueQ
TjBc5Se13+j7Ggp1e8k+bzrbs48qeI6yAeWoWWC9OfhUP7QhiEbWPTuUe3IPOR8Iud3lx+SeygyY
28rrbTY5O7eOEpH4smvTMUlbBljt3gq02+o0Oj/6HHMfiCSk08dbz3QY0z9oz6+nsz1e0rxuJ3WB
Me2y9xj0QauP7VZP5nt6GHaccjj9an+J3+WB7Nr8H27hBVk4qJMJBjuqrnhMHDkNSXgw0PYGpiCH
N/nJWiW3viWiHN4qhsQbWiUvTUnR9U4DUSlstzFuoX/7c0wx0BKSXpJ3fn7QiV/vHEgwmim11SVR
YbOfP84YqYpd7VPk9J/iT71+0GyvK76ZmTMfya7a5WCHuxnaG8qkxZOto3r+K4RLSJ2mrFy5y03y
BJrddfRHNKhgkw8/dWF37FPFQ87aT7vmnTbNblO1P1EmuB9j+ofkDPGP+Go7OFcKBDjBOfqqp6VA
8Tgd5rc8ojZiS9MCwxYmmAEEYgvhEyf6mlnNBHvq11PR5/ftmr3BzZ9BiPmKcFyQU4Oq6S40yh8m
xA5iTbvLs+IuzorPK5PVpfkvfr15/6xIlCPMSI+m9QkrmpfpPTJaq7cO00+yqu/XDrwyff2pq+sf
9Shb5uYNc75O4TqzSa4MKurgSJ9xxfnEr3vueE0fMgt35V21K4O1dmgpdfn8dFxbsXC1EZsqGaa2
scGt7ltQV2jiGw1lMDbISBE23c/5GoXbDNnJJV9zrHEenuUJLMVhD/EnUEx/G0/pSZPNxUg3VXBB
K1HsJW/xNa0TCxY/uymhVH1XoznmbvAoCkbpST8MvSOjsNp0fS/nwhA8krLkVI0HGK1pf52zkxoe
TKnYjgxD8DdJshR9o2IzVRPdgPG4V0zbB6uxpDdqKyA4/2bC8ydMwT+NYQS87TL1oLDVsfOfsQU5
2uyLZSaS+1/iTwzBnyyqulrKgjVpfe4XcXuA+okncY+SEy62vvS9GrKUAaPzZ48fNNP6MDqGX91C
ztK3vhMURw/2bQJ6te5mcK+jSz6a2PbS9KExmSMMI2bM1frCaXFLQR/9v6EIvqQF7cSkGvhmYdQ4
s5Fg5N5yV+XHdZStLC+8v0VAWoxUL+Y8Lr0/WWsw4gzwHPFh8amr7f+PtStbrhvXtV+kKs3Dq8Y9
e47tvKiSdCJR8zx9/V103xPLtHqzb87t9JurNkQSAAEQWEu7aIHuxwfew9obb9RnH/UuiVHCpjaQ
QKmQNPjJbe+Njgl+QhVv2UF0aBXb/Ct+UDGAIbqK5jbn/vhH9ozmIUBpqCYapxk/kozAFpNDyDen
WbRHSdh1JH8EsyyP8mfTAFaCGMdh9QI4BHNx9pWoBHyBsY9n8so5ts34YCWDOba4yowUrzUwgLA5
Gw1a2rsKDG4kjL/HUn8y29DBcJDqmXEe2ugH15xMyGqf8xVbIbe5+grmSMUCDXV9j69QEHKDTfBI
zsmzdJfvFW/elbxZ6027W0ljHEs5huYcUmnjUAaTeKnCZi9oPNey6SvfpbAl5WYQysmKqRQ0Vrkz
iot/o52G+8ywVcmVS3uM3cXT/t1QDWdLLSa6J0o2AKoX4ocf0o/hlB/yYLprfqWPMuCQua0Rm/Hu
arGMk0nULq8zDTaR/iLf9IO2owML40vxa3ZLV+Ait3FOkH3JF8zIMjsZ4oS2OZT1flHmXcJzNJux
0GpN1DxXmVlpDphzBgmUL1oXUX5Jrcke8sMYyn9yDazkMP5kSQ0h1mjMJRMpaMoSvHWKrxrFnmNk
22ekSRStWwZmDf37aj2dqSzhLCl4uwE7Y2iXllP5sd8cwZaXmjv5BAawncyblNw+qXehzCYCxdlK
swlCzd50O230SsWNhtbmrG1b29/FMHtYy+D8zUMZVTVAQu4Nn+J/w8ys8+KVPv/Fedszv4tjPHNk
ZApJBahGlAFEoC+HW6HjFYG31e9dBuOZW6tKQPWCJYVh62QTgFbnxJkxeL98+ZPNo0AFlFEBbYWM
JIT6aTaiso364OhRsPrSaZ5R1UFbZvTAY0ff3LqVMMbV63MJNHMLwlAi9cZBfq705Pn6grYjhJUM
xsGLXQUCLxqLJCeMqTi0FyDxlz0Amlzg/j/pbwSUaEP31Wdrv/Cu1M2D0/C+ooPiDf8zupiXqtRk
pYogmfbd0/2M7pRj/ZQ7lkPbm+rbtLeJywUB4smlf1/Zt5pFfZYskCsGf9eV0QqPnhnK50CrOkNQ
3tDi8sBZ7+aBrpbLaE+b6kMmI5nzp+4hNl+lhOcfN0vmGIT7vaGMylBsIzEdsbAEmcZbD0sM89ZP
0XlwrDsaY/LgSeRNf4LxDKCTo1b1qX2xF8yuhQtFzhbbszO57S4BGgVA79Ex9tx5+WPyYLoAqLA8
A9tLcwVAoXIbkja3dvUVzK2axkqKx1t8hYp8NXbwbFHblqMF2eXvIp0e2dyi6+YtsZLJ3BJqNEag
ozdoRhQGMlgidcyPEofkzgzW1uwrKey847jvzUtiJZPuw0pz0znP5TTV4U6NI/p6g9n6Wmizc90r
UKP/lDashDBmaYrIGiwLQjDTeFB25h4gZId/gZrE20DGDKcS4BJKDDmtpx6K29SjdCOTM/3Ce4sj
uOn368varqNYQMYAdxVVWCbQqzM0yCWEhil3OsZFlV23Sx35x+zmCLz+KHReCWM00ogGMVxo6Dxl
zaGoJruIm0AvOWUGRadO49NhreQwWmjgp6VmxuWn6T3aaer4rIPi0yV5eJkmi9hFOjdBYdCG8L5H
itAlT2mDQfVlHE4VUdAEoH1D6AHwJCFOnTKNAjVvv8SFITpmAXaUZrqMYfs8ojXAFgnZLSmQgCYZ
0YNGygPwh7Wgq4y/9LLz1Tz8FhfD0VISDywQNpmKY9b3h2lYXpe0uaiaeE8EpfMGEp+SOH6akvI+
q6uzUCe+gJReTcN7kgHPlLQVgpK8R+cO2EiXYg4vEWAmX0s9fEqAser2FglPS69bX6aZrlKOmsjW
B+Em1BrQ1XeJLagJpvcE7ZR0zYNeNoB4S/oI5KX9az6Me7DQ3rRa5vdh72kpIKTE2jEU4UWPS7eV
OuxbAoTCpRhtIo83uCKRLk/y6ORCUdtSqzvqqLtatNykZhtEQ6rbBcpyoSqaXjxl5zpq7sdccqx+
eV7U7h6Hv2uIaitVXdmKGBZ2vcATxr2btsYZj4ReUr+iyX4XtU/ioL9EmI9QEOAWGN0sKvG5Jwqa
+c3FFaIs8iYhezbCFKQicab6cyNdZFm9yMN8wTzmeSzC26g17pS6D0Bz87M1I6/JqiN4aVyzxcWg
jns5JHZfg/mvrezc6oMoSx7p9mgZQMMK0MuGIIhRHxrpcdIXByRSQZGBbiIubWPCbFUknSSttMsI
AwHoD0ljN1FFR82sfT3ruq/qS2ZbfbsjJRgrZlAwlzdxaLnD3OyregaMFZgF4hww0qH+U5zxIthF
3xtFPohhgiNaMvDzWp0/RHj8btVTLUw3TVy5tWnYnVp7Y9F5yQjmdCsUM3vRJy9flCcykx3+alfE
el7a4raLm0MYSkd5gRsbuocCVEr2IiPUGOQEFCg5pha6B1Wv7Vxb3KrCRIRh2JX2Kx91jDktAEXv
22+tODrhAIzAJvJyo/WlCO6jqvzCiEAVpJk3eY3Ypat8KRz2kXWOl+len5ODOITHRmqOzZwfzCkv
7K5O9pUMJPWiiZ4TXb/TgGCWyLObTtEPMV6gFUPQTuFBF+KbJAEKAfgYRz3CgMU3WS+dQcq9qldP
WqjFXi7X+1A7FKLmkl5q3ZoIxCOm6iZL+z2ZGjAVQz1N8FNjQK34YowSpoEX8MAC3Ncn6nJoCAq5
xWCbguzUnW4bZWUXwzetKb6nBcUbMQS0Uag2MtUDaYub2aw8eUHnXCIMN8pgHXNDiXzMvPxqdDN0
23QxHJS8Fhy9usdD3a9aa196AUMnkzA6WZ0Fkyb5c94eo66G6vWmcKsltaNHmLqssK9jMwFvjCjj
XhSL2mtDxNQ6+D/KQg70ZbhrtQ7zUBj+WKzWy6qys9tJkRwiJFPQJuqhjpXEVrPW10rra6VJL4lM
mmNRK6WrgAzSNmQJ1cpl2Jml7pREURxAJ1cgYiU3g1A5SRP9QCc/2poIkIbFv8QauRHpfpWaultU
QXFVU0ntftYAbjgW4BYiu7Ybb4GRdDLkTnTk1PC6pvS6sdoRYp1AnPow68V9RgrRBpaSiw7+75gx
fh1l/Q64198GsRP8uUdvkWjNy17vkvsYuKhVb1zEQUAHmrXcVBUUM1e1v4y6uDXy0pM74hdRD44/
9U6lJywrHWxY01NAoE+BIAg/zbBN4VsGc1/qU8h58N2Mm1d3DRN9YFofMOIRwsslroNSqOE1W0ds
E3eeeR03NFJlrzVQ42EETgM2EbC7PwY6ISFDC/hV1C1mWHLlKBMU41Br5Lh06ROMiRNYbQWQK3ns
e5mxxIq2CFianoKqQxHtQeFc1SpnSewbGaCF50zsISJq45cBjN2d/JDrmZ3kyV1TpoCh0+00Ntyl
FO8rbTxiTtfJgLQdNjK4WWPR7SQTnlmGZzaVYMm+N+1sAynIbofi2VL7b+mQvaqD8aBLJKgwYDXC
VWez6abR17IUDn1xF+mGp8mZH/agvQrLPbD1b6tGMe0ye0mj9CAal3Bp0fgXPfVE/iufYj+J5YMs
ABUw1nxOPLYVuqz3nA2RslRojAJnTGetKCK2AFCGMlATG/7AlTxxl3Z2D2JJHqrNVoC7FszETIAo
SmvAESHAncgu7Ax4BLMZ7VqdEzuvMl8fylMaRr+GcOS9MWz1BaOpCeNCIh5/kS4xSaAUz6JJ0Nnk
R1Y+OoWQ7PQo2+eh5fdl+EtBkRmJhJLZulmjIilg7F3u8CDO2frtHXj/CiZRNMMawVmKfGl0Orc7
VY/ztwUdFYkrFXt9X3mDJ4Mu3oPhpb6wF/7vU/0GMFvQCI42RB2kcB+Nu63GMVp0ZE4osiBq2+nm
zFngpjmvJLCphT7qKvwwrXJhl4UiPxVL/ev6JvJkMCdZFDqAkhWsQsIg25RTIpzH6xI2yzMWWmtw
u0ho7mbfvfqkQjeIFsLh3oCxT+iCcrbB2vyqHYmXBuINWtN6J3xAG651zi7LF8yp7K5/wmbStP4E
xkiFBbzbpMQnzNmvbtDAjL6v22dN/97Fr3nXeknYeoXRIZDet/rdHwk3YSmyBtidt47JVbo7F3kT
SoAP92dncJtbWp6Chzi1+ybIzjyv8A9LfZdGD3wlLUNCnQwdpFGjAMawU58HZIj5PtnNRy5F9eZ1
oIILUpcVGYMxjBFggqqrlRobG55p803mpz+bYt8OZ+Neu6j2ABquzGue5uUeTNU5b05yU3nRt4Vm
FxHUGArjAkcjAreciLXmAxq2pjs4IY4JbvZrYZTktwhmO60pbPOmxwIb17gZd9aOPlglLgUP693I
i54Mp9xT0LI/qsysJTNbW2lKoSaYAfJB3zu4wPOws4cQZCazAorLBlBUvN3cbN1dS2T8zdLUMqks
qjpq5WpTsoub5nYxwTduJAHYBvbdrNyKWoSkTuldQSz+imkHe1PxMG65u854paoaQl2j9hrvhQdE
qYHgtK9gsetEWwldy+u85qLv1BbjbHZ40VtOiPgP8k3AcmHaC3x+jL9o0e6N+cp4wehvekGQI7kg
PfPU18HR7iSKQY23k8KjBOy8Q6Cn+ilkxJjDfyQzKt1a3Wi2SMl9aZHcWAxzexa7oxUClJrjlniS
GM0GwUuizybWiBwVc3QYEwdzoJ0eUEDGnPjiwV5jO366LnXbYt+Xxyg1snwNTD0CghahvZsm7Tbv
Rg6V/PZ9s9pCRo07QQNoZkUWLCvaGbYcABHpltpP4pNz/iQ4YE7PneoCTrBzcdZ5ukNP6NoJMrqr
6XFcYJx6Qcd3s9ed8eeAggdiwskDc6qIIh330W3b569WzAZCxpiMpohdbV7Cc4MQSPDkffHLCmjP
Lq+RdIsEGLWc9zNkshq1I3XdpVAc42FwQensd98tR7r72f4MXwnK48DOv7MOALLFm4ewS/bCX9Pt
dS2iW/hpi9GqC7ZYyqf1qee8yzQjpOsdZJDcLf2xyY4hUPRNA8VXnjPYVNmVMMYXGGizIkOH5ZbL
6OnzMUPKeH05b+HytfUwRg8skXhqqAiqsVN8KtzEjc4U2y19lc5KbeMFtYLHb4+8aaRNJ7BaHOME
ll7s2rKA5JliLE8trVr2AAUEsj9njVudJzir32fGWD6Yu7RwUiCJYrPP5xK97LQiP5z5z7WbQclK
FOMA0gKzYB3dzopIKcYkMfCsl/dGqu5AP3KSYgPM1N00clb4FvBfO0XG8IUskgA+D7FK2D8V4fCt
SNCtijKbUQ6PmYx6Zro8pGJ/Ker2VwcgMy1MnomQSYB0rTxJt9w6QQXcSg/KjBRZLTHbbN7HNXkd
YuUurFRf0wwMtJXF6/Wz4e0X4z5IpWdtlODDc3HfDYOrJHLQ1q0bISSvJHgtxOfXJW5Ojay1gfEh
RtoX0iBDpCbh0TTalYf8SdvlQf0Dj2tOshsmm99GspkvYjAYfI1oiEAj3MfQuLEaySgWXAyFOrwS
Qd2H6Ij3pm7Yi3K5K4YSqtiADKFueZBbVOM+q8ZvyWzX/9IJVackCciKTuD/yxHPjV8UgAenDkbz
4bd6J95huIEb0m376vclvyXyq2zAFMd8jPIMzisaA2VOFlvtxN2UqIM/6ngFsY1qKUHa1Pr9KAFm
v09xTenNvu8LJ+7xNJKr+wjaqCXSIQaVjzfr822v6Ze20k662e2aNE7cshNNnk/cmJjFnIRsGpZl
0WkyxprQdSiSLsRh5cvO6kGJ0R+nRvclEe9cEeq8RWbP4M4Idenlum5u+vuVYMYa5rAqUyum4UOn
+4qIySKN+9K7GSOsZDCaWFtt38gx9EE/V/sKDXAh6G2Mu3pPOW4NlzuFxpHHsixMkQqbRn37LQWl
0ID1OacxtWsFmScAO49zepvXyvv62EfKXBsB72bAvN8qQemtApc7jLvrB/VG4f3JqlZSmJt5agVi
ZTldVdBi9I/emqS2ie5UkhP9bHbyw+DRAlwIPRZs88Jt/aACrn0Ac2/ro6JrdQ1V0cA+Xd3O58gb
bApDIT7+i3kwnjTmrtYqMteDQZeLwBJVhCMBtOc32Y69zOG1M246rNXWMrd1V8kleOqgoGYo7ydL
wmPNSWxTvHIsnFhu0ymvJDGXtSED9ELuqGvcD/v6TAJUr33xyG2X2YwZV3IYfyJWhEhiirNqPdEh
9wXqMMDHfK08/ab4RhNqwY1Rj6k52cg/KCkGlTWUfuC1mJ0068QalqKg64t2yQsxnLF08rOG6qTq
A6UOW/sA54+GEjQUgzaPF5Vsa827fGZ/lTwnkj7kC+pBoqP5wo/KL3/qgHe8zDdwblowY+3zsThE
DyEquXa/KwJeG8FmtziG3n5vArP5GMQoMMiNj8hO5iE9NMf0JASoYbi8oux2KrSSxHjvIRqIGNHl
Nu5bM5YfutI9CIF8WlXMeYe77efe18X48aycNEXucLitl1+KV1CWJBjnA1MZWrA0p3zAixLhdsNu
Vyfe18g+82RZlBQF+KNwpALQkW7H1s7vCzf20Sx0Tr6gFiaDnH146r7yYyjeUbIPQHGVJ5gsgHDq
88guvQM9ewBo7ZvQu+7etw32995qVLHXocsSKXJI3V0/f1W7G2K9KOZjYxZux4M/4ymNxvhxyRDE
JKU2SoExBbt1StwfeJR34uOfEZvSCdD/GIPG+nE5N0kWIiabD5jPfmMaQ2MbyEQq+CCe/W878ndh
jPuZlzSdU0xe+blxWTpj35TAJEs1J5biH9fPa9uRv0tiHc1oquDQgeWJB7KTds1OC0Bnwx+L3l6R
Rbmm0WuDWcePejHnsoEGQawoJnb5BTxfD8oxGvGSEJ3wKK/6ijemjng0XrmVHZ5k5uDIAlBLYGxT
a8cF7C5H4UJS2/CWw3jK/eaQom8w+qLfX9/X7VwJGvOfBTNHOMmp1QNpm5r76FHtxAXSxLbg0als
2V2AJ5naxZlXidyqo5noHAe/qgg4J4CIfNzoakmQsNcI4ijzwuKO9/JXt9gLtrjYNbWQAI+pFFCS
vGhPfFiZLaOEeAzdoLaPxyc2W6smuVNqGXU0ME2Mjn6wjrE/2KRHeCW7xOeFrFtvmmt5bI6WC5Fk
RQbktW9wcOSw3FMWDX33Lzz4hiZ9kMU08Y1yPJFFxdaa52TAYCeozhx0Dp51VwlUvIMFY+7r4EAL
MofnELbaaz/IZvxqvRBqWJA9+OiG6h4pYgtNBVpix/d/02pw7/+N4s8HmYzNlrFsVRbd287XgxUU
oyV4XcB9lKKKyYTlH6QxijuVpTRLC6TJmPysVEd30PaECixaZApbdCl6FVd7NsKsDzIZIxUmWU8N
FTKN5kC5PUHjUQaW0yxnJHUHPvb+VhDwQSDjbkVw0jcNkJf8ES3JbhhIj9lLtgfun0cb+lMnCnet
KwRih8dv3qjMVhDwQTgTz0kKqlYdrXFTXDDttOyki3LAvvJjnc19BXCRYYJb8TOwPaDWFKGAsfiC
ZA+nNqDNydPBvFnAePEvxG2qzkocEz4KJKoUgD4hWkf/9+yYb+l57EfBEnriy+IlNnXy1x38pjNY
yWSCSLm1jBmNnsDs1yIgUamHxHrQ9ciXFW7ZjbObbB2gBXdU1hbYTYQeCrKBNuh2/ctYYkIih0/l
hXBU6T8ZIkAlJBVlX9AQMUZhhHmRWRpW1tRj5VSC/gIs5G+xonDeXLZP7V0OYwu1XmmFQZ/rurC/
HabkMJNv189o+zZaLYXR+CjRBYnQNHWocQliZnEnv+YSAn06SY62ZE5WvHXpm7h7AatgmbLxqWkA
yHvNsgCK3zcku/0iyC69Hiy8Odeqkz82XwCH8i/0f3sj36UynnPIhVkqS0idUP6ttUtmiC5nI6mr
/6wT7yIYnYiFXifdhI2E36Jc6hH4KQ6YFUNyCnZjkjnijuectw3sXSSjHnGsa4vZYFWxnGH+DfCJ
VjQ8qgW5bRIl4WBW8LaQUZR6nrsiIjQ/snYWRka08A+6Cj+oBuOjiqVPMi0tsRxJt5OxuSfGsVQe
hDI/kb72hV/XT2zbiN93j3FPy6CPpEN3uW/mZDdGvrikQTFzdm07KnnX97dgdJXtZW0d5RJoA9+y
B5IdUSNxpK8iuIDAaS64mos2QYnHWMmzMhYuNF+K1jSolVHgjQoloTIoJFyeOl7AQbX9lJ21kctR
tfXcB9QUFcMpmCe3Pk1mCmYBAPgeUq0dDazDL3Lmda5++Lt+mNZ7enFXtGuNe3FvBmIr0YyBI15o
42KE6D8A9NxUnJUsxtLRFZ0MafRWHBnlwxtXXO78aCjbHt54VJAFcXsit930SiZj6lFZk1oDBzR1
04OLSPr4FtzWKHSbu9TnVhU3rX0lj7F2EklRkjVY4+gY9uLGjhntY584orkPbfmN+ybhYe3T3/zk
QVcyGftXhLIMCw0yc8XwwhoIKslLLfptK9nNSLw/sH6NdnZR2M1PvGNyOMOZlbQ0kqTHRt1ZZbIX
Q/+6kH84tncpTE5C4lFpGkAoAWbcDJTTf6C4G1vf/dFQE9byLoxJRqR8qJVIhP+00Jfc45U1w9Cf
zLvAtzXjXQpjaVkiLFWvvdVdB7eIMUuY+Dlaa/rx2MO3NAe8S1QBZx83ajAflsaYXDyYsZWXFVQj
ORg2XscAZEJz5zFIfN2loHwYCilurADFCq4x8FbM2F6oDWWmathXvG3nzpiO36fR5PWfb+r++64y
9lbpmCUCxR4KyXEwTpNdEsnm7OFmjLxSD8a8lhwosZ0AERSqN90tO8NTAlrnoED+vMx420e+r4e5
XAdQwtXzCGEYxviRjihgNQMobMvp4fqqOHIU+tq6ul5no5yImddgjS+bh5kUFSiXIjcq0j85H5CB
oSUcw5UyC+Jch/0iaZj5Ri7zRVTv9eb5+jqoDn3yfe+/z6JsZGJoLQahv18jC1SeZxkMVktjpy3P
lDbj1JUkpkQThTnqT8qbS6Ldl7/Z9Gh/QmsE/Ch103xWAhkfOI6GUXYZlpZiKC0bT6nJibF4e8f4
PSOySKMOcA7TBMxyQe7PxdRfmrGu7dggvBfEbZ+OmRc83aON4hPMQI8Ozm5pWqTSeMZ3QiLqmHsT
T6k1WnZNMNao5L8SQDxhdnIvKGTfR/rFBJj5dYWh1vpZYd6/grFmECURS6oaKH6sHcNsPMSJk/X6
vsZGF7Fmjz0PL2jTB4OkE8UKGdVplvpqEdHvDaQZVJ+CZo92ygAlPUCv8kK5TYteiWEWlqM9NhMr
iBmXJ50EqXKbRRxj3hahYXoJHSR4sWBMoAyt3shMOI0O818ZUBPj/lT3Msfh8qQwek/auEsxxYbI
vy6dSX1q+t7JYh4wyXbQbbwvhtF+wBZgxrygYu66Uw2MyD2l9Ald3MguJlWyS7yb97kvcIEaNu16
JZgNBCyjVcYCByVhOgdNH06q/9E5AXwC8KWgXJeZS6Qf9UZLFVhaFx+T+cec3lf963Uz2mpuQx3i
twz2AulC0NWZKeyIPvul96nu1hcMa11QQgYziwgK73CvooVFyw7VN80A3Ujzs7gD1wNxj9wS9uYV
vfoYRjElqSD4Dx9DCwjozD4I9/geV7iTwfxhNs71tW+/DKzEMRo6LUOcj3TtGKpzx0vhU5suLqDS
2sUcH71tDO/bzGhpJSdjX8wwuUUTHMv8mutVkCV/AMDw4TAZlRSbrumiDgrTDveheiGoO8bFPWfX
aCj2yfOudo0udRVyhGgbQwcJ9R54iReBZ6EcU0DA7i0H3d9ufMEYA5Sj/y7xpiC3b56VZCYQ1UWj
x6M8zku5wbQwdcICAu8cqFx/CpLwYTfpRqwXWol5ksnwLEr1MqUYSFBPUmpwlHAL6PaDFMbfT1OH
+e8B25n1jnzIL2SnflN20zNeUOyJgnW45jHeTd7yS3H+EAPpg3zGyWRphEZsA/KL7DRCI82ey9bJ
MWuVCVLNCS3digG1FNHgtLj5IfFTsHKM7vz4p/fnb0tje8hHpaZQGjg1YO7ZTQ7EgLj3tWGwr5sB
x6BVxneYhRVJAnVVcx6E09kKb039v/MZKuMzUrFrwFyKk0nDizXQufSDHnH8P8+m2MdgszLneSmx
DhPBzF45DkeM5j9Ej/E9cllucLM1irTWNvbloFbUMAEOAp0xaDHahQmg9AywjiC51HvtXxTGti/p
d21gXUZW9qgEQh56su1EFGxtfrmuCNsVTqAeShgEB6UgGxf25WJlVQTtHtH+Ozz2d7QyFe0BTIHL
Uvo57kyey9gM+FcSGZehyoOeEwsS6Z0tfhkeeiSx5b5+Cl0Acxz6vTah3VTZF9hQ+kz46xcGDIL6
Bi6M8ynb5wnuP00Bhrz6CSSrTIVyHsyeLh44A5gU7IFYAadsoHUImPI3vInPTbNbyWPOU1XlzJyQ
jPpaPPlhcpulD0lUcgzvH44UZEWWZokK2K4+ev6+qOvcSrDB3RvTAtArdBSPJ0cIhvNom17/zNtI
6mU/XaogwfmPROau0fVZkwEqgHWZrV8VmmuNo12KhdNIiVMDqSIChpOo7Di6u+mZV2IZTTLaUO1q
AWKTffHYg1YDLewH7UBLnLHHbXjZNEaMVssapfT9hMYlD7lUaeiaRJ+N5McO4LCBbPaAd19M3kVO
eiPc8oc3eDIZPy0sc0eUYqK2Mnq0Q9ocgYoXuxnmm4RnCiUnJrZ+6jzF6ZxGRWW3ihzrFZBDU8Ez
lk3lXa2fceh6CTi7TBjpt4hOcUvbF5Rd4qbOcpkcimSPfh8u+uzWqIAJQKnfu84EhSTvrGVsIbX0
aLyWekD6kV8nW3nugcDg5z+pZk9echzhK1zg7KIzPrfrIw8xcNuqVh/CBI6z0cXdYuL4O+ATymhn
mL5rl8abvMbOQXxRf6956s07fMaOTQkzXqmIpatA1ALY0o2xm3ZAhsZmm34o2jMfKHP7Ql2tkrFk
I9Gbwughs3EnV/8yntOAhjrDpb2xXG7GtL1CzUR9SaGVOSZ6qw01zucR95suA1M+r/12Hm2lCG9G
odfsOEGJuCSvhaSprkQW1xC7xc6sORhU/SJMEi+aoBr8yY1Zvz/HYCI9ae7MUUjhT+ITRfhbOhg5
UvEDLa7h4Yv/MMRZv8FkjE3dWWZF159kw2mZqqPWSPfXnSRPBONBigkZuBXSNCAUnKQEbJbE6xTZ
vkZX+8Z4BvwymRoaTf5NxyrJb/sG+jB4RmA58/dtO++3LJm2H0om5nA+XnHjOJqRnHd/G+OyX+zQ
zV/2DXjLXibMbakexXDoQYmJjufO0dJj5KbPjRv5xuP17d0MZlYfwlxBQzhbBDxZeNpoO+CaGEdl
yY6aVfu1YnLaSXiiGGPRrWwsrALBQ57Ndh+39kDup0HzJjxrXF/U9gP0+6rYlCefMjPLFojKABWF
6oIKgh9wZgEpy/7fBq5/9Q5MT+2z/f0+VTb5wYBTO3UN9CgF/Y0tKFZqKxGohUC5flFC5Rn8lpyV
cvaUzYMi+LoQGRbSx+pOnnNbAxoYGtjclFuu2b4939fG2MiSKyg9TPAtU/pqKC8hksiE90jEk0F9
wSrlV9sonEYNMsa6yt2+Ux6AkTEDS33glPb+weLfV8NchvoMr92+VdGV+xmxMzkiHvHq7H5yTHsG
hAivrsyVyFyG+ZBMrZng+v1/pHxG4PG+RMbFtOEIAGsJlq3okzsPQCXGbJ8wNb6m5P51e+OdG+NE
lC430UmNteXqS6gl+15H48eY/pdSGP+haJGJFntYl4r5nlEBss23Qh44BrV5TgrGphUFtAS6wdL5
1UkipPlMdZCqxS4rEEGoxKWzLvHsJJ7lylyiGmo7rN9Yy2R0A5QjXTrSexsItbVD4XEFxwCvEibV
FWcKgMo+BddPbDMaXItktMNoh6kYaBJLm3mTAc28uHGQObbA1EIzb4OpWV6/2NZNvhbJaIksCmWR
jxA5iM+mCD7mn9fXxPt9Rj9asFcuYgeFLy3Rr4XCn3Re9wHnoNhmdikXhq7SsQSpc1rPPJSRDRpY
H2w3GDrzlz/tgF7t2qdR43E2SEF9Ih0XiI7koLvTYXT/7ijnDSdsXpxraUy0VSqlGLUy9lAbB+nY
dVIQFeGd0Fs+qa2XsssPoh4ByBNNMWOuW7aRVIIvymrqCEZ7XiJgg2URbxyMCr1iHm8mu7oWWhPA
rd2EjzL0vRUmL8oUBl0+uka9s6yvcZa6MdpI7boQPUX4IXa8PIaGzdfkM9dSKWRCI5s4gv8PlmFz
vf3MtaTNw9CHhKqwN7gUPGaycC0tgYjxm2gEtybvwDfr3womQSixt6WJLJFmnCpZElPXPQd4HXGl
x+KHfAC7ZeHUGGBIHWC+BvROjJzaCPidc1sQ4cAvAzc7mpnfnl0/XvnRrIdLNs7U9Sl+5dfnJUbX
PSCvMAeko9gDqHnoFLFBauJhkAuQAh5/JmfzFXP1FaxdF0tSS4uGr6ClEdWTdvlTGhBgThNkjzOa
VHSA9zzHZ14tcdsNvy+ftW5ZUEIrViB48M1gcrUTpaMkDhqK/kpQDCkcHoPgZoJMUePQPYAEXGIB
AFRrqWsADdIuyWI/XmrgkusnOpEzBHyghK3AYC2Mcfli3sfS1IgIesKvavwjskDeN/Fu7E33sFoR
4/eV3iyMOX9bkXpIj3RqQrclB1i+Ab/L7R9O7Pf+sb3+NRCTRY2eWPRNuCHH9ufw3HxPQMus+sUh
jW1AzWp/Xb/Yts8ME2OWAqxmUfnElbRIY6vT58sMw86D4Jh75UzLoei9dCN34PHTb57aShwTjuBd
XZTmmKYxdfKKdxanqaWdOH+5vir6K5+86koKE4HEZdzptQgpkazv1Wb2+t7rSBCNL9fl8FbD6CDJ
gaudlti8alFcsgThMqHl+fW6kM3HbKTxv4+IUcJFiVoh0+gRUX4iYxchmloqFPa6f1E+oFvzaetU
gIQClhuk0OxgbSNkpJ9FOG0zLZ2aAKl8DHJx3PfNjRLywrbtiHgljbn+OsGogcfwX2Qu2za2kshc
g+NSFVJMI7nQ6D2pvyNLbkvKNyIqrlE9NIVvjM/huAOrpDPGppNVmOR44BzoptqsvoExAlFC+0eJ
VitaQqDYBoJNRypwJQx2nP/7VnLe0TJWMcWArK81JPR9lxruZIo/gKZ9Lw/WbCP58cNB3l9f6PY6
FUsHqSz+vQUIq+BKrhf0/oUIbuK2toveyydEHRoncOYJYcLKYa4n0tFWGpI8dLo3lM+S4l9fxxYx
JVhG3hdCY/fVQsS8MwYwEoyQEe1RSNilTbGTksQfsidJaJ2OzDsdGiRW/0PadS3JjSPbL2IECYLu
la58+5Z7YbSkEb33/Pp70LM7XYXiFjS6E2MUIU0nASQyE2nO2ckW4GHGPQnvA8AgSxVxi6ESuKX1
JQNOR1GoplG+ZXOuAyBF02LyJfpDqge7Uwu3F9lQZlWuDcE/Qvi+TWp0CVqkkO3O522fo+WDlhjk
reVPPcFIk94+zoN636uWIJMnEsulfQ0lLyQgBKl+GesYHb7D+9+WpQ7B2V8UENRp/xaYX28fr2A7
LU6DkjpuwznFSkkjRzagUStAV9Jp1u3bctbv38eOclpEAatrLBrkhHlo93jqJMepeKl6XwJA521R
/8OwfsjiDOuixHo2jjCs9MRmW1vjLO1MfiftzFzdLXVhm3x2RWqiDgMgpxBod6eoDLZa85rQB1k5
9e1GtkSBmejIOAuqm2SuYyvBS788UAxDtnpoW7Hocbj6OKMfm8gZzEEtuhyzB4hnjcEz0ektzdSR
p9Cegs/1zIhiX5eEup3eu4LjW5WsUaSK3r3+e47/bDcDiw5FGICpQd53u/HUbf8LbSHKHa5u5Jkg
biO7oQe+2lDIvmWdjFRxjfEVXI8CbRQJ4fZRkeYlagZUaks9vpdCus2MwbakP/E2IDcFxAToTq5A
q618QQmaLrjG8+SM09sSp65KH2+fzOpSQDzP3jfUUPnGzYyaVa0EoYzwCIMuQIGrw29D+WdZuw8x
fO9mhIpgVrAI4T9Zu3pjunrg/521M7e/kbVjB311f88kcnZ3SFRzJhbOqO1Vu09/glDHUxIUkBPR
3V1/cuimjMQAKJHA0nppKtqo6WaJ2SYGLUBbP8ecTXHId1rrdxtxHmL9BX4mj4vSlRK8ipqyjAzy
5w3MLeC+jWzFBtsLuhRYjwLI1wA50NndZIe+qKt+fWM/Vssc3tlVLpa2Nqx377LIbts8tLXsqN2T
juaE26q5aoH/WSao5C8FDfE8Bl2P12NSRzl6J9uXNJ73vTl/r0bMJ+SRRHyNLKJC9Xqa50wupzmJ
Mk9TG4QTttf6IdkZ+Jp+zZ8A4VkiKjlFfuV1mR2AvAj1TncG3oozfCs2quD2r7+SgD2Clwsq4le4
5v0AmpCJMq0CmNPxbIow2/7Z5AfgGv4RxplNackLORiQfBiS3GmqzJEGUacS27arC3kmgrslIKaJ
hoziOP/93OeqUTsTxV2QYtCiDMeIRF3xsyyeq9awW9F0zroMYBADVQDnwwO/y6o8I1RVVV+a/spJ
68Y03gcTAIFuXwIW11zv2ocYLu7JK2MKlpqlUCR9i7DdjfVPtyWs3mfjQwJb6Nl91gsMCaYUR6/F
mdsYPXijqG3VMrqNRCogWgynZUoRYfYH2AuoFyF1iLwl2IgDB7w3lnWo3ckrgGlOMeRxe4FMsa63
0FQJtRSG/cvd564eCwzg4CKFBtiFLK3bKXVBnSZPfo566YZLKQgPVmGLVONDIrnc0jGp5iqn9eRb
rY4BQTnLHEuKPg9lg4lyxWLvAHmDd8EhpZMb6MSRO6Cn6P2XCDOFXSkdkkX5FofyXrU6L8gUN2VM
OmolCXZm9TzYALgOJj+kRrgrqXV1J6OAhzr13Npzkvq6aggoSla160wEdxV1LZpBYQU3LDfKr6wN
NmpsOnXZNo6ly97tg17fdwtgTaYpv8eAl/seFrUUBJHKUtOzV4JIDcRbkZ16XWQnP6Tv5UZ32eDr
dFcZjvqqvjXVUYT8s2oWzj6Bu6+YuQ/TLCNQtjRygKPvzoCx7bru/vZSV33jmRju0qaZJIfZBDG1
JW8aVHU6s9kMCoAUzfJJIsYGwPYCrV5VljOR3OUFYEZICoAa4fEQ2Xm4r01VoI7raQmgEcjIuFto
UOZuKs3Qckh0nN+ILtLCM/wxdJZDZwNnN7bjl+gNgY2rAEVJyHmwvrgPydyNNeWGNH0CyVFNfVgL
t86/3D6x9SjxbHHqpXLGppJazQQRncsazlon2DXbCah7mVdsSsFTT7QeTg0rTGMluQT9IGhmkFtk
BhtrK1jQmg4ybGQDmVzwyvBPB7wme3QZwHpQtO/1TnXsAlt32lPwAMLaPa1dHRV54O9FNmawxEe2
dtPOxPNPilxKJXWKIR75d9sIVE9OEk/vRETfLJzlvQc4rjQ0h6gq3q+cjZx6qlVhj51UQVip6oVd
DcmhSL/EDYavzL3eRPtFzwV7u2Y1LdkAyR8smYV32aWuZOBvqEoJujKRyTUoYNHyaFulxbM8ivqI
VvXSMjENAKQ75Mj5BYLWdJoj04SqbNgsW+ss343XAgGuvh0PrUAvV2G7zqUxpTqLNrQIsRKmdVFh
iAa/ylA0zch2bKmP0ULH6DB23CXekvysijeBurI9uzpInCFGH4hu6vye5qYFZMhWYuXDd85xH1Sm
f8OsAF7+HrC7gjNcTVlZZwK5O9hXuWWOIwSyaYv+LQQOCOIdzPEvnvaJYWwLFriSY4GigtmWKOC5
wiZebu0sJWkTSNnkdwroG6nqWkPnGUrmtWHsKWl4HPTQKVJroyHheVv2yiWxZAU+l8pw22CQvxRd
RWFCaYG7SDbBpvKDnbJhXO4i57qGZAxTYxiEpa4BoM/J6Uv0ntZVMPrTjwmNikgkKU5+h1/8FQH0
VjLei++y7LJSn/WzzwUOSl8xebiWkK7oBM2o/F0hGp4V+C0V2ZIWbExd8Epo4UrqeColU/UT5EHN
YwrWYG2bzdNnPOy+VkWya8bOi2u80ZPvUZXGTlKkz30y7UhoOUaLurnR2LTRYlvOa6cJYsR7Gmgw
NV8FtSZNDAfkV1DX3quLBTn40Uy8LBrzXSdXT2qvVnavpUddjfYVlM4zxvwvLatUp4f6OWOiRJto
yukPJP8Mu07Kx1qxRjtMaQyIQMYYH3bbxYq2RmVu5kTDG4A8mmN4zJTkc1Upi01AIqqUjasVoxen
5nZIiFt3ICrN8CF5TL2xr07BZDeJ/Hhbr1bs4MV+c9YiQKFOHZlbntHuqw0PCBmAsyCBz+9JIGhN
gzE+A6JRQwFNGv9IMLWSjpMxIEGZyMnODIvsUFHrG8kytMGao2aTfpT3/aRiuM3CiyUpg8ZJqhAl
UlAaN5Lao6cdUA3VYCHirIfCjoLm+5z1oQfqKu1TPYK2NlFerRiDi8kSnfJKOQQloCFl9Jc5dNGP
6F3aqrn2aoUmULT6bRtLL0VOjTdKU32nRnEO0aBhScP5Ra2No5qrL208pnZkyuCnHfTeyYNmfrS0
VvGQTqkcbRw9hDUwqksi7XOp3i5N+ShNAwagzLF1kcLEH5IA59YND5aRunqGPoquDGwNjHmbOAIE
YDuC+XhJZ7cox9wDpzL5lcd1cafH01Ydq9JX8xY/Ovlx+0BW3JKh64psge2WAJmQjy7Cii6yCtJk
zPvEW5Kh+aLb5qnfutE299UwFhIGrNhrSIS9NoGTDhPGYw0sY9NkkwR7/XeJIZ7PSgzAsBR3tq/U
bi8lclHnKIdq3eqQ+M58j5P1hq30yXQpsL8QAf9QQUTsCPb1Omy6lMmZ0FGdIiJbbJUYNCEn9hKP
0DR/n2/Qy76B4tRH8Uqvb5cBt2QYVFFVYGjygb2k0EwhVYksM9J1FjlE477Mv47xDCLpGOQu+Kdf
BD6JGGz7Lj0+QlPK2qUsjcBfsK86izUGQwvLRW5k0CbR2QE5+l3RdtG92qTxRu3MYhea3ewt43Q3
Z2DoRBhmk2lCzcAyMeS0pLndJVrj6SCQNktYhn4iTr5g7Eldhm+LFXpBGGyIKp3Ulm4nUKRLy/QW
6W1jF3USeEutfCq7xkShsZltPSXhQyspkwua+cUdllLxqqDZ0gCE8D0Jj8A6/hFW2nNOgdoRofU4
1T9LdfQrUCpE0LrhD238JYwx/pVkexMU5y1MklMHBYz5tFgm+ADl7hH7/1rWEmAljCpxklaqNiDy
doo+B9nRUiKlORSZ06AHUymnzplBhexi9kax+4CaO7nSKl/VEv2oDjq1Y5rBHjY16lEBuVPUYbuo
Y+1MUvusjtY2j0bJBs11fA+tSnI7aPtasjug0LYgkp+iXWXJYGix0js8K5MHmsipNyVE9/s8Mo5F
1YOfedAoPJyG5t2pMECjPU9uh4LswTDToyylgVPPOph58ziH8+uLuxEQXWjNJn3qTmF3ignKSWkM
/jg8FWwdxLMuqGZ0zzKyciulRNpiWvFZIoXi0hqT+EY6Y4I3qGJfzoxNRMF8Q9K83o9Kl2+TMAoL
uy9G7ahpPf4v6iRT70ZKIbumovYPY1V4NQ3HU2HE+SkL+tpdlvSUTvKTNMn+bA3bcZxnRw/6yA31
/L6SRy9oAvQKYs6gryR13xRp7qRZ7SNUG5xqCnbSHLragMRQqIAtmWjpa9IbPyO1jOxywCB93jXP
FZLuXpv2qhv0ynSkyD23Wq2cwjSRwd4DQDR9nKfTmMxq7EXLIoHLOyy+zIGe9nbctuqdZBj7aKGb
NG83eM/FTrvMsqP0aNIemoMxTa+AI9sMUXOXDLNn9Vq/jYn5KpHoecY+NFEKb5GCrBshzhzL90Fp
Ri4gZpwOEefWSkZM/5hBc5KCxtxEQb8fp3GbTlPuFMhxzXq9l7MGiILJPgtLt4yGZ4Co635UNpJv
mjl4zZuodKqsRVe3go0B97Lbo9PABaacvEmmQHEb9Fvr+oIIKem+ysHYuS0AfaIcf0bvENla412j
Ds/ILSBZMPdOZw3DCVVHNxnybRjJdgdqLFeWsgciaX6cDveaDpTHCPN85ZQ50xxGmyQFcsJsuFlE
ngjwHsdS+hzDfYdt8iVUVERkWazvE8WYBqc3zNkjUxa6cVkepSB8CobgflGQuCjTLezCvgaAKltT
ums1eW+F1l2rhs9RUGZOQPJ7ECIBLjacP+tjIf9Vhu3wSBJymGMJ6OpVsEUDyjZaEIBJk5S4bTDn
Ht42uMJ4HdpIo2a+UleWIMZdc4PAW1eQwDYQVl49eHsAlNKwkGU4iB7sTIv88D77vmmhpaHHQI/F
nYLkOkcLU30mlAv0SJj1nVVBaLKLHqrSTl7yO2X2+3QbnJBL2wJm4ohKV8T6bDfGyeqeVBPGyw5C
L5lcYgMcSNj+ueK0Lr6Jcx+tjMIsWsdkwKjq4D+eXZpN9qB8TTLFR2XKbuvEIwMVOejrmPdiK/h5
rCgc9AHpdxmkE3ZsuM2OwWkHbvZ5wYSbCo8JMAJMv4o561bSb5eSufRb3BWGpGTvkr1YfUnrn7IH
jnPgEyW5ayEgGTa6lCGpA/4rYWCyMvx7KZ0LhmiRJTGcNfBWv9S5q2KADxfpvjkGmym2p8btQDjU
bel97SqzVx+D4D6fDopH7NgXthqvRg4f6sjjWQC1AGMETB2RK/hU+WxqoXXTB8aP8Rv1XLavV3EK
8JVVk3WVmXx0VKJ7QG+rBScOKPMP6EkGEi8K/1aVy4AJpDqKIQj0LkOiyTQTeNBZ9mNFA3jnQZ2e
U7U7ECpIfqxEmQbyV/+VwzeJ68WM8INCTp8n9hIXDxIhL4UpTF6xaPV66z7kcCrbRBWNZglyVAIo
53ArBTZwOjaAcmZDSMWfzfEyLGxVMVH1Y39zqfdkhrunpSKjv9BwWusp10Xoymubdy6BHeJZ3BoX
Vas3LbSP6Ghwhyfrl3pnzJvbL4H3BCm/d+diuHxRCiwVo4wJ4hYAHLw1O1ywHd4DifNTKxxpq/1Y
YuDJthj9R5buV53Y5DkIGUfDV9D7NHcMd+Hfo7Vf7i3nBgKzLpJpxt7q+c9AKeyyBtk04FBur3zN
2ZwvnLsEKt6vtQmaUD+Sl42ZTaodR3Q3mJlbxeNWb0ni3Ra4Mip0sS5+2BxsO1LYmZBIT31jWz+o
0zqMSkSr3gEVJg9wSc9CZOA1K3a2Tn7iPK+jZm6Ypk5fdBSOtzX49hBa5e7yCR5EjOy85jDP5XEW
vBynPASTC4scrHvLbly9wZUsfBAmbJSNOrqKg//sWZ+3eGJuJTd4ucfcw3bpktKspXfpEOqGj+Rr
k7nF56SwWzacYmyqBazZktuVAFTwMFoq0quVSXX2CbpO8BcqzXxPQNWZbdvgd/y6sWuUOT+917iB
IKXbMzBwX8jL/EP2Qwc+y+236BXQdvsMIG7NRnj2a4bx/FO45DOx0GwbS8xKAahjo+9zj13j6an/
IvsFCk7CbPf6pfpYO2cWc60NKxhiREvPumaDu4KxSqJZ5hD8rF3yJXnL7oCa5Fo7Yd573Vx+SObM
JVEkc1Tg7ZBnL3aAJkte/m4tsJxlBl7TO6OMeEZ5/XJ9SOWsZ1lVrUJZiNC486/wsBwsJ96Vux78
mb9BCiJaI2cYJyTdI2mANNAzx84MfpfqId0jcwwShsxO7qx95mUbIuhdXkvCXSg0ZymrFCXLTIHY
zgWwz7Bbtqbb+yjGBsBBCV0RtNBqDHimtXzs20Vp1YxsU5f77NhnNiI/2BD8Qtf8LtwkAKKpnQD8
K3G4aSPXmO2S2Fr5ED+UD8mjEOuCXZJrD/nPGfOBWVulfTpP+Bzj2frRvzF2T9OdQH6RvRHAVYGt
RBD8rx4zmErQjmmpSIpw4YwaFXEVV3DJqiQd89byCw18nnjqCPwRU5erhZ3J4Sx1p6GHcFEgR96Y
G6Lb/WbYZo2NJhPJk+8nZ/FYiK99bVnNQhjqrz40FKpSC9BK6DvhoWD6ZlDhZSE+2U14wy0IcGyA
MUyA9HNb9AHVD3RwwMMxpHYqHK1e22MdT1vGKQb+A75MVpTKGCVKgItbjzu10m1Tnmwt2t3eYrKm
O+diuBurJlOjyhLEFMZTG3/SEEzJRuGEzVMuvZLiydTBmKbMdqv8ksplGwT+mB+HJrXrLnDSPDrV
FASKNTAIC+RoihCvrzZyUnP6mrf5y+2PXXsVnH8rd82tnNTaQiXZl4DbByVAq6UclX4H4pfbglad
tKHIlPFOyOYVOHditMasRzFyzubgaZFhg5ILSa+XPi1c0iMaypDZyMJ7q+kf5OgxG3S7Gg076B9b
aycbOSoZhq/KaO0B67PgVqydGB5gKgMOx9fxPeq4D8EU1HjcV1PCWEaAbSyA0liVQDA4jOIsUVWL
Oe2zwF4uAZ47ybni419ulwFDawJLgGiP2U/hLrdFDBSCMfCGhgW+jhH2jYqh8x4WCuBVDKsgyk7y
iMlkFmZiEgxE58X29rmu3KkLkZw9KesuC2k6EB9lYMfQKreSwFEEfqc/EIP3Mewj+nOv4quyS6p8
zmUCAJ7FYYl4Yw69TqlFO7jyIEe7B6P6Qi3o2j5FOYUVbicsZ9fqtvQduML24KFMlyBwE00srFWB
zqXxjwPNQuajLCGt/kV/mRNolgIXFL0uynADSrTvvMCiPMA7LuCVknwskX8blFKdB9MCoWGlbMtA
c2Q0BqA/yetI7ZnZJ9QV0Ka3WXQLDTwFXH7kNDLSkrVid9ZmrnaRQuxCXZxQy+10kWyrUt0clnQZ
7zqrQI5IQrNDqm718c1Qin3fVrPdxcj45nVhT1r2VNXd1yUOXC0HB69wpGylfRotZGcL5FQyLuZp
7gcskFFWym+Fn2/AieKPL91GhPS4ljK9kMXdazMexraoIQs0kR7K+IDT2FJbt6dPv3d6QoHM0JwZ
koqAfwJ1KwIy9dFTB/APOIzFNXYGr9D94Un8vFoBH2D7SVHBMxjyI9/6oJO8Dok6E9QqsZ8n1W9i
l05OAgy3wB5fJ2BpUtDVpg8ogRl3WWsHB1O2fyNbdt3mcvkhnGPVkBwtlAEfQjfZg3EwcTcXp374
DbbzdTPwsWTOLcbh0lhVAkmsgUcB89+wTXfRFjzVYnS8lefT+fbyka+qx7PWBO/bi/KLPx0mP97m
+27L8ljdRtoZG9MXH+tahH8hl4s4B1QBQcUAuTB1d4CMTsDgzKZy5GMLjFRPGHmuuMALedy1NBva
A7oK8phz0gbbOPyXsD7b9i/D6Te2dtU5fWgun8xt80GmSQuRgz97yotE7Dm1mdTGs/bjc9Q49f0f
EY5f6CkPV6w1JJS0GmLDu2BT74Nd7wdfGFDFH3RFGZYqM1elm4ip+aQu7XKrXBKN6ekEnhDFDgAe
nNvLLv9WtUDI6NFxpryib+LZMLzygDL3bbe8dqZn8vlkL1pkplxuIB+sO3aZNL4sqYLRgZUHy/kS
3639mcFL5CAzAG2DgR/9viAPgz7VNjiYvbYPt2Wh2RTdGrcXtXozzlfFaWoxS9OCqRymqQzcKv32
N1iw6Sd7S/jyXXVX59I4F5KO5WSpI6QVR4YWzyoOjRdts/0fISFf6Mt7QHK2mVphJqWGLqh3u0ad
wrVke9qCCxHQl9OJAhJZ8BhaXx0oeTDKpBIdY0aX/qqNSIIowvjbeQB5ebMcyE7dA6ZmI0KXWFXG
M1FcNqhJ5r6PG534Wfq0GNp3ayZCIo81iwLu9H+Ww+V+Jm1U83B4Xw7aOVzAw1b7qnIlNIy8A+F3
Tte70vgoChXXUvbWuWDO96Ex/T/7yHSSJZHjyS6eo9qrXyPJTWubgv9NwWiawx7S2AOveQ2fA2d0
SleuPSmxo1dTOvSfRXZ95QVpgWKHoHoFbKKrBh8dvABmpFSqP/fVHrUe2S7Tz2auyW49Pggu5ppb
PpfFXcwwLPVISkuVDcbRvXxKAGK+gGnv9+j1RNK4i1lopZ5NFCtjxbnx7r+8cOP9b2T52M/ig3L0
SKGdXjVXOngpSSQKUhEVbbQMdpgB0kqLzeIbHRSv+pOQ4nXtspwL5PQpNZQgKkoIZGhd493LYk9o
YGWIQFifsPi4GrYCxFW1ANyFUVmTCzamea5LirwIgo14m5h7NOs41itD3AXYJ4LFTV95AmVZ3dIz
kZyyGEXRUtpAJIZWGNNl81UBYODg5ASwcLlbOMJ0NPuJV4d4JpFXmAWz3KYJiaypr6vQ1JdpJ2YX
WBwX0WeRwDXXaBKMHr9fwKt8FpoFygLI9lih8gTJIDc3MOKsFfdZ9RRi8hHv8s+3N3VNa6CeyJ3p
Gljq+GMs0HQkG0mJaQE8iXMzd9NecMfXDOy5BO7UarB81KGRTz7g2e1h/jllOpC+BTHFms3CZBqM
lYZe7isOVEWNM61vKOh7MP1GTOQ7M5eavjnNIve39mQB7jVLeBpEv+YhsxK9ytDI44dq2W/COHmx
EvTkJyPauMjd0Fs7qpjjIZUV21RG//Zprb0szoVzd7yeo7nNaYNq51QBxp7uiuyJ6jCZKIdFbWDf
lrZW6oSSfayVezThbVYqk96iDoS3MIA6WMdO6ZACr0MQrtlwjX8hDdp9FYhdM9NnYnV2BGcxDVL1
XdVUGC2V94zboSNopVUemQfM8EIWqOf1FAsGfjHyi0QeymiwZ9wd7whYZdGe/DfIWLsBmYXNemeT
vcjjX+koJ4hdxbNlESOSCt1Ab2FvYG7E6j+FvbEfg+UAnC5BsedKTzhRXIyW1hg20GuI6rSfpHxq
09esDW2kXSOcl+C0rmwkJ4st+2xZaELp0LeBCxEBbB11wtKRHPS5Zba1mTZ4dQq8wJXB4sRx8Roa
Z7NKSzDDNUjhNi8/a4aINOvatXEiuFuWhv0QYboAMGOw/IxfRHlR/g6qc9OXNrX/B80S7yJZxhpq
eM2NRwaMOhsT7Je0BF6XL67U00NB/q2x56Rwprjo9DCKrQG1gXYq7YGqd1GmiAZrlCsnxknhLlSa
Bm1IpBEUwt77YM8GfWdfq2fU7dF6otuLR7YB2GQPPaKg27p45WqYZMArAJcGw3ZXzHUpnRUSoxSH
KUYQD5C+s0P0TOvDpP1ry3gp6WpgsS96uUtRp1aex1/VS+G2G3PXbQfkW9CGHHxBN/ZWNAd6/Yrl
hPIhF9XDJGYVVe0+eTH85SDBEEMcQi5PHPysXrSPzVQ5ZamXZYp61ruYdaA6a9vtjLLe7fNaFaED
jhtj6ytsAENHNAnQ8TBTemwn1XPXfbstYNXkngngbjLcJXnHI/PrIHzUs5+GEu6V4XNgNtvbglY1
70wQ5ynLfmj7aqIowi7fzEBxQmtP439fy2AK8CGFTyzWyaQo44KBS5ZwA7Y/xo6zg7VhPSAiyBLB
0fDlchBo99GUajAVqG05apvUNlJDqeAerW8b4zaF471G4a0iGjQp/LLfDPtmnu1A285hJRCy6uE1
Cow/CliEa2gEDJsUQNmBFF2yFhsZcdfqlnuc1+JqaY3GZAK/2N71TUG8yTBFsB9rizwXzylhFtdh
VKBB1ZfbdLazVHoYYJtQaFH/uq2Ea2eGsXeNTW1i7omHcB8nHagYLWsIjQNPH5/kVgSauHafziVw
vj6N60BdKkP20+5TXBa2We9z+URHUdfkqgvWDAXkZiqo6RGWXQYVVrOEqkQT1JaP7xBxyNp5kqOe
2Bj6b81vrUVM5wLZ3p5FMUmq9bVWQ+CQglaySqbTHMevcDMbuQMClCxvbp/VmpPUDFPGdK9MCFK9
l/LSKE0qvYS8tI29MVkOmI14mpXmq9TEla0F1qFSMOFzW+j/2NZ/pGpcZI1U4SAnJqRqiOa9Zme+
pR6bto3Boek3e/Gw2HW2ECbrbJ0a57MyWetoj0Z0pAnkGoWtctMQNKUoznQn7eZIAKUhXCDntNpy
LmcjQ90/nR2GrN0p6CFmyNKFslm8/l4cj67cboruGkAUKyxjzz8f9CWYjFRVYSgxdhbSPclb1xxE
j5SrJxFB6epMCqeeQxRkcUExQdnvzc3faNnmsdz9Tlv5WphxIYut+OwqGFhnIOk9a/3MHsy3xAcp
w2k8No9k+xt5pJWLdyGNMyl5YTblNCNmw1CVN4EjZz8h79meLG/aW4Z7NC0bSCgoX4lyLdfYYNye
si87W2czUrloepycch++RQ8m4N/n0KFvzQvjNogddTNGbrTYMeOlS11jB4P377Pp3EdwzoFoS1rH
AEpHmpD8YtfDcpoGPIaMlVIWhubMqlzkszhpnNWRAYTZY5gdynroMgdNq8E3Bej3w0NxH/nZ98DX
DDRa2gqqhj459AdRq8La/fw4bU3mceDUQso7zGSBOOxRx2nXd6wQqzwWn2a3RJea6IzXzM+FPM78
TBhljDAICWyd7BJ4DRDivuhpum4KqAp4C4qWIL5Zx1KjJTYj7G7cZk4YEkerH9pMGAUyG3Z9iB9i
OBsHdGa9oTPup3afPjGVeUe+iP94kuhdZz7Eca44i8ymMvDc8ZOjdD/LW8Xcaf5/jCrCmdpRfvWd
h1kiMUaEaEM5qxdEqbzQGu9VI/1Whcc5ORqZyLKuBE3QkI/lcdaOZkEwFT0OjTxK992Dsg1Pmqfb
rLV72DACd1Ff6EoMdSGQM3hL3oNuHE3A/ghCHa0v7okpH8EXuCkyRdCjtm5bWZQBJAsFSd5LC1dr
Y1kHCoaRjLK4U6VpX9QLuEvDbSrrz/CSu9vhxfpW/iOOfxRLfTqVpYH402RFKzLaxSKkDl1XiQ8Z
3IXW4z4JOkyCwzmZGMSunXLfglSyddIN664gqYPh5VK1Qdzu/f9Wx127ulKKcB4gWZWfZzNFt/Lb
bQHrxvljadxFm1RDonRA5+aUUmh8jVHRxDbMQ7x87+Xv/XyopEywpnVd/BDJXbAKUCKkD3Fi6SAf
x44cCc0PeJ2csmEUVlrZ91/brQ9h3E0rDNDeDyGelK2n+rqzbOPSoTttw1hYm1dJtUvBo3zt4Yer
9iGRu2pqOxbmAvKCd/4IkEwDomvwKIr+tQgKaXUjVdgRGQU//MPFEumSBQl499jcgpU5+afmqADo
Cflyxo08/IpRJfeQvj6JcsrX+LHMOp8J5uKHflSqMWMTvsGpIa51P8528cIERy7Z5aVt3k+/5h60
yJisFMFprd73M9mceYkjKQlSxYTsJvWaGLQF6PG/fSdui8B0wqUFo3Iaqxlh1pkUbm0NwF+IBUZy
5SV2toOATr4UIREg3ugB7oAGsJ9CR71BGm1avFErd4Os85Ysdv5/i+IsiaQ1QFFUoSxZBHTOULOX
5fG2hPUY/p+jwQD45aJIELRauUBEtEOHn1cgK5877Q9rU/rWTpQruu56vVBCVOEupSmdbLa1iQRL
dsR7+ZT5lrfcqafBY5Gz/D1wws+31ydSC86USLqESaHCAjK48j2YHuZQ1DG06jnP9o+zHPJUaIqU
QSmKIfGmsLTHsEJ5FKUATJopgBG+vR72vVem8UwcZz7qUUXfnoT1RK12N+jNL7PTvkYVoAFuy1FF
G8eZC0DvJ02bW3hHtuNxoNKpCo7ygOSr1dpK/pZhBKeaO8dIniT1LQJBdPZIqk80Kl09qewqS1wj
BBxnjaK00m01Aguekk/A63DN6t4i930QfNbo/HkJ5bsUNbU0zOy+zDFuD3zEsbLVgQqWtP6kONs7
zgqRLjGbDhU86IINzLkGyXhm/bLvMUb1OlZtEPUIrzrqD4l8j5w5BoirSjiyJpFOc2TldpPnsz0B
zMxrDTlyymL5NKn5biHT7N4+QcEBvj94zh6t0WzoxVgwR6OGToJpqmBeBObperDj8jq/G5czGbDi
GHzMsL7k2HvxVtnqKPIGDpk25Cv44f8Cgr0LtOytsavrTTc63SQwyaIzff/9sy+QlpEqCcvYhnfj
WwqwPcmpPNyOEPYkRqOH6F0quO58F12O5s4phF/384g6PaanAlLb0aK7QNwTQRiLTpCzXctUI00L
qEg/DjNnnJ8loArd1pHbwQhC/0tzHGiVWWYRjFfVq05a3CvyUz4/K00h0MX11/XZReDM1khquWwy
mK2z7q22RvdWhte1KNS5Hijk1JKzXXMagp5LxbIYQylrDBjRN/o5BoKLkzr5zvR1e3xAeI5QJ/Dk
J+Mhbh3rQaQqAlP9fnnOVDMcmn7UJ1wOTTt2GKZvMEwyCtNCAiV5R0c+k0L7fBqJya65Y24Ach1g
DiHf1G4f2xglyd3Ybb+LVnY9yve+wVQ3dFlXzSs0hEyuy1wvNRVvq263/GRwYu2dulVKTIp2Ecj5
VCebduJeufUt/ZDL62vbdTnAxGFP1Yd5umvqQ0Keb1+JdRGmghyqis5qfpo7mQsqA9ELTmJAIQvI
jARWe6ab21LWT+1DCvv9s1NLdKmGX0XjADUwgxlYXmz9mWX8EMFZD/SOhTQ2UFwfHbqXvrBJEYap
3H2S9gw9RZhAW7eMH/K4s6mNvs+LSQfMO5pR/4Pzrr/k/0fade3YjWPbLxKgHF4VT6qc60Vo22Xl
nPX1d7Hc41KxeA89HgzQg24D3ofUTtxhLTJ0D9ztdEcqlbGHPDYG8vvu/HX+P/7lQzjlX4RRnmSp
eEc+xnTof0mbwA46qoqBRqwMKl83WS3w2GG6mUC3mAG4ItxwH/oD5pwIVMwf7DKQh8WXpO9DHr0r
1q15X/QRkqS/qU2qzKCwkUY9c2a5i7PBVMFzIwDQ0splLzZ6L0uKvdHvrDXdCW3qLvCXxuBrebID
ttZdMeAJFPq96AGU1Fbki2zAi7L3G93wVrxbWsz5YOsRzOuX1jydwP7uxvW3MnxaAfFZqL66vIhZ
6WfSfa3/rLrcLgsFK2epk4ggEFaAZRk9gK7Cy8eCwMDZarPLNN3JQVhwXpOY5r85vPzZMFWjMn9h
dhSQVCWGE2ancno5L4TtPzdSqEdXLERdNhHIiPa5bF3Fl9x1D3p1J30CxGW+YDEZG4B1kAH5/Pa8
aKaVbiRTjqddplTLG7SYo56w1phBXqOc3oO8Na+9JR45CQbbMDfyKC8URskQFR1UdxP4pdHFA/AP
+EyYmqsB8lGywAbwBey5U2UxhhfAXy63tiw0djuAJUe9D6ef52+RXUzZSKKuMTUsdOpF2AjhnMby
zX3+TP6fEOOartw72V4hq+z83Ib9Xt9Ipi5UG7ohxBwCsop/Jy2btwzDPWSErrzQ9ufPybtQ8ueb
MKXmshpqPZoiHRaWY/FuxKKqtSCMWDpHErO2gsFiy8J+ONmU/iwJQ2BRP5so4FsRwCTFzB6Fx1HZ
lSkK7NmV2HE+IPk+XzzqRhydIZK5vV6HuHBabbD9orjCORBPgvX5QHWWpr2mEAl961rKawF2g/Mf
h120/DgETbSbLG1cKuQQujw7w/Rkqndp8zxEfiZIKC4+iVXlLsXfnMuQMSRjIPvDxPvnc6V9jqXe
Grn10gMXcJT2iTr45w/G7rduZFDW1ZeK2eQZ0jwjAjiT3aKpejuHtgFAwOZCu5VusYF6WXe2OjjY
loauPIK3Zscr4zNDweZXUJaWFKFoDhqelkoUewVcZTdjjLrlMWwwbWwjhrKx2lD6qCQXqgEys+pL
t0WcFE2gcIFh4fzFsstvG1mUleUoHIEjAk+S0YfrepRApg1ya1e/q/aaU7/ym/a8w1F2ZtRibcox
At2wPswodeeApA8KXjbN+1KUrWn5aDStiCs0M0WzmwYACPWq2TOKDucvkGnUH/dHP7YalErHPEbj
Jakeday61wqv7sYuqWxEUNmXZgxRl5NOnHUnWNidt9cX7erXtHS/awvAsekgtI7RngD3BfCHbev+
/BnZEWbzC2TKwhcd8MkEp0VE3rbvAsEzT8IDEBHQ5My5nCXsZHojjnIo+SRrs5XAzMAicFNed05F
1tiegdF6infpAbss58/HUZZ3CJdNTNMAT9IBjJm0ikFUHEb+oktuOnHq6jwplPMw8qxOLVLwkIwd
+KGdOn4esDX/vx2Fch0ops6KbKJrVYEZLzPzgxSHvqVzVgR4R6GcBibcmm4kwIQoPl9WzRgok+Es
XKYcthgMIwI+krEmlvXpOiXhgImTnXE3usKztosOo13vzDsjAKI0Rop4b1aeSErTMTOQK3GLJ7K4
XKU6UC26q6jgdU7Zyb7xcTBKwU1LiEY880k3sz+lz5mXmnb4w/oHENjfLbzF+7dKBJeAXXBajczT
mcBft0BOqaGr/9mO11QPpSyFYY1hdJRD0LzN4e0g88YiyCV9SaU2YigX3wymNDbYT/eX9x2c5pUg
dVWnad8Gic9LSNnOaSONcvVCJ1ZpmqAmqgbJbm3elwmrZwCJO1WDsSDU2M6b2P8jUJcloCKTHUZy
yxt3kRSqoKkYAEPINAPsrATKrXqfnX7R1gFM+7w4ZoABQNV/pFEWHUU5sLZJNy4XVR8LLDYf8Iit
Fh8iKLUYEMHykewG5M2L1B3fceYrTvGJmc1vjkHphCDFS9kDbclH26OIQjssrYsWLYhmeZu76hgt
385fG/nNX3Xw40yUVhSTppYjwhbSjD6YRVR7sxOKN4CALHZNm3E+0tdtN1L+/DgeTSouRfoApjUS
ozMgBQ83qQvWl8UV3vqfs1ffrm9Q/NSeeEN5HOWwqNSgjDS9wPAAEtKlfVBX5QpcX3/lM35fJE0i
bkyx1vcVtN0oXwoFgyUggyl55+DZFD0JC41Q2paAsRE2irpxSRt4LrzJJaCYIZYxOUZMPv8Z9bDI
xW5sWFWVZZ001HSNZPKM/CBOF6l5aYC+WbO8FJTs0u15fWQKJNAVBuC4QB1EfSktbdN4JF1nUh9X
juh/Yk8wP3ChCsnf8+Vgv0iRgK+CFePPBxvCLBmXMH5vq/zXbLHsTO1DGq32/Zhqg0b0L3zL96ub
f88O2a+l6ndw07/YHCd2thFIXaMYxUuWgbHAj1APOyTWMxq2/npb7Mua9Pda1Fp5rQ2mJ9mIpFOC
ogAFW4wzVuHggVrDnufrWWu8PPtmxhyWTO6FUplBPI6yEJMWbfQz34ve8kq21Duwl2NL/U8A99lq
aQHISdN1Q9Uo1z9KU9hYFVy/eAiD0sc8bSAE/K43+w4/xNDeX4hyfSR32Ha15hQLoV6FibfSTpTK
o4lX9HlrY7+ZrA+BlBkUpmjkQgJza6R+uSqNwgQQ2dA42oQ9nZwQZWhKqnvxbNxixOBRsdLcNooK
bfGoaexoSlUnEqto32AA2EkFEIfGcXQAWlpQzQ33hUe+6lej/f1r6aXl0pyFdZEzyTct0S2MGjY0
KT9LIXT6VbabyHoeGxVtE1nbmebwIx/HnRbj2Sc3HC/FrGKizYWFKpQxNJPGPhyGphM7MhKWIn16
JPyUmWYnLda3I093F99oMDhwglMG+QPP0FjBbCubynSEbpjMOoHsfpBOshS/jr1ScAI1Twal77lR
6UWz4iWL3CAA9uqu5RHdsiWgTShpEvFVlAVj0tPS5haap613CqAJ+7n+qzN8SKBiVwI+vHUgETmf
n8L+u1JmLsd6WAkhYc/9zxmoDLfKWyxq6XhFkmic9k77ktz04F9N7rHDvI+egdyXXHFDF8sKtlKp
7x/mi1lHExoRPYgZQcziFUF4IjT2ql/4kVs8cU5J/j7a6rbyKF1Q61EaQxKSlSvjed63V/Vd6vbH
9ZYMA2uNXb7GQHjjIeTw9INyhSVGWVOtgwbORmiv2XOY/HP+XDwBtOvrkrBUM6KAKAC3Iqg1R0n5
8b/IQFvqc5ZRdtOIhQVk85EGGMVc82ch/5tQ+PF5vmAgV/WCRADzuehWk4XVwisItiBAqQLZndU/
QRQ8rxCySEX6GWAmcgOaIR+sZI+AA3GTwVVLB3uf6aMSAzaVMPQ2BpihdoL/v10o5TXKUQHDIgF8
NgFDV2eggQTk8nkRrFC/vU+iN5uUV9LM/BemNpZAgizG4AvaEFF8qBrZnwcDndPQxun/J2cl03ul
ZRtjrM/EnS7dawyG8yYfgvPnYsb67cEov5HORT6WIbzVghym8JKD7iyP4Ij5FtV+eUwS7ICBtW92
ctWW0QW5jnk/gKc3lCNBk7HDoi4Cl2aPbqPb+bXlj3fwX07jwof6UWpjR13FzBvn5Oc9pixSviRE
sj/FA5J9oLKCWd3rHBWcegAhacHPNLVey4W7Px8ZvvDG5Chxg4wNn9OQwCIAaMg+8gtEOc7BOGLo
KckwbZoxI89pYTeiGd4FsSsBb/6lP+S5LfsEvhhdl8Zyz8vliaVeF4WolCVwIHC6+c7UrlPlhZse
MGt/G219fwlvzHBK4nYEGSCpHi1e19nAHMpyFxvKHgFqM8AQcWeBTS2oA+6iwfnIIL8/PjaiVStZ
rTDFI3v09aC+B2qcZ9yqV5iN3OUYfIvcyjt/n8znjAx+ITwtTCST9FZb3k3tUIYzyiI79ZAdAZBn
L9cEVqwFqzR/ZU8mHvpLSAd3kmJhcxjvX8oSKy3MCyOuJL8oqxHcVbObhrN6MLrhWp611AFtKvgC
qsCIwn/iHrOas7AcwciIwf02P6YRyCcjtfgZLdHPpq0weZw37jwZGOGe20BrMIERFQPHQ7IvSVV1
YAkAFEqm4RLUos6HtcRnka507JFC2a8MlEvLd2YdcAJylJw4hS93tBFHRTlNqRpM8EHJU1QSXSSB
7tqptlhpGLdHpWUeaixf9eiandcFZvjZiKUiXNQoSQfIdxTkijchDgwh9ABzearFoNJ/5k3uCDVX
/VjFEBQMft8sFfK0QQ3lrMSCLBZW2z2hPtEuAT+Np7xbcne8iG6du1fiXDbW1RZz3YQ9IO0FTShd
sSr8Ck8BD0sjBxMAY8A7iDk1VWbcUU0MXCIDU4Fc81miZkaAyM/RrMAc+ylqDTe0Ih8Dd6qdC0L0
d2r6WxrtkzGOMbdJgxRFvlmcHl3AwjG85Qopkp96katyekzMkqD8cbr3OaLNfa59boEYETlmLYIH
0UzAOCJi72ACao6Cd3C9dE5tiYMbpWOAqtAC8gjNTRJ+MGK6zc0PoQzGikbMqNSRBMaVPRkfXt3E
sCW7Ao54Wl1bwZ9gHzA/LR6QliUZIEmgh180pWzVmXTYxvpmbMCQ+2b2k52mvKSQGfE2cqgMIgbZ
1SAbCLRz/KCbpSthvw0t+fOmzxz5kjXVUiAJBKk07KuaN/WsmbB9Ai+5JbbjhwBmJR5kCQoAQGQQ
H9BBTstScx5mZIPAlrxdHoHyXABzOQqSfXJfXvY3fYDXK2++nKkiG6GUo4lGeWgFjO/5SqLgxVpY
wH4HnBTHhTI990YK5WFmqR9DkRRn9DV+FUALnApB9lCESmqDtOM+VXXevgFbPT4uk0qtgbw0Tw2g
E/0ca1K2Eh+rFsRR5njLURCm79ycjI7bxmpYIunhAbl6AMjycBHuwRgFQjaQD6MCgJrk0UgD/Ym/
vsEOvxvZlAmYQtUMQgmFEXYkh1Z2VSDVHpHa7fNDGDo81EDeYSm3XUV5FYLRF+RGEZAmi35+6EWs
AA09Vo9RlFtckCjnHNXhfEh6TCXMO7FWdNSMEOLvgBN+6CfzYEy8pXHmONHG+ug2x1pM8brkMITJ
GTwLW6zJwQDr835FWTn3QKpXeTMXRZB3OMpBT6UaAkwWXxALiz+N5+Q4PFQPABIM6n+SxCVbPxhS
2XFUlvylX8L9h9q8b5xswlOiWNYIrjPJb8QSVHKWbZVgBUmxypWVzgCW1Cw+NngmdW43zm7dP56X
zwwQOhZkQdLMwF7N1xj0KmRzDduTo03mScJU6uypqXc6yMPPC2Ne8EYYdcEYbDWWEmCvSBk7VwFz
YWxdrqrunpfCDhMbMVSKmKmrKJgSEIb+e/5T9okwEGyJgEUz6UmIssi1vJhwohYk0esS28aYgLbk
2/kTMaWYMsiYLQA5f2E5AmbonKdaBkvHkKL2UAh+n/GCAvvWTA3/syQCKku5k6hfUl0fUrJ68Dm4
8mf3eLLoRkUPbopFKnCg/14W+y33cS767Rhlut7nCrSh/A6EYV+6N2N/AAEH2d7Ss4BQsOHFDO5r
rGqO4LL8I0JqtkPb/ApK9cUyHtVQx68QdmaQ7dad4YGFDhC2pAdCFjs4foWtMr+/pk7ZwDiYpmF2
5IaNu0r0xvR5Cv3zWsmOeOBpQjdaJ70eSkYepVpirgC6+gWQBsoEgjCuXJAlrRj/wp2qen8bfHGW
G4lUflQArdHoJAKt1QtAhF+DsF+dZbEylMtixY6TBIj0gwHkm0Zz0060OSdm3upGPvnzjbNGNamy
csLXTcAPW1C2B9GBIFNV90CnclssxYlPCo8Og/2C2Uilsqe1V3tdSNHWi0/lPjsmh23tgwcNw7bN
jTQqh6qBk9lHQHn0iwFmontNorraepLHl1S6mfvB1tJdohSBecu5XKIu5z4ulUClxSQhO4TK/lIn
Sf6tTqEtys4fAMPxJFIurxHyWl2ZCvwuka/A5C+kjwg+FWCDW6Cz/oKO2IZWJmoq3vbGGPTWWyuP
bpSPgCLvbZ149xJdMh4cHSvCb2VS2tMkQj8kBG+PvDnHvaAiMQ2+A//c2BFoBLJWlo8eb9aXKVXS
VVkDqqqq08WodQyNf59P7fLcVErpzPF8g7zuFHNntFhWqSIvUwHViIchjWO4FgsQWMJY8hdFfDat
+LZNJWBbDnHPsX/W82wjiIYuNGWQkRQRyoJV6EX9gyzwsEiZpr6VQFWOZexNGVMGCcTB9OBSAfNX
uFuxjKCGwBPi8WMzjR3TGoCQ10UVsJ2UsUvJElaNBYf237NRMHenNaQv4DgHGAi+1mfnif8ap+Wc
6pil0FS71vIH1YgxO9FF66VWaE9AARoP2qr9Y2j5VaoZj/IUHeQ2uysL7SBk826GqdnV0twOfedP
IO24rsrmuyDqli3Xqd9lY+4MYSxzvjozzm1/uPz5hw9qrIyJuYBrbq8fsHKYRDZZxhod7TCMARlh
0H6c94XvCRDtKLYiqdA6DpFWToMIKFAwXkt29VoE2qWK4fUEI+xNsDxUTv0NgeABG694oBiO4CU3
QD2/FSy338VPsz1diBcITqu9gqla8YTr7q4O1NBBXaupXMuVv+VvzQ7oTpYLWB4Rjfjw1rytjpWn
fBeD0LFeeHMZLDPdnokK3oK+loqkQLcT0Hj3D8uMjayn8/fGehJjBEnEmJVmoNpFqXMHaI9MSBtQ
bmKspRCqW6OKEZcBmuKP5RDbSBVaDusDyydsRVJRSxqWLotjSfWz0rBXcRcCCuz8odj6tzkVFaY0
HGuq9Fry9YsFVUMDXLb/5lmhDaITAjXAkUg0mlY/Hfxfv8CkvowmV3k5NumgSuDzRYen8BW3Cspj
sdc6n0QM3sgGSzMwzgjfDeR5U9Eoba8ybckb9BL8fnqqu0BRnsWOoxnMet5WBqV9q6Iu5QSaKnR3
zUB1povctPNv2UXtdZgnny/z1zxAx+KvLvLjZOTkm4RRk+O6mywkU/FePmS75GA5qmsEqg9Wb356
zEovtmekQr01dX1lRIPkh4r4VmSRO6fSxZqZTp6qjT0BurUI65tGmo+GWtxPpXVq0K4y8vami3W3
xgpQWehO3Gi7tch+5hJWWDj3weqkbH8hZaBjH8ZWEuErxLr+zZzWt65M962QKq4SRgdQ/GJcphh+
lFF0X6TWvSIbvKUC3h1R9jplpWmtI+6IIMBVhwT/7IADh/0/4lnRZ1e8NAJhtb6bdjwPyPIVuqyL
mE4D3jxQ2j5rw1xUal3nErx6cVJQqqt7k6NwTEvaSKBibIhn5iQXsKS5fEGt7mJGzVVIHs9/RZYQ
A61REYOeqBXQQBZNVw5dAyAUtLcjwB6ewJJiyDx7Zd0VWhYmyioKaN6+QKKJYa2OaaWj/i7B/0g7
K7LLY7QHMym4q4RTeMvrazMlamRWDXjfqkGPmMgjEFXlAV9nAbWrHDlzzssfWbQUKsDff4ugDXSY
IqWpoXzDYQXmrXQvvspo1WJ9CyCSThTEmk+ekb3xJ06d2Bbt1LfCKdub0F1PSqPR/bB2gLn7XfET
dNJBiRGEo2NdqM/VfXzM3OnIbcHxbpayuXjIqryp8C1blxy72CUeeO93lkeQLcab+oL3KZmzPNuz
UiFTkVaMxi2ZjkfP5GHB13pqHrJA89ZDDQyRw7Cvg+G4vjReGmT8Ng7TQDRdMw0sySng5/5s53pd
h0otQ5NWtXfizHywzOhSEXnRhX2tH2LIn2+Cyxqh9Nj1sMO5HJ2wAYMfCM3/wtQ3J6HiV6UYjaK0
yNnW0LqbYvWtMNtgNdq/yrGxSvb7yijL6Kwon0WSHKZ7wMKDPgtQ+1rpqraEt495BORvyRkM5N0e
ZQ5jNUURYK/xmMtlR+/vDS6HFKu8APIAOEkZS3pgmPj8fcQRyzxYSEFaQ+ZkCuCNVoG87z1D8P5s
8plZZdxIpHvrVSgOGLjtdV+7iy67f3RgcPZHw0v248/plHuRL3AukfmA3EqkAo6pFoOZGshNxfEz
eeKfwG9xz0fy1o3GI6URh7HqJawwT956kuzYLZz1EvBXJwJWjsmjv9ha2h6PsmSAQgkl5KFsq7xV
wA6Me79UOKGO6Zc/1OT90JtDrfEwp5jNACFCg4GIeXFKq7Q7IPkrq+zMEudE3C9GmbQZTXKfo2Dj
K/q+PRF0GNMtBrCnLns+qAjTE+o6+ExkrN4C2OHzB8N/Q2lmnuA/8A7LstRekyJYpdE576aYtrwR
QwWYaeqNDLhCsDQVMzPYB5yCGLhwHGdIfNCXAAqONt3AQIBqvb/TNh8KKcNqmBWUQYyfy9L0qtaT
QbBTACz//HHYer6RRHn2CMyWQwMYIr9/rvfCU4bkNHRrTwvmx3zXY/uVt6/MlUhpRTRZZYukh5Ba
R7swQr81c6IQYMUmgZ46iDagARJeLk7M9dyFUk5/VLusbBQL5vxOF/oOGXEq9gT1/A+aTkx3vLlU
SheFHnWkHGHZV34RjzTAfwI2cuZowOz+I+YRpvZvJFJqaTWqVHSCqvu6dMizq0gAGVj0cl5XmKq/
kUEFmUKai3WIoZSyUYPt8UlS/PMCmC9nA8i5YFrFyiE44D7bsFKuhRQKI3kxTZia9ZqgGT2zd6XX
xQcmoCd+656yzpl58CXMYuhWMHV9cpZayZTDebQuah8oeggAaJl8ySt8C/w0Luec5PX1RRs356Ru
UlVTs84GJOekUJ7grW7A4GQ383nlDuYn+xBED1GkUmL2Od4IvpoVYZCt/UWhzLHHOQ5TiiWCIlTU
sZNHF1VCoRfkLMJTsKmdGVl37JQGuI0LZ74ZsAVoAF5tx3Mj5It8ucKNTPKbNh5yCotiBUsz0u4C
wEfAsS6ae3O614STmNdOGUYcR8k7I+21LLWpzEHWfDO/q8iqzcrz+e/afe5IlI8yRDnSQw3XuJb9
vozjx7Uz93lc7tqytLHV13hjobRelbW3jZperpO8E1QZ80exdjP0WCgdln2YFS+LYU2cT8w7PW2Y
c12UuoDi0mr1dgh8zLblxFVm6RF9qt9KRJmgmpvVavbw0ITIiIwrHt/DAuFebW1zFx8UlRcUWE7T
BPG3IWJvDBPu1DcFQP8AclucSh8mfx11XxEsv2tbsGJFnV1W9X4Vk9u4AMZKpqi7flqP1Zw4KFNc
5KoedNXKc4AsrcbUBaoRBkBxwYL5WavjuJ0zYSJa7WSCJ8qH+VTcjDvVXRpXCURXP2IzoznVl4Tk
mrfn9e4NaAXcSidBdGNTVSJmKJshMi/iAeAltnR/YTr6KwHuSX2gA8OaQZhjXpIBUn4Cx9SArXgq
A16GVouHcdXAX0AmJiThfYNzBXtWe2gxhs/1IczvT2Y8CQwC4g3lhgfgVAhrifx0KoIRdI+rfMib
leM4mLHF1GTDwutMQ/ikbKfXsrZeBwOl0reVTIXsYgH1P7KxZ7zxeZ644ig7AvCBqQxKKvumkVR2
ZMmnUk4vpDrSfMWYrpW03OdDgep+HGXuWPdBIeC10VrK3xj09tzU7QL0UmnSOJbf8QPQNCOY/MYD
eWQDcl20rf34V1vJG5E0mFxZGb0yDAlSrMgFUM0eHOa5HwPKJSd8aOGR39hnOcatRMpg0dLshlRY
NF+N7zJjD/4envqQv+GLUX6oj0kZ5VALnSrWUJ9fA0zJYbo2ApK3/h1Xz/YwlAGqPV4CWEbBtpKm
3RrSdIF/xaQ+nqSpyfG97whVX46F2S8gL1uS+KWTPreoHcsxjrVgQKoDY50/H7PIiV/iySbkh0Do
V7E42fiJCxgSswL9duylFzmWHLnE90w/8PFb6GZ7pqa6XM/we7IYKCrQT4YOkLEpZ/eB7d82Yihd
qUDsEbY9jtx5pM6c+o0y2ZZDKGFgELvFxMYFxwjZLn0jk9Ie7IcCOAkjSvCp80nNXAnbOokzyq4B
ggynvpuP5U79Hnd22jpT4mGeV0z9P3j0ETlnPjedIo6ZYeXCWON3nMr7NbYJxn3+ExhSdn2Tvv7N
cDsqoiq4ORTTwGja50AmjkuqzFpmAOD+eRx+NBpvUIqkYvRxyBymAjRWFF7prS1LbCZTDAvZx7Sd
jSF3TxBf0vAZUZ3zAVkJwVYQ5c3LUtJmoxCQFZnPBcD6irLcZcMBzHLHJrnPZo5ZssWhm423F1qy
dEY0pmolKgOCB97LNtay/US7HyXU0mvZHfrZS+tbztuBpRgELu0/EqmkV4yXZZYxsL+tBsTJPkfa
N1/+QdLHsvWtPCoaD42RV3oGeVnoJe1JWS7E8vn8mZjKQbDX0dfGfADdtMrDOhyUqJL9Zt1Vyc9w
NAOwkADjs+Wli6x3pLWRRD2CwNA5of+Qye+xQTutO+lSOfwJSybz1jaCKIMyqjmsigSCVgU8qnM6
7MyFl/wyQwL615jkwjCAief/Z6vtu8qqKrOUfcHA8vxa/jCj8jKLsEkRofvX5oI/R8WuqkvRlZWh
dOKyu6zAILPMajACnB0IWsE8irtUWy6WSv2RKrqb9s0hF5CsRsqdYvTB1IZ9cP5zMwtaGD0Tsdlv
mbqiU4mOaSJmCgp+t3yhB+nokPpB5vR2Nzh4t7nt4Q/8KVPHUOgEqaSKgi3dQRTmSEB5FTL1V1Kw
KCKnOcylXQTidQ9SdtmW3TSzhVNaOX81tmltZFMmO/dmqi85ZIu/wPKcGI8DDZM/8YHnyJkxcyuL
MtewLg3BCqF4qKTNqBfGObZNBS9f/oNOza8sMKtQW5mUz52WokvnoTD88CG9T6+To/FUIlK9hCf9
an4s0LknbxFu8spK9CxFwoMUtLqkWv1Z/Ru5VwFN1cngoSEbexJipHGpBPFO3nGvlennN7KotADE
wbOszLhWQkOrxN60YjpdcGaAEkcqMnQxtgkZJJD13v4uzcRjiLTgTEvBINbng5p5n8QDWDb9WOzu
xTW6TId0v2jSbtH+yhVvRFEOUq6w4odJR7xoJQDNlQ6wnOwpfVkGHtwz0x43gigHOYVKZw3tKPuZ
it0WMOvId1P6oEecJhjTD2/EUKY3oNFnGUIr+2h1nLKxsuUsvJ6F/XmPxpNCGZ1k5V01jAOcCyYu
tMqZtB+yxVvUY72cLJVUeeEzJZDIftaCWVGmThBxY9F6ZYBmLNJfz5+COcK/lUApuVEKVq6LOIYs
djdrHR4zBApQSzvGNDmamHzva/XRyuJXXCKvmMc7HaXjs9REYQoEYr/pOq9EMTsyEvf8+ZjrJtvz
UcpdKlnaRhrROV3z41i4MM0c6AFlZFup6GD2anLzfsUqWW+cYkPe62a7a6ehsTtLtiujQ3Bsndkw
jnWxHCoU1WMFa9FacgHSs/2wdisnl+XdCWUjYz/pw1D2uJMhux7W2ZXNyOPcCdOJogOoGBjwQ2yk
Y3Gdj3kC5+aLN5Mn2NouveqCKcAU477eAVjFuCH02rJog+15P6AuzXOtzEN+/AD6LZnmc5uZFZSu
x2sLS+12X+a8vioz7dPIAANADxAoKPvEyUFRvCoa5gkAvROWopOp5o+qAKOvJqd2mOmXbTx7opaL
R2VceWBbytecXVOQdWDcAMPVX59XGIeejSQ2sqDzotv5vrvAzisoi6/H0xQQ4BMUbk8zehrJXnVn
lO8ip7oS3OIY3iIniS8qIHKtD9M33mOXkSx8/l2Ud0y6Lkw0Cb+rdWcX2I5ucmPd1l6z70ErATZS
jj5/dZOfxVGfYUglC8koxKni6wCUFwGWp7YxRwr3VFQ6ImrCaLUmERMsHnLLw2xnzhoQLHMs+3oW
J8R8TQ00vGstTcJ0LLLxL3h6/bRYQwGvUi4/xXZxG7MPRLk9DQBaMrPMCQtuiYs4w8+v6c8iqe+m
rW0kT6so/9sOa6wTDpu4ICP1REC5BbkD7ujzjoKRtH+WSX283JLGTDThKMitxqiEmAKuVbUJCrN5
JJP2q2Cfl8nQl083S31IGZjI7dTIqMxKu7x5iovrKOS4BvKrz90k5f7wCFGLysRN6hhIs1btO0gq
ZcEKsAG7l81kd/5ATGnAeiA3CcQHeiuvaMKmNGpT8xfhsl0uhxr7onYhQz/Ht/OSGL0xkqkpcDp4
735FsK7jOdHbAlw1v8YZp9saK5arq7jkNdCLDimng6vmD/ZWvjrbz5Ip5QwV8BcqKSH/mWLZUevl
0VLTq8Zp9UxxugXLf0Z7WVdTaY+LzrlgxlPks3BKSwHQAJCKfHhHGXDHfXJI3gaskca2cii94i5y
9dv1R8ub9nvfeafUSAPwBboioFJHfYvKzUSwhQGJBh+2BdFy809b2UZpY5bdq8B2G3nKZTz6Btgb
Wnsp7eYaMGx83C7GYKX26UdQ6Vs/N2EkZYLmd9jJ/wcDNz9Wwane8FLRAahPFpVSuw+kx96ZQXLn
8Gh+ZfJhz10C8VqbbpgZWr0ZY8fIL5uiBMl67yZR7a3aBO4w8HqF3XFUrMsxUh/jQryX2ma2EwCw
IrtsPKvLsDXa5q5YykHSh3tpVDwswLurZLqZsUaOphXIQ9Qpswvs6trgmHrqay64AcNCcYcmtq0U
U8OOHOUP0ghEH4m0Gv96ueHiHuED+Lwj6A0x/OsUbnqYjiYPCIdhM1g81GTFgHpiWZ0SK1bKNI6Z
iXKRnAWiFilOqYi2OWUeUBgP1RDdTFp+KCOrwsHRb+A4C0Y82Yqnh9+NSMkmjKQbeEln/0S7HI+y
S4AgY9S+cCvAIF9k3zgSGRnRJ4mUwVi1oPVzLxnvpX3dkXbFhYataytQd6Uj/OBIY4RoTcesL4Y9
keHKdP6HYQtxFbqOMFcmu1pEqoNiAWowg1tpnkEqBnbsWa5iz8+iwQliTLPcCqeiWB9KibC2rYI9
E+Avu8Nbk9uK/804Vs64a9x0dU7h83TfB8Y1b1eNpc2ggEBej9UGzOpTt1xFxlTO4qz7Ecj0si56
EpTnarIejOIwt5zXI6NzggoFJqcVXRcBB0frcGdOiYJtKMWPTKfGwGnthwc8r7AEB24IL/aJQhXg
c7pJb0GV5oPij/OVv74kPv0AWoutTmtrFQVe6FQYWH6OFZIqaI/1TgEyCSqZocuDmGfe78eRaWz+
phQyZHui7ott7UupH08/ShDQaXVslxMPE5j4ANq9bu6XRum3lDbH3g2OJx40PzskweRDMPc9xkqf
0QBSDUwW4Ghf0JVMkG30YWoo4GVUvExQPQwudxdyk3tGDTC5fHnO2tF0rKoX7arsL8ZeCMyhvqia
5vr8F2WdePtLyAffBBSh7KzMFAUFNQHD7kEwnnc/a+wEzPqhy0OnEu4L8+W8SEbK+enw5M83IqNp
UFYhBcftGo/Xa7JeiYp6YbUWL5tmxcrt0agkqe9ms+oTXHL5Pd+/voKs+A1DQrZ+ld0TFHg+iS7L
OLYCqcSoXfVpqWUczJCjyUFqelfo9eNfXB4gSvAGwuTGF9CJSUzHVMwTFYhmV5F6ac7Hbr09L4L1
DCFV0N8yKJ1AkIzaPo1UX39oHs1D7GBN5kGKbMIXpPvljXDNG5xjqsRGIqUS2EWIk66ARA2kmWWK
XbQKiQsGjDknYwXh7ckolRhTJZl7HXLIfrnqZKDu1V+I00RpJMB4HncRh3cwSiXUqB4iK4JA9QI1
bV/ZWYOfPVhO74lu4QIYu7Qne+TlyiyfuT0mFQ67qK/bWc1Vf+5vhPQVjmgnr/9H2nc0x80z3f4i
VjGHLfPkGUmWw4YlOTDnzF//Hch1LQrmHbied+OFVTVNAI3uRodzzlqqWSnaGe7v6eYtWx0dFVbh
7VFw8YQVZvGDHHeXqIRhrl8qfdzdF3R/K2UaLDuTp7FA9A0Uc61/jLTJ5pX+mz4qHWNBb8kE2gm8
7x7QhT7apwrNSsMw4IqlzyLcAB5zVvSqPKCI5eeKnf9UHGnPAwu5w/SmOR9CsKpUXzBXXh4ExpI3
45r1p5AQb2Uqk0g1xLyJZLx4MB9xBSEjkkit2X/KwbfeOZwXnkaX6C67ILJpzP6cq8yTq7QSXUvK
gKEk7EKIbK2SDHYssdDUNpLFSBiuZFCGxpizLDU6yBCnaq+U+ed8aA/q3Nm9Nho2wA4dIOftE3QA
2fAZaNGIS2eUEWKNwCCQ8/C0tO117sbR7Ov4ptbx2ahVL1XGn9liPBS6zAh/WCpI/r7ak7LXR11q
yW2OTku805POrAEZdl/PWRtP2ahIrQHZrjS6a8R44QnPfMV6wBOt+UvBDVHRwLEtYZ6DUnC+k8Wp
5EoMkr7VSqXPHArD+kWyEpM/sJBQtt4F+koYpcJxKIp6Llayq0tIZAW8OUaxKyZOi9RdJYd2BOrF
+xvIkkhpblKNnJ5OkGgE+xT1Bik4St1tFEez61onzphehezXvf2k1LiuS7XIJ5hbAlw+v6R7eTe6
xr66sVl0iDW9J4rSQL7hIqmpsTbZAxLvvkPcDcvL5j9iqQithNzYBoaQgCrNAdLTV1KqiL3oHJig
ndGZuJ9bmTTgrr1rJOUmpSZIygxsMRAn7lHj4R1gXPstygboiQEw2WgrVlmYquKxp9LFTW9JRqxR
OgCjFN0aE09Z38wl8ZYuxhF88SfwjXNTcUSneJQ/pU6J6kFs5WCmQ7vfXvxcP4aX0intkbNGP2JE
rZu3f/UxlC6pChq8hhgHXEy1NXS/+urr/duxrUHvq6U0SJezOell2NxsB/ogP/YIg9Z/feKsFkJp
UJuPXd2VWAhmuI6h33qDjxLMLjrPCHz+oUGCdYqUCiEtJk/92CA8wCXsdvm3GJAwzUE76ZdyJ0Ki
8AOoLkzWgs0nub5aJxVrCT2n6eFC1mnzQK3EnElmD59jZ9rhQW5Xh2UvOKkdP87HMTL/U9MNfOhK
PjnvlU9auB4RrY7zlC7gtFV/aX54A3eBBgXu3XInOXWEAWJux+J92cAzwgtEVAHJKIKyGhw9HwVn
oz52eZUCthqwQIItHASMyJkA48fULfDw7XRXvYxH+cfoavvByz61fvhavt5X5s2nCto1UHJEhwqK
jtSpGwaA4dISp97Y1S72C1eobP0rwRjhPAVh/au2Yza4bV3RtUzqxPlCj8Wsh7EqjupsonvUjtyw
RtMsQeRXnvXuX0hVtq7tWih1zGi41kNlxjEDgz248c/jeT4pRwKoku5kvMtGV0d7Vf3YLcDJ+i/P
s5VwuoW9nULA74zQ8UiKXgZtlk0kAP1Sq1zGcW5d4rUgSqc4eSwULsIq9dNg88+FXZeWguGe67Bv
Y3PKzPQ7Gf8EzhWQN1jNThu9ftDod2Wiu9q5QRklGQUdtH3KDfKHrRfY/I/mQIZcnQRzwuhOaDEP
GtuERmk6VZ5iF8fgzKrhbr5A1h9CRTAFt4hzIMAjEXKL+Vz9IHeKC02wz/eySWhggUB8TJzipH8e
L4bXAS9DBXzNZ2PH6ohh6J1O+aOZD0Vl4PEpwAH3pcNvd5Gwe+q2svPrJVNuqZPlLI2jAievh5ah
1IU1GNlngL4+zpzoDP1k8emCVolq9gZt/MTQO+KM6LDKQGEAIGyGhPIAJZ1DGq7WUij4uFf35W04
oroDjKnWTc7cyfByezaz2mSlNjfwUIjCvYulfGSjlbyuSxCbAOgcPIWZC5yzFiMpA1ISOmKt+Co4
lYUGBRBoOffXvG3F3mVTlrPWlxb4pbBikfJLLk/j/Hz/9zc6nT4ujjKTuR7FSqbhNul5Pzp6NAxm
nJb+3M+8LZSRN0rVScxj8LbMeWI2jfp0/wO2HdRqdymTGfZFHyfqW1BJehdxpDcwtRxEFWhxgU+G
QBsLmgwwivS6b6z8QiaSGG+Rzch2dcR0642e1WKM7gTZ5eD9z5I7RCZOePAxO++KX96AsK4YtfAK
r0tYsonW3tFqhbKmhtqrQzXBQ//OdqFQ4HLWd2RAUQPqPDy9gHN3f8+3rcUfpVLIs2IVjAxh3uoy
B4Um9KytB8gZPE/YZdjNoGu9q5SBDAVQ8IgkuBzc4QhyRURa4lVPTOGzdhA+EyCrCi0T6kE4Ic87
H1nLZJgLhTaK8RiPrY5DzaXMlvvRVKerWNlRywIvJft17wQpuxQGaZmoOqzvaHE6SARJLkq2ZcMs
gZoKKizWaPZmRma9sZRFClv0jCIrI7vLJT7P+3G2s52G8cC0t+PUzB4Jcxz/ZXopnjUMrzUPAG++
MDHhGaaJRuVM4lkZugQXV0bvuubWJ8wT89f8KFigpkWqK/NmZgWRJZOyVmLCV0bfQqPIG758kHx9
VzmdQ4KqxpoxGMict984WwIFB1A3vHsRuVIGuIpiMZZG2EdACbgYFd8HKONFL5GfuobNs6rfGyr7
QRq1vl6SDUSPsAXqSfteXCNLOuSfgCkWuGAvmm1SnNXPhWyqD/ctwpaP+yCYssKEgIVryl520YBw
AbOAI9iSn7h8YgIBC3Nmok1IuoIDuxyzpcxr0XTYOhilkhjJQGIXpN5jmwBsVP7gY9bMERw852dw
2qHr9DIe6oO47/e83zJ6nzYM4odPoExwwIOGtiIXGG2/lpAFF7TWPKHy90MP8tCcjfo6VMJN60Im
C8CGQn+QTJviWVe6SIR6FYYp38Zfi10A7Azt9I3VOIODZG7HpLVjrZYyy22hlX1EEmGCuIA3E+mS
4HPAPYStAk6sp4AHUVjxwtAv1jrJ31cuR0UTIqDrYIujXe/wTuoMIGSz1AthOy0sZVecWCHxxjQz
KNjeby49yScvRYwZUmytfCqQ2ihc9JPs1AvhR2QPwDMurk5ZZGFMsmJJIGxAk7TGR6BWHhFCxFbV
M7zNVsD0YV2URcLwf5+MHLZSrTGC0QTfuCT6indI6i6j1Jhxn4PCM4h/IJP7dZwMT5XQ5FSOwUME
TNagD+20rl0+r/ZGtVyzovXmJqhMOQqetBg4m9V4qtrMu3/+GzHOh2+m7BrKsclU1kgASENtt+oE
gy0ofsgzYZC3Yg6VMFDwkvGW9KB8sVh0nR4DlRGxTewPqVW5rXwQfDJlVCE9aIePnRU+zTZ/jL+L
r1HqsFqJtzR9/QGUJvRz2oicguNR1J+10KD7y7+/l+R8qWjjwwqp849CcRhn4gMn3Qv0YyJdMtUt
0YzFrECwlkKdWoBmtbojpzbujUuBSMaqvRyNrrPsIPkLzBnjyqKG3bJN692j/JAwz/rcqrhHgNc4
denDHJVuXJ7CcTeLv0LMJiSgKP+f9lMib96VaeKMSojDCa5P4DQvqFH5HXMUfbXkK16F9lhOj/fl
bT251gcoUd6Gz7gw6aU3W0jC7wi5c9KDKh5YAwWbJnC1m2/d+KulYXK65mQwM8Cri0j+FXaQmNmB
1NHRSH9lBhFbRhDo8uguAyMlMn2UY+FKJY05/U0c5osCT0DPE8KW64AQorcXNHvhmRy68ev9Dd1U
05VYyrfkVbnEeo6kRK6jFWY69xrrjbZlvtYLo4zKMM21DuohxAftvh5bkAn7dch8hLLWQVmOutZT
bhZw3dRbt5MBKnn8nc2KHvIfmYNGUsNmPZG2NWS1d5QxaTgBD7QQscDgFk8VEhvIaewNgERUFrdj
ZcyY0iiDAoz6jGsKSBv3wOV1w/10myyAZAGfwWBSf261IqvrU6NsSdBh2k3jYSiB1hlZw5EgKKNO
dM4dfQS5doV+xxq3rnSFGk+WCMCTrBjk/oX4izlc7hNdkroRdxsZMrmIv+ZAv0Yxmn8oYq5m+IXN
GP59vX9xiE/pQHAMoT9xZkZP5TnOTZKcDR2M06AF8Aj6LNz6/ELwP1hHuxmVrIVTgWyIqWwlwxwq
eFHKGiBaJBf7KH2OfZIU7XxkhwWTNF4TVnGltuSjjLdEz6QW3/Qff/QZCAsfjfkkZcg7hvAfyS7Y
C37jk9QGHgyMvf7/6BY6SjHoAhBmujgvAhRNXwScbOf2zuyQXZYAPPWqvC6f9WvZAROWEAwRAPUF
DtNPldP8X9o8oeDvH0HtOUYPs3kQZpKHB6yuJZjFY4mOE0LZlPjLKbb/U2yzEkjvbiYuidxg1bnU
3rJ5Rt+lIrf2fXO+7R8RvgmCbvCoN1P3VqznthMkAbVPfXjmTGOZKlOTltdBRvxaYLIAT7KlO8Qi
BtYYorcN/R/RdCwwaHohpDreosBd/9Ls+AnN0aGXPBN8SdKLqPzDTPNWmymO8V0oFQ+UESfL0cTr
rnaZ0e6WO4If7nUErIIDrrZ/wJjcdjTvAim9weO2aGNpITmNtLZIBaV7LV6VxtKIm3ZEvx9cZp/7
Zti6WiWlO0Bd6DG+3ZIkGW8RkC6ghe4kP6zeMAAWJNH5Y7EvUpvV885aLfn7KgjKuF4uFxWrjbTc
k1XDkvonhtqQDfsrJJfBFqPpqqz9xcTdcfwoZgDSdDkg/mLUxUut2o4ewDGNkgDLZ2/q6EoY5UQb
oJLVC4nKJzkyq/4xGV9E8eF/XBF1B7upqBNhwGkFJ1IsrwrUswaztwVLe648FkDz/SVJdNNg0bYZ
2F6xJN147HrOnQMOUThr0H6DjR5t+X92TqJbBnGxAeZa4HYTvHU9M4vLcAkBGFX9IkCBKWiyQfnD
9o3bqwO5MbCFRbToUZoP5qe67hoeB1ZhWmdEIboSrRSjSYwzIwf/txa+y6EUPe7mkg8TnNnwJfyV
PisYnbkW7nJoDoLXV4jr6p30PA5micosy/9vlfixt+/CySasbhkXg15m4IhDRM/u7+4KTNfBExHT
KR/6A2vYdNtsriRS4bJcx/yiE6WZ9/x+dnIHdIUP0qncJW+RhbJjbC85pnvbS4XKdSgBxFbHChub
mGmQ2Z5ibwBzLqmdkFLzfXmbkQw6/8ARBIzBv/pbxzFJEomD1hBQS8lP0TvwL0Wa7Zh8JYdyBrpc
dVEgQg6xy70KRldgJ6ZWi3Rzw2OClvUo3YyJV/Ko28AFBdhrawQtmpKfAj7YR3hhTzLIvtupcO/v
4QaMOG78Shh1JYRYmjK1h+3n97GvfCb9uBrcaonxR1asv9UF/EEWdQOaqqon0K79rk2QuSqCRdda
2iu5B+UOyEMm/6rhXzY1EVnGX6q5WiZ1FTQZVLVBAtUEV4vVg/J7jHjz/lZuuu+VCEr7tabnkxZt
b24X9bYu9FYnn0QB5YFBBYUz466x1kO5OJBV9aIhi7ja2V6ZWlMXZ8Zytu3Vaj2UgxPTyQg6EZrR
2F/kPfHZ1xhpGPIYbSyDqR3bD4Z3eW9B78o+NrKej0bw5nsmW7bUPd5HBDbH5z/FDpJquwHlDsUa
JkSZ4yG9sK7ddlS9+gAqyhyDCF34KRZc9fKvkI+Ptchh4jQMfbDZPbQTOEbS7CCAVqkbsl/3lYe1
229GaLV6Ga5piH4bM/VXiHKlyzkAfmjsOLeah8ELMTNmVsxwnqFHby5kJVbvI30QG6w5HG3d6zVb
cnsP2USvFWz+u7IP4n+YPt4saK2MzttmrKRKM9BS+BxSxVu1q28pcINUwIha5ScZc5ZEw3Kw2Um7
0M1uy2QWtwqE76wO1W2Fw9NUAliSgrtCnbcyy7NuxLiw0kXei07rGefoNbimt/kUO+qutSdHeW5e
SKYndJerWDCeyJt2fiWf8itVzfXAk5Fg59UEEJGXRuvNUI/NUWDyUZKl/GX+VqIolyLWmpH0vUZc
mO4JR4R1oAQY7f7K9l5bnSIqyXBqgiqir5IG/pUVEFBnhkxeiBPG6lsM7Na31lsOKvBKAnO88Iew
/4cgcmuefy2YNiCiEvFSSij85G+ooOG5j8QK4MuttESQhZq7TcAu5AfGxSWn9PfW/lnum4Nd6XKS
GoEiFDjF6QtAdxBike5gAiKbOexAeTsWed9c2kxkgpYoRg5pI5BdAcH5bTLhOo+Jj/zgleWwtxX0
fWmU1uh8Wicz3nNuKxX+mOS2OILTV5PNMmN0i79hX97bRSoMabUAnHUT/FkSos4LLAoPtZVbnqWO
inFkqeYAjS2fi0Y062U+CXKMtspB92PxVTWeizIETSxsxKw85T3mI7nusZ75Yx1jME4HP6D4Xehz
U4h7lP00m5vU51AES/hQWuUo7dVOd6RitLp6DBEXtIdAa71GHH25683RaC0xQRfyJDoj8MGVAW19
tXpIC8UujdTsZfE4dQ9tvTzNQJ9NpgHUnIZdZyAyLbSfICnzpQqN4km8S7jvot75YVdbIKRx42U0
QW8pBk+pcUonFhH8ZnS80hQq2BJb0ahznuzoToFNTz0yYcFGu9t0ICsxVGDVg8dVmDhcurHW/FQA
NXvMRK9nXTEqsoqTBZAHC+g9yKuUXGu0kLboEyadQ8WJVWDbWhFYHYBjCtx6gr2CC7+60Avwu4uk
QKiYqamNpg87jRSTYTS2DkcHgqkIDjn4H4la0VAu1ZhEsMeiNwBhAB0NJ0LhVqAcBJwcW/KG59rl
vip2eGH162y6vbVsKnTUEzlPVR3Ol1sq1eT5eDZTXn1KRf6bzI97eQ53pZCqZteErclPHKDFgcVf
9bmvA56xzHIw3HHcOQFdYBRL34dIsrNW9udA8hs+9Bg7RXaCNgzrr6VOQ2sNRZcCqDHpZyLNj6UX
e/2JPMDindGgrWn25bN8YjW8bKZCVoJlqugpoFTQo4ZHlK5+RhUSSbjMDezQm6zfDRKR33jMJ/Sm
8r0rBh2TANq2atsIqo5OE5CXADcfGdbSI/ATwK48SKld/WQFvowtlsn1Wyl8CK5nPgeSo8tLuVXU
vqG8TMMDxhHMUWfYeeauUi6ll7WpVGaYi8H9PbhciI6W4NEJDw0cPwuwbrIZdmZ++Q99wur6PCkP
Myy8NGMYFucJHO6G/xawo6wtOwV3aBA2TeSyaNxYo0sFLavgnItjev6d5NROvEsozf4hFNiK6dbS
KMtbIBYQuhbHJnv8Mw8mabyVSEz3Q/RZe7eZSdJVnSCXAZUO0d1HFdHTLJCCASwHrTPYojV6i9+h
/YzQR8AVusxxc/J7f9/6d3nUYdVdy+tqB/uY7apd/lC5Jbix35q9RJKFZCbntq/duzzKWS7GlA9N
CHltlllp1VqZxGpcZImgjgvweboUlQaWFJUgRuzmXdgYABXMRrfXui+ZOEBw5C1lcO5m44WTtINa
KwAhlavHOucshl3d1tX3FVMeKOKSkcfw7O9sJHJ1rkog2iar3YEGBc1PLI+3ra3v8iivA1B3JeA0
7DAYNAG2gsKGp+0JVQX7ZmxWWtfaSvmMlJ/LOo8D0iOaXGtY0v3gir9AemKGTuxpp/BpORMMdLDl
nUikjoqKzRo12nzQrz6Cbtqs8zyJerLBwiOxdZwJpUKN4Ch5ox0dSrxvmSIZt4ZGFuvrEWwLiM9d
YIqBCMGcwRxP8pR8jGqniJ1mStzUIg1ohgKvwbrS7mpO5lmSyLuy+2LMhOLe55zaDtu3XB7HrK5u
hk0rceRzVp4qKvhhDtCw8wZrk13+38wny/dvOsSVGMra5arWqoCRQWIAvX9Rt9jVOO2XpXRqoM23
PYvLmhiXv4zdShxl7AZD15om1KGuk3wIK6AmikAZb1ls8CJLDmXkgITSjROm7xC2mdpFMkcr8HIn
dOSvDW/W3zS/RrpeRVb2iZRyQ3dKTDlGOwIG3GcmhzbrYyhzGCYT+IgCLLpRnE4LXbDTAgGTBXu/
aXRXW0tZuWyKxWIaoDBGPx4aMHHIaeUwLOmmtgD+SNINgxDfU9vaRu1scCOsjXgLFLN9jn5Mgxke
YhSoOye86j3B1EO3B4wM64G+mfJAePZHNrWLRqHzSfk7r9P/wlhZdU2uolXfFjjn1o5icI+CZa9n
JK4283drsfS2tgkYy3jCco0HGWei+nkJ0Ke37DDAclHtwUEp+dycJy+7hS4mpPzhK2PTNw92tXDK
neg4zxCYmyQgmfEF5a32SE35e7kD7g4yhswIYVNfVwIpnxLIIGhUe5yyYZw6xdckAFqNrDf7ZoVk
tbH0lNXSqlEIoGjFDTOMYAsA4Aw/ARXNJZ7LIN75KMbIjiZOf9CuKkOTGUukx6xixD3LhMeuq865
qdZIRsrPCxqR7x8dOZm/rN37RtKjVZ0ah40oEt0RQrswJJRdtUgG30Rdm1M0PFS8fOu0mvXsZSgM
zZHDpUuuSZjkc7vlmetcTOgy1rXt8FcLo8w4F/JTn8RYGJmD4U+CLwELMrZmV3KmT4TU+L9535VE
yvKgu0lsswgSOV/3SOoREOTOaP8jKTVLPShbMxpGMRgapGXHxSX0oRh9UQA89RaYoz2QA5PUmWPM
nWxpC1gLZUCx8gLeHZSlMaQsTusUF6ITrmEYmVPQIhWHPDKAQTHkKIeRfV89t1a5FkgZFrHkQWk3
p4pbRcE+jKtfeVXlJgLwxfnfBFEGJdeEPA1aCEIKym9LvjfFYbkFA894cm9NgwNRVoNFwi6Ch5Uq
c0yBMRadii3E9MriwqZYiauEZgloED926tvvWjbvlk/Nvrxoe5TYTkC/fWTdwM3uy/WHUNHbFPFC
rhZQINzuDDRZilVlyHrV2m4qVEcZoiPgIj/xXXuSKulhSApQpKnnLuWuwzjGttTHZ04JUlOvJkfv
cwaA4GZqnXR8qSp6sFTxr7qFIDed3ObEpRAIhvybvuvMGbiJFRlb/k+ueyWOrlZUQhTHhQBxYC7q
g2MQn2se/beLaoZF4Db5p37al0VulZVhNpic1krVJFhD+RSwLNemzr+vnC5hNHW7SHJANARgmADN
bU+AyfPRzmSVO5WQg4Klwo+8+/q/2Xmw3gBKHcK+Q/+xAosMiEECt2HWJ9R4HYJTyWpG3bTNa1lU
RK8nSPM2KS5b8I3UljM7BKxK92Yty2t34q5MZd/AAVDXEilvMKtqALpNRJ4EnobgOsce0SX+oO3u
7+OWY1sLIoe7ehMV1RzW/Ag96hbQsitftDBm5ApYEijDn8mzwrc96OVC0RtL4HLoAkMDWRIoK59k
uT7wQwlVyLnDNBR217EQUVk6Ttn1TC7nXpSwTXnyeSYBenBpitf7R7E5WrU+C9qmT2VSLwEOnVTn
6of8ofdwqTCtr9t5aXI3CUVBsTM/AZIPrwFW1ozsEh1ZraS/fd1KE6K5XACDmimw7sWhlIxjneRg
qzKsStT3Mifb91e72S+xlkc5FiEbS1QIIY+0DpGXfwfkdIJQxOrb33xvrCVRpoKr8jRdGhweeW+E
PlrmX7TY5H9JNjraFjM89jZeqoUz+wVySqIbHWL2NPdWBstQdV7CWCBw+el3HmpbeZuOtYGGz8Aj
gyCVQ4jTS0R2GePGbbvKlSzqyqF7aCyHqgMJiVPnThM5pEYEgkKr/Y52fTvexU+SF1/Vf8AkeBt5
+kuNDEAxieA/ITPdHw2KMCt5Lw3YbLxBCFyjTCBEPAN9CWAQvQpg/ohs6Uyoo7l9cBEsAEiejARp
2d41nMrpbeS3/GqPyhXD0m29dgFPjXqPjHkC9DUSM7JScEGLBM2IYSa6SDnmEeLPWS4kRwXbYKZw
OwQ5F04Dx3BRFY9gkksAvVKetLmLzHIyDFPVtMaKQO7CuAjkMKgNw2cRvHDkxiVJpbQT7N2zYmiE
fnNBWk/eL4XqBlFozckT48ZtRMMgKldlGcdjKH/Nr0TNks5COinAXl9czMlEaERsXg0nO5CeTsIG
g6qhrT9I14qxxq2X6QfR1CLVoQ4AjjogXNGn3SAu+1zjeCurDRSxw6Y7NEpamfBED80k+WMIFoVF
Vb6kofF1yYNz2ie+kBgvAI7fpX1vR1z7Og2lyPjKDSP/4SMpN98vmpZFfY8BiFHYDeoXI/WSIvUZ
p0CW+td5i4auE5IgNA9RVh54nZWa55DSosuEIPyVVnySbcMr3fnAYkrYMOpY0h9hGlWGzI04K5oa
wvT0MY/PWT6aGbhshSR1BPGRsbINE/dBGGXRu0AMxEmCsGRHSq3gHkLQMjmoubis7iv5/iZqlD6J
ZaxjynmEqOhQCSgkRbFzfzVvU6J3zokuWs0YIi3EECobvkzH7rgck8FcbP40HVFWUb5HP0T0NHJA
EWieUYOJTZKtq48xnrFm/dRfCENOf2HDOWwZ9w+7TLZmZcbQKFEuQYJdniNkYAvEhpqTI3lVoLys
WckzqIccoDTxfuCwmtC3L8i7NpG/r0QrOd8m9Qy/MovSToijTwXH79Aay7oiLK2l/Fc7onO0GN6u
SPyC/DmenakTfFXOLeYj5GOCSIjkQ//D4MeHnaVcVyTXepxFUCr0DsFGWUmOwvKyMHISW6+JD2Ko
WFKXNUGpAygWYWlA8vOxwhmCcvmgeQWwzFSA9d1X5a1Q64NEyuQISpgJSQOJRQkassYcMfCV8J+H
GQNY/og2JB0tGrHWmfflbnq2d+ND17B0pJeFsoJYsf0xzLPZz4Yp8JHJ6QxerK2+gPUC6dKVIgrd
MvKQ1FuLywN7EdWA3fJqYJae2NXqFDjzgTWst1XW/iCVMkKNljeTkUFq66h7Ar+Ue8HTAMQygrmE
/i9GDVjc9t9/rp9O+acsyzGC0kNesstfxufmKwalS6tB6LzcDAegorWFGXD0CwCYT7F7S/giXHQr
cKpb5ADX3WG+UhmujEbF0yfdKJNwJhsguHVoZnawUyMzM8n8uyEzU5Zv44F3bDINORIoBZ8A+h85
oEcBRqH3aksFzCWgmx8UgF8tB/3rcog/AZEWoXWIyBKDoV+im3RNjtIu+tbypsDK+2weCvCjRYFc
XLDDfrSJwxKW3NhpBh4X3AWV0yYGZGLhTgcZ/e7wCYFZk3ImiGnZpepNL/gum24yStplqKpUN1wp
uPQIUYOA9XjftPiSqmFGBvG8xFO2Ss6CUpB4hIx1heNNR1PKfi0yz/C126H5Sgy1iSJ6KaNm4g13
aNAn1sqN1SpRdwW/nmQHqnAuqkix0675hKaq2lSHeM+n3SGcl1/KkAG9aWkqEzQa/n37xfosOsk2
VaUGfqkFdvOofRHs+oaRyq+pNexJRW55GbwoNUXGLd92D+97QafTijYqmhIjA7+r1C4XWIts9cDg
7Ey0fxDwrym1k4TllTaDt5VYyphpU4c0UErucmXJ+3oPKjNbIcl58R96DTYVV9Z4VUFuXgGR2cdL
k0xCaICtCGnyHtAAyo8W7537Z7epuCsJ1HICsSyQ+cdyshgxGUAlHnXVuy9iq1UdJE/vq6Ds8SLm
cDw6LsfsEVYL4Wm+kSZD9PolbrDjHxe0+iWzzwai3Uo2f5BMxYBGry1lmYNldEamSETjJ/rGPTIE
JTkxCBLur3PLwmkiD44yFdjgf3WbKkvX9aAUF9xsxmNd14Cv4DWIIvgUNi1G18/49b7A328g2s6v
RVJmJ8vTeFBJnx+v8xjzT9TA0WetOMrTFD3GRlO4GVqkTS1DmRGPQicMkw5IUBJYdctEsOMxOC1B
4DQyWk7lubpGnC6ZC6fg3urCPpiBQglMptAMJ2Bupm13Q8rA6cp53/aKs+SVH40ANsekuimqSWIO
nfZDgCkSZSR/pxacLJKQ2YWWA5ZUaANL6gYdDa8GZ9XqJHhzMhYvqEpJ+15Cs5Y8aj+boYjNoRde
BGEpzGZML1kauGqY2wJfhbe5FhN71MBQJ47hjzYpHgyuEMzGSHNzSaKrHrd7o5fcMWgXpwza57BP
0KTTRrnJlfxJLPNL3IpOZgBHNJv4p2TQZ5MLupsQlOdGqb7LCiZDigWjMuAFSE2ZJ5Pg4w0+zZX0
GmRzWeQlqbAvh+5JkUHmAL4m1Q9glF297wyvjYMJ4KSSXXOJW6ftrUXy3aqgG9YYKftamPdxIxb4
4fmrEGij1ZQLSOxC2Vc54Jxkcm9GaA401TYeTFUCenMZZz/FKKmsLs8xZBEIP6IJe5QOc7VfKjiz
Me74cxvNxpmb1Wo3zsOwF5YkfaxiNL2FXAb2tgKZo3JsOEvKRK+fC2dKhdmtWiXfyUr3U52L0S9S
HiS3IM+wyiWqHXnU0wsnaJOrLPVPcdJ7p834WwTqDbHqnoyyeB40DQWVEtQ085xcBLlfQLWtXMHW
5/ft5Mlh6CSouQxzUpt9MUimlM7joRiS3TDHnQ127mcNKuzpTSB8mZpEc2N9kexUnDRT7XXuiVv4
6djOvHBKajnaxbEyH9AFj770bmzbnc73gdXDu+/jugRGXzO8hGOTOF2RAu8n6VNbBd6JUxeNcJWn
TDR7HrFWV/q9kSB91P7q0+zGt6mvC/MPsP19anSgwRTGoWr6QzADTd/In2QyGcpP54ZfTnWDxE+Z
gIFK+T5lyrVXQ95ShPpHlgIgNYjgbZGKjqvOHDPAQ5WFgr1ZZIByGMnkqKoMjq4hnF1dIUWENDgo
UrY4cyFcUzDUWHpQHcdEtCYxfazjljMB+lFaWTKd2yp34igH3MXgGW28kxbk/6bcQbOR1069PafC
DanGb/LMXSapsUpVP6lVHpljgHBTG6VbM+Kr9AipTGG8Vsb42ZCKwapFDVDFQf0jCDO7KqddUlc+
qC/cJm5RgRgV9GGn6oNQBpEL2N2XhuucUuJj/G+leJMAFKJE+dSoQWerS32dBWO0VKUB6kDS1Luq
K3tHDDX9QeP6CBckRT20xjWNDdVrEl2wmlYDOt0cSye1LkIPvSa3rG6jQycnlkSGRfq0l4EixxfP
klAQzQzA1ymkL7IR9I5RRvFj3tdRYxo5mFxANF7NZtsYi5MaRXmNpFHCMF8HdPcycEUj3eUD91IF
i2gqsezhJx71TPlUKNHXIQ2/KUsvmKPU7Vv1FhrnsU4F9O1PV8RUkmnE0yHiFBcEqfqjXInSIYq6
0g447gsfdsOnlAsiE0AFAHYvo9os5vK71OQPCs/XFgKG3VBEvKUP3ZkXF1hm7kEKAY+HeZXU4flC
Q88b8P5bSQEgeyKL0KaRR6uxvNReO0QiKk7oli2UEtMldfUlbAscJp8A/amQVCupdXeZq4OQa+hj
j/6PtO9alhtXlv0iRtCC5Ctt2+WtXhiy9N7z629iaZ8RG4u7MVt39DARMxGqBggUymRl3ofx9DZn
6u2SKD9ruf4yEnUvBkrsxWaM25l8lQF4H/TAn8Cn/CgOekTZAH6KZp5ZUhj+0kdSWv1oPEq40XgD
XpsmuwHs4g0hphdl3W1tCsccrH1WUSrfJy08qFLR2VCQcqcl3ZNR3aOLnLuRmdwpuinh/ZnlXRm2
mB+SRLDRauaPsIMD0gOIakn6/WLoaKEESm3VqektU/lkQPTdUrQSNGHqcMCxxyojkIa1unhKI1O3
gyDxiW4a+C/hgoJ9H/R3i9i0VieU/WuQVfPbQmTBr/XEeAiLqjlJgVi8poXceDriN0icNrUzaaPo
Lh3RLaEeTkW57OSifq0xMrTUgovRXHfWWsWWTD1xlLj6YsZ1bY+y+rUpItkVy/pbIBvnpQlyWwvz
xF0k6d7MG91aZqFwMX452qkiKxaOf+gIqWALYgEPo+4UvcesVdyBDyH/ATJxdzGAAwTpy7mauwdI
U7yNUqlahQSq76AxO6foS89odcnKwqCw9Lp0Y03LrHo27iJ1fAcF48M8iMeuNvfNErVOJfS5HZPJ
GefYxQlPvGWpUVZowp26kBDaKOQ9b7QbVZ8nrwrw5eH4yF6TpP7Q1uYBd/XYqu0rnkLkjtB5VQqC
sEkaniJVeJgN3TeX/CiItXQb69rJECdHD4BTKacjuqQnkk5OmAluu2R3ijn4wCLEVl7pAJhAzjxG
oJ6Zu0ATGyuvOxec1zs5VewoQ+kwRntazq0qlAXbDAiYts1hX4r6KdWl5RgK5K0ousZbAu1XYqT7
cJB9U+jukzDOfM1QDScR58ky6ggZbqwhLs+X2q3E0R2E5Ys+V6deDU9VYr6PcO/2sMS3rRihY0Hk
G6FA1BA1O7OaDpitRIFS7lxSAS8CzTI/lUfhKawg2ECGAgTOeOFnsQ4cpZIea5I5fRw8oqUQY5qX
UELM5l0OMNpkkAiKoqY9hqJl9g0KDmIKiJmqOZU6985EYq+k6o3hJH0dSqOxsji8N0V4duDYO09U
iztDQM0pa6d3pZyeoPhSWTXm49pR/AEJ3q+wxKH23CpIrcNKJs3slFRRBcogULU7s4tsVX3phx8S
D5uzGZ4bkJXSJaQ2ovoxrriqk1bJ0CORhXgu1c9caC6V2zQdUOyyBgmKlHDy561kZ22PqZfSwEmO
O3S2liK7bSqjsStTd/He8dCqW3nb2hBTIVUIZL8CAjWiEa84pItns3Gux/5bpV+Qi0rYN8nQTLbC
s5R51kUQffUG8JiDIRgrOYrkuyZX1tDwwIRb5wGDxoqK5ptKPlGA6AAIxfWCVJuAmh8crUvqRyjg
R8rr9UVtfZ+1HSYZzaJAj+IIGVRY5wex1+2wiH4oYs2l795K4kGCA3kkqPCCU5v+kNXB6/RSFQQA
pTxpfGz0X0qE7KZSLBn0QmKRgiIutIaocSJyQteRcwi3ChcGLilcAaYSZcwwXRoPSpKg75xAWboH
17KoRgDAKwehMW2pAg2sIsyWXIhenAjvcPa2LhqDM7bZV7MfzpUkcIo3G3uOeS38HjTcoS/Lymt3
XS2mFfqdXpkiIzMXw45iyTP0ltcU2WrIrC2xqNsQ+UEfdwkBVV3+kn8NDoUn3Gg3yWv1DXPPXr2X
dwLg8q+Nz5s02CpQXZhm6ihSluE0jRMOVryn7UTVDhPAkyhJXRjsWkfwYwwkebyRv829VaGvbmpg
JDFMxg00qVL3SQWx5zQwbEk7aP13KeaVHrfmcAxCqw44TRiVZL1oNGb1oGeL5AG0J72NruK0zwXk
cAgQBSj++b03OoE13UhufDdBar6BjoO0v35ztz/u6kcwrjUwwCOpZSX0XiG84yyn/IWSEZYQmkb/
GtBOWuzP38kRiWjCnSXeekgutoDZ6DorF1nNYZ0igrqnFEp3Ayjk2j08/Jn3VbfaRBfWmKpLpxV1
byo9royuVedBlDtwOxeRLYOa1cdw7nDoKm3XaKHdz9WrbJqcBvLmsYImMqYg8EqLLH1YKKUFJvfg
Jkc5sYv+roNLjpqZ88JslLMMA/SGIC4y8TSzzJJjWaMXheISFD0x8AghklSt7HnSD9U0+52Y2NVw
zzlEG8/mhUnG/5dkDqdioW6Z7EV7cuYbFJKdrLuhM5CzExjokPO+5tZmoiOBowtQCQb16W9aPQWB
Xraq0WAzg+UJHnunoWoxZjyV2M0TujZDf8bKTCQBHxOXMDP7xKdjK6DpOEBsEiNA/H7HFkLOWFtj
bmM25qOqx4RgKk4J3RrklWj1+cuD9mDeBD/kxx4OoXyvMcWROqaDLuf1D8nbU/Y6AnOdEzzk3pDp
iz8F0kuuIwEsCG++kv5FTP3zYp3MTZzCeMj1FlWbTFTdMH4NKogF9bItaqWTCBNnWVvHE6JTqoSb
Z4BahXlFgI4GZKtOZQ/1r1YAAUbCixu3Ng6U1ToIEURR/SQsNXV5IicqLGQjZlEUYO501EpVHlHN
5vkA/F6CIh8aC+ZHx3Z1GmVgswOjQMFNOHYgkQuP8xftuOyWI6RdwYP5NejBGlt7807fKz9QvUt5
Le/N+2ACCoaLJ1EGCGYv0zJNB5L3MibwR1cG2QQkEK1iR1v7MxfZuPHhoBYqQ/YQeEKdEOaYBGSa
6CAuIq6sdrIF81o8XYmND3dhgYnpDHlqi1CSZG+u9Hct7ZxaUU8YwveuX6yNQHxthoUpiXqfxRWS
AQ+wfbcyXxc1ceLgZljertvZ3jCK0MeAPRwj661Ii0pGoEFzqrmJzecq4bRKtlDpuEmGQQC6kjDS
yhjoF5l65FrBVH23F58jaNmg53CL8uSZSx20tWkKvrsig9xWgZTppesVG7knExhoMDGUPAElDv3F
9L7bafeoPwJPWT1TbCkv2t06EComBkGLTKCZzIZ+aj7WSiwqxMu6t6HcB+D3UMyC07zbukVwFxLB
K21oMmAil0uLUVWBLoBKl/ab54FKiNYIZzOMrvHwwZ+XhL2jbg+3Fnkgu6SmlttgMQ3Za81XMj2l
7ZsScsJIek0u/Tk1gYqAokPoCHPdl+tJ63jRuknUgdwY9rVfHelYV+VzhyJox/GaHea6imVXzKQk
uqfe51/jHVWT6Kx0L79JGPqLuYCpD2zqFXvsvV2qMA7q1gTcQzS/ib15bpKq2rWThGqi0rl6D/Gz
FBWfYGiS3djrKCCj4PsjJ6hRdgJC+3lCr3/IQaahdpUH0hB0qxpXAAnwTu313DGE5q5a8OVrCe3v
ItTtqIFX1aYzMaYnoUK1Uc6W0FqW9scoCTe0shuRCMjWWSCuqLYqaJ3006ANozUWCAj6btmDYftr
2yt3hTRj4BNW0FFCd6IfftZz/hNCBO+JGH0f2uAGzKHnWgcfttpUUEgSxRu9lZ2p6Qu7mchJU5HC
tgOS2XEC30lOBOksCFkPOqnm63XPteFZLo6QzlyJBL3ZCrLNOh4W2vIFrBr62lQ3qjnz+Do+Rx9w
X7Lx8YihOa8zYU6WDZE2RjhFgr4bZ9QSy9JLlOqoQ7ZcyUaOz9y6fmtrzN0QpKQuk3gkXjI+KiUE
SJrQDVVuTW7raqzNMFdDq2p8ozTA1TjHL9W+8iJPd/vEik+/xTp44xQbsQh2Eb4Z5SWq6c0C/jFW
nc7wnyiSHYz7/IZqMlGSlfxev1Fv2xMd5oioJLIHAVObB2X8/NDhPCAx10EYrIAniu7GKhBq9ChR
2koMPL0vD1Oi77KJ49J4Fuj/X1mIRxR4m8I0PVlsoOzSuUr/F7Tfl6tgXtNWJUbdolEJEEceoBrY
24beeUNQyyA8rB/KASOdSm2ecM2/aQniOVMdH82p5E3bba0VLI8KSoXo63zi9ErjHGWAXAPsLCv7
w5ArhVW3SeBcv+IcKyw3vq4PbZg1MkAxaN63oWHNPeeqbVQzUBX8s5APzPPqo8nyUsokxUfrvnfv
4yG6a0Gnoig2yFsoeNEzMSEO3KCt7vgji5vLM2UUdSUZhMssnppkBAgGA5sotKgKKuY5ir9f38AN
QA6WtzJBf8JqeQ0J01aNTBB7/Cf4XnbgRAO584TgYfZAi7ojx/nIjfo3XBikv0WCPwh9RDaCSFrB
kNRExXQDsK7dbROgzZgT+y9Wt7bCOEoSJdJYlwD9ULSlDO7A6WOsn1g6Znko6tPcJ/cQm3N5eGze
8hjXiZegUMIahoflTjd3hg7saZj9z6E5dDb+2UPpE0U9ibUxhmiZF5nEnevBHtP36xu4dQDXFpgX
VE4zrc0WfKV47mQ3F9SdHGo8sSueEabUIyhgog+aKPDqtvSlvi6tVFmeri/kc+B/uVWMcwfPS9FB
7B2OorqN+nEnCC8k/yEBoXPdzgblCzWEUj1iV/ybzWYiqO5hIvED29qciqfyhUoViDWIt4335lFw
xb10EE8hPXxe8gxUopXdQMP3Jy9C38B30x+CPzooxGRo+lxebEk3ZkGdAwqyHRwNCMh2n0IFNvKA
/T2Yv2oQz4Fs8Ik/ErCRiVxaZlyKju54KoWwLOxo0DAdqWQyBWGCas7mIsrpTWLi6Yt1Mg9eo3am
gsT19xWn5Drxc6haU27RDmINZpTQHvzqOfHR08mhIslzMfR0frKviYgZELFInybEtLGVZlojwswL
9tmLD4OFkRJwGNNxC14quRFmSqB9AiOCjmQPh+zyo7Z9lmZSDBichsZ6XKKpDkLJOTLcpqp3mWg4
10/zBlwfn3Jlj7maRR4sYo9nG4dodJPYycE+AY2qCBVYMEZ7xU8ew8am30QxCnolBA8ASwkgd2KL
ehjANaF0biHY1kh7YnKc2vYB/WOExSgDVQcyEgjGodeM6fsbKgjXe/Gd4YnWvxg+2jwgK2vMN1sK
DPuHo4ApVt1u9gWI9WSwoHWgDYlA5MerYW/f+5U55pPlal5AYuA/nyx9SCor8wDz9+O9YSGltbKD
euIzoW3615VVxtuMiCFEgy5yas9CiRkg8+sYntSs5ly3zbdiZYfxLbOYYzurkHi6OtpaLFlG/uX6
md/24CsTjEMxIPugVC2OYPM9A6tka0nQG5b3xSs4u5ojJciPT90vytRQexklqjB/dJ5xX37jqVlz
7sLHl16FZqOQNtWY45i2reICnARsrTcqz9eXuzFmiiu+Wi6TuRrQEayVHMuN9sle8oi9HHHLvynH
aaeCPlyyq4cMOVejWhlX9P2/3ERw/4I5U8N9Z/Y6CepZknP0gaMT1etuzyYmBTQfOp5wnjzfstGs
o0v9Y40e4tWGziJkbwjtOuvzslOmAZIzwLC6qVIcjTGCrHFcvQDw+2QkGeZnU153dvvs/jHP7HTZ
hKIyTjAviwUGEs6aes/5lpvPw2qBTLhrLGamVSosjI1V7elQ17SjFLoxFEZ6r3oZHYiIuplvPnEM
b/u4P0tjwt1wjOYiQ1MHxcf45mPy0DGeWk/wgWo78sD12/fiH2MseMAMiRJlMla5iDUgEehOEKAi
ASfnLGozsvizmxrruPtoHtsZj+30JiGDtjrA66CERlnPwDf/QKlfQ3t6nh+VwgVQYccxT//6T4HF
yjzjyLVRlUIgjFE2PgHKfZ523YGKFU7n0OOFFVvvPLrHNJkQ8fZixuTyZtS9EGTCVBHkSYEPsMBh
OiI+3BFL8HMvvC2/cdYmfl7bhT3mJipqrtSNoBgo9CgeQkQEFaKn2N1f7SIsaVQUEcp9gLZcriwq
gEWYq+Y3HIA2l7LbagcGeoyY8NjcNt7AC1PM20TkoDUEWTW8WMDQl754AjFOZgvHZs6cC7dtCjgW
RLay8anY3xRykUhKjSpPPViNEfqltm+AMFymnPPgfkCQmGOIVf0xxRzDfswKdZ4zA0djdqO98CT7
1X64q3cgnvcA7PWq3eyJDvhdQL8Yx5b50Lian94prngUnkQuMzJv6cwH1ScplecyDrwkea6zu3Fq
jqYe2gRoWs4h3fAzCOchM4X6FYG2BuPUgNbPRkPBymvAhAzf+EUPqumqlvKrRLeezujzniiOSbY5
MIBoYJD6jni5jPc2jRzgVKO/u31/FsbWxUNwriw1taL6xgHtBr9xJRscdlxdra1gdL2FLOfAnC6K
UYUzWJgAdVDt8aZHRfdLhAcpWmziGcfIHV/Vks/1tfESXhhmTkmpAAqVDVgiqAFnT8C3QmZI9vF+
AE8nlUcb3PoOqJzU43UCtmKaC9OMG5A7AVCEBKajPYHITYiEUPLb04d8MZefd6vHcWGN8dzCOKkC
rAXIZUA5ZEvHGKlFtGtv+cnnVq3wwha9mqv4KQzmZa5V+NLgS/+LCsAFTrGbPzgJD90v0cMovt+9
63udN6vOuxZM5JQKXdGleW7gwApvBJ2BCR1Bw0Emem9Y5RM0g7gPB+8AMaFUZ45lqphYa4J5K5JN
VpWFmLl5zqpfevRy3dNsBBoX+8o4GiOT+1wNF7z0e8zNeuhH+2Dp/bslgV3IBHs03ni2eGDmlRom
CzxnRKavY103lmQW7tjF32K9QhIc5w/X17V9/VcWmbejQiYvBwQelPakMWOIO4g3Aj0dSG5Y9EqI
VvEs8zSIN4b+QSa4Mstc/ljOqr4dW3jRrH/WQnMHzKsjlur3ru2+doJ+IgvAJkNxqtOl3AWLcdvp
AubotNJ0MIAGRmjIzuhFAD4+sb5FMn0LCMQD+qqjLYWY3iRDiFEMQ/xRq5OFtt+hzaMdUCxeEWG+
k7OHG2HgxWIYd5J2ZqvPBvaQAuOVY/chIyW5tFTBqxnSv+rTU7/aN8aXVEjEhBCqfaCLDO0ChF7g
o7q+ms2LvLLAeBB5kiBxRC30DdhEn6XqaAa8Q0e/7rVVMM4ijIa+laizoFRaAzAeuT0hWKfkBhAy
OP/Vk71aEuMokJ+TBeO1OGyaYSWgitSL0CrCX9c3jvdpGBcRywZmPuhNyotuN8s/RYOHn6Nb/2nb
ABkGREU3QfvKbFsfpwkkckSgdhdit+ZgieHjopo7M+VCzja/EB0e0MGSIH7CmZdE+8+RpvKeoJUL
J8AJrOwO0eVteJR2AxS26tPil7FVms+Sm3oAJkI4jftUbx7HPz+EzSQ1XSiz3qwCYD/al7SBXAFV
A/o+63sanYg75Y7kVvn6F59yZZRJK1O0oyCRhU85kcKw8kAFJVDGoSagh+7Tx1zZYBxvUNFB21Ql
HuZHe09L8zsxwSBDJsY/o4n01rSMpzJROIdU2TxDK7OM4xVLDJWjnkNzBahr6aYlwPPL8kEVz22y
LwargjDcAXKHeAB6DxMVshNG7uTCO5vW8qt9Mu/Htzm2JLdzYxu035CNjy0Zgoi8T795n1a/lPGq
iqHPUP4xCUYddHvK9mUnc1ydsmlCU2QdKRogbOxYTkkqzNeOkY7BH+MQDuXPSgRHR16f0FI76Gr0
ClzYL6E5l8AjYK8I8LlBsMvGXrPMQHH6fLkfTOWH3unPgFr90EyCebBi3Otl42lyfjPkI8iJMB4v
ToehzJ20Ao9KM2VAY8vQGxC6dHHbRF/umhaLCxsyO/Nc8/C9m7HLapX0SKxiwmzOJYMkmOZLwLr6
W/TMPPAziQ0NLbzpKzuMexoGVW+mvNY95XFyBCt3s8iKoHsBfrHIXpCWyY8UQr38zM6mX7/zK9zb
0e/qFzCOvkqauTWyHlVKF7qdX5s71aWQdMr3odjzXv9FVXT5NPjbdokC6jsNLJjEYFw/+olLHfTI
oVDUo5LS6X2dHssCEr44uS5KX0EHXomnAaPf4Initpy285k/9k1ay1l94VwSh34q8DCAQumGsvTU
ju4HuJX/Rkh+CwKE2PSf1ZqMd5T6uSxNgjmZ+YD52uRdPwq3MqpuAGra9dvoLC8tVLKcwg0f28eY
v1p6jj55TkOVMQFg6PKnOZ1ylkRhig0UF01Lf4OA9zE8ilAnBRraMh7ju+agH/SX/PZ/l5vH+V7Z
ZU6XVBuhoDXIAczcsHSMWGQjiElk3rjbBrHrpR3mNFVINNowjnVEYBat9sduWlutXx8a3N7IK45+
7yxuB3AhOOMiq7rn42Gvb7HJwhbmuF809ODge6vW0oPGEfAORuk5AS1DJ6ccNvbt8/vPzposMFZP
4GtFTSbwHBQYi2n9R1rEGZ3ugZ9jbVdSDR14aQXVuU8TWFkrDVAJwOIiOektFM5mKzQwdKUlBHPM
EPfVjPKgRN2vSMShmpAvtC2qZpAu6ixwUeyvxxqbD/Lq1zDeeS5R8DUbrB0p4S3ptZ1Qn6IQCqZF
4Vy3tPnarSwx/jnMQenV0GJZaAQehAw9wutUKZtBzcoEc0UGWRDSvEZ0EX4Nfo4H8SDbjVe+hDvl
e1CB11E5gWvaDfY6aJG7X6b/fbF1sCOTW93V7ns8DsJZvNWReVL0ouzwOYa2a6WrX8hcrlIqMewe
fWAuhFvIZiLYmV/0t25PVQBGV/xKmXwp/kJ0yj1gqF8nPB7RbnDn03RT3vJaCJvhrQmhKEhsqyZh
a98h0RKz70K8meJNWT5kwuMwPl3/7HRFn9zlygQ9FqvHoQtrYCm7iGan3T4+/NaH4l+r7ed/ZYdJ
TdtECCTTQEBbVIDPaxnG9YU8cQDv8qEb6cZi6YLBxiWJeZ7KR5Af2U1W2U2xWFk+eWCHcMEfeb/k
2Y3R9z7G5kpXygtPwrTv/9+GMDcuzJQ0rWLsOaXopsOH0iHaiTseM/MH7PDzxgMFgkcKMzqfitMh
CCmhp0o7NtDAfcfNflDv8vspQgoDVgsoWA6Waqlvi0ulazI0PMo9Hs1bcoMRh9vEPkb7+vX60reP
2z8/iS1eh+BQkEbcDg9qM7uqzZ0FPk/iCtvxls6WrydBmduaOvQ0E8DdFCn+3ELUXGwPhpF/j4Er
tlQ1OPZxeSOo4SHuMfBWDKelqF4lMO6UsfikDuRhGMEnIcdOqJk7ecncoI5OqZDuQetmBWFyGsA6
NbeInFt0OoLkvpXbB6gJu01h3P/vG4cSlCGZMuisJXYEveirdOkJMoU4PGeJ6EHUZh9PP68b2ZgN
pvzif6wwJ7OWpRkClqGBOK45hbvxpnoMAM9q/WBPhY7SJ0oAKTsQInHkHa2VBA88gPfHsBB7ate/
gXklNHEu5B5jBsATQWx1QRhfngEBfcBQItoQ0kmBIhpY+xz1kIMf6Nl0Rw9i7UDPYQ4DKeEd7nN7
ktyws8Nb+QiWLP/6Jm0d4fXvY56Ypev1VF3gZjI8zGF/bnLkpcVfBWFrM8w70XSx3DaAansS5K5n
xGG0s9SDFAu8jJ5yHx6a4++0orHHo/yavoq7zF5+XF/rFhwCBwJ88+j4qpLKootlpUOyMSIUpHrV
2jFyvoOwx0sOvE3djMDWhphHQptJLplTRjOn0Y0wbJ94kCw7fPSWvZJT+qBH6PMR+7Mq5qVYEugX
tRUCka7dT7HmJKF6SBYQM4K4Zghk9/ombuYr67Uxt6ptClEUCPx96wLchZXhZn2hB7k7qpZkB2/j
HiDPyVrcDDyDvMb91vO7ts7cpyXqa5CpwbrqIwzaxX4HITh+9r0Z1a7tMPciU/olittU9xqEMcuT
ZFE12gnpZ39HxzF41Rm6ade+IXM/dHOsQUaEZeVt+JTr4q9Y0V4gkX2UlojDb7PBB/Ehu/B/t4Bl
XM5RXwGvzodLAi/QvrYwi0S5pVtndlIQm1jqkQ/s3yD+uLTKpLml3qMOC5V7TwGxHmaTJoj55bbx
BCf3BPHQ5oYfQ/GuocEUBWM6zZM3uO+dI9opON2gqAECIyoD3aNdyJun4R0alns57qVxBvchDYWq
wBKHUwaDip8GVltZyosQ/wuajf/yyv1z/Vl+ZQmTbYYMoXcvaxyCjn1+LnA5yAFst5lH9aVo8xfD
FH51UGzQlrX74Sb3eJE39WhXDjBb+xu1YpnxzqH21yN/7kpbrVL7uufZIHa+PEKM5+kKCGx3AS5J
/SvwVTf+YnqJly52pFjEtNt7dPRuBSS6hjUO1vzUPTf3yYN5P+N1B9MeAct3llvZPU+qknN3DcYl
1aB9ViBdhARY9NTmVkZyKzUoTKF6eX0DOI7eYHwSeOZivShxnCsSnysNUr+1Zvys5uJbngtOGZQc
V7+Zf66cIFuIM2vBVOUCL4v0PXygILfRbW+IHxzIofO0t86p9uWL8IZsn/wi0Akx3eCxHKx8n3du
ui/34VP6BJKHF8VWnpMbE6npX+KdVBF0IIZJSYI/EqlVQjYJWpnm0UBH6KhmTrCPTwIElxHmcmtl
W8ESGjiQXTdQKgOP92Xul+lNHy6lkvgJakmxia5XBvjmFO+vf+fNdu7aDhM+zE09iBWdDzEfu9JK
frQIFqkqeumKIFqxpVNzmhxcALd6raEJMu8VMOzczF7dH/5dSXaziEYM1CkxV0EnFZn3yTAicZmX
Bs+tEw1Wmu6jd/0WGkk2RvB98Xv0MJ/IqXgBSZ5t7OZTsvsXTzI93oyLwQAAKLJQqtQwC8DEOeZS
QmdwnhKfQvNV8Bn3z83thLgRDt1uDhDHtWIvsM07XsNzy6+rKvIIVBUMHdAw5h1Rsn5S5QjRK2VS
XhzIF99DeBdMygUinL8DCasqWJNkWsbAVADjUdKgyOSmx0UX7+Mb7PI5txEdz5RFCChh3kD4Rkh1
YY1xK/NA1EGSi/8LqTrQUfV7PoxtK+64sMOcIT0SE6K3iDtUv3oaIOZZWiCHpa2w711tFzdUqb36
yYustoL+tdmPeHblH4QlNmYSoF+D2YdDf6ZYE9EBppQPwaLHgDmgF5aYECeSW7EQEnw2ekDbh8Ib
diqlErlTd/wuyVbp7cIacygrEyJwC+ng93wKY5ecxHmKvKYFKbA1vAY/SGJNiR2AVUSjUtuQggN5
o+CQh/DVOEt3P+LC4gJRNl6oi9/EOEjwiGrCPKBGU5TvQYvPqZ9xoy1DhkR0z8nmNiKOC1uMk6xr
o9fAZIviS/KlV0AmN32/7oZ5B/ZjbmJ1ckiZjskUfZwcjMC+xrml70o/9kcPKXmLHm33EyQxznWr
vC1kgpxR6qB4BzYXTypRUFIi8VsgQEV9SiHJNkC9QY84tZgNt3qxj4yzWZReHVuIi3uT0Dl9Fzuj
IIF4+71uMlc1QVXMmS/eeERhD5VLaEIYGvgbLx9RkaQUVodIUU0jv+h/CnpuK9XD9V3ciMkujDC7
CGm5fI5VhIodmsvjAhr0CiTg+g+l+nrd0FZec2GJ2T5zCjOiDSXC71PgD3u0QEpU3m/UR/ImnjB8
cD9Cvm60rlvdeo8vrDI+O1CMMhVqrG/w2q/a43g03MFDNvckptb4XJ4p3MxE9xRkoj1Q+xHe4/5b
yCMy4n1KxqObAaJxrcenVJJnaJxgNKl3kpKHhdy+Ef8cGLYdaw4AcBgq4mtzR/zFUZ+zt8mbXdWl
FbRshozL4v4rBsMPaZRPDp2ggEvLlCJ6o5dHtURvtieUuHdCkQO09vbiKA4dLouP4Bh023ugwqF0
rOzA5OzWBwXewQTznmSP+/EWVJqZOz92NUYKQjCrFL6MzFo+VXzQMXWrV34nu0NxWWa1FAEqQFGH
5IWCElTgiVQPQpU7kztWtOkx/mwL27EWU0HU+h7bIrTzYi1ZL/oAWA+gPI/PrdA4sVm6wOPwUFRb
6Tzmi//5HCbz4s2lEQUpZcpfbtvZosF+hLJaqdgiFsqHpm/NxV3YY16zLNSjoWmpp/INn4Z+GAg/
GGCmB1tXRh/3/WSbvnii5QuM+o67ytHee2gpTRyXyV0589ZlRtORvoOT+ahGfQyl6jcDjNeQreLV
E7fwFxfrZjx01KbBGKU4TkB/olBb3TW3EcYd4v3kamAOmIFFaID74MkQbvrs1edlfHbfkigQFcSh
laZU9qhBt2KMwDzdxd5kKPZ1D7oFI79YJOO353ZQ68SEB0Uw9CE1P9/leyDvEGDzJra3vfVqZYy3
Lua0zwWCC6P6NYGiZnoIMiCbrOBedDUMWOZ2tctPpj8t6NSGtnSentXO4iq8bbrr1c9g3JnZLIoy
QhoQ4L9iTxMo6dXY96B9aixQgB+A5rV55VrONsOLXrrQIgqwyxKWTktwzR112QqujHr8F7bo/f/v
bhD80Je2JLXoVRMAMNySgbpnu7aHY4E2YOnMR5645IbmPURSdRkYLeSjIHFjDpCRFKFg0JJt59Di
SOsL32Wk5JgQeFyO5oNp1zEYpxD9Y/IK4bditW7yHD3zDtdmcgpVFPwDMjlRZ9NiKcbIXibBN5Dn
wQFSLMVbFADUOdm6Yfd3/Ah10xsREJRhghX/GCqzzyEmj6Dngm9KVey7O/3bcDTt2ZNcvYRb4AXE
Ww0HeP0/5hi336baaBY1Pqt+G/jQc8tuEk+38331oNniLm0xmE83uLcHD0Tyj1z7W8/d2j7zDGh1
WE9VBvvigVJbZM6003bJbfRWninYmmpu4VN/CER7OYSV6I+RH8RdBZoL5EA8N7l5pRCRUJQDyGll
ljEA8kZq0Gkfx1zymvf40OzKkwCpHiuzeaRGm8ZQcaGknDr4YdlShNKJZZCMKAG+jfZw6v3cP4Fc
+CTveFXULecEaTzNBOAQzO4as8sdtOzzVK6JF+qZIy7JSQ+1ryrUCjh+nzo51kms7TBP6YTR7wrA
HcwkY0BLBE1zsM/ggqGL5AnuYGt+BcUO6Hz3u/FeeucY3/JQa+PMy5q0ea8GCjBvqp9CuJ2+qj3E
bxurOPDrEbwdZd5TqTMqsMejipgD3NYaLxKIEAiHO2DT+6xXxHjBSFUrsWg/AND6d8VDbLYzbf1c
7ueTbEUHXjWH9/WYlzSagXMQR4zt0vbfb/Ct4Ms7XjeDuyzmqWzaMA/yCkNmy23nBD5V1pOQ/t+0
6M5DOfen8HT9ZMhbwc9qHwnzTuZCAqU4EwvrD+q95Alv0GvEQDLoOgdL+JmeqswyMYRdnyATCXAA
atuH9ige9f145L7ZnE0mjH9fcOXLbCrAuWIZvgzDmHFFkoOxCOUImSyqJYym1p042PFbNDjhI3m4
vhublZf1bjAufyokFZBUTPuKPjDAyV1rUeDxYI3f87feoQ1f6mKvG6UX/4pjIIwDqs0gawqhD7xG
KKyoSi3w1jnXTXBuJGF8Tx9Gnd4XWFavTZGdz/2vokwiKKpwQ72tnHm9gYyjAXp6jgkFJ7bQHMwk
JEvAgUL+D73At9GLdolr3g0/R4t3dnhHh/E5aVWC5kyG3cHr0OD9PdjHryXzvhXjdQyg/42ITpQI
WnpbglVzKUz/+rfaLOyst5BxNXKh6VpdAwXe2zPo2AWr/oJhaFvxKYBRhG/j+QCuRcbp1GSeK5PS
5pJzjw5n7o7qjem2zuSatV16gqO8YyDv+jI5B4WFsIkLej1q0QTeUMqGA9Td4pIsjR0tW0SrrES/
HnJugrkVUa22lsWzlWKcq4uEz4eYwilvZKrFfP79HOYnBTBtzGZTKdxStHgTf5vB69o241pysVBJ
I9P3/54AsFhDnX2+DW4pAUtw83fhE0QOREVWJYKhucuUZJDlxOxyNOcLVAdHP/l/pH3XcuQ4sOwX
MYIONK8km+xuqWVa0hi9MKQx9N7z629Cc+6KgnAac3ZfdjZCEV2EKxSqsjJ9CYm50inP4kIoDwiA
98i7LWbDRoMa6vKIzDEF5ph7+VdU+/Lk/pjBXWX5EJNEAooy3isH3BpfSzSZ/cUbjN4Nn7wo1IbB
DaYQHSP+OGCZRNqylAXSoeiOsV8pt/WCcpLxOjlCuAVdqku2GGeDWmAmSSEKSlR5VwdNCUH/AGDu
FOmcupIAZsUPhcGLgAIwrYCy1d/WNLVWqkbEHidafyyO7SuAmNf5UTyN3ItiY4q5KJahX0zk30Pf
yh/M5UcjEydLUv/y0eeGHBsjzFJ1SrmABQm9gGRSg7wxf1VSAupZy1LdJS1eLhvj+pmNMXatyj40
JnBj+lOvv8x1fCdr6U6WKh86X7cQzowFVy33ItrYYw9eVvXmSKHzetAeit24ByMBNHb+DdIPlIPQ
G1EoETk6ID7u99yqCwuRG73wYnTCIvzNkJAmtFYLnJgQgcC9+DbmGO8VK6EO1WI8INQM4jLtT8gX
Cy4Ebr10OyImDorlAhyiJjVhdMfM0CNHUop2P67KvixRW8xS+ayW9rHX7ZNcFaLmFe7dYKDtC4R4
Ng4Zs3ANGrI1tQecoyy6IFmtH+s41y76Csm9UYyjN+jy2R7TYAnV2K2zZF+Q7kdsDy9FHy5BPpOv
FtQwG92+maVidjJbEUwQP1Q3UBQA4AS6UWzCJSJyMs8a2uKmI9WPKD2gYbDQ0A7+pvkdwqx5n5wk
IIyP8c0C/qkMrU1P8676C4lsHt+Ajp7if76FOVZR0fZSOy5/Ss7EBxvdtYRMLRJAlK5t/ZIWTnsf
70TPMP4m2dhlVqmQLRDv9J0Jyo/6UOyjY73rv1DsiSgtwGMj/jBC5laDanHbJABH4r0+7QD9OkZ7
yMEeR2gcWU59js8AGAXhjZjGkHvUNkNkojFszWEagM1ARzGy+2nhVub9ZZ8oGtvbLG8KzJkRSaOU
oIRP6zZQjfYH/aYzXHWXHREnePZp3ZEngNfSu0R2JhFrBP9Cex/h29835smoaunUhOiMO5YH7Xq9
Um4olEY5iWG7/FP9zz59i8o2phaUFBpZxamGXubONO+X7lccFU4SHaVZxczOojQP977ZjI3xYkus
pDahG3T0l9wJj6jbASAxUvKWep87lLoFnFXtKT+Kdqxg37xF+ZuhKhgnCs5wD0W97EfJ3FlqL7jc
uJWpzbF/ez9vbLRJvKpLPdHCZHFT+6AZ2etPyS45ZUcbuJM/zZvjDgwQ34rS0e50qG8CBvIXSHea
l/gUg23mmXFAcYRnQxJitIl9owHU09SGl1vPWQZ0CVr/ChXozMHpVFHpmeuFLZnokOcyqEgLs8B5
pKrSoGKB9WC+HnbES76g3V5Gu/DiZucYbZ72LjqEh+hQXZMjxeGED8pv4JuREBe1hPOWfPst9O+b
5dBl6BWTCWSVJvo65/DOhJnLroIHCdS3JphgLZSRBTczHKDes5AEh7jd1x4PCQrKnF/rHgBuINJ2
SMrAB1vnDKIu6o0JfkuNanrcCv2/aMTMsqsrdO8HiCcjJ27i9X2gNazeUY5KUB2A49onwjQ8LyTe
TgBz46BuFbba0KIKMGduISVHK21PQ1wJvSLPc2wNMRdO3oWmCZVaMPUhQQyw3yOFG6ye7dMEsa4i
utPRk4c6qDCWFA2RuXHMeS2x13GW6Bq3d0R2iiABngBr6GhHDUoQw6vwLc4frgU5VXTwUlTrx72L
NhWqTY07SEIjXTC4xn21p/mODGCG8iuwzPHiLGge/QviXvrTrO8AqNICzpG2+rOPY3muxmUuFiCP
OtObeiDzIfttA5Q2jL8NBfT4SuuPtv1iKO2+VkWBJu/1+NaAZkHeD+qfzIlSkkGHKDUGjsZaKKWY
V/aNeov+FdRCl72oWshNKG+tMQfG0Cwb+HjNRE512kmoATfAhSAXkD0CQ+oNV6Lueu4Bpe11/zM6
5rhA+axo08LA6GRkUvTvk4gBlVv/3I6IOSfKACVXpcSI6B203IBOCipmVxpump10CvfxGf+9HQ7l
cbrq9omH8BdAlKp1/lWyePshzLFRFjsD0a76J4oKv8Q/aZWKKhot8Ey7wkNhDCxXu8sOmRt5b6yy
QhxdXZszpDARlxLHvJ59xQ40NPbfKgAIZUG5gMgno+bhiUWJQl4wtTXNHNm4gbZvMmDAUnY9z+u+
Ukqnas56Lzt4qbmzZguiKa6PeN9MGvPqnJu2QY8oDNbzgx1pbiOHyM3F17K6OIMQ58O/6zbmmKsd
CiDSlEBoBYCv3ptRRnLLB/uqT5z+UN2PrwNYdqk01uQt1/re+mY4KtiLKDY68YuvkS/CR4vO7hvv
zeZ6b3ojySY637Sbr7uZH7uTedYCtLGjSACvLKo4cxPBEM41TJ1Al+dTn0EayU1vduTPji6/0x76
9gpsCbgJ2ntwQx1EaXuVu8Ibi0wEY67o9RgsDLGiwKpiR0m/IVxr30yn6qTtETlHzkxwEVh+8dAH
xUPpZq/LkTy2XrW3D6LUHvcm3HwO45tlyHp1kZ5avpZZTjgd8nRvhcKYivrcT/fPxgrjk/tm0Cu5
sxC7xjM0DMy13hXT8CjpzY2+pt9KvV/9saw9dHkHymLel/K8Ny0E1PnUOONQOZEOXIfVH7tUqfcr
MYOC3mKQfhlPxaQpoC7TdwVJ93FiPVRDGDpL8e2yGxINgXHzkjEnUZxgp6gTetrmxRvbh3boPW0V
bRGRJcbdz9Y6aqi6AG5uU5nRxEmn27bL3fzfEGtQ2eh/dj/jz1c91pZ0wphQVvbG1XRCkR7C5d0O
st+PMU9Sh1bY5theoaldT7OfGWRfF0Eex47c3VxeIS6aDoQFCrrcZVv+JCWsNdUUtRKOVqY9ZsZj
pvhDFTtNfDSXYm/jXEHW2svRYTVPcN9g0Oj7nRSpt6H6ZCUvyyTw5XxvtvkexpmD+XIGjTi+Z56L
vZECbJFcNRZxVuklVXZDuDhtf7s0j8g6FPatUa2eYEK4gdfmAxj3bs6REVsdPkAOZGRzkOU7dT4J
6FUN7J3gnuZtWxv9rKqiKzKAJcwBgbaOnEMMGHelOmr7MRp2Kfq3ol4p3QQZQ+fy2HhR19Yac0gg
UZgr4UhjIr2LPbkcBjdZ7H9TiNhaYQ4I6HNUsFbihdI34A2QT9RZryMaway9mN2XC17cWGP7Z0g4
S5Ok4ThSWcrq3jpQbB0SjbFDvs4AJRSHdN/IWLrcRarBrY/Y2aItwzuwoGi0oGMKFnz8+/HA5jo6
opQG30A7a4wvKUBX2T19ca6Qa6BVrTdUhC/9vLycPBIWNJy922VuiDiXiyU3Ojg9t3vDQQBad7Ah
4ghe1/Y1uaZEaMNtflb3+VNzRzX6hEOnp4G9pPAug64jePXol3wcelhZtbqC7R2JrOxNaCD2zN1y
u7rAvVzlQSHaXCJ7zBYG9CO2Gw1JwTfAMwgiS5/uL6orpO3aUyewR3/u0vCYvRzPyPW3i4kLTKm9
Ruq8KdOcDByI44rmQgpcakWs9bzQ/a23DgK/NqTg2AT+AqN6pdDkBTokgPW6o22Mhic9o4/VT1Cv
pLWb+hQKXBHHOXwwy2ymfqmawpYw1EgnOyWcPL0QJJR5FihMD5wqOqUOYjzrOg5jSmhFL1nQ75WD
0nYWjIEeNGa5EHi/W6BfsAmFLdMu0hSkT/6ord5kA6WcZetzZtSCkfDK9BDpw9pYuDghWs3siy4f
kPUjkNfJYnMP8PTkmFV8q0sx+IfHzmsiAKIys72WO3WnLpMzNGrkWkPkXvYAnOuDIhIV2YZYOBh2
GMdjQ3tK7xso0gyApKMB/a7GzGYFWGuI4OrgZeNhykAeBIxtGggBP05tDY4fuZsWKksDZi+ATMM9
uq/g28TlZV7hASqEYAPF2Ihssp3kmTmOsaZISTAsUK11qx3Vomme9BT6mc64j7+Gt/W5PILil3Jd
COaUd6N8sM6srRyuSYWMjO0b9/FBLXaFAU7LHMn5zrdu1x3gUWCiCKHaeQRr/g26bsEF03+/vLCc
jQyXCukPKKDSlWXe0GGiVrKURGlAkG+SsnO/lJ4+j95lK7xtDIFXNA2DFAzvOBZUVlWWZLYd9k8K
anzKeUNfceQvu7S5Y9oYYw5nvgCpmyIM9XM0CgKz7Iwj+A7GUbBTOV7mw5iYjQq/E6fRSEUYO8Ux
mtyLpi+Xp41jASqqikFb+tHqzSItUBLrq8RCnCZja0QgbQC1mWBl6B5jHNkHE8xcrQvUvOUG4FgK
JO2CcU9RceKmddFImLmaDH1t1RxyrfoEZs38F8GNdnmuNM6F/WEkzLWiy8vYtqOeBuBYvm7aCX1m
2tzeFXlXg4RRWn/bRDq3ib56SZMYDgShXkt16pxwGOudXUUZ/JnyLEfNXdnbP4ci/VVlw3VB7KtO
Q3dXvbi5ZgWx0qB7OC4yJ5OWp1KRnrNlnJ22ra66igSkGb4lafeblOS7GemJYLV45wh6JPAalmEr
NrSzPjrHaZpGo9WHFDQI9o/+EXvujS7ZDuwv4vwLJ9o0FbDMWTQl/jk+SJt4qiKzSAMpg1ZWZzly
epYIZvR3Y5kCZ8iJfz7YYlYvR+M9cKewVWaqvxDk3yPDm8ynsrq1Es1Ja2E2i+MlgH+TIUMLJnIo
djJbEuzm0mzJXYKplHIXbA7WMXYrlyK1lHsQkCd38wu6RfeXtynfqgFdZHRqUi6FjwsYSuXSE3jc
IK+/F9ndPL1IuuClzYvWTTzmNXSDanC6OnuvqEmmWaWWBCOEegyIaEtg6Fi9OQJ0c4QOIXhfE7TF
xPvVRp8X+iKTG+m7KGDnnfjNR7AM63ltZ3pJP8JEK3ALLBWRo+DyXPIC2O1AWZ2ucEU5MGzlJEiv
JdC1oSklOaKHbAdlTLCMmeA3KHzpIBoZL3Pwwaz6cQ2npEga2cLQjNOCVthkQZE19LQTFemSUegV
V8Q41eUPFqnv24SbMoCETVaHGOgh2SsociYBZWyLj6JTwTuG21VjroO8X3QlW+iMWgcwlOvyUTKe
J+3cY3TJUbB8dK+zd8/WGHMC01qLU7gdbBEQPaMS5FJJKSh0IdARsWZyHefWFuNfRilVkiSC2nWD
yktQ/8RT5xaIV81pTTx26qAdd4LRiQ4A82BVoIDU2RpOeopH3Lfx+m2AnuVFB9V2/hIGxfMutAtP
ftMhVtksTynFatJrNaI5RwZBTufEgyMVTtk7XYkim4W8BLjwBq+rRGvJ3zjvlunfNzs0NNOqlJs3
y0W2twxUbnUkB7LAfkENKI9d/UdzoO3f5kEcXfBa4+DAdYPy4qAT7JNXVZSkGdc0DWgUI70aLqD+
seQOtLaYuN1148+DNz+FhfN7vimoyxNdzLzxb7+A8QmStg4lGRJKyjODGifbGdM9rWvSggwJlF15
pOiz9pvRBELbvHO0tc14h1YZ1apKCeiYrg3cYVBnAtvZ6s5f+kDYUMEdJ95LyD8pxPzEWlGb1gCp
yTgNlB9F68wtHSttMf2D6Ja73dB5Kljx0Z3zV5z43LHinYK1xvubQ0VQ9KQxMVa60pS6Es0wFIiA
vjFRpp/XfQM2LUBaLXqJym/Fos2entN8GUoN/gnldyQYNaBNilN0+hHeajs0N/piPCHv/G4tMqco
7lbAPkEGHoxS70y5CVkZ3Rs7ke66yAwTIEz9ksTKjMOKx/a1NoUHTTIOXVcIAhGBGbY0XK5NbHcx
1kpRfpfKubRqZ2kFMQAvRt3MmMbEU2bft4Ac9WlgleDaSya3mfejdjBXSAdUoiwIz6XrFnp9dYrU
ANH7Rycnk7ZVFWBugtAmt23UvKojuIQu3xvcd8zWCHMFS2OjthCwA7JXsQbHmqvZSfQpAJ03CMeU
DmgnQ742+/Ugle2+i6Rd3Whe35uPo9msTlr1e0srHvNWfijqxo8XcgBg+3XqjWd1ip6W3tBcsyhv
VUPfmwaAauYE/n1I7uSFX9j6vdWnV+DROEVZ8QqaqsPl0XFDNt1WKa6ZCpGxJXQJarExmrdBHoSW
l/j7KHnIb5qRg+6+pzWHUpO6j0qID0ALIeoEbwz+1G6MM+s3SeHUhiGY0yjONP/evQBAdoQ6TnQ/
ndSdjV7D9o4Kbdn32d30gJaGwqlvII+Ibu7UzRxcHAf8f5Ae/4WwLYA/6KAHkzlNejG3BxlnqTL6
OAFeQnGIftaB0LNiwc56u/3ZeIvuXWg8IZsArSdm+ybyuFZ5hXvChkgwdWf65DReepMhZZiihNF5
VCtrbdBkISSs5a48IaaJsi9U7BWT8W22FVbrOklpEF+bDzNQTTcQ6HoiiE5eDY+SxcStm+/q0yyq
b/Pc0NYw4+2MvoUycjjBqZaV0y/Xjf5rrc6CfU1X6PPc/jM6lkxWntuoNZouC2SIpELx/VDvB8zm
n5Z8ESyAG81uhsTGO0VO7LRFbTuYS9L7ED1zgap6MsPqaYqhjpjU+27QPCWy9kAGnmXQZOKhtAj2
E88bbj+CTsnmehz1ljRSg9M0lqE7tpkzF9p/NMEcWEmfwoF0a+hn48ucP7aSCLHKfcttB8F4Wz1K
5K7M2z9xm4pG47ZEzEjJcRcPGJMHIbiRO2sGiL8ATkLdhX0XJ8ukTWs6ZQF0C37Hd+CMAqpEv5Nv
aXsYpFeEJNx0e3/amQaUgiFNAspGnVmmKY/TrCmRFwMc48msnmW1dipI6ajKjPhtRVarcmRExoID
wR/nu1lm6Ux9tWt90rKA3JYHIPmp9uNJPQw+JFEcCwzu6vmyRZFBZiUrawTRt6WkeOG9xtNPUgie
OKLfp25ms91lNRyyeJlDv64PoQyERCFsOaJLcWmpmEdq0xl9DoYj5Hvv3x4RALHTLirKCR35wp5M
rl/cbAzmOpDKxFCR2gwB5+qvlWvDzZ6tQwIWUdlXXmoXjJ5PopCaF60RxNTIZ5sWkQkzhzPa6aMh
t9Kg6IfHpBiCKVFc287u1E499BCFu7wleAAyqr+m2FAbhMC5zNw5UhuvRkryLAifjAAtSn53Qm1n
8kHOuyL1RZGYiiDC4W4TG8GNDVYczC4zq/owqUVhErgs2e0ylMbrRYDYpbvg0y7ZWGAGBQmMLmrl
IgkiVXsZ6/n3OPdnUoH62SSiCgTnZY1Xli7TVzWW7ROrDiQu7bYoqyzAa4+gf/6etna9oeJ2BvTU
o13hxugrwbmWgvwo3WnfBUv4+UzQD9A1E/Bo1fxUy82yhTRzV8OPgGXYt6AhGHrqwUYV8uWvhKs/
rx99ViJ1giAJxWO2IEaWcLbDcMhhj3LcUsYFPCzQPEGFz5a9CHfOgQ9/tEfHv3ErVmHpcdqsBGD3
2eshJGBNDtoZfD/3pJvoOD3ZYGOZd91dFzvooCPfwVcqyiDwx2zLSEkD//0JW2HXcyt1awu4Lgom
cj/cTKuoEemzs8EwEXq/XXu6yqLMsw7N5hJ6QwIJrNkFcjJa5TX1V8FmEVlhHKidT9NS1YS84WOA
QPZ00BUgpU/J39MzyPG8YQ/E02Wr9Lx9PI8fh8aceCMv4LeTOQuSwXT7iLhk/hFL98qcO2Y0OXYs
6rzkLtdmLhkHEJatkdkTRlnK2jmz+yNZhHHRZ08NqiOkPKinBt6GJbomUWZOkT6D1PmJCjjnDwb4
/s7llf6gHUO8hGoXL7fvw9fo9fJkCuyyOQNTids5rA3kDa1lAHVnh/zO2n+LOr1xLFt+XBDNOJdN
8qYT1PR4flESKcA6Pp7AetXMKJUQqXT56vZWsjOISP2YA2rAdG5sMEtm6MnSm4lN3tBEMuQjUZJB
Y2NQ+YkvUmPivA6oMVR/FA0qUZ9wPWuiDNGkqRgQeMnmxKMEzDkSgtF3oDXEZULeoUPvN0FDvGGb
YF74OH+jbUkG8s6SD9oFZ5bmu15JHkiE5Ovldfp87wFw826H3RphSCq9IxiWqa4gBCg9sqi7wYpu
wdwriPU4qb+Ptpi00mTk+jIQjGm9TQFDQc3aOGbuiLzmhE6ONrC/Gzf/91I8bFqo9Ruo7IJfnomY
5boJu3KxwFka/H/OGGUnTpZzl2tjhh6HzYXTdsW6hlmcB2lb+ROOVQ70ti3ESYvM0L9vzFjDPK7Q
U8oDbQFlM+IkTzGHB2vFHXZ5W3CecB/njXH6VVKoQ5/DZXQ7/agehxfIs55GaB6jymKETh0IWbE+
l+M+WmQ8BrKaqzUCMowCaw0hLUqqYAd98BcApc+PNxOJOBswcBspG2AwP85ilVZpXWlRgbEhZZL/
lH+BLrN/O82gNPbzF1ritO8qnybbRS8EnmPEIxWRrGVpCpjvPhrP7ToqjUkCX0oFycJ0cnTQHVxe
PE4Hr6ma6ObTDUQfqMYzzqNd8jksq7UIgPa6b2ZP8Si1K0lAiV+5gL0fq8DwDNStjFt0uCQO0KXH
wkt3kke8y5/Cm2rkb/BElvFe+CSDjlT/GKm1UgSmIrlRdjUteCovbqTcydl9H95lIgUp3vSCKwWY
VfTQ41XEnJBRg5CEuc6WrzYZXuCxm0q/Lg+Jdwbfahf05z/LQOYprs03vYau7CJHHcObsqh+DLkm
AK++wf/YEMhC77EBRTGeJuGUR0a0Qju3y5Rdhwdsq/R3+dofmnoIrKy/N5YI2nrSGgA/eIil0ctj
UPAr8T0QjUelCJ/juTK8tG530YykYCYdwmY4mHFdO4Za3o/GfEyTyJsKtAyMk30dymTX64bX28OR
1MZvIDWDZZ4PBqBf6P9I93rT7HoLcs1k8LImBGxZPapVe0oysLVVxt0y5Ps5BGu4Kn3Xy3AArBJZ
yJHs5bhSHMjlDU5cqd8spQ5IIX9TjOE5l0BWlrTNTVtruOeAymvC3g2z5CUvlislBRtcb93Nco/i
q5oK2hV4u3Mzwyw/VTXPTQqZ3CJA7wmKmaWr6rnXoOENHx9o9YPeNn4iiVJ83FBia5a5B1MpUqxy
gNnJ/dNuDXjMTr+lAm55YO8vb1fegdgaUz/6G8QtkGmLIO+o9/Z9HOY34dwKRL+471lLA6RJwYGA
8h3jUBMAqIZ+TMvAeJaPDQoAQ4DOZm/8qqNHPnNpmJT9hAb0abFAvCXqwqC//vmcvFtnwkASm0Wx
gngLnAgJuqd+JShR2QMU4rIvuSod/sV04qkFSSCTIy5Zy4uiaxWB8pZ63SqJp2Sz4OXD9S8bC8zN
2+f6ZJhxhGbesABJ9aL+ikvptRyS18sj4W7+jR1m0XI0bUcQMoSnDCgHZREoQXMQM4dxV2djhlkd
9PHqejxDwTnPiQsOZTe1r2wtqJXaKS3Rq5FTjQG0Di9upBnAJ/tJhFHX+y4FMhfkb3g14u2vFnfZ
LvbWG7AZuKHkKc+UhERVXbFcMTe83dqmJ3ETnFVGFVpjAYY9OThZgXyqAiddzjHCXPSR5KDoT8dD
pgqONy9+3xpl7ruyBmE+2kcB71HsVzWbEkdt+0NaRMeYiPA+/J35PrnMzpTtULGKBloJYXqcNKT0
28RLssfL25LrrzYryGzLbKnNRFW0ImjJeBvHlRcmlX/ZhGgczJbUy6pAjhb+1xwqrwyhr0CKUypy
S3w3T1slbDAbowbJuPnaCte8RE4TSaj8kWLubXjC5E51KPugKAnMH9O7McbNa0iY6JmMja8Zr0Z0
yOXAaARunr8y7yaYyLUyumgxKsQjvTYE0lTcVVZ6vrwy/N38boI5QmoW1bVd2kVQxA+jlrg1iMft
O7tYnct2OPpG1E+8G2KOTTvWRhT12AJD69TeAIqbLsgPFOyYerXi6oOjH7KDflj3kit9IQHNzkip
01x1hZO96n7lTVeihCEnsY6PIhBUJpoNeAwbtkN6uRoUqBcHLTwXOMo8TXbIeXSpWy5P7YkKTV+e
B/4efTfJkkRFSWpLUpqVQXgCwQ3xlT0q9/VugKiL8iT2kdzLYGOOORK6ZM9jHWELDbqZutMAznoJ
GjqktLxhVm9TpRUE0dxjsTHIHAvIZZM+B7U9SFWqb4nUQZbaJq61SqIdJVq8twf1xvtrZMjHbsUB
hM7Rbr3Wdwp4+pHd+E3r1fHuL5L49Lx9insIsS1gG9DaYzKespnlmlR9T5/os9edc796gngM9Eq0
XQet7f2/3CzvBhm/GRdz1hoJYp/4gJLBiQqQFdcW5EnQyANGoMtbk0PUQE/DuzUav2wm1E4xn7Wt
U1/gWu50P3rg4UTLYBVQOefBkx/GY+z/wBPl1qRk56ixhQ7EGPYDbn5DFp2UNyKGC9PNghHSPpUS
pQb5aIwpr/Peb+zV2rdG5NvI+ehE+U4GcwXApg2KEhd+LwVlDLmGBkIqbbscJxPpyUxFBWIKj1Jv
ZQ5ZqkNmrA8lcMhOX0a3epm+Qrr8UVLq2stm86wvReMSMp7NZAyWtrR39lT7hkF+yO1609fzXqu6
JyVaXblBWqsMnzqJPNU9aYFNNXSn0+ofKlFmz6pU0Cys8iFcer+Iq72+SE/FhFpdFHtSIe2nYlHd
UWl3a2r/tE3pQetq4qdzfxtL7V08QHmiHUElX04PSQReJKC1QYilLU60xL3X1z2g05b5dTHqU7RM
kpOFVXQlZ6V1BSSVE8qQyG0Rjo394g7t/LQYdu/OiZF8S+tGcqSp2a0RZG8yE5mYKTzVZfkAoiR3
NYbkqV1mKJZlSuFnA6pjSv8Ql80OLDSgYCnWH4a8+mDkdOxwXvzWllwlrA7mUD+NUHxxqyIf91UB
UI4WNTeVPu+tpvhVzFV1vabyfZzm+6Hu9oYcgQu8rw+tpV/rU1ueJ4jbR0sDFE+8/GytbnDRS1g4
shVaTpcUP5FBArwJcsdOEhdg55TQXpaqj0ZjJMc1XJ+tsn0pW/PFSjCzTWdK7mRazhrnz2OtCaJA
vl/956yw0JUxV8Mum5MyMKNznoLQAzcHFNZy5bcNjffLB5MbBhAa04CHF8hg5uqctFZuUR02wJWF
VITVYS6VX5dN/C/X0rsNJtKcemspY2u1/Pi6PGRXyXG5e9PhdIy9WFmZf0e8G2P86AiBysXMwPQb
muvPuctHJ12Ls9bNZXB5WNzoZjNzjP9E8JQ0KdRefJJo9/DcBP3H6Dq3Iy+3R0GMy3+Tb4wx7jMh
8WCGIVTi4wF945O7QsSxC6DbqL3Or/RmAoDaTQkCUoIKXuRFX//TYFlIjjra7Wjnme33Jt4/w02b
PYzqAAK7dPffDDExxZgYrWog6eebyx2BjOJcjzuz6B3dLgU7n7tRDKjU2uiDVCCd+vFGMtuk1EH3
YPiNVlcuadcrnTQ/BmkS7BNu8t3aGGKiFtS0sHAmxKp6T/kG8RCv6m91z8hRss5xh2C1jFSAf+Bm
AzYmmeBe0sxFj2OMjfRImippeRga+UuWV6bTZDJNjnVOWc+HKru/vHzcKt52sEzMr89pndctLMeH
9tDeVm7xhvBvqcDNv3GTm0HSBd6EFBmaOOq+NvFYzuv7GXlomaT+KC93XR3pTh9WPy+PjXvgUb5T
0dwNESW2Z2xQZiUdytDwtbm6TiboCVWFq0R72TAFmUyBJfa02UXWIZEJ12L1T/JcOF2Wo2J+O2qF
4LRxz4CJ9lmULlBXe0vAbKewkGVprEZQvudTsOCdFKEVuJLXw7+YuY0ZxlWGqhKriw0zBN3GeY2C
v1x7anKVVN8uG6LO/VNUtzHEuMkFyozqqoDXHs02LbRkmwDk1wicCLkZI+SockM0NP6Gfzf55rk3
Uzivs1lB5OrP5UauES3cFOji+ZurjXtXb0wxHkuOokZS5RAa6zMQaIPtgfHYuzyBIhOMr4rlKtem
KUOHvy07VpJflaHoKcD3h5thMM5pmBZbGWXYyA+a39wvv7Jg+g42D/TDDKVDJkdEcMj1hhuDdNCb
JWqKqUi0DHmI8pr4XWAdaAO32B8JDhOL35lKu8nrBDtBD+8i7SqzbuP++fLycE1Y6FvVkFEgn5Sv
kqaKATZDcGMU6lVZJ+dwNIO6sQRXFtf/bMwwE2a20TQqCczA2C6L9Xuyag4x82uABQWujrvhNqbo
iDdro+VrWNsqTE3pL719bCfBhST6fTrUze+vyTLXKhV+iCykKGLTqcf/uCbUJ20t2PU4qiGtUbbX
5XhlomE4O/+3ZWf8pybJKSXaAePMeiDKTZ+VbjmKOp44TB94oltQkQfTDThFWFhfpEBRE4pZlp+u
tt+VxKmW8Lymypc8Wa66EW+5rI3OS6zvRhTWZqu7Mc0oAuUaOWZSeNMO+WNp59ddGu4sXcQmw/Xs
uHuhBI3XyCdFDSWekzodAYutlBowpyiq3CQLVbc1gN9Bvc+cWn13edb5JYCNTeYYjJNRj2qJcrcM
9ZfqObkvb1NwDB7qq8ZToSMLNKAJ3IYgN8E9fBurzIkwJbsPFSPKgqH7YfaSq0a125WKk4aNwBLP
m9Duftq4R1CZZu4T0urZGofg6Stl1dEqw40V2ZVSUxBo846gTRUI0dYCwT4WoEG0Ie4mA10tUTo8
oTXxW6XNIuATb3tARgZAEMtAmslgLv41ku1ptAfTV7rJmRTdKwj6eBfVSeVTn4mQmtwrbGOOLTUb
XTZpoYTaSbdbdrHm/cH7Jjao0ytwnPyFWg53rd4HyLJaLLaUDNUq4w7rTW+2DxA3PkmmsOJG7142
gAJskmI8dBXde4wzU+2lz6wOZpRbAzpgzXHdj87omi2QvbTHS5glp3vskkHGtcm4nMGsMZl+mD3U
IF6Ifdud1rt5B7liYRsw72jhtYcMKzC2wG4yRysFjac6mDhaMUBPJrgpjSOKv6C/Ejy/uHY0NP+C
hw3niyXXmiNrTMoUNWwlMSKvl/I78EU+W2PsF+0kyImLbDFOaoI0gzmkuOBaFJnnStuFJYAIXfiU
hsiSXfaIdDE+LdZmXMz8xbOcDfD5sNMrqhuO4+Cq8zQ5pUkid277R6M2zqkMdsrLdnkBHPrh/plP
OgebK7Yr5CaDBwGVmP9e3BZLOYqmktn8aTnbZLDg1cEjt5DxOh/A8A1exiJUf18eENclgk4LrCrY
3ajLfxyQsk513xk4ZqSDcOLYuHoueAlx/cXGgvrRQh32OoI4qInpSn4Ga5k/1tK3fO5UwdJwxBUA
Z90YYqL5LBlk1EVxSVK+RQiTeCABNh25dDsfzjD4oxMSISklHaqdfJx2kS9d96fIV1dHVKTl708L
YAEKTkNLxsdBa4Y+RvVIk5kaWPNWb80eZ7lyzPAhMwHuqF4vryI3sUnb/P/HHltvW9A1NmoRxg7W
f/D+D+CGGnxK9Jgf/5WGGZ3pd2vMpgGeeQYBFt00D9Y9LXH2e70FkcsEkfUyaIV3AX+TvttjtpAc
hes6SrA3+hTfnu2kXfRMySKyQ3eon4er5SyYT+7tsxkhs5ciNKkDdkHZFu9XHywuV5KrnSknh7LT
r8Tsctwq33ZGGd+pJVqXJ7VB967i070bQbIUwpdorHbXE+2EEA2Ru0NREQZBlUUAaWE8aD1kOtQE
6iJQ/x9pV7YcN45lf2gYAe7AK7dcpEytli29MGRZ4k5wAQmSXz+H7ulximaIPTUvHR3lKt8kcAHc
5dxzZOF0U+dOaO4AhuSQHpuYvDdh4W4s6uoLCzYlGJzHg5ZhvdpYrC5y6D6xPd3J87Qfb/Vj4/S7
7QVd9ZgLUwuPmbQGIAIdFyiD4JZhhk/R0D58/Tmrgd6FiYWLNBNNIesLjlNtGHeDeOjzKVAqrycH
pm3NEK++BxjwN8AVw9AaWbwHSW6RlGMnAzki91HCQBeGR4zSDc1ma5fovDZ/va0MmwQ1M42h6ff5
7hozVIlViHoElYaXLRJ+0bZ+r2sOT6pncF4ECW0cKbJgyJij8Me8ly7Qlsib4yfO3vsUWhSxdIh5
bdDvEy/vygmgR1Q7NOMc9Tnak9FZatbNOAmH97oDVXZPjzUv6Y+gK7nVw59VUrpK+UNjdVAqIGpq
EqcjwufDM60f+VDvAKF1y7H2EoOBRPM5s88sj52JoZkTlQGr9gaFmAO6iFne+VLowZD80qzaial1
m2jEHTnxSfihi7e4AmVDSLWDCk3buv8V9hJ9N4gJWvd9hcH+1nCaSUGv1BicQra+TabW6VNDDzpW
glS9yvGglcN5tMIrMua+Hg2nwh7dFJJC3OpA8QC587a8qQrLs63ErSPNi7XhzaCYlbGrgwR5ds/N
U9eBT2GEABFTw2OSFW6rNXfUmu7NyboJp9gVfTg3Y9FsVe/6ke6YFXpAPDjoCf+qhuG264ezNRVX
qSx9PYw9ffiWtsMRVaCnojau6wTV9y55MSqxM9AWlmYUlOMQmHb2gHjNKbBXWYaZPTtxi/SHFl9R
njq0rPyoTTwwoTlRLQ9cYqulDDC7dYhs4TRgj2kazWO6fgjL15ylewIJ1sIAXAztmaSWHhmms4ww
G8ffeEoOppi8yn7m6X2ajq7a8+eCsH1YTbtexCDyvNdS4uQ82tP2CSyqDsiFAxpHHvpnrqWX17Gd
tE5Tp0+tHbutovq8Kr4XcVg6kmNopsVTHsVAZUS7sC838O+rkczFwVgGf71hanYB4BUto28lRTjW
d2dabEHvVrN9dmFncdpH0iBDjlEl1G8sf8DzUz2A4ZRBxzt+0gIe2KkT3/3fiX5tHeU8FF5wy1gg
tlic+jrhBZmvGPCmVE7ayaACWtr5+s5c+7RPVhb38qgUJLWUEajooAHVCcZTOd65Fi5/QI/dUU9Q
KL7mW1nyyvWpY6AYTIzqPByxzCUJLWWmYVon6DV2RB8vcQqqvk2C7/vR3MiCfr9ii+vzk7H54b1I
EZTBSCoCHBaabNLPIod+DACKJs6/ZDb13Gen5HEOQ+HrngatptqJNks3awHFp1+xCEBLihsZGHho
aVfurAQFMPwAzvXCHe5mRY4YakH+Fl3CSnJ0adNYKBTYCqn6KQfEcsbxgLnwpEO+dJuVcWM3lymL
IhvdDOfSM4YPPxI8LED3XUddeWqbdGMzV8KIT1+0cFez6rqQjaiuaNK80gt6tkL7/160hQnww1so
BKgmWVwqVq6VQBbjsPdKEe8lFGrcqVG8LtK2Zq9Wrq9PlhbXSjlIcGBHGs7e2By1og94fK5xcW4c
8Tnu+dv//3zQwv+ptNM0ggBeUFDrmzTsxzYBjZvd7knLs3PVFleNkdbOwNsT0eJAgGvGK8f0mdpV
8PVPWYnQ8MEA1KNWCwzLsvhRtHYrgEQsd6O4bvtH09y37bFvIaYot0Zwt0wt4veSpWlDJ+R7RWef
KepuU1Zf2xGOPaRXXoxsqzS77ph/Pm0Ro+lhF1FRo48Z2nXi6rK67+QWMfsKCRCehIv1W7gmVBFT
gJVQ7O+DvHAVZ3wB47zi6Pf2iQQ4fm4KEBPB7bU15LvqqajPghuQYJxuecIBdeu1vAfivdc+tOgj
LhOv0baQLGul03loGlwFZJ64WuIcoSRCSEJwRf5LNKB1hXX6rUmRQYCwOpL91D1/7ZCru3ZhcXE0
ELsA9xTju5DNfrd6UrgSWir+10bWF+/PZy1u/kFIhScmXIPEJ2giO4L5lrbJGLNhZYlatGeyvQjw
hKACZeIbaPXP5Q3zC0BJ3DFxiAfmytqRzpbfr28aOkOo4aP9Ag7pz6/rkCpaamqAsMyJcn/LTchM
9U457odZVAMozaneuKBXN+3C4uJo8xHTD8p8n41Ve5dQy+/RjP56yza/al7ti5ghw+SoojZ8FuuK
7g13PIGj9jn5LRiWdBiK3XqpV3fv4psWJ3u0xzrWVKziQL5zvXbs7i3eWrf1WO/CyOK9ScER3SX0
91b9JudAm8wD/rRwM3d8k70j3MQbeKBvlYu2NmxxyqzchFBGCo3EoniIDUyoisH7er/Wl4+iZgq5
b5ROF7EyWOA7NcKEzC7i3Q0rwcvG3kohN5DKEI9be0pB0/pvO4vwoyFETH0G9I3Fy4dohOwHKYAE
VbSdqNvOF6HySqXmyRKa3ZgbKxJ51Q05kmsaub2pv4R98ZGDnA+qCZXL0XySk30kkBlH7xZUoDY/
DJjac1LLfMhL+mrLMHPQMPV0wFWmBmIG1aQhk2TN3PPLnlKLPhJKrnqrwpBORU5aNaL3iDn5/dSy
t1HRnpQcwpsx2QlzsvcsYbtoNFxmjmynCXS8x0MdsReE6VDIaO6a4k0ZTZCvTgERZC9J5BIF2Z/Z
fFfD6mz3hXTzAQcdLCBKVNxVaneoMnNf6+1RSepdz7J3SqedTaPAZOxXWmWHeDS+g2Z6N+nKc9MQ
z86jb8p0l42ZN8rStQZeYki1AimkdFFJOOq8cQsmXpjdfbd4duwVqEs0Ij+0HNUVEZ/TTD3Jmg3O
RH6EEVrqBCV5ZXCEDUoPDJoJix1rgbQF069NFPlA4TiWXez1CAyalmB7RvudXYaerVfHPOFuWHDH
xJAIMvTWyYriEIYt9Nd47sQhWI7K2C2yDjyR069KSNWpp/Ix1vVTiH2UEfepNd5lpLRc3nR7XlPq
Zvmw65T0OiqZx1P7nMzELeyjF8V7LTrbATFs6Q5E71zWsMadAEdF0STyeUgegITPkYUL31TKA6Ac
XlwIKFvHO4h8+6aevNlptuv7ygE16B2UUx4qK4kccCI6WhhhcasPUklXyGIvrHjf9W+8Fj6q/X7S
ZDcVNfa1pf4cG+6pZn5MoJqqoSCJVnl3247dQ6kVv8yw3UHR2+1awhyzyTCrSk1QwLTgQY6UrHfG
luMt4SdECrthSvZh3N2ZwI0rlAMyr6YbZ3s9c7o4dIsXJur1nNoKAK4Q8TmF0I0BOL2/7UGKDkmO
CWdJermWcEeJxiteWvuq1QPasCtV7277UrZb8fTqdYayHzxYQ612iYwDyrsuMQmAOmO6z1WvfoL0
n5+donewJiTTeZbI3pa53TK6uENJnqDQAZboXRXfg0nVsYyNV3WtYwECaPpbqwAv+VIdy0pJU0A9
Bk8QOmklREbMyBFO+vqf9hBW05ILe4snrxsm3DU27NWgFkscC9xU0Qv1SuqSxkvRUo68LUqG+a/8
KxO6MLl4APO2DdNhNplLhrmJY85jNwbwNd+CKqurmTeYfwAotEzgQReW+jhJQZgDUDQDK+LBgBJm
4Sb6GRMQ4bXtDxhhUV3uxccxdEE9m+y+fg7nv/2v75wFaQDWoZQuC8ZWpPNcFoiQSrP3whTntsSI
PpQ4yVR4NqQovja3+rF05l0BWBTkOYsDihoOH9BRhDpe3nCnH3twUxW6y3JlxwnDNcoHP7PUHzot
9l9bNtdq4+BlZBY+Ft8JMZ7PgVoriOhbHSABUooj72zfqgxUL6WbyLOlh61DTUxKISVLlcbpMCye
FXvFikanNybMw+TXWZf4Mp68pjNB+fmkKIequDbrPWvN3TiloOW8GRrmjONexKNXcVBn1Pg2remc
Ov/QSegMsfU8acZOxaeaPAwsk3qqUTpDFsT9g46bibDHotiT8UQg7InFcs1xgAzKjvPIF8m+5MZ7
GnJP2KqjVobT5Q1+/kuSH2hbqfj7z1rdeBRFd5m9xKKdJTqPGJ4EMiIZMJtDH4ziRdHxz8sHET3r
2au0UEzAUDkfewdz0k4chY7A+6kUBV4k1ILz3heR8UMDcU2RcfzU14QW36W8mRTuz/8GFtYRRn/Q
NNUhdo/7BixIpnGwQYRKgQZW5Hsv1RPuJZcayq4vCHrh1Q1yBGBPYp9AbwuMkug7RNem2qJN0jtD
nl7Fgl/TvHd5p0DzFypcBNlCpR3a7ldWQxEvvum0e5Gruyh6MRLzquzwGBWpr8emq3V3dvRTErFv
SX5vxPlJqcqz1pCAhNdh01+1YHcZBpTxa3ZlMXCElkXkjWGCiAjcJwYwOCDSKJ2kvq+7u0SCO9FG
HmYNYL4Z+S7viDOyxGkszFS1wxVPfw71VZbedVD40LvsivE7C7VufbD8etCcpIQSq8Ix+o1P6O1j
3g57KTSXo51hp0+jeEvSn/0EXTiOSSy8jdkU3hfFLUR2nLF6NHuYq99T7E4DuoyqGt+VKD/p8qyo
GExRPsxC9eWIKapQx/mFLKMa4wzXbsj5vqKDV1hnw5ZXhWYdC5l7JfBnZR1fdT2/VxTbL+G7St46
aFOczKk6YnrioBdvZQ/fMuHW4yMrel9jg8fh+aUWOjEmNcfuJeHDXdlQPwbTaUZzJ60hI1Pvcyxs
b2OksmmdCTiZZiCu1RrHiGPmEazDbdh6LVW8Xk2PvD3LvILf8A9C8p9cf6dNA6fTgBtWPdmRo+h+
5VhrOWWuhvtCyNGJ9Q6NF3WfhWDrTEDcrveOlrTejCgMjfJ+sKtr2uluVDfXtMmPqhSIiWdfpnui
5T7h8iiVt6bur6Ru+VkI6q4U965xXeXhAeG0U4IuObdMl1TiwdZSx2g0EHeDnyfKbyY1Hw9ZR4IK
qjbHuhXnEEH61ZSnLzaYUa/DISv80bLUXZ8Mw15lI6LVKOB5nzo8TvZUMOGhoPZIITHp1V2bnygF
6aBeFu9qT29og+ZgFg9nM0XduRQ3k6SmX3cNeMNb9crs4t7pknyn9vD0oshx2MQ+NssPqNF5Sl6A
zY2oaOYk4MQrLPStRFpf4fkMnV7F5FREMl8fLcJcGqX1mQzma0QwdVhUhtxXmQ7sxcjlvtCKuHL1
HA6gsOJjYmnrDUblWQn1oBj7oSng5k8LaHJFjyWP7zn+w9FWOifMa1+tq0PSVMJJwuTGVuuAsuwa
Ui5ePhR+3Hc/i4gfBeOTk3RM99KOQzA95i+6Mp0bWj9EJL/J8jqFYo5uvMaKjgZbZn4b+2w/hhBt
k/aOs9xwItLcYgdNT4vAcsBE+k776EYp0kMlpu/zqxJmoGwC5jEp6Y3WNz+7TvtJO0h796nw63E4
Y172l6bl3zQaPiaaEeCNvBERAMuYMx8j87HcS3CI7UIII6HXaLvEzn9FPPdD0e4nVQ8kmXwDOYNQ
7XNEcO/rlemkKdw2wZ0LVQo+HqMCfHQp7lDWepgOdOkMqppqKJdK/TD/JXqNE9ENHogO3lqjNHFi
w6fOHE7g9MLFFlq4arQb2il3aZ68NGX2XU9Dt0yT964x9uaAMw3WGndssP6lCirNBm2LUTy0rfgZ
JgBYAY1/UySDDvDydFA70TmkJrs4Yru0Lb2iSV+UCpF/aTbUSdTQbwjNXLCfok0Z7kU5PBKzwytW
aUgKYHjCRYPyOk49SFeLLvaLmAWKyU5GBNZApSxvppKciWh/pqmxy2R7q9rm9xbN4jYMd1RJ53Es
/cBUJbDSxLzGX57to0zs+y4D737VfNRDbbsgPRkc4D0jV+916U8hB5qitwS+j58NPcMcfpkqQV1o
P2UPQaDJnvDzwwLXO4pLoqsfywb0lyUPlYDwMr1GNtyDpcW2nXgI33Mwbing/Yhs9RBKq/TqBBX8
jBlnPcqyKzDYn4VAaWwaH40ssV29aF/KIb+XpXEywG3kyLYkjxmBmo7GQV8SEeq3I4iTZJzubYa5
OmUwKR4uwR29R/CosLQOxoYmbgTZbIQi30dFHxxjMFyFyPtwwHnoGf4Q2cH4Ela4iyZk67rtqtDJ
asUQpOiutxjb5a31ABWvA2VvOqtRMHhQosmflKZ3W7RX3IlOd/8FOVLZcm6h4FZNTlilfieoN8jk
JDPUFOp7FgI0pitx71Vp6bVN5GHC51Vk/IRw18T+g22ji70hNoJaK2o/HzB5LG2kdbXXlSXa6yhH
fB2mrSQv6F+CqgUc/RqYgxZBWmOIzsLRA+jRAEVUQ9+sKW82gtC14rhBNGLbAC1D3mRJpKhXpNeG
CnrGpmPEbrirgjk4Qnu82vVu/pr8ajCdj21FhWtrYH6l/DQDQUAWhl4mVNEW1cKJ4TJrKtTlayV0
M8KuI94+pka+0e5eSV8+mVlkTFkYxpTNZtK2R+4LYtZ2cOy0CyAzt7Fja4j/T7YWCUzIhkLXB/T0
lLK9kS0Idmn1EorprWcogGpd/KKomeEkSR+wrv9eMOuhqTS/MfXXomuOQzydYx7eYWTT10GEF3zt
UGv12U8/b5EO17igtcLAUtDcn+l/UKJ9j4Pa9iMEBEHu95a7pT23tfpzFnRREqYJxAzpBJNtLZxe
eR416vfVKzKTDU/eMLSEDpq0MrJeYOm7WLpNDqUJ5AYSc13q5kjtWkkYh1IFqFuzoIq4bOyoZAwr
WwdstzTqW43kp0GtzsMkv9ltdyxK+tCk9e2oxT/jMb6vo+RmLMlRVabM6VqEcpaxpeS8krp++kHa
51Vu9Goa2n7+QXr9PA38OKl16WiVCjBMHaB9tFXO2TK4SF41VvFMxEDDtlZ/zAnjQCwVd12k32Yy
fCxDiFJ97burl8XFks+X5YUfDUor6maCQTGlj1aUPIucPrSG6n9tZiUpx0KasxyKPoP2F+6KoSBF
gfqSHVQY23MEalZIKhie+y4PDBSEqza/KaLsRm6KCq1/4P9aXvpvK7kVhxBbDqwGhcIJoigNCCg3
cXGrj8qfD/w9fXmxjohsJjLFMIP2k5MX78O0cd2uVcQul/D3n19YSOZx39SaXeMDFTGvBfrz0Jgg
w4734U9oPphbTev1N+zimxbOGNdkBP4Nm2ad+FN3nJHDYPKsZ8x07/Y+8ejP8YAQ1P3aV7Z2bOGS
QtRmknT40FGR1yMrr6fI2PHmHwA0P63n/DMu1pOAccGAiCC+rs7dKgXVUma7GYQ1QeCKNFN6X3/V
+iNxsZqL93K0BxlbNeyNR+Iabh87c2tS34VvJlSJFE+73zA4X06LutunD1w8mrawuQqMlh00HgZW
nrVvM9X/zD8P6G6zOeS+Vhj/ZO6vRxDNKIvPJ+CAVGQ41IBuvdfeLJpXIxdQXWtC/3VrLmcNT/XJ
7OJmQd0obUMKb4Ee0WmM8mNqVOlpUEAtIehZFdaOiek4ytBjvXXOgQcaB3oA9dOOZeS15sVNbw4H
zU78MotdsF+/6jrfZfo/UMsC0P/P/i/nrwu9iqky37ToLFHUZTAgdZo1f5u98Kc2mKyAfagW5LK2
qYfnpf/CE5bI6kIITEvO76qGppNt7LOk3PeEuzkwr6Flu7VmbJzh1ahhVh/QoOAIGvaF7yFBtygU
JMGOgVJcp/FH6JP8QKx9rkbt7Ws/X795/5ha+B3PK0gezOcqirqbSUtm2goUIr42sn56oXOGbi6d
WTgXt0VuQA+q6fFBppMfon0aQXGLgv2p9+PS0/YgadvCMqyGAhcWF/dF0RoMHV58FxmF5kgrPldD
+5IlBUo8w3Achy2Jv/UXBhVzFM5RpgVP3eJGzEUKBV5841jE99nQXik9ve4M5k82mpiGDo05/RCN
BEqYgLDribFXFPH69UKvOs6f37BklMh5petRi99QJd+KYUTJYkQ9dPB6Fm9cyKuH4sLSIg1UG30m
T4elLivfBmngZKA7nUvjIQmNe1FOsRPZWwN3q856YXQRUCbNWNZFBKNtBa5xbXokRrKBC1gNtWwg
SClCaRNn8PMuVnYhGWPof4xg4ujAfe9LkIIjtdceNfwnnkiAlY4pQa+SiC2ejvVzAvEAoIQ18Ama
i5ihRHdkzDq0I6U7QrUWk5k7+lzaCFOAM/DHfbPV3Fpd0QuD859fPOMlHKTtbPRjeyh8OkwCdJYK
c0u8bDUmoZAXx9IxDDAtnEXT0wblSYBV6k45cvR4SVF+L0Gy+rX3r9EnGViiuZ0LcJ1FF0ewU5No
mMxcAToYLGSe6gSYgrDHa74be5+5kzv5hYe3FLq/k+E8pKd8q8G9egBRsrBsyBLZEMf8vJ6hhNBS
3mq4dmh84lI88U5HoVeCUzBPn77+3PUI88LY4o5r86ZHnx7VozQTkSubArz0RGu8PlNqTxjsqUhb
KJ4P9x2gNE7W99zVh1kJM0WpuIhCTIh05bttx5MrNUNsPGJrI4OgmvntxiplULr6vBYibeqpBjYw
iAdUPesY8l3m+BLF+lFXIbDDDZT51QNKos5g155SszOfhpcCJMHgliS504MHwBlzdrJGaKZVxhXY
F1xIwvqYg73VDFRjY8lPZj+JAOzRYJuJlGBjhX+3HJdv/zzLbkKiy9bNvwbOzSlmnUSleWjxeyui
ngEovrXT8Anw719jBMk/k9+YeRVAm+kqBrpmLt9dZbbyM9YVG1c9KJgSOQLzkcgPjDPuLamZaLoA
N5hC5rFX43dij4HeKCjncqD72JA/TSGwQqKp0aSoAfUekJxgITVw99qnBMUDrS7cKTX8MdKqo9pa
YHmyK+KVpBkdMF2buyRNn7JS2Wc1tJ8Ni5wx0nur/UZ9aLHfVeLQ5KCMbwRgAVTxO83y27o4ahSs
X7RHMyD6mfb19yqPjgD33KSSHbtI1ZzIpEdMAp+sIv+hK8UDr8JjrFIUutltadWPWa3emlQPRlp+
KHK8T+L+VkdpOAgLhGmm4WVpeKdq5Emw5jkrE9BJD5GfE/GaTGKfxobtZHW6x+yX19D8scNMCufk
aBfRN/AjnkwG/EvHHoyyJeif2sD9Z8odi4zewdzBAajJDy1r3jecYL6d/vIBDGdAc4uY5K9x8sxk
UcpzQN7QaZ7FQvvW7UBkE0OLAVcyAGob9tZuSwR+BBNiNpoZS2Q1Jk1Z3VZANpAXoh5ni3yHmZ3y
Z++KDyOQv9RvSbCVCay95xpUa6D0pVkQYF0cVjSfMmXs8JFsRCVblLk3VfSs52mJeIlBihVtTi0T
mydsdXH/2F0WGMxYqth6vLdg9H/SIv0+tivI0LIJ/e3B4RzV/6m1njg1vysT9VolftxY7tUv1zGc
A0g0/ncZbCshqaeKjzNvG7StoXvZ90H9DoAUG/zikKSgblOe1VtMs6V++i3fuCVXL3FwFPyv+UUA
rqVTI1Mx4QUOBmSaceUklge+0fv22YZaOpQcxAmS3lvwmbU4B5E4RDAhgINQZxFpCPDhR0UMrIVu
YMY4qxMgC4c7bZx+5Da6wiNhD2jQBlSrnr9eb20tsb60vAg5hNaCS3SApxk8f6nrInE4C6Vb2OSm
0tE2TJObJuzQypgey2l6xnTHC36NQ1W1cyuU8DDHBlV1YuV+XEyhX6NRjoY14H5dZGIqsPIFCcet
XVp1U4xu4UBqiA2XoNRatm1cFx2mHezWB3LgySpT4SKmAa06AzEs3GVqa79O8X/KJHpkzL77et3W
GMgMyP+pIMiHEhlaL5+fU1WGip0gnwg0Yh77vINyMbBOysSDphxdPLHoH6DoOzfqyjK9sWW/ERqv
ZjgXv2CZXUx1X4RpbAMIhRFjlCh2QD8dpTfLQm9zo686qDE/vLbFTGuJzIt7sIeVKhwURYk8/8FS
5E2AyobycSh1/EMMWwEtsrHGq755YXRxGGu9QTPLNGhgZQ5ws766x/tJPX1nBJgY2r515wjtr6fl
wt5iT6cS0JZODMg2uDUP9VYAIZfRo94qxzFulY2XZcPasobCtWoo1QQ3XaZ0Xp9nhzIDxxK4w1mq
bVCjrDYjQDDz7+1bhvwcKU4WAQYAoQpyLM4SUlSoC7kguX8CCPEeNDOnrXbD77fii9X8ffNcJDN9
qeRqkYMXvR8rH7r0jJ/s6VpS6qdm64LQFx0AR7Fuv3aaVUeFIhWG7lXkpsucLYtYaIMZmgXGbmZr
AMtdYAT/SKwM6cQfM4trM2E5wH+NhRsI7MkAW95SPd+zSt34mlUfmSVpKfjByF80Ak0DVcEixntM
svEbg4CRBzUuzxTDW1OQw9crt5ruahfG5uN4sWF5BQhijUrNLPzR+g3w607uYWoNwu+BFoRX29RA
8yr95SIXFhfPXpxPitmmOgsA0ZLhC2Cy3tfftLp+gE5iZmUm3FomPQlyUNVsccZS400Tbzw0vSwy
AN6T+/+XIbaYB014k+i1BkOKqro2ZJtUAvpcsPRE1RaB2Oqi/fkmNj+OF9tkp32llxK3VEcJsBjx
NzMk9/+/r1l4gpHrgMeMcDuuAQ8P/s4rTZW/2sQsoXWZb9Uj1oqD2qx5RICpRTVyUV+d6rqtZzWy
gAvUIUPTtUS443Xuc3qsJdsIHtZd4o+1xaPClRJPmYKdmuJXazwimULJOEMYs8WOtr5PfwwtXhPK
7b6za3zWoAhA6XM3b7fCxnUToNUCOg76uMv6Rtr1hiF/e53FpVMBFVlTZWO9Vi/Umbrrf2zM63nh
bqSiKhcjgWdDzhrzM2ELRnlxak26gwgX4r8p9W2O/nkIxMzun/jhH9sLzxg1lFKIjWhcTrWfidYH
I+EPKqFwlgNO9LWt1bWEkjRmMAHuBtnn5+80KkGLMMJ2UflNJgD2dnzDwuxZf912FxbmX3CxkmXY
cxqz2c8t7cQhOBCChcDtaL4buUDIjZK8a0ehumF2FXACehNEygYuwr/oDspC2CCwNedy/7+G0+Jq
X7uRD4KLWX9YiaEEEblgZMMz6WZd8PW6rkfKF+YXl4mtte0IfDMg1XJyanBXttXHELVBDmaq8gok
JJiHAdwlrZyq3IqxVpN3xKt4qQlwasuCERJXGk8CBcAiix/tATo44MtUk/rh629c3VnGkLIiY1X/
Il3I4w4siImW7Er9V1RnmAaTUC+9yg3T8doi2ziR6x/1x9riBlM0w4JSXAO6UGIjJ9fdtn1U29z7
+ptWwwGgPjDYCqIxhorbwl2LuNElVJkC6Gg4xnFmWYZUYvBvnuWtksfaK3BpbnHP2GWmJSWEs7BV
B3WIHcuS3kDaQ6SA+8rcTPTXrrVLc4urJS+rkXIKrxxUp/sY3eJsuCh1cveguK03c1GJGiVAZ/Rm
ZZZ/0g+Dcil4XzHVgYrf4m2QhqV2UpUsgEZkgwEweYVm7pXdaE+Au4qw3MoV58trefVc2FvWdSZL
jwkr59AOfHGK07qtPFFv6r3/eP577ZlF8w1VOnwfSmeL9a01S5G0QcYx1MWvsAUVz4hpvkpNAgYu
ww0+49X85tLa4kiUirC4MYaoYuzC4wSwHGi2PIyADK705pmx/B3TE6mLYObrQ7J28KFojRBWRTHi
r+lY3aSFaEdc6cDGQjs+yb6rAzf3cZuhCGxS6VVNGjlDuqVIuX44QS+jgs5MtTAy9/lwoo0wlEOI
Cojxkh9mUZ/cK3b5Fe2cye93mPncuHNWt1PXDRPKf8i4l/k/SKgg7d4kyU7JyBUmWTqnrZNnOZqR
h/HXZv/1sq7dcPqFtcV2jrVQBRVI/A3r3LL3avDNfEuDZfVZ1EHQhk4YxTjZsrfYot3f62DiDcYd
5sjc4WEc/DlpFJBZDYAAdRg4UBwjAFB6mz9mfQNBgaIxyNphkm1xPhL4C3Q8IgY8Uu9pbjLu80Dx
zROiAgeMNdtjjmuDc4ZuqwhvML9mYaTrs8ukhIoSVMHIG0oFAtQ1wcxurV6Buv/RlFEBUDS/zUx6
HVv2MzMFcIrydmonjPGkxQcaW7FTAndbJ/JbT3MURLRr0Eb7X2/8arBw+SMXr0BTQVhpAuECBLlG
v/817cmtuUv32j57sA9f21p16Yv1WOxApRophsfpjPYWqq/T7JbV5LYiInOgSPr0tbHVagigFgik
IfFq/jXJNxSohfR1zcBIo2Hgg0DBwp72lcVuUh7eAoT/qx30+y4HN1q/rem5ev9fWF+EnsASl5Y9
6qik/fa2CXwEfujp/+Nt/4F/r0XTl5+7cLYmwsR9a1Qs0G3MRVaJlyLw21jStSrwpY2Fr9jQCotU
mYQBZ8pjJOY5uSQBYCZ/02p+jZbOvqX9txSaWVYR7QA22QK4romE40j92dSFC4VGmyWRANkWq5Id
mr33wuxcM4nQmgSo0UgPyCmAo8ZjpHYnUA4cphijC2q9E4MGGj9UjID0ZSn+5TwFPLbCVDzI5FQ3
mcfk61p1KY9/gDr5veTm/dert7VBiyvWpAlg9wNezNZO3kJIWZN4S1Fr/YD9WZ3FG9UVDLoJoJUI
1BTjE+lbGBOMsL6CymDjcZr/or+imz/bsCTjGhRMmug1vsVCA8MhpAwwlv/frH1pk6Q2s/UvIgKQ
QPCVtaq6qvd1vhA9Pd0sYhU7v/49tN/HU0NzGz++N/zBdjg8WRKpVCrz5DmXPTdeJE29akAvAN01
YcVD/Pr9Jv4P4ervJdJFLSaTua5HmT7rkBg+pFUgssV8Ynf+tsTWKpzizNno4h2lVkYxKCDl8rLU
6l3ZJU55FYPnETjIHfRd33TkqoVTVhj1s/MKGBkrOW0lWqsX89lOz3Hm7AmrpJGscg2EOxKoJsQ9
NxtLmfyNTZ0X8t3nXASrimcyaRoYGX16yNRT5ma+cfyc665P/0pB5PwQL9FwIynQbOXS3FA2Q6sT
qCxMellYqRAbN87W7i0C1iSDOyHqsDA5zj0ZiaEUp7t43AyMG2ebLsJSR7u0qQHK8ejN4CDAQJ0X
NMKtZ7yBsSJFl1zbSxu0PquJsAGIFjzUVMwlNz8G6ToAKELDC6cB4pFTcQ/9RbvoMANKMY6rtdmF
VNON6vhqCwzMxaaBcWI0bZdkhzQrUk4KCGcIFu6EFN4VWn2MNDkETwx9Njr6geHQQ64UcCCMpzqy
PI4WAt+/es4BZKgCkgKJxuVTWYqDylB7M/KFOflK2bdOL4IPESeGDZDKS1gk3vdnZDXinRlceBLR
82FKW0xkTX0X32STDF4jWl7XYAfkjAGcGkaoQIPTIzKdf2EZgDxQ+DEZfy0jgKRQAH7mD61T1ZZV
vARGZqI/p7SvSZZdgcP1iCGIq5Q0w9aFv5rFnNleBAYB7tcql1D4oCcZeDyw4f+VxXSuQM6MZ94W
tfnagUXfAAqqDNIMX7Af6E2oeZsJFD0CqN5GmE/8EHzY2NGVo4OGP4Iqg8DKTEP8Z0yNhyRMcpXH
fgRcWiZdgq/AygOPKbkjgA5r77//gF/XBMwvyg5AGagm3h/zfz8L4X1TTPEEzm9fiMCf5Bq8CG8l
GzeC+Pwp/ozhsIKpLRzOmdVu+dgQWqFM2QjK7TYBEQgB/4D89v06VjLqGbwMvkh1DjhfwGBJHxGV
8AhCsp2E7Cttb2NiACyjToc6oCdgE3aFOd7VUdc7Ua4/b5j/mn3+YX4Z8ToWYVwUD2WvPeR7guLY
eD2Xxjo/crdKY6ubyTBuBNQeNnUZ5vowKIVMBeI5MSwdl1Qw3m2sZtUrGAMbLiBO9AuqKlcFSLQg
D+v/BbupbaH5c3GYevy+2hdevwNvR2dvWP3q+vMe/ra6CGN1GuVqD4Fpn0CO0S/cZI8L3wVKlPsV
daX32sGIk51dFU+htxWzV17gMA6wzay6Ag2bZSSbcqUZaj4z5VZgrwWVyOkeN7LdVk6xN3bbzc55
MV+OxJm9+SufHbyymCYQQIH3fixfg+YIhmprMK6LZKvev/opz+wsDjgKfU2SsBjw3r785Lga2AWj
TxufbtUnQWmEAoqiKV/ENGoTSsnZBMYsGqSgLK/LzOkr2VFH+WAE466oa4zqghtELaOnujRGK9eL
y1EN/Hio9rrMdt//njml+bq5QGyqwASZXwBzgRggNhtjIIWDu6Lj6T5WNd9EeaNpjQsUsTeuog1z
y3oq8DFyW2qYDyq10cKAuFRH+yw2LEnr7KnYYqBc3+u/F/f5CjnzHAzUx3IOYQNMI0OXIUYdM9ys
h3+9W+cwDTJs8EaDJW15GjDOr4xqhtOAqfbBC3cZ9K98ycUdPwMo8tKWN8edVl5PaFlq6HgpAL2h
fLq4+dhQYrgyb4zPEAqRhIu/dEv6K2hqO9/7h7q2h2D5h2dRDdV1Noeisz0cRxBhJCKbVSfy/fia
3lMf5FgOeTLeK1sCMbd61SLaYFrukF+CA+MS5CY/qq1Ts+Y3579iueKsG01UuBK/cqHJsgOFAhAq
wxO3U6vYq2ASjQ6ghzlsrX5j8UsG08rQUq2HcqtPDGQxXCG3A2+3gvmaB2m6LlNkFwY2eRF3CtpJ
1ZQ0mc8fDahYIY5faLfG3RzBizsg4TaO4NqaUDdFIVOf5WGXFWmIt3cSJj+gzSW1N4rUgkVEN//7
vgmmMc6MLLwm1ZgwwgEstgM178ug33cK/xUx7SA34VOW6LHLFPkjGJJrEhbXKAScWrRTeyW4+d59
V146f/6QhePQOi8SbcBqUSEqY2vmYBguygsATYKryVV3W533NUfFWwbDU/Pn1JZJ6VhqMc/BjOcp
IngMIE4Roi3XlID6jYZdbQ8UrmVTZ/bIAj8T1HEUT7Ogqwpyjb0M+nZo0HcOuJn+AXn72g15bmxR
tQHsjowgXgD/f5VfjE0yWjSNQRhSb7HFbRmaKx1nQSdG3qYXJtg56KQ6eS5l1lhMH/WY3X/vHmt5
FLIoPI2Ihk7MEruQZCTM2gkYdT3/6KBYUhrmtRYcBWZOwh+ZPP2bo35ubz6bZ+sygD0VMdju8BAb
HNkt9avQBfuT5kJ8ypP6l9D573lA0LQ4W+EiuIQxp51Z4apAjQZSdQA+YfJdqx++38e1FO3cyiIf
LesQwnhti3JeeWWGxFZlL6ISeHw2KVXmL7/MVxAagNbDk28Wa/hzBxmkTGoygJDb3P31euD25Gf7
T4WgzcuPbFlb+KGskTI3yUz/naeyj6bXY4widQGWTY0TOyH9XSYVd3GW3uUkew/N8Eni0GkRhuw0
laJalZr6Vcb8QSSe2ZAr0je2JsIPDGS/lZrxU6szrwjZRZeCEidJRw8UzyWqseS20ekrSxrI0Bh3
QyT533+v1QzifBvnO+nMEYVRRqTsZumHAz3wz/rrvIngZNvcxLX75tzU0ufDuqHgJ0MLBTxvtdij
+WBtrGbLxMLJuSwCTU5m8sH6lgiHvs5luxgIoX1Vu+bN6DR2+mOLfGUtRoFbHOTOqKBRsoTIgPuY
hBMB8bKW929TLN8HwXij6cnG0VppP+IE/7azfC8nnRoGGIvCc/2tae3kPruUIoc+GgewsGD6ONyb
N9FtDApDmzf77QttY5lLKc8WvU8VCqImOFFBEdU8Dxg9lpPX77/gfAt/PdV/7yVbnLPEGLVCAm86
RLabfXxgruarDvfqjcfOCtzhz71cuL2hi6wbOsyJUh1925l9jegnPIzuk2i8YznlTqcpD+MAJo06
lkF4Fz7mQWmrEzvmqXDSIPr5/cLXPff3wheHI5XDPsh0XHRZA4pDJUYhVnv73sRqCjRjujGPy/DM
W1ZBFLPnCSQp56p27ya/crDhp086dOo4hnS8LY2gFQqIeY9/m1ukfqLnuiQVWFIjR2443McS5o51
yemnyW26n0A/sFaAP/oxoa9J4YsksVoQSn+/6PV9/f0jFmkfmGabySiRf9YQE8NwsE3GLQXqlcHQ
Pxa67J4FOZVDEzwSXt+SFzaLeUkm6OAmHr1mQ/M8IZwrwXifQP86ls0bEFlbjaY+DKppD1x679Vo
T1N6nbLSgSo3cyAjk7nloBxAZvgIuLANcCi1qlHZx5XqSoJvDTes5apAMGIkEOrsirKsvjN0AQzQ
C8zPyJnWpb+dBJir9ENzFYEbWNf3IHnb4wW7jalYDSpnlhf5gkmhU13T+QGrmTvav+hcxsTIFvZm
Nbs7szKv/+yS02RJN1tQ9Xp6D1x5H1o0QZ6gwKLMgR0D0/pGfFn1ujODC9cvioTomYE0SIopGN8u
G7HVuNmysPBrPQjB8dpgSb0t23nkz3dAZjdWC1Z/R3agL7czyo1kYeNjLWs2tB4mjtai4YGFytK6
D4m8xPnz9+d13RVRfgKvDvRNllUUJQN/o4IKi9eY4XuegNSVlMQJ5TCxkQmCSb8KN3FM86Xy5dIB
RcF/bC5iL2AF+qSOsBkd/0oloRGyUw7/rBS9WkcBZPFva/MunzljJiHvi1soKyUkif06LQevMmIA
CtWMX/eMo/8uoFg4YPJP7SmxUoVAVDFu7wo1ip0qAz9+nDSP8oiWda7GEA8a9rHEDybYKUO1QF+0
N0abmriuuoxEYO+PN5xv9ZI+W8Hi0IaQ5UScgh+YyoDeqG4TMtPlGrYiLsfwVz/lttg6UeuJKpHR
R8KVAiKUhcNjUDYTQkOQxfuWHsyL+X0LVkjTT3f/oLC2+o75bW3p6lGf6o3gKqr5oD/GRPcstYIZ
GGAig8YeTUv91Y32PM+6XeVePWVnphcPm3EC5gbvHVDsVY8Nv0rHqynaUvdav5vPjCzyrKEptC5v
UO2dw4eeWlAwNyzTBZNs6yh2fQ1OUVAmFc73h3traYusS0mUoZRS8J2w0Hgew9hrwuQtIZL7vZnV
2Hi2uMV51mJoeeGZjx0U0Skn+jOP6Wa5d8tDFseYRBUTxIA/0pMBaRc3qt357tQHS9mBo8Bq9GfI
XYJDzNuqLKnzNn2JV6CNkHWF6pj2WRyFvOQiYazlvgYYi2rPo4AXwb7ZFYXNbok/k4Lw0oE0oiPv
wjsGnq32Ir7771u7yHoIQ88eBAcYi1hsgMbrHoyzKDj1/G7Ijn3/FBpbicmqw6C3NJe2KehLFw4j
k0IVzIBIIOZXCwYuzey2OESgNrYgRadpVvM6nWIv2SyNrka4M7srHlRh1grFwhOYyXfNReuZh8bf
AlB+FgG/fMkzO4s9LDDYpA0m7DRvxk17iCJHd807FH8hyjC/6JSD2HWH6TY7hX7jRrfSI8RXPlSM
8AeuemL7cuOArjr12e9ZRHap6sqwDhB7RGvYmnEPlmF7APN/tHWFbH3YRUY2qKMUpRXS8sosLgbI
DRBiTlZaGVffh4IVjDK89GxFi0xsGkKIaGgIdBh98uob46C6qQP538gxcUgD6NnY2M4rdJ7ap62S
22qDlAHrjQ4pBWp1iTFHfU9UAc6q1/EJTMtKeJdH9bNeJHYbkyMEMk6YWL1os/gwydCg1cEP3Gu7
NC02ztHnC+Srn/39Q5aT7mUERUm5pZkvnMAHWfNOf6EOdNH9+BQibayc8lEmFqokDpoptomOFTrK
l73Hr6FAuqen8WDcNi/SUTjRqfEMf7qWjuwFcswbX2s1E8OMtaoAkUQxtftnbjQlaZtz3kFFyJuV
zdnFdNHtmJ3tBz/l1tbxW801dQ31Q4wGfyX0Cdqs1CuhGVDk+ZjICUrQIs8cEZhWD86l/35pBNAD
8AcBb4U58kUoq8swDbQW98WMdugvKxtn/TiX2nTU57faVSvHC8B8QPKBdjA088u0OqkURY/BB0zN
EhrHkLYuE3vqbzbWNKciC7f6w8wii5A6MSSswBXwf4LgADoNbC4MtGQKhqr+9IxEkjuzjyEhGEz1
kfaKg97Ky8ZyVu7VP2wsol8FiaEwElBXlQ/59fgQgZCTWrJXHCV/ZoSAaMWGwbkn82X/jBlCoUIt
GWiiPxcFBWy8ZkJgvLOqeVBDkCnFDLJWmWuG6BfR6i1JdSvhwxU3B/t722seomsaKA0UUPDC/J+m
qZw1UjpBESbhP5IY7G/IkAqwRn9vZeWEoR6KyWTQjID3YtlibMIgkhLg6TCy9K6Uja2Gr5F5DdWO
JtvqZq4u6MzUItBXqaiDSMUwQlG+QQ5eMq8H/e6/Xw3qZjOXnYGG3vJz9T1QZnWHpo1c+KqkQOrL
U1PloIaAZ5pbWL2VJHb2d5ibAxRaqH9+oCnUOTRjUBlRm8mqjcaHbsfG5biS5fxhYuHvtRL0HPUx
IBaUYx8+NWIXTsxC2aA2j7UOiTf+b07Y+aIW1z7e2YrIQ9RFcj0UVtByd6Tstq/bY5HotmnyfS2j
Dw3axRzaQDNXQ/keAInqpN24sfi1J9Afq184jN7X6iQn+JplmbHTVPKrqaLHQqK32SBZJgdIvJCM
yzziL12aX8ZiuqaJ7vAuvxjS4vF711orSOPXYPYVcCrd+DI8XULPUBrUuT3n674YL9LnWYjb9OaZ
pjJ1eszAX24jt+cvvAxA51YXeS5JpDagBqyWDRiJytsY1drcgEBEuft+fWuB4NzQwpvpRBlFKoSr
1gCDSVbftGV6nfLIiSUJMiIk20BTr9W6/9jPhW8bk0Qq2s/H54RqQe1MF7RxmF3sC6fVQFO9meut
3YXnK1y4dlIjmac13GkuIs2jvtPlfwZ9t8qZpraSJ/2xuoXvpiSOhkTFdkrGCaTGGcSpGPR85BtQ
mx3lvPzZpKZT95jKy9OTCvnUsENpMFGhynATRBjP06hfRzy3xgHDWpRPVlgzizTdLdV+TSP3FCj1
RuyqSiYbysNOUCt+m70WylVCKqsQb6x/V5tmJ+fMHUvdi2vJx4iQaoFbGOe6fq1y4IAG0PHrihNV
eA9rz51yC+jsbW6qFVKRfj9qdyLCNyGSX2eXMpWcNFQv9OZezXpu9XKqeSxP9kA+zdAJyPEMuwrC
X116JaBTOcuMFf2bID8jKT6IIEV6zewxNHeTnB0odOREJdwwCywFYihtCgIJln4gqttRJp+U/jIR
4V5P6Q5SXcpUgf2uhQYbA386wJMhA/Q6aFKUYHpXENyM+uikDX8RJT8Wg/okR7IdTAa469PMihSI
JbHcHTsofeK62481GPXGJrIMqbAHUux6LZl7OhBqwx9LbmZptbbJnBz8ILTVd70uPUHexQ1EE9j1
+EtLUFXAoAHCz0kZQKQ09EQBW9Ql5p1tHeAVWTKdPphuadhZadz6KdDHeSP8EkuNtdpKABvWyvYt
jaBqxYgtQysUvWi/0LsXJFK2iU5M2INTqEmcoZo8o30ELaczCm5V/WAlyjHr+xuNCFSBoIUKoq4L
3k2nTvQgz5su5S53kSwPFXkoIvUOckjXyOm9QAvtnAqI6HQOiz5Yn1uNMlohBdVsGjlQl3FI+Av1
H4i3qe6svDZ3hBrGLQ54IW5CW61LkDiiuoaOSUR+cPI8FKmN95Jf9rUNqaaRv0wEyGSTHiWWWS04
C7sachr9U9JRK0Gymxi5RevJBeW0M4RAVCT9BdSS8NVBbp1CL5b8BADfM8IfnQSIVfGQam99r4Gu
r4UcVw/Q+BUzTEeL9H3cxBdGoh6DlAOAZSTHRHvr+uu0NN5k2kDh+RnEhnixkd0oKbd5WFywOnyL
JfWlMPvG7SZ9L4fR0wD2jZF0uxJ6TlqZ40OWUCxRRzuNbtDP9fLxpGWtG0WF3+pQ2+KxFYPMosaB
HLvW1YPkMYx0qNVdx7m560QbIpvHIWO3cVH9RDEImkG125Bor3Hut3J51Bv9JGTUYs3ikrXTjVYb
juDmC+9R1jMBXcem40oN+10+ZgczaX0Vah4kI46mTTfyFF/UCoB0puprJiYr5fAqGHp0pQgc7zGr
DWgtTUepgyRaFe2TEuJlwy2JflV5Yiv8OQPrkW429iQPrhj5E9UfEyNsLaonUBnTsqegHe16kG+Z
DHZC6X0qRlftMH7BmN31kOVSn8smBu1c1l9VamyVdYn57/RAB8MxWxm0qOGvWZIp6H5E9KWdihbK
cD2SsdRiBAwL4qWG8CHoAfaZGh0GPPHDnrgpA81xja0K7QHqrEzCGMukPubQmAvaH2UF+PQkLFVD
NVSn0N372eiQrh3kWdXYT+PLgGt2bAbIk8lNRyq7rEDyXbXMlkwGdAdI9CJuyzHqp8qNGD9MiB4H
eegxIR6KRv6Bk30wssGtuQF2PfHLGEFMrsv3bJLeui49wnX3XC+sKEHYSFFKZ5AUPohMLX7SBtqN
Saf0LpH62hn1/JGkSDeFNDpJD83bASzBXqKX5SFUpndouCF6irG3Oh2gYSDfaystDCi4KfQ96gR3
etpipj9G4Ocj3fdN71RVuUvr0jUG9qpr2PawvUgqjl4jNY9BHFiUkIOmBibkVRAuERuMWt7jOeaY
WfvUqBkOjCJZUVmdFIPDo4172g0nyQieaVyBV7ROL3n7IbBFWqzaok3AvDohxwIObygtDMHjK1/V
leSy4YeSlk5S3gQDxvEg/8jyYwZPVApQwSpQTR6Jp0IrLy5vKmM4hvFjqw1eDNLdODjNrXkepZCL
K5wM8oAcwxkMMoi1mcGFboYp+gH8ho2pZdfQhkvSAyISk+exNXZU0l3RVpfgALcTZhwysFrM6pSp
KJ0imyyl6jww3FiYM7FVVnhTqbgmN90hm24wFowhwuxxrBIMijE+WCaUqaX2sUjjfc4CLHhw8iz3
YhmUmJimheoQZqbNd62KHbCB7pkh3AFBdSSVV6GXomrFsxH9kPsPcMBdKlphS1p5wBwG9JiH3YDm
paxNuC6guIv+RF9Ctg6zcCSIHFVwF7pufk2oq5RPWZDumAjdgJ2k6t6AFGKGDC/O2TXpsqt5reYI
AQJNcoyqtjLMmU0Myl5ccvMyf6nw6VI0Y4Fr9rXmKQKjNiHNvksV4ONUKygUi+bXc6yTe/WVDSrg
+IFtyrdUr11oRYMj+b5qjZt8DK6HvtsFhtgLrnlx8Nzib52pWwH6enUmXKpItsaZo3bNrsQNHBXd
jVSnmOUdbKjB2Ky9N4u3Po53qop6nXbHEQE0vFnLsfdLVbcwiLvroB/Y1PlOhkZnPbzrKn/oOs2u
EkyT5tkvHXzSUV6CMQ+7rwAD3kLNEJNuAa1sXvSXoRK5XfOeks4muWIn0UeX9LukGfbDSG9rCNUR
ZBsG80MzO1I6Qs4QHIdQSqzLwq7iyQnwpgnNazXoIIt0nPBr0qJysnrmOQ9PUZ/gEq68LNpPGATB
iT8CBO9F2AUpCI+pgUyJgpR1sDqIwg2E22aIZwcN0fMr3CYy7ZJWblE8lNAnm0oCUcrnoujsMO8c
yL/Jau5qeUIskeQ+lx7KWPFZr2BWQt1nCOlp+BbUT4LLCHTgGcajUs7u2yEBqVB80MCgVKk2QI9p
j3mmrL8s5dJplWhXTJJFm2qfZJAsx8SQT83mIpQ/ckXfV2j9Saa8K8UIYhD9IVMKu0lBz22W7pBO
LgHjs8BPSCAtLFXtfY0CaFziaaeEwVVLJidKIXaYsIsohP4rbSRXzWVHUpij4d8bZBsDNDbLLFEh
Sqo6g/4S98KWZfkYhgjj3eSVRWDlEM5VZJS4NJQYuKtNPbS2NOG2KbKjto0eUWmGEF7oVaKxMgzb
suRZiqH6aO5ZrPukRw1EByF9obsMVyMNtAOrPlQlfVWq4lqQcI60l1HQekLCWlvlmJJ7kokTrRtc
mlC+ETIcn9raFNgYRXsGI6zFpwczRQm9Le/ilB2MLjloEZJY/YMG9UmH7mseQSdTyi6JIb0QQ1y1
9X1X1G6mhy5o360ihspD+9The5XKZLHsFZQhNhIAFjG7BIyYSeCbGjHbk4KPZggQVDToGydsJyZp
1xf9Y9U+5gKlstbSO8S/sCsukpg40Ju15a6CbmCCoIqYjNwgMBOrV1Pb6Drc4MOBi9sErcAmwC2W
lD+zvPCZid8mN3YSQBIngcoalWy1S3AD/Qgm5NUYG08BKkUa7VZQAJ2gFSFwP6TBs84nr0Idq0cW
2aZabkfSvSQGP8GLRaXlPWnpA0+zl7Yan0u1dbPmibVg18JIZEZ+Qo0PchoIbiy4JNFdK34MkGrN
Ctw0otybI1DBbXDFkhqjhQYUESETiSeO/KFq6VHPjVNRd9emEtqQsnQHPd4XSXGLvPogOPWNQrtj
sjiVRusPFdBd/FczJ/yJAYwSVBerAEcdHPQVUEolhEil/pHFgCDPmZCOCK+m7CVsJ7vWnqc56SH9
iUfE4+r9OLXw/swu0wL/KyQQZWyPNIDB57FV5UtVvc5jeqyUZwDfodMKaWBcBVavhMc6HXdRHN7W
UGpADodbrT7lDNdg1z0i/J2C9LWOqV2CpW5oDFzMP3kDSV4BSbsgf5UADAx4vSuYeZn2hW8mHxr9
yGrIL4TkMJTNDyFhPKKt3DABDXfMoQ76xkTrjo2wB1zL84+l43SRmd37gMFNsPqpt/EAljpNKnZK
Ip4NXHqM936sPPUSdztJJJAZJoe6kd2gN3dRtoE2mN+y39UoFkVSE6MXtdngYV23uSX68lCwHmTp
kO7GaYghQplNzUYbbK1xc/6+XiK6IJFIkACgehAdZ24Z1v3/OdmZIQBsNtvEuavVPszwzAxzs1Dj
onrQMrPNATkAtAZhtgZrVrAlcLVWH0Uv6m8Li5KBgFB4Ycz4b0RuHP7x1GrIjtQOmdP3pZ71wtqZ
pcUHkxCrwUCuY6Yc6q/8ACzqAHIlkCxYEoNmhSFfN+BLKZ6+N7uxvuUnKyiNQjw3cr9XnnVMeHHi
1nm0UTVfLyv9XtsXuoqsVzqUK/E+94lnouueVdSqHdUzdrGTIvfRtnZzrSlx9t2WpBVp11YG9IPh
GXf5fviFXiw6l7qVZXZocxCrbRWyVit1Zyucf88ZPCmvtbwFsxIkd7RkJ3F11xXvJGWQ944gzN1t
LG/rqy0KkCOZxmoSWJ3B74BCtCoaWizcqNuvVjk16LcCMqGiGbsoPqbQuUpFm0meJsWu3sEPh8Sm
4qkMf33vg+uGqDGzGGJ0ewleCxQlBSk1gFEEg+gUV3dV7xqoCqsb1dT1ajFYxP5jaLFtYIHl2kBA
8oRhJoztpwfi1f5g4WlCwNgWWMgNmlO/2yo8qmsNK3Zmd7GTqMfpFYNsiRcpTuO07VEFeRrGVzwo
Au/whh6gJ6cNTgzuKS+0ITe92dlc3WIdRKkGKPHQDVwESqnoQDFegIevyHZAyFI1tAMNz7Jmo1Wx
6phndhbhUiIJLQIWAwFS0l0hWovVP6O4cb93mM8G2JfLDe23meQPBL2fsfTstHHOo7KrUhTgDeSE
JIHEMVeaKxUJHtHjWyFXyNgkxbQDaTypWnTRcowEDw24xNBPvus6CVnSmF0DjC/2WiVtBfPVbZhH
zD8pZL+w1sWSzspBpUDO6s85v6LDXaxvNWJWK+dnNhZbnVapSSsDxF7REUWQi2n31xCrctqmAFq9
Zs9MLa6mviejAaEgdFlM2Wop1Gn428YXXY3Xv018HqGzL4o/vch6BlAB0tt0PznG+4wHqx3CHAwK
ubm9dSjXkJGYG1AxxylDyOFLs1+Ox7KnChKkAaAJtqvw2HWo1c9URj4vNzx21SHOjM2dibPl5UZL
uTEbq7M0tdVB35XR5EcF2br4Vu+hM0OLeyhqs7yuOEJcp0p21NUTyEX7xI2jAnknCAdoikmYjW+3
5h6AC8kzwR9mVpdNcVYNZT0REEQJ6G2hKumaT+FhRsMYFp4g+Hg+2X9vcm07zy0utlPTSmiMpiAa
avPASs2DmaG6m75+b2QtZp4bWW7lqJE5b0GfVy6cKQWJsdm7Q/w8KFtaP5+SBMt4dm5qcTHFCSdT
GOKCKKj0XnT5DoLbP1gylS7X+usKfSRXMOUjauLPWqetNaEvIQm4LBpywTGkFebAuzYcZyeAuqCK
OWtp8FhX7lUDTUOj2tLR3dqb+QOd+XM8ohmp4qrxRmaLZ36Jaf3L8dRdDCbOUOsw8A/dgsraVTZe
NVuuNv+uM7t5VlYxRqokLxtl6FP55WBunNTVR8z5t1hclZqS1lNfwpvzY+8qDtllD+EDyHFd1Wv8
/ifZgrOsbiUB9xOgbjIxl3NwfU95PqkgF+L6hcrfy8jLzWum18733ry+rt92lnNwUiSHGfjn0fy8
aF1QE4JmIf4kHyCg4N4WbllNeowzewuojNIbkiwPfe4XPWhOFEe7YMwCAB2lM4eD+RsIwmNVwkfQ
pnrAP2yzKM034JdTdfYLFlEiUtMh4xVu4cE8qEPsClTvoJWAfHynDx500b7f4VXfPDO3iBcK2LY4
odhgyvvTWJZ3OYs2+vMrxI/APQHUqaCtQ0HmuXBONFtKQQJAx2IptOWUxbaUFOhcoQqum+JpaofL
YgApl0joQ9cqnlTLu2rke0NGO0JOi/bUqewmngK07poEs78DAPmom2t2L3fdXparAt3H+KfQI9dM
kFuhi7ixhtWL93wNi8QFEuYsiTPAt/6Cv/2HfUM5bc/Orj48DdQkZno4UH0s3zBZlGcEzMG4d90A
8ODskDiBo16llwOYElGe+d4D1mZN8Xl+m1uEp14FCq/LatBrq3YDzGjwmD43jthTt7LRjbCbcU8t
BS8NzDFvI9w3V7vwjiI0lDEHqgyrHV3TA0kE9VFUhHh0A7HqpvtXDv97tYsPSeTJjGojCTwk6VcS
JEtBusN/bWzpWpp7vqWL3FOSokAyaqS5nwMsfxM0/DOqpK0dXA6wTLys1VzgA84jfSHmupkLjP6n
thU6HvbG2uYA9DVA/b2Bnyfl7DarYz2p+5mb19ypB/DQ7DCKdvgL3PoPzsLGTn6u/cwaBODQUYLc
G3CaNEUkDjCfONnlZb+nu63h7v/hkP9e2iIYSjLwZ4E8wRXD8sE0iIXpp2M9QTdSqaH7igWb0rEc
2nuAOyAAkW+8jtZj8W/z838/W2soGwi+FcyzQTpCYXIf0ND7X369RQ40QeMhLObxz/EAjPxldSK3
9RtmVl15J/0yt5jm19OE3ytahJaolzKaa2ng6dQLfPHSVKBLQv0CZXSgz2unZlBJnYl8NmsH64eC
QtkKXHcag/bcn5vZd9NUlTreZjNh+bCfdsyN9/9U8G1FCRFX3Jm1xa2t9KqkNzN771wrVN/bB7QO
wgdyiW6nl3kolvTWhFi6/zfg73O7C4/tGn0wchC3eTzeMcjnVmhwid7ZcJr5T/ly5M9Wt3DMcZJF
l83v3OmK+vJrjWvBcNQ7DeS9xgWmyf9ViDmzt3RSaCg23IS9/ma+iDCw5qVPGJH08n8wg7eeY55Z
WzipNEjKUM+rw/1Xu8bBeP2L0f5TyGs6Re4WUnr1nFOmgxUUvvmFySsHOFyAogWJLBBMrgJo8WjU
3cZHm6/Nr9/sbyPLS6FTywDz1hg9JTUm00Yav9Marb6s/QWg9jHKlY3X1Xxvfmdvcd6GAXPxEUfe
CoqnvL9kxUkFhKNNH2ogU3Td33DJ1Xvh9x4u74V6yuUWgtB/37DzaAvowWXvH42IbllbHDNl6iha
zAYQpvNAqvw5SAPCpX92n2+4x7JOOIkujg2OEnbWxHYWvenJ7cbmrV7hZ5u3OF9BJnVZ3yHlmvl0
fs+nzEPQ21f4/If9P9qurLltnFv+IlaRBNdXkiIleU+cxXlhZfFw33f++tuQY4tGGMFWvls1NQ8z
VT4CCPQ5OEv3qYPBXC9ZjTrTKBEvgNQV5eTAyvyrMNA4mEEjqlNWmCgyaMHRU6Ms6vlC6PYRgdD0
nF5CANuuSQY+hd4xBu0mU3PenOt60LDYTCagFKKExCLajFwR3dxl5lLJ4/wi21WZq3CZxnhngwks
0VLeVYoJvI9KVAMQBKGEePpwcCywOc2iyjSAPcXe7LGdP6IrkPOlVvPgGIt6hj+ZQYpKUEngY9QT
Af9co+KqoOCK5nC7wsgnyMt1WwptdZ+MLn/emvexDjmtRYhVR1owaxqSwudc5HXPomLeTNdADIfn
Lw7twhqJ5CwXJ2CiuaWES/Q5Nd1SanY6CSacQ7pEjIU55iRi7ksVpBrmMLJvicVVmfEY/lZxcGGB
OX5o5SDoI37GwafBfOAgRd03vAwpqv5xp4/WWCJGbRq6YQgwKRleUgbrCG20LngPLqnqy5sq8+vH
Y2GROZpgE0afXIGX1DPR2DNN8ZlDBIuvZTAho193c+TPSKHVbr4DbmSbYPMbN1qPN0e+HqAuVsZ4
sLZXgmKkU6cduL/UaFP+lA8UYL3V6ygxz6gwk+gtH5FzZAyKN4s7EApoXm9THMqzbhzPGuPZxGTw
yy7FAe32hvfs2XRvuOHXl1bfNosdZfzalA1VblR422QVGpGmT7qIFJUXJwMPL3nXgEEREW3CQYGq
3YE/8CB+FIHpjF4DzG1Q8SNefLpacl4eTQZICJExP0xjOZqAIj7eayF6OlIwjQC7fAvxpGjlXs49
pLyVMvASdAPG8XIc0hbJ1/5WTCC7o1jmHWWa7UA2/YPXAMG78KwSrTGF4PT04e1+O286L/1yCXn5
hVXXejwxrBat32lTgg44hMhgCoqzx5m4p333+qN3YYHBlKEyW9mHAMthMOl1bubcJ/bCGoMpgziM
AU0tg8ANvbrRfzFIxoZbNEk6RXE3oWTPWx7ndpsMlvSaLPhzhtv95E+f566ogAzvYc09GQyS6Gox
h8EEeF6EdcYl2SOs4/Ptca0xYKIbRY+5KgTJVBpnQlLtmdyZj1uHl98Jt2oyeFIX5qgZDYALzN9o
Kul/RB1e9hKxBn3c9WiJRcP3vS70H8tg5GS4eBGRySBL02PsUegO66TNdr9FKcSbN7t03p1jIKUe
UiTR8C/0A6FVRh82pRQ7nFt3GrYglfXaxWHyYIJsFXJqumzPLqjk7fFLMQAs0fNu9R8wY8upRoB/
aTU00lF4AyO4aB72eeFV6RxxLAh4dJhCvG3S+qs0S5HT9kFsmVpArjCQBN45kCmamGmSs40yxdD7
SneBeS+jWd+YHuZ+cttZcJKu28ZNZddTZ8uZbvujaSWjaovmY9ZewQs4cnpTZTexGdmj2m2kQrN7
HbNYfXbVZg8KxEZJGDuz/1X0L+NZ2xeVaYtKb4etgoEO5Im0ECS0/SPofV0DMz46RqhNtLRDBgOT
f+a2HSZLFVF2UAQvKL/3/oihj+iadPdK0DgFCPTSqvxsjIlVg3BnCFqQ9UZXdI5RrH4F5f2YlpaM
1l0iozUovuxMMJri0ZJqiZMUiINJ4Q2Gv2/9yYFzuYr19Kdf1GCtwn/XpW2CDvkAw5SztJOKz3ny
Ic0+ztqMTmDB68dqk/uynWRoCsDQGZpjnWB+VObe7tHlneWGVak/miTczPODTnxrlm/mvt1JFXqa
I0x+JWCcHgfbRAe5qU6tbcRoTOt+mPE3rf6EEXMbmkbQ/ZmtOau3iZy43UAgeIyB6K4BX2BhVdCv
yDGekqNtyA9GO2nyCzrEFaMWo3U/9KTepVPjqVKM2a7PctZsxMzYCgKYUJV6k4LMGHU9DPUVtlhK
dlijjohMYWpGlgHmrqGMbAxwimiFjzGbk8jf2j66MXB2E03+lLWBFdIZKgxUYsJsjvW7sb5pFTQo
191dEF9qYWtX6L7P9e5CCxs7jR/BQbGluyemHzUMVesZ2hYzcQefDpkoyQrGyo7qzCrUyEoT88vQ
yp5Zo516mLrPmj9WTjsFPobz8iu5Lu5HTfymif1DqCkxwiyh386C4rutPn8jgdG60ij9mjAq2MnC
baIUZCP6gl1184ckNR8yMbvAVm71KvQaPJNDAe0WGCiZ0/JCzfXLLEBzBJRHSwxihv5XCDqiBppc
FyUIUWIMLkmTK2TpFjm6XaAHm0lEyhpka21wE+GvKEmI/vjbrjcw/BbVljlNaKwurzRtvh/VH6oZ
GBB2AhOH5PNc0zqkHe8+4wWDQCKhmqGCVdeJ3Vf/qef0wxmgmnoGF8b1qQlqtOHUQHtD7S0JFZeq
tdLs51moebTCuLy4N/NajUw8DK5oTaC/mYFDtg6mNZSFGzu3ucHeOk4fLTKOz2xUUHfmkQkqMoe2
a0HY8cDfhQu+Ex1czze8YVdTbYu9ZBweFLUwzke70J5TbYX9NCz+llQb3bI/PftxgYyzm9GnJZEA
Go+mT+e2UsBPMdd3UlLB9w0GLxzj7CebKqp8AdR5CuK/eOfvS+E+dDF338PrgUfFMaZfkYMOX86p
WT380N1RJJUYSKswS2yROxrTLIWqlYe8MnHmbWRHO/V6BrlTbNWY1bS4z6HVb6ihvUaHChQ6xZhz
g3HhUSQ11GdjxLkN6IK35ApK8J5/UYIqRuJxzK4Hgwt7zJmRMLDqZwQ344wwl7c2Zj9nM0gzRcT5
pFQGT5zgxwQVL/VHN+qP83lcGHtgQtMcg2AYcy+dyX7IpF3YhF/ECfrlCpHuqjn7cvq0rKaeF/aY
dA7GVDq/FvByxrSFM4UfBWhMd9rutBHeougOL0OxcJjVqqpBotWr1wbp4YyLK93E0BPICbpYPSva
XCyK3sqFvUQxoUhs4DR2e8fwyOWiFYXLdLF+215O/oHfdGErQ/17TiSorUkC5oPaAD279cRLKvI2
kHE3zWCoNQaPkXHWbdXS9v5nUBI3m3qHcK+xM6+36xbToS6um8fzpbwTwjihUoXqUR7A1Y1++LmM
yNaY0GuFFiz79CFZHZQxFl+NbsKrnYyq0QcXw4GEM9oKs0Nba6ApD3lSp7Yg3LGXcl75ffWVAFpu
0D4ZyECzFGujKbYTxucEVxKcuviklJicbD+X/X1UYHjZb6/mCD9Am3iLXX2nL+wyuzq2uuHjBz1x
hR2liiTUUnkfcB0sF7aYjTUlZZC7AWD5zEs2QFSWVrLe8HLmrYsB5k4ppaYQXhcd31wG5K6MheYp
j+dG/x+6geMusnmwUofaQQ1xwrPcwHp+cWGNweW0BDVGns25V4V28EPegwLTFa4TT3iMEHAiFV3a
/GGn9eTYwioD1GlkalGVA2fOYeXjWmNgWopGpSvUWnD1Cj11pevvyJV+VVxSXYp/vwZsagxPAoz3
0RiFNqBghKVCn6xWOf2GdvZUlceBM85NMBnMrogEEqEQcPZ+BqT1nNHiuzFo0kCMXW3aQ86Isi0F
VrSZr3UPSlm0iMaLUXjXjk2PmWbblgNIK91yqh7QmLjzC8zrQjOoRfJBBWdD6ISjeI8w0Q7Swe0D
4yNnc1djssWCGZgZx0Y05/YFPt9HH8ldLwMzKlqA2zIoXhKd70qBr9ehXtYGAb3XfhANL33XzLiE
tNsTyoPiN9qBEO0Pdain8kLQ7Wp+Aez0iVXYeQ9N8BX0VSDTjx609rLaR5vkmVOcH1ZwNhWjiK+X
GURT23QkpIVElNteMYTxPOBqjLbYUQZoTDGp2nDyI08Uiotkzu4kqee99E6fSEWkv2ERvfRBBoXa
BO7hwLDWQXYUbz1HkZzBGSFBxg3LuPvH4AsRyDiUzQFf3jsnxkFqMG2/XhwSTQ06yvGtMOgIETVI
m1K++YA2E027N6QE6Af54xW0+GBMxJKjuz+P0he/njqj9Z6uAPrzT5lj0ESHhK0W5ZiiNGeI8YFQ
rP4GT2jHvEkC7j4yQBJkYkTg8JAOuEQQPzqpE7oVNlHINwVaIHms7Jxzzza4zZKG50kLJMHQho2Z
+s1ofD4NxKuPg+OHOhzSxalPc2GOiglzO2NzN4ASxh+g5yVap42svwwWVhioCKM4nwID25Yrs5NU
hiM2oq2D5EQD908WfRJ85MsHT27dqEf+O7kWO9Phay6sn0pMTkPEQZRBXczcgmDM5ZJKPtEAYqpc
yYqdwDON635DuzzD/dDecla+jipHkwyqkExEaiU/lPOe2tAWuTHuU/YvnudojYEUSZaiwaAREmYZ
n56Z012+QwOhgcYLmoOGOFIpX6V7bll73fUcLTMAE4iTNnZ0a/+YHeGucv1SHE0x2BILcqiJPhbZ
yIJlgEm/5I7x/yUeO9pgAEUdpr7wixEbST5M9uhAzhv9CAn5QBNHb0HM9Xt4NMgAC7Sfm3lqkTaC
IOtdmowFJWvdzLn67d8OpMYEJ3WeZ2HdxjTRp7oDnsauuemazaFrHFRCfDe3fgMMUAzT/jAcwdeX
LhohI5f6MHhOdvgvTvVojUUavU31ITgvaOetjIETkINVUphhZWc9ttbB67gyBkn8KEtMAQUlNKjr
w4Wxn3epY+wgGQOuJwsV+9bj9XKsn8mjRQZNiDY2oZwjaNDMDYj8LV8B746UWGedyKMZBjoykDDo
Yoh09/MBeWKSP3TqcsGDe0AY9AClYW5KE7bx/dP5XFsMikxmNcttcbD1Xg7dv0Qmx11kAIQIs9lm
RZF58lgEttD1oINKvwqNDvkbXwLNXHo7Ev1DXQ6+I3ZNtOvD9pMflTLvc657gpcfwgr3QgXKb0mF
mOWMzD7PFoMteeInOoKX58TYe9LEvI95kFRdREol6UjTCFjX+9MB6+HscQsZYFEAKo3vo4gXK6E9
54UdtxDyvdWqzemrR8/6n2Hz0Q4DKepYdhhlhYZ0MPoIYUUrFqpt0DyETeSA65dzMuhpP2WNgZMg
J6TzB5zQMgmuotJ3J6mrwPZo3Bha9SWogmspMb+fXuH6tYDrUXUCtg9UfF97H30kYO/s0LeieMEW
7q7yDOfg7moLLU4yV8yIa5C582rbRYHfY8DtHKewelAWq2MufaMmBaQZ6RSteE8JXvtmsEB+aleg
gPy3jWTjhlntuhhKlzSpIbnZNnan0QMHtwPCwk3tKfn2H+0xV5uAE1zv2+m5qIw+uEPsVVv5G6R8
eV9No65+cbmbuas6VYe1XNtqnkoDZjoMb0r7yaHjUVwx0VXkMmVIIeAfBU3Xrw3OYSaVjQqNvnRQ
IT8rqZfgHGk24I35jEzLB9M37opGf4T26X4kwhWK3R3vi666d8wNQjFGpJIMzA53XVV1fY3+qiLM
vqWz+kkv/XITgI0u7Fti53nZWWNJ7vSm6+1ONfqN0eY5JtO1zp474xsR1bu87XmlsvWdOf4s5lNk
aipMY4WdeXpJRPvn/vQ3ZJTpLv8BSYstYL5CrYN5IDJxf4L/aLNE+pP2SoAuFYyddm3zB4t5W84A
bhzGXZ1N2HIU/X/GfkpAtBl/UozzmmRNEzooqOhL+Lqvj1eKx0uIRtzn20OnMt7ekrG+qhdjrMdP
clOPpxi53Dr+NtTfSZtZM3q+TgMC/cV/fqqjEea0tgEUEHIo1LmJAnrSKN0Q3WuUi0BQPJDQ6kGF
xxI3NF3F1+M2sj5/KsRR1wd8L5RtW3DoKHYgesmmsEGHJts08A7sSvfOTKCZoqwRHRzd6FJi/Bbp
GlArplhu6cyuRu7RcemV23bTJZ8IePIEh6c3sxrfLC0yjitPpDIaaef2++Ob1TzF0hZzPDOcFqRa
afZf/0h7ZOuH/Otg+162BcenHaGl0fSUyzds61q1+GhYZ1PzYWOG/RBhWzvff/TD6DoQsltAtBej
ITEMhq/pmG4HOUAnHpfkbg1slraZE5zJZqOF9JO+MGlFe6qs2ITIPlFBJl6ZZ+1eLg0ySJpgjGmU
Z2owvy9E8MB+rVPv9K3knBqUUF8DjTYbGjpNYQOJ5XL3XhYI3hYy+Ckn4GyvUhQ4QN6b7kGVAsqa
1BIhPwGNYLxM+XPMa0Hrcg/pHi8CAzHVwqJCm5abpeptV46jnYGPutaETawhkQYWM1BEhzx9uxWs
WxplXsSNWXUkoEIhhtHYJmhsI56C3mqCa2mCwZd0SI1ops4/vBxxAdtq+96BmzW/vrTI4Ium93Uq
lbB4hl+nJ5t1FktbDL7o6F6d44BuYHab0jwXatMI56bhI2jmL/jTRPTcnbDH5ukRSAVJnsFeLH6u
h89jJnO835ruI1ms6HAPF+dwHka980ucQ3iiwdb207cnAhviVHaMpYHApnEE702i5rxLfoieF8aV
OJG6gTZBnuEa1o+JJuoEgtmGyOqESeBYKmIMb5xja/2zHW0x96yo0gACXrAlf+tlkIqlvS1YtKQD
7rTmh+nNV/yj8pebdzTK3LygR4o+1NCw98TF/P7xkL98vqNF5uYZRJD1vqLDdSh7DN68lbPvEGjY
1HtM1knfT3uEdcA8GmOuXpFilMOkvBZtD3EPdMnmboc5BkX7hZK/pc0/T5tbi9BM8cUcS54WJH0g
1wSfUE1Ct4Mk3ziNm6LXHV8PeK1m66hytMU48EpvFEzYYB+pyPTsNLh4/g71IzRzhxvtw+mFrX81
0GRQHlV6ExhrLXhE+0RtcTjP4GNYfQCbC2tMrBDgHdRJdIwbMji0clRBlhhSLJMtuu0b+MG59pi4
QVUFombUxfXmvncEq4Uag2va9XxV7Op96fEe3KvnBM9tvHVNYoK3mvHjWiJpRQR7gzmhXUlzhLLY
j6ayL0w/szifjmeMwZV8LGQRWqxPuRJV/5Bt/B2GNEArChUHUDvRWc/EiSdusYVnmMGWqK1DRQEb
qFsbmSUNkBrIO6uNtpCn3Jxe42psudhPBlMk3zdaQiD4FVO1ljBFPBZ/EHz5x2kz67dgYYeBkyxq
RxWDXv+7qOFoi/XiKolVEPbBFmqK3UYFBbVPZauJp7hyaPFJ8g+txX+EDQuDzBXXE7nJKwmfy0TS
yVR/iZsA77pu3zrBNndmy3cgCnNHqRSCDSbTfIS5inBzZvUW3LQaCLjheSCD/vp2pJByArPTYaSc
FirmC+2SFjrB/OcavEhm9eQYhgoZNVMzDPZlW2m+n5BeDr04sqrUQofUNsE7SLssIqutrX6jgRQj
vFLvOSeJnpQ/Nnthlz2x6eBnWTmZ4JfUr5D5KW/SUHpojWabYbYLHAxUkGmEkEZkF7n+gMGvwK5j
/+NQlzbpypsmI3dtNmYYPvTH62iUv2l6ziWcpTv9x680JcgCqzrEstnwp2s6Me8N/EpxVDf+rNql
hup2GtQXA5RdIJkzQlmMVA+Nr6euFiu3Wt5JVtQ1EJwZOwDoMDjNlP7yQ0OyIE6VgRxX2LWt8U2L
K8cwEhHjMhjo6Hwujyk9rad+OoN6aPeBgFsG90h5CcjlU0vfEy8Bd8yJZ4sBuqSHNJoGXavfWfZj
4YefJFw9r4svwpybWatnTAjAlK4/ipFXJd+7iDMyTH/tqZ1jQC7UZAlkmNTE6Kpgf+/F70IXuaYR
bBuT1wDAWQ8bMSlt3kFABSj3W5m1/EmVWYnTeIkHynt0ewrXfIjhWWWgLpb0PKoSHw0VGbQsjMJK
MeTYBzvOJedcH50JY/JeVoYUsPO7+PjevrP1YP54OFjgxFcapoCew6di53vtrQbXC3NM/iOL9Swo
pwjRbtG7gh/vQMN/KwqJO+biD71I78I8/8XZUs5V0+mXXTz+Oh3aa2aAJVKS8iMvmOkZb6Dl4B0T
BkPyoajlNu3R8Da6aX6v+HtB4xUYeGeEwY5YVqYwaOHsaEZ3diTLSD7HECEZbRVEz064F4MHzh6u
ph0X343BkEZSlVnvcCwxTGh1ibINJAi8Zro1xIWb6mApUGyz/tnHvAw2B1l0BlmINvhGBoo+V0lv
1ayFtNtFLd7XMUbohWzLWSW9XCdgjOUymspaKboCJ2UZP5mbwX1j/KTSX3/KIAMqWQR2jgJe2FOu
eoRMiNccKbDQON9cF9W3UIbiqORGdgCy9ttEcjt33jax0zimp22jj+IH+arbQA7WRhnBIQ8Y1fsk
fggfix/Iuf+sPwWueS9+03OMlXtglqdtN9b0gai2mUMJIb2CLNU23kFiDn8Z6pdfOLvJuXcsd1Lc
gmlaopEv3n+0PzjYCNDfeiMf3/p7DBEeXgcoLIjsa3MawhbMz7gUtC1MBP3BNr2g85/1PnECpz+L
8AezNi/2GKCOjFYmeYOzQj/dC++VdiD8gSzbG9qt10/n0SKFhQWOyeiQCWOKY09tRu8rKK9mlhbL
Y4B6yFNxyihQd5BGnIrAmyGszDkg63f7uCAGmEOwcfixDvaW8FLzFFv5tNRYR3mK3rsDnTXvLc09
LAxKy4aqgriBfjwklBLo27uJB4PtZnKMrbwtyHnIclwqA9nQMVSncILBpo2cHG3KVIc3AXkH1bbG
azr43Bg55B7dXhUtI5h5W73uMo72GfzOoyCNExMMzcY3A7Lad/HHwg487aaDVN023pi3vACXd34Y
3B57vxkzxURtXqtdMbtJTMnmHB/OmtjXrt7IWWTK2NOz85CcG3h46y9uoCTKkRHRYT+aRn7vHDZn
Bw9neGGsj8TcjMwKpX3QdBTfC8Lp7ObcvkNkuPj7Wp4PAmreSLVU99BUtoiG06FeKnEOKo2E87HW
Hd3L+WPpUvPa1MFv0OZeqEvXzaBf6gRqoXhHAydzfyvP6n1qBupNmsqcUtR6qfaIZIc5x8U6J8QK
Sk3JHZp5S1zjMf1KOyWgDIs5YqeHxPlX0TEh3cZlaON9QAZkRgmOPaBsfnXzNZc+RMgQ/uMNYFBF
jkR9RAcMuDJcsJqq/+lu4ck71SvU//D0R0GWd6sPd+rPgOX4HRkcqeZoSrsc0xbUy2Z7oCYmoxVX
3DYcxOSdTgY/itCEtl2s6O6YSr49aaFkj02ducUMBU+5rKFcHpv/uJ8s9YFORgljVajw9QEZrCQW
LjSzv5K04aZpywu5DS/bWXNNPdvUvgS3GM8Qkge/DHRnOV+WgzRsz7lmCJD3q/BLqgmZtWjbyxjm
ai2dtnN1N/xM3nqa8nhLWM7VvlEgnB0BDV7Pwp3dq7YInWQK7IsbWWplpbb+mTD6lxfuy5H9gx6h
TUUxhVAXQJsSlC7KVbUVQquPe++5Fpm4psMFyROlyrzBNu4M9IREdzMGYuVDanDaGh/I/enjwkEa
mUGaTOwJyMrhCeMAbV/+A/rsOQeSZ4FBmhhFKbD4Y6i+bu/TzpVS3jtv/d18/EoMsIAEpM6gDY54
AdrdcWVYXTvZZTfxrvj6o+Roh8GVKO31TpEAmbSIf0wUdzfovODsGe9OsW1lWhTpmNk9SH7ku1cc
IHwmRA5gEOYl2VaxrFX97/nr9jbArK6/zXZvHL+mN/SEG2DbymqiBHKW4QY/ZY3ey5nM3UkGMWqQ
yEfIvT0XUY7Z0jdQ/tLLcmpt9Cos0EkU/BDkXWipBPOY09/jdRDdQag8sqd62zkE4gbxFdSyo4+8
GeH1FokjBhMGN/we8ayUCyFwo4ygOmepP+tdBoEfv7RQR/Ga3bxH+kXayKjl8Fw7J0IjDIZIcRBA
lELHdE4GGra4UD4bEijT1D4f7HA2vUCXQJ2Xhcg59cnH0/jFe48RBl6mZhSauP59nuYdbZml5RsU
U97CGso7vQzWjPOMgVEfHkF7frpHaJYmV7/5Lalu2On1ccCNMKBTh6aGPhEYzOdfcv21rNyufTxt
Ym0LkfWgMlCKKcuEFXvLBj+v5x4jF/Rtgmm/wxYaFnkT/8KKO1gaY1PwJDIm1W8QnhTCrT4rVqDw
kgMrW/bKAoNnujEEclAmUErxPTnUrcbYp1C6P2fTJBlbr0DiW2Gz3zjvKkYxD97gDFGm1TUtrDHI
oreqTMIUNKcN0uxusAUDCBUxiWzR8Hzrer4CoQo31bHi8MCjcFwi/VELOKtVE0JlY1h4IPLcyHbu
RHvf1T0ZhAA8xtMV5IQpOppMNEmRReaYG3NcQUZygrxDFe+mXgktvx83so/BO53X7bu+ly+22Md/
M2RCKdfQNC+HdJPE01YMy22gzxzBlLVYbrmmg2dabF81kyqIYvjVMz3dCja9skf9/MJeNmjo1yZg
3dGuJtqiY1V28knyBrSHtt4b6BZX4oZX9hjPqkm5puQ5gaSbBgZRYxh/RpkUWqUSbCo/d1R5dHqp
xJxMJIc2SKtbcC5AJqrOnLOu4vGDMpcjrcCwOlL1lnjX7oTEjl0Die5whjYTBhlQH7I5BtcvxtEg
czGg0ZvH5fAyeveuMQ2eLca5BhNK7kGCie+n1tFF/MKPBHm2GF8qCa2gVuWRKuZdUidr2ZVX54fx
peogdlJg4n7IV5Ckt8BlC9YKCECAVnayc0s8DB/xF8k7tgzURKSIDPSy0QalJz3CARHZoTHpTXqE
awHocplsZqBHrjENKDPc+xtIOcjGPv3VLo4UPQYnlVFLG1NJt1ktbzRScvJiHLBmH/yh4kuFKuBI
Qmrxc5RMtlap+0HI90Zbfvy3q8Y++KWqKFO/x+49geh7KOFXI5OjD2Jf+7k5d/OQgCsQjMW2RH4U
Sr7hrIZz9mQGOHIJE7sFla8ASZFuyfbTzEBHWVTOVVh5dfYY8GhGZVCzAZHd/48LkhkAacdhFKoW
btwMrckePoc2XiCOvhFK0LdSXrRzuFtfrZABkb7MZTPSQYkb9uJno693U605Zi1/TNX6tmijH2bS
bWQzcZOmrTdCWzxUmcLLpvJODgMps9SrAVjZTZfosZsE5FdnmryoZY1HZrlSNiXQtokRm0rgu+Ie
OnaW2Dmo7doKSHjfwTDJ8QhsbsBPwE9QTi/e512ejhO/sJkBIye1BLYyCIlBMfwwkZhAsB1KGvnm
bSlpDo4RJoAhEaiakhYPhbAf3USHzlGMUUGSXgiNwely4iAzYUKUsY3kVkuoTEHU2Bh5LKsfkKqy
TsMLzwiDLnVSEIiE4/bVRmsJ5Q7kv3bQcB6k66/FI0yyr30V+qhjRFl9znkt8rwn+7w3w5A0pPuN
YEeitbcklylUMNmbVxeMhZLCmMANA/wPs97Kkl9CWDhC991XLqWht7q85nyuNaG0VwYZ2BgK9BFL
GcpL3V7zZucfitica32Qn1g8FYKuLYmcgr3l/TEJ7xnECrUmuUQqvYUHV64WSXT1SkOC4W3dDrzV
US+8WB1C8zg2KGi9f3UcCFEYCEE2JTZ1haZO8t5W03ijxw3S9aOlBZV7+nbzLp7CYEhWSQISGwcs
NrxZuaQkfcZBLG1SLvmaNatogqSQqRGioiOX8eX9KA4JVpV5mS9dTLW8r3rQYsS+vDm9rlXnubDD
XLusbnK/l1HyICXY6yAGnVqZnHEUVehV+uNuL4wwV60Og3FMpgSLCYpPod/kVkmIJyXBNbhN7DLu
PUkjlV3OoAI9vbz1z3Y0zXaGyXVdi32AI0LZ5UMDYu+ZrX+iOluK6OTeHP/bfhr0dixOf6iYatVB
ntxVtZs8/lLnvPzaOiYvVsTcr1rBu1/rgVuTR8kvn8WMpCu+TBM9ZCe+m8HcL9Ocez2UOsiDt9/H
tnFS3RPRhdLUwlafv3K+1CpuLNbFXDChTeUhLl+i5fe8NVZxY2GKddVaX0i1mPnu2JO9Nn4CE42d
DF6Cd8HpRXFusUF/yOI05AoZuiYGe+hYN9+HsLgNxGGbzSLnfvG+EwMWaiLHvSjgEpsj1HV0K/Er
O5eRpGyhbUN6+/Si1n3KYvsYzMDIKU5GiRiECRVBXkHseJPbvHFyrkUGQFp0mGhZiTMfpY+0dza5
gFblJkwfqbYiGgX5ZDocXGQpuyc5JaLuI51HblDSMb9qeEslXnRZDo5h0b6J1E6+cPaV3twT141V
sEtbMRpCGass4j2l/lMvQZW6yeM92dOOZ15xg36mU+YYIIlNIZyrogB/vSE/DkN6XeYQj+qbGVTM
rYpUXrtvde3h9CI5N4Jln/FNRZxaJJs9valGq+jzR8xQFshSzikP+jm3giXtxopIktLtFNCJ8RTg
pTsI4m6SveFAbpHK0rxpapm3sQy8gDG1y9tcC70u7YWNMMeRp3cDmHUI+llJrzlakHQ2MvHcDAfH
0ZoM3vh5mOVmfmA8pEuW7oFoqvU0MtqUyO7hPZdsB3pNMV+55RVCeR+XwaFgKufQSDQslzwKYWlN
+cOY6LzvyrsmDPwIczvEbYtIrNkQtwowNt1vhUfFErzMTTuHd03W+PRBfPQSipkM+MyQuzJ7pc28
PDBu0mxyhwBUscFkQKKqqT0ST9/9IPtlKMZVS/wrcw6hCxb2Hyep/jCF2kPW65wU4PpnRmQoY6ZU
xJzua7cSimUzVCC/geweSp9hYmlTbuXmXQoxbllPbSH15OGsABi0MM9GmbMljIMkh+Q3peB7eyjX
+tWw6UdrzFGC0hmJREqBTxPvtC2CktK/SeJiZULilSXmOGUkyONIhfPUqyi50sKktirMu+VEsPDU
9jdmPn/pCxDDpHno5WnMPc/rgc9xqcz5CkoI+A70PJ9RY6AR25+Y/2JLpZuxCEjkYe7NpkWN4dzW
23U/ejTIxMMkr0Q5N2TdjcCNao2a6nZNwNN/4RlhPFmFSnDYEAjplG00bdsiiODBGl4UwrPCRMNV
E/jRPCLBE4i1qycIwHl12HX8PG4W/QWLryMZ6B02UvAT4hGxL+rAa/zag7rf7rQP5i2EgY8MDspQ
ExXkizUmfbtk2+YDp0f5LxHbcSkMWuhGCnVA7YAW/zMp0uU1ZukWFVEQJaWGwVHQ7QTRkirxHA/9
zacuD4MUmCgp0mAgtD3waXyrDi1DbGw1fig8BVUE2cHghV3nP4KzGnhfrY9BCVkPlDiPfwPi07OP
7OmYNK+faD16eflyLN2igOEfXCBs5CD4diWbl9rwMSoKh0iKM+allcucudD1OO1okIGIoh4zcGmg
iGBE/WQ3YvghSrMfgzqkdplDuEbyf5w+/7zDyXIu6kFbKIWAMEm58ker3JkXVJNACy39k+i+Zbjw
L4/24xoZ7PCFyqiNfnguBb3ncbte2ZVNHXpYBkgeD6tfoEgUjeVUpmA1pmO2NAgEJTume11pqw13
iTe44Tbrz1P7wgk92mXQywQbVVTnGK4t5dgadbfU7iP97vSnW0fIow0GuhJpCrMmgmh654tuJW40
X7bEgncF1gHyaIUBr0QEo7ySwSMPbQ152WuiPpxexvqRPxpgopu6LYjSU8762Gw35vizzi/C5D8t
0MG9nmxO2+JtGYNaglZAukRF53+Gh6yfXGf1TpC/nrbxlxt1XBCDTupg1o1qZjSGGTZfn7rYaBNr
732cLN4z4y9JvRdrbFFfC4U86HzQg9OIabh+p4TPesx0tMbgExh1A7GNsbZzYybOF2Mr/HXbh10a
Uppi42NvqnsildYg1/bpb8Y55GxtPwi1VNEbWAmla9kv7CnVOBZ4p4Kt6ZfhAHIh5Ohd8U60xU2p
3QQbTbXVjelBsyR+4MuW8LaO/v8F9qUEbDtdBYuqrFlR/b3SoLYsffi3nWPgIeiLKSlL7JykCTbA
wpZjTsGSe8IZgFDjSSUJBv8ORZR3P7Z4R4GBiCIHIW9GCcanO807dAKBkg+5gt+dQHRu5bxg+nip
GMDQpiJvoSeNXJcYbfRosIvp8fRXWuvKXvojtmRv1jpGNzUklCdKXDc6il3jCQlCG+m6c0pLSjfN
wxPXDJ+64y8O/2V9bOle6LJxmsoDIL53hIBz5tnK/UyI1vUjBDzG+ms3exBLD7UvnL2kL6g/Q9/j
cpj4hZRyK+TpAQPfP0DJ3TwmkhjNboCI2W98XzqT/8GHYhAj7BR9IjSt8SfJBL+fnLsyBjr0GDz0
ffcyf/GuOJDjt9jifaULwphN+GYaSr+IA/UbmjRX0S1P7DG75SeUuatjcGQEZamaqtjLPzIZ3FfK
wcefOpEMgAQYDWvlETHaU3YXpFU7CNtSrn0UPWh3dmtBXklDrj5WrcLhr/bghk/8AraMj8qYAYks
KpZ9pew10042oTMMVucGe4jep5aGzqDCoWTerWrLXmnH6SbidlRyQkm2wF+jIwTZ+hwjwD54EwT5
h9ro7ozQOKnNxBlFiROB81yTQqFi4WJbI0H3QjdD7qNu0HisDJMt5aI3l4OdzsXHvvk/2q6sR26b
W/4iAaJ2vWrtZTaPl4n9IsRLtO/U+utvscf2KHSn2R5/FwiCAEbMJkUWD8+pU9Ud7Ek79FICvSg0
DIMC91eXVu3+zyCJL/73jVwqi8wOLvztrW8g9uylbwWywIU/rMJlFu1tvv6fqAVR4I3+qhec4OTy
+d3BKgy4o51uf5Y86U2X9bnI9yfShnKFRAU7LJe2MgdLs22mhKqKFOTWQm5kMiWHOCrWXSGPX+ZO
lqGZVCvBXCf02Eh2JNDFEVxgGhfsFFkhFWuLo1zNgdTcS9pffRZc3i2iIThkUhDppkOLvOciz+6U
f5P045rO3uVBBGGUxkFSCR+cYukxiArSe9rqTt7sLo8giqj5/O1squYSMSHQ175FhCPyrx91qK2I
3Y86NqJvHay/n8FVh7ROwAwqRKRSwSrqHL5YEIJP1YylESTokZWtS+ANK1hGQTjD2/HJeopEuHE6
zNsH5HXGT4LDpXPRTF/PWWetShTEXdBWhzJ70C1Ih+tPPdQ19Ngp6fyn8+OCGhuvxaw08ea3d1Y4
79vQ9OcDwb1/jbYAOzsXwEPnwKPulVofCfJ3IPwGqQVhEsVyTKX35+aDtjzapUgNVwCPfKrXlrWO
NjX4B9E3xlS1vv30zlDdEgYFonSQKKOmc+hhSJIEljPqbSinspeE0sKPgb0kIOz9pdW8xm/3keWI
YwwBbJ1kqDZ3bRl19pwxpZS0esjLOwK7ifFRcBYEq8nne7W26BuLWYX1fn6nuaVPnugxdZUvOOBO
934REZjYdriwXX4xf1niEXQwdr5XOJPHadCU5kEaKsRpheBiEYEXn+jV6rVU8/wUAn/Xenq+SFnD
KCQErtB6Eq0m+/PNF+uTqJE6G08Xcs/EhdPFRdDtqrfwN3VkBRx8YZ+gAC8NDl6WNdKozdJTrCqR
7qTVq13JXeGveD0zXQBpvFYoxXk30xiQlldfoRHdvW/nu77zB3iFRLfmB8EOZVfMpR3DAUxH0GOQ
tQSZKnTIvrCQr/InF60mF4uQAomQakZuh9Em8L1cKYIq+zBCkmzyUG7xJscaRBMUHHODw5dubSOE
DDiCP81eLBpAcA2ZsnoJGF0DW0eMLsLjwQUsXRHhXQ9eFRt3RhRdVC7T4pyRLwlWH9wYMUVEFEfz
HcgdWeRCGk+ei9qBZbZ+uAOJ6YuCXWpyoYs5kLW0WJkHfkeftc48lFF/yCrrY9xNPiUmnOatf+xF
ErH+ROvKa4HGy1ylKYvfnxt/ttqc11DnheNxoLMusl7hRkR0i/xdqYSqx2BudNdsr7rTK1Vntrk1
kwMdWkbRZEd4MPx+Y5hwx3DBTD73UC8acfue5Aifa3UE7SLXVeoEoaHJgc2kLgXUkfHtlrDaz/t1
Z3jz4eRRe40sk+D1ztO8i8SIy7ZD7s5IJ2jwol9wiR7buvT7Wd0Nhow2YkO+SYzoAUxST5NbL7Hr
YzpDZiVDV8RQ7sbx65JGryvf/8z3mRwiNQ1drXk+BcjslG53MINdYUVHAPG8WuiUm0pcsda834f4
U0Bz4TrhKeG1ATVyyYBahzTOaTi0hmObqFYmX2VQ8R1dLjOnSpe7OUqf0hz1Z7m9l9N6l3SLixLX
G1my3kJGYWcb831kLzeJWRw7DYyQplkdvKQzt42yXd9nEGezP2v5rDpj0zzFy/TRykq3HucvmlJ+
TcYeH5QgXq2ir2uUOslkfi1l1UHmc0fp4tkD9aIlC3OF7pbK8OnaOanWuTQqRqcr1n2l10Ga9EdF
1w9RZ4AxCuAeVgjHl2NA66ZyStLezQ1aI/S/rUx2dWRkBFezINzh6e7ZTC27qGQIEyQOKzY/+9j1
HqjA13WNibCOFye1Gs1EFZgP6X5DA+Q/+H8/zwLPgm+VtYDBGylD6mX9bvba1elzpw5zV/2k2Aiy
9Nkb3iYHkc6fICqwOIxde0LrocP1tVLyVPWGX8d67ayjJmCPiwDW4gC2taxk7do2C3ufGc31zvyk
+3JQ+RUUcy5vmLPhFSiEEGPTDTAUuCt5oV03TmuVhakZP1EpujNqU6RIdf6DqYaBG0qFQQufh0HX
JAVPAZJUsBOBTGjiLq1TuxWFFk++11IncyCcmTlR/6rT8DIwn52ps7ofYPAMp8DsLSNwP3u31+Nb
w4Fw6P6KCO78ev6cqs6t52i0dp2kmOr3yl3yvYe/HeAQyHr4X1m5g8SLaeAratqpr27zwomGsV2I
hgCu6xU/Gz/Ime5e3iTnm203Q3C3T6zHLXTYcMY3sypRj/yNWZ09bJshuVAY9bp2jSneGKocg7xy
SwqIoBjh5Ymx3/3LzfMyCM9bgMiKTWG9gSbi8fMi+fG8W+t/FjV2VKTSLMFRO5+12IzG7Q2pMSCA
qCzgyhzQKJT6zZcFLxo7Yj5TnuYlMCfzFuOKXSlYS56/AOlos1hN7JAmvcGFqfc3hmglz18Dm8lx
Ia/RJwQMBhCB1P4wdanTUFg80WMWf6Fp60hTgIRCrn/QasuFvyJJTNEePRuxbH4Ah87TstB4irFH
NyZJKTlJCVzxajp7z25G4yA6Hiadls+1pk0bZ/wbotVnI9PNiFwcTNM+Jyub3w8WmfKJuTVoPisi
ftd4xgvxihqpaK7cExwcTiJHf8K3OV/SgpWiIsMhzIQzzL+TNk03JKlJwX9g0edvsy3OvjBeRuNb
i3p5jkky47XGWhJHMEjC9W52+z2IhxA8B/X8MuiwD/UL6GyG42CAYHYzWdG+0KHR1El6+cs4oQuz
baBTUoreDWeP/mYwNvfN5dCtMmQEAHPBAFdARBOSUzcuy2SMTt7uZ7fdL/SKTMbZzboZlm2pzbAw
3iiMKIeYTWWsATjaIO1BNUu5iQbZV0cRo+58wLQZjjv7yozkV5xCVPMVr1/RbuFOvt32BAEoVvRV
e1P0/bhTrzS0ibIE0sfG+95vqM/S3OjVIu9z13BgqRes8dsrxKxE348/8tM0ZAtLYLDsutrcaz7z
HMiNHeMq5LGXeoMjf1LfX2EKJToeXKxhN0VVkBoya9ot9bp9H8a6l9au8bXzlaDEyOaetk67vrKq
oMNuifn6Gejx5jZtnY4SLbHWf1pVOB8gb0bm5rzU2NvQEUKc6tBgQ8+nTh9811K8IjV+NlbdjMqh
rGZ18ZLMOKTyId0tsdvP+wyRyPxmhAsxsX32eVfTv4x+52PJl1H58oZpqJ1hLEwVlDhy5BsH8zjv
FtXJiYc2EZjqfi0+2WjLE70Fzp/bn1+XL3NMfZq3MfNIsDvmahh9eHb3LEfbQSU9FN+b54/uy4Ac
9K6nBmqFafG097T60Kt+qopoiWeDns1icjjbwX7BpBU+YRdU+6oMSh9qbzflvi0DGgob7wQb5pfK
hkE1hfZlGQ6dzQwarVvNHCsnT0rFX7X2sVuI4ShjJDmNlIPbjBRHvXZH0JDu15bglVcv+8u76Tzr
aLMAHBorUpo3dYu24GwPz3A/ue//boLsPkPf7EnErIQ6Y3OYP9QAjsI1RC9M0Ypw8CynkkaGFQ/M
kXyZ5d6X9CS4PEPRLuJAKTI7cxgIWqlsDd4zSRSSrnhIo9S7PMx59ZXNQnIQpFpSFNspwE9Gk4Lk
RB/kT1CKcmW4JqPeMr8xUC9L+tQRK2ucby3cDM3h0DLWaVSjGf/UxjPus3ttb4aqD0FUwSTPriUE
Ym08lE0NCP9vgEdqTC0HqqMlyT7o69HqQ6MVncizMLMZg9sRnT5Lo9SfhFCtMEU55UWA94rL8mxo
vhmN2x1E1iHTY8J7k0ksG6C4uW042tDAUv4yguKQBtBgEWwU0ZDcRhn6wixXosOpCi0sleKqvdsc
NSiy6+4Kvsa3Kkw/C4YUrSm3QaRiVnOpzCKYzNB9n6O9WL19cSQSBujnnx+GRiABrMAIl++JXyEz
QCzmSAv/zRurfKqCJIhvZtSoZf0DDU0BiAnHYyiziZbnikx6v85Mg7HbnwZLH5grs3VcnBjKoYIq
/HmipGHqBuxvdQKJ2X+PV2XLVLUqhUKopLT+EJFPllTf2XV7pKbmxVoc6mM3OkYzPcCI/N7K9D2M
iVsntmpX7tona6pUR2uq2tF0KjlSW0uOnhHdk6PiTV5AUE6Kc8O5vAvOQu3mR7NNsl2kpTbsgamJ
F8n0Xsr7I1XH8PIQZ0PPzRDcbYoO8nit4s5CUP2YT7LT6I2jzV81VdBgJxqH+97wXo3NaWbtsen7
Ii882zwUZeLUSiIAPNFAHOBZUjnZRQnd/KlJnNh40CfYb2eBan+7vHDnsz+bleNQL08nCAYx7+3X
0uAYsP3yiN4MyAFfKnWdjTaqMpSi3NPSt9SEy1XzTo7vKlvoZsKW6dJgHOTpS4mumRKeT5M7+Xrn
pSsc+05ZO9Md/V66j93GvUJl5Wx0t5kkh3s0kka5J4guvqe0WFMkCq01MhNXPAcEo/FEAFqni9nN
GI09bH+P1SH4ejwRwE5Jhl7kHt6O5fDWmtW9phuPWp4pTrVYH0naCi4twQfk6/8akdS4V3CwCRlu
TLl+O4PCu9av6xJ6+WC8CroyS1NE8lIKqO0YidvshzCB2Uyz7u2QhrGnPf7ZuePL/oMORROTItr4
rvzzTL07lftkL/eu2JPnr/+fdwfvAZoRmZZLgacqDMx9rQ9Ur4VTEvXrMohd2ZGQGPjDOXLYEstJ
0lELJZXXYsv5RqXNZ+TAZSwNu2pM3MedNxQO3jY7NZlglvyXWeN1bN/O/rSXd4rptATWRe9o9Lg0
oWDW7Dq7gDl8wb/O59YcRjBGWWQHpq9bvZXc1E3ush00kD4KRhOdfQ5pbD2TKLyAn5Na/9Ozz1f7
yTgOvVZSZCSVNKjgRI0GYsee0RJt6k5MRQlQwRXIFzjbBk/RocXMqvHt6M1e99F4Tz0SlLsssP3O
aJx6f41g1Uld+sIH5OviJrCbUoKnObhcLOFQx07k9zB07/b1gZm4Zx+kkHXFpEtgh9Fr+79ftjFf
J4fD+1C3NVbalvJ93N2UFKKCvSB4FUArXxSfrVop6lbFC7hGhW7RZm9Gajuj5L1giwoOxC9F8cVU
5aTAbMBj9qYaj/1oTw8sO4ZK/BWVXAHQ8VJxVk31Nqsw3mth5/Q3XtoxHOz0XQxxas2EOF1jzZ8h
uLMEUUkDu1/b3Tg3e7NHsKE2jWNJSon2sRbhiGRoUBcqclevmjiUmqz3kXpXHE2S6X7qxtGJ81X9
W4prONmuveESuMF5djNpgZE08hur1FVUj+zmo9VCoE7rstWxS/mvue9vZCX2yrno3WGM7pVVGXxK
dZARYsMpum5XDvVNPy+PVQ5WVJbGd1LaKE6RVq7ekSFcafKp1KBqVbdfZjV7GoYkjGBlTiVtV5P0
flaK+7UGrObyO6OpoZNUPyLQeldPg1vV5DHOQcrvJ3JcJSvMIuPWHiTJWfQFrRxTF2R9scta8xHX
rd8qy900zEdpmmJoBQ1viK52rjlrt1k0PQ3F9NHOmsMY6bmLnhOvrvPjONB38D4fAphrfGyNPHLS
Kn13ecsKXiwWFzYmVTMMZocXy9q9ieaHtH97+e9n//+l/cKBtpbHcmtXUPGMhlV1U5jooq6qV860
ljtpXG6laPGKphYc+PPFlhdY4ctlubrq0dQAUZ+bCp9FsDvH2ImbQQUryAvwNUmhwo9tAou5TwYn
V5LGGxNZWD4SQIvN/nzztFxs2mdtwlLDu+fuE+he35Wgal5jmnTKMl34bHx2wYrmTokiXAyWJA8O
kUpQQu02sO3uxiY65NqrNsgseHbE67GsJken8hHd7ff9atzF6vp1necPY2OF1C6glbL2n1pVb52k
Gt/1stl7fWd6qxl7ppzcp2YtNFQUxO68ip9tTCSxDBbjepOP6M8lxe1Y72yf+kmMZksNRRpFdiJX
GvYqFTxoz942pqapug33SNnmIHKMDbCDCQp9EZyf9Hd9/1eT7i6fqvMFis0Y3LHV6jSFYCC639hu
SNx8x0zZpgemnlF6GSJcUVryfAJ0MyJ3kImeZhMKpMjxFkXs1zltvCqp/EFXviq5ej+YJOwhqNzn
UTiVmWhNBRMmsvzv7W80NO9VVmMcg+UfUOd6PG1jn6IWUzwqA4wKcq99urzIZ6OynzMmvMc4qm/f
BVIhYQegxoVulN6i41FNP1we6XxqYjMUd7hxHeT1wAwX2bOWJWRHp9ox/tfz8RZV988/HjbjcUmk
TCIU/mEwJmCtXlC3fN98UQ6SgyZo4iSe7rcLaD6d05lXdLucPZubsRmeboDMNEbw/CL0HjcEXhOW
7KFQ4KxF5NTIi6ixK1jas7i5GY6d1s1w65prUhNhaSnAYPErb0b3t7+GUBPxYjB+BCdTNDvuIVip
VM57A9zsBIu5ru1Nm0v7bMk8gqizH0Uvh7MB4GZ2HNbAvCNuylICoShs9qq3HtPbPoAGR0j8Lozc
+aNgNc+PZ1omsQkIhL/08CRWrLQJcAfZnlsSPJuhIN1jhxauVlfU1nk+62y+jMctZ5uOMuuWf1Z0
/F3RnvPA/TIYt5iNuQ5DV4FnatQfzCnIwd3O58wRLCEDyl+uVssicA5XLdyVHJCC/wUsZebwmbFj
zwR0zxU+Y9cxMEO7ZeHfsIZ0UF4Sv3C/Xh79fC3S1mWdmEhHqDJ3HGKq5Agt8QF/MLSeTz4Msj+z
ow9BOtupoYR47ek//0U3P4D7os1opYk2g6Dc+yQAnQlEBng5wWoTGC7vqlhwHs/XDDfjcR9Vq8em
XwmoMNSDwefoIhQf4CKleuqudKkTJe+XQPbKIFtC4e4996mJqcmmTSz8m//UcqO2YwpdvHD8q/5b
OagBGzMO8ah+0wd5CJ81L32ovWk3Dnh3X/7SZ0NgVYEMsyHrNv7hMD5P20RRapBTWbG0KZEEq8Pq
+L3sLoK9s591OxqH6n0zVk2WgaVa7Ev0gSIdlbtmEbJ2Qu1m2fVaKJjeOSTaDsht5AJaazZd2D5K
n8YVLz4pR/D9lpYZmipiRy8gpJzD1e5xRgkmpbOvK5NgidlW5U/y9idwW1kvm2S0UGkMzdJ28sm6
NwjIzcPiW4r++fJ0WTx3aShuFxNlySrIyUZBWede3S6e1t5OFOyq4iaXIYlNRaQB4QflIswoi6RM
ltFA9T+TS9suJQeKTSWvVZsOrJuAgDDau+quds270TXDytc+G4Lq4lky08t4Bh9O6nIswxEQ7xty
P4GvZsawyfCk2htB9x884ufyjVW8S4UKNIJlNfigstOLCbZX6BR7FTPvXPCznSb7803wE+lwO1VS
+GbaCs3CRko/tVb6Fhl5XHHGhxx0ea8boh3V0o9JHh2o0h2HuhPsXQESwS/0379iWUbS9xDEfg3z
kb0D/vugoI/j32OV5qj1sYlty8pgM7yFTV+H/alyFBGNzuZOt2vLA1CUNyM46yhrIM2AHquPXbm0
bgG0V/v5gMLvrR3BpDDWHiPN+ieayG6Vm31eNmhfyR/str1plOZLHzWJP/WmD3Mfr8u03klweTuX
0UO46zikamatTUpVqULtzVg7etCHaZgt2OmrD7ai2NtatO84uDIsfVSqGOAs4XmaHn84YF7p8Cwa
jYeqUYdgW2NArBImlIiCKzlzoFMMilnt9fQpDYSPYdGIHFyNcW7LyDE8N5f/Lvf7MvYbp5f55hAr
fRtFtoEtXTXKXZoqb5eWHLrFvk1Mw9Ua+zBUlcgIVzDB05HejLlmxRDlIyb4GvRnZ/LCmT3t3s1g
VIKLsGyxEC0uHDu1XZponuAEiMbgMChDhjmKBizisxXfd8GDvgUNifn6NAd5RyqB5si58G+DEKec
xmZeJeKDJlK6KJCiwinIk1T40gTa4705HOs4TIhQc+RciWw7IodJVdEWA3RiXyN6cJagsx2Lw5S+
nEtw1SQpMO/h1r3vd8uhvhvCcUfe5G7dOrbLnjOxW/j0vRQqzivZANufwMHMtKTaoNV42w8HCy3s
t5ADCYqjeij72ysYUJcjTuOUVNl8TqQ7S3XsAPjPrmhQ6WAN86ydBpwrekWm5HJ8aRAOZbTYmPKq
hugJnY7pcmtZt7X5aHSiTk7BWecbzMaxbpV5wuWg35NA8+tQ3jOFy84pg1RIYBecQ97vNoZlQVrb
oMnl8Tu9+lZqAm4j2+EXsOS0azcfaUimVoFON7AkLbw1uYmiwIAJ1WU0EXwYXgXXiNJW1koDtoP5
J31AFG6MXkkn+Gjr+8sjiabDlnMzHbXvDLMeEPevqYzUAKy6ndoWgb3om3CosbS07ypbBmW6bJCW
WBv5MCuSZ8vFox5lX4au+ZiUBMrZtHFWNe+CpdTDxJoCEhf/RJUwey9AMYVDFnXJtXGp8Q2fL58f
0QM0KcRpbdHm5yBEG1HZz6cThDBCEUujP5Nhp/srkugCCFG4SEU1lag1VozW+1EIIaNAbZ/Qfn9K
fjRhOX0QZnpFI3IY0uSSNVYJQAtKbBr6mo3ZYUmI1JVhSOgP92IpNsGW5RV0Gy1LkzzBHGGdmmTI
JnW+pabu5XNxNmO+gX5eKndOKaQ02SjP3VQv361zrlJLEZwRXi+3aPO5zjTEmOhRO6l5ubnu9G7i
GV5WP9jhevvn9xvvdksSPAoUCe2U2yom05sTVzGFC8ohTdRkhk1Y1YqpoUqWkx5yN0n3P8Kj5DAJ
aS+Cs6dyuGPP1biQEkOyt/ACRfbZYSXNDtGY5AlPgmg0DlWMuK8SS0IE+JqXtyBm52V0u/VHuBmT
/UBqh5DeGcr7LP+nog+S8fbyaRDcRyoHK3kfV0Y/ItA0YB9cyz6VP1dT6XST4HIVveRVDk1Uc9DW
lN2ur+hhFNwCvFKuZvSTVsQYi32v36N7CdaPl8PVddJP68IuHF1yrOoj3mAOaTJctavorhUNxXbp
5kIf17IyEwNDMQFazfajbzN4kV6F5Kzug4Eig6GYe01zI8pXiA44L30bLyhMWy/6UlvEvEqd5/zN
A8l8RVaZDxr7vpuZWmRM8inCTI3bTbfgs+YKCoviXrb/yHK8jMitrVrU5oDyxo+4gc3wGU+uoX38
x3q+jMbmv5mfukr1bBlAr+f5wUPqh1I2kwm8wnpROCIH0XYCVVD9pYN4q6901Z13HjFfZsjhczKm
cUqZaAfLpeWwu5kd9jRgr+UqlILLGPYf2PIyGjs5m/VUjImaqwanLFavAGnXcNfdzzZBUb3ifJDy
MhgX9qk1ugHUFDnRWYZaH4XYYjsFGv3n8pzY3/LrY+RlFA6Xh8QYlyVW0ABQKz7ieK8YdT8d39px
4qa6oGFDuIAcOLedrhcSM/h7BTgLtobJ0THyVotAA0Qa+2e3k4HeI4lRRKF49rpuJ1X5uZI8GR+t
ct2oRRiPvfTVG1aqXB5AigWjS/woEGwOnokvD3LRo3MIxUnyLZnupPh+7ESFe9ECcuixtLE1m+wl
8Dpagmhz8CT8ErtdhmrrqzbH+Zv75WNxuGFDIm2S4tdtRNFYHGpM1rp0NELu8FcnhjwQFXTPPwJe
JsahxqgPuqZbiMfTJneWaa+B53oZMRQBZPCU+qFS1qagahVan/LCGeEiXEEfzrHupGA6JA8QEYYp
A9QVDE9qXFStrNhf77QCop/WvRKoPtNqfmXo/DJvDllkQFjcq3j8vCZ0Plux35x1nnyv9WmcZRRH
gxHRF19bffT8gRWvQRMky13NkyKfuPPoXfHiEgQtPBM/icx2liOVXXmjZ0l+E9QhzDtZJlN3Sxk6
0cLFFXxxnoOfrmWRkRUnM4l99rIkymmmiWe72bqPa5AUng0KqCJ0cxYgHc++L6xRHhSVRUzje2rs
B/Nzq+8u7+izxMHt5+SiFk1NBwic4artljTsC6UCv8T6kMdVflAVxRvMKqRK+SkrJ8TeWiHM/AuQ
lufkm50VWRJ7RCtw3CgXcKQ06qUoLKu+naD7WJSEP//0+3lYeE6+1OZ6pSpsvCrbz2Z0Hy+dnyyj
a5TxrRJPoTSPohSuAAUtDphkIx1nKJFloWl/pmt+IJHhwOwktCdsnRGCS3npJXnqtnaBimQqAC3R
LuLCHPiA6XKP6zmo+jdSBLzKEN5YHwX7SLSuHAj149iV5YSaIog6J87iyblFhWAXMlqS+2WpYHWh
BQ2MPP8U+Hk6uTyT2ZjZba2bpmNA+piW3uXpnRJIF2JFnkaOjQHPM7JGgVJUuw4kkjR5N1iJR3I1
cdZ+uVGN7CglfeIo+nyEfUvpRKDbqBD3nMj4SLTFaYzBWfXeKwswnNrMrZvFi/o8jJTxniYwedKk
u06ae6cz5s8rUQ4jSVYnK/Ndo9Oj3qW7DM67gs0hepXxxPWUTPkUy8CY11weghv6V9JTaZd0RegB
GTJnNYMMZKTLH0oUSfHccsme5zlqexjthVDIu1l3BIZBxCW3V+SLBdhlc5GURazYjnTcDXV2YEoX
+bENJdfqDurBuuaFKRqPi6YqSut2oFg+9q2mu5VR5A4sI3fVC5r9bZe2PIda0dBKqtSCP6W8Gb1e
CUvrOCao3OPTaeCNlZqbp/4YB7knP4n0DASYZXOYtWrqYhonNCGHSX/bgkRF8s+CrSLajRxk6QYe
SUODz9cWHkuroqE380pXqW5Glxn/xsNRfP+c7d34eeHaMs9tgqRZRs0WXkul0S9PqQVB7yEf/7Zn
6euay4tXEUi6WSa9h5zJ+wksOqfO2lvLrt6V6tQ7FKX/oFDHfTx0D2aNZg9rsSdH7STDtRfjppeX
NyW1Eldf69LRquRRG8i3yyvHFuY/dwamwOWODNKOk4ZsbZDsIaYR0iMe58EVqi4X9zvGYX++yTkg
mLf05RT/vMYT9OItjdG4N18u52kfD9/zU/8Dh7rtJuCirqXPYjUrcGO9IhlwMWjGvHiUGot6zlug
xvJmDaAkT7wsYErysrlb/R4lplfyb77HWBiRwykdMPVcsmZhevUwhGVovLUckN6RV2xF0ZVol3A4
lUVyHUcTvtsv2otXJTsuogYmx0FTkRSLpOIDhiR+TNAbgf/0Lh+vy3cYhuCAyQINvJ6ZOcZ30YbY
L39DtEGwP3gCk0a1stItsFJytImnu6K6pbsWopU40ydhx8JVcpGOrWhMDkE0DRmqnCWo0sRlr8jS
Vyx/3pnvGVsju8rF5eJDzpZ5GpOuWdEUgdwAfghLeKvzQxaUbtR7q7v68OJIIdSJdP8179b/ICP+
PBCn1PEGyPqkppY0sEZu17J97TDvWTJ6rX1EQR6unfhQ7abACKwGr2bdZYdSlBy5nJ7G/DnIqdVF
tqsMtx3jx6wec7HxoFf8zI9hViR/CgMnlu9m1oZd00Jlxr3P4QpsQR6fmStXFRBFW4oDnVLVq6Qc
MD/WVNiTvQHZ7DSsq/slIL68s9J7yxWcU9GQHPIUXWOlU2ai6oz7id0Y2E+nvrArIzIB0vEUJ9uA
MFLBkDyyfXM6dvv2kAWGlwx/s+7/P3xXYctwOAQVJ0VJZ8yvKT5Cu8axhK9GwYx4chNV1RHuCpjR
a4iMAgTgyU1jK2eLEudxmNMMPe25U7bgv0kflv6mqB8Fe+M80/nnkeeZTtDNWtR1wA0/Kv8kw9tC
/9RRxc3sAxIriqE6s9I75vzu8qgXw2boarENuzlxVJFUvbcxqNJ96Qmso7pPdreElwc5ffYL4R9v
AU5RplSrAknQHp06kINKFAeJDNZUYrvIXuQqsjcKxBIhKnuI/8rvRdUhwQ18irA3s5wbaqRyDn7X
3Ej3dZofqSyqpIv2JQcmXabSQWdkwh/t3GCSgLDMyB3iJ8HlNzg+G4cjJElLY1hwCubgRO5YkTAp
2z3rzpnvkgPRBOUN0QJyIUxk2egeMawybON1N0lzqBr0b8EmEUTTCocdw1zk0WLjun1FhCsYi+c0
JVaVrBa6fFi8BA7/kQkNf3cTuqKOLYARntuk60ueWSyQYM0wJcrKWXGbKA859I2N023ayk8d1LwK
N00F+1Lw4XiaU6XBJ3RK8CQv8foe+vs6E0olidaSg5BVsQpd70E37ZDT73sHGpfvrLfEVRzjM/RX
BbtEcIOqbMKbo4xulqiamG56csM08L+Tdp+t9WDmJ77SRLE1z2rqJalPFR1ByfOd/YO9CBs4YapZ
dK5VDkXitTEWWDdLwWJ4J58G7Ex0GBL0485hHgh7CgWoxdOaNHnpJHvEeK/J5Qlnx6GICbV0KjHD
VdZF8qP5l/EPmKWeMJgU7RQOT/Ry1NeWxT7gLA7oy/3Xi+FkpSeMmAVHgac4TbJalJXyPThZkG57
pp7SN1dMT/DpeI7TYNSZtCY4CBJa/vNdDHrfEJghYxtdoYcmmhn7NZtjNxrFrClM0OBUln22Xxva
a40uBIDJU5skeVpmmD2+NDU/206oXn6wvGKBMaGG5pkrGPqiLcobfCM5L+lFg5G1ED3FCRih1r7+
AmlbSFtPVxiKi74il2qRo0GNV8bx+H8IZzUOXWx5Urs8xuTqqfmbWE1olfKxi2SHrmiZNEsRN05w
AnlL73ZaDXtNgS7PN/qWoXYNv+l0j/4SZoJEDH0eS0YjPhcVqbSD073OPp6dB6mkOkvc7uZs3mlW
fejrlJVEvHmy7+zM8PvUeic1sH9Ekau35sDqzWNKy3epQvdmjrKMJk++QdQD2ETBXECkvuye7FmP
PStOSn+ajcQhNNpXq0qcRk4ebH1MfVUrh/Dylcdw6tKsONScZKgYIPOMNDrdWwkU1mto8um7gabO
UNdOTL4stah6df7tv1lKDjxHY4HRjGqxc3CqyBVeBD0DtXqY4cXAOtztRBBinj96P4c0+TQ3jSOK
/qokDhkFKbEO0d58P3kgp5mQeKzCVSQqffbpsxmPQd4G0lCaKzSrjOMwQn3VNh25fi93nX/5451v
TN6MwgFnXqS10UJTMayM+aD29BuUwt+UE3kfQWH6rh6S3unL4oNsDe+VdfxM9OlGJ+m+hyfgQPSn
0ZY+Cn7RWSjf/CIuXiuIPjRzCjJ/dFvtNbzBlnv2TuncKhTdwaIl5oK1RIqbOJZR1UwL6mTx7RQF
nR07ggmdhZnNhDgMXYidpYvcQRwKOUh3vBnvmSs3XpY9zDu6g9ht+ez1tBmQw1EUc/UOiuuIeFe5
gzBervuLHfnQPZycpCgUZ57Jq3LWmzE5bAMjoFGrDpOUYXqKwPenUsuVwryiReVQJ1/JYM5FGoO9
OZ5kdoY8ZDI7NXpwJ7SuuiKaxfk4ezNDDnKyBFySGQ01zzns5xADBtZMieaKqP7sxfsyGp/DbrWG
GDoTRFMpeoyJN2RQ2fKLI1Pa0Y2nKwI2wbk7zX+DN4plWqreIYRisfbv8d8F5+4EtZuhoFYGvWHW
R1nGf2nlPmlbRxPip+iD8TlqAFnbdMzKBY+VzSP6uqeKaEoclGjdGEtVDQBZoJ7aLGAwKzeNJnrM
spP733etySegO8VcYlNTy1DOVlzxjdOPiWcZ76ZBdJ4F5+vk27f5RGubtrC8x+IZtwuS6+Z4aj5V
bwfceCeL+Nf1C2x2PIcg2VjSsSoGKajXymvVsDN2+VC48RwOeeZM0hfZ+mSpYUoKP4UKZlHs/4+1
K1uuG0eWX8QILiABvJI8qyTLsixZ9gvDW3Pfd379TcjdFg2xD9yeOxPRETOecR2AqEKhKivzcpxW
7a0UUfKFGUFn6sWB8/qUmk3lUwyE7Eiul8ekNVUNI/HXXfqUUjhBhWeYgwIB8/nFEjySGyFN23rt
uBNCZMSd2WH0QVgd+urwsll2edlruUrtTIKfo0A/bi4ek/40dUplIcVuvipNj72RER3xWfAKZ/xr
scehPZWneTjjowrFLExoezRRkiCpliYlNDqLKtNccHDt+q7mf+WBKj9ReIZckua1AXwqefYM0Xb7
WeH5W5PqN+pzirtALk8HzTI5XYpw2Z+d82zcir2sfRM0rXdiE9vjZUdQpA9yNdqIEz7iJRIe2uAe
9IO7bvgrzubd3BTeELy7bGuTZxFSu3+/iag8e0v1CQU6E1n16BkYwcj8FnC7U+1Pu9JPmTs8aH7+
RWFzs5OxsilFmqVJK72xEuQOEGqiQPST+SYOvmbz7C5NDp2mAzjD9vnw7bJdxRUhD+O2rRHbPYHH
x7TydKtyzTHZTdrjZSuqa0+uU4OhC9pTBppCz4w018V+Og4Y+Z2vs7MyZityBrlObUMmubYrkMRG
185hfCMaoj/mKdW1R8XuyUXqLNMtw9FB/9DPHwl9CKd9SVQTLQrXlqvRLXfy0Q4w19hmvuAkN96n
u8hPPYPsFwjP/EZHWXEU5YnbnEVt3rJW26fFGy2j+3DknkU/6Kz19MC4CQO2s0Gcw6r3l0+JIkrK
ZWqHaLnBZoKYbAyuHoNdWrcUYUT1YJYL06FTDY0R4AE7YfSwDt10x04oSkANDRKNfeArT+P257NR
WeE2IbpMFpllURkOQmBTTMhp4JBfE2aYvzMBuH3LvVgUf77KkkI6oZs8RPGhbvJi57Cm8QIbyUkJ
JJyXZlHiO1Vm+lVrXs91/XYaptp1aHu/xPM70zDSXbtUPUo+hebSPFQkNNse8/LjpDDXlc1cFBQw
mH6pMG/We0bUAKMbeZeP0r/UYl7sSInTPI/gTrDQWoyuqxPff/kHoZq400E9v6DacilvSjoyGvOA
Iv0QnOP86xI8te3NVKoybcXmyQNnw1LkRjmjNhiypxxftJiAqX9S7Nz2xf5z5+Qps2xCZWyELuze
Sd1lr+9aDO75DECl6Ei/q2mktp3+xZz4OavT2hOwvhs9p/uoB364ibwpbxU1VcXXkcVeELeyYhQu
WM0fFpLt074CJ+KNrZxr3g6cL2sRa12txaE6H4MKiM0fhenwvLzB0/g3+jSqTRMHZWUo7Q0+Lhyp
MqQrB6+xrdNUTpPKh1QnQQokbTQCP5npyQHERm/GmwjEgKA78Rq3vdeUnDj/EplfNk+KDLOVzTQo
sHl4e4jXHX9u4/1Nq6t+bfxLSvJiT4oQQE/maVL/WetctZNSfMisLmqnCcmyk0FHtb+bjk15pp6g
X2aLQHD8j59OHh9rzPzvXj0Ucqm7qnz9KDQom3iKAymPjJkLz9NMQO/4UfeoK/qU70L3P4A5FNeq
PDBmTyFrjQg9IAEpx/RLfNa8bv6bqQNA/T+Ec1g/z4s8JlahcFKxFMyGDZjQm+YqJX9djryKMCUL
tMzdworSxiEJTHBllA8pv85Y6JFUAW9QeZo8DGbRqWs7hr0bz+QsVBP96RheC9Dg1P6paqK12jkp
jnRDnkW5gJ/9ScP8mX7jdQ3j5TtJcYRMTlEmlahsR+3nXJ++gYNhX49ttgNDsbYb49zwsm6wfZs4
T6yaT1qBSmY8gn04NScXvILDvjXGxs3YaELeuI9cKDQ8VXk9Qfo4OXaUHseiearJclpm/Slp2+NQ
xXhz2/NDFWd3Zp6mPos0t59BYpmlrL8yWvtLObJdS0jsUgKGi9y0d+gpzG45tooXg+ocSYHNYM6S
a8/8SvmZh8WOtr1r10/aeLx8XlURlElRrYvbWjCh/xH4SBFB5eEzhLM0Y82zrRcYxO9CxcQRuXCE
5DE0+J8zWEsd7CuSQmTnaAdfYvI1gCKNrX1VbKIikMmTYRiiqtouh3PIGG0Huge/hdFWrU78olXy
UE9TXqccW1mG7zM99Po5d3UItug5VOGy1P0fFyglRcTSWz0NkE+KYorN/0YMa9PfiOGWKBHDqgVK
2ZHJF2uuQo40rFw8ve1mzxmGv7o+PFbdWLmdVVe7y4tUJOZcinAzxB+LtEboNlKopS1uSaCwlX68
bEQVt+VWfZZGppPOsJIAxkU8c8Ig1Y/E3J5cdWb+XE6/5AZSINGmqDFjzBI+yz2jDOz2FWjFfQPD
rUe6K0/1t7zz7B7z6Opn83YR52cU51JsmWiYtYnAlAi99EDbOZ4gbrfOCJtqvfTL2csrXZUhS/QK
wlswhupezYlX07vL3+7ykXwloxIs1dKQAng4ZyJ+Z59G875Ibrr5SxksKocTW/Pvn82Q57kAHzGc
keGY/KNugBzQdsU0Agr5FaYxgMxpjiP49v4HBqKf170hT3iRdhm0Mcan+5Pr/vJlZ8hU13wxG6cc
EKqHNjrqNQF+xY7f0Fi7zVFIuvwRNxVjXhIZaHb/GjnbZV5Gg2Eo6Qf5XQv/Sx9yMM97/F1wPc1A
EkdHjCJ37gjJyf8xqTfkga8ptXNui9G5P9lYxe1u6OJIr66JPrP5NGeIos9w3x+tc6DXfrN1fvl+
N+R5rxliK3EVAu3e+ZSDnDsGaA0od/tODLRVBz1XeInK5aX4EpkEDyStBsyqwIx4ya/rsVDl2Qob
crt86smsOdYgjsvgC+/rhrfsJBTR2xNmvpId96PhpDijmxtJTEIMQNx1Jk+NVuWcpLlQs+zPEzpB
gsQQBL3NbvTHwcv3qhHi7V7Jyp74PatjEo5m3cUd0u3R+xFiMgpUZaD7AlcPoAeeYoy+v7xIolqk
lMJwx8xZMqBCHTrl5GrpXPtg1/8MOqsPZZOBxBqVqri/6SjmJkpW3Q+OcWXO5Yfe6h5LJ8v9wM7f
1D27IW10r0Fi0YiHXVHZ91WV7SpiADYGuoo+QMuzzD4a1N73XXUTVOVNHkIfkBvHcWBenxdiDsM8
Fjy5jq38qmpGSKgwAo0jy9MK+iHEIGg9jkgii+LL5T3YvFFW+y4O32rfLUbGeizRejCG2WMMc2Yz
EDwsOJQcSM9eBajbTj5W9qTYpzt1QMoc37ndNSecKiHWk05PrQ/Quq+dSiNzLy9QebKkpCoPInNK
BxuUzM8Tk/kCMVbNy9wofb68lpvkPFgKTYzN62S1SinolQvFlKZg48zCtPGgRwvB68prnAZqfdao
WuFmkrOyJiVYVZhCAqx87lT9V3SLcjelgNeOoa1Z4rE2esF3iH16S/u+wIyyvRswXuTb8Y15VJaF
Nh83LwuUIyBpoJA3z1gghFGdQ3yMxn24Sz0glND78xEDm4Oq4bKZiq9Mij1f+UXdVLXJRpF9aPvE
fBtxyM1Hlnf5bD53t1/lWCsrIkCtrMQkiJKlBB5wbIARSoj9lk+p4dKQvjX7vjv2hdMg2XK4G+Ud
8oImftc13dem5xO6Wjy/L+ZxV8f2DuxDZzPq31SswW44/KHh9d2whA94W+8aEtduGg7/47mTQUik
AAHR0D3fEYJz9h/I/e+wPW9qbVmrnZLiFPSFc50JIivacH+Mn6qwcucJT4hl9kKEZ9P+UDuJC4KG
nU3fmA2S4ke7fAzoeahuef4IwgAXl5pbZapsTuF9Mm7JjhxCIG4o9P/IWehXCJ5MMXv2GxwmKkeQ
YlmjWVWQZnCEANfVFTn/SKeWQ8xdYPX2+lGFIlUEsmd+sdUBTeOBZCYO2qE1zk4bu2FduE1wH4bK
8Vxx1C+5ghTEeNZ3fEmxNNH0eKGCEcO56kbbdl9vdZykMBYNlQkKqeeQuSJU1W//BrqoX8GKeCKj
kjoSLEkjYrQ27Qeau4lxM+dPl8PJdq79sioZmBRUfRn2NYwg1yZnzBv7mgdZDn2fHdVHY9saB97f
sHXuAHPya/CqRids9P/Huh2BliXjxDIMIuN2ApqQQc/BFmU5pxnEbvCznbYrEpD3iOEsVfTfXBsx
iM2phalgWwaaDINd2q1l/YlTb6X3WJhFDJMwMMxI2xjStApAUVEcUrs+mtawH2Lz8fLB2DRBbBtt
d4NCPk8yUYYFK3NTB7y/22PM0880srtsYdOhCKe6o1OTUOsVQ3FAeb8sXGCWi1Ne3AuFPOrN+2V6
MF0UBNWNvq24a+s64Y7DmU3lT7Q0YaRDrSc6RKcA4vDTMTja58SFApSrejKL2CPHJlvHqhhkOs1X
Sp145GWg3qMhRm8fYkwNLFrihynY0j5N5l88uvuDvbQtZnKT4L2Mf/3qWGaDHnY4AK0plA3axsv2
w5FDyWenHbQQ773+2FNFJrJJFIkDoluOpUNaj0gBkVRZrfVCA0BMkiaVa6HB0LumtouP9YH59FNl
73nutwTDCpq/fLy85Oe6+6sdthnXIednQc1TehYUeV06TQjxryFsHlhSQoU4jr6YfZj6wUSL6zSy
iFtaTnU/8qHwSRK215VW7qg1Q40wCYuzmUEhLEYvprTqvc7B1qFZV11P3gLfyry6jo4WHe9JMd6b
Lb1tizZ7k+j9G3Rt3kyLdSim8ZMexg/DbO4yrXq05sab6nEHMaz7tmhuAoucKxB3+ksN6solt41T
EzeaR4zqAwu1r06uQxutmByX8+KBp4HmBaMe+6MVgIYrabGjU78DBCt34zx9G+nF18wYThkNT/kU
vA3y9mMZNed80T/2vfPFHoM7h9Sma8964CLk35SLfogpu3aY+a7tx3fRlN4GevI218ebsbZ90wLn
FO3e1m1ymkPtJrSi0iuGtjhlixF45YIqXRPFx6XA4JUWxebRGQrbLZyhdus8OpU1u4kcm7ph0asS
+Ofw/Orz4v/MUEswCJWvCurEQdq1A95DYs76NOCMQeMNLeV513o1lB+C0cNe4qkfAFhDv+PSwqgh
fR4/UMX2rZTGptw2CW4tZsi0dgUlDRubMTskrPirtcsTjZPCtUnlglTz++VzvTmCtDYmpa3Ixqc6
ojoFRT2wUqDHdo0rgbrL3Ln3Rj8TZb4rFQ3qVq6xNio5EyPzNM2OAZhw5PKRu8ZC3MBQdmS2MjYb
UQqKj4j7thzyp8GkaHFBAlqAMSFXXu2jfXEUGZTtuL8xML0Fi1nbkx5LqM4ApZLDHo4Z3ReJyV2t
TNoP2jhBHWUEC1JTmmcWLwnE/7LwYBP6RyPw698gEvRVPtzpEQM3KA6yjomgXemAjpSU5rtBR93C
GjLH1YrmdqxAKGnV2oHWzr0eGte1Scd37cxUfJBbxRubgZ0E2oyEcPkKTKeZ6FGAHeF2e58W+r0T
tbcYVDpkQQ3B7Omr4jRv5RErezIklhfGwoIO9kKWOu9o0BTnFtzborrVH5iej6cwbkAhGk7xLgwr
8N81PHfthma+WWuGr9fLbU/Y/vLP2v5VUIBGbME/5H5WES+kCruS7u2BfyLm+DWksX/ZxGbZA7K/
pkM5N6HWLbnUWCctN7VElK0wmQrsZQk6/e/AIQM8C91PxzPCs+rttVkrWxsVkWx12CJcx1EDYbjn
Qv0PjrsfOva/8yTa3MXVCqWkI474EnUNjJVpiWsh6W+zIlGUsrdsQLLUpjY3LOeVhnOf1ElkWRhh
i6Kr0rgHPZKqJLEVk6AoQghlmA+GuuevW5aXeQ9CUf0HnmccfJG79PhmKCGD8lBN+rzlgY6FHopF
dWJRuQTCpqIuh6gvDmVtuU4zu2H2lZeP44TJR2N3+RA+M1DIt+jamNje1Xng82iOZDZwmSRO79tQ
sGRBeRczFvqLk8duATJm0N0lbhwXR80kj2Yy76Pc9pijuQmZb7Uc3JnZdMyN5FA02X5hAktiVW7W
1DdBPCHH7CDVkhWVjyQl8EubFd48aciqF3bfp+3g5iMLPHuKE+Qypg0y5MY3OYRWQvCna0xXLPm5
sndpydL31MJsXrLIiFFJt/1ee9doo9sG3M/nz4BfestyW0D50STd8fJeb57U1XeVXE8boywutFTb
B/l8jg3Iu5LGv2xik5nJsRC3uUMZeizSq8zi+VCWiyPSfDxovyQn4Os+O0iHNA+1Ta+9Rua4gCy9
9BPldMP2uX2xLd2lQxmbcRbD2/Uzn+9L+02g3dXLo+EoZDvtrafTepHShbngyuiiyaH7cWbtuTKb
2it6rXCNJEcWv/hZECE5neyrlHfva4ibuQIIBbToJ30MvhpTeVpyHrkZiT/r/ee8wVGcIrewsruk
y9/ypELSiP9R1ELAOyoLpJHWFHnRVMb+QgfICQbzCcRvuyiczoAj35a0qFwxHuByCp4JO9p1Yf3V
bFrud50NqPJAwTxRzZHb6PxpnPuvtj7dlfHyKGYVQhK8QSDwZ1YzFxPWV3Yb2J5hYqovHrPK1Rxy
O+L97fUO/6Dl01cz1FQxbvtovnw6KQpEKBfnvManG9vPdCncOVE1FIRTvXa6FwuS0yU05mTqkSGD
3XbwI24B75/ox8iuFS6gWorkZc0M+GBfIFHN0/qatuWXuR0+XPay7YNOuWWjioN7QXrXjkChtwuh
eFjacOJ6z7sIbO72jtZIUSJVQraZJ+Au+MecLXLYVYjOK0InjloIJnkgbSc6mQCVipF4xy8XSNuJ
QRvV60rs0uvP9WJTiiNxGYy9PhLcqtMHK7Tcph28Mbe80FapSW4784slKWrwIMscDFKzfZwfg+FT
zo9hHIBo0MYLkj9MjqY4H5tVJYcYuFgdE/zBcvl54Vk1ExGmBvR7PmOIwBN9H8o+pCdzT479MQoU
gV9pUuzB6gvqvLes1sQXnO86H2QYAGd0R3LvuMszIa4qydt0AYLCH3Iijtqc5Gtpl9pdmsTBPmGf
l34Ebcq8+wMPWFmQnIx18ziYYkFZZJ8Kbh7NsP0YkjxxSZT6UJBVlJI2D8nKnvDI1Qa2eRDMFg3Z
Pqf6U4QlDUVyDIeocIMg+1bOUMpkvFQlfpsxa2VV+mxJ2GB4RpswZebM7zXSfghKrfZaHZA26Hw9
LUlaul1ln/vRfpdk2rhnhX3Axpya0nmkjVO4VptMiq3f9MzVj5KCz5Ryw7RHbH0Q2m/7TNSmpvu4
6/dcJ6o+t+IgycjWeCzTKOms6MAW+1NuJzfGEL69fJI2HyToZv1zWGVAa5Xnmj0NcEe7umtOwSOa
9/vYq/i9ua/OoDRSnCTVkqRw0/M06TgaEPugvV5Qkxza75cXJPb/VeRcrUdKTsoIzIA2hbSBRvIb
B7PbJmkPcxw90RKlGq37qPEOA0XKfRR/7yW7YuErF8lr2pRFjHMxUhAqN6cMKTuGMblnAia1X27U
hMKb1+BqpcJ9VhZLsyIVEDZoMjhXswZ+fj066HzZGw7bVR1XnPvnyeZXC7QNvJZRZLHwYv7V3JJo
idHqKJM0rLOO+mh8iq0ECe7U+IRmbzoobB4KXR/cvgUFVhYY8Zkm+uiTykJ5ORiJR/TmOq8jqBZk
J7NIr2beHqx+OTGUYE2avHPC4e2SY+olWZqbOs6u027wL5+O7eMOwUpDdE5M9J5+XUWSO7SZa4c9
Kwyz74KPTPv+Qz+o/0M+MsdmMEi4jYKaFDjtcC70mo7gRC7n0s2s8ujYPHUdqz7pC+6+hZwdo2/c
sm6/sqEL3CbNrhq9zN4p1r3pd6gPMkoclOTlZltN9M6IxEw+CKhKV6iYY3D3UF2J0Y4QXJlR6qpy
mO3EybGJiQeRiSMjuaKWLWGKTJDuLWgrny0/Tl2AFuZk1+5BqFDDLvogh0ilaCTO/auDSk2T2xZi
rvGqghbHNk8iE4BacqVr9wM0uJ3D5e3c3M0XE3LRDJdeH6ICy/bFiKlEuqdG/0cHldrUQlUFvQC5
AjZFWlBaEWXPvfN/yB1/W2pEOO/rPXuxJl21KaZVsKH8h7X/KL2w/X04IollMZ3JdTctXLogj+sE
b2Rjb/jdPUr1Oarn9DA9dmLqGRwKqrO4mcAwE4UqtJq5+WpuvW1baJcxDD7P/Td0kia367K92TPd
s1n5lWpAkdoGu7t8TFRWxTFaRWhQEZZtzIP4kJrVmRUfmvCbmb5twtGlZXZDS02VMW2V09Es+rlM
6UrIaxZZUwe1P8EIGl+BOvbaOge/IaKy2QRxUJ02DGwmsSwpsDlREVWj3uaHxvLaDCT685v24HxM
vWQEgAuVc9Mtb7UT/XZ5RzfPDpJqZhnMQCNVCildQknsMEyMdOGbzPlU5g+8VzDdbCUQ6H04iNmC
Q0rWfogLzpykdMAuXCdf9Cm74X1zsnXoZmTDUYvq93aQfrG14PPllW3u6MquDIgbQysNKQWE2wQa
bAkMzL6b3W2c6ddVB2kEK0btaDigiuElxfIFuNrvAPMfp7Q4TkZ17o1JgXfc2mq80YAC0W0dH1ra
6kCLw7HINYxGx4XbRqcKpDtDpJi/3txs0wJSAh+VO/JTvstY0kURnkptHYOgrwcmDm9rtFqa4V2R
vF1mdDRD7/JOb3klfbEpv+ezLO7qZYgg4pPp74rU/JKl4z7HAAbv69u5RJdrSBX3xeZerkxKuZMx
o6balgPbO2Pv9fRtaoW46VU6c6qFSbk1gcQdjUtsZh5R5Bn6IQX6zh3b5eAU+s6hU+i2qXm8vJub
j2tq4t+6eOvq8nveiRIwe6IZjMc1JBHYeTllPjsBxzl5mJjJQfSqop/fXueLRfHnq7CKqckSYzSw
2FXspgDa2ujLQ0WvzUz30va2i58uL3H7673Yk3JGCHcwk9klSL+Z9hBGjW9NSJ/A3H7ZzGbxeLWT
r/BkpZU4HAk/pnMG+vcgSRB6P9gX5/bc7MKHAZPh2a5OvT+cDF/bl05p2Q3LMoLC5TnlEEkAStaH
HylHrOaTFn+bnHKsrUmnNSB6oWGy40/gWNtR5ucHlCmw2j4kWb50KDntm1MB5E2/r0/mUUVEtdnZ
WC9Juu+XCsW0Pk8wFdfSx2xuHq2hu2G95pdZs4vN5oGO7ANIyW+bpX28fHhUSxRneOUTYRfZU5Yn
aJrPJQRtBpdlbzFDZrPbmF9V9hPKyyrKvU23sAROgBPbseQyV6dRqCwaQCa2u0E723so6nhfy3bn
uDsdsoxg+rpXpXGbTwq6sikVvkZtBOsysGP7rP67Fot5g9YTJYukRC12uVHXYjeHHSmwfAS3ICfU
lm5CyuM5rgVFgyCMGctdle7F0M54EHhFyESIhrEdHxslN5xIol65yMqwdJ7KqrXD3sDrkThvdNNw
OUirwqva/hI25HT5/PzLIvHgYIwjSZaf90nT6tVYAPg9wUd6ciWGOCBmB0a/yvGNw+wnbnMISnUc
ELv3epEvhqU40NhzMy8m+YcZRWgq/s8aPtR6sSd9zXpsNGNuGXteKL0KTobeeA2obdlV7APKhMFV
xdaKFbxaIWB/BmEOxT+k+4PZmd0H/8gwCTT5Dxr734NBb16OL8bkmqHFiz6lPYS9RpO5hb4v+49J
9hHS3F4dWK5dqYiHNisqFL15BuAVYaZcWSBBPyWMawxY+f8+fr+JOltbkwKAuejhMpmIcxieu0FW
SlvqZ9Gp7qnL087jRnK1BMm3pvieDQ3+YwW13XJfgtw7HQDTqwvPNt8s5SeUnrrgOht0VLBvwtxw
l7lwM8Pa/9G3f9kd6Z1kx2U5zwN+749JguU4uMGRHgL3j2cJ1rsjZUYhG6uRxSFKH88Sa/+d63Hz
Dlh9fOlo9xDn1qw0jQ9a3T3xyLwO2qEHFpkrHiPbgd82oHgt9hIIml/vt4nPuRN1OGXGvbmcxp2G
qE/mQ7ibvwn8TGViRulPUIV0ZVMKvwx4w2GK0BrDjM6O2p8j0MN3DrBC5awIEeJvehUhVpak23sY
W6KZEzIvDfXbJHg79qqxpO00fWVCcpw6GI3RMXFbl7vB79IHuq8PGPXet+lD6OUQi1IBrMnm2VhZ
lI7+UILpXzdzqETVxVVXMuv9xCBim00P2mx+mVhbumWlvY+5c2aN47cJO+hR643N4KczJFgzUu45
rb4bPPqWh+knNPgftHx8aGbdJ2Jas+vez/VyThrzXd41BVSg+9uyMGpXr4ChrYfcwxTvnS28oAi8
0U52XVe8cQqMbJZaDAadxDft9M7SWrzG+vCdFZFjZzWhb8zmrVOmKiqI7a8MeKoA04NEVHYWmgPg
24Kay15AITM8mn/UhKD2TwtyXXKMEPzTCpzfAmWeXi3HGjVX6g07y+Oiyovol3y5HOE2c5SVSenR
oC/WMjFhkjdPoLwJtPuS1H6Y235k3l82pdg/me7SNiK9rXMUf8Da5laF4c1oIF02sX2brZYjxZlo
zJu5EUpWQst0EuM2uaffCwxz5vjFIZj9ywZVaxJ/vsrbA1CLW0UJjpekKDEw/G403l02sF1XosBE
A1SK1o88i5K3oUY1A3Uc8zDudP3WujaOwalz+z37ulhnZ1+cx2OtesturgvZAAYrbAvz5lJEI01u
m22FIksDDQF2aN4mvqCJPhgHvGxv1c/JTXvctEGkiQvwlWKrGbIoqyfYC4PwjrXFlZ49KDZSfPpX
QZqjpQ/ICcNEgxTPjAbFxxpaKbhcBQndf79ct1wLxVyOh4eBCQ45b4SIdGoXHQgxob0EwHcIVNTe
qCFwUXycVUKQW8F6ZUtOG3MkDmFmg0rWiao9r1MgfL91o6qJuHkLrc1I0aLFLVCEAZb0pwnKZuLA
LPRqsIcECHrJodOyA+mBDhYQQeztfNYf+8NwtA7WX+QaahaIibUiIG6dxLVByaPHwDLjqobBwEp3
aTz6lHFFlNr8WOIhCi1pR2dyb0iLtbxgcxvsmVm4dRR7ffipHf66fN4317EyIuWSA9MqI9KwDq69
1/GOCFQvh00DeG8CWkUpBg6ks2A6c4lZig6Fw2a806zobkxTFdnr1msIqGHRfUQL1nKkKzdLxmGg
dMBzYdonIG7Lh7+y/Dpz7pJ09jBIowh7mx/mxZzMwqp1zjwENsz1wBSCvqdIoK6c/ckBWxmR9s0O
yQIECozMc+YG9fts+nj5y2/WAsCqgmuQYQYP2cqvl1KcdkE9QD5yHxW3XXvXl+dS3zG7B53GJ7Lc
NSDEa8NrI32K5xuL3ef2ozbfTAv7k2O++hmSJ3EQ1UVOgbqLaT6Z9AGPM61SEOJtDoWulyq+6Or+
nZx6jpwGYO/sGunnLj3TdwQIXf3aPKr4UDbD+Wo5UgbeTnHT5TN2FbAeN22+h7S8ttpHMi6eUod2
07dWtqS7qsudeAZvPA6ig1Lg8pTWSnTWtglGxFSj7mBg/NedK7o2LQ2KarWgsCFe69bjDQbkWrC7
CLmE6ozxZBUD8aZ/0Z825R6ZkfMqLRPxiNGuIbAGUpMM0HHV4KTKiuRgE6o1xWzbmEIdx/eQdnpM
g/6AbqRicmIz10RF0QE8BP1GoCF/3cFWY+GI/xpuBgWb/1oX2rZmisoewF5ot0lO3U/6GAEYhbCB
ad7ptBwdH/BpX4AwfmOSd+t0oM/+05rku9W46MOcII9+Bs0KuiEOuiY32nduzG/NfXBVKeWxNu/6
tVFpQ9H8ypdiagSyQLt1vPEmhMS0V35t/aR1cz86c99sPEWwNPGV5LRwbVRya0dDATfW/hZZ/89f
UXylS9Ykx26M3C4sE/sqvK4sMSQtZrL7EUAe1JTu5mNA95cXuBW21uuT8oB87oHM1wx0+g16W3TJ
XwGU+zy7QoVft8w7YkyKmLzlfmuDUmChBQZ6WQyKNhZmGMCp87dtxb9BCMxWfTrhyP+6mZg7l5Dd
UzYGRiUU6/+A5kNlSwoqGNgN7ZjB2Z95HPSbn0K0vyPH9fwUfrUyR+egBuDozMrsAG044u01cnS8
avvE4oR5UVntNEwxenML6hmnmvyiMI+TBs2ntFvoLqf8Q50klhdl1UOplecoJLrnJH3p6vrs7KrG
eoDOY+caRpd6dggV2FwnD4npvMsWbTdFGL9YwuZRp/WudYorKGa5tracbHPp/Lg0R//ysdx8SmBI
8ucShV+ubu7EqILKAAflvgW5SPdW9A26s6gFNm51Vj8wNzOFtT0pfsYh7R1HyAYIMpP/BpHaylrX
pqTg2S1xF1UMTBVJdzPOT4y+ycldVzd+yT7l2tPljbQ3Q/VqI6WoaQ+8bQir80NWRVdNHUUY+voW
Rc1txTF2SujsG3WEjzkNtyhXPFrjCKXOdrwBAdeuJwNGZcZ9VTjnzAEfT1EHB91MPIenIPLBiCUY
emixS2n6UBNN9/WUY9zeWdy0nc/WQh95aZXe3I83lRW4UGH/FIFK4H2uJUejrcWsc3adaPVVP1JM
k/DyKpuCxOWt1bk0tf0RIy3fwz75y2Jd5zbW3PvQRgT2IEpuM5rVhzC0z0vUOu4QWm/oYF+Bd6o8
KHZwK4ysNlC6AdAaDLpQSDzQKvQwWbQg52qi02UjIupd8mgp8GvdUmqTCXhQcgqP7SE9NKCOUNe8
t9OE1WKkcD9ZtV4uERbDoYM8neoD3U1nAwndb6UJm7F+ZU2K9cDBQBkhglMJXdQM5Q2M1dBdxDwT
lf194wZX0blLdo6q7KaKHjIIyG61GVQJWGZ0/QtZkKBWhl6cmixItbG2dAGkfGFOIJTWzUMFndDg
hEOy4wehiKUWmFbsqy0FRw38lYQTLC/NvgMS6IKBxx2yUXWBbuY+4AqyLDEBDJTqrzGYlHoXRMVc
HCBN/C5nJcbwLOINLN8PCz0NxnCeCucqrcbbNm/eZxlUZCqqwOttLpUxMAlhXBzMRVL4KvK+t1KT
BHvKP2EeC5wexXB32fc24/HKhOTgFWtJDHGc8NBkt8V47rL8bjaWg9Efg/o2bBXAimc4yitXX5mT
XJ2XFSB5gjfzWYD1Bo6BiHey7qsTPUZ77rF7gdkWkqw2wWwB8J3+USVlvxlugBYHfBobixrT/7F2
Jctx68ryixhBguC05djdmmzLko69Ydg+Nud55te/hDyIgngbss5b2BtFdBFAoVAoVGY+X1lTn9tM
slBi0sqrglx2+sNMUc9Ygx7cAFIVhMO/5+d4dxmfDPIFyAUKH1VBUQ3SrC/R+LGSrmRRdWYnk0WS
x+4/6Os0UAx8PqZZUeoiTDGvWdK7mfROHm9ydbSTKWgXUXFrr4byzBgXRxM5NarSqitQGZmB6uY3
yXv9KKGxEW9u1O8hK28cJUBbP56fxp3DHGbR4A/WHaDs+FueEXYRdIBIGcz6vwuZ7KIXtTPsziLY
hDS8JQBHwFOEWFJs9UnVgzgp/IK0wQ6jxJti8Edoka2Nh/PDYTuL2wqajFGgExeAzhc8ELqsR03a
gDZJhcif00jVaGsoIrujpN6WtGsEAW139jbmuEWLl3buBgVJukzDD0uSXY/pItjde01iz4bE7SzA
UqYuoSDuUvT+qOfUlUlrN+Q7oV+NKaj7q0wOUBQ4np/Inf2MLl5i6Iypx3hBdlGlszRAIrUM5Nbv
O8Uxow+a1gZE/WaA+6hZO1sPE++8zZ0t/cwmFzZJHccWCLihUNq191JaXMmJfKhNKqij7C7aZmjc
tjbWDDWqZIiCcege0mT8kIemiDldNBTOMZaqLuYqB1ddrVwq64WUPJhvwJQ8my3OLxILx2YTolNE
Gwd2fqbvMmnQBG6wu58IqnVo2sPTAY+DyNakrbQV3Dr9lNyZAHNV6B/PZvMYAZ91fvX3Hh41WAB5
nE5VeB43oHDMITEcL1GwgrbULGxDVvwwi7wYdKY1cvQGQPQoj2ySZl4y30Q59dpydojxYdAiAWcB
W58XcURFzzMeAwwF4OPnob8rFKNIKRjLaf4AUUa3zTtfTR6IdsCBcNBa4e10N0puDHIOAy6qJdYY
16wEdtvVpXf5PwC9ORQVZpPxYGVH2S1r5xU0h+weem6o3LSb5roMuKIDG3ycIcwAfd5HwkhqK2Bx
YvJHVSgKaTtpoAaqFKB5NMQXk38vmLuqjKe1x+wGYdArNnTUAkpAbre45oEcqOgg37uLPzPIQsLm
7i9FijFNICJ6rJz+nfa30BYLDRtbXbwOY8NoRX/e+9cLJl3FevcSX9gys7d0CAIaAfaE4lr03FRU
LAtBbwOcRu+9CgQppXBT7i7Vkwm+gh4rDY2qEt6RJpeTpxD3JxSQKPdWkILI4A09VGDs+TOkx9nd
zJ6ppF0zxCjJSuM/pJ3sIUscGcEAfUOieLNTYXtmirvztNG8VoWB56I3VPNE08g24WZY9URLC21N
j1rti8NE1H7V85gGgngW951wM42cw4/Ix7Oihr2/Lz7tHnUbU5y/J+Eg12EEU7meuZRKd91U3E+K
KCEhoinksgOpSlStqXBv693JW4+s0ab71A62fjf7kOPxczcLpOTQgQ28d/T+InL71FaFDT+74XIz
XO5kmGOiR6XxpwbcOKhGvWOo2NYuX1FG3D2AN+a4c2Eo574cWdVSkytXzoO8tJykvYsNEeHLXr0B
2wH8pibajpE5cwNrZdlUVwmWCpDhu5atXjYBOPLTE0TNj2IX3R/YkzluYFleD2Csg7ncuEmV+14z
bD3vnAWynYK8Yt9xnixxUTLVzDApmEZdD9dR/c4Z4CjeGjDJRIX4IrTR/9h7f+zxgolyu0RZPcMe
e6b7y8Nm3xufbHFFoh5NHfrKlC6flaXUq18c1q94M9uPmk8WuagZpUs9KC3WbRzsn3UpqbNHR/bn
QCwNv+8kKCpQnG6sH+d52MxWwwDL0ZQGRb3cZQS5SbX2aCbIjS+hmZFA4Cn7Y3syx4UY6KACKca0
t/5+5UQj43YbUVPopo1hEUTgQRms2IV6YBv+UDXRvt4Nzzrr+0HCBcQdd/JM3UQ70sUlaIML2xqu
Ez2xx/nj+ZkTGeGOG00Z0lyGEErQpqMzTpLbK+GVrK7eeTP7MWozGM4f9EVJ+rxEbpUeh+GDhpZk
yRnxuHSlOiQG36iImWev7Is7ABizdXYheUFiUVh9Wi8lHsGj/HvvAi54AdSSJ8vf2cMRmFuFmhNs
pl5k4xuD3Pbq5bJM8rKrAj1BNXuA6EMqYnDZjRkm3vQf2y1fcEyMoOWwxgJFC6Z3ms4IiJUTBcNy
zQroytUr9E4fMZ0vRoW+RNCeoeD6gk3CbMN+0rUETqjY+H92wfFwGB/y0GGiL5pDHop39X13bIM3
NNFoePP7Y5nb0pEyyWueg1ldRo8inUJHkb8QpfVM8mXN3/JKoEFwStehzm6AKZzzzxS91mQBk3LA
hePRa+0Ylzgh7xcLE/zEbg1yw7NAa7eqEo2CeGkcqi1eGxO7S0CQaH0xQYL3hv23NcdHrXXMEqNX
owA5AqPgX65TgPj09j/kCGBHMim4QHTT4JuCk1VfIgvUfwHRKrvUjkYeyJVsj4kALbIXjFEARelB
ReUarbrPjxkqze1IzQmOmeIpMopGt2jAQdJ0feLEaSaqGu4Bd0FE92SPy32SeCxoHuO13aVXmo1p
vE+sB0YUV0UQQ2JEcUXY2zOguyGuWKJS/V6IIYqmoD6qoV2Iv31PEQgn0Zsh+bUMbgB6E2mdLfCT
vYN0a4I7D5YCxFOthBToDVervXC2tcXtOWnppKIIoZ/DVAcUzVNBSEWOvWdI3ut6ldgP8ntua5Db
c2tXLErWoVRTgvDarCZvbO8G/f1/nELOJ6OybPSuRy7yu4ygXLNbBiTghWUE0YA4dzSKplNXDQ6R
JYepQJYwH/JUxE22e3Zvp41Lw6cYtBQQU2U+8RP3Vzm/VXLEQ9pNwgn0iRWNqDLFy8bzLU0ia6Yx
66qeEtOtp8KwZ3nxLNATdiGEKyOfNq2NJgB7APgl+0ewePs++WSdO8WTaVVHNVdwxF6xVrZkOTDo
b3TJcCHxggu/EOjMfvGlUz5ZZF+0KTDkhUSzUEVazlJXRv9TOdM7pkH0Gp7o/7GWT9a4/T3NaaSm
OdayWBw0t7jqktjoB7kwAuIa+oNYrGfvnNsuJ7fJIylNuhhSWX4B9YKI2rGh2lNVBnGDF7L4XrB8
+xviaXjcDke6kuslayQeIaV8RXOv88wTSg0Z5A8Tp5wKm/rgdH1jvrkdJ7fr02YdBsQztozP2gxe
rUkkXEpu84d1JJmVBXYlVlahTu5Khp05kLAI+iD+rAqSz92zhxAZ9UrcR17Abkq0/PQLk0CqrNGO
pN4GmYvo8BHY4EuWrYlKeqxl0SNfFEjw9cbuS5sRmM2oaNPLfg3qK9FNYddBnwb2GI82+0+LiyWP
mVKtLJ+yOfJCMuDp7DQmn2XRM9nee78GfMrvSXxc0o2tbACxTzZD3QDkxQzY+rlobIRtct99Ziqy
OlgSwR0tYyc6xacWYjHLAxj2pofsQbBPdvOmzYdwQYeoHRjV2sdSd32c42BRjrl1yhDqflYgMuvU
9cdE98RiobtbdGOai0CL1mtUJpDtVLP4Rray06QgyZY1gTOJlpWLO2240tVa1CJY0/JDSsrJbpLu
vjab5lqa1VuzH5NIYJJtuBeRfDMyLvik0zIbhHUdpNbVKCeMTxp6KYe6GZy0ju3G+vv22WfexIcc
sGMnq4TroCRDJ2aMnUmVrlqD+OedRbQruTjTxvUyGCF4Q4so9MwGE6l9P29BNHFcgiEv0bCQFTq8
ofXOVN9PieXQ0rxpG18aHibtbQnN00Lx9Ds1Xg7lqsIpoeeefhrez4e2OhlI2isXnJSv4NvZzSqI
RtFlY5h4k+RWKlSbFNoGlIkA00Dx8RJzpbvU1k6Kl8GeKKTtr5jJWqs1sC7yxbey6LuyatkbdulH
ENjs1MQ9v2L7WRpINX+b4HxdnpZFKUfjscm5Pv5UMlRQfH4U/RHmSKIBcfNHp2TtS9JGgQSVRgIR
D8XNPEYm3XqgpI9AJRjfCQa4m5ZtBsh5fRmDuT6MlShg8ODYfIQHW3cM74IH7RJRxTtvUDREbg+0
tMvMIkJvgwYJiKx7B9OCNRNY4Bshiz6dYyoXUZCQj+p43+jH8yPYT0iepozve+wMQ1lygng0nMwg
2bCf0AM4cZ3z1lj8fhls/zgg3/dIDSmadWuWfKm37CX8sbZ4bYfgxXkrwjFxB2VIJKgUgEgGnGeD
p/rjzXpIOydxqmPl1rMjfIIQuN1jC/cmQ2D1RTouaNtgt4G/VY0Rjo5N8sbalLdZLREUSdlV9W+p
R0UrxoUMhaZ6mKco6KHF8gAW3WApy2soK7/puHpyDC5WZOmY6WunYQbH05g1UIpOBE4hGggXGmaq
pnOqL8BXhR6V/+mKm3YSahGIjHDxQNHiuFsGJoRls/tE7JjZ/XgRXbLuDmDuDLQVDtqVqC9ht2zO
yJJ/xXWdA8p0RlusAPshwN2yx9nSZfpuPaSg7MUFrkq4jUUuyDcZpmvXzXWBsjkFP7CTHeaD5bQ/
MoJhVrDXi15VRCeXznbgxufTipJFk0CmPenu75MrUnBy5a94zhesos6FDwXMI1AXrpOg136EtX6t
6wCEWvRBEKXYz7wIhipRocyEoiu6np6PCSDxniQKOg1BSc5uvOaX3GfL9tg13ILcXZRh7AHwUJ8B
yh41erB58vI3VG4qo4nyKoCk60+pDNCzKbirJc4Ygp7t/8Uot3TJWKUQKjXZ9Un1oxRX3gpiO5Bo
Y5sCRN9QdXFrUYl5dwk3I+XmNkxaKy/NVfLb8n3RodZrebIkYrJmse/lAj5NJzu7N04JXdZ5WTss
YFLpdrnUdhkOzlxQx8hF0Ws3DdiMh413Y8rIFpBgqTil1fLKMK6lUagsvnuGbSxwgX6dy6Gp9RDU
D+A/DxS3C8LUNcESOns1+HeEL2/7W3pjkAv5fb/ERBnDMtA6OnspWSBel2ohJFAj6OtdDlUfH8KZ
TLmtk/hTlbXJkeTjij+T7vb8Vty9ymw+hTsbSJkbakFQPwxBcQsRwSZebGpeNaViS8qtWXw8b04R
2eOOCfDiaFM6I02FNjCedahDlo+sYKLbhRUoDsOcWO5YOmbjvU3RfBsF+FZ+SsYpQRsR3DZ2Buhg
FR4xoeVr3DFwTbo44sAj8F5exGI0aoJGApQTG7m71mctyOXJOz+nIhNclKkkqZLSEFGmTUw7CxO7
UwUWHu97Z7Y737uPHG8Yagmd9ZRAjHACum4oL0kF/kcSQ+kIfFqNhy00OVavP5jhcSbqg9o3Tm/Q
QMsbj8z9ZdlDeqssTnoM0emxqp3BXE+hrqR2N06XTR9BXJZ6KHl2Nhm62NHC+nJpx0MnKy4x27tw
rCdb1dLEnoEEC1YzuhuYGFCm0dFfSeGB7T+gE9QmiGEXcXMBpCmESCGlNZWghxgNUP7SizCyfpja
7AKxhkJyqzldlfpjXn+StPGqTuRjD0ETuQqP2YoX+KSQndxcLsc6cQDv0+2kG8DLJ0mnQpI+Vu0i
2Ush94dOr4/6gltlOnmtUTp4lPoYm8WxysCnNVf6Dz3LfYvBy/NMcIvZD/cs/8GbIh6fuQ0VL2qS
ti0isRV2tkS+6rrXGyKk9f6u/WOEv4plbTxpq45dCxGyqbseG9mOMDK5uVmXy2UVFVb3PfrJHPek
ksXxnDcrUKYYmq3HF4ouiHoiA9yW6UibDJNJoqBKFhv8LqH58fye3E8ToUXya1l4ZtZhjYlZjrBA
A2har6cKOnv/+Tq+scdGvDkllUwpwzVnUwYapii57jGw80MSOJrG/r6xIC1RqmmWhsgdgXV9PpAM
jxOdIDOk7Oh7GWme5o07i8tM0RZpxIO1OhuZR/JFtvsF+gTYQG4dppGdrNNlEjLWuAmkqNn4oYLM
pz3n5H3UIQfpZ/pZKdrOLkl9VJMkwOt3c2HNyqVRIDfXyD8JDrq2cefGbucWQHAClYD5fWEtD3Wo
X01q9GmMmsoZZCh8y8ty7OoxCOdp9Jr1R9kX3xWl+XcI88+qFN3WnfYl0ue7qQQF/VLr/5IxW3yt
KQ+tjg6Q8wuwf9ehRAfwFMw3AMs8XwGrqaELr6JMlqW37PDEdRsF8DS9ZXzm7UncObmLCCIbi1x2
YK5KmSQRXrx/Vkh+qzaIX93298vGEhfG0roCDFrBzZ7VEf6Wq4L92AsnezLG11NbKZ771EIaQIbm
YITx+y5rv47aqviVPF9VSnoaGmP2k56IJJ3JbiTdmOZCWzFJOAOLBjcfR/HT1O6JPR6hSh4UThKE
B/Nj9r25G20mTg5gM2RpStuCRqrXXoMJ0zed9EqIB2RX5HOzwQXDPFfBy6qhqT89tsfqFB4Hv76m
h1eUldkvnbPEXU0KHLxSDX34Ny3y7hVlM9NcRFSBaF5KHRivCKB3I809aN950nynxo0gPdqNjBtL
XGTU6tQwVhmWitW47ksjoLV0U+nKd8H+F00fFxstvPVPeAeKArN4lx81f6r9EOruYwZFtFex1ogG
xgUcdLRlEoEAaBBHxJcQ84chd0cNrNRD3shf1absD3rSeNY0qZd1CEKOYQilr7lG8+t4XK7SdYiB
30J18PxM7B7fmwnnwhJwpFM5pBL6AEAJbuDyKaIO/R+BD9rOKlC5oBvjlnSqzEKZMoSj6SQ7KPOc
kistiF/Rhbk/xU+GuDVN5hUdkhoy62Y9RvNRaq+pLnh2+x/nxpMNbhlXHHxNpaJG1uVu7+qn9B9W
JMucugU9fHuCeLQnWJ/9kPJkkV+g1Kwn1SiSoPsxKm6R26XiInEfP5HPJFBzpzWPYNEhQXmpn/AX
3/Lqxa4P0REgu1s19LSgcc2bGIRnTWLTWyC2EtWB+DO9QfnyiEuiuEC0Hy6ePpk7gJSWVEk6g5es
y9PeK7rxOop7T82n64zGtx16d4NKm46UDB+arvNNuf5CZcTJNruno+J0neU3ynI8P5H712UNGAkK
Mi7IzXPHBWlKrQKTcBmAXWlxh8j6VJTZ+7hRPamcXCVa3b4BUJxauPWNAKvUqmUPafi+TsCsa2p3
fUYMryzqhyyqYwChQ2FhbTcoAVynyBbbkTwcf5LGObEIGvA6PDc0rKsQWkTfqS0FhZ8Prgi1tZ8o
PNnjr/Cm1q+4jjyiYrZPAJEzBq9o7trdnhtr3PwveTFUQ4oTawkYWFL5yDhO1IMUOqarBoo3tN5b
W6w2VrkTOVPlNCyY1bckQ6Ihcofy0ErzQvoalJ3mu3Q2joOBu4pFBCFhPwhtxsQdx2G2gmgOWRfG
9P/Yb6SiHxtUv5DlghLI83S5UQbcl4ooDvSr4T47NFeGFx3NbxpeIiJXBF/eBY1trXGBvJm1tZmM
MApkCI4Ysl0OtvoQnfR3ayD702XhLhcq2MyjG+syAWyMQvpMf0Nz8fYTuDifWg0ZRgX3g5J+n2fw
ymWmrU++vHwVRKW9WGkydTVGDWgA7fF8ZlO1zsLJZE9WR/Ok2Kk7BF2Quu1FfgG9qtEm7nKQP6ii
x80dsyBjNSEDAoFMi/A1fMucp85SJ4xP/lFGs1/oFQSlFleKRTDenQTjmSVuA9K1KVNC0LA5JfTY
9YGplMHfz6EO8giqUgMss8DDPZ/DwTKjoRzlEJ1/NBihSXcfHZRDf0E/Rkfj/exJJwzu1vx7F3lm
lfPScOh6E+xUWVBV7xqcyL3+bz7kKFH1tmB8zNm4XP+ZJc4Z6xic8rLU5YF2qwcJEDTdZ3Aehi4D
cGlO+R5C9ifZzU8iGMZOOAODPQiIdegdQZ6Ss5taUilNYwI5+f6Eg9uqgJaMhe0ku6NTQf0BCjuF
6HwTHooUJcFDbf7Y+Wfed4D5UdvCv/Dj6BiB7tcB/VABACia1v3hPRnmPLOjxTS2A+o8Wmz3TOoH
xQ3yro3tFiRjh9ZbPYus9nQrPgv39gQe7CC4DiZzOC7nOsWkleBXWyFRYKrOEH61rFYwuN2xbSxw
SydRE638Ci6iResbjPdDicH9QURllN2125jhktOyg2RDZczgKXOXHyHaikF5FdR+9d0qbOz4f0JI
7YS2dWo/iBERe+mLvp1FLs0cQL9Q5p2eBaPfX64InNUVbnCO4vQfXvHQtJOH6yqCNBrTGZ3r49ds
anYLbnDtUmq4KoKTU7ns7vpDccwP+XtRWra7dBtD3InQgNfIwJGTBauiOCBpDwj9kJqiMvTeAQCx
APgezh7L4N/eM4X0ayurmLy8c8s8v8khfonC5LELlQdB/GKZ3Yv4tbHFbTTFWvtZkWIdSF7ZiS6y
zyBxhBAsccvPInW2nXKUzgCT0CNGgvQCyzXPIwQS0VmKWvFPAj3Gw/QKb9ibPuTppgVeNAWMZNz+
wuNhEjYAsMBODynE6HOJRokUzUETtLQyP7o1PoVOerkKWxjY6vNzuTXM7biwHmnUdRHU51D0wn3P
RfcERMjx6CcFbZB/V94JFm8vVqFxkdGuMUoZPlMwSD9N4LTTff2u87L6WvWzR8XzqcbJ2jstOMpc
UWjeWUWoTOJEQGYEaBd/oIdxEs2hgi4bFQBR6DCeSgtyZWt+WaCQTGL6sQ4nu65Fyro7QwWTKpCA
kGKAAhGPsZIkI1UNJt2SjsVBlj6ndeYKZnNncz8zwT5hE0VI1FFUeJCqMO0WTOoQmEfsv2sFPeFB
6yRu0tvkqyik7N0Ynplln7UxO5K4iJrm0aziN2rA5BEZg7dZ2W2LDEJcoBTNJXfE9XQyizpC1Seb
oIYaVfKNhqKh4JTbOwKejYvbhgUYh4asehzX4lWVN4Ayc/DbL5Fjza+gd9w57p6Z4zZfraC1Fn2U
6HxdV9tQIde3XMlG7Y1QW6+q3jvvLHu+QmR0/TFRi5fcDnkoUa1gPZVgEA9mVVlsMpaq06j1t/OG
dqcRmm6EMAEFBVouz91DKQbNkgt09KbWV816J5mGrVlG0GqFm8m1vZq3pqlcpjlYLBTVBgQ3OP8B
O9EUGSYCDKC2aJTm93sC9hizkxPT79PUbdr0W2+Q9TBAgcuk6CX5b8Y4z0wtRU5bhmahxe2YkACY
Fz9WI2eaV+e8pb09sB0W551JHK2jaoB/a9a+D0NjN7mAFXN/4TYTxztkOYI5u6WMgApPPYf1YHhq
wJ47WGu56NFsd5VMiFoxJnvQQHH5VqrEldwkYRxIfeca0x3tZVvN7DQ2RVGSJQTcIYdBAewKbwSK
WOVKRcMq61VUJT9hlH/bm7q3SltjXHbSlmbfaCq4DbM0tEFQ4YyNwOP2jjPsYLw0yroCNkNu4hKr
KRYQbZo+Wud+JJbXLWhrMP9Z0RZR4QE4m4crOguriTsJK7oY/ljlZUqydZnNUZpRS+16Ox3eS9o/
YXdvaO+l5LupfQtBymaSD+c9ftchVdYXxHhaFQiLP48kQ9WVawP+1rfCK3an9skeP8golqRxVQDn
mArwjRDNo4/MrSCRvNejMaBgrU1IL/LPnYTW2IzS4PyzLlfaLKXBNJTN4Ld/vk7yag839swW5550
zlfIlkOfUMJD+2VxbfiJV0CyWT+WxDPdzl98aEnbOdAX5CA/pBcsixB13O/ukc00cwdEX/UGeH9l
05dT4hRg+stl0Zyyn3ix5zWLQAoLkP4XWmLQpW7ziIXln+jzv6Vo2iMuhEAsjlXGoQpcDueptJ7y
eSA60+EevKnA/R8s5sqHLIgkWz2VXlS8L0bnFVeH3eAGik5UVSzrJUIn0muzItYM3oJ/GBwoOq3B
4s8esZGICWP2/obcWONOO8QVoEtUCOHywAxW43+Tm4C5HaUcQ33Zizy3vbHEI6oOS9Ta1XKVZG85
g5j6G4gtQYVg8GiqvE7bIS1ZB+vSnBa5diFAh0eZzCshQi+IZXseubXFHa6KVSZ6lTORXcOZfRXS
UjbaWdFaneKk9YYbdMQLMr7d1dI0BU9AkNTTQY/3PHyik5XU0oDKPlqrB8+yQUSFPU70o3p6FePc
ni/qqO/hQQwnOkr7z+2VnZyWoQV8H+OBz1A0Nbzk+DN/EGuF7o5ua43bcnqdptXaJVGQH/tjAU1P
sMFB8Ynhe2UXdJ2jYDr3otbGHs/pRfWxyvMMqBOTtFfWpB+rVfr3DU6iQ/wFxDzA9r0gu1oWLVqS
hBG+X8mO7BiyG50otDBQuSw9MLu+QqNif9GeTHJbOpOUVStlmHzLk9b/WDQDwFxsaO0FFRVtl7pN
WjwSvsXa3nGuQ7b7tzG2opt7qg4WTrlM8AIKTbdvem66KVWv6nA5kDK7MI34JibofI2pgDh2r4uc
xUjUwQyUZF8UObJSUiLLBBCcDfIv2d92l29ji/19M8awrtAyWeON+w+PquSZo8P05dkRXkYHgYvu
3Vq3g+OCyrqOmlkl4PkqzJh6VGpGr6+y7gRFjW9hXV+qavQ+luOHqi2+U/T7XayF1N2uWlQ54Pj5
RPN0sZNR/VHEXeWkuNUIbn97gJJns8+tuoZbrhKjcwoETAz4lrqrzdgZP0HQ9lVEGHuBfTsh7OK9
WYFE0o0c1Etvfz/dDUSbJed2rDYlXQe6drBgGoprIPE2ZpHMkWiRubtmlcSZnKjo44ky9Sqr0EJJ
/lXLrzMatloqIjMQjYc7NmozSouSymlgDB3knIvbKA4fBF4rWiTusJgiiMDXKhZpvaHlRYtGxtxF
rQxJMDo0cdj3QtYxkR/y/RBSp8H7219R4GY+JifmhibwDJV/ekWj5m60e3ILHtCgaWuitiEpgrJp
hu8NpK4DS02gJ5p2uLmMnaOTYjgMzTi6KWKGXfdt5cyNQex1tS5WtN5rY3UxSpOXFxBes1bVl7tM
sfvEUmzBcgiilsVFLSVDH7levvXQETgYD5JItXagRo3LQN9AWXh2zQLwFqC9PcNRtQsgzcGw9abk
axMWLC4MVZAUGlrmcb+5jmKXsUA/tsO4ouv5XnFva4yLQYDP1ZYlTZJfkvsmvBySdzr5JlizvWvq
1gYXdqqmbFpTwns74I709BOoP+qu7C9HyDa6562JnJkLQE0op0M3gtujlbTe1czBT8z1XROlbl2k
RytF1x+J/Mmsg/N2d2vbOqUUJXtcHymP2gC/R5RUo5IGBLUwO0lG64C7pI/OdcfQpYsi1e9JmFfI
MbXGrWnpJBQSNqk5FDY6wUQNgvvT8OdreHiH0QPhLK8AKbGMGlTwd1Zsl+CEBxHRT8hibiut/9iR
bIC7QFjpZ6GXv0ZvZoMH4iuDrOdqBZb24cS6rOZbVfUYmjfTQNjOcKH1cqODCYmhiN9CUoeD/Gnw
XJBQiaQnZoMEIV4sKHeZoY2HGhGIcT8j3Vjh8pksDIclLBkuP6CnglyVfurrl4xnrequ3iaWZeAu
hnd61O8shW9gJVFjRsoKaiIGx04O0uoiMEjfWm9y6WV8yoA1fItLgwXNwosbLtN8I6DM2BpJNkIb
SL9Xk7sk+5HR0p1QNpyS3JYzBMW4czQ90GjhFDnYhLJYcP7uRuCnT+DPQqOQopVMNWA9tPA6a/WV
RBUMczcEQq2BmDpES3SNyyLStMSDe4K7fJ5chiaT26gTUe7LQtyL7bCxwWURgyVbSWiia7qNXGhB
4xShyYHpj432iFs9UonIaYzgFXgPFu9eWGavRTJqoRaq2M+TTFCKdmYIhRlfg0aCGwbKx/qbHrTv
GFXkaOs6+nOb4wSJICEb/25pS9+Y5g6yLtYsPSnQfxt+noAIh1SDa0R2DxwE8dMDdDleUWjanWj0
B8rYJQqCMBf++zJU+qQGY7G1KsD6fJkn6yghZ+uFksS7p9rGEuc2qjIMLZX+FAqT029CQjHIdW8T
GPBPAuU0FJ34dylNqzVJzkBQMCilK/XUkdNPb9jqWxPcGY3OCHmCPnvoKzejK9lr7yTgq/vJxAXy
2Vd0Z7MgzDvm1iK3UuW0gjJgAfSBIekNvBnJxRdk1R5TGJvsTPkiGOHeJKI3jxExU1Ag8c9GpVJO
xKiRVjGugOQgD9gAGbYhSJAmt7VNiJUopehCvzfIjVGeTi6M8rKYRxQS3sJusntx2Frj3gNMoxjD
PkNynGNLY5SrC0aEDsAA3U0rMCKsV69IV/fC59Yom4LNLbae0USmlBhiaciL3ciaM1D9RArDyTNw
S3WmD7XMY1MUt43aXQMB70XK/HFJrI9F2dzF5rIG51dasNB88RIEiKmRpmAklbQvcwbiPiN2/5sF
9gWbIQ9zLU1xi3kuh9hVgZ1JW5Hj7F07t7PK5eUVCNc1ucOsst5qCQDox/2oXb1eMnIvnm0tchEg
a5sli5jY899zxopWiNv6MWugNasYGESmSH/bh/fn12c3NduOhYvNIWnVTlHfuu1Em5w73Ke+6vqF
ol9n58Im5NsVzB0PdEwnbYwzA0OzomvAcSCDLAI07t5kNrPHI1RMpf2Fx2D4j6p4ZC4ta6+3AbpH
c1e6nER3XtGguBhCZmk2JzCJ+oBoTkNp5913gUcIvPvxeXOzZetxpUlS/Kqp/GVlVWSLCw/Q1Cgy
SFqmAZSq7LHV7ZSiprokR2qeaM6QSFfFmtomvcgakWCiyPUJHzgGiBR3TLDkTSeOIEwRLmjEZd3O
yxAB53oV4a0BmgpKBO5x5ZT9y1Qn8RrsCRZSZJGLHYWW5UVfsua4I3sqbazL/tBELuuvRJ6Sepab
zaJgLNjgjwjgjfOA3m3twPgBxuBLdpktPFaRK44qAErichxbID4v2u4+LpqgsRK3LgomyrkgAVXG
D1maeusa/72Q4eMbg2woaOoHOv/5GaaqWdHkGnDgHfU7CQyvo+gVdncgwJIgaVUhi8LrGSglmcKp
w6ZeigsNOPMOncSCQeyBOg1c20zDUoBWwwPY81FUUh3NY8ZQiRr9d65Kr4xVT5fme7klpxkwD6Ln
l4k+pGjEU4R7bTdsbaxze60mcxeZrOtjWH7lW7X6i4GqWB/zLXHevDurG5vcjsuUomYsh2A26j7E
mV/N/iyaVeZhLzxwY4LbYrpk/XqFotnkVJnpNiFgpcvnPgEmQdIcnV5Uk+yd39gio9yRnSxm1Zgz
5tIYg6x8l7SXRPWMyB+yd8XYOGov++cNslGcGyW3z2ZixWaSo3wDEqq1XN0lWwBNyB0yFm6hNKIY
shu3niaVsjapTQzplR6oTwkxJL1El2ae2Ax0mAXaZ111WMstMnPn/AD3z/GNSe46kFN9kqYQaVYz
qsdx0Wp7HuQPsqX+O2sVYDsgtXfnfvJiRTsUSfq1N6V3U66DkIOqpX3+YwRuS7kTvku7uVTQyBko
ao23P4irWder8Z+HzEW1IZRNKR6xqL9rjW7ofjPn6wHc+ZU7HdLx/flx7Z+3m0nmIhBUduR+YE+2
O8mfsFovXFIu4pR9GuYD0YD7BgOtjjsBmZzwMKDTUvXSk+WCY1owvn2/RQwHHJpChJlzIojyzGah
wSIN2qMOVovYnT4xOglig6wliL4K7DFHeLktn+xxjmKEUmp2Jer3v+fzp9LDz7NW9Fiw++COPvs/
o+P8JQd6tegtWOvQQce4TpVr5fSotylcOxbAzg2Mc5QO4rd53BVlkJmQiSlPeHax+waF8D6z8eq9
AN0pmMrdPHQzOM5Z5Fir61x+dE16YgQsr69QiQbHnUpMSKOIazwjdWPmLdkFnSMns77HhVsPED0A
DYJgbOwHz80md0ZJeTP15ggm4c5TfN1J/QgEjIXduKvj6X7i/jA9dbL/j7XrWI5b17ZfxCrmMGVo
drdaWbJsTViOzCSYQX79W5DvsSiIt6Hj+0YeqMq7Ae6EHdZavpwXux2kXtWFC1J5UgICLWtq4Kq8
rHaCXl0J1L0oyd3OK17FcKHJHOYyx15PHfbZc6t8pXR//hibzhi4YprsYL9E5UthyRxhomwCQkVv
nJYZAElBZIr84qbfeJXBV74q24lQ88buzMvUWryPYo+tVKLazVJ1FJw/0HTaVPiVTM5XLaUMWq0O
Mt+VMITWvKl/K1Gcm0pzsCNVBFzxkQlI8Ih4iXHVdz+cQaTom/7Qgf2AWpONoHMeqify3KYsi/49
ErTsRzfaWyFjVxa/PTb9ocPwUTD6aslYMXybpVTNDOit8a9chkgW36Ics7S3qwYZ37/nedpS+NWx
+G5kXsVAFJbbOqTkNqVfBudnPiTeeaPaMtq1DE4jRn1OHKNSqxDrju5Qx55uilqOW+5nLYLTBSA2
Dk6NKh0SZP2rPaBsnf1s9MZ16ntLuq1SLTBMVbBermxp+looH7earJf6CcQBpPDkY38iu/R53MPX
9scFuPcMuWV4EPdwNxMrjF8bumlhNhol+7eqKFN90a0G6OqDdc+gkRh34mI+sEGYj1DKbt4tgwXS
TTyGDb7oZcrt6JSMFyXtUxd0bjun6C/nIrrOC8NfJEBODBVqNoXxdF5tNuWqKnjrMSIhYwT87TFz
OSOjbAMLGgWGQJ6K58Ien4xyCok6B0ku3ak5vSJKHZwXu9mcQ19XMdnUOTh7+eRgKO0MgFboC/6D
nkx773dHMm9emoJgbfhAU3DLn63lcpmCnA+6Fpu4Z+ajjVPjUZelJSznEjfOtpVodUpOiWpJGfvI
NLIQOOlRWAbYUj1EewXbxgAT1/eitd9tn7aSxyUI8gw9suU/Eeh3nYhN7iTBX+Wu65vkfHUhO/ay
ZGivjo4bhWzlULnr/PQGaCjCXu6mE3g9l8a9XlWULWM4nCps6EBcYneLVw1z7lKafEfH8u68cm5K
00zW6QTsA5Yj3tpEGVOSqgtQT9KoAOKsQ06SZFxUenGRj/X9eVmbTyowRP4jjD9aVedOBCRmaSeP
gNIykhceKwbCRrvTgm6kuGUmOB6/Viar5TxSBvqmyZ9K5cLRT072ZBJBkreti6uDcQEp1Y2pNylg
ZNXxD8r8x/lRtnKv9TVysUnN66GKWU7ZHX8/NliFlDHIiSfPmdHyuf9aFBeRlEgpzRmgi2EU3Uht
7jX9Fzm/a/NfVluE57VjM3FY3SHnJbsUEKyJjPdhNTq9m2MSfC5TzC1Vpsgfb/rFlSTOL1ZtXhqj
xKwZKx49ZiUwjnKtu4OvBPJ+mD6JaBZEl8h5xjLuwEQrY0BLW8xjKQfOCHhuPGyqm1bbnb/EbS+8
OhvnFa0ka2g3INYUeDb1YF3emyfqgbH3SDzJV0QzyJuZ2Eoc5z4oBW6Fk8N9tGXtalXt9dVXwYkE
esFX85LMtlupg7ZjqmZ+6bSbjBw+8a0gATQH6jFJAfwF0cPwJSqfUX2embKWiSUTI2VHW2avHMzI
m7Mqdat6BMQe0PvdqEpIUGU6tsjy+t4h0cnIDN9xptupSh7KungYmsbNFOnaJsallcHrzT0x/XqY
cj8btdYtsuTGGOxd6zjBojTu+atj3/rcCTivNM2OUjZGCzZnG9MCCvEW5ZLmsVtZN7VK3XkQlkE2
vxUQrYAcBNZcLDS9jSaZXCvmpGC+a9y1Byhhh/ld4OthKBKjeponYyjSi3eVaARyUwtXYjmDTkEm
NpgM8a3UAIBPjtpMBS+OTRNm6bGtGwxKkHO5RjQv0mDjYARgVL7uZL5Bu0M2qranzmUI+xYI3D7S
q0DO8QILtbXTTAeDc9rdlrqVui1NMv+8gmwIsTGHh0EdLPOjMcVZb9VWBfjLIKQtiKtmuhvbomL0
RgBei+BDPoIH5pEnMG3Xxd5JH3osWBJ9OHRpK/DqL914TtvfSOKy+7lXa9Kzw0h71jlMXRClA64E
iJ0Wxv/KMOuvSMA2z1K6exQveYoOyhlbJ1dmScDEFkbATBgKzR0VsGbWi9cDZ+38Z9ty8m+Oymlj
r5dmX8k46t8saG01/mwDaGCGLTNkMP75QqUMIN0SfHw2ZUGB4eYu/2S0mIs1PmnDV6M6VdoDEWHI
qlu6uZbK2TRmDvOxlPCc0OIAMssLK/b12R1+GfcYMJxBH812CcGdouqBeQ/mR4N4JeMRij807Ljh
S99cAhfDqSQPcpHiEtQ+c40WPAnatzL9ZE8Nwl67I0LnvfmR1xfARXKzjkozw/LbSzXq33KDbd62
pqM77dhYkOafxmXRGnVRI4Htk29Gftn+Df69bawEcOahSoOcxHUGKNA++6KXc6iYwHgsk0HQ/BMd
hDMNO0naWQcbzK4vniudeAoReTSRBPb3VXdRn80laSXgVXfFormdnQJjV54F7n/rqfTmvrhIij66
oiwykOowxcwabCV5qekilLKabkU+8PDcCN5vRHIWZ40SplkaB0DcVPWs1nJlch05F+d910YgfSOE
syNHTeWoycCDwIB3G/USdbzncR4Oiab6GtoI56VtWu1K6zgbArC4VoyZAYJoI6n8wlFPTZVcdVId
7+gSDSAlWK7zSY1FX2/jhfbmlFxgnY0moU0MB716Dw6NXx/svXhMYdtBv56SR8QA2nJqR7aZhZ3T
AFnKyk9GDKipwvaUat4hhoZJYlyMir141lL45694K+6tDJsHxujGJI36hVThnALPQB8mVzHp3ZQt
u1pKhWsSgou1ODfS0Tjrl+afi3UuMl8CXQz2m9iuvOgJsDXki89oYRXEQdaHDOmtqbcoXxpmprE1
EKBD+53X6oVrH7RLyuYIGCmfqX4VFZu2/csfoXzGVBFTytMW3CdOdirJgjFfYZouEsGlSjmtdLTX
YOnjLr8Cn+ZlHVpX3XejY/NkHnh4vzSJIGfZdi6vp+I+XJKao92oOJXV3xrLF0zx9vTzeU0UieBc
f2TaA1k0PHcIKX8utpm6aSGlfhmJ2g/bPuz1LHwEULBi2xQIljld3Dr9lWL+eXkwJYxr3p4/0nYS
8KqBGhcGMoXMuWnAXba+sktL18R0BeplBsCziYbe61+Abaw1XuNigGpak0kYTc2sO5/7xcbCjNqB
ow6zf3YritVbhfE30vhgUDlYFWCvKraXYP9+1Uvef56LkZvHPpiSdk0TCm6VaQL/VFjZtcaFhUWv
irzskST8M4pQYrIDW3rIHYGRImxgisyNcyMNgObVDlEGRBCjO8s7s1EEAWfbCf/RSL5G0lW9TkzA
RIY2gJ+M6SpqHyR7vGqJLZoCZHZ65ur4qkgyJfIoSXCJrHZm/+w8+yD9LDCsXATDIry5TZPGKAyg
ZSzg9/PP7maU9LjPZQkTeJjeMA4qEOpU0f7m5pFWQjhzpkqmTg57Tf0zBvN7CfiDYzCbyrCSxlk0
IC2dvDfhpYrTFIwHZe9YLpHd79rt4M8neU+kvShqbvqrlUjOqLsqVduxBcVdZiy+rH9WVM01ZcUb
pNtSCQS2JTofZ9MFOE9ly4Sw38gOrwv1rOk0uPvz4pilvlPH1dE4S7YS8NfJsxOjPv1Esk+Z4479
RTHcOPa94giOtgVSj57lqzZydozHaBenOfw+IMd92XQ71/pmnPJb62LsXclTH0C30TxgnQuZyKLu
5ntA5e/yp/MnFtwvb+qOMQGrsYW2Gu3sAZfJH1PRVsKW1ZkgelUVnVmewX3CdJBapZdR+TTVOujL
6kozxr08qYfzJxGJ4b5drJmdnIDYOxziz5n6tZMu7TFxz8vYTOHWZ+G+WaTnam4UqD+t97RY7xVl
WDY3/CFYga1vtBLK0ypHMYqDLcU3asoLRtfAqMYwBGo9pJ4T1r4dAapR1GTYCgFrmVxON2uy5Ggd
JlA1fLCMXvUDeN16y60Nujt/p5uVtrUoLpczFbByTh2ShOG47BZff6y+M0I1CfI8Vph/WbQ1gTUb
e8n8kbx8y2OvfwCX6U1m2QEEHNNAzMfMV6+NbfIBzA7Rx2R/X733nW6RqGL2KC5TtLQpKojj5/MX
uuWf18dhhrKSYDuVqhadhQBUPhLJBGO6upMx7jZoPogIj+eFbVYW1tK4aIAp5Qq5OCK4BXx4FEqL
78pe8jpfs/wY5XkxkqBIMzl3kmk0SrMOpbNe+2k5t6pTuKV6U5V35w+2+Z0UwHrCZSkqsG3f3uKQ
WXIS0SoJgYMP2surdBTc3G+KQD7aYITjjwju6hx90HoCiuzdANrQw9gqT8U0Ll7WOUesAt3l+bi4
aYYn8GhGbQNO3iILzT4bgRPefgJF6uTPmp0FKvhb3YkMU9AV5ilO5d4tIvoZlI34CPOjglUAtAiP
upF/6fX5Ie7nJ1DBYlKF3KRg3M1z0KP2Re/FQ9KBwoBxK9YXy1Qe7Ub2AX7R+5YyPbRxdNE2w620
gGanNpzvziR9qeT82pQRiLt08gpMpbkRHR7lOgF9cav8IhXJvKp3fmSkn7y+lQ9zaxO3a7TWb6md
u4Mp/ZRK/S4pZCzNlL9KuYl2sjmmrkGGu1iXb7S2vsiMGxP7cjkoYvVPijRKXtoUYEKXviyWuUv0
5oDuWuOBE+GRmDYrBe2oinHFzsITB4yUgQTYOLfuiqOd1se0jE8SGGCV0rpfrOE2jpT7wXQiVxrb
a6lWdW/ogcmpRfdSW+wmgLR7ZVbEntFHP6Ro3BlO+jNBp1Uel5tYA5rCMi+zWxnKtZ7atpe2Sus5
2uhFzZJ5TdMsp9yssiOY6vfUro9EHj8ZCj1amBX1VVShFYKVgqgqjrPT3QMrXnWBhIIfUOX3k2Fr
+CLZ6BtWjbtNLW+wW5eUERbxjdjZxbJUuWbtPOTFpARGPjk4RRaMfb6T4uEu0itQdDfUzyr9+xT3
X4GI+NjL/VWbKTdmnj316TheEMNc/FFyYndezGBQ7c4tiumik63MnezmS6o292MRXaLSGyZU2dej
85NYZeNOGkC+aAmMDr3YJ9rgSzG5aVIjiBLtZ0/UfTchHzUY2nUfXZhOGnRDSz2TWmFT5T+XbDwO
WXZSugibMAbgNwgI6lD7zFPAFfYVygd5/sOJk09OWn3R4/ikRK3pxg0oe8Zlb9RyWJQUNXvyEJfy
M7sntydOF5gpFia0ur7voN5FayZuUcMNDubDqI342eN0Fxv5PearW5+00WenIz+wDDTs+77rwGma
7QxLlvbGPEAXCkCWjTPNgjKtyiBqqCg92pr2sNdugHNocaN0dg02gL+YptzOX1Yuh0uS6jqyraFu
8VQF5TN2RBVgB1+yqhe9HQOs0ht78XAvy4neuzlglcLTAYmfx7FoWjMryxyetB2MvaVLV9UAFk07
S09a1/vUGINYnn7Sdv4LbGtc7KtgLtSqsFRFJhCs3E9eeyiDZFd8awMHuIofKJuyqzt3TC5gdHYs
NfLUJJhrRxpzmi7LS8fxKaDankH/FuhPjDPUDNRjjb6hIPf9L9/19ahcKBmaLsu6rE3C6UgZEO3z
8g0M3x0YtX3tqPrJEYhKqh7+TYh8FcopLpXsGJ17vJZi9SG1JjetS0EhYjOnX31BTl1jaYYADZkZ
xt3n+lJzPjDuvh3oX0/BpfSoXaIjSfUa320O1K+Kq1zEz+YNsJXupKMKn+ibgtRiM4P5cypwW71N
LUhTj2MOCLwwbmdXmW+s/HoBu2w2CdkNturbrxaAR/hbSU5XFEYMJp8wUYDf9bu+/YLfBcwMMXLU
Vh0MBB+q6oBLywbDzVtpqdbFpqlA2nsA5g+NiG5qx0oe93BYrLQn4ACpwwKe3yyOei0hDwKv9Jz7
siy7XWr6GK6Rml9DnXsLIO1KemfB39E5OG8JmGLYsv7Vb+HeEG1N80YBjA/WOsnd4KSt39W94Ud6
TQFhJQ3+Aui9sE1rwzeVosMcmnyKjPimksxTu5DLskjChWpPtlkpLlWjr0muBnFP7tVYA3X29EUq
6XGIi941pWH2hoZc67REuCeN6RF8DNB4Nj87UlyBG+pY10vpZvXwoygLtLvnO7kov869brn9SE7U
iI9q7jxGmvRzGC3fnpRPka09GYpzTKbimCnTqUn7n2UcHbXJwhxHjhtLluLYkQEUyXVxAKrxnqbN
Pk3sz6WVgApZQehc1FjfjWDy9uvRuopifJm4D5ZY/UzM7LggxNV6fmpJ/oXWC8Ws9rh37DJHOK+u
8q742qcy2ROnSFyVKDt1Gj9TublM5vFB6bXPUiyBDDG1fjiV03tlW92DW+y6aJGA6NZs7uZqeCST
dWtnmuxaE32W+vpHPqYnagLf0BqjR6kpUVnpi69WPMRejdrSjuSFGlSac7mMVuMOeIm6dmL/cHLt
YdaNUEu6vS5hwKmya69Bi5lWlLh5noSW2eCyWsk1kBLZAKsbM/uhsOfLsXS+ynRqPINoByzsPFpT
v9fi7jY25YcaSRvt68yzAAHv1z2p/DZnpLlzpPmak487J5NFwWHzfbvSTS4Owk8PjkStOkyMO7t9
npRnq6v3Swq+txmgiBYIrYEmmvTo55mdH1WibevNBGAln4uMk9GAYM9A0UR1Rm/pGs+MVWD6fZLz
xTW0nQEm3DzfCSxS5By4iIiiZLSMCoLT5AFGT77WfHBbeMB+tMKetdqcA/lOQlHDY/s5vDorFxPN
bFBoaUGseclKNem8Z9sPxuWCSaGX6oVoWG2zp7P2ulyMVNFeR74NiVsVUtH5RLfKBctWjh2i63US
YtfITTLDNeDp+vH2/MfbDJCYIzPZfJCFKZK3gUTDwnWN/UfQd6r0zkirwJqs6yghu9zSRIhA28pp
KWAORGPW5GHHyGxQhteDCVci+RgONowpGMpj3IMHvg16I3e76OH88V4WYN6liuqrTO6Tyc2o1mDM
QVssZMiO+iP5TlH50vwOqwD/mcl4AXYTtaC3P9+rYO5iFUUa0KhltZM+bHPNI2XY4J/zx9sOhf8I
wS7a269nt/lYSVGCRHhGaYYQV8os9y9EgJ3NYaOGFmbJ3opwFIDpKBOm4+QqxnO58ggc8XkR2ym1
yUjLHLZp82LpqzLagGf9gNEftDkOeeopfrHLQ+eyHW4crw+UoMPTaed0gobY5gdaCeVddWrM0sRG
BDSKgt29oRxTSyBi8/OsRHB3Z2i5laqgKwoN8zpDm6MqBTe3ab0rAZznlYCXUHUTLk4DZqqaIoZ/
TZXWzagsELR5WZYBghowLgHmktPmvI8lKWOFYyN9rOdbqztVk+CyNr3Dq4h3m47FUlVJhjI4VX4p
5g+MHXgEIBBNfqHGpUuWr20mWhXcVryVTC6N7js9snqK+i3e6MwtJF7K3ugl3ugMLgBR5AOvV3Ur
f10JZX9fabudyU0nD3gry/KRVd9zNgsTmO2xPnxkZ2/bBa7kcflynWJvsCnMOszr76ZzqponoEf5
amz6jhKhpNl44H9z064KnE67j4e9kjzWy/c4Tvxm/umg2Hne3Ddf76vfwxlerqqzM8V4aSpZA+qh
/IqQzuvndtdQPaxVYGjNg6BTLFBfgzPExNHLoWogUm1P1XihRafEEqyAbtq6DT4QFVxKlsPTspUm
6YiWIjeoliJQ+tKVKpEr3v6SKxnczUXpYuTqjFff7/bNdPc7mDk7pMX+f4LZhwYMtw6HQXPQiWk6
XACfJaSom6GMmJKQNHsgUnrVX9GIgeH6jwh+eCobYP71kBAkkdRHCPCjm3bfAQS13Ek3tWCW8b0K
OjKYQMGLh6IGVko5u7flRKvGBfrQyNfSPLs1qry5bLiZeitpF4D6Faj8RuHxrUDO5lM5ySqtg0A2
L1Pu42MLVBlMbOkn6ZCIKK/eRwWsBDNKTIA7GzYYCd86GHMCjo6pzzVKvz8lDbsqSEH6InRsyT9v
yRsJMSTZhgmKOTDN6Xy/2YqyRbPVjBXiJjbXDZCs2DX9ead5LRhW9pH8eF7ie0V8K5BL53RrjFMl
Qx2iBBtm1rXuXIqm+N77irciuFCnx6MqFyZrAds3yXw/K7/kUoTQv/mFXu+NbzMP5Vxj9PIl67af
urQ2vbGOezcejWCIR0GSKBLGqUPfJYWpDEz3jItsBHU2SjgRFqNSS5TIbUkyDQwzKbaiK+/At6fW
pITKCKc6UX288r3KOjXdbZc1giNtKt5aEvslqxhKJ2xZtIrCnpyjX1Nfx9IykkXlWB6m6+SI/sd5
vds04LVA7rEJbgdVWkZk2kgWd81x2cc9MHFp0B4/YMBbKrgWxml5mdUOuA1gVnVmHInyRLTuKFeC
mLhlSmshnJ4TJ6uzsVjicMEanKMUHoh8/3XW6MgrETwueV1ies5RcGlt9mwne2yieGP04/yXERyD
5+UggCMgDoHO1dOjopWe3osmUUQSON9NCImMesZFtcsvcwptW5SGCsyG79pYAKCZhgZThnVS1n6S
Zp91lN/sjt7H/SCy0fdp9ttvwk67spxK74vJ6mcsW833aXXTRBlWG1ErotRTDXkPGOZ90tsCRdio
1byVyjR+JXVSx7EvlbmBvU6B5CYeCo/4Vi5AQE5akF4LATmYU3v77n8rkHMQFXFSw1ZfHISyowfF
jTD8XR+Wy2nv7M9r4MYU/1tZnG9oxtwhRhUnYZTrXt8rKRqm0rfaSPyFgKAwzwyQ6+VeYVoPbbaI
3Pums8CjGQR7QHh8xwccyZMy0wVXC1T30Jkvs8LCnqiodrMx8YtDrsRwetOY3ZSVCsIim2c2v8rP
6hHj7Z1XemwEpYrutWDej0SkOMy43n3HlVhOcXICXsa6QvCiO5BGx4DZtQ89cgy3OZS7afFFNT72
rc7J4/RG75pMBiZAHSr6d9p+yVXiphHQWmUL5tEKwpjo03GKEy2pJM8V/Pwy3mv2sw0sh+nzeeUU
ieBCiRW1KLlYcMFA0XV17cJKIxQKvpwXsh2OV1+JiyVLltSVYb+YNwNUTzzlCdU1l9HqtY/G4X+T
xmdPXZlqYNhG9pQd0n2a/oeakFE/VYVf4VkZ/I8CuQwqahjD8YAIwBDN0mbXYFROPlih6tstps5F
ld/NgPN6myYXcChQx0ivQpxpkf3cyF7baPeCI236x5UM7a1DJpM5TKOKEc7enwLmH+nFfN0c7Itp
L+yYC2zY5FwHLWip1Sl8ceuj7Rv8ptbRbqUQFFq+iJ58o6bzxlHxm+x6Iw+D3KVIntr6Vh7109yZ
vkbIXrV7d8y1izGjNymqGtEYndqK5G6b21AeM7/Dwtnu/D2LPiXnTrI01xaaLU2IGKGDIsy6a6Xk
23kZApdlcl6E5JNFpDrCJDUWS+Q4++loyLMGDdmjdAtwmH9fdHx7wZxLSbJSzpoIVYimugDmMyZ+
Mjex7sm/Hwt8K4dzKm3S5dFIUVExGuqWVpgMD+cvTuAb+e27QRvjRstZy177NIE5J8LDKHcWgfcQ
SeGch1oRI2o1WLNmX+caUMDy52Wc784f5b+EZx0FGry+LAyAv7VnVcsMvVhe8p3pBZwnj+8Zg5Tp
Sst+9hms66zuZ5Gr2k7szFe5nK+aZqttshIfacSqa2y98GZZ87fUYzNONJT3SyNa491+i61k8r6L
oHsOoktWdaA+PXQe3TPf1R4/4Lu2/aQNLikQe4PgiVPCisb2CPBq9tD8J4+crxlJyAfyyE1Z2FXX
HRMMte+WFmeMEzuLiSL7/78svtxW1EWH5yzyqt/+v/Oiw4f9v+BcPJRTbEtpSdlqGksd6QFD3/he
Thgh1ohy8U1fCH5kFEkBef6O2ahM40rRe6MOa+1YtIpnYUpCBtpBngfjIuq+bVr2ShjnCIe6Usy4
Rm4Fztag0J1dNKl7pRfCuG7cH4DvADkNBBPQ3vLV1742CodOY4riIcEE6I7useDhKl6J8Qjx6iyz
Hi4DXkvjNSOL7CinLNHXQ0xWqEETAtscsl+4NWmYHAfRcNuWQb8RyS5g9TrMpmpOF9aE/vfJCLPX
c6fj/FU9qSSlOu5Ssi7zCqyDEWZp9NGVl6emvE7i61YR1Jq3XPOb03HuamqUuc1rqH92IOXLhUpe
XXlt7GIlGUkr85J26wmnXTfU841cLu2KUPQbkxomHuu3Wv2k6ZhMFMx9ikSwv68+XEnRd3SqLg0L
RJnOtD3w4PmleO1ZYAH8cmsvmQSYiDjKbw/CXvO/vTAozPbnI+lGxoZdWUVFYwBUYu/wgrIhymcb
dh2OjuRF01MaifKnrdfSGxHch6nGJiH5DBF6GO+tfY039OQcqbcE5a4ATq7ovbR5e6sjcV+pxcxe
gpo3g4H+HS9ZLcQ4fiTX31SIlSgu3x2aaZzTCOZFh88DWE6wyhc1IoPa8lC2hmFLB0yE7518gT56
Ui2qBKyqST0y0FPg189xMPiyr+XwiaKWwKaDQgNHB6qL6mCRkMsCNBmTMbM9sRtkr6XC/3jGYTMP
xHuolSy+aDp2GhYxdBQ0mzp+aoBQA0iK46LVe6uRdzWWP7pFu8tZxgX4hEJL9hpIV1x9KS6QFfq1
Jv9ACLoYesD86KOXUEA5aLo5e1UUpW4xGLM7G7o3VRgWKTCqWqPtIElBl8W+OutBWUR3y5TujHK4
oQv1YjkPaqny8Fw81sXgym35EE+KKyVxoMN/UmlxidreLhj3c7L8RqMUuDodjAZ79ofKbB5iqfsM
+shj0dDrajSvjH753ButqxTNJ7Up/C5Dv8/W94tVHLVK9aW68LTWxtqfGuizcpj0Ymcqd5h63EUL
+ZKopgsiygDj3y7+uwcFfBtjstzRyjyRWDnqTfeMyfdHfbAaX7adQI5ELLZbSr7+Qly4mqyk6QeW
0UfmrqsqH321GHOw5/0QSx7eqwFWpxl22fulKK2PFEIlPNDJPP4YqsjwmhHbEmm1uEOxpFhFGa4J
zQVdbGaf56Ry9ptrVbP04KMBWWl0j7nYm6p+qpPuzhZzMLHZpHOiuGdrksh5NGd1ExaYy0q85rIF
YreGdYFO5C+2XLojv14ll6cRpdPH3ISkxXFlT/fygH6rnuhROTLcgNyvfpqCa9zKMtYSOX+h1OM8
dR0kynBPXdjv+0DfidluN/aa0YtXFAsNWEN5v+9hsfJhMiL+Nkvltgf6I/ra+7JXZKiTSgEJCJuF
zMAmarq16tf2Iw2aXRKIZt02I9r6d3ARLcnQP1pUYPHrXXLXJM6hBY6fFMU7wOEGlgbqVltzmy7H
KhZ20vLKtdREELeFv4GLcpIM6MZlgN/MDv1haY4NCtPyPbuApvlIVXDTC6zunjMVQ5PSMY1Rdqmw
E2iNxzi1XWHuvy0E71nTRDLybs5/7JW6B2QVNibaH1OEraFscMdKUDzYtA+su/0jhMuJlzjqiZki
4zfUxDWai2gIz/uy7fi5ksClwMM4RIMW4a7+ZvxhqyYBq3g9D6eN6KcPVF5e8p05kHSPFRzNE9Zz
XoYS3Ni3/jV0GTPDV4Gc6pltm1URawDNQP1Ry8csFbgwkRpwutZOhUYsG/eXK/P3elCfxqEIa6oJ
xPwXG7LBdWY4mB/hX5pUs5BHGIhsxDaQKnb5YaLOoYjHCyWhPyy9Y0uXQ+vJs7oz9OZKNRoE3V51
z+vL9nH//Az+CaqZdafMBisY4+tF6uex7d1U3FvaKBbgs72K4eJ4OzRSsUzIw1lWN/4oPrNIpAds
qTo30Jxkj7Ns9qSDqCKuig7IWVxm2JMqzYgPyQE7mHfol+yTayN2hy8G8JzUhziw/c6XLmlQBeBj
8rogQqp1rcYu0rXzd71tLeCCRs3EAigWP5WdV2bk1AzygFWddMAAlDkofyE9XJ4ZOWEnmgrYvPaV
QC4cO7S05xprzKEyW19bneZ+q9KbWNUuqrqR3HYR4VNvq/VKIheOibWQJp2r5qW+wGbLdHRlQShu
HfsQ3kDElS6Q924sW68Sq05UyGPdbnalo+yOQOhyQh0UL67oebKZbfw5nsVPs6l2OvXZDHOxkkds
aWHPrUHM6w+TlXp5d0WjUyyqN2+GDBU7pjqoIHRkH0juVg//tpEUOZOHGo8QoGLUz33/Q6CWzATe
pYeot+oypo6xeciFDGD6d6BZgyuaSItZouoypj8pmUDnYSn7LpfQzmk9Oya3SD5KsCU3h0VIX76t
qa+/gQsksaKUvZ5ikK4dm4uqeyi1CdAAvWv1cTDPojmTTaewOjF3p3K8pGmOybCwX7rnZq48rSwD
EBMJgtVmig9EJgsvZ122eW2JF4Vgpg9D6cTZU3ol95VbA2XaMgyBZ9k8z0oQ5+QkKOW4UKil2iZY
QAtLE6qv3p/Xk81n0koIpyYmXUxdYW+xJUeY7+dwiPpgrmZ/SLDvkcmuE5fBeZHKpr2tZHJqUVWL
TeZ2asKuHC/Tqah3GN7zLezhgXcmAGbNTdrFJ1uZfNDFB46Z3cvLcjc19c3SRYFTL3nQ5t2jU0ye
TshdLOPJfP4nbprn6hdyqtQqdoNdcGRAZbpX6LdmigQCtqPGSgKXkThlTsZI6tHYBJqYHuTHyI8e
2kAKy511U12K+kwipWWWuvI3M6mictHxmW3yy6pvdXv2Jk3z5+Hm/MUJz8UFJzhuLSsj9JZ6PwoT
UKYpQDZiayjA5/Bbciq8shK9XJiOvnN1q7vkwlPamJGctS8ypxe+Qq29ZyKXoCNuGxZeEwkSPYF+
vEw0ra5zmbO+1VkNqYkTLyquprbzz1+kwPhfXgQrCXat2FEZoQuvV/ctWXySt96kPJ4Xsh1oX2/u
5e8rKUMLjI6xgi9jBHfOLg0wjbS43xcv2ct7IWXCZjhYSeN8zRiRuLRqfKc4fjCLwcsxsqumlVt1
n8ylO5w/m+gTsb+vjpaOtZJSE8mpREZPT4AK9f28gO0vZKDPiAqTg2LqWwGRmSsOtdF0UZ0hSLw+
O0ZUBIa87Sn/yOA77ABpafSiYO8+o/uUTkdFDgfgMmRfJmtnZs2FlAgKLy+9xPe29CqRy+kbxWpN
UCxCs43oapHbawAOUNcwxruu7b5oPZ1cOdZGIABk/8falTVXrSvdX+QqWx5kv3rYYwYIEAIvrgMB
z/I8/vpvKdzDdhSfrXO5H1U87aq0JXW3Wj2sFYwtmBBjLXNjgNS4xCxP0dTuCzOf3Yy0B92yfSUr
HoYof4cWkcCqByBHW991M7vRzfgcG9nnNkwfWN/dV+hydQkQV5a5O8+JrNFeclYieK7h1CDbaqHn
S/teCdGKloFZrDckMEnb+n3ZO1G/M1aEdocMCtBhUpeyG8v4Eo+AACoUoPNFsnjnH6z3Ik9Q8TbR
lxgYkShQld0B5PNuaH4uezPogN/TpKMLAJVA6ZpDSlLmhmS+qQuZgso2lv++sjJdGe0qeynvT4d2
Afui8n7GdP11S5MuVLgs0zFRhsJAJNQGzbElx+hkpAFFiwQBldIH5ahKrGCrIxXIEJedFa5LUhiK
wqqphvfVTmOR7Yw88nPlnVJ8s9gQJNmXtr1jySC5yWQKJFyeRbQY6cCGck/yD3RuXbXGyKhySLUo
qKKf1zdVdnKC+7JzVB9yBcoz5fd4S1rLOTEl9rApwiCWzedoTFTIXivHPLMhzlOgRVR67dG0C6oY
hDFR711fyWZssxIjaIeal+NcJRqSp2BZyaLhhAed22OCjKoy8IxtUZZGVB2vGsx7v15RmYV9CFHo
NFdLd3KGAN3zfjSaNySRTHNuXl/GRZJg26NpoM0u4ypfAdMwQX09kViVTIJwOoCdDVODh4SRyaEO
UjchuUTEBq0jEnurVQhH085IjdIeUa66t/a9190UQbpj91GQeL3fopjvcphjGSDkVgvjK7GC+aqt
qlS0Q3jWmUPqqVF0n1DnRtO049IjvkEdLnWdMHu/mPRMZ3ZECSBQ5iqYx4m6ST1IznLbf622QbDr
PI/qotRwjfOGWz0DNZCD7MnsL6j9ecwrJW5kOwhfyRNsuzdGLW5HXHcDmr6RAuT9throyWdf7Tzs
uF9I4uF/kIjueT7IRvBkfG0YoJRFfUVFBpcnqEHtlPuxbyNlvASM3IP5yJcNKGz7lotA8lqgWtcj
Ho6IU0aGXjldd53hZhhlwLf8YN5EQ8ZFimDv4ZTZZp+Qcq+o3XFOa+Qzh8pyiwIVY9bi1T/QDKi3
Nt7Mf+LTLoIF818GAOTF/AHqVMiZDI3xIe+bA1Ot+7ihmcSBbkaZq1UKnqCKcl0P+Visjms1o0+A
xvVM/bbqO1/vj6wDZZe2u76+fzCJywIFz5Cz2nQc8Fzv9fvqaPzFXx48o4gRdeJmvil5lm77uos0
wSF01WLPagwsEMZSv68M8JZIskKbV/dqDwUTr/XSSbuww9yDfQRyHcD4ykd0nY+1sWsU7VGye9yc
rumlYODGoLOqAcXpS/ZgOb5M000ecnun+GQxXyKN29IVaSKyQJvQBNhNCBWQRt87LaA/bDC5HfW9
7tmH9BRXn64LlOijSKTMAJvqmAlmSIihuoAncm172HXjD2ccMYOverMx3iqm5AAlDsUUHEpfWolD
eJMPU8OzmtEgLbrTJOV63C7lmWAbAqY7gEdEWvTSLq0lHNEKA1TRp8FMHsrBuDXRbVylHeCf9HOS
zSfNKr7WZhSAoH35I8u7fICYu2gVUO4ZPaydn+b0jOT6eX7G8Nqu22MeSJZb37Q80zL4VD86MKlg
eSrY3DAT3yQAvtDPUWfe2Un7dF1dNk1vJUIwPcYiVuk9jCEDKp0RmPNxYOc+epfWkonPfzi7y2IE
s8vJiFzA/FIYXQ99/JvG6U0buCzKFpBpNL1WkynBohRlCKax9Aujd2NLOefxExotLft7FX+/vo/b
r56VTOES17LBzrsJMnlfXb8H4tltfEhdxa8PEkn83nzjUVaSBGPLxjHuY2Ay7vVsN3tVdLZQZFa8
zm3me9Xvmn/B8bTZRgoym7810Rbu8q6oIlQ5Ul5UGnxeVEp9GqLHgXww90BkO0xfYsM1Jb5z06us
hHLzWL2P417tkpRzAkxzeEQXsE0AIafLGqm3jcxBwzagZd5iDKmx4yQZx5PPlk863dmqDPhVJkC4
reM4ya1ohmY09N4cE3eQDkJsG/FlCYKfUGLgDbIW9yfT1Vstnn17qCZPbdKP4dxUwGqOLFeihJuX
qGVR3SLoEsPAwOuzaXRVBT0EMoSq3gaksPy6VHdjiabAttixpX1SJoBrhcWDnmZ+BQ5gyQdsbupK
vmAEbGoypWxwah1QYsAF3+Wy1mmZBEHlq7wE+XqOd9CcnxeCYqYTBZJN3FTw1SL4J6wUPJ9GCsVD
bPCfp0buu7xZZPIAzoHa/796bMgOjn/TWmZEJw0xwK+K+6/Z5H89U7LpqVbrEzQ/p2mY2Dpyeo0P
lIRf1X1AEHsYn/3Oq/vhj+sbKttPwQ5oq2Bay0bD0mR8L5NTVESejVTedSEbFJN4l69WJVyZQJhU
zbjAqfWs/5hbpl9MLADv4i4aDJ+l3VFZqgf0Pd9nefZuWADvScgtKbWnFNibhjp9rLpkF+X13WCG
Hv7GeUmTE1XLsz3MO9qilXaJZY9ovtNv7gwU59HMqWKQ6A2EVq0QhYTwQbzPYqzORjAdEq+wgXQ2
oUlNTUCFnO7LQ/FHddiLYDH87RGBjqENSFQSve9C5k697tJY1vSwaavwRaqtoab8C4F/pdRpzOhM
GTpH2/ZHV6fAf32+fuj8TN/u30WAcOZkKmpSVOiZCUsg6tXjUZmY+q6qltilNKqDwZyOKDvJkM+2
793VwoSgiY4jpgRswJDyiuDwPLx7Gf/9nY5A+6j3R/1kF5EvNB6rvdTVzpxnJNz3ERI9pHtSjA/X
91JyWOK0YJgqxgDw+RJ9Xt96UruESoccNh0PpSrPneoOQIJeO7nBANpjGGHbeJjeNh7uhwO6qngj
rJJ4adAfdOJdX9V2fLuSKTg7xRmdgXGwR94E27zjIsddf7TOzJMVpLd38LI8wc+p9uI0A0XXVGUQ
N2bPTb2TLGbTk64WI+h7aMV6nIcFr7CPAW9aIunZQV/W7Ifn7lb5WJ7jk/LxutBtH3VZlaDriNXV
puPoBw7JHwExfeN0yY2Thr5tdof/SZQ45tBboJQd0wpN2cVHm7Q+BdJJSE+2NLMh2UcRIMbqY9Kw
BEqhOS1KSjZmbSwvjIeH6+shm3tnY3CTw5u+BYBrMORrphYW5BwIWKbmIDuY35r7vnajE8yrOVcH
fW89dV5zV+zmc3+wgugeZGKnZGdIvmVTOVefwn9f+Q+nUNqK5gu6+BnIIBoV2KAse76+3u2U6UqI
YOAZciqDY6JdKcwZsJ0dH6VSZFd3TjQ9hXmtu/PcvcvV5C5j5OAMyQc6oh0naztZIUC28fz31WrB
Slv1Dp8Tt6fbob0h1U2HaoCDEqlkxZsx/mrFgs0retwA8xwn3HEIFPSGVN9Q9WWaV50BXw0GHkCf
16VfwdnIboRt14aWXDTDUbTcieaSTxNIWzr+goFmveA1YIb23+HZbGvPRZTwrmgnJQYSJ3r7yuqH
2cae2stQqmUSyOsTQzG0rVreOl8o4QNmub7QoZKdlkwGv59WWjHmxGRdjcA3R5NpvGsKWcDzDwZw
2Sf+BSsJPQB+Cy3C25hXRcpfuKF84AC4oeTAUUHSXHbB8Y15EwOttECwuaIIS2bwDMffua8XMBzO
aYsXX+/L5jo2XedKnGBZxaB37Yi2vX3ZdbU304m4uWHv9WWRdXxv2/BlLwXTKpdytEDlCIxSp/s8
9+lN0hj3na17ZDQlxfFNK3ZUasOSHUzuCfdqTtWUWRX2MGtgxcA+Y/Uu7D81yuxnpmQ+dttsV8KE
CzVXWBbqHJtj6czFBd0zdafIwRidqfpxqPhGhOFqO38Y1O6vMqGnSTekbRablnD5BhEuh0ZDv2Sc
llg9OUDeIj3GIRQv4vh1f48fW5ls4Zvh30qo4EQ0ZSzZ8mvmVNu9KuFxXF8UDWUeUnKsImhOCzjF
mY2wxkWvj606OW4T1e+dUT2mSnlCKV9WS9/eVoMgiU90zXjp8V+Zv141o9rNmP63lfmcLNU+b0KJ
qspECPZnTipzzAlrqozAbgGCzGRJpE0LRyfA34sQ7C5NQCumlzM8sVq5JvPL5n2dy+pzsmUIFqfM
SzKORYNQD4xhveqRSiZh2xev1iHYGUZhdEXLwDfcBvFHzceEH2beKlfbL0G5syM3/dpK4tft3oCL
SHFIJaF6X9MQIjt/AfYJ24G9KjIwV2C5ZFfu2C04vYZ9HMQS09pW9N9HJqJpUExFq1kERsO6fWjR
McJ6BqK10a+RYZxBFXA96Nk+O86j7gABHsRSry+5pC9b1hiIeYzl5LQ/bV2Ggba9nIsA/gErMzIp
YPKXEe/EKLpNEBvqyzutic6kXfzGrPz/bTXC/ak3oDired6eKhhcUsY7FqqTZMe2h3ucy4oEq83N
LKwpWPJeXqGLD2itZJd52n7GoHpxCzv7RbCJroIPsOnRA1Cum/jlZ1R//ugCX32KYN5j3IS5AhYy
TL5y2DfVzelOZ5LKo0xFBPMe01gfQjQ07EFE4CYaOMfzNrh+blv2jXS2YepA9jEsVP9ea0namCDP
VdFO1CAJ06roCCm9XymYf3mdbN3ckEgd3htrY/RS2LqMTikbHWS3aZY7Hqln1dcaNXJjXbmjZM7c
QcsKDyiTO5PND0Xm3HYA2ZAse8M4Xn2EsLWkrWtz4CMUPN5j/aFG682vtpRZ95XH3HX29S4NHN9M
JJay5d5eiRZ2PGmBo9MZSLHyjpjW+tK+iB53S2DbD6jljZxzFPhtqfkHQe5KsiOSWhRxN1DKoayA
l5J9ojv4nmMX1Nkn1ee0zLL2uw1UdYSBv08ag/2vdWsCBq5FeXGIJ2Y5smV+VFyOqY6CHsbFX4Ik
9B3N51bSX7jVRKKrGria0Y2HGo44RUWqAWyN/I1iui8oxpw45wXFmO77d/EJHM7X9WlTnVbyBM+U
hmpjNrzluwN7pb0kx7D4tBjv7OF+nAeJAm1EFq/WJthPktJuaUxe04uBQdYd1bjyQP1yfUHbVrpa
kWAgA2hjsxmvsN/P4vBo3ZinfwXPtfH4erUiwSIUfVoMYPmhFoqRFzvnrA3eAAJSgFy2+Ufm2RJD
4KchPPbW8sTmeUK0CrALwA4se+uuA9doyJTZzYc8ctVQhhO6leZ+JU2wgm4ALSiaPn4Vz0nmOhWA
uqLAusE4lY8HLbhL4iDyI5mL23govJLLd311/1cYo7dMOFa4OLV67o75jsPW0eIMHrdgUANeFLmu
NBv31SuJQkgz621aDZaKRF3/oaeZO0vnl7kmXDs5/gWrNfGHpzlESI3RLvlss8w3GBh1DZCeOSzQ
6vL7TN6liSW5h18izmtiheiGjRpZqIMXSU5ytI2y7DZps52mZz+aYkEhgSiYcqDmoQfMPECtvQYN
/y6KVV9bMjQutQ3dDcsWTEXLk1F1uRuGBWqGdAjGePLzkAGPZcKoF52YO7PpW1UqmRsVSHDajta6
epKc22ZMfXCQ/gHG8asjExyX7oyzlmkIEiczd3t7AhcfBu0nWUVb5k7Ebh8wAjqtNqHj+w3K+3yo
Z4mH5L7p7XGheISuAYAZiROutjpXVOHo6GUb3kyEflU06muEHWZG7mqtvsej7fufqP5FpKCYakvR
ecf5bqwRqNsl3MkACExJALzt+W1oEpL1+Cd4kjHKcpVU8Pw9xjgUkBAbz7gDJFeZTIjgNlidOSmt
MIul2GUdOGw+hpHuphgs/6NTuqxG8BbLaESL1cIvdjn4nxWE8t2um78NA3F7EG51SynZvn9QwotE
4ZBYbqG/qEY+m49WrrhC0vN8ljdHbsDwwLQu0gSnYWgJ8LpmTB/QSfFzzQKw0nLC6MDXfinRGQyf
QBv1plCss6F/u66N0pUKZh3xIUQ7hqb8gtXisG7LHQchBojz8bqs7dDnskwhHHEaRdFMBstW25us
yt0ynd0JTOeV9cWsVInObAfPq00VwhIGwDoDrIi8EDm+oLHm/V0dHwp0iJVgIHfNx/RklruJ3sg6
2WV2IQQp7WgpGRBi8WxxUCQH7I8e9JYMgXX7fvu9mWILpgo8MXPoYHx9G/qkbDNQgCuOF83poTTq
k6VUp8lmC/jorZ/Xj3EL8Witri8qtbpadR3gIGPHS+N1/t5QZ81X0oG64AOpMerdFx/qKvymdlVA
bPKuq1Kkd0l9yA3tXivDo6Lltwlo0n01Lb6U2vTk6P2Z6uXPENfxvbOYnzqF6X8Ub1x2S3BVdjK0
WhpBy5W08CL4DHkYLDsQwUkVJInDRoPLcDikW+bsFSdDL0vl5fNnxUHbS1Gj4xnP1bHzRsAkxFG8
001ANw/EAx2E4xnKzaAA/XicMDgZ7a4fGndYby+6ywYIDk3p48WwUmyAkwFdRFv8xJR0tm5fpRcJ
ghMD6NxSzjMkqEYDpsDu1ojKIDKmwAoZMt4JOl5qWj1eX9Y/hMwXqYL70u3SmY2E47/ummPOAOJi
+2lx/PViRJND5gNWwU8KiSvbfjaiwwYMO5oOIETBxqMk1vSO49+30RQ4GnEdnQWDdcDEsBfWR6Ng
rlqZe7U+2Gl8IInkOLfd9kW++DBhU96Y8WtujX/bv8a38I3qrEQJsQRJ0iqP+OBrmWOZFHi0/VfT
+tJ04/+6KMFKm6ZsI3Rc8Amg8DRUPkYWh+faH33jBpTuvSyvur0wU0O7q03RwyncRyNq1gpB6mzf
otfb1twSYJljiBFYmff5h9O6SBLuIkVZlIGGiPmmXbgf98vB6rwF3Y0lQNEy6ega36a3B3aRJuhm
XWTDYEywxAE58frEsU3b6a4LdK/EQ26RAdCSzXud/JZnCH3mLFeMBShOmNB7b+3NXQkyiNi3fJri
qrU+sF2846N601/j0UJNNvJ1l+yTu0fyUN3K3pWbV+/qUwRdjWezspScJ5cdJLMBhT4FfSiLDjc9
3UqIoKbhFPfWzFulR+2woN/A6nbxBHaB+7RcABOQHiQ+TnKehnCz0EVf5jEEswdPUfHy4XII8T4H
wxtHapRI27woVosTLgoQtI9RmsAoaj3cAdvBt21Jym0LHwBExzYAbhAFccxE6O8qfogaBrTNApEZ
SPIOVMmeB8uJgQZQvqtNco6meKdFgISe485DV9u3sGiPOpzpwemdY1h1fj+nU2A0yvu81SyPdu2X
qK3+0rRhP8bRTmmz90oe/wD57xejnvG6ntQ7QMijdJc252zuAOVVGamH1pj/vir0al3c36zWBaAI
YzBM4G3oseJOc+o26Q+9zly7+1Etkk3czsavNlFwXma22KMOlKuXUQRe4bDiQ7xzvHlHfKZjFkGR
eWeuZm/dyuXYBCfW1Z1uRha8M2tOjhHtUFh3Iz1xgaztA1oIdDAnVb+16WdFu2lB1wfKeP+6JWyG
WKs1C45NL8a0nxzeZRS/B2CAaw3kZI3nrnP2IDfxG+Oc2z+vi9w2h9+LFsNsDFQNxcIgslnqnWKp
npb+uC5h+yR1ooI9Sjd1QxwIzx34z342AER3s+w4krL5MHxTv2THJSCHLPR7VyJw05+sBAom3pVt
b2Yp1sSbZpzuAyfbHd9xst2sP1b7ppRoDtf7N4qzkifYOzJYJbBJ8R7q6t4f7Mgb7d6NnOc2lgja
GtrW1ZUk/iUrC1QmojVTBBXlWDRAJAtMWL5roFAyHwGa77Lvsmrm9tW+EinYIXLDY6j1OL0OpISc
fnOmQbsbAu6bgUp1/ehkOymYYBtrrBpb5OAKUv2Mx/Z5CjGLbsZZ7FZgbb4uTLo0wdziWS0Gi8FP
XxDfeWpguZUjvm/e27qNJKVlw4eKE41FR5eC1CHPB1dBHTl7JMk+a+NHyYo2I5WLGNGatarXtFp7
iYyaY0nuNTcKeAlzClDLa7/wGYAQ2MQ7x7cd77psfjRvjeD3Cl82e6WaQ15X6mRhM6Mo87VhclM0
IzkJ8Xrl3lIsz6wergvcdJartXIvsBJoTpVqTGDvBnAe1NIk7kioZy7loYmXYOzY3oxRwaXNn/jo
lVghWLGdCfdthi220/C2ghirT4Ni3Cf0pqp/OGTeJ1Jw6c2baSVTcGho2iID2NF/1Unz/gA8DZRo
OXjXVBxQr/QdSZp/+/m3kii4NFotC9gNIdG6tfd8eNoM4juOZF15itRhy1RH8GrUSMIm7qE6S3eY
cubrw52hoJuZPSW54Vp/ALkCJ3rRVMGjqbFBmtxAs3YOmAlAWrrK+GAyiXPhR3LNHARPpjJi5Sj5
1/uso4+FanzSatk9tykCfMgcTgLcQYZwRiNNh65U4SxVG4VzQEbK5wM2b9KVCOFkiqktdB25gJd3
XYesEqbaw8HT95jY3xegC5AYl2xJwtGUzZRaNa/BlDT7OLHhqIIM9brb2BbhaGg1eun1EHatK+qF
khGeeFEzN6XZIVbYHyB9oOnTUikgfTCJJQ7nZ+Wk6vGg1Pu+cckpOrT72GdnisGU7KOGaqOsXYsf
wxtlW8kTXGE1muPc81zpjFoxeuvcBfSVnT141iIrX2163ZUowf3pOKEu0x30S2D+ud1n+3FngD79
j15pJrKk1CQ4JyKYT9cXrO4nrEgvR3cJkdSWVTI39cACBI5uOMChFmeHuiicCqPhfRFlfFSKU5zJ
ePm2o7WVCMF67KQpoyzCY50XWexH8EgGoV8XuIbR4HLmLfypI7kUt6YW4QwuyxIsKAYLbqNnyFWE
Xwf/l+YZx3gX3RrgROw+o3uKz/egB9orbjjcJGD0yW5C3kQSDsi2VzhAVRmjoZtnTK+XtpvYR9uR
Nd9vKv1qpUL0NpdARtVqlNjVZjcsD/yJPUUfauXpur/YvgovcsSpiB5k8NPAi3O8P8ruZrffF/vo
hvfgG1kP7ExZjkeydeIwUaroNu14ATW2lh0bkrOCRM/1RW1a8WpNgsNAU1A3t3ip7AmsmO0GTA0p
e/lKNqPelRjBWahGpKeLCTFZcdcWDxl7H8pGXrkevXF9KxF8M1dRYBaDIz4tcTq28bTkzTszuzW6
w5J1vl0/xLN2uL5xsrMRbo9hBIZqokGtTSPz2/o+UaWot3zvr61I8BppFY7oUsTx8zceWDa4k239
rvANdOFFu0qGWyA7JMFjtMVM2p6g2jWO1r4Y7MYtMnrWjPj5T7bO0qmDFABuRkEZAAJVlAvlzX5T
emyY5nazKbl4X6oCb/fuIkPQBtYSFk6pVu8rq/HgJAML1Kt5k3l9uni0DuIEY2IpZlGrd8v8nJvJ
iQGF0kqPM9HhpRJvMh1XH42HynyMitAtSO/FTrXrMtOdybMVAcs9+xQTtAQYD134XA6gp54NIFC9
NxnQmL9hGmE3N6pbzad8Kn3D3tVo2a4Kx2V6kConuzF3sXVuxvbYIrjy1K7cWUr9RaMAXFLDGADj
xDWbKTBDx4/w8QmSUHH8yMqg7P9SyO2E6Q6Ul0mzZ/VRbSa/SkvA2Q9eM3eeEv0oyljiyfn5v91T
x9ZMwwBA90u1dGVheGWFMdLBOLc82+FZkACavLknmL0GQevHwpkk8rb9+kWeoCfGEIdVFuPq1+J9
rOVurBkebOJpyUqZrW3NU/LQ+ffaBH3JtASYzz30RdHc6qZ6x3wOA9d8RjPoGd39iqc8tn5xVMAZ
NH+I0QM779Pb6Gfq5af+TzwL6DBQZiCouIn0XwTTIwwEH0jtJEj8jU/5Iusy2e7duogQb7KlBgkX
HCZHd5l88sh2xSf0jFceSCHyx+ZD7YU+KExuBzSl5q55irxil2ZuDSw+DJqZgJ51Hd9ovGaUnPiW
BwJCMJqgkTUHXrxwk1uYadUJ0uN7Dh43Av1Pt5Fe/nLd/Wy24K6kiLmROg2ZWqGRB3wYDdCP3NQ3
wHeFUCj/nAAWjMPb0GdMPi6+LhPNVVY0IU3XwK+DPnkLFG+vL6nW0bWOqphx453l4qASEDI8WYfG
ZmrLMIHBaZsIcN+UbystSq3SXDigwIhRzv+VehWsob9liaXaNB2SpIjK5D+yLjTfbC9d19b9u5Yl
1L9mw1RapYgB/eGQpziyQVWq58bOcOZ3SocUV1EWLouiUzpE4OAmx1YrPneajW4A288ok+FtbPnG
9ecIcVRPzHRxbFARchKO4TkKUfvrgznQXNXybL+a/XGn+hgf+MPG7rVswU/mbRhNc45t5/xfGi+D
xj79ZLuz/8JQ3w2BxID43opavBYoOEtGW50NzsQrMv8fNMXQKRvUEQY4v96U0OwlNkM9xg1QTJru
O32C0kvxaV6cG2rNZ9W2n+ylDMaUBjYzb7px2EsWuxWFrT9AiMIAAMfGyp55qX4OigNISDA1BHoV
TDMG88FQJS5wW68v6xWCMDbFmZXnU7Kf568q69FmJGPE2XKy6wXxQHp1jYMYbRmSDOpC2vSIMfn7
OC18RnOJlsgWIvhyp1o0g4H/dg+yYTftf5BM5ky31fD3Vol+3CyK3CT6KzX8u6FP6m5kskR3o3aF
PswI9/jbbwGmdtT5E0dt+jdtkptbxwvGoB0HbYpYJwv7Qa2GaUTOo0g9o3XcEkA6ErXeXNBKhmDD
oIMyy4jgXuApif8WFHPrbQaE3d8LEq692G6rZKz6ZN9aGB3UmJtb94P6aemzoDZubPLp+uK2Ase1
OMFk8wpAxnSKEEZMFprN0MBN3vP+GkMiR3ZOoq0OVtkACCjeJylQ//HSTPof11ey2fXFlQA87Xjs
24agd06kxbUJ1N590fepzzKn3zlG+jmxh8zt9MVDfyEQ6+NzVilPKBjHXpXrX/TJ8JxUD7pavwMw
jgQedrOMu/4m4a4D9SWd8h7qeSHQ1m/dX520vqyVdjuAWe2AcLuNRhu1XQPLe2lQDuKd0R9an+zs
w3hu6e76fnNFfHOzoTBnY6eJ9aY6pycYTy76FBDG7L6PEz+hP0jxdF3GC6DSFSGi36JayTAVCpRP
yvoTUeJvbT7Qz2VrG/6ole/TenpU1OHMwfXCbN+gnmRieko3ejCNULRJd4bfKCPap/spWCZMbxVZ
6TJDNnL+Dzv/ezPEQp6iDVTpJ3jwqq+/qTT7NmkYma1bJ1DG8KmfbdMtjfwvU0t2Q0cnl2W55Bm/
Gaobl/N4Scmt7qqxMMmQtLgNGx+eg30nJ8NT9T0fD4w/WxiWK6JvHAI58mXp7U0tN1VCAXVoqs6b
Z5gyLX0VA0nmP2yn2cs4pIOK/l82eqpzE/k+WdFjS/tMEy1BOt5mQH8V/Qn0QiGahaJHHqHzv/3O
DP1GhY++roDbS7M0zXTw1iBvXiFl2vRaTln10jYXmS7HH2+q4PsvXFtSnTSJy3iB+BJV3lxJFDyy
pTWA0JvTap/8zO66o3Gnvrf3BuDtzYdwN++ik+KZ1CuPAx+h98dD8k2y5M2tXX2AsLVZFw1hbNJf
9Ss0ZmSneNe54QcNCNppAMrrT3j0+deFbl0PpmWreO+Z8CgiZObkKKVSljHoyWMUMQ3L+pDN+V/X
ZWzRg+lrIYIzjm2mV6GKs/y7+X9ovWTymtbLAdoKyqCP2dF2h7sGwJ2HCM8/Y99JArHtvb2sU/DQ
isW02rSwt4ZVfqpo+aRPdY3h71Sy1q0oYr1UIWRRCzKWXWyxfaQVGMpWAHlAjKjwrdgBBFvifE3b
6sY0UZa8vseb50g1EBdZwNoiIpaiUse0XkhWIS+au4MNOG8iRXjfCsfAoEKRVzMwnSvmRI0e8/Kz
U1Z7lVlfq0o/sawYA2sxs/cNmJk8k9j3du9Ql0ST4i0hpt+kXH2b52ibBI6B6CoVcfrQZm2bw6Ag
xh3qQ5UM3+lYHzRFk6jL5nauxAgaa3bZXBtzkuwBRX1n9cMjwHgk17hMhKCRlhaGtNPTZB/ZWuXG
o9G4tVU8XFeLbTe6WsgbfaxABZ9l/HJ6m8ypkCuTvUI2DcAGcDE1AI8BOvnXLzfSJU2EMn8C6oHs
BvOUwZLeLsgq990HSu+q5Of1BW7v4m9xb7KE9pTRuoY+aFXqA3Rhp6MT8bqIbZW7iBDC20WZymVW
I6RNUsMz1c/lWHu2IbvLNxcCoBIbPYcqRRfD632r6yVqYpRr9nafeE7+Q9rou7kMECZwvAg8rUV0
nqyfWVLbWAZGT04Kc9yIWAHYUyS7ta1xKznCNVoa3eSMhc32iza7dl/dxyFxwwIdMtUz6YF3pySn
KvthWGD5UNElq5u3eVhKGnL5br25y1cfIexmltYZXWiM/k32xVQ+UeeL2miuirJuFz3/gXqsRHGD
WIV/S6nlfafAwlItOw5KdauMILEyZLW8zUgXPQa/z08wLEpjrZ4yxHranEcehtpm3Cwh5iEdPQ70
IomCaajzQFWLKGgSrXCLqr6bSyajANpW1N/fIaL8dJ3Z2WYNPWKVEhjIYAKOI7i+pdsibCzWANKI
JkLsFGOpx1ELEaR7BN6mB1gpiZZuGYMFlCpH0x0CjmfBpvvE7Og4hxgMX859AQIh9UaJZLVKrumi
Eq6FkNeaEaU9cwqMn+/zMf40ttHDrGtebYx+QkZZe9WmeljAbgOFFZJVAIN+LSxrTMRyLXi/0ib5
ZGnsLh1Z7mFk6hQ11bGohi9Fx26txn7My+Vzb3QyRJotk1t9gKgXih6ZBlHwYixZ9QPo9fe2yj4l
DUavjFD7oXX9h+tKsr27vxcsoj717Rim0ULZnuX5KSJfWd55dWu6XSntKuZX8ZuDhFvmjGcod4kV
EWWIFWpMS7Ifwl71FZ1MQUPG+qZR2rOj14jUq7zxiWaimzM552V6o1RFj5F8IG7GeSt5qGxZhwWe
afQbgZSevjjglcOhcde1IAtP9nGp7lMnPcaL9fEP9hbA1SqqzvxxKbhPp+xBxq7hEs9Q0h/JnRL9
NNsbo3++Lobr5Jt9BTKsTWyUmyzxzovBdE4bG1les0ZXKpC78u4nMw13KtGpEoL2cApyWUS0FZ9Y
tgbHQnGa2MHXdoLeZtpgXgK0BKlymOhPFYgPafWjTL6yPvd0gFFdX+Pm5PNaoHAfNkO4FEWMBBzG
6PaxgrxA6mee46BqWR8xu3EM/wLsoXKUJqU29QRdm6YBYmtdF71oaEUqGSwUBTg9Rolo3ad4TR4H
sCyG6h3q7yjlNTvJajcdq20TAB3q0BvRsTptlHEOVTAEznf2V+uk3qYYg4mOQKQBypfmTXcJ4MF1
GfjBtvtbyRV8LeANE5CFYZf/+xKibIlC4D6obRLP44yUk9Z5A1jw2mnnTDK92T69y0by31dWDk7s
qGoGZJXKAkS+VHksM/3h+mG9HMYb+1ttmmALbax3FDA3uKDqxXRDZ37QQ+dxyKaT1iYBixNP09MD
/p8zgtdDqX6bRn03LXoJ0ke2M6gNoG90pOSw3qXZFZQeMe/h6+PsDYsWJHhht/9H2pUtyW0jwS9i
BO/jlWdfc89Io3lhSBqJF3jf/PpNtDc8HDS3YWufrLAcrgZYKBSqsjJRb+tVyzcrTHWS3Kut9CAl
NaY688Nsibumj12MlHmz2XvwnchLU+O+h5h9Hls3QmL5IHw/lkmyw+PdrQlYOkWyMwwFM93hKS9k
d4k0r40xlzNIP0Np8Kck8SVBPWpjc2sIy0069s+hbL0p2njqy6lz01I4LorKU2DgeQVzzPsshLpa
h+tPaQ8CyI9SyQtl3tw4zwgTl4lB8jIUUO0Uygk8y2LX+nlqgQe95rnf/whbH/7HpLV9VMgS+Kpw
52FItnVwyZWm29qSPRzj2KfF7dJPwmfL5VFycY8yk8moTZyWSX0OmLNHuz5oTKsIHepJ2Mede/0M
KJtpxMcZYPEAZTPmcpGqf9WmJDd1o8lRQfFxpE3U6dFqHW0+TakjlG7idL+z2lY6u8KUlqlglGkB
OFZQbUvYLcqtNtniTo79sAN7YaLshNHRecq5HA8wmMQVeg+GMiQopZl9vh/64VkdisAchufr27KV
zBmY/AFvhQKGbZaJJxlzaZwkYEBy+S1O33rp1VAHexxQqOCWlbayK+RWyK+AQYeaBbOkuIimsFkw
4fC30iRlMvyv0uQ/mRfZ+uRrg8xdMZVhFwsdOn1KOLgaEfxskh1NhVhUrRHeB9s2ZlqijtKZhJLI
5zhuTmYn1gL8a0yQXphNY5cVyKQmWxXGP3lwGCi5/NcW68sZkoHIinFnqFYS20Ce7NpMtWx5MH6I
OU92bssT18aYz1bFejQtDQJEqPtKqLpqC4FQYnCmeM+APfaOWpthPlaVqUtYaB3qIoV+E4koWaHS
2Aqd3/ZIZ8A4+cMazT1exw/VooDZYsmdOomjIBTlwFzm2NYM6W5WJi8Sm6AhZK8k4WOfRI9D0QRh
n/IAiFv39vr3MtlBn83NULbYFmJMXqErbhkPD9cP5+bOS+jBoK5nmvDkzy4l1irGrVuhCspl33Xx
V1kqalvsUoUXGzfXsjLE3Gk64JOxFRHExr6ZHT3VhcYeSC67ldVmgIWOnR038nc5MzAZW4LUsBjv
ykR/T8w5c7S8BvAU2gPWND9OkPtyalHdYUinsgnk4BNgjgaLlG6ttK604G0qJKXqdDG0EWJRxQR1
gRGEMWzsqupDOynnEWNDYnMoutDyCFFV5A3h0/Wd3ezlAe3799YyF2w3d4qVWCNAAB6FSIXfZwo+
RK6OGTagKfA08Syy/yd1U95HZe5bi2hQW9fh550+23V4UiJsRsarMm5Go9X6mGiEwUPMG8fIXYu+
69F6ib6Hi3Jc6ulhHskLZzM5xtgeMpjc8qVG/QaTzZo/mcB8gZ0hcVs33hUemHgC8mqM+8TlTXNw
tvKcYKxSZyKHqFPglgzqqTuBTNGywzZ8jMrW5yyQhriL2PSxm2znt9QgWZzJeYzi+nyWoPjnXJtb
T+WVY7KPfkgKyVqv4kL+mGSiMxC8SabtrbNovxVtZVzHn0NLpqKVogN6FTSQAej7t2mZnKH6fn3f
No1gUAoldQ2jjSyCtpg0NOBKFS1k1DCz8alJb1SJV+HbdL4PI6zzWUZi1URBqhxB0GwwoHA4Wvex
dVqWgeMGm1FyZYm5COd6bjNlBPgjy7/myUtTcp5pmwmxsTLAXIFi3QxLNADL8hcpXO1MO4oh+yci
pVvVEfT1LbCBWCZyMvrpVkcntNIkzA1gS8K6vG+Alu+r0paaBurRo60J4X4MuYKD9OdfnKKVTfol
VzZJ3mE0McaXouAZ7QTp4+xHjSFwlcoiCO4cP/+B+63sMTEe6HwJg894X0jCD3Ap2Xl5k2Sv122c
3evaophwThR1Dk3caIFefCmG9FYTC5DRHEoFlH61BqzhcJQraCnKpcOxvBmUVstjQnyTZPIAdtA1
8PUvnoBxZ+2u29o8yB+mWB09DaivqBhFgHrxGK/l9utc7QCZ56Qh2z5pgYkAlVcDpcLP/lF1YVlH
KRZkguvAiGyreSzUl7x4g0x1bPHQPJvbp4kYapB1gFzYScspn3tSaDgBOkjqxVb/hdnZXaRrdj4e
G7IcKl3zI1F5yCwouA2cDd3OdjVFM1RZlTBOysRfoOhGJHMVXgsgwZ86ryT27NVecps/tiB4xwvc
nRM7Gp1sL0FV4VWCmMO8S3jBc3OMENb//h005q3OZC8YOCBU5JnSvoaJo+zoWBdt+PgNzuTEozjf
8iRTQwkYn1iXLkQVuqESOnBkYTo8HO3K0u2RfLcaHuvD5rIsC1O6AIwp6gXaxRTEsa0njK1oyWBL
9dcYT/bFvFFUsNhDLHt8mGXZhoq3ARlQ4w80npS1cSaMN72RL0MqIcMTxWNdjc/4ff++NaCKYFAT
0d6l7sscFQMDYQuJoTWqSg+zIHqRNnEuu41rFUIbuLp1HVV7CAx8dgyxE3KMMGZNoIw+6CrAc4na
m1aCZQVEsNejy1YnGcfAVOgoF3VF5jKaceizqcBhoMw4lXFTgzrNeOlBs/9fOam64gTPjasclXJD
h7iBBeJMNssSxBCFTguP9QiQHVMJD0JI/oCsAgR3Cia5TPRuLDbA5KoZz1WbqL55Ay59UCROuwy9
gMUZ93800wr1UQ13uYpuxwVKGzD9XDXGRgWxauNUJUjM529Kw5N+3PpSoA/7C5KD4iv7peSWzF0c
9Zpf49m0uK2DdA45pNeeFEe00fTXOHeCTAMhc78iRaGzZ8BMAJDEBMqwW+CGkFPyJeKoh9xL7+SX
7FDjifELnYb4C2YSkT3Mu9wXofGR2eEjfXJEXDaQjbycDi0pYGTUrUsfDaNKroXItHxymk6Fb+57
P7vvuHn5hmN+MsPkSEltpKkZ6pbft2SnquSOtCKverQ1cffJCJMYSQMm3mTNsHw5UF5lbzk1e8nO
3/4iUsLs3S7axdD4E5xwp9vNd+j7PbSxbR5rvwqcKUBNknMcN24FE58Wg2g6pu0uBIILeUFanc2a
rzfJru6AT1R+zoLMuXQ3QtraCpvFDKkeqVIsab4ot8eSdM9aV91XReFiDJeXym+57WpFLNcGYDdS
LBeW5YuHZJffDveJRymQdTt6X95ij4fu3KpnfFobc+dkpaKqYQX3NGK9BJ3mhMPQSm6OwV2nU8SH
FgUPwPXCQDKL20G2TkkPOvlqtIX0IR9jEN63x7ywHoHS8K5H94tvi3QO9FJUJgxquBcvzSiD/pga
6rovC6mJFpLsEmv2lC77dd3OZWyihizURHUFYJKLhE4vQThTx+DjUu6yR0gj9yB7cjuEqFsFZO+P
BW6Tyc65IskXWStjljmx46LkejvMuq890RqSdCogZYI45Y6PZ5kMMI4qIsKTcG+8X18xzzJzjCdi
plmF8XhfG75aqLcAoOSiDiksslNNlZOpPG4L7hbTX7TKFlNMhuiF1oc+2cuOYI861PQSB6VuSrw2
7/B0HP9vm8wzJ5MmATKqxPQxDu/pgQjCkOVo3VKCl+w1cXkn6SIA43PKQAsgAgIwdJGYW2h/SJGF
zzkkqVNFIrqlvIL6ZXZKbaBFYAI/jwIM27DPS0ltBgAlfMrwNt4Sn04463dgSff73fLtupdc3qDU
mqKoKCxQwLLOOGiuEEtDLd3yB1902sKbTuqX8XZ8aV/wNN0np/BJ9olX/Uq9wisHkOM2v4rgX5fq
6I+AXCASFOhiX6ST0pwNYg6ZFd/o0BMmt+n8ptecudfNT7eywcTARpGGsRUQAzXSu2osQHSbp5i0
deTWy2CyEbksJrmCWIyfiJErg3UlJaaXYjS+bH5MIIPHy8a+/vkknkm66tWZ68Grqw8ktHw1qL9r
ib1AnIbqxEDC6EQpFiVPhbJy7Emjw8WabcVuzHohibUME1GcOXtLZ2BQYkFIhdBf75gPIgZN9oU/
HZMbHbwSNp6oVI1kx6tObn/Jv+2y/S1BmUmeTRZuausJE6J2R3jgxsshkLNDfphg3jfpnMjC1FGH
RAnKNwN0hEFLmKPvHXkYqr2ZDoAkHkBp7luB7JrYb/9fS9QxP+HCX5dSTtHi85viGxEtR5lf2vT5
uvvwdpJx2EHqk0Ew4T1DDqKIDPd92PMqKZteoqGpq1nAqeH58dlDO12YTQQYYHBPlNypQAul+ZGc
0tsIb4LEr3cCt/J/SWJF905T0R8ywZMFLORnmxlYf+MCWgx++KIeDL+4i89Cg9LBCkqXEtLwHiLb
5xCAS7xEQDgC7TLGInhGFiXJQj/7YtxNrnmQThqEsCbIlklBvq/s5bt5hE4bV7Rpe60ry4yfzHWP
OQioTPiUekd3EowdzoLd2b0b2qmd36UvE+fO4JpktjcZjJHEKUyOjnAXHgq/rO0OkcbO9vMpPSz4
16Nd76776makW62TiXRVudSy1GKHTfUZnP6qdlsRcWdV4K7pUA4bODWUTbddmWPcVu+XKTMNHA3Q
o4rOLOsHfQF2Lc8U5/q6eIaYC3iqusyYIwG+GkbOJOLpqp7KniOYe1lRpCditRwmG4xJDYFqgt2b
D8W+fkwSJ/0mErt7NkClFfuD3Xio5Owz1VF+mzHu+iYYdwpnT7fD6upX0G+8uq2GuGtJBxY7X34A
jMszg/I2240ovtn5jXwvBZ0nOct34hXAJWZuvxP+ddWF2QbmyuqqLJsxmaLjsMT3xTdQKX0lGM3s
n8sn/lDddm71sdzzdO1quU2LjKAusNzOHWZfPyivy2v8PuzN2JFcaJ6iEZrspQN5BMQukV101Gl8
Snxe1npGs34qk3xeNlsQ7Mux72sp1HyhdukVTUFN5HfsqggXeW1HJ+1BO0zf0x0VrtTcDoln6FTg
2eN+gM0bZ7UlTLSyFkssJBGhA2NwdBNcIbKlH6bb+0JADklh91+5sZn69rXVM+FKq9VM7400RLiq
TgLxFdnVqWgnWBHSxFFftYfBMxO79MUjL1U5I6Su2WailkDaHAMAcLjaK075bVPaE4xLO3VPXBlM
WZ7g9X6E8GnHt+0eGpcepN3PU8IWZBnwzoCA/byjTsH9FLxtYSOcMTQzuqIaPgW9ONL39JU+nsx7
y5mc2a398VkrHcDKvOsB77IpdvZGymGJJw7qrEwsWkIzi+YQPqAG5N7yw33xG21MJ+FzGG1724cl
Jt40slpKoogDSE7WqwzoCXLjzAk7bDOdpu1+EWDMOEHucsyVWR4TY9ClyhVdhbsNfrGPWlv0pqfu
CV8aFR6wILxrBy1I7oknd3bk82pll4DNz9ZN8XOITZJJ6Ooc1qefyeNwnxYgBKssd8KADnhgRGQ/
mEUVUnsSbO7kMl3ZhbMbEgQ4UQVFDsQctDoCq6wq45IZnTODrEPuYvDv2sQ3gZkpviTPKt6SUWHX
d4XDe0Ne1O/owlfGmZNWk3I0zSTV/ZEchOHXIKNnpt2FmC+77r6b9/XKDnNs5kgxIq1PdL9b4Edd
/pjIs510g/v/mWHSAkmou5poBFelkPtLCPAydH5MntrOdt66Wg1zFpt8InqX45NRGZPFjZ35IPmS
W7jJwYI+jAxuM7eEvDAklv/oYWAgCzfQ5gQmkUmZKyM3s0rF85GaTpAGOPlNtYM+hfWCxp9LleL1
20HYX9/XS5qSs598mGVuoKY25jDs8HpM96MnO9mRnkyqhSM5+KZIO/jdge2QsFoqczCUXLFKkG/S
7GvGNCSQXdWxSFzQOGYeCLCgDyItTtt5lelqrY9BIgxH8M7HefTr8nR+LJw5II2Qh5lAI0O6L+67
k3lQv0yiS+7HL9Ex8/JgcOSfvU+nM8hugSAqZG3DyE4P5q49tXutBpqZG602A/RqY5jDFI1gUc8n
XAXUB6AY3p5LhvNdD3BYFVj3y2jz9mGzTAmujL/9jjlZWZJqChHgALS5LjtAdmMeBiWTxelPVCDC
4oLo6ee9tvPMIUs7KZuReYa48OJ3y6+xSGpO+93hCRzxn7/bIepjhcy1Z2aTVsg0DhtP1R7cnU7m
hfeG0/uiP7vIM3GyeCnm/wgkHzaZWy+uo06bowTxynDMm8Etnqv79LW5SxH7MSaQgEfJVmaPXkCW
y5XB2XwcfnxTdv67LvTWAMs3zbTJYJu/K1/7mhmgzsjg1mgC6jbmR6vakaDeYj6i2cEJKjRoXPnC
LP1xRpQ4lWVE68YFUBQ+Ne0A/bUNcHAWgcILYdtX3d97bTEhrBcmQiAoRiOnHnRQL8TuuqFLA/Z8
ktHgOdEUkt+I45xWtjJt9VJf5RJOayFivKdfbANg9us7uem6oLGhvT46Zcm4bljTJ9qEjczwNMzQ
Z8xnG0kc73ttrmRlhvFWiahdMQvYweIUBui+oxdkV0eAHM/IlsLROe/vzVz7wx77EhzjJtOyAsuy
Cgzepb0t5/vWRE40q24ZkeD6Jm63EFbm2KsVZLRqn2J5FDKhFA91oLszWiLWtIskFN14p59uF+v+
Cpoi4D0E3AS9Yfz96qGrzZDHbucy9IVmp2jf46x/GObxoIXGvY5heyHLfHPhveW3ourKKJvpxiBp
i+oiNxFVF9lWvWnX2UpQyrjA6HuJOAIvY9k65WuLzLY2xDAyQi2G6Ibj8m7xnNC8HgjqRxkWlfc/
+IxAvEigOZFU8K0yacMomFI9DGhutd6At3prRwfTRQ9mT9encaLK2QcvPqIObBLl4qcj3J8/YpWX
ShqZNQpsGfRpFPO3Xst+KjReWaC1BgYFHEvwkQpP+jyeQqN6a5EIp/ZcFaOdDZQTaSKdN2W1K0UA
ZGitpzQyqEXzeeH81K0gAf2Qv38p427JPDZFNiPaJxVaRa2dh91eV+OHP9n+DzM685SSxVzMQYNk
4vWoH1SvDECp5YPG2m6AIOGmJZvOtbLGOJeadsLYKLAm3dE6uQRCY/0EsVIk3/yG2+YzcbWFOnOF
FPmsDkuB7vDkz17zrXbqm+ErOS4H2QddOFaHyaH0gVcOucQwI/lem2U8Gi4W5XLb6gA+0JoDFulh
RCQAfvHO4DjJVohfm6J/v4pJWW6SZsRMvK8Vg50Lbyp5vu4fPANM7pqnSbGQLEeWNYJJt9tDCIZ3
TW1dG+s1MKmqKizQ7xUgiwyqbxF9dASB3BtfykB57A6jj7nbXXvf3/O7CpsVw7VlJmXFhFQ7Leo5
9AAKgtjj6HgS3Pae6BXu9FU50sKCp92AWhZ9cLtyrD3O4m37nh54hf/t0443oiWibqIqzD4TpU6m
Ki1Cf+lrlzStL+aGLw08AdHNd4Gif9i52GzADIcU0R2Qzzx3Fb8Az3Z0MypOGNuir/v8bd4+D8Bp
gsgBqCpMcn120sZcFsxbazrusGGf/vyrKCk52pfuhXf2aFC8CO+GqohgCIS+BAuVa4ellWYZyxt8
Ey0bKp/R/gOo4eZDAIQq6OKbGkDhbJI4WlnTESU1cGlNbv44PWfgzsM0XtDtOs84SF7t10+RKx5D
7/p53LQM2WCMkgDoAwQFc+LTQiA9nnYhLM8epGse+pv6Jg9AMISiKnCPQeQsN5Uz/uBt7aWADcLa
2jLzGcV06krIDaAh1qHzp3oFgdx2BY3KN7PXjNvciAy/j9N3S652hindRkb3fe6XxFn6Aorw2R78
Yt/yshQ9NbcIBDwhspzLD5oAzdIBHAN229WStK+SSHSHZOHk3FuBjH4uwE0MKgHF3DyjrAtJZYih
32d4EoPq3dB4NVGeCea6kQdTKWta9hcP6DqRewUoqAyaPug6oI+e2hWXoHIrdK4Xxdw02piXNdHR
vxuF0UMDJBDLzDUqKRBfCyJy0vvNotLaGuN6MqmVRbaoNeAg4vthbxxprZmWlUwQVp4L+lz8xfYS
gZzDnBawyizXT1QZQx7R5xjZ67/R18B0E23tVF97ZCnjqXy3Zhsw0R//oG6z9d5Wzb9Nsyw/NQnT
WFdhWg3Ut+ZURv7kih44TcDyQWvrmtORQ73vcOh4b40tV9IAZcZFAOD0BXNLuMhx3MsL0KCysm/G
+WdoSZzMb8sEmFzBhAnMqXoBHxhzUOtUqRT6tVp6pFgcHSorfxCs1jYYj1mAc41jaUFJELQs/XcM
MweCtzznh9CV9xpAJfFheusyFOF4G3iJBkW0WptmohUcqZGNeabFktFTUB7qTgqQChm+XGhrDrnV
EC2pfMb1JV8Cixm7zAWbRJgHnhfEZ7I3IUkOIUPjR+rOjhm0t20wHC2n8SRveYk99W4+H5riRgYo
FhnGAeOhQXzgbsXWpWiIGCwDqtiknKuf799ijvMWnwEviTyO7BaUJqh5JqOvCNqboYaGk2MCzh8z
E4pjNbCysWQ4S0EyrypFeHk81h5m6ycny5vOa/qu8iRzCA9jHud22avB9R3cTFHWP5fZwUiKhrQO
EWaWrPkZxrkB1gloPQ9yZasdRmaitgha9DH1dGdqe0USWjvJn62x+nX9h9BtYXMJjIWCCEtVdWg/
MzcG9L4NNU3oGTTVBzXLdpNaOXXq/2srAOtCihBfBiNfbCaBYYICM1hlGlQYzIkSIIjCJ0srOJu6
EUVBbmFpoAlHwQkqT59doDNnaYwAow96KXKbFNV/FA6bprNJPdlTxcMI0k/EbJ2OYRZTw1WrX5La
SSlmf0ISZdAhVh4qdDvSboIoeVz9qnvgyK7v4NaRAx+5ATYNSFkbGKz6vDhj6ua8yJYUQ5XJY3bs
b9Kb2jPuLLfeUThyvktRN1RtLbBuq110A72R2jY89WeI8j/BDIeK8jTv3trcgdVvYpy4q9SlV1Qh
BSsA2FygXaWaUMx4T3jK71tVsE+LZ79sIRp5nIE/kA5LjwF5it3qqwTROPVoCTavfrJxaXyyxpRP
8igTZaFOsqBrMdo+GJDlqjmfU6VJy4XzrLaOKXwsCenU1MKloRDU1GfTJiVOexTWDhHk56JJj6Ko
3IF17wX/GUZMp/61F5td3E8uKHMdMytcYcD8RKjZkRraRt3ehInwgCeIbifGZNiaJAKV0nSR3QD4
6Zbm8FppwLFmutsVxr4fYj9ZQKAhzHbXGV5ZznY0dQe1EmN7jJH095AXqMClouIAjWN0UsYKFXni
XvfrrVrVerNZCOjQRl0/5mMWLD8pnmLs3bx3MRQaPrfQaFec3I18GVyjL+FXMA38QPzgpnwbV4eu
SUAwGAiCdJTr89FSx2mM4ijNAlWjHb3qNHpEsePXxJuO87f8JDngePFxq2gvwE3zZ7q2/G1tn0kg
oi6K2zIlWRBZ99kAgiuV421bt82nFTLBQ6+kPJSNLoVYT/xOi+SRpzxqgXFQPDr9yROE3XoMf7LH
BIZagPSoLmBFVByoeYp9sLxbUO0Vd/HLdf/ZCkHrvWMiQ5r2k5JrIDaUpBi3/vNS/jKtR6nmmNmq
sulgZIC0Dx6kKmBPn32kTPFMllM9g2Sl5KtOc9cG4d7c02eB4pR+BT9FnY2X1cj0+mXDxMrsBemB
pTWtRDLcMfvwUB9wj0Vvw858DxXgjGiDN3Lkr8a94JpnMMh99yvl8PVsQUTXKz9/61X1Le9CjHPW
hJJ+dHspcyBwItrGi/TYzCBPKbz5aMZ+kXrXvyv1yGsLZ56ZwL6Ec4m5l6BsSqdLns26svWO89jb
PHgfH/WiKh+Br6Ku8gzKb7FPSpB+5P71ZWzeXOsPyJxt3SBDJ3YLYsvDBEyGBIhctxtRgmre+Dwp
W3UTA1hpSAritYNZLOY0JLKVqHKogkl0Lx8Wd3QWfzqBt8yBaPZhRsPBepihugt34bwItrwElk1w
qco6ski2/JX3GeqbhUblwIQ7KbExbYhniGq3+KMvwU34r5+Nr2dYFkZdkFBCeOfi6/VLOQ8xTIKR
ywEMBN24L//+68GEhbYNRogxzsJkxyhPUXkcEN5QAaYodZSjuV8Oozu+o0LMz6e2vOWTPcbrNU1L
2iTD94Oqz4IxWM1HmHmeDoOXANPxJ+MXn8wxF19fZnJlNlieMuPN085Q8uQOYG/UFz7ZYA7AFMYq
INFYkpIYih9NkI4J+9wTdaM5gFELpzoi6CuSqHClYf5SmOQOZOdu1klglQLERq4BApvNn4Ws3GZk
eQtL6ymSOkgTyUFci6cuM3MnHgW7jiavVpJ9PJAbzLrY4lDfTEX6BFYcP5YGuxWsI3rVniTHN4Ms
/gI3f2tjnNFvMaYIjPguTiyQ4eFV2M1uqYf34Ix4FnrJ7zBx6A+y4eVa8/u6g23cXpiTQmECM2Jw
ZfbUSPOUJjNl51EnBTRy7UMVVs5UzYEY1+51U1vIpU+26G9ZxfFmKIyC6GDCUku9e9cEKw0MjBwc
jG7MvUzEfIOo2III0MGQVns9nALQV+2TPNDzWnwRimGfC7IfGckzmeTUhW7FAXzDnIi8VdH49CuZ
CIbnXdwWNI4Ayvpaf19OBA9iYhdu6hvOiDRCcswB5W55x9O93jp8ONAyKviYLDUstqxeyq0uWTVY
BKMacZOKl1MsUVna8aPo8pmZNsIXJeQRLYzXgwuFnbkapgojjyI4qOMWiLWxceOJU/zauEPXFtjU
eoYaez0LWFDVabYkD64o6Q4xW55nbbxlPtlho2Q21PJc4ojT+ya9N47TsUBPYvCsAyUl5o3Dbn+o
j50zmCjZ6HikAI+fBCAnrg96uSBdt6qdRarGWeL5jmiib8n9U9snXxIg39PqxyhCKO36geJ8P/bV
IPZTrRoo2gRj9jVs3oqOk3Ly/v/071fndRhSU++1PAn6WIAA1ItR/bi+gI1nz6fPRt1nZaBU2z6s
pvqvR3XhZ4GCDJ3/utlKSjCNqp5rMsgPWJC4ZgxhXaBncqYDrSpb/IX58HyyexU4Jx05ZIehHA8k
72Zkz8f4wOsmbR4DncrYydAPxT8+rzMJ45kWwCg76CHJ75vlTYr217eSZ4LxyL4PS7GXdWQ/gJAI
emQr42KPMw/stOkSq5Uw9/WkyWXZSFiJON3E4GyGpKx9fSFbLzcTbDAG7SABBMR2IqpOnMfYMChP
0AD6C2BJDwuevzIgo9xX4tZyVrbY1kNjWE3X1QKWE+RfCsgi08K58RLtjQfVz33zlksqvnXfri0y
roBUocitAhYxEXNX4/2S2DGoIEsHuALijJLbnkJgQgQINPMSZJ5pxkUGSK9l5mICS4gLFvhs47ic
cq94sm4HALPFDqcA5Gh73guS90HPYy2rU94aU6amE4alo1vJr/xpF+4KDGwmAEdzgS9bx0BGsnxu
Y6FjzFze+SIVOQGdrV+8dq5+6HGBKrfh7gT0OZ0W8N95aE36P2ReiSjbaBqIlVAVvSiKqtYSxXqO
A2HEkZOmXqO9NEjeRpCNVp13/WjwbDH50yy2Haro0OPQfs65dpdUsq9290kse+H467qpzYMhWUDh
ITdEnY8J/XI1z0Miw1eqovLS+aXQuO+17dV8mKCfcuUWidG1hrhEaZB8IeBbSHbZQUxd8X2+Ux6h
+4q5lvfqIOyLwsmK3fXVbb0V8dU+bDM7OeSox6tRiIvnLf++uDkEjjPMKLRuHwNVTGH7PCzq1obi
8QQFKw2oCaRcn1drVXU85SIsDiIUq0BIVnFVkrZuUw1oO3RwDTwW2XNWmlMDJVSZYtHVQwzaoBwo
+Mwz99KDcKMdTMntv1Gpw9ytC5s/E7B19MClh4ANMB0EdpgVYgxiqdo8S4O8+4FTMI29I6W83v9W
oofHNrJk0IibANh83saqmTK5gYJIAJpPE9T/i4eIGVCSAnAEiIqD0dch+AP0F33h/22U8VRjGMSu
Suo0IEMC1owhNJ0yA5PNdafc9JCVFcYnR6GIBcAE0V6ZM8MXshopCoSt/k8rzFeShVHBIwxvsGgc
b2upe45Qc/8TG5DDpXKeIirazB2nTEWeFyNsaNVgF8a3Yua96c/xhw27aOXplFhUpYn4Zz9Ah28A
zT7qBq3XfzEPFcaOq6/FMX+QjhqwVug8QQsCdCdyaquuFkT3414+hrfpQTjQkX3rRFTgzPo74R6p
UsnD9m5+yo9fx9ZMs6YqQP2OXzcfkFIArlQ9CY/mCQUUKBz0P8gbL5HZ6mGYq/1gS6RCDIaQEBRw
eLRS+USHXrPxj/iueuq+VrvJ0Q6lCznyDEIaNjqDhcMN55vHf7VmJrvIe6XQqg6/QOntTLf1Q/X+
F7MXGliLE4V2vyf/oAS3GfRWZpmEtMursu0JWCX/IjEeUNlUff7TfOuyWu8vE3dMMRNKHZRhQSyX
bj7Mbmxl/lg/tfqjWHBS+a1eyaePycSbmoAucBrPH3Nw6xbQ8MVW75WH4pF42RNxuBka/TZXTtO5
9bC6ihFmwlDr4a/qQ3PKUHaIfol3wo2AeWHjG29wf/PxvN5LJgSlddFNKpU10R8obvfMMbOr3Xw/
BfORV1PhngymlWollYDUDNYwN+/Wi40WMerSrZ0dVMWnI9MteIGbxR7ALlPYbWVn3IkG7gdlolXV
mH0hT/gNAwDSOiaJBtHW0SoXgtLHBC0fi7LFFrB2ofOurL5ob0gjqpqwSIk8YuzxtO9O2h1wqH79
S3AAq58BhdGPGjL/0Mbzd0dueBidrdnsTz+CuQc0I6rNRcSPEA8diAKGHRU3iXd8KkPeBp8ZK1bL
TcNZkq0BDiwG8WCjZo0Vo04eaA2mlNEX87kPDU6IP3+AlUXM6tbJoNC1Bcnt7NG+Suo2u/7n4OEd
gEEt3ogrJ9CdYaNrg5islcG4CR+qUieSHkZFdhbrJioes6x08sh6tDoeuoK7r0wkUoYyAYoF9Ts6
+yP8oMw3nTe72b4/CxaIPF3ULWqRTy7DJEGxrguCQPsB55PSQAsC1A6yE4MtuFdt8Xt/gzZZB4IR
7dBKdv0OwXCcH48bNTbzzI9rRWZiVDnVEkaKaUSEwlqGTlL3NH+R3OiQvCSoGEkO5cESfmcJhovp
HyMXfQRumZGu9kpclpnYRWoDmQSNlNmXwZU9Zbccpx9o5O2hpgVYJDkY38Bywb0OeL7NhKvQnLs8
1Sboo9zcALdD5ZJ2KIB/184L/aOSyOo+YIswU6tGdVnguqOT/tWz7GlYJ51NMoJ6n+5qX7TnHdcq
DT5X9pbVegQQLRMa6trdK+6FWwKZJvVdofEi863366k978pTmORII3Le6yEKneNhcgVc6AmGSVWQ
xYinf1Du5Dgv+xDEDFVUQE4Fj/ef2pP1k8YmsO/7ZMRNR2fLeA7D8Re2WJBrczGYNPqa2nNhPvMB
rpxzoDBhqF86vddN0Pm3glcp4g91DKIZ8JGQWyPjZLFnaa9VlA37xNJ7mnrJD8revEmfM5CMDbvp
EbOID1bQ/oPxGF6QZR/O8VCFZa7PNNYkO+IPX2XBDt+Vm8ED8FO0Bbfh8hbwPIQNLN1kZIJK/RGA
YRUj3fkv1FuRC0ROceh3Mq+nxttWJqKIso7qt45tff3SErt5VihW8P0Xtah8H14Kh5t7cFJalZ23
0wY962gC1Lg96KNjpwUgEeKDB4yLHVvOg4/jn+yDN9Iz0M62KfoLCsTd6v+Q9mXLcePAsl/ECO7L
K9dmL2rtkvXCsOUx933n159E+1yLgjiNOb4v44eJUDXAQqFQlZU5VrgSStnm9Bk9ekNjKe6wPEam
wolWSUWUStjO/JlAOjBwh/cuaABmF2gqUEMy66qsBdKvrEGf50LHAnlIacwQ3F4qswwyUyhUVmmO
8dKSSbBZncBKK4JIyrG24G1+xuh9YSZueCJ0A4LTgdEqvUUr1IrxhGfEaMaZoAnHlXEpenH+feU3
JhkqMRzMq/rjkYxc/IexSdZKyaavVhpJRfdby4hwR4xoQ8UYPEagPtZgOAdxB6aLXiaPBADWY50R
sGUquwnwJTVDxPGvyjcue80K0WJsJsthqABjqG0/lir4WCDAB/JOS6wxcZzZuaX61a/4iCGlm+Y+
dVl1EObJoAKNGM8ylPHIVZSauic7YASTIO/RmhMmnQUn2qPcM7BYzllWabrveokluWqxn7+DDd7r
h2EXeguBCuzGv2KeAwE/pvwMQJ3AeUV9PzGo4plPyCpPBTg5hJ3m8GeEUgstDjvyGN9yM3ivrFHf
Mu9BL66QdKIUPMxvjt8x4otg2toA7gI0MGWYHCU5MCut2MSLrJdJfUwDaoBggcYyeY+fLa4wJ+iG
hofuLB1Tp3zS7cZZcD8XzuL8J0TZ5h3ysXCaFIDjujhLQ+AjMJLrDI/KTvfJC5Y/tmc28mrzTK6M
UY/lIeC5XCGihHX/LjXvI4u1cfNErv4+dWfImTppWYa/v8TaYPL6fCg7JbP0anDbhaWKwnAZnbov
pKBtIENEHFQ4JdOxk+4SiZFTsNZD3RNiPaqZkcErp+akKG9zaeyy3rCCJnOv+z/xsi8PhdXGkbWu
wrTOLf9bSpE90h8edtCg8Nk1DNb3J+tdmWmqXkizCTmuUZ0KTvCSnCWkzbJARQ1+TvilzuDOYD91
gLx3QCh9fau2A+Fqr6hQsUD1VOQKZF3kxBDRjvbE3eh2ZhoeWED/+btwv7JHRQhhCENpaeFn2VFH
ZKjOia3dG2/Vd8IH3P9gEpyT33/FF2hqoKCdFzWu0eNKjvUz2ss33EE4y3f1sxHa0kPrpDek45bj
ZYfnqx4/aY2JUW9IsaQRxEPQecCsDGPLGV+VZgtSg1kvtBnnwNhNLu/gMoD6tbvsJesB3HzMTHC7
qPex5QYVR4BxBJAMWt4oCU1HchxA/IoDIe7+YgZmfcl9mdgy1CLDjAqEqcG50ERgXRofGXvHiCH0
kLfQgoJ5DGFCMQuf0HJMZgn6Ntn89sJ5yoW+7a9Sr9X2UdGk1RajhGgOPDaM/SVbLLFk8vCRt801
L6VCSdwESQ96Yyhyhp6uRTu1L00x+iFA+nMSnwLhNpg7swZDN2M7WaeDCjBTL0RKpMNucFKXnbxX
94Jd7iFNgewECFgUR5df6c/abU7Met1mNWe1rVTgAS1grwslAg9pAzWROYPXQrSILkZkL556Jpia
1DbAkfdNPcRnw2d9V1boM6hQ1HJzLEkLfAlCajedrxwGlClzUwG2xyczsPGDnrPO/vUEBajVz3dG
x7VKWIYo1P0hXOxtwj9YopUyYAqYZe96rEE//LM9vDmVNkHhG7t86aUMx8odDkBsDxjT7iyhtMDz
7DO86vqn1Xkq4IC1aOarGp92cEcwhoBW9gfv825pi0zuBeKg/35wdJ5KW7JkDpaYR3jvUjSu+R+C
hJnpHEzd/Us9v19fF2svyf9f3fcxJNITjvhLFeVgk9PMLmUk7iwLVKgJhswIK9Kz1IfCrLr3NmGo
YIjX4ycglp/XkGVzkxY51qCeegcckI6C0sCJs8L96P1mwkRwI+MepEAu+aJNiDHBN2Vrt8LP/7/t
pGIPRhk1zNL0QJ9MAXSiF7ufY0bGSfbrmnfQMaatCj4jPQHk6VY4a+YiS35tuNcXwrJCx5HWqPMy
hpUYUtiK9CTlO60S7etGNgFQH08rnUYoVENqRIEEK/IdlEtIBTB9SkHqyN1xHqASJr9j5YaMddEI
haEbJKG8VFY7wVO6w9wAyp8xPJJlhIoVUbWMQisgiR4hlJJrx6TGGCdIQhi7R+LAFU+43AWrs5t3
5VRIRKdeMYG2gLrVSb9VH8gDnHT+uhMLgLTdP/hzvWEkhDpobYzJdgLvmPf5TQVejuwwu4RfgaSU
f8Nxvsq8QP332dpkFEmiEpzhaBV+CdHmAtzqPhlFGBx+MLVf2a65g0iJxdhWxnVGwxBkfpqkgpQ1
CduPbGHiAgPlijO7BWAPLH/8lz2FEqQiQn4SpACfV7nw9QzZaCBxQQag76XdsMPFWZolGRfDrC2T
emorHKuQJBJAEGHoX4RCW0VPSk2vEi+EdmBVYaB3+Ruc+doE5f59X/RxwKHqVgvL97xJ/EWBnYhn
Qg23Ar/KQzgXCbJG1FU/752QgXxNJQUoQTCXd8HF08udfmA8Ck+d7JfwSz4Swl1WUZ+EPvrYra1S
AVifhqZUFoE8PYJ965FxAc4T2ZCRLT9c26FCMI/x9r6O8VCWMWk7QkcTFNbFufbyU2oBDXuT+mFp
JjeiDR2yb+NeSsCCyVrrFguQvvoRNIJDCcP/Hc6Beq+pN8ZuViZ77LrIbEbtNatAR9uNBy0MTgbY
iUxhyfxQnfxwBAup4cQ1qzXG+OSXOeFVzMuKepb1EZufG23kdEv7S4ZsSi20kbVMA2tefItsQida
7uDyJpwTNNmEUHNqNRgIsQ0Abe39BJG9m/IOfMceB7kJzgY1wp6AWYODeMzu0NLpTNGuHzEyBk6w
5mQAbFZZrDi8db2sfxSV7+RBrvPVoqLPw5cnQ0X1rJVsoVmc64Fw0wx4NkDlBop7gy7v4g/PRsbL
gLIGxgiuvn7XJ8JJqRlg2i0zGnTnMDYOblzs8udDDBkuKYhEkJXU/F2m7cfe6UrGSrZO7NoEdWKh
55VpBjcmuLemY49iQe9WNzJ7cI61FOrE9n2uN22F7I/ITyQjuITNHvGha8xGNTUCdUoxcsy/gbvh
+qfaTKRAtWco+EyExYZ6MsztwJVZUSSXJxgURVOzO4eOakc3qgv1oidoMTJytwv2hA6Dmg6UtQJx
KEwGk81YncSFKydZaOLf2K74kNmdL+00oL4nO/ilHQIfrMDOQFoemOoAQfcF4QUoBaRwPGbXbOtW
W/8Y6kiIC88twLKTVKh8LoIzGVokrcgyOXbf+8fuxAaab4Lb1jYpx21VzFMpMbh8hHfRkuz0HrC+
QIbWH+Y9dL9OwNw7OSVadoWDmDlkmO0141eMErA5SLdKLRgu1kCChWElSNl+/hbVrOZa3OAMoSH7
mgf9KyR1H9DQfw0Ndd8OkZ9Umq2Xup0syV88INemqZ3vBegVZ6KeeFKtmG34D1e0DOfexE6uTVAb
XfcK6HlTFKtCtH2gb0BILItzf0OwbnjloTVKJGbaswLUQOwyG09bV87aPBU9RK6Rmj5GxtTZU28V
jxjrt8UnYacC0d3nFt6W41FBK5iVRm3WcsBgqBOdcEGFLt7nryontWRk8wzD74VP8LfTi4Gq4IjU
8K/5emEMVMng1ITmMw0BqfSJKyETmCDzJQDR2NEhdUJey5DO4h7LHSNobSU4a3PUxqZBk0r6jKAV
CbYGESH+FEIzOBRscPr7/I4VsTZT7bU9KjyrXcqBv4fcm96Inv50GKBSoeyxmRd6YMbqttxmZY2G
foR1M2uq1CR4vgx2Mx8ImzeYBIuD5snHFN7Cv3V37Mr4ViRcm6WKY2Kt1Us7gh4rTV5H8Wig2spY
GDludOAHOhLMcpCLBfEXZSFdwGqbKm16WRh3xvjlYlduYmPIYTCT5/wxMI1nsO2dBZ9heevBu7ZM
HGp15eSBgMtPxNpkD6/pSN/hpruEeVSWc8WpAKdmihFu7iemtFTCiaTwChV8lCGGMuAEcjOIHjsy
V+NWxzlh7Ommr+jgFSCkOgJG7j8vrEnGtBHUKvVqiIeYddv7Yji9gPrOmUDGfH0Xyd/68vmQKKBt
Lxk6VAk+2+LTKI7kSU68INlH4+uYn3Xpx3UTm+mI/mGDxlJyMaQjgrEGW8+RwNwLF9TKEK/PX0l5
QrT5ncCZzMmzzXtibZVyTBA5yEskY2WD2/nxTZpj/EMmLL0/wCNoOMueDNNCqqm7j29FW3ypX64v
e/MrrlZNuWcIGpaOa0An0XfAqfaiGQrf2lC0+Lpx/u+WDE2APAHoozFqR/mL3nZ8UKoVSLRDbhdH
hZsZUDyXItNIGJiyS7WDdpe1KbLo1Zkr8R0VPlNIY6/wF7TaSku+BdLbmu4IBwU6nAc1YSr7bDnp
2ip16uK4a1qjGxDFetUWdN2t+MpuYhZkZtsMdAjwyND5L8TOSq0oUyEjoCT5XSfl5ixBOlG5u/6x
Nv0SMtp/rJAQs9rCvo05Q+9jZGfH9CaCmIObO31tckBzLh4ZCTbuQelxORexgGYpW61nK4itfwHl
LyMEnHMNDNZIYXgr+1nfB17v5R6B6nEpUDOx27OeJCyTlN9ERtZjvhwpKT8vpjD3Zlk71/dVIvnB
V9f82FfKSeowmspWR37UBKk/RaKFCWioV2iCZvYBMiYpwsMrUhSz7mUnbMHFGpXOEOpnflYfJhDd
NHJuq4nhD63g1XLudm2xXxbRL8bFKoP6wIEOy5rj4IiKjyNI/esQZbxZJJyFgetjLxsvXAAWmKQB
TanSgNJa724XZN1Go960kXij6gGDhIzpS1TOVMRVENY1fGkA1v+VO4MtqH9bIG9GwNyGg5m6xUqP
QuEMs7mA045n16W2HhtrZ6IukKFqlyxLgcKsGzPxKx9Tj+CvmA6clUGW6aiAe2TfQ1KisvQb4xg8
JYl9/cNvFqX+/AKoHVINx7Lr+THTsAkEshjuFiTETriX7eIZkq84R82J85mVsE1vw30JdljFAO8d
5W2CoQjKpGJQnHQ5ySwIpJB/KLv4DaXbY7EbMJDSWPNLudgLK0xtB+GVbeqro5DbSXLfwtPt5khI
qTs/gowYqEoaZ3LCDEBNaGwyCxqsJVNfWmobGB5QbOMXydQ17VAumPZJHtWidJO6OwdpxjjTmwH5
z0LxaT+HSq7lCnlES9KrwDha1M9NChLOYfybEj/JfX5/S4HuIAtlwiUhyD0RD0dHBvEFCM0PtQ12
by90WXO4l5rklzi1skblBZKxSFonXaIvmTSUDm1rKshYQ6hIcjf9iBIJNMzM6i2IzSYmV+oOVyoT
okMc9NrPoGpEIK0qlbDGogkqigPfB17PN5Cnq36kmCXKoQHvVB6ktUcrZ+SDLMvUBZjmcWikAjZA
LECvM0cg5A2WXRwMuHSRJinQtTMZIYK45rXFUjeeWPZz0da4GyZXcst96U2CE7+po6mCiby56W/L
B8w7/myAhOI9SWE52Obtt/rk1O2XKK2k1CUIgeWTqpjJz+Y2deLQajlTRLlWNPvIjO7wlPjJWDbL
LhWkqkzg5zLCNyZcFlAefJhsDX06MjYy2nlFqNf96yZZG02FJkEOMG1toLb6e/KZdENIuYAFrWEt
jApFBh9FNZfBDJ+p/7Rc+pBUKgN6zzBBN6OboAHoooGXClNtpj0qiayRasZe0c1nI8uFsO4Q3fos
tfUqtevAMPUYmW27mEUqWuJSOEb/dv0LXf7s17OgqyiwSxLYzamz0KrdEtcSSG9R/sbYFymbqf7v
AfV+d93W9h5+mKL8vqrLqQsHmFLL7hY81YewKh+vm9gOp3gmg6iY9P7ouTJ+6SopH7TE09+Mwhwg
09A8tiCJRBjPPe5ZvTWgPz3a7WCmYJTG6NJfEvyQp/r/+w1kH1Yp/dx2SSkuAuERDncEYBY7AREk
Fh87J9phouApuJe+XV/4ZhRd2aQ+Y58WRTMZCGllMjnaEJuxAllV9V0BPSaneNeNbT3h0ekHeTzo
ynjpC3tGmI5BhnLz7xyLYGjjyQTrJ8bFByeDtzpIm1mqohu3P8hwiDG8/QAvoFaYCxEnZ1KZem2a
2ksT7WWiOTBODmNt5MKlDsQnO5SXDupU6HMODxr3S4k5bQEMrZWDKW3Csv0fpsA2zv0ne1RUVqJk
EUcN7Ezpr35P9KYwNyCbDYRESwsKl6/hIxkPj+6mE7tPc2mCX1ssFaDjLsoqfsFTGrKTotc7ybcQ
ZcjHCOXdAPDgoraGX1kJCgD2MMFWBfvTwqmo3QTRMsrgd/Sa194hPZmq9qA8pV20QPR7ERzm99e/
7UYAWlukZ2DAcZAMZYcXfaZJZqi/q/0/1w0wvuUXnQhBlgeVw8kfmldM95kj966DJL1GhUucQOIy
QINdfLluc6ty/WlVxKFX4UaQDIDmVbSayINHr6GYFvjL3WIFUOT4D9qXWw+sT/aoVBE8Y20vTGin
/R7MbK2i9In0T4QpbEiuFw7nZ+BsKPfX17nx3vhkloqqSiOFTRpimYYEBZcBPZ3urCX7MbhrNc5q
0ufr5rbDDViioO1lyF+gMA2kJDouJ/ciYtuQPqoNSHgzRvVni/URi/qwQn27iW8TUKSJ4Gw5ps9y
Yxqv0TeABwQzwhyabMaiSXKz6bkBvGn/N1jZT9apLylDnKaXSSGt4Zr7MZpdXFq30jAeRkX9ocwc
JgP6wVLF0M01MAA3kisVy1FV4zOewEyFIFKB/RqLPvaC+sBzrEaTUiKLC8XCjgD9biDrIjWFlc2i
pZT3Rv08htCfaTnLSGP7+ufeuD8/bQV1uyRKnJVDRu7PfD6n0FUzOTWwukA6LlzmxbMkmtcNsvyL
umZKTh4hOAD/ktTnFkT1YeC3Y8pYFcsIdbekITepZYEPXIRQiZ41Cy1eFId0hpmtgYtPu0ddI2Gs
ZqBRwe6REKS57anZzURA8MxCxG2VuD5Zoi4NsRO1cjBkUDidi8fpYXwyWqRXoEodnyI7tSarea5v
m7fuH61zIyd7Yo2Jk89yxUnp6ZpqFoemN2K0JUmRNq9NSdahBhtj1Ni77iBbyOX1UumpGamDak6l
whThxxHOwi3JZuMd/4sks/q31OKe2mN6XKBdclEgq6zwgej+xS6zOkDC0LVVU2EqGHIt7SAkfwGT
Qu7bXH6EnnG5qDOPxejCcFp6qAYlpVEdyRYb4B3SlDd9fkkUxqW5ReLyaXOpYNOOoFeveDRgs6MB
Sj48B5wcr3HE3Lo0OfhR7c8+SBZdbsf9TM+9TxRAWGVDYuTatlJBpwBmp9JiKBDPUWqXYDfVeEaH
hrWXVJSZhHwyRmhXeS0gJ3IBXhipcjSDcVf+Syr3J3TT5c807bpFVPDJRiu+EfHaqq3SKl5UsIck
O5HJZbD1aP309ah4Iy5jrcXEXoauEyFlls+6iXo+CFtZSuasA08FHFnm5EjAV0KrYqdC+awWRnPg
oBfMnk26fgEadH0zi+YshdQfwY4ORzKUNEC+ZLHy22zPqphsfzEJL34DKC0JHMZwzVXSqIxS3eYy
SCpHzbrMI/WoN5IsLkl3vL2c2KPSm674YZFOvmujmJsiwOCK0OpWVnZWrTwrPOuVuFUNR6v8z8Lo
FFwpwiwcM3g8emkLmJkgpwdNPYuARzozzMDREJg1kCtEouhv0ECfjFNxMkz1hq9VhUSV+HsJPBLh
tVl2C+BA73mEwRIM7Lkac82bzw6guwgt1YWT+vPHHDsQhy8G2mmD2/j8ZBqA3Qcm4YmerOgG8MLQ
qs/VKfgRtUjP593w7fpVtRnHVvap46jqWRvMPYi9+xr0Htz0FMscY7BlM/tfmaD8NVxUTasDjJH1
3VMz1GYI7pI4bxOzK/WnJQc61FBYUW3z1vuweclFVmcECgjc2CeocnQEgTSYFYi+MYBiD8/TDft8
MD4iDV7WRqFPS2WG3sQZCkK75kBkwv/Dyd/cSUC4FAjvQpiPRoPmHZ+0iUiSfrtCeT2yh5+i6o6L
U7mBH6JnBG2L/F0AYYtkJ6XXeawy4Hb1aPULqLsXE4GikUC8zWvAYezzuPVQQcJQq1fkDqY37GjG
KWFGvM34s7JKXbZpxYlqMMDqaIHrAy266iFHgYXMXRI2vBh0ypx7/VywTJK7ZeVAAr+kkVgjxw+z
9rAkwnMdpDbSOtawz6brrJZGpflk8rCGIshHmb1x/gvB6Ha1aGWHOucVB/LoHEqx2MIJXU58tH+k
Fwmq7FAdIfUGCXLOlmgW3qI513dyu+iwMk2d/zLgSgG8/un/YphjiM7FdzyoKYHSu9TH3srAFli9
VcZZUamOY8LFwkLEvb0Zk7Jy8QyGTKfhWsvIbxIdxcGeZ/SGyJf6khF+LFMlKcLKY3p5QJa9GChf
54dlfM3DyQQ5qCmgBsEPIcPYduVoZY26rlqRl6u0AWk0ge+MN/F+uSe8gXj27yBIYjM+4WY4XVmj
qg3TpDaDIqH9xO0qX3RAL2cJngaRcoJ7Zz0iLiinrzupAcem6bgV6XAKnS1l0vCCQCOAtxa7e9Be
ZJjaITP1VJ+HbhLQPOTkA1MTWNW78a0sTEk1ExD5sV6t23Hg47dQ+8wVcwbdC4RcbQx+1VJwy4UD
1HMzxovxX77nhx1qh2tjqKO6xRUie8YrRhkOMngPOK9DeGNjSbeobwyU/xGsNaAeIFjw2VenKanR
65dIutqAOjV9q+81bG/kNofiV3OQvEvfGnQFGKadJsZaN1OOD+Nf3uGhUYuNgpNZFQHk1EcwOC2a
dHvdZTe/28oIdRrVTAznOQbdeVcpx7SsjloWnMBExcDtsMxQ7jHOopDwTQj36Gqz7d9UBarqTO72
zYeMIhm4+CVVAvv458+F1HvJ8BlRC5r0Y9n3DsDclSnl9VOZ5SzB0m1XXFmjrgoxLiu+Q2UaxQuU
9sGxomDk2SEpTeMFoAxk9fS39/BjdZQzNlk5jkWI6RqpRwszfNbqH0PemNf9YTuofKyKvg84vh7K
tAIovQx7FEiXeyilJmbRpJ5aGAcwqpuSklp1U1nliAeOZPYiFMch6ew2c+zKMhhC0P0/xWF2A0Q/
2pB4iRR99dSny8uUdffCXJUYE2kPs8wiEtnMEaDtAFlkQFr0y9JWN4s21Y1c6/gg5LUnHbpdeQTN
4I5VKto+lx9mqJRn5KsqVUgrXtBVK+F7M5lz1rVFwtiX0K7yYBWD3CAPGYfPnjz14FUqRryyRouo
jGY2nuNI5MzmO4SlrcwL/0IsADNMRLJRFCTIN1JHJ9U6I11C3CXd+Fp0oxWpAyNTvPSl6TWtTVDn
JRtlKRoMIMkHl8CAEqBAjfNkIwV3qwPp5vBubC3QqFSPwgE9UDt9/M3hrFvFU/5D9MYdUeRhURZs
BY31z6KOlSCrhazVuLnKaVcgyhevWrqPOdZtveU1KzP0S0tJ9IjXWyjhjlXptFNtZ8zMirESOh8Q
u15PS0xAeVMQmLkAFPiimbXKm4IyMsIEazVUPI8zrhBGMhXQDWFi5oX+T9CzUort5aiQEcJBMr4o
iQ5pGklcrSIzHaVvaQFYqtDf513lgbLx6XrU23yvgZscyT0GjTSFfjEOwtjOEKEiEGXpgbRqSW2K
lFNi1FfQmy5OrDF7ZXN50M0wJIioKMA1fD7iPadDZ7JGs2LiRaeLpoPOVV7VtxY/IcnPBeVHJUFl
u5miw1Ty73yjvYX9chqEYl9G2a0Gwj3uQikytC4KMv7YFvdcMR5w1bm9nrx0smoNQemrOtgX4n4+
GlOwr5L+HHdCbi4DSBKFLDI5vXyexAi+0p+kMtrJUXzQZW0xlWH5EUdK5tdKsq+0ERxG2Xd+mnMb
CIbnbpZ2CO3nUJRvKk31o6A/ZMb8U5TrvR4obt+liWkMSWQmOr8rZ/4n44uxto/yQHEJhoTPRQQs
N3jLHhtftlpPSyysbXSnZ97t7smLV2EpTW2W1YXVd6NCsxJ0A2aD8BLtgn0wWwT/G/jQS/d7b9pp
lnqrnKrvopm7s2iWt9BLc9mzl5slQIHMPmCMRZdBAPDZeaS6BEvOjNpm62SPRWnOQHEqO4wFAsaB
BKRIzeGGmGZ57WbSszJMJ6VTGONbzjgoaWYGXmGHTnoqICVmAEAxvrDat5thBlM6KnJvXE5fEroG
iux9iYim99/F6ZsMuRiGGxE3+XIprSxQl9JiVFymprDQ2KjZEigM+CxDuJDsBi/sdsjmIx/99j8r
oj7cFKF+qsf65WJ/jY6Vz6cgO1O/6cfZzVubPCRCm1Wk2SyFr6zSSV05RJJYG4BjkuYlKQwJO1y/
CG+aJzn5mUXE/C9e8meV9BtfUWqhLxUxcMlVTy54+ZvmkDa/hNJsweLB2Mr71qujQgEf8FpaSBNa
d21dQ3UR3CEGSOus3miOWg/M62hoZ5VTG3MKRP+6A22VT9a2qWigVQkGgEnLORsNF8Q37pIC2qzo
BRhvBOA21O4U9On7daNbL4G1UXJsVoluiMCQNCAy8dJBis1sjixuBqJ2qFiAhc3zp5DJP6D78R8q
K9RGeYEIJHa2GQw70B0jY5EsbLvmysSXA5jwcUIYo8jMLSGVABa9OHAn0BJZyT5Jzb+KKSuD1AmM
hVTOlShA1SQJvpdxeKtLkX39+1zfNoXucsnDyLdlChPBnJtC+c6PrOmi7YRF5WVMbYkKkSr+7AL6
3EP9VkwwMTmD15kwqy8mWvXgMHOmX7zdefEDs7q1uayVTXIlr9xuNqBRNgQR5tB/jVYwm4KdOhMk
dCQA+KdfCZr03oiQwtjMTWfXMNQPggxeleih7JHHXKgUAQ4hzrKZB89iDxh3ubAuAnJQv1wEKzOU
H47jMCeDjjk/jEX8jDkZ8hA1JuKMGNCYov8plZLba2TCMEVOIwsYL0Las1ham7xzKYuwY/uaWP0a
yklR5koNcMn8HrYp78PZ1nIXZIY7wWuPleQpAGzdVx5rr7cD94ddemh7KQel5nsoKg8gY2q97lBq
TouGogTEWwvtMgY0e9OjVuaoHHiKJrmISqh/yMA/iWqO0SFGU425IupySKIaYFuirJ5BOweU4OBl
fc/9xcG8icdqpF9eyV+dCDw5vGagLsJTp1JEei1qhLJIexid+qa1Ilu3O6cBlES+be3gnbQmxdyE
Ss31iHPRoLlmmT6brZqFAyEL6+zFbW/6J4xPP4m+chd6wo5zCGF265anAQpfGJiyOq85hWfgT5fb
5Ji/9CXj0G6HdRDaGZB/xzg+LYodZVqoxjyoqfp9d1zQ7AsAXeoB8xNtgHiYtfDteLiyRzxtFZua
pRcx+3whLRPcei9/J0JXjaObPWpAAQ/VYqb2FHHOL1u+Mkl/7BHcAjz4Ri9DpXh9WEYIlUOSCHM+
q0y7CT8DJPzPflLft9UiJQ8CrI9IQPWnDgJ7pPYMlghGQrP9vllZou58odeVhCd8lWNkRbfxoX7D
Bzzq3+FGN6imju7iYEq3tLtnMJ0kN0QGAr2Nvyl2QslXE0RVwGtLpyJDIRVJZ3AAitT8ueLvp/FJ
YDG3bPrM2gYVGjh0LDiDx2mVHsJ7khXXJ/BkVuZFEchOnOofVkljc3PXJul0UdL7oA0xUdjY4mj3
qokX1B1nla/DIbVS0ayPyYuwr+4JzKc8lLNZAOpgsyjIt67U9a+gDkuo6RNSZaR1YyYOpixn4Cbm
rEEtvOtRaSs5XtuhTkgeSGM5xTzIVUcICw4nafxl5AC8ZfsBz0eJXTZlGaROSV4VzcBHiDozWI/1
k3A779vvEPYmE7qOHoKDuLfBxnRks9VtwpzXa6WOzThEZVJk+LL9vvAnfznM3woIdsloNhLW4/Ac
WK0DVBATS7iZK6wtU5lLUtUKCkVh4Aan5ggxxUPsRLaMJrw5WCTWR05wz6oDbIJU10apBEVTk2Hp
CI9oCkxa6IWtyZn6c3yXW5h/fu/txYGM5GDGuUXkMPgDO+Rv5Q6rX0BXIpIC2rPjgghRds9L9E3t
Ouu6926mDmsLVAwSchmzaUR4QjiTFg/Yve6zw28WDcPm/u/Td8baGBWMSgmN8F6JA7cMWitVoKRR
MCwQ56fvq7UFKvYYCSdjCACJdCa3ZtUOZyV/CFPZkbV/rm/cpXR5zRIVX8ZyTCc+x8apEEYJoend
7UQ/9JWb+Z/4qXdTMOQ0cEs8Fw6gDlBuWXRo0tbVvF4qFXiGOhSmQcUPIPPNg1/eENWbyC3O6jcQ
mb5K+/i22IWn4YBp48fSD8zM6aFtJ/naw/LNeOAeDV++v74p5Pxf2xMqNI2oxUtRp4OhrYReY6go
fgzuAkFT3bmOnysterhujxzAa/aoeNRMOsaKE/TxSMIAlkpP8aJd47Fe06xL1KCijwwAkBRPaJ9c
JI8xVKWOd81hdAlzP/IEANStnjUns5lnr78vFX30pAqjbMLZj3/Nlr7n9wSQm2KeC+LxLve9c5Lv
BB3EbMFuonI/DENCHru+SjPVdlZLKcEZ0s6XN/dO9UkRDfwsHlNV47oTS/SQvmqkkhwXuD2Nh8Yn
Q6vaDUhQrdHPXSZy7Lp3SjS7uySLccxJEiEzBKL0N7yZZOySaOcOwT5xlWVgLMlNXVZOtOmogsiD
Ohl5nqRTZ7UV5mmsDZjm94TOSvXJWAWb+HrzuliZoc5fMCkTHzX4cvmS2XP1mvM/rh848ju/HLiV
AerAaXqeTVoCn0Qb9XbkBStPMlvmGUF8+1JamaHOW6Ok2pILAQltRDOwJSwGzu/6e+GxWP+389WV
NeqgLUUqpQEYYNzyV/h9AsL4mTs3fkR6DdCeki/ceMZdfCTa4rHJ3QkO+u0MgP+mb378BvqiTzlj
LNIMG6uDA0kRH1Igqrtldtv5nyFhfMTtNG5ljLrzNbVsi4B0g0er1i0INdtJ7aiCq4BYRbKWFDUu
Iiqcnao3dkqzHddW1qkkYIqMZcDoTeCCYY2wb4uQfSXC3KBYdBcvuVn2M3Ru2W0JxuGg4QZiJGVB
McBunXe7whjtIn+5fjq2E8bV0qicQJH5zKgnHHPFVL35GRnIg/xMkGrhSTv1IP64KX5MgFhmu8Sp
BStmDaJstszE1Q+g4owy4PYVBKwRtNUeh3xAsJVDghtDRgDnj8U+2f+HL0q+2JWoYFBhJyzjvklU
HNdxdhDeTpwzn/Vz6c82ITdn1u82c7zVIqkg1Eh5zjczXiGpZstgQALyufKJ0m1i64916NSxWS0A
AOqBzcoENpFD6w2mIpPaoZYn6TinoMDegYugxh43mLMOnaIzs0Ozw+QzQbJWe85uD/wu8oJ78S2z
mhOLiG6z+rT+KVTYQjeRj8Ya20D6XcXP9i52Uis+6oSBWEAtiLnv12OUTOcFQTgOXIBECK8/tIDs
8b56n/Cv7LQe9E4xKox+YlH9F8w32dV/dzBghT5nJIFWNg2I4H/PraX3wAq5+UnEhP3vgluhQvqq
8hSQo7NXvZmh/PE2mc4agCLK1UJp0RC4IbzShPI49zkPSu/4wNfjB+OTyl9EYdomz0cRO5z52e14
jz6fMyAlSWGvcCLH+Mmwd/3gyjwVr7QmF6awQ77QOpILBEUG/WE1MjOzRv5lyDYrDboox1/7kFR8
qgW5AcUmJkzSZ96aMPI1HeZzjM4KCH8xCOkY32VzcpJdhfgPghYxMrun0O0Ss1+YX/Z6LiPTijJ1
ppeCTAo3A+gih2EyswAW9YbxwmaZoaJV2YdQCZVjIHwEvN+xsPA1T18ZH/J6finzVFiaeKOa9QTl
EeGhObY3iS/uB19B/xsJxZl/xcCSB1wLyn3jjqWdxkifZJ6KQ0Kkzl3FwWl51KNEJzuX+ygy2xuS
UyMg+SOohbM7qTHnx8oLHP2temLVcxkJo3ypLK+eLKmIe09d4MhhOz50ClA+gf5cJvFNUzaJWTbd
Dy0HN5Sw+GHVok8gjr9UyLeajM/AiBWXl9XqZ2DqHZPtJELGupXfSzs8SN+a/yHty3bkxplmn0iA
Vkq61Vpr7912943Q9tja911Pf4I1/3HLbE3R8HcxxgAGnEUqmUxmRkb8pKpE1Zn7nOEc3suerIwh
i0El3UBTmb4peqhjgQTnDDIcKIokmHitHC5XNc8iU1xpG8DESYN7PjnR4abMCxw8mt4mSKLy56i4
35QJTl0raVUy4ZtSdi9oJB8nK7WTF8Fv/Oyc80Iv/dc+RyYotACGQ8gncn21T8NmNrA21acc9+Gb
fLfcLP7g0jLOfKwDm5fy/8cCP0wyC0wnjBD0NNpHJzq2QWdtx7t8H9p0bIObGm6HiA9rTOjtAYST
o4gCSC7UhuD6cUPEu84pIHb9Jbwv6RCO6GmoWamVG0jvQ+Jyjse2/3z8BCZPzItESRL6Cib3gQ/x
cnvaSYDE0h4PBn4fONaoN177okzgzcKwyIEHosrTVnmjOHEKlLwVnmZAV8CjGDsGqJw4nVieFzFx
uIkKJcoSeFFJSquCQkMZv3KWtZ39fmwiE26VVBtGU0SKT9VKwheA8yBxD0a2t+Kl94ilepTofOFM
UGzXhKRfVllwFekXWc8SVPak71QGHtX3wkKa8tLeVahNW9fXuNnolUFkJhuqpoJ5gVmjNisNMUwM
a6t+9UQ51acn1QaD2kn3wKaIRm8LMn7JH0dLfgxuVY/OxZRHUbTkSy1u5iJRNi/xjx/EPs8FM9Cl
uAACSkVjtzxCPr1+oHO5oFZ6T4VD3UMeBgBan9eC2H6qrwwzmW+k50YtGZedABu6YFixK9DWA5hA
rfJEyV8rDCPjzzM33d88PyvT9DSv7pcwRW1nzCmhFdpYwLKX9vBFeYD2zdcQDFrxH8w/b7r2yiJz
vyRRUQltRU9PAxYrw09eTQ9JDIjszGczc2p0ueVj/4WbBm9e2yu7TCDO5qApxhl2g7OIGqtkhW5z
NM8t9An+qscty+iCiHhKiJ9UPOogbsaGlugu98wRkrPnCOkuOqG764dou2W2ssREW7EwGnVKAK/p
hsKulri3jSyCOmKtRp4aJmfgUjrIlWT2VAt2DciYVcTGUQjDr+aSPi0BiEqnJeFNRm5GyNWvYqJy
XBu9JMaQzZOq/HunAtq39PqX60vfvOpWNpgorEhy2kaQ8/An/RnVs1h6k8K7QCKQbbHHQbK0mcNp
tX2Vo7QLtQQQlX9SK22iMSzEHsd0PND2JOUpoI8Z3S+d5I2XcW8ub2WMOZiBDDrsWAcDA6RRTwqA
L2BCPPGJgTe/1MoMcxrTTl3kgdbpRnGxJqiEjDwet20XXZlgDl6FzjlRRlzRnSODY7Hw8h/xj+Jb
/3Wxmxv1GDupiJlAzu2y3c1ZWWUyoWKuxbJIENg06/9YTnxkQkBlWjEou+wC2kUZD767HchXRpnT
2PRqNBoaPMR8BNGBF+/0L8Ve8Vp4SmqrT3rujvv0cfD/IPPbvLxWppkjJ0kpCOtq2pWzFtrjLS5c
3osfPqnfL4UMj3Ayvc1AvrLIHMCkVQNNm7HDfR/bwXjQe0A3ARPVotK+ftR5a2Myhc7IYyKZsAS2
TrzzWkvMBVcxOA0JjhX2eSkHxVQXAy6I2MAHE/4Z5jdR58UQznljH4+kHIqxSjA+2h5iCL6Dcd2r
Sud7ujcsTOfchg6PsZl3/NgXZKVPSgdlIlpBpB3k1lY6i9zRUfzZmZ4LFAtmn/dU57jGpQS2yipU
sEWGs0hFvKrQLuOnLs6tplI8KeYmbZvX+ocXXuLAypSgJlkRdCiKjON7Q06Gct+q587c4VJ7CIcH
aLRIVlXdCBLnLcnzFvr3K7t52ASdSnXKlOB2Gl/Sdp+Mr9fd/j8uHIKvI5ky5rkYv49rtBSXHh6p
3s9gp6FPKeTFTr43wNbGu3C2F/TLmM40hKW6b2QhxCEj+c8oGR1Tat1C4cE7t/3/wwqT6oKMMo9y
lW4bor4wntqKs2nb7RntwwJzcZr10EU9JZ1Tz+FLsZcgNRs46j58Jweo16DWCIx3R/69BZBU+8I/
/9tXYwGjCagTUpG2TwcPegaqW/p03nXKwF9AK55c9CbvwzH3q5n2bSBpaBEEz6Zk1S+iq53a58CR
/yGgFB0QV4zjKHLR7Dzv1JkTYPR50ioG7A6e0tui2zxGXo08/tH0c2+Qua193jqZy3UimZanYomH
Q93XTo9RFcfUqzeQDfGCNHWRT0WFlQsxd2ksJEKv63Chv6rZ8NbF3KNNVwK0MACvj3fwfnEE2aUD
m8KLAU5fCaCzULIwj86rLNI1XFsjE1uaMqkCY6YHcb6BcL0XDKWT91+r5TVvIs79/R/J2K8zaTCx
JS5VM0gqbOhom7eKJz/TFYLfzkJTJwOQHO1KnkmauF5ZHwu7jc1gmKYpo10PaMLMXWdRid/I6axc
dYfme0G8jnvvcRfKBp8UqQr0oQGd+E7H05Yn2vOWFYtY3QsBxyXO4d8VbAkYviEtSDDwy3griZVF
bBoEbvpSgLDwI/jLH6L3d5RJDph/50S3zX1dWWO8VYwXyJfQFJemE6jXAIoPy1b1QtkshX385X+0
x/hpO2YiJLKQvtBxgOgVBYIzJs/R7FCAusueTee6vc3D+LE8dmwEElmZRhYsb8aMingKpBPROQwi
24GTQKkJgHBMA7EXhDClTYgJbYrMmJzFkSxMTIPMz6R4e4cLvtpe0Yc15noIuyQeuhzhBQ+hdyoX
0t+nrobJjRnEmdHO2KWO6Sw83YzthtFqkfRnrfKjth2qcqDoHgWVaIow65+ReGqS3X2jKPERrz/a
qiqeMwJZZflB30cH7a8Kmhj6U2QR73WiMtmGqo5lgLErOmswu61Fi+8qUFnA9hx5Xc9NVIaiKxpA
/qICrU/GliTMqLyol8lU7HJvC7mn7HK/xhyF9A4Z6cXtUHX/gwnqrdtqbZiJObmuT0JPiYRIZQc+
fVGodx1gNuQrTW9498ZmiAOZh6lCh1lHgYs5kPUkGHEmgja9Q6kWA9vxA4WkVuBmuCle5lP4nQ+s
25wZWdlk6ShpQWaMc2CZJq9/oaVicV/upTOf92rrsKwNMR/R6FJgbQn6JxWmAocxsVr1JSnfr8cY
3hZqzBebjUoKNAWFZmGn4zqEkFBnmehD5ftkpx4hNg56O45JesOy1+F6YTSsr45jP2SR0icgGQBb
EXpf8UG+0zFen97y/GMz/15bYuKNXusJeNHwrVpXtP8VJzJeJcl+mt9CsIhNdqy5xXvtFX7wPgLO
w9UUowauLZWJPL0WSaI6Gf/2wKjeRTv7SnkZ2kL0sdPHaD5Ez9f3d9Mm0iQD1UHQGEjMHRwQKZWK
gM7+apVdl+8GOMmvW9jK16Bs+MsCc++GaTZBFhwW8iKyQrGz0OVz50qxFbO2tOrHdWuXH/xpE1fm
mFOezjOpshpTuefaVQ9ozO6AFI6fagydUFrUwgez7qxbaMKE366b3oSPYJn0zQtZL/Ck/u6qo9zX
UVeAlYjOUUOH7lC+x6hNoj8MsQ0b2nSWRlm0ydcakjvAQcm79hh3dila3KfV9mf9+CnMk6PIzRqV
DPhyDvLu9n1SiJuJpzb9MuexLXfgpatPKDcsgmblTWfP4HI1o5R3drdSrvWGMM4FsmYFpC64WURA
/b5SpCyKRrv4NEVo5XY2MFEO5xNsRovVJ2CcTYv1tmsXOJvqpw/mdzSl+ndwN2PwQN4j97oZGkv0
SgeyLkfpDF/kXabbQWT1Axj308YRURjxFz4wOX0L+VejAkEJoVnEF4Dj3dHL3sPFM74mu+YZtF48
vPB2jP74BWwzUKoGMw1Bm4fX7eCkEMxA+cV4pdSZ8SsK8dBE5BXNNtuvq+/McsiPVQzgHUhsfWK2
h0q5mwAdTcbWmQWvzCEsUX3P2rsIGxGLNeeLb2cvq+UyV5KkgLmrRiMAy81vaM0khXLWW/mjO0K9
753SPpaDBwk/XgNS4RwxFrCr97Hct5QLLnyhYowQwUwdEZi/kWLFRAMdFhpz4tfkofbGnbCLztVz
cV9SJXM79OSH6Fw8i0d1By3iPwAG0ljzOQz+CgAm/fWra7ObB1nrBZDEZMVtU3jShIxgiTihfata
uv7uTMCLSdvmeoUt0Kvbefmmpl/aZLK16fX6qd6sBK/tMNEs78ggFjK+ceeZj8MJI+RW/GzauLEW
m0IrA7vhSiZuPnbWRpngFcaqVBo1TjLt8isOCIasdA81gj+Saqdx6drnYuLWiKHUEGTzqV8I2ati
RjtFaj3QS9xEdTNY4VielML8ytlWTng2mVhVSSSMkxiRojhR7AIt97UYlaeKyinwo7xLSb5uz2AR
uij1JdOgwl3Qsk9RP7mLH9RDeCN5oGl1ux2oUuW7EW+cHgrd0r3pT8CE/0FOzvsZTKqc1nlqzBW8
STyAbjtHUj6gzAH8uwTUQgU0FS9UbAJnP1zJYEG67UJircqx0ZrVnAAQhknAsS0o3/xZZZW703QL
Vqc/BXJFVWYY7JwYFRyn2OO9Ux9Vn6JjSI1BJgoOCW71ewwadGDihVAvfdLyVn49QBgsghceXUdh
CDZQNVncUK79rCx3VRIdFv1v6h/rPWZiEaib1UWiJDZF/RQmP6v5NgHm/fqJ4e4rE4gipSnFukBC
M30fHMM3DiaEPZvIyn80wL4cBBsypqY1n0pHbu0J8gbjri8g/seFy1Ef/e94YYhMcCrbJa8miq6c
D6Bxt0ofpSXg27M/mJ/gpDQGi96NlUGQGvHiTCqm/CKoYKE22KHiA0je4OZ3g1u4qdO2QAa2xYXo
+Pq2c+I/+HZ+d+c+18WpH+BG03fJE6z6IO1A2AWou3bonygDA39q5Pr9CS6G301OgrlESQV5+yh+
T43MahVX7++vr2uz1LTyWbanOhHSpmaLnaVoG/1bn1q6N8cYH6BpYvLQ7nV/cbuf6NAdMEc5fkmR
SPBIMcn1PMa43IOrWBF2nZKmFZ4KQWs4AenP8yxYglLclk11LHTTQlXxCXDXZ7GHYkjXQaHL9DtT
O4g5Zi5LsjMjw9XM8m2paz/GbSWT+aipoWMQDLskaOeMwakriS+2k502i2ZVZNgXw+wGSbYTle7c
xPm3SDFtIED9UWj3TQ8tQOTIySB+Bc7O79ra0/PRTwriaFVxjAx896K/7Vt1L+fpUe0DoPQR0RTj
SNT+XqxVgIPC6L7MdEeZC0eQlF3T5Y7a6/e6afgklkGS3fmGUn0DuePdECr+9U/LSUsNtpE8AssE
aXcc0NYdXelpxAUDtfvBlr9nN7Nj7Kqbzi583hOUa5ZJ+0hIWrM1LzcNkv+Hbt9CMXMABQJm9aAt
LVvDD34jj+dBTOjFjP5SFSXW2idjbVVSdNaEnNfaup4hGZeVr92UyG1T0eShcczbvkY7pn0Hgy3I
fcAVcmt8L0+yl92o6I3wpqpodLkSa9kSiTJ2WRnFl0SQ6kcO4H2hY9y8+hPnrrxAdFYLzJZF1VoZ
CwziyTXwVphzV5G+cuny/qNC8v+fBqhW/B7aUkgLzBKN56rf5063Tw/ya+jOUDajScng1nvFNitU
9HnZAMdPLhfNaoV1nZVVOYOTbR5zrxx9pRsdzrHj5HYso2tl6kol0/d/+LJ4A5pYVN5ItcCIfeny
/M857SXEr9aUJjIeJgU2c7S70jLe8BD5Vn1dvtLGQeLpD7U/PlDeg9iedCfJwT9VP+Xe//gCNy6J
y+pnKEncgAEYPqphNhi1SW/CmaeiTvzjwHntG5cy2MqWqaamkk7YY/GAIqXVPgPyO3uGl9zzjgQv
cb7MO65MxcI4ZHWKZQ0eSjmqGx46S7rvMAiMcqjTf+E9UTiPPuOilrcyaHRD30o9DFI1vPYhBY3L
YAmpBSAauFV5ZGU0S7sSWWQmi+uFIi1HAdbCAKK42QAJ19huZsC1ddTjAh6xPHc7mVcm0ZN2Mmmg
pi1QYN9UIOUnq0dBFK8uHbBQbqK6feR1WdMk09AkltQ5U/RabKjyr5CJllGelZoz0vAf0ezDAv0F
qy8WykKgITukLtLtB8NaYvTLQtdwpArJqQZRiuY+va0la9wpPCLi7STxwzZz8bUZaKJByY+6RPbW
kLMinkn2xIlovB1knhxFPHYEeQx9yoUP2V3hxYdgL+6lezpJ1X9pnrmHbvum/VgV45VhLkhFTmOo
dqG1bK38TXiQ74LdcBC9f+XvUHABIGjmoa//o3b5YZpx0CpGI0HN0F+iFYLY1kuLDnNcrvjMTvFY
v8sAf+UByHhbzFyIiZnnuUrT8L5+L5bJnkXelCXHAjufMs2a0qg6Dnoaj5PVGPLLqPIQ9TwbTFkj
l1DSqGgeH6G30UhnKeP0N/7jGfbr6xCm1DqXs1E2tLJMxR2603wYHMrWrDyQR+XQ7pdz5XOdcTsr
+rDJVDIS0IyGSo2cQdhNnua1YLTa9a/iawBxPZRXa2/+pukuxIt6LkBzMzqbKgToIUAA3DzjFlkZ
Rq0xlpS+J/Aje4jwwtcfyjMA0dboNFb6vUApXRi5peXNL/lhmK3gF3mw1HMABtBowpRxq4LxolD+
uR5XeDYYb6klsSV1YGKCRYfeQ5zvNZ52zmbavFoF4y3pkhK5jwLTo49badftNP9PSGW2r+yVHcZD
6iLOpywAXmo+1O+6t+zG1wkC4ZpdP/4BWn0zwVxZo/u6um4GQvKqI/g2rRv4ChK74Enco2gJXD5m
jpyF85m2fVDXCKZCRFFm2dcjEofK0nZwBQ0smhnQbiBHrPrZKyNIxkacR9Zm5Dc/rDHhVx0U9PZL
TL9okAi166DGc6AyH8EkBv0qwziCCwmcu03ApYDf3tUPw8xR08aqIkqNmZHlttjLL1SnT6CkIBFQ
hPSm4Q6ubYaVj5WyAXkJZAnT/i2mL4ODCjD7tCsh8qhb6iv5J/A6d8HQcGO4yTNvknczZVgZZs9d
p0UD9NjxQYVvJAHEqPypLb1z/XBv36MrK8zZa/O2TpsObiPdUgxT4UAG7azegmoe20n5wHiapLxl
MYcwzut4FhMY1EzoHrSPWvlTJRz42ZZ3ggRCVTACDRgPy4SudIKIzj5ohIta9PsRU9BIgKTiaKAc
VBDFIZnpcfZxa1lrk8yBAB+EPo50SM0YQPVEi+fNbXwYjqat3FOFzuWF/77ack2VYrF0EfmyLjNn
YYyKLEpanIW60m8InsxWHUe6pZHxKOsmZxhgK0irkgr+Zyj0yiK7p52hJLVaNLQXkoKiTt3ne8WN
DrwSyuY+gjtXN0yiiCqhf7+KmmgFAXwpA0ZbKQ9Z+tpN3/D2sTgfa9M/Vkboxq6MzGk0FQM6WqA8
pBBWBJHUMmpg5/JzfKbg+XK/LDbkHTykMNyKPD1S7FtOBYZGE6EHooOg7nfrGhQQZEFE6qoZ02NP
usSa+kb0IjMwnKoxoUE6EbQ90tEmgQR/Lb1QAWMdKX5wtmHTf1Y/hDn7c612RC8BmKJZGmbj6vvi
EXQ0d8mX9CTZkjv4ATqZhtWpnKhDr75rO8DEgC5sRs2codsZCbdKF1uJyX3A8kzQv1994rZDNVfO
YYIyHVJNLjT7lcQW/1kOkp3sAMR8ingp6KbvrvaT8d0wX8ggCLgU4x54kT4B8OunQv5ihGvtPYzv
CiNRkpTUuBbMQxfpzgQZhkD6m/cqwqeiGYB7QSKIWQrpwljrJnByVgIYqLS3tDItWX/iOODmSVhZ
YdbSZoFQGx2sBGdaH5Jri87+aJA56VBIcXiYn80KwHpVzHtVk5csNwqMc6g+5nUvgzMeGpy2fGs8
TXa9V3fpbY+C7d88G1VdobQDKr2VGH8XC4l0AE4hdmb6syQWpy7iau5u3uRrI4zH64NuanIYUq3v
5rSAjU7ZmQ/iLR2u72z5S2bzpPU282loWogyUaGI9UlwczDbWK/BbYLnP5U0BRHGD/riET00+W55
FbBNgOzKGvvWCQJVzcM6gkzNsjiJLnhD/iBPIdipRRSmYruQZl/VoIsbirxosnlffCyURS0BXRG0
bUdnvRPdqyepsqZSvsvSSbPaUYNMq5Td1rnCybG3wokG6hsN2Twhn8jC5EoxoeRlItWd8YQsvrQ6
8Lra/fUzuHUHQJIESYQka6jQMpdRq0D4uolQwulKbU/6N3Po7Tj63pk8zOpWQF4bYi6bLNTFrOpg
aCYiaKfBUhVxOaB5i2HOWTws+tiWuLMTTCQrjvlN/5bcQsIQWgaiMz4S3GaPIxfJt/mdVlvIHDxp
AJygSlFOkczbJboJNWJpwu76Z9oMXRoiCNQqMFSBP36/z9J8FpqsBwI+2g8o76WtRckmpS/xeb4l
j8CIQj14l90Lr8vrdctb78qVYba9Pc8RmE0oQEQHLZ2uwUwF2+MPpG67WOUsc3MrP1bJtrmrBJXh
iRbVh7I5VMPwFFbVLslm//qaNhsTuNwQuiB2AaUk5iLI1VA0lwR2khM59P6yo/JawBk9/MG81Fbw
QOBX8N1wlKHW+fuXiwxTBGkF3IOqg4a5VYNQbNhR6bfWMyzKZj1/oaqF/Ptuk9pbUw0dioUYsIUk
1O+m0xodyYh2DYbvy616kAA8tNKjBFhcBMIrzYe0/bF7CV/Ny2vvD2ogWxe8pmlE0k2JaJ9UIUt9
zpZ4xhuWFsZyN7ldQku5nz0ZuFrpdeLNwmz66sock08Y0zAZAr0iID/qpjvpWJ2MQ76jGCrFl3Tn
QtDkmShReNcdajO4rQwz/tSJOSSAahVVW+iJpca7NnHC9Nbra72R1MlW6WyuRHMPoHaAEpmBGV8D
hSTBzw68DHYzidAI1JsgB6cCnc44a1UpXVgIOO30SZDfS0doMdjG4/BCgX6BW+7kh+s7x7XI3AsK
0Wow9wOxU//Mb1SAY2s/tRs39Jef4z5xTT6fDL0F2NfHeo3MLRGYcy0DjUrxAZInOega3FXf6KQm
7dVnZzG3OEvcjGoEqqEa0MfiJ/3HPOjzGc9dtEHvC2hNgk8vhz4wKJiDXbgfUEEC58kPHrp70yUN
1D50ghDwSXMsNyuSZw3u21J6a5L7dm55y6K+8GkfVxaY0ybSYWWD3nsyaGNBBq6DU8mwyFdUjrjI
ik3aEW1ljDlhi1Ek/ShgObQhSavEwCG4hRe6JlgeVDCdQ4jx8CcimptIvrVl5ugJapppSnU5Eph1
l93alxUr6yx1tFPViu0OzHr4qo+YzwAVm9t81yIMwIIp0eaezs2rZLUJTDyvJBUqZzm9tvZS5Igu
lALOMRRpaJchsIJjugdrmm3um78jaVztgs6g3DJpNueQIoBbtznJdu8Px+/EKp86kLTxgGabW05E
VLQkDcnvJxW5AmWsxVThWfHPyUtLX/cocvI5SzBaRTm1Yw+P6woYXPVr9XOxzQPmdTDh+TfsL+uf
wXz5QZm6oC4wICSOD22Od3AeWl30Ix0C3lHaurjWlpgPK5tpAVEJpPrzgVYrCi+T3UCxMAalfxPc
Bv+PWeDEDQVbBDXpw/X4tOVVK+PsPHAbK4lgpFhmMPXWMA2QSb8JFUh9DL0VZiWmaJ+uG9xMZnHJ
4MMqJqbJVBowV7dZnA2q2osoPJWYqozek4a4Uldh2MqdpF1fFpDDAajplIMXb2hVS6tf+vGlGJ/1
IrdIz302bIXK9c9hAlm9dEI1oXOBMkSfWSBHvgdklTaTG3d2gsGf3iKIAV3fA/pvssFzbZOJZ0Xe
DpGQ53icVK89tJW0pvSqNPTaov6L1GFtifFinRTVnKQKEnhJuqmM+hj36k1SaA707BV7JOpPPW88
IO45djcRhmvDjFMHJUrzWoNoNdq0tQD5yZ3uCpC3tqdDAOA+5eVpdYs8X9/ZTezKyi47SSvPhdIk
CaKH9jgB6SHt0JPSWmC7hHtKiVXuAq4eJedrakzapCoAdskLGsAdSv/Ja2tJizODXdCPKUn+jfmj
Km3QBGX+X8GQ1ouVfz9KGrTCG7FMaUlL8ijlH8jTfcWvbip0b3gXEOegsHUsLY6Tlhi4BATtoaq+
mMEL59PRX/v5VOi6rihER3mcSc1iMyVBg9qDH2QOhqVOdOTCtEUByW7pVFxWyq2smmDE+/+bo+td
xaFWqGewYUF2hzaei9tuJx3QeD7yehqbhbK1HSbeQY93RlUgoUJy9CP1fnIbYhKaePntH7jEZjxf
rYoJZzkVN4sInDHU0YoaBqvK7QAomYPhtI5hmQe1tDDNCa5PCMgfaS/6+lfc9pKPXWVCm9IbkREI
ZQpmxFdROs0LpwL+Hwf8wwAT0VIkI5ISobNOyzxL62ShE8ZICLtdeQKsN/sHcgWcjiLPU5hYZo61
0EwCKrjS0BwG6UEODmJ/nNXJaXTNNovCisaKc0Vs7iPt5psKyMg/qSqmSmjqk4pnQxO/N+JrlHJO
G+/fZ0JHCAqnTuyRUqfmYxCi4C5wEovNku0Fj/B/K2COcy9NuShUoIoRjeExKBuHzJjruVlK6BOF
kxPHxVnTALrXOR6y9eBa26UrX51rPVGUohlxA6TxOY16u+8OSyI71938P1anEtR20BdFDfx3K30U
moPZY3X0TX6hLvbB6Y28lBs/6D59CovKL0vsjTaDaStOO/BRQGNycEoUkBKnOZZfoY94Qm3/yIvz
2/v3YY+5zoo0jY06xM09taEdBpqTKt8qAE45G7jtgB9mGAdc8q5UdSlKfCWSfaXo3WCRT4uuGlYV
ZF9kVXdRU3oiGfhjJPBFTMuTpOZeHfXncsH0yPVfszm8RFabzDhrno1iE9PP2c5W4Et34n0FFk0H
hCrnqsMwPii/wHQyucVDSh98/OFo3q4zXmtUZAKqBu2ULp6drH1YQL09CzwCz81UBWUIjO+gKgDR
1t+9Np8qMlbQvvKDKjgl0DauxB+Fqt5B6pSzo9uf98MSE6Yx0G8UmTEEeKylDukTD/kux8TmVbda
DHME8TCXSaghhDVy6SiBapeDafcAg4q1YalCfzdnPHa/TWwj+bDJziagK4qWF7VJtZHU2Z7xYIMS
GmR6APJzO1extdBO3nhnkrNUtjI3ziRTMWqGLgMBPwRgHhjGsuQ+t0la7br6KE8PnAOx+ShdLVT+
3VNMRc/VJkIUJct5dGl/L3SlG/UueO2fQa9i3YYuOrc74/EVawZp+I/sngzW5Kceb+3bD8bVT2HO
ZhvJodzPCIDJaQS9k+JokFUOXTqwEcvW9JPWk3urP0Aj+/ombN77K8PsmZyMZilMnElaD1VAENK5
0e4PFrgd4X+dFZnJEEkkdUKTaLTXJ0aupBTHZTBP5qwPeJEvh1KJv1TjeOza4g6n6Ks65fYEViSn
m7O36yveTlZXS2bSx4yMhMi00pPFVvhAgbRAVT+lGPUZb/nqGApvh5l4VJiRHFQ5/NokvU+Czm7i
Fu1dY99l+dnsdScdwztoFzlJG+7TCqwRJRRRMnVXmnqGVmW2B6+goza9o6f9CTpAvaW3umGlpXEY
NCgIqMFRTMv72ATIRCmm57nF+Pgk6K6RN8dkMiyhbx7aaLmNI/mIutM9So3QwtVSzEGbQIrMkj2D
huT6Lm/H+o/vzcRGQa8MIcywyUEwO329L+Xabnia2TwjTHRsqdo7RiqQJy9f0vSYaxAX1ngtu8sQ
2Ofk5NdSFKYyKIx9jXcUzia5v4wyPeYYO6iRENFRpgGhQaGqxu2RUoPxppk2iXRWwfiiLbvK9EIh
FQRBmZFh+oqEa1txEic9y4lF9rGtecqx/EGDBPjLPflbe+ztxVWe01vek4ez0woTKpNFz5WAIEwk
yUmQHlrl58Cjbr4E+E/7rIL6QJfpg5/lDJoFpSX9BdHkjfBkkBLRhiLAt+jplXa3azDrND61p+kw
YZiFapLzalabR3X1C5jIMA1LrrQDHiR9gmFRBSIOYjef0wDS8qVgPEyVcTIqROiKp0ayHZPQv8R9
ruAhzRYeJGMKWqnFnfsvIyOtckTQBy/3JbQqeGidze4wWVljgn7dx0smlujm1W61N4EQyu3Kje+A
w+NOBXJXxgR+Fc2hKBsQ/gq0g3zVjR4pf9gCgguqQ863t3nRrNbGfMOEmPFIaAuhdsFLcMDQzCEE
5DG6UdzU649csCN9Knz22o8vx4T3aa7USEGF+YLDi4/1M4C/UODtzpnPJYCjp+yzLfTYKBpJktgU
aWoXNZWGFpXOWwrqjA/N7rvuzw7eZH7JgcP+x4f7MMYc+UAdDUUMAchQ33pXtvUjhGQohgBHAzwD
Fi/SbUYY9cMckwEFwjCX9YxkrIvKU5eAclxLXBKL3vV7aTNnX5lhXN/ISoyHSlhVn0dWhWuvUkv3
ugneShiPn7Rs0EZZRCdJeU2mF6l/mKan6yY2m8pktQzGywPUEaWEchoN4Nhw6wcKaxdyfJ/eye+E
g/kSe1xP53kf4+kxEUiRa/hCdCAU8+YY6V3uB2gAzrvMzr5yVrh9jj/8gUkgyGCaxZCgUirswptG
cyE+uxOgp93kTn/qbvhD59tVt9WeMtnEYOh6VZV4OHZf29omL/05PwNO21Da7+iIlu+38htnkdvB
49ci2dRCNzvRKAtkxaCT2I8/6Ng5wKF2YxVvPBGzzefVx+rYRKKSkwjjFqhFYMLJ0svveXwejMcF
nVRVtNQu5WD7totHK3tM+AjbyKxMAbHqUnr2KFXA6IR/0DnfvrQ/9pAJHKJW622po9eWhb0lgxZy
elsMcL0Jj3L2NDcnMv3gfDWa8F0Jwxc6tFVO1olDXeYS0gStbGtr0YibkzK3Sija6mP2nuZ4ws2t
U0n5oakEn2OdHrNr1pnw0lcoyoL0ho5dhTviExeUVXsqcaU6ozfd45u6uZf94OVGvOOhMCGn7tRA
rHocSDyb/uWLhQYM7f60VnK5ynld8u3EG6AqGf8p5idxMUUQlUymXfIc7xlH9/Tej0HdB9iT4Fau
+Lo0drqXXAKmocJa3hufR2FIl/Rpqz9+AIvIVQupIYHep5hNGNwo66pXKH/rVjZqb73a8jBWm/fG
yhpTlBwMtUKpBzG9xKsu0g+SqdkdtwO1GVdXVphzOQpzEOUDHmYJim82Jovp5Lt5E+z02QYfA0ZC
/iryrCwyB1QAalWelRhxtRtaq2+Tm15tzn0jvUwk3OOlqFhdiylnzjmhC7n28ZibPugweaKCydNX
Mps2SdOz+DjZ7SmCpHfomZyK/Ha6tFolcyw1odKmIYCzZieaU5fIOTEy+AJgs8Pni+a5CnMWQ2Pp
hqFCBIrl14jclkpoBcktZwN5Rpj7fg70WTIpagBgnEcQRe/zQ+h+H7/rVAnDpcNDvFfmZnKmaTI4
1TUdpLGMxaYG70uUIsTEWero0Zdm+MZZ07ZTfFhgsoo6iPqwi2pU5G97ACiB6XLpKNC/o5W83vV2
xX21HiajaOq8NPse7yyq5DnkdvJEzsVFAD2frBIQucwaZSvJMFEAlUQwubu8Hd2OYL/Wyw53ElGM
W3VBgtGVGHUiyfySTuYJxMpgYq3D++u7u+0wH8aYALYUshyHBgoltZHYWiJZZgWJ6nF/3QpvSfQT
r25fmYxmqVFep6oZ7MFIrAoMPQMeYNqQe9dNbafZHx+QMKErqfQwx9QJ+mwvIF0pWmA8cMej6FMR
q4lBDtnYhc1LtHkLZAIX2rBJFE6otUhlfCj02BFi1TZCjGJEhXN9gZu5xGp9TNCay6IsDAVBqwLX
dYXyYht8M4GMIv1jO3PO3mYCurJFl736bjlme8ciQLFOpCKcxU8ClUjlUdGII2iv0IC1ri9tO19Z
2WOCiToVxazTB2UDyEr1DwB9Fw1btC7A/MXH9PGcn4kseSb/HxhIBGixehcNv6neOUviRC9WSwrs
DFoi6IjIoAxv9v+PtOtYlltHll/ECHqzpWk22x1vpA1Dlt4bkPz6lzh3npoDUY0J3ZUWRxHVAAuJ
QplMqg6n3kvoI0bL4P/QpchZEdsRKWRwCkslGDJO0H9JQP6zlHat8bS4OX5hMKjRxtISiQW0hsMy
c3Ha7Cr9spAHVblvkZU3uLOxnE006N9XfmgOI5msGAmiNG+/WOC+szszv4Tx/BUcF/WurbVdLox3
uqzdG1Luq0rxY2mEmeeevJ/BQMtUgEXAMgrMu0BTWjklh/le/6BC/2tNaV0zdcsAC7T+m5hpqlft
3HWA5hmtajR3lN/1x+e5sUM3CtojpXGrHxJ3AB/4A7e4te1IV+PMyQ819CGZLeqk/Y6OJEr7RNib
n2junEp2x5/n0FEjm9fc+gcAuJplAECvzTozcoB3HNDpPeRUD+N+coqANjFAxpWXMNuOXq72GASw
ZswR9VR3guo9S250TLzxDYQsr+ZO3D+VPm9gkGePiS4UaW4FocXDd6lAXV+mTiXzWF4339ZXt2Hz
E70wiOCRB4amAeX76/e9R1Xd/62HsMmJ0Oi0TqNyAUhnqbOtDXYdDL5Ugmi6oIrNEVqFP4/AOO7E
7PZz6NdHYwsbpiCoYU9T/todee3sEvQXdFICnQm0A4J/TWznRVZbypx7zAuFikzlCNK8cMq+QSfl
a20RryGhI3emEzVu1oKrP4s5dz3HXdishTw2iaxoQ7hbun1jQoY7Lr3b9xPnnCv07ytkHToQAA4E
15O8nFvYqVFY5xwy3iIYKOkbcW4KOteWaZAezN5r9dPtNXzk0H9/Nl4dgkGNpk/MVCJIr0wR6EpF
L7osLkhRnrMDePU1W70rIYP0oeqdHqKd+VUIeE9J3hoZHBl1WRyEFvHfWN2R/DXtEt7ds5nAWvkg
gxymUgxVpCBktrK4sElR+FNWOlI9n4x6fJPb+IdipF4vNB4adna3N5jjJGwzPq1fhJGEelCOjpLU
VOw41e0OxNu3zfzh7fXrO7Jzv0RddF2n+cdUccpTdQwzu3hVduarrtqUfbb31HfjoQedMRj/Pqgw
eHH8H1IC159AQ4DVeRhJH9bqSMIdff4ZUD6B2KHXo1abI2XOy7Jwrf0GLHO5FCPSR6rfXKB7T/Ve
4q90niRubf5bnXM1qNSLV4tLxhgNHRmaYGnjSAfSbQwgQs2NdzXQA33jOP42SdH3UUYoAx/EFS5d
UZ8ncz4OkB+SrYbTArvJQb0KklQGXLJZ6+OSEhX3aCuuQOeJPEdii4f4JB8S5AoEJ9yjaWJAd3Fr
j1/qhxkaIv8DKz+NeG+tmYGgMRq1bjToETlR8ZzcnezyOO9oAZPbecmzxYCNrgl9EqLUhsJzf8Ii
MThLbekQp+V9St7JZ1Cn0sNkqFOQUwz19zm6k5YB0gfB7WPPscE2kkZWTowhFaFzJPXvoiDuW2sK
QhLzcmOcbWPnIdowFy3IoWeYZ6oD40gHcOmwmLwvHW4anHMfsEpjArTsxaICWuvnM1VOq87mM2Yr
MYR/UDzcsR7hvZ15u8hASTmLzVibgJIFvOuz5UjhU6Um7u1PtTnxuDpuGoMgo9mD6ExAJKTZKJgg
4MrRc+GAf8IXQKBwzp5DcHR/yNYIn8Cpv79tnrdG+vcVfpWQeZ+tDoFfhZ7j3ExsQSeuAeaL22a4
q2RARS+mNlkEvLy6n0plKxBJaEDoNqcQi6s9BBK5nR5pdyE6xl2dO7fD8x0GShatWUqhwBtBsavX
yVWhxEWbGjWP0tzWn/nxLW9bGTwZwaprtDoCtKp/rFpMDQhPnfFwe085V4/GAIlm9ETtIqRVZT/0
acQuoS+95149dG9uwDCbOx0rI9SrHnjVjghPqia0+36xSaycO6kRnanLOKER52PpFHRWLimmaLmY
E9w/sqraqbyXirfbG8eLEVja0kGCoHtNGVeUu/i+vu/OshCo4DlXEADFkz0a3m2DvBUxQCKpJOoa
JYS9+pMpxLYpcNGRE8t+aDqsNo2IfYv+SKBI12aKTcQGnypWXVGLniYDj9WmPcflCNKCQd6NOVfc
gMZwvzmJLkuKIomY82SlrzKtzoiSIcyMJddAlVI8U76lSHLF3RyIe14+f9P1V+YYzMwloUqECSGl
6qMOum/3H+eYO42+/Qpa2WHQEYyQBXKNQMfxXfx5l+27zI7igy5AlqgGKz6S7o7WuzMEmUVbPqXg
+OA3nGxCyeo3MMg59GMk6zmOQzwcFPLamHdxxRsW2E4SrYwwACnEUxRXUftPiSbZU7EyZxkhpCA5
oa3v04PB4zejP/t3j7FE0ONhrkZhSQ3TWWkbYYJo9wyuo9GsH9JqOfRTGViz5N8+ftvnXf9li83f
tK1imNOE0GE46D4lKNYDyafHHd3sDs83twcHVtYY/EqybJ5ECUfRynZ9BKUlY5d4yB23Xw1nmlFU
AA1/3UE0jCefvX0qrstkHlrRICpaGmKZ/7xFzEDzwRPAPRWbX84A+EpgBLOQS/1vfCahJWhUgdXX
xc9zg3IdWh8WjDYnJi9Jven6K0vMLboUlZiCAxaW6m/JdG6MIGv/KoRd2WBuUbHsMzC2zfS1I+3S
92Wf+b0NcTWvnGxexyn9vb/5/C9bUBz+750Dq5IQaQJeGYmm2sPwGEH/pld30/TJMkd7Fp9u+/3m
tbMyxzhiIYDeT7cQ9Rih6UnNU1TxaGVvfyCDlTHrdX2wcg3dVI3wluufu/CLLn+5vYjtw7taBXN5
Lq3SSfmMTRPbnfmhe688RoHauhR9+T0FvE1jrpYujys5CpG+7uTxPMpoMU+qjPNhtiFitSbmXtHl
cgnLPqIndZQxfJa7aYbW7slJL6Rw8Jp2I7c48jLlvK/F3CT6OApySRlOYnWyReunHL6YJjcS4W0g
Aw8FLuaREHwvyPLkIIwB2t5LoIxZwDQq7yf/L2/I1W4yMCF3uWCmOgC3yRLQJ8eO0TyKleDcdsTt
CZaVGQYp0PcVp6EKeBXEkNhiljlNZ9wrcnqJW8M1temYph2Cu5p0Nl6qix23UZBXy4MYaqdl6T83
RdE6smJeFAUEXcRqTxjGe9Nn4iixcBFVktkY5nvommi/FMlslwrIy4dxRzTtvs319zy3zoo03ZVK
c6dk1dkKQfZoZhdBgtLpKB0muX22lqjkLJzzQT9S+avQMmxmtD/nyGQ3vfUwROOMjLPxdntzOa7J
EsKRqFHjkDb+F5bmmQLUsOL+YE6Ek9va7mQwNPSwiqBoE1na4TZccqtuKpBLQoNZd5Aa1A/dbt61
qHPMbxX4w8D5eP83a7vaZI4dFJwaoeq0xF+0x9w4N9ObpXIAZXv7riaYM2dokV4qdMyomoXGUep0
r1vpsYWUJ+cdv+0LV0PMUcMbepDyCVfKLEK1rJMO2hBxBtO2L8mrCeaYTZE4t0qDC7ms8yezNV/j
iRznqTl2+nRMFPEFnH4cD+dsH1vin9PWUkNo4fhZmPtTYR2kbrElYnA2b3u88ep9bI0/NssR3MEY
Pe4LCfwodeOieQcIYn1TMuEp75Hoicl7aMaXuERqS5ZRnq4FCNSVd4uhXEg8O1EuPxGwfPq3fZR3
MNh2ACNMDajKANzkh/5U3udu5dCBqvCpOaFVBHQqvK4w3p4r/x0LEbMwkPWCJ0m9Pxm9M5WRLbU/
by+L464G/fsKutBbUGCGBM8aOTk047MAev3bBrbrK6tPSpe5spAQidRKhBBVOC47KoVZnfNA9suA
ZsrR5GPZjTtXdgeJrxzDa7zCLW+BDLZYaTRWVUO5CVCqLYxgiTjATJHj95D112lkGTS7QjZH8OFj
gNF6qsxTarwrUm/306fYeL29lX8I9K6mGGwBy9wUJzVOoerLP5Hf9fVnHe9PCOI+8CkreetiUEbB
EFtjpEAZYbpXhJewOFnRg7q8Zyq3A5d+gxtbaDJRvzhYBPzb2ELifNAnU7ovvfogDepO9WIrPyuQ
guYO4WkMbR8xC9QilgH2BYU5YqKVakYWVyD37kGvSEZHkQ8SeeZ8tm0XvFphzli5tGpsyaChocvr
FgcKynRIJYNydPTdmD0KHyqPEGA7YWFcrTLnrq4jyCXEuPHoXIU4YWQ9cZIAdDdUsjnDbpqze3uh
22x1K5PMWeuTIiFhBZdp3eJigkSMUrjtiJ99FoktvBZgI3jPH0X7gxnEOgmAG5s7fkDfbL8703Xd
1K9XeAMCtyQSJAiMkQNltK38AqyAOsh+en/Y317wR1Hxli3mQHZRPQq6AP4d4syQTzAPFUhWqTZ3
ugMFj1+69WkEOXHoUiLPwgfrQ3xnoCugvFS7GXqmGubxTDB79j45hjbN7VO+ROj03fcOuP24POU8
T2TOtD5GmpQp9OnmTS650JH2wo8CE5razU4HAxK3tE1P0I0dYqv4otKSpF5gsXeB/gvgP3UxUISW
ru57F/BJhjknmq3mG6P6//rsnWSbBTSu5NfKer793beh8ZeLqWwaCeOHWW2ayLp0j4Zl2Ekx2Jbw
GPev0/J+29T2bMv1TKkMRKVV0YYTBFXgYtq3UUFXnugtsS3tGxRij1SwUt81pS19qS8YIdj9VS3W
lEE1g7kakM4zGZJOHbs2pSpsg1X/UJv8ySoEpxHrT7eXSQ/Kb26yMsPsaNMoXdYmYJXCTNRunC9z
/SKZ6r5B2xPeOTaJBu+2we27dGWR2VclmlRlMQDKMw4dpuWjB/mT8KOQbcWbkY3vOQvcHqVe2WMu
gbqXhbRp0PNEL4H8e+GFKKhAbfQ7vx61eQZWphjkb0UjIZmGzSzwugkhpg7/dPvkO2cHN8FkZYZB
e7EoIc83NmjsOIuHaF/uQldNLvRo03Z3aLy1xEneOEZ5a2PQPbXCMVZpz1O/M31Ki0eRdtp/q73F
EfzJh99wHqfbF6kJNTtoO8hoimVAs8rHPtJ63Go4gZad7HO0U4P09mlwq3tk2Py/S49fDbKPLWMK
lakc8NL4TzjktLW7NF68U0G6lNSoNshf88zTH2/vrby9t78Wyj6+TKMtlr5o6PWdXcAfsQPlaf5c
PBaYZbA8M1h87UJ9VvG0g+y2fvyZClzwyQi3Hev6OxgwSCUQvUwVslWJBIJ09T6aeVu8vVILDXJg
m6aKUf8dI4SWiq9a6vCiQrSjLLOt6r7GI+T2hm6/ZmHh/80w4UGsW0tiLPCcHhtKdV2SQ/+mY4xO
cHo7eabkWdIPIdA4J3MbTK9mGYftMUBRQsgC5ZVG9CbMo0jLaTa/jaqvDrWN2TqHs076QX5H718G
2Ut+SDpIOqOyAoelpESlO379ptqWD0L//V+laK97yl7wQjYKsxHBVgaGWkm9IyUarWrv9oo4/sFe
8LmUZfpkdij2jWUAofYg05Y7qdQ4Zv5wCV03jrmERmIIk0l5Gqg2U1TYVCl9gmKs4kD2538ovPE+
FD15q9h4iHADRZTICr1q31VQioIa5kHcVa54hNgWxy02X3WrL0U3eWUsAlN5KJbI6s2mAnLfyUlG
czcsy72gy5yhym3EuO4jcxWpRZV0C314ZDWaL9K3Snv5dw7BAAZJ5jZaGgqNcAZRgKK2GDrNxKW/
5n0gBjGMkUhhnuElnCI9Aqrv+Ck6Qx2QMtqgq+8uavzb69qus1iQtdLRfmpZrLzVtMTDlLRQ66PF
PVPcU4GwGM+VekatRYAuLvjEc98qd7ftbh6wlVnmg5XV0HRLj2dBQ14yFaDUoy8Okir/zgrz1axS
GiDMjJYqMr9IzZuoPercT7ad31othflklimJ6D2N6a05ukW+FzubbqGB+ZHwvYPCRg0RvcgRbfFt
OIKh8qw9/7tVMnCvqOjBwHRH5hP1ucWgKnnpNU4MtHmUr2tkCxz1aFVhKuO+1IjhlpZiQ7gcQwia
PZjcTjSKeb9dJitbzIsDSaeuJpjuxRuVttVLNihl233nWv54Ee3ybHCwYzuxuzJIz+QKp8xB09NY
wtQRcaw7sBJ78R1NzRj+gkAWdcbd3xUAVxYZ2M9Ri5BaCWii3IUPCTQk+84ZU6QIPnJ5n5EGfTN4
/YWcE/exC6tVdlXRTxmFSFmojpIu+Upb71D6dm874/bYymptDOqDITCDngEaXo27NtC+4jO6kqOe
+A3f25fnyhKDIT3GO5Q+xemeD9LOAnEIFaGlwjZ0HIeXRt5+v62sMVgiQloITB5ArGmnzzZNvo62
du5Oygs/9bp5na1sMZAimFaUl0i+gkEDKklh5065/u8A+CPtsHKHVkCEncrI+w+6+qXtB39YpEuf
8MxspwSvS/lAz5UdMUuEmXR49qp+ONvdQT8jw7or3ewgvxp7I3QsPCmQDLrvwPx/QA4stdEb7fNI
o3jO8tHHtvodaS+1KJaimBIndh6YSAwK3nIJnwxIpfA78zkf8GOAYG1tqHOMryDOQsXaq01QuJe8
Ou1mkL/aWAZDrETurDg20CTf2tI3TME9kB9WYS++NEO2dfHosip33lP6BV6OdXt5VOvQBP2ebDC2
Gz3X+0HGWZi7U56jK1viTR5tXzhXC/QXrDawmYaqHZIIFw7UBF1jiiUnloqjGDZfm3TkRap/uMOv
5hjQGrNqVE3a/UwVysc7EwpItU1dpHElsGYp0EZXnOGuhgTudKc+DmA1czm4uY3P15/AoFmnzUVY
SshHTTv5Z554pTsB0KrT+BrviTt9oaSRMq9IwDPKgNowSIOitxggKTMRFAm6O43oxFZ4k9t/OH3X
xTGAVlUiZPt0xA/Te/xMeXlMd9hNP6lGD5/KguedTDxU9mYLyVacDEkAsZ/xJe+/3f5WHANsucrA
tLts0udulJOLXAq+HJGX2yY4H4aVypuXRTIWKoOjW/fWcoziR6PgEW/xbDBxT1pOaOobAFKdl12M
p9AnPmg44p3hQJHE/M89yot9tnlKrV+uYDLYoUzFsKQ1nfokcnwyoiqGalaVHoZEjN91q9ZmW2pU
y000PH8iU3s1QJZja0vmzWFpIR1c9vkTFEbyMygOvhMjRfHFMDsX3d13TW11diMaki2F0J4Cpz90
QGY1d0dSPd7+QNSJfo9Sr8tgAKptSDzMcY/qqNbZZtbauh70WkAGpD2rwSYLZKPx722j293Wq82j
n3QFi3leSiV4Wv7JFyTHfnSixQ6Jq6KcqHmq3b+OP0HuqxV4L0aOfky9bNzx+hIoKNxaOoNUYiFm
1qiiLxmXgBOJGMHBZ+myk259zkVe2Lo9FrNaMgNRWtI2mLdD31PnqYc8gZx846SlPXyis2c00uvu
5iMUktzE5WEy75wzqJVI4dDFCngtNIHm0D5xtQx5BhikynPE41kOJ0rBZB6X32VefysPeFliMl0x
+iaimoLQlcbLZtlDA8Xr0LBCyaa4xT4OorDqwNVQzblI19N5S2WDHsNt8ax/Nh5R/HymRWfBNQs7
45EPbOsrXX3EYpCs6EfFIpQzHIxz78WXHix3hdPuzWfaU4mp3kN/4afpt6dAV1YZJJPCcuqSFqsl
hxZTdi/KN/lhAJ8D1RTFuHItOcngmm4PWcP6AcRzRY2Odiv4l8fRYpBoUsMJRTMEDo1WOEOKvlVl
9irlMVFfyp74txGI47EWA0C1FBelUeNuTY0glVENsRb3toU/PCB/IavFwItcT2XdtiaQVRXho6K0
D7viTIgEFZ/8joREcU1zAroXna+mzV9lOixc4KZkQGuayT5k0CNPcoJLMY5G22ieiX4pBQXEgo1z
e53bO3k1xPisXEGgPKS0pblSjHaxiAmoHFLvtpHtW+pqhHHRqkcz3ZBB1qnJYp8UYxBlUErRc7uY
GrdqTQyPBan147ZRefuCuFplPFLpqv8wHUNcfgctdCzRbh4aJ3mBJIWbPwa0/FEltvGz+d7swIi+
lwZQDPZu7Ed3vIc7bwt+89iZFEuOBOcYof2iM6tPpZqdTG10M1SXwNXopT3GlQyzrDhf+A+efN0H
xpPrPA5HkiNBkdT9QxuC1zqTW8/I0HARRudkNL5PhealWhwIC3c09w/wdLXOXJwxEv1LWGAqUXuC
5RLe/C56wltxqDBWCv3voHmXnOlV/dZ6VdDdF3eIub7e9oQ/ZJevv4G5QeWRKoJnH5d3dul3VLEH
JKAuCsV2T6BETrWeuU0u1Kl/j0+uRplbdW6SyYoqEHNQVngd+Wx83h5vYtr3lH8e9jw+H85JZkfJ
OzlsGiKgXIsssJej3B6qnIbfP1zjv5bETpFbGnTVU6oGRyvC0ADFI81NcJbGV303H3mf7Q/P4as5
BpuWujZJvCBqANnmCLyw1YNKa8AXKNc4MaiwjxPeCOKJlHb0bgX5e8y5ZraTG9cfwOBWJsq5KNCJ
PlWq3aYw7K7dR0llW+LRiEG2UPMiaw5KsCPmSAwVuabhLjcmyTFa0+mk19ZY7Kh7kK0fCt5FJa8t
kJ7+G26qMcA0D5NmqB/K6/nJKILuk7ycTF6DI883GQiS8ryzJEI3MkbXu1balcH7Vrx1MDiDySNF
SA0kgzSw3gjjUYxQ5+7eI0vi4ClvLQyY9ENvWVEEOLWEL0L0aeLW6zefV4YIxUUVKu1QqGeQAyzU
WTzqoCppUHqgOp1JZoe1PSa75CUFQ5d5MnwNzZrNWwTPv1s0x6zchROBbHZ8rX4FW2xRyTiWmoqO
ZTAtnpYTOI3T++5nOjqgUnf1AEQ/4r5DRSl5pnR+vEzp1uW9ts4EQEozWmahA83iVPRC/Vxl+yhv
d5BQ8eOYk4KgLs4egbUtBmdqzEQmigmk1jCwgLjLjqPZHkTeIdiEz7UdBk7ycizbhPLrlLlTBoCy
A94lVeo2LqTjvQwNbRz2Kd4mMhFQDLbRqMZcpj+rCwp/WeuMmQLi71J2pwk8ehY3Hbx16a2XyKCJ
3kxqilZ+WtmnPfaG+HFDUMlVhU5cRzbv2cH7dgyyVCBhTLUP1kzJuCtJc5gS49SIvELx5ttuvTAG
XgR0JhZmhreddkdVQbS3+I42YMm1vRxkGVkqZO8f1c/c+GkzdlkbZuBGaI22iiwU6QTUpYmJWDmd
HcGs3Wzap9FXFUQkgnSfgeDBMFW7gzxdPTyD1s+RpcW7HUdt3U7rn8LgUpI1UpjlOJMDyuST9tUa
Z2daTot1VJrYlqXYURoetQvv0LCVm3hsG3XoVdqK0AfNQ+Rl6KMO7+K9uB+OvIoC58Cw5ZnGLLLF
kqgxzAiqUGHBe3maAmK9mQYv6b1ZylttJ1ud0WtFn7MFLqX66Xf9Bw1qVAw0Y0h7fBG+/6tP91Ef
W2XsakHJ0WqKyoIIZihKjEiQtpL3vDZd3jH5SLuu7HRqUqS6ikx+fGpym5JYdi+FI37q3zBWTxPt
fne08Mxx/93yGNhJ4hm66BKK9fXYBLoMXbiS+HFpxvaSDXf5bBwKFVLloi5ebhvmwI/MwM84omYJ
sXZULvpxF1XzIapLr12U/W0zm6Hw2lcY+OnLQqmlELJa/TvmIO3G6d+WR6ixa9407Fpv+qizKSha
PsYvvWCrZx7J3+Y7bv0LGBwq+2lYxhr8r/DWZYe3omVTHjXLC12MkjhCBikXwRfOxs/W7l9CZNn4
eldc92IQaKpC3FkWXgRNvXiaAYrwMpH9aqjfzXx6zEOwukXWp6IeAqOpv87E8oja7ovUfKl6ubSN
EsTzBCRRt7/O5gt7tTcsbcVYWCbqoABG1Z9OJVoAQBqAzZD3HedC51piwqJaCTMzFpEXSoPisd4V
/uI3QXgU+LpUNOi5ERSxRKNdESdSSaVe6Iwc5eYr0YklgYwaPdVca1vB+3oDmchIi4RCiagYQdFF
b01fHeUF3bCLBjYERebE7x88SLdWxkRFhTVEstwiKlIyXbeJCtdNhuggzxixb5oxQE+YO9W1Z0xN
kHXtu1q/pnkegNIs6MIQghDZRZ4SDwOebh2N9L9IdqPpkd1MitvVUP5YqmOOUESUpkO35CdiSjsF
FrIKeg5CjTRbNz0sZXkJQ9lFl7EdJ7ni1Hr/vSysGigFLbnR8rJ5X6JBpoCyLsijPKNXnVa0PEVT
CieTon2eyBjZ6orKySZQUqL1yg5lhdhLI+3VcB5tfUl34K9E1Sp/JLrsyMTazYnF80mepzDg2yrC
gsdMAk+Rm/e0ti6LMYMFRPkCuaogtJAMF9R4P1SFp6Bl0ZHK8WxUGQeIKfzc+qgMEEcyHuQ43ZkP
0qPJrhfzXcqiCbUwKE8qkfw81fG5rlTe2sVNs7opioauKQo7dTmpWZ3oNE+bBt1F2tOWRQ28kuqR
9x76Qxx4tcTgryVJQqQkOj2Po9tc9J90dk96nA6D2wXNfYHeWYHTkkYPwu97ejXJoK2a5+qUhshG
xAU0tHvc5fwgaNt5ftlgi9jtMKOyFmFZ/2TJQEF9lO9pvYQGeApvCnhziMIQr+YY/JQKOWlitBz5
beROu2gf586HFJHskB3qI7XDp8DaDhGuJpnXpWrOZdlXyBdU4n6SYS8+1dlXzg20DaBXIyyAikUN
+RPcQOJB/6meKWd6CeVNmaYcQdP+bXan7G9nRNb7yWCprEHYKSoQMGvwjm4nuQQQdw6RFZx3qbSX
ftJyG5+17w/34HW9DOb0YogLQvzo54r22t4Mko/pQXGfchqcNs8A+JMU3VAsCd11OCOrgHZUranX
IwS0ZqbbQvNVFr/d/nSb7rEywACXFZrhMA8NVAsW8q1MNNfqx+OcRk//zgwTQApam0azhPTYlENL
N36W0eDQ4dq4bWU7abRaDYNSHQCedN1MKz1Ic6jiMc7Msz5rB2ie3amR8BjmJYg7zCkw+iqYjG6n
JdmumadzMkHOWu+DtBrewin06hED3rEWc/Zh+z25+oUMqA1US6aX8VRIA9N02vsUBApQ+Dyo7wmK
pdwpKo7/sFl5VSziPNbgqLouOpne2u3M8dDN8R7juiI2K59JeizXOZrUQM5AoLMxBZ0z7etjDe3z
LqD9GDJa8IS/YiRd22WArVW7echHgrsvj855r7wkleEOIq/Wu43Zq/Ux2Fancxl1tGur39XB+FyD
pM0M9FN8UbGs9ofwfNuHN3MAK3MMpIXVQARNhAuXWu/IdSCWh0zXbNNCqU7lFeeot/12xa6MMfAi
QzU1TiW4Bx20QAP2XjpIXnrgJcc5IKMxIJNW5X+mTFXMtWb9cskQGvZ9zgmHeGYYkOmtPplq+qW0
qoLyynnIXsaMg5ebffJrt2Mgpl0QvecLnTNAESrZy7rTPcQ73a2CAUM3aOQbepvnE9sPz9V3YlBD
K2dTjCmlFDl8Jt7wedkXzuILn6fD6FGt+9T5XhMOmHJ28+Mds7p65hQ8BuKCWKXORohuPVpFCzIw
bhqKZ4YJieRMUpsZ6qwfqSElA0EDuiJBDQCqebBq4/LWL+Bz824fss145bqfLLFrW+lmV/bYTzPC
e3mu7Yh8VcV635np7rYlHjyymlji0hrm3GN9nTd7qqfsmx/ZOXoZwKK/fFFPqUeQjhoOy3eOXQpL
N442S/TagEwzx9gZ9VPizRc0XyN12aAPx4Lc8rxfPnHscW4aljFLIZibbyGb6pPY6WM8EepP5Y7a
HB218yAJPn6R91zqCc4iGWCpYl3AUBf1UUlz0+40zxrnFPAubJ0BlTCJe02iD5//5wQVHDEgu3+q
9rxEItdbGHSRFHMaFFDJfpB8o0OlShwFLdD4cu/Dbp53Mxoa0e731BNbCm5/Qd5BZDBGGYusE1Tc
p72kOzHZFX16xpCT+6+ssFPdpQJC1LxA2+RUFns9r5yhFw8Z4fGPcQ44O8QNiqoeVJBIsmCww27y
e1GW7LAoIZVTOH+zIMTnkBNTcF8y4YGMF0htzEjBLvpLqma2GmHmF9mj21a2T9fVCv37Coy7uVK1
dIBflHL+STagPFKSf7kQ6h8rE5NSCWBGwXM7H0RPrr6kMhqDFHF/eyHbZQfpuhLmyMZNOyzISoEv
4WH26Cy48kiFvMxdfOCh/B+uzast5uw2yRzFfQgMTINFwXUNXcAfkIdA++fklF8s08n3si1wO2Y3
u3XhDb98gjnFhlYNrdzRo+QKdzQBdexdK/Zo5VrwrC/kvf3SLl6Ktymfl3T7GF9tM8eYzC3JhTLE
e19IHTHP7DxFpJLxcJHjkGxdrJB104xyZN2mxQLlT4XGPU1SOBmg7Vj411rYehgSTrJWgjjTJ0Ib
9H12Si3FLwXZQ6tnMJHRv+2bdGt+vzKv5pgXRSTohdGVMc2jUwVcFOSRSxP3PLfkbR2DGEU1xKQd
4B2Wvrj6aLjVwMlG/uHNcl0JAxe5KC+kpTSZml0GxQVijkftXASKI6MsYrk8KebNXseVw39waqyw
I1fNMc9BtuCDYPRiJHa9i3dyif46Hbo65IdxrPzai3GXgRKF7MVL60RoyO/d0kOVU/7KrQPytpgF
mV5frIjysWfo3FrQLQ9Apu1++jcRtXIhqPlydtQ5bjkPgzUySnG6XCDOo++CPojBGdoec6gXNbvk
iRsnbLsq3iEmJtYRWTFRcyRFkV6MOH6VB4nCU3KBDoiDaYuuQcdDb8NxnY98QnoezzWX2fsP/nU1
z5yUyhJ6I7QQP0OArg0yT3jUXe2h2+n24lFtTYnTDbTJqWtIV4PMmcnDRtXHBR9UIeIBRDSXdFR3
kH/YZ9F8sab2rkxm2s56mQr1IC2LLy7QkbI6H5oplzmR7+Uyfkd7qbQnneInWQpR9gUqeRWKWLUF
usxSjWwhNlxdjpCskNMTafWDnknEM7TSJ6jHpEu5r+fOV0AeR4hwBsOWI2qtrzbGy5JPftjlPF7z
P1xg12Uz5zhrl37IaF6VUMarV4h3vCH8vKdk0+h7pMwpYB/HHB739bB9gK6GmWBAKrvSbMUObR/H
Dy1fOm8Su/XXxadVuHyx+bC4fXFdTTJntsgAv+ZYw2SBZpLhZ9z+bDDFeRvi/xDOX60wx9RMZbFb
FmSMrU571bTpTm6TvSJlsaMn0Gs1jXQnT9Mp1kJvUItgKpQzOvveOb+Ct71MgFBZJFKGFBdbGkBm
ABNe4MLBuOpsVwHtrItc9cyrpnB9iQkM+lAvW3OmWhgP+qF0l2N2jA7h98ShwyHhsffbs/GJOwxD
D+bvsPhrv9nRmwZU2EhhQ2EKdOnBkBtoXi08sKdNdhJlb2Q0HOQZzk2afCZG0tiNMtdu3SjQhUKU
yIlwObvODuaUo/EfZagqbe0FX7vQOclQjg+zIzhlOvd6E+ES0JXs0qUCKqK5V845R4yAtxAGDaO2
zUUoB6EYN+Z2IiR2Gv/bg8IO1CRWLKt1hSs9t+xphztd+YrGAldpwUOKa9zn3dm8NTGIE5VVKLQm
1jQstZtk302dm4rZ/DoydGdUZLtxazIngEymiblBgNp8KJ/be7Qzt+gooIPi4bcImTtNsJcn+Y23
sm3Mudplk/CkbCs4ObYSEwjzK/IiTwII4iZvSRxy9z+wTW4GByt7THAgRUve/B9p17EjN7Itv4gA
vdnSFsu1d9oQ6pZE7z2//kXW4E1xUlTlYC6gjVBAH6Y7/kREpCo2uO2v+hXoCe1LaRlO8jo9Thji
zj8Ioa92L5qxzVrsZuC9kk15BiFgxP5qYdMx2gIaZasqE0sLF0C79jZDi7LWST2DMVQjYKRMgdu8
64oZAeHUSh1SThEeUhXs5dz30J8cBSeL7oihs/EeGV+wqd1WqyWXeuX3xnEbx7yByaKqQn066GMg
lqQy2ifaPd9gHnQyUtiUNL/TZ7G3ok6YTJHTvxWx8SOeJdYAP/OiUW8I7fsCyDyaGLnGEdFmZhct
nN7JIo1vGDlk9fey9p+y2EKmta3azxirjLDzUW1qvd9EXmmAgNHI7E7HJF7NyuwwHrFCGfA2XgRl
ANGAF0/8TwCS2ZoUgfdFZmjy7Uzc6mgpE12kRZor2Zxe8tI9jvKggYsOuuMezwiXKnW5xEHLGyB2
Zc1kUY9dMJd/s5uiZIB7QJIV8fJ5q5vVzQ3IHyN4CK2T3Sc+Onp8wNedgcN27IFWKz7N9+UDuevg
mrdF969cQuRJGK4kwISSYjbnHNnzmGfd+e1Tv34ZtTFjV2p9qyPB0DqACXqRPlXQhyVm0KHmLjnt
E2dHL5VtfPShKfkA9GUY8Uux6NbOkO9b7QxX6iUceZxEMLaaKS7Fh5HxXjLqx2Aof4Is5cGoIifn
crvRB4crBJcP5a9Qm05zqbp5k4EwA9wfVZG7Mm9ASeXZoRD1b0OEpvgOBbBC2YdF4wAx8SMN5N1Y
9qdqkgYzK2UEC8kLxqFPczS4GgYVpxHBTqS/53npI0A+drreYPIJA9qN7mvyfEJ6xNJlfl/qqaU3
shtnwSFoAETKodBWFnu95na9UbxrmbDvFBANYgCvHnj4J+3E8Bq2o7brnaJzNuCfzauBYGGPluol
H5mdAegA0SK60GKzO0f75T/VkFYSKUukdcEwcT0sHz+/9FyK2RsBeKj/67oomyNMk94PUYvuVPsC
nG7JpZsEl5dBYGyVH3Kxu634iZK5cQfpfua6b/g+m+FJDKNo9ihuhPBs8/xxCTPXyAqGoSMv6pY0
ysqA72HkIkIS2Sk/0Qs+Ynh8QUeDCXBzl+O820tj3hLKiEQiaOw5BYM3qHfjWlymyMErX+KaIGfp
4GozJLKWR5mRStbEpInhNIc8JnO/xuI8Zk4v1gC0vFtCJo/qtgH5W39dclkr/ZE0+lIoDRzNph2O
4sx5Sxh4i6B+os4ZWU0Wum2NEGUo3rih94ygSU+VpFlK3Pt6InyIrfx6e8e3XabrB1EKVeyStp1I
BSFve6tr0cIX3DcNSKiLmnGR/nC2mizAAQY2i06dbVoBEYbrBvTHIG2E5CPyYgDpGwDNV9rVz2zP
ahskN/P3m3uVRx3tNE4TP/LodgnjNjM5bjnpk/J2e/uYiyKPdXWgkiak6AO7qLXRGe6Lu96LXHBP
ONq+exQPQsKwgKxFUecVxPwkdnB0vTwSzUV86fD+by/pki/9bd8kXldERRcFQ6E82ybhF17vYWPl
h8qXPfAlPKp7zQ1QMtF28V61jVP3Wp2504L4z4cDYEcYxysAzHT7QzaXuvoO8vtqa5Fq1wPcTRRr
4qJ3kkF5r6DRGavddrVWUqhbKcedxI85R7LVg92bnd1+R5fNnpQ9pW8k3wTWl5+xy2LZ2+5pXcml
bmdoAIa1k6HF9dP8S98vR7SAOZpTH2N/jkEG0FjzjsW9uH1bV0Kp29otc9AvJZ4EAdkaPeEQ2Py9
ZhEGE9HkDykTlph1htR1FSs9SZSyS0GPnhdO1OLVJ+hXwdwGOiwaABEArHP3n8bPtdUyKS8tVArB
6BMotRGM38oxgZohjkb8o0HVK7NYk8uss6S7VcQYg6xLGJLQZ7IFu7bKn+lLCNjFAAdZfCssdDb+
uP04NvX2dYk0/3CSyWjRAtCjp6WZbVSpyS9Hab4rqpfbcjYN1koO5d4oE3LZpY4qZid2Vt4O5sCd
uZhRMmKpnN/6VEowTgYhXLUwbbwFGXU+kB57vffBguY0+WQXWbMv1O5JjTsz40MHFY83Q039UZ3B
z61aU8W5VRA4RpdHZopOAhPD3S4/Km8ISVszH9VPEXyCobawDADrICgt1bTqLOgjmmT5B8lvbN0D
HR6eleLw97EPOkGrwPAnK/hlnQqltAzR4GqhbBCGlNFzOBmumMmHRQ4Z58ISQ+moNFB5uTK4yBuC
l0pGe+pBjD9u36/t7ZOB9aIoKi/RVVaBl4s2KeA+j0Ht8Iv+S8zKU8ktL2UuMAq6f1D1V1nUXS54
OezSCYaNB2nwvvkxnyIre0p1R70HuvMxw4Tuoa1M1DfQ93V7mX/QvFfZlFEt+EIqg+oSuKr73FkO
GHRp3cVq/RzmM3kJvjMEbp/dVSB1L4G2KcSdglTFkDSfZZM/GwkIIQMh8DGmvMskzp8qyTAlft6B
oP1dCaeAxIp3Yh9GpqJJCBBhh25/FOubqGub63KX8RqKY7I03cVjzHl1HfQWp6QF46xZkqibm3d1
WXEiJEVV9x4kkte3/Tmd/xNYuCZdd5kyqEM51XUnVRi9MUdHEs0cgO7E1DTf5+fYZVVet63pVRpl
TQUp7sSYVLqbHt6KpJtKybo2LBGU6UymKW0iwFkhfTs7kl0+ZE/hngznat7gtWBLh490+1Js4tNq
GB8SkWoyUFCmRBZ6JulFglXp3+YZfgnhuhjMAqOUuygyh13oaaf0OTF5cwQOFaCF5yN4MHes+ec/
PNG/v4OuFiVBjTaCAbHZ9CUBp0faGU58FPYlOhf+DbTddjPSdd10RSjvY3ESjT5wJ7TPtrw1Az3s
LNaZzxX9c5ZKpZnkyXeJzypTGiewfoYoLd/e++3Tvi6Z0ojoh5NHQ4TxKifRKiPZLFht0dtp4dUq
KcWXKmENdj4FAWbSWTo32m3zmeeFXSyq7XNIJ8wgF46Hdx3et7i7vbxtLXBdHqUDOyUX05hAr9TN
q7I88hNmK79ui2DtIKXSxtKQu6RBb8BSF+eQK1xdHxkQHdtd3yB+kvBCBAlEVP8MhHRgPc4Vt5Bu
2gWMsMIz2EucAVwOyL42oCyLbYWF+Ug0yW8x4EoktXNaUknRvHAIM5uzBsbZRfbF/rFEtb+WDEue
O/v2NjLXSO1jOZYpoR2Hn4k0WrxL0CiHxx/YxW7Zq26yjwOm4tk8utUaKRsBgBchalWE0m3xVaFx
np8fGYvanJDUFEXkRVnkoeP+eXBRWfBLTQDLyWw0mdRqHGNf7P9F3x35S7+d10oSZRkMdezaKUDV
LVHTI2ZxnytN2slIEahqeyx7DMXGMygkuiOi3VMXauaEWEwZ+FdVaA4Yw/JCAUhS7dCfI3DzFkuv
oHqyYGCP6+8nXjO1STt1RX+KgfoTaKDxa9rPuBsyuxab+zIcHzvkoFUttLW0sGu9t/qCd5pEcUNj
POZ8+6Jy8iEKUlctgGWVaHxrGlP7zEU45mk4dFO3i0PV4jXgoNXzo9CJp6zud0E0PBTJ9CRn4lcy
jftewJBUqrJq89sB3Gr7KBPUhpEOusIOPK9Sv0vDxIa/ZvUAvZ10yU2G2AvBWq1ohQ2eaUxMR4aX
lsp5kNOdDvxAII+ggYdxdzZ11/WTaEIfWdVmY9ZQTsN0TGvKVmuVnv6jjHYciBEML3eX6YFtjFk7
IVNJc06Zi0QGq4pLCiyFjXGjH7mngbdycCTwTGnP/UHyGUslf/PG5aWpfiJtMaaKAOcUx8avACFQ
OSnqw+hMYb75bXO02lZKl8r9WCFhD3NEOuUwwI6SLWfFlobCVXzHyrdsBjcrYZQWnXJklisROZ5y
eMzENy4EWlSSHDOZSflADPWtLaTUZ6FO6phLyNITIOklR99+uK9t/W60O1yeHSu1ytxGSnei/XbA
nBOpftsYLEGxN3/pAH88YXS58RQWuTvzVlKKVEwELpmB1Qlk9sBTUqtHSI+BMcwt11b6zNvgfgbs
xOd/ykCuzu83rRrNWYYeLS8Fi18fhmbJHPEgmuXWwVGap2jybolqBCoE1IIUVyWvfJZ3LcMT2rav
16XQbSCYA5ISuYSc5ktGu8I9B4YcQkerPRgaukE6UJ2yohXG7adnM2UtamUjwrNW1XQ3i7kzzwGg
kjTplGWTc1uHXPIEN/ZRoTzZmSukMRqkv9K44HmzMt0s94abOrDvrrInmb/GiR5DsADFLjyaWWNp
7O316oaiioJiCDSPE1dgFCOcLp8QPEh36Jn8PiGrmwCAGB3/rUt4LtAKwVr5tqG4iqWeYjYmSTAZ
UDKyp5PWus/KbU3SskloEgEC48pujQ+A6jnLSLZ2GOExbJHZQrXpMWrXz6CeqFRokTgTLEWhz5w2
ns1Q7IHYiFQ2N9ll/sChy/H2mf/hTl9FUs+zGFRgH00XXS64C8HkIQSYqo3QkbSdtE/s9qZNn3G1
Suq5xpHWKuCGQc+NsSvE7xoSjbcXxRBwGf5fFT0yVeKCbEHrhZBVVi78mpmMXNsa5+9du4SlKwlh
EgNAqEcNQPaWo7BTfcUT7WzP1DiM53AxISs5U5c2RjniXjagYI5fi+P4Shp5OUezmhntSpjMzhxg
zzLmcP9gK67royw8MFAUdTZgmpSnxdXc7A4OEzhCPwmwxmw3Fv8mjGbOkMp4hJerulqsPrfRMJXw
9LPprS6+ptzT64FxNVgyyO8rGTwAdbuFw4bWA9wyVTZjGQtMWY1cF9yu31XpdQNphZLnoZ7OiJrz
X8Zd4ifPxL5jMhZpiHP4oBwi27Aw45ycSdFIPMR3NZRKbPe78IllgFl3iFIqhZHURTGiOKcDG6hT
Ab/UvjQLZ3IZaxSYtbmULumVvlPSEa9iaiUbcHFOAowp8N7fft0slUVzPrUAQ5EGkpFIXyOf4GBK
b6GjOJg3LkEsC94sJgjDdm1FRx+MKOiGJtNMQRMwfEFoSNCBkKKsHeOJtKk8t3iI2d38ovvznXqH
5m/AxGEgzKp3ht9b8xurNXNTr62+gnKFy3aug7CCedAm/cTDpRqb0mZs7mYQvJJBPZAFwxGGIuO2
tE7/KkmW9BXuJMRLeu98LeBjUg/xj9AawJTB8q42I5iVZOrJLGIrlmM/pGjuJdCfNWiLvohaTZhj
hdtYdCtR1JPo+0yJ9QsiBBIlRmnKr/yv5j4GFB26jjSEafCGzeSBjBqhwXZXhUjZsoBHt93/1UdQ
r6U2giKUCOYg8ccNt3/hnPaDeBq5m9Sm8HH7YFl3hzK6QxP1tc7jBkeYPO6nd171GQIYN4dGYhKF
qTaiEgB/QQJXcZIeJX3g3WDpnkNdfxPVyJlDza8D3Y3jBnTF02DVQvURisUhHvrKNJbBr1PjPmzk
xqw4eSdgsEPOSjsrG2+INCudYyuUDSvPOadLCycL57tQBvlr24SmmhizM2mibo5oDrKzJD4FVXOS
m2XXaoudx1FuTzEPnLNm/JjEUHA4bQpNhYv3pdhavTzagdjZShu7Y1XLDDdrUzNez1qnMgJJqCV6
r2P39RlavzM4AIMsKlpPucfbp7BdCFhJEv9p4ND/mMpTcKmRgQLsa3EBC+KILxOaBpDxPEegntwp
oIRMHPEIJrCT/omCAGO12+hKq4+g3IemlYdez5DQVcCH0J4JoqHkGXt2DL1959BiowsquqHoTEuc
BM2gS3AlRXU4wYHoTbktgXpX2G0kuMqQspTUpjHVrwKp7c0zMVqGoCVpZGW5B3VzCY41Erp73T4R
9+j/AgtGsiMYh6z5H6IPfnMpVqKpTR2bpo2mDG0gkRJ+AEtksIy5OaR9jUqgYQmc7GZx9Xr7OrGW
S1mcfugaDSvG/qahOYGiGjiwFvrBTKX4eVvSJqGWtloeZXjSCoQscwDD09lAfpW/EQiy1nIzN/wm
h1ZpEcgevFGk6pNv0zl7LBCGpi4r27RdwFp9BmWFolBOJz6Agyg89U7jFy60MoB1AdLskiIzq2DG
2mDKEkn5uHT6hK6XPHoGDw/mDfo7I9/HvPLJ2N9t83q9uZS50RQhkoRx/gspKBNMEG7ZBOLNOKsY
C9S+/eWKxnfoiE8/Qb+Tnf7XtVImCCzui9SVgHTgkm9d9xQ34F7gj3oUsXyY7ZdiiKC9kTQUDShB
UqCEEbBdMWGAi3QSKpO0pRlmesjuytqcP0K/LVFdFpzJY5NKbmdR9L+l09FnqEdpyQ2Inar3/FVw
MfEK7t8LAirnqHZdmhMqT+IPAY1xC2Zt+09W69a2sbl+AGVsuErg0CRBnNWE3/Od+sQZisenIUsX
EoXzu0K6yqF1Ya+hWjNeTM3sdPfFj9ZLveIXqadp6r8Aed12Ya7yKAVY9CraXCI4TIoWmTIHMp6G
s26/EpYISt8BOyCeFgLHjOE1KzZAXR8/3ZbAOhxKzWHMvtB6goGux29h/tXwHwANN2/L2A7fV1eQ
UmJZzGk9P8H+ht8rf97n5+SD8NXo4KspdZ+3U7d9Yxl91sIoTda1ipLrPUxxp7+kZWbqUmwGKEvf
XhpLCqXFgh6AGLWIlRE8wGDKLKPOj1OZOrfFsO4BpUEmLeizssbVHhbl2EqLzVcpo7tmO4y9HhI9
zDFJqE1FLQxekJrl9+WijIfP+KX9KgTP8Eo3AyOke3td2+1bhqjxALoRRIXGmy3LNJp7Bf5LKb8v
SB/tRQedlohjRb+czvFxmM0Z0EiX8UL7tuzNo1uJpo6uKqo5lxLcfEn9WpTFypWfTREzHvCmQ7gS
Qh1cEMwABCPT4eDKcLT5rQwTM5p0oCTfF6ynzNpMOuLhRrHR4hHCOrezJRdu7qE+gYXjlHqEA70x
DdnMPG7H7Hve9Bquq6TDCbFKjAYgg39NcI3n6VjvhZ1x5j+k02KF1vRSIkfhs5qMGAeoU/p+aLV6
mmpgDWYpMJGXr6zuzBatZ7evyfa7WC1O+mcEgzA1UNsG9rN0+sgKPMmO3OJTy8H4SBan/aw81gDL
5nNfiaTU/ozaszKFTYphkRScq/fdxBpGJB/9m61cSSB7u8o7KlLfCClpceH3GCAG7jq4IV4XiwAO
As/FZ7kA2xGYoQLCCDMIvEHDzkJ5ZY1UQbnIHmb8rHRPUtSIEJgDIttQSStJtK0RYr4QeajKxgj8
QgRnZF/cRZF6VvT4KQbAx9wlziyJZxVRb6/xhylebH1Idl3LmbPY2gmvPWXi8CKOJcND2X4m102g
TJLWiE0DED18mpKcxqHbG5lh6wHoLcPCu31rt72+1TZQ2k3LY0MKicX4/xE2bMRHAfaPw7ATfe1h
tEefQG7we4DER+ZsLqwC7/bzvK6WUn3jmGDgMUWXOVqdLOR7DggsLF0qGFn6befiulK6CjrXuRAM
La6y7IW7ObRE1aw93QbmvSO9qiAHtEvdZLfnbGv2v5dHV0KlQQeCaoA+akVqTW42gBTtZlyPq5U8
qOrMGElkSaN0XZXP4TKQ42xrJFAGeQ9wg2cxaM5cmHdmP0q/GPeH/MHfFcR1eZTWK+NiKaYcgeBf
ZJPtqePN5DMH6LaB8FP08yPJSuoHjKPPiaWMpm5Vnlg5LDduG2VkdbyULuTmAdNYZBgr8TGM5Srv
vQPeHCRjkWSL/QEssPF75TEV1mZ4uhJLKUhJCnRD7nGrEn9+lXaRO5gyik3NIxuogjyEW1tNaSxV
UVFRJ8XeoSzOeRwLZh4WO77gEaeNylfUGzv8bAtz8Hz7kLfNzPWMKX3Ei73AGSqUMje+ZV1jyhOr
8vkHl+QqglJDYdOVxbAgRhqt4MF4FzFztuxUu/mVG2Z0Rur1LrGwPF91bi+NtaeU8gGSQKCXKQKn
WXgQjK+R96ShMXVgo7XhN175EXeMYQCJcWHoeaFSj/pmnHFPGxtdAo/d++jwzmBPNrBK/cmWLe0g
HFEyR9u18iC/Azb1G2YFAH6CgluMRwTSzpjJKc6wOCoVeheYzoALocHHLaUHNfsIZcEuhdc2Zx00
Qz/R+LdLxTd1LOGcwY1sFlxhgrvC1YX7qh3tNPwvvJ3a9XHSo0UxX0u9KkEb6hWQ0aRdYBtO6Kum
sgdehMcqc7HWRmkgpZaVsCGc9EYHqPdgN9R3gZrvZKF32/Hr9r3dLtSulkbpHXHhQc3GIWxV7sRf
g5v5AiC57P5EoB4JWahuZ0gBYtDOFDKz/qjOzb46F07usi/PNmTE6lsoxdQHID6ZRxVVAv4u4ZDk
SMsXUX5QqjayCr0YTb6Lj80oAvKgQeIu4o+xHiLXgghjQrDIv4AGx1oCDdUMcGb1oNBOHuQpey2V
1wz4eUqq/hi6xMyD2OYzkC+p3/TlFwr9ppy/p+WPdh4ZDhhD4amUwiugEADfgMkOVVccPeVfFH15
uH2ArBdHKbxo5HJUUlATLUegwbXJbsj4c177US55tyUx/CuVVnF82HeYVEZmeHaHfnktes1B27L7
P0nRSDv0KlBA/2xVVy3uYyoq73EP1o0IpY284RpGJuUPcdbfpoJG2BXzKhW1koQkHv+LdwrwGEj6
xewOQEdpwc07Wax2NsYeapRbVerZmBoSIOKmjEMrW4nXlv6MlpGVBmBFJXTBPg0Guc4VFEvi78QW
1Fa4z+zhvvVKzwBQW32U3fQje+AwNMK4838IvQwFWGSKbkiXCsPqBDWpkHqug5WXRGNEsXJ+bzhM
6kfqG9eozmTIT6IgvVVVdT9OhnX79mwXlY2rcEp3plodGMAPIvYf0CoooxdPAeZ2FbTm5ncsNrHt
OvpKGqU8yzGK6kHDUnMFEGOSm+/QrIeeZ/6UuROaBsCMRfqFAOTyGH2fHP1f8Ixtq5jrgimdKeWp
pCyEbWFZnpT0YUDm8faWbiuYqwBKh/WiyMn6gjUuwltqPGXZCagSlgxS5dtytitPq82kNBlItrK8
K3sy5i19xbvak5HOKdBUgh6IeafZE4vMaPsxXldGKbTW4FsQpkABtLwXF7k3DaA0GRj6bLsgfV0W
neZU9VhKBhVtHeKDqNoAQUKis5RN2am/84C4Cp0I3YaxH3xVj8MrlzuCk7qA5PFv7y5jrfSI7JAl
VRVUeBfBJNrj2NtzOZiVxsjpMi7j5b2snj4fAaxaIbkQFSG+pr/lTNTmP4Rnfx/aZbtXIqqyJI1I
cI7QqQrYCG/GoA+pu2gO6FP5p86R3cQBiSurMMo8R0qzNGq0LKBdwFufTbDU5rOjGCZQBbPpqQrM
0Zt26JDNkf0xw8ZG315fWEaFsVRT7ZHmQnO5xQpVyf38PY67bgWlfYxcWLpUwRdlwOAk3CezS7hP
WO4o61ApDdNnRYx+thgexgywUaE+LI3w+L/dTkrHKEaBnDXx5iexMQXp27wcBOP1tow/ZKiu20Xp
F2GR+Don1ErpbKpIcxpm8iN8rM8B/muNPzsMiYU/csXJclvzcgAdXiIklgfAUnMipXUGHYh6HZC3
YKGaI3E7IhuU0rGVEZYhl7uXPhjrZpwfTa4ZAepXajWE+wQUXNlxoMz2Qk9CRk6B9jGsxsnBQk7o
RhMrfZ2ANV14009keW5/x+bLBRicLMs8D/QeGryy42oV/rsMPLpvs6V70rF5Cj5yS3jMj1oEjAPy
DaHdsjr6Nh/uSi6dr5OTJAp6AvemCHYRYAqqeUpsQC3a6Sm50+3Uz++RoPVjCF+cziPQeOwOyq1D
WH8EFRjXcq4KepOCYDcdWrPhcrfWk2fGDosbCmEthPy+0o1izHOZJkkEmQW9YE/gpCDnC9R0h0P3
E5slYMs1WMujcnZzNxqZEmGmNDsWfnYvHdEH9NPAVGl4z3mEGiD8Cm2W1tt0bddSyVavVgnam37h
gNJ56RsUMILSPwpYqO7rRwIliOEM3QxdxQ5dpmjWgimNm3GJXmQBAFMiX/gSwNYn7Srkl1I8Xr4E
A0TtEx5zlsrY0vPrBVMKOBoXsVLnLnD5veK2JzKOoQIPkzmPtZVRWsuhtHDVTEKb6iC2CE6dX4Ip
3ACpo+D0d2y+2k0/fS2LUsayvCiGWhFljF5HzOtNgpWe1GPySto/x0+ONYssk7tIG8u1QErt1uqi
60GEoxvAC2XKaujWUr7vZ/HOCKTK7OXC4xowvsnRoc9Te+GaX0NVuJkQ7MZCeGuT0p/D6l7vw93A
A5Era2Jf0BMUjFV77Fu/w1R6norPAThrhwTQiVV8x2nasVsUF57DscUkatMqTp8OfqVKP6oM7JKx
ftCFzku5+jD3805EtozP+TcpHh1uZgZmWz7gagvojGFooA8mysMM6oG3MOeCgFfGNPinVAJATfxS
3QreIQZtGYp/U/UJEkh/0DgtosXtn+810lNAQSBO8URBgHPUj5/TqDkM1bf5RlZCqDciaEsRxFwS
e9X01EuntkxdfUCWMwI2gPJ9SBJzVhdzlMp91sm+YGRmlxWWqqdmG31NfOPK4guIkuwp4JndKJtq
efVt1LvqxU4WwwIKS+tNIO1gwCj16q/5nfMArc3MHm46GPpKHPW0GiVDr36A/SbzWw0Z+k1s/iOD
agyQODuQUIqx+ZsXayWRelvjkAsgG4D7hgWWCrq5e6/BhBwA/odXMqbzxKGbI/nJ7CDfVMdXuTTY
hpDnoC0gbiOZw00+4jNSHU7pCefMnH4BO8/qXoDl6jFWuy1VRcOggbZbgYa2MwIlFRdlhhE4QpOo
3mI3P1qwt5dW7qHw6Kitr4P3jftgTeltb/NVMGX41FFTa5HMQmaVftJD7jDr3aHuA//2Alnro95r
Yqh9pXFIWi5F6Rb9bqpBOJKNVpd/3ha0mT5B4/LfO0k9WlUIkrkCyw8UUvk9OM0OZ7becEeIGvgf
GdoDjH31Kr8Tx3DelTvxwXi+/QWXObXfrMLqC+inWZScgbErMtdCECNQ5gMgce6rLg95/6Ms6l2m
VTqJ6gj1m/j1WdsFvvBAiAvEXXjHclTIZ/+2LHBf6prBA3yRjvZDjq+mskMHpBi1Jy086kNuluWn
zokPEma+GAsjH35LGtF/K4eMSxWFXyLo3qSfv1WictQyHmQjixMIaFmRA2uqJ7tSwwd5SKyoX9yk
H/ywU6w45THD9yRx+a6If5X8+MT4MtY+UA6q3If9oBlw/QmFYH+unjJX9zH5fSEeSW3Burj690zF
tOlJrfafeqllr6uFYZRoRYihCJRTBEC5oG/8Wh2cUHlpgSyvhF+akFiq8MJY86a1Wcmmnu8o8oOe
azVRiosLjoDCVH0N+KiTx93LB6ZTQZZy6/CpN1xVeh21/48Gqf7E28W8MJBLEVS74Pmz2z0z68o6
VerRamXCCTGJpQakXA23RIkgMcuzMpiLnwhmecJgGMjIg0Nz6qzgjvNGP7wHNANYvtzIGXdM8vAt
iBZ9teXUy+Y5PYvjCo5zg/JrDxp7Gc1G1SP41xmqedMCrARRhrZRuTTJVXQvqnPpzdHrjGBeWlhK
cdNVvkqhEwaKJhQ8kqN/AXxGqCo9pSeSQuc8xZqmf9HYvO2yrCRS0TEfY3KDJ2jUaE1ywp0Actjq
MOx7m6AysMd7yTbduLMSpbCEbAgqeY6yCzI+Ok12uT/6bJIpxj29lDtXejFR5JzTRAAstlL42Imq
A6Q3U+6BCmtgXmWZv99++YzLIVFKRwYpWzdPuIVtmsMNbryGQ2q5f7stZTtyW50VpV/6Xk6LcsDt
mFFhac/KrttlqHIY++7Ebnra5ENfPS2JUi/1kmbYKWjS0RJcIHYkX8IRShzwwUJjhr6A1Cp6de/E
nYKxjTtW6pO5WErVLErVl3xB9tTpjmitACdaiLdAeAL+Bc0K6wQpPVLNkhoozUUasstuuSekbxi/
aY+IL5GVAzboibVElkxKpSxGWS1LhuMM4rdiqMxY+jFqrBoSQwiNQ9RNcyCOHfpLxcq4E+ZONhse
XEl6J70zbifjzdEDcUKewuRzArkvCAZeg1/tqxIDURFJGu5CKscfp28c5J9Y3vm2UpFUUdI1RUMz
3j+9IIFLw1RKcVPnPQmAAuB0xfcdk7lu297+LYaOecI8CvOMUwK3iO3O0PdVHjOKOJvD3hhe/P+V
0JiCSjJO6ZQVuPT9eFQS9cBx6hNw0O0ojlw9rO/TYXqI8vydS4Qjl4znQZn3i1w+jvz0XKqBWaZY
e9icEEwfCik4ZEV+zKZjVouP/VjsowFWOI9ZTTrbTtf1symtPoRL2AcCsp8kzy0BYYBgaOomKYmw
vB7WIVB+ZdzXrSTC6HuhITpt2jtaUTN8180obHUIlDbPh6ECfEIfeyXgVNMvbQbMa3RO+cW5/WK2
n+Z118jvKyOVioGW1Ryi9qJ1RBVvkr/XVcbRMJ6GQSnxGUM/0kyaEWSPFOv+oiVtmF3smx0dOmY7
FAPUWCqmO/65lqCJyinPswx+GAj4YlN8SezU6pD54AfMTSLSYmKBbW/fVSSlshNVq0HoCF9UlUM7
75EEjr9LU2XdPqTtDbxKoXSLNleDFgLh1hs53hUlkOJUvWkUsjUFlQ0oXmBiinaTNwyx2wH6dUPp
jOEIULU2IS3VJJVU/FgA59qfhvv+W4KeXPmOtL/NhSnueKSJQevt9QfWzAXrTOmOwkmMiozj8dQy
PwQWUXTHg26GMwewgJGEpdyd2Zx/2yWj1bopVRKOiSwF06WQIrig1EChSvsMJ3OsYY+RK3WTQ3FW
QblWwSoLPmCgWuS7mGH8dsls9R2Unqkw85wAHJjsfzSYgpslFzbYFH15sp28jnYSmkEJKkuWV8C4
cCqlfUa5NBQuvxQ6Gp8YM8lDPo2dq9zUchJqgZjLlWQ82X++2JrjGlGZQ1LCvmBeoALofPntl6aY
BPQcfBA/jR+siuim9l4JpdRRoA4jNxVomVO62kxz5KTzh9vvdfvWrkRQmqiL54qPeLQDk8QDScGm
ISACCXpQYFb75CE4s3IOm47PSiKliAQJuPppBcwnXhntsn0tMFas6OdA+9WyCGg2dd5KFKWNSr7U
MuCgQ1QFQOUJEIhVB79RcBmbyJBDx6FiVxpJ3mHK68KqoZrZs2Qvu+qgojEUlCFoQo1M/GPd/c0e
cv26vkvn9cokihgcylsVTXqyly+WGqHlNwMm2OKFp3Cv26OrS1YZmLU77vT/1AW1Fk6pnrke1YGv
sWhMdzwTwdMniU9Fu3ioXY5ZTWU8QDpG5Qp1qbUO10ZoEb1hAD+WOqtVEOI04/9x9l09kuNak79I
gEjKvlImfWWWNy9ClmmJlChRjjK//ou8C+yd7W1ML/ZpZtA9pVImeUycOBF/ySZ/vnY+PL19n2Ax
67cmPx96BxtzGPlVAjjCSDmcbP/yiD+fmP8+4vcPb2ZNQ11w4hf6vpYTl8NRLn+bZ/35pv33Ib8F
ZTmT3AwOHiJXedf6baRdsluNt2m6Zqsx4vv3a/C3x/0Wiu0GkgGEIkS6Dd16Eq2L0216/2X2CTed
//rvT/vbJ3j783+c/SErVjW10JZi6r1gXdTIZ2gW8H9/yN9Owm8BWMjeL3zpY/jb0ojBo6tp27+c
hL894vap/uM9QOxrciYM9mArcbUcfe92zfO/v8UfF8EC9t+D8FvItRU103qbYQ+x8LhfRQwte0ii
8OGmhhn+grmZs/1/wET+9h39Fn9zAVjbmsD76uL8CmelO3HoN/2PlYCAljQXwfjf284/lyL/fdnf
edneRMtOtHhZlIKgf/7qf/nNf5RfvN0KlZsxgvVY9UISWK/I5N8/6D++r+NAfcwnQWCHv32X6KnV
WkrEY9plcW99uwxwE8n/8pQ/z4L+8Zjfvs6y1mGmCcqCajfsxtOtf5yjcEMSe/s3KZs/H51/POu3
r9BxO1KsbXNLMebYaU6vN1DL4Sbpd92+30Fh5u+x/s8w6/9+KrF/49Yr0mIvNcBT5Q6ziP3tof+r
KIGaDNaL/yob98fQ9Y/n/RbxHTej2hq0l06rYEikdRErvy+4Z9l+rJwKSpvO/588XuD6YYAU4xAs
s/2fV7/EwithHWqvPnG/4PoDK6UiFlH25HAbuB0qhr8xZ/54QP/7xN/vBtU5XZxbPJtZl2SQ+NUj
45P/69+vwZ/ByH885rePk4KGPYQZxIj8RxODCbTRr9NbAE/DbhPGfx1X3tLY/wWS/+Npv+VS6mbw
1VHgKXZ5PKf5toCQO3i2DgUpyElrHdl/JRIw8h/vwn976m/JtemdKZuFKjZauWG6mG7ZtMP4Q0yw
cR29HGENHUQT3JhFls0bxoImwe7PdLG8KXJCTU9UaJPIKm+TeaDqvsOGHDczueadvbMgyG4VWIHu
l6/Vp1E2WYeVXPz8S7G3in23EPbmVb+CDuTbC1zcs8M46mffxZL68qA84XBart22t9y3fgDJDkIc
kWVn4KZbq5M6XnHxi+ypUda1oBmvRho5qkt7u7hUrY6c/lMCv7aGt5Wd/Ew/0KqPG1tzB9XkPMuY
aBO5QXHfmvBqVx2gi7rFzngvH92ZxaW9wKBrPEtH8VEU3LaKyJHeJsinU1+pj2Ae3pVZuadV4mTN
tygtw9nsn/MABgjepyiaZA2cNATpKWXhtCTGt0MMJvPCQwnvNnxd/DMESK+tYa9sbjk1+rX35hcl
yoZDlCAJ8/K0VB5UxmDbPjvDQZfXdSiOLTHbeg33QpG4mvS2JCrnVWa+6qZdInf2LstkDnneb7K1
TtYp4CbovuZQJpBRf7KbERYAn0Mrq+0qyWu7+MeuXpO616/uamXx3K2vRY+1CsjZFrVzZxG6L/sl
XvvPoul3umw2IvQS2/djki+X2f9l9UE0QGBuhH5VVm+npYm7AXIflkkaAQ+yoD7RBQuT+dcIksNE
MVhoPpsBMhIGIzUvJzyYyr3s2qRbsqPbqEej6tQfi1TgS7XyoOe+O3PjhS96YHtn1jF1qodZnjvv
aHz5UcIoG4ODQ1kOe4TcE+vChaOSezD1uB8DAeV9d4/Dvl06tbElO82eu3VXDMhr5sMyYAnaqMur
nZ7rCOqlPBcKRoluuG30s63pY+hgl3XGWo3/ZGcBFzYIKFClGBFi7VI8O1iQrkZolhVTD08zOxbL
K5tePPkelsu56W+bvnLHlmmzahqBQxAxFYLZ7oOPm9HY7WofBr/1TmZrHgmnP+ZGRbPjpVTc6Unv
UIFEPp33WoT7icIpewyiPs93tcUO9dKeGuHFS8g2a7NuvNzscO4Svbq7DOKZdEmrzkm8OTwrHz/d
9LDNmNen3DyyEdubWE7V3nsHERhNAxQXfSwmGZsRPALh33ttu/cWfF/gDljr8gYDsx2mC2kVwmpg
oslMap8PC36d9sXyyG4o1IbIcUNzyE3NDZ9wxsfmox3cpyIjD/Dv2LQezBGCqX+RLNxk+fAdsvps
LeszKwkfdBPN65kEbVz1bdJCiyP7nEH8YWNioJOIWIVPyo4d8B0K0uxKUmw6usvYtIFxDO9YUXOJ
v54pKM4qCc2m9nERxUnjhgztfFeQq6Z3jR9EtlWfFoopxag4sLykq1BXFacueB+DBnyBDvDT0V/z
eCFNor0zbU7UavHgEkq6B7Xck8mNIb6FddgnORRcEBWJ1TngdEdtDmJz+d6NoLU3v+blJcuvS3Ck
mebQRMO7TLxVOs4qmzOM0HVx1wZ9RCiuDb6qCXctgA6AtJ7Uuqu8cwcJkmpKpkani3q6WQ/N0t65
9rVnC/TtIfyC/fFhZHEr88gr37q15g0jieulvXl05LXEOWqaF/AxE5fc61nwDieWFHk8aJ8T3z1r
fzjAi+SoW8knimxHL9K1+To6UbBewFSNjbQT157346SirAK1bsmTwTjRwDIupmcaYBvLrbaddy2z
rR5V7DZQHQ6mNPdprKBtVU0ubyE1KoCijcsbA/PRh1J2BnwBlzK0H6bwmqkXL3to8EsQMHz1vHWC
K0WGF/M1LxDei/tJPfTdS5cBkxQwe5JQpqaQFMJ98cc2LnyfC8BMsnGgBoXv9ydfVczKL7UoPttv
ykXngGPZ6Z7bEwx7d2o9D3kQu+sYTeqeFc/uCIJD9iI8E6/LB3QZkOjgMlf7EXy+7d5PnPGT6kdW
DgCyNr68BuxCmYz6QUWqQ3W5kaaL6q687z1nG+gMP9fe5OvtgYSXfRuH4RP6MU6nhyA43s5DN8CW
XUK3VPMaczrYoHEdYMyzzRbQiZCkHJvDdLzHn1vDjtqpCA0vfExig/NgQxkeHuKLFfBshXFMcCfJ
3RzALMB6WufDWrVQk/rRwZpM68fQdHwc2Gaxh3gqg7hYXSS6N4d+9NBHDUqK5F3wsLKi2guSihSJ
tr9G9ZN5sInoSSQD6OGvX+tUwSgeBM8C242t4i2ymR0+hbYXtQbU4m4XWJ9qfhAe41l2p6XhIKVy
H8nXWNBpxq6wJfeDf/FriX/Tm2khh74KXmoXR3L+aY3LB1unGbtSfLsF3ml4NfardL9MgG4EFx6r
/i7O8DSrrZB1XK1lPE7N3ejOUd99CKYjOOMktPlS+aNHHj1zdtf3VUMK5sowd8Xl3cjM39TzIQx+
oQTiPZKKpcK98rE+ZGB6IFUc5mBVdl+gLPPFFhx09CgnH4ExPCzth7l5KyZ8umJjrCp2giY1jdzl
4MGujhUVCEcj5DoDNaMumFgsUHZM82fhopag3raj6eR6UY3L1uXwAsX0lO0s/RK6lzLYZXhcpk6V
QoExLFyt+U5URaSkfoacVlR6eNgwRJJCE0na+LCOtfIOzqK5hk0rzZbIWl5VcZb9yZs1Lykc5M11
HS/wivZcHClrP48FH+RDW14KehHzps+faP3kTu8+jrVKg+JOVAcrfA7Xh06qqGyvM25YM3zY4/1Y
KpgNIRBAoSTDBrtlpYJ+hNNXvn6MpoGd58UdDo7j30JqU92p+tyrMfLoPWHPtVdCTn47r0c7vMIE
3fGe8uXZeCAN4yCL+sf1FK+Drecl1fJqh8cluwDwiWSBxYP1KpWf9BM9Ld7BthaI+u7xVwp6pN7d
nJ16CU4h+MUlqriwe62sW1IWkVxYPJR+7MOumznbQrib9vafjZWgikpMyD48rOqVtOKhX8ZT38Vu
OCc5TER8Z44FzBXXlkWV20cuGbjMYDKHTSbW53xS7qYcwT7Kxjhn0NoZDg3cz9dpdGJLOF+FRGAe
YfpFi0iCyi4nrEKFl2IFMdl1OdNnpyM86x8bkjZVzQMExXz8rosmEhNWd3Kz78R9rnFn6KFXKEJ6
Ly6aKyL8L58CrC0hAWuWBIh0BDVaSRrID28mBAtYZ1MLTGSxDYPH1jp7luBFcIEMGvdxSoPsm1Aa
9z5UVhhKdAvCB1mf0tzburV5msM11VDW5aVYy2RGRJqhviXlY8/2YlkBj/aq57RiX4NXcdd5K+nO
IAOU/X51u2i23QRVd1wthyYXjxbClanfG3p1O5y7fNnYGKmvFYkmkseVcaPa2mHvFSkiw6/wWWEl
rNQP6/DTwUIpPNcQJTCuGzWoBcfJxYAm35li4gax0XTiIgqxIcPDwh417LV9i0aLj+8OhZKD2m7y
VLx4lylj0PHZBkTwWpeRDVRxRsYAC4Q79T1DMPKz8JKFatuKArWhzZ4b8jYtdxZ7nqqPxTsWy4vE
bnE9JDKoIlqAEFauicEdqAYaKe+Ojk91iOGnxGFyvnz6s/Yqctk3ne90tqkQWNowj7XQfJLu2es+
+ubdBNBQyCpejmZTDkVKS8Q8idAP32PyXnU+IuaYBuExd7q9L19phT3y4aK9N2a90PDUhscgOxH/
1Bmkle65QrvAJJIQCgYRhNwpPN4M73kneDuVUV9eS+e7rpHWsuIKkiTKAeonuXb2PlTtQdJNO5Kl
jNwN1nBBpSPmNnULiUxuksx+Y6sfFxI1rPUk/Jfau+aySeb1WS/5TkHPYoSgLrudUZegzmWxrw4T
wdmEvQsbnuel4GR5tMs8rsdHikSo8/dleSo9yp0cKpuhOY51zs14WZwauQieUlAjKCcURwFupWND
zLq8zMG+7bc0/9YaTCi8N0qxxJ9yoNCiS2aJ3kRfBEr5TA8RwVJoiHg86Xcq3/GSG4ZVhNV/o+W9
733Z7osaL9q6uuq1wTlj+r70voIuf0ANAyNiYHCsiSr16EHWpupTuxxRt4PuGeqUrlWcNZorDzfR
hW1NDQEn1sIL0yBkCkhl/KIIwDlS1vw6zF+ZbvAJCy7ED2EyDZxvOyvR4sypFiTqJ5m01reFQ75i
8dWbURVOOh7QEgPP4UV3M2L7aJow0isapw65Hl8YxVxoJfGAalDiStpLEOcZgpT1XuY1ZjZTxNoE
k3NcFodrp40ccZkclKwhihHyWS+PdKw2oEBwS3+1dNeCxWovY1KoOlrcb1a/gSzIVajfWgLQTD8T
IR4bWz0Zr0NSJFygGnfD6uzOd+jAcJpe+u7VZG/DbG+n8tVbfwQo0UH1Kci5nNooHKYoxFfU9ahU
FKcjRrrQh0iFaS61l8WLJg8sZ2cMDg/TWm4H+Wi6hovby+E2O/mrEmy3NnWS513UeWYnADyjlIcj
ej9s5/4ViggJkW/MR4vZ7FHg2sslh/5Rb/KG0+Dkt/RuLrx31aMdchFmPZAu553tesmI7lXR9dAN
OcR00FPAS29Ew+f3Oi71ER6EUJb/WVQRFe1jGBSbQoMKi36BmCqSGJav08HBXnJPrKOXQQc+LKGr
5fgZptl9c2Ulvs8251b4q54fJcSPc5xVJ0whWBd7rIprbDS0oPWsrc0LN0sAyB58cd/NlAdOdVzU
FEmGlNSs2wKVYlB1D1ZTYzBdRz2WbmAGG5m8igv1wAadhggiwgcqQiBw41cpq5ZHeLeho1mBuKCC
bgUnCFYjgtYM1svgvBd+kTLbvaNrE009/KbcOXan5uy17q4uxzMZ8EGI9RL0WIkA+3hZDjbNo6o7
EPhNhiKCuHbseZ9tziLXxi++7EIlj6Wc+BoGeJ81deoOtoP4zOxFpLrPNvb8DbNj4CeMS+TUrvsV
4h8UqnVNuaJPQIkzHmkI+6u8TvsVgusrpqGYORT43x+DWW5rNNN0XSLYOnIqOjhn1IPLOz8fOC3Q
p8xTUEQBmbBwjOK12iuwpirxMDj+w9h/s+phBdJg5sQvYAbhryixvpTzmqOrm+qrgKQU0kcx817P
cUdnzpj35mEH3nKhwY41Wx5C0DFdXCjlOEE3JLNyyySAVmG6rBDBaUiP8MbCn8GXA2poYp+CQKVg
6bTQkF+22pZn0mflU5Y3+dcgNEzU3WJAR2jZYotg8tVjBR63fTmVa62AraoRewYQWbzVEJ0f+HwN
+pHPg4IXJJr4HEfCBM1DiKmf9vq30p1/jGslNcT0EGed+dxZ8hdb8itt7BcbgDHx9BGz+kfbjHuW
u6kiLLYzL87s5g53AXYVov6Ck9YeksLoBKoZZZT022+vUVNSL/MUw5i23ddan6s5WGI5NTQtsBjl
2ATdL7pI3PM7OggTEx/OlWZBRBrLlu3gh9VtrbBI2CCSXGmK784+26Tb6szkkVHmMew+CeT1a1Ff
SjfAHkPtNgmpy1+NDJ1I2y1CXznWcFeWL6PuIQo4tA+rAEbjNmAKkeZ+aLv7NWjvK2HqzeAPhnd1
e09mfJYLlR3UrOSnUXD9XOwgwt7psWgo3OMsJ4uzMDuxpQf8BgkeAQ03VFqssq5aIqjk4gCZmU1u
mycRUmSddRu25lVNqJwaLX58y3kxDXS5TJtW8IIcwnaT2QVq5ECd247sBMq0SmEPrui7k27Z1i5O
Ej0DkRWX4P40KMcmb6uyKiqdFzEBG1SPVvBOcLwtxEnhpHaoTp6L4+1cMjonBE1/qTcD/TDEQ453
0CUGPJDALJ33UQM/WituWuQUtOltE6IReZ6neymglpn9cnABesS7Frk0aMhxCfstWWzM4FWihQUg
CgdutTY14JUQercsRzAHpLWGj4PLogHQa1feLc43lAVa6seabusJcKz7C0aKyFn7xV+AILxTdIEz
LDsmAvDAcJcwoMV6C8ZzxZdyTm1Vn4r6KulNIyAHG7lJJAIYGDpcEwQy94EY+95Zi5NtQ//ZXCbr
GrjlkUFblcv1jbmp5324JIjyW6eUvREQROuBh+NTYMMAFIA3zlrktHjNob6SakDbQ/HaOX67Z4VY
J56rCQO/qdgFSMhyyHi2VHEl3rr+oQ/1VuuNReQ+o/65nhlkoN5r89MbllarxYU+Ak9jYbFZyjGV
2k7DSkWthfvO8MVmVepMDJcWsZV1zys+Gtf7cQiNB4WePISnfW9Sr4JYs6WOUyd5Rs8ttPOtEeXk
G4rmiBk08aKHyxL+9pKhCNDrzinWM4zkkxE/uC59PkFm0HTDsaugbuhkDznynw9sxYebyaT6mQe0
G6Oi0J+lW0LnvK53QE2Ye23JeAD7dERTtiZWBs8YmMyvaKMCzNxrIZDjLD5YIWC2c1W+iHmIFozM
h/G9F06SLeYk3frZFVU0wIRV5kCLwBFschNblvi1Su/Vlzb2Fdu08OmjMk209FMKkT0US0OQksE8
+BNcGALIJi1TTEZskxQ3xwJvFyDVNXm5ZfO9nMhGoVfuumlDm7c+HBx892q3kHUzFUDOb8oP4am3
vdRbBKBfveuVlQ5kSbDYchaOiFvPTzpETBfIXgXxfO3bCejS58yqTlC1jYiZD0N+ZcHDQp7mukzr
AmV1OX/fsE4DNmo3u6cJkns2daMMGCaxu2MWzrgFdKfHJeoCN+6nYI950pdtI2OrgWvpRsPwZokS
d2yIcwd9vKnvfJJzB6FgkRiKoI9p6i4d8hGVGu46xE5HQKca9hsKaI+mEHGo1g0ssC5ODo5v9gn2
zvOce8ehyO6s9g1hZuNomFWx6gi3UVyh9wLPb4Zf/XByqY/U5G9J4R9yk+/XsT9Wg81vvf6qx21o
lcfRyjfOjTlucOnyYHqrLWS+0D6UA7wngxGpsM6/YJSD6u3s2s0ncVxYCENgozf0MXfqyFTiMC7l
3g3Kg+zY3tPhISsBKjoiWSpxseGg47tZHc25tSPIlhVAi8VxoNX9waoPZcKdD2yPuYDQbshS/p6H
XRxUm8wpgWsF4HjN7HPw9TbU0GV0GW5XtlOK+WggnC3Cd0QalTQDu9equvS32qOH7oeEILLscJ53
Ym25DeIv4LDIIA+M9LJU0JOBRRJeEodlMwNM7M3VRyKx6JNrvRSgg5LqdbVYXCHn5La9b1BxDdW3
6AAhlknmdAiVwDO6J5vhc5/qCGAr2h4/Ch0SLRnQGwETg/mb9oKHLV67q1IU2FFbLhsL+l1reGGB
ioIW37t88vDpVgC9A5MM4XvW6Z2Dpg3yKtisb/kMaCBnbSTXNsmr587+ZF0eDcj92H1TfWzNYxT0
YczmPJkk5Pgh9TdhwrVYI5+CeQ9uGa/bgz+P0OrzUCjdY4meuD7vpjfBPN5h+mXsPO4QDPoedk66
2q/hGDW23Por3CIxkatKFuXWpctp5DMoccrDhPQVNHaShfu1AAKFU+2HT64BGnuQ1OAnrRDQe+jR
L0y4da7ZT6B83irZkh0aBmkffQ0mD8XkZ19oON3/LPLTmsPY+LtaKz4Egk/kfcidhA4ln6G9Wa37
NXiUxX1AX4IMNrMUWL24NCLflf2X7GTau3sBCQS2vjcEMbMc4m4EbkpKnNoPBXpZLbeUIMqAZAti
RQCiBzps4LZhAaH14iwojXKpE6j9yeCspnOPVWSVTVx4Dc/bzdzdedlxdX7I/GCgSiQLDcvuTSMy
7tW4iDAURu1oDY8dYq2dbaiNwRE7WdOZhIBTKxfxbuLU/2ZIaZV8rzB5m39CH9K47t3qLentNwrg
tC6ehaWjkSr0Efd2dw69ryIITqWRe3981RLlxXrfl29FmUWCQIRF33sgHZjh1GaP2CBEG1tzUn5Q
J9uH9jMLPkYxx+GKwhVjjRBJhXnVlgUkUs1yN6GPdutvy+l3kmEwFPiJ1lfVFWmXMdSFcBKcCWdZ
x4v81HRs63UTx1omt9u3Pgi+e3ReZfvmdTUfu+ISAiTInDkq0U1KqP3WeUwAfCnjb1Hw1BZ4Eqis
ewWtiomlTvBT2ygvsPUQyBEt2Xo2tg0p6LvJCRJMMGMxAhdaWjift3E2ZEjp94V7GsF1cN2fvESJ
YrMEkuvwOTUHt7uU+ZJU7KA9nGdUAsr6pvp9nQNO3c+FHqzFQtPsPo+D9TMVR7JCwYYaXM8xdqyG
t/S9BmGk7t+qgPF5LVBrCgh8lRwyXMBzg/sKMGxGsgfb6mGatHAMb3AJX0eMg/IBbiVo39sG+gA+
uvzAbFHZYM5567HODQZ9xMYnE/4Suk+84asl76Ggcdg0AOrzaOneyIKhSeZBzvexh10ZUV+t952T
XwUwhIqVnBVjAgf3cT617rdGSyeHNRoNvCdbKDQsh85g6gfz88ASibViUzm8t7qjG+pDgeG9S9/K
aUyL7llPEEqDchMrtk5+HadLeANC5RRpgV+SELR4FpDmEZiZ3tulD+bA63+GQjd0pLj3QdJia7EN
u5PnTJwtLVdyTWiP3lP3ezszUYGpkOyCrW3naYiXW3GQmCpSElixY+AlZnSMjTS+IkiW6ErglchH
VGIZyhYmMpSvWRK46qUMqygXdpQBCClzxfPyyUd0cfIMSIOfjBSgCgUsnOOY9CHgvp9hfnPxEWCF
JdLyJEoNmOWeURIXaBeJwszGdOlMrb0UvzC2j1xl7TOlt/YQInQiPjgaUFp/1qN9tI0bDwFWm8s1
mhhgF+1gxlTtJKZ48E2sAJQiOIRLjukUJOjtyyy2M6WoZDBrbttEF812GIJ9Ttq0dYfEC1gcVrBM
k14MilQU1r9KoHbKhVCW9JBTMNrCSL/y/STD+MstyL2Xe7ERiF4GC7GQ1rOETmqiEndc0g7Q9YS3
FtPG1SKqi7cMs5LGhlzD+uygabb9d7vAWAj9ykQ+J7w89bsdjI5QfZqXygBnAtvDQHp9RMtwG1RW
+H4qVCO5NFvJhrjIPlbgeEzb0QKgTBcqXdouVqCp5c5H1668wKR9MZ+NRK+mMK3xEDFxILIQKPRa
ReQ2eGrbrdfQbyqQqQZ3X1hfubVyG+sXRNeRqn7N5YPuxSbwHxfdRnM436AZALgfqwdKV457hmup
gCbnHYovdHEDqjdPPvklyAHW7cLAmK/e6luoATKnYQLYyDxZUIaTAeuVs/6Q7mvAfkl6gHdIWuNI
driXBoMSOVnRJOATq+9INm5qHK12Qlvf6jsDosfYY74CjJOUQ8TEt21aDVn692Ds4wn9hI8CndTA
i1vCu56lst759tEpq60SP9lNVX5CmEZt7TMsllQ/+tYC9cGDbtrIWF6yGjfBBtTrMGBW7WIFxNcY
yw5x1lOMuI5Z0KGYhPrlze88D99c0ibljIVNBxLV6w+qOF4ihXrLeym+evcRjlXAVK0LCdUNhkPc
8g5D1Rw8j8WuciJLCEApwPZLdmHrsqn1Gld0ie2lBj70cRuyZs4vh2BSmL3bNUjb/UdHrQ0yL7Xw
4m3LV1zPZVWbFR/Umjcp9cENeiqKOTGs5j4wTZLjPN8amrpFMw2shyCQ4vYVGjp/Bm1FyHiJnZte
nUkhk6EMI4l5UkZ+egtSMguDGqBMCFxlKuZGZniUgJs7TOVQnLkdmAvTAzVFPC4LGB2Ahz1xXw11
GmJoWJs+KgDHUe+rAfc6975A8IwGiorA+mFIzv7OTBgUZ6DLrluJmnu6wcU0i2yhea8AtgXPoZ4B
rFgRQXczdSIKkdxscsZMuLL7/wxlMvd1mjYt6CA+ynxSPOvevlcTTWtro1q10z0k0MyT8p5VeGrY
cy/vC//Bx8eahX5qvK1X/lBFQCH4aszDCNymwnALdO9oykCTDLwIyFmi6iEK9NZl83bx0D2sSNne
ps4+pD8kdgaNruYTAw0UCFbwQzWGETkK1B4/TDsPmT+gn9uMKxRyAXZoP52dPEUysbpuU2PoKCd4
OIknJ/yUNY3GYIooxHzgqRGNqO9CbzO1b5KYjVt8lEAbW4xrCg85CTy5Cp2OixxUR6xn+NcwZebU
5RJF+CmomjMbx2TsTNp626ENo1JROCM3SV1bW+wWbkEBeS/nZxI+WAqhHcB0CPUxoIq+AtfpDcJP
mFWfAvPtZq9dG9lFm5JJbb3pf1g7jyXHlSRdPxHMoMWWAAmSqUXJDawktNZ4+vlQPdPFROISLe7m
nEWZpTMCITzcf/FB1065V9xbHIRo/zqahN6c+KEaKUl5iVNSdRLy2En9jj/Qgz2glx6LTq588YzQ
zgfNSdAqkv30oLTVwUg+NQo5dJA4hmbtgMjZ6Uhr1P+aevGtSN3NSGvyQfzXDA7Rsd3hLOiG7LCI
jrckUtMkVU+5H/zqxjB0AIuUhVUaTm2076n+lRaZfBudNcW0jTq7UWpOUVSZd2PhHz3xnkq1HQ7c
YJyVqqh0tOPoJ/aTq1JRFNPyEBsidTrxUAgTSo7dR6nnqT0Vr5mff5gKsBY+2XPuP5vZcEyhHSpG
Y8cYz6aVduyhWDUAYKbQcDzprm5TWh3ibjR+SlZ9Q8/liJYqp1/3XVU/GXr3UtBMHCPeGUP6IywH
uw3FPUCyGzVsT6WEgVmvPg7a40QfMWzJH5KHqVL2VXqsFGr34fxqxYNuohUjUE3Jz746HgpRthv6
Aynl+w6ycBrkz3EnOH70xaNOqLUTTS3as78MxdwJKkqCknFMNAja2XBKrN/jCL6Ks5tGRBaTdDSp
W0XnoUBjMWtdS0GsKEaTL49uM0XY9TF5VdxR1QbyFiuOF7y0YO10GY9h+rAlSYKnek9R0+3VUnsN
FYtcI9xbFWpVc4pI4j6NcyXsJx1r4IjtrqJoXzSyG+mho8t3av8YABTAp2bXDqpbB0BPolgqd32V
8CZWTmJJz4B+jQrCoEehird+mH5NG4CsyWOgCC72tED2KK1QaLYta3B7jpzWR2Vcf0UHeh97gp3U
wZ0EMyal4FBP0o9CVSix0WyQhP2kaw9ecifFw40wL4aQY57TSTciZqKijZzznk3pQEoZeYQ8cxrZ
1Fmc30r5hypKHNEHuJTVDxmWVkZY/iq59XkATLsJdncY6YeUrmsEssur8WZW90Kq3/riQCFutLEi
vK1DcsYMPIwUHaWIA22UgSFTXJhoedUUA3PTOmbqCE6gtnWdkkn+WNc1cCpwH6a6yxIOe+FjLjeg
4JhrdldXt88T8q4SlTBJJ3NKSNQ8dZ92ybNCv20oTXAyEh0T8hRdO0J9odvesJgymoeGdMr76ZAG
+k91Gm7pyrBivqWttity2fHp6FZwcXRaR+F4jAC7+IEJ5ie9kYWYgpH0UlfGsxIbtqlLyN0brpoE
x6kuH5TZtJ4mehAjq8fmRPV35yUk4v1AhkKPzixbJ0qz7+UwurIn7upeP3WdcSN0hd2L2OO2PXUs
8dwnFBom5dz29U2oA3azqmOUCKC8uidEfmPamsWLyPwMaWjr2fibRnEyQ9xYRsG+rh99hexVqJyo
yIF1/ky5JrrKOmrjZz0vviYoRfIqBsYX2jWVL/zS6QuTEGnAWhvrNvFKNPkLW9ake7UflfNklLel
jmgQxYUcwEvSNrba3A30do0C5gWNKb6yY9HaCn3ywjGRXktzciPyh6KHrhUAg2uGs1Q2TkSM2PjN
ybKHwc3tFnmO0ptftLnqFDpafTNRFiyHp4aHVG/EL/7wqk5IMGigFDJm0lJJ0SRRPEwmt63PFFYk
zxp9t4z00xL7U1DwtyfpQdM9FAiUu6gxeJP+VARo1jX6OHQHe54tMYi7mv5PR5c3iExb5rDFOGon
aoIzif0Bef9XbYYQie2tmsevmdrYPrUYgbYO3Qa7VqrXSLWqXeIzvYrxe/QkGl+SY6jxt2J+61Wl
9zMCfeT7pDiV4Bhi6ejUgtPxJCvFN5H7VC9PtC+oTTaTEyDYFvUvaT+4Bju4Csx9HoOaqDLhVzN1
Z9/3UpesUwPnlx7BmA1uVXl3coAfb6Ob31sGv+/CNnI80onjkOrirtCoGPb9GACtaLFICp7Sob7R
h1g/Sal8nrgBnaELE/oE/qtaTs+1NvYfh7DO3VIYf4Y5xrtl0P5UJPE+60g5yySRDnIzNufekmgR
NiJO1hEZdSj0yBqKwXNTVIdsojTgt3RwWvUWoMuTGcmnPq1eebHceXM3oewKVBTUojsOynRXqDoF
/Zqd2PROY4z8u1fBclR0xca0klvHN+hzCe1JkLqfpInlrk1Jy2Qqdnbka5EtJtKtkhlnf5DLO6kW
KccWMhr7vqL1N3UIEHODErCqPHQB0l+Qw5JaA0c6uwalnNIgofoJqaeSEm5w1ACWUsi19OgsmxuE
/j+i5e9g+rpqapqGbi2917cci9TypxHNxZlj4bnCg9SBg0JZN4GfGbv4Q7HCdqiZz7K+jR3sEWfZ
4ruu+iWbFz9hQSIrxTr1lbjjtOMJg0+xyk3KdQ+6KrbJyJojqdPtrB9Ebr5PeCDZ46fgQ1jteAfc
bIl/rDJALn7MgqIkTuKgWTNtboYV+PG9YH3K+8PGx16l01wEWRCUuj6Pw7yjbQ59hybwuUUjRjoa
3jzonq4GmZVTnkCloOtZ7Lnkr8dfpdTppmwheajp+tJSYmpTKRbQyHdH71OcgaqJxy0K1upyvgix
WM5Zhplfa0mQ/b3pqMYNaZP2bDQ88ix6YECfGzX/JdXFU045/fro1slRF7EXS1rK+jyYLLQOyj8u
ShTxniicnqsdhRRY/lsykvPHer+D/s7mYvlquVQWnclsarxhU+tjmj6a0ouefelmcA650PXhra+d
v+EWC3RotKnpcEXGu/Lgdd5PpLiPiowxSGM+J6H1cj3a6lIxJEMGB2Fp4lKFJxDTpDDoX7sqmARS
tyz7cT2AtLpSLiIs2EliDSwYDNA/lCmk2xB/xxFV5GZTH2lrKAtCUhg1Y6DHSugG9EfCRqAC6W6M
Zf4T75bCxVgWq16VGy2TQ2ZLAOgzqdlhVOtz2sUHSa4+DUoJRtk3bgervI0U9SUc2y9pFX4UKLtt
/JCZQHbthyy2gNfHmdhAtYQwIb1WdXUXaOqdXHq/YvALJa+1pIwPDUCQ3uw+CL6+dcDNa/5a/MWe
mPKwq/QcYYEGH6r8Huw2AvVYfB2pG2DKi7a2k7hbZrIzHfBa0MXOALtCSUEVYZe6nlscuqPkyvB2
N1UFtlbs4vQO07jQkgECbXarHECSn4y78lRxtgQbXqurdxGaaYqmkhDR4GTAF9RnhuINeh6xnMRf
av3TN7BQ8TfsIaXV8+QiyOJT8bgboCzMJPhUeTJoxsdJ+81Qs++D0t5N7WDsxC666wB2BxLdPVK8
B+h71PYNqnk9kOcOXK+n3cYe/bqNZbz6RS9+2+KLSqnVmzU4CBem1Z5q6akInFl3CCpdZscn9UB7
mKqpDVSQ5CD8fj381vQvvnPlIUKV6NN8YHwbS5rb4kzckezrUdb52JYlcxnjZW0tVbX9eIjiQcjw
y/w6urpLnbV+pq3sdrgdtodQ2+evs35K+ul63D+CEMvtYkEH0CTZoLqjLc7DItG7QjL48NouvKeN
ahb3ffvcK275lLuztKq5S396kkPZ+G5wg/vR4aVdfUOtT9rXL9p5OouHBlDgXsZwIrPFDVvE1YV5
+fsWh6kH06A3MgVzS8RB1V+gWGDXIFvk4u/zpDzVt8EROL3+PdhvyWD/0SO5NjWLjadJVHqtmuML
Zw90OxxSCAes42/hlrcIlIsD3wcVGOPr+CjsLdtwp4/yjlaEQ90e/Na5Ce1/4dxZu10uJ2SxU1N6
nAN0oMDtz+AR9mAAhZ303OyDY3QOPoxY8l5fIWsXJiUsCdSFrhqytdh9Io8GpWhJbIoIfLD4jGLp
xgZfjaCKqqpbpi4D1lsccMGgFE01IFnYMmPtD1mYDtfHMM/Juy95EUF+G8Eo60juCxbROH3TQuwP
xvLYwCKB+rgxllUlAEs1FAmrNMWSlMV0dX3td/rYA0qk/EJnAC8EKhizZ9lAjYK1gaEFwPlNbv4q
mxwzHF3Ge1BT5Xc5WiukqgJoCc1Vir+4IbpzUNDBNPrQXN1aFqtKnpfxFnPaGnGGWSHGTb1cADUQ
PbvTQc0i/d0WJzEXfkV1sTd8eI+19LVprZteyU4lNbioao9C04OWLoFaqHsQkp/BGrvXP/nqgXr5
+xYHm54GtRwq7F694nwokJAbKWxmzVEIspukar9YFMtMpaUC11JwDe6AMd52YnBvaco3A1jA0LRb
VtNrjwRLNyxFpRDPfxcnimGqplrMOt45pRMgAq+Q6FDIMotd8Ht89A7GU7evcLWN9uGL9Hh9QuaF
924PXMRenBuBNQpFN0ufZsZzU35qK8hi2RdqVftQOV4PtT73Botf5MGAOtBi7o1QNXpj9lUBzai7
qq1QbtrNvgWmMwDi22GOdj87q2wuyrWkDFWRfwZe3BaiGOu+ZaD/PititFyeEirH6r+gE7h6Zl0E
WnxJpcp9KmhC5LKiKbGmkFuSjUNr/hPvPthFiMUHi7pWD9v5ASskdPSsV28YqGxuZVerS/IiyuK8
knwUFXBS4Wk3RV8krT8nabr3jNjW+vReo3nSm+OWVefqUjRUvEsMWdVFc3F0ZJKajZHHV+rTEgxm
+4G2NRAQ+RQBJItCZUupSlmfyr8BF+sxatREbRV096SudjXDc+Q4O0hdeu+F/UHIra9qA6TF185R
ET6WVfRgKe1H+p8nwVfOaR19MsvulHfqZyqzryU9rKFPACbUdl0LB0mAMACkdqynjyIuMoEG4RIA
XmLB1esDLwNYSUO5MelKVEBh/Xj8VaTS+fqeWx+iCfmAWxRProVKSg1DlkuOOZ3g26sQYbSfY/x6
PcbqNWr8M8bSeYs6thnIs3xhmNPLhWaS0huLv7TwS64HWsv4LRMfB5MVginHYlF6yphpgzzO2xhu
wqE59ofgKG+mNqs1oss4i9zea8cBmt80y0GLdvIoOdGh+27sZ4dKQJtAwreyg3llv9vTJhe0qEt4
SC6z7SjKzMo3oCzUv0UbzINT/iJTmF2uAFcf661zeHVzzy49sqaTGSw1jPteQWeippwcnCoYxrBh
7OAnqHQe4crRep78nfKU4SK+12+yO23jwlktKjPI/4u+lDYWvTIvKTijOAN1jPriMz0YkIW74SbE
VuVeQtE/v/Ufh2/Fc/QfCTjTsBFl2VK1+VG11KLsIs+q0paTTRKgw42R8rHrMlDH6mOSIwJRdvDG
LBDH3qZ50fuv/Dby4uTGqjnVEpnLAVQTZr1YAj5Uxw7tqfzQftI29srKIn4bbbFZAstv5Vwiqaic
6QCx/wCV6/hjVqYE+f60uabeHzRvwy32TDqIyihnrKlZkbumqCMd/a+0i3fKWXaSc/PLx3fw+nHw
/rJ9G3JxtjWVxJk72374gX4w0+gZivvLfxViqU05polimDkhhATglT44ZWJtbf735bg3w1jqUPox
RBzcTuendkcBY3Yy/hGfomPxYbM4tfGRlHmFXtSMIj0IEUmiOJUXLXqoQ5bt1Sb5oCPtIHeWLYfZ
TVkOt0XdPcHh+5KPYBWbsHxqJSPeC1rf3laRdbo+xdLW+Be3MO2lgkBa4BrCua1FJzMLV0q0Ow2q
Q6B/7nxRobUY3qD4uJPlTfnR+c+/PXvfTv+8yi7mZOpC0Ud9BFerl3Ef2GBTn2e1tPEw3ka74Kxu
VS62hjt/o4t4ulCUdTz82SjzWQ8iDPaL88e4xRFer8/t+5t5HptmoHJq8ui0FlM7aumIMhOP9BCg
LYyHgefNdJgo1V+Ps3Kmz4EsSddR97UMfTmoSDK6KfpTjjHd8R4g9d4/F0fq9U589M+qAzbf29GC
nzE+OxB2W2fBSp/w7S9YHK4WDgd5A8yD84eC1WlEjhdlpwcfc5ETAKkY+C3qcAOdyugY7f1D5Qin
9jyA4Nvym15567/9KYuTt1ayoolDnpjyHTj/U+1SBTYJ3u0l+wv1sE3nyNWDkBtNolBnKvKfYt7F
krLUgra6wBtusD7kgK1zIdv4wCtlBMZ0EWKxS+CgaRFtWu/QOPXH4hAckNLYw4zd0TTbdDx+n5+8
DbZcTdIEO7ZlPGEd7ntfv4Mv5ppwaRPBoskM7GwUnOsr+P8xQB11agW8tb6sNmVqGqiN8scNp9+b
Z+VonsLTsJ99Rwo72qjd/znT3x068t9oi4M4BmLhZ/IsA1EKTqfBiTGnJ01FoQiFnBzOQdYBNTW+
Nl3/E2r3iebRVxT8z4Ok2+2QHoDuH4teusuzDny49q0ow7MGT3IypBsTMnJS5twmUnUzRv6jFms/
a6FB+8RyxiD4nsn6x6krNsACq2fNxZAWZ40o95WZj02I/2P4ICbKCTDhI/X5Fw+2zcbHev+enxfI
3+lbrEZLBGmWzV7H9UzxKRPjWOUa8gzVSQ7hCUztL6FC5gkhJNB91dDvN+Kv3hkX8RcLdCoHMfIl
DJr8j/KZngMlDGvfneUf/yiqCYeNeOsb3OKNBQbDspZal3UemeWQR7PjAXYndrzPg3P84Qc4LLc4
V/0++rVVFtqIuNS6DDst770eaXwR3L7wq8DDbGNMq+tl3mtYOSDiuayIKqaVKkONpQJkUg5rPIUB
rAm26dRO8qxBSLOTu/yTeb/VkZ+/zbutdxF3kajSTTMsw9IpKwMKkoBcm94HU5w2hrcVZZGbRnVm
inky+xmkDx2FxQTF0Cb4tx/3bIO/Q1n67WTNKOTIc1C/8FBRQgpgcAzwntc/1MZ3WhaQI9UrDTFQ
qTeJ0P361yTkzQYbrN54F27FWRyJiRd2JVCF2DWzCr2vGkB+Zpt9c2rUl+sjWn8aKbrOG1RDp3wJ
ayrjXu2y5o/vA9wzTMiqc+maTrOf9nnp+OiBbF7RK1YB87f6G3Me/sUdbYaj4ZnivKHOMkYBsuYE
B8OGVkMLLT+QF7U3W/aQKxbab2MuEhGpxH++0KjFw/pvR3Cm1P+/cnk7lh2e/McYEcIn2PE4epTf
r0/x+vL/O9rFJmvQRSwSsWDRoN2hRIYL0fveM7WNDbB+a1/M6mKbgbxs86DkEJkBavB7HrI/LRWy
PDIT+ivjVpqwevL/DfgHsHLxGXuxEusi4w0Pf8FFBdUJHO25pH0jOp2L09zWa2E1nqpoMm8wSVGX
u0+Mk9SsY3aF9NDui5MCBEa7bz+jfUvhCwjr1mNs3mXvTseLeItdWMM9FpUJn6B5Qi1wZ/NiGX+o
B/lY32zqY6/e4xfR5tFfzGauNh5H2OyEFp7S7rZDEiGxjgKMMFM27USFhPojkrdADVtjXGQPnTYl
qtjNN8/BdOdWqXA/3WN4OHcEDvLGF5xX4LUJXaQKJkRnLc0Mynmud55NkWavdXkTd7KiqMxev5jK
xfniq6WpVl46u353znAqvJ3koE8Jnx2u5y44oDZ0B4n1FQ6Gw6X6NT1YZ3k33qQPzZO/6TcxnyzX
Rr04edJWiKJGMCk+KYAW4W/r5o8P50E+XD9m1p9aF6NenDPamFujR+7Hc25w0uf4qOs2tJTkAU/W
U4vW7E32FWC9fT2svLWCFsdO6vvK6KWELffZqb5Hjae20w/l1/xOsGu8qDq7PCkf4hcNXMiDZkd7
6/Tf/oZl1T3xWiMnv519hvXf9GYekau7gxjsHdUTUmGssogPawBOqMVdeeN9S9ytuvUfg+H3n1nH
hAutVgnN/rf7N9NFMYgrFrf59TP2EVJiizac7weIMEd8OTKqmxq4rmncqYf4kNZ2f2NufIuV/WUp
/IAZJaBJ7xvr6M0hy1SFrq6JtgITyILUoABGgJ8KdVo/eyJl5nxj4a3cbxawGGlu5+N1vwTJhkkE
3cTARABmF0TmzzRvHQuB2uvrbO16exNmcVJNfR5qXkmuipSEfqabuAfvDDfixFl1478op/8kngxG
UTRwVnvXLcpUy0Oh4o/7Q/sbsYf99El9DV81W/8Ubp4RK+1gyVL/RluuYMscjCG0SIlUV0Jb4ylA
kRq5++CFsvFN/zkq76FVO9tmbtJm5AW0pI2lIq0mDzu35LcHT78XrWcQ18gtjO0B1Vg7KRTbittd
K3xKPf/OaOhsNb4FDw/exFR89YvpRQm1XSDU1IQrCTlN/wvl6NvSGm78DLImwvCSLKBWnNq6CQ0z
xqjJ7yZHtARbFmd6Lbx0S3N1ASKG5J8zBTT9UJ5LtA5VM3AKWIeRCbBd/lwglSrp36UU09xJeRYU
A8k47aUTvdPE4q4mda8aoRMUd56JDuP4A1Cp7UFYmeoanTDFBgPiIjj/0IeyKw/DIdJ7QDUw8PQn
Zex+htLPqSl++2awq1EgYbtDjm4cNUXGGX2lzkv2WXubYumI2pyTWLnToaA2akcBzckINXIEJ7wW
7R3Z2uUT2tsGrO94/NRbzy0qkFZ+Uw+I7xrxc1b8ykZvn1hIQcT2rJMWI5o8IIji+cZeNju3iYYT
6IuTgMKlirZNEnyspIe6/5oV0CeF+tustt0MMGGRn9ltLP+1s+RyQS6Sn7xFc0YLQowLLb/eIYbo
VpYHDRbV41L5NFO5a3GmsKjOgMLNWEtQ2hrYI+dGDPcB9dVJ/2pWgzsFyc0w1lvH7Qoa+u2GWaRL
ahkHcijT0klOcy7B/6ECqIdtt9g5WVic61CbDHVutErSu36k5IXRWDTUxLv6Kew/DfDZAlQtovb1
+oyv1Y0tutLI6MAvIadbXCAKl0rnpeQJxktJa+p3ew/Nah/b01N4B2EMlCEa3i+dq96Kt9vGJSt1
xsvoy05kJUcaArAkgmbUOGMiO+hYAbVM2ycFtp9eNPuN4a7U/t8EXJw7fajAbgj/JIP+EQbTHZog
5+w7tgvNje5ormKXh8adByojyLrznje7D/MSefdl/064tVjiVSvVhpfQaUYm50lKh7PvdYc4877o
cfrZVDV0D4zPVZm9GKFJNqHufWhwZqJsPdy2fsdiKQs+Ojg9/K4/LfbyuUz20cHCciS7H2U7eUrc
xL4+9yt3qazJlky/TjTBLC77vmiKypPRAx5AMxa0xbHlxd8/ojsruDN3aQtz9D5DeBtukY8rXo4m
LHxvFx3vApM1KeGo33LY2gqySLMNKVJz3x+0Q5MBVDDRP2lps0Y/Nqbu/TPt7VgWWbaRoUgjzD6Z
qUcuiQTUg2wMAu4p1ikv0xuthIpk9BCVu2DCFnhQN77dnOa8XbRv4y9OCfiLcjmmqOemXfRtMjNH
Lbyn62PcmMllo7cokPqztBwt55KCMkYmwTff2Kj6r9SA3oxj2elVxUrtvKDgDWgLPLCxLz5SBKJ8
0H5WD+mhvzG2PJ7fP1RkjeRYsWTLNLCsnod98cD2G6820BAPuJKyxI0z1FKSSE9sTZtMVy+SyNEn
Ld6NpX4SK+u+xzQTijbCAWo8Purw4Y0SGf1cRUkg7T62PRrfUh4k6PwgjSNq9Snt8YpO041H80pP
mN8Nr4ieIlIGNC/f/u4mVbthquqMmUJg1Kl3AMH+MH+KTaftlVt1jqVLis4NpGEp9TYW67oeRXCZ
B7NsZtFA86PoS4+tqX3oTBNaf5VzPEuoSuiB59s+MsHXl97a6qbiDIHe1PQZFfM2/tQNsUrhP3Bb
zfuWFt1It3v89d/FWJxGUqOJTa8SQ8EhIFLdET+K6xFWEPlMo2nh3IYSCK+ixSeLRg15pbY3D+2Z
FrPTP8tfB/5vHeZm8F87qfiwhWr485cXxwP9OtxldYpkwHAXH9BMkB0eRZlF3ijZXYLirK1KeLXI
OZ4NAQn5mHl4FOCvJEnGz3qeYX7rnYJdPVtd/C5UNbKkyLXf+BF856lM9+1o3Cs5XGC5Te8GpbnP
ih5UHyxiRblTCu0sZ+UPwLy3U5E/okd/2pjM94mCrHPTzpA9Xi+quUgUxEQLUh+Xi0NwiyPW7XSU
7vWdZEt3/5FdHLFYYdyNiiKxARbrz8/8NM5M/WBV58aRbWTyHAGT8NNkIwZ6s/3BVha8Lmoa45K5
i+kAvQ2IVRwEzAZnoxhBXd280+oPG9O3cuwRwaT8IGuqri+PD+reilU0Qf4HKIjl3hf5i3L/Dy/p
4Jz8+8UAJpClh7s6Wxi4xdvx1FZm5H0XmIdaFNw+M3jYwfHs8FzduAdXyl1vIy0u4rbEhCytkHad
q7OlYfuWMz8DBqAFOYAyCwoBD5Ks3P37TTMCm9CBZNGQKEYv1khYZZWe1ol1qOB4I4+61yTRqaVs
o6yydogQx9JmugcK0csufN4ZUyKYoXWIbnvAOFr8EDiIWyTgw5GpcCmyOH6xr6FnUtnaWDSry5KL
kgYrxBZl2WQNraSAeJlHrneHftPMuRZs9I3udPwEg6P3aZtK9P6ZxaxaukJIFqmxPLgkxDrGJsDy
oIYFmTwOPHFhQO/aZKvivR6ILivvRz7gsuGlG6MXmkaMEhL2FH/Ah77o1jPr0u7mJtRk+3ZuuJW7
lQXPS395NEvguUXFNE3FXLYviqocatFAq16NeD96Sn2wlO4Vx7OnUBORNs9fNj7iVsDF+0ZQWtka
FAKK5+yRPMY/zkhE6RNXEKPUIWLZCsLqu39h/awdOpdjVd4eA7mUhMkkEXr47Lloudso++/03QD7
C1Og4/WBrrycZf0y2ryaLzK7ghvRQhco4IirTrqNjs+xeS1OkxOfPcAI/slwpbv+dfgav9C62Yg+
b/d3n5UqIfVPkTt/SVjxGqpJVGWRE5Jay0ny6RMiHVhe6OZ/ciBwK/8z0ryyL4Y5yH1vyiOR6All
J3k/DraYU2vXT8Y++Gacp7voXH5p7kKn67cymvmDvRulDAHNMGb/3z/p/EVsKY50efT80LWE4d4T
zYfJ1DEiEQRl36EBoafeYYwxlVEV81WP25tCyoZDOQqnEJ2ojc+9lhBAxWQDzz+EXOftPEiF1YIe
xmtmXtc0q0840x0Qqf0aPBjP8hecR/aICTSu+RyiNP4YPW1lWWuPF/3iFyyrtbCWEHnJ+AWyq5+l
24jO57y88xPamizw7TLt6iL7O2RtkSYMigW/topg2HbCS9D3WN1k8S8vRR3x+uTOt+b77/zPudUW
Z0Yc9K3VoT3otoNsUwbeqV5wHOLz4MHmhFbaBvXGXbM1tMVRYeYqknkVEQ11INtXCPPB98L/Msri
iLCsqqoFgy8WKvk31FvtSrP2epu+Xp++rcHM/36xTUR1ytsIZxbX0o9zxw+5+iloN77R2g12ufoW
50CsTwpqRoylkR8nythpjoUljJum3Hgyr14g0J4ljSoZt/MimUuCtsUxDOBOgTLCbqgscRcm4TkY
xafEan4Z8hZubgWNwkl+EXFenhfzp4i5DkmHiDP+m44BUoA7wChkHZwzqLft/v2W2duAi7Nk8mvE
AkQCqu7MhgNmCVl+uyW9uq1m1in2zAYs3sW6APHileFMXS/j4+D7L3WLA05PSV/D5yIwbaEVN07s
1ZV4EXGxSKapE0eloIhj4vE2lRD/k9zWlWajeLmCNZ4n8O/IFmtkShMxRIx/nkBMhegA1s/GJ+He
36cgR7ND9KJ/+YF85cn83D2XiJXC+76jeZA/bDlSr+6Kix+yWDpSnQ7Y0fBDyugcCvdB6NtSXdks
1o2ZnY+Kd0fkRaDFkskFK8X4lpntIgvrqdHu280CwsZ6WUIO6cPFdYBSlzvU2qmOdVtNesTeBw35
Pg+vOV4L1Z0q+y0ihuJDWBmfZc//qDXFXk6y+z7FsGvWKvKbFt4d2ueINF8/6NaqUpff3VjcSAA+
mzwbMblTnypqdzEtiol3SXbevvxWIAasMQvKOC0QLn1jscbwl+1Do0V2WAH4MzmQVm9KWz+3rnfy
kMU/zje+b5ufgbY7/VHC0ea4RSFaW12yCKx8bgGZ7xRGYj1UhEQYQjc2lSNitBosCTSZoxtRKTco
0Gun7mWoxc4dCi8ly+zpvYSfW7mzxeyHgq2Ld+uhBn/9K64dErJE1cGiUAWgcLGUrUDVWqmjFNYj
lBnA56tKJF7ljQ2zulZkXrCA8onxTrijk8Reg5ZvHpAxPnnCXgHvl92kpzKlw7OZnK2lh5fRFvOn
tXmW6VltHUbd0c/WXMHBP8SxXPOIENTGPlidQUsGcsHq1CAJv72wQmkQwxpgmisYaKsmiptTJvUU
/3D9Q611bHS84xF/QDZBQwPlbZxMCtNK8AT8V26zU3wTnilJ72Y9F/34L5TB1qbwMtoiC4RwQC+6
ib1DlL5G1vfZXUa7lcrPRfLBA5dmoJQulPdK8u36KNdOVmVWWKGCaTHWebIvbn/Pj5I4UICymzhq
dOV9aX25HmB1JV5GWKwNUx5i0Uyp3czTqAEgnO7TE37N/8okzp9+eU9cxlqcWiVK+SZOP9ZBdIsT
9S8Un8EPtk6IvgNMiu1zcrViRF9DlGbpBNKoxWJsrQrvHLPES8qwESZ3pVf5a3IS98ZN4JAejic0
lBESt7fLmOsTa9IUpVM+q/MsBmt1adrjcO0drCNIRdbnPya2c1HfdDY+4rz6lhOr4gKIvZsEZH5Z
Ywz8oFLSAtKsfjezxrh8Pqg74W7uXQqOtZEDr+48ldaLbs1F1HctiVZB01ivJ+8/2nnz+ns/tL/B
FutzEgEHCOi6omYUfxCl4oEz9RCMxSeMJTYKYX+YUMtYGogtaGpU1tFjebvbBCHnTiisnMJFjKsp
6unq+Jhi35GXwFLiCAnmEScewa0g1KRmZCvILnfI4gZDcy477AqwtEvCn0Ut39c4g8aW5oRysS/6
H83QObUqH/Hwg8pQuKLR3KYhKJr6ljsHg1J0beNvVfX1+spYy5o0AHCKrllQKZYQPOovIRpOfuFm
8Lg1/VuABqsedfdhhjFK9Uv3g42luPa5DEuE56eTmIjLKUwyVe9NY+QlJrSUGjBZz5GCBkqwo0yy
cVevHY6XseZ/vzwcrSIYW6wakdPA+Uh9bZPP12dv7SqD7qFA+6Lw+w7AaA1jMrXRYBxEJf8o6mG6
KwL/Yx/pG1fm6iPvItASNx62QizVZWceGt3LHaPN0Hqh71v6t0WMZLko77s6QUlV/ZTnINkFBDYC
9OnGrULS6tamFEuvx+LyJj95O6VmpAJ7GSuLQys79fcY/jr67XwfdG542AKprk3vRbDlqPNcj/JE
saha1QOeHzBdh2m6jxvZOvz73/Ey0CJVGLRaz/OOQKYZvni1dVsq0Z0ShPb1MGvr0YR+RUHQEFHl
WYRJyyDAt7TBoqv74Bt4C1GFuB5hbcYsgNwSxXJVN5fZqeIbdYm9Dz505VOclS7uAqmub2zhtWzb
oiSvInJhamB3364BUjcLexUSqypTQSk+hMa9P9yI/ldsRDfGs8JBQXnkItZ8fl1uYd/0aKPTVUl/
+9862ovyHrl8nLgxQ3F96jg4eR8qHOcO7VH/2m+JiG3GX6z3uIReUKlkJOYdugQzjuBLepZ/i3vp
aO3lh/GQyK60D/aYv7Qbm351mgHPUSCnz/OuvWOMplmWnWYeLPU5QmY6GtFp9l5iHqpVvlUgW1ua
s3LI/wVbzHOtyVpeVr51yOWHIadEnpRbn3ItQ74MsZhKD6/BNJT+Nx//NxPJjVhLahvPAWlCXn8+
pv6/5FYc/oA/FFp/77pjkifLkZ+ZfKf/PRIh4P5Jkf/TI/Ey2CLbacTaaOG9pG4seHaLedCQIHmF
Oeb1c2Ttlr4Ms9jifazEvab0qSuZH4T0YOCZ6mn7sfx0Pcz6qvs7dYtVJ2exJ0sCjRBpCAzbS737
qcUo/X9I+67eyJGk2z90CZBM2ld6lsrIq9UvhNSGPuntr78ntd+OKDa3uOgFBtjBNqajSGZGRkYc
cz3I3rOs1l0+dnnOEdw3B/Iqp7qtNY2rdTd1+XY9zmZBD7QUGi8Y9wD9Sr7mqjFWS1mgOTpc0Gc5
8Kf/u0Wjkeftg083X90iGPvzRWJM5xjiDMAWg/sHP9MmsHKQla8/0EYCgimuinNeAO4R94avIWCN
KsTyBBMLzNo9Bb45QCHB3wOsc/lhJuJOutsqLb6EW92gq0EZNbD2daeFSgBxGhhRAPozuxC4gXcC
8vv1p9s4Kr+EW32tHibLettR6BaJgVPx8B98Uum881B7r3D1leKuhl2yiJtQCJcmtQmPoXYQK58r
YWiu7dxONtb5lwdiD7xYEbGQzVongq7ZgykzKmBstZ0Z8I3RSjvbdvdTrbJQXkliVU8lu7pq7uhX
rmrDMgOj8RrXyb0qcGt0+OXB2EtePJhcTvzU5yrnDOAHiWZk5u13nFDmdBlt2MH1F84SWuv66tjC
ynwJukpNFBYbqipieciiKbkYlsJD3XVyMzZhyxGA6ttd/gr1+yXoKlWVY6ZzVMemVqSben4QhV/B
X+iIi8sYa6hqyA1lHch4MOmkgk91mP3M0vymAkZGgzcr2ot7Y4aNVKUiKQo4G3Fp+AON2eWjmlZ8
CSifehGZpV+V73ytLTjDMsQaih9HXDHwCWGAz+J5BOmHqYPH9yVEyXojPhZ+4MfH6ggaGaA/eyiV
rcSP6BAehFAOXHPWEEwqz7UG2RbU9QcKju1882+43T5MZDNrqQJawgBoQMxhlbXiSQybCr5jDqnh
n1Z7Yn43Bj+vr/3NpMUwCwAXwcBhDcXkSqAx8jKkblYPzxAKh24KPMdgqpOCZDWM/vVoW3dbYFcB
BVGALpKB1fi6vauQ7ycuxiMBc9nYMjl+8KLBbp+DF9EJbvbPzu38tQi5Omo0KUlEsZv+rkG1hRD+
8oCrb9YpVO2hCRc4eRYYuvCej5dRvI0r4qj8ORLwzPngMLDp9Re7vSkWT8n25SJvlnUe5WIUhuA2
lkYN4pg0w9s48nvh0LYjWGvuoN5mcC+GH14QF0au2FX9zqkvrQazX3SvJCivq6lRNe71X7b5yaGd
B7QylpmMdfz1l1VVwdMGHABnkHKzU7uHWub8oOqxnAU7a4hHQaSLctWhJJItDuQHrlFRVrV7ylOb
K2H5S1Yn2dygK6bPfOiyOcvoz9BFHw//UlPeP8m2NtYy2Ooga9R2VHOxDT/UNAX+SLSHhoel9uM8
9Du12394MMBxNVWG6em6GK1oItatRkJXrQ+qAQfcG0iT2VlyIAc21NkbIW0VH4qEIZuCcb3wR1uv
BS+wTQQZviiDamTQPhb5wipgp6xN+c7q2TpOFLSyGfpXAx1ndUgWbda2HaxKnEGWT2lCTDEhO+fJ
VpYF6hBYR0CoMUJapaScD/QSfg9ggQPMXYziC1V62ITmD9f3weYOXcZZ5SGxQJZVOZCKGHajgWX5
Y+cW942RQPKrBypXg6OV0xznt9aEV/XuhHYzMy3jrzJT1HQSrNNHKCrT4RzMwKWr+c85gi95TeoL
7gVuPwSpoUr5y1jV7c4albb66eoy/ipDcVLY1sHAo3fPn+ass+SQnjjuu5q9Mm5JqIVmnoM5Cz+V
ZMbn5kE5be2kfERRqyZW2R5KdMyz11R/EB5DCKErzSFlTl5wVs3E2isbjwMJEH6HFIbOo0Nl0Yh0
eLOmHuZzqBgi6EWkRgN7V0ECVlh6Bt8Fwh+lV0uKMUwe7cZD0gM1aEkwHxRnqGA1NazohmYGrqfh
T5wW2GUw3LdScKuMpLGjRHhROvE7l4cuujSzW8ktZ8rdJBpaD9HEXAjOWptERiHC/TfJs8yJ0J22
EimC7kDBzAFzW2gy2ZpH8a7k45uO8F4gwZpOVOEVjYGCryvzhadpDAc28cjh7ekNlW56EBC7oAVg
BQJ6I3lRi8ILpsbkcx6o2cdJ+6XL00Wi9EYM8jdoJ/kxNC/RxoObcOyTFOp2YmfwencMZtXVE/pd
GrLJU0bZjUYKuUfaCQCbBSeuDz0Njs5JWAJr7NAIb0eC3OuYGTyVXSGHOvbE3UT5T63NvWLi0SSE
rXIgFhZERXMzm+PKUOb8rpgbKy/4m6ItHgv4frdJ+8QHrR1WEe5Lw08KT3SiyqeiTTxK4O8iRCEu
NsMdB2tmQaTwQuWsnKd2EYx2N1QGYKA/xbqxxBZe3iU/ueMYnSAX6yYZbL8xbqigzg8Dzbdco2/y
JNtCXMGMujaawe15eldq4c1cjH4Lz/uao54yd+esgLFsKZ8CmGW1CX9sKQDdae3VMg/FSRA+p8JH
PW3p4+Oo+TR47qbCxCgABp35mUSlpQaVRdWjMkcBzIF9KoQGhzM34fv7Si8nGxqrj/NIfxW9cqFE
eB6F4HHmfivCWRjBJT2GuWA1sAtMI9DZUS9kyrGb+/duBJt8/JHl8HKv4TDYHQUatQ6vJQ9ZAkcP
XneziTuhgW7NXAAb3PwIDDns0+P5WS3Gk9LjhFUKUxchy5QJdhsRA1DzE436Q9RONiU/yvBnJFiB
xN/GUQoZCGqVMNyaOxn/jtIJG0krbhNMvQiq69HPuZf2toVYz3hXaUf+kpXmDEdUMIaiCka3GtzJ
v4cgHU92DyG58FBzt1qE/wBkbdjZwj0RRgrkgdITzMVDUIYxeMYTHgvhMIn+qD318i1V/SY7KWFl
8VChlSf4HL8McHIcHxNYbubQwrRiSMWqFmTTqyo2dFCw8Sr5py6HIFTyPYVkL8UFBIaHfalBrBfG
h7MTwJlY5A1I1yujZOi9pSHhcMm3arA74LOg3Cob9DVN7XS26/g71CCqCSawv2TtLeJv+sSa4C8O
80FpjPFTznIeGDKaMg19pfUtpAbpYLecl6IpmL5KMMJNYCb9FrQaNCbwBCJO50o1IhhUw5KaMKBy
cdZRiMDhObmrh1OQ+EPzXlSA9PW42DSBCVdCr5BVI47Amucx7QxroKos+a3JnEwxh/E9+qZ0r31v
cHHvQUZpkk60KWAQBRP07BxcwHYykshpgMVR/Yo8o3mpgIivehyF3ooKe8bDLGK6md2R8QjjU6MU
HkehNse6t9sSBraTkQnEqIW7LrpVpNt6vodZuaJZcmQLeGzYrcoQMIB0R+LpzW2nnyA8KMGHsfUr
FfJck8uTUyE8TVXoS31izB0o8qWVRThta1fuLzHcjXtsNPWC9GV0cAPaldlkZ/hqlovaAb061EYA
oa9hKEHNQfu34lhZiW5dfwH8DsnlA/PyX9w4NoqWL9FWJ104QG5BjIscmD8NEhCPbHCmmrmf3DMd
ndbd19ARNkqyLyFXRbbY9JzWpxidtH38m58AC5UJxiZ9zdNTQGFEKvb8PTf0F5E0s0Ey0NloU+bo
Jms3qVCodpHUr0PIYybM76L1tt4H+AewzIJPLtg6q1J4UgK55nhBccLfDJ/WGB8q3vArvJ1NOLaj
y2PvlajihwPA+pMvg656OlpAYuCYERSGFbIjTjzUXFW+dZtpygwYVUL5VEdt0XhjVj+Oc2HGxfQS
h8QdueqtEsNfKjJAHog+qaGQkbb22INUhNQjiZchix0dR3qYcq4SwSq07t91ZgE9tMgE+gn9pBMp
6IVPoqeUiXjAaFYSdSsVB8DIQntGgRE1uSMWtS1nFaQhxMdUHn708rcwby9p3jlD0R4ntncAIcy4
ydIkziPxrxbE7boi2EQ4VcjPWE6srv7W89CmrWqvKR+7qTHSCqDn+tKMOFLbn1P+NLb9WdcCQ5J1
+NfAE3645AGzlw4hqKGaopgbdXSWoL2TarPXFSeSKo9aEMNAnf/d8/kB4kgkmg46LLvmwZUz6Tbu
hoMuwVybZDC2T51m0l0SDrae6hacvG1FjQ4wo3KmOjbabDZqZqHSlhYLUquSEQnKIe2rex041Jn8
lKrqJu6xKadnaPAZSq6bUvgD59Shah7zWsX4e8BIQjn1gmaCjWmq4yOpoiOEIR/CnKSmEAL4KOD/
FOublLxQPqsNVUl82IHC2jnCbYjLYNozOBXOb7QhDKL3L7EmUWPsodIvZE+DXPyGm6bZx6VbCK0L
SIkLxQMrrHAeqk99N1odz5slXlYfhZe0Br0dOVls8fe2xKgGzpxQwKpzb2COaWJmA5EW6mtl4hVN
fltxqIZqlE2gnE4D5MRAAoyazCx0emljqJLCDJmMmDs2FSAMP3jaHcT5Zu7ugrG+wFoezRSj6SK/
6ka7gDd8jd07ioqhgsavM9I1/wzKtqkGDZgCr6UaXdK+hS34rxRrNwufR9qewECF23NCbS6AMKPS
OXxSPIzZD7HJL+h1XXqVM/VWMcqmNPTwVzJQv1cUOx4vAvym51b+FjOz+KC7rSPYWOWVB5lwKJlQ
VGi3OUzUhVJ0CJeakGy58FN1SILZaSg9wDvYV6b5Bu4Pj0oPY3lCXLmNPbmEbk4tHqPhW6sXfqi8
dXLo4eYMj/D+oAIoMuq9i5toAKv6zAjhMU3hbirPv4PoXJSgn9alrZPcrILkwgnkIEsvQoarAoEy
aNG/pr1qEdQKhPnH68ckgfOwOBsxzZwOBsECcHSlolo1zOm66l0iKWoN8HuDlwmGcC0ZjCmG2geE
Cq7fBTecj3DPXGTE1bVWJKMoDKEKJ+FDcCjeRHNwm6fAUp9yv7abIz6Qm1vodPvZ0x5Sd6vDrrGh
FfIxWNh/dPyKCX4KDW7u0EEj32ASxz/BXYrAHteYD8jGvSl6QW5I99cfeeuAEhARzsgIza+xizna
jFKiCLnbYaAf6PchcOeB/k6TPdzFFsoP5EU8ms5Exv9kZdR1S7oEKEk2QYg9MbWRwDPNIC+BhVrS
gWwKJBJ/oQgM7v9CE1H8Enx16vRtW2AEhMccnfY4W4Ixe/I9Mi3GWkCH7Z1yWwfr8lFXyyhtmhLd
TQzp+L73VLhQFzTa6diKrC2wPkcJ1Lx5NGsRa92xVbScq7kYtTxuJWceRFvG5roEd/S2c9nQswJm
MveJCeGnc+a1Lj3tttxZZ+TaT2B/vuhttj3XR0EmKU5KIDnlyg6ELRNTwb2CGqIz+fsl3Adm4FrI
VbNEpnEp1E2lOmGvDj7oHZwxCfKPvtIHU89nfE0ql3Ym56rb9NlL1aKhM0j16IhNUOOwan2VK9/S
YdTMXuo5O2rLyWq0EfxZTnAwQPhFCsAxy+CM7oInDrBObOanZEqgtIXJhlhr2JNl7UaB5utljJ7J
fJ8Uw28pprAvjDiXK8Kf2VC8yhxI8aj7JAy+7etbdqMxBvAXlLMhCAJ055rkTNtUBcSoyV3okEkG
DbsHCga9PebcXjrcXMdMnFiCoxkGK6vqtaqSoaNBjPLc5aF2dmKE6txEkfDGFTcEKpSctSuQtRlT
4mHBBEgCZjmrtp8gxjBZwZ86uEcyY0ZNKI3CjU3mGZykP8szU/r5G2wulJA+o66WcjjPQgaXTtXp
ndBLZYNdDQB6rr3CZ96cFd0ZfGsbbWgEhCgsUwxB8b1KEUre0imMY7j1qBA3SHC3L7sZwp5iYacT
OKBQ7jLyQfbyGG2qCOqUcOIMoQnXtRi9hjPKrxdFLQ2u5eyuaQwQ382iOXcScTihZPdHxSrU/ICe
Fcxb+5OqjW9Izb5e8W7LJ/fhrBpcUL1ouWKpDLkg1UpqNnCbMQMlH6x4fOl5kK9w/5ug4Sr1hVcx
6NOQWQUFCxGXzxbopE4WqdnxotNBcsNokskMOKiVQkzvPhCC0pD1ArpGWmaKBQimYnvI4h8A6hi6
HFtiKVpizZ9QaGF0jJfNS9YkJ+C3E1OIUP9N6ISlUN4khd/pgQkuL4xMKK7uEK9LR5/EgVeVlVkr
tQMJpV98BMM/3GyNfsjOaoatW0poxaW7RF52VvyRgz4/3UdDd5H2CjSCIozCFQdcGosUvUHxv3n6
I0mPKkX5DzP06xt+64xerJWP0ecioFzIc5Pkk+pI/eQEo2zrQnHO5R8K2VmVGwq0OCYXj7baBkEe
YZiBK4CTVeobUmP+oDdciWZnLJoymW4Ueb5VqtIOx+5MhOmgKbAJStIJC2N+qybtNx2zyVQKXHBK
zuQjFLtcnEGTLTtHk3YkM9RxxsZTaQg/GsgqZppymvly5zE2EySGBvgHrck/fE2HThW0sQ1wr+2G
70FS8HD2Lbw4mF+uf5e9OGyhLL5LXalSmFYdh4UQOpmAy448Prf5numUuLXgJIxaQOBSZdAvVvf0
apTkSZglJPyD7BSH5lQdZghb6E8x5uq+fObuwadzJEvFPdiIwRWq3dgKweyeje5Qeb2zp0q+laPB
rIX/Fk4GFbTx1YO3U97D/Ft1ori4l2fFF4o9mP9mfbOMwTbF4uUqwUj7vk6pi4ts6UPsEmMs1Int
TfPK3Sv+LXoU/LEGDSswdR9K7JWhv+4eC5sPihOWB6hQBAZrVW7AEw+mHjP2Axcd8TtIbIgwbpbv
5dKU9ANjMk0+v2tet3U2YIj3T1T2qxaPDiQu1+fDjHtoN5lwqTDEANxA/iWT7vMo2zvkt1YxQxFL
zJQPrgmrk0jq5XhWQkC++LvSR8fUDG6BqvVDAWCUAbr2g9dTs0x2wm6+2c+oa6ZolvB6LY2d6gQi
8dSqflAm5dv17cl++DpPY66tC8gAkE9bVy9gtnVD3DAyqtMfKezimeau6O0ha7amvMCyfsZZrdS0
0sQ+kjHAI9H43qkKhlkQczNAUcmMmXLvaOVArFAU/UmFmVISnho0Aw1p0s3rz7t5w1r+kFWe0OtS
HPUKD4wd71a2dsekeNHl+im4OhBTvJWDZppe9pRENrfqMu4qDwbQPuPGBB4WTME79RhsEIbS8s0M
eHZ/GH8Pln7IgfkJzPh5gGxLaOWXZod9uoX/+fIVVstY6bU4BnSLGUuiwY0Gm5GiUq1Eg9ilW+4J
i+w987oIKAepqIUWs3Z5ILkFY9HEQA1kQcLvsSElBgw1+nHDcIJfsC8m0n3BQ1qWJMcJEh/j/LMr
MToMMTiNxvKXyI2//1+W8dWs5/gbaSe7CYX1d6kaQrK3SjavUIuvta4mQgLh40ZnKg+W4KRvwoX4
8NuB/gxszODiyzR2NPBJKoD7emM0mbSAfhi96hRdqDc5bBUxu6gEZbFybqFcy8FrY0/fYIufv/yc
H5tukQMJN6fKCLkqN1HGt4GUmpHOaX6GxwLeZyY/Dn19IYL6W2RuxyMPpdVCYoMYuKXrmLC1SXkv
0fQt4Whg8GUBPGb0JNTtE5eMN5FcnodCOudoiECBoup3NuJW/l6+4dWpIZGSZmTEfhBD+a5SugMu
8E5eEJsO8amu9ghQm12rZbzVeVF0xaQOOnRKi/+zHsVY3pm9wWUe9g2MLfTnwUIn4C7crQS2uBn4
ThIBohD8qz8hLs0MlIsGVYEK1haxVzrCe+lg7ZxUe4aFh+ZBaBSDRYOau4fz1vBoGXr12HGsBXPC
N6n7KbD3LxLUX94Pl7FWFQ8FS0jPanxSzpsd1anc0mOOIczwHVjGnfWzdSIvg60OlDGceXFU8T2V
coJqNXZhTE1U1jtH8F6Y1XEBH0AIYHTQEW7V6twm3FFCl1jt653MvHV7WT7N6nTQYNA8TBMGoGIb
p2YFPIhIm9ogHCRv03pHn3WrrIBsFnj0UPUHCWt1CkAGstDqia0JKH722sNc3l8/ZLeeZhFgnfdT
9J00mflNN9qtWPwkpUclDJHJXg7ZPMyXgVZ9EC4HJ0tOB8CffpcxvA8BuY7tEd3gqsFQ0GBGRwmO
9NrVrXqv8bN14VjGFr8WoPIEVbJMxluEYKARlO8dOcUDD5aXgkGUfoDWl/2/vdVVxhzTfI5goIql
GJeeKNKfUSjXBuZGsjEp8Y5L1c4a+WjEL46WSmtAB2BvFsrpNq+FmCT1/2OIVbpQZ46Xe/YCZfot
DZ7Cdufv35IWAav7n3X+MXdePINWNeheEgQYTM1VL6MVmYMtWPSYnstHtlI0VO/ROfgB5CkxQR4C
d2gnS22V18ufsEofAtBpHK/iNfZOdaYOWusHZmmxV11uHabLMKv0gWZnUAspZEUEqj/xMfHLRruZ
If9XhJ1fjurD9ZW4ue+A1YQIrSairb4Wj4JAcJFjTAW8hqu4mBQ81j/QPTYJRPk0C82NwZEcaBH8
F6PxrfNsGXn1pCopFDVtkPaZm157yy5iAHPcZHCZhxuN8Fuwa5ivxE5uMdJD97In4LK1L1QJl1wB
HCKQw1fHDlF76J4q7IMmE+iNfejLmrRzGGx9zWWM1aKpIOlSqTIOg6IldqNx1jSA0kbDx3bMv09A
DF3/mnuPtH6lVE77lIPquIJmpDS8tHvHwXYA8IkhXcHkMVeJSxZKGX89FzgDXx6rcIQMXBZ+u/4Q
WxuN6Wf/Owb7DYu9HszpmHcjAKowxXGY1lfnQDNilyGyWUYu46ySVpUSAQ4nIQdSSmcXjQEILESE
pRJaBAZ9EW+ZtwEGLA59Ir0dnUrr+mNu3qOX8VfrL+4FWU1ZXs7q05AB8cp62slg1kAwx/Oh1B/6
7lYagHxLBxu6ozv5bKscWoZfLU1FVQZcziVMsVIfoLRTWlEzjMudk25vwaxWJHSa6rGr0SzohXMo
xkYAUOnOe9wqUZYP8kcNNEFjJVOY/5sA13jZk18SSz1X1ox+TnDDQf0Xg5s9c4bNqEz0F6xLkJvW
88gxkIoMSK/UneuwB8IXbs0NkAAACsCeLBV36rzNaTl6u/+EW5UoraITOeI11JBIltNZfs/NFCq4
gpneoud/ydw9+eTNIxctQA2iC3h/f4zdxJEo3FiychkD1+4cuArEd/ujwuzGMW3tbWIS2dCh5pLc
tZA5bm507/qX3X7F//yCdc8sn1rMz1Xc3Atgs6jwPmFKQqlkqn23txc3z6LPh13LpKl1Hba0xfVb
qyMBu1BBOsiKyAxrwHZKvoVJLywpI90kWUFNhUMZqmv/4+OuPnE6VVwRQHvAGagG9EroNI2a2GLe
eWWIWdT1d7t97i+eeJXJK9p3PKXoH7UWsytgCIHBxRjQaY3eLs/4vDZTSCU/r8fdzAeLsOzPF8md
K1pY/qXIB6IE/A0ZpIdG4uqdlLAZBJ0R6NBDsP2POW4+6Xmnj4BXaADoA55lNv24E2I7ezMcoaoQ
0MjU1ftrGjoDIlXDCexOcdkNWT6nx8GSTdZ03Lsh/4doqNGgpQQO3npKrISNVFGOOQCn6KSifZXb
IxQqDYDJRhuq9M5et2H7FX4GXC3GSJbGoor4zI0rgDLFM9y/d86fLbarBukicAoxZFP/GAnP0CuR
qFIxN0ABusDNaX7vvfamtAcLurl2fkHmFnYuEtsv8jPo+j4blaI20xTFheRKv0U7PEBOHNyrBmoy
qDLvry/2zQQGRwRdkCHX84caIanFMOBDfLW5xmy4fZj0QygQq+f32rMfP3vd+wetDbhimQfTdg0s
LiNMk0cNkbhMdCBOZ0jit1TJbLjtmG2m2OB/a7nOLMvc64+4WUUsAq/2s64VJMwmsJYKXbXj6igE
Lxjd7y2VzTJ6EWVVqrWzPgfhiJMAwieOZo/o98OHBq6VwDBaig9QrJ1BEGVvE2yfuou47AMvslUG
nwRFiWMFLPB/GX5jKhd/1+0Rrb7QbGDpdi+8Xn+hm5325adc1WWTolMo7cSck/8unoEZAFDZLFxy
RoMnNcO78l24YZ1+6UfhN49AO52AveUeq53DaO+7ruo2Lu/nEZ7TjKX1ox2+C9X9NPy4/qTbCWDx
dleFW8zNDYcrPyv0Y69V3Cm1E0t6JafRhDiqn1pSY+rJ7R6OazO1fYb9IMgtPmoON4pQ0PBoVFW/
kzi6m7Xm8fqj7by9tYrFnHTz1MZx5lbzm55IRkhae8j2GIN7D7LK0eNQtvmoEUwsyCuBdLA4Nzun
3F6E1SFHckkbBWblLM2NSSE+Oo2pdf1VbebIxddgP2HxNSSdm3OuQR2SBX7YwLZzqgzmUDoOd9cD
7W3mNWO+mIHtyEvkyBZzKC2Pz1Mk3UGg8HuSh46ccM+yAPx43r50Rf0IAy/IL5TuGGu+1vM75fze
+ljlla4n3JjRDuVmPBp1HBh9b6Ua3fl6m0CKRSr5gL8s3m2nJT3fdzOWIW5GAnorqv4YvALB3r4g
kYEU/r1Kbf0+4w3+FbBbE0QDa3hRqyfwBwo433pl+Zb8EhL7+pfYW1Wr3FKHVVnmFTxEBAm3XRk0
v8C/HmGTh8KcIIEaBMAZyLqvq2ocZoXvwa90GclVNAVDhWVg5LMBkfIwWLRwgW22evKwJxyy/WU/
A692zNRLGZHRbnXTuTOnpryThwxspXHnFW7vms8wq12jTIIK1f86cwfZCYf4CGvWwkBCNTCX39N3
22LOg/P8GYw982IZTVwt6X0Swir+LvNDD3a3VuiCmfiBDt8/dVna/7OW+Qy32hxKJPcjGTEYllwW
DDgDF4ah+yZqm++QSVoAty/pf6gqN7WcJkGMfDCYFCYk4KvArPhfvWQJvQPBnE/532GloQ/576hr
T4qxb/KU5wPMGgbAJeAKi9p4Z99vf7BFjNUsJRfkloQ0zVz1ofYjk14C/0dnzc+FVZrU3FvybLv+
8b0W0VZ7rRp6LRy5THHaIIHvUXqcm9JNhNTLM9Gb+POYv1/f3Zv5YxFwtccAvyiEHB6ArtaXwMui
Pyy/XI+wfTtehFjtr1ZQYj4sOaAruA6tgDg/dKF+E7SiWYEMRWaYoNZwI57G+VxxwLLOyVFqec1S
+cqe28IaAx7X+Oppasmes+Qm8mO5glbbcQ7KaG41FMPMUUuIjNhm02fVzbw6NHfRPpsJbfEmVrsx
m9SMHzq87MaGT7J2EMAzNdR35sM0oC9bdUaMf3bVg3c2p7yqggVadsog4CFlWKUbSjh6U9b6HEij
sVjtmCPsvtHVgRSmtIBFJ55RryDHXDpcaMAv+VAd52cQ9bydtbX3aKuyN+mKJspYtMYGLflCb2G/
APA1ADLMnEZ06AGzx+5mb5tuptXPD6nwX7O4GsStRnlUi/wBkO8DxHDt/8ZCY3tzgl4jwyoPFpWr
D5cLkQK3YAq0MKR1iNZhoP+Xa/Izxup7dQXI+D2sq9yI/KIRBR9Ou1T1cFuUMvrMzWs7lgZRZydN
VaRXwK8HgI8CYF/6wU6yeOcs/rgw/JkAP3/O6oNGpAKBa4Cim3wJz7Pm87NX+zgl0UobvoFqlzzr
T40FPtucW63JGyBUmztriqW8Kz9hfacBOKDm5inJ3FCEZJKq3agwOAW77TjWmocL5Q3VZxueJ8eJ
ahYooodOAkxYGZtdDRj2fa/9ktXZI0+TkGkhVjervMAGl3Cny03eD+Esxvos1EayeP0v5MY3W7j6
P1/ho5+9qFJ6kQrgCH2kxcmeUmN+oTdwSr7r3ZAz9+6Q/+GAUKHWIsGwEcSUr7tJbuEaD/lSVqRo
h/a2fsgu3SlyIGhhBobmRRC8EX5N3m5Hgh2m69er8dAXh9qjAuT66uzT5pTvmgRNs9biTdaTZ8wN
/sNnNto30NpK/stoq2Ow50O4xjdoSbNorBGRjiZ8anpPstBQ8ia8WHCC6C6hbDsuAc4KJgOYrqwW
Ucr1pTAOGEqr+tvIPebzbdTviJBvFkka/xljVbZoQVBmXKjLEFDrbBmWr5pP7md3NlmxWbzs8h23
0j67i8CLEta50vpEi0ogvFXMiYAfCD3iJT/kG3RzPCa6wzv5aywY2RP3uKfivZWOl1FXqVLvx6op
WCs8Ct+KrDNbaZfBtJV7liFW6Y/EdTTUqoL0Zwy26jS/4GFgRGdiApxvDTd7Y/utc2wRbn2OhTIt
eo7OKM0IfygF+UHGlKRrQJ4GS9wIJnTIR4x27aiSvl3PsjvvUlmtyrIWAdoJRrRzx8Gg6YGAsPq/
RVitSY7Quui7MgN27GfHlY3R55A/vR5jc7C3fIGrFDJnmQ7NWGASeoc+QkJkFI3qmd4O3ytXt3Nf
/R66shtcmEdeERlVYAD15/5VAl3+ilVqgZp4G2Qx0nUGfqripuB0JA53bhzNgIqHS8+FM72Eu1jD
zVpvGZelnsUxoWV5ooVKh1sfRBiUDjPvJPsuy/2TrLURKGeZbI9Uvhlo9FsWtYdankrz+gfYPDuW
P2F1dkTFpOlRiUzQ2OH9cC6d5FK/Vyeoj5joKBvz98nr3tvTHkt3s9+qiUC86ALjW681FkFvoWGi
ReAV+uFNZoV30q0AMg2kpSwM++5iBwS7+efOw26m8s+ga+nPXAunpA9wYLGDUkyht2K0Xgydsfg2
foSOmjG9R4UpP14Pu5lsF1FXWzXh5WgcKVwY6s7NklcuZeIW32JxD1O62VRcvFOy2rFqFBKpj4Dt
ZCxv3ZBAFTSYy2TuRx6Ymwfd3823mwlw8Wyr/QtBxZxoM1pMsHJ7lgKbfItv5JdO+VB3gQOfKTzV
Zy71IGQG6sHfwOA0UdV1GfwZRjX5un+yrpSikkYoQBQo7uUQJpvj+T6K4DWiY5YWFXf5WPl5IVh/
80U/464Osn6a+zBQcSMfywiNQwyaRDMomTjFXkd6q4IFeV4iAuOpKmuJgLmJoyLlNICo0smLIayR
eg3fGGVJ3FzcoydsL6BFtFUyUKUkKzNRyZAMGJkE81wAT6G+UCITaO/hQwHs2/U3ubkjFxFXX7CN
wdWuO/S9RB2UhyZ66UluJ3W4N2rdKsjBrkTjEC8SldZqncqAvZU8u3BKbnEGoc3vHAYa6U/7LajN
+ecy1uo00UqNH1VGT4GA8ofmlBVFs9O2igO3alOHtAo3Sf4cP0pT515/nZu95mXs1YnSwraklAFq
+LjxMDPM6lf6hFKEh1MDsaO7NjGql+D8V3e+ZdzVysl7KFJGEqTSe4c4SQfWuEY/QEGcm9laaBTA
afs7z8q+2R/Xj8U3Xa0dYSBU4VT2rBfBaR8zaDBIFv9jsADWhJ7U3hRy+7RexFvtepETSQID38yd
DmBl27NHb8ghhMjDvpvaJgVn+T5XdewkMD6Vjn1BInpW2vac5f2PMKJ3Pae7eZQc6zlSYCbYHCCa
9hTIyrMopNDdg3qfKQrJ/yftu5brxplun4hVJEAC5C3jDsrBkn3DkmWbBHNOT38WtyfsTfGI8/mf
i5makq0mgEZ3o8NabyRFa3I43WkT9YBiv2vGWN6pAMEDDg9AcRC24sGNs+Hh7vNTmZX7k0M5TUCd
hTQ8GLgEDlHM/ypAGgFrR8G27vLsxj6K0MExj2IKA3bWpdWfmrBE184pZyXBy2Eo1LDq1w4N+SWQ
0LdUe9V7qxqmf8FpTwEScymtwnTjSPL51NOfBUDC6W2g/uTDVtpvznh9WNSZmIVyxX4EKFAFqSog
SsFz19fVcUS3c7UZeW2tZ6FZGLnCdKsGnxnRABgB33KmmIBJRvq434otVw+KgekQzKdobCYLo5CN
HVP8AbUarVRiU4njJ1823mCd9unQPJdTft8yFSiDUwrfHZXACWEJYnxMT3+uk+t+7exDFmdY5ABw
ayUDJc7rztZcpIEejRvloXaVQ7iLDuFP4Fd9LnI+ruVxzvAwwEIHpx4wXi+1RqRAsVRrRAgBGY91
ML6U/mBpZQokSbZr+6Y2VZ1u+NLVLMK50IUOBUzUUi0h98eB64oqkv5Twah6bVNuy3Z8mhz8fJUf
dQmXEMRfaA6mVFdOH3R22aNGR7smWCvcMvZHu4hDOwKJdRHUoFKj5SaK0cdNhbiTPOS6GIqpl5uq
Mri3NGIZwhPM9O3mLAlmXWN2VwAmymlt1eWlCTSPuEZbpgP85a1wdz61y1PFB6C9DjGEirmI5aO7
kopUHkIl8RQVDdrck33VabUIGFzvhG7Rj68cJyBYGCaNQGQF/PRlzBL4LRJsMylpeHWqGxN0u/q2
fDshq4cmVDyRNsLaj8H8pcBF4BLkaLPLhay7qtftlWOFiVPqyMetmG9Na1SObNcMffgRPcnwWRvl
ga+7XZBamVQ5qfKaGJE31VsYl2vndS5pNlBn+plMEe8LGqReof6oEnmXowww0R1wxt7J9P75XVhx
2di9s2UtQsyGpV08dmB5+Iswo2sdY08fe0cy5z7lmTlDu5/pV2d0Gz92mam6Bf8PwywrfYX4EpBN
AFEM3ZkfmhmBsJeoQwg6hj8hZFoxrhfSll2MRSSSVJVxnLA6nT06mFoDnDOCMflx1lQscbsjdCUW
uxS6MAXIEzf1wITxFyUK2sEPxY571BHuVpy5ZnXAbAVQdzj/GTDoUol8UStGmvVobO2eVbxO1OBL
puxj7pTFjGiob1zCjy8iKs+dvLKizexGy9RshZ/FkAeCq/RRq48ZuQ/zh89VdeWFMsuYEe809PDK
S8ds+GHlt4kC7iSteRt6kZgZE2/t1L70BFRa4KLKrYbmhdmkKLCSQdsI4dbX+K/8hXcENaPQJhmn
pwIATgDB2QBIZMw3+IBWDej5Mhf+sBtynTYd6AYBkYnGGzGeDCi9/suAbo+RrVm2c4GL2KojQ9Aw
HqVe3uVePzaA4gQsQ0xsAJw8bZzhbIyXvuhM1odcVlxIqg8oNHdEz7c8YUQVKUsL8VMLGhuYuWuA
0WwEdKvHRmZnrwGUhS65V/K+HdqSY/hADvpDreQvHYldWQOpxudrW10aWIeBi4LUAFBuLm9cPgCA
hvICuIgdmA0L0L6CxmMr4J5t/4f9OxOyUI4yxSTQIIPI80/YsVd37kzYQjF8NS1GNpS41AmK69UP
oJCYtfK/U8viWv8jBeSkl/tWpnpXymqcYtSgNNNStnmfWM3wtdW/fn5Aqx4GVXUE9WCs+ci6LWgB
2rQWykeu1YNR29NxALi9le8Bwa/ttzswVu09ZhtgrygHqMwyFprCMff1NvybYWjmMv+veANrQQMm
NUB7AoQ4A2He5S4GPJWkBHSHbhVqFg/RlevQ9EculxafNpRwzbWci1rEJ0MzaGWhgJkPGFk/kkn9
IncSkJ+5gfZ/rbkG1P6etqG6ZTrmFXxQ/bMVLiMVhJp93+H0/oDRfPWaAVCJgDaafUQ4KgABBpJg
IBytxCKbjTrrFv9facspLQNU1EYYQ5pyOzOl8e5k8cfbuY5zwtT2nc9vwqqpOhO4UJa6Z8AOCyhg
zQFbrJIf0rDRnbuu+WcSFjqCWctBa32u/8Wt9VvzwaO92252XL/WZ7IWiqH3DMCCmHI7yfqb3JiZ
utnfbt/pVZuIKUIARHEV8c7887PgfOJgTghkQGl2/hsRP1l2S+LC/Px41ld0JmSRgujrFLDlClR9
ZibTrqbdb2ayef+2s3ar1/lM2MJv0SjliV+A4FXrMwsMIJMA0mkRot8X8FOAbdYeN1a3Gm+cCVz4
MC7xXAt0xFFz1hXArORbgxENIEDbg+nXQCEY7aG7Gnf9VlJsJc8MV3MmeeHQWAcW80xgqfHo5L+A
SljZHUSDTCVyme2X+6JyZRfg8JuP1NUb96/k5XMD7C617zOoDZOKh9xAHr/Kbzb2dUM1T3fyTDWz
vszzPAINIZ5y9oC9PZEfSmgl4Kk3Ocr1Nrru+j0/W9fingOiqFbr1IBL7ewCqhpgshWkhIZXHWKM
GX2+wtN8wQcXcCZtcdN5lSRJWxWRFwDaG7ExtYedtiu9bjfd0KO/H2+nw1y+E68xeJeUWx84Fqjf
Ofnu8w9Zt9hnHzIf99lWq9IkRU2FZbPrEV09/3uMvilxYXdKjYwjpqOjU4lEYM3sTnlQbf9xtHOM
S/pbVbUtZVqYILkjmlq0FWI/5MiyQLOKuNkNdMvUrdsCgJdTgtThBwIy0il6ERtMd/3kpUtvByBe
NYE5AZtx48RWowfU7f8WtDixsB1iKVP/Mqn/G9nj/+dS/CtrcVZqrLOpAZv8X87vjFjS3TJpa3YF
jGcMuEXoi0Kj+6UiJi06fPUhMtxJRWYm/+b3G4/eVcU7l7Cw1l3pFynIliSEQjMnd2nl1ng3j83/
9kZb2bxNeQsbnTSVJliEmDn4NWeDk/c5G9yBUeov6KwtgRs7uGyG8tMp00GpBar4+r1pb+Tp1x9o
HuZwkYLFEM2cWr88ooErUTPARv61geLwN834f+jgnA3g0kCey1rcWqPlEvraQVzcc6uxq32CBjJn
ztwRySXu/Lre2r7VWOVc5EIDJXk0wkFOfr9I6ZU4AN14p6DC2Hnbsd6aVUJmWQeQLFoagdh1uZeh
CrOLcfIUM9W/qBzbvfKi8q2M/ZpGYKAaWOnoMfzYZgjqjmmkvY73jUauaknY6bQ5gTD7xeVBnctY
3Kqi5UZX6di1P3pgbElbbBvI5qQqDDEulgDpMp0Ocz8xfwZwt6nKAPYAPdTnOr9m1Q2G6uOMqcbQ
KnV5TH6VchIOceDFAPGm0VOlgy2ry8BGItufS1pViDNJ81meOWIxDBFGgSrflbMvPkAolReFup+L
WLVI56tZXGDo4aAMDZgBoz1iKkscQhtFyHnSQHVTFzSFWxmrU3PuB+04W9XiGgswwYyYGMmAHdjY
ESY6T/AIlJuqObpgmOQmiNXdyWKujP7o/rB90Vav9fmiF9eatpIEAGkkmuYnyN+PKnCa/Lcn3Jrd
Ope2uA51FoNGpamDU0/23CWtx19Sr7THAaQB6MECB+/rxqmu3nL0YJ2STwBZXehoAB6KtImHzJNr
7c2vs3fBFfQPdgzEdzqfa4LabUH7h8EXDnAPbUAEcjMv2YGOZAKvAN2aNV0NG4Aa/c8XLXSZAs5p
VDPYBGk381HPbensinsKrPZW2LBa/jiXtdBprZIHNGvirUCuT3nY35g0qslHNFD+zsNueorVQz5b
30KrkbuJKy38xxH+z5HEqtU7k7dQYTXjLDFCePZZhcXx7zDsd9yyuaPzb/twZ8+kLVQ4Cqo8MNJS
grTJnez+gXwb8F/Qp7uAxAIv0G8UuG0O3/WreiZ5Yd1pFhMj0mHd5wht2s+5lt/xWedthxgrph0l
OmQYGZPhI5cwKhINjLiTJISD1V4BIZbeewJzMLzodhsXdOX4IMnQKThZKPIti+OLeadJxgSC8XlZ
Gq7DYM6R038LO9eX9a+wxen5tBZqMuE+cBEf8yy4SvLiOAbTlREw7/OFbYlaHFczjHmiSMJ3/awi
NpWYo7DGnTr/R6NM3z+Xtea7UAFE/yDmXRSFn35+5h/LtoymXlIiQDerGFqjOzzo0FsR3sy0VIGt
bL0WVp5ZF/IWNmwIY7Um9K9Di4//12D3QtbChpWK0U2kgpcc7xtbAZEn0qZgErUi/TSGv637Ky7j
QuDCgCmlkidRj1q5HueO3FZmqW6M1KyEMxcSFjpvjFqSq2Dz9GgRfokrJMjKdykgG9nZVQ08U4qF
svcA9O4ZQ8dN1cHFFA8hOJh69qCom6/uFZN/sZ6FrrcNCv2iPZWr5kTbMk/yZwmpc4nLMT4JU41q
ArbV3wkp+XomtlK6Ez/oduV09bgAXKcyFY12eIBfRp+JTvuQK+B1FEDJktlLEL614R9dYUJnY6vq
OgqLl0LGeByQhx2BmR5aLTqcU4cAv2fHn5mJASEgWXmbnnpWgIUvQ30dxXxdndvgTuMXZ1YjmWIQ
r0Zt4LUH5qmW+py9zseHYm122tDhvgU6+JDe/QdvtnrJ0JdlABZQph8INEBR1hQ9G8CZUR06sAMM
jzOufE9vOmsW6gPW3d2a61jx3QrEnSiyVMVYDsu1GgMuban5btFzW1Vuc84B0H/fAVI/il43TPLq
7TsTNvu9s82dCgUUrymGvbLucV5g9ZU99xhENNzINRyB/gVQUyN7urXItTgB7SAGOtAwPIdOtIUi
ZVUpxryl8zsm2GnoO/V0G0VQzQ13sgleri3gypXboc2oFwq6j2WCQcTLhcaRnKk9M0JvAgUay1Mz
7DBNWjxv7OdcH14oK+qaBL1DAKGQ9WXlsxaiHeo2Ed7c9aEH4BoYbrLuSGTu+c1jgTlWDhRqUGWZ
nwteURrIRTICY9qo7i5ZUPxw7NAmFgJmOEhN2r201I1BJtD6kwnipc9lrb0NzoUtS4SVqEZJxPB1
hay6oVyaXSt9z9r0XtdyT47uwEsAvlrQYw7kelT0LXjvVfnA4kQDo64R3JP5rM+UVqdZm4OCPQTS
h+IOe8Wck+2GN133uy3MylkNl+d5LmrhZUfq62GakdCr8x88uInoDZW+azH+H7Cgg9Oz+8/3dsXY
aefyFj43KMBeVumAi25rDHdOL2ryPReFJeVeUX4fpXxDbdZuBV5yuIZo98I/C59BClCg5tMkvKgt
3an6OmYYxqm3DmxLysLICDKFeh+XwqP1QS4eElDXD+L9841bVwpcAQb/R2UgX18qxRRzoCPxosAY
JHWn/bQDM6KKEXX/OIL7zd6QNn/yB734V9qyhJarWpTmohGeVFxX+2mf2Po+aGxgMBjAThW2vFVP
W/FEGEv/Z3mn5Z/pvNwQtFlMrIDOg2vcqk1xX1/7doeGkfBYWZmXf99Y4kq4dCFxcWp+mqkhvue3
xHkOJj6AxdicuU6JHT9u1dNWleRsgQsDzSLiZ10AVRyG0ErCW1J1ZmP8/HxRK+7uYk3zLp/topaI
ESDhCeCiwsJKjcJiQe5MnWEZYtyACt86sHm9Z6JAcigjD28UnhI/d2plFWWwpYRbJ7QwTo0KajVe
4YQaeG7ohJUUM8GYPTjNTepKwDZ8+Xz7ts5oYZ0MZTL6nsWgoxkkGyNiVlPcFdEWQehabICcumyg
Uxzc7ihdXW6dIWeBMRlSAOYrlMbR1ujo+/FHMoMTe/1kb8YiK/t4IW+hFQY4sjHXpgYnBJfmqfsx
Z4P0H6OrOHoBtPqtkHZlGy/kLVQjU6tY6IQEns5uZP0afoSnb5+f1Jo5vJCx0A3JR/8hKcfgD3zk
+nI4wioyQ8gv55CTKcRsfoTjCnl/kEn/LKvaoxRvYe9viFl2a7KyolLRBSFmt0CiMO6H4iFOt4rp
a9lu7Ns/i6ELjyh3OZgeo6w86cKciGylX7z7mWE8AkPOsg1sgsluAqufe0MjsAQBcjYz0+//O9DD
TFD473csrG9gqHGEgC4EZAa3UBjRwj+AFbsUsbhmJBsBqgdM25NLUZDnTuO5YWImXn7HYLfn//xc
J1eML1orwdU3979i3HjhoUuOwSm0K+VemvZuWCJGBE2uDgptVm7YqdPDeuGez0UtI1Se+SopJoRp
Ta3vfVhf2sQzWzvggpDHz2MrZiCYU7PvVdMVTly0iYkO/Hsxgs2B9G+q1H6Xi/IRb1JPY1NlJnKI
f3W+Yn6+JWup74sPXagb/CG4gmmTezMSX+yAxHw6ogX5OIM5Nd743fiab/iltWt0dgp8oVgTCSTA
hE940talq1apO043eraZbFl5CM19tOrcIq+gzXXhKnwRxkbVFiXed90+u51n6DUPUAXboDYrjvZC
0iKBRCNSiryuSsAZytbozO+ByNbvuKMBZ7D7hj5Q6/NDW9VjNLdqKhKZQO+ed/jMs5NYzYloYYgw
teH1AvM96W3KEotXW6D9q0s7k7Qw4o0UgMKzwI0Jhgk1y3chX32+lPkUPtyTMwGLU6p9kY7t6Aee
kYa3vC6sRMSqmYTynZ/xu22bsyVvcVaCM+BLKxrkjZoJlnkMTTyNgEWurrp6a3Rh9ZgM9EVqpx7k
5dsGVkgZ2niaLbnuURsKb9gZcgsPvjsn7mNblmG3MVgttsovq8d2JnlxxQwl0wQB87UXVCBUSVPb
Vzbc+5aEhekWI6CWKjEFAPINnDZ2y3DYUPKVhyjmgjE8wFWO7tLl/Q2MIAlEr5ZeHKt3Wgk4wvw1
6R9q6a3UD10IkKjPNXGtOIA+bjC1I4JASWdJyhuouSCjzObjAvunbM2z6MpNawMQHDNCM+nmhiFc
DZHOJS5uV50NRcMLpCwu0wj+sd/VG13qa+NCeJYqOlr95xbuZXJWq9C5lqtQiWGmF8k6touT8Zlp
zbEH+AfAKKSHgieeMQxPXNDnz/d2RVvQ9Y+sMMYM0OexfBpzaRoG2qqF11Y3pX8tbUExr7iU89+/
fAxrad1mTMc7pKsB9swCcyx7s97KPa9JQdKHqirB4MwHs9u0BAQtTQLkWFYC+b5FF9bLUPX253u1
ovdAOfxXykIpNEwPGDCIQIru619KksBAZPdZgb6UotgHontuta1RrrVO4AuZCyuc0LBXWg6ZaWIK
ZiLN/EPEJiJOAEZZyVv6leTmDDTYvtRbQeCaagDUkSgM1VOwayzij3CKpnHiAo98HlkdFZaav36+
oavHhqk/3GodU7jLRK9RD22j1MjLEHl8SnvMuvjNQ5pu5XdPqAgLV4Y0Mprg0dw2Fyjm7zj3ylJc
dwUiDo+S4boHYJjmJ++1qjidoVjSOP0EjOIjEsTghRfPtUEf/UwA39YPLJrRGx6Vt00V3ZYcdKNp
6si0ePOVdO+Hkav3BC1sEoCAymCnTMkTSjq/mkHe+xHdq0XmVWn0JgJijbR5rSp610f+z7FXhFWN
aCVXmR3F9TMw4/ddR3ef7+7aW/li2Qt9ZVrW+7IoC5hNxUWH3e+3sgrc0dztoUIb12PNaHLQB6F+
i94QnS2b3saSAJ9CB5L6HxjN2Yt9OFJUmoyTL2XLnH2VAd49Ag+1VwADxhY78DKD4TcxAbVAT8yl
W6tb1dUzgfNtOdOhsIqpUTc6cjZpdlN3yasm6BcUxjdKnmu+Dk4VXk7DpAiy2Itbp8eqiKUAsMqA
fCot4szFj6rwACBtoZLlhQcueZ/rydo9P5e4CEkqBUlXP6WFp/FrKilg6tnkXJp/xfK0OAbtNcTE
YCxZDvmy3khSLdUKVPdHB5rYes2utkfU+l0Q/+3ULXA9bmxJXCyKT1BQYkA/xjx8kjVQSWla+TUF
UsUuVsChIWHCuKLJoWvTzOzVyNJ00AlnlYWJFhAwUp1gcjYfHsZWe21UX9j51CCvUCXvTVoxc5SJ
7hbZiAkCqZAtSaFvtchbC5xVTs0Nr0wxmKJV5IBMcJlYArHYtYHxAwDOqco+kNNwZ8R+fOyEyFHI
851Rro6ShNdoPnQ7TUpvlLK4ikNgaMTRU8+SZ79O7kNRZI+hoQ6VTSRQx8W+UZgx4I5AKKr6GEg0
8tZtZM3MCDD/Rk3ursp+JA9tLE1WOrWZW0c1Ba5CqY1mTgDGpur4VSrdN5qEixNKAvRmxq+yKZ3Q
HzDhVfu5lWE8yqlSxfAkUl6LwXdjqf8asWKXKv33EoizchUdUmVQzVYaf4wwg+Dy8B0Wxlf61FGz
70dH65t9kShXoK6/qRj5knNRm4mC3oSgkbxcz7+3bLzmXfCFBvS+oGPvdOVwIHJ2q5faK1KZVqax
wIGuPhNFfa4L7TnKx2ulku9jJZHsMowfDUWy2djvWFlkLpF0xewUhhHoongJpOSlCRqni4wIuZn0
NY4B1COzb4KhUhtKDHCg2XibjeE7LcfRNbruSZXGFJDXjSUK5aAGojKzIQBFplQ6Q0geCQsOyA3e
DIMRmIQA+ylIqmdW1TLamY0XROE7ZZTxtq2qWwlRy4E1hs2STrGFPnxn47CjsM5mlujPXZ/Fpgi6
K4VNh6mQ3L5sbwahAHSj4w9xp/1sdTErV2bVxvjaMKJfFzVULM4SYbVjeCUItXrFZ26Vg/k7jhg+
U9kPbdofWynSwboe7QXTr7o8vVZL4yarQb2rtbQy5aZ61SXtJZ2K3u5b6dh2/Y+8oyHQ3shrGAVX
7UB9s5k0R6IgpGISvVb86Sps/J2qA2N0SMKDxKenaMoMm3aRlyvTa9uwgxjaR7+rvbwIHTlUnkc+
tYj/2t4SVXVvRD1gko3iUInyJk45tDboiRlosm+WnV/ZVZu7akiuSRM8hV1X2mkk3/UsS6xq6IgV
J73vRH56iLpyNFNRYKc58LXz1K6SAUWQNLuvC85Mue1zAKYMgylJdNcHmV2kGre7vr4JlPEtVIov
jdbcYvyV2TxPD8lYOizrwt2gyO0VT/tfaSDxXZVpdxFRv0agXTDbGK0oyaDu5UTdM9EdjLDyWo24
fh7dDy2QBYKomACgmx7rKKqOhA2ABqN6Z+apPtqT8hQ2o1sVuk2i4L4Kqus6CfY94OR5H5kgR7Ym
VdzQoQXag3gCdAfOKe8Hq2roFRnzX6nkHxGb2H2RQPcA9iqTGtdwuipZfFWr1b0Y6LeC9Ls+jBFV
1buyjgDf8m5gd0I534U6KNOVEGTL8uDEOr2iYW77UfQ0FHQvZZmpNhhlKO5V7SqpwJGpf/WNzmzJ
YxM+Jg1MRfClAr1jnoujALBmZmRW27+QACM4+tca7D6A8DND/7VP3rT5jnPErGD9mpBtS4jZkFsp
feYRuDpanFqUoOEa7VATBqIK2exkzAJ3hTnqvjnWiZlHyY7I4mZgqROUGhQf8An6dUWDX1rQHtsA
uC0MjQLTA3q5zVAZTZW1rwRNjia09y4T4SN6/xtTbyI8QabwMKgC5XYNsQKStVqo3ZYFCv+51nt4
rDjoj8T5wI6mvhNIuCVE6yySZncK9x1pEm4Q0MeRa4cm191cSm2SXxmZdggZGAq6Wz27i8MfnDZH
JX3qSHEtC+k+TFsrrQqnZTvSYWo2ECavRzOAyeyixIYq7yltsEWREzZgoyC3PRmsDkWNDhbIGsKb
dpruKjS6DOUDD7CD+nXWCZOK+yjLHdVvd37K71mnmYCBYi2w7XliwfWYZRI5OoWvnfp5U0F+C3fE
UgZA59gekCUIJPkwURn0S0J7rXvDHVPZVcfMamqZWYqcO4qqHPKi9U2WVPdskL8MHIYvIY8Gy9Hi
IzN7YkC0YKzaaZG4KUBRVBnFS5OnozXgYE06Vkd/bF59ov+Y6xt2HYpnP43cXgf9t3zPpzd4ryuW
Nl8Hor3mer+L5MHkFbXHSL7KG37dTeVVWP1q0DlhhJMFi28W4ZyfBGPlGFgCvwgtml7M+6tMje4N
Ud3GzXUgI2rv+VEpj0WmPbTG6AZDeJ9W9EARETTGlzSqzHQGtga1RDbj92HwlzdXiXhNQurFPXO6
7iFQ1J2m5/uurpz518XJLVzZIWzTI8dp6dG3BmmrHGlgqQJOZoSmVhbavIz2Q+c7JI8OpWaYTfOu
MqTq6l9y9KAF3GqHwDJ6kH813OZyYEVxZaHlxpHQbdlXuFgiuvM5u0mNNxanzxMQIQIFcwqhkqmm
gb53q0t0O2CpVafvUaTCt0gOGZoD56ojDWTfK0Ap7wDtS5WjDtKOgEgOAxQIb4HOLjUHtHSaYcOs
mYOpbKGOUuhMtDaV7lWJJ69KrqI4s4lI7mUtsIpqtMKhsgKJOmoE0FOjdOP6Sw0A/ooCiLlPkD3n
aDUEOyoZ8Pih1tRfsxSRBvfRd/vQldBO6JTaoMYftsh+JaYeP5LBuPZzcscHardEMxPcP3QlWdJ0
pF1jle0Xv34N+gCdMbotCQD3EsUOxY9eiwDLnN+O0Tc5bs2mpw7VqrlH1eyBgTaouR1Fj6WPYji8
QdcPiNcAFTKNZtbqtt+iSxc0eXn/SFMB8BKMYBZQcQL2+VjcVmFhJj2xA9QFWpjXxI9ArldYID1n
Y2xVQC0QooC1vzYQzlKC61uZvH/X5ACDgYmdaK2paqWpl4Y1trlJeHqTDa2lpZk19Lotk9hspPem
rmx9CmFfwbI6oJCOkBiZrqu2fYjz2M2z2BGqi4DSkqpbVcsdPxWAGASLMeI2GF+7y+BIQrMvKpio
O14Ts2MPuuTbWsFsJdD2fkBNVt2pCOaGKbGV2HAUDcOmvnBHECGrVLcEHyxhkCONceeyNz0fTSAL
WqLpXeHDric/YS/MMpBQipweppDuO0l1A9gStXg2+tLp+tKckswqcGkNij+WZU7UhzbgWiw5wQer
DR7SqYlyiT3KmFvWftSFYcaUO8B73E1KAUsIqKbuG8umvW98VZXaSRKvkvNrDT5KLfQjKdMvmVTf
MC49lA0g/1W+4wjdEbVAl2vMhEeWMUR3SS6suK4Oea7ZIKmxir64LZvcmmiDIQ1igVAC44cNwARw
EBAsCd2cGNJSuuQgo+6O5buOwCadJHdqy93U5Vbd1OYIZavhi6qi+qYIuLesvyUB3GrTw8SGdgL1
ahOAT7Hvda9YRftFS3vg5kZ24v+sjWeY8ysYJddvMd2ck6fPX3ArqXN+/rxapHwxo17nwJsvPFl6
qWVLr56VMjFjg5pKuyFqrSp1IWvxDhZJ0DSt7uceqQBun7k+GpmVCCyFuTBnpkQFEa23lY9dabW6
ELpI4AxaAa4JlO08TVOxvK9t/pxE1zR7bYuvUv4Gklnz8x1dfROfPVgXqZMEXZZGk/tIneQ49Om5
Dd3PBawmS87PbJHYi6TJF2V8ehKD8hvjqsNuuP9vjWprecu5+c/QVYrE/TJXEnWVNsVSXHgGElJG
UVq6lKDX+Fb3X4uqspJsC2FohW8dWT2gz6E3QleBw7tQyLZNZjzpsYBDHh6GSIMyqjk4AxrE0hX/
EgToRGzV+rXn8c88LZ9p4D8mUSPMUmJPgRpivqnUYhO9lA/opgRpMcf8WFluJD7mQ1xmJU41BXDt
ojNsCYQkgj5rQ2nCIceBq+qYpGrn8NGdxo0U/1ruCCkxA2lUDrDKZVUwKiLVj2So78SfpzQ8oqvo
1q9e/kCjkA3TUEAnMkPj82WGKqG0lFBFQ5bzlh34Tr+DIwRtE9v9EbiIjgIQ4WzOv6EEdClKVCSF
j0XKiASxbYD3qspyq2q3mgNXFBdVEbStzwOu84zNpRjA56JxPYeYhOH1FAGAN0ythF8ZcACKfhv7
W5dyRSPOBS6rFUiO1IEaoRoiHxAUqFZWnKhnkRlqPXrwzbk0mGGMMpM2crUbKz1Zi7Ps4jjJGh8E
LDgLXuR2F0YFKGcPJVSmNARS1JuMzCsWFSsFgiomXwkCwoVFrYkEFM6K/26JFKh+vtsjKuSGf5rD
9oBqjxyIp/r7mRl8y5yvZaYvpM/ncLbcXImEHDU42GhPLGB99u6wC65ktwGgi4uk+da5bq12YWyl
ugBTYw95jd07mjAxmnCgxKxBcx8pmHgDgL9mxz3o0GVb3mnocrc+v5zr5/vvds8/P1uwJk/JMBEY
RBmtftRHISfN7SraFQNA9afAatJio3y/5mAu9nhxeZRsiAvkTefsf4/OhxIYjsM9qHxQwlT2/6fV
LYkOwT1aNuo4lN4U67tO5Ld5PP5QteoriUZHxOW7UOgWIMfW+rRFojzXstqvIqxP9SjgaqedCpQV
8Fv8t6belYDgfDe1RT5ZaeVqzDNokOoRSzIltBpiYAcoQCrwm37TQKnxRi3gBBS5cFA6vCebQXE1
Dg+y0BpJbrjeRRAaj1+Y2n1LDHU6AvnYLvTx0GTxcej9224MbD70dhMZx3H0jz6K/qyMjzQpnRJV
5CSXnAwz2YNcVkg/ZTs/kB3wpdkjCXdlmbtKNh1Jv4WDtuL0UE7WiUY0DqzBZc4/ZKTrcwPVJ9pX
LwoPTFqULzHfnG7gW4IWR0PTMddJnxVehvSDpyX8B0ciS+4NL4q5VQfHSq6cUPb3opORMD2k0hv+
iguKNC+JR8vHmzNOkIxGWG8UTwmAuv3syBNuydkBr6kJqciaJ7uZbk0mYBV4SofYajrdKYxbHqFi
kO3G6RsXX/v4QFB/RqrTZNGPoH2QQUgQlfdNFVuR8ZzrT/J0X8qa0wOtOp8hq/RXqXkKtaduAGLu
XcFe6vpGGagpOlC7yfTQRBil6n8iebGPASXUqNf4KylSMR1jZiSDskdGlKQhVeDvDClBgPU00m/M
79Gwb9yXwWhK4w6DsN4g/ZLyzmrayqpKBoKUQyseU220JBWEeWUWXaUMk4m84cLFH8LDkvcARahx
owt0F/0setQBlAxPOhBDjq+V9Aj4T0BuaVZdt042grdxAMy49lhnwozEaDYCnTvXQwsS3kFzElIA
5zQy+/9H2nXt2Ipkyx8aJDzkK3a72uXtCypzDgkJJN59/Q1OX01TFHdzp0dt1FKre23SrMyMFSuC
vqgKsp0pXckFwMfstu51W9RuRfVZLUpHkCfhZ8xHdqbjs1RAIbB5EcbPJHiLzNTKgtxN0PlEezCE
xtzKxzdFh9MM8DA8VEP1IWW6A24rBl1wKuCvVfTVtIXXGKcy0fy0PVUi1EbCc5SnFsmu6+FJiE+8
/6qid9m8bbT8NNbPA20coToSgHGG9kvkz0IKhwd0yyi1bHP5jmQgNyeKFaqdr+a/y4idpPQ16VQr
hfeMEr2jroQbgh+UT2hfdIcxsBVTcEb2qkSNI8sKTpraaTqQlrU3JqVWxTMb1l0ODBCsaLzv6sCK
k69uOHZFasXyjhbUEpRnUJYwtEAOxeJVTJ8iHFNG/FpVWKjFmZuniJuYzh1puZOkb02tOImCYlts
R0IIjuhJIsyt9GcD5b2e0WMAGzt1dHiqOfCQdVtUAITOzbpdG9c7MX9BY7HVluVH1Z6Fko9WZ+KF
R9pTik5qMWy0O1FpkUMS3lsdV/0gylHoUQSbF5GVR80hpOFtzzv0O2SPjXRdRA8FUHttBBYkwRak
SVzdbHytB7GMtHeF2FpJE1oCmk0kFH+ieB8U8OlNsTFpYhlhDRhUSe0SzYWavGtbya1VT2ngoSlG
Fq+HnT5AAzq8M7QnTRvdsBXtykBjQiPgav9YSrB2DaiVx+ACVpqJpddbOQEAEvxqxsyWYXg6ZI9l
jrqB0HhNcI+qqN2HT5Cc3gV9YREOC1gd7GKg3nH2mza/4vKXIt2amWyhImBRPrpjI9mNcpebeAy3
9/1wr/ev0vg6Jp1djaY1qJ+q8NhARH3MDnHQAnMANIFdADAzjgQbPjSgCYRXjVBbufmrg0P6QMl+
yCpfp4BJ6DGBIZCFEi3Ei0PJquMRS64nL4pOn4UkPzZRshcj5T0qHqhY2m2quKSXDpHcW8pIbvjA
iBMWDwPe0OB17A1JQH7rr+MsO8jKeE2UzksJflApvEB6Pnd0FQ5V2WCnqNmF/LWvtYM2oFO6VAGK
o66jFADRFFo/liOKS0XliOHXONIXUYetlybdAixxpFr4RdT8FOqFM0J0IA4qgp4wgK+gLRYisfqx
QcSuttRqAPyZSp6pFJaW6p6hg7cg8tCGVty1rJ5ihVsd8Hurrk4VSG2K2Lpj0pykqvLyQrC7ErXr
5qTzu8JULAad9fRsJszOK+ZpRLwm5otoPOOxehV1xKG66OeB6rPmGDHpE42Ohzz/7Knu6zx2lUh0
e0Fy8+6ks0fS/+YGcWMyyd5HPhOaXVVjmRcKLqzNNQdeGLzXIr/remDTmWhDT9XWgtEusk8udVYT
9E5kHDJyzABal91XX0m+Gr92zVkYKLAtvC1wVOVq43KUG3uFegXKArLOMNsRqo7YfTk0XKQY1lOl
5ORKXvkDknZYam6qZ15dPMDvy07BPxf5uRFaK+yonUq3mvELjwcrI9did0fjr7yE71f+FurCsR8e
DRYfBFhIWIyarzmJHL0Qn4KBfND6WYtCAqyXHLr4FnXeFOh/9LuHKWSkqzd6YtzGg4yTNRk8sUsO
kqZ4vOr3TBL9aOzBOgzqPW80mIKKY+nEvDtWhvZVK5IDjkgOG1f1Tuc1cFMdF3ChjYZbeeg+eiCH
Y6PsgwQ3LRxYNyFA9NGo/N7gH0OSnViVT2Bs/2qM5anR1GMZIoEmtLmvAZua/Xg1UvkuQEGuykVX
otUtCdK3hOmHxCiOVDOx3ZDszIKhtaL9YjSQscwrFCnMMVI8hUfcEtva7eribuwCeMOE51DAHb0C
Hxy2YhVqf2aNXNXhCePUTLjSeP9AUs0eAyDwWoP6dYfc1LQpvFkieq5ZdBCb4DYqUJsJVPO6HUFN
sFkKVBlDan4KAbsxg5CgMhXtsnbcxVHnGYJ01YdsLxZ0D1Eutwup20qKZVbRXq9hjlNldivzL8EY
btWqPktJl92VQ72XQl5gfDIUb/XgphGaz0FpVUfG6ScXZuDzapB3Ouhq2MMvEYqFdqRgSuP+bAzG
XTGmvyQ9AS2qF45gchgoD3Bqd0AvnY42h1SrBQrMvhNTqwUVhuF9DAVww6e1ehgySAAFwo2ow1JH
VLPzIKM4kujCKy1jqLeaZlVbaOKe2L2N0lijplE/49kIMDp1i5D8kiR+p+Y1O4Vd9USjlDqd1u5V
gdgdox4jwR7DBvpGj+odTsYmyD+wt+FJEel22UZnKYoP7ahfq1FyUGkMepXgBnm0b0hI9rzA2lNZ
tFPzUrWEWtmhWnyGOrrTq1AcY4qFxvY9AHlcqLIRRRiYdGZvLcoFqSlaZfZM4qdclqwCNtxJ8XsQ
kqsQBR76FisKHF4UtNXr9tDGllHsRamxCwWlik6UrDLBAo2R7LoTwSkgx5XNwS4AHE/ug7JyMk3A
bHUyXp9M8yrMdGUMIO/eFubvqQoI+xN/UFNbGgSHl8cRRo06rF6S31EZWahhUxG8LvMu5qdOA6k9
xH2+Tr2xVq5FVPWKaNx3WXtO6F0qs6eAP+vt0SD1U0KfCrM6Y3ysgBxzru5YJbrh8BkSsh+D1m1i
VIromXSKFSuDFygQqmTpTs4cTXwF84J3Gpb5b9rhhweyJ+JyzavQNhOoPxUA1gX5/C8RPDEBR2Pu
U5yb2Ga5FZv4gH/VTE4BK+FBPOQ30UTa0t6TOLIrOfao9J/jfPBglCBrB7q3Dsb392dUajZBg8oC
9Aei3BZxY+dibTfyZ5ZsAZ9rr0SovWmQnIHd2Y/uY+iXQRYwRyRdUF86Et9lXbqBZUxQxfJNKEEr
EXRJkPOVZacMvOmzjEAh3KcBmvIr2UuN0cnaBtcbVPDSl8sv+zVAbBZt2SyD7n+wCHsR9GAIXVEl
PbR1BppRgJt6/3A51FplwZRw/QWwSEB9W9LKYylqJK7/Ad80DxfJxAsEqzcslM3BE0u9qD4anbWF
zKwR7r6FXUAzKXAKTVXxiUITFUiHhmRnRdU5cT0izbfmV5sNdxLBhQuVZ7/M05dULh51YpTXRG43
Znd1vGdjsFiqCQfbosiA4RrsVMTgBEW3ctggaWyJ2a84hMJSCE9z1ANA/Mai/b4p5FjEuYcXj4/q
ZiRmVlNAH5ZNujRXBfJuZfHSGV3uZFebIz4hMz+W8Cz04iNLBqZ2EQC5ycVRs3opeYq57sfQIe1K
+UlBXyXJGt2SzXpv4t3mdMKWVN7qPv37FyxxXnHskIYmdJUyYQfm2G2FK9jl5byGSszGd4nojgNN
+rzATBLxrJqDXaI6WKMS/J9HQcucaGig26J9YIEQFSiUawqDte6oOCH4d/KTLmykgLWxmoeY/v0M
ukQDXErKtoCHMLquRTQ0NuLd5Y9YKxeZMHqTZIjT6BJIvd9D1JlUyzSBskH/ktxUT+WD+g6JH4hH
BE72zE6gpaWozlv1Gx5tyUFwtnqp1uZqFv8HfpnhWkOFfurYfxjL5yDvrCTY3HFry34eZQFYFqzR
ksGAmWvAgxMIsXbRAxcTrILF+EfmUP4EFDjC41j4BwWo+QAv0cs6anQyAunxQSK5TnOslFKpjiVp
/nNZqG9xFsuxzbhQRhl8QDP9s6s1T6s/NLy+Li+X1dlCv4ohwZxQNX6I4FT1IBeolvgUhJJRuonV
Dle998tBVlf9LMgCVNTlHvQcCY+9atylAyijxbixdbciLMaKhkNIup5A3KrD3mXVZzhW9//dRyy2
bg8v5rSWYeFZx+0NF8uXfLoSXo6xepAA5P33dEzTNcsP0KILpMxokj+sf33qzbpmj+iXd+hO3sET
0M6utvarPI3+8gSRNZQeFQjuSepSTVqr0rTIFCgCTfUcw0NMLzi1H9k9Q6Ns6sPzbG++aOgDyK4E
zebH8H6rHWDNj8yU0VxqwF8blXV58dmSHkZGmPQYW4jV4hXmx750T67hL4JOBFCyXssjbgk4TWur
dsmhPzd7efdP5AlMeNehNoAOHVw5F4so1eRoguHwK5xsPwAcglhSuTOupi7G7v7/oaI8XQt+jPws
4GJJyWKRB+UwMN+4D3zjc/pcaUdcHWoqGTqTRzveMS+FysnWgK+uMwU1YJwRiib90EGtSVHrtQbr
U7oPfPoJADyBMU69q13Br5+qrxZesf6w8XRY26TzoIvPrbqhg9wpAPSmeYuKDK8awdnYP2trGXde
FZJXIoH81OJYEOBbxCANPHkK66hkVbd4uIJOM9rRq7yrdpejTSfpcvrgu6NNSnB4Xy3lM8BtJFks
o5uw0krFBr9xumK2h1ju4C7HdJ/J7auasXNYZuVGvluTTzDnsRdjqZLCyOMANqG1o/vdZPJr80P8
INuZAzcGVz/1vxU7OcjO4DV7cbflJbN2bCiTlNGk8IU/FzXgqI0KcBPhGcrM+NCn407Xc1cFn//y
CK+9z+ZhFvdqlNRToRVhihjVTWElZmFx3GWFuLe0XnJYnmzE2/qsxd1J6lkU14MaeGCjhomD/WmD
orcxd2ttiNA3/ffgLX2HC4rKipbS1Jdvy1OHrhm73pf3gCmd5B30IXCuB6eG2eLWrl9dr7O4i80B
fLEmQ4PRBMC8k3b6fhJeQZvnxrbY/L5pk84OsbDsGzE1ovQPQQBi/mCiejA+dYkL4Tm39kWnvBJi
t329vFhWiRBTqxxOMhi8/rCViLQAHqQq9uMkDRr46IsSgXFb6UmycXyB7rZxWq+uTigWootVA3Nq
mWw01qN1rRZ0D4rSO1plACk1dDtEFPyzFgUUxegeL3/iagadRVyMbC6mVUZ1LZmkWYAjW2UabmRQ
ef2jFEOd3KAgi7LYAhWHLBSsopDUDLaDosdVqEjoB1RpZKldKniSiCWKfup9qUw6+eQBDjTUGlLl
oREqvDsjryG13Y2l25YpSMyAG2LpqxeAPQxl7TKCh0hQf+Y16LXQJTrxQtsNub5x41zFPxRiSLhB
wzNSMhYJqqqpAZn4IPHpnr2Pp8SB0JATngZYrsNf2Euutmgbq++uecRFrupp1LdjBkNFQNO32r12
o/p4cv9KnHrXgklBHqfTtXdRqmLe5pZbXxh/f+5i1uQwRHNqic8V/QQOvPpv3ILdyDfepAM5aDY9
bB0Aq0jP7HPNSZdktsnVAUir0kBYRr8SQe6STOuPC5CDvfZU3Ueb3uarqfnvCV22cvajljXagANP
YK0liO+Fdte2+8vbaz2DzIIs91eR15raYBiHA+oH9/C+sZEj7b+YatKWbPJ0n/xxf5hFW9w3mRrk
tdwiT8J4E62cECs3LUi8uvXvwJJBZXfMLXG7FbEYUEgBC5hgG0I4cxrk2aRBGpCD8II1muAEyCEW
E9mGz2/oQdkaybVvm0easLlZpCaFkE8uNNBtgXSkdqoe+2cT9B7Ry9zsEaD11uV9+v8tx3Ieb7Hf
IxrEmURwppJkLOxAMu6Luj/mev4Q99Gvy8tkbbPNYy12+jDQOsJFAVYF6uDDHRqVJGmLrbQ1U4sN
XVapwBRY1PhdGF8nBaq3spTsE7V285Ki/apTfhGxvIlAIHfbZHAzFjqimH1EvYwOYJSmTR1K1UqF
v/V8lzeoRGct6ORGwOqtuZ7uDRfGfon4AKfXs77ArmGZ2WBvGiCWgCYAjcFjQzUPFpVHlOPRFlAm
v0aTPpVFv7GV1pLDbEaW9DXWJqAnlFhtSfsyouxXoLcTCnru5XlfvdhA30OXgUXq4HouFtlYSiHa
WTHxnd251bkBwwNpr7f0/eTLodnpdfaoAmbr7WbrTrX2hfPQyzVX6QKMshE6SuQDeNYgbrARtAVV
O0sau2/QCVJ0rQBikByiEYW/oLThCoPxLA3oEJokSxwe593GDegPtruc+vnPWixTNQYGZ4h/Ekq9
z7x2F+0nBp+820xda5vu70hkaRhrxmYzGJBRAmcQhrSSox25zSAtaQHbhgQDLaz8auvCvBVzcWFO
9CZgsBBL/Sq8bcTWzox/IHFlzr9qceA0aIYtTA1fNUB6Lk3FPUhOh0Jq0SzZbSX/ra9ZHDdDaAop
Q7MZVi/e/HZzBfpgfD1JmzZw2WpQie3trYvJakwoFagayNH6D7FYk4VcE2LElPrCJuC3C9kGNXct
8Wt/R1hWHwzeEi1vEUGkL4I2eiZBK2aT2LTb2IJrn6JDMhjyzjL0W5avfTMDSwGNoJgqkPMM7V3J
N/2h1g7NeYjpJ8wOTbHODBqkeFAMcOS2sRAOoRteKaBR7emd4pZXWxp1a4M3DzhlnVnAlg+dzCRi
eDm7U9FByGH7LJTxSYg3WeNrh4SBMphE0GNCoLj4PVRjiBRNLPCKn/RTQBL0gR3sVQ+0y21z07Vk
OY+1SJax2ldUpbrhDfmRdqPfJ7DzUrbq01NuW+a+eZRF7isMwWRSiy+KOZg5RHPj+DU0n6AEYekB
9PPFxNKkrYr19NP/76BA074PI42YmY1xmvp5p52y+lgYbDJhBigdeZ1k7FSDOxun3tqq/Ps7laW+
m1jncRLwFtdUUTwqqe4GTe0WI4QsDf48JNWHKZjCgyKgzz5EF27T4UHcwY8aTppbWr+rj6z5b1nk
SxaUKi8Y7NYrFx3bsq3b2kcPD1ADZe3BCbzJRlaeHlgfUFrcOg6krcFfZNC21OOyFZACSid9b8E5
fJ/gcnOviFb4KLz1Lnqzui+QBbndWerdxjxM33Zp6hfZoYf0gZ4ZmHrVD+96R9uxK/RW7oEV+dtH
n7KW7uYjvUgNIpH4EMM614tL7Rzz6k5VE8OR1PSJp1hjRZ6CGtM8FCPK3UI4vEWG0oCL079MrQu4
FP/OteRZF6Nn3ssRNAAqJ9VgbF2r3Q3YoLeV3O5MjRwUEviiCWOhkIG0VjhxVLzpkH4CUx/kxTQl
thJAvqCK9XMtJhtnx+o3ShDShYE6LnRLwD+sSBmAv4+LfAVGQliPO3NoHi9P2x9CzI9pmwVZTFvY
AKoOAz7hAqLdHUw7PjUWOpV91S3syadXt0JfgNHFhBOAM+BlO9ViN5lb4hY5HNkWx3/1FgtPoH9/
9WJmVQY9DjSaT+uoe8pP9Ea1hxF6VoKrudFDCLDioblGp8s/OD8N9OzJaGYEWLZMI2ECa64InC4f
XPJzLuZ2L8ju5bFem080R4BVMsF/PwBAiFcI6ONQkH96c89HrbB4zl4vx5hGZzmd6MZELybEqqF+
tjjHNLRDSPGIHFCIxjln1T4hWQjOrd5YlwOtQljmpLSGP6DFtyyKZRlvxkYrYtzXRDvcIdVVdgB5
18kQpbrOH9N/BiMB9AMXSge2A9rN99NFRi9BmnRVDG3/cAc+cpF7XLf11xxlodSD2k0L4vbzVl5d
O0jnURfHtZDlsZ6kMQMuHe4qqFlNrmklaoCXB3R15mYftzivCR8blcDV1ldbXAsINiAFytlEW/fs
tTz99+fARff7IKapAj3PXoNoUAhBVMObKphR77c28dGWUFv/ZGNN+sVQagT0jWLMIl7ZVEluDCgn
GJkj9fDD5Bv0m9V9NYuwSGGM45k3diVM21n7TgD1FjFxLk/OaggiEV3WUJCUlkw8RQG0V+Oq6gG4
uMrrxoua4ulyiNXLg/l3jCX/biibMeUV0r1SOKarXxnXg0vh7Akj8WO5C/covLSH/Cmw/j8l19XV
Nwu+eEsSjZOxLKjhAcc8mxJxOehMmjp4lz9y7Yoy/8Zpcc5u9GFNp7ZbY7KxPYta5Id0B7kvi4wH
cyCTVtdGVl/du7PPWiy+EpexMNGl1G+bY5kMpWWa3WtrFA8jegjrxFOwGIe2DTcy/SpSO//OxZIE
AQftXIIOxOfUuSj02tBufpR8oJkeu6YbaNzW3E3/fjaoSpDJXdMNaIJQYMs6mp/KUJ+6hG0kKGlK
rz/OltlgTs+1WZyyUzn63ulEQJi6TKecDz9Qzzh/pnu0t/rwY7ej6y0of+0ROB/KRdLno5gqeoKh
BIUptIhYPIDDaSXJL3T8bZxpWwO5yPRJHuct7bFamIxrK+9PWTraRDf/y0W5yPQKS7t6iBHmrwMF
hAM0JW8fKBvTtSyBoNskAZOkM7wyFtwRVPsebglBpd9WubmnAFsvb+2NeVpWQCCVGeuwZtC9IGC/
jTG/CpPWYwU/RFTeGMCt7WUu0oiepiaY/EiVtRe9QzD/MNWSGpTOoOy0CRKt1pJmK9BcJpFE02Kl
xXxN3dUKmoGpJ9+gxcmergHazVapbuOsMRe5gzfxUA4BUjG6DdFC2dx2Wnp3ea42FvpSJHeQeJuZ
2ohbYhYkdmui6gey+VnPgv92phY5QzX6MA7CKTddQfIXBfZjD907W/QU16CHbRPhrUW/yBZd1LFA
ViPD6zLpzaiDa9xgLTRInFROdxn9L88zc5ExRhkqgRmEvj2jgl5rJnwkDT1nEDeROEXbWePWlG7q
OUyr+0IeXmrv1jDhltQRszccAijahwf0Ujh8H/6RR9+CgLdWP1ncF3Oph2aYPI0oqgrq9AR0iGvY
vS3DmYI4ZOPRO43Yz4+DgAoudHj2Lqk7iRll02ND99JG/WAw3ojReSqMnFkkHvYEdN0xYA+Xt8Na
6sL1dMITwM4CCPj9YGu5UItxhdRVSqpHAM2MEI9MxScDYqaXI61iNPNQi8xlCgOPBR2Zq3L1A9QW
g6voPHFQJlJjf6deRyfzesKIhp30uhF6bdnMQy/SGOO8DeV8Ot2eIIzhRQfp3NtwXYEs7/Y+XKXw
zaMtslgaMPjK5KPpVe7gQoQAjcRP0CZMPNPpD9m5Me/6K7QG2xsfubb/52EXd6GUahBy5REDBgbd
9pcYpX8nciHCdh/cB9dYsu7gmLvyauv1tgpbwEIP3qBEI1Pr0fc1NEQVPMUKOfXDzgFJWftDVNXR
i20DUbqbpNysEBU42IN8Xf7k1S+eBV5k2IFoECjLRd2rRBMp50pneMqFIRrov4Ts+XKs1YN3/pWL
9BpIoVx1qZpCFv8oeaobupA7+F3DbsWt7dzfah9ZO6fm4Rbplal9koU6M9AmDsE6qncPGYM2rajl
WyYQW6O4uJN1qsKMqJPM/3VKlx6Sl3/mlD7tg2W+m33i8tWXkEZnJhwLvaTnb51K91qvbCWdrRiL
/CZCNkNlHEtkgmoCPzymbrurLfoOYN6OnOBucxuu5pq/F6WxSHNyBS9xMcVuCHo326suvccWvO5L
awB2sm0ju7FOlq0xSVWnTA6ArA3Q34TwLkObRVJsnEyrD/T5VC1S2hgJRCkFXMyM6+whuxnO2pGw
h/GD+YVj+LLThnvgtCgZyTt2b+w3T+K1GtU8/iLFYJ8z2qCDz0tCN9//ZSMdSn9spJn3T55d82CL
tBIyUYrT0Ux9k1GoukJHSfgUxCuIJFobOWVr8hY5ZTDhYB7EuEPVTvvHvlDkdvHY7woH2utO5hay
O+z+UWYBHIXOAhGC+Eu4l1CxZsTEraaK8H4wGZQ745tS51trZrod/djesziLjRAXXdHWCa4zSch/
I5e5RO79DuICVEzvI5B4NQn9YirUjonpbAzs6nqZxV4c+B3srNGf30w5Ldsrp/EonSFXa0tX28f9
avqchVpsDaVvYVyCOgaERjl0XDQLekNWYkDT+22oN94Uq+tlFmu5DfpM5hE14BnXhV6oUYdlgU3N
yL88fGvQEUHbJMz34Kf8o0U1SMpBz5TY8KgpPgh1/5IS6EHlkg1g/81QKr9NqC8UW3Dp6tfNwi6O
vEIsDYi9Y2EqaIYrAqccwbjTny9/m6xthVmcd6bZdGLZAJUlpHhCPcQLR8jCJnlG9sY4nCJaVm7f
l4YPKarfWtyesrJ8L8vxs1fTO1UvvvQCTRhqLx6gl34rGMldJdLABqvtCcrvtQVhfcjKZR+daO4a
lu1Yx8C8CczIlUnrQXu6s9MhGW0Ia7O93IuZbebCgLodLvhtkTYuAfqt51S08r7exwELfXCn/SQl
n2rS+E2AhtkeBpNQ5zFFB0SVGEK9kJUjQ2L39egDIHjqEtjLtAx6HUicwb7PoJ3V5UdVpF/KWFl5
UqBw964LTyFEf4qmgGzCKzOEfSxDjKGz5BRsqdgva8USB+mFGlA+LmQdbeWt8TaaqsOgcT1o9yFX
j2PS2qK018GRsHsVovIBV+yMjk+Q4d6jp/oM5csE4rZXvLlXcrYrS0j8ow9DC27kMe6gjwxtcfVX
H0P6N7jWmPYZ5I+wm8ZN1hrEG5K+JIOyJ2V34GXlp2MM+YhytEoDPgXJfcKOpa6fitC8rQTVJ+pj
2UUEei4MKjNFDRlFiDTlyo7n5jnJ7tMK5sHcuBaRjoYAzkYQKJEHq6Dw62gfosllBaovRt/a07Or
q3VXEyCBNIw7SodjZEAr2IBUoBQ7wZjbKL1Dr6BwoOTpmAQqU9j9hDPILUB+GvV/+OUkNcR9futc
u1Ek0I8r8zkxNEul6oMWqTdRLX50kuTBkteR+DstqaexO1Gnx4yxaxm0n1CFEgW0l0e0R2ux8Tx0
wV5N68dWFl5TVGpbdTyTGi9SKKj3VNyrhLu5/NKpL1GJH63J0M0a3JgWTg2LCLETzy0se2IzOtJM
8WvZdAZc2dP6a8way4TgVBxX+xhaQzoCmqUA5eHaRu0J/+kAmd3QRq/CsU8ZFC+gFiWbNmc9xD5q
qxcgfKpDFauhUP/Da0cS7XKI9qHWXdVm9ZBUfB9XyWnQ2gMNk32rxy9Cx9/MKrtXg/EFYIVjNIGf
18qRC8abll53iY5f2bgQO36uuPAOedxD0mp3mqA/x3GwiyL5tq8ryNGjVUJkUHhg2Qssmz8zzEcU
jecqk31KkvuB5flOiIXBKmt+jHWs5kEj7V6BDcDGK2w9uaiGAusU9AouNVBZN+Ya9NAMj/Pz2D0x
fh0Yt5cz2OqVFgb3eLVDMw/+kt+fW2rLEhWWCXjnJe9D+8xJs/ENqyfaLMDi4E4CRUwKhlMmqfmp
DOPHbBCuY6lKHCiHalYZ9B+Xv2gVaCGziIvjGgs5TkKagu0E1iAE2XzIH8UecfF2pKML4ShYIzwb
+8tRt8ZxcXCD+yZnBHImmCpozuVHvqUqsX5rnn3W4riOhqQreBzDmZypIOcEIMYkAz2UXQpCTlvW
tg7xuFI38XA1nrsm29UwJBXiHKoxfVD7CQilaqqSE02SG7WlX1DDvYHsOgTKLo/E6qKd/c7FhbfW
oc2pTteKIr/Jhs/GuGu2CpXroAjRROgNgnH4g29Y9cSsiIAYmmR17uhUvvqq7cx95UQPE4CXuMNR
eLj8Xav3mL9jLhmIsVgLEG5HJwSOarRV/VW+3u42XOMDgPYqQYsYhflJxPf7juQwehX6QfirqsHc
4lHFuXndujoqXoZTvyZXmxSElT0KrAdaL5C1JWiNXeyYUaGBTjIIXRv3E6KVeI3wq530yUd76qKp
8oN4TGzYCRSSvcUKWNk432IvNk4UsUQ0JVxxu+BZphCFo/eX520Na/kWYTGgVUsYBJLKDEQY8TfW
CtR682dYBrnD/TYncU1i9Vu0xfIfpLhueYFopQyVO/UkUcXRY0gcVQeodHjlKFoq2kgjCORrke5s
fOvWaE4zPSstwmvb6MHqzACLQsG0OE/evQImsjpJqNm+wLjD28p80wd9f5mBkg9Za9ASoDmtLNcr
DE3icJCwXrsqaFxFaj+ModoLUJly0qp8uPyBP1FtBNNgaQrqAMS0luquJBnMGowglNcjeqQj5Ecr
JR8sQ0V7htpmXlHhrTRIvy5HXVlCU1jgMIauQ1R2KZ8QwyoT4u3IvfQ0vQCjw3CjA4hUbH23vYR+
zuH3YIsTc1TjvmYKy/yMPUoSHG9hv3D5e1anTEeOUcD/ge/V4tESUD2JG6U1QfRIi0MUoQcpj0XJ
RnMNhP3Gu8vRfh4IYIFBixeFiElJf1kkqxIYmnKeZb6YczuPWrvKNfTS/OcO7wijAjA2YKYIqfzF
TSZPqyqVYcPki/xjLO6DXN+4yayuAjSBQwwVRRW8ZRfDNpRSUEZmSTzRh+Jh5aGE6f0FBRgVtJa2
NtbaOoAbgKSqJvqvxSUSblYpF7meEE/ioisOvSVuev6tLQQJcjd/FJOnHu/v6SIyeBiLwIw80uuu
lOmeMqDJk18NxehdXgQrtzJMzyzU9LWzzKSLHQzW4C/nabI9qU/rvVX5Ey8yk/zRba63dRd+HthT
RAwg9q0omktoKkQtqiQKNu1ffdCR33m6B/l0f+PLtuIs9itVB94pbZSB+dmiXlFdmTfdTX0kj8SG
KOKptHLbPKdH86p4HjfOthVRj+/fuJjASk5rreOIPdHt2ZEj4Rd2fZw6UbVzdt/uIFQ5+cTLuA6J
O45OkLfxZuP7VxcROt2hr0bgOLKsNHJZgcRqk2QgEaiHyRg8f4Ze9g1DMZU9ZG50zZ/F283Ow5+g
HL4ccJKs6oYE8HFxqsOJziyECtv9r3JqZdPr+lDsuRd6W7H+UDCXR9w81jQCs7WbcqOFERBiDXay
F3bsPLxPB6uuWIZdHvFX7kKsWfOHEz0QpzmQU/Eh7IsPsAA3V9u0mi79lsUJn8ugYfUtfgtwpQnl
9acyMrz0/NoPHbJx3K6nvNkoL1C0Ug66XoHC6J9Rxt0J4v/Mr+BywGE5UGwAkpvRFglWUkSjHkdE
m4hRKmRxhNCqrfIPKzW50rcYnNPmWA6lLBpEFSdtDxyl36c1TzikbtUC/i73MP3E1pkuhrBd2bMv
DCYu2xsbZW3q5vEWKTDuW6NXtT+f1zowrrLDN/TsWYYPEviVtr8cbW1XwtQTCCgaGeUfPtFK2BbK
/7D2XVtyKtm2X8QYEBABvGLTVGaWdy8MqSQF3hOYr78T6fRRCnGK7t33ofuhe++KJMyyc82Z5tCm
i1sCStwShJtRC+0lw9amjeL8moO/Wmo5GBowqdOjnJpemgmIbj1GugB77df/6nuWs586S6oeRWr0
wZOHhpwwfAQe6gRFhHbDU219zcKcUxSHWBUhk9cY0kmjtqbpMVUk9/PPmc/6r7v3+3iWgawsIeWS
41L3OMQmswKeHaCazfbhmpG8PpnFjWv1VtDB+JkOKB6DsRAvwc/HG97RDTewet9UjH0RVcVrWgZH
wMJpECxvcx8UhF4wQaKXkwFCV4NA5tgrw8b+rSUC0EmUARJgYDZa1q3iSUisqRXTaw2I8WUFYldv
KE41+CcayOdBaPfz81q1TdcLLq5F3icYDaUUeR2m+GU3dcQLuPdseig8aU/uN1ZbPbirz1uYJmoq
FHzYgHvxSfuiNKDELUANlxZd6HZdZIOE+4iS08uYS3dmnh0mkU0b1mr1gl79gsXVYYE8gcM9kTxB
XQLqZ07VDbjtWtxEzFlfHpEDZkXmh3jlVZWRyv0UC3hVwK/oTuw6Tz+0/uZM9dY6C+/dyHqgxgnW
YUBb3fa2dEl2GIh9M27Q1XD5nlmQnMC0hZt4+u24dZKr+3j1lQt/LYPiWZZYl/vlxywWBLKxJ80t
fOnZMC3FLpzQHbfgtysAYw1i6L93duG1M0hn6lGLL27cyVPQZm/3jR842qNwFTe7mas6tR+4W4DL
lbLcn+su/DcK47SFM/jlv+eZOR1D6hCYQa8P02vc6aCLJG2Y6439XTqfEEA0QaJA94Ys+kEaNA0I
4BIbz3E1Uvi9oUvnA17DJhhQW/VaT4DCg9komAML7Bf7woGL3cZfzbfiL/dwteDC2hgx7cC1aupe
pB706FzHupOjV9QL6AajD7LxeRsvZOmMtFQr0iwd5ijvZ0xpDwhqM7c4JTay9b220/edPc9bzkf4
+dorc3N/3Bm6sDNKUwiS1rirKdQkSjvehzfmzfAa+tp7cYzOupc/mGdIuh/QiGOPQNo61AfNzh2o
4aubmUAr8jYBIvPufrb7C8s0qmZjNkGPCBfvh7gJ4Fkz7MaELty2TuNqZkxM1QBUE20YdRmGKqJL
U71uTCD8hHSYy6+S/VE0GHWVoT2KXTc2fOf/8U4xojeL+KlsCTFvYyoSwsMCFdF5pkL9yp9isMTI
KqLRGcgo74zhZjMYWd/V36su7vRYlCamJHHS6Jo6zX3uJb6GpAmQfVveJO1bKaPP9+r3agsPGk4B
Orx8wr16zW/A+i67c/Ji2sBOFa+yNxverQB/zRRhVBtjiYZsQGdxYf5SMqZEB8oXahyyrStfwmZz
qHPNECG8mgULwUZGl0UuaGU0CTVNwzN32iGBAmZhz6XImbtoLkVufdFKNRvu+Wq9xZnVVcbChKNA
9Av6Mhc+M/RXhL+9e5trLU6sB1xBzgr+a63xPO1+fVl/2f6un/u0fOHX37WwOmo/oGU7hoGXYJTb
gNUD0BN9fRuE/MpRclt0PoYMuiBW8Zg5kiPfi++wfdaG7fsb1PTn7i7sTNtPoyKHeexHz+EtRPwe
1J3qhch7MbT7hsrYM/GIld5B4gizp9sFsp8tq892YREZgWYYEucl1teRAKu7+mXu+JCbzNusWmzd
20UUFGaVVMohXuPwMffrIAZ8TOzhkDzOYPttGNXqS7y6tosACGCROs7rLPCk8m7iT6im258f3eZl
Xbx1zEpmajtUpieA2Dj8whBCQr7YGxjg2nyGa6bz6rqq80W6CpVB3jyabYqnMZcyh+owz5rKD9Dt
s1rh5H6wNaa5aj3B04tpHaivIj5ffJ7B5ULLA0QEjQsUhVf4/S09myfQ/ANDSB3lssWSNl/1v64i
wbi6jnQOcwmLC5JCTraK4gS1dchbdrmVl9AU0Wvn82P7GU38tQxFqxMfhdRxWavkamRouWrM39Xe
YOzO78qnDhCqzjGrB/QILWicqLGtaxdD7JijXXqHOO0pZDaAKDsKrbGX/pi6KKUqNtlFHoHGD8R6
MVNhqW/xXfcSowqqt1B1sjIoZ/GDfE9O0Dtx+YPyrTtmRxl/3tqiGl2L3+AN/verFtddacNyoL2B
GJgkl6jqgDUNVJtKpHdqwgtbDcXXjLfvUgM1to0dXTs3TPNiL1X9bzJ9RQz5WMUU2MjpsYmOJnuo
5S1M+ertv1pjYaxjpTfUePrp9PJ9f56d3nT+5Ya2TcfqRbxabGGTQf8ZVFGjmV4JoTc5ggQaBhEk
Ld+w/atRn3q1zsL2SmZrNrQs5qhv/EXH7fDvALOB5ip1y6etqZX5z/118a+WW7wv6NyVNa95AT6D
16K8y2J5H0EOvonzjQuxbhmvVlpcxrSEqExc4MP+f4UMV2stzFSgtLmImxL9q92/+rL/7r1YLQAh
SAfiBOEdgTrnnzY4DuMu4B1u4dwDTo6/esD/Crz+c1i1hvRdJ2QWi/6brD1P8qxOKp77E/Qkm1TD
KAwkyMU/KfLMGJqZEd5gdKk32te5ZkgxDbzUTGGwWisaNtLztXuHCVJTnzWTNXRO/9w1kwSSrrcQ
FCxhEo0UmnjHkXwzC771ntaMhEZAOMJQTALryeKCTy2hGq867ofclW1id3fDrsbQLJgvc3fonK3u
7Oo9Bx+4oaG4jh7jsj0rejnNOsaCn/eBAhPwyyb9U0TA9VILW4GxjKqU5zJukUrPNFP8rpm2NnDN
7l2vsdg/U1ZCWjMl8BhQuMytzB8kf/3cV2xu2cI0xCnqM30gQ74BRRTUNjACmX9V/Zl0RN5MN9dC
zusPWtw8Lswak2T4oF/jEKHdspPhTMJJ9qoNRNOOGG//3fctZ5A6ORlLXYBXXI27h7TDGYVRdF+Z
Q2DhvyobTOY3RKRPY9/dVnnJbUneqqesvjcVqjAwUICRLDv6MhKbhGca9/vWG+S7YpAtA4QXdbmh
WrJaY9SuFlo45VrTRQixedT6mCH5pQkatFQDTnyKh2GXQOPXC4TxZrIBU6CYZxBRt9OJ+VDU+a2W
GoVX0Irve4knF6OLuFfqwUbYsJYDXP/ApSMfwfAHIpDA4zHoHESpnpUxDjfMztYii5dZdD0p6pZy
qLt6sapbcr6FOllfQYMT0ME2A0vzpwGF3hulYsTbz0Pi6hyD8uYWnHJ+CcvYQFN/LzGb1qvsAuSA
WlvOdPgg07a4Ca08odsEw8mU7fToWQv8Kcudjbeyaq9B4A4dJoYkY8kE03bR1GXdiObr/7juxA52
ug+ZZn8731/dRE2hxiwKTpVl2D+RuuPxNAbeRE07LyVbSdhGE3Q1PkB0+L9rLIxbjaPvE5Cy+G3x
xqvSGcZb3uTONPlxXdhZBB45ac/KvVE+xPTh891cNd5Aw6kyU2VUERe2rlDbMGsgVetNeJQWLaPM
6YYM2Qy42DdIglYGdBGagIKIQTxFmxEff96WcIQ6qCnVEuTmUAyf52Uh3iLJqBRPNkeVGJS8Ttnd
kN1mI2fVol+tvNhhNcUAvdbiFH9HlqPncoDwdoAAblzQVUN6tdhiS6U81oNcF4Ent57SP3dlCcVK
DCT8Mz/1e6ElvcgQ1lWLkRvuV9Bj9qMdId48DQxHNXMdji0kDTbLMWvtRQ3xHsB4lIBHbd7pqxdf
KbJQCMv/SYw+H8pfxuVqqflpXi2Vd7MQWifhunAwR2vFIQcIzKkKCmlmWR2g2o3Bi6yPL5+/iNX8
CkJXFFMTkODQlsXYPOoGWaEo0MyorBm58tP9K7/cP9vJu6nbcP+rj/D3istOVFFJUQPmSMAgopup
PlT9QxntPv+qVUt9tcTCGQQ06ENwgqOuFWoFtEHjvTqVx1rpb3oSekYYu0oVQn0533++7qr9vFp3
4SEKUAo31URyH0NLVguCMHmLFHd989AFQQivQ+Bg4a1LjTdlnqGfP8QRmJEDO4arE9VWuWI9bIH+
1L/WWThssEYkGdS9sIN4bJMDWdyPX/Ppys5w0tGGfrCTl/b2aPX/cSF/r7ywm6TLRig+p1D5Ohh+
j/J2BocHGRgYTeH/G9pPq3cFc0MAR0CK8C+odKWCk6vTgctuAVgI33InrtzMxrT6Q/UEtfQQFIOG
Ykl+7ZvSj3FbZmvVxhhIzmdpUvUvzDTYXCCQXpFf1jo5TrvprPsQJve2EdOrl+dqqeX1FGNUU440
NgykE0mmc2WkIK4hGxCXdRdvIuhlaJsBkLs4QqR76IfMYcQ/KQGsvTnIdiEwAw81gOeLt65GUMcW
JfaPC3HscuWpZumGkdxaYrFvPOjHSq6wbyZ0cKPyMcg3IB5rB3P9DQs/AyGw1pAmg/tqhNo48DKV
Z8it87lxWj0WYMsNXSbzBNuyxhAZIe2YGiDycmaUU+Qivrv/yTq9k26KDRO8tdqyFj+aSqK0EzKs
wQMhSwwpNyAinYS60Nt1TIfJ9n/3eeriIgSZVsnjnGNo/ljZs1qd4UD9CI0rZziHh3DwP19w9VZg
GwlKT+xvaaCCppmmNnrk59VJD6FFmBb/5JMQ9YOBFAmN8hd4N1KLNKynzPxHD2ntEl4vtjD5RVVV
dSiDKihSNSsOgGSQMCzCNq76anHjepmFcejqRFG1ATH47+j0v2qVXq+1iIT7uMljKIT/a63/hJFg
87tmP3MVwCGLN3tdYAxBS51yXxzAE2Az7gzQOf43msBraeHVly2n7AIam00dzrno/0za/Cst/Kd1
tevFFi+LowpOshS01Il+q9WVJTCC/J+/pesVFhYWbQu9nyQE2sOoOloNtv/e+3yFjdu9DOVRchqY
qmKFgAKRFO+k8Y4lW+TwayaBEQwkQgUQYD1t8RkF5R1monEqXJd9CSDcaEqfPv+O1Zbj9RoLXyFK
SSSDEoDq5r13s/vyAeAxqQEiRfxQ3MIr7Q6cyJm1ser8V5fpyfWq85df3e6BR0HeZUgTwDQqrNQE
y0INNzLVnpwOzpRpqTW08a6phQ9d8IfWLCByngCoM2z5la1fMh/01S+RWDQqSYNfMoCUWTKsaSfZ
cbTXECEGAHeEh77diGdmi/TZty8M42iOyQgSiNyX+sqCro4fQzxeiHsl15x0u6e8tdzCQAZBxCKN
ID8yd4aPIaCnldAb6e52+3z+jr++E4zJILNHm+MvKPwUy0bXRmimlAYBBUFugT3BY/SLNn7duE3z
O/hkpb9SQKUaoNOOgKpxG8BH3Fn+omVI5OcwWyucf9ImYgxtlTnIghtdbClYgI2WR8hmlOlMMe7e
TJpLh3LjkayaGHRvFALJXijmLsykaraBjv5vgKHLp16/reKbcSsSXQXksKs15p29uv2aALCqGELU
rcGOqNyMlQVPU+5m2RrhSuit9J5qG5iyM52RWzFUQqnzn1M1oXt09RsWFiiOEjPOQgDUFLY3Q6eP
MT41a1ptqpqvXpOrhRZGJ61oNqkaaiLCq/cJtdIZCkcwLTY69QHCXvk/sS2o8qBtydAe+2tePiCZ
msvQMP8J+ItflR0FTF6yVH+mSAQDTPc1CpyNt7B2a67WXHpyMKUpmVECRKmdzIfuWUOVsASzB9hX
UCiEzvUR2Ikx2IasrdnR63UXt3VU+rpLpYr75DQC2KXLIPbstF8SeE6HcVdvq4S3Zl90TD7MinuM
/AVk5+YYlpOKLEcOHtT2pI0gTpetFEQQn2/pihdWID8M4nQ4YcxCLe6nbCRo+ihYJ0uh99b6NEs2
VlgL9v5YYnEzSdGqug7xUVTlZ3zhv5qa/05Nfs3h/7HWwuGNhFYyOFi53437mVAPsDBqYY7PYZge
uiVecNx2BSuX8o81Fy5PyyCfWbR64df1LkvPOVGtnG0FfWuLaFgGzQageVGB+dOWNWUsJtySyG9q
j49vupZZgRltvC+2cuuU61UWFhMS69UURlLhU17aUnU3Ij4KUVPKoRZopRNK8pbOj5ig058UYLkr
O+1sllnGSxX6I8iEKou8J9EMgByaXVrvhugINcX4UX42Y7sBXxFGWXU7zS2jtCLugmu+jm25t4J+
H3RQQlK+KbEddmAoe0DPoc/us2DXZJk1JT8m4w0EVe3ZBAcVANNAPPHyJQN4LP0aRLE3GochOXYY
nwbhrmKrj58/kzn5WThhzIHLwFODzQLeauEUMwayp46WgOFmiVMCnFUe5YtmFJjXvAGL8EY/ZPUY
rlZbpGJt3hlTWhqhHyUPwwhyiex+KGDgxi264rXXD4ADQNuEgqNjWSFVIDxL1CgufYFMIuZOEyTu
5xuHSutK0RB793uRxfuYoll6CEQOXq2yYycF94aBCeIM6t9mDeJz1nqknfZSAtZ4LrlgD3hPeOnE
yXQiabdniHU4AUOt3IGVSn8kelFYvAvuZDO7FCBcyvT6oCbtiZjhhUNvWGh0H7XquWCSP0pFZYGW
9I5qyT6lwVGGknOnMSePII5Gup0RPwxqu4ceSz8KEOxUkW8WdN9MLf45I4psiJSndkq7cyb7Jhic
QFDsgLIL/GEFCPQUOyxnDjXZS7jmDgwEY6DlYMAZQk3hJdCezCF5pnX0VhbsoSpqt+wBGwfxIZrn
vS8CsCeOYHbr3wwyHoDcAih3LDHGDoBB1ltDHzpqXLiV1LtM7jwt6K2QnFmhutFkYozVAEtaOkE7
2gz2lcwPxBjsLIXBi++oSayKxfoz78R717RPbAAKf4r3KZcPLGueaVs6VMQfiKAh1jKxI5c60w4l
ge7JeD8IhsEaKcJ/hNuCvqsovtA4AsghL976scgsXiW3zETltQHB7DS6wtTvINPmDSXZU4PvtDh+
CLrEbaXslhGQGefhLcnDnalK/pAgJNHr0UKF2RlofR/rDEQw8oiWGxlfM5G5BGRwQqttNoJNDFOt
PTv1LXRKZHasTdlS8y+lCZUZJYae1Phktpo/BGfDKO6rRoFkhbLPoyq3E5CO6SEsjh4mthxVlkZN
XzKUx3CgYJWcDlId+En5FZgDgaUQygexrAMZbQCjN0nvRXynD7IAjEkDtEMGlOlS9hdwMll0oo4w
XoZScXre2ZiYtRQhnBRCUPlAbMCiDtM42kJNbWAFHgNVQFn2bIpv6pDeK7G5U3N6lM0GjGt+XBqW
poGXf7IVXC2I7Nq0A7FUfRNHT6C6jkNqJXX/KDiahXJrtTHUQ+X2nslgYKk8RAo2wT/fYapmxv6Z
kpMOXk0KT+Cd6QiJtLA8Bs0XIEgsLkD/032TytQaWeJ2kOCKwPeWstoyU+rL6XOiPHWdao39Y182
ALKDPVh7orjSKebCgbMJKQawauQE4X0Tt5akYOIsVi5kSG6i4lRVzGkrbpUNwF/DW2JMgLXKlqkm
ntK8t1HDQcIq2XT8OnUKMLJvrYq55bTxWjyoOqI2kCZ+qUGBTcscNSltvVDu2/BLzbR9N1PINYOl
64OlRq/zeaLW6AXMOGgVdUVbOyz91iqHrCrcEIRWndI7civOaqXtZf6aE1AJhsRS+LMAq+gwgDE9
f64RVw3hWWTRzUy4L8cgg04/RlO9MSrFSoT8ZBbEVqTeSYzBy7hiJ1JzJ4c/0ka1lRwUveCq02Lm
TCVoUkfqGmbtlLpsm+VNVmnu3EHLOTk0NHZV5he95nVafjbVYZ8EjVOHilUDQ2JM+ivSMksgmRUU
YH1J3sV6AkK4UyRDHjWK9j0OrRqPRfOOjMqpGqBgtG8GjfeJ/tGoAcaWQJgAKJRVjxMYHL+VNY4H
U15h2FsQL9oZeuIovebrCQfn3zkN29sKvpx1r1kA+Gs5WWpDHTJF1oCiFeZ8j4OmIObMfQGUYFN3
GFEzrUKr0HfFfEFwb9aTHZkSuPdqubLq9KkKQnDRNviTwoJ7tSFiiHJ2aiNHh9eWrBbXzahkv4wH
2wxPqTTdxHkLd1+fS+xcr8OxzsxQII8Jhts0NBFxYF6qTsBb2nk4liC8a/XcrvC3eXEr6fdqwW1e
N3sw1V7y/pWIwmX0ElbiPkNlDJcK77a1TFxBjfduh+/K5Wet73u7zkGvon/p6qeOSicD6Ioe3Ekl
FOnL4IdAHDLwHro0qRUZg5MASwbaD1sEmTPJ8SU332Hw3mhknGNCfCMdblQhXeBluVWoMjbxR2Oc
Ax66WYJRJPGol5XFJ2YnVeOm4wvDqRuYoTdAs4kUHKJmzG6rySqyY45Xque1FQ+607XavsSeySI4
Sp26I+lF6xKHkNuykQ65ekyH6JJUmlcQxatL4ffxcFYzOjl5It8rQXtA5uKxNLDJ8L3JtaOZBlZZ
Y+pNvdVVDeYezTNeHSiBI8mju9x4C2J4F/Mh0i99qbplI+xaf5aj9LWYDGEbWbBPgcS1S4ZCLYQA
au4q0Jkz+3iXZMNdAs4KmG+r6VXP4PSAgwWdqMvIqY0gkSRKN9KOQ/XRhnAl4A/IxlPYfwwxfWHV
Y4UXQvtXI3jXymNTsUvQN09pjJ9othbE0yxFLy0hp06TYNhUzhwIVkd9bat9Akljww6rEH97r+f9
czW1vgRNV6sZchdamzutDl/1GLOrMImEG1bFpcMYGRaUn6EuSJw0lh0GXUTzvsx0W21NeILnBI4X
uDJr6g0/nyLApIbdoHRw+I8l1iv7zhKBaSUh6C/7waJ9YlHtO+n2EcE3a1KMu6A4GPKebT/qqV+T
Jv3gME4NSIeZBG6T9DLm+I6kc0jyLSjyo6QEVtjfje1HZo4vOAWARt7lpnEa2McwaGyZgdoyBNjA
EO9KAEjeeCQjs1gNEyd1T11zq6bRJYtv0ghGvHuhquziqZjxD7O4I7oO9667YxlaonhpW4wNw1jn
5T1GE0EtOmJYOsXfADG4Wb53UbYPRt3WCehupwhoB+yVqX1h9Tet/2FG3alT38FPuOcTRpxALSoN
X03oOE1Bii1q7gIOyEmBmWRSMqAzlH0lLuWQwMTVbqIPuyynLi7wXkKnkLe3pDEghzMcUwbduG4H
mlQflN4XNYGuYde+9/0lJMQyqeaIwnRyAKDKFiFrVOIVgfjMzJ0E/iKObvR4cKro3WC514D0U8WJ
tQaSiOZGADmoyl/64YRRuIPIHzP1pdIkqwajrjrlR72AGZ9FOgf5PTEueZtZEoil6r52eGMeArYL
UjTLWji0/gdFxpyGfD914Afrw/McHg7mI8HcRl3QBP/mExgV3dJ4HnF+oocmDRGIZSVs9p2shhi/
J1YHDDaNk70pj46gEEctk3OqX9JM9RJVeFEe36umBJNUOaIO3aB8zaGTmZRW1343QKwJVlorCh40
GO1Qy+yMQ8igV52xH209fKam4SYFqEpRlUGmFbVv6nBXKXdTDy43BbgxcSPHcCrhaE0026mh+drn
uj8YEMVSYbfa/NYsalspX4NePyipdJJqCuOX/GDTixYaVgRbgnLhDcnqh4GUzph1eKUvaq+6bMw8
iV8CvPsIEVLUI8TL8VqzHHCkCPUGzDNOrZsZk2VW31KuWiynVqQa+yjN3K7Fx+ReXxpwgaF0zDQN
3mRyk752oaLspJJS2m2O6AsgKiW4aYMcb1p9yEDnYUlTbQcj1IYiKhwFGVuQxM5Q7nTYD0Iqjwaq
3xBml01nm4ZmyXLty8bgy8MOtE8eD0q/ZLGDgMKW0hriDQgpJe6G1X0YN8danqyOxEdNeZ+pacG/
cuH8oW8DKxgJKnzps8CkLTWOfSv8QoZkdgeYLg5mKlK4ffVBSPhFNN23Rn5TmtV8lZ0yu4hR/cbj
e4Wb+4m+xv0lyDAUPhCryEMw1z4bUmtDYxHONr3vGQDb/DIE9wGJ3b5tLTl5zUAbq1emW/ELYcNz
IKsXHTdX76pLWEYOGeVvU4MUAqj5MqP+lMCiGj8AP7C4hvbIxMFODHUcrFjrOd6E7NasPWXl5Bis
dEzpnElQzMAA1RDSG9afqWjsRox+mESXadQQxvV2VDyxZjia3U5hgz2MO6mGdlx+M8+tJuFbp3Bn
Ci9DS9yoMF0IRhxb6Tvtz1o+WrGK8mG379EAn6ZvmQyLmt6K7IIr4maC74QBQcuyd3Kh7VSpdNQI
UYuGQalSwM7ruw4NdEn+0QsMYcl3Y36a4N40+i5AdqzH37RYdcK4sKNJwm3vnB7WpMiCO0VAajEy
T2P0SidIZpgtigqqk8rajTxqjVUn96TrD2hYgh1GdkNJvQ+z6DAnPkUZe6QCLLu95YjVJjwntJNk
3H5JmhD8VzYY39xcYu5EdgHsQyL73TA4BRGYmAFslKN7nOOnxOF7PxVWJ/iBBn6UGh3odV4pr3e9
SJ4MJJeQRv2gofY9JexAIKyFUxm4DEf7EajHPL/X0hcCaUXQzHi8eMlzMCR3qBnU/YUE4S2GKdwh
QLpqVrsoB792WUh2SB9arfqoenLf6O3XUr+NaxwuyJwlPYeebfs8jabFJaA/i32a1Hdj1PsVuc3q
r0gNjt2AZxFC7q1A+4PF0IKPT6AWtifsPBUZuCER1lMptascT7LqXrIKb5ybTt3GTiT3N7ylx5wE
jpQp4LpukLl01qCNZzNXR8vEaBFIb/WPSEMMhplsh9PYaZjw9QaNVSStEXK3DLMfGMh2Wag50ygd
RwmuK6S3dBqPvKuhED5+C4f3hiFEqQwnz5p9pRluFe1Kpj6KprZoTcDD7RU9pEvMyaJhfq7ax7HS
rVaC0iN9j4LmNkQmMKq9FVXfsi6BMqGy0+XoyHUUxPoOL2I+2zRWTi1qZ/XM0l2NxUUMHeR6YaDD
RIlxd4JbCsyKVaKOJalkNwJMy8sPnBZYeixi9vUur/BuQP7QgM96jO+a9BYIQAzp5K1kDyBOB3WK
UmIX0DYfsnPOqB/z6U6P6n1RCldT2hOm9V7rWd4bAEXzLorTR2qGX8hUHlQlfJ6y4QOW9rta42NE
Mu01vf0uZRL4te+n5NWEbcxLZAttzCCcnOg2ru6Fl+jMszeGLGiKFYtVlStV+yYA2ouZb4Fo9yI+
jUmBuVGBfJE+RpkBRu57Al8ghqdW3ddcAmU5aAeIfMpCeEb8+Bb2N8kTV2PBgbPmWVZ1R65fx1i3
WyU7tcixyxA2uM7OdfOBCpgSEK/KYzvv6MtAoYcG41wrTs4iexxCR0zszoxesqjwjarwqFz5XJz4
FLxzzuxxfOWcWGXeW7XxNJTsCDJQmLjOSWBE9O5pgHdSMLAk8cqeul0jp+dQ1/0ebmBUqRNSkNVo
TiGNqSMP8k3RioMC9y0pz+AT3+nZdCuqxO8lAswTc5u+dFXRI1jpbKkEihnOdED2JoLUSTNwqumZ
x7BbIvyqEW6HypE0sTVmxx5QEtN4lVFCIDx6aFR2NkKQMTO9sBKjKFGpKb5NcfeD8fbAuvKciuSi
YUzzLqJ6hbt4x5nuouZzQJ6JHCprraIYj7kR7yLkQJ2pw6sxXw9M5D+IeUx1LxXsxuQM/LzQt0lQ
7akiO4xjr5kyxAfVu+BG6UT4f60kVfZlKyG44DuO3JIC3lXJiOpQt1KbEelVLN5b/rXBLCyF77U0
GQWL6nVUW0vDr2sxyJDWzEGh5aOpqIHKHDJ4s/oYkX5o+kmI+oGwiYG6fvge9AIqdE+mlttdOED1
KwHQPrEKqb8ZwGEUB9+znFzmmEgl7xqCmGh8qZHC6iLCYBsKF2br5j0EX/oS9B5V67QjOxE1tSYZ
Bb2ydXit3SsVCtFzJq7z0KmN8agQyO3JeeQH/FxqOqrdg4Vxsw/BcHI1eyQosKCShvDStPUUtbim
OWXyaysDhZGouD2XfH7qjQEy0tg1QEefBdCS5on0pkRoy6FZpZzbJrcapbB6zK8oMmAIRoD/GQCs
XraEecsH1Zaz/dBnl1pCyRt6NV3pxXK/SxJjZ3SveAkoOtUOvBRc3I9a5o6ca1beQPkTMRhN/QG1
lZ+FJbj4NtpTxk4m2ZMwvYnG27wgsE9aEaNQQyDSgCSeJMapgZnF9M25RYFLfMvS8iHqXmsRHVV2
ml/HpGCQr5HOEyFuBfukjukORCu7MUDgX7Idywbd1aXgLox2edTYhjmgBFSpnsC/PMrts1qGbzGc
PiORRXMSIwHsrRQJMxc5yk1+qT+U6uiExiy6kjpFhxEjeYTIxRO+aJJvKHurhO5GSG0GL4fz7oqv
WvQ1UyAuYBxUyAAUYNNJi9ELashzpHC4kzUYimfK6JLTJ0V/0him0Ch6D8o9atC20noNpOcFpqZo
KKG2RC3SBieM0Vp60VsaTHAxAXT9ir0s2s7FXf02aiXCpw4GDRoDUWfYUZYc8yyy45bvq0k65p3w
q651Q2VyujDda1yzc1QVRmQ6yv8j7Dx2JEeXZP0ud0+AWizuhiKCoSO12BCZlZXU6qfm09+PPbO4
OHMwZ9FodKOyMoLCf3czc7MJl9qVh6IwoIG/IkoEkJ1f2gDLcDttIvkmH0SmEDn9aYjFA1+9l8t7
ubx3q0P9Cou58bafwxT5yYyeo2F1J0vxjSEcVdUXWe+pJq0UDmktZCF+JhSdZKf1cN3JH8XmLWoR
BnMwVYzpQsbsWL2K+lZZn6RQMZIQLR+dh+lJFUeSXHy7TXbrqh7ZTNyDtbj9oHlUNs8yTob1YznD
bVQJgRfnsQn1vvMGxskpfdZx7VwQDil6GKXK4R/Qa2Zo654mzQ4kAjf8VMpOU2mceatAWHYwu+dk
6imGfUagUVvQ2r1I4pp3rwVHxjpfZic/gKisboX1gpO/r/lXxgTUqzAwN01nhhwfnBnvwzr1QQpI
F+FYLzu3AAWUpnEn5X/0HIANDGgqP+OxA9ybvdSYgkymXtR/cuzQVr08DACqDY+Sqj+sVXmW1kd1
BJpW+9rNpNlxaRcm1diJKA0M7Vtu14tcRgFWwecxvupl7GnFzapmf674EFzl3okDKf6MzN4bU8iu
9Xfm/wzEmEyLxiGk0fnqVyknPdp8Mczuodf26yC9gMH7CeNnyctpv6F0cY05vSyR7Um5/mSuzdNo
FDz7I9EnDPmN6s6N7evzxo8AKDh8T7Ayef4y9XWvLLAPiuGbcXUwS/QP9WMBKoeL+S2NKb8xVXLA
qiQD7ktTjdqV7fp0CCqNuIt88DQQvsrowUfvDYjfirugozOLyf0Pxg5Bmv+26WFVqiBfPv4bt+Qb
7e109rOhOCRZ43Uc2U5HOzNPR0uVfIeGfIE2NGQJgG1fAJ9kBJbk83zS55dZ7YjMy05aDm1bdZ6V
mnu5iwNNWncExxy7qH026SSYZxpm6GneS7NMzV+fOjPCLDIFrR7+jDx1s8OVjzuA3SoFCCKifuyf
MBhnDcayA8WuIBfpiRWz/nS0JqxNAP/4jS1mxiOxs2lcrHw8Trglq0D8qXQxt/PGZvkyto9YTHh6
MV8HrXuezMNQdrui1b3VBJdg4/pjKkuAV9TylR7W+vTc6xO1lPGjMdpgWL/1FVxHiq+GaE6lyTLp
1EN8/k2qlzkVuyGj21t+57k7FsWr2ZKma2Re1NCg9GFMfyL669gbV0MiHqckEaYedUoHfYKcP8sm
Hq6z9WQaUTAOU9A5+d0Qy+DWjfFuTNGHXAKUjH1Oq4tTk5He9Dg+4Lppu/mUfS1a+Scul7PIatNN
RvlN0vSAoPjajdL7spKPCW4jYXIjJQ3pKpE7cZap6fJTrPWTo7JilL8Bnftal97LUh926GDi7bbF
Lmg1/vFD96pU+dmq13Aw7JsmH/X+TebhSoyldEsGKlgWb6HaJCXUVK3eCbkO81o6OdazyPRLz5jG
kVtKmif1f/FncUvtXdNh0LRdZud+X57xVEE/IbmdGpYDYLZ1Xqij9Yp0RHmeOZqL9EWlQ0OMSDf2
teEoG2zuKLg/ig+5YnNjedHUPpTXyXG1zPZUoe0qKfVF1ext3oIqlc4pWdRyCa24KkATuYm7IeHU
5dVGnxVPJcA8IMX4ZtnpEaddN1+GXS69/IMjQXBVVR0m1m2QH/IeMGQc3EISgYaHSIpmr9CnnW7E
vpA+JZMjOvpp+JcKzLGUOo85pIcqeUPEiH01NLzjlhxPNwODzBcnyXZZpu6nxHHZFnNrNfdlwAi7
4XRItGM938wyO87WtFtI8WAY56JfY8X+7hKogSZczRXHlOViNQ4h8MC+C3k8FdDpbGVv+SLtDJ10
m8E4Jc4rkRqgg+TV6JNGOZXqr7T+qjQMZdTaH5YxVCfZYxLy19Tgfs8UzjG0TeGO3eDX9X11rFOl
R8QBZV+SGKnrVxvFVA8a4KSfRa4d5TK7WdCbfavc662JSEq/ybn3deIO2VW2GeGw5tb01Ju3G6nO
6rUy8p3cyJBpMdAzjMAahTHVpNBAlpPdiGCqBI7rlfHUF6Sv9QMPz0ALeNWMORigBRunAYO/dfYM
ECMftLo9JWMSAEkGstQcBSC3Gl1LM3vpmovUtO95MtOyKh/5cE8LfLSi12lL31LiHyWxz5E5fU6x
E471tOuLgpGP4lkkNyWqH2zHZs2gt9w2Vf2IeDMw/yvA+U0493nInp3cOKs1X0QyL30ihXon/52c
2NeL6TfV0rMh5ed4ka5KIoI2iR+mdgo2LnSYyZkaOlp8eFvlZR4+SQrzhuVXnzZYQgoKeT4KBrKO
42k0XnM7CeQ1DdZ6xCSeiNay3kfddDDb+FyYzalJMVqrF0wk6l25Lr7erMR1JYPpTSkkZqmNq9uo
8WlU1yfwqdpXBKdiqiQHuU+DoeknN9bgzaPpwRjUb1WiW6wct5/rkWhIK9CbSARmB1omTeFsFJPf
J/FVZjUPesiRvDWNXmWn/UwLReP5jB9SO2uPJnyCkqjRsVvqY9TVxPm1T60+iC36yVOS8iBUeWNx
zqIpj4AQb04JKNEsu2UYq4Ax52akMloTmoROgHHEqew72nKbVVCbBbGAOZ6FLr9pqfViAQ50dXOL
JTjctG9BOKrhM1HLv6o+X7uScKrGZPxJsuKNk/pQZeqtGdRnbSNV40h6VwtyG7tMvmtWEozqdBmd
MSQ66dJ1jL6QB58Y5mNDO/a/MtqXVU9mmNh+CqMZqNN0mAo64JK87AM9797Is761UCJlSW7NutXo
YmUsQM/idXXksTFzAZA9LFV0qFsown7j2saqf1er9lWfVV9SFeKoLN9UShC1Ykr9sZlT8t7aJ9sa
PzMpuY3jcNNG42Z18Y4kvJNdaA+mtSTfywjMzDQDb0WnplvAXbK5L6fir6ObYWnYZ30wyX/Ln4Zo
PsrG3zHLd1JFolFaJwR0leEi26dxhBVV1dcN5pWSJPHaIVeIyjU8We1UdxqZxcC13rjau4ENcBCy
+SRgOcZC362WeOk74jDLxXYJhPCxu3tSYK1zVA3Ejv8x9fKc5zPQIJh4mmT0c8L6gRn25golAhyE
3+GEyRR9TDH/D2IxfTftENiG5I/ABlE3H6UGQtgqSE80C96QTGVWVFG0aZqXWfJvkfP7ylE9FiAD
eIQ3ngNrWUjfVtM8LRsbpQnjpVnjmzyXAaTAoYjwFo4JMbNYrfNGI35SEvlXLRBS8V61Xrk2H1Mm
7xI4tG5UzwUKB05vMkMKpT+hEMTU3N5UGiJ56wpIVwtbXddJ/2irgVqhHS7R1F9bM/0cowUHqWZs
vHE19IuZFSyOD82T3E+AuE0dhU42qQcl1R9URp9MUYEWDXQfjrkfxPKqtzlSiP49Ut8tu93PbAUk
3eJLGyharnuDs7cY9cBco2AukyCDjV4bmZjC+Jy39qVK1WsOUlQWS9gD/s6TdjC1ZbdOpmtF7Z4g
sSBVf4A4XGUqg1YujgrHjeash9ZKvjJF9wYDLQ+JoCdlYq5rlmlXE7NOmp2vzvq5pQxGAxGejLXL
rEDE676hdl7OfFdLqN5XpP/IRDBkH1uvEdlZsj9HTByIi/b7tXoZYCSzaZIDs5WCoQYEVTL9kCv8
U4hX6HffaqfQastDm36vCNZIzvij99at1NbXtV+fh0bdyWDHHc4UVh+/WSqOapGyGzP57wx6oZeA
QEU0PiyJfFIS8zCPOI+SnbjMHPiUFt6Zg7ATMH4bYHm5pdrK7FBJhxEJGE4qrxbSHboPWnF5p+vR
KWv5/lrpGksSJNa0r9uRqKP5WtYG86RtHvtR2q+G4jVjHPSG8FpgQAO0slnqICtI3BuxRchoh5D2
xbpB5zPSy8Y7aXy0ivxR09hPF9TqsTmZg/HHkpRAnZ29BVBVjl1gAtk17IUs4NBzrKHrMlCH2J5T
zKEZk4y06GdVb4NZUo+VPXkLNNASERzbNyg/tHCkXg20x31auFnTwPXrXsv3K1kI1sciwEAi0K0O
UlvyeT9vSL94L8Bsy1JzB559RrlQcZJdP05XhafR4DyKu96b5fjSCucaKSrSMAIK9aS/jKW6R0VF
pqPlZxWoklT5asVN50IUjnLlnwAlF7KgEnThcyAX3ZkIJTdhC2p+F1KBNvOAcAJJHf75qWlhe2TQ
PtKx8fNY+o7mlAKX76163slLdNVH5zVbnJPTVwBkUxea/UZ0/ibpso/0IWystPTGGfGigRVvM31K
RbtzJsDgYak/6XXvfaHO+Cihx0zMv3mZfFXK9F2Zdbiug6+0lCq7vUa4vrgZM4RvOZDDMccAdAhV
atSQtrRi5ZgX50E04dTGf1KbP70UL1ksnxOtDOZUh5vbExILRLFYfwYzbEtYe2xprdjrp8JXlAMs
eoHm6mxo5N4N4IKzxOE1pY/srdpYlChOIJb7kHzO4PBai809uZSCExjQoD2NURWU1V+9xRCbhlJm
OyQhpbxKvYgqbrZh7TxPZfJEefI2GkVJ5vPsOGGxtTZN4qttWGbFIRL4ziCjsE1s/OICtIQFfIk0
0glQWb9BaUAbvRTKR+RkoaaBzMevmb4zeuOY9/um/FOXt6yodlaxb4rEa4oUYWW2k4rmsmSFv1h7
Qx3cCClkzqzbDfdE3439awF0av8VWagbX3n1QdzgLZP366J6s3aJpRmIJHSMya1n0y/nw9gn7GmM
J/C1U6UcLPt1HV9YdPfT5CaUw5If65w9AP7qIihnlTIUezKb/Q6qA44PNf4VJtddqXdT8dIBO/Aw
GfGumyLAmUO93JO630cbq1IY3qaNlaxvzTho0x+oEXMl47JAO8QUkwFoMWWtXe2rGfjVcsl5z6bs
otfYdnefq2X6tiiC1kFPg/zEGRudmUfyV20JbGT1OcJLTXG19Y0lBq9DpybjaY4IrOOpWn+qBC5M
3AowA0N8qd2jSEOZ5L+oOpecBuwSuon2LNWfEmUsUSFPCgX7IEJJbf5gRy5Gl0Cj0y5u40v8ulWF
KeVdFZG3CYti55KOpR9BBOfSVyOz/jK9V7TVfLGaI3PThK5v9qoATnN2qlCugtKVvqY26QAFYSqs
y3Tan7IG5kYPVoZZxBcDLxuTU2M/CeWai9Kr248WEwnze1VQlD1uV9Aq+SSY0tYWYFE4bpmi1mmL
Ul0ZrSTAp2K9jBlZQ1x9mwZCVUhp50keje/SIlu1cxNHUJh4K5W32r6a87uIb5n2qegvanootQ6d
eOcOjDKKM+85fXYqcpnkatn91ahObUVXEBFpWar6xRoKFIGfXbpcDIyHbPU8KesemlRdIgYRMFJ4
w1G9bV8C2HCRBHGjrdsikB7LP2Q8G0gHspIGNnGjXt1lpNs2Gv+Ze03GV2GcWDMk2xXJ3rP1o9aP
vcoXSH/TMQIYezZb4OfeF81eBV3PrIx42kuZWl4j/026P3yrcrmI6RPQY3WL8m1DjI30PUeX1Wgn
J+nPGy0t6XWwmoCP84G3uU/WE699X8H9VS0atfE5M6cHSelhHWUP3/B73n30MifITJHPfKtLJQBt
9q9bMMZZo6Qb+Qev2XUqXpdNOqDtWqQcVufrkR5g0FVHM+STHTRgmKnePs2OFiyS9EvAo1sbEbDf
a1vezPg6tNDf/dOo/MriKjRGwhUkimGkIJk1cRXxvN0rsbz0tfaUNJYrSQ+58mhFCC5MqCOwYjUj
LbMXrr4eBGYgiw5Zl3Xu9hbECDHZ6TbYgbP2A3NOMXy0PMqReN0Sy7jtRXdV6QSH+o+Dg0KJzCZC
y1mWRwx3uPEPuhPUC11Jv7MB+NKp2c0SHDYitgHJ48wJ2dOVGBRO69AVybFYHhqVq4yudXyeM9D1
bDhx9zqEZ2gxzrn0bSbObnK+h2TcFfIr+mzPdBBpJNE9MtczhiB+MlPSAL8Nw2fZ3rXQ8SbTLUu7
u1w+rOknZ0qb3TmCUaadnflYtDHNk44KiXY2R7WxF92PmIZTT3WQddi15EFChVWxvIYitJh6UCHE
zp3tR1bvORHzdE/65SK5elGd+zQkABg0WoMGYDuy1yNmQkiC4jWli3bMR7FER16D2igPqwN7Ekn7
CDlVehn0XS/uZfqWj49FPjJcIDTLd6JAnzuEVf6cGDwY015UwFk/efU2dx9Z/w6f51voTcTwlvLN
xuQpRWjrxDsbTA3XC0+LS8+KrH0/Ao5RbzL9Dus5SZo/1ex4ZqElfpXCOC4FJ3AZTmjR4/tav/bN
FMjKDUMEDyDFn7WdVD9TyBeuumonNP/hshS7pDoTQOepUezZ8tlSFXfVdszRrtVzq3I/d8Afczed
73iy4iGdQ6rvmth0AV3ox70O15uI5nMg5NmRFk+hRsvTrlDv84wZev7q0OrKCbZRDPjlTCs2AmRN
XjZXXqPKYde23pjc++kbIWVAzgNUg72T7dTfBBZGv0vtWwvELmXVTym6cB17P4roGuuzDhgjK7sB
1VZqPVjjnqvbCHACB9L/j5L+xgrvrvpVxDdt2hft49LMUAQqCcdfnG21vAN3XYp9TWZ1hx5CAp/H
EWNv6W+ifJuWd+QBWOgKP6NcqeJ9Tp7W6KSJ1yW9o5Hlh1c14jmk/iLRqR5kdNXSHzvmiWbaU7jG
hvOYl09Zux+rxdt4IupBk5+L5ZW/Rauim1bvi754zK3Wp5jRdnht+SQtm2aVnhDcNmrdAfidUINT
Vp+58bQGzIYdc15Kj/XfR67eniaWMiOO9hVtET1Chfb2nbMcaaLC7CJQuuocJhBHZVipxTFpDxxj
pUCyq30aRfFRkP/VSnscDhDIy8FqK4jm+51k7kfU2t2cedKCTbMKUju6eXaWu7uZnOm1I+fgRMVZ
W3lJ9ktMfphytaz3gYGnlyYPSxAAjtG19XE3lbvcJi10XALDeRu7Q50cTYdPrO3NiEUC1CvVfG+b
/VQ9GNC+9pjTTVyHbqP3zhqzsC3RlebmXTM6mtvaG8qbAbs9LeDeDPg2uwvZGO8txz5FBKqrI+dr
5elCo1d6gfEMmNp9pTH2iiB7Aj0eNKWkg30vryL+qCV5v5gfUmG7juyccLihsu6jXByaqKEJQnuQ
S4ekPdONERzkT8jBdLN42GxhWiS7GP1IKs9Bpt5xcLlOuF4Zxkfl6PAf7LnV4K/T3cYicvzOFoUw
VaBJcdEd8dpYBMErA0Gj8mE2yyDliySsMi7Vw4A8Uh1gcqPnyvnr5M7G32XD5xo/dv38os+NS4nO
eIJUeTnEsLsoUDjxziz57RYl0PXym6N07GCokxfAAW6i2DvLQ1FIbm5U3iopXheZgb4loeuJp0vQ
+ZBRirazkutWyFNLB1OqOT0XN7IcRBgAPAUgQYyqUr8wSHUN03ShgWnfB7HdQfgkEBevBY0WXcu0
TvdOR0y3ui6XRZ4OtMQRWeipSXdpDhez5wBVURbVE9IHAdwb8dgS9i5/bahAHy97C54Cg9J2nkhZ
/FDEwKfvA9oTt0IPlICKTjL0nCJ8ic4lXn4Wwhkrx+D0E4HIRvBQlLrdxg7Mmz6bbqvznWGCjPtk
2eBmx6WfUH+scgaF1w5zHXCc5MarGZFMl1yRXKGhfLTsKrB6ulNq89LsFad0lc1OLfnszVDTzR3U
TRArvjOeOY/ZLOBiSNAU+mOnQV8/w9xI7c0UjU+cBYpU62izvLpIo5dYjyMdRWujIeQXzFC3dFGt
82xqib8NCoJueOSwQyaiRFWYrBystDiNEiEucMwwprYu+T2uHURyxrHvFrezFneQ3/SWuQSgHkyC
ZYpaOKhW6JLZIVBEfFy5r4Wju2J8UdKNUVs5/MIsTl2BRE+lDpMtUBWUHMWAumU4l4xTKmsuPBDh
orQ5z9xym3hyREgKqwBNZCF3rPe5WvnzwKvjUJLRZXVtjY34h6wccp2bWuvB9icUJFUTSeZK/Jyo
Z+IJvam6ZmnGvgaE4qTsFj5ypviYQVjy+A9u0jbaQ6oVO9kCgqLC0VEpDhog68teu72af/TSftCb
IHPyoMlfJ9lCs3fQSmQjGk8p5G4VDsuGyyQukDJJ2B5jk2dZWoB7XVjq9w65iQ3fgphEA96VkFk5
C1wQeFgv5l8ld265DFZMray0Q90v501V1SFvWfEEGvmiAph1a9Ir8G8+x33K3julcyHjSTV+Zhvy
ZmSvU6Q/cnvPprKGGbubeGMiTpX3cf/SM7kgwq1pAtm3yTnX83LX2nvOgzCFhwfih1j75NYmC0ra
GapMtZ+kHlxxeY3qz20wSEc+dvapmYkrs78pxv6s8sYVIoLlCTVzAkYYuJvcHhnVTo4IMU3+DnJz
ZN0rV3gQzf1G1iJbMETLaLARXfqu+mcyrbI3W9DCIS3I1ng3g4N0DZtLlqfUtquw+q0/2yhLhuW0
nVVUKUfBNln6U+L3Y2j0TXHYO7O7tbl0xevAoldJpX+Yt1U1nrqW3kIWt7w2D0hS7Kn048VhGear
TW1/aclamD7lvPaqKjnY6j5b05u5sBmZ7WyobasPAX9dk3LGi+HWsYFvpfBWnmOz18+rWiLfsqmP
QCQSkpMxmBhjynzgI6b7Yn1aHBTloAADEGWc8tasQUt/nmJNYM03h4uXKGi+DHW/NbTNWqL2CZee
zRRmFa5f135jz+/ma+Yb5mvcqvweeNL2aRorX0QzMprK17QkmBJBf8PqKmSdzE/U2SYYZ0mkZ13A
NN15kQ9dTwTpjNwNOwtbEbtE/1OLfKcKFTNCRY+PMdWAVbwBHYdV+qqG7k5wgmRafpMZG5a0vKVq
e4lgR4iSee8s5W2hCygn/bQt76vqpKK02ahi8aiwDRJpzj41xwutBw8PWNQkrSF8C3ND+a440R4B
zV407OpIefsFGToUaIy6c1q92jB9KMuUrv1qBJxobgAErm4pM4UUyENHJXnvsnmny/e+79xejQ9j
ekgS0IdoDBPyCQp0kqUCj6pCrv4WEv1yfK6c2ZfH16p7FTTf6d85Gw8mOGdu/NFU9VQbXMXynDbf
Bn2lUz9jb/oqq2GzXCbzoWEat4B3siwcEmZ4UYMcMgLrz4szQ4OYD/TYc1tfpEr1a5M5HDkNy5J7
TT7P9tN/jckrusC6qU/EXgZCZknA2eP66tvRUeY5ScyjvJ6ob7H4cdr+pKIq1Orm24axHjnUe9D+
JrMOGlTfEt+RmMTG62Y13CVWxCFS77Rh8JryjYs5slnh6JrrzM2xlAWQCImA9Kz9wzjloUCH7Dhv
Ea/1IjnobtoLr2QdCc8GJVle5IVGRgHiM5KzpihMsvXTFNEmb2+HFgddw8ljlOeG1axe8UtmJXVg
OgNas9bLUH2RSn5gvPAjnjTN0HfY39m+glxzAUVXkQOZYd4DDs/Op9KGet48DFrzEA2ncX6yne4H
UYXWsSytaB9thuhrzFkYTevFHxr7QDgtaytA5XZu3qpCuvZEOnjW0mxTq3pgwnrE6zLYCtvWn3J+
ytpz2hnHpD7MEkdVU9EzwidhT3hzhH1FI3c0pkzjnoHdInbKzXcTfaTFZz9qcnOvUMxvx9jEAq7I
hlDlZTPMvTJLe4MTq7/G3Y+NjikS+3UNZTYgWkKVWtQZmVeyQsFDk6Fvq2ExqxHVTueE0Ihnuk/w
dvb7kT31jM42YwpnbiPvObSrVj0qGivs+vxfuPOiUFSsw4iAnkxRZDCcU9sWSSiQhYPZBzm7aVIN
UIKQz45qSgRw/PSdztunKn7Wdj6lZukV6Mcy9tS0RDlajqAq7IbyPICdjBl7n6wGSSy8r4o4xjXN
NgqvbapSFeYuZEZZ9mCzv5YiPGOLUJ1YR1Rm8bddpNJrYoFwQCHjuc1uY5Q9GYkFHsEUkcJsAOxn
kZ+NdRNITYr6OlXOqdkFNg6oQpZfx7LgeYnu0gYjyDKyGiU+2vbw1ZSCdHmpeUyWbSZS7V81LWZP
L5nZR9ZP3GG2m4MpRfc5735Rm10Jn6o8dQO/Jz3nSUP/qtpBXE2XRskP+CqFJvrWtX6xa8vrRNhV
R5bgOHLr+q1ZpFCWM+BIS4RjBfJfpM5JAUnKik0eXZXA6sJG9Bhp7Bxo+QKmGN9Qu5+HlQaxjI6j
E7+3GHkDetRHK9l0lab9VxZWHKjKkHt5imaha+kFPGTs8LZ2KGbgLAPZ5yNoxsopilQh1hAfORB5
k7XACOiMDUAKHSVUgN/BLt/ykZ06/n62NCR27cofNCgHudvL4wRkH5p5ead0C9QDKqtys9Bva5nf
V8naj93RQbwo18NZlteArFKm8eFiL8NHtGquFi9vyIsK36zWvQzSVcpsRkXNqU1hYEV+Zxp2oJIU
kjP4+WfQdO6Llwr5DW/zg0ai+cp0Fe1mY913Iy4WEzpdFnoL1uwKZ/7JlodR+9NTixjeY0iyVcic
V3+q7cVJlHPcJgyMD5u4RRT7VNbddmSfDmKWn2SO0VKJxZc8bOfsVPMqSPGT6ujHOa2gExNkpOZb
MchHq4qOjF+19VvoSFQVFh27u9XXTMs437HuygBqLf1ZSX+gD/Kifqz797IAZ5fAljOW1myeIfh3
Su9gal6Unzc4FSlBAH6nmR+a/tsj96/ne9X8sKx9lrp9w4RBnUumY5XeMnuh4wqNoj8WzYuRXOb8
va6lQHLQaT2iYpho03Np9lZ0dohw28dBHQ/xlPtzH9b1EdZ9twqNJXfOCVZf+8sEwi0MZgTt0zHb
DyUukJVeRxbEIvupH5wrMtkDphuHGAXfFE+XeAYnqF0a8J+l+3GsG/zxS4twQ69+s7zerQYPTynB
KpiNEhbjtshnDshXV8erreXkZISmKyOBnS1i17Zu0W6qcSg4UlAbKQw8iOwMFvNmmYgdB+GTPhkH
a3Eeom69OXrmZxG7Z2zoDrb9lyn6ZxQ1is6puC+sjG4N1EBZZiiGTlJfTHO+MNFVRXeINiUk8Z02
oClS8kl8rToxZONUfavgT0rZdH4lVUEFfbFa9BnRMiHtvaRQg0X9PUTdCcnR2eYpyrMGEvtmDD3j
QHbKdRLF2ktj4m+Uza/5trO5rAgSxJMhRW9pWp7M3tYDkUc9qrFQWNqt6MR52Sh+sQQJGxxF85H3
YT7ot8oYgjbvXvoY54t6xN8uVM30F9aPUx3golCNk9KnFaoH6ZTqAp+B8pWDb43rXyPSGzcuo0sW
d1/9TOdgGh/Apwbse8oR058XZziCo0QF21SWYBF7MJ7b+ThMQ1iq5WuyQn2UI61pacRMo/o2K/fD
3Rqeu3YkXKKjRxILi5e95Ekgw03z2Bvfea0/y3Wzl/I8kK3VzZ0RjVVBr0HSCndvCuq8+GhWc8CV
AIjert7WZnuBMYIDpcFO4Z47rPPlv7IWP1ea9J9smjZjGFar47o6/Pzf/2PrlqYbuPtsWUo6Bj//
auOe9AMaLJPB0EwOi7l4JQOEU62hSU8HjtSJ7NTk80Hr9F3ST//BUObfGbtjdaCynqOxa/g/jN2L
MiuJu6Y5HjE2bT7gpfKg9vrT0rjUooPDYpef+pnHXuB/8B35N1/bVE3dUsiRUv+HVTcWAd1Ssgy1
J7WW2/Zp6E//+y9Q/o0nlGGin1a4uDJ2Gv/iyJMZfVfLiwpM5q27aK/4IDGX9QFZnl/6y6n7D9ET
/3hb/euNNPlNKi5NqiKr/2JtNLddgtGYSPcNg8Wyvgjp77I89Nl7pe0Lea+ji6qU3f/+Jf+N7Y3x
///Of7FuWey8WMz/R9qVLUeta9EvcpVn2a9tt91DAkkIEHhxwQE8z5Psr79LzYE2io+VG6p4oyq7
Je9Je1hrzEo0TKVjQk2MtlKsTGtvet1w6SDtSWMIPpyyprCgD9URzDXTBAPYn0hHUVsTXcLouW9O
TYj8MMdrLuvO7WgdJEC9FDnQIkmM9oqcn0NNwwBe9M/2qdc/7eIncPg7OdDvrJak0YVVVG09Rq6s
HrGcO3sduAXBRSCyE3kFiccA1rAMnUWX3uCJq7Maz+tkZm85E2P4jWn/qPrwEKHlYxrhwZD7U5CN
54pU2bHVhqdEDzAIZr4t8+hD29r3KF49NRkK5eCuum06/GQtPlU6aL3DBnMRaXWXg85Y74s7DeFo
Srt7LMBH2DTHMIAZtZjTwe7DUKNBBXTe9wNGpEJwHhlKBLIoHZ0RDFTNc4G1OvXUjJpTYl2VosZV
V9WbIrU11L2C5KY19Q9JqH0B39WNkajf5yn8QLT0ZOto3rfGP3Tq7/M0fTAz/YOGmuSOVAEed1r9
UGJKLqq6Y4A1vwlox3mWfictdqcjbG9gnghj46Vv1lHp2iMe/GOB+pjaq7bThekn1cCNUYvcVRgO
aELVI8iwEqU/U2yP23n3VjZnvH7bgx5kX8I8wqaPWX9ARatjKSd6CoR8zilirRzmN/YU/LAKAFjB
hWNOBF3VCNMdGVvVTjIsAGDXESUWtKcH1CwdMLW8naQIfZAKM6bbWijSCM720gJsk0U7l3gcA6+W
PhoaEZjaCjDTHzrHWxqpMRVWAeN6LlRvQt9CJ9i5LSTd01UU9ZroXRQAfGLoRciMIsGcfQ1aqwYy
aTBGhkElGZmgSqKzkh/LEtsNxFXifD+O+eP2fSqiC+VAhxV9HuUEeufnH1QH04VO8lY5YMB4x7hu
UV+PTuVHgcgV1LblDfPYnVo9zZqS4htOp+4YoVptvDdtoHvb+xY8HINyqPBkqkCBjXxhW7TgsDy7
eNLRCPN88KKhfJiS+N2gGg9/J4HDiptNPBwtdH/8wn4/W1j1xJtkW4LC/gQf8hZOkecQD6S8yIYR
Xyw5AjgOsBe7wO0/YRzea3w1cAxXIE+glwa71AVg6DBSqZvsqobfVzzFbd8D7+dN4aEn5mIQ2m38
9IgZASdmkOwinDTBUbnoHkwajaqBlv5AtLOqS7dwgUfB8Vaogf/QRs6jhKNWZ0lH0AMzRzeMAoz5
smahjN6tgX1/PJjsMWyRIY6fuiHzt6WvK6Shg5D8Qg3I0qnF3TY6rcdMZ84GbNly/X0Gtsq2BPbz
n2uLZaO7g3TzGURiHdqhAWypEBBIMvrzvoVeeIw0ubI/bAtazWqJfJXEqX5SZU2nYdsF8wc7AGDI
P7BfsmvehXtgVKHuA9yje8brHrrS47Zkdf0TXiVztxh0mC7tqu6nhuJddcz30dvgkN8zGnLNVxz7
VHzWPUBCHIL3kQiOngWErRvm7GNUlNSwQzRRq+bI+BDRMADOFjClGaBu1DjoG8wOw5udzhhZ2T66
spaLLi+ds5C4rxW0ZuzQN2p3egBkA7j+0vcdSgifih/DjxIU4rmLY7+RbgAyJhC+6okUVSOyCXIB
oCP/qb2dJLVq1/S133mzpzuYl/wKYsujcSpOWNl82Ja2Yiompj3AYwZaMfsZJmsq2UoE4JoIM3tU
QbImeyglqoIjiYRw33LOBxqjnBf5xpBgNCvAHvD7vzsG98EmdQiHyQC4JJHUu9LMUY6mAsZA0SE4
j1abejCgroKbsnMP+xaerAvoTNiP5FQe71e8RYhuKobFP59lcyJQCBL5LW08u8DTn7WLO4GUFcNa
Srm8/ZbO0Z6qsANLnm8Ds0UzijdxMTyBuijZ0V5BxTD6/52xCeYIGyQ6qAmgjf6nOpdEK4wxxqlo
Ee2x0opmyCRwFmsXp6LiAHhvBUytPIx4n494EhQTGD+qxyn8Maof0uDTtoKt+WFzKYPLI/OgUWu7
opGP6uJ++Jal3uCqDsiyXKBsq0fU8X0TvXhQZG8LXvtcKnyNjRcqahsmp9lVp2Gzzk5LfwYaqEpv
6/BBBtJTR29DlKu3Za2p+FIWp+L9nFLstkAWpiwKDAEnJRU8A0SnYf+/UD69te1aliABV+m3YA/N
AVhmYDXa0FIg9Igy05UwjUfu9fK4j5ZluhSV7PLk4kdBsOWAxo79pFSyu31xa4UEE4xKxAbpsQ6G
JU7JG3WslD5D8UIq+1MIYEgDmw8DFjGbd3WgH7EI7OiV5GGbwQnpP9vC1w4JiSb4DFXVlPl4kUhx
Mk7WgJX+Al3374HyoZPBqiPACV5LkE04DsMGTwRqUbwiNtg9CVPFRNUALEVsZtQDIw0wf1zbzyYE
Q/nN9rGEAjltrM1KL+YOo3Q6WAVb7PSVDvo+LmPbTVI/c16RFuOA2BIjJj6jJXNFtrHrJLRly9qv
ZAzdYBJiNqnAmP/jTFcZLPYv9L8cysiiE2Rkx+EIIni0SP3wZtgrezC2vQe4oeAOVwpcf5yJ00vN
rrCkFIzh5ZVBj8ouOIJd7Djfjgf7sC1rzQkvr48L8kMBIkhUPVDFSfXbImo/S4DH6UJMuf2dHM4h
0jAAkGUqhyCTrm86OhyLGT4EYEfCJ9qaO1yeiFPAKUmD1FLxsdAecAHF7AZH05X2mHlwwJXlZbf2
4/bR1soGf3wuzj2qrYaBL9iZr7ylHsDQw0PrB4D+1yJHfmK13hfw7K25j+UpOR8J2JPEQvxm3Aog
NXEKNLh3pSM51eRixswBa8UhdtHmNgWEsyJ94dJc4OaaAGaBvmBfKigfsdYT1AJzE4jgU52iQcGp
H1DoTDDzN2GtKDAwcj4LYprgAi+xYWHT2MLqc9WaQNhgBDcKtnstxJeElv9gyE5wIJH/uPz/Qtag
GwBeiFA1qKbv1Eox3GqgKa55AcXc9nRXIWgH2qM6ZjcFpiUrpTEF1if8BZxHaUqlIVh0iGAUGJo4
00OVYc8VdFrFns1oeyORBCJFX5FzLH1TFLmVg9PByu5M5UOQeDl9EBiewE8qnFOxaqmc4h6mrt8D
PsMBRd0dsK/3AFm+JaLSCDMoPs1fGNwl01x8Qylp+7pnbgWznD5oLT3LHe/qW6CeHYFr5xpOsreP
AZA3ABYkuErh1+McTKsPnQ0gdGbsmidTZziU/1AHO++YyQJNL8akBBe76kNB5G5pqBkrz1qCdWIC
w4mV1XS/eGzuWr+jNzocKGYSQAyM3eMY45iKwCIFQnm711ot15SirX0JGBUy25qpCoGIVaO/nos3
+qSlXWy3Q+nr7UNhHExskGA9Iirfb9/fqu4vxKh/5gsyRjMwxQQnWZhf8D4EFMeNkvWCjyS6Ls6k
7bCvko7NYMxYggVdO5oT0Yftc6wr3uIgnBF3WiVnpYqKiu43x+mWBRgWXYqHZBe7xqtMbCGNM2cz
yqwY+SNKKK7ltz+6IyOyUu7lY3OQ3k+e6lbIH7Gn914XJa3srp4Z90Iy05uFcZMW+Mp2B32/8EAh
Z6AfyZtmD5x3p7gH+tZHwb2Kvh1n0JUK3r+86fFke4vZPQwW3sefA7c5YBD4EfPBdbEjd0IKUZHy
cymDbEYRMQwoDPMikeQDwRffEzOfrM8OLNqz/FkH7uRR9BZmKcHW5fIpA+ZO2IdlzkTzsNN90HxW
nhd6aGZVG3IuldHFRzQ7rdTG8PIRGa1P6wAzP0Xh0fYBsYOJDnf7Iwq+Id/dx/er83lGiwo0425e
yj/mIhXFbaYHW0fiHMmA7l6Y0rH04+4rMTLgH2OMJx12Rflubu399oEE+qFyDqXr0zLFNl7oR9GD
ja1yEAF7ugUyBKFbEV0d+//FlxoBiGYSmqCyCJb0CkvJDoZmdxgUKs6TpznNST70ur99urWWPdgR
fsc0fjoiGJKiUnR4F+Wf4UieWMfe2Nv3rQuSiX+ivYiOSXSbnEuxWkBHtwRnLLNDA8BUPT3XwzkB
scv2uQSxRuVcSWQbVgd+CRQG2/7Uk+BRagAZlJO/VA7OecRG1ivGhD5lwjD+yEzvpAmbOaZ6r07j
l+0jCRyGyjmMmJBuGggUkYCpRc11TKASAI7eYzZLBnvv2N1WtbctUqCRPL1yHHcqknTcopI3B6ph
VQvsNq8RYSJR0zFzRfj5jbDNgBBuI4nD3AQQBrDdWGrutoj1i7uK4HQuq9ANIB16EOC6uWHBcz69
yNOu5t36VQ6nc+04tZYcolOHsRCXHrFvfZjeGifEkINy3D7SuhldRXF6h5HtJOk0jPsFWQbcE/tT
qAR7GTOJI7jFtkX9h4e4yuL0jiT5kFYlvtAlxe8PQO/bWzeMH3HOD40D9AzBY3qtYwWf9Fsi3/0H
kGkbWDW49UZwBjYtEJXBI24qHrL7ALkHQFAs4Lp/YxWEfieqnK1qCwY9QSuPoaJnBKWSntcSkS/J
3XBUzlgz9rS9fLYEnmP9Wq9y+EOGeY3x0unfa62xvO9GrvKmx3gDSu8gkXNFCcfF5/Fhk/V3YWko
79p8bTW3pQSTcDgZyNvvg0nHUhG2qwdUtiITUOiSITmhGoGgLgejwvCxAMDWrqv01JuwqNmnOSBY
a4A4lBomgSpDP6ejiiU32/40a/WR9iGWu2sCr0Qf1Io+AnpgP2FONZum79sauRb+F+fgby4qyhl0
MYghXdiDuPKmxHJj8nkGbNScP2yLWgsjS1HM5BchuVfMrCVslqgAxsBUY/Re0UBnNgnq0Wt+dimG
S2iAitRZtYrazjh+CSCF5pnIilca4KBA/P3x+ZGQIYIVGyaqcVjNmwAfnbbTacTCVlOCuskCb5mN
EfdzqYoqnGueaimXS2pSGQBIeSjXfmF8zxOQVkd+o2ENqX/3d1+KfcnFlyoUrY3CAS12A1tFVfou
iu71VvQgWvPwy8NwkUSze1JZM+pFrG/GPHxwnN5eXglCDy9SCS6Y2EXWWX2B7wU0Uc/U/pFiWxBD
RGbExZCimWXFquCAugAohI0NepUYNQw6MjBVAK+WE3lFa3N5fVwk6YB6jD+ODIba2J7GKBIBfUt8
+CtFMJkhLBRB72VpKCiCh2T+gy3+xzkj2HiJBJe3WgNYnMXkPION7b3CMKDNyTE+aPONdcRqerPX
AU+PWhCCci+4PI05gefu21RttHMwmn4JKIuDtUE5DqY11b7qK57mgi/va7UnD/pudAH3fw5PWFLt
gFl2ZmN5YEa/x/bHd2vfn0HeAuawG5C2Hxqv/ipqLaxrqo2ISQj6uhZ3E2AyjkG5ibCSpJ+wmXJM
gkjQ5V+NlUTXFDSNDVV91hUMJ2KmBGtNlxQEC9ZAN3F+x8rUxc6xIAVZPdNVIB9iQJwiRylBKocs
ATh7T7IsEHApwj77mgsJ3K2VRQfMeFYMY1mVMTjpfjccOtlp3TdY8cCK3D7xE+GM+KoOLaRygSZo
xoFieJhdpObhxZLuraP9hVU6ck/CZq4gyVm9RqDZEQudVlXlZxnaYmjSmm2lYIvxXdWat5JKBKFz
NUIvRHBezAQGsWpZEAGwwsdQrSHKPBb5JLL31Ti2kMP5Li1JR6LFBuLYjeIBzuvWOgZe7GMP6pu6
S93QxSPp7WuKKQSjU9he0FV0/rU/fVkDcjSKq0WHpMGCplSAs0US+ct1T7YQwj7iwq/ESd7lExqe
/uT0e6A27cEjuW9vwHd3AjSkKA9Zizq2ooA3F0PRoOrl9H6Y7LnFICI0UMGmKujPRuy3o2KvYblR
Uw82AJIa4jb6V6NqQOUhu0EMtA5gxbKtH4Coddb37XixNhpoLn8RZxOxNYGEL8SXTY79iTx27rQH
/M0ZsJcEHSEdE6ys9tJ9wCD7PsSDY1v8ml4tpXOfuCySxBoKPLG10nJkoJwMIRDYCgZQ9LAtiWko
73FsBUzMRMeMnMVTMRvAOwMiEginVVStCww8tJ7kd34viL+XOsSWHM4i8aSagyDGicrWOmMKCMSO
NVxNiYUxAIjkeyUGxHSR0ScbG2Qkyu9kfdr3YJ7EDlj3rp4B19CqGBcDQiqJgZKuTAA+NyXguluy
I48jwD20Q1kDYTwOjVuwMAK41Ww+y83U7ck8gvMtDwQ6subHllfHGb8eG72SKBImHXpfr3OnVolA
DdilbFwaX6XtDHWSQgAp+GrJ0FqGRzmiYImz9c+UmA/YjAbRERaWtzVibdKHYJXZMmVMnNvPpjOT
Qe9obWIL71fF4lc+i913QbfXXlF0GLwCEGNTA4UCHwsAjyCpSQD1s8zybLUAVKhrrL6AJKEGWa0O
4lJz+qqO04E2hpuBaTDtYZB6fzQyo9xheuYuBCJgph8MPFbHjLphnwM1GIBCCZr8eQTQ2/COqFh5
CUYsldNjF45OnUaHUflWxt8HgIJjB54CXycFxEsKdsVcjrCoAlQwtTp0gKQrgOQphfF9roOhOU18
IICChfQrUd629hfMujhWWgEcqxqA9UIMx+rBXD2ijI49XRRR78CEBkL1nZ7cFMA3zQxGqpV4pUYA
hQqgWgBGdDXZ6QCYqLXGm63wjYXRSM36MBTZQZplYFwlnlKSQwFsG/RddhlmooF9C4S3AnDWBsOS
ORmg8QCzHtW/5AZADYFY2ieATZjm3AEukBtX4TkCDpal1A/YBfua5bi/GNQG24qzYg9/fEvOxOHZ
O0pIxqANsLofWscOIHnbItZyvj9kcDbXj1oMVvUKFOvozV8SJCy7GkixowOAmzFhJE6PVnKJpUj+
6YDdvDCJC4i0aP8xJAD2D1S6Cyf6KrtTdVvBiJtpITH6M+Q2tUnHuYMg1vvJDwAmAZ03OtfBeTrU
kyu4SRZSOd+CY12lca/Wqp9DMzHButDu2asV0Eznl9Yl/+OrXWVxz1Yq62ExDThZu5/2EmCJHVbV
Am4eMBZQ1XpBsXBdF68SOV3sK0OjoA1j66QUQ6ytM6Z3w2G8o057BA9liiWhRDQ/uK4oV5mcbuYk
0oyAfT8L+43WbUUB+CnwlysBYfnR+NI7KVoDcND4aPWsfSqBwSPL9LscFScy94/jMD32QycyOXVb
UTQuNwtMvacGyNL8JLiFXua79CRh4crI3l3GtbxElAwKNPPy5F2knqCjJSOdcI9sDPPnRB+mR1jX
VVhPWY91VyvQuEQLTPUy6e1LrLvWbl5WnV/JtP74dkxlF8dq9R4jGwTHYrUBMD749AQsSV84GbB+
fcBZszBgb2JT/U85XR8XhVq2rzJskSzuTEAJT3S5xTo8W/H6+ammt7Yf4FO1//+TDtd3PRbnHc1R
qojKPH/aPdj5fRbeRtbdtk9cN+CrCM4lynmG4leGm6Og1ACBPc0A7wnC8W0p667pKoVzhhHAe9U5
aYAAPB+BGQAgrNjdlvAf/vYqgvN+cwMEl6mCCBDqACFjT4D+7UbeeAe0eFeqzoAL9AUiRafinJ9W
FwR1ZNxddkSaDs5glJ+AiQw2E9SdACnry2c9FRS/BOc0Za6qNyepJqfZvyZVz6fSAazse+DyOKze
5hR+Xwm84baKYHvpT+Mqxwn4QwNudkrboxYZh1AeH2OFHLavc91X/PqAmHr/UwxoKxIrYB9w8BpM
9vwcA1EPokrM2jTuwqhMmfMVWUCsJm9xgWy4gK3xBuEx8gC+1Z0mF/QwTgZMW4Eh/4fPvR6Ocxqq
MSshBldf877Y1kpT5pxGbFZppAQQ1YAWONML4C8LsjaRBM5naDhMbCgsgICsJQg/VHiKbuuCSMIz
f5EPGmhlEPOTW/AjuEDJFCi18Itw/gLYrrEks5Dxs4PxMxesj81pPIhefKsGhDhn6ejt6/azCjl6
1OaAx50vN+id5YNrg5jEpiInu+oaFBDyYIhFNpBOc/5Ij9Kun4yOKVng/1scnu7+baSyypyoOLz2
kl0ItDlfRKRJKSVTrzCygEKg+XGSzyOG2sED8Ir4sRTEuaDBnqW6DuEbkvBrHN+YxdO2vomuzuac
z6jP+VjSf6+O70GzqxPpxFqxEZOzvz8Wn7IYtSm1lg5gWvbymY8UTeQTW+lvTrELetlR5IHWUtql
PGZyi1QsIRWZJGz+AsT2XYzaEM1zLyg/tOrZAjcaIGUby5uwnFCoWBt8EFwvs1f+4bUUzvmkZlKk
POv+zc+Gb7PiVchziQfKz8QLYRcHAFahruOKpwtXDX0pm/dWSmvnkaXgohOguSdZ+K40JEDe6kro
pHIz7OygO+ug4dhFM5CdJRq7TZQJFGzNBSx/BOfQwjwssPPN0izppI6fLOMHeJ0ElyyyRs6j4WQ9
NmbhZtTkew+K6H5WnRLUkIGbzUe1/Kw0n8cxdMwIVH0nMwTI1/u+vwE8vcBYL/XTra/N+aG6pnVW
17BWliEX8T6g+9mb3flRwaI3wDL0B3Aduh1xpKNovWxd0YhGGBiZ/WxnlFSaNQyY4vNZAzcFVdyU
ncfQ8IFy7eYiQKW1KKUoqNwr6OkQnS9eIG2mQ2cNld93ya5p34yjaL5z3S8tRHDKS2ljRwR57eur
CGvPm+WhOE1VYmJOc0x/xcVfnf3XxsWlKE5htdmyYmXE/VkmuBLPmr2PDYHbW9WHxf1xqjjPAFdM
ZHYasO4C9CABRHWdYdZnOBjD120DXLW/qyy+UAFi4SRPwAHol9aZADI+Qd0+QjU2ETXARVrBlydG
ibRA98XFsUD/u7bUoT2DN8BLotWq+1ocjQuPcqpFWRNDYFU+RtZDAqRFYEpuX5/AmviyRF2lKpht
TQAxS5lLwCAL/MxtCcJ742IgWMZqlYL+GvemoMt7qcn9TJDk7lKTE0V50Zm4uFehwwNUSvahOjBp
gxgoCr//5Zk4D9EDWhcQeRcPQV10TJwcrWzUUCV//Ja6PVZsd9sSRWfiHERdK9JcKLjEgTz0+kPY
vtv+++vhY6FsnFtAAqtIlF0aIBP33Tf5c3aUdrbHggf24n5uL+J7vSBVYE+/Z4FrIZnzFoWd0Gxo
cDSwk+9i8zJbwlDbImyMoX4aOELUNoFEncugi7CS5UYxEUJyWrh9A6Irg0wAowiegKjxAWsDX4ox
fDTz7I2m992usrLcAU0pZtTQdBBcPDve8+Prqg4UaNMgfEra1BQUF8mESQw7AeFw+d2Y5FsjjgAE
mz+08GRBQdC4TN8koe32lABiy8aEBrZRUDX6kRulI9fBvdVfYG2qb3KkuNu/cN0NXX8gZ795ISUa
tZEzh3bvDsH7Psd6/CjwQ//hJa5SOKMdJLUxhqJnWoBKPcBarth9qhvtX6AF6zH3KpGz4QR8ydZU
wYav1d/pbfnafW6iKFdRnPVW0iSn9cBUfAJBYeyGMZxtJxxuEJ2Is+GKDK1ux/hSlamdwgkNKzAV
mIV80lQwnwHxKERbT5KAWU0MT7Xj/baisD+/pcmcIdOQDFkzWRU4h2eM6Jp24rVyXThjRQ5johwI
wbBFrIpmS7fFWnxtTmk0oOEBNMKPegscTl/k2R+pN7TfDQUtbM0SaapIHvcsbvM+sZJi/qU3DLRE
AvM1wgC22gFLF0bAVUC7iY1QWbYgzV8bFwE2qoLsF9A2qsGvYaQktqiiqihroJTGRkWMsw2SiHRX
v2fCR8/aJWcTHesnVEI/hi4oH7a/8hp6C34BsTGRoCrMZ0ENFm/a0CJxUhqwVGY35pfiaQbmGhne
5P501+3nfaG+lXcgKBXUv5g5PtMucDEA1hGwGQAY/VOsaUY0SDI8Mro52cvVFw1PmZExZYSq4I5F
kjiHp/VgkugKgkc7oJcr49iTL1X81FTvBRfJ8retE3EXGcsZwCLVSxKheBgyKVzrOH2jjupl+zFw
RdNc7M9tieP8HYYb9SAqIS6SgMA6D8jFsJNSpYLkn93OlhjO14F1VwKpLTuVxaiMn8CiKsiF1osL
C1Xg/FzbF2CYY9nX/++5hbI4pwbuOF2myeUjsa2aXxXLF/UIV/OS67n4vCTHk0kdItg2mznQ7Uum
HH0F+yoKKO5LutcCldA5VwYYMaWMYggsWnXfhSpAXe8n0eCX6Ap17h0D9HU1jNnj9ueYz/UKxWM+
q755cYOck9AmdbRDWYbplm/i5ATcXCi5Uxi+bWdumAwCTyHQdZ3zFB2o+PShhXLEYbdPzPNkpu62
kxD4In4/Te3tPJOpDZXI1X1j/qhC1JKkz5jO97YFrZdGF1fHuYdZ0yQ1BB/apTRan+hB0k/dXsHs
YQX4BHFpdDVZWcjj/ISdlLFt56gQXju6DE4nOGfC4a/1x81CFucwsNbapTSEWrAnaFI40THwe5+e
QSnp5JOHyZcd250Psf8s+H7r0XIhmvMf5aSWxWAgO2FYqA02ag8l0OGMPdib9xEal3FzZAA4lpwK
d6FFx+bHyGX9l+yfOGvsTQdYmj1709k2FsxZ/xKkJ+I3ncAueBRbM4tHTHoiRUK95Chnhg+2PMGA
isAwDM6pFHrU58EM00PWd5MAeRFU2p1ThwqIgzRhxGHKuBHU+PWlCSgEnRxqP10YSunf1BMoT3/d
JCgU4aNf9Dpe99C6hdFv00bfmfPQta1NadVF2GfXbDDXZsWHuVZ6F+RGr3JlV0HcfXaqErcSmOP9
2gRznVSDtE0WZjzrNn8VwrlnI4ksM0wvdvhzRfXlA5/rKngVxf5/kaUOs1HSyEJoS3TFKYKPZfco
cJjsxz7XiasELn2blV6Voh4O899o3WIxddRdNrGtgl8NLU1RnV2kDJyL7tKmtAbmxurGOOc0w0ML
qPFpKDiZSAzvmfESN0IL1junrdOrxxEkIEr8tH1960Is1cY8OFhMTc4vSnI869WIdF6impO2oAsE
NTnohralKOzPPP9Iv8UQrtRD49HI5jH4abisUNcd9e+JBx5eFzSmDtpfh85R9o2TvRe5fsEJCWe6
QR0rwWwbuEZy1KNTYTw14/328dbd0vV0nNFW4FOwZPalgKU5lSD9BcOapH7G8NLBEiUI6w73Kouz
3TBJxlrLIcsYvo81IIT1B7NvdgR06duHWrfcqyDOcpukzCuw07OeKdTPAKBfIFoqX08TryLYp1s4
h9bSRnWakHsYEwavQNBstzFYjLwBk5ROWlDBidaLW4BU/VfZCWe4eRj1VZ3ZJXKdEZE/c1N9Fzsm
woa60z9mvgg/8D9S7qtAzoRLsM/T2br4psCvTzNo/C4Tvs0pOkmt+3cfjM+uKn1CzGBePbedILLA
a7ffliDSc85ZxMos13RizsJSHNAJ4eEPrs3cT+itjTnRbWFr+/9EuX4ti/MZfd7RcZphuGxgefgG
3j1jd6nyg1TYwzyxvGcBH0Rf7Ekmal6sfzqsyGgGURj/DvfpAikyQfR2STX+30HRVUtbiOI+3KRG
RoAEFbUkQ3ZL+sYCx7rgLleD5EIE9+WGLux6a04ZehQoldpdBFCZ/JY+sEftCP7Fr8FrVOUqkH9D
26NiSXODB1MqY1pf+6yDQDCMP4FzmyqK4HSrbmQhi/Pw4RA1fWBA8ROl9frwqPVfKDbYQTji1GCQ
a0QDWiLd4F/SWS4BcjGAQNakuU7BzreFL5qCXX8PLg7H+ftyGqaown4jvpziZcmOIZe0bgfObsDU
h14tMrvV+LKQx7n90Jq6AcRQLKEPHRpbIKrU9hMKfL32eVspRZI47y9XNrjMctT3khhEcKVDiVeD
jjrrRFQwF3C8Z9mHbihEYSt+Cj8VWEia1Y4GHil6E91TzbyZwWfXy5MLkg8QMks+zcE212FZAfwH
AuVc9ZkL2VzMwQq6rGIDBOkp3rnZrd79ExVYg8se4liwH83u69kpDexFa6ZmYd6OM4M6bmg4hLhP
an4Ay3hj36lAeNj+ZquuaiFD/TNiz01vgAwZXhEbe56ltztGBr0tYjVVXIjgFF6iSVCGYHn0S7UH
40uwi/O7bPw2WJjlCz9EFuilibctct2gFzI5pTdateyxsfYz1PyqLr5sK2BV6xeiOK1XKhvwYTPy
tzBFW5X64NBV7W9SEAnOJNIGTu/qIMgmEuFI1PpS0uOUfdHbj4JrW40qi7NwMVJpc3CLWvCDuh8e
6ss09hw9suYDA9hFr1B595cSuVA5ZCYa/iksOcX8cjP/blInpoeBNjSpy71AIrOaLaviImcv23qb
pf/mAfmBwTnR+79YTsFO9C8L5gtFeTzjdD1Ody2os0WY+TbzRdBRIpXna0N9bmRWFF2yqz8L6uJq
sMBp8DWiKBtDc6RI84f5o92/b8qHv/tGfFlIr7Wg1wacZQnI8tN8X5cXYpQZNHPY21OfMVpI+ixX
JXT+Wi996QbMf3yj37J40FdSJU2msoz+/x/TFsriooeVK2pTG3/kNC+FVV93gddjcUGkn6WilRV2
hSDLVpJ3ffM+DXPw278GG5iABubXx7o8CBcPzHQcQk3WLOaguiPp3iVA16IPbJU/ro+xZwnHUNe9
xVUgF0jkPjWzBPTCfmpjPK0EuzeRbufR2IGc8GxqNjBM68ZyC0U+EKs4TMYsyjfW/b5l49iWqRuE
88mdZWFNsIG/svGnbfCyNw3GaoIf2ya3/gmvUjg/rAKer1YTSOka6hXqXQpk0aD6RPPXwP3jE14l
cf63VuLOCtlc/y8bYHD/L7Tt1YfEVRb/4jSrLiizDE0CVY3Pqa0/DSR6r6n9ORmsYxxq9GnKNLLr
rBHE50O605QcRL56fDdJ1b2mB55C7RtNTo6N0t+EZvuahHnx8zgTJUZU1B1bEup7NEm0cKdKJtLy
fYjftP151z3270u3OAu1rVge5ByfNwdTcdo+aaHkb0sQKJDFZXlZopedEcBQemN05cKVsf5Phy+h
qD/xH37tehTOIpUuTbuOQH+ub7WX+rV1WRgeswg42pRn2ExmMc46pdCfXyvWV10Vxe9VM1+I4o7V
2MHQaCEqS2rwJqyfXrJ7vAZOxF5MqqoZMsIdD9JiDl0+SglkRA25j+cMuAKlM6eZUwftSTOJSw3j
EGMsDpPgR7tIT4odpbsKvKImnmI7GgSPr1CaxQ/i1DK1aTvoLGcBqTqovz7pefAjlXoHqBIPr5AE
/ymDQBfuh8cvLvUOTIascKdZX5Pko5qh9N4mO8bh/RpBYEKyccm2xa8tTWUvq2MT1n4Z0p3R3oML
/FQldIcZ0+O2pPXqp/VbFL+whFXbysgmvDzY4HTbOKySgP5jt5dAXI8xqf7QiyhS1VWPapuYugPY
h2nyWwI5CWWQLrMAbA23mUGZqvjB0DkZHdyaEnfI4+Os2H5eG6eqDxwrlk6pph4rcJQXYYeVKt3T
yuGspfPOCrBJoY1OH/c3banu5LLYE8xLZ2HllJjKlIBemEemYJBm1ap16AGYEfFPvrR3F0lEm4ck
DCW8q3/NTYSnl74A1rziUhQfVms1mNoUooyxe1epGC4djAlD7q1HgCsi0Ie1XGUpjIusZagDD4Li
oX3NZH96xhdUsQQH44FtpmIcp4IgoGBYzokPau+Ge8kJWmwLW7tgZx3QmBkOusCK15zk4oS8FSvR
IHUpy8ao8i3KHoa0c1uheqw9gpdCeKdkGnNlxrjGATTmRc8Wr4F1wR7BseS/ZB9BpJA8FnnUZOY0
sTL8/4/Xw7JF/vW7PBwXZrQ5/zdMzznQcorRiTQArGu3pEp3aS/K10Xfi/3/wtLkvrETu8LBOnV2
h+4wUSTsnQhra10KUVXGWaVqFielSeQetA3QimGI9sN4R0B50VvClue6eV3FMJNYHGaeVXPu5kvL
M/DnY3i69H5AlXyezsLej+hMXNavyDRtkxHVniybnKH8oBs3SSdaRP0PxbseiXNPaYBNQYXF31+5
FKuF2P5LqLdW6966dpXFeScQbw16kOJErK1v60BGDNxhl6FeC7K00PZe0yZeyOOjYzaNydQxowKi
cIoFwggECWbwJPC5637w96lsLoW3lUEbgFf2s8ID/pPPEzqRQXyBsjT2mIGi+1F7wSKoQD/4Fd+C
BopegDrNb+g7lcoo6ge7JhYB4zJX99xbXE/HJfW5LCVxDfDPS0RR9wyfM3W0+8sX8ybBC2LdNV2F
ca5pbkiamQauUkNrCSsjY35jKB8qE3tnooOJbo/zGEZTg94ogKh4yncWkAjT6GtFRE06kRTOYUia
kdGJZoCXA5K1DSZ5Ng8qwuwS2bDNeYqs7isAtcL7/cpmGAzUy+qZKvsEW/rA+YtxxKJeL0EfpAyo
3GX5DvuIqIZUb4a2d9VgfMqC1rOxj20r+k2fGW/UOb3XBvtkzoZfyuhxRWQfBvHemOpDTgPPlMLv
pWZ8RWn7BugOSJjnV22dLh0B53jmGPx4SYWPPXjgqjM/tcCu0t6M3rxv208NENlFE/XbtwT8gj8D
RT8PGc0BKe0n4EVWY6eIRJtW25qFFPZPCcVk10o4wvr/R9p3LceNZNv+ykS/Yw68uXFmHuCrikVS
pChRekGIlAST8B74+ruSmpaqsnAqWz0RPTHdQVEb6bbfa8lFfWOus60b33tr5QQY1x+kymKYqKtl
xHMJgxcvn9X1SyLdAFyklUAcl/Cips2KnqqqkiipEgXgYlZUzcVc9zG0tbl6anwXpSExR1u2vkn5
wVJKV6huhpXjTdLbenGbVYT2hmJi6IMN1Xq9VAUpx/qE/rmKK8doc3vuMP8MjbNanjz37nVrsXls
vwSyJimTY2lYUigEFdlzu5261EFAjikTtans66I27dKJKGY/Cdobpa7C2vo289pCP4wYpl3j3sUZ
eNdFbV73E1GMv2yp7RTJC667IN52YuJ0MY/1hXNQ7CjfOIhakhJcjqQznRQEBGL7NQUzdFSXttA9
VSvh7B5VCVduhkWXfOLqzYYw9TItH2bTczc+RUmYJHdq8VGcam8dFVvteekf3ibSq3MiUVVKUigC
lqgiK1EbhVMtnNsu03O4tijGHK3puLZVARFFkTz3SnNchjwF31HzMlVpDosrArozvVWq5amKV28w
hmDIFHcCW3AJbuB+rXeaOT7XefkpNdXHNR92qxLdCwROjyXfX79Um8kN9eRWMWatA837ODW4wKN/
gjj4k0fjLzQIbcZ9JxIZ44amTD0uwcgWzL7kD4AY9MYQI7qd2+3+g0zJnTrjKQTGNJmCXgnjQu9Z
/bxGz8AM0Fqeg3BdhsZaI0HQ1hHAtgC8Sk23NfyoeJILHpvh/6G//9SlGmuRDFDxCI2IlZjVhxnt
ixEaxwH7q0h3kljZeuZPRHKs+JFzS6gau7jTSGiikQoNw+jqOn82+owsZanA+ckQu4qd4aTJs6Ic
TZARane5CH7fMCoru+JWynmCGQ0hSOOsJhbWS3NvTCMgGtuuL/NtBo9dJqizNUDxg0JbYftdCCYT
m06FtBHsB1kthlGiPknx0Hoj2onsuemerK5Yga6sPhXi+oL521Adurt2ajxCNGDQ9nFmr4uQO6aR
3a2mREABM6WgCNFiAMQAqXRWMMIqJaldLCK4YsK4FIC/LxI0haBIjj+fq6tfp2Y4Z/OOxJjZvr7G
DYNlijRnKgJmFizlzElm86w2cRsjodQd6zU7qPqruUzOYsW/b64gSLcUXVUVS2S7akhWptNSJZim
LcgHoK4E01jwumq2JkTOhFBdfKLOkV8HbG9VtNBelNQh85d4X2J609O/Ujg90SVuqoZhqboTr154
keU34clQ8GdkaDHRKbI7WeuROQ0ErAqF6ZBb2Us9MnlSYRvHdYFsCmtvueLo85iML1Q2K5h5E4op
jo3UQrClTU5kzJOdLoMeSEqcBkU3yjsrSVS7jgwDnBJz5rTm/FoO8ad1aB7NqOdWGtkr9fY9SPyA
KABYvPJFuaNAAXx44wwdbGOwpV3vCopj+OUdJckupSBt3eGmDwRX5wTOF7b2TbRqmaqqI2S9cC2N
ccVIuAg+4Hwc7hctPhqTSR6FKnKnoVHsSWpvow9iSYSnuAUvizCoHwej7L9abn6Dwlmlxd+lJX5Y
hNkds65xJnVGulzuw2LMRU4+nDUQzLeyXimInOKpk0FZkVXRu7xBFNaS/KmwJp5Pyvo4VJAEggBF
FwFLrrF5ulKNlqkCOndABAD/Ay/sNh0iTsyyJcNQDQX/AJ1OYl1FQejide6kJJiK6R6sTqEhcx83
6yjQdZzKYO652XZT2+c1WCLQe4v+RrfukBaZHXJPARctN+b1O7KBGCuQnuCpNhHUZRk6OQkMxXI6
9R7ces8DeQCHH8AtJp5NpeHpqbFhpTF+Yq40LamBfIcei/lmCMydasPN3hc+j8OUdetBwiaie1OD
YQPqlMz6DJOa1GJWYx8T9XuHPEYotcs+NrUXPf4syrt5ynm68fJ2nEtk1HKnJ3FRpmUWzGP1WAp1
GBu8NPHla4JNQW3JgP7XdImFR5SllVRr0oKn2twpqeLEZeyWY8WZ0ru8EZCCZiVMPkhAOLloZpcq
cR1USKnM20Hv3DpL0Sxdu8MiYF4uca7b5g2TAnFIrStgAlKg1ZhoskyNuE6jnGDYUggXp7hFuzm4
ieowAokvmgMP6B91r8tkQzB6OU5FMkdlTlKtdVqfBd1yZ1TLOzIirZSJgbUse1SNw8bQ71SlCK5L
fcsznF9+4D+AiUgBrAiYCtnxqWG2JMw6F0Ug7tNQD1TBG++sGga8cGpv9toVg03lMUo82aaxiBoi
d8jxhDbs6Nk3sLNVSz1IAlRMEahHPejvpZA4ZUjdhuQAEg2fx916kUHEVpuGZOoGnGhZufCIilIl
g4DO7ZO64Y8M4l+oG268+TNZzLFKzTCPi4z9VQOKMvzcvDSA08NW1zfx7FgeLbNp4L5K3Qq00Bzj
wF0p42RGJW2DydfiZ73jzznJKeSOCtGVXNwksPtgWAjt2xI7YQ4oGAClWlKBPicQOCDNPO3w73a1
y8N0OGAuj/dIL5Qboi5J1HVDB264abLq1GjSeM2WgtCIOag+9DsK8157+qMCKODeSX0eQ9jlRWUk
ModpdTVpNQlqYcEiy/eKWx3196j6YpEjios2F+2Yns/ZnjICmfNrar0pZBUCUbd8T0eHGuih/OPk
J2H5LnW5QPYXSoiRx1j6ZlTzySixpcpdviO3vdumtmo6P4pXSN6ltubB7pshEB7gRvIKmxdhhMnI
Zwy/1WtdiYYIDIhgvn76bvjSwfKsJ82LYZaVAMNFbv45+SZy+tIu8vysXMYFsJZVbcCRSXCshr26
CTS+9hg/tO7oaj7Img5AuzyivHWDzL6d32rO/I2/+rdekmunzaSAxlYWCiEpSUBhBQTQNtX3w3d9
P37FhL//CsaQL9qeVDZgXUIroGHNFGqf+qeEYxMuwgjmEJi8UCXq6DuQ4iKwxig+AooTaJ+odbiW
tRKnV4Cac90GXVRK2d2nt/LE3dPNKlbMpCKB+i59MPw1FD/NjgmG3OEu8Xh29lInni/vLbNzIk1R
5FGeK+wysFPdzPQBbOsNces2Grofsg9L+iWJ92b7vpQ5PsylV8FIZrwKfSgGYG/jdb0B1K12/ADm
nRBdAveUpnx813/muxUXqRRmc982/2S5ZDRmRZbehIpOFUbvaLMMqB5dCjKFGXO72K8vaWC8a6g2
c2XJNu8wx3w0HetT7UbHKkw8y50bm0ewdeE4avCBgcIEwibwZV/UdCatboS5rgrkePLGVqJRcie5
1PbKwC37X3j4GEmA0TdMRMWaBNqm8wuWrJpOojHOg27CxM/ayT5q5bNTpXHiIDuyL434Y50vhwZQ
Zonaf7l+vy/tFJrskeNRJR2zFvIbssfJCaQiqvGZWBaB1OZxb0dtp/sZXL3H62IudbeC9jSF/qNo
l2kQhJbgaFJm6mnEoYJrRa2EGHJ5Ey5ccQ1ywCOAnTQVCV7/+Waa8bzOYmlQn4Lcih+AkdHdSiHu
kq3bzXuyW73Gn2Mn8XgG/1IvQTBKV7oFmq/L9IbQGdEUTxCsJUNIes2PG81vGgUwKIQX1WzopHNh
jKmXu36ZZ0yzwCKsvuxJ9ijaBPCVDSx9DE+N4/1fkFqbdFdPFsdY+lXp0thssLj1VfGJV4sPhfM6
gt+OBAN6Kiq0VJgA0Snc4rE/xr4aliBnbbHLxj3XCl9eWAzgYYPBpGbQt8lYYWVUy6gzkxKOFSk9
sjqygx0I9V3jxvVdZBeuwCVUvNQG5zIZCwz3brIsQuCBF+uxlsCXnrafx7Vzrj+SDQ8DcizQhstA
ZUS+kNlnwwRchBJhbZ2X3Cuv+WinYRMk7utk2WVrUzr4zC4/a5nNc642d/VEMv35iRoYVXmcRkMo
gnSYHW2dbxrZ+sRZHU8Gc3JiIqSRlaIdrB0cfV94zWzPIeDtMGsLZPqvqLSBPPe6zC11ABx8CelG
0MxfxP/x2E0GWo/KwOil10KvHvp+2Ndd+zgTmnRf65l3hPSIzt0kRdegepA0R/PbheFI60HJonUu
oYAkv/2Ufm4PjQv+Ojf19Rf0ANvXF3jRAkyf5qk8RhUUWp0LKVlLqILJI+D5w1SKLT9lbv+xe2eI
9goYJBFwe5KDeeNjti+PwvvpQB41Bx3Dn8XU5yGXX2BBsV/EXGKpmaxBNBd6iaMgeUbDpmkbHnka
gEBVuXUMOIHkSbjnKSntIph92wmATyB2lmBIGc8wz4sY4VhTBTibl37SQj2rEzse6vtWquZPKpKE
aKosE3tN4ru66zvbzLBhs36njdZuEBOvlQ3XSrKwUptHUTBDtU52pi7crfOKjurZ7mMSrrMUKhM5
9Kl+KAywGcnN6IJz0JnJ9yUjjgqNLxX1VyOvBrtKstteKB8wSVDaE0kKex0qR6tECVAzM5IISb9v
a2sHjxYYzsD4dMSl82Mp3tPfNgHKS8rSo7BrZgmthgbs2igBiTu1D1PaWbYuq5otoafTvX6rNmJJ
eqt+7SVrRlGw0GRilIFOWtG2Bu02XobSJoJ+1629p2lj9lBapXVU5uldDe7cvFqCeolfTI28XP+W
Lc8BrFtoRMG8FSpSjNaYOqOJc3gobzxfZJ8GwExGPzMPUWHLfp+KYVS8ik03y1VGG64xSrYCCt19
t062OhrkIDUiD851y6KAHwj9dZqugxqU2eDVUtXV7JYKcMPp3WoYoaz0j6Ak50RLWyoXxwi3Drze
cDCpfjxR60Oqj6K2QIzRZQ9rDn6lCjft+gG9DZiyKs8SAZGKnl9kPNgpBLlv+1UzVrT5tqn41FVF
6kl64zZx7zb65FtZfrOOyE92hmZPzfhayOY9GTF+3o4W6JD7Tvego1N/jMfGEQopnJXsaeitpwgt
ACDn7HxAGHuxpn8phOa+64SDTibFHtec2NWIJEA0avtEQ6+nqaR2SlJXKlNQ2qZz5yzK+iJ3sWDn
qUW5b/WPRmsGcyWizyfv/LEgh0RcSxu5E5B0NN1MoBWqwwhX3R6R1w1NERNUjVAttinixGzQjT5c
378tG2UhayyhCgMKavYqWAVwRFO5r4IawCRyc6vNsm1lhZvluzpJOIe1dSFOhLHxpWWsBtqDIMzS
0AEAZdgXH64v54IEi+p/WunUNEtG7p0dkSxHmihvOwoDVO/aflcDDXB0Rk9NbaP0Mjvx4C1yzO7m
snQodphcmm5jgleSZ1mXpGYcCEkbijWuQscjmtl6sfA5VcsyJcsAx+H5UzIzSrOeYOdy0fIjrfDr
Tg3Hlqd6t1fyUww7pB6JidwBfLkK9DKylxakngovpfE2wXDxYH8thR1ON5YIYPBZWSEYmzq/vk9e
hwa4vEiLrruFuNVeBoSNYhde94R0gJ9+TULjQysVThvwkoi85crnu5q3rUTaFEY7lo6RAeQVDK1w
7uPGwRmIO9HFqKM15cIHzGFXdauBZh99wKUWdp/c9o/REsQecWjfaQpIIOP4F3I5GyYFgi0wyqNy
AcosRvmOYidJC/V3FVvc17viQ4u3IOsA0Csc1dXvsgfJcpK9xmnW2tjSM7GsHxRJYiSbuEGTuNqq
9aXNeS+cHgpzf84kME9BsaZuEGf4uBToS3JLF0AoNPyEm+unj7z1bCkUA/19Jmr3AIy6wMRWkQTp
qtos0Qo2ecPtcqu90GsJ+nbxBqyEjjLZPLd6K8KGAkMnk6RAoUisEhvaCGT1BgHz7Dt9D2IX5YBM
vjN7ytP8pfB5YcrWTcFAuSUj+4MxuDd37MRMz5U55FOfVIGWRZ9E4B66hS44woJnGfUxb2xw60Gc
SqMX6ERaYsAhKHM4BaX10oIrSrRAhV3z+u03j+1UDP2MEzGxUs4rsFiqQCjtuHGW3F6OgJH/mL2Y
km21tvSldshdx4n4tlxXnNyvvaR7fSJWMKO0U0qI7Tx1L3rIUchgYOzc2evu9Y/Zt/nTdf2y9dw0
SmmhyaokXdC7l0pdKbKQQWGPTwuOUIgq/7qEjaQwxqiQWEIyUkRkw7rAsST1tTmjJPjnkP6fQwW/
DyYC430mitm9Me8bZczQ+LUgxd50QyjwGIYusP1ZEYxaXNdmNicMlQb6cXZFtGzA4XtcPgwByryP
cWVHjyqg4eXMaR6zz3nAe9obt99CvlVFOdkwREVkxOOZzatFce8HBBPWjT4djN8lscQKz0QwGhjt
KPOs92gQnOX2wRrlD4IlcKzahsY4E8GoYMmc9LjS0D4cT+pHwcxiRxkqz5gw5py0yfj7XiOkIR8l
6Rp62dgmtkWpF/TwQRrRHyNrAIJkurt+xzec4DMJrE6qsZoSWffAjLvc1qf6u5HqmF7t1c9xvgZl
gj6t6xK3d/DXmhj1ZOqJlC8J7kEnflYxT9+2hxKxBDA5Ob7ppiDodJSC0RyCRpFzhdR2ZSKVK8ZD
xB4+lfGxSp7E5aNBuB12G5oIOuKXIOZmi3VUKKkOFOX1FQDYzihC2ZouyoJB74iljZrsIzfpgm9n
PIEzkcxNlxCxiQpthe3Kr7nwbsgALGpw6p+8ZbFXXZskPaPg8KlcHZZI8IWl5RS/OEfEOt3DahHT
yun8Xjk6hoq+AOSsYunWAnPj9VvHWQzreveWGFl9hol9IhWPmGtBfUJOJve6kE0V9+sisIhQhrWQ
ubNwtVcrmITErqbblYcwwlsIk+WT1U4eyx5bVnX5Z7Myd3VnPf93y6CfcGLJZSvDQNsCEWp8nPT7
tAsVwvGVeTvFKIG6noyELFA7k4HkoHkvoW17Kjjr2Citwh5YqikqmmVeRviFiXyZgJ66N/tNgXEn
4rUWiidrIAR9UBBnnXaWy+sI2V7cT7FsrA8marIWFB0i1xKgO6DRVQvn8un6IW3fg19CmMhbB3xb
A3rtJjAmpGYkW9R41a5N0/Br99ga8TL1yM0q0DHEfLR0gDuuz6M1Orr5IHBJcbac1tOjYj3xSSWa
pXe4c5pt/sDDzVFfmhDeoB+qtRPNBt2LK/NgQXlHxVx1yVjbJY+xxrJP3Fj4hoSTI4/frx/V/7E4
U1ZALSRfZmbyfsqRKMF8Rv86eCuA9oF36khohF/t1puA3bXamVc+RZwS89biwHwH2C508l0mZ2K5
WuDcYnF5Nq/BIqqltwzqB2URfxfhgDpep5Jo4HqqMdSiSdOW2vTy0ZjAw2jcLyaPAGxzOZSZCobN
uEwE5TV4HomFK1LquY8hjn3aJ748zd710+KIYW1STgbSLgTQNam53lotcYCYdxCI6V4Xs/V+33i2
fqyGNUijNEflOFWgL1VQoFFu04XXBL6p/tBYjP5v9ICjC5dxEtSsyfuRotPrTzPGx5TIBgNn4hqx
3aOdY/TKyitc8YXXX7i9sl9iGb+h6LpcLYaiCUryGdMZNvBY/Ot7t31EPyWwsCvDlMyCQj07q6rh
dnum+G3OORZqK54Fqu4vIYyCFa2elMZSN29dZ534Rpck3c7O6mGG9K/QJXElMq9Ir8ohLyqYK4oN
8ZMC9oTrnYf6uOV+gc0NQL0Kjds1+vOTZ5uICTozVcBnT6B5y29SdDPE6UBTHxzviyeI8ZAF0Rgb
wYCggSTgPfsYr61dtKMjkL/hUJ6uiLnyLZxiS9Pgisdq5dW6Aeq6zJFmw85lkaMnto/rZPeYe14P
a5JOCha1WraILt51l7lK5igaeG+WHU2QFbwRiE1LcrI+nfY0nZxYl0iCRehG1pDh0aQqwB9NzUHE
ljsAe47t4THxUl6DxOaD+7VUtp1fKfUFkSBupjIf8uKY1ndSxSHg29QaKJSh3QWjfQY7+j73VT8u
qQDfecDElP4iEw6O9FY2B2MCFkpyCgolGL4537shAowdmN3og/6JXKPa6Oz4K8g128v5KYwdJzIs
NVVyihpgmU91hoEm0rrXleCmBDR2Ic0tiWjHYd6UWIy6EWuwU2s0H+G+3K+DGVwXsflsT0QwrykW
hEw06LGrVYsCe2mnee8nJLVn88N/J4k5m1iO86YgbRNg3IXyD8XAHWiIE4tAa8+ksf07+ujXwthn
NK6iHLVS2gSk/1L1vjJ+XZKHSedAkXFOiH01ZhtLgllCSlzXh56s+6H4LyUwFiOKG0uIB0io5496
JNsFFwNg24k42Som3ly61TSqAtZc/YwsKHBNfCTHK8dyRs02AqFwYxhD4CPyOgo3756OgiYGYGCH
2dmeZZFlEsuIb1S5dLUF4cf4SW3KQG6Fv5Enkk4kMbdclvVhVOhDihKsxpxsQ3uWk9JVyfvrl3wr
oDoVxFxyAe1nZkfgtujDk6g/rpMaVMLnhHwvlInzcjev3q81sTwV7UAmdVGgfpa59nvLdJeMO+hK
LxebgzpZDjsOVeSAENcseLBnKMSUq4wMfwWFeNMIoRlSofl4gJEyN7FcmqbJhR59eetyU5gE8eFY
3hclWhGvn9O2ZUeIgQ00RCQPGdevXNdeXy08K9oV3dm1XxG7wHCjEUge2KpKh1eN3aoMW9RNV3VA
ZoJUiZE4R6PRzUtJXT99LzwXYTM7huWjVOR3T4LTY8xKdNVD/Ahw/fvKV6sd6E1Sn9eNuPXogNNu
IGTUAfTKWi2MrCarkIzw06RwkQxfrwZPk4FcoNZfr+/xxnCFYp2KYla8DuOa6AZWTG9PK7prqPnW
R2UEf0vjin7pYa1H2S3uYgy0xHfWftmhVLYc/k4mFb1AQM1TdODfsDUeq1xAsiZOiFaMh7XuHdV8
UMy/Y29OhdB9P3HbTCuVi74W4Xp0wF9DturBbMni5DUAcIiZutf3duvxyyD0k0QwOWPYmHkoQDcs
Kz1Zm8DU2sfURJiX99LsXxey9RpPhdCPOFlSHOfCquXgtEzXp15Unsx2dftM4vjzm1KQv1MRvcI3
ZN/FmK60qXxpgqb+jkkTW1pXO48Xjjuw6VbDkcJeGWgwuuh1S7SyzCMlbfHgo3donnSkwxy+zqg7
0xbZv9XXbGFulTbrIBwBE9P55oGUrobOBzDCUA7gyCztRSlsa+GVj7aq6ZCDRlzaCaFeqBWxH3oQ
c0BO5/U3skPnVRNXv1l8xSOPPIu9dVa0Wx0VWVWRUeg7X1RigDq7LKs2aLLZzdYedL9HgfCK6Jtn
hQjBBBK8ZOD/mL1bMPg2gjGZnpXomHsgLRF7PqTIE07u+DA/xW4TXr/qF5RdNL11KpLxEHqrkKWG
lG1QNjt5TxEAE3eMbfKtfGzD3ks/xe+FH6NXdsSxRZuberJaZlONJI6MWpJwgiXG7IRPpMHMZDtz
NMaWZ3KyQDahQuK2qGszR5uRQL6MM3nUm+dVLh41Yj2uKW+099LKYKoZ4ByaRCEE0CR5flH0vGvS
TBXQKdCah9RMK7to+mey5p/6LOXs35YshEcyUMvRmwCrdi4ribtSJtXQos9pb66Rm/a9X4kA5xjK
17db8j+v8/8D+t79D8+n+/f/4r9fq3ppMQbUM//572P62lZd9b3/X/prP//Y+S/9+67Gxejbb9/6
45ea/ZNnv4i//z/y3S/9l7P/8Mo+7Zd3w7d2efjWDXn/JgRfSv/kX/3hP769/S3vl/rbv/54rYay
p39bnFblH//50e7rv/6QRFiQ/zn9+//zw9svBX4v/JL26cWf//al6//1h2BI/9RlCTAAyH1D3ZlU
RU3ffvxI+ycaEuFeITmNBj+0BvzxD6iHPvnXH7L4T8TnGD3HPUHvOGrcf/yjqwb6I8nEb2HACDhH
qoxhbcP8488vOzujX2f2j3Io7qu07Dv8NuvEgh0U+hfZAMmCu4ck6fn9aFJRH6cyE71l36JF8l71
qgCsjRaxRb9yxY88JXkxagJVjG44qBNU9NGlyaqvqiWw/N0ieaO/+iZVJn51VMAv7JruANY6xFMN
qkaxPT7xWnQu8FggG4DstAVDQT38QkNLrWGlrTXJXrZLgULs4GWTN2DnZQ4ICCOVwl0STIPkQeNJ
k6NQUGvML8e/PfWCDzEkFPfhytOpLZbZxmpNQ6jLRvZq+YOYvg4iJ5l0AWDwJkAD9ytAb4Bx9Db/
eOKdAMVsrta+lz0x6G+G2wZgl+p980ynKmuvuqH+5XQQQv1BDTAT8yBwnKONa4UF6irNzNBmFxZA
odHRZV6M2On6eUSvTe6vot2H4IT10leBP6HNWom35RrUSdJpoZMNjVYxRX2JDLLXecbr6gMu5y73
oewc5FJ+ROgxfyyb5hpP4z8qFHk0YFViGkxEn+X50xmQ149y8Ot483N2vxz7j709eshA9gGvorC1
vBNJbFjSC5XUzUD/8jpdcYb5OZlqR+Fxv7yVZa+shwUxXuVFq6YWUoRwdAV7CKL7wQeaze8PS9Kd
M6BsMDMNGBFs4vnOqWbTJ0ss0+OaXdrHGe2UMPokII27AhWr/VwGmiseeFHmRS6HkXsBqaFMQ6NH
iuxN78gtpStWDgnUTucS2QYkFkalIoeHAMEGI28yLTx0xLVwr9lgRE96EFnKpuwpy8EUNHcQeRMk
m48d/UQ/RTChiKg1phrPEGGFAxACCs8UbHSko8aaPUZYnRWUGL+KnAmjWPV+Cf+OXjVOP4De3xNt
M7diIfYtPoD25cpfssHGiF3/2PdO95Tc1QcpqHYKWKCXUAK+6rfmbqGIKbwGO3pr2Pt7+hXUFTr5
iiwtp0Wh20AjasCloFVX9WXualmPij1Qxv+e+kw0KzTqe0MafxQbQKr1eb8HzbGLbrvfLcKxwhjP
uzG0qhHpmlrXDNKwC+I9CURgMVHw7UHkTtxuLA5d47ipGC8B3Q07UlPqpDAxjKR6CWbdk+9CDAJn
A/+zvp14SP/xQ878jg2V9maXwLyB5OolQUo7ycOYNaqHcRfX8KfGro6Cs94WN0agYIQ3vhO+Krwy
/UXshO08lcoq0lZJs2keKtXLd8sHy8cDcQVnBKoCmKnDDqkWXviy5e6cSWT8q6SaZQMD/apHW2hX
l3iYrOkau/gmeJ1LnR39pT5anyIA83Fimg3FA50jmnAW0d4NxKbz57DkkK0WveqJSrFfMtWNpWn3
d04RUYWFpg4KdMUocmEkutKYI07xMYdLJWHmMz/Ex/IAGAG8+CVcM5unUC9vDsYpYOqBG4DBWszm
na+rQk9TtbSl4gnGVytWXNk4LhGvO+FimBTZMKBqmRpNHcA1ZnevaQ191vXsx7lVD+qXap/grqAZ
511tm3CfzBd+WuTy9SEIhTTgX1sqbVo4XxqwIlVIhVBJ+Q7XLmgHw84y09UN3jjWxiaeSaJhwYmu
jNZc0vIOktKm9rUODUal5aQVp4Nyww3EgtC2S/m+MUbBzpWviyhgXhRiwMHrNbFdfE5czJbudH+N
HWHHS99eJCooRy48ThpxAVUE2evzZdV1N8arRuipRe/iB2ADecSrnP6AjoXcBjkwkvO9A9DP2+oj
5ylsnR0gHjEoil5lANkxz21W5jmpUXn1hv2yl/eCrbjKx9k2v6KBmE6O5u+ml+SociAmN84RyPIm
Xh92F3eVWfAS1WtazIPqCeNst2ruCACAMK3g+uIuVQkos06kMFYIDwFVmwxS1PreUgtA7PISxJsS
0KODkFZEkkJn1pETcDnH46R601g+qu0YaJXEqX9vHBCm4n+JYBaRZ0KDOVuIiPTDDDBNc1wcUT+W
0/vrm7V1CTH4j8FUwENSJDVGQeF6FvFStNitQKEmxl93RQYUOdGR3M4pAsXwl+mg+oUvjOHva30d
FHUoGuL2I6xnVcgYiUsvqxBO5NjVQOwWGRyg0O31IaREggKTvdCR54/MKKo6qZpF9ZYWYD2jbM83
7dfybjy0hq0EktPfxpK9vLcATEV8Xv5g68LLeOSKTGEOMP5yLlwBhWOjUXsKVjAXkCexrQhLYPYt
57Yom4JMpFqwRKDhsaqkmzQjbRNsZL4O4j0MXX8skI+11TKLQUeSgB+PdCCMtTu1yMOhGYGVLgA0
MOxJKihuInUr5liEWPXWAoj/roypOCXMjKqc7Sg1yeDOUaYc80bIK0dsNb1zZAHMaekkzHvLzJX7
qsiSyK1baSrtPmq1I61pIl6qi2mwhykmqIglUZo5a9IBZk2sY/mQm5hBlS1hsC2FWyjeUucwvMBl
pqYXKp05ecw6aquwlhrUueSXgEMEytv7HDGb7mNgeeVUJbZO4FQafdAnNgqoZ9FIllzzwBUVgqDB
lQC3NfWcCstFWwxsBhYFFwaHbQFcmzG6QJhpVTSdaUhIKT6IDz3JsFXbeqf7aOfk+oP0bzsPUs6l
MYY3JqomTCWk0ez9iI6pxK3Dagd8ioCXtt/SqacLYyySZQx6TKJa86R2p02ro5ilc13V8STQn5+c
UNfJkiJ0kGCiozfV0sAqW06Hh3QZ1Z1vGHPnkJBfjarHhjWevqdth+Ah2KkecEbCwRcCuoHA6/IA
zsWdEX6z2cxhQb+pqoZbgZvI3ndAcM5lqWb62303YzDcKaHlTX72UHwyX/i1WK5A5sonsRjVqQGB
NCpKPpFD5hZOiqRoWtsUVZgXuW8c4NkCGW0qobFtLU3IE9PpuVXMpx6z9ZxnzJPB2N2V9E2tDJDR
r6oz5HeW9f36Ldww7NT3MYDOpMB3YHHM8lJtu86odC8Z5q+pZpdL+Yy+1r0wA1DjuqiNAPLNz/pT
lsL0H6KQAmLSvtZxGyev6ewchIf5C9JHzXsK7hW78pEH8nsBggUFBY8SFRwNMAMo0DOHpNdFWQpz
Q2ViRM3c56+obLul39zCr36yvNf4ffo+vsm/oFp7o4ap2x2Mm+ypPy4hD+5gKywC6SdF8IY/CMgI
5luyBlBK+Sz8UF/tTnX6xI5c3QVcABCiWkfyamc58DJcl5bAQlekBEhTGmliFvVcz8hkqOZxzTT0
YoD52sgtT9CED3lbc7zpy5t0LodRzgNyWLVeUTlCH++qqJp3RQNYI1Kaijer0/qBc50ulRsViK8G
QDxK4RfxM7IRIlmI5tW5Mz+biVPdFl52VxzzzjFv1DvzTn+mnR8Nmlpjlxc8vCETnes3Kp7y4cJp
pHyQ5/uqzuVkjAPWe9Ds9mZAMlaw9f38noIg6vtsJzoaeh13JQjfEh9cEsB5W/fkXvdnZJ/SrxqC
/DyU7ezdxK2QUNHXPo3RGtWoK7PS4NOmrAhq6cOgq26qoEizaKHQfrt+DjxhTBrDIIk04Ovg1wgW
4HfmdHV6s+mcPo4ip9Cj8h51FuW3jefZ5rMtaqIQY9a+KeDeaK23Lg3GEX7fg4IIQ0ZEpYPs+KK3
p4d21ztSaV40/n/2rmQ5ch1J/svc2cZ9uXLLVUtqL11gpaongCu4AiS/fpzVY/NSzDRxuvs6h+5L
PVMkiAAiEOHh3geyOip1Bl6q1+8/3tXDeWZkPlRnSYAztX2lMRgxjSw2NXeTOySAJtPuezNXYuPX
xSycVchKDNKBnSYkGyPM9g5mPv+QP3SbBuxjOzv63uJl4PpqcOGCQ5vVAFxig7LypQNVj46i9n9m
YeF3QriJPvawYPPPRAigy9cC/MrmLEfxVMzvJ2aDj+bVT2Ci9p3mZWwev1/Fmo3F7ewmeQ4BHtiQ
qfeadvVr0vUnh5F/53L+28/+PE7O/AwcaVpBLJhh/cYcniTd4vT4K4dy3tOLa+fMiLFwZtaMdBhg
ZKL0phuTG8C6oqnxDnnGHgylAyHHpK80a68GgTObiywaaimWXjV4VUFC5Fmoyol77W3vkL3QUMyh
kKKjdu13Zrti92q0O7M77+vZBzUagLCoDbt4VsZF6gQqHaNG8fw8/w8voiXZ69S4vWJOcHQjgzSG
0e7akuA9wlZO7FVPRKYELiZMvV+QsAr03NvcwYpAxupbdRe4ABYM1qr0x1Uv+dvO8lQNBKTFlQY7
uLSPDqqNR1D89af2PY9Z6AX8aBOwBUMkCbyHa03MK7fS3OHWAAqxMfWwfK7WLtRYTYk315ibkK7J
f6XWanPmSjz8YmORB6XghDFVDhtdqAYT+rMDILgofr922+TIj93PLihPZe0n1X71gby2vsUJdMWQ
NzKDbciHqeBY7aESFKgiEn6bB9onRW8I9IT5sFLVWjO7OIQNF9zWZrNcAHmM0ELqbsU710wszptW
6rU5VXjJVry8R7/wZDTayiquHAAASqB0hCeDCSm0hQlpNdwsJjwVBhuFsdb2Xa75bbJSG7tmRUN7
EEh0TUXuuLDimKWjtflkRwWtdmqpxbrBDm5FVy78K70z6Jqgo+u5ACCCE3vhCpyW6ugghYmsO30v
g3I3t3WLoPNtMD4pz7PmSBGWq8/+P72dRRD4YnfhC0pV6a2qw+5co+G3IM7aQ7wLhYYGDdganTvz
0QPhP904G+LnWwkyqAqQ+PToHdOAvbtBfswDdRWpfVmpQq8Uol4zphkbfCHtUIiimWTt2hEG7owY
+Iywlqi4qmEejatArQtvXRhb3AGq3gE6KCw74uhYjmBSTNZ62/Nf+PKZTRX3FyjA8bgFidHyLZm0
Q8NrnrpRgWf1Y2oTpYjsSR3YC2ENyqnSySuwGyVKehwYdR9VF5JmgVpoDVDqeBO6t9xSsmIlA7gE
iYDuC7OgKJ1j1hpv70VShoJ+M6g1mh1tBKxr0N/OaFcnYLca3rg6xvDLzdqldwlMm22iyjTztYE6
dcn6ZULkoCwq9CbSo74XwpefQ9j62tuc6IK66sNQ8coWQX3E+GhvAsZRnuR2tXt2UZucfwVoNMFx
jQ4kmnZfEwJGerREy2nuyU+oLmR7ezcrDrBDs1kr419418LU4oiNg0K1vIGpXrthqBxTvqYkeJFV
/bGAN7WJ2xAseIusFB0KjsetCjyjg4ct2L/yV2fY9EyEg8qDnvZhPqxR+1y2RhZGF4dmHFGLqnsY
bX45jxVUFH+an6gS9bftRomaiHaRw4J8CuqdhS7kWu/nsjq1ML/YwNboR4FhDhN5SXU04hlZBVgl
VO5mJQXjRd+yters/Be/nOGFxcU+qlWT4jzConvTv2SYTUBTIAlQJDADC5F6Hep3kZrAIFpP0Akz
gFy9IC1NWtpldq6bkVAmEsvW1O917iYxtYCvSnvOg7rTuvj7F841bzUA0AVMC6A1UPN9PRh2qWRd
WlrwpU65rZsCIu5Z2wX/mZHFp9S4TDNN2mZk8LuJPLns4/u/f/ViO1/FImz3HN2yDqDNP8VlsRt5
kPxBit000YwmGrcp0Gkfa055kSzMG3b27RblgXasSWGhHBsNTKW+JOVd5bATp0Abr6zvAo+5sLQo
EChlo9lFDUtmAt0QAQ5lPh0z+sKk8LXxBwErL6GbrBEr6dBlZWI2DN0HdK915CrLhqibDDma5/iw
1Vv9cxaWZKG+gyqQiKwgC9cHTVYNLr5pCrXILkthcE5QrOxohNMhU3yliWcUo6zCfDOsROuLJ89i
jYuPm1c5tMSL2TuR9BSvY/8jL0FA8t5bn83qgMTViwwAHA1j8DhtFy1mCCKXpAOQG1BUezNrDYlX
55ah+Ype49zpQW3O+f29+1w942BVcVUk0JfT8VLzOOsApIx4oj62qsdAZMA/v7cx78vytjRQ5wV0
CRQuFyPrElTSNkUrA8rlkOCVXYzXjj84wleclbf9Zat23q8zU4viVdrJJKkKMiPdGrC+QlFnBrjP
TEIHtOritVN+mZsidwGi3sKcA8ZT0Uf9ekVKvWYE3SSEHj3JdrWmK4e01qXrW15ehU1KvcLHhINW
xvjV+QaXuHkPxXbn1Zpo0oXff+crQQLLn1FUKqCMF4mMWRC1cQib655G7uep2Niq8kNa9h04ojNf
TnStiXwlDsLi3CmE96BPscw2BuB/wBs2N5EFBMnKsNNQnJxhmt2Gvac3a1jXK7cqsA+gcgBMTEPy
vLA3kqGw7LlyLzskM2Rqws7uDyIRa7rhlx0fbKwFNBXwfRqGTZYQLmvMHY8bs6VgCOWLwsJph4w4
9m6THfnlJr5+JK/y8K9yiJmzWYj2zjMzAF8sm3qmV3au6PEeV8oxklwNmYemPK+j7z3l2jkBmgF5
Pp6xM0nQItt3DSiPypGihX0DoavK1/SgygLW+c5JAVUseNd11OVWQv213QOGBZcAlgaO38Vl2qoM
b3cX/QaNkkNrljcZyAQ4hEG+X9xVM1C6wrwNhkwwzP31TBq4sQFh6fENx8dk2LfqrTms3TNX3gx4
iULMEch2WFimRlmpO8Sg2KdxTzYz4zpAdscGKmzr+O5rpxo+CDArEMM2Jiy/LqdLWgBkwNUZGSB7
wAwsxDsjWXq+npZBXsfff7urfu/hTWaqIM/UzGXvv7SsqrS8CX6/N/dO9VQ9FRHZDQ+Kdah+arAO
IGESoyS1+97wtU0DDwJAtfOYFKofX1dpDmPeewZqi44JdWTz0SgOVvv8vY0rwRxzMqASgOthDPdi
UlUtxsJWsbbBKzAeUExRZ9Dn1KgPQFpsDFuBREmur2FO0Y/Hb/8a/4CjwDySi1QaZ3o5+5Vr6ehY
LewSt2HAmNfEhBK9rmwIVCjGrW2l+Ng9T0AHJ+taHDFQmx2dtlNjz0rMU+sOUELlBPEfR2tnj2Tc
F4prhy4g0LeWDRUH0B65UNIwBxCqejK9rU0hH3pFs/ZN3brHFloVO4VY7rEaHbLtEw/TZ57bHtNi
MsJBEIyh1FJ8YJZ43CtTYWw8tSMfJLfMg9cVZGfVUDF3O8e4k1PX7LuK/mUoPd7szoBxIyehkZtZ
YJOvvKdELZtgmBTIQ/d5eWe1nrcdkx6huLPTIJE521Z5124qZ2i5r0lj+l0U+bhPJCpAGwiW2yej
lZkby6mVP+q2aO5lUlUQbS8l/C/RWHLjZIZThFVv9VXMbI/v0kF6Two4a156yM48UG0cn3OPwZO4
qu/rnjmHqRxT7rtDYqLYSagBQnpNJLfgkqjvVGppt66esi0Cmh00eu79MBrq/jURYqBuKW3MHjii
gL6F3ps3mla7Jw8cqRrY/CDmfutwpXwpTAZyBrPKxidbZ2yjtN3wbJiVbYW1prabxhuJiqnvvoGu
5NT0R4fSuaxREnOjsrx898igDuBASosnCsDHjVarbli3rAvdYsJgkKt1H6SQLZQqGmtnDDn5KJvB
PeC7DBvNQLE6G9zWDozKtF8Ut2jLoC2k/YgmntQ3rB29XTu22rMtmZf7qlkwNRLFNP60xqH+yEVC
wq6vlPqg5+0QVFgp90u96/KgT1JoY+kWsR9Kog51wIeUPrUGLXofEoZsr+W28cwwpX9KdBUKke1Q
a5juLciRZjWNUzfPoeuel5kRp71nV6FNITFScJVHXls7UFJrG1kEGJ2n+4lide6EfejTrkMNzkli
zeFqkBSSR0alC58UQIfrfFBCwBiV0FOFHvGMORFLSz3A1Kl3UHgHREjliAelF2CzqBxt51bq6ENE
QzmyZKCbtK6Sj3pKmiNtWBW7pEu3ptPJIJV9dbQTC5KuDvP8HhWzfeN0SWQ0TAW3HWRVWucH3gZ3
HO+RYJxUEo6UJrvGEuZmqqW7y+YfohucQ+gob2JdV1BO0lNUr2rebXWWWpuils0WGZsSeL1Sx5ox
VqEyEmcnLMYf+65qQkX2rq/V1N2naQet5QLZJAp18lFDIqQH3WhXjW8r07TRSUl2GUZq9w0bytDN
ugJeDskjolZVUGYSoNSuASdp4w6WF+d9mYF+cqQnZpGc+U7KZBPU6WjjCjRq5XNU3SIo+xaImrRR
fB3DIydjLAAKcaacgr8yn6YbyhnEYQG4/AFYPSC+DnszEuCkMxeLl9J1SKhw4YRANdh3JXN8pYu4
bPdGAg2Zwgsw5bN1JINar9HpvmK2Y6AlbhskBKiHEfdznNaeHqed6E/C1SrN74Zx3BneNIZez8s9
a4Z0O1IG5Q7zMNYKe1fdbIy7Xve7Wim2XBAtxj+LwyRGiCF2NRtPek2Ug6qCdSGjRRKMuErvRe6l
e4dze4d5+PaW9oXrJ0PTxWmm8sYf2dQerKbHeceA746OBKB+kWTGY9Hk7LOjCT0ILrlvpnx6KBqA
7nnNeOyC+vy2M3BvKLpFH7JRAZGqk018C+03trGrroiFM/VvjTBSqGJM7qFoPPLQMxM07dQaNrZM
Ol9v+XjvktINLFoaLy2p+mdjlMA8Ye7rA5wIXR8kFcsORC3TE3OIjZmGsn+zFJ0HqCaVod5iOz3J
yhhCS+O7aQDJnqSqjAhPhsOkDF6kZfnEfKsCbygxOzWQlqn7JRtzLzYt3md+6zH1ocVU6PQwOXmG
4aFBzw5tkzm7dBTuD1uFtrWPsrX8yDWXYfG8OY24Wt4ar6SvxWiCKaRj4gbsHgIKWxJwan+osZq9
l6r6cHRlab1gaEgr/Ukxujtb6/V40JP0N9DC7l0BJ6aBzDL50TvaCKXQIm2DCRqbZUhRFWigSaum
Wsj6OkVoBeL4Hb0nby8mYm0LmpiRnVqgagdK2LGDum1V31Azuc1tHRRdld0pviep1we9qoECxAZN
U16YY6Rx27vrusL0h0mVyJR5e5/LptPuUkN26OeOTBFR4nDxqiit9wj1Ln2j5sYzxucR66qq9imD
jKkkSX0vPE95ljix/gSw92lCuN+0bSkDt2uTLaVOHQ1DRT4RG93bNKO9DzEu64EYjGyyHgGFlgN9
xiU9habTotIy6SJWaiC2JiFShBTRbzVDQCqkQwe/15oxYCZVYxV0EhFDIhlWKet9wL/7nVtq/B6g
NvJQpiaIGYvpV11ihtKyOivArZ4gWo7ynTlgf9MzpsdlM3n3gzc1O5c6RiQS1t24lfLgSoUEqdcD
itjoQG2zzMvRiLZK8lIkFgULoy3sI8HAPabKJ1PFA2Owe3TpPObs6szTkBEk7sEhAvRHZl0Xje+5
HFullKrUAHxIAB63iKlD0Ug07OT2NmY6CaKAX5mKYIGr5PaHYpYiDSqnIUFpWOJZGw1cVBjGzdyg
y3TRBUyxuie84asbaVa5jXtX1CGRQIr5mNg1N7jpBt/RILymsdQOc1fKe4Wl4pjmGEVUVUUFt+k0
/CoLBEI+lJ0R6WPOn0xlzKE3xzPV8btRFXkIDq5hjCe75482JOhav5Gy/cTRbp4Lq1PeUHEV74TY
dek3wNvHk9bjOs0zJ3Qw7+o7dcHEVi0kGUN3INp26krkIgnxRQG9Ozi4dqLoFWH2BXhIq258SOgd
LELwkEs7E4Ln1KUsLCxRmj6EQVLPr1XuKrdDWQ9bUDpy19c7FQS0pG63GTRZPhlCHQuylvEddYv0
lJUMrZ+sG94zBLXAKftxA3kkEaUNlLtUWtlh54gP4aTVHj1TPCKZjsicpuhfp4nabDWrrMOe0OTD
MEc7plXGd+UEXr8E37UKtAw5rgmd5zckkmkR9JNTZH4iaTL4mbTyR4XSNFZlmfdRnxuA6hZK+mKh
ZxZQ101+VKU3BVUBDh1nbGuCRJKOUPrzap9zd4x7q+qDAg/craPXGQpPmfLY8dKLZT8HmWxHxhKD
B5+lZW81HSmK4ug/MNP3NHqbnJoSVy2SZi3oFd2+Ia2ctNhOHLMKTLUmMVL1WV3LIM2rR1RABqVW
3RYS++sTKvPbfkrqO8vozZDZjfYITsN2g1iUx8Iex5DRyTb9LsvHoDXbIUKZw9yIRPcqFMWaLgJL
eh6DclEglQMcNWJujuRHd9qdFKZzSHCNW34mShsDFMLoI4DPuh0mOornwq1qL9CszLLDRvPwEaXh
bZhltI9WmnXv3ZBYwVRXnG6wCe4WebV2B0aO7k6WYrgf7a7v/ayo7A0y4PSIq0bsHayI+q020r8K
T3ifSd0hROeMtStVwiu1tLlpNb+mQSeEhS2egJykkG2Y8G4nECoxIVOC+TV/5k7obtaYBS5EUQA8
tVCwgx4gyhGz9uvX52aJEixv8ICI9E117F/mUR6S+7iTkDZtAAnyfBcTCm3s7Gmg+vmzs8tev3+M
XhZeId2H4VFUX/C/C4YapWK9ICIHZkFP3qmOdIiW1Nh8b+TPc33x9EQ9Ga9ODDWjc76sJ6UU4GpF
LdDO/tQ/i9av9xbYPZRfaOzHLuDL7XEM61hA9SyYHqyb+qiGaeRAvi+gK32YK4/g81+yhJAXQ5Fx
auGX4IXl0/Gn1z3zaq2Xu2ZkUR9sNNFNqoCRpPjsxTEDQX5qr2zclRIJdu7vb2roX32HTF2LUAYj
+kb7ZX/irfWaRN5tG8s3eu99inf9AJKRlcLMVXc5M7o4HKlB3Uaw0o5KtQM1+RPN14ZWL6v0X5e1
qDNZk8Fx02NZ7vMYpE/kswxxWyu3WdBF3YvE/wV4Ub2ulXSvND2+2p339AyPVzpDLkc+O0ZMNho4
cGy/3XTbad+8tE/iBpJ86xPHVzrWs9E/M4OqNldavxot2NTUjYrhCe1OhAII6CKcAD2Qf1EgruoU
xGxQ8NVqdHO9HgLXa366an/RpzDrtKzohO0kIKiAdDH3K4HyeRo2h7nZkz6YYRfZcYnM4WYNSnf9
kPy99kV91DH0LkfagvEe8qgVTzNYMBlWLvOrNtASBD0MdLpQz/76fY2kRganYn22+sPT79PehYb3
Sm/uqsOe2Zj//cxx6kHrMj7CBlAkkSpPjDIA9w9DswbjvO6iZ5YW3qIRNKy0GpbEL/0z2WYnDI0f
nRx8lXo4bkmgb9bmque/eHFvn1lc+Ac1Wa/b7fz9QHNasYM5pEHJ753io3XalXr59QvtzNjCIcZC
F1PR/1meEaOdW/r8nd3ZYR86OIQ04GEWln8hPfk+OF3p5+IQ/m13GRJyx1Sg/wG7c4+FArm3LTYQ
ad6LaIrSiJ3WUOGrBhfhYbIrS03nr5of65/lbtaxz8CDUaD4AM0miGFF36/wsuD8dYGLSKE0GvSl
Ca42b3ADLj8zZG/FL86fKk4isqaqtLaPfwB+ZwcCohXQ9bXnffT89jBTpzgxijvDAazNASowiLtA
7CXrt9m8jgtvBa0rSuozkGpZvFe4blRJivEwc+PuEXLDbGPeVegVwG+CtcGwq0cDeRNAMKoKRrXF
JhqoLxdWBmNDgyOP71qIIMt+qA3Uvoa14v21pBSl+7+tLbYQhBGFqquwVh4LDJ5BwzV0f82NnjJY
g8NdC/E2ghFoPkwwhC7Z0TKjMVWpD3aUtoZ+oyjpGEvarsXbazfzuZVFmHcJ0VxejnhQeRCYpUe7
t/x2fPne8a8uBQwslosBK/QzF3skTLXDbwCU1MnyndnTDZHa479hAln8zJxgmhdDPizTnNFFLhk1
LHsr7GSHB+PP701cjdL2mY1FhKlEZrKxgw0JLwvRDE5svwd8oQiBQt15SIzKIUxwgXDfcINK264j
Bq8FufOfsAg9ytiiapLgJ2jpe+2+lfaN3Wvgwn1dWerVHUM/E211DbpBy4ZmoVhVzSYbSe07OWmh
88qCaWuH5p0z+gDtQTd3DQt5rS2Gxx7IKWZCA+Rii7BTm2TSUxxwfF13A/Rn/ltATvx2hoDO2NNk
ox3UF54E7RQMaKckvuaDkFsc6E4eLRqrBUYpAvFzANDwri8CZe9u2eHfoW3D9z/7nUtlIENR3RSo
cEzyxqBPS4Kc+PwBwwGIHe2b+ijfvI29TaEttluFl1y7WM9NL85RXmlqJqCiHg0Q/jA7tL/MLhAD
9T2QYvPmrh2t0Ehyv8yfGmfL+dqk+/UT8PceLaXtCqtVJNwFISVuX9zNGNnF3vyL4YIXgbZHRPlT
B4n3SUhu/62b6sz24skzFswTqEwjRy7YyUrsqBrIb0bt7YrrX70Rz+wsbkTWOKxRcwf37k7mvhbi
m7qfqBDfuOGci89lcDvkj2s1iDWz87+fRWvwizUQcZj3tgPTGAZ8s/ouTdcQOvMhWobmcw9aXGGI
NlYnaixuJuIyg/pUPYkQ0JLbBKrYnY8b7EWPkzJobihYAL//smsrXNxdRmuaaY7qatSbT/ZA0DzF
g4qt6dVdS7LOV7hIlS0obBRkwncEDnKCHl6+79J01w/OHiNmh0rWx8YsV+LbtZUBZYa6yjyQgKfU
172rKjY4mP50gJFhQaJkQWU+TaxZ+X7X7v5zK4vco8qLhkgzcaLyV8NytPJepmyX5WvT/WuLWZyz
qhrk5A0w49ajn4oXq6SovK9J7l3bJgfVa3AEAb51QRQ1ZWjsjPMnU9HoBK5fz9qHyrRA0Upduwgb
bewmv9JTeq9Jplfh9654obSAgh/U4/42vzjkmtF0LZr1Dsgi9U1yC1m0EETUQf/gHOqAhOUWqqBj
PIKZLgvRsUEoibww+fj+V1wLsjMlMmqPOqSAltU4nmepOzXcwTygFaS26gu2xml/bTNn/XRUbWf6
u2Vho7FRqxZNg80EbDfu4P7B5Lh1JFRjLTu6dE+kCx4wcvPkBMAZC7+BrGpuKEnlIH6rQW4G9l7c
1UERgBZh3x4zzMnTX+taFVdCkgNKCGDX4Ei6ay4xh2jHqblnY4U2epL7fEcPaCvZQberQWsIrYA2
Tnb2mx6qUHT/lzU+gV8FNBdyHcBugzt6maOXegv2W6h2RNpwS1MQF3gPlef637vJFcj6VysLZ0Uj
e5JuK+Enj86j/QwgVjwzNo5lbN3IXzNtjtxWa+i8K8/Hr1Zn1zoLSHhXccVUsbYmBHr26Lw5FHM4
EEvC65HqoYKb7gePs7vVLOfSZ2EYkGcgOzEUdcEoDHhjUzTlCJ99J2NAtE2iRGJXxko0/oYKLW1u
2LYBzcia4SvV8dkwYiCafgb62YsMNKflqCUOVsx26t6GpgDquL6LCagEWedtFk1bF+NHQ+R9OhuQ
Kr+hjxrOPr0WKK+dpLPfsSyEFGB25i7k6iJdOxH9wNHo7NjO608rfnXVDuhiML+IXgC4fb7u8GBn
eu62KuxspliLq/vud7FXIvX3LDYo3u3YhibaatXlMonFVz6zughjTjvrFhuTA8Jo0OTio2YBiQuM
AuXRemX3qi+dGVtcSpNOAJi0YKzUB19QiomIPAA4bOVLrplZnFAQr+n11OFLst3Muz3Tqvt8k2za
WETVw7CpH8sN23xvdM3m/O9n5zNxRVbULZZGRjMcxt+WIKFRrd3qa1ZmHzqz4mGoQ7ETWJlFkEoj
NKeANkERDYcaxK3e8FzHw03yuLa4Nddc5IpNL4RRjDBre3mYJI9o6vpAL/jJmhrX2voW6aJgw0SM
EWeNDY88+ysHt106rhy0NRuLe8VqxrTxKnhHR96N7qSlNQBKK7nE1Q9mYi4LgR6kgMtpZD5qRJET
bEibb3oDmjIK4IudAhiTuvve8a6ZAg8YDOG1gPreYm+40zRZSrA3ngakgTwJJyBuCyTdvzz5DM5U
x3JnriMk1heGIDcnB9EkHu6nFK3fONuDpRy63fMkX/UyT8DkgbH7P7RjrlxRYPoErz2qUkAIL1fY
6Z01QcDdi8ZAhNW9tqVRFsyt5/8TOfKatYULAvWSAiBaewi0Q9j87m+6LRC3m+En+J/D1atq3p2v
L0DoIeC6nxUjweo2i3qcH+jUILz3JKzN+pcOKsMv/HZmgM7AsGZUwXQSaDSZWwC61srfV+IrktyZ
3BR4bhR4LlK1VkxI7jUSdTW/M8VDrxo7g9Q3ji7CVCvvVeBMgY65V5Qnd3T240BeVPTEfdd8aKaJ
+NLQQlIBuKRykC0qyhtUjQ+80sKu2A+aunF7/b2pvX+C+/9f0eW/IOV6dvJnxZgvii6PULdBuPin
OMysAPPnv/+nooup/8OAH2GIC6pEqPA7uPP+KehiWP/ARA6mViwTUjsuCJr/V8/FcP5haNDt/kNP
D0ru2ff+R8/FwN/DkwH/ZM9TBlCI+Vf0XMAD8MXLZ1nweUICsA1QuONPGovUhmhlRZJK0QPTIcmA
RyVpozLTzDGwBxVQPreAQlWSCBl3o6eG7ujaO7xE6yHMqDdUBTBqLdjHilG3T66ly5sks8zt5Oni
h5tl6t5QFSQUnVGBjiMt69zxMwDELV+pk/GZN5I8UReoMCdVcgA2q7YNG6ow41Dl/fRYgO7oZ+Va
Ux4UNOcSJQNmvTppnT1mFPg6n7SGC35ULyEPicNSd9cXdk1OwEvzgYeGZOlrJltLjRKqpEaxbe3C
1Jqbtgfa6Jes88pxP7GZItMCqH+b9SMqlh5YrzAoZmZR7wCK7fijCvD0J9eJvqnLenpuW817LF3C
012TMetgQWO49wF1s+sbXujGdOuOdd4epNrgwW6plZ77YiwdcN42dQlwshyUfQd9Z+tRjoXQMZnS
C9BF2n2pFHd1Voz9LUUR6ETbwdipjCUMgCXesJ85UMJ89PNsKrOXTMsV83cx1KDgKVGsUn105+tq
NwJVC0Rqqk6pbvsZKoFxnVJ+NGle/uy9jgBEDELjJGJciDvXYflbO7Ai0tDPDM0x0amvc64f1GyA
toa0jXs9NdoXb5rYr4pXbmxSr95Odm51fqWq0IOBHGOUjTaFQJXCT0DZyepGzSflp1tVzRP3BtFi
uJYMz/CFugq7nJWHZhSiO6VJoxhbpZW0RFhUiuoxVRWIDkNT1KBvqVe7O9F6QKsmXbY3Uy+Nue1k
vzC7gUkaJhPFd0WumdQnvDJoSNGhuTeLKt9oaVMceZnm20Ib1a1KJQNRmzs9YHcJ1FBSYOp3dq6O
j4Ck2l5kSCDF9zXP7jJLxbPYYcqHWyTkBZSlOQV80hHayZMFVSLPq9XmJmlAVA5Vlbx8HmTloO06
dla2VTtd1XzQW7FsN6VOrsX4r53MNxnz9H2XGFW6N2vAcJ8niyTmp+Wow3ikFbQN7jSDOThhtIaW
M/qfWpw2tXvTmiTbeemUvpVt37PfVsuZEzRIYpR40pMRFG061aFM1FDzhuInPshUuuDey6GS2nsN
vYHUU/WSZaKIPQUDJHD34WBmRHnIi9x6taoOSNNWsZtPS3LdO3hJbt1CglfDIBgbyFNtdMYpL3BM
MIWiuO0DAdkzDzi6mnue2PVHiYmJ5AHgVxnknlXysAUjFYXimySfhdnkp0TxMCvAEo34vQnctzJJ
wycSMx64Bkz1DYUz85EC3X4EIQI5ZZNGagBQ6z50hVXGUjYpzj8bt0zv2eC3hTlEpdN9VkrrxhAn
pp3Pe0q9HcYMSBLw2mV1VKsFe5xS4isF2TZpx1+JJO2BY+A0ggrB+CZVAqBcwaytpU9jPKgGJvgy
SI7eghy98ZFCilhnQ1qhTWWPJ1sT6nOFlFQEgvPhxay0Yt8MnfcC9YHyMKWTFg69AbhGBfFRng/v
hrSHHeQqna3ZplkMKds01Dpp/6hSvbrjtl3eE9XTN30FZiuDmir2zLN3AmNOm7GWctsA03u0hlzZ
2F4KtEnBteqEMAP0ferx4d7S2bumje0GtU09cHLT3o+NW+5oZ7Vbl5ZdGRmG9bMrGgx8jIL9RYH1
fUG11wtJBjxslxs/BMqHN7VpeLEQgNGm/83elzRJimtr/pfe6z5mQVtbL8AHwmOectpgmVmZzEIC
gQS/vj+ybt+KIBPHnq9f7SrKCrmGczScb+g70B4m5PWk1OXOGhJQRxL5qaJ+fVfNQlKhUfT1zhiB
2aSF8eBlLZRHslmnwiEIYpy7I2hafIYYyxQOTvbcJfQDGxtAcFnvXTdF/m3K3QYRNX0FDuXRtZJb
R6kyAqPpdehUv2+7CVQif7xLIeCIPnv+Aa+5P1EmL8J6LH5MxB9Ch+T9cZrsZ6/KVeQZ/HMO/Y7Q
qvnXirEpbIIMYOjK/AL51TFixPrLzD0aNdK509p9gW7uN9UKGQJnbQNVZ96xNGmfGtmAZ1C1fsig
hbj3a7PeAXPpRmoQH5KCeFEGUTnQeoYE9pNjtsOP+lH59Dt4NkXoqmI42fgJ3/Ka1mHuO/JDlnMn
rlqN0lfjvlBVjLcCwPRXD0MZWWalb0TR1Z+FrFCddPH2ECdtMoqQE7+oQ15MIMLAz+m6VoERux0r
jhZt+8g3OwOLYlQnWwrzZBHmqLAVpUT5OwP0frT8fRmMwbOtHRYZ09jsDYiHvgzt+IBGoZ4CWPPw
3Jp18Tomzs+BF+lVKQHN4V5a3VWEDKEeQN5t7ORaOql6rdGdOlIwHY/smn+nI3VeGSrJgDQX6U0C
eH04maCnV3ZrhKRx2EEWDqy80f4d6Zi/C8C9BHvPLfe54s/JSJ60W1s3KvfUV9GMYieNtnlQjin2
WQBGYQ+3w11WT18HDrbr0M+UpsZK75tSGtDEb4EialLIrJZTfihVD0lRyySnLjVevap1IlBGWtyH
ffu6rTRoOQHIOtLC2X0YrFONB+0o8cCNSohLr4jT4km01BKRbne3gx18mbR7bVuDH0t8UI4j5s/G
AaXSogp5kt7bafJNmDhqF2BYlCkgx7yhz6PI2b5vvK9Wmn0Wyn4OtF1HaSeHCGiv5gQQPo2LGsRD
VtgOUgwbbnBgafYqZzQe/bImcSmToNgLlaQR9HXI97pV37XujHsc8IFlqtOPBTioYDxWVkhLfZqa
GoZzQhWHYOq+ubbvvvhD0F6lRS9DjF+POXHzb35PD4EpnfvaBf0r71MfbyDkQUr+ynjGobJhsFg0
JI8Adm7AsnCui9JCucvqSZgZNl7WyvbeBRsFEHQA5+sJW1OSGvdz9eA6sbqfzEvzH0YDAGAX1Kea
KokptcndaELdxRp4doDZhnOV9ObwYA3dPdVQqa71tPOyUu0kDhTge7Ai8lKvj6ZGASgSwM9kQEaX
1LtRowEuTFrvndbzd00zgShXjo/cLou9x229A/UqBrBd75gwD7Sbi7wk8rKuDptK3WtivuAk3J6K
Wog+TkcHZ9NKPvQK5G3TCO75xBJo7wtD3Crun1D3TEImze917T+Xyv+J4fxUpmUepgVQOims26T7
5Elh7VjPH1KLdTdJiVOcG8BkwE3zO8Y6qNrkNYgxqv3is+pJJkUKhGTwGSWwm8kgDxYE/wER1/AW
c/MncE0+d23qhZkVQLSMBw8sye5TGyr/FLyEg83ZS5Xn1zj8gCs2YnpVkz25CcTUJ6eEhYl2ul3K
3fu8VM+9T50D9iN6gNAC4KgER1EA6IfIyMVTXtVupJ3p1fYUGigYDtL+62R4XZwM04fWdfpwHCXK
WQnUh4JAffZri+xwHElBahLgAgn3hYm+xmI2nvISTD2wKb74qQlhsxKbN5ZwsWtM9skws1vJIH4z
NlMatil+WGF+S1nyMzNARnDtK0BQ+N2QAjM6pXi294Q+ZjLoMJ0jni0UVAttDgUdRao6ckWubzuj
hB5Mk4aZquHJJBKcvZPmFjS2m14HJPLTIEFteDKPls79sBptK+wyXu4yoT9WSQvHPWGxkPAcBmvm
J2YEYm+wHOD1USZ70DmniEhKdyOsI8pw9Hv4aTtijMqctmABcbyos9Q8EEnAiFA4LNJxLEC7q/hV
YSXGqS9KOwoKCbYO6Kihrc36XpuAbBdey/c0se5EP2D4JfGO2gkAxShQmnRad8bR20mcsKCC6GUw
13xHIM8t78YVVotmLOi4mXAITmp7bwv9FwyJYl/ZuLVZoCPXInuwEqBAGEak9xnYpWaa7eHOhSkc
nefRr1MWCSq4iGaVtSuhcbQO1dj3exTdvC/ECABqNzKEf18bWMqVNZmwa0C96gN4R8kVbVT9Sg3S
3WYj97Io8zsQcbxCKfAlYXSRhW3fG19Az8uuQBpGVFcCzImw7ANixHKA5Q2IxYP+wODwleOUXGCT
BlcruwN3sgT7p3KKzwPeZHZekg/PSGP1I7DG3p2C1wtslAKa3OXcM77mYiw+82DiDy33209uZfbP
oOq1PysXCx1Snml2TIA+TUOTq+yxbPzpWyEm+mxxGyycouh0nBKlr+ZD7FMpAvfV1K7+0Pi9fxq4
Ud90hZvcOwaA3JPRYj5Apayr0IHExIPf5BiVLMP5pjC0/NpXHX9wcWeH+ppTs/yQK3PqQ8rBVokE
xjuL0sGtAQqt2oBGzpDjPiBk6z0lFXdfshGpKCLCV/t6xFIIOYVA1bHNS+NngUyKtjV1vUPnMQWq
npFACWnoDfcHgmi8LTPdQthQ0+QFiq/GEeJWJNS4ZmErS/pDo41qN1nExFmZYC0YJDkAVPRVZ0Oz
R90q+ZB2vH+S/nA3FMp9bgnLrm1S+0DLiHGEiGLheXU0tq2EuytJ2SfVDvLZBN3RC7mdFB+DtMsO
ju31KCD2vg8ilfTyV3uqwHsqCSgyseGOeb5zVT+wndl2bR8WbkpweuyQiffBME5FRIek3IHrTH/U
idl+T3hbm4c3TzIPfz/cvbOQe4/ooHiBhUoG5GZg+ARhfDh4vH/P8zvUWvrE8yJAwY7mwfgw3mLj
UmGN8gPfS3gahMaO/rBisvOepg3M9aL6+lvrSy9JGFClTQ95yojddHfuJ1j73MJr8WC20XTsdzAe
3NWH8pDcZbetCjd6vnzjWfScLt54+oKaIPGjbf+2Res4OF+DEO3e5TfD3o4YnBZbJ+yvtwCn71/z
f3V5dkKDqyv8h0FLWjygDhJkED8PvIjYP6SG7096K0Zvq3PvsQH/bgVsHNP8haJdqn5WkABwUor0
DTbAwfv6NwIuh/6iHVkz3PTHFv5uYXz6e4uLGhZe0irtg9UWFVezR7x4pftfDvH3W+/Ai8ryv1uC
+gU80fDah39/v2SDMdOQ1cVZtY/kLrgZUHvEQewXzO+AU0t70CCXZPvNdueZ+efp+/d25wX1ppbF
skqOJUG77nP65AAm9wtWmI4o0kHW4Wh/rjfgVu/f2v9uEM5XKGJD5wZSPosVWhpEF4Q0yI4j7JTN
L07zCqkJnHiSQxdsYVr+kAhg0fRPY3OZ4U3vXGMYzKbgFLqreNi/Tq7sY/OyjX/808KEsDT+cWET
BPGU983QybO6OhM0GuVTQv4qNqGnv88S7KmBeEaRGJ5EqFK8b6CtJxBGTZDWjRN78U9QColl2EPY
I0zCWWym/ng+j/yeRt63t1j3hQOdW39Ee7TRR/hdPXt+fwu8zjXN+43K2QI+Pi8IHAFA2wJUxQYm
Zyn90hWVqKRVgIGc7qbDDOMondB7Qb3dCqtNSO1C1un35haVpWSAu0IwojnzeVawzlDmyX9IgBjZ
0/bC+MNegAd/YODg5O7gIXMJn8gZk0mmKx/s4LD9PoLEAaeb2zSPnKjczzbUMEuznYPazZ5SUJE4
P40LNsevzs6CrXAfBKQKfg+LjdDEzRFvfp0fea/mp/aqPsE1bD9RSAOzOyBkoGW1O9/i75EAlVrI
76GghXLobzgVPaXQ+UnsILKnmyQAC9rcUnBbMI3mPs22TxbUq+YKKFAa72OBO202ZCnoxzOm6ldW
Dm6wsUcUcsdw2/GOxZfNfWDOE++z5C+rKThVGg5KPMsDBaVlK5L2V5vQHEkh9gwlGQgkgIVTH9Kd
t1Xl/T1voT3sAhCpg9Twb6JxasRr5AjSMvrI7R/Djn13w+LBjZuIRMVPcQMiXHoLUUcXzNt8tzWJ
fwjJufFgtufEjgSdxfdDLJjjGX1F/Aj6yliwXdQc2+u51lud+vj8gvnDEn3f1iLVOEDoGRZPEP5A
37p1BIeZK/NuRtuoq+mVH92N49kvYsVyLlFLw4mEznKLy7OKRyxbsLYPMLbjGI4zjGrnfhM/suKe
gkR+BeewE9wyD6a8z3GZ3c35dXOEf0+w6PWbH7HoNYcMxywNBJKcDVQ/aFaQx70P9rBKSXfkqxec
8LCMd5ijCv8NpPqf0u3/mu2x/uv//p/v+n+nP5rfKre341dWf23f1W7xP/xdukWO/BcI5hbuDBCr
o6aPXeHv0m1g4T8A/4b0aQN658yhz5pWZij9+v+C3QLAePjvsN/yApzZ/l26Df4F0QzcO3C59sDs
xGHnv1O6fZ9UCbQNKPw08QPeh+E0Md3aoudx61XNzdSU9SduM9Ar3ozDH65L7w/v/3x+cThiBU9F
aZRwb0oLfkNUoFDVgZhNsxsY3g839qL5DPRP2P3TyiJdZ1ZDB95RjtKLEGig8+WnrG5cAMI7y+rh
j+lO7oPMSVpu9Gtt2Iz3w2bpwm08AQWhjASQkVOWya8zyDlNu/PjtkiT/+nSclcVsoBGXTU2sS7b
YIhlb+I1zXUm/pkMRCYnyBKpH7ZppS8Efhmf7MmTkFXjWQFPBMdqP5z/GSvdtBYHGYIiDPbhXsQD
71vQeotGVHtajBAcO9/Ayvr45T735vCcDdJtK0mb2E7t4Zkp3/yJs5oPFHNKGn1hI4v7h+YF8zIv
4zHe010n5FmFR/YW55YIr+HT4XxP1oZqcbmSsoekF3Tf40SaqIMLrh7ciVkbN5u1cZpbfTNOTc7l
IFEOj/02d17LsZ7qY8HwKBuOdDKt42V9WCQDIw0yywMSIa6IHA6TcFGZq1CMvezr1vs+FAVhgPkW
MBxFwnkUJhdql9HWa/fnv7/Abf8TM4s0AOyJdkbS8NgrR42X6NwdjSuweyAeKAFqwyui4s112xYM
j6kGqEyQnsky7wR0fW5cu3Xn5PukMhInZFMNZpckEtozmVF66cZPfH/2+ucXLtLGiKpiA1lMHieT
TyRAV0aX7UsndXDCK0nQfBkhEwX0Q8K4feNRWeo9d3Jrejw/Qu9PBv9p/pfb6ZtV5EIacfDLVMRe
0/onhVLd4+RDjpGPHr8mrA++nW9nJRZ+3VjetNNXEy8LVYgY7+rsCcpugL1kJsAel2Xf5XUuzflU
mk3A48qF/F8I1BEekuvM38h6K8H26x3lzc9HTb3XdpGJWLU9zuCDWzyTrC2+q1HUG9lirYn572+a
6M20rQDkEDEJxs4JK4IvG+2kcATPKL0snH/dct40Uk0tDVjm87jIrZzCItfuUugKNaTamIe1Xizy
BTbbKYFvh4idhpi4qKgaeJy+7lqw6HKj+Hh+Na21ssgbM98d6pMujzPhdj5KN73pX3dYytWd7nrg
j843M+9pfzhE/NqJ34xWH4ySJhJlS4cqrSPQT0r5TE2t6S0bA1RnEkuz9kAauEM8DtU4NReuhUVS
GDJDmHiaQtoacvZCc9OxIyq1CMI6SFGNO9+9ldg3Ftd0FCqU1LZq4rTkLNVQlrYbsleE1nxXV2YO
lIDpyXFDzmYlAxiLg8PgE47ikRAxACA+2yccuKP91Gfs9Xxv1r4/nwTfTJZGfdl2GgvH1hIHawAn
uuYvpzLSLQ7Q2vfnUXzzfVJoTpjIeZwHAUpLvgfUvVdV+/O/fmUbWMrVN7qz6tYomliZGJIMlVQz
13vLZ5K+VpMzeXEJ9kQXYfa5f10KjncyFEHV1j6wElHG3Os3vWNWOoAaiNkhfAg+of5n/QV/eJ1G
tfTJxl6zNoKL3ACYMIqv7YgzeduoNCom5ZxUQunPy4ZwkRRYNUDmz65F7AOz1kVO3znBPq1Il8DN
J4fcht3lgodJ4ptp2MPl9jP0OO3v5xtfi6XFQSPTeTkKBwcNIzGteud4XZbF8E8Z9SPAr4o800w2
zdP5xtYGcpEeAKZNE8oqLEWYq30rcKN6hUfUtEV+miPm97TnB4u84AmL5EJLEUONiOwGPcMiZNRk
XQPkQ/NaefnGbvTnRQeI8vtFVweQWhvnTdt3h1JCRn3oaeTBKAlqpaYxbb3hrTWzyAyjWwvPaQcM
l9HlYU/Fq/R9gLd4tTs/H2sNLFKDXSVFJwQmXwYSCv3wiwYcyw4A/TtOSpbfzreyNi1z629CFLQm
t8kb3MshwlizVzOzB5gwNzWMgCUgiPQwqcSGUiFzDLLRsT8vND+Y//6myRp2sI1t4nwO+Vb2BEyr
iQci0IG6i04Lv3k5BFwWtAMeN+ZjCoQUUNJU7X0+e2JMnXa2HuHWurHIDGkFeLVMTB7bQ+NHAQrd
kd0LfmEnFqHf1G3NgzkaWcLsa0bbZgeoj3xpxiy/6K4HTu/7eUg8iWK9j+uqx6DGRAoi9q5Uz6TL
/3vOUv//HgDdxfctZLBYF8SSPOYarrwtdYxDKwBCOb90VwJkfud6u44GRHQ9pC0moLPtawvZBJau
MLRpqq3T88oUL2thGQAJAXRIEeNlJr7WBhmasCb5lrzA2ucXEe6LpsOtV+PcXI/NPWz+xj0EsDdP
Yiuh7S9C25uIyS1cMON8VD+npIBpGOt2FbTQQ1cmt4xkWxZR84r5Q273FxE9srIKIMCMeWbFA9Dd
n/xkPFh++9CV6oYP9Yln1k9somVETfgsnp/+tdFbbPwAsUBBFG4AsS5ySEqTb1NSbmyFaytrEdqA
pMgE+GW8ulGn36cB6EgmJ2bYkpxsxPeft3YUDd8v3l4PVWKZfRN3vTq6uYRYNpxMr2C9BSyrIz5f
NkaLEJcNGarcwBj5mYG6oHbNMG9qsTv/9ZU+0EV402DIW5vjqN+I/BowY8DJUPzcYbIBIw6m5Op8
MyuzQRdxDoDmMGi8twD9OAGVVAODfC9ww+hCZhpQKj/fyspyoov9nAxuBdVbSNSbfru3VM9AEEGx
/fzH10ZqEenC5iCsdBbmIb3n5nTNRjs0TQ7wb7cxF2s/fxHsGZPOEHiKx7XfmpBGmxI9XEO1tFXx
+S6svBTjye/9ivVdUUBeom1iUk8kaoGwPYEoZMH3gUHYvbKqJ9ui2b3fVc7eBIrsubVlsHP7Tn88
/wvWurgIeFePrtmyBiEj+Yik33RP/WhkG14/K9mSLmLepLofgLhtYsuuyf0MQ+7CnDWTEfVDAD/v
XDbOZz7pYUspZa07iwwwZn0w2aA6xlZpAqc56a4AWFAiWg/nx2stbhbB77Y0ncw5xQSz2H0BV3m4
vknzxi18dTzfxEoflrXkjHV5ViUoT0DzCx4ObQ2+qWTpRuCvTIm3CHzp8rItwGtCB6biuR7pIZHZ
rjJFf2Qj+1a2tN0I/pX49OZf8OZICk0caijSYS6yEelYTeDsUVvdyNRJXzUOFPvz4zX/8j9slN4i
DzSOAS8WpTFeoOXFsm3bEHeVT8zJTq4M4A8wyrgU0v14vrmVFbAkjdfdYGdDwrGP5RywqFHDmihk
2levRMiku3ARLBLDRIZyKFIMnibQvTR46lzNvusbeWdtiS2iXnZOZtSzhwZinx44b/orkAHLy2LE
W0S90cI7L2BIzGlfNbuetXDvmdwspr7eOkSuTcIizi3SuL1tIrGMcOy8gXdn9tDMNfOwYo25Oz/R
a4O0CHWLygKGMkEVd52twxTX3L2mrNsYJMiG/HnduoudnoMk2tllx2IIxbPHwU3RUtGXMfDW0w1M
qrtj79rAa08wvhAMbFkfrL/I0DT/qkkmQS30Gc13grZ5Bsqf7ZmhX9vOU5eJsgjhjk2LHS5T6mWY
4BZf+KVzJJCwP9EJ3idVPgEbZoD+l4PKtUtpZ33vVde+Di28JiG1YIMwOkmcy6MB1iKRD8keVGQr
MtzmVuZCz51P1N3V6TCmEYiX+Yn1DuiOJapdp96uppOV+M296YDrW8O76tPEaAUdeFPWn0St7ftM
JVCLrjzys1IiEZHPa+9xtIgLiTVeVqcqpdOHQQv5oZ90Aye91PLuSzVVr+nofmkLbXxrynw8oe3i
Sz1m/kdL1iQyOjeNM3BWQ5dpDq4sSCXSDZKjPygjzspWHlFgMq6hgFRe+V7lu7iSQxTInibricJc
7y9IoPFXr7Bgg5ATrfBGFfQ9GEIo5Yaw9SpAB4Q32gs8ptzQg7Rw14eJL1MedVR6PwFXpierLnog
NkBOA0q/SDxQmRr/ULlN9pgm8FYJx9z2P9Qz9fCKZEHjhnKokx+wW8q23gPmRfSHpOgu0jwHXbi0
6prFkMiWL5JZOdyHx6+JgrIzoIJlGnJVQ7TXgdvBXdJyMG7OR81KZC5lIMCEy1mep00MDy7jSFGw
gtWDMUZ1UW2p4qw1sUj4LlOqUmXexFMngamkqTXubFT+PvtdVmy5WK41Mv/9ze7VtYbvpXbJ4tw3
y71V2fIvGJGC3BkQ8BUuG6tFktcQ94OXC69jCXDAjjDq7HoepHsbvmcbh+S1E+ZvaltBCYptZ1Qx
KJTEPVHpl3DZhvuQOBqpNlHBlI5vX8GprE2OhQ9OzK6ZwIeIs7HRSCx2Ah+xjR+zklGXSpiVWbpk
sJwKjPHegPeWTXsjor3PP58fz7XvL3YF2UxwMU3HKnbgYXWEaYWMZCa37sZrIbXYD0aY7ygQb8o4
SNyPiZU1kVQBuIp+Cte1qsE7dgU7mG7+16qoncvGbKnwmoDdKlVXVjE3BrjADWBCuSzwNnahldOg
s0gTvZqIJ8we6JSaThASUYX8K1fCfMyE7RxbGDh5Ibhd3hYPYSWqnMWZkCRCV7Y1dbGjS6OIKi4G
H/qnpR+gnl5XHy5aB84iQZhurkoHr+Bx2dTudVLR6sEMfP7t/Nfnr/whtTqLzACOgQamN5OQj0s9
OxzMFtzPqgS1rAS9AmLdvAAt93xbC6LBf177nEWKgLeO2/cFaN9GYTVhYHOU4xLszFX2VVfZK/wR
D+Bo8qsep13lyMfzza4EkmO/T36wUirgYqThSDRW+tikhBxF7m9pc64tgsX5EC6XEOlgVhsbhgYl
M6j92UQXbnZOVNdJ0lw6dst0wDmtgpy3McR3+2s1gGP0VZV2xq99EIOSk5pfgA+VFZQML3iZY19p
MWXFA4QF2mnjR6yN5CJpEJwhjRwlpjgVwnkxRQPnyWBrna+sRHtxgoTxnI2rlchioUFoL5tE7kbf
zvc9it8QWrjswjNr07zdCd0u713a2mlcTlj7kY2U+rkStXJ2TVI7p/MrbmVN2IvE4Mse6oYCzlFO
3qANKFZEVamdkNZOszvfxMpU/JK/ebOjmwrWtUI6EIlK2PABwhXkNtEB3dh71uZikRV0nVjwYigT
uOaZ7qcB2iRQoigsWe5U04jhYOOxc4u9sjZYcw/f9CQQ3lD6xPChQZN7uxEExZCQCeIFgT0czg/W
ysawhJaaNmAFUD5NY20kbv6DDihkn4ACYupIDMblXuBVvb/SCueiy1pcZIWuTktYVQ4JlCuFGbEO
Ukkh7wZU8IdZpDUy4JdYolbnDVuArrUFscgPg/azKnNhdNiVANdEYD5KCHzYBhyPzndprYFF8MNa
E06vJZJny8CJw71BluUOKj31lrvKykJYAk0La7JaXpDkCBwrlNWDMojhk6iv/WLQGwthpQ9LFKlw
rabQY41BEpBG74bR3BW+tQWmmHPIH/bSJYSUe6zugVtoYtaS7ks+TRXcUUWW7sWEImANRYt96Xnw
EEXZ69IezRH8JnpcqEHD1p2w2NfVRzg+YoPzFNt48VwbrkUamAadK8sZWUyMsb93RwVaeg3tgosW
1NLHHNqVpVcmeDIgtGivB0hTxVLCy/z811cwmP4vAeg3IxOk0AIwkhoyNKlXf5KUQKyBA8kblEBj
ZwJnwZFqYBttN4MmgQmV1akKTrQYilj6eRvnGp7TTjB8bMEPPP+b5kn50wJZZAVbuIadMr+O8XwY
ICHQRH2TVp4+lmbp/RjSvPQ2duq1WFpkA78aVQeJJBy0HQHWUJr4t9QwnSvICCWXFYd/Oeq9GV+W
koAARoMnHgekWxT/5U2lDOslTactJ8CVXixRoniUAdgA2Tp24Ph9glgGAxS4MuKxD/qNKVlZ4kuA
aGIpyNT5XhErBhjIgVUafsUpZam1scpX5nyJEK3b3hVcowGjo/0Hd/AgC4Z8EPG2dO+rptkCtax1
ZG7/zXQU+WQhsSX6CDmTDOpsjaXEDsSmiW6M1NpkzH9/0wBk4sYeqiNFPMAV5K8yM5ybvppNtN0a
tg/nA2Stjblzb9rA+xb491WSx8lYsENvOGD5EzW6YwQrZu/rZY0s7gO0TSme9BLMiNlkwGV4rMh3
Fh1z+Iek0CLdnW9mbUIWwQ4xtA5GQfCjtnvu7B0FuQ1lUP/C2VgEeOk5VdrotohdKPvdyGFq7nFP
NB+rQnifLuvAYsO3hkCXiqEJ3VpfRYaHolQ4txd9e4kBrVIloT9VFzHrIDLhayhfGU7TXZaalphP
pYFc7FoP/smgKU9R1jgtBHdGkhRhUJhQOrqsE4tjfpE6kCXkJI89I5MAGvs+5KUZsf2tku1K7jAW
MY0HW2g/un4WJ6nzNegmmP+VxY2j9Z0atLWxVay8BC0hoJxmvj+ClIJe2HeTqX4o5tDITPqd8M2P
HbEolIGeHTK9nB+1lRhfQj55OeDymtl53A8eIPNZb9rXhpPKL3BgvwyWDzrw+zwCcyiragmqNPBb
Z9EEqeKj2frT1fkerES2sYhsbRWWhr1wHluNSWKT4TaJwrO9MT5r87GI7JRQM/WqFBWmSQTVvtGe
dE551jvfpAmI8V3tZPmj0FnwZaxNY7am9PFYH5/v2trkLGJelkTxwcNNaTAtfWW1A3mUw5Bfs7Sg
r+eb+PMpmS5hnjDeGNwS0CJAZ+S+9ekPpuFlko7ya+CMkJEq8HrvjJpdFKR0CfaEGCFALXiUiVEJ
UXtiqv5jMJabWP0/rwW6tNdoKmIbtMIKIFDxvHZTGxUaaAtu4Kb+fHGFNO77dawT4aazO3Ncl+ZD
q+sHtxuHMDXsT9lEP0KHa6OdP087nbmdb/dd7mnpyAxvLw3xIHMpWxkaCd5etMrExjysNTEP4Jut
ve5HmUNNBU8KDAiN0AtqaMIIAhEOyFF39oWtLAK/BVV/4G2H5x3DEDEdm67cF0HdwdhlrLqNA8Ta
nC/iX02SD7Y3kqNrw4Fr6sSNrcbLUMMgbb8fJ4pydg5zdXJEgQNilSK/r2qn2BVjshF/a79+EeJi
QN4tfDRgQXB155hGe9VpLY7no3vl60tAZ1txNZgFgcl4LvIbW0/GlSBsC7i79vU5p7xdRDqtJpC3
gmMva+9AXfjIJ7Ktd5f99sV+nteei8oYS2NbNj/9pmoiaJVf9nYKIvX7n24VAwhWpCNH5lXZEdrU
0Fczhnzjpr4SXUskpy1ak/UwvTq2nU2AuKK9FjsCDdgMxiG0vqzmRZcwThRDJ2gIMryfeLYVD4NK
9w2kTS86FNKl33sPTq8dFE1wpEVR7BMZpEdVW+yiR1nqL6LW9CGdJ5MECQgK8Sxyh0LqCE5I0KnO
GLaFjePU2kws4jedIEOcSeQ5b6Q/06EuIf5t3nKTbFXu1mJgEb+Y2Q516DyF9m9ZQpVMgQed+JcR
6egSsZmzYhAEvnool5nqU+n0xb514fQ7ZbZ8uCjMlmhNOkm/yuFCcFQc+nrgy3/sRmleNvxLkCZU
pUCNm/BxYaavps+vnTr54AD7e/63r8wuXURx0jcAMgVVGnNgia86YBqvcQabYj2MW1jptSbmv7/J
ccHYyIkyC6J7/fSYjexkjOKq4tDhPd+FlfWzRGlKvy09SFIHx0AV5U0DZdEqtFvCL/3+YgsWdjqA
loLdUZTa/dDJ3H2SolP7y379IoqZ46hAZx72l3ZKb2g9ihjO2MXGDjBP4+8PdHQpKFf7oxq1xt5I
mCpDAIRQiOJURwU/QRqz2chEazOwiGCLWY4yc441ChkDIN857GDSfNTGZTO8xFxaZcaAlmmxw7My
v0ry8lZNeX44PwErQ7SEXOYao20l2ALM3FYhgwlBCOmsxwEZKYK0xsbbw0oQLOGWFvcLUoCfgEVk
yM8NN6vuFqJjlg/JUJ1tMc5WJmIJtiwqbg+qz5NjhWwRKbd38VRK9cY0rxzel9hKDwqQDjg/GClX
Olcua+1HkRMolfrFntV++SpMP9k4wK9cqry5h2+ShlvDy2ykAL1kBTQpOSnbUwCIzBXFK/jeM5m6
guDKuIc7gL0RiGvrYBHmI0MqdGSdHKEn/+TaqG/JCh68UjzkgbOFul2boEW0Q4XGKIMadUjoLYp9
3pv5rnL7ref4ta8vtmo7x1GscDJyHORo76BJSndQTrY3jmRrX19EeaMSYQ8AHR6HltNj4oH4NVR2
tSGetfL1Jd4SABcoxAqU+2yWurAXmzDHkJNOaLHxyLEC1oAL0/sllUKEIqMQbT/ayfC5b4KPMpgg
a0qm60qNMQRhxY4r6wUawScj0T//H2ff1hynDmz9i1QFQuLyCjPD2I6d2I6dZL+octvijpC4iV//
rdlV55TDCaa+ebWrYJC6W63u1Wu9H102fGYNuOumro2WTJAUc1utBkQVYzu3vSylORR1xrLY8sAD
b5XlM9350I1Qwy8G/sZ1+ojwvoEARJrRsf8UReN0dhjpnlyIre68YsNX+OXVb17hQR5jQQkySnNb
qQizVbSekloY/xuEcLyHqVn0zvptdL0CfrGXN6/qQoH4DNG7tHU6P3vqLNXlERj/2n5STld/EgT6
Djdt2agFJEgB9BAM5F3mOISCh0hljR7Y0ZaNMz7JAdrSh8rPcucAnMkuamrLcleBQxuLeqNk2GJg
5//RfYmhLyfo29f3Lejv5bNgDcuL3Fa6bjtHKQjuj2xhP3RAUOMvPhdQBYYSgXjsG6seSD5eVWwO
+CqKMFUh4WedSI3XPC/Z/OBH3cPUleq60/z/qI2j/V2ruo9SGWFUh0IzKCUE/NbvL9eG9a8ReR3w
2UYCGJ7OSwcNgfDRr8gjLqd7NfKt56+iCEiv+GSDMUpFVz0Nbn1DRoiWim7H3rcev7qyT3kPlHhY
ItURgw/NnLYAT9Cg47lT1wErgjX+zp/GfIZ8RpRCm+JnTmFIvt7JELZ+/eXvb5y1H8GwOgxwViJC
7xh0rTiPrGmOuY3kjnVuhJ415K4dUYkQToP73JQFn/nk5GcvINGnQM8//NLb6zdvOPUaYyd6208t
pKvTRoIfvnahM4MEfW9KeGudVmnAbHvNgRRAdcMbPpA+u3Py4daOcqfusHHorMW7vVZUplFAIElH
use5G8F11I1t4tG8P9ICE51UDnvn6tZKrdKCMMtEx7RC8VBl7jeQxNY/ulwEO0nHxkqtQXSFMOjT
UUwIcIxSQ0hkBtPrQNp08au9xG/jA9YIuiiQDTDrIkwV89VnJnz60UFVKH0/Hm3sxRo6B/HAZoKq
Dex16UDWoYYmOs9SG1Rx5XgoOS2ruLPBHnfs1sdc3OaNB9aEDmU9In5I37epnhXCd8Xa4/sfsyLG
/R/Aa+CtHDwf0QSeZIXDyGnNbz7NFb9hTj7/Xkr0DE6FtJ+oo44+VIc/RV4XyBuaQUEmmSNLsxRD
bT+DISr1h0K1/ENEXD+Ma58N/WFZNP+cGxOynZ+6ZTiXBXqzEEU180HNdZiiTZp/mboiegaU1aBQ
b+bm/P5ybL1jdfLPMxlqiE2ItM7ZcIrYwGOo6IxHCL3tYYq2XrGKFJXXyWJaRrjyBMlmGckHPQX/
UlnspN0b4dRbHfZlyNTCobSaMi2PY5VNMQooS1yO4+MAQobD+wu1ZZWrGFGOEOAJCxQ5ApdAV5DP
UDnKeZdc9fQ1zm7sg8J1ay5SlDqQCNXSeRZO0D29//QNB15D7NBfbwKhhigtWZFwojF4JP0gnoMF
2r24CBlXvr7/po1VWsPtghDKavWMsI06TvjdyWV/oioTz9c9fRUZBtZOBGSo+A4ZvnKu5o+DCLPP
7z98w4zW/PdqZKVTu8gp/Ize2Wb64Hn0bsDc2STYHpxya3kuf3/j0cYnLQkt8kaCOY9TAPqr+3kZ
+Mv7X7D19JUvgwOGUqdA3ggq8DKti0zFSono+P7TN9z4olL69rfPy0g4UwPgs2Lsv3jgm/xOl4Hc
dZp0e3X0rXesXJnk7eKbKQrTudLVTVtDXG3m7XBssdk7nrb1irUf18I2LTRhUCurbjlrjsytvkF7
c2eVNvZgDY+DpBhXU6+itFr84E5WfXUjVPn/J/b8v2fXGhkXYhSk80tkjkFRstsZjKj3ExiabqA7
CbALCknRzpG/sUprhNxUoI0akBolXWm+11P9lTjOBwy77AGXN26EaxLFoQIMy3dLRFOlmjZZOCDz
cd7xoEkbVUZRgvHCnN9gfxx9EphsgDZRo1BreN+WN3z9v5v6Gz+MfIErOdjUU0lkHtcG0kloRTUx
9+fPM0p0779lyxZW3k4GX0P/ewlT1IX096m3y9lZRrtzUdn6hpW317M750EIQ2akggDbnCV+QM5R
hSkeybLroJLBf2IGb1bKjoTWrERngsrmo56il6juHpSgn4cK4Lnr1mnt9Zk/RlSj5MtqyGO1nfBT
HWm9kx5s7cLK4ZfWX1wtDBy+kzPayDU9Zn7+etVPX2PmMHgz+TXtg3ScalMmts6rAuAJkFzuWOrG
r1/D5uQ0QrWXDWGajbM4Zrnp0qwu+8/X/fxLwvBmdxWp9LjQLkwHa+gHDqnfoz+61zGMQgjpz6ej
QjjLMgAyYMra/FTkY3WczFxfZzVrjNwitBkiH/vKtYb6vFE0vXCk7hTvN7xrjYgzDRi8dSjDtA3C
T17ljrHR0T0LyiGxfvTtuuVfuzAzOLGrLkg7YYovrsq8x2lQ6rrUfg2J0x6KFwqSWphHJ/NjQDN9
IMAS3oF+Se8cE1vWufJc6gzOpJwMEc6EnoF+6py9+nUOCOF1C7TyXcfg/mWghpGG0zzI46x1PsXA
EOod+//7MeevcW+eyNyASdQJm3Dg3xbWsrOFruKNgozI4/ufsPWKVbGtl33HME+Aowbn1/PAcnHE
uFZxyEa1h978+y6A8/9PP2uh/QLtUSTdgrYdxDqNieWo9go9W09febEvFsbdOQtSCKK6x6i25EOt
hP70/vJsPf2ybG8iUCciaGpmLEgvEwuHThLvsJDS3XGBradf/v7m6WODqGwup5cngyMuDv9Q7tgd
2/x7hPDXikjMs3NVzLg5T3UPFU4d0ewmd8chbaHt6s5RxXcC3ZYF0dVHyKFcHIWPQIX+bGcIgKnu
W1R7P67bgZUPl2Kuq75ccPUEcehr3YRFcepDqqudPOVi6P+3f4/u4J8/3yxNNZECtSk/oAdC2Icp
nH92S/UNPetzFdq0i9zrjGkNdHMLqQEr9QMUDb2yjj2iqyq2TeY4123FmrwwIAITCS3uJ93sdvGY
1al1w+Ms/KsOBFxl/1wrNnvNBOE+ePKMeswhi3qgokDwy65TpvDXiLeh1GHV6xBJYzA2caecIMmi
YY8ca8NS14i30gNKJpQIRGh2Z8kQll+tw78EGB3fWf8Nn1tj3Yw3FKqbkbd7AXuaGzOeGjD0t73v
3RDrXBc01pA3CFuDR6JHvapfCIaoNIbUHAHRiffd7b8rzl/8YY15E5P1q1pMaDyWUSZBj8fB6TTL
wKoYolO+uQtdaK0AtAz5hqoJwS7RdJX/qlRE9L8Yb6Bf5aRA/SpYCBFYIGF+MqYj9xhGU703J7O1
kauY0NWDN9bLHKZNi1nSQ4DvH+KeN/4QdwEUOXZC6EZ4DlehgYNUb8ZIFK77zWheBDSwv9XL5L++
v9IbH7GGzYUatVMpKWy9yx6w5Ch4efldlvdP7z9/49evMXPGWuIrqI2nTmV9cGb49asBMdVO2Nx6
+ioUQLkJhFDA26SZ17EIusiFhBTXFCzRjiFuvWB1rueDTysFcp4U5ZvoN5JC+zlsvPHl/cXZWvzL
39+cvFURTAt4GaNU2VDdelPnHMeiBjxPhP5V12t/DZoToOUBvj9DuUuUssdADIDNcVfmPLzOPNdq
n5aiIRdhzj5twSiSBjOUEZo632OP2Foh+ucKyS6ISjEAlAqR+aSUHi4Y4wUYvLO9Fzv5S5hZw+Yi
p6IDZNahmdYuN76IVJJVNA10d5vVRh4yNV2X4K7FZr2smeUIafsUo+5TWhM0D0rGnI+GL911xrQG
z9VTQZa80jgWp2p84SNxy7jKuwhCLctMvr5vsdHfF2wNoqvMEnhZNgUpVQ2/mazHftNeGydRY3Ak
UY9Z5OkZk1ECSuh1cXr/pRtOuMbUgdRh6kNI6aQhmZbbqGYh1MfnadobJNt6/srJbcn8RXsFRz2+
RBU7dCz/NlRu7Ryv+/0rN4eGA7AoIRbNCWY0Z72uTzyi9nrxW1ty+ao3QaRjHZvpBWrWu68Qhwc1
Vn+OMpS2R3YEtfkhwLVcu7sYzQ2P9L0/X1dZWljT4nWMQeEhHvsJlKJEBzXYUgO2cypt7cjK7ZdB
Q2NnxjAGa6vxlIdGn7mi0z/v78dKZPR/KsSQwPzzG0K0gdkYhn7aWgizc+dkpzox1Xdb9fEoTBwO
7K6n6mbRJm6l/oC21nUwdd9fneb1givoBOVnvNq66BJ4UQwFC5BYGS2uc5c1ws63eaV0yPwUhPoK
ZU7vlyij61iDoAn759Llvde1Xu+yFOrr3RGsmCbRo4AgsTfu3E827HmNpFNzy2wPxqXU4yLuZHUS
nqPilhfngjrQ3pkfoiU85N5e+WTLGtY4OiSOvc406qmovZV+WpVO0x6LIVcq9hbIICc5LaGOXqoi
WkC2r9s5sWLBvJzv1O3LVNICQ2eTI+wOqmPD+NeguwqFihqT9iiX+gD3FQWIoXH13OPs3Hr6Klxw
jFwAJZf5aTfpEw7q15KZnXLg1qNXoQFjxdG4cNR5K3+2RxAsjYkx0x5+e6UM+r9euwbI+U7TWbYg
lcQMWzgcQ1vW8hs4DkEaE4L9t4uHnLiffJlDoFcETIgbiAEFU+xk2gli4hOHJNDqcvkhXwx1TzqL
wE9X5pT3t3qx8w8HktEHQv1PXPSLjBdk2W0ygWLS3zkINmLnGnGnc6DhSB7ytNXd2RXVaz7PWdxS
vmfLWzuwii55i/pyVLDLC4afLrY5Rk3kugEh6Fv/6frlpcwoF5+DW8mAjzH8WS/yOXLDn+9H5Y3f
vibBq4LecyKNa/0YcoO5XT0dSOXsDVZfzvK/ZHpryjtUMKkbaO2nkIXoP6I4VGbxDErZQwuKtaOt
ZXRd9F2j7nhuimDhATK9kdEfHbqPTlJ6cl80eiM+ronvMCcKTCyoLFJJIXF5JLwZqsQFHPWzC7aU
h3quLLur6r7pvxCdF/JYLbR5KHxErgNUQ0CtwgHSsVBMsiGBmvegmxh6kWMBW8nqEFSpSOkP0FYy
PgRG7LQ34LS1A6vAQzIqcyY4T/s+f70Y/8V8Ajl2cVaM190H12i+WYplyRsapCUGgxboPfl0SBgl
/Z62wZaRrhKT1hsjoE5Razc9A5EvMp6bKqPeztG39fRVXhKVo4SIi8PTBaVF8C5FzS34dou9hu7W
41fRwYLbD0fd5bbsFPLnpDRqWqiDO3usDxvhbY3hC2BK/TjNHGcWC+Kpu+AHqiCKXeFc18/y1xg+
kEtj3sjv/VRkyEPiCaxE3zIlyqvaoFAL/jPE2QDKe6XpsQG17G68jPdJ4PfNDqR1Y/3X1HeQRB+d
uTccA2xef7vMfXXGhl+HvQL705+/HcpzVQNQNEuVy7KDIBE/hItz5UXcu3zTm1tGaKBJ0zewHQ8U
gRmYqotaxrRtcnlb8sH/9/0zYMuCVhkE8LILJu7Q6xtoNz4zGThPAbX5T5Dryeb4/js2Su3eyoVB
dQYkeokArXXwHclcBcZQpwU38lKXDJldxn8Pkcy/DsHkjjvv3Nr5lWMDDAeIAM7mdIqyrEtqFwzg
SJk1+/3+N23EVm/l2WTsGtQq0MWE5mEXxnow3EvYskS//KBlny0AFq/vv2ljh9YYPIzV4q6UadyV
y7x/yJHR/OMDSfskSr+5zgnXQLyS+4HoFEU/k/jDDUdNEm1Bt0yv+4CVizehMrZ2KD5garhOsnES
DyA3C/8JkevH779jw8ToZZveOAvGT3IfqqEc210EGGT35fJv1lLGYr4oG9zIRVbiftL4IfECaNKe
FPSGGazReVVYeDAsi/Al2UdftQ99FRwWHIrIhwuZvP9xG7a8Zr+DPGAY5c2EmpnvRh+9emAnVfE9
OO/W01cRIGKshiUjg10GN/sQMumeh4yXO364Ue9bw/MyU89j07heaptgSAZwm94iz3VPkM8ejrqP
xCkKRXGlq6yc3mN+YRvwfQP2oiqbZFnezgdwn+Yg2AWkZE+qaMsj174/2QHk9dJLQzjjhXfj2Sur
Ksnn8Dp/XKP1Kib5UsjRSzXP7Y0qcgURHLbHzrax4Wu0nqjE7A5uw1KnLdWpHAEiDyanO11lrGuI
ngKlO7R6K5ZeRia7mOaj+3mG2PHeFNLWr195eqlAMEsknp95T2wJ6ge2hO11dYA1/g4IDuNmskCa
qUcfqCn221yEjq9bmMsHvQlRKNiDAUgj05nypbhzyzzHLH3r7/z0DT9zV148tvPsNiPq6o5p6yUp
RLmEQN61C5yBMctPgdNHX7KR9j/e/5yNgQX0AP/8HiH8fFjc0EvLIW9D4NoHMDOgyErG+FKvuh/a
sIbcAoVEozkob4AEBphgIRd0aPOBjTGD+oI50gx3pTiaqG+TwgdhORIDDSlZUThgesLUqHcb1n22
c2pvGc8qQGQFuJCgqOqlU4BWYjyrpuxjvy3slQn/fxOybzbZVGiE1c6E0NAX+tC5hiWkaebD+2u+
8fPXsD5aMNIuHFu6THQ8Y8KpfuR1eZ18jb/G9FVTGIDZyaEp2Ge6A5QZ+ttmQYOmrIo9OrSNY9pZ
pQKTwrW8axlFoa38aAcGCBvN731tPosGCMWajfSkdjvmG3F6DfTzBoCc/KDxUlDeeDfTQGgyC1af
Q3xV+v6ObJz/a7TfWKA3o8HpDnhwVAcJa0r1JXJE2yVeU4Dijzm+2Tt2tt61CiAGJDdmqD03bXg1
HEKn5olTU3vvQajgRzh6dsfKtpZtFUp82YtiFgFNzbL0aDKA+6OPw8hkXqL6yozXxcM1DhCS7v1o
LuY2oYl8hjqGOGRAf+x8xJarrDy9HhyMSBnPSUkdhknG/OCAvbkOGuz/J230xs1JrhuURF389gsz
nRUOP1R1t0ed9PeN5mv4X2VmaXxAEFLIXzUgFLGPxhmnA9Qi0OjdI57/+wLxNdldRarAQNaH4uI9
sxdM77dJILz25X2/2Hr6ytFtmJWsbh039XUxvihWFfflXO8pxf39sONrrruxCct5aY2bhpHO40X1
qDL2hoghJkY6n52sG0cMqBOxMyq59TUXT3mz3blHuS3GCe+bJkAq2FAnaJP3N++v1dZ2X9765ukT
Z1ChLHo3Lfu8OjKf3XUVP008s3EQAL76/lu2vmHl1baXYVjNyk07IrtnC13jj9xMe8ORf48ZPFol
A7oNaBTU+AZb2fx+zkl457SurWNMFe2hf7a+YOXSC6YuZqjaUKTdkj1J3Vf3yqf0+3Xrs0rqsyEc
FfIWJ4VEe3WqUes6uFm5p8GwsT5rCKCHlMAN/NBJZ9MspyqKKhOP2opbiI1gwOOqT1jDACsbgpvM
HZx0qlxx8KGfdrew8TrtPL4GAQZcSwN0g4tJQ6a+SLI0LxjX2y2Vbq3QxTveeEE4tbwdWwEf45OG
Nhk3hwlicBgCLJyda9Xf6/h8jQMMeIGLbTNhi4kKXlrkpMk8djL2yTTekdxrILnmlLdGjeXL4Nk9
pOnWl638OyCVVHmNWJhDO4TGuuv4j8i6fZbMEK+bj+9v/kYUWcMDM2aIBP0XDjzr2RvXnfIjweTN
aVqkPjZjP+wU/Ddi7xonuOSFi+sEcVK3hETjeakhdIvB8WYoj2IImu4IUoWCghD4kgC//2kbjr+W
Ny7BjDeqpnHSHIqaKB2BzasfMn267ukrx1+CYAwdeSH/n4382BrivlbWTjs2t/Hb12i/Ia8leOBy
mrrBoI8dz35AlnPZWZiNPV9D/XjXUYP5X/hMG6h0dkh0rptywVxiED6AROo6wni+ZsrrGkxR0FrS
VNcM9bPOthcq9L1Ct8f/M9L/2yvka648EjZODR5fms6elP86bOKoqYa9LaoBTB2VKT/mHcoJN3wu
xzmetbW44nYkX55FY6rxYDOhnY98CiKaWN3U4xEcrjPgibgRiwR0LlCNKAzvzJcIc5tO7NuCjQeH
DEU8g1qhzzInYSHmIKbim9H2TgSivpsiTzyG3mAfoaVkkkYHY9KO2RzrsCtxsCk3JqGaYowT3c65
+eZ2zhw3kSyTMhu7xOf2pyoJJBQ1m279JWoByW/vUdeZDxHaWAdRivPEhiwmJeliv24F5NQCemwi
qDi2tkpaoHFH03xpuUNOZal+jd40g+q+xEwikY/5tPxuOnERAnRfudW/oXL5hffOS08nPynpsMSj
00+J6zA/afvpQ2MoaNhcVp8IBqA5hf4tYL5NIgt+O7bkk595+tCM/icorvaxLvTD0LlPpctfKgWi
FE6RhFbK54kOOogx+86UyNb+WOTc3RJn/hpiRPIYRBDr7N3mJazK1ywqP474/xFyq/ow03lMVd9E
SVdZr4lLO0CojpRt7OWTfZW9oalkOFEKOdzPgj+LfCY3GbiMUcP3Yuo7j0U0VDFIul8aSKEm7RJK
dFW77hAGnMRm1OTUSvuzHcAOnTOnjQfH74FgkbdDNOdxHoAgzng/Ci4m0LvT361gjw6r+QNph1tk
SDmYyTyAP3Lvt0NJB4KYqkr7MboTar6thugWyt4/ebX8Iobd6LL20pn1YZz7FRS+xUIPMxLTGHNZ
LT6xHROdld91EbqHYWQ27gRY6qCVVNzUAXjTUdjnZwiy1LfZbLKDm+fz0fPKb0GefTCNCWO/d3nM
OWQ4GM3+nTJWxgWt5OMg1RPIoQpgKHkdl33QxS2a0HFQdL/A0GQPvarGY1A5LyoY5wTbNkNosxxi
G7XzeTaDQIPQhAdvqKqDi4tj3Bf9K+XDcyf0R05cQJJ71GjhRyF6uQBMDGH2LKFpifa0KQ98ASe2
A3LgVC79swtasbjVYKtrs6WLVeD2H5jV93Cq34FyzoEMwkRfRvxHSEXFjhfRIzHNGNOm/1yxGrcz
V/0cOP+OuTOUhQbeJiBDBd8wxS4OMvw2NrU5Nk7pHhUKIEnOsjZmU/lPRyPoxZIBdZxuiY1b93C6
5jdrcYsECvpBM/dxrEJoOY7LjZVjk0RB+YGz6ASmm/Ju0VQm3ENlUozkzmbVctaL+Via7Gkh7Gnx
4TZo/DdpSxDwnK755crBA+S50afWhMhtW57woI9OxM+Gg0uKJZkqoJeUkiTxq+VnT8cyJhfCfIif
fOo75yUPokdFbX+sobMZZwhPyeAANDIZoNeN7NnJF+0vo6cCmFsNbIzKOYSB2JhUYDmJl6GRCbWY
RgqppWdP5dmhtSw79XawiQuJgZvO9TWUTq2TkJo91H6WxZUf/Gyt/9p3AtMnIOqGpQxDPIJcJnUZ
SGGjcM6fUazit2ogJo+1g9ER5UXOFxfo3y9aFBDEdIUL/hHd6fwxguojS7gy9GvOq8IALdX799aE
+jYfvOJkACV50h2izeD09ZgEDDXsJADjcxaPxJcnuL+0ieeM5LUYIccdSE9LbAPVaeXO7KzALHvr
dK1zNpAqOY1ewXDi+PgVYhmW23K+aMULFwF0BoTixmesf+a21DqJBObkKCCSqOsp235wlEatMZc8
Z7E3AaMUg502enCGpvx3yTJ+1ytgNmLTBm3aQmDywPDaPB58L7vjA83PY0+DIXZxJf9EPOZ+q7PR
3GHuoP43yjr5qEPFn10ZFgu0sF33UUbGPjQestkk5Kp+ZKEkv5idxs+ymQLsbkg+8iUv0wkyLBJn
HC/ujAUEPW5UY+8DXZr2XkEEDFI83K9J3FPP+xAF/XQ2Xj5XJ0mMd46W3p7pYJbPYxgNLz3kjz8Q
i6H4GKKPhR/XchYHTS9aFsrypT5qGna/AzCdD3GWzwrc+RYkg/MgnslldhcR4iGb+M+uBwSl7kyd
uFVUxKpXP63opqdSzRgJ8SD5Sx1Hf1LQj7sFT9A9pkRt7NE5DX36RVTecwgDikH+p3F44ZugztYc
1NC9EprTAyhuUPM2sD8eNl+XjPxcYEh3TJrHoWiAnAKp8+fSETASP8hvocEhYkjh0KNyXCeuLYY9
EMafeBncCk5fMTU6nMIabMm5bextbgIVdxMvEtNBubXq0JPHIPqMsJvrT8B/swMHxjXBkffdFPnH
kqBq7etAJQAKu3eWaUh+hv6SeLx9LFoIWtZtBxB/g2aV7JwH7tMWZzmctYPO5U0bVA89ZEkxiyI+
zz2vIVhNjwwl/kM/KI4DfNQJXXIbU9P8NDLCqK71i2Sw44igXvc4/3EJqYhJa6/Nk9bvSAwh1Ydq
6WUiyookaJmTeIkwn1a33kteWZMsDtKLdpjrmzbrvqMzDEEqiYZnjewktl6fTj4S/y40S5JzHiYT
RNcOwCt/VhZz8UW1gPTMqb6H+QjJ6LaXR1W4ryCBLePMdStgixt2mPjUoBQbjUlN9D+9cH9hHFLG
prT2EGly9rkKoTRfFoe+ABIQvISvNbiR4raiT47rtbcYDAF8tOf23q+rECetV1iQBTVfZNDX+DQd
nLLZm06qVeUzA741Xvo5rWXjnEacb8CYiPsRqNTf87ToGIe8cwYwITsRqvxTpyt+FhklqL1hJify
w7pKQqOCk3R66EBCSUceoLGdF4jytlCPbUngF10+oUVXQ0ugvOet1+hziJn7U75c3AX3wovSuZX8
kzc7ncLMA9gkE16a4AlGNh4oNeGNF7mXq3ve/BqXrrjxs2Y5A4lqj3aS+rvjZyoJ2nD4FI7Mu6Ui
D882X9qbLuLLs+NR9tHQuX0S0OktYtpz8kPkpn2aXSYewMvpn0jUZV8bzPmeIQcnnqC62x961Ds+
iihrfoOnITvWWbfch5HX34FyUYJRqEO7uRG1SoRTRFWs6YQIocLlufUYaOjCpr4b7TgZHMuQEZ8W
J7pzpHBSEPtMxwnky4/W5tNhiKqFITJ2wz1snX41sjSfpUJ+o6oCmXjhTRjNswou7GevhauL536p
6LEebYjJXq9KsCvI+4oGVTFtWu8uJAs/9SV3YbJ2vpdGicPg+c3L6ObhbdXyLI9DnmEGByf5h1bm
Kj8tXlseZCHDxAsETTCgWRzAISZPIIPiaHnT4UiX0rupI6qOedZ/V4KIn80wzz+rSWKdpEePPsRp
f0T+FH2MUBGEZQzlSw+9middl/oURqI9llGTpXlfqsNln+8bSHghswgaAEQFOZs5685VN2CKjWnQ
7Hj+dIvp6wrJzgIIK5rkxwz6fQlSnvmgVc1ePWfx70b47iE0Xvugxr475KSf0OWo3U89kPqJubDp
DeUUACfo08MQ+OQxCrh/rnpUj+OliRAypRD01eR91J1ByAPV997vpyNEfasc6qmBKuMoM84Xvweb
UbxggPS+KAJyWztFhalD5UwxFaP8VCwTf0QHefjF5t55nVzu3VWzK77PVLhfaO5E7mvOZYuCr60o
FACMzck/QYnFPHWuFU1CiOnpP0XkVvaQz1H2I3PbUd3nrlLq2FpMCYKZGJSESZ5x8hU6hqLC/USW
X3KvJJiDkCja3LojJ9Uxl0MjYiTrHjt4pRzmW5h51d16IQRPE6qbjDux8kTxLwM4B6GclJg4rLIg
t2dIXjosNhHX2cFYsAUgT6WqO05uhAmIss1kMrCho2eoF4BjZICmc/ObltB6vzOjLcS5EqNL4nzM
x38CaKx+LIOeY869Gwv/TjLrLyc9E7eIc+R9WawtU+PjuDA6fOtRG58TIEqQJ7WN6YubsGkjN55I
UBtANSnOrAYiahC3zC+Dh10YlBiRkRJXJEiZK+dgZzHD/EpswRPBMQSG2kxDXQEj/VGTuiYLflUg
VJ8SDFO67QdLgYM4CJZF9S0byrC5bUkfqripidsnkVq65YEJ1ysx/tlGH1q3Q2KYz3pgj6zyMMkK
lR9cGZaI9zg1gz536iPRpkAztiLLc9Q1NXQSuIe+duixZTjlxHPZafTn+Ql0A8T7AVQqWtKUd9DD
hv4kK4410vf2pNhMyseCdOjSNHMhxOH/cXRly5HiWPSLFCF2eGXLPb27XX4h7FoQAiQQSAh9/RzP
00T0dHWlnSDde1apvLhDi/rM58L4JlYH6U2B/KZcrxQTZhB4WD1cR/UzQvMCfu7V1IE8mpFuc061
52GM2xBs+7L3g03PirTeeJj3ZcaXwMeO25PIhtA7NcO0pnfAAEnn5cOy+VmxZRtZch3ga8uhI4pR
1LhzybB+juoPm5Jd3PYoWt3djwUqxHNHGdu/AxFwVjQkxYFAhPLSc98KneZZpFG1C9afz/D443iv
fLtiM6CI8OjznrDhOPtNC2E6xgTUPG6jxtmF5OGmGnwC1ShuQryVbWdwD5sNvOKLawNKPn5qsoNa
+x6GadrzAGvvPoWPutEB8pFBX+TRRtLmFuyhP5RM4Nw4ysVtJgcpPvZ42vmGh6prs7jaFV8I0I5I
yFMKKTL9blDzcov6kS5oqUfHU07TaGX4mSbkEbnBy/aaohXKx9LviQ6Pt8tmk8ezzja8vRNyQnDy
m6levHX9t3SR+V4VkpTLDXm7zZELyMLvsSR+evZ9pPsVUPNbk2OMC+wV/V/OK8kyMXHrzBitSL9I
h/Ek1mb0Km1NIFCipib9nvDdC978JcAZhtt82wuztClFleaQtOc4ChBvHBL8T9Ug/Ny/tozKp6XP
wJpi3WyWGrcy9r4g0D2/cbKT5KwxcHFEGvRoAscrmJgTXH76tVmG+D/StYYBqfGXqDC0ARlRoMOj
XWps0tP+2xkWhHdQs2z6i6IQT/9F6Do+nkRvWuWnJOt++24QX16E/bCEEWoN8sjuztxnCv/Yw2ih
9iuWOE3JIyqH1VKmTac7jFRUgIqHYW7HZeCHuBeg/gbCZCWHx2hbRFvumGVwFOiOdY/I9ujVR0sR
QHPuRDt9W5513VMo/BkthpFax0oKMaxFujdyP7t07T18UaofYFTt9iDf/S1wd9dM234wo9jJeYj3
/r+57db2yWzKBLnW2zad8OwEU767LmMl+kwiW3luk9vBn3vvXzAx+ncxKf690cOQeMButyRXlSze
gO17w1nkRq2j22zg0zjpaJX0PAXOulOoemVqGjZE3PDEeNEzKAcN7Ape8bDQUbyFVezPnS77jWKX
D/Cqf6Jpdtn/Ugq57yuDqMnlgI/78JAGcYZMxEQjqd0MQ0whdKILwpd7NqpLuIrUlZ63Jl0Vb3Za
rlGsXVcEcUjS0+CPMUUsnkz9w+QZLAMZwBtsHmTZXM1Q6/cnXoZNluEkVYg7SLPhCgZ9Dc6LnVa8
ww73VanJ0EdVkziWVesqpT4AmNM46puox1OPuFeWs2mxYZVyldkKlo8ZSwJCHUgORoGqXA+AYS+Y
DEJ2bXusFAVXm3El1SQMK4gQyd3MQ9cdshZ2lFx2joGphAxxyRdBY37B1DytR6yF4XIwgWR7OeDE
xyaW2La7dCJ0fUk66zugZaL5RwNCtirmsy/KTvbDryHi7TvMxtIr2C79fwmDQi0fjeZrObMkmEum
t+AJHob5788/xNyLfsm2ihgjfRmHsv1IkCzr5S6Oo19rSHt1sj6Lp1Lts8HZywbiTUU0LME/uPq3
qDLg4BTW+Aaomh8wTEfABVtxsYgpGOtk1ZwfliWaujPyoWJ8Kagb1X6hG7l2tUwyFruc4zVilVkQ
MvT809PBTqpF8hOO3LhVTzpDeVMBUsiLb85KuIrafbEEkgpLAxgo1nEw/hmLcJSUKsHPWy+Is8UI
no4K+1OH1Cg8gKhHQQ727N4nwxkK4rHxxznpQht9qh5Ox8cAUYS2DhGx079Ao+olLaAyZB8Uqlv1
c8IlZEhRhNyl14FHXB2HFlaoymTDwE9qRoLlHy9qU++cISEZxidv7PkH6rWHscb5HANyVMJHFD1e
SFmRltOw5JuW7QMuMFRVc0JSKXLEqSJXHgMICP9rA9nqVuyotcCLkfFs/i1kEMujs0lnYWyRTl4Q
omiDn5NwZ2MR4/pSOS71qcszTJu4uLnk2xPWTR//R8NBztQjwMQHTHSyrRUgpjXXq5V7OcfQx58Y
pkXvHBKRzGcJZDU8j37nHdF5vVwHRNGKkxwEzh7tBw7r5wwnZxUID8VC8xQFIB1k1IjjqpY+gR5a
Ri/b7ibM6YPsYwAs0Qq4ozdNk3Pu92sZe2EEqHUblPqzRpqSEr/NrnlCcx2gQiHD6EUiUkDiCgHK
WUHF0Xo1iNMVpyK8Y7xEdlq3nLd0aj46XKfs1qPRNsRy2s1JjoRkl92jrJsh/t69SedTlpoyaP3t
gj6NbcxXucnjvGTeHyDi9BHgdvLhj7uMcXluc2X72SDNfpjd08+QK/OdCciguhiodCLW7InN+ybz
ZkoAHndhj2LSiD1nURwg4IXuvxORth+4VsyFoxPvtSEexYjbifkwOTdjnuSLa7BAI8aQj15b+4Ql
VYwMrxvdZLPmOJXw9oY489FYtpKL8jZOf/DHnlVqaPg3nzdgJP2+JlcmkfhSdJpEgA8bS6uxoXrB
HZvRCgZo/T56vtBYilT0PizALhoD0WfFFSdVsi7q3ON7BfmQKoqHp8nA2C8cHbQIkk3qObIbdmuU
9MDztOiHPfDnt6YfXR0BoxDnvmmRMu9pDWQpJP5H1mon6mUeBzAPbEl9LAUWuLCf+nrHxJPux9hh
FXuawnE+R16DvVhS/kpkg+YR0vHHRqzkZImPxzBLxa3ttwhlIXEKS+OyJQZnnvDvYQcGoTUe/UIr
lD5sBpbrnyP7jXMblQ7k9yVykl99/L04ayb2ksw2eELXSPNJlfwnppQVZgutzjOE2h/n3dAgxwW4
Af/dMhwSJEGCcoBLChzaW+9CcMSMxhoRZbO5Ou4n3ypWOHD6KaqzNly+h1Usn3oW7XkN2fpnSFIg
8Tb1VzhZsQHlNhX2lmBJ+UKQro8z025qqPdlhA8ZkaJtUPjJOu1l62DTwtA66zDfTeS7fN49xk66
S4e0Eqqx20k21G411vnf3HVvvAtVBZ9dcPdiN6SFBy9WNUFYj0kQ+1qdTHKllYMFMsnxvvnAh/ft
JXVt/2GDYCizFRFUbWrYCzKjxb8JHMzv1K3+HzE4DK92oD2upEiVdF4G7EiDUSe20ec1JSB5u+C3
j4v6BmkaOOcu3P8L+k4VVGULch1CXQ5BMKF1acwKbyPNW5B0P+23/e4qtWskHjLEUYE1MrkjQJaS
IZ6OwxBkABZQvYuPG9YWi1qVieZzonsDMnBLa0tdB/CoG2rcv+sHzEiYX6Dpv7euOSY2ohW16FSI
iOtzM2qY84fEfNK+JVeDX1u/0u0y0H07ai2UruAYIGCK0Ib390eA+O0jVLxaYCmslgWdZmsqozom
hM55JNLkN9zCcYbuUSVrnDFhpUiorxrlOac5kVm9djOUIyIJC/CQ+NPN0J/7LibnWKfLCeybd9xH
RHFZTFpI2bFx6Q9p8xZPmT5l1IvxWkZYyuMo+40ObZHkuHvdR08Ch2Y4VHPgD7s/gcBh5QksLwkI
jjxDhHUOCtJhYlhJ6TBNHCjDcroG0/IY05CfFu0WFMBYvI2kDx8EiqUG8GzpdECBmM1HpIKOEEJI
94wRPioFPnGlN8MYtnZCHsU8m0uatcGHZlpfGJaswo6E51u/YoH2ubC/Xeq2o0BvzZX45Hv0ePJu
TGNfxdI+pSHVMPWD+pKd7bADoQuqw2d6oUPUnvZomotUjXM9zfP0AXQ/fdwjJj9A+ixhmZoI9woK
NMtYrfFYzZFZ6KvkI54latRwSJMgrRAfwkpIuAUSR6NUVRimwsqQOXhehygrYd0UZ8a1w8yZdTkX
iYeEnB88o1lmUDmhLSfnB/d1anU5Dlt/BygpDswTXull9qvFVHBDcz17dL0JSvgM9JEp31ajwGoj
PJIVycy+mz24s2XGDuP1QdFL2xcDiqN+QrnbQ+g3Y6lW3mu0lidAikUDYBGY+g5mg/oZFjqy4Wss
w5BFv7eZsFs29P55beLNB+z8A/pvflP7EC6XHQg5fLSuiQujFf+jYubyOFj79035OJfAMJ2CZG3+
Mu4tF4Q5TOeZ/TBwcHyE78luA/BEBqt8kUwtMpmbzXM3+9PgG9kBuhGsnc9UBOFHFCWTxi4Jy36R
BKjNsJ3/6nH5MkYYmosUaBFA7m42KI7i4F0Si+MlnwQi9PI2QJhX7k2zRiTGgPjnXbfqD3om3MU3
vC9nK2MNpm9BDT2Al5NKgwbN1c6vmRlOKdXrC4lp9u7t7fLdcXBtM8bTMkXk02FzI4Gxr1M3qfEy
wqUoLmNIktOoOcNDsoLg6AHJvIRZMOATEvRcDvhPQ+Oh5qoZYtB7qVyq1m9fkCuV1Rux4Q4iME3O
gmUZwAjCgypFdO2nDD3knqGcq4iAVCKiIiF3vOgqTwDl/3YhoS+zCOJjSHAQqm3LzgY9EPWKRf7i
ApLcAPstN7kvIJn8/ojC1rZAbJv7AjrHKqoNf6TB8DaO3nC2fO7BlS/bp5qHJ/jkwXJNCmVZ0Noc
pCDmhIls53nrubjmLnyTOBdyHszNUWkcWDoz/i82jN7b3m8Ege1T/xGHfDiIwfMwGYPVgABt/2oo
Df7ROP27IroZzMU8J+VPtgJYnQzcesbHWgu63AYv2uoIHVVFFo3BXeOEx+0kW3rkfBlKCGZgdxqy
eDqkP6UbgnJ5cchzO0Ei0n5mALmeTBcjp3nW/acNVnMQJtpf0i2ezs5bScVFNz1k00LKXVIYlfus
7JfOVYnsIDPK+Ae6hpocQo+uTAleVr+zAIYZ5mo/4MkDJIa2btjW3oYm+07iQDwl8gdkyvx5u5A2
iS+97kH8Abd5Crtpqw03wPg7GoyFxMhdsXbCNxsPEXJmQ5yDwOiAqMF0tVSINlj+wBPl30mWkVrH
3VDyzEIQjYn4nEVejGKCxL17YOewzfH0yhDZ/j6xVKKNl1QB2s/K0c/Gq+8h7QB/SdD+FmnqYBUP
vgyfxF1uw9NI9/CB+yjWUcCarqALokqNGzuGURO9o2Mp+4zc0tz3HuTk2M3yBBelu6Gymp2hvPQq
SkUFiUnyyDELVoRIc/AEbsfcV7ACUwFaRerm14iS7as0Vv6RCkCLDTkwF9ErQImGVS4UXrUp0H+C
rbrGXtxcsXEmxwUIY433Anc/gKjTzLb9r501whOViy7bCBqbC9zntA0hCph1fIqGXYAx6Woz70Ot
RhXUIURbH92yAnji6XsY99kRtiN7h04/K12veD5r6G6gUgBrg1TMtDZQHGJu3M0NQKS89wFfjiRt
+wtwCpYvepiwRk8D3gekwUmomYslM2AcYteWIyrPfs0K1Ijq5FD6DQYgBBJ4xbYDU2C4Xa6xl70N
yPaGAGdRVwIi4aU1KO3MAQXqq88yfrWT+0oUIwh0af4lu1dJFQzPXuA5RIaB6yA+jfLReWMN9QdQ
eoc5jLGltl1jjyo2X/OUzYDzFr8AZ7UdnJviOzwcBDhYb4ajkyGplIt/46XhyFG20zVbqD5i/9ow
SvTDAehy+EJAR53ghAd9MCQffYSazwbedawOqFI0PjzHO93VyRt+iI0dtIm1mwCmEem8war/Oo7+
kscYTU8Z1thCAzv4BnYEuhhdCB9Jn/bv+483nVHEsTT9Qi5YOdJThJn4aTOtd1I4mGp0c0JNQ7Bo
3sya8acBdtePxOrucejQgal+FFdNO4sT6PDh1qn5wcsM/E6z+2/GIFAB4WyLUUXkuDbZfYn3rIZU
5rfukq2k7cDeCaaOhx7xbHWvwGXaZDBnC4rg2LHwo/Xw6jeLNj5iYPqxBOk9lWka4B5i6/AXwit1
YBE4KpKu63EnG64JGBrbBgMuBAPuj5ZDHCD6gCfnLs1EvjnO/7oJHJgnmai2EEFqsb8OtQc6E5MI
5zjdsRmQbW9PNIACagAQw7HEMvGwwSl/T9vYFFBvLcDpgqToPDFdRROpq+JDc9qtsQdqUmTHCwaP
HRzCVxjtpjwN0WLvxb4tTEu8AzYR+uhSFAhtURxPeQIQ4WPjoKOTQZDSMvGf2/3+d0ItQnEyE7YX
Om8psJHlCaqWJI+HpiuTJvobWEQpxX7iDkvb2ZKvOOaGdMBQKtaldtSqOmyyX1MKRZLi2VYQ7FqA
sib9oH9+UtuJ/9JO0jpFANRzOjbZbXGxKuJ1BeHWueic7fRXhFUJ2OgCgKEZTxT+52Ih3R35kZgw
vWktg3EDMIoEV0xn4mNMMc5qp14VMMfSbkCxIN53ZSO68QsZiPIhndomd6mx77xHoK8XBN2534k8
DWn/149Ni8E7fuNZ5FdJYANoUNK5DCYgOYsvaeVPUOIJxN5cbaOPBMnhTwItdCXypDmuLLxqG213
SDhwmBiDgJmYZQF+HKwZYFf7Ip4MO2a97+F28ftrQCxgFg/3OKUeYtci/nfxiCkinrbPHsX5icAq
aOsam+jawf9RLlKBI0VHXekgTTqN0DEUgFrjXAyjPC8/iVPLZKHnA+eSA2kWJ7EN+iA42iMWNcHG
I5Dvwih7Rp4cgW5EqIuNQnpdrWk/fT/DHzUz4DaFIHQRtk299XHzrkd4cZqGIaAtWtcnjWv83JLx
c87A7a6rg++iG/BmOTqU0xzFIGDS4TIQ/zu20X9BDLbHtpGXez6UqRAcVFnWQLIG+TPuCjIhl0l4
5kzDIH6Aez65maj3byiEZ0W30qeFx+YUQmVYdlkmy12F4rJSABWhtjyHqVSj7t4A52ihRQ/70cc9
OcR5BhoNAgkqTsB2oRTyEJEYeFhR22QxFQ2hKhBoCo038dlw6BCgdaN5C+lJ3kIhkRvYIwoC/zsG
ybG9LZ3OrhyX4AOP++jIbLN9UImYIrAdnnz4aYHNtRpNjMNpBJA5Rdq9JbTDhtYavwIKQtUVwrvs
EeIxiDA8XyHwsNmODq/3GQTe/ogkDQblJK2hZVA30Tb/DPfaV0hxojLRuAyN7/ELQ+0SiEbkzLWr
Vc8dYiuLZUIq+MqIrYFtNleQll4eRuDVOo98twsAP7NJbPW2FRKRRMKOkEshXRVCjG+NH/YZNNp8
YrrtioitT53CF8bp+NZva3jgHVTyOAqGn1zAL/AXvIhjcklHbFOg/2G1D+HZsp/dj3RDx2Y9sJkN
BX5rA2jfKITok3//MK4FquYDXPXxZ7rN3yG41nsa8xED6HSJE++uFdKZosnmQz+97YF7csgiK/0N
EpcgVXVC1v+WhL7N1CCTy2LM2B15nHYH49IgQGRnQt/xSAVgBoKgiGT8V6i5O6iUeEUYAAhHqeOa
C8giD3xht9F2/yUbViNnpjlHxZ78S9HCeMXsix5M6DDuQTqPWH4h6v1IYXJ9FXZYKZSuGdazHsZ+
gzvtP29Zl0M6m/kYDV1WgVGJjlZladETiDAg2ISkvHC96/7IbkJmsmMbKULwjQeyAiJ1qtXena5g
SxU2nn+g1afbPGIqEDSI+7wh21Rm/5eLBVBXsdUotCL2CpRTGJeQjfnAP6IWmOqUrJ8ZTcEHrxrr
wS7MM4WK8Av5dsOXatXPVW/ii2qBukEA2JDzLscAw80ObabxlvBvhuaRf7KV6P6SUAXjAovNuzfC
gIFDhqCMnizapyXOelk3WROC1jeIWQiIsF8GlVbHFJ1hyI1L9lPIDHQ6sVvs0zrFM4j6ba63sO8P
jWtpgblyuALq9G/cbt1x39SIEbtfoGpGvLqovaCJ/0Hh0J3WHkQXjyf1ZrJOHzlJIEMROFpVnwVP
EqP82S7wj26L3MrQjeY13ugOiBJ/V5lGeFUJVP3vKtrZH7CLiALhY0YBZCLg/j9QNuINDZnTO2VR
VgU65KWWZLtQSqc1l1vv8qmdlj8mc5PK45XuXh3sHSRjKIR1rlqgUkXwWN/NY96KJjnC27H8RmMI
UFt8nT2WaCxjmCTYDasZuRCUWF6BSQ4QrPHVh6zbZf7XniEBE3JVviHEqe8emhiUIm6dCTILDJx3
lq7+YUQO8XM7LzQpI0QjA1HiwDmw7fp5ysTwDjXSLMDNJyuW8R1xd9fdSZoVgHhkBrlGL7YjiDT5
ZVs6vMuM6lsHpQGWOwdpLFIlgaYWoCGhx47nMdmqMdozUCFRMl/CccXWAvLOa3M6rwysDqPZUDE+
tGsxj3O4v9MNM2+eWa9Nih2gTdXvI4ZChldtLcKpDwDqRjysPX8zGstJL39D2ZrMP7HNPtaAKdGs
oNumUUjUrrEse7F2lcMcCOhnWLEpYCjWxznU8rFZoqQC0xjc5QgO69S4JEuKCcKE+KYpgGmMpgj5
q2UsaJarJevPmWjxANsArEAVCwMwLEAlIcfAvIG3xgtLfnEAgONz3zCgpkrgSykW4D6mnIcpkiVs
iyattyDluv6Z9B4XT4ZZNatAPULonp3WpU1kKaxyYwHlC8lK7hFQxL7phgDj5Np9hSh1ifIJA7io
9iG1G8QtboeFgMdLdkq6Lk4QUQpbLH4hw9TMDY43lQW/IS1d+6cO8NieQ8bjh5c9lbFfQGIWmgqt
bM1YmIQD31rlyjVYPjVC/gbo19073Ut1hMR+sDkANfyeGpzjtoxjGTRvq/SX5sWKdJe/GB9NMEKk
sA28jgVYww9wrFYfkg7D0Irm+X3mB+F6Py0bI7p33g7zo0Ssz2snWDLkBKj9XZEOnxLnKkalKGXJ
WI6eBKwdzFa9gycKuhKop3IngyaUqRj3lX0s3PObYkY/jTnPG1N7SUebgNrOtoX/Bs0bhk+Jl9Dp
IWhoMxw26MAQQb+QAfwBIkApBJ32hyjZ/BSXaWN/5Nw7pna0ZU7uLbQ7/d5k3x0YmcPS82cf6bnr
cz8y/CQt5ccmE2OJmJ31NYE8tFy9+QkLt73EiHipVGgXDBzLE+9lA2F62loYAyJRW81pLqB1LdFu
DBQWH7QAfizvznoYKPpxR9sfWlMfbDR5e46JDZgzeOMKjLb9Fe3mCRdif+x8E7wuYWTPoWnThwVl
CjDvzVA0uWY+tFOEI1cH65sDxAZC2n5qCgFY20OYLNjGyhT0K2SZluQs9fmhR3DTz4yIzLdeyhfw
UBg3Q9M/WY9MJfQIpk4T5ko7SHLbwglKjQhW783ATkksZCeYJmRNOW/QWJuEmF0T5e/3FfvFQ5ut
21Zlc+L9AlVJccJK0Fh+M80fK9/NaYIaBMGQZJ6v0EkSVQgoq/0CA7osuV7SiqTYCOCEwWGXD3PT
fkLiqa5dj60PiiJvu2fhPkN4b7X621FA5h6UlV6hs7TzYHYZYCgYOmUh4vEsrols2epgifyHDGwG
cEo8UOBnzUsbLWtlJPp24JsJof0f+Kuv5/ak4n08qX2K/vTSx1Doi+lB7Gy6NtBivcQRjS8+M7g1
Nn9YcKlhYck9E06sll04IVHPNzXavrGwQUaHsmpkC2P8Bw/3aRO/x1qVSndR1rjPUAHSyqN9z2yO
YM6m5KDxTrgMlwq7ynvkx81cqlijog6de9+qhyRnmlbvJcTkif1IJ6VnI+TVJlBSRy1N3xOg8ge/
QwHdvnbPTUY+EX/Sg5LrWY0s3fsoMX+43SWnEKG2NU7GUwLZW4k4x6aiQC6x5Ul8efIhUfwaGEEr
TiEg5GKDgI126wWbBGwRXhJhYw2+ZNdB1i/94SDNMuU8XB6zUOrSTZyXsdEIvNHpzQlMzHPWDmee
JnExr/FeknVJYOKZ7qn2bxAOVdMQiKNb+6NiW8kTCP+kWoI7ckoehYCYGiVk7wMbQwT1Su8/1K19
7eD689BMaUEMg0IqiV7Bc24VQaBmhe71LwiLbvHiDpEWySki03WN4rcUwlakLlkFqofd8LzvwKAF
vESq9fO98dQxAMbUaN2WacCraBteNem/FaOYzkCIoIEFeCk7+RG7NgsEV/Ci3cA/J3k7e/SUTjt6
0nDUrTk4wqRELkkI4iqsmqBbMeqRxx8dKnTveMXgSw7m+aQnxl67WN4Dt+oCRbh94QUtx3winxoL
s5dsGfhQfPO5BdYKemRhY87nsKvCGbK+GTccaK02qJfl5/SJetrdMOF8jWEH3Ay3SgX2zkCFtiRA
orGnBf1EcFsBfg8bcxYqvE1y+0q9birbbP+VQSXIQJyCm26DU5c5oHxbEtWCKRg45gm4RdjNxQ5W
+AQSPqhcysZKrzBjBduU/MkEiK3EwvuD2N7ggrSr6QlFCetr3HKgXcZ2JfJfdMm2cIdKNbtxuTu8
7GGbvessep+CAaUSWJp0DfXM1VBveiPJcEv3sS2gscpQNB3TX3u8Td8sbTdMZcK7gb4e+BXeCZyF
oKSviYyADBOMinuz89pvIO5fYQPYl+G/JZvtI3w/II+hXShs3EZnGxjvGGTB/rnh9H8FidaWfAZu
n3X+g4arCjTYRvM1TGbQ0p0PgeUEB9HMvjBgwwjWLqx7VoR6cKRB8r+IhNliE5A1XwApgC1U+nuF
ZvEcws63mjCtG+5DYKX0E4f0Atdc+obZFXIRAiH60OFdT8D0t/Guj+E2L3+E8t1x8tsTfG63EHvL
0fPZcOcQlEAP9ovL/o02069ethcBidAhg6r4hnRmXQKPNmWq5f4Lvzzv4DBQl2Rcf/w600rOc6+l
zuke+Tfpw7TIerylybhDwAfNA7vCL45Xcp1hbVxDiLKTwC/3IYuOPdmi65wm8gpmG1M+0+vvZKLt
iSyx/OciPB+xn8b3BCdSAcuUV0N6zYrekBB4pJ6uw6bd3y5ZuEIMNuA8kJQxJA5Zw85pyLtPI5A5
ITQqp0YRyI+R40CMkx6sWfQP3oX2sifW/wfq354la4ajwLYI2SQyuwOEIR5Xy/oiQk3MfQE9ib8y
jU4dgW0Rxox2yBeUdV4T02DZod0YfhrfYeZgqH09NOuS8tsIF8tQoEid/htdArQtHLdZP9teeRCO
8Cx7t+MSvSUo7+3yWU77TZLRHDMwjd2hn4EHgT6n3aMfZuIbD047XBIZJM9t0toYSsMIRroGOW06
3mDZ+ElnuTR2jq8IIfOeKJT7shCjtQgm6uhWRpmYYSCIybeMUa9rYaDYsW+1UY/spmB87IaRfa7Y
qY/GGPd3cdt87bOe6xIbe/qf6dxED5ztO0AGDk2socmjj4d2yTeugY8ZWBMwD3vh/6g7s+W4kSzb
/kpbviMb7oBjaOuqh4hADCSDwVGU9AKjKArzPOPr74Iy+xZJDexbb7esLKuUFAMBwIfj5+y9zh0K
MFeti3wWyNIo/xGrhZUiX1BXlxKV3V2ikXgxmjK9wKfQHMjVoB7DO3WsfKkd54TuM3UYVT5mtzof
t8IPrU2pa3T8azRb3hB0WiOgfTf6pFBOn6em3hyiXE07CekaZU7rGEdEvNm10Tn5xqkGzA1tYRy1
2hYXhKjoEiIgCahXEMcMeCWx57vNXU6AuwnFktXTdae8KtErJuuh7K1N07XpepaS4kIbUbBX0ydT
cv5rxqr9EIWOtlVTvPimBuc65uTLEcegWDJgl9/m6fgttqroOnUx71JS9MvnWJREEw1qeqJ52BiB
Xh2FNKMzFabjmapqBbTIxFXnF+PRkLO2ZYwknrIcZMrzbGxacDYf4nSiEyX7/4lC9K0STbRHyTsj
y4kasU90s8e9ShoeVfaTbuYkWUKOY7NKh7XTk9OrMGKsRGrd6pj3V2Vf4fcbyL5UhgzuEPaoQxLM
8hZgS+81FQp4MfTtuk8FxaPQxJ9AOIQ7uZw8tHIGhzWeQ016YVEqkM6ruDNO5ZwfWK7vekPPNmFB
E9I2QMlObF4Q8ljBQVBiZdEgoWpIKQ+0AiaRYE3t2keselULNU4rhCbiK9vQuG1Sul+oriaJqXFI
p7v2yLkivSLn62w5mMHcpwaEdnBAdOFaF1FD0q0KQ/eJnnlLVswfL9w67Fe29KnM0kl5C2eFKN2i
9B3O3WU2TxFiXovgAXDQho4/MedylwJrJPwTeo1hzZsPd12oXwRxfaLgHJMORYEVNw0hv+UYt+ZS
0Euz6FvP8WaVjwlA8z4UTMcm2k19Zqx0TCvrVkfahFJaeAEGRP7hW5dlITMkk659OSTi3nV7e12g
sroaeHyf0X58MxaLSh5wtBORftWrPNzaNlI/8kKkPjmxrEQFNbrp+8CLEW1yYHA0MiX2dLIgYhbx
jIYWY2a1mDUaMcwrOiWrVa0z7M2U3Fwa90fiiWxVBwMI3mFvjUjRAoU8T1Tuvh4Tfs3gIGqqpUn9
aB7p5hStyx6jp1mBDvXNku2jtL+xENDYKRuz50w5/c6cra/Ew/WpMiIe50yiBbdFe94HuJvrRL+i
1YyzbwunOkSRn6ycsqg47sqGrR65l2MgvcHuREBEFSfXUp/hpRpxmaIB3MXoedfJOFHBW/qTRwOU
pHEuPyZdtrT+IITMcvOu5QjIALHi3eBGLgUcdLgzR+Qzusl9hFDortnczklBd9x5kG8QJ2SeLeiA
g/0vI+A3KOLTPeoyRvT4GHaaHRGltOrcsIfqBkSjdmJrnvZR3dWccKsWFWOgWAwG5Fs5wuCWs/oO
7961g17oXFNOSqY+NQl+I45/ZF4P2dDnNyPyqi7QFack1gi3JSPbzaaxtvBCrIiPIuhfCnkCPrqd
7YQas9fVjQdLn7I1tQ5mel6MVOuxDZSlnpOCm+3PvTsl+4FOSpczguWbMe27jUankktrtPMthFn6
qnJQI5WQNvzf0erxWmVou/1wWtOwI7kc9TEgcIvzjXTGGWZKa+whGN12cyM2+ugufIJCHU0Mc2sU
zeSNJT42jvXhWRVlR7RTJ5WU6TZqgmCX+uKUZNVRQ822NgTOOGcs2BhJzhwaHXnXFDntg8QaR6Eh
a5CDZfF+NCN71dv+dIr9Isb1mRMWDt0qQsHJyqb3Hqv2cciX5D/K2qZGOJNniX3ezra8a0OODWlP
Q+I2KikNTYthOilIbdc5CeVY63ZkqdpdjSrrKrcgnMRm269i0Z1QFz9og6Z7TeprK6RozdHguW9s
MzsrjPAB1Xuz1kfU16UiHKmn9pKk23zbOHZ50cB4LGXzebTcaptg7iXtRguXsSH7GZj0ivcl0YfP
oqFmdGL4Qm5GltC1Ho/3tOX8oiJ2cSscyy2yl97Lk6zfGWl49E3T8DpH3aqg6zl5uHsrMVNvTlx9
qwdFwOuo7k2bn5f0X3az/KFOUGUOSk5eTa5A2RjmKtoKeAaqlL09JREa2yQ7+E3Y3Nu98XGu5wQ9
A7WH3GwRX/buV0FvZ0I5ka9Nm4E3zQn+dvy9uMNTlgg3KPel6ZIPi6JbYxzrx9jMzywZTY8YtZJz
P5HBmZCxs8FNCMe2qB9LkUgObqqm2joZJ/pK9F/qsUi2M0fMT3Fq9Oc5nodtgTHxNq1xzKkaUXag
6ahkDCVxY5gnOAGUuF0qfxThVwbnNHYq3IJmJ9bSMk6cLTK4C2QJexpe403aW755BfaUeGfclbq8
DrR2y8p4hiz8Q92EFyJmj0M7F62bEtmxzVNHWtd6+NufgjFP2ESzZafqV45Img376iXWXFSnenwp
gV1wkGNhLX0dk+yoHf2535RB67lhj9Ok0y7pXK68rm9IyrYS82Sws+YYJV7afbPYgQFx2KM3EWtu
Rub9ivbwcuM68VecUxzsU3C02A7hg6SJKDzRTslVFLUXaeYwAkxGVaDxIPCqfq5mec9a+FlRSd36
nYuHL9TMTWN1KLE43iI5zaIt+/hMvTMJvCBwV3FTGpeuEVIIFME9ZgsmSdrN505i3RrlNOyCaboW
KO0AOhSoemZqjnOSpBzZsZ+XlcjPid2qxV6TFqQc/f5D1NE4oJGICIScUW2P1Scnar6BE8EniwTT
0ToUDqkfXMw+BlDUSfMa8yPen4qOvTZ9fPdmbo3rLsh0SoEEMFmKMUXMBfImhEIro9AjalvNfRjM
MZm8+ZJj2BI69fHaR4vuKZzTK70xLtI2qFdhQg3TmrRynWOEWJG1visKQ6xaX17RiB3pSUrOMVEm
LhxSdOsgCz8FVN8jMtrJiFa90tYR5y7PSRxni0A9X6sse/aL+cPsWumWZiJLwSc9mZGsEISWSO0S
dKyRwkTq+hVlXDlvhTmPJzeZrHVI2PShNuZuXWq9z+yago1RUe6168TZwkApz6msyRU+fGtb1hjo
KfJiIXTl+RTU9jnKgoFCWRhtdXSBrErDl2oYfIxmY7ozzPZDn6RXFenEVU9SbHHjR3spq8fC0e/D
sMOSOITzGuRnyqimlD3pCzejuXdau/Zss8fqswj1S8m5OssIkrL5gzMAgOCERxcIX6NCr/R6N6O0
oqVmTIrZ7DNitLqczV2aNWiA8Qe6xkabiBZWYzIzSTSRRqfQ1nmJoWGlT7gum89ksvKakrsKAKdO
9jmeIVZA/JHiKWJN7ze1YdbZTusqTWwm8lPFTlY6sp+g1yDOOLXbUrtSeewfhiDsQMkmkR2i0Rkr
3qNm1O5Oqa5wL80hUOO5EHX/YfAZvneJ1SM3kanfWqvCMvxuS508aqg4uDNTjfy5Rb5ZR/SF+iN6
j/n9K7TSwtt6QQzzOyUMaXO4trQKmbjr6tMXBx/Vt99zoX6B7Xrbx2/S5nEcdYVXWswZ+qixvyBv
R1eisJjWv7+EWPB4P+MevYHyBans8e2icot0Uxd7gupYMOpIcq0nBHxge4qopodgbkWPBPvlU91W
k0VOz5fZcRZdVu7AtYzXv/86v8JJvYH40dqBKU3uaecXBfGXW7GxqeEps/pPszG9w9n7BT/MfkPx
0wgpEocy/K7KzYzw0fc/SJI10SoNTLy5ZZwwx0WF9vz3N/WrUfIG7xWElZ0gRZ132NxIXmjpvOnM
Wt7+W5/+tgWg0I2B8mw97/KusjYcecy9rhfRO3yvXwzBt73/iAb0QMYWz6qnQIbmVMdPRLLTtv33
+Oy/eDxvO/2ltVvoDsKSXSHcjN5l+FAkMWEcvsOl/sWYspZ//2KSarnIMcThVQyr61B2+8QsNxPh
2KC915H0FwPKerMMUERJ4XNlM/w246nyqQmKS+2DIbdVVBf/3iCylqf34i6QL3foIGgKXScWOYhJ
aZ6kKrD//SD61R28WQVG2Byq1OOZ4Gwpdaum2E2AKnYoJqaNqoUPWqQqvX/vYm8meYJeMlItL6Tp
FR0MdbwuHWSEsykIoq1TZjmpqz74i373n0/jfwXPxdVfS1nzz//mz0/k3OooCNs3f/znMXqqi6b4
1v738mv/96+9/qV/3hUZ/337V179Bh/894U3j+3jqz94VJ/b6bp7rqebZzLA7fdP5ysuf/N/+8P/
eP7+KXdT+fyPP2CF5e3yaax9+R9//+jw9R9/yKUTzn++/Py/f3j5mPF7d12dZM85ctbHH3/t+bFp
//GHZf1pwerQHWFRwoKmxNwYnpefKPmnaZKusB2bgwagSgiWeVG34T/+MOWfSHQtyzag57mOuXyL
puiWHxnqT4FHgI/Eo0yTbvXH/3y7Vy/oXy/sP/IuuyoitH9c8jsN8197ko2ORSiJwMZ1OYgoId8s
1DGYWFn7otmGMvJJyZIIlgVmLI0UCPXHGfsEtXmSEM3YkroL+Xcnn+qjvSroJxiBfIMfQsXXLw2N
RKfVHmv0mIVnVO5onJKe0m2tGaNa0R6P9BeFLNP9MDTlUHi+bqD5dWcXdJPPo5hXpu7UDdVmymMF
JZlKrzySqQMm+Yi9sHh2qxmFY2ooQri604itwUi0N31BoeAsxQEOc2/KZH1Lu1GN5ELdmrG/aVDF
WSdU0kD+BVBw8jdGTIb9MSss1aKqKHLDTdZ1qdn5VdRqfrNvGsRqyFEgCg6oZxNzutXDAe9S5eRi
Rk1hDD1hlSjIeiL7RgGCc4sqauTo4SYFLTJvp4JuUNUqmQujOksYB+0p0YeJrrFupQgqG6JDR+jR
TdBT47ywaJdWrEtsX+2zHY+Re7DIr6sz7IhkkIohbx1aw0xVvu+abBguJPWP/CMxEUXoAWt+vwmp
/4RnhlXOq3lCuGNQncH8S+OlxXUxVeMhHSW8o6QM4q9JwOE5J0nANeKdSQ1vvFd9OdOXPVTY9TBO
+BDf1ooetxT9IhMfznVulMm0svpQ89MzHhAQNNPBHSg416GrGR+oPwhq0i0FymiXuU4RHAOrn/1t
6VSWT0VAi7BJpWMFu6ckt/Hok5JVd402DjaS466vXS/IhOke6QAZhKtchzdAAdpUyaZs3Vp6Hflt
9QWsmJ6dtSJI3FUIfg2rIz0K0+M05Qjtozkxt8AMxHhwKwTn2xSKTntbTlVbnUZLkNTQef09BStm
2cOcIEpCYWNZlFQ8uhwOzl6BRld7p9Lb4iwswSisher16GsfTD0+VtN2L0rd1m5t6RYHn6xl9C0D
bRltmr5uQagUiW5cAmyhV0IXSI7JY8TnwqGt02HXhBgT1l0Kym6NU969rkZdzw6I4Hx12YX+rK+A
4KAuzaCcPFA9QyIbOlO/UVCF7HPqk4m2C+PEMHap1JtcrArUdTOlf9KSl6kiutqkbTTccPq16o8R
+bMe+gfIlWtDD4OkoyRsjeG6yhGdUYTTXegwEmDgRvPR3+1FYY1oUWo/KYvbFGzkbQ1sNv9A6ZnK
xKrKpf9Z04F/X0p3zPJVNQ++ONCHznTOCsZcfh6UfMS+x/877oogr6J1Z2Gm2Q5YPDNUoxxi1yKm
ILQi4z8/9oCkD7DQUjpL+GSgiU+GwcR6G07hes4mK1jrtj0V2/C79RQIXiUI0M35IWv11F4PhYl6
LSUB+ECaxjlXle/YB9QQaX4w3XkmwiWVlLdHiPclWM05aev63OA4vqDaSifbmSZlBs9IG8gi1WxG
7T724xKISivT/hCJXvRIrUybEr6da+2GUxQcKEqJdnuJWgEBLHSRsVm7wpUurDSnHQ0NcxOACe50
ln215UTUn0sZqxACUqPdQCyK95k+aygs4wQPY9hY+d5iVEUrGiiZx5RqzLXj2NEFmjtwmQjvAlA8
frAda3e+7vG9giCwcqMiCaghgYdtfe9I3Tx2Pcdar438iXmRzMHlEHX95K/Tyk0jaJ+mmVMFRmie
bgaaic7OShUoVeUJGALf5bxUTtlO5/BB8a2djLCqpi8qVPho+haw5jFVCXpZ4IyzMFeUhdGl+9jd
WMY1R+aGZ2eLiZNxXF9R1EjlJjD19IAdJAu2CfQH1FA8MvINwoLMwPZUXHUaq7ms9ebUpliOrHZq
96mj1BP5MtT+q8isaneFhG9yn4TbkcyskTaSLJzpVu03WNVk1mc3cu5c3PuWrlF7Trv2Mwn0Tt8M
GodtSh0pcADwLoa/CYbSWdAfRiyv9KSfr3IZNTCVmCpscnp4HzqivfP7ym1YPMMAh6DZfMQQQqEY
MMbIO3MqTuhx3nw0B70Jbytble6tsPz061BxD3CSi/kooRF+rMVsa4wNpENAtuage5qqpJhOWom7
47zNaGP1bFVIPHybSuMnFnz/oWyiFL9HZWdoH+0ZEgkKvPCSHOjy5C3X+VwaJfQfI6rr41TElss+
l8Rir/zK4CwZxcyjrBry7OCOk7QOZVfLmzkq0bSLVA4s+rmCYFKS2r0YqCwN1AS0GPhJV5Oac/KS
qkSYGCCEMsyZ1HXd+xJf9ldjdJB49IaLxhSMmr7Xq9r+OIu8++img3s1fZ/BPT6YGzcW7W09+PWF
S3Jh71uVdV3bzoRYKhyXDLoR9x8r9N9btrf5SIul8tTbDvG8BuDxrBZZeszYdyUinsneTlbVPsPv
LI56OWVPLtWMa1/p3WdVjfbZmOjNHf4s7WDUaY/rtczcjTCa6ZofCHYdN6I1r+vfyihpsKXJgj4h
0Jv2RpX3x6oM3a9dYpvHjCLZvPZnbNvP9Vzq1zOKcP8SMlbtrAPVs4NXo6Z9QXgFh3Ni1QsQojkZ
AFLHRTo5qmRgfIUwIB94FgN7pEpbND95Z1Okoa6CUx7RWAfcQw/J9nta1YpwM1VNo6Gcy/tbAFLT
o0NmnFue1JeIjlctZ4Ug+4b+Qqv3czQ7GvWJWhIZWK4erw0Yr4wwFFLSE8ZixdCQgFCAoXSMEhzU
Rn5uTJw0d0QZ7C/RbMYXPnCIc45SzFVVYT5dhWhWLY9iQlBjvIjKuw7u5OApPZYQanN8d2vanYHK
4N/PHyn8WxVkVZ0kppVo+aLr7WxQv04s7x2hIgR41pQ+tCyft1npFheZn4ovrpH5iFJJfiK4cROl
rg13cvoJErEyu72sYD+dDdUw6ndwlS00IYlZq/JTEE8Ic5AEt3L85of29ABSL3+gclTqVKJxs2/y
ejCEWBGvynjDqI2R7UPQAe3KSUbch3o7ZDtsSFD5JakO4ybA0DxsKY1DApFzYBvnVYlkBSO9bM3D
oPweQ2GN3KPdBMbc9+djSpEhWUXdMFkZFeS+J1B1BzH2T0OAKWYHYClcypUNBBiMsHa7pZ33GJAq
BfwMhVPW3bbKDLr5AO+crHvRRv14UTc4N+/pphHeosnsTjEOcbmiSG2mD7YmdNxfKrcX8EQ6jc9u
5PdYFm1jmK7oeiy0TT0iHfYAt5j2DUQ0sD5OE+FNKNKqyanbgw38NGUREhiJF3aD7eOurIncL7K+
Tnqc6u5UnwIpKCVhEeiB5uYzuuRRyKJ6cifXbPcibAyyRQBFgXLXadKpr2SdI3VRDFE/e0FXiOe2
yIEXF7kO76AY46XfC8gpTKv8MLypyigrNqleEY/OIknkFplvriE0q2wMcBGTYJUWaZh/atpRi6DF
jhVNXVwJ+ITMc9dVDHTNIv084bMOalZ4Km2QRIyEnjwxVyKoauzK8HS7yRaPZ1WIG1OLXZy4QzOa
FwLzEosn2uNgy8FkaB4gjfvdrletLq7bqDC7805U9oc6tXFoWa2WZavZ6hJYXC0bSG609Ydo4rRB
wKSYU0+VlQbZIYG1o/a2DzfqSHwgxGUwJa17ComX/UMaWxACXpwy/z7HvTy3yde5IltXnHGkabP9
czqUxtuORD6qxylVBi6pTXZun47Rftx0HkmvXbKPt2zUK3EzPUV3xho53pqa7kW2ibb+exnN1x2e
+BqmEq7rcHK0DRNZyZLreJExSQCSaLRihqEg8/kLub3gQdp+Xz/Q6LOhBC6g7jiGVt87EHg2yDLt
VScQ1SmRUCNVFmLgVi/K2zruTPfUoMCnc0Kr470u0Th9Aqgl30myiSXz8fLAy1eWC2/KNAylu87b
Hh0pkYvFvmh5jYcOwt7Oe+U5J7EWXr3GX/fO5V4n3HhAaEmFY1q25fCo/jp+v3hAwYSb0pk11xPk
+y+6qq3hcaJ/+/1wEMsp/dVNcRlyCZKEAGPBfXuK58CZTDMVSM8Oy/FCNYO8Gjtz3MN1S/OVynzr
M0JqeKW9hho7g1SfRaJ8MMGCvNcj64eRuXwVDky2gyvaMow3Q4KVJIZH4Lien+lo7zFW9+iDCs10
iGaIS9/J1f34Pr9fz3AF989V386EEp9LVo84SHxrJKtORQuB0zxvE9cNdpOuUmSxdrgheO+BKmYg
udzJ3xCiqg2gQvu9MsXr7N5fL5w8CnAQ9Hcu9/9mRpiQHGCMuR7+PvuOOkh7AJuTP7RzHpyXIcXz
pJmr6p2n8JOr2kqKpdUtQ81++9AjvU99S1lIjTFBblEluCvbkViAKV8i4gmbo88pJHnnqj8Mbktn
6UF+oBZk1g9TacL7pOWB6XitDoVrylGM0UTunTXmhyXm+0Ucy7ZZaUzr+0r4cga5ZWyZPidznUr7
mCwwEI1Uk68VN5UM73Pwmqt8zt97oj+9N8O1dEIew3XfPlGFYHmOHS5LvdUTCYlT6501/Id3ttzY
iyssN/7ixqxSVq02cgUKtG77kM0jlvN46MFeyySIYYDNKGhjzoLWO0WZH6YoLBghlMvzNGxLuG/G
KG8MhYzNeyt1k/jEoyy+7ex3SgE/eYCmQDSgk8N0yVi+WQdUUaekApTj0V/DQrKP4neTByj53xmE
cintvFr7uBuDO8EwzEqr628ymLmDXsWYIDqhnPf6C2wMT/hBTrg3nu173LmP0ZVaZ6fuobi1P73X
Gu51wYPpzsVNyRQQ1DoxH765y76zNCGMJW01f47bW4ngbazODdN95y7Fz+4S1ZiCdM08Z0C+Hi2R
JlNUh6nrmTvrLN/2ewhia21X77r97/eSn96RBQADx4ADdXxpq/RiWIYtAIqhpcVHoTSMlLBkPFFE
8CfzptuNcT2/07T9p3e2LEY2u7Jwf9giTRnHNd5Gx0vR4iPm2gVIycvVwlTchGeoPn5/f9/b6r4d
Ly+vtzyAFzeIhrxSuuR69i1nG/Z/ba19GJPr/Na5Upfmhh16ExA2RbfC/zYa77zI112p/howL6/+
ZsBY5J5CWS93e4j21RHN4xasx3nzzlsUP5vjDhNcF5TyzB8is5Z+EaRidIcA0dyJrdhUa0Cl51Qv
TwDI1pAmN+Y7zY9+3IrJThnLWyTssUzaVL9+sjq0144eEGzFRxr2emhd9sEhvFHr0Et37zVy+skN
UhoxbMdyCH0M9WZCBNGkZZVeapB7bn0iH85RCPOefj9Yftx8hG0TRttMPOU4+rLIvRgroT1Cjwhm
zWvQpE4Gkxveix9BPTvOJSLsKnin35b4cdkUVH500+J/dP7xZny0WUQReKiD7bKakcAW65GU/Bap
62G4IziGsbh6bxH7yV1ya5wlDIOULIHx67tE9+j4rt0GCITOQv8MmspKld3FmLu7GRluClr294/1
JyNFOC5vzjWlblDNejNSbKd3fR9+03ZY9xtznTM6uUdv2hpefO28s9H+ZC5Ig4FJGK6zwLjfo+cX
bxEcaOAPVkr/lI2+TuMb6c1720PcpBKM4yvDy3fdakCO+85cF8uDe73USIsiHUU2hihehDcv0x7s
gToqGdvGC6+wf6wjzz84F+AmNsVt8P5x7L3rLS/6xY3SCd0YiMmATV4nlywvO4RLcITYKfQNdMdN
+c57XL7/7+7vzV4RAYQRXcr1nFCuytzZm5bayviy7Oy7Tr3X/+zHqfHyaSr9jcaD4ZTh6+Fpaqna
kd3f+PHN78fle1d4Myxj2YVjoC3ZgbK5U9p0Ar/88PtL/LhscRNAQs2l3GozIF+/osI0Ohf3FyO/
lGc4pdcWovO8a94b8z+9lRfXka+v0+FF1BD+LmM+yHf62t5qXyKPnHeL+n5DVQJP3t79+v3m/q7D
X/316t9U/N/88X8pADiVz/ltWz8/t8fH8v8DHYBweIC/1gFcRk+P9WPQPb7UDnz/nb9EANQ9/mR1
tZXNCqSbkuPh/6gANMdGILDs0Zw1iH7cpdb/twxAqD91qYgrSfFw1hDL4edvGYDQ/7R1tiYX4YAp
dMv8f9IByGU4/GsmK/7DYqwvJx2+gOSw9Xq40EVMurDhmq0OEcYs603v0sqArnPQCbF30Csv+4J0
ZBNmLt3BqishxovBwcyjAwnGBfcpsvNDDzqIjA3NL4rLySCWy+CA+4BqXzzavwfZy+TX6xDq+3d1
yTwJIDAEw+qHKWSBZ4gjt94CDz5UWXsdlwnQy6vKDE5DpTBTXLU0ivj9RcXrTXK5Ku8OoxHZDeg/
ZHNeP6EEWiW4AlVvpdt5miCTSdO/wriAGLkkTc8aNODo2BF/b8rkTHbHZGmUdKDCha4n4oiM/05Y
+XtdYN+Ez39/LwaUbi0qSIx2r79XXzcKyCrfyxL+Fu6iBzPkEhf60MA47ity2f0BO95qcMx3Tnjf
B8XrQWNz6LYtAj4bCcX37e/FdqMArsfkIWucR+Hinz7oPiniPjp1jo5nwA+p4XaZN5U+UBOYJpW/
tEwx4x3KBrh9Q/jsTNgCNNwVCboPZ6pO8TDciHG6pdnKp+J5Vt19D8QDFN8a2eJV1qQYDAx5Z2Bm
qif8yaPv5Za+dpvIy3VxbklGcByzlXd0VOl2unsfiXqVgAK2Ot/zfXrbzPa9M6lda9uo1EFKWdXJ
NOdzDrI7Ss27koaATaHu+fUbHND+XJ03NXgMVaivqlkqPnRQKpxhX1FCn+2CT9CHi8mqT/SNu+HL
fTBboIjSP6gWtjBYlqeAlkArQDfbDpsJcNuMfl30Wlm1n98Zo9brUyKDYREpEOwzSm02l7dCxVjq
kpZeQUrHj5spQTYAAemm7s9V4IloB2/H9jdJ4aXQCzhsdSv04OF6+mAlXgGCpT0zdchGKzoATvdi
RrQO0GVdUC15pPg6PUTOyuaANq4B6dY4s/DJ+l5cbKBDuebJPUvCfZpdZ+MhmXdpbKwxmq76GaZT
VUF/TBHTbcfso29eRjhS9IESLgWFk4i8zFoviDsZ3SbRMcW0oE569oQgocWmVy5XrOHkaXhmtpT0
SfjQFrbCam/Dxztz2+2UX8jYm/Rtmu0EFPp43WY76ji4z8d4H1Jedg5jDMdqq+nXNYYsWMsFdNzN
rO9g/fu15zZbeA+oFk264wC/gCLo3MG1T42drM90jHLZdF6nXuVui+qs7DcxDh7o5owzm9w791MG
+8mEBY6E4QagmB9d40NbjC/VropODLqovJSpN7o39fwxGz+M9FqMDviZAU/g0Unw3dCNobwYqUtq
JQwzwlFYN2K41gHl9ZdTfW71W4NGJsG6oQnKmlz6O8PnTVj+9/BxpWQrMtmi9GWXeDGhR/TgsgDH
ttXVeeJCaKKjTLB2Zvwa+ELJulkztHqnh0p+VBlQUClBX89HFTQ34aSdSDHu6Om3sSbWHfxQlQlN
vr236AeijbcwTTdjJbcC4dOyIi6qmuHBEnKdWs9Vjy/K0Pdud1VlwaYFcJQU8JSWlimjQ+XfRGeC
GYfxOqbPOs7iqY09N322K0Jch2wInlN6G7jhsJtwsqH9WAOhT5utlng9CJ/6TvlXdDrSzb1GF7o8
uI7bL3Ox0/VLmV+P2a1mX7npdnT2Mj1SnwMY2tWIPjYOQTRapC49YYnEo7pZusiaYl1MaiNzCZYG
b4h7ZbiXvX/lNPtC7bP0eq7u9fYWVLaZnFDSgAIa4Aw+GNFTi85+hH4z2Jh18vkMBhh2R49OP/uQ
NnGq/ojBCW9M8M7rNV6HhN/fLtUicsQka20Chzd7fOSEcajsLNtW2vyIvxrnQglGPMoxdvi5UrQ/
rdIzEzadVmb6SWfZww7JINazyBO4m2VYXOvteHQ7AKxoIziNDt/o0dftLaM7U43/hKzjQskCxzqY
57VlP1EcJNVhzvEOgxl2EAPHPfWAPJ6CHWyBLzTroVKrhe+kIgiS3u7XxFSYYgmPlGPQdu17xPNi
LMcszWYUgSZ12hSmbbM4lLSleRpw502DdmUVdF8zSS046nWMJCPIVSz929Gms6YDtLYf4aPNBUs/
xBIatCwtEcwvWiiOlA4vXN/+AjcfVjKJ2xUl/G5dde2KPrf0WbCvNBPRIkHSCrbjwY0tIPSI04G7
4NT3Xa/BtTLJTyTP7Z2yitZL8svKgoPTSA1vSAzxO82o3ghPVc2FdUl1Hw9/jxYkDbR97xZ7Gnvc
0c4KVq6qPIR7GnylpX2meVFStmXoNxAue5QMOj0vVzr9MldBll2AdOV9ZPUldOqVYfd3epZ4MTqz
VZk4S9fMcZtX/JWWXkor2g7nq6IcokNT3UdOfV7MvXZmWwxNTdU+6gp3ab+6T+Kw/FLICQFZUzpg
ten54wqK2Xo+XEtNpx1UCV8EzlN63hbQeADKqLspoi4edFp+bssveMXUldSd+EbF2qaY6vCCBMIa
37e88lMlryjq3VuBlewrlFcXOJ17ZEZ4FEk40T8vTsGqaQg0fNOhASJlSUwswwHds3XGIrS1ZhP3
uZZ1V0M3feiEcZHPQw2RHBBgas2tl9IYyisN/QTKOlzjy0WGWjcPRobdE9fcZTsY5basivaG9GG7
lmHr7qoq3OVJnJxCqd8HME7Bgjfqgje0gkPQnf0f6s5juZEkXK9PVDfKmy2q4EGQIEG7yaAt701W
1tProK8UMiFFSEsthtEzMTPdJMpk/vl95+CMqJkN70WjTyHowD7696t5NLGVpTI5afC5QndIf4FX
QOQg+/k15JnaF2LUVx3tOqIJhn3K/K7lOop/pwy7Y96kdPRi4geeCYegFcaLz4eBR6nnhVEnn4qi
4J0q3YrcY6LWg+Nqm8G3Qa8Tci2D8rkLPP9gI58NESSW26oLfkQ7efugq+sND/+eEd6WzMCTm4O2
wxMalUkvDkb/xCKObLzZcY9bhHKIm8Zu3/NxFbx9nS9gZvaKIv/OGpJnW0ckmRgs9CpVPTpTPkWQ
nl1oMjSMaGpbqxpmllM5c2jg/lmXQX2BuxXQpQvOlhN/MR+jDSE5a8/kPES8D6kap5BFbkvJKYGt
Q0oStvrckCK82FDyDZP3QGqPr0B79xVHf1ETUF6KfUBnGsaqznFBxQ9Hsl0n0JweBVf4dtQ+6cS3
XSScew3cBg3yXq6TJQg2Yw3CVct+PX+UYSPwh1XS2mTNbzuW7SqDzw84D2OYkbYR6cU/pU/GNpsQ
BZS3ZUUxQ6mjNgfrQeLMrZ3uQAT3wSScyTtqLI+GaZVHp7e4N3ybh02Tw6vycDYnDY5EYTqs5PXy
q+NzOgbJgpw6JzaFwq98qvGMExg/BxOPn7wjSqlhuKYFrX7APed7GF5wThbtUE/6Ma8BTpBIwAaq
vIuoNVSeuAQsbSJ+N9ohjPacn+RUb4WYHptOeWujjFqPZY9bb5SV7uNuoTBETmQTj7wybszqxALi
VIh+2DDGoKGGWRiXQz5vrRxdwi3dWJcTIda4ffUdTRx8yz7yvDbASvncVD3Qr7jgtWldM7jfENde
p1xnZRxDrfm188SBbSXeu7LXd7W0iWsSpbXLUFvGOHQ760XUkpwamectd6naOPlIzAHKQArceMF3
wp1VeyECy3nr8RXvYt6uETcT9YXUvHI6VoAZqQSQDYhOwOZXE1VvUFZ0nckfDBBbCwHehZSAVuYF
VgGdj8nINnODWddmTwHFhqFAoVMxB38duqjFQsn13FrNsrX7ul4lOrJicsc6i+0hXTn9cUHjiaWA
NK/uo1tTgdmwmoVnkbr9jw+nW4+HazDdWAUeVfF8YDWaud2+9uKdDShPTQPY+Ioleid7Vsm4FFMc
lum//8MyhXBQAY5i9eU9/lwlz1gWUsJgM8cdnnzlsY3iOam6KOU8LWJrtzEnfANaxkHH0LVbsGz7
VMFwiOfxmSXJQHG7gH5sA+oTdO0j14L5SWp7Hdct5U+7VjtZeUeLmmNs0gldFrB7ozIv1HEjDfA1
cSweyWXQ7vuOqi5sJNhNtvk0j/KtAFa48+hYN7IXe41+rc69wNO/2vdkZ9A39H1YDgZBTHOjA6Pi
2vxxVKxFiDsuuisEeVyuCWl372qBDz+09tmbH7Uk+V70aisclo6JS0R00thCSkqX0O2SHX4JEkNT
Ma6LDukYiGLos7k3RRC3/FVf3gGyFceC9bbeEb4aYcmum7gXG4+XRiAJpRSkV5OiIUGPjQNpveHB
0+hEjJS3PTtjF2kYl8OC+zXE9EeX2XwuJSTxqbS7jeU32yoeKiBKg9gn0Irv4FDRqrDuwP6Sa8oM
qLMEsiEhWePW5f3LxtPOYvdEeGbZjAVQrETz9a2P7KabGDEIXQY7KzVYo/3qRqE9ATxi98KPFYuB
dsjZL94XzuQBugjcoyrSY8Ys0NdoBcw0Fw6iQw1VZosRllWNrXIykuPg/wTKzpGdLeI4/LisQU6a
VY+nf79inQ0vQ3voHbSNROs8nvokqAP9TrhNdnAacQgmVOITGcb1EmiPQojuWNX6NclNfV/UnXf+
9wVql3eO26nbGAYJSFXUMzMW53apDOXdcPvy71f/vrSZuhI65Z5fXkjMTkVU1eqPormho2PT3fXQ
FeaR85MlClq/DNscsd6g3xqztbfTG+HvYVYRqe7e6f7aZ1K/ZmRXyoem54mwb0x94wHyXSWq4jBk
ZvNLOlgcoAGijWzLfI9XY+2mOfruzgugXIETLStPcCrDK/cuuX0p9H7LEX59QppjribIiltXthkI
7+ZY6xM70qAmS3pDpPCN3gsCALspZiarkTUMe9vheEJpaTiV0NdtsM0pLrWnaoi1OzxHRyyJq1mv
888R3EDY4BgFWed0O2CDaQQ8OkQJVVwrciYriRLy3Y+bi4GA0Z8r84E4vn8k9X304zim8d3KDz2e
ukucwLszGmncTWk+nHkaQQrgdC1XenapWfNcG65dvoNKHqzR+yr4Gdw1bSDWs8ajOpDLPhVZfIA3
PzMTc37mPpG7oO6Wew9UHZXqOl6ZPfAtukPtMbeouxH3YrUE3p+KSXDqBZtMBDy0or0qi5ylkudF
aSd2dMvJa2wRJUXFShmuJgSt7oD6cj7OSMe8zuguuROcfDLYkK+w0ujlshtV7N+VTe/d5Z5eYbGw
Pkb17uBaTNlacpE0zZEfkv3YaZnzWAEOB8XFK7IfR+j0dncdB7r8mVhopbfYHShmPyHHvPbVTSJR
tGtvYGIyitjeZLwKUuDyKRpGtPDdo2qXeF/dwHK39EMI/gbagp2+wEKZtymJxCiYmI6pFMrRyK53
1nm2iHhZ1a3+Qt0UhnDykedAE5cu3XEQoZGQDWfD2A5c7/B3zS39wZNZeM9w5YKIBslnn7Iu1tXr
MlfdeiTnpMsH/JbBThfqLGsjXlviKO3Uj8DYbwBS7DvT2lQ2qEn6NxuDYvDKv4HrWX7KFckGmKJQ
1OPkjsJyzxzxtkvqjc2SkcWWw0wxyi1/c0jy62odt8ulNx6SgBFKl9kE62rfI5cjT0BoNwqQmWrb
dzNxiOFLJyKE7NBvpXwz9Q3jKLTIS52OoXj3g+kiGiDZFeYNFpMNAyhlnOeUcNEE75Hjpgb0LwlB
YQ9/87QBc+OTIfW3/eB/WZ1698w34pd1GPsjK24zvQSko0LQuL8TjFC7NWNg/og6JlgkqsDOk6hd
b/GvWIY86UO/W1QyrRN/OgzF9NaANu3ZYUI2ki+N4SJNSoaHmJ9V10BD6szxiwVqN/FS1Id3lnwH
LhQMvTpOA3jBq+y1qPIDz2rUNKb5XY3DS2wqKh3NIamsL73JiE07K4X6fEXA/cKnycxr1k9OSt2D
9xCbCnCSVJ/MGdi/FutPYyYvo2yfFqNm2ZCLX3r/+aq5kQYs0IX5BO3j9lsDSUgIum09jaPqRUtp
XFe3P1GGmVzPq3dWyif4mtRNzOZv+U0spKB6FrCJbZ2DZJW/4OMGXkLTi8EyVzAEpYtrgTsvi+d4
md8yZb+6cVau/KFmosmz0fej1GE9lWm/o4UUqSw/Wf+ebcN/polwRgwYcvD7bDqUqxpFED7H3jjX
5HOXq2Xg+fOL72EZWWssuAcd7VcMQguLJZbwWr5Nu484Y/nqpP0E1jXCZZytyqZ7sZz8QmDUDUsn
eZIFiPdykl+2Xp3Gpppg85d7jYU/JKEf4aUXBMsPhZ/urKarQyQtE5uGb9ugfpTmS7Fzk/41TVGP
SIRXEX2fX8e0uZFharUxUdeEgV8Vf+m5eJRez+jT+cosfheHTTiUuj01h7B8mvP8YtBy9E3ho9yq
LnWQEsXX4YrpGbtxJhY7dM9fgMoEGqkn8PrQgVZYbnxO6Aa5IZBw7F3eRHa59/3+flkeCw3C5e33
a5S6932Wama303PA32XgfteldnHql1YSHhum6l5TgccFk228Tp78hoi9OQTPjpvea679AGrz6gxc
M8tidyv6+gfMKCs7ts5Zn4Pjsp9HQGS3U10w5ToouWJOIZmaTxVv76RM7KjKpiswuguqd9qGQAZZ
ZJyNDsFIYxYvjdtsTJdls8n/nvIEfBPDPTYDgnCcWYzTWN4ktvvSFu63TV8qrM1hjMb8PtXQDS1F
e9JNLV6Vuvy0IFYMED/cBOjYoi+rlYhBnaWKGWtavjFVr4CyfBn9DZvl89hQPa4vvVWb3OWggPfp
lrXtGDqO4nMcZ74NAlrw8fywseQhKJ10pSxnG+T03Yr0ymut3iwiW9U2SD0c3KtA905TmbzG8/TC
cv5vMBwXDrPk+x/itZRyL0X5PHPkg+8s2+T8lWk0MwvIMySn2eXb1UZP3DP2DAD3fX4qh7JH1Zd9
err2a9BfjWJgVys9GN2b9XBFU3IrsoGLELEjWF3W0QlpdDx8p9QxcIXXedgv9E+xMsTzEIds2ENP
K4BpajFA9NE8y6VrOSFJkMHlassjcU0RiDkNNV9V5DD+6mSbQ+wJS/+lrES3Lerl698PXVjtPuub
B9+pKXvk8V2vHIrAwZ6dcxE6Huz8NHaDTdb2R/ZQkMziOYefrs66ueihm1kX31CA/bUi2xK1stn1
c1ji6DNiLedQ6XHOUxYQRNV29wpKUOlVv6q3P6HW0KWBzAWbxs0ZdmjemyvVhxeMP5o+bKlXf1R2
+uFMZ676Q7noT3btZaFEgVDpT1k1XfIqvbc9dXIn/9OpkDEYuWT1522NSREtQ2MiOp8L3mXJbRXF
OQfG6Vvt92jdRIMJ24+sP+SeeK2WHb2Mu9jmgmZUy2YVrPSS/NA3JZ2uWK0Fzcso0t+sZ0w2smbs
8x708sD4UCR/8N3fuE1Xltt+YleeEFNVbyZyNT3JDk1nf7i99mcNzYMj0SN4U5pwyLEMqBasXdC0
v6WxyczkAKT+o/f5+DdV2jEo4pagmlOAk52/pnk4OyUjCtPKAbJNPYy2GmBa20P+bZmZ3Q5g4pIm
iQASVyTJpuvK13ZbMy0wB+RpN+oQI//nGMx+5hXPmdEeKKqGYkqjPEVSy9vGozIZIplNQub3N87X
qdGuXvFPX8eOmP0XpcXKXy+6++lOvM7ydGHfJPywRVGZVx9QwYawoibFltT6kk3S8nNnyhkAxXS8
9iPtAgosZnNvt/pxluU6dRYQFUXrsw0R605wkjivfWG/dCnfeM4A1hzoPIIu2sm8YSbj8FiA8771
M+tBSf1RlWwQ7fRKW4oQUxKv88Zl1Bhgp7J8uiJYlsoeyVpDqTOhJlP4rLw61IeGSm7zvXkzObgq
RebvhP9lqxLhMsm2dQ85HTP1n/Sr+8KV743W7GC2pCHt6gl8KusaxogsTOQUqhi6p9EvT7bpQQF0
aIe1nDbQ539A8P0VNNWuM+t90uOso5zPRFAjqt5M/Z3O5QDc8nFW84/LzpY3T/wowB1vS6BRrf1S
5LN5b7PliQwwv7rXvVKqVDgC1bM53shXQRDaQuzcqdAi0qRXJCBFqBXyk5iluw6GIguVOXGkiYBG
83Da03ifbC+BpTH/VlnyaOvD/vY8mTSoZ0PWMkuBG79aKryvYxWslvbctofeVMma3sZRardUdi1e
RMxoU+ds3PfkNRdsdakiyFB61kfMFUBsjr/LtZt6XcQHGmbTA02pG93+wE1Ay2lSMXhi+VKP/auH
0DICnRRHJoZGTQL6c7XOWS2sQNY1Nbi8k/dToz9YVEjoVeKDjl8bWk0rV09ea8e/89l/c0YxPXlL
/Xr7wMTEsLAnKx6kGiWtTTYb3x4m5Y5ZRRlXj6mAQ8wuglFik29oTHB06Qvmk34IMOkzkM2fmsA1
ZjrnyGIaDhS/uZAXLlquxncRf9t5dyd7GKWtZg8bc9gOc1+v29hMQg5sOfLYMMNClpHGj5XXxTwh
vf4Av2Cd24ZYDTTeQm/Rjp5EqTNauNpqZmP93O5nL//DrgUNFyJtBNsM7PzPMtmvebAta59ZDsDk
cIaNpuXJNavrL73dpVn55Facebj5jyeQ8eIfCbkweY8UAYOjEoK5O1KV6Gs8D6Zkj/Kr9ZSu/bIV
oderZ2sGty4ZrHusBTTXTy9wgn7yYZrCoAmeWsHiJmjUc0IrMq/3PuuRTraM/z2T5WbAZa9z+s0Z
ctRJVgDpce7jv0rItcr7T8eJT+gTNELuP1QeH0wvB8CVz6tm7Af2zeN913ljmLv1yfb66wj9bXGr
yJ6z69hYX8mEoZ4fZxzWHnMw5Z6K0XoenIqTNi/ZSr9jKac9eKVlHCyfOV//rnoPlGpgbxKHt9ZI
R5GRZcrQztwXcmKkrVlf8JvvglmsaAZ8QrZsImnASMOutATTgdDrX8ZmbF9aJ9eToRjZls2Vu4qz
CEi+Woo1PTQDhOq7SDvrbljURhbpvrCHfFWJ+KJ3EEOdmheDnGYnrNzhESz/KTf0o2u5PxMYGBIv
H848wROjp5cEHDbTCvbXKS7xlT4DMkM5/hXP3WlKnE9wf3I7QDuEtGy9sZjAoGV0PA8dI4xNRPMJ
Q3T8pKtlYh7ZMjwlk+GjDlPdQz6C6loaZknuzTmel9++322HIfsbO9SjZjV1UZC6+37Q7wIOT1Y4
rqa1FXPrKyb5mplSyZa8/OaJn0TcY8yJunJYY7SFpdvaP5MdX9p+bTuQ8PGfxFCx6dUFc8UtDwwE
93IaWbZ5ULpH5VAka7sxI+qE8pDlHZ7unv5kykW8Sj1jNTkkYYk0S45IpyeZi3eXBSK16vlR9d3P
OPMGduzhFaIbSZ6PJS0HLnwBituL7zqffisUMx6mzJNlBVzU6kCoGezRN0ymOBRFLLimGn4gj2Vs
+cOOD5nS6dF4ZX3nW30bmll8cXzJ71KydZE4FLGyrvTeeXBqmIWxbz67ncErYeIM0OR5WVisVERG
u028AWVNVyPGhg2PLt6wpFF9x7Jvpz6nvuKPPiZ5s10maw8mC9AzbxW3hiZ5Y0vu8DzHax7YWt3i
CGECv0koxUZSJjDPi0+3ox67yIFHzHQeWu3MI/a5CuRlTpju5ORk0vzZSpsH3RRuFDgpmwr4DSsG
FA+JEb92+L/HKnfXKl7eWn3mXtKMn3Fg3qN8Pmhh5OlR+tvFaQ4ss9YttbJj3jdPAkTQhmOclZ+3
4wHJwsEd+2LvmUlP9cp8aooEkmwNVUVrH+JFNWsvny+ZVZ5w8oZNPiL8TXgBuT0v9JjCyLq34c4Y
Bpw+6aV3mQO/nO3qtwGXkmmFj5mL14DJ0VZqzpGeIChrSw52EkqtoE3EADuAmhhShEGtzbyoTpX3
XqZw/zgPP6qcMMUQfPaWgEk5aZspyL+QzWyNm6B9JlsxBEXkcUwUeRnrhCrhJjQydmyLyuJQdo4f
uQWs+RRdubDA4Vs3Bq4ptwDVDpAYJ2qvb64uLRYb3lsA762ywjLDsaxXf44hMSxKgz2smf7kafbs
jrHaoCHxuE7jSzoi3e0XjdnLRGCCQS0XJTzyIwQnl5cM95i+NOsmzfDrFt0PbZE/n+yywzGIWjiy
qIWUMK+XeO37O2UYd6yhij1vx3yNXpEPqeN1uxRnXSMVIYyHsr1XHthtQDXlo5PaW8KpEQEQbpvJ
eJSmhnNbLuFoJhfUI5FyzcMSGw6POthMs35HZKDf5HFrPXS0iQ9zrT0iBPrMzO6YA9I+GgvETzNB
gZtw7Tc68/MRF/UptRgZLc1A99Mk4jGxTYnGVMQc8TTclTR/jYFh62zRHEYFx2YR4A2xVbyX+1j7
zDo4K54WuOT/Olbr4rZY7D/qSWjrxZqvDpaF0HSAmoOggzkzU5L3gPNg/SYJ3bMOLY0gwgT9qU/1
fYo+8X4aRUQKU2Hlui8girJ0ZUFr2J99m/3FBe+EDCpHB6Xza8nmN46v8rLJHsaZA8AUowCBpTQL
AcW8w0Gb9joRmHLALUVEwp840oSja+xExTgy7R56PsCTXVgXPavYqLOmkvr0BefjDD8gjmLQN6xI
xacR60A+ZzR7uRKow1oWq1+WqqsddT+6P8oMVcpgwmmRBjhaH3a/AVDcQWZALjzvrhYpZB0fHgBp
hQqmqdG/ge5kWPWzeN61qm9+NXd4zrP5qUbQzPWTs0lzvSdN+V+U+N8sCzZnQpCDyATSaZM4KLpv
5GmaOhiYKFcmOT7OgK6Ly+RXzHR9teU5uckN1COSKwxbfrqeq36/LOCStPQKEknj/PLPs4fHgYrw
1tYQsWpKPHLoOyWqJlyjdnY31Ts8WBcdmL89ARzoaZGu/HjAngLL1FD7HIvvJq20fj07WYNWsmMb
buTDwVgIHcqlOAyOjqrJ7eY1jyS46+YwHZsGasN//hIM9cJtVN9TLyxY0OWMt/p8eG/0u6kUP/GU
pPeNP/X4G7u/ZqZFg2Fua8agsAxFAM0b5Ao2CEcg9QnL+EcGomMP18p4UD2LZjKAzI5rDAWEJYLW
ms/BMrh7McZyK6DKrIe2/GNXOyNatqM6b6YdeRUD8RbDAuHP/UnxDvVx0l4HXnJspOOjX4mXqQAm
K8c4Dy0/jQ8DBIUQHNB9ENfyhDfhE2tHtYsT0gpBr59kx7kkRscXG9DJ43NaLuUxSINqjf2l3WbD
8NvLtvwejeJ5mRv3ODY54tI0tg8iTjgBdrHrurJUq2CZ0w2YHp8cXB5ceyIrsJaACzGGKKCaRk7h
lI++EaACoAfqkv5f004yYfXvJj05DLRB1nbdwvgynGpfTlmGTgx0Us2CQzo881JMAMT9/OIxcBHB
qENc6kehEtwsnr4zrGJvJPrKGkhVwOa3N03qomlR3AUu8LwdLPPXITPnXR3wVPAbQzJIaI0HrWZH
ErdAFxr7eUHZsgvmq5zbee3yWt57BQf+fdM9KC2GjyytH6dklWCWeG84lNDXFobc0NIhN0/A0FnW
F8XLVEK+ysrhWmcNwsFY864EQp/Q6rTbqkUpqVgkVCTanjkSZGVdm2++k+lnHtB3/pJBR3aOzPOJ
0wmcxfCRviq4DmHOoc/asb1bvLH94KD1EYB0wxAdy2Djvdajax+NkaPBvmr4qbnLuUFvjiebYZbd
VPDULTSZC6isyZZHLi5mvRwu4gc50r4zVq4E2F370wtkZ3Ofdw7Hfi5IXZI+MxAIdndXBmeAYZbK
4/UYrLNSnzeW3iVbz8/NUxk7Ef6xqzIm7QOQPafvmZ/dg0MqHINVzO1k+8ZX+yJAx7H8DCk6v5sW
S67jwXS38dJMr4MWsMTvRz8qOOCNlt4KHnttuBilNr0jibLWBv0LxLZeZOq6+aym9LH22YVPKGRX
I3aQpZaKfMgsz62GfHTqs8hMtGKX8Aa7ZkI4RO2cx6LxqzWqrPa5Gsduh6SviqyYqJDNp3700/bS
g7TaCGWO7CVT/VRkxEKtrA0ta+7ubamVkZLWn+dO9ks1s4vM4i1sCaZciVutEG+Kl0xDpeSM4wfy
ONa7i3ttWVc+a6nXrEq3Ne61Ns1DTRufdCugkMq4UWO5fV+D9Qhhy51Jf9y2e4CtZtfBiw0ofQ3E
rt4tHk8Ihh3pjo2wywU+xKc5e0lmLPT56G5QA/2o2cw/sPVCTeBapzy8XNKKGOms9ekjgJFV7xB/
WHibPHrz+Cc0Nz0goDgNQDv2Sw1OvjeKbjdOC51SjH962r/BUX/Dw2JFuLmnHd4XpmHQxplBVvpR
K//FaZ116Ux9hFEjD1XNvTrx6lrFc2KhC+hPkslG2HZVum/mMZo0y7l326LY9PzRtLJWPFh8Vs6s
gVep03w3RicOf3Lw1yodll1Z8iWNyYrO/rdmkzrSR5aXk0eAzh+7+9zWrSN2hiwk0iGQOfPGKIni
nbmiyIPxTQWTNT2MMAtX+tEHO3AmOtCHxH/iqBt071zFN4MCUXXHF9vqZotlBik2YGToFdmaTgSo
+gls/2sop+nauDLBTwxtTLoG0GWwz0Vi9Mgk2mes0Zz9m2P2rDtNtdYQAnNUUi6rounEk6pleVzG
947jwwDHjIWzcR/U8xSaTV9B2bZCHTEtTQLGJaYjNkM/jGQAGVhWSWq8S0F+gKQWYBQnCJWh3nsf
Jjn7tx9LHy8cr91rSFPuiKUPHHUGr/SDd069nMBeZCGTMARgwt6ZKRzDBEMBu1CLMWOxsNGwognx
4qNdjtmjEjiANIPd1r9/VhaVALdf/GIGBvcepM2BvMOr4eGRwLBynfNAe14MLz/LLv/xHxexVNfJ
i/sn9ku+IcswH/1+306/nuKIigZJJKR91lwKEbaKTzAKpu1kqt+qT50tOY0mhLoYXFq5BJfF1VtC
UIzKkRyrrb+InoqeFlww6jGDr8R4aGG7YYshd+HZ87ngEusrnKiMzBlzu4RXhJVvADaaZH4N8Tqg
ZWaYJuK7f38bn43CfY07d3hQadDcmXPz2tfGdix8683NNBxag3TpbFg2MCsQlHF112fxdHHsktAb
HJtwmqu1VVu7TmTQ/ixMIkHZ+a89IKCwE8I66p3vRnVZoRmozOJSmKdgJGKUqA4MRpvftROIhELD
yA3up9uaal4edP9aMyJazW3h7dkQfVu+avbSaOyTTsd+o45JxT8oAZ5VPKyY3jSf8PTJnRxilbLF
0GGLGLMdFkb1F8TkaQD0HyqXqSe6NVbsdsmSuRkPvbEc7Nu913TOZgxIbgV8WJZ1Abj0WDlcYICH
2lWZlC91fzt0y/QLFCNtu1ADYWw7kFu5TVoYZ7cjThxdY3qHgHGXpAhVy9bg8LBQRqi8YDvq7Uud
3TNGvRgZf5KlT9P12LzKmUGLP+dMRHNWrfoY75z0mCxeEWZxNoQ3QNvK7seHNEef5gmSXUSH5L0o
l3uKINeksAqYnDEU4GfI6awl5ifknZ+tzk6uMepq5T7qKv6MBeqxnrJAq9pXIrs7qTmXQs9eczxh
jNrqFwmNZeB0ObRy/83zg6uGAGMl3ex7cBh6azidbSV9NoM57sj61HreMyB6Tvc0eSmsX5VBAi1W
Tf/B4Mo4ChOnmeEMZFhq8Sm1/E5hrSQmaFZhMPU/vNB+BOi9kFHFPuYcBDFfiA8aMZlgSD/7+ZPW
B4+L5u8yClCrNoVW1MW8MHW/DzN0ytVNEyc76HNMyNlH7NqZZxQziahJpr+s1q6OXRAV86gm5y01
ldb6Gyf9q23ndqVzNQ1Gd9YYiOMIZKLOUjnLbI7DWayGYGAjToUHpu3ZE/O9VW8XL85g3i2sXUJX
J4kMu/Ff4+D/qS/4v0cB/0/s4P87pvD2t75Befv/D9qEpkez4v/cJgSR9clhzv/YJfz3X/zXLqHr
/weTU6q0us9FSe+Lytd/EoUZwP4HjerABInvuLjaAjoA/61LaP6HBd6XOQdxWv1GFf7vXUKTmqFN
JeDWr+UsPvh/6xLevpn/oUxIgRwilOERAeZkD/SR+b90XBubR4zmlFgvYjNY6V3Dic9ojtzeuGgd
eVQG2ZB2nm+uUePY+3NAdh5GiO9bYBQ5nBpS9KdYIIauWxvTZ82RkYmZJomT05hQRqET5HFfuvZ3
OxaRcXvHpukbG9mVTbwzJQidS+fQoZDorCQ0+/kiXe3ZM7LHgRlLg6MRBu5haZCplWYk0AH5bWSP
NI0Kk+bGp92m+7SYNnPiRKTWt3G3DSB7eLmzx04Zh2XSPNdMOlcLgZuw6pY/4DUrThD/uhqdoVAz
cQD4/tFIEq6YCR1qT+xc0IUi4ejMSE/rbebOK5KkvAwlkXu2HPHzwJAmzfOjJMAvmXgpvifD2upE
FBO6V3ZccarJlN9V9mWisVRnd+k4XsmnvadKnEAT47FPI6VIFWmf8G8jwxw3JLY4ULJa/GoOFtXq
UlbJqbVeGuszBX9U9sa3I/WzrDhwawwTu2Dzwl6dkHvJzz3wR/bBfFTgqB9Am21IY6HZG4+1RR+o
5dwx4P0+ILFdbFZxmcxh9MJrBuLhFVf0fJc0ZlCxmCcQ1SoaVUo3zttYc/rmmTzeelyZSr0zhnnl
jIsjaGiKLSQ4iydXeuhvzx6cHttavQmX6AA65UEzgT0GB5eYAL2CFSy+deoTbSb56nV064bWX5d6
r4eJ2wBcpOcwl+vZh5m7iMdMNhuyK5sRsXoFkVVrOeRh80TeZR1nko30HImSaV5ebG2G+0OrHhMG
gpkf8NSlNDKXUWNZkBn9U8ZH2czpKaf40+fw+3RSmfXR5Tgrw65HqPpv9NsgivncaTCx0UTQa3Ai
AUd2LNrvJtEfTC3INrbstlJLT37PsjBp9YPqnvREvKmOV6VWjGe30Uh5+8U57YgBM0cke4/ZRF1E
jBtiZo1RztfaaKiZzAuTHN3eQkla2wnfJY4prq5U/QFyvUXRHZ+znupRxipMBbxhhmJ88oJzplhm
a2MePgGsvtWkX3llq9cgbr5dwkDauG8acdT6D7+ALmeRf9feMs8Jl0pjRlhdrSD7FVVyj7qk4c1j
/vixd8hnqnbqv7B3HkuOo1ebvpfZQwFPYDnw9EySaTeItABhSXjg6udBtTSqzq6/S1pOxOykzK4E
zWfOec9r6pexYkzQD/VTDF4WJFF1sWrGOUI3PeKd+aRn+gGkqbUiw3zEpZdk9GGm3tc3hdVw1civ
zE+AS2dRyN2fjtZfqIlnfey/Raz/PKzweMIDfbZC/+7REPUEti2GSnIu88imod5GKZE9/f1D/iy9
+uMhs9MFz+B0Fr87bJQSKTnxlYfEOUuy7Gy1f/j7J8h/9n744xGqRtOBVRYH/feAhCmLjFrvFMnR
FvJdogtbkMOddtNABIygxB8tu6WnOjZJYK5US63QIQ7lA/7E4FNF+rooAEYRGMsooSCxZFowCuaH
htKaELxyhc3WlwI88eNF/1f3/392uf8/5xfAMvufL/j/zfTokmV/dgvgX/zrgpf/gQgTLysGy6po
sF7+fcErXPCmvECkP9/XmCb9+4I3/oFJDbc/tzyzcUnkWv6XWQAVAw7zWGbMVv8aXgb/RWYAf+nP
W2Z+Lu52moI5lIjvmzZL736S1kmCmNetHuEKjPlmbDeY2SLqeDMiFFJPybAuQmJfmEfEujVP9/Nm
03ehww4m9Lq3CKEfwRRkrFHxcGfVFcbXgJdyaR50xYdwVDLoyuxY2uXKXWUsTfFBxQmXPHnVFRo7
5SLDF59gMhiwVt8PKFDdNLR18ukAaU9XZF0uTKmuChYAGQzW3NDX1qVPvE/ylKdBOrxWrX/JXVFb
Xa7uGDAe+yKTmSBfKAn8bavlJwGZg9vE7hhlF6QP2M1mciTr5ucBu2tbvV9eK2e0RxeR0Ar82AYb
L5a3o/AE0Db/fPRhhNsaEmvG7x8m/4pgzf6VRsLB8dfGEd0Z7gZbfQqX4zPRUudsPdiTO55vTnou
N5WrH9r3EPS83JWRi9q6J8hR8/E5R1IBJRI6DqDCndivjY+J3DoZmGFz6/aZ6NzuR+CotfBm+DqO
M1DbY0js1ujcngV5Dx74NDqM7aEyhuTI4XOb+hcFQ9QNEd1aBI3r2bBbWoQgCmo/VWEXOVniafpK
gGrgDkFjaRdOETsbGbj5Ev7r78pXt+u+EEnVVYD3sn6iI9ldFKe6OobTe4NbYzhr40RTnKJ74+F2
x51X2H3qaaMrOplrglm6DVyxjrBOP6vXwudkN8QD2OrFp5EyixXcsbZ+r+0GHaZvmmsp/UrHXS5U
FqMLOl8ndgCkYPEex/v2DsXnMe9B2ax6idRS2pRoMWG58pFfqq0a+418x+XtM7cg4CXOdoToWr3q
Gsmmjxy4cecSXj/SC/AIH1NS2A/p5gahoLifYuo4u2QeEXokt3Qal/5BeZEIlnRj+awSR8hoNvc0
qrko91TTjxsPWgAaPmMz6baKLoQ8AD+5Hkcd5U5wcW4l2aG28smY0q380ksCEr4PgIrp02Vv+uMy
30+2Yl/vpIeRBpAEx7viU90Iy3Kvrm+KkzqXk8zJbid39bmZbGPwRthsL1gfKHf1ptx0DKFVrzCd
dIO0PD9HmMKyWx1Gd0Tdu+V+eDBOutfcy8RJE+3hJDvDiagSbf1AXEKOauJdcmPXRFfEpoBF+Xmj
bPUnZSflm+56X1wOtQmbiM3008H4i+v5z2YftCmcNQomKLjAL0Q06d9EyzfMqTB0EhQnWc7LsQl6
j3AHP/H//jE/epKfyoA/niPJxmyaQFDBd1MRgG8qJzmZzzThVOsWTf5duS3Wqa+RM0QtAgu0d+T5
o94n98oBob/+G9HyN++vf75XEEzVUA1FWny3GIm0pImG/gKzdiN5KjvtYjeuZD9D4LMclIq/+Wh/
+HP85T1TkOgqli+0lHNJ8dM5ji4yHzuT5/UIhFZQ82M7cUKnoy1bG+9Q3oPffczfHAb++RZ/euRc
KP30SK3r8qmdH5ksJ/04u++qjtFaHfYU9jT9J080lV8toVkNbsy3qY5R7LdnqhKE9uSmYoSHcUWO
uXu5SzlWp21EYbOUybB5RjLomLVzOeog6B6yCCJqmXCBWvWnPHRjqIzqYXIHnxw9R/bn+2snfCSf
iZues+PNK1bNtvMByR3IqKvOkbGMK/zBmb/F1OY8ZLtbEoxTKn6yduDjL4KLzizuRYnuheyYjU95
DwnqNR7OzYB/s3nsusc4c4hmxFkiSRCSHp4yRCCTg07nEUt+0BguyJ5wwLT8bMuPoXqSxAfs8pk5
PyC4NyCTQzSpltJkQ5HK0BqhOcfjOFR9zSFNBGZV40UkeKOpi9ZJYcckC+tqvmoJ7+tRPqk1B1X5
LCUvAIiokfbo3jWVl1AcBea9KOVQ1+VBCg/Y0hx8YOTBnW5ci/DhZEjDxJ7U55SM3R4RJNF9wkrX
18kiABdwjcI3k00Oy6V6K+BfkwVrX2AxSczMS5gq5mmAmDsMuAhAdRsNQDJMbSeEBgIMig7gd6HQ
Ed0ZhOsklBn4TdDrbdFN5h5e7eg9bFjh9CU26D25Il9abJehT+ndPTT28AlhrHq5QbX329XECfcF
MSqOj8m0M59RCTvtzeY6zOpAxF3evvBdNqu+2CmtG1dPTb9SuvVC8hAyWZPXCa+dAgALxzr4MZFv
Le4ha4BHfLMZh4jqy0c4bK7lMRLWhNDWVxtsYa/7nDOw4lD+Ns7g5C42LImjpo9hvG2aFRS4xJ5q
tPOPrd1eHyDHHMGsU6IKHUBE8z2VAglSO97oF340efp95VTL1heO8jOaIy8PGHaa1m0dbzsv3RFe
tEbuLkGe+TTsZHk55l/lK5GTeLfF9Qq3wU3LCUfpA8kI0pbg0ie0j5ozeCgk9JXq4vBf2jV7RfNq
33i+nqEXT6d5JGdNZ+kU37XWXDwBzoT3efsmDveZuZrM4KpsFnjxuP1WRtZqoaVcNk+Ld9FFN9qu
Cmh3ht+vS3e0u01IFCuLMwqad7CGKy4/nnys+Hi0ehnej9gA+XLvCCiRHJny0s5Ojcy4+DiR1xaw
wVR76nYCloJXS4hdAsOhs96IS+JSAy4PIBOPDpExElYiXNjv6NEmVwF/QgNeOJVfBzBmUigq8CpI
YQ8rKz+O23Zwrrg7iduqxycwqQNGl+Vz6hV2azVPtXKPo0XBaAD7aYeQjWfsT0oP7q2N7b2+ze4J
GsXnkJ2LuA8+7asib26CO0BsdfBH6hrfZIDOakJD67SYz8C33mfCsh7hkUGOsrSP1mb2RBhtMHb3
iFibJ/EFfHci7ICvgGOlOku3PaEjrbwlIgiyGrpVq/NGNyzcWnTl61q57g3hUU8eh4UPASyPnrs2
UFuvW2wELMKhg8YefTfiMkRD0P+hrth9CJDyjOc9ukIqBgB6W4Y6D2kNP9/NZeGoo3X7usHjF+Dw
LeGI86egVIHoR05IsXjRnOmcvt6+LsfhvIDZxVlAfK3kmO/KxUrO+e76McUWNV0SP99IDYBGzdua
48bgLDn9gwZ8ZZFIk9tj7t40q0s2MEAXqYduAwJ0uPDmRKtT6EqtlZIRKtrKiQa+e2+/RqhSTo3a
RrPKysLWiBZCFzbJfAQgekI5AqpNHvZaLQ5FqSD2fk0T/Ak4uyZr1FGFfsxWLM9997pYBEblRaPL
yGWctdx7ymQGC67kybDhrPoO1gYHW687rGYS5nepC1Fff8a5iG8c5ZVZ27OZrB2LO1FZMWIh/3I6
tzsOeBtt/72KRFn1YIIVHeHHiOatReQn59sDb6rZ4FHi6qx5NSDim2gbYWYDUplaTH7lF3QSuBPI
rC+4Yqktruqg8haGr3jNIcPTI/L7dHU1ty3ejLb6oOan2Ypi2pMAXd/xxY+ujrDJJiiLy0B/zQh1
m7xGc5PLEd5WJjmcVzqSkmYXalt92kRqgK0sPhGXPSYySDaPirJjzDZ603iQUi8i44tSX+9f8B4E
yU2lPZ1eOjiM5OmO1AVxZo5jXJZ8LRrKIWshOSB17K3L1YFnxx6AuQCfB0oV9Qg8iQrJbQVK5pjF
XvHIRI/J9JnlJevLtCLPuIDL+IyxZ90eM6bYg8vESnzRFHrNlwS3nZerHSrsfQV9sEOOmjd+onKI
ZquSVcTxBPK8aRTHSNfk52qZlzOpB7h203iJMWm9hpEldE9IRyZHSzxJ+0oqcqSDWIK0aGHkpXiZ
4zExyiu7EHeS6rbxHmCYddx9jMBx8bYUXNzZkW6K64VjKq5J2bOOXcgW/uj2rwaqswfJQpzPW1E2
WOepbvwcf9AHV0ukg3w8l9rqlkQ1sYWyj6sXf/S7+EyyVr2blvVddhLs8dlEfHm1UvcSr8Ln2MFB
oYTcbWUYGmtuVXtGQoF/bNKzUAZzY45DKCsWDUjolPpBMc+YmSzqk3Hd3DK/MI5VRF+0U4XDdNsa
5WGoAiBb1oTwwa3TPi64Gsz3KOPQQJhL1rDVX7aVueQa0cg7z8Md4oNad3p3UQf9uK+1NdWDghxn
IhvLXoxeaD627g2xXLiUchLG0S6czNZv8xWh9msD6ilLBBIye4FjsDO4ecaXLrfF6wcTKomZZkDA
CTHghQyR2OUkwryniZxLYwEkNCV71ooT5szrxkkYFcrP0YXmPHWLykepNyY+Wk0uNYPPMXUbEoFy
6FQBnCIq4dy/oYQnPxAGPIVfY8O01pnFQywp3By9c/+atP4i8xJCc9D4YfC3YFh3O2qB4sEXnOEC
xRuWCVR9/+qWNyv0eq9cTnhUWJcNdAGVwpcSgE4rfkBPtmw93ckeYHgne+MZ163YqYJhjVzj6tLU
8X0i07Ub+7ojtMYTXvJz60Cabh3VuyxxvDHsekkG9pom0p4Nlwt3tnlWlqmXMVN5Tc8Rt93RWGbr
/r0KVAs//YfqlW3rXmTHRCQVWsmRNu+ozI/j5VEYVHb/gQHZGOAUseaQDECOuSBW/dPgNi4uultw
Gta5W7mCXzuiV3v5cv5Fr9ijI3u6d5Ot+syKsBer0mn88FQvr1+08G7xJS9H4x6oxecbPcA2Zkkq
Np8kMd+PiLTrAHHOZRM2q0k+o8iCaEn3mii0KgdVPFQIt5iKKPdpQ3GISQ12YJauQAndmNy20Nrx
RcBnzJW9ZNanMN2xDdiWgz3eI5NQfBSqUF1RyTNnja5MVGOUgYlTQP8Wt7GucUKkVlRC0bHK0esI
kVJs7a6WvwqGWg4Dgfp9eJvu5Nq94pFH6dmlq87cLaAgyKebskspQgd8h66rwfTIYlVJfLrYGTYJ
mjtmKwp4Fk/ZeOJn7HRIwBwylHSkHtOyzGzwJ0ewu8tSWFimK+uBQRCSHT/2n+BHNQTu5WWxxGQG
xCq3CzLREc7cwYmRwGNqt+Bl1BtAA+rhiKSiKZCfa4eBeNDZwGaSjhnWatSDvl8rUWxDzZlpmMFQ
fhrltr+ep/6+DrdJA9NqDfhylWxjE2VkNFanplln03ssvzVv5Wdqo62UCFV6Q+uSyEBll+OifTUp
+iPMHocRSF8cSAC6V4qPsdgzYwsLtr5IgOHjgg5BGJ2GO0RbhRQEirAxehb6ZJxMH+7DbSuIsJKL
pZ6+yItlB9oyAhAFCG6gqLNcptxtw9WQrKpx33B5iyM67IWz2E52MjiNrXvtodpeV3BCrHpDsNIR
MyMb6Ibjcngzd8Z5wd/HYvsA5yjkTbC2UYtUDyq27Ow0aJQq3gM2WgS3OxonQhYxQ+kdDF3wK0xp
z8UDW5pv9CXvkHU49RbaHLjImqivJ91hyXA7vDBq2mHi8QNBsFpvwvPP0mmwE/eqW0aAOfMK9O0e
YMrr/NTJfLzzoEBTnDLv1w/istwsdsYBere2lgKOKEc5XolJdKUdJBpMDjUvK/0uW2nMDaHDudXg
FO51a+IpxHlIN4Qvp8XOgNwpfbUOQRMgbiNKE5fN4PSny5KqnVla595UXpWMEyGn+kG9BSq4T7JC
DLQpXspHJXFGqLnTG/YGY4q317oaVolmXbE2w8GAW6yxJ/5iTne8zB8hUUIxCklTd2Zc0eItfnEo
4Dx8mRxcWTKdotmV49c40Ct/QNJLabG4k9JdVN4p6jklpToye1uhm07hTfQmfeJbKh5CxhKSXRiO
WSKTKcBH4WM8j8MjKj3xvXvgRILkopRukzPVc0IyCXE0xOAs0SEB+4vKmwDAjCUChG7hdF/ERRb1
8SZtVBRbJlF7pzg9FfztGGHThMdLjDS7pchDyCTWEEL1tcalJ8yijIKzkk3o9Y8JchjEtv7A1Sut
gbGxycE+r/ispfuoemzir7h+jQViEgu623OoH1PtU2veKtBxLXnE1BJGMX9R732KwfwT+5LBQ5nD
2VDT9oIooGtfdnzCl2eo+k1oly3DyKWQIaTFUWqDFeZgy0/mJZD7U68Ht+hVqhpupfUFpwqgvuy1
0axMDDDNsKXV6DVI561uDeuKq0Pg9FqF7/0iUPU36QhTx8u4wa26t25dcBOA1C3g6KLyhAcQZrP1
MPHIkzXA+iyUIGw2F5bCDfLWdsIoqCURyzV6H3NNKM2mj4wHvpvR+JW8H64ndPjXK7I3p22ci/lZ
l+fR2IfKxxWeFKddj0BZTzcTm5kUCohvfuuITs46MnYQFFtsGoFvb49c8GXlptFbLoLeTuKqiuR1
yjZWY5Rps87A5fKer/PFUSfmKbFkhqSclkxBNyDr8etkazbb2dF8GDmj1aypsIZHfEAcQVrNURCM
wlnRDjCtSCmH1x+DY6jHNJljy7ff+Ff2N1Ns7/KhVBwVOGvFnmljUIeYljt8wf8ElafJ0qx0xWHM
f6p7E3g4dpMunv5Av1/V+MLVl9vTfa1s0tYvz3ZVb2TVLaSVTs5HA5ULYtZgU1jFNooTn6+Ak1M0
V4xguHvMwsn27BNEpMzE+awa6kKO1BkQ6dd8/AZrozNsiM8BaIlrvCUhL6ztLCp0J7lnml6eFZ8Y
LD8DgmmtV+YLGHZyH98OchA55tl0jDduNFv45NSy5s9f5nfCnBTwYFgo5ui3QkuH/0kdUDqgROxB
01H83rzHH97ODLfG3RBs0Vgu7OxVcsNHDILoxLV7cpOllwwIZfKUNIiu+0u0FsCaeXOkEZrXHRAW
qnj+3wFUWz53q/Fpcptj7GJBFPkKFxpdJdg5cA8BdVZzJ0p26CI1gTNuj/27mv0OMv42Of4BGf+M
K86//wnLhFLaG0pTqqA3oj1t5FW3mecQJd8PHWiQedGd6Y5UCdRk3rTSPQ4egPr6Mf8dkqt9my//
8VKg0zOTgySjqzME+tNLmRRkyV0BxAl8Odq0dGwS8AUEoTciTtrtYs0yPBo9gAm41s3vCqxQOUER
IL6QcGiPwdxD9g8gpOvIa23ML6I92AaAaOsaO5kfVj48yU3rJTuFa49bm7/NrvndW9FnctB3UJp0
tn+9Fe2by3+MJ8ZVbXkrBSXqSr67Lrt4zeSJXsulTFxO68mbEyNiT3XC/TwLCL3YQ4XA5UUvb4nL
ecnOAS4zYDEctGW07FyNigCCAz8jHGEPVMGbJ6rynjXOXtDf+mCxqfh6Wjqw3wLtvwSgf3pL3/lQ
GGdlRv8DgJ6R5S5Q/P9khvHL+QHSRomxsKKLivFtQV6lS90OSTXPMKg0eYvEatDbOGhpceay2v1I
8/mbucmvVt7Pz/yWpqOK8a0j51x1xNUlQMJtNqeeUOAVrWx3iOlnGrd7YAzHSUjDYGPHOuOsK6LF
I5Jo1qH7969Hm5/3ffks5jiyBSMjBFMzN+2nnWB019YgGwawf3v7Ag8kJlLxiMmlg3qkjmfVx2kQ
PxQcT9j2PhpLVeJkLbgQOLMrG+5x9kXXEZ2TV2F7W84jkOKpyffmCQoyDGpzWS8YCliiv3hPNlCn
HR2ghDRqi8nZi3YmABNqLwhS+cgs7Xe7g0H+r94fPA+T6DANv/dvOz0s0ZKVxoScS/Wwpp3oPd6H
5+5d5qxDDEiVMlrCfh4wxG74oKxD5+ZUa+YYS2U9WKBaSOre0DZSDo2O+SZmbiYdw4TaHQY7siV6
Ufl8Q0F9BBfon2TFvm10EbJ+5TB4T+D3YgOwLl5p1MSWITX2QkF6twhu25wulZteO4aMge+lt94f
gikYNukKgcFJw+1ml28JkYdYSzOB11fqhg7XP73wIdlRX2l3lLJw1/olxTaXQjKPWsgtoadZ4gG5
mVwGxcv8TaRa3oU1SGy2pOTqqZ8rv4tWBcwuXEP4BGwsFvEw9wcmBq6y4vd2x9NOgg8CvBP8cM/N
2aOmLjkSsP6D0owYkZgivsPdwonvL17qmU5/pz3DJ7tuhW0czK8DmkGR70UIANd3aNiJH+Hw7EzP
f7+GlV8dgUz//vUd/1gDP63h8IJtYENELwOr/kG0EU7dKUtmwpbgkD37xWXjEDQArCJwnvOtyc/x
AxQ3MQJMiBnHcFdvMPP43bjwl1udtEVinMhbgoH8562Fx0VUN7msgvqQ6c2YwDfmxfWgOnN9M2xj
97eny2IeQf5lO//0zG/HyyKU+ilpJdWBppY+6G4LtBkvq02/WhzKICIe9tS7CjOnr2ZZvc9tRnRF
U2HNSHaFU7jdj1Z4LJFVuT2sBqwnKQ1mwG4edWYHRvkuSGx47g/joZec68Ns2snSvBu33Tl5T19A
2ugYjVPzQJu/cPMW6ka4B08AjwN58qijNav29I16YPPgHHmnHqLVoCwVoqDXMg5sVnKod1fvZqef
NHEg7z6jGbv1ovMIaCX5xRE5vMIG6v2eBNfb3bCGmZE4ygbsEU5DSxWubdF/eOFJ3+jP03KxnjFM
6bFat68zIWPOPLCy9bWn7DK86GAO1i3y8S+bApAmXbajlfLWceGRC37XPFKvTzu8kdh4Sw20Z64G
QWy23IpOF3BiU1V6zfHqCxvgXd29ON228LHb+kof8OuCDAFAPM9SXFqdQ7tWLz9WXOllPgTU0BU8
nO4pDaZnMbSFFdClo3Py7kILy1eoMpWJoNcpkSVI/pxKC/DbbhpX9zQmj5b+hNG4hRMyePdhJkSY
K7LYHKio6Z5gHp80Zzd/UPZm0ANsAfhty4foIdxm59ZVLPMAYLDGqGij+uoq+tI4v1zkheVjyUl+
2S8caEe7YsPuJcZhLmGBsre/HXP/atmSTr9QVezHqWa+bZUJ18Qbei9OaaoweL9uBBOHyjliln9x
6L176zdnhvqri+/nR37bKaJs5reGkA+nq54KjGOzFTDUIlyh4TIh89tDYHwAu4xX/Hx9czyFxWeV
3svjthgxkvHgP65wZ+snNxTPfL7cmZfXcIA9dT0vbo6+oue6b9Y48Mka6gsb57Qe4VJjMRwnxcBN
c9olpLlW84wsr3eb8/AhPyhPcAbryxZspxzBoa1sRYOME5CPqNf04pNpZw/ZvgoYArEPWwDfyRKL
NYIpBnpruul5cSCFs0GZIVmBMLvj6+UNyaKCT5YjbPSXBiyZvHs7bnz1xdjOnzdjMYe/rmzEh/LI
DBDblOFJ8rjxMlQqKZ5HVrTOV+xWph6BMs4IX3VZzkJ/mytsHD1IL6KClY3FsAx9OewpeTfenGtI
94YWXhSg/rit5paHahdzIgDgIap5K07jfY+BJRwprLONwJz26TbjCEke6Us6hEG91bB7aH4mXzDt
Hi9ldSeqj4Lm095pAd/XMt8J5HOcIbQ9Q226THa5mw966CA+xqWPY2+zgy9w70SGMy685ewKChY0
CyubYLEv4WsVULM2HCvtO+q55OuycNv32zv1fwmqyDlVYDFj05rA4YO0DLiaWzqcIXSkiIkqlEdO
CfkYFgPXvW5lA34iliiD3OBikr1An4JTAK6rfRGEvY9fusHa6Riipxs64pkpI37UW2GXPzF7YXLe
O0wgroAnF9w07OyxgDMILf9dsgGotFeGJjqlevoW7dRVTBc+z07jT3yOZR4Ez5jZP1Oi+Mx0r+MV
MehfztUBIvuN7DV2dtcH0ePw0PlashNFR+Ri3yO/csTAOErM2m4DKeV82EUwJA7h01Z8uO3Q03eR
cwXsMnD09uJ782MuKJQ9UEad7Dt41tcVLoS56Q2pC6ph2CoixP2cpBbtf5ekPYc8/eWiM3RoOMg6
MHoxvvUIJTovgukF1bkxHRdoYNbG1/SkeOo9mXHOsMxXxlLypQC9md17FSR5VLvYbNLre72TUJ6Y
vLDFKw525DK83KiysMV3fpAIfnPU/PWk0QmHhWIqq5oow0P9cx3QVFczxwuFOuDd8HH59cLV3I5d
Xah67uQDFN38IxPdr94hTsEt32dsoAeBZXKxzZ0+MMDTTKbTlYOyeFklvzkLpd+9wLmQ+al+6mYC
eXKDM4YxxmgpMDvDVe3jTcMOYTnzsSku2NHbbyukubn4c7VCGKUuS5z6CGqk79mp2Y3q6IqtrrM4
RUfNkwLD6Vbq0xzCLji/WzLyTH37m6cp3zrl3MCRNc95WuehZ13pR22p0aLYAy4iFo5mc3EjuOar
yVb3hteBi560Qxofnzpq7nN/94pm8vEvXtFMCmZlQET/dgddULCn0QJ213QyT9o7SUrJgdFl/8Xc
GQZt5/VQN947b/KgETRL6nV3WJJc5TPqB6eQPOVEkXFssIM/344zlyV6uQYwZR8wqZItc8U4AXrp
tMM0XYCxKNxFm3x8FFwosfCLrhBoZ5wOU+SZnwnaO1Mdz1jfUydMJ+3EwluBJonzZOwU2r8LmtT+
WrhDHkS8RPIIUWp/IfClMYa3ypU7+AJhGT6wKrpCwCx9WXgaxj2PpX9xFzst0Da33bw4bk7zMKyk
L9Pt/WIfexyMiq8RR9/zq841t8zmVgzulnRHI82mscNQq7e3wyFZlo9EUP0uAuiHSuDbmoL+OJ9D
JKzpZML9eesUi2FKb3r4B4SAxfHH5auBE6QchvfwGC+vy2nZePC5/WEzs5yb/bC++XTQP2ZVjzpl
HH4NlDrlJr/vwejX2lFi50E6ppJ7TLepG3tUu9jIEmQBMklppljFJvcujnrEo5GJZfEJAHyMTvlv
goYV+a+9Mxmg8kwnRaCmyd9VGLra6rcId1b4jq07bfrCzTaG35Y+QVBBBW5IHQFMQhE+R38Fyea6
hAaKta4XLmsfiyoPioVXv1TnNui8nC71XN9rMIbmqjP0x137ijqrWIK4uepL5M36XGOL+sutwTUt
5UmgZSAIdCVtiIuZ2zhz3S/WpHFdz1B3tsoTSEIE1B/6N//iX0/kdS2xOAtyNz3Ouzk/Ro7C8Fy+
m3s/nWopWbbifmYjuilOq/BhbMNXwfgwcmd4aOPdRS9AoWsrzpUUjGXuVhR7xaFDKba8Ony3ZM5Y
sLlQh2Gw/ax+GVvmGwihZxzZzh/SI3WB++MoYew0g1dTMH+fc29yDRZ3kzvdU/pEh+uO8Wq0wiVh
ZnFfH8MTdrqiJ/gL4O0XjJ7IO21tuBWoWC3Zwy/oTqWTMGQr9Sky3ucOkhCOHv9pqrDJxd8YGMaF
Fmq3G2WLwr5Zz9HM0sOFkbdim35kZ8zZ53sRdezTzY/ZNFAKrOuxxYsNUaFSe5p9fSlaZ2ZaSBAa
3xb3o0cYauUr5KRwBC6WRIpRSUBlWtcO2DhsIyd01SA8Dv6wMn24WcvbWV2XDbji6BgenEGGm8Rf
gE6Mb4YLLyyx1Q2qxcv9sGrvY0/ZhSeqhIxCyzKeOJWM2J3H5YaXvRQcdcwQ4Lu6GvFma0o053LI
8dayi4st4e/usTWqXbclnxmCJ0QjPIKcMVj8APXGxxlH/78I5f8X4vwvSeQI+5+VOEFbRK/V+LPU
9se/+EOJI8v/AEIk+FEWkdMa6oIr+A+lraT/AxktznyGoammIar85p9CWxUdjkG4K/FpMNYJZuQF
/FOHo2r/WKgKZytpnqIhilyg/4UQRxEXf650eF2qqWjYgyLsmRFz9ZsSJ0pqBNzF4mZns23ieFWu
azHTnjjgcb6/7YteDQkBTOzWGNHpN/ngDjf69Eu7FsqU2eIVd80kTEn5IQFK1DFw6fDbcG6GccDP
s/JSsTWAxG5QIpIhGtxiAaymtaQo38hAwfaJ0UYUQikQOVxKKmd11HC41ZvMLZsGF0z+A0mIHySV
/rBeLDAVbGDTYBPrag3pTZgsNG6SLRLn1nFMNTnyBmOSb0skmgx8NAlGAiPwagS2VIg+Ya5qSUYa
LpkV37RWeLjW+Bz0hNte4puL+/zLpRa6ABMIPKd7rO5zCY6lGWpk7KYjxHahO12G+1BlQEb+AXw+
857AFRvmgiulIWzFG2kEhNRh8ITQeGFeVmqGgeZ4lQQfP34mPcXIRDC6vFz6xSYt4pk/Idpj/YZ2
gUldiGijEfpgIENnhVtfHJBz8mxMd5VANBrzIhfraRSpsgjYuEBrNGLETjxQYMTpZ9b0Z6UfUU+O
7esim21nicVyQJ2FfPg0FmBTIx8HtO3XPLwKOPmZX6FU7liGIDvlSDaFiXGvLPpiQoG9iCLNrocW
xbMmPk/6e6YkZGDmsa+EWrEqTXyzBL7tkX47hGtVSRiU50TToS5aSVeQ5RtmCua44EzUUUaJdXt3
zYBkTJ3MJi3WCERDfZM08FAYoF/IerNvZXW1U4MDuC2AmfJYtPHKb60hXtwpLXas/dg9KnoBPn0z
NxHNkD0Z87QpMi6OPJudmkZJgKqW2aQvvBWV8oXPHUTaKr5vMvlJCnEJglolZO+JAkTEzmjcKxm0
I+4LNo5ECERJhPRl7Tp4eos3UQdd8Cah70oakVjAXn8whf7+IpgH3FbPyS0r7XGA8ZxTByB9fCHW
dbDjHqJiIVbwbtKFlcrgF1WDB3+bwS1qYYHmMRiCKo/roSKDpBkeLwWmoAXsn6GKPw1Dwtto35X6
xQu7XMY402AwL2HVEeuKM9Ta/VVNs03VYYiVeHV6kNu3ZKg+4voG3nsZc0eNaK0X82WDf7g/6t02
VZ9lEcWxlFerq1hqWHtDYs4KBmNa37skvllDCk0Sj75HZNSFWww1kz2jASqsFhBoGwxhO6hVQ/9m
GNlBNqCrSjjcd42p2bmM2CEGNtSED5Owk3VSl1zDFUSnNro9ENOVe7nU0T3hT+uRBOhUhE44ZQd1
7DIIE+FbY4FbHHho3hHG1tDvTzkc2+tkfGYp5POGaKXRvNWMhFMZQuIELLCQgKMi/IonU3/TTIry
5Gp4uigmDKE13MDg8PdYItlEGs2697hbiaZDZfegFkW6bGrD4iSWXSx38QbNxbtmKJ4x2HYpxHGM
QRRCNu/Iwvg/pJ3Hkty6lkW/iBF0AMlJD9JnZXlfmiBKKgkkQU+C7ut75YvoQQ87evKM4l6plEkC
x+y9dh+Dqo7T91CG3r6pqu/CKb5IBkNiGjF0TOfo2zTljkj6j2ap6n0NG3bTReGDEpSxqS0PiaGd
SStb7Qi8AXGf8ilfH+959Xb+SrhrTybI1pvRXQFswyvrnFDLrKJLD15+jFKIo+PIfqaaGLxWbVVv
7Xg9zRDxtp6LjgCu8ji1cHiW6Rxm3a9AeSECJKCZHsuSznei3WJxzUHrhKduemolR745wXAxFuHi
SOppphiXxDHI2lqfYjf7XK6oyjW7Cm2pMZRPLI7loNgq9PAyipvLMBMW4RZ2U48mIqvncYjUgqH9
zVzBwK0ziC3OztWgt8n6RKD/aH8yi0igih6FW3xFKfGGnmnJXglJMiJ1K+sLPqcxkUfCq5mZxAGT
lCx9s+HVuAmr6bAMptg/WbAxWzGjeAmM59CvIX0Z51dtOQPslFebJhhQeflPbeHczzk7uSaDJtE5
2VtQtkddIQyPM7QT+M8/QEMeK15Szdww9j9H/zbw4LQU4JV5YP+oOMoPw3AmqerkDBKwhGClFZUT
O5w6/gvAGQMlInunv8sGDCh9hKrW3ji+QMAgBKN7lyLdGe+bwYabUhFw6fjDNb8F2rYXX5LI84+d
mGl8ZfZkAlAtWbzldfmMWcwjBeetXgg7q33OBbLtyg1G3k9TjGIXj+u+AlQFSDcyRxI9nuaBVOtl
pEcnX25XknUEkvJlaXDKtrG+8dr5wj35GVZQbHr7M6sSMXT8VTjruI89EDh+0yCctt12UOlNF/Dc
GMUmzJtThIJR5jIb/lSp9xLnFqsF8G6Q2D2PIzw9jpNi13bNs79M5WaGDXd9hQsXmZ/hE+M44Imd
y/dYDj9aQKVJInRvafRn8TrGs2q9bt/YN4Bh29geohYq7TRGIDbZmcOaO72YYSD0ZBxtGkec2obt
XTi023BesALZ/s5L+A2XIfuBYbIfGgmhBzzm9RlmolRwOAr1qUmPXUqNexcJGl8l8WvjbVVXbyPR
OjvJy4UYvbvpYLSenCISIBTqA8HI6JhIdeF2onaHrUu2jb+xZXaqSm5ZIeH8w4zSGJGncqvB7hGH
ow5xOtzGQfbirMHfJMofG4hSlEZ3uus+w7iBLuhfLQrJ8Nw6fG6QwYXoHibqBN6C4pCkbL4HZxvE
CHTg+6ttEd6BYWmJKwZEDkWXViX+1UnIXLogLy8p0t9ZkDxEmpJpnedgl5HgPRogF7Ar07xErxEW
bP8aLBpE/XxxHGynkeZQuufekj0yKzY4fjc897rFXeSksEXQBKnxrPqMlyaI3qMWtW3twtVI/WEH
h1ns0o5gF4lL1/bP46RHQB8QyUtvPtc+Tl9j23bTIAsahPPoDAPnf+fd5BafDTztG5fwp/0ieWgq
fEVLgv6yv2srSgwCkK4k3X2hoNdHApFGzYEcSbOCilIvEKn5fYOwA0uNcnmaWbI65yqumS7zOYqp
/wA9jRGqY80WT08LorxmhfkHB2fXDHApFJxEONHpkOJdsuJPPWNKibGDqJywFBXftUQUbZLyl1/k
D15fQE+CiuBofCBDRQ5vN84wjNnqS+EcK8707SDNTRwSEqxMfQnVc8i1zIpgZCNWD0yNfbauNZHP
TuncJat/jgiQBvT9WbnNgATVp3W7fhKwc+dwVreRvEbmaKLs8oVBOAm92ynHXkyoH95MqiU0CtAe
vW2PKS30XluZATpWpOIs6fSwwlrkpIKCot9jW56bVq4UHLbckRQDFri+hSlHPIGz8cflRzI+qBOM
YqgjfQieoVB/TUCWl+AMIRFtSzrPPKqvxeVnXhriIZ2sQY5Kzsw8R6jAPajOU8Zc/LuC1rfpgxVZ
MmVNLvP7Kr3Gf0a7HFDiZqEsXj3A/xoiDuEWw7+EVYTUCAod4xIhzBpzkL8pwaha8ZfpiQQqv/b4
NON5P/nJ7axeZZEzwA7N9xqQq+j6pz5aPlwXIS1pRPcckqAoOnTecNEQL4rqFcPaFbyVNuspyaIB
Xhs3Tlkeqd0PuZIvQM7Yxgwu4Ow6PmUmRZxZ4o+PFkbkuH+GvpOn1K0/A4MZK6iAUTa897rO/5DE
iCqb2K2mZzgl2VJGJH4EZKZwEPavQV1+FahccYZAM3SB7tog2gsyO3FBT8iK5ac7WuLeWFK5zTjt
Kz/6Y6rrndmw9tH9duy979CsL+lAFJqK15/8yy0iFlezgvHD2dg2OZ5NkQ24KtF2LG5/F8zqQnhY
gRezvBmVjli7oIxUw1VqJ/7OZTnfBjxA537iWmTYw/Z+2xeiJ1OBo8Fh+K7dH2JcmOHkzXQoQeot
mn9sUTAbSNrY9VlxHxOawsqrOtVugN2RSJG9J3/LuHH5GHE1hI4FBGAZppQQnNraTPuRWpb8ByaY
K3THusBM6qIVXXTP6q1gvROgos08HFfX8OgovYXLOp3sOqO8nPmYbOgcM9uXl3S+qGgMjn4/XbQg
y8wGYj6GiOYnnxwDgQ/Jw2pqe9JJiyoyuzBevwWg5rEGaKKgG21zrHHtFH8EVL4i04+A3vZls4wb
Xz55s/hXlt2Lg06i8JkgSx9Zrcc7Kkon2HR58dDzLWz8639gBJhAJUyHJp5+lBM2e1mqO3CCpHX3
fHi2JXE+d9D4EWcUtkjKZBbuy8oIlLqKp2a4XciLAL6PnStOMJr4yHfhv8Fvyp/yungZC86CoCZZ
OhqilzicH9O2fDNTwgZ2nc4xHhI+9dt5TRiO6WHGUoAlsRxvwRXe+iU23VDc5SSw9FH1UK/ZL58/
B+lRoyK6orR0DmWjTqWRrH4s7wYJB7diZFIofkoiezaRLH96aoltHK0vMYqhvI8OOS1iJ6c/NL6c
06Z+JSDOQ0mjSNoi5TqegcyaiAQvlrRDPdC2FbtJ0nXPCfMAEvCgWsBg3Q75RVwRoMJLT8k1EywL
q/wcGcl56dZQbFdrkYFjxUkT5EBCwbbN2kPC349EHdI2c1+DhPKLQ0Co5d5f/HjblYJbLyC/Cuo9
marMUgF6zySHDLq77zpSWvNM4oxpMaws5XWlSiHixGxI2dGQjh0iJ0+4CAhv2UwMH8nERkbakIFU
4aaylfcQ+lAH61z/sn6r99U00VRM+S7tLaLJZfzyq+S3/gjILKZuJ3G7Vu1naKlwejk9ed3VzkCE
TYKX/jz7NBMVGVVbbP6IeWf3oj3mI+MqKnan4EBsxRNBctaTv+IEXtPnDFeFGzCa4K5efclC+pMH
/s7NNNBmlvaZhfCKmnQkYzU4pqa462pWl7we6TNRTjVGp+xQlddV327uwiOf+5bz7zlYHhKkuwFj
SFqMntArG+xlkUCaEKe7M/m1kFckyW4rw22gVK0z7lc7PrH7Vb188ef1DgXDnRb2n0QDSmBJYcgC
SUJQjtLLzuuUHrr6JnYZ6Mi6OTexwbwp+zuIha9lPh0SZPB9wL1a1umnO9e/FYPSujZorQOGBA69
kMl9LDlO8ru1MdJjdc79+WGqaIfxDCFNc/126+pi367DJZn9X0CzQW4n4OcDbFE6utS5/JdQ24YY
QdrZXuYYgZklbw8E1ziNZ8N1GFATrsnw2BHZBGi8iZzP1gYPBJD9pQq8F1F10VH8KGFNg/kt3+Wq
77LpLglGNukY48YUO5Dz1GKhvZp7kuiWM27ZNA3LNBDtDyKaWGa16k+YIHdbKewaAPi5Prdc/Lti
7sko2YSuvYxl+dy67UUQdspOXX+XdfThhekTCMrXjvp3zacT2lcSTmp8LkvskAJAjwx+O12nS1Pp
CxF1vekuqXeEzbNuVB0fy8CiZQspj3wHjcH1/uvYTgElQQGK9wf3JOGSmGjCg8pKuRceh3pv8Mbz
vyip84unJrKaZ/Nc3nHkg7UhPSucnoMVvXlEAw779SaR0VuuvYCbp6Yx4Nra1HB0N6bhMepK57eb
OT+Tz30qG+YGA0feKn8sWnbCR0idTw4OYN4d4XCsXXyU9Bq1u6+/GtI/hPJ/zXz4dRXR7/qWW3gh
nzI6+O3wNxrj81pUl3EgZpM/tU3V7zEp/60uA5zIZ7Hk8COLFjtuGGyuOZ7YYcnce6FUuzTDgE7d
8d6lubgLcTqzF9/Jnl2hTwW1UxKPcpPsRyd7Kkz0p1y6e6/CuOKNByXjcTPW4ZfrsdCxybkA0iPJ
eAvtviwMKF34akE1HJd0ffRi70SyJrP5FABE/6EFipHUnU5ODLtsIqjKCYM7A9Sm+IzTZ4MPdfSj
jyiJp31WjTtykhv6CBnj98o4gtz4xW+YTI7BU5oIddf67T6P7fss9e2C5nJsbnVKyZ/JwtwU4jiv
gKSHuHxflQMnqWbD0tEU5lW5KwniSj3UOgFdlrugd4LcpsHy+cZ5h+MsxmO7kPRWahxSdeCfBgZK
Wej+I4iOs7gVH12RoHtrmejWFldXwSCoU0xh4vnT0g17cU9XTq72xu3YqOkFiX+a0EaJitWtl+Cb
Xqk/6RMPZNuHxIPp997DJ4kUTtWtPPY8azKGSNFaFlYEg57X2Tv7FAebpGOfRSbK3g/aewc4IU0j
5v0i+5At4HVKgl3dT89NaQ+1x7ior5fxl1HftSQQD9QbkG+EXnELPw5RAN4IqjHGOsUAy5F5ZIJB
yC98ZHzjt5nFvFGJQdSISjko7CEjeYCwBPhoFDXlNpj9t74k3tXSfCrxjxHKxS2JzwDc/KfDnU3m
MMCfkGqyqXEwJnOJIK3DXmQ7C1PQEcOuXqr0oAj2otnRv+XaM1bPaoZEfP2wtvjR6hokbNX8eKbD
uWzzEzfH3naITBOO+MfC6TG3EkWVB/2jlPQAJnhtWkEX6jLjJp+9OxM0/KGrZbpzuelaQTeUafHQ
1111odcLG59eHn1Ymt3LDITGQFrmaJvpTsR1DAGWH4XIuPKUdj056zWi3dncY+fFEl00TJbxCgsd
LVtg8tCIhTC70fOWB68Vyal355+MmZxe2/zQ9dzEHfamYGKGOmaCUVLf/CH3MThmCqDPSo4QxfZj
M/Ly2sL95XfZbzLjsaXMDIH9PPkpW3FoCTxwSZiUHWeGI2nqCH1/nQrVwXmgei4tflmfurbP+5/F
9V77npNLSXlTV+SLuhKmb2EQLnkZIoSMF4Rc0xqkFXeI6PEcF5IPVXRW7ouMA4yUpu1Qoyk1VQA9
QykMcNVeyfyOCu1fPl5baLNKuP0M8hRZE7u8XKJt1nRoNgtV7plX8x3R1hoGFMe2lISfGLBCLhrq
pmZoMhmm/7O7MHz0AzTNIBvJfKDIDca32qThk8MD3qwtbml970SAI/m7z5vIuLiSBvZ/ksGQw1Tm
OAXcEW0zHp0Bq3g7IKSKYZ+lgyfx/MpvLbLjmJAgWzTNtx8xT3T5s9YlIPI0C/9aUJV002hF6gzW
xlz7/Wbw171ostd6rQrw8w2OqBHNhe+72NcZNRBJugt6nkjiuPah0X/aPCUmQQ6HhGiyba8ilHt5
QLM+/5bG8G9qY/eVdVHOoi5LRhyRbczoQ+YcpW2oH+IyO7pN7h94vXg4F2ZkomMJbZyFDXDfC5qR
5SepdET1Js+FrzDoErawMZE5M1q+T1kAMPAgBJfsM9Rk+TUfER9van88Ke9Mmz5MLYXmZHGScvve
rra56ZsJd3QxtCQR0OLUa3ffhyNvFCO+vYXu2QbpbZy7D0ZR+JGwe18Kt4XysAnhnOOx5aVm9HPk
A/KvoSP+qayNOkgawo0z8AEQ1QjVvS0eg3a6v2YN6s6woOCEp5N12KGnLkYvBNRAyDPik3xgB4ur
keOZCGaK96Qe3Cy20EIreDJ8gayjmldZkvVWNIJtyRre1sL80Za4nyk5VhnmBpk8ZW0/whnKvhxD
9ZLZTQbPdBsRsTytkBwFyAQ1wDLIRskGuvDGm1a6YPHwMz14QJn8HNuEpdTGcCY97A7Z05CEMHAy
xvq6YmSZ/spUdV870wJWDVtlFd9rFNFdwqs/LOxSGCx0W2/BsZ6MTIB8BIxSkIVdjwVIFkrVmMC9
TGV45dhqwvKnhvC69mgJF9xGBB9zmPq4kyybI0STaihevAwWb7AsNzOz0oap6ibN7sDtE9gQIsPM
PENIl38yriHennevnWijs5apd8Twf7tSRgsH2Ryzs8c+NbfQrUkRvNpRdqunzJGI+GnL1i6l02vn
Iyx4XFwj76lNnScR8K6OFcJKKa+pUZ3ZCkJA9qkR37YnFq5cR/b46lsHTOGZFs2n0oWE57sjyXEL
W76ZHykoPxMHEX+AOwXuqZvEECN05zOxxXLpBCwKeIg37Vw8lA0sgijycVD73yud3LU1+GsGSayB
U6SbjH2FKzs6nsQ+FuEIE2Kq7XZtmZCi4PmJ0/mNeEVOcopAE60JcSUghzoAwHNCRF9OKS6G5osT
5aoj0cleZqiEPWRhUd+w5zUtVkkzHYYwsncjkBpU7ulcZDs93wwNzq/QhJ+mC4gsWz1cFhHCsnJx
0d13D0nN9oH85B8TZM5xoAPryvxv61fq5kqjao3DS47zPQhZfhAKlgBrcu7zstNblqvNcYrTNx01
DADHID7Yxt0vS/i8yGHkOkaOWVr/oNJrc5ZHMUvD+JchaHMzKR6lekHPqiJzm7qqObCSZObb3VkH
vk8Y4gomsQ2vbpUCDgHNxCiBYEcU+loVm9Rj/a2vaBgfrNI6xaSXRvxC8+lJboO0Z+4b0ETawe1v
8m74UxEEdigZcjK46d+yK3q598gHWsO529hxhvZKocXGmD3lKNvyotlQlH0BV2zwYB5Z1Hq4pzY8
sySShzwLDd2NZjAvuicQr0w62q9kKob3zrGvcapp6QmqyyzFExhdyA7VdVvN23tSuOB56vDnl5Xk
diXAWXEa2IaVhFuQAggyGrHt1SZKwsSBnTS7A5de1RQqPpAF+tI50LlqT965Tfi3IcyeDKwAveSi
b/Kseol1j53Yj3+NBZPZWMA6bBR+k7aDyLlIyIs6+uopYKe4fh0L9SA8uqIpfvPx/Abh8paE2M8q
8xylEDW7Q+lPmPJiu3ev+Vgy4uAnqQdxcbLeqxa/pwQy/XuJkc0F4sodgCtgKDhLrEkBqxTOi+kx
SfYZxtht6pQAFaL1ENUQCOLI/qn76Oxk9ZuJ43enYlDOBvitIQHKrubiFcPzSKhfWeeHJElPbV/d
+X6x11n5p5Hjvxog2uK1X4ynN6TsvPhM7TeaDKxtKMGbEeN6O2qvuNMBo8FG4P9siPDOJ6v3re/R
uNFlUBMMm7blNPdYoaVFyNywy9xjUOTvuaqejKvf57U5pTBnCGnCgttP4Ky857xFutuXhOsAPvwb
8b36sCBHcrrTUNGbla17HNt7xqov1l/cUympwefZ8bmdAwN3OUCWNsiJRUvHOr5saBwlWLLI3jpx
G5+3ialqZjLE2pPKQNpEgKDALwJ/n7rIuPssJTWs9Y8ja5eboCQFKIhYnpdMph68imVv7TQxgMBl
uPQ4rKWbggXqqTTl0sVIpkfmXZHB8JAOnzk8pduoCF/d2pSnkqtv24WNcxgI37jXLtq6mN4Hvcy9
nNptSQoBmRWAiwa7vBZrKMiNb3D25tXZ6vLKqFLqkCXXDVxMiHdZrv05N80hqNyQQS2leBSUy22e
detRpNj19OTKu8h9g/dQestRwgcgYgm0RoTAkXnuM1ui9eCuYiPIQoDt2WwoSvsDiR49/jmIBHa8
FFnTburIfTYpffwUTc/E/VhChzvFUwkHKEeWPvQFqAl77BWLQMb37Kkmxi1LMhKmx6zA0jvMPE6Z
DQi37gixiyRb2iD98imOIpt0TNp5ewb2hCm1ZdyQk+l0mPzHmQo1KCukCLyZu4L6dzsjdNn7Yf/R
KWek92e8lxmNoKQrMH/F9jMxFIHX3ZQ3ZNUj+UJMkKoX62bntsei7rkKxISHzyJJYRuUoLBww/CB
pdwk28iK5CjVsGN3OnbFQWa+ftV6+Eg8Hw7PFCKQi8enOls1w6L5laUMYxgWCHFlDmVqUeoUtTjJ
IrudWrc6xZVcLn47X1mB4O57TbaI/uvIecXug9yyXVGQQp+HDRwiI2imkRZ6ZQSbpPuR+cC2nUJM
8m6BT5ffjzAM257ipTjPHWpGbuxzrH2cLpi7hBNt03gQB5JTz5oEgZNKKFk7Gzw3RXMoyBO9nYgs
2DQRYskMARfjdFRFksSMvTZs9rq5fVB5CbqnX1Zof/VMepvyL8PKbYoRrTxr6R2DfGZCMOtb0tZ+
8ol9mrNCNKmP1vjRVSKEqNFzmLp0DGfrcpovc43Es2caJRi/3RQq35L1h4JqKZicFUg+p9RBJJPm
h2I9G9D656Z6F2p+m1TyRvY0xROHuqeD5FkT7rIVPmzcCdrGopCSChk6d5baocjBLekoT3eaKvlk
ZHbPGHuESAGfzlvpnXPNLqnp0uYgVrUlmQlDmp9ffK/Ud6UbiVPIlvU2HyM4XyMKrTBwHTaPZr0h
pRicVwjHUEt4XCTfgg1kYx5VhIu7UxnvC3f6LC3zxzyHOVKMj/O1nPX6vsObijGmYwGh2uHFD/7K
joSq3Kb1Nul1fuqVLTZVhD8ndN6NE7FG7pgrzmr5MmWh9rxXOM8n/S41VbKzXgO7Wnoy0pYm5rWn
hKft5H04Ufzea5mfmPY6vP5MqK2fnUddgEaaPUYYTH0Wds9OHiNB5fWn8JfHJhXcPO2IzGgSj0KT
LCgS51ho6BQMgpUa/R1BYRYK2gMHRM4/xg/uKBFt3ZbxdEs+F3sf6BwZ3iCar0vUVsiILVmbUgHP
GKJrPPp5sNxwrKipLOKFgbKDWM+tH6PWvVVT9T0TLBWABJ7ZMiyhc1pisFl1fBtQESK+6r/X5qo3
SINv7XEzt6Oz99r4ZobJtVwrw9wBqSM+YOgypRK3szbzTdCEuJfa8pBrKtDkKjvxRQ9tMEp/+ykN
ZFXoo1vaNyLAnIY5eFDrx9iZ17038b56/ZPbxXsJ3SJrJmQ0Rb9LsmPopRamgt8eCjHmN5rLOa0a
lMlMww9UCG89tNNh9XHz2cAy9YuTXXG15dQY+dlOnUY7n4voM+dkaDPNNcJHyFOzq1c4EGmelueE
DmolH4rkAlFu8xEfmIxxYEXpZ1JyefkhWwkxzPHO5LAgWTUe04VsRSRu2zRz7E7WgNU65lxhvdUm
g9njeF9U/dgRVPDPLar4qCPzkM4MeCpCU8+50y57wdyFUVzl5QcVSrOTg39EsYOsuOIJdTPGetd4
52rUyXZ2HcZfghHeujLAyLFzJia3N9rcTssiXhR86m6BLIBKjlCuB4Q3hJDV7kPgIsHxAgFPCgDd
OBhC7vtH1kQUi40QLKXI2DSs0kWywEp3fhcsMJD+8APY5Xa5RuSa4ppYQtrTEIjnkWRlAp8QwiGc
AHkITqwABWMHc/TdtjoHBeqVkOMhlR+eKPp3Yji3sal5Kdw5pJzwb2QnjlFINKFTFfEuje/7rsju
Cja9u9Fd7+aRHW/ZD+rU4ilJ1DaLzTkIC0KsbAJ2qQa414XRRxLxFIjAu5MVQZ8iTcXJDOmNyVgY
yypGktI0sNC69NHVdbxZqf3WGAFKQTlRSt+/STqvIiWaw7B3e+TctssONsPpxXR0G4/VpWzqG/4t
U9Ode4GhM1+cp5SKAk7sfBMnyXt5rVttHtJJmvE7SaiaLOAug4pvQ6TJR0xe2NElWm0zEZWHHGJs
UbAdvN57cNJoPE8oBwNOvUvLvITCA2H7jGPXbtWMqXI2+Xdc5MgVchpdksDI687yd3I4s1M0YHWj
itm5Zege0ljeqwStg1cybvFDyHyOxI3CMbgtg54l8YAQoB2IxJTppfXTH7eJMjSEuET89yJSd15K
jiSLrQD1Q/u8jC7htK4+sJu+CRhLbcliw5Ps3igrfZBUCWQgTDmcQmG149H6GQyLXDr8b5JdP7sM
6hjF4hWmS6mU9ZG3gwt9HJ3E3+crEjKi845J58PMSbjESXWHBKPgRkz01eg17hsmhQgamOViANtk
JROCytVPsoxgJHQ+9OQhe/NapT+yuHp2sXnyl9racZoP7hBAfJO2YcDI104nvhczR1OcVuqyXsl5
fZDOVDfTl+la4qkLV0DX6XBqpWLaLVSE27HmLauNY44pKeRlAn+rJO9O4TZwA1Rw9JQXShUYcqNv
SaUZt6JoxksPo6hBktYsy90QmvGQsLEQZAhSlTPg9giXmadk3y8uchvWBMZiilC8a43HmrpWqSAe
UbKwMbAIg5WbYmrEfRkRPFQFKxFoQcEqYy7vKaSbXQEZTBf5p3cVGvdIpqSwp3VUdw5a7Q0r2Iek
bDASSIrG5kqxIrRI7Lyw/q4ctWzzI9sFEgH3ZMqxauL4m6TzHEbjiHQmeDErirFwJh6nMaM8kad4
8aBGVSUnrSK+VWbp16LaZjer6VexZqQMGESmc7plNp9tOQyeQn3valYb1Zw8jZLStph81GoYyMMu
0CjfiKNxNEwj9V4R/XsbZUxIgrF4MLZ2t5nHco2JCdFsj80Q/66JaGP7jjDAF+QxdWhwF4McKi+B
LDQVQdVwxPqq9Zk/BPvZr187ZuyomEB3ZTxLm8LCYBgW/WoXRWPs6RApDCBJ6cHBT7zHkIxlxMFL
dvlPWqGWzVMToB7WmTkWDjiKcXCa+9odfLYLjCUyXf0SEYVElgDRTCJmByBpPfL/hvy8NMun8Ox3
z7B/M8fpDSM0Ip6X8Kbuslf++1zW7fxVpf+SFhlDUURfAayNTdDHPKpJD1m7sq8rqkcPyUNo/OPg
zg0Vu39cK4k+mQ8edeYmGhpnq1tGwSYAx1bmPH18QyOCu83siWMlCX+f122aVqduvQqaOuefH2CA
Lil4SE9NWoCNYoWhQse9CKCBqt5F3vwzyJ6ndaITDeJ/lK9fCnKoGzLvFgHdX7qyD4tv0j45LYHz
XKBd4SBQ9bbNJ1Q8E7uoDuNOUrBGKtVLVXF+546/Q3/x44xkFWgmXC5+W3Nt670mPHdluw/mBPXw
qFoAkejIxi451T52gRqhNJHhcASz6jMNcWE7SHxEagGar8jVvLxAG5Gmu6Ls5FPBJtKZr3uOaHhY
o32UhvkrO/gEUbWmD14JZkZPzzc/wFFYspWTnSqjHCxvVMpn08f+eJx8OKBzVVyUkY/kcbt7rcFo
KVvehdWQILV13mTRHqx0OAgXMJATOlCmH1jbS+JaE7/YyZmTkI/I65DJBMRxYo9AMhi3HOFatLd1
pP/FbgPMOnE/HQemQkhBPdf9j1MOBxNNy7b3ol9r/e00Ak89dVhZsdOZ3PUUTJrJb9o9lnL8VXfi
YcAsuI3G+rkPr99vgtn4qhBZkAh0RZXvGW8OdRGebPk2jC7XeEqOr0avwCe7ETnK2n6xf3SHj9sk
I+7a8G+BH1mkaLf5BWg23DDhyvAvaScqTAyCZUkbZGrYWRxPwjb/MqnulWyWk78Snd4b+xhmdXCO
bYT0QDfv14lPPxUQNM3WtOtpStG9qpG4oNVp2L0FvxS/45QEb1PsGyjRLD6SqgfF6HFLGpC1bRJC
RCNNTGCnORv6CP6qFDnxHL8qYLnumt5puvqpRpHvNVCMlyA6FXRAbnjmyW2Qxq04ziQ40pqdzzoP
58BDr8+6cTyVnv7lTLgh0ACw6Ap+KzP/GtEI5HXjkhAaXPK2+1F1328sHx3rH++SF94bYoPoGDfF
W+rMIECcGUxkkh36gO23o+AjxcVyE4r1Y/AMaAnPPXWdK+7jeTnLAhSl1tlzLOx7gi5rRw4ps4Ix
Iw6kt8eO4Jl9tzjmYAxbVONkcmsTIJTs5gJHwkNQjKjN7KCD4G1vU/nkFzXQIJO0p87HuKlSH319
iHKxSct5V/NC1z2iQjSm7kkT6M4jcIUN5l+R792TUs7ioZS/w8Gj9Wiyv2FcbcaAENW+pPgCL0UP
sb5mXpzeoRFl1tiEdyNIas95LWtW1cp9dqYu3QcWznNOAdNoTDU9bSupwtcV4aXrsQjWNTOh0T1q
H0g7KtBlRHK+NEi3h+Wkyvu5rl7nIf7T+JIINh6Wml8XREOfWDde2233MvQMlf3g14SfaWdt8uG4
aw4kk5Qa7tFMZM493wCS9GA9Up1jrW+X7ygcH8t5/pUwKkLDgx5UCIzMQt5qYpSPaRl9+wtmaify
iYLBrtg6CUSEyf3dhDVV5JJoMlbFMSRP7XZQv/xUrOCF149syRjVAeKvPb2cMw0327lbmYRNihc3
DlK6vWm9SZscW7BDCKlhDQT4vX2sRfT8H2/Z/8lm9//Ju7z+QX9qCi9+zKH/r/8kXeq/9e57+P5f
/2dfDdmACuZvtzz/7W0x/I/L7L+ZO5OuxrEt33+Vu+5cudQeSYNbA4wBgw0G7GiYaBGN1fe9Pv37
bZGrKjNuVearyVtvEpkRgLGlo3P2/u9/I9/5f/vFf/xcX+U0Vz//9c/vzPY7ebUwLos/quU8NND/
s7zu5r0pf/5j12bvxY/21x/7+d52//qnpn4zHUdZug6MzqLRbfwEfo+zdH9DT+37Prkhrme6hujb
flfZKeIsfcPli6ZyHdeTpJHfVXbKkC95cAZ8w9L50/7fqOzUn71cHNtBzm8qm/fo+RaUjF8k0Wqw
U6VsmXzWCwF/BnT5BRvoFERMg564odAl+zHmnHS7Z2gLaP6xVIF3DUWmMkH0aSSvNVKFJmfG+z4H
P/MKfAoRmOhNtgcUO1Y6J1EfTe+UMLhQY2EU2hik1IJPTLQjtt0zf/L0m0WFj0GAwUL/c7ar57lN
L9Ho7d1JuAM+8RcWP2a59dEqAWctBTGpwbexmfQrZtQwAaZhV+vZ22Rm9xhmfu79cmdSQMfETNae
llJlYpjkJcvN5EZfEUxBVKWiMtLyzQDlxxrIP8Xzd+a/hz8si+OHwvwfRZ8fSXns2n/90/wlGWa9
zApdNnFiOvfOdX7xDijoTyS0nV6HN3jV+xm8VgKigkpmaIqZsB8wEnI57azIVtCx8TOqi4sd0Eoh
0TzJtUh8Lm7sctH9ksSo2vwM/xZwLVaU1gaQBn6/BC9YjXPoZlKZQp+RVV6FEDvyfSQ/18cUrI2P
3oGMz+sFJcd14z01dT9ejxG336F5CPIAaZu8S9go37PlswrcE7mccAOCUx+7Z8O7nUebmJaoJxuj
+2J24TmoPbzclxSXDOxaU6c4p86x19EktgknX01l5PvEy5PzvFz5YYvLPGIWY9GJoWIyBTUgXm6K
QHtsqmmmLTUPhvPWlPkxT7BCCz3vHZo8GCbjFbPjg3BWUGz2+YOvdfMtxA+SX++iyfuUVoRwaL53
anpu7IK8Q/7HLkBWxxorYYKudtakxrvWyz/3PTOiLOGzNAoQCgLjrUH1ekXr/2Z6OoubrTOoy5fO
4b37afd1dLy3vgwPpVk+9WNxdLg2wIQ/rcI7FT022VN5akfWIysCkL0EjietmyYz5/p4bra1LWcn
39xqxWO4wCqduPA3Q+mepgCVTBQf16cKrutb7UUMaqfvYVscDZVc9Do4lRV6P9UQSemjswxN/A89
zubZDi9q4N7iGAjSSIA4sMPe8gkFs1llsq6LpjyaGRwko+OBVtDes/GbM7st2BdMyhaO12KXF9XS
EjO+uSATu+t769zIp+lTdgI0SrHXfAbJhzQHW0FV8FPS4CVv07eY4cu112Awp2M2pCFgFA3Bl9kx
Dj6jAWS08aU20n3vaNdTGr8wev6i4ZWuclI3cv0iH0CLfejPyahfdaF+GRqo2vCkt3qg61dzG17q
atFwO+1fs5Cafs6ajWnbgP9NwhTDNLezMx1TVKWVwztONc2R5vxQh+XruvapqNg8avr2qbyZkRJ7
kfG+frrJSd/++nn3/uzFII+7g0mjbmOOhUCPOMM/G03Ymta1cV+a8BmhCI9Tf1WExbvvMedZNOsM
FYXWUx1TUiVmXcfPWKfcm0bYDIV3LEsA13hJ3l2iWyIfrNeJ4OqXwYKQbenh+pUvDggEz0GVpru5
W3i69X3j0I4lA8OAONuiOiN4wvjZ2fxKQM6jfFfqJrussJD/EnvRx/FXZk7fcwYRVE48HxWWBP6Q
PzHftRZ120MIGMJpn3fGvq9yrJ17pLqWhMUyTE3zd4jh8Mmnn65mnJfMPJnw5Z1YB4IRCUDn4Wak
TfQ8BpJlVt2VqxefajRUy4LwNuLzLbwvLWlAKEGG5NeYI1Onvv1hy+dtXAMcUU0/PA9xTtTKp1dD
f/XXtwrnjz/ZunzcK8u1DN/A3YSz7hc3My6bGS+xZ2zCyjwzW3qXywScuq+CEtM/7zxG2V1f4t9r
M+qukvymbhdGIOXMNHnCxTvZ+Qs3aZLCG33TztdRZDQmGupCu8pc87ygrIaO+hPk/50J4NbQ7Pew
4JIPMbOfKeVqGQ15QTOUvrR+t0r7bPp8OWVjj+vi26ThflVq7OXlu+HQqaZa9Oq42bur9HJjuPl7
Z7k7vXG/AjFh4llz9Sa2patSpF6Tvy1Dch6gf+OCwQWk0GCgSzJiwSU1A8Y5hskELyJVwh2OMiQw
PT7p+hWUac9O0R4XQn3g9UfbjhE+2xzumWhINgCDABgpDLcchWPIKixK4zixr4XMAWoHiwobsaMW
CSN3VEdzpvlA3eLRuixtShCdfAI9gXEXJNgXhm16E9XnFq0Ydl8xVn34qFBvYDfjmN/ckSWfJOZy
UyNaoNcmMWhh1OXYfb9Nq/QrE8K/Sa37xfTnY3XYNouDbHEC1tbV8we3Jb3XYkp03JYt4WwU8b52
vGM+esdl4RqpvvwGxHoHDcbfdCGi8AFT8/WhK1nTTMT6CmBNmcY5YwOAHr5fv4hWGrcxhuqQy8+d
B66gu3vYie/ynbD2WRVz/g5/ix1PZ42Y9i3xzQgU+uy96nDNms1zPPpHq8EoEiD6So/aY2J4XMuU
iwUjBKEfbwDu9Rmezt6KWKBuywM8FS5BRJZ2s4z1dhr5Td1wRvpPLZXjbaUV3n1ufuLnUKQa2I2l
8XRXgPDqHSEcoqIufR390pzsxhFbeSjK7sjT0Bn8MQT8UbQ42jUaOliWtWZV1zNe6RHbmmLDm9n8
jM44//UzLOHuf3Bm+rhJLsnvttTXrmH+Yok1F1rLJ2nA4dTgbTXop3j1PXYGTjBu8d665Xtlss46
aCKdAgDCsIEsB/MBukooEDmPtYVnHW9Ovt9YQEc6vYD9kpFxknE8xqP3LSh0misqFkdnoy34gbBi
jBhr93r4uUX65QdAe/JYqhwW5XoPtCD9Cuj2IvdKNvwQ45lwcl4AR49JahB43t4FhQOCzL2K+alS
jefUd8697J6dYR+7oEBEP6Obvp3r7hArUmp0my1IzpQ+vdOGEZKQfQZM56dlafCyRc0Xx+TssZsZ
Dk95URIikzInqTL27LkdfxatNm/yzAZbG/E1YKcJNO5uEQ9vmu3jRR4Oh64hMySYYavGevp1RKNK
C/Eg968t4GmzYUMsLDGOI1re088NZ91Usp2XGT/SmcM+85xzE2IZ+FwPLMC/vuu2K6foR7G9+/Gv
f37cds/nv75v2wT1/uIqxwUMkRZpxka3yyPheW96nb+1S3WEC3WkcTk38Msx1Sup5vJ9RUOsqrNj
M+y1in3QV0eUdkcLDSWzOUenasDdAPlU3Z2DeGf62aUy82rrxs7O6LtXahYUxnk435b6DAPkHlz2
PamLvaYg3aUJFZj/kugQpMJLqVB+Z5RRdc078MrkUjThxZ4SqmhCHyasmJi+8qEIJzKwDkxi9Hh2
c4TRg4cnggK2TA2MNmeiaRE27/cECCRhfBt48Z3uBRM6eanLzOpTOvm3Zls90dw/d6GdsjSerI5u
yN6VWqLjsA99VE4SO8jy64xx350eJgzcyCeo5/7NdErkVzYeslSsts+rVmODOMBPt7AaPZxMXUZr
2C8MEeV9R1Gx8YCJY8rVyW5u4cietS783mufJ+XcRcie7QaqNYQ2YLCesUOpyPNL6Y2u8ySDyVpM
+4KZzv3sg9jWLklYk5SLboETs3aOQJ+c4kidwVZfx6cwVfu1og4Gugkkjfd1NX3XSGUfGLIhM7ZQ
V/NRGBw3m7YJbwM3yTf4BugMnpILR1klYxZeDc9hms6S144CILvgBOQMr8+LLpBrAAKlr6hyDBTJ
jEtn/jJr/AHb41VrAeYWBlwxtrAsG1lJUM9ZLyZrjrXnVcWbmqiRvR4Cd4ewKXDSy7TQRJmpMaAW
Pg3ExaNIPxhaAhm1IhuS5mxOHkovfQuD9M3I80s3SReSkdCSRp8Nec9T2H7JwRx7UleYAn7XOsT1
Ni2RH1NIxYRiBG3yFg/8ImlD1k57ST3e+0zLp9zbGbtv/Ba1tMEtRlHbg1y30A6CZTfa0ROMw4uK
gYUGz7g3i+SFPiy7Wlt5PTIOacdKwX4f5FdThHPJWyoj5zS131Si4ZFaYHWbNHwS0x5daMTMuGEg
WqN6y/Ic2bd7IkjiTqr7gPsLtE+3oR2K+EdNb6e4apqd7bMovJFxP0I9CBP9pe6SSymXRze+JB05
K4F3WtcDnJwbp8LZtmda7YbLsffyt1Hq+tilqZFbY435p9qEqe1EqFgaf3zoOlSVmcaDHDsPoR2+
FdxxSLggmrnzMvbJ567hM49yszsoOtlsfJGWZl1v0npPSfk6zem3Rr5NercZyjOTL/hd5T5K47es
9U6cvScz48rgjmYWL7GN5kjztp5gExBd6LrrCCdkRozMzah3uZqLNNFd9cnVIUOOOTbduvqGivZi
BYRTJ/xgLfYEsru4Hd8v/XdkG0fG+Ztwlg8Nr6oiZtVqowpY7Eaz0k+l75+Yh+4bWv51i1jcdMG8
o3iDRMd6YhY5u4qCn0NtsvrX2IV7F/rhpQiJl8pm9JQGTfbaTKZx+tr1XcR99U9DnL2hNaa5FvMd
CwpUOX+v2vaTMZRHrdTBgNzPZfgQF+0X+XWZvRxHl6kYCpcNbfMpFCuXcGZKoPGgwH+5jLx0iE7r
qjQXc+u7010S0LFqKL40IJwrL2Q4Ag3hmDjjk6rkLx3/nIlvz8QQY9ZOTRjfG9CheHARGASJxwGu
vQoGVNP2114Ng3A+rx/fZ5W7E2cR0sUHMH62QGxsV1Yvp/GmlrvbLNFFEKFUB2npCadGJs945SXN
WfiZAWaSIymu2QftuXir4vLYg6Q6wOxtTkJ0uM3Qh7t+cWwHYKfauZYVK8tSa4qjF2cXreJhBN27
czMSw9qK38RrsIrTheQPNzsLiNMZ2IFHhf55qNGfGBqzfHCgY2Rm7xM60au0AIUzB0JfFUGa8lZN
cF6IMO2PCake764V5MWL3TtGkdycztz+mOyY8yJoUOhn3qNauO2lRvdtWcDzBABnHRXfonORvEb/
XrrWYWx1E3dsy9fCO2is176NxqYbnY2qBDXglgayScviKNUWoO+QSLaMwIDw1d/GHks6GG53vpC5
+tg/yZqcOSNkxeDJQWjaQj7dCFxD/tU3B8uHFchYbzKigxaVS3jz1zWD+d81e75DlYhDojLpz//c
mBdW1QQL89QNuhHOcB3H73qApJxu0xJup1/drEf3DCSgj+lbnmPHFKri1hkXIsPloexL97YO+k8N
DhYb3+nIex1hX3N4gvgntK/gF0vKIU9mUQTU+DcfQPzVfi16lG1R6bpYWZiWI76pf2hIFse0C7+h
XdXNZa8SxGdtW9xopn62O+rcjF5My1pcfZtTPT0vBj2Gs9ALhqOHnVXLpDYSoEGq0VLp21psTCkZ
g9zHNJHIP/LMoClRv04wd6xlOklBCTETd+IkvWrplnmMNcSXgUeyO3XFwnwf2wD3aE2Y8PSPiz4f
Ep8W1BixJbYR9/CGaGSghe8Fn4EM9ezUwBJVYafURlxJem6DKnXthKWfjk0+VtDyRxJDBLJ46idT
kvCMTwzHNjiYSMQVFXtMJe7As9p4BkfPAJEQH6hX3Ytew5Ha1WzLnTO5b5DWSmaGQKrwDrpoBwQF
CkiPhPv+bsj0C6zD14KEPi1sYMf0lwxXmp7UbAVePGvNl5nhLV5M6ApcKATASLz9sYuxRiRzQveO
kYth3KTZZ4EH5mB41axPgrqsmI3hJJgf9j94MvlUmHR+tBweOfYLMQnI4vgAZce/T6X3WAaY+Xpm
eY0j2r1fZECoqA3IV0zOhXMwu5csnR7kIrkdjre5OhKKOuDDxCaQoyijY+mc22FAys8QZTMlvbe1
B8rSaIICi+XbdcM0S9rMDkxnJpdSekhZDdpknePQOMf9IZyLc1gGX2vvqaXG2VSocxmHkjsRocjK
VYcQ3RgP2TSdSs8gBkxpP1R6qrmRjlm+x1CzRMEvHQK6m12Jy0KLM5/8fZy8Rw8zKFO8czLyZNeO
YYB/g4Fs7nzOHNYelWGJ85Fz9K3mNdIV/nlc8DbJ9mnZPK+4hSbdShCzalCKFVd1pZ/DsNyn9PFU
u9JYWz67Dr3z2ppOwwmiiEfyLde6gGQdltlPsFFIPgVxizRt5dohShsbO8aWweDtBAFlZNllis13
4NBZn4vEdnY20Zl//Vxbf7Y7XnsZpTMfcG3bxVDp1zmMzmgd+ByPegFr1yIzw2rIs40P7Bg86Ecz
4edJTbvOZQZ7PHiDegxN/cnrzY8aeRxzSH3DQ4UECWphtl/30vJzXIrGpnfvU9O5g8lHoT9g2T+l
F5tvssbJ2OSIh+TUkA0677AUDzxsFKzubsJ2UA7Qv/m83p/NHT8+MKpPRuY+cT442f15HyutIYfV
rfjNUv6lyY8hwgJBqmWHw9SV434F/5soOA287Xa2ybIt3pI+vkh1LUerNFVLCJcTi2HzdfAo+qWw
rzmY5ULNRnBv+86uyeojXcGxDsNzDVwu8xA/9m867dp0EdMhuEtw8ZnvpRJdh0BSaDpbp+4PPlqI
qywPTlZCyTcgSsLmiJBk3fvkVPr30Mn20k1ajlzxCGWEX79kKj9GDoEquFdPCzyzhv4C64xTAWsh
HKEROCCtJfC8OcAw6pwnNUNhoZUizZamsaz4n+RbaGt0oQXJizJVy5TzMCTm2/pFDUoW+yedHGfr
rGd7uRrysTg0iMVqsttSAc3UzsARDmsHYqZ6jDAFWkscO1YjZgDFbR/CMMU2CSKF9TKF0iM0pCfH
cG0KCkQzTojxnG/lOF8L8hBfCPxX2IHdBEy43Hk6mD3qAsxmfYVAt7lfe7Wcrn1jR+12nIviKtDi
SwtYdxURMjK5MDBbE/Fxvbi3VQY/VWpqhkioUS2mYWXIEnCr6tWdpkNiizkKLLYNEZ64+0T3cRfu
wpmBmWphBnum8SAPi9TG0jb4EWPy6mBSYSAhP5T5NznJpf92zOlY0CZNPoXF2sjkIceKvLcFggQs
XpYWg4crjJLTZxR4iqO8hzvWYIBMHZlJCRhiNgQnlltdEswdKww58sJ+qBcyk9UztjUzgCWvign1
nTSJJmOcdZSmbN6snnRfczvfg0DQrtEoz34C3yu7A6PH2a2WXyAVhtSA+rKk1+ThjUH0PZChDjrf
2zDQrsNIO61d+tqA+i+VUz3YvUXkZHjjZdrDjC4owJiCojq5sOgfk3Yjz0IbqDtZvdHArwnM8ZwP
d//1OkZu75VqIFx5d6EvHTP3xFpYTzw2ruv8JGXV7Cd8M4eTM+09wz1ZPJcfHTLf6tLKsUq+gHos
Mk5ah1hDXR0LfOHktaQ7jdhvZsI7ilo9WVYN6VdBY2yCClPjcERT4uwqpd23IfuT1IodSE6fRU9l
URyyJXpjPoVEXHAWrp+UnXj+pDdrNeq5FJueV9o3mW89ZhkjI92aDmZBjFXn0jtJLBdWhz3iNIJM
61v8UcHB5JKvXZKmY9tueT+kHZVfraFAv0JCCn6Lvhb8FjNKGRPrZGWXE5EagnXITlEpvrGNhqMC
FwnloZmbFqss7BekOEb1d1m7prWD0G7Ao67NGgRyaNhr16WxbsdqQqrDhs/lm7G4qNPoNhfcRsCF
hBrertEhxcZ13iffBvebD1bvhc2dNNUF9zkQuOMZ6JefyIq9zO9SmlK5RiMUbdCMN+nBu5LWrWQP
jdEMo5c4CD8f2d4lZcMq5uJbUeWvuPjpEGdeGqgsPIwBygOZjUtPhQ/JniNRphFr42Tk5le7p5yS
tqwymocliw4yaJR2SPPKdzcmUFIuZR/gEu10w+36aZeGBiaU59QaXykEfqL94vHgs+pL++oXL3XM
hrcCKoWRPS1wi24aLzwUnUOLgIm0vz4NWGMg40PUxXJYb6UjDMEk0R+GOThKL1cyaphsb1OxNfz1
+bVCyn/CHkmw0mF1MOfzmPb9Cjn3jfyrRTmrF7TxsvUqd35pJzx4wBcwymf3tQ2CH+9ihQdQ8xyO
FpZn/Y2noaaQt7xCBrLtyW1q8uQpQKk+uYSdNoeoTC9+nv3Noev8d2euR3vpS9/AOPCXMzdnmKGH
+QzXLOc5j7KjsbC/xgafwDE0BoX1d7fXNoVNBmtzUX6+n07C4mhc9GMCkKoVwQxOjYYbRNZ3W3zz
aEU53TiDVoxGztd1M5d/CT1tF2vzY6XzeW1MYlTW72psKtGL7mVXWs+vDk6TZtJfxaa33GVpfI1L
x5M8bsgEiLWonzKTaW7oOSfZAtbm3JV3k9furZZbu7X7Wh+zxHLvoYw8+772M/f5pX991+0/h4St
RYsLacd2bVMZtJG/zApjZNVL3/Kod6Z9dpqtW0FN6UsaFRkJBUGGfOMr9tk0RAk1GYC4kombMjEf
i4brdfYjHI0qJBdbuqzZfJ2V9jqEy1lrGMZg2knTg8vG2g9oMjaVSYNiLrb2TDJekDkRBeiSpT9k
bhD3zG3bCb56EhBka8wML1LzzAQSgnea4s4TQS+XWZ/XUvz+9RWx/q0dtR2lyEtjROZ4zL1lyf2x
HR3RMLga8VtBgGjNcm7jBcUDXcC+L3nwGWFsOJZOqEVguwz9a+VOzx94rkBjBq66IIR7OSLovfqN
R9aQb7tb31N3upyD8NuuKk+ki1BI6njPcPORw2jlCYyhg27bfm264XGJ4Yb2UgFGGUXKeGUEdbZZ
ZEhuTsyPmR79zWIw/g1LkC2AT8z78TFDXxfLHz56rDeOUc6+vvHG5Juh1SdmoAA7mG/0tn1VUBQN
LqMXxz/ipnCbDVjjhJwJThRghgRtMszTv7kbhv9vxAPek4kPqs4QyneBDv98O5KeQ9PrMVKKh/zN
T4kVFCaPIOqeRUAuvO+1kBMCUs5RupZ5K06N+c6TH74MVfelxOrHFZi1nNXJmutjjMnnMNp7QUQE
7ESt/4RyaxFTj8ICDKq17NaMq2D7US1n8cUYEOmRHZ0s0U6fVspLIDdcfnz2IPeRwSxo8lrFrMSm
QTPvQWKvA+zfpHbq6Dl8ARxl85F/QFHOzDfo4N+3bFhr+abgMmUlJ3RsB6euA1jEsOfga+5jPgJl
TSm4Z17sp/7GmXEJWvuiLBnfmVwAWbBHy0eSemvdoVC+7jrmhDbY5Qq5rmVMX8hWY7Xmdv2V6zxF
qrC2vAkNtChSQuqG/bZgEB/xEMCEB5XWVH3levr7Sh0iIvW4lP5XGTaEC92CjFkaJ3mmRHoqZFZk
+OPXBDZLSgXGtM54CDWOOUKuEzP60jcIJjGOKeCEOmnL8eoR/YtukEuk5Eat4GVBaSlUFmw4j1Gk
78Ki3iiB0eaRE73H/FupO0agd0YH27bA6m3FVE0of30AI7WSiQbjRIF4cSGiJCjH7GKF5QUbnH1E
D9BZy1OvYSwK82tdNFBpaY6s6BMWmA8C56cpOEqbHkI9vxTm+GKSFiOPsSk4q61nOJDWjxUYtYx7
1goHWfdPO7Y/wOoxQ2UY+MWV6nIuFM6vUXSxR553TU/ep8JscLpjVynlPMG75hBVI6YDYX2DD7e4
QlFU5Yv51iMauFqkNzJkqlPPGYREknZ/p8G59AORTAxwXruDjfY342hb/7dmnpGkbhuGSVixbRrG
LxgdSGlm24DiCFnLfZI4H009v16qdGlOpA2Q2YuD1YY23jsMSUwo/Y5mnbKo2M9ZeoxYJ1NRwBEq
9jLJ6rv3OvSfHYDnSdB72TJrg/FfVqHrZcIgQwuBk+VZkcGUNMmVHjyhwGIcKjMm21BXzCBJjtTJ
uez05yjAM0ReqNsihvspK2dkTtUvrwLcKiu6yOBU3oHXmicYnbKdrs8t8bIBz7a83OWj71bRt74J
8QdRJrdaeIu4+Y7XEO2vUTpQphV5voXY+54mNlMuxkNBWxBrhJFERZQja6LAFn/lLA4AOev/hPMT
oouvM37hNhgA5u6CDBRvsooRoUlDVtwac3u/ts7SqwQxnjy9q60LvVp7YAqSFGYDtu8vo8PGsd55
U6o2Vb36jKiv0Al7159+ggBTvsucQPp9ecQ9qzq27J1zBsVqTq4K4QqOZfImm1MYlTcOvMt1k5K7
1hcAoYTRWfWhrvuToeK7bMmeB3c2t9ItaSzAdUW4tIcs6lejx1PQME76WH1c1bW1XLdEBKnwrBD2
lX725pJ9GZvJa9rKjiXbpub194M4NAFaeVw/1nP6mPrVrkVZlfCoSjG9bsY5E008ZPa5lFAgZ3Qu
6S5EkuG/Mq5j0sJkQnpkM0f5h5my9Mqo/d7WUaIho0Q3yl558AoqSqQePHjy4QkntlFybuSjYHDK
GS0kX6XbT7bFLiZtu+uFb7Ce+dIDQuonzWdr/BhG16ArPBhYHkEGITWHa5doMpBgW+M6ybGz0o6N
2XiKS0aev3Mi+eDreEEaySTRfhqDA8SLG1Yt80DWhSzlAXfIxn+VslXe3NIxPivYVKMpeQAU/oRT
9fqIWFASFR7/VWF8r0Y+m5AHOoZ01bxv7PB1JQynbW7i8oVUKRv4SBhd0GHxvWP58NHiiuV5HWba
i7zpsXPPDb4Uful8tT39beaYhTfEAenEjNtK+0VQBl2kx/r3/yqCXK+/9gLt+wcGgv3YlX+Qt5/5
suTlujo41sKyuFm7LhhhqJ95AGbnBNV6pVmnS3Lo8Jz9mBgyT5F5S+plz3YzbOMx2DKIp2intkJ5
6EBvRZf6gNV6IWDLuqKwdtkudB4ymJUJVien3jq57FqSrvQEa2YaGBkDS5Ms7IigJ7ujwtpAyMlr
T6es7tkDfnLvpYmWA0HGRPL9ekVNQEW/cN6OCTq5CI0DhFDkQidzsjGkkSNdWl5ZzDJe9Lh5RRFs
VzBtBOFiwlqp6k1QibVnD7vkTY5aPE+po+PbJXlM2wn1XoQMy6ChlSenLV6R1h3mYTlTLW3xLXky
GkalHXRhXlT6NnnhpOGXiqUre7WcXTK5VlPRwYqfrgzZK+TCoXf9vdNcIYjeMu8tk59aWdyTWX1R
9atn/wBFei9KvCoG/+GH49TY0cmQrlisu8El3yHHkcsQJv2YDN+miRfubLgRPNtToU4VL1jOPIAV
8yWlAMpYG9lG3mVcGDja6xXu1KS7+0jyu5EtVrCIxI14drznfGWEy4i2GqIf2BZWFS8pJ3tLcSTX
MuXpy1P7ZGje3doL/D/Tf/xR/vEftz/Lx/f8Z7uqQP5TFfKhA/nPv/7/IRKx6Yn+Z5HIhk8hxoZ/
1IfIT3zoQyRpCbwff3zYhaLnoH/6kId4v5G8pBSMbeZbnjIslBu/q0MM6zcd92LTN6FTY+ghSYy/
q0OM3xTEY5tgJs8xGSa46n+lDvklhZFWwnQsJqX8GqZbQPW/VDKJ6Zq4RZs3zFfEoawJceeo0rmw
CH9182i6miY7gRJsK4zhHHJggJIpvAYkZJnCXI6Ynys3qXTgQwVbtYYHXVvzbTolTnLgGQCk0erA
c8jJKRsSVAN/GCAV22k0vOjKIAF2tMsyeGz5xejxk6ltywrKYRyjHmmbyMInHwl/d3Ejrer2DeyE
CRjKNIatSqyJQIy2GKx7+Bgpw3t7GudTyngKCnuwGKUL+6mBjOUGCCKE9++HyQ3Wz7y2YSZxu3M1
RaeS59GwPCugk+xlCTgC74OoDN9rX3OMLyb9e3kAIosKbD2XiXh1M2uI/5yJ3GJoldpiadbh2ZQ/
Ojj2zldwH+wCu615KZJXZPfgn4BluHwHVUuCjZ7pVkDDBfXVZf7kGuFNTOqJte3HIfg+BhMmKINR
JwXnSJ8XGHpq8eL2n+faS2t2mKRmhsUuUjF1y5q8M3+O4axBijIbv+geQljxxZNKQ8becYV4/zYr
l+q1XzIjEeNOpV+rwNBDvItqi87hOihMrdjl+jjbB80uMHI2JhvHp7QtFZyrKmTn2qOLb6p3P8ex
/T7Kh24uqDrt4OASKwWzJcqVh8GKNxsOEuAQL7+9B0CR4aFjteNtlwxD/cOOx7ogGcmtVDJhS+oZ
9XNsWdmIa2VTcrp1zEatu8QeW/U8RUuYQhpu8h9ZpRY84lwdfRF9HiZoX2cztDEmCiYXAIl2aXyc
lzwkK7XRS7wo8K0Nv0dDSDJxMdBzJrAs1WMSRwERUU3dABzMkUc8OUkGzUu7xAzI/CbI8GDClIAE
MUuviaPNu6GisUrJXMzx9By3uSoVxg2DgZY/GkP1PJsI39+mIEMI6eV2fdYr3Y73jQpKWJ2lkSuM
jFyTVPGsxAgTB0PD3yzdnDq7CC3i51nNKNv10A6KGzzBML2BHDSkD0Wj9xMwqeWQSeM6gdKLXct/
CDtvfQII4riMk+ukH/yRROfBbKfnLMzDT1bhcvoZWBlSoxcBst7ct71w582pSz7I4sH3giGK38Ro
lj5/9pRzhwBdMW6SagrQyc/LggcIn/HoBRlew+i3MbVlm5jJt9baIcQM1Gh9xnfNYvn6xZix/N/W
yDx7+ALMA0PAqhHHxVnLW4v7YlnGw9w1us/AtTfp2+zJHe/tMjcI2Ym9LN5FrdGhzuqofzHVxVr0
VLYe9hJ5YwckTcSNGYlhoocHSxIm6XesHlLtiq5ZdAOWk7MGEKiQtGgYNRKc0BCets0iR4bgDDMU
esDw5YdPmEgFiNTObbvVoCwHd2NUFeNxYohJHjbBSMZu9otAPWs6lp54cNe+ta07YJhrAITZPKZV
V9kPY2XAvQ7cjjyrNmjHL73CYus6ZXpebaqIeudBGzrYS2QVDFsNjSAqeS/rw1efFy4etNAIux1U
ZMPcFGNYsI1Uy6S5X9Xkq2LbNpPpbhE6Zc4jDwuk/MHzxvh70dLkbewsDTXIP1o/Y59gpO5GWxTe
04lVjdzuxcVAqIP3S1btgJHPNVFTTkPOwZR/04tMsRRTLAZYvmK4ibTYRFCgtS4y9TJLJuapKQCl
B9MnqQPWidVrc3bdJEWDGsw1kD/5bebdGlYxXxLclNsNXk3FU5v7/IjK8wx/IS9nz83icsLkjy6u
ua4dxVDRXObOOsT+iJtSjQVqcGMQtRPtMmtK/U8F31J9avGbJ2jergg1ioxE159mVqiJe9ISuNt0
jBLxRDSWCD/mLINtPa6GC2PiBA8cCGj+CGWdyVMCPa0JbJuqRKNNs0xrusf7KIEcsIwMTW2Mz4iO
SfAhgl0xaPmd2zeutktmK0ge6tRwCaxA1ZsfzBGjDAamVkCI1xWZxbjoJD3AxW1n+NOnsQmbfduU
Y88EtxlKXr/248cwzQpCk0eMNZFZ491SQdfPNn7ctTBbWhMD6WQJscSeOtwoM3g7kB3mFDouuyYO
5GWJ22GeGUaCtmbEsKRNfYUMqG0PGm5wjyPNw409RLFPUAV7VdoQChhCnbuvUz62MjXtocea69od
cSDuhwa7ITzuXvvYaZgd2cMXPOa6+9FIkne7s+loS02Rkzobr72TTYcqHuxXHV8VFr7OOGhyyP5t
iuowzJH2Cceo+E4D4DoBY4NHT1NoPrfz/2HuTJqj1tps/V/uXBXS3moHd5Kp7J1O22mMYaIwYNR3
W71+fT3ifLc+bAiIqprcSZ6DA6xUt5v3XetZY3XKwEERj1FSpfHTCJVZUZe9n1vUfIq0e5VhaG/o
/mBkUtBni9qbtlaUZLcq08KnJsjL/BjZJWRnlQJpNfuYUlanV7iMCl4CshSyrIGzLdqa7JpEvsxU
xRYdsttfwEvKi6ua+q7M+vgFiHawLXT5La7C51zm2c7ONQpJrc3gE0zBJzDr6YPWL5IcUklYYqNb
qmWJaF/181dLhkzASVuiac2r3vC2xGfIBwUX54BlGZBK2MTWlzjrSRKWkyShCOnPprPMac8GAWmc
EwS+Rlt2k/bI/DLDTI6FRkpVYwBA1wwlBlSSo/6aiT7YaVEb7tOiML6USVkfe6Mr9onqKw0eo2nv
NRGYh66uah9bKbF6lpMA3pPkWQ3M2PsodGj6gOGtzhmLBCisXZ48zoOYdtQP9GeSEpL7wtW4VUU3
TudMolmC7IV8zdIV8u9ycajKqvZAoYU950LD+AGCmg0vprP7R5GQw8VKsOWtbDpEHeVcx3f2lDOe
ZrVUnwpWRtde4bHhCyceY1IyIW0MRnvTooZFcQrdlfhkpbo7V4fN16GzutSJlxyawhG8odDa2nqO
trx1GOLlYteNavuD3XYAMuyw3bOamv1Cn4stp5Q9arZyrg7FRAmp0kuntZAL+c7WolptElPUe1kl
VFGUwJo5g0P/Ps/efJc01XyIsVluUTRg+4HnRfDlbCBTQKOsrZKiE2yBQVj6Dc7bnVeNeLM6XRE2
NwcM8p3TbbS+aG90VSOksEOsciRr5PojPAlFfSDCXVKEJQmGjlNegj6UW0XS5iKqVTqsr9SggMI4
50CANdmi54E2+tYYYxwwHCMtXru4RZLvUcVN0S/kFsVPIwcmIWIVPwHUKgKH0kxSBrg44jQARDGl
h1jv2Uqa80CmkT72QJCbvKeABzD3WUGvJbJiBlhhVKWJxGUwYU9JWSFEDVUzfevxM9615gTmH6z6
/LAYtVg+CjdETtT26QaTlHnQauWNfjhE9eehMPKvwMuTJZWU6QJdhA5fUvB0wOmSbEc1Uh01dwB/
H1n5Z91u0KwURfHVVIw2ZtmW34leWTa+xUA5HSvDo7Cn+oNbR8O1RWYnh4c4j1VJXlNpfpOUt87I
1NriEJg9mQXzAMmX4R7DWh+/ZhJPuVsGWvl9bhwLzJA5quSsh6ODzGlwMzt96NhDQ21NjDJ5qvu5
pcwwgx3+OpmR0Pep1Sw5Z33eKurulob6tcabfCjiqqx9Co3zUuLUUCdKmyjGdaVFEwFQbVgVj1Ef
2XQ3Zxu6ORb8GqDUiJzkszFKcpPQRno7K6pbA7amgTMgmlJ0jEHRP+Zgvb5g2p2fqZeSftLZCkBV
D/nj29yAOWPQM6D50sUdCZa2NMsPoFqjiwqLMGZciSY80Jr26vZNDnU6KaJkW6vE/Sro2Tlw6fKk
gbjLP3xg/yHVC4TRCbQZPXOw9viXHWf80IOOy7dRDkP+b+2qt/1oQjzYU7rsbl1hA0GgYv62W9Vq
k6kalGhLYrl7JMlzNZ/wNm+RtKzQLK3svfpgPvy0+2bonnh13njx37qGloM6Bj1LkO7UbNh0Lh3N
n9p2UUC5Jiat09zVt1l0mmEYMeWs7SczXNO6rHfepvb1rfW9/kbQbzLchChkT/re3fz5i7xtH/7z
PVxSj5GK4S78x5f60/eoRw08KeguRNwjXOUl7EaMzV+alG8b1r8e5F17NiZidio5SKzuYJEF4+v/
7hzelQeMSM6mSmvoATx0FmytvL5rQuf6vzvKuxxoEC7gSnOEwMNFa59IjdO7pz8fwVietH/LOX5c
J8FDbQuLooqh/9CN/3QzmCDD0JTK14/WdsSWsEGZfAGejKze/5vleHnA3h/L1ukXexgFLeuHFPSn
Y9UdAUEDYfD91j3Kfboj92ivdsnuz6f0mztvCsGDjgPdQmH57t1qVG7CNMv8iovnj4paPOSlvzxd
v76/Dkp64XjQQxwp3ve56qgpxnKx1wxSApcw74wp2LJ9uCeq6/HPp2O89Xj+uEOEi9uWRGcgqIst
5/vTVXOTqBKiyvxmkzwyY167B4KQNhWDxIpIjk/Rg1zn2+xcPNcf/3zk354kMcQGeh5dmu8fjZIa
iSzG1K9IDNEy7yF3xpcx+jjHpz8f53c3TCJUsyyOASnm3Q0jXCNyWZyTBwAOlxZZFtV/G2/fqgP+
dQ1/OsQyNP50DdPYsCHFLUPftDHX8dE8WDvh66e/PXvvcCe/Hoja5c8HCpLESUjH8Ic1CdknFoGR
D7nwUG9pm/1P3ieAcP++cO+ejLnRK5vqIGfFEvmY7sAkbZPj34brv57TMp7/dPFayIYJDkbOadgY
vr1OfOyge1I7Nkjb7v78LLzTlvy4gMwLcGIcW5oUgN89DLBHp5TQ4h8XMM/20p/3Njm4u+rk7LBf
b9hXa3eO/5ej/uYRfHPUd8/H6FUm1V7e50NKI8U3SO8WPQdeTlKh60rXoR/87aFcfum74dDDWC9M
Y6k1oxh+e10RKg8eHAvfu1Kys7bGHnjAQYvWcq3WBIz/7XC/jiO0JnU684ZO/0y332ngRuBrNnl1
vrXq/XjfvVKc1cydvK39eT3dEID6IQOozwLsQd4Zhz9f4F+HEo7Nksd0XZY9qAffnqrdsWtO+grF
NHGKqpZHVljfqSrPdNq8v93MZe59e11RWesYhm0EQXQJ3j2vJFIb0SzzHyc6+9E622q32ITX4g48
KVNOtTO01fAl+csFFr/ez7fHXS7CT+8J1dLMSThuszG2AFLPBIW1OJA/GyALPqP99scNxJZNeYnF
pkFs+Kolt+xY/vY9fnefLRQYsCvwetEuefs1ROHSC1e575JbA3jdlOFpdiSiKBm030RoE2PbldQc
2aT8hfb06/zOBRDYy3TDsR0s8W+PHCZqbMwKA08ZtNlzzHaNYvlU94/THHavJRP2LeFlDXRlE2pr
HjqZPP75Ofv1PeYbSBv1iU5d1Xz/SqELSlIdD77GAENnPjdox3jtXw5i/DqbMEkxGaMkZWLmZN+e
ZwOvfkAQ7RemmrG0IutUdt76TV6OZxV134uEKBMqwYsf0ElJLhJY7P58or+uocHy6zzfhnQpk75/
oYLBiMuIHEKQDVQhZ3ts6p3jDoQXTbPjpdv//tGWV8kARWB5BKi9O+FxSCMI0v7giTpaz2Ey3cbe
2NegTRxzWP35YL+OFR7KYoZjIRe0gfPu6gLUjeyW57cmLOdsakF8HtC80huOo+Rz10/m/Z+P97tL
6bL+NVzUnLZlvjsePhms7g0nl1QB1bdxOuE+Lc5uaKi/XMZfn07ODNfPsvxl1fge24CdewpGkfu0
HYtd7cGs5CUcbv4Hp7P0L5fRzwDC9PZeoURKvFbLfUlUzbpN82LrYN4AIWb9bbHz2wvn0Bt1BTtZ
+cPo9NN4R32kcujD+1XqytOAQe5RC9T0fYld3/35nJZb8HZE58IRTssiVKddai0X9ucjuaqfXDK9
S+E4WzXrxP6UbeoR7+Y5bJmFhI8OUbr6y3j2mxPkeLrlUPWzefbfHTYKay/yKvLdo/pYJ18TlNp6
WW3+fG6/eSjeHGT5Ej+dm64lBrg+yN7EerkLgDP87w8Vbw7wbloaW4nZKSz8TEcAJygc77HcSd+j
OPuX2/SbN5cjsaRhbPrR1n97KpmrR6gRCz8e8k0HdDbOLcicX9rg4c+X7Pf35d/HefeIl51m2ezA
/CWzz+vpcX/L1eXPh/jtXUGV4Bq649gszt6eShpEhqAP6bc18Cc4Aao6snX523T12wv201HeLYsG
hZCg4yieIH5siHcZuie0ETdK/WOA+G8pVM7xV1U25ff2vbLkjfzkUr0W11a9vrbnl+r93/z/EFTK
6vmnO7uAUP8FOF1ENP/3/3xI1UtcvP6sQfnxL/4RoZj6f8AMYr3CongZj5ct7j8iFCH+wwCoZLNe
NRlU2Ir8lwjFAlHKzI8Jht2qRGjCXf2XCMU0/4M5S6ANAU1vewbf7f8hWu/+Gc8Q7nC5gbv+688/
F+zePR26xW9hCcOrZJsezeB3ExPkoMDLm6nww6DcBZr4WpfqLpHTRknx9aeL8ptDwfSSy8P28yDL
kpnJFluP4dnGUqZ5+8hTBkAOasUoM4u4uc9iXHytcO8dWmn3pJQ1+8IDzO7qU9j5TYaH0bW0J282
gxMJL912dJdQJJZE90p+sxbtgoacbu9GTXQXLB+ZDGyfpiRJDAHB4HOrzjLTLgLY76Wo3HxbVL3Y
wwDLn/TkGLBf3+oDpI+hFObN9F8fntuumCMGuhi6eKoK+qwuIr1iIKASYYF7DPKpJFCbeGiEAS9t
on1SkZ3coX777tBiR3Gn0p1tG+F+CkmylwMAAQexKI7DGbe6Xp271JGrwUojwDUJmFY7O1l1bzxG
StqnwCPZjkySeV878+j3WFX244SCl+B64yFtAv3BaXc9udkrZfbNQTeS5p6W7DmEGXUz9yX6gJRE
6Nos03tqZXdGCpBrZMfmU0DMN7RhxV1jE2ePWVb6IvVo0LoQrX9graN+pL7vp5lW3ZMmJIOsuZi0
rw9ioJdEr2nYWarqjulqyqChOLMudo7QrhhxzJuCmWaPJeIDAVjxIU1IYMnM8pCrKSOqSTxS7NGv
lNstX7syxGsfSJel7bkxtJZEghzESInZEIjCjY3p5ZBYjbOfcr8bJhvM9mhdi9kGAxLO5Jzo+qOh
gvoAaKHzwhtjBJHXAPnGcOtFRHiEHZGR8b4vyVmuBABNikPD3iUs5zEpb1oC265aEJyqDmZ5Mihy
RWuKnxAfPiWe7E9p53YnQweAUnv2fuiH4aEZ0uoBZSFNQRNWflEdOxr1axMry0F39OfSSs2bJmbp
NXWWc1tX1rHWyWqbRhtNUjL3j1Ud2Xcg0naiOA1enV+a0HMubTI5F/bpuJkswtEHBQs7pJNz8mir
7Okvw0k2h7sfH11TH7u4mG7+/aO4lwZxzEAWhhQdjSGKCVhCCNvSqeJnjuA7NFf3QZZ+Hcv4Roqp
uV0sjm7bHnJ6Yr6WWB4qaffaxOVX8t3RsmYpKi+j9C5WSx886ztevTRp/U5K57azrG7bz+5ny9HO
VkU4QlBrryClsn2STZbvlBm4uzon7i4l9pNXjPy2EqV0n6XnhOyWvduM9qntHjHmE/bVyvgGo62+
NcbkQ+QGVy0Lh6c4oTGPO9M3J731dXYjmQ/kUALnpjRZlJZxGIRRrhAATveQl6b7PJo3pTOQwYVt
8qxI3CtC5EJdO+jHgpLPRgs1emQueS99H9zZQz0eA9qn69pRWxeZBnD5BKpFdqVpOJICgtopNlHO
heaOzRrqrDke1pEFWnZKe+IT0u+q7fbmIu/Ku7S9Cz0dyGKuA26tdRIv/Wg0AHu0FsYTGE8IroH2
0ptGjHNSUfOl1vJ4U6bDFcT1hLU51Ha9O2/LdPoA7Gn8ZGghb31fI6aorflO1s0jITX1VmBCXBPd
PV7nWsMF2STP6BdMeDJ4ncP2CJW5+enjx88SZdVYnNtwl2qmfij0dtro7DEfRm+8B+o1kTrcZTeF
EyQ3ZRe/cr73GUq5U9+TGZvUw9au09mv0zLb9h5hH9UwqfsqC0+qkDHcD+OaELv02EY5WQNls5Np
0/ujI+WdMnUsicWuqaj/RwyO6wIQ642TGs3NQADzDTEEzomM6Gbgv0Wu2f98yGReN3MzbuaAwAPR
2+JDzqA3dubHvo8S+AnWM2lAySnln2z03nVeCncaNzURzzjHFmSMW9UHOgIPLm6KW6czbJb1AcB3
lU0PlhWEq6ruN1GAnDhErnFFKbCIGeLbWYOelqmOQCaHDNRmfMGhSwBHj3ykrD2IogR1Yf8x1U2W
t0/dIlFDIOUh1Kz7UwvYzq9th0BwPA64NUT0oexJJiBg41MaVkx8s7mF1Fnuy6b4iN+1IwZe5seh
L9RNUOEDap3hpuzH+QwW8T4wbNinbTGfw9h6xPMxHDXManeeY0XrdBbNrlzGdKhk4m6ehnSXSGub
x6B4ZusriTj9k0Vw56mH9g3TdB6ewFCUe1IgyQXMonLjQUY7RLr2kgmRPcahavcmL81Ohnr3AYrd
I1KL+Cs2UAQZQ1leS0sNm7nwjl0QjDe1aL1NYCbI4Cd3WGE5Mr+OhF4icR+/x2O9qxO5omoyfkVc
/pl5zSKk0Z53ZjYbRDQU8ZUsCZwIPfymIHOf3IR2YVll2nWa5nTj9B4hr7PJbFo45hEwlnEqGp0o
EzzSuROnH/sSNTZ6qPqW7NTkYz2izrRmtTYLqzthjy4OWpsl2zabyhfEQmmXG5/7VqKSCOob2E9k
DFhl9yEfC21JfiXLYPmjXtrubkjshIgJd9NpWXr/42OQZbpZIgrWDvIGOxXVCDy0q8/58jGb6Yzf
3lB+LENjV7U5SsWzsNBgVTI8444jel551dlmeMtJxaF4l5UMC4AYbGP66liJczbsvSXQhHpebp1/
/F/cj9mZRDqdASaVfXASU2fe1hKBa1qSuDAQhYS3pjGOYJUsQt+JaK6NRrvzLMPXncK6yjxfouzk
BglQdJ2HzoDNCE6rdG5HZFMPNrCXg+Wpj2iP029VAJ7bSO0nECKrtNGeIQmKTdBk5RnqLJFrcUrY
BMS1DfPkerIaeRhNerpB2sfbbIS7SXpjfwRnBdOIkTMe8/5YluRrg97Pdo5VKT8bYSuWVn6cKWj4
YWMpECnJWozjNipbP9ZSsDp5c7BiakJEmjQHu7ajvYk+dcdvAoYN0u2q91OzrRpDP0lVt3COsbji
oVaQfjLh19oElq1JrdfyIKuZOKMwv3SRPt79+KCV8tRjNMADACtSn0OPzGLhnttRNWdgQOQXGr4y
KnXELlB/xLy0QvUkP2X58BlOxXNcSGSBTKJbHsjyRCkpufOWj7gjeNM0h4IpKyXhM+lq3rw6u8cK
0aGzsr/++BP0kfs5GYObca4BIZqkw4h4vGuIVp2KwXrqChqnJdmtt4mXekerNkq/b9Qxq7zuSsQR
DmTSpb9kOjnzeWV878zhJgC5s4vaztqVNXyGPMzrR80owk0J+PhCbqy3q6HlHD0XW3rXUuIrhzC7
r4UYV1wi+aWphtskSVyWbTTvZ42i6gxhV6LN2iF1gWk6l+Y5aHR5drK+RAxl3OrDjPCEXNKn1oun
I0WwYq2mdHgwyHujX9AvsEuJg6nQWLnl7XFObdi5VFK3WlNNt3aUP3eNfZ5Y0T4UOf8wmZqC2EVi
X1Ql1wbP6KPd4EGfK9I2EzsqMVl9iYFgXLJalLuRts4SYJBdlgt7GWtkN66sUhaH3XijRcRPzmr6
zFtM8rTjlgdzdm6ycAbJUozDBp6evBsS/eyYk3sArT2ef3xMElXIBKZxE9XpPh/aoxZ5w8XQ7Pke
TNmG1PKYR8JKn8yJh7TPh2NYEjnpzTZQaYOEQm+y1LlivtoERdGfdbK5Tl5GWJrhhJ+pAXtrEank
ktbkx3g5sX2lZ17o5myIjKqO3Ez43d2uNJYFvavszRRKdTCN9kvvykXeUNwhEvauon0oCpblqjGd
3ajSU2dV03f+ytaLVPzF6Hl03V44D5iliZjr4+mEQFei9MwJi7ELxevR9EcvNqZjEOblISOVBluu
N66xtxCVnNX5x0o0Em91oLZJlsdnGbXfzd4oLmyI0K0xPblpWFwquy6w3vKRW+NFjO50/PePyJBS
jLlomSxlHosgNo+zUvmhgDUrhbJZnvJRCT3caBIoS6zM4ZQThb0usyxETtfo6yz5FqLPfyBm8i4t
tPgZjSlOn4i704Xo+YQ8qyQc2aIBn4GVvG0KUW2nsrKZZFgftCqyHvI83KJlJ4yNqvS1WrSU1VQP
r89xM39RUZvdF3UQHXNJCJebxuoZ0X9FauEc3uSZ1sDoz2EDmDo/05v0IeSWbUn8DUA1oyI1x7p5
Uho5gKXMPuFHGGBCtmJfqH1RxdPF7eV4Ya7xYFB5yX4o0VCPUzjvhuUFiMamf1DVIwtaBHEov7YR
MuHbFC7QWprVsOuaaiap9dHG57Eb9cE+V8hiV4EOgm+V1qhS7b6TrH9ZCuhjii88hzU55ZCpRGUc
CtPu1pA8vFOVdlBPpsd+2ToHDGSkrh5tGgOveRbtDKAMX8wyw67WV/Mm5elAi4K92Q1a7SEqYN1X
tZjvh8yqNlpMUjdZuKa+71w93vaBiC+OKNHw4REDIVPMeyNR3W0CPIqt+zxsVGNERAUSG49vnXfK
vBCtvSKawLlBCwwaNTafqwHiXzzxJltI605NYhCw6kVHryuSUyeMk3Kma9YM/Q6vSriyh0oeHbHM
F7p5pw9N+UBZwCQWU0aIq02k0GG002Y4o04/bbKmLW7jrkvvydxiinCQ6FFUdO5Q6x671nVPiS0i
1qbBJysJ8pfZzn0Gt29MVvxOrKJzaI4H0RVbEc4G6ypcFmlJ1hMeB7wVRi03ehgfgJKz1KnibhdC
kLpVIUVFJ7TrDyYwBna3yf3QKelXMAapa05YatsIpfaQYrPOivmAJhp1fUuUsI28fF+OwrfnFzjx
87rQrafGMa8FQRs+e3QNoW53SmYDQWmvXALgSgNpPwm+Xag991Z7WBg+a2dyBRs/kFatRvR4+X2U
6qNb28Hi7DdB2XRrgIUgMsrwG7Sme7YwOIHhAFvlrYbntWnco3luUyykMPTg1XoOEIQ8DvxhwBIs
ErgAyjjHlZniZK4MRPXmRwJzjmSKoiKI2Ngom7hFh5F6Tynlw+IoOWXmhdYFmeDZkwAnvtIqdPp1
MMtVyP/YmEDRSI6romrUTm+N+8AdbpDoTauctN9VkA7AuYxLwFi1Ko3H2SDnuBzgrnomiLuedVo0
fepu0ZM/lnV2zh1rA0/rgoT1VRRxAEwmROdsgILSW/cwdQSpqDp01sp8ic0pXde6CQKsNe0VWcdH
iaN2E4j0drSr7BCWqcIrua4XQXKV63iocM6WBDBGKq/AFUFsGMbQTwabYEAMliJOfRlr835SXxqL
SA5sXxycqNrJzhM2MfpzNWfXeMYn24TRupZI2FynwvjQ3LZZ5p1EJy72WKInmLsbCbjWRwGLi1xI
ENUF+K9sCApEwrhNcmaaxbAIbX65F0QpVk2ltm0qEqAElV0ef3yYXlwdSxC2h4XAMltg1NKK8JRK
5JvGqW7GxvsAfYYhuHdehsp+gIfzSeu4mXgit7np3UBbHdeZro6k40yb1gru4lE8id47GCRwHvKi
J+FM744B+9sVUuF+WyENJ5uj9AkL09blpjPbb6qNX/TJ7FezoT7gO7i4o/Popd11AB0DSru+jhp8
hCWlT7zY1kRF0YnXrO8Z8LHMEGsfwzGBz5XX8pCEerKXLTrjYdxP7I/gQzTjykndZ4dyClFx36FX
FqytkUiM12xASzMPh2ocHoa6/kyAxaVIknvoZ1dCYbEYtebNECYMD9opbSs/dNubRcdOLqd2tTpC
sxvnxaqGb7B3n0ww+L2KXsc2fC14YgiYHW6FMam1J6I9OtzNwAZl7Vo5sdYSfUQQByvHmM2NUuWj
XTJiRS4sAxHoKCXLhkjUSn6Iens+eoOjNtiHIZhlLiGdZrNUOARbOqjx+uLJluKSLZl5LqOCPgGC
0nIsrq7dwQ1uy2s6fcEIA9wh6/De029lTojq3QhNAirHfB2IKLbpWa7ViCE2aLBzZUWD/az+krh6
sG6U873UoiV18ui43iM1CuBgGhmwCGi79VCRYM9cZPpzwR5KvngGmHQji75C4uqPXRF+H0bbBPwe
4bmNIYaSddXUNQwlAqh7lX3KImz/TGwfUZ3fO0kP10yHuhOMreEDbOgj7yUNvG7bNI5aS7Qm05R+
1+c0QyRP8lwSu8/zbF9nuJuRViZkJJnAcyFiAwzqKo3xIDFeqiIub4fCfNR0U9yI0RHrLIypXxEG
GjVWDbOjJCMAq3km7Zr5V92llO55NGO5MVPzisks9oeFGi7i2gV92zZr5UGvFZn5qTfFs1nkhT8n
4HZsJ94m+NZWtY2/CyDgPqtEd2ZEKGcvgxcK4jvtHUwEOGeKao/6vVk7SlKhV91DYDTnupgwMGpl
trbsD6BzAc/a1msqq1cl77KUF3AcvT2KDGsS3yrHySklAEZ2JmvfAS6XgEJXoqu7e52455U1wak1
nYlBQ4HqHR1G/X4e1ikxxAbMlrXmGjudauCqALSyA9UybDVYmUWO/Bvb5bS38/CeqEXGmqgr/CQr
fKrI5aV2AwKog+Ag9JowiL5uNoJ+NHRtHd5Q/9j1kTjOtCdWJYHPuzTZsdJlBySOpQdcsHHma4wd
YNUi3h+1uvrsmTNAh8BaFVoXMaVzofCGwStBlExld3AP9sCC1Cl2mob+o2qDDoIsC9dyVJ87ieyd
bRMSSK50rdvrwGx3bl4TvN1bzkobYOoMFNp8OBXU8gI9JJcBo4PRmtwPLHAEosZ+mj/1dGzJ+HPv
tQhAUt9N5naOhmY7GZm+18hDtML+q57N4obMcetOxR8lfZwDL9F+cV+tGunNJy8m2rQpA3/EV0i/
QwXH0hw+BRIvb8NZr0OL7LYyT1ywutat7Cy5JnSmvyi9b/3ewrqbUTHbaQRLGqFVbDKnAAASprf6
5G4r0t/XpONeerVFVHeMiZ+1SSbEnJqtUKJ/b0X/mLbabegws7DKf42y4dVN23bN5ELiVRhfuyg/
VgpVpo6pEbsNRQAWw1sja/O9YQ1bnG6mr8Y83ZmNNq1m8aKCNriphwegTa9ea363XfOewLHvsItQ
gdFxB0GJidipjBtLK6gXzRNaiFGbN+6obHrF4mSrvGRB1t3j/jjUVtZBjneC25zC19rVR4PZxHwZ
QVpsHRarg8ixSM/FvIuIGisKCsqjrRlbuj0LAnIEtl1Vu8ZOXIw7DQy8YhDrIM13HUYA6uzGip3w
uDbC0NmEc+DbtKtXduztzDnFQkQM9mYWhE1i5wGfIZJqW2XFxkzMlyDRlR+V0UvAehizXbM3m847
tl6+kH40knE7VlU1xdw2EQPw8AFQSYMXghSVnOrX3m4pZXds90gvTaHgws9wtwXmKzZRBMJFPOjc
+jLMHV+fNYac1CL8ReV7Hupgb0TtpQhShF9OVyZ3cqjYgphLCOWPH+JFFbcCIKOiQjJ7LD9EkW2H
gpjtZs5xcHey2YlA8y61qRG2kkYntvL0cwIRbkKnuWlHexUg7zoaieesg0EyCYjhYx8Oxl0t+0+6
m+702jI/VnkCMxA28jE0OvVRYyNzmedgD0UF6904GEcTv+2ZqLzD2IXlmTVseCLJCppaoy6ZK4gz
F80XOjWBL4DsYylIN1DKviRZcA8Ob1olevyE3/k0hcPRHXX1acjl1zLLnYO33HTKX6sZ/Om2SK+R
N0WHqQEzkzdVdG8HySbWjScrqZ0bk1XRxhq+G/rHVMTILZ3Wt0N22P0U+v1ov+TptJtbquJtS5h0
GcGYJFOl7WpxS97OjP66f4ityvNnoyn9sbHQhfRUOKlC6Tt9OVYzeZ6vRTeEJrfHUuHvM7ONa8W2
z8aNElgm3E2WMvnaTn4IWbWccpWfohovWFBiryw7AS+5xVgcjpj4hCBWOBYXmYfnSIj4tSbQiQUV
BjcjS/eSGu8qIBAM01/PZCNH3Jjz0BCQZ0hQNHf4p4dznHj5ySoAW03msNNAtO5atl5ru3OQ2Xqs
3oPIWVsOjJg5oaiimYolmTk+JRGbtiyoSrKzG5f9rdtvWV5ay86IDSv2wKObYGLLo/Ns1CNtNg/7
XbnMibLY2Cho+HudX1i9c2mocl/IFPShi3NLGhUcRnKYqrmnBg5OkDjdYd1HkraO4Vwb2h8vjkGZ
Opk6edQnNtEii7Yg1F8A+mq7AQ8+kSk1sjvpfDObud32JrfSKiz9YghnJ6y8uTre1FzlRKtwwl9+
+PHH0pC4a5Phk8OqqWoda1nas34b3Xv2cFtn0l5impn3jW4+pxSDRpJghFNk5wikErijW9yH1hgY
O9nLM45i+2ig0SNB2VE+2z9L76ZjiCoQFGAm/cZlFtWEnh0sdHtVaWwA1xfXUkzzGXyahieZO5ao
2zzAbVeSwEzmF8zNqEr9piQR7OscOd1tHQu/dam86pZssVeP0VMBPlv0rnaTxfk5dKv8aHMfV5if
jLNFoTbKgHvR/yWvQFbFvSxsbFM0aEqV6KveinJ2fe2MNxlUhFc710iOwMelgazb1Bn8WjqTc0f/
lE1EXuDaB1F3a5o9++u+NhkAFy4OYqmTXsOzT5KKKh3N9Z3lYca27O5hVjprhoGGYZjGOw2EyokQ
8/nSp0N167IKp6l3X1REcePlZffoxaQQ66ROq2L8T47ObLlRJAvDT0QEW7LcChBabEney74h7Ko2
O8lOwtPPp7mp6Omeri5LkHnOvzbwCxoUAjPxTSmV3QxaWnw6HCOzTfMAOiwyLDV/utl6y1mMOYZJ
xDE0k5Kbedjr7i0j75ff932cWi/QNPOak/WJG1vuRJe4F9GVGoELtLsvXB/FeBk1CGmd98D5W9Bc
Ek1LvxKp2xOsioYu0Jxiuy5uCfutv99TGe4lHmkwtuQRjhmwpjoJNVQ47vPdMlwxaAOKbglrudVq
e51aB8rAqByaqEilSWKL21a8+GmmqIwhxW6TCfXHpG/MHnkZIVH/xolIBc4w6QS6DtbVplq5mw0y
bHNFELO9tufJMCnsXg1O1RUw1s7N0yyTK6myc9Qb6BlUWh5HMQ4hvtN2n8i30uqhIXO4GlLsjGed
4G6iUHEL1vIx14kOyVWzRmqcr6k/mVG2iXXfOWVxGRKr2tvN3bs1NXTxycuGbbg03J851Sw4NmVj
st6rDdoabehv2jU1Uo45OUjLIc6KAviL5a18t5aN+Oju5l97GGLM8Dz+63jmaQ1XvYdcZIMPlMyA
aQl1weo6fMmVmw3kzaXFTq4XSXTIyOgjwC13mt7S1nmn4PKifOq0Pr3MxQgeRLi08A6+Slgq5581
cU/OOn9pxKHVuuZdyJukXtTWI8tZySWvqBRaqdrOPNntRiJSGu/atp4XEyvDEl9++y2PaIfqI5oG
84IPCxRVsAz19+/Y9NYyRAx5rpspIRWzVszEzRhluDEdSkh76UdbZfNsOfeglJHmvdX1hn2ZOx/c
fMVuHriUvH6NE8VmOJfaP1FkfVDOvgidvDy7q/Pmtm1oubN5bTjEaRpO42y1x6Az1aEjCvfs3pHE
2c/UdQTqhokKSMKb9yNCr2Swp50uy4+tukqA73BxIBbKgiBonca1OvOPtFCavymG9nqBW5xt2m71
dT+bfegr27rZxUqiEZVO/J470dZISVBL6PhmXyiMZA4jWW/pGLHI68RYnNCISgKEu2OObENZprel
5tnBQlm9rpUxPFkbvI6bgJ1AJZFnvdKXIhI9KFrkuJkOjKwhFfknAZoIPK55tkaKCSpa1D2xUiY2
WdVDuyR1NDfEwxX0Zu621oxr4Mgjh+LfBMM5llJ2Bi4tUiEcGbbGasO4QdI5nfg2vDEyFhOHTqkY
Y8U6RBQPZ2FtuAxjc3Py/Y4vnf2wMvN/3mKj3CEnAXHEG6jSdiyhjFclbHoNHOY+kxKxhaT9/f9/
kbVpECDVz0SFL9jHq4JIvGk29zB8j1ZjG3u3y/5zeHUAfjIMLv4YKb32mETVZ0WoBI1a1FWAj0aa
b6y3Qi57wTqQLGp6XKYmMhcu4WLi0fOGO0qWb2QuJNOPO5cEbzkqD6ahdxg7ERuRoUdO8pDVO6UX
Mbbr8Uks1bKD80gOI18i6mBaFpFX3bRa++pSazxh2z4Kp1Gn4W9GEMY5ZbiLCJjBsJzk3kH6ZGKv
SQ8PaJENUs8GGfb80qRkqEgKzzrXh65iwcUb30+n4g47gGUcO/7Fza4Ir2XniFZ/dG9cIf8fd7FP
+9VEMXUym6E9wfn0uEjAMLUlhknRronLmu1N94S8R769EbnNJLiJW/tG3vbv7Lavdl2LP0XDmS76
J2d02IllQrBoadDDaFZTpN+bNYGrygcWK2YwZyOGlc/AkssMl6I+yRaJrEE2e0ubbgXZyuiE0ign
sEdsxHwuyzAFGa00D0IoZ/83Bs35zd3y3A32ehaJtZ8AbF/9sez4/u3u3PNUvhhfudDWg5T625pM
KwkxRsytRHTnNn5RKVqRuEvM0+Q6+5L48LDYTLHPrJT8za39opOSKFsHp8z9F0ibPhDGPfHRJElD
Y+SK+nVzyGUDC6srGWvT7ET1FjdtVwNI6189AFLY1CMF4EXFAXtfBxpaOZBmuUFZQe3a92+R6MRT
Jmv9iWwkYjlIS075BiizdIhjkL0WlS4hKQxgaVB0mhEyJXgPEi4hkChbGXTmGmGb8SJmaNSZNz1c
CJk5Q4yq8///aoI/3de+9mO7rXOapkMutwFJB+HN3szBmlS2HwwjjS0Tk/K9zdlctR9h9fs1G7M7
yhaOtUsSAbqMd/TtbTT7tK15I6FDdSPEs4+fvKz77KR523+W65j7xU3isjbTB7KEhqOt5W8TJWF7
vaAPm4BXzwElTbBM/bUdL5i04ZlSXgchoX/F8bDFxfjhK/I38mJlRUnZJwsDhHVCO8DqViAgKHN6
UpfiqnEBUOOgXUbyUXfzeV6kRTVzfqwMiIC1aK0YYtl5bajnQsjjnx1WDjzkqBcKlxDZhmKbPeVP
yC3uiY/3zFdweA7+8sGQ8z6tMCySa5EGi6HHUnobgZqqf00TUuemzj/oLk+JPuJFRY5FKOOkzjZG
hnoodK4tbx13cOCwltO+mlQd6INGf/wkjw4ZgaKmRXScmvVozNnnKp360Jetfq/leJ8Zo/etW7xo
2kIOtHt/JlFKBbqsy4ttftRYg156anTrpAvaPPuWVslfdPVwUIv7X1W3FmObA1Dl7Ut30Q6NXN7p
LaxOMx4LOC/ZHfu6skikGo7FtSq25UnMes/3SHtYljfHvDq75I3sR7t1SQFMaoy2jG4kYpOL4ci/
DhofnmlmMT5MEQp9lDx9ln506f2Y//os1pBRRLJsTWS1ADOjx487resU+gBhSMQaeBvLpaiIcM8Y
HS4HQNGeHDg/0Y4kAZwaL6UE10nC1vRrVgbyGY2TKO+B08OuHLvmAjBLmkB/LfJpJe9mLQ6mKsJ8
bZ6aaaGx23ZlhLvWpb5EATVYvgT+nW3c/810ybvylq5VuneJeUJkyFeHCTcW7XZXOCbpHcDYw01/
c12d6gYSPPM1PLk07GzrXBDplP2KlrtJMPBng95fLNv9j8rY8qq/ORzzJPdzyTYZ8MkIv74TBnLI
Qh7WIk5ncl4wi3h75QwLcdOAHbkaD0Z9SPLce7D77rGx9Z27pCfSrc/L0AZp2fdn4qFDrPU63n6l
PXBCs4005fi52ob+ykcUNxtHWpql28Os6ge7QfblGPW3dEbvDPy9RBC9Z1PnjO7JO4FUW37VkMxH
KiT7C8WHu23u1SOduxLgzQYUSCYD7QATfgWvHjX3Gk7qlLRDtagIxRtVM+QlzVUVTWimA60kqaQQ
dLBPGS7LNHtuNyn23ebcmtEuHjp4P1Ny4PSGTbQ+JRmGZVC+alCiQNAaV1KdzHsH3r6aZ+thyt4m
yNQ5hXQsFPyMkyl835X77CWSvc9b3qsBnAlyZnhuJSewIO5m5/neozdWn/mm2xHOlqhdm/JjGvlk
h6mIZJXedPOjzCyPDH+KXTzEc7W/PNcjasNCumm40r7F/uMe1VZaxMg1I1/bHYceh6tnyD6qZo0C
d7ucP5ShvnN6oIDUlj7y+II03iciKfgPop3rVdXBLam47kjULgQXGV1YtCDqt8TV1YnoliK0Z6sn
8XJ4mYri3dGJ9YKtnuPWTne+SAkCSeBgZn9+J3/wj2CQDVl+BwDWEqFzWWI1nPz9vF4MVKhMhR0q
FW27wtsB0bm/yzCSdGUsXdgQCxsknVNfvNl5l0X5QVaJ+3Qn0VquB2L6/EiQOoUql8zSfPNIUpUf
hfWWEtB8KEoiQ0eFcKtw4qq200tZu3dMLgXO6aKlteHEBL1itd2jcPTRJ1aaRXfLlEdLZ/f0uTNc
p9q6Z8aiskxL1x00fgGQis7q/7/wogoqIrz/LDXieRdLf+rdo9iZQ19exsHYSbcQF0YiA52P/e4O
cowawsLMqaQfNe2uCMasE2qS8ViakG3Q/ydZ0HrrFMWlHfvTVLSXNvMOnk4UltNkj1WBLIadsG0E
h9rw6TdO1A5dFm8mOh9/HSOH6LPYL3wZMMNycnAJESO/aPKUa+I372rvOFjKv5hy+Dd5/U105gyg
BotLYhvHXYE0bDD1HFXvRLx/o9jOn8SqSE/q1pJyXEaEqiuvaiChMYFjJiZn2/lplRFVB5Z8r9oz
ybh7LOr5Y773iag8A0zL8jP6Qi/IGTsG+eT42rF0+4GDyfzafHumdX157EYCpKDROEu8fH50Ibfy
ydjNmw8nStJipHEy7Oc0fRHp1O37YtMQVC1xr8gFYKZITvTH70Tzx6hM++pZ8pmUpksCc5wW0z9l
GcHEu9GLKqEeRjLY6MkP8ZNjhCr1a+WS3TEy/CeG/iC92rqybezJWasjyqSa+8YRu01+061BPFLv
Av9MrQDnOJ1+CEyibKXdr+qbgBV/OLjDFuokyhy0kl7CsuFZdbnTI5ryBPJpehFq0zpnL9qgPlRe
7JNG08JjldTZgbchpy2KsaOovfU2rCSBD+SrZ249RDBK5Letucae2w1BOUpQZ5esWqOmHlWkJoML
NHurP4EL5/EwOu2OHQK9zGaTkZdRIg78v9U5keDZUBza0ozXln0MJk4x4GnFbnCrLJwbaQLVu/eY
5fQ0E/8YzSNwQcq50jtV8dAUXFpV6SWch+Rm96sDhoma2k+xVCSEDIHcyBMM3PPm6U/mZHMpbISM
p2PGcY6gIJpIWiH0a31Ds3IV9LlxDlN/llv1p8lAGcz3PpRe7EvTCNABRIwRbajXoJkic3BdaGsN
SjCcS33WIy6Qs0pT/2gW5PFkifZsoxQ/sZ7TfiU2FUxWfs1siBlPaUNEm1kVmy0yGP1OL6ay+DCM
kWgTFzJgvP/pxvro+fyjys5iWr6ScDStjZMq/fa3CTOFQQM5RR8JKh/5j6i3LhjcgWHMW0K9YwHJ
S20JksbXHzz0XLQzTgYff0pDWsce2JPlcantFZp/4Nz2imMtQZAaZVwHfPg73+ngXvU7XuvPxr6S
GDZAXTJX+xoQZsGbkYLUZNkfNylvjme8zCSVhWZCgJNDwYcxG+HSZdZrS9I4k9Gy3+47fp3n2h6J
0F+NVuF4XOB/zZ6UZosg67S9EW01ok8rKBzO2Z/v1R++6k9pJa0Xd2v0g8VzyElLwmCVjsi1BwD0
dfvj4OBjwiRgduAYbJifBnAXKtb4Q0jLDbmlcQNvH01PBxB81xps7c1U1APlYITpiBHdND+djgR9
W+vrSGuWNhRCgvUu1ffojLRT+Q1l01WgJ9kUz+Rn7EqTovuBsdjlbQqxsNxyLOSxXw5/1MqQk45p
/+b4fPRjrzLuGQMNvltEmWrZ8YxGvhQ+/Eu/jjRBlT7Ji25K/2IfbYao42GwI4NXO6hdGosVMKMy
vDZIzOIpT5qEjYeSBcg8qqMJrkfEXBxSs3nr3WV43HCCzpgJTojmEUSOx02jksPUi2fH+yFT0Ajp
gO2i6qtfV4TVDk3gEBPcFgAHbO1cO6OrjsXivvNI0KYrsyTuOrQHE3KqA/nt6ATlkHOwmr+bKSmx
onAXFy/Qt+wcg5AzZIhG2u51ROD7VXl/mqqHbiZZb00AYYHWi8oZYndpIevLC3v0jaQ44bzgObD2
w5Tl+7pDuKWJpiZS+A9+br4iBOYEUr1SX5kGzioeTE4SDBow/BuJu0TEnSalT4cOZ8dOg6AOuB3y
g5OS5eYOaAV1Bp8etfpQMVAjFo+nuX43UveNcTQ9+Kh8cOfbvynRqOAp890NE27WmsbFJnlNC/Ob
ajZtTzgcrE5bxnNWPZLrKh6trRV77G9UgOT9Gwg1maNz2wWK3P6D6xUvyi+pAE70Yc9olO1kRUR5
lvVnYmaehBgayjSW27bJL0nW9y6vgGOIz13GNAORkybadBftIwBqPJ6NQbxkOJdOmH3MmBTUDAkd
FI+fjVTtbVB4UhRlZIxM1DTFP2RNu58J+LqCE8kT+N+TwZhM8ity4wmqvOJA545Gy7kVqIeZvU4D
4OQDYqUjue7ewcwW7YwtkEBnYQ047BNxBiJxzpW5/LFtssZ8UUbFtomTkOJnG7s6JGj/bUO78tp6
XE7pljKTU/rkk7zebPZHovodwL+4bO7GjGn410n810wsP6uIcpGCUbrrjkxU60ovsO68FLlrg+v1
S9z1xqsBjLqfR1arBsrT660nRQ8irSgpteG5VgcLIYH3V+zJHpXxQLB/IOalCId+RbDjUAopMhIf
XYD9zApt9C1BSzR1bMgTYx8DzraFNRnQ+3yi1SmpK/PSj3Xk0lh/6iphPXR/hIFQgHwL94z96u9S
6uaeUA+q4qYm29ua9tMb/Ca9BCMozWSLRqfOeWngtSBhNbO1Y10syL3Wd8OjiroHIqG6tj/gLJue
iCVDBg4EINIEWDrh8tBmwf1NWjCfECahHlPswCZPZP+Iza3JX605owHVTt/WPgVJ89J/9Xgcir+m
DgPiFc13Q/zCOlHOblJMF9Nf8KfMxCdZR1ilvEyPsuldaSXo3sqKUtpEkPqZtxtr6QetC5tB8t6x
Hod4zHj9amQfD2OfRoXXpWHWcVxOnavQZsOMONmN3jFobaP4MW3+j0k9MwRn2iWZlh+1UlFCNFuk
j+lfJxdubCB43W2jn9EZX4jddnGV68VsUURiMB+is5ZtCl7hJ+JU3SUS9OY6OjGjZicjrfBvcEvL
jhl8DnC+n4uVJnHRd6eq8ceD55rffqEi18K9w2xU06xCFR67CSDYrq43BiX1aukUxo0N2SsGU/xk
N8+oCD9oTCIL3CH8MaE0N/xeFcl3ue6/IvZH590PQcOGE93GrlVniF5KjJBEaa3VxXJCgt09iK5O
ojkbl33V32aYz7sY8IZ68qor3IbmNP7qqiIwdefV0qOPlIUE2cHym8zvJsF10bKdZTd9kVWZ7CY7
Py0Kn5DAYApB5P4aRXKYW/nhgFkI3ssdgbAMNwVVdMGKJQW+3KHNhD1+4/Iy4OaL9QTh1Ub4jU5L
aVWQVNC8sIhErBKba/K28Mzvsb69u+u6V9VyajpgPD5c1C3WoZ8JdjcXtDaD9E+pZURqo9CTRN6I
2kQiuXI+1ZSf2bmPzc0PzoRbK4o3p+j/0U7fhcpEx7fkkUKw2SaxrfIYvs089DQ0E7BIjPhT6c7/
zMmZohouyky/kMZeu3VFwdVR2jjXY4cCF/lN3Yv3jFPA8gv4HGP4cMlP3VWQLo6XowooEH0t2BTx
2hRkjlgJskxQ3bXzyIFmHIk25b6IQcqAodsNa4lmaNlYFifjpNU/o9WPvG3aD9stQPlYI7VBDY/w
AJDrzqBYHv2k/nMJc0u683hzPe3l/o1s2eaeN2t+GX+nmpRtFnXgC4JkhdMGrNXmuSoYH8WQG3Ep
yrOCWAv0nKGrWfiekubJpdaITxkTUblBvCUKDX/p8R6IZyhJFX0624y0vZPnMa3uDQ9/AdjBHFYh
aQOJ04zIZDwHl8VrTWjD/JysoCqiNKMe7w9XGaYO8vXR+M6U3tJlYW3sL7BRv3RVHsdpy3dA1g8A
2ihRXKgTuENidBtecvE4L+m73Bj4fUAMtXzUYvP2VWpHrp0NVLuhZzDgDDoFG27ZFw8mJxVjPA7a
sRm4kC2S+aNumEHgyuyXxe/e4wUh6VmjC99WfOtN/TLRF/cGn9LukqOlaeIV3+SNRlVJr+c9tnXL
L5k1tp9rcabKGaEeUdiEvgJwyjF3r16HtCyDNLZEn+x8X/yz3J7ZTJXo7LbF5m/RSOki5g4NfPBB
Y+QvUrpXXOCKC4FnlBXzp7VApCZfIzjWfMEwuq973MMTR7XdenaYZRtmu8I2eFCz9dA7SICtaSnO
tpynuJizRzSAzQER874mvvkhdzE+pS9NsnkHB2J2Two4yAwP8DqjOOgQiU06wdD1qv6x/i0HvwCD
LZvluDmMXJ3F4lHVkjPMWt4tzbToZjTWQ6fxynu8kfmUWldZ55/N5K07U8+qI8+JwXLY9IGsJShu
/WiN1LXn7kRUnj6y161G2Nm+d6Ul9WUU/HFR3X7hgz26kgFg9uj0rrXk0dSpLM9TjmGzBuwrHAQk
akogJkD4dyiHOoydeQx7+gbK+mlZmn+S7PR6jRguRTRhDm6+o4Orexh53joAZ0yJmR2SC0OccwLs
TzsMCPn0OwsnP/WjZ0EA2OLALOTlZ6lrIh6a5V/eJSbyBf+Y1SPiHn2M3NLmUe1fic8OZ1tMiIFR
1pelb4aCrNLQcb0jeK8dWL6dnpL1SUHJPTR5+ultJBhvS5vfsFSyX8ljgUXntvhagWzmno/rpEtU
pnt/Kr0jOswvwLjAr2zQh9I6W5VJefFQ8hFpqKG6VD9iI+PnvrcnAU289Do3AMGIO9TYz4A8KNvK
cdsTOfXGHEoRLeCopmaUmLr26Qg00p6XnAuVP2Zkyj6Y0iHqFhWDA0TL20Gzmp5izqutu/wn2FCf
UIe7/btHe7nG3XnUOI9V9WH26pssdusrSz0X2MKFCm4MkuomjTrKCbEApkCss8PjYgBrOe4Q62z/
d1/NsO9Wd7+U+MgTUIiohzPeqaJ8Wz1tQlXjXnwossusp6fVQv6utfaLHPT3zB/NWFvq7qRPHL3u
3afFZoRBVX161VfHJ/GnSwTLj9vj4KZGqeta+02vrjQh1vucNt8dw2W+M3CJXe2eqqLODFyV+PFS
O1no5Xm3q8ZpCDD65wQmG0dBXHRoGUwvtNnGtTAemg2Fg1Z1Gki7Tqaw6rTQm4AK7TyVcV4wVDEt
nUjzniJFrv7Im/mMnAHvjpfzNE9eVFCwNDti2uUj0iSCYtR+BhHonKXfl2o9pFSMhIaPwdAcfqzW
vujlBj7QsnFkW59yTTkE9TvVvvCKdxQc9w9vHQ9CN9O40+7xX1m5PKBCfa4xhp3HwjjYGxpNK/Of
xruVj+GG+GCMOsfaNn7sdpZ74Pwi0O92Yjs3HiWUn4bYfOdzBYm8RlNaxGNbise8NF+XCfAtL5fb
UBvdZQIc2Eo3zpk1/iZwBbuefKCIj9DG/ICg2FSpOFQV4jwzS0m26P5xDWFHrVxo2SzvaLa+K7SI
iYIEQb7uEf7TNpAHivByy+MDNbFH9P7KqGxYbuQa/H0/0XisUduralvOvfizeg5AU8lrn+iEFpml
6cU0pGYkRIBIpO6HYTn/2R5xxVTYoTLDZT4RHBcNaGBBLBk1tkvaCpN9GGbHbIaDsa1+2FIHvh+3
jmbC/staJB4hY/vOdfLEk/vT47tA6eacfgKyaCdHI+hN2mhWPZztoU0lS9h7nF2a216SHvxPkMQ9
ta79OH3RhTGcwJvxQKdtx0M5uzGWsiwYbPbhvE/kUWGeihwoccrLWML5F2IAjqeqobtMKPvkSv/D
x/qZ5zUyyqw7r7U7Q3ItMEXr1b/nYWtYDB7JYvVB0liEa+9zzr3kwfbiRi/X/R3I6TWLzfQZlVgS
ppCfd9VhE6VIDy85Loii5D/tKaDtssSRgN07bIvskFU+XGrq+PtauVQE6PMu7fT5pEiSunS+Me2I
N4hGcxPhVAwDvazoAiwxRlrbCXAUefENDLXEaKAVE3rUivXEZM0zMdUMF0o79xbLOUUoFC2IJbQA
E5CTwIMrytvmBd5HTx37tqXmIem+aCa0n1xtfa6QQFNub9NvVYZZKV5IOv3SR0DfwWmPdrowobXG
ydPtvzQ3UMNhBJsiKF78oAygRDW1ttgbyZ5ENHlMmvVltb37+X5c1xr2o7POVY02TYGgLQUFOgUg
wIHuETxd/mRFm2gZa0AOcUKFpirh2zb3NrUd4e2F9E5N9ft/5aetzOYRRP0fT4AbWF018ttlK4sm
mkR/mr5dR55paAL3QL0c9FkOS2BLDHQ8dTY7LjZ9tuUiedwIFmh8dIrMHerRKvUY+esbmeZOZOZs
SI6u/mn+AgWlGXmQVvqb6nmXZoM3SJZFmKawwuUJLE6hSiaDxWv7Y21ubuRU2p9K2PaJSRcDdcdN
pFv0dLfmIiDdOw0nlvYv8RoNz481obl20ZT5W45Qm74fAyGTXRoAnk4D0Todylk/9NWMWNOe/pF7
40Qqd983JC5izlTQadYzwlwwVRi7sEKJ3JGy8mYa4jCkY7ejhqWMhhnUvsfqH+JNUbulYra3M9Sg
gE2sfq/4+3ROusKJDKktH46bXf3/S38z6HTBqoXZqNhbZflOX/IrwjzkObLIAg8+PagLLCeq0lNa
Ag3iW1LvnEjvL9M0gtqtZcGrB16kHrdC71U3yjyKs5f/NEB8YYMqM+zSxnxEwQ9DWxwTs/tboJu5
An5MAJ4s7S6Sgcko1c41a3nhIWbWyif0K5Raq7zrAwPiFlEwfRa0lH/0kkqEfBHBahgJOhM0cmaX
2qzg1MHqyDbcKf2G/9ODjWKVgB0e8GcCuMvuha6KQlhYLDfs7nqietLXQ5vaj73E4NGOUUs/B8kf
1Ry7isnZq3ElN2/gD/ZD2lJVuGjVFJR1e8WKnu0hTt8wrFuxo3VpJLbulePF3k0soGHjfnomlCrZ
bfJg2Ff0UskFac8m1YbuiYnLx7tqb14TmL4icoNHKbDUPTElP04jgXKQauOCPNdqEOf31bH1pIro
LKH3E6IdCHiJSztLEO9YZwNbIW0/otsv0j5PWhNBiCaHgaCQafUjhr5qB6y6hshpEGtbyXsDi3xY
3IaaYqTdue5uvAtluZ/K9mGR7AEY8Qts0DG+d2APmHoAJFIBykpGjkZ0vZcwcPlYLVG+nNIex0Ga
1/+ppcCku/qH1c6bx01UXxTJ17GftcvJhEBa9VY9VEbyl5pkhI+3NlndR5LPEGOa3sFOUjccBZYv
OqxvM+mpRyXbTyijFXj3V2WokWtRIQHBN67YToJ5kPGa5/3RQApGisZZn56MjhQc6tnsQKR5H7hF
0oQywySdzwNCZxSDW1nvNwcMWKYg2113HJIN0N3IxyDLJztijBc8UIpooEkUZ5YEIPGWDf3dWTbj
jNK11s0MAA1aG44pp4MR9X9Xpt6pl9Z87RYz5tGejqvG91sxCt2mfjkSuijOK3EhNL6+l57hnBko
wqxqnEM9ribBSsMa5RMizCJL1UNDMAqMneSKn59IjdBOzWBpJ3JtIJhlIkNrQvzXb0XHswe2Q+Zh
YKLfPW6Sc4I6Bn+vZjJxMiDRM0jobcXFclBrNgWbuQ2HofWALDIqjYcVBO2+nkUz1FEwTnqNLM9C
UC2nX0bw7YwdVT/jMvkpjaLc9xtSol2FiS/wAKJCve+1M3wTDLZP1ASJOF80LbgUcvh/82QVLGai
DdZx82LLkUbI5tqg5dkI1irwGBp2Iq5D7p6+MbOXxxlT9VixdVtG28Wzgc9CBw2O2npy0Ajb6ooJ
E/9slqR/O5eOFs690ateVV1bz7ndHwozTz/WJjUfSoln6v//M+kNL/b9VsI48E8FqyYTVVkdR44d
ZNY0yGXtLHY4VuZzbjmnDGXcacq8R43ml4Mh2QtqmaQnmVjhjKn4cWu0by2zfsm/yPejOFpGsu3b
RP5RCMd21Tp855qdhwCDXL6zs67X1UgvIwDKyexZW8xtogisjbtx1N+odfUpTrZOycBBilAOX3/g
W7Y8V6kYwpHmTlBlypVbBiiMb/RJV27uRxTqpfRiSYqiJkrp5lR/ambM9fqUhZYytLPqqteSIpLD
aOOAmlzOajWxrpXaIyYvlw3pvM3V+O7R06ag2hwoELkgPKr9pH7sfDpPWJcKJDG9eRrYsVfV+Cyf
eeC1d7+ZaNKLqfcIBb7Grh+uutQSlIXOW9l95N7nSi1B7b2m4BIb2IjbMCFIDHgsirbzlPb1w+x6
j0OfH2wj37fyU8n6oM8bcp36zDwSp0hyO+91SSjkK2hBhwQJOpxUA/Ogy7eZl8TJ3GDO4lotQV2T
boU4Yhn8HcaotxYRwKa80MnQhNBuztmrG/6rAcU3TKQGqO6oehxbdCXPqsf9DUegPoxh3U3DGHhe
+p6MZzEjmSIQe3NRaucno7oY4xKOEK5uhy2yhrEg2/I8zDgKkAoAQD00eNjkloY1P5FZOIHXffgg
YB0BHAjNTx0ibqVC0CWrQO/UXpb8xxvtqDM1Cg9YAaE/NSKtjPVT84CZUg9aaTgosWLno5smYzvX
N4DC/jMTvIlr1kayfq0dE4IYXmJihUI8p5OjMpF30fTDQ+v7Z1YPbBnfWuc8892HYnSj2f7Q1Xa6
B5lWy4R/ar1B2BNiN74ZGqpnO+VnvmrvaWG+TOmbEE1MLlbkUECk/bSk7h2wHjT5h/k/js5ryVVr
i6JfRBU5vIJAoKxW5xeq0yHnzNd74Aff8q3ysbsl2HuFOcdc3iPwPkY0MR+ljRDoFxp2/fRUSnOa
G9aEAEvD/l+BVROVMxgEZ2knVFUzwNEadXCFWPPbMB95A6wBY06460b4XZbwYkiot7IzoIM8xYqf
fprsNtSstqMebcNqOrT3EZoqtMdWM9hCVXsr45DcpL0YDnzHTj/WtNzzMW3bHUgahw3EG+BAe0S+
LYjtvldQEpQ3tjk4ti/Ia70MbzwV0Cx+4HNz1E0ORqVnWY8a+0RdHCVGafAl2Ccxeo/RfUx2qU9u
oxA6tBs0RN9qxRSEhWzvJtW1UIvzvH4Ok4cK0RE0RO4EGop8jKtOZEcdpIZ2mJmFGSGlMsZUBmBn
BJZ7UjGRcRkO2UxO2v2EjFosruGxfOQqXw+ywAK1nxruwTt/ouBwcZV58Ry+1PK4H0F5kQdFxpMt
q7oHtGyVvlRWz6T4woP6Syr9KBMPHWlnNvrCoiGSAAo8Yi5tY957fpZlegxsgMyooH7bRnZOZkb2
HJKnXYanGBZaqkD9YIac6apXx4c6OeIy83WF+mt+R3XuR1T/wDOodZSgQrIx6t9R88ikr15b933x
BKTdzqxnuf/rtORX4Zkt0x8NI5NYH4C9abRoev9Vi0dhytETtf7AR6U/aH53oDCc/DyjKKkAzEDs
sqUtJioS2S0ELQ+cGF7KBizCKeFZynRSmaR0P2Fsi1JXwGMqW/ehGz7yks6IIQHrbH+ZlkBJXvv8
B8W3jcNXZCGc1FexONc9QaXYC2KZrX5yyTYgwsiLrn125XOBZkXQekhd17x9BR/mo/q4iNpBRKIa
ljezAveeL6xazo1w4AVxsuyEBcIZ5dkpntWa3frSumNSOWFO6pUemPm1jPxyG4zOGYr9920NHmUn
gQ0l6k1RO3fhnk0yktdDNmcHAyV8YXHfdYzB+NlizNINFstkRGL6hQw1SfrzhAShmLyRlfa4io4k
nFD/7UuyveQtxotZX/Mm54KT7wtkDiW+SonvwzeRfaYciwJG40HGtt4RfkZMz/KzrQP78aPph9ce
B5I1LTuJuagx7PA9+gIaYcSbOwydHstNEsNWX0vf8CI3am8rzMznodlP8ujO5FWKJViP9i9hG2Ex
lI2sy2CizKmAEJKJIGpHAXt1DVNvJp9JVc9TaxAKptkdOwsmD4yMMYPqbj5h5kT4nF2AlxyM4dqG
vHR5fDaaQMhOPW5aebnC5cGrMNgSFeSYui00JK099DnDRDlxql52yN/0hoKNMIkZTOgGIJq4Kjng
vW5UGVuAvcjc8o8KyNHZBoixaHO9s+Lh++68XDSO1DiQtzaFDdStEKIEwBEki83UP5VxdU/A/nFT
O1OCkkBBfpVdh5mTJOwOlLmOhSMmUkiIZ5IZs1hd8ji4z0t6x828F2lukCAg1G8hnl2Jm2Xtne40
9EqRxaQOI/QWwzorDuZXO2JbDynJruJ70dLPjqGrIjNNkWbL1FcYJtg39E6b/Enz84aeSNFls1xj
A+KVwPQ60tXYU/GkzSyZaiSlufQjhvx3yrdGSr2yzm21wzVCkHbbsAPFt56GM+3EHaiPrSsQTTm3
yvgOw4CmZEdEsZd3oYMIZEd0KhoY5hcLM/uNr85iTJXgpghgsX43bwLG8HOldIGJ2rnPpMBEPjJJ
byIumVU+jtFDMFJHaGuc+PrZMh9F0uPW7vZPmzlcX25tyd2gCC+QJNhKcYmYNpKwiat23XRZBOZq
JNLF53bbam0yq2HyZ7Q+SPYmoHsVkZZUlz4QEpsRPSz/DZOtkipXPKJ8ONAjO6l8LrAd0BLzFV+V
m1adxW11T2Kt5LHJoAXX7iPH+MxLvXQHlrZD0eGJyneCXKFSGalbadBk9GZpsm2h30ThHbGWgRV6
ANO+BHnJfgxwLPt/JmDPUX8Zmp+w+1Gmt6RlfvdizOIDsZoXR+xeaNv7ONwNFWb4ePlWF4v/77fW
P21ETM5rWo0tVqrpudW/JxGJY8XsQ3zK+R2JEeSTZJ5+lNfqIWm3cjpMHRNnrTh2yhXN3Eajcovw
1tbp3SwTuwqPiZm4EL92ZVyfstDYU9ofysSvNfE90X8TXXV6JzTvZnfRESSVhoV6bYb1OTmm3BxS
ibeGFQsxDfy4FPsD8YA9A+rMAWR3qKsXuT+iqvQjM0dUz8gMxqb5o5ZnqRwCA/qKnuceoYwwlWLq
gNQGZdCql67GgpqkEGF7N+J1y4zwJnPcx4VxgRj2EcvQOTIL+8r3kDOH3qimC6Kbc8HAGSu6YMZe
li33TpUPAgMcbT60cxAyGa4VtFXkYqtbTNs/YVUcdkvHvH2Xuz8VtE/EfHOMBcQb77lcerMy3W8F
fiqgsIacMQjf/L44hKuLliIvxyS6cI13T4Dud9JoBIoWuYbJQAQJAKe6OcX7RduLckb789601E3I
Dxiw9ddOZa4xI5ib36KMcwo92LadhB5yptl0JZNDuOgKtyF3Nm69qm+JBF+qoEpVl+fpxwKVLkVK
QP/jiYTGgh0th+ouNwk9iNV75bSZSizeEPWY8XJq4T9TfEmYPDWpcmjX90l/ztXfKUSkKADbgXsH
7q2CoWqs97I07xPhorMpuFEo/KpRcyxWdqvCCxr154lRCIuVX0FA2KUVzH4QAU8M1AAnvOgYGy3s
wCrbCCxY9Dnckcu5EIyeQafqkdZ3amLhDBEqN+djbKifK90YFRN8Is51XTxVlYzTcLKhwlAPU+JT
d2H6y+L2aqbRcV6yd9RUVKcQO1VqftV4Vp8WJIvLQr0D2g/5iJC+8lbsZLM5VeihFL29r3HE8DNH
1s0kIZR2lkH/3XSPcM0YC1UPULjIQhXUBYj1ZMERpvhkquuh0ds9jkxNO7VaHFTzEmD76RUsEKvA
u3+iUdkvFQk8EAvTaxvnXu430FWXWjvBMXWjgoIwNKPvJBWvBpMCVlQB8NF9q7731sWKyejkXjLo
9smndaxa4A5khTOampf31X7gn9Qy3+oR8VmN37OgbDprF0fbdroDcCf8rJtQKmVmPLCYO0pkUeRK
vNcWf9U6t5aZCm+FBbmp/lq9EirupBUzIMkL0WHwsCiFn48KJM5vARd0rcrPeVk+QJ26Is1foeKw
5HEXoRrpI+gy+TCrgVhZ6D35WdIs8Y3FNzWYSMLgWiCuFOM5HcfnECjQ1m+K0F87pxJ1xuVQTlRE
a0yTNxDoEKhyfGWQTxE47abyOhqKp6mr3SOsJgYm3X7U/gbOjLVyDL2vAfZWR442vCgi9orWoMvV
r+vwtClCpPFLN5Sjtu0Wo89Fofsk06Q27tqKV3vBq4bO+b0sUs7yxTGZ4CU6IhDapY5oXvkQpvpB
SShI12DtLzmYx0y/jQukWlb7lvBWw8rAXuNx/KzV0RKqvWy2bx2LKBUnXwesCatBWRcBI3c3FDVf
hh5M4vxhEc6rMD6muXxKspA+AxQ6iasquNy46fzKmLwhwjPFFDsJP1tsJEYx2LKMet7guwa+8dtC
AYaQs5vAendNcpg70FHTfk1aT8L+YyYfACtPEfO9bg2GibWieuu6p7a9b/gXCMOCejOUy0qDhGoh
h8I+UybHupvOkOMinEAs+htRuOoVjHXTJa+bW19E3MT3JLOIQoUtpuurpaK/GZBk5WCNRVS6olqB
JEJAlxqmzwntzlQTlHEllXQd9s6ykeLY5ZGsnshSUCySHfMO1JwNDIM8WY4IT3mtJG0fKYjx45dQ
oyiXIIzc6dQdIv70t1HaE0JxNnqgrLj2zVNGqWLVdyys0/DFPZpu3gIcj3g7I3SoDaccn2ePWofs
oLbWKJRYC8Y6Bs9fkWBY/PUZIiVJYhA9zOSbeGX7U6B3HofYlrLa7eo78tvAVLYdKqo24rELG2ix
nUNNQJg1pQc6RtdiIDuQyUREaQlgMlyInC0Q5ZVO1LY3SfRZV0KlP2BrOTbcZF1SeJQ4QOkctjDv
FPzolSUFrZkHoTTQwxMJ5PYqThckBkAjzAOVV6KF0CmwZNfEQ6kfOsNhUbhIOBZIwKQktG5sdlkJ
EyMOWFwRxONoyBR51KnrUyQdFIhTIpuchMEKY0Kvj28s3lS77dwOrLEcC2Tm8soVFLlN6bWhP0ED
jgBXLv0TbYLckLYcBous24m4OG2dPcvRDUhE1rJtIed5dkP9E+8GMkFIF3n9NswoQJ6GKjrqbKBY
9ThlcyR83p5x1eeZ1yR4Id5CpadZNxxV67xiK2RUQL6R1yJ/LfriC0Ts56wedTq6vAx9GeeP0aj+
FEH2ZvRJ9PfXSqs3lqVvsYc1KihizFmqQ4VzqmaWBnun128WVDWet9iKMdbwoiwld/fFEP/VQuQL
BaDQAA1MWUheZ1Emceaa+lPUPbICJ3bNcNnw2EGmxZ8uAEP5yeLPygqmtroCU9mFDPzblQHVxJRn
uI4Sh75bm1+RJAbAhewCqGfe4bXYVdEuEwidbbd1m+kwnAK5FGTtqe99IzlJlJMjWMGqmlG8AoNj
nwllJdb9mCUBqylPG9vd2kkg5sd9M5hgXK2vPFmeV7n3Bjx3dRYO56wcT6pADaZr7akC4ulMKkmx
2iA+lPZXG8fUgwxwCGW4Uco0N64lSqM31pA3rEnrLqAWbLb2vZdtYxbtkACVIDDBesk0dQA/y7oY
mh7DmTCLAq2e/LHnC9YXRaWRicEqdvglBiUVd/VmySqMODvBs2K6fxmtDp1irGT7OVIfWd0kQYMl
OkGA4S5pUdpJZqp+F8uPue2mK7rL0kXPFTGDhG2VqhEnKhpOhDwTOg7bKivR7YriF67CyFlefCVN
xWRIYcSisEFL2d6GyBWuUZNeTCW9ROOs7qWBCV0xmswjFTQ6066GAeoPCFaDlXWTWijmzrKWt5xf
8MzY7rXb9ARFuysyITlkLGJY4m+9II7qxmp+hgoZT4LrWo2W+AwB67WcMC/2ZjMchZShMWzXQNU7
z1hp+4w8MV9SppT7QU1BAVXdTtfpGaxecbGVX+dEn31wMnjWx7H0E54crbMwN1hv7BuexhKojyiJ
L4zzXwmcQApFGgRkraFCJNoXz5JOO87XXa0mZoYZ7Vtp9N91MzF9C2s4+cYLXcLgAqn2akagbpKM
klN34bw3kNGo4riX+2S4bm6GOhdxYUBWh4ugP3GQP2XzCOy5Ah48iJyJxaT+kxClX4DGK3oIG5+z
PwQW0RsrCV+FI6Ur6Nhp/kP/PRzQL8ZOGSrDfp4xaEm5pNwZcX+HcXvvdaP+yUE4Q9gKtEEqgjGn
thnTmH2SFrsLd3j1WwHU9SeLxrZY0psJzGuSFNnuwo9WA1i0Xxp+qnZiyl1t6xo9jHwdZLzd7ZYk
/pMMgcXUip1WjtfahUhhTcKfFOJ6KPlNQeUiB5CLg8X4tYKQqF5TDWryKpR0rykEn3ZIGdLKpaMn
Ubr7ihWKl0mlPTdGAK8knKx6dSsyNLcrWIufKussXxqFP6Te9Kdsa2yi69/rKeVOgjsDcF1/F7WF
CxIjF0fDXdciDh0lYRyDmGySxcmpV7YbXdb9xURJUfiMXCvz4taiLOxY8bD/WRIvMwW+Q2XkESL/
sVkfJlq27bloRkv1VxVAXSFZzb7Vw5dJgMWlRfnBjPUj6eOgqhlLSFryiibcOKh4eoeE5fLaJD+G
/C7NlPxOySUktGdp0ee9suayvSCjGtFzgqUGitlmgVoxgg63ingGzKVo+rNqTcVlkYxzXncH2co4
/fDjVrXE3BAKuT0mqHJAISLU7bPBS2tpxY/PvTnHusTIgZx0vcT4hxJh6uMvcOAcWPNUneT+fYQg
HirTN/Hkvplw8zUEE9qLcER7aitZG6wMFa3O8IZVOQtNs1eAiShafliGFY0whDUdCaxyVeKGoem9
yLod1rtDlbz0qXmQ5MHNEL1GY+61hgK/4rvVFUiTEqKm1CUz/gA7wJAF/rN/GsDZVq4PZomtlNYt
vZTwZZy4AlHIBe1jO3Kp1z2VgW8aPRjd4JJevJp7rckX9Pdc29ULxhEPATkoXAJmWIsLYvmkJU9V
Yn3THxdgSnSxwo/1Pas/pD8wRf0st+kFD5aVTvhq9hk67bXGvvBlmFepRbpqHUh4YClB/lQ5vOkx
gckzcHYWf8b4Fq2LL3cgk8MfpmnPWVj5TWIcW4ngEHdpGwcjkZd0IR8tmy2YoKTS7mVdOSaxuLe6
zBsJCdCtm973e1l+adZ/mfw1o/ecwFLVNJEh8+OQgbXULA6G54v0UdRUDxfBMl1FelUxzczg3reP
qWTOUpuvnUhRNpzbvYYJUtmLw1fG3AUaI2Nw9q0ZsQzZ6MAGua0MGZSYzgLkYNq6MYffivlfVP6B
hkCOzu00I+Wiv0ho/JIW3XHWHST1OYsB4SCnmvi4sd3h8LOeRsY2WcZ2EJH4UM42tM2Dktqy+WkU
+zINdM3NLScJ70r7OpsnnYcq3rDbv6W5BjUkMbJsaFbSU860SqBxSwo3omoooTeayXzLpdM6XEGy
OFFdOvXUOIsCpH64y6p2m5QX09ol5vP/U1/Dh5XBLIYVc0uxuekpzEF3rPBpxKeiZQqKDsSky3zO
inWXRKFj6A+zushFgyhiPag91BuyB0tw94sE/4UnalYeg18yYsziBjgUwjsF4XQpBw3iDlqzPJyw
obGD4zUQ0zONNi0PYHjeS4YoaMjIG4oThhyGU8dCsFqob5CBqYrB0478XAiAeVyXavWxx7B5KnaZ
SmtCiV/8pOob0SL0gmDOevgnnj5ZSCRcXqZB65wx+0zRKeXKG275vUKL0SFStltBZPWjQFkHMsp8
cez3FduLdcHXqTFmpQwoaG6k0zxUNkW2G6mnYWGiYUpPa2Z61jT81TTxJWKmHGfAYYDZOzJPgsLp
zOyaMwSS87ErPmAsrBOKJPOA5AJT3abQQwbvMJvCJOJUFYI66J/WwPDbU3McnfUXsJptdDQ8ScO1
Qu059cBJiHeZUHil9c5kcVfkZ1RPpoa/IOYdiXZq5a/hLU5Ie0h5kFs77CZ2RXsyV6D4MuS5VOY9
0cmIwIVFpIDNp5VEe2poYz5LAlOX9XFhP/BUNW9G/SQjswRC6QjKRwveq1WwPyEwM0NE1IGQdifA
92x+X1M2dYCqXFbVEIN/Uw7QuYMgnfBGIXYVvwQqvHzouSg/BfROfc7FiXxzHnHms8ywULJX0kWX
vpr8s+AVEcM9MiNHliuiTySnAfJBAosw8bOfh/yjkTTPon4h+I7Xnx2TjKqrATqTU3GZP2KE14WZ
hJjFLutbO8xbaMS8ThpGGGgRbbqFWEiPzBT5ciq6kPbYxN11XVTaAevcp8alp19axeikFg+4fx73
DHNnEEYJfrlaRN/6Msrjr9Q0N2DBcZcdEmN+bnNpn8J2oruw2z58H9PS0bL5otfx7yjHb0a6pc0w
3+FDnCxKqlhBT7QYw78ZHHFSkFgEliQ8GjMg3tBouMUUySYzdUd20D3EYCuut7FT3KFUPyGb3/uN
iklFF1+MyPQMyWVx/mQOOOhCyyk7GZEKbrvU1pnPj818WqyUWmcq/18Vja2AH4lr0KypTfER5P3L
gLgR0MtbhjBHkr9Gqfoe4SLnfX4pCzpE7tQiGjbGPPul5BArn7L0ptfRTf+S+nuL+SzsfnPhGCrx
t9qJh05OsBybH5Mwe/K6HZXZRzoT9sMnwwH+0Q0Mm6hpDZ7mzebLOmQEKh8WLeK37Fbi4mZ/y9C/
paEZYxObUHWIkmQ3RAh2LIbpdW3xCOtBZKn7AdinJdZB07KRUbdFyYco5SiMl7cpz56HrnoSJsMX
eetK5auDRqHJAx2LeVznL2kA1aNAjaqmIIG7XYIn0M2VisUW7ep3OnU6nF4nd+XRGcIC4W1tS4bJ
bjkJVsKbx/qpxZ4ntyj4h/haWDF/og/qGFRUcxQ27xzeWzmdn9HkHax6cJrT86TSO9LkiKNw06UV
v5zi1KLLRyAYxIZdCxaG7LQwXByrWnsOF3ZEyzeFoUR/vOtBDpkM1eHLsQJXV0pzNqxme2mFkaik
hIK1t3mG4M7FG5mxRjnEXyrnuY4eXuK2F3G3ROofKoISKz0KPGm9xpajhG7UnJX0IHYfuWXexWRv
LU9IwKlnE+m4tjo8XclPgfFXpxgtQcwxu1Y/N943b4lfyB3aoSQ+DrqxF4p/fSn520sxJm9x/dBw
7JRAraJC4bi/IlSFb6EtLmAjDYriuSiubeOxAEHGZki+kUF+3mEe1xu8TnAiB+5OkvR6EavNDjYv
ViKDi0TxOBpBorLOws1KboECgOaevnJ441gXgKxjhdGYXaKA5BZzDHFP5VqiFiar4MFiWD/xCLSa
LbzKv1bjATdwCYIQB0emzsseFiJQOzkhOGEjLQfIIdp/qSK/EIYJaIuhvwx3xMIIb4IlGST2yvUt
1Utf57YzWkB5bcGSsjPufaE6PzmbwNgUA1nim8F06+JbF5vAjGuH9IAgrzBTDRNDUO76IQ+KDDkl
pFdNinYSoxKLxQ83CoOCqfaJ98tJlk3wo/t8HtKZVgFN6PySoZ7foSbNWycM7eKm/Cu/FvT41wo1
JoAR4ZAES9A9zy8YTtdsZ1IK17vmg6mAhZx5dD6i9+qZ121THN+soLmB3rWxtCyYFJ+QE+PJVvPn
CN3CxE3O93jN4QyMBRKicSH1LWd2gmeJbSK15MLibJa+k7BidG6M/4Rxp3xOLG+3ZHfrgFBgeFZP
EreQjOWZoDPH+qPhsCC0IzFl8sFyBAjJb3FDUod5jsavFN5gn7PalRZXbc76o8IIY+752vrsMNfc
rHbr1lhEcZajDljPM3LgBWi7Xf5b3qESoFPGd0EZumKHL11L+Sg254rP3BftcGTjxi1NE/Ebzy5F
kE2twHPPjzauBPPwA/Kj4DkfVq9hRZgfyKjrc34mVIcY77yw3gnVA08N8gA8nFN0ykXXknxaUnca
D2p0FMxjER+5/eoloCiOeubGvlAfUQmhgxngGx0qaHV8gZDhuTbfK68/Y5KQQ7szfjH5Gn/kwaGY
raCMTT6bE8Yo7Pe2YOr1IrFOj86N8d2aTE7noz7AI9o18HAC1K6SdlmUF7bKUf4sdg+l9rTmpeXu
ohmNHvVnpfqaeRq0a1YFUXbtGn6EGc06zJzhGnbcHucXLeJNeBNTr9D8HlUAYAyqtpBfVH8M/F0l
PwnzuYBWryMDln5CUu7/1b0ni8D43C6y4ydOIgTSjNkw8FEMJg6KdVRsbFuyHwmlIhAg031BWdCp
LzQDPZNp40zhh+Kk0ziw9hpU5T3bA7M4q+jx8SBDa1od/DcqYzCkmtI+zAhEpEP1stzDvd3IJ40t
Z/IihW6a+Wg61X7f5J7cBVBtpuaZg4LHO8QQwXNGUhCLCyZm0TeY7DBGwcNjT5qKVyrP5uD0aWBI
++UxFc6yHqc3mZF8jDLlognupJLYNCLE3lmfGWctXgM8aMozj0hZH/l2u54/fA7HfVvBsWTZxUnr
6/V55XWJwrOGgnpftAEPMSo0xuH3/C1GnZAGbbv9SgoJiG8rUXemo+0bjVM1/tLEsz4fjerYdb4o
HEwiUfMDp7pkOumO2mfZtI3bXKIkjWV58AuJMW3cZSU3qwCyr+6b6Gc1HKnisqjvq7Eza9xZO33B
9LKXiQfKgrL6lysHRT6A2QmhmK7XpndVkCX/+Cj4DrknG9fMnFnbKfoFbgtfTx/MF7S/NYqkeK9a
VGbgYOM9M8RSvk7ybb44IliDdkf7xRpXKPfS6tbtL5NsA4JcH7QRYEg3BYXBKZSyCnBHjN4o5c6U
nCxkQ2z9paPwfbE56N4I/EgpQ0GgINar2EY69fjoKGesX8pBtWPtxkp7ByzXamyRaijDGWU3V4yH
0TWHjz2esW+x8OYJCH/Gz5X8jwwKlkNi1lDaNSo9GVIaiwsEurjinI1xpMLyZK5yGBGqE6YmeaDe
WtohxAxaSYQXNuxr9sBXJXdH/lyI2JKC3m515ik71Df6m/Av4UZZA1ARFPBuPwJk2efciNWDt4Zf
nVyacc9cv4QbmvMNvtaKl35uGL93BZKcdUCuJ1Kl9A56u4K/gX6Z2sTB8jUDHuTTJeemxQvLxgql
wnM/6UHPCI/DjpQvrUHd9Jhn+kKRtpupEAB9+b4JSkbhySAQAv0QPhbYAntj9OX23CA6wnwkomB+
KeU9K7dkOJicwbwgOZwCYjdJrty10nlhlJaIl55DRl0eKstMzZ0ZyauYbvy02rcdx8cO8EF2m3Yf
Cl2hnUXHiA/rvZg9DmI5DIpolyMxnG9gztimNCI4gPvKVoatVXtgnmg1DvMB4kstea/r8LWhHMS8
3SeCZnkPF2S4885Y3abAIcZgwp5Om2drdSWAu8Q5VSJ0Vk5sD+9cHt9jWgiAOEhsdjKKqXGffMyW
s1jnKaHC85FyhqR0qjuUKr3oKDXuz11k+CB5avAjBFhknjzY0TPzteZHIrruhXeMAo5PFoRiY3KS
7pT2pMTXjgeHwXbxZH2VizPUSGRwy13JlMq288DRW0b8pNv5qNWE1I+RxVuXHuQyhsDaASnWRF9E
OeoEncmHWvT51arYzVS3gkXALv9vknb8fAsMOFY1nxEyyYfQXtSbhn0MHAqLSmImNe72XfuVJawm
AlooxKy4eNR3omeol7gzwQX16ntZ/YjNbmyfiJoZ+Udad/rtyLyhPnF5nXgt+Nq6gIeHKJL8K76s
yM/YRJD1122nLVwTcTpmfNXrDVrEojKEIoXQHk5C9tD5NQeHxQrruKoNsvDAIkOnh+DRD82rah2A
yjO37d3C8DmoNYILhDcG9nOB8tZL2eDXdo9f1mZXN184DWaGLgO27ifggixBsXadZCQD/UGDLCWE
b4vhI8RTF69T/lbSChIs3dfxH7486AE/Vbsz+/1ifZlG0IFmVyE8tH7XEIw0PZTyGPcnxlipyOQS
hBLSMj9DUNAaDyZvygvHxXTlZi7wfSR+dVVeK+2nML6X1p9wBHc1I27+pQPoL+QfQFwgoppBhaLL
QHvvtbBxWl8PD425H1lwU6uj1FjP2DFZek5cC0XuqMjHsW/YMuMMl3eIKxZ7WQeNATsTuvDVpheo
eFdQwGhblSivR/xYHGnoUxvgKxyRWF+pj2Une6ekHq71xbhvGMhAf1cOPbFK6eTkK8JIGA1PgsED
70ICo4OiLjEAeN0ik/oD/d8uF68UqMPI/AdLuM2suKz/KEoS4wdrBbcOb75Q7Mg6y6wgq69rB/qW
hsEzdDKnwKq4EzvE8AvrrTOQyXEl6oLtOddXxqCdjHGPe5uKHnFjbz2y9AUGVOzI75Dg9Imp4BG8
R8t9J52xK0QMTMZdm++08tAiXiink0qWBkIO4tSm/lzHV2l+ElJ0vzXnOjEiuEYNaiT5lKJJeV6R
wa8weyPD4zGjrqpoIYEwV/MRaw8xtrwXHHe8dPWFx8+Y6Cx90GEAatCJwb3aR+05Fsmo3HgSPHTG
C0/WoZpLVgHQpLbylccqLvcUtFQAyU1n+v+uWvZ4yE4kR3Jw8L+MWyhleMllhVXayzQdyNJgIRPo
mAVxbhuusq0PmS87Ch6eCAoTebucPieYokB9pMytWAgkP9awAy9AKlL0O1+4HZrbWjyWCeaseBNq
4hKQ1cChpbllxSwKdkImUxvOQWyJQVQnh2Ed/Ag67VwTqkxzijYQiS26kcbVWavqvfi0pXks2h+X
9pROSBUIhRneSQmnKjOIC39OTDRY01WYkOHlgcrYhSmJIvnONtEG00krmZyhrWygNAZbAiNRMvAY
hyEnnMnd5ZmrxMZeVQFZ9XNXE4+h4Qi2yp1oENotoNGmQxjGG4zPXXNbmusyD/QZ57L6JpCG4x2d
XXxvOdmr8lNpV7dcvnLs22g9y8+Ok3chfyol5UGQTNQvCGSkT63rwVnXnlnxOY+SKyIvmAKNoVgN
KiEbUr76nDoD9hr2o8zgWOFlaS4rp786vvdGD5lIDTrio7SGXdYkned8wc6CcEO7R8QCpiuTJgXX
Y6vdzBxqEA+CMTNzzg17GggwXE85Ex9WvO3IJFsAiB55g4oCbqc212Rgl/XLh9xnnOXrSyL/lC2p
ExHh1s2XCsGlqzOnGCdmX9D4qOP47jpmn9GtE98UGSvW90uZ31QNWAELxp9OPTOxD8fPsdbs3mK0
d5uBTeXNu6h8ko2F3v1pjV8RfXgEIj7lqI4hTur+PL7lasO4M9KAgWwx4SrtTkyFOvSEjy1kKWjV
qgVDQ4KUZhKhoE5PgzTrexZurYTjx1Qt6n289GM8eJFKYyCnnM6SWfqRxcZFmLuC3ddUkm82Uwea
nIn9gJRlxs0uWjshmzlmsPUhuiKpnl2L2zRs7loGtOwe/3Ulu6F+lH2j4FTSVzBX1B6o3DKB7RSc
D6WBFNCwomycSGop40KTsRjqdwK5VyHlugoFmvGF5SgB2k6m7WM9zw4CRFRW//Vp1nn0olNiDq8J
VJfI0kJUINo9XPAraOGDhIsIIbDAdl6Hs9ag7tYtE32VbLx1/zN4nhYkScJfqCrnSs/80OQ7iMQJ
kyMtRNK9VUgpqqFgJWtKsLSkm1r2GA0VN5wZb/X66BZJ/aJxKhGfhI85GCr1A9fbSDc0eppiBfnS
XupB/WmF6E4SrGvp4V7qGRgkK93PZrBaFyV2AaFg9XitetzoYdUfRTN6LqQsddQnCm21gYK7CuTw
dgaDsUW0/uPoPJYjN7Yg+kWIgDdbtve+2ZwNghbeFgru63WgxbwnKUYipwlz62bmybP0sj9bOF8t
naZxbizbId0Rxt5oVfPb+BZhco4RJdJXnjuzbgiJJ+gcNfWtSOOPUg0MpJepVLDY+62By6Z0KfLt
97oGSaD+6XlmWmUx4hRKoE7q3k+VKV9xyeK+oMUL/wb5Hq8pwHUFuF1cm7K/otn6dNeiL0w1bdfe
GfYWid15esj75Kr6XYwAHu/AbJD5FAwNDQ0DesnCD2S6uWwdZSkV4GGaZdrsW1nYUASNN36ahXqe
zqkhayBS5MOrcPJ4r+qk3iWQ03JmV7L2yJDkdedYHFX85wN1ZiYtV23bAwnic9T0u2qGl7Rw3pMe
iqAkRwDyYSez7Gqocje5gxmSK1ejQT0OiLjXO09Fjqi0dR+EP3jSYZUDCGRFCGGtpvKGZM0eBfBI
Nwlhax4uYEVpR3aNdhN2B4slW0UNleXz6ReOzdWf7ZTcPuqe/LVr7n9HefX+tRqmObc56zFY8YBV
P5zz0Yq3tNRvUxfrdi/586ULizVoHtt/fW3tGji/itNdBBTnN7fnqZK3O43GjQQ7ccIPTyLd5qx2
x/FUIg7FmrEStfMFUJAIC4U1kLpwOBUJcRrW+omffknHf0946r6FGLj4FpdQXO+A8w/aqHDf2PkG
IgD6YbE1RLC0tGhTerS0hCBpWQwGV0tiY5V/rDwPvtkf5ODeyJEaTXMBnE7XhQLizedsqXPG5zJa
LwwOdIweaxd1UwV+a7BmNtI5x4/RO0Gzvbka6+vaXNUNr9hpOxbRb1CyZ2yustxWBaqmkx3q0Fol
7a4e2nWSiZNhkKS0vEek+YcqfhkTCnKS/Q3cxoS/siZaR8a9NohhN2woMo5rLYuyeJ9gm3ShxQ0M
YzaF5FPJbYz/TNL4SFdUwThzabOMnWOKQ+jVx19J92+MW3jj+9z4hrsJJ2p8E0i+UJ7WXUNR0she
C4WQnBaO1Bw5PeutRckAEglMo0ziLXEpvewpJ3LJl/izmEBaNdkSeKWY1WeJd0zwuWiRMi/7kMwS
6k6KzAgIjZpMfFox+/FR2DOpxjNfyWfqsNVoc4t+nOCjFsSeOCnzMFsqWM2gDqLKCEAm2Ku1YiZ5
zAZJsei7V+3+M9x/oM+oGl+44a1MPig9YNXTcc7CkdlmeyEijIbmXMhgX0c8YJp0k4LXDpqTPtVa
msCJfLGKM2uZgyArJLtKlSaz2oYYCxmAZget9ZCCaWmjuJVStKUOxdoE2sMN0JRwUIZvmFxv1kPI
5lgYwTKy/uU5bmThsfr9A4NJ5064gmu4oOoED6ex0P2SWw0jO2isHkCQGPZl/1Jd76CliMvpjOTw
Ph79bWKMW71vqUWRtL3lnOrQ5PSt2fmfGnBpJIh90Yxopzl1YQO+DRXEnNKjUwIyD33qlLU9csoq
pkY2IEvYSYT4rmONBNZQGtbLZBYjSEAji9nXN5UnMNrwvAsGEhRgB3JnwSGSRQsIlFngiZnOvFuQ
D5zFKdtVS51X/NtUfpXZcGx9E0yOc9YR2puGaHbHGqQTnDUkNnRfbnhqnjEhrYMkXJV5jiLBSRbU
1NlkuRm5/NfZLQ95f46qowVg7s2L1FUgiX/46rGmTJtn9Fkf6aG0lF2F/GFl7m+FJUgZ3SsDiE9w
X9UdIF9g1w4koinqK9YYjtPS/1Ps7p0yop026jc7HLdEUPcOTkvqTqC609KiAIB3tHMOg1QvIAu7
/TpQv0R48Ktg2fnKMV95LW/hYg2x9KL32dHLjFUy1qfRZqWNZuNp3nWIavin8L5bex8S9u97ID2Q
PB85wZUAa06ETdmg6Qaw2saBpp1z6O09wv7F3hgT0C/5UXY1HuSbN0KVaLovon5sMTQ+W6INJAqT
JtwYncte+Uey1bW7JfrwUQ+bjZKbc8sv/tQG23AU3IcmXTKVnjjjNZxEGgWfPns621Efhq2BdzHX
fE0WUuqfKtzjEA2zpjKAqKlrC0CJBWotFvp73ZUvKcXR6qodfZiUBL/6BA+zru+hXVKo3vGKlHfb
cqizApkV4qzG/lWP7QuhiNF8ZTtXERrrqFdon0gOIwo0ZB8wdM4tQ5ysWv9as5e1MlxLDuljr3yV
7UfTDocxqW55O75UPTpI2pjI38PaTL5lf25oOA36p8IxLq7YIpHlB8ecHfSRKyi+xXy4fcCUnkVz
Jyyv8MyQcYIW/Ujs4V4B0aVPvkkWKRAyoV24X5e4oQ6StEPKbWiFxrfb+6wcS3gx0ZfaiLcqEssg
iC6N7tFLS9OjZXenFPM6MjKHoY7YG33CD50qBpyCx15Jb83oPXM1uFmswTUWddB+Npnm/KmSDKmT
MFXlQIRZIUHnLokoqxCDvFsmjbsOWgmWMBSN5igKhP6YLkR0+SK1geRHhxZbcebLbyfikofjOkfi
cThP8FWnpRCgAau/9pORebxBW752tfP06ui9dqtlGRg/tcCZExfFK8QyQDn5sq/rA4RL+olt72h5
9Xmw9FmEBq+WeKuccVdNIoLDO9yvPzBBqKqztiztI2zcE4cwnujuvi6KvWNOPos6IITXnFxz2RBJ
zlLbe7Mk+RrMJJsQ+YIyr4R0QVOIJ3TZJy+vVUpgw+wfMKDeS2rpCpk+lH3f1Ue3Sh6i1NZZ0XGV
4iarte8ynYVhv04KEzNII26lf/V9+cOAhKOxXZjTj5sWdcLTPd624oaz6WswD5gSz11RbS0teel8
SGBaMRKuqunEBp1q7Y/+Lhm42Ab1B3zsWgki/P3HjtaRCrBT0qKhxdFOn1oiLJyyZatxLAhvVaod
C6nNkk6uuro/hqL5HWR+MlNlmdvV/1ZKrGPsR4OG3XPaG7QpzW2f43/tfEJwORvTbsGjjNrqPzRH
nHItP5gD5k04fsOAc734oGrupIN0WI4J2Sk32zNXBLrxbo8ltVcuO0ulXbnFNHX4uyKQe/hIcCDS
WePtaVdcFmw2O4UHEESGINXWNc6XGj21jJIpRsSdN8Wbkn9ZDBdI/yuI+0HhgYf1I9ulUHYdU4Qo
38HNA418JimbGlJxAVYMgWGAW1ZLvyhfoKwbAsSq4S04sZYzMOQcAN+6Uixr4jUq69QMF4OIUKjc
Z8VmSiFONxgtURsYJjBL7HQeTPiWBkqj+KMYllHh0+3ZwTKEDX4LHgzmQYMTwgJtWULQJO7IXkIB
4pIMPf1i2MjUcN2BWAop7+sJmJOtWZcwI3UNP0KBRfc9SrAs8M25wQdUQfplh1UWlzQZBWvZ/pT1
MO/YlpeAyBr8Wa1H7XyFGojaZHjubBxSCPo0Q5rn5OTHTI1dvQPrselEwJnMh+1WETFBbnZy/G3m
YsQcU+Gg0zA8OPTBJYWzUYqLJIqVtI++OClQeeoYoK3yz2GrV+OPtYSFM4os6VQS0hPZHppVzOtl
IPnbmJjBkZWxmPkGGGIYAsQm217Fnkop/NRbCuHKjciacUBU86cpnJmCOFbpzZyuCtTAHienu7CD
4BTH7VqpWKF1zZaxd+EfJV7PhMfKdAf4sJAFnFSVICWvkfloZz9G8GBPhTVvwXTeD+jf7HXj8uK0
t7Lst/SDLJt6zTOOcxUfQsuWcbIoUixQE/GP6bUtBethvVnYFaYyuBERuoYDy1P7HUjnjpRc8Ug0
rQt2CcOz0UusVYmGQ4CsZszl/zr5NKpNpNv7wGy3+Lr1D5JtS7P4mb5MN61LiZXUGPizUw8TSAeD
6LPApYD7LWQPlWPLgXdYf/NKfOvEHn/jW0asuf4aMDypActj61vmDHptigJy8TMukPfEu+HWGMsD
6AMIj/1mQrvqyba1v4VybuSK32nED8j/Xvtu5mu9/SUuUmlf5GOT6EMSg0viE325ugD0dQXOxDNx
WZT01PGGy0R0oKzsEBKqIM5Zb7wAKbKSx8TtHwCcsLGUB5bHbBcDR9vRl4xrB4vCVVXEGqw5M+yn
KH4E5qRs67AXs+S7K0+jO/4/dqfpJ/e4KbPXgIVWM69V1AJc97B8OaQSFo6c2ePJ5pb08Hna2A/Y
QDJMdxgo8miYq1j26+FdoD8xKyAWPYqJ5p3+gU5HFHqUQKIw1tIqy26csyqWZQgKkEwZbjR2oVa1
BpjC+lXDlG0c4d8lcNL0yRElvbnESka6E1Pluk1xypZPj4BdZL0UXPvEnpHfIdbwKqnxJCXjPiRh
MpLklxDcBJFrEWqgMbhoyATAdeG3WvMgdJfTA4Wa1YWBz6NSu5WLuYT9qoQ0YKin0PfYjqL68UAL
azLlnbPmGE4XUc15dO9jUmw7f9uCZpdssAsifiM0BQncx8IRqoQD4xZOc33PycdU7Y2oWCCw7haA
8Ny+n6lsmiQevLFA9QmgWlakr7B5Dvo6hQlj484x+Xo5BVoFekdXJVsXFporAV4Qhw3YjILKmhUh
YRxCyb7yrLCF9ojUFxvmazRwgCRFy/ORNRigtmQ5qoiimHI1DBQe7+qQNSF2W+ycyzAEphCxFiQU
QbVXAc9gAJPVkkqxY3y5CWC5EnkgeJgJ+V8fCrqI2LR560iwNUjWQlAZ1VFxEuEg6LSPwU0PvDEW
HBpXOcES38yX+o4FGjIZh5FliRgzBuMc0Ds1wiV8XPOo0FsLs8IgdzMM0PoA1XRhskkTY1XyR0gs
tDHMS7y0LrSAHmjpqlAh/BA6WdrNJ09pVMY7aE1Ly5v+2UTwhKNVGquO2JTXmbspsUv79bbRCCMG
VFkUGb0hHRQUle4s7LFYimFiUlOL1gZPklDLYgQ5ra1zPK5Sa+f0nM9NvA34I9aUp5C1rt74Tdag
LpqwgjGqzDlOrsCHXiGDLMMGfxFv+rCLNrCyJ6k3dp5C/qYJmkF7cSYrMM9Q0/4n2DFz5xfpXRDp
qrMJ/zxj/4epf5ibGfn36E+CyewquVTU3yrh9OXcB9ZGgAGX+XcNI4ebrKHNwMo/2uoCyvD/5BHu
GBvQpWpyDmcWpYYcez4xGfjO5F+UHC32FbOswyfdiH8KZ6xwvAfKRR0x+/IGxrC0GwgMBckld59J
c7aUn8AHYooFxnLoJ3vKjN8HfERBK2/Q9kbSpvolE88ounThS69/qQxP6w+neZXGc2RhayC71gpV
StE7KEhX/Sg4k7d4qnoklQz7dyfPljxo0apnnvKirwGPNvBG0yHDsVL7U+CfwY4TIH+L8EPbuA31
N0Dv3Q1jlZGeVXkb9Vca/9om1PAMdh6M0ovk5Nffw5B22SVNxYP20CiT7WCTOFhPS8gPGopt6/5y
aDOzdZAVROGamRdzBWGMjdrfJtjylFubNOJRx8Zb+BVr2Y/FtJ+RAG4QjVx4H057j1ooMkO1NAYd
AwAAvDRb+fRyDOgNA8aCbOSVRzQsBAXjJIRHjPLgnXt6XSwFoI8HUZpLKShsTMQJI1g3e6h+PSNC
uFQ9JNsEJZFNBydpyY/BY8WoJxdz/JocwgDDwThwX+nWWx092+HVCoB2MFkyTnMOEc68ZdOd3jOX
g+xpZBemPQjMucrOK5Z2tai6v8j+x0K5FQi103znsL1xMfZimgGZjRUTdzmmw1GW+E7lLCuYPloL
66s1n8LWcXIcQRd1+gJApDsuE5V9O8NJRgkRrwyfStXuAFSTb2afB/e+/OKVq9jvNLhxqf9LAyAQ
Vy36GY2biiPebH8tAzK8eePHaYz3TFza4q8cIIqfXHeTunPB+sV/9G2wTCzCxLx6xZo/SDpcZL0P
pvrU0AMzA6ifXYXyKpDQhHqPw2exCOKb23xmmGMAFHWEN5suAQnFdLF1HJMf1KG016X2tBDum+KS
M5OkjKCefC+YB0JjVigD3pUvFxHbxopNgdGbbV24HTtxpuoTHwVInPiWACMZ1WdRMGrjYCL9E3S4
ub1z0f3rNHTsbOfVJ6u4jDja3AD+B7twkTFy6qi4JBTAhgTFZGXkLjknNlJ1hdHG/rAwhxdeSy8t
Nknri0r6GbCIhns3TdlHhndXfPINEQy3/VeurLzss8KFVhvvvfcTgaIokETC6JuN1LyJz2ZzrKfT
Y7GX8iydS2BuPOMYxmf+NwmXQbFNzBPe/F7BgKMACsdWaHJKJ3DNxYMn3pliUWaJsMfUGGP1jPsN
QSB2fONCqMPGlP7JlRxFm24d4zV1OlKThXKcQn6j2PRO9pj+VpHJbgwrNG7ck5xEOauvu7DmqTsc
gDAASad7Irx2JTfpSOQV0pIWD3s9crd6jDfDtLd9sg96aueGf7aurSqQEBRjLWXHUUszqBnVaE7U
9iCegf+plBNoYMDAtABUtzQQiom5cn2JUsxpp3CxZ8ZnqPlHQOHfAR5QP2TT7TTXKNIuaD2fZlqv
+imSRR5WNvaSN2yZyk3EblNl4eRKYG9esYuOojYhL0Unp6OFIxQ4RvsPvdauWPVJQfTvaqDTWTIs
4f+u2+QRGToyJUShImbBma+MLr5S1bkdOmVrTOWiQb9LGKtyt10kE6C9LvZDOh3WeNxMfTG9+1Hw
UrMjQndy2DuyoleJuEYXv4QZ3Gk3vbT0V3fEzISNT0z3V3R8rjPWV6n+rWBk62jjhYsw7de00Vo7
fkfayt7mALP8OFuNibXxGXFsmJMAMvCjO1vA90robuK62RhsLR09XAc+LS5gB0NGPp2qkYKlNogc
oyFhqZhIT924jl3/Ztkk8Yzsoeu98qZbrUP0eRM0CKR51z3GCmUyQPWnRezSGnxJPdcf9sSDDUsW
dz5XAMYj9E403MnMxcOxX3SzoZNYRWpstlQ2MZdpPyVNnJY+nVGql+igZOmXwmja3dTrmvlsVdKg
uhmKubdls9KiChVOgYxiHPkmNzFOmQLJcNaqMNjH4mBm5adQ2/UINn1KXGaTYDTxtTqL4/DgfUmI
egNVUm+BoKrYsM8Js65DxwMvgfFUGwwWPrxGjuBA9ecg0/fEGy+d1sGm+muT9pgYyIx9qP61UOoY
eUuwmaqS/RtzLlLT/VQY3ZQfG5zHSH9UBeij12kinqJEBBy7/sutdskzc5W7hTnPx71W1+WJLNNn
RmykyGjvpv8KKRBZgKSEJbTv3oPUZbd801WEsMAuwu+PtaYdTb53uD7HzunOwlbPITphG0MXKW+6
HL8qGZ4JfHyWLycamEWR+/PJJQHS0/abO9T9fc9zzMigi3KyRu/Zme5wFVD2HevRudHab34TaGGl
q7wL1T2bVXq1OAfiFFjYdrqzPCKW9soa2dMX7WW0jRNcyb1txPsB8U/AgRWSrlB1W7Hlz6Nx79fj
qmizK1QemzLcjIJzVQlY1mj9LYrDl+8im0pJyF5nZ5yDa884yjm5viCNsij7emFQe+E5KwPGdIqJ
Jo3dQ4OXN1KCVU+bLpXDQMZ9qicgUncFsigpAx7sIDbOakMVKL30khcPnVrAwpu3Uv3TkqXHfpOE
9mh85z7gp5zNlEQwKLRmHQcMws5dghupk6+oHTYjLp3YBMsZ2QujaJbT2TAE+uKOD5stq4Wayxey
Bm2vhuXZyLV3NxlnY/ywW2Ubo667kK2GADO+8TZP1IvhfMZAwsCA0xsQkXJCDwXTCYJibWfeCROT
cys9k2QzC3AKvwkeza0IqojJdgHAkJ0dOmPS494kzAdXcIF3/3x72ALbxQepLcJGrkeBi9DU2B5+
muOpxz9KKRH27BDGqfC6i+VHFzihR7AqayouVcxI7ejjYcUA3UTUQYZEMjK5dBXGKAaJvn3FqYc1
hM6/OCVAA9TTYNKKQbNjeM4zlkzwUGxIi/Wat7a+ziGDhtz0paufY34Ztn32LfecNrj3QW/piYKB
HQH5ZTvBJWDEhT25BVr3L6bnrimjTYbCIKW51pVyP0AT0Cf0q5JvUoPjmTOMGz9y9kX102DlFaVF
XCPdCs8ji0CUXLUPbm/srVd4toPyqPMLJNuFtgTo7cbFDUlKlPpnhau5APfXp9ZzHLT3SFX+BX16
DsS4ACHnvIohOVoiWaUSByStXJbNgo5geaYF29yq3zlImiHMok2E3YtDfwsRzLnrxYLTEP+UvwCk
AqCMrhlSQhiW8vPobEb30+eBlAcrs7nSAFzoB7InXwUNg9VedGut3kYRwDQux73Z3cech/YahGmU
TFORzyMFNIF/Dar3OP4OAalZ/GqyaRsfYR/D4TLsw23BEcEzz3q2qbG6cnzNFoW4gooaqfUzvyXx
x/KuGX9DGb1F9TmOP+v+xuq1f2n5acw+kEB6hnvz2jhrdm+c+cr25XirTNtIbaO4W6XZFKB6Km/m
+Ad1+NeR30RedfIPwbrBbZ6G/i5rMIcMeOREGuUHTBOPsx8CV9hefxIqD7rp2x2o3DF/0+q7KTGf
feiAngr9xzWvGpctDvQpWrbEtl5h18guYwzM6l7LD6ZsM7rT1k26jOGKdKGj/mJBQC5tRboYp5UF
zsGELGKXMlaWT/7wbbSHRMfbDE/S1lR2Tn61HfKXh4bGvPycVERrCd3UnJYKzyfm9EdWYjHWGxjy
RwrlZgaU8ERw5/ILNzZjLxS85mVBi1Tyk67sYWyI8UuKXd1+ON02YPATPCJY/ClI2N0u9bf9cASd
UWHkQolMDg1RWDKp+l8v+ajGm56+g5oesRJGe6c5FM1R8wKisdGb4f5GrrtNSTMx//ogeHzTQlmd
WK4zOgyR52nvwZZewUTtwyukl+nHy+Vd6JswwE8KOjLBi1Vm0O/3zHcqwVXz23LRu9+1esN31nk7
We9KwNMOaJJnkP807ucImbjt3lV2eU1O5djLVPa1RBs4Y4mOfzlbwNJs+oPTrTNvqdBDT2e23ITG
NXCPDPQpEW7LAfbw7RT/NI594CxM8ZVAGNbOfnU0xwWxzTKk2YQn+L0oWXk3v5b7Z8h7mV3pdAqL
Bwt7zf9J9VvDFI28yD3gsnl1/GuqICrpn5l1CDg21z44v+GrMA99c2I3nFowW2YwSGuLUOaDm2aM
SW/cNXkQOpR7Qr0T++7aDVjct/74L7T2mbvDeJU3bFXpzTnZrG3dd04vgfYZE2muueN6Fux5ikHn
5IG+Ys/Fmudkys8BbT7rk4VLqKABSYRs8qb1yczMfqfz9vSc4JsHssmSYjh7xWHgWQ/VPWrB439l
4iuCFDO93I4Kjz//6eEipjkIt0y0aLND2i9D+6fv3z39N9b/bOcmubx6Vu66S38N8eySzs2II/JX
2wHuKud2jcmrfNf9vQJtxp5H+LBJvCuTI5ooY3h2TdAt68Y/tc1G1sd03Dni0mhH1z7a9SNLz454
jzFkeZbx5hA90by7SM4A3xXr5Ccr/iLlwaiRzMj//ADsgPtyoY5E0Ic1VukwnAD/HEL7t0q3dLSr
WEjVc6KcB/0O5JkjAmp1TzLuwY9eJXAC/0DjR6KXz0q/m8GhJmatpUtCW4PAF3SwO4xHzzD484wb
CxSb4KCkxyj/0tk2mQQqTXZuKholWyW4ub9CnPuA+EHxzFiU8hJwvdvgHcv4nxgPBtwa7T2t/k03
GBlTdcq+acBTtT82ih0Bi8G+Jyy7g/xNprfA2Jr6oaqWY3tEaesJmeu3iNCA61+9YpslZ2/A2DOv
5TtVIODBMcbtNIROU985DO3aRvNPCB8++1pJyqA/thO4gBBlIzF/92MJDgVaT+oX9jxRApsaZ+tJ
o/0rcHEpY2Q4DyOxusF/hRwIAj3Cc0m10dS7zDGV0mnhXDPFfuR5+KUk1feQJgvJsKMN4tdh0px7
7Ssh/fdW6uwwXMRFQe/vSIEcIr167m3G416KZ5t1+O4DFeJIAGbcddw5JSL0aGeUXnk2Xdpl7Cwy
SjqrJjtoegmKSgPUrgWYYAFq8xOplAQBoYznkO9N3LoTek3pfpOqxEQEr9sxQmtRmAJDuk+MApXl
D8oHaliYTqgDeuNJINl483tjrTmsfKRZsMY1yWDEZsxRLraUOTdftrKbYsOg7+9SNsj41VeKrM62
IedxZ8z/Fzyp28AFWFdIn+FyzDDgOk0YsuGwudBG+HikWSGLj3JZt+o2pUaF1a59Vt0SOaoEOjMO
nK3KftVY7nCE42qqEPutmIVxM+DOTxX863jH+TCsuS9DfUlF87wvombZSB6IesQBqhy930xr9GUC
1azQEXFjZeMOWgSORcxllEGBUG0ik2Y4cA9f+9bYZWpIQWMq2Fcryt5kiEIszZgGOaXTl8mLASXD
4RxGv1p18kNv5eYuPSWCJkuXpW5bVRPZJ/iQRLybYfgsFPIs9cTGtfK8Z9oodm6CV7IIeIRMP28o
/RuXcm6MS7wvuoqmce/HYVmu5gDkLNByFQBcPvdo08VAlxTBd9uhX88cjmx9A3nZ6QfeD9AraDRR
3gaNEAyq/S6qzGHd1OZf7bo5lU8/ZpZOlI5SmclWDTcj1efLtCtxfdes2GlsA1wb1fqSTWeuPk0N
bOeID0Fa+i7UimvV1eVV4wJHVgYXS7qrs8pvC7YNVT5ih0oitm3BK97k0NkWCWwDBXQvTtZZ2JCK
qOz0nuMKEvVrJBAUGpa2ohuRp6ZmzEP8pbNBFNWKWqPFkDuUenXxEjHSxXAybf2m9zod0ezhnVxd
Clv7K3U2DNKpyCOyFuAru4Jc8EBQWW+Vm6V4JzAsOYFFetdyLz+6WVXRkNmu/PK9GTFVOi7I0Sgz
842kj2toXeUQwRTwVb3bxhGjT0gCGLL/XhhkxVInxkge8qpN5U6rh0MyeR/U1sdvWtYrU+EE75W0
vGesvMm+oM1ApKcKqgr1hS9ieDg9oew+4o412e4UFZ4JowZyx3+Y+SC090Pmxicpxw9XpPlydKOV
qpjGvAFQSC7eSDde7tmrUFJMlbkB7S54Od+Ggt9ii56ZaDRALQODMwdmdj3LzuuI6shF6avkop3g
1WfkoIAZObhqYvXSihEr/Xjt2dqt0hIx2ZLKh5n4JwYvf9cXHRCWhvRIFinIGI3Ghg/MWeecBgcA
wViA1tI9x2GucrYOnVjMIMEZDhvGfFHsuKrVmRIl0PmTKVttmxf6ZcgGJOmhzWy0jJgYQdhetTye
pyYSk2XH+jKqCaEnWMl1k9BK6ZsEZlVqXQqOT43/VvZdM+80eBj4cee1x7qrM0c5M3obs7FefNZG
l77lBaUSplKTnsHlDzk/mNHYgtmopYsjZxXmUpGL3ZQFr4rmnKXKOq44JlmtB8UF1SiJcdTbsgar
VvlLnXUdVml+DGaaIyegKMvSRiML234mKOOgBjFa1K1FisI79RKLvHAHMPlYqwBpt5t2yPHRxuMr
CunoUsCkL9ms3OLMfnClrRjZ/tg8A1wdTdajbfcEvm8QQShOAK9eViyQj13JJKD9+BBmrIJcBh08
G7xVl8TnZxzHg+AGCjeprnRsiYK/SifAJQZUyR4LAugpOTM5+aqyuaQZEeI466DHeRcvg+mm+ESw
2FvwcMegmNIpvZCV84ybcO8byo69m+LwlPaK8tV25h2k0FUSohOJP+90TQecX9EryodrS/B5QvW+
U9i+K1PG28JA+FLYTeAWCk4i4y2i6edIb7cD0idgi0fMM3tmEwIKbGNRNCgC7hDs9S5kmTTgbaFE
no+sJt6IlJY2yR2KP20k9vjtGuonLRWfmfbdsUaKB5vqesgOtAzXC73u/6b7tGuHir+poDC7B2FH
xiYyIApISlxKuuhmrmOdnYC3upO2lEen8OFt4LY1JEgSH8gRPE7eDBNzsIgNdVWP+XOCzkNYxuut
qv0iUajmCFp97kWTPIXfbAzZjFsjSikWjZsFbdrrLcZdS/+J4D5j8IGSPrHz4sx8pWOdnhusmL15
7MZ06yXDd1hInboW9nutP6mpqUfvQhZYS6ipPHoJCyWDQxPRlumdSY5LkWeVz0v6YVB1VppTJxV3
/LL2KvJ1nBXL6jdr2dMGYWkvO7FDwcXFLVwUeayPduVfBt3J1hjZHd6QdFtmi0E4DQ9DZO82reD3
5We7UlEhaS71IphSsS1OEa5e2FyHxrQAz6vN3W9gI4XQvrDbyr2HBNMYREEmDifoZ79DfRSvlugJ
Qju7zgMGplPDictxRs653F8GL5mOsdCr137LyZ0mOmOeZ+BNR+yuQ/zHgYx3584fUT99g09T0Y1b
5KjhXusWDbl23SGV5DR0ipUm2TRESUiSgrxcdTZ7Pke9aYw3q/efyqjNWoOHqQwpApQ2JuuiIPNn
DbynBjLUDvexb5gfrjpeCsXUORs3+0EvXhX9H3Hf4hkJSeMqF9eTwRLYPB8Zqu6ADu5K5zvQvGUB
fnZTxmqKH/Te+unWaogydWHmcvPwTsC1y0/Hr+GG4XdRMpuxlPBWEJNPhXiD7O8SHKCaDv8Ud1eu
3LIceIEp6p9KTJCdtj5ng93NNcbGWLGxGUE1K+j6SjJrlbp1x/IG+mxPYD91XpGjgzoiDoNd9u6N
MWld1gw+e9a58OJ7lLn0bEXlS+Abn4v/0SI1aWJtrhbZ90CMK+hi0OkhKkznar9S8e6ql6z0gplT
dxgOTHsV89wF6BJ+ChlfTZXL0vPwd0tr3ugyJjx185XOnVXOw4uBg9Lz8js4VbAZGjByyOMTn9kn
F5WwGrVQQfiQlPhkJ97UggdovncoB0AHiS2LDEabUszq6R49LMY+b8Vn28hjGj/Y7f6GQbuOlHZD
+9vawlXjqjetIjDTNx3isVWRO5a/VvznJQaLL4mkVJDRTqatgUcrqHTSV2bbDywUXBn8LGKDpGNa
FNyqMXnxBPisntGf1QLbasnwgGVQt1JBrE1UA7b3f4ydV28kSXpF/8qgn5WryEgXKezsA8tXsYre
NF8SJJud3kfaX6+T3JWEXQGCgEFN05NlMj5z77nTFlMCgGZWRX00HUPK37ajIa8lj4almvPooFZJ
Qv3kEAdPBAGjG4x1e02RB1FmMPGdsA5gB3nolxTiDJrKVEEp9AyLabL/6S1fVgw0AXNKaz/Y63Jy
HVw0WGIVCrN1nqU3TsDkMsmFxQe1scodeZ7tHs2OIOTPTlEZVRzkSUKTz7qX1Btyde3pC+wUFonQ
igm3oeNERhLYdUOKS2juqPbBK1kWyfM+u1ELwlbd4uQQ5ChKG0u9mp5tu77Pqh3H/kY0w5eXwdUO
L3oGxNK76DB13+1l4ZycmaTwOtXr788ol28zl8ltkEzP3lDSNemaw9vCO58jORgDcPsgxtnaiNdh
9t9DyTlbMxW/Yk47+wVHRY0xdxraA/IXnrBOf84AF5uk16gKnUMSYKM2DPnQFthorKmg/rrtDLR3
Ydu1K1NUT1FFaRdXksTSrHqsWzBBJu6cqiN80DUS0nkkDigjhZ7hEfuZ55jKSp08urSt6HA+8ol2
O/rtO96wbSyAhxHdZEu202LAglVTuEfXq0coUYXakgN+aI1uPNpVhHW9R9XduMwyfWQY8XANoRuL
QTU8ipmnwqxdcLDzgDTdBkLi4t4rpx7orpi3NJ8zTcXwGTCeDyNUSzWXgshA7gdzuMD51YX3gdsr
JqjJtlV5gpY9ZTMd94hgAWp47pNOxbM/4rgpyGhqvfxmWIJtgqx7ablG8WejeekkD6Q9vSCapsJh
LwoA4HYQ4tMOFwV7616nInpKImaDY1gjnC4x80P6Ycc7GFuL7vNq6hHjBOGDnRovRoBDPA5tBHEm
W+La9j6dkGoKEQZSJA1YcwxgnzCkWLVZmOwUBkxDO6cQ+iMDCNSVjfL9qyldHDmy2It2hp1WPZKy
vBLW/F62NKNk1jDTcY+q6HZqHIAWpp257qBEo1BHaapQ3qBvLCABpAa2OOjfj2ZJDCe7CM1Z9Gou
iDTixRAoS5ITAu9OGAkPZepjjw+jbQIJGLWX52/6cjpVbVcc86rmIsy1YmyvQVTCV5Axfuwpyk/4
UAiAbQ42T+IpYQLRpOBZSafqMFE40b6fs1+jRUUcutgPpuIYZ8NXQWzlyq8ladLpTVplD6ZsrHVq
PaO1+qnj6lE/5TdUJQutBvb+FCFr8kicYli5HTyk1ZZPgCAd3j1irN/pGIX4+5snXTO4zey1bD1g
00m6MKA5BZgpw7f7KJziSjbedkqcpwr91pwYv7wG+bTTlbtCorSYBSd+ReRAHnOFroafZsm0lfB3
sBGNMexb7RJT0iHIEhOVhU3yujLIvMippnv4tIy6DdZrll9vQnlxC2iwg2lf2+2oV8ekiR5p18Gf
hnF0Ci1761WJhBuMjSC02IrEW4yCELNID2OSUda3vW3ipBkctYG/NnH3kA5j5c9+x7RcQZYwaoIs
OxUidunXEFhfhVt222AJSmxwGM4ZNYfVPXVWdM0hL0KkCr3HstFubI2QFjRRNi1CNYfRTFcoYh3g
Co+i3cc9Mjcfcn2TB3JvZhEcK03iUwBmeBHH4SXF2KMPrYvA1YBioulahjLGqePo+9lobypkfYZF
6AGVG8Ot/Feiema+9XXfhV+DFh85WUumdrEEwD9JsvnRVOYj8FhahiLCUmSi+XKaS92DOnNjjPEZ
jqp2hC1oODPRsXK+6zKqaiJKWUZF/t7ieUKpbBwMgrLFCEs4pZ4r6vijC6MXujn+hljTYXCOalEe
aht1jGESkBylnH3DQnMpt6FJyskU8rMGFG0sIHjSM/Iz1PiQ6fqSGPPtIsRrw5HfgWYg6dLoEBs3
dUVmXlE4xyTsHhuf13utuvyapOxVqSy22J6HYGYcxVVRIbvN0phKwwcS6RSIGmpz5M8kY6pOvT0n
44tP1p027Lt5iXdVMnrAYYh1gGO9thqXS0KBh02SiuBJ3VLZ88KirCWZLEPw8SDzKEbTH93Gi9YA
q1E6mcPKW36Sj7ct6UnzC5Rx+CKtDCZSrvvN4N/XmmuErm1CHMSLF3IEOdY7qUS4nuuTHSanfOw+
uMTgWEsxZTA72OOG3COo+wyC/roMvXDltf0tj0XUGS8+QeAOxmGWpJAYsU8CusmXwSElfJiMdElh
hjKjvQkruZ2WWI28epr64k63GExiYWFdNV+DSNB6KX4ZnVbbuh4fPcKMmGtzdZl4slRl+4bhs16T
gfmJ8vKx0bB7pwKLQyyJNpslVU6imGxng7cx+ipc66+qLG8tQx0cz0C8UxL7Aq3vTqG1WdwB7UoE
Nuo5MjGGzKPbHJoXO5bzUUtswsUAkgGsK1QIETOGHu60l+2dqsZYWFORd/niiR2xZBPq4KC4XhtW
8OHbDIj8Mbw3rP0Uy0eUFL8JvlCbaYBX77XkBNrosCOyTa4cBidGSIsb+CN0puqpw7P/OI+fngrZ
2QlGw+kSHDKyme119JrYMcamKp8ZMDPq1uZIfjNxYkBPUqYyfXjLWQX2IvegcwjkW3Ulp1XR+T+j
SVOJxTBvM6G24cYiKRjxIKVERYyKNQFDHUBhMREmdSOBLmAnn73l2ldSmx9DnzTIyRajIKP32nWe
zTC8Y6p1JjT4lMc25zXXGIbMaw1GabQ4lpyu/t30csX0+a11cgIiuMKbbLyzBlbX0kOi1kbp8U4T
wrDbPg4FYX0YcOIrV/WHqUIm1LasR0yXazAV6jJDXAF4gDSpwE4GKH5WwgggD5IERXAb3gK6mSxL
biLDHo5NtrBv+tXsTB9GUrw6zImU7RyUQi44433tUaMzNDWfZdx9pMJ7duNoBT9wRPPEC1DVQH1i
NNXkO/TLXSwBZ8CPfhfE5uItHq+RG62Zqb5nyBxaBE8ai6O0U2Jna59Smspl7sJiHSguw6JyHwZj
vnEIEaCBBkntLmedtaOQ62GaxPa2QJPTOsQhNMQOgMI/Bjp5kzT+SFlNAqYGtlO+K9VGERbW50hc
8yDNSTmLv0aZPnmt+1sFvAbp2tsCQ39RPnWdwmpO9S17wDOdhgtRZz5ZGssNaSbwK4plJ4r3j+0+
pFHTxcDhyJ1ZZfnGr6xH/LB4EtCFFTPMA7xbiSTIKR6sY8IjvR1dcJIRFkWVLKxCkhWnGPObduBp
LhoZ0tx+jzNOM8QP/gybXQTI2ipflFtyTZfBs5IbKX6PeffsBvl9QbK87OUdKOLkYg3EnhgefNdy
AomaNvO9FQXMe8Jl+g5/NjrOE0cUYFl/XefBiz3mL0GCkHQKGAEuoL08TKFkRs1rTaBT5gH/wO3M
5dfwW3wVVJhJguRjHpN3gO9W0L3Nc9ag82cfQzLsQiEDVWMR9nzT86IkY+QlWR43XwVkukBGtI55
W+gni/2MU0IF73WJiLUi+admjrSxm3Ra+xX7k8Km5qkcmO5NVzbLL/gxTe5LS6gHrq+QzQ9OC2Ku
m13qgdS25pkNcfrTqRkKesq77csKjYURynVk7vsOcmful+GlblV7RRUu96WFXitNcNMXyJLRTyK8
Jpcs3vcEjPFQ8vwMrNo6tAUjygmFNexN9pPupABd2ljokb/CQSKReKJUNYorkcKoysbJQtp67BH8
MrREu5xgVWRwyl3brHsFKrzspX8VVLphY5ZyosfbumS77Pc+BDvJTtjK+XLLhlJBGskoYHrUROSi
jRfmFoPkGGUd9KjpV4XgsyinD7lkcw0GaL/ZfeC18qufXIGSN5PrjDVpTnjgPqmmx1LivuxGFGp+
BnOusD0mIBUTyH2t+A52WUQbNEJz8zUocXQArpohyxPTA+qdAK0xCjUdPUhKnkz1Nsj1a+Dm2Saz
WSAUBgHyM0/QJip/wih4LcseTFXHnIB7pTIiCtguXLx0t4qIAiZsWKPyBpRLI3E/z+wbVjmhvqGj
9n5vAaRUAAs7595qM3dreyxHDaDvGWfoyszw14nL0FjmtlJE8LhUmG7TPCPiJ4hGPxopToZ63jNC
/pl5Lrgw/GbeWMGDM1mJmsWvIBiOllMYFJVsxPu5u7S0CENK66iNkVw/DwRUBlMFUgZmkHhNyFy9
SowOA6WWy2a5J5n7zu7clzpkBmYagO2CySUD2KyPTT8eOhcUMHzXYj3+zsPYWyHqDyjoTExbrBiN
J6Oa9bklExur6LhrLWPPYO7WmHS7apghYrsnH5DIspVtAO22MJ3zSjQ30hvuPd+C0hWgB/Ymc2vF
sz5aOdLJktXWVi2ijaLDLTLbzC2cpGGnp0gyBznsIfxaAJhW1sJrwgTV9iSNNn5JvqVbCybco7Fu
WB+fTM1op0SVUNfHdiIxMxv7pb3l1Zmj+4iTgfrByQmrHiBh+ERN5XXJFAJqlmWyRBm9SyYsTPI2
GeBhJB7zgpdpRRGZearHIpveNWVg37l6vHJC8kfdFKU0s1DCcjwUvwR3kUhKN8N+r4CX5HrupsrT
Ym01QboZMjwLAyAXw5L9rYPjfIpvh8mRe0eSsugwZGSW5Iq9SUwxta6PalM7xl1iVnsFBW3Aqn6M
puLZ1Hl/yNzy2g0Az1iGQ1KPaRFVMYoNARqEjUystcLaeGeS97vNoRYqt/owIh+MVB08KaAzTAS4
s9OGLFzNUyEeJ5il0oPUHv/qbPAukXA/e08Qfo2usxow0iAxmLwAYH0XTxsnmfcDjTBhTXJYFRgQ
Yl+goIY3ai1GnwzMLaJvLB9cqtdImg0C8jJbvtKRv1XJPILpRJ8+12x58oFo2fd25JyQrzYiOOK2
mLHRIKpxfk0doHWR8z4m1+PEMWlFww0cX9YD4U3X2jBcfYGDrA8BW/XsNedXZ6o9YqHqZwKY3RWq
vPvSzu4GgywZEZlvrVvdkVvFlII7jCObeSw72oCJA+QhYMF+uiy5g+XumauP2JnuoxbpuraL+2m0
H5xp7hl/waIZXPOpc7IDBTx76x5HZY2ymB+bBGc6cwj76EYISMHVNd/Vnf/Q9C8GmZauO1+TTCKv
GN3BtABw1immu9qb+33OsjVyiPBsXOwnFcRIaU5HJk0hW3pyg5ku0o2SxdO5JImETMUWQ90ogVDM
I5LhatfP8PTklWbbZgU9JyaR22TlduO0KwGkJci3yX3mAQEI02CQyIZDy4tyBslo5j8jlkdB9hX6
zaHokkvNpbj9nfqc317HrKNnN9UYR9l3msFbBleqKdcpy/IdVVtLmYRiozQ2InXu4jh/C/LwhS0g
3I+e3a6P1inYhjT0vZrZlzElQx4W8iPcc0CEXunf+obk+omlzpIbF51mQ506Ftdz+TRWeCEFzOmm
fGoH10alDEfVJ5rEIjo6UMSWsCbXVvmW4d0pqYEcPaBXHM8JzP0cuZKJ8ihkDpMCaC0k/1fgiJP6
ysnfm/g263oGdJhZMcB01OzktK5jLD9k6jG3/TS1tSeyPuIFjgxo7iBCx5G5ksuFqVbMLlEA8f3n
clozbLkSoPiXWaAF+bylqRtoTRs66zC2V5hYrU3MqDj3fVADLISreF8QawuTl1G529FWMrZiB8Xu
GyYqSkJ7gBRJXWh/kBCz6lkFChpozE7rujRXNlqXPF05NVuiao4+tcMYuPB34zx3V1PGKI+chn5F
TXM7JNi+UhLLqQBhTUaEyCJWyIzaIb/JAUBmLJ77XeP7HNruvjZeK0yybe9h8Yi3FaFkGWC7tKNB
r9LLksjuI5QdBc2Tyo4dPjmubdc0LJrHODyHyA/64l14jw7T0WzJTFU5wUQx5xw6aYFjxPwKCwHv
WNUvSncW5Uvpb12rxC4KzzPoTfrrAJWMH6abJVd1Cfdzcf0KwC2TgUgXHnDCABNoQE5nn/UTrpni
mtkzzur6WjlvCNByR7mkwqKNDLm0JQSRWC1+eD8lmho373LJxucA9AGZ5NS+mpX+KQMui6nj3Uht
vZaJDzXfpDMCblJJKVaRxWg1q2J23Ub21NnW1jWKtS70gxb0MNYEFtAOFuX8zpGgJrER1uTj+usq
KZ0nSRiabNrop11iEnU7kAgsc437Nke2M2b9fD07KIV71+1QLdn6mJMhCu4FHg9p37SQPsdwbxnv
YdL1j1YPaKYd6HHGFw4b0U1P7pyEd983KMOnU08lF3jGU5aN0UV4AzYapP03oQJn2efjNVuS+jSb
0Ji8Iiiuy4Fd16T69JbtsX/VeqHYKaNxiB2AwjF7uJdV8mxXzXBvaGWte2vyDmHfk+Q5OpfYqRRq
pKoi4IFHgWFMdqwqtD+8UI64f6Y335OKh9Yajl7YlU/L+wmrGCzEuG6w+IWj9FcwzeKabX9/8Ij5
tBJVvtptdG+0ln1X6hyLG5/9/e45dV2STmq1ifuO7ZeuahrPJNrnDoLylvHB04JKaYucfEir846h
4BViuXP66toleUu1d7EbY9qy7y5form4t0xP3bLtqp8GeJ7f72Ziw5y/wvVTtF69smSkfn7P9ZMx
KPZDiUF39CjQ2xGBPKZwH77qUo9NhbOhr4Zn1RtyW6FueihL+OKt5Wme+ZtojOxfcqwY1iqt7mMf
kUkxMmHTbRzeeBqg+tBZzZXwh+Zaz8h9GsLinuIhdVYKJ8aDp1EcuK35NrR2cmHcRkiBPblfkhmd
vhW+I+5U2vg3SdvcOhJEGj/5pYmBXYtA6WuNX6vJBhq1sJle42r+rJyovmX619/X+XTjc+LaHuvp
Ody1cEEgd03W9WwoWGNmd5+Rf7VWhvNa1Qh+8wJr3Fw16U5Z6HUs1As0QkZ7gi5zFYOg2E+Iyh8M
shI9eGSRWZWHVuqR5w7cozLV1S5xw4dlwbH37Mg/T1H307N0e6qxtsJjGo9A2iIn5CNaGpeOK3nK
cPE8pZkm3nI8Tm0mUUXFOIRy4y2bB95yOTNgg6GeCbObxocv13REsXTAE27SHFB5S/1LsgLA7++b
3EMiNKe52tH7nl3BU14Ecji5ST9vw1mBxucZdDva8jME1vY+IvkDEmhfrITgQqaoLOm8wLrEeKxG
Xq3Mo9p+4wZVxvNE2tdlVSEDccVWCYIKs6b+OQZkBsgRKvoMA3TirIpKwLxNPBIGICT8kmHeAsKA
Z2wOH665swuqw6s59rYzK+6NsF29G3oeztHzwaclu2gaMEPF+t2OO17+Kp1OkQsDGT5Kspqhuokr
t2ragwXnzVuW7REjrDksL76JTp1SGxiOASWgYVe+Ne0lsVtSqjIz2ld+hEio62MPJRs610GYCGRm
2Wyoy+/1UITn0QWLrTJK4LyZjpwa7tFLAbBFnp5+ovLDL1fFkL9b6YMYm9+Fls1jUWFCajXAX1dl
jByFXA3Mqq+niXO8HHR9suBGqjyYKQsFrYo0EIiVYCs4zw71KGm4JvPkwVnDG3Xj8+9eSQR2bgpv
ieQmXXrqCESieGE4RhWQ6p8dGHoEusyjgXoaTXQ/dbCf2s4rNxF7S1bCQq8SYUIuR+Zbjbn5IC2E
gyHPh08hi5vMSdbGhFzadozhnEBbYQ2LWLudjJFxVo2IhiZny7dNjrW9tSrXvaa9x4RrSG9T83Ac
Mjs+aDW0r9KCvSEwWThcIWAIOdlZLYAad7G2wy4oPPrpsNfUJ05c7xmqIDOxRLJzp0Tt69FmW9uL
prpMEfgkE8gZuI+Gze73DW4KiFBzgfLujX0Nwn520zdYoDhSswnCmM6QbC03rWajbswoy1G+qKM1
AbQmxO9cZkg6464/sTOjj6yShmDHXpxtEd911WDvE69Lz7A+9VVUN+X2+03bSNPz1WxDhLJ4kVzN
ACcXnSYDC810sPAksYVG+4iFsL5VDrY/U2X4x3i23nq2eUtUN/4lTzcnvdyIOoMEJeQ+rnPnqJQZ
HJCgJL8gBWDlarLpXqI52A2t9UsL5zNt8vrk+67GSOILUnaKlJqkPURUsmtgRPqRkPdhJyutWfJB
6bZLNzy7KBWuWtcwb3xpwZvKCEPp/GS65KMEc6G27eioryJANJrKydg0PhTUUAckV83WvJXPqJli
huCfkjZyMFr35Mq8vAwd/aw/WtTaAy4ugBvOtYaNGTc0O52JTi4dC+ZTfksIsSue/GGRBrpQpEsa
7WPjxt0mjkrMOwZyxMJADGgA5+sa/1Q6of1ckefUFzwDi2CCDpPg05gDpluRBF7VDThjywZZU9iK
uy5YNCOE3QpjW7o5EyYnMdHGkQ4VmelJ44Q6pbW/7YpgWC5rV4XwXDbWdnoKjT49iT7j++a0PRK5
z/PoELMz52a55+n0oWHBXEbJdNVtcxD7KQefskvC5/3ukJaqe/Ars7oNXEUjGFHHp+GRJiA6uRmL
pnIXVq24VLRlD3lV8KWEV6FanK7U4MmTlsF4UgZJchqi1/cNKwRSVZjWKsbx1yGz2ApIxhEaJ4Br
Ur7MVznq4E535smxk/5hgR51kdWh8LKCvU5OHRfZc8WshP1gXzyomjSTIh5uueCeZsyTZ9OuJW47
JjnkcmW+657mwAAntdzw96BTiYppTby0xSGU0MpxkZHr2GL5VtbCus6XGx0nTxO+pF0noqCDL837
vj+aDDnAriS4o8srFofrIwM3oP3QAC7fN9/v//6XlvPb1FF9/8v7v9+0xBJCJDsCtv0mYPFb1wlJ
j5T2eTqpSwuBFndrsi+luRn7oYc1zBWgLGhoSN6VWFAkCoqAl49S1e3shlj65yC6jIWBHH1OzWyj
siVBoRXRxYQ7ePn+F3eAfzLbFvwPF4+EEuzUWL44shd2mKfHqPoa9lHb3jag2EX9xRCMzJx2efV8
w52WG9bK81aFeCTivujOGfPYOqTsaboGgmqR+Ddz2vk3hYNiOvE9rpGyfrRxse3D/qVxzeFoNOlw
ZG4uQD5lzs9eKKrAzg9geiTe2cuCV9fkfh4qocFNRHeoxiiFl0fw+196efP7X41klMO2BlQhf2e1
2CHLLjwIWc2gqrnJ0hTf8IxfL0Z/ETppzffR4ub7BmQoHtvWPk1CHKwwqPYYRx0g/6E+QhqsMse6
bpabpG6anZCsthyn+O0n9nhonSoBmSN/20mlT/9zU+Fy3avEJMW5Ub1YGKdI7aAPEHzCZY02hjVy
1/qfvmjJseBAwSb6e4xD+ewxIOMQWPaLPmm1PmbXqMK/EbWqQ5Lj4xEya+MpnrFdxhGg43xoHhaF
TUcjOxpBd+on4Zy/b1ivxBt7rqGqzGH+Aa/YJSyhY4stIRwWBOlyLq1RlUyYySamHcgkytnVvzN6
rqbFEOSqoNh6qCaOqGDUNcvbo8rpf2VT3lRNf0kwE/Ca5mqajviepmFiSOPcoDKGx2agrrCzKHiY
UHGupGY6YGXU48JwsuXlox5Tv2AVRAoi5I73mvnqfeiCIsrtFiRRx5EGbMMoCQmZcbVemJcQ6iUc
iKeG9Tr3kzo1WeajgKdTw2EJ/ixwSV3zwuolEVbF64Y6p4FgmCNB2LK2P2oF337EEm7QZK3NAtqv
B8JrTUQQraKlzIO4CL8kr9dOxeOQovDoGTQF01uNGmaFryO+uCAyTnEj7vnCl6RX00FOkPQDFjko
UjaZl0N+ahlLNZBaNwHMzE3RXrMbJbQ7YuhRwazMYxeQoidwXETmPZOStVl5vxK/pqfpfet2TMlt
CtI2I3QjdAjjs5i2RJZ/l5REPeRjQ1slrDOzTzKAlicFZJ+CDWiIibTnIQtM+WknDJQGdrhJPwZ7
a6zlucjUQxI/xF/BbBsbv9DjFkxT/Cz4NTbFLEjnJi9tU+nE58rhoGMKjqXzS/hqSc1bTG9F9Bim
8rV3CrbbmXwsFfSpiGjU47jEBruyPOoOc1EuxY0X07XZBTkiVHXRLklpGfIZA+7ESk0iYdn0bQ3Q
Q5ERmfh2c1Y+guw2VgJyVkcznPePQuKiFw15iQAkCyxgjEMi2zUvQZ7JSy0R5c1BsE2WS5JkaOej
CEfUijEIDxHsJVm8ZZEV4RTz1bp3u/GMFqWkJkVPOkd73AFiM0RGdRhBABmxtQQm6Ok1M8TWMGrz
IQz6hQ5V0qjgSL4gLLwDiZnvS7ODDNOF8ePQeygx6ng/BIpxd5/p7WB68ZNl/hRuLx+KpkyewACf
aqjDV5Um5RpB5/QYTTZS9HD4PVtQ+1GtySObOCQ2Pvh+HnmqvC7odn4XTWsrg23m+yWziziyHme6
aYBNrIWqQcjHPEIlWtSMqp2S/brxe6jOdiTbG50ZeOey5WJCdbaLY5Hcq6FkcBmJDJsIlBgU7uMx
irtxhwwrYRrgh88ygP0A5DnctoN3M7LeuId28TMwjf5TiqWppV93lnHBHMgXv+0Yh1IHbrSROdse
DQ7YeGJS/cooce33pLv04xcBov3fz9bvI7QysNMNA97bTLnlTVukLQkJgbH5fjOfsuomfzFBAm5C
ovGo/EymlsYt2RIFKAcnfC1IG1JzgBe0c3etnbeHSmHjxntFQAEVCA0GDEMZquQilhs0IdPWbGj1
sDAC3bWhczRsH++T3HDuS+9OIXNj9j3iyLBrNiWylns/J6EQQiQiFNSQCMra8k4083M2GMMj160v
MYIB6Z0o3BfCCh8842ombJpXvl18+dWTZ+HrGmxtHdPRoPBbis5x4VD6V7MBvwuitHEblCEqyRH3
pBeZL3kZsNEt9K1Xw44qC2HsjRJlSmMJ9MA5Gk5TV+auD6a7ZOq8a6VeoxDpspzI/vHalIxTdyRC
hYaYuSA5Ptb0USfDOzpE72Hu860P63VrenawzdoofeGSfiLL0PkYG8JEPAcwxcS2BB1LjfALaeBL
6Xo5LmoCisOhmO5Doz0gHS/WMS3kriFn8DFqUHKFw9BucTRzdZ5brFbDSH8WX70rAfzRhsF8YcTL
rjX2COGMYhxJZi/22nUw1sVEv0IFRYeAPU9BPjXaAXsxyIaV14npFUxRPFnNdZFELYg5BJd1kqBh
iWHaAsWVAEyk/ylabR9UM7YbL1P1xgjBkSzA+rOf4//J4zeyxna+DQwBGxA9Omzx2E7OCGfJpR7l
uHbK5xLJHtwQIhzqtoUgpKxh4xm9vw9duo55wq81umnD6xzaks0/GMbZr7/aoc4/EYBWjIliRv1+
eSt4Dhx8tdgKG/deVMgV0Ge2+8iI5HnMoe67YWTfoBmRa8exEaro5InW1wAWZ9dno+TVLhuHwKO2
jK4HP/kschb6YwUOl8kvGKGWhtRT2QN3cHnx7Lbe/Pjj3//213//HP8j/CpvaRJxIbR/+ytvf3Lf
N3EY6X9582+PZc5/31/z35/zz1/xt3P82ZRt+Vv/n5+1+yov7/lX+6+ftPw2//2d+en/+O3W7/r9
n97YFAw/prvuq5nuv9ou09+/BX/H8pn/3w/+8fX9XR6n6uvPH58kFOjlu4VxWfz4x4cOv/78IaX6
vqP+fj8t3/8fH1z+gD9/PL6zNoxblt7/64u+3lv95w/P+YsJ4t9lAWm6tnCl8+OP4Wv5iOv9xbIs
6dnKNi2hWNr/+KMoiUX584dt/kXYDoRqD0GO57uK36Etu+VDlvsX1wPnxzt9REp8xx//9cf/04P4
Pw/qH0WX3+IC1O2fP2CZyB9/VH9/tJc/z2X34/C7ub7NL0LpLU0+/vl+zzht+fx/w2soiLEfgfxg
8gWR4QYv/GSvO40km5tbWk1y2BxoTNBVXRoBywkNdhNT9tk2CmVBR1HRqRkI4OhDxI2IsxMR6qOV
5GpzGzngAm0Zh3c6kNG1GDJO9tRHBtE5TkPUSpkkHQlTunjOjQ4sqDfl474bgMDDo+0JlrFdht8g
wj5cG1L4mKPMNCXIlpF+Z0az3BA+bNmYGhuuHppFWT4kx5QrnLNytGvse0IETl3qY/KsM6Cue578
I3y6GvT0UKDBWreyy+9sXdKveD4BgBB+zknEMhKoOLKuADnQvWEopJ2sOOb+3Jl19FlIkb0UTHfg
hrDtSMwM6dKQR+bB1iGcTZVX5P9QQA9H9qgALivb8Z7Y4bfsSAeZwAKdMY6kBbYFOikqYa+faPJG
GDD3xcQx2kwSIxpXq3TTlC5TxcDvvWNR9MOOMZixT8s0uZ1UWu4CSo8tYN7ohTlXfqXY925ai54m
HCaGVSY+qOcq8tIL152eNUZrH0QHLIYabNyNDmfmqMcRtkQaP0V8+Fc8xeUuiawJfUJpdB9Tlxs/
yV83AfyY/bmxY/KhHBVeBzV1S953amM5ffikl40e6kK8CCX05kMMmOXYDEP4oqgVcMBpM7nnGUJI
khHCM7AB+EJbZ0XP1jIPH8J+CthmV3H7bpnOb3aDqHsKNI2Ue3JfZQXZh1lRYszMi5vUzshhnA39
FoLAuynGQl4iCsxTYeQgs0fbw9VaRh10NPRcmVkDpbC1d9d60/Q7L/GAMIWJvDuZ9gHPM/TTlFvS
XVfm1F+nQz3Wx3oIvTcv1ej6PPaB2GJdcmIsR4O+tIJ8y/Q7OuSIVpGV9cF1E1YUJkKEB2VKVIfU
POcwTMJnZirZbxe7Vr0uOWlWVuHEnwjYcGqG0zzdYoeQIZbWCfUdco1+nUPLeqvdUbH2z9Wd8oTL
horayC1UeROhTEcd21ZIbkwSXTA7ms15yGVJUe5Y0+o/qTuT7biRbMv+yvsB5IIBBhgwLMLhLfte
nGCRooS+7/H1byMjVxVFqYL5skY1ywhFytwdBmvuPWefXCc/G8f07GmV3V1koS5f4rhAbgLZt/5O
x3K6sZsEXD0buHUUlqovhtSxn6Xbj/cu1yTOb456RVaAlCHMVv+syOPnkBgWrJfJgnNAD96jJLLY
ptu1ndBN8WkpgPtJeCXv9dTQf8vMPMeXRjONDiXnOrxXzyb0y13eq2Y/TZy+IXJZx2quShAPIjkR
bjNsG7xRdLhURLPOiVEHJI3pYLYc9dvKjJ6mAInaYk7qxETrLrp5DuEO50V/4u2d3vu0NG+LElph
GwVcfKwEKUuvTxRdctfXlDE9mrPUD1anm8eCXdsEr5Z15y2N5yvLIAgAcli92gcCQ/ReUqbvs9mf
6yKdvrvZYBcXI9XtN5ON4wWpTky2jOo3YzYF59EsbJSlxBs2CUZpo0UoB6JGEIzoZsBG6fjXL67U
aqgvMv+WEXZOFFfExAzmVcTeTRpddVigzrcJ4aVPZ7gGwxEDQCmNfCLQcXTJxxkDf8qX8qfCMYkp
Ywwqz00nViqEHw7GPbvgZEWxkDBXaYe7oaupCdJaObQRoBS9FcaeJklxsDgPPrGoVFxTo3yHW5gA
vNyUO6746jJXprFthK1DAhs4iJ51XUTzpHUD7a4mogUtC8dR18as2/V2v42mrL6Z6FgRHwgpvely
Z41yj5yTO7ugfYo4/g4Tuz63q5IE2qo2NkmjWdctVt4NO52Ln3CAOw6a/qc9lcujVvT9CWbg4Peu
MV+gLQju4nbMX8cshvAgcx00V+tWqW8W/Jln50BsQGG05u2yVI+gGui66AvPAIdf85zHnblLxqDz
VyPPs1OY7i6drfgeQV+6QehlkFROaafbmHDb7q1i0hGDc37GlaG4UdRsFU80tsOLwhrsm7ruEz9O
V3h0UWYsqHNQHPRI5VsjXnPepas/DqKp3hquGMQk14m+D9xgp4GZkUGhnhREj62Y9OCqL1fpETt9
jt6mJUV0qCZUba4auxsKHHGHc7dNX/Egy+dJUEjyEpeMEiPNkCvpErkxVdKpfeoqboZksNFQQB+0
hrovoNlXvWHzc7T77oL3FUczW7I44BwI/NwEdg98NZmu9M5Vz0MlovsykdphjhrSDIdkPIz0Evf1
0mmXqrcJ3zIW2qQl6Uv4tExSd9VE29kNpXa0xsY5ASYH82xHyJcLF2/IrJz6Has8eCsnJzFNTwh1
ToBoXxtDjdqepPL5iKKpes4iGlxUt62XtA+6C1zRyJMs1jzIb6XYmZbm3M86NMMl6ECvNws5HkMO
uc6V0D1dzsUkT+hmr+1jHZc8uiIiA+u8nH6abMAvZhDLV7JpECQMdm1Al27s9wCt1HUcUJv0mjKS
lwFgzEHT5aMwaB9MaQw2Jprbi6Ey1FqAIuturDXxWpoK+wwUq+9LgQ3MaFMo2PUUXsJfiHyjD4pj
2WJZ8SrLsH03kuMF6mpCz5YgP/Wm4VwS+a4esTGLBxbg5p4QEHIXql6n1kg70zibYuncdGOCiigq
QgqGTKqV15HM0Z09SEWgK7elYxoP8U2FBNuLrRZZCP/rIWywtEzICPbkZCU/TXTE9w21lZMce5IX
Cwsqt9H09TFGbfhNwSLHxIpO8xbRpe54paVTdLRyN3/K56n+XucxMFetSCT4JT0MnqDeuycmZxCf
9R1e6cbqslNroId2IhmdnI6jSoYk6lhZkirXvCwjAAjN/jnnHZfnNAh5e1tKUDfxNFDnSEPzZOfd
9BzqNkG1dh8gtSBAfStCnRMSomz9Jmki85pLOy5WLtBsfZz7PDm76qJBueLbWTJxXx+UQg1TWNMp
7gIkoXoGelMlKHECx+zg6GUTylyMLG4SoE4jLRxv8OAU0LJq531o4nmLHI7XSUgjw6/UrtGCI2Do
QKn+yRpWsMbMyusLkB/HiAr9kYKlTwaFe66zcyALGlA2JRZCgoAQEWFq9OJturUImZKTlqvgmcNS
ezL1SrzVsAy2Vt1mR7ugcFlVItw30qTeVerL65xJzIp5mXfARNNK98aESFkCjWLKv4nGlb5vq+oO
Snm6q2pShajImZcT7b5rq3bsXchTvJoLvfdDZOiPSBSdHzNLeA4/a84ONpfM7RIHLa2rIj2OrdGg
Na/sq0Uk+tYoQ9q0C+UkIzeK61oHF2JPbrLP87S/LZTCnd7ponrVhpkdP9F0vxWKmErFX9iVXeBl
A3QeFiGLzNK6u3QDcnuEpQUnIeEKodmIdy6VIE9RU2buDvPPQo6kNcRaVr6zEJrXUWVq0LRT977X
JjwMQzNe1Z1QO7QvwAXdpYXtZ88wprploXgGHh3k5WyhZ9W1+gahYnaOsi99plc0o/7pnd4fHThJ
gZofszB2jPMMbifs7jmK9goIjHOlqxKLsmOEJxpx/bABY+KWN3OZ4SLlwIq12/ynRhIkrnlrx1n4
HAcAXTAkudmVo1wCnYJwtihR162YNtB6JvwfM1vjWalL/X5QUm2iRA4nlUXWVdbSRKQxhr6R1E5u
ipvSZTvlwOxu8dY5iWdG2bJeBMorMKvKNwyk/KE7RDflkBC3WHJI5egjGxiilXHhWshRzuWQJJci
qoJtOizFjps0zelcM79rsW4T8RrPB6HV3duU5sH3ZcDEROOMqtHOSqrmFm0SwZiO5gJOt1k48fhk
8fSo3BywvZWlzSXZAJxSjFE4F0kgh++D0WBjXKRTr73LXiNbN8reoE7O2G8HjUqrG3IwbRYtIAmc
KA3a0ATopVVgG5eFPiGFkIpS/2YZQR9g/6hR9bWhCbdB9jUQI1Rm8RE2ctj7bWmbdwiNZ05Y7vQQ
JYZzr8gXWYMDYJQWfWxsB4Qod3WTCOzIokn2zRC6jzZGLr/LUG8nncE5WHWsO76CY/Ac2oONUUpF
wyOU0p7UzCXp4OUPxmlcEL1MPWDJDGMRzZ3a+sFBpniQGh7nDKXaUeKcNbxqCBLuMPacv4eibw9T
ARwKjp581NjBr6wWmBI1ODofEfW+fVsmcX4mqsp8aGsrJlYI6ch9lYHlZBNnAx0MwjyWKhr9wel5
XoWQB7iaCltZZTWko2SDX4BeeSpBKHxrlmqly9hoHQW5lHFFyGw8VSWtjAnbY18V47UwEWJhpCvw
ng99VZ8CKxq+mUYa3QvAZteC8uOlgYf7kNUdGXtSWhP0tQJiKI3gaji5KQGlS3KBuxlTFpFoOjkl
eaoKP+5rqCF5X8KBcebTXBCKgGhK35v60J8HdKsvU7tSJ4nQECTVYM3IDJChBn2r77Jy7i+1NK9u
dDQQGz1Bwq6TwORFAY3cqBTmBcKRBspfjRtN1LDY3WLJX5cOX42nTHoGZpQEW90pssoT7KA7J9To
/KQRgi4CZBvgsyh4t4Mj0gc7roMTDnFYwrVstkbBVIHILY4cXg1BqTog8FOOYN2GVE7UQhd8AuY0
YaqkR8y+k/PYTQKeI7Rkd2EZhOgbtbi/r0rTfkIDaNMfTtpHa7SKPVVPL8/m3twA2IxegyXStIty
tFR+AW3JxVLcczwfi+Q5o+PsRy42mYgetcuPH7tIMHkwUPrshSXfDtV4leiL3VzMhmWYm4CNNfUr
10LwKgOmH26+kVJCUgW4UVZoAaZGya7XNdCp2tJKvte1k/Ewi4heveSyCH+jQjuE7xljcMVZJqmK
n7nRVttJ9v3DmJNJR0tNfmsKToqbvJ+wcODQX6sySapdFAaKrNooO9wt3LLgXMnoChujeUhDKBWN
jlU0zfTqahi50HEl7EP+eaaYO1cOwZVqinYpusMHLmasnF0cthT4U9Nr0dMcTJfb8hiK6dhLZPV0
tqr3trDVlQzIaA8Sl6JM53b3SzuY6KVHLX3E36QsT5D4SVBkHhWgM7iVR6BDbtw2L97FTCZ4zhnq
GQ7o9GRlREhrPVZ7b07m4RoSkrlPtSl6zfV4zc+L5E1N32dLST86zroyW+iAJhIWV7T3C3sNWjKn
hMFLX/hQaqJ9JyUpfLNGx8j8plos5FEjAM+6a75PekR+MSKlnzVVZTTU3RBrXoHZeGb5awHJdy3L
jjGW2MiyKMk22CDNm1zhxuUUjGUBXZ2FKJ8XAZK4tTxkurCByqkR66U5DSCoRdQRvWnAmjqwsKV7
DY7bRpROdYuzhZNdo7AKO2HxksdO+zLnxkie4bxcgNEAT8ZZCdfneVzI5aFeyf6iCMxnJ1rGR8sg
+mCkjPU2RwGIYN7618rm0mzIYcDlRHYsQQxLERPjnOjXeMh0yodauUaYVONdlpasKCENvoPWVtN1
FNXphVmPmHoHMy87L+ojetC5DgYwdpsF673dzBXFMbiNZBJX323i5w49rS7M2GQnOXmKwrkvyivm
U+acccLBebykZoPAcprBxLMlbHlxEqAvgwtMn/VfOwCcy5/56wc/mQM2ZmxhxzlrsVnZY3WpUbiC
dUtAdWUO/VvrRPF1Daqt80zOkO8G2iIfYEx06VgdM8HJFvdxCZ3iYTQnCArIl36GmjltOzbym4id
41ZZ+bw3m0lgbRD6tV105sFN2+62yRvMh1bgTNwBQAIltVkc8sJEbSzX8JRmtO8i+likEyz9aycH
Y1dSYeT1WTiL4xupudu3U3CZl8RvDPNivThx6FCGseEE92aq3+n4xvHZ9YH0kL8MYGd147iMBUUt
QU6AbTZQXpPAyEl3UesbhPs12iSws7etXP3nZTKsl8wpnY+TRis0Wiz3CHeh1zduMePJkQL1PEt8
fdf1XZZBUdAnwtBb2tNnLVUNRHqGLPfm4mhX6UB8kkDG9+IECbq3YhJ7J5c6UVmzOnbZXO0BPNGx
qxewlIEU1tMUWcbTQJH8qpb2ctsH6+vXuHOxk7C1OI9JR711WQcLu+vCBONjbL9W4H5OnbB4JRAP
cTPtitol7bwbX0CPsFeMaHB7NP26lWGxtrDo6bKpfQcbtifHXOzIRkY3aYe58mzoRQBZOTRubUMi
u7Ddqnm0tK7zqJnryLLJ/hK9xeYTElVGaF2LCAzC+Q9BDA2IOjGHL6hNnJs8BGshAqPQTyK34mMi
lwoEU9gPF1MkWhhMvYxPNI8hO3Eald1ZOyQAD4S+TC1VChPCtIuZ6NvMSrMJDVpnY+ESJWd2mv4d
rkJxW/CQv1VUjcj+MyrcIaoJSQJi3SdjWRnqwc4KLg1TrboXtxf5laZwYPs2Z6IrpIiYAVkdqCYB
AdnENQqbsUNujLm5Pp+DvmDNTvvKoYKbjDgZtGa+zpwhOTqLkhcKEu8GFydWf/4rTxIEeavJGJN6
yWM300A9t4XOiWeUIQVBGECI4tI4PqB3htXd1UTUxIlOlcop5ksLkeRrZeTcw3CFlo/ZQggITThK
CISzPYtJgKTpjVojslzJ3eyW8iCsWaMwG5bkdril3jlIVyx92AxpGb9zmZkuNBoDz4C/6RFmyMd+
GqkZ/ECUku/iuZN+1Sca7bQOpLBVRMs5RxDg3ahLnVtOu4SMy8oUwZrpl297u01vCfeeVlKg7gkb
OCc3QirbeJQOdbbQF01rNNmjkrcTBYQHXVkALTpMxC51cn+xreBSF6iLkiws9n1e4mnL7eBc5AOY
LKBxT1Ka0Z2sa9QeGFNeOtOYj7BK8qPVKlBzqQ73pCIe45r21HLPxbaneCG5A6Nh6H2dF0pnPbQ4
LVkIRKhgFsu+QMYY+zWBOvuiSO1rbsJ66oemcr+PMUYoZGTFQzGvaoda136Gg5VvR6ccgQGHyy6c
pHkoyFlG4RGykxNMjRvV1VdBtnKHY9XnzqFLepczy2BZ5/qsdUdLp3pSitjZs1zwcnHtp4Cpl/lZ
FUwwZMIZKnsj9edVhEnbIym+mQiOT+vkhAWZzSg0MIBQ/HDuYTXot5HT9zdzYoiLhId3LHsE6T3F
FIxlmqqJZ2GrqdEr5PaNSV+5PVvm0PJaucJgQwIIbnEaYIc0AvlaluWI06YTD7bsXXYXasvprLlb
rrP9CfESgtzU7o2TBLC6GTKBJhgCQoA3LQ7flkhQPYjN2CFbAanKJo16+yZbshkbmm2+KkAVYDTy
Dtx8UKlb0RvAzjIRWocOutU1SUj5Na3n6mKcs/IiGSNWjAVd0UEOnSLLIO+8JuVUxUewH9q2zV96
zZrjMxq8VF6UDtSogK35MLFt+JYjXc8EyPQzxLF8Ts1lIABJt3AamOFeH6v2DQ1ntfZrqg0GW+mF
YdccJccZYhaX5sLMyE0rnThdA5qL6yGcxx9Gayz3tUiBGKUBOCZlDqVXxU211e2aowhwC80HfVVt
4hQieZ4QFoz7ufa6xcp9w7aqg6Wt0UB0xfUTrriMHWdxg5NkpV/TiZzrqu2MQ0cZEif3kJ3sAapK
b8aJX1nVdIDiz1mymctvkdUYL3Tv0suBQJfjOEfJsUV1+pAAIUNs08pzYgYjwlhUoD3JecCpOFMR
pErcZIdJ4B2Uqgw8rTHJOyfS8Rse8Oxy4SmciiEE5LsQylzM1XKeVxB8jEbr70GGanDxCYHKs6G8
pp6JH0pVkwLJTcPxNACjeEziKbpoI6CSbPKNfafb2XC1RPQfiHyLyld74d6iCX28E6j1aftT3zJB
IpqS8DEzxe8RNiOi4inuihF0chyf13HK1ENZNSY4FcE2IN63fb2sLLKh6dtVvkbhGjqbnl8i8KIH
EGbYrSOFEmdxpONzzAzeJlgiXMgtYT/ZrAP3ek/demMXVUsROYOI5szFdq4N4y3UzZJc4zm7d2an
eOqx91Hnj516Z2laQuuH0vadM2k1Gu2JirXX5OjALMqHrC5LslxCegksKmPadMWpPTyooOEyxZ0H
zHSHsul7uzQBpNCeusGHZvu/+tkf+9f0wX9tXitFC9yke23qBsIx+9fmNfkx4VTqI2kW0WQixewW
3P3jfrbVu5qAc4refSVw8i8txC9SiI+jCv23YfkZJTYi5SrHkorO/ceeeZ2gC9NVH+8jo/sJGbco
wV4ZTUOwoeFuBf/Gz2cN43SfBYhyeiaiZVCcOP+fazL+PcHFVfWjuOuaHz+6i9fq/wvVBT8p8pT/
i+rioYi7H+//9b+a17f/8vO4ee1+tL/qL/i//6W/sOx/mI6JjMKxuJbh9WCK/KW/sMQ/JI9PYUXh
P9BNgTLiX/oLw/4Hs8mUoA8NWrVINv6lvjCMf9im4LYhkUCAALTc/5H6YtVW/B/thWJMRzddKi8W
uRmCksqv8yjWs2awF8h689HcVtt8NxzdHQTrM3fTf/GmCPMPY0mTA5vS6WI69iedR2GlkcY+SH/M
Ty/D+EL65c7eDH6rXSF88LRN4n14JH94N9ff77dv93HE9c8/KEtS/B302xhx9HRvOGAUDjYghbf2
dvrxbwz31Rdc//zDcEloycWh1LORFxS998SV+yQkgNw+Q7i9C7z59ovv9+vi89fT+/j9Pq0CmZ2U
4eTw/cCDb/BA7lfRWixvxotyR5aGp3bp++ScIv6tPG92avPF+Ovs+Dx7mDOmYBqzBNqfxo+bxh4l
NxN+X7HV6x+Acc5Cn0S3LdkL0VtzRo/qy3lk/PGpfhj105y1J1Tx08SopY+jTFLMb+j/4dk5E3tk
Jxv9avgZPFfH6cGYt9pDv8HRu/k3Hvcff/0Pn+PT0m/OVtYbJp9j3lXn1n10cHbxnuCMjYPxezNf
EdPrG/v6zfa/+t3/PLKD/BHRlGWan94ktzdhMOeI8Yia3wQaAd/fhqt6ByNr153ZZ1j4TiDuF+JV
gl23a/d//9j/+ABsYdpK2a6wsT/9Os/z0UCzJYgLzA75qXqOdpBZNiDbtvEpeQbLGWxij3bQtFGP
0wXxln66TXZ//xnEn6bex8+gfv0Mbp9TOufUw08w+8sh23T76abdRHvqdJ7LIym8L5eT9Xt9nu4f
x1wfy4f3ezChh8h8/d7n1HZ2YJPP8Y5vgMw9yTNCITbmQ0US7d9/0/Ud+m1Qi2b9ukrjWPv0RXuh
rTYjLt06yF+HOPhS1oe/H+KPKzP9tv89xqcvZiGfKDuCl/65Tk4bsalvQh8kqTdu+mtj/589vA/j
ub/+kGFqqsFav9N85IZ8TofHC66zE375e/dIyXaTecO3v/+OX/yMxnqg+vDsapomLcUAsm8lCUTk
qWTGcvb/NsSnt5Jy1dgUvJZgMDIK0PD+RH7x90N89aT++Wp++BqGHXLvyfka67QH2+LnXvKUnZET
7Ov7+iS+mhl/Wms/zAzj05Zmd7VmFEAMmRmIS3xqwh4mxztjC9Jm12y/+HZ/eqkVQkKbS4VuCefT
yh5iCx+KyUVkjIt7rA1qbBhZzkREjGkj5+uSLLwzo4DtZwbp+4IWyUgAKFM5UV5ZOaBMcZkgYmgf
vvhgvx2TOK9wQDPY6WzbcD+/hMIyUiVaGM+jhxT7UpzsgzxTO7lNjvblF2P9tsp8GuvTy4hO2yGx
bLA2xfnIykZA2j44L5/7jb2lxrWJN4EvrswvHvRvr8enQT+9kZSse5kTbLLRm3hPC/Il1pb7L77Y
b8ejdQz2i/WsKWxzlRR/fAWtBcVi585//YiGh0SM6xznMftMePMhe1H/yXfibqQEjREH7NOv42W9
Tem4xoXdUCHJeqzp7Rdr86drGAew9StZTA2lS2VzlP51CGT0qkH1yc92DI7tjmC1w7oDxV/vd7+9
iJ9GWh/ghxc/TQnjLhtG6jbiGdv+Xr9ufOtoedUu+3LPEevj/mXTYTQEbzwrhwsChqpfR1OZERRl
6vy1IayPav5pbTEYPpqbZR/u3Aut2fbnRGfctW/WF4/tj2PzppmU/fgU6vNKrVwrKLLQ3sjdeoZO
d+NWbpvdl5vQn95p+WGcT8u1A2t1SIVmbSBRngsYXFsOrht0tUixvh7t1wv7XzPl42ifJmMSlUE2
FXyr0Rv95lrsu/1y7A/5Xb//D16zjyN9mpODrctpSBlJXC1b2gP79c5j7si+9LDzesFX78A6F36b
Kx9+x08zE2afY2vtP39HnLEbdPbX+DY9pHNcJicQ02ckC3iBr+0Be3/xXdfDz29jmyaBD4r5Yn2e
Kx1IkJx+ItDdQ7yf5Vl55AP43Un55AVtaGP64E+g9sizr6bPH2cphR+OwZTYTf3TsUy35rEt88jm
DLzOUuKNuVX+p/Pmwzif3kS6hnaYIE7ZGLvuQEmLc+6/OdKfVhiK+kq69vrInE/zRsMMEAwz36j1
g12tvNqb9vHO2hmbUd/E2y8vj398dh/G+zRvgjnVbQwn/IKQIn1wV+MtvQBfeWQ2vkMRR+e+Xt06
CgNfjf3bOWNd3hxBZdhkfVFreeXjYmqlQzZVVWpv3OailZfKvHfz2y+m5p/HkK4D7FXnZP1pGYPN
tTbGs7+mprVPbwiDiC/0Q+fjFDwlL+ravI7fvhj0T8/Q4vREO229mH7eYgNbh3yVJjb7UbyHoxn6
5Aivp/irFoAnx+q/H+9PL8HH4dY//7ApRfVgiBxLAq+ftTX3CBH/raX6i2E+/5SoZ+3GdRhGrhfs
3V/D6F9fS9YZ93k1sWwlpbRRp7jGpxlp2lgykjXPJzsAsjnL/QNAea/f1PcYZDZfXyip6H1+CZj/
VMIsB2Gp0A1b//R6U8JF/NPiRG4KYJqXKowZilyTdCeWnAT7uWinn82SmbW3OBGeb1H3xcuEqeYp
CBx5HVoNlJaG+dedEseeDYesGae4iCFX33dZu5SbLpobhORGsRCCNBdiwrfspAQazRIgOefqKd8V
kgYhAKXafUkc9GlnNLhWKrhT3Ko2vGQFxFKKqdwbmpm0JOxkZNsg35s8LWf1h0Oq2xxMyO1QcfJo
D87JrofxYC+iIZx4gsGg9e4PYC/KT2JoKjDaWug1IRaFMBmeyM4u73MyPPSzZJq7c0XLDEX1XDsX
U78cJkK3oRVpA4RNlqmfWpw434URtgeXns2+TIPLWjrNdloKvEeDMjdQ8MmFb5zWpa9qWIe0gDVV
KC26zReszxbsYrNJa/q1DVUDTCUgP8TkuwnC0QmD/X40FwVR165/AkxZk7udmm64M0gifpRh/7Cj
1H2to4VATREMq9pN08gSqKJUCwBLNoQGkBwAdDPLg3wPE608pnOW7HKwJLsJQ7G3CGtV9AbmDm+b
7ak8u22aVdpeWCYIs1aA8/eiKgH13DZFQFSOiyCRSPUIKlym4GkLOe+m0BpItArD8DjMOgFsUF22
xjxleHLHBDWHqRwaUd2yZvE5GPPnTvi4eJvLKCZD3A7qcwAlWD66ABuRkqDxQvukmBSXQH6wBJsV
osYkWe6ZbkyLPnP2UVy5Dx3irLPZMp/0zMpOces2rmcb1GTInhgWOrBINmgpzeq8wID0VNZRgZh0
7LXWq4qa9ruDZvCYOG25HBJb9HsZwkbJHTSe5URbJ04jaGRodaA/Iw0FCpsFfjS5jtc4CVGQs41k
Fh/Otgop/5H6Xh0xanA3jekJ13WEjkpMiM1MpQOkxEPi9TKksN2tTJwA0s3ELw5gGSq4B3b6JsMz
0yJAOcsXsl8Mwo9LGaAnX+6NZt4jGoXMMno0eby61IF0daeZWGlnKP1uQtGcZLdRgy5JA3S2Rn+X
ldKp1pDIF2cIktvo2uV38KIh3KqRhFoXkCziCCssDpNGU4xwClHJO6AHBhGb8bcA/RF+QvNiyFxA
fdk3AGRbza6KoxES4JHW8/MgxsOay86lGMWzsnwxORW8AA3ZVOahpjzA3kJrXb0Bpb5z0pgpFxI6
raoT7bbSQzdaEb6DzGogeaszjB38mfPc1TaRTQgl8Z7tGq0h8g0vCf4fmNzMqRzhWD38ACjhF2gh
5AyJO6LyVfRQ6KAEItG7KEhYSRI0huUy4AMYmPbKnNHG6hdjjQ1NWzyqxuQ+JcYJJck7CJRvhZy8
qhxfzTk/L+qOtJbidawcb1iaxi+H4agal3B3lMJi3EdIXZFkks6ROlcaWYSHCIFFJOxDm7m7GZ5a
M+SvwwT8DbGpYSCemIsbnI/fyb7aYio9S1GjwZc+RfytYWgcMuRAUz79tPXiDZT4QYBj2gW5jbSn
nAl1Nl+LrIGYr2VblLW4LQ3oNPF41U7qysrC46jQiY3RPnLg0QK144IEAn/UwkNs60QI249Olx1g
JuJuqc6JQ9tgVfOzEBqTNF2SnLHbjKNDOBAUHtR3a5BRAHvMLc/zIUMM1XUBeW1LYntdYlPfhGB7
aN0i9VN0fZfWKPSzcGryPegJ+JGGzEhmiuGrXYxku1z1SVryjMjFk8b8AKfCPYdRVmBsL4C9hgRA
rbxlEUsbJEQMmzuu5G6pdfAdpvRox2419CjQTsYrhYrddptjqRu39dyXZ3k7V0fhkuMHlFUA2pjq
WSAf0FA66gQc03+hKcEq6aEKztA7BNfYVahSu+m32UD2kKY/m4Bcy0qpzKcbtVybYgQxoLmkB7b1
JfOLZJjCgiMaT6chNm9NncDkejF+lMR/bJopTjxRVD9sVOUk4eKRGId+U2nBro9ygiwg05Y41Gl7
n3rZveolxJAmSTHYE5Y9zgqrJheGofF7Pd/pOrCiOJ32BrpFwMUFRpcsj6k0LV4ZaRtjXVUIDQDI
odWIcrTxTIjmAecjvlZrq/rmOTRAtUd5mJE+ElV7vhGBxwOylFpDXNNNUF70bK+c6XXsez5spUD5
FqX5gtRZa/Dwivm0tPadGiBXdfgQgcoa5SGom0NcBptqyOmquNQY9dcmHL8FBidoHZ00FX8b6GJw
E3QKTUxTb4lMPcZFcZhn9Z4G1rdcOF5h1b5Zto/56BwK4i8XLIgbjUx7QODbKusuggJQfxifa45+
LVQHWxnMHrIa3rmimQBEFIcCWEnVc7FCUZ8ExOZVrXxGnH7oK3FUhvYDO7XXCMiMqkvqp9yNXLgU
yaWqkB7UaO/OYEoY3jw0R/xRZyUhUBhACAQgv9JAjm92ggiMcDOatg/Wkfxm7VqHlB+FJkl9xG+3
1UPRBbd2OjCtiLSl1rr4ClcUCBvwb7ad7EjlHDeSOdwJfdvMIeu8jrxsMK+tXh6T1LlPBvjGSfZu
y2yrwuKRbst9YATHPgP3HuTTj8QKvusL6Lg8uNdqWcDTI4inMwZUsFF4NyXudQWHMg/r11ipd6zh
G1b5x3ZCQL8M3Q4LB9HFE/eL0k29FlFwsTB7uqwwIAcz9+uuBWk3AOB02gI6RLvFIOPPClS8wSYY
lOU5wdNnei1QOKdy5dchJKEFQSwF2M60aaGn1LQ8yJc81YMDGoqOk+M8LEP/lA/Js6PMl8V0Vs8H
atB4fhzMaBc2APoScoudgfiQKJ5em0b58GAaLzYBG48CLRei2NoSRLJU5yLs92GN+0oZSI1lKze1
IjfNzH9E1TsF4q0pQvp99aZ1IOwHbXQ0Iwn9adiIRUGhZKeu1c4VxJADvET1Wmxd0/GgUJ85DgGF
scvhsR+dXdUHJKXgW1bf3ZxdwuL8iRv9OZSY1nLEa0iG3uq88PM6tp9ZFvZdg6NBSOtSEvqzLrzh
doyJt+TIO5F7j61b8vt4TQShRiR7cPRbQ6m7IcIaimxj8Pj4+6iB8g6AbXIav87DLRo4zPIk3BXR
S982B3RVWPqgnrRQLlH8Uworl01nxNt0wYIwatZlakSPlZjIlm9e1FzvxnCGfOgk/83ZeW1HjmTR
9YeEtRDweE2YNEwmmfSsF6wqkgXvPb5eGz2Shp1NFVt6mLfpCiIRCHPvOfuAIVv0K6Jkp11akDE1
41otUpx7ypGAgqO5lO/LEr/EoziLXvqByQ2Puor9JB4C0417pN924OJQwUoJQQo171TIXiI3O1Bl
vi7SO321BocmKv7ywUzmG0PPSRXMli2K+YdaDUj1CPXJq5seY3hNthQo7UmFEZ3NKLGUFDk/WFwF
yC+anavYqLkkBJ0/JXBk25wcM5hYcuqAoGWT7a6a4GVRmmcRLH4pS1dE/vid1Xn1UD4hbeD82M7j
cShsAOppApZO1fezzZlL4/80V7NTC1DvKFMcEpwGhMHtkxYKw9G0gSJfH8NlXsSVXOEatVXbT5Vy
S5oVt4RgG87E3WNAJsIoY3oOPyumCFJhLd7xG2kHs1yieWMSOIsLw6qOMWnAY6o9NVVE1Jpe3dHk
clqjPGGX3s0J2kt72cst5x+roWnQLq9xUD+Ni7xtrcWdZylzKCBHjm0XH0sXL24ij7ZrpjZkg/ZR
zPWHocLHSghXgAJGjIa9HE0VcVKvdtdlmT00nSCeGSQWHi4P09lDL437OCfakitUOsu7kcTFjWFi
+5fpGhlBcNIlcR0LEmGS6AA15rpfQNEMBVK3WB1cLFCv6PDIeovykmxj5a3O0WllBI6AVGL9sIn5
EJnYta1yljIT2IUhH7Gk3ifEyOfY80mraM5LrP6q+4xj8sQUS1H9BYV6b4zwoLI2QeGrEWPf7sQa
Glum1TmsCUHPp1vNzD2RWK4hzN8JInGO9BOJRAMJEzZcdlHDEWoK4zq316zoybQ2xDOQwobnA8ll
c85qmL4gBOGPi40uES89hNUHyOoPdJ+7KMQ+WpBwq8+6M8cUty34cLkm/cZ08DuRoCrbsCKWfJcZ
w12Mbc8xzMByUy05VsnozQnpoJUEM6oHuVwuSLWb/mZe8PySBuCo87yPLPtGE5iy1WrcFkGp7+Ab
1G40wqhssL7EkXyjJjr5eFK7Q5fziiGGA6DNPWhexYmyHLkSEMKuSsiMMusjcXTKEbDeowaJFUIz
odq6/I6vv/HUqdiRI+wXFspCkF+PY5UuLnwREKFW/FhWhhekxDK3wVultsNOF9hhyCiiXpPhUWWH
yKDgSxiro2VnKtbC3UF7LjOMFSgIN6MRpG6JdFfrMQyTkQX6VlnTgftzJbVnLc0LPtkHHE13Qy9/
aLHygTWhcZZcvU6U9hDl0aOKzNdVEX7vQ11t7sok21OR9+kGh1DROe3mBHh5Yu738HZ2xjzvBru6
U1DlSZjoK+glHQ4MNrKVHwXqq+N+4c/k4ZaAOIsUbpiCjfKDJehmnDXqGkOwn7UMLDkFDYTdAV4Q
Q90WsfVmJTq3jxzsGQqkLmn25AJs23bGb5qwAEW15cDgcuJSjzdTrp5QNz4ocfusNOK+XRTyVzEb
YQRBlgrlj2ExuMKMq+K7Rpbna/72ylu06C6RWHkobaz5xtJ2MCZ0XgnRIwQpQ9EPwMqk6VMDkW9T
ZfIHtkv9mEeUKBWk9avU/QN9ZoVPKHmv04yLhrJN5J6YBR3Yn2TsZm457NUQPfC+m115CLAGj01E
Hnfpm/NDXRfXhvmIkhvQ7uwV1k8oNpu4ZUmkSnMbY78xC2zFMpJHvXA4yXPTVA44WO7SlnwLOeRv
BaIWR8biVvM51NSbLP9FLmmFNSAD/HvfGmcDo3VbbAv+JWPhQJo75F64zBFPlWaXFCAAlw9G9dqX
r7a6V8YJCEXjCIxL5kJgj1J4ipUQDto/du3y1JdbhRJD2dxONaX0oJ2cOXofBMTx2ngcEFIHE7F/
030y4DcdXqySvqjBOar27GB8XOZkL7Hv1MEIbVnswsC+XY2z03xeQw3z6tXkyFvYL2iZNiVH5ja7
43rq9tptuuA0SH+h3fVET5CnxroABxyJvRdZgd+wkcUd17e2uBXW+KJYgF01Lhxzo50b2GfpYj8q
mCbyihiGziK32pS9QQsPlXWaC0Ml/M/kbjM71kyOhQboblNWu3HFYKRn2RZHtUvbk1Wgs80/DNY0
fh7YFjHORoH5pXdMrMeo8AHw3ujjwxjdlry4ZHoNS7/Io4cKS8Nc5/sshoKSw09lisK5VXsSiAy4
HK3x2NRvZbfmtvvypAdPbddvG2wF89h5Ge3fGleCBIjgFZ+UsEzfUvZYvp2wgrz/o5D2A/cSLbiJ
CRQjRBN6ZIX5Gow8N40morCQb8y4Hc6Lauaw5ALzqVAJFc6MrH3WzfIBODcFQFmKbnT49vIQ3i2K
Ca+6LcNb8EM3xcxtN8HknIQciuT6xlo9n7in+hG5hqq905m5rTCG2gZul7F2WpJ3opYDEf7jXt0a
5nIny1fR/DHzt41tux3w50Cjo64ybQssMlbz08p/2hnfFN4hBXWLlEGWjEG/abLblwmBHvJtP0FO
tq+5Iz+nhKVHAOrId3sIUvPYUvIYLTLQWGc0RB2cQGrTfIoH5oFpNo+2FT3HIPBksK61AdBmcWYl
P4GlvQut5pjYKSJ/+SmR5/O4GL8HJbgZEsnjNNC6dWfR7FfFyZR7sieEU+ImpQAbPRftLDCAMBmh
n76XpXJStWMIT7kN2XewN+T4kNGCtxEl13okz5zhm5wAlShzoVkQnAextiBjKPu1gNJg0ke4oWN0
6xSKarDwL4qhbPFZP+iU2fTosAaTWR0uc9y7gDpArhHYkQY/pq7+3eGNaqEPBJF5ZI11VCDbR7sw
PPo5bsWNaTJG8BTBoVOhMo899PRZwl5aeBXZYbYa+sNKJlrS7VS+BIl2H5jjKZWpzeT5b4V6UrNO
H4s/U6N0t6F8ch8KvoSw4XVJ8a0Zpw+kSd4jk93MIf6hQjw2dnHfSN2ztWZxTTZfFuRRQjrm53aO
bzABj5uaHzPNcF0m7Q8dMvTGUMJfpL+8dyyHfTueppRqImCFV97ahz5wZmAraNT2NkzDt2IE6jBM
A0VZXBGmwDZTgj3qwD5s+p78Ksn6pcD1BvI+zNIjMXv1pswpzkQdmAiFg7ngn2GfbZ6K8UX0v9Uc
kysEq1tVD17AXGKyUB+5BkO8ELcQJHGClpteuqZ2/Jv66c0gbsbpHSjxEVzvIwEWvil+ALF4qov6
miv9e4TpZXrqJ/AtzRyfp0Y8pSmrJdHJUUrJ1R6UmtoUCWDZw2TfGcX8CtAEh12v3/TCfBX5mzpX
D8ZAgsLYUdmWQK/A4c02SvlsNTbrcG/cdUt6U9v2u23dppbyEQbAWSadHBpBZdvMnqqi4tbUU/lV
FBDYXXNfyPVJJXekNfrtisPa2JL2nnTVLR/Q1dhQ08h+izRZfbrVY9JzlQUPc8r4L6CDYXYt7m0p
uJP6+c6k/CRzftasitqASdXPtMP71fcLuOV2njiNdoF0gCaN2UpQlCGGs64ObZJcgbz6UCyuXLGF
EQczPeVSSqbmqaI4F/cA6wndBq+xiZfyZVlj6zl8cXHB0iL3GPIykkRn4A2mhqEhC86yPv2S4cps
hiW4KaSbMMQWNSxbYBvObMhQpJfTFEo38RI92Pb0kUctgBYlA+3SuJJhP6Dru6ui5i3D2rgJIA8r
dcBHxI+3PBUK+Ygx7YJKDLtay8+JBU8h7OLfZGYfOEGUgJW44FMu5BvRlPck0O8WLX0QwIXy37SK
XXyjcsVSOIZcN6pI34g5wURLFVmznlD8mJxKikc2fMcs0W6C5ZK6dV7X4xUmFZt6+SLIt8yjgXh6
bOcNKK+NnjwFwRolg7dENK9zPLnwsj6svoEurNwoer7NAcpyINnO0egiaXerSPhpJZ4jBaANfwa8
Ht8khUcbin1GqadJCidL7G1C5hvO/I9S0lZ4yUydm4qu8BdRUZpUuEQM6uCEUftzGYJfRqv8oB64
JSUudbJ88tHC4akcQ26u7I9jFl5nrfAJ5519U284nka3XVK2m6CYlW2sEx0WD1vTjvxWJi+Gwv3e
hPdqjYZv2tahm0l+XvRNt9TXFuHekHKcapldy15up0o/141NsFsk+6CJNgHnMEXTHmUzhUVmpLus
saNrSxpue6PY49Tn3tI8RF3yKnGYg5MRk9NkFRwPOZVUhrjKyuSwqON5mKdDlctrGXx6lYhNok1E
jkpn3JPLdQS5eMW4JxL3OJJaROOEKReNmXMqzbxpegrLNL0XsZIeGjs/iTZk15O6rQJBTs2tE7aW
w6JEO6uzDhnOaXrh53L9b+uOkx95ZW95KSh+NN05xdyMj2hUj4aebjsI5lWv+mCr/VHWIAggvVYl
J14wifakmpbp25h3L7MAvNeFFPo71c43USRHe5NzDtDuHVGS+yCvnAJvawdu22hW4g3GMpRbx87S
mOQRN/9lq9v6mlskdnNKOwH4gyDosVjVdip54APw49n05Ia+IMUGY4bFUxiVX6k6xVU5/l2q89mq
stadgJhDL428SoZbRCnUp9O1lcdmLRs9lBXpjcVwIHSk9jRiGgA7T5OjhixCwpCu52r4JY1h5ypg
4pxJHX4YTYPcQ3qqKrZDIBU3ixzvIdd+EHTpl7SqyKRpc3/qC0YSOTeVviNcsByIyaMWujFVc/Kq
NA6Bq3JC4dp1G+jSyGkOcFWmPi9lKm3Gkp5WAvnDQJow9gIIxnRf10BGkr7dafFwHBZiBYIBZlCn
629QVkaXfsZO1pe3UAUeV6fxVd5X+zzjIjhWNxjs3Too78YWlnpL1GRpr7tzV23sig08o9FDYYAs
c3NYfkqTZjldFPVuoQS2OxXLvVxMPZXTHntGYj10QB3oRhXSJokAvCkC6xHOar8KrHMac9YlNOlW
GXUb0pwl7zPMhhWVJdmqqdIU81bqU0yVQlx3oAw8I6I4aquoKfvSl9Y6tBKruz6waocbpZe3pAZo
ITyJXsZH3W5rYA9uWeYCF6gg+wlsLAkcUam3AG2IDDMgVK8Jdr/zPnlVxxVznb3nHYmqeE9vQlUl
m2BeoMEECHZy0IyxQRlD0ZT6pohqblABfHAA4hBqHlr+UzK2fXRpzGbxPI7B2ZIHg25x0fjRUl+B
VGwcom44WUNy7jN6Q6XGuY9Cu78oLHDmEH+ACwM0Z2Uwc4eXqQd51nFEbwP2ph6PoaTR0Qwaj9/O
s1TjJNKUCa9RqFAL8wYlvttG5pORTKRN9ODfoDwTMwoMkqn+OsvN6HA9vVUtCXJFQm8iNUHr5BzR
CxPIL2yC6saIByKouoZbfphzJVCbtWCtrhiHcClOQM5LkC/61g7naYux1uVwulHLCb9enFy18ZrZ
PaQJGVIkPZcUhpwxWuwzlj7un8NRIi9EgYa4kVprK5jxaWuzh5D5jWh2TYEzn7qWL1oHQOdLCaH2
QVNsK6GTfzgOYDwTII5c8pqIAsZYeYgXtmUHtkku6exEv7pQ+kgpTqcdAY5jTc3GdAkkQaAbEZMT
vwmNj6Q0CL+L2CSVfi/mzitUFaiATCQJAeldxU4CUk/zwN/tjVR/UIR9NRGINpEryHrhdTYhANFQ
uC3gDgd2AknsqGjGmiZQmGqPw1zc1QnNKgyP9yapqJtWYGWvRrqZWQraux+i+W3Q6BC1ePU3g5oU
0MUCN7Bx57a25BgyYUESXyLEeEcGJKAY4j7PzZ0FxsgmeHsmY5i78OBHgfnM27mVkuBdz+kEJfGS
7iPdJIynkB8TU7b9LF6ui3ghNSfmGmOF6L7tfCKeEnmFq83Ky2JGiTtHefAaSKqfJaujVBAVl0Lw
UiPlzphGdaPkxFxypNbtkxVI1jN8AI59gVINqAWrVn1oypGkNcSzRFyjSRn0k5qTOgUNIQAzEf3m
G5Y9m/xJKqCFsR2lNqExGyrnRU+LAyFPhwJmuZinyiU74AEYnUT8XOkoMjC2CJ8I5MejZo9XMbc7
hwbda9TGqWeoULtDVePsUTElAyOjWjjTm57U6loXrb3HVOwyjb0lJvu6qnZqSGrkppWpraOzes7S
+oUYRGyYysCxXp9uKzy0U6D+ipBI+bFecCFFY2BQ9ClMlQ4671Gdp2vO9hQBGvoNa2xmeTZxWruj
Qqco67ALh6QaHWyqwTOntm09cucdySzGAcqZLuh3vcElNC7MuySAflFEBKtDZ4PpP18vvfRulpTn
eROLql3hrwB3VwEOK5v2rjEIPYwAvsdVQRCfGEhjUfvfQciRfVxiSnMDTqO+yI5yh/+60BNybWJW
6sL0QsTCvJta9xZIY5RrgI7kUDDgkZHiHTSy2wmmpFRQr9OgB3vJxG1/IIqXEz6RYlwBBZ9790tX
KayFiAF+RXL/BtSx2vTm+DY0uHX11LiyzORnbofXchOS4hns6zh8IW74OsnHI8BZsJH55FlLxKYb
daWX6T1FD0LNjfbdCvpoX2gG0sgkeA5GU3FIs3gkUuhINW45dVT9nK7LTjP6EuJy6CNPiCo2Fb2K
56UbJ09k1tU0NqQ1Fi+xiazIFQrYImcmDOIAfx9Qfu3T5izfE4mTmqWqNynKDZ0tpuFrtZtd0gT9
JiPw3KNIT0UgDjAdSuVelnGwquoibgeCiD0DFCXO72naNoGi7Ac9c/uueZ8Gmfy8KaRF1/bERhAH
ls9ptTXRgGe8h2x6gaVVsOwuxIlUUBRkK7qerA6EWRbUuPCLcsM6dCyhYzqEfSkoDkjyKerJU7rm
sSLdfSMk2vRDvRWcCnAzXxcWjAcWXG+YtedmSI9qkmrM3PGO5/BKmfkHI+8ER0a+xlR5phB8BVWN
7RZ8gjty8CAsOnvIRHA2Ov0odcF9Mo0vLJTOZI/JLogU6nd0TVNYcMpAhTABbMRcR0NUKTQRwsgG
uKNw+w8po67BwGR64EcnNqS/7ZfwFC0NaBVOdSGksE3PlTKhcMK/ciiF8gy0AsolVPkmhXg8JDl7
u2gpbcnBq6HZT03dQu60ykejlNGYJOFVjCe+sSiFznG8SwfleQkWr9DqXZ2Uh4ZaLjHDpHQErJ9l
C1IzDcEaWkPzPHbSwUoyG+aiOA494aKFAi5Gbca96CnF5Z18QK9wM9bojUIV8ZSlMXhSywRyTGbD
dOUBZkt77SSVXzHux60JMPgoieiZXpTHhZXPwSYpO+2CYw6k/hzp7BjmRAmoQKFVFGTRO2mtdCew
bvE2141G2oQyh8oeMAY4nY44lwroRwh+rc6olsqx0ROLoOAhIXrbDBLqSun8U/TTMc+HQ5iHPyRa
JmAenRbRjkA8OvZHWADXUXinRvOVLB5idr7Rqn4A6H9ewDI4Vac/NiUxIPZw3dXdVcUlVKpItgXI
qOkvpgzQN0RdpK+RlS9CsmCcNP7Iaz4UVI0KWz6OBmH0nKRglnmy4HsejyqFohbdijWPuwA1iFMk
0lNPpAmNdTdZsmNGmbiwrZslV27aiKmXGiYpO7T6Ovmt0tKEgNr7IqRfQIsu4DDYAnnjeRMVhBcZ
nCMufhi80csSSqf19ADS4lqjjLq38ULQs53PpnrOBuDgMnAhDiL2x2Ql90TGoTEFomw2uRcrM+53
Mp9kqEFCsSqnIXI2XwiJUGmwOYtJj29RX3vRKBtQDfs5z17UCPSVLYVOGSCQSt/75MWkE1actAXt
W2LNT5S20IFvbP4qLseOMnXoneAWJoPki4lcJ07Isv0Sa0/U3U6Lmh+yAXUAUXeBOTwVLbnPddtS
eLGeWOC3WpKmOOWrfQ3/C2xpTjXheR6GdyMQ+1BVRv5isCcd95rSAaC1mY3WDTNa7nIr+yoSGhQS
G61QDlICVM7k+htmD3YESUNCNggSh0Phm8SCk1SC1cukCgLVhVTsACuFOWV+Pc0/M8m8qwPQAdP4
iGGfpiJCNhHeWGXlqBm93iK5s5JwgdzaZJCvKUXEtbRcS5VtXKfFSt8Nf6AI+Jh00bhLTPdhrHIN
bqF0pNv5LqfsgV2d1bsFfYcZYpxq5BECXwglF/pa7w9I/jZtI/8gLeOmBFtCl29B8FJJ9AQXhIiU
/hxZQkCxrJGqUCz4Dijt6238AxbKEXmkB5TLp0zXelFAU3kapzMBoHQD8wfgYVvDbu+USGFFXuoj
WMXGCYXq9haRyHJWulRKWWiz8dSa0w2lRc6wqX1ky2wwNFvPsPXIYoEvVNBlUVAHhcC4iX7v4lu5
zIwHpQvHn0hch3sjGp/KiIJJrBtoB1Ha7Ue56+lQcdZmenNVqGgTg/LatFb+VNOxdMemoyMw3AWi
PCHCHA9N3t/GHUed9cq/6AWZq4gKFDGikAEMG2+IatLeiV/pS5PYLYKB5zxCJdi9FFrn6wn59qW2
1QH5PWtGV77lAOI3RR2d0wJ3G+G7EjD9cQJNT3KRL8fDKUK1S8fCOKgr9T0obxVKSyxRyspxCB25
qSix2zqddtbGoSSiDJWYnbxmBG4RLJ23R1UpFQcx2LELq6ckmuOr2OZ4XcCdofTPjasn9RkezE4r
QV22k2JvFcKOXEpH9Gf1RqITJ8E2VlFKkKWQB7R+IvOeKt7kF2md+nGi/zBkGothrBMzGiooJ0o7
4nqaa5QVaA5E6DJS+DCz6gxZ0Z4ATtEcVjm2AF4yWJTMibqnVZtHo5BSf1YG/Zr6EReS2ODUh0KV
pu1828uFx0nxKpO6e8R2p7TjxGW1w085aOPrvptI1kP2AbruXpGq+SYiUPlmIYSCyDwz2tJMr9xe
9N6shM+jYXtB3vkse+/UrhY/C4an0KaTFyZvJWlEXgFZczOiEwXLPP/IRstyYJPTsQe4uCVCVebK
a53R89lUSjk+aNN0VRfQ7ZfRh7Sd+5phom8WSYPwMkcFKBkeEmq3seP3LAsnV5YT25FiCqiNRhiV
XK1B2UmPSSxuHhQ5Ow/28DPUYg980tYEC8WFJyAHipQCjvztsLH0/mEYIh5vCBtXy6XGLTU8RIRX
6vbc+GWuh37Ih3OEGPczJhuN9npo+iIGDNphHt6QBms4w5Q9ysX8qx1hq9vzr7KyBwo4Gobbng8b
hB05hHNhb3C0rb37ztySuhZSbk7WK98Kg+3Es5yz+0LP/EHy8GOfMDyQGcUrRhuitTzgtRnTc69X
XIPQJm/Qgg+I89SfFlGMFUWETbsYJ6vtzkoh1dd4W2yna6gxyrXxk//zT4S+P5JefmwnjURQ3boa
quY+o1zrlApHZB2+J5LfPVr4K3Us93mfH1Wwf1rWDmvlo/YWUabeMtBpaVr9WtjBGkUdv8DiIbg+
RX8sNwXQ4YmSh9Bfp656AA70G2UuEZ4a2Iuqe5/Gqqyu8qElsMC1sd/YZ/7RZdTJfc/0dKLkWqL8
OQGfltj+ZYneEdUTjlCm/AGHXyHM/n9kgcjkPjE0dBtqcatr8x2N+h9yhf5HU42HSTWrmxRQMEbY
J05lspcrSKnzpqbNAVOQJjc2gF6qo2OZS1dqq/bA0ajs56p9Pc3CDaVqbbhg6YLY6cZVd9uGlG0q
2posnv0vOdPyDUhLVtAq+TWBPeL3RWMRkydXTrFD6/+9jUBhy22neiGNLSc0mxEgd1FVNMDB1jjM
WBa3P7tG/uEu1FRr5QZQPcA4q1r6hXcq6RCDjlOsuJ2vbYej5vTbeptvTa/yMP8oPloVV97Ze/c7
L7249Kr9NTJqCdnkSqIolw6P3qqXKppt8Rc4ob7TPK6hbrNDkrdBfODx0TrJQbqlr/Xw52e+tJZc
DnzhOOJ23sPZZOBe7z1Txvpq/b+ap/8zBLQNVciyzEHs72acdkB9MMj8qlfrj2o4hBDuPfN68lSH
0piXbftv3D/i0m10OeKFY4wthtiKJiRGYZ/f1YeVhND75QMnNy/8Fuby5auzVU1RsKUqmnExWAEd
mH4gwkU7g2b4iuLRaafKQ4dU5K85Jbz/jxf2abgLL9Acyj39e4YrOWAu9e1aXvrzCMqlAfWvn+/T
EBdzAkq3Mi3VKsXccxBwaR14yDuQvOz4GvBPJk/NFWrR3hUeR8lxr1x9Z2K89Khd/gWrFf2TfytF
V18uhC7RACHeK7XmUxIYu5BMkD8/6tcz5dOjXnzxUqoAEe55VBLHytByAyG78Aa50r8SuoTN5aSh
jFIoL0/x7yz6/5upn8a/sFmJyB4jI+JBq5fZCXf9NnDHV+te87ut7Za7Pz/tl9/6p8EuXHEY0iFJ
Sjws5k1kEThnHv88wDevzbywFmZhB64XhB9yMopS3Zxul3GYUP6V33zh3zyJeWGRrs0myfqSn83s
ah/lNKEu3p8f5QsDHHvBf38s82LVomegTsuwDnGzgkeiPaFMXEU96wDdYtpUV+q2PebOfygBy0HZ
i0Nzyn3yd/BCfWsB/Kcd7+9/zcUiIypcR2W+zhMp20mqgmAdHwwZTpFjarQF0+Tw5+f/ixzx2XN4
8QmaF+sMThA5bxAb/YVw0n72W+vWeJfvaTKRiuQRgQnuIdpWL4v6zfJziZlYB1ZWdB0QLLB16sW3
D7s3UPuC7SKOlkNFaGX0VKOc7Rflm4HEV7Po80gXH/+stQCuk0RxAypjm8oPvcDFZeyaWyQ17nD9
PZrpq73i84gXn/soG/CvY57NEA/R1LoCSFQMOiQLsWF1uyjvtn9+jV/+mOy8HPXBFvC/vy+kXLaN
JaG76mrGVRKA3RrOACz3mXT353G+PDrhtce/bFjg2qyL6UIdhQ5aX3FQcRcf4xmA84ITzBGgqp+4
WNgIidkbL+ZvgH/KJna/Y2p8/TI//QHr2vRpy6AOY4cFYS2coPSX5ah5tVM6tmfcYxP0hkdGdP/8
yF8tdhwSMVAbgFeYqX8fsOiQs0UkUKF3vJ+XF7W6nbTnPw/x5dtDt2PK2LWx8l+spxgBM2uxGEKK
fqKXO+lYZDObvB1i+P480l+YocvPXfk01MWK2oZ6Py/r04h2LChKqEPtGi2BbEsezAhWc4W7Y2vf
hlo2vVmxRdTpksnP0EYrf25168cA93FrUOngOg7/DVlAyolBjWoohflh0ZODoB+effMNq5f4ir9W
C1O34BFi7qUh9ve3MNFUSo1IhQyVtr1vYbRh4wHhc87CYXyc1EJUFJUXcysXo+lLaIzuwlGG3jto
3aFG+O50fa1dUZJZEdp97bVLiAmoK7Gl57LyqJcLSetSg9PWKJhS9hy70NuFO5SIJKY1RUPYeNgU
E21Qm2baB1FmVFsNE7rrn9+R+OpcpoAntDXuCBaf89+fNTfLyYhCbT2XSS8FTETaOY7qYI7wv0WK
Kfxb/5gPNvjTlUgAduFipWrNFHRx0gvwDunJ9KfdeoRuj6Hzb/zmXx7DMLZjrhE6YJfLNR+0UpBa
y4T58C3YDjd4hjcsGGTwOWhBvuelravePx/uv8Nd/pB6TXVbZTgIK+nR4h66W3bA8fZqcK86/4bJ
99ViocosweskXX/Tv7+6cohbdcmEwN37JhkHOb5Tp/Ofp8dXi8XnIS5Od3UYIvsRtLNHymzWzOkA
i6EqqDOP7dOfhxLfjHUJLQOxTZQJCg1mR7ZH1Lxvt5GLz/rVdGKuq7pj7KJD9M0a9eUsUdkieQiu
kfrlTQuItaZEs7IexqLbFdKJ6vhGOCuXLfS/PZp//Yz/He1iR0PQ26gBrxJxD6JLjCdbZaTTW4fx
a6+KX2SKHDAZ76JI+yHs5tagg0q/unJpvm8z3G4I8jHvB99RuL6cSYqso0yQMa1qF3uCpiyofotA
wFsaPQ2aZ+pZyS3R3870W+frzMq7zKm+2eu+/uk/jXqxzGpFQ5zA/x5V2hTQlizoPebW8qvr6JtD
i/jq++Qz+T/PuC5On/ZyGN3/6xl78KiTi/3HnYB46NtkV22xmH6zsH75phWS7VdyLb/oxdEhFSz5
xFVw2yxQZ0tFE7lk1EWAIukOamH78s3X89U6rgJCUQg2tqDsXhzKTLkQhOMxXrLv9vavlWiob4XX
/JC+fbT/y4v771gXs1iZyzbVgWm5k4/OMXwq/GHXeJNnl9tG/hf8y0skyroff362i9+SxjpqTZZ5
no2skV0Kpwcp4Lf3oS/3ws/jrO/00xTpjZ5+1HohWp9r1A7/ea4FG8XhX4z29Uf331/xYsMIh5hY
K5XRVrohGu5016luBpeLxCjM8ug5HPvpX8BEv9qFPz/lxbbRmXIyzMRnA5gJd2DRyUZ2qFo702lg
sny36X/5lKq8njAUBXr4xUcO+gShWhRxhg8DJyjvQzXZKcXum9n/5df2aZSLj9vMkgo1FMW5/mCx
c9R31XHhgg2kdVv9nnsHsLyf3rRX3wz71UHxP1cgIoExFl/8lEONPIGei4BAhMz8Kt1qwCkV4MPf
1a6+vDl/HuliI076EUCdJkHadZRDuLO2swf4ZRt6tle7nZfcdU7H2/vuPvL1p/7XJe+vJ7QudoZ6
Zt1USVxmko4eZiz4JX9dvGR/sZ1/8VF8/SLXS+V/xruYLhNBhjGx6fyi29kxDtaBuyycLMmhUeay
LbvW8/dP+eX68ukhL2ZPSzBnh7NNgELC3AWEDzfPv1lfvvzydEFNzDR0U9UuXmLGN6JzNhAk8tXQ
TKSjROBSIBEPm8Q/Cy0hZczaqFbznBasb1m8M+zxm31iXVQuT6nqf/8E/fJ91lq8oARkWzLap6S1
HsJFPaR9slVz46RV+fOfv5B//rLg3jlT4OWQqWZrFztFKZZeSzN7cfPoHPUYyebatcUvUd4a1h1x
5Vf88M6fh/yi7bGOyfeoK9STgDr+fRXXFSJF9QZX84ovZeI6RuLmjwJ1knW0z+RQOfNVu5N8y3pQ
zeN3690/WM2ayvACQibXd41a38WyblpDNOmttLiDH+6Gm/J6Rt2UbVYy9LxLnPR3si2uvx31n1Pr
76NePHRrSUKv0Czx0MLXnMzHDgeVwNF8YtOJ9P7uR/7nyreOxxxWBQQoMjr//iOLzjTyhusVn8x0
LHwLQuzioEj0v+NvfzmDeJ1885oBfv1ioDYNwV7pPJjZmzuBMmPTpP+TtOtartxWtl/EKpJgfGXY
STnOaF5YGnnECOb89XdBPteiIB7CR3qxXaUqr91go9FodK+FLhyVtJCe6xVw/tgYDotKNA02RS4q
WH5OGmHmAp3LqmS8eTbtGMq4HWBWeJftIg+Nj+d/ryukT3fbvisyltsuLaR5crS+oE1hDzoXcOGS
vbSnO2Fd63OyyMxCEML+gBAQz2negpiDtkSfPbBtuDNy4eJB99HhAw+tRGfk54j+EYvbD0WCPu1u
BNbgEgsZR76DSB6mzsGEiyb84hwNAA7ofMRZ6vq3ezeS2xJJVGVFUzIjryDuuStu0xN7aNJsh1Hk
f6V299FQLrpj2ANqPzKEe0ZQNoNx0kUvLjozetG1adsuRNePW2/E6EoAmnxQNBzpiLKdBMdswBMI
qW6oYNbIBPIHUR6wUspbGqfK3LkcQ4oaDRtYzMbHRgCTyCVzT+3K9hnFY3ZKnmffQs0ILGO3aE4V
2bwa3v5xWBQ7PtpsoqG2RWEJPCRe72lug0kQl9V/q6NxhgERIc2rCI/b9yaksbQo1UCD8Dr5Jtge
4z+Vp0OmdcekO+jv7W2/kt19XF1u35t9pUzgdgERx01wgclFzW2vURe8QAOsep09Zs/BT7A7nFm3
0t+SNv9dWof9nz/mAx+RuauVJqsSSdjC6k6FaemYNL7sTo/QJD2DHKiiXfQ+2tV8y9+2+POtALAE
0ZzIYLPFzeDj90xaTKc2ljJ7dg9eQvseHZnoPUycbZSVO78t46qj2hr4cpFRcl5r6nEqg0CeFXfm
wsHFm7HXMsGGRN9NHiZ/jkJPXdudS0jOMlRxkrKCVuDbRolcikaByAMdkvcWXn8LLwZrH3CJx3kq
FJrTJLaApzuY3x6fq1N4Mn2QpM0uKHcwQgtREuHpz0In7zVLUM5fxwKcLCYBKGL6S/RXeY4LrB+f
pMv2LNgNP6Nb+2Qdspvwrjpsf9HP6evHD8q5ay53ELTNKazVf2v9VZ0/heqhw/AZWg7dbSjRwrJz
bVEMmPpShWIobFSaEpJrpL/JJLB3bYOsLiQeYZAdy9gFNreQet5KmJ6CPU1oMFYTsNiaqDugq7sH
U4hTJBPGsM1QtOuZE376fgtYbhmrJCIqnQELbdeTfcaKRek5Mg0wH+d7USVsNSNG/v+PkdxK2man
ot0daNlP9aY8Eg/5OIjZHExBM+JqlnVg649P20u7FmJAyQBRXjxryKDp+fj9MNWFwfMQjyroBB6v
0bsIHSQw3V01Qy1qn1m3EEy6KObImg7Fp49YkozxCKsFVoe2yB3xbDCAWTmmiHFXzl/NPQZuc4ht
R90h3onOqlU7F9jc6kIQx9bmLkI5hzCxQYKhWjXoQPEkKrKQdSQk4jKk2MCRy4W2OFfrIVZSxZP6
NveGIuh3U4TJFbg12ATbPD9AOLU6gPhWOrV1NJyB2jQHN6RdXkyaXp4pQcyGwjHKm6dNvM/CEtqF
UtSBDqPDTF5HqIsBULAeNODDNdHrigbEydiHJvuflhZ0aPSmP69rKT+frbY5j7V0OEIZXjvOSd7u
oHcHhixM6IGiJADHLBoZrrddaqVAiPCja6aloqNOtngCY6oMg60mseKlFbtU2fOhwROf3RO0g0v7
gvXo0xnShFnbenMdn1vghxOEpdWIsfgJXJZpJzV6jxt8bowdaDtwQbVnKtoyH2hvBMcIPFgngk7i
QyuPpSD2rp+m79Bv+hCLiNgMGBFKIEjOvJzpsYTEeGTFw+4FzdWepBqP4tLMOii6JvE4g0dx5e2J
fgFalVoe6QGR3843pJ9gagfDEGqkbFeVF6IDZjXq27bGpOow721xUcPMKg339541ikfg3Wp9qkT+
the9ycjw0VeToXWH+zPBv7h91GMkP54ymMQKFCyZhWyxCzkgH+/fP5Qbgk4RVisAseMFuYdH7cIr
0Qm+5kV4NUQvEupNiI7cHQLqfXVZmTOo7jO9umwTTGChn3nchSBz8AlmRcCc1MzXFspiAv9djZVL
aC4nw1wbJKHnSUaCVD1WUf9HcyM3uQK9EVNwi4rXEB2VubCC+raqn1adnQa4J6AA9tabtXCkvmiq
sA7Qjco0KTQ396qHxvItzSPNWV7fWUi10W4VoJFEPjS/5fiq0PeNdsynkzBHXLvmvx1M//kp7Oss
fkpX69AlRg8+bnD9EYKjKqSG/iZft5U9+wXxzvaMm3pXnZUXorbgtSiO4hR481Vi6HgR+wiuV2kX
SkqN05gYGFqtXDs9dmDH3nbyVQezoDhgw8vwHMX5eANasyjAfIxX6clvPWwxojee7LI7UMm+Bdmf
X5XjX9uQa1tXW0CSj4apLXjLVAuQsXHfBL/IKAq9qyu3AOCStUrGAH0QDqhNNyZIvCiG7sGSGT5s
m7GW4rIXPAvFGd1UbG5/KMFohMMwY+WKM+u1Al0MbX7m0PIFwfM20ro970jcN8LwNiZuQiApKFLU
tILM+p+0NXbfQ+E+ixSGcxt1QBmM5iTp1VkF4aWxlO+2YdYd7t0Y7uNgVB1y2/mETBpMS3FbnNUz
JkYxPDdBx342dhSj9duIog/Flnexi6uEFKWWAXEKWxccdGCVhvz8bZxdyd3rNpToS3E5HibdJTTz
o5w0EuoZmQlWfkzLEiKwiP1vPoXIhetxh5+G8dakMQAj2S9dbzla8YtNDMqYY/qePVwAVMAtBnol
LF2GgXiwc6J5GPw6duxvw4js4XKleuga6GPD9TKMJE6gpdCb37VykDHTsw20/X0+leQaI02lrIU9
NTFAMQfSun5w0kiwX1dzoffQ8KkI18tFjLwaMHIM+R807D3pEX3pJsyhWtbOHGdfA9/Z1FnenPXP
0QzZCxv09VWmCBpGthf2UzmOBHY6d8xeAkrCoX4uwYWntTe6Jki4RThc7AAHZdLHOnAa6Yc1UVxq
rpMKzBHa9zwfl7iPe7kM0eo5W/D8CUyrPaYtQA3tgFHAUfrjtqswn/vvewz9KB+RqryU59kGkl7e
1PQhS1rf1Co3VtEOVGFUMz0DB7SgBi9aRvb3RaSKQ0vDMCuWMdcjsATHKDQ8WXIDvkRRn7VoI3AR
JAczGTo9gdRi9k0PDG+Wr4Ja+lacUvlrGNgJhylJgQKSQHD8/1TBpaMoTxqZBPtatHBcAMlN3Pfm
EkD6/ErADakpj237MBeTt+0UzL02nIK/WVm5ZIPZGjghLsKdYTsZuEm3IVa/DEpMeJqEphyKoR99
ABOveU9nZEezdNKiGNOD4GKPqL+NsmrIAoVbsGbISmNQgUIRlPQ5w2RlAqXKbZDVg/cdhO9WS+Vy
NnsTILa0A+3xno4oHhu+TeJjpu62sQTLxrevGLSTzMgA1oRp+QpaLF1IQafxza/DqzfajVEFUobO
WGmG/GAQOmWsQdZjEPjZqj8vVo6Lp22YaUZesJVLLEgMdTgQwR+Bh39Ijm6vm8AR+Id/q++HFjw1
2KIYi23BZaKVotqpyBj26RZRra2CoJBbGDNYsgsVhjwLnNi8KvubbVNELsB+xwIHI6wkJRHS/ow8
6uC4bEEPlLxsY6zboqMrRMbTnc23ZUimoZSgkEJVRwWZGHj3O/BeBZAPGMH2tw21vnveobj7RZZE
oPgIcQDF0g8dBEONCkrnDkwEt61W7LaxRGapH5cuCE0yB2z3yNCDq+pzlNRd1BsiKRS4m8gozrEh
0tNrNXgfvDi+ICU4A7rWb6vfQ/rQZJVgE637w/sCMtdf+EMeTIRKFfwBDLPgyAKnmZI7cawJvpMI
hv19AdOgMb+oWcCOiz+2dqBgYBC+A7C7/qdzBz1H/+92nGtTO49Ts8SyGUpxpoGgM5DrnZlKF0kZ
Iy4ET2nQ7PPSfIDuTiD4ZCLf4FIFUtGuSwMs4zjgvANTFm1dFePrsVF/84NxRx+tZxNENVhJCt4+
UFY4EFOBtIGon1n0wbizz0qsGdxtgInA3guFnr1WWmB/zwXrJoDhS3eZjBQVpXfkCr0J/YjOM6cS
9HGVAEbwefgZmMgoQs2o4BoSiOeyB7tUoBh2EUI9ZztEiMxRP7q53uTgIAPZr0eLVwmkFkQBxQ3G
Y7+HwsWHuSTqTN6cbYz8YOjBnnOBAUB/G0W0ZlxkSCFAqNYqbGnLq17HFCdI0APjqigEbUmiNWN/
X4QGC/XDQmL39KEuQKh10xqla0IZ8XvWcMFBkoOkbyycSZVBXcWmewUUkKA09Kz0SyfsP2HI4ELB
CAbrFlx2cOl4cGXjh5Kjl2x83TZHtGhcFKhLy1JrA/EmncBeAR0fvEu5QVkLfEAEw0UBUMLkxKLY
nm0EDlxGygPpJx3MSN+yhp/iA7WQndUJlkzB8d1B66SpdYzHRQIYgUfzDRToUK/tUGLW6KOnNY9M
P2UyX2T9atscEQ4XBWbdSoZqYLET7O0d0gOq/24hTAfao+8BcYEAFIQkllN4AWXKEg3ID6FVG4B9
XTQkK8hI+FFn6OZZA2E3IR0dLp2EaYz5MdImL25/oHi327aKBZaNc9zkAkJUGdBKqeENBPSBzSxd
GFQWDEqJvhD7+yLmTG0RRuMEiAhigqO8k9uLlt5lxd22JSIYLhSQDkJmMzRowJUFQrXkOQQv+NBZ
rjVEAk8QrRkXDzBkGdiEbdQQ4Y10fyXh/bYpgkhgcpGgS6pmNlWYUo0QrQXNzYw8sW1+baMIFoxv
0B/Lrmpj9umnXnXn8RFsk16vnSVguvkeEHdvQIf32GtvV/uudpv4BTxCTtDetVR07gjWjW8tTlrd
TjV2igbDM3jhXYJKRZuK3iHX1k3HBDkBvwqYtPnpUPAspvlktWiB0W9HCYz7VgTGOgjxyZmg22aF
+sTGcPA7FOfTGIMG0+LUgF3Fiq/klrqDXO6rFg8uuQ1aS7x632oYiZmT+Tatut+GNe7AY/VcgiUV
zfLgRAvBAz5Ue6gNnw8NhkyG8q6kOYrm1sP//o2Xv5TbE6MxqxKVsSgmfSLziz2hogyeX2kKBefK
WnTUFUjkqpZt4CmUWxKr6v5TwpnS1ktsvAq+zvrPOLweRLVPERJnUphCRgkTeLhGhYgk9FD1MirW
CMnRb70RzR6sO9W7WdyWV4qpMLsGYLZ+O2WXlZp4oXWLDnJv+zuxH83H+8Xy8ad/mmZ9ZOrASewA
dZwbXf8TqHcJlGRI24Lh6sc2nMAsPgvQRzBaDBLgZOijpPQRQpWgED6L46fv4XBZAEm0FD0gwKmm
2A/0yJvmy7JmdP6iEqLIIi4NmIKiQQIFJAUk040Jhkm1dYsEDGKp4BQQIbFjaHFu9p2qJcUIpIzm
jh09qeNlpN8PhSLYUcy1tlyCSwHGiqZ1BtVyjxit3yTQhYFyXox/7qGhgsADuTURp5PINPb3hWky
ZggsY4JpJhjUJuPSkF8t7Vytv5ASLJ2dixVGAl1wjb3rB8F1UF/3cou8+k88vXzP+bhAYWFQkTYl
rBmbn5J+hBTzfkifZYTAbZy1421pDhcj1BJq0OCfx8U6hYQ6QSdBfpcWov4LAQqfFkCHk+gGJq5Q
2YHbMWq85JYpr33LFovLCUhRg/6PXQ/y4DnvLV+GaqkSG4JoJ7KFCwvyEMcdqDCQqaGbbtLh1xaI
30F5v22M4KSwyEd3ThuSdQErE8Xy6EqIBSl5qQxINch3qcjZRFhcVIAYDVgv2UExGi/aeNHFnTsW
jwpBE4ElegUXLR/7+2KbEqMc1ZwAK0URdtZrr4ZURJk8fm/1uGAQqzbK8OyMgCDUHBXgPQHPKKgn
o+p5MgT1AkHg4Zv0MIvSkpLgS5VQkJJ9Ocyg7Y3BjMgU+LcIiIsJYVgTGuQwipaaa46Q3wIpdTFc
R7Fg9UTfiAsKZZWZOmSE4HsaNMZRNZjtBILFr9vfSIBic61fVTNBGFpHepdBAmXKfw92tpNLQ7CP
RChcUJAz0x4rllnrYDs2ZTbsKUNJbdsUwZfh+8vKUlIbwmKCqTWQiIN2QR2CQn+v1l8pgSziNU+s
oJGEtE2Jaxz+iRFDEPlOpkeqDpJuonkVkVFcVAhHKlkdu2KF5eWo3BI0xGjVFYHa6PcWj33BRURI
hzAyMnZwl5Dznezz1lD2SfGjqkVjPiKD2N8XQHXVRFaEKU08ZV2g4QBMR68jBH80zI5vWyTyOS5H
UAYbSvYVgGjx1wjyyk5V/cEsj9sobP03ciybDwd1H1t9jHULQbivzODUnh+3EUR2cHGgRcOSkrO9
k0nI2iYUKBPqBhC024bZvj986lfCWCRUzQIGoxlOBtbjMQPJ/T5sMLRoH0rwcG7jbfvBp8YlOlly
aLN7ZdaBjD6H0FWNtwt6D9VuAdLqAoJAH735bK7sU95T23qVzWj56qrr3qrdaZA8iIZ9xd0WKFyI
K1WVTBQKwJ5R/jXKv8vqUQr/bC+ZyBD149bBuLoU5JQJCRW/5yZyhmYP7UyBHavfZWEH+QjSTXRs
7Qwgvf2gG88WRKn1HNRHULTatkYExEU2UKSV1mxjwQJoM2jpY6W8yoMCrXDRQ48IiC3rIuK0elnn
ZgkgtXmJZ+jQxHujSKB7IgksWs3gFkvHfsgCqM8H6Nb2AFL0v7RaO42QDrLH26YBEU7aCQKPyCou
vEHGVMcgPsD0+bqZb9T4dxWdWf03XY4LbxQjPLXSwRt062GI7gw07nRFJXA5kV9zEU4Ppv94wgwJ
3STCUBBIW3LRRJZgwfhMpxgqrU4G5tjzdVU/zxI48k2MGUBkbtuxBebw3dqpBNV3BBxEtkx2pRrT
shX4W2NRvUIEw0UDUDuYNCFoENMS1Sm6X+oYeVl49z1b+Ggwz2lqSACpgrsOM95apqFiIaoji0zh
QkEZzmDSkbBikK92IrySytA6GwZRR4gIhv19sT9n6FQ0kgpj0uwUxJmblhBMFgVpkZtxQSCppbaT
R9hSNxV6syH3QMOdlp135AvvY/p7tLG5AIAh5n7oZQB1I8iA2/uwK31NvqPW/bYLrGY4CxwuBIwS
VMBrxvenTI+BXjuVHXjbCKLvwu1/jbalIjVAoMWfhEC4BKUpzRSYsQ1CeIqEpDIwYGXi4yvTj7EE
PYgFpslvHmpQtf7oYtBOadSOfX2oD9XFRa4Q3A9uRuvxOytGeO4DtdS1uG2xYpKhX7Zy601lfqNP
ohflbV/GQPJHa0JSpJM5AaaxLkN6mCE/QRWIvIt6akXfhrngYmMaalVUElN0sKNbLb2OQBteo393
e81WeKvw5vKPIxO+zRr3gaTM2AFASPuqgNZQjV9MSq/HmZ4iK3wcOvmUqr03ae21LgfPECT8lqNj
xu6jncpALCMo8QsCqAubxmOQFLsqfdq2U7SYXFyAToA6tQykqaCqW0AVDCrijS2SWxDBcGEhaYLG
bBPAjOCWDhOo36ELNrVFb3IiGC422BKk2lV2NCRt4ukRZERRqdIqUfv4duoGAYmPX6Y1dBs9AKDh
ogrGsXUCrZXKyXE9tQsDKraCWMT8+dOl8d0T32aKF/4+pkOdQuIFWVWs30tDcKimQQAh2Lpvm2EB
QZNEkkwKg0rjsR1eDamAOtwhCqzjt7ztbT5lgdNBH7GQ2OmQB78rzGAgW4RApGigXfR52IIuUHS1
a2OTgqIsi8kptgmEnm8j86Sm6T2FzpwgUojWjvnkAi3KAtDFI7Z783xdptAmzl8GKKvLzfCtTJG8
0d8ugDooN8YkBVCGfEftn6xUho6W/U1zuIDQSkWSVSFQjA4ymz16XMqLgP7KO0E7iGCr8tzDyWSb
tc7IenNyLaV/qLkvIEH6BXfD4Y3nYVsxdZOzZTJjedBatk+H2zAFmb55Z5qP38PgI1sYV2poYL0o
E2iHiN84PBe2iAJjdbUWlnCBLYb+VQk1SFxHTMjqyrYLuSSHiIrIqxvnHYWvfei5nfZZDBQV4r25
rrjVcAxkwxnwSKyGX2mDRq86OHxAsWXI/BBOWjRmFMUI1gOOHN2IXfb4E6BN9Csf6B2GW7qix0uW
wWaX7ElxI+MZFUUnbp62QVaDwLst/InQa6RPKzZnJlFwSkHGDwcCtBshW2wKzFn/Rv+Yw58Gfdap
gTqxRF77GdeJg5qvOwWpp+W/lEg0jSUyS/0Y28YBDdb6ALPCCn1BJ7N5TbQbdRZNc66ecIvV4zLH
MYmUJGN5sGL0t+acnFkt+bn9gUTLxp0J8UDTmDBLSpT7Q3oZhH9mu3CGCVK9wqqYCIw7EozQTGyV
uZwZ3UKjsYb8wGDdRiMTm73dtms9MLy7A/uCi0OhwpsjndmEaljjrb6VHapcZlA0+x4KM3iBAmVV
OthsjE3SG0cvwWJoVU4i/dlGEbkBF0qpEmLOkAKF2uVzN8+eFtVfGGRcxJw3wZCFIVWUSCqtATGk
AXhmDuqc+EQCT0wiGHAVfBeeJMEyasgpswnDOBmdsP2FwSmnHu+3F0wEwt0fTb00eq3A2RNDBqhQ
QjeB9G2DMcPvwXBRoCuztAkK9NPFFoat52zfoh9R7SNBcijYNW+sJ4tvEzcR2JALuHKJVprRxqSc
nTlJPUFj9npSHrZtEkQ2XtpuMuVChQQkjjq7dNThgrQZmhGPjajTnvnsp+T9PbSp7BMujCpTI7Yh
D4C6W3hBpsgZx6vRIk5Z3cWD5UJ78rBtl2AP8fovkR4ZEsFJ5+kUstnqfKo1EYTI67hgoOE5O6mY
11nRfKbakQ9hzAOabgWRbXVYfbFXVS4cGERSayVkSwfSz/o4XMZgca48qjrSnon1UNGdX+QTXKYg
acqkqBocsI9lVwkLR40ebGR1YMMS7CgB0pt+zMIrrGhsw4m5eqEXjqzdNb186Kvz3pAEe0rwrQgf
IcBMqzcBgKoJNy0zdnUDmt+x6N1ZsHUJFyFSMpmqxs6HInvtyyurg4Dz+CtojpGI6VK0clyq0Bjz
WMYVkAK8oPZG7WrWM9Hu9eRLpYT3jUu4hKFuKyWb2UkRoGA+zjGKItCmVb8Xht4Y0xaO0IyhMkBH
F5mCovl0vJeN34ZNIZYyCdJGkSOwdV0AtQopp9kCkC4XJxrjLmSQ8zkQJduiz8PFhiywpUZiTf6U
3M+YDZ2tSwghocO0/uYO4oJDXKs61dhTQ4FeK3DBVO3kQQbYzazE246oopXjosKsZVHYMl4YrYyg
+gtpSeMVaivbIIINxE+kt3mqjyG7P1TjL0MqnbCzQHj0g1q3pBfdigXfiJ9In6c2GfqCGZTcWdUf
KFX5kpo7ui562hIBcVGhmnoJj5wIPon+x4iaE9zPmeO/VKX+nnNrXFBQul4aM/a6CVX5OxSmL+Wp
e5U0KnqEFrgCP5OOgdo0HtmrQN4krmxHDoYCHYwkC3xbBMP+vtir0yw3QcAOvqx4Gue/pmCCjPyX
8lPDAlkPAbktz4on52Ua9uxNoKvjnaYm0DNNm6tpkm+3HXvdlncczhbNKKhq5cAp0U7cGJcxGoaq
RLB72Bb8nGS9g3DBrTMGGms6QMxB9TGuccrkyO8Lsq8tA7IoLYpkg937UPQWxIZVPkeUD/5ZRi7e
YSyrpzl7JSjy1xFtMOBideroF0lfVYjbT0+JCoLS+awG78MX1hVqS4YFGklDMfh1rQKtgoY3ynQT
9GHDxInBXzuHouLmKtkeUzz6fxxuaaGfSCutRfNadmxmEDk9R/mv3IPwOrj27AiqGrr/N/u6qIi7
6jgLYG5lE6OJ0XkM4BFlTgnJGEvMSv1Le20Bw50jUWfVSd9hHdU89aj+I1dH1xLySK9GwgUKd4aE
GZZq1IASKzcx/UFyUGKj9J0HourtKs364nvxgx0kyoNIZ73u8qntHYk8EjQg57qBSjFYAkG2uW/9
Ef+JCfMZN5+o+w3mjr/18775Bfmhj0lO8FNYk23UyU9ZExyp1F5E2peeHd/XlieVnbVGGU0bMJVy
mqKf5jihQhE7Geb+trfc6tVqAcSdMnMpN4Qwj8xr9AbGym3X1YJXeoHTf5r5rHK0O7J2eKInToPp
C7vXsHxUcF6uZhsLS7jgwZjgTDoBxo41J0LvjJairNP+ScCDktSjAE1kFBdC5h7C2W/EQYP2NKvE
0etn4Xv9aiA2bA1HGeYSbCigfjwzxzKxe8NuGDmn7ELOwIkhfkyPxJfPRAyvq0/DBqRPQYMEdRhD
5kLTNOr2TLNCBvn1vFP92MeFXj0yGQMQf/4QKeCsuR2kYBSw3WMIEDomHy3rrQlN8UEreylNHU3/
XQeih+a16LRE4NYO/PpRb+CFESRw+lNQ/UyncV93GAb9EkvaEomLg4VhtJ3JvhKKVG4iz75R6hjG
IE4r5f7/vlsXUBb3RhtkY6N1CpZtDB8yCBO09lfigalAng8ep0KsjkOAN8bFhNzGU8GXZ2aKrwVf
qFaiDxWvh4apgs+VXy6iYa5ngprLnOJkr7p8l83R3lIL3Ebr/fZ6rdLbLsD4BUvSvp9VG2DSWX5O
L9HAMZ/Ho1/ehTflIbqUTsZZBGqhs+isuk/OID7ZXKmtI5TTZKv2IZdDrmFqTFWGMdhafNeD1ebQ
apcqqJsXtvVUd+AlVKAg5jSKmVNHgRjDIU3t8ghaoMQfJ2m+VIuxet1ejLdvt/UruE1nzqSWaI9f
ER2DfXEqXOp2u/KyFbIKf9rdzFx4EZR0oDCrfOoIl4fRClQF5o7FT6oPZ3jKFMTfdQjk+aaMxgSI
vH0MIGqfKrWGkA8+WOOXHdo3TSKaxv0UQd6seIfgDpS5CqKGSPKIuRDwIMRN8azn5MkKU+Q4tBB4
qgiM/X1xPQrnAUWGAvYMehm56Vz97BvpOJkVvpUqYltkH/qTI5jvlnGOQCfJiNDQNnrqhMnVHNQ/
43mjviSq4supKbDs8ynGrSMXidtGHikG10eI9PUe9AedEKcY4ynP9/px28VFXsHFFgUURqYpYRU7
XMeoPF+VrajDWWQOzzRkSuqAiyzMSY0aWj9Jmx2auBlBDTv353iSU54GrO5JygsQl3cqhrBiqcCk
YWcnP7atFfgMT0ZkaLU0NjMcVK60u7Jq3YB0+1lWXakVpHBs3T45DOj9mViFjX9z62pXg6ZTjMWg
al0fmdQo+XdSo5+yKuYq7zj8A1OijbEU2cAZXEt3UEaOBseebIdCgdh0ez9WdI8JVcdi8RZ128Q3
uoLFBrQ71ZBGCmgQsD9r/nh40Zzg5V8qxaz66cJO9mMWYCUO8m4u1dELfln79rq5ZPT9sQvWKtxi
IE7zL4S4V/f8ApJL9LXQmkpQwY3I79rzqHe728J0M0/yW4iNjI+yV56axgvO/oVKp2hpuVg9RSaN
8dLGvqrstvc57mvdTj9NnuyUrn69vSlWXchWNUu2DYVAh+/j0qJzMRnNkoxeMqp7NWv8IIV00/i4
jbIaBRgEChVoo4SU+kcYnAJK31rxhLbjCkwcUqtl9/lgm56Gcp2n1KHk11KZuzSWSl+KafYwYXei
WDRJoneKz+UM7BpLsW3DMnWwDvMRidJxopkB2MbHkYvr+IH6wbHHfiHqHpdkT3dRDrsVrABzGD4m
WCx/15DGWWB3+LgCcTWm4JCjGFzZ67u/1XIab/KgR+ozB1YFtb01/8VSo63GMJFE8bWhRFK6zlak
0bOK1HysjLB39WZ+NitFOmoVCU+VpMlfOE4sDWpfMgRILdyNPpqI1qTJzm185DQwDqmZ7YpWgLDu
RwsIzo8KCu9qghR74RQf6K/Ia6EYqbjzRbkXan2vRZ2lOVwUJ22fUMqw0trpfJBjQeybFi5EZjC1
iXqJevgXcWcVVJctG7KjkJjgSZhMFQ2xeR5N0KiTXXOH615mQGysdaA4yGQ4g8SVip1IAGwtClgL
VC6d6lO1ojL7cvrws8HDUBGeVZHoism+zacdsADh3MOAuo2c9gCJ1SvFfopR1qt/KLafojplF+1u
e8O9vd5vwXGuEnWxNRsVVlJLHeXK7JxB2wUX8aU1eMGNpZ9lx/qovYkrxecUE4Vp7JTosU4Oow+1
+p1oivXzUzYLO5iwUi0N+j82L+k6EDpnsjUhBffnHRNejiHVYrvNjuV29YXoErW+2u9wnPmNksU9
hJeR2+ll4vS5dSqt3g10+QASLjz29HtJzwX9nCJMbseYIQrVSj6OHrqfIEljDf3JwHRL5GtkMBxF
rlWCrl9J2oEZtBXckz9XZD6uL89+q1TqMJES4PJJe9Xc1AdnRfBkeEXtxU9l6IYiJY/PGsEcIvew
DprGCaQ2WOLGr4/RftzRW0wjepI7XMt3rS97xpnkde6/EENjC/nZt//5uLye7VjmfT5qQJb3UJs+
ry6HPR4ZNL9BjIIyKtkHL2h6T2x3uKovsgtFkDSsB6l3eC45ama9SPMI9wZp6szzoEpzXyoGUZ/W
+o4xFEwWawRFAItzYbuheg2iaba+ZDfep34BdWvJH3YqAqE5Bm62J/fbUWPtjoCnlH8gOQ+ea9LX
YTWM3qxWLhn+lNklBd192wt2ytvb2qcv+A7EzxYaxEh0nQHV3uBbr92+C0+pO7rqrt13jRtDwEws
gLoa5hegnMPKtpXISYQtwjLLPngwd8XegL6z0RxKCmF03Y0gweb8z2/AbJ8sYLn0vclmPZsobG0j
6qbpvpLRDpeexYbg2rUeAhZAnF8OxA7xygmHqT2jdszdfDA86RfivUO96SBUYBI4C6+7GBNTmqgM
OG3fHmN/lp20Pten1wo6utMOcs/T0ZJjJ/KTzvvacbKwlX3rxZ1ITuWptE2AQyROv42e8PLnpPvG
wxj57FNP8kRfUbQdeb3nLi8qVc/wGY2LeVffY/DWAyu7Q2oHQxwQtBW9Hb0NM2ztES5h0HpLC222
/5Nje2SMI506eMrB9kekfFGN2rTT6JqLiWPgJ6MryoqE/sQFIIjLmIlE3j7wADXbYg82Xkd5VXEP
C4XruxpUDQuKiARKdRpfSh7mVIbWAW5ijTJTxngfmm6dlWHrbYe41SBg4pUEcrZQtuTzkFCq1XYO
UQaxktSrJBVqIT/iTnBCrG6NBQi3cibe2y1DA4hiF9NFlNuOMt9g0D0/9HMpiNnrlwJLsUAFiAo8
FP4+bgWw5Q1Kb3SjB0cJ9vohOP7QnByFWqHk+drV3FogcQFUL2qVyiWQWDuiZDkJRAQz3ECis6KD
3ppwB4jwuMgZ1F0nqQnw5FP2V3GKIHmqAS5+yk//oqazekW1dFUHl6WGCwgXPi05T+YqwQZnF2MN
1Y7CTaBzLDlsv7H6IxU9bqzHlAUk2xSLKDbasZm3LGIPrrKLQydyxwP0qtHW55uvDHISiRauuv8C
kYubgWKEoJIEYtA91+iVxzCd04KRcHuT/ReffF9LtkEWhiXQbYR29VvoyK6p3x9e0qO60w7hTmTQ
ai5oWUiPVNWCxAOXsrRRLulK2Px9CjX79jDsooN8EAVDAQxfayRRR8w0+w9MvmsPNd46IZt8ECzc
qhPaeOqECq6Kpwou6LdqopQ1O1T/dsLYj+7s2xiZEbv9GokrWr5Vf4CWDW4mpoGXYy5SDUbepk2F
VNqS1ckf5lLx1UDbV2FPBYH37f3503m2gOK+FKbuqy5QkH7luh4fZGivHgejky8VszGOfWnJ3tQq
93JndK40GPFp6DFpEU9FemhBPyEFQ3s5VOpDOoe32Ki2Q6bCuMxr8HYPZYPyKy1TT5cSGa+Ehubq
uansoR37KBt26qRzYriFpUuu0UqVYyvxSzxJ0VFLieImRfWnTTTqR1AC96ZRlU9RqahOknbKQdcx
5bz9kdmu3lgIvgJnTVEAAgfcH2yF3ihacd2moj7ut8LlZwy8zBqKjjIYr4+aDwW0vjpgRNmOvaM0
LjlEd6DVcPrXwTN21TlLkyBK727btlpehC49bkfwYQWC3B93fmlbWROxM4JODqv/5zu6p4n/MuHa
0u5tTzovhZn92oIuMbnIbTcZLSHzMXp4bXOl7E8aJrtts9g24JdzicAF6v8j7bqW40aS7RchAt68
wnc3m060ekHIDTxQ8Obr7ylqZwgWsV2zug8yM4xQIquy0ufJoitLY8ipPjOM13zyiyb7upgIVFQs
3hNjtI7mnIB+l6Ikow4sqhrUGqMIJmPM16k3Z0wxjLkTmUJyJYhC/VQUTbvaixzPqT3NUuRh6m7k
0N61S0BF/oc4oxXmWVklczRQzLyS/ET3ci/xaUWlSYLMzt3J5qmhXV9zS5FRDrkI3H19AcWkPSCA
eSB+7KWOmfvaYsNCBVxFu+dbWBKeB1LhimyxYwHJWEVKami0wqH4lSudItdyzJvmoIaWO/+BP7gl
xjyKajGEgVD4fyEzTtOsOwBKb9vWKcuOI6hULD4JKjxbtCrDKGLB+Mfnh6TIhAq4NbtEmh7aFcO4
SVeamCtVEM+T2DcKXrVv19ZbG5KMsHR5IwuqSnPtShIC7PNYBkpV+MXwvY4SJ4oVW5q8KZFv034K
Lz9LHreM1CzjkChEBukSI2ZCUvt5rsYAO89e5VJygPfC0W57fv2GVTZISdZMqgtgiwNa7mvc3aZR
Yi/Na1Rw0iN7RhlbpTGxjUoJNAqjzybseyV6ghKYaPXmtYp3YZdYZBRaA1GCyye4//A2tBjNZvWR
FAOvbHaVG+smDVENgo/dYCTHLd3K4SUNdjlDiQTNQtjaLSnMhbXqUOVZhChPLZ/T8cHC77xx0N07
UhVdVxANSUBi//gCTA14W8C0gxKxHknS+AI2lWai5sSJ4l4+uzen79Nj25Bi7qnUF7kBHAFNQmAd
tnKMzvjDow0LwiNg4ACWpTimXz7Qilrd21hJxzvPfU29+QTm+gRlGoQmwSckh+qgHxWf+NKJVodH
D7s++XqT/nufWTZEC7vdUdxn+7GmPm6NMqG1aJIFUqPdLBbYunyuu5kPVAj+JsL2YUUKGuYF2jSB
emxgnkc3Dgsftachs/saxSBUKa/aQOu5K9133aYtZSbCjcasGAvaxdO7ZrC6sHtuEmEY1y7jEEM8
1tfmgGcRJPOxikKFBwa+/zre+WZEtzMx194O4NsawW2XSTdZXTvJgvU0nBOm/9KFa2RxmmcVGI81
uobdGbUY7WoNNdGJrxZf8RZ4vI72wKG3681sbpQR00YjY57R5pPO04PqIcdyGq8J8mB6/WEAQMiP
0MaQ3E1KeMetY9L0xydWNcUy0I8i6ZgT+KgPxiadkEiAzjastQ8iwyxCxJLa3dwCtQbxQnllzamR
2OU4r66Mlkm7L9uI4/LvGqrNRzBmuVljxSgiHWa5wcxMTBogPhDUiciVsLb+OOiPnAPf1YIbgoxR
TvS1GgsZfkASncmB+IfasRxxsO38UCG9hvpt5v1h/RbNoP8cNqPfe4NEVZvjsCdnQlHEluE6pjFa
B3MMS0jeILj8NNGObGGARzEMaHwZjYSMbFmlLiAK7Ce3xdY9dwUsc1qGihD9wM7RxDaH6UfbjJyN
MTv3aehwHhGlmyJaNZnjNVOltoylmtw0z2fYF3PuPWVUB9vECqFndSTRqVGylGesd2TZQIJUl6F5
JUlUGQXRrrnaGWo6UYDwQV2ns6Wd5loWsYx4GmzZDMf2IOeZH6k8TNA9QwNHRMQIERKABtquPj6j
QhMFTelBWg2mp8qfQ9Xt0L6B1l+kg60DN47c0VAf6DG2VW7WaY66N3rJLWAxQvLcuSJyO8lx4tcy
eNQYGcKGJDUiv6mV15S78bg6VCkRZPZ5wc6Omv/AGv35NjlWN0plDWCtFAe3WK5WzY260busAegX
M2rvAxFG7aF6YGFFNoi08u1cABtfyA3eqOseDVQmRQRQmJ9DP9FHRkpLJmuSxpObLRgRn1/iuOBw
saPGaAP0PxQYLvpU1/OaUlhz+a7NGtssHoRSD+tR5ZhE+q3seZmSbKEL2aLjZEwW3TKbyEp7YcSG
DNPplu4xH6wjduNyDAFVgJ/IGCooGQg8ZXZ+MsumAVBCKOTQDp41bMPF1/0/695By+47HeZq1kQp
C2zPm95qnYZyJUi0Itig3olETJu5v2tWPMneq+t+IMvc15RnaQJExwlT8DbqcsVwBHioBzvvVxi1
yoEljLAidblu8N773bLL2FerQv94jsV6LrY4igg6A+JTJ3hq0c5S/wubsyv5m+Nl9L/Yd+VIF5O5
+ZTfiuiHqhLCkZS9/ooPZ8nYUguWBIufQEPVbOydoV0W9VH2JHsM+xJYe/bgm8iNrL/y15zbErXn
g2+ps/0kUVJMuSiCeudJ/vS1vhdgWjxaUl5bWxyCYsXBLmH1g5dp3/PBQdlEU6YOq66z4w8TifRS
M5bJVXqUXG5NtCTJGGHV4Knqzgq7kzZnVb2PNaxR9GWXz/teXPfhCxhpKpQ6qZRKhJlV0B0dDEni
lJPpIk+EZGbjtoVtJvelkdkqercmQCh1XmI6aFpDAwFPtN/gUT5rjPfjYERtboEskbTrBOjSUFE7
u/HIm3fV3NffBLtDxSi+kl9HR/SXh+zeWLAg4KbLriSHyj3XLFOze+lrGKFca5HEpYmjweEvdoZG
wFAJTcRkBYpV9G1zCzxvFZwLJFnNXItJbK4RSOIFrNcpLmOIvoxG72HGDSFEB3no3LE+WTrWL9/M
ZPmXSmbXFqHKaqpoKtUsdjLRjHv06GbShJ3VXX4Ssnm5w7Za41hBpQejmEh/kIU1TBMZDBHr3VSF
9fZMtTfGydIo4wiDdTuWb8bkukBDNC0+TYSgB5P3+vYc2y1Nxu1Cz5E+NBLsxtrU68801a3rbhZV
L+8tNRDLqPy2knr9E9u7YZTxvkYDjy3JQVSL8toeSH6NebKDOtS8qc99nbqhxJjFqlSBNb3osE8J
ltFoa0iu0Lvm0JYVg6C3HVUfVJaS8pdZ3ug3Mwa7idOFlz2zN9SeTwK9+QjGSFZt3OoK1ujClV48
80nq8YSwa8yrr3Vn9oGzUmKgIHXKQ36rOb1nHHsnR1NbfiusTt86/J77XWuG/DSK3qaF+Urm/NFw
LyjxgPOP2vqxM7sb7NfiLdOiauoT05amyqaG8EVlhbmQUhJpBWgMwxgk9RBai/iDDIufpeSazJU7
R8qvywe959KhaAM0RwyN6pgtwydt/Ox0aatlnnPEwIV0Tlu00SlWWGWKd5nM3ultyTCnVwzziKEl
kOmW4hS12rEhGm9h+Z7usUQgeMqqZsoWG+N2SyStWRSje1Yxl4NsVLKbdEv+U6lH6XYd6oQXPuzG
e5akiyrazVGHfrPSm8MrlREDe3mNqa8gvaa9ZHkwOqsze4jm/0VieM8vhgRiEAMznqg1M29CwD6t
qEQWH2+ix8wQLeMPhzbgvb23UXhWDLd0GNNujkMhKgUuCyu9crufZeucxYUcEL03X/J5XGzdmIXr
aWjiQy4U40GQZvlkdMnPNltjLy4AT9SYs3Q0rVj3eq3sw7oyv0hI2PtZaUkBSZPYHgczuSHypAbW
NP5EJl+5tYjyFcESloNoyBuqmKXz5XVeHNIJKVrssbVdUwEXnpDekHxCgBuvWoseDBV+bCYqHKCo
QdbIwn+2lQUE6WHUHX1VxGBa1M4pWgX7JobHRscUrlwaX5Ksmv1pystD30ZfiyJDEaipGmdKOmwg
11BpW4QWSwP69bUrJ9mJonGwc9IBvRf7qgEIt/bJr6yZv5Mu6Y8V5v5Te1QAZa8JBsoecW5MtoK1
uYWtrZOWOnICUNHWyr8JTSX7f/DCFEVGU4ShSegf//iQWyxeGzMBClOKoyUYWuU0oYOa42/vPmMN
yRzYWvSGsUWXJI5kZTXwxJT1ujDuiuXuMhO7jhzG5f8hwOgJuA6VJnQg0Hn59XqV67YGjAonDTUE
guqthi4ZmrZH42Tj0LUBDw0aZpK77hT7PPA1Hq+MGVwlI5tLE5+itj7ySc6g8mBTd3XvhlnmPaMj
bY31JEEiHfqpPuYoJPPmUvdV1IYG85Zz+CVT2YCLSp0cQZPtpX1U5NiNsGoX3f2O1BeHggzBXET2
RMyDqMtOLrxevtbdcGV7rYx/3kUWev0mfIV5Vo/TPW1AXwP9p+b1nu6vj0iOua2vHXSO1eEdMOOI
J0ai54lCr7CXnYR2cQGR0uD5oHtWe8McW4kZIrXG2kNQSeeHWtKCgtRhWz+JuXqVyKcp0oPLp/l5
BB8l6y1BpgADE6AKA5XM3HQUOzu3LhltDFM4taNn9lqj51a1RT86IXd/JwSFR84oaruXv4Jztmyu
s4pqBL8CPmIpZFvWrk3AmmMD7P+PCOOdqCi8GiY9WmN+XrsvMbqUZt5CSR4jjMoprCUfpgU0OvFG
zn6g+SCVeMjFPBr05xtHYdXjJoqp3myTR6V46MmPNOd0tnPUlckoE0RdmthIIKEXejhnh3Tm6hKe
oDO6JBWztdap3InHBQ2tTvdIbppHNbN11/yCdXvDlXXs7/Iv8Q3sJQ/Jiscfo0LSVbDUCh09LpaV
2XWzOGXB2/W4G/lsHxarL4Ra6HKqkJUv60v3lN2Oh/5GChM3+qksbn1YsMHQ7p0eTeVoaj9clvW9
LoPts2YtOPCGE12mHGYHuFTAzEByTrdN2wybxObXoTgHym6UivSm6QCtj7el97Y0yk7R89aU86wP
2+jWjLpSxlQBo/hvOqtbuTFA1+w4oEVi84ShB55a4sgou0WzXrVVLwmucBokD82JabBWkY9JVjiH
kwagJCDDxjOvKE0l/5PHrCmmKgKeQzLYDT2KNKqxJM8TkJLmX2pVlg7Atl/KqVlgcmb9Sosb74+k
5Z0kzfZuVIo8L+KsqcgARmfJp8HwaHcurcfESLDxMh7/RTbfqTGKWBjnuC6saYIBjzW/PaAPFNJZ
ZYfZ6x0ScHPk+wrznR6jlPU1N3QhxYEir4vNDE583yGNRxOL84q22O/pENBZJH6b5A5hU5TQZYcC
IgJidmBHEse8WiyE4KWpYepKHmpsg5aWg1UBOP3yFe48QARxsqZZGhCpQOvjDeJ/YI7XwqxptWjX
BU0dx0+XKew8hi0FFuVtEBvStYo1uUszQJlFGC51gFKUZTa6R+RD21rr4zoIZuyqTc5tKtinjkY6
dE6j7qAyRi+bASKcUeMN3IkfE+DjTv1N8aV9Xl6VM3kan8h97arPgiv95KH/7l4iOsP/pszYwkwv
rSWOBGSw1puFXNXibU+uLh/tXsYVZ/tOgzGGQ7vUTVeBO6BbPBkv6pPxHB/jR7TfTC9IfN8mJ8zs
f51C8a4OeYO7e4bqA3HGGHZJ2wD8BMSzg/AyP0zBcK7P46l4Lk7aXf7QPczX+nMR6I8qT6XTo2M0
3QfKjNDKFR0XiqLJNSJkt5XnLP4yCItdj/7l831DB7lAiK2tAIuwH+P4TXpGd7waD8PdcO7OwnX1
HPnaWTrOHhqc7ocvLfpeJUDgiJznyREijfGylakVdCBtIxkn303oQTGv6+75MpO8e2SHdCWpEBpC
o7PO66/U1i5+NsfqJknsPmwyWzjHt8vV8AD8khlA5gWvU3PPPCOXpAOCBvoHwzyMlk0zyUxqGdn6
zjODKCi92NNiW/MsxAzyd4trnHc1HhpfMNqOtlvr7Xu2NkvMgCc7owKJrVieZepB/L9vwFHRbLIh
wbA0VHMuySh7uXq+6E66ysRLJN2yB+StOPgZe029H2gxCq4apxVwwij/mTDBtO4nE1v8YgSySwLu
w9txMT4QY3SaHk+DZRQ4u9KyMAlSHNQ6PVmJVdr6PB1SpeO4o7sPfXOQjH5DsTiH4wbm6oScl5yE
U9ue29lLoujh8ivgSQWjzCwD+aw6BmeFntpm+quYak7tZM99+XB4rNaKonzIFjBDZ8jo2Frixo8S
EJdKvzjXvJrU7lWhACZJqkQnhhjNEdWjKGBpM9pKBgdrDdP74VqPncaJPfXQuNm19lf3k9yb6Pzi
zkbtKq0NacYrVJqyyMuYiqSYe33+1aqHoFp5GQ8eFcYbTMtJmAUBDBrRNyKcEPpr6pfLQrGX5EDX
2PshMg9ZwIZ6TL+DE0yihoZaubJ51hPyV570jhkNN3L1U59uquYLcFBtIGw5S3oUis6eNfwVKPlL
KmJ8tQrNDiptaddXCUCA0jC5l79zb5bHBJgN8uVo75eh2j56caSVFL2k3RytiyIKQdXboaqAdohn
jVN9k931F789avd1vlNVmWxvvWTlnLzdwKwBaBZb4qvMHvTVNlQOg7vCrKPgIKEhHLUH5q5VOR4r
EWBT8MSlG8GobtTJuOnT2Y+LJkiWhnPv+zZpQ4+597bTiCmUBF2ghaMDB2mt7NRLg9qyF1/CIA9m
5XkxI5cmo8gFzEyORAOP42DPvuZLD5kveGZlT77qpy8pN3lGmfjk3GyYZJR5IU2dlhRgcoyATjR/
ny3vsljuvtANAUZ7D9WiRjPlKC1zTxRRzcA5CphlvUxmXzgwOQfAKtVAufaj8Df9DMguExOf8Na8
UpJRli2rn1YxPpM6/4ssqMZcJvjWyPDp5IBQqaPSgcEPFlRulDrS6tgy5Bq90f9F6iHxyYQJ9bnS
1ZO6tm3YdvromtD4980Kv6kdWl5n+O7hbr6BUbKl2naj2lTAzSHmUbO6UJizI9Zd/YkF3pBhXh7S
9sW06CBjACEQgArFMZaGq7gl//skDSAF3o+UeXG1FUUkqXGkuvKgkechv4rF75evbVfeKVyrhYld
VTMYEz/Pq9LEDUgkRXPScgH7Zf6k6wZsGIhfYXNli5XFrmohihaGKqf0WWkOepCG+bEPxyyUy1eK
tdEGPISNfUF4J8kIwrLEWh/XICkXkeI3YnWVVOR2NOeBI/a7ofSGN1YURmKs+tRDX+hmC9CQ5LaA
QxiaZLzT27pxul4IhTjjFaj2FeOGLiMa8Yq9EChyvuXvvPoeDQhh9NDb9UG86gFaZPy8LCa886Q/
38QH3TA0pr7gPOvpWyv2dhkFy8ShQT/5swJ5vzNG9Y4qOpizGFOqBXlVoThUpHQvc7EfF8BYov0c
reAKOwePNos2IivY0OzRla5oA9ZvBAg55Ekg9S4+cbMhxShgEYsj0loCKSPCr1G3c3Px+gEbJkps
qwNQT4q5nDHiLbvZd6g3dBnJh6pv6nwEXTXQj4Kd/Yi93Bkd5LJiDKJyQTUoG5fYZORfK4yu6PKZ
5jsWT3Xg6WFYQjoCXPfE637YlcENZ4zIw6KlppVAPgxsoiHfFhUg2uOvyxLCo8HIeWbIcUky0ECT
00FXK6wBXtb7qV4fL9PZt5YbZhhhrwo9qQsR14S1HGjZzwMKDTIdem7PyF6FF6jg6IMBmLpi6Wzx
osjyuJ56aArNfsHZyTa2fzjlebYtT7pb6YwffAN3CvnowfTuP8vGO2XmCQDjWe6sEpTF4/BEhyDG
Z8vRguyeQvQNz1zAFR49RvRlVBiquH3jFH7GX7TdNvqZYnSneZDR7MuFKdh19Tcny8h+UbWkBLY0
jEw2SXYkR7mdJr1a2bEmxLauy/o3jtTsc2iYqgIdhskChqKkFnKeZG9aH4seflIO41+Uw+ild5aQ
u1BvX4m902OenDFoRrHI9ETViQRll6j+ghXWrx0ZdAMTomKyeiaARXIb2Kn6d6NRuE2PuwYWDdV/
s8y8SKAxqoR0eJHK9KXXsPZsOGaqeqjjb4IghkXLA3/Za5/Ge3knyLzMSK5FM6pAUDxqsoto58qy
v9J5v/goXGPHsQ9A0RvJATZYRwAbxAt5ePwy8YE0lIDsoFouax+wsc4WVMy+LeHQh1bcOmnHtYn0
VXx+pe/8Mh6gRdRGFShBOvQ2XFObOPnNobVLP+aCIvG4Y2JyQ11aaXlDBVQEr+pyR0l1G1gqdie/
EjI7Vs3rPdz1Kt6vk620GMIodnIB9gaU/JC2RizO2yOxbzT+OUF2T047TmZjTYi1kIpwsYH7Zqrn
E3DCeDaD8/rfugM3TlhFY8dSBx16U8CWfvP5VPh8/TUqGsH6ytE2u7adwlpYsB26yiK9JBIAyvWx
/E0PELpOfKxO9YEOTvBWsuwe4YYUYypKI1LiZgYpICXZc/NzGMIuf+Dwsyt8mI+G76fSoJh52UQc
E0ldEOvQjnS6A6tbR4ciAktOa/deZNOZg1HAIp0boz0u3MHwvfujQ/2YDAFiB74AL3Fzf1GGMcQa
cOi4P4DajG+N0t0PWhnuHfU70EY57u6e6G/pMS9bkprKqDTQi8f7FvMOqlY4nCPdSzNsSTDvWY2S
CWP0ING7mHNf7eZp8Sq38PsEWKq/DGhLAwPLIR9fcO8uN4TZIpQm5Svm00C4UNChpstYL5I4RiLZ
ZELPe9lgBSyvqLCnKLckGRmtqrapRwsk6UoRLPsMilMF0UGVHRDgmss5WY6wsAWovDGMRu5A7T9A
516sOyTsPetYoogxhNHKkZbdkHLLH/2ijXi2NbBTTR0Us6vyKQ4rJNrSyemPtBOQBMpr/v0yi3vO
xZYeFd8NvTnV1Lmo8eYBFSke5CaWrgaAnzhGbCxXpq4/KxhLcSt4kLaqmhaH+t6w3xvExn9eo8Y4
FmRs9LJHshZ2XvGXJ3qhhx/ZkxUgZfXIzwvv+hVbdhnto0raWBULjpdqbwpp1UtO09gLNuNYT/Op
PCY+kJIwyX+gzmqqp+7AVbO7OfHtRzAqKBf1pDAImM4OMZDzy2DG1onWo6MicMmBHnu/ToFE7JZb
0dwzJlvKjDKaMm0c6xyUm8Qh6FKJDkuFuFT0a7f4ygsVubLM6KVZALTr2r+9nijIfhR+GhhnzdPp
5ulQjhyequVJE2sr9VIe16V9Iyj5QEjyjcxJtLdFHnRYNf5CxjO3F4ejIz4tRUnV1MA6998iRVGz
11OCYbbySghKfzgJvM4KjgbU6c83L1bTZkWJBtBTA8UHOkHjoBr+sjoAY0O1TprsywpizynYiAwb
7UTjKOtriWmHWCJX0Wi8LotxM1Uyjy3eMTKKSOjaMkfBn8biaYiQvwxGOAXRTYoeqtoVDhkvxthN
0mw5Y3RP1q5ZFcV4DJOTXsch7Q9W7idaRTn/UTvhVtHpjOIZTWOUCdXruu5jfMTW0SJ6+aJ2W0K2
/DBqhZiDSTCRgvRCYtdP8mJ3TyuAB+In62UKcJwO5rdXT3VJHip3tDGNHzdxnB2d0S/CGpM+lsGl
1c82Zl8cjKkHHDZ3ACw+nCSjVciskKEkoLEqj7nWeXE13yR67whj4in18DL1T3URO2J0I6FROevS
U1O3T0OUBM2KUuh4F0dFkAidI5THdn25/HX7rhjgEoECgOWGFiNTSjKlaDqgmXxSv1SCcm4Gcuqi
4SRa02IrRCv8ywT/i5I1MdNlobdDZo/cSsc2War/xCP1PY0PNKB9WkF7TWGGuPHI/hW/02OOf5Yz
Emcy8i2T0zzR3UzxnemqNnlSfUTG/nLiVi44FNngUVaKOk0lUKT5YvWvtwnyzLYw1hj/VDwSYMkn
T6nT18iG48BB/vtQ2WASE1KGqhSUJLog7SQtwlpAd3Me32m9wYtc/4vZeqfGaPSyzTIsSgI1zIA/
xOEQ1I8CrHL6QI+UBMKBm6TbV+rvFBkvM6m0JE/oJarB0DgqxVFy8gmgWBO2XeVu8YirdLldsvsq
/p0qo+JnfcrJEIEqdb5ouSQ+Kve/yyX/RlR33yIajtE9KqFTgoVnxDRPPxQ9qsizRjwLYH6Yg7dT
6QegzuymkdzLD3FXSjfUmEtcxSxLJVomjIHf4yVTVpz1ZjE5ZpJHhbm4xkhzIapgs3qh8xulG2xR
LUyOyd/XKZKGjZlAgFSB0/bRxVj1om+EBBdFmzbGA9Up5ERzHArdtBTwNi1x6TFmYynICBiE5rdg
kFuaUxFvf9SHtybRwHi4fFNccowKy+McuXgF5GhUFx2Bf3Ci7FlBFv4r9ujVf9Imfx+nJopMN8pa
9SYRIwgidoIepuv0WDoi3arrkOO/wDrYfduyjEoy8BEBWMYIYqdh/Yb0hk5/7o6LA3fAb5xRtFVX
/kGtfn0Tc+GIdisp0oYoI5fDWgpjpAErWLMnbzykRwOza3T6lrdwcbd6uKVEX8jG/U3zoeykVKSq
a7wa4NesQXOggVPMTd3sn6QGTDA4HKIkMkxFQqbWnYysZZk9y9qXOjoXJacZjkeC4QZTwPqcE5Ao
ksptpchW0MaKDSPeZZHfVRvyOyf0MzaHppgojkspCoTliIJd2WGzdxYvHF72plMp/BGG/wHsaOK3
j1Rii4haRvcHaTf5Pbklit0eKPxh7kyZa/5sftDIr/QTeGXHyFkC8TQ+zmf5hLWc7mV+90Pszacw
T3ztpzbH+tu/wQlFYMhFbhxUf9HFN4Krue0jz7zRf/LTK38nyc45LkpCyGqAJI3qh2AMlaA78NE1
9sOWDR0mA1ZjKraCVYOyPK5+GqZHy1kD5UjR+PgrNfZ1pYJVaqKhGcAtYXSXOM+SGE1AeRwtG5OM
5TWQLrA6Ujy0ixOPuE8s2amcy7dH5eTTSW5oMhyOcms0GsWuLdTRGybDzoZfAkbKJHm0U2jp5vEy
vd1HuKHHaExTTnSA9UCllHkblKVyttr1u25x8P54XDHapJ26bl5bGVYgMXzEMPZcaOj0rhMnqSZn
1dfB7pWa8/B5rDH6RSrGQcA8Fgp3I7BJ1qzwYjmBR5sbnDvbz6xtDpF+yUbF1GsqaGuLQyyuAM4Z
dl+LHxhHuNfdAdPM2P6JnZBzA0hg0RYJwnneeOA+o5gUwrJGiXrlH8kXEymlcsHpAuIRbR2r7BMl
fzSwF5rjHO2GBso7IUY4sXYmr0pZw3Sx0B3jGPmCqH/GRM0RCwd4ye7ddJ2mSDK2fqIFTWWTBnGv
Z4kGPwx9HQBMjA6tN2AVU4SlaLyIZ9dCUPgzHQgmIrZcfzy/BUvmYkRaEJRES2/qQjHd2uxSXrS6
65NvyDAmQosjeLC0VIGh7KvFE73KB9Tkbe4UdnItA4qL5tUjjzdsxeOOMQd9L0tSWaFXcByX7tj1
FoZGScLTW/vKEhgrsow7w5/MG1CVipiNADJ06Kk9dMH6TGNj+YUmPKtHXpWaS4+Rj1TqxA5w2L8j
Y+MFm1iP/XMKSLMaeNGoFnAXv+4K5IZBRkpyo4macoYnq9yYgXiOj+KNEcSOGv4LP5bqw09WYEOL
EZUlKqc4R3LnLew3XnRHCn8zNz7RmUo+c7uJpQ1BRkhKQFpYI/wXaLAomII57I9WQI4Ag/gjXfkP
JfiWHx/boMySWRmI4ubCkb70CLLQETQEiWt52mqXL+ZD661edPpdUganvPcg7x0ucGexQUcyZUBj
MrxiE00hrhOGKxvVz7/JTnrCXl3sEHc6t7jGGl9nPGIMyR3PVlADNhux0RjwHezdKcHNZ7DehZKK
yliN+IzRn0eUYaRgOPaA6qZlr+V2+AGYPEF+IKjODshv0+3NPK9tTzNsv4BR59aYrK2JPZuugPET
QJzKhIdatWeZ0IgNyDe036IPi3mk6EvAws4Kg3KykQBxUZdTPURlfHzV13R4vOzJ7PaZbYkxDzQj
TafqRUIjacxcScQtpYOlPimIqC10KK3iV+yaKyOPruDgJ7l3M1lb8sybzVUlWSY6WSoe89RpV/2Z
LjZXXbwjuX5d3lap/wsx2rMqmBSWIcqAujPYDKGh1oPaNymtIkrKVWaG0ai8QfuZ8DxIfVoGpA6V
h146013uscutwNM7ZHUVGu4NiQ5/0rmmjw96BONDJkN1JDLeau/S2hpWxCK51XqmBYTN9v9z3u90
Gc91lQdlXFTQbf6qvym+5BbIqRl0u1+Js8ZqLq7u2o30t6xSzbLx8xSRzIJSNTT+BrvoNY0DLaBp
WJ6O2p3+3FJifFdU+dVemEGJtjVQ/JZxvF1UG0tdgvmY3feOiPXRBvahoN3gzO2ppUf36UqBMydq
JppFsHSd4VOeZqMUaKbNLQZU2pQQi9xQLg5W5MD4COS7ESsi9H/oMdwupdwmtQR6xk1njIDq+pKG
XWC6yCVG1z0yOBpwv5Cbjbljp7tuhAwwSsWg0NwoXnxkFRv5sgRwekAT6MYWCIZJbX7JB70z4QzO
CyYpxSKMy0QEXo9iBUrdRHZCct2Da7oGmriU35J80EaOldzTzMDdMw1FNTDvwFbMNKx5TCwFX5XB
/mT6Waxrjiu/F7Er2IyLuS3V0rBZ/iPfsaQBIULoMMPZ1cSW5uY+UchDYaUvS2IeJCH7y2zFn8BN
5SGh76kLhVoDYBkqis4eeKMUhklIj2HVNjNsrVKBvNG1h1brHjrD4BY6d08SqgkJXfRoGG/3v3my
QhLlkoDSlBvp0eD26kzuJyPGyFg/SF1/0tVMvZ2GvnUX9EonHuAdpcjBLJ+SuUXVDOcKUMWZLes5
ehM0OUo5AzZ7gTHQv4EcKePXJ1hHoiWzhgvAmHV9q8YPyM4GQnlQrZtlSaDIuNAgewYZO8SRHEVc
RTe8fLz2Ie27DhUzDIHC3bLXBH0gGD49Ktbph2jZ3WG6oYjtKW/Z9a60qRApScJqJWCEfySrLYmx
KDMwQlo1u54mzbQRmmeeSQ+YYMO6qjf3yKMe+xLO4GW3YJfjDWnmgRfxIk8SwVMi6VWXfBGKoCg5
saqy51Eq6ADC9gS8J+iRj+wh9yUu1kDZg7YeHxKnvrNOhatEDiFu9pyea2e2yxD9u/AxKThJGwgu
7W9tKrs495OTPYonY0DJkjcEsucdKBo2yaGcoUBDMfcdp5iVHRWM407ioUn+kjAogTLQtbz8sHLg
CP3BUWNzFhADNEM0dHoVm7fWzpY21immtbFUyivM6E6ayK/alLzLZHaf9IYM41SaidKuWNQMGTZE
25TbVyGOOPmqXbNAl4D9zQrjSw6ZtAiCDFYab3Q1uMYehgds4ZsWkI7C6Bx5/ae7uf0tRUaG9EpB
VWYBRUA8XcHiB8Y1nQxqbuWQ613shbIAsTGQKhJV7NllIqB5aJARtyAVC1aTJ5rpK2oUkrgpvcyU
HqwpDqfKuup7gi6xJj7LWdG6l+9w91X+8wWoC30UlUnsx6opMRqNtZZeIQ2vumjel2r/Ry2vWGYl
YSAaQ6gYC/1ISJ7VIVVHmBuydkDQb7pstiuhScNkTPVby6xqf5DK8VQX2Ixii40ZH6UI2XthaRtP
G7ArsDCGOOOI8K7aB64GLDwwfbGf/uNXTUq3zLUGhTGTQnAxRqe73Wq2dlUCbEtMIw2DneWhiyb/
8rHvJtBVgGBoMuZwaFv1R8KCVKflKMAcAg3dsle3vKOe3WIG/xKsac/ab+kxjIpWFbVJA3pSPDpd
+9NUb7EyFdbOCjP1qsoNZIJ9C/FnPsTOMq3BqgKmXL0TMac2pv9H2nUsya0r2S9iBC1IbunKtO9W
y20YsvQEvfv6OZBmnlhoTOFevYVCu85KMJFIe04msTqR5zCxZEochAMOVvAutVedKhn7IsFrW5i+
OZH33ao9Xz9hocI7EZxzMsA9SwsdImwwL47kU2o7B5d+XRTp2oRQGbw6QJEA5i2S7EtlEsyFDHRi
yoTrTzb0PNPnOGAgEh2IV6rqqfRluZ7o1iKKQqBuWFgK5jHbdOqWzuYiWun072b5PtZuUxnVlehm
7EVwqQf6Oxhvyjo4d8041O3DqHyfgD+6FVsE4Fx/aujp+geT6cSOefdogehIrXWrhYMo+w90icpG
e7JlbKQiOgjMfiDBwXK6ibPj1CpNPR3pAinocPoAHPXLJii/TsfCT99b4e+VhgFts+/XlRNa404s
pxzph3YxDXywBUBMat0EAwXxfZmEdi/rDfzqrfNJ415F7nJp9ehSY4WK2EcHkEqP1o5nl0D2UzCm
mYQYL/ycFB7S9IjRWTH0wnzDUwr+idfsBeANQOL5XStIgk42yCk9f+5aOvnWrYBTAmRIoEVKD8z6
LJyXw9qFyDGPKiCUOvs2RX0kkkVgwod9fy6cy9VjMg3DBNHqmX34/pWxCGMCItRvpOBfQp+AMBtV
eNcB4wGn5lDSKYeeeNjH/FCY66GmWdBuZmjH/Z0e94fRLI4OYJC8ioCIg8aGb+JZXI3qpiNjJ4kH
xb/GcVGbQqgBXHLuahVDlugjs4hqogc92dzAXO3s9bqNi980AlQ+uHbwcPPJspK26lBbyGmM1Sz8
UVmycKTme8zqYn4sN344Zh6qxYSJzzH+iIJnEVRjxR49WWorciUWXCNA+7DZjf8u9e2JYuNlt5Br
lkD3purygTZ6ZBeA976usiiq3wviPvNsbHRA5QY5dLrd5UP3A0x470adhHNWx96Yp8F1eSKnvJfH
mbBdFfnkNJCX6eeyNkOnpF5Sfq2XzTOy1dO6KrouUKYgZzkIT52azEAsdzG3oH8hyr3ZbrdGN52n
OpEoJ/5qtmqAuAqDpPwiz+pOy6B2NipA2ckF5yimsYNtlrwyuuguoGzzHylcBpzHeq2nBqQAGq/+
wVpGyRdyHg/5agS/6ZYwnJx2WOlJTvSknIsULIP/kGVK/Dn//BYuJh514PTPFer++S15Sh+zY/dQ
fSaPzVF9UJ6sc72hYKsE7tF6/AvUbSDBoJkLfiBgvfH+KZn6fM5mJDnEbM6a47xXt/YmLrov181H
qOBODGev9QyiP1Qi5iDdkIBj/NwOgfBKwzrLgQvTVbddlud+1lr94bpgoS+ywMurYrvSQJzJzGAX
TcRu3uQDM1y24Wcmkdp7ZcQKmejgbDcMj/C6QKHx7uRxLodaIFDvgZ8eZBmmkLURS6bj2d46ifkK
K7RoxqOIwBB9LIPL15AyVM66aDjR2y2a7zUvDZAOvyce8FcxfBOHtRToVegDdiK5G1OuWZnkNUQm
2GTRu9XbgNK+xpvfxB9zLZG4VOYy+ehlryB3JxTHLTMAXeFO2HXUo/pXTfXzmrQPut3JjESkGUEh
jBG6AjXL4rxbbxR115sLboFhfnfVNKL26FfIiANXBX3OnNDGXzflYz1uwHEBa19saWjr1IfFtoDh
jQGusrkZyfhoL/bLdXsSNtEw8oeMQkW1Dg7x0oBX7NLTPp7QEO2AwbjE91usg6SyXO+ToTr36pB7
9Vb5S+M+G0V1MynFTbMaoal1h8Io3ncguPJc0wozrZWM/4pMHR4alCqo67jE4B49qg+JA7iDLTCb
+8R1fL1EfLlMkphFJoV9u90F3iZFGRwz2cCYOEWkA+Sl+0gVW2ICImvb68KdctY5W2XVGcor5dGc
y4OzfRwwUhA3ksqkUBsdWFjYnwbdNE+XqJBiSLCvsQaaPW2HOMMGekWoGbWJKXmxhRUzdyeK80Rr
PyYNqJZXlo6CaC4L6y3A2BXIMYLxpB4d4yQb25EpxxlEVZFZ7ZlEBVXOKNFfyFKP0Vg+Sa6E6OnG
lIDLFtCB5MdXDVJt6HTw06yYjRjV03JbnMmJ3hpYZ46Q4xvg85GPSQi7yXuhnHKaPdor2awVJWWs
2j+qQPYInWDxHa95Xl/y8O/2l1yCvoxuYkxb53f5rCJzBkMfN8RcdQ9oDeOWdoNkTJYVFnkvu5fB
eVkLq1G6XUCGE7+oOYxR7SJCn6fqaC00pA4j8JG4DeGTvJfJpd665tbKakCm9WCC/zE7O7cs+SQR
1qbkLWL2Kl3TkAsAZqcz9G2DNPOQHEEZETjBL6TAb2koXQ5iv/yNLLQuwR5rovHPQ8ujultXWUc3
ZJZDFB+I399hcAebLEbpmegPS3dM2ee5JpD7fJqh9GqXQOAQdLcMsn85Gs+/Vmij+odswkt4vVGk
A0cnKLFtfgBQ72rwOswlhPXbaV0Bn2kqeCllO3UyMZzDN1UU61qXiVmc22FlPNDq/DXfChmmu7AQ
ACaw/yjEOf2WgptJa+AWE+2uWytQXbmROmXhlKJJtBTndb4BzMxRTd2oVFyJf2b+4s2n2wlnN3P3
rqn9snTOVG3gieu9tCtOzWr7LsBr5jyXiBIWW3aK8hnVRNS4KBfIGoKx9Ao4ynMTDTp4Ab4tft5H
mt9/73D5TFm1XxRY7QVzISNp3V6jNgTXReWv/fe+0QMAXXmxcQLyc3j9XRA+C39OlMdHyJdx6jBZ
ic85fCuBLptNP68LEDpLjE4BzhKlVgAkXn6yMVUoApBuC9aq8Gz3i6FifYviUc3C1G49aq+ePcvm
84SRPiKF/5X6Zj7PiOt6yKaWOTC19LJGOxhpQICLrKBUthVHLevAVDr45ZNs7ER8EwEqBbJWjCbw
25yY9h31Joa+5ohC5XreytuylnZAhE7T+SOFO1VzKK00t/oNifgcMgLYdYtBAque3EMdjnGGzFcW
qAjnhtw/MvkZrQ0dqGwB2SkcdXZsHmJshVQnLZQfofCWuwxeRgfR6puNBadFTkuZg26VMOkBM1yD
G92qQxXIx9eNU2wnO1HcXbP1zJnbHKLAmPteAy5uFlY+i/bU2+k9G/lK/uocQYZhEAsLxghUeFqM
tFlLYo8Im5VGy7xuS0uPJnEYx8t9bCyROdGoU/TH0c3Q4SEyICdRiLsXz3/GFvStZd5CPJANwZJ7
Vv3kqB2zg/kyBhmAfKTQeQIXcyGQO2OyxGB4tnIE0loyYIWgxxSB2VvH659SJoV71WujMeaBSTFq
EMVYbZDk0p0kmQw+CKs2B60dyFAP5WkJNEyd5C/FK5vL1MIN9TBZ9CAKoC/Ojv2i3YNXp0s71iY+
1gCSQErBaF4dGNRS2Ue/3Vf/9W/u+YVM5uF2MjFfhpHalBkIjZNDrnTtEQF1/bjYTv0I9t/8tSkb
98Yse+VmSceyBgOl40pyPqnmzEnsfsXsmnq9uTjrNhxD0OEup+2GnDYagnfbAy7m0bBDKbC9wK1C
dSTmFkDtddS/L4U6lkLGnj29v9M/7Wh+ao4jhl3Qango/ezrdZsVOLoLcZw9DWaMl7lELIXszG/I
91kBpOSCqa7p3XVBIj93IYmzI6dW0FFhiqnn8hFE5uc8mL5aYfLOwIxp8RA/s50NiUx2WFywxvZQ
kLVYwCUm/Etol/GmaDliUjbJjM2GUKegVBoD7MQfZs0vPlyXJ3h4MZCP0V34VJR++Cntuid9Pq0u
RpT7oQTW3wQIC/BU2ZUeXBfEzorXC/0ZG0ulDuY9Ve4s3RKIlRXt1iBWuuJBcWqsBG9KJTk+oRQs
dmGhB+1WQO1emiKQggcn6egaWKij1RV4S2LvL/TYSeCM3V5pkroLJEx2cZpK1/FSPMgSIaLEFYzF
GNVD1RU0zHzxhsTt5KLFD28FD6Z4sL0iLMfI9DTfCNfjOjxe10p0p/byOO8F5tV1Sq12DdapAWPA
mNShXhsk0K0ViHtavshCCJHP2AvkHNXqYGI/V6CgenY9gt3KDXPOK5aGMGCAEYbmh6tI6m5i0/hz
pFyyV8buSvusQVWlwbUF5r3ZdRKyRVGad/HZuDSvmXpnLVZotTbAmWqiNLLuiQbSTQZbKH1YZR+N
C2dzExSjpIU0RoZeB3k03PzopycNgJ3BGlTRfKSrXxQfZW1tQaoFLdleHqg4UF3krvLsbCsd1QFy
qw4Lv9piB1s3b15uYVrDMCsnSDswc1y3UNFY/IVUzkQxigVesnpEyS/Frr0Zqn7RYpyC+NYNPdQf
JgvESIY/P2wFluKlIQX7cm/c105nzl6TBIV72kH6Vvo5+iB6iCjmoXqdjox4SrmbT/She6XYxpdF
FmK7/XPanN3ayWyrPdjeA4e85N03J/kkOVjRE7D/nJzRAkc3yanbr3hxGC450CGDkS25IaZPTsqh
qMEcKHvmhDJhPZgOsNkoGvcxW2K2DlgKcZwmgoTi0bELT7Vlk5yitxTc9a7mgCsIO0hcpNDHTtwV
Cwy1DwnAirFXoITbffMT8LnN8z/AI5fJ4y6Givtg2iCXB/mic+jvywAbwN50Bkbq09+VG5lmrJcE
tsA389xT7C6dVsAwWLmRnikma4xDegQfhBQRQmj9v4YGgR5q4ki5ZxXd0q6waihW9XcFWCtNNGFy
eJ7FId6q1PckVSVmKTT7nUjuLAHTS5bFwnae6jy61scYQ4HX7V4mgDNBdyOZWjoQkGg07EcQvIz/
pQqcz+jTLNMrFxKWMQ1MHeNfsgE25uHfeKXdIfG+YerJQgZ2SGdm3cXBAHmVHHtBeFt3YjgPUTQI
ABqsmQdpNr3Wit6F8Vg5Pp2wGHH9o4hfUGQpWFHAjMAbmNoKKC6pygKfeTmOzqfNdkJSvqT5w5gS
D+OVwAr4NM/tjTPIlgXEZ/lHMqekldPOqSpIdubyrk0yx1O27bwt9n3Tqx5o3gPD1r7SYpOtTwuf
cddmkOysK8z3mECYjeFAM4eZGLT07GG9r8vkU6UbP8pW2uMUFjK0nTTOKMcsQQkuKZjXGIE7yghi
Fx8cxr8AsOSeQ5iR6gCRAW8f6pjYDr90HYMRo6aDHnKQfUHfIPMY/QpjwVq/5fdbOPyTFEoUW+5F
ckmA3hsjNRqY6xQpawQYoIMbbueyQkZqYGBh/SALiESdc1Rp/yjJHoZd2m1qg6G1MZRcIi2aAKjs
kzMLatOgAQvA4NmoL67J7T8oLzJdeA+wl8x55rxNrJgk0JU93usX4+icWAw9vxsOspVhkZ3uRXEe
eXbXyp1ziGqcz1R9V1U322QGdS6D1BCFl3s5nGNWtnXpmxaHac7E9lPNQqQ1Vrd2kb2UnVuDVDR+
uu51RE/BXiJ3JwCMlnctCH6B95u9Ok5SeSbQef3rQkStkQsj4Zx1V5WOsbHzY9Xn9t4ISHIywNcQ
kmDAjFCDhDXxbYrmiFS07EZwvk0dtiZxCUSvEG36mte52DSf/CXEYjAKi6lnSN4+0ZOhA+ncMAEZ
gnUgTtnKWgeX5Ego2za/pXX9Le2cn5leyDoxMjmcZmtlYqy1Zomrk3ykY33qB/sxn9zn6x9PbJN/
1GGPx+6Cd04ZW6UOMYM+hB0Fe6iTtn7bKO+yutWiNUnD6wL/H7/5H4k8pm++5MpS56iX2C+42KF7
M5te+XXxZxS/veWuCPIfraRDL3wbdh+NHwNYnGxpMhDOB5bmjSFDRzCO1R1oJ0o/vQdveihF2RXf
PMwDYrjHwUIo576wvOZaAOlaA6rSRy3Xb/TBlqxZ/j9a/ZHB+a21ru08H1lU/hk5+Sdg7BY+lo0w
Zcneg+mQnkvZjo/YVf4Rybkwy1VqxDAQqaiA1Fjn3ht7ejfmxecqngeJYxFeAcxYayY6dwB95ISp
Tueumr0h48dGyEtfKnVYACruk97OMkci/Fw7UZyjdNJqKNYVolzn1QJM95DLxptF/TJMsLN1LYxp
YnqJE7G6y9TFBkQUDDticdGVs4eyBFe5cWrGCWjPXRcfAeD4bIywT1cGVyX8dBiiZxTsoCPml6Ob
MQd8d4ZSlFJVRwBZdl5qmK2nTQ1ow8kkuebCA8VCluFAZxMoCpd+pVqJMtk17H9tnE9OV9/EtAwk
nkTo/H8F06jVYNOds38gntC5VZLfeWJm/Roman6y4U3Vm9hzI50VYU73TVCyk8hZZJFbXRWvKbL7
b7/nwYabqvWah81TQgsD+pieAnzaicR+9iKr1AhPdCebs58agCSl1SCabigQGtbmqR4wlnj9SIU3
DgG7ixVKbJPZ3GswFMBHtDrI6IZzY70W6qPVvf6FCEfFqraqoexlcu/a5KSYQtHx0VYzcocXq3wx
1vN1EUJL34ngtIhjMyfrqgAcKk6/UCDke13XnmcFnwquRlIaFX6WP8L4uRBqGW1dmBCWOJUfk86z
wYp9XR+x68BMLdFAcaKCY/nyMhnLlFiVncERkk05D21S3vQY+vdKZ9KOdlsl4ZQXm79SY/BHq65N
L+5XTZbCCo1j9yu4LwctAesaw/izfvUUhXrYOPUMnK5EW9G1Bk4EgNeQWeGZ5K61o9gorrnuLzTX
zCtNn8GPuugU6f0xAeq/PIwUoSfhYG3MLwMQAdQVXC4XZ9VmlA5hGCjxwQjau6L1sDvwoTr06LEC
+MXvQBECrr/pAEKHmxYsXYEtR3ESdkcM7LRjdAGLTtgnuPzQGP40t9zBVGaxmGbQVi1jXUlWjwwj
gPZQoPCKqVdPdtpMtWdY+JWlQmvbc+OqvqWVItvweOvvAJJqmOC3czGfjBbX5e+ZBiVJXIuqgUHT
Jaz0fgwmfSx8q+g/W1b/lPXVcas0WRPl7Z3CngM+MsY9GH4K7yOSrant1DbBLmW34bCM/mp9uW5k
gi9+KYLzEdmItsnMREx0DByUYJTVDQprDK1aDeOBessAdjKav5tNYI1WH9yCeg5WLnKgeSzAm49N
MBmkUV9a2PEDzLbZ+fN0O8XfC8OVhEFv3Zmmo39p4SAsDYUG7qciCMqw2dJOwUzUE9rDr0Veh+nY
RNm4BNeP5e0V34vCJbz83vYUm1bsdFNQZWn3mLQ5OeWp64ZFsrQSrcSiWNHV1AFEyi+4qRXGATUg
5QaalgI4Y/Gm7XO5Hq7rIzAkwDfhIUPf2SUqP17fYVUhiTscnaLm3pzdImT+GzV2ErgbCz/bddsG
NdqaePUw+0tdeIkig3wRXEQoQrAfbAA+x1TZae7StLqnq2Jr8xSo9jB6ho2Z99YsH0cL0xft8Knq
sjB2FtnDw378ZbgDc9hJ5UIOe03yVIOHD9AhwnYtDbB565XlB1d5rxiyTJSZ8TVh3EnarToqW4Y+
fX6yIqCmHC1M0ciXi8Qm8eckOZemNplTgCwWJl4akbL0nlOZksRMKIIRP7sYYWZ9oMuPNZMtUZJM
nbBZCFBFpO5LV3/9C8PeieC0oIUNlq5xmwJjUJ62eT4bqXb870Rwbmeo1V5TWmihVuc6RS+7kfGK
C80LK67YKgNcp2ZyRr2WfQpiXRi1PVDngTTUmX2rX7PbNFFXLx6WXMU6dSnbwxTUq2DWO7mcWZdG
YmOtA3L1A2MVah7c8m5ZYy95zW5hdL4TlU9TAoBp/9+jg19K5iyDxLMbLyYuVIONtoWknhavZ635
ef3LCR8MNAURKSLXfLOKZdkt5rXTYQp60OHepGVHT6Pp0srDZsl6qrO0eH9doKC5Ab2QVaquivEU
PFOXFh/Thox53ONLuphe7L+620dsp/vz+i7pS2y+4yl1DlV20+UyycJnZCdZv5Scmj3ZGqyZoRNq
RGodZJVnHBnvb6F7zsf0JikBEFgesOH1Vyqj04t3GQtvv+CTdx6ZOnWmUoV9yuS5Gu1zpx6p8YG0
o9cnz3S+NwstmJXZY6MgEtFCTwkIu/8TzZ32MKc17XO4sOaj6rsfqypEjy8aOwCqOvgCIAOOvbkP
hp9bOL8wRD2JfHambzz1Tj535gj67GTLcH/6cA4NjGcU0yfbn0I1APoVOVcybCRByRDmRTQTrWAD
u0oO5+3KsSqmxYS3Y0ND5ScjYjQBi+VZBzWozxhAeZShTwsaH5ciOe/nxHmaWDm8HyZNWMXQCLZj
V/jJUxswRun51mTofRkGghvJ8Qot+o+yfC6SbNXk9KU2BUWVebQ6Al0mnluZ+b5Nsph+IFLBig2K
JxbzITvzzUyaFbSH+WKIGuA0p/xjGTBgf1JECjByCzlkhEwi5/sSbXORP0Ki9jKGQITFtOxw7MFz
hmrDP8FflMnjjGbZqrbe0gVhs+0vUXJMS+BPuaEz4X5s4cogh6U3Q/iiselGjAICMs3kboazAoZX
iSkCpsVwsf8yG/epWWsf+kQrj1qXaeHYZh/xcH9tsib2FYDG3KSaOoa2nb/b6Jp5KU3WaOkXekeA
7HFMmtY8Xb++TG/+9gJYAoB5AKdkgEGXXz5JesOgNEPtvfxh5SBIN8AzrX8pC/ewAvh8lqyqicx5
L447Ej0v1HEa0ykgGWJ8rPyV3TdrNP/GntFnZrhBAAEDNuKlVkOeUwdhBGKu99ZHGw4ifaiPwHL3
kTe/aw6yNTWd/ew3p4gJRhUAtfjHp6g5sUg7GcgsgL3yMX5dMdNqBObTHDLI1jSqb7DbPeV+HG2+
Hk3PCGSIL5s1Eozxooy2+xGck7JmEJap7EfYL+17Nez94il/UPwmHDPAzpCoCrIH6/G6+Qi6DhdC
+YJXlZuNOxC89QOWOE3s0GRPzuw5QR8wLhDXlMOZiuJpoNhjRwKL5Q64ny6/LXLsZNZIjSzupnoP
TBAMOxWKR/OQNYT1QD1qOQpgEosSPbLEQNED0Ea2jRr2pVDVLlPAryCx0wkWCJIXFyBDk4nN+dgz
9dJTu689ODf/6mz/COUiYleLt5lSfND81Jw07CLmwXLDiNHSY/xBXvcSPqx7JblXoOvn1F6YvCky
Iiv2inPxA1/SwEZu4g93JaYZbrRP15UUfk0TtSQV9WU4IE6mA+hRq7QhUy0Pkzt7lSIrHwldjgUw
dGJg49/mC4gzyTKQd8FCmzYPjXq1UKWk4Qx+SImNiAWhfqED9QM828xJ7B7RZC0LXSUlVEHw1Sb0
SdfLcLLTf9++xJUjmqajJohpdh7vL8FUKva7csgB2lLvzxgdmjEUt8C1DIdR8yvggYTXv5L4mu9k
sud1p5u+1blbWXgmUNIAgHvqb0dy+j3wof4VXcWlitx1G+tybPsSKtb612nOPSt2g+saCS/0TiHu
bjX1vGTlAAl5/pxXdy5jmxzuLIDxW2sPiqYPdVrIDlH4SuxkcrauFxVBYgSZjJiM+crqNTn0QXsC
+H707zceNB1sH1hztIGADLDSyy+WNeqSrs0IQOClB9XqMqpgCZsaH1xlvcTwBYVqyHJRjcJmvQbo
W+4wNaXo52Tpxl8pAFOsGMF10AeMIAlk0zIMMPbn+Nd2L447Rywu651iQJxqxEFtTuBypm4Srn1x
um4kogAOez4WZtbQDgCf/OUZznNTpgY1oBcwuqniI4ikXuu+rsU72kyyyTxhlrEXxzkQw8EyuFqa
I8jPZ2DrDFngRnWUFb9C8SE0owzzCi8k9tSjjMxZ5IaBxQCYToaL8qb+OmI5riQTwHUyx/rsYvHE
Qwtc0ogThZoYeQQ9DLanGL7i5Wkurea2WW2B4saEQbrfjFyJVIcEmgJ8nfVo95JenNBp7QVyduJ2
gNGdmMDfC1sAvPHzrwxxloBrHU3ZD9etRfz9MJwAAG0V2718lzufCdUXAnlsSA3wgN5yqx0Z4zjj
ViSAnsYQRghKEImVCmg2cKCgELJQ1kZIZHPesuk3U8GayQQgDS0qaKgNLwswTw8Y6/TH2NPBq8HI
IFbfKG6GFvsSveTLCqwH5SUgy8PPACGah34E2+7Ytss2BiS1zuhapd5i5U/XT1cmg1OyqK1lYlVh
0B/n7+q6erd1fxEpIHwGRhoYpjBGz4P5NVs612jnQ426P9M2T7y2d3JQxw/H67qIao6QxHrqGFSA
m+ay30orLN1y9BFs2NivRa5ADwtAM9ePmQKwCRD8BEU0JOd4lO8HiZz1hWwuE15rxWr1hDk11MhY
vcbAyARCZ0byUH2VRs4CZ23griMTw8wxGxW6vPXmaugYjsV3m3o6P9K5sm6VfFFv86qTbgqxv8U9
DAwEHHDPmLMCVQjnQJUGxBV5p4xAdupetG2JMh15kFuFQ10/aRk9AaP066THtzXpZdgXIvtEE5Fl
JS7APHjvZo3GNpsjPqnVWIein+6JSl+um42AgVGDc/kjg3NoGZkUkpWQwZYm6z6wqVfU6FN67ef+
mT4zVkL7To2KxzTxkiRIRg+3PcKYrOnbX9JQVuAQUJJf/h7OjDd1BE45xe+xX4Y+rH5qICyszpj0
fKR50H9KboeQzZ4xqL3pGbWNs/l8/USYwvwH3x8IZ8tOletbBQDOgM5fUrTHR7Y0td3P63a4Lkhk
xXtBLJzcxb99Wqj5WOPSWHNrPhdYFTyvywr2O3yQf98v2n9knjQJIRZRVxs65aA5XzBU0bWVJGBj
3+XtsdnOL/oNZLXcnXRiW9kYFkXgFp+xRh3p1nTYug/TtDxOox3+zdH9EcYFUWrtuEAUIIjWmkk7
EQySBpaZYmTcWirJSyi+g39Ecfc/0+rK2AwWYVRIz6fB01FDu66N0H2iPcUaRmjnAe7y0hIso9aX
soc6DOYYu+De9oGh3dITotAPshsmaqUYe2nc4bFuBriswZvQKw6arRU5g0km8ZDQHpuiecU9b9Z7
zarfOfPyOal0GeSxVF3uSHPFWJZlYz8g7N830XLcDgtqtDmYHeQTdewWvbHL3dlyWSZ2ctfNaXG2
bNXLuCkOc5Qe9b8Jdi8OlQslqq3LhnWETlS/G5vKYxhB161ErAhSL+ACM7fBhbpdMs5DThDJ68ZN
o/1083dr/djoaZCuqwe48xBIwrJqETOFt4f3Ryb3OChIiRSKJwiGOYfjvXGTHUo86ytyMBkkp9gq
UAXTCKZyAAXKycpakilIjX6XA1gRIg+KO8YDRlFj/AveCDwzoPhwwBIEgjV+v3G1FKWZu5hJQ0X3
2GOkInT9rkRNE0gPMiBt4bdDFA2kZZSk1F9Zxd7Vb3ZZFZmCCB5G2B8GEP0SzHFKGSqYMb/5Xjs5
nBWmDN94cqAV479ysR4axieo5LkrIvbq4S9v104gZ5TK3FiTmuwUY6htnRTRReyzdnI44zCUZVZc
HYoxKKD5Lg6+KXfpsTnMRymSk9DmLctlzU8bzWbOPcbJSOO13iaAcKUeCGoDtRseMgQfoGv3NJyk
Ylaeri3emk5eYmYfr19zYVSwE887x6pvi6mD+A6YrTTtPXf6bAKg+7oU8YE6IG4F5DnbI2YWu7PI
iugMJQcfLj+h1myAAw5MZaH9kyV20qstPNL/CEOIcClswrBA5eoQ1i01KKAHD0gQ5wSI4k31cbam
Z8Oe7rAwODlW7q1rIXGcQl0BsYmFCAzKIUXiIjq9GFa3SEdUa/OWeJjK8dzsechvF8DhDvYz8EQ8
dJA8kkwA4KxloKVC8VjRAMmhAWQS5PGc9tZiY0sRzYXCKqIOJZ6kfVTz1h+r41RrgW2/uKn2WMRP
k9MGks8sil6A+QQ4DDRgTcy7Xso2+6FqQRnF3Jz2MY+xQtgenNPkQ3z3RUVGmASmBEhHFAgSDHM6
SJoMzBJyPmiMla2vNGcMFrspb7N0SlJ/tbu58Ke+Gnx3GEpvrEF1dF1Vpgnn+gC8yybLdYtJ5/KG
tDdmutoJ4BsMJMCuCgTap4EuXjyiRoMbS1ZZm1NwthcSubPVhmHWeyaxMsgJq/TAdp8l3++Xs+G1
0nXUDXSE1BhM4JxRWRS6VeYYio2Jjr0lfTUfgRucPhr1Ru5WO51f23ipAFWB7fmHxqXLOYm3zvK1
iYxHpcQEheLY5euUG6qn52qFnXorrSa/o1N5zLYuuUuAqWhhmCPb0LYuu/lglo56yEcLQA1JuWH8
w9A23XO1sjzYalVhUk/tfcfd6LlwbfrdKCv4RC3W5jsseNEPSVF/G5py+rSSHGCQylosirfFPf48
IJKVE9Bl1nv0Uul9vwG4NyUMnosYuP7mlpSnKSFddtaQ+Gdeu/Sx5ql6POLhmqz6eZjs/t9nRiYC
AYwCs5UEDGZfXhACc7XNakTclk2a11I1WmBiMm8rMs6dFD7AB4ZdqZc5pCi1h36fX7zPH5uo9TFj
8jx0Hot9lTszAqFGJN1MYw8Gb0J72ZwJVa05pCUr2vch/cK2lo17hj9uhGWoSDupguSZAasiskJP
wnpTmUmnfNMqzJIHnXsy0k8DOvIkBxug5F6I2opsVBmT9BpmFLG5dfnZZuIsxayooEQKtQi0MJEJ
/BAU2YI1ir0qIHHgPDfmfymVb0xnRK1YrxMN+RfLY2P8eYAhPqzEgeyYBgsFT+y/XxvD1OIfRflo
pEnG2i0IRLaljoTts9a1kjKEqKR9IYKLOGhaZEtSaGi2/4LNav3lxqqw6PcbOMuaPet03VWLXkSU
7lS2n4OuOy7z5dczwOBsmQOU2rLX+FCF9JBh4P9Fj7BSKx2ZYX+Mt3/A4NoYznYR8BvcwwDwAydH
jIoyS9n46vRpsGSZmVACHnaGro6XlsfnInZaGObqDEGK3bqoHNzRW5ScSt5VUWXMtDFNg3VrTKi9
ATtQs7It23kekESUj9m9HdUv9SnG54rWcDzEGJBzD/YWmkf7AMj/4R+Qb7Nb9eYod7+Ai8JJGtMB
1AJDYJHvXfncTO9V86lxf5RGqNTfEk22ySuIhU1krdgSAErz2zZ7MTr95CwjYJOV+AkHUntOP4A7
ftEjiUWKnCRWrIAIA1JbdB25GG2muVZ18wTiXrTJTMAPZOGA4R4S1ed/wHktk8a55Hi2ZmXofkkr
npm0/KEAJbIZTZ+V4G+SeKxH/tGNu9/dMuTonv2SVj7ijUMAyObT+od/gL8u+mJ7WSxB3aUVqJRr
RK0hi/nl6Xv3AIo65BXJ97r00iMr2ur3xrv/8uNx7qQygevqgi4KK/qq373r/e3m92x//OEfzKYK
kpmL42RHsFPRyJxmrjVIMw/KN1a9GjzjYJ+dm0zq/IWOcn+c3IXbFrA9agNk5acOyIJRch685JS9
2z7/g8q7oHhwoRjnKBXFiRVaQhirQiYEfRxyWKuX5EY7Egaz0Pqx63VfEK68oAZfek3mg0cbb550
CVZmRVxkXYGpqSlj/BI2AIYh50P1VOGJACAJ8lPVSwIqLz8Jtf/lVsH3wIgyLj/rhKVKCzkE077L
gJKm+3WwoVxo+9m7/rv8uIXPrrMTyFmtbSmGDl4fJnD+uVGwSvZ++aKfyIPmrxW4bmUgJMJTxSaU
g3SfgZZxGio2eCbMxIb3zpEGOKOXDs+kksTTorU3zKr/kcKplTiZvlGXMLVQXPikRex5d5/rGzcc
zqH9pD1XKGuXT/MHEurn5bEdPFnCL1YUlQ0D6BkEwNiXn1IfeteOKRSlzhRpLRZwjFdtlHkdUUwP
rGi2MGtie9Hi/ABWVAFIy8roYO/zt5gAIhe82IADzlqvb8hrZWJj2yn9dv0Yd92nNPk4NU5A/4e0
72qSm0eW/UWMoDevtO3GS2P0wpBGEr33/PU30Tq7w8bgNnR09umL0MZUFwgUClVZmSgcWauwa2sk
Cekpn+LYvh4OyTGlL+nt76JixthrFYoYeH8bUl+cgK/Rg7kfk5t6FFoMfK61C43WmWOUARRF3wKA
O2AUNMy80asRpXUvZ4usudFzdCsBZEII4/LWjm46AFRJsTP9JfJ6Tgx0xKVVytcpwdCogDYxrpvm
+/J7cvBoTc6lYwsACRmaiV9Uf7jjJ5WfM6FLw1Ss7Ko4NVIVhv/DHjYB1M5nDyO///JbXpqhdrI0
QHi6XBTNBan9UNvzJAGnHykhqAdKPQxWWZ55lBiMUXBiE0eHCAPiP6gDLMaGJnfrquF+yx6V3bgb
fOOgH/lpEHsNPwxRB2i1zNFMjYUY+lMUB5jak3dcnOHnCxsOQV8ckh8qRDEUKu6tbV4o9TxpgKAS
SgVwfdZegmESqMXdpdw34uewQKyBNFHEkDWBsF0Gnzke9VGxgENQg36fu+lT4XUdoWkNErSekvvi
bb0RbfGl/MpN9D5fYRem6bmOoogaUe87zZ3fFwfG/dhFE/G1OOl+6lkub9SMtTnP0CBA1HVwqFB5
pZIaCsBrue6uY+RYxroD//wvzGzvMpHX2CB7jj4HW1PUJwyHuG6FNtFRAVMUG9w+r6PePV+Pm59v
DehKo8Wg/o871L5f0Ont6ijTXQCwH1XVOCa6/lQX4+4fzIDWGJcwCuE4aZf7Y6xRNIsqrFqTW07a
5n6/fFMgavZ/s0LtQgl0NrJgwUq5LKdpNF6aJP4BqMfP62aYAdiE9JGJfomEOgW1aJo1pG0IfBpJ
YjAT4GBQDPEiSb1i8bVDH+TBAOFcJ1xtvbB5eeLnmw5fbGOcCiBSlaXtgLF2N5oSb9Wfk/LO7DvU
LiXA6X9c95S5Oza2qJvGVMMOlWRiS198tW4PkvI+8VQ2eEaoWyUymxX1UBMy5tbkFPJx0iG5NN5f
94TxqCDLplmYYYEkIQB+lztwWWYzV0rrT9ydbs4zWaC4j6GzyDu3jCQXtgB1RZMJI0voQFzaArOE
GhtphPfDeZRDssnTLHNyUjDzpyNvdISBZoI93FlI4HUUYmi2VWvNc4yhtjoSAhFUgiDGFh+bb9FB
v2+myjZe8ND+NaqVAzmr+wTwdjK9M96UN91xLMWHf2h84edAsB6DAhIkIOn2S4VOYhwnM2LKmfUj
vWtrr7dHj4BFO9PnfFhSpKCiJCGjJ9zt0Pow6NCit2BrkcVBdWM5s9fF/AKp5kwWnvAL9v0KxZ3p
uY0gzafwcJSszwyiHQ1NDujtYHNRnzmRJxnMT5biLg8o1uxLv3L0vXIzgyUPVeY9F8JC/h7t6dYe
dfLBRbNEyWworrAzA9kzwI35WALwSASyW/kgu3XQ83r4DIAlovbGSSoENDg3chXByfTU5LawrzxM
tZymIH4y3VWz29+zB7zOkessuUevOUtFBcjOoU1dmsq5qT9/IVy1rae/Eq73xFV40YGRRFx4Sd1P
hh5j7Bh0i24D6J3qdQGJD7MjIJXHnDP/sU9W7bN3FtRRMQiFmERFo7gdc3NpQmydRHXz4ldV74zx
aZJbh3M6OIY+jVPrczFngoDPh8kn0VOOit9BVhw6NLa0oDiVetD+Lm3eCB0jpktAL4t46aMHjAY0
/N+UiyD8kQoSJFXcFFjCUQ2kGgyn6Ede946RdV5YofZIHulzroNnwi2FFnwxBu7gEayD4LNT5/FQ
92rqJqXgXjfK4JXHidj4Ru2VqOsaXLbwjUxNd7f90/Krcsw35DW/V/QEwa0ROssj7rLwkQfTYEaA
jWlq2ygTiHEtBQ4LxTfDeNAKHhcV60W7ce4zoBF8jjoemCpSG82yDVsjT1q0eroKwLza9goUM3le
cY1SleFBrAdMh2BFtbsscdBIaPddEIIKV31TgeNBDU76DnpaTtGG9eaDrwRPjdkGyNdSq6kDTt1U
U6fi2pw87bTuZJSIFU984Z0G9k3xYYnm5oxNIw4XuYVqN9qRROzZA8VUcqME3eAQrYfiidttYl2L
6O7iHkaLAP5RJxAayKtaVbgWyYtMIjgvjxC/QOlgf/08MPekgblnDGdbKIZQD6IWffzaarBj6gr3
QYq5dzPm1zyYAWVjhXoLdYkE0LuI5ub6/mc6tpjPstKTPz7XjzXuhNDjrSHPM/LvmyCWDEqlCjJs
NkNm1+VvPeXN1fC8om70EF2gNKuxdsniRd+b58Xrbusn7HzMmLwCMQIyhO6eX2DhOUbtjajPckHR
iWOYQ1SGwi55AHvGIwVvvY9NQUXmqW5TdSFhpItmWxWOtfHYGqsdZp3TKF+vb0AGhhIB2cQcM4gs
ML9DdyJlDCv0VpqTgKwCKFdFDsERk6Mc9jY/XDF925ijPtqo9YXW1cScFNlLnjiyFXtJDGHAHJoU
YeJfd+9cevqUKxCaODybMYpBF3YxEy4saACqbtslgTxli1Oq/UOdarFtmtXsGHO/ww59kTrhFMbG
jVKqsVMOyTsg3O8A1bWObnRvoTSv4IoPT0MVrzbRNJTT8KBXae4sQ27aq4BGcVT1vlmC7wpZdeuo
UZ47sz69NaL4W4nrya61ej82UDhG8gBGFm1S6uC6t+xQiakT6INpSB5o0D6kzBWlH5AVETDnNLvK
iUybNa71oCa2XNp/0ZNgppobk9T101VGVE4RTIrgGcDzKai+mn+EhR7/CdSJ3bqxRsVLwYqtSeph
jTScutvyDlP3UHiUXf3lfz+LeGmKCppVqghFG8LUsCQYsGgzW9KEhZOEsa/RjUNUmIw6w0jkMiYO
AYKLZ9AIoO904oct5sHbGKIOnjUWcWKBS9VNBfGmEQQooWu3rV4Ei7A8pOLAGw8n9/+ng7exR4XJ
spqTSpvPXwrz0/cYt1hjO/ctD7yEbnycv88rOHFJe7c5DvyJBeabhIySykAUoh9Kme8nQRUSFcne
cjjTX/ghRoHHQwYx0DawXJGDtGC/9Db2qJidC5GmDOBHd60nvT8RloTom+kCNZftqj1kQV9kV/6L
cMpANZFd+uEnlU+3cyfmMbGbPJsP4aELjNsG5c7FziAykXsTauOpxnsXMa/AjVEq91vlBDTKJJMe
LUwt7Nq9tgv3IDMsXgHfq/bWYe1sfjOS5yv9HMusJk7LHmbzfb9XfsiqTTrpmGgdCbGW7BN3DZFz
g7AvyA9nzxibTSLTJp029xasEnyC4uZ+FuhfyPguwHc7lJavh3D2Mf3v96RnBwvZguJig2y+qOMg
jm7KdXUI3HHpJDsJa45z5NB/PqQf1qgY15taXhUlfLPmFEPQkPmKvy91y/GJVT7cblKZCnLiZBnz
IsFMeZpP1hHMwDYofhzp+S9UocjBvuYSHecGQ2ymDAtIysuEBABzgLUtD7sUjLRfV8wBFv6w663H
yuC4yXxQbzYKFXKWoszDvoGXmvwsx7uy/I5hYTcyUA2ZS0+YHq7vFF7IkamQE4p5BBoH2Iv3GHLw
0Lm86b7qbziPmNHvg/hbGNkWF67J85IKOIO8YPzLgNWxHJ0m/ZXMAAGDqjYWam/S9mXD47zhHnsq
2lRSH4kQPIWfiY3nrQ6J88hT9+gUpygKP5DCqLHnri7nAqHhXZYYiZUpwiqBOKoAd8V+AkAJOHlB
KBT5Mu8CkRn7lkxCSmedP1DD4t83YUYWSq3KIyTGyl0JrlHCmqd8+/PoBHiFczuzAvjGGJ0nhpGY
pHUCY3mSpveYjZZlJx2VdODEF1Y0w7MCI9AEuAmUzKVTUTFraqhAzKnHFEdadU4NZHczeEJyV2S8
ghYrmG2NUSe/VatlLRtdcedo8RRjciXzgatyx1w5WQKPJXChUH+g0t1Jgep3I8CIIt2uw3er/H79
VLPSJgzr/ffvk22y2QZFI1ZAj+Dv12nhTFbstlViS+23ar7RxqMKdk613F03yVy3jUnqEliFcDCM
FibzVNjnYDBBIzCwwD9w3Qxv5ai9sKTKqM8TzHTiYMvzW1SKvLyE5wm1AyZ9kHptgQmMomPoMLeL
RzITGAXCTfce36LGDxAct2HFunG2n4yK+1Ok5FU5wmpkOm14E0LDApo/savfAzDVNo6wOELtrJ4M
qD6v0s+2TVRrVQPEqia1XRp5kUSUcVEKzztbDhW7Wr+GIIuYEfuvfz7m2iqAhOIUayD5oOKTCaWa
EjTwiltOPXjn20HzwfgcH83Y5NVRmTvlwxRd8MvmfLVicMzhinmtWslWDZ6OETMjMTcmqGOsCkav
m2TPax1eyCl63c9lgvJKiq+Y/LZ0hENN8+tQc0puA5xVXNzapr4Z+m1huxD3jLX1Yj12OtG4BzDM
ndLYi0CcP4u6Uw0mNk6yv/4ReStLHfUy1uXKbDXFNS2MkxqLnRQ80kPOPtGpYz5KDXR/E+KdGUgh
OMCEt6x+ue4GA9eOxujm81EHPdcgu2NgsAJ1DjOIf8ogfM1wQVuYx61ey+WOPH4IkkAFy6ZkS3vj
nnfwmG6CY4P8DMzI0SiGxIqSdCllRLOu7w51pgJKPEVCoKtTH1z3lvnRNqYoZ9ewMNd8VXDy+sa2
yvjQd7xHDs8bKoQZizqkSg5vWu0k1akrqpMTiyInhLBPHe5NjGKZqHXTB7sf0NoeE6QDRmK8RiBf
QGPY65T8VegnyUvkOkg0CXWW2Tym0fDLGDJe14Kca/p1APzHf38Bde67ps2VbsRa9knkJFPtKM1b
2QmOmuh20nxrob8tIjExLLC9d8rv6x+SmbFvrVMnv03KKlVHHL90P+UH8yGGNs8Bo0juXGOWdgGW
zRL3VUKaYB7HNCudBUcfwVWAhg2EP5d5BdRnWn3JUAftz6iKzKu+Fhgqbz2SzoIc7Z/Ox8YetaPC
WFmbaEHrtIkxA23qzWlcShfjurw1ZUbTjSHqFSQ2I2YoSY9WPBh+7lZOi2EWDGHc8DxiPXy2K0g9
fBRAY2WrRNdZXVvfyq1HUQ+/qHLkSr31pJqgG80GnZMNMo/+xjnq0tVaKZwWGc6ZanXTjNMbAOeP
13cG8+h/mKA5amPwmELxAibUorPLIT6AQMgVZY4jLNQXUc75z/4zqYNXJMlgVgnMkHZhjAEx2dZO
RMMGr0YwBRmY9Th2d+IL0F+8qENO1aczvzFNnTrU2WdFHWCabH3JTbw6ARkaEYFElVV3hC/XF5R9
OW3sUZesOAkdngjYKONrn9hAuCnvli17CRS+dVQETcWJv/eou74DB45iRB6klZ3yNPGYL6/Nj6Cv
YYwLQT8OTrdi7PRKYedGAgGVGUjLdw1g8us+c/apSUUX8M4vxQjmD1cRkldZkW4gEFT8U3YPiJaF
EYiz4shlCIvLGLhBhYQwfwUzrO5Ix3Cv3U6+6CuObKcPeVBx/GIfjg+TlF9TqlYzeORQ+zPrg9FG
Xhk1AEM9XV89ZtsGkLf/ekYFyyUdeujjwTNSsxr3Jfh1E0yRqKg16EdMxXIAOzyvqJBphgW6ph3M
daRhBeIZ6xTzfGK+Y3XcNKqkAcVGT44YlagkcgrkU6IpL6EqdPYYFje6EB6tyQIRdAlimHm5CVPt
jbOY7L34YZna+Y1V5OrY4aFC6BYNf7pZO0frbYjDOyuge/Nsi6PPG5ThGaU2SpmNqxEtMIpy6lMr
WN+bjNfc45mgNomqN2h3ozbgjpr8S1qgZSusvLoQe2d8rB21MzRJnTI1ho02a4JMv2+1yjOwftc/
EdMKkFsGmUoVUe+6PMjrKJZxSm41IzmV5U3dvKsdp8DFrNqDPOe/NqibsxestcsS7HFVw2zWGoGM
W9b2oFnyMGq+OGD5WYCp6u/1fs32c7gIr1NkYcfkRczxln26P34KPclfZ1rdKArc1Z6i2/CQHUJX
3g+++Loi0Zt2und9dZktRSBXQISJ/yHYUletoJZChZIO6mChhSmj7FQW2q2oGvdjFX/LIQo+V5Di
KAd7hfrAddtndZxPd+3GNnXXiit4Z6IJttt6Xe1qim+ysXoolcZwBQh62mFdvdVRmNnLpN8OVrVf
tf7BMFa8bbTbPjPeukH+0qCiYaNE6aF/d5Q6HQ1zQ7XBuODHqWK6aT2/A3RZASXevq1aBo2cpb8d
yuEun83nZDZTN+4bKH9M2e/UiEE13EBhuv26mMXtYqz3eUV+WS7ZiqADdBqpqb0WZuv2cV35Y6UC
P4WaBmdl2LsA2xFwRQwoY9dfbnrIQQ+rUSL3nxzlFf66FcL78wxSc8WZvyZ32Y/rn4L52LLAUgEe
XXD2QOv+0qCYhFCIMWLNzawnGV/bsh5IP0JQ170cgtoDkt9aWewbRT+i38QRWGAFq61xag+mXdyM
VpxqbgUkswI116ThkL2S9aJ32tYCtdPiRp7TUklgIf+VpBPoaSJvjR7qiJMCcNdRuVzHRssqs2ph
KN3n9/0TmU7uoGW8fOF3OFmBcesTdXVVo1mFuURMmdlelld3nL5qE88hVmq4tUJ+xabEDC3OWJZ7
WCGpeBbZU9B8k47mG9IPDGCofoPRH/mHMHHfhEzw59YydQYavU6HRINlMnUX/pbA9ZI7N7LXBIZX
/66fw7v8tvkp2mBA33NOA29pqZut7nI9nlJsyPBmPlWH+K7tbwEOwJO7DpqX9BdUBawvvKYOc4+C
nQ5QHBHYepp/Tw7JPyD+Q5az+JFk2hHEGQD/WHvRTF85DpJt+Ok8bGxRaws+xn7pZjhIgLXlz/kp
dQVs1NXJMAR48xdz+zyD1IpijE0wxgrOyQ/d7/xexVckyLFhcJq9QqCS7nUPGWPCJHZ+rCaVNkRr
P2XzAA9N8OEEq1/dJregUBID5CjYUZIvuVpiE7qaxs0EjNg/iD4R1OEibnmeU7mFovXG1FvYxipy
iIAIP8Vu4pTYwKg6/o1qEImWV74t3a6rkzQaBQNL3ZVSUCayIy0/ZQ2rnat+pb4T4cVJeCzVwWt7
Jbi+7Mz262bZVSqU13VYSGuDZc9PLcYYftf7wgPPotO8K8vd6BGOaN6nZh7Wjy9NKxZZRYiqUQd/
4/mlqh4TMHmrM+eGYhbjIHcP/iYVUF8A5i7DoNKGei1bApAWimlrTZPZLbim2sTyB6FwwH4MzTjQ
7EdfJSO5G9DdLoTUyZGxNJFfx/qjWFScHc68NDe/iDrCSQupUyvDL0riKfakpB72VWWonA/KXNyN
FercKlo95OKCvECtUrTJbo3saVQ5l/MZIP1px+oaOPYxEQwcInVpqo2eIzsLAbt0F69E/eo3KXqG
gOk03uCBPNPBoCnG/upnbVmRAYEnF68zwOui1EYFmM8yxXoQgOxfIgKYGBxRaFZ1s1XTHtrygLrU
o5MbUwDtFDsTFCyBYs/rtxX66OXS+4MGmvoanFtZznmTMBYev0A9CxJitEunNlw/qnllgLnNhQjG
sVEVZxTGQ4l3yPUDy9hFMGOQ2RGMXYNW63Jf12acy32rqK7cHJXsZuh4cB4SZ6lve2GA2qZLCrlt
KLCqbpQPd70KpRc5CozS9AZFfJZATg3uGPu6T/+fr/fhFLVps74MhxqUSbi+w+aZwCMwr+fK/Ssq
aG7kc+eimd8KnGTADhIWdxqXL2SikYSdSSoy2rvhJ4dUcnrzgUwdxDvxqA73oZMJ3AzpDGH7tLYb
u9S5wfBIVEwYioRdqPeKO83X9mC426/HAieEqBlGwfi7gaj7K6Hd5GFeWa8Umahc4zmIkAgNocvN
E8aVWHUY1oN90anvCRw1fSZPlBbaDcORR1V2hrN99vfDHuUvxMTRSQ7hr3mTPC6dPUAMgEzl1Tth
9prcl34rjghH87NwRAJaiMgW7o0v/7K9Nm6TM7VJiZMObZNuhdugNnWA/34iY/DFHuzWQRnwnCbp
wTWfqQM649U+xS18/kNiQOilCQEuryTFerhcfEvqnBaxtZbqDDviAaLMZ1J+EwpsrSPueGMs7PO5
WUDqfMrWKOSzhQU8vymOkp26oy0+NXuIr6U2bwW5rlGpYFlmWj5Adg+u4YTgbJB6vuynQJ3+SyXp
YhmpbC/M6tpsQEiHvaH5/R3qiPbsKAeEAbt0eKVZ3kLSLVK1M6SswtAVPEt2xsufSevwDmwoOIA8
1TNWDrT1TadzOzVdZ6CZII93FwbjF0N0FctfX3S8BHVflxxIN1SDLSVOxq2YsubWLmxToaZVW7iJ
sS+EmvPggIP0imjUCEEK1q8y6NEZ4fWCWHnJhVEq3ogRWEe1GkbJK4kMe6tR5Yy72p/ANiZXTrhv
vcktveiNkOEpeyt7HiuwG0NBDf8/DXNnd1yyEWLzSjygERNGNg1TTWIgOFW9MbSJjmztrb8XIMbV
l4TP7sYzSAUgQZ91QRtgsHVRD0qgTSx4g599IXepgHSeF4nI4b/mIBWI2qprUP7Cnh7UJ2E1frRD
8UPRs++Lkvw2p5/XYzmr/XbxialQ1IcYX43Jvsr31quF1N7yU8EBPtYVIrv1RF8y7NprwEc/Rod4
8kTTTjCcwyWR5IR5usrd1JI1FyG8Jmh15CsYj5S8/3vopelohWKU5gh6gwi9s5scSQtccPQnC319
zHq/XV9dXoJAVxVbIy5WDCiTy0v9Td7a65kaVsZoUfUX062s+S1Z1DDoDUpqQlNARQkjjMOsjUUk
CHnxLa/jH9Na2uWUInk+6C0AzmNsN8rql1ntyXnsxLHoaOahsV7izoBSGorDgJ32YYeqwWTjieX2
hRE00eyoDQpP66kA8mNZ33OUy6UnZH1uUTWQ1+zsLH2Wi9JWYt3lrCH5zZ/Og0bG0QzJBIqUqsx2
rTqhLCqRyDe7w233jdQUye6YMywjN5clx+uaOTrIR7OopRAwdfsz9AOyeLOdZLeZ8qTusz2BTyua
U6yPSX/knXz2dbZxlfp88phXOVYBaHF0bEvoxjU2KRItvuJVAvYLLzNgvk10lInwrAezkUhd1qrW
L20SLzh0c/UtbHKv1AcHSCNbKKRdpCKfNXkSjuyA82Hz3I/ZJI+6ljezIcw4gBGetGvoxFPk6FLl
FZpp5/Ls1pB/UlJ0IUOwBFZD0NWtEy5fwzg6YB7wLsPcYC+Nh1aT7uq+uxGqxI8tcXd91zFfNJtf
Se2CrMuz2gKjuVvpdejq6Ai4dSjgPVGVhXfdFPMVg5KRBhk2DGBZ57RjsyKapZWttIiEwgVUy69z
ZePj+8m37Fw4UgJcNjHgF4SMovsRZ3ydUJKv01veAgU6pjF0E4xa1B0QK9o0R4NMfgC02X/WT7EP
/kLHwOMt94onvqgFMy5uLVIZqSRFStkA8ubOrzOGMaQdiq8KhrDOL6evGG/l9PCZ6dPWILXTI1OB
LG8NgyR9knU7jb6KoBoCApJEkqR3sujr8JN/rbHai2DP/u/a0pRhg5JMeFjAcHmKoKvR795Xp7/l
v19Y9+fWDrVhlQwIgiiFndHHtNeOcOuqfnrghShWdNyaoSJUZlpF3CuS7moK2B+Vwe7T2h5EVBWS
nHMuGEcQpTAJnDc6nteoQ2HXbo5Fn3VRqyoJgJxSOdlDJwfgP7zHbcC7pBnbX8fxU1DoArU6HvKX
huYqa5TSLBRMBtX77Ih+qDv4kIc+42RQNThyYgtr918YpHY/KoDKOI8VYOiQd1xdyYZ4EqFfNTBG
joLQv3UfLixS21+aZhEq7nCRbH9i8Y/0j4juVeLrvOEcRsYMakO0H/DVwBNFFw+rTulWU4W1ngzJ
t84Q9EcDbOeEEz8G3t/jPgoY2xLUV6SGR5igPnHAmGW/5kqqgx3oED70fnWcnHqveuNLfexe5fdm
/zf0iqzrGoweFqhJUeGTTDoziXINivXNILvmYkKxoZyKZyku1TsjbtBgidPxVC+j6ce9mJw6KNvb
lVDLThWJ2XPbLOLD9XuE8W64+DVUBKhSc1bHcZLdJJ1tKI/tI2Nfa1+sHqPfdeNcN8Zc8I3r1OFs
kVuijD3KbhzXTqsntllUx35uHRncX9dNMeMACBcAzQCnLuDjl8czNkO1FcB/5XYxYCezfGqW7ks+
1DyCDPJ3qFsQgQYasApEunUAjy/tmCFUCaVUlVG5WJ4Lrwiik3aQbfnIp2RiVRIubJETtIltRZxp
mtDBFriQT+u7gi7gLVGKN26j/ZDYPZigbfnEH4Bhb1kDujE4mHCRpmoBFUfXS4mExcR4ru50N+T5
Mx6soPTKm38pz8DND2tUZE2VOJ3VGNb+TAXmrolxH8FrUXxCpQv/za3IksfA549oSGeyKwU665cL
29QWpkqJxdEnVTxzrwRWEDnyjqtvxgxyOPPYMuCzVM79180njI0eallhSHyrT4sXOwSpRBhIUZ18
4KfqrEQCKqUf9sgttrG3mnNogJhWRt1jdGeQFmVBdQKd65G3hoxMAoYMlCeREIILhNqbSGXiOqxN
+VxwJYVQBbz5fDk61q2LyQbQvWlovGg0xHmdijbLug6NrtY6aGa3wxTB7+uRg2eCOtHK1EQtXjjA
2Y6oBoI1euj21y2wMBr61gtqsXRDHAxzhBfn1+IzYeabd6o9uM1oE0KD8jb3SMMl31cvHNOsuKiB
oAsvfbyLP+kxYTZjbLIC3kFn6yxMH0GkgryNwWLlkLJgeuAdaNbjDYTfHzapzKWdVlWeS9hUAxFc
IgoYYRTd0UsoJ9XdFw2dHwsoitw4Dkv7Y8q+6obghO2DNDy2ULVNuJ0n1hoYmoZ5AaAwMQZKHQoT
uiAjkA6ya8Xdo6bVt3U2e2Yjc65WZtjc2iG/Y3P4ukkoqkjvcPieiJhhDn4McS/crF4KiR9eNsM6
gIYOrVKRCCbBq0tjkt5MYVU24HDfh4fk0O60s5YhV7eIdTy2dqjFG6p2Dtu0JUmTGYBWHarnFqoN
RP4XERNpWsybJyIHjo7OW4vUMhqDMFpiDYskDYXaJSqpKohRl5O6+ydtBxmiNB/rSN0Falvpa2rA
mhqYh+4h+h8eheY+P/A6OmTfX3OMuuiKpE/ioYCpdim92FRv0yTbj7kUJOHsSrO2i0a8lTgBgLma
iNKk2KcA408dRivVwmxdsU+0O7xpvXWXv4hPs0NEwZfdyKPaYO1KdMkBj8QwmvqJ+BV8kVrYTYns
9mIxB+AGrewikdJgKbtdOeiDDy6HwjWhorGIy7/4CpZXUM4CCGDJyHMvz0QZjkKTCg0JdgNg6tJO
vB9Aey95mAF1uTPKjFQQomtANVuqjrqMRp1AYY0kpYkyEuaiHYh4Is90i714Ml/+4mInf4zaOxfG
qGNYayYqshmMkaJfPB1EENAjijcVOFrS4kj45gzex2S1BC+MUus5CGI5TQWMkmyCCGNAt943kAUu
fIQ120E8zfC8BpTkfKlsgqc4tNC+QsUHtuRDGBg7IrICGtnvPZrVfEEvVq0Hvn3Yo679UVaL3hxg
j0QZMvkC/LBfBNa37tTaGCt3DcARrp9FxnPowiS1YYxClGdJhElpiJI7SA91lt1bZQW8jFmKxxIc
xRzMECN4Wyh645EtmeCYpvsYfaYZBdrIsjskMoA5hS1MvNyG9d1AOw9hS7A6SpZCBbXYXIxktGAi
PvWn2FF2pH2hBYQ5KHMtV/CvryGrLAKXPuxR8WyR1EIDVgatBT+7lR1t1x/fIfrx+EeRhvfJyA6n
j93WGol3m12Zd4tugNgLt4OOrtdyaku0Rwxe3ZG1MTZW6BKBUYohJtxgpXX1Q/Ws+OTOSw7kDWQE
1mG8bZ3F1nhWmZtDBiZFEU2U9ekns9i1ghH2KJ216GH0PxNvPANiFh/fDmnhtFM4e4W5mBuD1JGT
16mBWjw+naR7nazZSh7ICQ/WRPbb5RcDjYgCtj4itYXaPHXIesymaGsfAdEq6etdVFvhiylpyY0a
FeoBSeC8G4tq4XjGGMUkVoFrwmnDnASNQzPXVOnnlcBXH8xAsCWXJNmCF50UCIpVSdB7ipN7edDE
vILE569IikoAduro6UEyiSp8mJUgpZjM+A/MJgNkmABthBsJslBtYNzz2kE8g9RX7AASAS/NAMrf
toT4HfS7D9hGXLnez3HFBFcslCBQ3CVSe+RnbE5epGeJrCVlf34zVY/683Qj3GYOeTkLMxDIPHws
I3u/NEhddjX41zqQ3eCJhqqgecCb9igFGNt19eNf3OefV/HSGpV25kkTqX0Oa53X7kPBhDBubpfg
QRtB1p6k9mjMICa95wMHmH4CfgccGkjiIQZAWcbU8DRmUk78FHHpQe1KINUdqBbmngqE99v1gP05
6TVRIQBjIGH+VdA4uvyOYF1dOlGfUOQNa/WhkyfRg/IfGPRKAy2VdTK/DBkkmPMoUXbXLbOW2ALp
z1mtEawSlKPVVEtFEUPeMpZq3dfWIrPDrtLt61Y+x274pykKGnMQcQK/+KV/cdtXlZLBP11F99UE
wzHIa/tT1IZfMrmb3OvWzjzsl+EN5kzQxkFDk8grULtUjcpZaMKkP6dkeeFnwwlkr9PqxEF7kj15
Ro5G5Fd19VnMvkLpit9EYqSFl7+BWli0W6XYaFP0AYEUk7+m5EEIerTolU9ty96tG3+p9IKoibZC
D1ukOLiG9nLzh3119lIRBTte54rrG/U5sYXbtqkybFck9ekreNSB24p3E/qbvNziTCb3+VuCTRMd
EPBNfnrCV2FYdhjjxTqKz8Vu+KoK9jQBsDW4YMSt3kAi4TUgOE/c3FEA48weJbdxjLfKJe+Zf3g9
kc9qGMDdoTSKIH65k5vCmmbDirHUeOmDZAIyDgDo7yPgVP+i2UTO/WfnP6xRcUEWMrVRrKh3lSfz
IToqECSRAv2dTHvwGXUZmNhL3+iswJQajJrj2My+5PdPhNUC5KWOFdn6fW/n9gykDQY+fgAdDPMC
RJp4j39G4nr5E6gLbRwmoucFh8mDQ20cAvQJQWRaueszSFu5CDHGVkZlCFpKUJ1GUmLRkbeysnVB
Zt65OniUd5Cmdc1Tk0Dl+m9WmNGsuLRGrfA6r1GkNXAPDoI0vAMCDhARDH2gzBnaxneUboK/aFV8
ThMuzVKrGmdLUyYtzI7ACBAN104FTdg7kZQZfqYP3IL+5217aY+Kv4tEAnAMe50HkBMYKA6Zk5y0
oH6ECCc/Kfncqbg0R4VafMF8KHuYSwF4q+9m6EFrBHDBrU0xOgeXlqhAG4WdpofnhfSTR6KnOh4q
NET/Atbx+V6+tESF2NAYjUEkSyh/613hnXy02JUhrDBAfMRuIZn8D1EdJtEZBPwew0ky3fAR5bXG
oJvVnZcRyVbqk7Cu+lb0N8Hmc2Ho0hq1lKPQSQ0gPB3u6FfJL3+C/EgYVzfB4PXO8gbXtFV/vq3D
0xJ9q/Of5o/If/j5v84TLn8DtchgCirzRcFvIPeYPNtTslvLBx0otUMU5LbkADdVNxgPCMpD+zA2
wF3zHgqMEsvlb6Aez3NeVkPSnNeB4Aly1xjv9exYBI07Eo0ebS+qOyHllsaZG+zja9NoGq3RZqUt
YbdPG79d0qMhJb846/s57bvwzaIuy2jsraXSzuur+CM45xyz+wpNZzd9JoXxdrobntQJOEAe6xQJ
MJf35qVh6t605DmRhgGGDcEv2u9KdZ/m7xznmEF1s4BULDfS2JyEBDbkG4yFOoKduwBJeD3uqb/R
HmJcjZc+UUF8SaZVEgvYI+BNAVSPbe2Soj/hFikfZJHfAf5cJbi0SIXxZNLEvKlg8VjYf15BVfyb
bMzJ1Rxtdvqb+pcQ7ULP/T8uLRXQ8+k/55JkAcTVNXMi6GD2GEMSISbwwNsvjObjpatUNKradpb6
Ga6SSACdUvNX9WCioYJuHMj9Fl90pXgPfIahuX9xPzPvy81WouKQWtaiocTnT3sejM8hLYD2kRHI
btY7gqtxFph99gnURtYB0KAFcGWja0dxhL0wNp/LxnjsRuDVr39Eng3qG4pLOWkJ2TyLdPh/pF1X
s9s4s/xFrGIOr4ySjnRysP3CcmTOmb/+NuRdHwrGJ/h6X9ZV3iq3BgQGgwndOI1QqpSd6wiMZw/5
aO9mUB8tzVGUTnVAjH60KxX0Pup7QvI/34L+UXB51XxG/uoSj/pMTdlLoPADHokzFLNypMlP9X1+
R/i1CKFGdx9ZuSNOt/1sCylXnou3pNRVUQ1lJEgxOspnA5xe7VsNcqPrS8r2m79WlB4CsjBv1Oo9
LCw68cHqblW1v41TnuY1Owx+/3D09E8stf/ADIfBIzOVc/0Gq7zWziD9hamt5dBUrnS/BNfN+x8+
9N0+6l5IIYvX5+RemCGvK9j1HfSICieBmpPitcgKcJ+v7PfFxlTqlpBbqF30LRDFA9JIdvbp34Pd
vnAVHHlfj+yfTTawTcNswSA3cWLtXjAPo9jZFhhQ0Ekw+cPe+F7XkA/oXmKP6z/ZHux9YamrooCC
axaSo3EuFB3LOzwvyCjX+sKvSpFt/vvl/o5FeZZlVVShIJtUDZJddkiQPMZ8yw2vd4C7WSj30hby
YmQdcMh41DkHON7GPjRtAlAPjLf8oJ/8g9cMo/xLmldq1gtmhyDY7/TKHizVS5TPUX6sxoRz0v/H
xjR1VBFRiEYd4HKzLFo3a8V8fjQlO/SpIx2uoTupxSOb26zA3pjvWJRhi9LW0RojadKStvyPGro+
yBS+uIeKthPvxiA+yDxRBPZbDdSP/xpIecs6ywt1Uf41ED46A9HpchR3fzGoSe6FX0i0PMggoAsw
JUmLn0O8PYQZsZo63g/9Y3LHhWMHnu9wVFSNgQow3ouA0+zFIVPDw3fiVCC/i0bH+MDtQWa/1N7x
KKfZSRX8lww8kgv/d68U+/im5or7MW84GVVSCUyLECanvpk4pLBMBVQLqj6cc1tL/v8c3/hY7xD0
FScYU1isJRI+ZSV6lQg+pf6Nc8swneEGgvpAgilmqoKZnPOChQciWzza5CXd3f1Bbw5zO2zQqM8j
RyF6GUmOUA2mV21Xi36GolrroXsLU0F3/LIM5yPp1JUmRDH0wonnWLX0doyLG4m75Xg2UTdZqkyS
sVSAEIPsFbEdmsTqXXJEO56HeHjPSzKzneFmDanrKxShtRMSk0iVV/1M2Aeg8eMpnwt+xpHp5TdY
1PWl9pHRzimweteAilF01iCO/fxtSr3sRHoOydvYqv36xEvx8L4c7fNrI0+sBNCYjrOr8mDMvJic
h0B5emuBwh6Za3H79lSL4c5q5z3ndPH2BuUjzNnI5VaCEd0Pa7c4PxWc0SuJZL8rBG2Q/QV7+IXL
oEdPo0YCpS3JL06HGHRT625+LDBfhVnxE3cncnyHQfmOvBojMyc7cYmdMFB2hWN5Kbq7Xez8oDxJ
nP4G5s38vhnpKddW1wdVyvC9ygZpp0KEnIP0rEe1x/lozDuENIGhcGJAK4U6YGID8UVJBQ5pXMLs
66G/IZmL9rEPuM80VjoY/W2ibKH8p6HJ4TKykbW01qtsQPOsWIM9KayNOajCVVBtEDdUYI2BzsND
JzTVLhWG2gU5TvIiDFpjONeNJhuRDufQ3yvrIKE1IeZKObFxRtUTc78kTiVz2D2aT/9EyZXBk4WC
myTqhHJUVhVaMGg1Kl0dVYSNhAIDJL5+izRq/RlVTYw65t463Kk5l5ScGV5tUamNKteLFhk5UPM9
WJVO7W7x0cNrxwduNYF8r9/WcWMfdcHNS5MLi4l1JNXNqnut0YHW+WJlL6Gd3WPSNlg/j7eZz30A
sDbS1kTqokPnotlADoMAG3aIZgciZj4dc+4oIDOTsUWitkqf14o6GzDxZwRpibZwrnBKTvIBU9Kc
Q8982WzhqNM4QOcjtdbzjlk8HRJTg4qAFZNz3wjZR+jUJecoMPNrW0TqTCrDMKpJBsTWRRvhhJwv
iicJmLem0RbMD3Ji5xifz+3hW9K5ChLw3P52ZvZm+xOoy6+J80lMw3+MjlBBOVp+7Btego7f7Fbw
SHNH5UcTGGC50+HcD0zdiwDv1cIEOHmziiCDXA4FiLbJU7JKP/JjNPLvXTsz9CXZ43yqFvAE4WVs
e3sueycSo6BbFi+NIcEQSrvr3u6spXcFku7Pk8Ram3SkFs9RL8l1aGPuz6ad3apeFZilAzLWAp07
RDm71d9kPZgzL5Q9bQkG0KHAGwfXfxHPMdK9e2WYzO04nRcd5MPSehvlO8L5ScpaXTnaFmbSErQP
XIclh+e3dQDxuKhahP6W7qhJslmuU5KeyCFpHGr1LipVO5n/JlWnbGCo7WzGUrEuC5KBeWvZkl44
cfRtbl+u28LetxsUat+modJG4QQUMaj3pDFeObNu/NRP5QY/rChhaxO1a5ehrQuN1Ivyff2s7UaI
bK7O+irv/qDuxgojN1j0o91oRTFtQlgmB6BFPkIKBT4XQzgtOMeQhfxLF/C+lHTv9jCOWaOtMI40
pxcQDRrM1wZJT4wLBqJyl3zhfDpWKL41kLo2BblQwn4BHuk1kArHlE6km8IAmVtuunO+m+74PSTs
M7exkrozoWzdDCrq5G7vYzQXs3WhqxV70HB4ZJRiSJ30O5dnhGcpdXs22rApn0gooSbZDaTISIsQ
6e9snuLs9i86IRF1bQyl7lDZUMWla84nowAvYAcO2iG1B7zyU68E78J//JrUBSq3CnIWEr5m41V4
EXcBZvDCo/Sgo0wu7yw3fFQfOZC8E0J5mM5Q8PCpYWF4Go8GhHZJjqnZEz05UuDkVgXIhrziOGXK
1yRhYmVlBjxS4NRfyVjm8IFoNUM3+SP3+/Gso3xNlrf6kBI0wl5E5Fql0Ak/qs/lDzK7UQaTyhvZ
Ysax7zuGjtPRu642IylXdV4YkDEKuVHtvgCpGxFMLoO8eFRDZziEp5wnysLz4woVrUcS2NprC9jp
0bgj28fct4atYAKhDUBFyqPjZyZUNqdDoZxP2dSDWhPyo/mr6EFWZCcV9jlz7tcvAo9Ql/nQ2iws
5XPGYQBZEwFTwYkM6psSxNNPWoca6lcVnVxrZk/P/Stqqb4Z2fVscwMN3pelHJCktOh4J3tJ2IkH
3SO90YUHOcuXqQf/hezj5a7afFI57ipTPigS61KJSd2YjKAPD8mDfk8WGUwzmcMLa7hbiPJAhllG
faqfD4zkR4vbYZ6ZjMil4BT68t/vS4VyP8uSJpWQIVFLnrXw6r5cIstNBtXAtfi28t5EHO9DjwBq
ozUiHDiv5fCqHUkDLXmfWD/wpvV4O4Z5Y2EEHYzAqL//Nm/Yz2MENmANdP7pfFNZIkxcUsG97sCZ
xwJ8y6KoY/YO4pnwt5tyIFHDiErUeXAsSGdjFiiBEMg7br6FuXIbHGpjtGUOaYcBOCkmAmqkTr+u
h2ZPOJaQkuPdgzwwaleoZg0ZAQKmBotX4GFhedqK9BjhTiyDOOWsIXvXb4yjLqVhwrXUi8AjvLjt
fQ5GmygIn0hcIe64tJjkk9BXoCrje5mgXcCf1FIK3ZQ1jbrilrdKqXV0DO+4mEzrfTAWRiDSKNbc
q0xLvqusBqJpkIZzzD4TnTRbCxenRTs2WT8/6tb8WewjqbKv7yhi7O8/T0VjvQQ6GnTXX+6oMGrC
OdTGzq26KPIWiM9iYiAzbiBTj+HHXASlo1UP4dOsJsXzdWjm8x0cB7+wqaXROrnJp3FCNCLJTiMu
e3BtuX2v3rVSKoPtLLmTQ+MAYrCTJWH4c2yfFEH+UajZt0VeH+ZQuF+RxbVrMedtEbLlfl8V8r0g
N43jRv2ydoECk5jNyFtAQBtspvD9qEo3IC2A1BsK7uiaVkmL6N8QZ+ArgGvpX2TqMLQYltSzBci9
rx7IKzvDiAppnTw3UnD5O9mf/x2OOgtRosValS7wWuucuksXDo4qDXtZSm9mpKvVPLoRlKX+myO/
tZKK1KRuiYxMh5UtKN3r2u7AgTQjjdDdm2/8VA37CP4y8pz33HjNqu1UaUlgJOiIvgzpAEL2yUIT
M9ws5zQx30ogWkCBGpOFoF6ggrK+m0Yhi+BbKmhGo8MAgpx3Q4CmYjzR1AK8AX/As800b4NJ/OvG
vFGqJrlIz/6sP54DUXfF5UDqXXhKIEvywk9GMfONW0OpAK3P5aXqNZVc5YsnRbeEaJY8feXoFg3h
eEtwxzTImfvtTG7MVC/NlAfUoLQMZrbu6s8u3meI8GM0NI+OcCKXU3FnuVwBLNblpIIBH5uBcIbS
nmCO00pKVrjvDKPg/TMpI37NX1GUQkco766QmV9SlTDBj94DGV7g0kQxy6O+i2TcFT9mV/YG7B5n
OrOgiQcwJRzbPZEHMZx2+Jw8l48gMw+0ffIac7PXjLkRuKHNL6EcoBSaaqm3+CWEdXF6jJ8bVHaO
hl8FkLwTsejY3ugYLR+gdaV4wl4+CbXNKxOwl8OE7ADmvSAERh2mVVMqZUaazUULu5Pk1qm3Grsv
Z443Ihvnt42F6/lfGOr8tBImAwfi7A0Nk3LJYhtaybtQmNtIw7wq+CEgZHEeb9ucUdB6CJGiAYNE
vrqT+2PnKI9nOqQAYhG89pxzqus3m97xfkuFWWBNsDS4vBh9jctpUW35JfyBlCl5Fsdu/CV8WlBt
cafn+UW0/BxXG2dVGRN72EKbn0B9vUKArNpq4ifg/fRDDjI39OSgfu5s6Nn7UmTPDxjKie6l04J2
Yy46Z8HPG3yz4Hlm1Is4AJ1EyrrTE5oK+N87kp7vK67YAdM5bYyl3KGRNIbW9/i+ZTzcoLB1D1Ic
tMZDl60YjU+cuIlnG+UJyy7S106AbaDxelY9QhgxH0gOPvP/IKvKPIU6GCMsU0cx0qQikiKppbKZ
pJ9Jx/pb8QjisHtS6c2+Te7iFm79wp0ZY1q4wfwtLAG1ZdsBc3KguHhO8H8jkPJ5KJmbiePBUeHI
gK4Xq10BR05n/rFxKqe8AZeDW3+a+IkUVg0Sr7d/F5Qe06hafa3GAWiEzLv8p4tN8voTdxnJEfvN
C2yQqCOYIIMi6OhwPueLp1vMbJ1IC7riFbHNa1XlbBOakBSDE0uXlsBSZYjfKAqItTPbaAePs/nZ
qwc+K1CfaiLYPag7sh0qoWjxaOijxVuTcT5E8bJXVIjcQp4SvdSf10o8TpALD7ow5ST8mBUxdNf/
QqeO3hAr0YICFPo5X8FYmTzqD9K+80xUGNCiJX0hwrA4iEccSAczXdaDgfrDUCDdyVtudgC2+SXk
e2wc3NyoYNTs8Us6T/lAqgCZMx+0AGwdaPfMHR7/CNPBERUgCUPJYKmhjsiyjJUs6PA5FsSY8Vwb
izUohGcBY9+cD8xBoq+uou8qyA4Bqf2gB6LXPSSenoI7MLzDKxSJ6vJT4lu1zTOQvaCQF8YkMAjj
NNrPNUNVDEt9DqMrQlXnJg/jzXggOjlthjGxv/M6G0DKyeVyFdczyRhpd/MRHYWIqoRP5KGXeskd
V7SQeW4gFqpZBqgBMCVyuV+iWFcwGKeQlE5LyF93tZfcI4vJHX9jxx4bJOrC6BpoN00qYkf1NHgk
MR260z2JF5ugBdOt6E97tLR6+XGCXiI3dUXO/28+b4NOrepgKeBBGWEnSBde1c8k2iFVIxmjlpCr
4T8umdt1g0cdDLmWe13BiLNrlobT9K1jruB81js71fL99aPBDFTfoehqw9JKM8RlATXEP8rie7Ou
nJiNZQuaqzAHD7EvPEOoPWJmmZWKE46ekb/MHWa09NpXl9nri47jxlkJFvQEyxL8CerqGnUz9Siz
Q042RJMaSJP05DZPP87lzRAdqzx5uL5qzHzfFovc/htPqU9yA1ZuYJGUOm5B8P0kQbEvvfE7f/ez
rkHNhFQaGuNAjUZ30sZ5Y8Zdm6JMKd7O0vS0lq5upE/XTeKBULfQpKmFVSYAWcajkCqPkN/tJ+Ov
QEDvAVoS0FvR2fNVqQZQcSQg61QehqJ7sXTfbDQOyLlETh9XkJz+QqGOzwTt5MrUYQoZwMrdBjSk
p2HFG4G4/PlH99X6rAWim3pp5ETowneMY6+615eTYFz5DXSbSxV1sQTuC3CL1/O+EVJvWcFLY1l+
3fhNLLl9OTihpX+4jso8bO+W06mibIzK0Myxvpny3Ki3VZrdT+hFG4rH6zjszfJrhVVq+5tFr3X1
CJw0fSyH/GWsvKzlfUeeMcrlGYMa4jiD8HtwO+W5zawfRfa9zme7NfDGu24OM2u82TF0D2bcCEOo
ESjSOxhCxQ0saL6AOpJuj58JeTIpU6Qa2oB4BWbeSpL/v3Ek7SRGWWgCeVQwyA7a/XFtdmrPORJs
FKQ7EGeReiu1lIaYxyqKZBg9WZ6aWn7u+kMRqy/XV5EHQnmQZAKnvxDCJyK1X4XGU6v6omC+/jcQ
ar3qAiWFWYElZfsgpeFTXN0Ugvn830CoO8vIrazqLIDIzeu6KI91ukPe6j9aQoU0UPOrqwx8PK45
vSRD/zynezWP/yMIFbkoeaY0w0w+fPugiOOzsO6HIf6bD2/JUA41Qb+s0syIhllrs2nGg6tHD4su
PKWWq/7d/fQOQnfXI5nWFOMKkNl4FMXuUYl8pdL+xq9tQKgQIlHldKjSaHC1/kM8SE84J70q/bfl
opvpx9wUpKmBJbVwJy7V8xr5Y9VwTjw5bPT9o0uKiFZKxEK6Qd2BpSBABVrGYaxx1cZ1dtDqkfNw
JafgCoRJXgcb1yW0CV5vDfaWKiaOpSy3+jQ/17LmZXrPuU2Z8dbGHJq7PB2seZ1rfJjWaFcbBfMv
ljYcUn1anM6y3ipptcXS2IdL7ld5SurljiXMX6+7BabBiiFJqiZDvkmjHFwPfdeuEtCsscqt3cqf
leY1yx40haPDyzZ2g0P5OKVM4tSChLc7Sm69Jy3Q66N5Z51mT/sTsj5W3Kxv4IjZm+8o9U02CBPg
mraPPlbQX7ppJNHwOlUbdqqQV8+qGoqBAMLJCn9pLH7fZ5kjVzgtdgiFDb9KTNAtGOPor2uK5tls
FL6tdYempesfgLmpN7+Ucpl1oae4/ckHwIXZpt2nPEn/wmFCQQFiKmBcRuma+sbioMTFkABiDk/a
9CHuH6f1+3UrmFwuOskzmYBBawf1feds1sUllQhd1+xDyQfMR16/Ux4WiJYg+3lu8krd/iMHlrl6
G1jqO8dpXYaRDlhoRrqSa9y0lo/+R9UV/dJLniodipK8zAsPk/pikSKWohWCN7DQO08F44IeO9fN
4iFQN5wkr2B8XIEglFCPNfadzDn1zCSOrpuYzoFUGPhIqWC3060i0qeRvPUWT4H4r2m+kvZY0qla
9bZYe6rIMYpZ89WhO4eNqGuYUKJ8qy4aRtIlXe9Gr+ohRcIYFGu1l96aT7KPNobD9MYLRNlehzzM
RFkBwRmtITSASKo0xh4jZZDXQIoFCWvjltBVTJCi5HU2MYROLdhAnrMqVtb6bYDNgkbisOaDi1Zn
w8vi7m42FTVyx24MA61rq0MEwq4Pab5ixFe1FiWoTUEPmnI5dYs6+EKWH0xtmW3EHV7ddl/kRJ3c
SddfjDVMAqs3QCApF6Lm9JOpHIoVXR+GFte6ExoVFNSFiRM6sLwoKWeADRQqkFCGvfSiEyhrITtU
D+6QTo4Z/4iL/Qo+Ial2O413qliPS1ODMg9pr0EnCbXn5XyEXMg4AssoDiu6Gj2h772lEJ3BqlAF
k5bAnDFCbyYRb2OSzU5f+ltoKq6AKO7aFwOgR19vbcNvAsFR7QqM0S5ph+fW3Igpv+GhuknUvsHL
q1J4dbos1VJgWUcf3bBuc0q102S9ht/QNOMgLe3WaJlEZgQPp48iCh6Gd929cPA16iDOedapaQx8
CV0PWTR7k556/fClN1+jJBhaTkzFnJdDaIGOLQijEYsvt1EnxXkqqQPC3BDleKk9Zojk3DlVnDUe
98pa3ZatYKtFWzvLtPrXjWXtYQsqGKoqQ9EUWg6X4HmaxXIxdAMmjhu05Y3TapvDou5ic8iCoi0G
H8R2vAkVZlEXrK+4cVHDhvuhTK5apRbUqcFY7q78AL1br8bAlfYI3mXLKTDV/YX0gBBWR6Xyy9Rt
Nd6eVhh7zDIMJOhhvKGblIMf0rgPx7Yho/H1HtT1d0SN8adMRnXHT+cxLxTLMkCjiwl4/EEZnKZl
0Vd6RS4UTLkRGaP77Eikz3un8CNf5qnDsc7sFo/6rKhOKGovAo+oTYY/pGN9N6J7CJXW0fmDwVoe
HOWdVl2OZUUGHOmFXAvHeAv3hIlZPUqf+XyEZLFoB7E1jnIQZlZnw6wUJOtQoLIT9QpyeobyCb9B
uNGTLuS0kTPPyK+Ph4nvyzPSLmHfahOsq4fJVvPEjefcUTVXSfeTyh12YEU379YhgXOJFqW1qawq
0OK9esC5/9ydQlcKVqiV6Tvllc+SyQBEll4T0aIIpjEwbFwCaqk+4laNetdq+s4eFxlSCmriXvcz
rHzbBQp14tZ5sDTJAMrsQ5MMygPHAf32T4Lz6OHhBgFaWzqNL9CN4ACzepAugIkr2Lx1QiHVFihG
ILMTSD7h5RUFOy1tojgLXoCGEPSeCCWw5VYeOS0d2u2+865vVqh18SvIR9j8CmlFA5hIfgWhZkl2
xUMM/tzmqPuZb+151JHkNUEdkAsw6rUhRciEg8QfeaZG7r9YcWvuZzHXPBQbmkfOd2UcfWCZaNEx
kIXGfy4Nm2vEQLOI+X0ymyNDvj6HsrGT29V+DgT+cA57s77DUWcfUsroECgBRyLzorC1G1KYI2XB
6hvR0eX7bvIv/r6YvxDpnAeaEw05l4D4c1g/O5NK8WnBZcaVtF1IOt8R9kW0qOF5h4iOXrjjc+ZV
jgXbxDwQP0P77qFAG6/2sHpi6kcKGpadIQMHIG/3MNzrxQ+hTipaasVl7cgSK7krj7dNcRhNySs7
mRf5MByrBB1WE9piuoT8ArVP1TQbsiJB1zgRyBk+qwfFN27WfeIJmLBIKls6LK5solPQ5k3ws04I
dI7QiKnjQgYlxOWuXcvMmtamwYynULpdGNkKxpCGoeA4H9YcDgK6dxzKt8rqoFTNCpw4LGxoRfqj
KjvFZNl1Yjix8IAQya51UF8sp7LhtgvyrKS+ZKziMdTKbed+kIMwmG6J6i7pKUm+/WQi5b79mW5u
ay/lbMs6G614gL2kgXiFVP0bQfyHrrJ0eM6dEapfLC/lVTtjrcV0AVyYfBiE+oNalvs0vCuLwUnL
T90yORxvR74X7Qy29lE7FhIGEpJQABQP8HVQnAD5aAC5AL898VpzWG28F8ZRMeOgKfmYE+MIu1Zu
7VWzcEYIo0inSDkI+ae0+bjK0EppyKRLkKKXWdz3ykdxaly922nVjd6cEh0zUbyXPPcrU9GllU91
MU74ZeTc9s/jHZSOMV8wuVFq/8EYEcszbhedumKGOV+spME2JgtRScLPTj7MUKjL2zI485+oNDBd
0+bgUvfMvGbV2Kg1OjHL6A6D7hB8W7XRzpZsH5WF7hbLUvuczcXBpOsdUwTR5ajGsqb7iFBBKL75
gBlJqJr0h/jVCDBZ1zsVpBTQt3QdmuXykXtSSOoJnVm0WkyhLFYZqVjhoZSdNlo/RhF0YgzxRsm+
Xkdi3aZbJOoA5brcojAJJNJQSwZ5wf28+4MtyjyoG4uow6PmhayneYct2qKJUK1xURbGGNRy95h1
/T2oiIy7LDIavDhHG3rSlt1WBufdwFtV6ph0TR6lkwZbs1EKQvWHHM52hJSlIo08v8SKwnQ0nCFZ
CUFwaKxf3mfikCxVoWO7Zj8WsEMRtYJ2132wgv5PygdMwyAApYnIWkDJmfqIc7g2hbmiwSfF27kD
Jzo8fewnaFIMkRQaA/mt/YOOMNYjWtI3sNQ3NZt4LVQygPNzOqU5QQFcBRkbmd81nuMXXiaKuVc3
eNT3i/owXJSfZiY76eZn5JfypySYe3WDQ/k3M9fKeZHOdqXPspe71S3p7S++L5hT+GIg6yW607f+
1B6yu+GN/wOY/tyA/hZUv2RMFujU7lFzZc7qvvxJflspNeS3iqD2mn2cFa76lxwbeGq+I1I7SKuX
SWs6II4fEJhoGIghcz9QyLY+gJ4Bgi28Bxhry24Bqb2T9GZdSyoALUm7heDWLo3zA4R2IRVVLjzl
R1ZYYpiqgbSwiYlIunwQFmGmJ32E3lNRcQ3pOPZfhxwD5jrambWD1Zj+dadKVouOSpCIhgq4bioG
eE0vT/+U9LKilDj9gh7dFWp/lLLyqe30/XUYZjRrShY6SlANxXOPwllKLZYjGYtYh/3Nqg2Km4bz
Q1j1b5Zc7aFs5o2a5cpRGtllUewyM/t4/RewFnbzA+iwPRHTqcvUAj+gQ3drey9N6tFaQVcglbaY
PafiX5Qf0Vn4y2KajzrRZnjAEICVUO5WDPQs+l/QjmJKC7NJpPQD9009RaoMxYJIzXD4jNPcy7aV
8hrTWOdbhkihLEMaFJJwdIanrMcpzBqhRYuw+IOwaptuJJ15yaHtetAXzquH1bp7gUe9O+Q+TMFa
D7x8n99jOhklT6e5VUCADsYHIoAcJp/OMg9Ocpfv+ERLrJQ6Ok+hfYe8uoguL8qjakJYDPKgt24t
pbfKZAVoukBup5tiOykwhDvpKGYb0bEw9IMRVVZwfZsSf0mdRxlNqSh1kZqyTJfyyrEQxqRI8LpM
voI+1I5RQPhvCNS7UhHmMI9HIIhy5VvWrTpKHJ/CIma7MIL6iJEUJ3I2xyhPH8zCAylWMSMBeiDv
DdBnzK1dl8EQe+PrmDjNPb9eyDjrF/jkVbDJmMk6Hj89CqLuWGFkMewnG1Hq1xXEjXYRdx9MiD53
ecb5cqxH1wUqdRXGplznQwPUn5q9MdQlUDCfkWgq7Mrwyt1PElaiIFbdIHN3IEwGxt0SjMh/TZyw
nHlwkVyD/p9kQG/QoCKQcF7UOBJwkShPOd4EhEqofOsXMPuA+cbtOHK3LP8O49/hqGODcY1urGqc
239zeeuu3BkYdVt2PPln9hF5h6KuEly6OsYzsLsGeQUfS2J96Bqd571ZEePWIDp3N3fjsKQL1o/0
bGMMFn01mQM365zzrq74eP1UMu5hnHpkUcGajjw6XeFephix8hC2bhJW9/EYHnBKT7kSPVyHYX+n
DQ51NGVRHnEwgUMUBMn8MqEwJxyifyBsxfxQSOyC1wGNZbgJL49hLILmbcmsFpWkJD8IkLbzh4Co
yyiF11c33VHDWBIvPUe+/m8OdANK7Y68jWtZXgBKXonSLgt+jrjypjyY3+sdhp7ol0uwLc8NYKQO
TP666K3ZqZVEjidlXoeIISRDBQ8rBs4oayqtjRulVFrswqYMNDuzuxtCSDQE6xFr6YDtsbo3MF2y
eigGPvEWk30K3vHpCKOr80hVWuDP0NNSvZRQ7EO0L/pGyCD4DUDMj7eBo+6mTKhrSyJwMsQmCIHA
4BuHPyg6MnfmBoc6BXPSVMpCljUFz2x5R4TQIs8CS3Z6G+/qoOTTyTEeavCBpN8VPCzwXdSVVDcx
BJinlWzL8EBKOD3I23U/f+BXHf7HR3vHoi6iUtGXPl2BdfbFrwVGrdB0cRQCEbLEkc8bI2Mtpgxm
ShO6P4jt6XbxFQRHKD/IrWsmi7GbMFWwi4sp23M8F+tSlyEkB3Ghs6Y6FeyO0Kk1JmMmVonOLKMn
rbCOkZc5loH0IZgADoR5UAx0bQ/FUE7QxFxTGWqOoq5AuV6kjVTbZBVRHCPohDgK+2U5gFu9t0ln
FwqrhjePO47FZE/QrmyLSX1HNU6naVqAeSZbBFlVVzkjChouokO/D+Joz0vPsryajB4rBJ6EYNqg
nrqmlMw1/hq3Q587+NZ+2R+HTuYYxkOhQpOyXSSonYK3oQNtd/eWWY9m1fDSWszFU3GR4kY10YVL
HXFtiqIqC7F4o9/vp1N1qkav/UFm1Be8xhz9UeJtULIBf/tcG0TqiEuREEpjr7VuEbY4aYNwB8V1
vxnS23IpfbOKXUHLb9o2fxzQgMjZK2TNaHDctBiPNSQUU+lZKSGzlkKF3BjMRe4XlKOiXZZ2dEj9
WnCW8WQhw0Y2TTudNIhccwe9yXL+jo+xZAm9zmApoe56IZP0WCf4LaQHYke6MSenPxCuTNmW30Ye
hRZrC+Fx9guOuhczQdJbMQecJb2izao3kcgvZN6icoyiL3m1MUtlJkYRqfB4wESYcEsaYBVPl8Bp
zaueshwp8jAq5vZAfAKNcKzx5tmS92betuDgcmtl/l4pxpOW8JgbyAGmP5OByQsRDHHoJRapU4Fs
/ShKJfLK0HTyq7m7H5v2KYfo35B3nNiF5a8xqQ1z0KZF6GsurVkrqxdTqwex04JRKPVJUGTbzF+T
KX1UJsUd5pHjo1nLtwWklq9ri7pehQGJ7BX6VGnhzDPHcbF6sdHpgrc55hHxlXTKcy1WrRjRBJuW
Q3lE3fmW5ENmxw799lVxCmg38MqULFmzC0hqGbNeTkWjA+R5dnS1G8shgVHrjTm6Wb3JF4ICunTK
fuU9IVlnDDetTgJP2Ervlb4zp7QvkMDKwwX67ZZT1SnKgzwad9aWtGQZ1wp5P0KK53KfoD0qN8QQ
GchGq49QrXaNeH0xzMzHlPBf9LahT/Idi4ov06LSxHoElvwweYYPRdbkK+FLIJMSs3GMKp4HYbnl
LSB13qImacW2BWAp5LUTG1lpFxHaMhLlri7EH1M+gjFcDXdJ2d4JkunqUCCAvoMbovI0tusxEdA2
2oFYQYF0F+fKYJwXRbfgr88ZWZUOaYperdUGPCDumMQ3ffglBQVgb+iuKViHqE5B7R7bUB2y2xE9
FXkcFFHkSCF6AuuId64YjhatHArZbMgxYrD1cg8YRh/PySQNiI5lR3Xqp9D9Sh6l1R8oDbEyIxsw
g+7JKyVtkGYNYL1lHWLtdTDlW0PCsyaL7Aq2z3LiF9a8j8UaLW2RJ+g8P8J61oHIHYlOQrJFGngv
7Q0VoSjXQUVeEbol4o8E48YIKWNX/Zbt1l3+Vh3ROpx48hdSzShfuE6FERxd4FNOpdDSyooa4Ien
JT9raatu+lkKSByd+d0NrxzGCp8vAKkPLORKvA7EYFJ/ax7M71MDsfDeJuKrKl6VBy6ZBmNLbRHp
fL9ci3WKfnjSXBYGsaPsomhPfLXsV75YH3gvZWIAdbFewFGexdSquTISwKnBeESyLUj2QsAX9WA4
ywsYyp90lhlFVg+YDLzgerlfhHt9QLfTXP1F/HyBREWz46Cnsrme189EJkXbQR3UGe2RyLvf86vu
53Dg2gISb7UJfmq5HKxEVjBQYll2YjWepUR2anmF/BwhzWfos7suPwr4xbBO7Q5TLiv4bfJ0sNu2
sVdrsEVLduThhoz7qvHOitaXJRKdTFduBq3zQwlptXqvaJNdDzxdWvbXB8UD6QgzwHd0+eO1UE47
I9NI9G0eiMYABlBuZW7mk/wz1BppKAnCY0CYx8JIzCUMWDK7ZjHhsQvRkoK57SZHieXcy9M5wvuz
FDK7gVDcyWy1SuJcF4ydp6GCDv4t9N0r6BO4xB4Src90EzOVhSXgRZG3na20qnZawSvnamG4vl2/
nhjRB4YaFDSVIKlAZqku8ZJcXCc1gpdGVkEu7KIQKn+tusztIsvg7nZGegZzfBLCDwnEh79JSVnV
MkRCo4E9AMTt875zwv1y1+zNm2nHfScyNgveSMjyYtAWdHx0iSdew9aM438SGUQCVKls/BGEe7AI
eEpg5j6JJQW3uAlveW8M1vzEBTq1rlJhNaFgjCSRYd0RetASjRjKbvxCJnOMgPT4oW3y2AeTaHPv
HcYGvgCn3FexFPk8EHAc1xnY6b1k494r0farBOrggLS+dRbbQVclD5u36pQ/wzOlnCxlQpaqRsfA
+mEtRHTFr15W301rb9qxOv0fe9+1JDeSZPsrY/2OXqiAuLazDxApKkVpksUXWLFYDOhAQANff08k
OcNMJKww3Xsfr7GN1rQSnqE8PNyPn+PQYonHd+6mvxjxxK1JkmxkNMZi/ywj8DWShFBfE+Lf2cpg
Hv2eAUBuxODZbFe4i5n8bXHJZxITF59hcnSHNmqzfsDQReZs3Cc35a4GdCq7XcIdzr2PLiwJJ3Lm
xCGCDFhlhtH2ghcQKqLUNxFIrnukjEFuHd4bfvy8OL4Z13RhdeIWWwOis6WY437VfBI48pNVAX5h
T9RNb/I189PDolnxayfe+MLsxOnLWqoHujAbbw3LFYfIuhP4Y23dqI4gA/lJBMKrxUTBXAgL06jH
i5Qr/MhkM5ccSA5ZrUVmECjKYQeC9G9Ca0svDyqY5dm3j33xor3JLg4jA1zXJeyJjLKU7NFzlUN6
AaIv/Jihkc/8vmBQDOB6bn8PcLJlQZlvyhX4ttFe2nphCoPprUB2t/4gH2vQq2RLQ1yyONm6UsYT
xOoNgA4ApmKIFRxT/1l07trhgbqhny1ccHMx8cUiTrZtJGVBHFawKFLKpzFytOv8e4z/DyxOdmyT
BkEDKgmk6NCsEuv7EHWP7F2we+f8SF2w2j0trOPcLW6j3AiEkbjJp72nIbi7OrRciI16stit6b3Q
QGj9Vr7FOoInEOfHXbAqtuPV7jmzKu6CMzcUpxkzpbISM/tr96BO4P+cW9gVR2R8+d/ZnCJw27we
alU92ey9nOJIZmsA8TBWpBeUQ40dtKTGNDtMw0ByDeBxpEInV7mhxDWvTfj1AYCpho1urmpLepPz
u/TMyOTKhsDUwDX1FC/I7mDuxJ7pP0fYM79GpT4szOTsSTyzKL5+tnpp0sZNVJ0snpyNsJg8iz2T
6Hsxj0u7dI4CzEAnx78nUkz0mUXKY4HEw0SKXcq1G7R6ncY4rJQYC2iuAQMAFes6fC5AoymeyEsf
YXGaJw5P08PKSKpfH0E2d6IkKT2YEAuBTxcOjy25H7FwV4fkbNAThwe15SxqwlNU0PnYsN26/Vw7
w8oMDyIk+TvLitqgInhnNXRnT9MuUmRmaI7mwsGmW201PkV+6Cn3Qoup/Rou8y/PBHwX9iano6oq
M0Zjh1jU4D7fo1Qv7cX1JbS8dMkZd8iquZG1oa6aO0ABewvbeCbqurA/OThNoQVVk57G23oCBCzU
TI0VaoXbBUszB8bEgxBpJILaAWb4cvvifFaRxcoScKJxJUJ60ayjb1OE8zlYJxaJPOfsoTqI86Ke
qEon18igAt6J3YrSGvVRwtNWgpO+6dboTapaB0QXTsHcpdLk3AkBOdFvqxOnTuMy5SoUtjz5K3ks
QCDaw6ZTExH2rORN55DvC/M6c3mdW5w+1IauN0BfjHEG+i4bXAMqmyIJ0jerRPFyS7yTPBksb0v3
10xgiYIlFBygwWELweHL9Wx4XEf4AyzQwNVVY5eJH7VFtCm1tt2OkRJuSyMe3IXRzjyBTU0B3xvy
r0hLmhMnyAMz5CniA2Sw6i1NvXhl+/KXcKMQPEWXhjgXUZoaCkPo3dPA7DFNJ4CwSCtAICm8gSya
WjUQ+0cuHK4PHVeQcfgLo5vbs+f2pmeESVqoJLAnQgJV3ghhE8jg+HkKfx4DkreEGp/bPEDlmqdK
G/SpJ2UNSgKlhiYuB+A5cYj8xoLAGemPj4cl1mTiw1HwBV2wgl5EoQl9uVPQPVsltAWaS6rQRyWX
jmUtUb3PbUawrivwKwrYbKZ5mBqme6sGVMZ6Bn0Wy3c5jh7uJtcAstJXDE96FxLpMR56i4zIc3N4
bnviQs0M2q/aCNt5/Iw+lTeWachw8fXHkyiWfjqJ6BET+16oXU/Jz1LonTVVhyu+kBPmopL+YmXj
HR/Vm8gclrTs57h6TCwWVIcEigXSPpdLZhS5RVOuwI3Z6U6RPynkxxjf8Sjw+ioCGdqBlMQZ42Na
IMEW3472I7eNBbTmXMBz8SGmvpR1Je2wXzwTnRPQu4c7Hd3qxBsUuSFZqYUTbdWVSELxnWDYXxb1
nF3b3/MwRZYpAbBeaY6PYFhHaURjWvAZtOoLl/Dc+Tib7OnmLc085KUKI3Y8flUH6V6XlwhJlsYx
2aOsa8DYLQFspQDxYFGyGpVN2w3+x3t0aSDCvZ1FqGlWGlTmsMIihGpUzSK/Y7Hx+rGVueTg+b6w
xcc4M9OOTVonPeZLyBCEEbhV8m0dONAdhMKD4YSVE+ygIIbGqUD1ltk55rJlYFQBaAB9Iqfc76V9
S4VGiUIQ+lclXuFyvtYtVy4Gx0pGv/okGhr5IVmzPSjo7pUBexTFb6G/uHQ9zU03XIGOyRB9D9Pe
jW4MZSmQ8VCmdJWmaGmq2ObjqZ6rd5jnJib7JrKtIkzt01tcyDQlfkdv9Be0kkvmKlAf4zJ0G5T5
29AhyjNVVwJ3QvD4gS6WXB/1AuT3sqNrt1zb9qAXAdnX0pabC2DPP+Fkz4U1C3FHIwxBdwg+XimV
e6TJxz3PpHDFJUN3k9HOvLFK67Wpqvs4zalDg+Yu0vvPQT/q0DxpwtsmhqZWrFmemuaNrzf1sQ0s
bSuhDdavRyVxpJC2TlXw2OV8hKCZZgQrHTnLwQGhL3XCugbzjd3mLgKyHZPqyhk5MDkMYD2nj9tg
C76KxmOmHr1LtDT8isv290aRPau3pSUEwdxxP5+UyQnJUgCoidgZIk0kco1luS61V9sXXHzgWgPF
WL4tksXVmAt/EVYj4Yc2n1Nz8eXRQG0iqFoVBGH2o8Cjo01z+9a79asQ9FqGIs08ngTwAyMV2nNX
weBoKUXZsqFAQavcojqAglYFYrclKP/sqECCpkDfioARdionWRpqVEFKr8AjTcAqE4jcZYcMlQih
kqPXzhJse9HgJA6Mu7EI5QYGkS3G+mU+KEAPgrtZoLrSZFnGVZzjSXQBFmUgKhFcG4Y2LfVXZZ12
qn4aoQxoAxoWDoYnxlevJbxIP/Yqc2H1hbVJdNFZYFfVgtPwBgBc8lX/2UJKUXA2xv+BRu3Mm+HC
3CSOgByAmlg2tkmNJugtQI7bfBN/GjyGnPAiBHfGKds6+iJNRNOCNm8S7JoqfKJVAhyT16nkMBoZ
gWMD9vgAOGTjsKygQCiFfex0Qdd8K43euB+6NnlBJlneJ92YPrZBn7zWNCAvC9M+4xVs8HMC9why
QuBpJs48iCNudEGB++LT4J6E2L2OrUSCQWAuCViDHDCCL8Stc7elTUC+iCAY+Cz0AV66hGAolGio
c/GmGVcqLuuyyN38LnRDGa1y+kvhCw5Ynft54iTV59C8GzaLyI6Z/X3+IaY4CyiDZn0HSOHpYcUe
RDdu6yZbDm8hLbITXYXqBDhzlJ8BndFlFd3qlyPOKcjf2h6CJXJippsyy5W1Rq3AtWPIbVR1Id99
vLBXWw60iTI6V7CweB0AnHRpryh1SrXSqLyx7xJ3hPbtMbaLYOlSuXqcwoxhCM9OgFaGZsOlmSaV
GXoeYUbaiEtl3CqbAOAYbQ1h9IO0yGt17QQn9ibTiGq7OgRAFeKp3wOU+SkDkc263pigXTOIj2P1
N5jCJiYnjgltxoaaJzCpmZmTppVT10t9CNfVx4mNyXlQkU4ozRQ21PsGxIDsprREYfk43kDTBnIo
juxQrzOdv75HzhZvqt3Q6MmgBD2sDiqwWtURCskLFq4xoJcD0yepTJpWJW1NmCCOmSKFGbr1I9Bh
qOCL0s2RBujqE+04wVI77vVrdWJ54tg6tNlVWgPLQnyy3RbhCbVVfAocFYkvy19Ofl0fccEiAqY8
EIIRXZ6+CyEsN4yd1Rae0ihvVHCFhxBF5EbhE7oE8L5y2yfGkt+2JvPK06jNC9IVXlEObquMG1Ib
h64PF57bYm9fhAATM5NJNIvMBg4aZipqWmgFzcKD3BRQkqvDt0gxuFOxsf0cayFfCOGX5nLivoxB
701JaWC4rR0+aJuEfYnIe6Qs3c3CYVyNEH3o6M9RRKgzmUjbymJImMBQHGcr3uerocx7Zyx0gCiH
l1DBmf/40J0yW1cWwSBiEBC9m4itLl2mxM0a1KMIh/M9VOqBtxPvU76tF2XOhNP4yNBk8aIcVPjx
AEP9ih1FK1WzygHtWkrinxrAru3g8YsuP9O4Av+rHUtTqvaFF3y1b8kqXdGH6gjogEeOLVr9AiiE
C1rMGpSD8ejED8HnYbNUs7i+7nD2xAP89BmuSjR9kMs0shDORRES3e2XMlqSWp/dKOg+0Eysmw6a
i8tlK0wI21gFZjMYTPm5ooRvSQbWzULTgzU1LOtVK9W/N7dnVifnIA8Y7eVMLjwj9RpfJLxGz94V
jzZFaoMdjDvRqiwBT79LbziSmdDpwj5aSirMuHFMrwXSWOQUkPmbUiWRPB/HkJICbpx9Mm5UMBr8
i1atfBVWE2/5JTe7pmiAkm0CUOBVx0fa54PKAa1HMQGGceFDR/fjszi3puiJQIeHDboEMqWAKQJw
IYVxjNnNdzKJvSJ5zfSjknVumCzxUcx5bNEEaAJNIBKokzCCm2UuKyWDx9azZ8Ed67YGVNHtJkuX
PMyc19YUeBZb7NUrIoiu6kYry3uItXrl3lZx6eL2E9y0omJpbQBp0tzUpysDMuyLW+Uq94IrA4Rw
6IkASQhEbCfnRA6MscxjheH9nR2LVbA1DzY2SOFaS7GncJRTv3NuaXI2oJEi5YkkM0+jnnGT+cFW
+lSAaRSVmHKtLIYyS+bEdj3LMHKNkoGiywHIcxHHQIkXlUoB9f873ESYRGQVZPv0VriqiyZDVJpD
IjFkM+lDBw10+VZQ4Ypp7JZP99xBE7p1mozuUBXb83JkVqSoICSAtaBWoRFm3aOTwReEF/J2HCiy
dzIQBEsX73U/P1GEzMBJ7A0aEdMX0ZhFZV8YRYHnl7LKqKNsokPpW46NJpPNEg5s5qRfGJucvgwE
YnXSwJhhtk5t2evSTLwYBGm6lK1Dzpb25syUglMJ+F8BzIXHnJyCEkjVpApgD9WnNdKNvgQmJBTr
QTDV+9aK506DuGbzsTubiXnB/QKEs6ojQQty0clCoiJr2JGcIGry2328FULv48b29Uf73lihVLha
up9mnBpqvSilG/gLgkiTWAYlRJvUTYCkyZgeEV4dSyk8sMp6/nhgc7OpodyqGAruAiAwLjeoFpPG
YgSzWZjduurv4qHxPrZwnX7CbgSgWbS2gKBLP9Wdzk63HUVI0SRoJ9TXxuAIxmS8UN5AP7iPfcn7
6+1cMIekISrkSFWCVWqyUiRkYx2GiCbiKtoWBdOcakjuGqb4ZCyOSdK/FClQg8TyTcI3ml0PLm/y
heh+5jV9+SnE8p4NehxZ1ipcLfB6H1cEGgeZa0N1CGLRii8jUFyiCpmdZfRwaiaiRMDIpxRFSp5U
adSDa02cefnAeydziS+vVA+kvnQRjjC3b87NTZ7VShpozWDCXMgLB31DzqA8fLxvFixMc0ijUUUG
TWFB4eMP6Jy5lU3fPjYxd8bOBjGt6LQkZXJbYZFY0f5ASfuu14GMkcBp/7GdWe9xbmjqsxpC8raB
IXJbbJV9c4ihy7q3QtyoQkQSbMhjB0Fm52OzSzM4vcU58ktdhBnMwSqflo8tLb2PLVzXBsVhsxDj
Yefhwrm6afCsa0eCgYmSAI1d9JVDMhjJ5dq3b6I3/jgeRAVEVCOkFV9SuZod4Jn1ydWDPmxtNH/u
edklkSOefLqDwEHwPMOofbcYg82EKuCVxxGDYrFge574S5xpUBo1wc/ahLbPbgxAqjov3uT3SzfA
3HP2wtbkCpA7VlLWw5YoK7XIpNebbtVs/45qN4Z0PqrJ/rTzrCd1bhdoYY7vmHpon4RakIkSQVPd
y0/Lhf65lSMgEQQAGKyG8lT2GYTguV2aGJqav1HyrnVPH2/M2d8PtLtAU4BUdIqFz1XGC8kwCk8e
0eFX6ffUrG4/NjHr4pGMQqMsONlAJzE5XmyAUipav8Xeb1CsNTexlz0HK8FvFa3Y7eJ2EIswCcrt
c3tizGdXilxYVp4NsPeryuiwxDllhG/6dXa79AaY843n1iYXWBsYNcQRMYO0Zn4rAW1mJo6lP388
iTPJqIsxTZLcRTAYRqRiTHj22M8BY92GdNXWCJj6uapa/pdLYdjllm6bhi4WDG7rcg7J0HLMoMog
YKbfmAjhhLRAx9CIIuRZF+sgYgtcLhlqEhrIYWyQaAoB60tz9aAqY2eY4rEhMKYRPP0O1fwUYYCA
J/b0ZjEvfL1ulyYnPrFRmayiqQlNRHrPfXhto3MCIxluUo6WpoUb5nr5YEzXBcMIYmLw916OD0zz
pSXJFuQuhscQdGttY26Y+ikpzYeP98lMeANLeLdht6DcjSTwpaU6pwbAEQiHUb/72ZwsCmlIcgfQ
pacgeP3Y3rX/EOZMG9BkInoUJubiLsn6Nsa7LVMoemmCe06iu49NzM7dmYnJAesBQUJWW4wo1t1M
L1eDZTtNaW1sZbEIcn1rYThomNSgmI2UlzqJ1poG+nNFjW0/vslowEIr8juYG/bhpn1fdFOzU/fb
1hQgGw69lg8KshQnIeSbZCd62I0nc62B9UXasselkufMPXkxumnatwL/ALd7jA75ei/aiXtSOjRb
ebPkE+d34dnYJvekGUdNawUn9yESFZXL38WdrPja+3K+Z3YiTYA4kRjEPTbFXfEWj+hM15mnFt+p
qblhtJSku+bkxO2og49W8CYibT6lWKDUUkZWEIY8trYCsWiB1As0xnvoghR+58n79tBD4HwlPUWh
kyfe0maZdVb/tn/FulBIjRZVCeyr1T5K34p4G+RfPj5mcybQH41eGFCWmNoUyBlHZaFyCSd5SD73
dbqqy8iJibbgL66RWyLO+G1mSlhidFWp2SnFU8I3Dvm+3iPds+H3I/ISxq120I7Rc107FMeu8U4q
Xaj5rLqtvIsPbBP90F4+HvVMWhmfR0X5GO9uTdWtSXAy9KXZR+LziD4y1Vc2Qshe2dgPoEb7Gt3h
vlvnCJW3C2avk0GXZid+M+FAo6vCrKB06B/TVRjiHRohPRrsu5VIs8Vfzbv8sNSpJ2616UWLMrkF
Wi9gq6Fycnk9jENnaHgaM0+JZO7kCoWuVu3YUNVIZKdRAeGBcuPC5XfN7SrW3BZYKMGCfJU7kdKG
RLmO269z46dsN6AIKzp0osTRImeQ/PFJZDJbhxxqP++flQPwLy5f/SfQrJkyN9r/4dlB0oZwF9fK
5QTwqrblMcC1LyZetsVDLDpEbu4oLk43UE2OipS0VS7s+5mX7YXd6b6XrIb3QymOV+moN7KPzAPc
PYj0az+569cMbuOwGFaJ1ZyuNiDgBAkrE1w1082ds7o1SIVdlkNlVCjRaevj6Os7dxmxf8pOfWRr
sqPbyBjKpoEt6MW/tZ5IUG9Ri7vjO+IYa3OlyU6ruNGa9jtLdQYnXESLzQUKhoKNBjQP8sjTICvM
I41ZIz4BlV+U6j4MbUelRy1fiI3njhCSgEJPGC2ZgKJf7iDQ+JcwdEpVR5u0D2KPado2kPu3vExe
BzV9tfuG+gsOQ/ih6+n9bXUSBQW6CaEAhPt4RA1+/tKs2TN54B7uHshlOun7YigkDsJHBicvgEHP
wmIQBm0ZsitBaHyqckZdYI+506TWsTXiIyHNd04z4thZYnghyvROK5Uvg64isxyZugOJ58ShZh2D
jb/LvC6WFLcY+6XCyNzddb4kk+dDZhetHRRYEoV8Yu0LyOlBHLDgxeZ31+8FmLwXktSQOyuCDVnL
PRoOzpAgjR8BGSNtFtZ67nI4H87ER1UKENqhmHr5pt0aN9HgNs81sjW7wMOUetldfa9YvowsxOel
VNGsrz6zPY1KZfBm9pIo++jr7Ag1HHQxMNR500f7oVrxbekPnnaC6wrGCwt/Ul8gTaE95xHv43mY
XVWII6I4KgO1Oy1XghIopWaE82yTh6bbNNEz7T99bGIGOAC3fGZjMtWJnlhZwWGj8outDVUnB20k
a+kZ9oQKdHSXg+1Bc8sbMJWenr4BqlMxWXjizDvP3x9jitthWlVFco6PASymKNZUbrIr78Avve5e
6tjt7nq32lNXB3u+U7qBD0qGJVLImTQNpkJH+Q33tPChkw0ucwDLKMHNKPp4T4KCykO4Ej38xI2C
lYo813Zh9mfvpzOTk9kveV/KBkNgIIKuqnfyx/rzAJpWBYxT9lGoFCX3yRrkdhCLzPBw6J84NGPX
S75OeOwrV/f7Y0z3/KA1gQZmFbg6o0ZMxJx+XGpBmb//dSR+dSQ68ICY+G+9MK0xGnCmhX6i7A9f
beYIaHj1JXCkm8Bystul956Yveth/TY58eDyMABrFOAocznRHFUy90yxX4NRcXpWvDBL29HE9NMg
Gxdc5az/EqU4GZUlADInMbXJTQ3q4OK10ljg2nproTFcINI0EP+FS85y1i+fGZtcx2PS6CFpYKy5
yY5QUVZ2tiv1TvsZpMI3fA+mGHDWNrLDCv/j3Tvrngg0u5DgBtZg+pq2ozHqrBHnRSluc/pitOtc
e/zfmRDn5yyTmVEz7O0cJsLqCcpaDqkfTOsvU0giOhc1R4HBPuXqL43QIIHE+YDnc9Fq77KRh06n
25u2Njd1J1cLPn02M4BLFISJqDkCkDw58mhNiRvofw0e90W7deJTnx7aG4H0Xq5xzm3EM2PTom2P
N6w5cuisqGFMftQ8lPdWXKXb2iII/tUa2ke1hgb2v75q51Yn5QiuRqHBOkyoDnoQ6UnVodS1VPRb
msfT18+2RlOOkACi2PZCnwKzmDgmX5tucCvypU3gDUtOcuacgaAN2FKoLBjiPr7cJl1X9VB2qbiX
kv6gySCUM/qHKpdW2KA/74X/euv/D31ndz99VPU//41/v7EC0rEUoeHlP//nEL2VrGI/6v8WP/bv
b5t8123xjjuhfH+vD6/F9DsvfhC//5d977V+vfiHn6MffLhv3svh4R2sAvXJCD6p+M7/9Iv/eD/9
lqeheP/nH2+sQWsXfhuNWP7Hry9tv//zD4hxn+0l8ft/ffH4muHnnhhlV9/+/lrV//xD+RPoNxVU
MKKkhiedqKJ07+IrkvynAhF51Npsgk5pdJ/j5s5ZWYf4KeVP1ANAlgYSWkAy0In8xz8q1ogvGX+C
jg5PfTTqQSMBsDrrj3+N+2KFfq/YP/Imu0OLZF2JX3x52QBmJUjsgcIQfc7XjHNEC1JiQX+qc01n
3JOdtRXSEeOBLsO7lkxNvKI2qO0wwpRotbd3oBhFgltx6+N/AIJaMjW5yUJJ6tTkZIpuRHPGEKVO
6Qtnla4LOOSzxf41qeeTOLmwr+ZwcpU1Pa1qCh7VHqTrIvgha6E3s9TFhbLDzFpBVwTN2jJONLbO
5VHmlllaZvxDVkdCN1pYIhwxOXoCIxY5mSwNUJKPehSkw1gyKydhTNnkvYwosKTVeBzBQuwaJQ0R
FWbE17pK8pE3tPctBggMFUQmd2bB6u+KyVE/ikLzkxaEjRe1JNnYJggYuaW3rpGywklS2bq1R45X
Im9LaUWHIfCligUrA5oPNzW4sVe93hu7uEshjAmIptfVJHIrKzTAqqzw1VApNlBUbbojNBhXOCWx
x9Ge7csRgXIDkGarUW2L+1bSylVkcWOdj7b2Hg2S8iPt8vY7zwGeRSSjOVmQRyA3ofzYQsXbCQNp
9K0+hjCnpBdPRqFGd5k9vhtGbjupotc3cjEaN2Pd8b1UJcMatMPjPjeT/qAGarjrICqWOHrdZVv8
jxphktPoVkMnsq8nZX9DAXboHbmqwKnES7nwsy4aXlIQcY/3aodM5bOe9VFzx3M5Zp6l1Gl9GJU0
792GVnb2GlfA7PiktSNcMBJVjGdwtpY/bDCrxQ5XaU1XbcqS3ockCANtMjxfBq4aViiarxVNxdBs
qZtsWxClTTYGoRKkUMZeyoFyb8E5b9eM2Y5SSNGwNmIp/9wEoTT4aMEpG18LGklzIIZTfpPifuQr
PeDqDwhL25qD6afRvdRIAw18OxpKe/CSvA/XgJzzZp+h7NJ5ZcCDdt+niazdDVGRB2i1MpunVCEJ
Ou6aMQInJ8+i9cgHucodFTCh6rtC1Spw0jC1blN7MNyetclqsDlzSWgWhr7i1AS8IQBJsddGhzHO
g/Re0uvqB02qZkWjJlBcHXmMOx2Fsl1jZPYP0kT8BvQWgz8GtEBrnKFmhks0lhzUTsmYw0EM9RwD
efnJCHWlh6hYkj8xaWDwQG0afTJUTi03VivWOZyV5M5KAElbp1WMlKpcleER5ImlDuwdIY9ZL7W3
SaMwyPap6gDyAFuK0ZYsd89NS4wdb5PgS80DPLvHkmwMpvSrSoPuLOdc8+uBJJ9MOc7domnMXTGm
ynseN903lqXBcyE33S4FHzVUtZPGxr7n6brJKQhJCo37oTwWYA0azModlVDiTm/l6m6M1fA54pVs
OqbZJZXToUMPFLFYt29xSNqtmcPzO6NcxbljVJaUOQh70W4cR1n/UqOo69ntkL5kXV8+AIoUeGwE
nY4D3PSgeDSCeoOLNoDeTw1JXtt6MWwiO9B9I2tKVJQtYr6UUmqXTqyMgAzqknXseKFvOi0dmWPw
PvZGSJes8J0ybhc0rO1kNQbFgmxnxbMshcWX0orl+9KwQFmrSD3aBZWoeuQg/oucKIwhNgJee7ej
gwySv4Ck+zzvmxByfxb7jp6yovNSuUuYI0GzatOlzLylmW28DIotfc5Uqn9JDXCsA0RAoyMSgmSF
PrQGBWOubwyoFW8HvLPWZsSjT8WQSo9qZ0adrwfh+F5FaumKbIovq31KfTmoB+6FcidrrlkF6B7r
KJPR9BzVeDxIavgo+NXfeqWz3+I4HFcMl3cLzUW1fO1rpbvLgB+3HUJIeSiDvPe6NkLYbubZXWow
/d7Aod4xYkI5VElTN6KyfD9KVuxWRRVsukYN1x1Xer/X9H5XZqTaBVEffjMHg+5UrSi/kZTr92DC
TZsfZkbaOwKCtF0UV+TYFWkCArMqdHs1o8fSGjU/JkP9ntQBv6dWqXtNOwSrKgy77yNChHXDk2rd
BLG+TpRSfTRazd6qVReteN+N0NBQKmWl8iJyyBBZj1XIws8jM5uHjALiDOcbaDdh3ZSPTSnzL5KW
6V8jRY/8frSrG0CL1KPc6sHNEKnqjvW2dcjD1vayNEs2Raa2D5nWZodB64sX4HXedBxkF7R2dY8p
z/ptbAmVkQJvATCEtZpvS2qWuGwwG8uvdZQqHIhOG08lSvbOENumB7ZelKbCnD1psQ4ad7sN+SGO
WAMnwe23gbR4RWeRgIIrqKjsRjvAzZ1rbefpiYmiYFvGyRqolMbrwh77Q7aiz9AkhryfGXBzpeOI
bPrW0jr8O802Kc32ehAQP+jz4KCXheTDK3CEOohHtiShUFySY4iPjXVZrEFbbO5qQpC9UCN7T5Qs
9zs77oDtauvmNQirBCXlxOZfwJ8SOCU3tFdS1uqIY0qGwgmHqL+XMlI+A7YvOVUdjjf5wCMwEihS
9bnsQgNwE1qBzihr7vUWjWVmmDcrqzbSY6/I4zrA28qLmAYWImp+J5UibeRWtl9KqwTwP4Ec5Hqo
pAKsWlUw7jWih6vC7NMHq6yrrR1SFfqbhZZzh2aVAQ15K8PX5fChkoPQha5QdKP11EDPS0l3YRrw
25FZveHqJDdUJ1Nyaae3AXnvok6rHIW2BnIdcOwOb1Dd86lcYXnAmFJWm6QLS3wiEMhTF9Ug9ROv
xmhjl1WAmysb8u9aFVZ0K9HQtH/Gd///XfOHAA//17+eD1fPmlX5mr+9nz9sxPf/fNfYf4J2zYbG
ncg9oHNLaO/8etcQvF0gfQItXyDTQCOiIfr+9a4hyp8oYKKoiFoy+A8M0Qr1612jK39qogkMnJkg
5AIJifGX3jWXWR68mnDawURnALwGv36VhE44CcqgyGUHwdOwabXe8IMaKcKyVcM9BIDDfUpK8G+B
mPmRWT4IO79qcSdFjlWT3DHHcTj2Q9Ht2YgM2NkkzjwXJrVMfBpUclUF3VAqet4wi5MnuZxJRV0x
sMblWaE5tGlycInXdzwc5HuG1wkD+Td34k6L17k6mnubt9ImL0vJtQcLEZJcW17dkGRPY01ZSPSc
NJN+Zx9PH47gkUGwvOK/K9QfgEAskJMG53rsHb3SiCuPbXkMcov4w0tXy+Ex1myIwhb94CHy0h8T
iXg5eW6Llh2b8rVIe8T8VgYVUnITEEN7ZgHuO1PhfKvxWPOCCge1L0rFhcAsoIVpB7oGhIvrFGfb
lDoDTiMs4R2lbTvmlm+0GZMR0dp7TenC29Nftk3tVaQh/Jew1guToFwmoMQkgKQNLbIqEFlIEVqT
l5bGGiOo0QTv/DQtU3mroczcjQyEAsw8lh1Y+FP9SbWp9mzFAvTGra3cpeP2NJqskqNDHdjlfRIH
yKKGS3mkUy/UxTJBEQ7HRGQQkNoB3u/yLRg1hhmHqEs7Q0sk5nZRY68h/nWghT4emFrq8MMWMsgW
ZCiHEE2cqZL6LVF6NyVJt+rTASTkqcqOMbTpvbGCBkHfN8MuTwbyGEbZN7s0blO9v9NBPrHFU8A8
ECm905JUebC1cE27bNihAQ6NKSOtbrugJ65NQKBXpUBgqTndV/GYHIso1p4hvnQzFmbhjE2tbqk+
lntFwG60VPkGjfrnKszb2zoCmk/WIG6sqaNX2CR+sBM73Og0LXHjqx5asrMnrRnHBZzrqXNgMpUA
H6FTCsg7ZIRFquc8W6v3OgPnGmNOGJbfWzmtHyoS1X6Fa5SNA7DWBbkLciW/K8tQc/SE0dsiqX7I
POhukVnbpEnNuJPZMSocpf1QyKw8ZIb9FT9rrJthKA+JGX5jY14dlL7S/LHlpYunruEwS5cOjFHv
93J0GqbIBqsQWKb78LFX62JllM1e16XbNOj2WhiRO1r66UjYkfRgr7eCp7zV+MtoDprbVMApjH2Q
rLpCrVeWxaNVkm9l7f8S9mVLkuLQkl+EGQIh4BUIYo/MjFyrXrDKWlgECNCC0NePR98xG7tP85Jd
1d2VlcFydI67H3dP3mO2vBhjx6dlGF6R7JdCCNVOt0aOf9LevveJJaca2dr/H9794dfzv4EL8FPA
qQMs2T5i2kLoOP73FR6SlqU2Yjwja+eKzbIwW1R6szZ4mXlIMw8zRDZsUbAXiSwwhKc7z90qHg5Z
rS6toH6O7LPwAu+Pn8mQ5lGFJnGKfi+wP7pWzYClMxHH2ba6Xdem8bWXAQhX4gWFmcj3UmNjMkI0
cMGa4F/zeJFdUP2wa7+LY6fPjhAvw779nmPey2J/Q3DRlC4XNgcZEly2vOomhG0QchHY0z3rXr81
XpDFi+/lTkT3pEveTednAfd+zr5jh0kECF1ZuvdF+ft6wpiqd3xgzQ4ZW49E++GmsdgPu7Sl6ULM
Oss99vm1bRLsglC44MqA55jSHZV3ZEq+TKnr883Nl4BJuLhWgAF48t13HW5Z/8qb+tNDtjNpswZx
S1mSkilbavIu+fIak1eH9ilnaVzlPYFcx2mdY1B8GZj5Jba7HLA87lB2JSf2aWj+mbWlH2iFs3gg
GcaYCC0xeU48rzumfgvdjRnD49o6dMYiUtdlVLZs+pDnnZDjyzheoSTv7hF/somn3HNlkhga0wiT
8GBgZ0BG/BCoAqTw4I2bY/qrHCYJCLjqVTwHfr2fEu/XiqiPUi7bE+db8NRN4//9AkZkwfWLnwQk
zocYvftXkE6neNZNYUFenKiDh2daU6yRI0dyp9Nmeoq3utuHM4kuRMj0MM7jMzJNkv0KddM+0lP1
jOhSLydxLz9J4/4BpUj+oAvPSV9GAwtu0iPN039fUlVhl3jDVa6rOg+JqS5mqOoQoTSU7fANhnzA
ZjAu86PkigapK5bTv5R/TqKGUiwYpiO3W/1nqvofXarFzzaC9sLrBf2ogN3lYHrW18RUWBto2UVT
OGv4PswvRjK8ycUjCGtIg0tcnUhP47fGNz+onuyNGBa8DxFIfRee4XFsnpWn9Ftr+C5gM/3k81S2
tXLl3IbzfkZA9rsXpx9yW+M9XdyyQ1Jr8+xw3mPXMXpZIuWeDNyNVG3FDctjMDWLwrRg8GRF+UyO
qXFJPiTRlvetsLlLwqbU2xS8LmqDEQ+eoXda1b9sHIifwJdexEa65zCMEFLgmfQkRk2gPlj+/fc7
2SVT9D//YR6yalzpyfmNN2ZCht7pf74E3g1LtEOD2hHRonm843M7tac+Hl+0aJ8DPoxPdaDny0x9
A+inST/T6tZbDjvXSVW7OnUnEaXqSUnGclGJNadYEi9DGRg82Lae8tasSw4aOLn8zxcEw+RNmAMy
0UbEuZq1uv6/LzKo+MEImAOmM26OkdjkD/j6VUmfHTr8KEBPmuDkmbm6cIpIzLSn5hwH5MKbxn/p
fHzAoJ70Meg1Fp1T+tGSF69Vf+OhXkrb8pdx3ZaneJjZOeKwbg4aciEzCX4xgwzDxny3cwK9oXKI
+aF4AWDI5iOjYKLRiXYy++93YwNGaYId/bMOo9LrjHxJwpZcOhNdBb79i5rpWbZKHVvuw0GZb3XJ
IzcXixbBgaTdPwnU79HgiDyZo0/RNq/T5tt8pHT7mhAOmwfVFuV9xdCg+b6G8HpR6mQIVyeSmA06
FOQDwqcVHKhb77KzCfYtqL+3sE/t0+mHr9a/ZJHfbbDKpyZEt0KiEd1j4MOUADgncteG4KWW42my
i7rzls17hix3G8g79wofssA75Jj3MYTjU5sK9WxqXz0vG6IagOZWhw4016lVXV1ONTYiaUdOBORP
7rbht8AhfLFdFRyDtdr54uRvD7wh1SYDHNd+RREQOw/st6XxUGXxWjdfvUm3n+USqvEtMgoJ2JCU
7dTjt3zgaN1dEt/Trf0LUGp5Gpzbk8FiQ6ehr76ZtvN/XzRsbfdEzP1HqFIIIwaN6LOlh8uFRkhl
HafznqbbWBgborFYqVFA7ZoUvpDVL1gtiKvzFDo91lJU0RGY3DrC23dDS7Ut1NyDeIMLEFVTRt1g
7l4HTKJO+0/glPouPK3vMZJRipYi5s4zXpcZ2sBzqfKj88bhZjh38BXw0Xye18XY/dbguE712J1b
jwJ99h6//O/3//0qGUdoXwjfWaHr535t2+K/j1ZJ3l8W+rmEs/lFOql2SbKWErd0rZfgEsHLoJha
bssBzUtRJSQ4AJqzz3g70n3DyZjDaM0rp9ChW8VhVA5dBSfOflsvy8YR6cyQsPlf7+n6GhmbwQY5
rN2ZwAVXdDrL3unhY67G+MWzLn5J+yR6nHR//vucfj0ddZcMz49dGWB6C5ChNl5enOFDQedmTwI1
7uZ1Ct8bMWGIhIkjmDL5lK4nhBzNZdv3QI1B6l/MplD0nTl58yAugT+iwG7rkK1zM75VMHfMSWsQ
B6OaqqzjGiKHpoYyi4Xza21hnxSSuxeNSbHtBtT2rJNLi1e7eXOLuOBIM3eEWqv9kDyg1i55mWwF
Baa/jsdmHtHCu1Dv19TdFkS/vaikPkum9aUd2A5U2/RjMPwUQQMVmPdtnJITtclSgkYfSiFmnMRJ
2N9iF0fZ5CEhqFHbKwDkBuCYFPd6/Ksmwj45dWMRWNs/LwEWqZEhJF+9qGmL0dZ//Ghdyv/+92EJ
EC3JHt2HXL81ce1lnoP5teXkp9hac0lVC1hwqEvs9UcFxhtRYjf7xUdLWui1+5s4X+SaPnWds0+z
YlnLMCLjVJm2Qf4G4P0nXEXzhjAzs2sozetZRye5mdtiEIYWkym5xj0Xl4Xj6MIA0tfNXNZr/KPt
IE2fgpVnajTPI9CMs5t8kjkx7vtwuVMcpCe0KOsNZECTKcMvfopVARCjWTO1QWY5djvaV+yxdA39
SW1XH9cgwd/ZokWcnGpLkzyFq8bOSYxRy46gtoahvQLrDvJ+ua5Nx983Za4AQF+AseFlWaVDsQhL
WwF6FDP/6EgdXSSma4gTwSVGEthrF36EeOrPuHbG9SXyaGDbDZRyplt7mlZYwJaxmfx9tW3XsMMe
WwIIESoo853i+9Q1YlyGJNN10+OuecPOaq9Us8kNEOyp8q4b8wBHYiaM9WAubIm7XassGJVpe2IJ
GmYKj2LQWOxANS11rMaDhC8VX+eqtDI6hakHQF6n9qbre6sJ1GaphyZ29NCmBd55ChNIpMWT3yPA
e5L1Sw936zyaI+RCYYYJ9autDeRG9p/X+SFor1PlNxcSEpkLNHdYafALsIw4BbjxMgijfvrc7+7h
sPdkn1FxBwgQn7CWjww8gR9FN+vL7GRpp3A6Kz6VKqiSE2sfPRtIjEbHWbOOTxhFcBougS2W89z6
ZtdGxYJxvhgDGK62tnplo5cePEfKGoRowVL9MxoRYRUN/V+91TfKRHuzaMwWq8cyoDXMWMainRZw
rcp3sEn547BsCizSv4yhe4P/jTjMIjGFNahhChm97dZf9Ialb4TGZ/GGpz1pLLjRbn0joAN2Ufoj
xtmSLe0UIEKVJoeKiM+ub2Dlnnptzhu0MdhDy9blJzYzVnwGKJp9+QOTNark6mWmlUPp+u1vunGb
r6ufDz75iIYYai5sjZwbb7pqH44dq+8VQVhNh74brjVPr9VC3mMFa5RVQG8zy+6pg15s1wbsn0YR
2TUg8vH3olvbyI8xhGgYJ/wXqFmKexLpcpvcKUy8CuSi7YuRutPMFPa/8a5etn59lvz3ypZbm/bD
08a/Pb9L9ujr7Osw+j/9d4QwQka42j5vHKwdUxmWPrixdZrd5VqZoLDVnBTwZ2szOrInHVlxgX/T
mNHOfSfJdpBshkn7LJEs29bRyRIEQkz9BsQGIxRXeT9FvAQRYHeNCu9kw4DGG6SA9OGjfx/BjQdI
T4dzfj5OS5zHcOy+dTy5SjK9RamZQXKHt2jS86kHYAj+T+7CxUrMRtuuHwmQxnE717Wylxil3ofX
WUBXkGbb9rdr+T6oI3ukila5Pw04RNLlLMMZKDaayS70xBEo33s70OfNTq40OvSLUaR/u23N9DaD
x5JDvR/f4qDHzpQKfoKLevCMDdTeHcppvQFnkRKuECQ5TZvLuTHxAcGCkNWzmmFvMj73bnqrOT5t
1df5FMrkAiW4wYyLrAATdRKt/mkYDPbNp+599Kr0NTVtxjpf3j1er/nGVLpLhu/VYclG1kmYswaw
nd04+D2uj4+ZqPNmka1+jJvf4SXhXg5Q2AMhCNGAc3iEIbf3spBUU0ZweLO6unemdWc2z1UWTRY2
0Kj/jfbFPk69X2M99vkYuyyN5uHcSwRlDunqcqCn/1pgC8XkR+KsrJfHPLkIr3c4DcJzVVMEoUzs
BU2VH3jiV0KTF4sJLhD9g7h66SQD72oj5DnCZ2m/gSAsEkjFXUfHq+wBxA6yn/NxxTDlIgdiOwEY
qMilMfNvka44GjFQ4ZncMqK1yMdqmbLYCmToxJpfIdldd2iDQiSDF8mgJzTLvT00yv6esdKIgjAf
eVzDbHMaaCGTW9QNNKvN+AfaoHu9iSgbHVpsFta0SAQIIoB2fR4RNHc+KWw4Q2Ue+jJXKS5rUwU5
OOqLADeS85HDhqEbjmDdkqJizVJw1WetaPCdWLxmdpyvpKv8g+P8zA2nx23FPYuWjRwgF5jBWAYZ
XerxFKroB0ABkQXupySW73twjaWqPbDh8ZDPUXqsZTXkK3V6N7rhMEUVv4+C7Sb9yRkylIdVyDJx
0UtSoU2u0ceBEhujIgkqzLdRi1F5JqiNBEFDa62zrZFbBtAOu7CWYKPIxzUY5ADgm7TdLhi6rBeo
pWMDSUoft7vRQ1DDmtgDMW2/bwaM6BifiyXZllz7C+7B1n6BO2yMmb4VFCOZ9oKSwe8AaaIiLSd0
6Na64eiF8pik6w/jFRyb+1s7zHmkc9E1GUv6o1ioyCv2GsNDqvDWDhImQ440HLZiYnDnadbgqKPP
PoAcIhIDPk0i952P/lU3Ll/n1mTJlkInA4I1ALBwj6ftpe4UWlhOeDEwlIRg7KLCVahliENudHet
6WzhK1apLFkBsUczjqLEFztkLLpcYY0lr5H7s2OeOnLw/fkkKM4x6iNMwWoOoSvb+eOS5GyrmkNQ
RUcCFJAxaHEedAPUNdWpM3AZipr+fYV0Z5FuyRN4k+z9ZuZgPoUuoKwh/jpdF7kPCJHlOuCq2yEt
MBTIM6AhdgUsDOt2lYHbFWXEgQZThA6rBJ76MbGfW4oDfhpx7TSYvDDBiAblUrFNMTbTsSucrQG7
ONphNybUarcQdEZcB9suQlu7YlumTqakJD2iIgIKERLc0k3RP55KBn+HHcRJP4PBnGnQ/xxbqUoB
QrygkcCjMtNrA2HnYMA5JOxVbZAX0cRH8mmSLw5UZSDdrokeBQ2gOQ1ksYaJyZdBwYzwk0XNt++B
Am5b9QYu+FXp+QM8apWNsNLcYUgqog13OHIxOdRI0/CCGkcD+F+cD2VS2UOi1vhAR4MTMxoFGHj/
G5KEqpgXgjQh9mjrfMDcNeWvylQlmlOWdSz1rlxhdnDog7KxT8JsSvhuWZWDGUhiMttuBUV1QPGv
MWthC65CenEm48dOtx2XbBhnCGeDd6+p4qyfnIfWLcZyInQMmx6DgniIUZ7j2DuZBjUuoQTv0KbP
0jY8hzlNgA8Ye3kV4kwdoOyBCJfneE79kvv4M555D9NOnZoa71XkkGJDHlG1A0bd2YDNjVge488f
YHSTtXwdcYM7cxKVrOGS2QYXOYib9BVayCg0IHPwtzsB8VZk3W7wsQIWrYADKUr7GldADUWbDyh8
K7YhMxUdwDtv5TTBPZIhRyxrFcMoC2e1afsxJ+uzPwFdqYHpPnQsL3KzT3BpOrXwscewE8w79Jtb
hbjqoImzidMrq/QZJEGEkgYFRNJOMotoazMGZqokzNEbYHyIsuY3WPQ54Gk4S/AozbO3B5m2FHMM
lATznjx5IYKI3QJzwCWp2WmEyCNXvMZ6yJKMZzK58RzFlUVjjgK4rOmhdnSBzkMtaGF0QaoYo1hQ
2V0nEgjx/SUt+xqSs6XrT1TNP2bcn6sN9ZFHzbHyRoQIeU1wtdzlZhu60yKxS0fmH8ou24koBCRP
bMBL78MqzSMnjJHbB4QRURFPJHxIEfaVRgGWpvaeMV62B2wsw0pb9klm4l0MjdoNNsZHkW4mW5jT
UNH1z5Y9c2cRRCXVv5pZnSnW3KIAG4rR+u1Fyw3DQQF1HNreG9SxqmiM+CV9ondLEt7QaGR2E2Wq
ro2mX3KefsUcy1m2hKU4omDkrmvi33bDvwohq0jYdkz0etQbKjUTb3qOfqMbu3PMnjjYTc/+VvLQ
gBn4AVnNVYZ0l9TmQ0aVn0V1jPSGWaFTwIeEoc8bKB4CQUOcsXVD5p3vCA7l+Ee38ThbCObjqPur
h+6OIKoLsvBYNd4mSDoglwKsDJ1iTBAJPgGbZL+nlX5LQ0Bb1h0SySsBvHa8b7+hkUDKZG8/yQC9
G1qGNyUxtkTbMdh67NKhXSgCNhQd+rKMDfiYPCV/GmqBJ5I3QGB47lDHzTDv6rUa89Vrhl3D8EN2
W1OsEoeQmlmxbZrkJp4qBOvsZ+6/K2GB7/uPF6N9os9GjNOpqoTMTF8hpazr31SsnrzhpasmdLbr
smQq7aKyS0x0rGb/tefjRx97gJLtdFt4hayHpHVo/TBWaG8JM59KWtSV+s1n9RFDTJYDZHocfhR1
xbxWI1+uUeAdGqJZCUfUEAeJAYdCQllqrw9yE4nTKhv41hvyL20ZeQAuLvPjIl5lyUGoycX6oL84
+GEaa6DfNUoHYtcULEiy1tJv9Dq2XJpv0EnQsSb0Kf4towfSwhTMdwHLF1vLd5Ba+3m9oC/14sf5
2t00uthjt4KDG3G6ZDatUO17tOZ9aqtbO4i/ylVHZuXV823ZrdEHHLxn/DzTkvXYjck4ryAZ9KsF
eUEqt4Oob1UTiJ2PAvYyzVVUNM+bD3VRX+toP+PPwiKlxKcdLqMghd/OP9fKK7Y1kU++DCAZpv3f
1Qec4PNfFcZTNOf2a8J8miWSAcUAT7+rJB0OK7DyIm2HHDFp9roAC89rhqFchA60fLCdYSjrfVYh
Mv1CiR6s8tpTxNZPuppzGkMr5ImmLRsOCHgO1X0L2qn0iEJAMYSUmQIFe5HmHWd5fZAiKVWb8Vh9
K9m+M0v53R8xX9U1h+pmXfcu+Bgh3nvyG3iV1GbBISlxTfrGYglls20ZQwWCKqE/4J4W5JXZnoBm
QxTa/KIL8FS9cKjSmiWDncFHPM6YiaoVWQEOwIcO5HzBblIxRMMuMTvWqvXbh5o3BASS9XXKinFp
XqsAL46cOpPheievcdz/kQm0BHPvvrq+OjPuEiC250ScAsCKma/iiw26L7uFgIOXV9VHfhEQXop2
9p6pawWEtmjD6VbdZaDNeRHjXQQgAFKJ1R2+ZAve0nwzw3pqrN1T6HrzRYaACIQYSm8SGxr1FZMg
1yeoR6BmjvBghTEdclz6U8ogSR3IejOxf2L6PYYVUEm4i7BelaB41imQhQTNklGFWuo4Q8XqyhmQ
SqKhugBlXMwov7Safj14xop+hTXS8QIKV4utlqWj3ucc2yrjAYwBkjUooNv5p5pUHIbNew/G+NZr
gxSlEMDlOGJEGPvwafGuodanWftlbZJsnqyPFKJ4N1VJOQ5jNoHzy1iM0WOI67dKV189AvPQMVf/
asAya4Bz3qg1WzxUlgidqk9eBhN9CepwFnGK9UeFnDYdIVqLd+jUAZ9VaVRuBC4VyUsl0mDXERQh
3Nz7JgA+o4/9wWL0/viJ09xUIy7EXfCwz6Do+aISuCW7kha7q2zmwMpCoFhuPCQz9KDrtsLDlaxl
oJJP7qvfCKL84MkEOYGUewnoKLdJIPdrOz2PWMS0rUKOc9VhsjDoTpB2cIaA+o1V8o6eNK+sh3Vo
P6pKBb6uNBMiJTA/hZw1ZRAYdHEhmL51haVxN45oR5IhSxfIH4IwRqJBN4LzpFrsRNqPWAGjEdg7
iIk0D9enehqBjsHTmgdYnHRI0epGFF3rOn4JZXcT4ww59YZwgthAr20n7O8kfcYBrWaVRdKkyOha
mbyOTV/2CNzb0s+miV/iKiUHAUgCsITuAMwKNJkdLJLSFSFWJHiFAKI+DR6YStrXbymGsSKKGDQD
27LDBlFaENUEeSu6Y9uHJqshxMH7S3Pjy7jAx+wLeEqbKwGw5zWAcbkE0rgmwj5Po4RJQHV3MeSC
4TyUsHeBSgZwdUpa9+mVg4TSBJgfkU2cYxy5Sy/+yQL1D6UhzlEkkQYPSAtL6eSrB66cw7KN77ru
TGLwypbAdSIAlOS/bTHZNx6gAHi98zLp9Y/emQtEsNXTumVDt6UXAKEjjioHWTOOK9gDtlXlTu13
MPVkD0OYf8xALa09v9rNtn7RKImyB7+axj3NlHqMLsw/Ngm6VzCiGcRsyZ7xFnVzOBHPHfqo/VeH
OIX9FhBcReBC0qE6tRjFbKPYwU1Yiw0sXv55MH0euklj6gCXUj2vQfVtFvBlsQCMBh1kiKrmtn0t
15+dP+70CrYviWZ16h0/y60fdgyPw8lqexKOBqeOttW+Q8Ci2GDQENdoUjb4zjfBL+1pvGh+/1Ex
COaB+EGnXDAjj1iWGPJN/YYCzgCXSCPAvvq9wZsREXR5cbAF1yDsL00hePQTCV3ioxnm51kOOluJ
T/cdgMvd3Nm00KGBesVne26R75rGKDQ8Dm41/EfRG/+IQm88mudKcShHgXFlWOZ7Q8dPcVAzg7vB
EKVGoaeaaByCYLL4ZqN3q/30iUdW7rGKEWOW3EHLDclV80+AWZJBCsgghMB1UfR1pPM5Ru7if//E
CgO6GNkUy7J8enOPSYxOKlOgjzwzqFO0LWyfjv1r1HQvnA8xWiawo2BZdmsykR1JlVe6swMknwwJ
SDHRQWvRgUrXkOUsKZeYgwTLVdXykxw+0UGNZ72a00CxSod1QYwsSVe6FcZPs/sVCbNmtY+m3WUg
caCKpcMXR1ysx4MbJvrZpNcewyNh9e9mkjgDPaTKMcgPWpx7hV5IW4LFRsRPk0AJNVE8kUg8s/Qv
Ru5CEiD4gEKE9zKzrw6rI9ANQuWhtIuebN3vGcVF97H0nS4RQDP22gwAhFg8id1Dx5eqUR58jZN8
gxwEOwFvqqr6XZIKJMwnKwS7mGeLqV/+Tv0MKG3WWVuDVUyBSON//yIqETvCPbfXifF2k4AIomvX
IgHfe1zeJt5M12BKj8irXYpekx7i+wjF5Jfpx+fE0jUfDZJIIPyjGWd42wBh7tIIbwqXDdQao2X7
CPps6MKQWpx8zXKuLwF2bvKmqvucz/qpX6HjSNmfQY7xKV7krzp9bYTs4NzHklO/MP8a+cOHW/Bc
wgJ3hT6jMTea1i/NAoRD+tr/6oLhw4uCQz9NYp8qML7TM0Xfla8Ce8jolv/wEbav7FN6kKTA1zqk
SXQKJnf2edRdNOb0Rn/XWLzBtiYEcFjc8ApZtX8Ql4tNni6rGWwFcS3POH8u/ciwmM9Rq1u55NFG
/8EtuDk2vcMGXIfk7XTKvag1N6yZHOwsoHrW6/PiV9Das8GVsfVga7RU50mvy5GOFlQmFABh9ITw
de/XxgGRJTX6KT5E9YtN922Ccg+C2D/xpTWnZsE2T2jtTqv4DLuZ06BJJkwAYQSVn2wEduyEyj2n
bhDBldMgEG2s27BI6tkHJj2y3IxAhGFL70qfmgaIlj++EEh0MsJGloVsVUCcvHLxMHbwPmx2tEmv
KkYpD73aFe0wZFLGsB8ZvfY4Jj9mUIxntcVH+ILBUjVobCE6+Eo571/ftc9kw74DHuzSn+Whc+DZ
xDrj3XD9DvBZmClLmswFSFEAX5+71VlcxASKOFHD/eo8cfsT5SrJTR+8jCn8sn3OedmLKCz4nARX
KfmN9wo/qip11B3W6LEdyNAGwHBzzliFo71DTytV3+Sb5ZduCGwJJKEq5PvWsbct7b83UsuM6ega
AskrIHOCWgoYcW4eqCwMvB3A/czGiTo20fbuC4SDgJrDLgpwcfjgVckO60wi6zvveyTdw2YfkvwY
I10zw0eZb4kEHnWyvIUioo/hiVnZl8ZTz+CNg30wd79ahw08wE6AaLAM6AfgnrW4C6qvUvO2CP0Z
4pMeyCnzv63tnjfh+cgBgsINA1Bm/BDrA90GxyZfXx1FH1qny833/LPf6VPcUNBXaTBcvKi6QSl1
D5t6Lzh8FhhzXxo3WjS+n6Vf8WOWXXZ69nRGvTC+jsy0BUQbyAZ9jKpK8g+l3G3u50IIYFLBurx7
7iR184EyIbNkCXYKFOJplDCWipRGxrWPYtXqJF+XK6XpCXEO5ll2C46x7arI9KP1QtipDdMOhN+b
M914ovNy1tj4ODIe/5lpBz0cQaM7ACvPzBD7OQQiEsow/cmCDZPqjPO3a5MmF4uFJK+CvqYOYUHr
AxZvubdiWyzdQ1oJebFHkbV26eMKHtCwM4QiRR+EHA4wS0dNgmzrgPk3r6A1yxobIkOUQdrjbwN2
qZiaM9qK58jvD8kCD4eUuGxlU/rYgoLYCE1XVs84B4jzp3KgMWg9r/SwN1Es4+YyTYO/PWu9Q7tA
X7ikP9b5oT17IKdQfo87iulJQ5Q3QgeDwwhrGPGgcU7F3vPCyJ5ZyCAbl6JvxDkGCcEpBIwEuNE7
S7p81nWKhzat0abGyXFzDPAJdDBttPWQAlXHtl6LsQbLttXoz4ZUNdBaRlg8PSQ9pIrD7P0WTWwz
EUx720VngDvYUfFwos1Q1WfrKp4IYM+qHWEKJ6Kp7AAOnNuk/cDNh4t97Te7wND7GrGMYFE1B0pO
sRH45jB+FNUjUaATfZcR2zd7kKNVATI87+ycgj5v8ZLS4Tys10hDDsDc36ElV9RjOBRAnIl34CeX
8aeK4MyW1OGxgXsB2gJ4acp5Rtc+/B+mzmy5VaTrtk9EBG0Ct0I9kizL3fa+IbZ3Q5N0SQ9Pfwau
+OM7N4RV5SrLFmSunGvMuagAkxfPJrvFq8vfXuHc09q2t0NL00nNgEjSuiktex66pd77Y0rb0UaF
zLVFHpB48Nv+i9pS3FFkDeUeCtqluUYh3aEIGwMmwyJY2si5eTo5S4Wk14xzbtMlHcNOM0xGc9lS
IMJDmdHAA+8yStQZs20n4j0nuFej8H4xmPYvLZhs02llD0FCrkxunDlH2UE1WqQXx+Uf1YhXd6rp
IVvcgDQ9D0nyy7dBEdJep5Ofex3LUMxgF2HtPANZbinqJ2TwYXbUockL2B4rAnSVU7f721vm3i1b
HNrCoFvh9XbQe5ncmKiI9H4QI3y9Yavxmay4Pq62UnxsSGoiqnfg5+yhQxR0TC3kvm/fRDw2Ozdh
9VZ017Uxes5MA9pqLU5t76uxpkuyHld9COqd2y/HSm9CueT/UmW5+3bs9ksXtkl0S2qQaRCXP2Vf
HehnflKYgSiN43awy5IKkvFnQj1PWfYVr1oB21G+Ydqbs40aRefFv5kp51awH/o+cil2/pRmKP/1
h0Rm1CO73DsN8ngc97ve8ueg7GwYBdyrR3v4iJo02sFrV3iqR/YgvzzmVhVOKWVpQQOpc/VhG8Wq
2xS9eZFifFS62+/qrpk3Va8+ZyyPm3om3YQ0/ouGd6LV0D01i8JnEO+KJjktsh8y+Wd2U3wcR7b0
Ifma26UKpIu5wnKj3zyIziFKfQTCvNEwRa3Wx1n+U7WrbZNKHAp7eKo8xmt2S6jlerGfnP7BlsFC
J9ePyza2orZ+z24C1eLxQA8Q6Ji0oT1O2rD2nvvlrWB67SZRIwN4k+THbNt1UDcMc0xI9Yc+6szk
b59o4YKHBRLF/Ve6G6fhRugZ5RDkdgWrYHKcn9gcyH3FcG2vIrJe/rbL5+a9sP8CM701o34RIxrH
VDqAxl78i5be6CdwtFn/c+58StUpB7VXMgV+99vtMEo6Glm0SXyL4RuWgKmVIRLULo48HprG+cXE
NCIpPeDLWSSBp6XXYhXEOwbK7Meub/iUpn9ySKDiIvnDy2Nx3LsLb9iZGp+DEnmVvvpilOgnc+c0
MmEmyovaZ4IoyFolxJekebQfxPKxKDiBCZUL590MApKRfFQav/qpe8KJ/DAatzk5NdQVMlCNCpa8
R32zNyCfthrPZxvRfunn6b0faKNhLWl3DxDnH6UR+ZvccSVOS9g94i2x+en2GS0+vaWZ9jCndOvw
QG8Wv48+vvvhrTa/GN30M+8Ld2Nkbr7T++Yv3f93/mr5toO/CQQFNP8uyzaOXkXYGgojCKb32vKf
/My4Ja5kZCq2R2AH51RZhklTkBvQqvT8sAgOtLR4GTYxUU/ENLmoW02KmYp2gM7CtgzJCWvjeym5
IxIC3bapZ/cbncrk0PJ+KA6TIJ/FDz/XSDRm9asG/bVsqj8DGzijpr3nxuSY3vvj+7rUbuarZ8m1
GeGwK9Lbsdzuw7RrZkB73V3H4exVD7NDX+uL8lOrGCoQDf2fpeHQtZh5dVAsNddKVeGyuNpm1Oxp
W1s9G+tibqKqnzZDf8u8+J+Imy/UwsfY6wvPPWxxYy1kOhWWdlRX3cpWaTiS29kREw3fbOdOYEmy
w83cVfaXY7yOlWDndttnOlp9UPTjI/UOji3iC1mD+4gzOSg2xztJNE80lm+uO93N1kkOHlMgmyYN
R2z7pM7iwBR6vs3dZSexLpfli1cZLqrzwrln5umPVJgtM4yMtbNdfgNVsKwqdSnjeIUtc2yRbXds
Yhn6DUVxbZlHs1YjWBlnytZX/sY3GSRdOXd9Bq2h/XzW+dsvhTjrYopJgmHk2WSg+VpKvRH0+gUF
xtKa+Oz9TUn/taBrJOhFRD7rWpoVW1pBSKeaOW2mttKCIlWXAVquG9L+pPnj2iKiBdMYz5OUSeAX
SXbQOYcYBAwfYsp/shDEIykndIuIM0QlCE2FvbdtM9vaxJ6wUqo3BHg004XHehBfqlOcJ6YGLE8Z
rzgFqDKybNvI7IEl65FyF1G/N6iIy2tkWruhZow29m3aJll2Hekhb4aI+mKpkBqUjH+oJRH7cVpu
aZ29V3JHfzQ/4ec5YFH1wsYj7dNAchP4FKhV2FyFp8KCSMRZW4pNNhmkNeQmmRb9Qsy/mzdhVYLH
9gQF1GD9e6Bxlj/t3JKoSEtmfjX5XHR3AuadFKmlcclcVfb/yoV8bZT/hIWXIoZ9cOAENScA/Wzb
rU20nCFpB5kcKP2y/zKsRRxGT5bBNIPFD1ShbO25Dnc9x0xbtr2fKu7TgOgHZG9ZOYHmggNkRn/y
0JnOROpe7XiLYE3vXjHLfMySL2GBt9Trwaoxu3tncOjyaE9uosUst0VL16qrL641fZruRKQfPrch
7uZT6agfhB7cRO7Hu6UvqZv3FHvubFxre8BorGUYCTMGXc340EFFiGHQmp/1SvbD+AZ9Etsb4bT1
vsr6IPH6LfkQO3Mp5vNSvttWOe6HjD80VoO7aIjqku7ANNXyT4u7B/tS8eZ4y0s7KgBAjx+86E1Q
c4gDaHRPwzweOUG/drb5sixNHCySQqfquo9u9g9T2jylCj8HW8IuGo13QhM+BqVo2+naZoq1+qQE
/aVhiLcuWSiuWfxL7OUTjZwEFdnd8mp88qIsYKUo9liIosDjhtxoEx+Cgnx3DCOIKNoCfaSQVc05
avoPx3WGK1SEHywduofnDoFhV8eqwJfP6N8RMqpNg6RNHwPsMP9+3nm5Tp2KR9SjhNjMdr8VrPSb
muqAkmz6oJLCMMZGVsfspoMOvE2cR3IopxlM0vhH441lKpWAWvbHZDQbTVgZkNT4MFLETuSi8lJY
/nH0b1pDj0v0uO/0ryQvn4UkGMYeURkHJTfNzMBQjZbhjjkG2qbJtQ+Bu2lPGMmXn1BeW152TTx1
UpVlX3zElKMz0fpf7GTDvGRYR88vAlf5FPn2dYzA7LumBxIkt4M5xFQaghsI27nhZsZmaDmq9g4P
2FDZKTqpMFCysAZ2oESUq0t9LAEJYm2k+wRjEoDB/LY675b13NLCXlXGEGkx2YBYAqKBnm5dRaFc
tbE45OuujatQBkChaBAeaRLaCAJhSTT3pfVX+PhO94ZUErS7gHinPWEDJlm4Bdpr/3vCw7ovtfrL
KgY2+X/CJeRRb40kaKKESed1qu0yN+nR9Smd1vK50DgraROdjD5Lz17t0wfLZ3Rf+zc2Fu1atNN1
5vx+hNd/o3FDY8nddZ0ETszvydjeks6hCtSDuphumFPyZ7mkz3OZ2Werzl4G7Tb508PtZ4IDtTRM
5EyCXhkdODO4p7pKf4zALadJNruikddZLtymTaLv4S3cUK+y6DDbLTkqK9KjWR/STMoD5eahLkl3
HjDf0VPOCV6QtXPLARt3jkzeBiF91lU0GefdwRV2yHPWaz9lWCBpMjjnpqcUtJPFqP4aIDS7mMdR
LMTIAFY6IjumsTFsbWyKG7tQPOhp8SgSh15whpUtcX9muXW0ZTEjBIF7zd5ynUZrCPpp+nKZLCe8
IYzz+Dwipq/3/sNOybBBCeL5Yy77dElFf8jdrNlHPoJNn71PS9ruvHGTmbYXxL13sSbgqtyrTsMA
ZkPTcpckQ3/xivagZUV2cHGyAZq6gdemfGHk8UsMTz4TT0fIwdZD6kd8T4rzXL2lS6/R6hNMP0rU
ZQYCNPrE2mrNt2H7qY6M8mCTdGN3BKMLTlFCZB06H9NHWrIkqwU5dqqLU2KXR76HQ2Q2NAzPtdBp
VrpYTcre5wabfeZ5V0W1vmIx9rle2wL10D/LBGKWZuraLVWblDWAZF+MElYbpDNeHOAKk9rVsDZ9
H/0s4X8CWxOfmF58oPHJ/+c6hfXe0V6zMpeY65lAnB58IF3mq9an90K3UXeaVN/wGD5NvbOZrCIL
Bq/T974bvxS5FCerpr6prF8y9ZAbDF3bMxVVgRylpwKv6C5TO3Pqqu2hwWawG0vl89z1akPeCtk7
DPTLzlqX3vPFT9kds7VfyQfmCf7Q2MGMW1X/0kfnT25hWs6QSLXIzkPeE2ylY5ZHgYLPIR9DCoHV
7aQfmYA1hJAnh9Ivfyvc6qepsXYx+Wqrgvkb58Sjo8Lbt2ytgU6B7Wj9r9rdLox+2s2N24I1T8Zu
8DXY4YkC2UAj2czFK300fPprL1PNzVdTVMCgPmyJpahOrCLfdWlWB8b85ZkculK8UWvSUEc3Yf50
6qYE6mpIc8ejEfU1oImjHx027arD2VEhgu9ax2+CbKHPmFWUZ06eRmFBpYklHwQ40baV0XEC81Fg
gQmtQzkaewIH4o3frplBhq3vtYq8xpadoe4UdqU2H2ibCUJTXH6YRUllwpuaevWLn2Yz4aqKF8lh
lrmRfotDZx45LfLTNoaVXvG25DVMoynNP+RtVUEbnUsWHe615aBb9wq1D32pT7cwFOO+7pO3vhH/
EqnuABj6lAHJa0NzWxLSA1gVtBHA1J9CNXKGSBuMSPYuaWlriETq9HW6q96an/XAzaPzbUvWX4yo
v8ya2Tzlmm7z8VGKya75YRCLumv89Iqk7MJN9TN7OmTj9GpQ6wXg/CQde+ph0m44EMoNeSHtV9x5
fzPLTk42vinOwuaBGPBhj5iK+3AcvadMWqGP/H/E8fCpgY6BE3lmdpPIIIE3G2qny0TeYoOW7SST
u6HFjn3UyKJFDcc1utie2DA7x9xLAqWeSsFWI2P/4AwVn6svy+eR9JusG/SvgYMm4lFyhjapA7uP
AHht9TxGnkf1JJ8ru7tG06zCOuramg1mfu1tpdHdRx+hVXtmi1VHLdLwlMAJzUYX5nlSnf1So4MU
m0uJQ6/zGYwwkf5WdtnfgoCbk+Mv03qilEfLAS8ou+HBqacBCxjLANd8+lPJsdssoz09CczpN9lZ
P23a4mV+4V7OT55sfsMFxqfZmS5O5Gt3ehhftZiw1KyvBmcIZsf0w0rW+rVNfeLNULYjGivHDkM7
sUJAk8Q5bVSDjEOkTbFDAYFQlNm8GxatPBNo1pqQnHF+BIn393Qx5sCQjN601sv3V4Ohx+dmiK7/
++fEvxUHjPj5MbtyyiJbSmDxWSD4gx7wxQDCedgTJJHUp0NLhBUcjBkf0JNbogD86JR3TXJQPtUD
FDoWVSIhtgUDT+8AhR7WV74P5xEdF5n9an3H3FHyGzsNkXSD3cbDpZhGR72j5p686URCwpbnufiC
+metA4CTWile52KBl7fW83frOq9m6f9s0nStf8zl3cppGOiGTG92WS/vJavbmBbdIx1d8WZ6h2+U
j/Zm+mwRy/H9n1Se4V3G2e/QZYm6JNPgYNZOeXYdKESjKa23/+8l296NqeLvTW8Oz0VzsmKjfDjr
BaCjOgH7fOmAEtbc27eIUKXQmsfDEE9gaoYf9pqIb33RubeB4RS3Zor2JRRmGJW+fZKm/lrIxSIT
qvDOY1LC4i9ufvU7O0iV4YTGEjkhTzx/WMbcBWnuuuH/LtMgvXDIPKAuN112eCbQKD27O2HKsx+l
7MXNcMXRV4UZlEUzHlNR5m/EqyHJT9ZjGvX8jUCVmy1H68n38uQmzOFdzXzwQu+NY9Np08MhieW5
jD7kvEyPdnZIlSqmdj+bmXvVzApLL2aOdvAetVNENZV+RJSdf/DI9D3bxMuc5CKdjau8fL8It9sx
6jQ6OivK5MKN7Dqqk2OWS/VZZ2yEXlN8YDA7VwMxcxKjx7ZIUuMzxSy+qcqCVQqb6Wb2CUaMo5be
Vdo+55b3+ztDA0Bvtfm+pbLCqEpIgYuRGOl/9kEupemUR5UY2bHvbP3yfem4if776vulQQtgk6b1
0UAMO2qj74NCQSL7xfDmz0l89Xy6XQ7ow7a3Wwd8T5d7rBEM2OzE+G6qJoWJ7tVJ2N2Oofd9WFiO
uv7vQhzWRivV+vuWJ+Y8GzAi/3eJVzx19PVrAzd8Kr8t8pCxLUcj0gyEbRFPtvaU7NVimY9dd4FZ
2vWgJTeZ9uuvW4cipuW40SuMRI4PMQ4alScXUbRHLOnx0baUc9bahID97y+HtAwK/LQBkYs+z3ol
ZxZBNgiHOBZy1ZiyBX5X1nNxHtecFk1EX6QI1QeDeUKhNy5GmGk/zJrkhJ0/jNEbG7u24Vkmw5+8
EFoRa1gQSFV9ceZwjspyq2uIs/pk6kHllPLJtdDOFnoOBrvNdydBpd25wK281/P6Aljf/2XYydUt
bPFc6cuPypzrAElHf3isb+Dp3q6YFkakOzcX/9A7v1yPJWMaLw5abpHZHwwc0PGs5tgltB7uWKGc
eqX/axqTNHSwjdNcmGkVRuZ+KNP5REhhR9mQcIwp6mp1sTD/QoLbTYb9VNeldzQLKvECW19AOh38
3fp3+L7EOghOr0g1tHXKj9UsPJjiClFvnuzVAx5HaLRpij3PMJY2yPGr7GX3+d9ikeMeWCbJBp/l
73Rg0AnWFBgFUcAEw3oIvj95fWn7zZClgo/QAvDHSqRCelekf5mN8S5xJtH8soo7jUZ7V/JIUhEJ
tZWThUdcltdMy5KdNyVTqOO7CcZVcW1pz4Ka+CGsbxQaJq5X8iWnbWbqWIRl/wAgZ4aPcuIHxNxp
mmI2cH8prlXC0Atfc9NQg6oYezfdxM2hFjfRGM3zf5exqp9StwIfLkcQAHUf0UDuWbPo6Nmpf2iX
5VPUwjp2TlQeTEo/lDL3XrQuSK/ejxDDS31ZxqxiJSPerrbydz6o5BybWrLHE0CinDLOo2Xp78RS
d04Yp2rZeFWUXaaqUeCK9qesRwRCYY30nci+E/HwVrtNtiXl8ByR9PhhpA1eQbZU0uqGA5EC1Qtp
wK9rZyHttP7dlci941DAvOTFD2uyxLZt6/zkdNl7ai1EQMzmS2OM6S3nJopdU/9acvueIdeeYoPu
jidH+WFTY+20uS33YHKENy55aC1ezkHUw9ZLwg6kOS895anjMnZHe7KCirCVE7GCHWb9ddWu8Mj0
5YCJaja30nWde6VsNOGxbRBvFZNBIcFvOZDnDRMJ76XX/xBhteywIQC6cETY0jIvLk1SwyW5rbn5
jmOSuRffkfVwlCJ0HRZndl6bdBKB52HbKuZCXpRWMNk7dSmViim0CeDa8TjS1Mq6+Sa9d8yL47XU
HeYpEqi3LaRmXHgKWz957/RKu1KIDq+W1nOoJrR29swdghG1iUgcTD3zKI9T3xrB921v5AvBll73
y9E658XO/ow9xa+DMF0DXZDug1fOBIRknUiwyRUZB90qu6o14AEfqhn+t/hI4hf6Na4I4fAV0RUp
MRpbaJykerINqPOK2T0QYPNPAfJhMr5r16xHiaknJ2qhtDtza+YR39Ib9GPGU1JI/V5qJADnYFl1
bBmXJq10KsbGeTGVvCY4rwGziG2wsa66ysHt4U/yTGxAeV+yJCcDGFNNMmA0cIzun1tbsFj8ltdZ
L4trT2LEsSmsx2BiO2qbEr9QNURhMlqnVOTfNmSEvIEwE0EyImdIhzK+9DHRinQ3plj/KxiTDRYy
c/v9wUbe8LD0ER+8KpYwErN1wDxZUKW5hEN2WoSByOcInPTaJbHmcl0ckEH1dr5MNhVYJiKQibb+
3Zps8jGHgO8Vqmct3FMB/zON1N8mGfOL7cXFa9B50clISi3AcbRQFI8YIOYWI3aSfsYkXLxUMQI2
xZ97cjmfBPpgGWQ+cNEK4qihAddcqwEo6clrfQ5cLH0ayb84xQ1nS/infp5yFPKaVLUpIbjCQBL8
XvznZCE1suU58HJQi9jvjfD7Mpkz52+/KBFhfMpkaaT06RvNOST2+AOGA3NYk7CG+A7pSEkHy8yo
r3NCK3E3i2m5jOtl6rz23CF1OhHpDJyj3fmcrZKetLKbQLsTGjVRTGfoiY2+3Uy6aM51VvzIySi7
4i4pzyWsz6Ylg56HNCnQ6tTAJgtBQcBzTqwuEdRztZbRY3wn7Mc/VLFh/3f2aUmAeysJv1hNje+E
GzjXwRDtc7kcG0H1973kTEl7dvpO7QhJfYrmqDs51ogwmDTTTR8zeGKWokPXed5Bg3vVN6t6jBxG
KyYqJFPCjfnInKuLggd4gIBrQc13HWKCtDdNWRIwrQQZxRQf7ZB1F38SI2ex/KVg4dliaBrfKWjU
Pm+WBHVKkKUzzBfMLtqhjlpnjwHEfQweC8Qi1zO9k3LYFEyGFGZ6MHOx7aLhSGhp8igj6geGBeEp
dINFpc2lbcjVtNb0i//e+ZSOP6d1BQTfvTN+mhpz5oBDdERC0M5a4mngwSrD5FY29bTV10fGwMhx
zNeXVj4kh1lLVQBqEoV8oWDW5bZRZUbsBVSz4bQ9FV9FdlkbwW52iIKpboJpxMtB1EDfOJ/lhbZn
dopV+VHZCJVT4lnnrBDZhf8jx19V2zfdzZkvk3cTZqDi3cMpd8QtmHP0JwbHmyHn62iJrxkJXr7I
L8P4OS69++RU6Bc6SmWMUe/p+5lzzdrYZm7nXqPRLs+Jbr41mXketUn/GAGq9l1vv2CibZ5slGpT
CGK+qEo3vLXpLvIi3ypVrRQvXpECAtko4p/FMpPh5OfL0dMVTyoPLIJgNl2+v2qTyyS+Vi/QIuL0
CdeXuBuUpXchofpUGU55ZID5/N8/Bo8jmInYtXwqOMZPzi6TTXHu80EScMxIh1nXDnoqrJvoaIxx
UrCO2eBbd6Ml75zD2RUV7dCqrL5ka2YeFoQodJv+aLsNJQ/ZFttyaCTxerG8ajCCLGfbxZrFq14N
XojpRwQpOvbnPLhb9rpd4Zfi2UOVPvQdZoFG1DX9yjS6zE6vQnNphruXVcXJo5bfGEM83L8vyrCu
sV781fPl2S5cet4Ul74x3fNoicJhbsmhciBt/LkOU9GFVeaUYZP1/rMjxv33ZjAuSm3/u1f7yv5B
ttmTqXE7GJ2Ur8px+TBi09vCAtsH8j/liWEHznYiAAqueSadqOkDrx6d0OxzknUmnuoF71NY1QYt
c7+l+CM9D1zSLB9ZtWifqJ/0LBwRH0S5ZEFUYKZSTbY6qZr49n0RlhHfutiez41sTjRddcbeN6S7
ZCO5n6k1AWuYmfbMk0ctIaMHAxuwnvewvpW7KBqGeKYzZSxbLfaJxh9S+bDs15zAOAhvwX5IWlBH
l/RgVh5iSq0IkbakbYS9QcsnM9irG0SnOUvIwU9mTexdFu1Nst7TeGAJbiACYycoO5q4ac9LOuWX
ab2IPv9kUWBGaZ/KsHYrtffrBXM3HMYrQflB7/S0SCev3ddj7x+x3TwLpsKGPanBgQ16fW7xnm7S
9SdZK4SnXPWzJGgudKw+eUlxmwfKLBiHOwwE2QBPHUCGIHN1Fx87UtPeJQII9NXK76Owb0OcOzsn
8ed9E7X5nRGFt+8gKDlM/T4d9DlMe6CtKrXdQyfpCQhS0w9WU76rXo3xyXFqD65iqIKiy6sQSCze
Dv4yBhpnp03dd8O+RjktK7O4FQRWP2N7qg9rNAzokHmNUucZiad9sRa0jDTL/1L6jp8Sb9Ko5TmB
eD47K2lKmjFz9jJzdSZ6+182W82lS5SL44K+Ff3d5VRGkGZFYyRbY/bU3SYv/aDjzzw3IiHsYo4t
lHct0LKyeCojx9tqmUlgV+Mx2Gl96z2CNjJlnmy/X2KwYUUrE3TeDrQCAElunZKDYS+wNfGerniO
kdtNf1uNjh1Kw63wT1ugsEKDnY4sclPdyLqx7BL9oAhbHApstsxua+9DR6KYFeP0qDv/3bIpKzpO
e1tj8aATVqI+sMxGXCjXxMWxovQ0JcWLUNVRRn56X5gK+mqNCRtQm2kHIwcZrIylCfWkU8wpdejH
e2Lb62b6A4qUYAoAzds8ab8ywSiIwnHK++gmh+8FVSN2UhpiRIB4ruNYD4W7yAvT7a6g7queuv6W
KaYThz1lqxmAIUtvta/f6UoqP43+ZN9ISrIvsGDkTLh2fLVNxjT4Pt1iqNROzXdbSOtJep+Ro1G9
NGPgmpo45ml/M0jCPrvE5m8wENJ04fSCpGJZ57kN6yITREfqPSaLZ70f6IKuqhanlg2KiXYz+u7F
ryPJgun8aMW8nJwE1zH/R4ZXWOTiFxGDJ9aDllk2wYJQgPvFjw+Nl6/Mpl+MR4O+ZTiZHpsa6zRi
MnGN1vJzXojV+I6B6k3/Xlt6HBaRk5xFTqket+Jkxvlf1Q/b2MngpImQbXdOLgcatpX/ZEZpdvVT
nQAOjr6NORDMYC/H1ofKAYxnyipHl/N3bpuw3E+1kLPf48betcrrLiSOvicYIG/ZehGteJrspjwr
8kSseDxYbu488QCMRAytQiY+vuKsWoHkqMSf1qyIWyBB+2X+6rFz7POS79QY1xAaot+5A3tMTQ7n
3Bnau7LQyMh8iumDGu9RV8R3QpLSj8BCbw5VY+Z7BnPk+yIjOuvbisysgOTas67l5S+XdI/OgK0M
WiP1nv73slD2cLaJZvov+Uzqg3+oaePi5MmjQyKCsu/qN8OEvXU05lX0hLTwgdotMeKddzB9Nt9W
giVXa0ExSBUTRZDhek3rNz1ezlqSQYXlLyuxesPgn96/L3KmIBCytkI8ydobcBCjUu5a5yZfBLbS
go3bv6bEmzho0jka1YTMZh8SJmGUoKgpKQLY/rZRiTdTaL7aVdoQ8bnUCO7L3A/n6K8aq+HcqK77
QYeaZ9X74bYYT2sGtL0w0v0i9IRzeFMu+0j6NuS3ao6OPjTPebmdXIZ6+N2sf1a6xeflpw+voMnv
tsOrlMOxXDTC7BRIgJc47bn3VMy+48xXjl3xPraJh4tEH52BwjHjuKQaWlrzo4n74RTBVz2lHI6D
PPdJT5vsJZRp9A+lCmbc90laY9FkMYY/M4bEgx3qy5s2nZ1RV8SyELSsaTm9IaphbaPZ5sXWyPQo
DPGrdNXycFLrRsyq/WRA9huk4v73Kscgaxl5tddJJ/ixlA8kVPezdHTE1Ckf99bUup892hDZk84b
eho2VfuDGLxhR4y/9VIQ8b/RaJ+HpBgQA0vPs0/zT0ubGWKJiWdbsr6XpPy8aPigtt9fpRmNwu+v
RiQ//Lnjzu7AlDMnNZ+/L3baQAy6UEzrP+onL7+tfdlGeDQpVRdSLBaPrlj0e8qO3Wctgabs4FTL
zUzgwKDDia2XhfkBW7ToLqCmeB5Foe9tSf+fHLsKRAdLvgczcAExcjeZTUSDGBP/VCQL8yljTgTd
aNH/1cYrKfgXYwHotE3Koak/cTjNQnutJtTIscdv5Ksg8eiTDJIPfMYaxQARFamRd1c5U32P9OeP
ObHTe0dBsFukpGCFcP8qLDb3gVK6jv8gPabP3xfatvYxWd+QW1r+Xf83uVg+Uy0enh0LT2KCYv8M
tczpcq3K5ES+CiNMNlmcFb8lLCwaeyufFGaCLefa32Ml6tdB63fQcoRP55FPepgQe7yNdwfyzM0Z
xQMtu110/+/UFuXFcuP6Y2v3FFMAq95DdPwR64lIh2p9SCqpmI1qxV/DQD3WkAMFn9AeXKcu3lRG
5x7iwACjToEKiavQl243TRqmhdb1DHRGJkyUi8N9GhNf0M3gH/lA3OAAObgjedW5TDX8uXTVD4m7
LbCSvw00c9hQITht81zq+H+/6+Cham+kIXMA0HrfBt6qBRslBy7d+4VtGWzXhTpFe4t2w6RnoZr8
DJreBTQeWaWHugipOUJaQnsyYv1TsqplxpJUx++No01BXCIq712uVechH+cftl52QVv4tDsoLqRG
UnO76DN7P5zeYvuA5xjLz1iwTH7+X+Z9Nptx8ptXB1qSZJMiNI1CI4t7J5jgs8l1eIB5roxXF3PS
LuuY1/H9cjBLMtQa44UYLvIQPbrpTjJ5X6oenlJrqN7Htm4OreaBYTdd9pp48y+rNZxbK51ig//M
vhUz7qYSpub4/zg7s+a2lfVq/5VUroMToLsBNFJfcsGZFKnRsmzdoGRbxjzP+PXfA+2THFve5Z2T
KhfLEiWBBIEe3netZxUzkr1NV4zpNpnMC71gnCFLXbQqmuZuAcmwb+R7hh00d6Nw0hNsIsBkkcuP
BK1x6DM+zszozsIbJ8CC1EKztLVfzHj6wvq0um9RNXtzc8NwVx4AeGZIicvmpnEZYIw5KveZoDZO
IQrH8gIZVw0bMmDIuBAnKs/DrD/Ghrx0s5N9baBmBUrsQAKZ96zbrXvEFMj8TZTXyqOj4MIYuKuL
RQZZecmLVXT7vmLRaEq6D7pO5nOvXExHy2nN3PGq10CGJBI65LCd2JWy+oItBGdgERwZevQppM27
CWa3fzCp29SYeJ9o4iJgsbDIB00sriixZNsZN+7tWL5qWmBrOCHDE4sA2NSuW6m9HvmAo6Lodp0o
oguAo+ii/YJO6T++ll38UFO0OLx96x/ff/tfEbb0VAywSl7mDztgNkR6++Z8/Y8HtwG07Tr+t9gI
2sPb90OnH2kSWK+maBPjMFGEvhpRL19NTiOOfqesexik/WP3UgsUgjgIcGrW7XTLmaZbp810xahW
3/g5yCSv9aJPPXgkopdVcrQWXn7dNgdMXwdzZGkBEcW+933/wuQwfepphLLOsICPFd5DESPlEfJb
IfFVBGanHkXMBB8NzcGxQH+97VeR5KtjN7q7gr4ttxuqucajZPhWlKhMuB8Tnpj7ShrtXUJi2Ef4
1N3XcrL6tYipJlhOkV4hpeBycOBC9tTq3h4Gk5yeBoEtJ/yRssDRKzrv4i4PRm+W5mZsxHeuSwV2
XxTm5o9ncEjvm8HECP4/Pw3uawYXMLMM6ZvydnTnbxQ8xPHtq7eHCmT0gemwZKYprBI7FFqu2hmv
HKsmjVLiuuxx/iIfqOWJsvldk/jq5u1bbw9pEVrc/OB23j3h+u2j5VQ3dQl6W7dheDFmGUBcSZ/0
XHWn3uzVlrM7s9AS34d4qj7jXqL6PwfOsbKz7PO0SZf+ZaEc6+jW5S2LVSrDrlD3jeyXTHBLfUQx
wxVmmOVj5Ob3c613RVdOz4PjkZnrsovP4fUdYdPtJhy9D/NQMEf7k9y9ra7j/AqV9LqIAnlq0wq9
Y5saq3SqfQunKEM6tapvSofswETeHoIJmQQcue9wrBbjXV1At5H1k2maZL8Az2qs4gEiS7OWJV+B
HKXpDaiJFvqMZWwV1+qWZMB1Zcrvo/NE6Z+tqXDjfdriAmR9iTRZxRLBfB+fpEA6bZj1yV3cx7S0
PHSE6TKmolF1KSPU4We2FSaWfJtysOpcVAESJYi/yeChYQSd650Rf5F0gg8y0oDu6IwjWtmELiRV
J8Z97rHc1GjmaG5j6CiBKYJmKa5M2dz6Q4ukqQlLEo7QVrfcIMXgL8RAJMG2IVdT5Y0rmshyjVoy
gbOw2NOo0iF7b+8cv6IZvvxiDvKTEkVCXJL+SpLQfaQ6RPm0+NedVcPtYGO4rRrWbGHIHnkIvo3U
v23WmWv8wXRpgBTXfV5d47iCaUx5z/duJmnEADG1PppOcowUyBIaoOUpteVew1RZ65oIL2c8U8Ps
bzLMa0WsCPYp5xZjqivQEWbhdrbZWnfI0TyrAYiJ4cWJWUAxk70EPmUbEkhbpBCL9VNNn33kb6vc
tMrLVCJVDlTbH1rsyOmALZQC5GlsVHY3twwXEf3cUlEKWyzwnoqPvZ+dmy4/V0EzrFvW6atZSigY
EXMk9bfNRM6oT+IIa2oAu0Vw2xnSO5sEjJS6A6jSs8uPSpzarGaoWBL/FXXYeEMX2XlXHGPL3Bcj
wSdKN8ausE2wPtFYMeBj6rKh0a/brHo2TQASaV8BehGlv/VVyU9Q2jSs68hNynUYoGF1UEmPjlTP
htmvfa8hB4zQ2B0io2OGkuNQEMV76uVtSO/2kUBFfBdTR60N6bp0ES3arX+LVpji90IUnX1jkV4x
o7EJ2pnJ4B2rXtxQg0n3NCNXBkj+o19E0bGvjE3NnmajyRnA6AV+bU6BgEy+/hzW2bpVst0Os3IP
UbkJw1cf3/i9D+Fy6MroOHewApTmLbfYA095i0chiK1Vusi+8crYLfYpILSbnqjF8wCRsQ5ayqWY
jqqpA/cSuCPgVtrP06ouxhr1RHIP3YDOVdZ/A2P3DIRjAqEo211ZjTdjiUkOg2i6cCwtlFmbyR0/
axVCRkxcvaicT9pOHhHsqS3EM8ainoXrYL+yidoKYX9z0ERsPIdQs3zcqTmxdrJv2qVJmmwcNsEr
0ZUKK1m2M2Xvn/wK0WQKMI5OH7hFEIS0+mYWcTJ7TAxax7kMPuNQpdRYEGgFm8cdRHcj0ZG6Clri
XLavOM7tjyUDZeHJ/Tz7T3GGWbSeaFTaGDFPYyQ+Gy42usKxb4PIIk5wwIBthOo1cl3OdGg8exRK
d0ThHdywvyuhCrMsTndJjc/iZLlecuOxQypn72yx7X+WYbuP29jdWoy9oKK43lT12uj+1SdLa01m
SLfuAzIxyqnagxZ4Cd38y2inCwhkASNBXV+HqLkuxXIraFNaWxueLKKXvj4CA36amZZ7Qia2nfuh
pH5wI2MI/IEAtQDFfifCQp2jyEc4XY8AVEisYQJgqBIlZBsJ76tCp+1MOCLMPiXtsiAzYlAkGfTr
xim/EA1zHUmnvIWsTs04BnBEVQNQZJ18axawj0MfkSquVW2s2kWCbR9b0+hO3eDcTLk6lxYyeHpE
t1rAKVfeHJHquSQMYvNERsCSAygoSoP+0pFNtUpipN9mn92ToIPn3S+f+wodxlRhAvXnnhRAIbZz
nasT9ENEz/FVDnp8UfNcj25+63VttC2J5Usq67tB6WebD+UhGVLjVE/aPzncehR15nmDgX+gslOz
7CgGhN8damTA698N4I+gv7yrqtURmnTziSvpqYrgFqKd22kHDopqLJdbbcjBs3LGGqveFAIVnypQ
pBk2PJEu+wZzDVZhtM6rADO1JcDtfmxKgLJp1j0kleGdWv+mqnFa4xMp16hKUSHZdDC8BOTgOLg3
aQWRZgoGNHCMOzt5azTMHdSYgvuaHG3K4OxDLS2OsjHSIyZDXPxhfTbT3Lsm8Cna+pqwBnXfBSRA
QFa/zIJ7zaqn+ELc4/cxbW9K3Gf70iQ+Yhqs72WeP1F5QRflJ9/Lrn/M6/lTPYtrGeJlx6JTKuTP
rAgX0qmEe+OxyU4gGdfV57EFTdOZw6dqctyT1eBNIzCuwlgL1zZlxbhkZz6HxXS68+aCRnxr5ofM
5f5w2wMd9q07RNYVt9YDQB92GSmJmuOEoQBCHOL5fTwZwylGEqbj3DmCnz477nDtoP4/oVOAC+5H
p8wbSagIcJq0RpWfuijqdlnOtZTgRh0n9hl+lV0ng7PDyPBtDszbti9vrKAQF90kp6oODk6UW096
kYcg00mRS0fPnhfxoiJjE/Pcw+AHOUUrhnU0c4IS7qowong3St+8FhNJmhPi0vBsuybixIIxWJDt
R50GvQj8dMO8x4eHdx039GGM8i8eHJ/Y6Nyt3WZr0xRUm0XR7rVg5VEZg7n2pwB9WWtvO9zNF1Wy
f8/BQTm1QC6CZKQvsldKhP1136JtVWQoUMBae4sdH5HlBj7r3ewQfzG78V2PCcwfz3P7JS8JkcgI
fm0yc1+mwbNvlt9ye0TNBBaB0jtcCCu+zk2VHGgorBJjbxgdBV4jSLcC/8WeTstdb4iPUOoIBP0i
4vI5Gvuv5WijrMGSs6NYOyBmni5kuPYwnMvvOPK+xzK/ww2FE4GewEGPrAh70opx0kflyRrr8sSa
iRbypcL/sio9CD+yJl8AIaK90/QqPpSjeLKgC2PlzusN1eXUB7ydJ4WP5Xm+R1yLgzrJD0kEmDTs
9V2cIor2Cg8kEzCKrdADIjAbBZmtunVbjsespzrrWuTD+CwE74nkLGDuwLMcN0mMrZzW1V1kgUPo
KJ+ubTu4autGHQej3zuNu3YI9TzXWYK6qvacG7ukejvfhIhkv/WDcYcBfDsQR/PYMnLVC4BSOB+4
rJvrCpn9nEL5dXq9G763gdVuhQLq0KIiKVAKt71XHolPPmk1hue4KXiogr2LPXbGr3XxWFyt2qQn
36J0drWdAWg0zBcdlNZNmfnmDfjuVhsB6dFGcLLyZIeaiqXPNH8MZwijtUqesfwYD8pqCLtF7LIa
feeppW23SXzrngKCgxjNTg8oTezD1GhwCkTiuNwlBxq10I2JAt34chxuMlytWdbKE9vlfwsHGkMq
WRAqbb4DazkcK7yocUCqz2RSBYMxF2FqNyiI2ANCdWJisqC8xuonPzhFedW70LBGInLDj0Ii5x2t
mzEP40MeuUf20rsi9Wiu0Mo8BAkpCsV87yQ+G3lFzXHa/UVcoEM6VpFOQZEv0fPUh7QUDiQlQrOF
Dfluef7ry31EJZtA939DeOWC38OgXc8kzegOcE6YKHerSdSh+4WuxGVGRDQY5NuGU426GYVA3ukH
MdlfgmatRSRpmqE8SaLx+vevTvyS7aWlbXIAS2KHdGjB/vzqQMWw95laXl3AvJHEI7T+IPXvOnuH
uZBT2bjRzs7MbZao6d6SLcqG6Mm2wgvTjrFrSqh6VN/OWAcs0CyMJOQ20240DsR/mE8zPh68yOVf
hJIpawnI++msEnfuaOG6jjRNlzLaz6+7bhzQP2kHeu+tYQKHNrnG743+jITqMzqt7J7B6QUraX6Y
WWH9oYmBlwMfzFAkB+Geo3FtD9Th6mlnTLVzGjQht/XYb1EjJR+USD4E3pTtAnTDNK26HaN4h94x
M++xOJr3HcYuo4FBRzZuSooFZASz0kAa04+9affnLo8HvMSNgP1ghxu7BQmKWQkYpCLOoCjAC/g6
OiP4zq6CYh43FS4KFkpy2/lVcdt2VvPACVCAu0iAMEpAX01c0gu3qFCmZh5dRXAP1+jnbKyTQ8SQ
PcKkaYmIXvXQ2g4NWC4YcnifqlKTR5zYUNkqbOjstdqrPodMlETW0uCFu1l43RYEG2ODSLxTgCEQ
4ixIW/6GwOckjH1cyOYyO0W4V+EUrMNUtTv09NXJLg0Y/MvD25dg1D/G6Bh3//hWGubhjtrZR1gN
9MXahDIakwR5VMtvvf3+26+6oUOOAbkxyp/DG2d5qHIswEJ055lI25u8YGtqgene6CmnvUmbiTFA
fK2GRt8i+F9VSzGxDgb9QHWIcA8L2Llg95P07QQknYe0gTvR2SjzMbBdv5W+SktOR6tHShJQyNgS
xp6yBO+IIokEVYUCb+7bg2M5j+iR1R6vVLzFzVNAWqncg9cYX5u4z/AhQ/og9LI4vX2pkuhmoh2j
G3M8zVl237V2daBWSx3VuJ5bcrFmKS69hxQUgtgni7XgcQolxHarjEk0ALM/NpNzJ+oS6YYm6QHs
hH9+e8irFEiF24A1VaFxzsyCNbHZkhzDOuuuHkr5GAFUJOh8fpjzXCAonMUmYC1lhYH7HHhiwLcF
AkUGZPSIkVZTWw1rJyK5JqXiTY8Thf/EZ+HN6laUl0R7+qYVhbptpms3UcbO7lrvpEcEBUPdAq6V
zsiW2pYn0migvJf1dL4duSrPeJRrVM52AD+gqdsdLRC/W81upM4t+zJC11kIk8hxetNhMtlSgZmv
RiPIrwkUq2gf1q9AR8kydbMWT0a5FtVgnUbp4SUVk3FPtYS2KNXQNSXKmEI1cQp5ZY3rZLlP2uXu
yLde4KQHkvyKp77Mk1VAe0vWWXmvwArCyZiJUlhAAnSUvLONAWI7MJyTqFVBxidjDLCu+UlbgC9U
L7BnwbG+TQPcAkVeuJvQWfYwUQqtr3ERss1Zs3bdsT4J7LYE0jMcNdBla42ROkZfQTs2Ok06+NYw
Q6BOmc7zrFDywqoXoiIowymOrY7ro/BKluZUvw7GFDXXkd/gJS1QkvmVR8dk+V7MeEN+GdaTutFs
VVhCowDVVcXnasgr1/CuCZpLeLVleEZD8dW3k5Fm9oVFgzr7yka+muaf6cPbV64/BNCOagyBSZNt
a4UlcmLv6S+JsLJUbE/MvNlGpHDtxyxHgGFYr6gppk/hgkv3iozo8XGggQMjuLFHrMaowTOkVOg8
tRd+x7UrDvQty2MGRXIzMNysm8mA6TmY5W0s5+CAZfbKTb3mRka1zWK1TB67kFvEaE+FytIz4sJ4
1zfavDZcyhy69tKTdFHxqmK4SFzgWFIloS5FDNlmOiU6jj93C8B5SjqXGAOLqgZ6B+zoaDmE3315
8wER+DqvYuOJuIERRtVJT4iC4Mfa3UfUvlcU3LyDl43uPjLb733YZ3dROlbXuWW6q1bK7hoFo9pO
rYzO9pBMh170n4ueykc/YBYe3XGTYcycfKd5avJPkUKyG0j2GPWQFqxPIGCm/XVrd0t3xSj22DX6
G+14Jz+0LhERKje+r4zjlOuaQJFwZfqStQPUrGvWUnTkZnYd1pAb+N/qfpcV3XJCl1alxJhmEKZA
/d/5VsIWOscD1Kg2CIZTvTwoKmjrrhf2ktjNDOpW1oFmW/Zhhs59cNlwkA3EUlH6oJlSAWMINOYx
Ih9jY1Au+GL0BxA7+RW1mmqf2f68DibUStT4UVpn2UVxFp6ywQdo6vvjiUat+CPx99+/jv8RvBZ/
D2Vu3pKuvxblVEcUDt99+V8fiox//2/5nf/5mZ9/478u0de6aIrv7W9/av9aXL9kr837H/rpL3P0
v7+6JXf7py9w30XtdEfBcbp/bbq0/TGh+3/75L+8vv2VD1P5+p//+rXocmhD968Bd9WPgd5CeT+s
935JAP/4mr/O3Wv68svv/JECbtje37RpSe1C1kHdKSTLrL/HgLvyb3IJkNbadpWwtEtE999jwC3x
N8vDEW9atqlsy2HNiAqwDf/zX82/OYQvC8+zeV47yIH+mRTwn9d4ts2qwrEdlyRypWDXmu/Wpki5
EPv4+KbDsfU/kVwTJFRf+3r/wzn5k0Dvd1njtosRQbvSXY5AS8Ah7/zHBTrd9gEiBr42LBBSbYZU
D58pTZEZZxj1/Pz7g5Gr/sO61eZgVE0cWs6OyTtz9LuDcWE3gZEx1zZ0He8CzPgle+hRmiwN1UTl
gS7jOI+ff3/UX9+iBilAE0VLj+ByuTz/wx6EmItZ5xHWX3ZI9dFtyKmiymS3D2GYZ19+f6zlU/nH
yvyPd8jFpCkmKot9z7vwbVH1TaO6RBEQEzbEO1HUiqBW3ZLHNbEGmfrD74/3p+/No3LpSK5Hqd5d
JYJuVTci2wBCEZQL2d1FUFFgwNHbhJiub78/2p+9O9c0HaGEdIgXf7fvoAWdho1R2Ws70YyJxezV
L3Dok/vSi8UIEcX9i6uTG/qX0+nSPbI8T2k2Ou9OJwkenu4E2XWI9r74ZkDkjhFvi9kmgyV3JjCI
ZKmBfYIoXdp/cew/O7Wu4n62tOco8u5/vmzauSEIKWzt9ZRbYOb7WA4P5RgFJznj1Pz9iV3+1s+X
jSccPj6PO16xEV0Ggx8u0baGPFnFBFpYnZ+FVzY5S8A+PBfcwlB1sOFbgnWbnTOkEcPdv//3mHv7
xzH+Je+y2yLKW/bcv7xLbSqTf9wh7INdd/kEfjiyNYJir4ycDn4JgWrNqJRFa7e2rVdg2m63+v3R
fnmfmi2vXD5NTznSfv8+Z39CPhAz2gCIx8YIBnjj4kk4Q+NujhgP3Y1J5eAvDvrrW2QIZ2ijL7Ic
/P1IOgBExEPD/e+aQL9j4aqVjf8Z58Ik/uJz/PVQtjBNXJG29Cwl3Xdh4c5osE22uP2VsgJ5FWfY
lfYoxOlG4KIjCO73p/PPD0f/2uJ25HW/O1xX6squNJfNUg54jMiQ1Xu/tcTwGIEoSP7izb3/8DwT
66JmvrQcy2b4fnczskO0gZ0XCsZ0LTdt35QfGQ0oNSCZuHKzPH7A62A+/v4tvh9y3h/03ZBTDqGJ
MVqQXFHpYJfSxFoXigHBm8lTIt3D2/7+eO9PKcez6U8q/jH7c6H+fD/Ybs+g3XOF9q0YdjFBSfum
NBdCWDvs/w+H0pTFtGVRJHs/dhcze6VMC+Reoece2Cb7W1rS3a0Oi3r3fzkUyAMGb1No/e4s9ggv
uBkjqBUijZgHyYA8JT69nAM59tnx9wf7k4/MpvKHRZgXr5kEfz6FWURyuYEmFL9oKGnMKHvclwLn
kT0o9WLowfuLC/P9Umn5zFxpOspi8GQRsyw7fhjD6iIN6PIs2AXi4cB1VIaLjI9kMOufvzi0Se2N
wpPlsTZ8dxrNGtxlXWTkDmF7QMmmPAduiD29qKkOrn5/Fv/kQuTOhcghlaSM+v5NwRjKgrFzSCcs
I32hhPSCMbDb2pljXX5/pD+5r1F2CpCHLDm1eF9NnAMUoKkjucU4jVtBsApw7yJ4zjuaG2VmQUkS
utV/cS6t5WT9OOfxqXnCY20C/co2GS5//tRyR/nuKODB2tk0n1tPGs9V5Jh3JQPsTmqyyCYHumVl
CbxFIGYusPu6A4TVsFhHFEdXvz8Lf3LV8nJcen429z2z/s8vpwqIcWsQ967zWE43g1E0Rz/BhOmQ
L/BFauqqvz/en3y+DKE0y7TFstG23o3d3IPMIQU+y5qIZyjrJvlnazL2fGshs8fxX9wjvxyOScly
lC3RlEplindnu4OwKtBN2PB7iuwpqoC5DtTVvrkuotPfv7N3q3wGGNuzWS/ZnpSKu/H9ofwmLpwq
pbtD2+QU664mjgB2TtI9tVTfsKik3QghehjLeTyikI6rf+7N/vIK3i1q7F5TSyxwj852x7aJjihx
AE4QEgHcSvMvLuR3Z5aDOZrNkzIl4yo2+3eDgh3BnFZgrpCBLYCodkBJsHXLYfha4+B8/f25FSxa
frpvmH/pY+Fy1cvelO6FXp7/YbSjbjpnQyOQGEwlqsomRgBzKkuIwQt/Q34kjEtOO8iUHdi3nDhX
2sdDiFQ3rsbrhOu4ixzjs6xFLo9T0pvA+2aZvqBsJIDETClormg/0g2lUde7QHYyTLqtWdvyxrIL
BLPCJkPg2Ib0zG6xqGqsAOYgjQ2+4iY91lLl0T6VCdmFQdOY6qHrEjSsvtmDh5qaoEs3rmNOlLIH
nHXhKeIXoIB1BYSJoQ5TjDITKpx9504jSXdEOBHS0pQDSv0qbb9mDRb2DrIzS37VqJ1hNo1D/IFF
zhViOEKNigxx1Y4WI2Gvmv6OtRbIQmmEOcWI01ZoG42SrzKxj4wM80CWB4TSYvgkISTp+/xg9n78
iqUOoCU4dULTJLhv40PPNGqeBuHF84nzYBC2VkbqMYE1PtBmrlR9mXkX3rU0c9s7NDoyIR6JsFPA
RfDr0VkJvXEjTBfJTOjV9LS8oUmjvbYjMyLerhmhFfVjYWc3g9+m0WYsHFO/pqXwCEo0fbax1joi
OpyCkpUQMlI1YN/2Y60BrXlT7LcfifuNhvsk7aM4InvR8xxEXcOSBux6qqfaxmhOFE5BrNlKo2RI
dsAAatQzTpxAJutd9UgZn5/3ZpPKrAGY6zGuiX0HgTE241WOqBvHaIYxBCNG3Pt75RrL/wcXCOaQ
5P1Sz8RDt9VFjpSU3p8Nh5okzBmTFBlq56I2shoXLjEOV5LuIA1Y4QSYRWO0Q894dcMoX80kuoob
E8m+e8VtWyc3AX7e7kQimH9TRDDytlSOsbnWIg6Je5iU3a6GNuH71PPHL01t6Otg7DNynsJafh7I
R/6ceWEQGGskUua3JlXqUflISldFrYdX6Y/L+7JtnJelg/DzQJkaLZtfxkqBoTOORBJ75xwnursy
Z1V/aoLQmO+GZtAX/FmlSSGdDRs/hpgeXeo0FjvD6WFtJnEaA7+tLbjmtOrHD6aXN84e4CZpWt7s
42CUtI27vY7adrwqgrpCNGnJ4VXF4HbWMk35PMxGFsV3M7dKBTVMUzfeDGXSZfuiDEuiFafIAaam
HVA8mZqrN6FF35I5S0U7C4C3EouJ6sFNzG5XZQVdX4ae/FYRLHUH0dh89kUc3wSxjHZNEqQDJRo4
yCvBS3jMSYZ6tabGjLdmEQRX+Pknta/RSclzO1dkNLp8jl8Tb07zdTi0WFOn1JsvDiO/C2i2ELdd
g23ASzK8CS5y4EuB6CAASG+i5O+GmNibcLBz6kCtrr93AaZ5+jxd1W1UaTY2IQEWfrnRcQGic5sQ
qFnhBD4aaVzEZ18Y1fwFTWAaHkvwmwSrug0nIB9jXPFToIdwZ5Iai8AVTgUpoZE/e6vGEAgVKov7
ZmONGrVcWC/dlom1innfgDRsqBJzm266nLtpRcItCskuLGmIYNYvH6n6Zt42yioHdAgtz8/0VgAU
GyI+QZaprhsjMj7PmUhJRWiC+WugyS1FMcWduFIVuBKSMubIORhJqclXxcG0Fn2WVEQCe5BlRZqz
a8wNQvaAPlXlB4fnWrbLnhCnIq2n7zmK32qX+ZExXLOuH59DoIUeNejGME6BbgijHTmmDeS/QGW5
0riPb+0shn/Gh+La/ReJoQYbcR+YX+mbmbcUUiCSM0dM1T1sLFs9VHCps21ghXLJwgaKdnJkq1Bf
shYFzj9Nbr4CCj42OEpKMa3g9kw4otoBlcs45QYqh9Eh6lhVyj0HfTO9kGYe1lszKiltWmMTwNOu
sq+hUaFXnisNMzCVrbgNTNEMx8I2/H5DTBTqf9Td5kmS9VvsOqk5lb0lrdvZQL+xllFp9VhK0aAf
3FKllz73IDokzAFHMYtwaUOSjZKtHHCUjwnfImW2dojXMgkCVccxq2Pj0AEbOJDCYBFsN0d9skkj
nYDUtOToQk8GybWfCd7Yd6HqTlPXgO1scKrGVzIShjhZc02LoAoQ3VCCc/voySorT9zAP+0fGhwX
r0WZo0GaKdTcTr1Tag7gZtejQA7qYpHqvtsiAApI2LD8OCKoyaCPW+gPVoI0KvtUa7uwdi5YEBAl
RYR5XDZd4dzoeEDLk1FhSk8d7jhMeIZr1JJPRgaAJwJUbDv4nW2BZgljLL7lyS0vYcv8vC1H5gzk
J9SP1hVC/mTrUJxF0zsEMV28fGqK5hwwPxEqZ2gkrOD7Y6KWBhgkL0k9GTfsXTRBAig+1xjKoscm
AU0eqd6+K0sDrdW6BXMx2bs+6+IZRwNslgURX1mLRR9D1fUsmm4iip2c55OBkaU+qAaNw1r67K0Q
wHUquM2M0RtI+0iAYZFfm3gJ7heYxccUfo91VysYqccyCLV/H02T068T5o1PhBuUA4v5AEVnOZsD
IWgDOadYaM37kB7OK+pRs6fZHA9q+MhTmGrSutPTsypz0X8nnCgNPpEqUyOKKhgyDoONkHcgoxwp
BWEWqPlyJRCkhwFKqcRNudgHN4L8y9CU6y371gb4vATojl646fHPV52yr/PJgtRsIKAP13NH2MyC
LzTpE0lZ7kZfMlh5rGKLJ88mJRMHl08czAllrm+g353pcjlrYoaZv02HMCwEZzXxaVL0hEBgzwYL
MEKhv67lgmsBKDUjqJTZEKWwAcZ9kEYGDczSG6vHqatT4HGB10Pdy51rmq0MmnJ6FaFIYP6iM+68
FimZCm8bvOYbKm1QEMl/KEfk3Q5CfJ910Kokux2zD3TVxnZOcRo+jg7CCimOrI8DSArmIcjgbQ0D
5j2hz6HdAoWpGFE8ECJQCkniyRTSAy/bKdPgzrSR3rFHOQhN3EiKLm03iubiOER9EnC/Shr1lJkO
qaLleFtZoJYYwg5Ok18XRvBKB3XY+jH1B9Jo7vH8JQiI++fRj0uw3AWeRvDZNr4yrjsiZbCPcbcw
cZv6eoyJ58uinnnfDA6+rS6YD7EUEGNXeSyZrYs5A7d084/z1F8Ju7TXTVHfe1DFD4WuzgkxtN6I
yB68Jn4V49FF1J6TKrTvpP9S9cGHhrr1Ro72k22SogNt4ejmMXEp6b07RzdlkL2AWd5nmUMbt1ff
hnz8PIGY2bYpHjZLW6eetolwcpSd8zcqFXsFdnHXoqVFSIFhxCGMchrQ7TsjlMyheZkNjHxxTTAM
5MftnEc27JkeaSHNyatmyB6CJu8gwxSvRP6cBIDlvUfndRlAkRvjb1hFKFDbwnpRBLn1hC0yNxbf
g1p/dEvvQs2RHwtEtw08rCOt1Z+aFNLOPCBfsVmf9fFjw5W0SmzS0wdtHiw/e0n78QBiDaNjvavz
8bmiacHIejHc6hiPXB0MnBPOZUp+ie5YMcXGhyGYhiefnt1KwdhYUbxCaMwqGahRXT1MiaGug1gA
pW5vIKi5hySUZLgKuWtTH+ZKsq587vOxhWZT7dgPwD0h0C1GG7DKRjirUiL7l6xEHvFeBwsQWwT+
GmE+fg5vYlGGot+ZUOi3JHt3EXBMp/DWDizGl9IGzqEqlhZWU1cHrYxbWAzkElCY34YuTw7MAWxG
yWUPw/FIoXgFnvto+c3ZR7e6yAE7GWy58K5LI7sggNkT/LVnPbIvjXHJOOk/QLi4lVF2lw8zORNk
lIah3onSOY+Ve8pKeD7oeHwXFXC+WL3Rf2+4iK8z3OKjbXxDbvkMwQv4hP5imsF3StNrsHaXopw/
NEZ+xx79BmHpBlfDutYoCSwf10JyNyTYbmd9JlGsI8KE0rKF7RmHS0xLhCjTRiARKMJDzSwVCLWr
KvHBLmqC8Iqtrowvfi8vMo8ipL/RyQJjN2A5TjSDqDeM4EioXG+SrN1OGH3MGSKlGSJx78SmC5gZ
2hjFo2UDA838T7U5HIlS2Lci2bZu8dg3/k3i47xnpQVmM86fKqu6x8OLla/OVoDLr2Ao7SPL3VKO
uWgk06WwLpntPJituq6N+gpT175O5Oc09i7NjEaprfd1nhBm8/+pO48d15GtS79KvwAvggzaSQ8k
yiut0k+ItPTe8+n7Y93q/k/qFE6ihg1coHAHVUxJwYgde6/1LfWABWJrVN2sV46uMl/bG8Rq2rBw
fJ1ESGmtunq4dKLkMJYFdEgcEQjYd1lPboYoYGmGI0JeAlmbNGB8Y+80p78qrXpteeGBcfISB9ti
yDU3bzFv4xHyXXQce63qTyAeHjRDvbJy7zHQMMoQDzUk+jOYugNFJ6hD4b3KHESWkyyDPN/rIjn2
InTJcFy3EGonDy2/BtxP67KbyMeZVtb63uFug4p1wySGWHIoISYZHFVFXUIPEANg7u+FNX4mlXmt
dS3ejglAszoYb1Su15SqwOpT8zpSUG83qXlZqc7OxoYMo82/tQMaPU156Qiru6kDXn/UQthSBh+8
WkgTEii0MuvzElQYEOu5hB0FjLc8RmKbwNTPY+XQN6BU5qBxZPEMpBxI42lNpkAjqzVtv+Pgm0uf
MfXC6AlaqkBSJiq+AxBQ2NwsFEhWtlN0drCsIzdjkJXkPKkvRJYTXeehU8p0cd+k8OWcEGNy4igk
URsiRCPGSXRMyWjH+4tV57FQEoRF3DqdmDBX7g5se05fvo2sQVbycMKOcodRdrqPRVxcRG28AlX5
DPf2dkim1MU6DCiGS91lNZnZtuNufpfBbdy3iKYeC8cajypR223Hb5QoTTo2LqlpEJvl3DHBjzPV
IMxrVbGf/FgJ/SsrRQF0W+jQ5PYhq3jgm63L7oHhqWeNC9WphuQrCAdteDdyU1IKAYGP3jPCz2eH
nVqSWpqGnvNs23lzrErTHlaK7XhyW3e+/wzO3tIWmN2bfOM39ZhBz2ZOx70EYs4r1r5Yuw7yVC2O
qNe9+DLVozK4VgesEWBDwM0s+tDs8HhEGEu4unjlszmz83KWbLFFQTORCqRlSM/zhi/q0uG2n8KM
n6gH06CAshTq/ZzwqdLNIlhrmhMcUmyxC1t2SrphBpDfk41nZC5hYVxvsJdiuoywcisAUJvaZwOt
PGVFyDk8/gTqXnZdeeN8QUuT6T6bUjab2KHNDR9aZAoprYq+nyBnRM/MzNP80SA8Q2wgRpgvAHt1
3BVRlyymtrOfi7Fjz00rlDxTw4YQhbK6aRyFLmMaeGj2rBpdnQfirlnoUo0vCbWhPpMpTEZNdVTY
gvZkg1QPSmOnhn61dBLxFItOfcpknXArL+07m+DGXdur1mvnDNoV/wH8xomvvUZN41/iip9OlJfc
CEIGdG4UTKASVZE/DF2ZQmkkIQefY7ELiqo6hnlav5Jk6pFw33c6fATCcjCo4UF51XLcum42Ud2D
XAuqwNWxxpMh63ER5o+nNGvJS6lwGkYaAfKsWsctggAVb43CMlg3HUnHAQj6Y9mmxaZKA7FsS2mS
kGMkdyUV/QuEwHz+mpIEh91g4R4UqlKQ4o0lvyPBC0h6FzzHKTeeqSJWeaisRK5NVQ+/uD+3Sz80
q5uR4fWNN1oWl4vOKXc5xPmJvEBVheQTNg6Uizq/hNAsH2q9fBITGSKQXYL4rbNhOKmlprqe2WlH
SufwPvSZxV6AVxjJ86lItR4r5a+vzHKWCP5I5tWjQl8lFcDyKMF7y/aiBms99UhgS+GaRRcYZJNq
i+NT3eFbkxdEBZLo7iXKrWfLAeuPRnozI3ex0niZN1oDmIkwafW+MRsCzGxKnXwLoRTSF6Y4JkqX
5MLiEBXbAuIy/oRrZuMPcRqA/Opo0OjBbcK1STY1G9ec5j6qe9XLVsyUH9GBv6udoe3wPK9aqqAh
CI5hrF5qrb+b8NcjuzdW3Dre9Wa6ZzR/ktEcKhh2+KRteaxDTACj/ygCeiw9K/cUE7TZhcrGF91K
bUgNRzOz1MPi0NInotG5RVYq1xwq+QIv5Ftl1D65sEhQrfTBK4g5TG2kCKVBRCIi2LKosEAmEt8E
VglAgH9FpkrMCoTL4HLM1APd5d0YiWuduLIZGRu3zZcCrkFX8q1ZxY9ma3F1i6qDgRgy6XFKdJEz
nKya5CYC58h9zxt+MGmUSxrDX6oNhb9LPyJ/OMRR9Rh4EfkjHMZT1gLbDgqCkcd83ZXVA1GS27Ks
khXROktplQ+SoCwxDUdtGteYxoIDtLuPCfm8m6fhFYhv0i7IXFr4LLlF2BU3ChE7ZZbtadV/+X6z
HqJpPSpA4LSAcKg+ju8jHWBNjzj2hZ5lcmFgmyQkppmAiVnGImks149R6sikvjEJlrIZ4R94H7RN
pRX87QD4PYNU4Bn4gHfHOqn9+0DjPCJ1wUzBStC/wZgKdaYWvbOdyHFxTdKcXKstSCtK8otwwBOo
GdiZYVAjjyc2SsrytvR1CJzOBYnRR4vo35omrWixYMXDTSfyUw6YiIHxFoHpx9wSqj1s4ZPXrYEY
IKgkoiQRwT4x9b2flg/APu6QBvvz23Ihcvsqs2owRuExLLgOx5VHo90sFvgH4Yu2jblUKRk70/FW
MdbBVZxE/oYrBQsNKxjSkHgb2UQoeGq7SD3rVuOlqc3pNYmrJfCSDTigi6KKjlLL1qoRXYY113C7
IG8VJ+siTByNFrQOMrsrXsijb9ewVW9gSOIXTvSNijWOZEMCiKgoD73IXvySVeor6q2mD5+5l7tq
phFinN5xrj1W3CTylBa+4WkPqeWQwyFPsawzdO2QPs38sjXVuybo3gk7ePR63AgB+EHwVfsqg05j
2XBWcph+kYNXnfCiMhkfaDFAUAvJoY4yjaz0LLoXjvNoV6m3FME07Soo4aSfmhN2KIB3GbcuiD8B
uRvw/tCR42gg3RIg66o2qa/MPrrP6mLT1eq2FPmhInDXA3OyaEakUV4cj26XcEkuueZEPm0UrDbG
RVMr92RJd0t62qAK8Lnm+Pmxz0JdindJUD5rY48G3yKZJuGIDiflPqy8ixZOAEGE1OR0Dlwc9/rw
UkN2rjVrGTKFx564sPT+LknsJ2VipgJOcwJ/LQSxolzBZqC6zvxhqt9p6S684FWbsYZ6tpuKdMNG
RxJ0ePDBcCF8I03RuR9aKAH4/KGKLDqHYprk9MigwU6x6vcIKEz6pRZAX9T7WRSuyzglksjrFuNI
2K4Mt8OcdU5MrS3vG498SAcyF5WgnZew16ZxxZrPFj6QbsLL4Z7GvXFF97K4dEwLeTcXNUcPt0af
r2ITwFaW3gCYWHlOe6CafoAMwZzjlSBbFxkcl5SYDqGyNot34nEpXcSNUAReYVpZgo08Jtg4SHpX
GTqkJaep76+S9EY1IZgOpLUZoTu/YwUBYJYxfCXxyQ/HtfDwJpsXzuAtQ0c84J5f1sl41PqSyMEj
dLCFGCOucdFWERdDdg1rcaP7phsGd5lGm1sZFloZHavM3yhZc93XT1Z/bfeP5TAeJc6yLL6p0vqO
3JB14DUHK6MjFcTMGAuSRsIOwdQt2ymzcY5uHK0Yzw6x8PY+SEY79raEyZF8lS/tjmJtFrFP2NKh
aOGLJkoii0+6HdNeCgq8cQa3Xn46FSZWe0oieDcBncoQuyZ8uYx2E0SL20CW+BrbvTbkLpEmQFcT
QsuyvSKUp8KcMMk2tHk2TtmDsgEbUO76xN+mRnMlxbtSwubs1/6wSZzh6JDyjo+EiZbh5uYprinB
lOAhiIflBGAxcrKdaZM2O7wW0DlJFNqknk6VhoZdpTkStLdtVV4NDNpo1FwylV1TOR4AJF0QaLyv
vHIbxngOY38TUCpGGNmijkuyYlxGhsqWaCyB/S/L1lgVled2KnTGrt8jCthENeV2yXIJ+nyZyVKB
ZI07PQ+xegTZftKIEqjuEmvFacTiUZVpbQzNlY4z2eQHa2tl06elupJaYS2xKnRrAKr6TVfFxr7W
CUqcnCejy6C40VLzUjT/KXhQQbc8JuCo0pjbQYYXm9TnJlGaZexaZaHtCN26BtLyJEOKdy7fUkOW
xwFb8nPXWEkD+mvPqWGDj421e5GM7ZqbRbqHJUvcnDWkBOKloLfpSlcwHJDEgc0LSZ6rUZTuSZ6u
Jk70or+2xCB8EgVzpz6IpvcObTCQIl6Rb/uiTprQXUY9JPX0gTrmAP5ksQ/F2N2YLKZ1UmT030lE
om/pycDbUb+Pxkqqdgbut8hJKYftgu9emgxJsA0ooTzkRhu9dYYCZgWF0tZWejkPUILJrfti2lEB
kLMeV8puVp1t9IyiN4kIwiae+mpK6nun8XABtXlw01S2sh2qIb31p5atkx+CYiEMxwvDieLt1Ehn
xVyquvAt7vRohuiXFjbLzfTzR9SdW8oYVV4W5OR4+8axNOUKYDfJkOFIv/RBTBrnTcFcijTwYGRU
ty0dMx1PbMLACsme6HXXEGl6aU2Q7iRD7JF0r+2gcumBwusVchWQdb8PafIzyveSZN1xpSAcxkI/
ozP3u4qHaMQHBg6MG05p6JvQ7uLrySmaTV95zW3Q5AAWTBotDJ+5x3/w9qsXeSXJ3x0m+TwZNcEi
yeiMh8oYoe+26fDMM9LnktSlC8MECwcTgXurSQVTwemhJOyactpa5AWBc/N8ZdfReVgVwjNn0uFg
HSXm5auJFXDHaDRxARxMByxyzUcdF+V7OE6Abr3MlqfImq+8gdq0pwqt45YOL1uL14Kqw2NuUUEy
D76GdMwrRYRJ+JJgP3ctUWRbxdIgwHb0aT/81qatPlnOuowiPaJjSdfNZFYyd6bKdM9UpNiIssG3
yBD0Ki216a4M/HhNUPosf+y+QsN/bgb12m447TWTK64S6pEbwBtmuuhhqKttb41KI9jTP7SPdg9y
WUYRaZvI1lZ4C3Vc2+o7JExmXERecrkZ3jy899iH28CN7BgLYivYwGYoVTuktGvq9h2tVIU1BXJG
55fDvvDaZB02gbIJxEAYemDtkrqz2GeNp3YO3LTt3qeyQVUA8bvmnQd+R2iWtoKtm89wm3hs4eDk
SRve6Bzf7RaUShxe+BE3RSIOQMZaMrmSg/rsBOMJnx6zDC5vLB1xyBzwWb7OJLgPm7le5b23/C81
hegB22rTpBDXOzzjo1JfZo1zNwTMDYqBeihU+02uEo6bmN4p6Jx83U+85xWX2InuqcVVx9AgpItE
ckVKuVEyn4y4mJQWxLzhmRQA3S0EMEGptaS5BnENd9+/iOCfL8xG/ai4vc8k83hp97a3DCYGJYDE
kkUqkbfw6HFhadpSxB335KIetoO0nnXhjRem3+yKtL5XgkLFHhq1j9SNFRMsRvCUW8eCy/LCUik1
DY9rlekML4NUnpF7ytUUOZ+6rxyTmCuLPfnT0ugEKg2Hs71EybEIU+c1iwrv4DilvuKyqRx0zQu4
HprmMkDaQHTyRUuSJncF+Fu+wQwvaoovh4iIyaI0NrrIWCDEfBu6gP6h1T57Ns4onS2dC0J/J4vA
JkOVaD5Z5ju6IHIRTZjURKWtQYhS8oIhVRqVUNXuRaDCWiRd9E4xYwmX2nSwN7adUANVDOlNMIvJ
oOPYVswFmBGmf+mJrtKF2mndAlzvnJk+ED8VX7VAMlx0bQ3dBZowUTsCVaXjIKv+LSrKU4LPEIl3
6Y0ANVoUTB0R6Jq2i8064KcFWREA3X9UUZE8hCXjiWyEUNbp5UtLh+Iqq2PnKRl6kjAkoXnR2FoB
gMeEqFLm86ugNAFaEARDkWfnA83oynlC0GduyHWcXMGUmvmqAkRzIcrM2zGMg/MCPWhlhGNUL9ux
a04Qc8QKNUG798PeXtZ9Y2zR8nCQd5p9YqxXPdh6ijFVD3AAstcumR46rwahahsklnMsh6lH963W
w+0e8WEMCxpeJGRnYVBwyzE7rm2ppub8IpbDdgxzs70v9Njek2TUP4a6Ar6KesDcshoayMMo+zjl
BDUr5YFPMVBCFjyIUKZHElzjl0CbAFIkYD/thV9IGpIOERhuToN3KBd+o4qXEsIWKaLIbvaNLRE9
NAXkGBatj3fNmEh8HKKACJ5ciV6lo4BM0wufuE0vflBoIFPWcqhylbSR8Oqez/dbBdOqMxJjS5Sy
tZ1iPf2gHedszUxPCKyFLXFZ0d53W8vnBCk6vPSVweCRzE36eJkThsEuCWlkZzmhmYPeZJfs5BPg
4gblkE+iL1t9Baa0xXWyx9BeHRmTwVxhNEMnPPMutTC1eng9jXLhOUHyGRUWGYNwxhhPpMFRMGO/
IlxIew2tngYf5syRQgVoSwgbggYabAxW9Lw+EwlpiKg+C/chr1Bur2Oph6CeytGNhNcd07J3LgqW
9Cv8fespg1lOvGrPpxdJLa8i0oQ/arYbqldTfPhTHlPUapA2Qy3nwmV3pBqjMCPAko6B29o+AbtK
X+/zmGxeu5DyY1Az7wBDYuQAofjk8jlxZSbyMkwnLiBQ/27rWNO26cBELWdMepEyHiKix0MeVOCj
JymXoAuysVEBVbRV9fbgdYS3WXLAsHTSzMge1HUkc5s5laiJr6NwJTOXb2mX2m1D8M3gN6M7Fp6H
ocZSxp2d2gUMpTqoTqWsaJ6OoONobaC/u9RqyXI0pjhdN2GXHLU4sq8G9OUvjke6Ld0ZR7ktmcK9
1GDmGKUN0r4bZVF/+DZLhD5sCy4F347zmTYVbd+45pVcF7yMXDq7qD0JXdbPXmYpZMfHUXDRgeBQ
FkXm0ECJi8I/UGVFaPRK+NENBa9OPlANyiWwSVFAulXqb5lm19dVp/bAhXJm9KtQVEXLS4RIfJ1r
UU0/eKKFNp+MzB/wdTBVzaac7Vz3baaaepdEJo1mg2ZinBFhaZo9/6pshjF5AyNXpbelgE/xaQx6
7TxHSD7uZV7H6QqYXF6sFaK6KlJuAtl8OqMh+z2x1i1Yrq4LST5KeHGXPCfn7pjXYXCl6/1YfxUQ
pvsVhJCQmxII+2EbWAOo7QK+A8ksA4LWQ6NLVEALYKgldaVNChThXC3irW2jJLZ51GOm2i4D5SE+
JbEg+phSkWglVTOm6CMHrGUgikE+tk/NEOvMrmvsGGwLvdj3UclhC+ROmuquX05dsNUKoe46srl4
M9nWwLDDi7CX4OAsZuCWSPxbOTCW31dw4CZ4J12VrBGQgrNCv6cLN6iTpNxK0y5jAtNG+iNTWVE6
drXTJ5daGQSSYD70LpzyQSObrUbhQZVGFFy+VIrUbxmIO76yqto4bYtVHSKe4JJH86i69MzeAW+k
mXqyzHvN/Iz9ofd2kU1BtTGqHGt8TKfxlBABKy5gF9DVlGZcTogvMBcvmMLhH0aLT7sqM9ktgYSn
xT4VNVQa/rBA/cEj8d2ygIhXF5bD1zLbSGkGYxX9JuItSKAte02j26WRDXNp9R7lWNlFVfzDg76L
secHQV6Bd8cbbjiafW7GUKaMTmbjUfcE/T0d1ydSy19gNHEbQwi51JugWWS2df1nmfJ3S8H/fSpw
Fazm2O/MM42yb6SEyibEimch1zRo/BWZjvUIOIJkDnO4yXEZhG5oK0b+g4x//uL+x1Xw3ydL0xHY
vZBHy3OTUk3jwE8kQQLZkBLZqWk1wZBmuFF6P3NrtabYBAZ1pZtERYeTka/+/Qc38bmCijUcppHy
++/q42bXkylRlqIZAV8bSR4/G5UpuZnR1AKKAGwbTJ8Y9dO/fTDGVg3zBq4BB3T52YJKwEv3YMkp
8Z2AzTdT6JkBfLfC6H4Yxt5cWbAd+2WYg+C/+/Ojvzsn5q98fjRsHxUbsbDVM7/POCW5bZON6pYy
GW6MUTCozQV6DzBQY3jpEwvwg3fi97dHw7FoYx6R6uwpPnti3EmEXjOwrIDfQ2N6VE0IUrJHhvZv
PxoWHjgXrGAepxlnJo1x6IscoXfi2noHTLsvFEPhkgATle5lET8qsVdO+z8/8/d3x5DSxIkJ9wdX
5rnxx/ZSPR4qNWHxjPK2DchOCPoR2XjU000qZ/qEmf3wzN93CUPqs7sPK8q8G51ZNmzdq0WcycRF
RUwWCxQRRCUT7KPENxadbuTbHr7qwUFAO/3wwv7zo/EdsRHizzbP7BMe+6TVqjxa7RPzBlceHTBE
GC443WItHQ9YWY3URA9MY/vnL/o3I8XshkFBAaxM0y3sMd/f1amqRj0gD9UVlC9wTPESUqrltP9q
+cO28E+PmllTtonZfva+fn8U9yONlyNIXZUhMZqAdMzvaIHVS19V6vWfP5Y6/93ft0AshfyUGl0M
le337GGIitMwTMLUFdFgHiuzVA/oago3NRuxB5suTnaEh62d4Lg0dWG+k1/awWAmyfDPf8lfpqKz
v0THziwFOyLedONsUyrS1pHhFKWuU5ax3HFEVYR7tWpWLLn9SRK1m6x7FiVpbcuIKpWGXlY4gbMN
KJqGRVOoBLWjiE3jJfI5O1+jfQu6Hbgz+aJ1yTR9TD0tARTMkQZZ3OsD76i1Jhg1H6V55sq8lYxf
sjSvXDo98oeN7x9+Vd3WbEELn+3vN99h1I0gmvUidQfHmVC5qW2ichFP7RcfBecPB/lvDzM0SBWW
qqpsDI48f0VVRjayQM7pOkMWLxGVxEenjbONR3v9/s+/22/bK4+CrWLDbsMWKuXZrofPHpB8BMAV
MUJ6a5lp8CrI0P1hnf7TB3LYb2bDHTudPDsqxawyLKeKD5RbPb4XK1E3RU7HcxH3XvL85480r/lv
K5H9TVAP8BJyLNvnG3mqNhKD3Fi4mhaOkLjlgNXRgFRjHbSgqtWdqNM0ufnzQ7X5I/z6VEcghhVY
RvV5Q6e7/f21b5AyyByyq8t8cIMP4QrP3OypgNFgpBkbrR6cKpj5ywShKW32zeBXO/otpzpSfebM
9G7EiIXCyvJDNwhEj2r+EAz6E8aWgzESeeH7EkN0URY/vLrnPw5mUNrPMCxgEVjSnCknv5rMMvZ5
pM9J6TpzvALtHguhJurTHIYpEujG/fM39dvjGG9ROgDogLbAhn/2RYUmWmoxVa07eORPcqMv7edJ
5Wa9iaoCCtefn3a+vrkwaRiF9Xkvnlfe+dM0K6zpoLVkv6r2to/9/jWoPP+H4+V8yfEUfvb5NeJ0
odA/e0rQqVMaEZzoAsiI3LEyiJ1GkOYLw9sNVv6TwfO3bX9+HnGKXIr5H6/T2fMQqiHOpIVPBZiQ
BGR0dXo9alCCiShND6WmG1+iDI2vuvfGay0zIpwwDMVTasVa/fzzN/yPfwx+bNvE2ysdWz+r0AKq
7UylIKWZTdYGgajcMggqCuiNNIWGcz+LGFuH12imj0Fu3tVdPf77NcX3LkkhMtmgOX2+L2HLgNOI
OaOH46pqK0v2EelIebnMs6b9YW/+hwVFS5wzV50Nr1w8vj+qVZoCO0jDpzWZ6VvCGl9KHBXvP3yp
8777bTvhF55xPeb8akLVPDtODV+vuyAp8LbrjEKDIkJQXRiiRtuhcbKnTumacZ0/0UKhIaCYkEiD
sPvhaz3zbfOKqiaYEjYIzjyMvucfVkFqaFURQTkF1lfmg4HPaIeY8YVGNDhtI5X2lhl4b9KAjMkX
ts+t4o0eDq3QbPqJgHFWLM8lK2evppGvw/5uqnN1+YsZdrKaGGGNPriJo1fHGCDYoRgg5DEIzRhk
2rTQWO+rP/8Q5xbcv5/KJVNwUPKyne2OeW4i9JDG7OVM14Ho1qXeX2Z5dGvq8WtUjg8Ezn2B5nVJ
pOHHMhh3EkNk6zR/ghEUiOd8ZH3qFjI6hkZ0LVP/zaZ6WeBIu7IEUw9tyF6VftiLRvvhTJrXyC9r
6K8/XUKaMQAiA0U6P3X1STEn8BYErSpMUXTHI5EqkOHet+5NOuBLG6a8C3s7pB2XKf9uSwSqwe0Q
LoRjca9R+cf3X8sH5teWWmS7WtCoz/k0+Iwx4FzuHXqTru0RtPfnX+q3TwtRh+qTipvrDUCuszfG
ZkqaFYmwXJgeZEyhXWUsUBgrJx/DFclbL5khN0I6z5rR/vS2npXhPJFny3kTVFko/BXfP2wbFrib
UEKjp8MLhH+2ZJarIC3B+aHQ9+psEoQtYjemoPbeB5yZd9Wk0KeMxXT156/h7CjiXkWVxT0dnzrU
Jlg43/8U4cXEjYp8cjs/1l4rWu8b5DWhS76tvc50Byvmnx84f7ZfV5lOSJicnfEmywx+xdlZpFh6
jZrZJ5KSgehFU7Tea48a4TbSpuGHz3a29+rnjzp7F4WaZZboEQkCjU8uPLyPrqNb4X8bWn9T7K7/
+7efQfXO/u//vio+s1NTfX42F6/F/wd8vHln/n8oqN/weMvX4vN/PXxWH5+/8vHmf+dvPJ6m/Yfb
qvZXAaMJTdXZW//G42nGf/h1uYSAerCtmX7wP3g86z8aRwNtCx1bGaUPP/3ffDxVh7fHWgALARSG
/6Lxb/h41OffF5lqaGwhc8OCMsuB3HF2gUCgllRwaF7TEXNeRHaj9dfkYOg/2tBZmCOpro5PbHaz
r7hsLFr07GZyU4sXDV9Bl6RLfMyrsYD6Oj4oHdkf6RudHcihb17yFHQHm0n3bNgR+WYO9kPEmeU3
ev1GYtyyMa7M8j0Rpdv0w9rPH+Jx13XjUjHaTT3cQpZcpOUloghTh20gS7wOWX0X5RU6PSI9ovEQ
phq6clQZqrlWyeEyMgPnbw21d1zIFvBsiMQL3Oo0opC07GU43qs14e1tjl4Pcn5ZuFEa7jF9Eg/+
nvXxRhEIbg0sc+k+9IKtQQKpGjxPAFjN/D4Swc7wr9U6WBdWvyEecuPZzqJEcWdZjNqtnTDC9URL
nz/2o0BtXIbotwLSj/wOgsSA09lb+YirfdItJvkWefhJuux9qK+14UZiYejqYKdaH3497BzmNDje
N3mDH2Z6BBd3UYl3bA/kmZOkplxDtua0YxSuHqPWJqGGPAQ7LLcFIoio2Tw19kczOYdxupDD9Rgb
q5FcYpNLvpgTbsDnNt57nmquyShQ96hkTaoOQMJGoG2s2FjU6DBmM7pirBLG9mFIfGq5C2t+ZUEm
BBK8gfClWHVcvTfKxeRflf5tIV7V6d0q+Ni+4yp1t+tmwaXTra1BELroP7U5cURZMKwbiVs2+Aon
04X0ux4GooT4kaZ0086gQdUkhZTYZcW/9SKxTcbxkI/Kc6LgRTFDmCfhNkkyFDqfnW1tpmLXtBG0
MGfdE/QRWQelgHyRaRCN6VKHBpIondgIrnstcXfXdDsWZJevhmxaMntad2j2w1kkW6RLQ/mM7MeK
uDx/+oocY1OixIJl8QadYxs6iCACn7nGoWWpJe0HU3GCsBoXqv8m9t58loGNAQ4vQYYl31c2hL6h
YyIzB+EIuG91ocYVimIY1KyFU6r107aZJGakHl6+U7hj6Kyg/85OkNXse4pNSONevWpD6zqxh6te
DE9+F+5LoC/1mOOcbw9ttq8tsQCiv7DVZmEU7S6vnP1gDku/+yo79ZQNAtJAj7A+K9cILbdVLY6m
/EwVdeWkj76N3d7AP05CPYI7AA2qSz8LbWr0oogBMnSSMrLTHxFHdyumR2Qxa0t7TkmrJg2lpnkd
2EO0zGv9Hq/KkjXx1nY1DPp2LcW1FqK0aZ2DXRLq5GlLHXFkpRiuboRPZV66tRh3St6vosh7mTxi
TYgtQXAdogAahHeXxfV7VCCF+2W7/vtE+pXcx3b57ZBl/6O3JgSFJvWcSXPj+6leMcdDKMV/+6jv
wy2knZN1OV6T7LyEAXFV3LeHn5hN2lxO/3Ku//1IQHPz1k41d1ZIEHiOJkeb3mkKu+NrvApOqos8
foN5Y0E8uOu5RCku7AUBLRtcXGvjbotPa4mBbWX9cA/5qyfwh7/FOetSkbRWxX06vWdK584syLR+
r6IHPOOLIWiZoVfXsXqVoFIyjAm5wE0JxNFOT43xonr3HWLVTL/FxLWoMPLFTbIu1GyVpHiN/Ke0
2TTWRwrHoukdXMDZuqJZ6SMyKcPLmmzF0iYvvQ4XOflpYSSWVXoXdnezjKTEA0Q7EiAK5mm/3hW9
RdTZnqwY3NkHMahuXN2Fie86Y74jgMCVuAQjuv0pYn8iI8mtdXtCkFNwJM0+CnEgSTdrHlLvUs3v
8/YUDC/qQDLGPe2SRZW+/rComA3+9hurDohWzue5H4Om5Puywm2dpXR1X1u5z2Ia75F5HylvZvI5
kOYugn6Z1iC5DTJQRAIdqwWyjktXXtT+KcvqpaNwOvYlTjaUcGWyL8qEtw37J+Cl2PgQmn+MKnFK
24Pfkzxq6ddDZ92g4NuYs4CYPL8CJXjYcuh69pbDIwqPSuNdhgDQFQvlkfbcaeWF6cX3aXJQkcly
iXBohakIOlujJj6mwY4fExyWfBqhf9nWxc7JtG07y22ghNqmykijXjC/cS3NX0hUkZ197AKsAZaL
TXjov4zgypKfqB/Wk/4lkmufHQ1HwDWbA+ayml4es/NwWqX9l0dLISv7HV29hd0+VAaJL82hnjYw
KV3QOotI48BXUQZLoIlhsCq0ajvUk2vXZIYND4moliH6swYLmJ35q2K0tyZelVxChU+dpcOJ6LFv
muNmtu2U421sDrvB746GrtwMk742yQ0OEDXYeKTq6phaOCXeNKSr4I1WoyzR++hrLcF04iRIc79o
VKyRGS2A82Gpu7eCW4JlfO3kO6RFWDfzTV0VxgKVDB14ckqal7hj04OwDYXV1YcYzSc8oFk/gvOX
85xwraS49o1rroyLBmapjp9Mi72FzHe1pTyMXkEfEex4me7k+FXET5aPPoS1kZGTaF/qmb3wANcA
xsECEl/mdUH0p2A40e9GjMKYNNZNr0IjgiCufnp+xV9hu3p1FWf7SuXa5OHOLEBf8is6WBGrLdiQ
C5U8RCNRF5CNFjFxT+lA5k36gC0Wa5O6JCd9o4mdQxhEcapxE6uhvkL4emFDeAjNR6G2fGMEIXYv
VXAV87eQBoGSfifECxxyLFKnusFWMBDbGhHGpotDmGmrdmrdOmJp8HaQP4oZHr488nuaUPjMJTrL
aiNNZavpzcbQ/g9nZ7bbOJRl2S8iwHl4FUnNsmTZDg8vhCXbnOeZX99LkY3OsMIIdRXqIYGsRNCk
yHvPPWfvtRtHTM+TAWly+Gr6N3BJK9FaRRhNUbsyVoXJh3W9QTbbuPlQoOcT3XYoF1oukCRN3g/p
i2l8MCORsol8P0JNI3/n96+mjp6PWV7ZnpsOYUX6XFUnlQhChOh4XnVbLZHAJc8Cv43SrDoyIKsg
XpJbgoPmVOeGLXUSzZ2twb3xVOyCdEfVJC5SIHbTiOfhRLtrlG0hfRQIKpUygdrDdOqCp6by5vD6
lqgeU38dRoUtdASdmu+eTgpl/jDq4izBRQgFq2fBeCXd0xWNatbW8P4MDOz6r7LOljLLiZEq86JY
BvTNJ5noNIs0C6D+yttkfLSCtyZo25FVVgBYtZmULQwBrejQDltSz/gNrM9SiO4TVTsg45lJSGSm
YVwFgnVQ9SXPsKD5EJER3mNE7bp7Fd97ClKgx11YQB8S+9omug/Z3ItUnyqhXwTpyoejQD48/uR3
2YoXmDy2ZrEDMrNskbpHvKikRu5CGRaVYDjCOM7xq8zTHh4FUt7M55QQkoD02Mt3Zrnue8gTrP09
NP0gf2DORO3ULaupJhMtWWpKishTtOvudWTSRZb7sowUxE01b5C8ZRRm64H/qGqojQtgUZI1y+sW
bxCdOWVrBMasFppFRepmJz7W+nOk4FCiw4Sfz8n6g5h9YTlrVTyzSEorH7Uj/wqoWgy5WNJq6AGm
E2d7WcjsSyhU33XLoH3vBGjP4XSXih0JIRbZdqpjBO91E8yGsMeSprmD+VBAaivUbjZJqtMZbKa6
zCvPvpYtmcU4hY6MNgJw3kpOK7YYBbFMa1jk2Xcn/SsX8cjkh/ryKLG03GUkX1UJacEBRIAQH4yA
YU4uZpryXuSvJDmTEbIy2ZBHr1ujzp+pKpZbGcu28oSHyR5wwPalaIeaCqahdCoSpr3yM+EbxIEN
MyqbDVZz8VWusBOnA2alzAMgNwIq4C3NSrsnNAQfUFrvCTorf2ump5lOPE0cPKjdZRF26XsWGnI/
Dl044mwLA1Cns9xKmk0piNXluYyMWcHHKZA41GDyjInjbYVdwzcU1++5R5iG/8apfJmizPHLxyB+
rzXZ9QzrqET4rLwZYUmzrlRcK2iRMj5kSkFRTztL2udeNaMdelmrGZwQWK9uYGrPGjZpgbK4HZ8H
4zHBiyR8iGXuqgFxMpbnEA03g0/ES9Uii+T4gjFE4Jzrk7IdPRN75BQt/1/OSbF3zOpDAHFJ97FL
9Hd4pil3LiauD8KmZo11jzHbNXxtGV/qb31rwqiQqWeQJmJd4yRl4eSMF3H7WjH01WgWK+FeJEzW
mvplnjxU3rn3kH2z+CCecSrJw7R/UGSsrMNe8E5S+1WzgvrEpKoZ6ASMdFONQXHkrrn72FBnStUu
SKzHeoWevWyO6vhIYMXCaO/0gt+ar11nNqx3QPuQyxZG40pm7CDFWEVldmdNn2rOWmKZEAsOkoG5
qHDDwJuXbB9BpK9HSDO6ly0EGE1qMjMU/uscdo25N6eXaert0QdtKJNogaQsIlQvBo5TkpCoP0Ti
tPaoYySvd8LM2sbmKZafYzxTo/k+JjjG74zhRYk4xsG/0GttVnH4A9zEd30nU7eQxmQX+Utbq5sS
VXFvniuAYS1FqhdOHDZYL7HlIX+3Udri6J2chs0Z4JRrWRy48SNl2scwWYsmMedSldmGQcLNgooH
IgGz92pW4YSOEBtTAbompZzUAUtkFq81yzAkNqbcFAomgMNQ58vce0Nk6vYegBIqBAHVbkQcY9Jy
qZYPtFzqvBOo5whqfbN0JjHqSkE2WwSvwKPWPieuCWg9eUwzecRjAGyyFFC6flnpyiuWVRs94Ukb
pa9aYF3xieRVHjKW8RI9SFJ+dBIRs8JeNTqHKUMvNvCr8IE0azId7Z4gdZXEGzlLbT2Hh5bD0hEF
W5B9O48GnHdkHsoBwaf9liAph1mG01X+yhA2VqGti+RUtdhLumYRNL80TEigBhydTzsU9jnRcYX5
3Ib+otdyu82mZShwJOp3WBuchLO3kO9741XrMb+1Z1SffBh0Grx7KAR2E+Nr4sB4YcoJ+0o5ymTF
eKjkR23rj4dROlkDaaFANCOkBQlxIbXxifLfxnxlw6UlKg8PR5mTqaguerN+qy1WrrZ0UaQ6pS9y
6t2a4DPaVlpWvXUMS0JG1ag7xhPB5hShLCULQdfoCqQLgU5EJnxw1OQbb16n3nSGcSeQEGdoNebe
Y2a+iOEm1UE6eVjwm2ci2MciI28Rlg67yjQUDuNWZKNnqfpAOU+CDxsvDS89OBpQ7DWfrOf0zWL1
S/LC6YFvCsQ79RVMQ8XnFaZW4DsdxF3LPu/LzxlHrRiXRDphtm/oagwNR3aTfxcLaYmZx9J3owSc
LX/omXsDO6JHpu9y/SR4Btm2Ksd/9jc8GvQg1n2Gkl65S5XA0fE8JA37opnwoMt5n2KMwpEukHho
IQ2ok+oYYRVP5dIxUqiVROz12F604Cv3Bt6Qc6xt0+o+DM8mJlTyAFCF5zPSKrc1TTsCHTPhmEbe
QgBoVErtOg2ye3wD+E7QJIfYUzmpGD7uY59diIUixjgqRDq5OmwaLxJoNUmu3SqDeDcxwlLp7iRv
wXQUTGIl+2ctOddWta2Ue7Ff582dyIYmNMpC6UGGwcoi6MdWEcDW5hmn5SzIe3p5+puI9UqtaifA
D9OIb3qUrdSAqqEVXXXol6rCRx/n96V4wMwWTx8+9yTlmht3wdwyMCR38p0wvmk9EcJW6Ei+NwvK
CXJJCy/z7OUrqGgEkM/Grlup7TEav9DignZho0peMgHHMTeGA2bbJp8yZEVsSE1G5LX87lH2Zekw
w3wyI/h6KSKrS7pTP5wj9UOgRhQMl+RYNxh3ASHSgBU7AjTa+EvCWHLJPsbYwdmJD4xDY1Cuib6d
JH5ffbR1r17BbpwFxovRZSTm3l9ssvKD5T8OEjsidadP9lZHcyzsQ+ZBbPrRXdmXBzFPDxb3l7Uc
7UfdEbITJwZyEgdH7UnlDGmnVo1bp5+EYeG6nJZ9+8vLqAMHxNNaRaQjkZnJEXipW0HwM+pqYeXe
1pPOLZmBJWGoQWS6bXrf6h89Kzdkl1nGnqJZzxHW9Wl4M4t9jWExCulbhOqyHIplN6WzgdxEoYT4
BrNDqpKFknSUIzRsKRQ88UGr9hMmW526GIKbaLx1w9woll6bzX0CKzQF/7swLCcaeY2486jDWoST
VP3BHbxQ/D3oLqA+1N3gWgXIOSNzh/x9EO7aLLOnOiWmi5ZdJeCc/jIgKyXlU599xgVTpRiddvnS
spNUKLMLNrr0XWkzR6MfRgc4xEMAsdS5hM1a42MTvxkT1doobxPELSND5HqcaKfSOeIJS+lDUYkc
BHetJtLLgbeqdMQ2+IS3Wm4LUpqMU8A33FLFW2eFbgsrTFAOfbpkMj0LS0xlzKS18CuOg6dG/Sp4
A+IGu9ik2VDGFZ5S2WBmrnltugff3F084ZV+FxKgJsnzqXqXUx6IyPY0HbTmvmU/RMVDW55MYb5Z
sjjcLrlrOGEk9ZvXvljK88Be2ROK1cluStcwjPAuQivvXsS8f08tfRHzg4GeNOkf1xKd82OSJXBi
dnV1eV2eBsxHAjV5CslKENhF2mEucPRPApVvn1ak+DBy1DEawWk5smFJg7tRc1jxVuSnzhUYhHr3
hWxna3XyQhdyV8yIDw3NWaCF62a0sLAbwI9fzaCfNbSqOQjMmlF3hYZ4RXAehQo9RyNmq2c0TNGs
W3ZYnVVtPVXU+vp9JG8lOgOtiqi7euM7avzPTDtneukMEB6IWuYMn7lS0PJLDjacOf6NpdQv0x67
EgfttK1n5FbOi5x3J/DWVv6klAeDQ13h8ctVn0pTOiJr7qB3B1WS9gVO/KF+E7y3UORlbUJ2LGo2
Ov0W9YBer/yYQ4/+XkNbrCjSFJ8keUuDGUblmQk3NMd/tz6/t8WuRppBG7UZCoT3xDwlyd6blKVF
6Sw02nyMd1rfzG804v6+3mWOxiTtIlSyUBdeteFA1YxTWZxqVwK2Q9gu9Ip5MWdNtkdi+ezWoTVB
KPMahGE4v9VdvZqq0uglc0BDWa0hb5QY832/OuwunAtFdZpouYTSBkfEjdv7e3jHBUxyYIBLICRR
rqQAol5peSC3p8bpXW2L6c/x5sZCceOHaPHvS/3dJkc2wYHpoojFunGtV4GtLVlpnZ+gO43ind8/
SqTy/fsSvyW133vRTDORwdOHF6l2rl0HxTQVLOXyCYH9nWxfcKAzc3VphasvWGdmges7UKVuvCI/
/EaKzB+PXlun8yJeNWrbXpRGquITZZSdYVgeu/bGFX7LZ67ui0ugneQN5EXUr15COHtlVkc199U5
ql3b0T5wIK/DrlMdcY6pxwXWXTMwAU33n4k7AXX/DbX7c7zx491xc0ySEYxgY/n+BsaSXraSXp9S
0swNIjH72LrxqzGy5t+4vj1g+phjWBdEXvTv14CyWuG3K08X9VJdTaAatV0/9V/pJUs364Z3vzep
XwzvYKnBe1SET3rUbHXdcIOhXsRRveoR6+7isfkFLRacjaTSKlbP7bhsjMNgXo4XGF9ioDVmPD4p
rMwMVWzOpnZqWXuZvEy9Udx0ov0gxDY0pwabq/bSI3KOKx2BUGNj857Xl8hZKLobotZnivDY6Kx4
QG+iaVj02Qexr2AaYLz0YNQFBbwcPtRaWnjl0a/pOvqUotyHHDJJlvRVAwzFCqvNRP8LCBXQkvdQ
uvfzZKM0/j7hoCion2372rf6Ev2koyjTSu7945TxWk9SOwe/cALMsPJ1f6Xp5SalO44ZmfNWylB3
bY0B2NpxSwd7VarTucj7jdCYUANSpndG2GxG1YcCo2/gKtkq3YwwjklMeBaAgUBqNWYZfRlar3ud
AaFc1SuzSVdCly6gLzi6KeA6LQh6JdeTHpsM21lsfLvVzlOQ7nQiXn1CHwWNd7VUtiJtOQLI3zpv
nvXbkEq65niOH3FWVYGdYhGOoTj56WtF5Qy2cCZRhMpDuQpk2hBMk+69QJtHUbXsMJx7WraTZK+c
JYKT+eFjZ1mHisZ/Jz0mEwdnTJUWHEcOp0PP/klTfoybRZdrW5KTWEh1mGcZJP/tpC9N4rZMTv/Y
0gb4O7L60PjKsht1WLjNQoaiKWTPfY1ngIOol8KU8IdZHZwa8FzqWD/68ZMPuCjLzu3wIvrtBkjG
Iq/izlXVbp82ojHvR4MBbn8sa05o1kAkQClFCI5MvNoDuMrmKyurfT+OO75zDhzV3MMebQoffpwz
K6GqksSV4Cu2GUMqyXvhS1CeAi+DSMbwWiy24PgvcOqHtlfuyXGwe9oxjGixo+YH+Mdzmsxrzwfw
SWgzfbCjp9SrrBgB7/pwZiJIJLDQW2tWNNsy3nvyB9W2V26MifUypjRPP/qY/Ny1ISE2IJXFXNfD
GdgeAEjyNvCKW5zpCEGYwQr+peHe60SgOjUdB5l6kSAsLOaC99CnL0VvOUGnzkfVcxkck+GwKpkV
JA2lSs5hiV5E2L833iebkhMIIuV4daePmChKs7KjCEBaG3FWCfscuzf//RTl9wEHvoEfDnc2ENmO
rOjE6x70jPl8HYS/QK9v9caYt8NrE+90YR1qZ7RinIzvZLb0Ommd2BfAnFGvlD2f0HCAC2Z71i4Y
79UpoMh9zqMniwBvKTQWOpzPVIVbBv6+ey4MA/6K7qZCuJs8ax8kWHn97t73qqUl/CpTkbOKuVV9
Ek8DLOriEB3URCC5952K+1HSO0plHxxvlgqPQgq20qRRVZfic6/T8cslctdL4sVp05YN3eB4ZUjR
c1/p91XE1BJ9hT4Vr0CJVlmZ78pS3aZtQMup+0Tu/BrGYsbHL8gOAL7KVdHC0bBlKbcS0Wk4E1gy
tXsyLUvO7LJGv8lo7v+9Kf+w76uaJGGwZH/UZfFq7xqUkCF2NJ1y0PdNNziga9i7pBubyO8YwKs9
RCXwUaGMIUAegeP3PYTDbVwKlXbS5MpVWhIjAn43baAlg0riDuagH4Mw4AeGLWvKK6u9jIEmPj8e
mqAjYOEIFmfOSH90SPMduSSzqr2Qgc+g6mdtDH3oOKn5jZ39h4eDcktCnn0R8WKk+/5X89Nxqhv7
U6htTGUTpAswdv9+/L+VpFcPhn9ZssgzQT6G8PP7JeK6Ciqxlk8XrQAzwdoubdHVNqKbutEDE2S7
WXJ+XdU2x28X1raL6RyCsB29yUf/oV3JS1iTy2BdL2/8YfoPpTU1rUnNpKMP166VmSJB66Y+1OcR
drIadHzi1QvZZMc095+lZFhmvrRuw1crVzeYvV3gJTsxwkQNxk2CmEreyipnx6IxKYYfsUnDKYRz
HTOZSk9+8dAH0wN+ZerAou7gRcfPuUDrP5JyXB/9q6F04NMIlR6J88o5uwjmU+bjTJlapEVg5Qt9
Y2XJhyJrr3W4rKTc6UZzh0k6B++hhXfQ5efU1OuJxieirN1QvJSphKvM0h70ag/Gl6X6BBxiljJP
yh8N61GVyyV5xpwiFkL+Yo5PZs0MiSi/lkZTWH1g/aO/zvAnme7IqnkoDRUgqZe/I3m50w2AZWq1
iGP2opwBZR7O88vUIsoZkjV2pmPVso6iHG4qhQ4ry9k0Aqv1ilVSQDj0BBJnRtqT6cJv3zSzXRj6
VwkQVxHKncL+jD2ffupJbg+qCbM86fZAKWZBCJSFxqvGqbNjry5Gwxmb4ZCzmOW1tyXRY4u/9Nib
n372EHit3Q6XloX00YQmh9FCd8C9ohZ6jqONP0jHSr4goQRO+u5UEgoUHpML4hBIkQRgQfOMrY6g
amwuM0hA2rCOwpauQcIsnLSN4lIBMGwI34ruKwWSJ9V3nR5hUbxP/Z4M6FeDPTKoikXfJHYL4VCT
NObNNN0yEApqwLD5EyXuLIiWo5UtFKP7bJJ4O3iTQwwRMhK6EsZTkMYoDWi0q8yDXwv/NbSeJC3c
GQxCCskCnoPAQELu0AGFCeNxk1GvBGy7cWKylCs7JAb3NMiXo4pAyupnusnowILz2yizcKDLuC6B
9tCgBQQzvcTMyCp6ykPUcaT205OVBYtGUj/isXJzQuIZuFtv4ED2JmD4cBhosvVrIaMqtJJN199b
2otI9HocBnD/Jlqdwra0WPRKKhMQgNnHhVEwitXaTKrnyWgdWahXlVRvBrDV8JIaO21AgQvCnVqx
HUs7VYOyVC8SdDMWGoAi8+/JDcKZKTOqKekhLSMeUW75rhi/6wwszXwDstkeAGn3OfChUFtWOWR5
uYUAythFI+phSAngYTIoVi7ZQUCF9NfU+BgwR7CB0beRdrXUvGRDBR++shu9doRSJUQ+VR8t/0zI
z7tqJowAmCJW4U69zGi9eFULumuJ41Lq0IlI2l5MkP0xc+BhzNmW5qYx3Eta8trD2hPNkSyUL5G3
DRfxB1dtKhaeORXTEczT0mQrbxp171vtMfGt1WB9MYL8Cs+jzldtLkTK4WYUZwpMZHwtKBYfYwlV
0LA1+nXbByhzaM4wPlCHhZxPB5mqBYLNvBfVeUFGu4WGxAQsJ9U+A8TOYYDmDkyUkmhACEeBiYin
bh4qZgvQpVaFUjgi+okENWCvkhtpvPSeuqyS/IDAWrKGZ230j80I1NBLOwpjFCGBzntUHltlhfnK
yeVppReoFNJDSea9LgrzJGOKkZLPAy5nnaXSjR1HurRgvu84uHwu6YzYUkRySq8EcVPXJV1djWdC
QQ5wpZfNrHX6LSrKGa2tG/v+b3Xx9cUwXGmadXGQMUr8vr2Futbyf+N5mEfeTHUZAdnghh5ZV2bQ
qXa3GjKXauX75dhCMfTqogrPgQP598t5cjqp3dBwb9pcWcaLfo6mZ3mrV3LZk6+vQqvkIqZG5Ec6
+verpNDwvTqUzmp2yAoq1KCyDUD6HSTh4FYs708/F1YEDH8qRQhm5asCAVBSHJSRSQsI2OucmtBz
QjubSXb6Oi6Fx3/v+n8/P5U4IMxZJuAAarWrajCNK4Q5mnkiA22VzZHpzoVFs7j1/KAJ/vUEuQ7+
UgpCkUzL65sKk05UI9li+9Xo68KLckJluKeT/SIRHELMyAOsMM8ZkaCb8hOIpHKEXR/u+mwZ+g9p
+NSVJB/UCra8vj8FDUBbraK9uQ27Q6Z+VfGdKDxo+VPD/8yCS6UO0UqspGWBd7rOVpWMWpoEDqis
HZo6u1TNjTKeTEWgafNsDu+isouj4r4Yc8dqFHvICCJhqIQlTqLJbISbOvpSdXzYJXJaNMKDsDCS
R784QFZq40+/JE5Ru1M08PwMKJECpyoTSTiC47ivg2cZ+jHKS6t6iRWDdLN8O0TxHpiPKxfvevFr
9EEGmf62MOlsNHurus8Yc8kCtMj6YQiOQhs5ZT/dFTVqujp24GjPa61wqoTjDHNimgZVs8rp//ZS
9M6etFRDUv4UQjH6Z7Lt5ihENrLnk/OcJs4gbTukiGOHXCmlCh10Aps8Vx2hXV/id/JomaTGQmNe
WHEuk0N/FYKkk3MmIrCu8neI8Tte3DmOL6p5YDuESnmCtpL9eRy/AYuHSpmgGzRdggv3AntuGgXQ
FlubUQ5DmXLhSdvKo5iBwFwXdxo8q1kcKqvIN7f1AMdeyeZazSQgNpeSELvJsPeDVQ15daxAMgfR
AhsuumZ0mEK/jzlWs7OSwmdscz9aDCXijWhaagGC22GP3x7Iqqk9x4n3hBB7FxKnQIcCNvI6HfI3
D6kDY2eIzyLBIUXSQNYkpfNSUNC1T1QkcKYKYVzR112N6zdCVQ9oSZ5bzVND7otRt5/deMI660zK
PVih0jzEMnJOn21ZaIFKpcwSaZME4jYTkVbk/twnucL3iTFHlYkSiWHgQSxfUiHeU508dmawM+Ga
IQ3B9RA9ImjQyJ/o0KqgB4yizwg9eF2TLmHW86BVHzJxfemZ6LyYob7vBuBdYSCsVLFmpM3u2OAu
qOkf7AMRGd706wIGJasRhCQrGAOICZYc4OZV0cgb00qfCrF99EvjpBLlJvrJSuIOQk+7G0rNDft4
k7T72GhWBJcvekOwzeYwMl+bXmT+RARsS53Zu4iTO0KAjKJt1irqIhKl5aBGOLlSeY8u/yky0ScJ
yZNpNmuvm35BoE7XUdwfwshaw5Y8BEm7QiyXUcSMO8sk79ZqH2jRzWW6RWMiEjjk/xLaju4hqWlj
X67DiwehpSFYIU0K+gOpxHx3TM1hCB851a8N079rAOoqRXwXh+JjifslygZbZL4zBPI8sOLNEFao
7YW0ALNmbjyrOUSl4eAheQC99r/YnCWgLWwuwGI4eF5tYAVBB0TFCKdxTRPn7TLGIC7CCTbZfWbf
8kL/tNj/eS39+zZmND53lggnce0v60Wz6efBMlrfWux/3MD+vMzVBiaUmdZXpneKVtWqvffdbtbO
8xXN+Hsk3fa/968f3E70Wv94fpeN5w+naxX+3+dnPUjzftFtzvosfoQqcPNKfzfeVQ7t0O8Mzsb0
zK9qgGQMS0K0SqreZiamR7m+sRP/5Fv4doFLGffHnYyGJGdeygUYKlxyQpjjO2x3z94Syi+fOrFF
ruVYN4790o/3pfAMmdLQlrieZWSR0QMNKs6NYy4U2Snm3orQhxWjUHkWzwlGc8xbv9ml4PxeTvEo
/3tJ48qiwJGnzgOz4E6b1m5WrFE2siY0evbopPPw4VaReOsejavfDl6nEaO2PhPHSC3uEIjjBHt/
oWLCsjW7WNBA/B/FlJNdjQlFw84LuYHE6r96KeVYM5myaMqO5SyPfFSI0SJpk8W/334giX8/Sswu
/895ch3PHRRiFFlVfc6RVSvpvkrfGAjTJduQiIJ/iIC/2RjSmzHQfpi4uyJzlQlEniSLLiBwDkF9
WrApNSsAc8AYUse3Dhq23J6jgvTegm8X/FkpCotM3PocMg1kjGL0CNWxjR+TYq9Iz5fGQ+aFbq+3
LsgQZ2rAdZZ7TYqW6cS3otYoKl8yn+mQVm6J9EX0c5gilLe4RXIy7Kw6sj1RdCSM+63Bf1bxGQ6I
iz4N0VH8S48Gt4NWLQzijk9zV00DLHEqHrm5KwLyDrb9RLxe3M0AJu6ki/wHHayXzYEbrEri1Szu
L9PktWrkyJLpB2OUkwrRHcNnnUZ90JW24iP7hnhf54+aXJLSewKZCogkWVGxrnDUzDSxt4sEobLe
LxXkrHK61tTU7dllRiCxevwuoNYIg1PXkF0YZXbiN64SFQjI9EWGRiThQUiWQAuc0X73joC/pZsU
AGaNE2Gp9PpKTknlIDh6piPjLDSSujrcH8glL7r3mnOH/EtkpiXicwz0nVosqTUiosFyjVQHRI5N
t9WHO1/MQbGbKylAXpKLGxVOscYZNAr5QTTKuRFTUHBXyegsZMXpzIMcGwsU9pII2vfLrO8bnhkR
aFSkFX8C8pNRPApatkzKciky/rkYHCR/HymrMP7U+wWzXw7Pp3jI7MugpJQfELvBp4qpFVcq/Yya
nbjeZuqdJ39F6Qa0OCjYnVEECPd3ovoVFMpM70OCsRE30fBRpYchQRRXQzYtHLN9UhX4op+DV6D8
5LVbtALGy2wuWpsMaIxQL7rmrfGGOfpz/ucdlgrRBbiIzPYrou7PlKe430xIAoQmWOj+aMfy55Ad
EUAWYA4FpZx1NC88mf5Rcmy010JDOztMbtv1HDIwTDb4PdPKSRB2i0l5ECICg/xuV0bVp2w8yEz/
9LK3SUaZKfztpOJgfx1k3UnoFxlisEyzD7N+Tuq9lsT85SQSWstkeCnNyc3TBW//rM+IKMvqXdGF
qxGfqY/+B9I0v7a1kBMUOuZzOH2GqggxZBcTfvfvpeSHWb36bSW52n4mrA7DkA5nZZ9tvQUhSHM4
yei0bDQyuHzfY8d3lMf6xjr52/J+tRfoBpAVUzdp/P2l5zAIAIFAO7A0W2dUsf6SzExpPr6zQtNp
mcl7Ro4URSrnX+0XmiAfyvHsVu/7NzzuH3/FNdopxSJakWPxZaqCOhuYfMppP4+LBykEFRrFx8bX
XKHVUNEGh2bSsX6GpCH5tOPgg9b1YlA5FqTisVSahTV2bkwPWacXjuuSQdGeGemI3XMCBmt+9pTh
4hg4ucp/dgy45Aohn8ZQ2iNWBFmQY5bS3A87msD0yasOQ0YwNxGJRlOxscRjWCkfJUFvbaU/lTHx
4iw/ZiKuhk53JTFwQnLzYGj+SjD4FOK9h96vEg4NbhqRd8vXtYVav6YjsNXGX+RRx/dDkzCUf6HZ
Rx0oPI3yIRSqZ1M6iX1JPolyD0EMCyFbpVjNo3jXjxvy1Y7SqP/yo2Enm+kRDmwiBwzCDeuu0bTA
sUSC5QbAu7bSFXseDOGrtbUuwm7TaqR76ucKS2jddG6gWwzBu+qrw3Z4462+vLV//bB0oySRkY6o
X8slsjQ2Yrkpf/eH0M+6DCPswUa88P9T+P49PeIT+uNiV58QPOehRJx07ua9S8fAjh66Z29LngYd
3Vm16Df6cbohB/mx3/bnNa+ae0rXk9fDDfa2vJ64wWEpHTsbuLktb/x5fuNz/anc/naLl2ryjyI1
JEKsLdr/PM+9tAxpuOlz8WbD7aczhG4Av4KCpoOzNK7OEK1MyEIh9NyWaJNbNFNO5CXPGNuvonV5
46Z+qIC/XevqCFFEptTJOUtQSHMlfW3KGxK5mzdz1WQj760QrAj57krYG/NpSe6Bg5zQpcM1v3kg
ujyZv974/z4586q4TswOSLR3eXLSHG3SYtjQjUAmI85MB0sHJmiEixHJwuVMvfv316b+LRziA/jj
2ld1dgQouO4l49P0J1dtu5XXejvYVuGF524LNXGGyEQVIjLzMVqRmoHFoN32CvMnsusLSNvwaPZy
fo+Kt0XFUIa/AgWHP26hIh5/yUZDtozoTEayIAeh4pQOBRUjEaWqEyNdCQThqY2qyuaXnFsjJC3C
WUTfuu8pfSr5Jrbnh3OMDkHG+g31QBJ4dXaPg7asB384p4JmR+ZIM4fOYXfx6R3KmrQxfERDtTRL
lRxSvOeoeyRScZjYMDZ1spKgMO5abJzGCiBnnPsomvfxl4rZQ66PJdBpDWNFyXTN0o46WlyJNpuS
5uwPL0Jczk0T/0lxiECEpdrTQPMqIathjN5E47FHbV1UiW2MjDur5wpTr1SHqKY4Hpcj4xwqPBYI
sA1NoNoDIrKQXov0mQmEHonAuoaVKCMIUtZk8dpS+/rvN+WHdvC3J3fViUiRtxraMJwFc1HHIWGb
vt0bx654D+RPmR7nv6/28wf4xw91tZrUKUlQNR/gf/R6GaWFdVe41iKfW6tbq8lPh81v93a1nJR9
oYhk8VHRSPNhFbs+vq8ZKjbaOr6tPl9AHzcO1D/0db5d8Wp9iWCdFlSkZ0MgcAcnRx/1du9xUEMS
I5LJKhE+TfvpxlO9cVXraqEpWyFWzWI8q4vLEf6yE0iuvLzFVvhxcf7vT3d9wB28vjRqZThb5a5D
oo1A48ZtyD8eof+4wtWurdSSLHWW/zWROZ8rGx8oStLJCOEwqUWcMC4RuNWgHBuzQEqIOzcPax1B
IWlT8meXJM8xUTpGlzdY2vSDUCoPZsBsOSMh7HKc6SAlSApQnfJAiset9uGPJccff/zV9k/6BJax
+PIj/G7pLQGoON5qui9XiZs9mfwgt2rln38QGI6kyHL20K6uaJJ5mmkaeA0L8/cnnJAbL/NvDfVf
G5j53wtclRi1muRDPI18P0ig5+kSHQD9GjTlv6LX1J0cNDKLhNnlYrAHtzygK2T+iykBwkR7qzl2
uZm//xbLNERoyMyvrza0qmIn1dTxdxlCc+D/UHcmS44jaZJ+l76jBDDsh76QBMGdvm8XiC/h2AHD
vjx9f8jqlun0qJGYOs4hDxmZHqSTAMxMf9VP1/Fbuv60fXJdG2X/J+HU+hdTMpPtDhgRW9V4xZ+f
7dDPbZqI8lcxX+KxX+p9/YV9pPTWwWUckSfPMp5PcZPsU/FFndkKNyZ1NLpfW5wqu86jkoYS4eAc
ChX3xugrjnImu+W5CfX2A7QkjS0oYZDaNaiXUd+LXPWdPjt2jDJM4T52I+25U0lfFhYHrRUcZFjD
nGxr9W8V4/DKfB1pE6pUhihZQBQVaYGzhcHYLh1fU4MarCclClBZvlL1pY7es/hratpdmianiLUn
HognsAgC8TuHhT6SxWf4RGnmukChMpGItBKct1ET5CKJQnlLLJKPrrnkLW2F9Dmp+Y6I7aEto21O
m0eT06cjh6+ko7WMs1ap5FttDtS1Cp9H7ayrk1DZy7myCKniYW2rKv2iO7RK6CntsEeavm6d/smw
tl0k/ZgBlRKRJMN3T2EGjoRPhdBU5XJEItZl1+kuKuRpkuqnplGKY6Fhzb4DqaSJ+js1zS9MvQjN
QNHyW4UmE8vn7LOaA/KQNh/nrmzofKKaBdmwXKk8Nvr4zU24zItwA1d8A2xDZcnHqOAZSrWLyElF
42GakImoj2vbx5IyoKWEwwr5awt7HVliz7Zhh8sF/gijz/5EbcQpFheTU2pDwpLZGOVm085kW1AP
uwF40ITto6NjHVj8upOUUB2kW237XDDqeVStB0mpVoqZtEVJSwyOpcSEzHHfjYxjqf5Ig1fUVC+U
DKTmTQWmirAeiUc0a6fL6JPcqt2zmisgOmigjXdTS/UQfYRzfEsR5WdOen+OVNAzMX5YsA0NXm28
gbPfxe0mwN9SDvGR3oaNCHumsxQnBmAzmmbbpvVGn6BmpcfYNL9CWz3x12fBcOydz6TkYtXhhyUZ
pX5MZ413zQDZpIMLU/0G52rQ3In5Ue+wkIaUq8q9mEL+14St2wwk5Dj2SJHqaeyfKGvZVC71wVFI
DyXbKqS/tgEakfl0+K5MtNAYIhRN8C6Hda0+SqKRTVEf+nSgo50YOp49bcgXeMApyqhfYo1UOLHH
8q2NPnT1VSn9NqIRMaJ8Ienvkyrb8tIummBDt7qSURiqXmW7bwlSdYxeU6s8qW2570ceeu20j4W4
WK8Qfmr6Uzk2MxW3mf0y/wsCJK2HWT8P5YfGJtDGfBO1z6V275YIdcqO8r21wlqNTNw3PoUItG9p
pgeXdoNqeJfizjIgiOVKu6ZiYDsG4FL17ETHtZe6yp52jlXKEFH7Jz6sYY6cToOnGCYVrrbHNtgf
VOy37kjblbt1DONcmWDkLf3BoSM1B1QRWOMWjXnDrnyN4l2shqgGnEJWUFW0p74eJb1QWEcs8rSp
SO/cBsVamb7M+q4G1ugw3FR5aozz3u2XJHPyqCtMmUr3uHAXxhKLHvLjML7TjrOdU0xJMtqGEh5d
Ht6lsmXQUA3fbNKQx9UjJKAjIYgNXq1dYzuebN1jSu+MbEcvGF66dKI/rl+FbvSE1RVoEQ+RFBVd
2Jcu71flwgOH7yJwLctogkqBN5BSynnXE4d0lZ7uZGbmkTyFxqeSLw+FjgSztQ5pdm5wNJWKeQe+
grJG3H7ceRFmWYbWiEJ4haD/mJi8EErb7KErf1nUg0fVK9v5lTsx7E1f1OxCEajntGdtekqX2aj2
lETAxYr+GskvGkhBzAGD4/AhyU0nLT8Zp5/AcjZ29azKj2m+p/sWlfOt4HngKMlhcnC28xRDgvUV
reG7PIniQen9ATtml2gP4ME/MhwU4Ou/ZzZEfXDMODuXXFx59wAll77SfD8397J/bIh9D0xdMv2m
j8WuV54j9yHBnGDwofY2zIDw25AqhDd1V83RTgeG4460OdRX3QDeo8a+SgZwpi7cKZONjRI/OXc2
ABJqCmhDwF+lX21i9u6I2SLw597Y1HqGi+Q7794UaszTwaeBTusvCex/036Q1bfj3s2Ncoigglgu
FkbEuTbwpuCWbrhtOm4DDakXKE0chptc0kD59T93zPSVa8/AaTExoG5NZ3ok19ow860Xu7LWNkrm
z4wwhjpZ53RTGiiasiQFbj5P9fNQ2jdBtFAM9FODN2TAFUPAYTgbde5Vwxc0m2vVAvuxffrhVt1C
RaKsNscu3uImWM2N7YnYajzTCkFMXATjFWWAoTA1yrbRQhBfenavCmPnEjsZ6cctackO6tu+wBSR
UUYr0ClTIE+VfAcpdwkmsAwOn8qME7vG8ZepvoHro7AhyLDtdbqRsc4Ls8Ml+wK7a+eUhUei2ct6
PlUzOPS6ttN4HOiaJDRge/a0NYeHMH9DDd2MLrjFSN+bWW9QkzwbsOxGnzlUvHHC6kszMTqHhW/Q
vKfQTd5/yLq8BXuwa3rcJ9kHvZ+rfEn2l8pzzIccQIpVh5sUk6Murcexz/+w9/xX0Sf2X86y3yNC
hinqx+7WiuzaFIn+XcjRr2vAQhVBUtWCsQS7jEKxqrb20AO2hRM8ExleiFe39ZJfqjKcvPca9iNT
Nn43UFkdSfA26J+5FhFWtWPPHM0dlRNbJodrDR9Z7s6nPsi8WpG+1inkj4vv3sg+2YhyRWViHzrA
2BkbDbaxodAdatUAxiDyo4bi3oD2c0Wl7rdf68i0eZxdhl732i7zqDzipPSgEYOMEtqYDZIdUC1G
S33q8o6UE8vUaPhG/Gux0RShujFhuWRzAYkluLONArKAvdKLNwsaZGNAR9JyL9Q1v5MFSCZlo9e2
31mnpv20zfQDQiMxlpyw8XQgDbbKmBUp9Y1VR8CEuYPAH0BMkWA6WCBg67KKQ0GbcmreJsPFOEXy
uFP1rShrRpKfI+oUdUVneuS3atnvBu1bSR5UC4qc6steX2cMmmB/biLGfnlK7av6xgRw7ZbdZurC
vabX2H6617ju38xl+RufauNE0+Cumx6oYQ9N1RPhXWT7QWMfej5bkJl7WbEny7rPAvU8Du7mUfP1
nN0ON3gT8gCi/ESxuk2OT1n2d7FS3VJxsTMgizmywzDsClg5fG1S+FP6MYcBkRJ7L3SmJrTwWGbj
lVrqDeya7W28o6g72dqYi8WYbMMAe1i9mLODdE29gT+56abUjW0SV3f2FG/dkFTSoqeRP6q4LwuH
3WeKjOjAj7d80AdaxiS9GA6NBe3KfpcTSNGkOWkYZYQjroUeU0bK9AT4eVd/WuJdzU6FOx5VQB0i
KR6z/gsGt+cMLyGcimb4lAOPQAYx8bgJS9paK1iGCkGi/m0CfVRh7sx4Bgd2tg5YcJqO6Hiygb6K
1HdpSF3TUYlN4lqrh5yIERx4wuyHAJpKo+lvk62cumo8T0N4Ce2lMbCVVyNrV+78atfNNlUFzdDG
bQweJDEcrE63dRNc5cj0xQ3Xgo9qMjT4chi7cilhozBjxlzrpMWRkj2vcqP7ab6pBrqvg5xaO69K
rcOoJnjaiq1SX/qaX7sP19B4+PUJXI0Z50coA1O75Tb3TLhX9HUfauCIUYfRkCdPE6a3YmC3CgxR
An1daGQl4xubvb0dKI90O5/N5fmXGzjlz0P0pWnJgYGPm80HRRAomPiabaXctqEBygO0gSq2FQEm
HX9nQgUCe9WxZ5c2/aJ+CRdZeB+04y423tWeAcnwlBNIccwOa/G9XSubiomjtD/T8MaxiY8LL86o
ORyT4bYbppuM2vnCre4dqsFzoAux+pVBno60Ny28YwKLzxDXvHKr5A4fEm9IiGtny7OZwBgxWKQE
TXcDDyr6dZlZo2MGib88rUI9B5LCWDozWy/o7R01l/uyDHeA9nyNgXdLG3sA5zSryXR2zZsy31it
ta3x+Kk6fMnQobnjLu4UTrLGn8aYy4n87yd2jtAc1W0Dhwn24x9S30hTrp335a/GY4a+iO3GnhHZ
6OFs4Xb/g3b0V1jnx6tZlCgQkSWRa+p/TWf+1zjEmWbLGtLxF3e52a0X6Gfus6jRvLq2j8m23pX6
2vp0s526s+7+IGr+rk2gFWB5psiOW9j5mbBChxeldNRf9Ubb9l9iIY0uCn98Mz0AHYivf3TR/K41
AXtSAVU7mka266ePvGj6XKbNMmqa1uOG5AkSAb8xYurauSa78XH6+GOlwO8TBZoy6ArmRZkz/uYb
HsJJp6By/KSo6E67b0/ikZvQqy4pOtd4XKLk8ql+jztP/j/45f7FcA2NhgkUZmzLoBfgh7Aq1aJr
gnbGG7W4vfcgXdemBy9mmaKA/9v9cXjzuxbJC+Jm10yLb1T9aTILANTgGho/SyaGkP02wRM+meqX
s+nX6jZ8qdg4vRAbXf9pDP+7qPf3bc8PnStrZ2OU8/hp2t9t8YsurD/dKL/9Yti/rSUGqJEhW66g
v88N9WZytECMn5VnX8uLwICob6gR9xUv2CYXgy0ncec/4hp+H1f+eNkfWuIIgrmIhPNNvfDib3f2
Q8clM3pM6/8YoPt9yrC8mENF1EIe1n5T78JqqsyBIO4i/FvVirDLq/QcaBTVFZXhTy663+7GH6/2
Y/ika01mVk7wPbThJnSuWRNuxu4PPRH/4lujR0B1MGgYglTgj+u/yPuiIlv2ObKtxC6U60Sr9+n4
+e8+yRYL5/95Ge3HJGFKzIR4BbrJ8smZxjrZjM/qPfS81fSAe7l4/NPA5HezC6+I6QTDo7AM8p4/
fjHQp3k0KNV3401eymZsSV3+9STzetaKcJ29OfkfxzQMQn8uTn9/2Z8+xDoGDWAZRI0MpF7iDMqh
KWOSRDNbn6apdmaDPXFo12UtSSct0TbRbGqThtyW5szeS0gqqSFCDeSgMKx9s4uwLwfauQNAl4Zs
/LHS5SnoGSC6FZHadvhgl7d1RmPdj9W6xlFPtGGdg8a1682IJAfE8TIOZLvN10UjHcoXvTw3jBNt
d0skxidPwIhVmDvFna96Pv7CCrNWiGf3KGl6xxg7RX2vUKFmiyh4v3GhQf5VPgdIa+4L6m0c5TFQ
X9sAvKFS7MY82fCdAC4sY9+a9deqKu6LNH0Ze6SkIP40i+5S2eYtZTK3OQkIW0S0LkY+jKD7WLUh
GuSHwNA8i8RdWUPCL9No02Z2BrgpXkMmpFYJQHr7GgDPoosaOC6QMYMUngwAYCJZcv6kUJsRzryJ
Wl/J39Q+PMzTqY7fg5ijVFzpjI/trR31JzGWHq3la7dbmLYKRh33EOCYdweLfnIyGuirQ8kaiM6k
d9d+COH5W+eazfGMxpL1t/peycotjoaVVpxJCoZW+uw0JW2nx676mrKbWDzAfRwFcRPxtOReouSx
LM916+wMTghlbh7nGZxhdVTcp7HMd0P/NTu951oC3QIJAw9lld8404dZZIcM095CurJwu8Fq2pWy
fiM1eHVNBuR1t+tGDOaCuuJcuVQL5Q48a7e2tKPZDauQffqIRiVvVC6RAZmmyzgDhZAYmSvin5em
djLgHsbZ3g4fHQx5uonzjoRn8ijN3J+U+0KDP4BK2C+ZCdpOg+TXwD5yyMSxsXK0ub0Z347RJWeT
Vt4loJhIevixC8lMvksFVoUxnGrYcM34oM2wyorz0NN5OeGJxCJQk9JTnegSaq9LvjGU505/Tcno
p+GvoHiuBsLjPacSRFRhIC8BpMd79DIL8AAy3BT6F+xkzwmRf7KXnJqLVjV80anQhFyiGCnTdUYu
RjDfzCMiHu3SoUjeYqInlt5s5vEjmgw/a2sSfGzZk56gxtuoP1rpWyiZX6TdbnYeU3LHRNk3ehPu
qHHf9DgLleqogS8rgux2HPsHGUFMNJi/G/KTonlOi8raLhgW2hRygbSYUgAmARwPx58nBvjPsfM8
idZPgYPokb6xxzeD4ELQY+M1i5XZC4yXwyoZQEVCxzADPzV/sWf3MEatCVZwZ0XKzaDtOuexRcJn
w2iPXwLrqKkhJOB3s/g65lasZQcopMkwnykzM5/JjV7zrL2aVrauyTlFGvK0DG+6yvaGGm0TeMjA
g8VWwBT1hxEwe0QAhyvFM9P6ZHTtQ5u/WdF0IBXAY+yohONmEr8Mky2U9pzQ+euCNUeY8Kps2Gg9
nmz0PNm3nsMf6cPz0Ce7pjOYbT/YOBXK5nnQxpXbKRx+z70aUh9EP8X00cK/G/MKpO1LZNKpftPR
qJkAjMmDJzV8GpWbtK4Q95Jd5ULAAP4HYQV4DFb3qoa1WNhvooZ6gmebICAyd7KuLa5DGtWVO/Jr
q6l8S4d+patyE3cEeRCzI6RY03ydojsBujGunAWxwudkHiunOpZBILa2KB+F2Z9Y5pZECad3gm6m
A+KFjwOwLa3TF51EjanQLoIjVxvd/RAihSAbUeK16U1I7ew61ajdKlO/qkHnWRWsWRPM3LluEuy8
kycT87YY45e+x6KX5dc8Vg8lOWIRY/vu6YNgoRGUbtB3RIo286sOVBrpr9Q0zgoHy0m5lSa2IGV8
dUV705vnTpzL6d4VH0XQE+YlFMyNUdn5puSQNxiZF3AjBzWGyfQ5w70alGKLXDvAq19QnQmHyDjV
b1PduTN6qOGy4TaRnFu70A9nvCvOjU2Fqd5HN3NNgFOpViGfc3IXm5y2R+ZWPHvqotoVBta9AtC4
pZ2tFK6wDHwyxFVL0bpd72cx+LmuH2UarcNE2VtjstG7j3osj9kEN8R4n5XobATlTimt7VhfFgOw
C5DbhuRjw9YuuG7y2qHDg1UJ/biN9bPNMI8Qfyh7InUnOb6n3VkpTEZ1AMSddMuwY5Ppfhbva0rB
DKZ9E1v1iNVCEDmUxnEO9VUhaf5wP1xt22CnbqujGsINs+bN0MFeb5k/khFLinsTH74K+12pPqW8
s3SynvNnwP3RJGCLZvUjjC5ldM3qC6zjcCQGBrRgsD+HsNqKeJ/zAU7hzTyU+84tlzM5IbHRhMJm
rBqb6RG+frLf+7Jt3qRJojkqntWKB23DW54NZxOQ4q9mBfxnzXSnZ5vcsO9grGhGjxF6QmrPnlI8
Vta8Dsdgr0ptlaa39onREPkuP+ViDDWQBkZ6GFz0xVLf20Qro3JiH4GWGU/5ri3tXdgYW3fIAcXc
Z0FCqUB01aDW8zQ5xwt/T4nu4/QcT8GuEfklCcZdGOrXUkn2feue7Sq8+Wvn+W/VV53jz7psyu/2
Z3UVSK7PUk5syqL2/7uSK53jwP+95GrVZeE7u5n/XXG1/MQ/K66E84+lnVVDBjc1gHdIKMOvpv3P
/6D6it5IDaMbljf6VZZtdVHWbfSf/2EY/xCazb7NJPniqkLnpPXf/VaG9g+Q61SjcIigbM22rH+n
3+rvxx4OIszjVNQdk+44Qbvkj4NkPsgOphiw/sLS36iYvSM22jK+bf9g2oSl9ttL6fxGUNZUwxQ6
p9cfh4RqMifZDaA3J2a/urItuuErjBVmny4bi1J+xvn43U1Bw4C4+IV/HzE66RF2zQxLHyGBOjlH
MRSQJNLQ0RgchbPiR2Od76t430JAm+qRm14G0tOuE5VwPFmDbD2pkDJq685qCBtbuXsdQgY9pg0Z
eNBemjiFD2/FZEaD4hDQF1QtGJDUHjmx1BA3GaEEIKfr0vmc48qbxxauhfqQ6urt1JpHqWiXrJna
vaUDP8vT7gucB+BNyjBkxnY9ceKHxtI/9Z6NoKtniFklsF+pWLtQM7gxmYvljKXWIrAeM1uA1+gc
dZ1ZzAVFOO1ZsF+KqvdjR7PBQZjHtDLx7mbjHoLLruzSV6ma32lgXhsXMnmSttvKDF4KZxFEKRpf
WyP9CKOm7IvEKIFUq6cume4ov3jXw/wwKMfGgR4S5ADSUgtIupY+xjYjePtrkJd+Hj4wbOprXQXL
T9VkBVJmM2VkpP/6iRGvfTZoT/nypmqdhSXW4reo3JazqTFDATMUoVMKFWrsVO+tUH/Hr4+Zn9pM
OGwImNmbzEjxWOfUFADVQX7BHcl/uUZTkYFWb9o+ZzIYM9y0xhdYyqx18fxaRxYd2Fn5Wff5UwP0
ArRlAVk7tteg4lQYd7p/tsBJrezUwNYEDVgZUoWdjYWBgWcjRIBmPUot2Ujt5FqMByO3VNatEjzX
CVuS3IT81bE/pmB1zYu4IM3TYTNNj4rbvtQ5623WcyzIc3fYUlsSy+TA4JOqMYomVwZ0P61VmNnm
jPnJuXcJANs6SMHQhxGwsPajJtRe5uDC9ZIplE1cT8eAI7SBP9YLonTTBNUCQ1AJEYNGAtt3m/mx
Spj7tArn1Xa+UP0UYT0lyRxVnLI6erDiBk585cpDos24PTTGRdPS3pbiGanTr0ZVm9WNkUNuj/hX
0UBkNc1HKVHCXCwM69YuTnyLIxkqmi6keZ2mhqNSUbDFJC+2Csd4b2fNwF6C5k7rXqmLF8x+jw1f
jmizvaKKY0blbz5mlL9pwD7SFoNtp8LydS5a1XybNgn8GNvHPJEjTqD9QvYn5CzxTUSj9MIoOhj8
oTAc3oBR3htW+1WO3Nhp4RxUDMJrkZsBl4QvAa+RS2MEX8J/7gfzqa2A2XPouK266tpMKpFjtf0S
bXMp+uo4Vll8zntcRgmCYGKypM4LbHbkTNPgAHJbmfm0KXElL7VrWGYSp6A5485s+62O3atwbaR6
doQ8aYb3emoQ52sJZH0yyevZ8lFP1G/NQcp3U2L1pcKHhCcFTHTwS6QjY7hBcsihBWOK7wkWnkOD
U+FoGSuFgRDjqmLt4r0etObD6bXHEpLelAy139nFLc+827KXe+xuR939zMVS9pn28aqMgp209Otg
Wr423wfq8OZ2tJPozXw7kDvsO7+r3Vuq3s+0EGIlc5d94TLdj8mHCAtTZU1N9CxNPwwNvxljj9gs
sGRrwR8U7qcV1fqaQ3ixNsPqXiNiDyMbC1s1cZUmnN2tuECigFafafXoFUrbrLqiMzbDKI+t4tKJ
4Ha7oAD6bnWctKYqOKvaOS8taHtj3azAaVAJhJuFaYgTwjcM3ky9O8SZeZOQ2IsAW4zVs9HpJ2n0
j0U0bYRsUVLYpC98nr47BpTjtpqH32S/pBktNLxBtzi0dTdpGbzHtjzQ3LudFv68GryaxNlGDICF
SthCHT8wCYB+zk16aZIjZuMdJZ/PFc2lrbFzBi4VRylWcH+hbIGFbE0c+GboIqXY40ZDSrBci5yS
zZsxqupa8Ozn0Rsduyg/DgtrOuntrW6RtopmGIB2dlAS/aNQBsimk09CaAfFGjUhcc9TXVybUkNp
Cg5N7oFq9HstPJuMxq0gPgXclKk+P7CJ8Msy2Ai1XMw9SBAY+T9Hh5l3qim47Sqx1r8aZUKbqJQv
Z+ZBOOXWteU2qZKLgo4xYQBQG2paeFBfShVfmCLrL9E7hyh13/L2XZ2yI/hn4Qw7PR2vXQF+UxRk
b8zivW2bHSYh8BGjvNBS8QUaaKVSd9OU8tWqkV2U8a4aagAG83Mo5Z51iBnTK9tOfffXQiJ9rHe1
FM/iErQOhxm7WBwazyIeCUo2w9dAI0E/lxvLFo81kQaNt27PUEWThTfBwbq8FlL70LTuNosex1o/
xG53rV3zVJTOLVD2AyTTQwv/T82zm8iozg0KTpCRT0yosS6M7Cuy4CtWxTm1grt6vogquzSGCzHb
wndhPkU1I89uU8oRpoa5jaGWWN/xIA8meFao/+6r1rX3YOsTu9qSUOsZjLYvYjaP/VgzVMYEZoXH
KG78WaX/zZS+0cUnaYfvyHHvVKzztauerdMS0Va7KUq2jeVs68Z9KER1ntMFLm4MT53T+8os3puO
SjNaspyIB8k4a0/F/FIW4k0Zi186CBI1hwZYgcRv6zsTjxIB1eklr6FFgNjcOpHhGUn6GDXWQzvs
3Fq707vmRokoCDLkrWNfSj18CAf3w0k6epZSopJpdmsX6iavjH1QzEdDQfJSC+2W5dLPOHqEhn0S
gURhDA3KP90PrXJPX66R30a6ApRY1XdM5WNlfmsFWVgxeDNbQNbNxDPr6S1wpq8oiE4qZZJWSgHR
TIF94Bi3zOdgvTBcDVMMYDn6UBll3uTYj3GBfh035YxStI/wC2RFv6PQcVs2D7DiVmaqQgweFzlO
WudCC1/c0Hg3FHk7170/DRDaZ8BSGYcvzGuvgcpjcHSLY6bRbUDLV1VZxzhszrYTgZmB8a1az3V0
m4dvPfQNptenfgruXTs8xg3xb0oVTFW+gIzzo3B8HdLuFINh2bDfezFaAHTLdkQXFwiZO2skVhjO
jc9x+pi6y66v7o415z6HMUA1PDbgXSwNQp7empu0itHIyIoLwHJaDpHPzhfUaIOgQ40mLUCZdM6G
sF81EOFCMDvTtKOh9vvBmJ/KGvqYqHUvHDBj2M6m6Lq7sZvOJSJSH8cHaFMULoQHY3KwkwwY6OKT
S8lF6reJ8hAK5wzfk3xkyKrixOxOnDthh56SvxtdsBfGeIWCuh0cfTuHzWG5PQukkSIXbMentVT6
q412lmnqzqUAqM6sxxzzYR0Gl74YX22VRhOpfAaRBoWuNG6MgQgy+ezln5QdBb0XbEem80T9iEa+
UgW13ijmbdRMZzmn54onbT2+TNLH7nGkoJIKQfcFUt+6F/rNoMstqj6GLTDuU3rTGQMVFP3adsWD
ZiscPdBnnWSTNOWpQN8IVRsvyXCrkGhGxdY+Z8j6rkbIX1D7MF3KEA2AMlcCzZn+muWsZXaJzZlc
dYSXZMYn8QYZxsvc6VLrwivn8qmT/PoURA0UoWQp9rvG8nGoX+uRn86SE3VQazusL2LIMZ/mtPWd
zHYRmGKIwxw2zMs82J5OGD0h6p6X6Rq92evc6YCSS6uCu+/Uc4MVL1ZNT62Dk2GTURxbMvkOa/p0
HaD+yBkunym2aQcFggdij6MiB/84TZCBnPLk1PZ5eXM1129ntj7FZusupzOqyQ/Ln0+0g5TxZsyz
Qx5rN05pQl7sn5ZvAe8ghSaR7+asqNVAkLvh2OHubONL5NFDI+kJQeEKkHtLgfWL4q4I1X7Qp11g
2JcggiY4IlsDm1dFsBYhuwhJqSrOV4uOi6e4CQ+90Z6tyn7KFOWGS3JbsTMJcS1pEvihWR9cUW8c
EwcPEpMzxl88nnZLo4HraVlDDUuCHyI8NFh+8cV8c0kJidJcddjh6k2v27uIMiPLybdZQNg2pKcD
bseH7eJQBySg19Y5Y7tXV+8peKFhO817dQ7uHCxcUkYe2zxcT/0VYMFxoFxRsdxNzYcuuLqaYt40
RrU12vgi0oPWTlxIOGB6a12w31xec7YLGsv4jt0Br21j8YjkANaEgBcWt2bs3gLJ9CMdXVzwDQ4z
VULUQnDZ6FjXi17fVOxC8bKVBqUqst0pM4NYoJIoh6e61liQgn0bfNljucewf6Q7ks3uquQz1GP8
qDctPx/o5TadGFZVuBDHYQuHch2wwnfLKbh08DNmT5E9Hl3iAJjeT+gEmzLOtgNdl100c04f6csl
GZCVZ5s5WgqNWA0bT1HkXh2Nayes8+Lp1gxjWyDtadAAjcEBXzQeFV1gUu83mYPltDX9WhWeqUQ+
K8NJDfR1U21lBUCoZW6WNOdyKXuhTTebKrrupB/BQgWRvc5pcph1hRnIkzHPa218aV2x1drXwua+
ICAB8TSwvXyMiUkXOyMtwW8rNybDFJfZVpe5xzYaTsv1bHc4zHmHbtfArWCizkAtWXqGa3NT4ICt
w+1EK42eUEyMmUf0QJQoZM6p4aGTmkVlG/blLg2GcxoaW0fadw6FQRYPzBblW2DxU00QQZ197UIi
iC7V1wvc0b2lco5VMQ42dELzDKy9Ks5vHUZCvUZ5azkdpiz1C9DQWob5kxs6CPHaAUC0auCOE3EJ
9E5XWlxH4KIoVpnVyBNcW8vzDNMUznB8YoG21RLQ2/VHgsVr0poDRSne8kGg1lDc2e6Emm9y19kW
tNCtBlobZamdp/nN6vNDEUW7yEmZYaEj29NuZA2eoobnJHUKKT7CASe1Fe4sXd5l+lMWqdjocJYY
0Fq19jAR/xAmZV1GfEZJudXl/IIlhqNwcwzS9jFo3WIz5Db6ZoaN27mIRrlrFeEbFA+VmeMR9ThR
yNKthaH3+yhzOV0w6sICtrOK+pjVxpss3DtwrE8FQs5KncpftTsFcF21k0kHjjHUpDOqh9KgZiXL
RQ89dtnRBpSDNom7n4r+7a//ZmuTWE+US67LQWXi9sDdRU/qrHeo4/johjTeWjmzhSB0nk1tqeAb
9KdQ+ZYCGmvmYMXMNWjxQl9iGHlBTKFW7ophpoMVQVyMnPkal8ar7Hu2MIQXp7hMiPA6DkXqs42g
zVFqPcWMvGbeKVNpd34qyplCMa31tSpuPJvjSWLi4g8j5aineBRzF9WuajtCGxN/z9j311pxvP+i
7Lx2Y1eyNP0qg7lngcEggyQw0xfpU0rZLX9DSNpS0HsGzdPPx6oGpqcvGj1AnXL7HJlMZsRavx3d
kJI7uy1PajRHO6TPMiNyYOgEPZz2HwGOi4uHb74QIUKCdbmVufMjetbzOZHLZnBBmy0+mluKMtk2
9KOOOZk68VvPxc8CTretQ6vYTRUExezLc2P1n0jpZiChRKxIdUnEy+RHBQpl9IHtCBPllgSLKiNu
cRsfK+UYzpJ62crlUuTNXgsOsqia8zuv6K/X9xTCmrtM5mSm8/57GFsFNcFVSheas4AZ5ar4lcY6
tDG/ydLyQuXEB7dm+m0aGOSMN6SyVE93E/8450XCN8eaZaw7ZkBsTLy8WtP50zfJm98s0bax+FHH
Xr64Me3nPvvbKD+IobizfX4aN/sZwokEhhDeYIAr9mdKm4nQq+z+sw95IS3wFYCh6Em7sNQVZ7we
EBzJnqdRJLcF4YpQXtdTRr6fRfofTpra62EKUv3dq6U9tARilemdYmCii91eCKUvfoi1O1GH9h1C
J21VmlyB6EL/K59XfuRnaecgOU5k+is/i7apxZWTUrPGhlBP7Ho+vxwo4WY09maxh5cEwIwXytUY
vNjIvKHGNzzGBzXPqIvHt9bwrguFwtSpqYV4iGaADCImUIOm+nfUrtyRU0NwZ1M+GDIuMis8d332
QmN5eWU1NxWfoGMlZ5AFs/ZwRZMDqaHeLE0jbFWEzfWCRDuNP2eZEOYY8RvUhRdsIr++tobmOPXt
F93H3/T60cTTNrglNBb/o2jjGVt3cdMrfmytZ3pQnempUveupiTCjix0m1Jct0ptAUOJPI/Cle1O
fuelhrr2UWgy43She3b9kM8CrV6RHrBFBHTLj1UKTczabLT3XESGX3kCfmt0ugca/po964OIwAAd
8HZZs6CD9SW1yedP4oVMipzRvucl65mTdol/iJM+2ft9ixcPe9Uuwn61M+v+29Laqex42GE0aHwi
cvjfuY1BEDco9K+m4VeP86mMWQIXJSiXK5wQWL55U07tX4m7ckLOEk+kmyw0Ae7m2qJlSqbcqYFn
dqZkkGrA1QqL7oz1re2iERLb9s8qZq9pmvrHqsuf2jF3dUWXuah5GfpUvydyEGfZWoRh21lELEl7
UAuGUDUBVep0vILR/bbJMyuYcybNWbqeSoVTdwc+TD8kB3LoB+5b5gn/tnDA8jmZJ8fsrZb8JLvL
b/IeY10dXJm8Xe6iIvWvnGF6rLz0s0DqADnPXaqp4oBlxXU5YSugTZFeMvUQx+6H5wG6tkF2Lfkc
a5c6xSxfDUJ8l6HnRKhm9ZG2Nb2g9a018jO6DFhbuapNkvJGhfWljiVjQ9N2++g3SuuJRC2ygrsq
/UMXAzx5D+OWhOYuL8gOb757sWRoRcR1QYKSk/DFUo+jb4RuKNerJGzJR59d/IzcQx/1yLtrCw4i
R/NwuWJ9PBBcEpQE5LiUHCy9n4NAqvJYBGCZeT+cjMm/dcsJJTJzNGbCf2dfWUuN4mJod7S3/gx2
/RO5I6/EMGANXfZ5yad4bdJw4gCxVWXTk+timekJo8hXVFBFf4A5uMh6tqJpIMk3DO6wVHq3fgfP
6vXyoVpStSMs8rFaaZMZOGYkJGLJQkp2K15lP1yf1K66SofwNjLMDrKcfuIAgb9l00JM7CxglO4O
M7yy16eGy1+dTCgnAHO+tQqSCxK+H9HwMjVC0djVp0fXmD8mDzjx+Pi4i3075dlNr8c7vwoevYxi
diIIgUwV/1aQacv7kR2WxFdMu/qF3Z65o+S9j+ZUbCgmqrGGn2fKYI5D7yC1acxrArZ/bjtQuhEP
LJWFduERQpr5PyHyAdPNWEbayWeBmb5W2mupgUsV3vRT69ESgvOppENUUYbrgsxKdhXNPU9sV0sQ
GBUDSeq+0+Xz1M3xG2kb+Ab0zPCK3z2p4qdQI2egCZbiT5KqmOdWmf/cfWar3SZtn4TLl/dHxQCi
ppugQQ7rcHlHqvwht5c0sFkeZ5cHRVU9iMTsvy4F/M9krPRQ+4wsFfCX7xYVcebBa6XVIRXeeRg5
pNfHxJ3mOw+VHmsbD7Ijefv73tYw7/EtEQNPavapFrQtWhaRrPTwtXtDy5DOnLsJFvNUpMXjYn15
VSb3wp1CpF3udEUkH2K2pKj2+eDSsDAa6hXFvHOXPD2Nw5MF73wJ4urVpXf02C7izZLUcMSRInFm
0Xj8zPCWBzgrVVupW912X8hXraOAMj0Nlv/Q19q+8BJhBU38V1fLP4icaDoMi+S4FBSbh7Io9skc
+7tEA+qlcYe1zJCzx8/kFR1Q6sgkXM8yO3hJMz3Ai2MIhJjbJSssWgvndnCS4UGYgl478vmpZcr3
TixARMKcAkZNi29bDFu9QJZYyIXINRegI9lNNeRv9mLkfVk8+cuUgThZCI+SEPUT2xJVQu5VayP2
JX2FIiYeO3dmho/potBxtpuCfgdTiVSLymF2hIGdp+t3sK5kpLbgQH2ZPrhJfN1PnbvTfrYwKg/0
QA7jU2gRj8c89llk842bQBLgI4D0aYpuy2aGfI3LM+4JtRJ2/xjPrMmWEWDJE4WkXGR0GETxgWdn
2ig9PqRlhRd7CUK6+bzvQLJ3LPjTXKNOrQFtiiofbUUzbavJuPRMaL7V2sdsTeawKJfuzFHfO557
pxr3jZhVWu9DikhEK5/GsqrRUOB8XGxUMGvhSuKf6pkSL+NCnKm+uuIYoLP+Quzfh3YkTa0DIaNL
vZxNRoVwzSo25s+9ARubMesWOUbzAK3mUfaf6SLERQ5Qia61HKLE3C5TClsUraIfLCpWjsBlaUv5
0oaHGATSx8tssto9TR0XhuNZ19ZLDNyz1c8VpS27R4JwKQRn5thM3KDE+AFV0I+7NbpaPwl77UxU
674Rg/th5bgAasMgR7zdXkwWFjoM/uEozrF5DqpJ7DPLfpVdaxA2dpxC2fIWTkId5OBikyCHLLfo
l8WUubO8/FM4MENxhL7P9T8jj8yHIazBCOL+Tbajs4+B5gxdTBzxQbNROWXLbcMD0UWEjDX4Z0wI
8JS1bIzjAEnTEo/oUKa0L9yFEvZ55bIZShdw1LHl6kys7IoBs9nO1CAaIHDs17bYBZxBxiZKLZ5o
I8ItXkcU6/olmqm2RFUbOTaia2t6ixYKNkarJ4F+SG8suPSqkhRgiebdjpUkgBDi0yt5eq1aR4eA
xWzJ2vAGx5Tpq+Wy2n4yFyemHDIPq/PfTOHNKWoSQQIeQR6m9tSp+NPjlVVuRrty6BKB6BWfJu2D
Y9NON1w98akuzoMMmVjVP51eljzLwuwnW8e7Me1IZ0qcc40/+NoKgCf9Cv5vJnlkVmQFKCqviSEE
GdZ8dhYK1spKQ0bVTAM1MKqdNjhsyFOKwp9F5FyxWc3r1Hxpky/Exa08l7bO0hmpM1FMS8pcOzUz
WocEL3c6Uh7Z1ulSEGn/DjtNNhq329YpnT/1IPQBDpElva++5hA1K4zNFAq5b5r0XqRmuOhz1gXx
VRLNl45UIUarBCEVcGBf2/oQWd4reSlilzqo/hBXSjenp3pIaX5CAWf2OEnKm5bdbu+n00bMcl8x
9+zijFnBKZMzxXKPbeOiEbKZEuKif5jq9Ktc0BtZMy0lqZLHiry1nb/I8SoK2DsmDD8tjs+NP/I3
6MoJYafLVaUXYcrMl9dk/hMhY8BJWVBjR5fLdjQJSVLzI5HFtLs6uTpY2QnBHCeMb7v7eZ7kLm1s
OMoI+6err3A7kkWGU+3AL468jc3GiSO6WWr/elBm73Pz4eon/KknbcmqG3uXeiXdt9q9iZb0Ufvy
LsTRtx06FKRyDM9e4z/FMaAzNiJUqyGmqJr218TlsxBMLdkKbr2LcpucdCe/sqecYnDH6za2/k6z
xd6naooRXL1wjaq9ExwnuwkAJCia9tPXuRfhObFG/6Wxx1dHF4JEUsI6mzLrDnqk3q+gTfOgnOLd
DIV1mhcO9QD9eMiZuM06jktTEdY+0A0HPnYTNoT3aYaPKUDs6MT2XtkZGZ2Od2ZnvsXRglDTMpjn
89Zij2etxIa2nFBAXHD98+0CH9sr5t9dr4KnpqTK1FvValnc30UIuk+NrqifsxKoiHYidB9TlSCw
oPXhECEULiI+pNRWXlyK1neiButv6yRHJ7fa0vBd++VtCIaxL8FY3dR+djqVbJKeFcNu+W9N3D5b
MtNHH7CgmcZpB8XC6xfEFHoNfLWs4cpy2+wmniy0ahERjkGBdXDpQpB+GA3wpO5AOwhV6x4XfG97
qI+0jYcXg7YHk3N0BPDs3HnLrg650acAWyWy08RyMeVWabxvlRbMOPpKRdwVfM5XnCvaxb4zrNsz
4bAlPfatczRFScQLAN0umu6h1Qjd8Mdz6SenyOrP6dToXWQK0nx7TJFtz8g3ZfW7J6b73NP43EHT
KlwimyJy4v0atBCPKIXaBXkvI9zN6JUPoW5J9/Dt9OI4lCJ3zQItSWwEvW9ENqDXSe0adyZRoHkc
UptSBfCpvbKAYeuPzIqIQY3TrwgsuSyXjo485y8BLtzlZcj+xcTO0hV2LD0TxnOnomCgn73dBLya
uOONR9lt2MnLKLS5XdvkR7eSfzxC6UVGRv6691YRvIW9IOmf65vEWaZHE1pPjvKplZyhU93DhCMy
1FWws/OMmJOSIsruiaFZHrwPH/Fv6iy3QbzwI9noVEl8nnKnvriiSthUER+VC42S9fCTaPJhinT6
NEiNjCuagybGEpk8LTEZEiDJoRjCf+3sMEn25fzYGkO7bud9x1Lcp0t4ZDL38jffx3yBohORjKDi
iF3mfWpq4mPqFsbVp5S5tQicL/WjREKF17LBxkZdcIhqa9dMMRS+IcaCYf2YT0Qkc+H9cUKGHWGQ
mhkX160oyqs8qS1wD/6Zsirvak3RcqhJ/PSY2osKX27Hor2dF+AFlyHIbzGITOfC9sI7jfS3ykx4
6AxxsrTBfbtDR+HlTC5/kT0NS2vtZ8ueNi6G0q0CWdsklDtvKPi4Lt162RhSsUrp04icESGDbGCL
p/52ShsqLSymbe2d0cf+rdKmObUlrE5ssvaIGeu7cchgq5lqfF5Njk8QpoqGOEcmhBK7YXusQ0AT
i+8R+3QUuL2PIKtrIaCi6KvLwze9oNlyfPOAcYBwv7z/0UGd78PY7SjQm8+gJ7fD0j3qgGeyMefO
H8r9IuZXG198K6RhpPOGnVKkcaJ9l3bBpBjk967lRzvJ4dOMQL+FionUqP2DsJFqIew4q5yPGAnA
lePy48bieRnjI7gDuVR5SJCPws0Q0k/aB7G6ErR+DHofStPsTUteyazlQ45fwPeAoxkB5YmWMQ6B
juFpWcITcj6E+m35OzrhVRU0392UvpkeymBVtnB6lRGpzkGuEAPMuj2hATzFlh4PbflSE5XB0TGe
69I9L/hWjmM139ARFXjQ9C5SKWZmRLdBm0dH06BUVnh+97MbnOfFhp0ISSRqp8tI5esxgtpg98+R
ZXNWb+VsPdZNTwwUOQEyCA75hLMcpYUDSIydlmX1A0MPLbi1fslNfJ33jncZi+zHT8g0yufII45W
P8se13oWpPUhDNQfp/lBeVlecXieCJA51en42NUxpyYlmntQUXrB3HRf+EiGWAp3OeczivySOCGI
rjrTBI1n4bPnqnspckR5LRdyFuLwKwgVmXVhjm1vP/fBF5J+yg6ETcMebKjyf4c0ZnUuMevmC5Vt
vZds05xeWimWaw92TCpYpVahwwqY+PyqdIFedLD+3Q9USZKl1xK1NDZxCoTqbyZvoewt3LkYenYw
bdTo6PfCit9txsA8rikbc4VaX2t1mJv+kDqf4IPzviWAgkiXVlzPafhWj7jDQ9Z1vmv7bkpe/AiB
nKPGdq88m5q08D1jPz2qZEBmH2KqCRJa8bjxNiJCdJVI7xfC9F55kFVo/SzyBvFhZGdAkH1Du5RH
dpOVURpSCr7VkuAF8LsYpXsPyANysWIYE7Mf93gSUKlaoTrxfKQLoOXbzM739hB4W3co7yXkVKOc
v6HmkeoGD76nfgD/JbXZIcKB6nKgvfcoz2k/Tgh0x372pNAAsq7eCaA4qYOXVCd3Xhf94F9anOp9
slAG2TQEWopg8WaBDBVDcF1RmheSrbFOHiAAmlRzf3nkRMKI61RHLzFnyReJcmxL+Gdae+Y2YPda
/Fs/JJCTNQQVKPusPVQ7LFuUyDY4+1GQXDtChPvS5fNvzSFGvHxIDsJYsLQzCAMJOHZzS7PYdEA/
hf4/gFuPw39+t9n430W7GrsgJIaEOVL3316Qoobs5QbHEEIo58btKeqzwyLaWIJr0OFKlCGGg3BA
zKchLwtcjrFaA7x8rHN+xLfkSd3bFv6atBRvpZoPVjM/mpICOeJBKtiGZZN2vC1JN0lUgsg7oBiO
ZTqhNq0SaxsxGm5k27+yE9WbATA/LRDF6UygLWHrrzXw7BTudSg+aWkCdkvN9TwPa5B5022drH3M
exvpRMNvm6US7S76sQTnKpg6TjQSr91JhLvFIrkksKIvWHe5H9lzD3VnH7KA0UIkaxaqu4sc/xGM
4sLeAdQp0ICN5SvH1Qkt2C+DJkXBjrrtyBuqxn4/Gd52O4YDLvdNZ5W7IJJw28tFakRUpIix49WR
4PNynKYp3g2BQDmTaKxlGiXfKBcOeFSHPFrXWIAK+qob0gciTjJ/puiAoDGWBFDHlBwPnEqUvnIo
oF3C2gTaBMhxsk3+zKD5Jwv9j7hDQOWnzVuvEIYq01xBoe2WPva2BLevItXp3pDzzK58xj3JIGgq
sR1cFER67dwVabRTS0RnzvRs99Z3CulCgBp14M6Qn3RGIEXp8Vs2rIL9XD6ADlH1VS/cDmie9d9W
gb/UvUsnrU7eOw/UZ1746LIsHqeaSjujg/suF/7er+iZC1PrxUNvWXgZVVdR58EQzHeVki/1MDOK
PdC1yDEa4eRqx0rRfqf3Qy9/+yV8G9JwN9sE0kYBOGGPiYtQBZxqBLIxc0mHTdQ/mTHgyKyHi1O3
3IwRDqwyLf/SFqXhioIn/KxUSxHWL3MEUEWNaCJEhU6mS6PAekEfcIIgLJex+2DcWez8bP4kyOoZ
gREhHNm+bpubMqAD0etpEMpQ2k3YZMgi+IwtZqNoEQQJq40E4CuUf5Pl019P3Fj5qyrCDytGbkdQ
FLo6vJRwnoBEr+iYYhTp6OdSHqFtX7z6BriRvQnnYk+qXhN+jUtzmAsZ7EITqk3Zj3BQvzUS071d
R+/zCOkQo8se0kenrdYcPeHuRyxdDTJVvVB0CYt8GyAAKQQOLCmrY2SJi2OHMdNDcGEl7DdOI14z
LLW1sd9GO2jQQn15tfcQUPxaK2aMef0/azbbpe1ftIeIB379OmpQnTk1n46gbrbBAjDMx5jb1s4k
CvT2b6DEOWyyhwhZalyv0Vvrz2Cn8fWMA9RMEbKutDu4CaQ2PaKGoqklALnrG3QbrcDjPECpI/4g
vMoeuPTYCYuqfIVteort+dpLaWmbyM5iTWWijONH22IMx5CAgEXdB2YhAAta0Lecm8Etz5GrvyUx
VLP+q0jx2wxx9lR0Kc2ScF9FIr/8mWQYgwdvtEu8he5MvuX0WmqegM4D45lJ23MdE+9IhyFH+V6t
ApvM8Es1BcZNTaWEsqtdR7gyMZIJVszktbWaN38p1Ya8sOyrcAZ3O2u07FHjUaRg3p0xxuYlITqs
BYtiiVmvaJOXcvSuG+zXEBA+TonuMs8MDXF+JUpSk0jCOuWefY74NeME71QhWUpYhEXdv7dqprV9
jc6Ca0Dhn9jLuZuH+7KTZ6cZP8uB+bHriG0oqdC0r6MezSj8K0oWE31gnA4YPq8rQmFbUCQnSJCg
W99ZkDDbp6iolKq/xLvHUFy3+rHKnTeNYXyT2WzzY0PTgD8/9ba6CciG2rU9PhAnFy4qr0scUtGW
V4/Fkl1jlqV+88lFZQj3dTP6eLt0dFSCNEu3e3QRc+BC9uLxAWT2tTKQfWqajiw+Ym7uXC+4tIHz
rMrxLu7TLwCiRvhIcvw/DYlhpTDHBmhdZ93jQv03vy4Bt+MAOiZiJlDzqyJz1v6EsiAqOfhb58+M
HNsSBZF2eLRlqd6gTW/RYD74yXjpQus2Gckt7gJaDLSHgAmpqGrUpxkGlLUanjXkVhLUeHoRrXM3
fGbk5p9/mOJNgN1idTgxHr0gYqXLo+SkT0dMABTa74lnOxHT9UNa70ebqItJfodS3BpBJ3qS8kjP
3vJuZemRKhZIXi5M6OnbxuuRjafnpGVq7EZ4zG76rGVG+uz6K48jTb5s+0OH9a4XOF9z0n8It6vM
r+XON5j8DkVpH3v7Zo4Y5pYhQf5fYV1I6vxPsRycxSeypNzzTmtQ84QsVhgC+taJAgh4GLEJE0l0
1UwODSpp8UV77sFpKDL1a0SPUx+eZB27zIcAVZpthpGBLys/ENQiW+bcCBye2HUlm3suQXQJ4CER
ulrX+YXK+qcv/KriNtrUBPWxpcuPCPBwA/zzGXgafDXo/9p9fB0l4jaYXvzcZmup4dNn457LwXsM
8azyerVYXlYIMpyqRzJPhTwUcfDh0XfktwOIWbz8yN5FJ+0uV11SvM6x+tth3W8SsuAaH1CZiE0e
x5ybsm73aQFxG+C8TarV7G1NXzAjpD+hqhyBCthG2Dtobn/KE3Uep5Wmqu9o0nyanforaTM+rYAc
tFr8Rm56VwTuew8PRHYr4ZwDFhGMOxxC3k086Hup/3QUs0dtQrFt2XJRDlaE76a8k1H2NqdNDcBJ
zp0gwbEeiIZSTvNYOM2l14InkiELpTpWZ3IQaYFlYWDYrTeByn8j3NhOAV7UeDdOkuDvWDDt8vvd
DVOMsbXz6AIaqJNMyI5KXsYm+1sjyi3c9M8QLt/QcrTT1qA2amKL7f/W3CZlXRzCEqf32oZdo97a
VxIDk3OyxJsPjBuI5VgX7TnoFYU75kosMZJNu6CEBBA7a5yj1VavYdHe6CkErlT9BrUYO6HfICly
mFzT/i4NBqTAeOo2/sQnSdo+YsTsaFSrcLvB12NcRu3zGsX+M7vSg+TL5i7pXZUfP5UI86N+t3JE
5DNd+fHyZGL50uvlJJbnEU008vubICgei5aZMiicn95ML/hZ8E9ZmKiqyX8Yrbs4WG68Rl/wi6jt
+lWIm6iL5Trwpo/BtzGEdQDGqETvbPI1m8rPNi7G6M3CFoditio3dYdSL/cAGmg+Qr+YX6OhFeAn
Vhj8DWFssT/XPDtQ5EnXb2s1Eh8xQ14MuXvjSwqNK91lB+p9b0PBseO55iCq/ilxJRF2eJpCx/uM
A2+vQt5x+DyebzWS7KXKW9f4PnawiNGSoIqlQjwk+Zk96hU9QCBSjru/Q4dPOYmHU9xNL0G7njnI
NTd9nD+PMX1JGVbh1MXloqzsYsXTXurmUvTxQYbAgaIlDDRKfZ7BMv1LL+VT0qREbvkIP8Nwy9LB
S9nFzI3LS9e9E/x8XVbDEyjUay1rNGJV9eEWKSPfnO6tzLvHU0Y51520CQP0zqnTfXf+9FmWPhm3
8aWTLqgy6uyiyS7k+N1mTbZWhUfP3uT6u3bIGde532lBIzWCZSILljuA6Ssf4GFTmfwP4zD1DRGK
e7bzjSkXMun7t3yI6LPyAFVqQgmq+N33IrGTjfU0DLwiU1S028mLqv0QHqQiigDb2lUBPtS343Hi
ckJj8dBo7q5+mnmBF6Jz0256dnv3kiNAOfhO9xIrRAIefBKvcgWwwzoq5o7QjCA5q8X8XX+8qdbP
8zD9iFpyANbDbbIObsPA6IGuqJUxgRhZVx/a5gMVUnXtOlxCbY+9xSZZn5OxQd2+WOegOFc+5DHi
geigiEjQDfYGvbqUrNzcFjbaMTc3EQnWlX9OoTyNkuW1zv1mH00BeIqannWA9j2Q2AGAbIODTdjq
0cuey2nAQTHglR8U1pA4uzXSJZNSbmM74PPdDuhBiIy1iHmpki2m1keNo4/gvviRwtIv4wOfqg60
wLBXQXzumnVLo8GZFl2FZOA9S3pUrxo2zY3bT6vN7lvgfmKdH1DTelE6HRBIUAV6hd4oPk+dYbuP
CfWwM15h2SwDE9w4b4XVeXvtBtSoosTaMz40LmHT4xh9TQbDGuiRtYsden9Eby97Hw4xaGAKAKBD
Pjb87DXTo12P1ykvbmgCAcoSXcIMg+lCBjKiQ/tSR6SqRqVVHvA7rngYV0WdPqJgussc1GwdRiji
JEcy+kfPUJ7mP8iUlViq6eKEF0SA9laU0TUZ//PWnqf5AA0KSABMgnkAIYyf/5JBA44r1dbNvDdV
8QuxhAfbxpeHWLjOsSiLi+KPJtQ6DDr9byz9u/WvRXD6LyFUg67s8kgpCKiYvS1XzUjrXHI/zNDt
BY/cKzfsJGyoAdRchxrRmdRHLhgOKVUYdqaID6J3D6ofaYzX62DjYLeQ3ZUMl2PqQPQ7azBxgprY
4Yyn1u7cpvMt7M/V2NlvLltaTOYEill7yP7ONWzzUMfFri80CiI2b3YlcmmhcgqyNEaHd8GbZLwn
1Ihtvf4uIgwrjv4KIvevLpwrVqpvBWSe1+lTYcgESmIEMtp7q6dr+qmIJRfLZcj8Sxqbg0PGyfpt
0Wl/VYTwyKK/w2SGOqob92PB+zPCfHgk13biOC5DsRbmEXk5u9+6BKmq868quUKHl2/dllHNye03
QhOv16m5dX6tJX72k+Y71DBqBCdG6EXXn7G1nJ+kzkjAdB5qAOxTnz77LjwrCNMp8Qz0nSFYzUZ/
5cgMhxxVyxboOr4EWnqjaCGOFjTEfk5BYHU9P8Vp9+005DWXhHtWxISnAtdgE2M8bXrSnR3nskzy
vkFx14nqi4/wNs7zcziSBNmbO+3rK1pv/jjFOmW16OWHabmZQJSoB0tr8xCt4ZUxj8OIH4TrlYgN
h3CdNmhua139jtV4GQT52EjuS0iHjfDzwyJKQmOq+QODxRdM5L4fxAvT0cFa3D8hgEDbAx/UXK2F
wD01vK3/2TrtLZ/uU1eBGy4RSu1B76po4flbCCKeZfc21iHVdhCpi7D+aNhWJN/+sepIC9ZYAbe2
S5R/TVgwrNVj6RcTavx2VwAJC8KI+R3a9saz2Xer9q3z0QXNRJr0vnlxA44iL4E4qomgsVezbe7i
lWtzRpWCxJpgICwkp+JG1F9NoR6disuP0Y5q64BsM8tseh3f2UVwlTJ/VFz3G194Jz9Ikc/ZnKRt
KHfVgtp0fZ1DOgzIccWNPXbFJYqdRzmLSxI4Tyh2niWWVUu0t0PT3uUT3YEmSkmaAmlT5lCM8bWJ
l+/BWY6R95yS9Q/989Wl6g+q/3NVWDfGPLjDfDaB9d7N343d3vWW+9YFsO1e495Ta3oKHNSaAP0E
ngbImEI02EP0Tg3iOkrgMY+Ig82H7FFxZIJ9mI+0C4/zoG9yhR4PdT59FqTuCEQvnex3jWIn0gOX
SUCuVGLXh0Gqo4w+fR9XQTVfPDjBYH2mY6t8najHDvt4v/jqXgjc4Gl39pbwyoTDzcg6ETFGKbu7
g285132Ocg/ex59u4dUFPrisA8mMRfs0win1gPd9TLW2Srg9E27YdVVPZLyGrTJsL/gqY+amorEu
YkKXUhkwc0QKdwV/dQ1p6Q0Z/WUAw5qxZ+6ixLmve3GVL+mr6Zoj2Uz4JBP7PhnXNHoYHF0WN17A
ABCih+faTilmLOs3TrTzlJHZPcJzp+8j6h2Xt9o0LgiPh7/sIUAeiVjoyYn21eTd1QbJth8QeZZa
I4qHaUQmol7SpvqsGdhJK6eOx8k5/2V4cmCUiZZSWIBQOOIA/8V19WWX8M4NoaW7+StBVLKlke/b
RmWUY0APcyCsqDo6Eb1aVUidQeI0r4TQsKRK0E0fLXsKPnuwBqzx8OzgXR53zMskBP1QGkBadKCM
0hopX3KeysJrruv5yi1LvFXYFoiXh7fOY4sEdNzrUv6kLOgR5/Qe8HvZhmi+hkzjMSHazCJ8f5gC
OiTrjrEgQasjsReMuCJKWT4sJluPExJn6JSfNaHncdVa21RfFfST7uWQwz2p9pjdBVahr5KKk4ZQ
DYSOMJ++/IqyGKBeWie7zyRtCXwIYwn7m2TugaXruQrFv3pX/r9yWeDz+dd/Gcry34tuOf5Ut5/I
zf/zl1p/mu/q3wNeun/75x/rn2r32X/+P/9jX/ZMPw/DTzs//nRD3v/b/+Kf/Pe/87/7h//j559f
5Wmuf/73//yuhhIN9eOPTqryP2awOAQG/hepLZ8AYp9/f7r4P/8z/8ptCZ1/EMqqlO34zIhEUNJk
9K/gliD4h+2QZOIRpeoEoa34k/JfwS2O+oeSBJYQzCJsUiYkmS4dgxOZLo79D48Y3RAjh0fcSuD8
/+S2/DPE8f9G5fouDedkWihvjVsMXLX+cP+xObDQ/4ew89ixW9m27K8Uqk+AwaAJNqqzvUvv1SEk
ZV56MujN179BPaAg5RWUvQMdQXtvmogVa805pjW5keGTB+JSPeBdeEoTuo6esZUT+5sfJIgCzHHc
dgE2m1EhOfjtYt3+70f9n6LLb8u4aJv/938/0Vw9JDvYFBwYslTRQir/0zcoJCbhvijCwxRQ0PEe
bPMYs2zbMDdx6WJMxTRSwuKYb3z61WnRsh+DoqFqQeTRCOPHv7/QEgT2+xVZvg/XXAjF5NS3f33f
3+DBVqOGrsfQcLCULvGbeRSysT+vgccdlef9MG3YYl0Xf5V4JRYG8qcPtk1LOhbshQVss3yx3z64
oOU3a9eKDy3hpuWOs9Zw9Geb0tz0bQYu+aNsh3VAoDPrQH7QPe6KgHMCimea+r3x4ETJeeq6/unh
31fkUwCSp7gaEIaJ2xCQYn2ekz+/mcMKNWTEDh/EgE4xoilnYAki7oaxeZ3h4kuz4mczHMKJLl8e
zmSNMoD2VbvVYehdA5TDLgArDK8xCC5cCmr3728oF+jPb9eOb2jBduXQYHsL7sj+xCpNhx4duCuq
Az3kD5qF1YYLnK2dLh+PoaYHGMzx2ZhQysrJPfiOlrdeQLZeo7CLPVtG+YKB0dtXKaWmX98NIS4Z
Xp0UCZQ7XAwSdRi3eBurRZM4JGSQtFUaYaJzXpkCFJWJ3lMZ8WHWHKYJyD74edpcMtPmSdF9ee0i
4kG4xymlwmrHueohaR351Zv0J5V5uU2WtCyTZcPCDs74/M/bFJcOSyZH30OlOB8HFY6qOGbA/d2p
HMAWlr1WGba+QOm3KpvtL0LP5J8Y1V8frxyY247H2rTQmf78eAMyZtu3XXOIOPjthOrHm9a19rPu
klMdNvuoTvS17kZ0SAzP4I3b9+7sncMG61yKKeMwmA3+isFNkCExDvOVPhnmUtbJ9AmJJO2MBP1M
8VrIxNkrTrWvMS14fO4U3lX4Rtz7XtodlQOWV5skm6hoq3tLEn7+76ftF2Lq96fNoT0EMwtBtpAM
mD4vWaQwsFN3QXqoGc5h1Ha9Y1gm87bB8ANaTpTWebDr9kTc74xA0843fUCqkW4j7zAlYbERdFRr
052P3i86D4mUpW/GFy9obqpfeibJedR5Szlp29ifZWieYzmdEGITxRROt7WdM/uwa2B3w151KRYR
7XOGyfVrFtVnf9Dy4ns5OQaWnHCINE86ctPjVLrIapMAFWJcuictyx/j1GW7frYq/DnJway87KLU
DMWAspkiPNqGhW72ZMFCgQVghR+ttc9KDtBlTU0a0IDAN0uwlJiOpFvlibOKimDlZxUr1ITTOu/T
t2iglAuAdl5ldOoZweJQ+vct8ZaH6/Mt8S1b8PwvS+jnxRMEKcoxXNGH1JcvtPvynePmv7oSTzL2
6IDy/u0rCqs1cTlYMKXvX5yAV0JisIvmelHtwnQytZFtPGMaT2qJNiEaBlxg6Ip93ODb6V0bAJSR
AEtcXDTu3Fx1Zluc3egB+UdxtlsmWomEyYoMOdva4PZPabHthWPczuBVAOVO2dY1SJvA9WWS4W0t
iCQBYsZh5OAzuajTlrNXB3CKxqlflgi4a3U3QIDfR61prjqIU7TAHeR/tXSfpQ4JByH+y5K+992s
y4uEsrBqaqCEXlEx+68G+9ptjYOOdX+bcAfRDWTXRqweasOAVBUP9Asm7SOCSWF0Kv9iO6N5wGLq
1QzH/32b/iRX0zThxQFuBEmd6obe2qctzuiHIFVGxLy9jvmAZZDf2Vx1hdYJDNbh35/2eVPg04TJ
MmgJ6fo2pc6fC5JyUq8D95odGGwk66nrc1qrJlPCoE93gWuRYSt944p/JIDiAJfn3x//aT9ffqww
HSWWjVMK1/rExPNGWl5zzccTDhtejdUz7Xa0z/ialsNOp6rui6srPqHx/vcT2Z4lqCNWJ2v5/79V
EPloFaFsmuwA4Dk4Q1CLI/8Wj5B5U/E2YOKsE9Bo8T4it3TfzD2KrqA5+UOZ7rLSaw9sD/eo7m7+
fR2sTxXVr68lsHXYbE1sS9an+wDjz0cRWIBZARl7mW3sVGk9EEk3dUfsvJwxx3C4OGkFzSEKYIrx
dO5Km0RD1xGs4IZP2uTeHUR90kS5MYEhcaDFuMgY5TbRDOwtsAUgPUf9lovEuS99LB/MWZiD+TZj
eHv44sn665V2oOZ7Elq5S03055U2BtdLcDbqQ0cSI9O8cOO2nDATXE6nIAd4amX10UhIIPMiVpQS
EQGA1SHYFiK7aroJk38tUZcVXfXFSvgJrv/rHRO8Ya6N8J+H/3OxZuVu6mLn0wdwxHfSMC7eYFwY
XCDHpVE/uyo/rw7ZBEPAUCL76tOXUvDTOsxBwl3OJcKxfPdTqVgossgRB+gDYAhQXMz3ZGnLM3fB
L6B65xwysNFxo0metuiKMpNGBDDUeltr4nVE3EZfvIa/nvrPX8mzBOJj36Hqsz99pUql2ewMlGBF
4QNBx9KRUKwdiF1RII1f1dSpSxzedHj5rlhP8Dl6GQHZyV3YZqjoQT9kldwhdTrN4RBgMx3ifTX4
0yVlvp6G2jy3Eky5JjXRHrqnrg6+eIHE3y6qR33rOQv707M/LZtzo4K+V44+2JHpck4yaa+34VXh
LMRvjbGMVtQAD8BM6pJmxUBjw5rCi1U34yao02CVZObdv1/qv34nn4EeG67vmt6vDfm3tYZ5sDSr
hjeg9pBiG9ITaOBg6PUFXd2y7RSXhsDGDFn2etAI26jXaPubI+cb387uaqgI1myozb+/19/WGqzr
TCZIfPA41P75YmpClVU6qPLgFZAwkhEXsC7yI9HBa5PE7QIPHmGW1Rfnj798qrUcYwVVsLKU9any
BptQM9CKNCcg/TS5mbh4bppvZGb4m9RNqOpwWYAETL94tj+fGZel1TJZiCzYJ8Knafnnz81YxA1t
DKxDww+DyNmLqcNssXrZJ4H8ckVKEtgZQO4YF1E8ppMJ1a1jReSMAqbPWuH3M9chWz7+yuqjNpKv
FoS/bMLUHpwKsMH7nNA+XZq6HNJ+xIWPA6W5DRr4lalAIm9yqF0DEfAPUKhi1GrN2TeLdt8BiG+t
Fhh235+HrJCX1HWu01KoY1lwFPesut+WeRhjJHMh6f7/vs3t/y4Jv7ci/lKdgP0gPHm5oh6d3D8v
psHqLfE514cMFsZmGs1TpMV2KnE905D9arNebs2nZYnKAFGkQyKA5X9+UnuZRG0Lne1AxFi77qap
PhSDEW2M7joqvMc4NW5UeQd/EDoWuXeATsFnZF3/xQ1y/lKmSJpSwuJEQ7X0a/f+7UUuseTGlZ+X
Bz+izTDbJo5EPEvlMN1kPEtTbRmvEywTzRP42g9DtddBTYiV3b4iiFu8o4hu4/p9zLpi3/s6vCaN
iPaFSsMfkYzAFyGlH+nWWAdpR6egxM/dC3Hyyii5yuFr7wpbeat8qLy9Yyi2qTbsl8wwgXcyte7L
FGxXkvs/Ygx3alFWub0b8BcSqpbloJs2xL5K0g2y2TwB+aC+wny+s8cKllgcX6U2+y7SbrXl9LGy
Lvbc7CddGUyGEb47Pi8mrVsjUfEXVcJfr6yCnuZDR3a9X1f+tys7D3aVWkxEDyMi+R3/ZW2EQJEx
DY17SPJyn5Cu+sUp/FdV+emxkrbtOy4fK2kUftorymjibD/p8iBVOP2A5sF0IQj0Q2XZsLWoswGc
k6FH92OVQFhjG6wPcxJ6a2biLx1m7GOskTFYTbiexyh7hr9RL2m4/bK54TKurPISqS+wzn+7Unxj
n7Ymi6jyl9bCb1cKNglFitcWh9ymDM/bwMCkqwNEnNgx3DKEnVLb8xdP/n+1tXid0VDatqIu8Jaz
/J+fKlPbXUr0/FAhhEab3bkbdG/etvWn18T5mJGEX0+Ryrd55U5H5At4PzByZWb8MpouMRKQRk+F
5gRezs3Jkkj+0zz3vlrj/7L7SxeRKV1i9Br/VWv6Bqfy0fTygxdoBwL+N9euunOaMeMfumXXB0XY
LyoYx4fQiFUPhmExPvRz92hSRF+J0D/+e6H82+ZPJYV7loWSMvNzp2m2ozGasiA/FK14yapGnKRf
3TU5qkCJ1pXpSEX8ZU9HzJ6DNzbhVyXL5GA7GvVr+UC/+/bf38hb7tXnx57OJPhZXjjk0J/2/dBx
RY7CpDwE0nbA6ot2O49Vce8Z7SJf9fVV3xEVEQcSSnDmej/bige8UYcsmur3wt+nufmQjnV7aSV9
k8lzrBMWVdwJPsekJK6v2zAID5nMxo2z5MQgK1Bbfl27tntqCrrbT0Kf0rKY2VP9YE+1Wx8jhzHj
LMj/K+N03GatDQAM4MYhE0gakmpu0EEKjmERsDCjY3IzAhegesNwkMdYWHUUp2fTyl+EVdJDCDDh
cJjvIeMQKVikw4kVZDhB7CYAMEDVL0IlzmO5b9Ts3DgI2neji2DG5vy3rhtb7SYnt26gNZwmMX5X
GBpupCgK9Af03tNiRABqD8cekRo6nwq8a5S/EKr55Un1L7fLNtn9nOWYYIrPqxR+4Ka1C7Pk1Rut
rV+7J9uBfiDBSKjWxFm5qFnhZrylYX8LbJTj3CjbU5h10CijTKz//fj8pX5bimuWgcVjQu/yz5XA
o9WvJitdYqtjArv6+bkaUOTNIgo3vnudhP5P30zTL6rGv5RGDo86VSpzAxoFn9Yf7CxtMVlTdihm
RECdmu/cSf6YbH1Tu/5N2zYS74GAfDGyD//7Bzv//YttOmU0zTlQuJLj2p+/OMdWOZikiB8ioFBr
uGn9uvIXMDn82Cqb3vqMLSue0+920yWbekbY5pB6MWaDD4SIpmSkUeOZ5uID24VmlH/LfNRC0vUy
SCqk3STabPYaUQYSDtf8HgrEMgToFPdTivemycoAKWXTP88udMufThWvXb0o6gcvPBgNvJukksHW
F3W6VamrKD8SJNZV8OIkDNOZWS2MNOs2HfNbd4b/mKWmC7y8UHd2km1TDZqEBkmFDX7QL7QSZEuA
plnyd8DqHAbLQKlbYJNSAxZj+f7vy/vr+f1zOSImZukPmJZJXeR+eqAqe2qciW7/wehBv07dgmRP
jnqBNHNmwpiI9PXWJJ05pz5x+pwsaLvcl7ENg7K0wOw13rCtC1jPXTU7pwgQXJY06pzxcwt6LMdU
BMbablFC92Pn7ayJvlYJF2gnA32h6cVpTDUkIKVXc9HdhHFur+w+gVgk0NpkPg30CENMIBcQDEXl
xoUT2JmGwuBZIy2ZzGYlomlB2bTwvI23yraNSwmUMFDNvB+wvH31RNKj+K81nJwKYXkMA01JR3PZ
CH+rAvwZ42kYivIgiJpBhOvr2wxCfYlQIh/yB3904vtSFMZNjFekbip9MqEHYZDp6ycfc4jvk2fc
eM+ydwZwjK6zHssAuFcH2tweRHMNHsjJJYAYl674NIxvCZhqF4OMidRo7Q/Oc+rHZ8cIs3MYv1Zt
L2/Lj5K20k1WFf7WDc1+G9bZewITwc4BkHna4xSr6rP2goPvYf6hAUoSTQlA1Brc7UDUtuo7SOjR
FeqG6dyZ+Tc5oE0eS1qAqDrk2AfEUiRXOqrYGzI73wcCofbUPNb+PG87chQqM3scS3nLLOreH036
tbraIuS07hVetbAmiyJZxPfOkpTlQMcwXgKtwkugh/+EqL2xxPk7YojtvbJTE5UAPSuRDi3KA+g/
1fyhDYdvYob9qogBfJbgD9eD2/6YzRHSGyRiwyWTrEnIth8S975RxC/1mHui99oPjE041v+ZMkC8
dbA1loSrKPuP9qL/9GFb4+NakjmrZlMsak/LsNJNmtSsGqCs1rHIL5DkMVh/hzwRbrNcfRCc9xB4
ePjHdFhbQ3BHRJAFHI0o+IizNMFg8qFz7JQo+OE21wSiwT19kop8n3CY0dhE6Toh6GPbd7O38mCJ
cYhjZFiStXRWBQibOWxMcnadBy8aj0GurskIeE612yAR7BTNEmpmZQ+43LMg21Qi3sZuue9ZwYhL
i2Pa1eQx42FjHP4RUXNAXrSeqPW3rUCpFMwGcu3Exw3oSkLPGBm4pvse97lalQbaZJcACXNqYvZ6
JNGDSXMJ00y6Jn173mpRDBuMszAZ1To2BPAff+42A0rJPk/Dlcrr/ZTMzhWBCDXqd3MjiCdqmm4+
WcBJU0/Na48DEVpK5E5ywNmfVKcuJYLPWuxNIWDhDIfyTFLl7ZDdYp2vLyO5fMewdS9DEvc4tGZY
oMRsKOTat5ODODPE2d6A0r4ychAtBTICPF8dooHIOMFw0dtClocwEv+RiBkuVoKIeZSVs8oM3Iwj
PYaD7P2TSEa5V0X1Yhiw0aGaJqtWtDBupUXOcy8eK6LWke/5m4jRHYFbw09Z6lcEkrglWqvcUHLC
Zp1Uvl50hID+OjwocXSY9GJmsFe6ayJYrYKzYF69w5DDKoETyQzvhtE0DpDlAMlNfY1vdBUiVbz2
1TeL0GUGV+qapztcO7SmaEyigG1NRHeSxHvs3XuMeO+hpNZLZnaaocB6PaSQdgqcIJ57LTV3M0RU
RN1YkZaNys5+zFy/WMchIXxllux95Lh4RGpn349YF6bIvi6r5japmQnI2rpzw+7DU9Ula8brqp3e
RORfo4hrd12IxTYcQKFOO2yUT57UCOmyi9FgcRkHQruEF/ewXHFr5g3aACzoofWd0V18HLIJqPdr
GkFq7iearlbSrTC+5/RZo5/51M0rT7aQD/kZaWwB1QjgoGBpxUeyIXSQ1UE3x6nJwAln6mx7GiMA
ea0zpBMDowjqw/JYd0F7FiicJHSD0Suas6Cuc2yNtTzL3NVsOA9OGntX9GcvzBXjjSt4d/zWuwU+
7kBVi2+6K3e0ko0VoUkUjfnYJhjcbM9YggHrFRvsgj/C2+OYAbliXnmVlsOtpZfHe24gS/TXcVO/
ynHJzIbK00dbmRGQ0lTdT+GOGlolCTujcaHkwkHrYmxKlrs097eBnF9Ra0foSpKfyqBRMdjJEY/h
HVDuKJJEuYQ7D9v8Oir6naezk2Ohq7N/+CNbC2v2j9piRU4alMF9jwI1oXmEQ32uMYA1b5O0MB8y
tnYXq35gOyv0xv0mxBa8aaiNcBUVaAhpRx0WSSJ1S3nl5inZGbBEN2lj16Sy9K8T6YJZau0dm7sV
i/LDd5yf2H7X3hzfsjXd2srKsVWbT+5iKX6aJ+56hivDt64bAFUrzmj5xojqx7kezmZK8dPP6XtC
xLm1WEWqUidr4fRHzH75sYWn7NYVlglfvZEo95BK95GT9BrEz204MODvKNwnvDY1h6cVI92VSQsa
1buB+6jcV/lPzJGY4xRJnFFZPnJ0SjZm7/CGptQgCXODDUrwJz+0+kPvpOtMgfTxliePAIfTrMEg
58hE+0qzJUz+0QfoUNrEBfddLVZmzDmzSXHE9vJjcu2fld29UME+GtXiTlnWuSWg0wApPZjsGKYT
XxjaTvs5tQ6JzM9NOx59VUD1L+9temurLr6Lut5k94odllgY/YhW12UXPU5E0htENaqAZ2G50iWW
Z5XLF0cs6MYZRmJWDY+6y585vGCZjJNzrPFDFQaAME7BjDV/uiI+sAgEOHjqR8fhHhqy+BaTZVpr
74ou0LfBT/a1jxIl55vryTwvGZ4DqPJNAqF5Lc/1hB84Gptvgd28TIY6GoiGwY9Gb3PKLpPcAiss
V1KnD+NAQoCtzaPjJddOj3Vu2WMNGnA43NHO+OwERBlVLhCKcTfE1nvlubteko2uQX22sY8uVMjH
JErpKgv+VsAaPlzX86wu0ubTwoBCoMcZDaAYj63Kon0s00MhRHSxGa26gtkXuXsHu7GuqnJ87sTw
xHtY8cuifQ/UwkAbn3fmnSPmQ2ObuzGBZy7RVlsFhuCBQk4LdkpcRI0Jq4Yc7P04Y96fZH0V2RIH
fAjoKI+6nTcww58CY29b6XMEYx9/iOniKgGvbht3IYkqqs0fxj566ZgKbgNep9Ww2JCAK9/7xWgi
S7eAOonh3U69czWDKhzDp8QNs/2URXS8+i4CMItrMnBJge1mjtmRlzA7Au/jRD3hlqFElo2Mf20P
8bs5IntIA4/TE9maBX02CA/DXpfQMtRA6qx7slot+Lt4sbVqKQZG75TW2b6zIrI64F1BgsJWmMBp
KtpuTWwPnmOXPnCuiAjwn7SBFNWzAZhQTLd7kqIq4hS3kYiuIVW8zKqDuz5yG+PphUP2/TyPOEj8
uNr3Lf1SMcLpTAOWYAFloW3zepc22U3jkvaSp+U58eaTwsyeTu1u0Cy9eUKIZ6azY1TgkVK6xtfV
IBxWSemvO4sSvGKPIKsrOyba++jqOFt3LW4rZxhx9mPsiFMPV0wcHEu4nhtc5QkehYiGFWjqEVnM
DshTAc6aqAWH6OWrUCXmZXKeaBFfK3e4KiH9bE32lyiauFcYjfbEAsRxCEQG0ht/4sqjKSkOUkQM
Yhq7rSEWn/OYkplglOvRHRYTaXA75AFgKSmwGg1ynS6FbyUa0m9y4oBMkKrpOAabMExuMQPjbcy1
AMUDimOkzlpTTlzp3BzOS3HVloeceAlWoh69DCUOxZhUlb6rLbelIV1xM2vrnibaACAwCLeWbqgB
Kn/vtsmmggBzKCcSbaRnHt0mRX5eF4zOMu9cEm/p6BSFTmKCn4UV2C8O6gn0Q6LRttmctt0Q9v7s
rgiip1W/R/9Wn+uAV53Xtgj7bw6N5/NcLmPfln3Sb5agnmBvu/14GKT1Dj0IfmSyUQM5S6PrvaTR
cujqC4sXUV5PqfFejcGWvMwfYfmt7Etw0hhmdVs8NFkrVpZR3LsJiRCBpKp2nk3OmOuie4LSeNcC
2NxWjnHs2gzE6feko1Ayav0UWSNMLjPfRfMpmfhuTHpK/s1hb8bRDcmSR7yC22aEYYLAYUW1/AFa
xpR5fY5omm+hRkbfR7v2iRQSGGVc85F7auO61eH8HgwBdR2p2Q3cY4fTlr/wwAbCd5DsUUYM1K71
bF31foTiTKlX3h5uyBnv3glt8LntYI7DAqP0CKdN5+G99U1WMEOuKm0+0r+mukzkty6rIKoMC4j0
PpHOe4e7CMNcvbFqNqbRdt5jMmtyoDlZl59NsiaACcLNAUgIiylEDIlRqngLlY8d2r4eyaqg6oDN
P8c/A1E8cTmvh1+tEPIn0rK9Tpzqvi9n1vKqgPo+Y9aHD0kOWEaKUaaQgQe9WketQIslGR9J646o
qQ/ASyjofcA2lk/DLwhve8y1G9ozwG8HoB7BB63ZJQ1DPDeJfWeGxt7S1JGu0T2YuYFRqscZhKIc
XF9q0otTJ0CqlJDUIoAvAr4eDY1en5RhPE3lfgy8m8rCB9OpiHmiQ3qRvulhDMMwfFcjLrsJhmDf
yk1fktHCUX9HUXAF9xYraGm8QJXHtVuWm9pJf0SD8zAPwGVnjzmGr98nOK1z6EqIwGwNhv8WOEN2
rII6ITHCNzd885wfdz9L3BPdYlfgdDFs+zTxtgtkDhTaTo9zh0N0r1wWWF7o1OUPhR/ddyo1MHty
Wmhb90N58bwZvfR6jmzSW7z57PcwiQCYGP6K3g7YW5TMNJjUzewWD4gej27XfAQCCUsmoiup1X86
Yjs2Y4KM+MZ3fU0XpSLkZCxOtW6CS51hyujQoKWyxk7KtBx4qoWl9mKX1dZHnLCbWJX5bEjRUMbP
NL2LtZ3A6JL5GJ3d0dnJxnmZQ94TnbDvDXij4SIFWXFALib2XssZFMTo0HzYnf1dZo7caqDqmYgf
lc8/XU7hSxGkBKx1vDesdfVDG/QhjG98nE7ivogiPhmt85hafYmDv1Qr0RN5X9TuT2N23uscVFEx
4VFpPe8jASsJls7YdDN4xZoYwVXd+G9FRNAgXBgX1rLpWM3uaBhtzpgXHEStSc2ZQlp9WcbsjxV9
CLE0ZZ4qr4KEjBfSGl4Gj02xzt7YLnfzXD7AbQyHEfdxDF4EliBQuqaDGMCjpOdnVFWgrWybwyur
yaq0lkAiFiURpyzjnGvhSz+ldldxXpy+09eNQRYD9Snwd+Vdam4nd23GLW5o6yp3SPzJAhJD4Mp2
h8px7v2cmNEiJTHNbcn8puyIoNIkKRldqf+94hi5CatWbFic7nRIG8Gj5aRHDmlTHB7QCNpk5nmC
ju6wFeGSngjuJg7FS9y64c69FA0G5T7meO2l0U83qj6Ym9SIpDT1HVTxvJW7VpmPU0EGaWtbqNqm
cgK4WpDm4b8N1XAhESnc9Msol+ZNs6PpkrMPJkdrUj5QNGcGzeBoghiShxGi+LaJxnpVjPwmh0gn
fHbJvYfS6nq2itc0rxevCc548oHObLIB64tYLwDno1mnKCsqnHmd9TFLN934nJ3Rqssb9jk0nmBn
VJbuWma6S6FORYCHu4v6aF/XFrtmDY6zoAhoOFBtGEwPhIY4DoxSqzmr5joIneHaUay9ESQf2BEe
WVRj9hIH3X+It9wS0zTujdgytmGcCPKLTSbF+L1zpAI7m55bmMz2uYsBGeQeAa81MWwdqzXHc3Ct
7XzVx9M2aeGUoSsAuKKjd5FEKASXDL0khlQh0ZPu0/HCKUiftF3dZrMOt2HDec1XVnkto/wBCE1z
H5c/+5ZwArsORrxS8WZ2nPwUYXEqzAivuTE3ZMP3t3mRAWXpNUTWxn0oBs48pjFAnA5RusWEUbII
Z+cs50cEHAgTz32IaB3RgbIaAAUIch3Z04LhHAjY4z7yCpvCQoMJS3VyDPDkbiOTZ9bvlXqY2m5v
4l7FRJ+sh2GkqQb0ogiU8RDzhCRCUuYjx0ICSPmIIjXvrVNioYlibAf8IRfvURz+qGZxN2R5vhOi
TG5MjdQnKqJ9q5pq9S0DlAuq46U2Dqo8ibR0n5TXwsPkvLeDew3ah2wkm+dspRJxN2X1N8VaBKWS
wrNbMCxlOO48Fi49AGv2xHRqGqqeyHsLqvgxIic3wIO1BpXqb5IBH0gcsodjLPVWqpLOlulwMfv5
uh+hA/a5e90DQMQ8WH8oQ5+wZIJhjye2qToDzulgQi8rrnU0AN7M0/rObewDjejwZFHdXYiW6Puu
3FZBF6zNGmer9uSrQaLQZGX5ZfAa9Cld8uYbsiHJZTonoKDWiE8fefHG6yF77P2RruqiuIJM9jR7
Jg1l/5gnBB7MrXtH75pEKJbVVUR7Zj+J4CkaqmePgTM0TxqORkcYYi0K5PPJt1Kw2DtE0ONqtdce
YtatUWYUu/VwhVZXHEgojq90TBha2u6BUj8iLx63Y00pobTYjxYndukLQojjZBdNNGPtpgR1kaFm
s0PMJXbzkMU+Um7P6ndRKDnPFJyEfc7YJSE0Tm9PaJ7x3KdmdAtCmzHh2Gy6qCzWaCeitWVyRJCB
X9O71Pd6UsG2s0IgOFEwrLOxdclcql4iMGR5YO86D5YduRSHWAK6MBdxgZMEp7rt6WEwlYAy89qM
k7wATMc+z7gF5bpwDyO5KSuUTv49S/A2MQOkVBxoj+ORnpFzkQGQClE+GVZxU456jfHgLaBWflCE
M5IgimOu7c7hYr3WNG+F7C5lj3HFsSb7KsrMsx+O4S6r2mPvwrgbJlTPSWawJPiZ2sU28M34lSNA
tcMmv82BiS0v3XdA3CzmVjChLfN5cEAzxUpUlI75wHxEY4DoMFSL6RlH47WADUUQIjwIpEw7B2nG
iRXjxFxNgnUTj/M8HxBlPZrtTRk1p4Re0D7k3JJ6mO49or1C946qDJWCPRRnmJFXJi3dOOZ0y+vt
pyWnd1nJzdzE5wLJBj3akYeohhoDGqC5tNF4MtPNpOkx1Q0VFlTKFgYr1J8yAWSagCNN6DVVxbNf
t6zODnX6nD1rq7cvdocUR0DtwPT5ljdq5bWePHkqe7WqcTdRvQbSx4IeEx1VzHuYH9mh9SBKtBGQ
o8H2QKx46H2MXWCawUUZeyZVWG45KK9sw9nH6CfWVpnlB4jTtMocqhnbm77VIoqwj+KhHUeEOxZd
e4dUoy2F4ENFNOx6nNpnEOp6O5o0Ol0s3+KMpP7bmJHj42X9TfCWAnDZ1QhidqKbk1sQ5h3QUPuD
QISMGU1GdQea7NTTrjKQpxMtsgXDAVNB8lRbItN7sicgJXvrqo/Cg9fxbvsQszRJSqum1/VO4Dk/
YA499B2Bh34Csax1p5kVvYL+JHP2NubVnMQIk03s4JQMPuQnPgID9psNCPmcYNcmZ45+ZM3IF1oW
IShWdU124vPUbRuHuIG49F50xI0JhvLGAuaEq16z7HlPU57gpFdSbyIcosemqjYoDzRDGAuiD6aF
2sC4J6vo2AcBOaFNuYW6Q6vIT2j3pWfgACSwieiuCwDIl0Z3Me0KXX5upGfO43s/A9TDbk7+lDN/
Y36+9UtK/SSwrkLCHHdeRLEIlHVTDSUbXzTv+kJdlz0DbatoTjjCqMN7KzgMTfkSCic/FzlqMsaV
Rl2DXkktvVZFt43rsN45DTligxEcXYqmTehz0KFAN287EpqdRMCDR55wTtNWHEnooReBdG7njIrM
OiQ46EkxEJfx+N3M8g+G27A66tk9LjNkLzH8K1cE/SVjijLXqIDnPvveeZO4cixMjpXJzmKD2WQd
cs29yxwMilRzFQ9Rc1Xnrg1QFEIod4dp1s51gGHXo6BrF9crpK0kScbwzQ0OlJXS+dr5H5LOa8lR
JYuiX0QEJCTmVQJ5qbx9IarL4F3i+fpZ3HmYiZh7J7qrkMg8Zu+1WXax1gDU0VxkXu9iJp2OMQHk
99ZdmM1YktXLeEr4ZfaxJe9nEi32oiUvzOGLyLDEs49dabfBkODANmEuTCuHs+uX8qbFq7Oj5yal
iHn1rks84PufUthVI6QBTrDVX1IHoKTv+7Dud/0Es7wH/VoOTBAXXuUMVSwJU+ZzW5RfcLzTwBUj
hVGY0g6zN3WHu1G5d7LvrEBq1dERdrybl5w9dHIXxfV8JLj3HSFStUtSJo9ubqrdFOuTrxBMJ7L8
C2MCSiAqrUZrxsCxmC9L4VzReYXYT9AKaCQeBHo8DpeFNNstLorLZBC+oZFFsHRNd++SRAnEjJj6
CpxlZw2EUdnksEQpJdqiHMZQpWMHXTVOV9Z307Us5ZPeOrSNcg4M2y7v/vuvGQT1XbQn7B7Kd1fi
Ps8Xn7fPAOTkNHdNv7yz+cDi7jFxA+gld7metr7FxL5Tpr5PNDIHbAPstGmjmEOGxGowooynL2DN
uLjPeU/uVlWRGN+3nq+nHfyPwZh3c8XOnL5JFpp3SuHJcwFqBERwGaG3+24Wdr7LijTPACCgMN7T
uOXkOzjAuzzWUUowNDSrwjiysvQ1p9h7VW0eKaS2TTzZO2XBGgt1OOZ85hBCGM9pvXwBq0Ac5Qgw
oot2RUWoMTsigIw/VqsqKAGTwXxViwJckK1wT1XesQbPpmuTLufcg3OvW7HDdbeIe32OP4ti3FKy
ObvZafuzxsEHoG881c66yB5l6xNvy3edu8lVB9E3zKsWRGBoCLa5P5rV46RDXDEUcehGxaUYNoj8
IRfxpEptb+ben956IDpILar6KzJPeQnNh4Hh335KGP+6npWQGx8qYvwyJl6NRedUzp/UapelpVw2
lfrmFwh9wm0O41yrIxm6ryAIjFMKw8olGdEfRrTEmk4xE1kAeVqrMU8oj09ZXd8SqZF1UUDWlEO5
IxaVGw2FJTVgcyYpoibHEdRYmfLXMvpJNHEB108HujykRfknuAsgUMXCJ66erjo/M1N7tBrIyV3b
X9yElDzEDp/sCbYRoA1fFjSs7mi/EhIA/6X3nbKLniInJhpLVWI3qvlkWxrwqapbmbR4VJ3XpJiZ
Eg2WRsvHibqYOhGSxvNYh2R8Wd47wsGgibwpSNIKFNSKCSUQZtlB1uWkKjPECGKXwHngj7dJqWs7
7N7sgbScJAC3hw4R4yswuj5lkI/wyCoYEHsmpA/P/IkGI0D76ICgaxw45va7wbduM1OTQgODL0Wj
tmlLYm8KOznqawADqLYPx3nOZ8BykVbCRqi0Uxx7D+RWgTWUgCKATvm9F14doOEM4PV5qzK+XBFV
O+ixpwrFbgtN3BDeI4KTLWlvzq3tf83K+yECKN585JBPSWm6FjWlAbXD1UmKGzlZDFBKVhQ5JwsN
Q+Cl1kVpyxsfHvmA0/guluRRZZKukpEheKkVbknlF69pIuNy0rvmsazZ6xfs89Sq6HOa7FWZxYk7
xTvNQ7rLzOqddvc5BTBB8QuJAQorQcP5o27DYMtr1rKiJC3L4pR1WniwY0EIXOoC/hlAA0b5Gu1d
gVAdOtcH1MdVXb4Ni/6bTsSHN4LmTMQ4psjmHcwqqDXD8NuJnycZquSiOscLKueOn75eBC9AfnCc
SD8l6wHNjvDCPioOWmt2SDhSb/aI6dm1kkvM9ke2VI6Nho6rWuSLisRGsKgjXWfXV0txGxJ5FnE6
PAEHvw/J+lHTvGV+iGG1Xl6GjBURmN2HlmtLxQi+2iLf1mGTbqv0UrK73ZROr/EXjRfYychBewbo
og1sm7/Q7EZm4nn9MdbiLbRTJlWO+6PmMBiE6E+WgKzdMZAbiJk9zYn+Oprj+qfLe7SgUVBZ4Tnq
qSdCJ3wu0Hl3Q+hsSkjGu1gl+9z8++/H492vNwBGoLIRJd+XSCsIQfOe2SJhTrcFOh618zQ58uyS
pyZK5K5zHlYOuDas0Y4p0wJ3TL+WNZUpKrWzrpnLrjFd1o9Wre+zzPlgU8aCyQ4PTTjAH3qO8DEG
cQiCKq329iLsAEUGvTLm2ij/1qf0iwwR513PTxS9BQpwi+lhz1tl0DWjRQDD4y5O4g/o/zrxwdXu
bFtn+Atzrzub0qCAcx9mnTGe2ZzHkZeHSJNuO/DhThNEFGwnQ4FMptBLGLBSlntVi5eMFSWL+aEu
rmYXfYRugftbpKd4ARBOqF3cNcxECBIamjOMxl+RZGQzA94j3yk65XkOILx2v5hjLh10sNR6LweN
fIJiBBGpkkdmRy0jBV6QGgxRmXfyzL9aRwKIfKwSo4aLr5RhF1TXjPHfyASxtxn0pIA1l+yUJpPa
laRwmo6l9sUaMjKOemCu+8XF+K5dVvdSWvc8Y4Ipi6cxHO6soWRsg5MmX2Db9MLZ27XxRiDxyxIl
11B1v3HKBM7V818WWveFhPI4Nky2qopCGfQ9W/3ySUtJ4ZilHRSV+TtpAabbkkyLneU1dArVcCxr
/SHPhzOBBYrLXj2joHvB9Y3HWpHFNzWMWiaiIaPqi7jRKiAG85nJ5qYfIeSGYvKFYNbq0bOj0XpP
iueJ15SlG1Ci5nNAU8R9Q0idVg172YpbX/O+wk39M4xP3aDdbzm3N0yrFconaulBI/nFNE4WkqdZ
YBAmsbm5JgMxxmNrscgap3etHK65bPdNmP+l6Srzq3Xya6AdtmH0lroLLHw6E8Yf87LxBGqrBpdW
pFZwYzMFhZuhAYVKCCGz4Z3V2dCmD27RP0FN2tnmV8MG4zz1EBJcBDiel2/asXu3Rkr52s7IrkhL
ZGFAyLYswqlgbaCL1jowZoVN97Bkh0xNIPEMnjXRzwGQqIgfLd8UK7UoXT4SJ/ZDyrx7sGNBrsWD
j/j8vklT4yYFGVmVOEwzPfgQgY5E4NKcwPPgXfC2boMhPRt6lM7pqPtzVEGfL8OnwgtZRlnvw6Bl
u+oJWh5fVcRoVGcwRJCKjLO+ryA5bgrZPpqC9XSad7DzMHJvi5iMBo2t9dh5IdmB+DV1Wr1Mi1lL
OxkrPKy8ExgHvHYJLxlKtL4pEM7o2lUO4c6SBFMBP7N8AM7bZaRExHIAQtMdWOcuj3aT8+Xg06Sx
eh0s9ES5VwyXus7JYHfZuSxdyHEZo5iLSgRBYtM7MUQSdC9BXHpARNnhaQmAcwS5HCJl5vrtMjA9
xNCzcUOCs5bmgwnCnmvVDNjM8zZlS+svS/EVhvZBrjKeyntN65NTSGSXz3NuZH7bmXD64xhVRwWD
PVXL3knFU1npZya020GfvmpdIFtqs88OSjyyBEpxzBTsTgbtqV4Qr3t9f3Kr/Kua4MePdvEim/65
5DAJoLPyswjrN7f0J6kaZN5d8mkaBOyBRNkbhaqQfoq9Zc18rm30MAz5q6rt1J+iZtpkdoIE0O0v
0Gb2c6QxuUPgFSvXBwP9olvQCF17UUdLQszMYKqHTPhrkjIn716GnLBeOIuzGAQPdFiJbMlzR/60
yNSV6Q/f+SEljGnhcnUtJnmyDxhiFDvTTY8Wtxyej+GuSbsbF/sZMxQDGodd8KLzUoypIkqg+Z0t
D9SYIFqWUME1IpM0m6aut/HUceRklMS299nErO0SJ8kQkU0vaiRX3pU3TZpyBTnzTuTwosrWw3vA
MSHCTAU63fMuiRWngU5dH0Pp1FTfbucM0V6XEknG4I43+C2Xh9pGJDH3naTIKndtaf1BqsY1OjxZ
HTfPMgOQld2Lac6BWUChFMwIcDEyOl4FheZ2/Q8bLrUREm4tcQYUxMa3jn+2GVrUgTYam5QrAQWl
8yQbkgJNOz1FWCncLjw3tkeECPkHh+LiUI5z3zX3A15zXweIkSK/eUpy48Zd6Zcd6luHGXZMT0Wy
0NVc3Pd4NN40dCGUgjklQv1PTPSVHUtHMO/U5o59SUaV7Lj+qFavKGCqLbyGs+qz6WRMJ15YEvRS
Pk5Nw5wWD5zsRmh/ihDVs3UU0rpFdMdJ+CAc8iFgcXOEaRpDDefV0oD8em38kEtmyrOIqDWf62a5
1al2xgzi16l362fz0Vqxd3UT7rR4vbd65xLnGRSJgtuB/XjeglCAws6Hp2foQJJwK5oSmYr6yZET
bkJs0tu65CzpITPsNNDRgfScLnBsksvM6BcnIr43s2uD3K1fUiuG0s0YdetWXbRPmHwLngqXWc1r
bpPOFWZ75kJmIPL4G3m5TS3fNDtXI3+g1NwfqSGfNzXHJ0oEPJtakqMQv04GE7Uue7H5SrLOPDbD
3ouIY07C75JC2VUV5b5uQ34jBKJySY61pBbUaeGDO2bKh9xYxwpN3MEybnpmpIPHaF8vs3OntfwT
rWd71XQFgwB+IivPnyzIwZWWg1vTC8ufS73mx2vPeqfGgDSqksTdjRXfmnq9TsNdGY5smPX2Zi3x
qvicPgdzvvMq65A45S4P+6sYwNs7bEGjkYjrMWI1kDA3wibwOTjDp9WyxHGKl5zyZH0kI0m/VtAu
1vPcVsiYnAx4f1cgq4uce9U6a8Yiyx/b6jkc9auV0oGXIay4wRh2Zur9NETtQL6nqETbV1VMjVqo
r6QtbWQr3+MaX3NTh/u51U95ZO2ZhkUbnfA1gaSb4joAc/wp4+zeMWlN89n7Tke+/nrRTkTsaXcI
quFsFfNdJJYXtLXzmtLwPCPpbAi6ls4EKlNjEGFgZ1Swp8Fn+0Sr7nspqu1K4nc0sguq/H2gGGcI
OfKZQh23pb3rJUHrJaPznSTfoeDbiGH7YtjqWk2uwSIvetfhytSa+WO0bP6MlBWl7kWuzxK4rsYn
s5+4LAYCd9E4dMPw2ehcN7VxtjULhIl3YRSz7RTc1n6Q5EaK19CCek9btFFZ9JDHtgaAVfFAB7Pd
FKip5pyh4cI4p5SzBfZVLQcyBGdOqPZCSMpdnzIY6bruec4YfhKAsF+r9c5VvrbGlmU1eiZJxrZF
7tgaltgU8luk7JqJv2KGOd/bJde27DEM5GnHrZgVaPOm6EFLkQahwbmjAoN0a9WvTQ85deqnNxWb
32bevTUZJgih1eRkeR5tXFvOnN/mAD6AUaNIrlEWVyypFiJTYGcr9FIbrtc/lTe4MsLxiJeFggQw
wc7R84ss7EMvkAOnLJsv4bp1wwNT2/mRhQ/nBffXkZjJt5KtKhGy/W5Cw9aYiPKtyv7JPKZfWsc/
0gh2dWNl3FJvwLzRTe/tcomJn0NZ1z2MiyFg8TqcSkzu5sbE0yPrK5mw/xL8m1tFmLg08SyENVmf
Dmcv0Wn4xXdydhngcb0GGAXeoV0FBRTBnd6XtU89yJOISYJx9WnX1Qz6bAtCbPM2KFH6BZqreJ2/
ZYM772EGbIeQ/cQM6VlzNmYobH9wiGZSUfltpdLcmzYItRmp+M41ykut9WfLJnNNkPGD9vw2JWhy
gbeqGkiMGZJvRaYuiro9LiGatk4/6x6pOSY65m6YL2y4S75w6sk0xCqTNaiZl+K+rzK1xSs2oERp
AwKiCNCJLH6ehb+ck9HI+ukw8TlstYXHatmL62e82yIC2YgxdCBocnD8WC67uHxzY3PaVzOiEmmE
lI3o7fSs/BSl5wA5TfFY1KhUjCEJAGUzn0FXWDl4DUJveNGKP9C1Yqc7+ltREZdVAXUNq5Qsvbk5
dmmmMe7VbkNrPik9fCmW/0w5xOcO9fA399Zr1TD19JT6wygLrJzPh7aaCGT4XiYN6cRE4TDPzYGB
PA8sQ0pWMhLZLE39R0bkBzqBcyYWIilGhj7GLA12ziowdHj9oY4stY682jcI5oABmv+zh/ylKMR7
HuvjSb1Uz9qAQ0NL8VSX69gmqiekdSrc0hsDCnIQ+iXRgDx8QPA+jBOkWFVf0ukD9vviR2zuSI8y
PjqhFp/WLoP97f4jQgn9LiaxXSZD9jphigNlIWChVWKnRnG3xHzGTWf9WnrLgheV7s6cEvrg4oai
nAz4YgIlUC1PKDdzTF0+Q7V1gx4iughNQvLYABFduW0S+bdoVLTRnAkqIUJjCuFnmd37dU/m9tD/
Fex5DhkWaIQkb51JRQtG4jS0HJQGFustOYwnEs2MR0rgb8wV0UaTGKyRdIDIajUkdHnMZBBAMFGs
hWefl8IjviL7zngg/aQVx8gAEY0SeFuPPfbOuTMP5KEZW6VH/W7uvRd2Did9fErHkTTynHZCK9+r
ziKiR1/UtkgywDHjfScWE1IPIueWudGuwhYnJETvhPRPSOLVbz87s5/W1pGKhj1rSaJqPjicLcVR
Xzwm2aN6SYqYGWnCu2Oz42toMhPtk5BOYlPAiTlqhoze+ZrJ6kmQqaw6QrHSSH93suGd3hd9ThMW
Ww2hwWGJoWCNDAILvTmG+YLPBiG8T1X/Gaflh71kDSkSSMONNH/r9dr27QLeeAR5ilqGy2A0m6M2
9W8iLFHPlTZ/rrEHF0Dlb8ekp5sPiZWtD8x6BVL+j7YR4Wtbuzse+UVj5HXWTeuPTm5ne+jh1pCv
0boMqlD7pKsQWMkAiOjFjpe/0ca14cniLS8ZweI+eoHHM22XHsCcU1jM5gzwWOlTN9jsnJC9wUii
JgYkJLuIGQqIuaDnD/VtMiK3eV2OHBnivWQ3apk0vr2uXsIKrnMcXxw5gc0WZA+V43toVB8ybAkd
G7VtjQ7RxGq6XfA4BmXbjn6ixUFsfglRzId4EZ9jLx/HacpWBSh/v0FtOTnoEqf5EMb6Y+J28lhP
E3O87jKyF9xgcdHBwsWkVbV3ejVrW6NhPyQX3rBoTWJQlKKnWp+ejRIZqREar8S4btuOX3+ysU2x
gXhmerqvW9bW2tCEm2SQx7gu9slMVLY7Ib0xI6VOjlm92Fl7gLmUB1PuITo4D6a4YnFt9rwcs0/w
D5tSMzspownakV2GbfgiYWCQoujEgXCU9fKT5+tbhROkIjKEH6jvDp0YP/PoGVzBN6l9GGeGjjgK
aZ4snXlZjHjo0uskt3EPRHiF2pvm3mI0rzs2VdVuUvMPDvQOQS5nVH9WprzqqZZjhWFSZMSgHVKD
bhn+SRI0Jk+dHZLte2X1O2CZfi4XuIxLw1TAsQZWuomDNHVc9o3D29fPVMWT+pz6FkdrxRiwD7Vx
5QHM21oa3HguX1Hgli+l2189v9cpYYlpc48WELdzwV4rC5fwbPb4PcMmgxiobxrI0wdjqiD2Nx2Z
ahng78mzCKc0fxx3dA9LFl+HiJ29qjwZ9IyJAbJNrJK0ktUlbjKcR8tIZ+x+j6YyAzvTry67k00M
5ZVkQQYEzRhxqXL97mUUScL2SJypO8LjpwLQauNc9Tiugi7VKd7iQT+jHDvoGbKA2SuOsyZ/jZCS
Kbc4nxOTTppUQoREccCUVLGbQNdNtLu19Zoc0g2OobjWaLAiopCdqt6HwtQoNiwCPELvPjflh0zW
2V5x62p0y05tvSOi/IvYTLNt4tQeCuxPrFP3LWgv5swoyhQ58nWEIIO5kUYA6qGalh3EKHnBo/nY
rMUhKo7PsaqByOGCZ51cnOtHciIiMlX5ukjSwLKOCy8zKAqtUSuCXCddDniWD3h7xuNfXEOL64bQ
QLch82f161bzWxZp7bYfcnayc/Je5Wa5X1YwudXo11ofFNm2Dp+a90AFgY8WxFWvuI8dEno1eG8s
ydsDZigSMrLySCVOh0BaUWmlZNghRWf+eCIU7hnHkxVYefFAhPB7V7DLYpRWbjSr454l11SV3i7X
kAC1uknV1rYMU55reYPk9tprNS0cMPOwY81rlrd8xieO/pteRWNNPUEB2XB+vMdCwIdiDVki//d1
d7dkJNiNmHymie848o/wLuvUS1x7D0NmS783C/xm18Zxr232b6hxkUgUDV1b3NUivuHixVzt6rrf
DJl3QjjA0ZESusQDT3LnW6DyZ6QAKtwbY7WtaotJr00iAx8qAzOXWsneJdO+E9YBDRQ0SjAEZUTf
HS/ev9ZgLAg0IGEoA8A/jp9KXgi/TAVJS6goWzD9PpLLgup2rSV0nBiJ8zh387uHEHYLCSPfjqIM
xq65IivHyJx4VP4LaS6JCM8I8PWgLU3CR0def93BhlojUc7jf2Gvcb/wOmHL5qNDIJv6s6PuKBV/
SzPOj0n31gt8nJPJpIWeft3EfhQJtusYanLa9d8DetpMG6mQnQ9I9t9eXcMPKYzDXNbfesIcGjkT
KUIi/yW5HVrWqlGqSFnA6X+exLAXSxh0VgphhNlvy2vJVHC4bw96rBWbpOlfoqaAe0qfRbKGRmsn
J+dORO1xpEdchesPXF4P4OzxTMe7uOtQwFMV0xrbZNBAw18CKaJ9WWKX75YPeHR8OfjlaEaeR5nc
8lrAD7S1N1scq5q9bGgheanM4i9LFqQt/XwdWk+dDXP6Hozs2KK9YtLc/ZIbSE1kMnda8m+sIUWQ
0UBuy4IlvmUUp1T2NuA/bwj6nmc7XYlOxQZSevbWS7iJaK/LwmXgqRWhXzpPNB5EVJAjcrAX/GBe
dJ9KQ24RZjAXWs0BHNnJJA+yYQOVF+Vd2JT3+ST1A2k+uGxDft10xAmi9+8wJRDC6Nx+nP2I8/g/
6U5zGdv4SdOpmRVHnJONiR/1uELIYDoQTOjPVs/oQPuXz8W7VjA+SJLpufFAwejyM7GcxxKNPAtF
9PXF/Fv0tNAyP9vhqZD0RAMB84yQmUa47abR4w+LveJG9AqPkYXzLzbPpGQE9Lwftmff97YNdcc7
znb0s5D8QNa2L0vydsIsPdseQUJT9kgScheIxqb5zqONTSKf3ZxC/D2b9avDxGzc52RSb0mAZhKf
+5PWOcGEE2TT9gRzVR1xY0Y7/1iN0FFnob6Nk3MX1cpnaRxt7ekfE+5N02evKMrIPO0JZouJN9IX
RMYyPqoIYe2c3OFtZePN2C8KAfkVPdcOGtsZIbrl7vXCeexQ5u5MAa+2WRUgCEBFtJCjRvSlGIqf
MSR2oS6A8Gsk26Ar2OH6MMZ37o1N53XM+fEpxNbY7HQU84zV//Bv/xnavjZ1pLAECQHzuIYIIDfz
VH7iM3qYbObkIZKYsXpuQtsG0LLupRSelUZzMjSpeIM9DamQqNrfSo2Gj7gFeH6V+QKaDZzxtvRV
Oj82R5x4AyjhBRGXZzyZUf2Sfw12HRHTxARUthxjg5J4jhlJ5bNzM6KRaG4zfJjn8r1Zwju+RYNP
+0pqAE1o7zXl1hPUu0PU4DIoSV4S7HPHpTtmOjoDJpuk7JEiTPgj0o+Y6DBbd36zCaljPXCC2iOa
lN7drVwQTLUNzXMfo+aPv5Juwc/kzsO2HB9GT8U+1citqTTSze1fLyGQIKqMDBNF73dCf1D2gpmX
KJvGJiYg5nEsWHEi0mVzNfbB2KIKXwTRerzp1gOagIew4hEOvKpzzDFqNMSaddNtwqTIR+WVV1rA
gdWHQ9wa70LPTpr+03LGn1A2NBS9cvm1r5rSnqc2zHbxtGD/q+91og4RwzMMImo5SSp1JoYtSFsW
kJ2iT9S/Ojv7jV0WXuTS6wZQnuVrxmHViytnvbMbYBLQucoYX7LiJuI76DW84blJNGAqXVRr9gxW
4DtldLiZm/gVcyvzSTbw61/t2OK1Jk5rlK1D4KcD+zby7keQtEivjk5MSxAT08Xr4p252WJMV/E/
otZLH7xIZCL84UQ4t2uyqszZ5goicyWJN12r33rbxOpWvpCDmSFfb/G8MARnRcgUu0Uj6ujdv5Se
E5fJi6MDg1VSvIKZPmSClJi8A9LNB7LgvNypjt+S9u6Ar3jD7z0GBMpe0dg0/yeitPKgetb/lpvB
PWte6sFo/AoPC3Xl9AZGm2fhLgYSg23RUCsMY/fgtnUcWCsxpFhnTKKkfXG7RPdHG/lFZuHzi3C4
F16AoIiloWU/VOYk/SquzU1rdBEFjfdeMHDbuKQK4qnYs75PSGscwXXgM0UYJbYuwsuZRpxc4ftc
kG4FzgQ0YXUVdfKXVfMvsv1bYWHyiYjlisL21g39Y96md25pU2jhmvN4nzemIO3Nws+NXGl93REu
j8mudnLaUrNrAn49TCcSQZpZsbOfr83snVy9qPcMdKA8kaK7BGEV/c4he2Enml6tJPYrhX+R4NH9
OKd7jqP7nGRfon5uqOp9tI93iabeMunso6rI9/hTWMeZ/PwtBS3tS7LXiT08DNnB1Gqk520lg9bB
KtJkJSJh+cVWpwPXJ1i+jbkKHKRIyZySGzNX3mEQFC0AiPGBGSEs6ASHjC1B5RWF5nvstMGukJhX
moCmhUyDuPkZ7OXLZWetyvTXII5oQ9uDQEjCtXQb3g1wmBR7Ci/HTMiuGgmbgRriOXwYBnJd0n3p
GOKeNqCW1q/RZUiAU/vdnjHSorxTex0L461C627nzrBmu6fBDAS/0KCHmVHJjjhHFjS3RCgTk3Nr
sMD6bM0uLUdXZGjFtaoFIi7bjU+jsobHmHhjfMolI8zMC7RGb/ewQ451A7vAqxsSjls4R7LXXpex
YLTZFG8dkW0vJsIejgziaSmDazEGGmO0nWi7tyRNT1pShO/e2YXvsM/60DrNJzf3sydlmuorT937
pC/Sc/hvgHaBYxlrKHIZ4zhK1s2WdjdB+6sLAs1RLeQBxp4dKq3o0pP23YEwOFmtNJCHxEZQyvRW
9UUOQ4GVXIzXFhzNW0w67ZEHb1Kma3emZNJtEMkTmTBP3X6IVxZYsWektGSKrVfCDZQvaCTiSUfJ
apvg3yPU4YZRH3Gn/0Oz7/EzyRd6dYgyrJqzRi94Yr11TOWDYUiijjCH+T0JBFA63fQs7fy5k7To
E7r9osruwK3xP6bpUZXl+AzRjizpBd0PXG2k+ondnp3Yvup0PheEV9tKRto196h5GJ2aZ9V0/lT3
/0xgilOIBc0tmOirodBvSlCAInjiUoww5uNhyEhxrper0GkptGV+6ceHFWGTpdbbAoP+iREBFuXR
uxRNwbfd0vY4TBNfgV70tS6b9jEb6EkI4m66ortUhvUdjYV10MzMQOMZWpcKBdCGhNB7U0FNeYvt
qH1gmRIHjciHgJQJGC+9nj/FSObLTGJKSLzycaItbnLQFtKwvbOY2KU6zcQjaNv4XBnkw1rjc0IX
c5cvjnXDxHDSeu954TU8L4zaciM85GyyQdqjie5DdMa4K/t7hb8YaxiLK4xJXyT93FlymCC5j4U/
Fkh8Vroy9KHQd1oGJsi/WbZY5s3OzYYyhNkWGqAbkoqQCVT47fafsuF00LzuVNFHbqq29o66C0IL
9WQUZFXO3t1ux1tpy+dEleGlMJJ260Txh0pZDwF1o2dbwGLNjsuf2VoM1Vokm62S+1YymIjJvGAL
Ob+DJ7n3kj4/e123NUMGOdptxB1cZca4NwgL9608/R6K5aEvmuWSVpzzXVKQFjmbQYKUWk1gnmKX
r6Qgi+0Y2SAZWdwCX/sDoNWc7JLZbk+luDeqqUCJP72rKkzvJH613STLFi5ClbuB6ZbdAfcsmmfh
NI/0rcxdLbC/rV7+g08ycjx77m23aPo/yDnluYTklFqluYUo1O4Lr1/TDDzMfeIdbtRrKFCBDLp1
Gfks7sOCcNM0Nkp/rlb3g8sJGyaRFUTNhddeH2nusnnS7r0SQ5beqvOQxTeqsPCWk8YNTuACIyw7
JxTbfL72AQusb+jxZzjmT1GPoYiMBQgXEsRiMZh/ek4nkuj9q6mr4Rwb791skF9tjP1bZoJXyPQQ
ay8TeSekJ9FFd+3MhpC4GK2wEN3R9lL6s6o+lZXsr0NnTQ+yjKlnQHvFE+W48ugycc6yq69HCA0W
K8pSt4bLUDsHrkNxNUa3fcSCfkQ7dRLMOM3FqD71mJjVD8f9xntk3ekaVALIccZhIF3zjgFjOrpV
IBPlsfWeeFNL+UNCQXPwzDzA1Fg8hrIsLyOiGxgSzbZgtPnqaTUIuFZbfKfK5r0cF+fO1flCwoAx
AM4skz+o9newjDcW7u5R5qryDZcpeyJXYXyK0GtBkV0jcXHnOrpDbvbThaWxF3Z2rbslunPmHyU0
/UGrDL/sY5PulzlDXPXGWWnk/BSUwJulWD1dVfXAcPCHbPj8cdIiujRvHjAWjYibxU7LIvxSXfpc
e1BaGq9FEK6BDeDu5MY5ldkvGdzpgcIvxQ6olbdsOUero9WVHUIY6t9NaUbjzUvrc6YNr6yzhkPi
Wns9LbyTWD2MHhJxOjYioPMFyQF04I6iruErt//LumlTKpMJYPpTt+N4tnUS/ZzOJaovZLQXkyh2
VzTxn26r7jpKU3+G8ID/ZDGZhkfisFI2jxLS0YbRJfWirVgxmsV8NDT4XbO+GLeIbmmQOQZB9qXE
/SGXtRDAbDOG+v6QWuadXfv9PMSPs1M+4o9BOIqamZI82xPgQ3n9/6Emw75VkGq00f+oO5PdyLE0
S79KITa9YjQvZxYqc2HzbCbJNPmGkMvlnGfey+G5+g36xeqjR1ZVRhZQ1d27BgJCODSbSN5/OOc7
2HSbYCEMdt4Mpy6YD3Oy1gBGAxfoCWjRnuN5lTp5dYMOjrOs6yz91HnX1gXlAmkKcm78QJigf/11
rQgo4ftfTk5b2iixtGej5X9AanxwIm0gpnjLwtHMDevv74bJs0p0Qu6N2O0PuomOMop6JvMlytIx
Qh5rcgr5YbZH9J1RhU7z7moYD+QAbUK0Tuh8zJcS+9OkzwIUsM5PElG1UuZjOLrGJ6VRZVTqYFWw
MnVYYiDiuLYny58+QBzP4OBQstsnpMzHkt8oAENOI5qHbExe6onA3kmHU8ZmfulU8j0xh9dEBjgh
S/ep9yL7ME1IE5z+EyXid3BQ+lawY1mgcE/XSSba/dQnu0nk9gG/sth2vfk+JCS82W55oGIgj77S
n3qJyU/UdnlyPUavoje6tWeFr8YAy9UsGSAZOWurHKuUCzoEq1dPunuJcqtLGaNMuZNsk0jz4KxU
90hVKFLLoGMclTfox0b/+OsNptR1X4L8N/zQfG4kA700U/EpD8pDlRl4BjV0GPkUNGs1EFej623F
dyG9NNXYxwWJhda0M5A2dv5wUGJvoE7ZBU7M+m7moeg+XtYSMgsaYia0hM7kCybFz06WoMkc4pts
OwFLV2McIoq3IeuJ3fV+dA5HC+oVsHmGf/P7xsZUQN5VzRx0LDoHHBJmmZrP26VF/NRlWgUiOn0f
G6nd6oqHZzAEJ6mKJyeYZmHuYIEzjQnCI7wQdFoYTenR6IpPEgT1fSFCECrMXVWrdq0PfCBRMPHM
kIl80bDQIwJrS+pieSGNuEaV5w1Hp2OFZanw2P6RLiqygzLqnzyzZabSZ0uW0aYY6E86yz8Mofiy
fJT2rJjsZeBX3drqBsat5WUIPHVL0YfizN7WfsJmesSzC6MQUQty/5BwnF1U29+CLswZVuv6OUJ+
TR7VRmT4Xj0bwQmC7SgjaQaLlj9C9mvkrB0qjoijPP7g11T3V8MQfeuE+6q5LGGgeuNRDCnqu9Cr
r7lSrwD76BDsDTls6rvro8NB05Ldc6yeNL4iPDh6eUokzUTY5s6D1R3YLmOwa5JTLtWn0/cfRQYo
lElyf0PtPahO3Xvq2bFuhh5TpbjLqnAILrPNk+zVMWnRzQOc7YHMSPOeqUPNmBqtQovMSvTTNfA4
c7Hti7VtxSAKRWOs3IAgAwyS6PIH3bkWeKuWA26TRKUmY19DQ5fqeEca0u8C1EhfSn9fDDU9udTm
MCkt+mg9lDLo1LjfI/fcIssCsfMtyoOXouuarSU9tc9sVoHCddD+e6RVZCZPHscHfzu42wEdKFqq
OsfDly4680EfJ/JEbAbdXuM423YkSXns7JViYHnpU/OW97H1ROIK69h+OpFWTlk47fPadVf+JIZb
Z3vlxgCMiMABCZebfiP2VL9MwMqp6mz5YgPvx0UBl6jlEF4geLr2OtLdcpyf40r1Bw8/GLVUePBF
tAEOc+v7CEEJCcMshJkKNThbtMBpTizXDo2jOSvK3vrg1dBEDTvPl6lOexuPFKp4RuqTTOJyawq+
rVUJpq5tnZ3AeoQLwE75FnoCIprBrG7A0urbkOKudUPjSUhkHVaC80HGQXyEfsfpOY4maoRUP6Jp
lMA1xU2pMj8QdJkWY3kMSb1nhSrnBX631a18WGhT0SFcvrsRGXddig7LzZxvdpng+UraA9ju1ciw
fe/ggZjyJD/SCnO56Nmr7sIIsNN0R45MgRyepcBcPDhTcaCV1/eQlM2NJfOPXNjZybFNsdd6sVU9
G06QSywgnYE8sgr/Gc7OYZEVKGRM/yQlfDm7Cy6xz42HyIO4PfxxZxoqb0VQsGTdIKZVZRJGSCOF
U7CmuejcD2nGT4yG5GaKumXD+umMpfXBtvTyTlmJm1ackMYgoqgKRFeFrHZDVz0XkoA5Z/R54okg
OkZl9SPGFA+NB4KGGjBUpKb7wMAgPOSO/s4WgUmqHp2SMavvjoFtAFl8Oer9LtPyQ67AXQ9hdRkD
cfHazvkcU0LX16WRTiyUw7OVd+1RTd0NYzZ0iN54ZRa4Kxh0pXg8mf8D9G0cez+4/ZXksWNZJ/tp
9OttSMW7xHvo0kEcTbahXCjSOOhC7RJDyIecIrVzxVObKfsgxnRvSpoY0ZsY3qPwlKc2+D5FlZEP
efvgID3Axy6RaQSY9yofJoLmryXPCLBS/nj+9cY0Um1F09ftrHTn5ADbBgfaEyDj6GDnpPKaOWOX
JOrvTtCAuWj3ZQKyW2/EeHZCPcG9HNf0gqwO6hpZVGCOJ6zjWyNFruY54XjJTF3tBS+whW4R35LN
rWyU8fnXm6BptkHm9HsKkfyUFBNKqARLPB5LAn4Sd5/n+O3zMR+XngwHRu/ZDXtDcJSJfNad1jwF
sTqPcNh3FqPaHZEJP3WrdbfZQCbLpGHp7PSkfmFwy0HoHmVY+d+kJCc65DNiNz8G3SwsZgO7men0
EJihFldEUQw1lWU/D5sBFKzRgDKZtzxxam2yF8esOhhV3jAaho9qYQ/HkwUQUaPYxCPdL2P2hlEz
ngKkFqon8Badswknp/S3fgFDJwj9uwVr9SnVxBo3+BuyARCkOK8OjQfmxCVRftAvQmO603uesRgn
wqMCBKE8fOjbndkUr6yDyoL0UQxmCEpStQy8AB9YQAxHmw+nIg+ZNJukTdRassHbEK2G1Lo7pXMf
8WUvo9Ei8HZu/vW+PPqNiAET6GKTW3injbwKV97QHH2nL8MFxLU4OiQ5aaWLArKPm0G3i91W31O2
1qtZCWoX03qyrfvk9+OTN9Ins0t2bm6L+T5o5D5AqbyV3jC+tXp6J5JDPDjGEUtPewhq2KNM/+pd
6vCAiqpBLa0G9Rhn04AETWBndvzowHCYzPsIWLeP7+FNF2hbBs5N9DDEbTGcuHWkqVeryosveT1E
T20vexBwoH5bc0R57CPTZVr6g45f7HwdS09ry2Jl1Mkzw38Ud3kmXyrURme+xM6wy5843NINQLdZ
cFAOl6y4MmCuVxC5uZESNTUr6ehIcJ3ZBWJn7cLsYQwgRzqMdYwp0po9AZjHN2Q6R+D8gtc+mxNf
64g0mRwnqdHyRnfd4ZVGly9YriNldVsjGfK7xUqpj7i0Sp0XN5Vse7LKRcEZJrB4pIDVOodclDix
Qq8rz9QAiNm3TdmhyQC4gsBdTd/UaGFZU/dJkKgZMd87deOMyBnRsiSImwP22Gty28gMHbt0VUR2
uJQwJw9BFpLaMMBGwEp7mAKMh0jOiTAJGry0/sMYmeK9qjatIrzbn/oGB4NOcIlZtt8aQFsejntX
QKdJgLYtowRsUWgOA75WYX/DxA4GUXkP+gSFyZjAKA0yZkxllwZJXk6EGKxy3vCf1WlTvwPClXvb
hZsykPVn0nJw1LoTzUCNtNxjLSEFt1+nDVRlVfBlkLPhwmVnIjA4+yxyUcVn2W0s8upKToz+EIbW
hjHKxreD6h72HV33rDur0d0mtZs8algmCiNIYHKxre3uCP6Mdwj2R1bu7l3k2osl9Vff0NobEibo
KXh+itZw912JslQEfnKsWuCdoU3ArD3U5ykztedZBLfsLO+rGV397PtKrpLCJgxECOCEvXzK8ZhQ
j3LqjYl2ieOIh0SbnIY+wWmKGPzi6RyLwmtQ803YySzc8tOnbRhiKWAmvfcNfuuYcyhOSzhLBLGu
G3ADS4wWKC2SYHwxIIygimo1EV1/vfFH/yUQaILZwOorQyfAj8N1p6FopZLxVqAF2WwhXTikLBCu
AWhvEnGDfd8Tk4O7KUHxgBpCYw28rlTa74kX2XtsoB65K5iQ0DyxLmLhXvoICFnhbzsT3qEmuT8U
neDeGaHPGOoLhVL7VEVw+tg3HUIrNlZWX9XvpBiws/NcsHSdQYWIz6nupXdo40kDRP0lXTv7Hkcx
mREz6siVZr9zyBjaVGWCe7PV6nWsVT8Yc7SHPvWqNdo9dQvBFK1tTFtbdCBY/lOjfObyh8dr30cz
19aDw804SDlwn0fpXmSl9SBwEC0Sw/K3CI6MswFsSVmlf9S9g2mN5pk9a3WajHHnxzayLI8zNNTM
c2R2HzbhQ3f2Z7hb6vE0ToW/Mkfh72krsdUOzvcxcc2NHvaPbs/LZjg1w8IcY62r5HdnHug0BQAI
LyEWwB7BxrmwQJZdnQ+31j2bRl4fFSpp1KxUDhFTNuQ+zxTSnzlOmm2TUyVCXBBsYq9xbQFyAx20
Mhr9atWMpSka2NKSotN9dF+x3SMop9l7cOWwd1hOnxVgooXe3srIgKWkOWgvBLyrto0fIEmMO6Mq
0ALhBqZRvYgxhArW1nQjNvGlAtBUGflftlU4j4qHMIIxto9IehZ6E4BuouzcTHqnLrHR9keholtR
Jj+yEO76aHlUKHTMWARHhAONvk6Qg65sM97nZcXkPmk5hFEFmLXFBnXwtuglSbznbudxm4ebMpY7
ompR4JlJNm5+cfjxc9WnDjYRezisnGgWDpVHvPAY0ADil3wsZPJs64N/95GHMppvLMrlVrLNN3QE
FALxGuRL9CEDk7UVhrFZn4aN220i44YSZsfTNVq1/ItBePUT7Ety7JCjLBxpRHdmSQJvPfhEXaQX
z7UD+q4o3+B3X0v2cL9qHM8AIECmK2s3fTKPWlOjfpr/D3jvq+zbZLeZXJ7ovQBurWmcV3oGEkNi
iTzolO0UDQFbIryLKkbPYtisJdIA1K0Pu0405RlHSXvwTYM/p76HmpA/GmZJLIfVXQ0QoRjs8LVO
ZryTen2pfqoq+d4N8JJdK0JgJJqjpkas5fwoh8JRG6a3u7DS2jdbIaXTJhPqv83TtAplcZB5sTZK
qW5RH2t4/BPM46hxYhMGpjYdJgMGjR+V7lJUU3AoA+a5rQWOhvzJ6RBKF5PrxNS38xJmlg3T4AQ7
nUGN8FE0SE26ofxghVCcUKjUG43B6Cnmtjkmum5vDNVUj1jQ915ef+/As3zW+TnlkX/XdecB5Gp8
HUTwLUAJuifo4lUrqw7nUtfuE9D9K6XgIsRN4zKTgItgN3p7kcKvH1zD/IGCXdz1oN0TLlJuzKJ2
1nHZeXf1NU62s3OjLF4IrXguCzk9IzvAOVZ250lLy43TTuF/E7Ai/nPWiWvTaDlkPJlk8/n/kHXC
i6fpuucVO9vAHlhbMwuuYnifNka9qrvx1ZtC6NFW+IhTn6pxat8S6uGlnItUHyPAiaaZLXiVuUDD
MANKVDdKwFXh2f4rvON/fg7/HH6Vtz9iOtq//gv//iwr2oow6v7hn3+9lzn//cv8Of/+MX/+jL+e
48+mbMuf3X/5Uduv8vLBBPEfP+hPX5nv/refbvXRffzpH+uii7vxQXLsPn61Mut+/RT8HvNH/p++
85++fn2V+1h9/eW3T1Cm3fzVSGcvfvvbu/Y//vIbyTd/l3Iyf/2/vXP+Bf7y2/J//6/u659+/A/2
m3Hz9Z8+8euj7f7ym2b8bhHBRNSfQ1Sm6fpzUnv/9etd3u+OLizHhxpBmhUsRPI/irLpIr61/rtr
EZWi65bhGpaj81ltKed3Wb+bjjAYDXtQwUkMcv3f/u0l+NOf8j/+tH8f8fcPyVWeTgqbbRuWZ9rC
1V1+wj9njGCRrNJWb5Ysdqclh8JKHeUmu5hb8L+L7jlcBf/Nlc/v9qdYk/lb+rbnO/xeOrJSInH+
/C0bZQ95XKIVVlHX3+FhzZNs1ECJd5eOiwmmAH/uHJ3STwHMGkLlzVlDPeF/TlECZ2mfGWGMWLoC
jCIDmLSk3jUGdlADZBC2nMwxqpMhlfapZ7P8LhhhU83JBy4cFK0QzTnsPAweZmiPxreuqZtxLSOo
Zph2AEQtTAJZwR5lZExAb/DDaS98C+ygK1LMTqrv+3WbgsUhN0NX4zpqhGWubId3X31SA5o3rbfq
mmeNOQSPbdJCW3JU0iQ1+wIfARuUMeY+LS9RcM3srPTW0m5DBA7kmdjq1E+JXaPV8VJ9xZraqbd+
bDJvHvMSGDt+zwqFD0wliKqU/vY8sW8U6calO2OzjMGUS5OlqXvIhI12pVWc3DuWKll5wf9QDkto
cpP5VsBxyl6tth11xuZ+x/xfDyP8ajp/vBoxJgOKhek7nXcGpIjrMoQdqe9ooXBKN0WdlYfcbxKN
YHBayC0upHK6aFYy3q2i5bFEmKU2ld8iP2rQ+tK+tLuidJjXDUwiBiQSqG82PNaj6dGvdNYAhaXQ
s3jonCNnURQBlWRmZa21mmKNZDX4ESSnepHhttt44sQtEPNLU+6lzKizI+nxTNS0OLLfwyF4RS+B
wlZqFgZbwfbyLMOpI2XY1cx441XEiG58JCmEdxQh2I6ijUrQ2EFl+nvLscBz5Vi5HDYRGT47rhzt
jXzK5kKNGf3sy7jQkYSQF/xgNFXFzqj3gyc2wIa9zpBaMP4pJtFuJT5HaAtsLt2VSrlmF+QEcY0y
eLHfwtGAyDqJpiIL2JCY5bpq7g/TwpR3CD8ZUF3kJdbO9kvH2FQxEGGyUhw33YiqjyuEnu2Is7m2
PRCRpOwOR4a4xLEpFtDutahH21qnSqXwlWoHYnTBOYtSmL0rw43Wh1ADsLa0N+j8/AoNBCZEBsQJ
0o4wpMb3EyQISK18lAOu04F9mMAPoozqGzxkdF5InT0qhmLHQhI1k4CZuoROhU+FHplU0pamE2Vf
P+n5MacezHYNdp94VyCDAWwgoIujLhos/WHywkrtjBQf7Cn3HHywqcGgESsthDCUQMC5iJAYQhgB
ImH9U/LD+uvA42lwA+HnFWsP3EyxGzMP2lzjukxs8QcNPgxOKbWfBfwqZ+u6ZsFlzB8Dh2gQ4zdU
igSKpUOwW8MNrGr7MGZjV5z9xo4oXLQsBxzIdqheN9wfj3E4Bei8GhdlbpBkL7XFZBKCvjXXYLnj
AkyxexUDNyxRBgOO0j+rnLSkBbpMX19aEe3E3L24L42dB+wKzJ6Fm5cWOQjzxENxulCOooeMCuHo
D1Uew47Wu8E3zlngdMcYjBghG9LWEuIjGBLmaCqnTO1yVAwYnSNWG/t6stNx55KvB3yi85SzdApP
ELs0eYO9IH8zFZvWjkgsDfsWN7PJoh6dNHjo4KYZpJ1v25ImfEUPbKdbKhgFaEfVPIAE9I3XCj+u
2nbcLe+WO2CdkqUVoYcOBcuPBAhttYbErx10TSZER7QR/UVrGQLq/2R4zOYavWDbglltWnErY29K
GqIG19GI8/x5tDEirak5M7FxXTdqnuJWgpjO2gysgQGf3dmj6sX1KJyuZIcIsTDGdpDNkX2BWcVP
TDi1jFl504EwafMgaWGJeXF04jWoPkpIKc9S5zHNXIp8O6gxE1xGUQfFuK5kx/o49CJSXyYIAy3R
Y6rsNlkYyh+9RtbOBpZS53JpcZ5vR8v1qn1Y5JkGsA+wHr6exrXRpCeQmD2RVz1OBgM3mJkmpdwl
bT0+29hgkhcYgeEFkJUubqjh4JqNvvSJ963BBa4NFGEXS2eWCiorUfdqABLKnNvjYRWSRtNiHuVZ
MLMrcPp+UMQan5bsdejkEvH22al9g2Ggx/G5Au1BYt9AtirS8VR45vvsh4UkWNRevmjbAMkAQTIm
+mHk4Rr0DJFhx0lDcHxUowBwUz4ZnzFCyGXjtyrdy3ScwoMhu+6ccjqYH26G31gbKtxVXuWT48Jr
LNkQTRwzmAdgEuypOZuvqEO8AdTBs4p1OyZmv6mrlEDJgWcvJwHCOhYdep3koA8rZnFaFVb1FoZc
ibCLsat+HhBfJGAxEB3MbiQ/Pvl1jJq+KkdAY76Anf3/UPpeqy+I5c3XV3f+qP5/KFt98V+VrRSJ
HwXxfX+UwL/q3PkT/ihXDet3Ydmu62F/p+Hy5trtj2pV8B6mbRQlqIosatn/KFZt63fPZJzoe6bn
UeZ4ZCf+W7Hq/85wRReu71qY09Cb/d8Uq66w57bo73IE0f5ahkdGo25bnmNB3Phz7egKzQodDz9k
HHRXkLPHtKk2CbiuRjypCoKEBaiDdfuq6F3Ade0h82jrUvDGZrQVuEJl86NDcmWadJDgwjWbQX0J
fcIZds7Mj8zeiVUMh4cs3uMshM0h0CmXS50pXkq8K2kvI9RP8WFpl4BWekaZjlhPKeHxdZF2xAFe
dx+zDT+RPvoM4yN/I9MLoSiuelCxPek8BKslOYwvE3QYpvCJfMG0PaVq3/IdTICPHbpkYi2S/NvQ
4a4zRyqWx6omrT15/JaHd5o4XIhnw3+Ki60JEAsUHrtrkpDcZeVheLnkRN7b3CXtFuzEUqCPdciT
8imkqwfmwq4frkBf0BosAu1bkZ19CORhCjOVJI7CBZLrvlV8UUNelfPoM0ljmcnjU0TsOTeB3OGa
WyG6ODCXN+YkGI43T+dois6Ntq0ZsTUeat99q8PbObIoWonmsZpIOOfWVSZePVYi4qfb7jpUPFU1
fKnG35ia+ShT+2BF56hpGHSX1GUnybE1OavUxsY1FWiSWSxgRAnnA9Ra2oI/mg1BvoOhjLF7ldTp
ljiiAl5Dwxg4RC9owgLfjH1AGsmmi9uj4bLUQvFhvcb5JwHMi1YdbIoCtpyLqZzQ+PZX4rDjqV7a
Jow/FL0IOhhd+PspwBUdkRI1YrrxozUYk0WGfHZCU0Cw39kwHnIL4bk3sOxeNbrJz6qzMccewmmT
RWjRvWSl8AU9kYWIhtjbNxg4mzY7W6D2mT0czLxe6sHZc55Glyoin9ioq7MvNYo/Bui4toLg0cc7
JAVdRI2KOT0BPu+0BftJ4bPr8O4+wgfzmeRfKDPyYTKvPtSHiCpKR3mny+vQnLwErlTYsMLpZoD9
eqqvFespggRPOfLWumH64E37qil/YBNw3c3onVzrJQkIAlvF4aZp9lq3NQngQUHmxQeFJLopRkxt
JlzfGD22/yiSDhRxsRkNb9sCEaqyZy/loknJrx5gnXKoSKJ4gh5Lhw9Xbg74YUEVlxn4m4YQPX/Z
AA0mNplIEjSwcik4IKUzrPQcSjfW+TT8cFl0E3GyHQN17rDgeS8kpbK/Zx9Ksb6zsV+WpKq66/o0
O6iMdy8MLhGGYSMG+VBwv4L4Gvz8mMVimxkfzfTTNJ7rjK843nooLPMeuK7FNlcw/5t8i//bYZ8V
t7Bqopmb29SEGKNq3MWmd2yretf1/b3vfphs11GK71T86nmUeEO2daN0W7rNq2ZBrJs5ZvohIo5R
G65x8WH5xUmv77LdesmMF+ZqbJhat/23JEVc9xlN310dZCqIMBuzdOx/z8yHacweVYMS3WI5zyVV
8Xo75XMAKqLJRnKPrGMfjxuEDiwFnmxEarJoNhVY1cg2dhm9GpcoAA/tCvnXS8BsFUVzyNgAxvlP
xZPI1bmWmgN6+HVB7W1W9j6tvrcu6lqVbTjNV4Ol1rbwEe0895Yicr5b6cZDohP9B0YTTu6AE36S
09qyKc14XIQN0UuTeQ5ad4OgY2GlzT5OdKLxjo0ROgskfKRIxe0uaKbvCRkT0sVHDoCyaUHmDV30
AdeHsB3MDgoJdJeR4ggBEpiLcLhdUIKxpmLG7JJ2vkA7EmE/tsSCIS8dLfJDYBCHSbgAbvv8YtnO
vR+qChmwydCwHG9Nk8K7Y8lqKdBk0/TDmjKokKMzbH1bgw5z0LQlQSye8abX8aeKM0zxmreZWyW0
kfELMx1/m4TaJ8vPo2uHUA4149g6sCxQaGxpJ4sVCH57V9gkearZXPw0psSlZy12wHk6XRgJ01CN
gUzFVN1iJ0pkCw/yIcEC5skv0c5Sh9zul2y2h33qwydx/Pgp5eiqY8X9YXZoNZTzBn+V9jKHKtRF
7+4M2mMShZm+jH+Gie7veLTnRK+muLkKu75Z0w7QHOJ6n4ynLBjkHuVXnCVMj8ulmp0VQ4XATU1y
ZjQ5cCUejExrmIKsUFcdIpIzVm43Lu0mZ4NUxz8xXEh/pt7oNv67rKRDcZKvdg3WcSBGKN6VIwgI
bQRVUo9w2roO6fZrR0o6to6F18GDIpbTCmhL2W0GO39ofrBpaRDxMg66TWRb4TnDoN2pfs/mEjVu
XX8aMRqH0foeWaH14M8ooCbV5JZVcLzs3UEeZKV/DYJTr55ZLcF4CTDYdh3eJzcKtxbo7cytLrJ2
f/JwqxeOaLy9R4IZz/D+MYtr95GG9uILHvYYIRZG1smrCFy1NdtzpoPqj41J8PT21LqEsWjF5Ow0
g/+cDkV9yIC5o7X7bowAKKvJ4w9Ln4ZVid83v7c02PB/DM4vsDnc0V3+0gbG86SnePRq7zFq3roh
4Q7wEcXiC9kNOs/kzo3G3ciTxO4tbg4rekVZtMqNMlqpaeq2KlHes6YKj/ae+8Nn2ck8EAStzvQ9
znBSe8ZLSNN1TmLSewOV8ADsmMCH8sC6YdHy4pBwVyQH2a90MImEizUvdllm56gWr73t4WpATWew
F9kjwa93RCqRIbogiAMNswFdrncsBG0AXTkML4EVRteAYdcF31PTAVyqZ5a+P+Qfdu0oWOblDyh5
LOstKIWQGeVgajjD/HBdROXJNBWWiGxWnaVmfwWe9YR3x94BHuAEYXm9jhMmmlxTez9znmhSU1pN
3dvqtXUhZawxdNCUAcSVFRY1Yn1nBas9mhbBLF26tKoeGA62eTlwHvNh40pvYnUKkvCFEQxEm5PX
YIJqCqeDnI4vEeHzpeGDOVE9mEgdixF+O2rAGukeg5NN4v7wJ+MJQCRmtCTvlo7qTrYGDq/1+5Of
lOqsynqPSn6Tx+M9TfyPRnoXw1JbrTFvWQf2vEvKjUDhZuys9uAFJARRCqLbQnxAtWbM+VFHO9sl
zakw9x6+5gH8pNEMQLwYC+Ln9VZ1wHqZgAeCFcOc2Wb3McF+g1klr+3MA57jqXhi2r27Csv6amWH
LPoWiU+nPJriy0TbTGINRUPGbxC1T17+pMXuho7i2rQGv+Q1D+mKT76ubbX0p5PAG6guucq5T0Dw
QqurDJQYNyUOHZ7iqor2jBIrnCXKe4Lmv+iZKBGexkLJ+hhtLDfhcFCmvTNMUGVFsBuxDuX+MYOS
WHT5h0Ygqp1z8aYbnjM4KLuNIPwr6Nlnidcmfh+RNRBmpytyuqYjK2Z06LiBy/CY1o+U0G7fvJbU
rp0/bTTnWwX6M3AuEJ4OMJ6aW1uld6ebljVXv85mlr2RVO/E/T1GyRU51aINdg5C8dnR5ME9MiPE
e/zZ2c1PyoL2EN2k1DeONazaHhQKg5qyPYjpEZM7pD1jbWn60dKPjijvFop9QgD9G8DOdQTvL4X0
Ofrrtn73qzk4wSSsKFj59naCn64340Kp8ZJoEt7Pqc213cSNTe1TbkncHHX7Tcl0ibLPy4tNM5te
fXFUxQE/74ZoWKvqbvFQLgX3UOFjpQvOUVctczSFRrVT9rQO3b0RfQdpyPUK0QlMA33FgAcGu56h
EH7qD3pa4V/HuKeIOXE+I0TakswV/lbkndDBnOeYlGn4kSJvBbsCW8rCdvcF/IatJ01SAziFU8xx
+xUiPJxxCdr68APoyBDcdBAIMWVndsZGhoGyPLveNnVe2y1iBEqbhyl6lD1zUknaCWhHQZpw8hI4
THGo+AlTBBXIBQfiLIGXmsWk+xnBcoqvddAtS6UuzOYvo7WKc3dNUvSuxcPM46la6C7ujJyXt0Kp
h50W9Nv0IuFwcy6vEnDrcwRwGTjLAYKnW+7rMbrFvbVIQn4KA75PhJIPOhOlC7YbBY7QMy+hfRPl
rWI4pGk3PXxEHqZ68hmIO4z8Q92Lkx+/G5iH9LjZ6ObWz82lDkWyH6yVAnzSovFv+h9OfAL4uMwb
NL80AIrvGnxLI1zbvJ4w6Ddx3VL1pksf0iWLA1yHoKn06lGl45NTXZQ1INihN4zcXQF2NjELTFfR
WkOIV5HuxsBflvLV01DCDkdTwy+XYAskAql74/RiKE1klnNLCzq07hJBdZkBUIlzyHTzgNKCm5Fx
EfltmJDhLcGw3MX521hchJj29Dul+xDLYVWjUvDDb2gT93VvH6vgQyIsottUztVsUPMYergR7nMd
RssOkGJM9wUG3FrEXLXQaNvsDbvhM8sjMLDmphyvhoDtNkJSMqJrUcl9RXuRmoemgOStn0Pyexu8
Atq0lU6+CrxdrNTdcO8DlY8Z9bCQAEo6OxPgu6bNTYPf0q3vZXdAtnhv82SVJeQJWnSjSJ0AI7LJ
qJ46zboHgWAl8X2o7YtBBz9sfNz8IxENxXAku21pihd4RzsLyfyia7mIoFqS45MykhgqDYk6TBxm
cgpmB8Iz7XOCtoT/jru6DVYQe5a9X+8GMuKhueyCeFeJapskhOU6ON/tLMJvSdSkl98G1EgBgI+o
vBb5O3rErRPirOQeIGDlmvfJ9zLm0S5CHN7gWuoiPw57k4eXSMArPtXexB5cbt32xFQUBg7iYP25
Gsa91oRQrO2TsW+cZutb08F1teMEmdPHq5rRw5MKSwtZPvFY2Gh1+1TACtcDKGQtgpExe9GjkMVK
81BxMJvkekNbXP0rV+e13aq2ZdEvojXygldJKCFZkrP9QnMk50X8+ur43KpTVQ9X19tnRwlYM4zR
R5g+T0wUxtKfEMjVIWDCe0s8Wq3EqIIqItbD1TSlr24S+lnUXLp0KwzyaW1gOmmHCoFTt9RvQiWS
rNqpEyFVWhpDkTXfc7wKwrw0kQIDXztpSMgKBSqvOoHriMtNSP5HgjYI64EnwPngOR0JNMxzSTXJ
TCgEm2nnxveIEER0fMTts55x0IS1HwXK98TGaXSZyhbOjTTEm0MLmUO5UZy3BMGa23hW+T3ajy1J
GolxTJyU+vfJDn6zmAWPafK0d3lutOsqAaKJ/HBdduWNZBNfm37rHiVEyNCCLiG0xi8gEoTDlwdY
WRrHSbO1BYVs5ukOs8+8AUs2NQQ3ceRozSZKW8b748vkjCvYhEPYXjJy21ZNw0Sif0V0fZlxdQxc
eoBJ54VQXVx0C+5GL7Dj2RvDvI8RGEHttJfLnZ0eDZOk5uixxmEwzlh9PWvmdGOVsNWKt8SF1kep
bMUVtS97w5eJDKlQXeDwv5LJEZGXJcNeRvHrFonSeAwHWjZTP+LL5K2Kto1xYpyyqdVzMO1SVkM9
Psk4/1SLAAhDdAKxCpzYJQFvwQuHt2g5ycbWi417tWZo3Jp3M9gTwdGJV9oi+FtkNKahWEZTBwsi
w29DiR3r4BwoM8I82zMzq8snJ+uOYASgzm01C5ZSxLuA0EghzsuwuYv1+iiQvPdiPJXC5SSC7bSA
tm5wzm1SlqufrDBegaNoiXtMkQzjvzipC42HbqwK/BZYWlFFt2C6GlHDA5aHq3GpiPwpC/2hHOgV
rwYRjpXiy+RY5u2Gu4Jb7j4G9og8edU3n27UPZo4C4yBtLHKoFSEQIJ6h5VLNH0SG8oVAW8JOEkc
QhsiSlbR9Ye4fuIcbZKXwP3sxGck74T7mGMen6dpnRfaMe8Obp7vGK/Z7JqV17mO8JNzmQBF71W4
hPW4D9FcknCzQQmHvHdTa1B7wz3J1Gv3wbG3ocmSY4tisI3I7glOiJ3bSzkvjSaZmCHj0Xxd6v2x
mR6ylHFHi2qbkI/dxL9RI/u1YotTRsM+t5BPM7/shr3ZoDMEWGj05LjmlmeX+hHjgkV/RUIP+Rwp
Dw+sSFUUP/cMq+Lgmnf66jaXzS7D5lRVjzJzzklVow9P10P4oOq+Qyp2mLy6semNs35ou2FbGe2B
HcqZu2FlTN8hyi1paruKm3Nu+B/PQR3opVYgoudDaXmwhMGWIF0qr+3c3kZo34J05dquV316S4Nx
i4oVY6r7lXZoAZYgP2DQwK0Ry71oQexlw/SF3TFLFU83jrSVnmx8Nl8Yq3sIhn6BMwgV40ofH9v4
R8VfwO1GhBHLI5QHbIAxFgVermNy0K9jy5MngpGLBTFucbjYb8KaNpHLDIDH6sSEEa0U7fQF7fZ+
AjClFQTyMpOYpuR2P2fRIV42oQCpTLCYAZbBwsrWTd8d84w5Z3pJAEiPqA00qLEJtxt26Bt5efcw
FVcmLSnLwruwT9ZfUrI+y1XhLxQ2d0BaRj3UqDhXXBKFIbr+sFZ3OZZYVXuqsWU2RM3aHnp+eqcp
ayAMlRtvYeEAhMF2iVkltppjm4FmTD2r3+E0XAG+xUV8sVhizcJHThjm0bnQC6wGF0wpxza9M11+
MibuEKAJ0zw2mqopPZQZoJYY6pjnKYXjk2LQ4B+MctEdoKmVzb4HyDBMdxWr+WhBcznfDlEMU8dk
rhiYQNc7M592zVJFVb/Z+NJGAHlRYyq9vu2Y8Cb4NhQ3BnawQcQAUJScZIVIOdlRLr7NXMvN9JVi
M7arRfX/wZqUe4MAFTvfI6KHBCs4q1Ht5uT+KGhEXxRrZ5CSge99VfE2jNV5mIExqTVAm+3QF4ge
5XlMLvH0IeCc10j+l6HvErzdIxCgkOcWwko7pnTtx8Kctw5gPes8oDsgZW+QJxaka0e8WiP6WMIn
ynDvZhdpk8S+RJmWa4xjRC7BLH5OhgnwIFe/POWUGHXpV/ZZzybeOo5g56JOYGOto0MlDUdvX5nP
RXsJLLnXxwXrA5jtvQJ9lvF3UyFpQVQqQvLFZb/S8rM9X9Te8kC0hbROXfZlxqAvgE+iCZ5kAOOQ
m6Dt3gz3FsLoMcLEo5WhmNllNjEuIOd0cUpiiEHgfSqPhc5M6t0IB2oRBSH68nASHfLzNFHfCdIt
7AfsOBXj2ZAlZa36tfKOuHJt8vSvjhJaf5l8NTlJHUn4bcgfElJa2ii84BV54pn2EdUPc/M5uN1u
SCmEYJuajNWc3tir46vtwoOT8b6O/To6qiFAt7Y8pERIaoinE8AIKFY9AAx06QDaqk27pBYJJjXO
gxygCiJA5bkXc93lm3C21szFI+sMZnWVlDYe5x9t4hTAlThpHwiZDJMnsDIyHFsNyIVImd7FY/Ak
S7QJovJ6Tb6X1KLLuJc4rZzp5zw/IATzkIiw4fkqeIwbkrwqoCuhOu3mtDjbabZ8+CvNSh9iYR0T
rT4QT6vZ7Biou0I73gXYNvph60Yf+VCewdQFs2fn6VYH5UjHiDhkE7MDckYPFxDaDx4Vc7LJk2+c
hZ7rkCmOYaN+HKlkAKpuRsiuWvyuWNE663zDqbYMhiZK1H66tsawI1RpNwPoZ6TCmVG/kCpJ584G
XBv9tq8wFAGDBchv5ZfJmZ6ErLfB4qlbFJMwghgwdi5sw+qIhATDOvhY7S2KRuo0kBlnB7DenMfP
kmsJ89UmK26Vdi2qR3P87OE6tQ5h9PG0qRX0BmxnmtAvzHKtyN+qwnWJwYYhz4ndJ/i6WwDFkPwl
aCkI7FvX06bXuX+ZxMYSe+016L4E0HhARjZZNH0Iydx8yF7n5tLyzBpVIstNgpjpqVNVvVZVj/Lo
T3FxHMwXG2hZk3abuXPuw/kDPAy0SdyeTXvqmWCmSob6hmQsh1WkyjuOjqfKH+eoIneMYE8Hohr0
PAiGTMdsznRrgtXXErpIOrMLqWl6m8tuQ1QMJxZiFZ302sHyyvFzpl00k+dpuLj6ZtLsxX94rLXS
CzIJXOrFgLzb2dnbwGBOAD5Tjf7khGhceoJULc2nSsdrCX+6stWtLgcMbGioyUVQxbZI44O0TopE
qhA+99T8Fs9FM3gh5ZLFTbNLa/j0IP9rpeHQDj3okcy5lUeL1hvZ2ZT0XjG6G7rKTZEnTyabuBI1
fidM4pvBAYIaKoprkj46FTA1l1Hd0G7DYAIQgEchCCh2nMcImJurmrsIjZLG2FtD8i7tV3OMKCDh
AkN8HLT0ZNm3WdIBl4wvaf5Q1BEPq2wK59F2A4hLb1n90iX2E4bTry4nTeau0My1Qax2a/tGqXsM
WJEnHysJC1kwpi7Wmf4k4spL5ZPryyq6dFG11eurro7ryfb7Gsq6yno7eCj1S0w2B8aMp2AGjG71
RFcCnYTYafW/qWgvbVrsopmolr5/CfjTrda+DYR0CPZgaicPk0bAfIRPs/5uW5yATus39D7QpX1p
b4DBnkSR+JHJOnl5/F8SzpMaEToz/rU7nUiVOlgWyYNJtNZNZtkwpBh0M9w88DnM07Y3GpqRBSwQ
70N8Rirn6hdPAru9D/Fmz7u4vyDQxw0cbTUOXK3/5iRWoksaP4vG3JBLOdcvSXZzkithbmt5JbqJ
0IzVcF/JfRgdJBlLT5p5gPSFMi/FHkYiK15RSIf4tjjFPups/koR+48KlV1kbludzA7Zkmdg0RPZ
xOV1zMKLfEeaBef7D9bRox3Xe61s4U0nLwlRKiW1E5s7RrriNjhXyYAjtx/mvPOVId+FIGx4vss5
OReLjqCa7mMEBOSGf7iTDkiy3Ep2MiYwbaGRDqdAW9BIDbfBq2Ug0eEJDSQ1sYmv++qQUmywNzyS
zujVnLA6adek5fHZPBRcGAS+6ovlz2SpywEPIH+X4fzHpUuMCACI4E2Zf21iAqApcTLCJtCj15wQ
g7kFv16zFIVlRm2VBiSDgHGImMkNBIXl4B9DcR0d5SMUDwqsIFO/mfJkDrDeWXG3JZNPxIaO/QIU
jYqgRaG4tQ39XhC2kE5QT8Snru07pvWyQBgW/KjTK9U8IbHixSjrdUheUxmDV/zQh/7MswBq4Kqa
6dzSO5lcChoBnWeU4MKb0bKJQlsA1vTsC117eK/SDzs2N1HW7TQYtr0rAabLnfiUekQTjDMkfOvJ
AgO8jx6DTOD6FjtPpeasSdfovX5W2GxlBCdw7+p+/C6C8oLWeIM+IcngeeWfpfVWAMSDYPej1Ati
M7i6Yb+Oh09LObqdtYn05wjHF+LHneTaVvSfwb2LZu2F6ht5CbQJJf4WHVlFfb1PWNIqCSPNke13
xKlOijBCs6NUdkSdMxDGpBLZz4V4CvPfwoREFlxyxmEpoR2JBtucU9JMe2/I7FWUt/Tm9yXumUCF
GtoempFYU1zqTaZAL5ux7n85VXsHUopok+ixtKajY7oHF46WSrBi/zTB0NcxCNTUdoP7Yue/VsF7
sGh0twkz4Dbbkk62tjhdIWJLM2OhGYBYQd1BrY1axTMj5RElBk8AHpF8LLRzA1IzuzvD8fAqoW26
zN4P2Z1AdcVzPdlHMIB0zEfCHI4hYsROwc1J/kw2XHupfKE29WrRHWdQ/aotdwSnHWdAvJrKtI9F
q8SdGzqAIYhoKLLHvkl+BKG5A409EritNf+QgxnVb4kY6av7i0quZ1v96E2L3AydHSsjaY4XJW4o
pZ4thy13ug5hgCHlXRV1fTbc4GXSb4oA3qOVPr/Qr9KMlQz/ipduflwaBlbyb9LmvVukk7rbcX31
DL0qGh+6+l/KqH2uV08kAm2RcQf3XccojyyPg+V+a7Mk5ijeNbJFiXRsR2OPr/4pLZhWIT5Iupcs
hcVRKj9oj9u14z4AAF4U0WtHI0w7UC/lsC8pN8wAryhDglXe1jvwW6BQ8xODd1+zlPtEnw6ElR4I
cFiHkH8lM4GywmlGqj3m8lJ0hyG6GN8lQ99BzT4EKw/eFru8UxsqcF0D29n5KAJOddf8jkTFhAgv
ZntXOfAN23lbWcMO7aNf2kx74lUYVeeo94GtbEJ0qZUmGPyzl7QGGzs7ZsnULydzBZxiS6Dr0R21
jSp40hCPtIk7sdJatrH5rKxLnlJaIx+csfsyMLj4qY0MH4RuldzPDQdMhos9qm+CY20yGMkPn4HZ
stvU/IEBIbuFexc/7XoqApLeVy7Cjy7v7tGLeI2e71RKCcOAzw82FAHsStGBUM3DEesZrKD5UZBH
Bq1JXSnqBwuBTR6Q+NNoEONNGmQCWYPbQF4C3JCr1OBECHRZqnbo+paO4s0Z4HblNv7qBleagpM6
m8p9NVFN2wGsBBruDI5Uat/6rtsKfbzirVwF11rBvUzBvPBAHtLIfWuckLp3cUM+aRk+b2j5djeQ
cPcddVQnXPylpuJ91L3a9HP2ioSWnzRdvo/YG4P2qaHYjBPjQB4vj4AO7y1b5sCz2c7N0884f3eK
cqBi2kwZ0WwFYh8sVyTAFT/QPqh85LHQ20NLSaZEPmXJ0LTPwHTBl1HUtd1hFr9LiHpRjrsGkFmJ
8qiAu203M/nRMMIFgW29/ozIDxSpsxmLjNvTFVdtsTBO1KC7gdYkKOU7JMV9lGgbjAPAonZVO+yT
BZRevDlgF0tc8wxX4QQVypqs5JGZRU4lwKJk4OIoAKkoNVlBNymjM6SyTcD7bprsfWmuW6YtSC0C
1PRxCErWideBVu+VZQkXKs88NDdlerW1Ze+MobG5s8A8WajOUF74vCF3ZF5t5ETYhUJqc3cJg30L
ZTkYhK/HoWfpIdwp9F0tVD1G9MxDViGYB5OAFxOvX653pJ+itddhK+fhpvkEDrXC57heVkVM2pEF
la9F+awM+iWTy+HOWCEeblWMwRT9liuce/BKmwD5cU5nWNjNprzVoP06u1+JZj4oFj6ItHpIugnc
UMEA4c003+KZQlTQiqgbMXBJwegrdJ8lw7Og+G0IZam1c4r0OOuQC8vi2FjBl25yF5djtY+BTyqp
8aa3lEpGAamFGQyeWK+Z5NGQ6a7ulLtxoioiAZsE570aqyudWmk1hIDBE6y9IFp7nS6c+QWxLaIi
c6yphzuMHytjNA5KyDDHibYpXWSyLaRDJZ4yQwi+46Db5jRlZIw/KRkEfnzgtKeba+0WuyoywKxC
252/UwRsIxmJsjReg+TQs9+azBdT+akYpIwoGN3i1SFZIAQeMtTfZDMYOt1BdJGcn6Rjbip3CYd+
VEbA4pXBPD++VaG5F1iexVoSNOKWwaEGWIJBeKWjo5P5WesNsh/JsSM3p0EbZ4YPBm73xR0LB7Pj
//MeZd5n5T7oibKvLBhGRcRm/25W78PqXh8/hoKhkOklBNx1Jmx03lksC/veaG/d7PyInEEKJwOl
rBy5SYqPMjLo8q2HKB/8SIEF1ibnMla8wah2kzMzD5Nrw0pOU08+kTq8aeRPwa1bmUSOE8+5V1iU
IOreCHenkL0J8hTi6WrB3FSzvI0dtYvNU1+YQLaIvR3iHuZ8KJHyuT+DiN4aRuulReJ7bHTnhocf
gDT6hPGdPIaubj/LPKSUKtIzC+rUaO54oFrWg6oAFGg1nWxuiUalD14z8tYibs2c4D8MrA2pTFU2
Xbu5fqjL6GyNxrol1SNqVX+RM6JWHyD59upXz7y2qUCFZR/tOOPZD3AWpNUy7244abYmlRqIyhPE
3BxrqgVKs2yuttXFfhqp4W7uaV7tkShc1/wOU/BrUfTWt2H54oQj1lPxXLg13jLFqkHER0xvZcP2
2p52QTMxG4U1vQipwntLcYnx0Cl8uYmpEVaEmVYPOE74O0WeIYZ1gRy0N6T13g0mHn4z788aH3Y+
t80ms7uMASdIJdfJ3gon24oyuQIJiLeI3VnT85ibq5B53Mz0bmQttUOokWU8DQKwZmNgCFos+Y1k
P6BodNz7ABb+2nURsSYFl19ufpapCsij64KN02ko52PxyzEMnU+DOYAQyzFNzRckLYJeAmY+z024
S7PqJeL+TVvmgNakejpSBDcxVjbl5BylnqrNRxk8KyctYvxnfrvYnt2JhfVrmN3GcvSpfLDSxdwk
1cEOJi+DfFazO82XCh0ND78hSkjIFnCJOS/dcK+LnsU32YJmAlxHR3uG2zx4kQAr7Kg6qNSzgNPg
lZCvi+KZ3WiiGz5q/Qdi5AKsQUP2aALY7vRBfc5jmsX8eTI5bJokuasBA2GOYV8lxRd+FnNlj+bw
ktktkahM1hhBuBtcfchaouugV/SG3aEflydCKY8QP/eE/ho7YlgLFppjt1WiJEU4zLK3HFhyEYq1
6ZO2AyvPemckhQcSGV3w2DJ+RINqUF6yU7ezZhsaDzWS5FojMwK1AV6XzaijStKuEaGgR60ePxMG
UvuhJDNoHntc3GZKkoyKwhy32hyTF65rqUqzVxieZV8gvCtcbMXjiPJlCu9iVrdGGG1k/zUzc8sT
gISc+wlYKMLiga7OVGyT55ARqo7npbBiWLg2tSPkx7VN8n3TsxWE2h9QCAmeCwtDsDRVT1icZCFT
IRQMuMi1/jejD20KFH3mkxHK/SA5mcEpzvctsy43/KzROTh8Won1AemfIQ9giBJ9hLpxMGdFDlXB
tzBY9drUhiQYksoF1dwhsAKqfpohoR73bXwcrfe8IJipBCpjffVoshULXY77pCUo7G2CBwTrOxf7
EAd/xZx9D02Ffn6XDFtGn+ux3mXkX2sLPzauNtnAnIw9n8LA3DFfCyC0BIi48o4Dtqke8+rFYWjU
q4sfHD51iT2dABNxKyMsdsRFGLisS3J6LdQucU8jGQAB3xs6/xy1xYd+4rldsbTLjWSTqu8DAT49
WcoMbQF5MYREvhI82mrDxua1J/VI43BsbaYGM+3SyIFOeEXOuwYUehMXvl790kIoFAfxxNN9QHRA
JIJ9ERwXhkgPwOkLwuuW0XPRHitkOFMMfRomQvbAxGmiB5YnNfYZYVjBxWZWT4gcERbBbiRtjk5f
WO+9dl+JFg4TYSHT1ma1Xc5eZBgrgrhpPw+uEngU8SDxq11OeoXC6Wgyeo6+GYuuoQ6jd+CB32Bh
8tP4OyKCVGen0WMFSN/zChVASZDE3bJAUlhwID+u648yx3jA9iJn5aZmHnirtabAuqBAs+J6O/LW
6N0pYHJKhCAx3y4j3C5+rXhrRoufw6dSIn4u623Xk/OKyHZRYoqJKuJlZihtaXdVm/glflAbKmNR
MUGsXpP2UOfpWgbHBKMHQyjIVWH/owfX6koe7KrnsBv086hSR7JCghKoYKmw/AGngKRHr+Z7hSRp
O8o2SuMTma4jFhE874sUnRzMv6Q/prToUfUAVt5svmao3KN+raNv6HEQ1RadUTqcJ/cn6JmthhAi
TZhUg+dwwhqDtWJPAcvzTUx7KJRTgdD4x22bZQd8yLiJGzpzxZJb2/21ibBJZoaco7W27B81ojEc
PDnzr6CFr4tjYpJ4YT6p4y7gOOsi0EuwWwM/Tp4K4KoWbegClq1+UYKuCoe2aQ/0hOcdA6OtZler
IINwz6NbO5aM3KJgN1solE3lMPIo6UDM1p5QUNNoF4OWpXV2gI7L5lULbX/IvkKq2Y6IpaB8hiqk
2ltn2oG69ZZLZ2bLntACqVDZ7OpjxAnSgFVdxnFHl8lmGGor9H1EBxKa16S/HLTE5vbbkKelEZe0
J1wNCXmXNaWdtq5ygKaPs/0DhTLM3i0En/U39sVN6cLF/lrcoErwBFSPYUDdkGbSt/jK5mLCJ86y
dKyuTnkvJrXday1dSVP3X9MAEqvUNftAuF92EA40m5JdbS0Kmi06IexuWYQ1JoEYsqjnFFneUhZ9
DFl+DNUkqU1BwjxBFiOtLXhwLdg0HXLZ2HxWYndTDcza9Toc10M9fUdW7jy3PZ1UENavTceaMobO
iwJRZVTD1rx0mCCLfAeX+47VtvXUSYISE+EVmQ45e2Q05Si32i7CezP7cgNCfvWRRxW0G5xKti6o
HPvfvJpe7IzTE3kYn+CtzFAWxfZDGzTOLursLXywN43F6idg3XKV0ymYrLNoLCtmbh0PfCVSNQ9A
RLjNVUASqGYu2LAvU/ekctub/EUMPN8iuGkxNwPyCZc/h3UFg1udjbSDJUr9HFMYecV9kZ46d0Lu
yYLJ+XWSnVCvU5mSS1pt7GI+NvpvQP4gW6LdPPxKsW+w+isnJ/s2leQW8/aiiRYU88/pgNTVxvjU
eZ3BIA4pzWATPNbJlW3etwhJQmxKUQa4Pz0X47Pbm3eu+67g2wFrsiwWl8PRyAbmyBieo+HUwAIx
o/wI/hSheyaGa6mSPqPTyJLq8JY1+t2MTXklG3pmLL1ry6orpLEEBqTkfDgg422yHDL83d+MW3em
1aWnHs9zEM3XOm4BAVHy5CLhfLTzaBuWluVnY1LtOPlfpLJps3q4WJ1BiMnMhxNC/iLU0gXIyjEc
qGR1p3dxz/MOHRGHnzawsUrtB4IuPFXUBEso6rjSq2o8uDU3iMzpV/TaQr8wJJhrVHHNlITIVB6B
Ew9n7gXy6Zk1bmtjWmdDO26Jvnp2qp5wCSABXp86eOHn7OQY4HdmVuP3gXnHAus+zqTAF9cOG9Jh
MhzeaErLQSeHRtqXJmdWntdw9OIYjFB81Ap93AwDLOJFdtwSqAUKEvk58uh9VKefro5AgYJY21HT
HVxwn3xSm65UHsFARk56acK8XFt0ZV6Czxef+rs29SDfks/JUkfGr+lGaa15B1+BdXaa/TDCWfQ4
yDK5bVmo8Bfi3cDkoz1DQxi4hq7842BBuM7IwD/eNgHne9MgnrE7BHyxAqaAteeq5u2k6Z4sKkZt
F0SC1UzBQCKGRegWRBkRQL52G1Gs51Zx1yQRMeTobUZOjJMX55ciib80XSrFUB1bANtG64kUGHUM
gxYjxh69BHUEws+5RppQ5hz9hE6+FTI54AwEksXJF0b9dRpt4yQgOA+gmzC9uvuuyNHRY5mNmWwU
Ao30HLKZ5uzTYuQOY11SuQEW/fuxWasm44j0YRrTGW0oL+Aq24UvzJd/3/x7ySwxHRN9kKwlly//
vilrhVUKQVlu7bpHmo/BIq6OL8m/BEARalgY7RIaLw07lUzJThMuvXrslhcg7vM/L3/f+/eHf//1
/33v779KOfzvX1YRt3h0mmNpcAliS5fiOEGIYiHUYmhXFOYawpBXjLy4FWIKvlU1GqWv1Gryny+J
UkLb7aqNhGYYrLs5rHyUh6X/z3/QeLyquBWcbDqSU4w3zlK76fjPS0+wawKUgvEpNp1mssXx76vq
f77654exVR0MFHlK0ud+lP73i2Fo6VqHzUtvaaY+fumUwazls1Gbd0ijcZBLX1eI7v57sRJ2fcby
8v++F9RKdlDynll6IjhqpQATxVf08Yyh0omZBPMMk76GeJsCTAUlQgk8vnuD2anJVRFJeQJ5kaF9
DIptqVfJngHoNeos03fGNCYwwogtdq+D6SuJ8X9+HMFQ8KOXf3/C36/6+6ldwV0SaKSnzuqonJjh
/uelm6vGh9zGoolwXP/vZXANOqF/f2zwHrAf7RgcmPgXduMSV6Q3ug9rEluNI2oErRnRNr3zUkmJ
noG+RDdvCoCuuyBi/qEkzV1vCG/WkvZmGjI+srZ91/EFoRJDoY6wxdkNkgbEasbsHA6YVjvdPc5S
Q6GMR8cbRhRZppZEJzvRPxDoWNvWVAktNySDViaY/t8LBs+WKZCC9KGran+Mc4cvoSTjsnelp6wD
0ZBENrefaUrqT2IglkEr0Qal4lVh+BQGZs0SLu19vO1sidCdNIUznCGkQiFhwrhKYjx+atX7TYcw
plbU+7m31X0ugB8XA7KCdiTPSlCjuUt4MDHXqZ4yjtOidlsWxs4i89nL1LohnzkTrI67SxKY5SGG
7Ro5ynOI3rvo6Sp0yIwkDdGxoTUPDoJ0Kzygyq5nv+wZs7vVlHFTGiiszSKmNzPoraSiX8IUd5+q
AsOcIUMfQcZQ1KUsF5xJbmWtLruM+L5wGZu1s8xAN9dUY3l7Lc9wzBSK9iHyYospPVBx8nbAgQDR
aS9E/v790aD6MD8EquUXFV6EIZ4fiwnb4BSwmbJk/2gr2FmQpvz9xKlmjK7RbB4KkIsro5T2zsqY
tfYuE50JUxJZ04bX1zCvyTqU29EMELs0LogCZk23AeEW1Xz+1qhJ52nkd2yjnBI0MRR7n9uFei0U
ilNRz/kO/898dYUMcdn2jOgJ/FPBYYI33WcCTVuqtwDy0KZFc/JbAtXEUail17JSz/1cGS98FrpX
5pVYk8woGYxW4Y6SFjqfLZGMZdBSS9CFJaNixp/hb6FOlg9O3g1yMq8WGmJatucEwikC7PHZIlJ8
CyV4eie/dC2qormGMr2fwHHeg2paVbEi2CV04l7qBlGISzYNb3Y06pDI3dq+CZS39IZGvv33e3Wy
TKV1AqBAAnaXjtR7Brny2s/s7/G9l8BVS3n9e2kJ5EOCkMKTIxCxsER0sWf9FOiLa7SkY20L3qZW
C9VdXrkNzDED+owEqBqbMvRzTQl9RuSgsY0WIuuKiY3gIJTRKavs8ESFrRrnPrVNFtOxu3SpjNT0
KdxZrqjOKGeqcw34naykCuJx1jBVodDetnLUV0LPy7taOgUOKKvZ2ctIrW3q8hwE0PxYGCOIsbCv
hAzLia7uxhMFf3wwkuwsl6sxndE+zz3iDw22eYL0VtZruws/jZS5Weh2mo9tEiPqqLOfLRTiR7T2
pGAMH81OPXWSbIdO71TWhB2jGedsc6T4GVm410hjaxog9tu3SNRdDIW3lHTwddVo+HKX36vOdWdj
meZV1j0jo8JsbjrZg1fYJxp8383QmeqB1LbxVdA7sUkV3C5PVusgSm0DLDwUgHbSiauwrfY+FcEL
kETBZop1D3+G6kgQwEqk+NBGsAp1js4kdQ7PJBRqyIpZ89bJHaGBqt+3922TMSfKiZUJcb76qhSt
n44T+RJ2SXaOqvZ3WVn3d6MW3uwQPzcftbnJpyi4M9La8XQqwg1gJm2joNzZOzoRzE1m30LDfa7I
VODso63Te1t/Iuuj90znoPY8m9GiDwd2JPdGh9HUVe1z+ZdlOAykctVJhr5oeuyR4p8yi+FH0hle
NOfzR+VUj4OOCTxI1Non4ip5JMjvGjMy4WMHlVmmOQlmxnzQ1ZTEKQMlSk3iVsUC9UpKVivCR8eN
daxZZMJERW7tuhr13N9DKrAYmudVgpQh0u/tujX30hlogZH9dXgJ8RqKZhp8MhcGvxvF4IPhTw+Z
KrxAQzlkNRgJTRDBhJW2XFxOlM6Mg9mB9aE0jymCBC2J/7m+BC4eRR+6I5NHFJjDGJ2lApk6LPkl
MTrAMagrkCyJSnYWss2if1ADdsAqybdruxaXOpqU898F5aaMw9QygZwah/Ge8vww9C5JPbnTenUl
7NcYLf0inKr2LQ+uS6MRD1k4JcrhQcsuaRSFF/uB7EPlEvKwAos5FDAca364fM+httgDpESkFjAu
1myOz94wxJ1cXiILOmIUz+o/d/TUmwDd9fkgO0T0BET83XAzaN5tkvPbOr3ECKK0p2ohFYW9GyEh
cBn1mJHeXrSB+NeGi3PFIgw/kNo/B0mqX2hg9AuAAqqBgqzSqLZ3NszuOwkKDH1pnPzzVUvGgBWB
QjQY+3uwvtiWWrxsXCV9MaZWQymmGxvHIrA1BRUQRo2+HqWKC7DHpD6O/evYhUA1Y8RsDlO01AAJ
gnuG9FrLTu9G2deb8L8oO68d2ZH0Wr9LXx+OGAxaAT0X6U2ZLG9uiLL0QRt0T6+PjZFGGgEH5wC6
UM/euyorKxlm/Wt9q/L3MgUxGrLGXLrJ/21jL4UcmkNaa+57Mw13UzX90GQUbUQrd8AqvbUrYbkn
c47w42X21jSSXY0X+cAI7CIZc+IiNEm3hwUu6ihkADoQsadfEm974J9rB3FFuvo1rXa9p+Jf06LH
BeilfOoLnw0FRXciBweQPz2Q105PuYNZuc0cwlps/TS+V8cQe+6e0u7dVAy3IxXjgWqPmHc56EzO
hUjUfa3nQxuD6oIyuLNMbn1VF9xTuPaYw3QYKQDMEM7Dd9spggdHuFiRGtouqXsPEnyaWjZ4GinC
PLmhhkxOBk3ZicmqMt/OFJ71GUUbra4A6PUOKPzqMPuKmx/ercE+KAfksoqnclcwwirkkgsYjRc6
ca+5f+rrpVDKqn2COgZnfncIbxXvtAdCE1jX1TT61iZJAS+nvn9rV9zJTT/pTkM/EaC7nSSAblmb
xwIUGRUmF8RgwCYdOXTgAi4+vzU1ibf0o3DMyL7Az0Tnai6TdabpekqKZ6AXiHD5tuJm7MJ0whvc
puusiT6sNJdrkGp8GRWeg96yDsZCs9LzZx+lR9NEkTSNub7ScngREe6zSszXoh7efY/bVtcCaA1t
/Ou+xndrVhXlyHZ9rE1GgzaW22wk/JY6zr1K3IAR02CsC49Ccp6arUhc6zSVtrdMlBAbsqsg8B8M
K6LEcv6xEqR3tAbMXtQZrlOjTHZG/jK5kEowKzRrumvsc0S3nUn4oGWNvJPlcNPabXsV2UuNUtA8
D3mPdaPgR5+qu8CfvRXrnXMbdch5sypR4XGOnSje3rBbd3jTin4VJsABXEDnLVQAdMb4GNsNjQ8J
aq0XuvFGO8FbbIFtmahFDKhzvIGLz9EbH7QSGsElNDBZNndNmhuQo5O95XcPeWzdVg2g+rxoTwah
P5LY1DyagcPLHdJbjmvNgXS5cdTmcFKCrvauACsxOPMjNTrqwSPLeMWp7VnL+O6v499fh76QiseT
4VufVPZhPxmgvzql2jOAGHEJyb1eggYmNWX7SUwJbgE86U6icaRSxWX4cMdUUV6P2AYZU3Xr1Jy2
ltvrHeNW+gTyT7Orn90Y8EDohQRBmm479nfQx/oL7NdtYlGno/Nx4vcTEKrhFtqbdPJinfgw4xC+
ijl+YhEg9+8GVAtRj7AZ4noRq0mnVQCGBl43vlrNCZ6IjW878tBOX2JqOpBGxT1vuEbXZ1plB4MP
kZdIvZ0uJNlR7+3W+/RK2zmb4/fsO1iwplMnrWpPcPtNwM3cZGXlXJvaIY4+UdkwvHXKiDbAuDCY
TdZ+Gkveb8smGDs0PwYshg3Mc2iMLabH+G528HMlOFHJi1CGkSNageHpH0Yvm4GHIy2n+kJQ2Frl
oniNJ+tX2J5c5WklN4WFuFWYGO9TLOGhwpk/M5vTuIt9VtxN0Al85Hz8zlBAJCPmTqYvLZeIbZfW
1BmgvH8H00W1+VdJUbf2yHMpwS/VKJx0XTii2UIGLEmrg5jEQr4zrcbczH4lVwZiIkBRBorUEXtu
9m55E60M6VvAUHU/6BZLgK6vg0JgzOlKPAiay39rPFbZwJAuzV+1o5/py9zEE2qt7VgPLdTHFYxL
1FKzzLtXs7F+RDHktCKyPltsgyYHT7giOXtWle8dqi3PE+AELUCD2OE2zihH7Wpn5/RpspW4U6i9
uJu1eosdhui9g6FwiBhc+2jy5ChZAKFvrJMsOU1dem9xLG3K38gzwr1Ka1pNBJiBIPqRGSXpEyAK
PyYchYp/iLVNg2wAlWfyo197sEZaaonB24b4KV3opuYwfgjPeFKDwgyumNdMnGQoab2SDRCnYLBv
oCxwLCjLb7t9td1hxFpef9YBh/dwYgc3RPM+hRx1ROtuXV3iCsNXVElOxH1v4s5ABAtz2sQs/6pj
RFxOMZWBAWQPYw53o+gBloJcqlflo+FyQ9cm8xcFtjqURHUm9k9P3oPYCDe0BqYfTV6T9I1yFH4W
+NAdXgGXMtzS3k9UjnIf5ShNKekzSjQYxmTiXiRfoO4eO8/d2/38PGUMleq2kCgLDAlhfwJmPtpe
lm06tzdOWRo/GZnH2LJLOcGUH46OceaX2N5G37ldokUitHaOPcKNDZu71HKQ6tJ6nyQAyU0flTVY
0BGtmpigCHPXVATpB728rsQ+ehVxGz/HfTDG8tmeEcZcZ9xk7heERO8ULGPfuWIuy3XfB2aQm83W
buvnlNPoFhrGvlRgbim/ovNwMySsDInESQhwJqGmdKUYADuVzHecqZgzu8i53kQMzyKjLzLije1Q
bzCPPqSjR9lHedP7M1SEsEN76wPKYjBosgHuMmN6+ouT28Q5+82wtG25M7yHKcWWwr0lD5sve3Fz
Wh+d6AtCjd57JjH1eGpLvYKHTouYUfHSijB5HfvucWLrBPxC22ps1oBmaQlk2XIL7kUk8oHXJCtb
FZfM9a5LLLGKS7+ZXrQP8ccv+V2niltbUUXfecNDor2K6IZ5VZMCAM+RnxJo0MxDvUMo7uHSmOs+
ZEdrcVHZCAaVehgaHBtU12vhmQcRf0fx+FWgOq3sBGs7t881ldC8loqjminqj6DFciaq/G4uphOl
C/tUqeQxwTM6cAnjnazXiRpyikapdVLsSqB6+ucOTN4xRl3iMWY4axZ4OGCLxdtpAncCPuWM9iXX
WQ3NO8ufbNUcMKq+m+b90FUPNCWBSZCNvfa1XOMrX94YnInNNJ36kvUnDO2DWcf9TodlyZSgubPT
+M3PAnPlsElBe1RnOs2LbZF8TIpWNimBszjTeGcmJBaskCYXA9Aa59GlHiQ/cKpCB2b/blqz3nUj
b1Lt0QA5dlvThLNkBKT7vOxBJTaxpYIWK93TdG4G+bEIqOww3Puqwj3ip+1PEtIOv6QJiYzhUaRg
S6fETWmicrHJ3Q08AqFqyGZk9VeeTu6usTV0iPCBKQvZsPE6QxffUCTlHuqhvkZyukuJPBya5f3r
PRg3YuQiSkP5yQyIswr3Mfadq6wz8DmM+rcumnDjih5mivrKltSftJeKcwLEK1PaL5bVSTq7VAzR
wfrWXX7BOtchLC746Di6ySTCXjmnt7KiuCuOnJ0RuS+8yJkJYfqaT/BiydLA+bPna8B+6GW+QDXk
AdjPFTXb1AhkpH7PXsAcFDbX0CS4P9MYR6jjbrhFr6vlhAfEp8bBAnsqEZNYa7ARkwvZS9qcHUoP
H05JJ/XKw5JQGTnOmAGvZ0b2FIrISx9U45bRAR/kpvaObOrHvJLQ/zNmV3APZpVfVXycfNDIh2zU
V9TD3FkY4mzlvYpQn1maaV4KfieXgRxIRFxu0KMmy35AaQN0GEt27ux9nnWzj4ruJm+8l8wrQbeo
fVp+RkZ1zbP6Xv+F6EGbVKRsCDQVfMwq8+xHcGxTfTVFw0WFVr2NOe8x2XQ4LhLm4Scne+wxRHFw
UJGW0SB/amhgbeauZ28ADVSxuwJQeCcGhzzSC3VrSPdraKuPfqK6lAkpYH8M1KV966XRcCqKY+n4
hGCal4nxKr9A9yP1+JVbM4VTozbXk8H5em2wY3AmyOXNAE1mHsQ+Q5rgEgialZ8cQcQdSTrZNPO0
1RMen4LGL47/sajNVTD73allV+dg9o73DGhHZAM9QDY6+904r3gDHnGpB0UaXApJ1fpAim3wK5iG
lnePYRgjCU4L4KvTS0DUGRzxKu9uB0s+uxE/v+BoHBoM5mYNcDDjCeeeMuFipnRtsWAwTrufWklq
wqBP0qzMb+/KmRtW4JzGpDTzeIDg6Gzm3K7PHJJempFhPDyYbelRusZdsUrpOMryOlgNgFe8PEHI
lYTOsvY8G9bnTGCss6OWWWtGoibm8D/bEQv1cuq9LwzQt4aXMzGxaszYyhXrdKzzteun+RYQS4zr
LuN2BAxxsmGHgQ07zENwL2gP37qGN6+H1on5Zii6Jb0yWUT9eN1ijGtQrTO007Xl8o/bPjjUMgTY
YnCl06kFCsR/KcTd4AHSRmpwV5B98e42L/5C8bH68Llt9buusRi4HeprXu4y2R1ELh9aOc53Os/I
Own+NQXcmOPtcT+2Ha12qxSI/E2TZOcwHHEZdzQwMYe5rSKxFICYmEma/AvoMqupT3eXn7+wZ/BB
jgADG8bIh7Fxz0iU9dYO3Fur1teyfXYyKSDr9ZsgHfDF+8Uu6pN3ol4c+0V5HyI4bOlSu9aL27dM
xmYH7fShK8EkBbnE6hmiik+tedUCUAwxweyDyMKbVoj3dGYkL6mbLWiWWelKHHkIWVZSax3G7ncV
g/J2YK1wCmGx7tpoKbGzthWKVe4TXqYjkYQZSOlD7fRLrWNTcVBjr/bn/J65HTGggGgUNWePugy5
EUj0yLmCdiWjrwJZkDMlpBPmH4/1aN2WErnaJKhsz5nYzejoqHzV3rfQiM10Iao3fbNnhd0FRhDs
DByIpibEb9jMp8NxyK5bVVy3AZNPt6UHKh05WzktJmyfAsdDikKVR+zscaMJFwCNEhQM0RcW72Sm
zENYI8trJqqzrT/SMgNWdVeTjltzdiFkLUkwRlZ6LpJxx90v2wzRhzJDTK8Uf5UW8ms5g7Er4bzT
oGVtco+BpMpQZ0TB+GMsFnz5vGuK6DnHrZAt0/VQ6buCTTrKNxUVVwsUmwH7uQiDbNv2eFBFnD8q
n1sbhlRsSsS6ATV689KaTQAl9OAwmq66dJnxbRaVQW7EG4FRV3ezUV51g3jXyGiUEibTKg3E5a//
ghRYblQOj5SKpGnjMUpZtcmQHyKWTNqfupXvYdxqJ8KOUR6xpFN9ZYbDznIh81Q5I3Fppr9dO4Cg
hWvX4qivExrNnYXUZPnzQn484Lfpn7RVnTjcqYMbYPhJHeJtVoWnKU5svTNdnLOmuugEO1Nk4leb
0pSaV677lgcVsBf+MVq2q8TkN6cjMlLKHnZl392IpAfSbh57IxsvyTT+1txMORfItWfRwZK1ZAfC
EHd25Y3nKSMy5nQDfUzQaTFFYglK2JiWjwfslgqszcLZKTnuybx7TzTNUgZ0gMYexbrL+t9kVi8w
34utNLYdNwQe04HaduJwlcW5frABVdo5Zo8UM08QXjMqYvzgJ4tHmwQEy2Lf/Zhm9FxAfLpqZ/We
Vxm900Z3R2VFdnYbdRX6NVY7iINJ1hTXTMleQFgPayeOIQgZq1AipXJ+waHTyHlvu7wbaWG8cNSc
rpSfMdSYuYX6scE0hUeulNM5H9z0wqFyzFGHpzEUnMbUuK/64sAx+mxQtrMxZtNcz24Xb/hiEnMf
6VDn0EF+h6r/0sKI4dkHyUT5wj5N+MKOnDep9MjdKk3xEDbLqrCpTw/4mMXUWW3RWPiIFKfe9JBm
YmfjajgdDq2JxMHMVUNnxiYkjVV4Az2cvCFkoyTtbjPYe57L2DRill1+DlM1D2FXs8MpmjEFBr+4
muOLmZNMmYmIRxid2OUTVlWiA8XQ+Gxz4242IvomEzhD8/g7MfFcjbr1dy7zh7MpjEueOtE1Plsg
OenLECRylyUyAfxAfryOoAWR76jbaTM0NmfsGlogwzWcYz3lhsQ9WpIxm8TGgx7E8XhVCT78/Nl9
POA8gsWRwbrlpQ/YJhXHKonpg6oGFgzcOllV8O9TwoZ1dOFKmBxst6avUUhmYvHeHlma9eTd5EV0
KXIMLTbjPjAeXFVrMFs6SsGkE/lq6vcqfTfrzoHjOW6CmUbwih13Kp1PO+TnoP0Wtl28EBOdbCtt
8T462X2rHPKdSj81LonyWUGJrYBY4B9i5UYRyXLsc0Hw4fshLkPrxs2yL/z3z1Th7voyfZ+4W6xH
y78dwhKiyEgydFKKR87EvdDWw2myYCeKHkOW0o+5rtZp2TEoxKy+o5JCP412C865nI5kZq6x7GPo
12W3zdTsrjuFvRfleZWJkJ0E3ODOCmGX8Llfp5G7djDNDx4aexIRq29LCuSXy1VPaGGbzxGOdd3v
c0aDa9mmBVfgZjEnLX/DJ2OZRfeip1SXRsa1t0i2fnNmXDWuCA6yqmfYJq0O2lMnfqsmweeah+9F
El/NNRkDAJxfxBUwlsJvNfUbM4gNNgVox6YW2yGj2S0fqSzOyUbWu7rF0mpNDzlz/I1n3AXGqZVI
pHmI2Ktyhee6rMq1mwjQdzmsvLbvj0UYOueIc7oKE/sUs6DgzOpIDWDFpuMMmkqj1hNNpcz1YEMy
mQkS9VaYiKb91NGSCUB3HnwO+4ZDR/E+Gap4Te+1f6gx5JupSveBmb6jF1eQIODYdk7/7VVgNVxC
febQFnso4NSrQdAYCzhshcJsXxMpwk7Oj4SSj/+9TspfLw8DGN7hvPeG7LnGhDwUDRu1ApyEH2eb
9DHWaqBCgx8g9HaXrCQyODtMBt0SkcVAunYrko00tGNuE4dB+DDcsMTxC7NMfiVUhBJjzbhg4D6k
qIBJcqsulEugOTX2ramsl77BzFnXFm+FFzQrrNYRCvK8bVrhkpdSJRZXQgcTzkrOXaLkBJmtE3Tp
lRs6HPVoEOA2jT4UkhaOY1xjVoRJxvCXWHwsvvO8fKphiSnLSM/aAi1A0offQtHiEBnPLm7GlW2P
b7nKyMHY2atr183RbqMPMyFZaXAT1u22NGHhNN3SUeKYN+HkHcqmeRQWkjSjQwAK0bXmukvISH1X
TTQCxPLfZBF8lJkD2ra6Nf30Uce4oDOjViCUaMcBOtBK0FsDtA7GSkzlHbZVnn8eDZMUEeFKBp7D
rncb0kN+RiqmSjEwoAaZ2GGqzCC4C7DX90AigkI+2h355X4wOPVxxQ6YEhNU61nvGgk3Ybyd3dJZ
+N93RkYSK8MpLGz7uelqn1/qUjKbfxrhT565uI08QYAAlRJIIOnfxvRAOPYkVmI8WVSzUz8qfxO3
/+p6DIdxNdJaWVY7Joq4ooN9C3HTNex3JoAfVCSFfOwgnQMzLjxssRHxGBVyFG3rTyPRJ0OWwRE/
z60bNdV5ovVwpWR/Z/TE+DoDmTb6wQRyTkcoc0GUfBJhep6txCCHZGBn995wk3HTnOpjwcqBtmpj
zWXK0pAKWfdjDhmrfw7eqLb/cV2Lfan3OV0hiOSj+xFyhF/3+HuyGRQv6QqJfzHcZ+YcryvFaGjA
Nk3sa9zZLQ9u1fRoVJ5Nu+D417r1VBQLgZ1Kqm4b9gTNZ0mPZMUyOwDywXxA5I6e4Y0k8fALNQNu
oR6ZMRbyIQ0ZJBVI+xR+VjBXfLKkzfuYk5cfHFNsBGQWlx+hFSXZxxSYW2CDOXN+VUC1eBeKtdPq
c871cT9P4aP2qaju9GGEd3hqrWoHCio+Ot34FTVuylAt8BBe1Drw4v4BVz0usYE+bFbmKUibfT2I
20wHRPAq3JkN3ty1mw0nA3RZ1z3opmtZTqKNbTsBY5I1FPBVioEIJ8sFLelIKQQgvRrytzbbJR8K
sy7Jhye6ikE6G8MzvY8aHltwa9Nsk9lwd5rQ/2RVRguWM8aYic2rNTSGpWg0NmG16Vo+NjNtmjBi
q5ajIwG6WwCp04eEq79Jdc1K0MK1V4YO18ztuwPHDnQBy443MlCfquILxNT0MC9loIlFK0matTYo
hhnC+gA9MQNdnp2SnpBnhhYmkxrjRF//dIjEwyB+BgOummIV5Udgbt2yn7QTjhur4TM+ztAmiJi4
M5cyJ3G3dYMk3xCVHJiiL+KeqIHxjShW5Tjt/BxM5lIza8JW3zKlu6p8VljtXhv8jCvZBETmaM52
irLcDsXobCxOWkmPcV4lHfi9wXwv3BFYPwgMG9OYQtkZ0FMAwNX+JqVOs5nB6ZRcMLYqNZ6HiUVr
duFgEL+B/IDm5mO1oHGYDOVcvMzzPs3Kn27wTlbEd8sdSt9AWfGNkF8jm8GfYJRlzEzKuvCojOAs
EsJfOebsIDLdoxlNd2qENyIw7awoA1rKj184e5jb0SeBhKOjwGrf9XSOB4bPSNFh+t4+dUn90GAn
Al4ByKmj8XvW8oH71V5LAQS+pnWp1erMdQNRhepXg9sPsgZJqBHTFYyVq3CeH1lp2lU20R2QsqK3
iWsy5FkuxhlJBMvNd5PBKuA0zrHnEL62Qx9+LRyclW2Vd/lw9iaw2m5ya6aEOfr5tYzfRsM62j0u
OcvklqyU5umz5XWCasoBC4S/Is7iUL1gSEYwY8L0nTn9LmDWw3OT+dvlw1GRlWGSVeCkGMfruHwz
2SHXNhMn9v361ULdqVxygmU6PSe57ihTZmUZ7BJOP63yoPTT8ZtXcZUn3u0SAh7G9goI91PdRbCd
mm2WBP1hVgZJUDTt3AbYPEfDm9cE0wrL26Q8clmItVXolWBtzUsT3PZxADQoaZ9jH65o8KDi4TOD
rr+rXueU0wr1bdXKq9wbK49fOXRW69JqxFbbr6ygAk/kcKE+7WKADsXsguxc3/AQnr3ROWBh1xgB
XUI2AZP5QaXflSDtjM+CRuVqbdTjLhZctWeJ5UgE6EiWBT3VA+QnTPnByGxjxHSNcgc5yIXNmn2O
aK77VpWcswYScD1d2BhAF4lpOCS6lsC19lyaoGRZrr+vHQecbweieLbUvHGXSWNnPIu8CkjPoARF
bRkfjeopz0fQ5FB7LY5MHKKgjEiGMkxx9mYD4zmdWUlMz0YDFN1ZMF+cerJTcojy9VSPV0GU30eF
81vM54pMSsCHPEGZXDdxQPmyD1ndHVBoY+QdTthk+2q3PeRFcNWKTp+Jli4XdYCLqPhn37dfzJlH
PFN1v03dL8MG5Rc49c0gBAmNSD/GEr2g6tUzBniiTSFrzIzaumqKcGO6aCYeciQDgIEZlMeUZoBN
DR/tw86YL+E/+PQjjk2OPz7mSEebeOhT2AUo8o5A1eeYlW20B9eWX3ZTXxhKYCTw7e/CFVf+GPg7
NB4yFg2JZ7q9dDxTxVc7H25ENpEIrkWAlcsSQ6gpQ5SQRKESBRxprDOQ/z4F6/HM/26wZK+Gg2FM
P7FsXtLY2XOxuR9pDqmskGysfeHJ7vFWoZDGPvC22EEGJz7oh3rDQKfHuMqTJ6xD5PAgeYglCqh5
lBTuKlehsaeuxId9Kjdj0V9kZtUXQ5NztOPmWDDjdItW7/OovxF1l2zrkovwsFTMOtXXyIjAmBhZ
pbGHKVgTesz725JgFpf3EXyAMjacX/hJRSaOpo3eA5nmyOlxQze3jwxvfeGmc3mTWA+oMNjSFGtt
gCkam1KlX/Fo3Kkyf0jt/mUOsQ2gCX+VgVVuOw5mVecc8F18pU2QHbGyb3OydpZsug1hovYQuO7W
GoF4VfEHrUAevBl1RW8czRhO6GOFJLkuiDlCzZ9WRUd6pa0BTQdY+RlkXUfmbJy0bTxhyvmMoVXS
fNe/TsnIDCB+MgHfrnVBOkM8zBNCgYPJY84KENAdksCA3DaPtNLPeQ7sD/tsVmUvYcYRvcFcS/uS
eLOaCUVIvbO/e963Gpsn2XBUN0IqS9L2Uhn61GVcQMpRvac+vMVCvPljmvFIMuDPmlhuaye57+VL
aeaHuU6yK0z5ax1uBRFo+szbQ9eCzjeGj16KN9V0t3ZmP7eCg2SfyBNWa0ih1CATQeXe/kFk+kE0
uH3a3gIj6qRbWeKZFcwSPFdzkRTmDWOCfmOhuWwT3lhT2yXGCnXbsOUao3qeOqc6eQP/D9rQSbgD
/dv4v3UEF392wkvqEB+PACoR5YOQSePhgzZ9ZqlIm2P3FAZIp66H9zjIs9e6pLsirWoOYruA3F9M
/rva6QY2DvEWkmXTwpSADNxTYecmONjJALFANiNUCDgkO+fWVz2T9iWUYdUWsEm7fA1shI9peokc
UJxWGZ8Bwii+n11vLX1xPRqONEMEh5j1hq5UBFNB33w/RcRy9bKDIn4NMcn21toGk/tMawrc3ATR
qHjF8ljvepPvhCqCex3nKM+P7fLHbjv+qim7CYqgXlnFdNNjAdskTYqIKz4xNBZnKyDo0iC78/GE
1SGdXZwRew+Ve2sm+bP3gCYYHMCaQkBOMS9SHeWXw201dpc5d6udz5Fcst9xvJyJ/hvOURaMdev0
dmiWw80UPfYy23d9L28cOE2uRQjb1+zxZoxPzkmao6jTX1Fmh7Z9zrPq3Yu7GMqWvpQhL6kYNnbg
vVWS5abGqrnJ424Rjqkq1TI4hJb4pSdU3lh1sxFDirZVQEGK8IpjrNu52nkAQP9caThMYKI3yuVy
pWpj2yf63c3odR2H8arrcrVTurM2c4ch2duKFASG7zv+JhDytRJ0hHNU22AyfEpNVFqL+qeNQQfa
SvcTBLgB9xb2T2I3niJdXXynTOk3ie9ZOxsHU7ZY8UQxfVOFwsGjGx91MvPeISKssHCec8uZF6Ar
ieUFDeaBFJvMSqygzbviKfHxwSFtmxvpoT5bEwNLsAlLd5Bx7OCgY0PYEqz7jKiSSkLvzbGhKfY+
WkLvP5tI9fvKZfRYQs86kXum0LVa42ho4KK0z1UZFDhaQUZQFbvxFrpDjsOZVCzu5CmA0GrUT04N
tYQop7ZhoOg0PBUx+7aZGuxKruOtfA4jocS1GiZMfruW3kRpfUbDhLIl4Q7WhG4BcXhgz9ENxrsk
GQ5D2iGALRSvKbFrEuLVe115/EIU1dpW5vzQ+fm+tKxUpZsw3uP6HIuCLcLJrq5LBvLrvGMTKKXz
NQVvKdgLizDNBqzWEiCzHsH1pusRh9BG4uHfjIaJO8ZbAlsW5LiCxqOOieAIHm1DoQOhv5g4lh/H
L9r23A3b5ZFdb9rIyDjOTXBvSDReAhhBY+/hTBirKM2uqqXXjNkGUfrcf0LTx+PYzXw0hYEKPtQU
lHBWoBAbECJAUwZ2HCdr72cECU9fD109gmgdI3HmVE9jrjjCpHD/W6CdKIGdc9fJb6fUvw6/iF1f
uP5GZF+Vj6BPaxFdpYo1Ha8jF0O9DnqYXRRu2b2bsygp4meluWMPCTnX4qn0l1ZWAKQ+KTcGCq2i
+inCLYEPW+46fGBrI1LGbpIML6Vl7s2yFVAmvMvc19ZeRNAVylmuOz2ubVlcnOjVG9pr0Chnaifr
tH4ywl+ExYu0igcusAnMCbRlN3e2qZM+aYcZX1MlP2RKXi1qk+AlauoWhHBAqgBACPp5N8XMg5Kk
sg6mIZ+oJivd4uyV5FiquGJ9tSo6G/g4Z93CO63flWbVnvBn9S7uOU8At8KRPkcfdYSFsp1cxcAt
flK6PehlQfGLs9Ho78ia4F/zppcpPBq8Oyvn26+MD1FJb9cn6a+TWtW+t0yMY3YGHmPmzs3WcV00
2r1B5Dw65AJPGEcJIYcm538b8bl2CbQikVwzOGORDrCM5yHw7PjNdozXkRvEzu3LZ+yeD21gdiTE
7gPRNrvZ0r/WSBa0zmjlsBVWlIoPW76AOfCDYP9xj77ndUcGKDO/J775eD/i/CloYU3hNTK4iuR4
RIP5xtq0VdEnyxcY8QWDs6QnP+al62/wlo35fkm7xOn0MoscI89bZw8MRSFlmdUxgZxkF+4+jjB1
VcEZYwTmxag6cc7n5ZQnTdiSXAsYUqDE9poOgVlnl4CFRONjLGBKy2WBJ/Y5h4dGZ4c+KN5qTgXJ
GJ2nOXsTFOz2xrgr/bfG4lo+hFAwZPyZGexDX7Vyz1VyV785VXQR4iWS7zxxp4FdMIcBBJ+RyWBw
wlJzw8Fok1bNpwtMoqXZcXghMEuBn+6fgn68Zky/qfzFUMFLhJusB/Va17wLmuuA09KzmsLzz9cF
rgM2GU6n5n7scA+LrVTBLrhlNrJ1HJASOV3Rtvve9PbWDy8hUmYQ2XcOpBIlOTAsrgR3ZAShw3OY
gzNOigcS3KOnfyPJGLQP5LQaaPAZAnF00/SgrfjFqcA4cFDVvDPcSN9KXNcc41dSW/vYGx+jNjup
DB9nfdFW/22JJ0HdEavJSiXZNs14PKGO2u79ZEbcUaZVbPg3Wt1ME1egv0pG/+1r/Pd/Ns23fzXR
f5X0TyZR3P3Lf/79sSz4v3+tUOUr/Ne/+Pt18sVWUf52/9e/tf8pbz6Kn/Zf/9Lyav7ra/Hd//Hq
Nh/dx//4jy2Gr2660z/NdP/Dmtn99br5OZa/+f/6h/9oUH0E8//nH1/wpLvlq0VJqf57uarlUmH6
b//96//j3y0/wJ9/vH8Un8nH//oHPx9t9+cfUv7NMwM7CCR9wtL0/9nGall/M01TegEhBul5Ad9D
lU0X//mH4f/N8mxKK5c/Nx2BX+aP/2xjNYT/N9NzLWGaFiAzi5LX/586Vtv3aFv9Zxur4/rScXAa
ux4wMVNijuPPvz7uExW1f/4h/g8+YgO6NGW/Td7b7YGYXpLvdDzMEkdj7DsLhtk1zG9h9WBo2Ms6
uyeZwV0OhoevovoUACJjNptEnsVVlYl6Ed90BbGPtcLF6D8lQei3oHO9mTbCJCic6sqWbVAe8AtP
E1pVGoKNKVFi8MvT2QhK16J4riJKGm+FpDyFe2SZhyA6crqeYfnZblCvB2kTjYwqksRnnK0U3Jgh
LxqCjuIQ89BSixh8VlZc8sXdpmhB8NGHd40PD90ZXEjyMmpp9VBlTYOSgNYGu91ooHA7q6dr4g4F
kPNHo4fJv/VEzhb2H9Sd2Y7c2HZtf6Vw31lgs9m9Bhl9RvatXohUKsW+7/n1HlTVPSczFM5w2bjA
NQzDOEeWdrBfe605xywovWZaCo1ldZdKljxqN0rB10ZGqRqyBqZ/5AHpuskY4nTU2G0caxeTFnU3
3URfdmzpi26hHDU44JoeBlVUGeQlaao/MbWpMBexMeQH8VaIEyZS1H4LCfk0rfuiRZSSAZS2hi7K
L4pEmewtBhESUwJTzcWSTC7shliCEvwCoWEYh6Lo7fStCeosWRoFA4LHoCbocAUt2LAOuDgMsc/s
gQ1noAs7WWFFoEmQRahcoY0NUY3aho05nesMaLJG94w5T9e3qlONSaIRUK6As5MVLWOwY1TKDCiQ
2753MxTvLyMmuJpOsAIsuR4jGV8aCHAGm0qXV+SRMX17KatcCtZe7jF9NlWFBE5hVmXzs0c0gYLY
q9gjKF6UTpd+2/SPvDs73ZmUFgGuYO+YvnmhJ0EMhPYGBhJ8gnIdChXor5QkHR1uoyZG0vAIQnTk
LFOwBXYBHr+cT/71qOJRWzaVZmBq7Ps22imFyJrLyLPb+lDZsu87KUOxd5KWxx596ohFAp4BBKi8
Ilhwq2sFWRapGTbD1mojEkeoopiqOrZBqBkIWVGAVy9qs9nFmK9UJqcDm0rwm+oAPIFUSECdUK9S
3YYY2/YBintLUVWYlD7bRQ+XCkMKOcOioegBzwKYGMAygWGrBfTHtBsoELvJp8ZWAom5o+qNkKy7
MtWGFUChUX8gBtifrk1JgWI32ngXtjUNIW5edklourtkUq8juYuHnYKjRkF7MMh8QwPFkBBdqHST
QzZu5r2kIkyPx6jXtnbVkBipVqk1MxkxuLkVe0ltIxFESRvN8Eu+xGWs9hikzAQzwWU3hRnpt2Y7
aIrDzBOgcBArA7gdzxqtZWD3TKDWctC15bVe8TPdXq80exkXeZxfI8fCpEJ1jziU0WUcGNNTZJja
QDoVOODvQejL2JdC0aNSTaSCTAwOUbgiEAwSWqnlxA8Urj2/mQSw3cApYw7g4VWgB+FrtYVzS1en
vciNWeJhjfQmpjomyc/yFQmVnR6BA6E9HmLfavgPMPtHOsMK7bOaZA4bVLKW6+p7Q3oLPbaiT/y1
UmHL5vIQaBscbKlBplimucSwC28sCXeW7M26EzEnp0ax3BVrvRZttyytPh+XilLL39M2mKm24aAy
hcXc/kNGh5FwGossvYrNaIyXCs2GyJFtSwc93ECoYHZa0KtrXBoQw3dLzo0WR03WJa4ApRtROgVF
J28sG9g+GYYJtuDIVHcMtaaIea5OmBTSjelmMo1ZkVzaG1I5g3AZ5R6XWKHvpwVsP6NZSsBupUYk
2tN5tXmv13XBBKgWaIM9m3/ktuwy8Bk1EhzIUr1KLa8aEa1nHyPlPe4L2C8l/kNiV9Lgl5sLnxFB
vDwML13USij085BoI803M8xqbK+RdU+2bjtBF8XzYBye4G1g++N7XHuAL1BBQb7RVWFpbwEzKdMJ
EYeR6MCcPb8W5iRQcNWxJTMFA68HSbhHssnQF/HcdYzvCbeb8BG9eKME85bJDZzGrCrHBD3diINh
wLYFXYuuV3wVVHTTzUhByd6nEegPWwzfUGjO6U8+pql9Zcmd2A9KOkwXDDiH+7xk8rOiPsDyOvZm
k6ytUWcKN9QTvD0chnCNaz6ajFUmNmnCTqHweJJkEEAs95a3K7UCdUXfGIHG/lAV/doGtowLN7Jg
P+uNzaa9kYg7QI05fvORgl5VCKTZgMvYirei6rmNB6/gzALVGWkBWRpqd7nTimrPvqW33CbwENUQ
g4NX36SRdJHUcqId+JjzYcqtqtBeC6mSvBszzIz0UkLHyC450zQGSH46FjbWklEhOwk+CoFkU562
BwAPtbENpZlc2vd5ZR24QFW1k5pS6Z8b3ZDe7dhLoPlGPvvWKTDS4SI15FZbVFLXkG1lGNyoJeLA
2FVkG11YyDfo2gzyWnd6QhCwzhoBITHE4VbfAVISkKHGqb5gO14ciiAuYIZHfQiA1Gs14567fBg3
HhKvxvVaiNhExVgqMnlVH+mclFyaQ+9rc1JHnczNlZxW0CbV9KY6SNg78dDwQhgXg1IKa+nFs+2j
LCeyQ2IoTag/2xG9FHsz3MVWXI3Evw1jrGx0hOD6Sm5xCDoQHBCXJWqdNBd2bBIaW+slM0EjxyJM
3yvw7I2EDoZKDEaAvulaMSfaqolaPKpZZlCOWWGrfW9GmnR7BPdyihgFrY4jQr6pi1QrLdyAY2ar
0GiEiimL3Qc7SCKVeC2LzkfkazOgovtOxXVLrtAQWXdGFkWljJ6z1PQRC1NRBM0qmrqKJqVLAdHT
sChNJrwXcdLV73E8etKllERDtKkahTPpjUTrhgu1pKylo56kuKGLwI9BdEVFMD15laxjYzFowaMb
y+VpQLLdpzSBLf4ftKto7FrQ33z/8O628P4H+oGlZS+MXIS5catUAt57p3IiAGswoH7U5IGUndD3
E/Hg1wGBQUFpVj+8SqvqVepJOfM9qhTpu6/42nPKNztaoSpVQUOFRcC1RCti7/hXAbOWHdbg67jv
uupyhDtCN8fTtPFJt+K+fk6FaFKaEmOhgj7FsEV8YE97LvFayIZi/gqhLRv6+zEk1JiJILK+uzHs
u/xn4Gt9udTKqW23/3xL9l/bb10V79ldU72/N4fX4n/Bpotk6K82XXs2KOlr9sft+/vPj1uvX3/t
r62XhMH9T03TTV1wL2NDUfX/80f/Pu/K/vojWwOvashC2Gyl/rX7Mv4Umsa2zECgoehMaP69+TL+
1CyZdwwVn21hWBbmP9l7mcrnrRc7OJOfazCMhADBzxOft17cinmlKl5yw8TpprXSu2gKb3xcNNxq
C1NOXsqZwumTG9+Zc9yfE+GVJPytC+gRVAVaZoOhgUNmtFMVO5X+TKlXJPXE+rcKNIgzWcENXU8d
ariEjb2WG7hJFV9vag6Q55RdGBPKPnVL4QF0DZN9GQPPiuNoM+5DpXuyK1r5zYxoDaL3sKDnCXeO
0OuVpI57tVUwtYGt1PIH4vCk6pKqbokLANs+ptXOvJOn7CEyLbeLyOudkVixrTHBlJB3XNTSlT1s
Qu9FDetVmCnIettbRAXexGwdvz7DRn3z/+pZ+U+fqP8fmxOC+/M/b07cveKM++MxzN7e+b+v2Y8/
muD9j3X1nr3+CLP3+uOzQ2nEf/zVtpAM5U9F4Ussy7QEIBcIbs6/nx3+iKcG1IdtqYJNmclj9Xfn
QtF4QuYmgqLyjJAXzTNc832kqaGof+rzzU4nxOaRVGz9nzw7Cv/Qh7YFlYmpIiTRhaXquspzSvfk
Y9ui6sekiyTu9szoaQbKTw2GOR/pak1qaCj5m6Z6LEaxa4DY5cTg9jSKP5zH679aJH9kbXpNmdnM
vZDPnZO/f8J8RBZHpGjG/Hh/6JykDfFUsOQwcx66i3h5DxkwcN/ElXQY3QfdIWPVpVP+cmbV+cD+
3a/5e1VhmApfbUvRDV5cH1dlDO3pLZtzlyj2pbok9WOHXNSBG7syvvtu5Hy93smD1DWd0RIDLj7b
n5dj59Q2tYUttEeeitntqqlaR5HklUAXKmnlXy3GTx3Gjyd1/ud+O7oPyxmfl2s9ozD0huXG4rLM
GCUhONV8/3+4ynzQH67c1BPg5c+rmCDQO/CMdgMQITLdr8/d/GO/Ohiero/LQARLwbhwqXI6xTLa
9wY2lsXYaM5d/u8sZcqq+uuTZR49DkZUgx5OiGlLoPgodbAXJJpgqd3J8o+vV5rvr98Oiv01bwbG
zqZ5dO4EHtwsnW8IsfY39brb9CssnOto/fUyyvzx+2qdo5MXDVKMG4KTl8psd5n026lYxQLaLyrV
XsvvibRaeqG88ScCRVMDs+YN/OzlhFruzE85+a4x6boask5RII6eAS/tEPj6cuR6B21FYNKh2ZgH
xWG+c5Oszz1wyskH3BSqzP8wVP715x9uzgqMTRTTqgDocF1s02W+JjTrAqVArDkkQG3jlXXm5lFO
PnUflpyvxYclKRq6dixZsnfmDO1luhw2tGdu7EO5VRfYqEJ33555Bk+/wT8senRWZdp1qPRZlNYi
wgEncVMn2ZtrsOokrp99kZ28bz8sd/RmacA1YCxkuWjrb7SNtY230lrd6NszN8vnou7v9/OHdY6e
D9q29A9G1pF3uDcbPgmhA5TXUR6IZD3zkJw7pqNnJCgbRgfzrSLviD3ZEOCyEisy484c0+llTIPi
V0aLZ81//uH26LCjdNTFfz3yIHnX006sgDifWUY7+chbimxqNgWxKo7WSYecfabJOkGnfZPEu9ng
RAHoZRbybaIaDAfjPWHr2z7M10XyQnNgT+v4m1kXm4Y5Oc+pYw/sW+14RZdlUYIIHY03nWgQtTRw
65YIbcxrFV38YNbrml3pXM+mEpI9dL29bIBCumeecO5OP/kdAOdC7aPL1AlHt0RaBzlzBT1yw8d2
SV493fI7ZROsiiVeP2Ju4WirF/EqO8Tfv74Zf72Mj1+inEeGS+x/5lLl85VTpJEZsMcZJTyrtZUF
O+5FNEYrGjQrmfdoEgTfiyRy2+4dT/XCiIlHSeJ14LGXT8DZ4K9Y6UW6qjGLGznpZA0G0/FXkGbh
xcCt30IfTu7Y4mVQt/nw3WutizAtLlRabjpZdnZavKHEdnBfOiq5Iyoayg7wRa0+Spp1Pw8LoiRY
mka5DSr5YCFlZ+RFumvglhXxiRoQfBJq8CncmGZwqGU6Yz6uOsY8k/7k2ykiy2xrjDxneYo6Ttr6
unVhtuNGiQWX82LgFPuyDUsOnSghbSXuh8qS7iw/vA/mBjrIb1rBRAnATyBL4usLoMzTsy8uwK8/
//DoNFkoddwUkTvROrFlZJK7DmugidexJ/F5aK+gUrlCFecWPvUVoT+vqrZQGUBax8Upfk8GEOTZ
9M64FA6aeBrg1xVGeXS1777L5vHrQ53fNUdHyhvCZElZqBYjxc+3mmriBO0bFvQgfUQ8Y8LaT169
iex7wnJo1odnFlRPHKJpgKJgvqYYZInNf/7h3Co2ExJG8/gi1tJVS7spXADUQIAN88V8jjflwbtQ
1gjRuyXCyhbztLzJf1ROsCR068wn9MSr69NvOfqCZhahGVFN5MSoIZvwEDXGl1+f39MrCCFj3pR1
9fiCyqhH1DDBBZKoQG6waOHF/HqFU19kDuLfS6ifT2jiK0qmzEuItbcWDoGQB29Vu/pObJKDduZt
f6rO+bTa0eUrNAU95byavO5cmZqjfPcfSsg43qK+kl7OfphPvIU/rXd0iSxGlm0w22gsqjheIbI7
7GOHgdCj/U1d+Q7Y8m38lDZnzur8cv/tufhwUo+eCywb0IPw/qLW8WnV8K6rQkiDzJ6MbJ0mh6+v
4a+e0W/L6aQOmrMgkcfx6BoCds1hJEduvTyQ1rICIrBn9L0mXvAmXWebmGjCh2IZrmt3dPMfxS47
qLdf/wbt5CHPbwLTpF5movH5NzCgrBtNng+Z7RVZdVXJMNhzmGjcQzJ2oyi+YsOy0yEoIyxjgqU3
P8kX3zA/cY3gLrXMZdm3266Wb5sA9WgQLULayR2C2zYDOcJONELqJXna2i5gm4AjLH/BJjNq5u62
0SX+HJQNTuEi7Lb4H92vj3C+Zr+dZNOa33eU6Pbxzj+Wpgq4+nySxU2HaKzt9305nVnk9OP4YZWj
x7FTGpwlGrZw46baYkhddguc46vicn6F1ZuvD0k9fdH+fUxHFy3sqgJPIsdklI9dD9Y4hWqlMjRF
8dB2C9qkQPw3QZnBMU8Jz0F6BTdXjrXFEECPUuWl3ryafg/YwV77LXBE9JpQFVOcWjAEhsBDtP0s
J8qZ50s5UXCbaKL/dTGOnuuu8UfcWPxwcHtLMDVzgWof6i3EpvO7CPXEB/3TakePs6p6+STpXJQW
VyiCv9vsx3CHtu0iXaLo28L7XuJFljGHutYKy9F/YWd88u6zbNlUaFEL2Tj+CfgHlNzjgL1vQNHr
RebiRXMgK11MO+9Kc4gj2ZzblZ5Y05prSEH1pana8WvF74zATtoasoFJKgOga/jjoGRG5+u78MQ9
r8m2Sn/QlmWaXOpR2WIyncwJ7sZZv0XiSNTG0nZQuO2UJXY+MhbP3Dy/H5amErc2HxjKCroan99U
gtcURh3q4za5q2wEI8kTv+7MIr9XRp8XObpB1WxIbMmgBuyD9rZBvzjAB0xBFVL1xZUOUeXcN+fk
YUE4NGyNDi2m0c+H1YigQAvLikENVEITDtNoMHjduTfUiSYNFaawDDrEmmIJ+WhnI/saWtUay00m
zLXRWbsManCRxhsz1ZhyUwh2mJdgDXW4u2Q2WeifFuBADiVIAi1GUY50CpZGSxaq1qA7AKqqJShb
9WZrQp4dgJVOGls0wxVDuSkTZP94RPPqaSp/GtH9lN+P0mVOuGRUYteRcDab5souawezlKN6P0T6
ODMSJcLFMrU/MNRDCdE7an4nGlgCs0/ZoiBmvF0NKESRArUKrMvMcjrtvZc7p0eb5vfYHRIbUdHP
IsbilOl7AbYZhsm+HhMoX/vSYxIMtAHjB6w43QnQr4F9BbNdupFqrGX7mxDQj2IiUq3b0lJxm75O
w0NWm4CzyAKri592Pt3bqth5pKqOyveKTLjILxciyQ4MyH94aQOtOF+OJO60nb4Wgbz27Imke8Go
Wyq+t+jiE+yiknetmfk6+CXTjaF7KNuxTt1pMh4xq6Lrspb6JC3PPLjzk/L5k8idgJLQki0Ujcqv
muBDMQ7DaPA6iQK4eO7Zb9Ssv2Dy40xOxfdK3p9rfZx6qFRWYldr8xk+Lv5pQjb4hNhTzxsrvSTj
UPmOWZZ4aLEs8GL7aJ3OHOLvX0jefCptQKEx+FDUo810M/kSOjVeFmEO9ljoV3IaQxW9jZrQDb3M
CQRnG3ZL4eMOLPRdXV21GZGgwImM7K3JMzcp9DPnfV7z+LTPzzhCUWSkyEw/P+l5icHF9jntfQuo
GyLl9BQ3lzUiCYvgV9X4OZQPX5+GEz2F+TT83yV1+UgwSq4AbmqdZ540FWCRlauVOhB3hSg5zNHT
25Rf5aq09FNQEGQ+21gFIgBEzQ1m2X2lwz6EWlbr6U7ROrcAolr6TxZCOpQ2DsNa1wbnYFbAVMIW
Vv2PScGs3mOWbM2nIrlVO8Ote7HDo7+HdbVuULaYBOTaV6hGCeaeaAFByPFfxRjc1YByQ7PGDACZ
w0Q1PVXL0Ev3jF1X9Jl2ZmutcJrg8GqemO4vsgqeeVrdBHJyL5Ge47V3NMQcjHv4UMY1mkz8tXxw
wQloWboOoPXUIVgUM19McO97ggGIxaNvvs51IvXg1nx97ucvxX9+tWlFf77aZjqVTSU49USWETXP
6zQ7s384vQK1lPGrwf9bbZH5oVpm3E9BWYJ5vgiic98m5dSTy9bgX0scNWJBCxnKiMWGARaZZ2tt
0S8JQI5WoJ2XtYteC8TMHszwN2xWZ77Ev28BuXUZ7QuhYo+1j2dnQ6gOdT9vjnKIzCK8a0DsePq7
UF6/vk5n1jnWVGexllq9wQYIoo+Oj1frPXIHyxXDkzNlu/Jrr3F8T8yjQIHAnLHq8TE1qM+EHuEQ
wBnrDr68SFUyAzwEWQMKqrp5hnt8IXyVyNHarer3PCoXCIZp0WBH8rB3P2u0K5CTUctb+1o8p5JE
iOjo4HZwZDp7k6C7DGy3jNN1C4FzdlUbb3FUuOkws3nod5CIMTEOTBP2C+WK9u7OD29aEt+8Bjlm
OS0zfGnZvJXT84vcLt0W47sOcK5tv09FtsCeCMYTNJ2PKXcocFP8EFK8jPUaW0SPkIzPl4VMISRW
ccBbqjcLX70LzSfNfGtx05i3SXHXKeN2sIXTo5n2LewYYKODYQKe38F5LS99+ogyid3acBckL1KN
HZwZWcuAcWhMB3nkUiY1J4D8PAkdEjRWrqTbmC04qmR2o7Z+7eT8t8L+2fkw6ovprdCkPT9qrWeg
VyJl5f2KRsk209g8gnV0gzAH5xqtxPRCj27ZFz3JBNTOYbOpK2y+9kVYhK4PFcPHccvwdRnk8qUc
wO0TwjUiczWRVWYOwTXabni4yqGy8nIRQbMUEpjlIHwwTXGdNN5VUe7D4bnOe/SVtyhAl76hQtHN
HH00tm0EWA/edYVsXq41Auzm+DF/h4gXq1rjwuLZAWZnBLrSRL0e5lzzgTpj8NpdYP5I6ieUXpjy
SJXX0+n564fl1Cvnww18/LBIaa90qpLGbq0/j9mrZZ97RE69cD4ucPTWbFu/1+yQBbCd60jJ4DIh
pbnWXHhzawSGQloR4m7d9S5tSldyrTObmlPV+Mf11c9v7Ukw5vIG1rezq9q69jEYq+2Z7uAJMcL8
Tf7Xa+B4J2PJfWgrGYtUPtMQGUcS9JFgRPcOSMEgWYK4NaW5FZRlih+v0+qBdDdH8K22s9WAAtWU
zp33+bh+ezNZNlIQzCrirzfXh5Kw7/p+KGt+UqK/g14xAuA+0TqFQINNnMEAnq2fnthBDIdqceZ8
iHOLH530tjSUREdtj/hS3TQQvBqrvATA6fjleIOCemExMRpknpE02BLG6cpN5kK7W7bGuEL5u63C
7rqzxVr2p8ssDJb8bpxW1Ahtu8GisACUs82yivBh0lGGcFf1hhtCO+wHm5ASe9UIE3NsT6bw92Ij
JPEooxw1gbMnolkrHTi28KBioP3nDxNzJuaPttAE1oXP91qvYMHPmyp2/XyZ8oafgvZ/tsLx45pH
MdwYhRU0QpbJi+d/v399DKeeF13gRmLWqFjy8RgwUdQ+CzwKBGNOVZmhMziULfRsXy9zYn6gAW//
1zr6USGr6YGV1xbrWAcg6cIRr7igEOcHugMwcYPPo3XLLYTkeE2QhHpRHJqH9gJc5vKfC0X4JRws
v8a2AFjNZ+TDk9JKGbJ0nUmGpqRgHF+zOt+EDR1a40x5d/qYP6x0XHxFxgiOgm3TuBsdP1/zbQQU
LNa8HDbVd0Jm2QFrjrXJHus34wIe1oJPwTePT0G0+Pr0n3xjMcrA+aZycL9NlVUDx8BQ55BbHQ9m
/trf6xe1w0dqw/D34F1Nj7qjbrK1/ePMwie+B4hX2DvaCqNRlCyfz3atJ6BAAhY2HjBYiJ8wzXbS
LRUhLp/O6X4Oy9xFGLxpCYpJF+dqUKGf2EdqsmZZlsoPQEQ6fxA/XG1RUKAaPTGpNkF0GL02DQ2S
1ns27GvLgJ9b3iPGWsT+VWN9V3qggMWw0IW0VLCy60W4nksjT9hYaWQnbLJdGKPZZE9V4HQpioM9
g3sIOYV9YaOfelQU4DkSuOcW1xX+LlkFr9/VUJGTPcjhZcWsTqJ3kbbeVqb6ae39GGBrsDy4Gr5j
sAOI6hdNz+4b5M59r2Fqh4XpgVcpYa7n10MHHbYwdjQx8Ffte2IZM6i0AlJQPGmw5mEx1Po2iL6Z
4Zsg8oWysFgRILAwwQsw1looQ+lWTXRJ83EBIP1q8HZm6u2EXC8HIzqUifQw5P6lpqdAqPC2C++n
TLOJrCmyM6N1RACNB1sbcJexIesPLk+1DUZYY9pIsEtovupldp3J5Y+GwQmzhOZej9X3qbd/khO7
JSsL9X/Z7r0aM7uKZsM3iysMbj+DMXm3ywwfvelaYbhXOIWqdS1gbZo55iK2tl70k6hixwf11wHN
Hvmvu6EksB70oY6odtpnBLb433UYqRJYuBEsZMojNyhQ7BrLLaR9o6MibwBfAnWM6mZJnb9Q6nJl
EdGnade+ctUHCOTramvZzBrwVMzKdL+YtjNCXjGLSxII9r716JMsjxeDnhVwvcIhI8IN9IcROKAX
vIUdPDRfx8CpXccwgXIdxBiJQwLPNpFEqfJutP22b0mmIFzNENEiKGyH6RW798CxJOMakDVvpAuB
G7ryqIo70okwtt0WGYlBuX2Tp9aPlBKyitmOKxe4bHHvU1TFhJIXdNKG98p4VmXosXgsm+YnhJhF
0CffwpiLYmjRZYqLAy1Hb1/LIjp4as0NZFm3fiSvSVuGBK2k5ANOa6PkthwuRF44fVi6Mep+tUl2
uKZX0XzSmizfGHgG07bDEW04TNwX6gC/c0L5PH+zhfxcpZD5jZ8T9GvR7HpK8Ka9HZW9J8BPEuHG
vdzA/MvY2oQgd2u+8iZtn0I1tgmbC38y3S6418pbQig3mqWzR3gZaU9Gkb8kvCi2inVRIjSiJRlX
zybNuG6ItkMEFV1fx1q2xG7nZj1ufA07zh7MhZNo4H+UkjlZs1ZBeWZAoeQKflwI1ruwVqqKaKnq
HClGQT39iPha+eajMA9muo9GmRgPFinaLaGGu3GMSKwEZh7eqOOjaB9H+s6VFq7S1AKkSej7oC5w
t+Mdvcw9Yg5re5PkZCXK+2Aqlx7mCRMQfa48TOFm6BHTmJzH6E2ZBicENqGFPxM2Erm39swK+Qi0
v2l0EXsjH1MWlXGrBfkNpHGH7PiJ3kgGKxk/5AI3pFsY9m0D39JHXDIbALuGnFlI9OZOKd+TCECz
mcEp5mWn3bTmq8dEY3qjalruG28zB1QSftODvDXI14oDojPfzGndm/dVden7Og1TfELmo2wWK5sB
DDED9Ek9NyOddWJHqxD/wbCwwh5apG+9FhwC4jEBApE2dKvmuH4wctj6k5zti56ED+VWzl8K9SIS
7V4rsCgTd6c2z4wNnAaP7zg+xuPdFLxhijG6u9EolnE/uNFkLAfeRoG06rgDVW2tmi8mnNxSf9ZH
Ok5QmCcPnpK+GQQNLv1KwQTDvBQqJeWw19/6frSsk9HJSMGsNNcuoEHKL1KQ7sE/wyvItpg9shTt
knUdaPA/Ew1QLzf69Ibr5bGSiaZFqmPm6lJtwv3MtBrM4KqWkEtzz7X5z1r2V57KLUD0FqORhyC8
6yPqOspGpN3PhJKtYTwj/6vIqvpRNT+DxrvoMrxNZnymFjuhQMRzoTLMsihdmf4c1SUNU+uqTQGv
sxk1FuEmWVkubIRy3b40S5JE1kCj4U2e6yKfaNTwAZ4dInxSqQWOyuU4UuVID+FaKUQYyR0g4EBQ
2N4HSnxmN3SiqP24knVUbJZTOdTZvJIR4x6KFqZ2rxUPZyqbeSd7tONirk47XDYpm7F9fq4s/FFS
9YDsPwQcaehoG/vyDXbXfXvN43nuip1aS2XqQ8lqWsD+jqoo35jDPbIwcQm9dLtt6TCqW+prZVkd
zl2lUwXTx6WOCqYoGAr4jixF+wlXKPzT8JYAbzeJ+YZIZ0rkE7oUbkVQCMy1BPrv4xEkzvkm1DWT
fsQSpRYB1Otm076RbUKBQUHqLZP/zqn8ePMfXTbQceGEUDxhxc6FpLKMd/56XCnL/Kr96zb8RwiP
/21OMPRrH56DGe/xCb9xyLPmPXv3q/yTl2X+S395WVQZUwquLVRigiHlXI//5WQBpSF0ako2A7JC
ciS38N8+FqH9qfMyMjGr8JfkXzuyv30sQvmT+4LHi5mTgn/W+Ef8DQXbyqeHdqYaaKD8QWPT5ZQB
ehy9g7ym65NQIfKujaM7qQbtMMR7OWM2Ij915JHQSj8okrkxPOORsCvYxcQ7MmOU0lWoEoLUGQQw
a+gADFW+KjAiMwuVSS4QJDHJ2YNclGvdAObhR/nGnyMJYgJfY0kHDk4BlkghIX1Q4sk/WPh59NDA
vHf6BoySNmaX00wILydx1yrUj4QCAgC2+UAqUr8nQ/uhTLRtalAozC3lII2em7Qg8qcjHVmPr41s
uOnq9N22BUBkDxRWL9sX8USQSYqGNzTyV257fNdgoS0r3aGHDBydcnQRWvlLVr8MYXwbYWtYqHUp
MPl7O8tHUAJK/cXz2ldR1fu4q56NLoP3AZM7ffGR8OYq+YsDdDomRJHvoqfvXgJfnwOLCQQqu/Ai
wmiL5TYJ9kmYPvlN5j3KJeFZQ9YOVwopMKsybdD5e4yWCK64g9IOiru+D8L4m1RlDyVz6yauXnwb
GH4ryS0VCSfTENJ6Ku8FgQcLTOBsASZcuHWk3IhRfRjB7NFrBv7Y1XV0lfg9kZja1iMnkdLWC5YB
AZ0LXSLnuiUYmTLUehkbG96g7d0qBSi4SXvUjO+mQYKwKRKNIPYCDFdBQmoJUn0KoDYrIWyyR03p
rAVBHvWqjQEHE/prLigvRyAvK2WAnZ2O3q0+ma9hA1pIrw8gZclwEIiQLdsD4jkMq1DPXG80DDDV
yRveXSMkdc0vr0OCE1yrV4rZWf+D0ca+biZ2Lom+rg29XakhIRBdrdhbLb+CbyK7iXifJIU4+dR7
IpvnkAXDqk5b2IdBvBTa9AwwY+cLAHBj8pRGwzwvybe5H/vEkf7UCbbbWQRvbSZmcUEDH0NOmlVr
2q+mkR5GAggz33sc6pg5s9EArtXmsFaApTLbOdv70RmMIsFOkL0cNw/lkEH9pevfkWDmllr2PNV4
hGES5ECHTcO+jIfyqaqzjSWDZRungz14rxpQwbGcHgzBBjtSyp02N+EjIW/murDNpBjAmAp1S9sX
otqqk3+lkQkPxEN56+guDUr2IhlIrJNiasmm7Vd+7R+qRt8Tw/dsqczt0zx9FcahtLsZRSUohGqT
8EdS9eYfA6oDJ3W0E1ygxVgAS8wywmVG45scoOuNOZshjIdNU1jfe+7/ZdOqT1Fj8ZfJwrX7vRKv
YMX8GBR7FQoiH+MQWnaWD+/IOtAlPkyldQFoFy9UYO4RrO/pTUKxuFHBHNs8O0OqPmlxQ1SOB65L
+unP/0hY4v8MknVX9zg9S3KgPVeP+oYOL/mhmWFckz3cLCeVG5sIsB/x+FYLtjo0t+6ktLu0xu4u
HjkMdXolm/ytGweEGRn0mbbZiQSJefjEyWvYrDVlBbgl6bbKYH4nPmGZZNlrmhkTnGT1lcwBIKdF
R/+1qhyA/PcF8cjKDNSJbe5xBBk7PSFmxq6vusF8MvK9bINwIz+NHZesSjsdODue+RVZnTtT95aA
5hZKn28Gw15btn8p4st8LNeF1m/AiyxL32esw9iARGkgeRAXYYR1tcvlI7mApL4Ju5fPBtZ2fXXc
9MW1ShpZHfkPYa8tkSVe1EiwBU1oVRq2xIaTrRg46qNH24Uk5Qsea1hMMrgSsN78TYVdt6WnJAuQ
nF0FSwg2634K94ZyQxMHYn4IVOBKiR8M7UWIcYPFbE3sgcv6IjNotT8PcrYbA/m6DJkP6muVrCZQ
NOFl65M6BnI5C+0dW8EN8NArudsKa9h4ZMeCd9tHnbGSk2wjCt5vGcEccbCcz0lbtGQOGa5J1CYM
0Mu2rx0P/HKlVOv5n8OXQBJk9h/cndeS21i2bb8IN2A3gFeCoCczSaZ/QaSF9x5ffwbUx5RSOtLt
+3gjuqKrQsokCLOx9lpzzkEyPm2qSWMKEek3LYlr6H0OyTQuymxadGl6tLsvL9qXTEz9+LbwAxfW
yoXHHJpCT0pavh1JdyXLcZuwPc9ZzMxuFxgZ94C8gbDjVjEvELoYE8qx+Wx51rBNS2U9/38nBa8t
tGTJd5v6qSvlvQ/QjXSfexmLAINaV8rC9SC8KwQilItibYGiyaJDXGKn4bxGNX8M3G8+z6Pdu8Mc
SlQbS2uO+qkImw4qVw1u8gE4ZWduiry4EQ09nFhR9yWBUdZYvAc5vQETR1dk+qcgU/ZY1hFSlq4i
fUzDuhfesTRgYI0kvPgxMslpE1TVsWQlUnlBEnQ8QQ1s73MtedL6/l4DjTT/dxXnT4DrbwGz3XhC
eyxy6cpVcQy2jFWTHpshvdWH+DaW/UtTp7fwVfc2c0zVPuSWIFUpuJvIf6rtbCMX472Z2SdGjTht
CI8oktuqk3epAJYYZLdA1+9Hy8fm2twnGhn/TbO2y9nAzd+DLiWZ6q0yBQffJNhY5AQfAoeEarFF
KVmFyqOseEd1eKsEt1gjr62wfmnG5M32miURN0vyGc4D0Q7RU5ZJZzwEptldWqHsJTlwRm24aPwO
qfOuGuQWvDsn4z0cfXdq6zXJQI6iyLuorpeEfizYtFDPnIFiu5GOqotMbuK0t3Yhb8qpX2m+fRBJ
fxzTnW5Fa7VuLx3YACfnka40V9aJZrHAUZA+GBFpMkXdZfJRFdn+g+1nrmjwyPnRylNkV4/zfVr1
7khofxesci49pvdP+dkq4ksSWaesMLeiHF91vb8kzSksmlcpDh5JEXyu6rjArSDfpvJTACohbval
lB1NIr6I8s8hUIw7XtWX1BweRys6z8+MIGcdgeSnx22X+vk+kJXbUhs2UzWhZRehdm0aCg6hHPFP
vyXl8NUPgOGi6VAU04NZBY+xnexSvX1JdOWW8b3tS4dey44h0TbkNZLOGtYHO0fJxs3NVnJNjNSm
KkgQRl9XdfUpmuSnvN+H9qvaIL6hS8cKy2Rc2OQjttu8hPjBSWlG6TIW47GS8YqVFtndOQBJCRpa
mu9LMzvOkGe6U/7NQHMKOm/gJN3wFUP6KRP43kSxKQiF9gPZBrJPRIveXmspOvvy9FRM3rZXiSGi
gNkCLdz0GFDplLSV9qYPPiQV9Y6oJL4Tz5zX2VTGUV8veDmCkruEAUFcJUDJwZcmx9c1B5AFJuOU
2Z5kxm9lcU821kLJs50gPJplfBLtQjUoO0wV9VAMkdje+HVxgy/crYv6UHsXPX3V+lpZBmp7r1Th
JSQJc6zEJjJTFkjOXmBv5VrZTzFpLXZ1IuXvRATmbZ+LrdRceY0dyCq6BwJxsnQuNwF1tXHlBXif
1NJ9Lrp7nRhyWG2sLl91IF3Jl4cEIm2qwDzYkXnPAnLFanzuzGErEFsI1SNNwroG9vhILNotMOSV
Hkxb1FsfWpTeDj1rx4T+dPRPSU/+albjSS6KdzYr8jYs1dc+pIQ0mgJuZ5lQcsRrpb6DjB6BxSC0
Ko/o7fnBISHueoytcwU7kNmoecC8eqzbc99u4jz4CEba5/lI81ATBYSLWF/lHq/hGjx2QwtyiIZx
32jeVqnNI/l3nKlpS5rV0ZOrTeYbZ9njb+W5SJwSXB/M78tg0OofAsgDPIEDKcDOGDG4ouYmnbCC
/mqH06bKSnU3x+SGErNZgf4Lvb6TjFgIzMCkcVoTbyxhBFuQv0w3rjwMHanMtqhAnRHutCK3B9Fq
eaCw7g9ZHyMMKxCTaNhWljK3UgUOsysgxXnGQcnDDtIg0JrJAC9ZPreGf6kJRVuQFuYhob+HhQCq
x5bJafWJVvJtzzEITNeN/r4WGcBVHpEmS09ZbiFNmIS1MoJow6x1UaTAz3OUZDJpeIemY5elhadh
SgmM1pMUGQfphwo6DzZebmfyQm4k9jZBiFJlUrpXj+TyUKNGlwV1TkNCqWJDhA6s1ingB+fo9uWs
fq8Nor06fT15UXZqoESB2Gmfq0noiwm41trmMkeyNW4sMMWLSYaf3CeUFXZyHKDW0MBE81pr7sBL
PQFasyFbeTWYneWAekAFytOWvKlaqLrTKCurri14GJ1OLQG0AaTtgk/ZQ69M0iSxVHbLwtezHTKI
GzaRA+YSnRjJVlNgwH52iCqwFr3FKhVN07SE8gvypvkiNzoB41BONz2Z9uB2iAzuO1NZF8UQrEyT
aY0tEKcSVLyNBjFskPzScwVgvenL1Fupysh0nsCoheWxz01LXaxqo3U0jTW0gil8o5MFVlRG6ppe
Sj1j9q6YMgC+eWe7hCCF+1JT75JOQODjuy6rvHRlAhMPoXIRRRnf5zWol1gM3caYat3NAYmtjHSM
wZxo7dIsIWSMHvyjNKOdz6rdOKn9JhXcipomPr0aVJBV1zurZi4ppTR97TAq2HVyL0pZL1yDcmCB
vo17CK5LTjTR0iewjcDccFjKfYMVI95yEbwZMoZ3gMdGMWNgApB1SNqPP/zejpfGQGavMjXbGFzK
po2tLfStaWEoZ5I+IeBZqOZ822a/xNymi/37qaOboHUS8ewpLTLbZvOo2tKCzHGeRrlZywL7JztC
7TZishhoUrhpDL3eetUW5g+7Khag1L6JBz9lwSWVyhJZvUZSTtJADeIATGzdZ68tg0ZzinsCrJCr
RRPx+GVXHKkrv2zhKJ5C9LMVdo9Vaz6IQvvsuih4BSSUWB7Qbq8anAb64E0E1W1RKrztzSE3Dj3k
C1h14Sdr6njD1cjY+tirEl5aG1k7eAbmrqrq//y3AtLqFp8cFSBp/2KSk1XjkXI1Aq1r2l51MrLy
Dp1EN8COpHGfjtktSgmNmwS4jjb3VaDpdg9GVq3soCDjk4TMVVDH3TVKbkVqqVvu49EhVQdnbmpc
TftkyJ5T2gQ7CxG/SzkzXb8mkl2tbvDHDrtu0FnQRtm4hDBAQCj78k1sk9ta2lq5KGwjutDRmjbW
SGd91KoDfmQEAK38TuqoWEoo+RrUaps0J3GcKHfmv1PQOLGuM9YLtKNQ4v7Cjms3Ai3ZAgieVnZW
PqG1Szco1O8BgBVni3mqOUlnfjU6d9aMTTP0pFR67GyEVjqc1gtp6kBTxToxg3dIMPazYSgPWjMM
n6U6OXU3PTAF3I5T6AgR+E5nJyABem9HBPyGfu0+BNFCJUCwfl6/CF4OED2p0telnLwERfpJrYOI
MX2p0+Sh0MMdj/cqr6d1rja1E9vKuddROsyTkTo5xl13HIMqYmpsbMxMwmXOfF3fWQKhj13bd7U0
MqxjVJmaBfUBwZBzeCPardzAgMAvkKO10ZCajvVUeGO2Ngrp3TOlXSiKiw0vXQGJ4Mh6zme3M1F2
FgPNLGiPUfeC6WmdkLYO6KOm5MQXno4Hw+apmVhSHMK1V/1kb8RL2Vu4rcIvSO0v1qA91tMxnJZl
0n3YSfhRFdUTLw6Cwo2tr5vbskquybDpRu8FxR7BoDSTCGAtIdj5/FbVv/Om4QZa1SGYkoMftSBG
8/5Oor1ASiY5e8koQ6sYj2g731JDXcMicNG7z6vKGjRWeKQZ5XqZt5MN+bGs14nEABzCObmtMHaU
nZS1Hy3TWyiHW3JHq4Xi+RdWE/JBkxc/GvB7kNDD/JTs7Cr4AtYAMaLQzqHpMRDRzhqklpbw7SQ5
63n4JjTKN+qeY+WRGE9kIPm0PONOHIqTZyaH2qipltaTsdDgcyFh4L1Kr7N4Kwr+lplVT2m4tJTq
vpezQ9OadzRirrZkIvHS11VjHy3jhrDKkofVQAdS+V+exa45it7zXgeThbVQn1CijA1Pdsjdkycv
Sd6gdSfUMsBoGEcjWssqeFMnYxvWbIR9L37xh548EvWkTBxFns1kPm90qyDdpgTpL235Pilp7EyZ
BW2Gc5KlSeFUWXcnyRYMYbXQqI2DYNkRSY6TAWroxBA+LEuwfqbjyQpVsZ5cp9bednJ4DULzfuxm
yzyS+YqL0YeQIKPkTSM1ef6mEEJu47AiW7J6Ih94I/n2hzKK55SLD7wIyIyps2On0alad0Ml7TpO
VVvydFi5WJk5rb28eyNldt+l+iZSunOXEVXPPWerGwFAQ/R0pOo0PdAieAc2g36mCN763nATdfwy
Z8RGz7nJDAH2KdjmCsYb/t1inJxakWPejAPa3nGXVeIsA9WeZspD0GQBag1jo6dwyHTrdWnV/RFQ
UBPC/2gQQBhg0/sgRTKBpUC0x6zVzp4hTk1W7eLWQgyJ3EMOye7kWDPVP0USGaFlfI6hMimNIJ/g
juzWjWUB3EbGYXGgme7tOo1P7jNQzgZH7dHvWBSQI6XEvwPxiEDiWFqmtMhTYxuFA7lrIHoDeNjA
wyFIpmJbZ9ypZCuyWTeXcvzYNOnV0xPa3UAcq/KJtEAkmlJ6zXPtHOcQL7xm7vVb9hXnVkxpS1B9
IzPUjmaBcmLOzXexGRXgUMBehoHjKwaxjQV7sJxQfmt4M0Pqh0ZSOFR+JiwUID76uy/MVTFx2olI
LUcLHHl20JSeGXNVOo3CuQJmJYUxyka2UmNAQJwxGKeqaJ7GOv4SUue7mpY9DHJyQz9tDVDXUne9
En+pJm4mqTuWnPg6SL60hrkyksSl7OHeqzjksWWdIcetlCt9qdifWjtTM9HimFbwVr+lucxkQ2LD
aO8CKXzzB+sUaomrN9ODgkrJh1tSqc/kuoKZnh4a4K2+ZO/KNnsJffWsWbhM6NSV5NcsRhG/1TWr
qxZ0x33esAj0AIaSqHIAtrhRNl9QY7zQbiC2Ijl0nTi1XnatVP3M+/Bq+9a2bdtVAhc8m1jT5PzV
AltWcU8PE2OWqCmfPLkN13Ibv33lEu/yiU2BLu3GWD2n3MwJOeILI+Pc+7V6tnRikpUCmOrUPpvW
Q/moZPY2zdly9Gk/c98Ig2oIlE3aYd0ZkjNYxjbx/H0FEiOa+ge9Mk8DsOka7fBisICwRFp+q7GT
FGH/YNJQKEN7MZ+MhkboICGMSFGOD1EFeSA3XGBo16nOrnqrbcLc5CXCI555bp5L713D3TuCkdLK
3mmHjlTP8NhEKRxFCbFZGAKWe06xajKn7h+64F20VbwyaxZjrRd3XtrvPaXedhqvNOHh9JLKErkG
7zVD6Q7SHfCBE+j1axeIVVlLbhKK9atfRQBK9U1JK8KKp4ccAq3mie18y+aq/zai0iW2kHheo3Ms
SClFaZ4KTWwL37oLAa3Mr+/Qa456aGz6TD2zxlMPQK1cSEB77XYJw+gWhEq5kPlVJJPcjgE8RKs5
ih6Uo16xzg/++Eg5zDNJbGjf1k9DqX1kss84reTuJRO2y8xLqE63nTQiRUmthKmQscqadjagegN3
QEYiqyFxoAZAQIrRMHRj+ogLnf4OnSw2WIrLrX8j+XK87DqYWJG4I/uYePTJw544OyGIp3f8KbYX
+lCnmzqK10bu1bddtwl96FJxgUtRmjIsEjFCdZuuTsezSWo4Mv5ezVSXquzzx9j035oNw3bgf9/j
Qf+JZPj/D+8wC3//9wBFJ09zNtj/nC3PP/Cv0bKuz3NiQg4II7SJGrWRJvxrtswEWVUBsViEAyoK
MZ+oUP8L76Ao/0cTBj+FKl6Zg0T/OyRRIiVRV1W0KJZiM63mB/+tlMRZGfE/ghBDcED8Jp1QD6IY
Zhfyz4IQS/UTpdcsgcLX2sEyXOUk8ZAiUC8hJm4TN1yx7v/j7Nz+65f/M8Hvm4X7vz4THyi5prZi
fBehSDqllFTymbXbHASxXs1GOYNTJiSOpuX+z5+mM27/zVfUGOOjOseirn1zd6A0lO144uPIlDZU
WGF25tp2Sy0NK3UssBOmG2AsOzR3LFP1uWNZRrN3ltOLXWxVhjFhp++UCYqeoR9EfhqscziYjtoM
jjCYkbXBuLBBxDDFieyXoHkqJXbFCaVKsNXVcRVrMwbpvqZ6QcBIySa94Y68jevSLXl35vrebj8a
+8XoaUW3rCbqjWdH2LWUp071N93A2DBWj23QvgZTezaA3JKxtyKpmRiLpjtEsO7lnmRVU7qvEu01
qlTqONoj9lEaPNpBFf98AZMCBJ6CNo3mEPnl2N9VY3tBVLWcvHIdAGZDn7q0q5u0rRwjr1waLgvA
ohgYWcNNR2ZeT86xM/Gi6TWD6YVAbUyepi1OZOyjkFUYZZm8BewQ71x9NslNJjqdxpd9HPLnXEaU
mpAIEAAnSJPsJlAA2BTWYuhIHao6V7a9HRneiyaFEh0jB+3WY9S5SQX71Bf1QYvPTfEVKrzD6p7U
icwY+M6I7jTIByZT4aHuzrFElWuii2ZzagBIysfXRL+w0WWkePE9hJllRpcxWDFx3CM9wAZTruKQ
IAhilhrF3GTYhYV/lw4eKgXwD2O3rKkojXxHN9MpbPQUSvcG/hd2V4oyurIpEhPlYfCki+7nBeE+
0VmNZxdXOsyVxEPKWIvIXbaqafpl99Xaagm5YFC1qnTr1tPNj7axw0MY1S7uDPqU9V2fIc9qDQJL
aXIO+iYOh3XsB18yM9cyPxb6rSfMA3eQo/iASLxmk43q3TTaoOjSdTG8+WSIham00emCB6a2Namj
7aq8yXN8/kN6BDn0yE3vNF3qsh2s049UMnFWwpsuhvNUvdJNpFShAJmCCy4Z3mKGT3gG3WjtSfBC
HcNDh2E9ad8AeNFc8o5j9DxG6I2HUV+Go3LK0ZRZttsx5BE2LMjo2fZBSghqktiCx9R4r0UYvKSz
UNEYH7v+dVS7HsVos63a8quzQJ5TmRiyRPX8OclvcmpteD62AlFpxE2J1RrFtPSSJrBl02rdMM7H
lcYhUwEVoNgCIp9sTDcoPvSA+8ymzqC+SegCxKV2nSPgDHvcDEG9xbICD7jdG0jj+7jb2JK/npn0
mectU5x/bCHZDi1N5szcPMsCkfmkUIDQXbTNZiPTGJy8ifCLbpcOqCBQR5ds53WJscXEDFT6SGCf
qv5HJIcubHK3skj1KuOLx9/ME56sIrkh2P8BuvK5I1ZF7h+HLLx4nrkNFHSN/fQQpXHujBRTejU6
RockB5eSpHtLYBTMQ9urpnYbkhBYbN51cT9U+WZGVYipIqBlQLU9C6RpgAiSG0H/+bLmmMSlFS3Z
BtmX579Ive/4Qlt0mb0egBVasCSJSp/KBkWAduQJcVQ1DeDYdqsg1zZBlD2DZDmPmLgWLLxuTB69
DhddIZjfnZo53FD3T14XvmBKXkHruNRZvbIYYWpRTOddeQpHFfzxLG4YqWAKStxFKesnU7eo1zBf
qIhcAz3Yq+iv4cKlzugH2AxktxsbxPO26gbU68M8QWH7EkUqHM/wZS6LeiV0ftRgA1Mc20BU358m
JoNNbT8xSXqUJOsVaLVjRiqyQQYCQ09vqn6HdXIpanB/1XRPI+5VamFcDuJBSXKGpcQJxOS0RhW6
AVFqCIL62baZIz16j4fwpcRf69HUxlt6LESFqYwPhiVdBq9ljH3dvGTBe4B+YfZoGMM2QDPBDkBT
YJQGwAUkhJ9CXeER25R+skF4shxj71GTvHUDQqnHdmtMBdtZnc+PtWRp+fpxmCtadRxe0Byvw3bg
P1RSjRjAeIP9rOXTqU5paAa0XqfuPKohT5nCSyiLXnuZXrCfsLMM2SETGAVl+jOJayK6X/78IlZm
mdrPpYaBgo4Uc1mey44frpd/uFoK0fdRUPHSUK7eeVqmO+8ru0kdG9+vg89v1S7lJRf7xacz7zTP
f/n0WSL5p0+fPT//+PTcGEOgIJNYmLQh8KRtdSJMk8dZt6nsmCpt/p4d8y38ZC500OsRgq1TyRFn
/V0oSu83bge1h2B8kN6hwK+HfbNAGr/DQLVKMZL+VXP7a61joFW2fiRsqMh7v5VzXmEVUTz7qrkA
B+gIzHJ2vPTdMFPBvWJmFh/kUjGo2YXBhz0+SJPP0PaF28uBdbD98zmfT+m3Uy7Qx+JbA1I2Z3H/
fMobnrJeNDImb6olBXtGFr4CDFvMbJwWaXs82X8rLX8tZw3B80GdR9HMvTZLKf9xlTsIZVrZ0uyb
c2oJGSHWcM5wey8P1opQtcvfUo/+9nnzn//j82oTuEfQ83lWpy1s6ySbN38+hz8yQ345if/4Rt9O
YpVmUStqPiHYemvh0JtcGO/6sVlqq2Hr7/Rlu2oP23SdPHZv+jLf4sxbm9vMGU7iMb7+LQiYO/d3
F1UQMGhYM2Luu/eS+qyY/G7EAZC85yB87egJ596ijT+TogG0MjF36xepjVN6JuaqxIzUi3EyQYOO
i6zRH3JFW+XFuyCMsVN0Jx/wU+pfGTaDwniCaYniAAJ6RikZPTRtu858bTkymcsDbyOVGRGj9V7o
j7rULTXvVvXIaEXyY7XNagAYTr4OoF0M7Dr7YdN3WY0+5MCC41KjRvRvoP2uOwa6BvWqDdMg9wm8
Qd2XZXeF/KpJ1yA++sPzqF8m7S1vMUbVz6K4R1HDlP8lt+vHYaa5a42jRTQjwM6bJnIB0z9ExaOJ
UK0LHseeDmAS7NS+vKqgEfKOdwIPYIlUgDZroSr02J7SCggyQ704wjtpftnhTTNeZYlhNduJLlSo
sZOlnNN3KC1XV9gS7HSOgn0k+E5eqmPMhCJwefXyQs2QQog7yxtBtA1uYzwM4VaX1FWimxDLTwHF
qqk2S5kJqk/MhGcox9oeMAA9tz9kHZ4TJYlbGeGTwQRso4twS0mKOyvkJZU81MGwmYs+RMR7pZ+p
PxrR7v3KaL9EfQ+H0R1ntKXtlZuxGByzyl4EP+pPyTbSqFiV5NAowyVPm4Bp8Q7Oyb6J2WukH8rc
FgGPi6/Wnw4jpUo0HsPgnjLnJquyY4cBDV8i3ZBxVYtLl7MvEAyutWinzT4tdmYm9adiSmu7Y41T
33rOuBoSjp3mOzGcEqQJakxkAZWb0rbUT5mTKRlDFEZixodcbPIQomcIu3VMLr2w9x7stabv19Po
L+XyuSPLrOyhF3bmMmHensvPuf5g4PCb7H6p+BFjCnnZgHVG8cCQIXT1aloVirE25PiOrjhvHFi0
+kteozGAsipHT3XZfwpGHmGXYotK2QrSz5psZ0QfmKD6s3yMmWzdOkxXVWe4JGI4gSIvDZzhFZxq
FSpQWH0Kq3PYUCGcLB8s4lsjq16N/SUKug0dVjifPAuCruiDVTw3sxUx+SIXna4SzWTopEDP55+e
EJEi2FgaJptQROam9ORN1U0u3EK+xynnDhl3TrmbSFi0qDRhOK6sxL+mYbsY2k/bP6JKwirGn+bg
hfDIqkbCdHTa4p1aJtpVSx8UtmuT/gL6GHQZmqG+dWPcOjT2HPSLzjjsc2KT4oY+YxetSv0xNG+M
vmVzZq71yfjsJf/MtMvxvdwpoNTWuMP0ubOLVNQeGGkbBHRK3cZniFLQ6DRjtgLi2lX9MgjQWiJs
TiFk4ehezPEHHuPxxrQ21XhlYr+sPNYScc+Qej1Ja0LMHN8WRG/BIbKKvS/6g+EpDoieNSGIy4Gg
ucCY1nVz8jO0l1H/IJrGSYaXIf6IbdjsSoO1ytR2InrwMjRwBHEVxtZoPGKepPVA1zrWrEVa+xvP
9tdpkR2giC3LyF4WzGfK8aWy6eEVqB7j7COo7NdROZtIRqVWdgOVGb3dr6W8c2rCxEprH3MvSmXl
WjivGjHPiqINYgpd9x15CrleLWJR2VGa9oSCkLj8dSYjxQkgEEbhqmXXNA9UQsBcZDfTGg6Yyk6X
KAzv0RAqifk8Wx5DFtY8jNxieh1b5dqiB425cbrEvutt9ZEwftZgsQaV4SSYR6W+W+GiowFMRYsu
46Mt2JEipH5MjPfZn+j5zynb16qXTmG2CVCcS2LAg/fo1d6yRwHilx/o3jdFhiwxXg25uFOjDCnT
uCZijNRvjHsepvweTazS3OoTV1lKZ38yAtO3VuoZDEdOKD22knkqy+4jkWW2aXhLa0hgirwt0OT/
+V39zaP2o96j+vjvd+PcBfypGuhGTZCTz6hRWTDcVJEOLYgtwlK44OEAlky0cuDaz/9eOsCvn/ut
w1W1iuxbNjX8LF032+uIHCUyQEOaf4tf/JYe++tHqT9/Ra+ryrTu+YrE9ly4Jaul8aQ6KY087Y7t
8LZYpfcMrFfDrickgQnVQ7RXjP+LUvcvdcj3vEkNU4smBz/qkMcJDa2dbIPg4//hgs6UGlIIBA62
7wU8rJFR6o3SWACCO5evbFrccBeT1k9MOImnq8qRln+7mL9pjxqwW6BSCfKnVOV7dixT3ZZjKeZT
rK3qF3w/ktM5xk5zK0CUi/Lxz1/yNyXsTx/37YpKpLVVfsx3nDwG9JG9YDj7l42A/rMV8MddQxap
bLIVIIBGlr/doJiSptzX+UoagnfGy5QLjJ8gpAVIzk3xMHT1Oo0QRaD4qGQ3jEekm4MLD3xdEUSv
hN3KbLfhiCO1WsXmXU9LxQrvUO/FCRnBevYQGPZjMI0bdMBw/sC7pvCuCsXRKuquxtwWyLfawmL7
Tx6wmsv0BUmpR8Izv5E5bOfPJ/XHnfGtbP/pG387q4OQlVKe75y+QUgRbBXBPhNSQRf6JEcZvJzz
ubMnrbLOO3fo7DKv3bOv2Vg9mksC75kLAjsmBqouTymE4iQOl3nxl2v/LWrt1wvzbb9EZLoZVoLD
TLb1Kd2Hp3nPFF3pmW2NHZFbhNQaTuSGf7/Lf3vbkfsjdMy8tOC/7WvsKpl4N2Qov5coz1zdjc+Y
25yGlXJcDkcdhuj6z9fkb5/4zUEM+73VudmxvCMKbTIZ2XDylxv9N4uSqZj67BckRU7/bnktyE2x
JIXTGcmfFr0oCcZoOr39+Xv82MT+cm9ZXBpVMLpRvzMbxlIFPi/xNJkm95XiMjLFsdQBh6x3FZ3s
mgJoCCiUyU1SteR+CIhepvv/58P43elUyZxR8fdaqvnLFCca+0rqOZ1NfBgx77fNf9Lk/1fU049U
m+9fVNWJDZXZaoIa+3Z3xjn95GS+YmX0WCMA143zaCCLV5Z5MG50yOKGRH5kON3YU/UwGOOBC/PV
x9ZSKI0bKdK9lWlPJtlxFRGqmlof8oYloGLnY+OWGvxwY0di9efz8ruujwlYYU7gZ+aH5+TnV2Rj
6sxnm5jFThuONCTc0UsxWr60Wr1MpRdVwgeU5U6WYkOS8xsRGpgl2U8a/eIvR2L/ulf/6Ui+9bya
rhZwyhMuURhuYRSR7eBR/7BLwfwQpTk89ILqDD3pZKf3+sAqlCF+yDJyCJNdEaGCNPvXng2vGCX8
mvd/Ob75+n2/vnO6D3NHPKHq93qpTUcVwRxnSi+caaU62Ew+5yWgIazAbRwaGX+5Z39XoZmIqLHt
4sydTek/X5uwgXFuaGiWyY1ZNrdwi5fW8n1wiH1Y8nZdZeu/rTq/vR1s8BOsdYTC/hIFnyieVrQl
pTIpxsFdCBErvJ8uCJGp0TbRmfAa1/z484klQe2XMztnWAqeGSoJy/repUkC4aVTYmqohQtUttAi
Wyn6rJHmRFbkKl1JUoyB/LpfMzxckKy4NaTqtujZ2dEcDmTEJvCPRZGpTu15vHKLjTLKTPf0JcKZ
rWYS4hh35yHAncXcLGCIYbMdDKXezav+oExXVfpMmR+qhDJ35gOA60WHu2aMSU8Q7L59kkwwa+bY
VNSCuXOJQhwvoh5cK/FVdY9xdoUqu9HZWqM8Qz6Z77QQhbmh7jjypdQEzpDUqzoCII8LLJVAQ+HC
kPuORA0MB3V8tPq3Djy0od+jwXVyJCNdJtxaDvZKUr3ObRwMSUzrPjMvOnYJoSBqP8f1JKBIkrUU
SAsmrese14eF1EgPTL5BvhDZfaa8y+F9HqpOH9VO10xrrR3nTB25v1cE+ZQGM7reyXXyZd5C5TAE
B7unGxsRs3cSMhVQ9AaLe2WpFpzmCKmiRf7leGsMNVtfxN3pFSy4G/LdaassDGS7NMpxgFSzlYJO
hWrCKSmaleVfNWrwZMqXRYE8nKMRWnAbWO+Vn9/oaXCcougF29mi9OxFwRip7cflaBlEEbfVTW9V
+97O3rAgjY7K2CMk22fAD0XQPyLsaVqh6WT0+1KTe6HVAusFxtMxy5nHedhQWMCC0T5hqlp1hBeV
aOX7HG4uYWUkCfonWR8grWQbD9hcy6zfuqv04DxZJh03Ip54aalV7eo53ZOJh6+Rl9gGdtOQu0pG
KzEdlnpIztrMX1a2xvg+zr+vSud28iOLqQNXFwWd7RZ5vkqrdqFJttOWWLEuklfTDhgxdSXsRBkM
E6WTxMx5gb9PauwE9gf6/jNY8Xlu8hSUdBA6C4V+vC+saV1I9gN5L0vPxwOBJnqOtSrwLcDNdhOw
B1rVP4dDcozSZC3XzQLNMjADMmrpZxaYMOqRQq+QXHnCZCgkZEn7QX6zonQpYwYICDKK7Vu/f2tA
QjTivZuzVxWf7tKz3+DLj/cSjjt0rVtDHchdqjfIDZiLYsIarGVIx7LFe0wYUfYWaEgGIkR95dbP
3zqOYdInJy2wzw8dTc1LE1/scXLGjDt5eLOl8JjqZ1B1HCeURgOsETdcqYf7xMg3k/cf1J3JcuRI
lmV/paT3CAEUk0KkqhY2j5xJp3MDcdJJzFBMiunr65hHVnY4IzK8c9kSsfDZzGCAqr737j0Xgl19
n4XGh6/BTblfZlqkjZlhnri1ab8YsWYGfOmmQg34Nrt3IrlKAnR41aMw+0Uw1bSxDi71v8P8uu6y
hYmAPXLuRroEeXDfY6zRoMdHUvl0eh4uQX0NjrEbc7jNMVE6A13cYTx01p0QX8PqWyTva10tfftu
sKAxMjDonEfl98xom2UXnvvifPlCJprIY1NeedBk89BbFw0+D/nkhDi/w0f+xZWMnzOjZ4wa7eaO
UzmT7UHd1HgkL1sgNNtFzLR4cPtNNDZM3hnd6jdX97d1P+7tKrqeCqyT7Ycss7U1XnQOJpRZBru9
2lvubu7fogiZBD4Lxx9QYt33GUkPIw66h9G+FvZHO9C3hbpd8A1LO9oOGeI/0S0pE8glazZpMl2X
7bhqYeB7kb9PyxvXek003xt3k6Mga7FM2LpfNfN9VJWraNq7NFscDajYNe7L6Yk0jpNVXkUMmqvm
LYg63EAMlz3oQROcIgbDBh5vzEubVIQo/eMEBmV63UTjwhub9yJ177wBEQRUr8YKN7n30PWckDSp
B8W8AdeA8QCJ+13Dy4pGHRQIydga97PbUsR5K7fU11H01FpICJMJ0yxYo5QIkLrleKqGTQr6rCra
SzDXgKAUgSSw/baK3twS9lTcQiem5+mYONfDbJPP8ksQupvLx1HYyyu3RxkuNgxDaGYjje+t/MEY
puseL1IRpndmWy5DEe7zGc4RLUPkzsTJH1K7eLHG8doNoZkabzZHIL8OtsjRt7ZF7dfiSsFgr6Nj
4jpb3uPaN6pnR1kLy/UxMCe3gZmtDfdLMDG59xH5eTROiSf/Kmu9Go09bmm3tm4m7S1MU2G8Yy+U
JeiFa3/aYX146hy17hTbbPcUXhtjxPT21KXiaHqHxJxhnoLHoMt302r/tvO7bZlVD2PYkA2oX+Vg
MxFWwy7LnLMdqEPr1pvaOFX6JXLnVZwaWMqiZT3KH+P5ous3MrttK+vsdc2NDG+l7S0T88nFIlmN
ORJ1izq4XBs4jiEgVO5VUDo7nPVr+7L52cHSIk6hc2+s9rF22WQRBIf+197I0emiiJHJKq8+xvTJ
nxL03dwa4mEsbMpZ5i2IlJV+NjnQhdh3J7kUBYgsnE/tacyH5VgjU7WS3ZzfmNk5dUc2HVqeLjjV
CGeXezsXbwDYkWLrlU3WdRwtVPswNffZaC+b1tu1drxs+LQmgOaCYVeQEAJ9E4Gytqobv8JLI8PF
nGKPRfgzJPiTzGDVej5dUbGawm84zhdVn6xRfaFl5kVyhlbpWzbc5+33iluKRIxtqa11xydq3Akd
J5qE4kI0sU7BaK3drNmoiQlc90KmOyeP/vfU2+KhR8YQsupS5jfshV6drUaF0icv0MPiK8+PcZjS
CIxpH0OSm/agruvhGqzBLnGBDujHPL+Ke6wI0tjU8ZUbi+ME9k9KDCUGjwMIoLWu+otKexMgbtEK
BVv/mqSSByHdz8ieCizljDXWaI/OzE9O2VCtJpw/ob1Jam8px2u7cNdDOS9l/55wJkwuLrFJvems
3wrWuIy8ChG8jlwe3JULA1WHTOQiZnsb/StPjmC5H+yUJOGOII5zF1yU4P0WfQYHgBAHD3FK/Uvb
oiiIz11+pUuaslO26NV4l1UwA/v6YA1H1H+0N+xdmIU3bXkJ1Kgf21AcmjxZudjpfZyhrSalPF97
pAEEOHCxAHBSc5DlXHXGVvqwVpAkWfZb7eWkzFxrLpVKrkf14ZCnIPeR/W0uDpC5z00xckgQq9bc
qv6A8dgMdp24N4wrB0c+f1vSLOd4ULNWWzEqcfwSLP454ePNIlf+guznZYftZGQTh0ERZJyI1CbL
9pGPDcnWyxyFZB2kJy/G61Ki6z2K8GauCBOo9Vcv/WqPx6HUEDB2FJ34WZtNrd4K75qhjTmIo0Gj
p+H0kgyEH3TmpmJOqkbOXbk+JGG0bJAeiwzQgLP3a1xUlEeN+WRDwcvKAar6VYaC2XmW3ksozhwy
32fO1NX0UPaHKiiu+qI9XdCIUh0vWe1u1l3Pib7KXHEdMRJrJ9RZqVq1/rYQX9mjAfXw9dUjOpdu
O8t4VxFacIHzdTYOQGjstrwegMFiwBnuOuGifjxlXD8TrXtjmVvd7aVxQmu9rEsEaf02bM8NR+UY
GZg576IKnrYZn5qYOehe5FDB5uMICKK+C9ODcTnbRFeRd9Rp89CJK9/ioDMCB3SXiTp69bVhkfHQ
bJ41UMuGRwNx47plqmia81GF1oYj/E42Z5xPONUIMtExHn0ueWYP97GHuihM9iYr9aCuasKYwjNu
ibNH+EuEIyHfeRZCt/wq7Z1jEaGAxGQ6jVh35XMZTFdGXeyki4HHi9Z/X7H9RZVIweb7kKQCU/4Z
hW2qYTYKy7YXcGvW7ZNYWztjCdDoyd+yqtA//2Up/GepyCWGxaW34gm625+7SIQs6Cq0iAAYN9V+
ukrWITrcbvF1XiJ4pbMNdnf3K7TtX7SuKL0lgW+WaXu88Keu3xj0jTtCIVhE36hFq5v+huKRCUlH
bYHbdFH9suT/c0sOobEnyYtFeWTzaX+u+IOqjB2pLcFs5LoW58B+ScZfoMR/ZHT+3Meg1UOsjTRJ
mgHY++lTJVU0D0ke2QvzgBdx0+/Gg7FtlszWdr+4Tf4sqfn5lT71MDFkoKEseCX10ZD8nLxER1C/
K0YEL9HJW4zrS3Yn8zts2L93tP8t7f85eUPorj66v5X///9Gj7PpbP5rdf8i1t238o/i/suf/13c
H4jfLEAcDmQ4+p8Inbi5fhf3S/kbMiweLe45YsqIWfynuF/I3+hoSttEB4cojLvyn+J+4f2GWuzy
H41d70KV+3e0/VT9P3WBDEHGIx0gaMA/3/MR7ktnxJi2y2DZ1/S7qx5O0mX1imXSHHoUqshCddMW
S+naMmNi4hGMmtiF1T0mucyeZGwSWRO2yv3okhHo0FRk1hI4BTKaUg/uK5ZSKFRB4cOmgyEvE7IE
TAy7o1XFL4NovLspjsyz0llzdpoiSG8CK4/iHbT1gFG0rTnV29qIPrJGAN/t4NdFJ8MZZqTelY9P
28ynzkI6UbTuMsJY6a/mPK1AzUnis3c23kANdm4KOTHlGRK7Yh6t8NQYsldrnJHJI8oMd200flCt
jXlKy2VLCLC70kXQV4vCGjqE0SHMzZUd5FTYZe9t7RnUAhVN/tJ70XRw6XyfxCCSXUEQCJXrOCOV
tRJPvQ6kfV3XzTxsozgfkNn5qaY2lQgna5LNMLV2l7CjGq/Re5EY2Qn8cQOSrUqybZ4Qk1iadvDS
lkb7XtpedPZS4V9Fyg7ufCvPH8NeOEynBhKHHDulaK6kX17Pbg1nd8DAvrU9I1gVsq+/dLnpHmpc
bODqyEq9y9VcvwCp03dF5owPJgnIBfN9F0Or69WvXlx53x0n1xtZWbK5UPM5GptpeycnU6OO74f0
hgo5IcVMOPU1rjGH5AdpXgUOyK5FmQGkc2C9tACS1OgttNe4b8JL8UZOaUyYl2cr0nNsc+cMKkIi
HEw4WC1r73uaDljVGmW6sqRVnzICFQ4+OV0XYTxglYXhDlCFwhopy0qVHr2bKOlHWHx2nzMjMvIZ
6+SowMiMjvuRYTZvV0k9mGIXZyLEVO543ZfONNxsN7sWyHgyU+jIzHFtX5uMbaCQFv2E9NpF6tXl
zDToraFPImNqGo7oIaxzUJq0abHKjHAEmgrzVVh5CpEtiakom33j68xleUgCzwB5gewRdIIaIakb
VvRhNEhpCpK0A9FtjDq1QBq4hS1A44g4WZNQWWKo9sVdj3mLfNkmzuOlSWyXJh+0NjFriPw2d5OL
u6zFBejnUd9ib7Wcg+ObGshCqKt91NXOrozNZF9PKJu1EvF7wTDqYtGL+jfQBsMXWwZFT4mQXI77
U9yt7aDrn0Nbj9MK75ltPhf8YW/bl8oFD2Gq7tuQdwI8jTWRrRrC4YE0FYbNde3SmaL3ZMFN5t4R
2dbw9Uimjo8OX85OTlifkd9IRO57QeFK81hBfqXvg8CDmEh1PQvLuHXc3t4ZQ4H21BpBJYkRuF3l
FeDcye8xgLPYkd4F5WDveyjdK6AlA70pO7JeOpmSLTQUM2iQynQhBZS1SZZWKaYTWm0ge3mluzNm
oypb5qikuD86K2DAq2MmKz0Mv+hCT7OVLW66HHkZxBOB9KlUyDQIP6dD5oM9WfojfTpZFB0DZwql
U2oUHuJkN5ebei6nG5Kucr2UZqVegjGGniJqXdyiY/S20ezxZmgqbYBZGHvL6JtgkZYyObaj7V+B
RUmuJ0f0Pda/2APEF053qhWPIjp3sg2flRu2j5Xk+ewLj3SibsysbR+Ow/uPrevf2sRx7/H/3+7g
23d19a14bz//ocvrvKlqaugxdu1///jt6F1dgKs//WSN4q+bbvV7M929tzrv/vs/fx/6Xf7k/+tv
/gPh+jBV7//1f96UvsT13b3DhP9pM7Yum96/3r2v3of/WH7L378rtMV/3MR//L3fd3HLk79ZDEns
AIGH5yO6+N9d3PKgvPps1AgAAGB4Lsetf1r0gt/IBL2Y8zzC070f9r1/AGANIdjHPf4eiaE2tGrm
wP97BW5+Pzdy8f71GPTnbZyUZgaggWPyWPLAWFgGf97OA3gpTpcMyUMa9aexoWqb4FsuaQIywwrq
uwIgeIJB+Jwpl6JYQZ4vhsjYxX1HQEYoqxXcrvs4dt+j0LX3Xd/IJT3zECdIFOCacX8BSHZ+nj5d
3nDgCRu/Hamflynb57ljnVvNNOXZAzIPvZ+tywkjRnTPFo3oEiTkil4KQXL2KaJR1BhkANTS7Dbz
BVNkTGxLsWmzkw3ZoW6MrY5tfgAnchsjC/YTL93nBVW5WfrFwvTbL6FO13BQH+0op0VFftt2qOvb
bmuM07QqUhtDCsIUsDJhvO3rBgFwWxwaQ1krBOPIVBkALVttBFuvJWOkcYK7saWc/cON94+v9Sfb
48/T2B9XBSG85+LZ5FTFxfn5axS5oXnXRfkQB4+NGnfI878MQc7wHNtNIxsL7ocGvJqyLIV1uAlZ
KPdBp76LjGX/oh40cnEwrV49JeP81HRI3xg2B78yTF5up/9bzfA+yT5x0BYws7RdDo+Xb/cPmvZE
AfrSXaUe8jmgQYmAxvbsQzEHOztSpzCFy2vrwKDX6hxq3Deb0J7EimYw5qHsBsSY1xvldrqADd0+
OsdaV18HG/wpcI49OwCmwhEMvfaTZ7vqP5BB3cb1AO2JTRlv/toV0/c6hCCGA58hT+q6e+mUZCYU
MarSchNl+VM/YpA00AKKoNBrVRbPmsBpNgVXLENLqEuqaM3dr9n9GN/Exu/V0L98Jj8Vsr9fJOAz
nuOY9iVT61MhltV+zpc1qYdoTOzdyGqwnL0x2A+1T3CTWOdxmqOEJ2EgqT58H0X6CCuh0eSE6KqL
fjHX/qGE+PSdsYR5eGkRIFqg6n/+zpjn057Mdf0wF4DmuFLbWtY+nbGWY9UEzVJUibOXGd+TRdpH
TIuuYH/aRHDFVzHaycYvjLXRIgJ3TBppldEiiNZOsjC8KVqOWj12DR7QRsZX9IHdQxNEd2X6PSuE
c4XU9zFzEceGqgWUyIQkQX6CvqvezA1WrV88Rz83Ln5cegu0tomlBFme/BHA/Yf7U4ekCBZF3Dy0
F6l3FD/pOP1GGMLC0puSZ4Yvvag3MA4UbULMBOdSgTJwc0bTfeUww/LXhOZ9/P27+gTp/se7ktC7
Cd7A9CI/fQOzM1ALGlPzwJyFLg463rad17oXR9ERHyGgw/Y1MLd82ho5wtUAvrPfPJkjTwn1Qyme
Y10m5HUQJdomgb+EewdgseCwFGTZOoVJxnjK+sXFpAz99KyTcSQDxMiYvz3/h9zzj9cyYbom/Q5F
XR+zHxhmuE1cbAoIl6pfPDI/ty4uF4i2TwC93KXAxQj26YkRTkiLOUh4KYfLgdtwqNDqpUo+sjff
jLXzVhBW/YtF989rGUYnNGZ2wAZu01r7+bmwen+CN9X4D46ffNdDcOuFGm3g9ymBApoE89e/vwv+
fGti+XJM0kMl5TuO859fbhqCXqlg5DM2jUkmBofbU1cxhGN6/8sl6E+7LBcUt9dFmGqjoDE/vZjR
O7pyvN5/SENyhFgc6NnVdbhoGWKAG4iZQqloMznpzkytGFf2VeZ880b/F7v9X31mZKqXPsMPId+n
S5zldaILawTAwYOxSIAh4oaGPUNYSNaav3gxXNp/ccdipUM0yN3Khf78qb3Sg/+cBA9mPsiVL3R3
pHRxV6manntDGcvUbJJ90k/OQuiL/N9I5EY500PPc7mvs/aYVqPYMKnDZlI5Z6nWriI+KMweYz8+
9Sw9qNADoLT5/Magpd3PErdcbt1ILyb+YzTaXSOzfVNoe5NRnm5ljGMxofhZDhazldwdanI9m7tp
IFu9QES1IjAGgJizbm3lLGypljksEaqSl0jJjW2YTGIafC5BmeCAxO2PFbNgxfbm63qyXQwvR3oK
lJFIcC6Q9h0pgwGHgeHBCWobXn0G+7KSx8rE9up13i0NpmHTBSNoqIZdWIXGjqnVCWfHLjQT6xmu
6cs8h9c6ke3OHZMbGXjF6qHFs/OVqv4piJFySIjzRJXj81L4Uhkf5B3bWd6qbTg170YyD4usG3rU
+Hts2iZTHBJSBhPTECCWMSvmRagSMm5uSGYixjRqP9wsMNfED+KbssqLVLe3VwPGYg6v8Hcyn/mv
GzsbK/MW2TQwMx2TdhsXiwqP9HU7qgNnIKCWZn2jyFOCtDmrZUvtykBRP1VyFRXhU2tE1bkM0oOG
EH/rtc1TEWlnF0q/3xqO8cihs75O7OYu9iwM/FrHmzbI+RGJV1tObqgecg7YgHIYsw0e0YIxLLBc
veUCA8004VaKJTEFWJ2Ypqfl7u8XkE+C3MsqKX361USyQ/bgrPjprB/pRrhD0aWPrQD6TxYfY+Mm
hWSGR81ANRHwzhathfrcnpp07Wf+4yA5+TeUptZMkZ44WKRJ0DRSkkwjB1poNgU3f/8ufzxkPx83
JHI2kzaCyRGftfXndS5Oi2mAiZY+aia4RFoPr8SBbfMSR/yo6mTdXXy2Cpcve/VSsQdvbN/e+H7D
ZB7mG75sYx8nKLSDARLpQPEdhcZ3jDmGpkf492/2Ly8p44aL+A5FFe2Un99shg6bok+nj24br0z4
niXqpnlObgIQO4vK7tepXX8P+uIrxJVpmeA0i4hAwttLKlqOUKOF7KZ1Q9xa/Thmv9iB/+LgwLWU
nqAAdcGhfL6WEQ27EqAruRpW8uFVlrc2agxvqu73WS9AGZb6dRp8Yq/N8NhkwR3IJp/oX5iAbr3Q
VREthxjmeGKaqxKW1hKEUwLKNwQgIRnXNyYNNhwAK9EOv4podP68+AfINrlNOXmy6X12YTAvVDHr
Y/NoW5waRhOFuwrSpSczfzXZU3eMWqT6hJS4Wy2OJL03Owx/SLYMZ9vroVg5hkZLk7wFbnOBiMfp
QmvGc23vfXUECBXopbgBkMXQYVrMQPwXhoWYxQ+srW+V1lUHem0p2pH49yr5sOyMMyqES5ixe+VZ
38RziTZomdvCXQVjhR76hNHRXlSd8zi4BIeBoV5ntnpMe+tVQh/b/uLmcz6JmC9PNJfIo4tAnUCO
i//p9pvdQuKGdRvSs16IQJM7+rAMVQMCvy31hFSsu3LJwcidk4mq+U72OLjSkc4g4goRg+cYbbq1
c9dX+7IHk92c6VtFe4M0NB018hBm9RcowigURwvWOIIddsdtOvBACm96h7sAP2y+rYkdbFV8UDqk
LBLVRwTMcUkEeHRStb+OKgGVbDT8hx8/i2Aud2irp5jUlNyd+FpcN1kHysNAJWI8gbqzLpZcZ4Ph
sUyMln+K826nkbsBb38LZcLCDXvuRNI7pk88D8tYyHk3Vls5zNYRSq899QQ8POCaokUH33TDrXHs
czekLVDclIwE9rREX00tyIZAOISDLd1mwq5JGNTHuov0vgHMvGzs2gdZHh5E3KHHcI+Dl6lVrGqJ
mgI7Yj6yS4sS9KPyJ3upweU+Fwogu5+Y/pafEStyHLXV3pWWp7eVqL+N0ZgRvR0US28QX6Jm6k86
AFUTSOAKk2iaE9zGeWPHSBCtdERhaINf9NMSG1stp4VfIuNoBDKSygf2kDYXNuKYnacEA2dG79BL
53rbabDTKakXVNz5purd+7EhYUUlHflmREhAmzTQByAek+JLFgvr2hz1vU4iCzioW1HPGdmGhNxX
00SzgIojWNt9ha5qBrRshiAiDD2BG+4IL5hWkaHHVVgTAVN35teiMVaZq8NzCOSt9efuWFb99wh0
QBQLmySL0FlEF2hN5MJzrhPv1s/r5oiMduQ+ie8KL7qirRrsRiFm/u0dUUPfA471doo3Uxv2ama5
8TzRUu7DAzRmv1oLAcSxMVMDKHd30DO959qDniKUvMIk+JBK83sIdfFUhSOaVjHDxs4jBER6OHrB
1F23BNPSyUfjYubkP4QsbSWihshWz7H5xkFjXLQJ7sOGs+Glib6i6jlJTcJIalTVro5nl0iCulhH
sf7OTvWKd79fFVH5rYrOoP4ZFCMC4NyyqJ38KyOBdhOW8yHFcLFMUgddHGC1fL4rtEiA8AflYRT2
o+BAuoXdeZvk4bubBMBNZ7g7Zotnx+hteyMRR69TBha0eNJ8W0EUXhXV5G/CiT0pbRLMZGHa7dDF
7lyepqXtE+OameJ9zHSxVAlWTtoeAQLZlsS7C3KuLT2oND1fuSrJdJ81AwCiSaOdMUsCWDk+4I2y
MbvTo19KPOZ+3oYnE6Bzl2Rii+Cv26V9G14q/+fGleNh8t4LZnjrkWdmmWr2Oo6pawZ4elE6AlvO
zWwxHEnKGPP3lF95kUAea/B0uxNszyo37P0FCFnlwzH29WKK/eLaHqozuACwoLYi3RLBUVS18Xae
G2tXOfaZmrfbmNlsPSjwSWUm0Lp4AqpAbV3V+MefyrwdVlUbzlDIi3vJePF2MqRe5YOP8q6BgR5i
Iw2Vw9Q9d6GJG2AYRlQyWf9et8H0QHf3tRTOdGgdHyEJBldQfwhk0m6RM6Vd9e5Fulbm6z4pborY
N25MMhiiuBx3Kmrc1ZziUWLSsWAdIzWPqRnuiEU6WO8Kmc6WnaRcUvlLRqlQ/YyBZJ1qcttV42Lw
N+LsLa6Fe0b0ALyFm4tJXb2fRNVi0yW+s2HHOIaNHNeFbz0Jc4z2ofIFZnYfy7cqb5TjB9dY89Dj
IBkkceja0sO3pLS/uoGxCRtOUWkGutnP70tcZztLVSyGPuNYODXH0LaDBTzNeNlX3u1gGx+jzu3l
fNH5SdiIha4gvVXohfFMLGGrW0UaPyLSoa+FcjPWaf3UT/I5GCzjPOTo0Uzd7OKWXMy0iA+5Z17J
cjm0ffyoCMAL6mafs6qRzjU8ygkIEKuXszoFs4NM/Yd6lPSLFfnGN77apYPrAiztSe8YUJuNXnzM
LswmcwjtdSqG9poDxdMMm3lloo1f4nuKbuC+Airb1aEnn9FWU1ojJF8ZvjduhKQRHqdoqnpD83fT
YM12XC3rySODq+sR1LS63glwRowRIxRWlVgUvR0faf5Ge8dsrugdvomR9JyhwTA1MzwmSKZJt3Zp
1+fIHOlhO+PLLNviPNTDjRQjkvQLXNfsNdiFi+PdvS+tO6gK9k6QWHUSCWirgLi1thqifdaRSliW
zintRrkdNAHNuYrNc+p7zwGw09zU41NKwAfc9mDpyzDddCbbH0/eF7dtX0bVs0JUcL27+OAnttyN
0Ln50HrelRhYdzKCU1fQ9YuymPN/xdfbIhBLQEMgW5f0luoRaHVA28mLBhysIeVgOoAaCIH4q3DI
98i+oyp8aTCyMYgS9a7u5BsxDQkrZ//dBi28CeZxWlZNl2xTyNN77tFiUTQt8Y4Dxm1EYT0Ti6Vh
Rv3Oawpjk1mQ2DFtOixshJrpwGZ1Vh9IBLwt0/ATgxhE3IMLVMKFsKAaBF09sr9A29soYx+TRv94
6/AdriIYRdTPkM5qcxwWiQU6WQmHgB3b7VbEBZ1o5EsgC7617GGNnewAwFPbGg9lhQK6Z769anhP
y173pMVw9FCcwGE06QAgKl0TOTKSovUmgsk6+cPA2d8fN7VENS6IJt0GEfily6aVmPFrliL6yZJ7
K4Uz1made0jJGy57gpCDOlHrfjBOpD0XF8z5fTB024SoHeVIzvcT8CWXXaLt/HtVwazvqW4ZpyPY
UBWPak+tjx5hN1H1SWoEwKnl2ZjDB/hvTge2Hvjs2horugmKF0j2rXDv5zQjLSbYmlTmHELqCd1s
+RXFw0fVibuZ9KdAgxaxlHmfJz1yR9FP26mrv0D1Xksje7B646xHC/IC9HwM3J6xCmxjFzwAOpzX
s0ZcaxgRh+uIqz3l0deYZIvGVsUKKjF9jMTtD4xTKKMsseexao++VFvQ9C/M3r4iU/Y2WFSuTWzV
bLbxqwq/UQK4e+IvVkSWD7hUgCcOjn40Bj3clEk2rql+9rpFfYyna1X06CE7F0Z2nboVUg9+OaHT
RoAyOodeofBrQ6bBLFN9i81EFY6N+zfn/spwpBNStgoHRtqoyGH3YeDhOYDhzXJL9F6PQDjGJmB1
8PRLQLd9ZNUAWiGt0UMP50vUGudgwg/SpdJ+vFYu6nga5CBzh1UnmIM4SjHq9wa2b64vPAB7n/fB
JdYv7TY+AYSntndg35i5D+O1BVM957io/LEggO8Cd/+BenZsqMQKQVwZWAflZ/ccQNDPXp5YkDDj
LjaaBWuyj/h5FUiELqrOvtcTyGjPS/TKIjpoEQrRnDi9nauhqwnUik+WjpK9hEK86KVDVSThvPlA
CkMsq2sqC3dlNhAEJnhix8buvjhzgIMrrF6LDKQNbb12E3DrXnLhNCcXIhcA9HZg8BfeEALVzMuP
uWttrE5foF+3axMgRt1TeYxRty3qyjgQBVZxaMOJ5Qxrq57tdZ9lHqDfANJ9uJSyY+of5ulmqARZ
UXa6yTkX3pQdvMqKM0Bw6d5LpY2jkwxfnbr2j7UHL6Oeg7WhmmZBRkW58YXpbOsi6dcR53NXIw8Y
Ml9sxokFvOsUEZIjJ7CqoCrMvYagcDN/8i5lCOLsVZgnhJIVBB/o6s2NYpOpR/qliHwC0jS57jwE
F3gECwOwfqawwFRaDTHVx2w2JxzeAFYiukq5qSfjUcdBjPuW9CcP1opVV9cl7RNsOoq4gjB/jNk4
mBoOh5QrmM0gGfHjQ5wJACy4lDvxpc/G6mjMhAZik1Bz5yyTUZ3czsHb0YlVmqCD9Y32YyKoa4NU
CTxyfZ82qb9WWfDkFTHijuauVnCJyX9YYkdsdj7C9K6yjUVeBGTAeWLpd/F3w+CdE6/ZrhgQfhuJ
M1fALBMXyQLBUoiN8coMaQcXxSc5q463RdZET2Ga3cvswdOx2LCRxYCKoV/i1CoWvUnEvEzqja7J
mCuaS5rEBddoogRdJH52F9OewEaXvcLRevPqblGZ0T0zQopXBCGtRalkBwYnJFcseHdbi8wgNm7O
oRiY6kWSK8kQVzfraCB0RG6N1Ob0oSGp4vinewcKEHvLPAynUDYPM5xoN56P5LzTyvUTsUra8L4u
Wxgm8A6p6Qw4Oymxcx2wHt+HKMTDeyrjCoJKBmZIkU6eW8bu92fYz6pV6DWIm2GTa1xke4pSIp8K
ZKyze6Y8SVeiu8KA9Zpk2b3h6OfRA5KCMu4Wzdq07JjJEORk1ntSuZ7jzrqzIoEBImjVystLVq98
TDclEVLx1ESL5EJFqoBCFLyLsDiliJ/wtFjwqm1360XyMfODGX43jQ2RuUfZjjHQgOGezet7wywE
SpRjAdhSsFS4RCal0KLuy3PThq8RATbQJLMSH5p+okF9N4UMUhPbUPA6tQle3nhwQn9X6OBDAdVe
NMj+wAPjphWxv/VoMa+LOApOUlFWmD7RlXVU74dK0+tF4IAf7NL1oyFtGJyCfjSDJtJbsjqo11K/
FgNdTcOcZko65HrRQILRBA5pUkRfTS+aa8JYkQ2xsO6TlE6/D+T0UPlfOHDMW0M/REP84rlhv6Sa
tbaOmX0Fe4fvVDmac8qVPbXcffN0k0WVs2gmVOMGPYIlTXiC1bJlFgqLyCPDPXihf6qaxN7Eid1t
ScRy1oMnjh4JB5CXXro6Hw9j25N6zq/y+cWpKmDYYCdc+OA5PWuaroGr2ys7S8hpnhg9BuThQqvi
KOJY2dugL9FIFqRltwrCY2aaJytNPxLbcemNglCXAJkbg1qccF50/kQs1BSc6LW5CaL21dXVEful
uZQN7N8Sj2viPBDF/m7ujKrVNxP8tLWdB89Ok7TrSg4Nq2qS7VPPuEmj1j0QAPpl8u21FYT/Q915
LUeOpFf4VfQCmIBP4La8YRV909wg2GwSJuESCf/0+jC7UuyMpB1thG503dNDdhWQ+ZtzvmNS13/7
dlFd+3ZJ4jTL8FxYksgCw6aaafIn3xE3k6DPqzVTU6Wr/IgZiyin0HxyyUc9mEH/2GChqYIRD4QL
7IdMSe21r743E5NkxiwUo2KZ9G56AQq2DdthXSw+GWEb74QSbLwmjjdDFhwjzlJsSAsbzXgjFBKp
puROHuOfTRG8pr116CLn0/DNi0uRdg461Ak5FhOraq1dTi7VZp6nU5iOJBySqQbqo6nXLNGQH/iM
mjK/3o29zYR6sv2zOV98d2811XGUXnkjE652RG0ZCZjqWGqK17ifr3NEkZ5X1iHXQIrbZcrS5Bat
vOdSHEGzLyX9eEt7eM0VfKVJFfXa7uVCiI03fLB0ehRFBXli3nKBl53/w4i7ZfdJcINlvcQZ3q8E
/ceoZmMdLDPcoEHXpksTZWBCiM5QNxvD78qNZzftborGN5zX+T5mO0RGBM9BEkR6nVLfA7utDn3R
AoTL5Fvjjxhfh/XSiWxEQFldOtTQGTMWHJrlLrOI1clyBZ3IIDPNtdqfjIOWC68k/nYGdGpRL401
VnGTe302IZwRkrENSHJYFd40beEy8ZpohoepF44P4B7lPslYeEcVjXZP9lghLsTkpfs4NF6t0ehO
+KPluuyzRyZH7t7DLlvk/dX18pNbZcRZIO6byXrJJCB7XFpoUjsHoMVU71NHd8epCLYmKdiYqWq5
8hLxNJrJSMc5I8GYLeeGjU2yUc6V3ZjcKVNvrC66VizDssuM7nBtomslS1csPmxHbGxZUv1OB9NE
tjhV+VvNEGfqg3ENnH+5S1LiTfRdpPmt6ya+rxx0pGH4lasErJ/X7KagZwZILrXd1MCChZaHfBQn
n4OXHMHwwy1G8m+ZCHDc0v7HfEWdeyEBifFYWDACkd0dAO7JtI/96KOn4yUnpvSc18F9bZp7WdI8
J6F9bxASZCn9IwLsGxeBOqa4rLlU02vkiTWc85gfyiFs6DdoGoxYX5idFBdhTHcdsSWFcJvd4IYI
EIyHcsrWURthd35NHAyTBfIkJDkq22ekJLTeTmYeH8k0EsBAaIeWgo596M+ulB1+yZjDYA7urTTG
e9lkLjEjZBw63m0Q9ad8VPADtPU5O3m2dVoYtsqaTlL1gjsgx7ravTsB3IEaOnLFkJMkqUhtbTHI
m6FnOcO9mzLObvs7WPHoPc0lRsTBwNX1rLeXi6CARkiNkjVXJ+6/cd0xEFN5uzXsidqF22rLlAsi
e5SgjeVlyJMyX9cOEGG/MQ0yPBy+m96+lC5RsnIyiI9KobTPWUNqzbJYNo20RSuD/Rn/eLafRUM/
sXQ4jk5gJCBpymsfrDae03CCAP77v1kvlXGr4RNkHciiwb1vRkWrkdx6qT3gUibEg/oYI7PCTNW1
ROz17rTEXUJ5ri0kqB6J0nbROOt6KdmHPCY5Gmdd1q2z53pmupeTtvzuoWeZSzzvfPDcNdjaTBx/
ydAcHAqCtvGKh9wfAtqUYEcrMvG8tsHN0JpbvzfZM6vQOpJKBDxOewF6KzfYdAM/JpnoxKqa7dc4
NO5trJ2rroGQ/z47gZUMDAjfHMP5dEFNMkcGQHisy0rSi8nyFCbTvsYTKMvOvk+xdsrc/QzG7Euk
fc4jsHzwM02VlsPS42IAsKgtWC45x3Qzeyyv43A+jVHiHn1j/ELfMN/1VJIi5ziO68I8o2EcD1aD
URPS+hq/MQDvgQfcDf5CN4JJ47/oDCC3sDJ0fbwPjhsu7JJ/UMY0DEBlnU7FcxgyovWK+S43IE4n
OIbLmGlq45nk6oEwDPlENbI00NoHmOYQNDJIKx7jf5l8Zc5iQiUMmf2nswv7u15FbAemoKMfwqDZ
DKupNMdtbADw1lw1efrQ2zfpZETHscO2hwDqUbo56cmiI+0JWDqrg+xUmMF6jMhBs2sMn7EjfLj2
HNY6XBMxNdF3Ym+YiZd1Z3FSKQx7KR2GP85LlsEsnXRF/itiUe4rY29CsMUOwpgYHKmlxxnHL64O
07WtqwBSGCRBv2m1eGjD8FfbQjDQxLySW9vFweK+u50UC5GiU4y2aMEsxlezrb6s1PglcvLDLKYB
vb3PyLMMYrKYQmCs+AUVnm4NjKYpmx/sekiPdcGeg9NfYV3GPo7TUvRecKBD+TGlPRzVieOEI/ug
w+wjHcvi4Ej3Fn8upboJOXPUvPywkEiMQlItbagT3ROACBuWAl9Z6hDciL3+RqCGkdqhsEpnwfyb
ttJy9E5GQEmMEHBs2adPacUlq3vkcylNyxR9N/2y5HLSryoELOgWqBQK338zWmYBs3JINKf0mwX+
8Y7fced5Sm5FE5y5vc5xsQTnedw7CUSokesc7UTyJckEXCPIuzJmoh3jzYyEAxuFVJ0hs06CblUH
S8NboNJTbb/K0vhcKAVJWeWEoUGerZrX3sQ1Hxq92NuYKGLuUBlgoBx4DObl0+zDOuGXQw2I+Gnl
iR5YxYPFiGBT+s1F2DSxmiiytZMYzP5dTuzY0CAC/K0gju0IV5AGPoLswv3x1ITM6/3B04SRuedJ
dm9DOq4kEXARKNCpMrZBIMmbGFPAs2XAOM2WMIfKuEWJDPwlkBk3httWO2JTycdB/c0MGq68i4Cv
L+eQDz/77OtRXQSOnBB7djNGN5Fkvo0JpAaFs2pafR6k7+/FmGZrp7QO7BZ6FpDlFsm83M7SouY1
eMYKL9hgFmELR+228nIKhkzVb2kQn21nuhtmZ1p1YfPmOemjiz0g+N0pQjPPBGEvWVut7W6iFUOy
Muex2kTV+D5oD4OuwwUwzdW2KX+mQuF3zW4p2ok2HaNf5vSI1A/6l9h4Eb6cBC1r1xJV7/sN3wSi
2G1Afnpi/Bh9g1HDEIcbwA4nrxYaQy7bsclyLq6gpDOqijtwSNdBhTV3nPXnpCoWA2l8r2Qrt8k4
bQtcRSfq8WwdTzBdDJd/bT9ufZedQT0R8TBDkO1KrrJJZV+uw/elvAXdSs42iF16PobYcclsGNEy
cy3LBmThJrBweU2rntfUS/Q2oz8p3RrXfRGE5NJ9oGng2aqB6WtmQkKZ2brLATrk4o5rFCMucw+i
wYhLK93Xth8/E0na8l+s1/+rfjFEMIOyMoQzjoh7OcX/4ZQGpcJqzvdKaDzmRwJsfzU10dUYvuei
+Shj/gFBxTcAa+5QltSTnvtYuuSH/P69hCwcZmgY//x3WrQvf9TGIHPEB7pQl6Dc+3/6lVpaztCJ
/erZrqqZhbHqWDZCPQ9sdcS/1oC7RlN7/Jd/KPkKCCwRO/oYlxbt+T98DnU1OZkbGNXznMUNOS7i
M5y8z1YgPezloXSrVd/53//8Z/4J6P+7sgGKPyZGHzUuzto/SfFIsogzC4PNs+3WzanrkXyJGX6y
n9cXBnKvbv1ssT07RQknVmvZSFMaNF6NeBNVcombOADIY32wZctW2L3mfT7LiDrWvPmLX/S/ucsR
qQQw5HhKTPvPEowq1tlUdZN6Nq0m2JWBx7I62uAWmKnJ+Wqckje6iD/hVOudzW6HRLBx7eHV2RQT
UAWeob98cJf64U+PiR9yxQoR8L3hv/7jN+a5i1lhkN1z4GdsA+gAo1AfkJDvw5JPIAmD1yhvOId9
lKpmF4P0n6rbeKBgE/5Xr6pv3B3OjTWBmVFduJQepxmnJaAmCr7EAVQ8MeMKunLdk655HSwXYEVp
s8v1rH1bxwy+QQ1sGiE/7T7YIACmpSpy72CEUwC4Qr26PWPbPJTGTcZRsOqZYrJWugqzKS5xyXnT
GMvacxJE3aRGTYbPcBWejE8Aqda5KrIjQkKGt159NxSRAUQOzUNgBOamtuY3BhXpvVMhwYpGcyWH
CoxyvetJyj50TnOGb76divqsQgLICyzja7KTaLQET3TyFimrPQoyy9dhHkFzZG4NA5zW3iGzd0YT
UrlDcUjZpm2C8rbJohuOkZTfMBQ7Cg82FtC8Gzt4hHJ1ZuhsrEtDeVhjEE4w39qmqSIsm+sD5IEs
j/BpNlVQXFJm67rMtnZIHrH3xkCo3ybDeBw61nKEfuPEdo0H9hk7liYWg38yeZqKNZDfWFxxSXng
DATQbKoFcUEnTmbrLjTIJQ91ORxEq98W6xohjy+WnMHyISiFbIv8JyraXcvFoVTSEwu8JnAm5kyu
x00ihg1Rt2+2iWjNToDwjuLDNb2vYq5mdhcNy0SruXdIvepVCMWvJiy0f6kBmTGMq89ZhvDfCpgN
suw59W19V4eJRlVKT2VE4D8YCzUMfC3wQZnQfyWQ+nOhDffPxKTiB0SdObbruX/SEsL/cWMTAtCz
AzeRiRoRTabT+5uhBXZrlMYdjWCyTXQ4k6Ncb+zyo4+SkblgGp1bhM9TOjLblT+0swcy0+/6JF8t
9dw+QeW0wXn3DYsV0V/B2F9xb690OD3rEZhRnhEN3jkvRQp6qgXSPYC+cIfcPORBTLZVEIvLnIpN
hCuFlFrX/yh0vhFofPpuh3GCBOSKxWcwssEWPquMOX3vJusnFgjjYPRfSeo5205F1cYZJUisNHsZ
gewEEdk2GfNvnWj0/3Cyx/G1YAAfBvO6DCJ/7Zflx9TU7lk73qNc+kxzQmSQD1CrozC4iUISWvOK
BfW6zbifsQoMLI4snta2hFrmmFsGkr/8OmMXMFbADS1vjW0EwCu1whri1YFoXCIOQ+hd0cRkCLnZ
ID2507VCUDH+sFrJm1NBV8+yn70XE8Fkuzdz0v1k786MaiidvbTYowRtvquWYTlMJK/QYPCQjP1N
Ivl/7Vr839EJ/h95G5d76n+2Nu6ar/Iz+bd9l36Uf7A2Ln/tb85Gw7N+84EAmLBFfIENcVHT/w1Q
YHjubzgUF2Uibx/ixOWP/u5t9H4TwmfUYGI1dLCsCbwsf7c2AjwgLY/6BvkrjhHbFv+Ks9G3FlfM
P9yCkDY9aJwWOYi8/B7wgz/egqmfiFAPPUtbdFRfsoJrxnkJtAvWxmWcevWVT1FvcPzgY4AYqZKz
n8OAThBqnAeS6U6Vxb2VLMoA5Zbmbgznam+0Yfddom4/tmr09k6j442jx/rSO0by2fqJOiaEbV/i
sEc4O00Q2zhtWC+gYyETairuYtxo5/Z3RqYVhXduwNLfLaE45RFNajsrePrsnuRRuD7tnW0yxfRI
iWNEl5+bovE/ldGxLfWAaSUO2wg55taeFTmCoWSoiKwjJw8J3bDJk9C4IzXKOZbjKJ8cpypPKfnT
P91IOm9hazg32im5v0kTvFQoDEgYCX4y+cBOoKV5NLwaZYeQgBXR6DBXAxlUFuN0YMflHnAShee0
B8oDcLI4ja3l7WYmBD6Cz5YMM0F68RW6DiapOJnQ8kDc1gajRdpI1G7SARQYQhREQj0flI+6Q8Vl
fJ69zH2pKs97UmFa5Ls0FdCSZCKN+z5pgr2IjRbglNW1N4E5gpFFWmCdvDANfiG5gGXUZBNMUA2G
lBQKFgmDYDWsq6NR1f2pNQ330Lb0EkmsKDxIwPE+O2FKe4s0wT8hN9LjOi+kukVK6vJNtIZ5TIQ3
onyxx5PKGrXrEfXddP3s3/QFoAG0qoTPxUVSPLb07zd2UlOXlyp4bN0GU71dW/esH9n29B3bsY6i
I/LYpSVBibYtQ+dTHwrYYTbCbC8+95mX6qOt5unKJhXpkT+3r3YhSGxJc3NH3h3m+qJDnVk4Bop8
C3LXoEW+i3rScDGiDcFP6TTjHTc40cZVwpBtjmdG+AUlu+5c54fsep/FtLK/XWlA+ep8sjcIBUF1
qlsA55O3JMAjfjoAQyVUPrO1T4HUFyJ9Aq9hcfR3bKpWZRULZkEDUxTk4dZzIAqgb4NdPEeykaeh
monuiwbjZOvkYRxi99B0lgjuHWEk2Xoq8BYi5etHB1V1Z6iL1AmL3baB1LZPc0BZGEWm+7ZHrY1C
XP0qzIShw+SX9FxMBV3WeRliOoJ0SMuOmrL8gaZj/GrhiD0HFWbTVSS96mo3Ed1LQxT9GnUcUXXD
TPx0FAUIuBiukng3tVo+e+ZcsRDH3eHto9CTt75DKbgreQWREOACkJtGu+kxB58JOcweiLtoEfKT
0AMzLbfp6N0aDuGkoh+zF4kLodqENGcaIUTKfzGU+l30o/WaLBRt6eNPKLPKPzVl+i0c+z704+bT
QM+5afhkTlITYN4PVcfYrfbZtzdMrapAmccuGueNxXz/Frs0vOG09o/8j7mYh3bD5sLdo9hktMBT
irLVvBpdG66DcgbSZlIiQrO8mx0EP7lzy5e8J9+7/qo7HDNJRluZzrE8liFLIioVj+KGjxkfxS0q
nW7VZovQNAFDjjqFyXFv13eWJOPEiAebXyd8WPLEdyOqfjSvM2t0NheGvSlajxAXWQBJtTHUkSZf
AYVGrKOqr3lCwG178r5J5aNKg5coTNITs/hklbcx/K5iZtDNUUGEXcv6K2cXHMIvMFKnWlVeeZoD
qByx9QE9ybvgqG+2aRX1u4ZV/o447+JG5YFAQpJgWqphzxhlondGlNM5ooUjuE61BxmZt20t4r0m
H+nMWwA+goU68gIrSdMLTx8yjES4d4hlXiwmUkfXMsxT45rTrVFP8OTSaKS8gkc4GYwQeUZpFHT7
mqDxQuRZdVfF+HOdJo24mL48ms5wLZNxPOaixVk2td2aNGtnP8TYI0nB+CGmyAO2ifTIqgEIF7la
FCWWXFiYcjt0jNwRqdgsozFT+aNGM5qId1w1JJZEfb0fXVQFbufNxzmtCFSp5c53WyI5CX797qGq
zMBOKv86p/ND3llPeV19oki5x9IqmP1JktdxiWWQfHZhx0ujpuHTlMYzOUneYz3TlSgEQQfLlSPp
2OPkEbrSCzJvnR7aXBqY98KA8emqEmdkMp/itGvOdYrkOuiycT8gK73y6PAQua7HTreJf6HS8vck
TgLtoDeMed+ykBYsUXWNZd9sB4aTzZKBXS+DlnFOHRRpnif3KuTm2ft4MhcZHuFWmlzxh2Lu2Wlz
4PU7Tjz4r15qoE7FQAIZs5zK70TPfKEq6GNUQ1Nx32ssPCJpEY8zQhh/st2PiHlXfskDKHT7QVpz
8iD5CW/ITYL7KkkrY+cpOxgeiFKd3pUahvk0mLkfn8w5bKp9Y08prRVDnac+mJofjJ9hUVsYnQnb
bghD2piC6xdObpDgC1QALgNOhZd2Ao669WuZcEmFTnkzhXXIWeTSlviJlLemjIA4j9RhzNt6F8YZ
48842wPYjq+1J5J9lIXOTWvAG1r71cDGH1MpYV1hyxp9PS7IJlPM1VtP37eLrN4rN9RReMjJzkOK
VDVhtRl0Hr82Tj0x1+sIk9xrHs8L7yjJZ15fYO4zrXcDReY3VOh034Uyem5jK3yEtmPDw0uZTdej
q85JkWfl1sqT7h1h6/TDVYG3m+qA6adn5ha/SVnfdH4q9tlUlic09nlAi2imISJ5aMX2kOcPanDr
X06k3Zd5KqdzXcUtYRca2BTWLxFfDBXlpPy2paBY6lJk/UN9O1l+c9MO7C51bxin1Mtz9Ael6DfU
aT44IUu+TmHWHpl7hGv+l92X3fyOq8e1Z8eDuwHTi1fAp+SjRMLSLkrNBDRxNhKb4NoJ5vHXMNWL
F6BMb1xLIWaHYVBuZEQypuEX4PbGvmJy3g43nSLEqWzN9OQac7+quyLZSDOoD5kmz7YMQAXyzdDn
oS7OV1lu2PdmKbKjBV7+vChg2HiMBFUZoomQcrjNuuS6RYUQ6Ht/aNO7rFDsTadeMtc1ZqIKZ8++
jHIm2N41s3urUPN9DLziRP5BdGiT0XkiVqJ4j3OHgzSKpjNoZXjf4xSu7dJ0tz6wxo3nueJalAHb
OwsEb+05CPPGah7OtTGivhi8EutpWQyoudxyMB8sR4UXpwfViPQGT8ksvRzGg+k/FWOSXmrTn3/6
WS8v42BjloyKuj4VfQO+PcWjcB9bzoByrIlvpjQHHain8bbyMpS4lpt/ACVt38pocqjkEBu71mR1
jKKVu4uoV65W0cUPoXbHazsD6bWyYkYupy17nU+lc4PKyzJXlV3N3+SuGncNHg4uFJQOIRlHt3OS
EaFpolhOmmq6ZsbgP/7eS/1LPef/rqH8/4a7WwyG/3NXSXvcxH9E5Sx/4W/9pOv/BiggxMLvokQS
ABj+o510zd9MUwA2oaOkoWNn+p/dJDn3mAMxNuIR8fC0Cnzsf+8mXes3Tn40bkR1kpLqQMn7Exfn
n3FycIH/oZsUIFWE53oY7Wh4TRMuzh+7yWBA5RktxXHkmrNxsNM0erUiNpsrKGYofcMZ/Doer/4y
zxUCdgTqD7YjG64mlqOjdghmDFpn03nMUwgfIx0IVeiqLtGzzTUsaiB43zZog6M/j3q/OH02zEXQ
0dDjnUA1ayQ83rx42FAeZUW8j3VfqJUbxmC1y1o+z1KTPzIbaEtV3h/1HFNrwY5k620C620Sdeqd
vl6nQ5YeqM2Q99W4ZwcdDU+lcPvvYUIzAThXrfmk1bZhU7xTfarO4yJsJ4zYIX8gDTFMWOTDVK34
TixGrBkjbl7bVDnrsZn8HfvSz5kkdf7Ew2iSi4TiJUJdi+0bxk7K0b7xRsTU0I1atGd5zrnaOyt7
CpuHxglBshuD2AI5CffFkuXcwUclrylRe2UCQsfGJoiLG8mmhFyxA71lbH0fJhkn/2vFdhkzxxDd
BSSWb4J6HndQvdsd1Dvi57Dl72uOSLgYrnfBzj+viHqZbju/8+hm2G8FizSuyPNy3wf+eFf1Pl/S
HCJ+it3PMMujLYLe/moNMcx1s8w3qTHVG4EJfJWa8WfdT4TkNNlLXhW3VIhEZaqEZEgNNT7qA8RB
TpB/0kgxjnYgyltRzWfneQbKHV3v7Nl3Dp0NwiiLlkQCWFjMD3Jym2I5obesMOt4nSK4Hv303rdT
c+8EZEIEnsK+wK79TVdWgV8zVe7T0speWjald552K03tO5qXAlQhocERep3CSAU2k6SS5wq42ZaC
EMtDc1L8lLMRdfINczN08NgSp3AI3LcxK+NLZ/fmfpFuvI22Yv2ps6IXkH2zdE+0wvRgQPFbaRar
r93UIPnloUpYETHk5TtEfc3c0XqvGp3fVzL1bhu7k5S1aqjZTPaFRfVTuachGsKdSPPh5Ax2fMXD
sIBMCEC8mKNRgDfC8RuTKvwwFCq5QKwyj4qa925SJfpu9i3fs9NL0FVt1FxlJfMnMzLLJ7tAWppl
Q/WmooBY1ckZzkYpwO0BoUQRFsTx1azok8qOPHSggXZ3qMEk8TJhcs5NhxRYNy/qW1nahC46aroE
Lre6AuJ1AnMZPXY57V4Lg+A0GEP62ANT3FtzAwnZ8JIKQl5UVpewUCCaW1MwaciT5qY0ewgs7eAM
X440xWUo3fIcG7m6q/sA3FHtoFlqsrZ7FZHM70lwyF+iuWKZWyZpwCwrHo+VlY6M8lWPnzUS6Xeg
oSUZkH/vEOgG+2xBeKi+SZif5N1XXWC0iwwnucdNiE5Pl3WXU6Zo+9SJPo9W8CWMSx128adlFNlz
sFTPQa9ZJ+Ebh69peT2CccGnXK4RltfxSnpe916LJKaPTYY9eK6SbUQqllzFYnywxwBpUUHyOWs6
KZO7gdb3TvKiUeb5Dg5QbezYfwiQyknxZcJjoFtP6DfJPJ+G16wI4YkN7vSa+xWyYD+D83hy40H/
Mly//eyHFJ9oIq13GSOCWDkKPhHb9QD/UVb4i9W5GxCEcExjIWqGZuenJnKF2E37j9rJW9D9c9DQ
uHXBvMXPXp+SgjAvup763UbCtg1yV/2SgmFF3KQVnWeti2MYZtZDnDf9rzwLvDs/CqPdwBgqWyte
FNJAqqowj3kSkVswozHbWH4S4FJiKLRNQ0BIuZEl+2YCGeJLY7H39OM15M05K+WpozIcJos9Am00
9DZlaMQnelvEiTiEbs/iKgAq+Jwyr7nvrHm+n+YxXRCA7nhTzjU5kQVYiaOMK8WrUSOs9MFvIjVp
c8RdFkLUIu6ZbTDHtTnRDf+RHwV3MStJQNwU1ZD8YKVqfXTY2XdVb2LWqV3ASCNd7AFIK9OoXhSn
ugqY1wvFtorvszolrEovaCkJzJgpoqVE+74S0i0y6nImJobpRaukNEBdYyGKd2mICEi3Lkdq6vRL
1EIQMlZrR2VdVNVHO+Xjl2qdxnyYC0Luerri22pc4jcshxU8FpPkVbtuf57p4DCJztOxqebpxR5g
i2SJP3FzGNZdkvcmtX9Qjj8NBLKPUSjnEUUD9V+lFZo+ZGyYoXLDzU4zZ/4771Dzxp/kv3QNa0DH
4C5UbOPVttTII4+/7JQFvXWnBpRqC5Zi2DipzgHLt6FAMLCEHefwLcsVUhbjJfNQPkqjTm46hKMH
d6ywdxW+u43Yvn+2+O5fOt9u8q3OqvAmlEF2SVUuXlXryLNVRvmbpRq8idlMIFqqBHFLylE71OH6
QcVB/gU0fd7zTniHMmgBq0d1h8hVt7o8QXdvVzSYxPrCMzvg75v3qRtWW0INCG/3sgjzUmyB71vC
uYjlyPwDfgo8BMitH0yKlR81UsNdqn0+CvgQamcGUXTF+VayGNT45NZ90xc+nqU4JahXeoSR8ZTt
zHbOrnnYoMLRlhVjNPeyH7hF+l9J69f22iNlA4vaQCANSmbjm+Vcf9ciOIZoWiTZZmhM6wKaVvII
mAjLmBcYy40zAYQx6lKMK0xG5oWhbrxz8zHY1doP72Q4x+M6UXRma91Yg4n5pCxuJjAeN27boKAP
7bhYJHRc7/vOKop0w4sikbOJmpKktFW5lzyezapzpvDnbC1WauX59W2nFthBGyFFrnMwsAcrs50C
FVWNl9qxQ1Kw26nFdufpKMCSwLw+vfXLEfCtmXf+r4An/533l8tUxzLbhFrK4syo09JsiGc+J2ui
9TC8angZiKqY1joxmUlEDKXUlrOCnCejSRzkBgNUQytgwXC1heUSZ9QF1rCPnBgGBNvr1tlGeZ65
mLtxZK1mw4sf5/pnGX3zjlxmVvZDq1e2F3/M5DC5Wb44Z7yWnCD12Y3uziM7OPLytQWZnunoVYsM
R+5jU//Iguc+fhTIuJv03BbJuuShqnF6iy9mvRa63C4O8U7ndMlo1/oL+vhr2tzr+rEK/UPoN58J
Hu+B6p2b70hwHefFCi38YTAfp77Z5x2icUPd8U4dJ5W/OLjGC687i5Zpf1Y/qdp7Fk2+n4jqjvAP
6vlTBQiaMUINWNJNo3yvTP3aIE3wuvapQRC5d7MpPBqFO74FQI4QhOW2tTKL6NFMpXP26zpFdOmk
0U1rd4+5jA5M+7e+Uf8OYtA0msOXPWJ4iMpJPMtWqa+WEWPOuR3g5Pjg4Zm2QyJu7YTUaqxO8kTn
at5EKp1ZAAccGTH73l3mtQj8yswZsapKIFF1DuEqy3+mblfsBqi8+7ZjcTUT40wtGr0HEfLsOhW/
nGK4q7kA153ALTm09U574wvayru2aPP1POUh/mAfJ37UFvNagMpEkxBswjT2LiROxPetGVubdgB3
DJpPrj20X0wEZ3s11cLdaVH/iJcF1ADWG+MXunSRdskhmlx0D8ySHmIdtXe9zyhamlw1rHe3PvpN
oLwteSalUjADsJR17vSzDVDEl77W/LyQZ8HU6POqRD1HuX8ZK5fxGQsKZlsPNYS7dQ/dbFMOoYZY
3L9SrL63c2htZBXjvJqvfWiExI3Ma5DCSPJnMlaxnQHdbrjtZer+NHrKhtxJXtqaM6AJudHTFDNX
Z0A9QR+B9nIUnPRO9zLHvNVehRSRmWS6JGwkyPvKjt5icNaG0+NgHh0LzIQkwTskPrwr6teOaSW2
OKd6EmhN2Ycze4gFjUNdiJ8zF/FK1iP2tyjD+R+ymq9BRu5NnPGL8OhjhBK8mdXoonnGd+IRMbaW
Rl4fVSE1U7BIIqJovdcwGb3bcVSM1yM5EgtldOLeS6bkDIDcufh25L2klTO3G4Nyi2kz3J4xbuRP
EF0+kReD+6Fd1C1eboWoXPMYcYXf4OiK6/xZGq51DRsk6wR9RfjFtA9nOvINQlAYHI5HD5oVjCXT
unVag8agS/DJoOb3n8lfq3iiCv/gu+nyqdmEpKOa55YPLQKQGMyGC2M3e6ht/qWDE8ljUYXBz075
0aVu/JacLhmztqpzMvhwLJrgV27MyYFNOORTs+Hpz6g3Lc3ftqcadXYrutskVMFLX+n50fDIaCrH
ohFHx50J66JNf9JWbp4LDg8cgX7GZqbm/d6RnVXpa5g7w2uDy3/ahiVMewSbeI/3Npfm8vvDsWCS
P8sN9OjhaNoxI/XEMMGKWNprrC20u6E+UozZr6n/79yd13LcyLZtvwg74M0ry3uy6PmCkCgJ3iZM
Al9/B8A+LYk7jhTn9b5UAEWpW6wCEivXmnNMR8+Wut+DGDDHLF/JRlcWteUobx0K++9qU3TrMMnY
6tTE8O3csqGkd5yCrEGFSQ1d3j5/VkvN2mtFl+78JOZZVCr0z7GOoTtqKyFuBq9wCJ8SjXWS7sht
rusxwSq9WZCJqABeixWTUFLd7baGOrorewCbANbKX+fhEBwZzKHBMkhE8UYD7BlmuZ0xlI9CHXx0
y3X7wy20ceNrowQl02DpYlTJZnEkSwkRq3qsLdWJuEWD8lBTr580zOA3oOAb9Llse26GvnFg9LjJ
Rc+YIJNLR+xoO6Q/2E1FxzJoxi0FSnLWWhUofwsQL0o7nEh93w6TWn+ArjP4RNzzcF0KPUsPsOv7
i2h9Z0VzV95HiTD3o4NuDpMoeX2DNXkc/KF7Ms3B+i6SwTlYtSSPj0/niAINFg+SIvDwcbmulEpd
1wFoiJ1X9CnrgB8vhQPrIRAEty46bLswQtxWeYyKwX7oEvaRgMDzsL2hOO1+dK2nnktXiEc/k7C7
EN4E8SL3K2dN7KqxC0xy/vjv1fmS8SyI3GhI/DuLbUK5EFJmm2isxVavirZZWUEgglXQ1R6XLKJ8
6iyAcA9aIpNsWVQx7vzAyaAGNLlfXJuCRYxWvrpx+kkcFRVmjMWheywz9yIJOluYFlEGcVHsmnig
s54TJhNYMlvauiJxFkLmgdBhs1nS64CIWowDlOvlucjD6hkfsHGrFtxYiAMgtptWUZ/SPizWGM3H
47TXem2LFANW4FTuw/+92/n/GRd8kpr8723OXQ4R/Lv4vdGpTX/no9OpTa1JnTE3MhcVheZE9foQ
znjWf3CP66prOBA+DdJV/+10Wv9BxYY2Bug1dRzsZP7S/yDBNfU/nmqZDDbRKusYS+z/S6tz/v//
IpxxXLJFdKh1GkMDR4Mf96nVmXeNVrZ01tdFUPkbdWhIonRj91RIJfnniEkEznRlPMRY3G5NQyp7
aorrfJZRW29TNtpLxfTdJTY1h6MEyL3Fi+JJ+xAbZD5YSk7rU/tSxVjlA30YrkmLBcb0tfqFcJOv
lEfKN4QZ6BddWEwKsw8ZiOpbiwDH0BrrWfOTr/gY76j5ujsjCZS10tby0KnRePCdzluLzJB3epAQ
x028xwt++yeGrWg/bTpcK91X5YGBaoZiU2iHgYSSexyY12Tsh7cEjSfkKU07jL2t3qthc7WGMeJJ
6LIfLXmC5YTaLaMmDtaW2tV3buTUd/N7ZaH/8IxQPXgDQGMiB+8HowjvAw0XXGkgE1nmSYh+PTYM
4vjM8DQfKWYdfRz9fO/jKGDLw95dYr1vB7Cg3vCWx++xqXsvFoGm2/ltoQdHWH+evQ8E1RG2nhPA
UnUinKSnYTK4zUfze9DTMWpHrXdMrVuPIcy9MNrsAVwLmLauCpAGcioytFBRQ76g5uUIJILuiWc2
ox6tCN7mIyYjyusvR4l8cppX3GgsuNOL4afi0lSYk5nugYGb3kvd4m8K7Jli+FPoNV2vjAsYDkAr
cmnQ25OQ/xeBOkzWuqEi6+Fhm9E20+o1g/TgdUxcAwbSlCNSBgipmvIxUcVwgNMh7tSiTpc28+8l
qG1x6CtdHJrpqBz1esEnCetvOnVzk0GYFQ9LtXW7eNGJDGJFVL+UDxmPpJdAltVG7bKJbZwo0EGx
OfEJaa99bW+rFA9W5Qf+XQSwFQmDiK4+ytFVYXrXAALjbvRbYx9a2T9H83tyei+e3gskVmB8SM3S
rqrojPbDWtZVUj8PWfPcW4n/pjjVcddKP3mn1kyohYP+JNuMHIpUp2gd7ez9+unHKra3VVtkFLtl
SZ/Ad8UuZn9w5puqVk059g9saYk9ZNT+FVHrJmSqqJjp8No61oaYVEC/semjpjW8a6aC1iNH3dq2
RbvSDEXQ/0XInNORWM+n80upeRt08nsz7TK0XMhFj9bY6I9InsDNl0vCB3xAKnG3H0IGDKbztXF6
MzklLBu0ZszywY/fmAxQAkehfmvE73oc9eQMat/bPMmeJfCvJfzw7LbEW7qBNhIQnCvUrVCgI8XT
DT1qlDI2tJq7vKGZZwnjW9qazsU13R9d2g8vdKSDNZcXm4be3fXIr0FpaWRugctheyo40gkX0y3G
927RWPc2pmM1SKKvKNu7m3CMvFuJSmpru2lNHIGHBHAUF0DQ3AlpKS6uWygkEDMWnc7m9wu4iyPC
LqcrWQuDhHsPj9xDMC2UgHeai8LUBGRJvHW6SQw0/TtVgBA4klWH3NB03PopaQR+ZTwz38h2hovT
cT51A5eBAy2Mug1ISazKPlypOEe3wIjim/mfRrHcr1Dq6Yu4cbIzTUT6d/vCwnSmw5N7z4k3Qdmi
YszCWEiAM+iqnnDXwByBv0wvKZbMoyXZvP3ywLz9uHd/zTMwf2drc0trGqYPYjNclNum9jljvBkp
VLVOkes+g4gBbSPZZ5lHEK3oD2ZosycSm97P7G/0Q79qY64+EkqRrcu+h8UmVvOCq2kABDs9vMxr
cCqqH+OIV4DLL7+rTTu890s/g2dMQq3Rhvdo6ZZ6S5PCiAj9duOQxHZL1HesZzpYpUHe6lGt35JB
J24b9eC7GbmdZcaGckDZhD6Wrpgz2SvStj34EhfQqmn14hyoYX7rfAOnrVw+jlPPWP/585qnj78t
gVOIiKHyrDaRS3reJ8eH0wqvCsqa3aatSwZr5XNS+uJr0rYfB9M7KpKhBeEV8vzvzyE4PEuM/DdI
2Og6NWAeCSHP5Im5eTKAQZHOMjYEHZq0/970VfZOMO6jHqvicQjlEzk6dndFkPBQpx3PTOb11KnC
/IuO/7+vBtvTTBcav81VYVlzRt4vC3zj0EkxfTAkzBxBtYi2PQViSJG+j9E7MqXpYi0BeyxNhA4n
Icz2RLOhWgwUGwRY6whdT/N6E5J4YQ7hsLVLexpymA7XQ+6CWahIoIc9VV7no3xoq6vScy/NR7na
fPmoGZya7T48bmhPY2fT7I2/hzph4mxiiztgEXtKJwZFVp/t6jyJociVBwMw4DU1gf8VuvE4hmX0
IgbCUSBLIeFX9egl6jPcfXR7P8Tt/2uShPu7EYjbaHJQIX+G4+5N3q3pNvv1g1OGCBdVEm2seeGF
rsjaxef3qJXqIfZQqpRMbR69oryvZJ1dpi38VMSwjtDR0yHGAZ7r+1NoJ0wSp6PaI5GsVmW8l+3L
oJr1Qyf4rdzgRQmUapPFACaCsbABqCQjnd/0RWUevstGZJhkvqYgW/tT5/tL8XHFDMYKda3UN4bV
GI89SE0WQ3EvfayUahweWhOHO7xpexd3rdyYoqiugUL7V1Tm+C7At+VAdxd2mXcMe4vm47+LNPdS
ml7y0CP/w1DoI+geLO+OPCv4XiJ6sBMreqgcmpwhiB2tIWZ6bQ0MOVje241SYi2cV9HSxIpLF0A/
Yh5yUbEk1Q5VOVN5HbIIzhvWh1TTV5B6kL9oTrN3Kh4ScwGlSLe+TriKMHGyhzAAcvTnu96dCpvf
7noHXbuLzh0ZPeqIOUjkl6+XZGW1j2WQbCJN4BMFR3xEfC8/jvIsrveDRcLav2+VOnKsOg6yRUID
7FSEJZ7Q6XsYzeAH3AL7Yvvfwmm9sloj2PbwBW/mUy9uu11tdl9wpTsnPw/sU3dTewMS1+llfnd0
8xq9lFrQUnbEhaXZs5MLMeniMvMWLftOiUprJ4KygQfqIf+eD7Oy0FKy0LQlRsBjOkrjS8Horych
5puf8Kwb0nR4CAESrl1upX1FJ4fGjqIsWkWx3xjLrxo99r6N4fCNngHzihbvTepq9kFyoW5Enl4z
NtqHZHpBPICN3KbhuCjDQqycJB22LoqGm6If6rvO9yjla09+vIeUMixV8SUvXTqXPUHvsPzFoonK
AncXNi4t94JLVDTAO6uoPoToKGhawLb68zdtT1uuT9+0o/NMNwllwPv5ucRl+BlYDgOIjaa3ykav
c+PR6jDvmWqv3WSaPRzMucQoNPSEcews51NlrNiE8VhfFY2B90o8kJFR31VZK3cAcBlSmtJy1nVL
idLJkd9B8lRUnEPrkhE0BKr6WNoRKD7KjiYxfsS1Ajuo9PuLV6DPktEgntII43MfyOEb/TN0DiEt
azsI9vpufpDUjChO80vc2y/5aLbrLKbrUrVOtexxNTPs7BG6w05F/q4SVIedfc/0I0Eki9lKSvLc
ybzr1/k4IAFQHQharYGuLM3rDtjWe0TL+IeW9LcDM5gvBYo9yF1W9FTQzWenVfZ3GMOytRGL7mTU
gbd1EhDIf/5+EBN9/n4AOjiWx5gO56X5eaFlv6VgQe+STVFq+rKqanEpYq3Yxa3zJUaIc5lf5vdj
sVLkk+t6V6UxjecW0NtOuh1d4amKK7jN6UfXN/N9GXWwzmxDeQYMaW1hhCZrwE7D2/T+WLo4rJJk
74D3OVfon89OoqvnDBkj3MigXs8/mN+bf2rlUj+lw7XuRnXnqOWDCAJ3aZo5XwT29bOjE5o+1EQh
9Lp/LSr9W6654VfDZnCUyl67a2Ptgci/fJX52t5GS3c7Juju5xf6olsfaMBDMnTeJvdGOvDTymJp
h95E4dHTT9yo0/7AdCCVuLnir+fT2LSGyYIW0RRsdy3hkF+RopPwrMQ5immdKGbcjERoBcNfbirv
d+vu9HScqOlztwWIBavo70/HupAs/gW2mQxB9bmtjPCeIaWxTlW6qh/3Bz7ktyA3TCgE7CFqr3xv
u4dyWin6aaWAxmQsEqMz1kYDEUw3zRPPq37vmxEGRwseD9nj1sHRCghBoo7uXIG31B/Km16lTpD9
WDwnHrxJNR/KHR9A+cxG/62vS/UC7pSGBzlJOGDU+OpVgIgSWAe7+XR+GRrgkkXW3ToZmW0FQrkV
IEPCD6eXgd3EaVOAPWc8GJ3TJgXhqVVcnSFqM8Vq02vPE3njOGjIA+mkj7APnnwJpFHRoSszsyrX
jHopHri8n3XIgzctMqKzPfO8AknKtaHe1nmh7brpbH4/NhCnYmZqN7nw7FvbRfssa+uexoN53xf5
W5QXMKdACWkogbKFSLTxmlT2F0qK/Kx5gfFYGsYXb6SGDgPrRf06ELL8xav7dqUDeNmHlSOvXqn8
xTQ9RwT9vsKiOiQjQTU9izba5xVWDzQF+WGeEtR6Ttmpv40ozkhSwncM0ioZn1JVco4F7BayG7Ix
aZYnU0nDQ4VwZ50VsroXHm7j0cbna1SaxP5so3zN1PxWVQw6zF5w0guP0bgAULvxc2qbtUJL68wQ
ML/N4SOuS7WUC6HZ0ZFoSqLix7RaJqNuPDdOgy2EanYv49J4Hpr4EHmvf17FNPW/60UedTxlNFun
+LQ/3xGO34ZDD2xwE9KnX3WatO6lkWMVyuw3OZ3FtQ86Ntc0BmoJsNeqUQFVMazZzs+OdhhG9uFj
v4a5sajclN0+keRghRE1nlC59SeBvm6im0Mkc8NxOUZ01ooiH3macDRO781tD6Rk2YEVzDn3UXhT
oTO6Jd2G0NAUMWAfFMObUb1bInyZS0U6jSd/hOCUEGvPGlkXZzPmDosFxLGf94THXGBZY9xb0A0H
Rkpsw6thWCV6tnZYwnQol/VoGec2w+gKQsq8q/Cx4sAOkanLWmOLEDPM9ryTayfmDSoMZ9rpD+uS
vvk5n16G/ARp/EuMPMKpRHlM40o9VHPbT0YgkMT0bMjaOEE4bgdrVbQgPLUUoPB8R+nD8qNWB40I
Zo6xmjBiup9FDKmpDmBGQgzk2eIvRpdV/YaU5JuEYW24CPtpspe4Sy1072MxDA9BRksIv8R49omp
2iOdiZexSU2nj0W0nEudueiBf539ZeeBw/K/noikWpJZrum6iw90Tk75pTbFMdbL3k+KjY7mf+1X
OnB+Sf6R0g3ldX6BYvhDaUcYXAHCiEZRvymQnyjochxPhZ6dkI8adyOSwCAI98HBocN2LlsVmCD3
3Qp0nnXQRdesRdN8GauwPCcpQbZjQobDVHU6xKveFEpTbZsydaHggipfFs3QrXFKK1vTYb/VunJ4
aZnF/bPe1wZyiqzCTJZr+e18pCM0WpguRsOijcizQPEAVcV4nY/ioTVew2pcm7Lujta0MkptULay
jl7mqjf0GvNUCZcA274+VaqrP2YNeCpIBazmKR3FUTK+A3P6Mv8wqUS0svvOxlaWvKBaQeQx2Ok6
ZVeGLjCUp0Czb7HORAtgefkZEViEiTxSVxNR/9bIkbhIH2YVEhBzIR3RPUDbzQn5qR7ms/lFlUdN
qeR9kAI8zzPN3yh9Uyxz8Iv3ed8ScpLUhg2ZXL0TI9RlH3bEKcp8Z6lZbvJcFfIloB+6Z8ror8ZI
XvCquC/sGRltDbK4QPAUO2xGFZNVIDbuBHVoSpKwpqNc77HDTwqkLt1+9KpC9UEdDffWGX3lfoBM
UUQBkS8BshZj7KNjZDB5N8yofPZzVVvHAWXkfEongvQr78RW1vkqFJ9pQ5H8rcGsIjD/vfp2TaB2
9P6IWkSaPhcSv1zLJiS6ohnJA3Cy1l82To3Hq29RyjTOyVAM56RNL/PR/J40GUlO8cV9aTySaPja
ZUZ3RuJqPIrJOsT475B68bYXgQ1WO6PdVHdyQ5fcAhjLlM6TyNB6s4JmMcIA3Yb0Dpdj4048nwku
zxGxFSgaAklGg8A2+3HkZsMhnLGdWbliPWlfuzYaQEWNETwlcTdarknMhjVyKTk38x6hV31xmY/o
f47QWLO7XCXIrmwya6Pgm32mi1zf6ECZTwCcy+cqBU7WhBk+MIfSJq03I7S5xcAI+AzEJzxRPAgC
1Ztua5Lcswrc7FElePnrdMAY1tuOfglCuewv5Pd013IMSqyq4zsCFmUK7o4XKpODrZ1a6npu3Xrq
SzH00WucGulWkMQo0qxf+XQf7nmKFTcG5thvxADd4Jx1H+Tc1EFzehCKk2/6GhSULUvjUPfOYzcV
eRZoS9BwNpVYWXNKQsFQRDqSWnMHtUs+hnpc7cMIGGVqyL/h36xPV5OncyFZqm2p+OKnq+lTUyao
MZM7md7uDR4bzX2saN29KlzrYEUZwh5cQU5bW6vYa9ol+oMJADGdkztA5WDYZzTF/LkAdxigXfeS
iGRda8I9eAkibqjiYun7+dfJ9/uA7ftt0AqYk6DxZKnKd0dHO9vV7nDbAEHhC8BDo5bdPX1WrHLx
mL0LQLlDmL2pMZtH8EfqQTJ9oQ5IrortK482NDRlNIIT6UhUrigsOwSdFckjUWw84m4bFl0CoMTi
k+uR82/n+i90iLo2UzIx5tOURI9L9fzn+mX+5H6p4fhkbZfpKo1dh16hNSeZ/nKfYojHUG52+t5l
BY0XCWDnRYWK/DnwuxevCJTv0N0WXaxjQpsXuAT/VlA6Du3ewb77eWSW1h0hV8+lr/LxV6kB/lnt
UqrmH25Xp3sr1MWlZSd8E9JagFZNXpHdMWAIYCR+HIW8h5syWYZqYSdw78n7CS347e5YqG8WUt65
n5oSJbQIKre6NF3qHDRElMgfPWxjGvBqKCsbX21rRn/G1g5N4zi/hGZoHn09YEYFfQ6m8sB4r5+e
Knb6kCE0PFZV0VwNOagn3Y5PWu+Ka6268LWi9LZSqBug0HcHGQCfdmKnvBldOGD14CR3zH/cra7n
4ZY8HFJjaC4s50fL/FJ26Q8wK92OrUPBji0rtwmW14tsHB+qsvpE8nFwDJG8LsuyadekNHQwPJJw
GViNcgBq/aTKosduJYynLFEIrMor9iEeAHpnEkWxTeTWZPuDWsc/tuTYLxswBl/+fKVon5d0TweK
SLWPacjC0eO4U/nyy6XSD/aoWUMEAF+G4QUOSgsNvvRYKh3QK4pqJERhKY+Np6TnlCp/wX54eAtL
4hjjulVvh6TfMIgpGDlk7W1rwD7P8J69+/V7popuoTaaC006Gm670Sv2ee29aXUz3BrTC1JnbftR
jzAxx73eHOMiy5+DrhnXpVdy82TtCcuquff1Jh2wD2vL2q6/of+ACoxVLpJNcSfwgt+wyyONG33r
ZroKpV14Z7+kCofadY9XtL5K7LxnVOvtTZB55WsyTHT6POh3uDbjZVlV7UaqQwjzIH02mzInkN7/
kWu1xVOI54Aqa2+ruRW6KtdFtThgvxC5Wd8Nw1CeSEe8hKHYlaOtProDXmw6D9FHfT69j/zQqhXz
vaY6o4xuvtEwOAuj8e5dh49SIGK9qRIDgONIBXEDzxtcneZdoojmesKO+atbI4zB0/rKriVbA43o
d67SIWFPmfI3NcFbree6p6gcx93HdN0Kk5Js65b9Eza+GDlTk5HJ+Q4rlnWz0rtvhYjk8s9X1Ixe
+7n20IQl51anZrQNct4p3T9dULYPNzuwPUk1ag4rPamKMxFfcDOTNt+0cFPXiO77RZJG98PoVbc6
rIcnu9/miQieLKvR72RpH/LOsJ6KPtOPrXBpQkynup4NMHlHaucy2RXCa597lhnbCswfOV0fo1Ps
VwfQCLRllRYmnqHNqA50en3fhxrv5rR2KEzZLjQL8+uAhPliZ/ptPa3X/56JTNd/nslKvHZB0Nxm
sdC29lADwU+T4cXQKQ4TLfsRoEQ9yCxHJNIYNkk08Uj/Isx2bAhIs/HqjJqf8t2S0ERLJ7af0PIW
iMJt+dUCWQ0If/hLnTbvTj99BeYEPLAh9nkIVz49WP0+t9suGwciNb3vRA6Ep/mFvvQ/R3QI15gJ
t1FuO+a2Mx4DX6P7m6jdtUuZ4fZYXb5lBJRU1MRvg4MrAYV6c4LZyViPvsky0Ei4GwusAp0SoxKV
1lAfmT4Hh36syDlKxRHhOOgFPWwJkaHaNxP/aYAIdhbTmWM5T0xHHDxJpLO7xPWBY6ZWDAcbexxZ
lT0FuR0XKMQS7QqNU7vqekcPIDbVdZC6I8bt6KlhaHNH91C9NgRlbgeioXHw9M1fprBcuL8VvsT6
ksPpsDw6mg6fkRnD76tkWyJCzILKWtfFJXf18dkL/YUz3+Y5D+MNrFcFw7ZXLQ0lEGSylOWz4fmv
SJ2NC/Qc1nh3OaCMXZBqQ7faUwU5FHTS4LZv/CYVT+BhzN3P98NGWQ9tvQsRUd53bkoiOybKPYTW
HkmoTHfCuh9au7xvs657MKh48Atb/THUne4h6Vn3qiyrNnbKxtwOqvwUgXLhHnT8W0Tz7olfIlkE
Xe9v6eRqyxDF+6a2EFgUhU13Q9bNLTMSbAgaFusGeEtoRN1DV9lT+axf5v8rUQvJIi5Mffdxakvr
RtMyyqRWXp0R6QQiTudbbe7CyioOPUPiJUgscdQqt/54Yf8mjlkFJjZuGu82BJJH0BD2R1nKI8EJ
e+EO1HKN6YQLBYrKFhc31yJK/K3e2Tqp1hA3KnLGcIgP1ItNAqs9nSig8xha6kl0NKzDPL/ucQsR
gEXHDLk/31nSLUoQhac08t87iqXHLvVu/VaKXSac9/manX/+71mcmihNJzSFsAP9MkAWumnBF7/5
dY9/QBuii+h1/WLVcMdYJktylIBR9iJPNv1A0a2EEVi5Unu1kayszVoVE+RChTNPF6JlckhL4NJz
WRzsALSPwoP4lQxcFWu/Xp2HAUtkMqXiMAa+NSKrerW6NKFLy4Zs/rORRmqJNQTXOrZ3SlMMez8b
GVxPF5pEYyqrMnt0AVeLMe0WlZElr6J/mtvT5Mfq6wnsSrQdmQ68DQU52nkqDG3bLY1tZRItCKd9
eNE6UHXoy9Uzwq3qwXe1TaaX3V9qWOf3pvR0y0Gmp52iIcFzkeB9akq3oJPYC8b+mlhvlzQpjUkz
v4cwB8wtfeBvbS01nyupLuYbKY+tf97PkyBelWQobmybGYKrB8ZubsphfiOZFF28mB+A809bFNwb
MxV7C8bHi3T7zTxE5xYzyAVBcIZB0z8QbKve1MYQvYtCXWbkxf/AS3yEilG9VW0AUqDiqkg9mUOe
pcxE6ns7X0BWn56M386kH5Bn6HPn0c8AtZzTYFkSulJc5yPUJMU1khH52L1SXIPpKGpa8DyeI5dz
83gcUQXH+mDt5h1EhCt4C70IDIgwtiQWVLdMcb2LzLX9z0ZHVhNLqXrqXTd1QpCsTLlIUX7IdZyp
f64A+II+r5Ya3x0RYehsaWpqKorPX2vKDnl+OzQ284Qulj45cGV3DOxA3CXlsCHut38h65CovkHz
L0VaV4eclL2qrJR6FXrAWNj/3sMrbG+KLvG+WeW+FaX/nduaFEQUaRdGJe8SqfpisHzvS9l0q3lv
h7PsSle9eGmFR26Wkt8R6yUvQTx8nb9UlGHPYW36D60F9Rg/fbFtTZeJdNcRkWWPC8vysq1fZd5F
S6p64wUDW+lCehclEppzk/VWDy7BdjcD7IZlFpb5qUj9M/K66oEyGhE3IxCiM4PhDbPSBVMGEHA3
Pw3TZ04PUgdYEuk4gzgNBYEnuAKV1XxKvEKzHyuIiEHO0IclGnmkEg5spPrqiNj9O/kk1j05enRG
xmKbhux4WRDI+vYmY2BDos4ZjbTY6EY80kTMlTUGiWRbzXPHNiVf0WsQl0+nLAE7OhT1vRJ7X3KG
PF/+PciJ61TYRq1VOkEAaSxW3zpK5Uqgjkx0pNdOSaLYiP2G9bh6ZCCgb1M7c4mobcYXqC1LLYNX
k7CrPtpmnqH2jmB8RL73qPukYU73cK/TNPJAJInQ8o6+FdiHMpzo7HEhHjuA/HQy1OY7yjBkmEbw
Di8TZDJbojuAmum2rYnDE5nf/6VX66Aq/qW9xZLDouPYqmrZumUhuvpUNzV1LQyF0PqNjKW6Laet
45CSmN6robOeT0WqW1vbUViXK73lOV+Zi4bU2wtAvXSPGZtA0D75ZtRVuJpHzAzI9dtI22aeyuZH
JPSsMBffiSGrFkBXY5DXSX7CWeVNjQw+WK9bVQIurDPawaa1w1NIpPUJ/4/HY0/odwyoPLJFOCoi
SCc1rghVZTIfy+/Mj+03bVZn6mNuPzgDnrTSky+tyTCzgRMX0C960KQJxt3Ao2pP86wwlWeQ1Khv
CwOR5eB/0YN6eOl7jPGx7TSbkB4kSXNwVRvZ0iLrSvpeubpBDwCNsrJXc8UMX1Wu51PQv9UBvki6
7B39EqHWvhMNsa2DUcPc5wXfQbsuSF67mU/bSFX+8k1+0vvM36SOdhtxOVNNix3J7ytQHUpD9W2/
2GB+AcVakNh4Y0y9igRmBfHMWU0mhitOmKs6BMF9cyrc6H+Oir7eFI8/f/7zaP6TgbSusAv0p06W
y0QJ3VetZdeLb5zRC7SlI/pA60NOkhL8qCEzWlpKBLwwiA7apJMsTVZruEfyrMVEARYF/ncd7q/a
Weq1U81gbehBeNTKuDjKuHW5lBTwAxnWSoaA8jT3wLXAdTc2XZcG/z0atWZwIJym8ULR0uSp6Vpz
lTTaF5kj8swrSj7ErO5OJah86+Z+fZuDKFro3EWAmKuXaJJnJwmEdwYR6cSqYmWZhzXhiLt0/nGR
ZTvgbgEyJM2hCi3wxaIduRktuH4pQVyHXgLLEtPo2qw2onb7G8XMh0eWr11eNPnLnx801n89ZwA/
6vMmh2GlZnxuIGY4Am3FU4nUdDHeJXXG7Hzq3AHYuhJEW+/JiGTwNkrkOWrjritArjtN6uPV9lQs
4JSCXh4rO0sfmXLZVWkSEhBkSzaOREiRZoDDObhWuA3umZP007I9L9a1TB+dsojP81kW7BE39XdV
rTqX0HB+6AzryH6xH7D8Wfs86EJMyAP1q8+ZC3Lr0xG7eBUD+lQ0kh4EAA4BmCDJ40azIcBmSXae
H/QYkyNum7xa0cpBdVvRClN1ZKhTtomdX3yrE/s/f8LgTD4vic6kJYdqxMXhqLg1Pt1IlVqWoYid
jRc6wVmqwKYJx3Kf5n19l5bWsupwFNEJKs6RsQFNhg+LNgVhAzqGa9WV5W5WPjdpFmM/0iP5mPT4
5wU2roeRKANjWm1q5ko72PHrEFLVYh4XmKGvb4Y+BXHitqQBWCjdmBhC+rC2DFUDsrvyZM1kJqe1
2YLrIiRwq6tlizQ6Mc+BIODFBz+8oldPg9mLND43PlnJsrHWg1JDcjhAjWZMQ87b6B/i6WU++vki
XBtlgVmqZJP1pEAGNI11eqQMiwKCdH45zNDycKuGoF+QVjMnITHEUlcfNgnAqgsHIOg3gb7CTShR
JIS9ldObmNs9DPNuwUiyDxLnTrBzv5lXCTP3vyuhZiGdk4JGVzGsYLcyoJsnIQPO+C08rnEy25mr
auphzKdKzGmsQdNh1SNXdhoYt+lgL9DAEvI9TdiJNU+OnZchtWaDl25wRo8XiPJwxZjMpIBRLqWX
XwOnG8BCQu0boEIdagz5/AtS79WPWPhqwM+BRGGqYdukM5/5p0hH+h3leCPmASZqeMYxcbP59MO5
jv/5t3p0P3Y02neprJ+o0fyzCUTlQBO1XmIK17e4iZ3Dr0cA2sZZwfzxO6RjiZM3irQj/xz1yEKO
AhlBC8lrSmBhSofKCvuis62jkiMSxJcW7sxG4ACv4yeiNyaFskqa41SblH38BQg8RThtweModYK6
cq+6fHyRRUtxIsMBYTAY+w1SSHkiK1lsgrD456hQ011o5TtgntCLCPc4oSISGwx08iSn94TRY74H
yzhfjohudVaoSh4EMROBRVBJkHik9IRGifYINW4AreOjR0qQqXdQTGcgsYymxzF2rX4bIaoyA+th
QM10zXw1Xhuyh5oSG8mZKRMe7ax0iNTG238ME69/o8eurwx8q3PDen6JHfttcjrhC4hWws+9s/h/
hJ3XjuvKsmW/iAC9eZVXyZS3L8SyTHpvv75HptbdrtF9gQMeUaW9SiWRmREzpimXN1Po5mtimQuB
pM59Xpn9o245B9XYlP86S9y6f2xS7+Ak0ypnNvcKQIjmMfRJSpL7UjtgnK59+VpQHHKsPcQan0cZ
iMb5XJvfKOZzJishwqXS/q2H2k6MBMlkflKe1GyKbctaFfW4HFNy1ba3L62hSVhTXhrnVh6aCZPK
AiONlXquZMXZM0iHedItr4NjJ8+iTJKzEL97E26DWk4ap57pe+UloIthEzQTKRxEpX+FuJHUMgiM
iat9VM93yE1ZNDSsliTxiZk/uWCReVVnUc8gewyKbl1wa+xjdMSXghbFI50PSKAcnEtprm9ygzkM
dkhu+hUerD6JeqU93SX9tO4Ziq7bmiRacyEHOPIXvAZkI8AVhKFAh55k1rLoTrXheQwBuxqHw428
beYVTDgteoYbF26W3E926oObArLbVLupDUQwa1Ez7Qs44ReNoJxwLov7EnuRtV+3+k7Rb9RhMrR0
FwAXt5j5EKabYl8qrwbFS+rseKHp6e8dyZBXHQV+VP52aPBgHcOeYE6cN/7BI6Xeu6+noj0PYxDR
bdcNtS+Js4ne2+B1TbTLjLZ4UKIAPq1z7GI0MLJeMlp1vtRUk5aQzWBEnhl+3gabgg/8qPZKJ4Ob
bBllcPR9VhxCxujVFCt9NJfXqJ40rLnC+Zz7z1HZcBfKGkrXMRCN7cHZtEll3Ov9Tr0l9R7UgTjt
/7Ux/jc7krLUt23+Z3u2jZMbjOV/76ZhZDd2FzfaPsuJVMaw+Fvfjj3sgzA4dhTKzAsq82uZnpeo
tHdGl2RMlXASM+tp3FdDZAAV6WsvxWY4bDoYts5IGPHYG5/JbP/2sAiUGdgy18HpyZ4CiDX18Dph
BRxIyTa3PHkFB3wTr9qsdwfNtcKTmQvtNDo9dkSzne0LshhQ/6MKKb06e5h9baNUIeoQD1W6mUri
B0eteYhH3btms+9u42UCbGCP3WNIws6HHSR2ESlmFCamlwdnrOrPNPpV+Jnx7lcURXnhufjFtbc1
0HBKfV8P5AiZkvfmktyKpJfRRhyygdW18VCoMj5Jmo0YosbaVIDa+AJrl0CDGtGj5V2NhIpedR/5
/qAX8bNnanKoFgNrEoX4ZoTFo4mw98yYEdWXQ5Z2C8vj3tEgErZOnxzKyY8f5zz/GuISQrCi+RlL
/6FYZ6jF24Mf086qU8fVa8BD7Mww8nzv2X7IJ+9es8y1L80FgeKSjPQCxbZL/PxhkIcRMfTdjehy
+2OWaqQnj4qi3fRM4PMi/QIuyfdqYtnqLLZTjbuaHFgmWnuHR8VyEHG6miPNe1CMUTo096jX3CuD
GN3/hcnLmOC/pV9A56QbsoeyA+hwEqD7x2SwKtwhD/JUHCK3NncVY9Z7RmCvxuCar3+dMRa3XnVo
gndUdtvRTrrt6GX2sQ7s+WUuH4Y4F6smc4eLeiV5JWLVtWwGt61bG8yfHhL0S+GUyJPyolwb3Map
tAlrPfsaI7V5ySZCyGSVmIS44/WGtAq1CvwBUIpyQUSu9qQepVH/5xGSJIbYZEwgdth7xvTopvGP
WCJQCobSpUMh2okrE9/qEAQOzJCq+ALv6a7qCqzd6qvFxO2KetV8lWdOO3k73O7xd/bmZduwE79N
E0iaolyMwSmzMYFYigyqqIKe2UQJmNGzR6S81WEchxxgxEWKaIUaOJDsNbp5TFZNbYhD5oXWtVh8
UnKSEaa/HQ3mVr3fgdHIOk5e/bZhJ0wL67afOtqAoykuRCdTJpU5kEHCXSl6jSEfB/yVzTfda3d5
350anYIM1wIbHl4uLv7oR7dDqi02op/W3uJyRVc5+cFd3bmo4qEnJhUldpemP9I6w66e5WJt9W13
tHoT/B9cmARlCAXpXIvXDNfdfVUsZMp7ldiaqt4qLCfcqy3IJnbszssw8LMI5z0MsU0KACqBVT/Y
gMgYXrwg6t6nQZs8t1DaYmo17aoKE4U4oNs82dWMwqXvdhp6R4CUKjjeHoVQweeJBDivxbQd3uVe
gJh9mlG4DZNieYX3XJwr3YGbMfB8k2pbJxb5rst81IB/0XWtMsAUSl1anXoL4Hbjs8j0I2xKWBJF
amBhFg8PeU8r7uI/eGCK+YAssTzicKTA3JxMrCDYRd64v+3J//9mzHR8qV7752APrgODKNuEmAvF
Xkff/q9bcqFpsgnYC/cmFc4x8BAwQk4Ru2CgMFQHH7sMUuv/OrftcQMV69uUZt9Vj6CRo3vNp/h7
LFzvHkNRJuG+nR4A4b4XZJ8/FdqinR08XdY2ZonXG3fVr9F/g8Zuur53EB76w3NPxayQ99rCmaHh
Wys1DIN6JrH3jHGxdpZQBx5CD6qvyUn9VohYpNdYwGERMecM9PEadXcIBnBjjvRXrWA8alXlQRUb
KKr7jSlPVdkRuQApfhve44ptHi2Ua1u7DcQr86wMyagDuQdFMu9RN0DHGpKKDMtsvjkd+LydBNmj
Q3j6wUFS4OJatFFVm+J+2qbtczNhjq2eo8jEjkmz8eiH51dB+H9a5Lb015l6N/LM1eVYUjaVf/3s
zxunVoVLSYi6g9O6JmHuOfa2itQLVtERATCP5Anb4VUMbURkLqMpxl4C2qYCXTp8k7vjImm5dmW6
H+bS3Q0hMk+Sit9cqf7pUWFszCJjrF9a7s+6z1HbNcM3/suPEb7Casaic+dq6HOLYsjOWB3/Lp3Q
f3TxR6GDIWc3cHCokYdcpzRdjKHAcpx2noQq++xGmMSD+nmwlRMCS90uW9Vl2z561Kdw+gaAFQy+
bCLUxxYPZca1jlSP5ibt7G0L7UNji7FYsFKEKC8yopMY+m3sOeNFdZqelVx9yMzgLO14hOlav1Aq
bp1Ms94dRqonHF+xBqqbD3v0gfG0/LGt8/Gs+fb1RghDZ/yJHsB4IMuz2PYYJRA6ksdvXiYOPV0v
kyL5H0YxxCBfrX6Lph0nMzrg4xkB/32/3fNsQdiTBd2wnwZvfjW84oX5k7abkkFsIPwH+Ch67nBq
TOiwu6gi5+D2Ffn7cqUD5RNIsJomiLn8f+EXv1s3C8g1K4kZbCMMUsivDff08dj/Sa2c6b7ffrEz
FsudLphFRnnFfiWJkG5RJeT7osBuSqKwoLSgF8fg1RPFb63A4XYz576xvv0DZtkTtID9zUNaaW9K
OiP8cMKXd4i31ArNXrRZtkVXNEONApl35CUxh33yqCX1Jin5fvBxTfepwvrt5Q4paHRN/JSGqyPA
QavJly8yOz1P5KyrN4hbxrBu7Gk5KKbmYtnhUXdXwtSJKJKkYcUXVge2t5ciKnPah7I5Dr4+n/Ql
bXYLyQYvRcCiq+FZ/Xjrb8fhs2zK/BHLkPrOSe14N1atgOBMNLuokFxJo5d3rFrAvFyHELzW/Lzp
u0SH+wQOqSuHlC4E9wkGvgMZ9nRkk32F3m5fna74c6hMdJ35euyT9lRGaXffSlxbHXxnOA1IKIFi
GUshNWEQ0vnGtaBgJSTBKzNCoqNfSndGWjk0YAiM+6DWinfNCt2tEyIiGrBhBcbloGfLTxS09Ymt
E+5aCCHFJWiSD3xpz2pojliZTIhQz/fq1Ksc71CU3ow6s5LOC3axVyVL/XX7iPAOeoXtlJ/TDDqw
WzralmAPCwlnAUqwlP6h0vqwO5Z91Lw27wpiYAb8jLgs2hI6XL3bEdsaDBZjJgRarf8N5Zi6HQzi
dZj24PmuTnHJFfub/CczPMJbp6ohG1ZOI4XfW68l1lSwBjWyRUbx0jQIulwah73aZ6YFYx7da/oT
Thf+usNHaKsIKJWH76DLd6lDney76nT7w+bZuld0KtkdCscobmcCz/UpSpa3sq/3aVTZd20tGN5b
dkLGlqyx1IFMHf3c5YZ+N9zKQy9eq9IseQ4zJHlYbQeo27tgSzZs1n7aFKmbRlrOlomzYwIR7pH/
IO+qQpQqaSqj7DVTcqtBDWUNKKQ0l/Hcryzlsne4JI+xzoVRBsLmPu/Ht6ELf9ewBy9zlLvtbiCr
XH3OZRzvAJi9l2iOUuZcM3PapFcqvgPEDP0jC+B/SYmY23S/XHX9EnlGiGXE4p5JlxN20mconPck
gtv3WHsNJ69Pq22WUhsOjP9PiDSOimuhVfq7XtbNm2PfC68j21QqCUKteDOa+tWOoQAX0q0jLdr3
IajTRxZuvPfYMNcB9mIYr/V5vHYX3T3oblnvB8hFr3GNdLwI9ReUW861cYd3HVbUaBUOKgCEkmk8
/0hTxM2CqPlO0qe8yiMnXiPTY+QtAmkWOAUI9xRX0ZekZT2pQ20s1rovHf4xFuhVJrkmoxxwmnVc
Pc/ObanSmwbiVNn3W0VisjwMDFdN6lywwhdHdaFqci3vId6cp/yxk9mSoqQ0aiUmWrsxnHtu8xXc
rQhfRQvVjWFotNpIZ4LUhmbhGu8jdhlMXVyATSMWF+Sr0e0QdOl3uy/aO7S1gj2zIxtbqvfUwa9W
1ZSKfQZLZ91LIZxTeNV9gpev0sY5bdU+mrG/bG6X3SD17b1f35SktmYOxxIhFiJVWekQ73hYtLTd
BxaVTjAWxcsI+fbaxQajGaTT5cBNnvv2fBewHSiVXOOW1Zk0IkjsXlS966Hv7tLZqXbEI58pwIIH
JTEqI7gS6hHz5HwTVCywYQvzIKvoazDrc3D20cqzRaIe+NU2xTvlzbBborPIYD6neT+um6wOdurz
Jq+gXnnCbHZqT2VCAB+sxxcRfdCj3tRYQfz1SG8s43DbqhbcdHC/dV8S+RHn8iNWB0hyH3qSNRcA
+UMvRPGDLE2dLKb+W5Ul5gklxbiPkzy+w4esuyb5sGzCGPuGlmn1WrBDGyIcH9SMyu5nsLUS/VKx
CLpJHIo3cTCPD4SZx8/T3OCmPXNHjYbxILopOOoF6mV1+4W5tdcWZFeeZg17SPf2lcEIt6CUnU2t
W+9pssRuhKS0kj3CnYjy8g6hF7VW21uPkfgZRA1MgP5TNZHqJG6+nEX/iXs61BOJvY9B755hmEHN
qs3LrdpbjN/c/yRGpzUFqhxT1vQxt5WXyV24NkD8tqq8CjrSoYRl/KjxR/lRL/fj3Hk/sQsgHIbk
mfVt3mkYbXUKRgDW2o4fb+QXwPwdDgnEd8l7th8m73BbqUayOTymTWPuQc+W2lt3PHZm7r9ZYBbX
1tmMpW+hkM4gIriN+0TE9rv6xND8sEcJvzoPVuI95V15ez6QOcfYcH+YBkZN6vOriQsdTZcM4VI4
9zWJzpDn2Dm8sn3oo+ELS0z3zdeNaBu2mNw2eg/ZbTxOk6ftsBX0npj5OxB3s+mHpPBrLAgvbuyS
TOnE4z3aAJLq89n/cjPY2MmyHf28fNFTCMpWmb413mC9I6OkwHLt15Aqbte4VD+NnHfEQd4fYKvg
OQ2VkfeNF6HyTWloT7TOfKpmc+PAubukUsCM5l9WtMhR1SnxBNhTdnNDjQbgRFrvu9BjY2+TdkBW
ZmS99VVzNw0VtpJkhd2oaPRN/rYsJzzsa5uNooE0jmAgPPZTChu9hRRP2SXD1j3GWVHHOtOZnfwJ
5/asXaK8fw9gK51YYeCwy2tbXf6RiRXpDLJ0h8mmeDatbDpZ8iXqp1WU9Q+sohTSzSuiPvxbkip4
rab3Vgpa3M7IrnOZkjkkRH6PGf+vnrQ1hszusquFNX94fvQZigKiXhS4j2leoBmp5g/2oP++yp71
8JIsTL0n20Wukzre/fLXo3LU/zz39yPym9mdyYi6va4M0+piCb4Uyyr2XsUIbCAV7boQqLWpyGd/
d4zhvY9hNWIsCqxRd/0dMp1sE3VtAZUOHue+0KpHkGUS3vLyXfe5GKeB3nGaf/Bsf1GU4MaZ36PR
cw/2TB4KGy5CSVrUaKeEzXFGjdMyyMVlh+VdreogkAY2r68JETYnP4VHM83YhMktvA5Rp4Yh6S1B
RbRo4SHnVuOuyCEjOK0qecvX0XbK8ZrH/yFn2JBnj9MAsqgeqeeEfG6Rz6lHiR/tsLY0Vkon7zBj
Z/Dm53fqtMMdckhSa+NifbpJpMkSHCpsJ2iDdmEmQFHxTkVPIe6QNOMhoMNE9eeh4XZcyp1TBywG
GavTbY2esTgLPTE857k7PFv19NXoTACE6Idn3e7dfT257lr9EJ+4kXnEbK1r5pirSMAZhkPHvGSA
4TB70INN89q1Q38a+sHYNmVgr7PKIKLRxi7TavT2gSwvxo/FbHMhzzb4aKrt7XDK7gcPJoHjm+2L
TrAu23YAh92MCcwbzRMzOmszSJqBln3YWRB/Mv4epSwX4555Fy0mf2Lq2M9mrgcyy/JNt4ftCJ3q
7m8JrCkGYzP1RnNYSAQoa32R7XqzTnBAfiTw4HcjqVJzg6ad5Zz5h11bZ5mjJWJCalH+rZXvEiYC
OMjWur3X25A2JWmTbYYSeqNWe3XoHVidWQiUNHe7W99aVaP/p4Er9cFYFV785bPZ3WVyj7htFNiz
bRYb+2h54YkBqVvpkZLVYzXE+EyeJ4JxR+mzR+mxLr7jUsLvd3xc0UZumbSoD4zV67sIaTnS0Wha
LUnZfMAcG+mkfIybocxm8BdRGkz5aYRq+z4ONpkZklpKY3RYktjfaqUerW/IteW42J9o7YMS0SdS
Sd8s4ZOuYbPfGN+U0BMoo17FQRQdhDn+sTzJ7AYVo2UW9xaq7XVqt51cXtzdHygcbtuaX5NusLBx
Tuh2h2c5kB0rb3jLoonha/ykhl6OUVZ7I2nHnSNdgibG0XeQYDfOpHkfAV4qOyIjvIM+++K1yO3H
sOPbudF9O8u+khRBESVLG1btXWiW7V24+No9lTnbkyS9Mxczmd/nNSpQP623iHfj74utBetOS7KL
OfvtfeU32spqHHKvIodabNHgw+p5es+dGSMv6l89OfAA9cA5d8AFB7kCbEdpHoKsfG+IoHmp3E4j
xlIaK435i6oXxsWDXM5Z55gR5l2BvnXmiS+t6aJvIWSvxB/N332crLgPYcnXqb3RzDn8iRDms8vM
/pOPEKtnoqceRp0LUC4DmXDxew0sAswx5oafbQ/fhwJBIVwKejAphCH8hNxHrxbn1Ey8Vw3FJBhR
fOyZDeyMgW4vbwbtsZmtaL9kVnLS/B4MZs7EDpPpcosrrren8TkPkgsNZQffJzjid7HFUIjrDLdW
gy27lASgKEXMIayhf4dz2YbgBuno6WfcFbIzNDpQFmlhVRNJY8C6eoNya++0WINpJ1z6rxqYDAcO
0lrz6UCjvymj4Iigyvz17wdCeOdwRN+jabKbNPLuEhRgL3h7xXd4ony5/IoTbhfdE47O3RXPLJye
6gHyJNVgGLvtXYVce2dVWvuxuNmB0iL7QfCGsRIai5rA9Tphw9lPQlpwjXq/J7a5vwj5nHqknosi
ePiYz3LTDhh4h41cqWbvTlFBHOdSayF/YtU99G3WPKVZ+SBaY7hAqc+Z43HXG5Cs9SCBL0BIwUPu
vKOIGPCPjJxnvybPwyGn8wsZ5L0fZF60qmsm5lPPEpWlz0AO4cbPAu1IkHW+G5Iw3zay0B/T0r+C
nAIhOLupZ2Gfe7irDXHt2AfjqWAyomBJYCybDNZTYOXxWUEOfOPBthdIS0fXw1jdjHHtQwW0zvx2
Acgc/9EZoYcoSVmshrXVZDtmVO0PuyPjVGownd7+7Ho3eBOV96snGWFNEMV8GzMauDXdw33a+1l2
ezWSh+/kT05vwYJjKfdNf7EZit0GjXMQbNIcSlVcEimpbqPOn5dj4xLNalXDi8Nd98zUncANp82f
aH7du9yH99OiGv8ynXfLeh0jM/3M6ik9eLMwd6pl5ukqSLLP2q7SQ0kHso7DMD66P+NZlNcsMzHw
8pY7TbjFscEj8d7KiSvNGi37DHAbHqu0vxCV0cEd1X8TpDk+prEO0SMCn2ax6Q+TmwLKykeLehTB
Q79hF3JwshLEg2RrZjO/i6mLkSpH5ZM3uNpRAafh0lZrtrrijkzi4oBpDcBlVAY7OyBtUxUpfmdW
cMf6GHo8Vasx1/7xtsULw4cnPs3S164VJltfT72xas2EFptl7Vk6c6iPsgxabsS0+qU848j8CtHz
i2ijpBcYUbZ+Y2Ax0DiHsvafFDVRmIyN0LhW6zIeBcadeX9Sj+BNE1/nLNiJoTfSxaHi7n+BRgYz
zk490NOiSYUkeSl4J0u6u4jUEWRqs30c9DbatSP8t1wfg1WCFudh7IR/yuPY26RhRWJAuQ4zzfgO
K2xgy4RjE7QI8AMykP78QPe4IGUCY9tjpm/N0SXVm2pbEY20Um1tUjDTywjoNJlOXajYMDVtD/C8
yt+lW/3nwUQ6fBJo4dnuc2wBc216sBuINTmGGBuC0+BW5WwrF6L89qRmrg2zWC6dZLA18mCEFtbi
iXOKbL9Y+8QS71XPgeU3niGDs2zUaWb50XPkz6vWyZqTcvi4cRpnvMyAzQvoaHI2YSV2S0I2p/TK
xp0x6vFaPZf0jQ3zFQQLJWt3qm0hVujl0+lRn3VvHSVf6vKoHMhaK8yXilNLuU4DjIacqXW1MFFf
eTFfeu4MT4mN8lEZg6hDKIl2bdX7J5r+XaQn08YiSBRhVPenTBm4aO7+cALSjnRjRO0KW/kbZXFC
Uq1D2+iPOFotW3e0NeBHsI8mtsdT7HaEGijwg3IPioF31raTFgbPemFELynX8WosO3C/WYiXuHTL
/SLRE/VTBtjxfZZqZ3SKw30kWgxCDeNYt3g0le4SP0wp1lg6Wegfc5G8iajUrnGdzuu8yD5wTQ2e
lxo53ywgw+T0kV+OkcK8qqp9ifZ3H9HV39XgsKu/EaGaeTdhS2m38nFeXhd+Or5bXnVq2Snfbtzs
2kiRiVTlSS2GfjHfmVmafYGJ2GxVYj7SFuAWzEVSGbmztcxsvt3DtkQGvCg514NjnkfXJ99kks6n
hD0dGuUxU2nW1dSQfIfS3ywmSAaHrH6n7t+hbHV0I45HHiYmL1PXgaXgZLBh6am+OhOljSl9sBSD
w1PC8WAA64BDkrPh5uP7Ml7isvaut4KqEmgi1IC2ISlnqweBWFVNf0w8caP5+4hLthPBsUfKFPEm
nx+I3zTR4b5XsV9snaFjQTO12896RsJIMNx477BY8MGinHSwWyzcFKJVO9IKxvaDa432b/IayF42
k59zRmqLxVt+QaZj4vAn5e5g1euFcdO9kkwYM67aTuYZu6CCK0KS6EvsU1aUJmi8kk3Zk7uLx7h6
NWqtP1fMHIhrcd61JAqeSIJ41RLH/l6M7X8f1OWp1PGDXVzvV4Hrgl0nDKkbyrKE+uenNhXfy7G0
PkwnKRmvzd2zTcLy1grs/lSE2qHI8xzyeesiztNg3vBXY3wtOTjyUSSfIwYAbsR/XpePwQE6zmtC
5bULvSR8qOKw3WT1KF5dwqS431v9s9SrT6HX1s+cwDloT1jLhO3JCTMc/EabzLdcG3YONLTDFJg0
fTU9p4eB9IHqwjkI5lIPY8gk1B0xOi5Izomgov+iCv+qmxkmW0V0MbVyeD82xYelwEcTTcEy98Tn
ytOkRsgSVzXBKThVoXXGi6Wekh8Ez647KejRtOpDnkCmry7dGOQvdchYtHUq92AmEy01RP2Dm9Iq
CSGJHob5zdQAQaS1XiXSxzgpnM+6xDgA6kLz1KVutSPZY66il9roX3u/W74tuMatYtz/72c29KsX
YCLQDP7yjTCFe2Lo47WnOPT0/Tef7kLLkP1Y4gdpbDAo8+JsdgszpbqE8EmlJ06O1SSbYfYonSe7
W5FMF17D1q8fb7LrIcqfFT+HqUBwqQjRVmeArN0TZeAlq7VTXxZjugZgfR0GPz0b2Mo/lT2tH1ZF
K5zxmUtE4nfIcPzeSuN0jR0dNsROsjH9VpNOTfWW+U13wmTsJcOW5QR4r9+kOXhSvep91rx4PWz3
oZjDDZDOtR5JwlY88iYuzJMvx7TqlJwxuMkOQVfSOHGQLijqUdKatDVFGWxnwh4K8nv4VORL1A9S
cElmpdnHtAwjhqbwj1q39DfKlAsS+LyOwDlOxnDEJTF4cUbaAK/3tbManlvylLRtkIrqlMjVfegR
Gra2Fe/Uaeb37clzBOR9t7jALC0fsNpeTi7BIAhlsAu0sIzbuqR97J3spHQkSZnV+WbwRXJ05v5I
4+aejE63CG4fwGO4Q0/qkHmNe3vE1y8z0HN9q4UhGtRlsIxTPbT/8xBvdDyRoXNMQ1jgu2wOFzxZ
u62IQ+1lFi3vLgvLnwZZ8WY//Bw9z37ziNydPbF85i4GmXXS5U9GjTQmI6v3vPj5AF2E2EplIoag
wzh5lcnAXIIXiNFIH6pxGFUXDEg2FhjYg6grRxSztifHY5tornkjY8Y5GyQ0Z04lByH2MpToBbr0
CEiROqZ7duMkPMIw9Ld4kVtfVvk0xnx2naV9pkGOboSBvTq4XrisB7MI9jeU2cmj+4Z0liYjmTNC
nFhh4fHUBtFWERwaeVYF2kZ9m5oe5rsmR98eaMOj6tOtSRD4Oo7MuVwqjqJt9UsRG0yqM7OEn0Bb
W7hJhVcu02vyIa2DkQXONgAJtjQx/E7mfedR/0HJyZ9iLBY/zYlpFg41xtEcFm3rl0cqdvFsS/wq
Ddz7LiL6UdJy1UHXynGdV1G87xrr8GeGuUBzgYdsHZsW90vXmoJLOujmds7T8Mlxg3rt9J3zIeL6
azbH6FdnQKfqK7SzYARbo+nvWcisG2jsWC6xRqbVrbUJyGkwHI1uDCf3cGbSK6rykWDM7jwnoAKK
APDXKQ1UeMh6c14jyHPPQiq6a3PSXsn3uviTQKIskpdWVsnybAy65AX99/G2txWZ9zmAVB7LuAk2
BEuhnViogfzaNVYVWNgmk12tn2EaJ5rlVy+nbU6a4FOLJZJOePi2ZAfYxjc/nTKEfUyjkaFt3anX
qgNfxnFskurqNICKBVQHkEh/emgd42gDNkJs4yx1Ciw8WrdBCunWayyBr41cxfUcN1NRE9BlLF67
HkkiLX20y+ynP2wojNhRyIFd0wNwdVHvEYN5e9fqd8/e0slGLKHBacbLbU0llNt4CAwjX9u4DtNx
8WsiE9IY9BXsuooqJlbCQ3uOIPRrsMW9ugoUuyfo6v5cT+fMgzQk7dBiCUvF01kz6YtMYPoraUWr
Xpa7Q6fnp8FzicFpqAxRDhefDPgAMaX+dODy8WBOWxX1LV9bso28BlNWSWVWBOZYGHROY9psWiXf
kZU50AKApYkforpXmEaaxwpGv5HSySfUZCDXgcTo+GMy9mSsv0j66Fu4cAFqTi8g29D0tWqntL+x
rscIDowP4GDvj83HuJjarQ5jhCfuaKBnEnzt4UFLxmn79yMUI+NDhG3edq7SdYDp+x+/xVRcYSfh
g52VM2gpno5UPD6sTTmTjpt65dp9+UBnPlyB5AY4YbXA6D3Wy109dsu+IIx1m+adsan1ngB19LhB
BJZGwlaDEmTwnpYcIm/j6/mhXdrnIdbCEzlJzdoe5u4rcupzJiXVYYSIp/O1j2y0fjglxbCTPyg6
eiVFLNkYYI6I40QRY1swYjiMehkX0Vk+0mx2lCiF2KlO1Q/US+ah6xBX5eI0ykd//1TCmrd/4Pa6
fnkz0PqCE0ATDa2pWk2JEMcSUG/txHwVyTjQ1NGv9gcnJMupA3M4gEcGKyWAtOFpE7gSPUV6OT7/
ATYnRs6B9+BMS3/9xxbKU1r1ZDYpIteopo5pxw97cGsGPgGUsBzCkBaS4p5n5W19LvzFQXxBPq0g
UlHe9fFYRkeDHOHtMJTjwUqHZKOiV4j2fA6AqxpkD2AfY9T+niTqYvcPDvl2P43AHlfU/n+w127G
eXWc2/tS4mkDw5N3p0MCI01VKlK15wifawMuSmo51nbM/R7uBf5zIxmA+GRl2cWRpyABtBU56YMJ
KcJur7eHRkJ2BG3jk+/3b91CBIdY/B/j6M6XwWrP6ptlmNvseuZh68YcaDXVk3pRbI3WGC+pRMMD
8Ghu+zy+JPNwCsI4/xXl04k7PP9FBt8p5Uu78dHguG4aT9hH1hj82Zr6Da8wUnmAf97q/FG976ki
nGVocogi0ZP64vw80nFdCB+Z4pobl+ngXVIhMTIDNohuBpkUsZNvnSD1PowOEpPEiTNuNQq1/ERq
bfWsIU9EEcaMvUgzjPkjhqjFJcXBkdgt8jPUb9YTIGqfOZgWxNObNVM9p8kTKOsvfSScw5WYcZjR
IFObJZfIL/qXejSOBuomPLiMl4nkijvyIOigZD9f1SK+80eKDLWwxJn7OA4akz61shumDKTMRtyn
Jd9stL16nwz8Vc9hH5jvwozdC+KabqV8B3Hz8zaNiLeBneqHSHqOlM70W1WdssTMO8zg4NAMhEym
bHShCfla7rxC65PT0kIwZtxibJx4IqUZs6FHYWNRIvcwdeayf/XmYl68cMB+w5ujjeOANKZ++l0K
MX77GZNnuGWrQLMemiT0r3adtzDygnbjBJSNfqfHV2tk3iwmJ//hkm3amO139H3d7QUTvuM07wye
/+8XNFbMQHuyj/95kWbsyF3u/t//yv+8QL0PXHqjS+eLE+12ch5Bile13mifk22OUEqEpHvry7Pd
w/aUzycYVGxzq7COSYXOuidrSL3eS5jOtHVW7hkKd+upNA08AIzgcVqyvboi43hp/2x8eKgdR2hv
tI6yT5xKF9y/qT8XXQM2hSxxTj2swYLZNU52HFN2h352BphVX7vm4LqvaVJgJ68ClLzfNcfvN249
5fdpBgGskfONyWyuovAs5DY2oLc1nGcjCm/FHbld876o8j+nOa6z+waf0TkOpbOMHsNR8aO16U7D
p+4H74RkTr8wI1zXIVDpilycTVpTTMXz9GX1mnVqPbPCuIFNsv4/hJ1ZU+NItHV/kSI0S/kqyTY2
GGxmeFFQVJWG1DxLv/4uiY7bHfd7+Do6CGOoKmykzJPn7L22VrqYj5OQ0zC60MLKxdugWueqtprf
Wu+8qVkqXkRHXgBASNok3IwPMmFyKjFg+FMGWKCeFuK8e7d4tIQFG31y5F2MUPEWszyuvNC1Lr2U
d8CZ0TBts4WG995ZPrV4uAlFd7eVBD9nPsfmfnawKakkeFqV2b0a/VSd6hU2xim4ve8WDlnbSMmo
jfDK6SWC1GLJXb/OIgm+j2rshoupVbuhcKZzb/AXSUEMSpHg70Rqn6Plz+LX7RFH/eifR5y4qf5L
H2sQthjgHF8xEt9lO+guGGI73Wx/6wMSXFGXxSveR3+Zq091CydBcT2cgROmSglQAgsjPMhD3Srk
r9TuZfvQCveHHeKS1fWQa8spmooOmwDdua3gd5RR4Uzk/lJnbWUqrl+1OSxgqZF2t5xrIY2fa2Wh
jap0ivmWLOFuVrhMOCBhT3Xz7MGcwPfItK++8m4K7NXwGlLweY6Zqs8R+U17Gx1R7kYlRkeUtWhK
eCUZxjRfcJzd57Wke72qtjoM2sftU4tpoK/0BlD+qXrqEpl/Y7zD5UXBAVEp4vxNqPwptJzmZyG0
7So5gXP851MLvP7P7pCoCpwLKa+qxQ+szA3zq5LSGfeQjoUgthHEludt68CXHJ7SFP7utnKXQNcD
aSU//0As9G+X8d15O3WF9fJRLvAhXawe8ODP5jwXaKWonSpMQdCuE8yoxWIdKw5ZYDUJE1MnurU/
P1SI2EROdEa3RVzN4+EWpN1/P81KGowKCQ1RFSefRYTggRTY+J9HpTizCw1XgEZ1kIN3fLBEqt2M
FpnnXaEb91tfzERBkNZKfJF6pdArWN7ForePW71dWqntc6chFsYrAKDr/8NiMFz9/6J8gI9iJUJw
oRtQxVR3tcX9x0nU0g7AN6BEx9ZWrJ021eK5CIW77xsUh5CExHPitOLYEK7sb19FOjyjcQm/ti/C
VLavdS9//uT2DS200wU4595CkxVsTy1kt8y1bdz//BlR4OhnynXavshADIweeoLD9tV///Xtqx2x
XEeTRB+/dyFLLWMvOMLJ8TFDIzVpxdP2obFlH7D5O1wsPJdOdGOJkr1hGS1/vkPvXWT1pM/8/KlK
n5c72YTv//4dI3g1apwmv4VnWD7hk0xPjSwJSF//yqlPORWVYOp6+ynRa3neZDsmcp1jrUoSPTZN
W1+ZT5q92AFDV3M35IqG71Y4t2Nc6DfG+mhan6N5tjbmkd/hujki7gntExCFDNtlax9iBm9+v1Jg
457zwxC61Y3WqDknSZUTSrjxPssJwZ7S6Ee0CO21Zo8ahrQ/osybzmTMwQFJ0nQ/rp9C5yQTrlSQ
6n9ZTjh+uSnptRHNflqFzXyib/yKqqa9VRnfX5sVnNjq7SlXHyLTmD8ZuYTeBn+FYHZT20gTUR1p
b60yvmx9ctXAOzWUM76ViO6GaBqvDGMyii1jvWxJbcWnPZS7RoGT6FaiPGwY/rxrM7YBEJqzYDiz
HjOWTJx6RbU+1QFNjgNWiJKdkESon8o+ywtlN7gn10lS99CEuCLbMLYD02lfC3skOlntgZ8X4X8f
4Sz6f577z/ethuS27J7nrihekpxvHbEJ/7CRbDth4tLKoFxluRmbybrIjAhrLUzYAALkmfOExeR2
uvkhzWvpyKVcwsFB/cA6SFf2SgTrcGbtr3+wI3qFSz2z7ffScfNgk2hhdzoq6siaW8z18cfwXPaK
T5hU7lcaR7DSQFNlMG1axeEkIH+lcHObyqUvkBIYnAAkftwYOKUbvvP+hrfbU+ZCulSsHVuXUK1t
ODkSPHtchrrjetCNl2KqlGPBKBTLd/O7lFqnczqHHojfI9xFUWI9/PsoIts76Gp1OKmrzdDqFUkJ
MRsn9O0/cm9lXgBvUT7th8wgkHkVfm/POQTtEdX41dK/A/voiI962QFUwf6dCuy1q9Vr83ulkUNG
BCt65HLebZJ5vt0e/ftBbZzpqLjdz3f8+7ztc4Mod3oT60HXWvRN/5etCFuJrOuFoAvXmp37TlTB
Jv7dZrFIVLHx08nEi1pUbzCdlOIN4H/10JXlt8zt8k30aXyMwVUF9ZyVPqptl4tarQ5WTRo8gcH1
B6DQjMtkCikM3O5N6sXP81UZujuK4mBzZqrhG1Tg9nn7JJsQ/UbZfR9VdAMGJCTKNEMtgEP4721o
DAwft+dk5ww3yC1q+L4MXkaMIJ4x1rS91zt8qpuPH9dmqnW5V1aEoLb05l4dkVwXrco+gA4zwBEW
qFNux6Wp50u/Dkb7uHPvaVN5P5+tT1VzafmKgO2EUhhlWwhvlWQT0/u55jlNDAcnmrVHLGF/F7pT
v+RM+TOHqXLdGt55TCtL10lT38z7qbLc1EPdg0IZjDfO0gSP1zMym6S9kMn9hkSwv7d4LugZushM
os9Ju+ZgkNOFNoK3t9LVE62q4nlq1eosFUjQaYV0x4YVpDTPKMqXRyVVV/3EyCsxAftqlkp3FQlp
GSf/3AbbHZBN9ptEglxuU9VN0Cs51zvgE7EvMNizTGXflZXDaKet9iAg4oA64Z+XMhdo0inMRJwv
nwq54sFidSKwSB+9GTMbQLCsLGolh0g9s8ISJ2sHcqRxkHk9/F0fxIn98wB5ws+D7UvxqAS6VnvN
+G0O5BVC55rO9vpB9tI5ZkNFnnKTNzvePgzQW8JQ2wtWV33AXlM4XRD3cjxu/izcbQ892t9rCGYM
/CaleDrtutp278U6e5xlXp2oquC0DI56IRpq3xgRYiyHSIpNRCHqsDn9XFBmUl4wkphPhSicG4hw
LOarVMVGCfWUKzdNTT50AdeCUyR+Ua+MbPc4DeI0quQCNdYFG478Z30ctJLY8lopjx33N6NZlp+0
SZMnNsv2Lly6D6Hp3GLbVy1Vh0CT22b9i24VMbbrKmc3mXuDpdXxtvVu+xD2K5MUpkYwOdNXZeji
Qbca8UDzXr+18/ru57P/fV6MFq1YJWzQv+j77R1TpRvvqVkaJhYY3IRukjcfZtZ9FxX2DrBOdujp
n/SgQyVglfsyM+l/b5+WJdt5wRh0+2ruLinOc5s5qSUP22ubcAJepiXehVMErmPp0EzoPQRVdCN/
nHYHPyD8My5kANaa3b4UhfGepY1xTNrE365Im4SV49ARsLE5Au17fL7hdXtcdKV5AiPBXmPFTK1E
NzYMFBWAjBXetb7/bRZZfDRKC9WpYE+ZshSaTuExHO0kTTn+b5x9AvCCH2+VoBK+B04+RusxeW0T
dgeL89PPZKFfP61TEe/igdFHOrgP23dsT201spMZ//wBO+mXu3ZED/m4RZlC+lp7E3Vzj5B5uZkR
XGx1RjdPhEqNdrfb1sA6V+NTw6kbZ6a+POelStGF2LjZQHq6oas3W+lQ60ZzjsLLEKX0qTdTsNRt
uq6iq+7C2bQC+qX1V0b0nolAu6gd+uhTW7IO14NNZWq9AHAw77EUFF6VGREHr0jg5KiOeVxPe91t
LIA0gBi1Svm0JNiOepr70w8IMbeQWwVFaL61GOdottXXTemxfmZMxHhkRm0dG4tWke2iNLA6qwkq
I4t2/+Dvkc0iB2IoUKT2bkgz7ejGk/2Eqfd9EzUOFgzIyQYmEGnFeNSUBF5Yne3IihNvNVEWm6HI
KfOLxmj/3gmbv0gG6722NM2xL/PqeXIjCLycfKsZ1isy9/4C4KYPAPlW+IA0nzcivs+RWl+28Lxu
JX1Ui8XPZLU/fiWiHbzISdVfIHnAsVLyXgZHvMWMZA4JfsIf1aRMaXYULdOuEAxVMLYlW32C59Iu
1eG3GmV+uw2Lcjjhpbu0X2E/OwTR1vpTNWZw0BSoVFa1KN625GnbsVmlKxOME50sF0mfv6l6HY6n
mzhve37Cq3Aq4sRhY7a7vSlb9yhEbl+BsvSrGZaybnreXtr2AfNIcUlicR4U7NKxCZqrkZipkwwV
haOmxhXSGhp/m3b51Mz0JclyaqVbgsDvYnGypvqlwMAQembeLqfV5uyVMpaPQ8vYyeq09BEMAMqa
FYBgLrutKI9lWj6oBK9uWzaR6t3BxA3p/RTlZqIdDaO15HmOufRGk7ycPOkgOm38JDcR5431Ya+T
wLmroLbMTndSJtQSC7LLzSyqNB2QXUOmh82dFc/rGbLSb0CQPFSr+ZiEsp1NECHMBE1hfl+GbLXJ
Zan7GfoW3Xlutu4YVTTct0eLxRG5xrp0WET1a7usC5Fl93U4eY2CmjZJhHxoHGV5mCy0kD+vuOJU
cU6jLnpqeP1WUin3pcqvDwVFwYBpqh7+zyMgXH5uk+myHtRv7bDAnFu06JzySPRY/XRcGutAG3Z6
eq7M9EGExusm01X12N73Y67spT6Il5IuR6kTLRAl49/1AW2y6W8kcdTy35H5arOrrVlD/4j/YHs9
vRHdu3pm+hq60KMJOeGxs+gYYgNuLz+hq20o14RnhORYDqbvTvOrSksRGBKQEIq0vOiNlbEauPO+
LnT3hUC817ahskf37w6PTipnrKbacrXXTvFmz2jK+BBpI4ahyAQ61+QFeTtu7RlQNBYtme+TtPvn
wzIa8z0a1vtFpsVpex5U1z9fnBE/nQrtqyHPcatgzcro7sx2aDwtqu83kS6EAM7gujE+9pJEUKj8
0Umux8SedvCBeMz+x+/fLe45SvmZ/mXv/AB4GHT5fdqD3pft1w9HBKvo/az3XxySJHhRtO1zd6rx
lD4V/eLexo7+PYiioPdM53Bp0H3qjqEFWxy0VYPs1RqgN9PSanvTLswXThP+No/mVKge68p41I3+
+1/GT9yo9b1DHP02vhs1p/snANhsFLjCDgaykP7Lg45B4laJ6fQhPWv9Pgozv1oIRnZM17oZQiO+
a7J8lUop7VFNsvsE5cAPZyin7RMQFjjvbVXJkQH2y0OqNuqtVIZ8B9H+9ScXI2Lp05qnDuDJt9Xr
GoB8Z7gXeTnv1QplZq8/dWiYEaRU2qVfNOC2IjpvVytmGJdU8RZhnEnwcGQl6R2pB78JnnXPzQw5
NKnRy9jF+6ThnqgtCX4lCtVrysxgUOxoB7JuOBiriCCEvRX8hCCHEZQBarT/8H+qQqNob8NDabvT
cWtOuMAm81BYdyoprNCtFYQkq05tmEToVWqo7/vKuNNzkyRTKSEFlapXFwqJ1EXPrkVB6xWj/WDK
X6LvmGNHFuQT8SgGOMjumN7YlAJdUT4lmriDaH2d0Ev4tP5tbLTL40TXzx5KETR5fQubmUsjQvqh
IetRBnveGSN7Uj8R4j7eIeJXgiqhwzpW0IqYrWcdnISmNwSxU2YARRMMudBtz3bFXgv5iSX6F1/v
uL3NsH/qmnTCxaDh9+seFl04gZM2cq+iK0ylfjMnmoVVhOlt1+NlSRgX95NLJDL/yt0k+XfdHKiW
uzzRZMWyWAs4QVFAfJd5k4295ctOeYNidZVZIYNhkg5iyIrU3aj4XVoqNmVMonUscHgzBM2Jr/Wi
xKAHA8tBLRBXt/H8ZInOPYi8g6E16nuOGKfRNKaj1diIsAta93BZfVUY11iOudeBfPXjeo78CZCS
x838nC8J04yy/VX2CMzlZ69/AjeFSCD3ejH5lencEVaUBACvSU9nuIulQOcaCUvUIM4nQIYbJ1ff
1veLuGAAg7GAyqnOnLvotlgUZrvcokhq6WMcnZA/ivr3ajXZ2VT7YZ9ZYIMctdqJsnli4/lGLQnt
B1meXXwjbiMJkEFvyEaBgREVp9ucmGV9uo19T9y1l3IFaGMOv0TJTymAG19Zxi/aZl6Vol9qc6fZ
z9ZCoTYT8tlaEQkis3OhG/A9dsVbmTiXejXBu2xVhpbpO6k3dKydYYRXrF5Eo5zIRFTO1TAfI5ok
FM8aTud5eBs4KPv14pzUKv9jVdzqo2EEmm3+6ovqKYkLwMi9ts+X8FlZ8iow3fWHMnAMhSsjZILX
bGbJU1Fp/sxCr2hGBHs6qXmjaexW6J8sHenqua3Zy9JlBkOYatKn0CwmIXwHbxHZwRm8c1MLsX03
TzjVk/ueJa3FSNl3TIkYsALdUUIDD9M5bGdOQwbh35r5UgzQMt2G8drkqhK9XKt7DqcLDxTjhwUL
5Q4HKKQwxyOhNOeXGnLvasl3VTLXl0xjwyrJd5kWn/S4fXL1Fk1sD4eS5fitGRFD5WOGZYb+QGjA
eU5I54P13ABnZytP1P7TyAAgx7QIhsSKboxmeEBR01AXJY+FQZSg26bv2Nj3OHtm307qGdn62kX8
ZnIU+0sy8zpIBU4X7X1KzLt+af5QyQyHxomupj3wQhx6XzqyvraqMWy5qALDMl8C1J79qSusW9Wd
K1JvulM/03zU17jqJYt3mYP3R7fvupGiapqVP1q9wD+Yq4vVDSgo7P7eJQfbI9LoWqsOvrQhxYYx
Lr+7Tv3dEYzK255HHhaJY7SSDpcVmzl2l9lWEsgPECbKHjqzKl9ZmNHp9zOCSVodubvDZ0MFU4af
Im/bY4pxxcuiZuFazqKgkwWsLTXhKAK6fKTUIjHsLaV7gYjCoKC1DmnVPDhOdlU0/UOxl5DjYPLa
S0poKFFkDGWds09zAlKG2XiBbZHeyiQ92L1LydUqKC4VhLd4dqNkkRgWyIbQseFpwjosTfVaVJxN
lAgpqBL9zuMx5SCLjtY9jrlJ78g89w0+o1Av3omMfzB7JfVt7o3BaNpdLIkZ0iuQDuFyqLpW3hnR
exeCyEEv4i8k9/oQE70cBOEqGySXyc5uy8JkM5yU1LMSfg5nanaQ3h5E175nkBqDRpHgirj65TPq
hOVlZcHF9R+DJLEDrt4skHE7AhyY/riRkQRLe4lj64t3tpFV+bos4R2JML5jjvlOVSQbS/dEtNcT
v8v+ZMch2oJomdhu8q9O03mfhkPd0VvPYgbveMMn7YoLSbsCnUXAF867tos/ikodvUk1PkxrRh8X
hu9d5FSHCm2Wrxi0+1qZBYY1qOcaPZdtqqw9IOaI/EPiTBoTZguOOyBl6CIo2G8DJTFGfwa7f0gS
62ZRSfcq3f28GubdAVADHPtb2eABssX4JM1zM6bDXoTaq1HpvZdjhwmMUOv8flb2KgBwjL39gHah
Tx5kEQPrwAiuWFmAVJlJSH2pzBCFXNQ6zOlauIrGxOXX/F1SeV0yGvnDAKKw8yQO7MCy7bPd9tdS
WjepNtMfLe13JnMDLdgvDXTNrhr7kiiZhEmNyel2VJ71VH9Xqxj/CR6dVsPQKBpBrEjoPGtLTRSN
S5pDIsZTP1CNz2Cmhnoe7hzeN8/ox484rHazhUORgyUDVJ1GVBlWT2Hohe6s7xN6h15FOHRIVM6d
PWZ/gP88Fqo57phImF6m4r4cW4O8FHuJfNOoH+U47HppX1zOKyxA/LZkS8iMpgZuV2ZnJvRHzq/R
bduCbsF2oHtdqnzb1vKYL/plVBFXMSN77RGWnu5pqX6XhXEhdnI+E54eEPj1hWmKa8eEO0BKIYza
12RsD/rMuNwK+cFs5IZeRBPxnFofka7eNnWf7Wxs994EkJo34M7FZLBojp8WnOVGS2UTnCpQNcW9
qtWYQMmh5b1kfeUmAqt255bc7xWR7Z6Fhy5wLPejWNPRcyzVrIrusy3Dq6PSudZAFg0GB0HEc6QS
RxfZMweTKVKJhgYZ6oJwN3BYA74X+ewnN5RPzg1iriv3IOFcwNpIJJd/nTZ56pOwwDxdtN64KMAo
EYACUZsuUf1RF2OJs0+Snz2pA74BiwTFePFN2By7Jqq4T3uSd6M0C7IEVj5pt8C6zWHBwbCc8yr/
yHsoVBZdprx1r0gtG+0jCvMGVipFYo3rJ+nGnRyg745UPC4n+RT2oKE0w03aazCnVEn9Mb4bYwpA
TybOWU7tpZ56l5j1/pXm1RAsE1kKzNdJMGtVEGU6pX00RK43N64R0HM/SbAKjOWixDOQCOxoB0qc
okm2x+60UxDk7NywIAXNIVVQVDmWroWBZV2U2Mu7ONCrHASfGNkJtOxXR0uOKQdySFspPyPeYE2p
ns1EqVjbrd4DNGxS++QH1bQ4ShqxsZPw18MFcmg7GO8JuTVmzqVvIFR4xqDczvbOUWLJyhXh7qyo
BSrjb5ILl76bxQ5HR3JiohCMcJ8yOpXU4vTlrY7ffMlbWBsriBWpg5pi42IP5vJpx+MY76STXgiI
aY/DWCHFSUuKZky9k5kR+cQbXpkIaU2lD5yKWk0vEkZT84xlenmd6vYucjI2r5m7fdDtz8GNTgpd
97tUJH841hCct1QVETq8c6I3nwhieRbxmj77aypx6ha2kgamEBd3pYvRcsPdh26kKwt25i4LEmIP
/XYxEq8d9BKQjiK4x/GcUo1nuprtNSI+fcfFtZG8ZgWO2kZHGjWZyDvqLqc8ijN/Qh8KVBQPWWQe
kYmeTZt5k+To5U14j2nW1zDA2Gi1Su9YdosabholcYYXxVTQuIKg9aBvrTdmmxqJTwwzAr86viTo
1N/szC9w2/ZoBujClVjohvN6twy8vA69utqS16xELzBG3tNZ7kt+ralOGoMeagcnBmbPqAHB9SQP
WhcTCc3Uw9IpF8hd8tXBmgM1rO85PoCJv1UAsnFeml1vIfdUVvlvN2VCpWftbxoY7m1v/LYUtPBO
FGsBnbVbCir4kmZxH6VB45FxRkkTEd1WmVgiCu2eQzG5rGqrHUZGXqNhJ56Lis8XDH6Q4LHER948
Oretabc8KZT7aIp/2yI/ExDLVC5Rr0qP+KxRqrOCQYmYttFbyEAMmMD/6h3sa/nMVRqCbqqLY8ut
kAkYJ1bJLWzrZ+Z6T0X2yFbAMICyUBhJeRoYpmOpbol2yJ4MFSbk0Cce7A9U9WJ8zehdlOW+t28A
tv4KI8JcFZrqezcxHQI2nvV2IRNe52Zl7kY/Q730NoSAlsKh21mJ82JD2/d7dN+ts4iDrkkL4b0V
sH5xNa43suqOv+cxvyEhRdyM3bDP7US/c2CSK1XEgChfCj+7rkhScIyfWMJOTroQXEDNszPBxXhj
dF9DIrgMDXNyGOI6s9hdYwtOemVnHyUn9Ee7jHbzgEJ54WC1QIPjmlE0xE2E0HIM/O5C8LhtmN6O
nPnmBjFa1PFvL4wzZF28kZL4JGph+6bC2HAem9y3G4Dio4SqY7rdbR8rbzPTTU8atP0MtRmpnRHx
5HlprM0k52S0Zb63k/jDHmlB2UK/CGS7q4Oo2nXaCaYPlKKqiP0wCl+E6X60RfdOCoavV1V5yK3k
JcQD4w9EdnqFFX3alfuIkKAGDtFOwVTl1R4h2l0H2taDRnmuAB5QlFD4IlJL9wJbGbJF1v8xdPdo
kRDktfeI/blG1Rs5p+GuM0a8K7ExepWLRF/QXd01RRvvZcgxHN/3jZqFhCitKEryI4A1skZSpRUk
tlq9r4VC9+RkcCxl8RIWIctZV7+3MVlJiTMyF2acdTMU06VMwtkDozC9O/VvFlI22ZwFq+Vk5rhw
pydMejj14pEgG8S0dcwsd5AZ5pSG5dwdn7u+u5BFY+KYcz5wF+bZ4O66TL3IWMmph343y8BcHTIh
qlJcutA7vDDNpycwbDhu0wbmCdtnnwSl5tR+AnXnrMav7gRybzEqBsPI/cwcNoq1CvbCAWfitBAY
Kef2taskLHDOhzIH/1WrO9PUd5h0KKbyjLOlI57Q6E3HaEVMyNz9niTBPXg7uiscOt8MET9GSBlM
s6TI7aIjCMOdhu51xvkYJyu6ILeZ8hRvGWcND6uy16/7eD6HH06yXrSqpUJB6LHiFzS2bYy4rBcL
2yDeiiJdIUxe23e4ekobdogir4LUGMOSe5JmNN/A+8bfQWVhK4NntEYdiKwEhxz14kgPpjshSv2L
ifJU9f0XxnjGphx7/WLTuC/aXm0K208j6NETgPmjCRrRwz/krLIErxHNX9xT3xo8lKDQzAs5a9mJ
scHdWNsMbIfa2QkBDJOZtInVWtlF7QJhJHIYZYv2r2bdcsB0j3HYvaFTfWyUGLa8WV1wRgV2POmX
pK51Tyutwk/y5hs7Pk0tTcUBYsMiq7t0z2b7q2WYNjQlttk03pEQb9Au/lu0oxNQxkew2upvgYLU
ie1r1LMTrcdgqzGjnd1rb1BXGclHoQhIgLqzZ/VlGR1o6GBAI4CGtPIogXPlucn6lykpHV/V53cd
gyw3ZnvvKGV2K4j4oU+7XIs5uR0syrrKkn8rmqy3CNo8V1g5taDanvowQesTR9MO2CUgSCYZSBiU
e13LJs+10SXqY34ox9FzdOOuQN6zn6Ai2bqN/6qOSAbTw9tpqq6ZEptoJNTnYerZR7nSPUuZMsav
jAsjWWFutf6Qp37K+lfwSyJwQd77HXwoFwijD6WvCFKDIzS6Fd6PUX0a2trYwxBCA5oGnTqe1r/d
mqx6v1gnlntJEypnSR2wafT4gAqFXOyWzdbq9tE0GLu67j5d9S/uNrpBGAm8fgYf3IxUrDKGKYbh
06v76U85tAUkEyLe2riP6IQ6zdFesLGpdLuD1qCIRG9kBnNLBGq7MgtwfnOkEfMjADoKhQX+ypKa
dA376QWB+HdC0xRtf+drHSl87BYg5e7CnA5k2keQJOgS5g2ZxWKKvjIUeL7eN1zOw3JA7+eFYnzg
TmnYPauYbEDtGZgcBnDlYGvtC159jAYaN5GpmC8wYQ0OaupjkS6/4tWpa+fJoUg7lmp9AgGz9mPI
TIeNqfD7VzKwYVbs4Y6OEYLSBhOcOh3V/jI7MQeVU5+ckZTpuUvZeYRNVqI9PY+0cTmGfIuhsrxJ
tENgNbjeiO52hPhGJ91xAL/S32GKHWkHkNnTTWNnrRcaGj+4XTuMF7kg+Q66V4TIQen+zkd6Akwn
BMP5RXgA6zi+R74gdf2kauUto+yFcoQbI4QdQn71dJtr9S6zoho0VEQgMBwyaBPNE9LZoErTe7oW
C7mJy4IBwj7muMJEvlxSGam7ShgPtUVrbMIFuuiqTu9NGJ4+xY9oAG5LaMiAkWw6h+LLdvqn1qkv
mQgDALU4c9NS9c1RpY9MCRGT77wbSvUbbTxhd5VT4XDjXVaK+BOgzY5OAF3hpUT5BswEKlcZ4FC+
WcoGUqUT40kbhifEtcwP694IMmpplE9Io42W5IsufcdqkXMcIT0HIvBX2vbN1ewPZoPlcy4j3On6
2jXRByIemQnYOfqEbDyi/Wt93xZ0zRSqxLGuHoyC0wC4YhrZTrUP3Qb9WmMTYiXFdTEWzafVm3hC
co4nsS9OMepMbK0GvHr6Kt+DW4FUTV7SZNkpxapJayEKREXyks9VfCNCy6sbii4ysItdKCYYfH5I
jKPf2Px2EpE8axpo5GSilaFOV+boKweRqj4u+pcBd9Cpj6IRjaGFJl1KdTc5pJuvmWqIjYNVnrSw
dwqgWwfOwWNSdC+LYxy0qq7vQK07tCAxwEzNL0tJ8P3UEN7IfK58hy1cw1CyK9Psc2iVL3USL21G
wLg+gl3PkipEAgUWQ4R40RUruXVzojKn9N2SwIdLaCBwqA7WYsf3kca5TqvwXA0uETIxCXhDQ5tr
PA2kyuxJJil8Q+fMioN18jUqU88tMPzWXbEzZkFtrZnXzsFeoiGe3+dj8pk14UftdNcUaFeblPrO
SV9nufpyJMXSvMT7yu2jh6GoieZ1fIUbd0dPpfAF1Y5eMoNVNXlG7uqrbfIiGi5qF7fFLm/D0aed
ckhMc99EfR1orvInX/JLXOEoSQzWPt2SRzdc6CcLoDyO2pr7ak1FJEGbgqu0/yCsr26aZHy3YnQs
RqSumtqCCAPWHDRQf/NVL0/VD+c8GLVOOaXhvKcZ+ceCPem3YfMQTnN9q8lUgmZyJY2wAwgmfEtC
7b3JdWZS1OFiiGw3SoT1UyzXtBdqCf1NNuQdIiS3A4Z7WGGL6sao0bw2+Fdnm+qh56V2Ki/MNNFq
G6+tKI4QpV4T8ANUXTG5LQUzfmkhJRLhe7EYHzVvljf07tqnfpGZa/kqqbk+jlTrpum0y7hM98Vk
s6ENlnbI6j8qiPZirG8wlSqPIYbfQ2G2uwU8mlcQyZ1E+c7IuulEFfARzZPlEzCc7dyuQjLE77BY
6HVVCrQYi09a+4sf99bGcgZ8WAaxUG7ZJiJqKRjK1epviT67pef0Jdy/Kg76Bk1n0eu/u8m90WV0
yhDLmtBBTrhUH+yG9CY3NdO9rt3FM7WpWxgtbxKaijH7bnTBxQ+ix2ty1nnwpIEjmVdJAmcgERZB
0/V/+gBqyAAiFs6/W2prwWTflUVJ/t34pSLpwpWS3fZF+IHVMPKXFT69FObF1JCGxiam6dCZdlXL
QIrGxi/cYiTYtHhJsgq2ojuF50UOrIhY7N1aSZjoXsLOQNtZwfZfUpijpBsRfYGsYwE2aLnRG9tx
PNV/B1yywCJoIRBK4BOvo1HylHQ5wuWxlnQx+ra395NNla5baKZsgRc+Yi9rmsG8NHb47TIGRRIy
0D7hJAtqs/JaO66PmEEd1INMR0ZDrX2TuolCM/52x3wIojRSWOXa/yHszJYbxbYt+kVEAJv2Vb0s
yXKXttMvhLOjh03ffP0dbOU5WXUqou4LISRn2sawm7XmHBOZljV9ppFs9y2/1oBPSCDgcFOQgbiW
qKHtY33o9gg9bZSeCI5HutirGM0aa/FzjOnFBVOI9oWuWa3ZB2RHdGIHVn5DUOzkqcioaHeIEhN6
dC85zSh8ytyz7H33BGgfu4a7uOuCEr1q+033QvYCvvd1iUVluRke4r4P12XDYDkH6YOLXgs2acvu
qGf17W5B60MH1FyxDSrjwqhW7BJwaVM9S1qEEeYMFilhpu+5aZdn0ve3cdw/okPtyXTNQRFOyTt4
H/DxosFnZ+xn4F9Hs0hPaTKeJgQx+r4u2ZaLzkL1XabPTrLLRyDHlg4IjmnQmQXdsbA941SyjvNA
PLyNHptyP8XVOS1W1VDtfNd8tWX4JdHXCdldeysRP62cGU9Oh74dcZsMER0AuCBSGAT6IUmzTLPa
Irp/KiTCA+irV8LNieZL44Oker6Wrkm2ueut7aYgws4GnhDYjgsD1qCsIAB55yaZnVGxxtxFJb1l
39FThx2boTkEXk9TZUTkaA59dSeQfcUTo7pZeoD4qtfJmH7KtyrqgwO8VDZZqemuzMovkKoXxQUz
8d1c6+62XZaEpFYYDRXcOcwKFrKIpmY8mSgSUaGy7ZVTsO18G1UCAW271r0z5PhO+gExAmigdcv7
7ra4t0mMSrzq0xrN78hCdhC759Uo5d4bc+eQmQEd3NHeQvPKQak5e9MJXoxmOgStbu2AU+eUDC7d
vMRlYEddGX1wrHXzQ/PZ+nveue5iEqpQ4AHMtL+keT2f2Od9H1FoyjgDSTwN7bGxcngo/OjsG7ky
mTVtI+eXGfvfk44RzjJZ3qe5di8qSqqFXXxUbci2Au3xLpbdEeMsYWxBijRYD3eUwNn0XMcO2z5Q
Lm/lt4BawulXV9G0SvxW30xOf7Z8ljO2HHDcJUgwc/ml9oNoQ2nloypplKKHpkhqpzMWik9Yj88O
GN9NohN6AXyVQm/zXPMgsXIwWSmJLN+M3U/bA2ULVxBvyrotUyIE3OnNqlBZtj13pBgpVxjUP/sI
KFkI82/TJ9aXFEFKVJvv9Bg+y7qqKZxoW4QOlkvawsqfwOuxYbnUWfHFAbIDiN3aoqFGnhp/lEX8
PSWIeOEJrRGzzohZqP+PYzltTOehcEAQRvnjULB3GTQR7Qxc/6Ik1aWT6MMA05wCalLrPKFJU3t7
JO35Pnf0fU8uPFJfmuaUqujdMwxZNOxAJK6rYoFl+Fm6Zbm5iiMeCqvkqUscfj0/R5AuzFPfUjw2
Mwbjlr51TAmfwmYtF4X/TtPi+eqLGYBUG53iQdvmkEZ3cRn9aOgSr/xkGeLB1PozpdQwBdChI84R
ZE2cRpodwNgWYqB5MTLZrXPfuWvLftgWtOq01PnMB7KAqWa9azW3k+Fx06A8BESks+ABrBSa5net
N7xlqgapQA8DbR3RFWaVHNjuHscGjGGBXMNi3bgZB/+rMVFAzAmfePBGqI/lMufEst25Qvs03fLT
N8WvwvoUIM7X5qAjW0/rZweZjAawkPm/oykOg72mkbNqaf/sO6d+Dny9OlaavhVB3h/q8NTJLD2i
EaLMqdU2FXyP4Ag9+BGnI30CMkBq/Z5o4G4fkKmAdLbn78OFsJ2u2U15+9IC2dxBQuTRCrZZ7nwG
PJGgWaynOcGnzYLm6JlGuI4a78WdvwFk+0a32rkA7wlaK8Sa0T05ich3ElW+ETHCGDl+VJIURH/N
iLZ0XOa/ql4luWeyXcTByQZTUtM0p70VO3t3iRLzZIMXm8VgOrfZLrHLOwrPj1XrJigqwKx22k+5
dEor0PTMyhS5g5zuDUoCd6Np2rlG6Q7oGBYEZeqjOdYf5mI3LV2req7AKsb2qXahOttG42zx2Fl7
uw3thf0i1voYFV+9IH4sEB3+KhMLBLlj39NcJryvYUDaLVs5Jrvhm1vBsYpK4xiN4phSWr0MaRVe
FPzV93iYRJXQFHEdYP8GikIWGCU+1cl7N8OxQmvJTs2msdElKLNrpfCv03FXVEs6UpFlT0bTbpAL
lffIRtt1Oolqm7taAU/LPAFz7A6uYzdPXYgez9dYMt5Ol0gImaOJHoq0YwTQ9EMpA23fSN08/3nl
BdlXR2/QQiz2rKKfw3tqR/c6FeVFeopiIvSL+gS0f7oQu3vwowANhOtCN4YTsO3b5XExR/E2jUWC
mKAKz1AfxJtnpmt8ijHy48WKIunSVjhWWA2Z5kW5hG/e8dEUB2tK9EuO6rCDrX0pPKy2NMwsWoMR
gTKkbzynzpWimEBf5NLCSNu22FdyuNZL4PTgoI10Ta/Y9cKqj9Dt5cbFT88dD62bfXt5nSyEYIrB
rz4wHbx/KZ6BhzGf0MEH8ItSm5hBG3kCsmQCWNX3IXDJuRCYC7/fqMV1mpH33hAhdN5M2H4o3Lll
8YzF8Uvlxrczylz8gsu/TGjYaIkXH7qA/PDA07Kduwg6VDBj1nz5fX1jrT8WrcHjU8Y/lc8TE9vt
TInQlSY96LPXuMJ/rBznRSJW7EPsDxlpr7f/ZiAM4TMXpOAZxvxNJrZYCaao5w6pBW4Xj7yCrilO
CAm3U+aeMnZNtB7x35qSpRZZnNZedM0ls3T7XaAbSZsaH4xr4EmLBvdcm7m4oopmzwuzclslIcJs
I/xR+9J9LEYrYUBveqxOIGyW97tUPBDk9YZR098qc77dDyRqkQN7y/AWNWvgQaRfi84wrpqVLVNw
aF55ckEMU9w82OQrLdr39DxL0mzom3KeB5Kdpsot6u3+3FK2u++bqX5wA+B9to87t6d2GXuy3Krk
FCTw5D9pw2OVdOdwND90rD4fszUa6yAiMKLDcr1WcKrQz/Ot7Ovihj+ZLT1nv2q+SWf4eosK00dY
kKkfzaew0hYpLZRdaPgGOm7rrtBx6mMvbnZFSlLKTeFf+/78MLOSiEnp+zEJunqmcLMvNQJd5Nix
fhFJnt4xBcagJb27aXGs5CoYBD8dl/43gWOGsLyljeoc6CtO722S7KMcsKgWYaL065Km6xLulziL
VmRmaaGVdrBrNSHuKJ7qF8S6ZNtM0n71TNZU+TSdRbyAtHVk5MCd+yB5SCbpeWiutKXWz1QY2OF0
TEJro/g2FGtOuu63JzMd/H1aQASJh1F7KG2edK1B/UlTLtzoNKooQkNpG3T9UE/Iw0bImjcuUV+h
xWIRLLeJS1K46N1iQ2iOBwPRC+/tSEYXFC9QGAB+rei8BBsJvPqQltGnYsG4OP/3bDjQJmRa/mCT
bD64UX4/L2fqrXwSP4uebPmJetONUYLx+FUzBc4rvEx3ss6cneHP/QtIFlrMgdO9+MrV1Q4LRgpN
Id0uU7zh+Yp2bRTU+3g5RU2frAwc//t0mJeNOridUCRXIqKTBwXKMCrkdNGS+2dMWb+TDbqi2xgn
/nuOaobfWCcAVM7pVg1fhmOWR8fFdCWbujrfLv1Q+yO0Ldpti0Q30SS7FFr4lw5uL22Z+slLM5xs
aesVoEKbX2pEcVNEzq7PU4YHWl9lBcycvyCQ2qHv7oamJ8N5YjVidNbBNhKu+Ny1L0H/2uPMuN4u
xRTzX/Yd/Z6QsRibAK8S11/XWOAPLePItV4OEtjJWgxodm7vYXTb8FP6+3KE65M3fn1FsyW2bllR
Rx9ZwCgwC/qHNWP89CH0d5cdf5sM+qq02+SHb/1Q5iEnmr8TM1G9pv5UbAfALzSbaMoo4bYY7a9m
XPf36vHuIu+rbebNuvUddlIKq+8EcXLUbMYR9YRqXvE4NjJ7yllEP7hV+dn6r00ojAdl/8cyskGa
qB1vg/4wxNMjdfUhF2gTiaMwcawbLSqD2sjvAX86a0qO+fcpu5tifRGRtNNR2ZrawnPupDM/MJaj
/4s0Tzu2DrtCnDbz0Q9dxDsy7p+57w7qFvMWG2BZVhZ1V26xTEeLNd3ic73wm58Z86eo5TPxzc0L
+gYbm6gNt2x5P75PpGw/E4wJWy0zp2M50ayBBFAf7WVr71uhANgyNfQADT2jTjScIZsVDyxbfx+Q
xDkrSHgDNQZjv/Cxt2DjpttYyO6ue9K9r3B47OcsnOSxD6eMJexLQdb0p0dFAlRXMJ6H0KMizELo
oPyuysxUI9pF/zauEhCjO5VwrCGSAKZFbJoylHitIZC3J/W9RmU5sgyLAkT/3Qwn/1hNUt8j6HIe
i7oi/W2ys29l5C9wm+5xAC23SoigWEu0UeeW+INXjH+rpO/Gt9u0YMdMY0GWJNRaZLOvc8wWIzkg
f+BOTd/DBnNwpC3IHzmx40BR1ZE0idRl21ie8dhjUyeYzX6el0MAUJKFQeHeNT29Z0BLa8XJu6Hz
/OTcJkzf6mxkD0hWdo1F62W2jLOfVvG3KULD3yHyvheg+aDP9BTylw/SOdlLEYs3nT7dHpxtfog1
LX1d/qX6AvUvCx8pWNQOK1h28VPvahdlPNUaSz8mOc1MrfLFG8x0VLf4LjRcd5uWPS0w+AWaa3ZI
L+NYLn37zro3zBi9LWu2wxyZl27xVImUfY4bL/rGqe4v+N1tIkJ857XI2E8Y2blk7HjCc1k/yWw+
qwHRrTP3ONRavvEoB2yrjp89qpEP0kMLCDs1tWcIDQdbyon9aE2OpQ6KsFysI77GKGaTkHTxLG81
VFHxUrX057Mur8+1aIuXDDzStuDG3Qlfz18KrgB0XvZ8lvdBg9F+psJpP8uJ1f4MXlgRDSOdVd1S
E7VmEmKJcwS0G170Ma6+FmmT8rMO1VbldRq6/rWosmwzUOy51wr/TjmLKiv4Yva1/jp20KdmBunA
Dj6jSiL+W/yGKrStBD1Qa6LeoSySRG1nZCkVpXzzLfcTgpb1q3otLLv/ZYvixaTX/Zazr9/owh8u
JXvvk63nRMUvCJqby++2eJsi5yHUoA7V1EoXOfr8EiQeuBAYRt9yuyYrMQJYNGVyG5tR/d31zJ0e
2PTZgf1gdbN2cytnQmIYRnoA5qvI0fQLPZaS/j7kA2FG3VYgEgCiJsUXezklJUejvk3tC6VDeOdT
wcAnYhHPZqXze57ZJtkJkAZzP3GtgyONs4c+8gJPNm/S+nai3ilSCoq338N02RykTrKkxPcg68og
2ahTddBtzbiDSjockjIcT3hlIQem0EcHlnheMqED7Px4N6vVh9AHVqQJFCR6ne9kIXg042R2qaXM
zhT+vgaJ8zH+1/btTml6EEWkowNg0/nnA1yJaUOfW3ZEGGEkRjWyjM4DMYrsXmDrj413vY26IqtQ
mpdzch82BAs4bKveqjZ6S1sr+FnjnQKt5t5BQ7CpLcPuNwJiwK06z14739grDIt63/W9Yzbjo6HL
Q2hFn9DVCym/qVWmQus5QHNmerpzXH5OjJZrywziB3IvQHABIt2XkHPXU7co8Ga7C/dCAstjR/ni
u3SyIXjpgPat/tFvnV+dcFjFO9gKUDAVw0mhKutes++8OaB3t5ArPWnhVZi6AVMuNS0qh70OuU8s
fmw/t4rNv6fH+v+bPe5Zri0c3XV0gVUcG/jfISy1IUutk1X+O2F0sK2G8ngcX0Pc+rviv688Sq+3
91oeJN+a6y8RKwI/TAKw7VFxpYGDljGy88cpzEm6K3N0WYMXnGZ2UltrHgkGdVK3vr2JWtI4LtER
se6ND1pfPeh0JU83n2OHGHerW5W1of7UrXQZFlD4hocREN+1V4csnVnwoteqcv+q3k+JCrw4kf/h
8Z2f3dJId1av48Aug/JUO8LbJUaRP2HyfirT+NWy/eCLN7mgI5dXdCGK9ZBDWmmRXG4IOQHWBkxy
OcQNKs2wduuzOjUD3dnYVr4tAzoW2izCS6RzUK/MyHitsH1eer17S/XBvu+t3vxCU4ksuZIh1AOs
kbNPvkEwPR0LpWW3j/UAurIdaII5zVuJqWRHWBcm4eUQZLF173g6v7GbvnSd+X7DCLp4ktGq4MCO
9ZTWUQ129v+J+7Y8/vx/jRb2SBv2DZ1geiD4zj8YPR1qgTx2pv5o95ZzbyYLg5CSochF9GB1JpnP
lrH4+qIUAUEsYrnVljZnhNVLszt9I8mA2YBopNKkdoKVTLzVbe2XQ44+3RYZQev1wc4e2Tp2RvXd
sBN5YKkIycDUkH/amO6WtIKaDQrJanCDe2qpt0WgjWh3O8iXJk3mJ5U/M7r5sNaJVDkkSxJNQdQb
aSL5bsxEA48SqoYcQ7gBqLXu4uXUGLIntxm8B4cW7/O/P1+Gu4Qv/+0KOqbheDZ2J4PwUcNa8tT/
QjmqWcnmhuU7R42nf60nJTRivZU0NPCF4NCij1n7dnRWQaQx0/QOUQttWh+vf4Y3DqEMyW5yYXRm
bwoRIIxkXLDKCODDDDmO0Jut28DdshPY9KiOjRWzcvBtjjx4eqBtSv2JOcMGgpFteI4HOmj/WVrq
+oAfvGpfQ4F42x394TvFFrKknR8s6xHosMFYj5iPj6gYePjagwcA9irFf0gHoT/Gh3xY5FUSl1Q4
3yvzYUjUwSqWRXhlDymIyqAbE/cWgohgYEOMe+GaLAfYWtbZMvEuTX72DhedTAMKKLdX0rN5DNr5
waAcvJvDlukxjbNrZtPRC/xrkMQhIOzRulomXCur3STd/AV3SPvYok96hCj2OjnEzZBZaazKOkQn
3rg+BjfaNPuuHt2Lo2fepaybaZsGRjq/Nnkt6YznwRn97xm1U/2YkhyyEpYVn6fQOYP4jJ7rzrSu
bk73AmSp7owXVVwiE9K/n/vpVZ2xKz0G7tBsCNXsXueyOUWdG30bNYcSqvTn+7jvGKJm+6yqJQ6i
zjPEHKZWdW631cuN1wmBorrXyinfYfetrtz+U1VZhBnF6VZB/yK/+dZZRvTo6Fr8EKIzX5mzRjkw
jsMtq9iIOK+2P0tTS09NkYf7HoTEE4AvdnmRG+4jslUPcdBt07Hnz64Zv7QxCF5cfXgJ6NOuA9hT
ByfSmzeS5nfz0DafFgCmje/b88k1Rkn0H3A/qBafLMhxrZmZcRVz+D2e84ve+v0ZOeBwxggwHgMy
lnXWcuccs9LitsaYuVJf00G1tUXztYqDOzRl5Re3toa7OOUmDiy0ETcw2r8/nY75vw8nVUTEuITD
6a7lGIb794fT6BtXIhkr7pxgKM+ysuOX0UK0LNrmwVR59TcSSTka7klhfRCNRpfM7nL+uMjVsrDa
3kzzXdbZVNwmWk2K7JxHcgK8R+upAdRksKM9Kzv9mLIhm6K03405VASzrcY9QgHj2Nfg0c2lWqFO
2+U0sqJ6rWs2lqalDxbBtHtSr0Ijj5+aRdVsGNGDlCF5abJm+YCc5IHMMmqYGS57tUWtu95adzEC
MVaFAEScku+T2v5ZjqTYkTn8A/ed/5y5sjvkVY6OfED/EMI93LSWGd1HS5a0oss6RaLx603D/wOD
s5dB8G+DpCvoCBieb5qmbSKb//vfgYEzJ5QwKjBnNtGqt/LXwWSFbpl3DD1McI5XEgNqpp+S8jRn
QfXiuW6OvYG8z8Au4KAECcbyagOh10MtTuUtZ9XAnCiBSSZ+fsWKulFUG2SBH0WWRweV5GYZWna8
Oe/N2taOU2ytWoMdyQD/9RDCFtu5pj1+LO8H7P1WkC7Fgcybn6pUGriFoNYT/WKPC+X7P2dakLpr
h3CIO2yO3mnu0WmpNaU6AMHawbLrT/9+NzNr/OMyupbu6rZneCbCuH/MNYmh1+zYCtpZ7UJ1yRvb
+W6Uxm/TuRypI/QpQa7RnCzkryh9ud28pYXaphzcZzuetXU403E0WiLNi7rnUaa6v1LbwYFuLOlq
pK9Xc/iaD0Z16Dr7WxlTdN9ESwSSes+PvW88V78M1ZW4gUsKNgJIYkue/HyfLb0XdSCsKLpQ1Fs1
CJWfiBl9t0bXuBc9nfI2ajEZLJZ5PPYvQtMm3OHReMlapIV25IltV3jBzoiku2/N3NtTfsERn+qP
ilGixyU7Ri1/J+gr2oZo0jZag5cb7Gv0nKd0QgELtlvTMuST7+4KVcqlVobArb3gbnn1NYnXLadg
bCKjU/0i1SqaZFccaOvZ1gHXAIgvLmUQaN8gXtaUhqdz4ejDqoqLCdFWhio0YrV8Vgekycnuttoh
wtfZT4gfG0bBOj0X/z1E7H65tPH2dlvOlfYpRvK01KwZOi4IzzEEjc5EHqu8JnSMSz6GqSNu1+3+
qSp1/6Hov6FYwHe4DAt1gIizbT1EZVp+n1aNv4ukQ0iJ7eunIsTr6MLH0rKmudMbdA4k7FGm0IJ+
w3gXUrKO4sfGGxC/IEg723Py5bb6ui3qWB+/9mVfY36gLP2Ho6DwCY1PBFHTPNPKmfcKiq6+YFy+
Hr+yvzKGPrwQVPiXD6OxOwECTc7qS+3O99b//qiIf6xrXc/1dcF0ZLHpsfXlSfrLqoxObwrpX2+P
vmb1a8eVeGXLyTeAfjEbNMhHye7I9mo4Hv3Zf6RPyyrXmb/MB9HO8DQwIL6EUZKvVEUCvj++qmx+
7Bj36Epk1nFhUi399ezBlUa4CcKqebeq+kteWOKXnnzpgvkas7BSz42+dBPUK2eYt0AJh82Qmmgg
DVd+DdLHCh/Rv18C9x9znwehRxgu63uAP571P/hNSuKRZSfBeJTGcPF7w34tmczv6kr060qW9quD
q38X1gBR3eVTPPjxxtbJoVCf6qNHHxqxwIU6B/gnG7SzPZkfCpTjiAhBWuZ/7Uf4Qz2mPZSthr/+
Q/3xKjT22agtEQI0NrLK+f1chIuvDSnrWzob4ivbuPVyQiEQ9gAvhLS5xvAX8XghphFefq2iGV0o
N++nDas8MppoSyc1Qo+aG2fRTx49F5NoedTqB304ohiOHi1WpEizp6XqsxRN2D1Ge5UxMtfISftF
cxelbv6S+rFzhg31vRFd/iKjhQzLPAEipmmPcxWg5AjEvTrozmzdXtme9/9sxMQ/YKkUjFms+OzV
Bb+V+T83LN1vMyuQl9yJQSuBydBhCDTrQ8/jaN2JnGyZSIY7Iut92kWavNMj9Hd6sS8qEOaM1vNO
kcxkVbZP6pB1zc+cLrPUuqA9Gt3g7gedHpSPpv221tIS7VTkmfcjno1jxjoEjimlZGxNFXjJaVW3
GWBzekdxLoZNkdOq+Pdb1DDNfywMPBcwKloKVAqG/Y+bNEUBwHNqUD0d+/gOw3nzNM7J1qGhRU2k
lrtSNBHqag7miB781vYnBjzcDh0ZWrPIE3YF8fQO9ZaAoTox91aDFN6zSQvNnLz+Wo5IK8lE/4au
nX607/bnoDPTBy4EzbgsdN494wrjYDwNbB/qqqiRTXscTUwOJ3XgBy/35CP+UIw7nXgkSZH1inCj
eZxHGHRG5dGmG1WvGuYlNIyIxEcc//45WUpW+P+ORu/MHyJoSFypvemhNHj6skA+tKB41oOh9dG2
Q0u3U+cLUWUHyxrfzVCUwBIqfCUduc0R4D9tiTaadorS1CSoQRm647M6hcxAXKeGoUpK39nI2qru
8LmjYAxGnNVRCD9Hp5k16/Krk+NamNvAPhfBnBxv05YXlNiNjC7+xGJN2AHg5SKcOoRAyd1tTuSR
nwGKeMMld8dyl3bI2hVgS72HM8YZNgFIttkxpgeVZMc4hNegrxMqQsRT15HeXlBBPNLmpF5W2cbf
PqVBerELh2KhVnsPaA6mO6GRTtckhjx5MU3Oi0kmyDa3ouI4k/i8ZzXvP1UZljVZtebr7RdJ5vEj
GtucGd6g3Zwa+aFMLWs71w06unQ4udFcn4bWpUK65IOog3qfxKfTn7cCyOC3JU7m4WgBSwGTWbhY
LxBkT6sWVtvGtaZ4783ur1pmwUtsgP0xWry12GX9+16Ml1sZxGqh8fs+TWM3cXcLn3Snbl1Tm57h
wHrH23SvZn5Wt79vdh15j854/eT58MzU0se2rlNCJnrHWpA28Uj7lCbnXZul7Fg9o3u0Br+7lCzn
MHiBk1QfIPqO7kRljQ90BNyzXw0TVd3FwhWY0LFUbmzvTTmrSn2nOIxJB3AfDDFlnqV8Oqb03GPL
3gPEcTa3myG3BU50B+U/ey3yZcbAZStnD/ZVc9d0El5uK5YoWs3VjHQXYf6qbCYa2aQp+GF3qOVh
lEb8rBhjrWdjGJaRd1A3cx7jKIlieepTnPJYawR7S6977l0oKTYADGZpAK9I8wNaylOxs1w/eBP0
4DoVO6Fb+7CvL5Jp6IeP+Gh5EnvcO9jB2/mLDoB5q8sppJRpvSveVQ2p9C4w5Yc6g+NtHpIqhVkr
ag0qQpvtyapMXietegylxq1b5fNJ71L/iPy9W9s0jB6nmKLGMtvHy3oZFzidD/+nNKg4qh9W1LAy
gp7vPY5O+7UrKvblGrXHxozHL6aOqE5FP6sfIdYdScmMdYyZ1toaL1izU4BZ9QEqkfaoEmOZrJCh
kEm9t+U0gcMopnv8ie0mj0mb9zt/hGLf585Gd9uLETk1sp4Qc5E7A+DB/LgKKN7c5EJt/Vrx5L06
g+Pcd/ZPWQ6XCT7EWR0op/x+JYZJP1P1obBZ3yf8/ptkCHGOupbtbvCEFieenPUipVXlEhP8+NNy
pnRV6gx9w0ZVTw2fCtby2cBYsI7jKNj3Wlef1cFse5bYKYCjExZPapWr3oGma8SZfSjCMt1lxCqY
RGpOvvWhduAKbQdFApBYtynzpH2ZNeIpR0GseGmy9Z2XV+Pynvo0lPIXiZDDtZ/M6nnxt5gLhRj2
Z/Vs0tiyw2Gtab33oEavTkeDrusmpGnZi1WlRvtwInzwthnQna7eG0X8ThwSXudBz7pVN6bVPphM
kjXNxj4BIqSkzKqoMBpibUNzo4ZOdQAeQHO6CrRtZXXxMe38pz9jkT5l8K4m9y/D0xPEswLSL5jj
zA+bve0a2C39+tNMzOZ2GW9XUF3MabDqs8vfatb8kQ0kt1Z1VE9+Q3PkdJtdWz/N1mrDQHIx/NQg
eWxtXTzrYEfV225gYIlPAjYqItTAMst8Fc76eJ0AYW4NYFNf3Ez/aSJ6ufhyviRZkl0MGfXbhmDE
TafaPhVtdiAji0WpOg/k2b+5LpYWRkcxN7h1Ajx9cIajDXKX6d2h4Ac726rOPpt0ZjjEIbkXu1uy
7rMjla/o0hAMQiIns3fsgLAesmJHtVUgEKrHM9ls5tZD+vt4o5xpWvDQ+LF2D9+HoMy+1e6JDRSr
otCvCrAYe3Z4CiO0W6NhDzh+EWzOy6sxQkGmXqn3QsyKt0/Hzg23i7B18+eL1asxzj1E+v1CU4wW
0lL03o6ZdYiJrtspLRyK6jWRuS6K7gX9jfpVQ1G3VUOAGgxEPobXHkNfgIfZrPSLGmEUVDfKXaKh
WMSTrbDQ3xcD/H9fEZNh0OLrkeVVI3th/eRV03D714bZaL/X5FmUVwcV0NpEjFfQVEB+2MiCcWnG
hyqPf3Jhmydy0MLHUvtRRBUsLSELZ99MeApAg2LctAaPyEFt32rhRo19f37GkDl0qAwozE6vHVDZ
OtchRMXiOv78tR7H2yKpIobUdy7VkgTRyUK7Cte5Bn4A8dbRHFqqIUKXsi/3SUIHXZ2qw4gfYtu7
U3PBNzzMIntPPCrOZDP2GIr0bp/Os4eR1iL6l7jVSytRUzmMgeotWoer22a3nLFFhTU6DvbI5jXV
DG2L5SO2kvjeXboVFSKf+7juDmHeIKhO4WwNk3xmwqElSHN92UFTbGeG1VPx3DqCaA7CX191HvM7
uNNYz12yyFc3yGufDBhilmFAHXKfQdkcJXEyy8gQ2CfPsYfHLBv2iDHy71xpsWLmAfAotU91gWNv
wECpNUvHxc7u7W+mVZI6NgqyhyV/ITz1+knvp0/116M01T7VSAg3E08s83rXXvQEA/Lyew5mRqtn
jsNdU1QGbv0FQ6uJOLuo7+TlNSnnXnIXDXj7ZKyDpU9c95xbd5paBnlNtGdTKDfxHPfvCyg1akey
HQoh1uo2LoKMGcqBJV4b26oIiqOO325nEVb1moWEf6NzO2RDaNykYgFCYr0CP1S2g7gvUEIm8Hi/
52XziQUV6rQpjB06y5vQk0QjAzwohtJFBBpHkfFcovGJLD06knhosN51recpaZ6CqMFgtChJwkpa
jEexTrC69SRUr4uAR3tXjTGwYqfVkDbY2yJIwheZ44IqMdtwP4F6vN2JFaAe3W8oa8QfuQ+ZjDnh
g/Vpvp0LYz5p8BLQH4IUkMvB65Bg3k7x0Lx5DqVGEbCOudVwQzz2GyHzCRRBbX4tjPyq6ghNRprk
NIrvkUzwnMxT+WjokMYK4A6D18befm5BbsZFToejx0BQF4jxW23OzoFRzwcpwX61iFRQbNFhrpZl
O6EfjudZF8USd8psTUe8Pf8RDSlmvgBJtLlB1ltKpVsPHy19yMjA3hj65Ybqcb1FS0+RrNLkN8pS
9hlQT3gDb5a1i9EMQOxdgzBrJjP4NMaL/Y0NH8IFEVzSPEgJC7XsS1/oD/XyzLtmH97lVrirOlbm
sUCZXllAQO2FUsvK8f6mDUjYtK3C3Ed1JwLqjDf1xmRj+k7RR/0WOFJ713a17oLDMfS3XEObU2ou
ZuzlDrEbYR7KeP7oCGxfQyP0D+3kjtAqBFtsf34R3I3rsI1xv455tveE7V4shubbK6RPGIJVv3MM
+2C9AASem0qrL7VoXsVgsJn2xXSpotWtRIpD23royEDcgnazThbkjauv1Y+3T5HJdnde1OBvDJaY
A38JN0gIeYIcgXKfJJnpRFws0CjR93t+0Ad19uf9P6eAU5EbznqItmKGdFKrI7S1gLADAVKqWLcT
mQF1wyoHXRJfoj60pY8Jf6qCkzrFGZgTIc2w3kzwYj2M5Ki979WhcWYmxSjUgKYaZru/ndOKPQao
2qDxIOnHe3xSKYxt4NePYVo+O+H/EXYeS44jWxL9IphBiy21TJKpMzewyhLQCGj19XMQrO7q6Tc2
bwMDwJQkEIi41/34aB+VMbOvidipWWHuR2HTrsUC/0mu6qYo/PpVnjdDMh/o1HyWrqUcxlQZn51M
xydhPVbNVO//XMdSM9EkA7M48B554SaXEY/bHshYACJyym5uhUxbA93xrYJEe1ezTHlwDUfanmvn
BzyW8uqbyXj1JgtAlZapi0HZ2203bWSxriC39F62kwU8O4Z4LV9ty9Dfq0UdkrahocDX0WlPRtmD
tBDuE3iae1+pRpugAjJkHeCfEHuy3IXKtxNhYpdfAl/mterVnbwrR4mnzoKMaT6mGpzUfOQwU7lh
//ESTpICjhQn1WricVl45K84jjgrdRqDR+mMF7Dc2KWq3D9EjH/wIK09DeA5Wi1nrKvnKt18E3by
fpxKeraEdE3rMMZ/U/Qd4kTHBLXe7m2o10RAjc45U6ybUsXFLWJRO1R5+RL11tO9OBwPBpaQoeo3
Neal5Z+sTbn354VobgfLcwRxPbaiKOBre85Z89rDZLv5wUm7lgLM/PssOMJn3XX6xTiWjwCKG3qE
f39KbqCi1ECqPX9mqd+N14jF6MmIm4thWFvb7suLHDP8gGqQY7bM+AcIIcsxdLbwQ+mxCgD4qmXp
u2qE3zzNMiTwyuqjKBPtcewRvojY0g7ynA6/5UFFWihftKLMOyaj9V03gdA6Rlzvx1Fozz3Y5U2k
6epaHrpOFUN3zIOlPNRJVbhQrL4QIqcxN6VdlPWsNQfL+tUZunGIZ+6+3NB5Miz+sXA+4/YWtfNo
IAPPJZxBUyhzYllSN6u7bOg+nhf+S6VD74ORw8jh29ABXfAOG/kmpJjCgEIBvbiPo4Xb3QRIjN/v
EDjE+32RgYBFsBcgyYWOLFXVeAw+i9p+Jr4knPqFT5zna+1ki6jV1fcaref9O7uw8dbSLeGWdGIs
WGdb+f3ykEl6u8UM3h7RYQW7wOyO4RgoJG6pzaNR6fnJHsZXWbIEwNtvxhj42D8ufi18rcYJKiV6
ZLQ0PA9KS7fOUV5dFNs3TllUXe7Xsrys5YaI8bVbKe+aZnQ7+T2aXk5HQsp/qYo7blFfzvqrvASt
aydmTPCRFW5x4JavJSOCUF1j8fvZlzr2MUQGdwmgRewHVfnInFQDMz+fqygELdt+0tes7/E8hFW4
T0Eix/UMKa1uWPHyW0oMHfvybEEm9W08jPNX5Eaz9o0Ukmfmvsj3y9bo4Ii6x7OPMOY1GtJnKnH2
Dw93dVyp0wvUitVUMEnrVMffGRNy1aY0YKLq42eiimAzlXmAsnMeXcDL2WAGRtgPsENucq8M0elX
TbCtB79+MEX2O2Ic1AJSrJZcjq7iA5xnCuAaXKyE+C/lNRZ6KLsc5idH1anbrec01UYitueHf2Fl
WJZrWtkUNnksd3oUH+wge0PBqldK/1ZMQXYKQkK85ff4VbeGEVgcSM5Z/WuIlcNuWLfRKQeqDoSn
WhcEH6+HeRVIOng1RBNG/yE52cJ98O3mds+Ug+4BJaKnk4TpAJgFS5RF2CsRa3+ewtIjYAE3un+q
Oeysg+sOtwrIz+n+AyixMacNvGdqxua5aDAVm4m/C3iTtjKHFSuVvJQG6q87sj5NrG27HDseGDpO
mDW0pLzfKaKyf4YBwciz+FJuWmvigSyjJJTcanbyGpUzocT0MZkmuAtp2CvbewGZBXd+6H1oz/9/
uR3hw7/7xzTNwcFhZLB1zzb0f7eEPKtwI8jQ+4mIxS8SBuAN1mPbPAwR92GHJGljYG9ZQAzaZrj/
MAqTrWUw1T8HTInnNRA9WAIbmpiCFD64qKoYSHN73AmPyzZx0myvBsVZp114laeoBRYbzSo/6tEb
D0qfutcOfP3CRhD0ZWTOD/lTwU0FyKxhQ1qiPcAdoz8912BsG7o42M41FtGWqkdTovXCrahxz6xJ
pkEAVYZYExOnwB3JFLpy6EtRfyAKBNRfoQJFya3pmvjFt66kW6pFRjzjx38orh3uYzVw5kl1dgUy
uyPTJP7FQ4Ud8DNUpd0139wcckUZtkrOak2Wl0JhfhBPVO7l+tYQw8Jx6UwkQALgcBsM0EaI31eF
I5iH2fhMXsKzW2jhl+ILSjtmbnObZSPjONp50wnIfSlQi6QFZKqBePs3EZMFoQDRFoFTEy7AytvM
u+I6wmdUqlE55X32bISq/mK2yWOreOPFmwfeMqGjQFZNRzAJjxQqlOZT0xDLLMbxpzsmn/IP7pWC
KEcwgstCOJ8jUKVjAy9ProwN6tpbPwaCa6FUjHIxfiqmG637TF1XGPvWFkUpPIcFgX1Osrl3B1L1
mxINzta1c8ZQYbbrKROwu2KStQm0UJe5vJIGOBGPLiywWGjiDO/mHWux+VCOtceCCWu9Ox86dCcR
5IbVQr6azs0308/B6ijpSY9xh0O9Q/47D2kTOPqNH0JTwg33Ybc8JVhhwuppes9Zi04FcjU30bUt
ZNSf2ay+FUyVb6oVQbIPPzp4WVSVKXhUeEzxsPvfiVc+GWTdPmiWw08DNDp7N9Bai9wr5j8TVJlK
Kp+W9m8EukJ6E9jUG6Jxtt2kukvh8sHCL2+wBbmY8ue2U4rqdBEnqnPAqwgdITbSFYzZ9jONx01G
TfikqUDKC7gWYqWohLNRKL5IC0PRuyq11IGwvS7QNyCP1WU3dywSzdZmqRo+47l1IbB1D8zRsDhM
BztxUSfMBXuE2FsyoMudXeN1Vmw1f07Cpl5QSNev7kQaR93BFohx3wdugjdxjouhXjBdAxK2YtoS
lPKN6VlK4TWDpN1pnMq9aQvusnL0N0xm4LZYPMIx9sNkwhoQq9FT4GEaV4SJ3N/1FqLHmL0kqSV5
uHeDispdgGxZwPx3Xrx8fAwYCx+SpIecXzl7R4FHG/ROvSGJARPMPNmVm5FKUF39F1GNof57TKRP
QxNPU0mVUk3n35oawjNbOwfess8d68OD1UuIXQTEFnsmNaZpYdnUbWSBUVCZWuFj13asMw+aGtgA
MW1/XcDEn7Zg+uAOx+qE99r5pcfil6IPX3KW1Y2Je5iPCmVYSNeo4g5fih6aO9PhoWS4tjuT7gmk
KPPovylUvf8QAniwuRnsDVMnivfeg/2HFsLVoTaPmu7t70N6odtPiBvEAn11/+HVs28xHf0HO9Z+
f1bUG2jYaeAxtmjgBlUrbhBup7MY8hPZ9dG2bgIdPVqvszw2cH1WJekKszpCKbWnKGqiNzWf66Uq
tnWCuLb0zKBFTGMaHQEiMBPF0XUJkMIvxPxyZKFeUQIsCUZQjVj8b+3AIF+lSnybwpEGRlpT3hpq
ezP53QcEbGsVzPGRDZDTIUoieKrVciTZmDkKU9VTRcCfZffPavombMSKEDpgWszpb7pXAqelZHKw
SjLA8MYWa5kGM6TVY2BBVEMl5Z7iQXVg1rEX/r2HPSxZ4rB4lAU6Wc2v44AHUgHDstT0Bykm6Z2q
3o2MMAQu/0CWQM2DmBeFiO0pXxkKBZukq8gm8n7BsWCBh8MHb2Xq1uCTGatCKYeK/RMwMWeLhROX
6vwgZEI8nVTvm0ddXWYk5gRibVSictRWsddBCPFT7imEXl6G3LLXhl68YXIj8nw+ChXOmwDFllrk
blBlobOafyGF92BF5TPfBP2wkUU2PStmeRNGIhXB11/+9vuIaGVFClNIyQ++ynQuweAP8IQCftGJ
BzfBK8dfe4XOma5K4r/JB+XWO0Kb5cJvPe8lpr++DKuc4GLdcb801N0UVhwcrFCW14D8nPX9cRGb
mXE2FOaUXL7R9zH+jq/cXPTl9IvWqrUfmhbYl+7VF0pB8YIabHq7/4mJhRj4Xm0qk7LbyJmG0tME
yP1XpY8zJKA6BpccceRI+X6HRnm8UD5a/ymBWSFyH4bwI8gteTbO9W/FUCfHYe5gkym3S43UXLgT
miclofcCN+uBRdccRLKV9Zg/G1moEToCg7DutIMuHy0DbEsKIuQv//+TPOs/RYIeMhLNZizDh+8g
APrf0ieSAyHzN2l4sEan85aWnfyuQqlp3q7dTBnWwZh319qdoGC2NakGNCo9A+oDOcTFloZ2sZkg
F1LfoVp+fyer0E6WqZXAPyCZAOyz2eZHedxxMy+l4Bx6prZxjAKiK+rTjWmBzdcwCD6Vaewupwzd
WdYWZH3DQ5Aby/4q0j66WTU0FSPG9VS7Jah9IqP3A5ZC8GfPVKuwnYhA+WmVZ6XJjZOGvJkCURgd
qjRAHzvP7Q2nEXSkPPclIZpkQPgYYqxZ2zVZ1E5ofCebpH6xUS/llj4dzNl8Jw15RWRWOwslqud7
sPHK5Ow6NqtxkrqJcG5LIlGa4Vucw/QVg//TSzvwKwphhUQu07Kd/W+mRcxOiMfgmE3gZ3nzwmMT
JgYeQnQb8ksmTYH4U6ChL3s8X/GY7YB4umQKwFfvat1AM5bubM/YA6Dq3kSj/oR33b37871UzDSD
+dvGptJPdhIXC6cdzK2WONE6t4vhjDWsPxfZ68gi9spyu7q5KsFlkxWsTJAvy7twuEpqDFzdOTYt
lmg5OkDVfcizKIfpRPRrr5kf8k7hMWktbXBSjBg15ISuvpVV81KY7XD8+/TdKJKoQCyArASa+Rpa
lr1RvXFYW32+j+ZhTEo789KaOwDzFMAkIewfZWjDqreKqZSrPDFDfhFYmf7r96OH/t9YjE93bIAF
tjzHtkiwl32N4dcNVTI+xGYCzs5ltusqI+hGAlxAancTmLlOn297BNF0JfEN2+0AzioZEER8Cd92
lvhP3IPbpNAXUY+R+iHvSJyhPI/mpXTsjRB5kUyHdIvPusYNY0TqyiytjvaOFz5NNRoQX7xkTXpP
XHVLvbikefzM3K9byNVVJ1yDlYYiWKg6/VKLY61bqYPZtZs4hRHVJM6XUeXDS46AbY5diw5ZrLVb
2f4q2xrKZFRa0IacRQ51bkha8ZglrTKTnoyvnlWPp4/qIVag+ykjgT5jqxT7mJYprBIW8JWllmfa
u96X5m2mqUZvO1cH559nagFiu6DbyyTp+8M5S2zIWfaEVIimtevQAwpNZ0Xgbwz5wfK+XEKp9jI5
uhFkgIYI99wEyMc8Q5dz9YCylFszqlE/qvZK1D3Lhrb8Y3Lic8hun0oyzZKHdrLI8JznsYgxFcLh
7Ke0simwpZhcTZ5sC0dpQ6a7Xrszp0LbC8WFyMbRny9TmIgtLF10BwW+zbXzghMeHYCUXfhTEMwy
JEEPKBuozFC3yVI+bTyRu+dyLunaTnXti6RByjtBNOrHq1xmEdvn7FTWEAinhvSLFDITlPGa6yXG
Nd4St+ULJg1mne3RkTgrLY+/F7Q5nitqsChixrVsEcpufBuwWtPH6ui0UwQIemQMCYmmu7sH4rhC
E8Lwi3It4P5dYOiJHjqGAjQyOJs0IhdFOWT7PvZ3FZKUDP22a2yL0bKWdSySEw6N8epoMKVU2jJf
uEe39yVQV6RiJ/+OlJ4sTfMBZ4kNFX5eaUm1iJ0Rr9KM3JIqRq8VWHzn9f69cex/m2yM6PVcsnIr
RxzKtvxICq8515BaCOrA3MPiZZ/PfxxcAxK3YqvBaVt/KaLdB0CpXsmR++u0/ILeoCriQF+7Hw3l
U1GTyhFnD3J6LDdEbmXLyi+XLiHvWxcqx45rwF04dbB1WkplGOp/tDEknrQVC51r+VENPuQyR/o4
GZ8AxdKvX3UNyyFZjkTxoS+FI/ItIPw+XsoOTJ8K7RBXSAeGSS8e8R9sKuF16OUCbSMtmgEF1i3a
0L1cXIlwDh1LHTIbjcukzb2E2PrUxqZ71hVIFKYNXs8lo8ftGpUKKrmgdRdbG/KCq/W9REAkCFyO
SFsbybSjIdyBskrBfujpSFDgZK1lQzF8HeJSAZYKJCWNs2PkqghdfYAKFMCra5mPLSrJod/mYdWs
Br8sPoLwhzo//hrW84tmzMfTiGHJtgOr3pRqNWxNLR82o6ozQyRHdzfO3SqraJu9sMxwKUVWUniV
bmozdPkjwwqjmimOUMCeAn/YlF3QHGULmGDxYqXGnQmsRhhnrSeBqrs4aMT2/jwDCp16OGIFfW3V
HIPa3NhxIqxKthmMO6mrlxu77vzT/T24q1Bt9DILz1JyolsK8xiYSXmC6UMJxIFZaFOSaTU9OcjJ
tYXVh8EpXJkjA5TsK8uNacDDl+ekWsJpowc099lRvq9OmXJ7eUPxUQX+uMcqiNxyaMs9jFbzyR6V
al+xtGMtDHKRheyHGYc7raqqX/MOZjwXzUaPgy2FX2gI3M8d5ou1OhXOqoUeyEKW6fRWxC8pqk2K
yjxBNKK7Fj7h1JmXqK8ETG7dKLB/FE7xbaS6cxxCaroAdiDL56pNNnwcFk9yLy+Dd5Gpj4zr09E0
tWydG674VELIdvpzMZVEgEH6WZATs0Uo0O1cYTcHraPx4dj9fGWZ5cmxQm/j+iFzf8Mlnld4SDk6
XzsqmmaBRaRk3DjWC+3O9tyZTKudCZSqQBaAE9t082Nd8Yf/F0E6T83/XIm6huu4KgVIS7Ud619T
07oTbTfkkb+//6pEzO8SPJ5b02XNQaD82pi1Ey+GPDVYUGfJ1bCdHxnayHdQtelGnVh3ysMsVR96
s0kePNGrkMeRVkkvQe/ExTqYgaiFOnxlZgEeeK6BF3QBtxkof9Z3wl3pgB9WfduEJ5tlmSxBdlp0
G+wuOycUsm6TQaDxTDYwWy97IrqqDkJaf5h69nLq2nRhdbPr+zxWo4OzwLmoH2qjB2JrhM2BsE5r
3VHxWyUov3dwmaJVFOjtSW1QLFNEwqkTDmJ3Lz6LrrMXBLGKHYzSBGg03KDcEYiG00Qs5S1aqFlJ
CPkq7dK/wmCppNFwiwdU7Aa3eOz5s6IBo7Fee3QtUgCgjhuSB6hlgE3kvC+qzW+uar6zqNJ3/Wyj
0oSzLRqqMB1tXc2Ypr2u9SB8yb+ZESXxCr1V+h720yv9PvvRV8J31M7VSW58J63ve4ru12skQFxB
DLUmHJq4X7qK068dquZwWRUf4QuAFtlInUBuLDy4b1v0NuRDmf4vP9eQvZQAZdsiy/Y0frMrc7hq
bWsRDyrXEOfO6ct9rafnSWnE2VfGql0R+Q3dt4yKZT51KI+rqOxOuv4+uzPwvzQKU7pWzVLsq4kG
2RQ7uRm2/oHO/00e/dnYRkd8PXUucXEncYxbzVukhgbMqTHNZ0uZJgy77lkDavM4WZPxqGvKQTp2
a30rGqu59JRbSb1pk51uzSnhs4s2B3VwcY3DaEM/KfSJ51AXD6yRRuPRS/z0ZkAZfTLjZqsDEnjz
cJ2CJAJOrbsdGhHpE6Y+Vq7qQhtWSsS6DMUf/C6pu2HqXa8R7nPj50JTLwpXB64fp3siTQLNbF9N
e4QRgVKCdJ6NUbki1UX2Ks/NU1ya+TUrsEFYiIktxUcQOKcMu3A4t2pdNA96Xn4is9FfcnO6H8n5
qXwtNV80LJKK99wp+IntWD/qkHfeA88wV5kD6YFmofYQaXQiZ3lU7lXuzvEpuStVe2cGjZ6q0jwG
tS+n+n7FClIeDpHxnsWt9Qi65wyO0XnhY6l3aammW428clhz1jIqHqST2bfan3SPk5e4J0sSUxSj
8Gh6S6+btUPgRkk4SY1P13a4RxqkGymTCtmDY86LhUwsjHHsd4h/h6vcNEZVoRoLiRicERbtAFP8
rtWIQ6KHZZtVbpy54Zq5Wc04Qst4iYXUfwsMzSC0Fs2NSeLx2aYYcjdNleKQDjw0pW+KxA9/pVpo
+gxUCOusmPMwKApcKHq+jG18DVDyfGn4cPN56Vnn9TNlZ/fNZw06innF51TZoelsAZuE/B63Zp0i
xzrVHuvr/eGKGBJTc7/SrOaDxqJRfiFoc9Jg2KbTUJ5Fkw+EJ7LnzeeE6zvEeyBlUFH/bANa5ec/
X6x0cbL1tH98/Z8vsGyBvSJTmv3QrpTMofxbeOWlyRLnVnvuq0iq8qNCqzHX0J0djf4OmKrjHQzP
ohtbZd/NWNEXnusq18CwukMDVHndhKVy0qHSLAaWg0soBuOD36c++MNmXEpeThrlO30CgA9brtqJ
pn4PEsv/OaLPb/GvfIep4y4yn+4I1fVuKwefaCh+oADImA4tHH9qfurqF2at5IcfEouSGmFN5ZyA
tHLwb2ZZxx9Z/ZZO/fhpYNwFjC7SHfDng9UVIHi1WTug4m7LVGQC8v0nF64hRy0ddoWpf3eqztj/
eUCVsbbyVboE8aCoFz0R8b4q63pHKI129SL+r6bNeTYZBOVJ1GRcpTdKA+Oe+B2c/6XVjicWK3Tj
SwsJF2FTA6ZGMF9oT22A75VBtjOgwXgwLTrZonigCEnaEWUBS+3YOKVyTppas7dw6B3SHOUPIAMG
yd2Y1fo+0+23VE/W9w/UHXuXXD5KBqnSHb2mpaKpK2gFcjjZMyK0OIRUk1f3zm7q0h7qTf1EawBL
GcittDXip9z0HgPSEVeRlqs3uZdnk3obmbcpaavjUZnAmVYoMxEsgli5H2dZHq8dq6juP/3XIKz+
3a/wN1tpl1WL0KPu6xMmRK24Gz+7zjtBiNHO94Y7YRsHw9F+BGkPuNkrxyeuneqnZyGkjMe0erg/
rvoAZYXoI7GHTe+twrkaQpNxfniYv1knU6bgJp5ItjEU9akh22wzuICQsKxSudDSes2c+NMt04hu
NGwQ2xSPhF0Nj+lkHKPQ7l+Axpr1pkeexBhJhMaMiXL4LE+xkXmAU0rgQaOxqliY/lbK5Tgb90Vf
fVWqGZ7MoM5PvmlA6Z9M7zlIAev5Oah9vUPJNFH5XjlGmhxkm7xEfjkVhI4oZlY892n2Fulp86X0
4k2JVdz9BtNa5VfC1UoiIwphG/fCtvHyl6lC1FqWo7cwiyTbo/TLHzQ16lbUXKN3qBbrEdfzczAp
9ByjcC7FRu8EpyqbaXCGjTEfapOzb5UWkPmUAUuDpCZbHoB5t4WFODT0TGU9Cr09hFg9bliVf1lQ
YFxpHDKL/NIWSDqMAdlmrLstFa1q2JUFvXi6h8HxTp9JDVIMa9dce7GpLgynSoiM0XKDNipYqExF
Nz6oROg0dlM8xTAGzQIsma36h0bXL3IxUZXYWSYXA800w1VNxRHJ2rOpOKN3XDmjrb0gyR4AEhMN
V4RkRZo2y0/Z9zbHHF2n1XVUzbX1FHi/yOd2rrA7xQ7gKAUw02svbkrDiPALyihO5xwCY2Is0gB0
VqMuXgfeZaSmJFZD5twaQ8WqqW66q6sZ/Y71qs8CuHUu9jB4S7My/WUk9Iw5EFp7XajvxLs0M8mr
3VSNUHaBhknTUNtxK4rMx0A4V0Xnw9ijwSBXiVSRqmgibQYDCExr3XirzFm5nZnKuTUnAsoLyjLC
+K6Oo3srYj065zbeh2Qe+zBUX+1yUo+FkVR0d7u2PNzvH0qW9tanJvkSRdGGanzxQfV53CqVP20M
v1CvToz8Q2LaRjWmZ+pG2u7e3xyQJNe7LvXFozwhEmHvnGhwF8pke2eF8K5VPKPhGI/yq6tAMM2b
hhyYHBhDmfnqzJ2rDkirsT/PBs4qKYvHqFPvRwrFtvsfaaOKlfN5W1UpxFilAgMIegxJFei0RhbJ
lTCXo9a0F4wx6cERiJMtV3dPo+Dfc8nMXeErSL8xCi+ibk7wiQblUlT4pbzSJ0auUt21VvY5uhUu
7cllPpBhhacobp/lHnFlv/diDQtulSMGLMhZTgtlfOC7oQil2UfQGcoxGIwdnQl/GdOefBpgv9BZ
nrwneS4YAJYCqGLKpyJ1WXZwZ8QyaEl2CXqB3LIXHbT3eHyPo5S9eihWdkzzlg6ygZPuU6mwRkxm
IeANqdlL7YWXunOnbzYdtqXpkc4QdkPJo372t0VZBeGijQCvB77yWlBPHoiNpCdc1o9trsLT4rRN
bOYJQ7W+6Jqo3ug1brsxCSB+t0Z6HcsxOdK9IXy1d/sPI4zXxvzM/9dXmAb/WO4uQrXLPmeQfDlG
2lfTgYYNI805yw12RQtFNC/YloXzzMtws8IJrmzKOm1b9DeW6M2CPLBTJ+eyJmHhqI2mmjl74p+h
lh9lrQ8dLNphFFukbXDrRVZob+VVJq83/g1BYkC96zE+7iLiI/bE9xQITGEv+niV3tO6ukCs/TYM
5vCkKVHLzym0ZyLHxrU2Tfm5ZhA8tClVmN5/JRBL2qC6BvpOqbk8sP0zoo1zOirJM41XRk1aTpEH
4U7PnGPo9YSgGJSVSi9VzhRFlyUJMnSiPXCt97mooUzDRrWGkMQdCkt3cqXSv2Ywoa8dHzUiEltf
R23WrIPKMq55XTfraN4L5nNyT54jXbq/IEFfjdkczziLdqV8Fzhrspfn5MQmLHs+Od2f41wgoiok
8l69rgwoQiOcppqkvrRR9Z5oAEQBn1+BjZEYYTX6UfpmG6VfxgmroQiQ4ao2rBjHrPs4SwxemVfn
G6TN6gF/nHaxaO8tGZ2c7zlZeSQtZITO7CU2s8mmZqalk2IxU46C+C0kZ+nF0XhcUGG+6+ASbfJ3
PvBRCDiqswG0AIbGo2h40i5ERMDMCyBV+PPGiUlBXsQNxeMwJmLBSSL6P4VPeZG8NOogD3fEYzwx
4qhaijoXk5Pdt9oHtZ1H8p7sx6DPbNqYDOhFF2iog7g3O6etMKqCf/ATKv9KZSivZ7mtNE1cjRTN
qJoEb3XfmsicsdgWaA23vWdmOzfFrM6i85fmK5u6EtaviZ10PjO/lLjwrRpv6k9xxOQ+tJkglH6v
XUtEBlxKbviV5eQlKU8GUN6b7bfuY+uNx8QmTl1UaUqcw2St4lyJ3qd2IkHEcQPU+z09ApLgFlUo
6sXU5uIZn22+AW9MlugcHK+Dv1qrynUsoujkElZ/q4L+ZRqCJxZd+DGqUpxr5pxnufdnU7Vuvk87
82xG2f4+daO6mb0iALk4NP5/1qa/mQPTvlHQrcEnkV/uJ2tdZBGY6UycwY85K9XUAMWK4qChEd+p
yjAsIvrOITD+cFcMVBQIe1c+CTheikKLf3SzXxbraP4Ym0gtHCZ6W7qQ3YNSsGjKffddITL0rr62
bNs+6uEEk4n2wx8XvdHgY51Ad2x9rsAHRQ03k7RAIis4jfOGSERGTb/EVlO3cxa0f8lQ5xx9d6Do
MmsOwtQlxoMUzoe+Z8bGzGbu2Jj2rWFlZEYW2rh5ZUQUobNjJmI9RWQHgOPbEgJXv2q+Ze7jpqUE
Nc9xyx6m3t/ntTj92af2MzVEPCuTlJDr0PvTuDhjBf+ZD1axzTLf3La6QzjLFNxp+G6kEqrqlW+U
t8iD1ZK3PMuKvcbcY50NKoRYyigbZQYseLJP1hjdTyx4xAA5tPMV8zXqPOOq5OPvzVB8p3DQXipd
mPfTQW+VCxB2qObapt3LIn9NCB46PV+s74LshphZMYyPUlcZW75xf5E2b7sKAq+npitoVgZqB6Vx
QKUmbViFE2tn3941s8KMR1ByHrIesAdHTqr4+yKcXmXXSeKA8OiHZ+Ly7k2xWUwkT9tq9l1LREAL
UofJlc34yxzMw7bUJjx+BtG7Cm2S2ictvLHict2iDz/ZUUfTcMTRCc3+SJiNf8SR5t/35KERhOKo
jZC3n4KZsjbmiCkcM/UemYgZ26REbnNfmzNj0tcWhcilotb+Z2UrW70P/Z+RVz6AEuy2fso8TepM
AgdHCau3aSMBG0zXL3bqKrtB0cTOGjTaUVnbX3obFl4pRv8Wqt4Wfb93kRtQsvCnHaOlT9/+PofN
tTne57zTqPwIw/IV5bXBYOrSo2hYMMtDXOwEuIYjxf5QOQ2zyiOtW3xFkirBKpXfGmhQNDLva8iN
+0731878UmixDiHj8vP//rqQMLUPramw1MYPlH7sH1Nl3YBEt29m2Vbktyb1SUnBXtStj7bZzvJ3
rU0f+pCbykT8A7NOGVZ06MQhU83uPU136XzXaV7i7rIMSohir5Cfi7c464pVU9vNvmmLAl5j9lEo
Hk71Tq3WTeUU29581bPEeIv6yDpJX7Q8jJnWLYJWZWrt4UpOgu5oa0/ZfPAb/eOl2z4P4N8GXJyP
2I4HjHLkS+hEa8+MOblp9SI4+A0hTeXcXYM26h5ziHBQFhymW8Ew4mwfyjtwpjB3nYsyy6zdq5Qu
4h+FNKsHVyZe46pjxXfEixbg6ybtp25785GWK+aHCoKjg9KlDIbqmAxZfRuKnoUwiTALJ+mMDw+D
sdSjDh1EPbfN85PXlmLfzIrFmu4n1TAmZw0GuzACVj2WQiFWI3iOBiv7XjnuLwPa+QbvYb7SVD9F
Vk+eY9MRiNJaQgXuFhLCSOsFtbyXPWLsEszsLlQnvPW/9kIyf+7nYrlHyXNVaFO942Y7yuvP7GoF
ODQpmvJQC2KcWvmnXXrFN37FNpyrPSBiL5GdODzb7F3epgYxtFawi5OeT7miXci00ztPjSbeSCNa
0MQOnvP2ScziCYvm63kaUgtBE5qJwH0EkEcYVNGf45F1JUIAzFMSdDq6qYK0wzz49qAc8LOjwzSD
rdqEMCznI0M04yrLvZi4t0rshQd8+t7u/XMcW7XAMEYeozY9NV1UXuVnFGpqsb0vbesBWZ3fHQLb
6n/OO3VkDXIHz6x/KpEW3tEkVZbzzPobUjJNHuWAIjjJ8+hH9vQS6rN8liXEWRF8abgrabvIxiiF
ya2SWgTqGOlN3f7062TBiFR/z6AuLiO1cG4dPo2tieRrbxToy/q8NpZjogbbvtPUTWqYvyZVNT7r
wfnVF9nvnSg3uBKrazAhAg4FfR1Z/LXzn73V+K8d8ZqnJiChRJ4mm8dYVDlWLDdFrjILc+68bLnr
DpfAUzeFXzINJUEVJLWanMyyYcQGkNKt4PEH/0PYeS3JrWTJ9otgBi1eU8vSZJF8gbEooGVAf/1d
EWA3Z05f63lJA5Akq5gJhNjbfTkZQYJtfTggWZS73vzfpyG0/+e5D/eq7OfM/nItF32/4syK3kKE
0S9IFchRVP1iXETiVZ1JcXVWBtAV7CifnsfBLF/DOiCprjRw99YWmXBU9/d2glJ7scNrIF/UUWcP
3DWpMY/nXFXZ/GD4jeDwefH9BAlzwfNpHjMr2il4feLSerSzJHrySgRihmfQ+UVEux0HiPGdZxGm
opxaWgI/uXVC41zP2rydzcC/g4hbUG7F1Eal0tgsuutQ1KxLIvr2cl7SYO7tKiq6WxO8+/oLqjeC
6tlpQhZqEhygFG5jTbSyG5HYEbuoDI+p5dIGjOf+V5vqFclWw4Onm97Rzmzj+vdlcTqr2TS1pFUP
2KyVf5Dt1h8noTo1TDs9hUH+0EIvREJZYv8wxz9usEgemV3/qazZea4fGdk+wyYhjndPDV7fKIic
wskFFjFNiRIg5K31WpLvQQ6ucLnVs/attPrXHhv/dzZdMpnIsEh0DcSDRtAadFJ0vN3Q2A/CyT5c
rU9fFgBqt2pxMd3i2z3SuxtJzWCGtOv06tu1f53lmbL6dFbkXYrYxUGA5nNW/dvGJN69q1L36ng2
DMi0KzYUuQNxqL+sN46RE8SsqpEp2Ll929DS/2sPEoZBtwyU7V41I1pqDJ3W2uduyoZrb3bDVcgX
daSuTVhkryLxqT2D+ScD9LFvQ/uiehaT7FQsQTziRjHFSTUu+ARZLdpms+0XPkxWNT2oCeYew6+7
OxPOUa3R9WyosX4RxPl3ya6O1Fo+8ILsWkziaobumeg+cV8nGdNJjwh88amWP/Q6/LmkvseIZryv
w1i3dO6HhUooWqzgRz+63cbqEwuFFODKLlvyE/LTc7CE7GB6F6O8Xu7n2G7fQtfNT+SCBMcIptyb
01pf1JNCy/e7LWZ0AWGu3/pGrqY03domylbZ6il5WyQMxQm08tSwy30Qhq8B/R5IHnV/nILQOCU5
VWAjIP0oNPvsG5uHwwzzVP37XREhNHOa6anWqdaR7WrtNSIBvso/oc/Lz9LL8hc+poDQ9bm/mHEi
PlnzdLFQ+8HyE2QNsn7DrwKhjJzP8bWuIuNU2Hr5xWVWVSQerGXlgYf/3OujcZjZZb9YXoLgKXXG
xz9FbdrUGzBeJ/VbxVlhUEDtZnJ/GnjCsjhOmMReq4L6nDj5Lk1bcJUxYNUINmlDd+LiNpTJU3rJ
qD2yqdE+lmb8NYg8/jwnAaFZLXq7fpHytLxLzmpvnk4mITWzPm/zfCaFJk0Yh+zMaHe2rjfHpkGZ
E8lEFbNHgt8UTX2wRqR4KmFK14hXpFnHxhXoDJjB3US5TdFSpAX/1efZ3fqR8xnqxgT2RtRvTK3f
hRZ0z3mvf3GksUgQLqHFgzS8kJyV1dQ/6iL4XlWW+zNNumOPVvd9RJc5QNF4Rac3nVFgWJslyN2T
xRJ3XaELuUx3BuhYZhieAQrEBES243GYw5zkbnSUTdPZSADHZ/VjlVAK7D0PhqFnx8Ye27ekd8F6
m4+9B9caCjo8UOkOryvQqVqUP+T5QuqFQ6KXcpMDY87u6nQGlXHtm6TdMkNEeyfUm8uCdWm7SPlJ
bFbpsYsscwf8KNwqZbWb3/4swuOsvTtGFTw2duA/lknVHC0oEAiKRuyGVg7lSw+xn6jUr6YheszD
ukXX2zoAHXFemWrFs9VSmJR0gyBNo8v6L082EPIqCr6liW9+lwei79YDfXTSLwS24xmpDqbUmS99
UbzIM4e8WNTa2UYnr+gpZOreiEZEJyUMU8tZda3th/qQDsVefdFjV4VP4AK3Pjqk47pHoCTuPVTD
m7tg6zDkeKo2IaEh2lM2IYCZrNB4zEdSbH/ZQcPXpYh+lTa0+8Il7Nk1yudoiapzIu3CtFa8eydN
wurIqAgPSH3f2HZNKzBkGtZphVc4/aEJHAZ5AwYhvnxjB+woe1HXwG53JEb35jmC3PVE3eWlsAZ3
24Q65QRgkRhz7Gyr5860x7PTP45BjN3JT4b1qJVHWWgzYXaD/Xlqp4eCjvUnhrb+hHA1PaYlsOn1
88cn950YeBlaXb+7Tu3doS4TNy2tXgVhfUcqLQ2YUkRO4azB+nJKH6cMMmaguk9YKe0ndZQu2ktc
QkZQZ9ZiVydvKszmQ8e3f3DpUbAnfVFN/tSur4LE572uaXj1JVBEI730yak67d4aKF5cAz4Ia85g
m7MAQTrkiJcuJ3y6sh1pg2bV0JTjjxJUr6QIOKAUGGqbvJ925RiiecqZPPj7/TVKCTYJ6SWh18yk
L7ZGtfC+fgfgxezj36oDI7W3m+eu2gb6W7rAd0hjGDIr+y6uCXPSWrpFshiZZuRax3lakr7OUVX0
5dPkd6d0TJeNEiTQ1oBfVtu5lKFCPIG2bdzVmJPTs+iCxLjpM9RwWRZQtYHOS9AoOMYZ6MByFH3O
ckreM7ZtOxcj1X54Ui3uazAAnfYny3ttU4NzhzyZkZ8hzXSWQXPIdwfvRM0Se5VjhX9YLpRSaK6U
y9HUC5/osQUKWtXD6fPwz7P3qro3ayYXWA4jrYmUWDWbVsx/a1vtxqJZgrKXvWdYWPXBJ6mRavRk
vcPaKTelQXVZ8SaIxHa2oRQzRy4vlu2Ppz+PucE/AxO3uZNC5m1LWQXMXHcf+AnyHcjOR7akp1Yk
BEWxWvF2otRIv06a9yAbdUKt4mmvOsHCTnn8E5s6hdIRy5KJ8IzoRjIDdVJWzW0OQm8tNgUxWI42
ds5KI0jAV3ueoN6Ae/7SUOx7qjMNf5cIHypdDHdG3oi9i9S18GghfQvzuxK4uJ0V4udkoo3Scj6i
YC22SqpqOvSKUDMZ1IsJu6ugDTyqIzz681kaujZlQPSzPZif9Dkz79J4RbM0ua2fl2jeKDoNJ9TX
1vMcosOna+f83Pui+71+bnr1dZEma7sY2A7oI2UMSjKke4x71w5IAZKdJ3YjxWnyBlal8hRn1GFt
oes9A1jtJjv11ToscrdGb4rbVJFTtcocx2X20WrLgD8RaFsC9X5njV7fAXe1gK8SqpU9UX2MOu/B
hIw4a9N+lxVJsmHk9i58ph2JFs30iDx6HwM4fFg7hm6JjYgN0S2OYoN+e2PcqkGbrmn9kYbOSxla
A8AZdr9aVPVfKXLImifVq15pYTunCS5rJllIKsEFzcixLgUgwILncm0vAQbcpqKpTphexE0dRfUs
brG8tshrUTT/690sCLdrxwXmSLz+n4IMXMyQ0iqdiR21K7s+9WhyH0Zalvu8bjzmKUJKQ6G5X3Nr
erPLSf9tBm9dnWuvOQP8ttNonvZm/m4VEeOPegbiaLoZ6ibq7QrEU+aybwh968HX5/AYE5axsbvS
fnDg+t2oWW57eFqQgsjv3q/i5UsJSO+WzFZ7q/99RDK1fu5D9LX1i4ojW2J3eouMFyH1T2Lq1Il6
xx9Gc+MuVXPSyrI42hanVl6LR9gx4jEmRgepomwqO/aYPbu5VhLQ3Ux7u9H7z82gZXvHiK0jjJfh
c0IY0zb2gN2qd7tgKjd1tIj7Upb959TGnJ3HPhnorYOUMDC3Dh3/bUoa7V3LsbB3YfZbjxLn8yr/
JGLgYHQme71hWPb6WASwFfq3Mp/dm85cfrDzg498GuEy8DF9IJqNPdTYJAFNwi44GSyxXkaTMq3X
NY/qTIz6eKoi+NtT8fFXSKKFNC6SNv7IZZGprjMUKLpZU7FM3gX43PcoC4juMZzkoQ1r2AL5OKKn
CiHTDeIlQ6mLM87yPyDvbdtpDH/FWXCcTKQLUvpXGBndrqVobiTFEj4V2T+r0MGMHrXDtpd1SBT+
y1azGmtfpwBs7br4+Td9EAn691W/kswVmry68o2Dlg/JLnJZ/mnLvwJdfMn7nxvgJ+4UppehTcwn
0zEOlKFoyPnF8kicOG6hxv3EemG+qHy9GitfO4QParxMioa8mLDHal6E5MAWfLZKWqzSSnJBURvu
6rbPIMZW06TtgpFNQiSTZ8I+my8ebcMNsGNUnGI3a/D93XBYtr6JhydrM3TRjYH8xy7g5Pcuw4WJ
83K94dcb29hn+mIQiOdirmZHhIkpK2C3lt107zy0q4mZJnjFF7AwiJt+opDY+GUU3Uat8XYe2eK7
ISto0Mj5RmTaU5N0A4FGI1zlLq7kdFGD6466nYLVNbP3WBRt9qau5/J6oZEgU0aGt8+DZGHlP8Rn
DHX2m1VXr2KcEtDOEdZn27t2KJpVJzQJK3qolbH2RYsS3JbaVK+boIoH5wa+oyfRovzsV9CP/r7A
XP+fp+qNuSIk0CnQSZYhRHNlTRcDWHuUxDMwtPZP1d0dsTYPaUqtD9ngaS6DZJugjmRmrCiEmtzS
coRfh/nJ2Q4jYlE1uKphdnz1nGVgKsQJbtkiPgx6SCFDPvtSOnmi0lRuYhOCaZ6GQmadWJ+AQWIF
d83hvqYc/vtUvYtO9c+75lySlD7E9HeNjipHEr33YV08tDWICYLKonfIENl5qMnlVO8OeUkez3hd
1dTYL4xT1/RKbBvZWHdnfpUAFFLUEUIic9MIg/q9WAhm+hS8MAVsJARyRf63zOEwWWwsYY4nv3Gd
A0UgwGc4jp57Q27KKa+pMxBXJ1MWydQZ5bxTQOPCSPubckMiJI/PTVvgMSYk+WoGQ75Tk5ztUF+N
tOlVXafVhhW+0r2rCVmcGlbZPLP7f7TspH5PxDRfxnjWt448TQVN/tQTO7tz0TqVEHU2o4yKmvmF
FyvsHniC6G1Efb8bjDA65kGwAcwef6D0FeiXGEmapmqffNsA8pTb2sZvtdbt9iOASUYFVlOZlRHL
1vQkZCPMGXekgNi3unyN8W2eJy9yNlEDbL+Y+xIDhYWLPYP2W8/hjfEtfjVkkJFtlS+2HcQXH4X4
RR2Ra49Pb35EHE2jWYppyHAgbYIR8MGABPzY1R1RKfzH3my3uaoM56nzv4oqTwGGFj4qqmgXcX9e
67jotn3qtTfLKFwcj371njSTT846izbV5dCqodhGxUAX0yQ3o0wTcfRjGMQZcoONQWt6o/ZqSI8H
umgNLW6bmUWVKns/6c7sbkO+kBojiYz3UqfqJQzcjfc5ozbuOHcA+3+eEmcU+QGiGbHxvfu9qjWd
NXttX4KKiUXrJmuzzkxh5ucPWNmaa4YpkCcT5WLB4pik4LuedBfXsX8o9KYlhmTTJqLe2en0ReWu
stH/7mjU6NZb/c8SpqVgGMp9jZL+215TngCBDpusd378d1ft/8e5ENgA2nWT7BKHLdA/Up5QWGnU
7aitiPIVV0t1/NsiTiB641tOn1Rp3QYtfCC2L96GeksRhg2t6huoDsI/eglWUC6HFQnZxj5rSzuk
vTaKGJ9b9buW9uuVsiKvr7qzKb21NG8uNfALb7cs0VVMLOQGivEPY8aqusjeqpa7C0rRdIktXHj0
UP197TE498UwvIEPmi9OGrAvlO92XfOkTc5lwS9/b8xlurDNOqodho/zhLarYj+VSavtJlSHWzUH
kHeZoHXot3QYAIwGDO6tmbDCBYeCobE7eMKHjDhNPEWIfR9WyGETLujwQ5aMjVO5G4qT4tltjfbZ
i4bx+N+/MVv/p9kk0LlmGzigdZd0gn8S9fW2IgLCtQjMpUZyRG+IOSJM7WsYVMs9GRuDUih8hzQa
EnBiOmK8JTDOylHmF1To2rmsiHK7NMJ4bmThyB6S/CGr+w91NpR29qD540eZhm8oHKuvQpfoCMZq
DrKmnX9Uvfcu0rF+ilBtXMnUZkFW4rtCIJ5gS0e/mps+zBh0F0szfdfI+d4lXaRfGpnN2U7UtzXz
gADKP0xDNp0T6Ah7b0hf5rD2bro1rpgtYXhsVYUAXEMA6ONcEIXroI8Rvumcleit6yAcQjBp8AJb
nqSOUeBYQikYgCeZjuVbOmjJ1gSecrbNtHwzMifDXW91z4PmRvt2qAdWq6iWM+wQdwf80wbBlXgo
Ol9/M6qFhe73kGiDF+Ux1VMcNuNsvEjVEY1TdD/Kl8Xc9oNAh/oVvbSOEtJrX5Hcm4e27ZNr7Qfp
iYQF4zYQBX0pDfOVDJ3yCQKhdV+gNkua2D1U+mO7rLQDyj2yS+W01nppcLXjGM0ioKVynMJbarrt
ja6KLJQK7WLaBMAnhlM8KXVXMZEOkdlTRk0pTrYIReSGJa7urB8YxiSEuHCyYLPgvCEMKmrphGbm
odcW7bnsAkzu+nQ2ERPvk8GDoWgWNFf6oafh4lrhdXTDjM0tn4JGvN69NEf9uB7pUjhYmujVAzyc
p6AJ2mNhB+Vm7LL53hb+t6AU7V1fcjFtXHSw9/U86MorARE7dUm9mOsfwdkM4/+muphtMh2nZpgu
aTH/lg2tq7dU+rM7ZSf1tZRV7xwqKDCbaByxpseW+Vrp7FIm3/lYKz0Q19lCk/iq99MQAyCi0NPb
2q+wTj/HfmN/XTLI/lkWxWeX5sV9MbrPHhLfn1qNcqpHPbwxq00NPynZiDHe56Y7/ApNJn1/bhD3
CIwBQTq8t5rWbPG7EaDS+N/mLE2uTioS+i0cmQkGtCT0TovU1yjOuGKP+5UXYYaQJrWmDoajmbtf
ncRdTrGK0Y57B967aqDh8q83g91EW6IjC8l1kA5cwwEGukA/GxgcT/jJ4MlJ2aU6tQd32A2E6z0k
jv1VubyrntzX0ZqDs64X495GRLufqlG/J8RIqoqZejHL0NjXehLQ/i4+KYLG3JFuPuUf3sK6yEqv
7LXj13ruELwF/biB9M5QaQr9m5e71m4Jdeeqe5ST67L46lh6R3eDGvfcdvbOGPpT71j4P7Xkh2qZ
Co+SK+DkB11rqicRZduZmBXGGKcAmRCx0K3RPg1e8yl0w/bgpIt/6b20OVHIMXhQ6cjQ6LpPelEf
p9FckFulAWCpSGCyxIFUiP5cgU58HVuWXGbQxv3ZJxkdWWyK0rZ9U7wUw30cYsS6f02YhRZ/bROA
P2M2PLEAQXXcdYj95VHUE2fQa533ELvdi+1a46PChIf+8DJW+oDNCTl9gbXuSC0+uMT5BNnPzvw9
Pzl+qz1z4ftE3LbWFbVsam+CanhZz/lH0jLiUV52HocK1YSxZC8GeN1tOBN8opbc3cjjr07HMSUD
WO3No3mpN2r7R8VAYloWuglU2raRwMk0UnI82VOd3/x+PJcEtyDSg30Pl3q5PSgMPlmR0XbV8phR
vuxUd8GtWLwY3dzc1b3l0Wrf9HaOxK8o91homX/i6FcuYVS6EBrULGna1GYhP8rcRMhCkEjETUu2
Q/CQEYSmjBU17r3j5ADrFIvjXH0xfrP9rWjL6icI22hbTD3K37ywTyljz7o+srox/8qiJIZBiUKD
rwXrmGy1qBdUg9RliP5DnzWOm77K9ccu7bJHWnyYPVTXakYcaw0AquXIWdOXu0RR8zXSMRCTqf6h
oC9qL65W/UTvUoS2THFIwzraOVEZHNOC1qtmJ/jVNEoNRIlk/wfwxP7Ped73yJ4mdV4GoxmmDOj8
H3ijvjaJ1MHffpnK6X1Wdid0SfauzItDDqKE3KbIfcWdpj3n9bDRZXsEG4TzOjb698R7NtPJO+jZ
pINmDe2HYkinkO15mF4VH1yB0dSR36Q0pO02OSqhlciS8muDakmptlwnPYmeeFqKJW8LOhWQEyxv
qI8GlyyYvqmzuP8WEIbWkm5WnjyerDWq2CCDTqpp/vsKCLzTP9BWAVCnIDB9/vuu7gT/tNvKFmnB
itq6aITN7EdyEFFYfPJEnR6GfkBYZ7i/cyed154wMuoH0wpy8JxW+W02xDlNEH4p4R61+fS5iulG
zS+O9+IZMcSyricUQ8zGfigBtRiU38FF/vYEKuEtiYPo9ty2uTpWIPatKcIvgQ2QxTjlZVyBNumB
mlVlc6HE8bkUfrVXqyrfygoEOv6Cp7dNN1FsTtcBxpaymON+bxDput19afD7UkL6MXGA7zVQB1F2
7OsYOVnWESPhmCDu+jTaMjtQSspGDHlB1nN32j5S/3EU1zS1Q4RF7sSCNyc1zzQIj54Q6Fi46a6k
1VnvGmhMbiD/jQ8TJowO55xaGTtBox/ehrh56HRXxhL52qPw8+YIEPrRVcBq2zwUWsVDFaU9fGNc
VGa6lI/CwNAvO6mTBU4Lgo+zVb02U2BLGpEXXtXIOIclTCyr7xC1B/jqKjMuaHRBB44703utbOJA
oktr2O1xMgaE+n7BMowYsPrrEnokG5KYcaj0IHxQR1GW07b28CkXFjVEtJXd2dUy/6lr/AfXKdL3
1PFuSuHVACmrZuMTXozs2xRZ6YYpl3Rtp+6OFoxt5YTzohsYOAOYVDJBnNX0Sxb1MEOypX0inQnO
tibEu2mJn91iD0zLmDdRrrae66cbDoJWq18pMwbsJ44+leD3KnF6+c6//wh5myxB6j5GnCm/QNXB
Gpfa4vfhq11nAkRt3dgUP0g3+N6KoH3zYof83zx9TbrR2xjJjE88HLKnhRDUTT8jC/CrALF60+qn
KacUoNoMRdLHJw9O2nZNKAozfWNGowttmmJrYffuIVU6FVj7C/7m3Vrad6Jm2Od+uCYDGG3g3HyD
KpvX/ol/kYhHcm0JvgijXzOqqNYbrHdzCNHa4g/bIdi03guNoOBEIhsYTQ5/9YJDopHVDcr9rPSC
FUsdPGllACeBasMQEguPJ8Feg0GLSpYX6/qk2uN6Mu5FCvRPmQKWfL4Ehua8OHoevWh6+9AbhGW1
8EjgblGx9ox62uKkeWtiT7tOUvCX6L73bSJhMxjOQ5n2L2ocKBFYb712cTeOXfxkQ1xRWpGxw2tl
nhy6eDNOoPscBrc1dD00x+Ixzasr5Bf7MNuetzKig7DqT6kFFMqpYgBi4dycYGs1t5ikkL1Hig5q
XOsBcx6Kj8ZtD7SIqOJbhNmcRogQ21nfkLxLhxp6SlloxYHd9LxvY3iODZZHllnVdFsjdnXUSy+Q
NozT1AM15In/6SSZ/T7E5gCXbJjv6nOKf7GHYTs7xQ6fBiaIsfNMiDXwEgIKazd3nL7lDohFohDm
AyKlAAyn+zsxPecsyE3Yp7htdw01xVOh+901pt6+jbFDb9PZNYlqY9JneUL8XoCEsy6rX6q1oLlY
hORZbUbaaSTn4ZgkqJG93PsZ99mbDa32s+uYj6MW4byKDXP9Wg0ANhgZDfeOyzN6E9wPEFzjjWYU
5kE5kwNpT1Yv+I7fRWPZtwwQy6az0/KOlGTcmZHtnVgUD/tl0KLVQzLM4qMRpv1YC+tnQTlg9ezX
Ibo2reUzjh3/B/bH8MQmIfs/Zi3nPyLhiCvUIVx7uu45puX/M7cQOVktlrZeLlGS/pz7mPqmvixb
FVBqtbEOXcz6EvpGuFeIWOq+CE99aB8TgXY3T7mQ2ULEF0UWnqqF/KjcuGeBkX2XJUlLpmlQCAep
ZD+u8yBlt2WHOSJGlAEa/e8LXtzPWCVPqy4vCPLpoOjICj1P+mK1d6252Bs+1nkHjP9dMizeCEO6
DjPBjgAK+Cbw8+3LYTqY8xIAII7F1U8H5/MCf1OfkuZr2KLiTiuwzgzLw8YY++XoioQqfZ/QxbbK
mKE7MWHaIOQq+qlbqRNDMYAeKVpEVERjPUqlaGVo/U6nkfXy9yjKA3A6XoMME8a/0uOt4H91Xro8
b1JzKONC/p0a3gDJOcWLTS9GXlO+m57J52lOzJfaabQL+IhgT9vJAzGAasAfzeRbNILMFPVDunB3
qbpDRD1xD42NVJEmL14bojHkv5f59vfS14Oz+olhZdN38e3PalkajdFliAIyvYM82ZELvJwYGoKD
9AieQZM7tP6Y42YX8t4SlfG+7Fv/GjJ2P6g3MiOnOxNK50Jl0kxSFyuZ6avABUmmtcdIE8a+jJzw
AewJ6mAbvohjMbrKIvdkwFxFZoAaXxa4db6CXSxPY+E+QLIj50mAaWozA3uCXjrnZmnq50pkT4pP
Fk2lvrO8u5LKq1ULtROaVch24R5qNv5dSIHqDaTIaUgQnPJ1uBr8jzL7BodHP0ZWnR8VQofLtI9Z
9Q9guQYssieQJjDFi5l7tdWGHxjGBirB6BmHx1W+kvhEYaJCt1CBnBV/uog0dAvgIfeAzxFrOPO7
O+rlWSHw1ItwSBFUIqUoGaqzmmAab6b4ZBrcUemLXmrDTW13UWSKa+W5P5q4FwDcM1SwAMK2eToF
+3xowqNNmeoLu41bYrIbLY3WuYZ2UF86yVdgQxRsrEIbj32sT0+zVC0mdSWOTbdXLQIxI6nTA2fa
tYjmlCMAwFu1iSzXftV72Fx2pJXv7Evbo3AqGuooDSmvwBXTdtpA7a2zx+qo9Q1pLajHbk5tIutn
VwSG7aMuw+xup/14WWdwWg3LfhhGYl7n2DyryVfTnf68Li/i8ZdaEyW2tfXyOf/mBDiWO7pJ6URQ
aWUmVLc16zO9Uu/ig1B7cwrt9seoMxtEQgAGUFk6qw21ZmhegZ5qkacWfuhBaFmYZnlqQA4naYFr
2R+Zv8iOEwR3SraHYVYjy0c53YpOxyg/Fu1BoYunYXB2lh3CP5FDVzR4zL0BhngldavJswkcqoZq
M7qkhXvw5CkD8Ik4peCOvya+hlje195eSRy4RsV9X5lU3Fhh1yy2/PprNev1Bj/Lr6qfZrny5rpJ
Ipc3FNQue9vda+FsbYIpP3VTi68VifZeSUJm0ZI71fnhObkoX0FIsW/H1EUZlLXSLo80/efSZeZx
FQ8MScwcNy1X9SEKv/yUiLnbiVnvVuqzKjiYZWduM/JANhQwvqkfpLhuUdUdXC2pn4smexsXr1qt
3mWWvGnN8hVrkzioP62WaGUdI8WXtu+IQNe/ahcjfgxJiLmhnGXLLmFaLFvLlz6+mL7Qv6I38hF4
1dQBcXbtW7gpO0wSM+ktVv+oFpqrfnLiSz+rYYcGc4emJqsveV6HR9SH7XbVYCUgE2lYQBxcfxPX
BgpAWqc4Iqkv6CLNFSl86F/cdjAIUfPSrfD6Z/j2EPKltWTujOA+Gg3N/PStD8rkrp5es9QtmBTp
Vo146pcgvDzFBhWcKHanz6Rijjt/ifRDhkz+mntlj2yi1w9DW6N6iUNuq3wYAbOM1b4TwXjD12zf
SmbZfT0ReKyizqLMfKtEH3xUs/tWZcg2Sgfl4UJawrnydUwM9NVMiwoFe4jsnBtDfMtT5JOq2WxM
C3rQkTFDGNP3P3KonBsHYcbflz5MZXB981Asfn0u5/STySrvY6I4aZkQ5Gmh1RuBj2sXGG10FHLS
9NX8ObDJ268VlgiLTm3p3i5Wkdo1qrf9pPvNrip0/do42W+VluImLbu5mnzWbPwV2LX2YcY+g2fb
Wo+kkCj4dtpG8ulBkVnWLTiHhRukZJO28S33pia4ChY4dEJ8epu1YeV7erBLW2NXpiCGQ5mrZWpf
1AJFgVcreHfXii2on6Bjb/zKOXkOz3kfWp+F7f+246l4rKEjZoZnXtT6xLuNweDfWFNMl2DULzPb
IAAq+aHKHYRwSQbfI9eqLf2wttY/BfSkvlj63KEMG981tpOUniaEx+PU7mf+Q2OQ2bvWRoPejMO+
k3tfN66qK8Z2rLhN5W4zpzK3PfSUzRw2/BY8VVvqD8R8wxDb2RLJrlNe3SyxKCX/iqpebKb7/17V
IBT4P6oaDg+B64LqdgCJBTJJ+X/Ue+KcfgN+A7LOheNu/JnBLlHZYO7wyqwsLn1Jm6qtLYkXJfZT
RyT02hAlHNPdoMPQd29+PTp4kj9z+3WPNIVebUobDtS1sDbMtzykJ4G9FIm3HaePNTkAoV+N3+nT
l002/kx7AWl0aaxT30tMWJ6+5YOT3NUNhNoMw0LSf8CajG56uXSHwU4HQAiA2gH5INsNgPu5PoWM
hX1rNoVbNxDjpoXQBweOulRboe8OSzM6qFNwxuW2XYI3dWutizSacZVbLvdmvdHYvx2AIsHEkYs0
r3fyLd4mkziOHPnmlGfGhv452JDaJKfMtv31KJbXFmuat+i4NsMUISOlzX1QWjaCeH4nQP+Oa4WT
VWlHHiORnlm5xPco1qkLoD8hdtBoqDG03mHpCJZSPxG5zUYJZUowETvfiGHmDUTJxm363dZhPKZi
Id2KozFp3K99ZlLs/9+2Wgv6464OWaWgHh9RTjreuje3stdV/2aT8Veik9tjYeue7S5KEMWIjqKJ
N/xJT4rpexyZ5uBDM8YdyMiFh9x45B/XLKeU4NmP8EXF2SciYYtP7bQDLkjqLYdy/oypiwfxw1B1
6fsUdmx9c51hV5YX4JJ/sqDubMOcrMA6ArPThf5XgKbjtnQ88awZS8vWPDQuzZLiMAMG2Q0kmS4j
9nP1UvnEbPiV+U3dG+2c9Pd54ANtfRfTvhc+ljOUSsru7ea/P0POfxYGPUqmDkJyNh8MRf8omRah
B70WG/Il8GN9P+JbFG6p/5AHVmiuB07aFu92X3/3SXTApjg85Ka5nPuotre2Eec3pwxJLSEEpGEY
PKcxyDrL0W++LfmqsgI21zW9Czf4ta6AGLP3ikBEak6E7LMidAJsm+P07av6KrSafBgzaV9bj1UF
KlT8T/X8eaRA+9H+6yDThs8xPvwtEh6CfOVTpRxEIlsOuTeKm7qkXtRg3XAdqIy40V6M/o+xyPH/
GR4QGL4beDbVf4/9Ksf/eyyiXRTmpMrn17Sd/oDCI2HccExtVLqes/qXczk0905dsURfksNktQYu
tsDETQgxgemKZKry0CaMZ21Qas+wNP17m2hnWIXhs7WM4XO5oO4h3g3QvrymXiJq0TKB4tJq80Iv
zoWGj/Nx3wCrZmxrQaxO3HVd/ahqq96cvi3yrNa8hmHAC9gdpVjpHBMecmiS/Ezz5eZ3VnJDGKTM
5GqjGxaYF9QuMasd/bn4f4SdR5PbVhdt/8ubowo5DN6EBHPsZge1JihZATln/Pq3cKGypM/17IFZ
AFst2ySAe+45e689or0xiUt46hyl3YdFUe4A/K7JU45OBJiV12koCrfynRgaQ8PPSDdR0c4JCLN4
MQOChSKk7QtkEUctVlIjeOpm5CIdk8i1Zo9qdhCT8GGC6dha8etEM71s4uSQTKW8xB7ZcvGlNpSM
EA5kUbnUvGrzSDhr4vgKnHDdmNI6DvDWM7CW1o0WcRSrvluJo/mnWmr9ZecB3AreXv7A/Ed1vdYx
12glmaPqVlHS9ktl1dU6SzK8c4Tf7qymP+hQWe8l3MBFE+Cl2Spnjw3jI71ii2i/zQcT2Wo7STYz
Vsqc7xll5k6M8qQW1CBJfJAq7IulQWKkPdVuzOyHeiRvDZzxaHTrUIfaHdZUA0XXEJhtHwBrEFs4
06qGWDsZE4akDgVGkNFL9oOUlFhXibSTLk/fUbnVbprHP4YhOFi99DVTS32dgGYZDOvz1JYZITet
jcvC2fg4npIi/TKFKN4N2ZXUggKmUt9UHHYRKsRVSPqoMTtMpa++olD2zCm7qRl8g8wLNSHGgtmN
zpFbV2JBQ8Kshduw1HZ6PfA3ghcaaRTs0KdAoYsIkNTJpkco40PKbHeWDms5b8wWJJJ87Ed43rCL
Y9fCl9VsC5MddF4mr33jPEIGB/vYZ8KPe96oo5PMRTY3+mnvWmSbpitNKXeN1V0L39+OaWjMNs1q
E/evQEJkN26r7IyTieuAypu4WPafCSn0PIG8RBnPc5TyKq5r/5m9tQd+hN3MNDLDK569LPW3/VSf
65LY48HP1YNhQE6onLNVac7KziOd5YYZps0ovo2z4Sil2Ytpqvi42F27em9O65kZ77cQ6qNscIHv
rJSURZp0yANCjk8ltR/P1ulcYA6FW7kH1Pht0mnqTvJnXbmj9IxXKgi2DipYatWIWMZ+NzbWtzZz
uNKjttnbEO2jap6bWtMjcSLyOAPyqjpFPzDWRw7tg/IhzKN9mXLjOGYllYmpXpRM+gagBJRVsBph
dt1kr70kqXmyIiJHcYefy477uaHMX/VSxueHnKhpm5MjhepaqcgW5eG/Q9VjrGbeI+suatMBmqw9
2CCyuW/tsr4wMHkYvbqZnPSpzn7IzMM9DelFp35MY2xuhgqfV5C9ONBpkftq9V53ZFKPmrkf1AZn
W67e+79DLMb5qEFTNue0KwVBypqdqG81mHj6Y1/DanRoOsnJtrAneUfR1D2irD/2IX0RrY2bjTKv
Y3TlIrKSKBmtrnkdFdxpgZcXT03fvDlZf02UwT/+crMQaJ+f6qlZx3JSXIP5Gd9jDtmVqD7y9Jp1
aeY2U7rjJxAIwUdpn1PNgDY+Qads0N2+U6y6eBldCUVyR7Kkx1c28HGlhI5HQCbmf8buAcuLKDNK
zrF9hpl4hc249sy3qE1WzTjx0E7YVqCPke9h+LnQ0HBrkKKbcw3RICi+69q5h2GkZzfZ3Nf23gcK
1YH5SeXtMKAmDVeJDwbG3Fn+Bea97q2S8FPf2usSLo4uDyCHwENu7BjKHS2yiCiD8DjK27Q6KhXO
NNvDSCQhh38DrOGsffkdkeRfGQ+emx0/C3Fu22bKutQ9hN6F9OwgPj55LZ08D6mgbfggxM3kpGSz
hEQ7a8lRHuzKnYibOWUD9VSvp9/91nBcALfBTYFIkSmftR7lGoj/PiJ5VPX6VYDrbw3dlEhdPUZi
4jdY4VTvufO8dWCnoGbRoR7j7sM20A22tvdS1V66odvzPioyU/+cYJqke+36uLwkrYSr2bZO3H3y
IQzwQFbzcGOcchYJWVNctE17Dw/sqYU8JE88RsaiTg6DCSMgm0NmSL+wSanYks2SX8xRv6kyiY4l
Gt82/poTGyyVG6dRvlj6SPQIUsdVwkRm28JNGquDH0/6Ab3dl9h5b7xchgTRfMWUxLy+S5y76OeU
AXGwNutw3K37NkQDpdbF3i7kEkHbsDfNODjLnvVJtJnopyKXslN1DX/LRG3ZZfspdijf8GVsol7N
ntO8wMU01TItRWJCzdaHIq0hGAG7qGHQrJgG55Z21UDrbpH4z1Zq3hM/ReWVu8z7jPjSa9HLIPVn
yaEwcsysvC4C0LoA4JHUISkLYd2/Y2ekeUbYtECZL7+aOnW7V5TSseFGsTLAssNe5G+c2glQJOMK
mmYNsl6MFe081dvrlo0oCjVc1kbjWkVYtqGKkoHfwEAU07Wmlsatk9r6Npz1dXxl2hIlPraKDzLK
mLbCBgbSMgAZFaHcEgY3E6pRgANwZwzhPvPDZhF0MDxkGzif5jHx1BruxY3QTuo9itmKhLdazczN
0sv497JdEdEteYKCOTt8+7//h/JSmUWNsmk4pm1otFv/LDdVqmCT0Nnk1Bhs2Kj1hottN6Yb08Fc
kxYXnJY5nKjdkeTuax73b1Ujf6CTAWbrjNO2x2Jw6Z3eTfCFPjq5eWSTJe0NwySykAfppRXNxz6I
PozacNuoy96GQrks21Ut/6YEz6J4CfqeuRh0qpMD6OMENyeGFgcpBTCz90hVaLFFQerUUDt0M+L2
yHSMObUv5yMpoNJLM3ATaYb2JTAKmgbgGV404rO2lhSlborhj+cSNNGipmMl9hNcyqPrW87XfsJw
RXNqegyyErp5zQrXpy74uPJdsuaZbmrFl6DVtfcpPwRlaV2TsKvvowqmdN51J2UUrePO5vPpsqd4
sGQGwq3p9nP52XuafdWmS10OO9jV5N0BRXAuDL52fpYRxu6UF9FWr5Lyi9S3JG/MmUAFq8rWgSfL
ACYo1yZow0vrN9jDOrsGNR22pzFkIyyMeW11KSxE84lMIRVRyuLKZWoenIVT0W79+Ga1r9ag1del
LYr/t7nE6H1uwxiehLPEZgD5nBrdoZlMWHplnWKXGfTnJMk3i/nt3y8/VfnHbgdhomo5smPrGI10
Mbn7rfNCXkJf+R1P/wVuEOZgA7wR3FdLN1YL1PrmZBYOMsu+tenQrbRCCr8VBrV7a33rZmDPUJIU
lhrVcBDDHloHXHlDtM8rbSOiZgSdQFY04kJN+Y5l66JBnvGZPV7VJMrPilOZbheRVbD03fjKUbtr
E7bjJlz7s9u8QE6As72j8yGZU0/UAuCQFITXWdBDAkBhB2bdez0OEPci8ao/lhbHiB6aqsMpXJFc
I24v1TYo6YK03XAzQAKfieryZWnqNeVhoT2YMAlPggPR5lPNbYbZ2/Cs5hr2SX1SOuVtobxrU1uf
Go/okfGzokvr2sZjbTXqAMc3Ru1h1/pp0Lt+JT5LFphqPXCpMzzDpipe7M/LR8/fOVELRltjDMNP
AxizXdxI9b6IQ/MVxPh16hSMc4wrG5bFVWqOLPiCXmTN275FUqJJ3pmJF+HeTFV+42M5jJlgMrCK
rSxZp8wOCtcTycLziz2/KINGEuPCV+xyMjnpGbud1Fbn1iYokcjCo9baj2WOwXrKSN4rbbcuA6Sv
yeDZP1lluppIW/EvMWdCJH+z1SsWC0m4K3n7rkrVd9zHyomNkLxlamGvHA28qiAiJYN8WZrmTGI/
w6slqNIzqusCWdeh3aHLD4BetbDMFg1J0ePgXVajkCqFhhFeB/FC0DSGh3lEKk6NEBBTWiUepBaS
fetBafEGzpKA+UW8l5RgzZrG+txAfTgog6LfPEupjsZIfvx8Jje+AceWo0k1yDpHzuKKU8/Dlb00
RVRMuetfk4ep7JpdyH566aNxw93byDAp7dlcM3ouJGBRRLEOs0VOQ+QAdyJNXOF7k2ufVq/VFERD
Uc1G9MaJuMhfonyTx1r2m5BW6Gp9qUc9UJUmYRQqTcLBj++SqikI4CQTkg5eh+W2qBvuKUbBNWhA
FznK4d8fK8ZsnfhjUUPlo2kWrRRHtlnc/qeHQmfcVnK5qo8aDb04SEv27AH4nfnIlvT6OjHNdG3U
2y9NaaiunjDCxYptviRNMO6mPBxdZT5lxpKdxh5zupy3JtuaQL0lTXoRv2pFQ7POQVOqt5EHZ4U4
xYdf0rTHnsDgT2U73kWYVjJDoXQDKBRVAVQvh5qj6JstuHbtlYiY4TTBbEO1ZMkfaMQRO0+hcYv6
SrlXUk9UWVAoHwlKfRQ0RC8sD2LPLrv3XpmnAdAsJIuylTTN+qHl2fgf+gltztD48+M0dJmQXxlq
sK7jV/mzRuiDOYW6GPMjyOJ7FLDTsw1FffeRImBf0qJbPgFHJwQlWQWpUe/roeXhMr+Ixkmf+CBI
fXZCldVef3VsepMULbNo0YC1lXmoep3IUsWUthHymaOZ6s+5NExX/OWbZdEMrLQ6sHMz9D1yvukO
nKffBZMkuVUYaa+/ToUGpp5Q3f37haXo/5gUsFyZpgOyViNzk3Xrz49C82UsDIArj8oobP/a+Dy2
8SIbqbqop+jJTh48bq4YdXyLGj6OMk5dz0xRuRbhhx/XH8OY+3/NB37RpJsqUStXBCdmDfs7KSXj
LR20WTaIUE3kzeS9PlD7ls+Sl9anoYntGxFi0RosobTpSoIltYx+hNw6/jPIw2JfKvK0b9oZZ5mx
KiRKtvF10i1DFUl4NiDOzfl37QxE7e9F21OdW7bJFA3vV2AwUvJxkk49JBuZfuvkGM5bLn0XyVKT
bdzzGG0XKdX+A6dzt8DlauO9hpKAKq3XDlU9JlulN7W9L5fhpzih5SAVxdmYs5e7MWiv7RB9hk0w
HDSttLc4nvGg5aW1w0/XPAuLsDN8MRTdQDc+GdT+BD6S6sKIGOmORr3cSs8x3OQgVORPql02exky
jTO+RgqTZ/4YFyn8G4ldf/ssEUv6TOUwuK0sqzRpkI8vD6LJrqXNZNJdkyX/iy9L4yfGYu3KyJTn
nBjLN6uwnxhep1+H/kWGjBl5E3tiwyQ7VMqCtWDEjx3NIRXlolO04Y3hDQ9S8VIjcjtFJo3inrzf
xRlfycG0wao0MVQwors0Gh+C3N45dr73gqbYYOjIdoNp92uTkTejw7+LDbn8C7iZcRDJQxKD1MxL
pa2fj/E1DPzfj/qpS9YjOyG0yQgHx/mFxU/+j66/6czX+5+PBkszZEZyCFwdm/viz/sBCdnARggq
fmhp4XHIu21Qjlc/7J/8kYxNA+F5kOId0MCPmU023c0I4WdayMZWdVqPS0kiFILCnPH29CGO8lAe
l6Pg7/fETwdq1d/+nB9nX5mTKifLycfzoBrlupozIZCe88UYWX7pJdk+xSGmWUgJG0GVTowRxIUU
sxLPkOkud6a9qXiqK05brXdc5Dnfmgr/gmCCND1WT8Keq0Xsw06eU5wQsPa+JXBuPOSUDa3tMsp2
CByHu3hhH0e2JX0MzB6MpbCMODdvNpMCvADHU+MDj+MQfvh86hBxBXJCVbBLxz4MXUCDIoLH1nv/
EFV5syTyZLr+oVRhPjxlgLL/JyzHpjN9rmTD2uDq6CXYPcNRrbP2Ig0/YWwY9DeO2bbEl5Plp0i1
CoU2nVwYlvFBFg4i1VfsFZ05hpsBCmO1Gi08PS17Or9unuDHryIWWzbRWv9gZxmvp9qPlr9PxCmn
7MR+VtHKHK2alRABwNLGpwC2A0EbVuFaTkKcaRaomzqtvU1bJgzMaU88iWlv4CQ/34NNZ61GzUcp
gdrpAgn895cG1kHjNflRvB8BPOGxZsuHYKrpePsznnpm4ySqPOcc+sWxn9k4ZRM+y2nLPD9Z4xKj
HxF41UnKNOPNYcApQPNJaOZ7EjkJ5cOBxMyFMKhhxuakJk3hqLdfJCnUm000X0PYIW6yHeJNA6Hp
CqfWL8+WsHCpUzOdcI/7Bg5KUJyZSBqrb0qevDWdDCNyMoa7pMfjXcmcfmObSkF4LvpXlUcKXlR+
OrV0I+wxPEgi06zsYvXMJXw3gV9P0/AlsAq6T7HdkAVTa8+WV/2IAaefUfbK7lDTITL7+lOOo9xl
3bSuqSypB1UiTC4Y6081Scjbel5AtapO4bknydaq42HnBMy769ymx0OQw1Vy5Phdx2o/643RQw0r
2CPsVPNQuyTQwl1di8oPmn9HOu/yNktTnZKcyaQZhPUynhSnMj3P1WBGxHTVPM2bvuI2jBDE9eXH
YMKDIqw73QZ1rRxlqZDdJLCQnvrNe8Vge1f2zEDpp/ef9Dp0bT2Sv7StPLngJuTT2CBrG7SYhvhM
TUt65KVL6T72aXpW8SwDdE4nPguAnBjbnLWWZG+xM/MLsI795C/nHnK/WlIeYV+bLqZIZy+E+2o+
PXDsoJDwuRi2i44KiKh/ZPpMQAMNCcEKE1zfNCNmTyU/diP4Vt4QA5yp6mFjUkwdkpm/8+sHeA6G
DS0G/YZWa0U8TXwjcLXCmSMXH+FI98JqCzxXRdW/KwVGw1Z1Vl3FLsZjCPmkxzQ4O1N9HY3KnDGq
7aqRa7TqChSajcDTdDBIeQyuzUTS3u2KoXvgyfVJ8IGwmwNb9cozoNd8TXkQusacboQJhAQYiMNM
w85xVG9bVd+raPFOFmqJ66KeJkQRNAmJ8D9Le8WcTrZmoTgjtCW+5NKUQnZq6faDadn7FgzInqDH
vUPloncq6aEjiI7YeBLjcW8kPSi2CKI3pqNKujBJONOD9nrhaiVhVUj5SaxJ5eyetJZO9E/VbVQl
kT9qHlViiTfKut3mPtk8Lr5KHMojdqFKN4NHE6TFLSi5wAoeUxQrzQuNnWKun5sqxt+s1PLFqc3N
kmsW9Az5/UDJV3qQnixkUysxkUNuap80A3FWakPm9muy50stv4i4KWSm0smTGRRAm1/InBKJe7cR
d2hKja4nefEQyQzQPtZaaOcPlA3tqjJa8KVitBvUSBPVNvgsRKGa3nzqTW6xXHoI1HuJVU+ma/Lw
mTw8esax7cx8d7QMGFLrIOSjDHyYPXoNLGUot/Lh5Fsq95dlXWBmdKRIkIFxqsTGmV76ezJzfpIZ
+wO8mhthlOw1rVLNBeNH6tYsMbe8rjkP43BmmnvNTaX9FjGEFAe5mW8bx3OTWE3u2qxvDVG1ymQM
3WFphutGeE1gUmMRIVXqL80EfI4V973DiUaiMWx6KWPfZDn6sE6oxdwYa+NlBAN0TlAhb1Kmxlsm
Qe1+MFUM7ZSxNTfdlkbqBGmdP8Zzk3gGB3wfoTQXsa0YW7M5mZJOJN6sXxEv2Nutk0LoOS54Ccrd
SERDUZdrIQsMUsXtECp8J+4iKSzuMUu6Jz5iWQNt82NKx+f5YvvI07JZlxl5bVKJLb+oZ8y9zJS6
H99VFeSNUKGVjDNXwPWLszidb3Zmit2667TqpivEg9lpU32IIyWxfh6J93p4uyyzn1nTuqcON+xF
NZmtB/P/t2xhhsLJB3jIrw4kcNi30FDRSqdq8SGg1alW5Ue194frYtjLUquFsQYwUVETIj1s69b2
2b1ItZ+S3EK30ovWQwkRjXY9JC5smlO98Ygr9z5u2k0/GPDCUMy6QmvRqZ56NxBXVqN31A3/m2AF
+rLSb6Jcsjb1ZOkP0FfR7qexNqI1EbbMqBYxcdPV0OGgLa3LvK7xio9fcRnOxhManRK7Zno6NKeM
uflX4t8826alHBZDpa82xMVUTCD/ZqT4yBxUWz0KbwMQKT/0na+wSKO1PWmtm6DAgK3KrmWs9I+O
XN5P0xTRTO3r3Thpzb7wjXEt/pvjhL1H7XOFWtYBv+HkEl6WbiFvlLfBKOhUCFbUMKWfA896U2cr
+W/FPgNHHkx4/s27zGoKr2tk6utZ2UbCJvFO8MwdDgirjpZevCTUr1Cl9aviY/HGXrsFNO2cnb7f
dOGoc8v7hLmiROwR7xllV+6XgI5qtmpm1vSXN+rx2Yi7ny+mmsSEKvOerQ27QWBvnHL66nnIUMVz
lk0tyeZCWZi32h2K0+b/+3dUxCO2ozFey6iuViJMze/0M9m9zxLyhNesjr6Mcap+mQ98WVWYMXba
QQR81Llr0dC+w3rBKe8Xw4FAeqzqbN5GDnK1flq6ZbHBqMw0eRSPVe99IKi5w9WvfUyAt0nPgh/N
aP+lSmV/VKuqIBKH8ln2A2lrjzU08Pk0SW3K5/mo1/VyFc8Ft5ZWxdXyht2UpM5FVJbyUEkwAyyE
tbr2RRSGKNPSg2/XLcJ6n7Gpyfitxciy1yMCUmTDM656lX1iN1velTySX2D7uUNU4LTyWJFmEJcT
a+UJ+Zt/MINp28EpPelhO57E0a+XrMxU12uDH//RilD/2Yqw6XRo8uxn0eZN2J9br4Y+Ky0b5o+L
joaBbLeWc+LfgyEkDR6h6nrJKCaITN2J+hy04ZE6wD/Wul65JBQarl41b6aiNaes106LrpXC7Sxl
TsbQ0XoX36n4FIOct7zJefeYFB3QrJAaRQTnoe1g8c46/GEW3gtIcIi+l1BN85Lr3VHpw/CW19Kw
gb8ZnstKZXYZmRD0ZXyumET6+aaEbjmgnO7kU1fbphsFFVRtxo1rZIHJ28+j70sPc96/PWKv+GwE
9fBiOtzhSMAPdVQab2ECFnPOW4uKYDi0+TabFPkyhdoPEVhVzGdwNX8wAdde4wQznRz4xkkNlJMx
y00RBRNjMpPt2fA626oBY5/QaWTmKz1HteXTSvSp4ec9VJ0VQ86sMUeq6uOzBpbL3j9eCe2AkBLo
pRceq858juI4PhhIITcg4I2t7Vflxk5kSEQ9GzRN6YdzGGVPYdNkV8ab02EKLERxAcMutA3MmH0A
XYOmoePOmlNsD18oektXQa/llnWxR+AEDm1uqDnmqOwMCGAfLfZ9YrppPpK9WbCBQNVKtjD3XF/e
rBgZf0lC12TibvPb4bOaAEyyUnn2NvGFWB9lWpf/gVBR5X9ctZqFhRgPqq4iFGQ38+dVW6m9huwK
CWNRFBEExvEEd5fZRVgwhCkKwnrM1iKZOnnx8UynUlGexFynIjXVXYYkbFCsS8dmpp/lKYMJN4ar
J3nJEZOEGYmVkdzzCOYoxqC3npDfrBXdDx9VihterZJm6wXkpiGdcS6eNTfZ5Kx+WCOUZztGe1AH
hqVs23nMQX/AOcfauCVLotxjK6I/A5Pc1aZcI55lmt6XZl9B5P3GU2mDmgiI2QlcjZkXKEiU4siW
kmd8K/1O97r7XC+Nui4/i3ppPmtwATyLa3I+Ax+6syNjJ0KihZBRbsCbJNRQOBjBliGO/uVQiPFI
pRP7ulgCWBZJrXrGJQDSwuaxu1saQNCbue/1/RD+9DRVw5r4NHkjmhx8TDo63XivYi8+V3rxTfyH
dXrPkJIzFbntapnNmCF2ZfCl9s7BGHDwzcC5A7HE6hXw8MX11p4rRUX0KuNeF3+LOI2xfePVCKe3
nCzAba+koBys+tTbA+JvuVLHYhXEqK3o6OXpvpaVq6jZeKQ023rwWgBr1HGTptrb5SFgNAyHNbWl
5Rir44ExpfKGSmMrYEIG9ZtYKpc92hBN+qoch+A98bODCLcPIxiJ5dQn1wg12b6PFNTGWm/fhzSa
DZxUqlHvfarr0WBUkVprtJ6d9Jgc9l0tmZ1SgzXcnx80ZaM8NC+1t56pyS5bSXkvRYO5l6o8uPuO
ZAJC1ewPdGDyYB0aJAvfo6QGt0TOmDe0GqUdPB8u+0+KZadHr/dPguUAoGDmzPdvWap/StjUnfIq
BGPtZfbeSJMIKk3nH8S9mk/Z1iwHuu+NdhdItSaFCIse7nmGtrz6LF6MQkLMQ/RzSRPuz74+gZGf
43+K3Pk0Gg71rRz3Z1AN+lq2fIpN7AQZgK57q7DYg3QL67TcjyZsfkF4Q6NKhyZtK4gVFLibEWOS
+AtlVf5WmEH0H2MIW+PR8EevEeM6Fj7AOoyKHV2Zf/7brJjmLAJ5CY660nvcvTHa8Ab0IjsUi9lU
5gcsWM5Vq0b/3ISYusSDJQ58QgS99IGsBJXh3+9jVH6VtSg8FGoqL/Wfw0qNGbhLj4J3jaNl2Osp
njx6TA/CK7/UHKy7ybG3ixsjBvVy5qamwHL6VZFM6XPX4U8zxjH66GGE4zCDtqENc+gDZ7Ua/3w/
sQrtyUC9xOwte+swCB76xoBuM59mtFV2qjdcfwUilUC/9gCjKaTnkCRwwxr0FjRiSlsQS97gFe2m
kMmR3IX7wstHdyT91PVnkPKCT+Zu0K5EMzJF2NVJZf3VZ8oFXuz0zVaYTv1xQIDX8o7CgaXRSBjt
UHL7lv9VGjH5WdKbai/56PX/o6gx/6EH0FWTC5vULwtIMn6MP79jDTBmPRAudZQIiT3gZdVPZI6v
xeA8tAfoWWWrQ0hMmudJMmPXhuK5nNK2lY4+cs2V1KIEbWosPZn2ykkKh+Y1RXEq1ZdFMNKS9tpF
nyy9ZSza6LSK7AAglt6Uz1qc321WwSdVq9JHS146ZJj4RSFoWeKiBAvfGVfZtG3X64L+VWavQtiI
1391aB07YHsfeZtW60Al82gC2HjKdS/cTkU73AwjAPyQ1Twu5qNByop1ZXao4nrzbWlDAHevMZt+
1FlqAEcf14PeMhq3bOfgkET6q7vkyd477GGYWfMeKh4n/97RkEZycyN2lq9Z4TathGddmPicFv6o
UUZQrPr6Jnn2MZn87qTPYncs6fVNHLWDd1S1Dq1Mzt7sQwWLodJhYB7kaeu2o3hYibJGFDhiZBV7
lOYGBtvYTJMN9QoBNrgAlxcfEpbbB9aTkiX98pvil5ZfF5Io1ZvmGOAg2PZScHQKELSDLkXPBAf5
W4/rz41Vr43XRtO2qzxJp0MnJTukAv2DDAlWHSZNZ0OxE5jzaxXPzmka0owGncwdkTbGJc0a+bnS
c8rEQmesIIUb6LAagtVC3hELOizxIsLEPMlevgX55K/EqXhpY7SBS3e8iiGri1J4dEZlq9O7WINx
AGSuNqEr5ZL+GHrj0g+KehXMt9rs5ixWe9UrfXwJU1AgxCfGF0lHYESXtRyK+FUZm+9ihptV1obo
4/Y/7ql/Tm/h1FnYMmSZeaVhOfN097fHJogIhXdl/Vh26VmZu4SG1ktbulLtRtwirVlIW0n1f576
cewGhBL2WmOdCBwCjSB1webvU4IC9r6pgkpIGVxGVkOM5vwijkY1spA58UjpjJV4ezK6H7OCAzUn
rPxA95Bj6tFTMYP0xYs+qMAzAnZU4lQqIuny748VYT75Y+XQdW3eJrFm6Ir6D08FjqWmVlXPOSZk
kW0KIrmZ3effK8OPaErU1guSlWrLpDQ+6aPFtkVWFDc3bMjqY3tlHci/m019wetpfAqKbnTDMAuu
lgXfm2jU8qhpIIFmvpamqcMdru2a1PbgYnb0m8FneVCM8af4sZHuZqQr/6dYole6TwjQITIiruI4
4cd9u8ntUrlT+a5BshL2VZUHtbUSLnp0ML9eFKXS3Y5p0xpCZXLLq1TdRTBJV/RsEjqSDE5XfsWC
qNf82vzemNlIN7RuBIYyVrdRUr4LPx7xtPoOWLm6UWZQlwOng9D5ynHHIoEK0qB3sz3akzJShT9/
MytTOCGGjODaCrNdWo6x65haorENd3MnRTQTgP22OoUe/Pxlq2U/HGAwd8uVIN4L+nR0M0MLtobZ
6/t//9oV9Z+ricFiMlcLaBdgOf1PxdA3StLDfHaOi3ZrIEfjDDHsm2Xr1kUJGseVYkXfBuMorZGB
VQTboPYKFOw2Rl0SVz75bsdDaUerq9gY+F9fSyf8eSruHbhG7epncq6P5n7QrRF1M3vLRIb7oUt8
k9YQPjEeJIZgFgqarNAt14Zc5F+yBNh84pnqrZYk+0w0N7RGpPTP6TBLzxM/PpBCLb/UCNZE1Up7
lBKlzYfb5L3Qp42W+h0berUDOwx8FZmBpIXxScwgqhSiJ2l44bKOOBLi6qUtrxrJEm+I+RLuEYih
7Ygndj31RrIHJMhAcnYCp3FXHtO4+eH7annzMEy3htU+4IXi3VRmc8l82hFhewYZ8Hk5w2T+0ILx
rZ3YmSWMFHb6lHYvBIcXLvANfWfOp+Dz831Fc3UtfqrKFd6vLIlWRU8WlUIuNpgjzTqUxZDsgsr3
2BTEzP01s4NjElToifiUW5jSZ+IJIeTMp0Wj7bsKBKzwsxZ9CO3GGPJtGuAuNRmWC+SMTQ1Bm3i8
hfBvGOTO3RwCVJ97xR9eeZQeRBlLq9vfQBMpwWmrh3+/NAVx5I8nkkHfhsYtG0mZh9P/crQ0M6VH
aGn9CS/tkGfeqQ1Gm7nMVuhgZYvQGjzUK82aU8jFwyTXjzEI9LPlMLXySaNdkXyX006048ckjzlL
Sp4Q59z8PMphmOR2ll0qA2ZFP7XOdnGoKzE2Cxiiay+0qqemVIOj1dbhajHS9XaKLyWSXNGcZSaT
kjcXP3D4SHvZ8Xz8VFQd6pwNNkT0CKxReaRwFA4+1pZt8frvn5Pxzy6XYRja3OhCf2TgGJr7Cb+t
XiW48AbkQXlKA8Y/k9o3JylV1PQk91a2smbUq+OF/krO+eyIgGtaM8MeqSivZNRu+uqrrZVcvhBL
GLC7y9OXNeje+LXJF25jeJjlHdTtMPV8d2CGDr+xzbvx1T6KeY8f+G+Gjpk6wCmNmUnNzy0j5TMu
lWAbeISByW3urBw6XlX+FMomQEr0DrhcxSYcDVN8GGZghz5l5Zm96sbPTdsFVhRAJDHkd5BoK7Qg
5oda5wiCm+gNIj3TVTuG41y3T2YeY40Iev25ruNrWUTKfrTl0jVnR2SZb4ega58Tva4ZWaglUZWN
t0HX253CZrIv6DcB5ta0RwsdI4fKM+2kDgNd9nnzp0jeJTLz9LBsqsOsP5SNnV2tsq/2ft7/Zcx0
P5GRKt5PzO7HsqfGRyoqy18wO8/L4v3yLNR6ZGya3fgu+AB0yHm9seYoFB22UbDNPHLQinnmL6SP
bMqeaEjCBsWLeCbstCOTopDv4iiaj3Kv+FT6UnCI5PoQzNkzzOqyu2MZ8OVqhprQA5DUhcpmYJEM
Nrpq/KB9y4C+NyxEsJBblsxZC+LyZnkCToUyugvLpCwBC4exsf5/hJ3XktxGtkW/CBHw5rW87a72
bL4gmhIJn/D26+9CgsOWqBvSw2AAVKlZDonMc/ZeOwoYj6dQ5QHqpwtyP1GZLA2jP2ykRLoyST1r
jQh0Sk4mhWRzFvbI+5za8xJPNPmoOCTRsieB7EBCFckIxA3P4aJasXZ7oumdgC9EicPhUhq8zlG1
MeSRl6XPJKEsTqxVmoZfXT8adov2Lc5+OPDr9gsGohIpQo1Os3f9ANbDyQri9dz2OTL88bKYDXwC
qlcLagLduL2SM+8ysqxt7oU2QSxpcyL77fD5BUeBRTiqr3frdMZk2XOPd1DU8iq40uQpDdjk2pvt
AfKvxbNHoCT+aKNVJP5ohV5vktE3j10/qqcw03/u1alC5rRpLP0jxnMuiFhtqJMxAPVFeK94mXmU
lgdZwrS78B2k84WlQ3urejhM7sRqrZyF8/KQKNT9NAZHWeuJrIZUDKNHZouZ7qns+menoz0KzOEQ
QsEMHzAiv3fwMQ6QK7eocgIi/brisUrfSGx+kvL9rgiJkSljsgXqNXhmH6yqX986tQfZGyFZWmYQ
+BD+1HJmt3JBiutFucxtPfGnTNw0O3g1jVtGS0miJNfvCMDo1R30V5x/u0RxmpeWFBJKskNgu9zM
eqhB86GVdV+QUQ13rgMcCAGreiyCOKc0wAA1KykRA7KqsuP6PkaEuvdKTF244EcscZaNaaTX6m0w
g9cSDC+7KK7PjhTO+/ZmUZ30thZd6OgyXs6bOXkva+k8Uz3U7nk7yS6tYn9jTZlxaT0z3gDcPcgB
sMjL9rQMZj64f2TGBO9JjoDEYPY6+N4y1x+svBErD/3vweHnvovHzj1TeG4uKn3kLbJN5bF30IER
CVM9K3HE2qive6JD/Grd4KMnddyY9tKG1M2HTWlpOOnbjUSB+qwvkaibZ2+0wp1f9RpxxHMwFMnh
rFeq8SKxQ1Zh3YUKoPdKn7Ptcf6p68xA15K2LbdMBshrEkbDJirD8ILxRr9pJFAtWP+OMHeFibmi
DMYHK/CvckfJ/a9C7YwHDdnBSqLPbELspjIeTj0UFz7CNEafGFE3lMurSLAmFSqVB7Oj6pNCNHuZ
8lVN/EmyQk4QxxiOmduvUrnz6yGasFZaP7Mua5/Lnlj0sO7rYxDEwVuuQYLjrYAjidOTX+pQXkGp
byXBTHS4zAoPlzIMIjmDZfpon8nLq8xbo7jXcZb/hWOY33FfLDaISeON/K3gtEHPE7uXuZIQ44HH
C1OPFwMQFSaREEd8U953eFX2fTvDPXvtrqh7o/wWuwSKSZ5dEffWLc13So/eS83sbC8ZeymMXWPV
dIxteO2HPZ/m42IkasdA3+HRsZ7aFLJv5dc/Cekkbkcru6z9vYXidG0BiN3IaZzcmFjR5P3USmlm
EUS6lvm4cpiVubltYhRbtxpeKh0j7BxULTcY9V1M7joRBb/OxU6dXpc1vTJbkQLcs11qRUuoq/y0
MoxleEt+PSK5Kizd9HOQZ9cZPLsXGGN/7kXqbYoD+yRF3mjBg2vuY/zjE6tBQzwFUCrWJhb001Kb
JZllOcSAKDbpRDaMhur0vuxevVnv5c9qMLlnQIpZ0a6Bj5PXL2HXmY8TN2QKGhum36FYTxbqm2YY
OvQdQcSxX518cnru5HOTNO13la3vlIGEUTmrtV2Y5hpW2dqeuvPn+RAZ0ef5skGpx9WJ8BBmvB1j
yfaVMtnJ12/Oh96YJDtZXPYRdG2b/oF0er5nEpG/xt/lP6VnhsA4YA37PBPz2bTQ8Mt3inFJI0/d
QlyeE4r+C0WhySLh3ybXtmerdI4tB1itZbm/dUZjYZijmVvpOajb8kW1UKmpWhK8yr3cLJXlnNwL
PKIU3fBDXrkAvhg3K9dcLmR0WPU5AxS/YnJ+WdxB1NtjKHU9VlrWFHtJhZDJs0D0klNmRE/6DEST
Y5EMHPaQTe5pVNOs6CYQbC7Xuz9OxI16qgqkOh+2n2BFalyaizqaKdYp5Ie4I9GueqlG94/AIbk7
hw+E4vl9iEZ7pVtOeOfX4fioFfWzPA+UUmzjLmqBtHnuC+sDeBjefqyH4alDG/tAEMSj1O+N0O2O
baQ9UBbpVnLREZmVsTLqiHbhPLQsrqBlwmxEz+ZUHIKJVr4sIKIgx5QVK+WBWfhd5WjUhHulfRXV
kz1TMCtVty9RDkGAIKfdTxC8hJb1rlXt7USDulDGd58FwzEF2KaVdbLJkBMYVYiKW838YaclBFTL
Kek8E+1EB00IB9PKq4ty5Zee8ZarkbsbRdvtKilNDAzI2yTiiTJEtSvMCjs4m84d3yyEBetl/peq
zlfHafNb7g447wXgMBkrFMUR3nwRPSlRczOUXp2JOPo6N+rwm1pF+9yIjLfCyksEMCTQR15xh+Yu
mFNc2lhtr4vuZoiwA6pjp3Hz6Rr6Vphndd9h/i0K9960yXlcBDf/vl4y/uF8mdkhBtNYyCEsLH/3
07ngOxQV8vC5ydzhj6kgy4xocUJa2DPDnu/b7sXaD4xXV3OTFxGSZYSjrT5UFTFQy7fd55p1KUx1
AwiJOSTc7k1R0/WWe8u5+VEhz/39eYhvaBQqidhmAmeA9GHE5Hhdkrq7//e3av6juOOwJMRR6HGd
kMb5e10zVDtwwYbbncHKOsfMGZlJzIl4Wa0i68Rr1UVZQsvWHL9kMy45cY1ni9bwRc0HBQCae6Sg
H0PXmltb870hKZ3p1PbtE7Pkn6eiIL9x3XMx4lm9jjCkWPpW4xetU3oqvqyahWLcfI2qMpo0+wJO
sb+UfVJsx6pSEU84Nxcacg/O8AvDKbz8RPwYCZ0Utoie//0DsWZK1d+GPYflM5EymJ8sSgu/D3ua
ZdM4Gc3hXGBtpghVsayclxO+MxwBmStvled+rYf+q5zVNW58SJr0cdTi+iG2Ku3kFN4PuaA2hBUd
h67aJaYXXD/xBHIvEzGQUa2JtqPt2OXW6gzk6iNlr6qv0Z38kjO7eqfum8lzVvLc2JbTuRIq+SFl
ob/wu+yMF7l7CETFrMjL8arOrQg5pgbteIzqyDjLwdUvxo56aTSdWNBd7HkpqU71E627+C1zhn5L
LMd/CGzc/+fjdECdI35xbFqWvxcPfb/C6gep9bSoaMxG9ZHMkDUmEsjT0rQBEeVLBBHthsku3Syh
oYDG0sOo9FgTJ5foOjct5oqich8SgRvSoHqCrFE8ibZhQLffFPoSl8JITnlVmS6KXUovxLp6G7mi
8MV0gigtroHSIi529AagSDF+4fn+NKhviQDx2urDSS6lqs6yNtF7oSiUKAtv+BKF9eMQCf8Bnsmf
XYmOktuBte8FcSZNC85N7lXznvT5W3D/6dPAm5YSGjCEfL+mQ+STD0siRQC59TXv1QPKiIiSHpzZ
OMEd9c1z2fkBnQ8WaI6hgU2ZnUSOaOytVqrkkcyHQAFGmDB1gPqNhYLjuyP9h2ijzm26APbd03wk
q6p8JcFdHXiY3g3QjrIdLlrNPS+D679fN5oxzwf+fuHY1I41V6M8D3Xpdw88ula3V1DcnnlSfmQg
nB67hlR1J/F2yFXqnUsI+1wtqTw6fhDX38yImr7oxre6b/4osJ+wxPDvJKCW9Ixs6+G42iku9/ux
16a1xEmVuoqxa56JLjIWU/OOykT/WvapbUu7Z3zOnlk652eHRJ5C9Z9IuQ6uciN99H6Vuj9FME2j
A3wAN0LIMozxT5AbXYafM2XsygiYiZJeo7zI/ihAbYCery5VOLNy5spZ6+rI7aaa++iU0AMtPoJx
Sk8V02uUXibCxEA/jmmN3w55xc8akSr66EH601Es3Qy/J95ysL41EEO3kdv40HMUEgYjw8ZlItKd
vPpb07i1Ni62IfL/TNUixJVMm69ox/EBD9zS5Ms1+7Tcguie1idZY8CLqZwnQ135lmH2G8KUA9bR
mrIV6SmFEPEYoshdB6W4yxsioZ3QC8/I4ljgFYb/lhfc7Fyfb0517FWgT9UaZDK8NUeIE6lNRLrM
P2O58UUEfMCyzyj2mDsYxV7Jjb3WBAj41eIhicY7wJjK65R54xk7KRxunTw9TVHjfdCi8ydIKHyM
veIjnwaC09Dr4p+uNg1UsjHz1dcmFCQMQYBffsUKYfJb+csQlUsKxGzxDkRhHhjF36a5mj0Ruvof
DsZ/Bjh4qu16BqUxz9IcJgp/r6fqWeS2pgs/txq89DkaM6S5BaLLWINQkpn616HhnWltmTzlMVn2
5cCAC/qSBu3gOj+l8Uh4u92QQT+dy3C2cjQKt7v3Rz27yeociY90QdQ0ZK2Zn6RJHNM4mirbU89L
cJfowcsmwbNCJfkPuZM3zx1M50dSZ6x1kGvxzdBDC099pR+kamaWyODTr0A/FfUDuC/jP1ql9j+G
fE9DXUKXynH4f/v3IZ85AVasCl59rhFuVTRfRI//az1MaoidEWXycixqGn9KS2AT053+YrfNa5OF
LVYzQCRyAAtwCJ2bEhqJPATC0i6HmrsnWwzUTKRWKx+/3U01qJAM7Xz/mM0sFnX6BI7Vm98LZa/E
aOSDnpRlTQmwvSqusCEe4G2gEOCzvsfWAO2mu5m3jg5ttbWtgNREQd428ZtfsjxtkVLCVyH8xsJK
Bs+9NbQ/Ot1UH5Qum33IsfKR6iX8VeJSE/7DsPA9aixashME5s75nW5VgGhyG3MlzSNGw89iCrNq
74HT+/exWNf/IfKhDI+BkymdjgwEIcjff58xhLa8qZTgMpq8vDTuARk7bnpJRkR9Q4KKHEly9I3P
91VxaShRfoblElHRYtbSnEpT/S6P5O0zSItqbRUqxFHuMaZqH/E7iIfKdu1THBH20+MEzUhO/CG8
5FLoRIv4Zv5RKNccBRgdgdG4KNS8Pnq0XVRznPa5Ywq3xdmiXCJXZR5UkBVb6tF7482Jssy2Jo9E
aFcpMHUprXMKDFrpKCmVzaghwLRmktynNVpvU9otc1Kh7rgrqi082R8iSGdNrx1Cg2EN9s4R1VL9
gBXc3TVxoa7l2D0N0yEzyvBBBC2QGWN4QHCtr1QJd16qlWDb+DRBVCHqenHy+iOczTzxpHPf91H8
uzrZlFZcUpxDP372EX6kTH0fe6o9W83BJBe2fXrM7YbwhjZiCms1lMoS80HHhNLVuvHCHXWfDI25
xNllNPfSrFhHVbtC6Fk8OuponmgnInadczOPmhHV770IoEKOseMeMMTX94WVsphUWFInTohHEdTS
Kk2wLVL+OqU1/M2l/yBGYx+ULP0UUXqruqn8g0ReV257HHzujMwTEiBIMP6csaUjrmv+o82acNWQ
lrVachsUndhyY/BcCmhucCzBad5GByCR2uO8miZPv7nDuVf4oIY+nD0LPCFxHxdfMZ6VAZF1bm5g
Iz2mfFNnKXeR61gvBKE21R6eAk0NNpMDNNfPup0DDemHZRtHMuaSD48mDoErTv1Y2eIQzSDCJG7N
QxpazVMxxLQ4TS416fFt0v5WWWOxHlSFuzXU/n0RudNRCyblzhBVuWm76GYLZNJITGizc4/6HIXF
yNQDz6x6VSGS7QI1au8/91y3evT06q4WCDA7RyU/uffbY9dW5s7ETN7bFd4pQUTzHCEPX/NPe0rG
+7LSuhcXkatlpM9WZS4lLaVmWNbA9m81JJxFJnZzEPupnntpegd2ScUOd5I+BGFhIK2A1ME1sHbS
vik3HTTDbWVX+urznNwzq7Y8U0k9akDQrrE7jvtGpPZ5UeH/+/hj/EOe7JFthBjG4yYDJcL7TTFQ
uHbNlGzyzmC9xZb1kfXEGtg4GRmJYnJ+J885jbbynGOdtslyNctLukGNcUhUk77tfJmTaYpuzCV8
y3Hr5hzhJVtsVoP14hauvpwpGudL69ftaWnn1d4lmBCB4yxVtuOQlNj5JofMMfol0hcvHfJwwQi+
VgJcOJkpDqOjsfr7j7HYm9FPf5sWo5uw6LgSaWnTcXB/G4qTEY5qYaA3xqT8MIoOKyS+mqNcUWvO
RAlda15woJuMlpSy5PlBR8ddxGNzzHKBaLZxOyqhpXuUbi3p2/LCbPo6W7mILii+OBXjGOxYqj02
YWxuZA338ehEO5h7AyDlMN7Jc0FGwGXi0utznBrUg05VS2RPrp95jzS/DnVbFG+0c+0z1Rr6ciIh
VmJqbGAzWU7P2AIaHk76lr6TchJVJq6kJK/Cwf0R6v1P+VsVEyYKm5zaLh7sWxfZ8R00nDV1hBAz
G6fkxmzyYutYZFl/npNPSSPtGMcThrT5uWqhrrCOtlcZhqYlzvA1SQAWyUQ0mY3m+xRV1J5TUcIy
XSdekkrpm1qTpdkQpq1WFjKLuecjN5Q06f7o2RfPHdSjDqzvyNHXxDAddRM537sa4wYGDb3bD0hT
EVIAErPKSrkqUXn69wtFd/8BBeG3oWqWocH+Rw71e7Whi2hrVGMCF86HpyihqnhXf1hW7t4b2ZDw
4WgkZ3rVm1PCn4+NzCOxujTfTH5IZgq2MKAt/OQyTdzIvT6lZJZTWEps2nem5f88//mMz72ELFt8
C5h96YrliL4u9MgvzUyDS8y2f6h+7SFz/nkOS+NHYcTTSTbjJwL8fsqC1CZ/n6hv7tMJHr7r2MU+
nves8llOyu0Uw33kv+spc7q/ybcJJ6PGAplXB7oB9MY/L7QqaWCrDCb+y3KGNZlL/4cVJOTAjdW3
yVvWjMXRtzsGGTijvHHVg11m1fk+DIVxncjZ3Oe+q19zfe7+q7hKa/9RYfKEt7cx8WoaWCMqH/pa
gdOhRqb53o7JtrdyeA8qWR5jodR7s/Wiraz3TIlZ71Msskgk5vQv6GjhtqqSp1ZGR44Z6a7J+Kb0
xXBfWu70oEflF+mIz4ek3QYYiA95nmubRS8TTAQDZhkma1VEj3IukAL+9+Mg3fuqouCRBJISes6j
zkLyIR+7OxkFabsT8yfpg8e1yNRohmJbOj7PUimVXR7lBuQNFZ2lb9P3d6utzECRezmWcCsl8knO
e+04jE4gO0hl6vULzC3iLLg5bf4SozxYHwnjyzm1sTF6mZrvecVUjY1W3JjHjXd0Mt1V1fKWyfWg
0xoBTmaZBi7K19cxQpPLSGmwX1E5sA5ercC8JIOakTcttzLQeOLdb2h8WDvuG+IUEga1XjzVNN1R
EahE6RSpQxl+qI4hrveTwJSyaG10rpBtUBTuWtKVagvQDYQCdd1n2vvo+erO0WPoTEYLjAXA7wOa
wo3utsAjNDSDflm8M6sqrqqS8r2XAR561fpIa+1FxszYOIXWRtPqR3t2A0Wq2e1EFMUbhWy3p9/2
RMZNSxtUivbGrZuljC1fwAnw4IcyoV2MTZywrhYBw52VjYk70gF1sSj5mkWlnnXueJgc/dUw/Mek
ya0Xp0iRpGWpdShDPswhQAQ8vYuQKouEXgkLGdLIHf0wEdAL3tc/dmNfXyN0o2QB/yGHxEJ3XhHG
dI/LihnDg3KwnZX0PHiDyM5JAXk4FDndV3Elor1+aQlMlSIKr0rJOCEvd375TGGDq3zlJQtrYpOw
dofz/Vhu4l97dr8j4lm5LO9KKhLkhlSWaW84xXc78yoiDVR7PU56MKxUpcmvyy5EuZOwuQWEwM42
oa4GLc6xm+Wp1aZLGkrskrGQ61c9CXEqc9eRq387flDKKFnLWNEQrjC6G15ekZm3OCvcx38fuKlq
/f22jleNIdtxDNUzSUZjmfX3FRZLeRGVraKfl0VCoCKjttuc9Ufqhc2dGdgUtSnYbbMGEpEJRAVX
AiJBQ9RgLjO+7S6grKNBGcdPxrrJbsrk4jhTcvmlhWyHdrzLS7M/2i6iad2p8wdo+oDSgK6dyRFv
13Le3Mzz/wajzKZFabYVVMeuRdttpC6oRaJGMNzWSsHIkjR8S+acwAoe28bN+vrMrU3dMtEnGg5+
8GoKrOAol0Yu649DYGUT9v38IUgc/Q+AAJ870B2JuskTYDUxTVmvcTC+dZr1GhcNehshql1Z5Nar
nSUOOQbCPY56ZL/OueUrZaTrqpY+vLBGs06J75LCEmrZy+i7fwJTR7ZZE0qlOmmzDwKnu+blnC+E
rcq2IoIFUqPZSydiE3vYPSq/2Uu5aGkYH/hr80OTld9hO+FqyLw824QEcScF5h9Tr+zL5yZPzYi8
B1Zmn+fkXqON9zVKwY2BAW+Xu+iMZFtap960JwnOXZOTZW7sSW3eSsN9TfA/fPcJejCYw5yCnmqv
ZcILnM3H8RSWq9oO1ac0q6krO6z+FEv/YpDzUvVD9A0ILzWe2vQuYEKyo+119jmYo4DrkBVVFRdE
900AwTQyM2VJq65NRpX5ULaSg5qIlUxMNjO99juMef97iiTe6po/2xCGVtk0770Pm8GdCUpy4897
wszRWI8agk7NUlcVE+UjLbH4kaD65JHUonVRVPFNnqLJnq9Lqecli+MDAujwiszoB7iP9Edqr7Ok
N3/Auv06YQU8EClgLBhUbBTDFYcoepd6PCoz6Vp0XbhOR969brs66oviSCIrt1HIWRv5hiIl1fa6
kUMjnCt4bjKV/5EQ8A8GGRewQWNbtS3eGz0w47c1ChW5plGS0DmTnm7vFyvSqHQztEOdtsoY011q
o5D+rN0lN+puAbANA7ke05Lnpa3rGcP3WDWjA8SfAKpvqT7jgntOIFP6CuXKeqjRLdfDThb4ZE2P
2X6M5zn6WqWkeX6K8BxifQgfi1bh1FabWlIlOiozxyRxsucyJ+UJjUx/lrcxoHaw08N62laZ+kfe
BQ76FisFnk4QtisFS3aK1JoFOhzwIndulU0PLYUEb6OJkGfsYXJu2ljixBbe6fNUHKlvY2YP60Cg
08nIRyzulmuj0i9Mlk7Eyh2p8+RkgEx/bWspwKgW6CPrFgbueWAe0vy+4q7i9GDVHP3b0jMurfA9
K7zqEppEIchNq+MZmQabhGQ7KLfZ/MOXXpqpn1vkhto/xTYecS43WGx1EdDbjvRNY0GRLCubWVab
fAlT/zsNQ+VjJOQcZA7KpmH6oQQMIfPOyBmlz5u7bG6zeXOZ1cK4nNVaAUGcCmySA1Fa9Amq3d6j
g0suOfrlS4oP6CRU+uG/TlkTNmPDNh66HJ8SFPH2rsLfeSdsElBbxqhvPkrVErOq116kSL80I/d+
ZHqlWiHVUDM2/AOFUpQ92sdCIW2nJDogacYbObMsHa/EdhARaroONN3aVjG2CobXYep6oCFpBtVO
N96YlHX/Ud5msT4Hjfxl1Yo82zNZl9D+VPmf8fuq1UC0EfRMGq7YHHeAFWJWrRFJcX1VnLp5Iw8/
N/KcC/RpPWZEaAUjajNyJIr8pImAuQaC87+eNNsgPxFjCNJQ7v7l+fJYbsrcum+tftzJv/N5fnIM
Qc4hAZLrz0emqv7fv7j8MdHaMfMDmHI6v1q06sWyaaKwPAWNAe5bniTXrDzJk/KQEFkw8yCX0YaK
UzROgmSw/+0N4MbXetkU689z8ikYE/nXP5/923/826F8njz3+WcC6t/7mtVMr9jlSSnHn5vBqsFa
6yaTWkJ+ToNlYazsKidZyd2sxN2/SpVSnJbdvzyhUWJzr/rxvkXiyGc1P8kiZGHa4nTjE9TeMGUc
M1u/eLhZ1n7ofufngHyuM60NZlDyN45mld5bUTWrbLv7FArfqoFcP7pQZgpr3GeFs7GiZ8uFtiWi
+0znNlLHLUrKILqoSfed+IdDJDzcIejjcB1uTds/142b7cZcAUcBZ4hUhL5ZKzWskWR89p0EnZFT
b4zGMkCGCXBK5rYrKcGrLOZKMW3h8ECpGHNr5U7R+4gbPcmxj6F7S4vp1R3mIGLE/usi057ytHnz
QoX+TKjbW73UN0YQXgaldDZuTgU+r+JLrY2krH3DyB7tCFvZpmb3TTTiK8u6YhWnzHgAh/STdyKN
5aH2OuZgAQpz+Ptqx/AzBF+LIIy2c66Wp3bJyu86bUXh7jkT2oNvn83Wyjdj5WNxPHpvtkXBMfTL
a513R98jC85dEzDDDCL/7ng6CEBmgVwXUaM/YzBYAb14rlxa1kyZxKbruR/n2qUg1XE1GPo51tZK
pHw3sXcalAI3XRa+iPRBnzsW1gEC/KXNnhIzr05MUZ7QOVGuDxjKJuu7XY6PeeoSuBjcTIJFHDWM
1w4VUD8AIQlicG2aJMyp+srzqXDysSroowHrrePQRmJb98c+NYgamdNRSsoIZvdohlO5yiei/5Ae
Ak+IyosI1LVXMamgPHeIHe6GfvW1AQO/UTPiVloUypUGW3byD4T1hSsWGWRxaMz0S8W5dJ51l1Te
jetS5ZfpaPiEIGVRwEdo1LF0aDQ8CWS9fzgCw2CZ39qBnK9gYP6Rpt9MP7Y3FlmeGZhi0EWnzCUu
uA0JhyA9grJR+ceE2oVb/KMfR0/4Jbe0th5w8gyYQp5pbv5pFtq9WX3oiXdIkrNKGwdHl/3qOqhb
RXlszd5Zp54pVpOuvTq5usnCrt5lRvEK3u1bN03TyjQgfQbWU2Y/Rz36Vvg866rLd0bXRmuua1Jk
axzsBsERVZ0N6ziJjlGHftWJvmf9s8XPGhbLu439bluOwVNlDY+x4L5R6u8iVm5Kw3y0V98xyZKo
1eguoGqSI/1ufCV9vFyp9YTJN8rXtdCJFnHwsXvmey4MMgsyYzMSpZUa9omWrNiURXRH94qCdfMO
wbdbtYh9Yl5iNUYr4ga/C6X60xy8FvLgWE/r0Sv6g4DN5xTBMLHqFgWkZT8/ucF0UAZl3Pd1Wp6Q
ZRSnEdJHuvo89jp64HnX7uTYJDdybJTjk9z7fECOl/KQeaE2ew4IiJ2HRDkuBprLkCjHQXlSbuRY
iAcK1aA8/stuDFnSz1TjENneONIoyDtxkpvQ621+yqlDrJ7pITXWMnHS5luO3JPP+f3w11OWR+dD
uZctf6EhSZKWfraRL//zjYiMbL9Z/ydOcrPcFz5PMg0iHVU+hG+DdyE/l8+nysPG7KJVNgTBFuQn
n4Ex/+suXv3lXiH3Ps/JQ4eXgHT613Pkw8t//fn0VljfTFTd26JmcXi25zt2T4LDz115E4b0FdJ9
QTHbQ6U/WBUoSXlLC6eIKPU1FWmf4Z/YekVhSAvn+UDYjVnDmMifk8dBk7yF9ItXA3moK7OmwQP2
xHzQ1KJDu4grQUePtZHixSTPKQLJSh9JUO4KNUXrlhOLXZUwzsBpVl4WMdKNAcNf1RSHamJMZyYw
4B2vJ9INxm4dFFiM/bLXHr3xkYWBBQOOMyLMDEaTNEF/zDm7/Kq6eXVnRd6K7DOs/LPJW05rI2Li
VwTQAFWb54Ojg6RerZ0jKydAs67l2nslJBwdeuS06YIA93WfpifDJE1C1tyipsRVBtj8KLsVWUc2
BzrxJ9sandPkBjjD5mUPzY6oGV5SyCcvwbAOicahNbfKX/JAY7GAGIc1QfpTYyLVJnIjz3lajnhj
/rhKo2bAmdBhO7P005o3gV2bQOhg1sElwPB1KAtATllmd0+ppfonrzWwXxWoMtdupJ3LECzKEBvp
1RzjH6aik2sE7/SB2wORUmpUb/mUkg/ujg5kvG+KE9cbdxpGLAtee19MCJZwtqwMkXjPWVurd4Xp
PckjVcmipx7/hDxaNngtqFB5D6rTe89uEn8Au7IvMdh2a7SeU88ljK4GUkp+CODxIIO37ytzI5VD
hPlQSJLKWstDGv0Up1oRrRB57miiZGS2Gc0DjuWd2TUZEV5U0LFpmI/yr9lu9Q7G1rrKf2oK7T+r
MMQuMIYPpJjy5RbzckDMm1yJKOdaaUCxtfsaDLX1Me9MqWN9DEP9NbcL+2NiB8348E426irOjBaz
QmTfl7Hn3+HmMFYySto0p58P1PMDZmscmlw5NbaDOUX4NoUjCqrtXK6WIAOsXefRUJtbHt/6yEpe
oyLMbvoEuWXGs3ajMI6jqsQzXmnVTkN3L8mrjjtM8E2RsOvku93kuU4vnFNk+6/yqJ3B2VqQP+dl
d6dpkfLAdMN5hLxxwn0lHqOyPgCmhLnWhfqpG8rLTz8Tpxzhjoc+ZAYxUASAoDC8YZkvqdlN/T0h
dCrQyjA/OtzhT7FoL2WaxPghVAKHdHNCGzP529QW3lM2/1TN0nJAMFjPnjc12qYJNXs1OXxrPpO2
O9sqM5XRJA15JcQwBC6EQnnodVZ417f0JKDpXEOfZO1Sg6Aato2aElelvZl1W69q31P2fZO6t1xk
VHaSrvqYjIj5aG4GD61jqRfMj3hq5wcKLTpnLc4QxxTiQD+CPHBif8OYxqSutMF5jBFWKXjCnvE9
83vPWJ71tfUsGkd7HoEu8kideYLSbN6u8cPfa0xJ75rEbp8LT2/WveIkR2nn9eLWx4lIINc4wCrJ
dBFsdIv8mjSd8xDmje95ER50btDzeYix4ToX9gMZBvZ1INhnwdHkfhmvmAlh25oq+2rDo10PDpfe
whcdXPJLZH16Ivy3J9+Khfcw7LxEJLuBsfkqN+gW3iun9PY1ObPLKXm+jgWmoKADu45soCE3icII
871qBf2JRavdfVUnrTlgGVPA3CuNdo36N8lRgQ5yrGsXu7MXhuseC8K1G7rpsba8Z6U27PfUHr0N
7frgpIbh+NYiBmL4dN4btW72/B7BtgbNY+55xCMOTfGkuwrRXrnojm7lmKfFqxfAJj4s+FIzsKiE
OugFGzHsa02U1889Q23/es5Ke1R0Ta3Ze6smX90oCMTKGlAFMgFdy/1rYyfTvRoBvyL5AaMewr1V
XrXZak7M2PymDvjUCeToWTdGNgOVvBI/5xyxvuSsW0VzdY1pJ0PYu4Ag+T6yDWaUBJIjxRbPkZ90
26rxzSusoPHIjVg9TK6h3CG5sTaI41d5b05HKijds1sRZFMnCXrG+RDfb0LUhEu2cKt1z15Cg3nB
SXr+OC6fqxW7MM5S+6Go7fKu7LBtyM87JD1wnan+eM2MSH/0w5q5K99DbJfamlro2p5C60JWVn/O
o7QGNUy4kKmQRwGRsDgbHjLXaXChCasuNBcMEcmM252GqHy3A71do4XpjmqZYvWIsh0Ov+iLqPr/
o+5MdhzXsiz7K4k3ZyT7ppCRA1KiepNkvfmEMLeGfd/z62uR8gh/LxBIVAE1KcAhkBRlJpeJvPee
s/fapU3rrLzTu9F/bljjFNBrXtG7lAdgxBRP2qK8F4TpfZiS+wXMa3nyqc+m8nXqZGGlNyxt4ppZ
fFSbUPKt7EPV635TZWZ/WnBzy26o5d/LoeVhwnSzvbmNoxprHW/Uu5JBI+RJcg3nHWXEIK+F+nV5
ygq5NQaWOW7EjCyTWJc/CjMcjnmuaw99DEooLR96JWDnK1KB4BleYh2juKe3TuND7v3yUY0bnZVl
fiItKL9XUl0tf5pmW+x8WBm6rirfFjnBuO+GD4GVFtpHq2YdmP9shD5Cb4koPey/UJahMi7z9nHU
hpiRXDUO48QXl+QdB3Bzqe21ND73QlTsyvQ5EHPAKW0flKtsoa4nNEIhZ7E2irRsvIRyHsPUJvWs
6pDQGrTGQkFZi1Iybo2+KN9iq8KbWJQvw9Bvay1ijRvIn8gC4ouZl8WlMi9LeflG6Z9kQaeNqYnt
V+zF3qM/hbotwLq6Thw9+K3ysyWnb7W0NIk4EJyKSdJ+oURXE4Z64jjjYgz2/cwpXUxqgzKF50iy
tXRIUA9o8TqQje5xNCd5VRspoX5kBT2G8YBdbWpGxKU821e1ukZlytwJxZwjmEP+3lSgtufqvI4j
mtywQXyMIANiHdZrTLdjfPazBgSSYLq6GhYvXdI2Kwlb/E6dd60ofYfPPZzjuBXvAt16iyAAqEpQ
nfxZZrZ0UOZDhlRVJF4Bo78J2xXBoklAheD4O1c5qCnvoHF5xy/nDv1FD+haTbquXGAmk7XTZ29S
Q8v99/FSsdoVNWrLuXHqvUy7LrI0wYcmp8rTm1F2uNlEeHeerze7qMMeOiai93PMv8GXGq8z2W/R
cygD1xXgAG217CaM0rIaZH8KhU3bCSBrNI7rsa+o+yIfdqhnyJsBfwyLVb7XY0/lJ9V17ch4nb+k
jLmjWCWPMn0ftyiJHEjSdlyzLlCOqP9Hruagcn16BY+REaJzo1SuyYUEhbjIHglU70iyCMxt3Vvp
YyUB1ROUmTQ/NG4lCelLpUArgLIr3sPq6vd5LnZrepnJs1AJuwU+oE2TfyQOqbeX5ngqK0fUAKFt
LHFReVHM/IeEoFZpQrebom72B3Tcwbw1zcd+b/l9jdbmn+dR4qD8GG3/5YRcJ2VmGDJC31XpUBsY
mGUx/fdsn1z4QbFZPIQo5J1SVCxW5x2zQP7KfIxF3iFpG99hz4SnpQEQIZ9al90gusvuoFD91ZO2
3GlRr56XB+437yKg0z8dkijcnc1ypcwnGQPjrQ8zYIPYJ3U6CZuJpAj1PZCl5n4OHowEfxdYguXU
vlLtDZz/ODAq+U6vsnyte4WBpccPnNDr9bdSGh5pAovfFpgHSzzjk4+vXWRVl1yQTsvy5Z97igY8
jzaI4foqhQRZphmAbJpgUcOABxBJo8ufM3iILSnESafZy6poWSkVAxDE5Yzl2HJGVrM+F0jHMghb
3S1rhkL0jzJr4MuyZpAV4BFD0cD+nVccccg1PwnGtF2eTaohckt6EmB1k3qT9RidKH5OzQ9fHyH6
VaLEBE8Snuui0jeFquJCmnfTJKtW+pwkKRaNedJIjbHpD23xr2Zv4MSDNX+G9pjjSjyJVs/UoLOs
H2plOrkemiyFGKxpEg+kGDb5vZWmlJkFOk9McCRkAjN/uvbCT6sOt+oY5q7mMRXIQ1R/vC/lnitN
WMek1sISM7ATQNneRlSM7jiWr1sA1GshjCxoEplwMuLyXPnttBulDh2TRdr6KgxMcN3zs03yjT84
578wwiY2MwQcHi0r4pPpwSRhSb2vtYa7bLIql2uTRUhDMhu3f3fqivFA9+XXg6L4uAezSBmQZWvn
EHniwbcCk5iC/ngDDSy7WdwcJ2VcdaUvOTWzZwdrFT5ytZGN021TSO5oQNptFTZHaLHBYIPfyU/L
A5Od/FRPSb8yWk10QsBQY6AK50XDR2lLWmtTHKwXXZ/SICrQZ+9pNVXqtcuguE6N/OSninodZ0mb
9E4/HztBbBwW+OfCf2hqo3U7ObgXmGOfF4WlqEb3aQ3eZqJseKfG3nMvCtfl+XIWZA6cbc1nRwEy
nb7VHnXhVKuC+KwK03THwjRhYjZh6Fc7Daip+tLmar5VZuTtpKdav5LkTtony2xTbrJzktRrcb4g
IYoywR1AohltReNlPgZBEgM/Jos28T5TtTVOlZ4Udkj7eIXsHY+0WCrPNy1CKPiuGqjklJNGMeLA
YqEYrROyJEvPEq+4qBJMloB0Z49pmE3NnmzUN3+SnwTo7X4+/lApH7i0ClJ3eS/LO0AOYadJ0SCU
lZSDkTdfsuUJa1SP1c3QnBbjr92g+hGLRXYVM3W8+vVhef3yUJY9+TJLF9lMrZVMGqhE9M5ADIlJ
Gu9CK19kXxni9l1Q56+55jfnnkuKQQriOCneySA9moXRXwWtJOGTSaBTGhXSaA4hn5Aea2KdbWqb
kNhgtttFLgqbqq8pD5KSThQLKs11Ytb3mNpTHIZletS00Ty16LLQ0FXle5lljuATuGPSBLXbWoOH
noaym+WsyOETU/KSY/DvSodtoxovNGZPKe3yPz0gTujWGa5FJyubM3ea+PMvGxQEktuRfmaein63
RROB6qlUCEqeqz+srsBplYKwjZIuPOZZ+a3PF+zy0AL4POh644rL9bocaxRzvCsq4silXDhLhhqt
F6C03kvjxafscfC0+no71MXZ7kYxv/U7k+y2vu1I2ZbVQ4C87FVlZAqU8bUJ4AGy4EcixPzT7YKk
3Axh0LEACLPDQvNO6Sm1aObwT5cjpTFB2xJx263zIdSdTEjga0yaFRJWBC0vou4M7yPBqmGo4U+V
aOLc7P03RR59VCpzPCQw8m2hgatdHAdiXJm7Zbccs/yullkZzA3SKUXXZjTkTi44wd/HsKidWiW+
qmZ+WCxdt+DatkK/bkQyrafoQMuVIt5Mc6jMcb58DOgOYjQELu6Wj3DRHcXtMO6W5q2FV/7OEAZ3
we8th6ZMZAANyA+LNKg7MfbHQ9uEzf1QjD9NQetvezGGKjdFJbHyCszNKrKRvVxMhY3cnA5uXHX7
hcnrsbA+BENxP5KMcflV5BxKpvdSRHJxaaKCn2aqwfywBN1QG8B1bU6HOuy2t9BCsg41mDRWvipr
oSVKhZlZ7PtvCWEgZzKgkWwg7ee2sEX0QST8fGcJ2vILkUZ2WPa6JI3ORPO4wn1nNtM7UEZ5lYwB
kMsqiu47chrt5Ym8jhtbKTrkVWrTsdxqqvViNVuwlL8TwK1JYYHKqtxF+FUeWq3a9lDb3rIavOfM
Bx4FkVhJS+iOYVcld3Xb23woNBJ0uiUq6du3rd/H+gLZeDPqkBiM4J4kFHKCp8I/wlWLD/gl8k3d
+MKFvj5WbORL+0Ks0PcYgpO3xfhDNiJvHbWIx6TKCq9Bom5BYsSoXyLjoueTcJJzlKRZCU87zeWH
XBwz21SRAi0VOH2Zp4mpRSNFy4TtpJZHVfSk1zAODebGaX5iaYG7Av8oYklQyqkVNo9mZzBSamH3
ha+FkRg5t6bUq4kw7kNYSr8efu+WRtvtGTmEERERcAr81+U7zLGPZcPs/D9tlFjQYqpFUkNwGmS7
ZpbzZvBhuOp88/FW8VFaC1ILFQC372KRlFct3d2ufS3M/DsKdJDRq7xf4+Mt7jCknhYUJ20k4BJp
dV5QnMQDCehj+udERiGy6COL3rfWlSC3t0Egm3cDUB2unpxQdydvklJh6cyRZjT+dkwn74epC5M9
UdnSVNG4+AIGjljWsp3s5925FUzofXUSsiDHAO8LSmaPcwl12RJ8dXhjSQqedt7KdDQqcw3JgQsF
ENDKSC/CXeMsSGm9LSAOTH15aMwBlP0VhG1/b3WjfoMQhkFR2HEnS5B4xfhUeSwfRSu9b6WSyWln
+Z6dK0WyW4yzQY2kUKumh1aszhQrKSdKGqhJFa3tuo1M4erLznJm3M5fSFk6p5gnd7e0i9vlmeKp
CVqiYxYYuSJIpMomnm1NkYkPgzmT2FjdkQBInxyleT9thGadCCytBj/79XThG4+YOLudQhLVeQHQ
AC/rpuIMyXhch4Jn7GLBW9Es1D/9UmMhM01UKtuA2hgX1+IYn8recpOeRdMCFzBTBY/u7FciLsVJ
Q0YjWZ6gAhkzvSrxiGeWVRbMFrPfvpk+83ZQz4R/Bjuhl0iUmRgEm5pLdSqtca0J7bBexsNICoMT
WjD/JGka5ZEanHqrqTYap+hd8aiwQtrzz2Ki9nvEVT+YRclOLQbJXT+anvvvtvJE/vOz+XugtoJ9
w8cPZR/uA3qyi0kkx54C2W9qTnKaGHfLopAe5pOohMk5CSuu1jlhIZToXU5tIp+b0Ax3FMKxpYP6
vuR++9Os5HvfCGOcJsTdL1sZrBinoMV9mrrmtHjKeiPk40vH6eYpWwoAyzFZoAUVfpSzwRBTWn0g
ji2wlbTj5hNBV5osvd5MQTXtVNlPLtQBWqcumZU0kxATEeZRRhKcbq4kqUKjPQzJYP0q4G2X4W4R
ClUsBLdmUyCanGlwhVp2p5s2PIFL4gxa+M1vHDZLpI8pS8VWLBRp18+peWqop45a1SL+EG6Y9nJQ
RPcwev0+bfDML7+9qkZobgrpiNlc40paYBRFo9ML4l0tDwFKTe5+7a4UGuHYlKa+RfoGwSJKylf9
5r5Wowfkq2AsGCNO1DrqreZjfgRuSfMM5epGCCv9oRSBR3V9lwEcSqtt2wEh1mBAH5n1ds+d1tti
S+nMS5+sHMljLPBqeF8peS2q/kAbggQE5dEMff1zQo7LQjD7qUnq6KRwa5FtTrIt5IyTWa6UL8sW
qTjVS99xvxQihXCAqsMMOY+zFq+96+DQmYsZW6pr7XRTZPFtMiFTp80qqTFSAs21I8+S3nrixV0P
spIrjfL6xqsrm0CHoajcKxmdjqFE6ijIgvEKxXOvC0VFcLvyYYal/wSYy3DNMhZ2rR5ml9aQC6dF
6P1h9LZfjKqrKMRL0y/qbdjCzeuy1csgJpoxu1umOloMxqWhUoS0Ok6PjQ5t2uBHot9KcJPoUNJy
ct0OYjzdi60huKGatM+lqJ8LxRJ22oS9WtVgs41mQLdGhUWAqR7XTxntkgrBhWDCL6X6Vr21YOUW
P/+Qaq6Aj2q7HJa0f3u4by/I3b1rJuaPXVKF97FoN9SnsEeKMgoCnaKSjvVmmITganVRROmM2EFc
L8JzJanCOmVKuVl2sWpETteW3UHzsxkbH1xaD0ou/T39M0GBESMOe1cJLXKoRcfnziybfVb3ihsR
Ev74+1yZuCoG6/zdSmSazdRqD8McGZ9pXu1SV5JXGZ8H/UaaPhb0U9JwCDO0yEZao0sjiKoxfoE2
gjGCNK8dprn/sUT1lbfOyETgYJV1d7+4zTJCQikIMDiSP8jdr6zWQ0ocIIXPGc1ljawae8MqDoIq
UKSdIehWb3YHf2TMLNHh7JeBuFKqmq8fegvCkpm7CvqPWCvvc8G0njw1wIRT9cY2kf2Cfhrtz0Eb
sOhOA57VUWovlDawOf4DHT0BvNu1EckHyzFN08A3xthQgmGc+UExfZ4oogYUEyT5FgTFkYLE8FD0
qIKwPKJmbpLgLcnkYtWywNtbQa6/Ghcr0pJ91rIEElO5vwfS5Qi6kHWOxUJXwol8xTxDz0xuCGcm
eONYzx1cMAwyWhkCHYw8+l4gJsvD8lFrFqeOIjLLZU1BwsGPUpEFpg/yfoxTYf+nUWtO2otICbQ1
4v+29L66R4rLzYZpO9KeeTecu8OhbH4ve/5AksOgDnd1qvirStKN9e2qL5Wy3Mtp/SPCq78aUzRR
6NoNopnQ1HqOMWjqRZvVtMtDo2tPhaGHh9+HUrIrZ2h1rIjxZ8V9fc7KyyZsxjUg0HUz+CyXQlwp
VqoVbiPNV0KRmHSJlLmvPS91BD2VD23dvpkxA/qQTP1pWSTWpucTmSB0pwUixnTv17O/z1tOAYff
305ZnvB1C6aVUhp3pkJdxuzawV3mLvif4muGEGLZywsSMX7lIoH63kTay5A3Dd30vHSmMaq+wyq9
jAUt76jIWZoblfjSEITnTNKgP4xDokFhKeqLmUUTKlLCZBPM/VszSNNfw9jQiPE6n0ssq8IYT7Wm
d/vBSBEE6HMGijZKKHRkYjznSLxUGAuXsjj3DS19qDwSx1JZRiAxZA9yPDpCrTG57Jm9N4RAO1Vg
yOvFD0KdWXFu8+B+8q5qGSNtn6sjskG2Lrhu//aTDMDyt10PPu9DW8WO9c9DywuWM36/3g8ybq8W
FgErI1KMDn+64fvyFOUp8QHLMZmw2E09B5KjRA/umXM/lUDE3kpa+Ou+AcsgJFbBEg3l1tCvNBj9
70LMp+lZBtA7D+F/Q4LtNq8M5QFuLmIfPdY/iq461KofvA4kspFpFCUHrO2bTjf7jS5De51AsN9C
x0yxdevEEl4DjALrENuIq6cp5jWGp9ZehDWLNMT3WhPYoPKW90N9rfV+v7yzso7wENaxt89lqXkJ
BSbf8zu20IDQoYy6bSIYab1K7FtFIdoj0OoefEWEFtao1wV/jmAPb0GP7Sjgy2CrGFp+lTnaAngf
o9F2+RP7827YqZucmsxam9m8TU7bOg7Aj897ywNxFQTwFkLu3pYwCLE720yk4sXQxpVKI4cAwYkB
uqQSkCna1+JwV+JAoQ9tfol9MB40Zfy5lDL/bVFzeUYLjDupMhw+9LnZzCWuzA/ACJn4QXxfDv2+
F7C4WemtVAAX5vYgNl5MNA55XF4fmZvQl8QdCQPeXclXe+Urdf8K+YXEnW9V6YVnpRy6vZrHk7Ps
lkJauK1qyu6yy4StcJBuaFu03DVGMQPqp0dq3azmCcjftTUpmj0gLZXDuHiENjlgYpXrewk338mo
NnljoQASs2BfDZX2gPVO3sa91TjeGHhH3+ifF0NZrIYjDkZf3wYa4BInnPdVpcCHYvqjnY0jDsqk
uvn1f5v2U6//03FVFk6KFgYIvJBo5B3km9RUn38rNOgqJP8QcJBbX6DVWIQdyxlhaQIGIKR+VVod
zaM4rPEOK3AmLAGmvF6L+3BObhEgGVyaluBCvLvfiYEbKpfa/AmJaetYDEK3reVYE9U79KEF4siS
uhAcr83E/2+vqxTU/ToZ151mSo8wXxo7JrD4QyaWeSEOtIZyNgpheEMlODlCbBAuLGeKE6kkjqHy
Qtk3x0bqBTzxsNeqgyT22nM9WrbqWgtJTY3TBHGkHm6WCpBiErvqy9rK6qYA2ALTRO4VI0mTYkEw
5+gBQMmn/XJseag9UgA87CSCWrlKRgU8kXTQQDGTvDuvichlVIZL4GejY/rBsFdG9WOE7ffQYLLf
0/VU1r7EegsKasSf1A4x4WwYOjXuH8T8EXpFL3bZb5s+dX2hVDYFC4e7NIbGZMhI87rcnzbL7u8n
Qvxac47OBz6UkUDcMbssE9DloWhRIsvMyBJifZfpPgH0/qka2uJQSIrjz/TpXvHbYw+4dNmzGobB
JGohzs0jnl96OzW0aKcu30NoSJSDMZYIDYHx0Liwk/5eYi5bZptR95JhKy+7AULzRki9fYW4gnyU
+rgUlm/V5Z5IlBBqqe2jQHOsuAx/0v44ZrGRPVPSS7Zx1NcbTSNb5mb1aYJuWyFEZOyRqPYpVlNu
02bw7hIj/fVQp3ECmkwkdpYGa+3WHVEzQdjd9zRaVv9uKy/hhwjhIG1pphYpSbEWrLcye6JQMde5
wwDtDOFXJloeNiKFQHVbEi/14NP49XVjN874p2ToXwK5RWox7xkZ0pJwomoy7w2G/GW13eiGYake
YaGLN5LTaBg/8O8V90rlE0lJ2wI9P/WW2xq9TA3PlZquQ1BZCMa+kmR7mdkmWrCDAT48xGjFXQUL
4NaQYvOltmpnAXCl83FpPg7ykWhF9W75wDtFr1cFYZirpZ4f6FSEf3U+Sr3E4MmHWKrez2oQ9F+f
8/LpkqesrDOxakAZDd++KcvnnqiPnSkzt18GZIU/1223jHRvjXFF3khU4dbEGSSbZZK07CZDDJzf
GhWniLzuVe07ClkVE5cZWZmgmT36umBc6g45U0nv5b1rlU+tUZV7rVaUvZDx4Swv0KR5FR8+pXUG
h6JK3N4qy11MzfCJrMRz1ZnTu2G1dNsLK7oraLueTX0iAFejxR0aXXqXEWPTp7ryOW8IannbGOcj
vRqewGSpnyMbsIo0mqLxW9BKjSNBMD5oi/YgDk4oRY3rhOH0MRpJ0Jt77qXnGccMNqOtzGfJaUol
tKDXsbwoDIaG+W2XEng9dJuWP+tOT9Rg15hqcYJBUVIY7IqrnjbJqqe+99RlLB2RwHg/crDUI7Et
3w2rkwKFEWBz4cUqDIRaqjUdIn8YL61IEnCWdt3PuKrOViSbT4OQeBuVKMhNgupdgzX4pGniGZxR
fpU7MX2KwT53FHRe/Cr073SwjrfdLrpb/Lr/+TH8L/8LuGgy+sQt//d/sf+RFyTg+UHzL7v//Zin
/Puv+TX/POevr/jvU/hREfDw3fyPZ22+8rv39Kv+15P+8pP57b/e3eq9ef/LzjqjDTBe269qvP+q
26RZ3gX/j/nM/9Mn/+Nr+SmPY/H19z8+8jZr5p8G4iH749dTu8+//2GB+/zPP//4X8/N7//vf2zC
n9V70rxX//qSr/e6+fsfgvY3ZQ6LswzqsJqCFhjOS//1j6eYaEuWDnHHkEVDxD6Z5cRI/P0PRf8b
1TxTEQmcgEBlzN6xOm//8RSFEV3EWkZ+0Mwc/seb+8vf8Pff9D9Y4l7yMGvqv/8BKOOvqDFNNxRV
kYimMVRdU2UAk3/8JdeCMQUZZpF/S5Id7KZd8ZjeS68Ni/XGMVnOrvT1Z7xP94EzHaUtQ0u+6Tfx
1jhYh/FLO3afza641HfZY7ITzsln9CmtGIMep2BtfPQ0mezynZ6sk+1Gp1xDnXWQZ23VtXUgQOsz
QNcl21Dz9smqvJZ7/T24qN/hlsb6UX63MGMnW6mz5efqsTnWe9j9a+tMvcjNVthfd/GzfC2O/dq7
RjvFze8Re62Ty7gurxUZDu3KfIRptcWDa7nZOb/2T/3Aisaur4hlN8OxfW52KOHOyoe8pzPn9pvm
qG/iO80tNwRhbuO1uDdcSirf0SXf8y7vaNpuvef0XgDi9GF+k57tmyvaeP62JcgANxzpBui29+Xe
45eSiXa2XG0rIj0/l/vCuvxsT+EeT/bevwsu4946j898hEf+D9/yGrL1brLDve6Ia6KVz4Zt2IWb
PHiP8o7kGidwaucxdYx1ui6O4l45Bitydt3gznzE7++yBnTUVWOnm/4rg8jWroNX3Et71lWusG62
7cm7Vhg+4Hf8MLbxRn2YktVA8wYole25tFtqp2icUF+RTZBxfnAqE9v/mUgHPC79Qdu1Dp1Idzgo
vK/hOPZO6phvzQOGF0Wlw2Rrr9Mx3YbX4lBuaMxFu3KrrXQHxfGOVHQ+lmhHPcxNt/mG5I999lj/
QIF5Mi/8hhdCYTxbXAc7cbRNPvZ4E25IDLhXttjbok9Ga+ElPnTnfmN+j6eK1IsX656V+otyaB4q
xgdbCjYTbFZxa/FGqUNuxTvgPWuYwZvWIUX13dyP+yZzCIdapwfpLDzw/US+HmRnYooNlx7bidev
Qke2fVc/oA8CfMFfZJOsijccAHZ57S4hYkG6dnd8aGnm6KthG8ypVCvpkZRYCn9C6iJ/LI6di4k1
tdOf2mpYlZtghTfPP11Sx1ad/D5yoZi6lJc+3ebRJx7jWc4ISTwBazX3P/K1xrRl7TmUstfymvK1
wbsof6Sn6ZC5zRn6tj9bV22uN75GogNW18DJcdaxkMXZEVCgD0zElfTX1mAN3XwLMtGJ1jdOBw3V
k+YMynZQTo19+ahdwxmGNf6Flbry6lUjOspTdx0ftKeUKVMG/uHAMY3W/+jkiVN/tKvAxlKxNiVn
W+UIVB3ienW+ignuxFVGHMTQ0KezwS73BJ1Rohy34sdA6HfIV1dcM54hcn5HAPaCNCCy9siyVhD+
o733kT+2sPUg5K+xkznDvtyBpTHemYOftcfyO5R1EFMPTKm5LTXuuM+O6qZxFfFLeyrXhH7U5/ah
WMF7kpg4nrsTiAhIaCftWXUlJ3QSsiRschgyN5fczCBqgOwDFQ2IuqIfbEcGpq+dT+Jcw3/4pE+P
KubMbqM8VnuuYFt/gr8tMd7mV5SBRgMdLrFNw45O+UX9NGVbXw8usR3yvgyp/O2M5JS8w+/e6fjr
XNb8dP2/4e+BbVi/5LmDxx0p9lVYc03vqGiSU94o73y+4iu4TuQuCFY8J/0qqheES5D2N8UY22hX
p62KE9M8Kck6+9kLdqhvDctJQs+uDkNq12+DM9jpur8vHXPlSys9OCjS1prW5GDxhWj4+Do7lnCp
a06c/wiwaGVO3K8S78MLwQe6ykML1C+4DLSJu728jp+xyEpv6sGQT9lTidHlpX0JJw03h21uC0TF
ld1vxFNl6s4PQ98YoV0/x3Qw9ecmdi3xBbBnjrcBd5AjgqhOVmK2ml6hC2vTJocttRutdz7r8YHg
YHPbP5Cq+Mx3ysn4ct81KBSdGjuNblf75hqvHoydpDktHVB0D+7YfyKY8q2rTzToS/0iXkXN7lwC
4VrBjewGa6WzVdpV9iRczPt6+2mtEMGQS5vYdcHs8d2AXNM67Wt5Rghm4+bxqA3695mrnFuf5o+d
/TDapzbtwYwYG7IsnbwTnOEjcsZNRgyJbexgAzvNKrzv18RaU1UzTtGq5Iv8yM95pT5/DYy5t+Ry
cUgrAiZB2hVo/E76z9Tmx66idWfh7tpx27B9tOb6iwLVRMFDCgCxZCZuJ6FtMudVV9zeMFwY3Up4
TnQ7fbPAYWJ3Sk/hq5i9Sueq+SHBHyEhzT/W3wqgxLL40Kon66yRxoZDkWb7ZlWuW5uLCqjl4Dx1
63X/kdZrnZkvVyJgT1t98afPjvUHxINCXvncJ9fFCWgH93as2/ZAtXET88S1hQUp22MX63ZI/gQD
VmbrHzXuBjN7VkPynOP0BZZ0f8raVfzgRc7sWkbasxF6O9q3u35VOCi37807LAbhqjmVMS5LW/7J
Q3NK9uPRO2tOuip/9ra241fxRy0cfZ2wGLNrIka3xQ6M5k79Eezan8jp0I38VC79VmWyD1nTHnQ7
vuRHZJzla69dpK2+aleyy/+1dxTJNYYNGwGpIdsK63HAF4209mDLd7WAuYaCud9q5tqIN2Wxi0KA
16sWPIr20suO/9nuvIoWqWNAAiY0GSf14JJHtw/2fMn4NncnNbU1nCTbcPVubpHlIQzTTZcyqddc
RNx+vTM0q0+xckT1lnL+/3rO/v/RbBwP6v80Hb98Ve2fZ+LL6b+m4rr5N9ps8BQJFVE1pttMqn9N
xU3pb4oMtI1AeFy7zNOZBP+aigvi39AOywDYLWbKpmFqTKB/zcUFyfybos3MOWbwoqlahMj/X0zG
b0iI38gI8IbzdJ+1AGtvRYIA/C9EpAaNu6iNabeOyerCE4n5JR9Pgdor8oMciRa9G5nEl/TgDVnZ
f9YWKZYffTUEcobfViK0Wx3rJAboq2WDeNeqsQ7nQyDTiCsPEyEJspgk0SiXod7B/2YJ7Atr1vC9
/hlMghoOdqeodUUjb5rt33Iwdi+CR/Y8LJMA4Xow8lPupHjKY+FgwJhBey1hvPZD26sGZnBRGhU+
IPhq7MGH6UQNfaIODs1nq8rz8gQ7MYnrVS7lrXbfV3lkPfdqOtNeLD8r43ecz8H4nWp5ar6ao6qj
UlGKgooIzH1drX/WZlah2SzolZQiHe46iq+9QpBXehkivATKsymH+F3WiASE4jWPMiH4CEKD7hml
z4Ampm0kAX1vqRfj6J5EvUg6DWaB7cRRES5qxmmqA0gkKpJ874GSEvY1O+/wP1OfwAsJ7jVCwDys
xB4xzqsmiOpIqnmv6C9ZQJItDK6+TIrvvO6aDPJiMLYPjTSgp+mCUqWzGOFr888JBHA9WCE91CMm
KEEgK5Uj69YwnkUw9BU2SV2y+qOpxlP1A5aXB9JEi60heh0bKK2uVcBWftJ08IVv4QB6nKhcj/7G
ISqD0KKPXQDZGyeJ4JOgxHW3G82+br8lI1bye5VkZu2gj6NsnNvKDGAZg57xy9pNUnnQQZtGSF5t
OZ60XLfxfE3afRyGCtzLrBSZagqC8pXpoENrOxD83ntBag9v3G4b+v7HxqpxJpD0YUryRgubIiIW
qs3DGIK0N1D8ybBiCSDY/BF/k1poAcaeARbNZOFqO3WahdMuS4sYL7+ZIcAg5C1ipSeUg4zcL2P4
MJsM72ioyDkrlmzwg2cxIF3CjVsp4nYLHgG62aQitt03lRli+aKO2aws5JL4oP83dWe23DiSZukn
8jbsyy0B7pKofYkbmCJCwg44AIdjefr+2FXdlpE2Uz11OXVVVllpFEnQ/V/O+U4YTi2UT50uJ0Sd
TX7VUtvFDS00NkNxlQJDnurG8BO89pC/BRZM6pcinSCKeuWcBffYY4ekjG1muorCu5rUMG9WQWLd
DQDT9Fo9VLPR01HnZrWe0aKKdZ9JH/Zb5WXrcuPZqm0OPHxudmDe2gd3IXQQtjqSxYoRCQJGnZ0r
PJd0kxlDNdzdZkLLWVVJ9p1qpw93Cfvp6jK7q02BinIOBZPZOcG+wPaFM8YGlrOvR6PwT2ocumSv
sIRPr3hhfe/Az4IFhKiciiIGNAIafqR/400Q5Ea6Ee4yUnyMa7smMZ9rYT+IVtsJc6/K6a1o0l7q
kBpc9lN9Q9xzwBC47tu5ua1EkmgAIGFmxQhdfROPi5j7L8fuqE+Wxq/J5w2ysGQ/tYa8lMRNRT0b
9BrC4TwR9VvSUruzvZvJHiZte/S8X2QMUhFYvXIfvBTLN0lr5TjN97IFC9xveKPzBFCzXUkT8FzV
ksPND10dMp24/r40ugHZ/QSq90dG2Fr7a8p17t70dkfHm3bBMN4biWWOR29yZGuRYIB3p4Skafkz
dmBz+vSJb7VO7VTrMkCRbEjEiaNSxUI37ngLp03AvnC/Wh4HAUAMEs8Dj5gtONK21YTx5LVF+YEV
3kx+exNGo69lsp0iu1UWos/kxoPy1GTMt2fDK+8d9C89MWg5APgei9LYsnqOhCl9SeRkBxmwK8PB
ffRDNeXxUENwAmCYGWH2bfUl9wOL31Xb18xF3XMxWICxvKj3CC2pN6te0S/mncrbWzn40ng0izEw
bnrJSnTr5RMHqoCpiz5Uswnq0D8yOh3ayE9Q21LsIxMixaf0Q9HWLLaFaNbI7Ty/xoy1Yj7lhYQf
3EmETOA067kPLsls1sFdT9YQphIP4V32DHQURFvET3rswB3keRLcBo4v+6ep6PQw3DaaewQ5LAaZ
4Qos5GK49fOGlKR6rbFQbU05Y/tjT7A09Y+E4FxxIG7Mz546uKlUoMEStM45qQqlVAWqfcRiEfdh
WINFS6W1uEjxGjyJaOkn7dKeOxWT/YfSREVkbSzH8e14styyYrQxMyO7cJ7z9jZ5v67igwMyC7Zz
KLtwO4/umkRyBqp9WMj8rb+qWVaQPtxOjMYQ+RWeNtAudd7QsjeddxXf2kEhUDB7jZ5ox3GNZ0gF
e7QDMJXmQRYDCdDYo6YUp05T2TORfrVgv8M4BegkM5JsMXII5FM4NOu+GJWVvhggHHxCPLAS4mAd
rA5JbA066q2awj4T6D2lZFrcQCqogqNDTPf4A9mAE7CjdDNA6qEcpgotmWy8R3vVM3t1JPALwpYc
KKAsxLRGnTJJFrLZgE/PfU1YMNh6CPnnhCqpo1lKCi1fc7eZYMyjxjfNBNuMUTpf3MjYCqsSd0nc
8u/wy7WMNpunfSvqStUxKablsDcIBAv8vWuNy2BuRdEy7ifJb/T6iHt9vDWnMlmq46KKyaapIK4l
+3V9SoiJSykxepc0IHYO3mZEDK8MQq39pvhNPFvo35idXLEmuZ5XpGprsD0s2i1/N7uZ/wX/Zf6Z
5OIR5R26huWTfuQxpEXb/udUVWUTNVVLtlxWwohrNfbUlKeVBf0+TNQKN9XPT4UZ7ihbjkD6I5l4
w87EdstMgN7OqVA1yNbxY7Kg9VmWyyGv5P3cY5/4S4H8z5HwX0fAf2LK/usv9UB/ekQ/ew7Esr/9
paGnegehlEFyEWASM0BU7JtJ9YGA0+X5cuv04V+/4J+8Zva/hgU30PehNlu2Z1Iz/zFwzkC5UhgW
81bPBM+Y/UTDNYWiSSNnrEN4WKu6yxPJb+1fv+7f3mhohK5FhR4CGg0Ci2/oz9e1RlfLMSX/AOOE
uR2bpb/HErDeGxjktmLV1b/3Pv/5ei5ld+hZpuVeP4e/BEavswxF4MLFFCqzHr0Fhgf4Ue74MCOW
Uw7K3LHOM/6XrPn/87v8n1f1rv/8L6/ataLvvAxkvgoGxp/Vau4U8qqdMRPubKas4P71p/onm52Y
lNANAp4a22HnZIB1+fP1CFNwhqZKh23TrlgiWSU+LqPZAezrgn90s38soP76pJpXnuRf2qN/vJZL
X2SZmGlpl/58LWuxh7Epk35rr2NJYz6A2jRifxm+Fm9+tnvIEOzR/aaOxVRirsn0zzYoqa8XmA7/
+m3/7SEGXWs6RAd6oeVev1zvb19uXQ1ZQyNJGCp+5Ycafk8QiyR0Lm2XifuuSGsSB1u/zf7xuv9W
R///tmK7yK/mSfVfX+r2U/5/sGczTb7O//ui7dh//rGW+6//+z86e89myWbzHVimyUIMPP9/N/aO
8x+Ga/qcw6FDnEvg83T+94ot/A+Qw47LFxgS82Jdt2//bOstl38rtOzAsdm/wW78t7p6zpg/V2xM
Ggzb4obx4BZd/4vzt4fFK2a0OnXWbhtaO8bhLWTlSa53iL5oR9YA7cyAUfmUeHkqcRcQVLb6VYAj
I51Z/jYORhnL1S8U4S12cLfTj6RyTM411zC1K0KHh/yYpOFyXnQ9PsIZltuxVUALWrs/JjJcoNNi
qFxcG93ogoHovhr88nsBbvLbKSu98z0/3c1l7Z0zoFCnKiGczdFjcGicEr9p0tRg/mY2PkgYwH3y
C0vMwPmoV+RgARa3Q9Wo6pfn1dP9OvLJbsx8zWP0eajvlUeQboazUBdCP2oLXXBnVMazaFQYr2bW
p2fUOEgTGE3k21EBuY2yyujcW6BStn+HmWYdybW0sjWWSM5qhocy+wSglzjUG9b6WKEE7SNkmdCI
2rKz5sjnVMrL2K2ryt/DfaAU7+gAWZo0MEbeUnIUyNBzSO3bhkWy9jvoB7l4N/AjYGR2a0jJ17Qi
65W+G9Biign2c/AsrXeiQbv07IaiTxgYqtDP96OZJDAtV8S82zboqu/U9eTEJsrsqxgxfWo8d11p
eVlUSv4Dc6vQBHA6hlLlo85GOX0RJIXFg1rbxZSVuVnmxBVReexTyqkry1ffb2imnAyIch/b2VQH
IRZv2U1xIetUbMa66PUhcLRUsYEHW2BIyHocG5YxVTRCtYag5eqBPJcRoMzXQgPRM2vGtSYRJPil
ZIpEysqsgv0aZo4+dYTjuLsGqPp6b4d9yZjeCYLltpB5adePbRekLhaHCeqxgcdlRi0jgZ2yuBpc
F88PjwpwuGBTks5g+LuwA2J/l6oB5lPUFhJkzwyxGMZYQ7Q8r3b1eQ5kuCZsY9CUs3YBebB+ClA2
AtI/CTxAxJw6VW8NmSvB76Z1bdRRBuCTwI86H1vWj2uKQRDbndsukestOX1pj3HFI3yuHurpY00G
1qKBy2gIGXpTlajtTYOVkLemvbwZVLsU97SdGcmEBq/4llYalK5EaUJ1PWFxwrYSdu7wBcUtZ3vq
BXoZbx0PT7raQDQaWAy3PTr/cotHyPB/0Tl0/WltzKkKIHhNY3Kp3TFlu80Eb35yBZ0eku/aJDVp
Ma22+4U/Hw/aJl2bYvzV6L7U/AaRoR21QC6ZTEsXebJp0nprD4zMfuOlceigncYolkPTu1bw2orW
wZ4T9vPwmfAn0s5MmLz6Ymgfxwkkch6NghrspRV+Or2IWujucSEuyT7rJeAqZyU6dRowOdbzLtKa
MEYEy6WnkHgpVTsMwWZTBB9apGZ7FgPPdo9iphvNI89Rol4CHiQeCyvQ2Iojn9qIKWSRVN1DXq0h
jIcky/z+czBzaSXbZGhN5y5LViPPzvBRQ4U6PRjNcSyAhzQFJZuc+GUYD9T5iWh244x2zd0OZSvZ
u8Ntxqe1GUGpTHQEWVZJJ3aVnIjFUqGEULHpbWuEHdDWS6i2vIPUfs9lIFiW5iy7MxiTU15q24jG
MmxYgIvRQxw4Otn4GxNzZ3wtwBqNZ8Mtp9aPptUozINtDQv7h4CfdrbPvA6ZBfkPtc1SABkXEqsN
rljOeqiStQtfqXUGlfPP/KppjnmHR+/i+U5mnnBaeg6mMk0g7xXWY1i878EZr72AmA0s4ZdyDBTT
HyO3BwSkMIu3ndK5jsEf6XQPrVXCYCsrX76lneOjOeprNcCgaM1jWQVuTirL0AfAWxiYzny/XmvR
kc5zijJ39MaKtXHipnMJJNaeURBZVge4rdX1JG4XAr+hpFd2icE1MY12vVelJzitcnD4CEWM1k44
lMuUthONghUqfTGG1s/fVtPg5F6GwYwSiDFHX9jMd+S0wMfvpSzmY7kixD4DFRL+Fiv4Kl6sYfba
E7lauckMBla3dTMVq2BuxPXPsm0YQtvASrMUC/dl7/sf1WSF21rDgwfFOgbrLp39Es6KO6rglbhD
uX54oqvnx84B0RpNfiuWI32zlT6qINHlcRXezEaod6DGdTAL2A2NvVG8asOV85cswGSukV3ya78F
Ug70iceJn6WZ+4HeGuMqqOyBjl2vwnIGP1txULb06X4dQAIOVWl/246GsUCWWmsfaFOL+ZIX4+pt
Pb9xxGZtde++8TSn/Rnxn9GcnIkolt1sgR+JGpn36pIhpzePDsbC8h34HXRGwytyMILCYFxzYn7n
w7TSeDix4nupdxxASomTUTRs72rtCDCkyySRdrJUEGD3G1uyYpdBzVQWdMylANz6pdxS3Gd4msPN
1LV+E09lrWO1gsNPOqINgi4Hvj42lrsnESm4GLrhxJ2ywCBv1+xfmCOgOYWka8fmbLW3TGNLjzic
qi0g1S9qO1gozzZGFYKQI06wi8ggto+jdsVDMV+ffwb2PQOzonohxE7xxBKbc2T+kjxi9GGx765m
A4qgQ8LqVEwdYYF7/Rm3Ox+U0UkoxcPcfHqtWVt7X61tNFcWNG2szAl+CTq9oZ/UsSwsNr0UbgRv
CkHSwcazsp571McFB+SAZyrqpOVsq7lW4HWG4Nj7uY+yQVQnnkTcDogu3Sfym0yWLlgGsJvSw4aH
Lm8XYz8m9lUN0c3PxFSbzpGpL5uSqpMDXj2/DBo+DQvRZI9Dkv1hYdxST7CpbIrefsOXu6IJmHVi
xpLDwHkl4S80XhqntrJdurTLd7CY+GIbfqHxPGvzEfJoDbytEPmd06zJcTDUlV2be0Q0CXWyXAvC
0tTMv65zlfurVpVR/1zcurZOIsXAPfLUqo9aa0I2sEiiHnd5M8yg9N0s+pkjbSg8oALCPRU+o2ur
cJYHKjjrzrS1d+D4Q41aztXBEEScQE3wbIiWNcimtMzefL6UvedP81665Dmm7lTElaP0vlyxo7Cx
snYKY/SdI8PYREQFW7DgBhfFGW3xeHD5gw5A0K0nmwxhZ2MvjfUoVVWc+rwDl5WGySs0p+JsDyvL
6yFF7MoqDxXX0rkPjVwn8YjvmNtBTV7CXeFSU6s3LgxfvI8ppoANGPW03aJtRfoxt5DXH1Z/MEVU
BX36XbYBP/HKUAC68ChyXxwKD/XyyK6H77NO2p+L59yxU8MWIhbnaeDufV5Itvg5zUVnxGvhZrvR
0E4s2+tvTwOmawrHeUDSbewnXdmbOhjmaOC+Okurt8WzggwTRJnrlAdGhUAlAVNu26wjurRGRLsR
5QD1q7gimceKu1YvWMUG1U23OEvD/UyG2Q+7Bh42tFLtHGIa6m1S1sOLWOAkoEDpcxQdY/DZ1TWx
u2Xg31QOFpTRzn8xpuo4lATDxnVBkWdOObNJbIyqF96K2mlqHroa1Ie5oPyyq/AuLy17b9ngPaus
/hJZ8xtDkL+fZvJvSR8t3lMHRQ5nensZu3TYe5VKvn1buLc1hNdt26x1zE5hHjagzUSMtwFGt7an
XZ3DnwyEh2lpaolprouf2exOl9KSmDGSLPT3Xr/qaMqxc4vOKvdFgfCIs4cCWzdoPHJ3JUpienbm
+oUqu74vpVG99gLxLlgIVvcKOVUuljRmjB2BY6aCKz49sliisG6fytItGHomp24BPzBdn4DBKr9c
Ef4YzQ9fvMqlgI0yowdbnZk1n0+kdLWQ3YGT4YeXqKPrZ1HP6gf7KRoKL/FGyNbLizIRW8n+oIvp
tetDuZvMOon0nGD8m2pMEFVD/iGrwCfBQfSjEo2ArZm8iF5W7FuGIj96mHStnL9oZbd0D7wpO5QY
eh8ZSJM3P2biJYFyiWwaFNdQoaFxqlbc0EiHN+B9in1FXhtjUO/DHNbnvLGeBjyFcZiaYQyXdkcu
JfUIpkxSlI/TWu69DsVjZee/KSlOibB+2akG6UMn5amnLG8fVeu/D9Q5W1UpzqB3Ek42DKidSPe8
f7bYDTjE4bGpwigbph+Qa34SJfkAhYIdkEmKT5LFbQoP4+pXXr+kRLFvhnfZOsdMmWKOwrhnUAj4
w/0uCqJ7nE+2ijGRL2AqyB53jJfa+Vkw6ZrX8pHuHqX+G8Hv734z/YRL+JIF6gc/vl2HjTnpOTwt
c9OmZAreTsn0XiA+z9v8ce7lOwXj1ulYPNskq/mLsQnwKCQ3/VBHwv0cOO5S66h4wKzwTg0fDJHP
UnyHpEnO1X3qM6CX33ZNFCiFNqJAJPnmbd+xOg39k0h+lej5Grnx3XbdKKF3/dLtZWc/UVndUaqd
+5F9gAPg3TSyC63Tx8pye+P644+yEjs1JCcMLCAa6+G8DOKlrPP7pTM/G6j/uDBfTdLyNulQ34dV
eFvY1k7QEqVj+UmqFho9p632SNqryAr1yWdg1Xv94xgsJ051zvExiEhLoOOXGaebdTSUeQnM9LVr
l4++GEP63u6mGEkDVeFr0Dt3Hcvsc2DAxB/D+lplVp9eYnxm7GuHPnyfSpgFnFkuwd+9eeWyexGJ
31GC/I6VH5Ddq4b9GbT1UQ8I7ocbOXVbb/zA8w8paSM7RWfCoLba1QgZ13VPNDk/AdJj7Z2Tv5fI
bETYFlHWWowIwFWDHh+X4JT0KGIN/7cNopl4SLrBcyBYJJQsB4eET+spIbwoaSbEr+EmDT9r4220
HEy2Htuzz5atxMQwAz5FTA7vJhUtjH11PyA6Ktp7djzR6qCgW/o66srvhhqEOc2N7lOaUHGS2twZ
bRX39tPU8U3a9wP1R9n9nLvdIJ+1/ybFMdDlE/Lwm27Q8Wp9kXn9ZBr9O1RwHqEapyLlT9m120Qk
+xQFpI0Sq3B1ZCr2rZgE46QciYtVr/bE+5tKQCBS5FtZOklk0UMgbPwFKJhTq8fevWBewpF/ZK/y
OFkHDNh4Z8OtNY18nCsJDSQ20qmus3u72q+C5UCUOMcgGeM533psqyPfLy8sk0DsVXzv3FlrDt3N
+wnvbxtm5hN8pUgVz+uMhXwcD3X4PTlDDHaFF5nbiJjnQ0vFlIUMnhp4coXP0oxpQQnLznPlozck
04vHvc2rdLiubotqn+rE2ywFxW4woFqxTfIt8LGysaeEqWwAPbBgbPloTkSTjuFWpdbJKmVkQdVp
IXg036ZSO2rzuENZ6hpI3lRxV85HAAN7b14Ozni/aDZfNkeQ9Dc0TrEJQaFcqscFKrwZ6EM5QInV
c078VRGnjJ7L9tp115tlnbItQWqb/jppHs3NzGmCHB9cARZZC99HrwGc0h2Evb83cGLiv3a+oRYf
QMBSCrMxRpOhB29LKhRKOHekj+d+yLh++eHkqbOj4+SEQDnKAeJYw7FmcrRJR/XNhAmxLKaWKxU0
e68n/XMh5i7M5EVl4XYczhVIRCqyyJvMXWbbr8gdcE5+m5a+poB4MZEDj55Rx6aEY0Dwrcy755pu
JVqtlhCIzr7WG7868QBE4VI5RWQVJqTeroMjXedRxpqVEI12N1nyxCm750/e9In9UCzPyHKOPckl
kYAyQIa2Q8qOVa9sja1dglZVGHLrAAhVkg289KMceZJQ6mhfbZKVN+7BxUftVH3O9cLe1dgNaGuZ
lGTROLm4U3Oerum2mIMd8p2LzBx/UyoC1FqXn6W+CfgWfY9gJuIDKfx3obceKWIOrmHfBQWXIVeS
bez1zGW0rNACLCyPc7Lx+3zny/VKNKVdN9pd1zBCAAC4s9xq57UfZm1ewm5lf8V7Es45yNUtC/vY
ljkhfx1B3QujNB5UtFgEHkm+cSJZIsMk5q1DCVU9YTXjiZfbaUq2RjXtiEagjsdxYaitra53t8+m
1H6WVU2QFbE/IrwvGmo3r9rWRbpL8Aw6qt4P6hJoIFDmaUKIW4UNc9dqP9WEx4jThCxgzl5LCBCQ
y5B8//SCh07e0eVm2CDJ5NqO9tfi7l3DZ2DwpFMb6qDL2zD3K0DXPnganRYt9LEeCWc2tzhy++Ku
Hx5ClLAsOKIhKDYe5YeyABwyyZb6cWh/6enFRKY8VO2p1O9DeJfCGGOAsxUefAJUrCxCXX6ddoq5
V6UIyDGZ8PGxT41SGrZAGA+SX3gbqK+6dw4ZATZM8m9MT51hTZ+mPj8NPATSCm+SzI9H/v+t1Tzl
y/gmMoqQIT/JvkFBBBgilVvlF9uJf8Wu93h6ERwHt0az7Au0FUr6+yyUB1itcV5wFoC1SckQ7BsL
j2XzBC6D9BF1Xy9ODEm3Ax9R8EVq+VMTqJj3y6tjhzWfBYfSkL2t3CB5zYjDZJdrBPNjCMcon0k9
616bMXjTiY90ePEf+tl6LvL5nLn8m1Oms22hUioHUOQbEyqvo14DJPy+OQMRSiY+nidS2PZQK08I
8G4N4m1HAXLTcGfevoqU8UGo+JlIyC+CUUzuvt5FmVVEoYVnwRPXh+m2d7hCF+sCX3oPAAycpn7o
6cbqJNw7Sxk7bnkoCd4mPGPHsC1uEY5sZj2/kcv0QxYpwwpjyxjhbTTEU+FCTTBW96qDiRIV2Bvi
fbfmlN4v4c8iySMERjRJ71Qt4BiI4KlQtChHxYE5okqozlrONEPoV0ieZ/gUik0ZXjnsln9weXqs
iWzugJhC4wmNwK7QzvNAFmjq/pSkoCB4P6pR7xvLvmUGRR0z5fd+br6sjvG0uOarjWRnC1wpKoP0
E3TLjdU5x7K3b+rMjdj7c0RNd3KEChVUVBRd9YjYB4uD6dZRFrq4aPziCpCyDgPp11bHrj41X+i2
CG/K98rbdbM8h3TttGdNKo8i6D9yx7pAno678QQyF3FlllPpIgSv39eGlguJDgU4P6WBS9fR99qt
35pZcIvM81uV2D9DoKBFbj7mUxP54/AkFekvK17KSW4BoBUvToG+UDdE80Lm+WQ++l63znNZWu+I
pS7T6DD158QJE+fFRDcFxOyuDow4ccetGhm1r/3t0ppRHzpky053fPJ7cxgBds3cKqjN2S14NCvS
CC956etNN6wfgu/JqO09m9D7SYy7sWhvZt3vszHdlfJ95mKVln1AgPYQmkCP+j47JvjW0cKNESlP
Fw12c0CwtLG6dj6iyWgYjTXeva0cAkuMrH8hHegz190F+OplIAp1JRmXhLqYzyWuxO9GingkvRB6
ivQOVcoWas5Qfc5HDKMfk+HeudWn1c/7AC1JOS1n9GxxkoF+H9wNZLab1OFar29975l7MbYnlEQE
Y9plGBkDlISMOIrpAprmXgU80xJgdpIyA9aRC4hoCboIq96O250uTj6kwa+2t2OX8KS0de7aAo6B
gEtHVwKKhNk8DDh/uSxOep58ooxXyK5A+g6tJyaawxrkJEgcr4oCHM2kK1z6cTrlg0vZDhoRW4Ft
M6VZfhrdegmD4WkRyTNddLQa3YUGm/kYvGUDUXDHdDsnFTTjsA/SKJPry+iqO6Gh6xI5UzfG87rm
xzqdv2v/5Itk26piK0Rw8JR/crMwWhB+bYrupQ4IIK+Z00Sz1RB7qbaubt/C0eEm0aeCbJwKPu6q
ylM+2d99t+xtrharO6JvioacrZrHcTHCZCJAaVPrBkcGiaf20enz2McuPZO/19g9dQdltZ/sg0l+
+O1wg+g6RpVK8x7T4c4uoDb5xcYmRmp9Gj31YIsOZ4kk+avaLkm2b+nqcz+80vUvJpnNAy2UNqvD
uN7Iot9VYwFjQW2mxduRXXObQZgurlqoQm3Iooj9dfmtbOd4HXyazbtfvGchVbaZ71vbjkBkAIwg
IowqDukzHXwSEny2T3QdVehMrcbdtYzNFx55Eu+oKfWpXCnAg99Bv0LF7B5mrggTf3AG+JPOa1e6
hE4yvfiodbhNRt44SBUaTMyfpJs1BNAkF9snthMVGSiAkb/bWAFNuPmeuLYzc5aLp91bzauEEnOP
oeGGLFFSksaHiSMppm06CoBE4bbFpOdqCqwWZwcCswx8wrTSfytiqq001zvljNbWN76hJEQtnVkz
uJFdMPkcqx3J4wdgJFHeg30OWYoCNRitdctjc2yhzawPBWFOGDbLHwwdKZDvTb+ORueS+QfaHdrF
o2QWuziHHn4zlaDHSDwYIiOUcUU+fSaXTRtm7L7DiDFc11/lwbA3x71IqTRyCKDLERYpO9keLMc3
ynL2L8SzgZ9B6RcpnnJYhpFBDq4bCCRxRMept64jVvurYwCakounjCQSzjOZxbEIg1ixemqGYNc5
Z0Ie4wZBWoqjZOaqsdKfafjDKH+F7rdw9xB7ADD5kTOI27wqDkF9dJutqYj9UXOwkbK9J9F+p4Kv
chEYeEzSwA7MTG7YFZ7XED+mgc9jzu8d/FNetQtkFpdpcJOE8w2CpKhryzxyWAAw8YrUsLz72Ena
XB4rg7lrvlm5S8v1l8VCqp8XjoxrZx3EHUizLn8ZBibyyLPw50wUCX2abFWe7lyL+SZR9qs3n8fw
rdcs0xES+NObVKw6JNV9HS9LyYHi8jmOZ8t/YChcy8/EAsg4TweWBZuynSPT60hl6vY9adFukgGB
T07oejYSFGQp831jlLvBbE5tRpJr7ZzKwtxMI48iXUJnunsmj1vfIiFGUVXN3Ob6CppJjkU34EnD
hZVo9FX+Hc6CrVzq08Lkq1bFbrHLvfKvAogYSixv+5x6SXz9TZvNG1mlN7X7gyzXqB8sToTLKPcd
6+VOjmd/Ye6KgF+hR3XvIbO+5qmVbGoGV808NGffnj5qgX647dKP2WmfqwU7ZKqHT9sjDozQjybK
r4FZhvZBKVUb3WEBRhSMxcKJaXerbdsPFT/ZFoo2TIk9qqSnGuc4pfTwSCpef+M1bb6bcwaSS+HR
eoc0Om5vfIK0jHFinFH413BrFtK/VuQEa1neWqv/yQkS1RpZuo382cDjwM9KrnGLCuMeStZ6zrMx
gMEQNlSHsxk1Jo08xVKuN3ZSWCd4qE/or2+Rhv4IG35wIHmZwSJobaPS5MKxRhJEWzNPDnSDw3My
4WfYu7geurvZctDza7sO3SOAYzRUnXDIUwGmaz/V2eq9rOixv2ZSM1D0btZa47RNsBWb9qe+UqfB
xZM7DXSN8r0j0fSwluuR4cpriIaF0KjwO6yZbqYdR5cTT4BWdoFtPhgz7ue++ejpEeuZXBBUowUK
hsXwHibAmAnIFXJsmcJTKxCtuJHCeFwbeWOG1TEPkB0P17QYyeHUG/1dkfrbIVifzXx58qbyKMbq
VyadX8hXf3ljuPNGdUHofQPgjXGyhhf2PS8OVTp+0JJ0v1UM23YU5aNBS1DCY15NZye7ZMeqmc4x
jdHA7FLrpy5IlZ+WY+FM73NVvsnhAw3KJYGKP43duewttsjzeVrKX+kqH9jhXaeW4pUxyS4B+rHJ
qmsHRqRWqmGGpIzWbIN4jVbGQzreGimWc295C8yFcb4/v9Wu+mmSDwVFlcFgDdKpRiSh8Xpipr/6
HGvsz5wNlWYc1NuHMLDfGI+mMQFMb4gCCnY6VKeLp5ndCRd+Imrk05LgQzRQe2wAx3E9eROQNJ9Z
HKjsMJVxxj8hUSryPBFdpZjL0BHZqdWBANUTa+hoChzOX7Xvgc4kwbuVAMXOs0cP5B6suqio8n0I
p2VV/LXVtxJUdYJqi//JUnLPUpV3GXBchRdh1yQU6yhLCPJx0fJ2zj1KA6A/2Xlpc6glzMctB7RV
FnEYbuEGooaFF47dIavKBzLLDtPsHE1RxjrDH69/rvU1dBscZ+vZcR4CBHVamLMjDRRZVIhoj0TG
vSLrPyZLcmAERlIjuvXBf2eGehfk2ZVSHMuepdJYMHl1L02OZTlhpapagGdc6rbXcCh5u9ya98mY
bglWY5NNzGchoKQ+85ltM9O4LE2zISjmbJLLvM8q75tpNMMg8Z+kndeS3Eiypp8IZtDiNiFSlGKx
qqhuYBRNaK3x9PuBs2c7E5Un0dN7MWY9xm56RiCEh/sv2l86xMM0Al2f9s8zvIZjWNGL5HL/OCSN
x930jWrIyZIx64ss87VkT1Id0N5EXGngOhHgFHXx+CtSAw+sBWU3jSKDLHgdciF6bMSOz/Ng35sh
GJNShaLIjVmjrMwzif87Z1/5ZlRZLBkh2XzAywKP+lLSnhuDIkUiRhJFbP/HXHA0+rTEPJpOS+vG
NtvekfL5fgrG7mDCvXqxjB4JfNpRxRSBXpX2QyKhdKxZ6G6nUEaX/6CmDmNkFc1UvSQ74OHiiBKd
HRBDbyih2oohlU7Zla48/5WwtqqOLil65/wu/ZtKVQsgJaU/K/dxpgm1T60hvfRT/AO/BZ5BM1o2
8qNES7ekZK4jbU/NSZlHZObMDuCnMihOLyqqGwxpFDhSmo6PatWoOwsvPBiW8peBzrjTz3D2J6u+
B/WRfkKuGuWGQOWRYiwehry+1MGL5TkbbPgDCn6uYu8fZXEaPxhFFJxGa8SIran9+7jWmRuFOlw6
cpr5wseM3r0TtUq9n6rhrcrjNLN1hVKun/s0JHRepZLP2asMaPRJWfhzQNfmEKTZ50z2/aNWoasz
9Ni9zIH6NCt+v5fnDjIXxlYcjulL0PoFRYPGcLIpzI6N70s2qjKYEFUVsLNAKr8byiSdNNOfvlsa
fi3dOACuCrK/OrTObJVvreh1vc8GTXkG/G19qNIBD1wFflgC8AUxS0DyeSlRVG8wQ4JS8kVUBvGt
mAq8agr994Q+N8RwniK9pmSf+bLTMz/ZpzQSBU+SmnR74DEKmJ/6G30z0CFBR0JBYXsxHuzEU9Eg
OW/II/16UDYoCDep/FDFSvU0zzEPCi0y8E0U6tgFF0atLJYtJyQ/9KKk+K35GLOnUKwc3e9+BQVq
gV5qVG8lb0gtCkB0GyCWHOReTKfweW4hi0XzRMBqkuqlAjcaYNODUSofRJ2HRDXhvVeIpvHR7Emc
e3O4o6lWe0LZ8Mg29ftZS+5FVcd+MQ/U8iPJa+fi2UXXMOteQBtoTifHgo0rdLhP4+XRJUw1RR4p
ews0bH5nrB0/jGjrnbRBjeHET93Or5Ykzwi/llZo3AutnmEbOVeeFKDDOcxGJ3pwYwzHGBsFTCZd
oB3PN8VBHbrATkPRkO3Q2+xraQQvyMmiPUIfoNprtW69Utz/TJdI8NI2LXZVpeauIA/qY1zOqQst
bXa1TjNxXiHhr1oUBoIhryhfGyrwRZ/SpjmSMHBT8fk0kPLQY2LYLGU0P5O5wBApdJRX77R2nGSw
jOlUeFKUK296Bu3ovqV91TxKMfpNR/QTLcAWUYOQNCUGTMIwqPabBCFWcQC84lA5znSS9rAQXbDp
evujLykzFc4s9OGMFoMMouQTSnu4CdviKFqfGmA98duE+Kt6EuUE3Oyu70O2pKlgvBPTF8fP40OG
9XPyDJ09tA4mNnmQ8kFTmNIOy3h2LsCusXVrcUrUJwOWE8eloiSdB8KkMx/HWS4j18/UFixLqnKO
Ilk3jKiIW/E9p37b7WFLTeYBqCnnEG19P/qctmNKLZMuAfJxYsj6ycU8n1xRarT7QszEUyoromCH
eLv/SEGN0J2hZqDXCuCHwozlj6ao1E8USVS0WHVhnxQiFveKFmDvoqfkKRg/wZ4ir2vimbddOGKw
HtTiiwhkbJdqeZTvxFqMvgVtnjyTC+UnQ836HWKjIS0uDQWphnM9RrPNm9TS9JAWFVydWWsWpWrm
sU4q1cuzIl5qlpUnKAgRJOlMfpbw5ofmIN/L5kxtHudZsrsaH/FiuS5Ip+UPs5nRnUPHz9NbJflt
hEiMdKKpODomYCnXXZ/R9janv7pRQhOtz9v2Y0vq+2zCxgDjBBdzgvhHIiyUFBEQlf6cILV4lJSQ
5JqlixoPpE/Vxdw1fpASzKUBmqmUwqMgR3Odzj61ujb1HXI8AwGvlOdjzDvwrYuhg2WAX0lPcgQT
YJDaRjQ3u9EPC7sGAmhTJv41FSlCfkaivmLElH6Y4/ynjKk4ApqguNKUpAA0cuipIleNng8oowxR
Te+yTj/2hjSThw+nMWhkD2wxvmhYfNDTHH5YOoUjTYd30XPo4ZxLyhT6ivSIr0HoBIKsPmV5Le9K
Ts2DGOolOdbcezAKPwHR0L8GCrIdZtZSBOYscmhv4XJtBfCdFV8huwb8NITybLphDZKrzvVPSTkq
NpCi6AsSo7Wjdfkrqv7Qh33eGRH0U6fvq1/dLDav+NOOd9gqvxZhnXwQMhRR0EdGzQHU9xB7FFGz
QzhRTi2lDjsGI3JyUvVejE+qVMX0mYqZFl+QPoPn1TFSFC3pNzZQ0r6g9ItsP7CR0deoAmjlcU59
wO+JDwwbvIL/uc2E6IXFuNem5a5rY2RZQrxm4sL6PqjTq15wbUjYZ58C8LVelZUoXvjjT/QI4Wj6
FBQqRUWBpxvLpbTAQDW+eNDCy+PeBewWqvGxGaP5C34siLTi2Cd9wtkAndpQU/YJLXJHWVRI5/bZ
nJJPZiXHbilNbx1OKhBeIzWxYQfEbmLFpwXEBKXyXq8oAPVFVduq7H/x8y7n1pW+KoXypqrQdPNa
oQ4MHKGNy181LRZ70MIBExf1ecyy4dhAEv+hS1J9QJLS/GkAPI6okpbhvTAar20f9r9FSAHIeTRT
Td0A+ZPAysqnxKRznMkdGIm5HucPsU+Jqh58bT/7+m8jrnHznkUsN9WutSslUT8FUOqOSqBDoVZ6
+AWQA41ngITRL6BZ3zOecry4zbD9LWf18DBF2MP5OFVhGCDIaMWrL4JQ89IDxVzGHmKE7QyUOxtG
fECRFDD1Xvokh1oJlX+m+CiBQHGgK9PMTy1sMArk9jS3ahIzPQiiwRuYm/YTbL0+OA7BwLKM9aD8
QmksP0hmMixN0w/mpP8aE+DYMgznD7hrUhkq5O+Z5Ju8SoCUomiil9hzl5EZPqdChCQK3iH5XdzO
sOhz2UydmA7G3pQ0acnkRPlo6l1kwiLPOhtrFZoT1Ydy7pm/AJVXWdQ+z/No8FKTGh6Xs9D9aFtE
ZgW1KO9bdaieValFDydF7FRpgB9MMoxyHa+SnVTjrFmD/XVwTobJmmpgGEzhlzC2qOFUaQpjtnyS
ZtjBZqg+tItDWqBCF03TVjxGU1xiqi2VoCBbSvKJlP/sKSvsgBY+zZ0vkRyPwUkxqskefLyYdMoV
5OLg7zmmHrSu+yn4Oiq5JnLaOO+xo0L9oNTVaxiZJ3NKm9ekzBOMgipAS3M98VYQol0MN+DzPPlU
15p8/O3nOY105CSxpxnamBqwpdlas1SbJ/FH17J8y0zoeIgOv9FDHA+1qXznltA+8JqXPT1Ux3up
DWcbMFJ+8CvwsrZWJnngsTVTVHJb3n2VaYKFEalzSFRyFYm81eCl4ahY1YAW411U9FiiKB1swyqT
paPfgHrn6UaXBaVr9S3Ol5rNoOOR3QUoxrcdJaicKjAHngJ/AFjYCGr7y2SY/HuwaUjiFBBflHgo
Ix4SAfNeYQbusotAxfyisYH1ZpuAj4kpyU8NeGc8jGj3FhkgJvZWof+cImNyJVEFg8yZ9JLO+l1R
YlE85egmAzGzjN9ZoUQf4e/Rwlc63YbBWJ8qpUnoU3CjGELZcmrIMTre0u8uTRBzhbziyLheOG1L
sYpakR/uBr/8MfYdv0YtgCGOZiHSLJvE7FGPqMlIXf2An3wL4L6DmjCZLPEK/jwnVSXUL2PXVZ8o
mCPrQRZrq5M12GhYAu4Z4YvDCxqUh6ZEqg5pDKeIo+KY9QFQ516W/9IMST2lIK9JrLCxf9DZVC8V
Ggu7saNc0VTt9zIkdVBEzFrM8T6UxzdJiN4iv1K/Ckbl/0QbHIRsJuEir/iqZUvwng8TThh7zCk6
CSwbBV2ZF8jS+0HNNelxRxiHaHoVlKJ+So0+8QwfhrONPcprZ/StW1iSh87+11JHX3mOf1NxY0St
+jwjKFw1XDTBAFsfh2XatWh6kO6D4ILlCDCiCMXoF4/oBcxeNKD+DF6HP+iyKd+aIpTejABnVpE+
Kqx8RLJQrwjcdvJrrxsC7XOJn9+xrgSe7L0ffipbsem4DAVfuTfwfhI5ZNT+UDQw/cOd0BoVLq8q
iOhBsNSPcrPA/eVgMYQLeOhPJqaHG/TVayQySzENUmb4uqq4kCPPiJ0JWB0Zy8jcxUq8hoCVyuYG
p3FRuTnjV/6Hp3YeYvkJZyFyhORLHWKK27j1Mff6g47tIxIdbupaxxS5s0beYKteC2nKOkxJXZVk
tLtXlM6y9UVFG3W0yuyG0w/lxTaCXuKIXmBTvn8Q+LxntMErfGfpkrG6jNKC7IzYpS4aksEyvxxl
U5EvlSPqOq0Dz9pGh2z4jcc5EnSBPQN4BFrSOToP063A76f3MvDy52fT6ytWb6gSgaO2duZchWkP
ko06VoXLbtU+JkjctkFNfU88NsZRtrx/M3IdGqJiWYqM2NDlD5gmqygmnR+A0tcp+I7Uuu0fLcxe
kJHM3emO8iCOCVvDXv7Wv1m7zLckagZIUh2qrGEo0mpViWIrGHoYRHziwVVtaVdrx2wf2cWxcPTi
KDiGc3ucy5q5DGgRlHHqurTwvFdEbyGAJRRlqu90iYC6N8lHUNMXyOgnbCxf+d2mlM5DWSJaseef
VDcyZRwLQpVO7yWPoyM5BbqGYDeK8DDsK5sHxl1T7Sxb3U2IqHHNBME92fpwV93dHrW0rNt3w1ZZ
QCqHg4bE1eVvwbduav1q8p30aH0pPYy4EMiz/R0KOZ6YbX3VrWirjTtjpxsjZe876h4skjsepG/K
CUsIO3ox3Y2Rvds4yyyfjWzFn52ajPxSIhamJ94iKGp+mL5igWWj7nnwxa1j8N0BsYTTuN05Jhbe
PpK95x81VeCMY0rhO47yYr1AbYM76foOFUZ6oPeTkxNVO94e47WFpIswlFEWkRjr6mwwolaMYuRz
nEFwQyx1wHhu7Ipl1a+XB+c1qwMheiKtIgDFQC0ntZYPNt43eyq8Hs4IB2NjICuS/rLdEZM4i7M6
ZCq/15tcMBHQ9WZP89LlGjlWDv57HkRaJ/t8e+KuLvvzeMvMnp2qWV5QHGsYV3yMDtU3Oq82LU17
OiI1+G8W4nms1RYrRd0s2pxYVDA/UpB3TUfdoTVT0GXfCU68tRKXhX3rm602WQKJLs505nI6mc+p
te+tvYT6scmJDYqQ991eOs1uuw9PW3vu2hm6iBxIosgxqumrr4i6CXleoDBS/glhrkLe+waS9GIW
KbsCqufW1F4bKkyo5VbWRZXr6fIzWlaVBuBZOLRtfQ9U1c6f6GAlb8F+oNuMjm9MM+DU3TWH4MfG
Clr283qWz0Ovxjpix2L0sMnRxGwdZIG87Dk4CY/qEU6I/mTtgfLe9eVORaDSur8d+9pRcx56tXh5
vaqSb2i+I1MjqzQFfKy5i+Oft6NcnVvOMrAGy8GmrgaId1QSWT4fk4LlKYeFVwetJ/ckHWG+hxax
Mag/N/q7CT2LtxpV7Zs416bcisiWgh5KDsND6c0HHh6Oke+XxO4f7JXlL70VdLU307kXcMVlkA1m
IHcZ3epjs+8P5gtt/ip0IQxAoD80GxnAIlJxM+xqi0bZYHQlVWWOhBx1z8yLf2le5gYuXBFUfQHL
AF3EMsveOhzkJbe4NeDlq58dfI3Zi4FQM8vabnD7foc/VFLZ6m+ksnMndiwIFPTNd9mrP72EHynS
kMT79u2VtTX61VU5Fy3GBhajjyXsLfwR6eLA8QO4sf9X+OR/F3+5slUkLhcFOSVDtN7dkHJMX6Dq
GC4wGFdHS9pCs1qgpLFbaOKGTTZgFx5PXzC0twd5bT0jA6AZMhenhTjoaj3HaiUJNU9FDgjxJFEF
+tTYlY1luSPpdwrKtMDcnNsxr472LORqNUcUwUUJ2q2jzBnyMoNtZIh/SoZ7O8y7TSOjX6EbixwT
M2pKq+9XCKmGGUvJZT3EwS7W5OmxHQVlIyd4t0qIYhkikj0WVFJTW1KTs5Ua5HqA9kZElowcqAVG
YRfLog3s+TQp80Ya/Edw6GJb/AlmKMvHMtBxWW1INDpRuW+R95iRA2wq696SkTWlh8L7zir3egDd
b9IhsLRGR3mik5ITXsIHHBL23SAi9y5Pf1kKtyp1QFkIHb3+imqAj/600nljWwOXBejYiU4M9raf
6MONiUN967GAPy/L8k9oyHs8eyQaysMiV66Ob6jCtAjmB8bG1fXuYF+NdXUExIhxwF1nrFabv45S
aIvyyzDSWQ/qIwWgjX3wbk3KywYU6TOwCWV5McY4/4yIO+tsQJq+RiI51hjuBRi8bI6Npf++JrDE
oe1smBKmGSycyzjtVINb9HWLnV58Et3Ehegw7GpX2Gdeg4DrRrz3jzh0g0xNN9niFtn+elzUkfTB
aHzLQTvFxkYif52+A2s6VPtYdqM9+vbORM4Fi4kKQfFE5WfaAW/c396K14bN/SyphirD0NeN1cIt
KOtpOrB+hu3vOcEpnb5UTu8q7nSokcsuvI2A71cPeklnAVerZ5rw6LQgsjr9z/hV80qPzpSjPAoU
X2Nb3w2O7EyHAiz8D/E/XjL/+2Eu8wkvNymhgf6SWUILNIzlz89OhHKep05RmfLGVbgtQ0+LnysH
GwJ3oDNCP2FrrFsBVykQVt4CFc0/AfHndiJXKd3IBrvoyLsYEMTGmrqyVRB5MIBWLorT6lqFbVQ7
YxjTjkNokPHrE7vkE+5l3TeriH7c/orXInGmIm0lycZS17mcyTCLBzmMuSjK4gmVJccaIlvMko17
/t3jEcW18yjLPXL2vVKxDgMpG3ynxuxt8tGvqQvd7hs4KaBUQJFO86eii6yfUxKqp9sjXNb9aq1w
Figy6ttciJR1LmObooD66oQUbW7ilzVqj4BSPlJ9OIaGuLEHr07mWajVRVXofVlrIaHiNv+iWynA
wz79oVTmxkd7n7vJQLypP5q6YtG2FVc1yBF4H1bSMKcxsbD9PVKjDwiSdm+LjLC+L/aGPXky4BVg
by5dePGz5Wxdyu+zmtVvWO1B3GPHsaSXReVKIImJbIMc3bJxodShT9v0kP9Bmn5lhi8GvlquAZaU
KOASFC2nbyFKoeJnv1Cebq+YKwcbQVQuW4UD5j96bGertUeiWkCjhN1Hx39XIFKGpkP2gZ5UDKJv
rO5TUao2dsiyA1arVON9xamGvptoaqsvCkWQ8r9FASfRcGI3YI62kT9sHWPvcn6+mS7LuoIkvcgd
vLoa4xy9szyhAJEKzQ4B4Ac/afeDLpyisnnoBtUzu+lLHpDOpN3GS2fZZpcDVBbBQ0NbClTKO/FF
AD1WDhgLDQ2NRugAG9eTMlKsHifbXd3ixlhFCJtOZdfubn/O92uG/EiiZ8uOUS2E+S4PgBFNMHlK
KA0Iaa/0GII2qD6W1EFxD4nmodw4u9+fN4qs4oglosNvaKghXIbDNE+dkMbGmE0Mw87VSxNFkk5R
SrrLqdkGJFsArTfG+L6MJVORl1isIoKFBq4Cl1GVedKjsgyWE8GkyAOUC6wJJU7dK/dl796e0feL
9TLYarEKSFMUU0MwbfxLMF9q4JG3A1xJZi4jrA4XqW1KM/SX4ZBTYehFtxsStN05S7nKKO43S3PX
vtr5/K0WSRPIbVRKf+Zv9JY6vNW9pBhf1a7sjbiz/lLs9iHwNl/hy0BW2wKpHlHhlLGkpWd6+d2C
xESGEEsBB3YXURtbyY+CO6JJRxOgdq39co7mD2g9V2O8y/ca9lo7IP1z7279lmtTYIgy7yuuFfpb
q4VrRhn6dzI08QH67K7P5l/RZHUnGuDgyZVuq2R3PRw3M7g5iefWasa1vENvGhAoAtDYm8YjZq0D
WE1BhMcML6DbuJvfF5bZIaai4FGH7x0dw9WSQrpEjluFsw8JS1fAWC587vZ4RZM2ptNb1XJbbT0N
rp085yFXQyQnkRFN9ynuoFqYyMFu1n7osGA2Nsv77OpyZKs1pCVGk4GPX9aQ5KmUNsCqmQ6Gwf/v
0UHL+Qh00ht++I9by+baxCrkd6aERKmGKMpqYrOYAw1l+yURkLq9mtEWpMXioOJUPy/VjX9QrFsm
brVrLkKuJhaJo1RSA0I2J3OPz98SES81G+7hP8s7rkzxRcDVFMvAXdDuIaDhm0DDf836Y59Y34Do
2zFiTAK48nJQNo7ZKymWomD6SAtSAoOr/lEJP0tEpBEMcSTAPGwd0Kqn0QFKCoOHduDgQfULdxA7
nI3F9K4xJ1/EXKcIUzQlrUlVma9p/ZTd4IQECj5+duIAe9wK9j7TIpisGgZuNZwC63cOTlcT7H7S
uaX5AuQBGrmY3JHd2ca+cLLqhCGA6hUUyNK3zeBXjt6L4KvzrkOeg2Ih2XrrDO58RCsCR0L5Rdin
bvdjK5qyrJD1kj0f6uoZApENtG3AUAdbPQGeE2kWDG46e3BKaiRjcDiccHSrgfw9RifQ7Xsh567z
X2CDHNJTDt0dxQ27dSdgn7b4T9pFWxOyer7wTil8VC58Bwo28KZDs4e7/tr+Vj3os5sty6vnxtmM
rOs0ph8ZY6v8CVceJSen5awelQekQ9zMGw7Zj42VvTG8NXBDxkBYg5OxfAE4xfdLDZj66KNBgyb9
tlnYXy9t6qF0o2RNXbqZuDItd8PZ3i1CbEXaEPYwFLSD9CPZ4w351PKaHw+CDfHFoVmzg6v7o603
O9DrtbaOvVy9Z7ERikXfMCJ26xg7H/1Y2EZAY/AhRpkDf0Hs4mCpbV2w6wv9T1QEYlWTy8aUjNXy
qeVJ7dFGMx3jCbgXSsoA/Xf0G51s/7P8TR8BsJMz3W3trJVXAnXhZab/jmuuU9+syzQR2SFaf7M3
O5mL1HH91H1UDhiF7hG24RZCTAUYJ4b3I8aYt9fV+pInPMAUqjS83BZfgNVdVDWCWc25YjijBF10
n1ctiOIQ1U9pL8pg3W5He5cZEw4HBFw1sDvhtl0njLnfC2ghL8jF+87FdfQgfui8BcoQ/oNvKq/3
DN1+WrhLqUGxSJnWd7sllPkoI2VNkwhS0kHBa9xunnWe+d+wTendvt1pLhqCaE/dmWhf2eNbUB62
UUDvVzS/g86JgVEAjsbrWymMq8lskHFyzF4AKVe9doW1Ufl/14r7M9azGKtXDaguiAoYHP0pKkI3
msmlliNQzb3KwZ/Xo3ZvQvTcXEFXVjBdoSXtJi9FUP4P5OxsvyKYHdGe0lAYBi2NFGg+SbVZQR1Q
M+uQ6ko3d0hvDaEw7gaZ69/X+g5lPfjeQg4n6NCbVqTLNp5WRvQyi4oefRTgdYuwjefcSVC8zRGV
mYtq8GFlt+ZkN3VfR//1RqC9RvULbJyFt7S2uuHAX7YTIFDdmYPvOUxQaVFmUb9trP/35+pyaVuc
MKwIiO6rKICPuzT3Z9XBKvUTQsYPXfSzvavUz1mC59E+fJRc83MC8HYOf0HTNsxPt3/A++1+GX91
yhWNQlXaF1WcarHoxC546IMDYq727TDSxjjXXQXBGsQiVokTHwMOriqiKxu5OlzTnb6LP6K98FeI
vh6UCBKzrZz+2iA1STF1zE6oSv05Fs4WJKVa3IY6AXNqxA6nrrYLVDWEYKuO8C4FYMspFIQMqlEc
MbKyTMJZnDJRorrOI2Q8eLmQ+mQujeePc0nLRCGZtwOvj3e3J/bKSXIRcrV+Eq1tWpTCLadENLJN
vpTN2+0Am4NarRBrnNshVIiALGOPBfd4txQueGV+/P/4WH9Porq6/wQYbUkJ7NUJ0s96/abR9JKm
jVm7cu3wpczlfDKWbyWvDse5oX6RTTR7st+Di0y3jU5b6MjH6UvxoX2Ttm65q1/pLNxyL50tDD/D
bgHpVip0u+I3ltI0eSJXHHbJffJh/utfvCj/rMSzgKtbfFStQVcrAuLk+sor2l08tzHd+6h78i7y
toAPm/O5TMDZAHskPWt0lJcB9k75QbnrDy3OtJKLNba9Fe3abOoyOvmayh0urkuSqhS2sQb90EG4
2TatJ1P4cXvNXw1AxYi/Xl4cTVezp41SQlXZsBw5Q2GjeCv84+0A757Cy/dZalL/E2E1XxpcyCxp
iDB6wcGAFLSTGpu7mRIn1fm3PtljubFxBm+Najklz75R2sNkFjCkcrpstjv4L0X8/fawlqPg/FG4
jAr8OnZLFP8UqsaXEaawihAzGgHkeS2I+QVUiRjw/r/uDS9x/vhm8dy2DE1cPwiijLqF3CxxzNNS
IQqd8s58kT2ZXC35fHtQ19Y25kYWSSpcfANc/uWoYnRwQiQmWW57xUuMl6UvbN63LpaUzVu933xq
XflOQJZ1sD2AR8GHrI70KmoM7OIgU/ZYj6f3o9PsANwid+wuMQt46M7Wjlr+ytWHU8Ul/QbNQO9/
jRFX6hlSeFJY2OJOaMBV9+gSYwGN1IpeOZ2f2lkrHDam9UpGwFND5vDVqZcgNbCaVnjqIdrkS2WG
AuaTktnodi1vWEoGTj3tlBPGem4f2FADNuvj1+aYDWiZlkm/HbLuZfA5xQ1g7uMFLYbQLDPcmrul
TjN9Wd6xpW0t3tobA16Xoli16lnMdQqUJh2mqUtMdS+6iAaFXv4ZD+4j1YjZ2dwjGyPEtelit6u4
F1WYGv+nPCBzw8mYZ7oof4GBn7/Bq6UK7twe4ZWQ2vJ2pb4Hwgnr6MuQSU8eO+Nd4SiBiFIZpEy3
6oVkowF+JZlj1WAzpv5xsFtvfgkzZ8OXfQPJfP0DjLPaiar6UVX6jX2/FWeVzFnZbLZNzGgS0ff8
OHLE1njKlWhjWVydtLPhrHZ7EIpFICmEAaSlQwPsFTcJhWFjt70vZigXk7Za750gpAsTyHBiZNeR
YenCOyGEFqwG48lvEKm5vRI2wr27CBDebiWDbzSbCQYcqPwIzf2EFXyPfentUNc/E6V6GsDULdbY
mTHD2SeHaeNga+dAtOVNmSJe3ChoEN+OtHyJ1SHJHP4daZUV5HpG/F43UDqMi5MpSuW3ZoiVz8xs
+pDTKUaPTcScMjXGj7cjXzkqLyKvNlaVGwBO0KByIkW/j2b1pYm4Blo/xisVr3Klkd5uB7w6qYYC
2B0Sjw767HInt/BrtaIz2WPh/Ty1jzKWN0ERbiz9rSjLn58lJB2z3xgTUcbaf0EdwQ51zZ2T/Ovt
wVzdYWeDWWULGD35ZoHXtYNK1A48IBzjh9sRri73swiro6JGM0NuZpY77Cr8yZ418wvqondpsbEO
tiZsdVZMgWxUY85IqhnJqiY55YWxy+J6Y0ttDWd1WNQ4vreZT5jIoIqfRc7kN3tEAew5ljawKVdH
xLucijJgWBCOl0sgFqui4R42nUzUa3sypO61kpFZWHjUb7c/0rVloIi0sEQYHJKuyZehgP7hGW6F
OKLJ0vizr2vjGEptvoHluzag8yirQ4KkmERK5jiXWqTFhInrT7DKDBkQDt/bA7r2mc5DrTap3GL/
GVmEotP9DU37nxPSR8juVDB6+42tenXyQIGQ3dPaopJyOXkq6lKltFyGk/A7Cj4aEM9vD+Z6AMqz
5Lt/YDWXAfK4tNAPIUAaierJnPP6J+JL5Ua57drXUamygVtHskdcw0qyzq9KINGmY/mdnfefsvED
WMJ/MZSlBkRTnhMUw9vLoaRh2BZ9XphArsGq6S8jna7bk3XtywPlhl9FFxVCwSq36zJMiPwJV8AA
qR+7roefKAKZNmaR4FQF3IRuh7t2/ZyHW+2c1PfncJwJN0ElfUiltH7ERShyA70OTimOh84U6NnG
LF67bckktaVRTO1uzSXF5GfMg3HmrCtKf5/WwWSnqVA4lqk9I9Tila2kvelpEmwM9toS4U2yUMoh
y7IUL79eXqnKaDbE9Ud92o/Ygzu9qg0HAOTtxllx7TOeh1otFKuPRsOomFfKNQWYmBDErz4iGYqV
WXcXqKm4kTpfm1PelbK6FJtpU69O20mW8ZmPyCM0o9UPKGOiX6+E3Vtu5CnujikejlaG9eIUyRuz
enWoCwkZWgWbfM25MhPZzwP4ng7q6fuhqyilD6yiYvhi4aS2sXTeocd4aYE+/DvacticJRamNLYd
FrjkhEWkfw/RAX3QWKZ3eK7FD2WBtGqOISJEhwSQ0iTQqDba8mhYgrLRhFkCrVPG8x+yLLazH2K1
RR31PcmprvgyKqA6io9I3WyM99r+PI+yOpybuZoCpBINB2wwDj3WOO6qLur3GNagjzHEeGyTL258
0a2hrfdJKsa6gk+Wo7XD0RzCX5WfbpSTrm7Fs8+42h+N1SjjILBc4zTOvDLOMQKVe2HfJriG3T7i
ro6GWh9wUoou5pptIA4UibM/4ti1GrzqUxueQg3DtdtRru6CsyirOav9WW9kjRRkkCLxThoM9RO9
J/xHWytwm2GOXm/Huz4qyjlAYzVMIZTL5TcOOUq0DZeqZiVPZiweu9TYSOC2Qix/frbC0TCv63FJ
DMbB/4ScumTD35w2FvjVeSPVAVSDJgbyfpdBahyahnFm3rRItnbRVI0f5bgTj6bVwEePDF1Ndrdn
7urSo5iJDgeFTLg3lxGLNDPDERkHR9WN+pTN4Pe0NKLUIFbZFj/0+uh4PtARhiOxBir6nYhdILa9
4FRMbLCcnNxxV+x7/bRwtwfgMe1IW8w0n/9bEPOfc5Ie5/9EXo2yQ/YeXVSNgk0r6G7VBSNypOng
Rli1HOU0WyxVJNlFFEfYWJlXx6zShudjShRVV8sGwwZBmJeUosyl6RTVseHVA7Yi6jg1360mTjZe
TleXKZkE3R7qxeK68W/IKWbPCd9TpL6SAV2Ux+rfLBnVAB4jQnZR15B3JRpqy+r5jBmA+7/Kfkh+
4gis/Zjprm4smeuj+TvUKiErFF3EmZdQlqo/67mATwQiqP9iB/xpZi44SFgZlzsAMakM6QfWBpLN
9WFMSwFPoHZ4ggRYbxyLV4ejGfQMYLdxBq9uSSgzlSE2XNddKxoHKwsHe8ZffSPbutbIhEhm0tLB
w/59Qz/PFMxSqpIwJ32fHGBgCzv/FyZs6g6HdlQsamPjO109RVhv4AcWvIm1GlhdIL4iCr3h1PKo
fJThnTuVWSq7ufKDt9ufa3mTrzMNhkZ+xWbS5DW2si7wp5RFHtKkF2j4WElyikPTPKjT2D/hqxo4
fVv1e0RSxfvUsLZSkCv9fZXyIU0teAagGNYvK7XpNaDREQ39Yif8BG9Xvw77wBVc7WFwsAX0VNWF
JOqGpy2ll/erR4WHrIv8D7UEZEEvF6o0ZwaCdrLkTKWKJiiK0oGCzuA0J87tKX7/NeEi0HPkWQcx
EjWUy0CzHCe6DivE6cTJ7+nnJ5jXYxPl97tAyM1hI9yVKSXewvFCe9HgZlidzvWcUautJNmpneRR
tbs9sq0L0RoS5rzvQBRYGMM4gSN4t8d5peG1kC54XkIuMQ3y9cuB4nuPjuxoyBC8J3uiPR4/mffG
XnYiL/A2BZGuTutZtOX7nmUQSNeZ3dwSTX0Qul34IWSMgftTe072eHp+4X273UB834qBiAgSDEk2
iRf6mhXdoIcGxiVV6T3197nnI17dQE9Y2Bjdweef/8WMnsdbJX5JklUzBpPqH7C+bheoeHi9vZBZ
8wdwN9l/faBeDm+1clRzol8XEk4wjYfWEk5CtXHcXEGXaTJ8vaXdo0JaXW8GFVF6WrCB7IjsdWQP
PIRgvSjN8b8Floj4uyHMNgiZU98zs2Vyn6nF78nAGEuUfzUAOjIr31q3y7q8PAM5Y5fjFkDV0l9f
rdtQx+gcDWTFMbFTM/f+voTxEtnYF6CzProF0P2tGtyVRv5lzNXqVaMqV7SImPpD52rgFzNbelT2
dPEz5zAc/vse/qJWRu0KHga0qPULfqBiGSJzAVzS6I8Tfhbav8C9auii6OTaFq08+CWX+7EY9KSf
ZMy25ecHc/9/SPuu7raVLOu/0uu+owc5fGu6HxCYKYmSZdl6wbIlGbkKOf36bxekNskiR/Cd8QON
fFT51Al7IyQN7u5ylS3f4znaxz8Ih7yyNDOZFtzriIQzYAo+lwlGMakPgNzupjtzM+xZ8Eiyfo8p
Dr10qcyNR9YqXE85k8eVUSxVcHkHAhKUPLjX71msfG+LD6DVxLSKRM81/TkzA1yViBBXOJwNA0sI
t4URy0TSQwUlRFYJqNY94CEsfNdfgEsDYfC5I86G6F+ZVwE9pQAg0UDGNUIXzutU66uhzpAnDeXD
kFrPMvqyB9GkJPlbLa6jakbXmTZhfJ2y6RRTAiw8CGg8lxcgjDES4xAzwobF2pvraB2uyiXCTeZa
78o4h+sX07YoYwtxAdwH30SQGiHq0gAD7XjnH6IVufV32kEBOXWyZpGts+70OZncOAfPhkRCJrNF
wE4ePLIuA+qNjb6gt1V/B45Md6bHsPo6r0+2N0LAPYKwgRPCe9MzMExIZldLCBfQSndffWVhCuM2
feoWTKMql8YmeC0Rcz9X1suOA8HYQjD4NVhARa6osFA0TdzlGBx1HBZ2plil6GllVz/RONQa5/Ny
XkiDQoU9vSojDFq3TJlbGkWhLooILnAX6l3ixAJVVgSpi46U9+Jcx7kiSwdmB9tkoH9CXT7vomEP
VP8Q+daIigMo83201d+qPYtSArX4qnkoXvPlbDOyqeSsGRmG14lMblGywJ4GPhTIjHcsE1P0wBay
N7xuka+QToDkheQ2cIvV55V6qcJxUrk2lBIA61oDpDab92VJcDQvWbPJLZrN+rzAEJ1wyk7KyOr9
RIXDTKN3ZsXKuM6TRzhZPRA/2SAGXjJi7J9/KJW11mc1y03iaVoFFgDVxSmploES0jdWr8VaXQlr
48tMjV6ojKxGEdEOYxr6KnxU52VUxThSrEQXkQCjLRJPuJdf2UCEBrcEKO/nwq72UwujAT0VWhYf
f1iVpoG4Bkl0wwgeymU6gDMDIfOikOorFsYlep/Lu9pdJEmFrRVuUGz3uYHBYrOR3mOwgdG75Z34
FrqGB45uR3msH+ciNq5IQ4QgJi9m62LRV1znTFIf4L2I3HFpnX4hwhacJSvVyp2gNd1oBI0W9fR+
nQuIwSrj0K70rzPFZXPKec+BIQAxZygutqwXEDdamxaD0qJ+GVZYtNKqB/GRfAfbFUvKBsPo2t9m
ZA9oUnALzzTttcJjtjOhOgN5FvoVtywjhaFJuwI+M+mldbVFBCOf4YQ38oIBk87OPpe9FiU9kcY1
bK4UQldFkObvJUDa0KW/omuN4ZLOhpfOloyb6WgbjEOrj2AC/dF5ICpcKTfMfNmsMefMK96XY+S8
ZFwnikclUsEKKkLdiFZ57iJKfdtTwCJ5yB8CRLPe6SC5B8dovgKdy1yW1KXGClcBxgmWEUQRIoeH
mw7MTB/bzoR4uJGW7ZopyapLdwwT6U8qd8oIuuiyGmwogGEFloDBFTfD0mXqiPSHxqosLN+WfyzI
ndy5vcvQZiNk0LaInxlt2e0QP0lgGJjtS5fzLSsyw5tDcgP8h1z7SkWpp5mIP0Fe1juQ4yxVV1u+
FxiUtPbMGL3suUgURg4FEtEwCZpTAurJmmJBPddLtRynCM1gyyBamZ2uW88rPBeaFoO5QlQAMgEw
G8m8whNIelaY4DgH1aF6kJqucilSUWjWKaCf13+O8nchvvu8eFdEWoC2gPee6XgyH3A7gPu5i0cC
8HstWGUIQvXVZVbGa0ISRy70h7Dr5vTzywrFNh1oWjADyojr4vMZNfDMl4C2GNzaQjIsWYSLGljb
LvmK1OtV2821H+uQ5x32TByfxgimCcugCcSpSxYLLu7jReJ030zkXsurcIMV2v28Si9NEojrAHQf
lk2okvDasDo/6TGY6noKY/vwYWQBScpb0LgWfCggC3HTwGkfwS+/nEMOulxMzsVy0VJtqw3QjyA2
qy1QaIYAboftUXJDAgpBpFpuokyZGx1sduErF0sn4LRg+wRiITcb9IEkYndXDm4jG+DG8MEvnAWl
7efhSpDluZ7D9qYX0hAbLkKzADgZ79kYiq6rwOcwuEKvjk6aaZ0TwQO/TUEi65IiAYNzq4JSNwLf
kmWnY+x/Nw0iHmba93LGZ7HabCpAcDGQr7idgg+WkAJkYejAMVkXkr+R08hRSvLNihA2Xv0SY+Ip
400S7uqa2gZwv62NmUk2OFHmauRamxsIokDyKkbvRSCFWpcYv0Y/uOJBVhdj6WmvZN2uUxcZ2EhT
BCymuMzWshtugHIyZ927MPXD8DPl5kKLYkgj3JreBdaYGokO4RttUSENmu1f5mfFy/UcQJgs/Rk2
GShJCF4/H08w1Ei9mmKOQv48MLn6VQI0LGv5Z1lfl+YDSMPiZmBt05ESrLPp62T09lomyUpTjSjV
uFNW77kwwqaez6+46EecJK7+gi4IK7WGJPOxw5g5AF7IAbrQuvsG1i/tAH5owIDPNdqloZCTyq2e
aiaA3QrBjgy8GohG1dJQVvm23CpL1ni6vjEAafL5iLlUGjiZXAv6YVeB/Q4ymZ7LcgBCpO4VNt3U
d/lDuDCgnSmO8QZ1IT6IT404mxFwtQ8x14zJIgeRfcnVtTlmGqi8FZguPrDqxe8svZstOb7Tz8Qi
XGvYU2FcFVd5g8i4FMJioi6qMAUXV7hKwjmv+bWuij0DcsMw+uH00rlCNZ2vDlosQs5aiWxj269a
4O3CAwssp78bdwm3D6IPTERMKaBW43OBwjwdjAb7P9B3d+B7/2aoszQnF6oIWDYU+Cdh6QGsmMqL
qAXYgaLaGrH3w9QF3GJX+oLU+AnooFkYy/wG1LHmonmYTxu8bDCIZtozfpA2xhvsC90XyIBEHDdr
TcgIwJReKqU9NHPVeLFesjKeCOIGglXUokwHCAKbUbhqGK6OJP1QlF5aS0X/+Pmwu14qoJYhDwZp
pLypVzEJqDtJJLp93r2APm2t+vpdMvztIFCUCdHMcElOnZFXIStZHVRC/dEt4FJ5g2c0+N6Eaugl
QWEuhUip5pI6rgxmSITGAVQ/JImhgOdTtADCrUrRwNgkrIRbtsEzPAveXSh0fwDfMgFYnWkdrHwn
0rg2i0sRjSVDGkumDp3UZW4IliDJHIT1UwYMdW2ZHYxV7JY/2w2wQLx8k3cro/sC9fIL681IdXV9
b4464lr7nv5h7P7JSiUlcJo2Hf4w0ms2aeq1mCFESPs/Vze3xQxzSWuNANMMsNSozXxLgMDaaUvf
jrd/YCpgrXdR39gZACwNcfhQoM+LNdSd0kHfZFO1vpQnBB/6WK+sg75IXOFuNgWPzZKfyePatwEL
YYDICfAvIlmUbsDXDjoRHwgA8Bms5xTmy5BQ1ptOSsc1mmLB6CKHOibShb7R4M7KPbhfnXqZOrOy
5mqSaziBWIiIKyCL9cHsvsHWtXCVZbGO0R+77ewMfrUmgUINFEw4ZBErfd5yURX3dCCFCDSvBZrO
Y56lxF8V34ylAgRhdRYB/mIrySoTxkngQcJRqIncAtiHtEqGHAIlMG5vGLx//hMw299EN1vMTd2X
lhZOGNcvxcQIQmHMmeVD3TC+D1GDjQ4ZzEicTJAJO84Be1/q1+el4zqmDiZX7LwgkOX7KqtkWXoV
rA5/3wzKFYzrkslgxVmUohZBlO0xe0p/r9v+hE1mzeqCV5SW81JxnRK4PnXVBpAWrvUNSCHXNYA3
irW8mlOPWPXw4xo+HSD6IKILyRZcsbJSyomshjCu+mYGmvIKLqw4zUH2/fkye6WZYIcH5yjjIkDa
Ort/Mg3reh1FlYn5owbJc5KDqxMgmzutzuDrJ82XvNMOVIcZZWi6mfAKVgKuhODpU9H3RXC1wbx6
LrmNjMAYAIjv+gSEVqbyLRfrVR2bfzuiENaaUzlcCWswgfrwZAHdVXyI29Cui7si0uzPq/Ha+IIU
AzsvZDxAoeC21WEWGq1PFGYMZwRwodPlC5j/gfGhOEHhCuvhfkbixfQBhYUZobCJBZyYzAdbCwT5
k0KC2PtceRGsdZnSReaLq8ganax8NujXQQLSTdWDB1lbfC6b75xIJ4H5gDmoEVjNoIPPm474UqL2
zO5WkZ9jaDnFkC3/vgTMiNBpGToFKO7OJQDq0zfCALTCCXALMncoQfbgCB01ypmiXHjdWFkQ54Nk
DpgRVRihziU1qiyIehqx3Z28qRGdtY02YW0zm7vxI1tLXu7k+znn8EV3maQqOtQERIgw38K51FhT
2kCLYZcdumJ0SsvXD31vaatGTu/KtN6nINu0jXwAjXYpYfDp9GcXhg+GXi9ooM/YhC6bE9YXpgFr
LBoGm4jzP0YidSWOkyepL7wiOAzSLCUj31k18VwEV8tjoBCRtnBW6cnokDXiYWBxMZXOYTUsbufC
by727JCHMBEGDaKjYFC2z4vU9Ui7FUAI4oZg+g5aEJ6C2VKXF76ROa1OHXCyPsZyu65L01F7ZOwM
94yiGimbkT0IBeycuW0MPpi8xYORZuHWp/XMzMvvGKc/ERF7FjjhQGbIp2a1TRQIuYD5zyBgnd74
uuAZemPrHewoWDaxAZoZU2xUnk64vECuThQlkNI2Qp340kHHem8aa1psxHQmjffCgszL4bqToVA1
qzMmB5FPBry8mQPU4hVAIz0nB3Og+BNsHzO2RH4xgUx0MPgCFIYFB3XqvL0jPWppC4XcNbpgq+bS
VtWFVYEc1ZlG402WTI4qM0htZri8CLKuQRHeprUlulYAXJFSfgXATe42o1nZ8JQeaD4XRnql0SAQ
5ZINhijCmw+bTqktNRfgIZO/5DVxaL8Jh8jph9b+fMadE8QpHEUoZmIcI4KERqMTFWJup3m7FlV6
p2eK+7msiz3wezUeS8X+mBOtI056negsXEU9sMjYyMseo6UGPbt9nEfsudi1MGmMaAlZL0hLQj2e
S4ty5BKQNIQCtcYe6cD2SArwU8lhHiNtVhanB9RI5tICAbKYqS7HbtNch18ZyQxYCn/O1OK1JpsQ
0mDIB7kN3zdSaSB6J8TSFJ4Cg5PbLBEFuzSAT24srY0MJOBgMRsUMyeV6yhBiuQxXYFUcVOvhSft
CUDv1n276Vx1Ea/Ubb23BLt4mjPDXgRys1Y8LS3XigjNE/sMAJpuAgI4BP/9CrbKqq/tYK+BtuBZ
Q4uaq3FPH6y7WWqZKyvkmWyuVaW2bepRg+wW/JMs+Ah8iXf6mmHsWJtiMWz775+37bX57LSwnH4A
l0It0Rz+r04+yOVzmz0F5uJzEXNl4vRiy08BAaaiTAqp94Ih2X4/a524KoMtwAaMvFAvuGmZaGZs
dAWKka6Hr221YtCk9Srayd+Ibo8/+mW6md0Qsr+bW+aQtnqUyakaqTYqSByHTEZ5VNn5A71Hmsqu
WY4QXQFyL4tt5au5jTfddraTXh0cJ8JZhZxMbPmoGBQOW0w1O/q1XIP2EcRHD2AMXkib6Hv6VUGC
jGrYyowj/Prg0OCuRRYaMKj4TLsAZOGFmILjlcXkVfd9aDeH4mC+MTWrRkS+uutqkKMhdvtvh+Kw
cQknFtJlWOLRxSwkJD2cA0bK6pulVoyrTrDNL6r9TjIVzjJMXfYpeLbgvERQJ4MU5bXVsir1yBiC
EeqFvwQvexLYlmx3SzCte72Xm1vpcR4K8FIoIq2w4YK/AnsElPS8XRvSx1qWwHlb6CRHepBspabd
aFU7o8dcKoUIGIftCYnULOCITwjQDSoHcS/DO9sV4F00q11VZwvRRK9tweMjEw0od9b95zPB5Yhh
QhGSZyB3EislZ/ka5a5hqGYD6N+z0LdbLe0RfVinirKI644ON41VddlWx0ZhBJ9fF3c7eFP6as4k
fK2SmZcU7cs4jPigLpjIRMTNoPDxEN9Q1XwhHQlm1JyrFXwig5uRkjDy/VpRBhbpdF+pXWYrRgQU
mOpZpdkK+s+6lGNjRujlrIAKPhHKTUlVHOuq6kOoVOXLATZu1VqnSMRNEKfyeVNerhuQBHMKUhbB
+ozN83k/DUtSx0UeDy7oBwvH7+oajvsC5LcN8vM/F3WpCrNQH6SKAV5vit86FxW3vpJoWoFAkVY8
xFidbSWk4UaMs0fEB1WLRERLfi7ySumQmQckSfiVkFbF++wBWKEi0QrRMH78JIarYkwwp81shi9c
zBrQRjTkNCFlmZEPGNxa32BwDrFZY2s+AJRf9YBpF3h1YOsvjDhPA+dB2DtzkXBXKvNMKLfeh1Ue
gQsUQinwkXOyrQIdGbC3vvlDNurV57V4xfgA9jjE+JjI0scGmfdVgoWcWEYWI0hg2Kcygt/gC1pa
ztA+jY5pl5tkMWfvuDIAVCSBs7wGNrvJXPHq0moowt5HF7zIqz4gy6wRv7YGcZtk/F/0ESz+2FKj
q7Dp4rxbIu5OgNUK3VIsil0eJ80iGslgl748F198ZboCtvsE/Iwt/EUyii6OoNIeA6wJZWXL+Zc+
nSOputYrAOqEEQ30fMQrcqtOngBrS6AUk1UU/ZCa4aEDREAkNAiv014H3/xfVN1kCTYR+4V/rMAn
ygs2r0qK9Q30hRqDbE1IC2RzodDuywTsXzOdkLXDuZqGoBgVs7wIAADEXrEucyIsCXTSphlqj1Hv
xt8kECAwq1twpy/KR/V+RhqbYT+Txg1qMiZGajBp4y2INn6AfgCbwMrN9clRMA9Nf8WseF48rsc3
ZZypZQ2B9UvnSW79kAouEnkhc/TAituPtgg3ljSjB14bZ6eVynWYhJrdUALkx9WLyO4k0VMBuV7Q
L4U/h+t+dRI5EcWnKrfpIGZaClGdYy5VJ4H7ylyXK0aNpa6ChfX6eQvOlEzjjFcSeovatBAnjHfE
WlT+LwEZZ/mcUW62WNz04Y+B0YUJ5LCcNlYstbNrO7XpFwZomi7b75+Xa8Kx+qRn8g7jrhwKwO5D
oLoMVu2DgEGAnlHYhqcsheWwZkjuEki+nBrggYu5jcPVOew4Cnl9IfLHPBcEoXezbFjU0dovx7mB
flUE8gSgLEiYx0xuVhFo4Y8GK2C4Rs7euIs21o3hgVx7WEwxD9/D/Rx/6dU13DyRydkoSNjQSiOQ
yVBxK4RqRZv6pwkuKBZnQZ7Joz4HizBXSm46A/RM21IKiaUrLZJV4iFIDMjKiGgCU/ytiC60nENX
uWJoxRxzUkpuUhMScLMGrJSAYtBs8G2KcFoLXla71UJbigjgV3fZQ/c05zO8poadyuXmttDEbKqw
FqX5azcuxUKzrXzW/z9Xo9xcJhKkKIMt9X2BUB0Nfpl2C2xXuFsJXAbW3azl4OoicaxPHlpYN8Og
b9mczXayMksTZCEHjdvsTETaCfEsPfP1ijSw84L/UwNmx/kaOHR1LJEAukptlj+1QvmVtUZrW1Y8
p6tfE2QBVYKF5UuIDeUEEV+Ft1W2sC1IClgkAEZCv2UIqjLtqC4q356Z09hkzM9p2IVgSwkjOYyu
3JAfCi2iQ4fY2rwcEfwGWMIbgza+kxCJ3AjIcV3WcgNiDrGFiUTwYQTq4WsJQzJn42I98bM/hCt3
Dvz+LCg05CODnNLO/YJ4QpoZdhPqwcGSM/9XJMlkkwWyvP68Dq7WOFKUEWsNqwwQEs6bFjwZYQKP
BcaIWqkuWOW9ICugbbRz+i4bBmdFZCBtSDZDWCP8mNDnzwV1KukMrZZlTxGeszQy220G2LaDJeXK
zaADUnWVCoj9+BKUtRjdlxax4jk19aKsSKFn9BmwujHaRpObh+IKaTyk8EWEA6bA3yckeCpyHUEt
slDOLZcXYxTeHXiFZdmA0xv1y80Kph7Ksq+Jo6fZgyPDz27WCSiGgyVD1gB52+IPYrpYW51V8blM
nbOPNIU2hgFI4bzga+sGK6aq6rv3NNA/SHW9Ik2DNR+mLeCNMU6b8wZVI9NMkLeDdQuKMdNAwOhj
eL3DKOjiwp41WV4MVqRGwtRssmTwCbr+XB4VByKFWlRM1HPm1wJ8d/qOrpu7YWXNWLculR1OFlc2
UQ0HAPZDVuVV4C7UZLtyYjdZhr7DIskkj2wA1OJY62oztwW9iISEURT6B8wGoCBAyCdvPGjiClmD
WVh46U7ESklc4CPETpZmdkSFXy0lm/7AojVYuGPf2ViyfSfbKqkzPgyd5cR7fd9pG7DIm/sxzW9D
EAMCf6N7iULpb8+fcC7CyoHAHGxiEYrGDShLCIYGYYu5N2zIF8UdkZlWIQxNc0JvFlLhortxsrjF
PDMiQquoyz3jAebhbyzhuFyZEsy3LDseGF+fz4uXG6NJHkIeVMAHA2KEK1sVVVZdGZDnG47yCmJi
JA9YT9JC9gAl5codcUSwlOfLv2+n5gRzBR0LamaxCMHS7bgwKHoesFeBR+eyQHoE/M7myV8oMJxA
rrOPrWqZddbnHmk0F8hVLNoXkCNuto9/+kO86lzJ+21q+a+X/v8Fb/TufV6q/v3fOH+h+VBGQVhz
p//eRy8lreiv+r/Za78fO3/p37f5G3moy7e3ev8j5588exHf/5Dv/qh/nJ14pIZl6tC8lcP9W9Wk
9SQEfyl78k9v/uNt+sqXIX/7118vtCFIurp/CyJK/vq4tX7911+yihr+r9Pvf9y8+ZHhvUcS1W+v
/3iof9Rv1cV7bz+q+l9/Cbr+T4aOxgjVLVijmCLUvbE7MBT9E3g3cBEjHBOTLrO1EFrW4b/+MqR/
YnUDyB6L1ZHxRkUbdl0y/2mB2AxaDhAH4VcG6MJ//rizZjo22z9Ik93RCPE0//oLaU9nywzwf/B1
wG8xV78OxhLeSJZKcUmkLtHeCoXuNSIqj30B81wejtZSanX5sVML2c3G0lpOd0UT0CvTXbkkyvvd
NE0+7l579/jwtXcl60cEeHo3aPNiO/2YaVoA6P33udUPxRYJWx+3pxvTtTjAPvLjQXAU6KTuV4E6
lrvjT5pbp6cRUnm2NFlZhaU8BXma7RTdChyBnRYDEb2uC7Gk64X6BAvoa0IAmgcgY1sKMQcaJdIg
x2541vLCIbVkPbVBv9Cg2dS+LRrggUv90d8OQ+FvpyM9t/wt8QG1bB/PE19SAKwU28kgBp5q+INd
l0ocuGY3Sts+lYxiwRiOt9N5qDe3AvXFn3kSxashVskuHkO6S9lP6PeGk4q56nA3ptPpR49Kukvy
RKjs6TBfWUGX7KZ7ad8LXhD2YOAMhnbRK6N5E4ONbxEg4PMmZEdjDzza0tIoSOqX4JurvlpiIdzV
KU2WiRBSu89betOyH19I8GMUg63lBNaLugua3FYzxNHlRQDy8Lq+kYJ6vAlyQX2QaFR5cusHi7Iv
tYcwyLt9AP6zIstAUR2KWnufJHG16UMHMGvVfSOm9T3K0QJgJAIlL7s2/bCxAojcOFhPp/ooB/BD
/s8vTR9KtXalAHZv3fUKLWwANAzbzkxOf6ZruWz0Jzema62aP360uQldN25XqtSlt6UShQ++L2jL
ChqrUwJj6wHYGljRuqp3Y7mrl0VSK1tYLJpNbnQtVrsiutH6WPeIOdJ7uTcVRxOS8ClJEZvV9Rbo
KFhgOJX71Im7Kv46HaW/j6pOiN6vHY/AiSiv4jTUPSB9R45kEA2k1H4TOtN5R1ptGWQWbD7S0Ljt
CIwYoeoQ4tcnZDWWbbEKetG8z6sWROhCFr+GfefVRZg91wAtd0NViPbQ+8FCrySq68N7sKCNqtlZ
7geSDTexZqPT00WeyvQmHEJ6IxolvRnYT2F0mt1bJUJU2Y3SHKDDTLeFsNZswDu+GE2/Bxbxsxxn
XejkViFs2CkhbQsWV2MUNkpDnzE8UaDfp4CYLQ/VuEaqWrYdtVopbMCFStuYMITxOqHIGOpGuL/Y
xff7cSX91PMsXBmZFnk0FHSnaYXYXGrCi4DVc58YvnKT9ZaDUIJ0/NqmXWqLRRSYBKlOIKGWNJAt
gS1guLNGrX//IaqLN6LTK0Fv2rQox6Wv4tE+RTqzKg/L1AiiA/WpbMtDmb1EXbDq46Z/0qryxiDF
MmHzyPSDWQ+QT2wemU6BnoTJ5HiOBrz1R2ArG6UU7+pWyvZhqQKy2tDGb4Ev7oBZrL8i7PBBBQzJ
U2ZagHfRfIQJjGW2jyzgdk6PtmTcxWpGn06Wwo/V5nR1QUort7oA3RHaFuwMgAnCgsUb9w0pi7Dr
Dc23RI/APmwlcWrLVpRvhFxHKmMi43w65M/5R0/OLw75dyvkcDtC3aueqoziY1ME99iN97dZFMWP
tAN9UpUh5W/wvZQ18/Qj6aOKOSxLdiSt369nMg0Ve7prsjcYcL83PXd87fcbx+uajLhTe3pjXkZB
yn0Bh/PDYJaJXbW0O0RI9d/5ehi7ml7nP4Kk3QS9EnzNLCFaq6aPoK7SzH+02zoKkh9VRiuYUKm5
Ap5+9VUQsjWwsO1urB/6YCR3gl5r91nY7AMkI34bNC1cjVCTPcmom2+kLTI7K6vwNtOqYFUGoNSV
Sgm0ruUQPrd+NTiZKPa7lpjDQ5YUdwa7Xpl96InZ6K8R0U6exkZ0puuNBSTgoY7lpZ8l4bNU33ZD
b3zzByKs2qZUvely0KrrOs6jxwB66rZWAfXpd0H0rMhz1Adw8/G9D3lumPFUliIJXCw+g3WMFbNC
HkD0GiPxK4kcLF2xmIzPqjjqTjfI0BlyX7lHICWWcjo8i6mlO0JQV7uxGpR7oPU9DRiwC6mjsTuk
frIrFRFwiHn5cTRdE8zsLiEjsCDOr0/P9o3eI5yavXu8HevFHZIlUeNXPjddE6t4mYfNAT5H6vVN
0+3EOtN2SWnGXkbH4Futx7cGG9yar90Vuio+TY/KofrxaAvM0+OjFI6oVyood3GeSU8gu6eelEvI
ygvrQA1tQUWWDrkzm26NIbnoYiDs2exITFVEugRN+HF0fpd/TuijRZ9QvHH+HDUraSOXjeqYxBJ3
wjCe/li5tI6BRb7mrh+fTfxc3E2nukZ3dZ/5qygZhsY+PnJ8d7qmUXIrdyny3tmr083pOv9aZon3
QsKwWGiy8Md0+ILFM3ZgcCq/AUk+gqXS7H4Geb0fkyAM7Jgx+8IXGtkZMmtrzSrvpSgD6qBGHqW4
j2/lUJQff5+NVqA8RlHxKLdZfCuxM3ZvOpOxUh2f/KP3Ribh91eO8gJImM5+3zvKY/eOZ7//Mo2k
xjrJAU0VS1G4N/NAdXpNpm5mqMF+ujYdHX+S6UaQqo4u9R/PXXs47P05t+0U/XC0hTEUGeBNwYoC
yPEphZUN9BO3bR9GghzCK/0axeJDPZbmwTTieF8lwPKdRjRUgpeGKOYBqk+0L35fN3G9+n29HaPO
gXFyYCrES29E1snz03UlMF5S/wfobO6tOh0bG4Nb2vm/e+37EbsmjlXhxZGOMNSwEvEg69TT7eln
6m3T0fQgVkfVhskaX5wuvn/clHziFCPyrQQKpbhIk9wmrUW2BVOKM6qIy1BUADzNTkVipodaAtMz
O6PsR/GRMBD1Gd1G2vNYp47pD4D2KOrqtpO73KmjJHspNIAA+3r/nEFN9o5P6Nqrr22q1tTXANpK
7FrSoWQdz3NlRhuYIp5pOgSUsI301IpssyuzrEPY6PkgibwZEKUoKOYrjPGSJtiaVMjetIuk0jJt
ZOHLdJIkq07LhS95pNOHaPjRZsbWr+Jgr+sltMLfp7kv4g+OO//9rhUZ5cGCH0XEeqONhbxT1BRo
lrko7zR2pLBr09F07XgXJDXC8vjcdNRF3b1ExmjXGRa2E6rcL2pEXNwmY/DxM92gjdVjU/ifa9Mj
IxZZZ7qRI6YNaNrsPUT1f3xmenp60EIa4YyhawJSOa9jwAhgf4hgRWbK5fOzAq2NBLEPFRCOw3Vb
RZG0a37/6IATa+zpvK5VaId54CmAE90cLxUEDZNGreKNkabeCFGi3iSAxYmVsNqrQ6PeyOxnuh7F
aupZg6Q63I3pbm+l2NnKkQfHgIAI+BGMZDdIx4ndSM6+FX0krTWqVUDgbKpbhR2x61TVh9X7s0ms
Jrdqk2xbtZUfR5lad4YRbcsuVx6VZDDv2L0CJtfjvYqdqWr3haLOPCoLxbrq8ng7HcXd8HGU/j46
3j0eBZ0RbxO5Kpcz2rByHk7ABgAguYF0zkisGG4CZ9IPAXyaxmC9fE1qMlaqZ+TWogwHYZ+axV0u
9O16Onu/ZEiABioJMHMC4Ew46fs5e3q6HyfRsOmMcj0QU9grWai1y8GiJ5+ZbkzPRjCJujXtYFzO
y9iJ6Sh812RyT/NSQpLMLhhqA/8Hyl0vk+K58/PASWsiPojhCF4jKvj7IhfjtRyRYg1niLJPsGh6
UheXD0pGYmeowuCZfTFMDJF9UfWD5N5UwnKpCrliI640e1FFcVn03fAtajPfGwWj20ip7t9NT6Sl
3t2kMfhukBqKPsu6Z6824s6Y+mxXDLmtKUG6ON45PkjlJnWVoCUO6ZTqYPXUTos+fFALK3xAnCny
6yyzWkzXfj9R90XiSr1/X7D9I5wtZCH7foTsQpxO1yIE7ywKC7qfMe04g9/nBDu1w/TgdE2w4tgd
pbg6TDeO38qmjStSam0JObwbtQi9ojbJDdg6sB9mR4ac0ZtcI9pWKgKPuz49Md1kb06PHl9CtBQ2
0ezN35+dnpiuT4/JUf/+2ekS9/r5ZyuLrj7v7eZFZwftpQqYRIDsIVnzIgofPJRiPCTEf0kGsKIA
LZ/azVhghy5imw4u42w7nRaaLzGsSAQhjtgT2tNt7sHYDBG58f749FDPvjE9eXx8+uR0On3SzLXb
VFayRRTXww0wr3IZrJtpc5Nvpytjpww3yXTZyGN/EXRiD/yrqoAnhr0x3YfVtrENI02WoxQNN++3
P74iwYpkl2WmeRQ59KUJ13IrNOVOimmRudPh9FMJKSApA286ETu13J08fHxsYHdC0bS2QupFeY7P
TZfeD/0mwgJkKGCzrVK6r8BBjiA5pNMZsL3tp2vTjwbLQm9Ph2Zn7HJxKNd6WIcf144Phlb98YXp
mpVr1gxh2Tsx2NlaBGBw5NGy/T9mKIWHkQPWVaxZeS38TKrEY8jPii2UZuFKtOndaY04riVma/U3
5vN0ISI5Hp3WlCFTCjcZx4/np2vTm2M09jftC2YS9lW2Sr1/6/z770Kj2PhloEmTPqsOGftpjftQ
VIu7d52BKQ7Ygh+vBGaW3OXxTm1kp0e7HJI61R4soQ3cSqUImfIt7YGMerzVCxmUjexuL/XaA3tB
9TEPTJdgccUL3WinVUWWk24jWEnjYszQ1XQK73zjyqlEVyIzpof+f+5Olvfj3cnyPt0V2cPcu1Ii
kkdAHmbrMe9/+YOc3YViSN5/hKB9HZHTs54uTTcbM23XsVz+yqSK3KX/n7LrWo5bV7ZfxCrm8MrJ
SSONsl9QWw5EIAgwh6+/ixgfj62z73XdFxQbaI4lawiiu9dabbtAyAJIjt9EqqJdcw8NR+aTI+9q
sRjdMTiXo90eojrQq6Am2Zc6shYVod7bNJFllpWQJh1ausTLhT52pUcfHTGskqyxzmZqYIPCQVbT
ZR9wvOPa3l0lTQsZQ4t1i8BRyblE1eoczVc6yLIU2RRI9f5aGETin0o0JTBut3nzIW1TdL8tIFc4
pZ5t4bDBiD8duqpEdkPgNMe1uret8GszRsPbiNLrOnKCcRNqPb6RVp1DQFMugtK/bIRGnPH3xwBZ
MTRCtFF5hGI7QphPWAlITsUV1E6Hj6FCpt9Oi8Eq0tAfghPOaQ8qkEQvosb/4XU0OUzc7h6Rtq23
IpLopTObZuj0U1hM5cUYLsP3Bk0CydqY1CmCU8aDB2O1pOgeO0Z+iLxsD+DN6TvkVv1rnmscrZXq
e+tgcljXXFUeJ3RNuxzYsV9+nsliJS1ZlUmwtPK9OYTJBCdloXN7ac5d6k8zGRMJsSvwDyFEePJy
9WiS+2bQQt5nXaXvjEXwJ1jlXhSurtUAXoU3f+WM3qLDAXXv88FbmisZDvFTOVbHfs7TmHl/FP4+
aUj81MT687zX2zgOcVYtgEfNyN9Ocgas/uffdAYPQzo2ARp11pH4MyCN0TO4GWvw4+uxj5cFIdWu
ke0dH0bwBIeCDqcMXZBO5kqJot6FVX2HeK4O9sZ5NmVP+Jgm3iW38+iUKLTO1UlC943Vy1PEp3AV
FXJ4xJslSSvG5D+RHA6i1TUOWOABRZ1wv0XjCJSmHdy5yAmekMQvkOGKR9SVcCKBwm4cp2E+FvdF
JNIkQusZSUDQ7NDN6LuLyuayGKlcTPOr5zaEFA0G4nm4zXWFTm30eUhnyt0qwfGuuagu3BUE7SXQ
IOnV41TNXXyCXZBb3msTxkfiJvoCyk5/4Q05YAsULzo6R9EkjvhRxNFcmSGeKmgO8K45qDqHNNW8
WiUdKkRuZm+uYTMKT0+5rsnmFmib2PxmkjlKN3H3L18zZTxCC7X/oGt2tc7Gw22YOj0eAMfYStm4
W7DVdZneVq92RFGwCsm0C3jvn6cQusiFLE/ebJkp8PnLg90MJ2Nhj/k53ymbrUeU/xe3OeOCGs4X
IOvrTY8cb/XBPbtY9c0Q7jwIj4ICPWbv0isArQzZeFCjLF6dil/nFSFqN1LOV8jM0XcPMIpUAqt1
9mURPjh+8xzO8wESJGuRDGRTWGA8KHekU5+ScnDGQzf04WPhKfbcqLVJPPm1YwyTP/JpTOcVY+Sz
G1jnN7eMrUue0NX/fVwEn+XPZG3kzHvjLCGJPgI21Io/ISUGry90Ukzeh6R4XgDEQt+iebDiia/L
ETSH25xPG1DRXSTCrz5FnttHPHnBr7uM7yfT+AdAHqWgAHTrqGweoU407nmXIDE6D2NgL3wfJ5Hb
VMhqOx1Lt9iWrvKvbtQLxTq063hh5rwe1MugTMo1xBSHhR5q6EsMZfJUhpa9Cj2Niu5s6smvtqKJ
KcIOmHwsUA9UukmN2caBc+5s/2QsQSf1lEE4bPY0gwy7LeE8us8S9pXbsjgAAJdtW3+A8NYcs4xz
APJpzp7nxJ9+tzkrQOX6Wmv7dF/rxeMh6F2RTha06YQUL3XXWSvHpXiljGglDLHwbpkHwn63p2xn
O2347U9XEeHt48+uQdl1SzYM/SZGf3JUXjp6F89DaSOda9sUwhg5vQuDUtqpWTV2Hw93CAP9nVW5
c2Oi2SfpAnpXWaJZeHQsVr/dV1putMlj4ABKSvOzNzVfpiixX3iIYxqkIYComs1K9/4mErRYGbOG
Du3Ki3uyuTrnhC7cvKsOxsws6HAFtD2HWeW8UFEvwJ383pIWxUTgIh/HoGQnYA7fzFvMTKE2d0B8
y86RSqJjJvyLPyrUOU1A5sjJTrWDXNItUruFZWbVLZFQ+hSvWcRWu8Fh8T6ZCHafph35vmT+jg62
TLkboyI41gdvHjKpaxQMcTUpobDbJcvblLkybsbDmGawm6g+oIcPlLoFZynPWnQPIpG3UoqxtxBk
oJRN43QSfUZekvEM2SH2hu5R5DCRolgY002kv4TyiNwZUzXFoSsccuEVfyd1+I9wRjS9DsmwT6iS
zw3ND1XejV/MPJvn0THmX+cj5NT3zPKm1JRDhzARK2OamqiphpqFW9n0Nof2ZFs92Turtr0TsUEM
xsvPRtEb5m1IfpnEDmQalD7bmNUMuY/x6l2VLj9NICvo0jvxhJerbPBn1WIvPg0Iw9Os78t3JA4g
ZEFDcuiQmXzWLcHDzsp3H31vN9zNm3U92fq9dP0Tw5v9MfZpcr19mt0+3S5ba2nmcVTyVwHjR1bG
1m/wB09pAMRl5O0N/AEnAedcT+iuMwMkxiJqFsGEU2LcZuIctc9sIFGcIipHcIBi40yMq1YdRwHL
zAHziwpG9Aze3B9uRfAmekQ+KdVW8uCPlwnJPbVwksJaCtdj68Br6aOdlGReLGfsA+nCvyjEQpz5
0xsC/evR0wZapw7Qx7MG1J+HrkhaRdkVnf6iid8BB1mHB7tjRZV6zMF4vQ5JEBzQOQAKkjQEgN8s
XR3M0nWoAr3hPctTFD/LTSeL/JqI1rMZ47u5MiEXUaHeKKvOVyYgCzv1c5V3Uj0keFQNfsHgGcxV
W7fPVdSy3W3+BoXo/7No/A0m4uaW2P0zn+qLcot0KgR7FnxYRZ2c3lwnxzPFpIUUVzW+Jf00pAly
vHci6a9u1hR1JzSWdxfmwIPThb0mgcOu9TEzdzsJfapo3Jw/Hac+mbdPxnuKXasYtw91h+7YeDw+
J0NzZ+qSkvUPjiX6V78KypXP8+aYWCI5AmVKV5bF5VvtVXesRoK/NQniImuyC8G7NHV0U579AGff
3rX3eGuPb14dyG09VqgXzKZxcwFlOmqnK1JFxhJp7UHe377L2SifO/Qh2l+/zF6oh60nEeMaFzNA
9g2Rcqie217Z+9v8zdd85vWhsQJ1/TyuoIRTT7RaIEgVF2SinSVY6clKJwG/mMGV7Msk/fFgLNI7
8T0Rb8Yw99CIuDtI7EAnYr7n3z5nKMTfOsVAGuG/HiComtloAwE57jkt9ylqgWZCLQlV+ktDXblH
Xo6ecj/JTkM9gpmI4GMZgMBUL83kvy2bhUYH73Xt64MJNJvk3IZZdzGGQJeCpUtiujGmNbTOySbD
5RrkCmF/L1WUHbsqDrajg+7ZZBiCfsmTNlt6pVbLvhrDbcnbV4bQZ6UYBYAH3ZDOgd87IFBM3mtc
+Hxv5sI5P8BHC7U4Um6MNY1+O2PtgG3qO40dUCnoxBQk8R9iOq3MDyVdZB5sEdKViZaJaukDCtkL
KAP1j8aj8nMUcIoccPQ5lC6hYLiHAim+YrPpeDnYQIL1m9yfiqP2h2WD09JdqEdkDcsGeUaH2v0q
ay2IX8RtES7NUm3ZXxId+9sxyaZFlkHfGsqfgPYPg3OhUd0tJyR3LpkYu+UwX/F5TqFT48kyx/ZI
OJDX8RlK6Tm9D6iLssk81HN9ycwj6Ls31sRAyqI8OcShiO4nq3s3W0etsmndaUtunAqKVW3Dwx0t
yEOTD/XJQNYatxA7mlQkDect3QyWJA9CRPXJWDcPA3kzd/36DOPBsmFMPTzx6W1fNJud69T01JBv
n6aNGXUuPSFVZYzblmn2R7NG2m+3zdJclf6pq+MqvJtfVjrm4uihVrdH3AgwDAQjTrajAJaJ8wH5
Pgp4vR3wF8gsd6lsSvVPKZv7JPfJj7D56IoxBArC0SsFBOE3yF5+KcKkeM9ECOYeCh577SKgdi0v
Oo1QajjxqIlOLKjVrnDEQywKKJfTec4sFPFjSHEG7GxrDsCHjC+Kzs02t9QclKHWKunQp4g+xBn1
v/66yDN+neH/uZiXGic6W7QTh9DO45NF63ZK+wqpxTawKoQimEwcIDiXJcTC1iDnsAfGg2Cv7YGl
tG3sfFH7AfrNovn02hwOsPtUD3w85xYalwPEdrztfxH+N8Bfx55w3fq6+tLQGEJxDmCWPRP5E/zf
HOK3Hy0LZdo5KPZADq/eR7b2VmWFGlIkoU02e6jWYcumqsRJtm10FxJfL0QZuTsrVnjpgiBy0Ihc
D9U8GPM2VKW96b2c7m5TbSj6jQeA+vTiVDU6u0cA0fo2mjChGnk/oJJ9H1sc3dmGKdp0kW+RVMW8
W9MytBdm2Z8d2UA5Io8MhcySb2KWJ6nXecmG59W0d2RRHHPROOvWqfDl8X1/UQckei2j4OswBcV3
Lbw0SgDjS8HE31plNXwIC1gKt63JckRSPI07VT0qi0Ilxg0f8jouHxVv2cpuhVibRY810ZlYydos
mqnMKay0QUJyZ0zLzvtDkAUI8HvRaORp8uece/lpKnWx1AHwuOuytuWKSZRDaI7iCiQDUEMxl2bS
DGJevl5BZAaMtALFl5uPMbHdhpvYH6y9INSN0sGvoEjJ+NughuRMSpmcu/mqdJm1sIUeV2ahF2rY
EuhkpoheooUgDNtKPIxvrovK2RC96s4lh2zQ9QIC5GkpfT69TIVt44vr8osZMuu5JSW5t5B0vjRB
MRycsfpyW/cqP171ekDz5vke167/idXAcVCIADBDhzWIJ/aZ/qcJZIhOhK46st6O7hxn7Bf4psiv
/+KhM9tZ99p/8xCeXTLkPz0EGc/G4gEYz7+seQ0nDZScZ0/lWKubNa+NYSi+SyRxD7lq+X0LzNz1
eStzJP3RiTn4DYxc1N2B+ADsES3vxsaxXoK4XlTV1D0Rq+4utlPs8lxZL34RDMfSy50UXSStF677
aMNLqldmNee0XkK9A+hiDQiBwTS7Ks/vnab9LTjo+k5tKsJ//gQ889AJNhM8rUXsHYfJvbQymnL8
ZVi+QvevARXduL6YAfXSu0GrYNWQ+hwY4EpVo0JGWYPk/Zxpu07mY6A2nYtSKsk4XmGhhdjMFcW9
9roCUFirP3O6MzO36ZsrdQJ5bxYgIzXMrnZkJZtOgxuxZcp2V8iR1ynQpfn3GuAyR5HvkYwZKgRN
8xzkCSD7TjsdB+04h8hKh3aBQ6K1vIJ5crC+0evr2c6iat9l8W/z/uDxk5rUh8ykd8HLZ2Hn3s9M
i4rJIgE56WLyLpxEb05H0IRtTsW4SIIuurZUe2N2WZMsUYjLN8ZkXthsOENDbPNp4ViN+8i1ojSI
Sb3uHMWR0kxQKyZVcLTRieJcRU6Y9qShH3j2HjpHZM++hxeYdqW3tpkqT+Nc4UI0vakri32Lcg/U
MZG3jxANsDYtHcctUEjdJZ/iNjUuHOq8wKjZX/Lewl+kowCvubL7Sw7c/5fDJFTEwb0E0RREUMMT
/w2T5QHXmTmJzr8wJtKwK9t7x4M6gmhcsde1KFPglJqLmdNR7WDTz9uNMc0CNMs+3zVYznZUSWM9
BmGXFpCFGRLwhv32dgFshXzw7MxdIRsFSEDkNfXBDEQG5VoF9j+TZdWHIosGnbqRWx8guvPTxZh+
0eA+c3m7+bd7zOcM418ppAbcoX5DP7kR3kNg/wAH7QPJ9vn/q67smvbS69/drpBrmUFewZvPE848
mCtNc7zWmd1cKhahP8m8wOZDRV8GWEAdoN5Elgcl+nmyFSw+SbTpPoouQgikMgSjoXP+dNW5uXud
G35d/f/9erdaN0EG2v1cpwwACE6pj8SaCYuNmflcHExh0piQaua/mWb15ny7t4GAavrJ+WZmdYV/
KLfIwh6c6Bgrpc7xKLZyRneYAfl6tOtOPG+DBCx9zKekOIeRt/Bdu/yoxGilwCg3D+BpuFstEETS
2BeICzwv5UMXfhMkBQ28+haK1kplPvC9drAlh7qGVO2QF2/ZiC3fooOzMWYxRE+WiqDi6aIYB3Te
HbRh5RvLVb2lVguqgTH5NKVhT8ZTz7vxxSu+czkVb31eFAfPj+dvNj4aTAO2VLEN2um8OvrWIqFF
BcCoPSCcwE9gPsyWLFubn+Bq+smTirvioU2K8lJ3wR1a5QSrIOBs1wJYt6yGKEBJQ5N7xmeMrCjZ
Bx6OdxYr79GzubcLmUPXNZSgv8TRh9VE9OPTjaR1/gL+cw1f+ffvP1JU0AsHFgSq55CzM+Co3/aL
ycOuaSWhfAkHnEVe0GV0bvTDQwhy5Mu2a8kBAp/kQLvygWaZvzGWmUdlLarSmw02DTLvgIFt+96X
uzHkiPEolNQWkds6aUSmeud1wXApy1Dfq7BdZFU+XsxUoYZu3VlFszSmWfDd5DGsWgAG55sikHOO
NZ2ejWWGgTga5C5kVTpAflfcBW8pmupoA3mBaTVwQCVxyKSLym7yYwAwwuvAgEqI5fgMJF22K3nE
oRnWBc0Mh5oWLgTFluYhvj7y5lFmDboy+tUha203DfBa2vBkqs8+il7XQQvfTf08yH9boLOLuQM6
Q3JjnAsdfjgeCcGf0eDHdVmL4lQiykPz66oyK8ZGoTeOF3EcfR10AsD37GgN9l1jh/ef8gDGvM2x
MZ2AYjuaGTSzyU63lEHjZiWqbMRPaVzQPRgg1kvGyRcfe//ZWG1zzn0VP0uXyAc7omeUnawXt6XD
ARpRbFEFrfUCkhLbhEi11j3QqRcQcIoL9mr+UOMPQoUdPFocQ0l7BTEQXh7MnNTJRjVy3BCuu4NF
rPZgqbE7JLmLVkU321zdfOLZ25gI++4oksxu56A/lAniKJIXe0r0s4FRGOCEufJpW6aDSoA0HzWC
vQyp5JtfoMAAQx+vCccDxz87LAgWYYUTlDebZrCbLDgXvn6YEb37sQpYlDadIKeqI+knN142I7oU
zuw4eyL+QdQVPZuhQI/Ru3i8NwaygUg7I7P8olp32hVTL/3UrERsLj75DtK2860JvkyHuOEn7Dj8
MtRRmqs+vzeWDoVE/YLNuxG/mEHmKHFN4FfhePGfOV9TnOV1vJCio6eiGr/VpPOeRahjY2nGvWdu
Tb9ZqLldrVq67rMQ5Le1DqSoJVKvcpnpcNoHlKMj/XzV9MN0vTJz4GF6qd3nAOi3ebmHyrzee8qB
GkQYtUWeXq8dHzxFyfMijVDz3sXlOO4G2eZHNybg41kjuWt7Oa0slDovSmq29AvaPBdBGaWkR91i
6Nh3jnjya1A4+DoPEOTjjKd+xxB01FWVRiKTGegd7VGWVvwR0voHCZv4rUhUkvrakc8KLLEliUFG
+kvB9DNzFy2YYxvBIzbVuX8MxAX+TIeLkNCiL+vomTbETs2rt9dtuch7nu9N+nqwwFTVtp3vzavX
rEpW/1y1nfzn6u1es+oGw651lX74t/vNx5kbqAuEcVBV7ngoSshHFQ0t0k+MgLAF5B7BcIc2UyaJ
FfOkP/oug2IHa/tnXZFqkSVh/+wjaG8BdrUs9+z7TL9OMZv2Q6TmiixMZArtVZx5IzZJmGEWAUpf
NuVpgmbxaxAo9IMo800bNMkqa2i4Bfen3ASdGz63U3AxgeDYTDSNAXh+5H0QbOvMLjdZw6Nnq/Mu
DFSpbRZQf+sNEKivVfEeWIDmMxxzT75XuAcKRZ1VosLuRdbhi8ly/3KVdfHTFR05nKtrnAyvqtfW
EozJ6OTHoCUvnRzcKa7aQ5NQnOnaMYtPLkqwJ6/p4w9XTpcQD+WH7ZXfIzqE756WbZpIMr2CtQZK
ZBh2z0MEEoZM3PYx59DNK1skKWyr6VZxSf1zUVjdGsBgekcqbW+G1m+OYe9HW9cakj36lss95P2G
XdT39iEuS7UdQ5ABE6bYph10dKd5YK3CeJzuXcCCUQLs20vBVb7kLG6e6spFLO8W/Qs2Li9F1z7n
jUVWDtREb32JpukNv0n1FQeAUzSV0fegl2u/hURnhqLNtuzx63R+kZ9HNZYPhS4/Bu45707mo0lQ
5pR7UYMI6eR9auYlOptvKmDb1kMW2e80C7Y0j+lT354HPNy7KYGkgQZVGkypmi1Q1BJf/bJNaSna
72MZZ2kbtvqZkTxbu4HlHZqyyE5xFshVbpfZq+jDlz6Z2u+W4Ou2Dfx1qLi7HRHTLJQn2otUBI2E
Wrs7RECzYkPM9LqtqH6sJQRbc+rJj6Cc1o6umoNQLF9EAmLAKPxH18GYaM1c4wwS0KVZgKBND32u
2ceWHJfG6XqZzLd7zVQcBPvtY4xzzJp+Edkq37lWAk3p3q7uiM3cfRsW7joDavEJgMcCLxy/+O7R
936i09cCL+bFUKGlq1tOBfSk/HjrW5l7b9EYj14ZlR91Vi3MPUUc/2hdWz1r6Yt1i6/eIfDAzEb3
uAgQXjogHV3ZeC1yucdu+IiuLzh9zIM3n1LMfNVOj7ep2zyqko/G6okLUkTO6utn/K9z5kPMvzB0
+Zv0ABMIWRwsgbLPntqurO8aGd+7FqdPZioMmn2NYvLZnqfipJIgUDJ7YxZ5EEvAyVAMMGbijsjH
hRs/snm9qAfIjjTyzsun5hw2VvPYUHbIcoE0ltPl2xKiratuzmqBOs3Tzk3qc+l57aPbZr+5tSOQ
ljJ59UQ0bjXSdDLpgeJ1y7g6DgGwa2YwphQj/n5BUCyRPvLuiaOye872oOYiX2mmrD744tlJ83Nu
mgUyAQMoV2YVpwz9l8ZIyDP8WR2C/iwafYIuH6L/E0Ro7U8AnNIr5KR44T6j/olizBp7rd73U7wJ
kXd7KOcX+ZQkG9A2f1rz2s2a14wnunC4z8Mfnv99n/Gs58/89S/8uo8Jq9r0aOWVko6gnELaHuWV
5GjXHTCTcTjemRkzjABLbSyeQ4rgz4U6zBEFmERxHEu0zqiKPcSxwGSYS254wNVdUKHR2myZwa9Z
sMFGUS2cgPYCCMS4XXRJPG5o4Swm4JbAAWyTczQysmcef2AFT85mylxZDOWaNpssvDH+s4DsVrUu
ZDbe8QQt0OTk3mfzqXWUpUZTGqsE7KQIHqnD7QPODyIdpftRIc/7xJz4+9S49Llyun49ovnR3iEi
uPN9jwIxnNU7rfpkhWwU2FtNcIm01I9CFxshQ/UaFj0/Bi1yg8YcgFfErhU062oo9Os4uWxhOftQ
6fbOygu5RE7KBf5ehXjM+0DdZdVqcmpARmvL2uEo0aw6CRLsZpymfwJX9ekoumaFzHT83Gr34qHY
+lV2KKEMCpQQQIPCbe6hkv4vHshuqmVDHHcDIo+znnSDooYrIU8jJ72S2pYveJd9A1GEfHfd97Zp
6/sczGJ/S6DniNBJo2VSlAf3fa6cPUemZAXSRfBmowkKRSfir46V//TAT2/vZ9IZWtygfFVrH110
pcARfIb8IqXeLvIKsbKrAXIB5pRZcX+4QuQIbbMjG4fjYGdQe69RRWmsGnzQmgdQ7ujdH5nj3yHN
LD4qcHvRGiIhr7EuoSPU5+Jp7JizJPhl7nOWNOsC0PFTQOWIzhGAsoysQ2ufIVBbFav4hHRjvuYV
JAHwF4Mog4eC8pjJsF7jDD6dvBItZJWrvF1mW+ObGPAO0EOCnDmpTgP4B6mZ90k9LT06wG3euIZy
+M3NFlBLbOYdzBrRQEs1wU83IUDxFskPvNrFq4//QogoVO8Z5A5WOZQJj9D1ru5yR5BFBoLehwPl
kcwOvzLbVoupEQmQUYm7r5uK4Yd1y1eh5J0MRfhV5vn3wuqrp6gs9d+Ovkae9LdcArYqCDr77izt
bKOT9udGVs0gnChv1fgMtE5yqfyX2Gux8UIuYx90CRgDuSjfJeM6Da2mPXd96T0MrgNpDcyLSay6
sV9S8DAWnh7EzgQixmR18LtpVkPVHEqmH5Ipzo/EYf2aVoO+5JWoFgOyHe+enB6YweUm8U4HUfmj
DvU/3pjHrxYongvZO3KH4s+PBi2vDpZdo3jT6vELjYpLDcWgx2qepwDjLzPfG790x5ITde5tpN5N
RK/EZK/7SWULE++bvAAKXMOJuTrYhXnkN5tA2ejoFHh8E+UdTpYgjqNWGRfVz2R61DtLoKW7Y8SL
DAcke+iPxiaZ6o/ZELSoSqDj+acF4xLqELcYxyap0BUgHp4bP7w3SEKDPQTLPT/OUxZIAw9URzkk
JuIe3e9c+xRHTbmCwDqCIdvWkABhw7eGgbnqZsGPKC4vnMTWGwQFIHPOK+d+Alkd+7+DXNyv2xkB
Zszcjv+56+1hkPk/KtZdJm/Mzq1P0D+WDcW5Bq0gRb+y4q2qGKS+olBurKou3mgUvrfE7+9ZObHH
BLRZMz0mRbyFeAIkfuabihHRn+9W5IhGiM0rU1vfI/ItUTo8oEpcLYw5WOMj+DdnPgsCFRW5i3hQ
PmXoX3DoHa9bmnnIpJ4BqiufvGZcFsnkpHau137T4AiOk/wR4PHfh9ucHTVQ4VOVlxqX24IxgRTt
V+AsRcuir8fl4Mr8ISkLNJNHoRcvStZtGJflMStHtRM4Fu4lkAsHdEAotx5vW2iESGdtZ10M+PIk
V6PkwyXPE8jhxUX9LBpF0sFx2jeb1iKVfPT+cclcA9bqe6Xr9SgIoekUbNB0KGGpN5K0FRnLUluh
CEOi5mubsUevmwr+owOYYmcqZkONugBpxYM9V9NUzPYE+9uDWUNF57rmzaT4X2umCvff9yWiosuu
L9wreyDxWQhQaUK3BoE5q6fvlaYgZ80c6SaLrLXf5xpQV3wj28fEznY4xmc/wFTcUaLYO3IhkI20
BnGXJ7m3tyFts5bcjR7jClVsBmmW7xwtRmJIKFROaaeTW1iX2JnUpsFhYD9kkEvKSpw3Szcf31WZ
HViCbnq1LbxNhExeisRn9gOQU1n43g9LN+8KxeXXqBV6WcbtdPYiPW4nz9U7j7T+Wlg5PUApha1z
WjsHr3LYyW7KfAXQl3j1+vwFOgDtd6Bc1q3w6T+jgG6HDkd6D2IEdpqyoNus6ryHiAqI7I9u8BH1
X3BkBt0gL7z+xAxNIUSP68Ncn+xnvoJZACLo55XvjAP0DRQUw8cgvO/65r3SyfDWxeMIbVUfucYZ
iNU4/tJureRpRI/eI3hNbGE3PntrFQdcDV+PrTGTqTq1ddZfKtI0D70Sj+7slSgPjd6bEaI0s4nk
HTKfFv1aBH17h3oC/is0yEg3kNTExgiVZoZc/i+w1dhCQRCSU2czFRUR21Y53aBW4B1yMYBwkUXJ
xtc1dgYbeui107ZPIhzC1K66/kuT6Qe0OEVmR1srIYSiKZRjDyNaJX40kwNif8b8Z3u6ux4MLPEV
G/ULaXzvVTfOtG1lQVfGTJKuXVgWnrTrKn4tdBL5m+azaUL5x7svnMX/8XeJIyex/4vh7fQTKNJh
iS7ZSeEA2+R5i7GcurPdS7Gv+4qsQZdUT0ThWOK7MvqmgQvMGjzEN98RvMbdKO5wLIA708WTLila
QCgvvLlLG4pU5qNzEFz3V9/5o4OZTVKTxl1cidrF1AJSn+eHBhnf71Xj7IdWiS9N3fkL1vDi3heV
u1WIO7aZcvh9BtboIrRU9kWCkZ3hUG5u6vpIIAsKnMYE3IQ77wQ6kOwpynjqzvV4CsGrJ9Gj+Dvv
IP9D25c1R4prW/8iIhgFek1yHuxMj+V+IarKVSBmEEKIX/8tlG7jk7e7b5+48b0QSHtL4HQmSHuv
tba2fbZUNt7apnFAufjL/yXw9j83SmCcONAwMAnEMiGtcgOjQ/gmcgEn9J8cpHaXmVBZ/Zp70QIQ
s2wDoBg/BKYEN1OftgLpyG46XC2lq2ioO2XOkYkcVRDGhQckKRlPGuei4TD67AYTc9OU0lNQj+iI
uwVZCtpAou+xAO+DRygyY9EZ9OJgGY1/7DLSrzikNZ4hVRIvpl3Qr6I+QozBe9eDCoNhkJ+Ktelg
z68H8SzGzzIJnGc/r7HUz+9tu07ehZSrwOb4lTRxFRIFMAzYfd/9jozfqNVBWBXMjwdTZaDFZoyc
utQ1tuAfmrvMzJKTB7jA2h2lsaeJ+5JECKjlANkcEaKjB+BD07VRjPKpBCcO70qpfkWAN3cuviDA
4wHv0afPMqPeitH2YxAC4ew6CNvW5nOQ0kiBFlJdbW6z66B0utK0bbpeKbIN+WRGBCkSAIA2EM4s
ViWAnexl7OLvlhdYR+lk6X6sU4rFLqKMPMJalg9DvHWnGGTjmKjt3ih6jUFCXgp1U1His869pTSB
3zQMi3yr+998wrl3ohvWLeIp28BL/am7cdLqHLvZt8IvIsijgavLuf0KGcPoTnfpg27SIl8j8J4e
b/pdbtuhKGS7KtVDJhx1SCYBRGRAQCaezuaD7svivt5m5RFPqKDHvs18LLMJcJxH3tGaUrs+AZ7W
DkpytHtiP2urEqYHPtZj3A58ZxeZ85qNdI0kHXk0Bz+5tIl8zCcSGFSn6dYqMoJ6CbazMgT0gKq6
LbcS8fel/tVagSq3VAXi2tTWgtS7yFIbr+5+e9PWbABQf40wDkEXmkZqnRrgPx+i6t1RvnHkVPkn
vcCFMC7zzeZ0XfOihjxqRbm93S8RnMZyJoO6mzRTqKfxBOhqLNWwy4yXkCtIUKUlKR69Mf3aP2LX
N5Re8Tj5e6Kgb659zBUQ/kUHjm0mkpWr74gV9Q5L/2Apnd7cktHDP6BIxkXRdcGpy5Lq2ejild5n
qlLUuwLx4VBmtnhUQ1Jv6sBJ1zpRGGWFsygylx4zfGSvZXquTUu9AH32dAXBAOsFLV7HMNdYG/v7
IhLGKehRlztKu+ab12XneIp19mm9J0XpvclsSAEUp+we5TciCJ1zvmExdR/yMrcXAbAq7x2KZWT8
dwmuw1tZPSAYXIFE+OeJYdz2fDWVQC+ki68+ZdP5bybIfTrlAOzLlCPyEW6dvk4lR8rIZla81lYo
rwN6qX4E/qJU2KtH+HeGoBJ0dznzs6PwKgbtNe6/iQKF2/PO+llUwlxQKxsvORZJAAKSYJ0zSZ+L
rn/SHm3BsGFl+XNX581GBCXbWbloHsQUfNMeqIK7qb1enWo805bdpDfSTgdpgkxjJqhfF1iJwr6e
pOj0iRPmwk+fi4HdOXbenPXLp0ILA+qz/hpPtrnVOfGX1ue4KMIX8Z9fPtT0byT1ApdMcBtkfiwk
6iYB2P9M+ziewY3YHNTTSPetYUmxYwUwSZS6/bKvUnLQxAh9FosIGyAXHKdlyiMDWLI+WosSsj8g
p4CHj9jEoXGHANlz8ynzM7oieFRtlNulaxKViApP0GINMk4njZuugj5RA8Iag6jRgeDJ+uK79KUM
Mvtet8x4WDhl+pQxRG1QPSXa47ndLuPS997AuH73AZS71JQbd9nYD4sCDLM7RQ2of2fDJel6DvKf
ePegVPvWIrIG7EKvXlNHsJC1+TlTsbyrUrDQoVZe3bXUj7apJfmuxe60wB5ypUTTPw62OR5zJv6w
Rrt/VE1ph2nXx2tCkVWo8a57p4QvHHx228xKUbA36n6oFjpwhVvU+DxiZykt2n638Gsv7dp/dZUb
bUAHLjekqcUlIfUpB5T3LUeJWp1XMjvoEilZJWc/bS7SSNLdMDByiEpwUfQBr08gFKsGcmsTT2ji
VfW/pY33LTI0rKHfkiqC0KZjtocA9ekRVCd4lQqmVo43NOs2i9x7VDWIQxk1wTqQQBQswNqGapPI
/IcgMu8dwOC+WwDMLKq6KhcoEFxjw6PWlRm8Jl7Z/wgCVi0a2fJVOop0Q1rTCvEEkK+UELZo3aT/
GYMO38aNRB1H56kvXfrb640LNsXbDtn5pfLBWFCZHXad1S1kkQSbzO3ooRr4sCWBsY/GqlxZCiz2
nPcLE+jq17EUw7oHLm5dRQI78LK7t2vg9zhAhz9EJs8Bkq2/kHJCzManYRwlwRpyQd0+ByxGs/3g
8CctsFRjD9pCfhziJL3oQ9OY1sHIAOGbujLDaENWBN6q9irrJH0F/oGsvw1BfUaNqfoJqNwnq6X5
PUSUzOfKsF5QD9i/s9Oan5TXnkEEAKS/SFNs4X6lpiiPJosfKHjdu9gvmAsiduUeUVlT0NWYkOJN
EkSNa2G2a900FLkPamwPid3LO0G6YRGjNMGba6Rs2ZoiOdhUnADTDIB/hopYNCEpE4qzBppNWZ3E
m0LJj35tzBDERLhmctFtqI39YfgVhOQj9YzMSHnf5OkzVif8Tg0pfkmjtPZS8v7FDPCkBjS82CBI
8o73rrwUQe+chsHfermbsBCCWgjouYCgT0ZTRfLSD76/r8fsB3KM8JBQSNhRBl2ya5tBEXehwJpE
3dayX9WILL9gGSNWgN7jtTY1iUNoiJKKYldCn3nNaK1C2XED8i/EKQ/XU98V2CZhxRWEcurNYryg
AtsIE3lXy4TuS67OjUq9+6DoNth9rlzqvFfSwgov7X5I1+vPY1fUoV0F7bplb2MLoG+KnY6C5P5v
6T7KwJfPPEvoEZWAwB1uctAqMgESSYpHOiT8oq0pWbGo8XM+F4aoz+V05rvWucBD/6C7tLGveLGR
0olD3QS4qbgzrPZHhpRwxX3vCeXa+53kpA1102fxiMhb9j01SvIEbWH5UIgqzKdWXYGxyeJerAZz
MI7jdACa7OMsz5x+0yfk+9w1u82+FIxipDZw9c+RPuEHoHh/N1Ed7IeGp7tARBSU0KHYMteKT5Ix
vklaJ7tDKlGtndpp7seg9Ve0gLSHlPGZ4s28rYqqOECPuNsn+PlvBauCowOl1LWtzPF+aLpqFQH8
8SBQjCfMXWk+1fmlbT2gDoKxuEDXOt32btvu0ph294oJhrhX3r7ZUXlCaTz/V5YDW2CV/I+0FU4I
pF5xdpB23QJIZW77WmRhU9mg2yGKurMIZpOeMb0yUJ8+8B3rO8HGwjZb8iuoi0cLa4iQIyp4lo6x
grhI/dsFqSzBs/At7nGHKKpVnb2SiW2rursAP6VNZgdyM3jAyph+gNgCSnu8mh7/YZMi/V2SE1Ca
EFjAj/lMkHt+8xOnDpve4g+QexHrJu+qYzC0B5oiJxjFBj+DYSTCkiMT0FRDmFRt/stMsM2iJdYk
JHDLNeiF1WEcHe9kA0eyTKi0vrlSnRADCZCopBYe2WtukuY7S7xxJQOz2SNM6T+UXP4CtwIPSmTt
sSPm5FJwkR4cFkPJr+jVXUGn7Yvn/UitOgYto1NbK+nEhsRYIkGy6CKA0v1JAZNbWGWhHlThSiDM
W3Pdlr14RXgCCRJ4sGnhHDRVcbElr4AD4FvTj/OdP1Kys8a0OuJ/mW2U2ZF76jZ0yeQkVzWkdKts
po5lDTj+wGj05LkuP/vtsM/ATJWOXDgN0r3x0OUnBgG+DTLI3UqDu2J8lksiWbPT0C8BYXMgRYIO
olaAfnGBUrfQNH0yzb58MKMKIdPOO3htn4eO28udEFa8GgOrfAMR4xeyLsO5oaB2VE7yzqZnrpfR
Rd0bdchsxGEVNVE6m/VqM/RZ+RDbkiJeKfhPQluIeQrrl4GURWMy/7kx3XFlWdlboNp6WZUOPRfT
AQR7ubBTfFEjYtjGAoEgazm2fr1KopaetSOlxN0EqUsXcx+U3cBv8fBgmWbRbrk3kHNwnfs6WU6s
TQxUQy/HV2XEySqo6vJkxAgAgh+I9XPv5Eea0j/8zKEn5mB/nfDH0XFYaI82BGspWO5ttPdpYJ1q
EFTCEfragJ5AFJ/m3N6h8KG6r6cD25aqKNfYHLNtjZ3C0iXCfoXc6XenHYbfyM+NQCpjoYLddovK
RQve0WolEfvG4zKPx72R40HtGt5lwHNkayojXaKEo/VM0tjfRplRQqSxxO/Vyr8BM4NaFwHHgsus
1XGMgB4pUNlnnRJngB5QVq0DU/nHqhGih5KSePQqv9jqvvlg8eBPFx7YiKv5gH9hNQJFQs5fAy75
ovRd9tJD1H3ZF55zzmiCLSqwEMBzb1JnBEUAhATgeyAEKe1GLkbWnWTrYAuICNVjgTzTAqTsYaf7
rMIhi37sQCo2gnPqMP8XclGoghB2URw8xA5Wycw2v5uGofZAno571wDTZBFBO5mpKTTRGBILweyb
wVn+Js0EgHXAgSbgcoAAeLIHKr2HAJpDwmwI2hUBht5LGBKSccGOZj2UOxQQxe+hNo1l4482Uns0
elC+fIhJfAI3Ok4gDmQgwJKJTWS11QXxNFCSjaYEj60DbZxg1QRKbftMKpWeBsQ1EArp2uesroI7
mrlP+P6Qp1GBzQM6+J8McX9Si5mpYA12ccumRwJYE8S1IUXtrruu/qkbJEnMVeXLbOn77XhGyU4w
qaxuADPBGc/XPqh9bOw8APZictEG7BagkWJAAwY9tUyz0PRKLIAnAbWB+s1RiPzjLHfqbAXZSNSa
Y5J3yMPC53qKJxG+V7nZryGZD11ED5KThglqd2HR6KQP+BrQnQDTyoG2yMlrCV4ARXrpGiPDzx+P
Raxg/Ys1ovZOhE9m57Wef9F9XVDt7YyP2yoNbAhMgdklcoIs/AA1OLOEpkqDGtUosHw2lfJCJ0ri
S4K73ihf5VsDW8vGjkew0dQUQrgHgnXZe6aL1zSQm7S2wcVJ3bcepL5T0r8rp0KiVah6TQMEbmuW
+XsecazFpjMrg3zOtVO39aHz75DlVetesG6FsClSFDWYkNLI36Isyf5AMYFJEcXoXvC8t8IujeJH
YFHYyk3b6J6Y+FKw7Ds2V0jAixbgfeHh1TI19UFSG6hajyI6AF4bTPbgk30pl4bM7bPDH5jLQWw0
CaRXInzAkESAcrJJ23wXEVuCv2EZLKxHxAPcDAVv2Gg4F31oElACsdoSays2P/raTggkbOxmN+St
e/WTlnWHhB45ZpVH13U64cR9y913DJEWCg3rJysh/EFy1E2CCO6T6/crmpnGZVqoR4Jbrw4Qq0cE
CKJr06uLIkyVTNeFXacttHZRAaOG/P8GEkw5crHVzyBKK1QOkHKP3xqqmXbucPGgpBEqmo8bj0bB
IWuNlyStsgcJhqQrWv4UK9U+VUAj1U5n3dWx0T5RR3phD41qPGHRRBWWaGP1CM1EXXTnVQBVgboV
3ZUpebfGMX2Ni7TdMTNBRojG2SsBW2blSs622gpGBLQ7E7cGegVWlJmAym1mPKKotPmA9wdgLOge
/B68xaQiC4KN5sE3RgAGe8/Zeg7Pl1ARIWBMZRyCTUCPgQdOnguEElC/IjCXiOvDqkxrU1d4vRuZ
7yHEkkC/EzDRlR5r0z7e1FYtVtexAqAzvO0R55ucscLj62oEMl5bsx6xP1eNzbUJmBZeWGow19q5
lDnym4MLOcPpumaclatWIDB2HTsM0dJHQnujnZ2+Q3muJIiu1pxwAX2LotlexzKJxFuPlJD+E7Ix
MUJkWLMNivFsPZ/296jf6q8LNtbHIDsAfcKeDB72limfDMvvn4p2eAGLip4qtxy2TQ/ypuEM8l50
kKBjPQW9yGDk2tdZ35sRemrXrh5iBXcuks2RWUPnNsWOGUDzZI8Kh/Jez1G2LIfmSck2QTmEhV9K
LPEYqimbaX6IYxC/wXr7WSI49b2uE3sBlId3X0ReumVDsO+6sTgLL3sWZha/go9s71HCAorXdIhf
26zr1oi1q7W2AjzAQ+QI6V5bK7d9LHjVn2MWOC/iO2+KeGsnlbmsJSrBpwVplxy81Q1PkeRETQvI
INEa1UFWqef/eZpPp65VNHb4xeHLqVtY9TpTCB/E3kMEEuYLwZ/3SFErHVjT+MXBt+0S5dVetwxP
uvcoMfegW+lYQgK1lD91q8UfDfo2KtCyoUlexhbaQcGAHJ2eNe1GZx0BmbJMieHcq8j8OLjGzjdk
fD93Y8Ff7/MoftZOc3/uCmuVKGSKbwxVnJqLJgJbYHbWLohHYK8DHTP5ebmox4bRay3rGXz4NZOd
egtGEi3HDqBmZZXmybQR7gJ2ehlA6wX89zYJ2VTsRB9QV+njLHe8AD/vEu9wH5VRtNX6PMurgq6G
HoSSG4N21lYpjPiLFWQflF8hkiMqgdjrdVbOg0XORwD3BEjFCLCosdxDLuzjkGKpsM+ngz6bDbPf
bLjx+xcu8/QjAPHZQs8/j9PN2We+0r9wuZlqHvu3d/m3V5vvYHa5mZ7HEzDvxnxzpXma+WZuppld
/rvP42+n+ecr6WH6Lq1eNWuRsIf5T9D9c/NvL/G3LrPh5oP476ea/4ybqeYP7L+62s0d/Fdj//lz
+dup/vlOIe/QYnXoVCEEQrC0Y9PPUB/+of3FhFQURpV58DHq2hZuhvrS01TX9nXAl2F/eQXdqaf6
Okr3/qX/fNXZx0TeeVzNlq8z/V+vj80Mtt7STbE6n694nfV6nfm6X3v/r9e9XvHrX6Kv3oED4TWy
X89Xne/qpm9u3t7o3w7Rhi+3Pk+hLfn0L7/p04Z/0fcvXP77qYCpF0uFCj8LN1X8TgyJv2qBiA91
M+knyQC35EDuwAqMlheaTRAtjYBX9ibnKOrHW4oV5WTWjoOKgYkDeOUIknq7tyvUbFpqc9yvXDen
J2B+waDTXf1I80NDsQqs7dre2Mrxly6SSiF4fyHSDIBeTuXarsXcdF03XdINnD1IeupTbxgzI5wL
vdn+x8C5ay4FF0VOCpVjnn+PGDd2LiSfw7Iosg1yUohHmUX1AFTm1m3K7g5iS+WDgejL0aPdWdu0
V4Nf7pqSdliCFl4+aDc7QymxBMGWvXaxIxNLpBJLU8yqHfK6AobLTQEWnC6iDf/y6nbQn33PjhBE
/YsrUwXlJTv6EZcOInBlIE8jkFhqQaD9cdJtFJtMwiGnH+bZ4H66ENeASzXApZIfw/RYfdB+9HMW
r8mSdeWCvGvVYLQ4bYosgD7VB0QJIVI6t784ZUFwAvpSbb6MAfL0T/cvvRBXzINwcEwJmT5o+KPK
G7nrLebf6bMctSv6vhSnm34siNgS61N8h24GDF1y7LMYag1/zqE99KHG9hYqUKTfzH36LMn9fgsa
5K+bfj1JzYNDW49kr426y8/lujCV3DXA2wMziTwhCjl5+Ij8sCQtvfZro+7XZ/MB8Dpy0M1RC+Dp
0wDJlKhNP8bqYdxl0ZI5bYeaZ8WwBgSgD1k62nQBfT1+XjQWgiQoamTgWwsINcJ2ZFintOrOMja7
c2vV/t7vgyfdNfdDfuvJK7oAew246kMBOPKauHEfqmmk7rteQ880d+rrBH6srtfRBrMevxVVyzea
pqvPoAN1+eDr3lB3IcJH68XVdj3XnF3N3oUsLNAO3ZJClzNBDndvdo6TQ9e8KfjeaAyC88gw2/84
7yynNUPtHnVtPxw6FLNfxLwvljx1PrjTmSFogOgG2NHzwak5xDoRzdddX1xumdfaHqcB6NhfXB0j
knq4JmJDvmDBoPOPwmmIWbsOiNI8D8ghmUARqBBp/lFUUAeaKmnMHgmxLIgGyyK0dzegn6wA+Hyt
O/2pWij4rx4CIMvqExsETaNDSWJkjqYIIH4pDwxZVAhXQhZPHyDIXqCuXNdfRfNqrSc9+XXIhl39
ALWQK6iecEjH1fwyKRSsWdemywRS70kIpGAJOEiRLmVE20stVXvRfdbUJ0DqRskhxGjXuq3NN/MM
ZnrPRRTvesLlsQf3+UglMsQL3U6hQn8I7LtKVEO5vBoQfAIeYPDFjwTFbZC4t3voL8f1cp5BlOnH
XDd9yTRfZN/ddBOTGRvDRqnuzyqhX94rH1VE22gMEUOwvrxhrq8dpAAPVx/d/jLy+pKRETPDGKCn
EAw/6OMayJgWOXuV4IVtyqmonD7kn2dKF5Wb29rcy+w64qZfN7GD7jdA/n/jUgTjAoFPsKYoSMyF
y4zTfCgj/tF0424hABM5aqPuv47twcYJ47EdV/MwRNWjZV83VnhVu3VBOAQNSkIM0HUYAwjYalaG
z98cJYp435W+PJZpiY0p480uHfNmlzl5YD5ID7EDcwjKUPu0k2OmqQqKAhktkHVDHPJOdwWJXYVY
jErIg3DLLEJqE+gVD/64xWvOugeZ1b7XZwXqgNojE6e530bptmNhe9Augis1AapdWEPtbVCZXILi
h875gLAe/hKgvpfMoFNmYDIzl0Kq8vNquo9PlxwqAykZXG2+gaQt+bHn7vVqX/rLvAE6BnXx5Gjv
xpw1G8SpzUcqCghVGhF5t1HOIxGF/BF0pQxbkPrP0acvc/zxxlf631pcJm+gpxxbSAEIDnG0nHKE
k8p460CvSV7NDWGISALp8NFXgVhVDQ0q7EwjroP1PDKZgnpNEiz4ZGmhY2Yt9YxkSLba5XbINDeo
tQyq7xihrZXXLHPb9wdyD8x6uQo4hIbxryPvJAFPxMqa7wlJoevh8fy+aTPU/kUxw7UHnsuT9tVy
Lf/pa/ajhzQNoA+G3RoL38IrSXMGOKoegAyToTnBiE0HumraqtkG2uoHADpoqx5bCeQhTeq4tA0j
zBO6yJMv2qmeFOL1iMA3wE/NTW1tpkpU2lpUqCrTugA0cQsqv1Qs3Cjn9xAqAYNnOpsNc18yWYHg
sDYkBVtB++mDhBrz1QDuxvuIDN8oJZKo8wB9iZuZ9CUU1E6gCI2JtfN87Xy6KaCv+KkBrMnx3XpF
FOB4jAzpG3hQKAdjvsX4AJAsZJAalsJ6azwLIKtaPapKgp9nZDky4bH15pemj+SnGZ3ifDRRABFf
2Gm4nrXsynY3IN7772aNBhvaGIaB+j5YPO48GXgbK+rBzAY+awH9sP7IbBa/JvW4ixtE+7sgHZ+q
pgqHSRgN/LnqzhYoGxVPXiAtYu1MUGNGW2lmN/hTMKW26inBypNHbWWu+WXKUpVIFGOOoKvekVLI
kWGgFRD0vngwITi+E0FC1ih2RV6Mkd3p9/DskQP4uauZ760T7kF02YU6lVy0o9ds9Dp5TJlzcP0y
vFkrg1SJFfhoms7BSz+sH33awnj7xaIGvH4W16U6Ej5bp+KP2VS+0clzqOi4fN+Z0pB3n00kReOT
PoylvwM5uj4RA/XsMFG15VbAHvSBAuBRZ8Di6Ra0LexT43YHp3dRAKZQxbAphOzxkMWAEb//B7/I
u3Cqv7WpIEWHIjGdua874Z+0i7IjeUeCcTMPsMmYbfEEBateD4jMygs7yKdffa7XHbP7uqqS6yQO
5B3vE4XEp74LHzB8lG2PvIX21QegpvMlsE1y7U7Tj0ZQhwOqIjwa+dJMUTilElw+qri1QyZR+Fb3
DUDcHoGKeqeT3qvuaioXUkGFefKnLgl0+jprCVaRU7PGpu/B8b5pm3Z3U/BIaQHKTmdG7l4V0Ru0
Q+SBxrE8qGgACl2f6gMe74aBuhafDrdezadF++hmVHVxs9BtSJ2xle2N/XXO2aeoUhWF82g9r9eq
j/u4TqHbdeE/mbKNNzcuhJt4o8b0OfFaVFIR1N0HvcGAHRxNnOrD3NZ27anNPqSyPjx1m8yeV5N2
RUJChVYMnRHtpOfQZ/MlUZvAcMK/vJr2xB41geogkImmzYd7HwKDy3SwspVu9jRBX+8M930w+gsJ
DYr1jSGS+XuCfMvutr8a9kldWIe2bHOCciqYZAgebVXLu9iOO4CTCn9NsbO8QNS+XUTtKHe6qQ+Z
CB5Mt0+PutWkqXUR3rAsUUDovppa1I3jC4iZ85AGKhwnIbxtpPjIQio6qAzQ4rsF+jcLofEy4idi
Q+xPD58uPLiJXHNWAKfUtCHgPfLS+mbyCCIAcJXRoz44KemAIPKifT71BRxA1XE0UNxlaiJbL+7L
2N43Lv0YYPeAMHgoJKi7QEUrVv7YQzZ28gf2tjz2lf979gc1EPAugup2k0PTNyqM+0RtdXPsagEw
GmGhbhpB7jyU9UuR5R9XgypSg/Al8XdO3mVA3VQOgjbBVLcMWqIp/rI0XkJivTrpPlZ5ABHPbXfn
gCgHrX44RNMg7aWb+uAwkgJHU8XLG8PcRO0Wd514BBjBF8cKUCdHOTFKpQRINg3QsfcAfFx2ko9r
ZOEhXR+w5GKyYJGquvgfVj3WRUke7Zs7Qfyox4PcfzteeyQQp716zFf4vL42znMAFAwtX4DQKaT+
114CDa+sRQm9BQF55xQY3QrMjBhCAp782XZpvE8njPVCewvC/FAlznDWhw6qqac64pC179S5JCB5
FGlUbPQ9QWIaJRm89nhtBUijccMbFpn+OD6t+u6Kv7DmCIl9GSumsXL66Eoz87bIVcdgOOWg3mR1
uwdcENpSAMA+DEmYsynhP/VUZkr3ZCh/a9PVqY3EKm8CtprHxLLKF6qPP+bRBogZ/3+cZ7728L/f
j+hHM3Q8KJQ1ueccK25v+tT2dl3kYL2V971zVA2mwdIrd445cdL9AAowykI6R90ltfXqo90bkHJW
VkfBJZmGaE89t24aA6pHLJsYgk9d1qiV7tTm6xW1+wAS0grkq3bBApZ9PKVrBZzPonYdtUVNjBWq
3zE3RFDD3bOm8ADdxjO/i/HKQ4kJtKl+vms7YjkqWNVN120/1jXRwHaI8hl3+IHE94HIg/VQdQ60
jv/sMycD6t+BmdPa1/4Syjsoljy5oIL5t9726p0er7v0AAtfnyW+KZBFmcZrg+yL4EhsZazTYgCf
Q9ZHYCWa42h59fGvmtqgXRRUrUk7glr7v/vqmXIWf/cJFNFa8lgbjhHqMxegletZOfXVuYHif5/W
f/ZDPVgDqGAEM4N8daONpZs2YLxGyQCYndZxuksf2qSPv5ThzgEtyCMHsm1FfLL8GOQz5JddtwDG
eXAdAJjTR2fqjgqR7RX20qFueg2o99BIMgBgHqtX20IQHlEgCI5OzljRX+cYsaY5p37yGIOs9IpD
hp+ti3UMKlyQAvXeNlXtP/CIoJrk3AQ5ZNfHEDTZGJxerTHEyi4pcb0jJMKH8wiZFE854gARNHWO
XBw4M6CC3TB76fc1Hl5DSrLjGHwM0KP0IXDy61Dd0uMHL0tXPqA0yzpocsQ6hdpUFnMuNYhWK1Ej
TuZ6HkrqTX2R4XZhXRF+ddEGhQkWUGYr97WtfonYs/YIDTsXiJruzTQxT5boAhZWrwpcsUs3mZTo
jJNFhm3n+JShkHah9plh/756uiBrAZ3uVqG+5nwzeQyt7xSwmBoY9oPuzzvahQ1KfGyuU803o836
BlM/v97IPF31atHM35WpHUMwARs7Z9pPBszot4D6g7dlYEu/mDstNQJ3q/eL2h2Yb3hCtP7qM08x
G+a+eRpU+0kXI36nqHU/vCCE9gpCpfHUVcrbVMKtt13R5k9Q8vthA/j48z8dBoaCF22MsIyWAlIm
eDIOhLy0GKCZEGdJmuJr052a2llbtfPc1NabsRUBPL0DxjqUwnNORQY80BAF34BvtaJ9bEEuHSQe
qHy1taEQpkndE2K7zkl786FbZq0jD1X3O688d59A4ukAJin+VY2BOpVghlYtRMTQizrmwwEhIW1V
k4s+04eWgyR1tdy2CeucPel/oqQZAS968tPT6TaCSAJU6Gafqhhy7XHWF6BB4+CMVmJshwYB+xHv
kbD3mjL4neducQAauEbokxXFgQMRFWZ+ZIV6EA9yumJCMKytSt9wT6jVDNa6VGAAThXSpyZUo9Q9
TSKBIuT0w+qZfXsZURrgBALeK3ad1TdRpOPCqlj0KgTgSFZfqdeoYd6Cdrx8jXyUHayqmKKKAjcW
hgfOrnDAaELagO4tVKe98rTdNI2uTUtLPUCt5ktztmpe3b8dm+cxC32JLXk3sT8dAXiM0zILawXq
n8ikdoL0GVDsCjnDg4yble4bALkcl1fzNKToK2vVTjO4IHStqGW3q6A16i3kU4JVBtrum52lLxwU
g4vZN/a9LJp8ofvLoneXhQkYOZ1AvaA/Y2lmfYvGptvjA+CoVFJkb2C38QWPaXQHLOD4UBvdRffH
dtGs88j1EBjDRRjv1sIFnKiDzuYr+8NJ0uFdjjHKFeCxdunrbtyi+kmzNd0ifsB2EBh6UpJ39ofd
Qf9Ee0LeTF1IClmYj5U19CbBfEJNxyUkLHJwoD7Lz+tOUA3ylVJ+fgIaz78vG8MIjdjD2+z/sfZl
zZHqTJS/iAgQ+2sVtW8ur91+IXq77KsAIX79HCW+Lre77zcxEfNCoFRKlMsUSJknz3k/i0qESsmW
vJ/deuezdKxOfQlyrCRyrjFWrzvci+aZDihit852GkK1EcqBi08d1JRpeK3rwtuR780DPO+IhNnA
nA55dA9yv/LBaPN0FeqA/VcchWOpVtdLe3DzH92YLidLjq8R1MVWU5t99OAqRfI/PYgnKk+TZZHE
UBONNBR8lKDa3IDdpsCvSNPjS0g6y7HvBrYOTrBZRDmmzYl701yOUN+gJfbBB2doH/iqg3r93MOP
Jm9PUqtbFIWoPc2HYWpu5IDHA29PnZLaZQMCvmbj1/cSwMSd8DS2Hqdae0YEa/YwUfSzKCSIh5wU
JVEl8sOG4luHCvg3pJ6NA5h1u3vwKMozuM+3ZomPvdQrWa1tyURAvnQw9fwbKOyMA7WaPplQUzls
wefO77C5XA5Ti7RkCDE3EsrtOOJwlYnoyMQ7+eSyMqASaNCjYjsMOZWAqpw95hoLz3H0EwoUl3ls
DNpDEkq5Aut+5aBSBrS4dIgdXd9rtjoAa17gKYJTYGsthpKC/nuBZyMyBaqH3FVN+3+dlhFEIFuU
w6LutZHjNVHPa5B92cjh5Da29ShcKH9NYVeub5KeE3C3UPdroBUo3S3ZP6t+kkuZmuMhl7G1mMDC
EZAjddymorMo45v0fapPbpl30Xyj4MkGlCssDbrCDrrOKe/sOsdG08rSTcu6POAswU5Tz1E43+vQ
GbXa76Iu/DUb9AlSBC4UqJVsNdk6f5iWozbyK3X8p01XY1Hhh9LUmw8NyVsulr0cjYASjzeC6Dlt
+SGPGUO9aB0K8URZy7l75o7+83xOb1omJOlmzum+6p31UPVPXhKA/HJhszE/CTkM8SrTUOrpln80
M1VlXApE6PKh21Dr3bVTtcitOrzbaUZqkZ083v3JbimBpHd/uiS5+q9OAwKmWrFW06GqQ2fFh3Za
3Gx0pvgzT6zyQWNLPrYHXkLU67+N6zyBoiDyFFkDKS2RuauqyT763GbsQLy2QTbqJ/QSnH3T2Of5
+6AmWK9QFo0v4PYXIcs2u5HJK11kAd6Hzk3q+WRDxPdbGLXNwmBCX/EOTzZiF6i5+ROA+uESAVoM
DKuxIA4CHjXF0bLAE0peNMiNBrAvKCrzPwd1PDu9pUqMxIDSt1Wi3K3OJDSkIM+8yGpnPFE7gjzO
epBIJZJNUz4fHVF1vcLTyp1HUzdiwgYyi4i/AXttgngo/WUh87bTSmne0WHqBjdwBY9WN1uL8jqk
EPVoUZS6hW0xpNqFEg6jA6LV4FttEfMuxxAMjko4LHYyE2LUr+TwwdwPxhp0tsWSbLc5EJMD7om7
7jwHdTil4Z9YhKWmulT/fj2ggPL1NFnicwfWHD+Qeh12t8kbHz+D2upx8/lsCwYlUMIo0VaQGrZX
k1Wos3atCy8h8ApxyPaqHMhEDnRI3Y8mclUDAVa254G/z3Wb/ve5ZNV98ZPU2HssXriOze/pkBoV
FO+NsH/TtekqkCKxybd2vZ5398NQ+HdDEasYFbRkRAR91VCH99xG4Aq5+NJ483ZRjnNXYSvz2ft2
PRqhq/nJJq3RvxsxP7X62nhJivhlzBL3Ogos95rMjHfUpNIdf3IPqELjJ6rhKVI/uqbGgRrkFIOZ
HrWM1mOi6n7IDu9wkw1ATbU2isGWPaTzAoPjl0MjyAcVyG+Xuk2lLuUiiAvZbXwYo6via9iizk/N
oaPy6ihwmcJXmS09LNeRHgNkAZz+XVwM53bK5YFMdKjB6rSB7DUDmSPcEHkEl3wKP90GeCDT3Gbf
jFbqQkkYsttb2kpk9IqjUzqAwzEMOsMwFrRNIRttS+jsZruN+GSjCSxk/Ra6V/WrGAWggAyBL+wD
aRiKRd1dq+eHmU4M5a5vhGGVbFe2zUCROUBccK2hfnLdqgTplNXFGmUG2bpR2dRbr4zYj9EAggYp
vWSJOiV39QkmT03qrZFynHtvMHmC0yNLG89jP3XMU6nebMKdDG1DRLdQRQRNo+epBlNXaIDR3xsM
+zns2SsEmcoLdfYdW4Akjz02RevfSxZvyBwXEOIzBepwR5Y4z2Ol812p11lAvXbEtVXkp8ijqQuE
0D6eLzBPObqfLoBk4ocLJB731qAyBeoVZS7d0Y6zJZoIu1CzsAHokwZb5tmwB4Gnd+xDmQTcTpLv
DQo5Jgb+UwjBWWvBKgekFlX2NGrtlRwAoHRBdhGZl9tIyAPG3xsDm2A/tL7kU2GvIe6C28oGa30+
FuCHUZiVQYFdbgeylRBeAb1tubnZ/aQV6wZAScS5IA72aSg1NQJTqrGo04Ve1PvE8j5NcDPZfdTW
i17pU9DBqXoEqui0TQHB6tTh1k02OUVxMAkEgqjj8xTzPHWLRDGi0IHJWud4O4h+4PuhBnTp3R4B
jXQ0RxDtBf+eouRwmPgHn6pLxk3W+d+HaKzO4Epmp1ZbUwPU0JB5drAcn+1NsSE7WeisU2NExtkJ
a5ubOYKgJDjtkGT9bdIP893sv00aQRBrKHniuUuGyim1p6ANiB16zmYcs1cy3Q6f9h8oFP4C0S/g
adVI4MvYOklHRItV8+brqtmaOHmdd0DUO+9nhkYEADR5h9QsGoR0yvaB5yjg07UJxShF44JHuHEf
pYPKdBDW/AMJO+/JwPMTMTwjPE5p2x6YCSAk9IvMB3znYhFrnf5T6y6k86XG2A17GxMaWnjkUQJp
7qySK0PIpSwq7IoR0X7t8HxeDCBxubR8AJ2HHmH3FRfTK3fB/QC+SLnMObgcXSGrABmV9ALo8bhz
PKltmMurq2f4DXY+qMMyfdAtK/IwmYi7ceDsy6dBRtdqYFu1qmvXgvfAk8zdWcKXBVQnsIBEfVDr
rjO7NJ+zdjzn0st/ZGaGSkqs3u7Br9mixhQesaabz60YzhQ/+5vH+xz/6YEiNm9Zogo48PrsCbwU
xR0BHfqVjuzWsy15iwKw+JEAFVWsO/sRHFszzKGoTUA9oYaxNkewV/Xg293UZjksq8qC2rZCQqRl
Mk9K47uAJpVAS9KkhKFAYac7T9obsl+lEC0BtBjLFN0Vd5HelEdoG2AHAnGyuUki9cQba8CE2AkY
VtRyh+zK1KZ6eaQp3uchEwQ9l26qGfiaQd/vAPSIwiuQfETHyWHZhSshvT6Oyx99DMRU5/uvctLD
IMdGa/awO31YxADp+EDarR2eooDqPZ4KOgB+qercQAdk5CTFT29GGzzYkLnUsHWh0UjaNAsGzgf1
Qo6coBonhNdkUVyKGlyipGveN+kIQNWfHa2jYS+hOiJE1OYR2eDjLlYdUVpbR2aCh/g0IlRVVFzn
D2/xHWG6xXpEgpr07oJwkPq3LnuBUmjxA5E+fZn4cjobwDcdUcAOirA3h3JIVm2uAc+npd5Gdv3a
1jv34MjQdgOES7J1CSJFoIygMU/dicbcQ4K/B/RD0KvMUXq3yxmK2OkvA8x6ZQL9/9KPYPq42cGN
s7LyLH75i7+j7CzxKyAbObjIKtB75FmLX6mKSVJb96J2gbSxDUE7xC782hgXllN0kIxtzBeOzEvb
IQiJ4MA5bvt6QSyb4FkBpZUGvkNqWo71vwc1hgVwXilPCFJVoL9VBw08lYAXQj+jm/61qY4UMmVQ
hBGAPenOSoLduDa85phyKa+xOpSjveJ1BXZ31aIDAP9WwrHoVBa/6PVLj1wxtUDpCD4OIPsgiRwd
bqZ0bIuDGPSvZKKD0/vVztNZN4/kSRvvytb+BYme/gDuT8gY9WM2QBy06pcgQreRYxI14u3KSD3k
SWezO7WtqPhV5roOvEw2HrFlMlbNNIgFYS0NgeobrMvRQ23yoTM6gCUNvAXZ8WYGfS8AnHXfvw1o
OSS2m0m/ZMyFlJHW+S6eyRrDN9e34Uo2kRekmSkf+RAjjmr7V6YDyxWPNdhDHUM7UOckdB0FlRBa
p14P9E9biFaHS+r18Ko5OdL9hspi+WiDC/oBcgBV27b9smq1SyPALUaelY3q7EaW+o7mYS1+OtwW
ckW9jPdib6DeFWyY+ETAcaR3Kav3NC15AAkJwj6tuadWUoKIElvO5kizIWbVg8S+kaDRcqA3akEP
zzYGbMOmmD2FKGZFwiMBTRSUSLcCN/LOBI3uCVXZeDS3Uf3YgBxjoQsos1X40kIEfCLIBfFAj9Jx
20clABcqporttLFMkrgBKx6aBaticwE0Q3bCSwl8LbWFYhvNcoO0S41lHha/OcYuRADCpljrZQMV
YJWC01QKLlSpuRwxIH8YuzOZqNPhILDRfUusyYM6nB5ETjSebLdJDLsHRrfoz2TXuSYgSQPNLNTr
G8e2b8ptHYfXcNIsUH8RpVVUMBBZGeBIncL0R4F3OchVVE/MfZxCCyZbO9AOXpAR3M1wp9PZFdSV
5arvkZaCPHXg+y9x1cnLLQQgNQtlAWGibSlwQB0Jt0YIYfM2wAPWvKOOnHHkvCvjBQQZ+d6tqhIP
Pp9trKL3z3UHXYPCTiCoEE7TUm/d9KUTXrVwpyL81njNWQgE5Bfj9Fpjw4dvtepQQTI0vzKreLZF
Vr72Gv61qF+WT9gPFEFc5vzaDxUCApZtnLx4nLYycvt9o/sCqrzsjytXo/Xxyra6shbX51pWiLNU
+SuS9h+vPPTZc1oX+jItreEyJeUaJGZg454sbWNVUvtmCtznfp8xkGG33goU//4RNf/DHnl0Y2OK
VL/LQGi2dHlTf7F5/6JA2xj/D6iNkOmcsm+aoekv0eBmAcOP/i7KQ22D+u10n2QpP41dOq1sf6oe
3TgEYXRsGd8hpPH2MQx8DC2Mou+9iSDgp48hJ/+Pj5FYXvXbx2ixsDmZWCcv+xG/50ZAvgJJiOIR
VLDV1ezwWFEty9dxAJavdGV5JhNWWzzwudlvqEnD4wlYJWp25jgPR123y5dqKAoDUGMOUmR3spJg
MGP7IayM4oqtFoAJnf0APQH7YYhUEAYiSAeytVGkUL+K6wokxw9AGBVXJ3wbDkkw5BMTG9EEq9eP
fWe9Hbg6ywB/d7QB6FLVcpJhQmwlNxE4VT0g54Fqj6HvdLBUBqTrYBmILiAFMh3BBgtNPf0HmaEu
CqkY5UU6NeRVTlIe60a/Yt0SLpO6Bh+mFFZ7HBSDCh1YNwxYH4MMOgH94+7WAWkEeOvv3nJsV1UX
biHX2S9NxM92lLzLM3BfgWHCAxkqcNbUC85rf0eJv4JNkOP1QC/rhOFqBg5MIo4XYSi8TZUYrRmQ
3ruhjNBU8DYk7E5i8XRGvQwsbotO9TYdsDO96KC6DpKwyxSbj4xYalVLOvojUdhSn2rd+pSn/u75
+zgIDM+etdmaKCQDLCwUtlxlHTiUaAk4rwbJOCY1dELUYpFS5XSYva3ORJUvUvO3gy81uZI1Vr8i
drappZkAKSTyFcCuoM797EUmbY1SP9iJmzZLfDBZNPls96RiGPNC+arsN3+DWb+wfBN4hiH2MirG
djp0GUO1iOgThNtgu/VGyq9wuwlgB9otlnkRnyMDL66uE6i0kO74xffDKBjNgu0pu+NWd9Mk+csn
L+GmKre4z7GDv2r4p/Wmg8SFl7hW4JUxEpxKmFWYfLw2Ev9SSmsMDHs2Sq+NpuZec0s3H8Cys9Lw
voFmit0ftRz7NVKqYbmB5RyLUUSkdGwg+1ICmh7zA/V2ub2XoK24j6LYojnIPEBa9BgXmIOmNBEH
Ax4pKxZFXGVQsOrjh1o2Deh3AFRqzCR+qEDcD7IWbzmNYJ9dNuYATcMwdNeN5bz1ZthW01Ay/W28
8qBOFwV2KxuaNKgdaN2uVn8KnwnM3cpqjvhT+MxZrttxe6TeSWXGqRfZcTjH4De/9dKviZqxyz6O
/Zsz/dbwVMuO4lAm7rgsHV971CL5x5kc2ZtNvJ998tNSaLmPvB03vMzMQzx6IN1RNy1wEPeyHuWD
PXTmoe5lDlVD3Jwt6L5N7F4+2OlmDv/1Fym4QKehEo6+qh0XASKQmBwmHrODZJ0TQBLeXJDt1vG3
JmIJrFnQuFu3WU5O0MVQyP7UYaj5c7xxg84zIfGlGfGFDkWVP6J+1QXi8V8TnYHXzV+CUz5fVaSX
ScY65aBNcTxQoP3uncQAu+fO95vZlFFyu0LhVm9XcG1gtxRrnL9kUZyvaMTN2dGKh0gUO00Dyyaq
l9JFU4zpuoPKJ7TkPLbrJr056yrTq8WFf9B7QAxUphdvWn7PEXOCzEID3VblQR0Ft3YGasjmQSgv
7gMOcTNpTOEZcqTdQsv9+mtXIx1psyI+FOFQv0CPbLa3EipFECSyVk3WNl9rrFUNo6ruzTIEW1Eh
gTRW9kENRwVUdBveQHL1IXL6Z4hcVAG097IHoSPcQmdkE8omlY3O/v/4aRXCC6UOrulxjI2lb06g
21dPNHszDbL7YrFYHqQOzDJZs7wwlqPAE6WOTehXrPoJJNg+RHg0EOStW54aGxK6mFzzbBuVfp8V
Y3aXcPaTzOTlJZ6+KS1LflFeuu9uzAJ4mEqzHrDWLA+GjYcA8vH2A9mqOA5GFDleTdu0H1IINQcu
UNcb8qABlkS4UwnAPpBNDRgcsLfOcQCPRQlAfNkKrN3xC+DS7S4cWraKVejLhd3u7I/2CtuiV+X/
N7uYcqjPNuEiHuP+nJXCW2dsqFZVGRdPoDE0t9Cl9Jdx2BVPIm5RtOxG7kLz0UynEEGJGvSY5GyY
4PMZCnGmzqxOp/sMJGQRlk4COltBEVXskfUiuQq3E9shczwdYTin29d4WeYLYUThzjI3hs358JM6
tAp0V4eCjd1+dodsH/RmIEIF9FQDFpapHs9WUvUvXeCMlnjRNd5BcGrMF9SM6l4xTGqQgVW9UCWt
Ia6AUhZqFiMUzCJbPCAz7V+93jmRGd8uGIoigNzrrMWUHlTQCgjBbKnXNeRraMluneXY391et4iO
5HKRIEICLYAPr2F6295evuG4UkW9HxyoLyYFFnROkHmZ39U0kCEGnYAM6WiB3R17SEOsB5VlK/qx
u0+mcN31cXQhU6970DuO25/UR6bboJvt90HdODUHoxc/yf//dVDSAy0Gtgd8tJ57iJO648VPI0A9
ai7M5rtso4OWYrX5UIZd9Vhm4T+GWnU1bpssPCwmT6ATNOem83uTem/OiFjx060pMlScGXnUBL62
Cy1VWTya3nSHVkR1xsNfW6ZblguRO809ICFsaRcxu3rMkGvISrdHEMENe8EhluO7Hr8gvmwGGgAT
T1MDIQ1ZNe13r4l33ADedlEBzg1+AgiFFuZ3KO/EXxzmsmWGdNs85aAp2ke3fJtSTAAs9cJ+mxIl
5ccI927ScfFFq9gAakacSdTgLaBzIL6UHNekM6Fsf/WrzAk0sT4IS5djV8Rr0gYLEVY5OS4oLhoQ
J6+o2fYthMKhyElKYaQZVhfMPb3bSVrMQQADL+MsxVrw5JWQDV7gxArx/llAqmM++dj1P3x0AH72
w5SY66g3+yCe3HCX+L784kLOuhdV/cyNKj3lYIhejND1+EJuSZJpO3AEQ2fTchc1G/xtmrFwE6NY
MUBhsrVKRI3/dZ1PfWBWOXQ/qC07qwetiGWtRogKQRfUmVam7m6AZfoZ2jLaEW89QFfdhc7e7TcT
2SfbmP2J4p5MtgKMjLDjrRrtyE4m6vy/2j/Nj3v8w+f5fX76nD4hOt7nFsxe+6hqWxuaY+GG/Pcw
gMhWsv7Slxl43xvhIXVRpt9b0w2zFbDtiP+0PUhG1IDZx5xSCL2kLlRhUjyl/5zqZnmfbh6egtLX
GQsohCs1BKuy1V3E66VvePmabKSd0IP59CxyfWEODLzYeJWaVmTskBrVZ9yY8HJrYXOvP7lgmX9K
GvPtBZzWb24zjEy5+V3Vn8Aa4jxl/7pN3fjHbL+70fAqjPAvdnD3mxM2xlBgunS1DU16s3GvCU+s
K9CeAvXDuNEr/Zh3YLYgT26Z3dZxTA9ciQybEuXfTgmoDuMWXLfkIzXbWbQcaDqGHMvso64A9mX7
wxX0YHbPRTgdQRtxR9407ejjuWXOySGdj/vRBWrFCrVim0MH81mvkZII3TA6URNUf5u26JIHDYp0
D4U0A6lqXLPcZKh64tWCmtNkmFuQMetzbz7GAMKMZbmlXpoyhuDGiZpqSpmDk4+mLEGvk/dRd7Kj
ELQomo9gRbxkFDdRB94WgIlDDu5IsZQ+qido4iXRmppGFosD06FZNDRx+Rghb/Rg5XMohRzaBpTP
t+GcN/rSd/uV0ZlQKYxS/zo2KFVjSi20FgNoJ9wOQON+APvDnx7C6w7tiFf9Jw8gpxAWVymPv8zh
Yv8ejIkJfXisWQq2AhIHIRXHtHCcFO3+kGprItKfbXM/SPVBst+0YIG1S83Y2I2FrAQDqynyYM3R
pSZSJnOTEDaEqYmFPZtumJr3QYTWIa93E7XI9X0gQznCMY5QSp2y6tLn2QHyg+4DoMHug8vYM8q4
2hNIYl1IljfeCvHtcUWdnav5J4mQVac6yVSW+blycwZWWozOEjtdoaS+XdNwT+cGdqLt93m0GgQp
jQ3g/ckdmXRvwKIKxM8b+gTj4PWHGHrAC+qlORhycKXOhiuZRK2hgki42ZY+AtS1m73NHB0AkH8/
EUh/oPql3ZOl0wuoPk3fwzQZdhSA4yDI3UxNX88BPJGY3Rkv2it10k2GbCxE39P4SjdYnHUo+/h9
OC/qOogdBvrmMvN2Cd4DwO56u85vikebpeVjgXWSOWbjJWpM3OM2s5Y2i/mWOoGQnrYmiBKWNOB9
OJ5XBUhcpbvynCo9m+YDgSYYXkIBIL0T2HfAd581SCq3Yky+gwb3m9ND3wdEI/6uiKHG6Oa58YqB
1E8DZa15gZ0CNFMGmp6yna0g+IbWyC3S4oaCXvAr8sL2IqzbfO2BtUBABulLnyUm2E5zZDBypSSl
pFyUHcha9sH+uz9yhifmt3G/Q+nyCAhrBqSCivx9igHWblIvzQQJjVvHh2BhS5FAV4BVs0zwDB+G
ClwaIrxCxSu8OgayLFge+5sBMrZXcAQg5u+g9Et4/pE8WJgad2P/bZK2nS5zP3YUffiv0BVOurQV
O3CrpiRfmoOmtJsWmn3qCs3AELztod4dDih6Uzs7PJccyPhF3Y6aLdODGKywTwl2Hli2/OlGr4rB
hoK2X3R/dWvUbARkfndT+5h5NrLTRbXe4reL0mz9AEblIRMATkCYbNNNWXaALlh+KAzN2kigEC6x
qABjrwzvoQ8Rum6YXX1lSfw1iUX9q0mhd5e5Y7wwR0Cg27j61fvNV6nF5deiKVNI42Tug2T4Mdda
nF8gUPF2lcYYP17FsZJ0hTxYC/rj18bU31hjoDQtDsBsEUfMBzO0IWdamb/ZaJCi4PAiAxIbvrfK
EXt7gEhMtbeRsoEwj209kC3iXzphDffCwOvAtyE73E7gwrr5Q/oKkEauY5XaGu11PrwM3QTR0sq6
s+Xo7E21WHWA3VgbmUyRxp74Bcn2EWjX342zeDwZTeWZrqz9yD3vZ5XpRx0sJ7cT1zFmi//vyW8+
VerL56RrXmmNTKtlWijLAWLzPNR3ZBe+d4lND9iHfPraR5AduIV3KQys7BaD2LnlRGuqPJDiuY6g
VAGpCCNIkGeE5Fw6nc2Q60tysP3nrGusZVyiWL3lUb7kkx6tp8S2zhoQt/PB8Fl89Lm1GooQ4S3q
IBcBuaVliR/ZmmwD6v8C3U4iCNP1/DII0IV0djauq5Lj+2sqDQFILvdYNMovYM91IVFpa/teNRlb
N/7ovtQgrznYHtT7YqUdbRSTu+w5KPwnVyvBhFX/qqWpvaoTL6vfTgzw42YcgiC2gexiaeTGc+N1
XRD33LoIA9oCWZsUeyQMwOgQTv6qZlBFSI2wXOY1yHciJU9XqrPeA9obQB60dQNJv3TUjdV/+5Aj
HdIUbCex8r5NRmdx8a0sOx/bLfNIW86hiqc7pk1HkiHLUibvVB/tMKmvZbhb1Ob0ve9/jQMfClju
R+u1hSzDAsRH8UNsht5aesDYCNAYnljqJ6u+4cZzpfXfimqEmnkCHjys6n6A7tlcjGqQxv4dBPDt
eEJBTwpmTU1/nsZxHgRZ1XlQWyGgBbiJFg7ZIWlsbZlPIl0i5pQdonAESTv1dGEq306pa8p0BFDs
YtqbIxJopSqrrDQUgicGhNehBZYc/RAMGlrB23vNSutlVfP4VRbi4tqo9VoM4tvAve4XSqb+iT3b
e3ZzEzzM3mhdMlfPoPvE4z2+2fqUSZOtuOW5DyzlL0kYbSaVP6KDqKQPbE2MunFq5ybSxZk97g3K
QH3wee+OvVjuqdXpUJzvpD9tCBJUjdApH1pE9GaEkIIPgZLl7zbugIGCRKnJmfzG97GEOqL5yO8/
57NbrNG9rDuCfwPlKbqrBbcIy2Dpj2BJB+ZGBWlKC6DAynZAVabQ0epAg0JoO61utin1z4b22mDb
vU88v8YuWddGfIdRMDdHUTgXKYoUlbuJj3ABiJMSdaAOMNmFC9Mu480Hb6yWg1bmw+nmbLuK2Dur
Hz64Qcg9WY120YIL/AUEMf6JV7VtLjrEA3a+Gb7UjIVnybFvCQC/XzsmGMhmF9RcTYs0CTU8XWQR
AE8EUYPb82lkeQ0y6xU9mDqyW7K3zmXeFYFQztQT5sjALXQOgGDKZ+dPDz+avWCmAbJFlKUrtkNH
0SNGrERdJp3qRHx46yKjMFILqD5gM9QQ0sD74BcPRhUH5GgnBsqDzNo1d8wSs22ewZT1toVMmxUv
irqA3IRhWHdJNjVbO+nyXWna8jJBCBIacWnzdYTco6tF2i9PNFunYu5r5xbjkgYVTtpsRW6AecTv
5cXElPOgQndO9ESwym6LGJEzDwqBa7vzU7liUOhbFKpSwVGVCnSox2aJoJV/Mi1hAFejtvbg2ohB
f4XSAxAyvvlh1wTmEl43wJsj5LN4H6xXidhAHw3yxkjnXIAZHi9FJpoTc6BQz1nhQHwHFCh60sp9
5etXajnKRGfgLcm3vaPKE9RQmoQ6Si3K1noN+J0btuXbLH6edwHrEUlNDC9MVqWFjeaYMRAS3i6F
3BI+DRA0W5ptlOk2TFN+5iBVWHmeSFb0i6rUz0pPygcoubEjtdrQ705l04P3D3108BtdrBwgLlZp
5b/ZULl6DSvNm3+LqKotT/VkXsiffoogj+erKBbN6jaRCPmdCdniE82D4DDoN6SbIsgESpVa8V8Z
WfIPF6l7Zw8Q7+YhWOvJzh3bXRqtwQ5tVI5PLI03nfSMr7kwoGRdtnJDbhlS6LmBjX07DWz/X9NO
TKsXjgANF01bhKLcmwQLbLXe3KJqMFwV9tStiYWMmili6x+asWoSZZneNuHq1hsKBCX08p8Ir4Wn
AZpCe57hr6SmFSNaXjkeChFUb2orjsi4Bi5RNfUU2EOuaPqpiZRBcsrqLpubkRT6Kaq1X/NMyHic
06j8Rq2I2/Z56PRnd5qmp67k3UWDjhj1xYYZ37W5f6a+EcjFu1aa4AzAFcGo0VyxwNqGIFh5SrRJ
A6ZIrqmvGJhx74AwkMb1dt8+yC5ZUl89RcmjU/xT487biBRY9z4shwdRlBloufLh4ChyJ8CGzW3K
rBpaOuCLml1QTdOYtn2lVlrmDBjAxFhTczCA4S4z/0wtGlRigb5AgGA4UJOmdL3+6mbpo1S0J/nQ
ZveaitqWdWxtsMAYIHcT17sRtftnckFSJj5Dg2J3G9AVXN+gEAAICjUJHfoi4fMkUdEMOxPQ5QUY
JnyksmtnkTY+0My1ZWkLptkxRLa4H1j9FN7VeRXeoVoy3yaQN1ro5NMwlNmVdX+mXjqQs9yXfuTc
zU5Zi4dLi3tgnjfzwZSk21m0vQ26XatUlzFSUNj6WWkHKLgChsSPdHaw8eW8rwUKkQCtTe0Pb/8x
kfmqdxEErzt9k/b5sHVQLfQQxfbPOJ2KH6XuI3PgVk8F6NL+5pC17pMvq3p2wIt32NYSmy41Q47N
0r0LHplF4kDTvjSi+uTmmvnC+HoKi+SlbsbmPCYRcNrK3Jci3mQAjq+RjDJfboPemlitp4hkTVN1
mN+MI/PxG0niCuV9kEf6cOhDAN7iQULlFx2terfSGWTe3TM2PIk5+gFZfMawzsmqahPmJdTwbMuH
rGvOVzZn6RMvsBRMuqj7WSFWpTHL+ocjjVW7Mv1qdwhq5MBnY6fdY3uI5ffeqFsU26nhIcRu5uGT
p7dPSHkMqzTHar9VWAhH4SN4a+F16fZnark62BSmLuNLQxrAd6je3hNvvVGEcvnGroCYUkPfx/ve
WK51HwymCSisEQtAIfygalRyE7Qq+IE8IG/vgSsKe4HBZfprLx6pPwS3W8BMfzrQwFwN7Ki4ZRof
mzyRe1eVVTSdV55tdUbNyAnxOw2HozFBaxssHOBnbCpxJDfymLSo2nQ9yGJ3AB/1S88uGmQ8pTbX
BoR5Wi0SQxd3xuDVZ2BfNKBZkTp1RF3h/qyVOOm/I8wo868gBASHeW79cLnHD/Ry6tvEP0MGbdPF
eNMvWxYNazDptcFtqacGOCLvDmQSoOlb654JkDTCozx1xtcwr3cg3tF+GbZxhHDp9JWDWWDpot7/
At4sbWv3+rBFeSlQm2qQa6NuMdWb3TTG1WUKrXKRyTI+5aoqNUsAjxaQBJpb73ab2yUPClHsSxNc
ijeSGcBCoeuj9S7YVfVyTx05bq9VlVvI8bMQSq69Lk8NGNJe+n9qYfQvERsjcOSCFc1vfPOFg/9r
nRpiXJMTWFvfxjCnsV6MH1aUb0Xzf1j7sh65eWTLv9Lo5xFGGylpMHcect+rslaXX4Qql62dWqnt
189hqD6r7M/djQtcwCDEYJCZlc6UyIgT54joKksrvDczC8D4VAd9VRVH92mdVyfccV5ocAzD4gyK
6rPoeXqyhiRdQRkXAouq60k8ARd0SY2vxbiFqZGhTzDiQLhTCfXwNRlb9gZIXHq1B6e8pMCPLprW
07+EVa+t8tIUe+omyFhAHbN7TAx1BAPOdhGCGeaLH5c9sBW6u3dCNz6i6pQvsR1ayKSun8YsCM+6
Nngg0AUMAEKyzUrL3eCQq65yq5WbHpThGfFKaKIFFZJhQGGtQGUTHqj7081QqwEsBm40AhWM1Rsq
O8CwVeSvHkdMXUXMY73qgLSS7qX3RH5CRRxf/fRASgIlAHHXLbny8BtQypMHNIny16D8WIM8NCjO
gYsIHMm4Iel3DZJp67FEDUifl8YdSumNu7T2NhWilDfkkUWxBcSB1y8QnQLPrhPzcYG7zbAnZ9tC
TXY9VMBcYSrNqNSaCEdWazvvxmxZcG3Tt+zFhKbWPgEd06JRzDBs9IsjdSFSYz0yWX90g36INhFK
lVd9WfNdISAYRmd1jr96V+ddtKKDPI1Sl07rs7PddP4RQZ14QVmtxm5AFRyLdhNVrgaQciYPtW25
Rx2orSk7lvig5OqRYaUJZKfUWTX00XYABmhaaZ7w+5qIFEGVcJWE2PaYKYBuYdYmt16CJ1o/OtfS
FzABQ3DsTffrbGpjDkkEO+uWQZPKeOmEWb2KtSbZTP0iGBVneWTtp77h4+Fb5uJCS+QZT26HXuJ8
qCYDbzetn6LEFiR1/SGNjlnQJSfsdj6a0Y0B9vm9H+ZFe8yqI9lpRuN7FmhUdaKasS6OApuPrQ/B
YAe1lJavmQuyMTWA//58KQCKWs80IHSFMDrSqEDahVF2P7KBPfQ1YDJDdCNrjT2QxdLGPegj5G2t
TK2ll4u4kM6RPAQyEquqhhJapVUcOyqUStYlOKRoaggp2QOKsbwFdVESa1z+wys5VilvI0BcKmTh
PZkyVEqPZXZsVBP1FvpyCDNghsbsSFc0nNuyBzmx1YO38eecgNxpnDyLsQCfz++XNK5VbbmGlFa0
tdMgWZFu+D5T1WEFvicrs9K7swQA/8zSNFmlumkde55/r/1EnoxOfjRBbMsT2bgLfj1mp0caHJWH
BFsD4mg/XWikRwUdKJ3Bq5Zp1zlNNbZOeNSH8qX+WVluI81AJkpTUaM1oKhUXtQjV5o4hs00ccpo
/bXWvPyva5H95yvOa5l/vSKtbAphHVGLjdsnbkZlgspbQvC6P7s47piPcYPbyjyK7cTnLo0iIR6m
ZnW2mdade7P293i0HRozBmKHbNOlC4DKPjaMA9moEbxAPbNqUGYAktLnsMEJArxdtTM8aoDfu7H2
XDRl/iYs99nFF+ENVNDTBfCk08UvQ7rfO0+QyjioYaFm/ocl/sd9IAGGKi/wd6+ZZOxU9txeENFD
FqbhpoJO7cQOYTlQdikKnV0a/MlPpvsQjab1/KdJvmtWEzvE3yf1cWE9B5YdnTqB4kuZaf0tNU3k
pNDKXM6WEYG4Wx6pDXkSKtFXXbFZisLYGhHOqLwzhk9TU7nU/DL3pyVbA1wdeq+CEuoVVEzvtvRD
Y5v4IIIlm40M5aJqHAFqUFGsW9TU732nTp8GbdyK0gSoVdl1K/FmexfkH3YHjG37Evi6J5bjDPnT
Pvv/as9L1K9R9mpKfKnsFSgvock8TMmyErS1J+lVD3P+LG3Nctsyt1/O+bMOKUxEYSN3MyfFpB28
pIHdH8k02cNl7qOijHJuo+Ynp9AqHuaXlrjhbMsyHJbzMpXffl6aBgYjnZamhXRQOd9Kbi5HAxWC
NR8RGEwBSbmkBedLraoz1AH0/mUawR1q2KOu5TFTNvKrTB8KikCQbGmFaS4t8HOVDuw+KGhSi/5s
sD2dVppN85pllGzxvHGONAgc2F3MUnlqUca/6jMHO261kZl2HnjwFYON1KwyueCZ3uXpAKou1aXt
ChMBcm2dnxzJxl0QHAAUfkODk5talyMVvpltwvwxL6sN7udlaZKnIZgVd3WCcxS2QbRsC0ZrGqSm
+bmsX+OoMBTYVfWNxvZFg50d7WfcADgI6tJ+hrrcbTsUIiE1MXdpFLVs+L0kJzfAqadFBfHW78dX
r8GRKHD09gRCcezxqO8oI11RE/kCErFJtaWpPljW8dhQU6g/r+DnIPi32uruN/u08qcXGVIvWjiu
6DYIcbT73gnuTbvVvzoQYvV8Fn3LZNwuqz52LxD8bU6g8UA54ZB7r0Z5JgcGVeJl7oBTvuyL4iyg
I7KiAb61oDH1BmXncsXLLjp7YZBdwhHYA6S2om/cfGgLY3y1UJS+go6tUNtmf4sUMWIPNYQ78cwd
vma6XS+ixApuheD2hQZwBEBthRrQUGI3DRQa+Jd9E3UUfXlwjBDUikxBoPq6uyNb1zCg7IZ2uCsR
GdxYgdbd+Glo3hiVfq3VpjZGKol6XaOFGw2M+VAEhshj4DjmAVGVPRW1zIUu1IW6MzuA/HwaJH+y
UzMgtXRgEd/9blfLgh1aO+RGs/vkr+z0AsmohUcU5EyDv01H9S7yx3o3vb253obcAIkUx7FIt/Oy
JjD159jtlqVW92fOkdDpgcm/aX08rlFoFt3ViQfYbw7Fhr7yxNKwjeLZqSuU8XVV+tV1gQLoOvHN
S0CeJLj8IW2xSpLMgX7oHZJBMU4pab0sPMv/gdQZYNxp8tZH76jRKx9tKYd1iFvjqdRFfjSQXd2M
ro1NJcgHFkHmNt8sM1hqY5r9AAf3k2SD/expPYL7iLxfuKbr+9xG6b6DM9k1Fm677Brd+DrY7b7j
RvpDd8aDHLzyK0CbEOgC+6Ej60XYteO9bop469tlciidOrmx3TBYGV7bfQWSfjsUSfpdH8IvMo2H
p7brB5w+DXHyDGmf8MvO107r5M+ORDhQuVrNuI8cNzyWVcSWRRBLUGCz+hi5xnjf1MY9eDrYV2g0
Q83Jt5sT9MOKO9C0vZEdfwyiMm3ZnQVo665VHQJIHbkrzUNxHQgwg4uWiehcGiEO+5bVvlVszeNI
fAO4BjJZysGs+bBFDWW4js1E3KL4RdzmPgq8EHAoEK9n2a0B7TV3UWR4x2N6QybUcGnITHeeFS56
Ld8FWhNvOgX6wH+1djXdNFogbNwdLPXcmwZ8VAuMfn5LvZD7+Tkzw/M8Kc3x1B/CCCSePxcSSBiv
8GOKNxpBRLCh/liYfJzQqBeZW30jsrdR8XEWiRyOTbYQTFG+TcRvU0s+1HzqF30wHmtgXaXhHiBh
s2AcLB55al0mzMIIaQwEB+INYRwCYdZnFGg80SCZeGicTav98K+BcEeaLGBHrXLZkugo7Lz6kke2
cWciaHb6g70txWd7bDZfWFp/+JcAAC2JvQLfmy+eH5t3fYBqqimSJfy2/uB3RRLk5HBwgxImgUrV
MvAvNFUD7gnfvsUHkz+2kGTaNSjh3jSDZXwZceMNpBO+4REG+pQ60U6DZOMNVKpdEGWgIFnNRE43
f+zVzDpHYCjgxTSTHJiPIjCaaQFRcSNjiI47f82k19QdQBRpJgtd/UsN8BE5YKeH2otgnQWVfQeE
eLzBf4Z36pIIfMMQr95ZtVUgLxBaUAuXOvSoLdCrWmbyDdJFm6FwxgA1ieEaHF3Gt9hGZSEQs/ET
G/Vu5ZmdeZN3gbZtx7Y58LIZTsizQ3zcycu7Erd5lOe14gXbiAc/Abh3Ed6NsgJjWOEUSlXEfqk1
XSz/9N5Gaf3tvQWF/um9RZoGkV1V+0WlW2FfZ8vaCpvDVJylukDNNwcq+6pN7Q51JPW+6JKkWyCy
Cgo5Cte5lVOurQiMAZORI227dvtQWyCNLXBqbZxNDzGzZdj7+NTJWOcRntEBO41KxatXjZC6s6kD
iJ07Rb+1ekccNEBCzh2X/ZmuqJFxDoYyn/PVPFCW/ltU6/4iq5x+Y8WBtXedIrxzB1XSNoDqF8iT
E0o8i2fyGGzLRH7TekT1T7eEHntw6HErsea0/qcY/3RJTiOcKAXgxBHbdH2IYz/Y6AYEd5njogbF
T9elghXXVt0sjAbIwBawoAfOAJG2k/ELufk6aE5ZUSAC1+KsEUVNc2mUWxuglk9N/5Nbj1/+VgCK
CBkrRz5WWbZFKTfyevjlbUwWjttMdbu0WMbQDXlORKkfEpNDdlwb9Red9d+H2HNvkWjub8CmjYp1
5W8ZHl/W0kHmSi2bSbEl/yF2PpbNETfejRkq20GtDYbdjQvM2BLZxWhPR1vqFnoc76eDrxpFxUb0
qYtYZrSPSx2Z6BLVpS4BV4OItQvDaNnaE55+YoR2xUOi5RuUZ9x+vCLUaY5BgzhNOprNCUUmoJfI
QFR9gkCnb26CAkXludN3GxqnRnOi15gX5rYXpkQNC5pIBO05r8scpfwpA4OMy/sFGaO8/vCxuJTL
oq6R/VXeNCCdoAf/JZQWkgLJW2ity7PsfIAJoS+1bHJINHYJ0PxI3eMSO69mA8a3ZuEiNNkvyFip
EbpygZTZ56VzM9sLwwT1xzQqrZVRAGjYY2fA8Bg/1vRDw08oPDeJjd8cXYbufWGlMRTOEDenBjmq
tENI969+A34hAV5/snyaSf0xiQxoli9prXkOhIQQileNmTnW2u5Tnl5AD9ZsdHCBXwrDt866fDQU
3IsaMtPVGHbWkseDWEfYqTg4g/juaQyyJbkkZBs8UUG/J7TX8wpVpD/idBKCps+VYqFBlezgqYau
goQ1AkwKHEac57w1WZuxsgHfVV7MsaF0Xg878iGTzfK/ZtOSc598qJvnGbOX8wg3nHxlcAhKVh0S
Rp2IPpoY0cgK9fLop71bgnAo+D7ZUhohd1Y5+abNtB8UgfwUpEyiCCo/IcjTG6DZTzg7fo5m/hbc
pMkuCx61SHsCCto6mxr4ATsrHKAUP8TnckgFuJekdkURmrksm9BEjCcNFmCMFO99kKwBUhTAfkQQ
rmF++F3G5Vse8OZLNSBvr/FQv8OGxwX3ZK3j/zFP9nhotWDBqVDN7yRrjocrfg9M4LOIu+E0XWqW
1A5GhT2VSEpUEqkRangHZNYAWrwep8EmMlG0BzqMFwAvrxDrrO7dsfBOKBaslmTXJMgX8yosbxLf
Gm891mP/oiaE4ApAxihnRxv1xQ9uDjndThePQT5Wix6MfCdqhk7LTrpqZht1ZSfrJUvNTT4CEN6J
+lzzIH/0gIK9q11/qZtVCFzLquIifWR9kz8i8gp4YyHvyDHI0wtQUu4N9aq4eu9FOUyLQK8OtKpp
iN+hWjNXB1rciLo9ddORjStggewtdRu3QHoQAe4NdYfIr3Eaq9yVpV4UXKHRHtkNa0mjyMRrhzIH
vQWNuryNzk2DHSqN6r1Z3SBkcKVBbF2jRcEGfZdpmjWCbTmpUJBRHRpsDhBKyhL/jO+Wf6YrrSu+
gC+725lGzsaFWfotAvADmOCNDAfDDMrM6oqaAKoABz9CM3f/5DdPoxnkQtPm7n9/qfklf1vqt3cw
v8ZvfjTg1J3ct8a9H0JkWYNKSL6gy7kB8Qdb5VbRLyCUkB7nAScCJX2ZZ39Nof487KoV5y5d/f4C
aYOMpOGA5fDfLxOWP98YvQq9k8k4vyoZeVXa+YLbxnWUEc5u6k3MU6g7udAlTSmK+BnKm+Ves6L8
toE0JEMq6CQUYyc1xcCAAtH8YjmY1oeto6s42WgQNToP6hcAbLSsN5VMUCvxcy7NyGOg5XrHPM/2
UUft9pjiTkSvOg8MoNfpeJdchBtiZy7Dlq+TIvKW0yv+XBhRKhRug8O7o9dOpcApuTTi1bQUTQ7l
S+p04c20VCqNYh1GWjm5eJp3sUBCtAXDhDxwqcvDdOWk7cfVH2zk0ru2k+KHjXnUiJ9Xs42rZeZV
aWC2lWAJXcY2fvGgd/PuitYBN1UIJnXq+izx7qQJCe0uMW9C5VFCXm0XNqxd0mBpu95djnhLVnb6
eZrUSSgFoogHkS9ARIWsxY1rWRfQpJTvxcguGteLd1s6l9DBhYDF9eP65EQpuJk83d87Vf9IgHSC
oQcKi45IwGSfTeRB9qwcb1BlvtAHHAhSFt+CQM++xlHsXHBDWlOPGm0Em3NqNe/tECTI9DVA5BVe
WS9d7oPFwMmCY5Xa6jxf8pfm51USGx82umpTm7+E4ZAu9DxzXqbRYKsb3n0iZXJljCVX8F7zU92M
RzJBHCK5NgDi3/i4l0E1rw+W5Na21xBkTLfkRU1T1bvEyrsz9fooTq6VyJ9zR4BJQ61Mpr4GZwXX
zGA/29rcqpZurCdbcqGBVGYoushRxEM2WjMsIScaNHayml81cKS1TXowUM/rBVZq7h2jB17LcPGG
43x0jzZvrjSN/iTgIkoolRafVjdK0PDG01uY/4QEJ8oO7F+X2ST86rb3nPA0vzPp+NHCAE0ialLx
gZFvzSt/oWnc+fRXlaYPGKkJuipyocYbwQFSG7Ux/VW0qNN6EN3LMrmcX1ZvhLvTSuDW57+0rVrt
oLvdl/mDQ4AUvP8y3c/vrhfMu8mDF1pr+j/0+kJFXYebqTsW9gEMG50qpun2jgmRBC3P+te4bh7M
NEseYkg2HhxdB0JX2aFnZ2l5cxmxDwf40603DaiM9m5W2I8SRHfkpHPTWDZcr86RxbSVxvJsISHA
d9/2xlPXDOLcqR4vvHEDrAiYk0vPuK94X926IL1q3MS4J1NrgNoryILoSLa+DYpdFuX6cprAzOC+
Nza+lAaYOAHRw766jfe0ODhxkwOiIsaCujTBw5dF40Z/JVM7IpSY9m21pcVRbZKdYkt8p0F6u1pk
HJHCDW6mV2+sDmiziK9pMddJuotuFxfyp8aL49c8cYwT9XpsD7e+Y7agE8EfNGp9cAVSZUWDZMoh
kbmwK78/UDcZC2vnRAjWkQu9hQ6Vcfp4TwbNgcaLV476jt4AaD30QyB7HCVxpuqiZz2y2utoO/K2
GLt3v/O8L5B2H9ZQBBx2QY9uKLUVSLeA0Yw971RUGRT4UEH9BTyFNihxs+ZYtBGga+Z1MrdQ4JNl
Cb4QxGiWHyduUKjtJpzejM1PkPo4tqJYfALqWXENMXHDutPwtovAf6b8daCLN1nL/KFAkm0na0j8
IErrPSgHSm1jD/hm1181BDnfYgYAZNLZPxIrvWnSwXyRcTNAD9QUV25F7dYtzf7glzxBnCLRwRpo
9w/JAGVcAYHOb2o6NErtHxGmOxmCwfiK+hvfSvHVSHWUJKg68sjVwGxhJCg+S8P+CRoV4HKGfXbr
VPV56jlIIyKgNrlx1N6TG6ojPlYblNu8WhR/84noAJLHA2i+Ud6hLbLhPXNCoEs98xmywyVAiUa2
q/smeSpb++QURviGep50WQAefZGOqZ9zY0BqzRqit58zuxRiFDQz5wFg25alr7Q4RoIoEOkTXYmA
J9NV9wfbn/wC3dBx3yzST3k2jVvDEcxgu09ZvSnHxoZ7jY18T+m1adRBlmzNtBJlJj9zdORMq6Rl
vSN7H6cLMSKxeynaothy0A88m1kx8Vnx1DXWieVWe6CQIM6b5hOfFfbSsMcNCLRNT3tS/i7iZKhS
A0yBDTl4lM2iM9cKO78MuQce7DJM/kW/W8Zy4UfSP3oJZEcAlUnySzYyJFyMbkUDyBPmlwgagtYq
HvsVMFT+cXbzBxZuhiB1lr2Nas4OQI2jzNr2IexMsQZLWb+ZuiOI2Gxe4S2ZTvsgO2MEgWt6okFq
OgeEYSjqulKPVusT42M12+g+VgssLdi0UjSIeLlmsiDOLMgPnTrXqC7Uq/W03sVeVi2pSw2CvCDm
DOqLXXoAbCqPGgRiS1tJiZDtD2tMHmrCr2v86VWsEtqvRQvuyXCwi3stMY7EzeBDnXSXoNZq3asf
BTT6IhWL7m5KiHbf29141CH+usbN0TmGdRAuG3e0T3WSW0866NIn2jop8gNYKItVANTcF3Lz09I+
GXqwdc28RVE9f6NfTF1DuKJEzOLa6HpzbILWXelBEr3J7JyXlve1TUC7OjZjdNCzVNyriTReJTk0
dEzAhawo4fskxTq8Nvl7gIBPGDbdG7Kl3bK1vfA2cQ0DYq4jWEatfISIcvLhy6DIIiHHKFYGkqct
GHrB/WHrq56uLBxVOyFdhAtwNY2qKyt8ZU0PFXcXZUKqASmmDLY1AL1b1thIykrciRpsI8Dv74xb
D/eZa+kgta740qb/jLAZVjVH0JX+L9Owja9QllMaXLfM09nXFFy7EFPsvppjry9lEnfQ0gu6XcNb
bacj03nToSR8ibzc+FL2/Yk4tD0B9s4o777qZQo5SNRfaF2cPQiU3qN0G1dBVUA2FLfkBy2WH7Z5
lK6ErtfrTlRgBrJxo0SJRnagt+zzND3xsnqd3rH6U3gBsi/yyEK5g2JB/OhlxSnPNe8hBuHTAXcU
9Svshq/Knup4WphhaB+4A6qUX+0jEhmL3KjLHW5//Rkb/v48Mt5BH9rOt4lZRItS7+NhQSNOGI2L
pmThNu8G6Jpp0EFwPRXUUt3Z5iTpsAO2rbq2qqlBrI/sBWzUpYHZltdOvSl9s10Syo3wbjgDXx2b
+3vCt812zYnHrQ7s8CIlmtZZ2cqzqitya/VaSNw9As0wb0TCtHWkrgI+fFyR7U+jAJaCPgdYyW2M
b8/BRepgU49O8VhV4t1ClPE9KusNAnHdVyPzkxXwU8NFui4ie0Zeb0Tq8KUpRm3hu5lxcokRgQLF
1GeIyGGfExzIRI2josh0hTQFtFyLEUK0AK9uYkeiWlkV3BGIi2wgAID+jcXPCOTkF0/dfoU0X8yx
0XexzXBLLrQ+2du6hqdEmUADva0DG2I6Rvzu41fhmpy9Fl4YrwzGsouX6O4xHPN63UshUeuNenGo
eb7bdfZjyNvmwQ2jZuv7ebYPMgalNLUYeYwWFNejmr0itB+vfGcUK0d3hx0oBAmjTo0nRLn2HWau
qduheO+OfzjYFtvyLANcfGjuR+GjtD+Jsj1yGigwhMLDFcogH7bSOWt+vBchX/9Js8K38KhVg6NK
xTsi1FeALHbaPaJr+BS6KChWVPufIHW1Q67XxCMMKk8gUqyuIYIxk426NAB0e7OzlpoDAoTWbs1H
lIG3B9ssFDe1i/BhBWmIuctBoIjP1TrHVgCEtMu9ZaIYxiHV+sTrKrh3WJOe2iHxl8Tozf+yy9xK
T7ml5JkQgV+DyzeFKGGxwM/WeAPfhgTm30xvHckHcL3gPyJlUXuvuxUIh9Stdgg/fNsQjMaWKcO7
0AB5tfSRyMLZcPxq61Dm6eXwDLmYDzsBMcCROdnJfxSxvw60ETUGTZPs7C4KN0hyIK/njrgvIlcO
dhsUhSRpujOSrPlCHmET2dsY4nwLbLay5UQ932h6v/1jn4jnkS9DlQxzvZ3JQQ0X8hrqZ/SRyupz
l0YR8e/29PmXUfe30d/mzs6tWqp0Nbkdg/HQDUi6Qgq9PPaIAGxEZVj3ApAwyByL8T33b4q+879b
Y/nDYq77KFMDJ8ug909AgVfTHJkV2loMqFSi35s+2NU21sIcsSe1B5Jqw9OpJvVGa6nrr3PN9FxX
XYBMYp+VEPexUXnd8ayGQPEgPyqxZz9oMmBv3maPtl7r+J52FbhpMmuTMoCLo6QsziiCF2vAnsqn
yjG+UWmjxr/htpW8z3P0aAxXms9eJMd/JlWtAWFcbuauV/flBvLI4SZ1guDEBpResf6Z0O953kKa
LvSHi2u73cmUOMhEpW+81snkYPX3em8skC0ogRDBTyLHDhNhYbs4kQxNprpMdWnUalHbSaM4K5qP
NPqnuQkPkbnIBAhUNXHBNgH7SgjQmmXvHkupY6up7F3FQRgwNC+ldHPrh0wc9w56tCsw3AbZNQxU
AYOMTmDqZvY3gRriFWg17ButgOrfoDnJY5Dm1RpKUuMZJV/pgRcJ345Fbt1accGWLePhS2uKuyzN
7R8o7Ae+0ZPvYfnXdCeUgG+0iQkifzwrwI/gIRTjZSfWtD7QA/0T/fzJbtqCb52imtSHvMHMblHb
fRQCwkizIFFWhM2WyRBkuCMEieYBo7Ah+KHdgsEGTFQFUPsIrixKFnVH6jZD/tGl0kM8HT6PDr92
aTTWUR72L+fmIzA6pchWoLY9sdoRe09tsIBGhCKbW2bhmfrUKBc/H8U+TpzoZGDzSXwGsey++ywP
b3nX23f6mFyIDMESnbUFbDTekNeQjd9RpRfcYm87eZHZHCx49Sm81M7151rgr5i8RF3wjXRra40I
JQDCfaU/Rxa44fC79q8irMHHjZv/GTUyyEH5bYigS2edR0DFIY5YW3dNXjfL3BD9l9izXlvPSb6b
ZYPpKg/F0hJHJT155x6EVvuA6RBkC/CbDmpwo3QD0iStEZ19Q3tNNd+eNpRtYmSnPA5faZtGBwQX
Va4L12qTA23WPBvfQRTDF2ti8yJeL9n76Vmr8KhQzF9kb3qJ0g5ltzt3ObuSHTKdKR4MXrkAYe+4
RdFM9uxAXlwYbviW+SiDdsDFdonTsLu4KKAG1KAJ32JIAzAd3BumE/nbX2cmRjTeisx6FtjZnEHB
JM7Y9YozTiDxjvXak2tF0dGKo01gZuV9msbtLU8cAFo6KIP2iLksK1/XdzSqtaw5BYH7dRrVB/5e
o/jjiM0RTi3c1iB5iQgZ+VID4roN64R2Q72o9Pjqn//43//v/37r/0/wPb8FjDTIxT+EzG7zSDT1
f/2T6//8RzGZ9+//9U/bcy2XMRscFswD+wjnLsa/vd4hCQ5v43+FDfjGoEZk3tt1Xt835goCBNl7
LPwAtWlBidCtZ+8sT7EqoJL+rkkGlOFK6bwjdY70ufjWaqvpHBt0YXJExco2oR1Wx1i7A9SMpRc+
htnWJV45yKXai3Aoo+2kMphEzS991BFfQgBh5m1GnLB4hWxMBoEQMBNREyT+Zxs5l1m60vEdP0Ce
GOhZ1TCR9WdLNX3cVJscNz0wMv01mlbyC8j0sx1rdezYWcYr4JHcdnKhueRMC0BNQV/8+4/eNv/+
0XNuc3yzGEMOmtu/fvSgx8u1rnb4fdNFww5J4ACoKWNcZ7ZWvlQJkiZqO9GNqIMuXbu6JQ+OmieU
auuAif3ZqxK+dshC99M6na5oNqxeQqxYOzBWhy9pVJmr2Eq6swNJzGNZgCdjQG7qaQTpMz5e/q5c
wT8NjLdy1X0ojQTpcKKfmVENNzKMrYNtm7jnoqTB+Q/fS8/6/cOxdUR98enYgIZwxtmvH07nJqUL
6Ly4nzbpvGCoy8/tJ2Qo8isUZdsrSvUf6XYY1ULb0C2PusoLcC1xHQpoFZuh94oYsFxzlgmwpuHG
FIoaYg2MNV9MWZ0dtUfEQ/FOxHr+zLQCkkFFB9cht4+1cxtqeXULoP0GCXt2nys2/RLctqA7SPwj
2UAZlmybAvyPNEoTqqjfMMXLj6gZVGuryEbdnpUtEZyK96MjwNrvC5Q89j44M6wuqZa1jyrCsLmH
dj27/83XNm5rbu5dKHf8trUnhTlTMu+gBkl+bmwDVCd1CHpg+6ufDDv6XnVe9tCoBpHComIxCMDQ
ySLeLlqUHh4yrxAPpjSqjWaM+ZpGaXbXpdPsHOS9N1O80S5MfW3aTfKJXL5tHHVXNpoNDZSmHv6H
b4Tt/fKNYLruGvjHoJjtoAzZsdTP6dOdCncWcwCVTHDP8IiCfJzeXzoD9MpUZxiVT4ZXm6+0CbO1
tj8FzO8vWuhhi6ZVkIKMkzOpyk4qsSQeO8nD0mXlFUWxaJTaWwQQILR3yhjiMkl5pEk0QN1/aZsW
C/TE39a1C5TNYLnpzulG46jbrnGkK7tPrHIhogFoKySK9J3txvt5+G8+k8Gu5PY/3Ht+ve2rDxME
UNzWueuZIKLz+K8fZhJWupFmun/n9PWAVGzmLQzUL9yakeYB9J0Z6zb1xEuuszXtdcmjqkJU6XV2
B4ZbEM8ijVi4qD1ui12NPIO6z1bq7vqpQZHRuZUQb4MDmaHxgaCTESKcFoxiWSUG6F1NPbsaXhIt
KNhCA3qmfQwgOxMhSgBad82WYhkXBbhsfC+9cuBc/v2n4jl/+4pZtqMzxzBBuavb1m+fCnZUdiCa
lN/pkMs9W0owA9QmCSBsSuWWOFEDHservrhGfExXn6iXcwgaEF0y2cCfh8JYF1TyRK3sOwNwcD1v
VnUVa+DizuolQQFzBnoOSCEHR6YQg3GwdWThPM9eNQc6zdEh3dip0FDhxyDFiLRgR12pbJ2LCqVw
sP5mI79ChZomZ+VHtqF2sdW2tZdK0XsvnGC073Ebhq6IGcRg6uLlnkaiEhpbfgUZLhr95O3ZdQ2B
XNs7hdJUX4HhK75OxSY263EnGIAqyq7nPcc9AkFFsKbgxA/CfhdgfOYu2trr701VQFKgEBmpW5yU
VE+NdQMUlNIGYTlIhIWBAL1zZ/h7iHsXF9lEoJkfG//oZs6XVMjmjkw5Hl2rFDmMDXVpwEhRQqUb
r//+O/L/KTuz5baNKA0/EaoaO3DLnRQXiZIsyzcoK4mx7zuefj40ldBxUpkZX6DQK2CKBLrP+RfN
/MdPx8Vvw1UxF3BNg1343P7Tc2h0Ba+7US+vQaDOUefsLaqr8CPrAR16gyUeyfyEwPMAAKOvF3wU
KGKQ3/feC9JKG3xTUcmwrfDl7yPdqhNsYMajmyohHFe0WKw+qohJIVcri044rYOinZ67wEZVxM82
4eyIV+RKfkImFqjpXGSH0ewce1a5mYtphfho6ZjDThYhGn1OKYtYIa9DoGZrR+dbLhlBoafV63Cy
mp+o17DFWRlV1Y04RKBq2icGVLcb9dpMEZLACUy9Ua9xm8svnm7+RL0u/KFet33a3i4hrzNCzAH3
rcX2u6bZ7ZOluf4l7uC/DpB43vVWwylciPQIQsF+Uf1y7wWF+o6qSLPhmeptZbcoQv+8INfVNw54
p44dhKy3jOb7fVrdn4gAz8PltEWb+4Tii2PdGhO4Uawbx7ILXtBcN8DnEK2r7Ho/1mQEoBXYS9Qv
wt9ZPmWLdCq917ibtJWnDMklAxu6a/NO28uZzIYM4H2mXqT+1S0GyMn4ZHXesNQwjSM4DTfZmQ+y
3qyacV2bertUremzTjbIfgOjdCH02xxOuMXEqr44PhGUzGjTbwjAH6QzZBM1D+Ywue+AGK1lZI8B
/AnsU+2mUndDSMBe1XSdO3DSb05YH2ove4XMEF8Ej8OnkY0RnhcYXJt590Key8fOzs9f8nSqsQko
uq0sWmXS7usO4LgsYsKsP9a12EStnj8RYVdXuUjsq1bmyUWU9lYdB/sqq4bQa1ae5k0bfa7TjLLG
uePW3euT7KwV2V4GazENQt0wsfYyYBTIDNlc1ww22OhOQAhnseQg3fauZOpTWJkE9fJ6r3tV+aPT
4u96NDlwXmtvyTbdeCxVvd4aSa2AB5qQa4DFuSnCNr/+2zxJvB/SotwSsOjWZYclXhYW12JmowCD
xCV5JqJkSo5pY51k/KSokwcT4wDZ15p4SjlhSU5+GL86eb6axnx8jWIIGk5pqeRa2LGzujUgaOS8
SGdxQzMpVhCLhkNfNRUZuL7r41Md5eWyVoX7hD5psNWdIsRxJh+PsUZ0Hkii/WxpJAqsPHA+4FSt
k9Q3fvit+9A1ZGTkcOAA7pPhB+EWQNO0+e8nof7r25JVgyF0wYvBUlWVZ8rfH4SEocpGG5QOw3iV
EGvvkV6SlAHkph7doFV3SIUREZF1Hd5RQdO9TI1VYniDSr5lF+pT1GWsB/oy/S3nWwm4zHi79wDD
75Oo9sKdPUusSJ2VFpFV9j+du5aiKu1sYCvPsHDEGHfp13V6W0fooI+XrTHG5zZotEfZIMiAPP73
x6D+ui6dPwZTsG6Y/1mW3GH/9D6whwGctyPa8yem3XZnJik/eYHzMSJehAF0bUIv8/6jT3x9ZQx6
+evDQI4oEkD+8tcfFOjZkSmLlv99y4b6yzrHVh3VcfjLOTw8jH/sPGGaqhgNhtH5tqCfPLtCCd0P
vxETTuagPGo78bZ0PbH9s1q+4ysVKNU/q310G2/VQm/Db1ht3HvXUWOvzLDM0GhayzBnarvhq2ai
5ZIn6zGoEQ4m5bHKYjW4Kn75eYYRgrHqW2gema8aq3E+u/fLsMj7X7bjcv9wj4SYvNPZBhtsLHTL
NQTlv3+d+3Eawmoy493oQfUylzqmLN2E1bbNQpMAkn3tpx5D3Zlw0rfxI6C36su9h6cYE/khbVj0
vodrowaVIRwGrJwCBKYT3jmwQPPg2RRpeejnVlmUB59E8GgN/jEwBF5Vf43PejOGJ6yqH6J/+O/v
gDZHF/7+3+XH69iohBiabcPJ+vt/F6pFOpLJ8nc3DpdeLG8RGWL77knzMxKXaKhU8yGe/BodcOq7
MYPThkD1IrZQcfTbDmE+YRO29jV9O6LlHLBfgLr7U/neLjlhTvW/fJv5I+lzNOCn/4wpNP4nrqtr
RHgMx/k1iiVw9c3tMKi3SRsbhxa78CVIIRBsvel/DVMXCTyA545dwZQ0hnAh60EA2Ru0GElAh1nw
1RV5gtmRaZ1Vcg6vKXlR2S3LzezBDwi7yGJuIktdR71A1DFktTw0xYGM2Qdgq+hHWpxZNPJGynyd
jJTnvM9Sw0sig+3V8JJmk4qyPDZJZx9IIvfbpjKmR7jZ/opHufY2z9M1Xvhjmj7n0RSUHi2SiUVx
Vv2AFwgKkt0ZoP3J8eP8oPHrVufwUIsCld+eJuW1QnfjLHvJalkc23LawX7+LutllWyUh7ErvZXK
sn95u4KsrOcpa3XoFm2W+VtZ99PFHLvZtmNUP/xUl3ZZemxEuTL7Er9JOUReyoT8tdWSKv25TvZR
zCqfPdA6Ahb/vGusqNkTOsLdstIq975ABTGBOYaLowo/00myFWw/zTxGhUa4PlY9ZPJapXuQ5dzJ
/WXjqyGr23GdeLWFq9oUj0sElHmjWE36bLeBfZoM72IZAaW5qk08dVE3wsQrxEzJ3/jGg2KkP+49
elP8QATb5tFuxKwXGUkizt43NjbLcg53ngjhdEQLWvMkexhJGe+IjROAnhtlnR4ba0JXwePtSqk7
btJxnFa3OUJWvNEUXexqG9YxSnHzOK12srXqqvb6NkPulU86/pb3SW11ClcQPYutnNWYCu8cJv7B
MYWZL6ED4khReOMuEbfrNL5nHLFueZPd5TwDaf1Fg5DmQRa9wDFm1g64zvkW5KH00dNILO0oR/mO
r+yqgr+JvCtZp2vQEch1n2X/0AgR5/DUYCU/m3Hwvul5HR4dtOF4xnQbLTCMK0KPxlWfkMLCT8Jd
N5YZZMtBiRc4tqRPsgsYAx0KG26koablay0ymq3boSZcJ9+TPkk2w2SEe0PRii/J5LEAsZPvICDr
ldXk2gOuo8NV6boPtfTi7+CiWEpkjXp2fDe+sDq1FrIhs4YfXWkrT6GXx8epbpKVvACR8QdnhjPm
3XhGqg8Z+4E/hbxI4r3khaujvjok26To3W1tKMVXrLeXo6i8jZbUUEtd0jhK89BHJbmHlmDgkqdL
tFdjW8Cx5iMj8igWxRCKcunxEPNUP3uSraoVdiuLnf9WFgPFBc+E8eptqorvcEmM5uy4rXjGECPc
eBqBPFkss0pcoDTubn2bAX42VgH5xqv13+RsdmErW0x2zSW7cPVZUwbjmuoPsu1Wk8GESEG83W7V
UZrswJ4Fq5X5zvWE/RUiItCGal6axGM/73mOiUYk67byPtpcGEfdyD7vubecC3Di7HbP89dhg7ZB
vpZXTUwQ7JNtk0mfLzAf5H0Tb+5v9/Vf9ywHDbXyj3v24wrBfvJulyYbNr0Sm9u2cvcFuTk4aG0B
sEPpWFrI0zFpK2Cr5ESK0DZ3rmxxlBy2YpZg63br2UDqiEzHx7VtxoXMc/Qgqjde6LzFeoCRtKwT
yIsGR3l6qy06TSyA2nmZEq+CkBeAHj9HdQmfo0LljSVI8gzvMnkuUxwpe/dJdgA0oK8FVKq1LBYi
1q4Mlh3lEBzAnFUf9NlG1tUOyeI2XGKFOu7zLll+DmPeOmjA5bQluttalzwL32wuo2pt7z3Scmz5
b7b5Ts7VTo174hPJumVZFA+ynxxa+QN2bGKo97IuG0R/HI3ofSqndu/oZbIishttjWYwDyLO0pM/
VKzUh5WXFXsnzrG3Elm6SIJi/COYNklm1z/GZPqNHbT2xclJLkSVl4EJR/huqg02llrjPw0eOjJZ
p6XfNNUhV8wgALPsdBrte2TqCPE3U3qVVx7G3DxE0WDtkQbcFo6FvJA22Q9NFPyh91pJmlRB3NJy
zFPIW2NjFL4Kmw7L7DEu3aXwwDwo9bo0EOZIQFl8d3xxRkJ7Tn8StXEGPuQIoEAQavnvSuv/VuLs
+tUaRLw0+tF7rtGnXGHDIKB9TJ/XhsVfHH65btj6zhN8CGhzQdB/ASUMwVkFUfC362HRDZ8vr4uN
OxYomKN+vqnQAFl5CRY6Waey4B479TvEvIXXafW7W0O1D1CN2wliGV9cwzqU6Txr5apLZ8LoSB86
9ZKFMbkcOZJYpBeU47PnqsXBxkx6LQek2XbSIucb1JIEg5y+3gPTd14m13qU7ZMVEdNVy/4cFITn
YTfidz5fKXV9hL4M+4WfXbMfRBBvSq3yvnnV5jZQd7q11k75QRVEuDD5+3q7EVCzCyXjg4vZEJw0
8jfLfJ4Q4NIhD9vsy+QE406DCr5Jm7Z9j4txITsoOvw8vPvSB8SXyqvrYD4lL1WbkLdrVg2PPhiI
o4UC5ko2KGa9cXlqvrWObmwdpEq3QTwob7nBX36+JhJ35WoKnIQULogfPJLL28eVY6y+AO/iXy0F
hxpvNhGWI6oIxA+BpPdmsvztMBXVDheS8cuU47Myf9Bxiq4CApjpyZoUFwhepC0mXkmvJKteyxEH
jxA8wS73Y2zDbolvst8m2gnEsyxSl7MQjGxQfftZGTDnnN+mlRKZ12I+OAlru1KPlLV8fYZuR4Pz
W2AN9e2FWqThtM3R/VnKQbJXB3p3ZDl5kiVraF1cN3pew3mubVnmqgcYVAsbVMxrYijKU+wXD6rX
+W+DnfPhQPa8xSKrSgXmJNJhLVut1E9WCqm7vQw+giT9kRSOOMvSPKMGiuI1m2dEng5hdeKXZsl1
/ySLJwF+k5BCjmBPnWNrdqxOu3LQdr3dXrS5Aa4bJLKfmpWh2PHQt/ZTEeFhBy7LOXqm9ufpGFi4
7EzD7776rTd8xL7bLiUI5urxMrCDZunwjtyWujDiJXaMW61z9HMN3+Q6VSI46am4fHbOFBJ+Q5uu
bmWNeCEMzbLB6WaerM7wIRXRUxK6yZXUOAH/wP2jtRLatNZJ11pT8zWTF6qN/Le2aNQ1SHSxBu+s
o8RlRW+Jr1jrVHFzjG0olj2S7F4QF0dZHHRtBwaNVVTumc/ZVKzzMYvf/KAikzGberGQjt9wS3C2
lfA+W6NkiFcoNo172doJ+7uRB9VFDlX89aQLGAtJWTwSfHmV10kzozzIm0rn+aGM//tNydaU6KO8
KQWFTxYLcbn1xkkcJcrzhvecixkJ8IXHTuYmFiC73GQEfkKG+opHgH3uZEsxgftEt05yznDuZKbp
tCobf82WfgksKXoGBzK96qDd4wZ2sCyJPmeJhhq7LDmqvtcnEd9KSTEedT/vH2Wb17gX9Lqciyxp
vngukZa8lUBVvrWDrZ5lW+anH2pghjfVcIHDPLkRoz/dLiGqZMFvwztKbXAEVqtF5o4AQuab89oc
zQI1cR5ka8Z7fqGmBnka2Yr/O7+pBKRt64tXy3aTZSpOjVXFe1Jj+ctk2dE2VoS6kkU/Ec3Jqbyv
trBCvsX4lPojamOyUTRcKtdr95DVSv4yxF2+ySJC9LK19/T0WI880W5jG3RSnORFdk0zpMoJ1LNw
ny8atH23xvEhIfvORC4KDAfQ/0nV1+dEx1ogiVN1RX69PpslPr+AcjiNAjAWI44Nm1tlGbg0lbX6
GKWdsSf0MGIJN88hAIKkevq16oP9MIFRRxwxe1bdPj2XYXAWiqrkgEUnNmyqjp3Q3GqGdfPgjSDO
vLTMn2UdRlffzFQDiDVXhW6Pafy8ERrlBKMKa0HLa56+jB9UoFNegLmjLMoRWrEJ4k5cZY0asNYb
zSTeyLZgjPtHwiC37rJHP2B43RZEkmTRIeyJcH93nezhG1I5zVFWNwqwRr6g3UEW/bo0YBpBF5BF
eegr7UVvkuQkr+RO0CtC3l5QlrhReRDmCu+NFV+U5LE3BrHWRdutedKUm6zJ7ZUc2OWqcu3/uP1v
69KdViNkc2B5zDJFunaJk2irBWP2LLubGYlZTUza5+07vsEeyHxzY/ymlvBF4eP7S5ydUPa2df0x
tmdktuIc7lXyLB7sDUi+4SRLtyoMN0gbDsMWQu3ncHT+daDjY7dE6WAfFIO9Tgx4DiMo2McuctLb
waud2XDBO7htjsxMWiN3NwzZZz/dbftNa2Ps5wZFuOpjXz2Rz25OIAHTVTwkwW/eXoaZ7+3C6P6z
XY7n1Zyy+UvyDVkue1WSInpoG7j50h39XpQiOvci1CHkZ+bO0BTpzPL79d4qx9bAMleVK4a9Qwbr
UuvqD5kStpwAibaqsrYyJcyq7TRiRHBtWIXKXl5kv449esV+2rubm4eSpr52bdg8uYZbPiV68kUi
YYrIdzZ2UbibllcnKdnFaEGrhGScb+86W4lSpceAbUsch0EBCujPLlJjKx6CcoUUzrAe+zweF7ab
PaJ7GO0lQOpWJ2FS1tDUq5u5G57fAESKAQV0Szh8aAgpB5MBZDeDOIPun/4qW7EYw+AYX4ck7v3N
4BOnK5QeNU1Vy8UpiN21SnbsUZ8PI+oXj35afIxaFR9kSdY7rfY5VNbJg7CUYTWyabuYOlrHIeLU
D6Nddy9m3NbrpgzqTT8XDUW191bkh0vZmhuReykr4yAbZVXRdStXF+qTLOGXgzzvmOYPeLD/PJtQ
N6FfWU84ZTdXJT61WtY/qbP9eZ+SQne9Rixkm6yzfAUbq7AnIDT3l3VufGqqVjt2UXq+D7TGQSxk
8ZeBemaSFmcQfLCeMMX0eSU5IEozb5drjpOcM9YJiC6ohLB8e6comfaQeb31jzNW+BvV9kB/NUSP
iKQRpZhZCMAD+rIzj7LUDor5gDHGd1mSByD/4zLC6Xyrpz1C3Z3jXzviqfNgOY0XNsr86w5XXR2j
uj3P2ASmeex7JbhaASCpJMMDcvqiyf9ShKz1yggsBwlUPj55iKrqIdF15SRLYw+PdujVL7JU2X13
rHJn2iZkzo6hH+AoOR/iv87M0G23TVy+yx6JWn72kMUxSZamUUTYEhoNErSQgCYsaxcuatnnvkzc
i5gb0rkhNwCzIggLTT/v3Qtk488RsF1/TIUGXcdM9t0MUdDVyXgyUL+ctPqazjAFm0f7ri4Io8gO
sq6fxYAUsLC3QXWuGE+2u8nsk2UOSyvWQsDSmXGWh94dsGHDQ3fTYajEhp6GwJmBzuPcYsBfHHRC
arKfbAVc+NLhyraTylqZa2GJYjkPUljLVdHYX8gGWZ5bFc//Dcwn/PsAL6HM7bXn+5mvjMGqmOsU
n1Yjdn9uvfcbcvOI2c1H0PflO8FZ0iH8+c/kXbVrSTZS1ld40BM2q4udGMLyPWCblA6F9aVrWfAg
wcmWe66/D89wqXmogGY/NhqKNRM+Tm9sJBBAn8+quU6eyTrZKvv1XRX82uq4/efYvPKqpdsH2laZ
dEhyTYBIEkr8BwAoa1l1r5dnudX4p9Yx6q1rxtOLkXgnBZOO3+cTIJO9PMEU/lZjVzj53qzIPf4S
bdQGB6VSHxOPPUQo/3LytHYnzHqcsSdAwt/Umg+yQZ+04OD+OcLhf3q+UYFsjFvAeOjTSsuHZts7
pfrCn1LZ9omfrWQxqUEam4RtFrJYDzHbNFYKfhVq7VJXtE3fRxHYIYa6IBwXJb+8B6XR1Rc5cRWV
BFbnYmAxsZsRa/eI8KITPDqPCIyti0Abzu5MDooHLEKF6a86WE+ksr3G0N9QDEPSME6Lpeomxpti
ZURrlayE51bqb1VRv4+mnjz6xD9f/mWQoo5ileWadcqw1VaUKGattPJ9UJf8YlahPOmnFW8sa2fp
lrlJFS3bjmC8iY/z8pVFvTbYWc0vX1ls8FNdTmlQPo1jYhy0xFWWyECNXwWiScuuNdMjIZfuDUxa
ZuCZIHsFhaFAN3OHr66DaC+CT+lR7xTZSw7+t166AhckU62AaEjcvRnKSc5QNO3nZWXxl8vSq076
fFMqvboif5ie74dIRw+uEKd7TaryHl+AyVpWlVkcZQPuItkZ8nt7FAj7fs1Sfsu8Z15xCbN26Via
m5jM59euqlfJjFmKbEwM/KJxjhFKsJehw/L8BmZipFdF8WtSNp8jVS+9jZQdkr9Gllqq30ZKtBMW
k09j3uxCvCq+19l2QLDqR4UT5aIsOuvVRKVjnXd9eKpKJX6olEHbuKaVPxNpIbdld8Zv7dQu5Kg4
H9/bYArfGoLxK1BlwTkwSK2qJvE7SLDxNaq9YOmnSfkR9g4qD2TOYo83qlLUX6fQLdFsqYMLcpHd
3qnydxb96aocDGJRGC+h9zQ631hwgqltwx+z0UkM6+09S1V76eVm+Kg2nrZznNja5bpKkgj8PTa9
/fBuWDk2NrxbVcV7b3khtKrpnr1SzV86KATLAo+Qnerm+YsgVQXd052WhREUL/3Yi0uDWyK/u/xF
9jAHZ+dPY/Ioq6zKrZeR4wR72X/yO3Nbpmqykq0E8Zsz8mhP8lKyygmGFVY77ZMsNYHuwjfCx0TO
HYaVsrHwVEYalpuxfD0HBFt8k32HPK3OaWjC+A4VHTOdMH0hdHXukiz/podgpA0kfQ6V44CtnSB1
1Gr+bfRG1Dxbgy8FXh5fC/Ehuysq2KTBYWEvi+gy2HnTv+d6W+5w1qs3shof01VjRClcilTb51pQ
ruWknWIecn6ML1bWQMnTjT0Ysvga5wa+PQbg7tru8KfKO49XYcm7mmjytWhAGQVjB8kr6+Ol5Vft
DhUvhQTpXP4/Dr5NNV/tXydQfVxAoyZHfWVWbGhg9qNn8RqpiJG1amEuZH2mDtOq8Hv91q3Khp+6
NU7yczeLxdJesE4+jaG0BCeJ+HsYN+6itlX8EprJeBM472boQX8Rwg0ullUGi2l+iLI+6LYu3Iy1
LFqlSR6eQMFRFj39tfOt5kugV8Z5SP2YNCaTdZYJmbhF4jDqFhY5/99gs6+ElhGcANj0EKmu+83Q
cZPDOlFcEWvpNkPcKA+eW7YPkLudjR4WylM0IvgWwPH+ZnbtWZPjpxgZqD6sfi8yLCoGu+lRaMV7
uPDc7GwXY7tHxnrcRV7dXNJRQVUYK5IvJIj+SKMu+OGLnanp3Eepaq9O4gy40fDbU2aSWRSV6hZm
QHtoggm31i4z1yHany9iflCwex8+FKtGy5qYGH6R3S7WhbcblcpfNbWmv2Zh4+yKkiCELI5Aynax
Eke3Iian+k5z6/hW7H1+pSnWZyuRR8ZrIgay5XqW8X6l2JjRQNHKb51t0tW7EiPFW6tV+c3OJiJ0
GxvkNuu8JMBqcB5bWGRP6lHF/nG+K+g9KbZxSndrTU2IpK0jUKGcW123CHe+qoy31sT1lK3fqeLW
OiWRtyXFDhljnrmySYRgCa7fWk0Vp2dTQ3BcThWEQt+KBh1VWeTdpm6ntka2YB6bDf201UwP05T5
umqnDVvs26BqjfW+dopm543ZK95Dw7CAZVmf5IE/7+dZpF/sehqOv/aQ3QIorwsSeclWFusCk+Es
MDFNmu0jU0NzTu7UgDMqvAsvX91GHMUKN6WP+KmslP3kwc+jDzsEWSpLstFS0J9s034TzePvXaOE
WFQSkQu718mzRhMvWoal6X3uGmfWBycwD3Xo8caT3bwIzm2JVs5KTqymPHwWIezxFJb1w/1iXo79
SKnkjzEb8p+uD4WjRuQoi9ay7/1ithbvTacujvf61lfSA9rVX+SV73OHmeYsCYyptznsZ89WoYrO
divyoIQ4rQQuLtnjzCr7szpJArNZyLKGVcZfpyapNPRbkBzQlXQlAFgcb6eya1MkyiJo8OOTLf8x
XZOEW83zSS3MlxzneSy/ZVcky8aoOEiMuNpajRzWZujgur3q7kufb7ksWmZss28K8pMwXf9LhYeb
rFcHR9+XlWAZC/jqq1pDBbNq4M6gnI3XlGiArI9Td9hPwQA5UE6OLQ85EnCFxEBY0KqkAuShaCL3
WM0HWWwas9wID6K4rOvLkiQ1Of5iITRhEJmK7FNkN/YpTupV6+rTAy9hg9jY3GB5drcm8MV7Jc5Y
Z8uOskUNsW2cewfz2Hu9PHM99XOYLN7GVr55MHI0Vz/KpN6Oo6YcgTQkjpGe5GE0QgSr5oM8k3Uh
CaMVOOhq+UsDUuMQEOexsnOkdNtRFPnhl3rZQw4lTe5tKpbLtyv+28XkWLVyPwggzpE5Qr9J740b
MdsjjvMBXNfnoZAGigm0kr3li3Uli/c+ve6LpXCVfqvVdrQwVTPEULry93aRJts+8JMvoRc/SUrJ
VHsRX4vm5x4uYPT/7uEpZbMapwZ5WBcFUbdtCF41fnbUhL02dLx271V2EiGOcC/fR1Ra3O70vDxB
j0mPsv7W2R6FvepSHO3Mtm0e0ZqH2WLg2DEQO3FJ91X2DluqfFGOZvN4qyyyegugbxZypS6fD3WV
hGv22GIlp7k1qDb+MTFq2pOYbZxmb6dBGcUySbx2ea+LnMC2b+Vcejfdm1QVOdWFHCkrf2qX5bpG
C+OX6f614zDfgWyRBzmjpTqfdfcivzpe7LKPk5U4wmxiCGgrl4zLsCj8sTgNuDGS2clL8VDCTRF6
QFG2tF6ttSu/qeBW8lfeyEqrsmZTkFGPVnGF9qne19cyFDxLtNDeO25MuKSv4ifN+SrbZA2I02hn
E3lc3ussEx+PMINNp8ZmdQ3AClzzq+wuD4nusmwXjn27hqwzAhEhGhLUOy13+p2aCjAwaZqcCMYl
p5rYxy5ABaL0crXnu+twlC2yD1jOBjx2h47z3Fs2wJ1UN3mnIxmWJtohN+OufvFSDH/NEis81/Gf
UzMc3tUUzHplpg156BJTusQHIJHV42EsIdWzcPQfEdLEoFGBgRmzdV70qTH+DtF+CQml9xdJ24M1
0l0wSwaCAknYvigeSbxOr5DusJHeFkkc7ZV53QV3KV/rwzi8FDVg8tBCWV914v1tJoxOCa54CD62
/PySNDt7U4qIalM86KZGHtcek4Ls0J9leSYPdVjnO6PWEXvy/ZP114HQGtz3gcdaGjraVjj1u2y8
1//SdxrKYMa2/esc96FB7HQHPPnWcu57vTy7102FEx5DZLPnO/jlSvc6eTPxhPSygwvhX12dzAi3
pZUhtOWb9QlhWIzqbV/fDE5ar6toAr+fPrk2RE4lb5yXItMeC+yXLoJE6kvdqtNispvkoetT92Xy
2npF3MXmM6DVqHtro7P8X2tz0Z29dCcFCI6cKeoqFd+Y4LtsNJEKunr8XFhzH6vYLLBh8/mp473O
0ZvlbMlAgWWQZXmKTHp/ANE68z4G9zX18PlOhv4sS1A5n9NM9JdbKTAIbDnD461k2bt0ysWTLLkx
ERIL3YBMt9/An0Mb7pvpIg8aQNh15ukCiAJ1WWl8NlQgKrFccZx1I8zWguE/tyCqsvB5Qu3uM5To
BFwiP9hmSYgZ/V8zQ45315kO+tLFhBO6U2qs0R6zHhtAN49Gbke70bBhlnUF0JL5oBMVOaVYz2se
uxFWpdS1ur/Vq2lgeUpJ9o1CQ1tUVghdHXufxxbTpEgZjiIc+1VKZOsDFZ5StT4qlPZWIk61o64U
9nnsSKvJhhK2Ob6d4r3rTTicU/MHhCxnO9ZNfkgxa0AE8H4aAc8+kNatp2Xka/mhUS28uwbF22Pp
QMwZQqVlVsVL0AED5w1f7QnuFS8pC5xthRX2SramkAtPVZ9+IRidNMu2nxZOG9bXYk6qojIzLUwb
F8fOdzEFgCGFrUibiUOtetPtEGf9z8UPZbJShH4V/4GoELyU+cyb8uCnomz4pS6Z+xVOhgWtHKJO
zZpni7mrgAMNQUDGY0yDtR2IClZsGD2pZgUTpqzLj7qzXtxB6C9xOxi72Da8TVJ03psCjWAASvNR
TkiOZt3YnCOR6qeBbOeyrIbsMoSBqLe+DxMtA+WFHkbv7dU6xiuy1rxHbT6wayrP/Uxkiwj3r8HA
skive1xjaJTdeEX/Qfg6Osg55CGwQkDg/gZaKri0wJjwNkfK0NDHb3pRoLRJIh1XqDbahh2IcK8z
g3OEjsM5LwM0X2vPIhJB8d4QzMXUaIA+6Zgw3RsUyyxPCsBNu8xQzs1q+6vue2gtB5X9YEEsfuvb
D2uu9vCA2rdzcJAsQbkAwezvVLiuKGD1Cu6olnKEPGysez8l8TM3yDrZaqpscxFrpw9w2HKJBuFC
SSf74jYgxB3bCD/EmFzrslReCqBdu3oytE1SZsrXzFSWssOIw/aqLWPjKEd6GVAdab2Czcg1VQX5
3U8riMZMeNvF+iWyTO1CRLLf+KmCg8hfdfKsioJyOYczNqM7dnAI2Rl14+DwxWSsPJhVop3d/EUW
9JwHxCIF9Lcfcvt3uxrbeM26O1kbMPhW91HlPN7Xi25Rj569lQ3yVjywD1j4+IjMz67YNlR8pa2D
LyOe75euUP0FCX0CztU0bu2ytteym+ORIrAMl/fu3Pr/HmV2YfnaYr6k6Fr3iDhR9wgbAakPHZ9k
MknHe30bZiSKp8lhO0g32RAnQhwJse7lIFnP/xfRh6afQ1y2fiHbTYS9d6w3YYqvUlQncrfoDth/
KH6NfL/qFF/sWrFWnQu+TveDZl/jGLUDmaVfzKL+HM0n+hX08A/db/9gOv900/mTCoD2/7B1Xsut
MukaviKqyOEUhKIt2Zbt5fWfUCvSTc7p6vcDnhlPTe0TSt0gWZZEh/d7w2pNIyxSnGREoOeXNeB2
ohumW5Gl6k7PNMjArfs4a7iqbY5UyaAfYlW6j1tr61+7tqu8RUSHz8KvXpQQ/kxb3KtZj56V/AWS
MJKX9bAQybRL6knutyZ00TVGuZ4PdbJgbOn2D63WzTdryTGypOoeIKlaTttJ6UzznhTmItzOknc7
XfKCHJ7tbJPj6DXD49pObl0oLaDamvNta1kRGEPUPkRsbwp9t+ZNZ2ucxgChdJdBSA+25lde9WfQ
zdae1mvaWumCLdNaddwJbbQ2310X205dIciUJe9yV1D1sJmY3ua1tXWpuv6OTWz2uF3f8pM9EBPP
rLNe4UIjeh6ECYDPi3mIKTDZgCmmE6OjyyvxWCwBJ0afKnueVZvVoykfqUupO97Q+Iytnc7C1mfc
fJ6aoYJcqafBnM/k7SkDKQH9R9xZ3lN6thlsnh203dk8U23Ncudggq7vXcez92aZfVRJpUDSt5VA
UJ48Uo49YQQsn72IwV1Do/iPC9Btdjg0a7pp4HFhTtftkWJBN6orDBx1m681Ucac+PZqNT32AvAn
ZmmgWJAzpuRRjUg7biNz55Y6KG66MsmPzvQ8e+uKyMPaN+bvY4Exl2dDb5bgTZeovLHPOHP/Tz40
tl8lFnsvlWrEp9jNv3tD/EMksXeIpOYd00gB22I7zCwp+RUtb5acs4O9shncdjolTcX/in+OK4kp
Ni1/xk7qqUKJuBfYHqQR7PNae+0N7R9P011fhRG2M/sItFNx/MagQKTOEH/GuA+GkbsHlKAgc6oj
tgvPEPXJ81Tsz6kT+voiEABRiAghPTsIT6up3VHpCMexZ15Ws+QyQVv0Rdk99sDxMYj979QqsJit
jS6MS63eV52S+6MJwVTPhgBfSYhO8rtm98uPru4P5Bee2sW6GVWjXrwWbiuT0xB6sil8Tc5/o/5H
U+C+zN73D1bYfBbtd1wGD4lXfBtyyCR61SPFLV902Gr+2BAuryvf4iINrKZmWqk74seE+SMrPvD9
2ht8MoVHaN7ktH9Ulgk7y3xHDVCfoRyzOyHsxTeTAchAUcZAX4oMgpX1jy71BcI3a0pPliLggu+I
ScOqYIKdc8Km6iq9Shtm9RJTt7NSMgqmsj/AFv2hjEXx2kd/ayx0D4jQ3hTQUdYJy7WaAJByuRpO
TRmTx+LsVE2/wsfkP1lqXJmAF6BIjn+yJG6u2mwQhpa99sOgvRnOeYBBGSiReNXQhexKnA12E2MA
iKd5Il78ai7TuRQqSVxpfh07Mp80JDLhkvJlUOgdDhI+6VnGJ6/uQkcnPDEqGyJyzPG512TD4rOr
D9LGdHAY+ieoHzuzmUdYyOZZK13FV6XMYdr1d2cpKVjO5bLro6I5i2Q8NT3cXKyWKM1CX1d69TiO
aMxKs4D4Cq8L23qq/dIhQqWiTNT1pMUNpDLIyL66DjRnUnNEX9uHrpd4Z0o1sGFACqwXjsuCjsEk
AsjXokI7sy13g7FXWLpHzQkM2zfrbobFoZ4TT6APr2uph/Vct+c+xTj9tj2s0b1l/n+dW3SVjqK0
h0Or9qeyAuiCHcmztlfRttOfLxCTEZREup9Py3hA7FGgdjYbn6j3CR+NpT0LT+p7q1dvql7VZ4jk
C3eYdIlLYX+8a2dIJr0+/2GuspHJLN5zK1Y3eVYGPrNffLZ1zBWKOIgqhwyqzP39Qp7T98RlAzc7
tfQL/aduO3cR9b5OTe8Uo1UNnWT4VbV8PcJbnirTxsC3wruZCnxZrCbZg3drslTiH0zwqi1eC7nU
YdZDRG76P7mDZwlEXQfb1KoKF0W6t6GJTvniKvcIg99olhfN6N8Kqyv3OJd874pMCZ2o5cvD2BH3
n+FRtcVACZ9CtdaW91YO/8SN2eFkKO1DalNQqcZ+Hw1NEfB+00ueTwdP8oHkFZ4tem4Nj3XJh6Vl
4jUfqevrNVuXSBzSJN8vAMpHW7QPeV5i7ZOWb2OlBmLNhiGnkpgoMtOoaKb7rowemgpXiZSbUdWG
pyrSPqTuANW0zUVlvxH0yzCEKBets6IrAsw+NU+ZwOSi6eq/QitLn0xqQ23+4tKT+JOZEE3eZgSm
xs9dYWhHHHqbuLd2OCCXTntXM/Fem6r0PWNi6+vmV+nY8b4xRvyFY7ipjZefdI1FQuqmH13jLX6f
unPgtA9Vl/muPdu+8AoC3/PK3ZeUe649lMUmbrtrYfWgudiRYKaGDqsTKp6Ubf8Gpp/4YrA+jDJG
kQXkdBOqdxwzPE/c9lwq8x/Pwf/K8r5bY078pzGeCipPvhSUi5mcp2C2oPOVuucGwNDTkZ1XRnUN
N5ssry/J2DEGu5O5JzxD9/s16dPItHcE3RPc1ebBnF1vl1QD2Rkp4lQxJpftMAgruVAdvWR5YyMd
tnNovMPdTRFYgCz5ua34fdf8TQzr3RrnX43eUQOT5gNk7EuFCtGZwRFN2613+CB8awkbDZ0ie8VW
3LpOTPd+12TNsYrb/Cmf4eEpsn8W/eKbfZ6FOYu6nY4wC1OshIQvbYRLm9tBr5GsXOvCwBDITY9N
7sYPxNJEuP0Y8rJ4uXWKWKmdhUy1czIaKDRlsVzKJB2PBSbID1DDjYMmxPw4yDxmMYusFXpMvR9G
ghGpNWlhlaTOU97FMoybx7pH1mMKm2IqAZB4Z7AkLmpyDiXmv8HKggy6VKVubkKJt4SwXm3DIy5w
EfVb2x4HxSZvoEjct46ifdA4Vo/bvsRjuIcGZMxEMmGRr35banZOWj2UH0pNTdRLu+lUWaa1Q/La
+h3D5cdkofSR6Fo+kBV3kJPhPsBTJfWvF8YHExjJiki1Pia778nwFSrZmhb5GeAiHzGGKD7D+vgB
ns6GLa2HD82LBj+HJfXhWVghWYvbfMQlQwQ+hvUHErIJU20s3mLFOBM4qF/xn/QAJJxotzUTsejX
QkFFNMmPpUurAF2SCac77va1OTHJmuZZ2uyJo9gcrh0mrteW//Uyuc0ewhl7ZSagXeXlSC0zx3pk
rQ2i5D0pS6O8dikf2WgGg827xGIoxcp7GvFIxhSmj40VBcXNB2oUtN+YBD17MrXAhjK+V1WlJTil
/eEOGSVmvEHQ+Jd3ajrzfsBPZAdTyA5IwzL8QTOyW22Njj+L1AhTIGDfsIaDXqYemeTJuF+q65DW
87Fvk+i68L8oif0AZ/Etk5F4AkjtfTypmLIaRb1hhY6jX7E82ebMhF02cwCQALsO524KU+xk1SHp
A8QM3d5YQ1D7IglQxKc3e+zLk7eQtIq1Ixks1fJP2ZfkjJTLoSaVL5wr7x1y8K5vxgThC/d/tMD4
nWtX8K/YcEMIHO4W2NqOHUapjP0oA2htG3xwBA/3SYJkSER4fGlj9mQr6VVfh+44A7iy877Z9XiH
KviwMXELhA8AAnixRlbQe7njq3lJIZLpoUsi+2WsPEB1K9+3vVH5YwmoUXqxu0sJgPNbKsthKyt7
N7vNcMaow35MhJbwo1vgLbTAZZrJgFqwhL45ZfJQGDUkXeNhxpouHKw5uaDtqA8s/C3e2Q3ftPqo
4ZghlDa6dNyqmENVv0xn6QliE9ZxwIpGygQIeXa0sOui8lDGIgvM5K21tfopnifdB1H7h9GbCvMo
5nNh+cM8VL5sY+VmV21/nexJ8QvK9Y+tGEWAZzP/uOqdJdEbRQnMk3bNE2g35IYe4k/Z4EBZWARo
O5qGMz2elz6mtK6qpVfkjXt+EtO1a6k2EqPonePIJTE1dx8xcj8MsZL5g6veTACd0LDn2dc65dx5
5ZsQtvNQdMqfZuKLmizNeDSrugjbOf3dGvB3GkzFSc55KvsmeciGcfKVZHb8iZSBjnkfVwimFdXO
zwR5R+EckR4kBpTSfRQRuoZ1h3CUP+Zkjhczgr41VTKQ/WQFreB30ld6flbEgATUABidp/LkzgPJ
IG5ZP+A5dlUbtlQGVBGDSESdyA3IsqzIRG5fmskj0WVi8aQ1Q3tAZBvKSUGyVovlmFtZC7Wyeu3a
8llRIbxhsN0enLb9rolMD4xGM7nDMm4+z7wt/YRKbolPbkxq0YqJ9oNMQ+ygWcHH2rxT2X1UnhRn
NEoq1avln7Y14MqxLNhxU6ChIGc9WKaJ9KHe+55Fhel3zgDWgU3TlOEN3do3SqXTdYJkiGdRu8/c
+N3BrCacPJ00U5GFyxTbbIYHPqBhEHs7jtRQONk7gUDTrgYyC7FcVcNMwiYslRijFb16KCb8sNqI
KSq3TcN3sITbK8ngBF2edIGI5AEMLjunWO/aqm5fWOM/EHbZYWOePBmaphwqbiQ/mp8yCBxjnojn
lv1sbFFoNlzqJgJdSVe37FjVRmelz86uMuLpkFe2tksg2PjCxU42ucVisljetEOQw5DcWU76LD1x
sS23CTsscqlb5+p+QI53XBzVQ/GLyQljOFKaIc33PcbvS2+X2HklZDHgp76PZjVsHbfxkStn+8iz
GEkiEYe4PH3X8N0J674d71oOLJSjvql1nagvzyOz1MD4q46SaUf4452vygVjcX8Af2Z7oZB0MRs7
J4MjEwPKwdZ3GhJNGgzt9CiH5jOJdwk+g841UOAGQmrvmmBgSbGvLRzMa5wgYIeX3UudIeEyKAR6
1PybCQZ9Npmzr7KSNnuiwRh/fmKzMF5Ekj0rUb0Eg6pFj6I1vtsmdfhlqM5Jn4pTMTNcmwp0rpJq
RuVcHHaZSE8vZO/uNFLogrrWcEQqI6RzETyltD13egHJa8rwdIxrP8Jg9aAq7FmG2mo+D9YCC8Is
c6KRbOs58tJlj0aTMIwUQWq/KOzUpzyBCODVJyIv+/M0iuG8Pfo6xLbZn/ME6hSaGmZqB7gdfvth
LjL3wJdbnY1Mrc42eNe+W8rrjNnvGUuk5ZzkbNo8dEnB9mpuRzGgz6ZDTYERG5oL6IXrA/VfheY1
57Qu3hs3B0ApzLE5LjJni+yhanazGVvifj6PRo+XudOShWtree5bFu4semGeBmUNxKsO07wUZ2aR
gk3QFIVWX77bElZAN8Qlrw/U0pKzm5tloMhSspdyo/N2YPnKOlSmVwvYfR8panNe+ga/rNE6NAyH
50ZN4S5KlqV+3ZSvSdr9arui//ystkfbxyQXC+/zOVpcnF96cYjWNMptn7E9ctfmGs3H971rqmLi
TXOwp2g82/EboqaKgS7UsPpnd0FV1nOSd6OICy1o1To9dd1CwX3ZaWP6rCleQpo9/xjFNwsbSpwg
WMG3bRQFDFLrG6hvQ9leU4XhAgvdQKZzlPtSjaLDktXHsa0xVihIRUzkaezQJSos1qDBTsZ5eweY
eVAXdpY3ynYVeRWGuwTbw1aTFdvfyPBlB4kSqxDk369l4bG1Gk3wGgKpzhAd9LNAYx5UDjq2+qe7
ZD/BXVw+2QgPuUG3XHbHtMnAIgZVitP2XVX6VJ6b9bA1t4OJmQc/8/Wr/P9ORwTR/9fVo+O1+3kU
gIvFQavGgLDl72xO+qA1cYULbcXEYKRIj0OdexR1uCCuyP8u3QSz9NlvvAZ+pnBqKHccBhh/+/m3
IFOCCuCkKd1DlPXylCk5du63npjAfS+H5yKqHlLGgTMu2SSkVfkP7ORigPIWmVZPxuyi31q84YHD
FTd00kbxIUZTToiT5SWq84Kxe8n32hg/O1TFovxO7vpbo7rGYVhhAtWy8vMUYxPZNPpl1oi2OSBE
cO59wz3sDS58ybx89TYZJPEDRYyQchhPSmmn3DrufBUzhmyWo7SsmsAZPcwb6iE7R6rAl7tTWFYh
xrrw0ZzwglEsf6Hq7CsTJC3X0P3Ui807jkdFVaVnr1x+82WTTwNp9WSOBdmaetLtJCUyfey86ygW
4wCoXKEaCxK2EDuracubmiNqHNhGBSKrEr/P4vJmJVScMbLCtL84ILRfdlRhPK7C8NmYcLYl40Z3
l/QD1n9ziYrEDIhELnatstQPKcYZhlYq7xXD7N6ZGveUkUv0THYmNWlr6X5NqTg4S0f2fGfeHUeU
B26B4hiBo7+XRYRjQqL86COzCrCnHWCMiuyqqOx7Wm8Iq0yKH3El30CSAhK4ze9DLJ4xRHX+5AI8
jXlBLxT7lkUsX4o4qf1GJbbNbO2fIPMuWABjlKN2/RGw5IXSIBqXvkZoBVqyK+M2Pek4zu+c3FyO
uJguh4XSwQ6WprFblK4NWT7uympMDmq94h0eiFQB0tqJ3r5C9CeuUAwvBXoSIynl90ipbJTgFBP0
e1qp5SpekaFq2MtLO6rfu1b7KMauxp0cwSTVfuowZLUkbuLhAzQWOzyX02eRpDni1nRmkAq7Oc8u
dV6NF2tF72aovqPR1EdvaJQ3oq9D4RlAqij2dlGfhVOcxG8wBX8KgqYezUZXXg3VUojPUMfQ7XOY
jVYp91kzud8b8OvGc+HWt9F8AfiMd5mJndJABfmII//Oxcn9R+uNRuCkjnZjB2Ccmkq2hxbt2V2a
Hap3KuF/GuyDLS/53RBIzHpaM569MqvW7BHz6BmDeDbqCGhDEcWvrPqDrYCkRiorf2ls7w7bONrH
0kEwXC9kbC3pcgNi+D3r3WmZRXcf28597jG2kAV8ZoKmmwNO4AxHW/07482et5p3Si0t87/an6e3
K7fOrb0dtsu/nv3V9/++xHbaXqJtnMesTDnFIJ+oP9ZQ48+H5Ujc8dbeHm3zzSBVLtra//Xw6/zX
5Vvfdvifvu11tr5Z64qdoVaTz94uw/utKCom1fWh6rCEAU79d68xmCwI1vOZAmU3JI/tX+3Pp34e
xUwZULGUfZyK+rwdqnWaHc0S87Gtbbbzv9u4V7OKHJKHctbjF0tTuR3c3AggEcUvW1+V24zuiTke
tr7toKJNV+UYPXx25Xb6FDOMfT2pI7nxZOLm/9m3nSjapaG+s3odry/+2Zcora9pg3r66mPHGWBm
b9xKM9NC6VbxwaqwGi+V2rqqlaleo9yTTH1T96NxtfccIvJdV5XpvEQiD20CiJ7LeWH7FM8+Fm/l
dwnj4pAQAHmkMIJqGXUiIXs7TfeG3dBkYClR8WiXQ/tgJtnBZY69kOTJEmlJsxPKsUPKlv9SYNl6
wNzlrWgy54r8UA0Vtl0MK7H9OHZTwgpffUyn7owZSn4hvVcQqQORGxbVEhqeZhN6kuMfVy4/hIPt
JB+0dwfQfyy6Rv2O31qxE6NdhOqiPVFu7tli9tg0lukUtLgbHsympNKjYsik6QjlWHrv0mFQ32pn
hDDapauaAiQpIx+KCKrY+Eiq30bbt+yUITT2sfW+jGa1y9HOvWQSk4JqKn+C5c+XrauJ9f7qZflp
a20HhMLxvkX6vduu3/q6Xn/zrKF52FqDLBcqTNNj180ePLVO7Mo8HV8KERXIYOUYKvE4vmx9smSx
CznqurU8Ujkvss7/YEPzrwuWCatqUEk4KOtrbIdc/ytHSzxvL+NVizypRBf6XxcMPXEPptJkp62v
5r596JTo6rXU8Odyh19i/KQtuUqIZzrvHTde4QmG7a0vtuRzXlBB3bqscoB1m5W/tnF965LjMgdq
pemHrZnMbfkyg4p/vkJBBLYOUWnjvG4kV+igT0mVOMekZXzFsuXfpNvPS9qF9bkWffvq/9/rgPgL
6JCGvt9e7+vCQZP3iWocO5t8DHBwKh+xDDRPxrT659Ry8re+7TCUavnYrYc4UaBz6vOyej4hzfnP
ia+LtXRxjpWuPn11bY/mLCofv/rcJP+jeg2rn0Z6vtu0yWOpUzIWhPV+Pvrqs5UOEkHjnbcrFCpM
n5cVcZ0dFR0yTKfjOp5UJmEoat69xQBBYcSaYb81NVHmpCH06K4dq30TUbSSfFascL1YjiI/JkJA
ql6bo+grEoPhmWDVxN5L2G+Gl8FvK00Q5rVpUlQ/6i3M/W7s7bepaMajUFixbWezqU2PXVPNu9hE
Kz90tnOOGhYldgo6pyqawCQts1+doWAL5on3rWXlWnpf6wRbS7qR/WqYFi5JXf68dZV9zGoir5aH
rQljygzIcPxe4/Ow06fae7XkoGAJJpXQ8jz3VWNpdFQLFnVbs8TqBf81FjnbxQbDxRMKhst2MoLR
8fpN52c9BONscF9V1ZO6vmjasdztPK942C4klpg13dyTjERwob/1jcw8oWhxofLY33uyGhDRMOVN
28S2zU2u7kTAnWsZpxuQiwSGrS9HJ2v3whkyuJ+xPBS4hbzG43NVNfneUwiGzsbV93K074AEFsVf
rQ9LWFlvSjqATmXqtz5Omd3nIn+ztGlmnc8oR2hMxlrccC6LRO6Mj2j2NigTxRYvescOmgiOCfNn
rzcPW6uuxubVMU6MjjK0ybJ0YAWdHV33kG+lWFEXkXhrJ5CsrKYkhYxGP2pF7ASCmsCK8jnBANMl
lJnZ74GxVmzMZTmf3+feKAJTz+Ojp+8wH3Wf7DUPZjvo2dEwlZtRNN96XSGKx63nG28aG45yAq/O
2LsoBrLIhOJxENsVUkMdD0Fcs8ofXTE8RVGtvpJkuDFu/Mb0onsOrpXWrNVVpebzmTXYRetheyTW
NYZdmo9xEWefXdoUybNiDC9Jm/2qbNc4tsRYXIWFP9zMEveS1/kHa+/2l2uK6zDl2h9iNvap11ps
lm7tvPgsyAtq2F0HXcJKfQ9z5W/xyr8WRePHZGO8mUl7khB5f2k5xnDKU0aMyYtulxeceYt9qYHT
FkpShO6YVBS95TcWffVhcBEyiM4T+NOn3ZM5lA1AgC1/NeKHGi/2wWu1lZ1fuLtZBSMsElESnO0C
2qowY+1Ff16SsXgd+2RVF2bivDWzGr9RSBMPKO/tp6ifqUP1Y41Ww5ieZGOu+rKk3cMKTo5tjUeI
pRRH4p4Iccjs5gjo14TmKitnZ268sPTnzy/UIClQ7CBBhYlCoZ+iVuYneicBb2zf1J9JHXyJF0Yg
g6F2H0d6Sdp3AetL0ao33enwrM2LZ4vd2tuwuNpz1+r77RzWp96lJ0Pbn+zfPYPzmykc755X2PMT
kfE2WMZMijYhzOu5CSM4sGZSTdeWit/iSz2A3K+tgWLxS0ES79bCD7h6ab10L6LKeuvKmrDdIj9s
53rPUp+dqDl+tiqzfu7G5WSqqYqthX5M62y55uuhU8fLknQ6cA2tqm+H/eAqNl5Gun2ddM1hzzvn
PogOngFbp7GeSSzmmHnOL7ne2Fd11Dgbzd0SmlIOGNau7e3UdqCASczTcN0any+V161FUbUERs1H
cRyHHFiyFQSmuVYjEAzhHLY1y/UPUASwefZKe6ZqAZ2I5tTpXL246nLqxfz62dzOaE01nKWVXvNs
+DDLpDzlIF7XYaj/dcAB0wnJlauD/zkxqt70qPNWvq7tDEcz/HbSah8COdYi66vIDjBo0hMMA8wo
vhmpO+3FgJhSy9T4xp2ESMAelvlhzTDa+rbrXKKBblvTrc0nFHegDOvzv/qXusW+qLEVfBnjhqVc
pO3EHAkUpxyKpCsgGCOxHLOKIvLaJ01GT4yAYugcdveaW8VbFdXiurU8b45WaiWJ5OvJsUuUgzLa
CRvpon9V7UJ/tMn9gDHSQXrhihpaKpvj+9YQDTUm/OqXh62pdVA5EONlh61ZzUVyikYP5vD6TGw8
89syys8/vHXZ1hzIJotftpaVj0CsI54oW1OS/R7a5gpEr08XtlWd0WLY/tbMdMd6apDgbq3t/XWx
fszsvHna3nu+8rwmK1HI01zf90osmnWtCrdmRbg8P82CtJvtvdk5NkgJRlBra3s1GQ1PWQXES2GZ
0pqlFWqg1G1ztikWACTPNWO1WbZH1aYyFBP++eZM5ewncez8gEB8aXhEJh33U2stf8Et3meQ0O9V
j1yEory4k/PNVM/S0Cejs7rC4MiOVWlH585YxCWKFHmkDlkcS0w8b3qevGfYs/3uZufFnMlrd9zq
d5GXNpHL6XTWKkKN3QT2DdiP/H2iEN+C4LMx0GI3uWZTkcDEieMLJdJDMi2v9lIYPnac0DeqzH7s
lr5c/LzW+Hlzpw5ZftsOim1nN9BQLLKjHw4Oj8GQokB3x5p6WlwPEK6gnqOhU/HY7FGxeN10gSy/
nJq2/klspnKytHx+tfqan930pJEH/07u2q9icQMK9Dh3V9Fe2OJP3efpTSYS39rMUfbI9NX3yko0
Fq3dXnN1+03YB0pi2TdjWca9ocgkdJXsEiveL5br6tls5B9Tlj/7SZiUd2rnqMEYpcrmEpyF0djU
JBkOTIgfPGGk/4wUibLZcqEi1RQrHW7stJ68nS4oL9UQAV7K8gAin1DyI/S8KxLCX3AnpkqgfauX
2DtaHpVPiO9ZWAvsMU0HstIIF75th+jB+sdF9X0dC+3FUNszQvTapwoV79USRMzC7hLgZQLvVVmb
N45xm6Z/dBJPjOeys93jnPfYH04QlJsAnFE5agp1NTRN9R7tvI49SGScf0H1UK8ZCNgOfyV7V9jF
miO7nJgesdi04+917jb3RWfSpku/ORTuIXc7AsSUg2JO4mHykl9zQejiNOKdS9Ti3wUZTNXpHmmA
cRtYg+ieKd5qB6u2xDm2ClB5Wbm7uFCNd5ifP0crqf6auGBSC/oj+75G/C0A68sKc4ix630Vk7oT
yX3ji1pq8qmGpbK1tkNtddoe4Tzg2HrFdogqHabL5F0ixCov2Kho0P6SI9yIMCGL4TZopnqfKa2G
nk6te2taGCle8wQv+PXkALvwPhqIsSd7eNi6DNQHB0fa9a51U+3uDUYHyxMC0draujTDwvCty9Lz
9oR19jkZzMysXeSx1KLV7bPq73MEpdWU1fPWIpMqDjM3IkJnPTmxs6Fe3Z23lqdr/V0qGQwBB0v6
rU8nI+Q0eIWNioYnbAcWJXtuDeJF1yfErjKHaZ2qsBG4glV18tTrVB/Wk8p6mEaAPwXRwGm7Aqh7
PEclLlBfLxm72Rnz1fTzPedyLAPpzfc5Ae6YLU2/txHRaEUjzlkumOnKLvlrdza+0qydXhxhv2Tj
74pM3FcwzWA2rIloksJ4rabql0gxmtjOAdGqAeaU3hHGqPlqa+QZKoM3htu1haHH55qYmmA7O6pU
eohftw6R+cR8X0GGaeb87AlWEEjR5Mt2wBylDOs0KsP0P336LHM/rj3Mu21dvszxBMsr8vD+Ng+Z
kMbdLXvjni4Kgz6cltPWTBSvP2kL9JDtEm20jTsT2Ozk8vP6oqWMPOHSerTXp9dxs4fuHmGIjrat
VnrnZTukScto147TyYkT56XDG/06JQoycx0CWmnGqKNJpDlsF4MIime85NjTRF0RwPptQz6gKYTY
/K/Xa/q/Za5EIcp+iFHEprygpdOJuGv7z+bW15nNrtGYz7YWIablYakh2H029YhnLfkhgrhx27om
Y6Gc1ycqsR51fN/65iU6awU3xtZqOmU4dlZTcgV/dDsM9nyrIIc8fnahgiTRavR8wynkk+Nym3d4
Z9mzbvrUdqkUG2P8sh08VRzU0liuW2uK3PYqG/dQ6plMg6VdUeCmdvztbCmZ5TNLBzpr02T/1Wd4
6R9PVZn0hqp91iSqsj8O2aJTq75sB35HOHgMVKu/+iJzfGukOj3g6KO+DHGUPDSa/fF1Qco+BeeN
tj189bnElXXT54u2w4hhBTZCgTXZ84Muk6du8vIrc2B+pYR+HhBBnLcWQZm26m8PvUy8aJ3Znf6r
b3ua1ZY/my6Kd1pV55B8Cud5O7gNKKGDIACFOn2VqkDSpRbTjLsUjeq9SaLqHqUV8JqXyMPWl8sC
rDKBYi6KsgrmOlJ9fvvRabvYNMhoLXEpNkzoP5VKHFbGMBvGvWzuzVK9dACFj/i9NvcyxeTWFEoU
qMhByXoYL05vDnwAnBTQp3YUUmFKaXZzV+cmubWJe9pObl3kjGmA96130uaxus7mdLEbMfB9jsZb
a47V2ZuaHlbQHOePTVyFRRUq6ljt2tZpdpoVLxCPonZvKobzOKRINJIhStf4sZAct2+tEZXo4YeH
qPo/xs5rSVJcbddXRATenKb3VVmuq/uEaIv3nqv/H8TMolbtmR3rhEAGyAQhpE+vaa9G66HY7rMm
BS/hh9uEO8NH8CAymOlkjACcXCkOfWD+Gu0UBFt5lFsP5oTkg+mWW3VTMwZZV4w+Ugd/ITVZjaCE
130gQSR1+ZqL1T7wMbDrdTDostSdQEy8KqUV7D0+CAS4ZSDpgJTbVj3LI1pztSJpLC7ATrKlfdyr
b8y76GxAL2xyTb4lTXzEjFq6FE0OPbbt7GPSQoDTtNew6kKmfzbzZNCeSevbz2NiKKeBFW3iHTXB
RC1bJelQw5layT1OuqgTs3w74Abg5G20qke+kUyGr3J7V/zKeZxE+AZIDOZQ6PAePe2iV6G8kzBG
WWXB2ziOL6wIbYJayXeZWdvnNsENhkAAu8tm6FCAN7XijGjZFxAWPS50dbvLLR8fV1V1b236i9P4
J+RWtBW6z93a0jVWbjNJuSSMVROjl+9azJm7IhnPBoKzng9IJJGwXIxUOHlDdKiUrjyVjVtusY/s
NpVleZfYLseNXKtfvB7/ABBTzdYboWjIY343gH/cC1V/lcKgOCSoNV6QSQRXwjdlG1dWfcmzjCiJ
2sHfGt21VwztBSDBoSkRZKzLaJ2W+d5JeueYakOxiRk3MLXS/ZWGm9a6bJuDUUyIQK9RtnpnRjsA
wj+Qavo+mYkedFbJ19ytdg0crlmjzkYEj3ZjVhJwvaiuzwpbdBKAa6ElwYy90fjaayZsG/lHEakD
vDq9PHcADY7SFPDQqrsYUSvTsJohCs2oYR0k9hFmSSMkI4Kull/V5HtrSrc4hueLOMo6Du+gl/+M
tlacWH+T+RJGJZpr8mnICuVJh+Gh0+xZ7jXLLgJ/YxVrLfWDS5MW3snrGWEkCu/v4OPLEzc5cnvd
1HrzhJCV1aJJYQWvGPUywIyIoZpFWe59c/hh67J96e2oXhMKrH1CoTPYAW811pZM6+i1Po4QHmQa
JcW0LCunSMkXiADpuguDX1WS45Id6Ae+5W0EYgV5q3LHDf1TxljE9IThWX3AlKMujEcCI+oqBF22
ccPq2bErOGZ2hfubrGVHv6QfDCV9PXZttc4bYgJl+oimqXxpg0C51NPG0jGstCBhxunKVz13qzcg
9XxFZYYiWQ19r1FtvSiy14CydkHm/ZJYeUCJIUBRiFDGz9bo8rcaWXM+2ocmxcbOsuE0qR5rIHIP
PdVheHz1KoA8450ZSb1m3bPI9Ru25skKN4DXOJR9Lm8ZE4R6M0AufugdAuyl2gysCntPCKvw+awL
EEqu3IDD18NLD/JyhW0WowomhU0kw+HRa4LXY+ztTGdSny3aX57tJgiUacAbbTUGxKCnAA/dvT9i
1ahCmF81ClSm+ncHaTAA9rutHOB8pWkRdbZWelrLa4Sms62cNSCUGwkDFkWWkI9EL8bzXBYWcvt5
KIan3jerC6HGZD02A6JoSf0Ae/mJSHO1MtCTPzqDCgpUdY2jZdonyW2dkxS59smYcDpF2HyvbOeS
B3SzeiXRjcVFcRhRWMJC9VsHEHVfNM03vA80OMGmt5XyaLh2eBVdLILH2UQg9mL1ObbsM/iHgVF2
73IHu289s3aiGx7wpTDcqlrjrqoMEkUSFgQqak9n1S03DoVdZCsjMus90PUMUJxjALrhY7CDzHyy
Uhal1AzNLaRjn3OjsYnyZMomCsN9PtT6vi0L5z12XuAyNXLt/hzNcgPnnW+pM0FkpJ+B1q5TI/FO
au/hj1jI1YaZunNoAZ7tDXCg4E5YkpJcJm8NhHvLyAh6yPqGMePV6Y3uMe7QKLJIISYTbWvde0kT
yTwvm6LLrDlpMvI/miUUMWy+bobL2NHpDHCMdgLQs3Ccneu5ztp3UF9T6PrWTJlXquzxKrq6dh7L
kGVTRh+/4lTdpl40nOQR+SaEou5K6P02JocoqDoXdItFY2R2xod42kziOXraKxdZL+t719bDrQ6n
npuUk3v1vQwY6hZlvM89S/bXscVjBBN2lGrmH00bM/IwgrcoVtE51LNHQ+vNXZ8GzL+njWtfR6eB
h1Yr4bZq7rFVRSef6cEpdq1go2UQAGBjB2fD1O+qp8HecHpaFHaPHYgr4nvhtpPK+4hBJYE9JmfN
JHCmJAeBATOnFWmowsASdWPyugKB+Z+N1LBe1KJtmjnYZWg+klpuDlKjT5yaMAt+DRay59NCgDSq
W9XF1hXDLTgSmIE6cKy9FjTW4HUDM06XYwmNXBCUPtJQs3OlD4+yP/ZQO1xz06NKsx6mJDIFw7rV
eVh6bAM0s/wYXkmD9OSogC5y9OwMIuPQDTBSgCvdGr25SzX+T6keRhsVE81xLTBz/kTgN8Cfba1u
SOEUjPatjxWFoWCTPDgszZ3CqngbgRu94rUB2jD77ndB/CqnuMQ49S87c2ncIkpgTaGCclSZ6cQ0
KMuxlavYDHzCAFg50sYVtdEAx14tF1sJsKcLUmAoU/0kToNr5UtQeukxCXO67L6xNhh2Aw9hSQEQ
XDauMxTTAiszeS/MtU6Xd+0UKL0lQAH817pdVHE9JEfca0iA9RCN/puPFBzio7sBa7mNZfUQ3Ce8
EQDtTaTwdNH/jaV13JZ/mNfU57pL9mVf8pkEFRhZWFrLESShGh5nWR4t/2uW5toXJORR5Oyf1Mgz
DnEnPY0EASZ6q7wv9Ml4IPwmN9ohdHqf1fqNE47O0Q+MW8hS2jpWkVWq5RThPw3EuHm2dXW4KHH4
0svMUv3CQ0bRhzI8mTQVLro2UcX1gAK9zQoQXlI2O5MFb7BcuTkLR8TDn6azlGdguzbS2NLARECn
n1YmXH0at9Umi03nERaA9SAPLyMIvkcNMIKZetWuCKMvOQMD5CsDoJU5i6kiOcZqwpgvTwBoStI+
amyf8ZMWA38xNqnXaOsiz9oD7IjspdHL6tDDFlmLpBpZFXjj0sAvVKquDJf5P3VjbtTc+zWY0rDP
wng8I/zx2I6AvXXbjB48pFwevEopWRlGCtNqrXhrlGaxz6GBax7sDClCYi7h501MDbtDKtjyWWTM
vJU19smWWfSDRpyDXnyTJA+ND1jse2q+YFpWH5MJM5NPuDofhMVRtx6CCTdaaoN8BBjhT0hSsRnU
4E2SNHcb/idL5IvqyfTalafc4746NXS6VZLFbAXQs1JBTitl4W3c3YAj5MHwX8IKpID73FdevPOg
85q1Breo658RKkfdEM+7WVdDYIQEbijRmTDYoYWS9yS4IQoaN4Yk2f8Y7Mo7gcsyxi2DVX6J2BVv
tFHAJTuI3WgkggQLi7/XlRloX7tWURDKpf0wQQoZyyanrAVu7VV4PbirSFKmOAK5HlisLasqXy0p
3USyh0PuL73tQDFPN66azij2FnyiqUTyuBVQRZHZj8mQHETNwKq5M8gien8dX08nEbUUXx5WppXE
G/ErI7SmWYBF+Gxy9dt7lbwXCiOWs4bk3h3BcP5spufX64F1SFGjFmvAYhOJ+y92Q6bILGlhfCeS
SVLs/VxS8Z+ZflMK7tPDO+MgLil+Bs7LflB0iJO0xdbJ81/iuLj34JhPj3F+wiJT4KVSl1UXYyKN
Lnl9rjZ7pFbwZAL0MWN/RWuAdssKdT/E/VZWy+8CDyw2HTDqpoRfRzwVyZGk6EzMiAorpo+3q61Y
9J5xXr7sfWthLm6dyueJmkiI7uqoehbP3ozsh464z24sNbp1owvQ22PozvJWdootpn+1j2bb8tDA
DqtAqCtvIx6XeBpiL8fjM1qJXdEKDF91WVduVk7Wpid8HR3QZ2J32kBEoG1I+wKvd/qWLhoBIgBz
xmoYI9APu+JoC0cKkMi2lp7m3TFuQUOZwUFcr68qYtTVJqyjL2OvnsSdm+8S1NJVZsTDRtxrcVei
OmP+XyuIr0wYAPFMxBFiT+TNzUGkxUaLcQypGh+IJqKPXfMkHvzcNMWtWVqDKCmJfK4KMOwbcSvE
j1TbkvtTe5m6JoLOKNcoftSTbQhyl/P91VOrHQFeabuE0QCt7lkp0hqmrb9LR4jOtTo8qVPXIT7b
SWha+9EbQQJjx7eSoXOihFuhJ2REafb/XPjDbxC72F5Bdld9da45Pz3UZHAobTV1I7oA8X1vkBs/
mACy+qcYLu98c2c4xYe35gOo4vMd1FjGywJYk2O10/xUGbeh7X+TmkTeLneYTvCkWjaU7qVzkdvH
BBPLnfgtrVs8xOYo79BobMd1lfiXulMlYB5TPzS91uJIsfeveU6TjwgH+NFGtIQ2jHcMYZi6TA1B
7ZF20uFYL81nqmAWIxV0dd0hwXYQLbhvjO4wpAbTkmKbWh3GR/YErvzX65pZfHR9sMJOqgFXmAAp
S9sbw6utTgBGLTPLSd6G7m3qlkVLEsklLyP6M/VIhjpaW9cqOjAr8aPlSfSRor7YLG/rhyY674ry
sXC6g1Ppa9ES5kOwFdhLb3XFAoHoC5mwV3sUuo/LG760ZZEnkt7UCuW23VWA9Pa+FexEmS4au6ix
HP+5CYq0eGpibz5GpOfdT+Ui+SlvbrZ5YZp/dT3YyrHAH+tHD67cKgYek8WA3FoThPP04VAdiKae
ykR1UHf4ULBOz7hAPPHOVDEGtR7Ssb5bjA2YH15UIhajnOGxHd1TQCld2ZyNCas69vk97exmp+sj
Q4lKlTeylxG7aRGYWbHAuxO8gyGd7CL1sSs3XpA/WJgXLw9eXFUk59dpSYvMpZl8OiTr4vrQYj8o
GqPYlFN3LfbUCPqSHsJ5EndfnCQDzziAWaHZtS60+rV4S2C1kyt2P+R2tvaeGogoiXnLgGvwFlLd
V1NwKXxuWBNK8ZE4ONSQcMI39JH6GrTA3ZEx2Yp7LDbisYfT8AShXObIQ/wjHdSTE2rJTh77c6Tn
CJQ5zUF0Mgq9dg1nN0c9d+Nn3vwF0OpfkPKTozihePJij56+ntgwZtD9GjvnEbM4e8Ysu5H57OJ5
tktFi1g6A1mRrSPHLb9PrXtl0w4Q75e7mCcWPWk0fWYSOzE2rgFdSJBK4AW8g0vWGIk7yI+KKqyt
QTnR0EXpFWM765iJwRZ43WI/2NZxAJjDeu4eeiQaxYG5TnAMm0dX8ywqULyMNTdVmTthuNS3Uou0
nTi/+F2uGfTHWn0YtbTeybp2F091ebRiL22an6E2BKs+y1D6h0L+1wRt6Tgk8e0X6Xlgx/Q0x5GG
6QMY/62SmCns/Drtrgiy6wegacVJsHa6oClOtIU/uZ8k8/MVT2LpY5YHwwf6dww9Ux+ccmNAkEYW
w9JwOMl4CWx68A0KgducWyaejGjWnkzs0QAe7Gb4hvynMxcVlh59eZJzg576++UmLKViT1T5/5+K
sVoPe+m6dPXix4jkPBZf0mJvzhwDbD8Y0CLMIAa6UmMeZDwWRRVx2XnIJXZx2ORVm3dZ1/4LVj9/
KMXv/DDKmI/NU3sNLODCgiD2GHzoxfiVxRFC1+I1GTPkYNbeoH9Da4V4st9Gh6zyfXkrqs+77vQF
DQCDNF48j+NESxUjumWz5A1jwpKDglKkAkxsGoSJv7NsZpSkSH8Yy86/Ph97mDjXPkPXrWW/Ap6+
M1mlGtfo9WYsQv2wxQ/Ry5Nqq/JRDMvEoE7sic186mlYKJIsBKF57UEAWSqLKktS7C2b5TEuecs1
Ph0bpK8NQh30YfSZouNsAAKkB5EWbx53PGIaP5XPP37MlWwVSJ38YRgpHuHc8sbvHkT7o2iuAUq6
gKanZ+A3DZIboqX88644eu6qAOVUBzuPN5+pIB5MkWUK94kTIggeonQpWOaAokBslnoi2bk/O6VM
j/Ovn1ryTPZY3pl5PDM3ZpHrqGnD+sl/3juxN9cSu5/T4qD5rB9qfb7A56MkhYWN2nxRRqRmRb+y
jB7Esf+Ut1QRpfM4W+wuG/E8lqTYE8f961k/TGdEbVHx06X+Ke/TWT9dyZs6fIzmysaH0Te94ng4
s1ZRjPNcVbzwYkMoBXImNCIm71OYbdkseWOCJyj0O+oUtcbuXEl0t+LkS9UPJWLX1T0QQizBzy1a
vCziPVleluWl+te85TDx3ol6/5T3v57KHdOJ3J+FoP36jY1DG8PaaSwsPlzLZp7JLukPsYp/qv4p
b55PTKedryDO86nOfIUuci6K1P2RG8dfi65BzEHF3vKNFn3IkhR7y4Bsqfwp71NS1HNbBAPan0qJ
JEKUmRD5eDlZe2d4K5rwvCtyRXoklM20OimSnepkz0v3DpgK2viSlsaJRi7SoudnLOQRUTISw55D
R65n1ONadA9E/5FkrVAG/ouuNncapkwMQfQuWT5CwkT8bfNP3e3SFCwx6V/qLM1gyfvUXERSlPZe
FROysGF6dfKobxpLjce1mP9GAAwIF0X9i1d3wW5+48VNWTZzt7qkxe3616QoWF5dkfQIpPzVfYv0
pzOIvDGJwE4oEa/R0tnPA+u5XDyf5cgKrxImb8nRIDCiTRGSDzPHpZo4VmzEwGBJir1P9UQnuuR9
+OOi5NMhnVNI21G7ggp8LKFS4BogahAp1xSQHNOHK8cRr34WXZebRElyEHcmj9o0OYyytaoSyziI
l315ovO7/yGY+WGosFQVe+LxBllLRG+uNAe5UgvREy0MkElR0cruRidnOQY1F2W4iVd0jlOKFtCP
ali9ixf5r6hWKXtbrLNZOqlYHEzT5BghEQxLHNKa2JQVq5WrJe0anoT+mW+s8kl32BoNDMjokJfI
h6Eq3l5X3bPgbBssAAQy2jXirornUiZQmdQie8lDeCaCT65OD3isEd2p53jmp9svbuqHRzRPXee7
LuYsYnd+zQMWJ0dHH7biLovLLhvxA5akuLGf8uZZnSj5TOZcaori5S+pvq+uTaz1VtgYYhXnpe5b
k4X9XkMIcKvCmCUJ9QwB0uyIzySlhsramWYh0zOVOg4wTzWK8G4qvedASfbKdA45KpNr7pX1StQa
m6Q/SGOub+Q2AaTXddmqCnjVxcZJbH1tOgA8FTBFlziyd3LgG+kWySAMl5nZb4lKghoerGOletUD
nCzWmhGNhXieWLgXhfIldvuXCdH+5CED+wT/ptygGtejykFS5CUIHiURyxNljwpEaBbxU+hYKAvq
zXUI0UKwgC3sVNb2947hjo9xUf2E73hodSV/61MdV63Y/ZbmDMlLfOBPrieDFE+ql9YZje8O0XpW
dl2PBQelRh2n61ZeVZZfyhFML1Py/FWVY3ONog7wqgDZLjmbbAF0QsljahToN8nypkAiGGWoHBw3
RozFrZ9KCCVhJtDhKOBHyr7KzPw2DlFxE3tik2SZhe5ZmiIsTBDeyEJvkxfID7lD91Vn8Wxfy5OU
XyIXGnYkKHFspgDwynaZuYVZiOq1DOFTczESlVEw3NRJBibIqTvmw1Vmn0BqsLzmEGyvUf0a2iF4
7KYNRJfg0ZWjb8hqSkeRlSeYdKO7iCpXhvCZZrBaY3mPFWrYjzIroY+xpCjroe89ZhAUhKYDtCo2
uZcplqJ4yK6GrmtuStQ4D+O0KRNgeyZtC3Y1NZYCX03itZJbuKJ1rM7oA2Zzfa+iC+P+HqJgvM0p
0Bwo/1q0ueX4IjCcB1RmgnXh1yt0T7WtpRj6ZhiqFI03wPSZpugn0wLqDKxV2aimGtUrrOCRwcAB
PHf8/FJAtbtU02ZJ0j73UUYMtUPayISblqundNRjba3omnISm2zw/s7M2kJaDw4sd8ePCTYjavDS
ugBGbbNvv0Zd+q6xlA4uHLo/75YOnxlkImiFrEAlph1/s9z5xU8j9etQRaAVEMR58foE2DU6WA+j
wlqyMUTGubDT9qS2YX2I4zC78QgUKP+1/FT1Eo0rifWrrLUvJapBVzuIHjqzqKC+SuVT2LJwZCH2
uBVJUcBS6Cvy6+m27Fctxh2rYaoeKjGmfCFYruk4VrDJsiRot/QZmw8HG+k3Kx71szhVWenKzXL8
A+QwnDoTZNF2fHCKzfILai/64/tjNJ+31Mb6oWrqbSoja7N2sVhuveQZo8KRoH1WMVc29TNEi+oJ
7nl7I3R8FCmMdusnTOsgQyU9Yk1TDZFnafnngyL7RbbR48I1EKA2tB8iFtOuBIPugn5aeyk7wsp5
jNqJKLBQsjgigxmBZuNWqLpU7xHbVNYiKW5PEsvTp8oCEzbdH7PvAboU00Av3Jv9n/nvxFHq7s2s
hHM23T9Up0HkJYODPz1tpu90lFPErtgU3gjDfUmL1tbXSEh+yBTFoqSB3LHpHgDOgMDzuhW4LiwV
8oJOSS3fy9LzD63ZeWi8+8W3PN+J8rDzy12sotpUjJJFwFqycQsnHnisvMC7NNOmi9A9sTV3/6Gg
bWPsZN481wy3UBjCc94neBhOG7En8nRm2Vg2mCiqhUpQ4Tf4LxXFIXPt5eimxxzwfzkktjvwFbKy
/3yauskQub33t1wmGrj+9OtEbXGRIcvV6hLXE4+CZUfdqGHAokh5DaZNisDEVSQH10WxMHA7yOty
SHB9Ks5llMtXSyWxh4PemQ9fwzoyB4c2URU/Lxw8MQZJOllvBlB8lKVE6adDRVJcuEZ19GAhBD4f
Kq724YhE1bdNDkDjc8H0q4Y8hOx4HzPzPcaeFOTSaMfneijis90HAE4UlDebhHVGmdWKbZT5yrOc
+93FVssfqa/Iz52Zyc+qX94aOtgba9MwXRAd5OvXauh/WWWtnk2gJW92wqlYzMmvMWoGb0EhfYGP
7D2IQj33rm4Wmo+iDKTwNoZQ95RONfvyLeoU/UVxg+xViY6iCt+c5FmuKuiXN7+Mh0vrKfG1nzaI
+6ndSo9Kds1qXNFng8abkqIORFMWclz7txx1uJfaxC5hLsVviVOio61o9VoktbbqDhquqZtcN1DE
X5lG0z5hY4V0kdGr2wBC5VvVYosgw9fbT/zKN6Bg+cZMXP3QY5n5mJv9CxCa5quRfx/tyv5iSHZ9
SvIA6SRTbb5WI0AK2TLSR0R00NL12z+eZdZfgWypmzHERdys3BcF8BkatnUH3pO90K+3I9aw8IX/
zoIW+VfhpzzVsEDFJuMl75xyi19bjsKclb0kkmGeqrgZ0NxusxcVxvQT1u8rUSgBY3sBgfEFJq98
FVmmW7G+YHf5XiR71CSOijNEa5EsQ1t/HFmlEylxxqaTrzJabyqM6LM3jOASMsPXziVaMdCiSxcV
NjO9EnQPmw1YPGQ9kZbdFm5nnURJW7vOVlc6g3aH28no0vMgGBO8tXLRruH4BCeRtALZBKYQtGeR
NDEiwgdSdS8iOUrDd5tv/k2khjZ5pL9OH7UQfI/bewc/6KR7nNTyNXChEfsudlVdWjwC9NkiO9He
c6d+jcJaPgNW6O6qWvOqhKjKF5F9ERVEPrqIu1wqk5vIEhsdlaPAhMBQNiqGqxnusYnp3UX1EDra
Y6rfqyrb2Y1dYFhYbpExz8/mYGXnoIEsN4kF52dJZlM1hY3MrDxsQqdFdNwMqgdfsbACH4wXFMLi
r7JROFt0M/ODSMLRAVKvZm+53iNJqbVgCaZqSju4KzT9QNWkPe7Kcg1QvIi/gqJO9tDxrZ3K2sdX
09DOqS0Zz7qfWNc8MgBYTNXqQf49gJY88mlTrgzrFNyI2LOnzajE7poIXgV+9++8pYrYM6T6d9Gq
yv6fjldrADCNGT6U/VjdeqkALp3ZSN+B6tL5Ev1OZfdV7zvzrbJ69IFSNbskvmaibFzEIOK68Utb
2HdRtdfiSxlozntZpfLGLkPjGucOBixliVoKurCv0JF+SohfbcNsbQMbusg5L5Xdh98bBYCYodnV
g6M33kkyrWgfxL78jKpKuRKnt8Z3OXeqnw3rRsCI9BAdxkE7ELPNUd3NjbtjojnO624hbKmkqygp
M5Rx0ai65PSpFzP3N62rhqcScfK/CuY6ojhfcuGRAH5Gxn8jj54cbkS5D+7xIs4WWjaZZgGdsLD0
45wUxaqjRP2OVzuYa3qKejf0yNjLZgd3ezmFYelnE3j5yfINaRsrmYotVWcdDPC+R7xuqoui6dbO
jJLhccDHZdPWcvXK2ygD/bGtb4yd72jzSH8q58XuIoakfWbs7s9mnek/4SQiFqnTz9P6eGmTyIKk
4o3bsijKW6jW5UHXiu4U2LWBu6+bY0vQWOhjAVal44OZqebIYrmt+zX0+tco0KXfEkjL+UJJqiAV
lxm/hrj77kuS9a6YVYLasTI++yba4AxRvAco1PY+mUTFZcmNz20cGnvCAfGDDRUIjHNlED+jIzPd
0f9KB/wN8qH0S/XwQQadxAibQXjk2frvBGVktWlfPKw5qvqpbcAso1NcvTg1c8KmLZQHcBsN8Bwc
luBdWRuCa657UFUND6remiQN5Bi3OKVJzmLPskqWAJFAuDYRsi741zwpVue8pLHzrgyhdNVbx+Ee
IN9b+nF5EslGQ3kutcLmqIYtwlQK47JjkwN1yyrbefUgpK+KzpevbZG7r0E5flUNT72J1DghwC3V
eBBVHcU6B4rhPoqU33r7Os7jJz1T3Vd3ZC0xM6rnXLOsV3ffu4n1NeRTua97ud5bded9y9R92ZXm
txxEFpY5RXnovC57x+Zu3RqB/cQ88oLJQ3YrXQnxfA/yRtP6ymrOmwqCjBVnnHUnJku/R+xo4CVC
eE0LtN/C7tBATM23vOZ1qVBppbYpzMbYdVgK3pppQ8MYNhXeyBuRFAUs2Ga3asRtC8vqM2Anruw1
BegGDEdXxO6ymzZtTKR4z7akXVOrGJ+IArw3eTB8G4IJ6FHD50AHCsm9WH0Px2741peBse6n/GDK
/+/6NpJLS33XdjkP8LR15dkIvv19/iX/387/3/XFddWig7nt6Fs9NcJ1x4T9nndDeVctXd2bUx5y
GeVdFKRMfuc8UQWhyOqeT3mfjuXLiZyV5OxDlW+i2BgT29IpKnlHy0j+ypOxj3ZSfbdUE4V96Dir
soRv4OUPUlIbECbhfPVK2Xlbi3d906Jjs0l6JXsQm17neWXtm7pSqmKr+pF88QqIeHRSIoFCu3yp
p41ImpoE6X5OJ8WmZbqG1uPfpSJ/SYojRB7aduc0ANC2ZM1nWtIxnd7Y2w85t+t7i/0HimTO1wg+
E40qT4+OC5dU7a2nwWyd7xoCdEQLne7BsG0MRyP0VrJYDlh9hU0M8fhY5dJOU53xC4oM3b7hrELw
9A1a1lFcw0+A87VFbVxxwnZubqOw0DWdG/OKB5W79gpuxMB1QNN2alX3J7X00eyeDHeEo85srmP4
GeRcJl+iQGxatLq3NiArmOitddRjPUdcp3bviRVJdwSim416cLARi8YRTRcN7RhEyC19xRAEXkzY
l3upSNo9kz9k8bU/hV5/Q2Kk+xKEOMFHTd0+BFWrHOSwTo5uH+s331PxxJDy8S324z+ADpM/HOxj
B3+SdB11LKx/7/jJ7LW+8W5FVlX3bNpoMsNDP0MucaqgqRMVqQKyYdT5TYnhxSOZLG87J2tuor6o
hsHTFtPIAQM0xGmiyZMdyDxesm109xDrwFetih8RHcIgwsAYTWvkfocPWnkzvCbaF1BrrlECqULr
9fFi2SCLYcebZyvpgmOGlPHZ0QPjSNgjOznD2J2Sou+Pkhzk50TLMPZx2+ASVS4ST51lX6J8wOu1
JEgSNJG7C+taxoFBLne2k/UQXRFdRgCqfWR9It/GodXcXdSe0A0GO0iPAxqoaNvnscHqB3Pn/iUw
kEdu9FXb+ASlvEx+rViDXvu9rL31to2WN7qnX/CeaVdFMPRXFx8qJKjTeFMMfoASFvpxfJsgfLjx
+COq7K2LH9k7q9cVujbBxLUfg2ewpH8CUx5/SJH2g8Av9HLDI1Du2eouqfk4u52+b6cz2CH+HeDA
ciweeiZU5oBIJxCTHxm4RLXRvztgDZgCJt0ZbdT+scRIfVLjHxFdK6+OMTRIIfMGMDPKD0mlICSD
eF9/C1FrYVDeH1JdCl5cybFulgKbVhjB+3oL5c5wu0Mbd8O7bjJ3UhTvxc54U5QhzZANkPv3AADg
1su79iCOUsPoWGqdckotpdsQS8xOMIJCpqoTMthwMORw69WcpQ8IIooqYu9DpjmViMzPJUv1PhH6
hFxgOY/IKwobHhoLeOsEx8CbkddYOdZS89ZgYHnqXTlBvoJbkqC3Tdyyg+kxJVG0c7ZDneFzOSVV
fYC0pBvZUSTduFRWsBPDFSYPkORMi0nBtFFTH7+nXB/yc+9EBQ4W7InNUkfsiTycxqldqUCUuhQ0
1v9w3IhgVA5B/b/OLZIfLm3hI3BkJLT6kLccIq7fB/l4SuL3avD9F/pcd5WFlnFUXbgVbao9y47l
7rXOl9ZjymO2nCx8NIvsIFLiIF1znusmca6GIR2QLhpvTlNBKazT+kvbW8VK6yzve+1JLxCKnF+6
ouxSm+4AHfC1p6RqQAVEeZsk/EMw4wF1kPBHEZQhn52qfp/s7teR0eRX4txnGRH3K0SB4poqhb9D
znRcRbpcXJcCUcoA6696OpY8WW2t5eYNiAzOzdMZxCGi4pJszd5aWV3JmuV/LvLp1FIfwRdS3bcY
jCqCmdNFlhOIZNzJBxa/wtPG7iTr0vQeBkRYh+L4IrU+FBLVetRRcnyMzan3VTIQBrpvz3kwfbFU
iu2DRajgaskYl4QyUv9zcsrDqbu7BtNG5AHBVLb4orEKMpUuBaKeyCtKOdnpHa4AIlmbWroNkIXZ
NOFAeL8ofwQQF5xMLr8q3gD9rc2HNytn0l4Olfucjmm7ASrW3tUmRA3T6pMHW0NUJUTE7ToYbXfI
QNWi4BiA2ce26mjEDpogUy/eWXJwS2O52CXMdR9ltHaJGBC9jo1SIrCeJa/8On9NzNv+EpkooBij
rn/DU/TdrWLzZ264J5lApocSDrymqIwYSr9meW0i30eQgQWN5k8/OBc3TbOfWhV+l3Si1PSWAOhB
DRlGixuWjtSCgaRnMibdq1t2FZrmTCBEaW/5+dlPoAKK0hQLz4vbjtVKlIaxn+B5iaacKB1qM76V
kv4tms7Eikf6EJfFsygLdZuYE0JLjMmDh7yWpVuIk9D/sXUeXY1z0bb9RRpD4Sh1JTlhY6DIdDQo
KJSzdBR+/ZtS3Xfra9yOh7ENtoXCPnuvNRf3I3NJ7rZ7241aRO+Lrjanfw9t90hDjYOUHJ+/v/Xv
WdUu7EPKIMrbHrO7GNyk0+E7BQ7q/3vdv/dRx+K2E5V1Ey46r11SUqlwIj1OmVszIgoZnmi5dnad
QTur+KjwrCfaIV9AxWxPbDeTAzXIV9bXtIoyN/t/v6OFyle91JDt/vfP/Oclpp3iIdv++L+/Jonp
8KU918Hfv7s9HeYpb/GfVy6WovjEYYnAsFyMYOufV8YWiyAO1v/84vbE37fcPmBcqOHeFeLl72PG
9gn+vfnsZuyCoT2opy7ug//zO/179f/8Xe27iOA2/P0M61bY7v3nw64f7u9n2p75+6ZDXdylgF2x
ih/M3lHP1fqy7QWhaGnzbHe3Z7abedv8213hDKAbxt8uE6FbZRj3VBvEqU3dbZcljd8SYBElWM2i
rvw0q26GoYemUaonKw6Xg+0Of5DlzkEOWFFNvqSeER0pLPIoXPhg7jic4rz/bovQ3VMznR0Qpkmj
J4FmzSvK1v2yFCKy08FTWk7kgGYFOHzHpcfYkW7ltNkL68wjJrxn0UnXkxx2cD3mpzZsEBcPz1o0
8cew+UHEzq5S7S52iv+yQfVEQ2eX092qhP4ZV+NFYeo5V0QiziAY6nXgVykMHTL8vkd8xCxT3eyc
KNpD22fKvZqy5K3JM7pvwrOgFiFebn1onCQ2qTy7/fuYRoiLt1Rjcfr3WxGdvKBoQS6Rm6rcb0/g
QfvsFxxXTS+xci6PXfPY5WK8HymEeruFhV6yJB8XJCPAy1I+SPSs1ISskJBD7EEz2JAd+smbsJoK
F72hmV+lNpEAtt7MefjQjvj4i+psR6OJ6p+bim6xj8ds2usVrLHtsRICw2EhZY2G6f9/bFgoJECa
6oeGFL3KMcO7Yr0BR+HWdnPfW+Ca8h4uzkQNc7+sN0lu1Edntmdv+5EziHGfQqPAMNT9fejf450l
XhOzN262hxyl0eGSTQtxoV212x7bbgw91BkTwWzcXvKfJyDmGXP39423h029Yr47V+Vpe+PtsTAe
PcvtjaCfWybW64fcnkwytTybFgDC9SGTtvrVtpVgjOL0oap3FYbg+17Tkgdm5j9T0oSnUTNuAZHn
l4mwqvvtxllg/YO1Mvf/HstnWRLiBpk/U5VUwdIYGmReDzeZmZn3NPvNv787JNZuqULSj+K+I0XL
YdEW5mQMLWbtHP7+TEJSs2+rXPjofHk+rk39vBbPaefcLS7VgVwaZkXNIO5dN1PuzOQcrT8YSfo/
N5PZvg90LW9mka/LQvw+pP8hzPj3uimDcpQvnHq3P2SrlUV2RXJP4N1wras5+LtHLXUSoTXuPajI
3V3VFtGDoEn2oKfVYx1G03l72XZDSaZ7xALVx+3H7bUalPXAbFCOb7+1PYajIseSkN2yhpt8V43c
+7w03Hu43MuNYQwfUdhCCVkf1+1CkiSVemHq4PzfXgYB88TkPr7dXkHld68mmnFOFva/ak76oxK5
1j1mUfueBLFmp8UOWQbTYt9vT2g9cE+1Zjiz/bg9ATBFXJucgpHkDQVybNwzSjYMXyacfzNpXv69
NqZ3SphZZx9yvUn3zoxiApxl/FDjhgiIZ8l2hg0Zzbf7JtwbrgE5HH7LA6jn5EH0Hd5QI6N/MNEP
dYycUKE1y2S7oXZZSMsizVNfJqqNOiIOTyEsJFxJfSHg4f+5t/4IX++17MnyI1vDRX+3RquEhEPf
bPeIay6YX9/0q0toWCWM273tZtyEkusNi1qEk9uDoGuHg6sz8Z5SgC/V/BT/FV6tOm+Vsrt9U/WF
NkvPKnY1Pvy7oUbG6rD9XGyuBymKV7Eaj4bVSdOuH4FsIpxH1uY/MhvAbtAgaQrA3b3ZbvSmnxYC
jtqVv/G/d/Xc/UoyHQZGV4J93J6WcsEhut1Nwc6A/M9SxhyA8xnaQdn7u8WcmQiSDM5I6liMELet
+PdpYC/ntStzgH1C3AEOM+wLYqfMhoLFbvgzD+I7hBaRV81hIv4rMLXHiFzHm2qQbzab9ZwQB7bv
NfERz8LdTauqNuPPVO6ZM06x277vv6293dv+A8yw4p2I2FYKKWlnddCDNovEsSeo7cYyqvpksUjI
mrT1FHU4jMJ6zvnWpjnh0MfUofIfZhfQWmpyByD9ophB2mJiXk1p5aq4ttd/1navANqwa8CCcN2V
2k0H2SJqLAZdRg2JL8uny382DBZltpvldiAUbc1XlCKk30/DrYnNL1HEys4wL9XYTjddbI1/bwyR
TDehvm65Yv4oNL25wfLb3LhlA3R8u1s6rtR2290tenW7t91kdtigdnKhYaza+WqNY6mNBoMORcf/
uWPVrl2ekgIQwOoRXb/mdrN94X8/DoUBWUYjNzNcPUzLqlHcNke1eU63u/1Cw6ss7Dn495/Z9tN/
P273XG0k3goDLyfvCk4gN8Yq+/t3Yw4iPgzCPGer9n7bD7abZP1xZMSxX5Lusj1UhybhDpFDNbLF
Gsgt0cBSJP9fWVW/cq1rSR81Sjxgq2vs71170MdTBuQLkzzbdOVDNIIYg+1m+zFNoBBrifLTUlKO
Z4Ihe2/pbEkqipJOZ9upAoOYrr6aZi8qiNaNyacOVKdhFaOr4YHez7ebT09avYJ1qUfIja0InMNK
PzM63+mFxDea3RZVE3swyhiULnV8sdDC3Ebh4DNv77xxLq6FxiWidBszcKGsntWm9zll1IzQ6SzW
zXACN7AubRf1Afe9flxGEoQsh0xa+7Vv+3IvGMKgYh8kWSxdtE96gihF6SmyYD6CTDDggstJI70T
umb5szYru1DpiYWR+h72P3i65dkQ+amsa/p3RBIlnXhvxobMwjnfg19KdiZGv6ofLnHUqh4XR5zJ
cVUFHYaMeLgAfkVPkjLSVVRGr1FKUwUvlQ+ULdmPzZoR3RuocGlRMJz2l1ofyTd2uqAGUdE59Brl
9NPZbBhHukSl8PuLdC/RnKV+QsBWWKYqXFMiShONdrVUAd8aKXR8QjMb+ZOGOLJVlFT+tJjOIYR1
o9T9sddjNgIcukRYbGkR4xXvRoEuZnxxnbV1SRAk9Vj3bXPpXs8tmgY7xrZOZXYwlBkjsILefxiV
AxXF4jN//KB4jnfOjH+/VqwMNhEyHWeh9hR4cxzwaMg3+eJR6c7HzHmYQCAdmXiqF8S0pGc4JDCo
Jf/oGpcunvkhAhjsRI5K1tYgYE7heoqVnz4kW6adbtc9SE+t/jaPlz8mT/plx4WyYZGt2OG10oev
poCOpHOI+tooCWuaR+aNsU1ijpqKgIbopco6EnAtfGI4uIOcdoIhMIUvmZr7Vr8iRWAte5Pev4Zc
LwIorx65zOSDFoxwHN7LatwEJsQifVQ5M0Qv83ZolH0RdeHDDHF9aZzfdU6qXqRGn7NU9r3DQnDU
ZLAWgNIy4jNaub3pxt8KHFavmsgm1qblzW1oWNCA1JQ/NhGJcI2M5GRodPLcVH2AuOD4xpwHYSyf
Zs3ZE4SLfCRGiqUIlWkrKyQl+8oabdgvzTQEc5zXe8V5iZWy9My0CHdtXtKfkeXetJTqssT8wbGn
M5ho2l00pT1oyvk0qJ+s/GPfnW25G9rHLiOqtSWvi37+znLrd62X4FkAJDkGoce9fEGRawA7SmOf
FM/CoxrU/AX+qucSmOr181R4qR0fTaGongTZZaXiBZBYIxBJgvnKqY8aNShT0lcciKGqNhw1IzJ5
bn6NXPkZRk0L1Kn6Tpe3Rc+Ar+XxF+LcIuj0ZyIUnyV6SaYu0FLHswsydZ1t9NPgBPTapnmwaZkh
ArZC/Yf2DQgT6z0dzWs1MbTP3YvQeVmhjbeGSvXPOT3dSVKH+7q7hMtAgGw5H4jntUiXLePj/Jvk
bPrVT1k5fGgDgfJqP9+LlMp/WFZcb0UjkGh0Bn2CM3QJZHJAMwzYMGKf8NtqAAiWfko2ktfWhAIr
hnKqJ4qsWGiN3x/Y9mqQ2zT8iRQ4G/W+LczwgWzDfsdoJ/Wnxn62piIwyoETgQKGNs/fyLjPA81l
4N21feJ1XfGKXhSTY88aesoS8pJQb1otQcJrTizK6GnXKfkLMP8H0GmO171KCwJdk2T47seTk+jf
lZJ9F4n+1TUGYYEtZH6VNRQd7kM5DvPeKRgWJBpadidHRxTP0ZtGF3QqgP2Nc/Wops21WRtV5bwO
Yv8YnU30wsgHjpHKdlJ4cO/a3aRYq925vpNx6iWVRbdkFeo20XSqNC4KBRohC3gfrBfOmlbkp9qp
LZI7GyGGV+fVtciqn8KwT01jfXYJC69J3MdOXgRCzY8IVegHhT15LWOIr94Zb3rSzCJQ1UGDAn03
GClEnlFmgaWQRq8r/ewpZjkFoaF8OZCN4lAiRE+MnSBUSu9t6zBP7RMxb4yhC3GgC3AwFzqZcflc
TupekOq9d2IL/TCalcRkN1OqN1et0hvpR7GzMsR+SSOGNp6/zEufB/BnnuJ2+aom61Wv5gdp+Xph
NXsrmm4X0JyZBXmuI39Ss6zbCoy1U3VwBiudiZroTlkYItO2DmOiBE5C1v37nNQfbpQ/WfVwmSw0
jer4Evf5sUODk03sE2nf7UGygaaRlxhwIII2wGhtbgZZzQpcaQOj5fiEKm/mx6arRpq4M8w4+NBA
A8iuiMyPuZ8+yKYuPDtXnjsHkE2f6O9dkX2N4PSMZnrHX/YH2S66WOOwyOQ0iOJpxkbu52r1qx6A
lydwmGSGoprt8SgIETtUjAHQ/Bn0jrrlwAASmFp3iobhgUwjMgQd+uNjb//pRAeagissGdtEvZcC
5C8AZU8RI5GXagm2Kb/offmQgebxtGU0d8J1D5Plnt6LDkAftKFTNZk9vP0MsfyMPCImR5M09jOh
GNUV3zASPhtsus4RWYd0dugK9+aXWvSXTB3fBj4US7/XBBEGpM/8xW2VM2e+R8RltTcMNps+umok
01emfujT8ThV4b47dmO579gsnCRY+TM7nDxmewn1/wgK2K6vCV2qY0+emtoRLDa5l6yC9TkYGfOU
cj8mHL2jE/7JcyKUM/Rp5dS+WkN/0d3+fnBynzyHh7qPPsyCdSMWMqIbxvzdxlMPn7SSPqMZUh4E
0Z8L+wYTAbDxJWVDq41UNNPOMVQExsNBsM44uayWq+JK9GhLHZCo9Ko4XIZXq6epvOTO5MHhucvT
qfMaGyKgKhAcGUX0VFn5n7qfWq/o8zFo3IHESEyHbayepOr+sg2KyDmGnF1G8mx0VNn1EH4MPcfd
Muh7C5i33clbg+4d5JQsAHFnKTnT0CYEJYp2CuTuKwxChE4RLTSD3mErDTayzWYk8mThhK4VwaDb
LoZ/x/FkOhZB8dgVMKJkpqh73YDZ0LXJLwLg+xC2PRc4KskH91udhuGiASJjNWYenbB/UsQMdtMd
PkQPaXxWEnQvw0fbuftIghTtEjKK3cwNcloELQOOHGF8UKoKBw9FWCNSv4noCAyqWtCxzo7FIp0T
IZOvdgK8hyv4IOtvrac2nkcOzwq+TppchFKRMDfCUEzZXZrkl8bpJ8CdhKqJ/J4laS5RUv0QMhp7
QhsYKxnPYecQVFL+1iDXOUuLS0IjESxMHPI5y9shas4WxWLUl1fpMjQkXwTU1S0Gohdq7ReHoYVv
RmtWhD59zSYrgMyR09VxudRYc5A5w5owyNXcIkAq7eCoNq+Z3nB0jL7VLuqdKYuJYjzPPOFQg1k5
uo0o+ZH0s/uzWa2ELHOC9zaNz2Y17jTdnCisCM1IbNgO1nCvjFN9SpTs3ogoyMmkLXWzPBh0pppm
GSloY3nApG10VhHQEHq24ug3fCvYqRmavVhrOALYaZQfmn6fSZWdQsuYSAbumVZeixqMGYh74eWo
bY+LGbVBBxHTHVM/XczbdnDRpg5/TOWGqOVLQjBrSRMa4CPau6zeYWW8T6UQe7Vs3oEs3AzlAvG5
WhHNH40guHpyNcz6VfxcC5tKCA2UQ5PAa9SIurNKwEwiQS+dA6Ilk2hIe/RTC3OPNeMKMT/TAQSk
HGcy2y19L4z5SVetS5NyBMZs4UwQKsFU8o9phzLIe4jDxS7WrENiTR/LdINy5jlHkeqRC9LsCo3t
RJT4FScGspGF9bqFV6mf1xa8+apA5lu1bT70kDe9Oyva3iLwyHNN5VFUYi8B3K4nqcqDg4oVakZA
fVjpcqR/ZJzYFOMMOvBdxsZv3VLmfahLYMlYSCEasjzNc/B2VISmy95fKXgHKEyITYzxr1Dj90kM
IykzfgyrLz1rot1vQk3ivEkL0QQvqKsPiaPqUOXsICPl1FNc9hLb1D9puPwhQ7k+y4yptc7gfiaq
KNO1XwD7igCpDAZKQwvUrDLXX9gl9IgDXWew72QHYcKl1abpaGvSoQ5Iax/UXAc9pX9LtQYcdX9W
Eva2qhVel9fPaV5iR7JuAGMGS0X9PPYuqb40KTwrjw8jieNQO5erhYS9Ft+z5n7VxZIGCNlqdtPh
wS7Hd7sbvyCJHpd59i1d+6imxISWPILoxXwRTq0Jn2QsfeYgai0eZWY/DJ2DLSMtbqUzMEBpVAbZ
7ntq9iTaF8ZT2P8ahAqqG4YoCWIk7qh2GExxeZub4iI0i0M36slzYo7RqvZdzapDVuUYxIl6T+DI
sy5JxXSHch/F8684NCVaQPuBgQoBLmkIs3l5c9xfjqUgEtFXFl/RT37fpxTYFJjg66Ig1atghmJL
zLkn24F5Q3xQ6vK2zJ/B5rkMO8Mj+6Tf1rGxm1KNlZjUeKmelDtFtwzfuekigJ00/dAukA3uDmhO
Sns3NuqbkueMWgb9EE4w96aQMLwcDFpjD34k+6+4QXpvGifqi67MKTBG2zOpKll9jXdqdqKSNqEO
56RUJa6vVdLibchDyF3FD9Hmlo2h+Y6Tfs92/BYzp5znofAVCRswdfX5ZM+vlUjyXagfcsFAusSH
igc12lnkwFRieMvKaO1Qs/IPU/5rrtX6XBCYlbQanVby6pRDiol0trLnaeLqbZLqva9HSg5p9YwJ
O8bDMSHRru3CUP6uQzIysri+9lG8NwgS2bvzdK4z/XeuYNiNU8jvK2+o6b9QJD0zEK/2ChoVr+GI
37mKzdrQ5VAax+5aznsXCvA8025Hz9UEYRZBZ6uwBTY4EXKmWmmH9y8P6YUkyXcV5hfVVoCapzXJ
QqHJ6CnpjjGADQ/Rku21lf49GmCn8mfNsstDVGkftqYc7WWif+Ki5jHq76oCdQqv+xvezCcV9bhv
9Pi6gByG7JtlPmmwUAiWuzYmwvV+4mrKoYjhsPxEEoP0W/6Qb3kNXSKWE85RGkHnhbRfXG06zy0w
EjhzZMkb7Z1sxWfJPwskykOSufpBWSOX43q+5KYK9T0ph32SsE5Tqf3renzhGEUGgqh+PR1auzaa
D/weU/AhAnwbn4gVes40XQlIwDq8YCQNvbEJUQ99u9Nr4xiv9Laf7GKg2kSYai4ozoiuxjpxzjOX
ZSqnqNCg4OXYRGRLr7dpkde8q5b+0WhoqQo0EzRsf1VsPK8cjQclz2gZCuNNMrfUolEGpP+sPBU3
usSmeIoW66jlFOgiIpSPsxMVAKQ91rCODru1GQyExpCEaVjdu3H0UP/hxBsy+RlxVk6xfMgFKzWr
xU+TjsSiCPUtbglqmPWKPKjxCQBpvkfDdZ/a8sJYAaOfkl9FHvUBi8DLuJJbZ+NR+4xK59MeupdO
ZcfMzBeyLx51qwxERE4hEcBQwAmSnW+6lqMFWxcK8WNnqG9Db/5WbElfGaVbZ5Bdl6o0Y1Ku//aS
GDgm5KkZrlkDB5wTADK4Fd6svYfr4tVRossCqRCk9iXTrYXGXfdVN9O+sZWXnEhiz46N0R8rCm/V
RM0QsrdQxQxl5WIVF6pnivymCvvfpcBCEQ8LUErkT+3waOfibBRW5+vKQE1VIr9XAVRPqaIEYs3n
HVxthxWcKPq0+oqL+Ai44qZN4r2amd+x09KnapkCkqRKlGJy0Of6mlkEirZNfqolkamDWu9QhX9m
WodcVCeh20x2acbgOe3Rv4Ul4GBzx0c4D/GdnZSIhMdLqWjwnSwt9jA9hqPxK+yxUIThz1IqTzpR
QpNVxU9K9gEzsTQX3VciFTXWqF9n2GOB0Wtf9tCfdDd5rEYm6zgAv/tw3dhx/jFr8jUr8VWTtgD9
quI7J+N1zsbbKkWeF0aflBCfBKvGnl3JvVnPH0O9+vJULuRK4aIIXCrY4zpqO2rztVM5HZjixYEx
05pVE50AeJ1uQvzhmiRSZF15KXLilCrzV+GMggm68r5E40VtQEi75a3OKVzYzqGvKscvRiB3Zb9L
xuQtyVvh/zRm/WUa+e+wrtFa6tVDAa2xtwtOLlZL2pLZg8c7L+W4C8mPR+WEV1urz/iMHnVFIk7H
+YvL4jiPYAljskHTVKWpN5SSvRHN+SKMQGWmCoMrwgtSjr7q98uUkpSYZPslss84KD8t0Xzky3In
4XwxVrNuOUJerQxamzIEblmhwXSig96mvj0OCI4V0qLS5Yp56QZq7XJoTGNngjfg+qORR5n7js7R
JRdVHsl0gKKPDHxyBiDrfKnacH9NNs0bm36KZ1DRsReXt0b+MogsIED1vo37t1gyAl93wWUmYgph
ibqPLHYU/BPXJQ8PdMTfQru/0rm9CwHls0rAh5Y32o4UonMuisc+1t+LyRIs9GLKWvxUjgvlSfRc
GMvkcZMKRCpNGZrH9ZHV2COh2m91n36x+n3CBdqfwOaTqbyEAb6XN7O+tHX4TnmAHiOmRAlp1F8U
BjmtRtjKMJvZzin0Iyoj2nrpbFAyNBH5kMqlsmvlylrzdSro7S6DvScvuwwq0xpZ00/uvlhA0Swi
z45le1tWCgMC/sDOyZQv1r3ejBdCJKFznBYF32QBspKQrGhyohuZjCwaIScw21f8OjWJLZ7Nw9wV
2o2SM8FqcCIwibBZqDmxij1DO8yz25ywxyVeO5PBNGlG8UuZO6DxdtYdth//PgaGPuW47PIwsLFw
AOKvda5VPWHjdlGRZbCmP01vjkiAcRNgYdnT7DfufKpsLOmYnD4s+siaQH9qG4Ny5PvsF41CdRAh
nT4g9ixtXpa87Q6SCr0duYbJlgZk0j+SL/w59Pnq7OLqsyjjSWjSPdjhj01mpz/n2ic6Mq41HXK3
VBUROcf5uzIAVK0MSntr1P6EpcNBQ4VdhOFvIxWDT4vICcAGCNcA4qyWfCeL05LT3CTjWrLFyjm2
0fCF9lfs6l+yQ749cxIOh/AEiRlAOh2r3tVf3Qzot7mvZ+W2Wd8uWScwhoV8aoR87zov8PPAHpYk
SyylL+f0sqjWr6K+q1MhvTQfH8uI6XPuOKe2FrQ07btMx01uO9/tZALxj5r72cwf0nV04CoFbcOp
PQs1Gv2uNTgiXFLgcZXdkI9RBk3UTMzw+4DieuSwNk6lFATqmKzejkYUC2ATKDtUCyKBZtcwUTPD
htAYtbvUrO/aVL5NxRq0OKXyEBrFz5gs3W0PaSOiva2arJSNyOUCOxvMBwxj58bqWzLbt270o3cG
M9mWPDSHBWedOCWnx/SxGF9CI4Eu5LBGiyMj8rBYe1MPy2GqJt9xU9bOtjl6zFQPaaJqr5nL2Rp2
LKtbWixTQT6UlpzFQPfFkuLKGvvJUovXrnDyndKKBKFF9AZjBAu7ox9wM6k+Qg9Og6vo0CZ2iM4h
TarBX9ueO6ljVtf5H+vrtHVRCIY0s+xAkCm/pZ8NZmF71bE+F5z8xUirMpQMV0CoYHFn4j72E2s4
hdwlp8wdP7MsDUeTfNJygICqAfJFVjWyKhpWZv2dpQ3sl3I85jN9Zi033ZMuTn3RD94cMZjqFppP
tp19DjT5uNpUilcieujyKj5FqVwLaP3dxOLi0a2MwJ1M7b1aFAxWdPN3tY6ewo+GDouvZQq1a3/p
6Fkik21vIqyBA8XIQ2ixV5YVzc5BxXcirxJ/nY9Gpd65pQklfWbsYa2JNUNDxy9ZhpF5GTsMZITs
0MZQKijvvKnNhoeGzPSgI95oBfKf6cvfRmbj5wN9mwmihjbS1qSWqk+pbCB+cEWIGxH6zZCot/2o
7gtqSm+2cU4nC4nlQr1za2EchDo0ewiRp6VJbc/Kyl2sE9iyRFwcokh055F+e+YgcE+z6cUqEZmq
/TNTM/7/5YL0h45smHTpTV7RVmfdCqc2tYhekXtYDFAkmjK59Dbz06alaV8bk4IpFh5k7ha7pTe4
GI/dG4ieXWmu9WeFNW6RJzPjTJon1UtpLcbR1ivUzKKab0S3zoRa5DTEb6Dhs7OWujYnTxzvxk7E
7BbKKDBgdzQCOdBYZlnmS5G3hW9rZeiDXCnRcuJ6rVOfyLYSANR6SN7lE2+RzRzCRt6avhBizVNo
LqZIX3uLbRtqvXVMkwwBE4c9Np+X1uIbNyZviZ+ITkxkcVpjJGM58tV0TYTFWXEB9Tmdo+pBpYXC
HlV6If+VXZx14L67luUe763V856gEcnUmSrLZtazs5y68tNIHgULd+KFCyJWB1EeGBYbMGL2rryt
YsJb8Mp+qpbofxV6uJPp/GqMuC6lLZ+7EK8nMqD2UBJEwym6v5uShRcpP4KUINo60e/asIbAdoab
iBkqjUNXB4wSzbTNrfobfjObaE7vpToohE87OGCkQ+xGiTGhqdHT6nTodMJGBhI2S/ZkMwS3xoGE
67++FXPP6WYq9ROgkmqhrDDZ50StfU+R+anqP3JavkHPEG4BKNxs7pfOUiHjhPShw0/gW/y20K29
muOgYGQIvabDZELfQxnldWTGbJHik8Zy18XKu9sKZzdoLYFrSVbdMvmzd/nikI4nmOkw9vJVjUqH
dQ7mXipW1rUHwD7Ch4mRBVy2T6kRzjdWqDLbYOkjSiQ5dlRNewUWPDrkx17J1X3r3MO4oDBU5xc5
acelU+kKT+1zL5mIWGPv61HZ+dPoahSK+cKnj27jrn/PLUZkxo8uk3uH1T6LYK6KUk5IjVgODBMD
6NhVqNmPLb7xu4g8EqUizJpwp2DslO+2ku9GRK5XHt5mA9pKMXyPDg39OqUFj7ryqacpQN6bC/e3
tGh+GM8yZHmYQm/YYdD5VFb3WmzP58kmuqBI0wdF1NDzzZldbqkrr0KKEmiSNZ+9MvG7uvyjGuPv
XqpULNZ41Dj3HFbo9ljlv9FukF4J/ZR5Lytj3W5/8Y1S9qo4pf1i5ocYBC5iwyBT0mOhEujchsZ9
07npTdWxbxtNELGRvbl2kQcyBNca19zF/Thea2dnoJ4NnEmQtjF8znN1xxU2pQo2PFFjn2urEh1I
vZ/T1bDbs+4gtA2B/FJ/p5isWCqkj7rqhn7c0HqNKzPhHo2TPKqGu9LCmat80WsfP5ToyPRVBe0k
rrJjzLZM5Zdtr2wWwdKo7RDWSf4rmrocInfp7pL1xqT7VqCkvdkesvKGKCM6D3Vm8W27NYImnI4F
8kc0uTrnUoLVHcWF4t/KOagbzsNhrT2lQ5KyH6ivHXiJQNN124+Mo2NZZiAW9zVKYoHLjZ521RXj
rg1ZyBQjPojUa6eqOTVT9yTtejnoqZHsZJtfJyRjzI6Zzhlt3hw4eAg2doYMjvDErJZJHCUc51hc
+mAq6A7vjLYbrrJ2fuUlG7Rccq+otfbau31Nhvfe4aLv1DBZesYbUMfu2nCmyU+bsY+n3+OgQRG3
Gcung/ZiWCgL6+6jbiC54OiiFCp2bmvfFUzEgnoRnU/RuguxDkpGrDBz1qCN8U/azkFoyZ74wpus
HaY94G+Ui+HVXaLbyGKtwrJsn+l17I9KRj9GG2808gcocqY/nHKBR9nOvWa0D82Q0Yaxopd8Zv4p
uC5FEKRbZf6ZyA9OQ0O7JqYhg74sor2Sk4zQaM6PbaLRLPqXqZehJ8Ag+/as+nY3c342lm8xOcfW
ICY7/bEtdtClyL+aCW+tavfUfgohRuUcnUejfm4zxBQ9O5fePeHjOLstCp8ojHdh0kLxGHTPdsXX
6jihEIdO0rm64Ye6fdFRXufMX3Yysk4ukp8bjIrP2hozHtUK0/aKDWCL7y7HbImPqKL5up9CB6hN
mj+5FnNq3SajCBbIjVXNd9JgemCK8D2+R4HCWcUPx2U36Ej3ZXs7D1l+QJZxmmV4R1wI1hd6EZk2
IdWx+ZvRPL8WpfmnXaZbIYY7qlSwxfE5C3kFe6eCIKjbZ2Jg716rM+Yod1YaC8rZrqBzYhwbsz9p
0/9j7Lya21bSvP9Vps71YhY5bO3MBTPFJCravkHJlozcyPHTvz+0fKxjz7xTW6VCoQOaFEk0up/n
H/BBz4Z7ZZy0UwsWSAcHvMmjXVaxxG08401PjHYh7PpZyZuJOFfCw4DPTYeZWQJ6qtzw0JBLI+b2
optNc9Qwi41Dd9woTeOt6ilfembIryW6pigzLAPm+rzaIqu0BzPJozxRdfj9xZfUxk7MHwwcp5W3
wGpfEjP52lThxK9f3/Yl34sZYV6I3/rGnuovgUEQMo5nOn1MBs3A40nP3WBpIlFGhIGMrcXH3FXd
BuATM+xN3MSPfP93zteqqLxVQLyAMC1B/9pTF0rPtsoK3oZ6uKt1561Im2d3rO/JQvhLPVbQyXcw
zvJQlCp9tgOmNqN3yKMquAbbJpBsLA/cRZtNJVt+layz4xsHhNK+an7vLksBTmzOZokGej47tXSF
7c6+G2zEH25GY9w63EEiyLcZE7dvK5+MNvqOuJkg8lwO21wF1gb9PazehFM/4zNFNFrkl9LcaD5P
TuZ01JW9XWZ2qB+Lr3rigk0f1q0bAalTzQJfBninxWw/o4wA7Hzt1dHfSGi663DyTgOQtJXQkEYA
eh2VKpheL7wZrElbxFF4KnIF10ojO9qw1RJRZttmtNQ1sDmL1UW/bIW91fohQG2sKLFgKe90BkZh
jds/MW8qNqUBjE7cHUOI117ZMMNvxyJ+C/NyFp1q9oZQ+L9x5TRtojgsb9mEzR5oY/+kTaF3ILKx
HGq8x10r0taDIx7Coro1WowgkKnmbUSrPgPr6hIth+9tneyErVBJunwZjSrGVUZyRFPvCvwb0b+h
IGM1kMQYMHcCObUtG6VY98WlmVTtILJu0wslWJUJi7Ki3uVCY91KTDgSEd/eINZuOJ2ijAnID0ux
VovmJnAxbg9UbBdAHGmeUq+9VIGu3H1Kh2pddTVLgCa4VTQW/b3IXwMSemWMGaUXKNFKGfUXuykv
ptrsMi8d143GejdtEpt4kAFZKEWRxe9vm8D4WpiHwGDWxCfQIR323QPjkJsWNPfOe8Mj5YXgl1m6
T2RQtgM2cHBaDgab0jBgGTEE+gXCyiXs1UvUt6A9tH0RpNlGIzxgZ/btoHszlIflaFFipDiCdS0q
/bkeogcQlixH0aGymg6ihrDPYjLufSO+M5lTNq7TbpNq2nqFduPzJIcsumxzEmRYU67jmGgkjp1x
VC30cjBWwCgpuQGLnQJcTJ0RNYfLHeXhduy0jdM0rEoINnp4FiwKJT2aQ/Xqx91rUpOriKeFVt6l
Zdty00D58/NPemi/RoP11nY5ev36ylDTYov4PfmyEWGFkl27HX4lJEvCvhAVwTPlYuTTQ2g5T7Ez
7FTd2JchS1Wl0Y/I70D3MMHotDwQrdptF8fvmqmsS7XggYE0ROeZG6vkCav2XyuBbGDy1TRMfNiS
PUHdq+0QiUub/HnyvVU1TuY2bLRHDx/WsvQ+h+2MiI/Co9IDpABohwtENhytDN/TXCfAnbmPKipu
rZ9fEDzqQF5192VHLKYJIMPmjn2COIahnV/cZRAZFt40HkXrraLJwkWJLmRMjgY6KaRZ3Y3lVneG
lb1UNV5liuqgtQ8gTe0ePJPwsuFBK7Dc+77RWLBZK6ZcMtBoJADDNR8TDDqhmyAvZhnVi1DblQJK
tcQ1dIj0i605eIaiGxgTc28Lfzc/8sgLPE8isRZmKOCmQ/XxS+taGvXZqgZ3Sa6RbTemdQulNG7T
1q7XAkxP74J8HJqD3pINDkinVMo3lByweiS2uugrFCTBpeoOX21PvjxNNfalzp4QPHNjpBU816Zt
q7VPmUoIDFWkmZG+VSB2157NooSFYg9bZU4DoicVITuhBiPBAVa/fv2ldLVNW5nH1nHQQylwhkyY
sxG0cHICmm1z6guzOWl51J4IQEyk9XplB3ykX9RKMeyz2izuYlNJ7thWz+eyIq/hP6JTxGPT9tGC
9MNAW1aWWm9/NNNRGbo1toblRVYBByAPYZmfPwaJ+yBmHneHtTXVxR1xmPIOuNh9oSLeIasM7F3P
pafu3jvMvVIMTDe823D1MRCBdFj6va7sZT/A1sN1KLGvn0eVB7gluxBCJWlr3pmsq+26WYKws5Bx
+bMujdylhqjPRfZAu2sE7RIT0LaS/mIO3Y8De7ura4r+5rd6k7UBUjo9Ca0/+2uljYqFeSRPqp8/
qlOs1c4BCCM5qKxP8xHrqdC6ZS+yKfTSv43x9HwofYBTedE3N7Joe3kye8BN62iI2wevCtKDXhJL
FEHf8uRo3CseCMsU+k2zFM5w6lUmX3npWHn1MgCst5fFOPXiLcQGc/U+cOD3R7wKCZrNL1ulqM4l
2ntX+VKuVzyTdTFP8pX6CMvGyXcDAhJ079sy27GdVpayGME8PfWe/piVCu9DVS9GqdX3chyNKwll
VOVRDmQJQH2l8PyNbG1iazmC6YVVk+ZXebDSstokFbcWUllhuGztHK2LPquXshlEc37lBaNdhQcz
s/jcJ4umENQVSa2PcZJ6HNgPiC1BCn3TNEZ0IcQebvJ+SG9Jwc/IgaK4IlHnrPIg6u4SJDVXNaoK
92NV2ksf9s0Da69qGfR2+tQQfeO+s/rncELPzkkt55MYLLFIlTb/YlbFG6ay0CUr8ex2cfZtKAS0
wdh4FRNA9tTNvzcDK4qMnAoZjnzZqQUTx6Te+gMrmkV1JFoFJDdDhca0Y+AHWBOz3OnoPeXbkFzI
G4mIg9FM5WtaOVcHhP/XqI8/uyKsXlT2BKzeau+zTu52kcTpuImKAGsUTyuvmMmjq5k6TEGz4bKs
C5ICSuWksPjpyvIqG7RAc5gk/GIti7KhiggOxUGqsNxhqPd+RTCsbSBmK1ls5gFyR3fX3eCiqPfz
NfB6zoFPk0ez+jIPl1PlqBvF0FAhnvvI8T1ygtuhtLr3tyobRO23W1GT05Jd5PiDooLz70Ly/XkJ
ng1G+m7qEuwiSYFecAvKdm1pxViCFuGJ20xZN8oQ3yNiEC0rzWq+ZKly1q2iD8gRXyfXD7+XmfUC
wNt77m3dxQK5gTbbOylRFa88KCI3Do7euxs2rx33f6aTFze6T73ffbJypFxCaw17gC9oSqarcAr7
82Dr+TII+unO06J849kZcjtZ3d2A7ne3uDb7F2xN65VRJuoTiMIYwaTwtlSTOzHp+tkoMoQWDLsn
NUEusE3C8swPh0RRkCfnhK3T1kBr4ZQkZrptS1RSUkGCK0v68ZRYRrM1BKgCYZL8b00tO2ntqG9R
tglOmqfbW24U55gkEAFyJlzushsB6GRbQO3fGVYcXlmNsKTTHPtbkN6gK2G/NuzDF3UTjHeya2RN
ClGZP7sOXf1bVwOa852Kx/e2ayxm3za5Bz0VH/E+2/Y+2qaoLRPOkHUEPLddWfThuscudFVUKlk/
v79meo2zcuxPaz2a+qs8YC/rLA3kJDayqM39tA4mbmAU1rZgasO4OyaWjapPsNejcni/LowJKru6
X92QBH+dcPNDqIpIP1j/26bwkL2Bp8Ru0N3luKiAsewhA8NLuBqoCq8A7QxrWdfnrn9ldQ9GH8VN
ckL0k3VOb6z6EXkmWepDPzsjUbaTJTkQ/DRvF+OeB5yZMeTBMi0f42buoY868JwVqVxb37c/+5H/
WOlI211kVeG5Akm3apdXWKgPadqsVL0HXUEApdkoscl3hx1kuIaNCB9TmRJiWXp9cXgsAASYK4lN
Jsv3cl1WCPARx33vKYsI5xNqmg8fQ8iG3Aqai01KHc1pFxmYvr5o/qjuZOBeKClvgh/m/6cysGx1
p2iE+OWFsqM8yAZ4qKSD54unqQA+nnj2Ppg3oGVYGeeO+M8lyEpgLagGfiFqWJPksfJbvUCowprg
4+QtCUfDEW9Cz71rFEC88Uri6bI+c7x75D7Ue29e7pYltBglbOkv8kNeoApljbhN+6Mo17K+DdkR
9W3xTBbHQZxowF41JnWZWVjOamGvHGqHX9NCnjYjzqVi6JAyt5SDrKrihFZZfj+VtR/tnQdxLc2U
77/Vy+JvdZbuavusTNa9SwwV36vxEOrjj4Oq1teo5X+dTPDiWehYn7QY8oFaJMUXknavllnYL4oj
nhpNa/ambZhbV4vDtZcZqH6gAf9k5hrpMxgeQneZTwMNXaYqjZ5xvMTUmAkTVIayro3x4KKy5Y+x
sQIVzvwnhvNYltnbWCDq2db6p8CqVRCkucuOvVdu+uedrnXIiqqk7hdqbwQ7PxNsrRuoXa6evRSe
9hl/cuUOwez8IHRkBiNnApAwtJsyK9LnTiWJNiqptlGgcH2x/SUDZOv2uauC4kYrq3SjQhDb522Q
PbnjuCcYKV603shhPfn+IQu7+M43g+/y5Sbd5Rssh/zi5Fl39gOyDMN8wfw+QFCS04rBBgo7MLfI
SX6NkSQ9yYMhhvZUmi3wWstF4kBhl14CkDwZemQOC9kHLud8CkwbDpx5+FH8OYTsnhXFc5al+e5j
6NQAFmwqXbNuS6gBwzDt0W3xzrIkEghoTofsvSzGFSgW4Kn73q3PDgnBZl8TAQEdpkbLvFSq57Ej
rxoLs/zsTOStoyGtX/I0ewbm0X/DovnUsh59qzsbSpYIcLDPp0XuQhNYKGzk53C0F8BvyQYQMm5g
znT7DJ54A095FpfLnRKFOV0rFhHW0ltZ/GhIUiXDBxmcZUe4+xI9KR024gaC1EfXDktvUxdAfPvB
rveh0d7IkjzILtbcTxbLmV1k9gHxssa5RoOq7IULryuDpc4uvUNEQYd8tYrmZtmnUnx1mabERCvL
og+P1W9s6ZWb90t0LV1WemBd3jvzPZ01nCWsynKuEIYY5OdrvF/f+1nFL4vXqIEUHIai6TfLBhz2
XZBk4s6ftxyRWoHV+Vnn1m2zSgiBAd1BEg7min5bqa57LPW4OsJleWZPbD2o0KrQG7Nvi9pBUjYG
T+7wQzzKRgtV+xU4kGKnFuAEm84otsIB75o2RvAY+bmzLjrEEfR4gEcFvRPznA6q25DZD1MKysbL
A+VtQ37NfxMdS1KjaqyHjLHWAGST42AZ4aqIUwhEIAXuiWauB8a6NSzDup8qn8Cpo7PDhGTH3hxR
d8Ns4oVsdQwynWPj+EfS8wiMRlF6Lmq7Ojsg1kihV9HX0sluKhFbT5VROHAqAuRApix6LhQCCHMH
59cryaXWBNXd8Ct4kfcrbWasZTHW+i25JSLuTpk+9CkMJQQ8o2vs++hGaU1OiiR1tv1o64eYZwRw
mKwlox3nR+a3ZjtmqnM2+XzWTpIY1zzF/i5SFedhmCWL0ONdlKXpbuvWn8ZFNnswtM6onUh1pgQu
Ud2aqwQI/lMxH977NZWZ422h/LhCtjTjiENyb/pYEEJuJ8e9BpHY3tlGG94XNpoVEUJva1mUBzqY
jt3esbKfWUAID310kHV00EzCgURA+r3vtSbOtF1wsEVanfqwz9ZJljZPehR/k1+1ZnyPrD58jfmt
EkwfMbqYr3GRKjqY8zWpQ0yhis36aTLm9EHvv5ni/RrhpdpCd7Mf15Q2uJQkFQcoVd5Ba0bvQMqT
/Favk5AoYxFsEp4NFW7YNAnZ9Pspi2BjpbTRJh3KrMWkwITHh6vuoua/R+UZH/UxQIRhYakuRzFX
fByaNMIAGNTrwwSRdt0OOK7X0WAcc6En68iKlWdI8peeX+GrFXW3Zt0bz/AWBGnx+l+6+ll7kUtX
MxxuCy/60fW3Uc1JxWM9LxPCiC96JYxH1a+Kh6D7SyHqXrTO1t9bNO8vLb9fU3hFv60rHxDKVHY4
i9fqwDMWxj8JUdVcy9NEQxAgmg+FF6Mw6V5UdLsOVTLv1+SpQINWwVP111pZRhm+upkMQtbeqNwI
KzhAGTG3KaniG7Lyyo2sh/hO8FRWatngoos89ybp54mF7NXaWmvtZIda1spTeShdi1yZ08aLAuWM
H/1ly6gFX1qvCg8j8/xtwK2xSwcCc1pWiltfaOJWnrEKfWpIpt581A9+oO1cg8S9vPTXvqBNf/Rt
0O5doHHQIjvsBid5sBD65HeUmWunzNAuaVq43/L0o089ku74vY9stlULsZYOY5kImGHwoCD+fhCi
UYlPz6e6AuJLnslDHfDsAp4ULj7qOt0dy9NHObGnZBNn6JjJi6E4otT02ziEK0nS1LXNdOWSI/vL
GCycnKUYBxV8TQFXC7m+zotuETIQt4EaitsyHR044r6x8kY9+2vDrukQ8PuoLQzDWZFpNVbyQnlA
Wlnc1rtq7ikr6h58mM2SYwtPI8Np5nki3XjCDKFcyCJUpnxbGygtyaJuQhlV4GoeZTGyoxUPSP2h
8HT9NsnMB1ndR2i3NiYecvEoxudaI9XLFsLZy1bFUi84aU5XjLLN+1pM70N7qdke+rgt0FPiIjIe
4xpdIfaj89vSUtQEc0sxzj2+Ss+6jzPJv75bc363LMPCDZmk4fnj3cohE95tViPQXMLS30ol9IzH
xabJA3DRs1j6uzr6rKf+USzrECaaB4RGtsqGaUiZ2WU5VcXnVEvFTpbGrDwwVULxSbW1F7PWhRYY
Rbdouw2rmnj2eqidEShTmC19hArOOUshrJN8i/RDhXyW7P1+oWOEYKdLd/b1iG4tpY5uwZsFbC36
a4L/xREB+UOrDO6zqvPyozfAOvK827JLHuu5WnjwbKqEdHrTJu7z0BjxkkB8dJStjR3jiTEmT4EG
eroxsdgZesV9riCNbUQVDxt5la73hCPbOD57Suo9TfFRvqSrdOoRpVcygPNL+XFMIrcSylYWx2T8
POE7i4ZVXTzUgb+WL+k15Ma0Cefrtkv1JxPWWBK5pyY1yHioKuRijKxOOGU7p760yL3Emu2DCzXv
xzE1kRv62TwoYBg+LpmmaWQSRWLf4tFqWLBOwu4+CNvuHqMlQocp4FA/oIjkDQYy/fjy0UNr/cc+
NtKT7I/rSb01OoiWsljNA85Z3HkseU1fZdYSTRFv6xnWtmnH6jII+PYsAIDaVwp3q4pIZmvYwWt4
bcMuf8XDKQMnGMxeAyZs26lxIfr38aNl1189QxGvia8Df7HLT4ZulesGZcIj0Uj7VExaiQeS53yJ
lXIlu5YueT69V927KcUbblQjniRW1d9Nhdct5OvZkBTTzi5f/AKoolIOLMaUxDrUkCrXeWS7zwAH
TrJrE+ufO1eFg6jbGm+KiI78H3K/L5cO+6g//4eEPdT7/5BnrKnk/1DBGnqMRPkV+G638cvE3KRq
Mu0AB2QrHWGPR1nsqkSs9FDVH82m/tE6eYHxl6Ka6OWOpFG2ge1MnsRQ4icVn/SVOqrVGTB8vy+1
pN4hm4yOqBKlKwfdvE/j2D0DgTa/u/WhTpXprSmZJhAhjyGUc/Xk+dW5Jp6Ztwgu9IZ46bMy3KKX
lSF/l/bFkcgcllHz2W/FFpFnbIbNZsk+gN5l2Y+wI7CB9pvMPqeasfYHJTqSNnKXKXHXtawvXR0s
EERncTSsfJ03PZYRQcsVhhdh/OIN7vsA/d5wTFy1tNlez3HUo2mCBZ1LZRyA4smr8b2xq0JtXVUd
igRzg+wiW71Ozw8kEFDRj0lQoQS2SavAOpnEN0/2fJDFMO3tw4S5pCzJetlDy8gfkfRxUKYWMdT3
+do+x+MotLJNiOvNUgqww3R9LBD6v48CAJO1Bs5CCqE7U/1oe25yTzo9fK8vUmfZanr9BbUN2Obd
K2rjPMOAv1yDwvR3AdJBWzdMxX3Sk+RoFLV7NXp1iQB0+6Ki2rRCxlE7I52KA1qbRpuhVOqnStUe
gyrpkdTBKGsU3rMV46ESa05ybIuyxwPEGFHtH4Nb9hiQsUVwhVbeHw29sa/WfDB1cItWfh3jyJ4V
xdoTEMwD/D+wlpWZVHt9Ylnx0b+t62ijNmzZZJ28rAtB4Y9Rm21lUTaoUfWGbL1189HNAUnl1Hl2
gbxpX9PSry9upyw/OqAsw9IsHr99DFMbTrltJkh98iLZ0LbRsErS0IdywUCyTmvEgNl1lO1lsct9
eyOiAjSEijeOF1jPLlu6Q+8BApDFehzDNUo16k4WnSR/bEh33UKm8u9hqG/qprWeizGAwObdaUNs
nkhdIMEfqN+BYanbuCrY0sg6eYgiUR/hXEFbpq865cbGn6pi33TiM1hgqOeer6801Y3v+lFYt6b+
tSW2AHEGu4o9MmZQXufGvMqTO9WM1JVKdmgt694b/OKzMeraQZaQUrRuPfFVdpc1kaWpexatfx0n
TnMVVESjrCun6yCSNvXnAA7V+xhsLoBrl9NnyC/usvLITMek/rV5AorQe73/KPn+e0nOVQMqFx9t
3S+ln9fJSe5nT3kdOaf+Xu/JVc8T4M+e7683t82CO//mOm8IQD8G/T7ox+QEszE5WYl/12Zjt0OO
JTl91Muz97pyIGHWg2yg+0e1qJjpF7JcT923NACYjz/Dyc+s/CTP5KEuRzRV9LTFQOzPBl9To+Ev
ZdOJdrkaZDdxjw/l+zAfI3S1Mq61eNbum8eXBzkWi4Ju8cff/vuf//tt+J/gLb/N0zHIxd9gK97m
6GnV//jD1v74W/FevX/9xx8O6EbP9kxXN1QVEqml2bR/e7mLREBv7b+E2oR+PBTeNzXWLfvL4A/w
FeatV7eqykZ9tMB1P44Q0DiXmzXiYt5w0e0EpjjQi8/+vGQO52V0Ni+ooZk9eIT+bhK51hZ61/GA
AV4ru8iDm5XuUlTgfcuFEvUeCxVMAtJNECfmuZos4/2QTdrZZGq9ITfMZ41aknkGlV9sFS1oFx/9
ZAM5Nww08wjJ5CIiKGqJXSnc/mSJbDjJM+Pn2dwD5RTBMg7cacjW5OTr2r6J2vxaREBpfXP8S8kT
6t4KvXHznz95y/v9k3dMw7ZN17MM19EN1/31k4+sERxfEDmvFTauJ1vP8nPfqukZd4v5HPZ2TX5j
rinX1ogzGbCNAemQ+fCjOq48ZAPL2j8pJDdXmalaCN4M9dWLnAoJBeoG37aAk6pdCKvvz3LRVt/K
tGpxnwmfSuD6l4hs+JOqP6VJ0z4akKbuErDcstZtm/ik+VAMZTHVSKoMhoJ4/nyNBfdgHaR1BXm/
tZ7AWqTLyRHpQbaKPPnL+EPxl/EVQ933bQXR0tdwPfX9BrGOujsRff7PH7Rn/MsHbWsqv3PHdDUo
X6b56wfdusJlwRqINyIiPXoxfH7yEw4yjw/VQsoCYh9qefIz/mjuc2RRayFu3vuFdQtTGB3Rm9Cc
qiNhHfiwCT+4zB5bTDPnys6d8cPy1PfN+dTRf/QqLPutK1l3lUHh7dGsMtad20wvTbMYa+LhEwYx
GzXT232bme6D5Wu3sj1jl0PEXC9gcvr2uULeeFl37vTi18nDQIz5gTngtwFT4Ad3qmcANFwOKbql
kzXcdo4THtu+OMkSIoHj7Y/67hafZxT4ukL4i85A+RGYi7HyzY8uXNqY4v1SXTGr1cT6ZJfHoDxC
pEOQsI+GO9UvH8ZB0zB464gluc38vwTKJ8dZj62lflZR/98BFrLfi/YYnQUc1nvDxSQoyq0Mw1Su
/nejzpdXBloI8qfx379Mf7WcDr/lxVhFQdj8VvznQ57x97/zNT/7/HrFP0/RtyqvAQn8x17bt/z8
kr3Vv3f6ZWRe/ce7W700L78U1qKJmvHavlXj3Vvdps2f0/jc8//a+Lc3OcrDWLz9449veUtalNHQ
aRF//GiS0771l1toHv5H2/z+//HHcnr7FkYvv1/w9lI3PBLcv7s2jwp0A3QTepnNtNa/yRb97zxB
NM/zXPQvXNdkQhMIn4X/+MPS/q5aLoos3IG2C5SQW7SGo0OT6f7dMjHs8jSyOIZlmc4ff/7fPx5f
71/Yv3+cGRBpfr3bVV3zXN6E47q6Z7Cz03+926d84K3FqOSU7BIXgAgw/hTi0IP3XzaFu+/ruEAA
iMWdoqKkDKGjThDVj5jGCuCySyR4ESbJE3SoXJMwt8m8O/pPupYl+zl6j54O7BCSyFMYeauxuYvV
ZOlbqviU3Fle/81qc5Bsg3LlgoOaxXunCYDKlLDFElc/oI1T7koTFgeC1QtAjQT7Vf2hAhivaYkP
3HphADBb5a760s7ZMsNcsTUjrB2qPjQogIt5aWHNMVvwteBq2MpYdwJwaqAXaPUqgECwAqu4l8SG
SWXpFkV3cdD6ZqMVEb5UTSh6yR3iBNEycTI0BgDFOTb4BrtmenR8sml9Qa6rQLY7jQ4Z8rhsN4iK
GKm9wfPMXRAQ8Veq3xGv9EK0TRB2Bs9qfAoStmWWc8O24LteTu1NSz7R1/JX2+szOEnh97rOPjWF
DhIb00QQ0bs+EYCo9ezidB7aWpZ38gYkpTqyon5T4agL/lF18jV8vmpZGs7aG3tvW2rT1xhgrMHG
diHceqPFw02tjmtPRxRzDPpPqI3tfHOTiLcw7lmcajY+8AHY9tpD3cfL+pULDr+LyVJgO+T38U3k
GSpicu0jDjuExIcvprUfPfuFnxrC8VBfxqpKDxnuNraIayKFVb8G3rxoA/QwYHF/dk0SeHmS2Dvw
tVcfciNRjS8Jm4dFfoVDfo9tE2mlREeEKhVfSZ3PQCPtLu7bbqFjlTdAtmetz4IQbka98fyBvKjB
Lgu00MIs424p8vqSxUpGmirKVg5B7nrwrlgmoHqSjsqKKPXO985RPD5Wtb5T4D4s8cqbZvfwGxTX
p/kT7nD/6ZYdfo2AnU1vixbFAu4bui9RAOMIVRsbJ7qcoMBCv6ma/jlAS2XhdTG4yemLHU03aj3W
Sx9SGqidr0KEx0lxxb7tx33o++NSmanazhB8LoBlLmNzwlCl4NNGdfRsRvCgy+GE7uwZ+UbM1ixW
AEWB7Z3RnUK7/j4Zwdm3zB3gn0QN4ADrSxGwXh4HhKm4dz8VsLqWiIDAEecuz4DLjiqSWWYFdc7T
VOSJJnepKmlwg//vWjPML6PQ4kXrK4hmKyixAcTboXC9U5Ou2KRBuy+bGKnL0kb5Ip1plcp2GDXE
jWL9KRh9rFetY9uR6R/wkExHcJQmZk75yMyQTDaSCZ2FSCt6fICRnGfFabUl++MLng+HgOdt6Rbo
yuDL7iSIV9XCQnshRV7XimRqHIULw+rjta7NsPpQiVehq+wGPdTXSnRQAj/aTK+phQ+eAZeiiPg5
EX48BUHcrHPAzQt03DZFBPHCN5vr6DcoI6Mm5GibcGDpQADrKFCXWUdOYS6VI9KOCpJNR7iH2imO
SQnrLbJxaXKDkBU0CDUDewNlR6kBZfemsYuih4Y5DyNtu5jjRZ97aIVm0BL+H1CbGVv3Htevdqs6
CL/14KYINAmcVHWMheKqheVdo0lgga/tJlhd5DpF4McHZCsRfXCQS6us9EYdEU7Xq9Rd+c54gbKP
CkmKzhLqqZ05C3oRjCVouvNnHQXTeBERisAola3jAQ2FWEwrx3f3xoBmo6MYaLKZxEjSIIxW2K32
aO+ZycKv26fJQ2oitR6EUzX4xLjfQAJCwvWaex8zqbXX7YAaIobGl+K4PvxqM/0WG+Pj4Pd3mhNh
u4A2DctFDApY9A037FfQcYI7cVtY3tkwhm8I29ckH1CRD7VYeVDRGS2wHB8dEDpd0OEgAOm5sZKD
1ennIazyrWm0r1mWAbnugDkQlI1gCGKMnNlVtsDj0156hMhWXdc/zlT6OAClDBEWFLnhonxKBh65
i8xbOQ957dfc76qCVFu1wsCyvbBCO+MefuzANCOP1131sFpUIiGVAk45iSFYODAQ1VH5RKzEBNnL
zNtBw114evra9h3QiKkEV6ehsRZj/OJkA3Rbnade00KjKZp9mSNYFabwR7QeqWpcbZ1NkaJB0fQ2
6ObJfSP/MJNsOvCCLJaXRA0qxG6E7WSXTscUPTTcnVJDih9Ih2dGeed2mresHWMd2yZkrIQ8inMZ
rKziSzQTqAR4PzInEoD3t3EfYw/DjDa02s2Av8Q6jPyd0/dfohq8gWLFix6E7rz/RD4nKsDQx9CD
h7ZfNSDmcFCBl5FUrGTjCF13yHzYg0zf1RoSZVtBYHe0tZYFd1VvXhQ3A6/vuXuYQO66KJ2XzEP+
we34Fse0OKAsiZ5il+xaBNajYNoq3SFOrXPppPE2Av7PXncPu4bA8/fBA7ZuEtSGgQF/P9fubRtI
E15JqCdZZA4blEVN9wl9z2SRkzfGR83faXZ45xSIPLYZv3VF24lQh0EIFXTVmzhTW0mcHKNp3Nl6
0N87hfWQV6G9HLoqXzmxb+6qgXm8nhBvz0YMSsdqCdB42kxuZywQJ4MVoudbTfTNiqQM1p5T0198
i1shtqZV7CbWS8R6Hryf8zLayoxr2qaNaF/0RrlJgb2VkIYeYpxa1mYBpHeylQIWJ053AoD5xu2s
HFi+UNdZTd5oQLyjN3gPQ0/O3ue48sov5FSqZRuZCo8/lLuQVvx/zJ3HbuVMmm2fiAX6IKeHPFb+
yGVqQiilFD0ZZATt0/fiXxeFvrijO2k0UPhRLlM6hhGf2Xtt4DcmkXbTNicjltBqAYWDLikO0+rg
hmqTe5TgKJFMI4tKVt8dOyE1T9aZ1dxn7Vnt2ag8nF+tuhtzYu5TydLRyaG0rdN4u2BVhE1F9CUC
VfCxsr8b5iI5QEIfdt4YfEonr05WiQJxLbFQT+iHePyTuFwCSDE8AuQ/hGcm5Jc1NJezIgVgyflx
nYdXD6N8ZDYmHqasz6niWrCcXA8xlHbBKavHg1so8hUyMEZzZl7DSv+4c8p2IXQ+gnWYj6SClYe5
r7vtUiUvS99ORrpRA0I7Kgo8Mz2D5TuZeke1dsV7PzYFLlgXWd2KcBvwIJoZ6sMRxOJD05jHxKut
u1SED1T4+3ItK5JDyiIOqnncmZk4WRl7KqkFp13ITroI3fDfP6Ie3Fi0donGyZ9OLgL1K/kf+9Xt
spOfTPulF2QJEt8K36ge43p5LVj6ejiAqrphYztO1dUFrgsZKRsu2JbCLblZnUKQhFYJBTgcJ9yy
9RTizVufya9TWG5AtEgSfmJQ/zdYTqaTCLr0UnbfftuF0erL9OLBAG49cvyaYjq31jpeTCdQl5JI
TneYbmlSmjvV+iWxGjz6DfTU1cGt3XH/F0kxRAyl02gqu/lkyQxJ2jp/0l2sd+Fk3XVZcylXt0H6
SQNBKNPeZXKBMoB+twwIV+3Ple8XNwB32zhWSTfcYC7LDty3KetI1T0YeXqXl7U+tFWubgB+pyfk
5opv8IziyYXfaJqwzcox5T3p98sowzjpq09+UeM09OLs1aq5rKb9l9lLAEsCD7eLYuemcKFGW47f
7KWXG8fEGr7UlOs4sYwy3oLRmgnpuAmyO1ont7/V0rzYhCPsWrPBTdYZD0Wvi/t1Ab2fevEwiQuL
zb+4n+e1fp+IfQSnom9rhWVothgXmb4D8Jo6qy2MN6lqvVfr1kbMwXHM2MnMVTHAgum33JrzTAJS
4xPxPE3mR5tre8cCYYSaA2aTzAc25C1L1HQ+un3oRKnBMTz6VEtMqoCA3oL5yPebTTeswFIuC6eH
tQD5DkkfsEAZKZvbEZRcDwwt32Q9Ndi8aDGgZVbzCkcLd6GQsa1y+KeGegDrgu7OQBrAwfB3QASG
J/Iv9Wh1qHh9cPzIMXLLSwddlKlZdxoNTWmQ5yTiJdNdDw74kldvrcRr6DI+zy2EYx0e5l1lr/qE
vSFBk4VDrhww57m96cQ2Lv3P6qFgrQ1BQdEyobYk7E/tDBmnGxEukOYcLykPXkHkDfA2RXmaBH8q
F5fC5C1PiRQPCP4hqhjQXXpgN4teXkMlXdIwlyA25hr4JCvDfVv6Z3cxmOzPhFeDubfRKFoh+NM0
xubPQSD7Z9E8LvRljhH6kZJDsZeTibIMENXikdQ++yHn9FTeihHfyLbuXSvAU10o4qz3CePW85fo
muysbez4feNehuE0BgHJaEvyUmMy2prImyGxojYExxTKH9ewT1CX5kNvtYiQ4FhJPIsM+sj9Wiiq
obB9SLBXNO0QCz1LHyBO3yy186yHubw3cL/RJ/64ry41YjzJFgMWxpBjJoFFOOldskWqzKbaW8e6
gKHoNsXrkM1oFjO8Wh2uN0/18Ln4Dba0Ajy0LbRxsq8jZ4HYXPUOBTRqcGRvCD5XmvQZ7S4nWDoS
QCZ8e+DnuX/J6B7fMK9ASph4DUPZ1ZE3ghcphjFqk6U7I2s6go/8HW6LKasGLzMlb9Is/1QeddO6
tf7Z37zi36cTC2NsDavmZhdpT6be1DykbhuexawuJjerg9vLSHMnsv36afE5ignDbh0Qz73uPj1S
9foKo1uXHHNCMBzdHULbAmGFYzoi5+9LLc4P1pgbmfHnlnnkpjF9hCtKUtISMqMEjxBij/aIeDGv
/jBmAbqjmctng/0WkH8Dw4oSLF2fRmxbUQknGH2Lcw4b2lA2Y8me9W4sRWfErQgvZRLKczCLo+O3
j12Jl90Zx2Y3Js6XtGSBEQKBvN9TY4lyOqSDDSI3qElZp5iKSg8qCWoZp0UKHibFw2y6AKkgeRPH
cxozBhJmXkMtBOW0+QHr8DPsjN892kZOo/J79Ai1rzuQgcHWRWAyTEoJRiTAWWHeKy3H0yASgmgn
vbeMHsQRcXMq/RRu158Dt/w1r+FASsP8u8N7y05jRJ8kP0FipNFowxFpbaO46bn30PS86sz6TkPK
eScljCHPugWMreTleS2eMNiOAC5JtEWHu8uhkaNQBn+zwHQs5LjRonDlGDX+DKOEyGgj8fMqZiiQ
6cPd0CvQRI39PvfuA04Pcx908pGcBBoKXJMZNIegbgd+jRHmMEHGMVLR0Qo+S7+yEXsR0LRa8JUG
f5csQ7V3XC+u2jQh3+lxBrJM2YpvvOCA1UWxz2irI+Lp6ggLMEdv/UYopYl/vUhijKc/gDV7xQCq
rAtQKPK5AaXDgwkcYsLNzqYYsiqV9VEwaCJzqtspb/yeLUlSETUrSKnsoyzT4tjZzRlutDj5Q4Wj
7EC6G1GeibPg4aQKWCWxYt1W2ufNb1TDD8JTIUQi0nqY22Fc53/2NwVo4+7DfCKqpPCdC45g7OeJ
d6PH8dywaDkv5kiaRlq1kbAhOGQgISIO3GrfDpfAYLEjx9i3l+dejTEQpCLjl1mrmZxH/09vDhvF
DmF2YKMCrFh1wg/Bj38zNum3k2sXHh5jjlV8lExpGMP92CC6DikuTCz14IxCxWUpgx5ad/vmEXMQ
zXgGGCVdJyjmHEq41tCTxMRY1OBLQI3WnUUy9ZrBC4XY+M//w1YtoGjsynaKQgWa987wwaF7Mo+c
BIzQhNekspIO6zkPkEz812BgwjJy51NtK3mh6L/r1nY5L666rmodXqvBSA5lq+E1IwIbWqFfHFBF
NjRsR3XTZWyHG0JTuH9Nus3BVBvFM3jwdQFv1k0/ehcGQtG/oer9Klf7XmVJJMfPCjZdPLAs2pGn
h/u8uaei4ATxx3nfMEPTjYeE0CvpVcieIliOoN7iPnB1ffASiX229f50hv0nWXn+KzFthAfUk9Zv
1X2QW38GYVjFPfkpiCGS2OOAjpvKW491nT4SqibuvZmYCMxroiVPzfO7lxRO7cnv0kdNVgZFAUiH
FdQrsTUo43vFHd/Mewltn85a+zUKrYmtzTLmV+TQeURWznzL4gbcipvhw8sh8ZIqcFwC2F9zt12h
braXCq5qmSYn39psYjyOBTbh3JYOZoninYMW4KuX3q2W8egFdobhSQWHuSGygjhDUvqMGzwvE5K9
+VBNfbBHiLgDgOTsDIY3OwjkvDWVAASyZo/zIgjgaNFezPACykI++wMxVKiqszN1B+MU86vED72z
8fccRCcZRDg2VU2QxexNzR3b9WjZssxsRUjo2vnHrpL1BfpRkJMkSGJBFgEKB8jHOX+o4CkYEgep
9hZoBgo/15rPRysAuWUv/eaefx/InOQGOwH/o7Ka352gzWLyGcHAQXyLQ7e9IY72lJGucfQ9xzpU
ng8ouqaxGotHVt0crPzF/GQuiJ6Vr2Dc5Q56uR3JtHVXoeIhn+C+ptRBg89Yk3vUz7Ii7s0WBLyr
3ouS2CLsRozcC3kUfXMbzn55Q7f7JF0DhPTafDTdkt1aZvo2jfqv0+60BQkU2cddIiDTG2FyNxU0
YFV5ywze2ne28IHmGZ/tBLzGGijEivqAtqbeo2J9h7/0o9yZAbsu7wumPgcd9h9eC0p2VZS4tRT7
ciY4w2eUHNk9+cFyKSNfT2ilSnLMOsHrTiQ4SMVcKWCgEPkE9vWaT6tY5h9IN/OjXZp458YLl8Q9
rsrpAGYt7kIDRLlRyZgoUbRNdXsxW+Q1K7l3mQkEZoRVEKFifmS+/WwNeHgcSR5S6ZF8KTDHx4k5
Mzmr2otY6vGVbuSUOmQM5nZaYGYvfjTf/bRcroMiyIgMox++IjKyVb9GIEcOnD9LlNGwsAKBnGsS
bcHelr1mCZOR6+2EUJfhDyOyWDZVTo/ZtTFx93mUh9Zjk5Bc8M9/mjP3wyQTKAvkUzkIYIQ5lDFV
Gt+rj3BAcFmmBCBgtx2ZmdaH2ZZkU9GpCCISvAZUTGX3kWsX1X7xbsB9JPeVx+ahraq4eTaagQE7
LvrtcnTG/A2QWFgy/IPbSXBSudRInFN9DJDRpNmUn9zVRorIiGFj6e/MfkGnOH6KLijjJp8PmV3c
8PQRWiKgZvTFiD8WdSgBFMj+Pu2Bsi3sUsCYg8kmnLVtvho7XERkvvNc1qlfXcqCkXkuPZgL0OS2
rwcdCyxKHUK8h0l0Z9p1eVcMOBisAZJNytyc6PjwsDAfbPuRKqXQC0O4mhiroUT00FZYYEvrYOX6
DhnyeOxn+yG3khePMyoCNGKCTf5yYE+gBsLUjZDJPgqjemkG+hjLpmQgL/GqE/RkydSQOjYr9Mj8
0JMBqmpXB0Tqdtq9oOCy94NKefQZKOkmpEjPCFoyQGMwKbejzsti+N7nZsxRk6rVPpNIfvWt5UMq
sNw4Jeoj0jKG7dMt9cCAAm+jrrYLSHcrufIO94faAYBlFOKOG8Dat1Z7nboJyvaYf6R23hyCAt1W
ORPCYlgX4b3RW9yhF37gwqNG7P2bNF0C7FKhdeTk9nZzUL0Tk763J2INtZ1/EVLr7uA3JJG5Og/J
iA+ajTTf0JGhusXsFcZnwixGVe4M7bG+YS6xsEUp20gTtPlkV85z5cBRaaGIYG7FLQuHPJw+bD+F
nNPN+6x/J5VjhMOT+hyx/GlbPi2p/54PjNgqael4EcG9yqlDfZM2g1o+GsGdQwRhfQYSMZJaPVdA
0qLWphDoyBmP7GzI9+YUXj3YjVXF2sQy+MOQMIj4SzltA54B8COQ5wPaLLTu4pAGdGmN0a+xpbtr
9gfZPVMZsm6Yg6dqJ3EQ7ExvYSli/+msm2KCgT+WfEemrjsETQ3lvcjkie0l6L7m1V3GkvHZCBmh
erfysbs5jzi+gSxxM4Epj7HLikNwa0nzW2mmS6tiSekPfLkMQ1EMJHvf4BJZJ384jNCLBz57rrn8
mDesPGbbeav1g+Ox+iTLJgVjOLZVwmzNTKPKFtdJjz7tcQjXcuUEq4vwEbYWSWovoWaFZU7VcGOl
yFqTbnEiI28+4H1HyRpoPB6snloi7mK2L2RYmf1rMOsXa7H9qOtgPmZSpZSFxsJcyj5u3CCjn5z7
Fcp/TCeezWgToAoynonhKNEj0WwwpwL90r+DN3Ew0JwDSrSLpEKfCZGFn7EcJr6Lk19/Frn71cF8
ZuzO45YJ/yOQltqRohXsoPBEY8dXpZfsp7TfIO4RJGONSdnGoxEO+4JFEoW7fBbZTEx0Oj0yn78V
KQBgi1rSK2Akwl44t5mXkfqcEh5CsI9BiGD7Z4WaQxrYoe7Fe1bre3Md+qPtlh9r5vzwyq2om+1n
YI4VRcJ4RfzswXYMf8jdurGRbXqN+OWwv0yS/qmah9sQJ/ypHKZrA0fXsCBL9QNssqG/Kf3mXCeZ
ODceiRJDKGciT513M6Ez83oMZNt1tc1tm5Z8jUZ0UG9dIMV+Z04R8JX7zFoQVw4Wq3bXl0dLmYII
JdBixurHeYlDkpH13phyKNbhocCJdOP3VrRIKw7qYTw2gVWjBP8nUgtomWRXIRWqo8lM3hXs2mg1
MR6lHtcw0XZyLR4qB60OLLz0nr9gJ2epb2rqEb2s3+3SMAmwWZqxKHxfzC7d9YPTRWWHlS+Q1RdJ
RJeJnOpYzcNPpY2eAQBFSSjKV1N09rlJnpvccLhy/9Ze2F5cO3/fyHrjqbRahaN/2nkLe62Ji48y
recKMkAROJpshK6wqn2du7/G1rX2vqWY3XJojOG3HqczfCfMBIv31es+jAho+yXxkMdFM9NpZJAC
B6+AyOqYT6nZDeDFQ5w8ScMoqd+iNVGqF23C8KB62S44huJQH3Mf4z+HQgxnR+jfmFbDvRgYeeJt
x8k8PTt9vqXRVZEU4paRHAoHmYOlqr7Q+OPC7sOj7QfM/2EqKD/lzGtgasHfnmNreusr4GS0iA8y
a57cYXgnUl1tgBUCG9sCkJOyL1WaUAm5xl3AHqWfeBo1cMkeDK+fC+pwYJSsgVoi3D2cuUAqU/gZ
KFspmqx8OtuqfmsGZgskM7yXVfVjFBDS1uEtr9tf04AFxKnooFBh3imKrLYkMilDWmCb1BhzswDf
Xr6hUJtM8M/FMnwBdC/i7tubKHm8nk7T7+17i+TdwpAt9Nz6Swp9q0MQrotIzcPiCawKC11UHpL6
SYEO71ebB4694TwayUMTkIm47XcH4xccx3VfoVKB/qS/mjr/5XhpeCyh1iduezIbl6Hq2e/cOTLr
oY4D2upIz1CuiCQXW54DI9ULPlr0IG1F/LtxsdRy0ECF92EgIBrRQIRTFcPLyUglg/RWnwezJgxB
QZjN4y4zLP7Cqd9bjJeG/Jzq1YpmF6J+3YgfsPdw9vFDQOKvHuXsxlMNPTWsBF+9Lcw45dDRuJgK
myfQpZidVXWes+BLDD5kN7ZzkLezPWSLdO+Y7OIJLutuyMaMSnooqJBYShbPvMFwe14wxUSLw+sg
TSXqZ6oLZZN65tMS+AZbc8sovidBVLC1+nDNKv1r5rtzsF3eZzckKNXBYRoLc/0spQlyJ2s2rSHt
nu8bpNXBMWBOslWcQXeA6EBEOTGpZXsYuy24sKRxl6G7nmzvS3qeiDhZy33NRGrve//Yz8t3wiWS
qMwhEcy5fITpz73D4bO36aUPLvL5Xd6A8awSeabuAfwOpDGArBo5Ejym01PCVn96QyC2SQPmmWyD
mR7bLB08+WbP6HumoYlcTiZev7PGhDs8N3MwR/XUTmykNNd6M09HOwB7f6iEfF80Y6BQU4TNvPvE
htm3c+pcIcwBgCH3dNeYaRWn2/GccoHvW7/Hbhw8b+CpmNhHnGUWNVnQFQABO0w82YNWJCQkytz3
ipSdNoND5pdZGDfoguJiRdxiiQKsLb+WuYCubC0doHYKhihMmZS7Inn2WVmSWt4QJDa+1wa6QWtm
wtBfJ3dSMWmWlDuN/hGyA8CqBZOtFZx6t56KHjPBIoqURBg8FilBajMzy9pqzhZ76otvYFWY7be8
R2pt18lhMcYvPtmjSy42O+vtfUvjfhw+k4rJBAmioRGPpevCJm2dSBVEolgk1IyEWISrCdVzJnCc
67KeLi0bNI3Uhxwg9xernSuagebQDdbzlLwwaSujJfy2IBjfAcI5m9iSn/mgT6Uh3xo5fa+j2NuD
OpAZAQO6Y+3eacREyL/qvSjeM4+vnhvwPvLNoDjqp8OMkVY5LNxtNq+7dsVV7mbGsXMIWTCH8rHB
FWBA/zyurTgag/9tKhabbdigt8MwCH5Cw3Gkq+voUdxXMP8+bnEUTjyE9On7aSLXJEd6HdsopjYg
3bZ9ATMCl9HgbESO0by3a7VvXDYM64xqpw7Yx3o0wdn6PZIYAcIJgZzFr96v5m3RaVbozqsmEvWg
DOuuDNTfjlM4XrWg5cw7EDuD8ZTk2U+x+seqFMGlSfShGPULnZSnPAZ/qAN8cq806xpDYRw3GW3a
k3BeJofJI4lqcFBv625DiXfqEwaxv/eAYPqjW99I8hSx1heHahRFbEo8M2tk8MoiNDckhLuA21wR
AujEBYowgsq2dRZ2ebZFHxoqAu5nMRzZx2UjhhnB7ioKdPhRWul34Yi3CVGVFbbvHlKe1P9eS1nH
o41uzjYuhaz8M7TJV9gIeL3d+WZci3CPjvbLcNxn5ILQabEtk9N6rUZPnF1AFPs0y2CbWcAhtzPG
s988Fwa/loSTZeBcopXNmkvewzM2JaCu5DYZrkOKFkA7btLvpYUHuDKKRqkzAkgm5KVI6/SIse3P
DJfryKj5rt8+IA4/NNyjqo4BjuodDowKqDWisBJlY74dQn3QwcsMdHsyWopSOV4HA00H+3aSmRDP
tk3dR8Hoh5cZM5C9MsVH/Ej5hNSQ9dZRbbIM096Oey9FKsfzTRDzFiGkzkFrGETCrC/wd44pTvmc
p4cn2YenXYzbSchI0XL19/TbU6g3lgx0lWEl4jjwrdoJygtJjF5xv8yrCb+VmXdjE/ZheS1HVCWf
CCJlAcd1a5kWJWOxLMde0Td6o34Np2ymooHGByJyRp0JWrBujLjKQfFVPCd9b2/kNnW1C/J5Mj8l
qzMcSKNLxZlZWorrLn8ASnJTSXZpoc2PqidMBZomLAGaulvvqo3taLMuAZUS7hBxWLtqwD00dmWw
62tORVmyJmzCL89FSFg260NdrS4NOyRAq6pJpW9/myMCEHPF7Cja/CBTeGxDU0SagoOhbRjXndvc
+qRssQzvypjO2ofxEDDLisCqRGvuZyfpyy9fhHQmOgl3hY9ySguO11C596wuDxlm6QO536BzE2e9
z2oUTGLu7spifRV9e+6I0Exq9UzO2n1BJeDPm/GR9NWaMLdznlK+OB4Nk9tn3whz3mth3wP1y1hj
gfQx7eqON7+PahPJZBAmx0bDEm9C6yw4MHY04U0MuyThebzM+buVwebqGqYBAldGMo6HoB1rglYm
RY9EHs7YvwIk7qBDnUrBMI7U9lPGfXWYFzL6nCTABMLen292vhdtSEZIF/6plukun5kSdmQcMbp/
9Uao9oFI8she21+Zs60lU+/cdrT8DQNjHDVki0/z+4IO4MwWx7fYTw18QE8aUHPnvMjlPZmyXwgg
0A4wZ7VmlG6e7o5GrfbsNLPbKf+dBEKe5cI0AklZYYTXjl1ltukZBr53sHJJi20ZnZpozNxlEYdc
Ex02Dg10FjLokQ+SmGjDAvLmO8Toj8BXCJRAE4OehcJhxo1dJGxPOkk/LeZyj4oWngA97CWwupfR
wkjpDAp1VQZ3xN20JgNYaV3HqHSpsBLUu6XDTGhlqwtqOwHQwtwrtfWlM/BMunZ66KpG0EZORM42
yV+/9K+0DNT0Sp0tTqaq8a7VivgOARJFXrJBXjCWTwQhha8M8ljnLyYLGK4PI/HsByaFFHMwyCMU
e397O/vqJ5SzyCIIfGHCjGGEkBcQII0qvlODjbPwWA+hd9hN/NfMO6eB1ZBNUBSgBt99d83yh3jZ
t1q4JOINQ09gMxKGMrTSC3rYZ0i1NOG82x6RiMYMb5FENQZRRL8GrYmRqHbrU2Ix1yal2s2mAAQL
kHWY2sZe+AYrzB44f+7wdavsgznBzyAVgv33tF6kJpHDypF99GuF9JdIIMRJZ7sMx1tSdvczl5RJ
yJsjhvVK8bteQ8VUqi8Kkg74Ry2WYTdsn0nG3AOMI+xbb7qbB4fUm6LiLzBCcu5aOlymtXNsKNrL
YRjPeSD/1H3CU4KUb5pCdGbajphnIOfu0UymRruvg6E9zkZBtOWvcFC3YqP3Jk72PgE82Km6+m35
/Q07xrfKRVvSlMsfMYob3VbHdNV3Pdebgyp2mecj1+E5SQaKpeGjEmwak0QQfijIv0GswXTWD191
kT6NDaCRmrQhXpT/PVDyR7aTsccOPrqJ3B2KblZ6DDAnFOuyLzqYMWY8uMa1zIvDqvWtW4oDNKso
AT3PdKguj7We7jgqZxqoMxJu9NjsaDhQVXZCzRiHWC33hUE3mBceA4K1/WNs1g+FoBlEzAueqOvq
5jImtjKMueV/zQb2k8YID53d63NfOttFtK08SEXbed96wi6XSBBZWTmZx8wgKqjjZRkJGlgnoVnO
1aM92P7RIQV5V0q65spGOjWoL3uY7nz0RojyEB6UtrjYuRoOipANXLzrib6giR2LkXha3U0VpHF/
EMRPBbRD3ZS+G+22YmJ1M2Xu71nx0BoCGH7qkw2w4Ub02v4kZE2ckobJTyENh5xBLmFii6obkqPa
/bgMsdQcWejEjoyNLjzxT3bH0rirOXc6tmuZNJgyBp65kwX5AIldQN7AJs8ole4WLM/fwE0aJoM+
oW2Kf0AaSmhjs3c9uSSamQ+D6Wwxm/qvW+UfST6ThjW6FyJVz2mITiTzXSSzdDmM75laueoSniew
njcpst3YARyczAQB8m0sGyZ2S4gHwBQTZwnP1I5oL8ZjDAejwkei2yTjU9qVErtBjWF9yIMjcTC9
660R2QPcknBKY+UiirZA/ngJwrCBcQarliplCd9nx7Ccs/dqQaPqFtsr+meZip/Sy2lp58otIdqJ
53rihpayvC6C4qtZNG8N2ZYYEphBjZfcGxBzodYnFSpgO7rNUvf4i1hyuFet+vPioPQNHBvrQkL2
d2LUmOUJmWN6AqPQuE3b8FIUQOGtDULXYghgB5uevXFqI5IXsvFuVvoTisTVqBT2WVTR67Y7abN+
jjitVSQyKlbm1cwylvJMbfYsW+ARaf8MlOa4zUrJRtsE0GzoF0J3diluVRQfdCyz6KJW5qSfJFlc
hNkXPDpWX8fKIZeYcdO+0u5f/NXFvgsyhozVp2m6DIlGWql8iTwj9WOrwW7g2Mq+t2ef/Nw0vKAj
uyUuuqZmro/1Kq5qKI+wukfQ1+ub0MUaB2P5k4fU8o3FKRVuEh/bfulWYv+grfdppI23xEL5kJCA
DFexMi9Jztal4lJaOj4SttX9sa2MjHaBvZppP+ALVUhuSNWy5UCFAd4c7fx5Tsge8/sOLeJ4QbSX
7lenzmMpBdPz0r4rQwZy+fpm44wWNaOLALmg5Q97tfHfgkXcityr76vW/UV1xhlFEXihWpqeshKR
vCSVg7Uj9IZgrI70zHtE0t9KVtbRYGGYrhThWf6KYpK0WOHR+Dasg5CQ0iit3ZGT8QLZ7zjakLRl
zUSZ78uPmXIwBJ1zhRog6Y6/4UOBiAZTHZktLS7hDV/KMLnSwCrC7PVvs9UadqSm3FgLN0My5EO8
YmDdkQ+M6LPewcb9Nhrn3Ifk0pZYTYiVP7Z6ZkUHVEWMxm9dUCsPhKWTLrBT25gEr9KJtHYycQQ5
rNh3M5ixVgxtVd3qmewgwnfRnGZzhNvct0qXBQv+45YyPdXer6mCkrWGP3OryOZG42r2aDnKrLaO
0r/V2Rsx0ZeOezedAzLOjfUPoazPmZ99y228Xg8V0/bIAg1yWTv1hr+DKSnEVS/8kEFQX/5nPXr/
C+13loVp7T8u7f/Hf3dW/eff6r/b7/75A//23znev/wAw1zoYqSj3XUxdP/bf+e4/7J9bK4EZ/qO
Jxjh/cd/5zj/skPTEYEnTM/DdMwf+j/+Ozv8F5W6vznwfMv3w9D+//HfuebmF/9vfnLbw0du+9u/
fIx4/MT/236HU7vsukUDbnZweMdI9csfLMnltfAN89c0Nut6NvRm8rICdofwkUJ5dRNRfMo0UdbR
6gZGhpru7bEH0x2ZfUCSi+GOf8JsGc8Ei2yKPuDuC24aJ16hQh0MD5MWB1ZqbVJDdbEob8jN5Vq9
SRV5ukxgyUdZM59NS7YmaBequiP7a3S0svdJa3TMCEtN6NnSqd9DEJpYQUINltJxaMHMJlnQpVvl
kYrSO03FlD22KY/GWDKyzZF2/rbY7ZGAlqlzZ5KdkDcJFRsq4CyL8yAAGw4H9cLNAS0POATn41Rk
WzTczHR/Njhtc7Z8XrTindxioE3Gr4MnpGI96tpccyvBEUciNywiCxeuLBIap/GvBJPXsgpxZL2X
rP8eTSwCLWKrsLFOvAonjVqUYSlbGEu0j/B1UB0XcqBFxgfhsI9zEEydra4hKYNxZLaHqrpclM6B
lyfwLe1RDk99OXLca8i4+MuUvBdFiACZJrn5ZYNy/g11hG1PX/UTjgzTb7HomYI3l/r0UWE6C6E4
NoLVUqDKbyhb6GzzvlK3MCRQefDRET/kpLURO9mKKjerWXOzjTY59ikCUo8wv9W/1kObPzDO8E9B
kWX3zBFJTDEm8V7Zjj6IdDSp2uzwpdC8WNqv5e9IKjTfpFAst3Xr5ByPFRoSVCOStBOJfLP17d+a
oemtMNL+WhcpObECzM1LqBjQNSvvJZk7BYVdvk3ZU1SgaWte2wQmemDgulK2gfsoVPopMwMbuXxh
zMdpxaS2AzSkbw1twA4N89/aMJeTyzZlbwwmWfRt8m1pp70z5857osLPXjqXawL1DalxS9Vex4Q6
CMpqYGEZQVXk1pO91wmiqnbpGPTUQMql5XzzELIJAZ7KWb3ZMUc21a6rSbWm/UvrBEdWjyeod7h2
evDaTFCz92IU3wP54rRF5Y0aRnS9KrtnqM2t6iSYburhefGMF4J1iA3WzLF5Dqjnxq69jAGDBLMg
XbHser5MDQr0buDakkFuxJ7j0LHYDlKDbn0nvY9Z9AqovvWCP1kqeVwXiODDgh4KIdAfJhZfzZCX
PFIrsxiViifXZYyGSfGlVSyqZcjKF2MKRw7R9Iiv5IA5d+Fz3cvNCevbLIJCD8Y7jqZNIo2Ufyaf
wNBwBYDvIjhOA0WBlf6xlfG3R3nC85gbfLGoBzozmV8YF2KiyvNXXXnzXvWFPo147I8DIuJYhaI5
aJdFRjaXgiWQw0pDd/YxNIsa5Q+6yaUOCZkY2XzIsMnv4F3rCLhhd2WTIG+8aioPPA1W3MCKZQ6k
oAA5tPN27j/YnQeJYFr694EgiAfiklUclPmvLEf8UDFQ242iNsr90pgfTgm8WK+00qRUYIksPSKN
gv+i7jyWJEeyLPsr/QMogSr41hiMO4lwErGBZERGgnOOr+8Dz5QpN3OfsK6e1WxcsqSqEgZAoeS9
e8/NDGMV+H3xE0NVC2IzMjmteiTJ/tmWJM+MGjL/uKWs6PvWNzovc/3M08+BZxIpTg7SVk7+hFSi
YpoKqWuMTZQASCBmLW6av6bRClZC16PTkGGXToFVEapjsJekpr8XGiEKWt3+JM1u6GF5KYVrjsV4
rs243aaNmZxazZ6DQRkje6+0vD/tQiGubIRWuaQqbrzIIW+hA4NUWXZBVFM+UYcdPi307elINkds
bXPRzdsqm0/KkWpOW1Jt1zr/YjYtxl+TyD3g0fxeQLTFAyFsXxDMUAo0DTXhTInMXTv7paotC+BI
bH0JFlsLGZgvaTcgGusd/2BME2VxMTTrWBvilbSK8Cn0w5KYR/4VJGNaC3gs6LvFxNu2SedGUETs
KHGOFG7S8DvdluyILIwmOVTS4GGS3hBsUcwkzWxE5NPZSCXWp59ap1Kbz6l4Pra+z6mmRv5X/Qp5
HWuzs+6ploS4fkfKILTNqHo31Fw0JA5C+vRvRxRQgznEL2FdqKcuzsVKytDg1gE1fAWjQpK0DICp
6ECKkVkInYKT1aXOPmmoohmZbf50uDBHKpmQ2xcJ3FN3RHkQJ5JpcEaXqT8N+84I1eixJOjsVI6K
pE4lyepU1uhe42AfSzVDYRQh0sEmpsTQ7yrAkcOK78MxlpEROo9pCWsFqDsyhWfQQTqzk+xalU64
UFXLpOE72kh1ibWakABMWrXoUlTIpkl2AyIIAxD+u+3TJ5AbMRM+rjYl7G4kYAAqcyBXZgjOz39D
bhSja6kIzPmky34dfcsfhgOhPD+dU7rrV9p63EbdDejIvM25vCJHeJWXC8PQ0CzzahuU5o4GJ1hj
B+7U9XroA3qdzoh4hS/gcOPu1A/XMkjiFUgyLDqs/NPl3VWNbAzCuanouog4VsM2OeS79k5Zebee
48xOuLwrwxIAg4iuY4dpmTNp5d1zbFKfpEme5tI7iU2xGbb+rl3hHqfR7K/aG2gi8fEZ0kp3JN+1
aqqW1K+eoTcg4Rot+CW6q22Kle36B7G11tO+25NJujS3/cG+dYfzHVzf4ftrXuGQEF6R7Y4Tbml/
b2h2r1jUH7zVbCRZjSs2eyvrbwTJBYHkPYBJXGGA2DBf3uXMs3j3TFuiiiUdH4KPN2ITHmq3X4sV
p/9l9gNV9yZd9dtwRw9/iVQmuvGIP34Xl9e+QhARrjzVfsXdqql2imtjV6XP//ngvHiJ8+2/uz0v
6PSYiNv5JQ4rfVm7EDg29S7Z1ze+OPHZqzPFTMaejzq6cXUzcM9lhKN/WOK+XAvELsUmdYt1eE9D
Z8HjW8KVuDFcPnt37y95dXOwLqYG9e2wHPfhVmx1bg0vvnvr1uRn7+nddcx5Bnj3ECXLSpU3XGee
v5QF8IWZarLwVnLdD0ukbcvULVfUnJeUYmhZJG6+SlgOMfot/lefJUdFxxIITAxbvbrpiUznFoDk
/JzFxlyG6/6PbBO7zndrialgiXKaM8mNl/vZVPDumuLqAcQpGYPy7ZqeJPIhYkeq0MEzbzC5PhlD
pIizhbEoCjKS3lBS7x60KDUfY69OmuNaI8xugTv7R7z8OcGHWWjkOLMdvvEJvgHWLmecy0vO7/7d
Jft0gj/LRMclDRz1FXs1XjA92GWzUB6M7+Qsoi6j5LstbzzUTybYy0tfTbCwUKC2mG+XDh/lOne7
Yl2/dmv1WLkwiF+AXJ/E7vcTwsc3eXnNqwnWNlJHItcYSRJ9deyXGM9Se+Mtzv+KD0/UkoZukqwq
WfYvnygWm37A3jzjI1btmY45ypMzyIzf38jHb5IbYSEUtglryL5e4ZPWaHqpcpVUgav8pWxuLOuf
PSgpLMwbGsgG522ovhsXKJFKC/7JuEyQb1fKg+n3qyS4MQRuXeRq8HHuRec4PyrALQslp3FMGrZS
fv/9oxIf9w2mKaVlSMkLMdW3NfDdvRRRbuN7gkMzus1rtWvdeXWTd/g5d9HeXv/+ap+9fgPHlyYc
il22dXVPYlJaX/GRUoOgXtq4sJReeZmmgAVd+/r7S4l5a3U91N5fa36+725MhVEUFI2cWN38rXGI
Xc1FEbKkvrK6+bV+XN84XL27r6svZ/K7UBcl1+qX6tIhfZX9FzrP5fBsbkhtXt1a3D59a+8veLUz
EVZZiQb601J/GNfUkF1jbbjYYLi921e79dauVm/bx3FUF1wsm+pNI/Snxkq++86w92hD/P6tzd//
9UszhWHZlmYw26tXA2RMx1FCPleZcdNz63bbat0eIRHdmOnmou7H61icaKSjWWzRr+ahtKMTq/ez
ZG3VreiyLUsXHXCwiza+a7gT6VbMsu1LsI7c39/gp2sKaxgFWEcIjarv5bCMh2k0datRGZZQq1GK
oLRAy7MEz1WvOVV6P+Uq3nhrslVvnRHmh/fh4b679NV7lJWfDV7NpVPlvlR+Wv2tT+7WBa6eajPm
k59CI+UzEMCBlrSWvnRb8WCzTAp9oR+D9c09+scTlmm+e57X+y9PFLGDHHV+nugKF/XJmr+EtXq4
NXd9+s3ZwsBYZGs2VeqrNzfoJaD2POUzOMolbZ+TssZ/uAQOt472wY0l7NPtzvurXb2sKAb51abZ
PH11x2Bp/dC7tbnCd7bzDjlyC8Bwx98PzU/enoN+i0Kgatoqe6zLkZn1VQFmHsNgMczGlD8MJKn/
b1e4miZTz3KafuIKPlW02Hns+9ffX+Czp3ZxD1fvqKN+GZvVoHJiU5fqOl7r/ZJwgpXiEvT8ZHz7
Z8f9Dwfy/u+v5wpLefUf/4cIyrviV/alqX79ak5/FP8fcCiFw/j4vzfC7v9gBPzX+Vf/Xy7yqF9/
XLTE5v/rP0hKw/iXY8h5KzajJYVkUP2DpNTVf9Ess2G/ahQq+e/+T0tMEf/SsHTQSDNoe1k0qhgo
//TEFCH+hRECHallgKU0HQpK/wGU8nK9sS1mf12qNk02qk8a/9LLMV+bIWVRILTHoJfOSQ2tHLVL
FDxqNQHYgvY0tTiZOHclUkBrCO0bG0kxf8X/npK5Pj1B+nqa1KXGXRnzxuLdJsWqgmDKNCc/WUny
i5BN56Qoir1XIxg4qC7irwoy50UcKs+6SD20MYP2olv9D191yEC0xidNVuZRzH/guJKxXCmvCnav
W+vl5Wbq7XdSWjKZFVRpzXWzy985mKKyW88rT3UmaBKNdWltUKxGx54UB9eeqKaGmX4WfvNittPh
LU8rrezQfTfG/vna3ldk5IffYUhVSPYGGrMUpbur59UUhdZZOlRozVan9RRn2X3XmnTmcwPMdiDd
YCo4V5vtcKKv9iOz4J2rqa0hH/dPKn68imCL/ZQ7oJt8J3xAh3SMCvse3BJZQV56LKxR3/7+R+uX
W2weHsGVjC9DkypQb0u7+tFD0zcQvG37JCaM6StEmP3asps151nnhb6HcJ2qUd0sgeZmheroFq0K
TLpPemRXebxS8Xqk5g6qwxozYH00S6rfcRu1D2HdbMy+TZ7ytApPjYOw2dO0/ugYs+vPwNUF1KJ5
yf2ZVzCU+Q+goKdOna015OCMVXA3pSLfzyUbwn5HpXTp9m6gqZGGlS3tntITAsD4oah6+GV+Uq1/
/2iu5uu/H43N0zE13dJUQ53f9/vxbw+eriFxOOlJHyJnUpO9EyA9G0hdnylILaNMU4991ryO88tW
iRIlqUwjUI7S9gm7lLyxRn0cYrY2jy+0RqZuCCoplz9J4HKzMlT256m3obR4Iwlq411YQUSvjTr8
GkFn/aqJVZFw+jdjdZVEwb1uJpAC+Nj1rVeErjE18ilDu/cwhYFro8e0iu8qCuBzCX3txjP8MIfN
P9hWDZ4jB1LcMZc/GBxHTDM4Cs42rBHX9AyCTyq6Ybox66lFpK3zCHaaN6gWZq3OO2Dx/4W90ljX
uE73FpifBcWyiLZq/RTNrKcAgOKm5Wx9UELxdOPnzj/nYsqzNZwApkMF3tB11bqqFzVyGIy6H4Lz
TEAdSOE9WmlVueoEh5YveYBnpffRZogesLTTWmr6+qRhbg9EX23tYm6iGMoGkNgGmY11Y9slP/t1
lAao11tkRbGXuHyYbRmY1UTb9zx0MEv6pKvRkqIbQ3evtCujNAUqSaPZ6CH0hGpW3/dK/ViYJ13t
qnXfRniY+tbecvxc6Z0IUTmM0QoGrrIoVfh4JVVJPKmJemKVk4s0LDGXFv6rUCe5kE6GIRnc0+r3
z1y/3CTzmfHMdWzbFOslsOdZfvL+M1OLutLJLA7PJNwQXJyr+SlVOrdhEwh9ACQkGkTLDsXKhOS/
S7P7twQvYU6P2SDJMvJIG1LHFChOvbLm7VWCwQ5NmJYfQuU7dDb/ZGkVpqbIQABq+/khUdGzZiNN
s64p1n7skdFWO2Jf5KM3g1ZJ2lCHl0CztJ2B1KDwHAA22HAziZDP1OQenvWqFCjCfv8otMtd7vwo
LBVgFZsSneMlGOrLR4HSgZ5jU0XnmhSsjXDSFUBF0Dpli6UnCPDBdnLchrJYSNlP32BC01lEsBiN
WrhDAFYsehUsfTf6oRv4qGTaBrBKY8Cz1Zp8ukPuNm7bRFfPTiIMzGNN8pO+vIGIZInExr9np1Sj
mDblWreTajuK8hfdW2WdI1s4aMJfIlKYzjfu+uOwtqRkODOtWZqF2OLyrmO6vSBjrPjcj5j+Qxuu
8NSa+hYC2QMcw9dEFtbZT7GOafVY3yUF+dnBkIidQXoqsKcC1blnUXi0LZBuTfXoF4NGtNWouold
dzi9U8r4sCnWyWRpS34E7bvAWClC3VZJN36PAH7L3MmXAm/Loy7qcDkYiNRI2kAuapTLcYr/lEWC
vnvezHRF/x9Pk86M1WdfYM0Fhg/Htz7OFWGCizzXJam7VlFkEGDDA7pk5BqW8ZQDJqsTw5hDM++z
BNFC3lZfvaE5QXrGxWMDN+lNXa6QBW51r4qf8WXSQm8G48YYveopMEb5qYxxdsDsm1UG7OXbatKY
4DrgsWfdCz00TiimnKExHwclQ2U4whJAZ+pG0VeyEextjZsHyVH2qAehj3Q0+DlI3508pL04k02W
MNYfTRPPOWrP+8zWWeGx3VDDrI82ulgspYVy4yz5cWNLYZTDJLONjtJMta+OelEM+LdBxHLW7OoO
WwSmlc5/rXgJe9Fp8aYST6HT9jB65cKJVcTZkeFtMtqlCx958ZJShb6P0A7hpEGUms85x5US3RoU
Bk/yYjGaf6bFHyqfJg/6+rsoArWDtRafhU2OHpg4p0y3djVU4LqsDt5OSTa5YxyLQoF/QNCSrWQ4
IavynsBgEES1qI5KhTzj99/rx30RxSETQL6jS51Be/27Bj0rhZ16yTnPJg4ijSCfuY7yVWGTIpYn
+tJx4K85RlCs7TT5YsewiEJ0V0h0hwZjMgji3/8iOc+LV0/KhIWhUlmndou48XJMOunoYbdt07Me
wZq3Jm2fgK1ZaGFgHNAdMF3qvslE36L11pO73B8VZoUE84c6AlROwnWBitxFlF2Byax4duAI1+BA
AJjmyBAsSOArVaxjNMY4GYb+RjPHvKxizh+Vzpafw6bBRtzmRi5vAHA1YhpDj88J2cAL4Bj93vG0
uzoxfxUc9DajV9nwsREuhhngpWHCLWvFPrcYW/dhOLVnYLTAhFtgWKHM1nrjvLYOrsy2NdDRh0mz
q+GVqlpr4djEDruyvSo6aJE9upFXH7umV/dqiiKqjImuH22E8Kn+iEfeXzVmjulBYmQrmaSga1nN
ASjm3i5S9ZS35clz/GcP+zdmSnU61CrQBmMYwo3XatCYohJn1AzOz2uEyaRbKWvTRFsWsivYokly
ODJ4d0lXlafUcu6TNhbPffnSG37xNJiIB2NRm0vTQLaF67383nvqUY50ZquyOgahEf7ng4ntPmdv
Ql/mXet1+bUpIxWgjpmczRyBEaKqlxicCM6iYoNpGHTFE5AbH1Q231g8+s5CIXH0LIqXDk9ojlU1
bWvOLjbrFcegAaxcTpwzZjmrM4HJhDlOe7tnTCrFrSOL/GwccThQYSDM26nrPiToMEAeeZScjVj1
NuU07FqzCA4dlprBKpCWllZ51ktvk5JpjYcYJIcR441hAK4txK7r1uoeqPbuknLSdkr/fVCD/im0
fpqsM7vczvaFWlsbAia0ZaAC5hRaad34GK7q339/DBDJNZ49umLOX5cfQynLtnXULmGFEfGqH9Sj
pyUQrqi7bISffEMeWJ09HivBsL2bdaNBdnh3J7F4oE7T+pXRpV+yyAd4ooldUjXpjWOYUD9OzTR6
Wa8dyiIWY/TqHMZnZEemHaXnhjbiQl3CsIcUr2KSBWST4txZ4nL4WYzpo1lVhzaxKzjmubLtkPMt
pdoQChBn3QoS+7LsZvbdhMuujPp72B9wC4R2Z0HNtziSbxHngatjB7hEOets/WR2Z6h68qO2M5LD
AZhPxPVuB8xsO84GziYwFPu5Sqt1jSq2tZT8C6rQ4ksQkvJHnVjuQ6vy9naCPYsZx4JEjM3ZGeBw
Rom6RlPiLwHnTX/6WOPgB1lFvAg2eRn+gGuIdnaMwOnj6l2rEXZaZrQY63d/DJ3oMbITZP4GXqxU
8Q6J0tPbCqHe4bn+s0uh7GZF6rzAj9UwmSAg9j0F3JQ6fYkjgSe4GDmRKCmUGTHuwFocZUM2Huz1
TUiK+/dibF/baljZDv8TwzGqp4nHCqgdmIDSP5hmXz8jwpWFTSlaw8wm7Sh77Otgb3Q42QZDcSBG
V/AhRzLMkaVVy27IaI5Wfuz6cXenOU52SKTNKi9oveBRubF3+mxk811SyuN4yinTuNo7TY2JpBTP
71m1WXNiZZ1ETrwT8bFCYb8hir7blCkJ6FjbH5pMsE2l2LbWzEM1gWdJam8z8UGAIFhj8mhvjOq3
g9a7VZRlh5aPhtrNYhE1Nefq1+U5B9iUEO8T0mfSOIbaWQUJdknTD7INgY14ytKDzHifEYoxM9Fc
KkMKwQkZ6yi7j9pYlb7iuV04PtYYRrZmDykwhZCyF8CwB00+JsJ6+v3aT+DP5eL/9rNJFcKdYJDR
Ja+PD41mYH/NrPGUoHJcjC1nuLY36nNCR3lFxCc4YaOUiKzN8EfatV8bEZ3jtMq2k2OCtNfa9GtI
gv1mYL6fefb1A0XW73kux+NAMIcbyL6+m/pup+eUH2Jy2e4qoNiyBQxpAVN27VIUc+IcvtnIgbqM
tw9OWryLk6IDdgV7eaD8EhoFA1EF6AlmnyydsIndMB2Vo2fxninM3TeeBB0OxLvS1PhYzH/MpA3W
g1WDvc18JMyqSsoDJTbsiBBvoNVU9d3ffyIJ0yJJAnfMCLQdsYHsPVCqC6q85rkxMmPVM7Tcrtop
hV49CIMcUqSWbmBjKKBGmOBn95WdZQaTC8YC0trUNVtPw44eVckeUrb+JLBKLIosf32r47z9QR/7
oxuGfMMHRCZQFvz00jB2M82ET09q9MoGW87ur5hcwxwAXzrKoWvJZcg03d9lX5g2DBcRvu4Sa4cQ
SWC97PryXmtFfhwM8WqnDVk5uUJAhn4fRT5QVCfy7i3F/BZS7ToaDVE/RW43rmOYTx3RC8dGMRaK
XgenyaFWk5RmiEJVn4if4AQyZw2+RQ9CwHdnu3igAbglGhXRNYyPBZC6yu3BLO+Ix32eAOvgvdVB
c3qetp+cdN3V7RMglHAXjkF+ttvJxkPRes1OOIN1UGdeuu+19VLUAQL1zLNOAxVMgGB9t1dMXtq/
Ewj7iLyb4tl30vRZNBWkRmDWa9/qSldXrDxet73wjk3LebSnQLlsO9ChWd3nq0Ha2mw5rV7Me+n4
2hOPwds2U+Ac8dnAxMWCvYpyJO0SrtkQdD+iaZIrW7OUQ9LK+J5Icf+ryFVkrMEYHUI2pnslK2EJ
N8zqfljZq5KYnHPrFw2fkxnjdcvHQ2Dz5+2fRBnt6aiAqiGTudTN4IvaPRuxZd2YM99qHpezErU4
VKPsCAT19eul1qaoijHeY1aSnCXDNrgn76JYjzKEiiUox6qaCmc4hPtg+GzPpvqVszFrFLjYfpbz
jdM6Cx17W1BAWbEKcGpD2LxWC2CgOHR+xCqsotJJ/8zwakL0WnqvU1Qqz1oVh/clUTUVCPnYeOos
kM1Gk6abxOyqW5uej7MYc5euIjQmdZrZdy6SvCs289WmVe8M+imsiM8g33GnhSWvFBIgR63yDmpN
1gX1IZw64w5Uc7+FKpXc+hVX+xrmUjZRSIIF66dpf1gCGKNGYiq5fsrpFdxlfvZgZfCAmB+aTaVU
GeALMl0rDajn0FFVioBWYFGAiqr28NTygv8xdvRxm7TajYHwJoy6HAj04XihNHoo0ApbXj4hPsna
lLk0TlNG6sIQ4kmKa099fPuT1hrmDMKXCDqM1p2QiQuL76WeoB5SXPoSJJ2/eMsnNX0ok7aJeSMQ
wLxmEsg4xs6GKWTDPHUO/aY8UIBtF6aTbhnm9aoaknKV+LBt0lo8OVrTrKqIT7qIqr+cVD4EQIDY
M0zKuTJGb2N7eJpHqf0RtGa2xacG/KQPz7o9WXfNqPwVG/R6WHba5WTE07HXyqNue/3WTDH0hpX/
y8Gfcci0eAtzw9lC3jD3WgS+VF8j2qBMa/fJIRssTrkdAr+26A3X8AaaICSsIEKs9oEMcXH0YrpR
OXnbAly+A5uwPQTqKu1PKhNXJQnJJ1BkExC2cTC1u7IAbWA3tefaDS50KDC/8NH9CjQAFEFe/bJj
9Pz1d+ZAyKkwWwyB0EKW/SubnxGexdYobawKTkCcQjseOjseD7mEegt+5UWbqmhtY6oWnFq/EI1x
zrsu2EovtHAa4TCimhCfRhJm+loTez+rNuQas1vKWmMjcUNsIIs4btFN3+oxtDDs1vnGAExBaLZO
Hp3p3RPwAiY3LIp9kYE7y+vGvqN5o6vJoQjNV4rOw3KqipDmw6jMUWvaqZQpNIfRhEvSG5Sa4xnA
45XGpsmLZyf1nJ3Tm6dE9udowkOvmiSXVQYUjYG9mwErR8TDrnFUWNzVOILEmKsUfExN4DzSd8b1
lXqnygBp6lftvWlE23ioo12iR8NdHDTQN9Stmeg06tSKSCuH/IqpqHZ+3+hfUSfdmA/eZp3L942/
k7bm3AanwnLdWtWjpvTZu4XnkQLOIvLKA6xp0Kkg1hdv6bhvf6wBNHzREt0yQfC38GOua1sBL9Li
IYxzr9xJDZ5u6XWbABwG3N/4J9eN6BpaR7uwBOj0ST9iaAQFIRVt69cdACRFl9D8pghiJL5NUbM/
ADz4qJrFug87hRw4wsojex2rTuN2bPdWcFanG4/gSlljMyWSTKlTUyK55ZOuLpF6OfV30s6NeqLb
DblhY1YNGUS40CuhqSti9JqtKXyA5FosOOwNG2+Ez0teR/x8Y7N7fcDHo8sSgSgS+gBzNY2gy0nQ
iFQBV0PJzzIAX1QPcNr8ZI6jo21wIkPI5Nzq5nnwqgyZDmOE5pDuZjrUu0aCpFDNul4YbfSXTOI5
XaeMtjYgsIWpcozTc5jk9Ooee0X9HmgDaPuGXYdd5tY9rKB8TrvrY+qjIh+SZVlV9arWu2YjOGvK
Nj6ZdHz3JB4fMfHPgY42EVxpyCkhAu5SgXLBWFb4G1MNEJtHudy3ePMWoyD9o5zIPYIhc5dWg/Ni
+4LYHM94VEMSrYYMTDoFT+iJhr2pSc+LFDJzJdFhS3tS5K7TUvh0Ld5zzanczhP9o9NlYh9xvAw9
5xeAaO/FjhR1o4R3xJ1gl+gz8c3Qe7cszeopa2BzZ1aibdQ5wFrOfwq9MQ96MmcWpWzHWkUnMacg
+ebtD8Bu5Q4DYrzQIChth+YxJm1qZ06tuiky0FBxZ+xMGzCMGin1puNonsctgSSGOu2dJjS29P7x
zmX1q+rRrBIZ3fDYlA3s4varV4aPUZtB8pi3VX6l5+vM9MtV1mLpRYKhv/SyodVVcqoggu7Q+UW9
TxSb6A9qJLs5JLTx9XvFUMY/yCYqFqoejLuOhEkCmGLvjoV8X5nBHejHcJnVzS3Z23VHj0EqVORh
Bifceal4q56828vInB04p9TynDjsM53KLvZ4wdYZlNEvhRViCbRCc2MberCsmum7V8pkbQW9xlGr
/VaOfgqzgLyTMSq0l3ikkhgAIHepOWovgwGKKEiGs+9A1POmTdZO5Y5meLFVoro6wrT+55+yHDQx
NLRhIXvGB+UaMtWC8WuWePEdhmRCjmog3c4Qb6CmsCfsbWAqurONwtG7VTL/sLubnwjOLs7XqBvk
W0n93RNpY6Pz/F6UZxa14L51xkOMb9drTxq5RQ/wcR7DoAFvqihunSk/9a69qSq96i3OL0VQHVcx
7SNNeiMDvN9gVlYw1oVXUDkrquw0QE48oduWccXxLK26g9NwghQEU/OZTdBMW4e1NE1gSZT4Z/s4
enWiormxqbuu3L/9Kmkjs6KW9lZ4uJzPRIjNyZFDdYbk65pmNX4piiBfGX2owqbQdjUDuQw9MpAk
VuhKjulD10wHIx/wL3vdI5oViJL2vEiQlAAJ0zfJBTRrSCXlH2TOxg/UA9qN08vQVaxw9/v5WP/4
UKEi8ELfRFqC0tDlz/crB8IJWd/nYfS/1WEojlndwqptUmLOHmtmyx9DPxpLHMbWufHaYUX5LooA
dczoIwgCR0fAUI/M2H42HSg4uNjhOwej/dxhAl/X2Im34/wfS6W7J9uzPg26Ej2WWHp3ed50cJDM
HVv09uzHKuBbePHdkOecEDgC0h0INzlFaBILK/VYWv6zDhPqWzj2bLtMPg8mk3PWqsPm7Z/GyBo2
vcDi/PvHdOWjZA2lqQmqXNI00rE3mlfCBXJtie31y+LcKwCEhzHfe5332E+nYEw5Wcfg0qsINbqd
pFB9KNLtFJEQLxcLebYL40vX6MONV/dxXaenRnsNnYcqKfdf+zB8eyxwHrT1OY4aVGP+qHKZ0V77
ZmeuCiqDoLs9h8ab4eAK04++bfnbYbIi5FpD8e33T+iTgYQdZB7r7BjYZ11PmZNIfKr6SnPu9LDc
gA0VdHR6AJ1OPq5qNR/OeckhRXRQQSFFyGOVa/I4VhyzgJI/j7KPWtbYBO6KaOo7r/wzCT1EILnH
MNGHMzysX3ngR7u0U1EJJDbVXcOXZ88GY0/J1ltZZkqeZx4ckz7zjwiyxn1bSNDNWrdOEZ6cB0QI
eeB0+2EglSnVB/mgkQtR+3W8m2C9rsghpTzUjYi3NNKPzJle/vvH9HEgSZURRI3SMY033+rl9zYW
lk1OVt6da+Wo99Z0UtXxJ8FD6sGn47TvLBKn+P6yaJ/rWXJUI/HSWbBFEyIUwtzSb5yHrvVYNrMO
IR+SoiO6awbUVavCDzyLhAjZnZm1Rirp9CvCtrVdDtHLuiyeYtYe+As/dVD2dOMh8fodeTBxU4ud
rg/bNGjTY5lXBt9xi/tdVtDW4m7cjoX3Uvqgl4BviBtP8U0sfbGrl3yLPETOgw6232sd0WRZhEQM
nFH6NiWJIkkJ+vQPg43UJKVTShZnUa+7Yo/9m81NSkgykAu8ZXZV75yWI6cvB2vf584jlUz1AabR
vptFKX4c5o91W/2IpGrucWxt/IyM9LRXJvBx/h9aQuJ4oTXrrDfkmiwCkmfSjFzkkcLTyPDyYV7Z
ujyQA+rfUJlceRuYg3hL84c1GxANlSLH5dAhiwdiSBBY575GZjZolTjSm7zTzdrZj4QxmjbhIHlL
zPVbn7j96Uexfnaq4o+mi6xtDyAK8Aq9JjstbxW5rlvq/DiT9rVABYX6R0eZcPnjaNbpNr3+6fy3
hPXvibCudbhxo3XXKVPzNCKU3E5T8VL7CUXSWYjy9sdvhXkM8XHfGCWffGvmbH43cERx1udnXf6m
KPUaO7cG7ZygHN1SXsh783utgbLMRmHsC+rssY0cLO8KsZGtCmvOT/7SSHZchUM0QYJU6xv7KENy
zYuRizzPpExgaljy6VTM//27fZTm+VFNiKI4s4FXtrnjN1stKrAbhN6zqD3zgXiA6q7O1GNOEGuv
04fLkuGnTUQsMIigPXJKfSxAZzzUmkk1ywsmUrwhxuWkOW0JVo/gV8IozOFKFnG5ot9knbKGxB/S
kZaFD0fP7+ujHzeW6wedc8xLz3QD2t6ccpXlW0lYzFLKrAxfGwvhHKgM6vYitXuXiTl3Ayt2mGvJ
NVoqOUUNIKQHGBrFL4UUz8l3NRoAvxrLOhSRoX8bG6IHYebHN/ZdH1c/uutznY9Jy6GUZl01MLPI
Q2HG13s20um+ncPgHVUePbWaaxfGsvdiaEhCbgsx/WyYlUCaxO0+tRv/xjDTr1rW8HhmLSt2YCyX
VHffhuG7Vyo1Xy+dxjDOpqd2+15BjEhOLpkafTnAbTHtM5UgFdtaWUBaDALIsAoO+1IlJYpYzo3m
6JiIFX86ouopl0gd5CEvAGmaeWIcFOC1y3kPRWIJLPGecN7JP+m0qlAA8JqMunrwqMYSUd891XKo
H7KMZk6q10B25kBuSmojsd4HNciDu56u/kKdgGo67URt0DnVhZW9WhMx8HWDU70OOzdSwnxF+Kix
0xuoTL9fAbVPvgCOVjYNfskm3rl2KYItVXobddpZ45RFRBbtJNCFSz36q6rVlOaBUJZRo83dXwDJ
jUnwCQm5LI35bPFu4lm+PLXrzlL2k9E8az7Nkjhrv6tZ/60Q6feqw9wVIeNZ2Xa2KGAOgzPWtk4S
3VvwT8KMsDvdLaPuGbkPWjq9uvGNX4sgGRCGhfwR5ZOOtpu5+vIbVwRHNRuQ/Rk1cbopO8zTfi9d
sCA/fSHApIz6nnhPQo58X/LfE8+tRCcj7+ShZQUTfceJlzVtDTbmzsSjsKPOly3xUCyp6BOcQptk
MRkG2PZq+jpJQucp4C47uwHoFxdf9EghkiNwFY8SFqfC3iW3pdlk2Yw7ZFG48UY/+QBme6atsy+2
zflbuLzfuLCN1gRSfZfU/V2byfEU2RYNx8h+DKbqeUo9+wTKOEUAmO4Le5hV7zi7NRH+N2fntRy3
knXpJ0IEvLkt7w2LpETdIEQZeCCRABLm6edD6Y+ZbvVEn5i5QZDHSGWAzJ17r/UtEnZj8qjMWB0K
BZl4HgQNUp790qverDjZ2ypcsXrvfToEZwsR4YIh+rgE+jOcUPyGi2FsX5zYcBeeWaD/Jjt3QX2V
neJIU6sh19GA5OVDh+W0i/MxvzUGWtmi0WsSKt5z9od3OX8sfuuvJ8rlYxVM1mupOIXIFPvgP9z7
8yfx76s/oBI/AMRCX5OS668dKVKj3+VtR4aXznxKOQPAx7DKT9L6NXbCvvVuvU76glCK1JW7QQkK
l0Qmx9htL3bkP6YwGt78TB1Cz/pOHqd1LNMhupoQ0Cy7tgDpRsG1Bfm/aMjO3oTtSD6v4awElMs3
FWSbzpCfvfRozKbynWTAz7CZPrKchEQGsR2BvAQp/Pf3TAP6P980Q3nwKRyRASfYf7XcyatNcrsa
squydMymWv4j9HrnPU7NBhGDHImtSTMiEsF4MSMcN/ZAYnSnZ9EXsLNwHwTHGSJhAOGTu3OMw6Dc
T6DxYicbr5WAlN0L6w3aFoPVgu00aWmVa3516O0UHLSWYfYQqrpoxAMpgg85vm61PLEvXTnme4ej
6oLwEvcnqKPsYdQjY5MWwn/c+Mnes96JkgHMlWvtkYrUfceo26eYxvV4aeeiuZK901wDGQWrCKA9
xF3tB4V8eiU+Ir64DpRjfdKdO710MJTR7wj5HHs1Pwg8SODXnE2i+8ONuhHgGTEBOyu316x5w7ca
Wpoufpsw4PFiiM2UZC0ZMuSu9yHgZYLVL62qPiZHaeu68CUEwEG/txkGJ5Njl5jCg+P/nIWuzHOA
BquwU2+Fnpjks6vqBdpUeWsn74RCsrvaKML2NHjWmtCaHZle6ZpVGnF2kYlzkd5UoNx3FTv+NW3z
d1zmtNIr94uuDQzI26E6K/DogE1r8QFtLl4VoRpvXQweGCLgpXfilC5aC0y/q5qrkw2PgoHtJrCZ
F/2fbwiAXbn3VfSqebDFiTJOd4nmoeAnG4NHvlfnXot+GUIPb3UXbOy+tvYZtcqCGkPfEQ3QvLCT
2v6or5qRsAb/o2xE/L2KCPDrOSF7KYoeUktTY0UG2bgjiPRg+qj1cps5ixxcHF6MIL6wqO/8iU0S
LZw4Yivj/L5o48R6IF11HpXJFlqKU5xn41fWaRrCMHi3z1/7tKK/4YcvSZQxfkQ8tJgE6V5kaMIP
HOF4JV7MvVvp3rnohhmvocefPRnmmVa0XwgtIN4uFfrWC1aEV8X35yU6u2nt3wwkK0RIBNO+qZzs
7EcpuQwFbNRUWdG+NkOLRAI6jn6RmST6pM4hEo65nWq33lj+ZqgT90NUtQP4XURbvxDxnUDQF6eQ
32GsFHfCOcOrmxfZgnqDBI32kjd+/bD7sNjwrzTSaXT5cAdF2KW0T+ihHh4SwJ9pOt4rv0i/TBCm
15Bnm2Peawpl3sA4pEp+jV6jXr2UDxAFmVWH+f80StyGOSNPdnexxGguez6fN8MSJ5X6BVKJKdmL
NCFZktvCkvDL7aZszj1Rp4PRaqu2dMd17OrDKSJsFRlAle5RXRPNl4wJqQGgRYjc0oJlOrrtVfMF
/PFBXI1MS1EzOvYK6Vu6sE1ETEaB28lLvGsGOzedNHE0x49q+iqJMnqH1ix5s7bFwTb5DAZHMP8a
yUqxK+9MwNu5qgnXqsaqv0aDTDf/8hPzxaUpCb95fgKcno70sIHoK+0r9Hi0vCbZsZNthWdvYkrH
ZGodMfagausfQne/oofeZ27aXNuha65ZdKOKGb/L6OE2YbtGh+EcIwYYC2fe/Bpv36rSOT4lJHmV
jYsSHr1r9dpmCEMejJhUsDyfODtWj05aaGP6t+dRwqKtvMpGUPFElR1E0VarrKryrzp3xLLLxdbp
yJxwwLpBPR9watFa3UbzAsLY6SZheq5rRRdQ544GxcllcpaDGRPoWStSnrrx1c+iEn0audGz4Dvy
7oxZ4h0cS2chWbNujl7kuwkRw5JT8LhKBNRyhcbztUo+NJKBALHHybeMuF0lxmPpqXDb6dpPTSt+
DHXTvkxw0/POlst69MdFzxTm7ilrh253oI9jeFs9a0i2jQEFx2bEF6X8JWdHd5si/3glQos1PtLd
HxU3NmGvdNojMqj82BUHoNDQCnQz+aoZJaAQLKV7ZkcLdqL4lvsIq21N+q8JlRFx3WYD79/YOHN8
6DykqUI7W9fhQDSxVvlv0YRzyboS/Knd0s7Ewibwu7At3LBGDvus871lnY3+Fi9hewyVyZllcs1d
FrnteRRolJ3JHSlqgu+CJhPVYzIdcuJ7wUFDfUmqLvuaNe6dGmD6hbVhS3IDia/ks5+9edJEniAy
xfIsBtm+RNOcyQnfeFWbDCizeT5R2NPrGMjflIzaweu9AQlRjXjY0T9aX7sFAbGfUTJh2ZCOesVb
kF4N3bzgdjwULhEaTyGYnTKlqcIjvttuW+q4HUXgpC+enpmnlnlBD4p9mzVAtTMvtC5eLewL6XRI
3OZOpu8kIPfxRFInZvenT7I243KZqWD8BgyEr+qurNh5RF2VXgNxAtZ3Zl8dI442Kx9Z6RxyYR/D
3mFsFdOWsVxhrKUwmr2esl9U/jicnbR9SSd16ZImYlqeIkHin2ijPlxbEuoKy785DQB0pRXpz5F4
FLIIaKQmrYulznhRHI0fSAPNI1D4fKWlidjnPdJHMySrbmxHKOyste+mZk8LQI3DyQ76s2cm4UlL
aOjpImw+RhG/4dowj2EBKMzzktTfGh6UyzAxiQDwONdzy8mflRAw/APro+KeWaE6Lc5W3E2LP8dw
Epm48fDcLPo2q4/PS86+skpRnS6dWmogzlpth+D89fnbZI/h4c//m1R+vq77EkBqCNO1TrXsJUuH
R1g40UfVxTOeH+JDNvvNwJqnCNFMD4AHWQ2pVb142Mvums/MQmmMYp2yq18gt2/qulEbLWTc11VD
cO3nizO+5llRYO3EsUS9sbObMH43dGKZDeWVa0fF7j8YDr2/fBU+E2Z/bo7Pg6MAPdBf0+YmZoCh
atFdqkCddb7Bd68ww0Vlk4ijjzXhzpVP7pXhQvGbK06XpjAZGPDC8zgk1MYyjrLmVEoqK8vb/GtC
zHmF/v4tGupHlNnlj6oqHlVEeJCvpvboIJ6Hbp/FW8cv9LeCEKZB39TuaK5CL1aPNh/se2bVi8zk
a4uiTLDLEJn7vGsHTWzEEGavf/pnwhevyJyn7wJmLTo252N0B3PTOHKnii48Gjx95IuGTUyLZSAY
T5PxiRPe2vaq8lUlvbbwG1f/CB3/vSpl8cPhXWjkVfthYPyS6fSADBx86/OQpm2khncKDMwvyhx2
2RQil6gt90Uj9JHPUZuDwqK3sUe0WaXeC8Tl9P7fjwp/5MP/dj6COsDIlVw7uIcAHf86SfqENrcI
IzHLtfhVZZIwLp8VokHpDc4CRq2/oDmLs2JtxORSOwIU68bQrG6HUvMrMW4S/1nLUNvXxRcrpxdN
WaouNSDrXWQb3bpwPEFoIXn0XirU0UcsTQyB5rckrooKcZ7fYbF0MGdYsr12oKeOzJd/m3pnr3l+
ncMEz/SWBQTCAkwrfgScMkt/71eh/yodLb9MedITPGeFF10KMtUDL90ifa/XTqlbbwhkSRjOvAuR
b2qRQDw5W5rlnYG20u4pu3hD2oV14lm69WCn70ROhfdwwm6MWIeELqe5WvOlUKfIHu4UBmlnjdQA
yAnkGD8SbxjJZQIj7UyFerXj1n9BELEoh+obUkl/y0gjWpXoPZZxbThHu9VyRns9lKO703XtrRqd
9lbPFy20miU2TGMjR7jCOMg/4/GL71cNlDajuIpWP/aiMHbxMFJqJEKiO9QDYM3KwC1VCe3dZza9
NEkTfyhfMgpkD7j2bhdu2kZN847QHWpVbSv+lMs4DwU9R/5i3qV4cRY4SNdxXoMg+szbxv0BoPuW
hm51KklL47mNCnrvE75HJq3VI6ULvws6o0M1SbnfaIF5tCdU30OBAN8cCrkFaUy1l/fjlTD7feRO
96cstvWkYtsk2900yJnqY0F4cNoj84pCvnI4wr6bpvu47+sPu7rYJAVOtflFMNvdOGUxnJ8ComYk
ISp1yvwwGczijarP9xIFQDuQ021PZXCbMCJshkoVpNsgcLNa55WcJLKY62xnaNHwntVafWEX+f38
La1j78A+PIN/YYprzHA3z6/seaFX4GOg1MZN3KgKLLFBUc+A/oOOwtYhxPc1IGOyzmrr0KK1WdWM
eL/LetqHgZO/K02m+w7M1GYcBIB33TH2YtI/giZurnQonHd0MCRcTP0NU8Y3owL27mDc/9BpqCx4
3LILKDuCSCoWueg01NmJEXF/AtXt3ZxSejdNQgAmowK6TtMQxNXFxdksiZLw7HAgoWSyeBFiZQ+N
9yFNqPC6QkuYmMYtyvqOCEp+SnPM25GIzRv83W5dRRZk676W29yojZOJjGJZtd60CVWSvfSlVZ27
Jjxb8ywo7Kiy4nb46gV8iUVrFqzdlI3E+Y5HKaLxaIosX7pxIVaYQcOjI4LwaBZTtIyHvFnZYmyO
zVQhl0obJ9oqws8WhfWRmAiPjKD+IARK/8qZibsvzPb2WFhXZmjTQe/MajMIuveFQILgZRONlqT8
oZnocNIu0V5aQoj2YWXJlTVw+8+tC/r4Fkz2sd1z/y5QTPYH9pc6JCvWW4lAWPvAItxyocfTMufg
t+ezJqvbLPz31GGc1UfrPEGtL9wKPZ/WT1vB6OzKlsNSPRE+3WdoQUdNb45j6/sHFO/NUpMWcSZR
68FEnjsaisTyohl34XNZnC/Pn3QdYPBgil0yLxd1ULpHTg6EXuLpIwbSdyWBwQFHPcvaBKPNjdBa
7+409iutxXaTmhlidegfSKlmzB5f6GD88hKaCgEZc2/+JZsLfVtHVZ70KeF2nvsah7K9JUr/ZkcV
ZMhO7ZtBErGXux9+O9pHgsdeIQeYP4i0+xq6gPlVWXf7OA/lwtbFg1Tf/K2r6baT5z2slMBcRL6I
u8jIhQWKDveE1msuSjDigX5q+/TqBWX05y0+3ydd+mwZCeHfEde8QoJGwBMb4oj5g2YyfPJzypa5
qxLuNTOsKIPj4UuDtWGRTVFDOy7B+CCAns11rTtf8ACjC6hQdzsGIm5vFjGMHXLHikVrQd68+AhA
X6MISWD9ElCzzPrs1lmau0Mma93sJLVvMfOEdpLNnnbejSxueSiT/vKc8ulV/+kESbhxZh1qP+tQ
nxc1vDTW/KQxHWNeLskc8qbwx7NRg5GPL96tu2HzLH+5gRml2sS5uql6yQsmEJ4w4s/C5ZlLNYl8
qw82z8IbQeGbJ6ZLFnvG25Ag5k3HYgNoOt7l5qRt+QYhUHLPx/TXTrHlg7+Io9/CIUWnQZIaiPYS
z32vPC3J707QzklBNy5Oxtdubta5VonsP2inXTLqIV6q8ldBH+2I2dE5OkS7HeCOkz3la0eBQXgx
tkYF7KUjq9AnTo90n6UT5/XBKGLtGBmsQaNwx1VcuL9qEgveEHRY5zD0f5Wz5ZzW3V1kznS1CuOb
kvWcnwPUv7Balpymyo4xK9/mzz3P/G7knomiWzfBgCUBh2YtITyF0J1Np1z1lhrZR6pzSMeDS8Sc
LbJHEskfqaWPZxtJ6KJlkEpeD3ruaXTmAMQ0cVZjUS0yW1DZWV55p4sBhKZwdZgytBvbNqevhTOJ
EWC8yciWQLAcJF9NJ/9wi4RII12QftPUxA71bfPda6dPIpWMF8+X9dHRCqTjsfbSZIb+YkSx8SJ0
sguLRtxye4yXetNHRzK5OW3wZV6FlkVvbEnk4urRXjqMHFxvoqdeB9nJ15vfXRUk+9hRKPurOYoQ
dlJmVv6n6fVLM6rJfuzd+B6OyRf6htNLFfcffVC8Pz95N2vrhS6SfNHOlZ03DvkpbLPzEEX2d/Xp
jH59b2xGIrrkYID35XvhE+vpT9lmmpOF21mjNI27uK+d4zhdDM13yAYx251HbUHHlvi+uCzcsx0e
NJk5lyCY6G54htlu6PB263JswlOdemJRdf5AMAO5LBWT4UPckEuMYTxcluhoFs++X5Kl36fB1sFi
D35O4QcOl5XeWGZlnJ2LklIHtL13NhLrVdD2P9JOIFyrCZOfrj2tKjvu9qbmWaz2lr5LqG1WhfnF
agqP+FavMWG12Rx2Ocol6fAriJFwjrMBp5lGWh4OSgOndR5Pg0zXFPWVleGhBf5qpHqmhjCpH+dL
WRJ1+6yLbGSvh7JImXbQnSw7GqPMRLxV7O4rV3DqTZSCQmGMm0GW35w6ik8eoXG3fGZjGBITTa93
+hXG/ldlaxwNY2NYSuFtRqWMfeNbDwR/EzWbNe4MN7w+V3iWWX+nt1W7x0kMx9J3Zzt0xpyazN3S
JaY3jQNyb2ZdamLMxsHBW1P9GKccp9gpn6IFnc2v/eiJj6zUfUKj9fLon/B+YyOL+uyEPV9trM60
1mY4a00MP/7ERPbSq3iTwAxg04z2NvT/h9W5iFKK9qun9asI8sZ3fSK2uAV1tvPa5MMJ6ZqwHXsY
AvOvyg95fwWJOWun6vq7JMgMIwTCWs01p60nYfQPYZfetMHnwDi1iFypurF6Ffsh04n/0iv3xsn4
p21W+tufJVXIIds+n4rIHPXvg/lKk35+tOoPTFL9birRkvI6iZ0dskMuJNtmPmWgJswfuqUF99jT
L71vRieLl71MnMZeuhjiLxp/29GB77L2NZ6ScnL2wqI3PjZxvfATV9/WRs82PV+4d+olaebhxnJa
sAa+8zurfLXyNfIbkUZMZOP40atXSn9d2Cj8KFeTLak74dH18/Doj+Fj0vItsqFph7epedGRcwCG
gnMUsWkdnxctTiXp31Gzii1nSf9eOz8vDnk8qHkj9xt+UcUijtOs8+0MrRyruN5+yLmDKsgG95OR
M0TQkSRRNWsJPeheGp1aohYRH24yPUoJ7T4yvP041ry2uVIzpnwpzVw/unMBLku/P9eW8RqCNQlN
urq05i7DNLULixTKX5axpf1GZxVSxTovrf78vAyxnmykzvqfjXHzKOdo1CoBmJLT+H6WAdMUOseO
3KZdZvp7O/jpWjSCyvTuzoerVE3kclc8MXH7kgvTeMlzV2xNpZdLlVgrMpY4tnH6PWNAK5opfzd8
APBz88O0mWoo+dD90trWomIYRsNoQVNXP8WyrN7i8dvz79ByrXmo6paKTLzUVcpbm7SS8wId0i4j
aZVkiht3U3RDZ5Hsxqok9S3JSIuanC9a33aneOAykZO0kNItN26Ydqe+HLsNX0Cx9TI+17wLThoe
yrpzqtdE6uYLnrEdL8i9kSd8JotX3pkwEgiAGmAPUkDecdau4b9mlylTpMpzfwFEaS5xYj66uXf/
RMe5+VjeMs84kscbr+YtJu8792RL9aMI4MPUmuUubEkc9PNMM86fdlWbFWfsEtGWzjRDK5s3XaOz
3Iuq+TSHcJfGhzJG4MyhSox3W4/kHr3dsPDaPrgb+tGwgHqOs4ClECFhyJk5TOtWcrzIWnejOP59
lb7ymRZ5SLb7Plmmz56jiIti70ARcrAn3FAYx48qf6OkLV5MUCu7tgpR5k8uf3hYsBU1sYneTE93
XkyvOzH2ci4rylCO56BBqSHjYsMnAV7OSJu7LHGs6n1/Gp/1lZMZ1M1TuYDI1r7EKfcQL+WtiTqm
ewEtvO5//9Qyq1mY7eQ0m5ytd23TiEQdEX3LKDo2YxoPxMeb0SuqyC8m8rXPwiDfiyateRszDct9
yPQh0/O5s+CVb3WIo1YFU/craiRRwWW/6NMh3Q1j34Yn2yiZrWuQ9S2+xgM2Cx9r/NBjlRld79Ck
X9HNhfvnLzYf7n9v/7jzIPjfuj8zAsVC2jZ7oH3jbzaczYygAZDSXycqqg2K7WzWqjhsxSplh6rd
pe80/UYy+d3HsTLBhMU6ybahXBLdiWUb1MVGNWSAh/pnae+sLI+/GDGd1CLXtnpI+3ZCDH3j3Gff
SmaJC05XZ9+X7JZWol7HxA62hp7Oh76MYFWjey2tiFypsvxwm9omZMaufTLm1U3ZYXCInQbIiDsX
nvorapB+aQm/vGeC2o1Bg/5JAuGS727v60NE6mcWzvCMnphFJ9sl89HIlmV/QbS8Dd3+kY1W9DHo
DglcTW5vhRzNnUO4zvLZHpfdOSZDezUxDt96hWOffQdTX+BXYqv6kaLacsz7UH9Phqz6J5Xo/+Wb
8Qg9QbpAZD2sq7+kh1WXZ1hQmBMbccosMY+q1YT46sjLZuPsGn/VZrJAdtmvQrP8KExnBj/233Nt
MjaYk4pNy+e0GmtqXm4c660zu2bBOOBi29JAD1ztdLu3V3pndeuRXjryqKWbl2ejLPxXdP2nTub9
evonbA3uy/+854BBIdTRES66xt/ihC5vaLDDHLv+eTJ92WfbOiIoy3cx5qmhLldljKikzqK9stvp
7NfGcaxJEcqEMM9N+JNiM13JTNf2Xce5l5MB4eZ1726Lst+lA0OhVBorC83vQajwXfIYHicDZKSB
+3vrtiq8SPNWJHlwIfYrQJRFHV67IbHDSevvnuuKI18NJ+5fpVCbSkztg2mtmCyYEBYRUPDfflV2
532bwp7xUG7cjbQvXzWf51rP4lUvgn6l9Okt57/cp7lUWz2j5/esNNWQip3OjrDwQacs7Nbvvj5/
0tFOEtapowcrDW+B8JSYCwrGJX6rLfdDch8n61euuuSq5YveT8gNPrS0PM59pNy1GyabIqzDkzU2
3ipL5bBPIVxw86CacMkDR3aprJUGGGXjRypYNnp6rhjD/HT0dJtND2UrtA/jhEA7Hy9MbuO1SYz3
RTKm2lcGUVpp0Q84bixKmc50jqCNWIWz+pSa+BXbxDpqYYnpLdVePSMEbGglQEordfUqK9hCCtxZ
fDJ7Ap7LDbQWUpIL31v1Ji2CsbeQnfu4Hf77EmfO0q9/X+JAxHH3I/8xPB3RFP/+X7SCU+8B5Wgm
rJDjVG77ItiOipZRkmCdcddiJpPmzH+zxBPHSuJ0k85X5qvhMopksup1nFxhatbraCo+RWLb0Cz6
XyMYoJPXFf7m//3VYhuE4QtGCFnvE/r0L6+2MeNUS+N0vFppb2KLbpLHJHeBltHzpguhMuuOgNxe
lLm7nLIuYHmoLSa0FOGmvutzhBZNNjYHm7MJftplOpEEG3VlfMB/mvx/vFoXmydWFiJMPO9vUXhS
OKJTtm5cJzsrlxSC+YhX1zoD+zZeQVKKFdovB9lFduP9oAlHhcTjIsdmEYb3rtAC+FnGBSKmy8iY
o0RZ5d9Ssl1Dv2A5K9zhH+RgjJP/83Zwka9bmM180AB/Wzj6aSxSI3T1KxyHL11YqkfQlOGhI/B5
wfuMVrabxLB1ZHMaMfdCCaR6drNRbZIDNgHrqxkn17CwUKvZef3QDFttRwv0A73+BQIeVN8SJkY0
5Wja5ra5bo/lToVlcuvqYYkR/FAYXfXa1Gl6srLXzISgGzdF995bsJH0os0+sX0cG0E7J/P3ZRzU
pz4dg1tlkPajZeroddV6TNpgWpBW2S8KpZJTUH+RYZ3SUFY5qi1EN6mSxR/TIuO3w8D2hVUAcZQ9
5doVndsHZGH1pZys2S0O5yHJQmxeNaqW+SwjGIZsSivdDgZFAPmnydGM5PgVI0KUh8upsHG4e8H1
2cZqh+xWJiSgizrE0arVhEn7QDUtrMqfcT4vYpC82HxV4ukvMoiAGjneF5qSq9pTeH5LGexsN2jP
jC85gorgZPpwPQcOZLfeRoT5PGfWVM6l8A7Bs1caat0xrEZ1HF2aUcrRmAEYEBBoUL0HrraToTO8
dAV7ncqYCHVzE8P+1o15fvVLKIOYKL+nz0FKTENu4ft1cqgTNp9J17pDaZoVK1rO6RZd0zZoQm8Z
tCgIhV3Hy5Ej/y1mbFTIfPwnmfWsSPz3BWv2h1me4z0F63/bdXF4dZOU3nQlcfnFqyvy98Z61QI2
Ifie1HdOeyxClg4XwEMV1b+h1Av3eNp+jUGhk1Y09W//sCqh2/6PF+Uy1EVD7GA48oBJ/fsqyhDA
HqCCWVdp668gnq8GreKXab7IOKk24F+6FTmHCCc79WGPnX3RCVTdDUaUnmfZiTTkPacRGXum/hna
PAkgpe4so5+oR/KFJ1OTuO84+6TFwRBPdeyYufqupf2b0wQVqouWfmBTvOleUe8Z0Kysji1WBWu6
ke3KB5V1MjPBt6TVS9xpy1a0JQsmtaI0jJVT0PEHH0OAr1LvuRyMox+qAco3IznfTC946MTRR1EA
ZIvUmBQGKLIF4RvFBV/uJKfopfNusY+Ym7lS/xiS5nfadAxnsgrBykzxceBgrIKs0VdTlbxgu+5O
hgVMN3dcpMQ6bIbnryDALHaTGM21b2yfjSZuNvsQ4Jxc0OTCl4yAAnHjyFwsxSy4DRHHgrQDvqXj
d/4MDfsXD/uLzzYRM585dLJlkxaJt2yhcaHhz448VxZmoHAN8GNFPfBiOlGzqecWANmA3vlZkaCc
PUbCi69u0X0wwK72ltHzm953u1Yffs6mLcbyWfQSQhnfeelb1OYXgbQM6WZ6cewgPvhm0S9TFVg3
XQU/bBLfD8/flCFxy85mFLsw14n5URdGtPEakCuSR2jX8xSv4qEPt20PgiMMDXpoVfLNxx2fmkV7
yODs/Wl7QEZHihkwTBL1tXWj6s2xhXXw0hKtrgjkydBhiyg4ju8Amm8T7Qg+PT9dEY+qpt4FF8CK
lvcicheTa0WbaPK5WcENnZhJkQhZsWbWU1uv4tpP90Eb2LtMG3J6xcxhY1tST+K2voPDXY+di8Q/
4n1xwqahlSh7nXidXJjzuCBKkEYN3dUhQ3T9fEEjeVuHkQ9fUM/62t5G2SPc0lwrRNd7uxviLxBj
17bV1bjXR6y8kSSCCbHkq5PCfSMIlW41yxwKOxo6RQPEEw+BfWKHPcJJOnl5O9ySXoXrcgDs3Xlz
yzQ+0vzlSDyzFR0HWYG0Mnk1nDZbZy4H8DIsF45VF8dKq6KDDr0HDFRw/IVQLH0ZOCK/gDY+uxUH
o7HKgxViEYcuKVSmKQrTc0jRTwXSlD8zsLHrYfT2XaT8lSzrBelp0a6M2/nVUacYdQOvDdrosYWs
cShHDsNjCS6pijAdJIml5jHtIZNgn543t2MAR+3XwHfC7/jdFQMRmd0GJmWLIcZ5GTtTu61t+jqQ
bKIiiFnfo6G6SMWM0BoeCWPVtR925jVIM/Mazj8V5vS9UQihqaHWz4nkczbZcTPip3a9fW8V5mHw
6JnUnV3sosDI1oFyAHvGxPOGQuMvGbyJWYC3SAf0OknHaFTr8vSIQ58xSYG+ri1XYgaRPKdA5ixw
yKvGX2oUyTVzc+NnLNDwaVYkjxazryhtx0urqQ4hUWzv6vmjb9T4PdfrdF3p+WekyvT4vEgVJkeJ
93LZ9HqCHbh9bwIzucrehkWl62IJUxLJQUmZ16WyX48eUSex79WHvqwfT93x86Ji/UsXw/tL3eki
05GZplt1W7MJWTGqoVg9VdZTJ8ZNZ4rfg+MAsSqkeyY3+wOhOAP01pdrmQK4ychNOM8j6HIQp97z
olVQ0OCBdevdyz4tcSHCuX3+mtHi02ZLtc67f0vwCnVhbX0hGsPYAmGaFoEe0ZCc0FbMl6fKu/k2
n6++q0pfg6xqfpd6erHgXKCLLkpMCKnnMKDO2mtt7BKq00tYNBRK9E+YnGivWqr+pwcUE//uO8Tp
jV2tHqEQzQNog9mIpUZg7qa+kwkaXtysDi8ZQDg/aWuQOSzbSYy9quoJdh4Ydd+lwgbg2A+pRcti
hKXK+IUVo5LDn+YmrJGlkmOwb20721gC0HHXcoKaCjc/Rh4YRG9qu01j+eHayNubX7j12VCQNuGk
vEG1mS4FrnnLkdNWKY5z/mT166CIipXlmc3RmC+tTPR9Wdg7J/K6V2MQ9WJKGMLGDb1j0vsot/8X
Yee127i2ZusnIkByMt5SVLQky5ZDuW6IcpUXc5zMT98f6d29Vu990AcFEKIku6zAGf5/jG/Exxx7
oi+X+pcZ6B+B1oUPZcy6023DX9Ey3A9d0F/QAHvGMty3An6V1Pp0+23oEP1ziGgFO7WJDJU2DaS+
gq1xavWnzGcKGU5rAZUr4mevDPkjiPWnIWNTuTZAmiGi/xii2IaEUdxmiJ+7UuVySYvYQl3OLJaj
ZXO8cWihj1jTA5+ztktt0BRrgwJhKFX+GC2MtBh7zExCvbBC+QSvE2HX8KJ00aavhv6OEZFEecH4
1lG12UQiay9OKcxH5IEokiCzrd/6ld+GC1q9puJ9Qji7CiPnLH0u84kiUeO85lQTDq1ejo+g5AFE
5o6yd4KyJlqgPhmZlQIj0udD1LQP2EyHaCMAtezSxfLUB9E+zYL2FIYWE3ZVR4PXY3nexUZQXjVE
oX5aV60f1Ln7WFRtfomLnl37fGoUpf2VRIXt9ax5dhrtNYajYbquB5mLmGrxJiqnAiTJVF6yqCov
jObOpomNAYC/Wm6/VWswyLFahwjhl4NOsNM2x8Pgrd3wBQ+8HSJ38sGGJLtuwnMAljPdjUpMH26A
eqUP+l8wjVjukBrcZbgvHK3f8MrkR6022xUfEMcqDAFyOEE+erA+74PZu4eeusI7hBKakIvVSYOP
JvgYdg2O2UPYFB0YCKrX1F0CfzQOkxr3bAXdvzqdTx8v1a8kn2EAQvnH5qxH0aGNIYjiN+nsENlT
DynLSbMYVOAU+nWm09MwTByRRfaZJ1O/N4uJ9CWFeHB1iJMzwIpNhz5hJ8Aq7TtNT0/UeusNn1R6
aNup8tfAkVrAf6/k+LNpEdixw19XYXZT9I841k8WyubVJeBaFJpCh8k6EXeQFOj+hznYEPleHiJd
ax7yUaU+bgFP5JvpqYCiT4QM3yTeHNubVfeuFQmeE3a2FBlB30DjowkEZD/Ka/dHk9W8W1RNFxVv
YwX2rakWbo6eaJ7BCC60wn5wU0M8ZNZj6BLbE+OkqXWnh36qhGBslw2mY9Mw7dqaxeJvpIfVOR2O
5KJNP2ZivDfUwmkcLRvsIUrfJeuCl1JbpvSJWlaKnUFZZKdCj9t9CMsV4JTQvdKy+6s79X5VCuuP
o9cxRLwepjXDEVEK5rFjcboJ0zBhcnkOU/kxwiGYbzYrps16ERuz+jNJ024Ton+6S2d8rKZyOmo6
QRxI7A3covOVD719yXH0ndSJhYMu/LCzUT8o79LOHhoTKlJW27TrWOPVpk7AIrtoE/X4vVkcQjAN
hY1etu7H4FrN7Po3FqLxR+DUNWXnovbXpoiNkHap4DxFQX7RahSDkdR/GbMzPtgF3YU2YzmCmDMh
Ur4JvHwhN66HwRyMLe7R0auYys5lQdS6ETUCepJQHlSSLvaswp7oA5TH2V3c+krHlE2RINvKtq89
rbXlA+os69BY1m6VOKVVgFI5TW+uKKIXZdB+t5rUcGWz3SzsoSVZw0q25mg3e3rowTmU0+c6coyL
njceplMaszR2rYfVxGQPGR+7HTL7m5k5n0ajbJ/afk+lIfGTtjPfO5MLjSL55LWKkRxbJibfhVRx
pmP+ZavBsC37SRwUlUwHKEbJocio01Sayqht1PMLARgZa56k+wrEPcAu65PuoT+GYXgak0D7Sobg
iCaX6VU123OHTPMpEHXmGUOVndbTrE6LBwvWUx5YHzgi67dRD+ZtZ+XFORwznc47U+7c9vg+oILn
utV52tSNz4GrkIGkijeZ2Q1EUYwBLFe7G1uwRMcNoNqDy9/HetuJ8bYWqfsShVX4Qqd0WpyEeZ/K
baIYxHEUsqcmA2BiXUqtiyq1PiRmKh5R64030RfyaKf6TzLiIYQvh7ki9slqyvM6gBmsqjrTqLei
muVlUlG4gn3daIOrP+UxaFYZM4uksrvaMf3slM4w4mOoLR0vOmmN4GtK+OJ0sv09mI7pqQmDWqnK
eVs6I13zcZqe11ug45V/ab1MKGfnTFriMjnuFxR29w49HwV6PxzdsCN42g6nn0Npb1tLM9+mnsu0
Lu321NBnbOJOP6/bUkdXblgE2r02GeGB7Wn4ANc9ebBKLdjrqS6u1Hiwag2qSx++HI9k2RSvqhle
U1zcv4a5JR3QnMCXmRM+M3Ar0BF75adani3okneur4sis/L7MJPNs1GLtNky6LDCKPP+OE+l9mI2
3cekz9olNgP1cRiASHSmuAx5esFLI47rWb/cpXedQV+nBF1CGK4Hazl+EJGqvzKco3GUInpQsyG7
OqHztDqCZGc8jq5E9+EM4jAyQHhdz0xQ0ts8rmguuZySlnGGC3RF2DJsVl9ZR2bnxrAKPtvWAHbT
pJ0vWsXGNG6qEHjn/AlxRH0yUyPe9SZ92oKeiuxkb/q0FbO9m9TINls0YXpNd6Uc7OuUxxNS4skA
kzUBALMHaNuy1c6uaAhxzMTL7BTVViDbA48p4keW8pQNls+zdWLlSajZKVcIsXJS1/awz1gbg5Qe
DIdseOaEamSSu6SS6DMKckBMfS30x6aUuNC7/ndVQAakd4fEwhEay7UUwxVNjnxnpX16DinaGxh4
1p44ROINMhZqczVTs5vY8SkXWFfnUdM+5ib+GQc6e91w0p4dFhNcAv0nuFesVRDHL51tPGoTu3w3
lyHbBdb4BYiYjQXmcWPr4bBIyzII7BBAddVJnjFwVl6gYmpbZ1t6TzObZZQJjCmRkvUbEVfG7yzy
at2s7nTGYt/6iIqueo+nMXrUzeJrQEYZ5bQY2WWiOUVK+4jwWz+yXOvZWUnrubRrSmDp4O6HqET/
X/fKIepzZbP+n6ZpEgalulGypzuyzaccnUtro1UKVXi5c8bg3FXVJrfz4Loeqpa5JYjNndHjOlOt
8dZSHEPMpLB7Zdf9rKRsWJkOsCvMX600uQRt3ELGmsli8fY4k9LvsBVPP2PIl6EWozsuMqScyOFB
SFjmnVjkcRdKvKwTKrXVOSsr/FWVnV3HRiBQDUv1x7zcikpr/pGk4SN08zeUdv33hWEh6eBZm9B0
lXsJmgEppdFudbo8nj2mWB9AFS4Vr+4AUiu+0nDZp3aOCTU082uOYxR/RuRSxLArIhhYgoY0OK9d
05X+9yKjjXS5ZJgkwCQRCgVJrb6FQfMB+7uiHD7257bWvvJABLvEThGLB1K5KGqziF5YEKtxplYn
aF78JU0hXivS2foufWWZVmwHq3WodQvlsv7UeoBJGHsKipPlavvTSgVdOkpyQA7MDutOdM7zjO/9
IYrTO66f5g95fU+loKBSSnCfTRA1D06u2ucC/juX8+x1+dC82GXmAF/F+pgl3bJFj28yVM1rRg8/
wvP+6jjxqZVc6tXcWM9wwo9roXyGF+djBzA3ll58mcJpq41TGD+qjnF2QCD0PDnnDB86vWvsQ2Ac
60KzPnt4yZu6cREwyZLqdPXezYW8RRq2kzBj9UE4k0TXyH3rwTpmVlv+444prcQGtEO6W585Lk+P
EgIkclIwoqnZayY18HkQE7SnyT7p7nD8ezSWtEH8sGS86/E84bwcAr8uppBoqjR6EG4QY95nvf8A
pXv250WZhRPavgGTlduCaDN/XZGua1O9TeRRq8zMW5+yHqqJXVVi6xvV4fMq3QpLACw+1evnILoO
SR1f+viFFZY4F3ZHi9lVn7Acqk9yokVRlCI+louHOnRKUnWt4E0EiGnXu7IiZ7isyl92ztIVmpmK
IOUWNPV9JZ91Fp5YraJytz6IrD5DGY8ZVu8H1+PLHe8dZK3fkxLqo5Qps9j2nXHsVXyFlMyZLjL0
8etpHkSsdQdYikWu7HpjLu+Qm9xrDCahW+IQ1oOMbItrVLC+Fodp1qa3Xs9tb7JEe16/JIzRmOE0
7aUzKeMaQK/TLbCswCeHs9rT+Y7fs7k92U2I7JJ5HawPTdKKOZd1bIbTRzGwqg6s3xaptmVazc5s
pdiuj2Y9ZGC9o5/XheqRnpr25vRjv0MDVe8ilqhvKd1Dn2dEh543u4uxEqmWIU+TptZelfJ1/j6U
HZE6ZQQZYrmPmLTnWFXsA4pbVpghjdEiiyJf5Wrfo10k0gXlgILV54rZ5NhEQyJRCjD3JgwepcVk
Te6AedJCYzcbSvfmSGyPEfqqbUZg0oPdYjo0gio4sp54JxJFf4wVQF3ITSesAtbwrNT2C5L6CqsQ
nU3WOFdFpu9hXJHkyIb2FPZT3j6s54WiMA1m7sAeWw8OWWjWQbWJaO2eWiMtT6U96Aii8w1VnaiA
dy0KRDX8jt60UOOvN0vZUUphduy2VOQ+dS0vTsCAcrTdCKy89TwftPz7TotZLV1gQf86//vpfz9n
ve/7pzNUtdvRkvTmlbo4xcuhIEv0tJ5ii+aXrefA3d1/3aRhyL1/P3V9/PvO9WayvLz1ltqYua+2
KFUzqu8pn2JfnNTlBXzfWl7uP06XB8DZ/fej/3O6PgVWEL+BLiZ8IgDE379r/TWR5U7EDdBNEgcJ
u3swzfwUaQ5vzj9uri9/PV8P1fIih77hSaji89N6Jw1VGGa2rvn/9kLW0/UV/9vbtD5AgmO3Q1X+
RKG3OvUSWflYjWUG3fS/z4NRIUVBHQ/ZslbCXbl8Vyi2bGhvbka3Gg5NPsl5I0a3285l9WecrS/g
h7EHazUPoDrFFNV1UX+4gbOneXItXCh0UWaerCS8drnwi0IUrBuMD9uig9QUOmGmJWs58jTsvKRd
nA1vth6MPm1Eh+mXTRgL8g97slF2ujel0j/iQvvVO/Nzrcf3mnbmFnDih1HNb9nwAtX0ixbzi9DD
Y+FE4ybTGvZNkkYVwki/aeuYMlNB0ZTYjggbod6+6LZ+L4NhM4ewu0o3+yxE9VZEvdw5peqruvZW
oSjzOqWxN3mx9MnEL7e13pystbwkfcBVehDNL1FpUGPyP1lwR647goOxn+wo3LpJfCf45FkEMNWy
9jcC/Zb1TNZu0NmcCwRpmanuMtfchR1hART9PklXEHiuyJyry5uQ6jX/wGZ+lam6d5QGRbVI+MOi
ftdaQkO7K1VPNvYtgQZS14p9Fpo81Jnd+SPsBcwzwaFvNGS0Zn7GlLHvkIT4aPx+pmAmyyLrDmYV
PTeEluuyRD1XfZAQM88/WeljkrfH51apQy8fbODOYres9I/gPa49Olqb3CrmdVpNcAmp6Bui2E7w
ozdKaO8dbfAcFY2RCQpe78JbOFsnNgbPSvUVjgMPxl3gOYV+l4sLpLOew6Q/kxV20Dq0bmgZolc6
ALwnRk5fL/oLiMIAfKDMkpG6kLZ4BW8xtnrSGXlP80q5LyucqNVfrIXJH9lnWJ6npC2/hNDfOkEP
U987ZnvENnMxzab2nXdlP0Wo2MNGLX19fAiy+Uk1khcXnTh/PNCjkgKkS4V3W43hT3REHU5Dj+Ap
em5uj0TJeSKY8URtvD7E2RPbncrL2+JnavSfOTzdVrWjXSU/ZTQ+UIw7q24Z7dw2s30d0bpW634U
6RSmI4UqVkYMb67dDWckzH2sQDXwta4HcGiluWNb79tz/JGaqekNKIq8OKNE1xT7mRR4v4e5PtjE
zrem2M629F075W2bXgLZ4nFKmIjHlEmHX4dr14mLnbAIB1rcaYlzBmVp7BykVlLKr7kJz00C2CED
lEwLJH5kiPCN+AWlgN+im6pbLJEjNkfCXJCdJP0jdPUaBXX2yOR9ZLJpQ77LaWhQJrKCL8eeGpRB
Ol3DFHjK+zo+ZVU8EwmxDHF64oQzAkHKRVVo7FkuMuKtY+EoRgvE/PKk75vrvf94wjouIomLt5lL
0sSsV/VpPaCsqE8yLY+GWrT7dVhcp7R14P/7dL213rc++v86Lacp+NdU8vfP6RF7mhZX9ubv+/7+
YbUDfiRLcagt+I1VZ1SnZjmsp0aaY1Rf71zP10MXR/UJTYiXd1ZyVEbkSV68zNZTg0DFW+fs7/Nk
LBdtMDPQeuffj7TmQExraT7+2/3fv2y9czKIDPvHL/t+qOuERX0hJAty+R+/7xxZ2TM4W+WmG5rq
NNPH/8dhvU/+zwOCBAJUoe1OFu28wbUb/Y5+Vn2I5zv6ExgUlmLXnX5YCMCBTtKagwbYvBMaMAQ7
aCvRATjEeKkh/W9r0RA8Z3e/Blt7dIyMNhexUb5lTPqRxW/g6bId96vpmJwS2Oo1JGoldqgQzYvo
uFZ0UkQntbmWqJs94U4OwJ3qqRl7dzeL0Tgq6WjerErZTVAMAEWkaFrRPUB6Nx6+RS8Lm2cNwIU1
UF4Qpqvk2/I89MjysQjcv+iEWwctd1/HICFxZmJP36hNuUdxN11rekJAE7K3KqoRkrcRtSEOxBlq
UWPeZFUfshHpqcziS/sjb5tfaIYHGs71mxvR/+oDpX1IoZADCBHjNs4XE7mls5oOqgxlvdJtath2
p0pvAXcnynSuLetQtdnWMBR5YQOS3ExFxreK7V/Z5mTlVnN3LmmPTskPRZobGHS47qgqoe7MHcrE
ZrLvjXg4xsm7zDCqYKKKLnpmW1vwdoSkLfVbs7WTLc4SXJ7LdoaCi3YZXLp9S309TQEKd1b7OoaU
nbgAn2O3xn9utfZGNWqopotmnXwit2yc99z9cMSymQnM4oByL/ZA7LNhas2rTVFhK6G771QRzXdR
6ylsxOQmXGQxAXVjCnEz3/xeO6il2QC7dwfSDKb+FjWj8OFikj3Vxv0J1xoNnLT31oJ1loV/wqjO
r25JXkniEkOkmbQzFdV5ToN7QKnpr15Pfs6Igt/JD4C9RMyNb9dRvXHxbL5YqvYXtY3gHEVq9YQK
axsnECLINqObwebmsYhf0dOCY1Hc0dcww+2n1KYZPPPn9vCZjoNiKt5cT/OuW1IeM2jRW2sakBJS
wvNSt5GnBcp6ElwyYERJMHCGq9KPyt5MXGdTwXnY9WoDTS7fUsFuupoFO5K3He6naU8Jb/Dbuf0i
vHfc2XcNmsUtmrVPHePWduVnihTDWRgUrEMk8XZJxayfpu3E7ptNMzGCVnoh4bHOI7Ac+IcbZXEM
FNY2czT7T2E5LxqwglBz36cCEngVFOhaZrDvecXkV4jW1yd7vKHC/dOpSO60cco92u8O1etS7Kdk
QvEd0cKK4uHUMLVA8NGGfbOkvzrDU+Kk9EwXY0lQOk+DsJXHaEAFkSvq3goho4+y1E6jlQ97YzhB
1NUuZVjol/WWbo5cnpSrfDjbG41w3Estu+Cy3pLIvs+Jy1ozAZAjekm/bDnY5FnQm9PCrUN68WGe
MOk6LEy/C1siZ5lRmoriuVSmtkpWGUeC1OptYE8UAsff3TB3b6Xd3dVyTi4qfI4t9fryFhlxeauC
51KxCgDg3JMaYEw6B2iBokHsLRcbgl3XAEZst/KMiOq7lJU46AYmhkKOlmfOUf6EP6gI+BjZax5N
tJXnOByyWwV2ZhHmh/u/T4kjo8jktAx6fEl9g4g4v63Mq+PGzsESpX7OE0c/z05Dfawp8t0q3WtU
hhh484eKtK40QdraDiHrwz5U6RB274ounWAjWJt+R6F1VqNCMHKBsrrFbxON9g78K4UP0+iOGZCl
OtBdDNil68m2uvS1HZA7Qh91wA7pZZZoDrqS/exZ1p6mfGw8mVNx5vNlLFRp1iJ22AXCnLfqwjCw
e4YmaJ8nI6/Vs5aEdF8aFtOzqiOyKRBma85MPJZqWZvagrs04WfzKTVeRV4XNzoVDm5s2yWUEr9k
H9bqnp/CAt3zxw4s4tDA8ZQKVI4nnc7dWwR07Wh9K2jDKRpbFPk2ZqHF+xg14x6pJs26xWpN/OO/
DgGfkGlWwUlP65JobLJZxlYdtr02mvcMHJbA0uOieM87rX+RKX4lE5mTVjS/EvLdd0proCiTme6x
xwsvVW6Evt5Y3UGv2Qthh3NPyTj093CeiqOrLoCU5XSyGnsXjgnl9JbAxhmF6ft6q8R78Y5Wi/dt
MBlrIWxu82HgO9aR1rbV3JmuSp1DTGgDDQ+WIxg/C+NiVE6Ogx7emogaB4ejHl3LiL8oc2bpZ3SO
PinW6xPslc4k+LvvvTGvjD8DZi/d+jPC40WAIKwnt3o19ZCIoAjZSk25wI/1AdAHoiN/bKXcs4wg
4S6G/DMzJt3Bn+ezi05e1jpxIpSO21zswb72O6Dv4d7M+kXuWxEpL5u+ZXGAasKurHNITu+eWZV8
+sVdmbrgU8ewlAdyUosHd5T0dOoyoyM2j9tRM3JfMxrXd6rIeLBY1U9Wpp2VUjZwGmuAIYi3phRO
oVm1LyMNtYfKmMabwubCm+r8piRd8LuQSHJfZYUkf+U9YcPwRG2MN2ml+XvW9sZmGt32Ma8jgx7x
8tqStLi3bvACChDWDTNP02DKbDq9frRKdsKIraoPPbxLG1JeZ0T5LRGZp3QWyGOZQO2rxvQIlMTZ
hBN6ENVi+tHe6Le3hzYx3K2VWepDrcLT0jAa7pRkfFQSBqOic60dOeyoGhYDA1VvFjABvbXlyqib
aG8kVnWB9DHdpibJEYorw07Jo5IglbB6D3u8rIS6dyhUYC5SLmbEGfp834dGh+4hkr7CZJtHsbLA
9WBgpe7ZHJS/sDmZL00n9KeQyuBiXOBdofdZZnZ0j+rQPhM1NHp5M+HzBpqwBYu5IN9KmoCYw+2i
zk+aWbMGWpYLimDwjXXdQo1o393VfiTwACYTNv2K//hnVe2aTkWwtShgaR6ND6rbO7em/ViXLEWK
hMVNDHQKuh0cAzP7xaX5uZr/agU9axbGJ7OnxurFuF89SPbxri7hkis0vHdZD0LnOysy6lG/FJhq
KHl9gGD+1mFTqLc3srcozUJsjtmgH1VBjGXhWFTfbZDsQyAu0XJYb0n0DpuAREtfXbx9QjeGnaNR
UWkVZihjacDGaJk2VkAzfttL/JXqIpsiBuG3Wvxo8JW8ziO6+TnQ35V4RLNcRydGEdLXKnd8HJuM
dj8ccgJoOx8zO14uxpPzsimKK0r9OpcCAb0c4pbrAsmWp1p5TQRnKF7J3rosAZTJPEw/xchF3sRC
PMah1A7sHHNPIezPE3j33vPEpEg6qzuVPp2/CtbtxTtjZcHT+u72i92S8OYT0JT6IuWwQSfYPvNO
ZJuJrJiLHliPYnGwtZVxa4SuPXCVD/twKUOWlgV+iBY3746ifZm9dlr/V8dAK6SrNfiJ5Y8ocxMu
sZviDV5O3aA1vQryDZIZCsIiowdG+Ll47QSuzyKxxWfTO/t51eKIELxOv6iNit+tqGHkNZn2jMY9
oZ6BBraRffKQw+7ZKwPBoZ1Wq7B08Fo/ijaat4plktpMd0kGvXiVqikf7PSmoO+bqwwOVoNCDpmD
Eu3GivVD1Mp3psXLEGTZzuja3teW7l3rCPTALuoz/or1XSdM6XOELzKNifEcLXXixgDFZhXPIfkD
ZyL9HldQz2B2+GxASXgrvKcLumrvLDYF3u74IutqAAlNI7us1d9d5DpPqAm6UwYPiKzB4YIr+6fS
4jXOJAKD2I5fzaWTmXblfJLrBYtwpPAswCAFgrvXWqkdVLFKvKfR10IDH1wfFeJ4VtpWZbqAEBQg
PsTZe/7+cdRNGHSD8Bwv81WU5u3RKmd6rbpWbfXB7XbjAtNMxqUkIOpT2M6MjW1dHgODulAGWS5H
BwxoM/LZhrCNU8TXyriBtblkuiwMuonwQYbPQFbI3PH9SxuscJ+3L4Ubo2nCWkyHRscvQ+P6GC7F
fIRBJLa2pnaSjQoYNcCd6xRFsElsFzFHGn3FERAxBXuov2L6UkrBEIYAUQVtSfCuKYn9BdA5puyd
sshoSR7H5TeE1a95opExl8NTOldo8tKheu8N8YfRN0qSpyyymGadMt/MUzU8dbEmvHxEzmiN2lur
BwEObbATqetmh9JmKR+Pc4o4k6wsRObL0B8/QGB918zGfcwXPvKip0X1tEkVNgrt/EsEw0dSVM1d
caK74WIVaeSUv5epsWsE9Um9bzs/iIPbEDpQP4KI4EQ3gxrXl809ZSB8mJwPDeK+pxDahcQxmTcJ
JMAz8uJXdSbgxw+UUL62tva5XFYvvTZ0+7zOy8MimwUq8GBI5omKCsSbmlMfkx2589qYjo9dP9i3
XovxKTk+nim67y1+paRgXnPt9jN8BgFLQqSlOuKOVSa/R4q+i7og9d2AIdqQlXwaG3moBH4Vy9Iv
YUrQCfLWbJ8nxrSp3bg5qJmVnFyM2Ovm226yecOmKrlo5eKsKXOarbnZbErXnHcYhOtWfdWXxqlQ
5v4gllXrOmk0c7nTmPmPpT0a24F9yr3PRmDNfEaqgniiDBhh7RoNtmq9paNiXysjG09B1b2t0Ynr
wZCE4QUyeF7TiDozi5HaKe1mUjNm83yehKdEKiHYKD2vTQ4NApjBRN2zFZ4ZsduuKvbLnUYdnQ47
omnWlnMfoi6wGK1iqnw7wsrsg4vcdEMG6685r5TnRvmCcxsRUUoRvnKUW5g0h9qIhq0zpbuWdd05
YWfBcDhmDo5I6yVb2vJkVZabAXsxUuM02VlChdEMvNzrBiC3gmUZwwqEAaoT2yl0huNADIOfJY75
plstpovO7dMDWiQDuoRuPPbMoZ5u6NVmbKKQtwEly3qojWqX12a+AaronOKYCqpSgf7Vih5WtTZb
3/IyF1SnVb3oSdre3AiIGk5TZjAjtLya+e8XfcQNASk7GGRMestI0lVcWlO2zNksIdyapYvRJg6V
5JTlgGNQuWB/S/sBJci3Dx0xRnKikQhqcDkkksgdpdWvQHGzTQn1QG465ncI9dYH/DNH+JZumgfY
0PG2moboaKQ1ksogS0i/c7ZD0P/CwvZs1qq8mgSxphRLtyY9KMeY3UOtWEf4ZsWtmMRX7+S+ZbUR
AODkIkBaDDqO7WUKdkcKKmVQLrml+PjqHsaXTKXXydo8U6p5QmM6op3QzLNTzCOIluZTDKZ7z9mG
Oy7B2VUQOzgPwvxRofjvA2Zs/GDZsMjks9fN6DoCvowTOf/ImvchsHGEIT6OGQhJZAgOUjmVbCXO
8FWLZvKH3qp8DPTUxp26vpcNthPerDyzg1OJQtYfpbppIz7t2dEBlsSG7xqu3FLN2xhDYW/TII+2
WOUxiLBMsntT2zHJoJYQ5SbSUJeqo+7uOrvi+w8ZYlubpuWTVOGZVA8piiAKAlGDJzsTwDTGHhJs
rDVbOlURUR/oIXAHul4imifeK/dUq0hJ3QbHHK2FGT2RC/kBy+/BINNQVxQSwBJISi41BDAczWUY
6FFMFYPxsJwCbPv/2Dn/M1HGImNeNZjPWc05/5EqkKXRbFH9Nom6Q8Gjz+8BpWxBUuswo7tCepa5
xMjMlEM2SaPXG75+zU53YXVg8f2/LWfa6sv93zY4GuzCMJF/auu//+0408mx0BOCZR+jurgim1L2
VkLnOFXbZzgr2q581vAtbKpAJUgU/izuAlv5ohj/auhJ8UJ6S3KzgeSsZ6EKha02UstbnQdFNj8G
U7bH1opotQDqH1gTlAfmqV8GYhiRWePBgfmEtLG4uOqs/yli1rtB7iPAUAlWG4NzEdDIgaWkvgVC
excKwFC6Iz+itjfPeW715LKGiJpU7djmg3Gj9Wt6Yt2WZsGuS0IFl6lp4eZxmrNQzGqT4S89d7OJ
TYZRjGnkZog+egHYJR+iQv6lFyxz53hwHyJzsm7KZMJNHMb4k8Lle0D3z5R3iQTpZAyUiabILH72
lLfC47pzg+JbHhOlPThOmF+oy+/DjrU4LwK1z7IlcbMrhfzy+xCk5qFr7AYpFOXU0iZgZWrit67i
i6qH1Z3lmeKxnv2DgXQkQyt2d1gBnB2ZcCDg6+DVyKLt4kO9oAE1PDON3e3ohMA5lmLzVCvuby3+
kxT1tsrUZ11tmyd7pKyuRhgzCMOL1QaHCVUqJdLReQyOfA6HARtgZ1E6BDN6DF2FN2/RZA9iVO7U
C3ov15LmUs1tc1lviQiOVWtbyBVGpd42oeNepno4tHj4a89IjOKoFyMmnGKjalP8O8DxQbHAOuhM
uA8j3rDn//tb7fwn1cEWiCQwpKtgUF333+C4rBWDdjZUqOcYfT3EOYnHjrkDYMEBEB3LJDxhNwsh
FgEZ/b7LJ4H/pRT+t9C/JC1hY3fBDzcGnRRVANSsGV2SYyKV+alnWXppNfeWZQ09O3t20MgW5n2c
OggvjCoRqkO8uwQtfWs5+z58FaPMDgYpB7sO44rfsJDx2kYje1cEjzVU2yMrHeveFNxNIWZSa3l2
VYoqmrPDYmGgRkEbqmYkOLHcfXFcXZzKOqK3DOVRU413Nx7bbTSObPSWQMjZuMZghxJTkByW0peV
IHDPQVMyZ25WylQxaIdwMj8DZMdkKLA5Y/mWPBo5kQTpJ11N42Yt7g3WGpGP5GjySaX5L8bObLlx
JNuyv1KW76gLwDG23SyzJsCZlERqjheYIkJyzPP89b3ArNtdGWVW2Q8pC6WGYBCA+/Fz9l570bjp
9VNNG+/Qk4TKiw3kPnGxnMoCtxg87moNj733+fvCTTfDP6QucsoVwgAcawYyozxyuOEU5a9gHqyg
v9pngYNRfKHpgdvkWPovgRwzAyG8KkCDGrwYWjd1e+GE6gYrFH0VI0QyUZbRzlbscoe0DNbKFJ+j
VExUzdkyXfKdDs62gqRgfeuG5npR+nZfkzpoRd1Fae5rVev2WhqmXtg5Z8VstVdQM4I07Kg5OlX2
raE7iP7ZtIOHQnSR76TWXmWb8WkF9I86upQLbVsvTkuY/rU6rG59wr7x87ou6eaCDlOi6hwZtX7X
RG22DgjXdYCs63TNzwoAVCeYOAIwBGc270rfCkuxpTk50yciOmbpB7h9Nx7+uJPJWGGWFZbqc2Cr
2Tad5mw9L5+Orp1tF0KREQVYcykJQnqJaKntN2K6t6aqBi8yN2F9Q/bbcGQY9m1KANQNjnX7IBKD
gYQL79aCWnR75S0ehbWbhsX2FnRQltUXnOr8WtNfZt+ngB67pfVjSuGRqK68zHMabxBGuhsrmyZf
s+p4q0cpTi7L+fGHnJX0J4+M2WKPsINukB7/nCvosmNN2EFeL5ZSGcWrqm/aC3fqAyP09gglJMS3
0DxLjmHowo9FUTbeUJrZdUiHyzRqzTWJ2KbqpamwAOMjIZ0jMxAF6Xq4t5IOfX+m688yknsF3fSK
yYbiu/iJaCd5E8OBI1QbhgHpfFITEFjh9EMlpo+63So2sfkR9K51LM3xK23DlJWiISoDSf/3KNqZ
Tvqy8L0OADrVE7fsK5q4ch0bMnuR0fQT3W/wGSBAtafwgcTHZLxgDEjW7Vw651Yxf9BHxAQWzO9F
wdkMsOw//1REUfZQzKi/HPh6zEbKXXtT4U3ZFcfCdFHcwO+p/z2ouzS0lg8iiF0vjWxii9wSQ1gF
163SR2wS6ohzttUPTFzs821aVBe9sddis+Zg4qj7qiiCu3lE5dZPCHJLJO8AF5PPeHSDXRG2d3Rl
R/y5yU/O6++3iqDIAW2iQ6FlxPwkWbpKFYlJsrHXEFxc5FZmuotr0T7KJqtPelp/n5V5QMWa0wUs
UoM+LrTasKqu5LCUV0WHdM5iXZ7HYL6yJ+ARD4MPqaefwZKEc/vQTONdrQ3RXd9V9sWdAPLS/dwx
RwHs7AL8t9ys3hmVi+EFWNBK5dizuXEhx8zRPGQfcPvGnZYH6lOEJOhaVfVaNbt38lcWt5qBiNCV
Fk0FGpR1/ANYWnrO+uZMI0bZ//FgdOEXYikTmxEtqEqZmdcy8/rmRvo5D3E4BANJDuECDqVf1uwr
lcckjD/VBYthyhywaCwP89Khrtr8YmHT3EWTqE/cI0SxBcIbqhRVqWq+jHGr4geApU3zjAanrX5P
M9O9CsiTcoFBKdbUn/ROe8K7xrWDK/lQzUF81888Xx2opVxa2dUNlL1t+BrtsE9Cbhqq+TLxWzDq
Z318afo+f+bYCQQDH58SSOoSCZo4pwN0JBeA41JAGOWtc6xhhayA4SCKMQFTEZy+Jd6n9Ydmos9B
Du6KRVpfS9QGviAp5dQiB9iIXmvhBC2r2YjiRBgUJZWVv0GbXA8jreMI0uqt8SWUtEOKlrzBw7U9
fXEwWLS5yUYZz7q0GFuFLbI67R2fiLUPF4QAqCOS5JA4m3XwrNEPv7+BE5weLgVuOo+xA8JlqXim
2pNHGGXqfS5dYIHYCR07a+9LdX5VoJefbwTYYcqU1e1bx6Z2V6YxRtxdE3/FLAxcwvqws3RwV5LJ
qTfmmBj/uHYhmaS0bF/MDMOgI3VxqhOgGJS2nHyth1FFKVqRzM0YwIxe+xyCtq02n0L56oxhCYfW
ojuEZVhxDUKoqmEcmWTqDl1btHNhU9QXGBflxuyVRV4mNL9v9Oq1leBDm/xNCQKBi5ris5C8sYWQ
X1GJPl+xF0bElIXIo23aQuMYPhRp9NDCcj/WOv2ZuEIouDALzYVZGHUR41Ca1TfiQWs2ydbWczKg
24f/XNZp/4bssEn+MwU0Gd2xLNX8hY4RVE5DIlom7sMsdg/SKJ6VYHQY12hU9S2juXiZLImMHpM7
x+bF7WwU+bg9k+plwHb3PoT101+8JvFvQQwOjU8XNI9pmC7Er18IYmXWTf2cg6WG+134t/DS0uge
XMU1tsayRd4+pHIdyC66U6UwttkI9QCg2nSXNMi8gdndLEZ5sRMwAf8YIE2t9unOJusBvCkEC6GK
C0ZZGwROMBmcurPd28Ua7yOVHUxib3YG8wRwG37wlFynNl+i3PvgnEgmur3KcCUePrlFnLNmURsa
bEZnLa5WU2A6J6t1Gb5B3Ks19H9ixOvUKUj5rckyHvTO6I4WtTwL3HM2QaBUctAh0zydGyG7faeK
jziJpztXDbfJkvxSBm58akMY2Itm5AajN9CWuXq81wN7Dx2rxBP4Qh0XANSfSP5yHGxEjCo8vYO8
kZaVVyhXNbL65zaf9HMwkbTrtuSjxBOZsHP3oYRh/SBH9QpVv/SHpMehIC2Yk/28HXtAzQCkw71i
FFel0GbGoy52V3QxKxBKBpAwkE6Ok6zLqgtxIEATrGv6Ual9vk1hnBgOhzZxxjL9sCPIgrwQsdWy
uMc9qGtPI2VssKLncke9aeH4jkxPbY3orae56FsF2Du6d5MowsfcRixYTeQDqlWwlW1I6g6yJ/xM
IhmzN4k5qM2YRsVNnW5mda7fu1ohMSErNwgQTC7i//gkq6HR/orT9G8HJfJFmSOCh9Nc3SDd8c+n
/1lGjVKAwnpAMiU9gDkIRINeYdyaFQx3h3TVD20HRYK+7i2QU7cgWtva1lVLJC8V1PwymxGsK28M
7hPQNFayDSuI6o009d1/ftZur+ZPvQpHQMURqsXZTuN5+/VRE0kgyqbIHuzJMjFUaO6+SROx2LX6
R9MFcZRljU5eaB37o2Lgg8b8ZCbhS+6kH7eqSqOxqMg4PyYmCDTRqYALjSbbq7DKSPvp30q95Lir
hsa6MlznXpmLs2vK6MzgdPBFykkJxgciDcEaeTPFzUMjT4NwIaxOaGPzud0xuzRw8ZGbXODrKW3l
PcaS1NnD5rY5NbXT3jdB/IhzAHycGp21mnPX7YOB8HSfSvdNE2CB8cCzcC/KkBuwUizUytufbv+v
jwvtryINf+UP6SqNNMs0uBcs59/vh7IyAmnTFn9QHCCcUTQYlD9zs1UbWh1NPxY7TVtPyyC2ZQUW
Q9c/Wk7W3IcWijukIEhJyKc8GgXPrJGHXgim6HGmiXGAHoKfPQXnO2l2sldsT6Hv+XD70DGZJCuj
vHPtgDi8KV+PtaYf2rK8/1mpdnWx3fpwm+fSkjhQ2tQX37HG+9ohmCzIy91tvliUcudWI+jA1LYv
dt52NFOc9EdD6FlbiW1T0SBs83g4darZnxRZtH/FlPqVuYi40BA8TQRaw5Yzb3vFv2DlgDplukQ9
/UC1rt28dksjSqAkEEOFLWZh5zR25TWTQ92I3d1LnPJya/OKgID4TKvVnSv+Aj+qqb/uUbwuXpSw
HU23NQ2S158f86DtlMQZmuFB2IFzbzduf+D7fiip/DEt8SS3D2HV4TGiaXVLtCJMLlhbcUHTnM5t
7hNpdLVsRmc6pmdtWetwobuHqKOJmef1U5W3FsVKPvh0kpwzm3i1VdTumYGJ7t8kXEU2nyJOAk83
G0s/GFtxg9VRtuGLuz09fRbgPGx0c307lBkd9RKeiWx7I4XcPoBs9KIMK3leMVkaFq9ZNi6Qp1pJ
drdP0RqUO72FZxqdST8YnxkN4Pcq6RbTKhT/8umNWWBYCCpjg50ojzmOh+iwCStwlA04bHWtyFbb
5Nn3wa3yS5QxheMTpVAQlfMHucxcdKHn25IuAP2TDRKe5mjcJCqDqV3UxQ94U+7RrTf8UrduDSfg
s51Jl0BDUK0hEd7JvmqukP/WuA7OMW2HrTnWV2sJv+vdDrTojLMqwHXKmMelq4Ej2J9A6RNPoLwM
CScJNOwcUg3klnZHiMZ/XnmtZR/415WXG8imZ20Ky1SFqf7KJWsyorGzqJge4OHAaQnH82Tp70Md
DL6ro/k2IvuOs96taUK32d00Bn3a23yH/a84W6gYfRX3+35A6rsJ5XOqkXVitciTrbb9pL1ZYDWa
h3soIs/RyHj3JoTKIqLtzPQxvwU8mBXazayJsXE6wcMSnrNG8oiHQzGSI7G4yfH2pzZOiq0Sozs0
SpfKhZlTTyd0NzHf9soKngCd3O8hHvVNnHHtbmEZ10bAKEOepgJG4N50hIM1p3T0j65mItoJetDG
SfTMtgGjPIXR+MF14lDammee3eZ+pqM6yHAkdUYJvWhpy+FztA+3K/FfP8b/JT8L6uhJFnnzj//m
8x9EYdecDttfPv3HUwE8Ivvv5Wf+7/f8+Sf+cY5+4EUuvtr/+F3bz+LuI/tsfv2mP/1m/vZ/vjr/
o/340ydYEyO6Bt1nPV0/my5tb6+Cf8fynf+/X/zb5+23PE3l5++//Si6vF1+m2Sq/Ns/v7T/+ftv
y1ngv/711//za8vr//23/42hv44+fv2Bz4+m5Uftv2sWjh1XtwT1g2Xxq4bP5Svu301BeLrLecJW
XZey4re/5UXdhr//Zrh/VzlMma7QLeYijs1S3xTd7UvW31lJVUMVGkQg1Wa1/Z8X9qfr9/+u59/y
jr5LlLfN778JYMV/erhsjg8krNuaELprLsHay+r9L7tGLCNq5ZnNIJCI/fH9omSCmTcrDGULTL9H
YnfXjvmqM8Bvg4mIp0kJVybOlB58jIXQu0iLamsjRFq1LnBx2XwTWcjxo8TaRI7jwenwTNkN2i1b
C1lxSF8WIPYJqb2XqnVtu8jxCxM/jJk+qdaSnKjX7N0WR+12xBeadxvy3Bj9RhFozegCEOUyzqBi
pM55MIm6E7SbD8SmracPOR63PvnmKOXM3KSKvaOjauZDlmlM+xzq4s4lJD4rEw8cmbkdE05xLfGW
UtvoRfeaZnNNE879cnTm+bEl231b3OcGQWZWriFftehjBO7ejOgXYfYHa1XGTOwMFFu53Ya7US04
kAKx1nhoa/ncrEvNia6D0eNJ4+iIZrqECIsEh2IE1ERot8iRyvmaEmNiWYxDzewFV1ew1WTyRmIm
b1b7ZlhDtVb6iSI5RgnC8H6VajHRD4q1idBn0ip4HKU5+0z28m0iK5KCAyiLPQrDejiZpQ2jTCDl
b9Wu85nzrwpJedjWbb1ORRh45mC5vgX3BneNRVKTPp/KPiz2+nLsScn+AAyc76Ih8WPXnv2MgQ6N
4UEijwy2BjXZShVx4s0t/r3emS69mml+JNhzQ0VDQ/AzT4HJmK3yJWY5IcLoUGInCTreCX3VTRAM
KXTisY4df5b5jyiKb0hSAH8hZEe3Iy4jSBL0ivi3wPfPa0ZSVUxx0/f6vHcj9VlkkIgIcu9WQaHt
tCbPuEKIrJ12cle9hZC4bxplpzrurtb5TWh69BnfvjEhONSRVwD1Wjm0ckk0dhRG89kSseWOd1oY
P42Be81a+2qHGAgAVyeWw7+nh9PfzTups1qDz/NKhTMM3sAGXp19cfTc3QgCowsh5I5+OtFVClFB
ausiV0prn3i1kNG+ExKGlnyiVQaes4wwIK4jxNCKhoMkpp7WJd8nyY2Nwr+eXNfeRGBWP6hiHDaD
TqfLSCArjI77LUtNcIhdqz3TgngN7QZSEgfFNQGzM8Nvl/E8s+mx8kd0EBsYk+l+Qgo32gwxO7cV
wFH13kt0osEDbIrYH/UZjTi5tUPqvqOuRIMQY19OOCC7RjYhW10Ux2RtbnhwvLysYr8XJSJo2ryj
08sNEAeX6YtcKc6SFYGFwK9MTnY48dPRAdQQN+FCS3qaLCyNenvpOoewziQmRniR/Efih67nHGct
JDFWnOzmSl3HWelZmmuR3zay9g1LwywYln54jTQhgreiQhlv2iE4umVroJ9Km7Vqoa1W5tJvhqCA
iSLGTdVGHjoi2hDldZzr8NVSk+eYy+eT/pNsazW6WDVZeIgvOMDPqgS9wk9YyR00nN0I8G1Vdma9
VZyRWUbuFGvUd4iHO92DiyTWBcugZUqdXBnSAisHw3ZFWM06D5K3JtU+QjdL17HAoxmBoM8RBnhj
HA1cCkX3BVprV2lIZgk0L7Y4gziW3ABuvJ/q6tpXjvDQFpNtZWMtiF9rUW4ToH37Ug9/Cis89hVG
mbnkds0475tmX3q2jJ90pYMBxtKwQiGHF96x4JcZ6uIBWSLHKTHdJNpZUfxiFGT2BJLHyCEXBTly
/IG5CLnK5OkamffVUN5FyAQIQ1GOAIY2/COHvd5o99RIrui5yzD9wIIAceK2PVGrWfiawqIB1rv0
vgOir8T40QWLBpVOwcop5GsVzgfk3pHXqOF17Aosh5qMTgHTIbM8JEiQc1W3vJ4cKQTb0abpQUAV
AEtWYTnkfsZ4/TAG9VGFVUWEp8trr51VW+JAqgaSOXIH418k4hWTEcKi8HbaVLGsQNo5sDE4Nob9
qjEK32KLtHnWKk7aZbafTVAgBbYVDT860Hq+ohHgXiLXS3vO0Nl9bVWOrzjkVk2ata0dcXBoAhCP
0HAUUMmrhnH3ElmvJppaI0VhL9CNEhycbEHUt5t2kqdqaiNfj4F6MHfxO2FeCQT7Uquw9qM2InQj
VU+9gVUvgw8wj8r3wgT4JlOW0hjyT2kS+mw23EhuRwjy7c5KD1TUB10tJg/5zD0HXgT9ZnxvMbmo
pmFHOC3CgMB8HNqTk8TdoY3xLDAVylamPa7bNja5h1LXc/N2Sf3grilpH9ppPdGGEFvdhFrekJe6
cVet1n4TQI7WKA/l3m1kuCpEds/j4GzHQHy1MB+9TtHe4W3SziDPUTblJaoZllJa+66I4bFPA8ct
G+aWbAkQE46fzezcJqmBLPRvUWRUCCGhp1IvZx61bojbE6ZgHGZL1mJISwOPFItgFcTOCiP2MSzf
h25kfIiLt4BFnjHWbjrH9amqO7+bOVK0QFqGtHhWwZZsIjxPqzCKrmGRxwe4LtWGbLkOj8AW51rj
zxFaVm5WiII44bTmAgTRVUhDMQoMxVXckjnoa1n3bJSBshFhsrXs8LswIQYHFVanhAySVYgobGOU
wGCYrx0mwyQtyn6myiJEHReiSwYbVyCkjihVTVmHGhBo1fwQ0NJWAF4+7IZQvNw5jY7d7NC27obK
3teRs08ZvQVR9QE44dTkSvFgN+GpLbRXVPXu2uzJB8sBjpd9ixSKgaoockLi224dtdoxj1gDhiBn
a8SHRFo2Ga4GTOzRSAuvJ6QRwdP9qHedly343T7GULuEMhep3LVpsekH6yGpSABvI2RmYrK3FfAS
LpCjb0Y64fnY+fWoYYKQqeMNnR7tld7esCkx+JRgyQIbAsgrxNto1w+DswPNhxENg9McqSdTAr4A
XfFSB1rH2SkN0LhN79QwMfZnLKllHL3O1ECNhDUdBiSXKmR0eVGDqqHLv/Qe3wr6Eo7M0zOhS/V6
UCX2of4hivGIdowdvUQd3mYkLmuRiJAM0RJ+4QBANs2kuTa0cDrN3GATgr2DjGxlPZgQoQRIvdNg
dOoJvpy1Exqp90yKgbnCObLQf+FvKDfwUUlxmwExTGGee4pi9NvUiu7kmOk7w0Aal8VEivcsDxwi
FNxijAoHRnWWzhA+LDWWECncK5HzntEZLQga+dLm6nOrvqBuhdRmQzWGRBgPKUIeg46CaMs9ij7k
LgSmpLkFvqORpDAU5VPRUMFj42DoqSnBxnGJQOpYg/2UJnNpq+R0uS+uHH4qozwZMQSS0NK2/ehm
+9BK2UBIaz/Gi/e/soCa6kapcWZu7hXG/HnWbLJtwMWh0djcSwX9IiafZNswp2/SfdPVn7J0TnVR
ditLBSsXk0bXqsHOboJHHXfCyp0SHxATKMnAJOfDfGUiKdhr8wdT0w0CijWwgPNMsbFoQEi4N9NX
vFQK1SnzCrU2ChAr/daVOA9ddGvGTEMG6v55jj0RtenKmVlqRVMZnqKFzQZbBjmSrsbylmWowoxo
wu55zNncV1Kxj+Q0u9tAYfPXZINySeWInkQgUYyN0NTcT5gCrQjjQPkaszziQlU4xkDRYcD1g/6E
ulJm2gu0/1YR2EUv5kvZIPHdNmm5jcHDYtOgIFaEH1iCtcQCdzGQYRiXh64eJD6/boeav/ZqG/YA
3X4yIEdn3SRZvOZJiT0S294KdW9lTr4hW7H3jJywebNgxAG5f2/TZlgbo/5lwgdB9ligLicfzZIs
fUkHXLibVog0ebJzNEuIK+gX2tOb2mfDKsAAQhzBvdKE3TaK5yeZN87KxXrI+CQ+tMu74IbRgVGm
fWRiu5V5vhkq8QO1wFOmg98JmDFQ+rqvRtx+Typ2Q9Q/ohoHVM7B11Jno8X6SnNaF6OB+dYsYEIV
oW76trvrREBQr6HnG4jb17ktg50+0PlXCt4Dw3nRq4HOd0BY3QQJC6MhJzbtcYqGfJ0ZEAInsOUJ
Q8u8/TaSfBBzPrBsVnNRijs7O1bTCGMkO6UFiuExbE+8ncUREf42q3XeJWF8KJyQ15br7O0Y/E0z
4FjJ5BVJ41r2TI20Zvhw3PnLCUYyN0fSZOsCLT9YEKJJqcDzokTOxjdWgnqQAPkQkiCiDkvBzVNN
gk1i/pbCMEPsAlu50w4d3cJkiKs9lsFgG5c8ZYyKQRkjwxhIhlPOfdLFiHbU3mttAcZac71cVNeG
0seXbXkfMhreDXq4g/LJFlyjlVLfRWbxaoAb+n3EVQ5t83McJv7ezOU91wZ7ow9w0ly8vhQ9FuD1
KWz3fVZ23lSq105zB+A6EA5BnG4YLXlBls97zHY/axXHMFSefs1wHCD4pLw5ZngPfYultDbYihi0
Z9Aye9leatGSJ+2ANy+sO+T23X1Kbm+gqYpXsmB4zhOroYvM1mbDmU3Kz6RGriFxatimgwR4eA7G
OPebhgYtHC4Ob3WN1WHiVBz3Kn04ZgxrvRt/TiEWeKvX7+iTJccMV5rey/6hocK/r/onTZpMsWPl
aeCGIgIMnYGx2Ght504xtIcGf6V5N3fteBBKwGWVID50O2IFDYarUNRnpy1+iEXFE1asKR3LWdBD
2ZyjdW3Wj3XKw+Nkzo/CrqkK0mdlbllvmu6FMiZZVTqVgxmiW7eQsK6Ei27YGDGjOYEDWAClhjLj
VCgUHz4m+lxDfCgcMwTzfDMsd7GxEPXVbFOnXNRshqRmT/edqdi+NkFFbsz0INSClLMceFMB0p1w
j+08G5yslpjCyeDsqhC1Nep5yTg7L7djB7hds+md1kLvttRtj1bgth6oVRoGQlnXRLBqwir3Hblu
6zh6olcpdrIVj3qRgb3LAh+HabZu0+TQsErslLE5YE/XzuF4ssdMuZNnEkJ5OXmfr1UiQBBv07is
YUNHhzmgiawY7aWKIEi2k7UBVSxXMkK/Ta/gXEU1US1cc7pH1V7FPo+VUMbHSUfAETnKjnyK2MeQ
AXfAHOJ1vlwUKwLESRtqWayp4Z0kGym/i8SLEpBSQ3lWS1DtTA/iotI8NbFfkwmyaUxCExtlOG2k
q4KRsWMN4QeZMVRcmzBnkluKk2E5J0ZxLy6EGVyZwbbuqMV70mKpSdwTZ5F9wxXYWIrcOfw3m1oB
JJ4RDM3sGC6R8a205DKrkYeucz2CyFREIREl96LA0TnhgZ31khT3T1ophqcO9ds8YhkvxyjeIdxJ
VRnsESEoprFDXnWWVvPVKO3ZIPieZ23g+MaciXnxXTr1hJRW+7QfYQEuq74BWzJtGTj2cfAmIy5x
FAQTidXTXthqvo8nBSSx+9Gl3RnKcONV43joUl4yXB1E0AKIVv1KcmGggLBUnM+kwO4WyXJtcNDz
CkijOEzdbVpqYONxKJYMSY+NNs7QY3A6aAmElZzBb9XoO473z92CBIt2DQZsYghBXKq9fbGiEQdY
lGHuUDJk6dX9QAG8uFZwMmujvjYJ1K1DpcZ4hz0e6uNit2OJpMOOF03D08a0xE3z70kC6Q6QIPkb
ifaYX2LB7VTY8Td3aDehol6K3DF3rtHTjwic917mAPLZ44IJtgKHRESSMBfnuk6PUJY3gWtznVzr
wzSJFui+OV24y/PuGbSFSqUWHRiQ7u0s86MZRz0Cfwy0PLEDW3wCpNTTRMHpUPzMOEhxNonm9o1+
EUY/FYZOPB54eRvg3zOZFw6n4vG7MwG8jFRrTXQt/VHuJQ5aq0CBwpP3rLyhlcF6sM+YCsjWM5N7
7lci+pwt9DbLI7pF3zZK/DY14RcydXDqSvozC6LXTq06gsTNL8WwwQY5/hhrb4mbUETOUOcbpYlX
o4t2byxJRsjcAE5m1x6zdEZhHCFJJjGaCdJdjzt8VRmLR9JqQmS/tb3CzHNUOxkRLpRcccPhy5vl
gQBBzkxl2d8v7oh5zDdSSWtPI62C7Hrqk9hSPbvVDNJY5H3ucJIrK3TwvZaAygjVYFU7AfW4gZwQ
t0vpqIT8BGiTeWZIA0SSQo6lqj/ZCsQPMo44FhtIZtucesvRj23S4feZHJLLzXBvztERyPklLUbt
YLjDj+RBB4XxRri2Z4VXQTvKL2tG9VWYPXatu6a+T/bdFLwYAyuD7sBvyRPkVTjTyTjAS9bIcsEI
JSHb2avU4ovldr0/OE6xwUyyH0L6zWx02ZEUZ8rPAnhan+aHwHS/dVi9zLn7gf76Re8DopbxO9Lb
q7B7UjnC4bDzx16ZvxudwLLDQKrPiIMIXyrrpIpAxUSiBCthkktPhX9W3a8xjay1VPS3sp/oj0EZ
gJ5qrGXLvecsbtxe8boRaQ83FWR1zceyHa5tG0C7EyczXZV83rUdsUTK0OCT3vMU1xx4nXdeTr3l
4vu6VmyLgEJdSOJLDW0vEuunizs3hAOmKhq9P7yPdCXgstrDcGwlr09ozkkzYkB3FXcz8To/5oIF
afGRwVxl49Smn4mcS8+tBNnaC3Kz7L6qjGpy0HXUZ7a5JXD1oI5ztdV6VSEjnoQ36Zj8xpgZvqk8
hbM4Szs5tmWqUeK5Pycp1r3Tp9tqwGVRBSO2SBYBO1SHS1rX+oGnHOBRYbw5tBeAo9unNjLgt2hW
t3Zdj1hXfP9mXx2yrvIb9Ii8z/klS4b3sa6+WfTolRdAbq4yDNsmJlK2yQvcHA9o4CJWquAuDsjX
yWijpsAoBS+CHvib7Cw/tJ3vdjW9Q1HgaJAEz4n10iNnW0XQ9NepGZ2yNrrgYKzWva7SjXTzc66A
HaOd67UOqzFFHk/roH+vy88gxM4kW2YFmaosnROfie9z3BXQiobE8IC6dqGOFFVXfQnad9cII/Hg
wUpaF9qlbNWfyFq9zNA1rHDRQxFvW2U+Tb16DetgMwbFa4Mz2wfvivjLkv6oIecvarkvGaVWaNIp
O0yd+4WJD4pKnJiUWWQsoDIwU8HVOdBjfkp5lWk32ZsmrgTRL823bAT8L22YhQV8iCHTDqhb5uM0
BAe2U1aGgWQegu3JZdB8dapfiQXWDjX6KlXTo4uSWxczYVi9uGgqE8taYY13NChmPHFZ6i8T8BFV
GBzaq54RARuwnBBpv6ROF+u4My/OIwyYbumufThEQA/a9M2Mp2PGooOWZ2vi1wW3IXn/H4eKvJ9Z
PKTasCt1Tv9UoqIztgmtmyIx8WVa1d2Sa+HKz2X9mauvFNFMPWTIh4j79ui77E0CBnT2LE2490Wi
f7eU+WlQ68xHgboZ+c9sTMQvkQWS424oWB6SbKtMffHYgp6GAi17X8q7lLCllNCIVtLwULMvoKfI
yhrrFOHlXXHSTE8RZgRvwBpUIii1Z+cdkbgDwJvI+qQRzS5m/9DppjwSi+bPdNa2WBMUi3deERNe
2zZx95N7bxmgqcLY6jaIb6drV9CfkhQ3FY3fFXHcdAaOiIzyY0+tPsb4azsxPZCi5Q1uW+3xxBBq
rNpXJzeutQlHM9Xbh4omOX4gZeH3Nvk2tOc7NwttGuv2u66O3bkuSJExkfOBa1xlDgORvonfSUm1
KnPLwiIxpxTimDlcJnXCIdKLV+gKNHb7LvAb3oymU3fWED4GlQo4FP+bXUqYkbpxQmH4MDb41129
WbdNRUZt5sZb+U7HH1phEdBDZNbQJeP30Ki+sBmq+B9H7KXDq1M3vlOKTyfvNy4OyFVXYfyeu/AO
xSe5GHO8Z9akneaxfbeb8pwM5IKlcvyGe/c02wOFilLe63EG8hD+JJS671q9qPI0fdo5YQIBh7yS
pqFRk5nDIvTo17AOSJepErggbvhQjiwxIzv6jqa2qhKyYNDQvS40icUmCc+cJxSBAoc2BrBk9XZJ
ZvoN4K91GAU+s1HDoQEOj4pUP9dY1xM0YaDbjFfFblBNydQJo5fyMTHy0LrsU0FEqZAmkOKoJJ4n
3Koq6ESg4o95mb4pe1FVcp10Noxxp6N/25O+VXG/9ky7vj/qQJ+PSkItV4jhkKfVGjR4uMIZs9RG
hss+OfqDQkk5sL35bEb/h70zWY5UWbf0E3ENd8CBaQREq1CT6lKaYEopkx6cvnn6+ri3qszuoKys
5jU4g3P22XunFAT++7/W+tbjmKUFv7Pa+siGO3eIQycZ6Gkt6U+2Zv7eGOGXMN+0d7zkhjnvVwEa
M6z7mIO711Y4NJqZr2cvKYx/1VB/+WSCT2oEMVXUPus7uk1tCha5UtmvkdkrVjMkde0yBdKZjOvO
UvLbaowxhG8oj1i3kr3pzh2WPRd5L83A5Qsv9MXAxAZZImSFHI4tdTDwcAr+lBpn436dmvFsOfmX
z/wuSpjOwod4wVJ+GNOv0VEpO5hmUxmyd8lqncRb0nMXTPe8V9ydjM3vBWunzmBRdq1FcWHtUJiR
Vjz5YCcoEruV/BbPdmqdesdvdi1MUGAhjRFsoBUePN6BFOAktbBPNkL9MLiY2qP0PvK8c+pFL8Lx
3klQ3YlWswKW2QP62W4Y4vIX5uv7suVt0s7ThXd+G3gjDHnWtV+0/Dp3yq5usMUfSj7TkDgsLtQp
xmVqM9xH9o6Oh7NN1UAJdengGN0d18uUaAIrEMxwH5PgCW4HyYGc4zjMiy++O0TbBo6USVhP+At+
bNifPKvVQ8Ifq+b5T6WEGDesfMPVnZ90Y6BI+Gn3M55KtlQWEgHYuW8SnTKk9ZEX0xSzLRDpMz6N
bu/4CY/ZoDu+3yCrUUoBWtnnCg9dAKvgmBW/kCveYVHBrZ9ZublrLBHRWHs3QhECNSSXHVJTu6Qk
6B2hJnFDZkzilIZn2OYyRIk2AcE1mBatO9nN3VOZJH/9pzZ5IDP6UqXcL8w8++S7QA2Pmz4bKXVS
a6f84+w8wWbj/sIzCsKYhB8gM3wN5vsIaTLoZpahMeqBnZBdagoKikrsSE+MIWKqxMFz8t8UybHM
9BnPFms9MFS7D8qXv9ES/bAX5p1VpL8GJxvCYQA31cg1o7fNPLNiXO5GKyaCQhEfAmNkPfp+c/Jm
46PFwsz1BNqJrEzy2F3yBOEghRPIsJeLklYYvkr7FC7qtH72EU6SybM+8ZENd8o1GO7i6msk+xqu
c4tqRIHijo1Id544JGd+vfHafK++l54KH+wq/uMdCuUuJWL22+fJ6GyCTi0XUQh7TZBqtwvj1C54
/wYGJAuE0MEMJsXtwDDRo6t03mVJ/GHV58FjVdFlF+U90AXJylgncZAsy6E0mp/KZBTL7AZcqE2j
Xz3WrPSSeTlAOSFHYDQcdEl0Jzm71q0/K2UzYCJNFzW1Xh5TjI87Mcxb7s7RIvZci2amriUO3bkP
7IyLp9uog1d85LlrngvMu0dM3bTbGMjbFR3E5gDLXHP3TNiZ7ZouivaJXF6sDLodf76yUM3Or7/b
eHihM1scmXTqgM+CVovKdAjnmM+dYsruRiMk/8sOty1s1BAJmLdkn2duZGdP1W2gZzTwojde15a1
YzMpav0KhQaf1CH+FJYcOyvqf7qy3mGuJRAPWo2r15yGednWQdOzdldksU+G1wLXy4pzlGt1lDOq
unNEwuStQgAIS0n6vDTDSpq7O3IZlCeOQmcsgcOqPLDtjdD2NJCYPrVtzpEDc5W+pdXeM8itdOIk
6w6jIRBiSr8Pwu8uRWsIWmoN2K6lPhlT9T3PxsR1d6EFwdbMvUPchomDJL5UxiU3QenXpDjY/GzO
CJvNY7I1SVaV/sZKiK/eJv2vNkPRuHTsk+2DwLKw68TSHfpNe6Tf245sJmC35Pn0GDcU9zkyidgc
xfuUR/1O40c4pHMMAMyBKm3kf3slpouAaYa+9ydaeSaJYD/VSDz0hzjiNufLk9/nDOTXZC6ujMAY
CFIFmhIGQwT7rYsFNIhLtWaakKbRB+vmQ+iBmmzb+ZJSW/cHQ898qKL31DD4rQ3GhWgUKKiltw/N
cO7bzrv08J4J46wjAp2vcdAA8MND/bDIiCalEpwPCeBgpjgNYexrzAz2/2WO9uyybxhmmCmbQI5/
kNzVuMd/yTunWf74Nf1rolhuxjaUFNN8t1bG91rVMqTmFgUe39iCwM+t0sCVD/vUPIMts1AH+N2v
4wpP1qmYbHknV8IOiZB/pUBdaug5E0JZ4I+Is3m5/Imj+X10+zGUfnlKNBHxOhuN3SzNIZTzLHdJ
YQ1Hvxd6h5I37Lv6qbWha5vQ4VfHTo9zsXlGRow6OqO5YKQBIp3LA8/RYVxUF6IO0aRhde8Jp0Hg
RRkqp2VlT+Wt3i+GrZ+dlQVwHs/sOdgvzzwFORU8PSqmlYIl6Sf1Oy5ROQvd4gFYsxMdRc5Fgw3B
lkYmaR6+fJSboC1oV0XxKqkmYK7qaI9d/JRw2aQrgHTstAm7dR3tFq+zNmgYSO7sIVtD6LFVrB8W
r3SOgzH8Y2dFfxItlUFtMWjnmTxkS/RTtrbkpJ9e80SzKcLx0SCLjBpfNAYRL8jyhQ8n5wqRJL+l
ctqrW3DiU2fiQO879o7kCSQ2AKW2DJfxTVByt+c63IfezCMOdtU544+4uMdqJVadxcTNaUFiQdx7
vzrV/rJEes1y194PnK2hjbuGTaDLe+rQJPQzZ61/82mZNhTeqiTWT1OvEagEmx5uCmxY6uyRsN8C
Ls5UezoemQ1QIY3ajsPG0LDoyTcGOKcrGCe0UrPsYlvcBm2YblV1WZYz4driJpVxcNHL6YLNQJyn
fMwY/aDyyqcxnVo2GAMLlGS5Cl5Ags6/HORXDElmv4DfujiJAyV7KX5RS6MCr1m/UlktNNDBCsnL
u2SenHs8hnZVTUTzzOdp8CeqwzXFhJxQAJLhZFhsY9psva3SsLejjlZTXnyLwVwd9VPY9SadXjQc
1IwPOCo2mTIbQ09EmE64X7klMB69fYVswUbNgFG+j5L0DwzKt2jqNDlHj7nFqK9mXDxrHf9bBpoD
qV6SYSbAvkW0rvV8sF4kp09cWt+GAci34ZdsVhZHZd6i6lj1l4npa7YTKwTxgDPQ+dtZeR/MNd0v
RlQ8dbSYH1seopzznk2+fXPnf/XGMWfkFazlDJRUWkgObQbzYVYNCw5g8OxpqF+Y6wdCr/VOgQ8/
ZfWpIPu7jOMx94tDMWV/ZrsTnFHpi+7whTKv7nlvjAGO8kvjJG9p3kXXPKPq3mbsVdkI6jE6yEzZ
93JLhMUyFdfJHJnaaGcKMTl8OiVwW8a/XVqDAJ8sFsuRwi6n8j1RCbZdGtSHsltOXqVfZcP9vSqd
56EdTm7sgmbyUuRYa/LDnMa8/TC0l5geJV9X92Ok8HhyhTgmEGs7aflwmfkMPJHIaw7sttDKumTm
U5vyaSJBsyPSMUFa1V0baWB74w8ZRIBVgo3tEmhqo3FEoOqytY8PWWqTcWVYzdSSXwdOP6i9sCh7
uPA6kcBFZ7q+ZpP/bcULCxpvDhzbtIO6/xonce877PgTSkqkGuNwVKz2INzUAczO14p2XaUuTkQj
yTil+IcGs8RDp0PDW8VdVlk8tPNIsyR/V5o6XP0seT9kQHc8D7Nnb32oprg4eICxfn0vpmmEZjkf
zcqOLprhzaXqLj42iqi0UVTvUrBHxmXZeXF3Biv6jNnxIL2oxNyk3nkCCFbk6w+UiEc3Hn4aN0d7
ME0S+e5V8969cTmjFqUwAUjhkjGZD0giaJenPuGWKBHqBFxsElbl+5SqCz8FSrlnwy/hApj2+d0G
kmUmGOECWQ+GRF8TdnrXUY+79waW40V1iuLsT0aen9WofaxqOAZJBkpP5RsoWAerdv1zOrH4nKEb
j1Xi4xzlnrFv2QgFnd3MYbFdFoYsY1RFS1Lt3IXAa4cD0Rd25HXxJLGYUelHJ8OiT6C7yW17C68P
k7i9dT9qrt74NjZRy/3K25oZbMWvgMjLXbo0/ygGJaOilYXk11776RcL0umatL8K9s5Ol6gDAFVv
x8bsFAvbCo2BY5zQFD4/lflH0796EGF2buk9ulqCQZl5toXd3K1GFi4OEcP1sSl0clyVsLDScq/G
zkBDSpxcusSiSWBdXgtvagkLxVcOXJl3h3GzSqTul4ZTt8OQfJnYex+tqHG4VMop6DQ6LRXDd3Kx
293UdHk4mPs5nj/GdH0ualq7HIHd21jAahkTJRGc6Rm3saMrIEdjrt11uoxum8zq1mBcsIusK2P3
vB1ntVENL3pTI8m/7iaRtQHj3xN5Z1Y+rKCRHtJr5CfGfYVr72SNGPqc4k8P9C5w1EzHgB9l+4Qx
bi9tF1yE06+BLfhiIR9DEc5Y55knox2fSt/9t/2FIsvmUz4Of0HV5Du4IkAI5PTmr7hDKDYI+iq3
jmvBgUGxeIh7Ed9kzqHhlXtRW3+x0q7Hap4xzLhfmWBEYF9dnVEfMdHZRR+ozRXkJf49+/F9kU85
ZRUW3nqkR9XuJc3AlkrH3yIDGsH7Jqh5UvdmBMmwXsSOuOayy5uep6DsKM5arFta83N4CBlVERgm
wue6UI4a45YGhGS+pfPs7pqG+1c8V2droZQAt719GCXfllRvTN2uOEzCfolSHK5rDJigs+WV7XqN
I1Ra7Bacw5bAYb7s7nVM/xFOj4gT/5LPGfgO9UxbBaAjdb/0iAP0hg1o2gPdcJ464f3ghyulpmrS
FNAHvCODs4uLsvhJxbGQbX7uZ/tgOzb22nWeScScJs+n+G5LUBOqMIA+idNcjSaZrf5FRZoXRZMB
mM+2ItIB6niFNsFczguiCfzE7K6LGOTJbZxL5pB+tBhAd0nr022BFjX7Eojc2D87MzyoBf//wXIW
PhOSAXUDA6Qbx3c8WKeYC9za0XdOZyh7W0q2NGLtdw564NzI+K1Iq/Yp4qdzIKgYbJH3MjeR8jz/
S0amDLQxcgiIsrt0kRUuFfrkiNXiANStzl1YlCp5qpycyq5EqcBZ/EM9VRv8GgUZbeE78tlFchf3
961SzY1xFitERkBisvI95hHUmQ2g3CuIHNFqBz1W6wZF5jtzf9lj+dn3hTzCb0DJN54GPkFQh+26
5/KyBHzXpfJOacHN1u2Kve+NdQiHzObYjHCOlOfUwkPWuucyGvX9UI6kK2GoHKE48C5344Ov6p7r
WPGLQ6wItRoh8emzWjVhyYi2mOx3KwVMHko8gqxZUOZZ7dLpbSoImv1bn3IpwRlBL5+i9QXVpB4w
kWkQEMKuiSCMbxLR+33AM+X6w81akFC3QZrVu3ofNnvA2p4p/rmzx87FuCHlCb2CZoIO4HVkor1M
Fiecaj64Z/yYhdbnxsUpa8rXqEKETssZwmgNk3UYUKITXAYcIkwEtu5xha9q3/n1cppi7IOzia2Y
C+TdpFGi0O6MC1WkLgtQ/7ky2pJg15l73cZNm34wPGMIG0KxeCxNWQlV3RZnlqRb8uk6Wc6jNqqw
cFnuLvLFwj+zE90s7t2eyXAL7DBVtRWmxx7z0mbxmbz8scV5vJcF3yXFxqN0eDMBC6ZBYfrs85Z3
qYWDC58vzRNQNS3Dfsw0xZizdNgCALkNh6p7NqvhvXW+qbtlfRHPxqEuvnLqHNlbNEedd3ekw1vY
ezNrrHi5iTn+IyjFjeokD7kp/Ck9zeNjDGfVzaCHF03nvV+U+zpnV7PmHJt1a26cX1zhueBVUCr5
MYy4ZSMs8QCmHd4ln3WyIqWRNMC9h+G2X5cElzatjHVQZ4CmLTb+B93La7u+QuwEP03NH6vo+6n3
ygNJj3thCgzrlUcx7ZAcPck1GpbPwtrEL4LeaK9qQvpCgO8Dq/4xlqriwkcnrsPCkG3uKikcb6k7
LmzQQXP0sFiENpGGnLZ7Y1qSJ96BEVoi5nqOZ6vtQKQIbXDKFdzV0zChTGY/iPVFkhHdzdaMVDYR
9KvT8ZsllhMWCakZUWx5gfYL/dvEzf9FR7d6mqry7I3rtFW6s/EdchAzEXYSI/lw5iei3/LM8ptY
DIctR8qVJ0w/sDx9U5b6LSVwPK/5SMsmf86VD5qO79ixyxFFxXs8EcGKUq5JkXeQgMX38Czbw5Th
H/cXVI+om+YbF4eEa2uaqhtxQ2/vl2VznNN6DBwO7sgpzw1bhqCOs1OOSXyeOp7q3K1Chz0lhQ4U
z3E/qw4+lyG26hUPJCwUA9o6DGFAZr63dTNF9Jo31jxwv3HjPftOFrBjR+m0S9Mw4H1yRtPWQor1
ndTIfOy2FYe/9uUhXiwn4H7CU1VIjH02raQk3MBCup0bcBWuWSX9gQSjQqNKWawkiGSNT/5KOGZ/
rozqlsJcwd9C9HdqHC6jcx5gW2AR1qw/UWsJLpUdGq1vHkVfPNgFVSFzara3dbrQXLFykpL12Wrr
ku5oR9v3w2vFTk1kvVck8dKQ8dWayS1VYqgP01JjTfojk4GU95aq95yOiqmsJLysWSdT8H0fR5Cv
KSJ+loN7V0OzuFoZIu4YTehMzXEsudwnfkYvnd/6pFQXijVg0dbzWISOzv7Rpl0dxw0s76yQT2we
1Sl1H/rWfW+kq8MGhu1hiLebXceDQ+L/LSKbvlNz+syZwv+Ce58ctiZ0Y5UhGVq2mcrd93rjeA3N
1XoQLJj2W/BnKnV5aredkl0/e4234kgofxweUtBRRVAJn2vfw7KI4hFGjV9FEkOZoJMwTR9dc3K4
z/ifHQ3cvp+oHa8C1JLhDbjWIxjF7hK7JAZiU3/bRI93WeQ+R0SQV0UllzmZ1t5f/SKcI4OYRsyp
bnvYcxfT+YHKEEwTm4KFmOzONkt+YwYdG5Raljf3x3Ygr/eKgjUkmCPjeL3a0Y1jbK394RLZmAyL
pdmyFhh5TeoSGqRYLnENL436wFqyvWg/uUDxnUJsopiN/Zy1+kDVTePMH5ZXkCVq2KsmNS52yvnE
qXCMYAbNf6mMH9PAtkrltLi4IJp/TYKjemgY53PYVL0/Pg4WIOVqKRrCZZ8louuLuZ7bwn0qLdBe
Ua72mTGds4iPWPo1UFNccmRhUPuxOsLWnwyOLnoCorle7uIRPbACqUxU0UTMp1a4MQdguXHTXIUB
JmLTU7OuB5hLxOzkR9UhycsTK5GesunWO8kl+o4z8u3sfm+kcH7ihrLGap2w5lq4xdW8udtJte9M
N64Oed3d1+7qIIqN4611AAEWBaqNGIlyeY15k2K+MYC/xm36qDWuW5Mt1b5vAO45VJXl5VA/Nml5
s3sPV4CqMlwM7lHWz2VmLsGijKvCKkaIixlqxtYwt35yxx2NCTVuHBb2trsfzPrEIdX8V7z8/4ea
/2+hZhOCyf851Xwclq/qv4eat7/hv1LNhqP+A3ejb3uWsqWzoR3+V6zZUOI/gFuajuciGIL02P7S
/8w1e0SeTd8mquJ4tgv54H/HmsV/kEFGnTZxHQlb+e7/U6x5O+//W6zZUaZyhZBC4vEQ/Deff9V/
izXbYKIYGxPYrE1/ExRKMaxV8sJIN93GcgQ+jS3orlWxOlHKZmv4211/HYq0hGu9JM21KI0lHFdh
vyKJk3JmGL+rPNoT99ZIU0YxRaXcTXM/Uo+3dJdsakFlJYYd5rpxn1BrKswfXvo4ZKJ4JW645Qzz
1frRHfsTaj38x5i4MqLvwvyT2pF8BvrFEdAbIOp3dQZUqx2IqcBNG+NfaTc3t8Z08jdM/cSbstzY
N/zy7/0VzoxRrfmTwVR4jxUtv8AHifcUJhjY33SDWTBP9aMfY32GV5oFre1OD/g0auzJBVy4vWsv
FOMVOZnZfbfG5nNMExk8i7y7l1EW/+7MoacmN+Vwm9dZh1E0Jz+dR45Mtz76WO6V9w1rqD8c0clv
mwwFv3EXPEMbV+JV1EP7KJX0Tu3K6k7OpvvV2kP85OkJ0beXhBjLeo7PaFQ1DiYImpXN/Q6jVXXA
ghs/yJp+wF1jCATxhvlZZKK8i6qpp8MJuXRpKuezE91C/q7hfhR7Jp4Nw/E/QFS2NGytXNZhk61X
WwFwipkkDkCWxjtBevOTo9VlhY1vIHKdLuQfNr+5AEveCkIFtM1b4pcuSsWshWvsa6Uu+3Xl4D/H
fV68N2T1wUrNKKRjNezhGWNDhsz70XfxcJvchKBFbK9MOpZGUh5jsa+6wf/GouCFAu2JCh+FPMi+
CzTmVn2pkqm7kHdbjrgGil/V4JoPKY0g94tBzB7fGQWfme0GzdKRCuvcnnyPbPxqZJw1xrOPmeOR
zWX63enGhydXMoVWsIOQ8lPD/Y6xs5K2QJ6Mu6lj07ia3JtqTQdXzUlNW0F9qqx1fFwikFEBTAkb
v67tm0Tv6VovCHzd9yUuVNuZGaGFv2Q3vwRYO+OLxP9O8UpyjoacPjaPgYiHAlwFGCm+VOasf5OD
Xz5btliEIFdZucdhKwQOeLVr/6s37eQMIotwdhNH63tcyAQov1ekJIcWdqZhHxdoAhbumAcA8Oqf
bWt0D5h2XZCtFcZ14CVMNTBA5a5H2kQo2jye7mDD/wFDRsibYNj7TGKZmSh2bE1gwTUHmj+L+r3x
2/4hQ/ai7qhIz0Rm8JPMiFU26aUHlkAmh/CYpOeFYqAHgX/qMSHeTqSOOoJqjy+nf7CQjgN3NeIv
x6qtG62YHPFAjO6KFsdOW6/8IWWa+1MwujFCykp5zZcpev8OKEX8hZ3cvImhwSzR8wumDGXYaqmW
Up+tOCpPVTn0DzYiB2cizJR3ADeVv6PFub6v17x+n5OSn6yBGfwemzN/KEOmvJeogkjOhejrd4k1
C5WuAXHD/pqaINzn7bvJsum51YRm9hDHViOwWnN54OQnE8cCGqvsmg7ja+Kbrb5VCyMMD18jCBnk
mLUF50H3avRLll6U66lmP02yaENKZLL+MJR04xH1jPufqUWCukE25RoL7ZfPGQixYDXiZun6CYNz
+7H+8yOWWBsoi+atxyJ0HvilaWPB0iyoo92ViSXmZ5P+JrLpvjSeTdgBVPzmlg6137YfsdOgE8yV
+VjFifMAzVtcRKTjJZAyBZ1Nd2Jox6C3dtnQMlSlczNDtjXLc6UUOzBt9vG7nc7dC6mT4dLoqLwz
kh6zeeUDEHCgMXYCpDbOBvNZOo1+h/RNPQXmg2016a8vXNtYLqwur9i479o/c1HbocgA59gNs92O
2Oz8kyoIp7std8K9353XbGfouX2bvYRUYcf341oAbuY2RQCTciOdwSKf17XiorW6ASvN7G9nE2sO
qq6yH9ZWAtKwJ6DRdzFEYICLTe68ebgL/9B25PE9kQ44BOA/LUJS0wl1tQpqTBqR59V+TnRpcFgt
1comhqqlgxkNWJE1rXH9gdsa5VJmBb91v472MpzXsvnqlok7LKly8FtNC49TrhjvdkaBs20/pbRv
7JSk3vXOnWqq3niOi04/qnqE3IbVn5cIpY0T1+oYWWul5NnYt0PGA8yKgE2sFevsLq3NBi0qb8Qv
aHErINsqlymsN2+DFbmz7zzEGCJexAI6Yl9q7L2XsfMWfJDlhI2ILbLPVI770/tH5mAw8WUULTm2
Yjg3QPX8XziXhAUQw7XKQ+JSn/FMewbjt4qhB2Pomx3ErrGAhuiOMyrnHl7xGFsHw7K893jAOeWn
7njWPu9vihAH8xXDCF8ZJyVbVSKRI1cKpYp9LGeoJEZXzeZ5cC13Z/g6NR+n2IrF34JYK+/wzlrf
y8EGsQJe3jcujVGxC0N1A3ooXLzIkSzmT44CsBT1NMcBUSjWZtKkJbAs7PXRI9nJEOHYw1/lRd1n
4lsDGr5t1nKPtpc9CfABwRBnzSHPrPxWrDEOkIg9625xW172a0sIa0d4mFWbu/rr2+AKNo+4sIo/
Q8KquPSb9tGaxfomZgKUg7du+DVAfoekLMxTP5pdQ0ZsQtxsaPeKO8O4Ws3AIieDHHv2pw2+7mg/
NLpNZxQZKYOVIOJng7pwGGkruZH6Eve9mTfnZRm5qrpm9FGNbUOns8SoxCbplIl2/HBicnFVVoyc
PPjdwikvo9/aWVCX5TT/JI5fv7rKskncQb87lm6/POqqr36PjTQPVgcE2hpZ6CPBLPRhcPSeR+F1
r/wKPPA3yG0ftquzA40c7kvhFNkSijaFsV7N9mtdKHUz7MU4YKkeLznU6ZvDWmCPy9I7pDEQRWqz
dr5b3TvavFjMbcQByjJM1piPrJCT+tA0EZy5jLnHIvI77F/CLX+b5TRcS2NNj/Gk25O3VPKBVofk
PK4G8YUlV79k0nZXrZaq2Y9aryeibEheM0KZ3nnaoTi8d+0eJ7qIjI90mV18PDZLn53M2OEnXGth
unPcagLKKcSTshyJOY9NI6wznmcjaM0y+Sv8TGAR8beHPvWHCTO2530aBZ21rHbVphIt/IOnNP5s
cX//c+I6/uykdt+lI7wAfwAQBiw17T+V0vJUT77zz6/K5l7MxXgpiZEchm7sQvxZyZPwovWesKb3
SBV4fo9gOZ9ZW6R3VMNDe3Flf85jZASM/OuhUro59gWJhwzdkbeZAJzY5SuuOwT8qrAR3BvRBgWz
dIgLjS9tYy+nCPMHj7bF1yaexofeNY1L52w+q3iEuOK6+oP2ROwKZYqbRiyE3Kb0e13Lft+WYjm1
Fa9OmGk4txj6qBDrOUg4K/cySdAMHZ6khPJdmnUmFpFIeujPrXsZe3CfO27zLV1mgrW9sKv9GI3r
RxN347u0QA6vUY7fkYa0i2005e8pKa2rC8PmJjrKTH2o73t64BC1JLsWr1flU+462V8SmtiZiaue
cP0RUrEZ+lpYLG9JZlH1lDnpQ93W5ufk1NkTO3IS1La9fsxlru9EXzr3WLQROsd+eQHGbtyrGu5c
rRTNLf6a9kd4GvU9FYYZPk7Xs9aK6w//Tg6s0l0VqF5FYQoJBNsWeGaW5qCryjsWabyerNwpr8LD
BrYyCfzLaQL95zRsE1ro2sW+k9I64QUiRlnqigZMGd23Gyd6iTDf6Yi1WqecH6My67cmLrA6WGN2
MkdLAt+x508KxNWDpRVuGOA865/BFhLiflFmtL6xKuijjt9/1Mf+d2sxTJRSGGeSXcRcbGrPMF4L
ECVl0UwAirpa3Ly1Ji5NIxyxcm6Jf0Ur5GMX++pZgRt5aBIvutmiI8OHUTAmu9nEE5m/UbF1j9x8
PpQ2+VqLsA2JExtjXpJqKFlEEfEYS/ki/WR8GTnOwJtHilRV53XTs9Bb60KS6I4170A3UdG0jP7J
fAUxbvDKXLbWdDmBuu0MDguTlW7GUXBIhJOfTaKzZ/adHhZPXsAkFsewt1T7bjQr4hOsTbZMWcP4
3YrSfR7nkqEnoewaK9YWRnXYY1XRmIRGnjbhsK79k6D25rHj/4k9yTfuczNmR2m2KHCNWDc2ysBX
esqv9Pdl91CuEiLFbXFMMrTNzvTrgMEcH45vLF9ejXvNbfzhYcyVub3xoq2AJVLI5qa6V7kW56iD
lO42LT4a+ipM2Dekx5kjrJcJJwAu59glbwLWQqKHTNgrtX+UfU8QCTUVzIyxBF7i2Ii6+PrIe/qt
/iFGNVsHNocE5MSAZ2zmJUG/jJJBPRVJ0KV6a6NcqawmtH7QRkM3/JqNDJ/qPWXmupSTJW/UvuGn
arv5IpYEV92MFamc8JrM5VKdVn+xoeR7+rDyGYbEIoozKw/3wH/Uheto/mzLSJzHESlw4EZ2Nlo/
uuMxcvcTRr9r4hqYCyraayFgDwH64ZalrSnRbLnN8fLETCWKap9wLYbSHXNw9LKm5s9KH7O4dE+O
3+UndhfLHxYJjL6J150SZxhOaZYuF/7pOU7byAzq3Cz+Sj2hlg9lZN7XmmAEt4V4P2Wz+V5D/XnW
YISI1Sk81JnX/lW5lzzBcYYZZGAHWDU23dkB0AkKo4m/1YJiDQR5xp6kc5J4Uvw2SReECwrGHs9i
i38MOAFbWLruG8gQL1zZpwskb4L3CW1mrAHy8Y3dTUmCYW0wiStnYAmtCRUhefxKOvTmImuovM5m
+1eVD+lVWtw75xG4lxVjZUlZcf9njrXZ1gcFX3jS3rafDFeLUs9jVWXOPm5Z5bJ7Hg/C7EUY+Wl5
BfDIvUELbmeeUSc7Cfv5ywAC9mInEqu93/NV6Ie4R8qe5UJPuoPhr7Xs/3TqnXBUUiDkzuMzdRrc
e1vRXcGozBiQVxu5pSxxbnfKWv4k1JA+NY3kDaXzyTyvbkwpINGczxjY1kPNCX1PGok9qkHN9xnt
wMLz7RFmSSjbCz3b0u/sO+szqbeZaaQD8qFSYL/2EirmfL1z7dXFmewWx6ogkbs3mbiurK8nFFBn
Gh7XFjwuY3zGyr+z7pi/iSrlqfWx8sU51KmVvuCNx8qUezbAA72qx4mj4RlKJKYSHbc50h21lvuq
YO0yVNiedeGKCNO94GeRtUKntJfuwfLi5T5d4R6oTkuu6FzDMKW2KClcKJaY8bqLHnCvW3uLy8U/
E++tvWvGfr63RowEdSWT98rgreu5GdtlstsVzGqftVzSTQcGkJpQSW2kACbK5Ik9D6sRSjgeW+zx
51QsNubIZfkliyi+FyIzX5J4HU+zgdKqdDH+9Jkwjz0VlNexwxG2LmlznNBhn4zmf1B3XkuWKmmW
fiLaAAccbreWofUNFhkCrRzpPP185LRZ1+m26Z65nJtjVZV2KnbuABfrX+tb5vgzDr1BkhVThgim
+DWrK1gDva3esuXF6geb95s40YqLC4bVYZ5wzkqf1uC10tSVrUUdkU6pAKW1DiKMrzyC2iUfHBUs
Of/9e3GlTM+j0hqijeiaRwZb8assdPM4ltTfsFSL4c4rKVGkrsj79VPsyO4Yc2rieXoMFnPS/zvM
8/+O1Hlb/9AKrH5+uutn/f8BrtNBDP4/C9vrz+JP9f1PXufyb/w7r9OU/wavE3HaxJLq/lWvx5+/
JE/T/jchgOwTEJF+YHr/oWtbzr9B8eXPuNbjqvUXgi1WsIXXaZmo4YEpA7IhXuDBO/9/4XX+hYz/
BwpX+ojjju8HAdcxaQqAuP+UtW2Z06Y8Dd2hIFJFGVO4YnL6BDUivfRQb479KP0VypTJppi3x6jv
lvnshAOaE5FqXB8mUrggXZAb+6QCoNtG0a6Goucq4BJTF3KWYcZ07GcucTlws33SwzCpyvmtmrLu
uXdnekQIkWhnCs5jhjG3ZL9biA5kdxjfY+f2AAjUyd6xwh6ssZvvCUgU2yDuXnuFuhjSufcvv8B/
x5r+K8bU/afa//drkcIzaUKwXb6d/0yS78EUF0kTtzTOuDfK8ZoDVmJ/A0Y1xkHUJ2ukUfp1HUdt
mpEerb/fVWVq92xZQwK1pXkbdHxiLHkLo9Rg28LVjxT6miDFty3c7zqZxJYT5npCTLrphoUo7OLl
Ca0Y5ndm3cddWFwjn+NQWrTJ3mbdX1edLcmCEOYSdQyOphrZ/Qb9RysfivBovHFKypeirQtx5aPv
imPkEE4I2Bt3XfQz029LBpv1X8TPfythukn+D9B1+59w5f/91XFn4KEybXizf/mw/8J/5TcCjyeS
ikyYdM8YGqatyVA070o8NTBeROSwqEM6OepyKXruC7YARt+G/UmGiHqrcrhaqNBrFQ3PQThGNwxL
JngRMPXQFDw2KohQGmuaAf2Mf/hbyD05tBCHvCOmyc1//yz8s1Rg+fu4TKUYS1mC67lwvX++IbnZ
E3yJrZa+FH4yA/BDwzWU4rwKW3NhvRSgHJmU5IdCDdbNf/+zrWWq9M/X0yXCT6Uh3xXXxgXp+69T
pw42WieNGgr/uBi8QXudii5/YtJCJGF5cPT8NqRiBm6DGcxOUucu6gIK88KqOWC4+/X4BRwBVSwd
e8O1pA9pg2fF+h+6DCwGd//lc3pCeuh9BO2Zt/3zc4bphC0MNuSBL8pGrTXmY9wbmxjj2d9Kt5gL
Kxuc5vcM6XmHaPGoHdpZ/vuvS1jiv34QmMMAG6WNEYQGiP9EH2ZrRr+eOZUQozmZ5Q0UY7zv2Bk3
/WSmW57Cu9DDBjLRKUaPRMslWv2owdWb1HJvDBf/cQbtDYe4ffVmyztkA5dge+bBS9VbKY8plwQh
9UdcpfgzGyItoxp3BUksjKlvxihuu8y7DIZEBWZ4RFECxnObMLKOx5UiVHKZStqGQ/dcc4w4tlwc
iqrztzMXr3U+WfKIcezVI4cN6COKMRimz81iu0nTbjwhZIynePlPNTfPlfabdgv8oCnoylbJdumC
w1pHFi7qAF4W1IzVyLmp9IAo+BVWqCITaCl6V0VgSdKxlntoN/m2mZnMt6Dfb2HvATGK2oywAJ7d
EWPsrtYLn4TIjS7aswyClNopuHnQ3bcZW99OY91bBzTIYe39FY796HjxHQJ/SzrbuddedCd6mtrs
Hsk2Nev3QpHbJ073Bm4GB9cfimwyUixMjzAnktTnWV0XvoGLyaIem2OQTdTCdbC0WsmBqDhW7b46
Z7XT7GaHXASQju2ExWNVtOLqx/Vx1ibopqyno7c28C+3oUl0D/YKEv3itfYfYXH9IoI3qyqI7lXX
fbCxpfsJePKKYlWIPoxmAlf8Sat9XEy4JkYbV5s78WYZ9wl/O0c+wlWkg8x+lEJ3exQCnO+ICQSU
WcqdTF87fr6RW+KWpl1vKm2igGW3Ip3zqtMyxLKsfsym/2xlMG0G1OPAZaG0a6xvMYlD4NiACHGj
3FQgoDeN57xyxBQ2F09GSkipAcdsy1Y3IGjrbVcYj05XrUub+a6medUR1rNttc9z7V6mvD6E3Z/Q
dj8L+rdxmtUU5xI6sMPhBn+QKojauvpAaBg3UrfEaHpo9PPobB0vP+t4Sq7pVH76YqILxvQ+jGFm
9e42qtMXC2IB5YRXkDncArBfgRoiMTSWz25NzwrpGRzol9pN8nUa5PKYtx+9rp+iioC2qClbnzLn
ofOAQY4RiT5wN9RYN5KK57lDoZrDK/+oaNiJd05qfJhjTS+bbUORouKPLDcItFC49DIKMILYDa0T
suvHOLTVLSNZBgYpUXsqxg5RApMwaPWHTsRAwRdRbYeuTxRM967p9Vla3wP76MpEKeWFkFcOy9a2
we6zths6PnuLbvvMsdSBMvFw7SAwRIjjt5EaoazFclNSIr/3Y+vG9fLuYnLdG3DRrGbbcleDrV8m
t8c+btDMU/C5giLKKXexyao38tUZmDCy9IwECEnr8JHK0RtuvCI405sVXRs/38SDvA0jQyBpUKpj
AiGtyu6PQXgV3gUCMOxPqMFHTXlroac14qnPlhCqQz+trMml1C9Lds5QfxHP/GnTaHq0WKryGCuQ
Muc3wjbMqDpqFY1spAbRHT4MjJnVgRBNfyw1mobNBW4XO9b7ZBHyFVH6QhDnF+YYmCeHErcewcDT
M5CNyu35UAroC4JDGIbqNTPVW5wONmW4zcZkGLH3q+FK8HMtYrOAt8WwpgsSalNm5MRKbUFFj9/d
0o5YVOa9V/7l2ljlGivs61CPaKxzFq39lnKWuaB6xM0OMlUXpXhuure8FJAyOtoewyS2SezYACkR
6MAGRuZaDE4KNSr7gIh0KHs7vrfxl2lrOAu8nRMGt2y+N02Vb4smxDVrD6RdZjLZKosn9Jnw0MkU
u+0C6hHt8F2FpIkK09znlfyYimORijeGWQarmgkzAXZH2yXFoY7uE1E+yMp4lrSdtclPRH4vyw21
HxI4zlGMYX8Q2PZMda8R41faDec7GjAK/jeV1McpcSsUa9qVnqp8kIhYcUeVYr4rcxeASfHF0dMH
fFzdeB2h7r6j/2007jtK1Fa24XdAVq0DNqyGQAWef0PJa67Rv7mUr0xX12hKQu0tMz0zeJ83oU1j
rwiWKhXuy8wb2Qfz5UUeibzSs+qRHi8zukCUH71OQcPqGTVv0dYcFIrgNpQJ3RUDerZRx4dsVtkp
zJf5HGcVM3pObTjSff5iSvko6/ARU+Vno25w4INunb2PjDsqcJT8jr1hi67fbqxINqAPERAk8Z74
NlG4Efpaf/t13q3yrnjPdUKPwhSu9VAHq96VqLux3++sMvgx046hKcEF2+mhh1ZRdiQ0CE8kh7Tq
N4e7ounFfeDzsA0nd2RiqHEf15nzYhBIOgRRfitkUK6b2gYiaHRPrtdd45BppTmGb9TervxS0JLc
mWfZbWcbHyWx0X3OCrAzSvtoNe5TZxTkkiJnWsuxXHC1j47QaONZdZfpr6425BvDKg2bwDjYSQst
AKBwOyffYokJSZsYShjG18Sb1M6X8QODO3Vj+xs3IMULrJlYWGlB/KbzC6s83E7l6pbWETzYS96k
Dj5it1V7kt4Mrz1/31mjOqldUAn7EuXWmn68+XnA+hK46ausSUM5rqeOeI+JsgaThObIY80D0B2r
xZHd0mdDoMk+p03QUIPqLYvofqSJHcsRVN7B6q9MommVGnDqukQbD6EDZ5tRt3sexhlcii4/knpO
LrE3hJe8bnGOE3vqCVJsEmb6mCbFkXX9K4jdj74CYFkwEd+Vke+dQcyr9TjVX7kEkCCTeGVmp8q2
fo149nFAMgHDnHTU5lRdld8/++PgrMlw4YKdsbNaIiP107uQTKr0wHSb53EmwiPTdqEU/6YTG1zm
eR+CaHpvJ0DDE+CgdEQtxbDlvcz96loTsOIN5IZcj7+6se58m6Wqztemkh8UE9wUzCv7qNYLzi9F
rFls3Fa0z63MPZVYvV6ofP5ocXhz4DIuSUr5bbVApXr8SIzGdlWdPnoBoI8IMiSTChAjXvysIG3h
lje/a96e0SV1NdcPRqQZu9blh4L8GRQYOgOHAMhEStd8cKYW1CNWK7gTwGgmcQoUUyUzfIK9toGb
BE1Z8UpipssIGfjeWgJ3BUx8JIJGTb0kn1H19kvEFWAJLd77tPfZjn5LOajojl9G/esP4lV52ORG
jMmmguEv8UcXnnXXmM1t7NuMWYL3xq+equSbQM6P5YTvXSBGtixR4+lJGuwR5vdMQXXcCO6NqJmL
HWE3qbcQnP4aAxklHXZpbqm8+TUK9YWZ7D2Lqa/9u0cwTDrRmDuuuljDuXKnLTXtZ6ufqceYxhvD
IigOOkWvKS77FQ3wDAaT4XxrWNT1lD19OdiUiMFjp6pS8IlM6NHNmPiKYow3ZfrSUKVOX2iXtkzB
S+DBVf7FnV/77n2XY3XpJ6iXGaGsBgV63SLvcFYLzpVaMTAyj2EEaDADMmRicjK8tjy6A2jUiQao
sztntyb8jc0IXMGuFKhW9QAkAZoqGciG8uPUsL9nxky5O54Cr382dfg2UQ6+4kaBIcPC80H0Y+dy
xKA3IzDo7pjuXDzXZk0BQ+FA3IOYfu7JQ6/YrW+SKLizsOyv3IJ5epK7d3E4n4dJXjQB/dCkSHwy
Hxl//iEzdRpm/BlBQFFGEXLZWADQXIFXlc7EKo+HEVdVzhFnEukacya9Fj3nzD5974ppB5DyQqqf
mkZx5wH9W1UV2yjvwC9n0gkWc3NlDHdneISHZ6oO4Ypf+mCBruf0ohmUixbAm1zNtSetfWoMEleu
KzvTu46hsMmkahMN9nPvkHFibIQrKuoMDuPDIyp0DZOlZDbtcLiM2/KpzTtoh1xWH3pnvAbtwMzP
wwk8dDHXCfyDTUd8OWlFfAjG7EAZvBzzbOdnVFhU2BrQchxsSjlj7LJgAmyVC8/tC4e5OJTfGo12
UIzLTDP9qWGAb7PR2xe8O9jPIUw3g2HCmCRiZxOUz9vpqsmZqCVXIGBMJGx7bdrhgdD4zsfIPlc2
XVPaZGTEn5HTJ3w41MMaOPk2NqlfqQu2c9/f+m5IjnbM3DWphHXPc183Czzbkb+5bJgdgoRwphxv
fUkh5TLnV1wPqL181FGDSh3fpKyvBMZ9RtnlG9AQR5UNrJEOvBoHI7NKv2nDyLz0u2EQSTtAbOKl
JtOagQX1XRdgXd9fGS63p8B1oPgN+SUn59zXSb3h3z45jnMKIjsljAGq1wYIP5NoypyUEOE8/6n4
AZZp7/VoPkY9tpHZGs8sjVvLx7puZJ679mTbbUvXvwIIAPVqZiS/NI4eCwZt7qOpl95w1EvkQdrp
nT/Nr51vQSnRJs2aw4OZ1fNdcfJQwYhGJOtIRvWpzGr2G6qCBmtbNUIerbnTK586NAf7yKZm+ZqJ
UdlVBxq3n26MpqIDUHOKd7wCogyxj3XeUEJQlDnWlOI7DbWz41d49ES0p9L6YrjNswueOQse8W3U
tM5epU0xThENR9Y8/iBGPB3Kq6lMebJalloxQspJMZHKeZe4ZIDwQDwKo46w7EQ9Ziy0h6Rtpoey
tKcHZ14b1ZBgpirzPYFEGDzkRo6wEpD+8gnOTJWSm2FdUaZSu6Tw6rMFQYwLMBYECqzLQ72YqaZq
wUFF4cnxk3MrjNNYj8bWNwkUwh/aCMeN77JxERXm1t8U2QSsQjAN1rTME0g8hbKYD0YsP6MRaE46
cc+inmPaK4/YrJh7pEu2aRhp7G+98ChW5HDcDFN9wN759RdxT2YCV4alroXZMYDsiyvW6GI/xiTr
izB7KAbw92r0WcbxMqv5JBEWuPkSZqrN4Smv3qogDu+LwsJtlaTjaS6mR0eFNwi35oZBWrTJUELH
yY82jj1ImBPmxYQ7emi7fJ+Qa7YFwY8+YSJVyvHQj1z+WVGCNQZwlBqGfwg18JnxDq5rbb16E+vf
xAbUIw3Cgw/v7BCNG5/YHq1cQ/jASGYwry34lbmJDSkkXcoGEJODmmGdo4AGSdiKndopYVxI7+z1
NH1J2MQZfGd0ntTfPHnaxLSVSzh+qup3vk1pspp/HQVHK2EMP9AVvBJsKSutBfF3hsiR4MQOB/3D
Npt7FGlquGvFPkDr3AajN+7sOHqyo8NYaRyldGRh3zmFKGUrzPCPdkGpXNLThNErhdosUFmb+jm2
ZblXDTnrsC4epZHa7DLhh0IMH33bP9mJhMGbvPNGko4LaTASI7T1QqpkbxrDIU7cZ1WM4wYCSMQ5
Wj910jtzk2E17VDKWg7eTeiR/q9pp3ck8DUPTuOqwL2Im73jGItQvMIrtmvLhdVG/cvW4IIbDMBL
4sAg7QqWbYvzFIaMMT5iBgMTmV2ZTKIpDRyvuK6xnYhjbmb5CUh7tTLFfLXqxfGSAx9xxua2LMEf
4Thggtqa+7CiNcez8ptM/RTEBA7YOyl54iNoC7GeCXqLehPRLg+Ruf4UX47J05FTYDMH5WlKNE0f
ZBVWmHFAl6aFuYmV9x6LWZ0o5voYGKevZDVxsUGbibn0HDmqglJlcHnsJ/yqbeZvbR6GSzqmPfXA
dPC0mDOMuiFYVYeXoYGO0DmcO8sqOcmkMPhdvzcBHVeViV2rOvW1GW7LElUgLyDwmzdBT3wotznw
khL/7LuIgymdVGzg7ZG1AXOoI+mjNMAIDp9JXmRbBgcUIgkSxKVNj1FvU4NhYLJtBgGNLEw3iGUD
JbrBV4O7YeXG2NxD38QNWvs7TcQunR6w6FAUbPZr6hJf4lmwSDwUGl/7AANtEzUg57B37mrTfqaZ
E16odr4K035kWOxQXlT+utW5CvVdpKfrKCK9dixMpPBmDu0wQ7XklLf1jeCm8fRjl3vdHoDxSZh1
ualslDj2X1P3DbTwHDhgHJ14e29iqwHNWpl/gCFxIWBgjIEL7IjLThVwyNjoFLToGC52LAYAne/c
AMI5Otm8aKoETWNstSmuwWS04m1TFF+UZgYwzzAUxCUkpYCzxGpWu7JYjrCg+3OPopVGXmG4b7yk
e8JtDk6qCtn+DmHsc8Cu2UZKGhryQaudWw2UlbrboJ5G8gn3lEGYyBI8g7VhPzVu+AiK5JYp/0+n
ST4OBn9sPYQLCsxKGr3JFHRWOSZbq5dPjpMhB2P4wCxO2rX901buzrODNxm74cG0d0XL/bhLc4Th
EYguIjBxXM/fCI3/sJn9Z4dSynU0BUtDvX0zC37NOJmD20Gnf0aJ+Ap1zjnYE1x0Oer3bIp35oCZ
gWH7PbHV+wklaEWfxXmqb3DyjEy2AMIAeSEAzE8tWX7DnoSgNQFhMeZldC3jJ/oPOYfo9MYvaDeI
FeC0krw1JbUAxMAuCS8CA4Kk5xnclLKAnx50UvOeGBr2hvnOs+My5gwjVhhUuYMPOfqA4//GzmA9
WVBihUunUFSm0d4qxUZ0+tiKFlJZxDZjZIJbEoIdHQgcA2Uq73PJPB2z0M2swQa0DbfLIu/BdPGw
ruOofBjoEttK0uq7lv4izBqC8wlwwXmEShiDUHS78IIKAGqzch4Kz322ubUBm9To+rQEiTKQGy86
GQtOJ/F8lnRNn5DdSo4wOMtHnAH7NAn3tQEEGFmhBTHbHhI3tU8sjg+lpen6Ej/aym78abgYEyRt
bJ+kmu/FjFu2nPGdlKAMeyH4vpvsS0enEQ433IHe4iBGTXsXpzee2/2gLFRr19I9N8q2fujtc71c
5WfIvTwePJ29n3Lj4VBLqglFtoOjgnxFFXBajsxB8qI7wUkCH2g7354bEbwAOWu5khLcYXA2rhwu
2hLPBBm+Ajnsisy/UA91cPwj+b0KBS5AuTC54+QVvQ4q9AuC4OueEw2ifv5Dsw1k9uon4WS2x+dB
lHDlKefBb2vqbTBJrirMhRv3FKTd/VApa13TkJMsCKeh9xEGBNW3xULIN2ruhxDcbT0cJ2g5KypR
ZiCVYL3EXNM4kxp7T+HT4xmwQv1gqASi7VilK2Dg0wFT4kGPw14lnbsZGS5u+pGrOP1YkTPsRO+f
qx4zLk8gjjjznM6Y2iZ97U0ACq75XLkNoWSjq7ciBHEdZShu+FI20fwInA6OVclRxQDC7JdpusW8
9jEzJ8QGTAVdCAatTjdRxtHO7nl0s3Q4mJ66F1TIr2y71ke7fEC2ZbZAt9J24mkafMA4seLJxzhC
NKOjLmRI+yelAnFSPvQ8VHYQ2XzeZsqTnafTez0TQlKZd28l8kd19m3lR5xHsSCnatqKbhwOAiBr
VwJUHzFkk56BpM1oy2oIRjnJa4htn0q/8xwM6RlsKdc68MUghWzgkM1DGhGtb9HYk8pob1pz2FKo
QGwnBBnoq7za2iaYS870vSLSxkI2rHkzup0xQ+RgMl1xVUbTlKXeVHIoznGacbZqN5OLKIKaxYxs
SoJ10TSU9/bgD7/djBKvYRTQQIJBwfHITaZ2SwbJ5O8wjAm1zOzPuIJCYChlfDwwX/gYglQ/umkn
kX8OQ5pPW1WXxTpX9tlbKvuU0i/CDG55yElpKNZmzxuydZ8zIS2WHsylTarjxVnndUqCW9pXtgcP
e86htjhWOqyCYTwXq1yx+gNLPM5YAgcLrFo/SY5WDk9wQcNUaXtHP7DvzNj/4RSidxCbAyjLpWY2
2MJh923qyTIOv9YS1J74wmsjYWH1h3U55w0fKX0SXGU2EGPXAsfxVhaHhJHWDq/ZbW+9lIrRS8I4
fF2m1mYO0/4UAKJ3GgfBhQdBeuVbN33nVrmD0oP9Kuvv6r74nSZlvgLtdtdA9V/mCuAnd11cr2Lc
54VqTgQFHwmq36flG8b4p7LAs5i33qn3B/Nkon5LZzTwjURPFV5lt29+OAqDzZDbRjrVXSIYgBkJ
/4/oPqj84Iw4m4tTwe9mo53C20odv9FbfcoCg7gNFizyDFm6G2XTHYhaAVj1piMxdRjzwWJEbDKS
hqO5LhP/WYmjCEk8jPGjj8t8N2QVWZkm30/W+IjVAQ59e9+iWiYeEAYMBNgRUAmsubr3FOMGm5mf
1UmUycKlCW+edkmcPcUTFMGWI7SW7oj11kZ5hTvaW8adA6pPgenYt/MNkS2ihX1mXKIGF5zZoL+G
QD1DEIlUNd1FiouEgp5kduELWtK55S++ToQHuds5FObInImc09FObUJh+gq5/M0T7SsALU6vhGqk
R9GOTWsIAh6dndS2V3x+Pnc2UStnclp8XU50dsiON/bqGt655B3os4u3dAw8jxl+x7J4gqAc7psE
71nEgIg52CroAbgUffCUt6OCXtCd56Tc8s7xolRjv6Zg/dwJZ12b7CCWRcX8ONHry7zqoyxKl7cX
zQaUKol0Xb1Dswhy4GFOkL3lWcp7K6ltpb/rGgSRu0+Wj1G79syRKMeIZMRvkEW+qg5dC2/tSvgs
WrX1UpA52GCzK1f6beyx0NujImofXeyyNXczh5BVVQw7ztbGebDF0vU0b7zgGC0362TkWLygRKjC
jXfCAIcKNswDvjYvXtHH2rd+ETvrU6BvLQu9uaydayhwq0fQ9IH8jhsHr+/oDOIaF2+JkZ8iqAeb
fO7C/TCjEA7ij00bY7iUYHpMe2iiGCHqBIoRakTvbBoc2anFJrWDd6/1/7hCbtq2e3UQSMyOiA+l
FvsqDXFHWhMtMsZSs8TNFIsZhszkHCFB6jBkkKhenYJVLB+ulNQyx7Q7G7gH6sY4zbgcW2Q3o+eZ
7clUrmemzHvPNiKIK6A+rdC8pV7lEnljdc3KjJO6vq1cNnnOtwawrINV0uQ8d8APg1M34GFvY/IT
mVs9OOHoHWSVOTvPz96AyOUU9XXZIegeunHMIFOSGLRT47GRxpqgB6Z4q/a3zEvWMUTfjYbnv200
07B+mG4tUdBOaALzHaZVa4D3tsuQQJcS75md+seizz3mtC33yxQnBM1AUobQlxqOdwLBhFKr09xy
oOttYielkcaMn5n+bx0mZGd0uwGD72cxSlb2uoBGadAl4iDuT2Hhb2TbZoi0pU8/TEtmuSnWUegg
UcjkhGbb7WqL8lanm7w1oVcwUZH5EyOarPti7FYq0fjJwuZ9IqWg0/d69M+t2T5IH/XYbjCejCOF
NzTAcQwkCO6Sx6qo6qMvK0cva8atSCgISQP+62xZOwkgdKY5rq84O/QR1YZWYJlbepgIv1bkAdBH
LQ/8R0wBVm1M957nBafZG5iOF8k7T4FYu3KkgSDXGwFIB8iT/+rz/fNXttv8PkLp5comLjQXJo66
L7P41Yu/8i4zjnHCGNQonlK/eotD7xTVuyIKN56zLK12FjDtM9hCk+UaO5vPBYP1dTf748WMbwJi
lftMVzvu4u058Jde5uhzYAJCiJ3oi/T0Qx8LGj/de7AykJ23zECu+LJf0oehr6eHeHpOfKCtng4Y
XrP9rtzaVpuKF23t4T0IIJasLTm94Ha3V/5QcEjIQjg2lQPfi0bHtmg3cc0pD5wAwTQRf87ld5uz
VowdT33iczIOMDIWuMPJTKzMBFRNRKXXWhbi0qjyqSkB6uFx53FO5l2HT//gckIAo/wOHRJ3SpX6
e+4Q1sEosD2NxvBSxlW/zA0hOjrNzbx0FZhc4YIpCY+54jbhw7hpy9Y5JjAAXK32Olh2v8Z8jWjH
4BIS7AgdptvUpiaAwI2xt0LrDq/gT5jSXIZXjAhwENOiaX27gWQYguUf1wSdVmGIsISL+gyp487w
q3to9rzcYO1dLho7DM2buMNBQ//xHgXzT+ZGvCmxfJk58oph6g8mcxnOjhRi1bkYNlZi/qnMfk/+
0Tv4ZXXCBMWFHoMG0VfibkO6k2YwHVu5AEtKf1cSJFkpu+32LY6MKuHEYY79pUDSqyJmNgKBse++
zZ6qKvz8fK/wLHXH6IyrI9/nXF+itGIZLtwzV5R8W4HXBaCI6QrTdGWaJ/evw6mKiTFqcsvUuXPT
aD6KWJ8o1Q02CTDFvqtmXCXVpRdL6p1AAuH6hQ/E0wTp2NjHFENQYH4lsjqcs+xDpywZqm9mgAnS
hKDjb5Q07w0nveQGApFNbSJt1kx2MY1y91EUfPU/YpDlru3LreUJexdJi2A/OLtCJ+0dtZ2rhNOD
7j3kyzK/5qUKzgRKDlM27s0J1UfgdDkLfGjTlB41Zu9DgGmR3zY2bg9GNz3E5qWabxxBU1Q/lnce
hrOthDMUMFDatSL4zZkBD4n1w2uIVX3paY0y41xHKOldsCd/2y5WgPfIZwttoK/R3vBScsvwYlMT
2KYiU3M7cPv0y49qj5EwO0opnVXuFlRl8/wCB9TsZEtCI8UInyzohPYr57nf0wuGl8qL4sPsPuJS
yDckcpDfGrSLANLZaH3IBnIfOxJARp/6Ze7xH6KrN2y7AiVw2DY+M+fWct9NTRzSjwndwkCAJjsH
4b3A9zEqLP6gmFbjwq6yp+A58TAw2ZTT1cHA/NEAMhGVaJ68dDx7z0EHYTsr6Uegk4oTsicZagVc
33yfOkvuFu9WG3/A6v2egeUeWnVPJO6GqhXwUi2EsrwVxyaunqhSoHKGjrVVEBfuMcvQJSfrt6Sq
1Cw9zL+ordLCZRvGGl+w6pzVSFnDpRz4ObAV1m1Wg0gyAowfHbBb32xXsg9oE/4wBINO7dAZaQ7j
E8f3KwMFsXrnEAtUj7t5MLnk8dPmQU/FJmvgV8dca3wETx44yqgMFt4yybhHRwJYY+1tWyMlvVGi
VPCFrbUyIAH6+KB6FfL9cE4kbm3ts+OYJ8/s94cOSO01NZnpVSwLMgaywEnpYHSkoSd/ONVkQLeC
gOa6a+WHHmu9IsnEhuN8DSndWoxWJ8pgIAVkn6GeshP9e+8ib4qNy4QxKbMDZzHU8Ll8IULE6GZC
tdUCp6s3vY2IHHiii6+I0g06ekpy6eNnJy0K4kkQr0FDmdsCC2fUUsJJP3s/wJQf8basWjv6JFbv
vAuy2aR901tkaMbZQ9cjCFPtlowRAYn0i1LNbs/TvDGxIm4Xr8lq1DN8ogSObV1xAgqKgANlytSB
tjuGAz5WiAKcGcm2NVArijBaJqAk4D65ah7dNA4PKk/OxgAVIfUwOQmNu4FpAWrPc+xF7f000nEU
RDjDHKPP1mYVPtKQvhBl6dGcRyou+LHOmD9ykvOvAcRGPxW7WVsnTu/vIV13m9FlT2EZ6U9cFOkv
qVDXfnOHOtnSNO89yDJIl8E7I8+NJGH/KIrgaGbqIVFQbSvZvLazl29R9I6Oqtn7hy1j0H7VDYnz
xDF3gwFlb9Fejld4AvTqJ9fSH8Gul8HVigzEo+VQ4/hA4WmEoK3SV9l6bIqfZNCfQVAdGQNgzZbN
b0BB1EylS9Iakq+D1jMi4m8yJK8V4pln6sV6/oPU+qjG8BNPyLWALb3HCY0vT88vwPT0nkzdewxx
wSsKfE4FbjaiaNtYuqCcQ64qiRM/y7r5nEStN0RV/4xV8mI6Sb4vllaOShi3s72nROrd9kC21MVr
r5vLNAGFnGKEGuF+MzfEr17vlbSY5prcNnMvXugjbLS+5774B6jwDu+FujFLDFh28ZJrK9pVXER5
rKBB2DRbMbnYqazr9rJAUqxYCsgQQvFqrYOPP20zJd1+1Hh6Ktf90k50QcKcDnSeooS5Sb912HNb
Hf5p/P/F3nksR660SfZVxnqP34AAAmIxm9SSSSZl1QZGVpHQOgAE8PR9cOdf9Gy6bfZjdlelLskE
QvjnflyL/dwGHzX9IasmKPK3sCTYqNNdnwiKO6b0PRg4DHDRo8srpPsanXtt+wED0xRLn8Hv9fZn
0CUYy6rmt5V8aYf1Fs7mupibk53TGhTH/MUhgckfaHK6dDV4Q/dK2p6yhqood17u7klt8K5STbyh
d/dVUX62NrP57jC6Yy1l4BFj/eqsN9Ue7LLbF+BQCY1zrSUxOoI83/awiDKM6jte4xRmiKeJZU7E
EQGThuuUjEdUM/kgZM3PYEzJiKp9apvZrm/66hALtXdJ5vWNaNdN2KHMEX1LUu/cW/FO1pk4yk+q
TExcSaylo04+Jw9Jl7IiJqtQHQDDMC6VXCMpklylOdnIbFgM0/EeWU0SeIFlyy9iHxKbtMX5QVlB
kxvpabDrW8/c0A/i+EL9BufiGDI9Le001+XQI1OoHiMZ6qIBJV+H38kMKdHE/RnINt3NIJBZodKc
knZk5QH6HkvTJNZBmN9IPw4ESxnZkW/f20t/szA5mXYuo60SLwKItSYzrogow5k8GqK4vyTR8ZRg
66IYV3Dsw2KMuFGeRJT/EQtlOu1gUUdTSFkZCpw3m5+a2kx3sCAGRdEvE8rNxuer3Sg3iYDNae4Y
5Fmh0AScerhoONS3WjxGJSp24LHeh4iB4EXurRkfBk4MeGkNpkm9+znZ/Ru+vrM9vtitSC8+yTKc
Vpjd3bQgE7PzQSzi3GjdLXbRUxc4AOn7lKiwj9wEIGNxbBRgYqhbYdQHdTG0T6zR+K9so73wafJd
tnm5xVOFTQxhkMr2YVsZTrbDeMni5ETPVYIcHbLJJfkQ3MCFnKfGrHdOTv2LM6LS4PEKzwzLf2Ya
n/8JjgQNhfNEiG75AmU1sJ1tGdfTPxZmsH4qRcl6dKhEvDdMKZ7UNSp6OKrJTz7L6mH01EYO4sWo
bHlONSWYjt9jCEhEgpnwSNoP2kwuimtr18QgPRpQRgFVIIKUkWRKvvSgfwKabN3hXc5sTJGP90nY
LYMPrp99XF3/+bP/fKUhA80z3eXAiGkNjhPeDAxLq6jPqiNTkRG3psw2WObWVq/xUsQ4BtR4FR2O
cIpVx+MQRPeYZ+/i635fdJ5xpBGFUSAZJYf48grPtnmGUJiXvbqbA0/yEsfysDasmzlOT3XksyDF
3bGlOTHiJnEyRm5ODuTOtsQYZZSOB6iCvJamwZ2us+jdXbTvpNfONugRe4oMVQtPModyCpKprwUT
AstTsxNjPKfhKXrhbzn7GMMjZ5x0fm6L8vqREVKh/JPOxUrRlaFUki6WML7tCLlVRzRHqJSmoORe
9Ineo3UyqER7xLrHUaYrQueCt60Ecd2tq0kDvMbyuUkRSSlh6R8tZb0GrvPqpUW+N/TZ1tq9TmEM
uWlM221nQTQWTlfu9AD8mfm9WNfDh8WL84i7Uu66Mf2jff/SN3b8nGfzb4P715lkxNEs0uesItlR
gJx5Soq52DQqf6xblexrT9WnDMLb2oQ360mUERhxDkH46BjYlNg3hDYZfjpH6D/OQ0jrd2/AuDUw
lxrcSbalSWbin9wbKJ1Nxx+/lrm/CVSXrYJ2jj5M3EUWqIFUsQbVwrpUJd+228qSuO+4M6qp2JW9
1WwihzI6gbnuXAoTd24V7EuTtgoLk0bF2LDH3Y9/qAS/MjFKy9W4mUImI/zwgsepaD81wj8VTS+y
Nfk8OPDQuQQVYJa8qZ3asB/ZFGSrg0xM92RIAsY2/8rO1OjpAM04AIHryWIJFRhzySqxw3RnpCEM
DGALLRfK6CwZEq4qZX/PzVDgRRyro1wyf5NkpKaEc2w03Uy2YZMQD3T9q5X4eJOcGWfD8tkNfYVh
HRMwry9XP7ktA7cAH8UPtF9+b5K1vSuT4fc/ma5gyScaaXTqZnaYFP79vW+zPRa75Ei7EjEHspkb
r+nrY2o+sl5iioGOwnPVESGw5J9//mHdIp5UbqX3lVXrrSLCtgrLYNonJZukGvM/mctRckrZIosa
A1gxjxSfTrwRwPrAutqaCjxPr2KqthiproKlZq43ZvdS0as3JEwfYcUwvnHQt8Fj662srVMFh+MK
UybZ0/GDR24CMVTKwj9GOtyiddyHlHNzA/rfjLO7pOnJ0Fw3o1DBFmpa/VjSkcJWjufXae9BxbT/
nwhjyGgZITKiUYn12Aekq5d3PQQHey5uJNzN7aSrZm0JajmMpr6Y7MNraTfDuQicBhEuuCgdyYOF
PzmFJbE3elpN2kRPl9Add7ML22vOs7tr0IYmqTRYzELTtmwH6wFa70dF7c2D2zO+T0DEIfVurdz1
nniOQb6i4k0DFiudSr6mJv0LURjqxvJ0zQEMvBhiHZH8oj96ORy4fHwsUjN5iKwIkSzHEl479u6f
h7HRDsZoCr//Gjx0576v9lM1c3PWwV2OCDpe8gZFmgeEBssVnCT22Lx/9DopLk6rmBVjjTFGLIhj
NMpTPjbnJGX8iCmtWzsBT0jYGfRSLb2gjaNviY3LQvmFs/MbOrmm7quC/74Zw1+gwf4diPv/KNL/
AUUqiQX+N4Ft0FLF1/8d2F7+xjfBgP/9H4br/suXlgUXwRGmH/iO8x//6/8ktg3f+pdnC8c1TcGj
JNwlDPpvFKll/8v2SWsHFv85XuAQgfx3ZNtw/iVsSB1BIAh74yvwxf9LZpsvgmT4f4lbSunJAA8m
/zdh24JU6JLB/S8Z2y7rkpSqbXKe7QjBmzhR7J2QpvDoPMW0CFKARH+toTk/mU3nPXf1MGLHAIIs
H6zM4AxOq8TNqpufeR4IVw8/Ke+q8aQlHnOYZyFWXoT75KewZ9zPul8wyZXlTXcnoDt5bbM6ECuN
cB7iIEgE/QezZRJcMzoyTNvSVopCwph2J9D8ZqPf2IHABK/DlIb1T0xVVOI1WUBeTYLvJ2ykc0nV
gKzz/NzPSWCsEoJv7b2NBy73mpAUQ6pyCO0vcDd9/TN0LN57abMywOvOPI0HeJh6fNZDnW/D3vDY
JsDbOYh3KaebjJ/Cms4TiHJVXIxyZ9qGR/s0deIUGVV4QlcjuBaxt4JlJBHP0LHWVAggEGcZMvpy
NSDi6HCWMU5Ekqly4Utz82PslBCJ46Fe9BMqRSmx0MhCqyzy+paf5FASAlhpYDis/DWJkA0WQxWd
UsqL0odUBdxxgeGbSfTH7IrgtwfAnmDS4LZIN01hPEmabJNVpSvfWBlZ2X3WYCP4lb4CJrkiOUWM
E6+/5/9G8h8hYIhhxIpXh0nJ9bNzIB/1XRmmH85kJfm1wbEbHRUGoGpTDtVcr53OJpiUO3FHmUXg
wJYLfUrmMPHTF7idXBDPG7dUC5Uy4Gw4o1qZ3XzPw4oIQyCUOb/gbQAhb5JhN1feBPVzWzrDcsF0
ijbmQFWJBvS0Qres0H+sQ5FOTorgmPPVP+QdZp5zYZlhDk3Vb0geTHNv7nubSCo+roiCmMyJsH7N
ERyYo0OYxDkNbtyMTw4dOv5ZTFRabmbl2fG1d+Zp4qEql7S0b7hHAp9WA2IFgtfGrmWPUd4kFj0q
H+dqoYZQymOHAB9T1a0wso1dArOp8edxvpeyc/lDBNc4FuZuYD2yoYQ0XBoALC+ZpoHmuJi/KPOR
DLcYsrTTOCHnDr2Jm2yCmLZOa4cbZTvXQ3YK6jSpdpnvTvGWyGs7fXpw6OovaD/MbKxhSJrzTG2g
tZ0Hpm/nrqvD8BOUYVC9GOGcpjTdJG209brKeu+NcOw/4s4SeCgTHoDhSc6mn/7hrEYNc9eNXJmn
McDiXEam5VM6OHOVkrLqvc1kBFWCpWtq6K3oTLn0HtuLLwtKTx4fAdqF8tGYtZFcwCnxZxo35NBo
uk0JNX0ZYVBW03PM3SCXesyrlbAmajggh1dbc9aBeUz7HgosHsXex+mWhOE0XgjEYt/NIkpmwH2b
kgl/FzYjNzYjdRil6SZ9B5g/kT2r+dkVzpC/kZsRFvz2MoWKUnp9cuygA+R8un47nfFSaBi6BQoZ
Jcl52dCai9QE8cDXP77PC3yJqQnm8QC5iwuFz70tD9zaQt4hEVBnuY8tHsetaQ+USQwVX/MvMgUt
BQxJjhPK9DRAXhQ5lf9Cfq+BYNIswChVWmF+crKIp6Uq67rZJp5jNl+9aevoBSOvX68H7fhdg9WL
8ys0ZE2f770grNv98VrffzFTgaY+l250jixNf5JMa/kewh7k1lQ7RXTssIqRBGvyYF4hPTGO7F1z
qQ6rHJ+1tq4Nci9OgKERUv16FIprrll46X7IZHMPWGpwWuDTUGu6cLgf5spsh1XkDuJcxAYGD9at
NtlYYIXOIFGxdtb14J9tqG6XUGnBlcqE7p97ufU3dsBCYUfA2ze49XDhaqjbDQmr8bl1IkHXX6gf
u8D2UVjHmsMbt9HlTF87oWts5j6zwysSCpIuxmTcbRZU3pCRGTTTz3yA27mWzNZnWNJcclaJqEBR
eeYcZAfwoB1ydivMaSRO7Kb0m1BOwhveUnQ0sUZ49XACzrBUcoXS/T0ChI0uhYwDCk147trmRzWJ
Mb12PATQ7ZQEJU+zXrwtlHr10aEiATzbjO8qtc46gDliluPJ401CvBQvuvHvGE0wSwwsf55FRCoF
i7rT0vAW+fcfRpF5MB0jobPebU6Eb9TW7CO0qkp+0NT02NX+vuzUU8paiKOJh4b6uYFT3+zyeeCr
TksF+tG6ZGBHWETJQ/lRefMq663N4mc8d1BYpvx7TPRTMy/+QSkiPojuO6JYPnLdW4pVPyzID6Of
E4DqOrQIR/gXc2ydd4L9KOhM5U/URx7KIY7PPsOivWxstpWcFpSoMXg7uga+uZE9jzXNXykilaUy
6iB5wLdSK+6YMurXPp8JxaVqDx/QO+WYfffwUiMyppRw4fSr4a0yhSqA6zI+2uFUcvZmXP+NZAF7
DAMiViafQuvM/UyMDBFUdxXpBE2xWgC6Ar8/+5g5O8RYa3WbYo7dRV4+TBpmVZtFyb2ia4RMinzI
KZf85DjzYUzgGtPUPoEYfzESgAYUHOLQ0cRKsMtQkd1YN6zJChs3HRBBsvDrvCrYmbIV32pBo8/J
+ONN+FQp807xQnkno4jvYi6Cq6uHp0Fg1s+q0t6jcZDkq+pwrer6M8fLcAftEL8ZRV+csOXWG4QU
+TEpLATlXMk9bj0HdbSiitsqQbW0THjqngo1zDwdATtQ3lTxdEyagWOY2Vc3mNc8zy++VTyomWWz
BKC3A9XYkPCQtMpTAxRnET6GcsAwg068nuzi7EVQudjNN42d0PKOD/KgnWkn+uSRH914cXimqpFY
S9/U3wVvAoOo+tCW/kG1+Vs7i68qbg5pQ6Eh4/5rIslVOAHwGGp8Zsz+ZO7a9KhkuUvz8jGLQc5G
3h9HdUfMebvYJnHFRXo3Lk1lCGgijotP5EKKduLoLyMYVE1N9ygmmmKfTgGoGsaQ1mTtMWbhkKCA
XA/p3vciiNEmgaKRHjSWgTvn7+fMss+ybi8dtHFaoyCBTX531mlEwow1VEBL3iqXtl7iW5AqjIwG
NgP3oTfUEA0iLGDYeU1YkoQ4Xpw5qZ6rOO3eTdIfz5GtzO+gjMPnZCqhEGi7dY8Ds2Va1cNJsWvD
0Hrta8UpCRArtI7Ux1IMl/sc2Nq5hBNH1KHt+89+qPWrl/jZnT+SP/qKuHVZy/gaA3ujYVbXO47d
/neNQfpgc8iivyNYeB2oN4MKJyzlGVgDq3R/cE5kj4QY8IZPTQOLu+kzh2/WApVG/oSA+9x3HxVZ
h/hArY0vr3qoJ6bXeThhQxEzvXdjOmHIAQMckN7nHE2ykVMpd9JMNRvfNaIcn8s0PEtiIaz8A07p
I68h9IoB30yyl/g10pMNMFz+hrPnqUuqLJdAWudUv0ARu/23D77M2zdVTvsuAPmIhlns8q1B1ZUV
RAvxxSLxTsANAlLD8Y3+vwzCAvxYCOzM+80nYIrttfRa821KWsVOUDsnE2T+0klHYJdvQs24ZyF4
CMLLFr3rqDwcyGfOlt3e63qMC22L4evgRDTAcUISKsBYz52BwpTQ+qoM9z31LQqbBFI/SC1MZqQo
bojxW6b68Wq2e7UeuFVseGX1a6Hb7JxjETyknepYF5knW2NtMEQt3LV02YqrzA6OY8h8hy44C0ez
fiEzEt/xOTYAwif7nESTZCEGTtwOgGF686O0XHOjG4GNLMWXXDk2MxP526Hy8yY8aksq3/odi7o9
VWQdzhwgFmxAMx5AG36jWrs36gI/q9n7gmyht8WYTac0IZAcu2Z5k6pQ56Iein3HK3uNBa2iUpCn
CcZ8fK0nrEaKdnTKsurihz4czKFBRlFykcQ7nkvmCnbcW08U6ErEvD7epjig7twozO0YDPkm4f7E
0RHTE0MyZvweBRagc4aFdhtxpCQ9Iwq2iA5ghLbNKwe5bl82JYVmkXPNmxRbkYe5WzBSWBct2GwK
d6r4harE6iz7eok+ZflelHV+9V3EHVpz/jYqGJk96hQFLdSAAAoKjGz1xspAO+zo76jeycBVE7B2
5F+ooFi9AvLNcj1MNJk2VnKPbPub+MivUg7PPYB47IVLCi4rGFwOwS8VOiXmiwT3etVjOW2kg5lR
/BI2ne6eEVgrp60g0LPOjDGiaEk/OEFb92Ak7gPG6QdwxG+c/Zh6M3JoNUSDujuEHQT4Xi2mkeyz
F90HBZ1MZ0zrFjriEvCLyhqONN7vRwtmTGhN1cGFLXCSlgQtkLOxCKgLXU5Lop+ND3rKXsqh/zuZ
cB/nsb5y8rq2k6muHvocAStMAW7mMGs1iFCMuFDbjAId7MDwE+xVQUfIdrCZkyqfVTSy93UMim2k
iLkNzRcVJfseOi/ZWLIiZcD0sjVCh6lD9Se25mbXq4TEBNsIXlHuiBEw1l3qwpZIMmz/Fib2taEJ
R05K/7a1ix9mGfmNCQJ83b4mkfuqOti01QQARlX9SwhhpM8wZeBZrfel9oajioN+1bLEHusxf1L0
3TNFxeXG7gAeG54qBK5VYqQPwbB0BKH4rtshDbZdiTurLqa3NO0X3orYNgGRX4VFax5FuoIO8dKq
5sl0CXBVVUQ0nrHjFszOn8C2QPP69tMcAUbQ5ouTBo9Dnp5E3MHNDdYxYcbNWCbRU93a9S4dccOI
jPUnFQayRYfF1bTy7LFZIuC0qlBxlApcW3lB8J3OKJd/iTr4yHQn9FsmXLnEpmX2yIA0Gl+GguwC
F+BF5jcfZund8OAcbV3y1fgtofIJxM9o+ueAaI5jTs4esEVxbA0ec8EVDaPutJkt7002WN1LG6iF
74Ke98bLEOVXGL8kmi2o5nb0JsF7mgY2R0pdfi8dFJ2c3nNmvRN9VaQGMEylJr3dvGAkIDuSmG1i
gqsMgQOkelx35YwZc+SUOrG80Lg4EmFGJWc5VWN5rSdEgywPQRFrehuL8tUyaqY9dvDkWFUIj4Z/
sskF0Cknb/EmBtXFNI36yDmu2TfW6LDheP0bp1WbAFoLVwtVrj223bA0ljYO06HAhL8r5yGrkXFA
DkMgqXF6oqAzLZ/q4RhninG8rJdMrhJ1+Kl6HMxbP6opmcKUza4ITHswoQYyHSORaiVkssLhzuBB
nImFWxxhjIn9qNEv1IzyXibTj8GHtp9MpPbIdqZb4TrhjvEIoq4XLCbUpKbWgJY0had16A7gQIqf
3CJuplAyjsoko5e7Vr+PRc/7JxISlwsSOPH5S1zUVj2XU6ZLfMwGCQaQAD7Dvh4KOcuMGRYEVeYg
tc8ZxTlXRxj9R2G5MGlTqqUxiXpoG0fQidaeDsHgjHgzBtelJfBIZJ5C5DbIwvZYFkQF3NnubmYn
TJwQYUDLiDsl9zrVnT7marYvMx6KnB9w2Z40aKx9E2nzIbU40ewNaOzlyi6d3GJ+NtQoBRPldVzo
zhwhiDskSv/EIWNBrlUWI+XKQjy06UT0JQH81oPAYhjpk6QL+JJYxUtjU5xTCyoI82J0cT+mCQwl
s3u22uipmofzhOtekOo4VoLj6kSCh1lN+BKn847P+5+6v88pHcWuMQAnODoCoOxbr0WRPoVR89Ar
6Ox23z06PfF5LQkPpeLB0QWtY/a28sxm73byb57WJ4u7wdAav3EVI8rrFo9jbm5R+9/bgi4iC4+j
7+NtJYfobFzqRiFBEQhxaavkKSMvbrruLrJjPBihvRFeb0Loz649dlRqeNJf7ZBcKEdV+EQ7XBUZ
bTxTdXUzZqkeOYFW+2RvBtogchRF7G/VE/Fq+t+rgVL5yDTZJYNo6y+gNcPn3pA6FD2q1rNPjFaT
W8DN4EYJFY20yAr0uE5kCJPW4atzXKtGt6vUBlp2fhljVLkCQNGDYTrpWmTDdQi4p4EOWMrYCnhH
MYmmHCekEx98MmE2/XlRVD/BpSdFbYCHozTkgOpGx0piQA7rXu0a4rc1ZxmEDQ/7q6FYBB0nOVJj
XnB4Do+jW9Pt5xqPgZrfu7HB0KzDl9Rm/3WE+jBa45bil1nVqCzANGpaHAn/p1i9OOaph7702NnC
YrlU3JBmv6qB59kLH7y4eEq12JLD3eOhv+ejI1dFWeP081jXyUscrV58GZDTkYrpIHaNTyvw8cGA
L0+TlIJjg7twlT2GE6QLF1ZbRLAm9t/1OG37KH/tcnFAMN1gUT068czMGceYMMtt6rcHxoTpMQwt
gZ98vE5O/EOw9FTM+gpg+qmT8oll5wnQ1GuEB0rKHByxfIzwt6yyYrqR5Cj36czNBJLED0wGRRfS
8MZnuwlan62doC+JkxXq8fvkp0/NRIrUKY2jk2NJmoGeqepvXZH9BSFK8nsnx+bQVRXSLJ+ttAkI
VAWFJoK8oYw4cbR3Qf31EMIk0vZRIODjeX0chfOcJxJPnyTqO2fu41gaDyh1V68YAHg4wKQM8wMj
1C2bmkPfBWzU8pU1v9t0FbCMWRO+rkf/ve7p/vEV/OZigLMWeO7N4nrHbYQBchgaNg23mdgrwkvR
gHmR2W+wrjGYvXUKud2qSHDVLYdFwuX8BG9+Opz6mYCwrw9phUth4ETVhPqUuvnOd+pz5jdbWgeI
qlkAqOYmixeMKl4BO3kHDiRXUVlHuyBy+lXVxsx2GRPI6rNLxj2HyleoqkxLq698aikFaeEe9X+S
iZ5LR+QvGSYAzMbbVte3tLVvNDdRIdCB6KNHNDPSC+fT36mbPuVpCD0e9aVQn94oDRwZOH0cES8H
uG5vjzODXu5R+dDcVAybuU5eqgynKKiX6BBX7Xc1REjcXAQ5zlgbEgZHv8RbmujgS3fhl8rkroni
F7sLPvlG07Mb6Yek48FcTkpmeIlDHNMW3eiFAVc1p8BdxEa8laJ+KQW2Xl1Wn04hgxMOf0hNy5lF
4D4lJlU+aahuG3Br/G2pCfPMzDRBA+2EIFAFPKM0MIeaSY7Frn7J3O7NqUa5FVUz7zzP/evVrrHv
u4IAT4v90DGiO+rPn9Lwr+NSuzOmBIaUP58J7EFeauLVONRPhGuL9dT0B6hT/FBl/9THmqcDJwiB
wQ9e1fiQwOP3G/FCgxbQ4LxatdogIeXNA50EILBP9CGlX5ES01XMKgbElamEhgzhZ3wkhX3twxrk
iWWKE9MUJAFGRpyH8KoxFMj+APSw1gPX5A8/MuRxqsG/coaGQ+UiLz8zr8HeVk3z1c57UgF4yvlM
Q79/pgfZOqJj6Uvhmu2fBDVLYXqsHaiDZjjswt7UvzCsREs8nATsrK1f8D7bT2SVL8ADyCreIroM
cchkRLKLx0AMxoEofjglj20O5yvujBefMsB9yW5cEaWBnpRso7Hvr/7YeAcuojdZg5rreqxks0n1
R1AAXVnQIxZtI9su9TAcCt5S0D0buuwQygNeE9QOQlzCfXIywnp2+8zcj8cUIuvOpX6eCB1JS3RR
AtVNk2/4ccV8TmDaMjR1QhLQTFFk70ZV+xT30Ik+++9T4eJcwhTvpt4XEQsCiTHkGbumXkSE4XvU
xhvC2LjcUlN/uYn3QemB8SE7kHANfD/TmQ+FMu+hZX21jf039vQ6cJeuMA+lwBmy90lrc10zLtmk
jQCpFXLUtphyHHH+FUzVuJ/D0meHGexj3s8vXgz6ocjVB5mUixeJG1yfB9WIaRMVnXuIuoVbEFnd
xmVTX7XkL2m3XjqluGlZZQ3aNDlUGEHI38wfaBc3kBWfuWk+J7KZMUxVXzN+zweKgg6W4zxj0onQ
ElDutZ0fYxtMNQ+dnhr8B5ozDNUI7UEiVGx7RwkCBzRGZ8Mw7T2HLx+t5NGZcFBMGqRLwATpt9ku
EgO++l0jCvldNUl58e3eWvV6bI55JOJnux6TZ01o+yQFL73wR33zVZij9taO+HZ5kDcMg1KISRVQ
zK51K8kkEwRFWMTp89AIcPY97Vhd0HHf60xhsIASZ/xmVkeD8GiE5hekeZqjJoguE0/r2qfS5NHN
Y4mE3YutXRTRW2Qk9kX5cQwqx+aZdwtdE0KyOvdBosoeDa9yHmflOnTsznFmrHRGdirJtcnrlI7A
0Uq+PGHDT6C3iwNU7GsINz7qTJWo/kkA6EWknxtVs0bYHmwrjd6xys3JOuqkReZsuEEVOkh/wPiw
idslURy7K++5LsuLPVTeya4mcQgCo/gRgCLOOCGbp9AKXACrSdbxP7VKp75Og2/wMcX+C9Xl+pjN
ZYMlKx5peKN5O1OB+YpwBp+bFdD6sGn8Wud1S0M6iY4HIkXGPqS29hDaFcZlp23PFTVH+y4q8aWR
SAJWWy+QX29KH42pZiGm1g98KT+l/rWg0+/NXe5cnV/zAx1sLgv42xAQME49DGPtHGk16qkccpMz
4pW5G63FH17YA4ycmWNvZnbpUY6WonWrEUvVjM+ennjY712YX8fQoFXZEH4xklQcnXMzxfZPARxU
UPCo7GJNn1m2tVTEWXyWeVDdoTdBkQOMRJnmzFEMtefVYl6DWzgak9/WYMZvlVTQQBg81BuGpyhC
2Tj/jZi4YvHL7SewA9a+oNJh42d2+h7nDDiJV5jXtNAdZ1nf54ziyJtIvfGxdWfC9TkIPndrLgyc
qdeUM3QS2MHoy/vU3owlZEdHkOgwsI8B0Wam4d54EqqLcBgpIPCET/BbodetcC4AImEWmd9l08hi
F6qMaB9Ej/LbCm3rb9gF42nCzPzt2G6YgF2i1yxEiXiDvUnlhKoaesuGOfGvpJtijN3NnP62ykz/
LmOzkluOM9igyJsZBP+KoNUFZcq8y3wBXBqA37o0vJe8EwjVdYulP7Bb4t8wDexwa1FihlTLdSh3
HyMvZi1wQyCyB4zyHPQaM7QgFgpQfRhL11wxyTUSChTJWYZV8OpzV69w/i686LBkw9n2wBAIf0Vg
mHeUTCzz4HLkJDXCX9jnxKHtbW0HKifXjgC46mTpwFttS8b19EZyDG0nJnzYsiUNLqB3/eggxZSf
LIoDFWG2QX0hwBJ2LCxKY9e9ChSe20k0HzhX2GESGRmQEescJKUSke2fch+UWGKx/W2wwVKS3XnW
wZuoNASI4SxPU1wLaFk2/U8LDqW0/uJWZEJJLzkrLUWlPTz7okdFlZHDVZbfxLthu+0iQ4UzJ8o+
tDNgng4b9KYr+wUtY/olOX+2XJ8xkyyaqztERBfo1w6tT9yyubyOVa/1tctk+atL+xHKSC1yZiNW
b03YpMnPQngstkWj4cMFAJ6/RTnJn9DlTLGCSdh35yDRxZMfD3R1EB3tIDPggVgTopvRTHCL9Cu7
U369pzy+HDZdGGWwCkY0pGMfmOrbMQQjDnM2IbHnoDbDMZjI4NeMUQOHPsZJZckfChp7+ndUQK0L
+CYbNwiQvOluKQ7UJrHm/twL2//DkAPQL+afXtMIFGLAMV3DN3etGWbXKBjmH5VpLv2uWZvNxggr
9l7wxp6/jeksrDeGyZxjpZIeekU1FvXFGSehL8NiGdlz8m4xuXs65jKa+p0NNbBDLeMZAiA+To6H
5QGS36wvjtFX3rM3hJ6xwYRf3Gr0jGjrRlgqYILmUXujjCaimDOwMSR4PQLPfhhwnVxaZQTy3GdF
/ejpcLbX1GqdFdvsyA0LlOJzypmvvYo+GjjQzIbAtuOGPIYM3kaDY/3CqbS1WcNERCGoV3ihMI6M
TsBKbLkcFLbWUNLEOHiGRekNrpoAUFln/IlryqMvNeYclA9rQE6qFiehnr04XCkqAdcUEvONNpX/
NBgVBhKcOjj0ub7F9ponGBkyS8A47gozDMJ1PY36GWtQRyePnNJXf9bCf5qiMf9K5YxDdvTiuIG1
adJXoVyD67zZRTWefg5t4RtlUrq4WnGXqNXAv6KXGADQRMLGdscxaCiLX56xHIEoc4zIU3qdj0At
Ond6l60kVWr6Y0wVVJy2RJ2Aeb1x1iWn1xhxE4G0FfPfselDkncgNDtAWsn8kaUuk9MpLH1wCqrt
v6xmLrJ1UsRohmr0nPZWkxL/YfyJEbmK+Re3dTB3AKXB77/Noig4fnkNm2mNmpFhhh8M/W0yRWp2
Ee4ab28GwxKFiCk54QWLsfOWQYrZNhfp9EP9O6dq6r4cf0v8dAhW+aTn8uyZVQn5aKzxUpWSlMBu
CBR0sv9k78yW3LayNf0qFX3dcGAeOrrPBQGQTOasTKWGG0RKljDPM56+P6R8SiSShziuuuvoCpcc
tqxc2PPaa/9DmEbyS6f26rgrVUMbXUPWvNeAIm/7FYWgpj4UyJFVjh9pJfu4AU7Zbkh3KBgLKSIK
yMxmG505A7y2M+oPeECKd2PuIZkf+kKmOfWItNpmbBNwNmzmXKmBqyR7FC0l/L9AWYRi1xV2DL+c
l/CReyG5XqpoN3o5lJUTBiLSh4niWyrbYsX2yeMGrxQNJkc89/OmD0M7UnmN14JJRa2lK8v2E2+Y
5qvHQyN1VSmRv8upJXzyYq3oHGtMYGcJTA5eBHAoS7d5N1TaIxUPRFpFbYyDK4gxhoosmFDdq1GR
RTD56wmkc6JW+OkJ/aBh+KE0yjWCdD0iiEDMagfNH63kjMsnz0kkHR4Di7cJbnLFU4CUDcilJT6/
cZ1i9BbagPJnhoRpDiyLou7vyemGcKvUaM65YYbnLx51E1UyqcgnTLcrJQ5uasojE9wVvfmOL1EO
/rz0UOCqEyhX9shDSrkblVINdwE5CsLx2tR/b5g/FsU1UTN3+BoDmAp8fyhgu8beNwuB3GkHBio1
gROrlbXVO5Fn3ykKSlBb1ZCRh8GjgGGNwCGVQpQObksrVGK3jJB+4gTsp/vG6HAYTOoE1aVKHSuA
JgVAFG7QuRgeKjltBsyfInYOwN9qfYUuBPzJgXAIKXutMdopf1aDHaGqszBo3qDVUYIV48ad8CAY
IEAc2qqcFiH+qiV4gY9xPs51I2FUR9vIa2k8JJGsodhgqgl6sFKqj9OdZOBSvlPR1m7nLUVO2WU4
sfXNEdj1jLnNqUGLSUpjWKKkK5AMTC4x8myhcQwezdggszSA71R6CLTrTS2xNSnVVm0F3PQQP9mP
5e5yzFMTFWIaomYAf5XY3w1wsDOg9SimpKghpXkQ7KqRih8Mk6qjUpZAUmPcQChLe8g5q6iU0RF2
r1Vojl2OP9sY/fZReYsPtVrj8VNRZUN8sw05ik8VL5hGjfhNmU1bKQy6vSGP4CXEYPjx90PhT21p
pgEO2FhicyfEjlqkJgDry1VyJ2MlvREAzDmxH5sfLoeSTt1O5mbJgIlVHWCkDrxBW7id+Ojb9x0l
V9IMWM9cgTfouJJgoilQCuJN1AKF7+OKFAjKgF9QgsekVRdXbFdmB5zTzpVN1aQULXJYUERYfAXZ
OgrdGP46fpPK32ISU4SdYui8BfLnjzXXsWkl4rspjLWLoluGic+QJhn6YjpxOfZC1iTNzPEgzKPu
B+Ab0QEE/DlAtqv0AQhe7ur3Ewj3H4jAhqJTPzTlhQtQlQ6BWnao3vMskzmkpChbJoCERDjFK2vl
XXeaqmFqqG/gxqUqijp7Ah3NVaUD79a30DM8KSo/B4MZHSa8SDemTyUhTzAMv9w04Oynw0cwVTdk
VQXtrqjWomnQmIoI957ZggG2iyuUIQA4aD2tuTJqZwIZ0tuUtUw2n2UfWkPLcTPkAAUqsXsCExvc
DSoeBpebI70Pg2eTKMsagEHV0NV58hz1XzsCjh98NXJR3oDlk8/ypJIKQTmsMZWidISJI/RCPuJl
zPxZh5XKeaxmgW2Y0NURnOOB2kBE5/J3nVo5sVa51B5/1mJYs9ijsR2iBWMWAP6IASLgfeWzLOFU
YoLW3Ma+Hz1g2yyvTKh3HcJ+y7CyZBRJwjJp/v2jDikQVWWexag6BEp2g3QmNK5QNFaiLFcI0uEW
hASoEcxaMudF+0TqFQmPbBJv9yAkKjMc7nPyvI0ZeYFzuSuXDWL9mYoqcabIOl+uLGZspYBu5/Ye
UXaWeCmb9BiVhWAojH5lLi3bhPcb/ApODkMG2qXps03cUc9BBLe6umyDrTSMcnWLCGf0QdUHEXAP
mJPuV7P+Flvn/00DRY3JcImPk8f/uKqTV0R1YOFkTdiMV3/+n/8x/6m/ODloQP4B7JgZprP3SoZE
gvEXJ0fSrD9MhX8lzk5tsjV7j/3FyREk8w/+c10XJQ35yd+EHFn6g01cJP+xmD6sDenvEHIWLm0k
NpasE1010QfSRbxpT6eJkCamb8VK/NSQOncmAklGEjefPN+ftm0iwxiLrT0vZsB8Oas2KegReN7A
q7ntgQAfy9oR5v9WCcAJCvk2g8zuoknVrExnaT4Xf5/U84cqHJf8as6Jg2kudoIWCGLZA3x+krG2
waox/jyVREmgY4BFzmwShtoxgSXxtjc6jdzdZLimU8PiKeRohB9+xTx2WDxNCOl7NmhOHVD6BqOm
W4sTXBkkDGuA9j6p3G5Rp6LAl6fw16nI1nhKAD2CDB1HN9n8Ly+HVk7NHd9ia5oiY+6L34BCBnw6
XFXEG1odFMFTyW3eV1Dak9IYV3cqAL7QozoTFchMoDlSCdk9ChE1ogyzA7VSg/Wfvyevo9cgmO49
eXrQBWoOVYeua+jhoGCWgFvy6kFRGc+66ZBx0pFaKTFsCq2ZsR9x0bACjJSj+Cc1YmGlcfLp3vjW
OPYrZjwJBGmhvNiyFNVAi5s186FEU/8Qof6iSyICAx4fgMfUIbdq7r4KWIrM4KNzJUMVz78dapmH
fbypHZmSD/YmAY5cmwkUlobgAbdU+21yZk3MO1YoOKiT2ZPl6yuHiPJ+XnBVkPE31ajDc1QtPn8Q
YZPpvEQ8eUi5251ggREMZNgIsxCq1RyCmi/HjwBigTcGuzroMcrCfysUeJSa/zW+Ygn0K2Ffi3OZ
DVgGFZ4/2xI2LmrXiEXrSm0LdcRTRx+Udg0mDmzmSM2RYlcwIDePVnZCKRbLJXQ6Y3XAqVf00F4R
7Mrq65u4Mq7kBpWvty9so3pLGcdaWanvR1EX4VYA81VVtihpccJpQV+nohnUT+LMlENZLhlXenre
/o73AlYgIZDrN1AmUUxdXpzXpY9cH4CQ+kkb/HKnpfd4qgjPOCajYKciuyY3P8VWLZ28QybEHA9Z
Gg5oNUzVFRJaSFHmXIYVvfuYqfypWlQw7bRuuc75V6LcwVaIg2kb61NDIT9PkMNC8qVshWElq5o3
/pNmyGz5/A8JVUsFZaovmtFZU6XVSml9mNCrxAUew6RAbHZBH7nlwNZrNjjiBQUyJrieUVdgu4u0
XNkiVIYWuJZXV5Bapq0MNwV2EFx3OS8AwRraThW/vW08f+t8f85T/lp6Hn8f/tf3vBir0A+a//jv
pQC7H/nda/qjXv6o+Wv++bPq/3j7bf9H7rw2ryf/gLAXx+xj+6MaP/yo26T5j//Nn/zrv/zv/uZf
h/UKG1eeM87/+vh/es3+cftahVl+fPi//aFfp78k/6FJeHRY5JUy0qXzavjLQlnGDFnVOHZFLoHU
Fpjkf539qvIHMwI2LhxZ5gh//+fxz2+R13H6y5olG4YCwfc/G//XyUW//eqMv/75+CQz5rX4+1A1
+FB4KRpXX1VTDeXdhZ8SN9K7MwDJyrPrRBqDa+Qfrgz92wTyojdqyU1NcQP/HFZ53N1E4w8ByU0j
A6k4zASZtPG3QgeQqY83nIqOGmF/8Vz5yn0HMzPHiTmtfhil6LZW8anEZaY0BjwI0fJQs72Shvhb
gkOHCmw5AD6+p/5rr5ffA6v0ScWfxprSriyjY1dP1Q2yfN7G0+HgmBKVegnxOK0J7KzAYa5NgLCl
CMcBJNgo074AQrYZROOnUYAq66wU3El4nQMiGfRxG2shYoKAfe0q7b6GgrS3nnU/vcVW7qdeko8n
YG4pvW3H+s7q22u50rckaYDQkAvUteJR99hk8OP4/2vsbaWurDGVJObCEqvCf9y8ZvHr8Qqb/8iv
BQatnQu5osBe4BeLyuB/LjDD+oOLumgacMwl6oZHyfWcdWsmJs46J7U8+5f/c4Fpf8wseC6B1Etg
p88/b7GgLi2wRdZKbkh+CM9dw6+aiUoh8TRf66ce84YBhyV1Z3wutsOeV7Jt/ABmzEbcYyWBkk7P
RaJxieA2AYMfxr5Mw06jgetp/JSHDxfTVwdN+NvRDvf1Tn2QHid7crs7FIh+Tdr/cgt538LTmNYi
64FdlcsRKoKucd+7qpvv0MLfwQK1Cxs/sbUjk3E+2rDetdBaXFcAdPpNlRItuDJ38d4/WHaNKH61
iZ31/jw9n9+CKUB8uW4xVSTDWAyeGaJzVRtj6UZX/j4+xDvovlt5H62kM5LyvlEUIUW2+rkQypw7
HbYUvfiABL10gTnYk8MrYbyB6rlpndHBS3Nf7o8W0Jltf1F7fWvYScBF4lHh35UPoZoTEN3hFzSW
dmC3HaR0d/VarPln/T5i3sdazMkMw0IRpd/cBQ6XwJzAKcRJtoKdXUdb8IL2hHjrBtOvXfmMG8Ra
185ddyH6Mif3xig0tIKWwgxjRShO6EI02kQOhq2byUbK9zG87/fRykp8exS4FHcxT5WAlBM8P4jz
W3MH8RqWElBhpHA2EHZsHkc++re1AzDKDQ5B6+BQeBPd/iurxSTDMOcJrGMJPu8XRzWgMQ1wyMlo
fbeVtjBMds0ntCFuJjfd1p/WZpVqnmYTv4aafELl7kNKwRZ7Gq5AUUoOpSh3oxoo9gbHKv+QpnG+
8wUZCAEoq8zJdCN4LKsUD9NBAyRuJT2QC5BVIEYQ1Ss84ZsfpfELBszaVRjhvW331dQ8yp0F837i
iflqHBTtOVXj/rNuQgjdeziXYjGEcL1socInT4X4daxU2cakRbuOzMZA7QYxV4BDE3mF3s3ayY2g
3cRyE4T7uEjLb4YKutBtA6n3HFHNGm8jFXhf4q1ZVchRiyFWIUY4MXygiT6NNMj1TA0/Hlke9UfT
nGRtw+Ob2V4jrVhxcw5BBdiqN5lwCHWxoV5aJbdaM6JZCL84/6ZPaAvVoTI+9BVIdxMFHjRyvfwx
TyXlVQGs6V+1JhywSc3M1uXajwNVjIxkhf1nymMzv7SxE48etsRBJgXlRz9lG9uJRt3119oIAALJ
KYvrTo10dLTR+tED6DUlBphVxcdatwOBHsR1BlFNMe4R09WhkIU1AK6uEIxHvFzC10mW8ZUTe3Qk
NnBkenAp4VBvBgQugcSFhvzi5Z3aPahWF3wJ8xaeUj+Gsx6jp6DhLllYH9t4voef+0htb9CohGml
htmWKmz+wSNve261PrmPIIfAO+Cx4EGXmuk+wh/5uW/lZN+lqr9Lc2Roy7FMeBNiQgcb3CsNcAUQ
fttYbw54EMb2lBf5oUI4AFseiuFFLAFcZD6CSC9MhG7L8EYt8K1TMwRbEJoJ7VZtQWxhHWfPHeg0
cVU9662nPzZWBYI6bHXeoQTlA74PpStLsuEUQPvuPK2enuHODjsgWjMYNIxxnxbBlyLOgEKTIneo
ebZeb4iQKGFe7yMtSW9KUwdUZRWoF2ylOuU1G0a3tkVKNpX+BGKA1YoUpy1QMEUEvWcoaMH8rEcG
hBGuB799yfga46UtAVduKBuCv/AtNCewexVTCE9DgjBwJKhYKre9CegIv64JHFpi7XAsoYpQW0aM
I/i882uR0DxCbNK/ZmOB7VMT9A7wKW0rQ3ANEZkyzW8UJXB/C2DKUiaqYYFIQWRs01DHG5eKk/yC
ShUUYZQ+p9FhdaMZMCBjPSo+pm3Y3t2bHrgyX59fLFI/vFZGr3RKWMVuL5hws+B1ogQvFjuxzOvA
ltSoVfA1qgpzF8mxrzpmAiyom8HBahWp0J2j2W1TQNIfwr5/q8KtvvdGaQLribbHBDiCr7VKSjwI
uuG045XIFxoVVMfZCMUbgVbHlT2IQvtS+9SFULnvYWHmEnSdsPgcKgjwoUygSG5lSYbbYSOFO4/H
1aj9GcAEUfeTKN9aLSAkLyurfdi3nfQU6MEM2tM1HGOzztrHnQADthR9WIMUKUbM6RRDt9NBL25K
UQ0wz4jk/otHGewZH0/4Js1YW0giizcU5MCqKD3PZXZnKvVgB6x7rjuiMT03uakcfC/RXY0LzwFX
BkDOAvsbSvl+dmNp1ezq3QzfSsWDZQxgArsABXwfRr5Z47Iuq2svskzBIafxYkcv0YfBJgE9iP0U
Djj1VAXIV+QkK5jriJrCRgLxkFV0gozDLtCGyWyQUy25c92nJbhAyE9CXQJzkVD5S6y0dOsq8Zjd
lZhcKWUcPoBvVgWH1IfySQF4lN3HQvDRVuQiMl18qLLn0BhH/Ggs8B1WSG0u0L0G6ZoCBq2gQnWz
BPRFUNAfG5AhQIGqnRIEiIeyGr4gajTcAoSmqDMLeFuIHtyUEYyEgMTOzjPxWYr99Cv6zb5TIixz
MArlVmm41JY9pi4Ti8spgLfe1qwMeO6zRGo2A6wx59oNVoJCNwpAcooITcSlEoWN4rkefRg/rfwQ
FqbuFJJ5wG3zS6GgCTwqgKK9WMXYJlDTHJ1+OdpaKRqGkpiaB1HvGniJmfboqTlqIzocve8dzr0P
AbZOhyiyEEtXEX6ZWSM4vhjiQ2ZpwaHyygngZtLYaiF+HuD2s2fXJNo9kqhqlqsIRibCU9eq3k8k
RltHkKyf0C5MLF4Ff1cOQvrUpp1vdx5WbTPorqRe7gkHChLQiVFWRaVGMp+g6gMrGbwP6De+BMjx
w/Irn+Rmxi0zIzYBjjezHosJvlKYy6vlJLgIblSwmdIIMg4dr+Oj9aULJ6RBhSKDXYPnFWocfYrX
kjfmiO8ANvrQwcTcm2lLvXKWHpEnAbVjtUj9Pwe18eCDp8I3z6it4QGojag8qj5c4JskhHtqY1xS
7ap+eFARv4AQAds4YkNXlB5tA2iad7kMtDc20E3vjUpyu471j5qhDkpukLfj1HUI9Q/ZR7ZWFGUj
TqiwHmd3ZmoLVtzX2yHx+m1odvfg99ExxDFCRzBwYyDFcqiQMp2x68g8SRY6htAX7S5Q458h6wiV
PhgxyPSObKaapHxr/TF+BPLtvRjRlH2KMRHf1/ja2l0nN2zxJuWKssYESkGzwRc66FONUjzkedHj
aldFd9MAESUJiyA4+Bm+4jd5MHrxo2Q1aXfohQiqMi8jn5ouwwAXmP1LHjc45VK/SYAPtSh/jpXu
Azay9MTuMQcDaoDS0U71qmDcY14Qj/ssUuE1eI18hb1reUCMMflWjWOX2F2pSsMNRrX1jZmXHEOA
F25LQzC3od9h7mQUmRtITT3sO6UI78ZiKNyVu8qZG595nFTOSedRDjsxZajcv91VeheotTOIm26D
WtiVfj1eKw+Xw527rRxHW1zFVLTBMqmUgL22H3B+gAn4KjTenlcda9ZH8NZuz+euflz4eB4Ec8ir
1iJekyQ1E5WUubfDO+P7nKMLtgr6hDtCxQV67WJy9q5pEUfXwU8Bm5g/6Kg7sXfAvKPs4N242EfY
GEtCqNvEdkKHqntQZasR31/BNJELARUJEkiVp+/TiEKLMr6M0iYlkIZt5Fb7VP7wvkCcdmUndpKP
oHgTZds+CF/WahOLB6X5QkJoKkOgbUzN0paPm1RlcKIsQrKM+/al4xIffIabZKc76a7dDfvveLLd
zLex4SNFv+IudeRPxoMV/v1BPv2MeYof9XlaiFkxBKh9oncPtxggpms6ELQGR7Y2Iq9WnMgrMd9f
xTTSUQrOvJcCXVu23OiVoYiBz7tijHCQMoP/osemHl96o/1+ecm8LzoRyhSpIisKyMZliQsFQwAk
NbJYmpF/HpFGRRPbYe9+uhzmTIt46+Yaa5kUxXk1Oe3EWCPjN1NvcPXE2/ghWn/hdS3EuwLhsMuR
zjQIkI+CjILJjAWMcxqprRQlUqQSELH2PUWcKGKA1p6wVH7GaX1A4+WdorvEU5llLG/mwxQmJqou
oztBkfLEn2m9u9yItxG+FGGxb/bwvKu2IUJv+x8qBwjwbfwBl7gq2Bh7pK5tDPwSBHy23ufGDrft
demaa3v3maV/0srF0s9xUBSmhG9Qd9R9yBhGN3X9x+pL5Mylnw64H/59G+tH+K/UJU97eFHj0lFK
8hXwq27tIp43FyYtW9k1r7ysbnxnrfT69jZ92t2GKPGEZwDsm6FvizIXR6/S5sAF3faQvqo//ev8
xWg3nUOCFtiRUyHA5JhMpy2pF/YlfMJated9tZIv0CWZkrWumOJyn4VXBC0PDLUrHvy9sseQjGpl
cmjXCnrvD+TTOIuOReuj1y24925yhergU7CdDw/lgGe8G96vlg/Xoi36FcUVlCt8ovX24Ew3c18O
G9Tyt4obfV2dsPMmshxFBZHbuQd5E1tWfC3uf6M3EU3debvhJnZ9N6Fu50JI3onX/n1we3mVnqme
GwrsfcKpygzsWDRP7SHatPosQMFc4WIIK3fjOerGu28fxn366XK49zvbSbQ3dMnRQRTCD2/yWQU/
N65T+VOBx1r8b7ZoCVcORArZxa8W9a5/Xe+6PTr+G8WW9/3134Nlzgf8aYMWJ2sQRJKQoZjrRtPP
ONU/4nf343KXnamVn4ZYnDstDMHOC02qZAdzZ22H63obfMDymEN7NVV6n32exppPjaPxaeHv6G1C
LMhQNvVLe0CHZtxpnsNjp9O84A8Iqc6BPikV21B2V8vl74+l0w9YHH2cGNwoSz5g2ArWJvoz6Df4
pGwNW9yq5p4qvR2upipra2AJiQywFhGEecbMzx9zq9sfc3Ueoa9t9HVt+zq3BHgU5IVM0QyRjfq0
i9E5k3OvwDZlgOZoph/08EPfr9EUznXjcZDFOBap7Mt5PnuzeB8HqP3jl5VJOT+qLfYp5TjAYpyG
cNK9RCTAnFO3t4HzXbgN9uJev7sc6NyEPI6zSCLYIFV4nfPkz570/sZCbLooJLsfHxDIsVUpXcla
zq6244CLjKEOWh9CIw0DorWVbVLlg3Zn7IRDuDVX2rYaa3GQtROOeEiAZDh+bLxd+xg8WXaMxIot
byiIrmy9Z95mDTTc2OUN0uQ5uzydeHmGGYiOEzh6ZnYHE/JFuw4P2Sfr1tykD+V99Dq5zc64ujx+
q1EXMzGN4BAPvZmTBeFjxHEWKXtNuaKmb9jGLnMzlCspSOw8eX858rmEiOsl3lHgVExVWp5saTQo
9TQSGaOQvRf/GYgvuMLhw/OoH1Ade0SZxQ5ewgffxjwYSYHmY1e9Zo+rPTC/tC2WyvF3LM+8ZozU
WsAp7m13IfBm+GS4IumD8PCvpA8nsRavfgES8nIwMsYt76rSFqNKl2buBtvc1A/x/Vq891cinqUA
eWsKwF2Lq/XplIpR9xyGNihcCo6wD9uPfvOMzjr6E5K5cid6H8pUgC9IZCgYmIlvULajkylE6oka
qFK4vqVtIx4YzNBFYQVTzNy+PHHOHAcnoZYo0DQ3cj1WNDjEJQooVXYlpXv4xrKyLTwkcY37UNwG
7bXQfEd+73Ls9/v2aehFhxZomEEso5WBVBtUSHm09pR+pYErXfmOT0aRU6zR2nVFNDVU9EI3ra9/
YkqXm3yKVsbt/XF32qLFrmN5oo8rMMEUyEZNy4ujq7Rf/71eW+wxUgI5RW7ptVoCkUF1NJrqlT47
U8k5bcfiwAu42STtPClG/BrzjfU9nTbZltvjlbKtOSQEu7Plz8EeM0bgvxvlMb1Cf/Fjdiv//VPj
9EsWR2Lip0oxWXxJdIXiymPgwIDZ6dv8fv1GtzZ4i8MwmYZJ6wyVRpc/UAbZBumfFMady6O3Nh0X
pyDobqlWinnOY1Uei9vRp+z7Vm3+fDnQ2uJaXHUQpezQRJ5bo1t7uWiek3B8/rdCLPd6DftwzZzX
bxZIL7pY3o5Gev23QxiUEqmsmdDEKUQt9lyA1UUlZbUbNiZy8nF+O6ByeTnGmSItBVoZVCj3G8gf
UDxO7gEo1+iD0ZY1p7b5aB6AJFO9cKlWPtd/wva+F25WAs6DfHpIngZc3KNyWOReOhCwcuSDt2ue
uV642PpQimYh7YI7LJ+c4Ctvqn+/UHkaebFBKZ7QJmhp1q5hfVRjAZ1ogz0ep7X+y+U2LkDj810R
PC0FYUOjGjwfZqedCtbCM0NNr0kEepeUH2Pfp7ja6Lvgy3RjfA6oynoOMh54khvOTXInuf22eRUO
6yWUed0uevvkSxZbiMUjLKIFKl+CcGsq53zEoKHFbKDqPeB+6U1/f11QBYYyRLURJbcl19ZsJwxG
KoMqsHWn+qg21K+XO3cBZf/VuZBSdHIRC4OfZc0UlQpepHSvdhHmR/nru7LtnlM32vq30od412zI
9LwNqkZufp/dxs3KKXc2/FyugcSnwptc1r4wppQi5HOatzTXuB/d8gCFIj4EW56/C3eqKFChJA42
yCH4Ot7r3IqF+jqTuOB9QOdabAsSr+e63xfNXOnchoY97OUvnW3tcofulsDV2GvFgvknLifRUcQl
7jKFeO4pCRH7ytgkOAIZzWOsvWBnlCPwbH0uMBW9PMjyvBYvhVxsS5khFZks5dAiUv8TYmRPmhj/
GaKTlWnhoQj0a17Z7/TsI1ZJOz3H7zzzv/P26lrqNTctmKwIbKnyuA+7eFeOqbL5n9kg1Jam0YqJ
l0w/vRqt1Se2M3sbQwP0iQ2bC9jyfQLthCwp9bIBBIfZvb8BEWWJbKixPdgYd36FNWVDuJW3mvrf
qenMW+ey0+B6wl2b4fbWsqSIjggiqvXQuE05vNaB/FSI1c6z6jvoS38GPg4RvlDe4dhCadMTbWWK
8bPNVw75c5MFX8b53OL/MGf4yKP0XfDlZsJYq+GQv+e1OKYb8vxVztgKKc9VmVsDabg8W84kL+Zx
yMUmVyRip2LJzshW1E/vKMXbGN9fjnHurnASZJEhBUOpIsYqNq68y1+N7bRHSB158A1rHzzw2gJY
DbfIlYil5HJGuMTamDuUtbfZt2aj7JSD5OLd4F5u3blj4rgHF3uKryC6y12BQZPGz13h302m+akO
1Os43iYro7Xggf7awOeXC1aKOged1/7RDBkE/EGDuK1dgKjP8QfIDm78GP9QUOr+kN6Ak6X2BwSh
cLDpDHaXG3p2YzkOPqeOR8EzQQaH4BN8Ppot9Hjgwpm8m+SPmVNdBTZOxJzM+OhAHEEMG6riNivQ
dN/E27US6JmVMnN1JHIEFbj+MvXCnVi0AJjWbOThXtpjJbED/7hfa/LcosWucBJmkXD1kyRhTkoY
rXnqlRKJXGllyZ/J6+fNDgYxeDV0QxZL3iqwZsMJjAhJhFNai9z9fYVKIvZCl0fvzP56Emix0CGp
5SkUHzI4ZDMMCIaTed3U1ZMZ7DJ/G+Ur4c723FG7FkveChpymZF29amG8lq6D2p1BQRyZuuyOFpV
aSbpk0wsQozmGBmxRLpUl/KzFfS7oBi3dTWtXCXOh4EmqZOVQcBajJBemIVe5HLtlqL+AU8VlwvS
3mq+XB6es/1l/I6yGB7ExDzEqZlploQZqgC8FBnAbCUBWwuy6DFRQ8QFlnntphyipvExbK8ut+Lc
/sSY/G7GYuvlwT5AD5QImPQi8PkSX6POdPWdI3s3HX7RTdorJN92axeUM2ViXguOIi+2YUPqx9GQ
iPzreaK2/YO3Ncjsxr3urrTy7KL9HUtbkGn0PArhJL3FUj7HOG0BQ2fvkx94rI8+ZKWtb2c54k/y
Xfb9cuizq5i3axJog2LiW4J7tAUHWWChq6dhKekDVs9SJBBDF0m951go7RTxvQ1+xKt5+9klYEJZ
4roDmd1cZJR1rU5pOXFtCK6MTb6ZaUvatr3VH5D2hCcRoe+4ygk5O1dnPBDACzjny7sCqhtIjmhm
7bbSzPcFFF6nK2vu7We8296PYixmax4poZ9P7CDyrrpqbnjY3RRP3hWWa1edq9iZW+xwrF+FAJzt
TksW0TECz4en6+k56s/2lpKE1NeIkidEhU0u4UnZ1//Kaj8Ks9hSciNRAYETRpg+iQAnfQw2L8/G
hRDOWzoCAxZ1BVlR4f0vb6yoL3R1JXCoVE52ZaGfvM132XV3gId6MPfFzne0f2mHOQo5z5ujFYBj
UIjHEWsvurGeUEZCw83FRPFhpn1FoNMPLQ+/kovKkLNGnTk/br9buxi3IO9yRU1obTfdZfL3QvmS
ax8v9+jZneWodYsx8+sSbXODEG3I4yrZfiW9zjo+ieYdLkc6O3YImcsig0fJZVkLiCojG/OGrQTv
vP6jeYgPM9gHpUq04sW9t0kdAPrfVoLOJ8xyxYFDm/Fa/AqJ7nT0ZPgXVsw12G22o83bNRKKSHxj
eb9r9uKwbVvSuOTg2cLWWi9indtSUK5Amm7WcIFJfRq8kTPYGWVE+UGvDwIGv+ilFysb9Lk5chxj
MT2hryglfoDc99ubGiXKyvoMKmFl3Z1viK6ASDXE+dnutCGV1ElUHpPGFax9n7ziw74S4FyhhJ3p
dwT5NIJYBYk25ul8Gx8Ru0CSljq+54Q2JwwkCKx9d5GwFvTc5DgOuhgfUxgr0QpoFnx8rA/HJ69K
mZDdY8uFBunMjYrbnNqI20mr7z3EQa1k2Ftp0WI8md0GmXKHev9jk4wrS+X8mP7ujMWYzqrCkGD4
Ljn5lPePhdhu1Pbl8so4H4O6A6hJtlNxkb7oVQGio/Ybd1B/5GP+oDTBbojWqiwrUaRF4iL6dSTo
OVH0DActq3YwGncAgq6M5FqYxfxEw1hCGUKo3SGqPga56oZjAv2kQz/jcq+dnzH/7LW3SsDRYZAr
gjT5HoGUdLrqdOmTbiI87SfBNz/IrhEpXZuj71uGuCTAgLlKRR603L8qFE2FuOlGF3c45Ex3E4Yy
hfrpcqvOBuFCg2cy80Fb3gkbHd5lIYqjCw1uq2PrVAG+HrSVJ7L3fUdTdIDAQI81WM2LQSqhaoZ9
AfISjzCcBEvH6GMMAUdnxI7Iyx4vt2mev6cb/2m0xYYCwTcvI4FoyO7bUfZaYdIiYMmTjyqkGxwF
uCkUPy/HfL9NEtNAL46/mSaqiqebWF364JTNaXSjQXUDnKLbVdjZ+/P6JMRyQUWDIXlWKI2up24V
c4fycYUKhotV7La6rlyvQan3WbHF52Adtjt32aJLScZ1lBF0wAX4Sp42T0Do1J96c4YON45ROfiX
Xxtu87N3upqSyxqM4czdzsKInucZSXq7Ci/i+ZiOdxj7jS7yR+JX7Z576nZ+0m0OmO9FSEpDEhcd
/RsObbu11OvM9Y7gs7DsjN1le1wEbzoyTYiteDEjLhpjs4vU4TM+5FeDIUIlu0ON58eIa13bCZ/A
jn24PJPmn77oarQyAQXN6TSCj4vok1dIKEeHk6v6va1BUvOVZ7XEMyEsbGkMN30hb2FRruxuZ2BB
VPh+h13eM1uUksvGCiZXxiAMXv6f9SO6md+ya4QBW0f/7EcbE/X23aSsRH4TyjxpsA58BPVeeAmI
rlIPP51bWB+PRp/BhQDAvxvt6LbZ5izW13ifOKjeP+Au0FwjvZ/zYuPboNMhzItbfQtnFM/SlULP
+35YfM3inhbXYDCiXuU+9t24Nz7Xd+m+HDbDZjI206O+KZAngM8qbtaqjO82kEXcxbBXUhXpCFJj
4yrgotgLbqqsVXQvh6DCdNrRMLGFNKKU5Sb+hJvRkwXB7PLcfZ/LnbQCjstpCAjlfWOkFmTEg7RV
3WGPByJWZI+/gGXNF3Ht+H/TDns3e+aTC6MT5IeXBxh+qFC7fWPemfIX7rW1Xf5IDwHF4cEe3LrY
eJ+q3fq9+vw8OYq7uD1pllAkFE6g0xzCvQEp9mvoFt/6dkNKuY0O5DrcKsZvq7WnOTG91N7FahHQ
voWIoo+sFmlbYw3ozMyNGC+Zl8FFdXwvrr1xvNuQ5jE9auliRUidP9UtOuHAW5qrGbyNf9U+3a7B
cN/v+Ys4ixXQgIanDjmfMQf1AFDuIN2UO9PpbPQJtDsubyDGEbV75BWzWkNgrbRxebammFn0SAQz
mspgZx5+DMlVqmk7Q9/G7TZUho2yhth9l3mdNvftFDrKJwPoxJrQ062FkWyTJnIi6r4U4pyVJfku
91rEkU+XZBYgXJl4TBjzKz5wqNkHlaMf/Gtlz7Nn6M4gEg/TDkwi4PyszZ23jrswXZdFxN7DO6GV
iR5d5XfZttu32+yuoVizxnV5X2NYtHPe/Y76c5KDKFI6+nPmTSR/Stt5ZaDgf+gdfVuBFl5divN+
uWwb12IwvBBs0CBdbHYZrHhQkOR8Q/JRLGSn06zdaLD+UeEImq9FF9qVD34df43LY3pu6hwHXgxp
kmhkCTlJe8zxjD9N+zqsZSFrIf4vdV+2XDeObPsrFfUOH04giROnOuKS3KNmybZkvzBkWeIMEJxA
8uvvolxd3pvaLZa740Tc+ybZknJjSiQyV641ex+HEMPjZg9VcRZC0dhIiwcqz8IqVd/fH8qbJDNW
7XAos1UzQHOg7AhBbVffjC4AnSCD8XSZrc3hzgC5Nchav7xv8eQddWhyGvrBRtF7CX43SBQAbemz
O3PtPtYbglPgjFugS9Fhu9QJtmhxdlfEseuCdAgbhXpqZZ4Dihuvp/tJ99ln7VxbbOqZJu3txkRV
AOBcEL3PK5Y50BZCOD0wL6Antwtj3dXu5v1ZPL0/fpqYbcGoLEy3sGAiBKhDNKVPyzPLvHrfyNI4
ZpvQhlxbnE/jCOVTnV9PGvXvG1gaxWz3oSsJLlhhYUJUD6GMDhlOJJ/Gh/etLA1jtuE66aZNZSss
h+rOTFJ1HrhzyoWhnLrBQNf415rP9hixWCuz6YkNMcIAreqQj/KN/pOd32rjeaUQKGRLofKbB+nr
2f1pchaK0Ki39TEZ0BUbiEdNbOqv0epZBv2qgHDwg2dsl738kslZLNILezQ4h+erenBlifg+0iBK
jIavZF1CIu8/W7dZQNJ2cQQsNsanW+hTbb5MpB3vWzgZvR6smjMLyUsTBFIm9CxW8TnkG+lDsh0+
QUMsuxhMBJLS8NS5WIOiL10uYp6cStdwLNDZveZljt1giJRFKx3sSpRoLyH/FUMW+xb8GMFw3naA
UyAv78MXL3d3nTwOB4anD3bgf7kwOkwJxqxoHuiD8jlXC97pbbVt2pog0gWJAqREwGxwbMN2KxNi
tTjY2r5PPIo64iNEMbeZ/5Q/sk3sBuYrHGjJ0588hAdmZ9sTzS22gxYX9HDX7b5D64rsz+wsvupM
iJzWJvEgtfN56PqX97fRyRk9MDvbqNB4DKXhdAjx4l3duMh+quA/sjDfp2kRA5M7YrOUGepEELzs
y0/vW1haMmcWTQ05FPuqyUQ9eAKK8Q82yHG89ma8r86ScxBTyx0aWQBn3HJ/KQdx8oYG8wUSIABr
4ouZiy4HCapzGzM4wY0gyt6ATwSvVwdwwLrwncflU7BocnYMOgi+pVWFLTqBEPuPQq1QgPCLHWSP
7/Xob3RVvsVU4VBYoIlHdku3jDdEH2kIPutw8tcKXffidoIt2OdiYzz338DL9nUcvLL2pn5O+zZ0
vDIA6stjX8aFa+NkvufwY0y7+eD8qw76rGpKz6IovYLMzoqIvUP3FLBca9N57JOto9AfeiKAxioL
KPKZLIBi74beaZdOctkkC9npk08HJDUdpKYdZMLn6B4tSWmaofcA5UnBV4m9Ts5yVKAgjheEd3Wz
KpLVMujgtfVgHqUxF7zlNgB27A1LRttoSZlJxKEQtL/p18jnbgswBW3FZbGq8V4JfehtosUdoDeQ
f14AQPs0dftmPmg5h7thgt+vliCab3Of2COMach/AiX2KiVxtDgFGLpCjeIUQuB8R88EzAG+4wFI
s1/KeJ0Kvg5NzUJIqMf2oEfAmcuV3EEyNLC14iZzzKX281NO+dDOLIpUDRlS0eCgYXd1Xrord727
Yy26ivN1silf+KO41vWN/qJ/bjZ/AyI6/f0363wwpbP9zioUv7h69S3jGuSVPzI2bTCOaCst/WXm
ibegVBsdeS4aUiizwfX5JoE9JtCqKoHhnRotY+pPaZQacVmMU32znAs7cf1MvMjIHyNfD4Mzz820
0lY1xQA1qPqSwvmqmXGyEN6e2CxQ+3EBigPby4TrP3YaRgm1ykaDDR1yTpAg7zWQGWfyZuESmvbc
bK2OzMwu8DIzhqgN4SIhZmftATzaRF/NW9vTfbtDC/DSEXjbxIaVOhzW7Oa2wR2KpMXkC0H4he5m
tiZXfaA2xuc86O51sNKCxPIyvmKrNgCv2Q2jQfa0nMo4EQsefgx3FoaKzBWUZzaOIss8GdnQBOEb
0HsFEM7dvj/Fp4cMkvlJ0MNArWw25LIAcm6c6DsM6uFMrvTthAWRF7EPRuVVvIbG9rrYhSAAztYV
KKpFgPztTty//zFO7icKFtwJ04m61uzCd3gtR51NToFMBHeWgV5IO2FenLm/iumclvjA0uye76vY
UlGEJ4t0gWQGxKbNV8bSS/lUNIFSGdBr6PzFEZwXUbqOK5QPICHaIC087nCDnmUX1RlWcC3WkMxe
2rmn8t9HBmcnBWRSbh1PBrt1tO3uzLPoBpiNcxfFIrIprlL5d5LfJ4/nwShne0eC39LMGIwqH+UF
v9iDuQs1wQkkor4t3oUnHPfBEJEEP/Y5RT7hXqYhTkQzExOLI7ZhUK1AGLgD5rLW/SWTkxd7435Q
84OMydRPOKeiIDRrlAEm3ZUuPtIIUq6TUKfrNfGdar//GwfgwNTsVqLQKK0iBlOyh0S1g50vUFuE
esL7Zk7dDZA0/GtEs3NmQ2o5Fw7ye4DWXzmavC+EvRBQnrzuDm3MTtjAK8i5lybysOsIBSBAztdy
w1bAgkQfpy6MYal35qS7PBjU7DKyaUbASI256wrN1+nXsfs6xI90CcE2HaH3dsPsiBWFRmmhwYwg
7jVyvolXQjYd4KRVAghKa6tt0S+555N+ERAGKMUZUDXUZkFZYfeNYQ6wWTMICwGtA3ZQD3ImC9f5
aX91YGcWlJlF1OtKYM3CT1C8tdDPEWc++dytnH11a58l6yXaqKWBzfe760TUTmFQQoK2Y2BxGgtv
VEtt6Sc2I+Sq0LNmmMyG9tMc+FfZDSR4OZ3a/tTnAm/Ip6kOOa4mPYJFJou3pwvGpoidImB34PaP
PZTWub0GMetmRa/CDV+DR02g8DnxF06PgwTcCH60cHGeHuBPm/NSGQFFas8LHbguHX3BdFtcEH9g
numgae7vtFi9XTgDE4nC7sQWCZqJ2U4JVR9DBRLUv6InoDgHB1EC6K3a/aqfOrYy2x5ZYitImeMR
rmThaeTKTD6/b2BaiuPDDCo4DAClolMsQ3acxWBl1Tvcl/b+RyHMWFvLyhFvr5BjO7OBhCLFU0S+
2ukD3vnWiuOJDXAoMntqDfUIqHAgZf83uiJObEYHgkbgLpugTq49c/VWH7tgHsfGqJ022gOG5/iR
C71gqLGEPo+JWtmNhOkWEtwb8MSrTZWS6A6ky9ma16X8xLR83LrCXJLIO7VlpwvVnLq87bcYgSaH
XrKd2BPCNP1orMZthP51Fy2B1d95fZ1YAUgsQDQZSmeATM27SzlzULaQFVxZ45c7M5DS075IZOO/
a3eQl0dAS3Z9inZ2L17mojixzaAhrKH9Cp4BnIOz09JXChfhCOPUC2+A1WmCPqhvDYmMFnys8J1V
+lh9jr7HI8gXkaJfcrNv7yzjyP5s+5lxFlYUbLIrGt5keQxAMpj0o+IhygzfMEEVHQ+/fpVMJqFI
C6JDcMnOq12stRIrLJsOHhf44QJ8uYgJUV0zMb5XUZ2lovYJj4QwG4SjcEvQ7pyD4VB0Q2d9loKr
0rZ2Fa+ZF+nxLkR3wsLQ3sYZGNlPQ/Osa1dmeZPxvEMCCoK/XO4r5n50IEnvgd59wT8tDGqefgUB
dDoqCeFIYj8yZQVoCPC0pXrHyaNxMKBZdFEKM6uGEUZ0ZvmD+AiUHdi27xx+HxbylyPP48mbnQRi
FpnTsGmVVO8ZOdoc04Xy5Kkpc0G0xDRUM8CzOY32IJFZhZ0prTjBxsvuDOfaIk3AOQ/evzdOTdmh
kVkQGHNSulYLI3l1EwL52DcgR8560FDja3z/vrUTzzoDThI0wciEWtBrmc2aE8vIKfOoQ/tVdAt1
FS8OXJBPgpl5PUUwy8mj05P40+DMYYSyBDhFwGBa3TB2E4/EG9qX90d16hwdDmr6DAcLJV2ntFwC
G8Isg0TLbzSZBWnBv2rDuJBBOnEJTm3CiGwxfZAhn+XCcllUrQEGk5Wk9Q2vTLQwiPY/tDE7RZ1W
mEjSxrhgKOQdjMYfSLSw6065cRfyQBAIYkgrzKnaKptxPA4xDBGa0BAHbsHpzrX80WrugQS7Sjtt
/f4SncjBY+P9tDgn6nHTWLJqhEUuIG3qVUCakVW4lgTN9EMQn1V+qy1SzZzAnB1bnS1XZOudBvmV
Fmi61AhelajSINlIsPHtiosp9z361AdBP6KFtb4Qc5442gA5I6IFzBcNevNMmB0yR0GPt1/lBdAn
PWhuYi6/Q/6o8HshsLzQaVpwiifWlSFAQ5Frwha/6elPIakUMz2ELBvjdNfrebziWVxd8lHnu1Gj
adCJKNqSkC41tpx48eFW1NDVCS06fDHPUIGFriqHNOpBJ9CcaysFio2AgScYMnSPXQaejV8vxkJD
06BwzSC4gWr2FCodnHrdoIUeEwmDUbhvJNQzwtbw7DDZQ5Ljaaz0MIg79r0coTb2/mY+4QRAeIMX
GXjJEd2+TsWBZUsSIEO51q96s0WEUEhtxWszXGh7P+E5QW5jQql+6m57E4ZM5JGjWWc9tJjsoKnK
DYgrL8NwMfV+AqQw8YSALwWdG6BBnvs0VkOyEMI5E+TU2jc725d+knnu9cQXKQJUMK7C++WL4UQp
6tjszM25Kh+JnMxq+4kCFgThG2c1WYz3S1HrCZjisa3Ztadob6DDoUI6oi2hCBpnm9GB3EZ1UZKH
vC/8dow+05DccYNsf32vHE7u7P7TkyzK9RyWHfngQES0MZdyLSduv0lnAVc6XA34+GdhijNSe7Dd
EiU9Ahik0Wj7lpk3/cCLs7FGxfffGI898S6hoIoy8+yuNVNVuYmBVSt7SOpo3X1tOEstg2+ZRG0T
kGQIeU7AFQhqzowUplIiTtKppOeCZmg1nkO8IQzKAkB9sZfPyUW0sbzXtHCyBv7pb5Tvp+Tv8Xt+
+ggQtpuERlFsm+0YNOMYkM0gwFzrVHoqt+nlCFnPbW7U0XkNMdoLGep4jIhG37TGGO7KuO9/+ZbG
Z0CLzJT0nzjeZx7OyJ2MM6PAwaRt50MZeJuqZG0B4AuBGm/MIDzV53LB6AlHfmR1/ioRnVan6E1G
7d5rIb+CZAz0gHFTOpthV11Ea7pg8O3+PbY3u6P1ygk5pNuRuRusoEBfIWTO0xagHsfwchdYpfc3
8Fu3emxu5nbq1h4i2mVoPXKdj2WU9p5WxCu9cZYaCv/FRKIKBjIWMAjOBQKURcqSWRywnQvnwTwH
qYJvQyk1+j6xav8NLvHTI/vL3lz5MlKpcCC4ONUzkLaukZqY2JHawHF9CXa7ifOKXf/6Y3maToiB
IAODR/q8P6NvRRYXEaZz5CbKl+M5dEA8FovV+6t2Aj50bGfaRQd3bq1Kixg97Ey0xlNpv6IbQ3mJ
bwPaLgL9M+6Nlak87Zarf2vH/BzizMF2ZUegrTSZjh4cYJYnLTGzthasnLiGj0c4ewmOkoEKxICZ
afkS8DFp2WoqmE65DgjZlX9mOwp3ITQ/ff5+Dm/mZRpQndC+hrPNjUsRbkV0n8SaV5oLKJzTu/Mv
M/O8MtT9YhZJHHMw7u4jwznrRzuIljRj3gbAR5P4GnQcbJMx1aAN6mAwBZQGkXQs/XGQ67ANN0Ro
33Iad35nL5F/THf4m7vi5xl4zU8eGIW4F4kUx8r1WXJPTOEGuWYt5sFOrhPqAFPpBtm/eeVBr3Kz
GjtMIORNNrb0HGSav4Dp0C8vzQLJ+cpnO2MDEKJcOuOvnmM+QCQN0AoxvXwhLXt8+IoQxMhhg8tQ
d9PsPA7byI+rCCJujT6EvpaGkHqpuk/ulLyA4tsFj7vMN7l4FlF5A7W3ASUm6I8WIZBOsejFDYJQ
yIbqoAIYLf3OlloVEFLpHstd5fHCySFOVkFEM5eTehuJfGlbH7UejtrKsxCo0qG4jwsIr7Gx6e/A
RDx6g07bp15DldNyudxFjrI8COLEmzIh5IWWNlt4a7193iE3BEEtIGwRnyNGP54ULY8ad+gjbOjs
SYYhlEEHX7iVlydoIGwQQS94wFO7DJw5Lrj8Xsm/Z/YUJm6kWduj1CpBiRRV7LIyxmjVV0TdhZHq
A2qY3T6PLHtd8yH25DRBDRvc69qtoYDM1XBVsjJaCtdOnWw8HiYuUDDsoEJwPBGArFeJ6kco45Wl
x8twF3HmCTouTMDJ8R+YMY7NuLadQVkMry6zTyS0jBp3TaC2uwAnO+VADgczi/ta2pU6jXS87XKy
MgADkOUjBZW7ba9akEmqz++v6qlDjU5N07EmgM6bSJe0Tlm0mtGvDAMbFayMeefrferLplsIs06t
EioHtmtgjRDTzs6wQJwpE23oV5F+o+WmJxmyMO7wbxwKagElhv5mlGPm9E5ZMoDoFl3/K16NawdC
p+VwQSykP4b7qFiMsE5tiUNrsy0xVi6DVhesTS4RLRcQ3UbqFK/ICNBO60H3Aa4g/X6pM+zkVB4M
crZHnFZ3e0vAbGwiRO3RM++6nuQLO/HEoxXhlG2A3sa20Dk9zx9JCMcr+QO22uEBNMk7qfNivdx1
8ZZMF++tA0tzZlmjKo2RJRhQEwCmPHpmUN6B1WNiOq/B4eABZRGwXbeButQqWpOP75+Bk6v4c5xs
5j+KkIuUaPGwikCOjNflJens5/dNnIzFsecBYwTpAAVLxbHziFUbQggRN9i0UyZVjFJ9RwpwNwXF
dbJurCC1Fg7cyaMNPgUHDtsBK+PMJLFaonoTr7cUaAHSjRtZOXcGDUFjGN4sDG+aovkFbU98ahqU
pUDpNjvcSS3jpJEYHkcgt0/CpNoYxlB9boQj10ORi8Aa7eyFNrG+S1jDbgkO8HlNGv594ZOcuhWB
tMaT2cGjx5i/m7XEYklBXdxSwKYOF+4jvV+TVRehfxmNqMJzz7CVAgMSxXzB9ZzaRgAyabiRoVoB
KMHxEmOQmYgkXKnrDMknGWXRFWttd2FVp5mczTSwt0g5gm8NSd032ZYKKUfdNgAkUHp4rQ+y/jaM
Uf0SQwU5BYtAjUOkJzHIN8HfRIOeErlemOLJq80/ArweAg/cGIChzBa7GPOaRwDkriBTtc4HMF5r
7ioqwksDJD98yIIeUhaQT17XfblJqHMLle3N+5/hxCrrSGjDNSH3OjU4Hc+1bLhj58mUe+0hTJ+0
AwipRXk5ONFZklVnaClf6nM+4XOPLE6rfxBjN6Me2Z1VIRtK7iHF69XpbRkt8RssDWt2ZHsjF2lY
YlhJCjdXFN+tpI+81PjUuuDHqPiiwRM+AuUX5K7xagEEZl6HUWYMLlXKAd0ekn5Vtqw7N6VBbmyg
u/0ykUvauqdmERlrwCSmZO8bKDfnRmpVUwzJB3IF8N7nysVRrFKItr+/QU4aQqXcAQU9SOHmezTG
UGjXwpBBuvwWTZ7ybAiJEJ5ljeXCgThx8JEimw6Ei84eONvjrWGmyFdBih06oVpYe20J+AWHpdcB
/ddT/9/Rs7j+cb7qf/wPvn8S5VAlUdzMvv3HRfJUgffypfmf6df++rHjX/rHVfnM75rq+bm5eCzn
P3n0i/j7f9oPHpvHo29WvAGt1U37XA23z3WbN69G8Emnn/y7//nb8+tf+TiUz3/8/iQg+T79tSgR
/Pc//2v3/Y/fXRze/zr883/+3+VjgV/zHrPn6rddnT9OV8GPP/jP33p+rJs/fgeJoP3BQhERuVrc
QNgJ6vnnv7sT/TjYJUwKWd7ff4O8eBP/8bv2AdBDA51KDI0xxoT7RxyOSumP/4NMOW7qSUcUF8kr
Te4/P97ROv1ct994W1yLhDf1H7+/3rM/3SVgHDbFh8AOgeYqRY5qBvO1mrLQnMEwb2l2Ho4XlfNJ
gxAXfxn7u87ZaqDHzZq1DmB8zffS3CTDjeq3it7V9afsLFXX6zQ6H0PIlhvgU6jRslTuU3knnV3D
983wTauvEnQTqBiC9MZdU95BlakoLyzrWcu4l2pfGRi3mNF6vjp3ZOK5uBuG4awur6r+kxrOovqG
uoFb7st8pTV+ngUF8fE1YZnP2tXgEK9zACkfc18CwB5yKBtofx7X/4Xd/S/PwP+DOxsX47/e2P+H
RyJ/PNzS+PEfO9qwPiB8mV6BIKqFhMZUWvyxp3X9w/SAmvqwKXYU1Hz/2tLE+oAWGWDzNYRfU1Gd
4d7+c0sT3f2AflVclOBihdCwht/7hS2Ny+EoBECuFSUl9LG9ph+0t3RkJGqIpuXdN3QmxGIj2rYm
rt81ZVi/DCFrSYCmBEisPOet7AvxkOQQj/CSPErISwNt6gJ8J2NBjQjBPRVJEVQ9XnRogu4Nc/QV
+BpyvqtRfWzWVDohBfJT5emnuM4M0NYFhh1Xqdz2DpQcwCABzfnEfo6EPlo1hL1taYReUtUkt/ws
Tbr6S+Z2fXqN3tiI3Vl2oUIDik5JAaxgmnAoNoLeJhnIVzVGdiE8lVpOe2b0miMf0TJWoGAvh6ba
DqNrRPvCzThafiNoYYxfGj0jNnhvFUlzHRxw2mh+saKOlTc5N+sU1TBZYoyh3qsY3Yd1BQhZJaGH
nHUo4Wx63JIgCs1KKxy8pLC0UXo1RS9S7hE3Bu98XegK1DQjycoOP0C6nvtMDDzfRpbTC2/sK5Od
1b2DLmettcqPdkNyc2sCER9tKqPoWej1RifxHk2ZmRdXAi9w0u2B7lOS+dAyRRzrFZGhw/0WQyhb
r7IJQcyRSC0aLoDVFm77lKiubi4MCGnUFCmyQmtNL4pGS2xMwTNjPAuhuuD6DsBX1k0odSO9JVzr
xofQcZpoa1kRIVCAaVAwGiySvkRZb+UXpKiIUXnconV9LqLUcKFSkSSgSE7NzAVWQg5UF6sqypN4
n9ZJXflVgcV5SAttNM4jQNchLF0LWOZp1uigQ7I6t92SAWnWM32oYzQ9ghq+vyp6K6v93m7iZt1D
+mPwqNm30ONz47rw0KEzPBhNxb46Zek89EnVoerM3A6qzbVAPq+248Hw6jZpHb81kxItkxSZvUAo
0jbbqEanu4dzTFRAdClRvmYsC30DibTBiyPDTFa9ckLrI+dmHK9plqN45giUf85UhVF5xElB52TE
pO13gxggNgdUR9kFSeEkLzpvWoJV0WNUxQWXJNBaNnZB3ecCXPdGxktvUCHFAxJNT3JlC2F9jCrb
aP1GV/D1ZLRC4dOxQmZCOWZ3PxjgdPVGSH0l522bmNQn0tTUpm9tpKtJWFjPqqhcKARUBB2ytUiz
l4qpGEq0GR2/mk2ficCoukHfUEoQTYnSsERRemYUOinOnFKlEp6hGjNcA5dLUV0ngJKDVU53k6ss
sxko4IpGdH4GjnVbBWmeaN0VqbJw8J0uBkGBwDaJPuI5lbELWueavevCsiB7rNvobJoMDKYfjXiM
pPIrkxKyibgg5FJlccs9UB4wMnrglMqGcdWCQFfYG5CRxazHRCZmcVbnqRvaO6o0To3LtNKTaBV3
A/smsE4AaBcx3N+W5VXuesbgJtkqTQep7VKcyiHgjRCaXxaDKVLPVDkAuAkIB+AVGC8jFbRj2CPJ
2at8uAhjpuhDZmWavadD46Lnt0171gZ1EhbJviNabm3SPm4AJjVT2u0kLTlf4wBUzEBOZ0xi0OIm
hukxS0oNtRiZ9J309DrNh3UuaaVAB5Y7CSiXBi1z0ek2IAMe2DR39MpLRJg3tyVNRuebApajTL2u
oQjs1/aQmW7tmYWWU2R0ZFLh3dZ1Ltk6YafSLDDNMiMvFUnApoBJHjBTfq/V0BId3bJOP9kcPv2x
RfY3xKt/gEJIlpXCPTcpty3uyTgNixeoxlLoISkRifZJg7KxBRUsVwn2OenjaAQavmZNQMYql6Wn
MkWTF5mCeQjMOVmlnsLKLlO/tUXPNs5gumTPdZ6x6ynly75YFQ7md+ChtfAL8CnMftTg1aSHo6WA
w3OyApwTipZO+TXpbWFsDa6r6jPNqo6/KGrUIfC7eV6JO/i/rAsqTRNpDtTjmLNy3WU1GEi8gWuy
2OuFbjeXqZ6G412Bm7u7IaldKwshP14G32ImTPtSdNKOeXXGOO9YHOSQerWGoK6NUg8vAdom/EIL
U6ddozfKBugjr6y2xbBLLZz6Rrqa/1pmC3SotjtFCYaBQgH0gObIGjutVUQs4wosNNx+iXWrdrYM
NPFsAal6/AKa7KAohGgFrYHQjkPYfPwCaqyhVzSNLjOwlhvwyrRZEHx8/aQ/g+i3FmbFSZZP+nRJ
dJkaHnRa5KVEU9lz/cn9YqNhbvSHoNukX+1vVe2F+fpH2/MiA9iU15h/BmR2ADCzkeNBNH88yr6N
3LSg4jJ6CTevsPvB9sf77psGhn3qp3t+E5+5T+YqAfmYYsFBcPjns+LwGTEDMGIGUAZF0w8gL0B+
vQ25Rp6nLIn5RZp49t4MUnRdNGc22iGz72BWC6JlbfDjPM8bi/OKad4OkjikuLDQql9/EhdsBTHW
j/a63MSfsvuF4R1nIiZjoMaY2lfwkoNWnjnbQsIQLXGL9gICBoM37H/Icqd3xJdB3foq0FdiPZwt
ieKcsoq+JmSSUL5BJmtmNWFlp5UGCoYh3lbDR0ETr20uRfxLPbo/BgesLkVUP70r5yCFNGRIHZXi
wmSPNfysWVdBlS4lj2ZtKK9WkI2jOl4BkFVCKvZ4fzaNmWpZWl7w82qXPiQr4mfnLkgNkwe+SO8z
P/GQSAAIa+qWN/FMNuf98mbOpdOGzq5MQl/2nd/mdCGDM1+aVwvIJgO9MjX/z5HilE3dPq69i7Xq
Osv0i7ZIgrFK9yosdu/vvVNjAcQJIE5kb0FBP52Dg9ReXePxMmaQERIGQiTmjJ6I3AUPOUMb4u2P
CXNtiEBC5gf9G2+cBy803TadnW6FX1orL722Q7WoJGGgEg0vAX7lOAVImpKbQfaXeR9v3x/kcULs
T/tTQwkKAdgg88LYaHSuxhHzpHaeX5t1nd0VnbAbn1Jcee+berMRX8cKKkm0J5kg3Z2X63tl9V3O
7N0/+5rN2g8B8hc7e5u5i8y2xnRID/0yRNBsJFbQnojqyonEO4fanpVAoEshfKl8ADuB3UPTRGGz
MxKZoOPGqSzxBorA0mEB58nciuu+E2UVu+G8HU2UrnXeoXso7Ih52Wqp26xrWpjDecdk3b5oBt5v
BgVF/yDyRDnItBBt2HZSmltp1ZBi8OqioullZqU2aeFKRmpKjyS6am+tqETCRyKFZHxbmOg3Oxeq
VGgDg0fBTT9pZR/vXMaRPWANWiceSmiW6V4HbTi6mVQgG7AbgNvmxyX0v5Cm+f8tCWlhav91riZ4
LsRT9dgkT7/dPpfttxxfiJffmvj5N18gj3OYxZn+0o80jql/QFmTosOBAqgNv/xXalI3PqCoivQj
IifkIQFY/yuNQ5HF0dEQYUNYBBU1tJ0dZHHMD+iXQCLnVQoYuWbjV7I4lj1tj4ODYzvISYKFfAJN
IMvxppDTubzDY59ha1sxgT5Q5kjE7OYYyux8TCUhe4d0yVPc9FI8WbqkfI+0CXscaNS1285BuA4y
/y6tHUjl2Xqh1Z7mKKlTP5FhYll+n9dlee42lsWvKJCV+LNJyNRX9K1U6WPfJLqBcJvW5CUmBNkD
X8+V1p0PwJVk27pPYzBIN1k/FpFHjSZDAb9w0bkALElEHO06rJGe2GUCx7738iEzuPS6Wrd6n8qo
NMWmUC4FYA6eqjE7ePU6SVaZ0Sh53Tuy5fdtbChKAhFTFOpVr1Wles6yrKvwnZVNndwlqC2LyHd0
bsNPahpEC6GRBWUUPfYVmEwkB3BIg6gHeA5aLdNRVhzxJgJ5A6geoaAFGQyNeTw3WIS3Ei2k8oi0
k5R7dl4ohDoNczLrOVYGd6+56rPR8BjaCnRoTMBV2wOSr7zm3NP6XqnLrgXM9zsVXUJA2wBMU3Qb
Jxrj56oUFbd8g0RDvxaEW9Z3aoP6D/07Wjk+4WVi2smqabPC/ep0WlM+9bj0WoAZZWGFK2RGHPHZ
En0zXmU06dh5FtlC3eMlGOd4DxsY2/d4oMnwFCahQ5/qWoS4vxJbkPpsbGy9uQlb1aLOGuqtQO0+
xcU+rpgodP2LMzYj0sZDMVTO55HGrD6PuJU1D8jS1VGQgUZ0w0zl6tcMvKIqBgSLIAg+74x4aM/L
bCgcNB/gKVx6UWLYWIcWQI/t6EbCPLPysR23VJU6e1AhiWPDs0qzKNDykaRavrFGNxP5KnPcOtqm
Q6xhZ7VpVa4dpWfOCg8n19nqLR6XG9lELLwZFIQSz6AwVRpnuj1WoKlhQLQXwFmxhl835tgPW6TB
Vb6JxxbjD5DwqxESl11Er0hiJToeuVIKsYNyhwmtlxH3RPa1T7Wq3o9FLjvkU7TUeShwKuuzEikE
HYmXGiAMw2v1apTncZ1YWPQoSij/KBBTyBVAvmN7I1nRpls1QlfD8nIntD08YzXMMHScN6SjXbV3
MlCYfG2a3O3XBZ7CLA96DvT+CtApl9w3scqda4IEb3SH5B7JuB+3dRZaPpDXo0eL3oGkStEH0io6
r+usUL+ig8rpWVRE3w1wvBe4zLI6Bc0VHr8BNxJq7Vgx1vEqdLEHGh8irBxlDa0hjF3pVd+Im85I
+vSTZoYKPOplWIlzmbSRfa1Hwo7AmgW52HAf5yrp97YVOrz1rbBwzRVyZZIF2GsNP09ow0CfNkQ6
U74Z1QTQPzVk/G5IwsydihwF1NO9VErQTaq8MsEZakR95GziTgvjBkqeGk2utNoI1bbkwLRDBYfU
vW81Tp69tM1oaytaGGmke1HnVs63WnWdMFYpDmc7KSNowgE8ihDT3bkjEpqopuhlYQNUiBPbCr9s
JxWmwigLsXJyELC0nmN1rXMGLdwyu+1ZrimwUURxWXwcY96MwLdMJXwrIEjMuitsvNheN2hKUY9p
O1Sm8omA8x49FnJsHM9VSORdsrHOa3BoqqY08eBthg4vXxlW7QsyMDL7SkxO8BJH+1WSiU2iMpZ8
qvPYSc7Bu8QAjssBMaP/l70vaY4V57b9L2/ODYmeKWTf2On+2BPCp0NIIEACCfHr38p0Rdw6dW98
FW/+Jo50n0kKae/Vbb2KdbCQt0EvcWjyfuxCDGYwJsb/zX2mGXijlrZ+/J0FtFsMXkpfxbrArPgu
xHA+v75mKUuqYs1y61qa8Lxc2hajV9oJVCgUmNetQu1oxRVkZalcMsw26JHty00+ovNasoKakijM
oKDIDXzlIsAg4hxgfD8zuPR6KdKtKrswanbULlaj9a1axEMA1M6UeuULkP13SVSmD5nvJmNz1aB5
3k4qcRwadNIPsYenOM0alwMLgkCYxXuXHeLekWWHPzWytxCPo61Hep39apesjVa6NCK9eL4eG0RE
2b58qOPWiCwfLZmT9xZRYcMu6YGQPVQsmZKHadQyXE9p6fx1NJf1LiYhg/vddz1gta7y+Us68ip9
GCnk3HqFHX7BiHKgbhNC9ucRWT9xaajXrCZEiwJ2y2zGHnXWIURvoxs8qSbH+V16u4mawQGJGz1v
Wsl0UWrNiDeQCKllylNqBYTd56YY66tC5mDbbEynfZmG/YyMAM5GTx/SaY7pEbPncJrnHh0NFKNG
T7aDB7JKxO/MeqySuQiCWfyYh4QFG98GvD/IoUezEjVa2cOQXvlQ3MyJNdsEssW4mJMKOyXkIJhF
SKFBhYt8524I/EKFjMWG6lrBk4eDZNwyzK/G+aRuIL9k3APiDw0Y4H9Mpo3ABcxmIerTeYgsOlUx
EewcT7K192MijHchHaaMAgQK2q4G8t9I7pbj7BPdb9MvhoJWXukjhgWC3Wu3laTTOhC9BZ+B943y
S9NN0fgDSd6VnBBKxoPhs4YQjWA2l229VOTwR4bTR11nOCPXWghJfrjMWPZzxPBgEKrlCFEXoHXI
KvBZ5s0iaIsUxnAcYPitgZ3VF5njmpT7+w6IZ3zu63punyTWKXBR4w3LWCAuBuF5aU/cC+qe/qdi
jCNSb8BxjAU/kKwoh7AqZo8tCNiLIpHByGF1V9+RL+JJof9xOKUVWJsPRTzc6zmowPJBcdilts5k
wP2gFzYCsaMEruGXyAenhD+JGVPyFCrMrMxJpKB7RqnCBP+O1aUAa8t+WuyH64BdROBMFD/HZqZX
2gxQVdHW2Pk/F2xJZeGmoEyKEOi6/TbPYKwApAhPYOzrYJq22w+Az9UHbqWZ7SEu1/St68oQdR2m
U+EQLayB0PDR9Nq2YGosNXumSC/fuiqyCSwys3ECc8sZpI/7tlSUF+3cjhaD9ca020M4A9ozB/Gk
MedgTniDcetlWBrMi1+oD0l6itngR0DrVXQkzBPJUSEIqyuuIxhRpcloYJe+x5QYveKsHrKHGe2c
vEs8P/XuIuX65YKDWyVDgdEtk72UKcDv4yjnoEddYxU2QtfOtXyqsj6AwAzLctphD5pwfw9Bq4Zz
ZJD39UN3HudPt1bk/zdl/wcKjf/UlT2zz/qfspDbr3y1X5CG/RcAFwCLcAuioUrRSX2x6FnyX9BE
osNKA/wQcBl85y9hiE8gJQmgIwcQdFONAAz6i0THXwPGgDkwiF26CkPS8P+p+/qz+UogCQE6Ahsv
tHzX4Yf4a3+gTqSfehyH3rhjXpMVsrbVZjGOFCXumrsqNHdjNjzOVPL7aGymQwKxU25axXOxlPHr
IrxzJfpDJ3ryMY/peiE+RlhFhu2t55W4m3UNbYl5GbGlnqYxJKfUKfBfCy+WPumwu052O3jZ8CGe
rEjMsz+2BDWFCslh8ed0p2yHupHNZ+733UHM/BAwX98vjTuFs+JPQo3RphbY4oFy/Esy+k139t+d
6fXioKqB+RIJARiAAaTxz4sTiZ4Z7ETjrrMcLGU8zWfwnPNIvPPAzJRXCwWLbbi71J7cjv7SbaeK
6kcxgniLQjttMjW2WzWIMA955p5YUvJNZKHZ/3qdnFfhKrVpdVZaNVtt4BLJpe0LV818hT7CPkmc
2uDur4/Q7PwbRvYnaIXFhTBg+DtxyCEFLYBt/c9XmHQoC83UzdtowYckNv0p4GzX9yXGS5P6DdLL
/n1B1d15oG8hLzO7iLN+rcphAWEWVOcobZFcaVIM97Wxf6yz6vff7qb/hXL4H+9CEkWBjyIean1K
rqzDn89RZJlDS82SLdRJqIMS9N96nvR9VzXm1DdesB/G8T42dXse8GKK0qfs0bXjpwpkBoMcTkUv
oEk+XH80c+ySxkP2YoQttErNRrumWXNBynXWGKQRR9JdxpkM+y7L5kvMaT57S7pOXTZt0AuH/yJa
/kdA8vUtgH4GnT22AcDMeDv+fHkoAhC+iPN+64FypCvCdbAdW4pAUFU3T3qKx5wnFYSX1FOPEnv9
HZFLdEZmHikkZdE60XzZ+8TW+Tibn47T9qgcPEXab/s7f8SKRUKMePQavcFkAXG8Ejz7xKDKFmFW
nZ3h8dFjcyc2aJGyYw0y/1LV6MT+8/v4jxQKvFAoIBGe6xMK9Og6i/HPF1oN0Ht0qTDb1IPMC8O5
piFgT1zx+mmCamZVOWs30BAU1Tzt0Hx8S5Hj/XNakvvJH9q3hfTlWqV9hdanDI4cIOmB1SBm//PT
/Edw9+1pRiAuaJKBVkBh+49bgmboUsN+mLZBRe26pw4+1WpGMo0nhs1tD4iZj2FtrAmx1jw+fjCo
S6zCLc8hjblUc4pZmXV9+LrFpZPZFgpWCJlmlNquufOiSj+g6IMzyS5PmKw7F35d1ZvbPqBn6q//
5RX9c49PcJQgEAxqKVjjwS1cOY6/MQv+kNUlegyznTT61wg93naYYQGclrj9gXLVIZ9CQL19j6Fw
SKoYMAM6ROt9Thf2hMrBHccsUEWsEVw9NhXbLVkVbx1dDr1KFRAnFT0lIPP/hQ8Jruvh77vv9Wln
MXgXQPcZ1Lr/WC82YsqfGJm2gD7lnRdo9MOeOZXw3KzaYZoOXjphGGpsDz4i1R46P35Vs6zxA/J7
CehqxTOvPLEJiZKdc/1HR6YVAWwTgoc+d6FlABDCDYvxbrAk7jcI0oCs0cavsAy0PxoD/NBWO+pN
9IUO8FFCUvQva+0fZtfrWsMBfp1LCrEcMNZ/HjAOCZf94ia1DW7H3gBtIw9esvbsW0cf8VsIj8ck
3svgtNwb3ToY2fqcO7RwOKWH7SBTe5YNfZn/dVbAn0zN11ODmDW6uuyuXrt/bEuyS5bQBkRtcdiH
e8QGin1lR31g/oT5QVIERxkj980Lu13lJGYnBv23WSVdPs9NWTRpPaxJ7rK5f//Pq/lmnfhzWcBH
AmD66qy4Ytcojf6+miuIXOk0csyrtH63JZTrBz0D3vIAiIr5fJ0ZdXIL3CV551O36yDFhVQ097sk
eeg8S46NqBf0p9nymVCxMgBFV06Wspgjp05kSNWp99VSwFgp15Np4yMR/p1jwXzhmQ9BIB+nFZw6
cy6TJvkZhvcOsxuhPZvPLG7+LTEIUss/VY54J64DUcGrgmDCvfs/qhBmhxJHd2e2akT+CCaXJPC2
dAqmMsKzg8QcBxPNT9Cao3+Z4iQvE/faCmDWYmj3SGTM8rC9xJkyu5BYmoeMmqL3McV+JHINDZHN
/YEjDtK4V9AF31g44qypcLDYId1oFdlCtERuIbqBDbD2TVGzJMnR8D61diR71Ve/wiaNAb6g+fF8
dG/IqW1XIBiSjUlIvNIjwrUAB5y7qX0EicoLn0w2jwDL5rUZ3lh9ccEAfJB598gqwhy8nq+Dph+v
bQ5g5v4DcpVd52f3k1kstEfslNAOOJ8i0RpGBWArKY1OyRwhZMiH5bN0FNBvO/CNNzLIj1jdrPwE
EQCYKbbJ6urCDP511Oqf2ejdI3fhUGExFU34Mw46tsrmN8+56mRab1cnNryPlguFToyWQm+g/oSt
b/T6POZxsE0ZvczeoXoE2HVv1Vj4gwaAASxwX/vtcRrxrwHFFIHJyLrusn4dQxfaHBLoX1ZLbBDt
XPbXxVZvlZoRlpjgvA6Uf5SYjaM7GJx1ReqcswUZhxWIhUX6uGg1KQxqNQBsL7U23+0Sl+spQyuf
Rni5FPBjUJut5ABTmPpEp7qq66bLZZ30m0Di3ePkjGIOocEedODZd+gWN1P3ayiraQUd5pDPGF/s
0+mNx5hl3BlgHGGf/WjAKVDcMLnCsZWb65ITutvxRL6kSYlxFt1UQZTn+bmMyO850K+kV/7Oq5DH
KTQyCiD4LCrMisnTiJN9hxuHOfnKEXrV9OHREPtMWLLD6XsBHg5z9xRCAMinT2YBlolgvUQn2RQa
UGVJ66AAbtuv/QpLOK3LcyLTYiwtAkfdddE3Q+FV04evyQSAxhyBri7oSDZNPGW5x6CYxf2qC/it
a87lRmcIcqHesw4nu6Y9MKnSC96B7tCi1kEO5eOIRv3BuUgWSCoJ8yDsPly1rDoDbyDT1bzrhPHX
VAlWxIOCUnV+Qz5COOsfYehYEUTqbcBmVE7qow7HkxqidjXW8mWg1UdnkleEBu7Riq3B5LUY9CSv
aOh+6PrvlZgiIA3TW9UQCMTGdIesm3olhynMoyZbD5mHQHsL6ScRHs1FCzGqTbDUYZXPIYSGMg6V
M3CCY1tzQJplecfwDA7zfKT1AjFtTJ6bamIrU1YYDTeFmAIL2V7aZUWbjmbnRjx9SBdFUeK23M3j
GkM97pCzIbfax/4wxcu3tBHjc9y+cmQrrWiJGdsJ0gjr7BumVr1FYSSAx/ddHmO8d6TjH6hIoYud
qnPWgczwymHNbeYeE9rsBsA8r7AcIbhr0dv6Olx9bmjy2Z5JTdj3qZXdetJLcqhRKp+CZDnwOfYK
z1b+/TiG9Z4qoney9MhlAPRZaEmiZz22G1S6pJgqiKjVtWYRKn6m140I+4b3FNa1zEO/TX4S1hRN
zOvvw/xQqpqvYoTzHkTQx98i5GpAf/zW1T49puHVeW+D+BuQS4xr4KI7ldSEr1Nkc4cjbEPHut9W
VTzteqQ8rau6p+8LGmGE8bPnwbHkFIwd5g9XCXknYGdyrfzhji9ec9RlunMNDe7TROW2zNSD61Nz
TD39puXYnIhavvWDoI/VFJJHBBqC5rT6mg90hEDNvwOlqO+9iLjN0rAXtAkqv109R90n4gX4fTiE
8yWTc4TmvX5drgd1UwHHxyFv3xOPryP4LX7YBMaLXtcn4QTBhuDEIbIQHU9j5T/otFkPeO8QZjC6
dQwN5l6U9HsftQdZs+jZRgiXu7YY8RQFG7jhYC5JzCouVQ/J6aROzobq5DVrxCmh7/XDR2hZ2ZPW
Jli3M9y3UPhGnY9BYSJpnwdI2R+UUGuVYXDitNB4bZF3+OyF24AR/6VLU6SFdxAveyqGuIlkb6Ot
H3HOj79g3tnZXpdH0MFdnvgtsA10tjlCo4LzEjCgtXTudv7UqINfYunbpsGyDsv4soB13oFcrjCF
PMEhx0T7LFL6mvaUfY9q6vLUJfMlDRNxqjpIaqXnJCTiCZRqpX+A/ltjODDC7gA6Jm9om09Ngt0U
qur+YZSyO2SY7bvJZEi2I063zQRZ8uS38tNpv1mnKD8PGcqdZ+l5j7evp3oxBW8nfzUwKD4s3F73
UPLoe1s3fNvVLMwZqJl7T0TNKfGy7cSC8eLDA1Cge4o3rFTjxV6/NqAeOJA6eEsXUDxN32VrPlTp
XXP9cHvUbzIRhH/7ArIL2zX2h7iolzrNO4Yx3WNX8vuBLH99AEuA4D3fUbgb8A3qCy+HB2XGZIjF
nbDe3ckHnTblXRbltB6r4+1rI27/r+/+96cgqlcICuzPXobMe00vSYPjVrmAXnrIzHKUzuOei5CU
ubEKtQBkiFxAmHmtoltO0Tr0kq1h+o/uRDQ8JYMcz9qHzp/VCbDbpu4B7SCjb6iqDhzX3N1biHby
dPbrh6yD2mZoW7YVHc1jjK5+6D2cSbeads74F26TDC0769E7z8j4fPcEOWNOWZj7AgsR5BNfQ3NP
trjwQVxEDV0NmHFuRLJ8JJOS+bS0ybMf2pwaB8vA3PtFi5GGL0hEnJyRFxq+wIqnH2DpWu444ytU
iNwBkFh1KeHnr884EvF2LSqBsZ2wWXhxgHWe+vHeG3HsmySGVaqLqgMzcREwNxxx1zTNJkkbeFZ7
cDWYsz4cbx9u36bXn0nVoA9VP+PIw+FmWoqMElyPion6R1eqYEJ4Y3zhU/RmrSePlvMENY36BdYh
vR86ibo7jp5KZ/I2whT5le1x6SA/CF5gsMhF5aon4UJd0OVrJ+og3r2UtnIbmYTVGVWyBAlKx5Vv
Yv+FePFGglBYxxkC9KFF6nOvGoIfy2xWPTqkR8lTVTiJEjcbVqNQOUOE0MkX+nGK4AOBOx1Q/Dyi
h8mUj05u9lcIvNMPdE5ebAyWCVyvOsIuY89qellu7QOsO+h6g4k9BfBU54kn47z1+mp9227Krv6F
+hdY2UTjbQcvXNdn6pQu0bZrri0l/D+HMsIRwZuAr1kLSUkuHNJz3YJuxSI9ek/0+BKqcbl0I/kF
ZctvMwXi3plarSIXlndgzfti1hm7n0TUrk0fkEOXdc0T5LkfFefdLoT1cQeFxdNoGfvmgcRfhYo+
LhDtrObedHdRm6y+/vdAA3WwXQe6gcQS1bKd3qS472ZTHYImNCjKU/5oS47UIwS8AlHCp6ZqX75+
PZAS+QfXa6ahAFjPVRas1BQb1JfX0CQGXWmt659Au8z29hlY+WVdzzLcdx6xsCu0qNPHJjsE6ext
RiUCTD6bxkcI9B8JneLTOIxHTVNQvHVK2z18U7GboRqNf0akXLZd18Q7lI31hcFIVQRIYPcmdjFR
gAy4uj6r0NA19LvmGXNqDFw4NexBfZneAbz5C0EboBpCOnP8MyzhfYkbFH1Tv9CVwmlx9zDX8fyo
x2ofX88HmGkx3/j2rpHW1icL2WThx2N8Tx1hxQK6R2f+2xL7c2Ei3m6jUYZ345iGd0wCVrkeqCZr
ZZljoT6bOa33Mqr4th9s/xo280W3JNiERvJTJfbY1EOe48GVdQS4TnYCbGgZJvbFeFyfFW5KuHtw
w9iqKXe1IOMj9Dib1LDshJjAIhkZO98+RCG/fMEJCTUbgWeJQh03H8aO39eqRWTg1LR7N0SfHAMX
8LpSsTVA2Qo6UXXEbPJYnEVtkJ8I1HGvh+ynN6oDm74pG9TvuoybXcS4LZJB/WxgjrpfZl6uoyqt
9rJ0T6jpm3ODfKIcVc3p9v4Ln/z27blPRv9VwSt3FxAYTUqHuZhXeBlVXAAtzZiLRgzvCTj4HWV9
uOZjywDRSnuIwjna+DNDlJvyy02FTX6V1Yl6QN3RoDyx0f726W153r5GFy/cQzMcFkNTzvsy8BDh
twiNumM2b3ZZcE3m7FvfbmYrx4MbTFvgjQleOtzTX5+qbmwedNU8WGuTQpe2ef7fHgG6eIlamUAB
hDM4mFI4dtigjzMuu1+zh4p25wjaywJ2M+jHhow99fdI1J4v8JlUx1Bh7juGTSClskWzV2HmxLkd
3AsPvOAC49ywBYoRQ+nJ+6LzkvBl9mQPSYMJX2yne3jz6r8e3b57/tqbGziWtjQwJUqroD184cei
R4qqL5duw+CX21Yt78WmDyOUIFcGwpkB8S2QNGFSXek0uogW+bXbukWRcVWxnOAVpydJ2jfLjdoF
o5+c214nZwMj1L4LmjMYejPmBHPotrWcfoQ4KwDZoRU++zVEKaS7owP4JT+sPRyQQ3d3+5o/qfQA
0VyuHcyUMDi9tyCfcDuNFZihrt2ATSGrG/CK9ANRyADeA1H3S07bQV6iVKBlMOhCerTNhQ4DegIO
qx+jtPtAS2wPjdLgMLIEGj5MG2rKzZzG7g46sb8+1GUHeOCKk6OeCM8kcr9uOLmEzhuS6KbAYLvx
acZetWq14FsMUjyIxboPCQ/p6muFo2d8kKMdV0Bq0hVKgfSATpy3cfcGqa53JwbvF2mvoj2RkjMU
bGpnkHiwdgzsCTyeyLPhIc27gTVYHBqMyhxNq9YGFdxyvN95oLjuEv/qQYBceu0rhljICljDhhNW
r5oxW56zJngYxEOm9U/RuvgYXY8uYUJz6KRTeaXIdzujPeSuJ4chSdlZxiUFgNIGux7BODkGSKA4
sUl3akIm1198hOgC7NYLzDpNGYHFZybKBwCudwvIEkQ5zZvBdv2OT17yLTS/TCvrZ5my+4UO/rYV
CoYsly2bZtQ4JimOws0XaOmRFtMarnyXTXmZjwhhwcHE8Ib64bCGEBq9fDV3d6Yhx5Rn8r6hcJoT
wO75rVaoki7ZQA5yUVGT4hy01YpaYzdy8N1HIytIoZuDGLvohau5Xi+BXJGRjqeGGX3ufxGvq74D
Pihsa8aTDRPghdBd88sUQUZUjuw7DsFllersrhuQSJVetxsPvtYVrHLzqsd6hNoUI2hz2uGGNNen
Kmbz9EXh+QwZ+XFVlKngFzhUFbYhkE8ttP1btKgINwS0m+sekTCh8V/wdv7yqih6klDzoQylh1AR
tPVBPRVi4uWepZjP+fWnCRRIJwVRlIh893SrOsmStmy1cJ63oosPVKGihTyFP4JDNoXym2XDDeWr
24Iopfy4XUC7dOFJjhlFAh2XB8Cdev11/C51o9cimx/7xMm8bTHnYrmh0D5v9vVg4vIoWLcSNOkE
1r/ecz/OzuA9XmU3CvCg83cSePqRNi48TZ57ZGmF4FZl1Ha8drIRxSzUdkl/m+tnC2DIXDDtrzJA
EAdIzNJiKtXeKO3dzaT5WVLgcAuj82G+vU03yu9r6ZQYrYlDXiG6//qnlB+gGYX+CcbkwH0sUOqt
5mzsIL2dyfsYexuHGXWHxrDpPsrqA8TR4o2WoBM49HtlFzxCV6O2ZCrZBhLY4M2N/MhcitrDy57b
cjn4MIAX82QtxsBb77WEojhuy+bBxBh9lyUqziFJFcdQ9hZ4B1dv4rdwkuFARBvcQdIysJIfWKUx
tatr02K+Iq+33gIQFKT8zbS2aYNdVHptsO39ty5Gs2hpPDxmWvFd01bPEjvKxgNRdnAJGOdK4WVp
GR+sW5b97ZFMk2Vvr1+7PfI6gWlheinXDQH+NQinHueWNwXGUZitgSHyirbi8LqeP2jZWpAk1tXN
Sx1c/zl4ubXre9C/ugaUVi36YMfYnbLJIs2wksS+ZlVJ92NsJqCbn3VJlscI4Uv7Zg7rQmILyjvZ
kP3tdcbtiCntjYi2bJhfbhxrENWX2xF0+2AhZopHZEcsWq3BSganaonnba2B0Fo5oQUHVn43jNQ7
xNLb+LfeP4kg2uUNuhi0KymUBBuVJOmp1mmwb5YeeREag9liiekSSn7gKgb3nhFx7mCnQFPD43cv
TOF35xmD5tzr1raxOUaFuI8AK2KTRICzIEP46vkwMr3ZTXPzK6197F/NwQNowNMNHNcSY2AYkB40
Eq+zyKUAFS3bPlh5XcL/elRBmS56pNP3iT8fWu4tiLzBf8rQeUKdZb5z4b9HdZ3u6jT47U0L2fSc
6RPp0UYBi7prGz4+AITHvMMKslEHVZS10aGGlzenPLyOG2/f+hD26jpNoXicruh+Ai9oHdJD16h4
LRRkX9km4a1aAe9MiixCcxcqn59C+1xZdVyC6RWb3GfCPQxlCSpAN4TtoqF+TGGHBccAlFWaEGAu
hXtnx0IFgNNCZN5gwHIbzfFuiutql+GIXtEAjSirqneQzlepOStMG3xCw34N/Cn34gpoQH2MyexV
82MJ5YGGYpX6DV/DSL0gSRJCMsjEIZOFHbz3mDkq6E46tiPSICxTY2gpSkwIriGL7QzbJhn89BKf
5WXZ3M8ehIoJIFGc3lWDlASOPbyvWIHjjG8oowDckPk29OWvHs92PRALlSbhuec1O0EVJoHDyXOU
xOVZxhhYgfnJBsgtaTwORy6s6qZEr5X6KwScOY+AA7F9tBrATaXphKIWauGhrsBOAaZgk6jQRAK8
dZlbxaNudli2n3AliKtqnq7GnxTK4P0UIY1N6+TY0FyVYBRQBGJmdQoBdjltp5ICkxKJ2Diy5UPf
rmOSVTgXNTTrNZAVnpQFgt4Nyo0px+pm+/ln4wjdGLAjc+3LdaLgwGfgrbDic+UN24jvgLC81kDW
FwIP0jQBxhXL4wQpZiH99AV9Qr0yi25XaRNv566Vm8kQRJkZ/YLogJxkM6zvdQL+oUyLsGmDtVyG
Qy2SwoUDCLj6O5rejxLiy60JPlsPJxLh8QlDVHU+NzCBtfg9tF1mDQ0qNC+Ov5nax+WEBWPjyb2C
/PR1ALGQQ2r7TQGk2Y6u/B5B/xxGNUBuuSAxQtF5t4TVCQrFH7PTYPrqcZsJSMRx8NNd4/d13gLq
l5gHEfRk3PbO3/hwu+KF0EMfQ/vEsqTakKp/1brfVNV4pzFnfL/sSZO+tnVEwRw1U0546G09irqp
Qg2XQRyMrvunY3Ln5g5qfDecor59C+Ll6Hz3DiCuo+wiMzavKEwZ28qJ17KdvtPauJWX6E8espfg
CpzXSVRuUs9fd+2EHMe2xQRnQg8Drd/5XLotRl+BqcOlb3Wpt8jjOBvOvoPTenLs1/VemXAgpqXn
QTsrvmHLxMjSjiMD0mAQNODahY6/qyYBNaSHPQIHPm3d/xori9GE2QheLu1n+E/nuPCRmLEqZXbu
UhtslrQGgzfzNdTlwSpu3ZYjbXUydfhsoHWCGnpaR6p/J3G6h4i9wf42vGH4e59ToR7DNtunpuJP
TvarJMreh3IUeUfIQ4sQSSiwf8fdJoE/DpgnuP0ZAtNrBcpXS9e8E4eSKOXBphTrnpfpuaLyKVao
HRfUOnUjl1WJxoV25VPkTaApKhxUzgokSN/ofda+DCpswGjQD4+nW+QUzxihWR9jzspd4C/7LJSf
aTXQPAjA9HVViKlmgUpWMSv3ftoPW79pH9G/y/XYlCi+HNrzGUjOBpcHhGcSVeswxFBfdAlbOraQ
6DqE/SFSKTXjlANIjosmAeqezM2eRuH7fvSrzxmSEvTBkLh5Q21xMfYt+KF08QgMMVdoBQRVkZSf
yIdBqofugXRE7Q/j62SlO/JttHGdQxW67hpMOQPs/Mo8iUxiKXbhnJx8oDgIeODvvojFgUn5qcme
Bc1cTBxBJE7+nHwlQBv0DlVLAqLM7yHYLpt1Ns4H5fuom7TRO0OAh0/BJqjAgAEtCtGg1jtUei/k
YJqAwt3Q7icphrUGY5QvysuKEXoYEEkIIR89fs/6GONJYEPoamE2ENKAnQMuCbEyIntBK60ayG2W
uV0trX6cI5yifehvBRFR0eFM7gKEz4UAbt2zG+BFWuYOMT8/TI2gv1IibacdhvsKISawMUzxqiei
gPwYoQutVSfN5/CapFFvDUSacJ9g7E5qXXzPr6aQ8DcJgXdNU4QrA3OFN3kwK8nhudXBvtMNtvcU
rxrt5l3qP4D10zuRdD+jlH9I8n8pOo/lWpElin4REXgzxR4r7yeEpKvGQxUevr7Xmbx47XR1JKjK
3Ln3yqL9xEzd3ZrmW+5rO7XZBoS1nJXAWug3ytx6xeszoXu2YcOvI/KWBVUA7Vh6TpTayisXCcsK
tdnwMZhnYT8cRCeUx6VnAONWqsqgrViDqnY/i1VXQslimU5hMuxIGTqy/FryEcRrVSCAq0JLxtz8
qkFK6qlKycNbsdo2tx1CrI1vp9s3xbeWuUwyj5kko8ul75Ncbxl1znwfVHZ3QpENWQMqCt1xfS8T
bAUvm18bIXKQDnLKbkJHQaxep+Ktb+ooJ2YTZIPz2Zf64PdGCuOEhQlI4oywNYXRR4X6ZvxZ+xi5
K+hAcbPgG3seSMVFip3EQ4bbMzC9u4LY3SWvdSVCBsDQ4FkJ2KXxwANz3Gcl7AlqnVVLutE4rok6
ygORCe9cAwewRW3cb+uY7FyByMbDAzrbke9+CvI91eNh7qJSybt4F+vfpA0RjJGLAQv1SNMI4FVJ
tSA1ywv2tcdy8sikFFoyZ/Me8MmN07B9lRkj5D1zrx7fujpX2eGWJlHIi/naimTXbNjIwXxcxrHb
49xaDw6MEPAb20nI8avhgIQg1QWGA6Np9EiWZI1+KrJahK6cV8rsR9Otmqh37DMkK4D3or8sDBWj
FdOVz8896NYde9bEChClWv6xyWnJYZ3qRY913J4usC8ChthfTETHpO9tALbEIIZSSN/w6u3YqMyZ
MrWMd1k+EF3ZfNUUJ6vs7UPmzcga6k9XGzNSPercXjNl1WeceAZMnXnw3oadH0TRlz/tgD5xg5ZX
ShvaSgebXLKOeGiWYPfkY3MzyuxbdvZSm6GxwnL3JmNzhuds0bRo/xbQHLE3qxcP4A6aQ/GnptpD
pagKHCfm1XlJ4WeOKS2OhltFqu+rRzlgbjyqihkNZMxwL1Ly9Yxu3RWjxS7x4BQ31g4P8JBXdnhz
vGNY2Lhg1QKw0K4dFm7ApGm4VaAYfZptfuRWTw+y2GEhUfoLWuFoW8ULbukLbBLWXlMN+mpGaTMN
XKedn7sGQcgRDnvFpC5U9H+ZqL5dnRWMIw423y1RiDYapbnsTEJIVRo7cxMPdP1+3qhvAtBPUHjF
JZtUI/Bmpw9XcCs+xJw2scU6BZ73ugttfSJt11Zv27pftXjMRur+1HoccyOxbbppc9O5QQlLYdf4
dl3OB7UazuWGsOdMauL2qP7NemngN8E20l97aOdMV0tKTJ2jFy9q7dcZT1GHP9k6KVPzoSvNS1Zs
QTVWytHKf/EPvVPTY5iKiKhdzJv3jQWU9aPG4jJ8p076rs9tn4h6CxGphT+YI7awpvjc7Nn2LTAX
J9bGPGYWrYc9c6WkQx6iQoGGrwKWSanRSNsVpjfK1bx2YVut35umxQWAMOyQO+FaUzJHnPhLsBjB
iDk4GOEqhROdRrksns8VeaAopXxVh6e6Ts9K1nzW4l4dx08FHS6cNtJN3rC6QW3pCCw0o8atrOk4
b5NB68YYYtEpG705yPqpCRpnpMAgdduOKwLzMmBbYmtWVvEclKR2I+Z58qAPPy4cgwhEZn2+ym7D
96mxnachnYuSC3cmy42TbrJSTZZZYjspTYvIOT+d8mgYwwuCih245eAeFdv6JP2UBxXToHDVttX3
1A/VaMZonNd7sREfXZvV4qdX017YJg/I7EZ5wTVSGPCSRP6ic8nerhsUU+up5VE6yIUHEln0w+4q
MybraB9Kq3vqgeGhIdlbQFr2NFtPq27NwT7lzYE7NM70NgR5dF+2VaxYS3dd7fmyaql6b3XUdTQn
wabpKDi73gbpRNQE4YsJsHDmA9TlLSDBpQftaI40HfPVaNDp5/6dzQg8aLiYRH4Gh4XCvC0GI3MF
7/L6trTwEAQTo30EHmnkWdQP4/tosiBmcH8K3ftsMuwkTukdU4zwQV57PePc5WD1BXCmQrcCrSUt
NBs/0+6dq31kw8W60W0q9Yl9rKhrxtUgpKjaELFalkpQCmiJwWl6tUbiMB68r1ScRt38z5IvFVXr
oQcQww1o4+9jzVjMopxY6tZwXOQO1qo5Fa4aOpmLj0nXFfT7JVbI+vhGO0BMU7LL1E7/zBlDTvFd
dUXncwQtoSW0N91la9HabDxejV+mcmSkWDa4mVeuw3bgxnWVqPZq9msera1awhQSF+84RamcWBiJ
wR3jlbfj8sq/QXvhRtaX3peQAiDYsfAXc18BLt0vTJeNB6r1n6LhC7XmdfOntXXC29/Cynzw1D9h
7PMx07Mx1OzVpmGE5WfM68Uysh/mKeyP6/RLbv4OgNxYw8rX07ds4nemGRSzRmDnLLTL2zJgSxKH
pNfcnETGQ+NOOBIwlDB7mT/TrM/PC6CvaFxzJkQqjwAGDtS9MpgHaX+uNf/iQIQ4l58bzPzIuvRj
rcepYeiBhLfYpcp/MxOUwJM2Z6ha9qd5qT5IP0q/p+wMiHSDcjP/gcPTYvLYcSXz/FCNRuPXXvO3
ltQvrtg4WVP49Fvzip+hDDAg/SiW81UsGvvObqFGVVi39zxq1VIJ3XZFkF4SLVe3YOHP5yrKDvlN
es51znlz9Rr4dxS9RU01qltq5GRFkxjLxgxh0Xld26et3PrIa5WQDpFTXw6XYZT828X6q1m3GG+W
Z6GHu5m67xMjqQxK1Ixg5Iev1gq1/8p4nhOwo1wXyxirhqrEENgQYkR3LLQPyC29r+/FkEijrTDT
cyHvylc3zNL35MrJd/ufPrVw1qvlGOEf41dWr75VkPSxF9LJmhCHeWkgoxHFxXrIDEEga1v2/Idh
XPVtbTdoaRweJgdPi+gP1rgsBwNPy62iIgZvX6jJOKyQNpypNRh/2KHNmFB6G8LTvr6jxqPr6MdB
5TIn90vN2W6xPtjsnVuTasmoY7Wmh5pCVHjWRt/UctfHVsL8AYFdN56nTTCVO5Ahf8NBqDi2iqZ8
N94m+g22SQqc8bSTw43b0uzjVLv2hhG2t8O7LUl2TilsSRKJbNcEQ4kypEVW3YzgnLBL9grXb2dY
Gibqr25aZGT25IBZEhwPDu/dkqcXtRHfrdbd1lYKlYW0GGwNDF6qghx7XHLtvnNNL5FlwbIHsw4E
b5u6qIlqAY9QaudJ1cWO53hPDKHdSjYuUFOVvNL5P0OTPdAD+Tq1Tzs6cYwKVxDhA61r1W/F1N0Z
aZWHeC1fLdUK52bznvA10PAs5XEz8XJW5BdROABY9J06UtpQU4AWch9tY0uWqK/BPmpGPsdt0/1X
ypXYd72yw17/EqaM65QfEHld4EzSoHxqqMEIaTlBjckbzymZpvalHA+SqfjTXqdvN5x2kOa4AScn
tAAl+oi+ZaAZUxcVreP4tw4wNLX6qu0quHBtTvR+xLWVmclaz3pYjgya2YoD8LShAAQ/V7QdRYWN
tcveo5URV9BMWbJ06xZKZbITOF3fDKSrTT+UWosXRfEevJr/o+xbSTKjuuDvZLZTitDeJyrj/gBn
YMY3MoWbpTz3YhBRY+oPSi/e+4wg9rzqVdh15VeT5q+47twjqL2DSNPfobyb8ZazGdHlk90S3pjL
QLcyGqunc603MEpc7bX1XMLJXuCtLLxo6plBVqeFLXeHaeiXrWnGy8wdBSzdCpBWPF94zpcyjkFe
Zc9KvowXneV1kDz1x2xGDDa17aq4mxkrkEURv6YjTygbGjKnPtCqOtHSRnUmnURwLkZWrv+AO/qc
lgGntJo3ASjYC0CJKdHJ0c19HpVAsXA1csEI+dgP+9Ouj/4gh+FwY5SHNZlof8itJwCZhKBSCvzF
MBEGQZhg62EzfeWuRmS5NXcnarEn04NYSauqWDz3WiRdP31sKGYTy9YiaV8GaekR5mc4hdymIGqZ
OwJ+THKVFbOWMwzPfw4p6mcGK6+e6FOoqe4eOop20J2RKWJxN2HsOkvNeh16fJMD5XfYuBdvGEuk
8kKeBhpHq/EKIuvyXPZWdZyYG92COSJKATNFII7ShFYoxKxwo346qE6qVicGF/GQMSzu9tJhuOlG
VaHrcVehnBuD8d8+WW7gZhhiBIV+WcnVr0T2sBXtGismfwXZyKXT0ePatIdItZwqWZ3HJTNzdGGl
OkEupRJylBguzBRb+WeFz1zx2mfdw/uTZkYN6MN97Fo9BCBAteNNMh7L5V2tWVY5sXqChTT4jFKQ
K66VH6gO6buIFk2Ocmj5XpJ8UahZMfkcTZf5xVw9pcWgYI/oue/H0b4swj6sLhd8OToN80UNK1LV
H/dUwViOVLc7WJEEJrauRqQnBn7HNCIGwWsEhovZ1dHr6lI3TVxWnoE7bQCOMZD8oLX/HjKKe8wR
Yzt3R/gTB1OmEXViGy6dNQVYUtArYRkk0kMLn5RMoEkvYb5M3kMnxoakQc9Rbh1McD2RXbstMsNm
nPGHPisqUIu0Mh4pG84MkKd47q33rnF2bGHua63jqlXsnU4CiXedpvmUTdrH3DSvtc3l2A/cSbbL
7pJuzSJ14NvpLOQhs5j/cslyrp2YPqEO61wTKgilkFvoWrgxwYMssdoTOdvzcjoKHnnfHK3vvUwH
0tniIB1lo7jWHrBRIZfCbz3AkvhTDf3J8/gNVQsTIQIjBdQZGGoeRfR97Sy/NjZ8rJzGWc4TXlh+
Nb1TGMlOUswfa2WJbMNN2Az/kJrW0+i0a1CraxfxqTCgSfL6WPMRkFoF/4RgGpv3tKxMhdKMBP6Q
7691D3Fyzjz04nwPe7UZCaJCLyaJwBjUs7FSbg+TGFPWyqX3lafHmjPYqAKtfs47+3GflgBvwpLQ
JxSxt3mBZGc84YStiQx8rng33qmg5gfPwTYgOFwrDSM8gML9ZUyb5nayvC2z4SXmgFVgMtSwyxYr
Eql2UBe89J4yPmTlb1XTktnzoRT5Ma/m8hUT+lVY6PhwVSMikTpwjK07DhMbMmg03IBwPzBL1XGf
99GOq5LIfjm3J6Rq/YHqxGVCOT+ZiLnEO/flvbD1yw7B0bfaVJzn5tqtRnYpzSYBY+oci5RdlkL9
qbBuhSXlOzej8cajlJNzzt6Wktl2AW+tzUV1XHqVvex8jeUvq5nxZVXuHRxBkVrBG2bsMKm+fKzE
fseLqt5LFtUH1rwX59p7HFT5TBCabqnnHBmqO5epLjpQtp1bxXve+oFtgkZ9dFBNi1H9jxLiuglG
Zm5xgy3fgI8mJBmSHv14usErcJy5Rw8iU+M5WjC5lXZYc5aIQXqyX1w3fc1agtn7uH5UKMzg4SAN
N6MaKmoHFW55TEdNBoKbeOoVJZiIEnfZUS2W4Uza8BHazOI7lbof2xxj7FA6nx0lpjErbMrNTyYF
Qdx0WppkJe+2OewYT3LenFyEWDZZ3dm1/1EWeOFgeS89jnnaI+/N1duMrzWFhiI/Ur1FFByNuDLw
RWy7PE6DA30ECyzK7xrYa32plZYJU0upPVauEgOou/QZMSyze9pEbmNlEDCuUyWkSS/OxHwCM7Sn
0kXEpkrcGlDBnU5A1fZ2pOLJWZH9MAljlAvybv5x7VmhTkAONYR853H+GuZPJgJQIqYHozcbnDOW
fhb6t1NpW0yIidmTY10QE/uQUuHXsQ3pM635N+NzwItCg9Bm6jOUnQNGGBooB9iOyg05r17sTdaH
ppv+2DfyCJT6n6jM5xYF76xYbjw69aM5dMPDMF1N7FwhM+vHG6TP/122frvUqx26vmjWPsjToQ4K
A77OWuQPsOideJyz7uSYp4X1Mk2Ba409EXyp4mllcMochyH1Ws7jrTJijiDY4b4O3/bQGQ/KQl+2
Vzr/aU3PZMWT01DhCy2y8/pnk1VSFg0/PEWa8ZoXQdPT0Q+pUcVZP9+TseSxo3jemW9n2/COmeDB
biDsAGosaTmN/WRm2K3a3cUKPhMGLBblSH70vdvuJtGlD42pTYEtnO9UrzFYF19daj8S2uEAWskO
0XFvgSHKMnDa/YVRanYqvCbZlCJccLbgGf0pbKtK6nbiMWbKEHsWJHTMES+y+r6Fo24uekMkt6lT
Nta/JN2P9XiriBoIKz3hILuAE9/kPHKLMC61ZNPTPBpHYAx+OsysxJyGPCa0dlfaELQ1t9UDc3MD
HmYrqcfxAd8SCym6mO9Siw13KQ7U7PGmrX8Zdo/QAHl29vkBoReVtomFszqUwFgwpHvk84hjkx0/
Q+Q0IlsIdBXzU9ijDDzB+kdjahJKg4x1xooWbrqTTMXcxaaQeDFAyT2vEnJYncUQlujY8vKnKxiL
eKPYDqTIBkY0+ZNpNPtRKwiIFxl34cYFF8xGcQ9WIjQLxt+z8qxWavkyKN8K1mO/asnbLE4eu6tj
hOzSoBfqFvhV02RjLOMPaDbYRG493VX7xmCDcW7QquoNljJxDa3yxKlIEiEsynkFC9E898Xz7jJw
0RvGF/vIlNHzzm12W96xOHqgqcoTUlYeG+r0alRU96SlruZQs3fnH6JpHrczl3u1HBiYMOtpj4rJ
+A4odwiTmzfB8LoPpXwydp2H6K53AQ9PSGVHwxXPHiJFAqgYbAVzDWMlOFdgXaE4+INqEKQ3G4XT
0LjVBZdpo53ywf7YZ5MpczNHDpx+OnWqZOJgWeVeLYVJHdDNLLTKWya6XVDEnG8Qm90pS9Xz1DvP
XgXV3BTjd1prJ5xnewTrc4zm8kV3SwuvkMGH8Jygokx66bfiupfNXb+TYQEpw68Xm0w7tsqpAbAE
ts76rzOm4azJ+rVxcyuBifGlY9AA4b+Tc2/2OIX/73ny29EZznWlia1WdWekHGbd+dJ+UNtV9PHz
EJVCudwG37qB/wQV7144DCgcez9ZA9K3sTHUM8s3BmO0QPu8XNDY7ybFfkOhqWMG6NTt2quz/Akc
pXbdnFyWm/oTXX0Cj+kuyw6Q48npaWpYM96BgXhz7NYKBrHbhoGq5gNhFNvpiWgw+AhGnG+6i5cn
n46EdulIvL2PLGd8Y6xYxJWg19/60M6gD9QDGtA4QglTno0sdu3sMJrrKz1VuNXpQnDQ5MSytP/G
yrkwRbsz+u3V0ms10TqGJkQEeeJrwjdmOkUpb2Hg4ctmW3xg5nvn9yP9v8Ve18OAcDzLDLXDFJBK
V/UZasW3PW93dedcNhLRvs3ATricOoX1Agz/5EzZt4ad6OTUnIaKGKNlr++9SiRjSeWizmjEGIRe
QDNi45ToJmonE3KIJlmMUkReZGrnyexEIvXpYpjGe1FrV6/iaN4uQoqHfZrZKd6bB3Mvo3TP4Vdu
5YOopyyq9foun6YaAh0FUe1cLAjxKHYM6CFv8YPGNKrp+deAv1mCVsFST4/PJOha7PPDtJowl7sZ
n26vMzuGbWWv6xBRAfLZd4y9xYpe7HVPgC0YnraPOPUfx1L7Kt9K8FlMP/ZHp3BeK3vdklXIA/yG
5qTuIFw8fNWho5YnoSvJLLykItdFRJY0rp653/uoC5+mrkLM0/kW3WfAgY+bV/43w4aAYzVfi1yN
PHL1NobWXHEf9NLZw5Kdkn5q54SrK+RyFhOEbf92yy1LUDg+mgNvgDRfKpPlncVgwlSotvdJWy8j
uZ7JsODrOjpWCy7wuUBv6woEvb06AgsIOQN5Pdfy2LFBlknMGDkKjaXZDIchL//DIGKGlNlKgFl1
DqT6Jkkk50Z/VloinpjhKJ7K7M2WGYryMGFKnH+H7dFwcf8zzp5uS5RUG/mktaMyrxBugFlUYCin
LndiuwlvZSsZ2Ndcn3e/fzP09d7Ttft21NnsoWWbLyRRWe9m5plxNSE7vf7aKx9D3dnukW09iSQJ
GYyDXs//FS7JoZxoMPocz4KgE1UH7zM33SzZNRxw3cDjPz0uZoonZQLls510VMcRw1fq7skgxo+y
Rp4tpurDavr/1OzBcRf6gREqly5irbLC2sS75FX24zDMr9WqvVsF5tqlr2nfirPELKEU6YfrZH/g
q6yYVw+qXXqeHAyJvffapUV9yFFdYNTeBvUpO3ENXLP6PTTj37YgO4yM2UjlvVu5DlUWRYQYHcnn
F7jeNShA2U6Klh+N4ZZ5JGEuFoVznrmU8etqt167cvC59O/b/psXLgssbwWDK9gtAuDa5xoGDW2T
j+iN0/dOF0snll5k7/zrid6HprqeF8su4j4vf1tX/UO4+iq9+si0OI/aBXeDWK9pXHTmf2yHASWh
8K146RN3r8DVKyQyIxagvk3Mzro25E1HSz9xIPssyx0C+nMGxAS/QKJir9Hpk52o3MqoZdpm3prn
vSJlOyLtm32WDMtnVbR4NPcscTHcB9k2xj3z4fD2KzCk/prp8+tUDt9Qy37xIcVz2d9nXe7dzMgH
20MzEMZ/6ZihA2bG0V3T59tTWkr7Yd7+A9CATWz0rju18Daz2mOlD5Tz+L4qJNd7ag7kJW49Dsma
zT4QFRDmZR2R8H20M3Q2oECVb3vyzSnzB7ID2GiIHbdYfV7NftJ9B/XZscsVWZbUe0uJhU1mCzxS
KwyRihfpYq5kWgGpjq0mg66jJtioB3utR+3M3iMbbZgdHDNEWxw0iOCY8bT8tdByjnGzeZqLxY7W
ptiOev6HmPK22/Y/Fj0z4UROI6QbQITlvPTAJWyXySn/MNZ+tTpSDkS4GCLov52bLVBzjz1ETh7Z
klxqMdsEp0aAm3l+zxe/dxc70ZW0huBJO2ZofIKsCAsWkt0CnDOiiWxZ4GMOf7LMT/tUtJgzHguH
HmDxsq80tV/NR9NT0ye1/3HImSZ7AbDHNL1jWa9AL4sGznpOmF/OOeF6W9dvLY5P7YcMoqX/7QyR
Y6HY7KI1m4ukSBHvM4bNcCixJqQwBZjhYiYcTPvI3pPyOCvXfqvAvO4aw2z9Dg4Bq5kK630aGah7
yu1KxLcxEb/ioevOFVOIQ/1gWwTPU7Ew5Go/Ga3BF9UshgUUX8aKiF4YHMaNjSqedlSzE5TFrTvU
xqb5DG5EXh3nhdUrIuMztSugEG/ywVdm4YI/eoXXKyUNsS47hePXih39CSOBddby6c5Z1Cv/AMDf
zP6hdM4UxsDqfQpYUJTNRiE91+Fe5efRHgAKAJnVmw8IOkhjw4/m9iYczhmxAHeAnKZzZ9FeLbw+
yepi12E6eChUOOsj93PDNiafwtsMIcL/iVR9hnL53XFYMx/TnhdiUr5hs+sq7bpvKcwPrz2IHsxZ
MS1NWFrrF6QToD8j3pAtxXMDIOq6NTftr2KPl7Y3/dnaHXgSzJEK9cNxlsPgsRonwxRD53nQMlE+
muX8XYIq9Y00/0v38rkrDZOpq3HsG3VED5+xcWHF9tUm0Ze0e1CsX0erf93RuM4GO5ca6iRwwUqg
6TtI0gGy5hP99nURlXXggczDRkmrJM2apEvpAjSHm0KCbI4FMzlnnk4AA8WBrFgR4X1/ZTWTGgyG
fTTm6aZFnzZEmdaQbGSS5h3rIlijROKapRKxYGa2Z+1ZI0HFMZ2epHdB0/Q6URwqvbnvDb75ZhgA
QvfDNw8geYo6Btb2a1kgtdeC5nXUq2Mn0NqlOCwVMqxnz/9kx21U0YAxoSP4N5+cTbsijjN/3QqG
oH1HfMjb/dEkDZzt9UutlzH2otdmpu+o5pm8NJzZqBlZJUbomaGOkx0NvXjf1GNxm673uWr5t8yN
L4qM8Y1Sq+B56V7dAUergj0SuBzLs7T1anL840Zbv4s8u2goJJXhwkTG5CNpCf0clmxg67UTgm08
y/zUmEuWiImUy2aI22+6VUNbtc/bMLX8kjaHqR6hXmuC4W2sakA26g6q6OyjGohTtVybrXtXbUU9
YbG9A7oD/s0Sz/ZQdsdFxaWKFkXYaHvLHQanGFCXaCrMPkzVtMG0kEEuWyt8Y/iq8aievczyDuyy
O+ZdkYYEdtOwm4rPQsXFbGQKa3E263EbGcuknTixMuphFzdRna/rj5Z5gOcEC1Ng4Csq5cyOMJxW
8m1iA11r3U8k++JpECa/puFkgmnAH1ZczH0EJWXoBksam3sUJjiXUsWrhtwRCnzhhwmAAE0Y44F9
iHLWMgQ7ZBNmpr84BBLX7UVCY4zbkN0alE5zzIo6XmQymuQvcoDKO8vvauWVSBwnWpYvgUY6MnK8
nxose4yJ8mxIMplWyiqyqtWSJquDhk3AdI9lnDrs+ZPc+7V+C6h0aQJ37MxsevQ1b/3Uy45U1ikf
JxluPJcE72RgG4DVm2L8rrX5T23bPObQo73ctpeyryIcGt8uoha/Ia55Uz5qqXnae/Xaj9SfXlcl
pNxH6nSDb4pojrojat28tKtgoDHbkCY0ksYG2QmOYojVoPPKECQxqdVK9zfF/qwQEBClVKzu5dkk
HoPBz7sXQIxwUMhHxVrzxKienXWm+0FKjfBHPOhihihiy69+H58W4IXM71ach/sWzZvK5zWuLHDI
UB9KgYEEfUAbr8bqdhyN8IJ69TA3Rfc69XsdFfO+X7lJ30HVzvFsLwVRmvpsLYQ1Nl7sPc+TrnKh
s+hUKVwvWJxMM9mXboI+yxfPq+q+7jDYpTXHDybBVZBWcS1zO22akQWZeN2UpsLq5V0KB5fk6sa9
0mqXzc0/lR5Hq6nycYjEdYgzVN28Wm7TvHGsPjtDb/gbv8rV8qtyZxUQLQnTN8pF/jNwzPHulQib
7LxLcYQ6q3FnDGwqcgpsC44xhuXe4BukAEobFx9+yiOCyNpLNjeX3idcM/pXbzSoXfgT6m16U13m
alAuq9DMmPUMDxW71gInZ6aJeBcPfXpLYvD2wBw8rUWWBlYOZ2ffpHNyMzJl7CRbb3DM2WJ2ueT2
k9uOIB5rSVWcdi/WMgmM51mMGs2PwjNcf9aWo2f/ki8izg6dKXQK7w1R/JYXXXCk9aRHpJkf1tlF
cKiHR70g6OF6+492syhL2Xs8T0MV7AU4M6b+EFnMnB2H2oN84yivqboK9kUOj6i93f3qaFR36Ega
F1SKtsCJbKssguXFK4tXDTCUXM7uhmtbH3siqJSSrWmf0ulnULzlsmmuYBz8H6UPg3ujhR0l7KMr
+MFsgqDQpFdvfa5faldB8r0l5NT+tOUvQOuyO/zTvDfkeFeowz7mdjxPku0oteAvx2En5TXzgmZy
1q9z5wKCKwgVkXyhcyx9ta/0IwinOGvJkoJ1uOOI9Y7CdQqUlJqcDDWTb1cIuXPRTfhnKtoW13kZ
mtzxe7dlMllddXtnDqBkUevpJUSDAXgHR9iQTv8NglXuaWm/suJh9Gtss/zhG8+eBQ0HmJKS2MP+
nMIu9EyNSrK+KzC8hVQBDUYOGmCrU39dLE7jqnzPKq5Kd+llSNSR4lb7hh0lfbvTr3ZLKFq0tzAF
8/G8VqiAU3FkrjBUFjV5eZsh1W92vTf01bwYgq3r/oqcgRGO+2i/ZNIuA2F1DrrJeW4Bjstux0mf
yR+lgZLjLusvPNJ/aNKYogwzcMdUDXYAmacN/oe3qw+CGHyhdh+aJjnS91iazr9KwbCKdauDUrig
huMA0LtmoLg6Tc3EWZlKNkZg4J6Lf/WaapR06Y9rePwNUtvmNM4+AvSVs6m5ZwAcjsIE3FS1d/ga
6CcYR2YuybqdH9rQU98omInjNJ0Cses2OdE2DViMgSChZc/2BtPcuOVxendQiJMi6aQOSxvZXoGv
AuSSVqlZQHyfwW9KRw7HbSA+i7a6R7vEQF9ExmLbB2cYr2laWRGQcsa+cnyyFUlJwQoPFm88AB4K
Spn/uW75LrzYWhe4Fb7jgIGq/vVq9wzGvEYqqP/KZVh9JVXvbKskr2+deDwTr9Mfpm74HpE4tvar
YhK1rlU0duPdPM8v62Ym5Aku1A4PbbZ8VHhDp0lFC7Tv3Vk/bvqtYpXONZtxssvi+RbG6WqaZaUm
IdfNNgZPAc5++rANAjuN0nyuK1Rs9oP/6ooMcdJFW5GdMtw3iqzjvJIhK0vxs5Ca03rlkuvjGrDu
4lmbf+TCK1bkCdPYj2pQHiscgjoqtNm9znlzxBRJHekc/+foPJYbR7Yg+kWIAFAFtyVBK1GUbZkN
QhbeFEzBfP0czGIi3szrbrFJsMzNzJPVXIszUjRtUXEdpq1D4X1J/7OFCYiLtFEu3LCg8iU2NNGi
zMOYQSyX4wkYSWkQCgyu0jfPjhn8WJOJX395NVbpY27lcnJ6745x+CEaGBJYijOAVzCMwPJ06I2B
HxdAxDJVWRyJ7nEsGEp11GL5tdR+GlAlkOS4uyF/2VN1Kr1YHea4KbhBE1KkMhF6rWVu18vC2C1d
WFlFe/S9nScCSq0TywqnXH4Fonvw5g4MK/ogXyzVPMbwryS8k5rJHY84JyVR4y/E1MVES1Ib0u+X
KRmOnMjmEBS93w6ri+jk0fdxiiLmNsvU6dCk3mFbLuRxFvvse/7OXYHLvoTlkulbI3IuYrAnuKdP
Ih+C21oGT2rgvBX4+ZNVure25vibW3z02qqAk7b2+0RDL6Thfk+7RMewPoYLzkCPnXV+KEymVl4A
39CHkSLL/FBS+BPSCLZxMpzOTb3ceUVz9irjJZLqsnaCTkSTBsaOm2qojQNbB+u5YsTSunxUwg4e
ctq9He3GO6D26733d4j1bWy2481gThCgAqZq3wGjqhAQabzT7d6R7q0bQ55tGgy25oQmZM3JGy2e
JAwWm1zTrPZNtPwOoIcRv/oq5B+MHV3xXKKks9WVw9526NVqE2vviVTxxNlzGDXMRQLiius4ewpG
Ip5yQurRx95Rv4wUPlvG+RfPS3cIh99Yif5yBU2zrIOD0/1W9fCvc+d8N3ftI6wegsFNc4ggFVXq
Am3qnrWJq47DXXwYj4Nqb9KeQ3MT02rlEcHtcPjMX5xOx5tiAa0zo9KQbkAHQSWF+hlh2LduE00m
oHCcX7otcJmU2Yzjz0VWw2zjgp3ifGs+J5OXgIGLl30Lwf/gG7jNEUsZ0HbfHCfNcFwFaK8FKJEX
7ww2gSXyH5IxYSLLCSZ2VnTf0N1GEdXs+iNKWCdJaTcXv5iyTeGRKjRrM9mXsHZsl5fXW29DwiGV
SPAm8APNTnymnrnaxSzyLqGYE4aRO5hrQB/j4tQrzgLBWCV3RqpujUUZe59aIyzMY2hjPiAH42+b
Rr66EaghfrgwX0j/6YNb7RnUoPDBBUA6/0o1aUbpp+nGcjBQ087r0OByWwx2vR8Lee4rd48deQfB
yERL2gijNfdxieZR2PpECTUVRsuw3I5xdx4QBy95g5TLyXRrpvBbzR7YijOTDSYBU9fxZeB8wN3m
tZv0GFIVAyicmDgIwBT5ccloA7APWcKcuuZev6WilJrUUOiY46QRfziYcsYSnY8IR5jzEnWHUZy4
CDLhUtDo0/CEVNEb8SRmgHxZDmNvH4o2IYFV5jPDCja9NCLzqa1jyZB7D12MKCGOeAOOgxq7x6ad
T75rQGPJu0Myw8Ih3xNYI5a2yb0YSfAacF+Dglxh/u7lc40qT0VgtXUNMltpO5JfwJuz2hy9DvpN
tjDySebmlQv23u3TFyoXaCpEV80JzESDsk822i35J357lrLMDaWToKVjIsMdMAQtAbEiYpXlW6CX
iWCb4+lDaj8lU9UcZWa9FLSPh5ELDmqq3EtqNDUsOFfsg6AIcxc3Za8FX2u+AOkA3tDqcEC32amz
GHBqE9mcWSXGUd4hbFnk6HIMEItutzLPVmqW/oyc+ej3/WumiK8zHOa0FkW39RCQPZNE5zL7ELUl
Jw2PaU2Q4xqYwP/gYSqfs0owjbJ6Dsr2MaCc5qAJvUNlfhPFqC+d812OHJfJZWcYcL3CfpiQNHHN
ek+VEurIm7ErUrkvar4LmDWnfWvFcMD4/LmJPZoWnqJyqQ5zNH3Se+xx+3i3Yh5ah3oKjBeXOWlA
qy7dvSftFxmjEhAN+hnsiHkBobC6ZWLQB0DHKh9ykG5QQ7NiV81+6GOm2KNXvHRy/vBiBhuN3T92
hYVCbCfOxo9NTHplcYjMZN4mmqlGNcp4E6XZa8br2QwSgAX4iEfNJBODKm9C4t1FroJ3i8JKOZZ3
q+zbCtfFLllGiTa2CroVPfeao16X3A9jfS0D4+LYarX6M0WkcsotYm/HX3VFe1q37kTPSyPkb8/t
HM8oMPvE81ltwKeHQcLIJlLj1Y0GukL6ErncOWImIVu8UIs+WZnPTQBnYgMVOfRwWHbNcszTz3rq
ItZEljGfX2ziqsCWFD9B0ULElQigpuf9ZnnsHTmsbYqMNcf1KRfsA//MtWljxeo44jiiaC0Blj4h
vmFvWo1C1FlnS3YkEOsxkG4fswk9ICm566Y55hSa6Q5STncu0Xk8TISYymjaq7h4Yr1cDhmlTNzL
GHOYCb1VhT67IybdtuRWEOVVFiYWYG9Fp0eYY0ZCwRH8eLiAKBOIB9RyXVUVN8j3w7Iz7Sxf09bg
z3tcb4Q6yjaQdM0IiSuzqMlh2vxt/R2AojeVRy9T5nv4lelO70V1HK0Z+1wrylBb3TmvjeswudyZ
qGM6wuqm8M1pwgaU/aY5piv01nYxnVkWvJeGsU3lce3pdYLMXxF8a12QImkcmpA4G7dl+OM1Z1Sa
A31r7gGTL9qdE1y6WBxTw33qA2UzjmfvdTRu2kig+vpJ/hi49iMjbwI9GfgAkdYsPPgiMZvWWXRP
ZRsBX6m6h4jqb0YMtqaIvlC3kz8/GWv4a5i0zbl6YGhtmId5gBtr4JwhkHUyXKxqbWntfbeLQivm
V3P5a1YySLVpuXtfltIPO3M5DIFEBRLBQ5MZEGTolXJEhuivGMlF19lM62cu0tTnURFL9ThjCPUq
56g+MxVkYgeDPXTnMhyM6sM1Rwf05wzEqD07VBVyeWiKvZpSyNzLcGdq5x1R65GAd7atA5WQ7eI9
sYuPzK/7U0sAJs3jHz0TfmbD3BcWS1eZ+Cc958U267Bp1yD2tlF228XLX14xnXWY/G+UcULDR8us
oi9TAYsaMhAupvsoaDrYNlpfkggfcQK7cZ+ynXt4XOvO5r5WunhVckxZ6jlquZp5TcI+YCJpuA5U
gOw5svsTiuvVAtiMsbRGAibshRaSXavRg+2czJAu5ohrGdJN71gR57bsC4dofIs3iXKovV90LoIc
cX2IS4chSwmKux8Wgd5dI7NlHVkfOWoGm85tK+hcxr84ns3NhGp7YgYaNmuq3MRmsBk9kNDm+As0
NNn5eF3GVNxNbnoRGQlIgKMbydWEY2nmE2mwA3yiYtfEDrfeKQu2rTNfyg7EMCvlDzz1f9JdfPi7
ZPzoq7utGiDJiSNxGnjyzcAysvOS/M/3sAgBd1M7pc5MBzqopBZMCBGfYrdp0e14gARjythlsCob
pmbmfBnT6F5Ajmtz8t0I/tRdOOVt7TiAn31xDnIgg+aqW2gaG1h+vYxZOGtFV+jmsy9kaBJvIiG+
a/LyKbbJlxQj9l8v/bX7bj8DpWeqfe6qDOdGS7FHXuXvpUSA6MUdq+S4w078vPTjt51ae9fHxiwF
sILFie6aWotjV/LcJH7/1prg0xpqMVYiQc5ijVGGAs2NT0AZYZHsYeMYMMlwbBgzFUkumetpBPNr
MWfw2w7w5XC1NOPQtoLY5+T9l1AwkGTz1JP/2CyUzh8nrnFAGTBNGfcBDtxt28JEzorqLIFUlKzo
HNlrbMrstyL+Y73H7d4O1T3A03AQ5TPhmW1pG9PZ0zXsvWTFV+XWBgw2oTleklYgSLXfMyJJwCkG
DgRfsppVjIO8ybzHxif6UA0PcmSkEeSMUqyxsEnY51y2MzQgCzqfRoRtjWPpW68NVvAhV1AMyeGB
owoSvhxlW6L5keQMZveuKPENKBf87XVwCaoHRRa9MqQCqwq+b4ZSUWDmyjWxFBxsm6xlIsHY4EVS
BiJiDYZ3IIRqOFA8mYRbQQsfhN/kwprcUVr6jR/3zkmW71FxCcWzaoc5ruBNgbkB49tNFXh/eLPY
jqhy2vnyX0fwJUwq56vOI6zTjrmPWsImHQuZrc1LmUdP+aS+HK8hqtZtEBBfWucORDK+8YavD+Hp
q85hj/ZWGuyH5ixr8qgIUluKzhCwS3XnzbgnTB1ddWXgqSmyGysD71f49+nS4Hrxk4eMvyxz0PlQ
rWYo7plQKUXKJkR1I5vCUSV+Fuo6fo7nesYi+soIvY7G81AvTA98tsdaLNu0IawHSeClnMf+MAY0
BbSa6Zhkahw6ES2U5IK2MmNupQk7et6KTE1Sss4gIrYSz8Sd7An7DObWQae+klHKGaRxOCA9OlTq
Z+qbjgM50oZ7mehgIyCbfvRTj7ypTwZXzaGT777+65kaIv4F5Y7F2kvnZivXqFciYP/oxrrmlvEF
l3uTBMT8wLt/jCQnlxV60S8Qtx3nGA/jDRua1CMV8PYM9zBpSF7OuAj7mvYRLn1YKtPlZuF62S/d
1mN6NBn6bIv2l1zBs4N3YZjz78az19/M6pT4UQ7qIrjkgz0zEBZbraKPThDQ5SLyN8TUBRm+uFcO
OY3awnTkdSsjRUFVbcBCLOWTV7r9yYExtonfIodf4QcV7my/fo5SInhlW+wRN68OqoIAm+E2EHE8
O/sHPoK74LUD4xbKSIYJPg3mgLBeRA0RKD56/D8bgnIOBgCmC4P8ZTSoUV0IbPzMubofOFgjVVjX
Mm8Ico35uYA8WYryZjRJ1Hatwkyk7qqSgx4YpH2je6D++G5UGpgMR+bbrk6+DGZrJRFZnMA3uf3c
yBJAHUYj3RB8QJmkczR6L+fI3mDnvo2b5BrxQiMMHUY7YfamvCZj/0+IlYb4KLf0YOiwpJcEJ3X2
QE0fewXm2BzISyFZVIYiZ5GerCu8hldQ5whNcf9VsQv0SxPqxLx0Y/u7cIHP3JH0rKUCPhT3N5iz
nyAjEUVcHn5SwBjZib5q0d3NgbnHennWYF2DUr8t2ZRCIWafs/a265ckCggq97MnNqKbcThSPTvZ
031rNpe6qXjr25Z5b/mINwA4jOKomkSHnOdwN2XjPXGee5WwQratZVDA4JCgpzeBCKlnYmZmnoWa
w3PJwNs5OFHPstlLLgBIgO7BkGsITadvnIauVcHUkm3tORr8l6yZzF1jztGOPAVlTf5Zp+ZJLv+s
eTjRXpdwUeFMYtpMYJfNbDFXSQoYQi4ORRD79xxhHpx0YqLrcSmZx1MHYG9SLVB978a27GtKACCd
V/S+aJ/Lub80RvXF9PjB7m/KoHiJVHuOigAdnlEPJDe8xK/jQMTAEMdeTfteIV3QJb60ND/wMjBo
XtrS/XM9jtVo8Ls0HT+XRl+CAbtLL3eFWJ4r+BdyxjxmWhAeHGdX2TlzoOSbNsTXCMi8aRn8MIeL
Gp5vu3qcWNvm/IHgx4np5VjWYVOvGo32n7skvRhDzxUjwhWDqmXM+6xbzkPhvPCOv2TMfCejWbGj
FTzlMvvnYuqA0sL64TXvkyGJmkQltKpFwsvtp9eeqQeEUO6v2YKpkjyk8rspNIgsjsHJ7boQ525Y
xuDfKr6m5oR7eyGm4gBdRWJfX5zZElodgoui3TBeGPnLmBGnT+Yt8/03d/I+oiDm1JqOv1VRfVmD
P4VZTMmsep9gH1Aesi07/5h3pdg6NpZo7bx52iVgCkVO0pJjVfIG9EuI2vAa6DZs7RTh4zi6y36O
xpeorO/TbDpqgjZu79T4v5o3Uo64X8UbeKlLbcbfJDjXddc5IENyokUdwJZEE2jP2jJ9NAvfR7O7
mCg/PGf8ijFBU/Hiz/U6hWTnwAAjGrngBJhZrCzjI1BAYEcbysNQ1+TlVMve5u7Sot2ZuKlYE0+d
D+YCAxDNt49lBtsdX/k5KxcOKLn1ahjj+/9vuEaoxo+FxTWHviEzdAJ7XS5aHDw2Yyiygoj6Ly1F
WhWBOM88psPfAo0lzuonqQqYe5tsJLU5JbB2pcfYbWQJGMhQsxKHxrjctjT7LjlZYpFkp0yj+q2f
9FimH/mUvGguWJumJ4A03CX9tw01ifjNGPZZ/c+S+mj6ZBAkFhFqspmojDYAM9Wc7bJ6HOpsBwbr
GGvqhifB3q2eJNd4buS+vS9N8yvCVIULV7h7So73DirmRYnpFscSHmHljAygy4e6hsVNmhQTgzSo
BWYFXcjwNLi0lJrvo6Ek7lrEl6Qf93MABKYJjBcjQzD1pESqwueaPeR6nk9L21wl4ElOccPelTgn
/p9wjH35blLinSTizomwkjHXu6D1fA0BX4CxfutQm8ph8KAABRncegu4QTE/I2llfvcvdjQofS/+
569CUCvgYFK8h2Hw3kvdA4FEymHFvEuigazB/3Q5iSV0OtF+/pAlc04J4FY4wW/c8YWpVZtufV9+
Gy2MA2YELzlXl22H1poDaxTDJbF9KjVa3N9CZHdut29bsjKTFz014GSYIXOBSqIfqtUwgd9wK6Zn
xd62ajoiP11UCeUuTR6ody5Co5peq+fOdU8rCqobIFo0nXnDkg1TuS5h/1EmgSyTfxpF9VC5LqW9
2aNXVw+jSbHCcnAyeZGT/zX64OwmScBffpiUz+2oBuDhFPgFeWCrqXqmrnUIrRZYS04lgJmosOmt
F+WUyLAN5Am6cs6OgfKZVGB88Q3j37GeG2WNN66LqA9JcQ5FyaGNrzfGhDoVZ1GKgSmrftdDc/Jx
+kKEpV4GpSc42fAJFnsBbQIWeWNpDla0hf/ZPW8PxE7rFkPopgrmm3bGHQMlyd1kjjjCK7q1xfiJ
/YrzZtL+NvNzMGVM8xlmYa7o/9w8BpNdayTop56pzjYxk+4Gm4ip7B/HmE54tNEEp05hYWt+FQbJ
1Q17R99si9MVej2vA4O8hVBSrv1+zOT9/0fNyQV7vjqmi/Vsd1O816Qy7fbKsoyzPuG02H4lqOlh
x3a265l+b0nmfXQLkSvSnIGMg6P2OZySYY30pLfFEN26AkbC4LNccC+HHpEcigL2MkVXGcshvqwi
+kskjwSWw808MdOMR/SxKGdE7bbnvG0dIEzAY2bbeJr79k47yjiwmT9kc7pLPPraVat3VHp/LLq4
geb75nDQJl2pPK7r3gWO7Fq6BUWvOUh/vIzCIY1UdjfRONwGPo7Jru3IQBAl3RTI6cto7ukq4ExR
2F9zErNxYHzCulFsUk4W26oappNXiUut6PtBWT3yCeQmV0VpZeceWR3XDJ47C/yi36d2uKRHz9UH
Vsxio7yWICNwptSM/rym7Dc2YtrBMrg7tbN1dEwPcEtnENiWjLCk8tw7c7mhkxkK2ZyGQkCM4Kni
Z+Bp4oRkEuXEN8b5973KrN9G2MVNKUZ6ZpJsK5jmb2qX6DVa2Xk2jeXAqY/yFbMhco2tR3ot5udM
Mv0DiYQtG8HBWm4n9gwKlwYSt9vWSMsLNkgMRShewBAYabDPUNiy7fzevXBMp0iaFoXA7XnCnfEz
Me3nvicXJdpiNcWvbMqrIIt+pqgZA5AzIsn440Jmr783x2liLON1IQT8v26e9nXM3VDU8oTQddWe
/cSDbwETtkhIl+UTXJCv2qLC2iUHp0pv2g1spJsu89Mj0VD0gf4OGg+HURPGHSmuq29cTTOCDzpb
t8MSf4muuOuaMcM2RlEnwvZ2zpE2QJd+SxwTkobujoIjMi6MlrP7fuDxWtqk26ZOcJOaXPqbca3z
cuWfMKcXN0Wf53qCZbo9GQR0N25Rm4fGT270XJyIRWw72+jupkjvW6bAHEQpSB5YHeICs07F6bTu
FNPaKpJMBQgmy6l+hTKqDx2VU+hZSIuxgcGgbfxQVO2VtMBz5xucSUbk1Ewm3a5O7olTog2Y+PwN
ofnUG6C9PNL4wTZ0eOFAks7bYDp33nLVJOzo8VBZOCSPtreCo5h+c3bRO4lASCeNBbcAvrUzqGtU
lAsb2nQiLFLjFDSM7XKTG4wKonzcZj3wg75wZjRe4xtTOcV17kcCwmYnV4ugK3Gol8gGqdMXJx/q
H+0TSKIzLMitUTSPA2QvOCA0sWVdxa9nDydixkFHu95rJsB+VFMn9zpKrsxOnhzlie18MJX/kmKS
22owlZSPKmzNxBY4G+DwGZUXmkEB/wbgfaQEFgc8EG3QgS8nkNBMI3Eut0j2QABp0VghrZRlY1Xy
D0FpZTvTIgNc1HdFN+K+9bwPJuo2WdCcc4/sK4bPSERO7YMlgqgzOreiG5Jjhm9tk2CjTWYicXRg
5UTV1aNrA6ij39LKCFo1lXfbNBbpnYCZQYCSMeblg+2Taqsd/Vnjml2zSDfzuNA2bz8Mi4KREe37
zu8OdAb+zTq+jrNmwR7ekNEfrLEH3eb022gW1cG3KfSFbgwBn+9uEGdnjf9pJEwbJe1jPQavOGlh
MupEbpstmp3HYBgqDewKTDm1/iFLwGAM9d4N6MjDJCV5Dowth7qcPy4I9ui0dIERN55duJ1kFqQP
19ND1A8epcKSn7DSYhR3EFkX48/21afwOFCnUYv5Uhwtu3vR7FGhlv1VJxFDNIb/YzcS6G0tkmnx
L4lxnEbpZy/gtbA3wvuJ+2eO+T8oWgdHZeepG+8VbV1QyvJvFDreDfnrFeW17D2FErR84i2M9wa3
dMBmWZqGAUTRBydCuWvjY+FPP44VjwdpJq9WyrubGP/MRsHndoLtouGPtRDPNkIZeu8GFRdFEr+b
1cGpnPS7M/uHyhCUMRN9711GPTiuPLyiHsGSOiAO79of2ohu2o6nK0bzxIIn3gaienEBX1PkuGYU
uuEmZVyEs3Z6whcEUfcQcNNG/usWPho2vA6ZvZkDdh2M+egt5z/ufP+MNUKtjPclnx5ZcqhEi5Bq
ZkFec2KGY/PDC2wxbhxxMvHVr+san2ydkE3t73Zxxn1vSb4VdnLAbvpWMUAoLSxZlTHAymCNUw58
Umd4kf0CPwSZM4rfrah71pIrm8fKQDAaa3da/HaqAFnPG9XmgMG48b+0kGAiP/14qaGbbwIPpx3W
hPc2dQf4DOmuL9ehzwQEKnbLUyPvVcOXq538QwUolQFRz2w0YzkgE4gc82ym6sYJei8cAo4Nqoz3
rijjredHn7LhkaEz6s9FuOdjKc+ci0UAt9UeudEReOE6w97OI3EPOaFlVi/xz4KZGipuEkY+bUux
nGIfB6sux2BfgPqa11uQYg7nOc2H641U3nkRK0QUHfRC7BjDI2deNhfoz8w1lgWLfZLcVZlXhsxY
YCtatBhOMn+jkIlPZkYObobp2pvo8I7P/khl9osVITfN7CMb8q9/lqTaxUkJiZMP2CaH1puf3Hg6
JAPmgnnxUaYeEi6he3reMFDI7NM2EYyWJn1fVqYekz8eUhgEZZrfOt7AZJ2vSoWTsfT1CaHqqR0p
0pO6vs88hfuzvgsEJlrELxLT5k/EGjZaoG4WN8e861PWRRPxbd41PLfpcQDacy6/iZC8i4EYbOat
EgGaIAjGJdqzBLrpHeUgp9ZmiMswnmFqrd9WrjtC/4Yl4dkDR83hgQFdzBEij5A5dOOurolgj6/u
ysXvoEr3vigAGkQ8ZeMSgUqXhPU03r7/L7w+NeaIvYycDKaE9vBVTslJNT2UziY4tu447eAnriBF
BjkoKHzUutpSlfU9FDbULCYEoMPs91wLiePjI82tZe93pKhU/16n7Xew7kCJWATg2OVGFR8FGhUd
XeyNHpPhHU6oK0HbSQwhzl0gH4p2GVv+xMLCm+EXd1F8Q+UMJVXLgiJvd4cMdr7Fn4Is4pwsppx7
gOq/Ij21Bf4MO2cUbtoOXJJ+PFv948zDycyNF5ttPL7TXNe9kknTws0k6e6xq9+4CwzuwbZIPHC2
TIlQMOG2v2ouXnxphp75TRnfdhVlyUXnkPAoS2B5BvZhr5weGgFbpJASgEvPcSsm+as4FMH+Bdq6
CrLYJxPWki3AloyQGB8a/luR8dkZ3ojNK72dgsTdj9O3KQi8G9k6/hQcDAPXQFd3WItmWbw0Ynxv
lwmHtD9v/WTERjVRw17gNcEDyNGRYCDsu5SWjMnBstT1t1WexrvZrl6JjIcu1prt8Irn/bWCAAL/
b0rCIW5vZhexBvIX+EM1gONGdOZZR2tXHlkBaJmkZArMC6A9DosH10avNyeuhWYECdsPmLkPGfTf
3JPHup13+FeL7TzZZchqxY9uMebWxIh62RxbhjYcTXmoYJaNbborx+bRgYJj5fF9ktSfmco5t7XN
N4SsRQbOzjGzf0Sol1vCZmFhcwOhQhmOCnUNc4alZXB6sTUNpu2ypuKzid9a+javE/5y2zUeu1b/
kBNf9mh9fdjLO8q6y3Cc409mIv+c4GfRsFbHCHNcbEpN5QnZgyky7j0Tcc7iICVE/2Ka7ePoJNz3
1iyZHen3ddGQJZTAOfGeiiy7unH5bSTmzwJ4cSNyBC3kpN5DU48Ge2AW92ppBmUFmOAoHV9sgvjh
pOajKtRPAcpsV4n60WuLj8FPHYamOcxCurbC3Kneukm4AMu6L4ehLg66mP2Rk5bD9MCvXi0v6ULf
JcOksXrP8wsFYhNHqPyUTJ8W63Ba6Qdyf29YA8/ROpNv7fozKvlKtNL9p52J7cnwKcjkRpI53jnu
Xu3VET7XkweOkjnTKrMhffZb4CTZbY6l21yq1yqA3siR5Ku01TmrEHXtCNHK5zMyTd/e8lWke5bH
lKbe0szuclpbmHwybNHklpwalD237HFJK6ziIF2kSB9FwBius4rPKZnvpq7MNnTOcXddvDW4le+i
npSqyLExKZc1sY67vczcH4qKqkNCJG4u++PsQ3mdO5IizPnJfjynAvqirr9lCRestkhkKHxg3mCG
VEBAuqj0kwNrBB3Sf4zG/q1jcg8Gx8MYuHWa1OPSwZOI4T/dqt4sd9jUo6kPNoxM/xpKPPNKN9SR
8M3mYN1vNIo2nHLBu5V+V5wKscrX/Olte+w84KmIiWZWfdpd++Bq+j1S46croOowIdlZLlJc3Wgi
hDUUIY+4ZTeO3w4Uvf//ZUwcfKItULipcpib0gsQy+Ze4l4BxowPNG1ua8GVP5/ZzaJFv1LGuHO1
RcZVKVy+vLQc0PqB8zhifXFoKrz9hvC/sHSFWceISXhcRxg4TfACiCihFHLtQIMSyxedlVt8WlA5
gvZfCybZ7rrfpUfdX1+obEiixXnz4XBECBfJOmtU0S6oxaXtUO9x6Ru+yUibFLPlwXnMme0V+PYh
xOFOX1+wKf1jDY6f+IPF786b+xyJvrDPSdT/m9efHFuq3NmO4YWeDqEQbLS9PNVEeqDXoYvyUJxL
0FozEfGdSq3HhDsEgeSTI+CbkZgNyP+Ig3Bo8YmbX5eb48YdeQ2ZRwLLaW6KmWyhN4bWxK7MKRxX
SVBszUb+G7HHMyIcr36LbtLe9VP8QcYTQpwU35p+lKUC3xSVDq6WaXgFBLODKcaGyxDPiDpxsKmZ
jNqVqog0bcbcKw3V4B2VxFcjO7phskUydQQTWRkxcgbiMXvXyEgXu2u3NdeIQ+RXVwpomPXS51Dk
tEvqtXgnJQm6x9q/8RautpyLDDYf51aJrW3KBgEfJ3cU1wiVGVNahESxN2L7LxDzkXkTBIEhkXs0
S3LZ8HMChEQH6C3jBAuSL3mETqb/mAult0ofxsp6XoTG39RPT07thkNUiEPQBiW7L9y2CbBeXJEU
dRvIKU5+Nqup2DocaCUrepgyzDwEy9U1HHrDubKDJAc0SnxgM9HoAyKFTzlIOQxLWb0yjZjvQAVN
m3b5aOux2ROdbJnZrhPk9ZMqi9dgxNwf9atCSVaHrN0kt4Sk/mDvcjPOxK6d0Hbq+l349SkyKRFm
PwnjnlcXUzjBzAzfQAxZBe4q43jQRjghuX1i5TwE1pmGO3gcFBDBhs/EdjHb0IRot+lTEq42ywBU
mnchI73VzJ2dgffe8vrX2i9MIN4cXVqbQYC9fDVOeZ2zRYXmICBEI3caamaRnv7wKn0llWLsPSXU
QTCg6hWvNKB8jKIjqpC2kqDcNMUnpeRjntFPyyyTMi6SXLg0HFLfCd1VbbV8gqNx9tZIOYocfxtz
bI4xLqLaXODOSHViyFTxrBMSrTAV4Slqvzp0rI21BNWeNV0b+OpE3F/wDEEkQmlDc05n+keLsb/h
f1yYUuFCg3zN3nPXNLs2J/2fyEECs2DTBkSKzaeMObDdKJ+BmKxJGESqNJDXVrNRYfFpM71PMexu
glWQoJ7oWVR//VA5qNW0EyVU+eEFhAw+7YhZLnuvDVBdwVNBSXK3w7SQqeCbtKXmatylgqtKwC7G
DuUdVPQyMhkVA4iQ9EUMfocQK59szF5CJ7uhwtDDVPa1UNUT9xLcsLwLdEtNs7eyLvb/59Yyqk7m
BsYBsQZ8soN1myb4o52JtbxxOA+7TN05a+2nJebJDLz70rJ2tPIybiN2vzVsRrim9bKU5j5zy+ZY
CgHNSjubvqFzHZ123sT9DVW7eP3S1yHlZrFEv5XdcX7ot4K83y3Dl1d3Rflb5HI2S19/MyH9qvXq
ILXBXVMRWJIF2GPgHgo84Omad9MTgj3XcRJO3WYuULjQJ/yR72fMdQCrPS3cYArI/aAPWmvUaskN
RlVZei0ymMo2CeWtx+2B69pYwWDvrEc12j+l5BvolzMdOEuq7oVbeEdzIRDmNiTIrc7pb/xAqHsi
co9GRnLWrdGrqixCoaXAYVAQz8uZRWdmxXFnRGWi3S+M0sdQ59o/DHEAmC5KP6m/+tdqf3iOF+SK
3rev9n+knddy5Ua2pl9FoetBHyCBhJk43Rfc3tGXIW8QZeG9x9PPB0rTpwju4R6pIxQKlaqKCSTS
LPMbN2sf6yaK2F4geEEw7sgE20909g5NrdRUuszgIQSiK+KhZS47dN9Gm05CiWBkIcQGdnL/jIVt
voorSiSY8D65k3VaZzXGTiIawKJFDRaa4yEyw+pGDhXFxnYiWIwIKexVM3zWxib8XobqtYN31Kd0
GL87PR2llZRkYxb4hg+e2U5Fr/resXvkEuMATdS8zcuVrtRymboIuWLbpe+hJeT3I+0Ey6LTq9n+
VzdqCbaQbbjnxb5MHraOUN0dfSlaUiEmtrROw2MG+vfoD8NT1o44HxS1vRvS0DH3in6wJ7PEl39p
hve5erGwg44L1NWsvVMgUCvrBgJyf/TomTiGRKTOUqhkqs1Im+2z1tkVTBhED9yEsg6IdAo2Gr6c
bk5vMwyylS+TZGO33Y+WasJWGXXvpCnIipQGNOK4QI54+l+RUJQNEpcPBWbEh7JPokMqKVADEY3Z
iXeuXW5dbYTH0RgbQ8M2SmbZ3i2wqBpMdLcUA61GoWJhaBWKcccBKO+EJZyFFwRijQ1rhEB8Uq4M
c2iv49Rpr0PENxFyc4ntu8lI0NeniOPl0xBh5BuWkrVuQO/vDA3L26IyPZ3aI9rAbpy5hxzdFkh4
5PovFsqphwJeyt9b49aYX7sDUs4jfJNFZNXTH4lBZpv00aGGBkv8kYKvqUmr3EAn9Y9JH4UxHF4w
MrplRdcORiBy8IdtXivbFyfQMsV1OxItPGsrJM10/FMnTaTfp/8yjBHxtKhOYdUNyE9rqCLho/Ex
8v16Weiqd9A6c7qQYoR3LYEdgBXAq8YZdavFk8TCZFisTz6efBr96PMBNhJNHmr20uKGjj5zMYW7
3lTGOxVdyG1gKCCFKG56mk2CWgLIHVBDpL8Tpo+DdLzH5L6YLrRKYJcFVar5NEpIaxa29GbzSfP6
QieHXGuTZ6rHL+FksBI94UeHqgIcORlseuiZLZMyNHYqQqroaAAUrwm89nqdAFRRKq+4NaLhY22k
7r7+Y+0mEzdl+lERjL5t7hgPnhn1JyPAgc6cVi6wlfA4yFC5jvvyI9Do4TZMquBk2RHdCX0IvnZ0
WK6CHNwOIMBs2wZVeUhRsYNpwM8dWiRjE2glHWEqQtE6shqU/gg8Qn/9x95HHQVJew0cEpXhkGNN
pW3qtac/HhFVJ3f1YhupCS+/CgELrL0MIBCS/t+TWAyfBrQj1LyHf+uAh6ngi5xeFmIpS8BBhpZs
2c0tKM8+3NGHophkjsi6GA3UyCz9roQ1p7zqG4//81+pFwFamWaNDYFTmTcJn4is3nZV8d3ydXOV
YM+00HhLBwrBkbs2xY20LBYjBMitX3r2XmrfaGL0p0HPk0OCPJaeyerGF+Lh5RshcjOxrqk84FqR
HUdVlY+RCYDNz7Wn1srqZaySRgZAAI36wIrIIGda7i78ELalscJBgu9lhBieAyK8EmoqH/samz8D
pVlA6y6lqBq5KT8RCxNW9A1mCxRFUF619WJfonZ6kzREH7ZT3EFSuSdQN28z06o/FKSgfpIvR62k
3yzp0KGjWh6lrcZHzKGQLxrWQJMR/uyH4sHEzbRQ8q+B4wyfC9VUabV0uF1YzSqoPAr9cR8dpF5Q
gDGq8M5yimvROs5KU93sjvon3ABsaZdeNc2GM8KLVD3kvMl2F4CjuhM8UgXOAz7FcJT9+7Kz78oW
r6686u5RBjR3pOyAs6Iu/5T0P11/XBlolfRwLx4815EPpmGTsMjwGfErdREqpMBeXVzbGvR7w0Dz
yaiPKL0qNyln5mQ6RU8/FIjeGFp6dHMXQC2KGtdohaq3HsRpAv9Rv0I2q3XXWA9dU+4gI9EKK0eg
/VuX6v6uLyEr5SZcxdbDu8mEz00+ig6eannDM4wSQlu/3GQ2WnBtaa3EUCbfuhhVWySvtJOupTjK
9MUnqH4IQIZoDHoSeH5ISfYBiQ8sAJQk/E7vYDP0/r6sc/NDAbp2UaO2ddtFzd2ETl1FbZej8gRd
38oyHDUT9GtetkUnouDoDqN67BS1p12DTSBi/Sya1nDug6UC9whJdju6plaFvWQpg6P0Y3wbbRQH
ywFHwlg3yD4665AZxNDw75N9TbFlrw+AafxHlTIZkshmuRiLrthZ0io3aY7irUyNjIMSdBmS0ht6
hXI7Rra9kh7GTBDITo1GchP6Gsc85MHQDlGKblFUTESPESwFgQ6hPz9tb3qQjUioApUJwpTivOHg
y8qhDnhRudYh9kg9WqCbfYow5N7G2IAALMoQ0VCPLefFpq47FT3P8UZXs45tCG4zoFm6AsPMZupQ
Auj6EQkVx1oUJUa8FY7Eq17A3zJhm4VKeWtFSMrbQHCRIEapoW62Prh2ZBXvS+Ql0Fvplh0iGkcw
XM424h7FYw7TErDquF8G8D24UQPURLujjUopguFxtExoYRlxiRmOSKiJoLhKCcfHyTa3tgIH0qwv
CWoTm1SodT80drKyXXe6ndyvSpmMk5QWxbKmWo2FvC91x9sI05FXTi42VlpZ2zpWn1JhfCSOSAhd
c3sx2gAEHYFSr87WgJmCgGwbbRMWYxp62inocXQZQOvTTLMBdKoHzraMvAx4UaoEXxJuKFmBi7I1
wvq2SjYmi3IVNrW2yeIMfEzwRB8suOJQh6ME4RLl6YcmUZ6D6fwbKv225RCnsFrcDJF58gca+qqv
jku9VT/qVKsWoNMn7JcVobR4BHncf+Rx6AqC1slwvhjQ7sRdybi10gG1BXNPVkMHxuCH9ih+TOQY
KkUABmH1GGs4B0vPN6JdzJGbwryxEuVnpqBbqMkCEZAurlcZMgB9DRJUD2J8S1pv37fBU06gDjga
RQPIDB/6PEN3fsQwMBp/9lpiYVfJsNxOa/Qs3CWg3ZMqoJJNEh/Yh/m7QO3gFI7rzOpI22k7LVSj
p4VXWFNFZmG4YXlw8H3uBcRGWy3uC10/EfBm7Jrye0m53oolVTWQSLmpQKXmj0np2zhbJ9Zu1Gzg
rcVnI3Nvaq377naQSKvKfHZI3CJbHvii9cY1oq3W68C/reEjQlhYhkbdjZK2xS6oMa9sp25lnWjU
a0EElxSCa4nbRtjCPkC23Cfbrz5odWav0G3OsH8l7DK1/Gjbtr9ppYqdKu0RdGPAwuo0KCo9osqZ
J0sSeqwlph9aF/3HXldIkmPNYArKDNs5TMjx3CwNfTumOYyZLNzocf29RiJr4Xn3idnXxz4w8iVt
nKORpThAdDSMFPPQRqh1t+NNkgDxL7Vhn9N23ThR9XEQYv/yINGIzgz2DFd3BC7qyU21ZGlITB5x
A+WYuApiyP2UZPEBr9o7K2KWFbtEiRJMQFK0d5Dx4yX07D02RR81xCCu9Ba5c1ikmCgO6kOoD08V
i3hZT7wVKwTIaFMQA2IYPRUNsdFkoyIjA7S/fzdkavdkhgBe0m+hpArYRihuWSNEZVPdRUr7EQex
j+bAfRmcbASwEQLP0eUa8GnjJJ5u3890AqgLT5jtMUDoW00PdRF+qyxUxgZtbXTQNQzF+djgUbbN
OdQAz9MKKQBs+I1/F47NV6OkqIWbX7yEJfyUSguSWKLdmoP6wVSAoZJIUfHJ4mfAjuYKe0BZNruU
6OCqyCgIZYLalYuEmy0lAGibojp6joi2hRRvw6k7vFXc8lsFk8Qb5Bcc51FMqV7mz5YayOygWDs6
zLOKd43ygoKUhfwXfZeXTZaVxR09FHQ8xgRnCZ7H8dVdmoJrlsmwpxbr3nvUjmoz+JEb5BBO6z3m
aOVgXU4OYmQqYD+MXn//7b/+9d//9a3/396P7DaDG5Ol1b/+m19/y/KhRGCvnv3yX49Zwj8vf+ff
f+b13/jXKfhW4v70s373T21+ZNdfkh/V/A9NT/Pvn8zofz7d8kv95dUvVmmNrdJd86Mc7n9UTVy/
PAXvMf3J/9/f/O3Hy08BevDjn79/y5q0nn6aF2Tp73/+1u77P3/XTPkyUX/M0/Tz//zN6QX++fvp
S/wdTf3qzV/58aWq//m7pf8DUxZNByFAIdPiR3U/Xv6/+IfpUCayHFVCioGv9ftvKTrnPn/lH5pq
SsexYXbqjpAWv1VlzfRbivoPS9Uk+Ec0AgxJjV4Vv//fV3/1Cf/nk/6WNsltFqR1xbuov/+W//Gl
p1ezDMYnQgG7JYRtotxt8vvfvtyjYjn96f+F3ife7EkA0RtJzDq7S6tm2SDukXPtICaLzaoa5VsZ
N+tf5ujPB3k18PSD5wPr2N7YKm9J3W96sF8GTqmUFKgfq8sGuTkuTBXJFwnXN6LnpIJlbCpA61Sv
aztY+ODB0ci+0oDdD72K1bAHV2B/4YnOTYWuGqZmqpIpnmb91ROpqgD0XKAbp5rgmWhBOVhh+fp+
gnXZnbIUiVxUBJzJ7fsji7MjG8KApkXPQxOzjwAnGl2xkbkQmbZBtbxJLOB/CnFx9iXu7A/4QNma
PGnI6HtWC77f2ONsibJYjYy799kyhtMQD7QOlnW/1Gznj43/at//+q2cM58Kg0JVV6Vt6qY9ezwF
N6vU9+hh2VT8+wcgc8skECe1mEQNU/yIgB445dX7k3J2ZUqV7wEfWhWqnJ7qlwWSR1ZnASOgsm33
cGH9Vd22KwweYuNzhoSc77To/28ctz/8ZwObs5WJiqgTwGtRl3k7bkaRw/+IaxwuPpsyWMRBQ1+q
v6Z99EgzffX+2G82ha1Nk6yZaOMKC2zr63dGjS1uVR8142CiuwzhAr2chTvWiypT1v/ZULPVbtYF
mt01Q5W0vTIPdmyErkiprEPup/eH4ox7vdV5K/YMnGvbNqcT5/Vbtbk6ol7kq8seOYSI4LpGwSDW
4+P7w2ja++PYsw9nt43uBJNmCELgOM0EC3ykgEI3hzHoKOcjqRgD/kViuAHiCW3l4f3x32yT6TWF
bhiGJaVparMZlYaR91Y56bRpG7q4qLGQvAzexjOx2kAIh0N0kdjG9v1RNXHurX8Zdja7fguhSCMD
W4o9AHkswsZldgVM9KpEQon+HHLewIQJNWkvL5pLm2V6qVfH+PTSukqdgfNB1+Vszk0EAzsaniro
qc+eHyEPCZNp6K87fGw9Df9MsPkK5tLJcwgfkI55NW5svdpZbF8DhydFaw61d+koP/spDMtw0G8V
SKjNn4rlmAc1K6GqvtK1BN7qryzF2FYFAWc07ot+R/ll6kYHixGnMscw9g1gxTHONplMbltbnsIN
zhwgsT9c+F5nn40bXOcCN3U5P9foQyGNgXsCLjbkeE9J9ilFZNXEREg0Eu4o6SRaPJgNKzawZJy4
kQWDjwBFlykLFIOGs7cav5dCXDh8xLmVJCgU8FCC8GN+JTcK5mi2zjU0UDIC7LxSrQHY3EcvBzuL
SVEmHCwS7UcW9T0CcCf4NSIlCQY/FKLwmMgtCKAjClwfxGGo2xvQdcfkr95FrDddFZomwdhz38++
rF24Y5fS7FpiP0VxHHNqEs7awTqTjug0SxBQT7pxaUEZZ5a5QTCmGar9EoDx+79cRiibDd5Ahrj0
SmdX9VwHifuQdc2qqaDrZOlROO3Kq/x9Y1U7rRiv247HcNyPOHu8v37OLR9K6rQmJJULw5me9Ncn
6aQrs7Ydl7lbIn5YbQLbu4etd0A99hug28jFgsH9+P6gby9jpn0q02mmwdVkEXS+GjVR9YjaJGA9
DXVUYDp67j7SOSeHrW9czEUxyrnSANv6VX1zYehzq9JSLYIAoJWOZs1euI1bRQs1Z1xCn/7cNv2h
Gh5HFG9xUV3llrNrYX+b1c6k1DA9AeIWF/bF2RPW0izbtIWYouXZwV6Yke1aAOuwxmwPFkijLBk2
igjuKaPv6JxRmithCU+jRzeDo3y+MAPnFp8lOM5UzSJQ1mYzEAd+nCc2449Dsq13w0dRxts6owaW
5SuAgdf0AW/AQy37tFm0WX4M6M8W0AwuPMe0t+ZnvSXR3+ds4OyaLz3DL0BnpSH2Ki48oMaHbGVs
rVE52tSllcw9VnF8dPzkSCfi0hzo58a2dY09j5gubbPXCzC3ECdBaYBTE1hbMeDZPrnHYHRoNAeo
2EvHLWmw0la2IPdqBwHnPuyVCyvh3N6zHN2Q3Cu6rc+Xoo2RhJpmfAgqQSvIjVhJvJiYL3X6mRpP
YosrA83Z9+d9Cvrm004qKFSd7U5/S75+dfoafQcsGosLGo5TTCpUZVVSXJ9ykU4JLgSG2vTz3ozH
Vict1MhG5Gy5+5RlRazoBKHQ1APk2Ixka9WHLHXXUrEfWwx0VLlJtW2HxRX321F4zqMSZbd6fulR
zkV0trQtgw/PoTfPTuklVDJzwDr1k4kBlfEguQXWfLIramJ5dQPA87qJHqMmPQ5uuHt/3rVzaw43
NgTugfHSCDdfTzyNTgUSCQCepIds3wYbfTI6Qh4jS+4K0X/zjAiU1YBAPLqSNiD9sP2qNBe+/rmj
l61vk+nrNtmQPT3lLwc+LQBQKNKAMl0sQXgspdOsYagup+ZtJeKlRaipDv0GT9GrCxMwveBsJbwa
enbwlFENPoHa47JW2tUU0oYZwk5mszHdWyPRT2KU+xZXpUAL9mX/Na+bR1w2NohHnsrQecAD69KC
OLMDmQqQZBYHAcjO2T0U2fhTqV30Z4LUh/vKibZlaZxSPpOr2Q9VYp5Mx9tbUb2gEbsbrWhbGaBB
4ZO5stkAvLlLNZ6tnWyuLwbjZ45IWH0UUyydxzTN2fOFStiOicXzVQVEYluC6Y4R4RuXkeP/RDrS
bG8D0YFNvXhJnB3ZZkhdp9zEXfl6mXiD7nkpsCz63/49OIOrqHbXGhaN0WDuLTyzXKte/OzL6tv7
i+Rc1GhwI/BZDEuVMMZfD4xwiRkYMeqBCv4VkQgQnG/XHZYKSDNC+je3igzvJPc3xJ9F5ZkLr0WB
o1t5RohDwZTE/8yL7loR9dexVe4xjGyQ5yMteP85z93ikjocm1mnuMZ/vX5ORJrJeBsXNTscCEpY
AakDPbfQnh01eqKFHSCsxeDa8IjdGyx3QJH9pfV7ZvlKoPXCFpotpqv09TPg0zdGKHKMwMOZDzXZ
9lFwh7zv1sWbwkaHCxXLPVTeCzHj+Xdnz/DaqkHHa7aRtVgADTMJGgtUbgUUAPVLpRn72BEUkoxF
rQ8bypQ0KxXEgdxFn16M4s6cpZTUpvARSx+ultmb61XVudLP2aSlt0baddsl0Z1TKEd0obYDIjMo
p7G4rnCq3KbkGUMf3Ctec+FIF2cfwyFy1i3dcmxjdqSLbNR8MBJcKIW9MGBPmDQfQvr8qGLLHs/u
4YMFz7gFqBqF3pcKpfbYsq6QJzvYWvjceN5GQzcgCOCe+/sYJV8lxRZMCCVbDDC9huJCyHHuNp7K
vRqlYoqlYh78SYqzaaTTDsSc/gEDoGOFwoeEP3GVd+Z3M8I8efyA7j9C2H6AcnC8wT4OB7bkEOrX
sWIuLmyjM3eC1DRTVx3qVCQhs6UUygjYm8NS0lK0BWAM2WZygxCVALoPUrFWii8e4ioa9OrEgddm
9+kz6BO0FMleY+NUpx51oOrvrHBWF9AqpohYafZhu7AgZfQ8QrPABXZlwNoP6PXhx7YeFCKWgl1f
85Cjl9+ByEBSMtp6avLzwuyciZ0oN0jOYIdbQM5rQBHNraEYWOZ+gQKknhxtPacv6zyacIfjh3A0
6Fkp7XXr5F/CyH5AWwW6ib6LW+9zLy+deVOkNru/paCwT+5gckLPb6O4CVzhRNw+VlDemmG7Skb7
u48Ss/DosHLcFAizvz8D54bUyZGnYjbV4vmQ0FwtQGfjAEmGYrmlLqeqbdJh2KxtDIgPPNGlT38m
SJS6gX41bFvi5Jey4C8BUpk7OWTZngtIsz6jbrAC+rL1ah/sB3m6V97gynbnaS4QR2a/sr1LW3Ra
8vNp1rkDJQggak3WrGoLd37U6pIHqFI7R9TV+wSWeqFN2XKkHC0ZbQ0zuMuA9Q4INl9lzabp/YVq
anf90/uzf+5+oS1kq1h0gDSab84s08Am9TSE03iR586yUNsDMOS70b52hm2v2kuKSuv3xzxXdpUU
PDXNIDGbvvrrS00EYlBiFIDoTdsPzljdaLWxUxaIBhTWT0ij8CaxZkP3Fs+8zYWxz51GpoqkNOmY
Y5pvUnOHLqE5VgNKQMit/+yk/ZDV7aGqu0NrSeyOJcoNMTeKQSTmw9IpblCK2mbKgLmmfciV2wsP
dG4xmlKC6KFcxEPN7jnAxSWK/Bql9Dbcq61/P4rqxhDepo/Lmwnym+YOsOlkN4k0acF4/f74bxcA
aSKdpKlpaFrwMl9/ixCZnh4zqmGJtAXa78t0jPfScx/czn/6EoFFRX73/RHPxBYMaauCcxe57Ddv
HJtwW4cQocsauX9BHxNp452Tmqii6CRqe5l7a2Gj4mXpB6rCx0BcjH2nt3q9AckI2H1ckkKnYzo7
/G1KQHTj44HChL6dTl69/9Ql9XIqk8UZBWfmvTei9UiB2pAfw+7P1vj/s0N2JlWcchLTEDYtVC6h
2a04eihl2Dl1CKpxmynYtbp690ddN0IdFO2/PNmO+zT/XgiwbSYGMf5w9f6XeFsnECpRjaRtZHEQ
zWt0qQowT3UymPlJso0Ag6J3cIfN4xUYuFXFMfz+cG+3nsCHg7yYqsTU4J6W4i/HboO2TkWo3ZOQ
Uhnr42VR9ZuiM680yhP/0VDGbFO1aub5JcYcS1SEUVHkMslv6xThc8jw74909kM6sHylRbBFOjMb
CpuDRFaCoTTY98Iu7+wB0dYS66W04PagJKIu1CpHAoNeaCgyvLjlc1ia14rnPr//LOf2siOZYYof
0qby83qCqSYkxIUWzaMgO6YOBO3RfvRtcfLv8/bZ8ryVGl2s8Z3ZSgRPKlVekjlqnrMDpMrAaY5x
3i+rAKGBloWElYFeKccCv+CxcddlHWxb5VPO8lXzCU3vfnj/td9GEBwlNEdMWtqco+psXWVk6Vqd
SMwYkL3NwEgaJx86vvhUc31h8nqpqvk2JWA8ipogGTX+PYE9fl3HRoVaVlqg6uf6yTK1/L2VuQ9G
SKXth09LAyGH9WCl68ixH0vTRt8/vccr8sLePfOteQryEV6YVtq89WJVrYn+G16SsBEw2PLu47Y7
GHG41HIokEULtj94ord2en+uzxwZHJiaPXWiCJ7m8UJaNDU4UqgxknKITp+wwEW91JtVipY9hI6/
8ZbURbgjmHETGfjXU91C+xsqp4eMZ8fLgITTQigcLwOcPVhJySGjZ6sV0aUb6u2dLKYIGBwPTSNK
ibM9DaKOEkWIA01Lz6jpH1FTXoxhtCFYw04Kg29cpe/TgEJ+9TcOSUHeq0JJUglQ5vUqx0JupsoM
MNAB0baIjx1ilWj34EwbXWh/n1tCkmN4wg6Qn837ijC6HGNI3G458S4zHRQ3O0dVg1019uswQ5oO
fYzG7y9EHOdOTMAKqs06cnjLeW2hdFCtykDxQvn64SLeI6poXSBuDcf+OaAZgIm4HrRLnDg2fuI8
dBp4Fs1+fH8hnzs0QExMZxaNiTdBCOqzgQcrv1uiyLTxM/RbpX4K0PpwSxRjHWUFVO5C3nF2vg0g
DdOOnfbs68UsQqPo04T37gh9PXqzuawWYM9DAwt1i+akjuhmc+EmPBNsCwRgwIvZum2ztGZbqDN9
vaMRD2vYSZZ26yJJo1VbV2DvjH79VJtH2t/znCNeSej8i2r31yfaJMIk5mOJiQm19utpiTpTZUaC
iUYZZTtRHSq4YfjY197SPPSdfmHvnjugqCs6RFZgK96ci6Muq7q0Gw6oAvtjv1lEoThZ6gc/oShD
w+X9lztTa2d2JXNrcvXR9J8FkiZoYhXiBdu1HzZ2YW0LHJFNBM2RPMYlJyLIce46BHreH/fN6nWm
/Sqp7iNGYb5AAV9NapDRtkLIfVlq2qIIzEUaAuSH9GJ6EwQIKz91+f6Ib9/0ZUjbsAVzi+vU7E1l
5wWNXgwqDtLYHYikRHGyPzhZfJ3QY8ht84h2ebksehfYbX8JKqO9+a4Mz2lI3g6xmzxptozVIlB9
s6M8oKjYNonwqbh2HFDu4NqDBcyRn0NffXVs+9a2N1GifMLS4rsBO87SQbVjC3MAs/xJtO6FC+ol
PXuVSUzPRegBMVED8TYvX1SKGU3qHmB4hPMdB7oHpcGZod5KH584Q8FItBfomGqT1qNjIw8DxV3g
JYB00BWCJxsn/hi38dHu/DvhqN9g/yWLAptJeNB4SVD9VLnpRgd5NzzZkGZBzg91njTxVtyXl/o3
5ybZQf9iah6RmDuzE6rxQgM0P6CFCpZzE4EaScZlWnVraP1LCSz+wpo6P541Vd+mcGqehtVGCX5a
LdVlWBunouzW6Hhl/sPULQ9AWqdahdNuf51iYhuEiJ07qw7oAGZXi7j3Hk3T/hib2oUI5239lC9K
7KwS3UxAJTEd47+kKQgJVlbTMwmR+oi4meqsET848vQHGG2x6Da116wNjN1MVz+lHdTqZqWBsbxU
N30TZk7PodPAJzkH0jg/uJVWIhLq0jzPA+2odYhN4sTgutVXDlNI68NyNFvoD8FThVA1ZktHCam/
SC4c32KKZucLHAwDirpcISBdZ/ter5u20+SE5dTjg52hP5CFRznAa4HZJTTvQ9N594FT7msvXyW5
cpeb3NsU4t2hXdU9fRoSkCbH59dy7luy/l417ztvOH0JRxdJftoorX0hshFvCmycUWAfuGOZvrfo
E9knOQIPzB11hIPHGkJ0TX7w4bOX6Ef7RYTHnaXT8KNJuzDpjAehg/GMUe18Ynrs81aix/clT57x
jN/CPf0aN2jAxoq1KkdUo9x48nXg8qSqfmFPTAfZbL6pS1CZYFMA7ZwXBjw9z20jpiFo2GhrFvaT
pa0ULT9JdHX0OnrKUrHLYQ85fbIIAvWxNC5id94+gqUC352gA5QnSDBe74ChiBxpZfZUn1M+iJoL
G8cctyl3MEa+Igdz1UTHTj/2aXAoELCq/QuB0pm7hriMMgHHqUYVeh4hmq1Q9ESnQxgMxoMN2m5M
j9LtrqPuE5TKVTUxDhFVR1zn/cl/e60yLpufAE2bFvtsrde+VRkqGlZLXxinqqYT6SvHyPyKrxyJ
ZLLUh4sQ1GkuX39uhgSURQlWN9/CVHCGKtoUV5hljfV3LXqobeqd4aa3SEo+4WyTjd1Nh9X0YCLo
/v7bvi3EcWFN47LcOPTl/E51sfscwAaOS+G535H1fTBQ6cwKNOFiE9QWwOWmEbvQj+70yTykrr+T
DH+58BBnJ4DYlJ1q8anni60Io6azEwfbGyiIposyjhsfh9q5lyfXb3AirXfZQebR/fvjTp9yPu9c
coBjNEj6oFlna1zRFKnD6Vo2JacobcVaWKvE+gIUYP3+SGdXM1gUAIjkOow3i4AHtL9jdeojdy5g
UgsziSvLyb+mxg2+iyBNr4JWWdqZ/5TCmXt/7LcXLCGJQ+RN0MbymlfaPRcju3pkI3kyXg46PfSa
sEL7qYJJwzn1Quw93Yxv5tThNgd1xM0537aKFA7aHRzxaCBsJjpCQckaA6KD07vHqZVHaHdqLpVj
zm1azitq+izht5mcnob9qI1s2tDN6L1q31JFfLHh5pryY+5qywryaVd9htG1NXEP9Xp0rHGhx6yI
AOtOaNUNpBLk51Tnwv46N/kO2TWtJp0O6Mu6+CWQiBRIxUbUgR+gwdCh2tp1YhsX15L4uWkulaXO
TT6oCi47k+IBUfLrBe2j9h7gT4ftddZhYDuF6Sf4qignKVvASlhzoZ4I7uX9BXbuDKGpS0YgJgg7
Jf3Xw/asZlWdrCBNI9yPQb1Dh36JDTh6oXIif9if+tDdGkFNqWgsbtU6op4fXNjM57YYCBbCJYKU
aafNXh6zBq9ASIqWQuk/oPDzo/SetcG/S4ZwbelrNcWMPDRxajHFhfaldmbeqQJKTi8q+QjbitcT
MIQUaqoQpRuksjAH9NZ63296WFCVde05+jY2+69R7H6asO5uEj9nRf2jV3G7rx2+0Xj0q3DnIelk
9rcTPefC53lTyZpAABR3gC/gIUuy+PrpMnBHY+qwBgGAbUs8EdvoR8sNdzWA2OhxsUuQKEaMkJ5b
OoBuQWHw/Sc4swlAb+gkyTTbwCTOrlS1FNVgZg2tzkS9Tiz7e4dYiTKuuWdX0ahcWAhnTnVubgod
wD5VEPOz1Vi0LoJnnLBLzzA/SFnv4qi/VkLtWYTapTLW9GFnpx3tI4o50/EKc2A2Fp5IZVdpjFVr
t7nuHyegpSeCfY6JbYb8F2cSZqgWvl4fgF3a0aUo6dzCgw/ncK5D/gM89vrThnmA/ohHblkVBnId
5U1fGpsxZpUNOB9X/TXioDp9hr/8PQUjmhNMQND0mL21gX5nG8RDj+ZLs3JHBH6bEcE+uc/RdIDH
vXt/uDMvKUDQUymkeAWedbaxe9sObCWHP9YniB9p6AM86Iq3drzu0IsnF23lfnQuZA/nTpMXah1N
FP55s2YVrwLGWDT9En46+gru0fOVR6XtTpNog7ZztXszBlqZIqn7N94WtgCVbq4Lx57l39iqtai3
0UvSexQvms99vke4b4lq3TZPJ6lA82+GoFS7YePA4yDcn8cnqLroo4IuI6VQPB3GnVv5jy1yGBri
9tGuxOVtRLKPo/39lz1zbwvqSIDM2D/cWbOTodPKWs/TjJsDXX5f1/c6xfR8tB/Qs0IiBkFGQ16Y
3/NfFsCFPXFpKHDMWjeamSSIb7eTQXG4d1UPg0D7MUh1rFBgZdQQ90JjrQffI92/+xtv+8vIs7ft
dTVRcpODOCQBDcdPNh26DJHUWG56zB8z9xLI5MzBS7WXVQRHlA7v/HjqPbSD8OYa6NR0VFGavcwq
DJ1KRN+4mPQLYfyZg5eavg2IAFAFkMnZPg2GUgtUa0K0SLnI8BFBoGPdK7du1Wzen8iX5Tg7dykD
oo9g2jYfct4TCnpfpgI20bJWgw3iSuMCrhsaNmG46cugW6rlsHcRPoI+16OOjcm5IvbFRLv3y3ar
NfnPHhFOmSPJEA3YK2TjX26SEQODGATtxjHJUTk7I1upoXs4MBmh0PfE3xvQ5xuXcgnc4DVc0b+R
LosJSURbDhSxNT8k2xAByHiCE3mhh5h8gjJS+hx26bNWTp6kVeCvq/Ej/tTiwn46t4XpNnP3kLkJ
gLKvryBcLQor84PJ71m+lKF7jo1gBMyAQHGgdOsKntX7n//chSCZX6CYBuURZ7bQ2tE2cOiGeaoj
mCEGIDE5Qi30YYfnHrfapBi3k9nQ+4Oee08T2jlUTY1S77wu4BV+MUhAK0v9RfMQcWAjv4lxXU+F
u7Cb/triA78/5NmjagIqUQUyjbclrLKoS7eQ7N86AhUdQUekzoLZ/W7oETfD3jCEamfhyJXbF4Y+
N8WAs8D9Umcnr5p91THFtccYUQcKx2hjImk+yKk9ZqCkiU1D+HlEpMKVFzoa5w4Qeijw5ZAVoNg4
Px/zqkW3iUHbPNhPhV+iq6soQ7Hor7dYWT5kKlBPX0iL8xCmRy6xiXWG6jKwzSCq8HG98qi1iMq9
cOqfnUoGosAARRLE4esNEmMxHPYDG2SCCuAyvM2xx5wy0QH/Miafr+d9HvRLYfC5rEyQdP57XPF6
XPRj1DFWSEp0FD6yJ8VEpx01aT28GQy2TQK0ND0M0H2Tm4l/+P7SPbtbdKrnKvHxW/ZZHepqiBrP
sCza5OiE3aqqHYS5s6Pf3IuRxgKd1vdHPL9ZAH9MTLMzsIS2jZCTbrhd2wFWZ64FGyXy0KQob+LO
2/moWcLQX1Vu+qznfytcpHgNXmBKOziVXk82TghCsdqSqmEHhzpcZ4ho5+m4iXYJyoUNWjT/h7Pz
2o0bidb1ExFgDrdsdlBLli1Zlm3dEOPEnDOf/nylwdlbzeYRjweDGQxgwNUkq1at8If4A0TTjdLu
mkYhtjHTGoDD8JyuGsWalPZdmIMgwwAKoSyK32lGFcfXENivPki+xGS9Uz8YmfrTYFoRhIiTpuj4
8P9Tl9dug9RpP6QfBrT27aGJEZTFqahEUhghIv+gd1tM3LV9AS+JxirbAs7L4j2FVYUuEMQjz7Lm
Yxng5zRjzz4Px6hGCdDyVHWLiLm6IlNDgau2xBj88ssEoNkdBx0iVI0RgkTpD7ldjC4Bx/Qv+MaB
k9qiLaxlXXTMHT4Mw3YujMsVG21s/NDErjKGeanX8r3S4DUwWU9hpJz8zU2w+oAIssigvkARLmdE
tq7Nw6AP9MIj49zhv+zU+V2fVh8xOc2TfWBWG3ne6vNxwliL0Rj8ncvnq9vZsaKU56udD7Xv7ITo
mhBnyOePKdYo7x/rtehJQom+iVC9uYLo07yOoQKxYbCr3NcKjvHEsdj8p2lUoDgf5cw6YOrzH24/
sTnFoJsB0vJ28P02jYOu5gsa0NLV4DGs0VNNZFfx5X2RO25Wqw8SNKS/f1abbiFfkbEHQezyxRo+
Y8cGVVQvw+IuqpIHCchLOEzonhmnPElfIJaYmb8RqlcvCqBshBJmLQz5FtfuPMWBkSgsG3WIpOGt
HvxI58+KCmMQljrkRaYefWoJpcFdO/6HtMohodJ1ejXU94tnzqs8iXOZi7j8OczGYdADQoFDjxrs
JD5j+bjFyl/bUA6gEEb1jHav5s1llupqq/s8LaDbWiLXiE/0kj5UsnbOpC9jYiHc+Z/Sc1pRMlUR
+8pcZo/AN+BBB8Aylam9iVUoLqCMswIKaIiZkNzdxGn6oti/M4xY3t9U11ArkSm/WVoc57ct6Kxp
pannDc/wgXAkaTiq03QMibQp6oBxYO51dHLIg7QAKbVgH0O92/gNIsdZ1mvMPUB7MWUyrgSjbKNX
5SDUeHx5ZhntbPjZDeW29ZIIhgWZbf2lnYNP0ib7ejUtoAEv6EdCqmqZVE563UITAxlaWPdJ0aFu
MmINIX+tatT7EBrJgQQ7hYP4W2R83XhsEemvHhtMPdNEbQ0ZVCokBnMA9GPyP+dT/kmwi0TqF8j+
F6X8yjz3YxzufO3XOGPJIZu/pqiBj1Bv7IGVK4JILbBXrz20ZXYyNaGR+O0IFNpgCtEwmMnyuzzw
TxXeEREz+rLawmCt5PIsSUokZmtQJ8VPerPrZEetKrArJNjkG2Pi3zld7rb3cd6cNl6yuG4WL5nm
JxQSMXGSr4QWcCZ3nKymUydbUEX9lOJ/xv5QcmckTwKpPKpj5ZmIG6TYXG6sra2uDU5EzJ1o2i2u
ejTtIWeVCk+pY46QGWegZ+7YnodS/o3h2ZMz/Sqi4Ca18VvM6oe2Lw++/eP9H7H6pmmCCFSU0DhZ
nG8Hp56ZLhfgayX8hqCOk34o+uRel7Q/7y+0uovEjBZdDZ27cXFPtJmtSKNJDCswk3ARwfXkHvde
BdX9po1psaCgqJkACN9fdhmwBQxCpDf8V2Ctl7cizpiq7U8qbhSRfBTdDXTgvTnFs9LCS0CJUWtH
/I0U6/1lr67Ff9e1mMpbyDpdiRRlstHZeoztrdpG+0Dw5REGD4S1ZgUQCsOTqXqSjg2w/giSdNgY
W5trGT3ED7BprXArIyLjLLOQWh7gRfYafmi4aODfVqBfLkn446AWZcRPeCdjKaxUILQSIrqS4IHx
YIIieP89LL/666/gF4DeZINdtdrqSFYlO0I0ozIH/HLiXcoVUcv4iDfDjYIVZEXn5f0lr2L265oQ
Y2yTUoqKSryZN8Fj0OLGKWq79+IkOgvM6oSEaxLcMkfC9+hkI+aNxril/G0C9u+6Dm0sjpEMl+Ny
3XmqGVKqvPERIQttRpe4pWLUFOHMdi/E/GxEqKiVNtLN5Ql+XRbmFZvcpIn2Ol58+7h+FeQWiE28
MI2zkDPs8uZj2/wIO3VrrCGe4G2wFEvRiIDZyUrXLRYVrwStSnFRF/5njuK7cVcekV14EpTTQv1V
DNhaJKg26fVHbWjukmqzd7uM1//+BIj/CnubSLJ4yVKLt7M2DYOX/wqS4SQWrlWyLkV+UrvPamk2
bqF/0MLnjU21jNWv69KiZF6lkdMbi/DFNtWjvAYVHKDdHCcZnj4Vg7r0Tm6/z7FzZFyww8NoZzA/
N7HEpVW6oz7YONVr0YzK8H9+xSJaJ6rdh7HaDK+k+lc2QzUfi2S4KYrYC4BkCNE+AZ3bePrVt057
glSQXPsqeCdwvksNiXVPRM8EIKrQDauFE5HZHgqMMJhxuaE0HuU039h0K4+sMSCls8cU4ro3IpdS
MyQGoE1DxoymRRkz2rlyrmEd/WTgbkListELEi9xsctZUeC4gHABYlskH7PVJGSEIb6HE6CqWf8g
vIhQfpotZ29FW+FqdTUUhkyFJXVnWYB3JH8S/u+AUhFFHPEODnU0O/I7bMTwT96IFasvEzQoemYE
Rgg4lyGqi9QyDAJCY6d2N6KEqYTCuoWZI6IZI+Qbxa++YYa0cQkvEaAcHtI5EnfqU1TEllm0UtjM
8CqJWwCELtrLN02h8OG6jdOxFvnBb4jGM9AcxJIWw7lYUlprls3e05Pg8ErLQEGnsqJzElOYGiDD
MD2uJYlHljZundU3i0yTDmZghWfkY31VlInzb/D3uxchEJUWGZ42bsbDJjY8gmhLUHPldmWCwS2P
sAf9u+XcVXICqQf8N3iC9Q4v+dxGT5aJanR2K7Czzn/KKoQkGnU+an1wmxbtaJxL5MKvk8FrtX6P
vQ1GT9qpirCJHe9a/ViGylGIemKOtLOSjgQLEcrilOMJ+n5EWn3yN79jcQ2MNg629AL/ZU3k+Tdt
fA6F9WH7PObeEG+OfVfCPxID4s4zkHq46gPGSJmXiskpNeLxVvQBe4ADAsqd7CTF+FRgYNaG2THW
wZUiS+XX6ZfEVLf298r9C5ybubOQObgGqvXlEBhwRXqvjSOcmPu9bxu7MDf3aiF5s5G7fiztcZYX
wsVYNWJHuXGQ13Y5NBUEwxnr2JSDi/jBOXbwj+k9C5ZIgCNjr1B8496nfI2QjE3J4XN7K3qsLSqg
9KB/RENtGT3wNNWrfMYnUFPanSgIQyoG+zhhFoujQoKfyjBvxMmrEbGIWAhkA8kyUKckk7x80Fmt
GjnuuXUYT36aCmoxHFdiFfNlZOv7p7H+LFwqUrTwUusGFT5XNscjmhD70MI5pP6AjLoHSWlj119R
sV5/FgxVsmlQt8DVLn+WnWXAMCOj9/IOYoF9U6kfu/hW73GMLqGuUtHIL4LRKDSR/v7Aaf+78pIP
LRexkpoRya2YmgqSexX89qMfofoS0OCT6s36ZSXl4AMw+kbKnqn0cquFuRIh+zJSv0T6SRtuhe5Y
N1A+DXunDR/96StaL26XbdEn1+5jek26kEsyBVvo8hXraRANddb3XtiB4EZSS4A8IlIqbLgelcQ/
vP9eV5czdRSaONGiTrpczu/iUR3GtqehaOw03KwKZNcc9cHIU7fstvrhq6tB+TWAk5LKL6HSSVBn
aoeUJzZx4VFq0SMz1DP6U4CHST4U5/H9h1s7uWKvAtkV/1l+Q2vCsR7DabYr5oSCeCtmGVP7HcKA
K8GbCAzUBcut/vvqKQH8L8IUQZK4cflO466psd9UerBeh0B78hE+CX85oUGZK+25lVDYO8r6cWyc
DWjBagJiML+DbAOt+mre0PlOjQId53OQ6bsr+gnLpxvRbZhj/057GZsa6yN9V9lbIgIr9yFpOf0y
MKSIXsuLzIf8RtfyBiXAQM3dxJD2EsKwjYyd86S4baOfBQPg/Y+7spf4pjTBKQmExLa4Mt/UnXbV
RrZaQbM1lGrXwRxSsfIJ27tEMnEv37r7VrYSIGhuXvBlYGSXATkP9LFpc6xacokhXAgOXaQXsbkT
OlnakWHZrlPSjUdcXRRdGwoudFVI0i8f0eqSbHJAe3kfLKvdq/iNzygbBZTy9YgyoVQdfr3/Ttc2
ECOx11kGAzk6CZcr1lY/j2Q2PZiim978ISC/uMljo1YgxvUUy0+dNRxBe/2XZQF7MUaBZ3AVbP1A
77Ux4MTIPRGIKbgANfhDejfGX6X0lmGVK0aPlvnXvX1uNPQeGSApNlyhK31TJ7ZxubSJSIo6C7df
t/Y9deiPtA9upvjOdhrX+d721bFNtsgGa3GCukPI3nPLy1exF+Voe85lPq9QrhHJbJ8YlCVfHSnb
w7CHmzZSaT7FoAhRJ/37wK/TSKEdamHyCGHr8ktLrTaqNVafaAMme0XLz9ywt4gp4/jM79gS6Vnd
WHRfbWgVgim5vNZwnHLiMSypT2AUl4Hj4fftCkaUMn+Mk18QO5RoOs7DJr9ZPMeimhYTe0x3EQkQ
fOPL5zSmfgjg+MLGL6S9E+C2MQsnjegMtMFlZi/0vIUQoAhSFipu/2Fng8EFBwX4iudf3AX0LDCE
rGt2tobFEDdeNID4IoE3wq9gTJDcM1CMDPaQJTfaCFejM7G13y69SJbV3OSFA0n1hFBoWLc7x/4+
dNgSNcgqt9V5lG9MUHZ2gX3OSdO6Wx3O3sbji2zl6u2jwcidRFyBlnb59ienqypdz9hlyFHhLYnP
Vn7so4OOiLYeReB6vDA7C4SJiResWdlfusK/sYutQe1aJBVC2qh+0IqnU3n5OxToX32pF52Xxv1D
YfUHm7pxnE62M++EfHNUYTohlVuPv5JEAqunEwC9nq7dskAecUHDSLXtkAJUz/Iukjt4v3+KJvd0
B7MVjr0ctjdzshXGRda2eO1sdZr/uJvCfF2aagBtSsCpdZ0Xd8ap1SBOQCCtzM9BYJ6iyG3Z8/9k
Zrsbm/SUyVsd4bXDfrH8YudpbaFUsYmtzpQYZ7kEHA2NBE+6Xq4PzvBx6rjEusatQK39/X5jZTFJ
ErWytkToJKVjlUNDwywCeFDmkD25KDGsz6u9EEWLEnRaJekAaG0flU8D1ooP0rzFChebafn2xayH
ZjikFXb95WZLoz6aMdvE1i3+x7b/hKm5yzIaEpvRRbzHq4VUIZFOF4Yh4uI929EgJ440dp7EZxbi
8L4fnRsEmlQrdMWhMjhmG294bWspkKVUsMucpiUqW8prmYwk7j2nDPfGaLhCWgYG+Kmf7Kfh27iz
cG/PdRdv5RP52+eN5VdOFJIrGnU4NYtzZcxjJ2j7pikHOZGGPXrvweQ8FkUDw7lCnAp9aPxYkarS
pt1gbi6+EkUAuJAtQHCgLF/WEzXCamnSs3jVh9/Cpsf7OP4+RvmDVTmPQsSiTfJ9P/uuLOWffKe9
zTLnTqktN5gV2tUGnhbtbejo9U7rHhHt2wo31ykxPThIJpARREV3tR+qQB/62m88k89g6zsLvdKk
CY8+fgldGGKQaHzu2/zF9+HWmPZnrIz4s59lOt+3gfQswq+wo37/k11vUtJmIbbEiAgq4fIKkKF6
Z6OmNl5dfO8IAkM4HFAkCrIX1UrOcZZsxYDVBcGOglMRTcklRWKY2KOOMjZC/iBSvluf+wYPPZCN
Rv7QqzshUUfy4c0uWHuXGTAKWGIg3LtxdOoCoBTcj++/gteR3+VBFaXD//6k5fXDODvyh6HxykaH
FGy6uor9OQ0ztTJcG3+rrKluKP0fA4wmzG9xiCIIoIbUzE4bv+T6/AAaFs1w7gBGdleAwmRWSrNV
asQwDDdGvropcbDO+RUNmisRkj5FedP40Z4gethY+zoVE2trYFxFMcO/l3GxzWdTalu19tL8oyF/
6nr8HT3FPtSRQm6AuFp4l0e/JWeLJn59bFGgppdD4glN/aqBhx2hoadzW3sOzsMWcqR1QXes5vn7
j5VwDAoo5YaHjae93oasyriO64ixw5W3GhgwU2n0rPbs6F9vtTYD6QosfNAOiXYy/Nm1dLx42AX/
l3QwIOigOc0Ou+uTXUFECMK91m5dTyvYANoDgjUPcAvU5RICqcsSfDU/qIV3I7gPmsnh8GqbhDvk
WRQ+JmFdrGsVyel1SmN933g5+tXNRQEDmgpWN2Hqai4/tZIxqZEDyRdYV9TCszjHyJQUL+KnZMhe
9EqC5Izh+nTyRZ4koF1SvqmTJiroy4NpAHPFfo7ARHJuLNJzJ6nboam02otlxqrNU53+g+A1A9bK
bYUoeOC2hKzPcbLXne/snvdfw3W8ZnUiopCKIEAskU2q3KV+mdi1F5oAy2hsoiY61veWlrsRUIn3
F1sJQqyGDDgXGJAu4EaXxy/Fobmcoqhh69evfIxCZxIFes0OpmOLa5ajnKUPdUBbo0ZNOz0pVnqH
jvpWMLxOjwzIiQKkQFOOGefid9jGpBfFBP/wJUzmTxK03gIFh9oC2Ixip3AaEigCB36USGEsNJx7
X9r3KcOszvuz8VJELrbYAPwK+kcCsYrbzWID2LmRJT5GxJ5GRxsostvcK8BEs/TZDn5bZeIW2CCn
VIvlTdAhot+5qhtvmn5cJ1W8kje/QsSSN72soZe4fyfqj6a7m9IEhO5LPz2yMz/XSOrmD7UN1FMy
PEmPvaxvNrbhSnwU1DcAHNitIIAhDuub1afcV+ZesUoY3fVOtHz0EGcuxmhZZOxUNJ1J+A6++uX9
V7+6qs4Qz0R2io6aeCdvVs2mIM6L1ii9MDqmI0o7fHwhAiYcfWoIjhKStbW5Mc1fKYppt9DYYkEx
x1rCkuyyl8AnEPts61t1Cn5EiReFZ6ef3KguER77NZWnZH5MMB3rFGvjRa8dQdBgtCK4jyA+L8sT
7h8jkLSS29cGAUZdMj4Z+ou4AkQ9ODVM7zBOBis9MIifTORehZI5Rdv7r371LbDXAf0Rha9vgAHQ
eKRhxf4KpBFDvLbf5dzC8E52Qj1YgMTEBSkGeejIeyUamXG91Sh/7SYuDx/8GgZJOjfSlUBU7KS5
6YxR7RWKjoXXuQTAApA5/1TGHy3I/KZ/soafRSK54DRRo31OkmaXTfftiyntBg1n4uipTEeAL1tf
auXyJpUW/h6gfglSi77FqGepZEOh9hwGE838oh5nW2HM+ULaWqOAtvE9Vi4CkSAKQiB5ClfR5Vlg
hC4NpVJU3tBXHxNnZjwhAy1Oa+uHOuk/59nAzPHfO1rkCBk3UaPmlBvjXkqsu6yYSKp8uiaDsvXT
VhLGV3Iz75DSgqri8qfldlvK2ahWXq3Nx2HATZIzKhrfUkTDtAhcvYWE07uDucUlv9Ixg4wkhqBo
hwGPFSZ0l0srXWXNozpXdPZbd36KCwh8JTcBXdoJOTdReI66kJWLdw4dDbFZ4wZ9vTC4ycvHjU+0
8h5Em1bkCYAdqH8vf8zoTCAtK7P0pmDcD+nnuRndVFHPtj7ddwG9PdBHUZXfmcYWYfSKJ8V7EBMH
9JmFSMMV7aguJiyhWuKzaqUefGQUIc8pTkghBhhADYRpqowxLRYjngDv0OjeWQW4mvFRM5O9SZJp
oVXd/ZAC08vS/rauBpfu0VZQWbnXiSiCF0VKKXTRL98Q6W2jQpQrPQeyCzMuV2sGNwxABNif2k7a
TzrON1LhydF9b9Y30wRhPqIRikdozMRo0rWtDuhKlnnxi8QV9OaKMaMRXfDJ5oqB0evQ+8GyxE7P
ufNiUv200KhEwBPvimM9mS8NyadS/Jd9DAkIvCB4Lsru5T6u5TjT/Ijbva2/zeWD1HpJ/yI08Boi
ydi3O7GTxVcTUNxKSrHGIQ8KaWMoWyXY2jeiK4WiCvsYqNLiSMmDnyWxHFZeqyfcus6XmqQ3TvP7
ovuIB82NPEZfxS+ZemPXRS8CR2P7+auVgeBcBpv9cXFsFlcAlFnuYgIt2enSSGIyoiGci4QzjkBw
G+0yGxZLqvrMQY4IwyH7jZyu+ac3ncgtcabZqNJW4jwtcqozQi9lyLKb1ZF+K0PKqRYKwr2uMxI2
3AqqB1K3ez3RvHCTJ7V2+XKxIE9HW1iHAClqkje7stFNU5o1rXx1PHasf6yg2QnI7oBRVFmbO7tM
0Vi4G8LiYCvVDW9zV9cbZOUVgAkcdFoAIIUxXb+KrX0212iQOoVXyiYDiGPYxV7lTjOhFPhdYz7V
MGwYCuwSk7RM7/YCQCw0HvwY08noV5l1N4rfbt02KyeWnyUYJ7iaXGvtNsw2IZ4GnNi8vWmtL3Qb
zwjs43PCbejQ3aNL0ZaRN3Zfel19pT0xz3G3g+7aVxK4GzalQBBcMeZrhGlGKalLDxPUnda2O8nK
js1xqpNTobf7snssgdrkuHolWEpFzNq3PMjX6nR+AuNJNgseZ9pio6hzMZLsp6Wnq71b59lJZGoz
JrVjhRYVHDMzkqhLpUNUd/fCbrmEyPD+tbcSL2hzwsIkTxfzBPHnb/aqU9DuLPOo9ORCIFG6V1/6
UWp26rSFcVs5ihdLLRINregt30pZyum+1kHwQQBuhPyxMwT7PCAgzl//9tnwcGDyyTEAUkhP7PLZ
ErWzJqibhSfaYIIGqirSARVxzPU2Ttv1WxQrifgPdVgAbS5XinpdznrLKF5tKgBnivkfbO+dFG8d
oNWVXlXXKeagnCy3jFQmSdF2hZcTREJVPU8zuH+68/qw1bxYmfLwVKKDxHwLja6lSWeql3ra5FPh
DWhrko81Y3C0jfRcAkfzuTTEQJdZvltYkvv+l9tcerEtzTFCcqYbCq9p6lcG71zQfK/Bx8n/GKPu
NlrqFoqzCwgZG0uLbXh5YfHUMFqELxnuW8biDVelESt9VRY4jlfNoZ1oV1mVm43AmW+t2Nkr9v3Q
HpO6vzcwQxe4JjvKTllGtxEnyY3rayVEMM8UsG3uMCDqSycHWQLfNGDQ6gHWaEd0pdvsToqOHark
oqLUS8lLDWRVBLyqwrh6cxwkmjXL10EzWSDVoBNwnC63dlKkre13Podo/OzQvK4mTiw3SJw86VEK
FJbhEPTEkmg1dFvqLWu7Hf8rcZWKbbgE5RihXpQZmtRenXCCdVJi6lS6ia7MAdv47uK7Lh8U1DqJ
kwDLM85fPGgSOoMKGhM9a8pldr3UnAWfqcH4m66MSCR9FJ9rhWhl7xQqojHeABNcPa6qgQekDhMM
GMrTRRiZuAIgVQHFSfpgH/KSReOAEb5CAfD+0151xcRKCABgjwFLXlu26MzU6gotNnOvMeQj1iSf
9ABvH3ULonDVAmIZoZYCKkRBZ2jZDpFHhnVjxjLjyKwyzG8i096lKFf1snMnQDEV2mFavIV5vC4s
xbr0gRAVxVX86m4fmqAMq8bKvUzSz+a+KBsmxN0uMqV9SOot0XZXcfSp0niHDNN5CLtbMvh9qHY4
cW9Ny6/uPfFjYM2j/gn+En2ey40lhdDITEnKvTz45MASywnWQY6KuJtlD/8fKdbat3273uLa6zMK
lcDxefjmEcFN1+Z4gpjwKn86yglPzVG1mtZ1sv1rXSsGY2G0d5K9Vmxss+ski2en/Q06Av4Au2Bx
51daUaDvShw3Yt0VZix5zupaGz8o01zgX5aerCk9zSnUkLJXPk19eJvK6OUX8ZbW6drhMojpNGLZ
9+yMy89Qx3VOO4qbM6ZibfJoL2xsQ856X+gbj72x1LLtD/Zl0hHtLdjauHQ08a5jACV63fFmPqCs
r8UICoFiGinLAqfKEXeKm7qgd4A+XIYZDBurzfN/5AlBBD3/HCXVI4EFK1vtObVae+d/S6bpWwa6
fw6lnWWGG/3/qwtUfHNcWekUCHSSvbgxQsV3jDnnypIlYyegSV0Xf58669dcYK2OxdP7oWx9jzH1
EJ1OoTOyWK8Lmzzu+phLQuWYd9G+bBFkxqENTYN9xcUxFHS52XuO8znvgn1voi+0BR+9vqh5agS4
6N6A9CPdXFwfEQQc0zdJGyTpRTCt/PrQjLMroriN0JCJmpKf5W5g3Bkj8grK5423cNW+QsaN4SvU
JCSGrz1MmyQqDGwqCzDI3U2JEsnYWL47FzEgPP9e9z92DMFqX/OCcH5+f+3rNi+4SiRs0Kpiccah
Yo++KSJUxihS0fuZ19Q/cY2hdUlmD1piCoaDKvWHWHCF5O6QQlISDCmaMUDv94LKmPcdaDCmQRxE
ul+nvnrJAtMtht/v/8ZrLObrb0TzDvi02JiLGUhCg3rMMQTwRItTqILKDkxD8CRSQyde0nfCzFXw
dnUjwfJmKySs7Q8LkVlh+Q6KmvNx+Y7SuajspuUdjdEXrKFc0eQU1m/x3B0S2A0q4nuInR8DPzzK
9oNUZ4f334A4Bhf5DS+AIRBZJJUKQVC7/AFtmExJaVj8AK3aMZN80LFO1LBven+Z1Qd9u87iRatT
FMitWIceQzkPKDVBqhkYLww+TcNk1zh4ZEeukxLkRbtB2bpvVz+1aH0wAjXxpV6SEDUQD2FY6sxZ
GO9V+yLdd9qhReevtUnnaCaH2a/BnF0z23ISXgnGTLqgSEMk5TUvUYhVa+i9gaceda1ykIfwlCaG
15KH5HWy0ftcySqYryPnLBQ0mSoszhxi15NJSCKuR/JH0bIP6JxQoXHcue5pZ0T5xoqvl/VyB9l0
kwT0DQ0gdfFlZ3+erLDCSketih06xnRdk53VI0yDtmIM9FWltSrmzLqCZ3Hg0ziJzgJSDupZjPgj
HV1zfaNeW0kxeQ//+6MW0X/Ww4ICiO3m00Vqxm7XTE8hR3rEF+YVdopavlNtLHpdn3KY3q66ePta
UmbGLF5FIeeuYQM4ohyfvyrZt8SfXDiwbjyXrt1uSBuvr0smiUYPHaMrdE+SJwq2wEgOVPJLrhgn
kxJU0AX0AVNYBhO+/tzbIZyXLUzJaoyH74LkIs1/EB2L92zWemcGEivPzNADXnCORTb+Cz65tKPA
KiaIt0O7sybUemSKiVrZtfGNCaXqtWyCB9yH+skA+tBEPQKsdMUZXLwffK680G3xXd78ysV3UfU2
TnRNEqaH/zDVK+STOqp0CdBTi8BBMETyDdVrb9SpcLNEZub5vAvGEJkhf+9bkgCvjtKfIrsVe1bw
lOd4IztaS9j4iTpqFfSImRGLg/3msiwnaI+dEeVeKWzceJkzaFk7UT+YmICKcjoCqdKlqSeAQsLr
RSCYppGTpXHyGBDlkbRRd/4/XpuQtqTHwLx48doyPcPZzk5yz/6CwfZRNxlbAL0cyChBUokfKI62
rPUHzLxkv/JS+H+zzHVthkcai67g6AWVuauN+8pIvrc2zcpB9vdqu3HyxC+5jEEW5k/sfgx/RFtg
EYPkUqusxNQiUo072suerhcHXfulO1vUnOv4ykKIXEN3UoQw/OIzVVI+jrjARp6Vysjydp6M414Y
o4tZMzSYd4NvbWzelZ0hlPAZH9Fq4emW5EsjNu2OSQkmPmb2IQK2F6mm14fVMaimyPUt/zku9Xs7
6j4ndf7g0A5p8+EkV+FOeppyBd+fLTrfSsgXjT8sbmiKoDKzJJGoeROOYZLxkyyGeZO8T8rwOM3l
s93rD+konUw5OaUhck0I7Siq2yj1P34YfA5U+Weguv5Ei87eyrVXPg3tBNQ5uPbAGS0ntRWSO8Wg
DRF83cgNsQvs5GynjI9t1XpGttelrQVXv4zAuFLE8nnAnl+e2a63xi7u48gjuMD4m93MxmGTvh+W
X2YMmij2aXGExx6cU2sZe120R02j/wWCnMZHoB2U4IM19Fu51nVOh/KggQK8ECVAvnURlDtKCUk1
pBDZjPIsN/rXWJF/9tXXNsj3Rdw+RVV1kLPijPNpMA2/weN+d1BGwmPhJ1LB78fetZckzBuFiaNA
VCxR8SCBGhQ/KSflmZ0Z1veZ1BzZ0K2bYXAclju9tLkXk2RnKl+/VHFxM6ux7DYx04bQzo8UjlvA
0JXABvUJcW0aMEhd0gtafDgmLAP6wciHFv1NKqMxK9T7KvVrnSDk0iYBZzurAY22qhtOd3o/f9Md
3G8KJd9LcXcz1P7HRr9pNPvZpJyuZcDUkkZdDfuBnmeignbeAuCvbG/w3VB7hFczwIDFR+17eZT7
wOY3l9pdh8d9X81fJsU/DyqA9Ej7WU3WWcm0P44ePqRVetIekO68beucYfz0q23qdFdMQwjTzThu
fOOVDcdvA+AEkY9i5jVLeHN5RV3bZgniCF7vK3dFpH54rGT1PgnGL5BUvmoO1CfUoPBa89QRq4c4
+p7pN4Nc/UY6eas1ftWZpr8nJIkQ1GV0Brrt8tumyGBGUoNs3Jw6X6ImfESh81kYpDXNR6vW7uQ4
RUQfMT/ZfxRQq41XIf76xU30uq/A1AFxvUrAVSN15LyMcUKQMw9RIiSRmDCruGwwPEyiPxbKOVHI
ranEh6kKqHuSu9puf3RGuMXav679eRN0ES2DuoMCZNHxo7kKg6QNkK1FNQEd57vebm8aM3yM5/yT
rNMCcMJ7O6Tzlk/S88Z7EH/51XtwmBEJjCsJxKKuDIBSyUwoUO9DHsrCIl4gThsVd4ikO5CJhXh/
TPVTZBxzTdv4CCtHBdS3Dr5QmMhcTfex3IxNKbN6+MBUdUF6NxeD6+T4tsTTfoCI2GxaxK9Ul1Tw
9BFg09PT1Zd9RLrcpVygHO+NNA2ELkqS4wWJAbQaTG7lwGO1DqKbwa48ZdLGA69U16wOQEkkuRZu
Pou0pNMz8183VwdDF9f2yxqWg9W7fYeYbzfhi9aZSO3iTaHI1T9yJsQicub/00YkuC67RB8DT3N6
TQJtsgisfROPkpGZg2f7xSegLg9D2Hqyn+8Duz6rdN+AeQL4N+qNW+YaK8WpZ3DBOEFAXChxL089
HRytliV7eAU6zTYpZlLsy+xDQlc3wKIDRMufJow+qx1Zqek8tjNqpgbDm7D9nZfqTgrSXd6oEUeh
xx82fq7S/oehjfdCVOv9o7G2Ox3sCYXMpJALWgRyRaq62ZYcfI1raiKiwxDF5x5BiRSjVXQ9jTjZ
iInXrVdezpsVF3kKcBStBnaBjJYOwJfOW8eqgfnTBhQu0vG/fj7uToActNMgGS/bfmZrSmOUIbQY
43ZYqPq50PHPzFw43kfFdO50YvH7K65t/1dkORNtipUrV+E2zuZBadHtDJofGmJIfaJwtUfQO/tz
9qIEpF2p+tEqi9teLx6Zm/15/weIF7gIdsC4GQ2j2oLLgiw+wJv7z5bgc6s5ippzEZ3JzW4DA/CO
VZ5Sqzi8v9TK7qFIBDkF4wtM8XLSn1V5M6cTyuBWEe+E4gIWVfvOlLykrj7hPFBHW6jhlRofAi3m
bORudAnJdS+fTlbHOexH3q4DYyllJGRVN3li57s+QNMRVXYlME5F8SNIkpYUQ3oekWbb4dzissPd
kW7vXOLgEZkardXO9TPd2NdF0LqB/fvvXw6CPSQioqV6NeAL86krUXYZPAtrCzbKSem1DxWth6BJ
zha99szZNKNcOVzkkXAaNBQF1KsBcdA7mSSZRJ5Sn4+UzHdVq5/LMXETPz2E+pYS9MoQk68BNEcU
Xiy5ZJaHcovFb96TYGjPeWwdcrW9GdT2oKEMVUz9fXRjDF/MbFfk8i7F11qRZHeKKLxhoG9E3bVL
75VYTedciH4u/Vva0pbRu05HpJljdKiL+1R7boL0YbRvsKQAnaruK906OlL7A2OZv6/5yW7INs3X
ZueSSIDhlBEUFhlGocRnIcsxS/j11jd6s0WUuLLKExPaVz1qcFlk39ZiSFiOfVQ0QorYSvJPTjXe
1qa+r+36i2h2SHZ/UJ34MVaikzaGN2rRfyjb4KPBDasnhyItnqzGv28goLXxr1JON1BGaxvwzY+z
F3cu0M4wz/0BKd0h2od2d/CjCFStBGIeBf883kgrxfW0jHW2MCxEtpgEe8nrLIuCPlWF1kwmxa94
Ud/Sd5DON5pPayGVdgeYC0RkoQwtMpq4TsuqGZEMpOs2WTqzmJZ5KRAMxrPvB42tlRYfF/mGMItb
skXBFRUsMMfERdlA2trYeHVrsfvNMy0HwElATTCUrNQX8NFRFBsURHm1HjAHnTU4+RPKre8/3MoY
FOcK0agS5Te8u0Xw1rOSyWSCdpvAr4gOXqHGO0PpDrHqHCs4BPafcXrVl8wnQDTczdWWzMvqjqE/
IqR4aW8udZGGiJzNiZFjEhE4AJI+Kt1+201q7RwAaP2fZRY7puuKvMV7GYY6fecu/N0lz+Ch6KEe
os1h0kqeK7RFoJaiTgqgenHm6iwI+9ZCL0fMOAQY32JolFbSQdI+tO3EPNdHdOTv9VCJQySNCHwo
8GmvuFNOh8bA2KNaE2X9rY5XrXib3dTdalH+IkWt5wT5Tur1s9rbTxsbaeX1Ah0n/gGU4J9lFgAF
3q/9yOSRhagEXAKGlILi2qe4c3Zf0El6jMs/dZI+NM7wNbP0DpqOO0Tjb0mabulIPYd68i1U7Y3a
Z+VTkGbSXRJQOOT6xfF+k3uhc21V+UjBnTJgy53pwZbuUmQXqth4wnbbin23qfqNu+d6SwvwNCm1
gtwE9bV4WW8WTfyOLkyMCJXq9Af9/3B2Xr1xI+u6/kUEmMMtmx2kVrYk27oh7NGYOWf++v2Uzj5Y
bnajibUvZgDDg6lmsfjVF95gvavE+in/7+eGDJNgq1EXwlhDx+R0FSOWR1/S9Q6440s3vDgtsoPy
90RfmeCdv1mWAQnLeRL167LNP0kaaF9V6TwQCW4j1W5Z/MMothzvq3LtkS6MqkQbkJhjijIVUNvp
MxW2Ug72XKGSPcUPclqTH3Z3o+MjavjZWTTOCsdto3cV4Mb1A3we5lmYzj3iALRqUSw7XTjXrGr0
ewSButJ3TQmY1ey4erpLV9uLF/ZTGIw6pCYsoyxn+r2cq0GvIkZSKDfx6AMI/NEUzwzG6ixbOYfn
NwpmPUiiAg8UY78lFrcucrDhs0ONnTiwfT61DF/uQXLt7hBlFbZZa0orlxbEfByBBTorQEsWXxsN
drWZExYckw87eBzNn0HoQVQU/jbx+/U3dumsqIgT81hf9Ct5AZHTnFnH+Mlu0Sj+8VH7z073mbW3
SbKrcE9Fkq37eX3B81DCgaRrQUSHFIIM5+kRCaWU1BswlKdXn9H40iFVJeMV4B/8HF54+KfxV5Kc
CydFEA3Eh6CJwkr8oL/CSGz0bZqZAVJNccNkHmHzUWCV/L0238BGvf50F1IBtBfQ5adLa+kkzYtP
r5okpyxrpL8UbJRzJ9nnZoSUen0wM4q6eOePdNwNYzsb9jGLuofxvtef/i+/AcI1WZ1Asy5jTZvJ
dqYGyMiE0cvQ3vWjvw8zeW9F/t5QM3d2kp1cWjt5So61ywxHXQNIXAgDUC6ZE4ouFUoEiwOsS/Qh
6zjuvDrP3Sr93ZbvYfUyM9O8/qSXXq04TNwTVEfMyk5fba7XmlL5M8pTtb0Jmuym1t4UM9llebEr
mm/XF7tQoABd5KWCbKH/eAYz88c8Go1MQ6GmtjYqVMFAeR790Z2bZ7N6ymYNhe2fhU1TIvgJ8zif
s+2QD1vV/kflDQyHwfmpq9FKxL1QHvKriLpIBgmO+TJLSgYj7xLM3rzR+FSK4QXaxS4LPu3EOvrO
iM5oc5xhAUv2+0Qn7vqWXAhUJ2sv9n8IpqZUJoJwmotxZLu3+ob59JvSlrsRpkeQrqE/Lq+I5ijt
GQbES36Xb81l1fmMhHFQdWumRdTvblSgG9vfGQ0W7oW8ssGXVwRFi6wH2lfLxFqrdbt3IIZ6ejjs
ecFz94ar7L5HIDlDVsMf/72+pxfiI3v6n/UWAWSK47oxa+TF5pRI0WsbzOSA6M3oMMfb4jOksz/m
v66veekSoJ2MwSayPgopyiJGtiS9M1RYwr2Kn5j2Oyu1G9lPNkb9j6Rpu8FEM3EGPKIeVhYWJ+S0
0EXEVaTaQqBS4GhPv2A9BfovoRLpqaSQMhCisZShXv1JB6buJUJTac/AlxCVWrhkrnU3Lr1b7auf
KKqmM8yY2qRNTJuY1cvYNdP3XHkLne/AWNv0IdbWzu6FrhIPS0MRUgmCRaAoTh82r3vbytW88/ry
0UELZKC4b5SPUNumxU027v2chzXDjdr/qOni77XkYdJuVnb80vniXaMrjyAnCeJix4dEi2WYHZ1n
jU+1qmyiJsJ5GL7be6L6WGHpnly+mCZi172b+rL4QTBwFGTHStc82F3tBjDksmnl2F+6MpAeY6TB
b2PyutibFD/SwC9JQyLlVVQWSdwxq1bAq65Jjl+MmFDfEQ8mFSfzX9SVSigFec8IE4fXf6I/AqaP
1HacwMykm87Armi9TH4Zh5Xi7kKLl9dPTgBelz4m+sWnr9+J1CYaA27FsN90Bf6WBA8YRAd1uMnN
2+5n948Bfq3YS/IHLcYi2pGnOK8OE3z5NjS9tZpOvbjl5OlCpIdkbDlDqKPEMHM9ovKJb/NecZXg
CYodRkKvg//eqHeAHN1UwwHl0Ldv8/ARSLuu+uEX9xh0dvJz2T2/90XmjuPOzPZy2bpa9KBPq33B
ix8pDWfwJkjJklidbpsEaUhCZ7Tz1Ow4Bh7y0l0x4z4Q3qW5fIisJxVqVOP8Np1518NyTu1jgzSb
j0UgoqTlzl5FW4gVz4IWPUoFCisV8bL2aKmvdMSFSG/EbHnQ7syxuhsJ17i6NW4eZzey/BAobzU4
mdjI3FjKbtM0dc3ZWbmAL6abHGFRtyJ5gn7y6eY0oWqmlCxsToDiZNB4cjAwh3tJwszNi8bFqtkz
pGRjc1V2Su1qt2Ww8uWeJWF0KdEz5i4WgrdUnac/Ab91BkPZ1Hq2roN7YN2ciKEnG5kJwUoVff68
YjHEnOhFECxwOzldbAraJqjQG/Py0JNooinfnebfyr91JldJtw3YtNC1sIbWGYXJK5v9ddWfvPfF
4trp4irm8gEmJDypcttFz69W4gqCd+0N4bfZup/DDS3bTc1uSzsUCCL5frC3Zepq6bNsb+bDpMZ4
zf5s42FjBa6lUmD56NYWm/y3moSbyI5hOCoHyB07NXwq58eqfU2c505O3U5Hu7lS3b54lbXMxalj
g4nzJg/TjTaXG2V6VrJtYG1T+6feyW5Fqm2ggThoboDVHHYClWuGOwjfQf+JkZVrJBbKT6jxuF3M
7PDQZo8N6KDrd83ZVcN+EWMF4Rwm0lkbAleBTIrytsXS4k0woYRKcD55YAkYlaMNQZzLzO31Nc/H
lJCNSSUY1JNDwThYnJBUkro4lpADFB1KgfYXoksgNNwS/Cb9siL5iBEzmYKfobFSeF14XmZTPDGz
cTQ0ncXSeZY4k1PYX+KIihYIpr/u/JE03bU2zCy6ZA2uJG6qxYE8WXBxIOW8pnCPnMYryCQiGORm
ix0aFOGcPwcSjhZ8Flh6CxG+lW0+i4Fim9EIFf0esgh5cYk6aZBzj/KspRG5VnDMCtNFmHYjANlC
W05W/6RsvmGmnjKgwieEp8ZhW63lMxf3/K/fsShBanksnULjd/gzsF5MPDWk3sqh304y4kLSiK/p
7JUrIe8Lu7bceEAgogBxuDyXMW9qNLnKI7P1+upn23yrnUObvPrpZtK/Sfbe7v7tSV+pvuI28ox9
47t+tVXGXVLtgWkLgpi11qQ6v815ITRVBDCXnhE35SI4OeXsoLZB02jcKfXBsg7OdDRrZC5+lAdp
5pJ3k8CFCknHPGs9zX6oZa+IXPt7od0Ze2tAnGpTfRrDxvFftPTm+nn5KkPPduw/P++rAvmrC1PU
eBj0EW2fOPSqeWtkO3zW6qc43dSP9YQux26strHNd3mX3clgaBqdL/Y4F4c5v7nLGzfRXNTcW3kb
KiAANgcAAM7wrFgr8eMLVnv2Q4lV6AYCq4I/ebqPWRyn/qywj8qkb212LUQsCsbMO16Kn3EA594e
sxtHxgLQUjzmk9txUG9Spyug2tQ/kLtzsTdxO/9PHSf7ufyOrta26sn0DekxMf8YMkQF65AyRjXv
y6hihu9Fsn2wh+JgpKjSo5hHJYDlgerscj8/ACC6sYxncoCNpH60/cws5Adaik35llT6UyTLO+Bu
CdamUZceWkn5hemp0LZXhUvhe5x41WQew+4tzl9N8yYOSeOMez3bo93uJtJdKFXbDty7Lz8F8p9O
e4o4yOA7Eqy0U/Eg1W1BYVJY81tYJLtUq2+0FCAPwstcSNePiXkprChfSTLQCzoaixBqOH4wjoXK
lSF+5a75FRyrZ2PYlWhDcTse4+4wg/WFSqceFBNYG5OZ7TBu9ACJlw2MjEq9VZqN0z3d4H4ix4kb
Kuhb5Z8c8K1h7CKS7vqGr097Vu7bj2w3tcSmrcP1/Me88+8k6QEOTzxuah0dFI9mj2rsy/hYto++
vUMZLX1RHqqd8xSWoIy7d7jqfbxf2YSzjFd8ygC+yWwFvnH5reiVNARapbfe1BXb/EeXP9loJf4O
HqWfDV9JZ2Gp+sunszRyqJ4z+6jUN4q+1dNDBRake7DaG8N8D4sfqbOrohZu26ZpPH0s3ZLhdbWX
8u0UqJs6p43RAuG4ccJHFar2rHjkM7O+gzGNQcJ7aOysRnMRzA2+gS0xHq34cxiOefcQOJvsLSt/
qs6wSZRqVwUPho9dVUIIZBQEYuVR8/cjqn9qEHhF9wmA8S4K1sYNlzYKdAZAVKSIaR8s+oyTrBa+
rQ5kg5Cx6MjxSQZbYULg5s0HGOKVS+/ScozByLWZR1E0LSqRJNOUWLJyWtfhuOVyLzrzICwOEuuP
FjMXS9bA78aF+x20E7Q2xl8MJRfZvdMnoTTIaeuVkPmm8kPItQil2+vnbW2VRcQb8e+omDzSBQmJ
PrpzN48fk1KvJStn5SanmswIniqNlvPGQ4ZGX1CmAqrYvZWw/x24PzNhdKQ1rSTjMZtfneCxFwR0
rnFlgrQ0Dg+APLZ6TSHXrk3ML2WK9HPJEBG5gNWyVPR2oMjGRo54NlU4wWVQ7VsJFdTc/p3GP8Je
9SgqA1/xKkfZ+O3z9U0/b7mh/cA1w2BCsE6Idaf3jE/SbIaxRs9hqFyRuwmUoiDmq/4fH5BEGiKr
BpygqL9dX/lCxkT/Byg5xpsI9CwPVTc4WR/HNGrtiDQYkUEVfZlEyzcm5NTi0/GMbm2Se/FhGTLx
5fCWaTQujlgydRl5VNxAHcLONXwTrDDhFyJyVaF1KNpdfALYr7Urh/vSW6ZzQNOegCobjHpP9zmy
i1nGIYDHTb6XxmcquVPzJvbZil/l9tEOYXVJYChxVpOStebxhdr4C6QLMASFgDMHHHMyzJEGPSLE
ju8m/WMqukwoBBr9h2FVa496oRyAdkuHCYfML/Hn00ctUX62kxgCQAz03qqzg1rtDGXGFvpREOya
BhVFC3Yq+qvXj9Sl9ytMfkg9cS1gWrrIwtPEcobOsWoPpamN2X8IVXhLYMDDd4LJl1KO8iGEclbW
FenAIlk7WXeRLuBFrHYwJqnAkZof6s9Wv1OGvWN8YL3q+jOeuex7lG0Ejy/AKuL68hcCp5C2Yv5E
PGPevqiB2kGph4KOKDNo86ad9EM5/PTHaO0hxQldPiRaSBTTuuAZLYlgeRLlRJGWSKG/T92LQUc0
oYIN49zr9W6H98/ORD5ZbR+FtngeBLt2tF1Tfrn+tBd6LwAx+IaY3VJ10jk9PV6pBDFFmdDzM2kr
xMjz6KhLGvX3gmzdbp5F06033NrR3dGmDjMkb1iTjj2PXfwEXCIE54PMaDmKN/yisFJbLz3BpNIQ
TRQkgCqDDBmR96F50ZXR7ZyuUH/Pv+LTVRdpBo7BdRIJedK0zA4YGCBXgK66fgCnfFeV+dPKPp9/
xoLlDRiFNjiXw1f/+q9SSbGTLAsTmJ4+tvKYErt1rWz6BoZfauOjsKkbXKRwRw5Jr1aW1s6OGtmm
wKlAc2ZUsVRBMrqxIVoxLpydWxNVrRjgFboJnZrd5SVqycL8GlyZzhGMQWQKHXFzXnNNPk+zTn7E
8rNKyqgMYyOsPVkOsKJECTcyDjJ0HhXfdX8G/7XmZXg+mYFHgTQN9gmIptDHFF/6X1te9VWba8pU
eZVSbJMA0KApe7HW3liVtBXiV6UQ5pWwuTB0t1AlrxvypzZNDyEGktoaT/lCLS+Yn6i8ctLFmHMR
1sh7hqQOx8rrjZB5ROG2fez9TkH35midBQ0gQ8rjABlto98J5ydxjwq9YBMrO5x/vCx7HIAVdegG
2yPaD6YG0PKx6LB5K12QrB59outH50vM/TRK8VPBSiO1j6oj/b7TLcwG256UqUX9dIy3cPRQ2ICw
TuNBCNA7NuRMPXBrJGlUu9sGc+em8pPwi4hu8u6XPj90XBl2+zr2WCh2t3GAEgjUBtG9qcPw1kxw
BVSrG8mu18KrCFtnP5xhnEBLUEcsVcsrHCXV3kIlNU8+fLJ5E427ASFoJFqFcIXZ7GeUOwd+V9qt
5cQXPnV657ZMtSekspb3Jmr4nSlpFeeOOCaSQCHfkszGpiz3aoayg4YtYd7tzGYlpF0K5icrL44Y
XoQd49y68qIJCx00BYQgihCOEatb+q2d8fRkofwpwoxHhcJvfV4/MueDODE9EYBZgP0X1Io6U6ul
tu5LTxugjolyAJBn7gy7oksOMs1EnV56m0z7BPUK43Vl9fO9Z3X8w4DJCKj1kuTRJ0VeWLFKVJfM
XTMfjCdpFn6a8SZO7jv/gK3evin73fVlz4Pb6arisv8r0qQNxExzUkpmCLzl7r75l09EMZqbtEi8
zlqBrV/Ifk+XWwQ2YMGjVmo85KyGLnAZdwoRR8ETHj3cHklezpnQ/wwSXrP/JnBL1x/38jv+Slvg
sZsgo06ft4rzGRNtGalXatcmflWDnZxkXpraG/jcoZF+2dP2in8n0zVeWVxs5umnzdP/tfiixmqj
KYadOHPAmLYooCnQV8i0e8dntp1JdEmI5uI14xtwmzb6IczQHMeSM6/WwuOFDJmfAhwMjgMQIm3Z
nrUCHI/7dhJy2ckGdHg3vxVzjzRefhgiYbX+GmYNoXANInVedQPnUNF5hzPFjHdpHsusBVDjjCLY
HFT7ev53Dh23ApQJT2ilxXvhZFPaiXIaTUORr56+6dAqEEeNW7TAsBtSo3ozVTo25Uy9yj2Nzdtk
/r3yes8jNxckMkPMhUlWkCE7XdEsraDCoqCAVDDuDPIQCJr7sX8Y8cM1p9o1RvpgDNLDXdHbb9cX
v/C0AltLz4l0+FyyPqt9JQO0kHuY/RzKtLsPfReFpRDf6qGI/oz1v9fXu3CUGSnxIhnXw4RazpYy
XU0DLbNzTyb7lSekjYJ65Qr/ekOLzwW4IDQXZHRBD55BQ7gSYjtHz07Sx92koQYdG/dhbtxD6ttN
6XdUUA5IekNvtd+EOKuZ2d+isaE3Wfx29P6zSoKZ0ZOpe35ieoGDO5j9ENjJz8RAiKCbd1PovPpD
/7vDGGbTVPHBMPratZFk9MDh7KJYChDeUJ/78J/ru3cukKAxERS9JxI9hCCX5EENo2ooZEi0SYCK
5jY7hH7wra6iW3Poj3X6OA29ayuoBo/ZnWDAiKAITWXfmO2xpL6w1GZlt8/9SsRPAt7Od4m2Ky3F
09Mbo8UNMA/VuinguNK6Tkcy7Sl3tYFbGHU0SF/oOTDFinMg/oUrBBOzSd0H8qqt24W78OS3LEo7
Xw/VUIF1hIYHee5IwlaEPxtUDcwwvTP99hgQFSOc4e1gFY5z6WQLxgpfMP8G2He6D6StSA2kUeG1
yINNWbDT82E3YMRTSgcxMRZOSvrPIjDIcrWvEJ2P5W6Wg7UXIlKe5fFnoAeUUqHXZBqLu7IY4fDO
05SDjILEaBwZcdI6T1C2Mr5U1Eqzd2dTpp+AhQiiReN4WDmll34BsUxHzVBgKZbg4WBOlXlsCoTy
5EeLWl5B80mI509o0SLvsfGxWTDGYJtawV49GPg9XP8BFy4LIgtMP0EvBzkpXtVfyYmS6ZGhJQZf
Y8jwWINTj/dlTK3QxuXKUhePP4Umqo1CGfRMFDCU4ryzhizHIshExqvfqs5dWTJYI89mkiEqmkZv
N60cMQlL3dF4AnvrDuqv//aRaeEAX9HRef6iWZ4+8lBLZYuqUu75qnxj2eHeQYxdawJusZXzdd67
QBCXzonQrIBWuuyBzqUcW20Mf8bXZTed7AcoZfeO9Zn6xwZ1SlmLn4Y+++8BM6zK9W8o2PigPbi4
I7muGbe1Clp1NtxifdzPYXVkiJRJt10W3Tp5vcmdfh/n2dZvo3tNMm6iblh59Avhl9MEBF9IwUDn
WtbXRRJYeT9DlZRGxevyz7gxbiiH8D6XdrlRM0nka59ebCW90eZki9yTpMj7zp4RApsPRZR9v/7W
L6Rj8Jf5wuDqMUACP3D62nM0v6VcRj3EabpbkgwPTRw4ifpXR7qpcUxCLM0yUAib5P31tc8/MpYW
Fo1COISbaBFro6kurHJWgUlwvAeFLMV5sqoQqbbo6fpKl04cHxf8TtR38EAT4eavz7kptQCnS0Zj
UdjcoIfwPbemP1gme13TS25r2dF2mIu1Ge7lvf1rWe10WSZ1oZwIDUjwMBVdivI2U5OHwa4T4Ae1
1zvNnS8Hx8HWOW7j7vozn8tmEbgYp5CBCoz+WTkfG2qsGjV6bWV7U7XlTTYVvwHu7yQ//yfsp4PB
IY/vEzX8qeDIRmPvWBf13Wwq7uSm5UdXZC/Xf9F5piio8rZIPRDK4b4/3Y44bWpliojk4VjfKtPR
6ZAHSnFDoTXdywVXjLESWy++979WFH//13svhsYwqxIgjlo9oA77Klnpu1T/M/hArNP4PqjJfKz/
0xf1n0WXXbtuAu1VzDxmY3oRdPgom/ZTwvB3CvaSVW76KNq1cXhvO8HK415+5Rx07kyGpVxfp8/b
J4lh+X0I/icd92YB7aJp76oMlElk4/Nj3iZZvkvVetOUBaaktmtZk6eV72A2PnGvf6Bq+aYVxkro
/dLkPM0nhDIynznDRULw8kO3jTHxJR+O3WhId0HUh24COtU3n4LSKTdl3uT7OQIqUqBuT/oXVc5N
5d/VcL0cNfDmOvgeBSb25n7RUr4Wb83cmbg5pTeofX3OsbSZ1OYRCtH143rhYv4SdGZUJ8gAuDCc
7qZdJTpG8szqHSDSo/1Wdm5r7wNwt1bGcGf4XY7tg6Wg2XhMMLeMGdCmofN75Vec13anv2Jxb4VJ
W0BFpb6CubXlfbk/mmffAKucQKtCW9aK5m2spw9yEK9FkEsBWnQq4OEy0UDP+XQDEmu006rACqBy
m6Lep4Hxp5MnBpRB8Rh06c2gObtBtrdy0NC0GL/7srMLlYPUvCkaFLZ8JX5cjKfi6sR4Wkh6L7vB
o5I3gPRRsq1T4HYslibAnNUs3FcB0cspX9PaeRo6O2ToEv637DnRGkOFACkUGyvXZU046ZFjhh0p
YSBP+9qWJVcvm9vZaHdO0jxodhGu5AqXwiVaBAptZGGbuZSNU+XB0mpbY7Y1ao8Yde0Ks/vmG8Y9
noEHaZpemiC/uX7YRIWx/FD/XnJxI4MX0ayJLj/6qnx7cbjrlGwT5NYWJZMdqkcrW3qhKSfajfCp
hUGvQ8lzesAYfI9l4yh04QPjBlFvd0bAV+6VY0hiD3qs9pKmcHGH+VNjcZxMKSC0cFgr9/Xzog/J
diYM0Gc56WdzxVabhkzFucQz0LxMtW5vSfF9XwCiHszokGoUgV1GXpa+d210iMvw56R132mn4h/J
9C+UlH8qmWZ5xDjMr/XKS6oU+Ls9v1tptbO01sZXIPoRGz9GFSRR2e36afiRayN85MwGC6pPd6UF
EM1qwtc0jTVQSjkTn7G+i2N9n2bDRivTg1EaT6gaj+71l36uZgUDRzT8uZm5Nc5E5HzcAIdhTEUB
En7cR7P1bsfZ3mwcJNBlu3MtH3ibPf2M+/aoBMMh6dRtrwY3TZjO4L71ZhO/lG2GCAxZla9Um0M2
BAd5HFbyxfOADHxBFpQYXhRvaXm9+dFcqlKixN6kTftGblCVSl7mUHtM8xr6sdz8yH9LSrUNs+RP
MFW/TS34NWG1NEdr5h5n36b4JSgjcC2QM5PEnh7cKO1a3S75JdbgeFXd3bSa+ogusit31aaak9vG
91du0bNvUywJu5NrnSqGO+l0SdX3w77Prdjz4X5QD/hFvcv6dpfY8cF01vb60gOCUBFkUmQNAduf
rhar9pxHvRx7ifKRMQAdq5ap47vTPva/hnalpSfukZOww6Oh7sJFw1ICG3O6WI9UdRVVqBxr6rs+
B9jEta5UNNvr5/z8+hDLMOJAsYunwhL2dJnGGBQD66/Em6zmNmlbkJxAnuDpaGn/kuOtFqtQkubk
vlGUbytrn12lrM1EkAckklOCLnLfOmzlKpuAoIYazsfxdIzV5HZMrR9RrjwaRnZvQ12hGjpOhb2R
BFZcS+6rsX+kSj2Els+EM+zWvqeLP4p5H21UTDLIzk43RO2zoJaaMPHSOL2NmocJMIXco0ba2dvY
h481dze5X91NuuM60uCmDp3QaXxK5RlyyVSCXLNWRGvOxyRio0D4ccQp1rhvT3+T1WRpaEoSDtRy
s43N+k5Sx72tMRUIzacZ5qnlyxvqeHT75yMKVGsdwPOzSF8ZxTNomDS0uQxP189LxaBULGNvZMBc
zOVW8p+MQV45i+c7D2dAsPBJZuBbaotVxskxSnVkli2X7135UtpUofM9hji7lXN3drXR1gDHQBQG
NAM0Z3Hu5FrSQ1QJI6wOC7dmypxJ7/XguzZWJFDe26311PrhyqrnwYNFhTiywZ0unKxO97BQ+tgo
ZCvychOQeNMIFUxXlrIDymDHTLdc2V/JlcR+nUYQVoRZAzIUkv1ZD23KtUgugoh4XM03YngrqeWz
6s+7zIzus95fuTIvhBLATuQdFDR8z2cM+AYtw8JI/RjYuyhJUJo35SMeaU/VYG0nPqHWqbaOXgdg
JIz3lXcqPoHlw6KlKkTwxThraRI2oz7ZJbUZoz/oexmgdd2XH+WE6XU134W2CoS52enafIzUxJ2r
DiRll6x8p2eVNedKqA3A7+FsndGV5ajPg1zmN4RT5dZceJPdfbNT88GK7C1uP78TZ3xO6pWE8dKq
kOeoRAR+lsVPD1Za8xdyzR0I9Qi+zexWo/odM7hvbWh7ZSg/Zdn83vt/rm/4xVUNEiTcbO1zk86i
U7WQmBF7Tf7H8OttlI/vijo+x5mN3+/4gh3yQ7hKv7jwksHEEhq4r84pYyEYVMP22eCutndK6nhj
P7/bFKKZxIvVuzcr/n39Mc+REFxQQsUW0JUJl2d5HYROQtpdAeKhd3ubdM49us6xuHdQdtBvtLZ/
neRmP0DxCZI/vUwOooTDc17/H+4A9NQVHt5kTMsvWpQFSFlmYRvDEczQdNLl8bmezU+zSO4lbXgO
exkrY/2Bw/42KvGv0Vkz6bpwB7G+KZD0tGnpjS6is2o35EUD2d2clBvDmDdGcUD6Zte7le/vyxLH
SeSFTdzBQLquhRbxcIuvm1xI+IUyEDsfB2SOE9fQZ8m8yFKGZHwukzsHE8jITO+VQHtUInuXqaHX
dtaW7/Je9hsXHY6dFK4qaog4ffZTKLU59pS+Z3ZBhmSUVlhM5NvydEBzMC/DA22nBxWx4VprbpJO
BpZnb8O8ugsK530GTFxSLV4/l+d0cc6lBdiSrwCdbe6x06++CVGPD0Kh9z3XWy2dnrDJ80o0EYVX
bxJNhyabvyW++VOrbFDFfbWrzWNpb7Qq8PQCmw35HyOVP3Q1R6nf0DYJ/4tunldi09eQfblbJOdw
kIVVA7ff6c+cqihDu80PPbNyHqvIeI6y4alRzYc+GB9CUIvJoAag2UPPyBUZo04DW3sGIW7h1P/Y
jQwqpTiSPOLzWTaPvVQ+DFH5Emf5fe40O1x1ttPI2350Wv9FUop/9c633GnKjoqJBIsN8jUL9VeT
O3crdclDrlY0qhih2ZGzZql34YJnTouePSMD4NzLR1Xoq5ZmixWBwIEWA7DioNoaeFrVNVT+yG0B
HV8/BBcueK5ZOCeowTkwTxZ5TIBjQJ7bVORd8e9UJM8mkamq4xeqiadhtlb6IOdjGnHkoFXjbQR5
FhWv03eZ6kOSQJnFeCPQnvu0+WU5o9fO3aHQeoT6YaDFnb5voWgEWNgVU/46tirshUqBoYw0asLJ
rPHKuL4JFy4iuub8GsGCIfNYbEJU+EVsW9iBJIrE+flIsvJWyuptV6H+1ddbH/JgvUbCuvj5wZJA
ApAOiai+T/dClcK0HrHJ8ZpouJVK/w/C18Ausx99Zta89emj02ZXHc3b2s52rT9u2tDcZngtBG13
EP9oiQ7nuVJNASlktsnEuMD5SvKub48mfsnyC6RZSguHH3uu4zDkbRPSOIy8fnqQreHJZjbtxH69
8SdFPmrpBx3MN7tqm/u28mFR1s7bZCGIWRuwbzoHmmogoSOblJ7lvI5zF27DTvIBtkT8NzLMo8KC
Jx5p8KwkdOZzWwhd4sGQ+Fp268wx9Mh2/rSyaTfl6qGovl9/vktfnQOtQMgNA7RfMo2rKKkVtJH5
Bni2kKvBM5L5u55l70lXHGF6c1kO5u76opdSXWaD/1l10QnAvr3SmmKMPKjtmGs9ITx/C1LPH8vN
4KDLgbOjVa7E0kt34N9rLo5cLM0x6lOIRkxyeh8lEh2cYCWBFV/w2VkxaKOINJaMZ3GpoCffVHbA
YylorASq8lG02cb28xe/rdcusAvBS8xY0QBAOw+B2cVaeVN3iTRRU85TfTeF4/PkS8d6yBNYvKm9
ncv5yVYre1fV8i89cB41VF80w03SZNcV48HRyhcNcxL8pFRti/HGc2hV0aYqnH4rF+q+bor3+rZH
SyH2cIvS9HDlAU4PnmCxaMiNIytG00SM7Bdxp8inaapaisiIi+ZbJH3DGQqOu7IhddjYsbXyHRun
ecf5eiIO/jW263PfKEfbp/2aNVBQ5zcQ1HdDUNIuBVWmShUgzvkoz1HuOj5g77zoX8wSYrkPqTzC
rSqQg5deDp81Knmkbvdx8DZ0kzeiNyPU+mM807oQ2FYYAqqZPNzarLnf+lp/tEv8I2Jw47MK1Mn+
FozfJ6v+bo7hz/ihbWWvk4Z9FKQ/B719yMxW8YoG9QtT7l/7QfexI6fma/L6VwdUv6uxn8zM24yy
t2/4tX23plqon70bpLDJijAaBIDHdby4qWZkQOBuO5Hn5M6urMKdFQ0egHwEjDa59chGbce5h/lc
H8tQuQs1/eG1BdfQDeXjIGMqnlvdmyFPOPFmz2OAqTrFeRVTTIYa1FfzWxlMjzFmoVHt6jscmzed
QseMucA0/pm49TPpGEr5fdjWR8XP7zVMxKbJOeK94ymV7DWlta+Kmx5pelh+h2FSdpN6GLVppQNw
+j1zZoTDs+APUo+D5Fj2bfQx1jtH4swEM2DLAAm66TmTP+3u83o8XHTL/99CzFe/poJCp2kRDzVM
p/pEpdUwN5AwbnXF2oT43Fh5syvl6MWZ7ibVfmzx/Kht55spJR8O5OOP0X6Qei/NUgwYtNvKtzW3
0BAvGRQgdmsWDItO+f//kSRLhEnkGZbN4ippdXMeE8pzcNty3H43m+pbltK2G9EL1n3ICGbq6t3D
hAAkMN882fly+eBL1Qqwf5E9/O8vEX6sCOOALFrG2bpQM0D1uSiefVKj4T7L62+zVH+v4uF+KOY7
tbNux8C5lezyqR+qF0NRHzW12EzaN1AKrjqoOyw9bjK7vI919U4dw1tFgQt0/bUurrn//Z3Ol40E
DQ1QIqcxxzRSyWLeS9k13Uf6rWL/ruvbyrrpjH87QEmk9WH/en3NL2es/9xB52suKgatDKSxE2vK
OdlsVD7khbF3/kmLYidL/T34ZBy1SjU/poT0KK3AApUP4fwyK/cjYAI1xePGV3ZJAW84uq9Rr2n0
P0aionM4PkHXuP5zv/pKi59Ld43kCk3m/yHtvJrkNrI9/1Vu6B1z4c3G1TwAZdqwye6m5wtCpCh4
j4T79PvL1uxOF6qisJxlaBTBIdWJ9CfP+RvSA+u8E1iwqKxCprJppkfFbA4dtV6rfj+a9c9Cte5r
z3xrltGtA3tgng1fUjggdx2N0b0thPEg+m/58qkaW7QGnLfGrH3GKkbMeqAN4m4wexS19Htif14R
PeR7gTZQRiXym1pZX3VDPKpZFNhRERiTBzkjOrrRfKO39lszyf2FsLxRdpX7tR2DToHUqil7S+CN
kNV31pzv5O9Bte+14pPiKrhOa3t9JF8YHYy2Rs5L7DTkzgAKHY0ue1Lb9rkRzZNkly2j81Vfhsdo
jL9Gc/6+ShFNMMZv3rD16ji79yA/ywIzrlvSmnFdYnbNLGxnm/XQjAt26G88JViAvY5ibzRvEqjQ
1fKYFghUfFArRHTKv4/Q//4x/a/oZ/X491R2//wffv+jquc2ieJ+9dt/fqgK/vkf+d/8379z+l/8
8yH50VZd9Vd/9W8df1Zv/yh+duu/dPKTaf1fX7f7o//j5Df7sk/6+Un8bOfnn53I+5evoB/yb/6/
/uF//Xz5KR/m+ufvv/2oRNnLnxYlVfnbv/7o9s/ff5PviP9+/eP/9Wfy+3//zW//WJJ8/fd//tH1
v/+m6N4/qChBWSJPJaMkhx81/nz5I8f4B7Um0GawHaRQqk0UU1ZtH//+m/UPCkHgSh1cNslvqdIG
uauE/CNEJP8hcx38JPRrgAJTefs/n3Yyg/+e0f8qRfFYIR/V/f7b6a2IdjtvZXKIFE1h1wPlW0Vu
bY8qEilxtDDcuPnsTlTUl2ay7oTXoOmydOlGpGidRNU8lj3JYYLbDlICrM/6FBU6Fp1picTaOKWx
7nt6Z1f+TLIkiAAnbcSJp6EPpRPJFAM+wNWPzBWK4qdHdgkyURsLCPRLXSYQlSLnkzf18YOd9fNj
ayrpMc8689E12y21uVU3X1omBOAclOqVpEBOW25zpdcj6ekEI8z+cwQff+tpeZL5ReRtaW2sspEv
3STPjwKKZHfQ2ioartsZbZ0IRYq5IcYbfDEmmrEDaxC7D3U1xclbe1gQEsjhNdndJy/rCdeAgY3m
LoOX4W6cUubpFBNQkCTmayS13tC0demqbm047gJQsqbYKI6LyX3jJZWzcTdeaAXYCwB0eNZS1FzO
wKsngJUJJYsqYnSTjMOO+6J7GJIyen61k/+1XV5vjxUAhbGFdMccskPYptz+8uX2qpluNjpNFDya
GsR737h25PS+W4Udyky29ayHlVRtBpJtdGpzcKdK2zuuKN8mJenFxU2qjbE9W1cUHAlhya1BR0KW
Qo7Kq8+JRoxVACtAYY0AAucCmNkwmPa+cVEMu97105NB9tyRmo1AsKXFA7XW06YyKCtWY2Mgmjik
OLoWIXwkpOubnl9H2FdbT/oLXSOhhkU2m13HcXgVNkdWZ2VFBmlCH+blmxeGzm3qKcg0hsPWKK4K
GfTNoipFgsxG/otXwXp7uorAh7JniY6L1R10r0UZaYntY2yq0aHw4mJvD1H42FToiqausHeKSHrh
lyNkR1FhruDZXXm4Pt6rAJMaGQ6p/JuCAjgjnbPrdMATV6iL1zDgiqE/VdP8ta14PZJgf1MpIPi6
3sEjINwP+Pr0sb4BHlkflTQuOXekcSjXUe5fz3aj93HBWQFtw9AOYZh9mOLih1LEt10IErnPOCKX
3H3c6LOc1H9HjC995pIj52HA3ie2Xu3ipvWqvB1MkgVe6t0C61B5jvduvrfqGlLH0tQPY4ngUm2r
0S1BuRL0upqABJuGm+ufsjpPWHMae1x6ZVJbgVyzGv1mUciX6V7mD2VRv2tUCkkimz3Dv97MepZf
2iFJwvomK05NetXOEmVpPs9uF6gzdF5AQsMd2cX86NYIVIhqjP+YpSRItww9pzUDMS3q0/VvOM02
2XwCmsYydJBXBin61aBnkebNddMPQdmkSo9AAsUmf7Cr9mu3VOWfCGiU9u2Ii/q80XnZt1ez/XfD
FuepxJBxbq+2eO2plUhzQcPI7QRDhSV8kSnxfu71/B4dJcRfikJ9UiIDg5EuUTb6vTphZPMSpytF
/zAeAFtxusHqlPf2nIcCdEiSQBjX2xtcOZ235Iu3qPIXmgIqKGVIqFAC9V5tp2ZSO9gduAz2Vdre
qbWN1QZyESS1yQFtaVGsTmrZLxqTGQesMIjkVncUlMMSwdWu8Efqkl+jNNdu4Cy673H+ir+H6pBv
TOOl9jg3iRxlDMquOx3HNNKWjPtiDKzRG94lKnKyhYiaIDGcOFDNdstP8cJ6dYiQORWJT5E1Xm0Z
NTcrq4JECgG58x7aNrlL07H8kSBF8ABmyvyWeRZJteubZB1VvYwqxzB3BSpcJkiV0142CVgZ260Z
1baw/VY0qNN6ZnTXGxGpivSAzR6AdCcI63I6uOY032gqziPXv+LSOiLKBwArNZ0JK08/IsqmYslJ
PPtJ3Uw3Y6UtO2EvrZ+5wFauN3V2ALIhUJaXhhxc+2c3gLTAHphzluw4W4eyDcNbrwqHL9dbWRXO
OHxohlwx60Nqw7FgT3uk5aObVbNa+J4HoQwfCLXdz3HtxUSvivoQWYvDXedZj/Gk8qC1UeVL95kX
6vtYmdM/bR5Oyh0+wuanjoTHfTvrxjueMMlWVH028i/fiXkm6SRMuddcSycZmiGykaReKgGWTEyk
2pspC8IJ6cjrY3K2vmkKrJfMooP2IiQ5HRLEkdJWU/D/yJb2fT8pth9neMU3bRnum7H9YeHj8P56
k+fXEMMP44eA1pSP0nV0p8VVUSM1VvLu89qvgzqYO5xYtd2gTpQJ21JD61HrbmOFFe7N08c0o7Z3
/RvObgM+AeFQpKl5KUBr1U+7HYeWm0+KMwVJbrlKsgcxQ3HNtkqv+jO3a4PFUENF2s1WNUw38zzh
IE/RsNoyG7iw8NnnMPHBEBCRrG+lrKSIHSXTFDR9pGR+koz6e81U2uMvd9dFowbreQ5qqOOryy/N
rMzLsgbSsuv18G3gNXV22B4NAXq77IS676YivVFb2w1yS8mfrzcv99XJ3Svh26+aX91IudfbTah3
SAPZqvDjcQBbkA53hhO+ick57aqq+NxnHLL/SbNkmWUiHDjY6sHSuEmu5CMKoCLUPOF71mQnu8bs
h4p6bzd9m2BM2FxcYf0ZNgMyyNebv7C16PW/m19d+U01F1plm4iUthX2p73yUC1vk4rdNbYj9Xli
sY3NfGmcLbCyzCIxHpvsdFVz/kEFcDKEiGx4sU6jlwey+MrecPOfuYvJe1QhlFTFHOK/3lVHlYUe
yvBcGPppw0VTe4rpAeK03LG0/aIX0/fF6zREWiql/l6Edfy+H7NmC+p4flBS5MFyEFwPTBQsv0/b
7aOSaK5G+MlIsTesSy3eW1WMWMqob7FPzk8MmuKkoMrIoUUEedpUViueKCQDuB56KGwx90eiZjZw
kmRp37aErHcAXTHkWEzjCPd8K349n1udTBJwO4msxJBrtZgL28gi3UZeC+idfVjI8wIRd62cJ2Nf
50EFw2ofiaQ4kAz48KuzS9NAO3gYc3eCEz/teuim89QX3BGm2mhf+rh2Po1aUffArUHD+VPuKlA0
CymHeb3hS31GDoXLAmgNHZc77FXGYYhSPelmdBUS14w/5XU03Sypg4yc0i/k0cf0Q21P6W0xztXz
9ZbP9y5ZF4p1LC4iP2ONZoD2Y1X1Ik8sp3ACN57MQ1qGJLd8Q5Ru9bEXERADeIWVsxEKXegzTjvc
SNRFcWtY++uOddMmds2hleJmtB9aNzmOg+P51thl92UTWYcGCZ7nyRrqj9f7vM43cTwQCPD+xCWV
kICBPx3udCr6TtSCWEABxljoRvtgmbF4zNMGYfJC+cIVFu29bsZmZlFRV9Mgkc5uqh9KsG1fN75G
bqjTS+P0a1aRSZz3vZEVOaIaswosrurDb+UQx89IvKV2NlBcSsPPXZojVwYsUfdrtTZ32vSLehMy
aORkAabO2w3yB3Wx01EBRTpli6vPwbRo7tGKY1TG4gk9tKYgNmuFhqezHd9HvaKgA5Kp71JSVR+G
wTYfQJpvGSdcOPGgKUOeRXsQEQ6Z0n+9JTw4W3qlt0gRjfWiKQESaNnwpYwlaWEnXLUtNubhPELR
ebI63GPoE3HwrBpsYjrflhNHu5db5R4cs5huQ7Mb7Y2GXorg6wnnGHdQICC1ykPgtGsEjITScbIE
seOgZ+3MdoI7ZaSkOqgRXiOBVmhtF5AO4/Ezxq1NtTrN5jSIdfTnfCvU54QnYGFk93mluzB1QBp+
UWNRz28UFALTIGzsrSTtpeEhtOCo4EjgAlqdjflSO2rZof3XJkLtH6vUwGBm0GZ1S4/gwrlA0lWi
vDGgNyGhnI5OtBj9YDll7eMn6hm7GRJ1cYyKsDfxH0nceq+7+lI9olc7e5GP3BE6vdd35IWlR5UG
qB2SyBoeSevTODTyPsnlF7S1+0OrJ+HbZl99rHtkmf+DpsAHw3bRJXhiddnadbjYpIaWYCQzflTI
zHxNSoVQNarmeqNbK1XJlw1OcEoGDowKt9sajmC3SZWheM2JKxa92YnI5iCJBzGPuzS3FjKDU3fX
R2qHz1kdhZ+nOl8ehhh7o11WeuKZZM5Efdec5zshwKmEIQmu4NcHhNIGYE+L5yAaPKezn6fjNA1q
U5ObU1MfDfXyc+dl7pvY23Qblz9qtQ2pnVAcJHn0kic8baofBqeNK2oLVFeMfZHiMZrxHr3J5oxn
QjMWR0WJa38w7HKvIhe1QWy/sKFOml+9FYCWxfbgAkfqZgRFD3OW5NFBM8gObsz7hQ2FAKbOG5uo
htzDuqFl7NuxztAPmZ3yL703ayRWsvhTSt+DXLPKINHU9sYq0y3hh4stIxtqIk3GC9RaHalDbXdo
xtLFsA9nGx/jXL1Z5jE/JJOuHdVE1X2t17Od4ljpBuLlwh4GhMQtD26YGV4DkdoBldy0I5QrvVjc
Zi3V+9Abw6dCFNFGIHO2jmQKklCZWhHKQWfp9cpENrRo894PUwNWY1mI28RcPJzbRtcOSlNfbkZ1
7t6FxhI+1KWyJeG46irSALKkgIufvL0wolqdzIVWLu2o4h/UlOlwYGTdZ+idVnHX1fbw5vr2XGUl
SQ+ikAlHG1oE72tsr073zFLYxYRRFL5wil00j41nzdpx5Mg2H2YlSqMfYILgfV1vdBWj/t2oy2uE
PC+PrzXzgISs5URhDoktifM98Zz6pVrgYbpWTO3XCrubSR/s4/VG10HiS6tsGp55liz4rgVErNaM
PS8rZ99RMnwo458W9K2waz82iXaXpOIhadLPAxlDX3WGfabFJSnvttn4jLPJZcCJgxhzvN9J660G
PMyWEFMJPLodMUNJ1Rtrb861skc3azlc7/HqQKLDktYtF9ELl2ydO6nlK08s6eyDVOzfeXDJ75dJ
bFGazzsEWY0cqHxgSoX21eWKYGOftuY0+oSVpm9WU/uhThwXnr4xff3lDtEUBCbiOaAQ61JEuiTL
RMCAQIdTaPrexJKo3ptRNHsbJ8BZn2yqiawS6UaPTuF65PBA6qfJChHBqCOz2zv2WIbAgJsB16Vy
TjYRSvLcfHVzcTnKY1yWPTCfk2/11S7My7zGlILyCoExyBjiPTIOZT9+rBobdxmwaTOQKSedn2Lb
OmSxit2aPf11fXjX6U3SyhRtUIPWSYZQblrHE6RdPKHNSEPAvsizvTPkKg7yhZX+UccOoIGxSNU8
sEqOeJ87Iv+DLHv8AZNTeytqWB9LvNolCIIcIqc9itmrXdLPTZokw0slKKoy32h5sPp9raPzmnJk
PRdsry1hkLMDQocEBYycygHhG/+W++nVo12PuikrYtzvQAlolo8EdnVQsIb0yenqvtk4y75zWsUv
CqUrb2ZlUcsvU0pm1TKr/jAMXbE1DOuDki+i2Ak5Sb6pyd2sgidLT5SsFR7VFHPBXNkEiPs1LmYE
EYpoqF3f6yrsXBcO0E1XzPWS/LtpdhukIF6RL+IerwajXwwH9R278HUvXd6J1mw+zXnpHIYCT6S+
GFTYkvF8UFsr/bw4c/WwqA8TOnoGpYmNI/NsMchRILQCVUGZmbjjdF76RE2axiKZQn1Y+VwQ8n5I
yEB0JCLb/ps5UAU7XN8J6/0vO0/ShgS/PAWIOE5bbIoupgJMKiOq0BM2krHeN70JBQ0VkY2mLk2x
SbXERSgARM56nMtaVnwUsnM6sfynxJnCHYXk1tcKkX4wEhuFlGJuttRlL3ZQan1IRw1OODnkr2Y3
abzG1gb0Jw0PB+ix0Izbkff5vu2HLU2P9S30MpbcRTJ247ZfuzoI3chacrnIj1Z9/I4rxHxu01b/
eH3GVpEpyAMQnlQJKIuggIyzwWmHUINjgWTNFLjtZP9cqhwSyOIYb5yixNhtqQxxq0wqNgdhk29E
M5fGUgJicPpBBAMFjNOmQ2McbUPBEDSvEz0QHE8/U8qSN3EdthvR2qWxlAcTdx/wInNdF6i5QQZR
EPlD5iufxJDab2ukgDY6tH5Xvgwm4kGEgzyjQNiswnyYnWWnRTitjhx/H1U1r29ssjVHRyvcY1aP
Y5DYIRdVO8HQt0Yz8yd7jgBGSAnR0UT5uxpCIF3AgiB1efvrU31pvEFykU5wpSbz+m5wWtoFqo5i
qapmFhp0lolsy5y0+KZyeS0bo3G5OZ4E8lnJObw6C3K1sitlZqsAGIyRnYMze5v3k8e1MAOAvt63
82WM/A5veeI2KXFtrvalaJN+nFCE8hUnJIbCekXHCW3R9W9aOE/f9Ngr/0pcrXlqdIsL+Xrj56uL
xpFLBcnEU0tdX/92XDGslsK0O8K+J1kXoT80KDfXWzk/8GjFI4TjggeRt4byVGOZa81M0qKvs+mN
3lczBoda+pQZ1RwYiqcGvTttCYOsmBsSmcQNwv/YNxD9yNGdbtKxStMm0d3CV+IRvz5D0W70sP/u
Wgkg3lBz91o+fWsT/T40x2PdoYGdZmmLSNWEEJXlEQYp3n8w14D+EfAjRqfutfqkNhkAaL7UCNDI
fNNW2WMU6uEj2cwRqnIafvPy2nrn1k21MQOX5hkHWY9DWbLP1nlhvRwsUkI8pXOhpu9R5sn3SjmO
36/P88VWJJ0BCViD0GV1IrduOdqpBTKCbTrEARGcbe2dFDzt7fWGLi0oglU0rvFYO9+grpqWLlpH
eMAagjJ8nscghkVUo6CRmvyZryHZ6PlDN9dbkcnKlEQuK24dSngOKQmitLXmbunVVZKWbBl9SG4W
uzEDsn9vMkP/EBvx4Ds5vpyDl6L9o8Y33VD9Gbrii17UD3kJgjt3te911/6oCv1T7eEvGw+pQil9
7jGYVK29UUFF1wtvDrgLOn9YNG03K7YezPPwroiVjdvl/PChM6BLJOzepia5OnxKfTFLYdAZmPw6
SrWWEb0Nmzh5b7jLtHd7m6eI5lchoozXZ/B8qZw2vFoqpbFUimsQ4Bl1WPwRc/XZOyvP8FS73o7s
wOtnlpwtHsWsEQAL55XQTlkqbaxjmDEhnlb1XEG+tiQ/dYL0Ozgi3xjQi+3JwSR+lcXX1dWRWk1e
jrWOMUQfZyOCdmOCAIE+vyk02ioiff5xvYPndxWLkBSZzDEAi3l54L0K63L2u9L0FP/C1mpvMd3o
3xAumceks+en602t+gbHAjykaskAGSdqw5Jz+qopdNonpKNQryp4AfwRGYmh+G6pLmLX6HH8kIb5
WP3axb9ucq2pXJm12lQRqZOmzmzrSP2uUe9sfY6yO7zI637jmFwNJiEGD0HpAy93BDodqx56aEvo
0IfTHRmlYg8f191lVt7fOU05/xIxmwc/EyPRXbx3pQX8mskM9F/k0Eg5kRW1ADVvaaiOFFnY/yqQ
9u+WsHegHEjoD+vrdNpKHTOa2USLOnUreFBUWzAczuIYCMvclNrjMqjjX3G0hJpvj1lqBrwfRHFM
TJnY/sUVJDv9709ZpzktE/vWxIqRUdKyvPKzzs46mb7W+oM2m9pPcrCoVv9qmzDGufMQv0dHkqj9
tPvDFDmqkgH36J2h/amAFX8Xd0n8rhxCdTcvTfThentna4gN8rq91XB7bkjhz6DIpjV6epiS/IMy
kR8fU8c6/P+0BKz1tGdlOE15JEDQWOoItm8ptM+i71s/duxpo1NnW58yLscojpcExRxuq6aWfsyN
yvEqf8wW1dupnuBacLAGLvwyT5oRFTRrcXe/3D+wv6QaqVVSxFuHjTUA2TaurcoXjt2LYGxi3KVJ
Efa4OHFfbNRyLswbFWqAFKwSnhjrBGAyKrM3ohbqC9gV92hy5dCthvo2mp1NowKZzn91K7EliQDx
QgBjw+Im2XM6c4ogLO3loU3yQ/sJfbHyjWhBGJUwDcSb5h27aMp2k26wHZwKfFC26FtqQJfm9PVH
yD9/dZwvoSJLISAoRjtzb/rObgtfq0gcB9pUmb6RRFtAxgtDTPkZkDwmWdwg9ir8HQwpK4BFFgGO
HfvVADXGSx37s8r//e362lknNuUQk9IzqUEDueJg1097l1EVTKKO83WYlv6YQ/x60t3G24P6rg7o
0NRHkKvKTd131qFIYAa7Rbr1jlyFqS/fADyFgB+jJsqUq2lOtXiOohF9wLRBXAktn3zAsEqdjNKv
MgiOPjmnRvfnoqvSjTjkUtOkEGG/ohtIKL46hcwmAYakuzRklPrdYkxfwGE82y4JHw+zPPLf4UZE
t8aBv/TWwvGQxDawHNLopyPuVh10fgODFzTyXJKC/V+VgTR8Wit/wVHKf7R9X/0VqnZCZVxTb9Ku
igKMN7fwyBd7DvQDZwWJ0V6Xt2yTVEZZzHyGFprfYDqHN+0gcBjVEd7VeV0/ZV5abBXmL2wm0kFk
JwBX8Ixe17yHubFKMAdILCud+zXvJjv0e4rjMfY/2YIjmWJ4W2m2Sz0FQMEjCvgkiezVoRwDyK1T
g8WEG4D4kY6t9qG3e+MYoijuKya+y8K0P1/fVzICWp1clHfQQUBRj8r+WoRAAVkVg9vhIiiE4uyy
DMH7Y+wYzZbL2+plwmoi2yUvG4BDEjK52r+tx5yJ3qnADXa4PDaNCXmxGGrY3E5xW6mzOBRcs+9a
yl0bK/n8mDptenVMgdhpY7eB+T43enLImczdEuPhkzpKvRFwrnFEspvABXnLEsVTAV7P4WK1xVhG
S+1X7RzdJQLRzQngzDGbUMQaCfr3Vt51R6/J2ls2Xn3M1TB7Jt1ip/7iRUZA1bH2Q4uqzTLU6NfN
Voaon2Iers/7ulJy9qGr+TAqmzcssDW/H8ojcK8nkNF2AKju3rGzozU1d162fF8oYoFqLY6NPoNe
3loU5yue0SLnitbQi67i6iNGQKXsLL32S6IRK1imSf06Auf+qLoTlaMpqioAvZh7bhm7X1gS8kSj
JCMVjtgBp2ebboyiHQxR+6LK9X029emTBtT0oLfhL1YHGGhIpESQFHEB0ELJPm2KUNXDPMJoyF5o
7nsscs3HYppa9Bqi6b5xOi1G+S609hvzKw+L040tm+XYlI4XOpKsp83ao1KBPpswzbERUPfBoZSG
rxSh+miGRfNstVr/vUKnOw2KELUyv8rL7D7rIWxRvoeT6F//nvOZprLDMpIUG07x9fXdZhXQ0oaa
Z+5lI9TWJt/3jTph0gz0adI/RMLe8jqXV+J6BF43udr2ZpmVaW+RQuq0D9HQQJmhZrLr+OWPXTnt
CldDRCVeGjyP9Hpr/OVPv9b6avybWghgAijfhaH+yWqm9E1X691zew8icLwt851BCBg4md7uawI3
3xuxds3iuQgIErfeMBdGH2axZHhSn5Ih2+liEEuxJLxeGYpEWu/C0uMESnxvjnogP0WBb/jUQ/m5
PufnR74kJXGKke2hrLMmNrvCi5WkMfG7WEL13gWwfRu2b11Fi98CoBHvpg6zksJw8o2xP7+7gcKw
9CWZGuTpmokQdrEz1S06RHnb5k5gIIz5ME+ZgqBOH93WeGwmGz09v0WlLzCZUjJSGByv9V9qPW7V
eUGaO0p79Y05e87NAOF7d308zw4tziuqTqSFKJpww6xOEjGEc+PZUbrzKG7b996cde0ujdzUuIfO
HdkbGY2z6aM5qpq8fbEklbIGp4tGEaMTRhHqhlneKe90C8P4OMQhZ2xmFJ0H3furQt4BdKvY0ts9
m8DTltfkP9usKhd1dzSaph6ke6oBvd71Vd00QZTkc3JT9OSDN+bwbI/QqHzIUHt88V9bQbZie1yU
ZjTJFaFGelTMpXsv3DIJnLBHHdWqo2hnDc74H8wpzHfonZLgSc3odJB1Z04cu0TufGyH/NCLTL2N
UoGL99xxK/x6Y8ie8H6gKoW4wbqCIswaFO3AMm07K2nAHo7iLiny+qjNKPdcX6xnW4KMqdQbJ0sr
ra3Wc1hGU5k2fY+Nb4KR29iYxVuVDMcW+efCnpBsbnnJWWQz1oaMYVejyADydRdBewlsrQ0/eEas
3yZ9uPx5vUcX9gMVSzY47XCDrashitdiMyLyZhd6IEqCrPEcobMlzET86BsnOerI88VRkEaWWX8r
FnUTLXxhX5A/genMS48swzo3LNSkU3vHa3kgGIsbuAjC8hZFBCX3U6skQpuWOP7VNAotvm5zdejM
SxpbsYFTrp04xluhKOaOF5m5T6PpFyX5XwhO0jGE4iX1pvM0ChwgvXPJGfpjbxvHrFuUW/wUin3U
x8a+GvooiMZMCYY47W8kdfVTManZ8fosn69biWmEwgaaC6GetbWVIyJBdFa2fhuaSrQXuZ0+i7wc
8o12zucSsAjEV0QBeNcCqz/d+HVvDzEoXYSChRY3+0ZN4aMGVUHZUAB2yEljKEM1VYfr3bvULOuC
nUK6xqWocdrsqEVRNkJo2pUgx5sHU01xca0sd4ne5hC40mM7VI6+sYYujan0r+WSlNfkmj6wRJbS
eoZksQ5WNwaa4oy3+N1NWw4Va9SDZMhRrAQsKc8EmS457V1YuMucVOhEj0WbNj4lhvoBgdvqvWdm
1ZvRMpQ/7MKpvihxNT1EZqk+m3NXvxO2Wu6ztK457CfzRheF99Agof18fezPc1jy82A4ye/jkllL
96QkqDqntiXabHHMwDXG56wcPmI/Hj/z+nJxfZsjYKWOkT9Bwc8XMndURTbeqBdmA8QugDxJ6ZCP
k9NBIvB3tHrIkAxtcah+mjHY9A5eWovm1yCYcjaINYHIkrRiT61B7nldK42dzpRBpEKwh9EdzcBn
t8xhS3b7/Bo4aeplYbzKfTp1kjuCmshuTLr4qajGdK86vX3Txqby+fosyuE5CexPe7UevmqOUSNw
dHo1DvB683w+xkU6Hathth+m2PqhL9oWJeXClJEu1yC/cFagjraK35UCMJHRoW/cUBX4lJBJOYyG
U23kGC9tH7K5MHh5MKIUtN6npirqkQRUsnPJMRoV3tLLZCtBPQAXAsgY+Zhvi/teV5xHjz38xmxH
qG+9ZexdBfFYp6rbJ5FoC/CP2tk4uM5vX9REqHZRbSJhgFXs6apVLCuagVVI3c4wRYnKG+4psoOj
WsIxeypKTdyKJuOJM/axtQWnWj0lGQ6QLhwrjAnVdcqmp417bZd2KHTqQSLi7t4o4vJYxlEd9FPl
7iwBeNGLdar7qdM9FXmvP15fcqvV/dI8ZUUQrfJh466DxKhC5jPifRUIsO2Hqh6qOyPzkr3ubqa4
1yibf7UFiJiFwDN9jSAa+zzVtXgqfVcgBhWHVLxsqvqaNbGjuntn6r4pYBiKEqKILTDf8CQ63Z2U
WyUe7jW32zg0L/adU1OC5TwpIXA69C1U13QKMyMI1TlRPiST48X3rSvi+vsYmd788/pQr3b3S/eZ
YylIgV4fcJDT5kwjJwQcFMrvwiLUmRMhuDI6tCYjpUbUmweYPRwG1Qm3GBX2pZ6iuSITpKCG0Eo4
bdotmixqAQUCdhm7XUuodUAGAqZ36U7+EI+3sw6nvTSbbNfUFl70pUUCYfKM25xE/SF26vQQIn0d
KJH5yUWp5XHhAefXYwVrTrPSO6FGO3RKseHRsVnukynf2cIeAao579yuePFOASP7Xqlb1beJ4P1F
Dw+KE/01l01GVhhwdJkp0c6BAbtU7idoJV/h4uJ2kpXaTV8iZ4Uc+XBXy+q0WlrCB5bxPRX1+7Qa
v5PzFruxM2918s07o8NQcDI+DlMcjI79UKT9Y2Igm5l7h6zMOl80eqBbS+cnqfok4vYx66zPfc1T
qTW2FtmlWedCJkuBL7BETJ4OfWGruMg7VFemxq3T+1bNw+LYRkLEQTyU5UdvmBSE0sqyC64vt1U4
JpebLGxQhpUpwrPdVvC8RWKT5YZAcnhEB1N7AGmbHpvcKe8XK9+iKawuEtkev2AHkBgBzbLeTcuo
dmFtUWJW2264NatCHJfOTt//aq/galpIqsldS7pitZIXPfescqASaUftfDTMSd8loRO9U0Ih3llO
94twUnrFe0HuGBR2ZMVqtWlnEkGhF0eU6MOyc4NmSpp9l7sTlvBZFG907gUQ9ioAeGlNJnug5GB2
c3YilZleaYrBPk0n0d/HqWq8NXKzxXJ1nnwvyaZjG08Cfdr5ixNjx+a1Xn8kpTr7qjUjJme35m4y
FiOYAdvejeb8VxJH7n3i1fbGhX5+ouBczi/SrgwMNerTZT3DOLCyIQRrrM3l3qlVi5RfNXO2pOXx
+pRvNSWv71cBWG24mTm6HlW6oZ+O41z3aEWN0xOGecYv7xmevzr3IZbs5BXW56QHCbWCCVr5ne2i
bwKPce8tIr7vTJ41gzDjjTD2fM/QHkk9GJO8QCHCnnZNeGGS2h0n2mygMhIgk5cUgRmDR99dH8N1
TeZlZVEuYHMi/sDmWc1XH9mdBpOMGpnTzsouqjgzHkjR1VqwiKYzsalr6gHvOKdrAXEvOfeCPXVD
EIdJIvw6Bay2NzFc+379wy5N7uvvWk0uVFAUG6jqBd6YW1+iBiimorYiSMox3rjuLww2MR4uW7xL
eMmdRVoi1c20B1LAAMzdLs5TbQr0uRdb2mqXGgLzhkspLlbAUlazmkVDaBUVDnBO6S15MFteqRzc
xeRS/OXBY/9JnDTQhXNag1tMroBQTqImtsLbeCST5cduWn9qkrTa0qTRziNVuduJIAgXyduukShg
cxvuFCzjq2FJsmBRJsJ2NZz6vWl3CMQYevF2Gitn58RpjF/tVD8C2mo+LEPZH+vKUnx1SECwwoFP
n9LIyJ8zrxBvQn45vnw8POZVvamP+BLBrs5UbDS4LKScAayx1QUMN9aehrmv/Bjb4Iki0fyl680v
ks3l1xit4Gc7Kp+7ArybUhfP8ljHU3iimooWmo/jXwgGJVZ3oeFOdxKWfRACDxBiuGkv3Mo9VNbg
4kiUk0EWYX9oAADiiOh8WxZN97u6I76s4KeJdPyiDQDKCzW6MyfNCnJQz5Qn/zdl57EcN9JF6SdC
BLzZwhXKsFj0ZoMQJQreJTyefr7qWcyI6mjG36umRAosIJF577nH1E1Yym3iGaWyZ58h4ENOj4VE
ik+vfbZOfMwS+2YUzu/OLojCMJbk2KqVfSzj9pVm+61Mss5L08K6hmQb3iKr1U09DMau14uDs3bQ
j2WRePJmKF7Xf2vgc905/uP+fpUoqWU/iK2bG9fOa2IPZL1+yLOBIOVKJar56m9BjJT6jc/ZVwYJ
+9nVVw/i7NX26+/FmPTUCANDfXbqlI0TyxV0gIrtRNcaZY/LeRbN/TK5q6INO3R73Hd0EmnqjUxM
/+fXkN8FYi3WvoAeKML+3MWXVZmLxoJ/cM0rPHU26WKzkmWhUSzaN63qv+zjzDgdWDrgANeX8br3
/H+H4XXS2Usl2OzSTevqNv34oQOi+uyZLbI//sTANoofT10TTchjbgmD3s4gbgfn18f/3n/+fvRU
YewHOPrRu9JY/PnL6OZqb1NSQrSAVpj7mRqP17iXdE8mPYhuXIhNee5mx3j67+teP+SfS47r4lIN
XkGJK3/F4rR1qhQ5w6yhmubllNaEryjOZH8DLX6BBVhiHJRsroiKier+S4tttFue1Qrcjop9aS+c
JY8Q/uIeTPD1jzXFa64QOSmn85x9t6L+7QMyCYCAi0MPorcve9Y100jZJi5dI1PbQzwtI8ta429M
E2D0/suNhDrDy4RajB39S1WAX7wZ54Lr9MYxW4JY360SAd+tB/zE17YFavxSt6+V1gXz8CtuM3eZ
Ul9KBrezfALZyO9ypW31yuIWwporiavEzZ/sQ4m9d082liY9iqx1t23wKW265D2hAbRz2cPcNCzK
+5EUpkYOxTKRx1EQphbQRJY6XsV7bZvcZsCzYrpVa5xQRyWc+1DOomKJvco8D8oSxlXmMXE6EVIX
JM5JkkPN+THZhl+nTBNNssWWyl8T7HBT0isOJMi6qRK7ouqC1hzccknxcbDL0zzm3aFKlzeJ4juR
3m1nX2biqgRgj39PGhvMfomyrYmS0Xgxmqd5CK00ouClBlWUxFO6UzHsV+XWHnW3jHXCklbfzFWv
yQairu/09TEmNjJ/SpUo5ZhejWdlnIOketInEtqGqK/u5uWxlMOcOU+r3o8jPlwWWZQTU1HN7bZb
U76NaXws5Vw0vwkwccflSZC+kYrDwDgB5wlO3thPnSS045/EDLia+VvYu007FxhxCDXEMog8xMzj
bNjanwYgeTH8KEa4fgFmGW5VwCQxUm+QO6+pX0jTPWB+Rx5nQbJi5iqk0pPTPbXoZ6qwtgN19Cbd
CmBNuqQbFJo/O2+9YaOu6fZLDeG/50gdJzdXI1WLD6O008uwwPnTZpe0PLMO0/icxv15KXczaT6F
uJk7X87ZyZvCb5InvErK+FbZyEx6mLujXnuy89E0N0xm1Cb3MhJM0qLxhumotnfJEI0ThNTmftFt
hDaXeNoluEImIwNe6aKPatikI6Q7ckXCzXlWsRKUi4ds/rGY5E2/yWWkWLtq/ky2p2Y4qY6/de5K
wzEcCLzHhc4o79QiJA3ebakj+qwJ+w6vxcYT+YeAy9gNprdlWWBI+wlyTG3tKxFtEK0s51j3G+EB
pZdP51bfW2WBbAxBIqVbjSoyFzhsDO/GeC5QTNRplOH7hVn55nw2E6fpA2oXtyjqPQQLJb61y3ej
NALyFw62ec1KlZ7qugkkwoiFgaNasRzUpYxaLSgHE5uSkjCTPGzNw+TcpR23ABWvhI4fqr+3pZsr
lWOUyVUw6EYgRtkvYegN5qWQ8bGu7BtQMv6KEqPGLG7iKZmBE9+qjd9Q0W0O0WAfarxcunEKFBGB
1hRYnpu59M3R9697IqM3BHo04jCr/jxsJBGrmKLBxmzUbD3hKuqw9Lv8G2bCVxv7/7vrk0VExgXb
7F/eAouRJz3DCxr+xTjpKYYGuubpen/T6BruQNZQBGasF7/s2EhOad9b7hynjxtqHXcquumbhvTv
9uhqHn/1ekH3CSKg/vmhe02fJrkBZcvimTfIiKEhVyRkVnH/XTPxN14ETAXXnPAHpCacfH9eSsYA
xYoJtySgKjPZKvT5Ycs187IsLWFtwOH/8/O8qmYYVcGTw6v26/XsLO6XrRlaN2VYdK3OF+e0lICg
39zCv884vHKIC4EeD17xl57xOm83xAZtUlTKaUtLo3DB1zd/yfoyasylPjUlp8D/WqHgyHJFcvAl
YJz2FUgwwEbmqTAwkbTTOlJiQYaFILDkv69yXfJ/1kEEsGA2fBU6A8V8nYLlW2s6LbutaxnV0zJW
N1LZv4zQi30ha+xD1ht1ueW3uv5N5fB3aXSN1sHB26b+w837y7s4NZkz9kPbwSsth6e0JDphMpSe
Gafp7MalnkMm+2lo1NRo//2R//3K6AJQlTHh/tqEKpqk5WbClTWj63eiWtJzF+fKMUbpHuVIzs55
nVlR3GOM+99X/pf3g2aDQpemA9LSV/igVbfCNLO6c6/g5zuO5WMEEczqSVRAnOh166R8O3S+vt5/
PmDIGJAyaC1wTf9LFTBXEL8aa4DaWDA51zJk9I7SpYde9L2/tGkTzEaZvWvVhDhaxeQ4T/TB0xar
95t5qIP/vgN/LzdicBmQXUkF/Pd1Ua/AQd1iyjTFwkx2nbKrpGfkLwzGcCFpz8ngIL6zdekbfcZf
LzAQo3UlxTDZRgr39bITQpMlISXGH/BRgAozL5YEzbrftH/qrnqYgIt6KO1QPqdB07/ZP/567tfL
0zri3QByxOnz576YafIIQpWkvs10cNprqCSWd1jvKrLvaSVXJJQcFeLpf9/rrwN9UEgui4SYLtdE
ovS1qUySRrHNuRFuTtZ42K+N2AtrKn42ppYfCzOfQAKy2qvWdeSwVutornPnmz7r7y77n1+CKQKx
OFA7vm4wTn6dseswVjqln92xJp8gEzWGvBtchooW1IV4oHsxfhB3xrYtM3UXOM8M6/Sbp/DnIrB5
pdi+cSplO8XzmiiLP58CQM2MwJlkUsUEMzKM2Hwv40b3JK69q2xewyL7trH/s+T456KYHXFIAf6r
jB2+PPohX3tJNpvFHeVCGITAtu3PvsuYmf33w/7mOl+PQsdMhWGlWIvhLD1cikFWHh2n/S6N5c9a
4p9PA/hBWBhTE+bMfxEZUkOOG01bXMu28+wDFeXYfpZw4ssHFdsg8/O/PxR1wz9TgP+3f/11ya8O
yw6Zgi2ZyTRbg3Wb9ZbakS+Y5zqy+2YZ4faFhFBMlKL2VXo5e1SlE35GDChXjJUmkRBJ5c2l2tg7
qKDatfiMadDi2uqaiRTk2a5e1zHpCzIETBBSC7+vJs3oQDdsHUkWrHuJWENeI3m5qOzZxpNcGgrl
d70usGKIjm5JRyCCOOkbx8dPHE6aN25a06ae0Y84s3qsx6bVvEnUdXcV2Ou1lu7GmXL0Upt6P7mt
I88N5fXcxzQMm11Mrp7M8hKmerIEUtbm+xzf8uMKlxfw2ZTyQ91txJEag3mq5cTxdLU06Oay6n6t
p+tuVuocpsW4ycFSOdu9WreZF4suO2F/WhM3PDtnIZwu3GpV9loFqzi7q7F6wt35IMpOu7eZxp1K
JsyBip/lLuGX8PK2iffdJFdhCiLqxVtceWapioPeqmu0VJa07/G/CjKiCk7SkCzhoGjCBSI1jgbG
MkwppNn8lFSjCBuc6m7Zq6tDMmomd6xvAmVJlbeeEeMNS9B+W5a5uNmsZQmZSkhPG6ZsM20lMKgv
Q1W6lyYpe1w6S3nP66H0ZcQ5gUSwGiZx/Zi45bUT2WyZ7NLEGgK7N6oHiEzZhwQaE5lLtjymorXD
bAO4na2Z3sognh4GtvyUxZvwTUWC5TRteY0xfdU0P1AeJYc1YQvrj9fAIPq4eRoGUjOL6Yc2l0PK
LDvedk6NsBoLzdSbuoNYR7dowAC0dSSty5K7xC8hc/gC2ITW2hY3Se/I+0nRi1sYdt0zZObFjSGJ
nzodR+k2G4bzSJ4LYttBqX5LrZw/mylcOa7RD8e8lKivTYmsF1OyF1+WrrgE3nWuVpTVqSytxjNy
fAANZVHftV5ub8x4FKFTxNbDWtLEIg1Xdsmiv1RLTJcuGyn6GlFPgVVd25dGMqJ02/S3TUlGIJ1a
de3YETjjWKkPIZGqEZjOI32GRaaJKQ0lI6G5n2HVezn+ebtmMO6GoXYCMm1Nv6nTIZrJMzk4Th7O
qUGUdp/0bm9vcxKgSFoAHAtleanrwfxZLTl2xpscB3ANLD/uFFLUFzVTXNnqurBa1AGvFyWdkCt1
vXIfrxOZe0txUfQc++fxd6UUTxg/Bswcfm6lE3VNH+Vjeazz9qktu0+GOb9wrDE8sCcROVuFPSSI
oKevCyofFVGspHWPkjE8NRYxRdmyzQF+B+Jgdpp6o9N/SP2YuUIpQeB751lK0W/IdrFv9Pkml7QH
OW3nQGutLlgcBkZrJ+uXPK5uyzJbvLavgtn6xyOrJ92DqwGz+5IuXpsxezIz9RWyvgp6kxSeBErj
q3G/L8rpBMKHMKbY3tnrntDQp26igN6ulonjc1po+w7Tm0EmuUxV6zvHzD+3qr7N7CwJsyZusMIh
kpRhJbnCaQUQ5WwJOJHMkiQOoTbqnSqZWkjCSO+tdfZBlk7rpbgBkzCd5j6mpUQaIlnJ14rghFjS
X2KF0fEyFYdtywe3GI351E7ThRV901+TgTWhJl48TIavLcPG66ochk0lymWs7jWjuodfsLO5324H
a5tNgyAuyaj0MJ7NJJjMTXWzOUd6Vq2i953RhMGslTTNK0oOqkZlIX+nLtxSlmT8PZVfRYoylLT4
Ggi/DsekSMOk1bNLbNqpnwMtQV6JDZx3yhx9LvbSoMFaTPy1VouzsmrLpco7/OXxSNsuy0TAeycV
5NXaNgHNlv25SunRqZzbBUAFjfcr2whrG9jZhSV9Pyd2ZFubIFCDwGQYIj12EExPRLNjBmbCBjd2
hI0x1NGjNdYDVS5uE0c7tEbsx3Ef0B65Y4rjZTJDcVKwcIfk3BDLUs8/025jhN8XO7J3HvMkfxvN
5bDpKcE8RnGyVnuXkywCbrWdxLY8aaK/acG3SDhr/EzmnyuJJegWCZCrKo/lqh07wICJyI+MwNFg
kZLbKc92qFk/ly5OXU3HpaKviGzHYTJwpvVSicHykW1mXiMV4VwxHJnUSniTKW9uOqlB3Ug33Wa8
VnNFejAvU1+6ounumha0DVq8JxUaS4mohnJYXx3RRHUO7FnKvmJhXN+myxO5dzzNpMvdytw+k9Zs
fD13gqmVPyfCzid7aDwMqb3YJvV8XE/GVKk3XWo+KFn52pjbTFh2PJE9n933FYzSucvCNE+iWhQR
u70bK2lktP1BWjUSQB3WMpRkVOm69cOqsxOFOVZRFAbuJqc/5XQLVGvi45LfscnarlmkMSjG4uy0
+s049hCjjbVX1p1sZLkDd0mCCYhAtr2Ve6f5CX85+ZWYTnVUJ6H6Uqq+CLFh+rkJ4dZ8B1qj+DT0
djBN0mFrC2IcsmV6L/VVBMWc9njZrmFm8HaJYidYIGhr7gdiGqJxa4WfSCDbYjTR30hivOpYKxq9
5Nixn/FVclb4pkJpdtoQ31aFVh2oXzyzSXe5UwRtrrKM0eGbKtE3+ho1RYUdcWFeT5/yPA9qSDV5
I0B+rVrcr/qE3b1yLuXqYtVQhpslITNa7oXnDHHijb3W8w0aHYYyXfHYdCcRC4adpOM7vXrJKiUg
xC8747GQ893ZoSeuY+yOitNFfZMdYsDIIkt4efLGU5upB/YEOFyz8oAO9aQXtu4WlpW5apm9yBXW
9x1i3QwhKm5T7lSKV9Rb4WxBHTZL6pvS+JlAj8o4J61Ne6mznn1+Y+XIb4q8huWcPmlS3+OHlge5
IQJr2sIxrj17Xt+HHFA76aS71TRRAZuPTqNyEkDosTI1StRk1zdxsOqFr49zqEv6uS7iK4Lf/VLi
9CMxUNjJC8CqIjL4oYpLEAw+C4t9iUfrRdG285BDmDMyPdSG/qGYlXvsIbESz3AHS56sZn2rVLJi
dc+S+otdOqcNsb1nKO0+t9sTJOaCWYDz3hfT3Uzg+DjofrLgJbNp7gJwbqtDUMIbo/RaIS4wHs/k
5GGRyzc5ywyX+KGXaSVoqinjt2StL5uy7aXE8GJ1vqsc7ZImi+Fq8+Kls/qe5/bZKJt3p0fWsWn1
5CZ1djFE/EnmKoXXqr7bSk5oU+r4mZAutS1cTRYZ2ZAkz3bKD/5yVyN7rJc3I5n9LtZ13zaqk6Ft
T1sq9vAYU+L5lnOTLLhiF7fS+CuZJ5avctNaFHkQ9XOV+7yyS4yxBDOeSxAg2FLtKocpFUGiYnXR
6Je6a0KnMiJHj3+bhrxLcb32bZWLt1JB8nn20Tm81RD/nkq5fklipqFmpd6ib/g01H7zctD3Ag6t
04y+LbidRtVJ+MjkPHXF9ARUMreWFMktlWy3zOjguzn1e4n6StdzJhr6Qc2xZSl0+Ubk61HNdTsS
knNei4oIhvqYV+P1Nj9I27TTJuOwqL2v9HDQzW03d7ZDLzAdN1t8yr0Rs62moZ41D0YjX8pEVJFT
Zr9aiaq9S3TA+8p5mK3u0Gj5vaHlv7Vtvis23cP4J+yk9hhTIegM27r1gyxPyizzgajH90RpDwsF
fly3ES/OXuAMtPZZNCYSFnWjX+R1oPSMgsbGuod44GscXiVTDWxRY1evTCxsjf0wm4Sdj4Fude9V
bBYuOu37Fe71UirHdGIaFzvnuRSMcRK/JX2JbC/sXPXC0ze2cLSwwsXoMpzGjKHA+mKv1yuh1YWp
yWKBz1o1Iui2eW+MDDIW89eA9hsyRDS0ozvOTw7n1lDKd/Km3S+Lo/pqXVi7tWlfHHKsOSzECxhH
ZPfbocoruHdG45GN8YBDa+HNYrgjrvFmJMTXJexzcY3JJIlLm33SeNk2uAVkU5bNY9rr951mQVrB
CCERr4UGXwYqeroyxWTsttZiZ9TGI5JxX+N7OKzb0fbHAnKrI85Npu31mkGj3Z/B2PwV/cESQ46q
PnkBgknDSpSRY6p2p1yyedqaK2f5zs7akFiFu2YqLhJgAv5Xi7Ed0qp4MKoyaGomMBIecE57AznL
bcWjmXDMatvjor9K849GeWjLeUfg1PMwQDeh+hozGmjn2Wjf5f6jzwtunuHhQ8t61J+ycV/xIUvz
OsN9i4sTbNxnRF2HIWshpjB7hNeiNOdmPkvNo5ParJjVn4fZTabar9uf7HU7Tdv28ixzKj5JUxLF
UnELTFK6laScKHTcbY79Scj+1H/qTHOtInPrpvU17SLhhgPL9aw3DLbMUyr/gG4bUC96ZJc8jPNy
7pU4KLrRFz25JvA20gnGcfdalnGgJeqhqxgwOp8JKv3Z7IOkvc+EdZrV9lYanuP4UjKXq/r4nJV9
YNfPTQpJvBoCK8GATs/CxVh9OJN+Kan0BDkmvSXmsm9aX9wgE4Z7PuDYfKdzJhcyRWRV7ftkDwuM
4kA6EmweJuPPjfOz2GhMyo03bjrKMgcdphywxXcrf2bXtrcwZ00Z3tl0bnlRB2AMh1y704dQwiRa
SyZfU+4baa/kT2P2VpJdbTtNkHcp2Q8XpWPbN0OFclpKflVr6xvbFEr6vmnPSnlzJe7Y/AB0zlKr
yXXsGh+Vk7fY75Oeur0cuyh03blUwjZ5SvRbSbXv6+FlqHYxY+BChGv7Jugh+xS/IKHb+1XmHBh1
5pJp/9M07yr62t6QAOs1quzmLJg8G8zJzaw7MKSUSSbsNPqeyjoK3TpJdZ64y7L4YzM8WlBNV/Ml
TnJX9IQ7vE3jcI7L/rm3PzRtBuLIgiyPNXdNx0PNtq+tVVBUT0637mMzuzNq/WFN5DDO6xdFpdxx
uoB8nGCmZJDiggJ89MZBOuiYIFL0urC9GT5yapRFdE0TLmzmxPtNGoKmWsNtXvcoFMm6VKcAuf/U
M2tJHu35c9XqoNIfWuN1k3VE8ZfGvCTjYbM33ykkgpbMGynbmXp27AmvEy1baDPzPBAowJ67douz
kYaa3R4ghe4IwKE7sQ+WIY4qDyFOq8TP9AfDnp7Gid+6molUSYKk/KirW2tcQZWyk8ZiLjrtTpqj
lEQKt2s/TRUsRstDg/o7K4XviC2jTziaqfLYt+Nh7qqwm3rGUpZXkcx1NfbQ7V9U/Liu6QxaWygO
JoweAI1LprQ/MKG9F91Cg4+RZtu2TGSlkoTJ/D6zjR/sBdFcShVkhuFOxwZXrBqlPqQyt28oSIvs
dwq67MYqiAcB949QkCsPG4XJXzXzRo3NyIYhwf9TM5XSTVpLXiHfADhF/cy7RGvQVc1FEJyl0+WN
pgVT+dwtwaxY2F+QeMRZ5gnDiJRxOcdrAmFOecpFxglj7fRM5rSZgqHOvabMD1nWngTtMgjKlY06
+Ub7VtSXOMkex3r6WOLZ6+00cuTFNds+4HilXf6tQUEQ8isqdiq3PGg7U8XEpz2OMRUuC3LWKZjF
Xm8RBjjqaViN+8Kew7pMaFZMx5U7WNVVSeid+dajf0+3jKqaqMHS5CAYf6smaUzSp2Ru95JTBiUn
vLLCl5lpK2YtSCZtR3vmlnp+ahvOUomuq3tUil85m4UYnFDhJ1ZCiuvRuB/EcpAk5L32z05VuDvZ
jTNfzMlyaePaagGWUlxFusOcuvf0kaeu2qMf520gmjQcMf7Na84J/IF3y7A8TIl1qFX7cbHEger7
wdCeC0X2UHwcrAkRjZwGuvOw0TWrtRKYdaTxRLcWeIhNTWrmm2bqnkGZwrLW9qryhB1t6itDd9G1
8ThWKlCpw7xZ/5GY6qPZgR7hbZEVIpJy67rPFUcrc26oLSJNbV8NGfEf/wDDrFs1eRSF7DlOuq8m
jXglx4VhAErozs7stVbMHkpOi5XQHdUBVFGmzrzt9U+1NXaSzS2HYMpm4g3Wg5CboFcwBFb3ddP8
UupAi6NCbvwx/shR6HEbh8iZlT0JT0G5qT59nAv4G8Xz4tYVRhFm7FvS6FfGibTD0pucmVqxjhqW
vpm/6OPI0hnckf1G396lWPPjuTrV7XAqzDQg2N6lVndtYy94Zl2GIyH0CEl7drJdlqMeTqKUP8Tk
20WT6m7k2ffqL7InXJm9SqPjp+c+xGr9Sio7EMH6Sgz0LrGfCFgh1UT+KaXDAW/M0BrxUjHOIE9u
mR068VzVEamL+04aKbuX/VgXrw0vOnCai6JujJTFZmdX6X2z2nwlOvKcd9IJKsJC8wxnq0/3Czkm
gXBWxe9H9b5b+98QJ/BIkoszfs8ovGmRcWH7lcv6s6a395Y5PyQxH3m15lt0e48wqu81rTrbrfMh
tcp90UMQ65enMQ2raQgd65zI48No3kPKRAd0q1qvJYeJ6N/wa6RVr/xYKfc4PuwbzaEjL/BFOTrb
uSfMYkilG3lZfaPXd1PqhElVRqv4PcaO35kSfPXMM2Jwg8wzx5kd6Cf046DCPtTiS90gd4JTwZbc
VP/AQyJMjLdxmiPTJoI89zeOtYw9VLJ+D/GzzJjObgjH4PQ10863i87DOWBXJdqhEOxdXcRUYGcq
48ExpR2+MvB+bo0p/RHrPHApJxyG5dPm0QA/XhVjFZnmup7JhgA7ApJis3KWC6t5326bbzhSWMzR
PEio59+y4nqjx3DaXhwY/6lR7Wjz92bnRGbyajnxYS3HY57m5HV1Lpb43mpbu7z4mJJruojq4WYV
VfTf0tLiUW0sD1W6PW5KcZgw1tHyQ6rWF500dCN9lGLlaJqXbKBxnT63+NZZONCom3Dt9pI1TLoh
ynN2FxmdlkCLOY+RnYPJancqRXShEmhR3/TLg5VIVNw/YmHCYprgWz6nXeKJ6SGjY2+4sVl20HLA
iuKOde1mm+2Wq+xWG5tW91KpgyfskzFo/jjSt0AZTKNSiq6ZFXVD/79+ltqjDtYTZ8sR9MIdVP4B
8VljHmVuv+tm2QHrnuqt+jEYCEUry891AhqHJCgrzWsLjbBQR+wX2Ygm7VKXl8p6nMtmV08Amowt
GST0zrk2ngwc5MYGSD/eWZLzPmPUOJZKsAGJt8LAdY9uFpSpMo729KxW3XmdALjs0q+qGOAXN3Wr
iWR13kn9GvSUzhlO4Fk2HCQ4Z3Gej+C0czh09n089ySoc540drOLyzSszWKPl8VDORiRmtdRYUr3
sdns4EdnVGPzjajq+7mqKjefcaNSgQ+E3LPpKTosMTDDTQkwflW8utWPaMCjvK0LTnEcbogjyW5S
MRf+VCc/i64L1iF5yYfuvoAUZ65moEpO0KpJtC7JYZGVH1NrXTYwmahK7UejpKt05DIDrYICUxdr
5paG8bucBLhdYw8/8Xud9q1NsZxP6eAVeXLARH23VHTpjgSdUGbGt7Ol/la5Gjkg5A3nrE3CQoBM
C9HdowYd3MHJtkgWKX3gqJdUZ0akL2m04V3ixsRykyISRwRBPE5Dq7rT7Dy1OnxAq946z+nKcKm6
HaSs10oxb/WBuqM3b5urH8aW8kQajRdSMouP2s4YG9RcQGHq1JQwL/WklwGzTSVkLscBCFt0mE+2
Vu7UTTU8UANa+ngfX1ckKv2GOrM+qyuD7Cpn9iXm9UdZqG+tw4DZdvrsVikwdZoUFQLjGnajtt+a
ZAih8qr+lFekvwxqu1ecNAtHbXpvTbK258YYjrNoftG92V7f8mwxnMDEO+7J+ezOsbXcy8Iy7lK5
PhC6++AYOQWwMW/ubEg0iliIU04IUruzMidlxJ5RJg8OEJlmMDbRKpMQT/xBmh6+7Kw8WPJaPwmn
LRzi0ObxWY8BFZ8K7jSLXFXFnsVQkIDXDs51ZpEfqSlm51EYizX40jjITHwE0LWRyPvZSdoPx4iJ
46rstI2kNDeeK6vSpdMGRbW6APhu2Ue2aML+2UiNyEN9MAuwBd6J02L02k1ns6xW0Tg3sjkTAyMz
pUiHQX7tiaj21cGmQ6W/CBi0pAdGnc2bOupxlE1iChLyvu7NMYOP18clXG+nqW6KTOt8moXNLau5
v5NSxdwn0mYctTifI63K+xCYoznJG3EPal5lQZePOuCn1uUhyZaVb8/j/Uh7u88SukanLrWLIhoo
tTK4WyApaoeWrrW8tbzqde1i/pydLvfaGX8UvG0hbNbx0QTsOW2CfaCMmU6MuAcFpSiNOaxUe9iD
L9WBGKrpyMSZ7KbKLh+thaEm7xRcwakCNF7H9A4VkmwFkmHTltjWkp7mVHPY8G0opVAh53BtchM3
uaku9pqzMDGZEvlOb6c+0BGlP0jxXN+yflVfxnYOM02DoV8KNaZgwA+DWqnm3byQwWTV9URHbvVR
EZsiaDYnPjmxaXm6mdLQ2XGVe2ucqC/rdYnOJT21XpixV+PkdnHK6z63kI1WqCRR1ZqEFrezcPrC
uJOOP1HW9dgqfXquim2UXZE6vUldx3ajd0q1l0EGg6pN012syvFHbGqMW2Vh9E9JvQ4HJ0sV/2rK
D7JsCGqrBSRilVXGR7IdbelQncRYKzvokIb7fzg6j+XGcS0MPxGrmMNWpLLknDcst8cGcwIIhqe/
n+52eqbHlkjgnD+GS0SJoBcpyCw/OjUG0C55Q1wooQxSROhtf24N17kK25O7RUQW5GSDW6fIMSiL
sT5P5W03AXXedSuqc0czCjfUKb55Xv3llVOw8WF39tIbjRuGaL14nh5iOx1ANUtdvtlqVEOSNWYL
xkKB8X4d2pqaBF09uRR1/+WBbmKrkiKWVHftzG4ie60Hu1SF0pelHbnolbCeq7qhgNLRdTfsLdud
uGZHu6+s96WBDaS3JKRY63WV1j36S49s8bzMrpEhSmS/ZGGXJaxZ1jlZk9jZrKML7uqSElnHaqkm
AzussursVI6pviPTsFi7EMgVAq6DSrGBIcOodfXeN7XpflNttc5y57qrUv1ReMtaQR8FTf++Gmva
PnSFMQQvazT4/IfUnKiKcYcvQr8HQe14f66tvBnKpcTCP2/CVYXLqZ/LsHwslWFHpyKa3IhpJPWa
3RJwP17GwahuHFFeEi1OkFuUG2HSlcgX4NXIwqw+rY7a0F/hasf/1xoimP9DD2ezLzhttEA++dNs
Mganjpa52HZd6apvUI9xuGq5DmmfEC3AtLZZQmWsD3nr1tHJ8tFE1izV7dy9m2Xni3Rzs4F4oD1u
NAgeomEqUNz2jRsB8oHFpfVn6coJBISDJxt/jQACjZU9M6X5Hw9bAFyMwIQfadMFueo/SXJqxkff
1XN0NNzCHd7T1JJYCgJhp38Bj/5yv7TpvHwgdZbOqfDbVMVSBWJIVpeIroNo9ODzNnZ5nox+2Zhv
bQRzd/ZdtoxtiNyVROBFYg2G8OCtccwpaD892dvyqQr03DEIzJRa1yNlPXjP/QDmTGF2vpN9P6DU
7ylo2+ZyTB3EKKEI9rZYjM/FbsNP6YYBa4xn9mm+LexVZhDimYvaNa6FFdXmEY1fB46o3LaR0z7t
jJARwqrMcvzjV+79LWV/uCM8muj+RnMc9e8wR0aRx7iF9PBZozdgmHTnwKwBIdJV5a+GOeplOwFf
8HWYXed/hBEHPnhdnq/9UanZZAQvfG91Xlqnzf6ToT3357lx5ye0oqOzXzrSvu8jf7Drbd0CiAP/
OY4xLHGHpLMONk2+WBDOthQaYtdYViET4Zt29+nqlWOVXMUNjyoYDVvxpiXBtMKWaLYCqXCQW6zi
IljOaSvs4FlwCtaJHLT5q9piUU8DCSL5XvWR0+PZgKH7W8r2Zskuqr6Ne98jH3MjAy2RX9F+kLOk
2Zr8EzFazs4NJMP3oO2lOIdLZ6Grc8fW6P91NTFxu9YMB3E2em/wkmHGyPHXk6Q0J86Qmt5bJMw1
/XGGUl+DAZJEM5OT4AKdI0Ta7hcsCYBfbjs3TBlkFWVJn1ed8Rt6WRi++SbiSiZdA4j/H2rs1XyG
sFnxZZh6zC4E7ZTZwSI3ztgCVOBpGddKq++VPzU+gqbg+NxUq04HnB5m7cVY8Jb+L5VeVD6j7Frz
Q+jTKU8pCTUKOGrSteoacLOpIqVRVh7DX9YGRf4+djDCH2IOZm+fpsoJLiEdR/rFaxe/23oEdGCW
HGqckl9WPgUxUbgZs/GoehnPfCX/VVYmBZm3o+duFsoJSNtLgW7Ih5x/3DLKDmTrWB+NHKJpJ+3M
PsxVNrnHaAjD84ro/2Q7VTpsctGjizIwek0PRiRwaKRpE95lcKR3HJQ01Le9/RHlsNQkIw5pDHOX
vel5UHtfMKtW4eghy5VLuWws2YMEVZlBR3c4ti76NZ2Hd6jWGGcigisJ6kfa5lIGXN8XaO//FTJ0
Pij7gZggzyn47TDd7BpexUevcMsnrPDtV1bSuDUYA8htGRKjvTU0uzJFdxI6xXTTOwu/qzzSRAVG
v4zh/NyZkeGyj4SpRG8BHRCPqFzQCmUl4HVD+PmPrSa8J07YzhGygtTZUZZDJk26yLu+H3PKqssq
fPRVp9cXVZEPzq7S/E6UpKhEabfwNnnYrjKZMFye6llm9+HY9PeZZQyYa9IPV4yfjF9vXSD7WEoH
BV7fiU3jrjgtpukiVrm3/PHNq8lz0nSvMpVEclsrJ4xrz3g3Z9g2X/jvOdF4l6FZ6p2wUdq1Onio
MEizT87NKS2RVeEjM5luRvGWemr4AXwWD40h0+2wtAfaxX0Ch/SxqqWxY6gyyMRq8dsuxbrnNmwu
XuoMXywXGQN/f0qR4sWSYPLEK1IAK92vm7Vo3b1ILbyNapCHoZuMh4LbwIzNwpyqu6BMrStCJj7E
yoUEWbKccd6AMtP6SIRX9egB2v1bjHp66/ul7p8cs3SRcqfaOoaKdwsJd19f0RQg8ql5Kim8mfvo
aTFs56T80RnJci7QN6F1wcguHPmOsERtulb95qr1EUd3sDp6Hff8+H+66YxdEUUryDq2KUohmRfI
Qdk1XWPHko/3OPvSTfpwuGQgXH490NnWsyQZOKLEQhGuqwZoCEfiRLMwocRtF9axWnSEH8l994YB
1r1xvCvGexqzuEwfEKc38eT0b3YP1mkG7Xoe7FQ8qX7Nb9Og3jS2c1WVfTajikUFxX3c1U4dz5nv
bro+elzx1DHaoBVIA86xaF7fxjFEF1IsmJFSa9eOA4ExczDFXNi8py5LnDXziY929rCu0OOl9kgW
qId7dyi9TevXHCE3ycZcIT1FXucjewv6qyAYKenGwD7r0XtgHPk2aMvYCMhHHs56jdGYqq1XdsyA
AQO9xpuw8byVxc+0+FQLxjdn8vcEvIT0Mzbi1GvnNN5sg74sm3gwozjVVQ1cjWKD1xsvHXbtqDHN
09yu/s7rBvQMepy5e0AO+qjBwsEFEk+8rHd4aQl9rcosrrmGUFg+zuQK8BnxChvl7YyHPDqaKi93
/kzXZ207Z7jKLLZXK+USrNdtF5gRtsz8I1IK+JLxdRuGJE5UWf8zQSF0TTBfjNJ9cSXeAbqV3kaf
GBFpZl682O68jSyzJG68INFYmCopRaf2ebl4ZyNtjD36gOk1cKnELAzlbhFMnDs9MXc0mM/6cnqo
MtmRp9F0cdcT7NXi0fYju92Pg3foMziQuUVHWNS0nGU5RKUak1ywIShd8D0b2tmuvvU1yIHZj26G
TdbwAZMdscalW1VHYHYL1UAJySEYTOqy2iPpgETI9QULCzwYQDbE7HBxUwnhWHrOkafKiKuaIanM
indbI3EgXTdexfqSzWWXuJU6t7XxfMtjW7rgo3DAwmHKDz71SZsoyB4Qe72OLhjFOnVPiNE/Mib4
m2jBjoXb60fR9ojgMGc8FFEx7arRvvm0rSSd6zmeouadI5fwyZxjOi+9ZhuhaSQtAn7FFKQJE0oG
c80/o74QS26ely74CdtRfaOJq6X8HS3TT0oCgGKNcS7JVPCT2uO9lS+fSHA/uq7/HMbh3h7Cuzwb
70Exdg0j8UYN+clvDOMtF9Z9HTQwiWGzbB0ZghGNbySdPpE67OyC1bq3NNZZncv5r53qcO94Oejj
XJsFfw2zSg78WplsULI4ugMZ+KPtrzH8U32ca1Ba/OiFuAZuqZDjmDwWobEicnG83aIKc6voNgVt
kPkTKJmEZnCqc0Fl8wOAg34yUSy/NZFcXwfX1U/0tTk7Henm2oXk3uDdKi6ztrMADr1FDwXJ5YXb
Zir65dHsJC+ljw9/TiK/6dGKBa8WMh3F+khpLVuir9okXRsLgKgjICDuTXmVnrMXjmmSkF+iULBc
dVfOvfGmTH/ZhbkpEz7IH2F6cIHBwDY5rRluTx2h9pvWE87ZJS5zltAWiGfbsg4kvjdiivZ4aP0l
z2KrGOAOSbHDO5XahygS5zltP6YQDXuOwPS9HiBFpmrpjyzF3XY0/eFc1qz3ZZklOJCrXT7WkDPD
XenNbuKpdbiRBssDASHuNjWsaQeycxBrB85rqWOeCuQg4AZFiJEjY6PYL01gEjxRqwOCbptdqP6G
oFrvxlFwrnX0LLVUu5grLugFtPRk1qW4ypKPhU/VOso0o3AGVcsroWL2pilgT8lWuM/K8Q6MEn23
UfDe6QH9g8ge3XWmBkC41a23mr/QvyAAZN82QcPmfkJab4zgI93sJA1f1281SqDxdX5eI2cE3QtI
oi7d4WhVGeoTZW6DG/TZWgDVQ9sV3HPlHYM4uNPEAuZhQkqn7uDN1mZO1bE09YpTIPySSv90khB0
3J3mHoEGsqBM/Ko8u1W7H7sKj3817ByjKS+Ult+vNcQMHW0otzjqAeRR9ICBs/aYs9iq6XZ6Im3y
1gm/chTFg1M+2ZE4cUYnY2b/FLJ7rzTQdiXXh5E48ZiIX1aBvv0M6s7dla33a815uV0C96fJeIQI
4jFjcqn5Dsb+aFfOrtRwTvqmJ0mnF5Fm0Zalh0JVIvYndCTZu6fsNBZIORGzN9Vb51nPVoiTnIEX
5eKyXLAMvZeTPNQ2W/kymj+TWW7DttJo63rxhv3//5qOIvFEBDyhqoOaqzNVrsbJ1BwM2U2xMrnV
cAkL2JO5qx65Ys9KTAuBbepShcapcZh1m6VDp0AoOgtWeqpywKww/OKJjnVQXe1liZc5vDeL9M1a
poexmg+2C++9ZNY3IerA+FMJpUQ7467M0WEFXYhssCBny80KH5XOwM/ZNhEa2bEgEiDjyW8QOeUW
1RLsO0B3fhbQTYiQwwtU8DoHwupho1P3xHQ9ATGjHBiH/tqXIZbsjHY/suC4C+zgUgfWfiZQPhk6
x2CV5ycpy/INfBJxWihhW+rVRabSoQyl0TFeubetomZ5Ws9ATB0S5eWe4Iu/3L7pEluElxgMdOxP
rFBpt9ynTK6xPVmPawU9SdALMXu0vgzu/D2IakwKEmnQFI+/adQF94tZk/6Z6u+lUV9lDWVjo+KP
hWIhHXr7sdLOo6iGfZZm5G9N0XNukrFNM9bvpAOEKoGq4hw5AlknU8F3qhhbcvkxs1DmsvjPz1wn
EbBFx55QA65Gu8fCBpwzShsZZtVvddB5uymqT6U/qlNooK12Umvdmvh3zqqzYGUr968Fr92QKvHa
YY3mt4NLy5q/xi72VuFdOwh2nBaAmqnIDuOSndhG77tZ3EvBICRB14tg+gqz9Glgadyuff5fw6wO
vNkch1Xj0q/SzdpHNUecNW6sQTwaKMdCo7mTOri4tvU3U0FOTanxjdzuyDmIesBzd1UByJyV0Xb2
0iAelyEesm4v+uGfCNHG645JcHWGp2Al7iKMfpwsj2JIeVrrW/edKvEHpyqvc6TFmU6DzzyfxSaK
rI8CuAyihHXeb9dPbBWaTyU8pGjoH/UyzbuxHhFOhPKk6vwysUs84vtxriFLMJivF9v+fKbTasFC
AaNO3GkRiYoAtWC3zvl+GJ0q4Wjic2mc/0wbDa1ZGfsMENOKoRndczWb/2E4/RRrg3Kyq3GdZw+t
s3yQhxiPpjlArxnq0eDfi80x3xd2dQzm4qzW5tyWSsZ4AswHUUfHxlA2LF+OaItmLXDtCMxYe8Q5
gX1tdY92p+yKUzEpgvwsO6nqropl4D9lacvtb4e/aTk9s7jvORrvUws/puHOf2NfQbngiT5IDySO
38ef0DNwV22dUv9yDd81cEHbqGI2nER051ghWi3jyRfWmFRt8xioRjH9TDt+PUQw6VdwKz8feSCZ
LFtO0OloaQShRl8ccG0SuJC1h/WWKULkFvF8Rmon9ap+sz4XiTX3X8qYthSvvmEKQ0Zm33IC35hz
rkHv/xsLxIucO+12MFCtAJUZl2ai2Nrts71Ka9jXLsz3sEX4ViC8NV7ubd4reZ3kGjFuFdfSdE6e
sNETTT/W7HwImp12qUxhB/hZEOKQuwPketO62vHAbs7BCYylW5UEgEFI6FGulAtoYmeXL0XmPmpy
k+2U1IjOTW20qTy+wUIuQ1s4m4zB7KaIrhsvP2ZFqGCQOX3cmrVPqLfMDQ5wckjeRHWkjPs1Mtqz
MbiHQCEIGOyjl6ZJWYeMvpm3H7pbqEQdcjW0iV0pDA+r/wm58BEtck/iBK9kdlxyYPZ2rDViinVH
aLifoGd5Dv0iS+CcRDIMzBvmdMhbG4o6Ms6CUSBuHeQKI9oINXiX2fdu1pIFFLH4aVvL37hGcWwG
0tjNWZtHHAX7ciQImCumuIaV8ev6I76dUb4A7PSbWdqb1PDPpIltdE/mU4iszpHoPKYLr8DWc8zt
4P9Ls+7RVl0SqfmncvqzESpeOftO2vWTBt6NlN7j4v7II7EFINvOzQpZLpfnZjQSp+JUK+zxy7PT
LA6mnPTEkTYM19yzUD8ufYjFKtj3bYGQIo2hVMnbsDcrus8JRjzvQvQhARXjHK1OfqqW36hCocd2
xGxkzS9tOH/cKu1iPXvPyhv30gxj6hBvcoBRLtdW9Xf9agTQ2Tx2fY1dYf7DZYLLESY6FsX62hTL
+xLaz16HfMAjsce1ImM/tc3TwlMUj7lxaM1+p8D9cHJ496Tqw43VVynQToQZJiHlfoVN8M9T3sdi
++AgLg8LNsQtHXwH20HU1gIPAx2b9UHl9XGogcPVMOzszv9brJpXWp5qSLDCNQ/NGmz6Qb+GVXMo
JvcMrH6F+uUhre9yYmMo0tjL3ChR2vqnPuvTjWUZiOBEGHtG82CNbrOlfoz07ny6j5b0rKzmWKTe
xbl5O1HIoDLyhy8PxReqzFMjAPqrmTxMQCxnlbuCJ9ZQqGWarH1qmuGtc8h8sZTYTPXNxZR2236i
NXh0in09zij/WsaW8NVDPNDZd8GqD1WIHKmtUKEjR8+N/ug7+WUw9THNsWv2IdR68Ogokq0iYzvO
4oHBmT7gLHzMunFv2F0sQkSQURRVG5aAdmM03ptB02bs5TgMPGa+tp7v5mjeLXO6A8atOMtQIqzU
OSUc/PelwHRpRjXQR/ETSB6qm7AEgWAkUdoz6ZHzcZ0a6yxK/V9Xml/+Ii6OW78Zpn7y1nnZ6jAw
Eku0xzWYnh1v3EnNAeHWH0bZJ2D6W6xQzOiK6BvHYqO2HOdQK41Q8GbL0tvFdxHnYHkww/TBoVZj
s3ZELJGvpNPpe42mFxBdNuL6Fjp3guI5DQrD5RL+mWxxG3t13Y0cUoRT+k6RaBU3dXBnBubWd3yO
TfFl2O7frNWzj3lo42j/HczSix0z/1tzjsghtGC97aVKBDLDTdPrbSud8yCReeOKPjnK67e14x77
2d51QblbVg+GsoxxrZGkhNXA1Z+C+EMi304Zh0zdAxt6AQA2qEW4oJIa5m+zc8jESWOej11urH84
yRM2/YvFRDGUNtnuzr2w2R+mWwRzrk+FufzBK3qYpYtrHlpQP0gFxb/pJiurW2SvSh3Tenpa7Ge/
qt4xzzNWh4mPOfKmPreR+XtkO8dySr+63oSyms6CUDiSkFBAzvIltBgH0XsSQjye3LXaZjV4znTD
J1OBWhguJIiRUaCUS9FypdMoE53SZ1cs/4q03BLCkMVRWzy7doonQk67IF0fIm29TRnhW83aHcRs
/GcVzcwa1jxFZnoJzcpOVC9evZINsF6ohcmoO1yp2CSG6hou6/fiew9RCUgCQIG4i7evQ4e0macV
uZtlAUY07imw9BGRIXtKs7cbAq6QF2m7qsH5gCboGgQvp0+SNCdGw6d1IVodAYHOJw5z75qt9ncn
rH+iRWIaqR11H7cneJ/7SGwJEwSeNt19CTUlQ2sbztG+gsct6va+8qkT4+W8BEEVbisIHFXon4zY
RjyqdwU2OdwEhE/ZaUJuRiJn+dba9XHNxoEXNKPFZSQOETLpMI/9v6F1b94g54DzykSbhXvVlnfm
2FxCrNaOetJSgQKu9jHzF+pHvUejzr8mVDV9BFNahPee+JjrIVFpd65xZTi3X9R3dxR5nmXtHto+
xBBnPJMkeTK6+WBpccUWTToSbuBOu092YCaZOzD0hsaRcbiPpylS2O3Q5Vi1We4kOmG1vikoUatO
z6Eg1Gmqq7+8DF98E8tmg4cjCXSx7OwQWyhrQRO3LYiY1/3mt6p7FDUwPg3zmw/1Ano7xHMBemin
yzPGZxzg2AfypsTz5MIo9Gn5G3bh3RrBmqwBcnbOmKq0Hqc0Ogdr9zsGxafTlCfTangHYV+dEPdg
/05KRrL0+qEfrwhhNgu69Cm3P4tRQmDoAhpE19uA9H9YWwlnaG8zdsWIdQC9WGGsz4YlH6TVJkhj
kROM6Z85IRab+5NJMH2GMzoKvVde/G2dvXfC3Fd2eMhdnqaQbSqf9iCSMYZPxJ+VReiVAjBjka2L
f7aD4qyzE+mEGO38CXoi9TAumk0iJlclDlGzd3Klc7knrWePzMCHumRhs1zNQ2ul873O8PZEvmIO
a4L22otcge3by7lfKNEMfSl3fdsUj7LDZYmZ+UcLv0Ns2dyC4QAIK9NsvgN8lns8k1ZSDXaRmKh8
rqY9VIi7QJ+IZvgYMoFsoBZb063/KqM9MegdOJy3wfRv7qavIff3ull/h8KKA9AMUe/hjIkmTEjm
3Yz4J9BNYFvk/LYCQvxm0sQK+7SQptb0UN8geWDm10xVvJxijOVsHxCEHTusFmXJANRUyKXSQe69
qttFlrpbciyYiNszvIeebrdesPDAmg+N6W1T3ve07q43XzztJMnIqO2E44P5//VTXxXRYtJtEspH
kxILU0MUaGBNMjGK6ogyaFM4qJeE+u7MdD9psiiIZlqx3dS2TyZZ/tJMrIMqKy5eIT+ixr/ycmDs
cwjQ/7CDFqcMRhBHnITKzwJxdcjCZfzoyeTQJRlEWFc+rEte24fulgjHaoDs/hCSVZeHznst3B/C
dK50SREd2DPm++0tAL4sf5qpHWPI54JcQrkt7WhXaBvJ2sD3ZSXEtuxYbIlvrVHs5pcZDgYv1GMj
Hvipds0Mf7FM7p9RWEeEUrFSI2U4HJyCH8xI33oBsQbcE0iqvvH1evO+rMCPAH8iP30rDB8h42s7
vbTTT1Sgiw/ACWVFLgiIVl+/OPn8Ufo6HptfmQcvovcPuLvu6XN59Qu1S1ci7JTeOQjKPZ1v9Yj5
GMb8i3QAKFlcJsAM+uZMyJ/8ttmPVn1wFC2woAtFQ4ZRP/AQd+NnLq6Nme9HbhY5jz9+q66YRJNK
MCtAZyPpb+nVbMx9gKorwlq+hiwUUXCCJzmO5bjX4Su/d9KWy5PGpHvLdljG7zFYtooHuR/zczh0
d0Fbn1vBhlbnz80qrtE4n9TknCMzvLTrcsU0GzkZoyJQNyimKpezG5iXWrR8nZNzYuK7N0W+ncMw
MTuojmx+xvuKy604dRH3paHvM3ch8sG7otqx0JcG19kF6jbWc7qG/yrhbwQJZBGeTQNHq5zNF5kR
KWX9mWt1tFf/PDJX01rOpkbeR0+mBbm+HIGB/uIl+I08gyGUhD2bVIDlOPoPMJrPGTG8aS+v1GfF
XbM84LqAZz5FACc00G0IpSSHwd7ncARLBAo3dQ6crbEfAvngDM6rHbAn3YDScAr+NSr/6aoUK5zn
N6ABzbH2rEs51v+qsHvhYErmaty1kcBMKne3Po8KKFzm5veNLh3T6mwV2fOSL3ihgGz9qfrw2+rd
LkOaP4r8WqXoSJXxHOVUNeZ8Mcu660ZuMJKRdjdeBcmS3DCRIHAURIUibl79u9xv2T3avQVVUpbt
uU3To9eVSShHwDp4pIxPEzM2X88Dj8+lmpe/yq9cWC4MCr351mTZU2ANfwItBDmikpyF7Mtm0Mmr
8Zn+74R4noMSaEmnYH1JPe6tzO4weqbv/Q3O8+SLhX6n1Ji5e3kggHZApmHvO4+Y4xr/XQ4ej1rm
aZTGo9PPD9C/28K1HoPoS7srPvc2NpX35ufhzWqOIqZka3A8TlecgQSa8odJxNavJkLnC7wBk8ze
WGaONfaRenhKx/K7K9Bnd4+T6fBuVCcLBEU6wKfDkhgpFZzI7mus+zS7JH467fwuOzvItcfwNBYW
60uf3s09Oi0tD4HTvJaFc1rwRiw5l0o07gxUqemK+Y1kCAc+ePBe+3S6H2gYjsENw41OzR0EaW8Z
/2GYiYFFMI7lv7PrPszFdDH7d625UUvBl5g/mLI64Zg8sFHeGeZ6WHV9p3GLRYuDI5kUS5fISFkh
moHgYWmIKicuBcNvARCsSYFCfvCjvZZCK68/jnAIoyN/GPNOtct80Xc3P4j77lh6P9gKWb3xaNrr
sc+aN1/NhJrgqEPFazTbGYWT3QePwTAfsHchBDvi1/E4KQXnCSkEw/q3VjURLutuUDN5lz4uYIbZ
6tzOb1wUJy6Jv5TQEbsjbNR8zYl/zjVKwYUdAmda1EevIRcXi3NSRIvaksf6Vs56nxFSWTjq6I8l
QZhlbM3cEvDZIdOHhQFqia5Z7iWlDh9d4I+ZUul6+C4IDczTiCc6vDK/HD2ZbkSqt26dfzOLbVzi
TunO2bjIajtAs55JsGyMpJnLrddZuwzhtImA11pY87o5oHYmelWG+Ys+ZF/VDMh+B40ZOeHZpqkk
E0Dn/fSAtu2iPEAdD6kNeVSHxnG3HHzJkAcY0TUxIqtxad3oXSGxHbMWe4j/39xitB/XBHj6WBiE
3uMSBUfuje1KVGsJzziY2yx6MCb3w8mRAIcjnk+cKIGxC2jiXIiDaEW0g+tIMISBEv+yFXB/N3tL
On96TM8DkKdhvNIVg5ygmx7cejm5yCNaoLYGkegG3ejdFOiL8rvHoXC3mSovBcWe0L//3aiQfLYf
Jtd6n63m0FgZma4OlSEjZH0Rk6W59Wd5rKYI62CzLRBYr544WXl9kul3Opd3XHDQfIRTdA1Do/cY
WRZCbFoKxvXdcfMnQMtPYyqGjQgA0vDAAPi7RKIKSmrrXSBknE6vC/682SPrwFtRYEwFLgV32y7d
2e5zQjMIcE+1y8AxCDR2JPEgMi0R1ImVAp9upDLnK4QJraFj8sJ5m2ssRJDAkMc8duln1+DgppcE
ldOAv2exeYX9F2KgUFyZdozEeBsBFNj1vvGGfcREOoK1JSQF27ACUl2d5ZqX373kJOqb2An/HLKQ
XA4mJ22/CXkNURpZyWoVJ0x2X9kUHWtAdMbf6b6WzkdrEDBfIWmowL9yc7m0RRgH/rk27J0nH0b8
Ga75H1FId5LMZb0Efy3WB78MCJmBSyPGohnUZXL/uQW++3LeFgQ0LGm6cbK/sVtQSivI0D+WOAy8
w09eYG5Ng4s/k3YjVVLLHgQsu1ZM4yHyb/b+rHEYfYm7wq91wWp2AOSl2YMzT5XyRJzzVxhQQFEQ
IU5sL/tL3vNmefZ5kR9qqBNjwKVX2eMLvJ6blPl8pyvnnz9wL69je8cc/CnQXS+cBRwJOGBDlxHW
78fvyhseXOPmwOxjL6SP3kr/+Q2SNS/rmYv8Nh6J3oo8RH8VH7WZ1eT5F7gYx8dZla914SXjcIOr
S2Ii0LtYOWlSMnvv+V/TvHS/1N1F8IFONkpsbO4oWsA0OM2GIMTq/CTSf13+yc1EmiwMnhdC+rtI
nThcxpWfax2XvVdntw91eZ9z6ysDet+QSPjr9SbK2eCWkYEJPhOMU6r7bkyM9rb90Hv9Z26FX974
Bm5tbu0l3aeFuau97B3U7SsL7+em/FPL8trUe8nFjtGC+I5P0sl2NptQlz8TFPZpTs0lsmSStta3
yqP/aPPhGDvTmRkPVfprmM6hIX7LCwZ7byqyivz/cXQeO44jWxD9ogTozVaivFRSqXxtiHJN700y
+fVzOLsHvEG3WiIzr4k4AZNn7Ud+HuBs52oroEhk5yikHCuFesB4lty9SYWf7fJIZkX/kiSmh5iQ
RSHCMcV82Eg2Xu5Vj30tiFmdWY3YCnJ9Oxsa/svOO9m1R6hT3YPnAEW16TPzhKwpNHgVYt7fEjlG
iaEwaKweoIZLc49oHM6ECfUjc/uFbdxEJ6WR2wjWq1lPuomlRFgK9a73hSz+a1YZOxy//nQNfrxC
X0baRnUvmirbhq76kraO7c9nEygmvM3lROI5HM6XoSHeqhTDuOxnL4TZDbvGYgTapT28MXM6xYMY
DjYZ7WtGDBVZV9zffVMi6p+nm9TZe7sDROioZEHhUFGOdrJFOcAfU7DJQgZ5HZV398bEZYxamJRi
zSY0MB/Gg56sUlUaOy+ezw6TQ05a3LpDNe7GzvlCf99RcfY3MCcFXT0Kus6NmA2W367hQDPQ+RdA
4i4wPBcsnFZGpN+MzH8cbYbXtrPPanZc6YSlundYq3vDk1cO+1rjr2CoWifG1vHaYOrLA2ynL49B
ics8JO3CmxCsTtVi+xnMs98Oy+JKPOcUlDO8ePbfHROi/hspI0sksmVyg7EO1iqrfOCPRsvOdxqF
ZrIaahubSj9/ZxMvTDvH02Yu6G2lDkkl9gq2fVOLL5DIecM78PP8wqhycGKKQ+nkjxIm1OiqR+Zk
5aYljyQwbTAAqDyYrmb11jbys1sxGGOt+SzROMLMfoMhGu9TBIjrycqRyXnDoUhmn01sTUHoO9/t
ODu3oqiYe4VttR1HN1rDlwlmjqMEYphvVidPo2rt4u43TDnYY3ro9Wzlz3qf/SXzdEnzDodifx8M
7Unzql9rVss1xFyMgFM8ZGP945gC/XwZH3AXBHVrfYYeJgzLxg/vp2ypkoawnrH40xNHRyeIV6Gr
qAyqkpGyhZawbB3sing5HH8+GLFCQJD304HgqmvtxBek7b+zpRtH2tJvvtcfvai19ZxjxdaNGzq5
z2W4VS1lSZku86d2HTeAGnQLI65yyZxCqctM1QtXJMIAp48lSWap/NT7mRQVRI7z/JUtTvAmHLaN
YQENCsOHqsouRsIxRxcDN7VIIAYNc4aqMtrCTewBS8AzrPUp3RopOAqdU3lt8Wqt0r766kPjaebl
Lnmx+RUhUvUGL2MM8/kwmAyDJcJ9doGI30oLIgeU2r8C3fpGdXheuCtf/bpzV+jIkAmmgGVoeDe9
weg6m1toYfjQkNf/JSUym0a6DfpfrF5uA1arQGCR5va+K6Y/JgBy33YGdqx0fMw8Z8+mm/YoOwjU
ifDVZNAtM04rFwzn0YVAnDmy+PrKLW9T8z9w+CFdkRPlpyVYVJAeT/QdDngdWEk4apTey05fGvrZ
hsAUzOUoORQMXL50zm7KgWtmYst2ZxuPGrdzbp9SO+p3oaqfqyn/8nzsrUWt7/K+pp2fKDDH6MFs
6ODMxl5JGCkEgRT0fNm4dcLwZVbOtS+dn5K8xbargjwvb2NbfzY92sdKsIYs0CImKT2OYTzVSMoA
6pRWIDsb5HAcCmT81akpwgdE+Od2Mk5pq+9Na3AZLX9Ytq5tc+U8wZ97GT2EF0h/7qUafrIhvqqh
P5Spe0lTRjwFovfFvmXF+o2QE42/Lt8l9XDtdeuzK6K3WY6vemO8MdenDtXME5vSrdYLZsz+r4Ha
9hDLbgqUwZg3SfVhP3so4vN5Z8baHystQkoWtiMGbhzPODjJQa+iBns/AMKpiwAFkPRjcliG1nDo
SMtdoxf8oAsz8Rph/3PM5qvOWD5pKeckW7GHSRb3NF3Kwxn5qWYA60tbHo7Ubq9l5hVbnw1kYpRa
kLncOAKFgealD2iUo5VbFO7a6MmjUDY5GtwC74B2iGxQ7YcRYdafIXrYfVcgTyacGueAu43aplir
iiyOlshGnlNrzYb+qTE8hA8MU21cQxvA49h8Q8UrDTdaw4IdqejGQXTsUuPb67LzlGEIAEkEDCkn
yChsynAb1wifNQPxjjGdEsO86l79b9YYziuXQhVUJ9p1+C2HMFKXjv9/7Nh7dOYhrB21B7vM57QB
fZkNCNRlmzangK2alLm6KPuTAmgZJHZ3lU5/NGFDzbzxiHF2IDESNpDjqTCdYgPEDM9O2j7QWrCa
Fd49rYxf3eziwBl8bu9UUIaGy+yJXcG+d7ijq5FzVmU9h1MJDIjBa0I2k3uPCS5buIv71OeZ7Fj5
hCh+0ExRG07jJu7IqhD2mwvTJkzCCx6mvZtoj36RHG3BlqESOevcCkkuvd29C5OThFq6GhWdau3k
Qd5XEBoMRjoN0yBsRqikks8G/cVMxy2i6Ju0q2Q9GZxYjLcRYhoHqnA2sdOQPPUelBGCGN/Lgqko
FrXNwD+9WES6ahgZ1uTMYWkPU0fhbFdjutV8RDZx1PX7zgfriVOnPUfaSAteo8wZXYRitgzdG+Jw
d9+G9dl3rUfDsPStXjovfuppuKQhqM29A5rQwNVSJTrvY9loQV9YKepvmntXm2tIJ+E/f4DZQ22+
Rm6bbVOdGTA+T3SNzQJIYApa25w0shWcZP29rSXdc/SaMsapU+eznhj4W8jws9LfWqgV1mZOKFWe
vSKk4qdp96DhAWCI46DTHpnoBGLOfHTgs+r3vSueZ8+4ja71CpB9ZbP392btXcGxyioCGGvDvWhK
bShBtrLNNvM4BKpYco/SRb7uEkJpQnlsqvqlg5VXt7gh7Vj77Gt5GBA1mo373kj1AcOfNFJrYCsv
rJcig0pqEVG7T2pG1nkVLeBYxU5EN8eNJw0oJn59Hk0wGJG7UNCrD5YNDyPD4VXEng/4n/aUxRSI
tWO/zFX31FEVWGV3EC6Mj27eL81nWiXPIhYPOLZf4ti5hL6gv+9PVmyejfbqKiZQdDkLXmCt19WJ
QEjWpvYOa+m8qpnarjsoR9D6tlY7XZwS71xSTF8RSeRp+1KHxZ5N7nHI53tZdXQ60DYyPRgdwcSX
cVzRM7ekzBpi94VnipQcpKgGBjTmXeFtttU7+a4S76D9z25g0kb0YBpDV/YS8JRThxbfWvNoRydE
js2i0n4Z8+iqsvAUsyccALMoRUcUoXAZjBfPzn8zFW9DrXjomSP0w1fWq4sFMyrNvDdGQtc+95Gt
snPpuz2RuGyAV0mtUcfRLVrzOcyrccFFEvwixkAY4sqgDr1s+obuY52Xn8qFf6X0F5u9e6LJc9X0
x9bF3wMLbFWSs+qircYjdq467TvU0Ml4XMKW2T8PlQNRGWgjZIJIUpD63T+m0O1oH1BYrkLf3hou
KP0Z/dmUuyfBYVpjZkbE9RCN+UnJ5Fz45S7WzHVbdQ7HrQXQJSxew3p4M4VzzNHXxKN4A60HcNO+
SgoW5rke76pHeVAMaJbKDuxj28ZBaGnc/YOyd71NO0tqXmwyEWjTtxCZQ1eWx9jvAyYmDGLrNfm9
u1l6AAk/G92+YzPbYzH9DBfNETr5Q8oMwIX964vp2ULiZ5VfGtM0vUZFjEKn02cwGo6JywEZcxHt
85EnRUX89zKwUJOLOWIoUr671c3nxo2iKLAsSAn9T4VDlRK4Rsk+J29jb30xoWEyPPXfVA1PuEkD
kMg7zHr3zl0CndwbobO/uC8Ae6hjPYo/ytbNQIJwoXt3CVRwHPpt4fj84GVgh9O64BjGyztvnNk6
OMwPaS2pm9A6Rdk/I8OprRLEpYwx5kweXadhgVbKl4Y+irt8qzvjTvfSY2jh3HIJ/0E5nAuWwtmI
aFN7GktzGQlzQsCb0FNk6ynzCPhnttzVoTz3FsVmpbxLz0p/rLRHsJ14W62MvfF8djnpWZ6TlZzy
xPMhdmMOUaQyYQjOFGJzJz/7xtlZYqZSFPM7lhBGtcZetOKMD/pRooSI8JGxjVVxAN9zj5L4pNx+
rdL2LZpQj2kFzcf4z6QeWDsT+oGmKfZxHV501GQ4xU6VX51aH15rWPT04rrtsrgY0qDPoBlnhU5Q
lOHu7VDfeybGY98HV9No/Vpv87WYsKKxCwHO1fI0kycz1IYAY1SeJjCVAaGY71HVvsX5wJEzUeHY
brkTOdfiQt+PjfTQUJnXkBUbB8Kex7Xsku3u6AwagTZnG4brRDhrYFZcey19YA9FpowNQSHGia71
2dYtrPkI0Lh5cDQRh4TJf+2TJJZV46dVVjfpkomE2WHwjAd0qt3KKEHvxU37WCf+pyr8aT2m4XPi
QNWpaQX8+FIvjHI873uO7xem0kHo2ivdVcdutO6UDTTvgmNVrPxCPlSgATHTuTr4WdSXUsiThWiM
Xj2oWJjJGi6y820DGKkLUCAIYGaquwpdXwYpw3vSihdQELxlHt799lS2NPvsLzUkXnH2hvsGUBIT
bcBsoI0quqVCq/bj3J08p3/ykcMBDzIYZqv2xmgnhRoU07GB7ZqopxjGOj63rV9Udyae1apHA6ri
9FTGCiEmPxETAyyCtf0WCmC4FbiwXnchZ8UvFKtrvTc3o64+dGpdpJecbKaPdWdshDqgPdwlKN1X
hRNjlbEh6cS9/xhhMXEy8VanxR18sqTQNB4TXYP44PwoPTmMLQs3Ur/XbLolpRjyj1g6+c7z2s1Q
DwuzkcXLpO9kJpJ14f4BOef04pSxuE3rLDsOJdWC8clyctO1KdPBX/j6ARfMOsy189TA0Bsqnp12
gWu7l9BOmV+34jpDLFr5CFSCMJ6qQDOGN9s1r/OAPCd0rZtf+zTijqA6S8OjzYZ5QK8b9Lq39WXD
+TvTFTpPmhE/FQ7jtrrtgIs4gAyVVlOhTda3M3EzI0oOIILwYM8albDVJtSK1V3zTCTZ+k/LmN70
5AZvKutRfEsTDvS2waadWQ91Wno7EXr3XJXRhlL0FufeThvQXrE3+I0a/GeA9Z9bkZHS4rTZui1i
4DSZdpVj8hja9oPQ010aJ1QPCMGYrnU7K6OmGXr6toScXoJOGIwU6qUy/L9aVfQCDJ06xEZVzAo3
svlkFawvlOp2hKcYTF1lPzqMbddVxuzEtQZ0F/EzRrGfOM+3LUSxvraejMJ98WkyVoYZg39q99Bq
r+6ysaXF5HTOP3yhPyvX/B4070GJidIyPM3YypiKYHaXuDScmnyFkLF2b4MRTo2GOegob8lgP7Pn
Y3sQYxconD9ngmzFzee3GDdqN2bIHKbvzmQ/NpV5IQ35gPEyKB1khiyKrFGi2+czaPrbmOj7nIM6
6petRtfSuPHlGBTLITGDmS02uWdtNelANwANpNTMuYQUhfy6Qn+uZ/wGbtjtsOZT35OSZ9NOQBnW
ZPuBFGTi0frQrXDtdd6exae1MwwGRmNExtescyFGjLTZxryVXIWJHgPpU0eS3BnfG3fXqniANJqe
ltpl8uZLXC1YVufaWf15aJBa+eQKVKzE82H6a3mXyzlFWKVr3J7aGzGmIBXK4t2eibswevFALxmE
mkA7n/frCQe20u6FNNYMOKpFyLQWcgwkl1qKUDiMx4uXmGdL+nukEIFuAT4y3FtoCd5sh6M5Y33O
2H0krDJFX5gw/U6YC9BY6PsQ0VlcDVvPvMco/qMRUIhhUMuGrvmKK/fKmCw9YyerTn7n/9qTucdU
f8QEiPkwzPBMIMFzfsxG7aYQOPmYmgfZpJQE2Q0syh/KD655Eb6PFlJJPCnzuk/atyHs7nP43iTq
kqXTW5TLu96m5dY14GV4oril3bQxIoR2mUndzBpcatrJaaeCeVoGSaby1hZcUaNAqo6ZIAhVOQdq
xjql+Y/tXG5wymwmy+W3k8mmUOMTSWBJUJctCyUrRrvfFf9MZ7h3kR7umnCikkANixerQDONLp8x
V4PseHaoWZ17pJofLeE2YE5Hl+7Hzgrp9dY2y3Pkdd+RgaTM96p1F7kFbQj/fnbf/th/NIOew480
NjTue03Xi5VA4lgXxSceMIrFhnqSJ/SR6fedb2INMuU4LNWHyeLM6/eu7p8WGa4sja3lIFfx7Y3h
l58CfazWDwfZNWe/T76Ymh2SqmUiwrbLtvQ4MIXcqa5+AHJ9IO+coYF9R3+przUcwKzgCctk9vDX
oMUQnkmMYVXvBlPfWwgoS3adomXrW/mTDlak+xqmQ2lgXNFnXtqIYJNIgvcZD45dveUqXighiOkV
SSkZG3+GxghUQAyTP7ttGm+v1Vsrwl9r/OghgkH+RfaeoZC3Fq0N1AoKrJICAQMEy8F6miRi8b54
iELwaWn7zKoPcR3gXqy1epg/jpN6nE37CantTrjZwY2Y9COmHnhW/FydlaQwsxPzDz8vimF5HUIa
Uk76bcqjqrVIA5cKL7UHf20obl1+cSwUtqioVuONVs5cBoS1eO0oAKCnfCBCERiJO1gbPczmc/Pl
6wacgLhc+MAdF1xd8s2xpTaobiG6rHw2p2wFILAVHOdJ2f3ZnMusIYwPQweU0YV3v49IbtT3/Wxf
59i8COxKUPQFNzyllsCss9bL8b1dGlMkN29OiQQIn9VHMjJm0fOnmuiglVOxw3HHFSoyapU/AhS3
XRrZuyTC+jSJdVjgRzKF+1YpAlJg3n13Vb+RhObmYcjdOyZkWIgK4zv6HWiCG0n4NcHShylu0GfF
34WBzjAl1qlhC9hzF+uuto5cnZqv3rgmyZgJaxA19+ynkf3ZvQ8wuGULlnHZanV6lhFOoTpV51zl
m9kK6cq4gduMH1kal36wDhacGCMmlyfJQECGTXbqBVJBZVEamuSoMBfzvhpsQoM1ntAY1chHBtj0
8SL1LsthFQNZ9qT9VIz+Xa85hqMlEp1kAnEjpsSnTmjPMKjONgbASrbHwcRToDVIb36ZZa+FxoQ7
0z9p1BFmCXw84Jjvk9H/lG1FDmwEccKOxLs3OU9FLSl9OnujxnyL5RftXImCPXV2PkUnUbf8Whix
frEAv1Rz+Fro3Y8KmYkxYTkaw09rMgi2sng3s6IPMUkaIzqLJHHI1zDkv7L8EDPOBM97KulASj/b
FbN9MuVT4XJP6cjHx4SW2PX1M//BPeyp4dGt3BxNfg6594rxE0kRDJKdnUw8h4n2nmb6dZzci9eN
/2LCcDilvepoh/Zz7dU/k4YjvV7WXybfbhRCXIjjUyFxWjr+3qPZGAD5Ny27mao3t3FpvILh+MNm
S+jrg43Pv/RPcIPeS+YKRu/+hol4KPmS22k6Oqn1NtWc2m12CA1+AJcREcjTLtJubsQcQhSXRLJw
pYydvS4AnMwDyIAraQNtfnHYrBNotbN6xvfipOIrKVyBjuQxpYYitRZ19B4C0nLkYYR01yZazLRq
+OgPOSRKxeqxQpVaIIud8z1+HTxl07bDby/j8SCFCKKOLg1h86hzZM3NxtDyZ39RyXDI6XRuM9a4
nKFy2bGzZBW8Ntue+GLrUWOEX+bpBsGWjL7GxblVvRiUJ2BKeM/te0OcSg9LkQfmVZvS47woCUWx
yxyE+OYUnYfky07ZDPNaNWQWMHsdarF3p4Ibz9tVdnmxZuviWb+4Mfjl0xXp9Stl0sG45ap1X1N2
B46Nbi769WZ/DbnqWeXOF6t4L8oXMT00SQJY9mPnbvsWm7nXM5IzvtlCB+lEMDpTDi36LhfIuS+D
uGDN3T+PTJ8UN2Al3H2W2AxqMlqTcJeZPO8ldZVmfDncMqTw8NFiLIcsMpgqvQKwuJRlvVXxl+qq
re262wlK7aLzRukOdqDYdMz9CotNpusvWNLVxCzcG421MeDtbYqjYEGRt+2hYc1fLVTfyGa+RKIu
2VstI7bBO6fI1nUEfr3PtARwF+G2DC7IuSnoDaiN6vK7JJXPjrBjMjCKwi1yPNyo0a4Vw9HQPuwS
gcBsrirwSYmJOLL7EOYZxik/PxCA8VnhhBk5DHGQU34eKiL2FosomDzQ2pzOXPGd3u0auJtQVR+G
6rUgNjv3wjqI43PXWkhrzd9Gce1xrdQFA3lBw80iVz0ZwzmXT6XcaxjbfLmfh0M6NYEtoFiUIdMc
rh0336VjtqmiH4/5RAZ3xJ7vJFxsNUHfsNDTnSMQkgfPKrcOYgU/jj49LTqr0vxngSRXPihnoZfr
wRiCaIjAlerPdlExRW59EhhcJE/D+GtxbkYIkrQx3+imxbneq23RMLifDKy5LVEJNKER9sD6CLDk
TEDtzS4UDVSGo7T6bVt17aaLALhjj+HJcMRmSsTaAD2WsMOdVLvruHst+US/kJrfHrnAkrkcs7la
WlRh+kZCtqPHBjlDPSsb/JgMuQtebJa58zIH6oiyqIcD40jWH96GwTiWk/oMybK35CqLYDQKPfDw
G1VzQVnh7uf+q/cZfNr+QcrHpIfphqwpw51OwcR8fW62Om+R1xXnDo+o9RDFUP0aeny9dx9xXJOR
cO2b46g9G7yLehJYYsuBw5T+K43AHutvbXUQMWE88lFSXkS3qXsps4feMkhQWPYWPyiYVjXrIE/f
RMvSwLM2eo/CzX5N2c5gibSnfG9I1vQFgOBUC5LBWk3u0nSSLVH12y6yNjPAWAMZeYFAXoN2FrHA
gFHE6/JjjcDEMqzKC146Vjtz0O5WSeaBe9bcLV3SAq/X4++5fatpiKKZUR015BTz7aYAsXCuCbRW
zcHjgjAR8Utzu8w/9eITdV3enGv1VaKjrvF4zdE/7zOssXomDyXdKaNgD9miziUIMgCE0NoGTuFs
3Okz0SBuX9muONOW7TSTM5x0O9nuwDlGzcVdCOJgwVKoZcANHZpEu94W3nOXPzttMCJAdoDy4P+m
Tzjb0Z+F8c8km4zw7FEggfEfPGPe9NF0tFHECAuTfFYeK26KvvBJMWiZOU6blpie1vQ5J7DxYEqM
TDw+LGMZaG6amLue+pPMPoq4Q2UQZf3rkHk+Zw+k7O4mT6wLZhge+2tlLzJf8v3m4mz5B945Bs+4
/xsGgZgDDOfNjwGyGtkeme+xS8A/O9lflYp1X7V/g7DhD2poAKamR8SHgbwo9PsysybjI6YZIyCX
0YD8tiK49hV8UrLDpi3wpqPnRy++gQDJdtMb+3yYAmBs4Ggk+ECqiXhb4oAKxgWUfYGZ0Lt5W6LR
YvXYhxLE8rNVI8vDiTCWq9l4yoFVtlq6AWCN6x/W5OAc485ca21/c6kk2UK8VTZFATvRMk4OhXb1
NIiOz719i8YLU6mVQVssZnJr5s+JjdRgiUtWfYw6Vgi0gbiyCjt56xRnew2yzalP9vgkUrHx0EHC
HQz6xD06aBqhltE2BdJ+13ASIESBY7QqaNKYtVjVvnDeIYO7IW7kNiiZdJbVRy/eOvQietJtXDEj
psE/CL03Io1KW94y7ovoqY5fbe1dc05t+DDKiHnlg4Li3GPbq9mCBSnwPl0dqVcdl/0d02HrJ0Or
vaw4IGSywHsuasVSIDt0o781Mt5dEnEKfK82iTy59TzMO8u/V2QgQRlFGlkdDBzco/WjNxPm1wcr
hQ20I9fm4s8fEkcrEqRNWE1BAsR6oAFn4FnaDwqpY/Lieodcf/Kqd0CmtuNsJKxHx9un4ZPDA2in
h1nfItdhDIGow9PficZkdoG+hL3qcdEfLiJfGe3HCR4ucVgvif/gsFDHzeIPeTANW8Zudro1EfSa
rDwTzLz9nfhadGf4FfNz3JAxselIjuEJlfhnQ+lu8R+day5UmBHLXb3KwS0QscfMzt7qqbr71SAg
PQMbc0wuLy/y3hkjSJIVeH8YR4YJ1mV0uThr/ZfZHB81oJj6yJBO9MehzY6NxLBSX6uiom9/YlN/
hKR/K4DYxJW2npJ5DcyHgQKZ4Ow/9cz/LFBkulTAwB8Z4LuBpS4sAsHu6uQl8Dt0EDOTdmsT48eo
wGxfG4BV3aEjP2sWN2mdo+ZZdtcJO2S+K/Ny6xn5TxLzoIq+Ok0CTxbAPza7axPxZZibOyi5n4o8
HLLUnG2mZbsSgb2Lbt4fESum+rkvsn8eNonOlo8UdkdB1k2LfZ1rnm2Uvi/Zk0mm41F+bmt5HDtC
VQSDOcPDWK56aMQNfqlpzZ9z6LVfy9MCLXFAYlEE1ep3NrX7WI6vs5dc9G7eOYKB2thw6lbmd+Ri
BQb0NRf2yhIArlmz41GBFhxyvrjE48hwRp6WGvjo/iJR3wa10RlT9B8Tu17HXyUGHADyFlmkqEPe
YCZ5CWvqJRX0qrma0wQO7nFplgHY7EOVbsjzISVyPxfyCyY9shNEz125Ee54zMgniPrizdPUWuok
Uu7TbuR4lau2HG5dCrKat/UC949JWqEx+dOCDrUnC9P3QiD4N+3doMFRtf7G+jRTZbvFZZ6NncNQ
x1NnodebsblGQGOkIBELcwO76zHVkLJ2DznuJlIMQgN47FGE24qmMFPmGSXrXtZXfPKcKMRO9Yij
ZuQBiS2fkJIHI6lRTc8oLtNuuiN3Y9+8wDk726jA9A6lv/uCQTJfYitpcQ0UGLYpHmtfvFoDSy0K
stCI9xk8sFLecKb8WsK/VfVEiVgAJiFTb4rWpgvFS/Gwwm6hYoIugogtDCiO7+xR4QIsSKB4ZyZw
plrrwAx/QyARgZD/BoaScfeuUUFMeJzQivnx0RLvJbubVvzIqTwY2q8DIjiX5DcwkWjry1i/wsnn
5abMt8KjTJyzwaIYb+1OSfDoTNxHjzOT+WUi175rbMuF/A4qu+Q/i+cURIbaNhZit6HfFxOW6zY+
EFP1nFrhPekvQz1vjeiXEwgJOJ4LiQxwpqtyqLxz7hlxti3rUMDPGcbHnktCeypb98C7r3k/GsVg
0b937Wtl89vlh6x9iTHHJ9SfaYiVp4meQ9S/ORpcJBKbzJaIx4d/5cJGkDElFDxfqlsETzmQ8Ta3
YKJufPpyp66Zt47ELjhBQ/J3Lz9wcMbGsY10riJxwLM01YxJEXtb9ZuKX+eIlKCIXiSmLyxuZInx
V5ibhp8Z7OZ16FEjzMjqvWNHB5Nga0tMjI3ZHeMcP0++CTFQjiPflJwIjiRASffvkx2o9KU3DmOp
aNQfRUV7qosdsNMNWipX9JciRstb0Lrb5lvIV40OtCy/PffRA+bXoGEoq+vEWtDPX7vmozPmoHN4
sqd3mR47FFU1mXAsG/g06g8ZOcYCmxPE3S93rpe2e2KUl56LqkXn7u6mNlASabOUKxtmGivZteaD
nMKOlahuW4Md7hXbPhykJDli0ZuJ/DH2SwRKKKptisqcVp9WChCBV50yr97VrbMLsetrpnZBCPnM
LQE+TrAnVui+koMczE2WheuhYdoSt+sSP9ayusJUEtCHoue9uIP9mIDf1lH/ePa0L3jBK06gGdLd
LAzSYqwjdrU96JUzAsODFlJ21dkrBqSnhJxAOL3raR6DRvnwYBj8QsqKidCK235FzuomyXFj8LbV
BhNMB1srr301/mqUu1wu6Iu68ACiPugR/6Qz5oJM30MwPoyF/6j5n3aaXGPCEiIp9rUNU7ylxDXh
FnDDK6ug99Qgy2pBgbvQTBPQUiF2RBU0kfeUupyNCViWMN1hGT/jTj04uK3XLvKr6xyyDdZLVC2U
XU6Svo+Oy4jDpVtoFIkYrKuiVe/l4Anz7K8BP1sOgA7H5JIZ08uMsCpzS0I3m6uB2bIY8p01mF8i
xfBTvrb2/Jznf20ZIdaSb5MknFg3HyLs4Y2ZnrQ4ukrZHXrb/xdN/lvMjratNX6T5fq4wVPbRNm9
Kzgube2X/clfr4+B5+ibQUnS/uojTH14RQ3SwwYZwGtZIS/0l+moR9HWzcC+3XnXZsMGBUbgWcVp
HIeHqm9eW9UydjpnFnBjJAM+yCzb2QKcF2KE2lIePeZKcaWeYiZppqXvXFd7HEgJnSlcO21k7mve
sdXsYLAxwn6vi9vosPb3jxzY6J2UvgFYvnWk3FiUzZwn31nCZ+TgBR33B8zgmsWYMTHXWyZPOrOH
lM/hUaLkY7kfPOuS6Yut8KJLf8TmZFAjA7oT3zG2KN4r92NG0t4bX1RAOckLbvGrENzmqQjiKX/p
OUxiPf2A0MkhiKlEi9xVAlzO4Y9MjTfkQgw4/nqblbGb00gm9GK2cxzmV4B6/zc8asJ8qGcPcbhB
7/sX8dXLQVvbXGLY2wGIUFu7drprMVpVcFSqUgcl/zPmzxMZZ6PTbA0sbTJ0kCwSPGCx0fKcy6Sq
a1vlQdo4eAlx3Fbtce46YJkWoErCM6b+dcQ/Vmrhg5zrjc4slTvpDHo4cFvma3V8MxhpeIX4Y5T5
amcvqf+bNC+pAG8a2gSdwb/WJbVuF1jzVdU2RrYeZBFEOkv7qk3uswytuq3jHuBtn+F82owPSsQZ
rmqDyi23jUuOip/uuUECOZMemI3nJDGOWY+1Tj4iZjhY8csS3EHkJF9tQn2WbRAkXZMcQflAzEz7
nmggBYaJFLgebsMy/InOIhk2Teaj4zEeo6zZG4zmFw5RONIZKXAVmIQNcZQe1cNgHu2ERWweA7ry
6aip0KykI+2GUoCmH8Cvrf/H0Xktt4ptUfSLqCKHV0kglLNs64Wyjy1yznx9D/rpdnW4x5Zg7xXm
HJOyKTMdnZtOIDqRJLk3cHxessJOEp0YkynEOr6NWyTupAyVuW9rPiYZQGmHNtGwyse2VSjwN30H
wUzdalAvmNkSWj2kFyZf19hr8AsYdz2ZDyF2nvyJJQK2WttqzPVkS19Lk/glejNlRmMDCKRFaOjy
I7R8MT9CI6BlTlvpImrJVmzbv3iq4Rt1PzG+PqppWEbBgKxhSCELx0qsL7p2/AdN8GIN7bHnp1ym
U4J4A+PnrJCnoBemmRsBDCdNNacyqpEPIU7uKOLqUzaO3iko84epkuEtqTax31z1aXlLIGGRfNS8
WgUAAyF1HBGZh1QvVu5j4P9ifHsKQfwHDeTJGOJvmAJqb4nTs+xBxITkz9lGSf0aFdJP3w60BQrL
oXzsW1spe9zL/VSDMo+1NXC13QgS2+OrLqoWSbRWFXTuebK2NOwH4XDSg6jGGyL8Kkp8JugmXE/h
wHLLu6Z0L6uaD3bZq3mBwcOHtxKrD7nn8B17zKuAPaW1NZL2oM2qaSXzyMnhdyYbmqBHyWoxGHFA
lLX8LmJMbX6ioF7p+qOBrZ65pYGlQ9SFZZdLFvr04iYysZ6nQmcZQtsS0iSPiqZ9+eG4NmPv3GaJ
40/5tqlEN5A5fTP5blJSSpmylgfjiK3fWEkSIBs9RiuuXiuF8T3hXAu1L9+5CJTcl58+jFf89AF8
aXyjmihsgyq71xS9i1SBG4FhT+n7DzGKoffE40MRw0daqfoqa3WuctiEIfSGWGp3mEWhmzboGI11
NqeNx4Z/0kzURZYB3JaFaS6yE9RSgaG4geMj3ndE3IZjv9erbsvCxgVpna+jdPoIc+zhYO+xvhmr
zheW6A0d0+yufcLo0SvQH2vfZl+eMZTZSmSdxYGh0YAgBJy6Fw9fKFL2RV4zgUHMy0hSCQzS3Kon
+QiHpKkumkRDiukSE7po7OVhYukoOwMx2tXMleKIYx7y6Bm543y55moDLkGU3LLS3V5l28CMgvus
LPiE2/Rm+v6lC5GaVLK5y+vkJwgZHNckMrWMAILpzS7kpZYELfftqlGKj04j9ipQmKXF2i1Xpts4
sCoDuEEahR7vBY8Th4hcS1ck6i/vg6CyiyKNDKXjk56mzy4JDn3jf89sJaUf9hXjT8I2Nn4+FY7S
to4nMwoo2fZmol0TJqaE0rGQ/TdzV3hcw0YT1U2NdBQvaLrqB6VY1A0lRUqhE7QCo0DxGEsmp5Ds
ApfBuoD2rOB+Jfq2qsxNxKY2FYYtSCu3CuoVABWEgQ01KlsEJEx7QYAHkOiP0mT5IMeYmuY2pqCJ
S0fjNMoxrVe4rqELkCVI+IbOmjbbeKO0JaHDMYsE2jrkJAueI8sftj5ifJ1kz8kKkBjdvzIktK53
0STYQ4Hnj9uPNMJFYiZLsA9dRe2LGpH5xQGp+ZqopE1uyidda+7AnzZDl16IeV5pVJl+mzqtJJyT
8i9EXtZpqMDx5qxnvnDgZRdzTE6cTK4ctrtBBLnBOkbIjWcbC26V34zpU8MsIrZ3URQcwghepjAH
FhrXXj5DLD76CkSCLtr1bPr6CHclLQEi/OU0GpdSie1AT6HrkRipI3uYUAhFZrE1xhHpb760rP2M
sSI1eoXvZ9UYmA2oAzMrXMuCQWFIFETZcr+ryPj0vR/+yPOYTii3CuYxRDi19ZONZBc18NZYPgSB
YhsjBRYvYwbrMLLYmVn8PAxL1Ovk0yex2cutD5H1cMXMgCE0zzNJ5KK6bTzvkJkKQV+gUbhFW71Y
izL2Bu8vbS1nSFSnVIQ1iU0ucRZ2ZuDWVmWGRvjULebgMZO7uTfKuSWp9/nS3kqRfycCOqx2NJHg
HkSDWBE8ggCjvCl2fY/ZdDzyYhdvasdNJT1k0u3IrFjUOuKHwC6TeF8Behfj7zh7FrW0FEb1Sxn2
I05MH+OTRjh7jOqfTKRl1lNClwwi0RZxtTig63DU3EOI4Rl62VAk457VS1NjS4iAhuQKfSBjY3CM
hQysK6naq4y4SpTgnyfD1hoD3BPDUhJSurYKIQGCZwhOprI30y+TiTrZP0xAMxv0gp9cpClZi7R1
yowrm4NDkp45SU6NBgUxh40xUOVmtezMUpuq5wDHQzFCXmn+6d1DYtbb6rd51NSapDmSDOdr1p54
DVcRheVkBbuKuj/HRuIT9+W1/0ppF/faqka6p03/iKZc+qL0KxNev4gmRoZs10qPzXIDZkRPV6Pk
/0hxcJW03s7CaB9O5SGdoOUN3PWVt8ms1DZ9nN7hG8lV1BcXvav+CT4hUr1FNRCxysWnwmiKtIid
aZJzjF8Ln+DGLJR1h3JvMG4quCEABqR0GEjSB8dDsWUR94OM3jF4i40Y7lDx3QYfqUl2DvMVCVGv
DCMimKuWcUYKMAbvKFFV/HlgcVAB7AVV3PoBhu+OY3UcXxxhK27wPT7ovciKup1OvvJpibbQf0A8
ZdUHv1b0naE2nmU0fGe6QYRlgeFaeUqj/uZ03IJRhuAgHvoUohIbKzm9SP1bR6/i08pAycRfPWsb
rPpgYVwwxptIpZXPX2ueu9no2UhA7US7E7e07K+l4JO5dUgZhuu8XE0B4BaCHCI6WXoMQvb0KvFH
akqM1Hhg0FLym7b4REXpI4Ni0bcWgA8+LKA57iBX716Q/0HRGKOB1VTAMJXwBg4LpmpRTHLTtK3x
TDOPSYSTMefGIlLu0YaVDB9rATcK53UqIqmqE3ea5o3PsMvA1Y8KJBA24w0O7UhJDyKyMxORVFdW
WJCqFdmW6IYlEmzhzEDSf0eqhSq83JrsQnjSGx7BlKTpFoMTwTY86s94whfMVxuy5O7LcHYBPYmy
4bVkuo1rj7xvci1LcA7JuoNOYKmPOrlihO/7A7WhiWJZ2BW+Gzb7CL0vAIvJcmO6HDSw5MCX46FA
dOdHdiO6jC7rZsNF3cPpOOmwV6xPuXzo02faIapDuzupn6nyp7EaMbe6djZyyWZawvkVJsuGWSi+
r145Q4ScBKhdAL6+JTx3uoONlCUhKBLA2RI3uwEHIOH1QwKAooZyrp5Dugan4lRU8BBqP+n4mTA9
qf/g0kzRmjmAdI7bvdIRV2LzLs0Y+vqfCqMdICaru5GeUB8fcAQIHrhNGoArKLbJzlOxs1FrrlO2
daEerHv/OXSUIMHBAOClQfy+mcrPEKFwWEnWEamfWxsvlA4YcGUIaanVbnx50mwj+TSzR8OFSfKU
HYIjY4OmYQMY1r6/U9J1K2wZnpMEbudRQTO4VmEDduZImtSdymupBkjmBLQxrLhfQnXRw3c+XEoN
zCUwNiBxx7JdqOmiTGCQLor6V8DSXn/o6doQD5SF6fTPTGYdJewlaCEdWXT7PmNwWdxJvI/SCwqB
SMDG0j/7AlGynWm/YUhPtNdAuhD6hnQvXocfEFBME57TLBcqd1D1K21D4ExirtTOkcsvulcRkqNX
QlgE60FUdJU/ISwY+dUQIgDa9C0bKKagEBBnpajUgIhBeLczDI7D25Ds4VzQUxnlMYGUI90y83sW
sxvGYazY/34mqEHF3pZzpzVPifxs5tzJB2yXCTMPIpypP8BgLNJvcY7JGO2QDb8MfRvLhE+TACdb
xLK/TkLzkHb+RhfOXerkEkYWXz0zRuWuWXoAvBdELyXWuR2gNJN4iMGTsK6Qymqd6a9BJcvQh9iW
bwOmFAn/UsNsSGChEzXa0lJ88qjZT1yk4RNxUFNv2uBGqAevFqa86ifrVx1Gym7dlnjaYGEAXO9O
ev7AsM91maNcxkThs+InjxclNm9Pw8j+s/jIyOrROFn/0eRgnzqOqEs81HcKue+4WZm63Ov4zJNi
4KixlBND56gAgDZnojgJjY5G3dbD8cMqm5NCxAA9sOVqJ6YfMj9dHFzi/K8FekC1IZy1Ako8MpYg
dQJ5E/Wbpr70wxl/3hZPV6muWaR0XOJBh4D/F9JnaLgKqGKo/cyg9zjA7tDp5dnwOPQ7hS/doviP
69ldi58zJJMAKVUKdAWKnshnFeGhWin/wAoJ/hbCjjQdB/MhdKQ/rFAYBScBBVgC3ZwXB9dsSSBc
C53G7QWTDMpDPV4Upl8SPUMVT89BsL35WMP2XKQHfJDIMNcanhGrXXXf/vRLUEoYvFmdmEJni3gr
SFnEd+6TF3QeazdlygtBfX6yUAus+vncK54W2rZKoi6U37Xsr4IRcRuaEZ9aXxzYOtzxGHTjSxE+
epQ0ufqnTBukHFXoZIadkVQ+miuTKqz2D1K7gRATowYk4lbhAYnNs+TvpPyWYoZqwDaN/6JsX8l7
QHg0Cwdgi4Xxb2TabvBCB7ekd3Cx8qcH+sm0nn7iCBgwGZP275j3n8Sw9mbBPxVdnYV2u0+RQ1Fo
WcoREXVt9DPKAyo/zAdKJRSz42E0niEB6BInoZN14CZgimwz7Tupv4zC6fxTHH1pihN6NNww5m4Y
yPAfVun3yJOprvlH+bQiVfLi4bI3N0HGoiVdxeo2CvYd7jtBdQfkCpP0CYGhsVjkgmQiAcfcgHk3
WgzWzNREeXSEWflKcqKMgQh91PTMoBc24j8RM2C9G7UDYeuEi47jbx/8NOQacHdCLsit9SgvEZ4F
PdU5Pk0iDGY3+ot5uJ4sMQ3n9EqUkpx/2snEakFeCk3/rQt3ZeuSEqhGdEWMMZhWkSRocPxNyZmR
VjftW3UVzCvlf1HTMEpdTl9Dib7M5eX0u2Wq2Iys4KkistZ9FuVIA1vhlPrPtPgsAubKbGu6dDpi
ay9rXLXMDDmgLf8VyD+idc8S4AbzbbSL2ZNaD0u5TxAqDXuGPQkBbMzQSdJrNX36LKUModvLYbDy
o8ucPRTmXDfdT01r5q/iZDNGB913zWQNit/p2k+stCimvxLI8+JvqHynJXoOOrXa/2iKL/zJGEug
pycZk110P/bgb+R6PfifYv0hyOHWlMUlzj8eO4uF/6A8YmSclcpv0fGB5PfglwV5fY2Gfmt2eD3H
Rd3t0/yHEmilad9T/KmyWEVclP6LAm/FqAS456kCbSiDBS/hjEBa97TToMsOm0QdejhS0eYeQLiR
htnv9uV3X1rX2cM0rJoEh1jA6ASZt4b9AKxSM90zDi48mcAVOZWJUSpRX7Eb7AleMyggZNsH6Z+j
5TRooqoMfaIGnP0I5WtCt5Lkbn9NdPnE2iIXTpnmCBLqK+Whh+PCUA9sLJRPQ/wX8RwmuPEyBaAQ
6lsgzI/AtLHFLkzhx0ACBP5Fju566tbxpk3OVvRQvRNeIpQZCfgf6aHXK7PZoTS3WAl1HJcciuz3
RYRLts/JG0JfqjQns65tC+hGeUt8NQx0gIbu5PomInXMtBvwRvS262mwFmU/qItGe/PhBdFJJfNI
1W3iBKiovvhzw31L1iTiH8s7eunFsx6icmm0jSQde/1cFR9pD9PX8dNPdTpUkPFlm1SIAZ8EloOY
3K+JBr3I9wLohooAAVKDRS5nVx5XhfHIii+JotO3xJUJ3FJg3sj2WCa2GRlKwx0MRmsRGNuuIZW8
2kTNW+i+B/8CzAJx1QqcN6z+FtaO3Wk2ap8YqyT+LEJ+l/wxY3JRQ1u09qH2obYkIpFkHlIqEbWJ
Lu1dswwG/sXjhP6q5FusNgKVdF4bx3hkmAtBL18Kc2xV9xCFC/sfKzvNIlePsfa8cLhksM5CUTso
pgpuGSPQOpIowf5ExHvJqzUAQLGXm36k/tti8x1oylpvdmbxoTNCEW0i8kqMZTRgFIT48xjBqOA2
owFkpLDOsOPkuHKwolQIr6OTF5GwzQoaeg1gKXUdcGtMzJpvTfApf8AcUXU2FaRdaDKkTWyQ96Jm
J9/8TekNPEWTbCukccx7AlJaIrj8BU7g3zFa983B1H80LqX63I8/LNSXwfipjhvTsxOLMpR7ghWq
MD7DgFUODeeyFwB3MFYyoY2RK+ga8qYddiIK/UjZoUKwhncG0QBhfU3UBGs0TxAPIakaTKoRka3o
dcDSjhbEEbdk7h+yVZfQ3aPH9KujgKB5FLGFjctWeaImCwN3zqcYmE/nBHjn846nKugNsLj27ig5
nv7wpa+U/hUNRYv+po/fafUzYf+UDFA0oERY8jJHbgVAxh2TpoNanCUQyoFOtcBjMTE3WTXy7wAk
UktB1kSvnrlKKa9LTic4yhpQ3siNyrvZYgkrdlLBrdlTwagbg/Op/8BBMBKLNX0wFoCtuuXZY+WZ
KZeAaV3p6uVLh8ZnMecFKfQlSZhX5r8CfhK7TbQNRV6MjGFRsa7K7zgi4ek4qs7UY2fvvvAnzNIy
fKw27GCfNKi62RN5wWR7WJaAvzyq+CaDXfqbo9Nvo33L9LNyEGksRh6DGmhgHB9z7x1R90lx4hiq
YxRnBV0U6GyODZ3/WLN7n7MdijY2QHboH00EdvRB7urYIqdVnmb2JdPUItcLyrshveXiXFuQ4IvF
HFWdlzhbljUycvnDY96BDYENH+ku6UUnz8Xir1joZvzfFMceBPEM6EKfPOHT5Az9Im5aDfMVq8tQ
hC2JoaHgsEzCcZmAHCcNoTLczHySIM+8UOejD6uHMvxLwUsaP+gJMGBdzC94ZrrvlMmxmv78kkqA
wHlzGWavBEFr0Tz9gOubn4Km35p66kd/JXCFr6TgVnfMNzC8ON214AmoViUCkFbDDLn1NWQMIXS6
lV6/1Zqcr40kf9b4iTULBWF9zIzVcMSWuJzVmxIcfuiZPlc94LBW2w0cjR4tAiMLP92F4BWm/lea
yI9eCeM+ItuIDgfuJdz8PvyLAh7Zd579K5CwkM+1idU/c3oF/zTUEbKwSZQXNi5HSyNCjNY9X1s1
P9YfyD1N4SoUeHsNbhSWyM0t6l4dYiLVQt2FXfowjifSsghT1vAkGR75bo6I1Bm2MseKJL5ZnSTC
wRO2pUAQ4o02pGNLXU3HNsJxlhCJDtNXC9y2LNZWRHYsFBIdXwfdgST96cSA8e9gUGN3jWr3pGNN
w9Rsjmvdxw/2VBhCZ4Zq6xz3/FGco6DWrOmVYMuqil812HXSvm+9lUhVEiarEF9yGnQHUslFfqE4
3sXg9KYDhL2231nFWfR3HssM76ldUc41/acuMG97JFDptNHJApoutrTfKoooE2mcTgBVE9/KX8Ln
YFgE3W+Oj5B5DwzAg4/AFVSq/KQfaYEm6K7pMRddwjtMu5mNshjEl6T/RQWNMCuapdY9jeK30u5K
tIEeuNTbbcFrKYMFvGnTEUy8FTHhPUisBDyVMmT+ihXu3pvRfUfhN0EbAbZgpXO03EFyBoaIV54l
sjE8+wQ+wUYMONZtyVwWhtOnB21YskuuGfRpGy7xScdvAm0EIWDMYcrTMeYb+lX8f6O1auurZo6L
cnhN3E98eiIHdXwAFF2jjo1Zxuo3WjyiVmIG63LHWG1LKqsD4xHl3MIKCGi5IExloqunuyk8esJH
kH8JncMkTY1vQYpJKnt1CeuHmyiic1wTTQAw0kC5WqmOp55N9dhJNlSmMLnU45WVWBfiJ2/+YsR1
HebLcfY1cUBGXUikikslrsnHuN6PzZ9UxG7F7Q7aazURLJp/zwdgnGKmDxnolc98tqYzwlTKeehJ
Y5u+jOCnkOKtXvyYjFixtrF+opTIjXNG84IJjEBFNupcUEgxKkcw92XLvM9N+0PUkhNOlAO5bcQy
ojJuv6EvoCrbROnf/0XbQzLvAZ5BlfH1KsWUWXPmWhxNOuppEFwtF3eX06tHT1XByHScifM9X08Q
4KhdBHM4xj/SwFEVHUj8VVLXys+1cOo4polU6Thoxr1MeDAJAqbGcb+VdXLjtqG2JRGz/4Xc0xZ/
kwxUBlYe0A00jTDCUSKgAI6fI1uJ4Hcafw1EAS3FZFruZQVB6kAyE/vOlkUqryxP5brOzwYdZqT9
+syqxQi74HOMz3F96zO3lpBDup5yySxUEJjGc2UhRJCUuAVjdK5gHND/5KtuQGlKoGKDsAGrWYXR
8q/18bfeNL/jpwdFMLd4TDUEKFdiLRLM4B/grYSM33GBWVN3kJ5sl2JevnY742dRsND54E7VUeyy
VMhSR/2b9xWKGTozULOb0AKBQrnHOgbJpRrvWCT0YMo5ndtPrT5Asw+mDUl2hflM2i2Qa9RLQKpK
OuV0gKKuLMQzzi+eC/PMnrJt9iCoRiKylPbYCW9DOYZPwcNRg82pQhbDKjQCpJCwMi9q7pojfC6C
EmzcZzRWZs11t5jxiaYC9HCR32uG5U0ULmOJXc7c4ZFxisKAwCO4KMnWrFwWqbgzEajM/0ItP4v0
louzqw93g90IX/pAdtA6MOkzAMaPPDTTikCwDHEB9yR0N8FHuP1XarY/7Pw6QIk7cM/Ykk7OB+bv
mxebOJBgan+ryq0Y1iN7AkyBKoNr7Eoop1AJigRV5LwXqJIW4yEy70SWUEOsSF1VywfqHYI96uSV
Y4mCJ1QD6o+dKaEDAVK+VixU3QodwrGlZT36sdN0FxAhVDMHcmQLXqDsyp5OGDRg27Qh7KQlJww2
Ba9PMO4D4xUp34H6UU//BuFq9T9y4TLHbVFjs9W0WuDjqsGelTOieknyLWg8BkxL1gAM/BDeOnW5
0zUNFwakupPKlkwLtxlOXow+GoHBJr5lQ75Z7L/DYsMAg9RVCDH8jX+UV+IcDIBmGSv/Og634qTc
WtSRkjRj3KsFBpuFLO1SeDbJb44hV3QotSW041vjZiD86dXRDf6J3aFsjjkbQK/8U7D+dgxIacJF
tscKIuG1rz57b0HZmqq/fFzrltdJN//BnIgmLMB9gXL8wiWCdX+Sdn37iFpc8XwB6PogjTRf9Xdc
ncP0OMSnbPpRETcobLoK7CrbgOGKsdPKy2hhFuU2jtgJoXTpdjUaFUYfChbDc6FeTZPSrHJlbVvU
tgdDpGGb27l+ce6Cnw5acDkBt2w7G3rW2gS/nvW/Wuzi2uhMwrnFfYQeCx4YSV5MMOBhZ+G9IcA3
Sd/qsCvFfZDwaVlf5bhpQhM9PZ7+k1h81nlhA+BAQS+a3BibkHcu710C3SGrnONoPSAaSSTwFoR/
8iNYyVEAK0jno25MApRpx5LrKGGe0U7qbyTlqDcvYrftJtIT011KlJdX8MbtYzYU4iadyMHhOhrk
Sy+d6eeK+Bzi4mKMvtTpoOSjghYhto1YITqqXwrWHTM3Ni2oeDlVOHfyZAsciQXGDiIKqZgCICFp
88w5ZZBlpuVb7m2EaTId+Mgh39a1LfK/De6fiGgfNViioG6I3Er53egQyD8v0ATHHxRNIntb7/9b
3ub9axU2fRLXBbdYPU//C9ZktXZJtVUjmrtg+E7hPXSQh3NqyRaVX42y+9ENd5AdjkW6iyouY80G
lgr28FfsfjTtnhoXHdUqsjfqJWZj1QfgSqU8syLpZjbakn10SyopWRuTHq7IfF+nMYMKtBa1B4My
OOBncmOigvUw/faqvZbcEtBTjJkrzj+qxS+0K1jJQ0g0WMhMouqoh2qXaXcHZZrrwn/rOC+tADe0
z/jsQFINsSrG9FMzrEi8ndS91V9jPEm6o8t2neJf4FP5g307ArJM4nWE4ni8UPwpDFvUu17t65in
fa13rPFPeuVKSo9j2m4yeQOIhJbT8SMMfUi48yp2LRiR9VTd0SSBLBhDZcWNOJAEGNVcf1WIm5az
fFxG2XcT7eZCJEip13tpkcnbPnpF2TqiDeT0If1mVJ+EaWqz0m3Lj1dTtmnqRkQFtyGDs4YCoJj7
4ZOAIE1ZWtqe/ZDX/ZjJGYCNZoB9im6xeZKKJ8s7hLKqfupF4F3oxegx+Ap2Vnquuquck3XnsD4q
EsU2uzMDbsXc8RF74dXUrhWi1wDj69RsDfEsiMeOWx/hD7sbk2mdHP/rJcwUKMVQjvvFofchakdA
V9uTXh9jhuxSfQrbwwjgq2PQQACVOJ9JBLcyRJvv2EUTbhgz6ybVDIIP2HUSKWTal6wVDN2AeLD3
qOIPCQRqrP9jUYlejHDCDYGHDnYKFofEVpGJu8tNOBvPpj3gt4djxRLmswCkDXlqoWp8tRdBOVsG
vjRGULl61ruLllx8qgRZvqmfpfaY+m9CjmSSKelh8muQ3OfFrIctU/1V/bXX2EH+E0qem2kAkIuP
cngG2bUnLY+YQ50GctOUt9HjCbcLi2C6HjvyYgowNhD0SzPMklpAPYwCqj97DLQze2pZZKItSDYe
01fzEks7YTz0Fgfao1ZVZwZTVkAhE4r+38hk7CI5SfaXiMqh0Zh7Mf5HDb+PlDm3prelCVg/DktP
pXU2czSQuVNTHpYqFMj3PFaRR5e9MJanhM+BsyM5G/01klajeA7VUyHtQYVRzEVk+LJcSRXkjERD
NMtI+UIV7SmrsgPw85eaTsrQl5KmRRmuMtIpePSl4oN8ToismzrYZ9TWAdiCqg4XqnfXNducljUa
yDr8tDh1xvGiZb/407XemZC6sR1FUS8XJ9b+ZR4gLH+mOXFDa48aifO55tqYnTvHTPqBz4Dv0m8h
ER2630kaF5Y+bdWCZPLZ9/vk77g1FIQa8oOObiJDLYHfG/+7ySQ7/EKfwvMPqNP0HoG1E/mCuC0C
GBzRu5iPKN7yKvpL8xcfKnvhzH81jOEgq5izlqAAUJju5b8xZyPLTYR2VEHXKbJsfuh0o57MtosV
A64lJg9bgzdMZZp2gSBqjBxXeKGEb57MeFiTUmLgMy5dS78KDCwreVeWa5GXrsazmssuHr4Y82NE
YEY8j0L3k/dHIQJKmiHRUsndMkbTuEKJPQrcfgyefQAJbVe6Sk/79DCKf0qtkyjwKzLfGBhF9N+8
bRAtFPXNzqFMd2aG1AGRBm/qjsGVFYF1/UI3Qr8GJzdj7pcTFbG1WIfgS4tllNoMV8mOIbpbvBr8
IgCDJevUtgynOzK4uAk7m92D/AzqZmdZLyl5zGSzRAL1a0bL8RgEp4J+W0gtZmUlqOXWrsRTWLWr
ofhrEQxIK8XYRDCQJ5QMqAqJOF4K0zPSn9FwhuhiVU4GRqZ+NhHlY34JGoaw8TZUAbAWL5H1REYm
h940+wa7YaTtK2NbFCFrpVsVk6Sr0LCIN4PdcfRUgjs+alNkyX6shXhliKdiQj91RRpgVThez57m
tHOfIZ+hilLx7sXwPnA0mTr9x2CrxbhmJ2jCF8vpipDd0vJ+hMZTZho3Ak4kaWDsbSP6EP2jheWm
LP8qUmH4BJgTeDvYAvxXusnBA8Oypf5kCJcvIeC7YXQN8Mil3afBfsZD7qI/TXSKSIixUnLBxhQ7
8UvwL3J5VMunOVzi0SnMTX+M0gMNDHiQPnQm7qf8naGlyuMNXkamnH26kqdL2lCWt7aIeweUcrxl
vZXUrvxAd6bo7qSvm/yqDnYq0ezbg8KqoGbwjMwy775TFCl+diMkFUf7JdNPrKkYVXasOLbZAAx3
5Q8XaArysFHbe9++ZCDlwbccH73EVZhc++Wj1yymxdOSi8LW1Hqjq+dBv4tAIETrO48xJVzjlGJi
sLWR8TV+l6VKcijlWvUeKW4L85EUx5jUh2GjDL+p587GFG3UV1LojsOfhe8uRQzKn4DXRjtmA7gz
zmZydWR80rH/g/KC/IVBR2C0pvwVLETf/VVJkLuTOInzR6k3WfCDCjY0rvHc3qyBFXjqcaCw5gOO
onfV/aCvirPNPOf008MAXISpUWA4xUD/jb8Ur2iXnDLzLvYXj882RcSvIsW30bGy3WHD022Io8X/
4pFbqx0aVnMRM+UK8j0m+FdDaxpge+jIrRVAgQTJOUTlD1lVzT9NKMapDeLP7Neo7dvoavg7bH9h
8SMY/zSW2AgGWfWrHNd1uA7IoA+XauTK6m2cKBwb9AN3NcTu67RfBdEN8nlAQ9ygLBHnm60lFcnp
/UsJQxuTnPKrxPirULIyAEc/QoPYJrc6OHQtR4i1Er0bMwzVKAlQvaaocwqsX04aujgdh/rcNd7K
yo6jrmDbf6OFWtd9gYqrXraq5cJgX3WM+qf4as4S9fqlzl6pl1LOY1vS42LG157KHf5btc/CBAxt
8vPTyrKsWYwU4AoFTEwVlfLTNKJ4I7R22GcVIYMMy778+Kun5CjDs2CwRSXsMQcYyOAxoHcupK/q
KvsshZ/1LYnQI5MdwUtKz8nlp7aOIO7b4SUIucsVQDEvcqg0a5pmCCOV9yczRTKWjXLUJ55vt9Lh
UTjjTzi5ckCJP73gqQjs7fvhR9UfAWglYgvI71qYxkkQ9ubwnNNSxnXY2YLmjDC5cYqotynfMSMd
VbfmF1H+hf2/DlzJnAGe9Lte/UqjjTR+erBHavXgS8R8n2mEBDxSPZYglGPmM0dIWZ5mE3b6rr/K
bFhWKMBYYMntTUEdUvAI0nQloT3pB1U/jso2Nj5Tgp1zFz03cgXlwYzWy6B4r3BuUMQCbloYaMon
3ktzDlt9ZmxJDW77ybQnnlc9g37Fzgr+iWBgLGAq8BFXd9VgCPc9JeAfvLeS7kVtpyJMwA7doSIM
HnjClOEpK7ssoRblESC8gWa6qmB2HzRejFh3zPnr/FXyfT3P4+odLsokuCrYwGQKl4EKJ2axOPrX
obwVsUYB+22mJyknxnYes67jdovEBPNvCh+59beD8pJ6eIbpSv8RETXDWGnGU4R5MU8+g+wnsi5a
vlU//WZpwatkggyfTcVJyzhASpGSIzKU+TwpLKshWIBM8PWr2MzULHRaCRc0nbEn7/ou2Hag5CLO
WpJpJASJs7J+9is2frtqRXdUHAGiWf7M0VuO6kXDExCh+JczO812Au4sqA3qUv6RZVeijUu8U4z8
NxNO9I0pKm1hBpX9K9sVO+8xoy5AxMeq4WSBIOvJOyU9lUDwT/hLxqsJLskkEgUGcBMd138cnddu
48gWRb+IAHN4tSQqZ0sOL0Q7FTNZzOTXz+IA92GA2+22ZbLqhL3XBrFE/lTbZ747dgsx7Sf1oHU/
UrkRRxzpBz5WFNjtuMbx8VL9U+b9R4d2lsEfo82WB8HFsmZFS1d+Z8HK7qlwxK8yrHrzh+FxGvgW
AAdDo+eiwwm171J6LzaSm5YBhPme6AsZMld4pFwRSM99DATa0cwBgj1GAw1N+XSUtw7EQipubn3B
JsYg0upe4RPX4pk4DgNOGoh2M6Bs0HooDbjghLcUfGVkgvMZuFJwcnfGP6e+5y3fenrskiNosB7n
eBrsDPmHo9NWv9xxaRKli8NLb31NIYV7CvhN/gztGVRj1z07sLSD9zpQlin6Z6SXazu9jhjtGlS5
Id8KQRGLhNGWNhP4Zrkie0wvxs2zVMW6iPOVqj+aYDOzoZyVOb2PzDJrdIst1WtxyAffs7B3ZGcd
poyzMasdqWec4Hsn2Yfmib0RHr4vSY7YZLAmJuZl0i50gLZ5LNpjT2p2tkvKpWKvBN5fdY/X0Cw+
awaZifsIrbvb/gF1KJ3LUNyRJ3IYyOzAlVzFvMarsaJ8vrSSv8OmFboPgbewX5e13OThQfKe11m2
DPWbibYcxuB8EZXhZmzueXNHrw6k8yDltvnHtco5pBifRXMVIV3NS6pBYF6iDcmcWzdcGeK7E+D6
W6YfuaL6D1tHtfcGgmoh76yYWWmwwoy4wwryMjhtCE3Abt5sED2ZBLLot664a59ZcmvabtG85Ww6
VT5VkkA+NJe7tSX2UE1WGpldHMeo7KPojoKo4OdllMN+HH2ve7fozea8hxqhdoKbVUddnkI9yj1j
j/WOB/vDPqjeOpfnFtl8JO5Buw20Ze7s06a5gCxbRkyMIgEPEaYwIWAtOm6dxfAaq7Y0GUhN/qzL
H5+VI5Ba3/Ayqyllj59UKy6ksl1Fj87t7nBTl4xm8ontWnwCgQt3Luh+4T7UFckoEbpBAraMozJd
rRa4WHZT2+sAdzPYW+lXAvAkHX4L65KU3NGMkirfRUADkJdE04qFaHdJwo9gfG+QsHMgvUfhb2Ui
MnX3gO1K4oq9YSlLb61Q+ikflAjufFVi8YWYmlG4qCx2KAXx0xdIbDDDsvHOulfRb9NnGKGJNU0A
ZVfURzTHCpJZ9GEDzFfUNpX1NsLt6FD2et7vkO8mthhu8NOr77o+rgR0eLv9oFEeSxCbLvIS6FAh
WgyTIVQaca7GO8VadQ8bJik+7nCHQ4ihbZkuudxLCHYofjWm+S6Zu6t++mJcb3U/GoqKgfBtJq2H
RNvl9kFSHg7Wo0/2o7IZ+AXpI2QwjQ1IYW05ZiYruSY5Y3BtwbsHKt7gpwubt564v6ahoHWgQN1N
41iyrqquynQEZ7SgqcZYwimYh74NugWeElnfgbrq+AxmsbS5ikEV1+WRRy5nb8jYp3B+M8ospgiQ
jWqbK6T/qp3zkJ5MkrrauOToJj0HwLH+b3RgoDB+b1DMZUe9fHGovEbUsEgT5JoH3IxPlroV9P4E
U9KUQ0+QL8x8avtTe0TxN7puRV3F1kIV70b1IeNfExiySijtNC8A9eZZyp0Hz7V81bmRMfc3e3O4
8EuGqGB6p5l00rOvJ26chl8ygsuYDlc/pQGrc68jGAFk7m3sGj0nYsFNBwoL5qG6DyyC9lCj4UVB
DcVpz3xhllyg++d8KXkP0gHpQffEorKskntiT77dkRQyNA/d/sLI5k8WbiSwsGKhmDcTHbRZNC+j
ApB/QMrGn811k+0//xzz8igLEFUX7w5iBrKTLtItFwUM645wdFJvWktdm/o9q95jpdpazRNvdhV9
BLnFnYXa1Ll2zkcb4eBkJmV095F5bEoZ3QbaekIuoMWntv4j2XBVI6rTKQxQCQ5i3BixiRY7vEjS
yys+fo/BIWjSsF4oQCpKhIkm5VlifSbZti0uVXUUWA8iyMRGnD9SrP8e5jup+UpwSdE/GtkqogD3
YOyMRHWnus1caZY3M2oxnwN4dWIuFz1AOfLul2Gjv5hwVdqOGERfsndTSYtFR9pBQsIS5k/B30i2
WvjPgwbHqpCNbX1oCNVK63tGvITgVHQtfxB+zMwWGPBLz7oRxwO8JCJ00K+47KGn2GaPxWII419P
HC5QT/qHDZFS224ioSpYuQQpSCYYccMZRo+Dt2lh9ugoGLMYZGF5MlmP5k9k25QdOvoXdIujX42s
SuwJ5wsTlyXOypwtnzlGqBZx+GOdYoQ6wFCw8cB6VD86JFLA6zxCR2xkqxh5Vz68ERqzmeLbELFX
5eJI0P9gMEBcjXVMtxa6hi2fPDTTaV9hg56Rme1Mw0OAmaJvrb+0AN5BVScvrCvieJsRgDJ6fj2b
8h9i/G3dKwYr3JXXoOIcZHMLm8zMr57yoQT/MvcAZ3ExjI8uuKbahyk/KqB5dAfTKc9PYfyp69eS
9ErBC1dx640DK0iWK5QjEApG+Fgh5w8zQ6lnXLlveKYXsfaqpnez+Zzid8071qzRRvepotZh5Rmz
6rZksBAgPl905tQ652PIvUVgJPtDRi7T5J6yQa5Dpl5RfZz996WKiqv6TWL3Ps4q2ZBYxiz69kpq
RviEOV01tISXSjurhM+41z5tX/p+vsHAeoDnTJpz6JZ7Mke98D1GLK8b6A4V4plCvgK1QZfFm5SZ
YYdPjDy4RcagUUfdZ2O/KC0DsMj8C+2fKp5+r+Oe0YvVoCgr9gogullF2w0TTPoWaW4IdODC0JCL
f3cVK7K6EZzYxqHoJYtb+dcAmXN4KsCUcVEDVDci8FVyJdtqA8F7FSFUHDqKmihAmrmxqmMfm4S2
JXet+o6JdUxJI6qqN9kIYoBuRIVYzaYfdkFeniMzwavjvqgsp6RB89qNK5KoGed8FvO3Pn8Ydbsa
PZu7IGcXbnsoVue2CmhLxABD35W6xS+iAQjbdH+ZEZ9qS/tVUDOF/f8ClUXL7FJxXw37THYBKBou
GHghltEgPB3wUbfLFDUCU1Pbw0bnc+2FDe47Fh8x0Cg9+sEZAVSTmilEn741rb3O5gBJamBeA+fd
7Q5mzHHbr8063ct3ndpmYpFcYHptHGshkk+n+9+sRZa3ArbnSGa3RELY1QYQY5JaktiPqNx6JXwJ
aHomwABejSmxv2cJF8QmY5pmu+wLJyKQTIo/1pqHWpt7w6tpX6LeY2cMGA+KXr/20NB02SIzv4vi
Z1ITnP8T/EG/YrNcl1+oGU9K/B6iPlc+XEo66rPK9Vs0vug/I4GwiKXoVqt4zPZlAw7I2KkNuUn6
URX/VPbVJSoVdcGQ7lIa1nm0smfOqo5GxMx3Lej7FDnepBEkmhys0JwzERYqmkAX245TfDvl6LfD
H4iZBHNEhUCNcQx7/Rkyb5wUc92pO9c29knuYLjqqdwNftkzGQxoADWZW0GrHG6a/U1E24S8B549
/pe6+TLQ3ZBsy6p+B7TFYHQ49PdYnxGsL43B8M0i1HcjWNyFeH+WvAQE/ITfznihQNaVt9jFSMQI
xEUVk3aPUkJ6UB9FEgMao9aCkzunOzEBCLJD1r96eoIxj9IcIYq+LHiaan4JWvQuXa4T4s77HKGs
CynUj9MvxM+ivXXl1ZSA+/iZ04WLHACL3EvjYIVHq22yMWceuTQ0MPvL3ntHThDnxtJgI7oWwcNV
AAbqS5XzW3E7H872S8xwC4ZKyLKCIytxlzkUqnCbaNvQskEeP4cA8RmETrZWrGN+TJ51iR+hcGrf
wiJJQif/0gjAn8nfkNw9m+6z59O6o36t+C8ZbEz1oo77rNoNfxm4PndUFhK5yNzLsmXT6gv5lag/
iL46FDka9Ms0IelgrxYgqTnRNMXdRsMw1DH4GyKmBs0p6X9MSwIixjiwd3RCpDW+2++iZC89M8tS
KtberxhqmdkAIm4JPhIzlGM5LwLzVKpOK8ft1olGPUWOcAZjEDVlvRpB6wfYA2aKSGdtkL9lSAOF
Wmwd/REh3R/SYjl/lYxhStHgY4rvDYRAsZbNcWx3iss8aZs9cuWtFV+zx4D/SQRdxqoKdhm8rBos
zPSqRD5STsHux+ARuOLTccubE6GdhGleEemozStAkFoGkCsdK8eIHIkcvivmzmOAWqVg/zEyjk7o
eHMhT1MyL3Rhmdaj6qOG8kMs9yneA+Ls/o00AU3XbhsvxaXOrEljGBumW94psjktJpXyIop2jegy
5dEQxOvtmeKO5nrOJwAeRypVD0DnjGkpNPyc7A7VJ9zLS7bpsLLTS0qCojjQQBDyMAuRMYoLwj07
5u24GwlhddFkMsMclhaD+wao5mtbruG9WMkaWhO2kZEFTLkZdV830G08FVzud12eC31R4u3JSZQJ
4gRmz50rtJ1QRXzx73R1/KGyfRWqP7BoYQeM7wVlhkcEdG18FbhIy+Zst9sqvzdoAobfmlq7klxG
9Rthbi90i0QPpNacnvHdMWEfqonbgtSOpjimLPJrDmzV+R8tOhofk3qua/YU+loX3oFumgmdyVkx
hWvTjJaymtbo1XE3GIOCQuap0wIl8dsYd35RXUXKFklsSzK2ErazkHozNVgPFpXDWehY9nuukoGp
Dl7X5qaydjbJLOYD1PnATHI72YxnjIsfZfc3gbet4YPjeCci59QNq8a6S0T+jft01Yry+5KIQxMd
HepAXfEosA+hcfaai+WwXlH3Xv4cnHQ50knb5YehQVhVSdzG3IoTUhagFVPhz9CVIT1mxrUy/kLW
Eor2LGeUfb/zsDxa2T+zzZjB5Qi4j2Q2k38dG3Ri/ImaFKzyX1YS2gaTgXLp5KrXlIQ27NvRW5Fs
SDJiCoOQdzPG5Y4pnRZcCvQQKXYqxfnxOCRGmsmqvletb4AVxgECyBzFDVQx8I2vseO3tVjmYXIv
yHHTLkN0DKcPRAORN0/UG6sim8xcCofUUu+9Ha/COkmqcBjy/pRvYLFgZjIsHHpIVWeFXoBvPSNY
/m1ixtHy4jFTx0styFZNVord+Kg3O0gEEVPwIKc4xruFykzTkXzAsdb/NNA0ce/i3lxr5TYK2c4L
sVOjS9h/J6j+9VKnpIjXrsUGQXlrOMg1LK22mL2cSAFm/jSbjzY+qymFr4/TbNtFpym4udXdIQ7C
zlH9gAUtzgzMoCaj8KSdbVhxfwlzniPBTEfi8Rvpy5SYpODN7o9djnQIQZDlARRDqR6bN+Xd8+yl
Jz5iYjwl74qpLNBpEc9mm9g2F5KFX86WItxkzs6Bulto+l4oLLAtGgve7fjqaq8JyAYoOn6jTAQ9
N35aA+2qNGbIACYR4DkMZjWjWsu4YsX249II4dJ/cRAt8LtOGjyofOAVrhLMDNxJaG5XgHZsNKr2
hwm+Jxq2gb2Twdsw7E2p/LI/v+d1ziraxmfPJULsg0ouquAoIFxtY7sB5wv0rwIZvMIPrePXVrdh
8qNFHy0rtMEZt22/y6ueJrTzCdtcdzp7CWr5CN9Fz2CwJHGiyCByt1n9GSsR5idvmUaX0nOhDVoO
0nQmVJrdbVzd285Pb/lZMxsgthytcsl0bHqoLo232hFZnb1N7Ib15F+LsKbEwpOhgjFz6g2kGGmA
4q30ft3uGA8tW0JMbFrICsdbIe78FzGGC7Tw0BjoygQDvgDyb9Udp2ZEWQKQn4l4i7FCWOSXAaYJ
PG4qY6j3vf1/t0oWIL2YCOylQz/Ykqml5BXienw09VCvJfoTW8enzs3bseel7ErM+j2HmYQ/YNi6
xKLpmgmWAEfHwLcx2S+pWa3L6Wkz56VcFq8TshiPdCBNh3NNiYi8MWaOb+i44HjSUqPeIYBZOrW9
iSZ4SJDtZOOgl55nI49oAtMdOithESeK/1vvlpV6t4ZwRUAhrfxz4PHXmQ52xMQRhtbYvxAYgHVE
xzwhED1mW5Pl/R8mOMZpdXAPg2xZDrY/Fin2E2f0hW18WjhaUzZR7l0pmMmm6x6racbhkaC4DwRs
TJw+zcD8EbyxgeA/cnm1nS3tGNU5a1eMKwEfM2a4hdNwFNXVu4ImrcIa3gY7p/3i3hKIXwoMDGlO
epujPiP2X0DRcFU4q4kUeLTmATm2ille88kgWFq+4azNxuZb2pD9hwKaQYE9iYxBRJFJFCyV5t+o
AtowjYPg7czdWT0stikHTWFldIaYHnhkpez9sGE+z64i5jrveGiKCo+42DbM0PvmX9ZeCA46kyq+
IBL7xcH07SGzsqrxlNvPGbKgeocUHUE/BZh224WbInRrElhPHuESJlIP4YUnm+2GI7/5g9e2MLbq
9NkVGDqZT1WZ35BM5xXjA6MBa518JhmvIoRGgcbIEidyUnl7N9ur4Mts6a3bNDrLjllbpny61ai/
dABrnX8h61GBFzNjgBUbCwNkrRIjqs8LP8GU7nUbOz90KCqGbGvE7dLlVVanjUC3PRZHBemIx/BO
B+Oc998lnfuIxkbrcHoDB+cy52c3V61+hr3nTxUGX1IYHGjPVQr6urg3cN6D+eMd+CcSlOnWiIBj
bJGPn0oE6cSYv8SeuovVjBSZeJHr2S6dmK6gFUU/VbQPPoYtWXcwrrhMUBcYmlgr2YHQG8ZrcMxL
OWGJmYmc7TJKtYOswnM14v7BJtNC6bTtZqP1TH+tnJK3uhAQudFnO6+e3jJn2JQYRExEjQWLW725
2VyPnkaz29Hdy7Akbkwhpf4vG9PxpWq7cxSShglDzlM9Wrg1zKKlV2dLOou1YlAl0YkG7IuorbqW
9VhIJWk9AqyFQc0pGrndUpPGgf7/NQmZ1ruQHY4tZGqKqKWH+CFvy4VBm6pgKcjIvhlbyLUw3WwD
JGzjLhUDZjuGK6BLLXxrw1C2Cp1vywHyNPp1q3tfPU1qwLMcm9rfxG6Mu4Ntq7lwdWvJzhzzzULF
wl0YtAdG8h5b5TOkydRY7DaZzsyi8xusOCgvX7ru14HfN0kK51BCi2CuL+yz1sfLAdl3ilAHgrM/
O7OZ4/mG6Nl9Uj9o6ybbtYW9suJXh7G+QgJjOv5YEWRe43uU6D7+WS44mhbitREfPVTNipM+Bnv4
GJUjwr5BR/vopiS7QZDs1rlaPkkUQdbe9zgZTfFdjMm+E96sj13mZflqO69NYUHGqQFjFwISBoyf
5upVD8c9OkaBfOvTq4jDGvAcCjjdjXstm/5qIfYOuLJr7mEDrV37rNFYEYaSwLrOHr3j7CPhbTKj
RhbAqZaN51DxfkYZQc5DmjwgialCnIv31sOsWVD3AnciGFi3kEvqs5XqXnQKs21rFzXOpo8DNuko
GyToOFIeMO+izG9w6kW0PeYPrNZFEdO6zqIGrkc41KYV0+G+68Z7wnRKT75ah1F7bP2SLUv3pAG2
YdkpMPVF9SYZydJrQuJYY/qHs8Zz37bAF3B3FOLfhJg3EO3IhqbCXw4aKSxveo7lRrGWKEbw8+f5
N7PyQZIVmf1UnvvtRbOEi8AWrV+aLBNZFbCv9VYFw7URC1tfo6jGgWa3CiEj59ap+F1vFNS+Bi+P
wZii6PNbOmd9BpRr5Ox1/bPkqJQdZ/CZNabK+i007iDlpXcoLSqX6uHhDorpXsK90SKMIQygMJk/
f8TYww0RED9CH8z2O2oF67Cj58xb7Vlf1KN6/h3lV2WCVBWXLEEM3GMF5ryeYzGKEUx1Cx6EICCN
Sd3g+HDuafdjOl8gGjJyV71u3BX4GBMCKhjdy45tbYZfzeZeDjKQnkG0mdhmh/Pylwej5ndWgfRT
I/URYApodRWqeo+w19zExI4p0jlMUbyDV0io2Pxyk+0N9vWc1QR/BByVMZp6E8ee8ECccZV4ovO1
WWKLKIc9u/FbG+0LjlHpVaupcD+6ZMgYZzlrKj+C4BKWrJA7iUCz4UyjUfWs6xAyLGDwOzmogngY
dYyyQ3ir2a7zF3kuv0ie2kYNHHCeayayGOZ3LgSiqgFwrr6b9IW1vuxRe1uS7Owcds69IoekxmpY
YkSSTQf30nkp86/JwtXKeLc2PNxupKKVtW/jXXAy6PruLsaBqLEeGjLpV3ii1azajlZMyxqtFBbb
pb5Px2sgmn1NnHJWqUcDe4ZZpIvMOgZptomISIfM92l0zS5zDSAYLdGou2TOobNupaqzCkSXyoBG
77I/ha1ioircPNDQszlZeF/znkkLkRdyJB1HTM/YMUrMTS/ybdWhnzfGdYZkksyYVUK9ZyNp1N1o
XdaQtSr5OXbOW2qPiLS+CyaQGuBaJ9AXcfORFcYxtlg/c1ilXnMjrnxpsPVuK52153QC6PYSMaCQ
KiyEvjjNqvgEwF7BwAFc3Q3iByE4r65Fk9ywTWy0JZcpocHGXndbH6xAVVwGvZ0zR37m7OSBerZS
b0PcXjRqnnxyKOqadeXZW9K4X8xUPpqwp694w7sHejVdOVQthZQrzey2I8WJ1wSQ056z1EyhKnSJ
W9Sp7jpsa0kptr097k3VXZddvpZz1wOzjnKehBjyA1zeDnbkpBPHINbzRH2n20KVovoxwkK1j14j
8RSZdrY8ZMDM9JqRhKVrihZAUh9m4y1QicnBQ4XPdesp4M44u0YOtBjXXx7oTx2bLfuJqCX7k32Z
ThQs4X5+nhR+8D8v1FpR9PKid2uzRGEREJ87FeeYwZZZrVxesVL512YX046BRrOlIt+0jwCD4Awc
1ZOsGQdW2d+QTH5Js9Rowd4Lo7Wb5ue+yncSOIPLxy04IEowR3n1juKUbqC58eHHaKRMRHNdO93M
4tCZlCBuxO6aokqBQubW1Iq5d2pEcAyc5Oy07jId6NtIRJSYXdn2xEm1HqThxyQWpnrsm4hWvUT1
dc3ZiQiMGm2wykBA4ybBBO+o+hHYbFG/mhQS3iOOsI8GNhIichxKmp6Kb/OHZY6rR4seH36NbIsV
4mKQxbnHqSkA8uQBaQ1sDQOT1QBFscN2Y2uzPCjLAa0g/n3addVRiSsp1nm9c9GzppisSphZFm53
IB9QjtcBXBrbgceSv4U0qFGVcNUzKuJ+ystk75JK5VTiSCGJoi44RZhdzC5fhRH7KkVstNHZ1E25
KqnLAe0j161vTaA8Kty3DVuBAQP0xKhkzDiLg3bFor/vmIWoIZw5bRXAT1HznneYrezK4P8hEmzh
GOkmNJmr9MGuJOvItiE18U3ZJlayp92Q34D0k88g0XhH8N2V6MhdzKjmdyA/yQ8M4jeNiUMu1KUH
iiEHLuUVGyqjdRRMb55NtlXYc3dmS4HV2zK+KkBhIdv8Xn3N8mWiovODT9iZctFPFIeBfZkshREB
sTQW8B8UHLNWxBkZcuXguAxAxF7vtwxeg058NCRtJhm6xqziVUDqDBsiAP5RIaxAbrAxJ4TsKaUY
fh0zTveW7f0Y5ldSUFUL5e4Z9rHXhnVvDJjTtdVI6T+EyqviEUrRNMcm+GvHnyxaNlyOsZjrI23v
eAoMtM/aesSTtxLqb2//KlZwU+kv5nl9Lf8Mu18IZBJDqjKPNXbSpc9JqxUIvqWB00RlTpDxo+rG
VYdLPmRsjmknE44IbLwKO1yobkD2WnRxNfRh9n1Yf0wJVBNpUjVtaIZe7dDDEIZ1lylx7aV08sEy
qYFWuP307iB36jCNtlp0HHHClOGwDhUGm9LcaUazLdNwb7FXHaqHWZ/agc2PyhgwCEwc2axRsTvY
kIbwWJ1w4G00VUG64V1hBcLYxlxJKY6iYZOZ3UGwO3YTPAsRxlndxUyUk48SbB20HpqKZLTN+Utp
varS6t80DluHyYrbybU9oUlzWq4LPu2RXAVACMDQD2Mnn46b7mJ3ugqdGZoTbU1s4AUE5k5lXjlF
+w7dtDoStWqDZLCTNRzm9TC8CXd8pehjQqquEg9arYEUwizgQERWjn4hxYHu7jxYMyrmd4EFsw3I
zigqMIsDgyCBKpXlLIJkPdGA3te30T619MwpKb1qkP/VUNNfiti4CpZ8LcElNZPOdJLrvFQvCRKH
1tOJRP2OxIMt+dpRsEtAdqxlhfp33j3AmulsaHLGvuJPKzXWUXBirDn3DSsXkzOiR+TbD1BWQg1J
eXKqy+iVl/40TuGbayXcE7qdLwbtqTGV1+WTYdPGKQCvIogq2VFliLUU+VMQ+EOY8wZw7+9YruFv
+yEiv7D5oBOkehUvFPoYi5CZnvuQUtuwUcTkoIzw1OIySqHdx86+0L6l2FbcjTxze2t0XzXS2Cvg
0NnAJzBHGdIlBNO077zhp0kY2GNvS8hmCcmk1ASnJPjekbrFtT6bMloXbIbHAmfrwGJJe5njcGqH
2wg9XxjLn3wgu9Om6Urr1B/xHagMqbuQeoTjxwUmp9l/PeMjZRTHAC5CBemgjLS7qs0UT1pqoHGW
eUeWi6c0Wehg5puW7hQtgYU+OFZ/LARfQlWxWkqsHfBXTeMyqNV6nsLmut2uybud3Vhg6wTsi9eh
eVPx1kbwgIJxp0nqXZXLvoTdwmbzEPKmSmk9SQZ5IOK8Bg3eHDubD+0Iml50oNG5ODEsPBZ/jbF0
KFQVQntYkb1oKnMrnZFBznAzCI21qmjHgfM4GsFE9s5flM8rXL6YhQXCZO0MLONDMBMYEPZVFvp2
yDuj4g9ZcZMe86Vw3MasXz1MvFmc74TJZq6p2DVni4ZosBrHgWLLbaaRzIfHdOzprUPnW8/7Z8Vx
kyk6BZeJ/s1wnqlE4Eh9XSRiZr2wAJN7Q9xyOCe56C7pZK7cOnwXQB3dIt0PWX3r2BioY7pVKp62
Of9Bopcxkgdf5l47/+Q0HMPKYSBULgDsr4qeV7Uhcgoenz6Mq57tvz4bhBz3zQxpXIdylwOKkCny
FMP7bVIrQrPaAttxbkQQRnjatCB7Vhw3RBEgKI+mg5mA9eMzLIRK8Fe+Knvv2OIVU6fuNaTwnkZ8
Uwn4nxJIXuHzymydQeBbaKY10fUU7Ey/NVv1VePZmFRwmsB/kPJA2DV6Ob1S3+LqitHMS+xt2Rfo
1SkJUy09k+JwMfuvMn323bSXJuejtA6eoXL3fM1hLhZQvtJcagOWP7DOauPtp2HcOqUEJudpq75h
rBRi2RedR1YAOkW1gUqUnRooC17qYXugbJbyrucIWvJorRKxVydII1zmp027NxybK0SQZNJSqNE0
WChWgy5/LUd7Y6sIfm0ARNLahdlTDZCizCkiRCG0jncvwCXJfsRDMC/6KiyITKRQcAnD8hP92E/2
U1TNpjaMUxe5a4Odo5WHC00td9IZfLNq9llTIANCYsbI8k8G2b6XPIfzJdjXeIdT3yTUyhhZiDi2
35fVs0/+iexraoCbyMIH8M0xxJYp73xjErtM7bdRMl2Cslx56J7ZAjH5ThbmhO0LZ7MxHQxmYEHr
rLiY0TdlsI2IudQ+G49sdW/pQieVqnPSa/Ykibppkatk6TEKuExER37vDw8Fhh7S86AYDxMtFHRG
0t25g62TiMFUQnLvhLXtPViKLGEKiCFSc9DmMDYcE50ztr+57Px7slnCKFrrZC1hljCduWuYXa6w
pvNzFpasRFgAhqTZqkWPu8w7gqRpuuIaIB7krr2Pdbvsc+wElmA3QulbAQyalK+MrlRHhmkKeUhD
dx3H9rfo0Wyo9UYzJw7ElRvf5x4kVut3+i3WCCnLthYlyWeJMm5A7D2p/a6MKiTGv6JBke/g1Zyl
CA3aF63szpmKPUVTz4bjrq2qxMk17AYL5H4SkgTB9ltxtGPlBdvAcFZWV98UzcY4B7mDiaozCgxp
J5tk8MldtxpYu49c61ZpyWGKUjFlYthpWGqLjahRwlJyW7L6yvrPCol07v2zGG23xfTqTay3nWJN
eBwpzmn6mXAjh9GIKWcI92HPgDZuvmw7vJes35ep3WLxCVjAm1o/25ASDNCq9XS6s1vmR+EliyG7
O7OlHlOiGx1Ume4yHMIdGyAgCEzYeNf6nvPRvs+kkxzOXxJvCvmeTvHeaa4mBJkoGY+YPdYST4Nn
D+c0nrB04gRANG6YPabvehEPlH8zWKB3P0okA0bbv45jtnd6/a4Ts6WK8mmGzMgGe9WgB3oZVXiC
QF3tHjUkhWVgZbPjf7qF4QRMI7tpjkTLWP4qMmDZ1zMnir+1uqD863no2tYCmxMP76jsSEMSzIXq
yGXYYVYBMVTBOo4IUiLN0gFeUZTJWkWLMsmTHPOroZFxhfokj7OLp8MhcI6JiMBX1Rnxd4lCMWIe
yuhH5A7dLKK+kC2NtFKfCd5uwCHZFYBcpPYWZkwxx3pWGwPBgHhrJhkhGEj5h5/WZJoOrW6lBu1O
HW2mP+U6GQWGeEDgjX6UNX4hr1gGvdDR0VClTd4xzLubiQQ45mhT1OYkXPtaJtHJUUdfT6xNn7fc
ny0OC4f4mrNVPKbgooyUM4NzblwN6z8ugqy8xoWxH8N66+LemtAY17pyUVwHqySDYaIuja49JxCn
qxAmvzd521EgazQAW88zZ7IXEgULJt2UUrVHAVk5mmmBQPIgRnNRZ/tkUBdV9+6lzVpYXJHQ43qn
WjSkIkYcQ/x7LJkQcYfpfjaiy1KF7Kuvqc9nxLfG0SXWSZttLcU6KVzWvRA89USdg5GKMoCSZARZ
A53hrFfnko8N9Lwqg0m0EsNEgRdaizqbteRo54yY8WKDmZ0DXBNbqf6MhEbo7NXSWN16UFASgMXw
Z0jvNratPm6kwpfMdEwW6M8s+BeBA7B3DEF/9dfQccW1qNs/RHibOrIeoYxqpgv0Yphy0af2KByh
9rZ68XTnWO8YsWaLjCqe+2DcS43Xn6n80FpgLrM8zi4+1n8pfVo9u10U9hqpZn7qSnPoguBVKepf
jpLzWFmnMS7+TAdVUI42U6VXtCcIUgl704KM+M719P84OpOlxpEoin5RRkipeYtnGxuwmTcKoECz
UlJq/vo+6l13dHQV2FLmG+49l0GPZFjZ0TcW3BCgVEHbejP3tp9YvNDdt1oE2LrA/ihD99RlFYBd
H+diXMcvDJLXkYrwZgELvuNOu+sqjEPJZ2++N9OtruZdH2bs6QhKHdRhiW6ip7yzrHjredNvGzWc
epSqdVMT6QkV3SypjrlPekjokMjRwGh6wDkhbCYtDmaVPzfem7R4YhqKB8v2ACrDRwqhMnlIREZN
Qu1A5yp8tuFJ418zAShPpsees2qC7eAN0cnOrUtB4A6YJhs1Oz95Aoivj+qPqZKvdkAcNu2+KLxD
3togSGBXhqazK3yxZ4C5osbeO1CpUt/YCQphxnvbQQ7PaSmX9R4OBgxdnLgi18cknVhguAybynUb
sc/M25tmwbeNefPLYdhOHKUR0oNJ2xcNEL/11FfXDkfTpdUunPWcV+cCbp7F8rcUf6F6zojCYzyL
TxuTjiyJ+Z0R+BB7RPPFwBA3v43aU7RgG3FzlimOzip97sjxcZQirLU8ZvGw9+vvgTq/0/Oq728u
tQ3dCs5yhG9tdq3wb+FJBUTz6qvxXc1ogQYiz50bXe+HwtOXmHJnYU0WecW0R8M9xt0TwZXkvhYL
UIEOq0/uoxYpWboIP9YDoM7QJg/Mbe91VF2zdLi5pXkVJdTh2QJKAu7RcJ/HfPhyom5fTXsfe2Td
iHXVUQM6pG+I8KPS7mpmN+szcDAGzJ6MqdLJRJYw8U23JtOG/F8ifGKRFp+AkfwjiPzaT/jPO9N/
Gar+U8Mtu4v1Akg3T7A4aZUiuEZzaV0Rzl69FEm8GHH0OZQoJnq1ynLBV/m4t4zPGod0zgdY4IdV
5gjzbcaDU1eP2s2OJulG0gt/IMDfs4iH+xtdA8whnc23WQ5PteU91hZxK2QaSUTVKESeuBhGJllM
tATK16R4KBx1NZnrpZMWTMrDnd2ok1OS9lnRHiqk0chMHBF8NhbaasN4Fq159i0cbEPUEnCU7Cw0
MbNlX+zS30VxutMBUiLkOs5ApZXKZyD+kIxgkzGxuYwGk83S5XDoYnYfRkINAfNG6uaW1vbWNPwX
VdPYtNm4bbqIGtFGVUbWSuF8BigC8Hb9JpQnxI88uV3sYqKdcD/DXC9S06FWQMISCcLeQwDV0ZI7
1CXGkrwNbYTaiPZPtS+mjh7toL8NNKEMNEEvSsBwo0LGDjmNz36ngTS1DO7ohR8KhCBGFjPF1PcB
X3UlivluDAjE8yNFd5jvzLbduNS0OhVPTC2ICOxhC2MFnIY3pemZMYb3NPiJ7IEsUfZlDodim8b0
LMMbveYvHSo+IRRmdcVwrIaYj0KeySMzes9+rVlX5Pgu81H/kz27T0mOSj2vxhwleTTeS3adAn4x
Hw7NcnGY4nHrlsHGsB08ht4mDnyCqYFVQJk1aVcQSa9nCACik2sX748H5dVGquIy7uoS7zb0eb8u
/CUWDK1KFbwrC1wgZYerNfun5osb1l0VsX/ozJr+Aqd4MgYp/vUFSU1bvIC0dWTc+hzNbuVecOIR
fhviJ1OAMf50ByOrfC/bipLNum/s6aQr91Tp+VIV+VPRZ7uwgDsmG/uQWM8xLCCrRQjrMrhAgm6z
jV1NjUSg4El3z2TkUcfWSi1zxqA6s/D+zSswuB7YLZWQDFfM3RklJxr7Ir3UMQj1kgCAXPjsqRC+
Ks7Ozaztm8c5G4cKWWWFZxRLMoa7IoVQpVBDp15zEk371Ct9IehuW1FKAI2y3qscuUSVdmzoRbZS
jY8f14WvITeqr+lTrfLmDkxbh+qBqdgFvwtGAfO1kZ2BJotj3evonVTq0ksWX63lVmRc+Oxrjfro
iP5NTeV3kA7ruXRPrZVcGXEzUwLPQsIkcN9oi/v9pw9Y27c1YYya1xCzNv/gQURwPPUuq/kYddlv
GRWEmYlThjbdqVweheTJ7pH+8x9ZXjCRanW4NT1GRUV0ciiJUh9ZYi1YQMQM3zW+RA5IYkYkVLeZ
rGCdsXAysKRFMSWtTymmcGWbdfjdFeU9+v59Q45BZCGHlfGvkQ2PlQT8q8S8MzMUzMFkP8e+/Ood
8Jkpcq6JMi3uPVSKVNKgxqeGeQw5Ut7sBndjx6SzhBVTOl269o35MFgDEdSYyhzNoiGAT4yfJ8Sq
VrflRYbV2R2Lv8zryfoGH6uiapPJlmA/p96WA/FiIj0WxBJz3agjdSquBqQfpn8o6Wnc5iNHG6jn
6KEx4Ft7kLCYb5k5qfV5sLK99LnOjB1BvxT40J5t0rpr3TyzOtxIGN6EK+FKio3Hgl3ibHdrYSIP
Mt2LNKgv1YSlRNYHPjxEZGIzLM6orNNbxkunYZaXMEEuQ8HalP1ZGtZNJRz4RXmOs2BblMZfJtD1
1KiBfJeQdakjXOHVNoBmiOQGr6jJbo0aZfDREXloVJlmSURs+ZODsOxuYh9aeCzamOYhQMR7P8/P
owc5UEcCI77hb2eq6xGhlJkmJ89jHZWx+TPMGkHxeEua9pIGN1Pmh8joT0li/5AXtlFueqoMLuTa
OMuW1bdFkJWHPg44ZVSFq9GvPuIgfq6jCVWac58F7OknFurE3qI5AVCAONwu3wtvfl4+KjUAfzPU
ltcAeyzWHtZWGaPLKBox2kZ/TQhooRLqoRP9Q4zJUgRcEal1dqA4p/28S+OADkZieon/egVuW9qW
hcFvpGZDixOryyicZ80eS3QsSyTOwtGHPIKG4k7lObNunz6pl+gRKLRAr8nTZBo7q0MxNBEAZ3OT
xK3z1E0Z1xSwlNG4EtJ7V/bOmr353s1JaaNOviuJ6izNDmA6VQwK8r4z38IAgT77ZCKqA7x2uJUg
DRduczEcBhsKs1vo0N+O1OmYrolSbJ11XGFGmZLiXhsYoVsHdV7bY4QsFwGsjo+z770UKYF2WDQX
jxMilYPG4dMY5nttjs+duyhXVLgzgnnTD/2n5wr+7njnefElh7eLbtFcN7i64PVcRcfyXbv2rQzr
fTvD3zKjo9vpp5nPXTmoUgpg0LEdI9H48R3QV8l0cyyfukuWLPbyl65i5OoGlGzDQx5oTsDyqaNX
cwHDWWF566L02XDj49TNL8UsWEThv6myWwE2QdnAL1hds4VhpAy2zgB4T9wcdk4ADFhHhuhAMCEN
LiwZ9Fn91cHuT9e19aOF6q72fupsrCE/O4RGywBontEFnz49iOCQjzsngACHSnMcfrT/xpnxbobd
zfQZEBMQ4pg3e3ZXiaILH8S1A4o0UZo6bvPk42ByS/nuTsFjzMitIBS8pktBAXCQzROYWewTzcay
XzLwKVw9cKpYF6ENlJO4zCNiip4npiq8l4TlkYs1xbXrXyRab7GX4tt8cQb5hEvn1+IkVsmNbfWl
Tp2DM8L1Tz6cnPcTOYhyuHlryMH2cG8W6F+SUp9MazwTYoi79MU2czacCfqyzO3uU2+JeUElHiXk
CZBeFhgM221EoGr6rkM2QHhbLWgtAlMgG+DHceKh8tzVqF6Fo3Hd5fTS4OJqeehleIjEPwUfsG3V
fnKBostOU6xCgZg1324Lq633X2r1PmZ8RNH0mvSoo5mSmoBYVE6CMubS0WawpWJyRghumrjFuxlH
XVBAJ4IXkpWAMEBFL7uG+SNJkXuE7q9jclaWAKwyUIEECgJG923cYMZXQzc84HHPhonY6e5eZaDG
2+CM4fESDu6nxbVQDfLdr8u7Bo7D4Kcvk2mT1v4zNOrFiwBcDy2sTOTA7IrMst8JfE5ecm/OPQ4k
rGRWgAIiyxUz0/yoTMGIKljoYpuKYCw/JxDEJRxmTM+pATJCNMZeuB2oRVYZCUGhYwgJaqZShUv9
kDao0Rw/eRoifXEiJKRm55CO3BHNyQ6eHQyqlp1M9CnBXevZP/OybHHdB3wb1Gff9ej+y/z2YVbL
mBqFQR47AR0RXqeaecow/EyIm2ePiPNE2E+V37BNn9YhZAiLNQmMac3u1cIb1NbJP12VSCX5yoNu
upC6sR2RqzHtP0xIr9uE5AQeEaP130DFv4uGXCx8YQp5Z+EEq6AHqVpq7oticu/nHq1tW7Knb8sd
6ilj3UysTlI20SUi7rvGUiX+DTDTWZFwHpYgb2C3C/GdRxPSwyDce1O3N5L2FBgczFKQHl3M44MY
c3BHmkqt+BG+a9yXFRszd8AMrEr0ollEfmAfaDIHK6wbhp7fW8O6Nrk+VB0OWkmB2+g/TBvXuGLN
ysydoKcALU/e9MQwqAA5S7/DEopnKpe/9oRhbfLEZ4MinhLQLe6Wh8Onz0HxgGxhBCZS9gw3TYv5
AcfkdS41sYHePaIS/Adx8tAsSDGzZgNmDBe7r65Wx6idsQBoh/Y0jJBDhkIeuW3oUyZE1IPLnmGQ
2QXomAdAAnT7XMzfQlUPsvSvVcpgvq75mVH/PaVFdS+jcm9XhFt7+sl24qMgS91ps1cNkmHASlQQ
tYY0IPhwmIY1lOx6EAC/Evpk34YMnLsuVjOc92T7LVENJsw3q+VzT2voAJNRHeYcEbrwFLJ865wY
xS2I6q8AlfzgGZgiLDx1YLhcAF7EabkW2cF5QpNh5v/AEK/n7M/XfKXCPwIou45D+cX04JEgiH2a
czn36Q9MJGvbeTZyM8B+7JAYbXOfBCwqktw5pFzed0PwZQNpdiAVNJi0PKf659rme5fNRyaRT85Y
7aI2fq78eRvIkURVwbwr6n3sadExyw0qIoFTHUQVYSKrMG2fnVrfLKd4qBUQSqpVVCmEFqMcS2ei
2DEFjOg9Aq7PTNqfaR+t69y5pQ3K54lKYQILlWYDyjqUqaNJdp5P9qGJRdSX9bNMgpdcQqf2q+DZ
NqwXIh5+B0Ydo/Yhp0KL8OIDEI97d+rhmPndsXGMw8jLH+XFfVQ1Z1ZTG9/A5+qJyxD6K9/EfW60
+zCBe5dyflNYY0mljXbt99wGdtJOhKNxyFdhwQDawciN5s50E4h4KbZpCwJiWJHHLsJ9puKTNLKH
SZpvWUk8nDa3xB9ApFpwiGBcLY8psIvMoOqbS9BhVAUfmJjpevAeTHiII/MfRy5BDEbz1AVqx5W/
jUf30FjHwXFMQCO5fXZNiG1l/Eh09LTqyapqy24rx5xMLaaaKFPNCQ2agwJ3GBsyJaZ0O1kOATR6
M+b1vZWx9ubXJKE1fuxyWJahZWwwf2ZEeMG4lCOdQzSA0J67BdtFCFrBjHkewMDUBoNP6pUJwfmk
xLOFwmcy0/tGgy0uI8QWglqwIhvZoQNcywl6XybmY9+YVyedD6VJ8s5korbRWUNMpvPTd/6lbbrn
0QTBqkvjQ2rr3S/oA+sFEj6gLHUVnq9AZxypFYrvMVF7Xc7bRrGwlUmxDzETjkVkb4fGnddFHL+0
vsTxxjEv4TSE40s65S+WJk+EXT2HkC8W2gynlFbdwYmtzyGlJwP5+5BQlW/NIdjOHESusKkCIDox
l1Abhb/gTpvZt4rcn/+n/HJ+TywyY6NZ/EWB+1wZgd4ogbWUGMyDn48nYvrOWTJ/+UaIyGX2X/wC
r3rbxEfyVXcjZFJuPkxQI5QzFXtvnT99VnP0xIxvl5MaWQ/dPqZXQ1jZ3SAdhWBMw3VXliMsephH
BqZlZVVX2y1eRNFzo0/jp9l6+X5Jmu+bwUB1NRyihsN08JfeOkXa0Y7MtCAXs3lhlFtkBSZFo0Iz
t9DrynlVyXDT2sOzKlLM4ymsiL5l72SXGArjwrpSEy85c9WtcB32tsiZtHVKBv+tn7A4hlk2LNFq
nG2teWt0yxcYwxKrovLsZv7FzgdnRUFBVMc4sKyY8MmA1jQMNrReTxeRLibY2jKvcVA294MPZJy/
+Wew2O3Wvvvq9uwnzYH6taXTvxOBei1gUAQDRAE98iEYQjRbk3TWIMsJQx7af6LAjj3ggAHQA8jG
7+pvVCLPiTHZa1GPUBzlVfTDZ5lWaMBM+m07ivfRkDFMKk9NjOwiQeU+k1FYPHRh/WPblDCZxPkd
qOGsTeeDB/WbKlez+KlBI/Gj0VLwtY7+hAPBATJYJUz/ICE8J3bnXRyk8PincsH1n4ND89IQVVkC
1EnmHgTnzuiN4aEwY2r3MYzZHTJGTwpwKWW5K5n2Jkn214OaE+R5FV1HFgO5QYAyjYoFkwfx2SeL
+xypV5IfN44fHHX/3TC9CBncYqdNQp6W9BOIPdumlCXlJ4iZp4hc7qCkf505egXde9dpljglj0kU
bcsKC3OuzkY3fXkkoGVeBWC+Y0/3EJjGZdTD1ujUg0hxr6A/ivjC+HNugW4fjdq5g5Rf6Wmle/Np
mvqT6w1Qpr8gZ62NRbrBEnuW3pcdFffEB+8qTPE92QIDwtu1Q9rEUcdmsavR0pE62n43uv6lKMbh
Z5HJ0uMn23QJrEod6/I41i7rUYBMftDVpxE352NvIjCxNXgyZkoIIICLN5U7Hb02T6+1W1cYiBWa
rJz80ugxm8HjgvNvK6a1hBK4hMd2C7xj5IBpca24NJyxEVyNMsQDrORfMbPzymB7NJBRgFzhOZqu
FpIzlFqsVvlI70e6Gf9SLZL7T04fo9gVAGead3dYd/WlnS9mu8hPaCKcfUrweYZKaQVWr093Xi42
kExXaX8D6R+zSZdsU+qX2Ts4+t3yD7UidqFQG78p16H6UhH8UbGVALRHkqC8aA9scm1mxSbU8AGC
NcLhASswCT+d9+gPTx0qBf2JK5NdCVufu2p4xZTKADJpt/DRqu4M0spSIN73M+u4JTpjYf/zDCF4
3Us8AqxO4/JmTSxQUakuKQmXot/RtOP5zVCFlNFbBA07dNFjX0e98Ts4aLB7ZkAL8HxUjmcWGWdy
oWDM6fct5zxVXwneqjgMaDf/BPBJAgUYB/1GeIn6vlil6OtcK3lgtMkrS9fPaeqx5wt4fK0oXaUN
a3LBNdHy7or2kiP7c3EcJvydCTYBkCio2Rj6gt386tltkU7Y3lsNtGJ1qAM+D+jTn7F1bMUbm3oi
wUR4sp4wjq7ZXjN/J3uV1f1KersC4qkdQwXGFBgdFEhzGDjJ2+S6+7FBiHYnP/l6zJoAZH+jEFzS
wqGFP41Mxm0uUVZ8dFoqeViW/3X9WpEcELOZZsuoiOxV1IeEZQB6Z9d2yMtNYqNOol6h8cbdwqXT
L4PnVYnK1yheYTqbvAtElvnNRxwfeYy7dsfkhOQzpz+O/RbNz13DBi2+E9RKZfW7fLb6VJX3jrnA
tFT1UaYHq33UUEI67BsJE65VPbIeqVZeee7zx9gcV2iwzN+GgS7oA2k9EHJhdN/jjObjooenzNra
cudEBgllO5qMO/OfRxPvMhQ2vb1qtj06nnTZ8iBRzi5eecXnFgAUpKWN4b6WBF5o/ui3DD1DmxyX
PT3mVeSzpfNat9ep/q0yzCTjb0XqgU9jETDvIVqs4SvMqkObXujMGmwJYYDwAJQ+6MuyvLOZv9Dv
IDspTuk0XE04jCoRR5emAIcM1yDmhJPPTzTf6vxUBkhJaRmAB9X8HvAJPPzC7htm+tm+Nj6Mg1eN
DVJsquAgukPT/nT5w6yvs3XC/oE8lLcionq7AnsiTqFg5ibqtTlxBoewR2eYifmzJIAC1AcLRKZH
GH884BZfmBt0/EpFvMzB5/1gb5JoPSoE3/u53Y0RlUyPOvtuqIw7TCp0qejdd4swi61H7nI38PSV
CXNl5ItyLTWz/CsMCAt6ef8VpjfXOxWmxK9o78sFmWGXuGC6jc/mUl/69EPk+W5eoPxmd0dQB1oZ
qf+3tS6xvHTfhThXcKDq4Nwsjx/zFHdtqj/LeErU1Rg/8EgWOFZRIgBj23GoE/KRxV9Zva+tF+aC
DgfJaPMsgQjIHvm3tevhf1EIHWngsHZkZyOBENvcFyH562uDtVJFp+z2/jbQqFE2JgpT8eX04a2Q
u87hD8DiN9kArqk6cN2xeLpLpsvEUoo2bKNjRHQ9uPTqht92XRs4MGyWSAlZUx4Zjjtn/IBEsgUY
sPJxv0UOBYxLL/nYOE8q2UTBLgXCMMsnazz0TD3mJalNv4SoZNu54f7cu2JZenxw8cbZV+xv6xG+
YPWq7VeFwEs8F9lCk8DjsCr86q6OXNrgb2hoSb9NAX+67cnljlmIZsTKonew9hA+yK+RYiPhg0kg
EfSOUwJmBT6/v2/VJZFvCfMECVsmyy+sxVCYHMUMy9R46LiQx46kK3vdtz/gQu32NMZnFtiZQqW0
6QYE8AnLmVXLE1o8xeiuuR5l8K8Z7+Ppn7a+QKbWaHMVk5ZsvM/VdRgkytp9ujhhx2M9AduLL2PX
PEXVfTXMKxLddlkKTB8WY3huk7co/hfgaRjTj4jXimOrBzZhVPed3AEb6OMX9Dz2Q+o8knIT8JsD
AQrU1sRfGPH5NNabZf4ZVDLzOrDeaWFtqNnyZIwPkCXRHBTjdsrxyDwOKAIHjiNeMaItp+xNRowL
SX4bH72SmpZPJDvUtFWkiuQags1bs1wYTH6Zjd5lPN8q3FLjHRyihuJ9hURnutTDi8k43vkWGLTi
jtzSGwT8O6tZ4AU5wIYqeIr0YzltHSr2EHAd/GDrXRPfxIK8kSg9EZE7R1wuRXPfoAAUAACBkXbt
PseaXMwBx/oxNk+t89OIT08ceuIwUvLtHJvNy8b81DhjDNSN+mAm/0wwMl3xJPSrJyw6XsA1DpcH
bhd2ryVvhU1wZtweNPmwQgRv2UTYBrDMdN57LthohrSUznG0Nu3XVMEhODa+3gzWay4k4rJD6b63
+rEiq8R4L5HYhLTnDeFraNJ6onSmhQdxPyKCxC1fShJcrk6SrS3olm54FLy8sIJo1NYWF0zeXUKJ
JophF0dLsZVBs9MlIHueuOS6SCt4PGVkYUzYLyypDo4jY0Ds6dWApBmvA6Dj4ljTk8v4g3g1lR89
gJxpek2Dl8pExWW8yH4ZWTG9jQMiV54MEA+s0eEX7NkjcfB+OkYOTMtCxX9ukuexePeC165hLbS3
WMr5HGTOwL07fDpM0gvQ+1g76HYqisqzm1cIkLo1oXDb1m9WiBE5GaBaTvfd1LONqXZtxjZ0awTR
QVvTdmJyS1dKq/+ueA6bcQ+yfTfrYjeUF9vGPGxd/NLZawEE3Nq3NsIdYPPp3vbeF95+Cr0O/Vjj
vZtZskG+uNKoYXHjzoQp+oqdZfdj+hcHCwzydAZOqOax+HL/4ZBqgB6AQev8m4i+WoljCyNmkEDg
GHEANwAKcV4vYih3ePXgOA2xt5eqvioz/gxJzPFrycOzGM3QNqEjMJGM+z4hSOyCQ6Xwx8s73QVn
tpzEW4xHUYtb2zMoD3Bz5ItfI3GTA9yLXUzynJmgLAaSApH3A8UurV8BH9Qowduq0OHsdtYOuw2D
GPiYqycf8k3jLqY0oq9G16jOqlESOmWIniXIntGHAOIFBlUYcpV4wb5d5EVlHN/QLLM3RethJThg
A283wWnAd65PhgOUbly4B4KF8aoOrZ0TervcDwk0C9Nf9F3XSvEA+W0eHTqnfp5qpG4BU+HHztHh
QcZwgacoINC+Gou1SLrqLW1rDFsTdHbErRO1VtAl32Pw/wQE+kg9BfdD4B1Gq1r4hzMGa4c3wLJ5
oyvyI7Qzx9DgO+cQleLR86JsHxZdfew8RGuTLhGSOsZZ1e6bb5ojyCIeuaGoGLFFrskpDr8c4oC+
+Py4d9ngvhGVzJLRG+ytOzrhKzIHFgtWC0J1ZCcLAZH5jXecC6j+6CSp5+bxEggMO0Vlecun+Tgo
uzsZIqpXnk38lDdgo3eleWHISz81n3O8DoHVUG0M0ymh0MsLiVnGf7ACBokxpdVKNvipWSzuK6zE
bWp8WRYuyo77A+EAHWq1MhrprouaRY1i+1HYvLIy6QYG+dBFOqB/LuEpYAYyNR1LH0zn5Pz4Ap06
sEyu2RavuK6t3Sgda99EzX5Mlmii9Og4HiCiYMRaYfP71EV/Ga3sLWF4gtfXP8w0OxMC/cms2eHh
DJsW6iFXrWZDrnzAk023ZBlkLKkqKI2G65JjQS4BBikf08oEND6M0z/UuKQCk+LaOVdJEqdIITEn
LQizkpS1CUG50zE8UR+J7V97tH8xFoS17vtdW3m/5Zz9RDX7EX42Njoj9BMtvsYYe5/NkqBsja+2
Xezh4p9Mo9/YEi/KAYcSUNpb4pyT+9WhFdCyAXinzqmdHNqYb1wUl8KPQWvEpFFyxs3WoaWwz23/
FfEO0segPLPfkmzYcfS0xQHH4bb3aMv9aJ+CB05S/NQks9muxtSpj5and5ZhvBYDWknkP4jPknXa
AHZsMVDMLt4St7zQHEOEc9OnoiHBPGufE02/pAMYKxAHhaaBkZ95KFrQKCZu9Db0LBKDTQ9agdz1
/jQYvzBpRgwaji6d4duwEtv9ijJkqf/Mvqs7dmug/y2DZKzcIPhxwNAAydMSecYqolR9SdGlXFVm
chs1tuImaUU9g1niemY1G1tVzoJLB6CUGGYQtEJeokf5iNcviishH2LlO0CB2yIEXbiyyjKwyZfU
kDW4T72mQgtL3nzDOIsrTeUMv+ZiEWE3kq/tDuBdQ+QxdtnGZqU5s5v+nhIanT8D5SUhDt6sJQFS
tujD/j3k/11GA4EZdd617r0CVleR5uys0P6GHUWDKKbK/4hDFyEDQzAvrh/odXs4osrXGWeDB4Rq
WfJ0fFX2OrNFS8MPXJSmoWUnwUxknk3GQUyVJPeK6llQnoas6Mt8XXuFM1B6RBT6Z20R/Q2qzeut
aqXdiJSKIQ7so5MNacEtNLCjWGvfKmDR4aCLySxGXFvSkmbIGfNPHTBinlalESvGYxnypfA7dNhH
FBvMdDaz/ISsYW6mokvyzltH+RhqwoicEHkusI+IsAAVh7NTIxTsB2sPdlLRD3hhRb7GyvPZChY8
eMg7YSq0ASDYahrV31xLU34qC8oHejkjjbMJNWXTQ+m28znwzHsEZmPy4YMPIzpRjCrGCFgGcRQJ
AMaRzUrQCOMx/2262oXZr400Gs9G1mfywZ66cGm609qn8Mz5kxAvZ7OzhJREo9tUn1mKkA91ihsh
rS4nD0m/msXA2puMByamd7Y0fYed21Cki6Q98dJbZuGkwzvhg4noNvjbgokuPpmKCZ6K6dtABCNZ
p8ByKXLiixdUIcjoPjAyVqAjhwfTPz9p/kY3zclBFY2agMvFkTkhUnXaySIuw884/YYNxHnfffYs
iQuJ3YCf2ATDWpMfWKu2bwuKhTLIbTGjNCiq8cHzqC+RHZimg7ke/Wueb/N4mvn28MF74fhsl1W+
zH2d0Q/f2z5NMNxBcJuSf4nnp1hRNTdr9+OiqMRoxtnRHqZeTIuXVQeNyUJNR9SGGy/GzhEPhN2z
nPTwSzIjlH2faeQabEsTuW9L7OTD0ZNCkaI1xanHNrkTbgKAsYDGkkno8VZgkQtjaGmKbRdUanx1
sHNgpU3tNHPRIVmV51HajChPBQrwgBg2tEAJp7ycm3CMo31d5mEPfihqe9TTmiUN+kS3MuMNP2Lj
72U916xbWlcsWp4CE2rUgzRZcPwRAivAPF3Z0JRi/FGUjW3b9JD1GrT47IU8GUyvha8jLU6l7tJy
3GgxRL4+G5aTF+66i6NGY9fJrQULGk65XX31fhfNCcAnXdsfMus1UlfTMAqDCTGIwcxe88ZFDEIQ
F7S9v5FJk8iblmGYd5s61MqwnnLI4mg4BfaA7s9kut8Vt9Jl41j+2lpE6G1TnpAZqL6RlMwU2jjx
8y87tDPzHGWxXTPnVU6JPmyocUHDwDGVjdV/El4RLIm+2u1ew2zI5LTLmkEGI3KROkZ9TNnQMzOr
MP3ZnMyich/CoLHl0SjqkiRFyVf5PFq9oqXFe8Yv7SG9ZZcY6YiHoUjSqH5HJcSTtqoRCPbnEPUL
+rM224J68Z4jwyEiabTZgz7FRkyQxTR7JRu5XkJJ5gxFuRRMwVJixh3zP9RjxansfFTvyOz8/lfa
uUPWp0fa7Pg26bEiqTdoJ0mT1M11Y/6xTo/mM78bj0I6R1nyBOVR2feWYy5TA+gjXOCpkc7ZLs4T
07p3xoZrveYYx2eYuvRDdUuPtWG+6KdnYfvLJLBpAnHfs5WdDyCOW2iG/M/TbW6T/MpXnKSnJGic
/tsz5TgfDJXkELpiE8MSpHM3fJoYLHjoIVqz3FtzVwSARdoy6HZ2lBtQ03JBg+vNRQJxsWpjl3nr
mPr1FTOZgHLoq9JIGIbNTd3vEUYGLWzaFOMQVnkWHa+6LTW+UoHuMdgwMLXjtd02s29wkWCP+wzm
iukpj7DFjEFaqL2ZSExz+uc5RTHggEqipLmhCy6YJE6hID0qkplfvw/aTqim+Y4Es5Ammgf8knkY
omKJymhI2BuhU9gXI/nmWMjVzLPDHHPR13mtoqAhzs3JU/6GcFZ5f8yg04Qmma49EzLgzpEO2dHn
hjuevYBZ9pGXonLZXfQNLl5KbHR9VFeTM/2IuicFPgrEa4NyD5FemnazdxJ2mdlsH7IyT0EnBf+x
d2bLbStZun6Vin1d2I05gY6uijgEZ1KzZFm+QciSjHme8fTnA+UqS5TC7F3n9nRHqDZNkMkEcli5
1j/0Hpjmvh8QukeTAf22hRe4BRXSHA0ghvSw0KngoWbpIfFnxSOnxswe8sAHNWJ5NmIjBbYUWS90
t8JZXZcQbU3KoAkAiWRtjBxRbPrRqlcs6t+JwWK21HDiEisLOof0vW8ijyxcR+l8Vae4BO4lP4OK
ryUD1iPsRCA4rTRHyFIgYuHuJVunbi7LVuM/2bDEG8ovfuuuCslThx2grLa6w0okgtxVRinKelAZ
e3BSmuqyeEhsz5dDlOhILykYgZK8yqKUVS5XI8yu/fpZY0CfqVWRKc9+WpVEWqWhJiRvNKORG0Sb
rCxZFroMGUwKQZlQluMYdjbayA5cVm1lKbu8kzrWC8ZssUm1otB3hTe6OVkOT6mHF9ctKVIG2jiQ
kknZHOeqJTGjSreuQBlGtV5iE1ITy0r6mIZ3fpmk9R1TNQudrpJwbLMCpenOWbGHcAuQwmWt7o1+
3Nc1c1zpRe7Nq1pAe4Wm0tympY6yT2RFvYohj4UgWW+ZAQaEVIDwxW38jLEnIe5q5Nuu7zB/TahH
+XuKo00NYTBDvRzUIuAcMzKCbqsZRIqz3tCFfyanBWWajpRluyhbqvpL3ZXlZ0U3x2lvay39UnHd
CGx93oLlQU/N9Djs5QoGRV1KRrOWk1I8joEawfpIRddekYSN7VWiCwGSVYiatamMLFBtmWR38QYF
t0ZfGEwW3YmMnGWx67XMYBhmCCcWaqmiez9EEYGbXatPvlm2z62d1fwcX8MTQBlaG02XtFPO6Ux4
oau6X2AHxSI/l+qOuskgwNphwVZKIfiMLiKZHqE9RL5wlEjP6TUaxAPAfeyCfBv3XhXU1kx0IxTZ
WBaAAQdSpMPMNjMD+EatFVDMsryzpgSpGZ7rIukNJ0cUGivP2qy/R5WuU+pDIGry5rCSmGSQEtor
q2jApEnUxpVrNVB7cApmZOvXYzBSZVUUoFMXESIsF2ruhg/wRRBX0erQQ5m+SAYQHSo2MgbY8W+F
WQ5XwrUgXSlV5G2FK8h2eywoQNbA5pPn1YoMVyVP4LpeZMhxu3Brv2eVGsVOr2Ypf4d2eAYaT4BR
Ab2PliHEvAdZdY1HW+kh7lNYxm83KroAaonHQoUsgdp8R5TMQkgj8QGUDiSSvg6UVa9RRyyegjjH
ZMfIUx9OXRlkwMwILRHY18MGXR0Qnxj26qaP0yZg2WCtKTq6nJItVLQmUVK4KdHlxLquhlWHKhKK
c1PMziiQDE2PyU5aCDJKZScN84FVhi+uugSpHC2qk3Va2RmJRtbxYdE3CvYkNWT2FKKPwE/YK2WV
DUmyYDDSeOotUkVBxyBQbQOhecgU8gJ+Jxqrgx9Ql6m6EEN6E0UImI5CTlvyeGV920tAphZJItCl
huVjSEtWc9Pah8S3nRMaXmpvfM+onxHsb1Nsv+GaQTscDI5GjCuJnVoHjyr5oBYQqkq3eWIJRKIR
10U3rotM/5rgRUfLJm419IEzFctlTzcQagHxJLCqjHx0CGEmEtsYMjnS5dDGcnGHvlJaL2uOYdFX
BmRaXcAxSoO5rUsy6F+/T8q1JXVS+WhmHR6q1lB1/reyaSDOKgiJB8+xh+DfMmsUcDvonQ1qil8G
cl3RpY1wGmN+BLerW4QrLUwWJTILa43m6hB/sQFhRexbudnua0pX3aZ35Sx8YvuMGSTjgEwN0LfW
p2BKRCC5+zYwQRJw4BFZS1hYIp1GVgfcX0uWbJLmVobxstcx4MWncBx6pHCrMFu2pqHmV1YphIbN
gN2Db7eLBnB6BHqudzLEj6jNlIkvE2MLJKUZ6H61dhHsCZ5zpUoJEIpAwjzAz3H7svUA/HyUWED/
63TkWBq2UnzdtbkEsGzIFIBrqtUbFzhMiH6F/FlyHbWmKq51rQYhi+a190hAOJaLltKGvo5b3fTu
PORCMbapZTmnuOMXKetC37uhi7KYnnXBqgVdhzRkU5pINthxd2ZkbRMs9NzPknOgrWRGA1iSmzLu
lZxpLsiaG42BqG5bJFG0K7pS1KsAVEq3lvs08kH9egm8NG9auMYmS9E0G8XklhD3UWY7cal17iJn
k/PvBcBAGx6fnlCgjSQ7b+4Ao1TE7R4ED+owfTnUQEp1gfIxgjLo5eoaFc6/g5dgEZPQjlGKRPg4
WBS20ZmQGMHOF9NrQAOSweu/u0EAOTNnf4DpNWexpRL8VIgbvZrUJhunhQvjodio53C3IqhY5XQc
MABy+DG4hrom818WYsaThI7Vox5NkmeMvhRM+Qa8V+yDrwMdYeu988ff/uuf//NfT/1/ey/ZZRYP
XpZW//wfXj9l+VDiUlAfvfznWfBUZlX2oz587N+Xvf/QPy/yF1S8y5eX+uwxP75yau/fH+T7f7Y/
f6wf371YpMBih6vmpRyuX6omrg+N8EunK/+3b/7t5fAtt0P+8o8/nrIm5cB6/eKxvP7x863N8z/+
UHTrcCte78T0/T/fPH9M+Nw++D48frj+5bGq//GHavzJ/m6BwFORqBGG4Ju6l+kd+08NLIywbVRp
ULVWDd5Js7L2//GHpv2pmHyIMynsEzLff/wNANr0jmL/qdsIdlqGYby++8e/uv3uAf16YH9Lm+QS
IlZd8WlD/+Nv+euDnPrF3i3buqyb/AJ+hyIbgvefHq+D1Jsu/7usA6q2anQAxnxQPYX0gun68k1u
wwIecDSI3BYJRtVGvwI+aa3bBSKxK0mJ4lT7qiRmBX2vZMQiF2bWTc4oAno7SQAGKLXaaYiyfx9Z
lke4lLQyWM+4Q/q0Q9AmSSiNgr3K2UNjiV/x1I9tJdVzPQK6dRZqUQcEShrdigphCXcCBm0xagsp
4/B1EWHyqCKDEpsZH+nKGOwGNU53dEKTiv9CCzPlIu8SBZaZkrOVLQQ39RvyrVPNwjKTtRGTEn60
6jyvdASz4wzZJL2tAmyFcqNRVnbSxtSBqo4wAz8pBZOtKTUcYWA6hwMqEMht8eummqqXWqOgLDPC
Q4I5K7O9fGHoWvWV3GCFc+4pStsaMwUvvQLBLXDO7r3RIYliOo1VRKXqZELPDOq0ais6sehkKgG4
WKrFMAIoiogCkNkOS1aHHv8SBJLc2vAVBZ5IrgNV0BTRmCDiYpLu8FBduxlvPLOogfkEMezdF7WN
jPbJqLpoOFeKItZx8KuadBiXauPb8pcy6kaLczWDrnxJyVGRSjXY/3uIbyzhCDgWGuaqakkaCqhM
KKKJzUo0jS+OkqnplCQhXyXdp7IY7K+G4ReQgYa+q8bLpFQH6+vY6YmrOH1FPI7HoZ6TFcNpq26A
ZFQpIVAFNj767gr0QfeSq9Zin5pBoz17vldRHtDGGm+DuPIlRO9IgwyI0bVKG2gSyYymAUBn+uwf
5t6NNLv+UfjCje9iQ5W9cVu0Q4sDky3nCYRUu8wtyrolYad/HSgQwiAzyGHfNgBrVAD+dWzbOHJW
wmDHM6Lc9x6kQGrQPQ8Ts0mfYiwZtRcfDTbzoctMFQPnvI0IQ8Gux23ho3yRGgVoCcSvRUXNUpl2
FA16MXEjFqO6vxd+Ug8E7BZpii29ift9jvaFj0aipPZdP7N0oyPXToqrx3K9NbRmUChABLaPDUkc
GHYlXfmBAcP+YWQT1yPC0ExoGgpdyYC4tc3WGdkDZG0zMg0Iw9DEy6oiTvZFKh9APswGwPUJGUMh
n79Z/H6uMu9WFe1oUTEt1RK6opIzFBrJTpavt4tKja6CUXmYUZVz98yDp7yGorhDYp9ivvfM2WqX
3f++SVX+2KQtCwUpEsVUNNs4ahI5LzW0Yg8g7wJNnTlY+5vYnU9qxhr74iw+D3fy2ptbDm5q39oH
LIqYsb//DYr64TewVFvkbi3+V7X1o99gJja8ZUNGytvpFgPqbitpUc96hwMWfNOVmJ9o7+Ntntrj
seqqRaeV6f23a3cOYbbn/s/UlbkaFojwLwyU+mADbfxzf5ef+d72901OPXi7W5iWZhgmy4Cg4EXM
rLxvMaztFL5agLp8inlbse/U5756/sttmKpmUaUD0G+b8lEbje5R5i0Benj5eRlf6eXGjK9+34Ty
ST8smVun6LbBJNKm0fTmzoUjh6SSJOfMvTO8BYb0i26VrMZrmEMNhZUtVJc5fjuv8dG78OjtvLA/
3j1LIwqQLSEzSsTRXtt4JVksI4VHvSk30RZLnZW9TZbV+kTvPo5Dgy9nQ9c0E4LI8R2srdD3ms7X
QRsAkVGM2zpQvhMgXLgtR4nIxa8FlUyOKFhuQhWepKWTpvr2+19B8HI0VExb1YVNgUEz5A+dTbuU
U4ULyK7BwtGyAOcWCHx6NwOiASoVSrOzH/5qi0KzTcYnEGBNVo8HZ5oEVo0DFi0S+aIIyfFx2+qo
uVnwaCbvjGjx+wY/jiIaRIFaIS3LcqkcPc9STjpXK4EWy/oy0b62AxJolK1+38hxgGayksrMNl03
VIvpfjQdpCiKBsXnYWZStyjaEFmVU00oHwem0FXOhUwIhZtnHC0kCDtpVlh2dGQL6Pse3zPHX35v
vuRLbxusjLP6i7KoV3KwRBb9xJz4ZNEU0xgVJpB48+N051zcFyln0lmzda+CdbAl6287QC+XJTkf
Etwn7uenDSrEz8xCodgsne/nPtUFS5fxamCncFfJIlnl+grBh0W29C6AZeOr9PsHeLLB6e6/WWwq
nh5CXDSor+pNvGx3vbYRZ9mmX6V30l7PVyfa++RpClUxsIUxiOs186i9dqwkqEBgTXt7Ziiz+qu+
zZfhDQdEoNTSl2ADVhCtoL3nIFcz7670E9v/JyNWqJppKhwumIzHy5wN/kjYPe1r0DLl+Lp3b070
8KgFHI6Y47am8hCpiSr20XjtQk8aqoTkUgd5dhZfJngXL8t75TrbK47x2J/F3SL7fqLRaTa/2fto
1OK0RpOGYWk6kcb7xwhoowTgT7cSqGg3gJ+dZAF2cC45zUN/xS4/R0xphYDU7vcNf+yspZiC52hw
EpSV46hiaOHVWQXDUvWuevFgInH0+waOB+jUM03XVAXlPZPo6fh2RmOpFkhPMSaIW6ZuBdtyjSXp
xlwie3VidBzvvR9am/r7ZjpIpWZmskFr6VO5B2R/r82Z9A66OU+IW3xBdvovR0of2pxW8jdttjJV
pqigTXR3l+TMFuQbASHOp0XGPTcujfmJW2p+HCzvbun0/psGg9RA76Y73FJUA2/Gpe60lzhOOOgN
Iyu2Lc8RNTnZz6MN6Wc3Ocezjtoq//++1aQsOQEPKvh4qlhGTLk/grN+KryYBvrRRLCmgUIWghhf
tY5aafIw7m0SwNzMbmEsQWhdIUM/H5ZYNXyfQuzf38tPxj+xpirLnCZUNtyjeechzpbFrorviPlF
d8+y5EQw+On3WyrbnmlR3rCPdnGzLWuB9idqnPDoa/uyyje/74AybdFHN8y2TBn0kFCASqhHWzhl
GXCC2kRH2yIA5USLzMl3yjZey2txqq1PBt67ttT3Q6AvUAnqcrg06orTvaMuEIhAEvjcW1VL+Hzn
1jqwZvbm5Db+yV2kXapQLM2Co8/RXezQysiTqoGm6SjL+rZZmZeItszx3FvWDqii72gUn7itnzZp
sXSphizbtPu+q1KEoAIMaogTZGBm+HN7a2UtLUCSbut4pv3AzmFrnLq/n0yxKa4mVYbOraXrR4N/
EH1mFpOyiDEbHG8H6+MejKd3plxVe3VeAiWDfQRc7D/p7Jt2jaMTi85jTZCTUSBVzvqv8aUyl3mw
9+VOucInuLotrxAa+aux0rSgvO2tcTRyJb2L1UKiVRmc9k7f6gv/AjpTtZeX2TxaWosTj3Qanccz
hbWLSWgbhKHHcx37KNFL0UT2dayV6gCedQBsrZMNYv/b4tRC9nFeknq1QdsoZOGsD/NSTsJRBU3D
zC+X1kpfcE6h7LxoF+r/om8fRquYlmRdqKxhCri0o4GTmyqitTVQ8Ur+5sc3g36qNx9mPjG8YnK+
JDlESvf4NEKZqbKSCVlTLzFmnbcXGOMZOKQ+a9+wQYhn7WNxgZ1k5cj+8sRjO+6bqoBm0lnbdFLc
cOaPluikyXS0D5CWqBbK0spWej+vVtK5uy7wjJwhgVOpxJqn8h+HW/Z2tNCsZXBLbYDPxGXHaaZx
bBF3R1TxEMm7V+oX64u4j9bjmqq1M51e+rVwQH/vsZNwnvBFRY/zOns21+VdvE2dU8f746VhirlR
0CNQM/H++BAgyq6sJJlAQCjr55Kkz5HfnWVDdyIFc4gz3/eaZhRD1aglGBYpkvfLnu4hiqBOOkVT
tJZeVrN4DgZiL1bKor2jCndi+z3sTr9p73jlqQsjMNzi0N60o6DoO7faRXMeESTanNRWqPMt5TWe
6ei/YnO0HNandpePd5a11uYRUyyBc60fLUOyoTYdIoQkORGmiGuxNONojbziia4epsj7rhLXcNQW
ClkLoqijcdyOegmiBc4KItuEicouOgMMQd3ZmUJFxDbn6cpaQFZWTm0rH2cQ6TTBNmbZiiobx4eL
UiiIBQifHpKN0uYhxWjY+Ws0AWdIjc/zlVzAJT6xqXzSqEWrnCts6j/i+KBIRX3IWwuifqlc9tk9
+qcnGlA+a8EiUCR+4/F9yOUVaaulZQAGO/jR/DC3yiydBwXWBzPpzvyazdVZdHF605qe0tFTtMiK
IvpBrEVG6GiCFAoiu4EMTLvbNj+MZbWy5uiNIBs089fRUlyODyeWv+OVl2X3bYPiaG+mvjFoQUIv
SW1Vj/1t9M19Vp9zmPV7RFoWCMTir/mCSkFwf6LlE10VRxMj9UeLCjpd1VctZymM5c+w4UKliWbl
tXWtPf/VBlni2V4MxUatTkcS8v3ik4Pkwy8ND89yWe6tbbQlx47qOXvmsE8uunVbz/+DFlnwbIPk
FHl966jFactRAY7gkDObDqc+zPJZ4kDn5xRVLKWNfH2iweMYRFWh/NqGbrGG8z/HkayBoRr1IHAO
2NtyFF6TsVkTU4o5uGlHmp9a247TCsfNHaWj0lC1vSSnOZSNJjthaVGqI6Fc+5RhPC1R0fh/7N/R
9IjQcDCyqUFxgamaU63Gdb022D36u9N74ofTvqqymJGGFgaVA+PDZEyzILf6yYMWNV2II6W3aBZg
KteUK1cYi02a/jRdrsLV77v5YeWhXQpPGvsFJXfSfe8HalvLiBdqKFoGiIBZ2VU7/uV9eGqBag95
xKnqdLwp5TmZfuRUUKdZmFevy4y8KebTjIeWPj8ZrU4D4d2ydtTeNG7fpBTkCP3jsKY9xPecdjku
wRgz4wFA4Te8RIXgWnOiORHe7tQJ/GPIcdT00b4octRhLHuS6qG4Ns4BolLtJmNjzaj676TLU9vh
qa5OD/dNV5UcnydUx+BbYMg2kjltNQzp0TaIkx/2sAo95USO7eNGNfXQJs8Om4sknzjqYRINILNC
WqznUw8riO/zYCE5T/qTsshXCMJpl78foJ/NDJVQhtPAVEL4kHS3s7A2ZInKoA6VD8rqSiwLx58j
9foUIGnnvC43p4LmD8k+JqSm2bpNhpbB+6E4pGq48gztSBJqlu+hBTtITm6QA3P0/elZ+MnI4VhF
IppiHjl3ykDvn6TZe0KHmMTpY2mKOUrWa4md2LogFMeeay3NT4WrH/biKb/ypsGj5VQPjKqFfwFq
V7nQTeTAiBq98cKKC+fE8/u4cL9v6WgdVTJJKzTUzOladi6JNY+PSKNc1NG6/IHq5BLfeAf3E04j
J1r+uENNp8jpsGdPadvjMBV56wweAjd12DaULhHrAifGdJRWhBr9zL490d7xOXlq7G17R9NxMCnS
uAbtTSeO6lxZlzvYIEtpi/ri/kRbH0L9o7aO1m23QzWl1KcB8+RdYwXOTW3XiCVJy3Yx1WXlWXyG
yOJ/1OqUCrAAVdnaURxVCHiW0KtAJ0CDe0Sb0nfipeQEDiD/AELAnBPOLjwTp+7sZ6NVFb/aPVrT
G2gNej7SbjLMrKtuoTvxPFsRh+MTttdWkOiX4x0ajyc2x0+nJVhQHeSvDPD0OIWLDlwDCJdMdLgR
sTNVpaCMrvutfWWvpqT/X07sTOPnTYP2UYicSFld1lg+EPtzwJmea7tz0ZaZAyteBsuT+fdpvX6/
Wb5v7+iBlkrS67mgvWKBMF47Q53sOmDlCc0ZbtROsDwZGX+yHHA7AdGZgPwoLh612IyesEMXx+12
6a7KesPxcY2oju3UC8CdVE6h6WmraC5tToU6n2xe4l3Tx6PIVHOjzZC/refIBT9Q0zxDQLh18FIh
BWru0pV6/ZcnjKWqKodlClJkze2j3mqiyIFVD9F08JgHaxQzHQqpoF3kJWSOub2ZnzqsfsiiU2l4
1+RRL8fE0ABZIcZlzOACk4cItvlarKbD8cks78fh876t6f03AUg2FTCxPiD4eMo3AIHn0nk9Y+g8
UR92vNN9m377++FKe2SVAaQRC3zIZEV+pkt+DjFHX3lr/W5KRKpP3dxzMOa6P7l/fNq7N61Nq9Lb
3pGKhFpGa52DVc+tsfbn4IZZ5YrbkgLmqfY+RnNT54C4ElyRTf6wXcHNq8acB4emL3hBg9VnrfjI
T0Zo8IO3CcW9F4f2dSup6qkg69MbS2LUwp2LAudxkJ4ZYTbCyYX3vejn0N8bYD76DHYOadLV6Qf5
cfeiq2+aOxqjriTg+Lg0F5eAy9ea8dU4BcGaworjoaJRBlOFrH5ShvZimMV1h7fvNFQQDFl3y0Na
Y3Nihk8r8od2mNqablPlUI/TyQkcoAl5iQP4fjomTpt+vdCX6r9KVv8fNf4Hibw3N/0DavzmsXkO
/vZ/ysfvweNb8PjhY6/gccP40+T/sNKgQMl5ckLuvILHNR0cuKEI2QAHMSGQeOdf4HH1T9LDujqB
Lwn1KVL9Qo+bf2qUVlRIJWg2qEzFvwAep6Y8LfNvBgkZbyBJOmAMEI9MsOPp5Q0C91oFqoQ3lig5
RyivCbla2hGe0b1cZ04TQ7Yte3S1Rl4Blr1Seu9GK2ppphWbXi7v1Vi5YlCnECPaYmkXwljZnr6T
hH3fiAatQMVFhN0tnDQZXvqwXWljDw3vwgA1NEM1E/q8iXhPNDHTG+/Mq2ME5ZLkirTnXRLYKGRB
zG63bRTUTo+2+XxuYp/nIL7VBguS+MkcWHCP0odxrprBU9Z2mCzh6jVTygtI7NiY4+OF2pjqmPWd
K4F/TnVY+C5QIRkt7kJpNrrRrmOhVutqobv3Zn89QP2ba4GLGqBiPylRHa4U+Pa17lqTOsqZW3c/
JCghuEPqX93AbdZ6k+9kc3ioZVT5Sr/FRg/qkiWSuWYC06UKtxR5iHzYNzhaLNoScjYZAqWqzpEV
ismsM7Jdkz2NA+errO0dv1AHdK3N88YAR5V8zWUdHkUONjuzN2WoA1MG1bwKO9SHdRVkdZEv5L55
SkP0z7J6AzbdGMuXLpcQR4CZpGb7oMIaliXecEzZ5GiD3gEqAD08GAn2J9a4HauFi+NKJzzk1pIX
QB7qzHSBRFcopiOfOG6TUN0lJsXacONpicBvq0GhUeToUfowsYt8PQ8FO1OjPvY1RuFot8j6bRDg
zbnGtC91dEm5CvLhNsVCvUbMvqmRT5ddY/Iwq89F3H+bYflaj3NFD77NDR/qnNqN1byF+YuYh3QX
PvuRh7BC9nVIn4y8PutihP20Mp/LaNY6SnWp5KXnzJDkWOUmarkjhwantRRUkKzLVhZAKqg9iJmB
q+GlMOI73wUtfzbmKEl3l42MD4KHe4CDxUf6Nfe0Xa/oq7Aav+UwPGcmGikxFB0nrhhFdU9qPFO2
aNQq33O/W8no9sxsFyHZXD3TDWK6ZNErNlKHWHjNwO7NgeJfjYa9c/0SMlQgz3oNxUIjT0woMe5q
RHDBSVQctcfcwAEKSdMVLr+PdRJ+RUdDLNPUQ5PXSxaVKu78XrL3mdJp6KFmLSx2czMIedJFvYKz
Ckw7MleUWjSveLAz9x69qmQFSsrBE7CcDaXpnzec6ON2ReFxZVeFoyuNthNtN8nLub4zuvi5aN7C
h4eMmL1/i1HfrjRFskxKZLCaPr7VMp8SFhZoMeRisBjVhhqnMiO5ny8Ko/wWFWqLIf3Q7bOk8ZdS
+uBT8TOQUYLtCnM0vYjCoFqFKHFRWtW/Z7b9HQrpfTDmGIMm+WM9UgzVnqIm3PSR/kNzve8CwaUB
NE67Q0CoBQg+1CnO3OmdWwQLtRluI6oUPZaaOT7NdQgHI90N6pihRa4+mFHwnNU9+MGCO+EZ2W2M
w2BXWEu8LG5sE0sfK7yyMkX7igQG5w/3OU0QQsXq6LFPRuj9seXNFL2ScQ/t0RPqgIor8v0k6haG
T43pPpdKvIREcdcgOFl6kbnPISAKIsc5hNq1lDJOVSBGa7eWzqNQrpeWIb2oIrrDN2C81OUE7dfI
vx5ShO7y6sVNze4m9vRv3UgsGxjhVw+FsrbunhEHsFdGiJNOBg8P6Z8SqwEW6gGTMJRbJ5EhEUcr
/HuSvGk3ha/Nlbx+CYtYbODu9fPIRV6g8R/aomKqZwg4IkTuhiSwmjAz14NyR+LAQq7eRTNIiAW0
3HsqhZCBjbUy6ZSb9k0X1pfA28/nsv2gDt06svPiAdiRmJfUxBzsddaQptHobZXkTA+WSSRniMlO
prUwHfaUe74OzOPQvAxt+1udFjjpCLnGeRTlZSNq5C20eGx8PGdoMBTvOqgnId5d+siX6h2WMVai
eQx8pKvIDi5jrbzNAjyIwhKBCx9LyaSOs13of5EQEc8yd1jOdUtCn7QozzsjXhdYgcJZHgxXnRkD
7MVOJMFSdneZHIrlVNtDg23aUPrbqmpWPtTaSSsEWWQ7pYYySDsZl3a53iCdmaJ/psJesAt3F1fV
KmalFh5eMQg0POhBg/FN3sE3T/EQgwZcLdMh0Ffm1n/ukHx0exuhzKJA40xSl0g3oJ7SYUUpKsOR
5f7b4En+crCzam9WQbljfq1CCeeVBDFxdom+xCTHfS6YUfvOoAKJB0hyU2Stu+uygGOsYqB0KGGB
UOcqMlZnbd/ibRa4bFklpidxIc372sM20YakKHvVrpatYmm0ZFRgpHf7bsysJbIaL6Hcd/uRfSZz
S4sbARADAQ7hXSK8diePOaW76VXvFwuhttmZT4pmlldSuZGVsLqyNb3fu011juJ8hSmD7NSdalbS
kuXvPFT6bBNbrOiF0UhfZO79At9kbaX5lvSliBJW8kjgdDC9rC1pk8dqfu3BrbmtSu52Wz0Lr83X
Wq12+wk6uB/Ujv78et3oIakh3D/mgY9B3CCXRjo/vH14DWepxzVOA2gQV/tMPBQwkHaHbzq8f3Tl
4d8Of5SquUlKxMcazc2dwwd+XXu4IrWhO80O/5mh4CKQxd4marf0VLQ/hVZXOxIx6NxNf369PPzX
4d8O7x5eHv5kdnyupbiEJigEhKrkt7MUtaIWaRjXdbosn2TzVH0fhGOACuiIEC4WIBsfh8t9DMYB
SVD+K/GNXSUFEf5kXNtNf17/y86tRenJ5EU7GwGdMnlCvxlxPZH7123dqhtRtsOSQCa9R1ZyX49m
8mTaEjzXKo2uqwY33TBG0oUNalym2ZDc29jK69MXYQSMrkgehdfkJpXXLzLlNr93Te/1i6yBpdjq
Bu/abDyEgXMrdrTqm2WNunvbKZ2xjYvYdNxRE1vRx+lXJskkYeZ9KQY2Nr1G5fbw736gqQtYVd76
8FIrpCst9fQrs+zNq8Lrrw7/TCkoWI9BoiyCZEy/SjXhS5LMYXcb13lUuWdGxdAsw+CmKTT/JiEp
jip7i27q9G/pdIXgisObhz99NMSsppq6PrxEqMo9M1P59YrDhw7foU9XqMWlYZZ7bbIbUdyMsPTR
G/zsRSmrnup+EN9UogJEILfuRtRaduENEbjlIG6/oY3Clu4h+pwOd8qygL/9RXJZQiQr1fa9kcf7
RNIV+Mpy8gXhq2/mdHHL7txCOX0cXF9xbAmjrjFLz118rtAbMM1VlUjJtd7YJuQI6IGShI+QqW4P
LYWFjDZPMho32GXbqFS09TaD+XBOWJLN0z6WHzAYRuGkz15Ysa9wBjbvgdfANFXaEq9tedgRG/vY
5mE3aZfBj8OltoV5eIFz1WgTbZRDrFy6vWytlUhK11FUjldJQSwa53Z1izLqmeSizx7mybhzyzS9
CxuMoQPbbDd+KBMKCAmFLABbq8O7Ui+HyzBAGRhZ9fQO3py+0jUXu5/ppUh1an9Rw8o3fbZXoJT2
JSOAdGECRVxDfDoYHg5v1hznLj2MOw6fHHO5vWF7mR1eHf6U1t0wAJo/XD02mHKRWbw6fBPlgC+J
SVR8eA82CMq2bhDtD5/D4Y8j1ii5rx0IhFLNq3Dw168/Aprgwu+1cnm4GHuacuVllvWzA6UVb5rY
5llOv9gMg2yHzg1ww6l7WhT0Z3lYPjNT8bAWiCtgasn08msvxU9KTV7/QHJO9knbFkCgSvPtNYgu
iYjaFpe/flLKrtC6o1b57w8fvuZwhd3Uyd4KWdAR7Z++W8pw5Y2ixzeNvv7nr8+8vgam5DlS1iFQ
N31Q721a/fB101toJSzGsNI3h3d/9ePw8s2HAw1pyTTl+U2f+vXurx96eOPw51df0rjhcGa4+P5M
fTlc/Ppjfl396x14zudNJuNlUvvnAbRflEA97UzkhXbWFSbqwu3kU1LXId7fufDdbYizilKXZ5Vd
9eWqJoxcYT3tzSpRoHH769PYkIG9rZJ08eadw9uNCvmsKJXt61cg9GVuVCXfC0yaB9xpafpwnVwx
DYirJyllPEkm2aafv+xwDbpTD3ZZ5mtywV25auO42eNjjN/t9FJyG20xFkbLXgYfa9q0E6Mqr/JU
L6+gDV90jNF9NRR4BoxWc+mORbqPiSWuDpeFnnaVNpGPcpbf+E5RmNdWFlu715eV690WuFLuDh84
fGUYlnep3vS71690ZfULsonV7vBthz+Y5Xytezn5+R1a1z6M3YBJ9K+fFZnfUImxtq+t2GH53Wty
bfv6lWXiPbtZOfx8WfTNCyFd/fNiy/TAM0QF4fK/v8/O8RKtBXHSzx8VIzmGcqW7+fWrujqOZzIy
AJvXa9CmA+9ia/Lm0K3DheUkr4IEXodi53Q3FAk3Ik9MovCH+4dNMX6kjZW8+V7J4BAzRXOv/3a4
UWhOdJCFQ3v967tjct2zeLT09et3txqSw+iqyWuwKJWPwqgFdQKTtvVrW0Zi6TNP6cr/S9Z5LDmu
JNv2i2AGLaYEtU4tJmFZp6qgdUB+/V1AntfVXW9CSxKCJBKM8HDfvte/z0Gw4+43Ktn3Ob//g7LC
lNHton/PafeDsmqiEm+qNBpuLg0tUbk4S99Dk/9/EIfOrp5vDLUDr4YFkr3F3wRXIK8zd8tFLfoM
D8n5ymJHlPhkmrXdWBlbZQyT6/cVh2yDL264a5px2CwvJbgSnjwj+JCOCwjNbLqdVzruPqtslu2s
AAat1W6965Z+ibPFbjlIELPvTM0SOBln2OHhC777vmlBP/VYZF1zQwOBPUXJ9+tNa2PO3QHnLLFa
8RIWjk2eBt9nI8FjXkcssQsNu++2cRz8bPgW3zdu9NKQfSCcTI3tv5cbltVKqau1jXfmmgTZ93ss
u1tdLXxMCj57awhZ/XK9ltdhImE9jlnYFlfBn+Wo9PM9uYbtUt5a6TZ+lhvka0yce6qTEcrwkIAB
uiZlttPjTlyFOq3qcEeYUzxoGqNzMKTOChvbemeaH0NntbfZB3XZ3iVxcWtYtSLlm3d1zaQ746J3
zUhH7XBh4N3MByXXi3tmy+JW4mrJLTI9yPQ8sYiNY/3cmppxyBGyPiwPIebUSTPWWyMCdqB7YfVg
m8l49oz22rTBFqtTE4rEZD+oVt+dyPxcOpNSd+TUD4nwDhl2V/TQF+VGOLWOvem4t/IxvMZGbz0E
4+jeGYCktIe1rTjgMoJOXvNhznsN2s3psevnjUN/1Aptb3r8QhGLrIDPNg+N3hj+NDrG1lLa7maA
g1WkAsirbS6lxDimSAqG1yaubzK4tuF7Nx9V2sUt64Q8l07vnGOrWBdYYCybtJK8VlAT6pEhuQxx
sDNG490DN37yMkI+MzanHSaUd9nH+Rno9JsCfA6Xq2zXkjqLrHq4F+lbiRnCyrCFfczNyo80TNSS
Mf4ZD7p3mxQc0zvHhmaoHBtNfugyeAHoZR2l84gnfKtcoWVG99DquCARXBnVSx8LjDiM3BHHqlfT
GHrOe+1a0325hHHsZr4j5Lyurx4bbBfcwSjvtcRUhsh42o6VrjxolB+J0B903Ds3tTLhITSiw2gg
cKRTGYOBENFDK9T4weIy1obdrUeXf1dq6i1mFkPnY2CY7kJGtj4e8LUf6Wd3LCakyk7177+kqPUN
d6plRo5v0XC/rVPsXAFVtNtO84CoFbmx5Us2edQ95KxjAE1WyPi0ybrN117YES3Cjuz2WY7VQhCn
Yt+ncz5LV+td2ODXl1ndQwLIx0xehypNz3CcfNE38WdLazpwgdrdaVVoP7Rq8eWhFU6L5EMMQXSI
w2naxLhSfcR1dknrAZxBkcdrEmIFFD13VTWCy69hwdNiGHXRO9blWXMkqUL06xWPdekEF7uGEoxs
wN5mrNJxuJ7lq4GqnI1Io3PALR5DzQ19q5n0S9qGYj2OSXwsSV+/hYaH61kZfOo4gZMITfTd8lSx
dlbj62RP3zNzyA5qkwybGnzJR9ibZy9wiufedZJzHJmgvpEk3mLMM1cWXsHEclN9DzGbujmDhoda
IpWPNiAjH4EPu+RukgAAHh5x3LS2UTwgJxxCyuBRb726Wkp2Vjenexdk+W6QSXyYMndTJZhi4vdd
Zz5zza9cBMY5UyvjzGwPcqUyd7nTwhvcWVXwpY1SP0uD1q8uMPfLs2bAwEGdNGzYB2XjduMvBy/A
bVmpxjlJAcfg+AFHyOxvXQU4jX74eZXOSr6fHwzqWhsX8uAqTQyW09QIh/OffeLlRaA41XmGNP7n
2KiuUnaen/85YnlaVVhImoPK2u/PPn/e7/tdzNzLwYXon38O/nvvP+fGmpGxqUuPy1n+vF4t6/8/
p84cjAhx14nX32+yfL9l9z/7LH8prdMc8Dvc/3n93y//v99n2VzVzlM5Ke7uvz7gn0/9fRx21uRX
TUbr7083n+Z79+UU//UZptE99f3xv15Zcirzw98fGqEhDi2VKTbfJ/3rH/PnPfJSw4ZxHH7+f1/n
P4csZ8ij2j5AunDNNR+3HXe5lqynQR2+IIJD8ZnM4UkTpbENUofUGWboF6tsFZz54fdh87oqAquF
hKT8kPAdfnOOwm7MX2EUAwUj0/ESFX2+scdGveCkXR3xHhx2OA7LBzfTpE/ZpP+coIc3VdT/tsN4
F2fC/DKYen06W+Sj6XbeFmdJQhT8vM6TkeJtVtXTcz6w+glaQ/6UOLN285uHYfjqhl347hlwxWNl
bIHCBe4ep15nP3X8PpcNyy4sTV/+/cTz78Bsflr5DJG3xPg8RSPu91Fgnpc3xtLR21pD3z4uH2v5
gFjGUzXgPQHWnippd58M5tI3pZQPy1dUdbU6Ll8bz8F80yWdQbXNno32HOuXJiimRN3v+brN7Rav
Y67S5Tv0/VVJYD8OvYBbY2ryrgEB8BsvKT7w475/XyUTok+VRP8ooaKvMt3pnmpDVtuoyr0TrjLe
ydECjHGdvH9qa4fAtJoiGBg4H82fuO6iO8UuKmgBXZB9k1bH2nTL74exHApSkdLAhrePD+pYb1Q7
z+EDRcFh8lJIR0Zb+jLph1dXbTB66iC+Y7V0wz41IzkqPVhsExItITD3dGoU4cJaIeAm1akVyRFL
UAL3p0Hz6q8Uo6pNU8MJnXSONT26BHsKC0bXA+qFGLGXIxgRSIfQpoaRB5V0TC2NXaQQmnWaEuHM
qeyrqo6ZCrv8Y3IqMM2kX2RtwJ1S0x1CpPSQpMhjFQ2gk+Um/WNklkfVroCcY6e8iR1zuKAYbFYD
nppb0ajGJca34lJNhXmJhmrTu2m0DrxY3Wdtor1m4KEGzXjBTwkvYzzwnhDH0mM0VbuqzKdHJtNy
E6eGcTkWiXjGsBgMgRERQtEacGrT+lW1ao+LA8zGG21qZcTdbicjJqbkpQvi4KVG3weHTT9PPeVF
rHYjz3s24PFF7Zsxge61GwnHWaJR77x9Ejdn4L63pAO9Y03XzlBOtEchXhPVp5eKswuzvsmbneYM
LxaTn+8NPfO8zDdTU/xwrGBiAY0tu2396BRqlDo3AV7V44PdGEfadtt1NiAVLUp5qO3guc0+NC9I
KPx6IXCDDpiNS8QVPzayf4OuvYqN6ZopLQAfikOrWscHXTggkrmTVubonAqlPepTiVNAIYJtHTf4
fDWqT9qLQjKZRn+qrScYE4wBheox06fH3hGv/GjM/IUyzifElmld9hQHi/45CIbH2CE/HsOK0lUH
WlnZ+6Yer8dSOxZOcO0ystmD625l8uzAlmhlg1crubjNBJIrGixYQV65t/rJpIQ44I6vB2IPmEEB
XLDGlvJWeG680SlI9yWxTc/aEliY907ycq/1BbZULmViYYh11Pesq1LjoMFQ8XDm3CAxxmFyTI5W
C0nBaPzQmCCcjFh8stRYWZF2peg+XtWL7C1yjiXw7ooZHXZRqYNDm1jSOVHypurET73AzFsvz1lb
K2fLUvpLYZfDJZuesVLG3N8JyrcEycqGjGqFTlKZHksqqGVR+BP9XG9VpmL1LkprX8SF91Zj303z
tfoQ5kJ7pOv0ZIkCuy8jphYIx2SyS+yU9SheVbJXRgy2cvNCHRIDeiU+6urY/2MEGfw1wLxvoT6d
OkCzPxqNllFRsWKhf1RZVRTh4R7PimaLYJeRUIHhKKjVdWp4T5Vn2+smlFy6mzz0bb5ydLEH+y5+
YPPvV0mV/gitBNCELY27OwzmvrRGuQ9CPX/AGHyPIe/PasyTK6l/ez3N3MZINZNdkOfgh+ZLVJaU
2yc9KLazm/ZFKgRp4LbTE77S7bYomWEkCbQ0l9OjAEdUjan3UQmI4jbh6NM0iWxT5dh4O21nHIHo
PQSZV35MHa3jYRLVB9w5c0iIVb+Cq3GMq3U8GvU5qK3NgMZkG9uzBbkSW8cgma51UZJsFzU1PdVy
ARE7NmACe2tkZfpG7Dmt+9E8kmBxHp0xfEtIv3yKuMbYv4MXhmj9v14nVf+eykIc1JI+jHXedfdg
rPNjrhb1xayKZq1KhQW566arBjOiteqk8jhzGY44ybXwyuu73dpnJTAoyKjBeLZYZZ/a8UVniLp5
FRn/MvecI43H0S2JAnpvjLUS9BsgCNlHNTjebirKfAvFOvuQ5UQbCQiPKR+LvWY0zT5pu3SP77d4
ULA2LCb1TRnG+nl5SMdneyJ8dsfMOZVRbICFA1OfJOR76UuxoPEMXVVAnXM6uE/RuE7DsrhMyFta
ouij05fGmUqriwShcEnui1WEE+kbt06wGwPjNe5dJtU8y86KopD5LZ3Wr7PShO4WmHejbeRFs6FD
GpiAYgTdn8pB6U9NmHwEhf2O7HhF0kLMWY/kEc+qmaFFX0fl3KGSEDSVJS3X9izW0BT7cbJh7jBX
BqduqllE6uUTRv3Tre9IQo7KR2K84oP9BKq8pACtyMciBvRtxyXUR03bZsKddo3HQhHRn8oQLtQr
RZ0fRo4Wx4R6ePOaWlnXeeUcqMW/W03ZgO4i3rbeqvnaIX5BocH6bS8zXf9+qujaocOXLzCnGlS9
h52IVd/r0C3OxhCDf0rUmxyJ3uRGjmH4XGhW+ZAZwCkCTTwyOz7JycLoK3LUR0U8q04sb2GqD1eL
9VdvVDc+q3lQQDeftFqiUk4tarut1W0xb3V9JcU7WtEgiebOB7msu13W1bkUMzS3u8RN0D3HmPo/
D3H03LXVsTDV+mO03sbYMj+RgGgby4rk0RJl8ygT2gOr0s2OOBEbG7IRoL+idtjGicBcg6TFaXkY
4jw5tdFrFOLTYvf1baIu88DiW7+L5obzc7Zr3AISW5l3j1UQPFuZ7D8MTXabflSCw/KUAMvMGKAL
4Sr3yZitamX+jqBI3xqBBRJvx3ecoNLjEU+RBLqpXQhcrHMdl31Xu9gFKOLWolhoZhpOFpLUlpta
4VeKGqTFRXnjuODLY8AJWAaXFohrPVpjWog/XSBQM+QmKVGNhHcu6pr/qrDXEsv9o+VJsoJAWeVU
jNtGtzPYNCUlPpZ7vmPo+s2NGKyxe/cxqi4/8xJOVFIrOH513TMXM8KeOssOVmElu1xSnxQJcMAx
V1hvx4YGILdJt+UgzYMRRF+D5Ylnxy53Cp7CJ0o94dVFGIDcARRj7eXKQ1zCYp6qkQksmewV1oz5
VnPq4loYVzla5oz1xkipbU+11/Dd3Xl4w973hSLKNfBa7SSw2Pd7PaEwnicZYgXQcEYy7lrQVp82
CEUIRaB+cjhUYR+fsDh2IK3Kbf+jGkzc2lKzvqrUS78GftTENFgp9uF0jnJ13zjg4NVkdh1rLPVa
pidFNnKfO/KOxba4NiVu0LVTNZsg1oSfmxDkbauojsiNk31sSUQFTvBcVFoHB1ArniOy9mQsneGW
2WbhZ4WiHplHiUIAbuEbEgK30ofupOiknsYisc5KuQOXbF4TUQGvnhyWS553jGMVxnRsebsej/8V
02DJgOXKY+8qMMuLYW7ibux/3Imxc1vVn54VTa9JW05bcun6l5k5PzBcvwWJGJ9i66uHC/XoCCIF
N6yxGDCDgogI1YrthRhxuNLddwDj7F5Jj42R73o3GU9Wr8WbQdj9KaYosS286MvFXvuSxYm3zkxv
pRkT/uZKpxxLBbLHZAvCNxu78KMG9MxvwXSse+k0pK/Ket20IZTndpAbDDpjUicGQONggBvripDp
1lN/ut1MT8rtu9CdaGXqtX1W6zJA5aV499E7oAEbnpLcQP08QTzqy9Hwg6Zu17VBzi7soi/o6eaB
1kV6wjz43UUOVKera2NXFMHPYgytsxh74gwQBhdUGYARomE61fA0GJpxlOhDQ95Folh+EuIARD2Z
4GoendJYoZ2sMoTtKx6GpWNI9XTS7PpJZOlV6XF0z0RaHJwE6K2msgTCg/U2alHzJFILQ9rMfbYH
Y2voabvWe+gZI5HKIRUhzNV48j5GD+iZjmjGUezxAvOkQu1twdDQ3OCODvBWdhpMpQkaY8ykmjrK
9ItiNoZWzojGQvDvaKZ0I7dwC4bLICKEj4WYdll574riCI1o36l69C5BxKHIs/VtrZgJWN5RX+Mo
eBjV4UcM1+AuVSjsXoUVuA130ujC6JNS5IOrRONXaLZbmFKXRA3ii1sp5kOrt44/RS7azDrVT0r9
YTD0fmDI69mtXwiv8qu+GDeloyefHiaCsVNXVxd+xUb3XkXvlT+sKOqIO9pxm9ojtiV2opPTYp5O
4PmuR+l2PrawMyqUXlfseo2jrqDNstK+vzi689m1XvVKNGL6YeQFd0WGrKRQy24sbMlXVe5mp+o4
xK3x4kVaTeaJUpsG3bIFZ9SowvF7WW48tWqOg026anh08n9y9GvrwC72fQVdLQl1eYxcvNMVfUKs
wbN0Kq6qBEeLMj87GF7FWsqJjE1uCHmEBtMeTdNGz1FSKpqfpT2FrThsSv7bPYsbp/+y7I60cdQi
lOA8VNszktDpAAwXZGVgmXTbDyO58ho0BBPE/INKxQrGRk10aM4PY3eMs5+KZraHrHTPKTkVP8Hs
mPu+6qCK+p1epUcFtppu2agY0fPpfTgeKVsmeNAgpsPNPMDyfZ11566eCGXiQDwF6MlIl3rrWvWG
k6ko0PRiG+BFmuAhFaA7A1/roxxejx5L3mFfxkwPpVVEoLq3KE+wPkY9qSL3HIvtUHojyZUAaUGw
L8TR4tZyVRPnPK0qQWwLUt7ldGvy7r0HKKfXX2YV3aJhPCrwIZHBvNq9tTU0qLN4S4kov5Hi+hHz
LYeMxDJgKZIwQHnG4RZ6R1Mr9ZkQk/lprPersqiuqTOQDzGD3ZQAsEx4j9qD4imoEzNQQQTUptOI
x/k+VtMQ24hNN8LYmvIKBIXxwwiZHgzQikoBhxOxbaNvEwR9LEauopVbp0aIJzv1Hxv375VlZc/Q
hLU25b8na+DRseaP8lPvsA5WYabs0k5DZtne2uinWiDFrOyfuSv3AMyjo5QrL9Y/Q9w3ownvadk6
+4pGE9Dx7UfTMEx2uXPAAKNjPZn4ZteJleoC0mYd8JAHExzOMKBUp7v7yo5ehzbtdx5Rtp8qMlmX
p8Fhi4NiqZuKnvssCIEGozafNb6alz/h//vbQey70nScV+qiR7OQRY+Va+Tb0RG7AJ/lbROYv0SY
YYmVp3LjCAW5c26Nm5bED6RigcV3gHIvIqEaeh9DYG8Sq+o3Ql7QfNWHyUk2jd28DZ0R73oRqb7e
KrrvYuG/AlWwskTQbPXoZA7KpbE0aLDI1iajg900p/xhyxBjT6vK6m9xlVioZPWbls0aVtY3TYEd
rdu5Z0Gu+GBDTZg8qzlHTf//HihD+UHXk+Mf1eJc47u6ZoZyV0UFEle6asvExIN0jWFlxySwK9Am
ByNUtgTh0aqU3mGqEY0U+huh9i0cohOw+qdBgiathFylwgMw63Ijtr3YhZP3D2WeU1M39j6qtX9S
fijgi6uNGuCXpplbM26yQ5k4v3WRXcHrqvukKcIzyLlXXdXTXenErH3mh3HMUJn2wdV1Kmh0SbMr
MvW16itfhkmytqgposzJZmxB+mrWJE883Bb9DmU3+dq+Iy0MI+wo7NxXFeNXmozlVickBoRF0v+U
eOpJuG25F/QL/PtaNHnGadlqNx62NGrxW0+C4oA3iG+LOkZCTZSjRrDKrbguYGcav/Q4ZyUVZxgY
ee47ShtGAkjJVledA9ut9svpPCczv0+8PF0eljf7+81NvNj3QV4hseV3S6nP9OOWFsBRbY9TfowV
wF8A4KVf5DbKG9spT2IwxmPQ3KIc4T7NFD3S/hxr+NbU+0MG5K0ouOVhfv9S5k+RG+U2LKzykM8X
OVXNfYbgEjvzYIuji5mYR8uNYclHOr5sRRWfW5K8q7SsR/gRZX0SKB2Rfo+k8pmq1hRXAUTkSrqa
6tRd6XY339JZckpYEPXqcCwpzmL9j+weBtio2MOmh3KEbsPym5J7UG0fuq45qCispZWuyYiB6qvc
wrfqkRCUrPbJTvJw1ZqzZhjvAgaUmxclxa4ZlDt3lbGzpbor0vKWEm7qvWlAxkMswkJ420zO+zQS
ZVrwWDep7aykNWqgI6tPAj3lhO+/OGhNsEeCCjK4yOSm61LYo2P3pnr5LzcK4udG115NN6tuQuSs
MO1m11bFXDE2GLlD9DcGw7KDBrOOcm/D+r4+emXxJAyDZhZ3QMquy22S58Um5F45kVlR731CGhpe
qfEjlN4pCaT32ppOsmv0kCSbC6xYeOXnsgNLtGBFaTR9Kka1Ociqn7aDrJQ3KnL7ZQ+NlJhvEuzd
aClVWPZpZKUzJ/kB19MWrv5Dj4AzccNQ6ooLcS3pBPCXIwPIQek0hR+kgeOtq/XhUYR9/pjPX2fZ
o8rk86QXyYuZmcyhdgD/mLn3RYva+7IDHRJwAaN6eJCeGI7mmBkMKbbzMc1kXqc2fujtAJUhJAxi
PqouocLiaDk0Tp7H1i2/AitPNrLqWoBxZPgbJbW+31xLvGPAqPBGaoEMBpUPOKOt+xTl0Y/lDIZa
/cqiUT4xteYHk66o7cRC981JksPy3lkdMGU4jnLD/NI65X3lrRPSK1+CtMD84YLRKNapUouzldTG
FfMsen3n/4sLoGygK+KjCondpkbLjw6jxwN6P5Z686GtFz4pZd68uAZkyLBQnZ205PQy1OJhOTf1
CgahqLS4GYuG6b1wNskwjR9ChGsnLtrnJA/eGUhUX+iEFTCF3lHQ4Wc6NESisN5WpTu1DK/Kvu+f
I0cY694clR1gjX2bj/2bEO1nMME8GiNrg+CwJjzTy2sbeF+jTK6T3XlfjtvjfkPZ5Jp2dYiqsOr8
gKnqS3H0oxHZ3Wvutum+sYty1w9J/B5r+O/PO1RlD9aPe+oc2VxBcDnGaupG9yux8lcWHvGz1ZLI
A/iAsLKftE9b3pbtvRsQ7qgyPqFyiB8zQdL7+8AIM8I88dwHI+SnoPYZi+X5jHr5kupt++lEZrJl
RusP6VBXz0MavizbPZoQoD1K+5ZHk3KWWkYBf/6MbZdttUA4b4XND7PO9HAf5Yr2KjzlsOzg2sPg
50PhQsQTzlWNqoQsE9eFf98tFVP7UqBG3juhYbCwbLKPjEXZcqQXyHbdDl10tqrBPbuu8gQ+6pqX
dfaUMeI9VRNm5Yo3qYflqecSBki9/Lk8+36wyVvE1dSdvo9KwugYeOW4UqnjF36ci4dcsPxgYM2e
IqWp9wmOLX5bG/++haugdlVKVkPzHhTq7K2jG3K9nH15zRSPbVFHj8sxJlHlpk1MhPfzB3Q6xXpo
o3/+fGQr36dpIpBmVcOJQUW+FYTGEc0BTz3aLzoUJEW6TL6VcoxOxDkSQTFPQX9rGw3k7W55KhhB
8a7iotbokt7a/NGFCfaqOKF9a2zlYzlz19Ij4U4kOJZj0CHCBJZ5f1iOSaT2kilVe2+srH0h3zSP
cfLNzZPyktfgTZeD8HXOKOmD4mNgkW+pZqR+iYXfaTlHZVm7IC6Kp4qlwWNLGWo5yKYl7hRkZsug
yEGOFNNmwp6T24MPG3QsRivZicuytTZvMSqg1x550a0S0+ey09BSRrPnFPLyNCypn8oiHL8/OzHF
i3TN/m7Vsn7RxpEgmSggbrrqhPEXXO1JHCblPUutx8jsNarW7w1F2rMg9whJ1fXRF9F6PwTqZWob
KsiRw5Is48tFvU6VYd6w/PXngYgdNEVvOFRU2GV5SLUBGd7yZzsW2SqNk3D3Xy9+/1kpZLHpWDj8
OdCooHwBy7smDjkH7DMHkKrzmzbwL09ZO27SrmypEcyvJTQnjqswa7I9tayP5TUjNPp/D6F6YG3K
ORBjeFzrIGNObdsAD7Uy7uyAYeqiK1DTCwsD4OW1pKSS0FZ9sM41bI8CKo3ZnN3JdbEVWtF8UFUB
XDXNZadMPdveGF7IftprULPiWjOjcXPkPokj9bNVnYCDaqpTQzu+QfEmOaJUfmujwwY8t696eTAK
HPqINgj/2wTVmhXI2/Ig+lreehMuMlxe2MD/uyFJ4L0pjaX8vQEubLWN+XD+ckSAcPu2nMpsCgX5
akFafT7V8tryl9Yq6ga2gfb3hnByqk2lIML56wgvjuk5i2OWF/97qmpErBwClFz/Of2yS14jJmx6
Bynz/LWW15aHKRRYaSHu2/y1Ie5o16CIWf+9ASmhNlO08dn6zyVZ/iLzzfCkhRQp/3eDOtBFWAlC
yb82aFB+aGSqyL/854jlY0yugu0cFNHdsuHPRRQpjajQ7eT3hmXrcsSoOmRF6tj+ewNyYlKODWrS
PzsvfzVGEUECMqa/N/R1/9MBeHj464AEyVbXWu336/UET7YLuoutQzDXPfs9L+JoE5BZRA4BG34S
+iYeu51TU/8sp9hdBxV5/rzBmiV79wLduA70+0F4aikSufDtyTkECUxb4HgQiKhpsOwW6AqJ6vnV
wWRGF18eopjeM92l4U9iZ+erfXKkmw45o2eDXBTJ2g0/1LbYd515BNWog5AmO+/dzbHRX0sqEzW2
eKvSC4dTgWyfbuDa8rs8y2loo3EyhKXE3Whv8I1j9i72hWfVa5loLHKLbRV5EWsthC3KR1q9CAHx
23Ok7lstFVW3TEJyVkTSFU2kXbcbW+/kO+FvnQTJruyqdGP1D0HUPjRwGlbwkGtfePi2jBqKnpGE
BUZVeViucre3Ntxnx4oBcaWE9qGnpzus4aeaYPRWrau8E8r+YsX+xur/h07mqiKPAayaCjhw+EPt
RRkL2Wn720nIysVqY6CeLJ5VSb+3yKFQgj96yX8Frdq+KLTBrnLMlsduGw+a4ocq84CMh3hDzoIW
XeMliYHjWRCJt66a/e7ybg/P8EUWavfTdIDLO2e1vQcOk6AVKSGZa1dZlclwqOzaH8IZO05w2Vba
DaVNsA6TUxwUwS1HxaHTXMaYD1XJ1GaGOWO1jTT5yOKpO4ztNU41NVwplE8VmkIo2a64EsFIIiPU
Cr5B5ApgfVEjP/JL02h6slqnqNl3gTp4F+6gwZq6R9iTeKpbdA6PLhksfRuUir3ysqh4zYtHN5Nz
b19dryL8O1OsjH/Lytko7TiPnzapWdJq4P5K56oZMNQdpKroobt+L6PQOSsmcfLQWFwohl7qX+nK
0ZK5puoh5+U+c7S8eNUr2o3E5HypFP5Q0teI812mx3F5OqrhMVXcgcZCtmqtF++pNZjr5dBEEc2W
pWG2XbYO2EyvFRL1u05RtWOY1pMfCBiKlHK6E1/bfuH6sHxssvC8PKVqXa2SXp2+n2KcOvfDe+nF
ayvnJa/S35Y6WZdlX5JPX6ljNddlW+zIV1nG4U0j24Ykoi03dEw6fuqaP8youVVlt9XgQu9k6uTb
stQBdymDzfQYNvqlor99XAnT1FdFa0fbVKMc/987YGi6TgqjO6Gt1C9Kb7yF8Whv+5F+EmDd+6JO
/5EevaR9O/fpj9RfacHC+cT3dJdkEDUS3D18V3GvY5fc6CEOZhWEWDvM6uswI3GefhnxcdLlbhKA
vJ32GNln3HaOwWRRc5g8vyeFX4ONm4YNKugXr0peSMCeXKX57YHp1R7aGAXOMEYItHfk0zyKP8ww
bdm4FwKmibu/z6yN2npi5Tb9W6m30yaJ43tC+mrleWQs3NbNr2m9ymvlpctJFCv5k2hGH07Nxe+J
jPpcQelKt3ZMQ7vDhytdbQVpmCYtB2W9rnLP6/HBFeZWU+G6hOV7rIRX2wpWXhDfyoLeYlSgYalY
Z6+mCkxz8k02rK4G9bUsI5C3ZiN3SUBvbBa82ZYi7kUW/a4HhaJLNJxiO9ePdNeEtLtXwKG9dt8E
rbVBFvActfXPOATpVpberpHdo547W0MidhoyEyuYlFJ5VVi2D5XOn6zsHJfThpjo4KVway33U808
dOdF+n+cncdy3Mq2pl+l484zAkAiYQY9Ke9ZLBqRmiBEihveezz9/cCO6N6iTkhxe1JB8mifgs1c
a/0O9g7P0FQ9xB4lTdIkl7CwNP4pKbBMgTVqKmubQzo6aGV1bTOWgqbD83ohkz7YGhM5R1V+asoA
7Cpu7F0eGNCTYuMwIR5V2QC1n4ToFSrrnyNnakb+ubZKn8y6YD361WvqJO/htHHMD3uoKyTZlb+S
kdGsGgY1LdzlRZPHGPp3wQQQWiG6BXPVwvTDIGUW1v6CpOqjF3Ybm7zmbTXe4XFgrp04x7zxwW2J
ToymAbCqGdBeFB9ubWernBKKEkJ/95qSMj5/jgZrRabMzS6jfdm65IKg35Olla9aT3/Li8ndliS6
h4Kcwsmi1iDw8Xsd9sTpeOWj5RjNQkCF873APTfJCFQ5OgwknHjLhL286dFwPyE7pothyub5RPH4
7SJDBHPNgmSnGNcvcqLWl/nwALyH0E4YH4i45cWV+bnW8Ih3KnEgwu8IqPqkm421kDUTxnEAH1pg
3UtC+gjZJmgT7RgUayuP++XoDcXSSeMdkPjSdzxv7bXYEWl9UayzSSc9mE6H0RmywEUf4u+pSiLO
v+UEQK79QP4sNLziPB/G1azVlXb7NjXlzQus50T33htQuPVk6FsspVdwE2GgBu0KQzbIM1o4bFsx
5cCq5nCJg5hHcKr61RQ0BfvBBE83d0+fv4XCKM6fP/n/96fPv6nOeqn6jsmQAu0lk/JsTv0ryhR3
m8+/DfP/12z0ep4VU5vawgrt83/4/LefP/2/j8+/NfDBpMjDw0jENoMm6OI2tK+z3fT12SJjoLPu
G703D5+Ho2c1pliyE+Qz802fx+T3eHI4OrWM2GqJn57jvkjWeSX8pWpyG9cQsIAKeKu3p/sh0t5q
UADu7gOGHItSfKBeXmi+gTphb/K6jnae35NxnN9D3bdOg5Wesiz+UEqEm1KZ0EQw/AjspN7XEoah
7yT1KmaEsQowmXU+4TWt8W+Sh3yXSHZrTQT+zZ7/Voiw4j5IBdtFe2LiPmC6QQZ8InT/PLjyp2Lg
cIWqY+zaCaKbsifvwVDlXuCVtE1hYEJSDjtBGEOPfYxE2dhFqD7JAR/C7J0QYuegTcFwyUJD7vN+
uq/qn5mW6CeYqMW0QB1i0SWCYhh6RtHjJ5SGjDa+kzG6iqs2Wk8y73dtyDIrdO0uiLvx3m8IKZ+M
4dokzTYAErv5oW6s8YmgAZ3EatRKuDpJm+7DsGzWaVzqG9efS1p8x7eeaKOt9MqckNEEJnRYJNRF
YnjoOyTzZpGdRQs83Yxjf9PlfZikrwND2jvhusVz2wwovbLw9vlbGGzFP8FYmddaH3l1nZE4ivIj
sktxrpLgsR+V2CdIgu+yhrjK2Hf1V78bDukA157E+2pviERfmaVfr2wf7aDG6a2ZK6I6d4br50fD
0PQyIQkOBpW/2rl6hpK3KGjojahWdzUNJoom2zkITcMF3wwA6bzCfNHJtHeV+1wOgyXBlEMKdNeL
jUU0hPmeOHZr3RvjIYCTc0QqnGP17nXOumhhufSi8BbkVkeHIWzMHYsYNjoW3j2NqqaF6RX3ZsIC
AXv4NahycmoVcbcF5g+rCfLhIkKgtywc6jfV2ck72sez1MPoyW4fXcDUC/q25jBkcN/yNL70lbl1
YjbEwlXRTRPFUy6j5AR2WA4Pgd2FLxjdmKYE1lUIPpvc/6cMrWoTzFwnvZ+qTdSb5UlzNpkfFS+p
EWn7qLuDfOOfEyxeFwTQhs8xo5ejM6Gjx7kQkxJHw62DjnpLXEO5QnRe36eF9HZV6xWPOSewadvR
Xpqtc9FrXV08jNRPdS37FbYDwzcf9oyO9YFr+v6HmSYfujvp33IpLDC+lXK05JSCtK0CKGf7rvTU
soRYvm4Zpq7BxbVLynASmOdWzZSuFCycTG//vmyadejl3W3+S9Ly6mmqfUUAFJ8F03Bq1FZsVKy+
94WunZKiMJHu02NA1iQHwT0nPr27jSHhOgyEw3qp52CAvXcnoWpp4Zi/OX5vYS6jo5Jx6mdXxPml
bsgTBnHLFlGFTh/7CGT9goHb0Pk33bbTgx3YNQoqPzjBEnH2Xtbg3WG5i3rmklU9LRmtQnQQZOce
PejOSxjH9oIyud1VgZHu/LAc1jJhRjqSjIyraPk8OUN3IidULsok6y9G4FKK5veGmHZxn9ivdigu
dRiBumiTt4s6/WDDGnrk+c/BmiXeg6GPv6Js+1OmZcnOn39ClJ7ApOqTvQAhEz5sg6WIkv4k+uJO
4Ru99/KWVdeT9m6omPwlNU49mEn311xWFXrSNltStER3cB0k7gyWdx1ivtGchFhrZAMf4DETXZXn
0WKE7OEh/9w2UOZXZDrGDIvjcVl7KAACxkZmWxdHqdFbhmbtnQYg+5XtJA6tIpK6skvrXTQ4+Gxl
pyaNeUfmXaGZaVRZ89oH5R6YSj0XzfcsRlkxKre76+dmOgF0tsfp6peNvkrTApPJijTouHHrva8V
zSapw1ecgPpbV5yK3IpekQ7oO0OBiitYht8ZqG8c37WYGtkOk3vDuFkmbTv0wmar+/IbLhPFrQzs
lxTsD7qARpUFSLkeY2LbYYiqRw9UO9dr7ZuuYdrSm8RmG2m0MWUvnq2Kh7SLYTagzvhGsoJ6tkPj
VdnIRTR3ZmYKuVKwZLedDNQDBR4liIunrI3wHmLSpRXmZehT4+RaYh2OXQ2jajTOY3LurMD4jsIx
3qSt1+69vqdiKZt0xyQhh/2cBTubGhsaRCdPVaL4SKPbiJr8XMXa9JDWYOd196hXOYY7llxqc8RF
Ppl3nx9uWp6cxnCPgxVGG9yA5NKZwvIq+oZuDt+DvW0ziXLyf4je/tl25G5knvEWtYZ3b10ieGc4
PKuHz4+wSb9J2zgZaWzfoglOdVNhfVXqEAu0NlwPoWHvK6dq1jII/S08e/kkU+c+46e9HMvs4Ghd
dDN1xGcBrnOvIdwEXw+ct6qPL4Mjvfvcl//4gZluMH03V0RK2jdagp+ahUqunrmhSZ/9xMhl3KZ9
9QgMpMFdDs5abcZ7mrnkMMwABhuzvg89oBfXrZ/MKlAbVfBuUI0hyMSo89mz5LmdTPEm7KEhUa0N
4eWiByGXNiYOE3LU1cFqREQS3nU9rUqnNq4kZBPHOxuU1PAq66h0X4poID4gtPZOBX9nEIaxNBHv
voXDz6rVm72NonJvJ+5OBm78zTQKbRtb6bRGKrJpZl5jh5vOGuatvaxa42DEVXI+KKuu1waEI2jN
bKUalmZVFkcnlg2o+bqDaAezsc9XqffNp3rssVGYxbJADp5kzDwUtbjDUMs5WHHUrvzRKx9iFe2S
yjPunWioV4FKo0cfP6kQd4vDCOvhnMxsW6Qv8bnThiWQ9AJp8UWUvvOSS9kt8wTbli4MixU6zjXQ
crYjuIU4UUVQY+w8JJPKL67hrpN+mPZoOtJHPeshisfeNaBDaFuS29skOYSAWfGIaFvpm1Dvi5e4
Ku2DL3vIAPimL71O645wshVgtZK3MmdY5ZdDfXAav9+FSd4sMgCKBRHc6bOOFdlB14po2eMAmkxZ
/4481a96959W70AhknJbc5hr1fb+Pmqcdj05tfOtqC4SZPocGBCj6GmhLJU4L/nutOlt48FVln9E
6BptHZ/5XhzqQBJ401wHt4hXZJuXGydsAXe6wtpB5yGZuZfJSgrhgg3ymGSQzaE92ysUVOT4pM6h
CVsgsboLdsIQeN3VUbLv56lEoGmPDsKBNUHQ7kPXHshgO5iO9O8bqy2epRHQc6HZZjEahbBeU9O+
BXg1xMF3G64+cwgZMQ8oZhGQ4T/lTr+JCoaIRIdAj617mo8wjc9u9qMKsvIpkl21zTVzWnx+BGat
/1RiF8+am8ZRkopVZJtpfnnZ6DBWNSGUfr7Ln792eWWuRZAc0Tclr7VVrUCs1UNQ2IfJjctjI8hk
yEWYgBYgQEFJk37rgHa6vlIftR2uEg39i+jqggJau2bOaL8Ldqt//QBzFuLusJXRiCH5/JH0M9EL
BBAjAmead2W1//wJIsVS+aO4RHbwIGcFiWY2YoUeAT5qqT9afX9MVOLexWZ44zGDPuO51X3WOIgq
WvxRoMadaBHMfSvSaAW2U+/cNi/3kIt+Ip0Kb7YJpm8ahuK2NOEtFJpzqVMXtm66gq9k0xo3yabR
hYbu3zE2dsq9lg0k80KjEofb7Tl1uQtEevrRRWt0wM1V1FzXpor1lR/g91JU2gH+Ufs+HqvR7PcE
NzP+6SQRRdY0bEmWfjBnLUjv1QyJGTJ3RpufRm9aZLmlHsJRDHemGvfFyLjZr6EXIqY1ziGd8zIe
hL0HgW1C1/sR+Ya/luy6x6Ks9KuC0rKw/bZ/q73oLsEOdFvwBC+T1GVaQ3Mf5/Gm8It602rMcKce
I6wx1B6DbqRvpltxVgPRyXuNEPojGmKx6n1bewViXye+mz9LLO62fSzOjTHF9N2D9RolOXL6aXz3
y95YTP5Y3hse81hvUNHWzVFtDoEdP3ttOxzsijIlZeM1jMR7aVhk095WL0bfJ+uW9fwEXm+ch6GD
M1sLUOvWfe6aMd4kBfLoNAyDlZ7Kdh9bEMlbm+vQCsapQdc8tXX/g6K6vyOPyl7l9ujAhkMk1Yj4
5mi5y0Qo0BgFZOk7PHl5+fyIvKE9NUUO7ZvNwC+9AiMkKsOmTMRu0hqI1r6Jew+cT6glHiy2+W9K
9t9bquir23mnJEvsZ9GZYhO1RAnAmSi9GoXK/IG/MGPETlNrZPbtQ2sF2By1zQXoYy6y9LPdR98a
bJbp1nTYbYVJzEPg6VsjN7FlDA21sKVTHt0k8vfCduhmBqXzUncKOo9bNuFLlFdUaeXQLGtpjBvS
aZqDrMMHBxbA+fOjF9lL7WTp2giramk3xfjNF/NSYTKEcIf4TsWe3OA4YJ+dhs2M4mci5bjJ1y1m
lLAXnWHVZx7uhs3wkjcGs6Y0U8u+KovnOi+zlcumC1XNeJ1qL7zzzCm8w8Fr2PVj9SOclUcZTNRT
IQt34feNt/LzaH78IMWmteh3Yzahih/yy+ib0U5EbbHwO09uy0C3VmXP2zvW91I9tCOCWMMt1T07
PXShNmQAkpgrV3r9ndllV/DiEYlgtPIcC5J2bNlXHA5XSduIW6bra1En+TliCWfav6e6hHjOprM2
HfAfJbABRLG6/BT+aEXCTCPkojqKmjGyjOEeA673UfnuvqoQVwS6F2CWx6hYypTd3p7iU1tl+6bl
hZqQQ+CVj3srw7GNokujfRrRj/U/pFbYD1VKcEkq8SrF8K5/zeNlACv5FYbzux+P1lk30YdmcArP
WRflK6F433IdbpEqhmqdu/KJCzqQf5pXy7z7YaUEEQkR2nezPPsQtfVTOciJA/V52WxoacQq6hd3
RECP9M69TENes38jFICL7LHT4xIKqWS8wmna50Kly9ZI0VTNGiMTL9M6QGhbmL7+Rl/FDpa3r8hJ
f/ogGNcyrihpTXqINKpupaZ5sJDTy5D1/aWqc7mFM0eTQdlwTLEaCPUaIpI/nLUq9m448uFuOIif
/bENxqtiCXsuOybNWRSvZeeXjyLovavMpweAzGjdAW5conE75FgHMwHq71MtVa9iGotliWXgLday
apN1VXvSoIqthghWjfsYZJF7pynmf9gAJ/fsPktP1/2IDXcxtqw6vdGVK6Sa9qGmumLtScab7CBk
aCKFWucZCAXsST2WBUUJA30WeTGS1x2pYYVNh9wCceVX2zPeh6QfXyIj3Dtx0qFIjcaX0C8vbWEE
ix4nsE33qXWYTHRWju0tugEGRFeGH2HQxC+xiLwN5hTaRmOxXeaqqvdMDTEBYGCEbjpTNzYN/4rS
eGtmNBx44bwGXoegu3uFMUqHlIs3vC7xsfO8fKOMCMmw+q5j2bsnG0AtWt3UHiqGNRg8D2rLhALz
Pllm30WOXrpAFbVNjOBnZVbhN9mDq7QtI1S3vkC0ZN2pg/abow/ONsvzbpHDRV2WhbJ2jXC6VYEG
ctvynbcsuGcZgKPi1ltNz6Fbl+ZjTaGSc5u/M4bBnpJ0GS8vj0IxR8Lwrt73A0ijl9IDBXhkTbJ+
9wYrP4owt1aJLvzjMBnawhR+tKmhCt31cWNhXVvOy6rzLotsZYMefNSOvZiS96QcggfgMZz7OpZm
txqRRfra0WgfbDv3l+DG3vJzmaWxZqBUtq99oTVXX4b/TIaFwvg5sJkPpnbQ3CcKKLWd3HXaNGKD
22uLKVLM1BJMfF14TJgnJ3Vu6ZgWq6qzkBa3cbbBMGyTOKCCUzZ1d8qN9J01xgOtt/tktSVgWKu2
sTYYh2KavuHagc1QwXn6snwW7ArL1IF2lTujuItqxzzUDuBtgY4Y0j2zHYEXSV6bz3GYwvSKcsx8
+2fHLcw30RjnrnKuflF+1qPhYTD1XWsP/vHzQ9rY9GZuccpUZV6kEX4MfVmtYHvOvL0BVXBhHvPA
Kq6fHzrTWonBxcX2YEHavrPpjcw7V0Irt16A5M8qTHH1IA9uQw1jNDxqjCZoXxscE10gjkY821hv
P7jhFD9m4UHG04+GkTx7tyzPWPhe0zLI14g062ts9y+4KISbRrTtEr7kdEetdSyrCkNedMQTfMPr
GMjh2ntvg2pbRKFsQ7qEqkgnvHAnDIGsviw2n/OWMKuqdU+yyFVELJ3oULHu9fGiquAMnyGi14uR
lukYWtZdilXaAZwNbknS7j+rY3bhc9zIBtpuo20K1Mc0UTmj7Dp8twbL2uWIjhix3DzZFm8pE+RV
1ZQ6q5LAIArXwmpCxIGykBJObUsM26Eq9eqUScaRlp1mGzuy+pPZbwgEuQSVZmB+OEbrpEq8JbNa
++YGMSSroACatJlfaeO015MiOmSlk9ISZdpRRNmut1AqK3kuWmjJvrIjPKxz+rnBYbbPGccDuTRI
3DY01/HJYBCOkVN+RP7nrX3O+L7N0piQlUlWDu98ox77yvqGM9GwLhJ2knQq7sHqSlbp9tW3OJKE
JmBvNdNmoqIGtO29XaeqCw412UMy5tXC6FBiYgH6RnGOztEtz2hceGCVrWBR1g/Qzs0fKuFNFJCX
cPULP9AyeghPtQCD2Jlg2Hruo4ObWRlThiCMSd/Cproj3aj4J0C0Y1Sef4+iKVqlcbE28B7+kTFO
XtKKRdcausJQls7VKB8md0ByWdvmrbSLN4y3t6VQ3g5zrx9OiuJawNK9+Q9tZoMaeUF7KjV4ya0V
mxucgWDRipziscWRRIM7i7fmc5+heh67dqb1atkC+zDrUlfxzySQb6EM5SkAW9vYNfu2XXnlzrGC
aeW4dbxxdcAOqn8sHyUrnZk9dTPb0HZqfU/JRaCgZxyyfizfc7/8idVr8prZpb3AsAIei+fh/1vV
4dmb4nfpIzDszMBep7jcYXHaYlPVMQzWLBfcv3cxzMVyFcfwa42XuhZUBr4k1bBxOt1YVrqEGx3h
e1xnnroGnai2IVOdBR1AYyrUeY7TIZHCVLiLm5BwU7/UGfoL7hd9gNP69aFiagSTDO/JhXessWA+
5HXjHz8/VGsbWwfl6bnoMrD6ZnSPY1i4R33+qW4nbWVXeIyynBswbr9NGBQdOmi/bJrSf0zyKb5o
qeVBpAqGm9tymQ2zop6JW2fn5PF4jFvPXBk6pHGcj4YVNlzJqXGGd79Gi+q5Jj4btr6eGh6QZNIg
i3hug7GwDusm436FWCfdwaYLkD/GawSRx9YdUMKl+rUe3Ghvjei/YK7iuaZEwnTHPholdlWYNOcr
9Br2pm1YtWAMyKWoWDQNo5XoMGA3Ct76rE6nlW+bcgey+d1o02NUS/9BRbBdQY/FekSGte49fdyE
iVKLGKP/HRVsjqe1XzPR0cN1lLXLWQ6wYpVpbjG91D7ovKfcGngyi8xGma/9nPrZSQx9ktK66n7S
KoQJKYZM/HfAlu7wISv7VPQNW62vf9SNxBIpyYadVi9BoHhuQkPHThH9sma/xn4mjniZ7jsfeeJQ
8loDHHXrLvXnd3FuRwNuXpsuOiF2jV4yJ+pzfAb8VVEKILsB+N4CX1XDi9DibIXJRLmMwgZXQ8hD
hUOPj7h/+a8YDpw6Rj/P/lfWptc8xMD1f/+X/BLjQkK3VNIi4xSmjAlB5UuI3JS0cWz28AwMV30H
ClUYP0TWkZ6K5XIyrZ1du8G6V1SPCAyDMyU5TUZtNBfczKY9c8+ffs8JRY0RrQtlHCm3tjaMnys9
SXit8nozTa75QzMQFQf4ZG9BnCC+uNPS7cl8KDNUW20Ua2e2Du3sWN1brLhJ8aAP9LVmTv5EcOeU
qv9LXo7xNdBjPnNlmZZLmrcmaRn/69dooGpKaMEKZk99IShmnWnZTaK4EvRRbBCz+hs3S/R9huds
iqH9PBzB51XHiiIIh2pj+D+yWku4r3kEX9NnIot0B8OtwVmWvjteQ4tQUzVWf8lv/BIxNN8w23Y/
k5NNy4JE9+thUzuVE/YNOVX7eMbwTD9kYbof2mlcyRh7aAb903JKnHDx5yflS+gX32vaOsEnZBtj
TGEZX2LNmkjkXmKGuI+M0tz0zFb0mNmajkMuJju7JlLrP3/hl8C4zy+UimbDlIRs4LL064nGepB3
dhBwovhM7jsYuuV9oLcQXUwv+8tF/RqHzZcpQBmdvsyYx+jal9dADU6k6ohqLfSG4KClY37O6vHe
01G7mHFuXY3M7VjOc+2JkMe1BudWNp118nrjBe2HdhcTW1ALOefZxTgnANr85Xn9/b7bLHmKm2DY
pK4bX45QOsqzGq9nwEIntUcNhrwozQ9ICzHnkQAm7HoXbA6iuz/fhjld55fgG8YkeN6atuUQbwtz
/MsXdwXcKSpFjI0k+8jwze2z7JG1EKzODLHAac2r7rz6hTAfXHxpPAzIyKxoq2Vj5smtHI1+laoy
3nz+2uKPf5O2/ujXf1nJ/sMtdGzNkmzRLsAOIVy/Pi/0aW7Q1mm6rKdYY8KT5ifejA+3shEtu0gX
dESw922/FjDzw0Rm91Cbp3VV6/GRHtvdYGGk35qPgpiLmtnv5s/X0fjtOpq49egGYfa6o+aH+tfj
g0A5kBw6pUuQzKMBzkpeT+Huczsw1rWZzd5lYb6FKpisOYGPPOz8R09LnzIxRhur1+sLhPz6kpsM
BcayAgZmtI7hI9Vk2kvi6Io42aJklQclgnXXp5sSgv+7XZZkPYJRbcxYg+8/16J1Nqz+fHZfYxbn
JDDTJamLh0TR7etfzi63tMJFl4/JYa0eFVwL4dc/Y49gN+zl/Fjb+7Fef7TGwqiC+Huo0ucMX55H
Bgp/idWUXyLf5iNRlmbyoJou+NvXdcOgE09DHQ/PGOvdEo+GqdEwaug1ok58soBwoyKCQpwsoZpT
5GbfzTq5+7QwmCKxQShJmCnDIBI27O1IrtRL3/R4dybdxZwAQK2p3xujJL02q6dD0UfdFcpuidpW
pGuT1KBUllCgkAu6cTQuMfaAOq/H/h7nz79c9M9T+Xcm1XyqbF86PZrh2kTs/vpIYcUHgjkPnWgN
MKzgAdubbrkjF2A6gkiLB1H3H41bmru8IHwgnHnrNprkT2aFMzTeUpMBIKWR3pnOfjR072KWTKGG
yLwp3f3b8VpfIurmW2Ox1UrmKXNY9delBAwyndg0mNAN033u0ozpcXfT62haxNglX7ouRlaR2tFu
HJpHsCXv2FFjbQ14nOQFvQyjZ73mLS5Phm0NSzxCf1QyDLA1VLjkecTSwPhlICyLbTJZAtOykhCR
hGltTbwPBiMUxdBw7j5lum3S2DT/Q7FPmziA2oFlWdJxBwcbV4omdqZj1Ge4Z2a+2lQ4dW+CMsOj
zMSrzIfcdLJGlwmgrPE+DIJoH4XjtMw6XJP1NMBd1bCeu7xLTm3dvacU7AsvQFDXuA58OhE+BE6v
YbDn7nEwKJg5jwBQ/YOfORidyPAvT8rXBGa2DE1i76bceRFn+/iymdbQ45QWBumSabZJU+oBpH4P
KVpyYNe3LtFw2VZ9evQ7PYMAUFAUjfJOI9QC2vdHkgp1IwRY7v9nq4Y0lNI1Vm0dLJ4Dc7+sGiCt
rcaABUhvKknZzvnyVmoTJDY0qA6JXVtYY2i+R7WbpvGsobVK++mjC/NyEbbd258P58sWOx8N9RQl
B1FlXKivR1O4UROAJYXLtNAdrHRs6KXwXiMISEjl5il221nF38LV50v/r5dYGpZh2+wKykD2I6lA
fn2JlYNmr3BhHVo4lt17UzesaWMCXDfAHKXofuS9Ee0CJt/7Ek8qd/4Hfz7v3/NG50OYD4DlhKXp
a21h4RFN8E0RLsMfKGTQTRXaY28jO9AbtzsNRbbWrQAFPxY6ttHt/g/i9edj+NKHcBUkU1tT002F
3wauW79ehVrZVR+NGBpK0f/0wDqXbt7+TAxe8z9/0ZdteP4ihaGwycKpKKjML29CMIYYT1QRGgs7
IsYvfm411NojrhlVA1Nacylr6neJT/ifv/c/nKBl6ZamJN/uEjP56wn2Gh0na5lYDF4BzjKfYSLi
CAyGn/7yVf/hHB3XoUxXxlxGfwaj/yv1NPEsRcsMZFZIf1zmZTpcVa+ifeh/09LuxYTLdC7ryNz5
yadgzXMuOVOnhXC88XtroIuWAV59RpHue4Yd93BWHfdkFSGyiXpAWuv5+F3kfbuO885FYpFuiSZx
l4Ueyvs4aZCDQy3EBGzjO/l47CkBRz/FsWq2GyydmZAgDyFcigtGj2tQ1p3dKM3kdcNHH/XNygtk
/L0aNCSTvtzHRDDBKR/a2UDkSkLKyIAqbu9LyVJsGCiT8lxMa88vk5fawivdCWDDGU6M7VKsXVRi
TRdRJNNf7uiXjognCWmEZSreWQZDxGX9ekezpnOKqA6DJYYIBnqO4d6uYB92znPqwGt1wWn+0oP9
/gxBg+TtgHpLF/DbMzRbjQxZQBGjlx1ky/6pS9snjZ///Pz8/viYJj0m1Zyuk3v89cSiMIIkC7V4
iXaRPkc3H32rHNE94S7aeGvT75aizi8m5JO/nOBvKzCX1CG104aQbHNlv7wkYavZThdDMSkEcUqu
IKYsnLwL7KdhGbqGduhb4tibv2Z2f6kZ51tpGUpClyW4hJb1y/dOo4UruoFhJDQ03Ilsgg2tpGA4
xIT1aDUDDBbb7ZigsRJnQQlsV7ndphkKhGMhVKohqK9/vgf6f7gU7IlsQg5qRU77y7bQZeiKIol9
T1VnKVKzeFVCJjtoYnQx8HJuYxRq+0Qrk3MASLcYbdWtJr8ES8pz0ClPqA3eTcewt+8x2g0OcTpO
CwxAu92fD9SYi8xf9y/T5kUg8dghVJFO/dfXIMUkDPhV+stOWShoU/xLfKcfPohxqUapYYlKRGLR
xP4yiLV6kSsMA1j+yuUUee/rgJisZeV6xirzWjAp7E1He07gnAilDIVl7Cb8mCjoW/6pBQFWa/2/
VCG/v8dcZlgZugYzmFP5UkWnaVK0LozuRVmNT/rU7cPaQGxiNU/8Z8Q5mH9ZN35/i0mRtemTTLoH
11JfHjY9gl/QBaPAEG/4fIsZ3f5/vcWWxfr0OStwNArvX+8L1IyBEVTrL3MHzd/ot99GJCh4sVVI
8fw1FJBs5WtOTIIaCMafH4r/cIoMDUyuKuf3e6HfN43jS52xGrvMYV6oUi1ENvS3her3O8czZ2Id
pjMJs+mAfj1Fhr9h3ZRQKOzJlwfMbAWQe5B7V/CujBTD5uf/9LRsOnfaLZ5yqmnnyyVVAWKKqHGB
ovCMWYhCw5yYjI7V389sLnd+falYgB3H0mmrIXd+/abGTscwjxxvwZwie8iYI3+Wg8Ie74KgNzd/
Pq//8G2OzjTRcjUWXYy0f72OaZ+XI2yq2X1s7K9tus5rRmzBQNBn4tTdXx4O4/fVlhkQkLqk3mVl
M+en51/lCS1iGJpB4y2IRlwkOB4tU88gareI4MzMMS+VlesbL8PjrdeG5DKEyVtiaRer9qpTbeRM
Dezszo50Nlu7eO96edKgCOeuH5xnMHtIxnRjZLV1yxurXvz5Wv2+OXLE5txJ2ZSpyvhy8N4I6GOT
f4mrd1KuNUEOdBpO3eqT5/nfjJ3Xchvrta1f5ZTv27tz2LXtC2QQIAlQApfEmy5qSeyccz/9+SaW
zrYErRKPyzZFInT3H+Y/w5hjoJ+crdRA+HgN4wnanndd9b8bO9v1iFTIVlq/GA/hP9AAZyqLPu78
rTOpf16dttyGti32hi1VcH+j1voHFTj03oS8ZjGYyZeya40TgkDuO3P5y8ohJ6xpjkk+S9V/Tbol
WeyBRPGQuC66BwbjWuQj9eEcHPqE3olifzkSCU5MGzEQ8IVsP/NmmSpzUvcmVwNoDVTXN1qOnOcy
CzZG8mGwcVVotntvwG/LBPBRktPSoUDxxCXCN/h5sXZl3Cs2iJvF1Fjm5wJQ1Yqnjo9eMQ3rTAXy
H9NVuXS7LPxTh1GviQNOOtf7VLV1eQSS0xyi/CPypCfqJQFaCQuv8yOYWUP7Phsr+GVmyKl+v0Z/
Dei4aUfFZeY/LNXbIGfsjMa1weQturCEHc8czqOXtTvDgLHHo0VzZY+lsylj8KLtlKGr/CHR6vid
TNwvhwA3QaMveu4cqoQjN9YShV+XGMHApRdoCnjBs6tKy7fnxu/4ILdVLJkkLmbwoLqhGr84xj4x
fRFX1IBnyuz77g0Ue2EG9namJ2IxZxaUtBgdqIeHb31IXTwjgXMXO3148Jr2vmn7jjQPzYn6DLGX
mVXtLlTD/FRq+iFgok6YFpqZs45kAG2vSe9NL5pSdhu0t1BxzMtHW1p+Qhpc72pSVGaYq+DFk/xD
OJOsIk7T7maaCNbvTPMvrhfLkooFQGiP8gUUeD+vzYluXWg2B1mbLb3HttZQeehXkP2aj3ag7ccy
0zaomCLdqJGQJMANQRYbD3Q0Jmd9ik5l693//p70q6/809HFTUnY4FFTwcTfbpgmGOiXDjGQHZ1j
+xzSQ0CFL26H1FNNW/yCZN4D6e9gM0S2uyAlqx0hdgvz7qR31tk0vEcL3oMdjNAQIUdh8YS9/RTl
TQI/JCCw2P+jt+tsNY7F8MFQ0aO2YiN/JJMGxb7tfUHBQT+TTaH7GDCyFaN91MxQFKjDrpxAzkLM
B6+Yawy7rO5dHFOBOnX0VSjIZw/5qvGRMoQYazmAF9qVAYLvtYXCRIa/9FCNA/T1PRUODmeg/71X
Pk668zWnt/2QKtBy9pN3p8y+uUYR0Vq4GTC+qCf8bcr84ij3qdNm+9qrw9VAfYucffOZHoX0QU0i
5FEd/74M2/ssdJQTXaNoIFB1ouROZllnC+nQ/ZFCcY9G2cd3cCA+2kpZf10N1XCYPXu+o7ncO2Rl
uAVOT9eYpT73g/Kpgw/x3FdVdKZm/+bA+QY26C5NvA45FvAmNkSuj0UzBKhouOOmTcFbW0YsSOby
jyHrTNoZBfBo9sGd28fpsqY7fkWLFt15WncJU1LrCqf8TikAOzZTMl3Cho6EqdPPUHx/q0Y0IErk
ru/0kl4X03AgxdPN4C60FOsu9hJnAXkYLfZkK066EJ/MefE1C9piX1RNvVRJQMHwDNM5+oa6U5vg
4S3EC6wiOWKESxrP9HvanpSPWf7JrudsbceOce+W2ckVYErSI02NooN/9AAvzJqh3JNy2CSB7i4b
rVK3LYzN97GbwGFeTLsucb/B+WfvzT4mZCGJMVLhW1zpr2NIMvXZsB4HYRQJnK56CaZVAs760Kv1
iUaAhpL9YGzLFGhfExILqX0f7nVj7FcFmS9yw+Bzs9D4U6mi8KMaFqxU+jUPZYXK1DSX/aMRjXsf
GpKl03ozFPQGtCydqz0aTvzZ8KYRXl8IHcFZriCYCA5ul1TPeX0JoUBfxjRO3rv1FG60oKt3VQpY
2dVgYPbmNHlM0ubFyvLi0UvsN9sKi3PbwByct4+NlPPKXH1zssi7d5P5DxOAILBtOtW05j7URqQ4
YgAKXQFn96zuetWZPkCE09Cs5i8J0/x7f3IBm4f1ixJ6KSLqlb4IqnsjOtDG2Z802GhOWQ3TYgVK
cjG7XrgzLC05qR6dLs2gvJfn+8Uz8VyqDGSWKZkSIdwegQ2OK1TCDq0JqO8FGv56FQLDiVQdwtT0
3SPotgDGEeRe4wKHqEtVrdsEpj/MpWrrOLWiGDeCuiHL1eOhGHa98xLAjoACqmXO4f8wtnTbVgnr
0YqeeytHiVrJX39vh299JSwf2T9NxxxIJue22ohGYFo7PgxQEFzBse3DAh7raF7gB5hbOqWB1Y7r
ORovv7/s7ahzWVw0auiUAMEo3MJJYleJaNPnsjPkDEPmYn3FOXZJYT8BMv79xTTxIH48arga+GuP
ai9HP7XHG4fQTyO9a9DvXvR5VxygtPWPkYaGlNpl0yp34TiAFk7bFi5YEt0gT6jQ0vvOIXx7Bss9
4HcQgZqSQbiNnWAg6KKi6OAFGyivFRkeaFB45l9Rx3/9Of538K04/fVQzb//h9//pBZXc+y1N7/+
+2OR8d//kc/873t+/sS/76M/QdQUb+1v37X9Vjy8Zt+a2zf99M1c/fvdrV7b159+WcOx3E7n7ls9
PX1rqJNd74LnkHf+/774f75dv+XjVH771z/+LLq8lW8LkCz8x/eX9l//9Q9Nyrv/9eP3f39RHuBf
/zhEdfTltY1++ci316b91z8gcFP/qREsUVUhF2JdQT4DSC2+2Pb+yf6gUgychVKAAfwnL0iE/esf
5j9hCVCh2QFkQTXCwqtqQKPyiqJp/6Q6YXlADFTy+BohyP+7t5/m8D9z+iP4yvp57eCU2rC8UhRw
NAMuaOrVP/tvJVorDfRG/Skvi080RO8Svf1z0ksU7jaNV28KG3Bkvhl6AKO5upqqDc2Th5YkgGKV
F7fdxHXy2Qiqk1tfWpROkCBSYB627sP+UkPmAgsLPNBRYD4JmQJNoxb4UTSduoWJf0bnBWQh0V2o
GR9g2FolnP2GhvsLVX2+9exyV/aEOA2dSbRnthXuWw5rOcIZbr3gZ9OMb3yGespX3jB7UffO1rrJ
gcr4gDehtG15uimFQhm/HxIFAW4YMtpOctLr4nOW7p35EsYqXuHnUaNTfVrynD6NXyliuVNP9TVQ
j06fLxIaf9SRHG4GXKl7J6wB1v+T2bnelqVaFMxwVVhT5k1IGLpQ07iIwZ3q+ZjTJ6kr454e9GCc
lmgTLOVOVO/NCJ61ETrQwFsPHpM3N6gDvKraGzOj9dGDmj7XnHrMYpdqd3DnwFON1Nv0yA9kN9dl
e57pbcQnWaE6s6Pt6wE84jaz6xer0WSJ8FG1uBjhlzzPz/4QRAtNoYrqltvIbb8CnjzgM6DOO44p
SXPnQTjBya/iIMKiU6w0tLui4k6nmSYKzwhWc0X2KVH0fMich6KsN4rTgaI/TWm7nI0/oxGUePBl
iugRN9UjBFwLWutoGeCnfem0ywiW0p5bWS8OdBQSDjMuBRKtbdQ/54G+GCz/OXLiNbfOKzb9KhAr
oq7pLtWkWw/o+Tqht+TzJto13kioMl06cPJtFSx6qDZ99cic88c6VGnDJhZjPWaeEHOt4VC9A7e8
q6ziE+EFVNHtQlYDOwhK5XPbBesZFgp+rbPqleDkS9O394nmUfXrv+pT/ilH/MzqnlsQnbYbrDUf
LU6NVjqTqG5Af2aTd82l8V66SSgx2ng5em8/mK/vJuJHkwAS4m8WF+VwE9gVySVdvVlcNFdADpSG
CQ0ESOmm5pG2gmCtVjkNVnCsrpPI0HaNWnzBdVsbCNXTRf0tQZxLGWOEWgZ1kdWbpqWz3W+ZPVCL
2qKB5H7Qade00IytnG2vgYS9qEUH/jqkQ/k4ehfWMtwrIqQH6d+4nIqSxQxFTvDqxh3qoRuG3nMu
pk6vr909R0W4lnGqkrOJxjGv842KepSF4BF9TxeZ31BZsMyZjHiEbW4AJYMqA+JHI9UJGsIXnf02
VZR6hcoYMH8b3cmHmV6bqfUbiJCI4LcMfBMiWGLvcvPIBuJOMqBGLCZE4XR1hQAQEQTdXnqzVur0
debBmDs1A9bJXpyD7CxfO7pvkuXX2Vu6dUHyZTGkF7t+VXIEzEiGT9arWLjMPNqwRKCORC5HWWTq
tLTSiZKbDumevtBcB9w3YBoIXrw3ll+UX3QYRlLaU7goQ9DFR0u3t/yL32vayDs6kBzrNDrFM4/C
4PMpVZ3eXAgmdbnXNj//ZbFlU2v1IdHLbTfHZ1I1Ox5WHy8lqKQmKLdhRY4Uhg3Zc3yXGgD/1HMQ
xMmXHh2iLJiPhcsosmU6liyNKM82zUpdSYKjvsj8Y12+/5Cdp/UlrYub2ub9iAvJdyAm9CUXjSYV
Sky2TjEzJo3+iPHlV9eKz5p5Uagrw3j8wNTycTlNXADejAu8zLKzdY2MdWjcCTGZRR2gDPqDmdUl
VIGnPH8eJvgU9GIJX5UsnVFHCy/OUnUN+fmzal7mEHKgZIPWl/zoRsd+72j52VH9y4Zz9uIRAKvE
h7xJTtEk1KHEaMd0xLQ7sUO5eWKpcusDNJ0Ou78wvTU8rHRoj8uAoZroIGCWTNLkdt++k7ED7/E3
+x6/QycR71KPvK0KFdTESxfSDDpji5Xee2fbp6GM3M7sXxQ32k75ubKy6+FN4/oiNoMlCJ05fS4c
c2lZF8Yeaj9oxqp1CIcXs2IoL3rxZaYXg6dizlio0oglz8arhNYXyNN3enmUOaUrZSGrR/Z/aV9k
yzXODuShxx4gob2xxo8+BCxsF+cjB0kJ1wSsDbnTpMDuEa3w4h5NOW5CR6UMzfrF9xOtMyY547Ls
FWDlcux8Oifpe2rrA8SFsIluOjq/5Dk5fXpohbSWaJWDZjCiY971YsLjad3a/X52VETtbNlAFlT+
3w9PODDRjrHLg5o4616rtm150dxdCuHWFN9jsdiEEaswgnywD3xo8MiFvmk0YDm0fVQ+TfTpXuMM
ZKO5yKDKSRNaJwvKcFnk4izJIzh1t+YdEeksVT/RyoRlOjJKrN4J3e286tZQB6z6EjMUbBBfkkfi
BlgxVcygz5eZ/spisLZemUYELN7VT5ADVp/cZadCoemjHSiz33Owwqu4JbNPqfcUNgjTo0DBCsiz
juIqkkXqMVEuaVzS2fWG4J9YIzlA0VD4A6AFjsCAsplTbjIPgnBYnopmVwynmTQOw5Gb5a7ArZMd
5vkHLQrJAGd/+sbrEEPX2MoIzzotCXyjjEE7qrRtNLvIO7FCSWy+qklBuz8UiewLnwPU5RVOCTFo
fR0sgqBYC48P5PCEwrKYrFi7i1KPvjxTrCe2iBGxLNhb3LWDEEw9vrB2eMWqX7v5VLA0mITC21lw
LzdeeoZZWdyCSJ8/tE581gtY+MSwpNkr9INrK49pAqvveQvlyLVPMhAGjHVAPTC3nhsaqetyJb5a
1L/ynncObTmT/xOHAq2jCOICy8crJPOpX/3YH/zUVvHhZara7rHUi5VRuDtxhDoH6YjXNHoVE18W
HvUtV6zvzBZw6e0jnbwesMty9Mgq8xlpnNViFLTiWbVRayrU1e/vVLuNOK53Su2NcAgeUssVK/TD
nU417WTIfXePriCR7PBuGF87W9kz6aAHt+Skji52mb67hWrYGxjkFqYDP7fpv1NG+8W3v72Tm9jd
TNwR9EzePVa6Aw6SA5ZrueE5qtWV/DNXyoPljQgdwSZtvLFiTKMVNOI6arjthhOS8CaYk3fweDcF
n++TaWmmgGw0E5P88xB5BhDVrkX4J+YUZosgaELOEj4oW4/YDhuxpJC86IH4Neg7wGmirqykX8tB
jOtSZNghYhMZw7Bg1aHB8s4s3gYg17EjxS4lNyl93MRFyWSNkLxl3aP47rWr4+XpyIBiA7idIrrY
pbXN8Ef82X2n0vKLe8qldVqFNJteMnCbzs206WlgUXx120fynTt5NFY0NlAu3HrWua+rnWrQRmGV
m3f3mYTDN9sMcM5fMA2X+qf188z0JV4FzA7tYzAxExhjZH8xsZM6Q23B/lJaMRq/H+vbY/n6vD9c
8+Z5s0LTadE328fJgqmbKNkwoofBc3ae/1L04TuLT77t1yekvQdw9RU68fMTwqro6GnI1YjJYSsq
cWk53KAXRfSSo8xlVH//eDdpy+tqZ0z/c8WbpVS6ieIEIOEf0Tp/wMate2odNcaVggyyR4hbkElr
iyUO4ScmVJ2LZYPaw+/v4m8n1nWB3UIwYhJX//zYUPJZE9Il7WMFKWSE/bFw/w2cavGtzQttWgfO
33cskPU3u4graoCsuLJBqvTnq4Lrzmffm1sy69qxiuePHqhb3/nIY+IBlcodEGh0iPZZxP5GKXg4
+OwpXmXfS+hDJNIB6+57wH/aG6EJ2OtFB62c1U5Lon95GBsRp3xwD17nbAO4P+3yOGlISCEUhzMX
0k7lKc5at/2dgWIZTpIahmvXL7ZF4x14dPGfudyQkURIxccrCEd+P/h/dyboUGeRRgWfL0mvn8cB
+WAnobjdPsJkukhd/tdMyzxTr2GP1xwbCgvcg1UeJYqSuEjiIzD329/fyN+tgh/v4yYbhminB9cI
qyCdCAII3q6nuPkihyMmJpuRaFXfS+aIzbjdcT9c1Lix9g0F/ygib/9ots+OdSwjd2uNxyzAsyBz
0Vgbx4CVJCQZwCnO3GNdY6j+UuWd1Xgd5V9vBLCfJSgcWph+noXY86vQTSfkD+pwLUdNprwV5psS
Ug7t5fn7ASk/n5aJ9i1pnq1or9gvqIJDXnbi1GGCiK1d65ilBPD4+26+IiMjXq/sZMJyEjy/ny/z
72wjasn/e8s3E9b7tlfQsds+tvrbyN3VVvSA8gBquCdW6lj3C8tLluIL1VqznonYAS2sZIfkOR4u
jnbb3vNOsgAZSy6Kmt3QQ7TCPctf2WK+/6ISfrpkKSSzw/gj6kUPQ7EKqmLZhRTf+/SunU+eVC+n
E2omKEi/9la15bdJjY+T+SK7Cww9FHHaO+b6CqT+zaQ5N6sHQnMnnFqV04G97WnhEdzKmvQgfRTt
XiJX7jAGXBDRFMojqdO7m/dv50Anga1Z9LNqt3eASmyipyrLJjWDhU6uh5WCM8daEN9AvHhWBncS
sGIHBIXhqpFljJ7DCuE+yCnetSaq/uuWwhfGpNBUS4PqbUVEzX3otJqyftTN4qB56RfD4ADhpibU
BcQBb63wc9QaD1AoLYtRQF/W8DHRk2RZ1t1h6MZHw0VaJerseKkU07hwMu1oeH26LOKTVsGARJxg
HSWNoVD8Sbz4jBfiEdfyAzK0LedWGyH+wE+AzHf8tSOK5YdrDbF4LJIb4YbEv+S3mO5e3gqE/RN/
tGeFthhneMyU+aTQmlNfsMtVV0uihNbwg3w+tzY5ETN7Mc/aQ0J+cdHjjupJ++36LnvHD7Yh7x3I
nHdBsf2edZGLXX1byA1QWYA1oETYzSClwlFvia9tlAc+LL4GP+TtfIlMH79hqDk1Zjhn0D5IIWQl
ZpBoUS8u8kOMptxdUG+G1N1OhrsPk+oU+xOPTjuc2eJqmyTRB3fdcorbRYMyujNpS3tod+R7ovnV
szPEPjGDJsXtST9WwGjEJ7BLZdtBVA7DFFw01t2Q4p+3OTrGbnzHaTcm5XLOz3aXIms9fApb5UwS
EEf1Rb+HucFY2BINkmWRZEs/FqvZe4sMdZVyOYkbcf11/9RBykZ3o/4IuPJjEQekzpNm35InVyuG
nBfboN7xjF40vnjwFaDLmn9RVANFieQTxFbkHQJvBwcA/IgbdufnCpXrtAOLzLi4/kHX82cYy/5k
Vu1IOUCTLqMcepPJIGqyVJK++cqrA1Gm5LRaUgtiirzMXivdQ6lmH62QZEZXfaEdDfoPa6MTQM+J
fe7Saw7fg6IX4ME6pzjD95WR9mHAT+Aykkiw+UGjEW47zVW8XER+R7Kx+FpW8Zcy6vccP41V3Wsd
IqO+6Z8j2lkWCuK6H+Q36pm0PlnDN62ttyhv1xbE3e0litBwI4FXGhVQAvi4Gm/XN80fA7LK48Q2
qy5ibyVR16sbia/EFjEF3BUWA4sQa4QR9gu6f0uJq5uYTAVRtGXGhwqFAqBjS6xxVO1BWVI9BsMR
Nc2JwiiLkN679DmDgMlxs0UZkxD0vJ1u4rqYcBEPzkrx7TNkZWhAc+FZX9nm9EcckSwI+iM72UKi
2a2mj179YvLXPBE2lHUGUVfowQajoCRnk2NR1UUa1Asl4oCEOgvqn0ONkUvc6CGHwSCdUQYZthbV
qdS1N6M1Qn1rfKzJao/GH5VBbkqo/zQBBH2mw/c+natlgL+VIeg7BfVzAp+SXtbLwUcYu3jpg2wN
uS+KBQhFWvoK8sxlkqKDkDR3vl6T/u3pi3I/1hU8Xz19g769pwtmB5EZNQN6QFVA5GhRk7lIw7My
gogpkRzFmxJPUNInuDNlXx86lHz5S0TiPs6cTUAELBmrBCnDOMGWsyb550jIy1Sx1fgYW6slxmzz
q1sk1sFpxkc/d9cV8TIJrtkjqf/JAuhNwotdxxEwEifhWt27rJrafnCGewXx99kLFw6JBvgzltEk
lK80CQ8nt/xsFf066ctFmRXoG3pS+pMjNjbhd/TpViu/mg4WIlybUDdyW8gU1rqydEo02+EooU1k
7VV76KEWXcMeHL+WSFZQTwjd4A6HORqq0zTQFilpuO6z3j7rZE5iRcJ/91Fsv6yiDLay0S135HnE
D2KtSe4EPnJUf4ZLXDGY8beobe+ukTjP0bKjzfi1pdAl2TZxJOw3rbhIcWuSQcWZpOkJwvklT6PQ
WCL+UZR4Tzq1O94raXFdL3dDRlrJVVakUTY9g6PbBLuxv2C9Ks2RXKDkc3qI9FSKF3jN3BrBKGxA
+8Qrt/yGINALTjubbM78Rdvh4CNIdnVv8CK1Un1r8glKR9aC8kDEgY9GthBcBSuceg3TK+eTHOOm
riLUeZItyiRk4LAku+Y4WBEHJ2qGg6YjBcaDKy/MyaiRJZRMYR4jZ30cYxsdYxj16XFnPz2g9rb4
fqxQpjStY2qijUlau+dzVSTVCbymGUhDSkFFvDFZnVoNFW50h9gND46hIX+IjN6yxZtTON6h99tp
VrCOgullcL5FaHhDqBR3oP+GcZkSQsny8d4KDa4vZx/H/d6kqhKQYA+bt2pQd6OhX6sqYhP1DMgI
1wShRTt8OppLiipSZSHpGnMQWBAzx7QP4+FaTrvW0RUpaAOA1mzbFuk5nJsdYoE7uYIUrNgwFYLe
PsQVeMtkQB2CGPJzTKJUGrCBVsD+o+8t8ykpatVGh4CFN8i8ttDXw9uz9CjkSoRoGi/i0kI2ToxK
maMHNypWM5+pvxRHcYSZxgQJU/lCTCqU1gtJ0KJB+lCRB/R5sx1XW52FY/OUgVyXgEMB18/icnzR
sJG7jOjqZ11wl6qKM4A+EE00wLCkA+saFQakoM1s7WpU/kG3NPOpreqt4k93Ug7ju+8cuOYgslgq
Az1zASetdyonakF9/Yww0maooSrtLypsamh+UhVGyYgTQ7K8Er1WVvAktTk2Ueu9xBh+2CAo2nBq
J/g1rGWyiBQOk9a7proI1Bf1iJvPUxnpG48gZ1FOpQ1unWPjkFLmxIkvGrVs/sXDdjXothl2QU1/
lPq5Bb2jbDa5A/A+67m4liLqo1xNYSUFARkCDjep9cnlWkS8LcLRCbU8+SCDZcXqarCcNeQh1yXt
2xlwJJKu3FWOPkKQI9I3FhuDHLw7fpKpZwXMyCZa1mYG+jCwD1gy/BEIlbzWW/2jRPxRUi3H9gWd
+0RpD3PQ7Dk45RHZulJNFT9JKtE4P/hix2g8UTJx4eltycNPyatsHK9uARC7qHtPS9/GpFNx4hkC
900cI3HouCCKRFupTAYb0gqyV+UwTTyyejE2uYQ7RwVZcD0MSAs5sbvV7ZMkKhPzmgCUm+l6b6tO
pzHI1569hUpyDeh23XH5riBPQXcTd2NUyC/hH+TwrCgeeTt2e6Hba6MoDzJfg0NyI3NJ/+jHKJ0p
b1Ko0YqlAZEj19epOweptS0nljAGIJqXOhwPDIc8dU4mtKm0VVGHd2FrbaTmIBeNeKA+vlZISXFI
pBpw6xLZqQEjDyVngwIGeDmYt0ropeelLGOI0qQRfAn0AxOhIbn8PTDmN4N6BKuJukUmzW8tLKyU
njUMuuzDAMZzqTRz+sbX9cSmksEGprvNATyMSHTNwwtfIHEqaUTEnV7FBnPo9Kw7rAzGC0m1OykG
a6AaoGm7tM5J8V9wW/2ZBPEoN9Vp3V6SP5iIikjUjhBEOUEJImuowYe1yOjJCEu5lW/UzU8U2HIn
QCLm3uw8PKqeGO4UotQkGXdJc4rpNasZIjpnzWKbqZZTH3VNqKX/OovkiEeTeqO5/SPnzxhFd8Qy
Q7gZzHphGS9ch/uXFclGlxRpGu7lSOqOPcEp24UTWYz5hKy9LGUuIuaXKji63NfVLEHkqBtbmYzS
bq+nQeTRiGNtIudDz/llaydJDbVynGWvsi9K4m2/nZeSnO40DiYzX8j13Lm8Zr7kqAnZn2T2Y+pT
stCni4Qv3KTgSsRR5c4bnH2Y0Ja1MUoKCoPCB8Q+c9DVKHmjcf5RoTfjWrTjKGEOdAZKXARsltgM
sQlqIGIYRFboRETxQ+fMV+QJzyAIk2uKzjbeZHPGw7CvY+6LxOPEWeNNyUNk1l/YLVT4xObK1iWa
W+oUItoODz6MKYKzlSE1xWYEQbUEXMK/cIhYjh79dzI0kkWSpUSMpTcFQjoEgeSzfCp8YjT4Ym6d
i8IW/WjM40rMHE9bJEws5XAd8v1rqCoOyPWdJAv/miGWluw+Cf9k58ij85ypcpE6k83hWA4GgixU
5aljyzh149lClCCAZMuMMDPhfDSmXGIqy7HlR9yeRrPeU2DktqiJy9bALOMoiD8i8+TOTyWFDrL/
6fTCZucIwKNBvW/Xe8WBFeTNl5ytwj6bCTPq2LibHU/OcK2vd5YONhTjIQktOUdsQzAAmhUeOw1T
MNlPcmKKyzv19la8MwFQSErYY2PkMSWVLn5I9Hrjzmjp2U9sXIkgGXExVRoMlsRQg10dLKymDIFg
N2aYBKSWhKbDF2b+uk3ZV2ZnPzGEDmcC5lomGKvK4mLdzpTR2WusSP7GHUqFU4AVqDwg2Xg9NPAr
+bDNxRslUZaw4KyYeqfOt6ZTbfvmLE/COwStIuVP/oml8Cyqk7SuT3H2ZODawm3I0TR1R0m2V1S7
hxqla9M/0biw7mtngSILp3BtTXdmMjyOJl6zbCCYg9hk1CXEMOQ0+uh5/oecopOt3Is7AkhNto3D
YSpTyVQkpX9A0vQupMVuRc+BKflsGbEEbj8lBC3SKCsNqz5YNLJRAcTVBVm49C1vGZYsxqx6aX1l
FQkqTYGlGZEaPFKTmvLJ9vJW5pVvFFuNdNldC3hdbi7p9lHv7JyhOlQuxphoQqq24pHoXfFVg+sO
rdDXNJigFH/F7EYUzsSxFvMXKxfcSfaAZIAtEupjsxfblMHzN0BS07X2NWRlk7ZgCeQjLVHVTNcP
E9fP+TMoCbV9czNni2VO4KHtaZzHaFSGLOdcrQ+yMbj1CFsTt9VLGCTuCq6/z+bkLTXocjkEicKd
3n4o4LVUqlcq8Xu5moTQ4fwYFMYTFyvSctuD5uOfUCEMa76SVILcmHMCbrC2Mdbizv2F3vHCIyzY
0qoNKeib1HdYBhL59V74RYZttvNF1vQfoP/tRhz02SRxwBWj9AieiE6LL1eEY7VBepPeJQw+F5YN
41AtZa/yHV0V3vVtI1GIMFRjd64XcE5mUElQGIFo8fG1iCX4LZ/LXeaUX2TsIsP+ZLTG12zsP0ry
286rLy2lYt4mo0I8QtvVkQBYjjt34DJkTOQbOd0J2a/HRAbWij/J2dcmyiHv7AfoXpMVNybIA6AM
h8aUOBJlMM4gCEoAdFUQOPT8n+Qz8P/kB2ZTtfq941iXdpDRVdPwTr7Ef4GqiZo6AFXPQftTi95L
8Ro3ZQnw/HSW2ZSIaPakkUCXDOwPJfMCrbauscPiQ4RLA2BpmVbZOSuql2Kqr9lr7m/i5ELtmRo2
QqFRdjatFGouxEji+QhYxlL6FlpLGDzNi8BWHFaiwHA664M32ZKJzCdnx4u9YW0Mbb6PG29vGUjK
wCML10K4rvH6Mx4bQREf2QZBRfi4YtkYPbQ47D5E6hLTSIoNttItsFy9Ix4aN33Uo7KJ8++qT/w6
cCgwfIqZEOAd1e5kaYBPODsE7ygvsC/EM519cqo8mEBSZqB07VtX3FfWfDcASbU0vrPBhcX8IhqM
1twSlnwQoh4CuS2d5ScUEzdyIvlWvhV8T+Ioq77PP+mqcgpA1uCNcT7LEZGl/qEYKSWbR46tELci
lgRQKGg/EmkL25BUg6DgAJaSPUDuS8PDnLMOdHJ3Z3Mq/2Wg68Lexkg6OpJLxFLb2D5shiytIT5L
xOTlrELVW8tpShsAVkZeNLRARsSzpg+F4d9PCHU7JVsw8WBYi91hpZfW9R06i14J956Wv9Myd61b
/1BFgFlPtcB8QXfhgXI2rzXaH1ZY5QT2oBuD/zQGr3bVnsTzlVGLiOi9BmAx3nGbJLRsbQRYwA+A
qiCFr07i72s6vyx28HAURekB101YQa2bxW76vqb3UVg9sRhtzsR2xg3FpxF7KxGQgbNulu9VknTz
pmbAEFBoo3dE4PA0NKo31/VitR7C2S6f4pIstNLtPTc8Vm59QEHuPMTJucmqT6HXXQShqCIvbY7T
1zluuuUcwXCjef7KiOJPEHZ+FaiYUfpnl5WNN+NMYtITDkcdoh22GqnLM16N/GgD7YoS1aOG7UoM
gQMtmVuO4gjxGCSamQDkpuUI/w43+56WJxPtLDovNAhm2m9c5nuBQa4mgJ4oLHeCus1p9NiadX0J
bG8Z03UJv5MEjZKTvc4liZGhcWD/5tCCp5jicFPiIjP7AnWpOu0D50KnOw9jPD9KVBw010y9pPxi
FdAJmXq4V68xQkh2VeAz4pui4HafQ7pAJGOGG488WUTmi+DiOzqdJ+o5hdkPy7SdkT/YRIQIbMrI
NY7NYD/5TnmS0FhSN9ywxMUcYjBrf5BSfEjtpSKdVoHfasCCy98EFCbHc6kaHyAx37Nn5W1iXUIZ
TZoTxDeU84GXBIzVdMaT2P0893YzJjQa+rVAcAc+knI+FPQUJsRxFFzxFOBPxzNSIG2qKRCNH1O/
3WvZuJ+wadDg7h3/qWodcwE/+RmMHmdGPFdbeIiXyDlfU+n8iSEE/6cfEW1gtSgH/tQU4FIlVpxZ
VwjvLAUrpocYCn7HKAmkFVc+BjjtVOV9q5oPA/ZDUJPibYMj3aVV9SwGXY/iu9DRITAK3qRYQXT5
IvEFC6RQgwcGXS2KPwDzirs/t4mxLHxHilc2mjHdaF8xROFAtrgtBPZckjGVxUXdQPUgJpMFm5f1
jttR4vCoV5ikKwJXUNR8u4TsdIY/QDp4hCLep+vAfJDlRtyOBnnxrA6tIdPZh5g3zF6eDimn6zWv
2Gaq4Jldt3qF4hWC7jTLdi5PxWxllYamlBUck/H6hb+3OnBN/FwzZP9D/CNGkJohjIb2zf4P8lRP
tSA1nwzS1Z0F4AKK/bhGlKe/kLMyE4od/I+MbWe0z6iIqck3J4WOaD5KS0Ohklhh8UhCRSK+xmS3
ZXsCA/xX2y4+SToYraSVRMs94HO1Ju2N7wcd1c7N63sG2SO7JIW570OJxAKw6de06S5d1Tx7cynF
nGv1jgNecJvI/51yCpYClZAYlyaKUm6ZTQMrI5LPnyVPyIP482ukulst/AJ78EZQvDKnVrcXQy+x
+0iqWacQwWIUqHnIoSpPJYlalbqLQTBcOtpKDDDhRWySe/GqjYAEtKZD45CMQ6AsyaUIuhGMJ/64
QFlnNd3M5gcI260MOg1o6sMzp54kNVkCgpK/Fg2b1wJWXcn+UJsS17RE2UQny0HegKz8QEbh2tpC
r4EcwzyeNoWyqqjIGps4HN4gGZDavIwgUSP8XHcCGWrS+lkCdxKO5FXbtUI+oKBs1pjmQ6Ck5xkh
uO/LS4DespXFsaxymnW7ZOFwM7TJ8L2Rg7IImPgv76y6G9jmX4uO7maB06kArm4YoFEYSKy0Mo0n
mSewmhk3zfjC3LgxSSk2cbmcyIX1Wkmmjhzi+MkZ3nEvr1wnP5/9wnhFp6TcjfMLMSNNaG3bZ6Px
FE6ILvskiwm0vJPYNqk+ShcAi6UcZ5kcJXEftPL/knZmzW1jWZD+RYjAvrxqlyzbEl2yXX5BqKva
WAiA2Eng18+XlHuaghnkTHVHR7i08QJ3OfcseTI3ATC34W/SJ9Rt3RmPZ73PvrJ7lFvAvdlZxAoV
2uGYgXKHBgTtIg05MSobhBJAL6+JN0pv/sJca+plomV/mWvkf9OLfX45/kGYI4dyJD2pAIOfnl6A
JdTybQECDxSa78G3GC1O/QbBtwQFP2dFUffvtiweTPpkM2VhRbRJhg5OXyXT2Qo75FzT3F4ZFMB1
yVoJZVn+SneeEFjcc1K39cKfp5/xiGeiBQrF1OTYLh0D793/1p/NMu1gc9lMr5xlN7GuvGbzPe22
9znpCNWU6lKsoTvn3/v7pfjk6cmpCWOaVRrR7DqjQ1WNRoryFTONUUJo7mNJilEbyzcL+mwApM8v
+3rU+ALNy+XGfSrZfUYmrdd9iozTh+HHapUWdgPEpeDgp193wVJMhgd+bxgDIWOEvcEEFfb+dRs0
jIx0LDcrJ0oflMS1guZve1dfqYdN2f8WsQ+lfosSBvvA6j/ylmtKMXxrM/fbixwmJuVbEte4Grbe
pybCubd/yN3nJl577t5XMCZz+JR67QfXHWHGPYsu/t2fxHvFlQbkDAkwneDvX6Nf51taoZx+harJ
Vd0nlwFznBPdb/PqT1l4tfKoPcn3hhffqX6QqD89kws+as0km5rxAdbBwgJX0PtHyJ2gaxt/rFcw
VVxRDHts5vDGKNo7+dKcaVw92VIWnRSBcPCdy4Xf7e7JNN7v2w+gnD39TAtuDj0TEE7QQiC/TfhW
94iug0hjG41ukY/zTimzovQ/0bxPI8Om/brzSdPT8AI2/Dl2kEuEPXgiyfQCtAWR2FagF7iar5ns
6yJaPwd9TfBtN5ddOz0CNnqLweR+7NbJo+oAqRVdh2XzNdmMf22aZAvAw0dUuzqDN/IX/XJgoEXb
ZrLWkAYKx/h+mt1ojsvSs9vPIJNvDXu0rqx0jUGk/3A7oQR/YSVgWbLmjh24nq2HMaPat1PWilr4
33xTThn3Lq5CcqObz+3WzR011aEaX834aY0SddPAlBuoCZO2kX4e/90B1INsoY6vMjd79o2WenWA
HJRB+wfdnH/1CJ1dqalkbbo3MlmM2OaVyaE2npUHboIIdkEHISR4ozs0Bqkp8RSyx51zl1qZggST
EF7XHw5zxqmikn6N6NXHOTqH6vYWNyGbAeBnBFwrhB5VTN7vJzHL8zxySsv/jK80XLomycViGPGH
AJ5ejAUkuAXX10VDS2hegoq3vFVFasdrnZ/Q+84XE64Y91MQoWpS2gnZnBHz2JpruokRo9INJQzN
Bs9DycXBLf7uM/OLkTc/Deqablfml0HX5zfDSDqyxS0Pi2f5BiN+1wWc6I9BWF3XJbx8TEjp4zzw
jxnP12lpfMjpzVGdSZm/ncX1Z6CLQqqJu5xfs73mdbaLMxe3LXTwwcUdmvipoO/p9xAzFEx+76es
K+GRiYxxUtGFzdS3PmrfH834MXUy+OF+4CNdZvCWUkVmYR16fNSmuKue693NbpODbimugmK6IJHe
1lF94a0z2uyMJ5IVpw/9IqT/9aBQraFE7bF0i7WtsAPrajDpGQ8gLDKiO7VQV/V91jS3nluj+47S
cROfgXRbC4/+bVjIBy2A+q5u9/fz41C2ifJtPH3GsZqy9IHX7qY/23m4E/HNJiafTbMMmfh4iJRi
0kmsyz+3tnFltNH/Z7vfr6fBEof8DyL+xS2+yWi7c0KaqzntGXRljMuqkJpzuvg2BUVrQvI0Olfd
rr70qQMmu8eYyzUiXbShWHd6RZYJn9+eZjE3aTtC3T5F0+ei3V6AQGITID3TGHc7o/vAQ8XBS4/T
Kf+ATJkTP4ak2HrzK7v59JP8fvC1i73/Oy9LlpQybi0fNTRWSfS78SNjzTjDEwAxh5TZvPmIYeSb
1JMY3zVNWalgy093zlUTA95onvkzD+rzEQ5x/pPiXGeblzk6vVPx1a+L6w5WPpTJxWugz9S3qk0A
wxbpRVPr3lbr68ilY2YX37T8rb3TkBuAUr4xX+K47oCOkQRAjceUNCD7OIAWu0ZpLD2zUZyjx/pg
QhbXCdpBnWkm/tvSpGZ4x/t2M0iu6JWz61SvgHCv2MsBvgMZ6YEmbMOf7t3qdV2+Ej131gsnunDN
y3GLd0j7XYkyeXrhMHUhJiFGiA5QUFFn3D/j3bq5l3NkE9qeW9s9dP03CwWHLBBtFFQif7HLZmQJ
uyGnONE2W0rLFH2a57qs/m34W6Tu6WapSYt+dbrxuocLRrZqZtkjtpr+ZSmVSt0j4WnYjXSX8V2K
kZuP5IJZNlfsBtVXSPduYViDYsDozzTfLJvE3g4KXosNRVrgm8FiNfxd7BrA/qbPmA7Uyi/hY7/I
eQthYNrxDlnmS00su0UoAtdML+zyebLa2359X5JgYkG2cX11+tDsncffJvbgqeR8HnhRRGBz1LTW
RA8UehLa0t6jps3uKd9X24tmHOlIfSVEIRV3xpp7R+3qweCLrpVdRqvjDMnZ53EzfERB89oy5xlJ
rPimjrd/mAZF/+F2GNLu0k4hP8gS73PWOH/tWNKye5nc3bd0fG2QMurySI5Pn9Utpc/h1qUxFFj+
bqZzCzRsAWaw/NsLae8lD5wW5j2idrDoVJcBKbnCAr3czTcxyrTccHRtTiiMJOvpalfaV8Uu/liQ
SNtOaNE5r55IGKSMM73omHMo9MOgBpvOGnF3XNsc68yPzx3mRYdPaJsR7gd0zuSWfZLZC6vv79pq
4yX++skuyXCl8yWtst6GiCDqgvVF5hS36zp5bqLicRsad+FE7oMefTVVZFPyOU+Hr/WaDG8/3DJR
djrcRcn62oy3H92cqwLhwyh95jjwGS3c0VHZPadudp/7zbkd994qQa1M+IC2DVGCxHi8vRN8sONK
D2UCxy3mVeVK3qW8mNLpDyE2bL/9QOkd4xE0CFR4T2+VFVppLnH0z8znQm/k98dYbHxUPUPi2nxe
rUFgZW5yrYOoAopyx0pSkv2x++4rTFN/qJ1U3CUYCnTkPhHympn7sLY29nXD111MQYFU7+mj6b1z
yt4e0DItjAX5HN+L9PODeTJSi8STvZlXW24M6sZqyQS38L8NohN6MEhKMXC73tXzKqX5lKBBBUo0
jc9M9rElRxEDoldWnFBy0VqyHkn4FnEyr+ztq9Awypf/g/c4GGFhXJ24afMsM6Z9MLgVGBKH+fQQ
OmD/tZS/1uNgiMWGgdowanIrnVdCLb8lqm0NRA3zzMu875z8faSFO96mPgqWBSPh4LVg11WPoYYF
rE443rMvdnSjHbzYwgqHQzd1wCqmFTRDqGODCm5f1/6P07O34Df7/aUW23k0oXGZGkZxAHcpgKqo
iqo5kzdjOplI4u6OCu/pcY+umgthFq2YVCWDheMA8q3I7TKaqAEN107bfFTpaEZBMqmzb9rtp4c7
alYoCfxnvCXZ9VDUflFa4bQau+ug7C6t3V9e1QIKRyGYmg8vqxZ65arV46P0tWA44I4GioFJBhWU
bz+oKWwg9a9s2+nnO74MQUBOTA1WCAa+P/CVF5tWb2JVbJqS6D8AZfVahZfpq6cwlO+cHu/oVj4Y
brHq1RbsYtgyXF9fBEBV+5stOBUwmNTozo11dB8fjLWwZQT66TY3K2yZ2XxQNUsJi5zlPv1K54ZZ
XMRlZRiVU/JKuizoXRBm76zDe26QRR9r38bG3DQMksCqnLT/brfDpd/d/oM3oT5NvYrgz/QXZrmw
x4nWKiYsNusrTp9wWH1wxmy+9/F+nfuDQez3G24aIRPyXQbpiuFfVCC7PH/GyypB1fxvb7PY2aE/
lUPtMmVbEHaqgginSKR1epSjGxq6dNQ2IbWCv/v961TrXY4Z48Kk9YgNzSkSldN+Q9PAcnqso5vg
YKzFJtim6ZrglbEogwiC6e2T1afHOL48/3mfcMkQUW2quSwzxuigFMP7EkReE+cDOzk90lFLDMED
E4fiAFyX72euTcx29tbt/lYjyWSNxp3QpJudobj09FhHV+lgrMUNWiY0NDRptx8LNN++CEtsY2yc
G5+u1rNX6Ll3W+y9eSSfa1jM4sZxHmXcBVKls1NlQt719MsdXbKDl9O2OfDZtqEXV07aYOcG4059
A74NzCC92SXzP3FBD0bSkxyMlOzK9bzesGQ6UiN9+3i+HY0zp9/n2DYn103CRdynxDfvRwm2XQKe
d2QUsip2T7cdbS6R05yxdlqDpf92OMxijeqx27VR18+rwvYexTmGJt+ZgFbOxKkhFivjQLAxmDVD
rDu6RPb8AzU1R1iEOgSdW92A/9vULRYoHsJdst4O8wpgjVsZK/kSlE1Wp0c5N3Pa/QfbwN+6OXTr
LNBII66FUhP9DqdHOLalD9dmYelSFN38fL2dV57701m7n3fbv+v1g7+tzizQsXN6MM5v3lkftKbR
YRegD4bQfLoXKRp9DSoNV+k5+p2jo6EoAa2958GvuQhK0FKIo9TyphXNE/AITBadcNTPcK/PVuiO
nqGDoRbGNUIuzGh9e1opeqXUNVNuAVF+epVsfcpyfzsORUCEm1Go8RcnFYYje10SBK18277yp81t
kyY0s1tX9GyLbXNDZym+vAwgVk+tHyHpEvVKbGg62zreH2WENmxhfsbb2PX2AzRgQqaffsxj2xXd
BPiOyBbi2CwORWUnWV1E07wKkmiFxxEa+RnVo0XW7M2pORxisV97oIST1ezYR/FTy6tx9RuwomAe
f+HT5XYyBSKwOP1yxxb6cORFPAN12W7mYuMsenV2QU/70Hg//9EV899R0BR/f+KzvNp5fsgoG7f4
1BjNB+4y+nrO3punl4psx/txpq4MJys2sV/0lrBz1Nrzv8yXtfQ6EAqNjCnAsrTpK9oCH2EVKSCA
PD3IMXfjcLoWVwtqomVL2m5eGcBre7Rd8T5N57FO//Tdn0CZTo92zFgCaABhBrw0ANr6ftIS35pq
qnl750ZzBi9/fBl4Zzba0UjxcJiFSXHj7YSMEi+Fj+t2/7nMsvJxm13RHzd/2Vyffq+jW/vgvRbW
Jc+NIXRD3ivdQgv6/3RfHt1vB0MsForPt+N1zBBN8lGdht7UnSG/PDqCb0OBDfrZJkp4vziwHTRZ
Prk4MyDzQmriG7io/sE8HQyheTy4jrvZj9thoG9JPWq47OHOFsvj6UGObumDQRZG1AiDbVZiAvZ4
Ms690p+74RFDL0RQAunG6fGOLj4U2TY5bvSJnMWmruMgbaZdYiqBx+KTDjqbHzj+Sv8dYrGhm3AC
KO4xBBuaDx8NUMuX+GfEiP/IMXPBcaBZKlb/paOB7LNfbIJ8/zpkjXmdszHOsZ12OMTidbqidrve
zMwVrJRdB+0l3vPpNVlQAr1dc4dDLDYzWjc9XBkMESHv0qIS9pVIV9kiqiwt7CXAjXVMz67UArn1
n4FB0xH9CsC18Dg3SD5ls9Oaq03RP83WT/XMJsPmdpuDGPkpsOi+yZ32IrZLQusYZC9Knq2T9D62
kz9p5WPKRQ0itOevBsx1uL4Pnb/I1Vhi2IvvWthW1QF7etaOBQGu+d9nX/gGuyTr465vzNUcjfeg
ewUN4ADtE1Kb6VGoqABQ7OlBj24G0BsRXNvIR+0BXAc2IUa+e+chMrvqy/xj3zkfiapPj3Ds1nEP
Rli81rCZyjYvGCHfRNcVIBgzvPcbZArP5dmPWYLDgRYezrot1+vQ2poro54/00Zau97qrINzZr6W
GuLFgABrk/M2BE4KOXvz3EWwqL7/2sOQ8SFXiUYVHRrvzbTTbnt6LmaWBCy8AKDTznrAFogQ2NjG
z/znQP55T3c7PSHGdicWJjudHqfY5bfDH1zubNZqQ1uS8bOw/FtaZeCtVc+wmvlBQPughNRcyvwI
d81aoPT6Q+D7NVjM0xtggRL69UIuLIMhHTX8f3ElDDSAOZ3fM2f0fEaN+SBMNyPDA2iCUhpBuvPE
qo7s+QYoVwDv5DuaXz+mOru+JxdD29GcO5Tm/dvJp23XOfecC7TOf54zxPCif26BQ34/8ZXV2vaG
vpqV6ZJ0758JAZgqgwce6g+lR/PMhxAkg3hXZBlQsILFqKBLlNAMuoXTs3Zko9ngg0BtIg9JWLSw
ZKAPzI3bTNNKjdVkvdXReHqEI+fl3QiLfdbXSZMZ4zytVFRhU1FL+Cdn0nYiOgfp7EJAcJmi2Y6Z
Fbvb7YRXQ2sJuRN2Z0HD0Ok32V/yi/jy3TDLyapjJ3RThlG1q/2+BhYsb2OqXuaZQhHmHOimqBuw
+voKLavLwv8hogg18KgxX4QSWXnvBHTK7Jud2YCIMO+JIARgpnQDB336YI+7n8pBG9lwf/otjq0H
AM6AvjPazzxnsR7BsO633shL6ESSuRWfiu6m06McyS2A4FaUS4uJQyX9/SZve7obuSanle4VAn6d
RZ01gebhNjg9mG0e28YUjIAfO1zH9pJa0uv82snrYlq1jvHRbz1BpLNtiGCKd7t12x+CK7IoRFeg
Qn8RjkzrHkYz+2dKb9mF5yMkKsOhir964HODdkdj7d3aVf6ogIlPLDpIebi3CxBHc/Oxp+mMesQ6
fQ4G7xNL7xZDo9agnoKoSzdHET2nMNmQXsFOlq2axO0rM6e4x+OI/qan+7GGbLEso+wCU69yTf7V
zWfIG8iU9emn3QDH49rYXAwoEqjznk+i1X8X0IYW0CcxPcn3EKpbX/qGpaLsYMHJB26sRRMQ5mt1
SquJN6+shx5Z52Kv07jyBlqe+Ti1ffFP76IyNsCmmnufZte/m2JTgTsfJ64hXQViOdAB036VZRJV
5Nq07s3mjyDrERWo6F0Hp+LakBI0D27vwmllXjb0aCHSdU3Dz9OcQzIB4VvnZxDa0CuKzo76P+p0
91P9QvvyLj3SYpbooN4XCUi+q+5yyKqD7t9eBeyoi/prwId3TWQ9eln9ryga971UTklVwATq+MZv
gnHPjc0HevbVWBZvsgc1AgageICBj05703PcqtS6MA0obayf4Cn2rCVT+0GyGQGZoQguO8zVnulg
+/LWHiJ+OzivUs/4qqY+TCYX4AfH4qPpRfR228chDZjyFqGH5MemgF9nbG6zHZQs8Bxqy4ivA9IG
z/iDLpUbaEMyfmHdfe0MeOfXr3W+e4Hu8Y4+8Gvgy9cTlCCyynuJB5rrUKX/pLY71kYEXlR08XVg
D+hdFEZRXBTdzOnjdewsC6pMDhxLTm7t/VkeXX8dWRlZXIC/nznEUR9ddnR9Ma1q5Ts9mL2/p5dW
9nC4hZXNTWQ23ZrhRqiAOLSqiuwzFnRbbcwn9dRryxglp4Ru7qx7Qf8PZLD2Dt2kqIBeGo51bfJ7
Mj47GGlKeqRZKR54ooU1iJyHX/Sd7Y58yxpUZPunmMoCfxAc3amCG76rqIV/dly8Udj8yVmzyurV
LsrvTbynL9y69Nmj/xuu2+RqNwVXc/4v0TSJQkqkNE3rQ/iGCuiVSr74cxfjBuy5DaZr8ziW7ZOz
SwnAkeac4vALEdiYdHc2qbvLdVd8n43qu5nexZ35NAMJ9NkEe2ohawePP70BOrpMDfwDuC0pbwrr
3+ekkeAf9B3TDJFRcC0IQROC0fb3pIQqBif2SzN/cUF/U1cTSxShCH11V1sbRjfrS1lChdcHe1EW
xTTqwlnH2Se1JBgxXCVNfStGDZFExqjGYPfUiQpb4bjzrkchk2ieJ79rwynhwgpCWP7mazH98Ldf
it9GTTfspD15E6anwTpjd3GDxGaHJYfrTMRUT+JfM4lTyFiQB6dbfe+xqWyVu/lF0+Q3WlAbrSYl
NlEzUGIzoUdXv7LnH4NpK30WYwqtvmrb70UGUqyflF4RDWi9DS5xtq1LA+EM7LtbT48oml/ssmHl
VvZwqXdWy3AGdlg8QDJJuDH4kXFWPYlUSw25Bf6s7IsF+k0fKzTUZJoPdBaN0XAvLzrmMhG3yKYq
IYnkG0Ex/MELsaH+ZWQh/KsQP5fIL/TYvKr+wJcZ4lo0l/0QuTxWS/AT7lLWi6lk3eG90tTxLRYB
xpe3FKgslxofvRwALTRgafwsL+X0Md33i707pbD1Uw3zpQEc0Kq18LazLqad1Z+s1XZrfCjijlo2
wEJzFHkbh4ljw52ZNlytOEtC+xWD3GudSLlGdDDIqOmyoiYEewuqD5cKPVrnUbxKYpfoIhgWuHt0
F4rgaD8APhcnNAx70Q1iHZgD5pCKPbF3LrghjZEiCEq5FkM43CEV153Vr9s7OaA55J1azZkjqsVQ
gxDBudq6uX+ZRjW82WbPfr4RBQ+HjNzyGDzx7Npb4k3CaSKmYNbZ6CzSdkYNl74TLRCsdzyWALL8
UxT1170SFkFSglaR519DEmZz5UHYpsH5HbFEBfB1jXn+oN7gup6/5Nvd53YLXUkSjmecv0WnFMEH
y0ZnksQqcZOdPVz+IBAf59brvHyLm8AE2HUM6xsdo3P30UzfmAf2xRGKEqzP+JKC4+QhJa3AERrm
4otVn0lILljxf3+ixUYq4nUdVeNgrfocEheMcNNBRrbZ6ZrmKWCvVHN/ygWqEHPwXqBAOb2X90HO
ci8DNZLSICHZb0ATt6wTmEkqa2XAzIPGrmS66PxZ6Q6AcTeMCGu9G7eMr8d8eoW6XNd4Ez69PaG2
UI1XKdIn8RUxU0HaZpdjP0eww3BbVfV+77KXTj/4oqNVcxfgwIs8wiEnyaX5/mb2KyPoqjFsV3IT
96p0ITJW2KQPlTfcZd4TDdxsX2Tl9schehKN1mbNXpdoiw4epbAx9Wm8kI4YVwhXh1oh3pY/2eHv
YqWh+mBGLDClUN9R0zGa5NHwu2u2Rg8nJWZXZsgZ6MCh3yoCHUZYy/aZqvZOm3tnnkWry+d4v2R6
c/pE4aV0MM8LJ2Hw5nbdoC++gtHwQVhq/LSN8fNX4MXjU+tSsNFzH4nq7WzI+XvycT/3/32CRRy1
jbOoDnKeQBGFWrlh5hI3nqY0xBcV5QSTJ24o0VG5sLWcXv0FYv9t9YmxSN/SWEJaejEHNgCcJInz
bqU+CbwHxZnqI5DlFfOjC3tYAVvl/KBoQEZJTHxF87pvhoXYdk6fsWxnnkrndbkyh0+1mJfdGoGU
xGNefIoXTLtKZyKFyu/ll3CkBCoUJy1WWK39NqGwXySfuKb54emH+R3uyCJB1o5iLZKfzm+1qC7t
B89NknY104Qh7rD99UBGCloEkWpce1F8Ia7X3HkRicQMUbQoYBJHXGRVCu8UCPryVVvp/ApqKpZT
dfh0i0zQpim2JSX4dsW9g9Nza27w58EcefCRo3wQQIB+ej6OGNv387EwGG2xazpryFrgYW+w8WDn
rQT85MSMFsSSzk9RfGCpxA2ibvQAjpbTD/FbAlprgtYrfbGAaXx/YfD7el0HXcaahBDTyqljbLUJ
06oj4YE+eDqfhDr64n5AmhNOX2RIEJN9X5SiXdSp66ZVRdwNFJwFdwOMaVAriSlyDOD7RBGEUFAe
M0l8HZfT7/1b4oX3ht8KlK8ZesqMvH8Ea9hUhm8N7WoDCdovs2oh+3h6lGPHL7C4yEgwBgEad+9H
ydKNPxp+3a7WOEG0wpbF58wlkDxXRth7CsvNezjQIg/e1Z1TbdK2XfW4aYrVJTqB/eX6m4lQyIzL
u+c9YxIdYwrd4r80tR7sK6ff2Dnzysvkj111+W5rbLgFMXx5mP5gQ0GCce/DKE3h4b4xbdHB7NZ0
i0JiBT08l7II/aJtm1zuEAfAmUelWM66fDytDXd6S35B/LX+VF16M8ka37iCMaXx4quo+Fr52avi
PPmtfHjlQxcHlUt5GUHNd3v6DWXIT0z1svhYEY8424g1xfPdwMSXRdb+pGJP1UBzejBtw1ODLY1S
HWZFM7KuhRHc9XAcV7AVnx7imN072DrLhMKmbZIh6Xgf2AWhdSR2Tyqiv15Ea48WYf7p4X6Hw3Dy
DsZbigiXiC0OvsUrcSXOCRmY/osDJaK2wS6BdzH9rHCMZRdn3+mxj+9N6isuKu2es2z6bKIoCeq2
w+BCPQqfNyQ6IA2vYsLF0wPZx8yLME/YGBStaGN6f/A3cT3Fa4eRlMXk9IliQCzObE4ReSn44Q3l
nSigwU8jcsLOc1wF5ycnrXKj0gYigSUWMhCLsCdbG01UMaef9viSUDv1yBJbiL8tnrZu7WYuxr5d
lVV7G+If4T3JIYV9UkI0CU0QmBOxQ4ku8czgR6fqYPCFjewmM5jaFkvMuS8rBu72dFwiVRXSTvJj
2xQeP3dzXeJaMkvy78hjkEU5/SjH7sIQPAE3IgQa4BneL1pXb+IhR/2Zk/0Y5h3EV/WtOKHrxnqg
mZsAk2LA8+kxF1Qwe79RGop07Pm2oM6LQcdoVxrZemxWA167sk4hpKNk0+S4kw7awBCmmEbOotIw
4lSoEEoRJahYOQe0LqEQBJaAvzabP4bWPrdAv9sgangWlWJAt/DQBIvqQRGZo0Mv0bjCyYfd031w
3O/BJOnkXfUknuy5/NMPfyifw5LISLOhz4TKb5xE7y0hTSiQatLUaMHNuLxX8qyPWttyh32FNKvy
P0PJE4CQlGe77SjLMShzgKCMdPFCkrN2vVPvP3FUAoNY3d0kofetMvbSwmL6yRz0QnB8J/Lgb2UB
qcEzlRw4qD3I4ejmkUscze1H1mbuoE2E6eyN1kWwSRyYihvVaL7brFuCmtlMuXJ+UYsiFxiERmIJ
30zxN50gHwbInHWdh+2efk/EOHibmVFBwEutjHjeJ5kajgidkj+N4r3WvXi9RMhH1IcqNl4E3ntf
z1KeGKFNwJkIq1AsqnLpy7G/20ABoc9RDCmDg2clr1rUvsJfDjWO7e5VCuZ2MfwtVnvXcL9IpsTk
BcVzEdLm6PImId3mXDid334k0iSpM/QvYxathFUyjfzBHSBYB7VAZ5bOqiIbFZtJyGyNpzgzftDD
rmxY/wqP0lVV416mz6JRN8w39QxepWytq209fg7DvL+iKaeEo/7v0Ke9lkwc6U/KRHByXXld8WEw
nmUeY8f6wkpr6fhH+RDWBoNAfJMiJdIPJrH0Lrh2GugkIVeP/f6pKqpvu+7PecNidY9TbV3xzX2+
znmCGBxjTOJK2WwdOBooJQtB7/+6eixYf1UImX6cYhJNilRwoSaHpDuKEflHcE4KtVkZbkwVPOuk
yPZoVjGU7aUU6JewAvfTmHifZEJZFZ4i262C8TLbfetp/TeN7CYZ8+TWIbqhMlPDcWpbF1rHEZqn
Guo8Py4/WiXdighukAZnYgQZJe4Xaf0IqX9txuD7TCQAMnAXSH89N+1DR/ZRPbJNXX+PWGupLuxK
WDFA5ADP15d7WwuICr4VW1IkweBfuAZQVXBrP9cusSAOHIYX4Q9UE+it7p/Cfv2N76QG4tpj+SEq
97/QmZv4zOVEzfg3H0iirWZEnEB6gSzne7Mcee1m8rm3caLhf7bRRmGhbfL28LvVRXyp1qoq2v27
zcs/2QgSYvMKXsytv6FVmWyDT/Z6vBdZveNs/5h7H0rM+KkGWOwF9u3U5F9+oXJpOfiDFW1JTqdl
sLuAXTO5qq3mqkzvWX2xKKkYQfPos4UcpMwLt3eCY93CYku1Q62/utpFGO+k2bO+njfNV0kii7Nf
XObycyS4IkGBfVkaN1xfN2i9yB/wxX1K6rWHkJFkMrTHCFMrlaFeRNYa1ny4ppyXLQARHnaT3ovU
HMfBK+3qWmZETzCWgFgRAkuSDGrK/qpLvztJfbFJ61W/HcTb4iTsC3F+mtDVoJkO77HZfZ1HO7oZ
ttsrA0UdzrsG3FHOandKQorpkVYmiYjJg4JAXzSauricPvtRJ+037Ipi5tasvqdwHKtQqZcXo5tN
pzDVRqC1hplfIOvRXlexe7GNoj0DacO5UworyZBYrLnlYli219VedUwCVduik6I1v7ItIEwfAZaR
zCCvvmfpJCsQVrBI0uBCoeVO8r0qiklaWJyakPaiTQFt/3aAVHzKMGAp5GL0tjcR8uzku5NPNQuw
geHYRJQ+r6s/GxbLL9s70osfrCR/9RIbTSHXvUuD4SO+wC8GPynlCJluxJQAa+hUUxNqABP2VrMh
Tb6GLYik/SeJe7Zl4EunQ6yczjZ83pbOA77IbVTwZ8mmETX1X2JMR5fpW7+pdleK0dTrCa/hWAfX
urTMTVhf5xbuoahArba20MOB8gea89Is4ACleTJp5s3FbtvDdfCW/+ansWFkV9ZQ37CTlQZTgnQi
RGPn0Dqvr0RQxA8Va8s2cIz4a/Gy7Wp7hXWcvWTPPrQrX8Yi++5k67/YE+p+x8Q3YfZQobgu+2g3
t04KbRNVl2i0V0onNEV3ByXBjUSeMRua27Tdq2nnlEyvsg36ZacdKzyo3+0GIbcTkpONXDq17Pd2
A6e8DkcvqldDVVOQAfc6PO8tl9gfam6/3vT3qxhKogO1NJFg4nJJPYE3l93eZ5P9l2aN4g7bWlND
mlmizVyHvLWK8CoHMm1cgz4U8vLPlLfih3kV3m2jdJWx3MIZSPgUnl6VizSER2WdGERSm8JjZOur
ouKqhayLck0NCaYz3rXxH+Z2DcUeV0LYX8dVLhY9mY0m95AlgzJzJC8Psbya4/wXHo6/5nviJ8AZ
C7rmSYwJuy64SbfFg+4Wi8ywijCi/eUwi09XtqlqoYOMIDttgNBFQYIeN0pUTm9fzrn/UECqmAzZ
xbZ8wIDByp1e96Wz0s0kkUncPuLywUHPL/nKK6hHVEpCAic0iKFIBXY2u3uaiREpMS56HldmA0eb
h5UqH38UuYqGPMJ9Kgzr5gPpbSIndMTJIuk34xxDu/2J13vNVZtaTwBnvw6b8V4SPdRIVfXzStTz
cHs4MFwS8rfMNScFASUUC8UcK/kDenCuoT2Sa+DmsKF65Z3VX2694cpdl58LSquUfS/N+s2p6Yzu
a7kFWEINM4Lu/7FcRwCCoQjFE7Qn4writ72yy5x/DvyXMvlqwYEmQIlyWVHcqiwlRVcnN0YdN4vO
eWqwXfRD3If88NeJ22PLxicV2feYOMmWpajXTO34B78sm5bbsNbukmRGwgViYdMuvw3jen+eoc5f
ybA0ffNVtkK1jpbijdwNoIAqv3Yg3KaXhusLTAprppiiyvy7uLKuRk/KUXt5XxWhKpwu5qHHdYSD
kucRZTAEvKrE5wn54h3NC2lDsXF9oxInHv91MrR3itkFj+zH6l+D637ipFXFvUdCITdsWJGfhKng
NCVtQpcACi3wxiFSL8NWr+Mb2yxgb2me27643fIjcfkXzaahivs9tF1Bo/mjfckQov639BB+M464
9Caq0AIWA5cfdOFsxSDN0BnBriEOij4VO3OvmLJpOf/2BTLmqm8RLvQji63z2fk3umRZkQHWnXIf
ZIIzEHpYLNBytvaXAtMGzbKq4BN3cz55n9wR9Szqj8TMVrhniJ1fyKXIZcImMNVUrZS7VREVHx7J
JalyqE552ugdqYPgrh/YPPlSBxXF0mp8s7ICuBfRGFHBeV/4HfwbvBM9CiIc+8IpD8YhYC5Pj/97
0xeFj8PxF74aJt9Opg3jE08VmEnmEgC9tm4GLSKWj6tSgaKLey1uA2ZIllidXzPKrMyUTa2X2ZWF
YEa1Uqcf8Ujy+d0jLvnrKrecBmviWnD78jszoGI2txsm5Ve6US2Yu9q5gfJJtSxJepx+BPv3etn7
R1DEfbBKsN6l0CvrZhIMljInQYSKmjncqra7v04kjIJp1FanPANCRUVNZlO0VNTXmZqqc250ZWMj
ORaykaefciGPrcwET4lDQ3XAAY3qLTITVr3dhr32Epg6BhEElgfQJGnlMuxh2GS3c00rG3X3abze
2MFd7Z6j8XtLPy1Cf0yyLRixG3GdLx7EjYI2qbq4XsU7YM3GT4pLMgMcaMyLEROusn2YLKaB51SJ
K662nwVlkPJLjFPZ/kniDMNKdfYOZYdb/jSKasHpJlIscELJb67re59mdjnfuvdVaFUUyAcrIcne
BeSRzOt7wYYEspGfLX0QHbEe5hU+X3ul9u4A80FsfiffCUNPwVcuAEGlwkHd9XkH/q/FM5pcgbZJ
FAzJPUaWT9AHzUH9Maq6SyHfeKeh+jw7yRUZQsj7FLL6u/Lrfh/0LzKcvAWzwRZ2evdmCy2DshZS
W+OjLW4/39noPwUNb2Gn5z/5damZ98m91NF2yNu4UPGLlQiJhLuMCSjiH3H2KpFCWQ0ZWHAW2owg
L/poBj5XXxtIgtZyqokgZSNPb7+F/Miv7QcpL4k4m8JUuGjy8eJNZduNwfYLpakaXBul9Qfpgwxq
fbwrJlb2Ifq5z5tZP9V4qLdhwoQ0xNARrbN2QD91jpDwY4Y08XoLNiy/16OY2Vr9tRwOs3vNg/yT
fAd+ogyjYVCQzOcHgSvHNDyT99sLSrzf1JAbeOSyxG4Aq4ZsxIENyDrIIwtn3qzM7Utu3e7izV44
RVETtpoHxCaoZrKb0geJYoUE2m9vHtY4/3hhF0YOgCze+n9Ie8yx7tPGvHA3f83ERhPX49zWX3EI
czLQzQ4W5r1ajL31JJtLJPWGNaN94JZ5FJByE01fQALhoeBYZRTp3T07vurla3t6CBMgcwTUlhE7
H5gj8WZHTlVfKL8EUD/O70Y8/DO74HcrBEcrlMwB4T8aIeGSdyQP/GZD/+JmpcMKSFi1YzxbPQB2
Ef+yr4drI+Sc0ieTpturHLQqjhpnaYsml64e3s8tGm0X/hBeQGLvR+ksIfYZIMtGfXGNjKg+S50X
UhbqBjwi4MDcYtLwakqww6TElONySJDINSRbeQFONOyfFP3Zj1xdKp8qKADElxLl7LdpBkP8mMTa
sbm3+yJfw7fv+CoMNh9kkfhZaiMry842pFGLey8pac7ZZOOHNZ7+lAcWWESOv64rHXBZH/l24A5k
DM2hveyD4RL4lIEfHOzqO6iZLz3LULw192wwiyAT8XimwVhPqjY4jTh27T3bEV8KB91Mr6WR/HBE
uyQ5ARA0zNmIBOuIyMheTdd1pod9bS12o49epYDEbhATKKIPJUDCOP1MZnja8IiMZAc11HvzgzjT
Zjt/bpIUj1UtWHvIZN14d1sFvMCxSy/91PjwLr3hPdU5RI5MQqOSARRmV7gweXGdchG8MwUkzokm
QkAwqfGYbHt9zYnnV/ihVAUE5cXNw2PH9cKMKxnB5mfydaBGGuL2XMgYFJZNf8nRAup4uzbjBxY2
IlWA2sez6pE1/jR3jcQ0pbOYF+xCHDmERjq7/oZ7K4ygKKx5uikmgwhmCZggP2C/Rpbzacb3hybj
VQBLvjXQ7a6kaYR8Q4/L+mabAZ6Tu0MMy5f/HA4BCQxQS3H+A+S1y1+G3pMuHQlsyI57znSlvvlf
INxNZj2ktvsJNNv9DHv8DsFyqVrTXqw7Ueu/V91jKrRCQ/6tcrO/2GURIh/7qLCwkZAHk8Ec6gMy
J/6W57VUs3A9epQNHPYAjyceyh9pa/SgNzoFk282Zt7MV5Kfl9DqbCUP0ehd+6P5IG9Fhg0MNdnq
GpQT+7peU/Oj2Mf1Vfys4QWYtu3Lummza11xVpz9VUWtde2H4JhIKBh1839IO5OmOLJkC/+iMIt5
2IoZJEBZoFKxCUNVRcY8ZUwZv/59J6C7RYLB4i26U1BkDHfw6378+HH71G+rf02kAIb2ccie+9ov
/pXR9nL9S4NAT0QqyJ3tPec+b/biavLGO0lkV+2X3N+DRT+vHKDjPsewRT+sffWDjezCBAbjZ/Y+
tmbkGLHqr6y+rBnVHlT8UluK3sBrqz8zybPfc6jRbOyoCZKviAGYRQdq2P4pjS/FHw7BRDPd1t50
VPXj8ejbVyNGu45WSqbXPHfl9WO6axv3zfgU9T9iHDADahlEd9kI3lgycFr8EgfHscnAujDsMiVr
1RWbgclNsWHrIhprn/46MmpU0gaKTtNuuJjD/aX8CSZLy43JqinDoDLLCwhjavEuzQpgXM3Tn0dS
ymUMMiuNGzCQ7CZOXb+gB13yfecm117inbXdD89ZLrn/MBEhJJIm5ql0f/ldCrQFnD5vVjWK5EKi
a3YicPNvucYSXC/QVCe4VINQeVr8PU+IkLgOJs7+YL5thETBXxY1QArsSrRixBQaj0n/LxtQ5RZE
gtqOADhI5WycmLZ5A4lvTKxXPfRp8ROUJqWyIjF/yneQ8X2popZQRVqM93PeHHnsUL/3vy3xN6h+
o3OrAiOdvQlJBcyIHDc8eUFvItYIsucwzdDHUG6GdSs8UcuXPjMW8EOauJ+QUeQmH6y9gIXnUTId
Wn5kHrjROAtWPCVuuSlqsPBq8e6KbfLVJcPhNShVz7/Gxv8k4f42HkTMy6e9Fec2IvWI1b9e73tU
RoaSA2nTRvbdHO1RWZ2/5rvzwCMwTJB4/Hvq/3RwfXIYG61Lpxbwwa19Mm3L472EeUPzdG9dx6Fx
GmRPntq99v3jJ7vyDVDIgJDZRKw7QnE3MA+DZrds95VvFxvUmk/W9BcnRFZggZwnJRc4/lhZ6lfz
8Y3fmZBX9z0IlovZDvbR1irQbSMjxkok66msHu3fjmgYdL1PP7nhW3hgfVOoxibrIKI5w+vp2E1u
sNQNb7qn868Je9sMlCa8r2vVWMFSuLWN7pwTn07JX9Fs+SSXo8sfrEBe+H+3P1iBZRDEWzM3i02M
u6lSZ+0RNkUSbj9Z6xS1fXyv1RL/5l8HxA51sl2KjbW/FeRIQlc9ALGApI0cqiGchu6CKre2+xP4
Drw0PUI72Ye1zxA4F2f5ENaUNOGvOMmG48AfduvZrpwzPzotZY1Rbf/i3+rmijGfdv2t2Nv6r1gE
JalRJgqOOMhr2oBMBTRkXZCfR0OVL7cKO/jJw5/gS4u7a0iX3EK4VXoHJ4U/IUtxZAapBUQausfZ
3B5FOzpG2eR0X5KrGD7UdfiCudDg77lMhosWblB8MZrtdTzT29MHj4uelM/RKTys/bW5QNCOd89M
lPloBwxBC4GELivwC/bjnQoo+ZuonXWOrqEHvlSRejR9wIyuyR0+KdnSX2HCWL9TUV9VNM+Ue6Xw
xaf/mTJI/BHnmoj8up3SsFToE2nZ7CxzW996eN68sFqUF7RyV2K4smqVFrQx5iB6AjxUOUnVPlpx
eARi8+wvKQienPTIzD1ydvdgCWf2pAAmP0uGLQ1hja97IvKobo8bvjc3zVPgLj/9YEfj2luG8yoy
kiN/SM+7bDwCnj3rIO/adC0YskIVE88nGS055ZLsGoKQPcVzNNbqwxUizSgzwkIocG6m7M/VCYlT
WkB894q1akE4JlRKUXdKUDGlmzLQ2C5SbI1cRvbYhS4GsBy1ypTRFpJAH42TlPdlpEBwea3vllt8
a2izrDoLDhKrHe6I5Ba3BlKYrnvyHITNPwSGq6IhyZMHFUH0+YTpnJ6K3unkYrLjdBKyCFQ+o7VQ
Zt/5UJkOH/JoGXPHyLIvO/KBV2ka5sfVWILIQYmYnfYIDpM6ngobGKLgTNmjhZ5xIuapCE0+yBQ8
IWmDbZGrgfI1FxaDndgTQyNpWsVIxvkueQRn282kRuiqTLBOuHckb8M1jCuLApYtOH/91QWtBCcO
+/BIDQVXj5cwQvkXdeSdiSGmqhaYYkOtGMejymWBeOrOC+vgaiSPyjHfpvc5Mwhf60Re97MTVBvx
hVKBKmxQcWEywc9yqzO8A6LnmhHqzXtjxudQF/g1dcPoyHKl5e7LUtzYQ3Tcqd0XDXKrgC6HcPLh
dlGIMjukWhjpLE8fTKf+FmzXNshKt+DsyiPYje6pORsqPlHvTgV0mqBy5TrSBdCeYCQ4TyBPbm4d
y+3oq/5Osxcn3Xk3/hEgtv/xqfRWT+P1IeEdnNnBvonC0nCKjbpG6/wDwKJrGYMXWLeYJgVYsj12
TCscXKjkYj89rCmsSjR34W8yDVScKpWlzNTalrSrriY4MvkcqcCTLaVd8PGjr9jt6wPGgnEnQV0P
4bFwpcn+ZvSzErkDkqj5Rtn1kOo1Hp0NpWCfLZtR/jsmyxMHQGcUf+Vj9qvx9s2Jduea9HfzX2qe
yUusIcxu9csEwhQUf8uqBS45dRmvpiUbGGue6bqRrKZQTDHmznPXJkfqlyeDCejP2fGLEAMAB7+6
r/v4uLshsUxrGY/ZxV6qI/RSaYCVUlrJAgCBhiPoPLeq7RF2Ul0416yhOV5U+wcJo5Yo1i5zcE1L
W8J9YhzqrTrXPZqG5BJ7sduNd1rlIa43z7UryTawppthd2/Gw30SchC1u9uu1pPM1XAUUESmc0tJ
Z+Vx5Ojum/Y2GOEescNtCvvYnWeGV31CqXXeUDyYKjpGgTKHdK8K1iX527zli9fmSTIXsn5rZIsR
EPYwQWpRIYW0jdn+KpKnBOXIDR6UNm1wvyO3vWKFXGhfy8QQRGjzmeWD9rJrrSWKTrPcaUS8Z4qu
vbcE53LoK5YlLFppMWSvPl6NnhDKg9XoW3SesWm+Ai3lcCPFsNVqL02KDV7EvRtMtPHtflXIY7Ew
6tShV1Dyj0GbW8vob905v4W8dC57Q2vqhg4jSlnXSBk0dXSVUHymgShckoBEaIK1Aq8m2CWiIcHK
RlvAPtRXizdjqYmjoTx1zX90SNGalnHBbSuXjWvuzfLISIvbzBv/QITqm1hTQmlKJ/8lCnWd3+Re
vjbiFL9QtKiPh+YN05IARNogtulBgIX1+NoPBYanpM4ti436s/rd4xLmt3UYCpYhXtzZ5HRt47Na
mHdcQgssGRU0lwAcL/QAUabjWpnmy7bYzOROAco8kF0B1+SPd/ODcuL0IVR9Y17iEpI2ABDPkR4J
lISFHVdQtp444BgGDFnPk9eWls0v1qzqnnD+dlYn0GBHApQPL7Ml5NQBTPMReqt/p9bP/KRoEcfu
5Zc6TGCTRzTa4nu2VfwcjGG4bPfh2m8TXOZs3tHg84U57MFmeUn4A3ZUJigLXtTaiuJRIF4S35dY
oQKnfnTH43rZg1hBWRi+OrSjzmiSC/KppnTSfiFSBivHxRDplNbn52281WNPPgAOjcHcdV/J2zAb
mC4rBZCxUTaCQJ2IAY/1JJ/jq30Q4e42p8ChirGr9C/L3J3HWXvlpvVPq2j/5HJyODjO/SKXYI2y
4m094qJuT+eEBpBcFXGvExwUAWX8VuiZbC15a2EDgu5eCkGBFmhK+0tFwF7Z/EjHippuNgPKEXnx
XRq0q04nnGWdoYRwH6/g90yWj6Ou3U2rO4pJXi/huZiqdrS9asOJyKjwrDoXqPUULJkxDkNnaaOz
pDuHnu399hIOg3B2kSZqJsK2wfEbI4E525zSXRveZvA9M8xjMscxYGZQVce4kENOh3FFD823dF+e
0QDcPVIxh6KZoATK+vjFLP9tlEZdjkc4jB32SLwcVLJhmRy0ad0anUVPQhq4bJp2wZOAgaJ2+IhD
rLBG9MTgngjlwNcSuAiUkyf1aQbbyQGxs2lrubAuMgMHTSAR3b4LRZpqXs1XDKv6yciJPblOL0ck
dBR5D88/MnHWvfwNwZLrr7fzDdbtpSd1a+xIuBOO4CyLambjeyqAYODE5QmL/u4/Qcp/TnAeUAe6
PnDN//cTWNx3vqpwR4tsvaIOT85vXl63X3HlYYQhyA6OnvTVGC+xCtWn1EPTgA993ViyL1ndJcfq
mK003BbNg7Zd6CC15WmH8ApjDXvDAfWexMKUlhAfwrAiGoAnLBP1EZyXdnWam90da13V8CpjT2vi
wpJQj/ML94LSRpUFM0U5nZhFyW1DZE+MEPIhuPwgrnNz7AUPmjIU/v0jy2nwhX1Pj9tE4FmiUAZF
+qdrxbBL5/CLG31Xb2rilSD24d+SOpNoARS7samO4amhHpL3d/IpcDHkJjPevKyJxxWchxN2o4RS
7GU+nYznGw5eexqtE6A6GhHLTFac3chSH0UTIiVRIuIwbb8F51GMchvDmPt4Sb8Vo8Jrcxxv7fJH
Za574NEC1Vfbsoqqzb4hDeE9anbV4L2c77MwwD2nsrm+Z1pYzJZP96/ih/hMil8TeSLEUEqAA6du
SQ+QYSEMGNt/eedPfO93/KCQGtIAq6Kujm+o9qNhu/02rlBmax5An8q4/aYq4I/Hw3pbnqIBAYrm
HLSxYYdtD8exJG8Q0uw0zIprgPyrrMTP36fxev7k7SOVmN8LREnH5Ee5fxDOKRGDpaBXgqppiW3U
bx2XjOmvoM7J32ar0knxrJnCq4b1k1g/S/upnZYbDintfda4sjmQDla70JDiSJpQx7+YcSxHhlVk
Wo5A1q4om5xKM8+kszdvJL/DwbFuWm4shhses7L06riKG7311al9f2XfQYuP/BqS6e6Bdp5fZKPK
pP87Xgr1R5j/kZbYS16mhnFt/Ei9+4B03zIiifbDmU9yxjzFTBvdtZf7UHacM4X+FMN4Fg+QWZes
/j4pbkkQH5c2WmU5lFlg4kiQhA6sCDciCqJHxkfBOuxJkiKJS/Tb5+dGTEelsWYvUco/Ab2xhX0C
fYV/pF0hJXTfxvDMGZWrkCLAdGNt/fPVMwYjsSa0Vwg20RX+utQr8frjBfJOmoL1AUKstgUmUNMB
Iuq23rzPnZEjANNu+fU5PYDtKTifYufrBL28pjNfw+GVKgHHZDX7fg2LmDra3tJN9AILKfbdBA3f
Ju3TeyTS7RwdgcH6Q+9RE59nI2o5YeedW1UMS6s+V7LBsu72DQR+ZIWPtWoEFQrUwgk9YSTF2aQS
5CJjFcFO+QIEl16kOl46tysUvoR4S1SwfW85dakDE91v/uGE0yeb6NCo0FqOLQp1lw6YlE1FK/T9
W8zi9dPiN3Y9ydDmwXCSLFTf+zvbX3tULZn1tbN74MExz+iSvv0199lfEMMf5sD5w6x58yzJv0td
Y5gpOsn7f9UWXO4ftQYizKlSEw3FTwppDqoXeWoMjAOnh/JbjzzAAQRrpN3SG/7YbZQceoEz5Ev2
lY131Zx+vJAOyVYvtwtg7Qhd57h/7SVFBnZ52i2UF0fslceuWjW7FI+DrbBVREfA/RRAIFAFYOTj
BzgwqG/uf/C65TQvOQklirpBejnfBe6AN318k0P148O7HOof+JFRenk4U9iOryNxE4ILxMzWHL2i
9F6xFFkpAXof3/r96fzv+L6ZzqxZwmjL++UkDgFEGeZteSGvQyDix/daqRa/xbNvXvMwapt6Mril
RaWoWJvVqcrxcI5EWcpT/zRp1lhu4GUd2p9OxvZauBsp4p7uwnKJldQA+MFmXOaIpDm0EVZgASxC
8AKTghRe7T3H9CozwcrL6XoRWpPDTzDWN/M/cMAW+3aCNRGQwdwuCRyU4EiVR6LSWnZ9au/j8zTz
T4i8afP82O8QMGKNSWgGtjuFCyrHUjaPDScsWTDrx6P17sy4VFMiB2EHVBS+Xvlhj5fWWsyMwgLi
qb2RXFcOyfAeSOOzhlmH0cjz1FAfA4eArmnIAL2+GyJarV8UXrfJ4h6JulUIKlrWQiO55XrTF0+6
ILatY2DtmNOd2BemSwqNQcd5PLlrz+YSRqLOOTcG9Yz9B8VYUDKzyDwLyNbL3QeuEk8mJBXr2ZUY
RCpwGLafWVnrAEN5fjHPI1vugA1RgfP6xbLF2LpL7PNiM4QVwIvKq77BTzgW4Dgt2Z8q9muG4YbF
L1j040l8336piW/kmMykdRDlWY0bMSoxS36m0pD6NY6gFep07tHzU4ijRg2EIGsHcKu5FTr9yTNo
pbzZdr89w4ENrRx/DvPBYAjALwOSIym+xZa2pqxdwWASrQMX9yukRB6le1f1xtWQfGZq1n7Jh88B
WEPWEF1HE9La66mY6tIqHHO32+iYZg+vWbXuaznvrmZiUSyBIh5OQxxYsikSb1jZk1p8Rr0qkYkq
5of5Xx+P0Kpf+cGTHdaGbqO4HquuRf0FhrqT0JrReMDYq2qK5utnInbbMU4qeRSCN0InJkzeKARS
onMcT4otFfW9bBHtGL6uGB33rYS02fTflTKUy1rm1M3Q+ZqLjOUDpmvlPsBD9eBnmNPFyjuBL5rU
l3FylVXjhXThqOI/HrPqdum/u8d9dQkmO+8uI6peRB1XYgR7ugXeb/Edd2V/rkHD/im7A4+cYyVK
YQCR1Bl2NV7urdZBsvjXkM0EjupxdsPJC1aQUDZlLBwCqnAdOdnlRX485odQ+7oxKaFf4VofbVEl
1X9zfxyngtWYOLtNFxDWU0UfEGGiaLJSthm2GMB6T6GCB/8CwB01ORHKFIZbXnHM0a8yVCHfQt5F
zGcenKy9V7Ur/6xqVB3cr70H/aivftiEznAJ/uDCOP17OzlZzRp5t20bnzCXcQFdTF2pdtEZ+2Ld
qvADiUfYsav5q24D+xzqFeUFg5uehHub0hYADSHHXFPxAHPADfi6ityS4QZ44pvNIoKceCa+l+Xf
Ak0RbDcoRrpn/DiWlHQQ7MjIC2d6/jpoFa9chbsnDoYzUbMlSwQOekw0duma1Rdks1bvB8SEqsJd
Ud5yLNXuZ/4XqlOHxoM4z3fk7PmROiYdYJ5mQ6fyJPSHDTkaqxm/WC3tx/buH0KLbT//U3UCvPDS
dn/Jc4ffJfM+5eWdY9ri8oAP6pxgSto8OqIkMIQyaQR3gXGdkvLTbgtJEBA/w/pJVNbBbOx7A+XD
6IlAYHEf1hOw/GrSSBGAlStlu6fc6b6ly1pxm/anyAgjOzQjZrr7wdfBYE+2y+KcBAkckJ3f/8vO
bH1Q2303k7Yo4N/x0GL+8teZ35xAkOIX2oNIj/zFP/sycI7CXZmdKJiCKlpRMC8amA68ZU9Sz1O9
8nQRcW6Jc8+FVGk5UIDEE7JoMGS+a1xAS9/goVIRMvVfmX1ZPYbFSRI00ahiWqIT0agciI5atujp
yBLyh3zfixxdrILSY+/2AUS9+Yk1/mNBikt8TzLg8+5+WsABiYKFNZGvUgGo3J5JEhCYIRyGKwJv
Km5hXRv6UF347LV/TtOdSni4DL/Ut815Og4m6J7Vd8qdSLtLeWrnXJsFOSZMHIwvDIFidVWialp4
6x2NIQBs5XAxbkwimmwr9y5ssj+lwdNuUbMy27um7P/loDcbZwOmo2DBdq1TL+3WfHaSpX8ZO2ON
YcWRlPhpBfmstJp/3LoqMK7dN+FISlfI+Siqv/H6NGsJxW4GL90/JlDRS1KoqkpSaoOtpgqhtOsx
JujYCE8EylXRp145uk2s5pyNFPTBlfi66WzR8FtDYiANiWA4m3abXnA7SftRk77mtFS4jfuJ2MAR
v2IIME5FC9JCXGpm6M8CyOUcFG7jCALvVJVUl7AuBuSSvqiJ71CEm6CPraNkaOYv1jjRgWRLqRFy
M7/Y4hQ3erfKvREX/8vNg66GYhAc17w0Qr0rs6Otipqap+Q6xQBoFEAPyEKbQ5wdadXzK/0XiX2W
vnsU252eBV3c2i6VWWQP0YtqLdlmUByLyhHAFdw0/kriEIOxu2OMBHbickvYgHGq6/o8dO5HKlkN
MnpCo5HUSrp72eali0/EuzDz3aowLHdQqAerXWAvW5ArsDHEYOAmXJX/oiYKmM2lDI7bCDzJ2Z1T
e4dLokJI/jtJByXpX1agFCR0VijpCencTU7m6EnPJWSzEKNb2IDQHfIjadoeCUrJkRjO6y++dUvO
4mxQUsaar5uI3cJRAPkaloCV4wFC4gvy6Jwx0D6FFkA8wbW4mY/25NQup3YfX7HMvDo4DesTZTy4
udK/rGsxBkZLRL6vPTAOpPDP6J8I9L6xxoisRPLlgN2hmh1Y49iJyrJ26ZEhwvoUsP4ictTDo00I
UuFnxB2ZL1+bQiaKQWYGtY7X3BRfUdW1yGJLQqnkcts18F8JMznOTLu6MLrmLBl72AvpCbOl/d1u
v63Wd7pvt0pkhWdxkV1qrUVfJY47ZT5fuXeHAW4/DoP46WFWX9pd+2AmwZG/RUM7umXZKQp7ScOC
ehyLv7jq7FGv6j+wxrtZJ5pIVTLL+EXqmAbwzL8k9sBSMObu+66HIQLaIyhbUy2vCnjwOSjcxfOd
sjttzdOoIl2uFU/ntTcIw5H9lo6V+o5WQ34Se/9Qv3RUVcWxcl4FDGrK9PkDhozxW996fyv7pcyA
zPrO3/2TAOCzebgos8uN0adglIHnqKE+x/haZnaNzbVJMnsoz0lRQ6tb656LsKNV2l815Z8+0r4g
4V/GodWO45p6crk3Qv3mML2mNObaBsiSn/OCb3CWcjXSH8/3fM7hZZcRgStPzS/9LvguLgt6PF+k
YpHi9kzLT6XBYf1MkM8s0KE1moSCG87glcVyo+xETfm8hkyfzD2X49CC286/Wf/Ue8IV7qboqmWM
c1WRxg5VldYWIU0Gm1tvU3RnUClr0CFMUKBvqISRtY/tM11T779rpFesE11myL2ty+FC5VdjxyGN
PDOjqsFHKQEwgkuqryVbFG9IbDId/+QQ5EwobuL7c4+HCsbeDCBe7pnWjQruhPZZo3eNWCyjpXXL
tVSCxcWprqSYa8HEjyqJAM0nl0rlHsEgYtkUSJ8WXqtVIDxkLUxC/J86ZuGzPNjWc0/VEIZD/Yxv
8gwe2t0cjUkxnUx19Tc3VG2zMq0sA+6rsIAPjnQdsALN5ERoPyJVchXO3+JxB1f0RjRqlMj5U6pz
jqLc+qnqznWGCRrUkj6bMNEprXe4cee259JKRs6YAvqJNCrgMvube/KUqooGvYF2re4dAzSbckC6
414CTOQGuxnNZxpG0fGXHCFLEIx1irtfcDuPZe4HkilIkpgNORVMN0MjO0mpsQ4IoyTcoDiAHcsu
iYriQbzjoOC09vlfW6UPRBc+lMCUdZFFu82QjDc8snjJ8mR1KPXIB5s4QFOaPrBGZED5i9HZXveE
4G7TF18kgC/daX6P3sLPiUFQPrYkLdf4qt4RTwxAX7AYxc3DwrHnhFQT+XXon8ze7p+qfSCgP2m2
+XdBoiqPKKEuUpKD9+HvcEIoFmiL9n7vPdYlUgdEeVxQT4EvLdsU4Bx1LslW/Gqe48XO68jk/uJP
Ib7/kDf+Zb79CrpczadFmB3vgKqlHTEa+UND7mpf/bRNkls+C48VHuM9RaVzZE7ltwqZhq2PIU9P
JniO7EuSXKqUNpoyZ7s4ULTik/2e1J2gMj5ZHyoj5sMlPrVWOauPA7O3iEkITBFQPQa3wrIpMngd
mNG8YLG9pDE3zVRdxWiOBU523SEHvcAF1Vp/Nrbd7kedkxz5+O6HVXtEG7SzMMkprVrUaIm9vvuQ
+I2Z+ztz08MLRG0hjsEipJJNudV2U0e742hr3yCKqyNXxD6qSiHMSWa4WoZzgyyJWw9H7RF1luFw
4hMS48DlZXCK1IoYc5Zz7szThepKBq+9yoPy2Fzw1RIRZLJLwVAiGay16uxAoMKP39B+g0gdvKH9
+g2tFj570o3mRo6MqLyg6LZdXKtPxSq7gOEUpS/m1MuIv9lmwA3K/dLQSXWThEqi92Bq5KZipj9+
wJXk9goNOXjAA8hs6MYZTTEecKUUG08N0ol51nxru7ttdu1Eq7wHRx7GwW9ARZ5ZFsAM/8/nOEBA
zdGz+9yf6TmGHrLgT0yYbDz+ztp2Y3kOM3R/QhCynQobonhAd+aTlotvsFiNiGXjcdlBoC6Ir6cM
aZb91Lt0V0oL+4n7Qeg5Zyvjkp/g533y2pr/N8P/280OYLLdXIxT7O/NTZl1Z1EerfQIUdW4sQVM
rjWh2EBgsOqTP1XQfgtarq8bgTnbkFPcNz1Nu6zddoNJU7ER6kiFEA0Juu5H7GVf7K4410Zy/TOm
X0tU1WHFZ5tkhWXfDsJ/HoHC7dcjXuRInu0Gm0Ho0CPb4qOyO8x59w3Sk1wGEiQjvUBUWycBqheH
QXXGsDv0WDwdvmtKIAQ7ix9WH9cBUwTJ93dg1oF/EsCWwK7LjGJMsDK4Jart+WRCDyoJnk0aus6+
bdHwh2qW1+9ST1Pbh9uQ/nLoxu9t9GktmibBONl2UEDORXreeYQoxr2d727En6MA0gUd17Ng2/TB
w/0/n+pghNPMSvZeGJuboOt+qLZbMYTqzOWlWlv3KI09KQOdpxSVgF+WNSExBeV4YzN0XYZOmee5
Id/y8ZO9G+RAHfrveB3Ynx4N6O0YeZr7CAks0XJuJWuurF8hOaRSdYfsP0kFdkP03cvinyJFESoo
qORBifvTMULlBNkNH+9wbdHjhJ8RNN/bqRCdAvJn9MKLDg1Uae9zslTWRjKkVTLhqVLNPw53nwzI
QX3R8wL67T7e6wXEitrRzYX7wPGT9zn5lBKj9u3gE+Fxc0AQPmg7Jt8ULUWJ1JyE7AiJUc2pWg9w
yvhksD5+tMOCoJdHAxZ00E53rOAgP7pPtgVtAktrM9OBZG1eRGoFBY5tydJ9ZjJIroaHI6oG1Pj4
9u/uLO9/dz9wVQpnSw/BihK4joq4wK9/yhbgvLVF98/zjv74fu8vzf/d8LARFrnL1qYrNTcM5z8E
XAsnnmGzqNFEn+1x3KGID0+ug1rhHqpPd7IQtuAsMzfyXy2OcWYincYTVWhkEWxxuFqD+RkT6LDu
/XBmwgOrE8VpMNpLam0mOpZYeDrSIBR8h++qVZJCmsXFbqtH3GGADvGiP9cf1gwc2nF4IB4pTEAL
mLOvl2432+U+tiZrA/EbuQ/6a1K8C31fDVxSo4Ap2xyJHfTxPL1NZ3KC/XZb7yC5UNGichvaHcty
yE6S4vtSJFfW7sz0/g5o7JOSUqCwCv7LT59AeWmGs51hfIvaFB+zODbhq4xxeEKQdTrmMUgvGU9a
PykKQpZzaR1iNMChQuQ7lplavOjIiUidpV37a5/YDxD57v3c+2y7vWcJKP2lNCHw6PMaHiz43a6o
a5qMWmu6Xvtf660ezGPhIeKXKY3Y4AvX4/gJU0BG5vVMop8I0ytwyaN69mF3itmym9LcjcHG9yEJ
UnailBSm5+OZkyd1cBcRhtD39+xQjI+D9WIhjmV3cbDp9y2dsFZwj14+9tT9+PhGbzkX1AD/fqeD
U8bJnTAOy224GQdqbRGR56TV6IlDgoeTmsvFuCXVXnz7+MbvjOOr+x7siHrIvLBjfjcqKhaE1XLT
qv5MI+j9geQMNXGeXPtQfKcf6wXt/ASY2USvsquezLE7343drazQx2+EHv07s4al9VzX9n3gyYOx
tM2ZLJ3Rhxsrav9ua/NrToFwgZvWZvdlmMP9AzASGKekiZA1v/BIMhDd9hcrTtemI5ppFi36pH9D
/TaM0DXj2vvk0sY7qfDmrvkE8FgChYTbpj9u8/SoSKNBhx3drlQx7pQLipq0wga35g4OobdQF35U
Zjl3bEoWEaaAZ6Wb687KxOJSgJuEO/OJChOo0eEVSPSRiIGAw/i+KjbjHipyS00nO1pCmqWM3eMa
zK/ZPtAcQAnoGl8FRAuMURWPBArYIHpvwyr/lmTVEKSn1bh/lCKFH/V3Ku9zaxJK/k582ILcsOG1
qLDs/VPhCG07qP4oLEAGsuY43flXU1mGqM30V35/KwdIwkn8SYPE7hjn1PAhxsMS3pWt0IaVw2/5
16D0el0alR47ffxd8orGMtziVu67/LsK/6SxjzFDaFw4merKWuyfXGWGIOGcqjI61wKeu8iFrpsk
q4gH4tutG1zzANH2F15X0g1/8/EMUcrnludVb91Lv7zYDqtyii5pGE+DTadFL/teAQLy6upQEUFo
WxU4gYZc6pSCaHuNbu05JY5TCSb08bJdM8wHtiZ0TYucj01/WeuQj9BCkNvPuWVsSCqa/T/L9EfV
FMdeKRhn4nTI0NClwcDlHogpTP81t/urCXAIX0ualQxSaNnXkjIQBhlBWxa2K7BYIMk4InA3pY1z
Vs9baqFRy1obpIQ48ypvlJe9uOEP685gjasZr+fsLsI5HNmsp0VJd4N6KlBcmbfocSb909rIxB7v
qm2MZIkLcFn9YtwkH8rH2ITfc3OhF2RkXDBeSw4R3Lzs9z+dabwOS8q0IYRKWYRsc0A+37oMWndP
9RiJ1iBd/hhSYmyQY5aAF043mmDlpUPEnFMIkZNfPCb2dtMs5tPcWzf0WDoL+vq7tPiUycOpqAIK
2XgUHwRl3/y0rJ9Vm8NHhbnx8cS943RquCIbJQIP4fc3vTdcwykhJuNU7KkmU7Cn1C3OxOhSQEHf
Ad//sqSOairg6mkoPnmAtxDO6wc4cMh3dhq6xWzh+Nsrw2y/n4+qtoGX+2tcFqRdXNGjbHITCyDq
Jzd/e4C8vrks/2/EiYLTY3D3prXBFT2a7L8IhdHEbQEzt+x3NL4DKgedZ+dfsqljNZ0lPWTm0vzs
UWTXX+8gHgVPyfcCYiCwwtePEoZ1YZhF+Ozd7ZNxrfYUagSAjsOLxukLcUxYtlKBn7t6h12z8HNf
P8PB2TPmSw9fzbc2JeVtmCrRw0UsVGQERKYklbhE6jOq3CPQHmP0UjelUlMGTQJhPXmw3lNign2y
g3SNwA8vAuQ0EbHj+inHb7UICLU0rXzJZBJtOjSQ9Mhr2GV0FTjtGUqfSnZKmAcRKWn4fBq6H4pi
vHnlAxdirpEFQ36RKKRCDMc543RHik257Ymkpl58IZOSr00hKvqiQjvnPVojUmNNxahL+MDpckxV
sA1/VnP0yRp9C5gxKVGEUg3/7yIX8Xph5EtseVWc2pttOPxbkeZiKcj4GJRu8WjEAdJRVWqm328v
Qd3V20LJdroXfNMcoYj08SO9A7u+fqSDeKixZrNLCx4pBbrIc/umCbHacXeu6g2Jgmv9iKmYoqeA
5XD79PJF9oefRpDWbOuheOyid1A+8KsE1sbHz/gO8Pb6GQ/20xIGVYZ2kL3JjWQzud3pFBTXEaQt
nRrb3LgIthwvjQ9dBkoFSV7rCQP3yUPoJm829W9zd7ChjC6dMB9beyNBTT+LL6YgW503tg8CCgDi
YoTJ5VDHLah6H9//UHZ5Xd10PMWRVCcRFtDrtTNbU0+eubY3UjvU9qX65kpAHxSto2mfh5yJFNKE
T4LS5LFz9jAdYoDku+5WogUvcKB63ahE8OMHdN6z/r894GGRzW6sIXsYpb2BSkeVFSIa5LNLOvmI
ZaPKFbYlD6R6LBKE1nC7YAUoSygwgEQW6iqo0x98oPZ/tQ3vQ02ojpBlOUvDS+ABOLM56rl1w8HL
9Znsj19hBawP5xgk24TvS4tEc3XofztDsn5LOg74d6MktRhJ4hOoilQdrsVDk8QARlwDKbWh7SCO
JoLeDDeZf3cKz7Gi2x5tqOpmam+oKK+RTscnYl2IpOEs0534FNCSzHq4UI5SsyZASkkYueMi5jBM
eAx8B//UxVs3wSiQfOCFUQ2GN9A3n53daz+Uj1794Oy2o9LuKK6wN9pTHBCaQB+dyhAGN8okmrj0
sQ6tp4DaIuKCsbr1ZiSzBu9EORiYa2oNojojcRVm1PmX6aHKpnZN9lsTuTKD42AOT1W/wuV0cAh3
2Q/7rxLsVCY6NuhXwf1FSK795nFOT6GCI6o5nUgLquYwRwm/RyFtv/hnuzk7bUj8TF55TCqIjc9l
X/iGYnSQwNaBrwpLb3mQwNsMbV2QKROigkjxHfUIa7IMNg0XITYYy/FfZUa52MAgLNmF/hymhFbu
s/owa3G7Z2FHa9vOtqX+aS6hx/bZw5ilJwP0fHE6oJKk8+2yv40oAPwymfOTm4YJMvTW1yFvzj5Z
vO8ZqLWjA1RiFWIfYI4Am9lc1iRwCeFhFX35Dw9Ea1Y0g3xn30h/AOrQWihC71hecQ96XA3LzX53
2ZdnVZrS87OlucUTDB/Feqw5luKcXsSD9UX1sepgBZkUKRhA3YA0XfygKmJ8rIzKMqP7knRf9v/g
AkguZY+qpBt/lg1Fn/IdY/zbux5q0NfpHsnVvEVWDNKLADv2SkgzjqLz0rVFpBZYHhEdT8U/4uDP
5Ol340pIUpN52k4f7RcKvKdJX3Xn/X2yd47a5mhojA3OirrPkG6AugLnic4kohCw8T2DclPvXy0a
NoXWkLjLdJA+khy7aCpxlD9kpFW5qqiRvb0quiz7TsRF3Cgsnbysl26emgAoEPUNtAsJ8awFzyJA
yx2B1iJGBkGXOukVLjJtPZ1tjPYREyBRHImpadWbX8f97ocfN/9wDzFQVebspdWZasqU4Ff1R246
Z+rwuEzUdC2d6oNfiOQh7D4UzCB7Ule+JceLm0iA98di2Ew19ELF04DUERQn5fbUFVUSNerEHLoi
fHjb6PyT1fzeaRLSQhBpgdD3rbU182+meJf3RmAurObtEn7Jt9ZNvKeYv3n0IYeukeBK0ULYRmQ7
4SL02zhVFRvvJT0Lxh8jm+yjawnNMnur02J/3W+bRwRBT0sL5h6BXUQv2dX0UnOX72+YY/mpSiRy
hR5IpPVoC541f1bJ8kfT58dJOP/98buuJ+OB7fUBo0x8wojSscN3NZO6jseyjTZNAscFKQp842W6
5wF2efkAlSa16lOZMkXVXgp39idFpOK/w3bdV4+kBFUzCNMPwilrI7BWOGtFiqj+TRm57aAOR7i7
ypoZ/X3d0Ur3606Z/eWxatcEMr4DPoOb7FeOLsQbj3aukMX5ohz2uY+hI/07urCKYKaAxErIjY0u
ugHMv3RrU7AHAEyYL6YkN2NpgFK2lCmBbEiblAlMLO+M6Ak+0Gc9N9/J0PuMI3kwyvCEXRycYf7o
5pWzMI5pvqcMqvzmJXdOl134aX3Cc4odQW9q9gjn2+IjHUWBnopbPs3T2u8kal8/yoG3lu2HtIYK
E20koK+zgk0quTGAIfRRWquD3oe5WuXzmWeliOgKl8W/zMUHjqKQaCkqKuApYHC2qdYiIvgSwbD2
xWVIAYPjy8RI72KgQ4GQWXK6OiS1/n3rOIhduetjY+o34iNGlGm4rj6g/CFWAkxGbVLyrafaPA/m
u3LyNq1jXIhVET2tRL+Vra0czlpliy1ifeDusv9KMqPNdDv2VKZDH6Ova5uKgm5LgIXf6MAheyK5
nsT2T6lK1Ik8kq3WsRR6aPUn1xalr3RFF6BSUIePRSUemhOOke1p5CMMQjoTmpVAfHlciQXbGWp0
XN1XfgfShNJXPv/U+cYXUv5CBnm24pNt7SVf1Cg9QX2GIfes7lEyL1h0C7yX34hgwuVl+LfDcIe+
bCGenXoP1UYoIeEC3622KMaFuOe4zffEsM6hQqzV6zEIXDjOd8g6mxkYLizmyxk+vGL5yYnXftDm
/3H2Zd2R4tjWf+WueqcvICHgW7f7gSGIwfOc+cKynZmAmCUBgl//bVzV3XbYK+PerlUPlWVnnBBo
ODpnD2AE4KoLt7MVOY1H4q/JDcx+oKcMONN6fOKSAp9tbPooVKxA9fEZwE58xwFLbLXXAcooThe6
I9oOC6DtxvohtdwzSpfDZHjojnXnq4L0KnGIY2CEUqmJF2GjTCjNVdsjuxmJOKxglJJOqxcXmMFX
f/2nhw7JiobD3J+8ZYWJ2Fk9wtDMW5UF8Gj8yiCRSYrzirlQHnh2O0g4QEtkHoE+xBvDVJBZ/QjO
uw5WCDvW+gpMW3eQP3Fr/8RG8/R6MPo7obELIG+CKQnKQ6LoSahGGPSkbX/oGfmZ+v6901oVMk72
2DjzofRLCLS339qJPVot/7Ymy8L5TjobXKdHaU8njhzy+Xbu2cxnyJzWzeNTb6CYlBJtZ/Hb0fTX
0q1bW2c+pBeEIr9WgGu+NOsF1+XYkJEArPOumWiyrhTFugPWTVP3ekVaFByHJlFx10LbFYYgK7AC
IPS1gojHpIRzg/fVS0yBOfV5OLcAF+NTVjV1H8QqT6fbFW9neOappgT9YpAAEZholEGyZ5VE+HiN
TGebm7Zd97cr262wcX8pZgBVS2THAPUmQEkbbu3gTcFuDvvDioNdK7F0GS/MnEEno1tvJ52F1bZu
9FPeP608MDOHvTIkeSJRDSUkWFCvXZdsa9h71xqzsCtQ6F3Bi7wDnXxGZoarjeWlOYpHqPdj07Bn
eraKya48BTz81QIEjik7UoIlADkFHjDIJg5w0Au6Dsts1Tt7O4b/+1X/v+xne/XngSv/8T/482sL
YA6epjr64z/u2hr//s/6d/71Ox//xj+Sn+3Fc/1THv/Sh7+Dz/0rbvSsnj/8IW5Uoebr4aeYb37K
oVJvn49vuP7m//aH//Xz7VNA2f/59z9ece9R66cBS9z88dePdj/+/sdb1vTf7z//rx+uA/j7H9cI
KD79/s9nqf7+h2P/bcV2Wetdwvqrrzn9fPuJ+Td4RYKYhn7/2ipcO+hNK1T+9z9s9jcLXFn8DBkb
YD2r/pRsh7cf0b9R1wRfyjdxNAGs4/3xz+/14c38+039VzPUV23RKLkO5EP+D/sMdO/81dkTX3Gt
hxwVYwpJiYlqr4ycCZQjzAlHDEnuOGGroDJZqaiW0Ib3RdirJ2hgje7TuKouql9T6wejf1Nn97xs
ktadTpUQPn0xGx0TrC/IPKwdxqNymqpS6L3MRRd1oHuZ7hzU6oQT9Mc69zp0RMDY0XSDex86zx8X
8Gy7i5cLRBg8J5jSZwWDLH2yUrk+wH+npJ+iHCMFlnrV0xYppGQ5L0K31FC/tNeSF8SHQLGBsQ9g
RDAiR923d3CHR1e6t1svmKy2DFU//vp9irzuSkdfBygax8Vtn0EYwj0aNCubbGxyT0Z24UVvKL/s
5+8jfPFY30c4hrAUdFLmUGV95KF950ECzmpuGSCFv49yYhzH6BMsWNuYHIxjaSg85VAaSr/9PsLn
lQEMgmPixoQSoYc38HF6VFbhVaady4jvyGZIjFhujEQl7u73YY7g0G8T5EOco2qDSHtY+QJDH7Xc
v20hHBVR87s2Q2vcrHwnvw0MFN3tCbWIjuU3J6J/9bbej/JoPmSkHI1aFDKSsY6qq+miD+tQ8sBN
UN/YNnEXTgf+5/nw4Xj4sOl8vJL+NWTgXcnbCvxE1FbMaaZB6jWoGS6RDPW2ObS7Jm6S/kQucnSV
+Wcsuu5vHnPJsZvSWCxstg1XRmBPR7iDZQfQIaI8guIxlO8ueCDCLDolUXrUQfwc9Sg58ArPhGZO
oaIymGLvF6qAW/4L3hNBtTe+udHvX+KX7xDHh+miK+O47GirlO5SOllZqmhANQukkh9d3lGAFa9/
H+bLQQGyD8Su7cM1/FiGXFig3XBiyCh7nmJ3wzfkhgVeANe8sNicGtRXC5wB1WUDhwTZjbd2y7uy
BU+1tfip30a9/DFlcITtmxOP7cvxMMixuhCcN4F1Olrh5sI9LSq8pOpMRzKQYXZdJPPGitvLJjw1
6Y9K4n9OCeaaa+sMQJZPbQfD1rxuZ0TLbOc8XxYaMmuOuyGtY1caeTSj25GDAkia+lcHJWiKRiww
KcjSMh2kPUcmCUpsVYVO/qCQ03l8iWX66Kg6hOReaFLkv1SiCWnVCcS/kolWO8+F1pteGEyDxwuj
upx1CoEAz4Zuz6ud1jsvXdReKYXkUWSRDzm6jAzRWL6Y7XgJzemXufT3GgTalBQnnv7H9PnT4zhu
cviTObpFCd+gOn2c1K+02mZjHaYA8+AnJ2J9NZfgaQE9MQuT6U8O+ru51PQLg1CRL6Jm6qOFqMj0
u/j3i+NIbenP8YA5h2INoSZY80cbqVulLQpOyNtpMlcQb9tof6fFeeVtnTwSd5hcsR+COmhHbEjK
Gn6kgNhGXIS6iZHVYxM6hZ396gm/+0bHPZhau2Ne+YOI9AQWGO6BUn2jskm6pd4v2ePvx//lMQZI
NSPAcXrA9a+b1LtnPDfCBAwT9Jn1INE7Gaa7+bLfeYdpa504Mr/Y7yh0rVyIOkCCkrhH69aHfAjv
KruHMn6ZQL0JPEO+5dZ44pg6FeboYO4qFCzyeRSR5NmubM9mp4zwjU5E+erBYTTIL7ADrQjWowcn
FpmbjU6BddxxGnabNqFRmUdT5IRoW5kn8qb1Sx/lf9RELRiFQWQ1n/J9i1mVNFDaiyqF/FL73bL2
33bwyPhRKhf3FkiScz2fiLpO/s9RgTC3odgGr+yjE6oteTag5dxHErqOKUHbyhGJsJ/8BWRN0PNz
BZDuiePqy9eH1OafMe2PE1IXWKXAgK2yJjBY0edzUUVze2IqfrGz0HVXsYDOt3BIHU1F4Xcqmx0h
IuXsYDGN8tlwan58sYw/hDiahiavXENxKSIRzTENZZLu4EIS68duC5zcpkYbMOBheXtKlPKr4/FD
4KMdrTXHhnkpF1Efw0/+DDMTqaH/7CdNXNyezNPW1/Fpivz7Sb517d/tH/AtlQz3TIFlMDzQsIog
0HrjJFYsb/+z/Oz92I6zi3a2xorxEu8tmuL5gUQ8qkPru7mxI9EHPDmxOZITgzuei0YFKnH9Fq59
nmGbvuOXY0ABs4xJKMLy8mTEj4jZt+OIItMATH0t4uP68nH2V5ZozcbGy8NxFEMYZiu2EzIbvj8Z
6au1/T7S0dh8mUK9vMBurCJrA1ZPnEcj2VVgW7+iRH+gQbEbzoZdc72aDcOMrzlFJ/xqDb7/AuvD
fzdzusz2dONjAyWXEFAISSQT4wL+FyyCJkfURjiAjFMv9NSg1+/0LmbjmJ1MS5z2ykt3HRo8AXzh
MPoKE0kd+ohdoqyyK9oAkLWwjiBqfWpb+Gq9vB/10bGhRzY5Q45twXQCscOuEC03bYUMA2Bv3KPq
kwG/msO2AzQryjJQ3TzuCcGAjGuWYoHaSX0xn6+bgQqAg3zgQReezpfZF0vmfbij3cdpa16nxBJR
Mdt3TUFuhlpcGe34zTHc2xPL8+tYcIICHALr5ZhAV3Rjycp1Bq33UbcIANKqbyC/20Rp5IcDpu2V
HXmP8+E/uOSs0Pl/BT5aO71Q6LStxV5LyWg1zGbdSbnsryYKtgAbJS4P/lHHg1M9E52wcdlWEUvs
EN0kbK1wh8ZuUF8OJ67bXx2674MdDYhrqsH6zySE2rtHkgKjQsh3mttXJ97YV9vb+zhHa96F6h1f
KAblBGNUbBdsb05CYsiLnFjpXy10mHviZo162Zref1zolit0rsZBYh/Ntta2TKYN3YhEnnhuX2aB
7+OsU/TdhjINBpvMWqzpc5r0+2WbImQwR/xg7HDjPvH4vprw76OtOce7aIN2S4Ii4J/Hn/jhHrI9
hyd6gE7hjb2tjG2X0EMT/idlESBq/v00j3IZI1dzI3sJK8aNtcnD/ppHZbhc97sqBsPx1Or6cpRs
Lboj6cREOxolqfscqg0mtkhRvsGeZhf7pE2irDnBuflyliCFXyVzfIam+cfnKXuUl7XH1uQl29Z7
bweFhp1InFPTHiVqfNJRmsRW8W17vS0wiGN/jFS3TSplARHRqtN0grBVVQNjVCxQ2oCGuQrqsbKe
vRwyHs5QwjyBGvsFNQO/GtEkXIBBZWeu9AEf7yEyldnzxmhrJ+oJpKKMFhpNhay7XemMF0TOB9I4
B1+Ky07lQJlVu8n2LiFEmjh0goETy75Zo09Dr+UgGC/ymVT61ocJmAt1tK4VbQAcVViN6mAUowxs
XkNkjJaBNtFBoEvdAtd46dF+glT3fHAg8Q6hnHRC4QoyIsIaz2EesBECpY6cssscH2rIYtP3M1rU
dvWDCQhoO07/jXjVviTQsFYV1NKBzVnkeQExq0ZbZ4U3x1pPP3gKORz0uvfUMr4vILlB+Lm/abja
WX4DA6/qyhzRw09xYqc5fYFeMzInBnSHB7cqB/w3r3Iecz48OL17C8XNu34C+BpkG3OYprjQrQil
MyadS2DiMkxoA5YvPAXzRGRQuvJruC1ky8aqeWRY8smxi50zyMvJg4i7YOw6cwyAKDy2X6x2K+fZ
hxaJWSfKsLeTWV7r3IdarTpY7bjnKk103mzduvNhTzCepbL4VVZ2Qit+V1vDXqOWlFvkgE7kQSl7
DwOABxwyd7Tt+W7WkN10Z7w+YvGDP7DHdEZb1Vfn6TI/2UsJa/KK3eRVHjakL8DRZnB7y7yrMet2
9jADp5gagAYM8w8xDV0M54nLwoLzuGMm/tJ4AeT6jKTts/mcafpzluOZURCOTpF9pQTdG3BtiZ0O
DX9wdgK7m+PWZBeudi/nvsHMlLAINR5s5d2KlPwa4ap3lunxWYvagr0sS2ZMJTgc9/DATZ9dJ01o
PV2zAXwX2s23udYhcN/JwlPoOi76hvtkAWXRsAG8NvSm9NgWPKDzQZUkEFk6QBMsH2o/gL1gm3hz
2W673N3l7fijo8WZR8rL0W/ivDT2UzqP4OrNMAhtWFAXzQ9/5DeSly+G1V/3PgSQjB6Ic1NACd1+
rRrfgkEBPU87dWHI5tEo/Jga+bN25ktf+tcGRPPMBdh44iXULjCnum/ugKvcMvI60X4eaTL0Ea+q
AqVPmUCYbQvw6qV2ClzCRG5tjRGdORBj95DUuR1FdubkEqq5bOphpCLHsPYg+JeJx6pHA9ovD6Zv
RRnqguOqIodR3MF9+oFkzQ9Kmi0B2dTuYOiqgVSDn9KtCXfCK1VV9CKte37j+o3xVKSQY+q8aQt6
zBhof8xvBPwKnFxcVXkzHhSbEsiz3mLDAV5khDZf/21unLBnZh/o2YcQ0kMLhFuIfsM18C5VCzjz
mAnkW9wJ1AyJnKE4Fx2HfrNzz8elB2JFLEEhyYOZjT+HbmrBLGLVjWR614l2I4W9GUpIJXUzubJS
0CJAzljx04FdQkxmWJo75j9oNw2nNL2elbzBL8L8a4K7EDDJrr50WXObD+nGGXoDTOmmvxVS9oHT
LM1lbdsQVcojWYD0kLJoWGZ4Sz0sy1Njugnx1biBCm3YrTpkqJfCTTiZAay15i0jMsw1/G+h90jq
GUJcoCyZ/hiwtHrydJXFTfcLEGa1ozIP7Q7NQLGCu4BPgViwh0Y91mkWyaG9yDp/jNAHRRM/74uN
9HJAwumzY7Z2WMGfYxnMwGiMpIdQoDGEviuCsdM7XxshlhCcNNwqbEx/AJolHeAQlOeB38ADptaP
ojAx6Z1r2fd5iAfzSppf+Min3J/vfDY9lnS4Y14HlGD/OgAmnAoHlBffPyuNAgvNTc0w9eH/XcwU
0v/9C+h4zyJ1nMD2sxKWd02IM3GPpsQzZVJurTr/1QP5i/siDMJh49EA52z7ACUQluAYOCNmeu4R
6J/kNCyBgQWW6xoGzrcZR33aAOAYbEn5DQhEaV6DKwydZ5wqwEDPThb1w3JO6nojMh+ng2MC9lPg
pQG8o+dbTs/nuoKWHQtlacO3Vdc7zhdI1XF5MaDC1w5jkFbZvjSynUdMuqWYdvkCZyCDY1YMIDtl
2PK/s64MhbFEafMAPaVdO6Meky4xoC4gNJb7JnMDmxWvvdZwXFignUs750YBbpoJy4BmQfbqc3MK
8P2mcCCQYiTWQ107d2mdRS2sxm3AgiuGkg674N0UZ3oIhcaG5FNIzfG4GVc8yYs/nmVWHaELe2/P
+aXIoEzFnKsJIjVuWvSQk7oo9INpDduhdh7MegnEOG8YTt0BW5YPwc6XcjBDDsZjD/UGIK7NQ1a9
1LWMOmVFzMz2lvxOU/AmrfKOlqhb56oItTxT+pfDdulCtjSbvpsorwF6pXd94QKDxSdckrrL1luA
d//WjeqSyemOV/aVz8sIZgW7RjeBAaxLJVnI2RQPnQytpUzmLAt1ClbqKsQh6sQFDdcBYpxiMHzV
SspuigwjqMCccoCxeTO+XDbKJrHJb7J82PlQSnTxv/v81XbuvUm+ZDgwg8EWh7rNdoKpsJpF0JYE
EsTzJU2ZF7RIsUJaYv5hygM22KE/X5X8vOm83SoD2NXVFi7Fu5ziYUs86HQEIJijU+nlm6k1r3k5
3ILoCA+80oWzgkmvYR7303GbDjwGWyVOa5gRdMox6NSFgYHPMU1roEqn/r73/UtnzB5KSFBnBUnK
VeAQaiJXkKW6yAf/hmj6HZf8J6cwNyNky50F3nfOq/DSc9HQGM58m5r21zRF6pwZ96o0XnH/awNl
yzWen/hFDQoRj12bgkgKdCKys9FgcTOzMK9p4Hb1L2+E8qZBYabuOg/FIpqtU7OHXIJ94U9Bz4BV
JSbAeuPWcK2N1frRSvLyB/WgidpKAmWy3o+Zk5tJNU8wMpUQSuORW6SPaGrHcGcJjam7XVgKoTOo
vy0KiKjCKHfGZB/UWJ6brdgti9aBbtWjbclXt19oNE9I2sHBBqDLl6tIHMgOk0OvHB+HhcfnIoBp
dkxS89VNgRTvBLuj5gQBsVnvwfG98NPsfiRI8rRrvM4e3dfF9GjM9MGq9Nk0sUg4OrFhIAmO2SYb
+AUoW3tr8dCDX9qLxUvPZmCls0LXYDR4qBoLSHd5cEepLdjvTGO46LzeGEuJnZlXZGuY1mqsW5zl
Xj4j8R6Sws3PbTEl1gJ/M8445ClgI1CmNwNcQ0bXAbK0CKXFEz7xYKIkYqrYyToF9nfYdLAaC6dy
ubVK85JO4oKR7MluuoOh1aEtoQ5ZA0c+UwKnlxW9OvGEteOtX4sKTwdlKNdNMuklg4Ni++jCA3Qp
+8DV+QZa9GasZX3bZv2dXVF9mEUP8CZnPxvBzuZaXALseV1IA7JL/B5dLitAhv4iavOnv0xbbgOp
3hZRsUgRGrIDqKyLsx7MEZnlCaVmGaA1c2NUxc6v6JPASg1xG8iSzibfZ4Mtl56Pagean0gEbKAg
8zqWbH7qK6hLOumNHOvniVoPixZ877ClCCReTSAIDkPPYNFYOSGxS9g2CBbwWkfE0VsU4kD06Tt3
lTOu91mWPRG28NBhQwkpECICkhtFIjSo9Zk7uZFjA+kO2qm5dfPyu25wJOjZLiJXkgVfIVuiSRf8
bkFqP217kAZMM7Ogg95f1oSe+6p8dRtA90RGd5rO0Lp1kxxZS+DATCTwpDpHySUHKbS+sit7k8r2
ijRzwsxBwhLeu4Ng351B8xZiwIMLofUstvt8Y7gcZmqtKSFQPM2H2lyGSBkO3DIdsBYF91/EMrV9
MEn5BFFhzEaknEKpO5mVOjKKVZ7QgsqDRI/+3pwxXZHvWxuN0yrT7K7CLvaAwwf7NHN7aCAAIuxP
50SoA/QivqfpCPXgyiihXQXTKDE6RphN7qW2wNpm4PJr/2BAOrcdAPjv9c7WuEuCa1TVEDRsJKoH
Pt+CQgKvqqaAenOX32eTWBlm0zOnRhvIvAZDF8bz1koizy3F0WYWSW7DQ1OpKmatAYfo9rydjTJw
bbu9KMfyTi8t3WWSgHeDpRWYLXktU+ZuMP3gtWvM37F1PBul60eYruCoevcoUno8SGs2P+IShMb2
TFMOi13/AWC7G8GXOzC+HyfqMOTKowYsX1doInozj7O8OCwD3QJ630W5oj96/WI1OLylrLGPm5ze
lIVp74dqMM9T3tGwSU0a6lFBK0LROvYto476yonroQHnlEGhEeKvUDc8tPXSo8cGTCufKDY705Yh
/CTgjcZaSOhDs6GRicPyW6voE7zP13YutxAIF/AOAVi3bBu6HfwsIwFa5sN3bxL60XQEj5zOjTKo
UkQZpzuZN0ASt9eL2wK0XYoNb10n8q0J3SIfe023GGk0ZXqLKX9r0uYa5ysDY5DAywfpXjfMF7p1
zzlrEwCisKRWoyeHQWuCIJ9SuL1N1l1bZkClMhJWqXlpGhRmtdahKZvYg50R/FPZ7dSWeoMy0Cqy
64Ewz8vLatQCC4FA0pE019j4z4qV58+qR1z4ySW6ktDRKOKmqCrQotA/B2J2wzL9w8/n18LXt3Pj
PdcApIeWMIpDB2GXOBNpASVeQ4OaxH5YHaG7SpBXG+el6Abca5F7Cxt+Dt3iHviCburooxECpFVQ
de79nLtPnZ3fmZZZJXxsvwOvcyF6UQP3QNGkb9VVUaKwkWXLuanMX6InJKorJI2TRv0kE/xQMH3m
VqraproYt62d/RhtZQGUDW7RMLbm6vh8YxsUuusowdSoAwc2SS/7vjDBahtAECPDj7mgkZn6D61v
XE+DJpGw+xmVkcqNcp1KyJQPJKpW7XkT3peFiYqBhKwatvNqhmwrvS7b9BaUbC8gS0rC3JrTyJ5W
aVV0gAPpSmgZMtyu5JAsZrrxgXkMvAEWm6KvXirSdWejnW6trL3N0/LbaEDyVhO59ycOKJFHZKKL
tt5ANf4F1214Qrk1g8CU0MlsTQnVxg69yQeeuWdymXeTHraeA78D2zQPte2+WrVpbH3VwbYemtjQ
LvOQ9RXVS1OKKiKj+9iJ8rrvFAsJnb6D/IIUKcUpMkhjtX4BjNtmKKforndhBsxJPA/kzjLGMm44
oPNkSEmQl6SPOV3lMNo0IqhpFZ59QNImkfy7iaBjUiORRPFv6xTVQc/pRb7kGvajfY99RS4oKFhD
NBmgp1ZtRsLUgmhU77ACHMmUgYyW3bs+LEhtfKpk0DeXL+asrv3Wi0tlPxGLwVRjfIHc0B6587nw
zC7wJ2QQwEG+KmHfuOPyxCGeAiaNz3D9mrYml5cLpwIafS4NBm9Gy8jCm1H5+My69FYUM3wKgF7d
0Ma4dSFRAFLycs0Y63Cy8h7W7fRKDerFq+V1QcTGF6xHyYDejAobrai4DshkvKbQqXdA/uyY3K3p
K+vGNbEdz3ym4JKeW68zH9ZMuuHRBKKirnAnEwzjp0N3lTYNekmshFSsNRmxmH002QZ1bmZAJeYU
DvKNJZDVt+cFMupkaOttXxcwreiesfFH01JuF2fc2/5chkNePJWLB4VVZ1sv6SUoDtc1Q14C27Ec
b0A9FFV7i839vOXC3EAk9tkaoctr0MtMNS9FAVOKRptzXClvkzK6xFVnsdXhnkSGZ/3E/84jq053
wh7zs9HNYUGHfBVYVBFi9d+haOuE6WSD21Krc9yq7pmh7OuUegrTiKmAAmIPpqAs4q73mgBJ7Z5M
fgEGiLGttQNRFdyWweAqAB4K4JJ9QwaU6Hhe4EkzNu8qbl3ZQ75lxRwtbodsjhw8rJRNPtmPjaJb
MpDbKcNkJDKuWB9nFcsSZHK/Zh9FttqBfvTivdijmV8WWj06KOnAf+W2hY7KHpCKc4hncdCBUL0B
uWPnK2cPVMK3qTceq6LLA5SDN7Lr5ZMNmaBBVnc9N1770atiaasmrpfa3ymq6kNpo8pHlAnlwpbt
FUVbzfdwFVxAS2Yu2uDSfRTo4YSTEC4I+tA1k810r03/zBkHlHN4g9+2BJSNcrONS5PPMSCWqI9w
Dw4IRVOEHN9/bGl1mCfkcFB1HOEa7j+PI7+Hc48MoWWIxEbZLxXKBzi6AUrq83zbco7KzdjfF7VX
3HqDj8WdWg+sGxq4tkseQelt2TQF8lybzCCxtGw5V6KyLimvYrNvAQXCxhH3YjjzagGifN0A3qkk
1ApxebkYK/7QQ9qmk9ABKmF1NaZ1SCQWoABdYkRVyPaD3ndWVr/CJgwSlCdhLgFtj4uJoLzqWU9L
pW5qi144dr+VLkrRaQHwGovtqt+pQexa8O1Tcr6majSvH0g1Rq41b6ZmupmhsqQLeuHNwyYDsJj1
4zVv1ZaSFxyJuLDjkgRGqEeX0LEBEsAFhrI6ZLmFW/Yc+AMPRY1KD7e+5Sn/aboLSnXd1ciBZXXq
qwxKIx64YZ1JbntT7d3WOFi9PCOzPAOzV4D1BCFti0WsHLaFNcBXsw982t10luNE6YJ7Go6ppqyw
TQlQYjUUesayeCg6F75/RTdHrmk5F1Ouyhl7SLHeaMTi+kHjzqjGlP2a1AxaY5npqr9WtMHCnkQj
hs3v21dfNPw94hAXzuWAgPlv5pDvulepSxebwFIp6qpvDe5rzqme6ZcBIBINOxpgpeBN9rHJkra4
VXdGpiKQbV5EWW3ImNLg94OwvuhOeTBQ/VeQIwiBwvWLjg4ArvmZcdvd0ecqP+MbIxxDe2OqnQlO
FOAaRnQSabNCP45aSB8CH7U0vQGdohaQKxRrQmcDKYl4uZk2mD9hl5xqwR0pjrzhUD4EW5/Cu3dl
dgbrCxvB5mQAMLA4WAf1CO7bhm3Sl+I0LGLtIB4PDtLewNmCAuCCoPUxXgmicelowL3Ryv9lRWXs
49pRBv6NAsMiWVu3etyqJAthELvxwhPv9HP7G8VBBjAx/NiA8j3uOJb9UFgKJOS3Lq4McKVaACvm
9bkX9WDYRCsWxMu/newerxPy46jXuIRClBLcoE/IbGUtDfNRZI6A4tUbskFFUCZlopC2o10NaisM
nePfj/XzGiHg5QBXj9Ii/NaOEVQGQYXfyEGDp56E3wnSbOeUt96pEEdggtGfm9ToEKKBwrL7pMT3
3w/hDZ13/Njej+FonaPHU3IlEMCBTn+QJkt5A4OtqIAfWNzv0kOXgJ/zfc4O6nTD/zOCgVh01S8C
aBAgrWMVGmNQRl9DyizybbgVJcS5SJsfU7HtslfYunFb7wh6CScG/MX8hK+LD4M8F7xFwE4+ro5x
QRuv8LBzOipE3ynmG47bwq7YuQlsXqIyKiIY//7fAVpIgd9FPdrpckjr1SgBokizpYmO6jap43xT
hhQKcFu5Ywfj6j/Yd1D+tin+IWsl51h7r3F03gJQAY6lDd4HgsYUGABArgNUvdOgfAXQ5mTQrx7v
+6BH8AYfjBc95VUHsAgBvGG4N2OYv8Ti4H73ghzbTgPv0LsT7/Tzdr6O1PU8HIZAZtGjVdJUJrox
6AZHU4hO9MHaZskKm4S+QnwK6/f5yPoY6mj6GKmnsResDxUlJswcEzZXg99FRMkTu8sX4NOPoY7m
jIl6M7oqDfxErAesjohvvGhq79B2A16yOI2X/LyDIplgNhxKHSwPYEY+royqmhadtt4AlG2a5CE5
YK5srvwkPTTJj/YE2udNnuzjxvMx2tGpCKWimjsVog3juEWpNkLlI5ytHnroMXL0sELWXEFRRTG2
t2UaWSjItk3xOs1eMprFuWtPyMULCPLdYhe+7nwozlnolo4mlAGmuFxk4kF4J58GVDbvOVtbKdA7
EafMmo9Ebtfj/eNAjoAvNM9L3+sxEHSOVxzWId24CTps21M4rC8mxBrJB+hrdQ3wjtmao6lRUine
Iplhf7OC2Jrtinacd/menZp+n2c6rtv4x/EA6bGAHfo4HUoIoqZdM4koe/CuAcuIpqTc55HCpNBg
5dyhmhQZ3/L7E2t5Xasf5wXC+o5LTJAzUbs/yl5on/K5JQRIbxGk18W2wmlEA6i/ztEKIj2Jx/p8
wq7xVq8vhocLzbGPw7R5l46prVbgY3Vnx0UMsHnix9NmPqs3fNpCrrVAFpr8fpif0VIgVZqICIVk
CzyOo7VGC0oy06sVmJWQhN2vmDoAZZJTYb6g/n2Mc7TK7Ex0sBgEys27HyOY24cLjHECJ9YhC0i4
Hnf+7j+Aya5BodYP7NYqM30EvEblrSjLAqwbmhhqvyKC6/syBFDR3meYNNnlyaTzq7n6PuLRAZAL
NKyqzJbRtPeh8wG+Twf9DJhXhmQjwzbJEiv14xXv2Z18xl/GxvqgDEIxHpB9HycQrIJae/FmEflw
RnJGHUg+7fIJslkZjX4/a76ASOLJ2gzwOgLJx//P3Hkt140l6fpVJuoePfAmYrovAGxLT5ESpRuE
DAXv7cbTnw9U9dQmiEOo69yciOmOrpGKybWwTK7M3+hzSLvmqVYtZ2wOsDifoiFsHUCbV0GYXUaC
gDdm8DU1c+FAtf4nCn/03H1vBX+nvL1rX/8Ks6nGhLkLyprhNkV77LryI7IV956v01nvwFzr6V5L
0p3n0zYy8AEaESHEJ66+LIzGNkb5o18lqN0iP921NKMtIzwIQPSFeHS7ILsI2xMKUbWIEFTk82pB
QgzWCZXciIJWJX5SBuHKNME6Nbm/kgpPW25+8JzP7ey8q8NALYRcYGAi5fhJZ3rgARok5drBunTC
nQea3esZAkx1ZBgTUjK+ltzSyR31FjU4J7oQ96snwNvXIN9LgWbMCgV59GK3cPb6DLUyzeoCLnoF
N6GpxI2nPqCfvZvIv1ltB+mRUVbyVV9+NuRdZMfu6q+wuGTOfoXZgFNT7fNR4VeAdeiEF/Ex3E20
nexunfC3eK6ehZqdq3A8ZVUYtOnoaQ6oox2UXX2Q99rh/Y24dGmcT+rsWA3LFDd0D9SMatA8oKBv
GZ39fojF5Xg2ktmxotQwgjtqyy5aNj/KsfkclOajZAId+3+LM0vYUwn0lBBxzQuS/COXcpoMab4J
y/D6/TjLZ5dmICgtaaDwrdmnictURmcF8q+6ww99D0XGTi8D7td+r6zM3eLnOQs1+zzW2JrmSdG5
Dnx6CGoiAdtFY+r9AS0utbMgsw+Ut4mlZwr4e0QKDu2u209L7Teu8MXj4izO7ANJnTLy2QeAkIfk
dnoF9HV+QA2R8lFwVGmGJCsDW7zQdF5T6BuLqjjnhKtNngrCREPTss+eVm19hKqSsnEDemvvT+E0
RW+OXG4BGQcFFTu62ZKoc9Z3H5mAz4RLOXjy6wZ4ku9GAtRu+l7vB1tI1DkJz6LNVoUgFX1samxa
a6ztU4omU93jH/ygNNtO7m21+SoMn0NPWYm7NsjZOonSOmork43sVycai1qFXYN2Den9PhSskz1q
hu++P9Jp2t5OK0mlKUJ5ge39OiM5SbEgxdPpVNbbSEVHXnUES10Z1lqQ2aHe9GEfSdL0PMiKT7AM
IJXHz72RHd8fy+L1ZaJBwpsUbvA8Pa9LdFDNGDZNXiUiKB7tQzOKh1ANaR1URwNIaqUHa2fv4tY+
CzrbchgA4yrkkeOUbb6rg/FkC0O272gCVll0SYtm16Ugw2lg/J0cxOK+NpBiQJBo9uVUmN6B0TGp
nniF9JqtAT3lHbZyPC7vhLMws29nBLkyiq0+3ZL+XtsDH3DCQ7CH0/Mf6wux5c4CTYvoLPnwSyMQ
xXSo3DQwt5DWnbqxkGJeWYoLD+PXYWY7Ox68WE8lEozekbZi6ExSNZ3TAyZyGuqXa6oCCxV9SpYv
pRJcyVQUlF4PS2/gQ7GJYdXsOlfZZm552pm8Uq1dsqn6TeKsltWmDz/b0ucR52LvRS6c+r4jZ5zI
XsJTSh3vdDOJqTRO+mGdebiwuV+Fm73ghJLG8OiBQDQ8jqiTAtyoa0FNt9oaGX/phSpLJsh7HRwh
WtmzJZ8peeIhB1y7JnAEyjl7gP632bbbs8UBvtx296KdXSkP7x8r0wp/M59nUWc7oJfSpsgHLu8y
v9CUGOOGYW2TLWS9rwY2W/tpkKKGH73Q2c7VIMarZLemBjEzIptqUCzIs+HMN0CO/E3QQtHj5YuE
UbrJHcERbztHDG1qNfB/9cf3J3Chd/c65Oxayz1fPA0WFYyXmms8bPrrBK5odjFSqUHCt01EGky/
Q4tdXJyIKEycNlhg80dwUiiKIho9V0IBXL2EpJLLh2FQ1/S1lrf5WaApMzs7veRTGohaDlVv2nTe
yZaQaUKk5vPUUAKKEWzWUsqZ992v76iia4eaInBj8OCvI56kxozziK6rZNnyvXwvfZdovNpYI38K
3KyyDUe7iFzT7XgtAmCgimPZ42ZdkWtmEPD2F5ndgFIMOsmr8f1t3C98x2Tfl8+jcBMllypHDyes
Kxc39QhJC2DShb5vrtZLcwuJ0yQNKKHbTGVOnKcxoRRMSDevcoMIAUj1Y5I/iY3h5v61nq9kGUuP
k1exZueBmgedGng8TqYnKla8vypyl75D+3mtF7R0MJyPa3YwJLoW1WkP+KFqnem481xtEwVOs9G3
8RbMyfsbdSGXQZiTtqiO4zRVgFk00+rlCh84okX3LbYIqnGgdtRV4Jbt4NQ69Ro0YfEwMlR8g/Bi
5Zacf7cxaTOzCv6UwaH6Iz53e4vyX++Krr4XyTXctftx6Tg/Dzn7fG3VanGRMcg6Li/1LN92pzWw
wtJqPA8xn0dNagAMEUItPiqStY2BV6ehsU1rAUvX/O/cHufhZif6cDIkUUimEf2CDNi/ryW0OHm6
JiroGvAOe1OLTiPJyke1dsUwkzGMMcGi5w/vr8Lp153ft8ZZjNlwTLD9iuJRoG0DAMCBgE5bYati
tAWRupJzrg1ndoZmWc+HSijo6xUixUO8KfXd+4NRpoP/vdHMTketSjs5RF8EEa16k7Vk0UV06ZXe
vq9yuDLlldaDxBfBdufi3jelvZfnh6IVDt2QXFZjCHTa2Mun4oMsWNs8MnaZoB/EotmecHLQVfEY
R/GmiNXJKG8XiGCj+RkwTA6GN14PQGuBuK7QtxdPwPMvNMtpQ6iTadcNrIKjeYRCsIkddMOd5vo3
mP5L2exZrLk+ZuTVRhYEPHMmpr/8DM8MwEHtMg8btMlv/04BUj6PN0tnO8OwToIPnzmItNyOFQDu
dcXzv5KP8HRcymw7r5RiOAbZt8nOC+nOlf28sv7NWSoh1kM36LJGvsmzwRnhzcBbGWy9TO4L1VzZ
AcvBTIApvE6UN/2XYrCyIGkJFky8yTHatZJsl8V4MNXD+zth8VBEYeffkWbDQgzNa+SYd0IXyKpN
yeGqTSGz6xQmnEHxCwjLbbxyoS1mnsgM/G/Q2YuBU6Nq6Rs0bpjYxUHnjka4yMtYrJPui7xNXVin
TnW1uowWl62hAYmzOCvfdHpqCLCVWGUENgGgkxPKznjIr6BnNEdxC4ptsyZAtfglzyLODhqhVEpz
aJlfRXmWgRUXQ+xq0cB7s3Hf/5IL/XjEPUzEXyQTjQ/lzTuMPEGTMkKJpQwn1YcCU6t5jK67+F1J
pX2nGF8CVb0Th+ZQReXHPAMm32DkZcdZl9hd5B8rITjmnvkgnsQLL1Xv20be+7H6bag8rOqSuzjU
biqvuer85r5HtcBvu62ldt/bXvqQYjXx/ogWX5bUUSiAIUmB4tvsRKvVrh3ToJkUPkQHXGx/nX3o
Loo9xpLCTkYRyVa/9fZqQ3lxT/wVdq523CM75XvSn+++9h5yaT6S59H1iHZgwLkBN+g+4E1Ktjd0
KxtyMfniIYiiM0KbCOvMbr+mRmJLo8j4gkYguwTE/6L0OiVf1Z35DUuGtZBvYVzYqsBmQExuKvXM
M8y4Tc1MLdHPhpZ56B95uTO68lZe7WUt3ezngWZJBEwy7sWanKjPfqbQy9KTsLILFp985yFm00e/
PvXMilzI17Yd6h17mIbbzql+qrx7Nrkbbte65WuDmm3xquwUAnKa+dIuoDBdSj9W9sFStnI+pvk+
KCorjjCco1FRfzQQV4wdb49mwhb8hqutzeDS6+YsmjGtlrNHs3FKgjhMWQ3yrjhMj8XmmB9kahDU
9VdugukXn6dh56Fm1zrPNQ3eK4UATFiR/4p31cY6Vrs1QSdp+gTvxZndcpGawsKJRIS2v0e38KcC
UK3BB++y3XYbYdftus2EhWkvqqty5SZfW4/zgnDdlKNfgYifCjt0fE42aAoAMSUk7MuTO4kOr03q
yno0pj8/+36FGKo+GqcMFuMpI4SKG+9WFuTSrWaiLE4JZ3I1nZdPu6YKhlIgP8lah4coJ3QuIjA+
ISJDp6oQL7DH4gfn1W+8FJfXzP/GnhdS29bvR9pA05oJ99JFtZ9AIeLFWq6wMsQXFMXZLI4yfOiT
AqVpQNGs8uJd2VoPlSAfrPbz+7O5VA07m8yXt8pZpKQ5NYWg0SCp9fbQ6eajKenw+IWn98Ms3Wrn
YWZJlx4ahQ5HiDKtLh56nXvTNG3pYSzMbZuLaytk+Ur56yvNFiFyKnVs6RyK084G57YLAXQqm+S4
1shfTCbJklEsRhRZEuXZsz6PkxSSJ5EmvGoR2lNFn9rIPnUwAho2iPttGqd5Xo27dCifx53dZZ5k
hpoVMp8YEELlsYyfYNCeYiu/L0XvLjcUqu2CsbViYRNBF9fq8VvbRCs9+aWPev5LTH9+tnaEpuh7
LlI0L7LqWJfaJjkBrdE8C72D8TIMq5XS19KuOI83u+tOiVV22sBaLSogUop0ONXydWXK9H+Hu/fX
62IidB5rdusNQdFgxcahPfW46i/Gp/EidfwdrPxdvrVuEdYRfqyEXHofnIWcny1jqbeQxMdfNRuU
bsKj+ZB9xKiSUrHhqp9WL6aFw0yBaIFzCgwdkNWzTekXQdAWA+enmcD89BBsl4/yJtlWk76/vxPa
R++hO5aXp8vGCTa/ocC5sE8n1gWQDlMH8TJPsaWhCEpD4YMiyX/M69Ox7pTjgDtRcNIvw37AWsx0
LTU4GE29spaWmn7nsed5duydjFyaGhDTS8y/eGkZ2dJR2E3XhrqyUxZuRQCpeCcYaFRLoPxe75RW
9gs1z0Y6ppayQyxpX6ve/v3ls3CQvwox2xxj18lBbrJg0YyydaB9SY1foWe/H2Upo0AGkAolTWYL
zOtsX3jcS2pV02KYCosxuskuZYgHcatsaKl/+1uILNTg0do2kPdWtDlTDU2lU1y16De+7EOStF8U
pDX+z8JR9irM7MaIEt1LuxB9XbPh+5uGE0ZYS6MoJ994crJZmcS1aLNbQ+3Tti7NlxK3RPs32mbf
OlpDE58DtdvNaQ9N0TVuV59aS8vwfDJnt0Ylq6cejCL77UbaFrfiIyIo5q10r92NTnVdfMFLIP/0
/liXhzqp+VMZAE8yWy85RIFAyCfmCrJDZiHbtQ6RHNfnofkmBvLazC7sAg3khcYzUoJBNsd7wEoX
u7KEEti4nRsUdvSEXqBTb7VdfrCO3S46Zo9r3YOlo8SEKUe5isYbuOXZOepxEYtVAQ7pV1GnBoVk
Cw6k6KMMcuHvaGGzHc7izRYrskxhhrF7BaRrelBkbs262cs/qs3UzEO+a3WECzcvfCcJ2gD2Dwbm
BK/PL0FS04wC9IT4OJXOr0Zm4rmNLbFyhq/jMyC8H9kq93FhvULKkXk2QyLFe2L2GKTmiMKHwcSS
7jhmvdObwX1/eS4N7DzC7A0opk0t1CMR2uTaC4zC1vtmo0SUr/NgrUm4kLPRjmR1gr6GfDsnVCW+
qAA7RiLJvBqA0sNynvSfJyAeypq/QeRcyCdexZvdCGCQJLxZiAfNGxz0ttxZSewoV9oxQd66ja9k
lFJW23cLG/5V1NmGD3IjxmSSqMlhsoQpHdj9k3hVjQaFY9qyW6DUdRsD6E/t5Gr4/P73XNj/UNXw
YXshYwAxmC3UgLurHLCCKsevXfQghI5iSGt34OIQETKGX2WhWDtHOEat2GZ5gwNEvakO0oP4XOP5
hAYRaOH44SXh33Xkh1hArazWlwb+rJQAT+GvyLNPasS+JZ1QwmFym0OBUOOjd1uwhm6Tj9QkXfkC
Ri6K0dcmvr0ro14atCRSGjRohWB+MbuzyiQUJK2TKB0gfoXmNjpbw2M3omIoDN8aK/z4/odcaihN
VwYCDCDP3xJytdGK+hYpTiY5uC1wf/L2UyEo3a4XghaOmVehZtfiiH+YLwtAZCXDO3AIRrYUt72z
MqClpXk+oGmCz15L1ZiOp1zlTW/cqDsR3jgCpM4taj2HgXP775KTyOtNbIg1TSfVn+3FkaaRIYSE
nDwapEuYlP1GIMlAqk+h5BS6In4Ga+NcOnYmv0VoUTK18zl9R9WarM+Sjken3f8E2r4NbnAk2qpP
GEP8RsFpqbxmnceb300nKZQGFaVX78p4agdXugyc5MOw9x+LTcpzDYjJtYSY5vV6sWtxP8I+nkwW
8Xd509LpABlJY8BYy5/JQTx6u2yL96gbPmYX3bG5qF1hNyn//J3GjkUFbKKqQ5IC7PN6LeFsqFip
hMUVFn683r6fqsLBEm6DENbKtl/aG/hY09uB4QYAZHagFuo4NrlKpBSwR4laJR6MKyGW3hTWeYzZ
F0QSJgiLqEAZR3bYGptJjXOPt6LoKJCqi4l7v9YZW9qM5yGnRXy2Ga0m6mXfZFgJRdHewyJMxZxa
/s8NkBAYP5u9aXbPw4TtBMhiZGoVoyNLGPEQp2ss/6UEFEYQgRArBuRszSYwztMCvUo0v6ODml/I
G276TXjwzAP5pwuKYW2LTz9vfg3R4rOwP1IVNDFni0Lvk3gIjL54eUegNLsZP6HNbEtO+yBfBGvQ
grVos9ENYh7KoUe08ftpU9uS7W+STxNBO7v7DXDu0oJXYOMxPIoSojXLOQuEwEMUZgsXu0MOTRe7
9I11rW1aF7eHreWKa/6mSwFBzTCNoFdRwJ/v5VIYmxhFJDesv45oS8lauPa9lo5kEFUsRZNzisvg
9TLMI6kVuhQ4nrrLr8N7dYM8HYAJMScdizbrzoOLOxoiOLA7U8ft8OXPz9Z9ZzVmnSjGL0b98DAx
qejv3yAeQnFFOKwBH5d6tdZ5vNk+Qx6ibslcCnpUnMETPW2bPxsb8Ynzl2vO3GTPq52qpWV5HnM2
qYjKFSPZyxQzJcsFiTcpzzSm83t2NUsnFjUyA+QA+45d/vobpux8tD7Jq/Ucka2hFO20Ha71Kvk7
iReiGrxlLRns5NxNzQwrFmtvlm526e0KkNSNDe7kMHnURCtb++2YDFGHh4p5MP8DwOrrMUmFmLUG
/qyu7CGqqnztJJAYiEi9n3m93WCvo8zOj6jolJo5BWBhfRHyn114+/7PX0hVXweYfZo89KMI6WNK
DgjHFHR8a9Wl5fZx8n8N12wSF/bWNFcGYjXsK53nx+tJ84NRULQKPaDJLUrOd1iqPONDx9tKyjag
7MPMXusjvs39CUnij1e2AiN7XuDoG7O3OrAQrilzJJ6wTwhvPHHYhlHntGjGr8zn27Lw63Cz3Vyb
vn/yA8LVmwgw+pT6Yyx9sZ74L5wbryPN9nB9QiDHjImkX8XXiJJ/VP1D+CXcDc64AaKtPaolde81
jMcCPJqwfEEVoo5Mx2v2CfW2EoxWwp8muKTmzYkBKY97Ld/phwZ0CZKVBzRWpE21K3baQafyH397
f44X9wSmrZMfD8Iy80sntjqku09o52iIPlb1tyG/fz/AQk4yjfGvCLOnalhnaSB71DjDVn3S+urj
ib1+xVLynBN+J07YSvE1iKAR3T78UMYO2EdffMyMcW17Lo2VyTYsUmb6dOrsRs9z7RTGU7+4gd0A
pEC4geAAgbnb9NG9Rmcj261mSEs7BnmgyZ9ZRFpGnF3qqVeeIis3eABcwHzsHJRsodMfVQ7S5MK6
Sx86Z6AzWOykNSTWwnuIcBRAJ7tmCUfj2WkEM6z0lJ7Q9Uba6rjJNeVOgj51jz79pbXDKjXZ9J8G
gAgF98haW2Vp70LSnZyUNWqh89dfUrcYv4REjw7hXtl77vcpUwPQtVlZX4tf9SzQ7FQv497rR59A
L0pB3zVetwGgWafaTNyG9IPg71djTvfR67x3mtq/Bjeb2gaZ+agPiDkVesN9djOVQKcCXnS3hgBY
6Cy/jjU7BEdcEAx5msjpUgmc9G6QnKlBMPUfs6uTLf6O5tM0ae8NcHYepidZLBEZByJF7itMwmuB
Pbks5thLnb6tlrPeVl9fj3FWeJF6rymF9M8xcgBfSvtmfypsDuEH0Z3UDLLHYHfarSydtVHONqeV
C71uTEsHhTvM0wEIXFX7STSQQe71ldbf4kF4vmhmB6GvmJmJVPKvRSPYgYM+7HT8TCo/iNIah5XR
rS3S2eWSS1qlCVO8KT84XYe8XlR3atD9ji3nSrB5hd4f/lownRvvKShv/N3kfB9/+HO1/Pcr0/v6
X//DP3/Pi1MV+kEz+8d/XYXfq7zOfzb/M/1r//vXXv9L/7opnrMPTfX83Fx9LeZ/89W/yM//M777
tfn66h82WYNO9l37XJ3un+s2aV6C+M/59Dd/9w//6/nlpzyciud//vE9b7Nm+ml+mGd//PlHhx//
/GMqIP/3+Y//88+uv6b8a7v2azr/289f6+aff0iq+g+kjvAo1ShEw3Ri//QYDP/6EzitIqQMCyVv
U+X0yPKqCfgj5R+8ALndyT0AUIFc+eO/6rz9848oKvFeA5/Mu43/+uPfv9Xtr1Pi1/dgEv785//K
kOBHwKip//nHC3zgr8MEQ/hJvxHy1aTiiOHavCohIaufNnKd3CQ40wmNI2ODotaGDY3EVbGhkIRx
X1qJ2+OM0qt4T1z0Bv4C9U1cXAbYdMVbpd226r2p/qhQvza6fVRYd+Gp2OD56PL/NXDzTSh4HypI
IQjF5ReKv/J2+PUGmY8C6rgBGYl+N6ykWbot5xg35Xpyg6DtQ+Zv6sK4LgQTbcwgEJBSVu0s/xr4
/sE/VbsEaSvDPPBEc6RIxaXlILQoVYjQbIufPZBJ8SqSP1Bnc4oDIDa381HUTjzUH49mdNUrV3n/
uc42Xvgh7E13EE1HRGG2776mvp2kHsSNGlHqa4wykJ2V93qlbC0YUdpNg1XSiHuLWeKAGTwjY2CX
GmIt+b2ELruGAr/21EuPWvFVS7UvWnuIJW+bN+U+TvzHeGwdT0Z3TFcuaP4f2klauco/W9Gl74mB
HcvFsxgbh1pSj4CxH7qbSMU0oxX2gVF9tAbzui/1QzKk7hBxSaH23MvCfsB+Jsseuky4yQcykb7a
mYp/mP4qxQgshJI9vdQD4vafhwa5dyVxY4RkfAyE4owyUuYXOC2kl43+3BrWTSCgEl+IX+o0daVY
PU7ei1nabfXKuMbHYI80dCUiUd4kTqx696X31AbNromHD0nhPSCi8CkoHvSTfoBqgLGItz/d6354
a3jGwU+1GnMZjPP0IhiBpvGML8vDqTSuszz9hmKzrUjSp6HGZDs1lE9GdBmnUTbJCyt26nXHoKoe
W5HImogcj9VdFXn9nPqmAftexTwED3IZxzJfwkDolDW7dCg+DhKF6jZzMhk1h1T+IHTiUfmeB9qx
k3iJqOinp8qlcKouDUu+kwMVOk3tCcitS0/RjzxAOV2I+aAdm6qLcK2xmmNFpolh+V3YoGaNzdm3
XEakMbKiq7CIK3syQDFKLAq8OrKHIbuMC82Rq9RR8/xJsNIvyPYqdvQpFDCdqRKc1KJY3aIaBz/D
/2YqeA35cfKU99FjINSiK2BWM7RNvik1YXPq0wALroyEyMceI4uphCRd9EPok1sU7wU7TZ26Supt
Nea9W0YGe7bACUnjWipa/vzUhT/hyt8Mfv8h6CTfTdEZO0U/yjJpsYvSLgc5/WJZuISocVnQurit
xyqyBZWZaYT+MPiSMyqqqySy7QfJ5ZihW1FKd6a6CTtMajo2mK5fxOJwEXUA6n1kyqM9DhGuxgOw
xUEjM6+VpNhaSXHo2V1xOVwkcurIPc5IEdaKiquJKSV36p2hvpMGbLuUp04PkQjzUFlQO/+zwWKU
uuu8yGwxzu4UD4dFzww/+qFw09X5pm7aTX26VQxSGwSR1V66tETlWlb8bwB4LhKtvE+FGBFaBflt
7WDmN/SSdzgB7eDk7E9j47RFc7CCCsONT7KXOzlYymHACCH7VsS41V337U1sYoo07KK2dVK9wA0D
TUbscHhaypEIk0eFw+TgofJoYJ3z4pwWFDhJYQwDEyNlO/IyqJs7NZfsvk82HUDvptz202nR6fgM
3QdqZFffvQjOaZY4UfYZSC7QpgtMYuza6zcYSzoipnQ4LTS+6DQBcEj/p9r+wGnRKa07yXIkLoMG
le7uEZ88fh8MicpvUb7J86OvfsFHxVUK3+aJY6eKhSYaJC8cuEZvkyOA0jsym6esnMp8MKIPyE5y
vl2bzUPxMQi8TeBj/mhXoofP204yLhq63dqPtr1Isnu9+2KcLnrtIVVAhwTX8eku9j70SmNXAZ9Y
M7dxPuBrEm1yfZvu4QgZTW936jOuk+iHKI7Q1I5++qnkHRKw8baWvI0s4DNTOBgVXQRp/FHHpTE3
Tx+8SLoKyd9lWCNBca/Y8YDVI+CvQdGvqUBfS5F4WQ2mG4/qRrekS/YcRkhIKeENEObF4MR4IfWS
hdJ/4spphlcPG7f1s31gpa4lACPjMLR67+bUSZe9csLyUf9Z1kdsra9FjM1YFULmyEHr4OJ6OXoO
FIhPcYghkXGIdN+zvfYHLkl7BYV8+xSpuPaFzS5Q8Q7T3Kji+BxSrEPlSzmWnFQVkfm320JyLDlx
m0TaxrFmB6Z6lQY+PPPsY9siscbAFCXe++yIIUtZbsqxRZtXRAQf5fjjEPVf6A+6p1LYVyfTlaIE
/RcF+zT5EquUg8zfE6ViUzUldy3K2uxxU0NN1L+j3XgBNfjzKcciMBgfpEC5khPtoOQy96FbaNLV
aAp7eKrbaLI2PaXtrjSMm0z3DznmaaJU3vsy7qriXhnIOXDfRCMAb2r5arSETTgmezknHzElZ4j1
A83n+6b5Eg7Sd9BpCI3K2zbCsVXhsMtSN47FrVrh6RCePg0Wvzj9txbooG4+6MHpFmEst04AiJfG
oTDUI15YH2Jf+lD71Sbi8xmCt/FV7yZuB3Cz2F3kmh1KON5GCCmnQxnZL0njf5Q+P+Qp/zfPiF9l
0r+XYe+e8yk5rec/6v/D5Fqeqsr/9+z683P6/CoZf/n7v/JrTf0HCSykdxNYlyahEfzv/FqV/oEM
GeYhoKG4fuFL/ZVf8z//nU/L/5DQwKLwBDKcbFv+T9LpN4hkCf3nCQQ16fApb4uwOm3EIbD0wYH1
eufhUXlrIXFLtRnesDtuKKI1q+KU8wI9MUneYZYqImKqb+B0ctnKUlh3g5PjhtJi/aB+LLJvZ/O9
8E6Q51UAgJ0SzfNJBx0RF2neYvblZqjHoegcXxGTAc1lXR+DC1PTUWuo5ZPafAjNJjG3dTyKyhan
5jYM3Fass9LGZwa6uSxyvXlyQFbcFkqn740oNk+XqtCo2r5KjUrBU6Puv2RFhOGfrUu+CnIuHU4j
9/UAEUFuNCSDQyXz8+2Q1lZJJmcEoby12tEbV8b7prIjGWCtZR5ePJEm3Zr5A71JB0y8DRSGUBCv
ngARPSjo2YWOinWGywULGGTdR+DtLFO+VxE8YS3Lxhuw95j5nMYDLo6p1uD8Jo+qb8dWiaUO94MB
NTzKx19HzqsH+/kL8I1QFM3MaZsgxMtQDeiEr99OIN56UU+Mlq5+dzkhrIejvAWhuF1rGUw1lL8e
aawfAumaYtGvnWRs5ihhIMlRGfZK64jtY0P6ZWE3q30g1Y0aaYc92crA3mwLwoHkNnjWTj2YORZK
tWJfC7OicTr2BneRKWW9XVDbDnf99Ese3t8hCytmat4yPgSOeEnPkYOh7isdiXbjKDfdJc60n37R
61vkcuhUUO4s7opH6fNKVPntpIKlQ9hBx70E5O68TIYnSSn0aeNEBw9URrtLd9l+YkmPj7+BVpxW
/etPSNYBLxugEsJzPLVfr5VGoYULDBSroUtY55t0o01qOZ47OV1YlJAnMSD/Jjpa8ADdlZG+3Ruv
Y89GmnmNElMXgVn/fUJm4in9pTyOe2vTbGReVvcltlaOYq+yeBbjkjvoyM5bSNTM9kdlWmQ3jVE5
E1rS3OlOsx23xja8093xiLvUi1L7evtpLexsqpUgwY7tRNgah56D/zW8Pm2qS2Hfuem17mBqdZFc
TMdQr24akpKDvM02kxKT8pl8d/935v5sDmZzr0d5kUdIkznDNr/mlbjxN81e2KjuJASVo1FpuOvw
n7fnBR10Wm8mEE6O4TdLO84TU6iHymlPSKNtClVqH/uuL7ALQlgeUmbud3JhD301guqssb1e2VxT
9X622vnoFrB4w5ggO7NRB20c+FVbVE6gf1fVT5q28vMXjgzzVYBZ1dlo+zEwZQLgffhVmfpAd/Fj
yY2JzhwcA6e5K76cPilrvba3J+PrsNMuPwN+FElrJvGJsNjcP0APaUybp32mgf3NHyYpMU11U9M2
Pq/1VBfW9Pl4500+TxIschUCD9WVUTbOGD2p6qOW+GtnxbzBJXHTIByGAC36Otg2zvasEHhCKasE
olyzTRF6Mq5qwBHrnCFp4UQkEigkevyaBAJ+NpfYFlR1Os3lnWFr23gzWb0ZvFPt6IPuTorPvnPK
7OEREYX6qF6vqS9Oa3C2RskYSGA5kbnHX4AIZ9+yVKhZ1ZpO/LA+5HljQ63A10Xf9wPq78NaqfVN
M56ZpWkoSWQpGEYh6vp6vCV3kF5knARQUjHTAi6q0GfLPme+aFftrafoOPh5TilE245CGqWDMvhc
iJgPCvcrh9Kb7Umdl8cm7gU8FvmlZo0+lNA1o24NVBbuph4q1m37Yh/vYDUz5/53wYWW+x+HfDEs
IA+mmg+yc3YiNGlYFRnK6Ny2bNcdtuicxOqtdRXdK44IBVBa26vzQeLKoDHXGjfPZEA0PwRjKTJw
uLZSJ01+Dpq6VcIvnpFfYfxnt2K5C8Vg36r0VKP2YeDhP/bKrqjxQ47Std9kfhy//Ca4r4CmJ7PC
PeT1l48CYNFeKQL+qay7sq+c+ETPMVH4z+nSTwx78B6jCo1Yki2UpjahpG7kAEyIX8NBq3YnXXT8
vN2J5lo3fWmOaOJPzg7aBGeeLYRAy/0U1f7UyUcTq0Z87sZs+/6Xn2/zafDnIaZf4Wyb6RR6UhA9
qVNEvEQoMef1rQXRZfBKu0OeZgy4kekZvh/1zQUxDzs7x2SlbUcOuRTPYtdSACiIz+lAxoVLPQV0
rFJROUGXYKunq1SCxdga8ADKuTy3RW12OaVdURggi1l5lQJPwqLqJ91Rzdx27ZNRVLYoFo5R9cdi
yDeW2NMHqlwZr772NO5D33S0wFibjqUleP4rzS4uj65F7cksQetD+lM9Kq7y7YFK+R4k16X0sbrO
H2QbB9FVEYo3px7wcbT1IKwACOJ1P9/3bEvfDNSucXDQMh0EwSY18El/ViyvphRoIgbc/fiPPz5v
FwBk5EBo+2nzDafVphCGo1U63pXwJH+Mehu36nS4iraWM+E1tOTjYDnWx3VDgber3ULSD1yQ/FI+
maPXxjZH3kbU8SxAYb+GmP+ihrmq9fKm6w4H6DzOXEckazJe8y1xesyrpq57uQu2U2u63IY3a2jy
N5i8l2iQ8gBhWxSM5oDopCw9vcMVzAkO4bW2DY+d3dgC38/Ha+lvEKeneJxHIvWSCe4tzlKDBkJl
PBh6QRKCeywP63bbu6BetqtognkSMI8kvz6dqIkIWWBpYD8PI3Qu5SLgvyel1hADiImqKttwKqGO
v79Cl5YJGwLewUQyfiPeKZcG7mOaNIWdSBXeod1iDrpbHd7b852ffxZndviaiQVSqpUL53S0nvx7
uiQ7/zjpkxoA552Cb7dWqni74XlST4kjlZgXh6TZtzs1ijnWQxzw0NXxclOd6Il9yHxiAYXEALyc
31CVmqfH8hQU6TGWCpcY+OHXn9HUB0MxQTqy7fx9uhEnDq5doTC4LcGGiJ7d30zQbKm7WgX5zJ8E
DJN3jkqNdIr9xnQmPUmnXsZTlrPGeJIuMxD1XPSX6k3rntzoQr3oL9aIzi+p4nnqOo85W7XaENFq
rIhZb7Sn8Dr8qn6Rr+Sd8jS5CQnX+KkO99UGB5PpkFvHv78d8uSsOj0TVFgZmDS9nm1dGnGdrXXT
9gXhMdbbC0jz39W4XQPbTUvl9TCJA8p+0m6Q/g9n17EcOa5svwgRtAC5pSmvUsm22TDU3Wo6ECQI
gu7r32HP4qophWrmrWYxM8oibCLzGAC2V3H6QvuwnYZx+cLvGs6LhhG9VfvuZgCD/PMN+edvvYsF
xQSQf/9UvFfLVra5BpsF/TgV03i+Ra1tjLoLqYPqjKUcsTQQu/rkHrJzca8e3QNqrkD7F4frpaIP
R9dZLMzweMcgr3IyJMncaToXJsFoklTDneP8ntmVob0WY3UuVEbueaRHDF/elGiHSv5UqYfPh/Td
2WNh9t58x2r2ukQUvFli5LBNH0Bga/3//KpArRA1BsD40YFA5229Qryha3gCaghmjVfAg2z/yS0y
1QVlecrUxoCHF7nu4fXRynwbd5XR5+iFDgppQJCCGbtbmI7GXueQewYd4z/zkSAUvLzUcP+ipIMe
yVpeg019MduFRQN+GuJFwWRxmSueUTTcJaFxBdC3mrZ3wVbJa44OLm9qBPNGGsHWoeijz9cFYFwf
xYBdhQfwFAg71lr/KWkbUuRuSYPOsaefNXTzcCtMjQ3bRnHfZPee3x4zOBlOTtLvq57vWE6OOncf
YJR0zwr0R2e/pqFwKhC/e352evNHV5UHb5gqWGcJuEoX1p3E25qlXQClHlw5Tnf03WEKS41mcJ8U
t4Bnbia4lfcSHpW6OqpC3lUq/85Vm8VZ5ZtR5vlnWyXfJhuQDkumOzqnQe5PWTTS6cKMKY0B2an2
npXiqCfiNVF9GjsJe5Jek4WmsOrQFeLey6cqcCx1J2iSADxDH2ROXB74vlLFhqaMn8noZN2tanQ+
bRpdw2W8zmvymMLf0YoFIW4ROV1WBtPk95uGsxkWjp61saZ8ALLMH1Ncd5YHvEPmeckJtJnsh+8J
+6FKky4extGPoV7bHDjUnw+WMxcxNQRwTBNlkYmCdZjUBlTvJqP/WQhlnokjFXr5/XBLDG5tQXAv
+oCXlftqZ06tA2uaXBrgYvRiqgFEcJ2J3rLy2QR3/L7sJjPqva65L11jjOgEz4lGnKCQFRRtQeO6
68BIKOzkIWtdftYkBdaE9wM9+Ul1WyCprdy5fpZ6+R/BAhVfprYyfkpisimw28zRX5NM+eNBZk7Z
KZTf8nTGEdPVBJAkXxatCxKdoqmF7gGpzPYX8PFDrkEgkdKFyR+vekngkQYBeyARcjcv6EZzq+5v
qhE0spOfydJ+EDpL+Hc51w7GVtV+dvGEaHt0sscaWX09gylqoHMRKVUqeqjKykOVeSY50hDOsgk6
gtqV9ffUpyqLZWfmzbd0li3ed7DKM8HGJnBSn03cPPsEkjTtGHtI1lzgg11Ddc/zAOJo1LpZUwUZ
nWb92CYA6EC6qEsWUNAEtcdiPA6JhEYXhMcGYzjpXgLr1VDhAqGS5W7/2uk8MQOLA80HuEktBlTA
Gz5DTdFtafplFM3EN7VkWpyHQnSY5tqdUQmAAK+RWM3Bky5tflsJFnoaAi/RNM628nIJPcu0qdJN
a1vSqnQ0F+Y0UYzOBGTgBJQZY/VsFIE1z0nT/yambiSU15jZ0Ys5NJTNkSmg0PREhqSicouaVAc9
XtGXmlfPXNYl64Pepor8GHJew4l8WIZwV1CvzX/bXe8RcMsVXKaiUdtYVaT32tfMt4rjOAF9u687
3lY3ElxHQCAcQAl3mggH9doJu6zEwV3x4mKVqE+g2Zr0/XNtt9VPy0s91KVs7YA8aOj2q9vP4/Ds
mp3dPGIpoJxE9CxlVGd+Pm5IKVMrSuzKTaKSF0BAcZdYD4WYGvA5eQIsVc8xMGEJtNxB4y0cgDUx
RbkrkAtLz4umznxRvWHddyZpty2W2KmZPXFobPBdU6y7MMkGM2xTDVyeQ0JzgIJWV8gkyFju7Cgv
Vdg0qCYS4NrvlGKQ01LdOZvshfhCoPTb6CHgJjh8yDcgHKHt7HXyK6TKSEHgWeKnYVaq+TAivw4Y
hTLrjH0dWpj4G2cG9LTpB+gSdI6/EZ3HTbCkE3uDbfg4+VwcMdvWRfddcWITIB4DN6AmOw58l7WF
ClXh+BGmDeStUsGLlZXHwvDKOcjTfMGHlVDs1TqnfsisUsaccOtHZVLke64JHXyYx9aB607NoWsd
UFlQRQtV3dGwAIIsFGh/BFVe2NsagMeQwisK7AGCf8N84RxT2DREssSz35GwvUWTvQ3Gnh0Sk27S
KjmaNoTAALE8wN2ARFDifZYkv4Gz3IH4bqTnHKIefY+1wLCraZhOP5mr48mhYdn0v+zC3rAy2Vgy
j6q03ruwB6x0EcumP7DajThuEpm/mEWDCy3/PoqaBFZpPVSJ3o52AyHHeds1KaBwdQxjYUA7gY+r
jBLCYFkjwxn4nnqAz2+Lh3Y6P7LOKEJdtV9U0qD5m45oWzqAo4+1DAuz2FdTH6MK86AUvDFSxXLQ
XwCimAZO9vU8o6TY/5iFBlhvCnIigmJkjyg5hcQxdv2U7z34qAESBW4uG63Hrn5JmBlajR1geI8d
tpByIXnsiPSpbr1D772yEkRGSBQDbcXkHe2nAkBMgPVIYvVoLNlV4GXzEKJC02+0nbDvJWGvtU11
1M9WcupE5eMEKfEIzfOzPRCYR6FVCD/jASkUbpOo6IWISsXaoNP2Xk4c45ADENhyHdKB1jvKNDlm
dZbgGBAvklaPNgcgqmiHrStaHiOvfZi0F3fTtDFgyHUp06HY5g40zo2UPwB3BwBZBhGVSpRfiard
GIcFogyzuCAvIceJZv7NbGd+OKix2rYch27fJNUxcb37wqZf8fCeADUAwHSk247Od0xCJGhuLnZv
vhYUqzOvDdzkokGB25mSsKH8idf6Ma/LCaja7gcTU46ZF8OG9PIi5HDOayg+K8OIKVVdyKrKD4vc
/OZKAEdY/UhSHLlMeXu3NvCeBmrFHr+ZrnisOw8oXIGpJpW8p52ANLV/r1zrrsja0JzrfGPMtMfl
R6xoVpkOast5bHUGK5WigusE2pThbBX1BXY6MBqCLSBoqx1wq8Jid64xgZIzi7Nq/SScqxpWBcrk
9wATYi11vNz4JANY1QZCt8nT37JUWVQ7JY89syJBLdMq8FUNAZnU/p5M0MiCz/w9duiDByipyFvo
5RAaMo17mZLqpncGK2yz9NEssh+WgEKSbWwXKH7ASXVwCm/n6WanyuqGVemBIMkJh8ouQz+todSW
0p8Q634ylSzDXgA3C8ln1Mm0SW9L5VubYTLUjqbkBKXVJ6QQdSArjC+1qvYIy0J5sYviAAerx0lA
gF/jRWjAKUim6QW2xN/zrv/ZaXBpvBmn37jn0jrqotl2vgrxF+LaAdEdCZoLmKNf26ES/e9O5vsh
c9DygcGDJ3rs0RYqiyo96n5MA8LSnyYBnLTBm3628qeiNH4CeYwRzWQ8UnoruH3XOM03MZk3XVMe
YZ5023JsDk5RG2PAZVeTvYVR38Os9GPikVu7ATCZFs8wjP7Stjjhis4DVj+l38fF2oxCnymlfrLB
pfjN5saW10huR2qQgKBMAvx3Hba1rIJS8gcNX9kR2g5tNwayyHaJD7M3ItDYn3IZlnO50zVXpzp1
cEbo1NhLL1dbqG190zb7SgWDDOE4nzPev3JdXpJxkgHUNb+mgAkBrTm7QYurblNO1cVJYC07ywuk
+48C1APJfFTr68E9FbP/tcvQptfV2RES8uqkSaIsZ095O106A8edYhNQBRU4QSkOoNHIxnB06Lwb
U2aFmTU08SisbtOYRhmw3P5WAMK7+CleDELA3cQilb6ApaNg1RalUH5bZQMNeqWq0CisceP5pREM
Uuh40G0aV5Q/On7ziJPE2wxiaKKKwjsrQGIJuUnfajyoW4qp2NWJoFvSd+mZZzZ6OVj0Ude2aeDU
BDFNAL5Gt/nC5VAHk0FoVI0iyioaKPGjyjg8xqblpQN4qT+1TxP3IHPfn5RJnksi7FBnwGwOtQmg
eOr+SAY8LVAr+5WJrg/90Z52nQLuM7XoZhjQ77Dc8pBlfvNND+hGApID3Q7kVtt2yEPiQdep1/X0
1PgejyDuLEMIBTaRcOEVmnXyaNRAQbvJVO9IbYpdwgEfNfu90VlPoy4evL6ZTqMC+soiyRe3Yt/G
cY6tnnyh1XjfSXFDU83CxETbq8yB/abmyXK7V0jlw0YT2ORJpS989jj20pACwo6+mD2hO5UbMB6a
1HenE07Ea9IFeOXgkvRb6PzY8Oq1U45HQJ3uHcV/a4+AFNI0v5nl7RKalVB6F8hlMvs+6Z2vvKPu
1ilkbPHiljVwcXNbVoVujVIvgyv34DebOi3kNslVAhy8+a1RVB0VILbRLPzvxZznW/CMbr1SWpuU
tG1IHXHDhvlu7mc/9mR3Kgr2S1JxYp355HOQSqC+ZJnTsa26V5uj45V2tRGUqrmFxfqOOl5s2/ml
a+2D3bEf/kBvDVnB3crm92Ayl2AOJcU+gzOmG1S+7PLQx5s2yNse+O2+aL6m+fSdAPuyuO0eyAjN
U4OYL8ZkGnulux2OVTsQhE+b1IS1Ul5CQqjtjiCZHrB+H7iV3Nsq27pcZFHqlA8uLjOseufsE3Um
/gjiKfXmO5IB7dC75JseUVYlOZ+3ajTt+85vq0NHBboROUBcPQ4TR9Q3cpyA0ahyFaRWteU83RWJ
v1+ygsD2ShbicfQrk9BkrfAuEp6fxzWwpi8yh0S60Q92PGtzRi0n1/E4VDh0PBfrcxqfwLGByFRF
7zmaPbdKoG/fzQyXUdPswYB8kdJ5GRI3mlz2pHuIwSmrOZb9OAStnPPImtzQhOcHUsr95DpHLtun
wmxBtjXUI1Tl3GiUFBxfGxAdS40B7GXgcEYFjRqn26gq3+e55z8LKJvUweA7EMlgbRszyOqGmrkk
qouhf6LO6EZ93ukETXxjeMhz4PhHw8huU2+0jsoR6jhqE1mXLZlCL5DBE6R1pi8a1JQdZOn9n00i
yEPL5UiDqanUBvcF2VjVFMIm66frjLDZEJYfCjd5yl0APqsUlUrNd1WGV0cCX8RNRcBqcCh5KVv/
YFa5HTETApxiuEls3QVSddh5iXWGaOdv2bUxz8XB68E5GDtUmQwV+gK0ipG0d0Yl9nrIgjFt5yO0
ZR+NWR6K0QnyDsuZZ9DQZ+Yz6nH3do2Xu3xl1rTBhR0aODuWfNG0jz2HJyRyrSp3I2LQBhyqTAL0
IU++jyQYESdooE1D3La3qd0+NB5c1MzD0EEVxHBCB6YGVcoC5e8pjUeWRcx67mzkpwZevDU+xWj8
OtS0HNHjZa+m6Mqo9gF0S41jnVXfTBNLDPLRRf3UmjtgbU9JCaKaCQ5BrZtgBry21jS2xinM+RRm
bRK4bLqp0/oeArcHWadh7wGVAkCBqc/N0F7GZo4M61fvyrg2AeozWGTp5s6hX11x0NKIM5vHSvzO
mkND/X1nJ6eskLvKH25cDoiWQaK+yo/KTV/almxHXJCV+9yN5r3Z+WFq1UYoMoudUG+026CZfNB1
Sss8AvY/hrov8BrKDbA0OtOLDM4hRAM4xPPkN2TXtXm9VwToBpuRheUzPXsju6AVfdt4qJK51XzE
7Zw/VvCQDVwHehej4UAobsCSHC16bySgkI5gqMDT6eKx4aBS0CTmPnnOBZ8D4Q9BtVQcejIdRtWp
RwOpPPgN5IefOUeZ4Z4njvvVrJL7xJpiBtddAzkTUnp+pycPh3aR6tCGydNRQF37Rmo2haauv2mp
j1nPdg6BTETrdTsg2FGStKwp8GrxmLZMhDSVIBpSqwtbu97lSoEK5FyktMNE8SIURjPFCWnSDeHd
1wmGjIC6FVGHknqhXTyrEttBsqmQUQhn3iQG6oKqwEk+mtbjaHrjZSQcsmpwK+niJDEKM3Atonzk
A56GrwvqZi6ujQk8qcZ88eTY4JHb3UN4CUopMKzI8VPBueMA2tnuBCwti1259xPcIObNlN8qfwc7
W9Dg8Bgc6Hm00ePg4P2AIWPZZzOXe7xJsD12/QBTg4pFMJEpg7IYb6jNdtWU8cDxhi1Ewi9U4ICF
T0w0+l4w5xB8nsVhADdOeFnA5RQyJyuigWPv8nk+Ok16X0OxqyzFCfSkw1C3AeHOpcT56SPNq4wi
dqwaMOrW9OIiYTiAhrvazZJoWOQt4Zuc169TbUdd/+xOr2X+vbLNp3RUYSnvG3WBzcpeucaPzAK+
six2wzABYZU99WZ7xpUY+MC+ULYh5JGCM6bTHa9h2c1/D2rL/FdJX9DbwrOkiMU43VZixwsvHgv/
MOcZFExNlISzsB5O8JkP2Aj/mBnnBbYhPE96AgiXfXGapAlwlf2qB5Tmqz22utTDsRnPI/+OhQ1a
jht3yYDGoPUKo86zw/3vnbGtOgGQ+rjhQ7MxOwDusXkAkzW2Ks8NcMl25eTil2+BPgQxrK4OSTNq
+BDfYBdFVns/Z25MrAowQILX3EaaEKqEeSv02Lb4ibPz07I2REmIgBtn1PKA4h5jVBzwJ2ngyhdJ
WjhswSuXf2ENP1nwieJY3oaE5Txof6CXoSqP7AeEOFp+cZOftANcranqUJnYTGnNosL3A8FBcERG
VJgZiuRFebDItx6QLo8/erhrs0TfWaaOcdsceyW305xfclLuzCKFi6ZGkcQIuPso8Z+Uwy9Z5Y85
Cnn5BHwebi2A1LbClHPoZSUOrVOexnqaYkh/IUHA3Vvi4DT1bcph2wgzKOmd+v7elHh9bpk8jjRD
rk9eCfstZoh0kRvR7HtvDqs5jf3qMW0IcvBkC93aDUr4OKwkruzOw0Ok6sW8H3JUHBLthM3QB2qs
H+yp26DUFHCNF62gIWpN0VDKMyuRcTduMLUkHBMvnkZ+k1fIynCfNFqA9Gs8F/pnq3H3ZgcFvRAX
pWEnQU+V5bGJX8/VEENfBnPKNm0LncesiUxw84zh4pW4ewBnqtVRtGNYkN8Or7b5vM9xFyCrwo1l
3WfIVITiWwdvR3CtwEZYHKp+TMjQuhI4GB/N8ZFDMNqAYCVq3lN+hEBRiDLVbsajuMSfsVPI5Jsk
GOcqRTkRqvwswVMKJSOwtc/cLvd4uAZJeeQNzc8VOK4XN2ftForDHrLmnkdzN9C95KMTQstsIFGp
qfHLSdC63zE6jRdUTXm6tZNfVlr8wMVHzUCrFmxNZC7bvmHy9vPmzx+2y5s+K9pLyGLALsA/gD80
1tAONHt9KXztBcXeCMvdFDrAo1vxvBGndEcAvYCF7BDSX4vsiG1D8PW/Nuz//ALPwO8Arwmo97WF
SzpZeHfjYENX2QiTgwo5JhIaJJt2h/oOzGqQM9VWfA0J/r7nBRVNA1EXaQJIFqzauhCy8X081nA+
W78H8VSr7ecj+/HfBwIBuDPTs9aiS52tMxQ80W5N1QVc7ait3StIvjW045+RswB2QEcVWrlrZk/a
zeVYjMPSbW3HIwr4gYk+K1ThHOCsDu02iXvI1/5H6PM66lqDo+E9aYYCUS35K0lfmxqCd0upWl0z
2/5wBNH+B6oBlhHQK/wb1oACXl1MkJYIjPq3iYPOzs0rKIMPIwC3tditAauyhqTOliVlmmHxN/oL
QbNuaQV8vgrWYm3/jBaDRjSQbwYIAKtlxjkrMlUr9DlueoBvhhvn8nMOjdN18twag/Yu1PK1b5Cd
PWvsKqkAgRdgN2/EZvwyAI0fgsG3H58g03ZN/HoF8nkXbwUo6HvktC5pvUBaDIUKmMkr90vh8yMR
9d2VYVzhwv7Ewj5anIGB7wGn7O9v41PfZEPRL0sdJopA1aRQMtt6kF4ksDl7MrfOxtrxpxoZ1TVp
pBU2YwmNmC7kbxcD73fg7Al7j/pg+AWmC612q97BzztKpHNlN38UxsYuBj0R/fV3FA0OcbPGRFsK
taW9zL4OfhfMV21mPhhG822QFZhgmE3hlxCFD7KTm0YdylzgH+FsIke6qOv/Rk7zw/4NQvt1O7w1
O+/POL6NvZpCH+/8YoJbVwAHTrQKU+WGYgTfSeblTWGKE5ja2yafUIwnh2q8hn5ZIfzW0deEDVQX
uWksXw5TRxgmeft0P53+BYDxyjSuWRTAuWJfUMQBB9EKUOUEWKn0AEFzgg5SYfaTl8Bb7r+i/CwT
VERY7WLZgNGAZbpM/Ju93wpmcGPibpBCnGRjoum9k1DCaGHX+pp3qvuh7Utr1c4vbvnF2VAWfHJV
wkOSVEHSQM+kbUojymtUPj/fue/G3YUuEHD20Asy0fBaH+LCRFSTQdKk2KcQaOt2CwD3+up6dxYt
YbA7HaRNYI+sITlp1xspChdusIAOB7fc9BPogwplZT+5Yqywtr3HWFuL1B30j4D+sQDV/3us09Qa
ukGhGpx8z18WEZw7H0Z3EihqlDWTaPomIz9md/kFNRsURDfAO91lr1dBwAuo8K/M7Q/TFRgrHxmM
A8r03z8D9fWsY01DgwVy7IR2hHLc4vBgwiuRj1ePwfc32SreCpFnMzn4vP0TzwiXhZ0exHExQRZb
uft80azQ8csI+xAOdmyYvOLT/NVRkTETUycKFBga9uTWHkGJkWyT1HhWaEvURn8oJ//KQn13NCIm
0jRA1zyIIztrTHXmO1q0GShAzexMqBZkwzbHI2Znd5DTAcTE/5lZrXslAXm/bJegqHnDcgQI9fW2
5QUpk9EmbjCXRdQCJjv3Z4IihQUBiM+HdLn8V6sFlHrIJILqQ4EgWl3W4JGgddd4qFW3L+n8xe2v
3dAfLMe/Aiyf+uYEyqgacrtDALLzttDjOMA9dsMWTse/OO/enbLLZL35mtVxxxOfjQInAZpej+78
m/ixEFbw+YitUfZ/VuHbIKvLUua9YymFIAuIGZAIvsEOZ9GCfMe2FqiVXadnrICM72KuVj46Pf0M
wL+LzlHkHIybNAbqhoX+lu8a5POff+FH2wxHGAr4kGT1QMn6e8qSWg1VlWSoRrPhknHn1p43OnOH
RbAFSiYJCk/89fOQHy5D17QhBQfzXeavliGRINCBJ+EGyeDfoXG246hvfR7iw438JsRqIXJeg0oG
+n6Q9hzEzDbFU38eH4C9h9Zt529hZLj9POJaK+OfWXsTcrUcUamvlBAoPy7A6DoN6rPYVFvIesVo
C8ElPhLb7P8XExx2GE/hwqerW2gmjZqsASsFgp06nMCXRwGExMaDtsNshzy4xMsPQmdXPvXDbY73
GKYOb3VIzf69Zsra7vIEZMYA2CJIdgKHcwBl+ZAE4FHurgHrPx7YN9FWdw4y/txzJkRLbuR5fFis
05s4eQCCIFwI+vrLtcftHzfXd+fkm4jL9785xkjN5YwmkouHxhC7t/PGicvvuNQv4x4guqjZsXOy
Q/05MCJ+SKMyGH/qow7S0Nq1h3xz7fe8P+jA3EBiZ0BMGJjj9a1k9RrJG5D4QZpQlW5maRTDTeXT
gu1HAJTplYt3TQLGSrYhwLDIODKYnLwDcBPaucNAcMmPMBaBHPu484YDUEFVmPewXJihETBujV0G
6lGxBZ08BjzyygpbFu7fM/D3T1jt3xYdVB/9JwrJLxDkk20VI4MODbGBSTPUPLziKvvng2WGkIss
DKMYNNS8/p50r23GCUcvar6Bk4XTfNsuxA3+QEKOWt8eXy3P3fZaBeqjuX0bdbXUFrP3tJwRNYMo
toUCtif3Vp7Fn4/n+xMXLApkFosuNJzPvVUUMtm6gYgbsJ54QIeOhYKyoeiVIO9vkiUITgQbxB+U
OlY3iY8mqOipRsKGrltLrVBA2q1uv5Tp16a6F55zZZG8z5v+ireuQXHVlLUu0UfVM3CdSaD0tk5u
m+nl87H7cGG8+S53tTA4lC+rPkWc7OQcnLC/re4WriRYw482jvXkfI33suaq/tmAbyOupqtV8B91
KCK6gdUCGrKBrGV5RJkDKp1Q+ednBQZXGjRjcN1o5dqorq4Uwobe7yGOGGjL0wGxFCzTmhTA20Y2
G7vM+//PLDouc2EyZuPpthpd4pvpXFp4SBkU2mai31NvakKPV78aI6uvBPtotzn0D8cBVRZj0aF9
e7BLz9DWnIPjMEPosBFflVTbbn78fMFYy/SsDy/UEmHNyEAQeSe1X6Wu7ekUh5cb6DgHaTEetvUr
OpUb/yuEIWMQnrdNTG4YWK/SCvXiiX6tov7hNP7vN/wpxLy5whyzBhmG4gwHNMQ4zTXp2wCiIukW
KLD6oagq54rv+0dDi/vCw0MfZwCIf38PbWOPEiUErNkyb0GYf2nQIiH9fzPv+LMx3gZZXQtcOhXX
gAMEpqpPBjwougQd6Z+fz9/7GiruP8gUQBkAJHk0jFefoh2W6ixDlEVPfnb3S8YxwnTSDmHeJLbp
HF0JuKzx9YKBQDI4/xBhQA1jFTDRWTu0No5nJnJjCJkN6cR4SIwUmKwRQMIoBeragKuhM/ShCwXQ
KhTYNuAelaL/YZvVtRTgo8mkLrhNvoOijbVux4hcF3aFPmZgGl/y+lR5Pw3z6cpHfxSDYRMu5VTY
Nvirje+NhlyE1oCng6tvd2kv+ilvQqiUQwFphiBbxOp/QWN+/zDAixEPe2vx94Or6CrqqK0RbAcT
cwuIVqef7b7aTtbJFK+jcU2Z5qMvxNvRhVkVLt13NaKuS4tsBLMIDcIa7XAfpl8vi8Dc5wN5Lcrq
TAMqbwTNCVGodo+AU54NXjy5nXn3eZiPDhS4WWDMfBA/waz9e39XVVGCY6EwXe2pt7vQ10Xke9WB
uV8/D/S+Rozt9ybS+nVB8tld/J5xdFnuLnOzTa7rJzRWssAanZ0h2S2V3kspqx8Q5bvCwfz4K10k
MVgduB+WwX5zbFYuakpmgdjELC5Obv/0On1jS/yONr1WQvxg4qCwwwwXAoQOijGrByMQXLPl8Qkv
7227d7NtBdynE6YG0CMAAYF8BQh79I9HuI6I2mDRej3cU3dGsk0hXn2b/qwerjU6ltWyOor++lFL
kvdmAPrct5KWAWBLAJFF/S1yAUf7fILffzdUk8CwX9BBeJ2snzOtk80FVi36DxqK2gKU2m80v9LS
XjuS4KZAEA/+gQsPlb3rG85GWXpyqtGghOwrdNSKE1ex2DsxuH1wPYu9B350NFrLZlxurtVUPvzC
/wVf+7n103JDgh8FjBFeSRpsOvIDnKzN5+MILc/1XIGJjIPTwkFtQwhidZaZdjHJ2URTKq95qAYe
6GSGmoeF+jcYYwBtWL5+LJvu0lRu6Jdm0LQo9qPbkwGIhWnN23rfWz9yVp2Y8wRIqtNoSLj7O98F
3LTOAG5WG0Xphs7QsR6mMzfSNKTN8OIPfM8gSvz5B70/m6mz2BPB4QzyQDCt/3vtAfalMvAD0Ov1
2NFP1clo9w4wZxUy+856+DyY9X6lQ8likTVF2QTtxLXU1Ewyd0TiiU4pnW8Nr7rtzaECMq4+AqBw
C7rifMdH2BWboJzFjnY3mWEfoV1VAoczYrwL+AxBEPRbqZJfUjiXbISq+5g+mKDuAJU61CCKTPYO
izC/ZNR//fznf/zrYXIAD1Bo+azHyqM86aiHJZbVXUzGdtMpfSWj+yAPwghhRmCGi736rm1jQU2f
FFz8A8ow4VkCOMZRbxZ/USBorlCc35+8CIbsEfNhwEdg3VDxpAVAoj2gR57eOZZzNK39pLee0Ffu
MfOjzfk20Oq+ZC2sohWKZn+aUeKWHYsI2MeA3qZ73KEbCP9BhP7b57N1Nejyo94cq6PhghS2fJ2C
QRI06pao5Ax2BYoLi3VJWmyuC5p8ULz+e0yXMX8TFeraXM0JopYAngG4HTLzRF0ZGNZdO+aXgt77
4mBmbaCRhlUEmP1puHIQf7hO0aunzIAYMbA9f/+ERGWNGOfRC3oLNg0NkGXX9Ab+ENP/vrLwlW9C
LMfkm6/M8ZZxewBXgxFGjB2NYX2qzgCUndwNCAnGy9DDz3WfwyN3aTtCIcPRx/agHvs7dsggdJaC
hHzT3QGJ7xyvlXc+3kNvftzqOa1pMbuVgR+3WCrVTeizRfAonvBLzOkbyvlXztD3WC5cfG9HY7W8
+cwUp8uAd1EpQwiPb9o9DBzhTim3DoQu4XEb8/sB4uUsWoQYrmODPkjg/v4Jq8Uu2dA1pMM3O1t5
Bvh6U24XgSfneFVK58O9/GZ0Vws8nXIKtjc+Fhd6Fhoh27hHaKhC1oZDjB4F2X/Td/pgScPCBrVY
3LgLamz1eT2pZTMysF+s/gU1QwCKrwqlXQux+i4rI2bjmQjhbKeYC+gw9juuUfxc9BcpFjV0kczw
/4g7s+64re1a/5Uz/A5f9E1GTh6AQlWxFUk1lvSCIUo0+r7Hr7/fphybRNUljv1yk4wkOhS1sbu1
VzPXnFtn55yVMh2KrjpuGZX09WWNZnqm6pobApbsAhUGnR6GnRBUi73lUrqU5Wv78T+gIzvjx7wa
dnWBYQOgC3wBJScqJxEkhDHVGg8X9DAcrC9bacozD42AYhF64nMTmq3cbn1se2SsVRBLeuAFdIUU
lF7rGk6pyd2w+ueHwrNXae0ij7C6/E0JUUcX2mI96SSJ8fR/jxDHc/zGzwc8bF+7XHzBgbQVE545
P8zxr4FXRqB00pYObTZSa6dvVpuCeMbl2m1M78ztezXK6iIUmRR1NtAoTmlkHytovUPkJD1h37Ax
4X1uJ65Zcgubw98PU3hQQOtR3hUgzbXrCz9YbDY5K0s3wJU86D7N7hu7d3Z2mmDLEekCEluvn5Uy
a4bQgZvILc18b1qAfhvEC6tpv7GKoli2er4Q2KX0wCCCTnx1SGIb9gY7lIQ/0l0bxwletfyDKGxt
vkXirX1rpNWpoCe80WQpEG9R8aGHh6vyU0b6T2zkmcXjZsE1hlSBIYPdfL14TddOhTLaZKjaz0tN
j1/+Pgg3nKqtMVZGMpAc0D4zIH25/l4sN63UuDbtb29vj9jl1Zq9msjKWjhZN+dzx0ScTrlJLQxT
/bQUF3JnHKv8to/5fw194w3fGnMVg9O9OYaYDRZPR4lI3814qS1yjFlJT9a0M8wGaafBf3uiZ6A9
aE4Y1MQJiDiLaxws1Bnz0sLn5GbJ1yaTPRNl+lowttXLkd4236HHvyLwUfT3USZtLPMZV5XEJ+lW
lZoOPYvr0RWoMOVcS8iReUzP2i9HE9bofhffGZ7s/gd0huJavd5YktU2zxzMYgBJ1trWJUC1qFRH
x5UPy97OXHqOSfPSNuUcgE1786O5EeCcSUlYgqmR5Jkg3Typj4XdbM3ozzlcdLqKZHNXF8Ve26WX
uac82N9TrfBH66G0Hrr++uet3NQsP30XXn3CumRW2WSWx5ZPECqUavMprAJX95ejAAgvqP9KQgvv
Zpvz8PSqwpWjyVREoBzlcK2igFkE4gIa7Zpy+rF27HdtRs04ieid2jjF6um2QksHSg3ZElII61YG
u3fGpYNIzS3y2lQ/GlYAlfIw5AryTFr4mxbTVmFOS/Nl7qaw80Pe7eQKZc423o2O2iyuCvXTVqbm
3PQ1WeS8KHOha7CafowtzLqhcVwlfDAlx7WUD1WhbUz9zN4COv5rELEyL8IguQWyoNUMstCvBucS
nMkbI5wBPVoMQUGLXLZGu8rqSZwTW8nKiW47+0a9HK7jK+dqoGXal1A0LXbi//4vsFPeTTf2ngpF
vv/7Tz+DYygo0wOX4zy/nmcmjyP8EanIplPKzr9Uy/3bZ+jsbiHdDNcOTIogel4PgPBFLwE+pKcw
kz+ErfwpK4dL/KmN9Mqpc8g8Xgyzeo2dTstKdFodt3eMkG7S5GscmwtUWflnnrWtPorT4vzr0cSk
X5wO2pOyIBhKQKqtdgtZ2w3iQdluqEOo1iE0cilV+H1lf/oHSynKLSZAklNIQNBhfpeMObY21925
7PInp//69hhnHi6mZiPiowNrB9a42q+CRL6tBgwCfctdDuiw3RPeInTtbccqZ7KGDIa2jAlWk0Ly
mtxQbZe2DSUIWgSXcPMern86pOunMnV19EF3AB4uyj3soujdvUeNUz4Gn7MjCoCpl2wqfp/mSyGz
oWuLCVIyOWn9MfRFTfModlwtl/wUSlcoXBYpQapyIiXsbNQrzqQybFEORcFVhIgnL6Y1q2Y1ib5j
+TI+Wr9FyKSAO95pfr5H7O749q6eWjMGs4ScO2R6BqD21+e11+O8LDJYMJYAUciBnmk3y4LUf3uU
5+167QWQa9ZIolKClFnD1TCjFRlDFuSBa70PJne8TGhghD0SL+CzMrimcAvgUoEwelm8yu0+Jbc0
9BZoCFrPVL3FZgx+bt4vPmhdt1f7ZKxgQQsgokAtrvs+2stWwCHm9Macn+/TC1MwwW5GowlDVJm3
7NGw3Ze62350HktPJIc0+ibJTiW+s5Mf7Ntpg3j/zA16teTPx+zF8KWzmCO7G+AGycVB2aW+7XW7
gNhnLzg7cfqg8IOo6INADQv1cViA6guoXY+b6PlTo/j6U1aWA2DdAvyVlYg/wVp10WZu/U3+NHwQ
6RZgNu3ehOfg/YI21naIfsbjBfRNhCQeU7iD15akkJcZEgpOuIDuk8+hR2Q4Dgify3skGS+kjW0/
fW4EUSkQQqykTMPc6qQPidzMdQMRWWf3ee5WUjx9rU09PULqJ0E+VWtbAfS5cwZHqgGOgrQ+kLrX
V1gH5WvqEq3PmR1DRgBf1GIfB0gD9QIScSfyLNhN4t/fvtHn7o8t9KcBUrC21ipeS+TA0J0gYFBU
dXvlWu63sjpnFxLrB3qZBMtJiXjuwlmdnhnOINIIW+dgOreWc1+Zw9YCbo0kfv7ipsDvmEMlFEN2
AZ+gUCTh4XGVib6Edvf2qp26PDbicLhTxCe8a+tSdFLOgzw7CVYHAsCh+D0rILEyjMPbo5y+V6Ah
cBxBRtFKB9z89XykvAlpNecBKSC9QPoS0hpTm6AlHUtAGHFChqzfKD+cmRgBJek+GW1x+YS3GUVT
U45bzqCtlTSe25CR3BS20t3oRl95b0/vDGwPckObWAZFGSiB11dMyQpjlCUN/gJv9DPkHKIdZEgp
brEFcX1vH6Mjap+Ua/dbgd0ZyBnPMiML6l68gbVTLDWOWTg6BJQCkQ1lFNyTHeEGCnE7YVzqS0Gf
D6nZPO2x8OlRH2BFDnea5P4D8CKfYhiUJYWWDY21q10Op0SHl0msgrIXENpoZxrepF1M8059j3sE
9/Msw4Wwn8t/4KK8GltYhxc3RimyaozRMHLNwDdQ5uNtC3aW1857egzh/TpuVSDOnS8sHLhX3BQQ
2qvIzsmbBOpZBlTG3+1cAyAtuan2beNgnQa1Ykn/GmUV2imlZgXLyCjZRXchP0U8i0AYvfoHTQVe
uRGXPCfAV/4B6Gey44LRnpzMak5GF9FHaE0AammzBX+q7etLGmtIX8fH+vDcXUaSvj1C6yxvLuiZ
GgTt8i9GX88VNj6tCcTouR/BqoQsipAqyEdXnvYLbKH+T42EzXN7bpFfDrw6t+U01L0Sz4D6cW+R
IrqptHeVX15k/niMhmO+VW0581JRWUeqVSaiNk9SpFkwhrKVDIFbW6AzTHTOi88b5+acwX05xOoB
yaspDoycIfLf0eH2hh/9U36wvHFHxfeuvoYfmzTzNm//2ZnpdKMiL0jyfG0B6qKiRTCDx0Vbuvdz
Un4rW3UjRj/juaGBySuvEYIJBafXF91uFyuBLQldSKm0PcHiQAkH0o8KOvshtRC2MJM7pe7+wXNi
WiJJapE9PEkNZHaZ1gO9L65RJrdFk6huLWVPc2T/eHvnzpkVhqEFg2530dj5enpNZS9mC0OrW5TO
x0AVzMYxHLlbSKxzIR1BFqC+50fypBYm6YnqtKaFYbm2kf9K/fCy8rtP4oZtayicAdIDUyK9TKh6
ro+l1pclc1r4FyfzUYHJ9FKwVVAx2hXpZaHcy3t1B6Hq4e8vJc2c+Bv06QoijtdLKRdhUAX8F5wu
4X0chp8j0/DjKNm/PcyZ7K6YHNwz9OiQ5jwpK8bhjOyiifm4b23PBHBRV0820pLH9iB5HUw2blHb
eygjqcp5QmFpy4KdOzS2JaSdgAOdgeuExqTDkxi45QLjjZI7MLJV0VXbbGmnnbt8Nj3mZFmpaTLp
10uqNXNRmDL3O7LTi8J5mOt9SqQk1RCnQVhrSZ/eXttz9gTMvhDNAY2Ee/p6vL4S1DlqJpw47bbr
w+vcCTdwn2cwCwRHMmU+DTQdCYGV9W+UoII4maxivgzxji6Z0CvNvthbCbrx1aB/m7Imu1fR6Pgx
xkZ7Fw1QIL49zTPWGk+VkAX0PKQ06xME/cG0yCFuG/GS6O+om2Nadc4OzDvxcRx9sUb5+PaQZ1YW
2hN0krGkZxLTWTIPnRmR0J375HFO0wcM6MYQZw4LUSdyYzRCMDN95U0skRJ1qLvYbkbYQkWrlLkI
tFLfJfkAw3gpRVdK3gFgNKNKVzaW9Nz8RFlVJ5d0JjUY19RbJZmKZ+zo0Iku3TttireOjpjByl8i
puY5YPPoYFlfBxNhuTIYKeBmsBs07yNINDLyYtmxudkyZudM6KuxxGq/cHA7JAGhjmQs/WDsYcwv
v879O+eh8sedgHj6cCRlJFT8t4/JGctC95gNPxT6bcANVxc+1FDNSGRBYt4MV/bU3hgT3FxykGwt
5bnDoqL5DmqXNnye2dfTixQjKWKV+lSNbExWucOd9VvBikIXhteSf0kHz943h+xGvzV2/2COL4Ze
+UpOCatwDzAdjDX6G62FDEQlESZVLVzj/2Ao0MnwXeHVk1N9PUsnVzN50Sk9DlDDIouixkV6FaUN
ZMljVJpb2i7nLgHhCfxL9CNhWVYvYFrP6RzTLe8a5rQT7HeL9fntCYm1Wd8AzCadVfRyMK3V+SgR
vYgJv1m7AnDSbATOLuty1bPToHNVu9sI885NCNIzuEcBFFJWWE2oymN9SU1qxZauTBBLpkH0PWjk
cP4H1oMQVlxtUrIn+XXViA0pJ9UEQ6+OKlyVPeiF8uHtpTt3tSBtEeEdXScnHuWsNuY0ZAZ5bh1g
5pCOfp0qrWshfPr2QGf2iJrzc4CDg3DS598ZTrNkiPi5OgTyXtFG5a7oWpvenu5WrdK/v0U0M6nP
RV8yPevqejNNUKgrHHFdSi4No9jZqE2+PaFzCVSDIJWcCwV8NKdW12hQrLDSEmKAQielkYAAvO+6
gxOHnpNA+5ncWNHjIjtXgekHOvrutOttHJAz5goKA9GxxVk8VQVTppjwTiToMBKy13U1dDA6zJ7R
PF7Gmva16ttLPYj3GxM/c2ZIqrKH8OQRY62x3+WYmaUFcSCPQHgc4+MQuVLrLY/hAT7i3fAVJPgs
/Qc9hWcqbUiYvxhYfW247DGVSvQkSBrRGFd/FRUg0cNo/vaPyIzEWMjM4TUIDNbqkjdTnaR1tMA+
eA3blltdkE9THiX/pwZkKO8ibS9t8tqdXVoVOIjI5wgWmNczlPXSqqJiRryzth7nuX4XJ8W90uZf
397CM5eRmJ9AgSDvDNhdTgKeU43JWUao3/aNVN850mckrbqHxsmi72+PdqahXzhfAihn4AedVLlC
FV32ImU4NEmmj+mteZ9lz0UHxa09uB0NT7ux7icYO4V26HbV9IzBpr5B+cEkKXBaUR9Lo5PDqJHc
Kg1v5iK9U4t6A10jjsPqCXo1hPiEF46RHnZJOLOQ3IngoB2HY+MjSrjZrn9u4zTBSsS5JPBZdyvr
DYrRvSUFPN3hu6SSICSln1draBqQt+ybuE3rKYEvFgEBkrknz9xkR0HSww4Eo+n1YCq7Mr1PzW+l
vpfnLwoqZnGeuNqs7Qf5ICXl1ujn9uzF6GtmqbmZE6AIjP4ZvlYfgapD6XUDzVPSjdC4s4bjFmj1
zN2DJPnP+a4F6KahDCR7jBEBs8OrwkhunaD9YufqxkN4bmI6jbbovIrc2NpZqVEwMwsFEZUm/ohM
CG/u48Z1O7dxL0dYOempWhiLXTGCfaN9/xn/f8c5ErrKEcXOt0c7Mx1CceIqsDBwsawz0HOpSkYl
GYE7a6mf9l8GPdxYsHPm49UQK7Mf0PjUqBmpjRavvNVugvSHNt4asO/uzIv8orwL+qui9Jv4aGRo
hByHG9hAN6Z55nC8+gbt9f22K7BeWcA3DLKxM1PYfMNvIxImby/mWsSVyo1IbJDbo5YiApGVJzs1
SxAlDqspoOiCYnJaZjdXJD/5vhy78nLwBl/d5e+U5fM8fpoIErJ+F46fNnvCz2/rXx+yOkOAZmDl
G/gQGKmLdzWEzx5yOPXD2/M9F0++mu/qlQXs3+Zyz7IiskCXQX1TxHv1C6yTnrwDBAnbMfWMLSzS
2bkZMNpQNZGxoatFntWwHsLJIS3tdO+C0vHzMNvYyHPOISqkf42xWr/aDIy6cxhDnNkCitBa2cfG
nVAeBhl00Ltbo794ezHFZ6/s9ashV2sZB42QWCbTmErXS1rclnFzmTWIU2Tyzoh/vD3Y+UtpUMiX
EVmF/m/lqbRKbcxdTOq2v+yuc1/5zXpIIpgffQi8d9HRPNJrpLkg7z9qF+W7rbrXmXfQAnvH/ikg
109gUKMD00ug8A4u6OAVtFm1ifohhkU7mvWNUOKc18lYNGiqsmiUPnlzM0h7YCNC2ET1TMpBJZSv
w0xFtfPSTd6Mc/UnnDKV4r4g44OP+rWhIZ6ok8km9Z7k0wS/eGmk7tBn2Z4sT3kY09S5SFLNupI0
xCsjhDZ3w1SEe2StlP3YZt/HIleflkoavTw1h421OGcFSS5TN7Jo/TxBN/RGai2mCdfNaHyuO6CX
ieQbm3245zYXAVjxFMMjelJ9CO1CifScEpysfBjsh0nBEMrNvjC+vH2Gz44DWSkdpqJYvLYDS0jk
a46IedRZah2DvETJjxl9AiAuPSwVzPNvj3eu3MFZFThkeOdOue7Q7Ur1LKMAEUdIsknBru2L99NY
PGhRpvhhML8revk7TPmKR2u1kG9UPwah4779Gec2kaYIWpDITAp+iNcnLNBzfRlC0ue9lIa/ceJb
9KVkynFyJW883WeHAm5OSzXe6gnoZ0RbI9SMQUC9BhdNNQ8ir0Gf929P6Jw9d/4aZd3uTltrIhc1
o6RK2Mhua5UxxFmT2TUbK3fmwOCwgSHXOTT2yd1sgjmFH5MeD6eNimt9bu77tLH8uFb9su42uGbO
DaaAHMWnwhU4ydJJod1qRQqkYtL6ZTdkjXzpUPF7WHSn7RFJbrKNzTqzjDDKYuI02DWcE4aNykol
KOp7UTa9lZRmV1j17u2NOufe0Mtk2xAGCDLrdTK+0qtc1ytA/6Nn4JmG5m5+mt7XGNRUMCErdAa7
DQ1B0s4GANj/tlWiOvcsv/qAlSupN3I/2i0foLyzD8VdDd8LEL/3+YUIPOerLSKGMwkam3eD/7Y1
h46AlTE3IsmO0LjCvUns8DoxqsDrkZJEl1wzr+ekao86p/QizdTJf3upz9kaWzAR0++ABT1p0G8j
3uyxYKbScdnDG0hXqnawDqIldbvT++xZJUlpGcgIUQ1bmZQol0xF0nm0Osv2I/NpHlIvJSXVUHV8
e15nnBybfJcFzBqAPLWA18bLQoBZK6UZP7wsrYMcyreOUt2EZdXBXFJaiNBtUS2LPXrlVlGzBZrm
APc3wNs9H6kXkb2kLU6ep5Pl2rYk7xLN1bLF9JNWtj6ntELthzDX3qHv2KBcO9dbJfITC/o8Ojyz
yGKcyQGHyZKpkdNb7tgnxX6UkKipm6rYK1bpXLy9tKclZDEWODXIeYVs5ppiJ06mNIWAxnL1r+jJ
zflOgGPTA8JHnnHZ/O58rI79Tqf+MT7KW70dZ+f519hr0h3ER7LBKRm71iRK89TMUEQE0DSo85bg
wslhFdOkHAc0VBPEAKtQLrYnwm5ptIABqMc2Ti5UNftRVyocO1thwMlpFUNxXp+5sXGXxM9fnJ1w
GRO5bplVmrKisrp8ldDqdW1jum27/D4Z2x8beygM2MlppaZD+k68UevcbBe1WeTQlQgQT/a0PSgA
b7qy6PfX/OR+q6Pz7NV4MdjKmqp6zCnsuRqZ9imGPohUtT9HuafZpYsuCBxNspvEy0YofmJUxaK+
GHW1fxbpBmmSGHU04evS5YvK6C7GHgZ0o/uRVvpHBLv8t5f13Ol0RKu9Cr0cFaaVHZ8TKAKterFc
zeyukiD+3M3yUz3qGy/w2WEEAoAHkhTf+rj0ix3qMoYF7Fm6m6r4A6z4fqrGf9ezYAGxKH8Os4pN
w9ypQmlmNrAg7WF6/IFU6A/URe+6Eon4t1fu3A3g+FNdsvAoTp4hkwffTFELdjuloUckRhkmSO/G
rtyj0XXdKJtt06cpBYhzsdTPUA1Y29fubQUzfpE6HA+dB956N1wLcYnuN5jzPi2+HoF+3UocnsbC
qyGFxXlxzRNnMbTFZMgwc+1DY/qUwAdgt2HsghtsfKjcveZpsHz4BC7LndxtE+OfrjOcp3j0eBkE
5ScAXNNqydGR7XClqxa+KQ0y5kzei/y65LfIPgE+OM7RjpzHrjpsReOng2O5HRB3XBFLP4ko4i4s
DOSuLTevtOFdKFeoGc6BtQc5E34beiPbtyg+bjiTp5fFBE4lUo4gH3Amxc9fLLpTQtFWjqJDhwfx
GsZE5FzlKLtCJbD5OdT/+T79V/hU3v20n+3//Dd//l5WcxOHUbf64//cxN+bsi1/7/5b/Nqff+31
L/3Pu+qpeN81T0/dzbdq/Tdf/SL//h/j77513179wS+6uEND8amZH57aPuueB+FLxd/8T3/4r6fn
f+XDXD39+5fvZV904l9DDb345Y8fXfz49y8kHF/cZ/Hv//HD2285v/c+LsJvVdk8nfzO07e2+/cv
nKlfaemA38x0QH1RhPzlX+PTz59ov1I/A4NJM4QA+IBaKcqmi/ilX5GK4i9TcMZDRe9L/+Vfbdn/
/BEoKxqUcbZopSPsUX7537m/2qW/du1fRZ/flTGl4n//opv8Sy9fQ8woeBGBLgKW/lw0eX1G8jQ2
6riRCrT5lttAM7yhQX+7jeZDNUh+CcjCcxqn3ptNVbtThozlZFfv7XK5am19N9H0tUChVkvgx5GE
LLV+1zvZdRsanTvE0q7L9D1yjlByNubRLLPfC2nin0CBMhrqnTQFUPpM5j4BK+oNJoVESz8uSuZX
8UgzhdAVrmGvsDPjgBkTGtZeazBUjIQhgNK2WfbKmD7UUuqPi3WRN+9TSNTSKv9qTwNCUYHq5bFS
u5FkHJ3cvmibR+Ku21myEZUjksrDYVeE3xMT7YoURr/Ryrw5hpMVZc89Fnvf6Q+Nrd5rgYqkpHFM
MmuvWv1OfKr4GLKz+yyQ/MXoEF8vvNY2vNrIfcDiHso9wJm8ILb3c14IatDDUOj3hlF9NrPyfeHQ
zh2EuIup5nYjkRb/ltQbHuxAX4fKPNbyN9vK/YLUduoo92Ew3JjzY1fn5EUyJB77XRGT4o/o1fg4
xxeh9tBJ3c7OW1fuHrpmB7sIYqTWhWzmXhlBW6E/aEZwmUXHWlmu1Cj4INPQfqDjKIMGVs8uAMm6
wIY8XsYC6hX9KHbX7u8gyYS2WQdfbe8SoajX9Cg6zbHuogr+GRVxN64LxFmHxp3H6kvbP5byY8pK
SUoGBexAHfhBdnLPzKGh1x7El8uVAksBKqdIdeiSfjSS8m7oirt5fhD/kdga8YvzQP1c1g9Km/ni
YyRNce3WvOjq8IeZGPeUnz6Lv0+p76bWpc8porkklW+igr+b1JWXs6cLKq82OOBOQusxVQrUchGW
7R/pFjjOME+RovZi+SHrH4ryQebsiY2Yp8AXBwItor1hgcb44MQGKsfqgUfMS9LoStwTVe93o2Lt
rd7c6xyHEVlISz/ElnEhTkwvKW40cYZB5PcjdQJzX1coxCaqb9r8GTHe5ocYvimMg6QWnjJkvgk7
YJRyBznvYVOgx8oYDSesQBMk82GC9axKdZfhIewLMpjGsZzyu04xb4tkQAm2+Kov+XWLsDNu5wc0
0q8IuXY6dH1J/3wm0jrclyNnwpo+1Xbqi/Mx5wC2DBdS0X3f5X7fxX7TUKWlzBdm7HzEr1jQDc6I
PslSdsjzBe1kaAe7/HqxaZTXuukGw7WPwWN1weRnNnMtrNsuNQ5Gw64wS5q+/D6192LXxI7GXeDX
qnYYJQTIMR51K/mzOtyIG1P1/U7sg+NMrkV2fpj8AaMx2NZFJpn7UsmvnUhCvTTaz6F+pOnnooVC
h8vRq+L82BeBXbxH+tXtC2dHTuPGNEnB69L33OG8x5WBXyz53P265GqbpifODn8sl9xL+wdt7ndL
GV0FsbmPwts5HS5ySBibxr5I9Hofk3P37KWH8de0Si6DiYQbxKRe3+Run9aJmyfW1wBK98OUG9eJ
yGLoP9pgiPYY5GvTya/DvJwPeYnCfB/QheTk5mXB7zhNaLqlFcGt2ueupmbxLjcjSD6VZq9EwQKQ
JfOyso/2FJhvk9GevCayVM+Zy2I3hBX/K/AkpaAjo6reqTbwLhsmFLUeH4dFu6hoLHWf/26gAPZU
QlRKqfZHehodZPj89+o437Sq81DkikY8Xxs7Y1RRUY/Vm1KhVII19Ix5LrwuAFLitHQzTSgADZZ+
V2CbXJ2IcWgR2lZkpKory/LzigKcNeUhEmJR7opJPn9nZ1zWAVFy1Ktscb24kCQXMEEUv5tFji62
pN5AsxIfJSO6CeXgi2bnUF1F7ey2BuTAQJa8soefFHTnno7Vnd11xUGVYmcXN9GXeigOiVTG+3oM
fh+HZXIjTZUOcSEdh6zV3NwcH7NW1vZ9WExQbga7pAWl48xYYKlfvisLPHXFEv42D7xpYZvvRqNQ
/dguap++w509OfsK5pcq0o8l+h1ZE+/LNPueN+jsaqm3FMHnKgv9Mp+u5djaWTm8LPIVpYsLSd3C
Ja9TWT9fcdHugANLWuK5+eyFpyfFtA2G+lgeAsnazzUmFwtilTmPCaaiUO+zuXCt4TEEZRVYgQ+n
+0bWCfj6GU+CDjehckKflbGOq2GjHqysT8sD7CoHAqjLKoALG8YCUaJBApf3mPcrC76l1Q/xjk4t
HDKJXqI1q96kWvINWMqnJFfvparUXCmaPo3ZfTWGsLIbY+RppHRrp3xSD5IpZy44vXctPXTCQHNt
raS+syBtNOFVzRfrNu71gxgkUZE2zz8MMrLdeAsgRnlahFEMF+ly4CFY5swXplwslL5IvtLqB7kq
3qeD/cHQH/Oq9uTfusy+iLC2E+de182LwiIVGl5YQ/F1xCrRCLKzBn4fQ1ep5n7prAvYv6+qIbxK
xsBv0JGFOeIIZb4n/myl4ZVsf4sVxU2wgcn00CBTbBYFPWoFisHWxZA9jsuwa/rHUOP5Wwq3xMkz
ES0fFZgBcbp4Dqycli/+DRqXDkGQXY82/LFj+d6x09+lSveeXQUFqhztkq7OW6cdb2tObbb4Rtpf
h9J0nIA2wh7k3BYOjxAUBW2KmrTsLw4ScLN+TGZ8sOmAJ3FBz8h805Gn7Q1QkL2+7JzZ+jB2HC07
+T0Oi86PVbiRA+dAE8kn4UjVmcnSqHiNvMYxfRZG4IupNHgHfeYH2G+xUgb+n6VfDna7s8zisc3z
6w7S1tIgFtUfy8W4lWxjH+b2xoldhWTPdwZAJ3UtJMdxfVcZi2EiEZQbMxXDAC6PwlHRE47oqjEz
n8+JpPjxRVzwh+/90tdeh93PA1IIdRiL7g9rTe0jt/HQh4tNO01pwUvVAihGiBs0xiilX2nIudcX
GPnTZhfybIjHr0ilA0TFCDFrG81Zxiov9ce3IHRq6VRQdXsVjzsI0hd2bJaHaSi8Z3cDT3ROK/IO
KPn24b6OeRJtvATzUorfZ5F0uaTXstZ90tX8OoH2Wzdtz8ju25CzaV845Y+5wOcd92PF8ypOZfS9
MbQDWEQ/q9JDMF5WmYWMuX0xKfptIDWXtvZbp+jHZkJquUP1GRzpTWhmHtdOUq29iVPV8jZAQe8N
Ue4DST+03JNl9Bp6WQp4bcwivOKMIGzwvnIuhfMcwvQ4MAXhbb+9fdq5JROQJEI2UqMcmteRUkEX
QzTIVJiFW5cFXO2oOo7h5Oqio636jWM9Zo+LFu7FRQwOffhZjpD8m/AiA25j88hFt5zcn2h9FfeX
LtyjsMt9KOGg4uWp+n6yvSHJD+3nGmbxfm78KVpux3b0qlDfiYFTybpVUReQbIgnuy0g+jN65kVy
9PlcOAQ2kLRQgNX0VeJrdEI51XseEjZBRBzTrB/Mod+VnQh2MG9jsc9QNYGfxusL+j+d/Eo1Hu2U
ICV6dG2nuEsUkDnBg9xk1xkedDpx1Tlcz1tYPYgtExFUhpa3nV9Uc3A5DdZeNm5UHQFc27gQP4Wp
eT9XW1u45hL5OTsTmLvDM0WqVZiEF8+kBqVCMcLze5iS7LEtcWT0C1Inftz0tRtG5kWpB5f4s65F
oIX942z1xpOWKu/o8PHrBJM+o/BS5Tu1h65Xy65rDqgw2uUkDqZ1BTPI/u1z92wWTrZEtOMbgqKX
VM7qo7NaM5uw5aOx+yLEm6RhR/HQG3P9KMzWXAy7NKeJXNkFUu1SpbymHcRHR/lWszCi2S1sHheS
bhF5fO5jLmBv3tjvmukx/hgENXeFh5hIK9F5gNqHPs19cftFLD+m0Q0Clp9KXs15UdzBwRoVvtlx
qU0C0EU7RhYhNH9VjmADia19xyENFf4zhLTnsv0sbuPbK/Lc3nyyItTskInA4bHX7c+Q5wapBtfe
QayCCAeEW05OE6dAdYX16FIvdmMc+nE0vKaBODQrPBGRiinK5Zcx+SislR0Vrj6YXk/MtvGJwhic
fiL4b43GNwOmgdebZlQVySaouA7VZD6HI7wKHisuwkIRg1asooiB5im7TuLip59GzKkZVxOsH2zh
czrAwAzyYkuzJ4KkySI8DDP/7W99PvWvv5X+MpmSliVkxUiSvv7WhZUbgoVboUVXS6c9lG3v5+yo
1RBo8diP4XxUET2JQZLbkq+BatGC/kaY2LS71cd0p9V/l1+Xq8pHsbsUhfk2VV8VTsZaDaS5MTj1
+FxM3BMrl1uSX5M+CMMcvndI+doHYTivl6q8M+vwShq3KAGf6+0ni/PiO1ZWv1bDKa8VHsp0abwl
bz3dNg5hThLGfmA/R0Nxy+S78CALEx8Od0ccRFsyj+19OrS+1qRuimiEOG993O+a5WuZXuetwt9/
F083nOVLq32cxnHXzZeV+Sjukp2SgKnaQ90hc9YiZdfkvriCYrIDR3rAYeiN/tPzQfgjh/oqO/hn
cnadw/1Q5vzPOi37Kp37/0zzioFe/sN/DPz/M3lLie/FZThJ3l59W76lUdt9e5Xxff6ln9lb2/pV
sF0CQ+ZimLQy/Zm91c1fn0MdWqpgKBIdJn9mbw3jV3CTqI3DbiPIJMUz9Ef2Vpd/BbZGcYkqBB0M
wi78jeyt8yyH/dfphN3MhhsTQAHwCfRQ+JDXV7ed5jRP4OI/SFj+8WiElhVCkJiDXrl2tCxebgpl
kbSrZoQAyJVyR8eSZHqV7OQpCJb7sUqS1FeyYW5Vj8KrDDPaKLX1dY+2WfPRTmcROIMZyo+DKi3t
E6SImnmgSNU6T5Gud8WlMySkCbxUD+fkrmlFZJkYQeY4OyNvDSTYO6eafsBC28QPtlyHQNMVCdgi
YWmWEjNlefEh7vRgeIdaRhNcTcMYGvdRMOb55azLIZZdn4v+UzkvnXyU464h1SI5Rt24HXJZwLez
VrJA/wRdfBWS8Eiv08UItXuKGNzC3G5aK4J2NtfKj1NYF8t8zHO1mPExlQ71lCRC3Xdvj0PVfGzS
RRl+FCO5kRoiVzMncNXCSkot10y00rkL63SSL1u7xuUrrXyyv8kGTKy7rk375jGS/y9137EeN86m
e0WcQ4J5W4FVJZWyLNna4Ol2IAAGAAQJgLj6eav/CW7ZYz89szobL9puQSQRPnxvquZdOyt4bwDm
KSZcXAEN/Gkyq/2pb4up3K65HUeGPu8So1HbDm7UCyyLUweesrYghJBtZ/VkP/uCF8V6bTTR6M3n
ZNY3gqJHeE1rP+HQLkcvVL5XXniSwoZMD/Jl1bnIAR+mk1bo67bFncinrxyuQdFbiUy1+dEiyPBl
gQq/PrEh6y9Xchh9tdi0+piZP5RPO0SVSjoEtELSNMLNrTdznF1LUK3kOZr96rKNlLTNDqEtEvqM
zu2MJ6loLuw2XmwpzzzqtMdhzEYwbzYai6DaUFrwYHGBRx7wS7FmodyO1PPxuqvgiHm0bonzU1gy
g+ZcIhAKJbYMlUUaNoFb3Eo3rhtI/CWiLYoeZrq6fRqXbCHwAEtar7cD823/FGRgT3Dkk/6Y2jiR
x4JEOuWbsrVpfu+ToaKHAGMc5L3oKp+aLLBienWpyNbrSU5ZeOJZO4VvdpgTWCK3aHdKvis06n6y
g/Lbgq9LOC4HNzBrsu7otI3nz2neR+nZF53SD8zwib5i8Ho8ztUQ0ngLvbhJ0ZNKa43eRLLU9W07
GkrvAPiNAWLMfk3ibjuHQGtxxFmfD3njY6+me0lkW+7TyCIlJi3aAfremIwXXdlge4RkXQT9PrtR
Mslh1tPFbinrDcvyAKONIROBPggfdAWFJ/cxgeLO6Zrgy45kzGZ0mKFK4HuioPDWuMSVUau3bm3X
uNprtNfFFeeZ1qfKRnnGgRF0RjUE92NhNotfOG8yih91oGrpuvtkkRJWg6WZBYKx5TBO42ZWJrIf
feCIAR8mN8BYtzWdW5F0kY093xA8cno3LX6uGhgNAsTaZK0dBBoAtFY30dKy/lCCzpfDolrFar+4
TJhqg/tLklwHNKHiD/2AN36jvOrWZzJ59NjXACkjHk+wXB9cSxnAF9iRIB12Xv18FmO3qoeyi2GW
iu7wSKTa0CB5tmvB+2x3Wo6q3EqLbJg3VVkkV06JSsZdVJExuZcMZf6+1gb2rfW6yjs3Tz07s4jm
+StsxxZ6nDDrukuzZxVNWk4kPPsJdkxo7yfVtG5D4AuHc38EpvJNGIfQP5rUw4hVunrte1QLcYd3
ZzoKT2foueO2f5a1SN2DVFoj3GbGUJxvuqpTK9vClj96yPrJ20MIjn1tW1ayYxjwgHYTx6z2B5Z3
LhynFlGcx9y6YiJbWi4B7CVt+t6gOVNouEgr9Px2dmHljGwdKVB2ebSzoYohrKW3teeEfbRxH6vP
6wDEbRuVcJuV2ySCfehurQgXNwNLY7C84DcHD326piV3WOfRuuj7tafM6Gsyw0XB3LQjTtfnybQ6
r27RR+XGHtzEaDwehRNdoTaky9v1mauuCFseUp1+1kQMxcsYp/DOUFOc2ka3UGP/Aa1xgfkeMlAp
NpnuZXKc8lpMXyWmH3YwZTjjd2UhW6+eCVEioNnUk7e8QI95PkAU0AUDuqhw9TFF64IfYLQ2khOe
RbJPE5qP4brPRuL2fphG/Tav05Jew7SFu5vAcuwjqQGzDn4QuK8cJprk/T7va9u/Gqys+tbrlZiX
MY11tMt7YyCyq1A/mA1ZOtody6kaLxv5kNaf0qgKkPglbo6h+ctGtiOtJfZaCFFNWwticHqNP6oS
XY6BguaK/pG1692ajxFMWvqeKGA7eZTuLF+X6Ex76l/HPtHjNYANm8pNPk4gAEd56sHKtba02w4e
gApwoRQre6QrH6rXOlcX07dEOfeRjlHcnpHfki33mUSr6mBauUy3w5jE5py1ovwm3JIEgBUGUHNj
5Ujrq7pSCcAKIhc+PFSJ4sN5bVNcdNA48cNRzdiAmrbXEhIdP4IrBL/OLvGnUtehOkNFtCwfdEch
goyHMu2/kJb26xt40nl3H1nhxm3sAIMeqmQN6y7K3YSU41Qr9hUe0n2/y+o+rqHWHljvGyUoKXcE
a2LeDoSI+lsdz6p8GPOkr+9yBue5m1kJQAPGKDSUAYsIl3zw/Vj6r4y2tntda6KLq5pH+tIpiOrI
PEczWjvnGBUUXDpTvgqYyXoxm+g0iqEbvjAequ48Oy2m1z5dR9eMl6ydj6uvYg5EzGeZ8aCD6uqU
JhK9BagF/bqpponZpl4mYH9pPcKLYxhbHJETzPkukGOBVvajjaM4bATppfiS4QOFFl1gGo3XDJ4d
LMHGGwv53Kowps1aDXz+Bk2Ci9UXVq0rO4rZlh7nz8rcbT2lw8i360qRTx6hPc0Okwf/HWYZVtHh
jkUq5Lu6hq30YYa4cuKAcEwE7G2MmPtz9tgnH9KFYdOCuUCX1NWujczaHbnTgG71pbLpwKVHe3qM
qxfVZZ2MAOuTjJ75qmz3JIOpJCDIcUEvlqUC0N/amnK4Ajwzug0A4Kg8OIlO+1GyXoPkLTKw5Bmx
0qw7T3NkppLO5yn6tmJaPjleD0jmg6oKxe6IDIodPJT614J2RX9wKrjxymVt3zbzxbn2zQ043157
neuloR4761n3M8RyJW58YbfWrYdpR6SVeOIKauib2Ele3pPCIXar7GsBjSevJazhqUYdd4+3Nnab
wcCtsd0Isy7rTRH72p71KKpuly263s6iG+bHPEdQzTFXbVDP+dIP8tF7P6ndwn0l36JAhvEVepWe
f5gLX9kPFXALcxxdl5p9DkOW9jwpGNtFuwJ7E9/xIg9TU5axIeeQlbPBM4n5a8/iItyy0ZTkqNsa
+NAcw57hRmgZu0/axbVtprJE4hKMWCjf89F25FCFMbhTP3eLWjd9KeakSSRKjmvFs0Q9QA471Icl
D+l6KpPg1N0ULCprg0JpuWaFNTrfmcGX+b5cqNFvSnewitgibVNMFs65kXkDbEzFPafOqaMOAvrY
ENbC95tB1zz7ZsAzzsxmqmcuDzMbh6pubF3APHkF8gCjB1fktj0E3an8KrQsi99owkxyjoraZ3FT
BpK7cC5lNduwr9GonSEFhHzco7OVKvPSwsqkf3AtLL0/+c6G+FSMVWcHpP1KR6/hOpwgBgAl6IRW
UtHWZ1Lw1X7Ik6mPYIRpmIvu+ShccQ9MNWHHyWmnj45iAe898bPB64Ye4rNYK6Zup7D4/iZZcpnf
ks727cEvaYkMWYcdFPXQLP2TUwWLvxaToO0hw0krbyrskMvnIl2lAyIw5KRDAG3C633EjO2+rpx7
QKou4LYWNm7Fwx19SCEJzouuzq+iTiTrB4fNWDd0TegM/mnJ2o8aCo72KitXOjbDpAZ750ef1bsZ
VeKy7GGmtNZH1NeqfNSiHKZnM4Eicx1FY3ypHVyu12MCyA0NxkQW8CZfCRkYrINKR65tGAU59Waw
02eTmt4d0nYhdNcW0ZK99bxWwzEyaQtRTYTbA4A5vXg9Iucw6PYYFnjKyw0u5ZpuXdGnDtWZ6hC7
vnokliAoMVn723L1HoySeVS12RowT2EDT9qx6DapXrhYmtGnku6UWmPo6wpuh8fVBrRh5urSk68c
XXBNJXGN/UPlhToobVl2s3QGkL5J8TmuUfNC9NSMYbxQhQdcBe5H3LjcAynkXHfIIqq1urHdtPBr
NHY6/RazYRaoB5MqPKFzs+o/bF7o/DRIUZBzRasSnl8dKuKd6sbJ7CzsEyCYYwOdUVdDCR2Bpyu7
6kFMc2a3akBe800YAlwlIwQmLChkQh3dS1FauzOKpLA+YKW7dmUulkPei0VfDRF6WahlnAv7OQ9o
A09hAKYPkoVx7TfjBYUr1jDAy2aLMtiU14tbpD91XYiXZuVpP1zB/1UlX2OXhu4pHivD6BYa23I6
8K7r2bzBuYz7ysqSumsCPMj6bz6xBc83vvUxoojr0kMwChZ3cUVwgA3xKSV84B9t1k0CIr2pGr5G
fVfZE0IC8gz9sXnqUrnvGdw4zi3oKsUbkECZKxhKhixqUHir4YogtVG/sonAaAvXlLmEPSxycHUL
b7w21fRN92UIx8gNFTCtlqZxaIRek+Gz56pH5DWCiBzjN9KwYk3PXTGQebdCypefqohl8FnROIWP
E7xuxzO0RWAgbnKzYhr1I2iTw25W1cyOqsDZu8OaQmtik7qoXMi2ZGOLddjlNjjetLQTgKxmt/J8
v+JUlmqHy/dgPrMMO/IVlZpnT1HIRXHLyrH3X+G8EOd/+FSN4ZSPrUHYSUz9wg6yIwUuopWoS3Oz
cjuCrBJF2Et32dqihgJ51oAFEmlMyLSz7JmVg1u2OL3rZAf6MOs/VgSfS+8snAyjpw5aSegRcXsC
x76zBLEGQU1LuNValfZtBjO+PpEW22kD+0aIJlFKguTggRHbR6+tKK/Gil1gHV9jO2kcHdfqDbR+
9wipAEqjYYx5/FxLGM886TpCQPYG+gGOi2FGWPoiMseADc55wbKz4x6JMvj7Kkn+zPkkks1UQG4I
Bh66EY9FhuvsHa7vYfK7OKvW9D4b6wHXRtxvp/oPZHd1fgWnJ87NnZgxd47jiDPnaBgRDr2MdeG3
8IyycFD3kpZbRth4MggDVVcIFcuH+7HltXt1K+lKFJ6y0q92TKfhkAgeVccx72l2FouxbpcILHoA
xYuMgOhHQOkU1qjbjdXc29NKpadNpDrcN5XzKtkbq9byy6wpHc+0drLczUjO2cFBiO6IsSPovj6f
ihdjfW3AICTrsp8smfvXNgYFAir9PswSC6pDCbjVIsogkUbWHf+jt7jg3DlXVeA2WpKgZbdDfqmM
b1OFrhsFi3JRwArMin/ebSee97Pfhdkm8wdgk/H6jc1qDnAapguaFqBl4mqPjHIn3sBkGmDJO9Iw
ugeI6ab6Zc00A1NNTZmObofY5+iUFbSA5M5VLp6uoFVbQRv3PB6gawBWX96kEt2HvU9SN33ypBgo
iBeWTItraAQd0J+BljP82kWJzQbQQqlMsc3apFSbEf4jOfpNXZJ/rqOg5nwD+6N4GndKLl0CdkBI
Fduwnkyp3eD4zGcLCqKdgThbydr1cVxt7b4EYM7Lbg7lMkEIrIb2Cnfigu+xYGQAFVQabzZqiYG/
bDwo4TD4WqIIutPt5QpZfpjSaJqvhCDD8GITjvAoXUW1MfuWjLWBbrITYV6vZVu0XXcdBmRcmSfU
q0L+WUyZ63dtP8wMzvgTjPXcli7RjG8pBDo8Tb9m2XgM2NfGva/5UrwmRCBAW/MxqBMaW4W+XmIR
yqg8ypS0Zb6BFF/N9TFeQOemH0mvW1G8AMtBRtQVqnmYYr2IYm1V+7nWMH00uAJ3AehxyO20PIB0
6Vu3z7OhGNRrXKz5wh/pFFmuGl0VMim+ZN4y+F46P7Ni76M+RxMkBVsB1IiCYYr5K+gRa91umc5B
whkpXT2UK2FIOrRwMIMABgo2rGYnfWDZemAzctn43sWpKR5h7MkELIqh+U3NqTZl7u97CMkNotrw
k5DYFkxZtzf4AmhQVjXM75u+g8HPTkrgSs/xjC32CASU0vIARkSon79r+f+Ml/EO2I8huy0TeNXC
Lx4cgh+ij1S0yNZ5J5qLEYHFFRkpB8mw8Y/Jw9QidxYdye24Hw/5rn1Fhyr58uvxLz36/+7hwwr8
MjzsxZBChr7mD16dQ86RYDZieE/6TQZ0h7iDFeKw+MdfD/SOoIWBILSERTW8xcAuR3Hzd7CgAL+g
HOtkaHCLyl8RoiIQIVZVsJD49TgXFP3vD4TKHBJHABIgr+Ol/n0cwAisKBwdmhb78A2u7OPmUtnf
V3rVMP6K/KltS/cbUPid5Omvh4MgCIod5JWnUD/+fVAFWopGh3lAJz/HqQU4PgJ4hl/lCj0AHELd
uuNs/Q2N5mdPiigDENow4I9ifwsPYoPtFG8UvMMjtcBQ44XIdYO9iV5hCbEPcqH6Xzgd0LOfk/bf
GyDEsHRAwE2NzxnjuX/IV5oqS4fBxqJhpwqu/NsSm//OH9We3SZgg368eEb/XsH6fvq8G/W93RAO
jDaiBKPiucDPn3ekbv7ZxMEIMCIFexF6wAxPd3nd39EzIiNwL3dT33R9m8i9QHvgSVufneHuhlD0
aVkp0jeWRf3G6+snTwZFN6RBGDbD2njHsIhh9IhjdOmbZcnb6w7XyysLGOw3k+X9Or88XQ62VZyV
EDuiJvr70w2+iNyC3m6TDkR9o3m5fgHZNL9K5CCnDSIF6W/myfvZeRkQKpIYmhM82Q8u8YEsChFW
SdcUvO7yjzWKfig6ZTrl4NthtWwp63Qz4JKkfpMgk1zQ+e+3AAyNjbSMUT1nYLq9/5KZrlFrD140
EMhn4nQxrmEN4uzVc3Qwd+1O/vnrmfN+9V/Gw8LHgxbonEKc+/d3i7Y/9d0ydA3QBR82GtpV+yDp
2Ll7NsG364AIbTDQ0rWIy8cI9/z19de/wLspBKNlyB4vqmAoZmGo/j44g7HK8pGR0JC5uAGh4wwI
/zc8jZ8OUeGHI60L6PJ7T1I5BB2mlvlmQEjIofQuuzIFOrq/fpB3b/KvB4HDMQaB9ghy3HezNHVY
3URjFIvGLUMiIm6d5K2ov6Dr8gad030LDPc36/7dAfzXmKBgEph+XFgf6eXJv1v3mSi7qp2cb9LC
xgi+4Mlp7UJ1n3TI/k1I8K+oF9hdnHRh13bGnH79yJfl/d1kvQwPmg7ihi8hOD9aEMxkaWGPMcwN
j+7nAgz1+TFBGfDrQX7y9b4f5H1qlO/g1KZgo9x06UfL7rTSvzkAf/IS4Wh20cXiRPjRRd1bFM8V
OpdNkX0E5v0S0/gO5hibpQybnrdvvIeVQ+f+F491MRbJwUtLcfC+O3a1pkL0oXQNVE/jHhWzO80T
yJq/fnnvdrILLSmGhxKMEWsUSQio+fsEMZ5rS8A/aGpViI82EBjfAMWCgjq2h/ZSHUsC2sz/bdD3
pwK8EohIZNwUBoATXOWPHSgJpCtuxQyse6z0068H/GEeXo5zvEiYKGUlBIPv6jMB5fTqoiQ0UicH
Fs4Frfa0+mf+RH+9Spg0QGgM1BSl4Lun6n1etKpOQzNx+wAqwn5JuhPMNn5j9vjTZ0Eb4eIoCbLL
e3fZdQa23GLpNrauoQ8L5FUPJNosiv6zvId/Pc93A73bOyToA8xVWWhYptxGxPEtj43YAKw1/3Sq
Xz7PdyO9e3Mcl7KqMrNvxFS/Fb3zV9Sk7jfRLj99b5frwMXGG0f3u+03dLh74/NjDvSvHSDdZX5Q
0ux/PdF+2Iv+qhv/e5B35ERg3YirEqNv2oLoE2F9dxcZ4o+/HuWHk+TdKO+mc9QjGit43Hk5roYb
aHGOqSHH2upvy4XIY/WDQn/s12P++skQaPn3jeJiNjxy8HKaqC7vTJugg2YgZPz1ID/7RnBqggEB
jnrUqu++0arU2AqQUJuUtduU3PEIypTq0/9tkHffCPrDsWCXeT06kD5Zua0UVIO4Vf96mHdF6V/L
5/tnef+RCmU9YGjo4OPl0Gpxxcr2eQTIMle/8wD42Sb+3VB/OR99d8qnM53KSGKojqENA70NGBSM
NIlQL7YD03R1h3/8bNBIgxWHZDGU2++LwrQcCoJaAu2/auo3q5rdQXUQlI25Tk9lCz7l/2I85FLE
uMajyH9vq3DZ4GBLh3YjFfUYgdWlYYDeQaL3rJa5+mMwbfid8Osn8x02c1AeoHSCgdJ7P5p4VTIA
6V4bM1F5Oy5TfzRx/x/i/v/5whm/r5AuF+qyAhMXGyCsTC8r4rtPZ2DTWC3Uro2m+pD2by0Dz9rs
dFXvXKrhHO6vctLM1fibmuYnU+Zv415m73fjlmU3kcn6tUEnaWnsmsidgTHBrY5qtxVLn8BHpXz9
9Vf86ZhQw8OYEkbIP5gZqYhmZkndii5JdkzYspFj3Ux9tlX8OP9H+u4/otz+j3xafJ//otP+f2eb
kFwY2//vP8mtPzBvz/zPrxP/43vThL/+j3/RbiPQbsENRIotPgGsCbIU29+/XBOiJPk3CKWhnkJg
IIABBNL/F/G2+jf4iaLawBrEZRBO2tj+/5N4+2/oQ11M4AvoE+Hskv0T3i2Iv39bELCMh0QGHFXI
x8DuRSrtuwWRLaig5Bzg1JKNtuEVGrkwGijXYx2JCJd5zf28mQl6thtt0vi6S4vuxfakgvarsMe+
8+W3auz1M5WROdCZ2C+tIeqxBnTxAQiYuEcMfHLsR8n0XoFseKILat2LV4I7wdIoPYqxGl5AyVrA
L0ziB9sv/gpEO4Qrpzy/tVVlD2m5xveurWgDEpm5XeM+PcHURn4Dmpt+JnKePwEuSR7ALUbXeKhK
sCagRyxvasDxT0rGDISn3ogtku30o5uiFaxhS17raAxf16IOJy6mrIGz8bpnJMoPowRPJetxoEAZ
H4GUt+S0mcF8vBpiqKSBvZKP0ZJcEKYxnBWfaoGK0NG7haQBRA8Kq84pTtzOFIw3nLUaTMF8SBFT
4TpxAvmINbmOCShOMcRF1UJepiWbrkHgJKdqHGOYJRj6UIKxcQX0bkTGopd/gBMZnvpBrTdWyPga
5Ir4vp8Tcc1pAkX87FpE+TjZ7rNq6PZzNbV6M4+xu8Nrnp7FXKbwGnDcAS+Dz25S9BOosRZU3qIK
D4DvkLPeKSQMRIgYYDsPwcAerUcELlWS/9lPlTtWXVaiLQ/keusyMl9bIKS4wXhghXTu6E7qtjiY
AvmrpBDR3VThigtDNbmv4kjd9CU08b5KogcYj8UNB1XhA4oTdYyDy5LrYSLiVGV8fapqjXkSR/M2
9DG/LqLVvK5L2TqkY/D1eqYpmFJrkZ0o6MRH4SP3BC7MfJ1ZGEUT2s7H0PaI5JZwS99GQzo9si5z
n1mi5mMSwN3K5tBPW44LM/6V5upTJCDC8E4hoTyb+K0VUDj3VTe9Dl0fnWfQjO5pu7JrcITJ59RM
Ub+pO24OJFPt3okqv7FAiA4Dwa9XtYL+uXJQJEGS7VWx8cXKz7zUIBa0JlPfSoBQIHWCSQSyUbHp
vTHbXhmxJzYHnMvqGVrwGH5CFS35xnM/XhMwQg5GubQZAETDcgNIIiil5mU2U8w2aKkALNURrKTm
Io8ezSAV201mYo/JWMIaPNL287R25MkYHw4DaHwH+EZFb2gG5wg8qIN8VSrmH9gIiomskuWUqpzc
5F2b3Cpbs5MGwehcJdCit0Ekh86jI7yUPr4h9ZreiNIM0EuBF50gCxfQS/oEzvd46LiGazeaFdu2
gBVqv7Twu6qZPxAJTgL2FUlODtX3TqYdZGnhUSljrmMPoivT2XInS7gQCF/SG1sn874EhHaAHxp6
xEDumirKIEuvL258+dphLpMJDhWDgihuTWG7IbsX+BPYKx2K8bPR2u7XdAH3UepqFyGhY1tLMELi
NUkRY1rlD2mXLpsMKk3wkEpomMc8pSfaBbWd5jpBkFs1QrKWTGcD0JlsALAOYhuxxW+7cl5PQysr
LBjoDCS87A/Yds2uQqSX2oti6V9y+O2dYPfvWohqKnkPa4EEam0+gO/M/bSjyWSecwMYFiilXb7A
EBT6XTXTbU04BMmSABrbuYiweENBdjrDhU1+BCG5Ag86rPU1iFe6yYckOykWach4+kRme5hd9Gzf
1zkQoBEkgC8smh09EciobtDR12ELB9zpFm6j/gN4kqBdR6IwBwMPhKcuD+zc2RzyzrxSOUiQ0hyH
pUDGXA1C6Cbnnbt16RiDSA+YAGeDzfbRqMiNmugCnxaiDjwB4wUUalAQ6ETu1LSG5xxMjn3iSnek
wtYfoOMfj8DYwSpHszq77vuUQkPq+H3iGYPYDAI9IGvw16aw7kGINvzuElDK1qpFNEHWkwWYop13
AbSLnQL5E/zoaXgVcbgljLQfZp0mxwx5m0hqTPS2AO/mfs1NOIERI7etQxBOpS2H8C7BRAfh/TUp
q9GAyK1EusWuFAnYp40sQ/SJXM8zJK/7sq/ip8RSRMG4tWta7+qtFKbct2VEHrN8aPfDvKhjUUT0
rrBK78AdSM9A2aOt7HX0FRnLId6q0myTiu4Ad8Yg3xYLvuU0ZPuCyunDuETLJznR9gPnMXoPcHmA
E9CauL5xqYF7OmIA4c2gIfSfK67fsLL6/TyE8LAMblp22I0gxtJ26cCpqf1pdG4BITNup+SqYnP3
JeAM45DAwZZjM8Rp3xRhgfm75SLiW/C/YHHGB6bu50lJ8MGm4ltvMwlxydjhk/riuqRU7XLQ0/wG
9BYFg5EAaxox++iuB8X7EWKO7lPrIjCcsmkWW3T3w9Z5OQDnRnhOfpnp6tWVw3DQXsR/UlLLhg2p
uxJUV+1mIMV+okXedN0SGgVyOMN/S9UdTun4oUD/+waeT/OZhNTeDyGGCUAObPeOyz68KQVmnxjn
/BWNPcx+cMA/VbJ3V7Gaii2BhQndagRD8y0URzAuN3BOSz1sMTYM5gM72vakqXIEmWSwaNbkmNYh
XNX9zL+oTtrXS4tSgJjFs3QDGIt/Gno7L5sllskuA8aEdBVav/GYiF0HQtNjHGO3sCyQLcIisNL7
KP5a25EcaU+yTxcCxI7YqniIkrUApSvr+Bmtbb9zKiv3hEfpPoR0ODtbt4c6SaZTCsoUJplbHhYz
Zzi40F2EEMEWxQbeggpa2bKDsMIF+azsVMab2qbt1g4A5m0AoJ4svQeZGreSHVpoHK4mILr/CQZ6
/mhKI5/BjggJqIzIBN1A8uMOvA5teqhJy/6YAW4vnyGUgHo4Q9FgsKpydzCSzWAPlaA67hnVLfBS
eFODFtfNn9a4GHZVijRubPvqdfU5PUnt7b5IhvVqlbC7QqB6+m2WlYJVEyPZrUwtqEsGZeQn9FQ7
INkUK5lrgxY6nLQ2bFqrDWrbEZZ7nGNviArewygl72D4y1X0MoEFuR+GdrUbw3oIAVwc08Pcl8mr
AVv4EYJtealF0cOexSi2CwFaP9Go2KSg8h/EkuDMrnuL/ZFUa0MXh3KSSQfF1pQMH+eJ04+G9MjX
VPATLRM45MxVNoGJnY1PGXbGGyPqtokjsB5TbEO7JRTtaS0jAfUuIPQrEPTo1wDi3GvZtv5EM5iI
blbgQl8JjBvrfT26stuDKXEB7Fn+BZ47BK8BlhqPqCSW6WYoC8o/jTQV7YyMMmLUCVZnyuP4iXy/
VZrJG004O7lW+nPcZ+5cYnXf2nZ023j1H3Qt8pfUYgNshjHL5+2UFQXDYsEOeQ8XUxzom7yOWrKF
vKnrXmSvxM00D5D+Dp2gp2LmGWxnIExqz6Zj5Ztvl/KjoznkZbNlrXzs+pSDWZyChL0p65WkDbwo
UUDh3gM3jw0TmXpRiq03XnK/HKq1q9UWBQK5W1F7h63IozbbJNnoSANxVgIzrclX50Bb1fSp6c5+
IN1yTaKxhxE+jTO65VCE7UZqoR2HLUW3Q/ZkDAGYtOQAFihFgVzx7o+ispPdTAkkUfLf2TuPLc2N
NMk+EXigxXIgfhlaZIgNTmREJrSGA3A8fV+QrCpmsKvj1PRmFrOsIhm/Ahzun5ldqwZ84srA7ezH
xtTJiKjU/II2lU+kG3IT/lKcNuN0Rtbd9dhqWuzcedwe2kpJkmB2m+RJcavuBvYPSQ03Z6ry1GVd
s5x6nreXbD/w0+MG64EL62ZybStjwtsdhMlyQ/Bx8/J2EUYRNxpiHgS+nq9YSqp5Kb5oPvxE5ubM
h8gIDt6zXER3ixTZr8MIV6ZMW3ojwOc+LWfMVw80eh367+6F/lwe5huBff7S3DU7+f02vvuKy739
9X+JVH+8OklTqqhQ/F1Osb++usUjJG2hyunuVW//0Mofq/xi4vi3M62N+mXZHmPNrTL287hsVfSS
vRatZEsSZfwYyfDFC/xOyPj0GZipUGy3fQb02k+fIS761tCyJEyP/bE75eHki52zj332n1EZiC/G
cX//POjsDDjhJkDAYU776zdG8GnLxLK1Hy9NcUzwxP1lYHHzx/v+K8/l1/n29os4HuIGKoq+RX0/
k9oHOweutdZhBhHKNE6T/pjExP0vY3bWFjbZ//nVtO3t/vrlgYfdaPckh38PEP/6cTJFT8y+q0OO
1cfqNJ1HX4TKvj5B4frqpfT/+aU+Oz1SjWYFkH5h95MTdZidAJjk/hR4+4bNhP/VXPiTWeCPL/Iv
n2yb2vx1ysdZT1YWATvnXsKA88uQEgTMYTvuJeFn4f/69baP/5epokV8xfREHfahtjMh304H/cha
vEecCJsvtIJ/8+FIXWh05JEM/bRq0H5Adk2pw+TbRFSFD7ecuTZIPwceuznT/wo4/ckc9I9v818v
+GlmqokZG0ICQrcNyiNtL0Hv+nmoeIFJ461+MX2b9uV+Nb66ZrZ79++X579edhur/uVLra2FSYdT
h+qJADp7qXLHxuw4EDEMkufy9usewE8s9r9/0E8KiVXCq3TjOiyP7s+sCzhFj/ku+xFfbB/UhPkR
tY8Gack3ecQX8n/zu+IW0ihNtlyaCD/9rt086aZRtGF+XC7Evtoz7ou6I6b6HSpk8MW9//elDEAs
8vfmy6Db7vNFlKCNTB1WmjGsj+UNo8ZbbpFwa7qqPsY9jWVfqLdfvd6na0gpZxzydhdq5WvGgRV/
/n9+ubBgIp7xKHOxK+ifLpdZTqk16FRh7tRgCcEbfo9fzHANZDhcsyP9qpX5dyTML5cnAgmILywe
OKKQ1j+9njN5SlPLJdJfVTrt56viwIVzPz3NLyZgk8DazyGtGsKX3+PIvStfv+I//3dvQFdx7Tj0
oKrbbPrX+yOp8on9MzSerfwQpymBx10ZQgJg1dGCGWwuVYF7LQBGufjZOxUUzVv3xUX7+0X567ew
WUPAQW/8IwY+n1bamXF1b8TdLqcGO+fQtfjdPg0zlgbq/EISQeEY5XfdTjkSd4+qkECX6qev8/mr
K/pvu5ntR//LG/m0BE9MO+bY6XalO1JGz9DFPeMID7+4bTbx8vPHNblf0NHxZv2tW6fOsTLLod+x
ZQ/0YAiWft+CYxj8Okyvx4Ppdxckw4owm3fW8tCb/let3H9f/fmc2yKhsenh+vtcyy1my6jMEdDA
fu4CM2r2TsSISd1x8tqr5z+v8v+vJgHh5gr592rSPWeQH/WvctLv/8mfDG77N/qI6K9y2dfSrbqZ
2v5kcBu/IZtyPwJjoSnF5K78E8Ft2r/hpPIQmfCk4g53eAP/0JLgu2DAg8pNVSpQd+7lf+hcf24b
/6Dq/Ds3r/PrdYpLEvuajleTN4fk5X7e23uLpeXDNlEpHK1gomniY9HiXS4TrhzIVWkpp0BO5cyQ
ccp8OZgkZfKxv+6VYvHjUXp+ZU1+VmRGkNXDPRiV+FB6xRk8kzOn+YVJfBNPmBZkusWGwBF7Ektv
vd6y0dfKo4emSkWct4IYU5pQTCLKSEQcmBtlfkkMzR/qRsHICSt7aX0SbGkoUkue66y4sMfmporr
1ncE0I6JUTFBjoUSgRxsyLxmqZ8zAPDtiljS0A7hYjndEePRoaiJtLnkywDJEZVVleUa/hnhH8MK
M21q/UbiV9Vig8RBZp44tuR+LnRitsAi2qKNTAdawjTVa0BMEDNY/bZJgrihtaeUiEeYm2WUTOMh
S60fczsA3rPsnEE6OTfVTAMF0ERolB6j0cXwmWUdqkzPGKc3la+TeooMO4aOSahnV5MYY3dxTPXB
jRgJEALAbE3skJGRo/H+u+dhiq/WVlCNqjJAEANlJq3oLj2vv1MaaMNLLatAX6+ZCQKfNWB3gOBL
g1XLD54TA0jhWDuOGpnHomcPnK4WqL912umt3QBhFMT50sllhpHqASFWBod24tsMTIlcuVnUJMxG
SMTy3xs2u7AV8lTZ2BFjqecuTxl9ZQBmlsrXpv5lVDOCzW33sLjIWiCZm22C/ENXOIyP9Y96BgdS
x6MbgvoM9bqGUNPYaYBp6KFvvB3CzRo4Dh9TA9Tpax0bkKHVQOIq4Imb6WoarHpvZAVXir6GTlMa
ELvimRyd4jBfrw58xDIsuh7w+Shgso4TJwvjGxST1p8gwasy4S3L/sleCKM6pOFsA06di36mkRpq
AAUd0x4OmWvWJKoZfHR1szdLS4nseXjx2pDVGJ7nYqe4yG010kb30tH4/uQ4MKpAbwyYQY3t7J4S
hJLzWiLQ9Tmsrs5U1zArn2pQX9gOQ9TpEuap8qgWMTziyQsKfb0sx8HjqljGwGvdq1hfKalNiaeQ
gLqrhZx3lWhyfjYHqjBTtNVudwq/DMRnYMl3lZ5k3AdmEU0qnmiuReo3tNUJO4OnUVnLV6EtzYl5
w57L/xv61LVQ54p7yEz8dbFBD2qFL9aih1OufxtRgP2lrrnaleoUG3Rq5AtT0wyarWW8LnXHpeVW
jxlyqrvy21JiInwSw2GbjM2BgE/KHG9gI9aVe71mJdHG2tsPZME6hQted+sXd0rIn66LuiN4vJ9M
g0u3pXwonhcEQfZQeQUlQNEXPSQq1wbkenb47VHPtDTAO90Gg7oEBmyHEpb/FgUKNUeOgTnp4Zx4
ty5/Nii0iRulKh4KXe9OGLrZH+YIQ8OkgKJZe7CEwvY1+s9Ro3R4shrZYPcqmVBfh07TEV+5Hs2+
JQDh5NMhgZ4WFy2aMZEMEte1pr2TlxT70e4PZYV2rlvcg0KKMdC7LJI5dy2AJj52b4QAILm/Z4dN
oe3eAoHivFimrG6InGpqP5splDbYixLqf4BkUOwFyU7wLVKNBJf3wFm5WY+kOWn/SfliCgeL7CTL
YxrbHgHCjV48VljyHR3Glc3qShLcwjbnt/mSB46ECF+YYO8skve+W30sMKMguct+39X8lFVL6yMj
Fd9wV+ZqxjwCi5PQ6bm6Bzbe/tCwzDCXRRHPnsbmklJNxEV3eB9X5bnJ8m+TM7LyVMq5tHT1Lqk1
N0DbBx6jvtPY8tAk3vH3pbLNcovPvYHshospiwxY2PBnpvu1ihkWwSVHDKX2p/BUfLHfBfUIe2rb
dhwjskMSP9m9HHdlSng2nfoorkAvGLw969XKIydX3SBmysLDLftuTMNH4hoL8gqehFEh/dhPQXzq
lCTUtfJWrIiNAiJIkBAg9GM8DQyiUzXM1uyGmeTeHc5wkAi6T96D484GxJWg885xMdyPcRq0Joja
JC8+PNZp/MNNEva9RTJh4glkznskz3oFrmPp0wX1k6xiXrEvleEJWru/tZ/4hW7Wx7ltX0SZTAdE
6sApJs6eJc+8WdiQnlNuwF7dhpzj3jRmExK7+rH9DV3eoWQfPa0xYEKO+m4elfaqUvLRT7Ni3xl1
TF9pe2tVIr8jz5idLQFIq/W0G0fr944hCn/VEjPQexidQiYPFboJN7vJR9EGN4SaVJDFbx6KyojG
utPRISh3AEixLypl3yVw1XmojUFH7WVYEKoI4HFcdqP7Xc0K8yYNc00Up1I0Kndmee1mLlmNtOou
uvgbm4T96Hj55r6AbMFIqJr1bL9mI+e1VbnlLoXs0F8Jbbhd+xl9CGEwiMeLVkMdA8LwamdzG6JY
vdAVe27Q2Xw97XdJ3Zy7YrIP1qLBEFgnK8Rrfm+yGiBYK0QCUzouevcKwHgTibDYN0osA91s3sp8
scKO6TYrrK0GcdUuQZ0l10kKoqpu4faX88HWjN5fCnmPlPFcjSpk4pQHxFJdaUZpBLD/UDDcdYtt
OlecIrj9RDpw09mT3xCYjiB5IlvHNTnAQoyhWpzh1XA4mr1o0HBuZCVLs4x5fbQ3YRZwiaS8rNuS
A3vM3qSdzhsJvZ50AYkkGX1VOudhFeNZMCZ3l1heiCoJSkdEJgLWPi9Z6zu35crCFhPCV0BQLFVQ
p32HkGfPL6OREom2bZ7bpQNULJGRadcDQg+S4tw6YMbtqrqhhwIli05RnktR3rr5wRbioCNdELo2
3tMpYTsG4ExPNHdP+vgWxR+s3fCgVeRsGYHDE198mAdcQ6PLCdkaNHpWEjAai+d7S5uA1ukDYbRu
6LRljn0FRQgG8G6x1zJwTfhVBrSXuzEHrpUpAz6b0nuJmy3UQca082Oyx2Vnh2AGmWaQVjpJJJFg
BXgMyIBKkoVKAmUZOlq+W8aqa+1E8cUUZ/gKHFqc4jV/msWoPdYlGox0vVerKCdqT4rc14yFGaLZ
30wrKNqVhDC6aQJieSD1Dv0EhTwdWA4dI6LVr4v0UZNHzy5+tIabRkVVc/HqHcl9wwtdpUa8opLI
bw0jOZhAOz3CwDsnNm+NGkwJrEdEdIb3ZJlNX+8Po+mir89my+7dRzaGdzc6dzL27iwctjJdl6ve
yiZfEboSFkU7+iRj0GvSoyFztmmrwmVE15gSA7Cf3IMzFAo8dkvuB1JkeAgsehhaxD3dXQ/8l1gw
AOiErb08QuFfj0BEeBQuACGGNcLRwtYclhZbTNBwSqqFK+BIxHWI8mpSvzdjzjwppbijyxSNJd6e
/ZGqwxCgWQWCjxYOe1R+cvhuWavfO7APMHrkxUzuO+yd+Vbp2Yurq5IHJoo9gCt3D6QpuRB6ogaF
B/kiZxSvi6w+VPybxrgJp1PaHBv+Sp9osN9nSpPt2fZCxnpesIi6j9qkaciub6UXeBRWiddUm3Q3
UDUBjWXyEKvi72VCkdBc1PtRXQFsNPeZp4kALteO7Tija4flvIRJFfb6gjzfdVGePFs5+0B8Gs80
9MV7byq+sWyTcIdx3653mTN2l1YHop7dUgdtztfUHAFLXif4TEplzu5wvyaPiSYM8JhcC1AJGgc6
BKy6jVcCAq8tcTl7BaTyRrhHpOWUy8JTr3puA8u7MlZzOIIWGHEaeD+LasU16PZPHbbyHKWdZvAH
IEtYFLKyoFUEDmXeYCXBPsA4rrNuQO+yxfOAM/lUib4ac01p0UzH55rMb2UG39+FUgAcK+EcVNxa
RnIrKBoJFFwZTTaSMeGH9bxVjVp96em5adhQ5g+mUL8JGNHhPJt3SQ4lujCPKYw9X7PYJoJoEnQW
5mA73frU8PdWzmWgIIdXLJFhPWv2trx2+0xYtMZwU2vNmSpCGACxlEdtUQMH1tJCONz05rNUQEc2
Ezu8Kq127CVY94qhC5AdDwIBH6RaB46ykVMoey+9MCg13BY5ei1Mbw9R7gy0Soa6e7cO9j7Oshwp
kNFvn1WXJVvwG9sh4NI53E8Gp1+Qul2Q9mwUFu9RiBWjI06sieWtwmnpT26ShEldTpeYNqyDOnZX
7mAT7qUlh40ePUwLacqgobISnxUbmMZYPgi3p5cpt5Eh4/dU5O5B5xeGfF5ACql2E8vIoRjI/7Pq
6CddyXe2l3TnrmuUSCHRCipCDRqPUiyOd7iIls0qk09s7+FMbN0q9aFPV67ZhUYHw2siajIhnCrz
kbx8UBupEho0IQ39UcS1/mBoLz36KWxyrzwIb7qZCivzPYERYwGtCd+ovkunWjtpCtyHRoHaX3un
ipydkAsmgQa6ckqI30cr9s5ZN73EHd6E0VWKEDIbCGK1nqNyTE6DXfSnTG92JdijIO4aLVJU9SKH
/LqvStlx5WYHDQqpD2cKZRwDQNAs+Z2XAaLsEywIaTec8LMcl7a9SEvv3slxzkhVf0shIx6Xsa54
XG7Pv/qSpEcZULyUprEMcderAYs6yBN9zPaqtpwtp2aS6ZYMMABqG+BVcBO6O7eSqW8MIMkmh0Ou
juEraBT1oRjZUIt+PCZI4DfFJAn9q2m6SzxOo84eRsJ8aUngpWWnmefWk1EjFjgfPHHspVGRtlmB
h+lHvGranmk5bLtsjwPA86miVc9OQXuyyzlWE3eWUIYD4+5HHCUFXiJMAtLyztZy4CtwTkqKjO45
SbHPENyTIYedPzXuQZFN7jO54mBXqVY0DfJjFVD6ij6LEJT0wGwHM6QB/i2uZBIoKvixXnnrhnxb
Se84CPk92JEzDzfP6fAbqFgC7dLdQbVy+Cvc7WmTReCVUBOUXoa16b7P6rvIzB6vYHqrTQMEX+NO
NQr9CDxnnUnRggW0/Q6cE0foJo6oZB7ntdpL2C0+0WbJWMQRuzUpUuYmMWcPKeyzFuO3Kdj8MVrK
B6CEdZ485iNPGFXXN763553HOcsCLc85PrmY0xTGZBFQTHGZxP2dVW8BfsFjhUkHDxjyGz7UNeAm
vegCiYvSx7w59iqqfJKwKPJullnndOVO7dko558QBsuoXwrrrKScsYasBJAyw2wpyufKdP2uKeqr
ru9OADUP1pqHZSqjVro/SmwPuzQHfh7LsjliaWgDS42bndJfu3VcnXjPYSfZnyj6TCvA2L9X3nLb
xz/icXp3K87Ufc6AS/PiKF0CsLis1Oaz6PvHGSuBnOL5Jp6dkAdO5OK8DJqqoCSlUfFhdNrBi0sZ
JNo7Ni4qF0aljgzYgyFe20fLmw5zXX70nAA369m2H2mizhhP8wx2XKriSleYx6yAmXneKOBAyNoU
3hjGlcj2igci3xDqsaEE7kDCZDeMyvNQjUUEC2e+8yae9LOV9mfBEZy54Rvp5hdNrXA4T06x1wqH
K8HeAHmxdZu0rbVvveytUsobGGJbNApXSZlkyWFmR3bhGtU+BT8mqzaL8DfW7OEXjIWSlcEDe3qf
mhjmXSr9pLJmkbBAG5e9MvP4mAGhDH1kCbYzNuUHCYBjWd4kNqWE0BjBZlgyLDS1xpcqzeunwo2f
1kTk1GpN3W5Vx2WP8sMNzppFK/Z0qOA1ePzQF/1oXxdNmp2sObuiN/CO46rF3/yuu8L1KyU+5kty
XPT2BJnyqW9CC7LzjDOCjfwb+ygvqBKTo77ZnOEIXbLBuTGXjk2tGEKhq2clU7+1tnEQNbtA+EHQ
x2z88NusM6tfCbuyNo0bfCejBMvFkdgpjJ8k60EfH5aESzCdyCGL2QHCiOPZqpnAWoyZ1paOMG/J
T/WyfFOX/NJp3CvoqWqgtd9MZ73pYPX6cT5uTO8lLMn2sYfk7Jd1C2hCZy649Za7NRUrFV+3iTlf
S6c6SPcx1dXQ2hye3Xzk2wjWrD+AZL7AmYuG3CfPKJ6ckE6OYNKhudtf69fCN5sRGyfG+F7os5+x
BCqMU6lAioBchkwm7uzeeHZlfqVXxk9Xp1TMoHzN4La2siuzS+51l3u2SG97yA+4RotnJ1NAJ09V
GzZldqNOmXvdnck6Rdin1xsbUltgxbVGJVPzWrNgXViV+ZNDP6raOLOx0YELeXZ/6lrxppq4CIqR
q5Ybjmc9ayTf83f8YmeUXban1gc2+bd0WXkC2uLO4xbap8kkAlfNtW3vsNesAq+gvsTgDlm4Ervb
c29yxnXGS9WkiMmqnVthrMDz0hg8c2M8YK1/xFo708UlIndp1QgDeeVP/ZgEOAD1ravpZ784z67S
Xk+s7pdeUh97mT00RfY+Z4YLCrz9sepDz4UmlQNg8IpDO3yqtcoeSsVi5221u6lzb62idf1iYdpa
a8YY1VzfvjlyU6a6vmtTqDX4SN9s0M1hvD5KBcqddLL7CRNsIE+pZ+ArIUDOs5LpoFnGfuwk4rR0
qhOaLoM3mIKH3HtkqpqEDmAsMK7dLqU+yleougiURNI81r5IUZ35JxidoTqGuSOYgEEo3DEXmvlO
EnYvMJiB7eV3LdmBgM5RPTKq1k9n/hdc4yRcDBcWLuzTTlO0fdvkD9rEF2aKC0jeICLL0gvy+BoL
kxe2NRNEt72pXfWlKcV3MTIRM1od7st2GFaRW6dxeOAEBPcVJmTw+5jLy9LDxD49SCxGkp7X4h9L
1ihrtNtp6D9KnHqhV2Jk92y+jcWYP4ry5ABWDcq1TfdFKXaJk68RQNYbW6+aK9dLuIa4c4bMHoN8
KJ5azX4c+Fkxb5cJ6PLZRlF4ZDAIYsrj1I598pDnyM5DbexNAfGMzhxNKA9wDiOQYHSLOuODlxMJ
gGc3sSyMDvMaxpyc8UY/VryJWPB0SmoedW7lMI6xi51iijZ0OpNTwTzvwFRTF1NEEMdf0iR5t4Y0
7OzpPnYsBU+f9lQtjJMcYI1+tbSC/QyDi9Quubx07utUMe7K1jq0HKyBffWBMbE1zJyFz8w9gbNa
+mwHHiA2Mx2wR6YmjfUqV9rTtvhK7ZZ9pNEHSMHxs6mXS8STmZOHwLpE+/BlmRrMfLk/e5QrruMe
uYMnAJbElUS6TpMo54MQ7YproxkA/Iot2GFY+8Lmi2DyHmqGpLC9N59VYU5UpBhmVPA0qZbkjRE2
6g+me1tKKtepA9x1KlBMbnqmhQqruN1cAeq5nrEZR4NOxIlNbOInC5/MSprLxVz5cbJRDbhsBQP8
BFjbUcnOZS7V0HMp20k0nXVn+PAm6jyY5zoMYLsnl93LH1aJ/0jU/d+0cvySItz/aLba4uFzwcf2
bv6ZNfx/o3cZz8m/F3z/T/n97ZPey7//h9qra7+RDCQ3COYA/gD0m3+qvd5vYDQ93UPO/aT26r/h
qoF44uKtI27oYFj4U+01PMRjrix6kumJwwus/ydq7ycLBpIHRhSV0ZyB4utAG9m04L/4pCQ5vU2m
IzhepmeGDz/UerwopXu5yuoAiPDCMKobhQ2nZWEJH2MTfQ5TU7fN3e3vozl47Kovcju5NdWCPc8S
u4HT2Bde9g3l73lDgAcoi8zhlvULTBJ2o82X8S9HBe8eKAG6t7mFHzXE70/GoLUAu9rHJYOAtHox
E+OCDFTiOwyvcsl2lP62GUP+zKOTfjZM4H0mtVApk1CJfyiyLE5bxwWyJYmgVbnuREKALo8I2/2I
W+8Qb+IFwSGer3UcoFK1rMHECIqh+OZ2sXkanZixZILbmgxBp7qYZOpHbzstkzxxQmNS31OFR/PQ
sfbhByfzaF+S2Ppuak4TGCbnMubdNBpNXcbEfnxNbUbTiic5kSpK5q/3sH39meBLuCpYU7yyuLOX
ocEkYrl+G7NtTSaXYkV486m8EaTwfFg5DN7z/AMBamGztuhRa/HErChFqaCjMKxqjvlGFZftnFH9
2r5ukFTJokQpvB0K8jK8K/ziVFFdyYTvpiu8NYzz5nJaKyaRqHQR0EQ2c991wLHBJGpWROzzBT58
xgaC/FQS35tlc1Wiu901dXO5mv3dIo2wVVMmoRPHQUfmIcdd1XfayqT1hDI3SRA+LMr+nn6wlJ5V
jVJaI8PJSi9m4aKiqUJj84zuOWiDn8K7zhpwugMDf56NFWc8Zkg9FNd64v/gTJwvFIXrL23clEz/
CQ4MCnOlVcJeLXaetd6NEKhpo2fYYjADj7eakGwrO9j+WcvU1FS6fc+B35+UdVOJz3FiXMa1+qOw
httcoAyo5mEchu9qUdl8fnM/DJR0ZzqZINugnLJ2vzEL/RiHRfe9xKBDXNsnxXZM9JQHt+ERNM1P
cRmuGR6nmKuoiUuDkXiF+13o8FbsgeQkJZWjQxMTG49ksgq0AI5mtls947fYL4Z+23ZUkCarPNkm
I9j5TVGdD40D3ZzF77Uxv2WedwdZmmpu76m6tKrt2uqV72biXVMA8JQI+ZhPp7GYXSa92ZM0it0S
p98cZXL8cYm5Jkf13Jj5qWNqXeYxz9pmugBEw96BjJLf5dW5iZW9m2jXeqXdGQuCcMa79BXtRiwW
kNLum966BIx6BDNllVfLOF2MWfsaGyit8IN+trK7zHT2sLI3HtL1yfaE8IcWVgcRGYa59XlRqjer
Ty+kyZzass8ThWaEQMuD3s7bM++i0EpqQL9NQ/wznTX+Y+KTv/+Zur+VDipGbkVzq7x2Yn5VWqqI
pwaJXaITZQkN7Jk9fFvc6jy1+W2rXdWQHgNdqvdWmfa+3ZNdvlbmmgWPgAipvXclWTjZOhap4O6S
UG1gcNYEeDq3waKNIiqVgsHXrPJlwe9ui7M313d01TyVTYxyRP14qk+3NMdB1s/GZ9rpRr+1kXmq
BQlHsy9Uh3oN6hxJWUzWxKUyBI4uLpV1fnTxxjMDd0PDlj9tal5g/FGi4+pvY98y7d0O73P7jb4N
xFlkHcg6qbVErtTOczfcqkhl/trUUVJlu3yqKZDBzrNyVKGKyPM5x9J/WQzogigrZhNfmjW5Yknf
ajIYld94BVBBeT058ZMiEY6cbs+IESVmpHghFebPWu7IMD+CAIf8N+e3iHZ7r2VVGaW86UV/guf1
fdj8AVCCLWj3GCBwBmfZZd0rT12tv6y0wUeJ2XIOyxnXOxXNGal5qkaqW0HscAiJHdDu2EJlyiJk
5/nB0qan1sDPI5UjSRD2SdLsIktP93Vvv7kF50UTv0aW6o9d69V+jlCb6vywCm4gYbP17F0nEKt8
aw31Kqb3xmro1JSolEVCubj3zrfDFU+B1aRLovTV6BtAtpm5k5pP09Oqq+VBXczirDjxECmA3aPJ
sD/crGfg0Vt7AnyrD22dQ87mRSlzYEdD195lyl1O7c9RofRAV7MxoFRRYGFyXpV6epiqAVHI0m4N
QLNyrBGwNCZcHdMvO9GYaCqnpTffR+Umtui9rYBLWi3th+WJoN9tw7CmFjGDVMmkjK8aM/YU49gt
bBTPeDVJaeo7FZYaG+Cftd294VREQa5tI+QZiZiqPpWJ9+CJqT+R2IxmnEDnbpQfzuyycWhIOtaq
eaHgbzxxX745jUN6NUskUVV6fNOMBJ6ZojgOuJvWJveCrN2o39SCWFfZFPFTfRgzy0mu7pTYeWzz
qkN9HQcGilmDSpMHbkcD1JjjE8K+cO7FTMWFYfIo6fR705ruCbtSLEE9Vj3G+Ql+d2DT13QoijBV
6YZA+ZgLZ9c2BKDsenpNpuvc3FkWG3vTwLFgZ8wPmqlBmqSIaHAU6Te6+50D8EounAIL3RuYQ08R
dLEXdu1c450+IFa3lDTXHzQtQOvuHiTGMMYQjt9O+i1zlGsDZ4hWDpQXzz8Uz66PXSECyrWAC6u4
YGoLaXT18H8kh854y40Z91fcPjLqMWrxM10wSWEGeWkb551JxpWlNq/OkHy01AAFg3Y0p5yCVxPN
mnQS32z/MnNJMifbdY11stPFn1Tn2kRFmh2EcBpqMiaLUU8jScRrx77uRKNJHVlD9wDpQE42nmr8
NCQdsc2tV8zGaV7ztxTuLR3vvFdt0Z/N3KXMkr4llgLrsogxD1BBsBtET4e9ixetKO1DNwJzhSvO
oNZ07nr2dJGKLhmZs/uijf2NqY5lQAVVEbXUhIJ6sJhG0KfeeOqt6IyooVh0t3YZq4qn7BuZ7x1X
+iqAYGxfyqHtzJ2d6I8p8prBXHZXm/BYYo6hMh+Ye1iXYvUuqtG6S+PiYzL6j7lLbgG1sw5ScNab
1Z0ijefMdB41RnP1yIRx07xzaOF+lzxNOmloo0qcoN3+fUrMFlXtIjJxnq9Tl96aQLjRJkbm/muH
TCgeHDP7CaFh1xmxEQCjmOlALR/6Z4cqVH9MUxUcO26h3LLwyU3F5Tirl1IdiLKwwhL0H8N+Ss/l
NBscngka229c5YTZPPXRVrSfVV0yrmTi3lrKTp9HTvCi+ag45PmjlYnAomJNOHSC64zmGd1d9VDD
/Vredy17V+ngCZI9pfIVDUjeTPMbI+7HoaMTx5oZfDbULtnWQGLv0RnKjkEBG/vSnfdJujyWTf/G
BieiKkVEatquAboBxkW9DZc5OdT28rMX1AjVIPTnhLRprXBGNfFcMBroaHntO39d+mpH2xaA9xhn
s9EV+7Fg0GjhS2CZ0N89I4/WRkgChSvuKLO9L8hmLmyHAkRG+pvzMigsxqjwjs6ZhiFp1RU3TDdK
Rdfhn7PMc+85NUU2roLFKkpHw4qsjraCphB0zXr8jrU3XquoC0pmECVyqYJ3qMYamMF3WqWQT2bI
t4zW/eLFl57dVZf2+JKr1oDrr3hiFX5WKvXJkqh+I4ZPdy1sfKVKHdg3ENKHM18W4uRzNdBAbhof
EPOhV8RY6NZVYZF2DzBmBdITMnAhrKveXa+KmtBgi+m0teAQZ94ltPZ0yA9Z7t0bTfaa04kHjPB7
/V/sncdy69iWpl+lo+e4AW8GXQMYelKkRFFmgpB0JHjv8fT9gZlVfTI76t6qYUd0xDXSkUSCwDZr
/+s3MhhZYFa/VJyiHGkqTDBDEdbYINudyd1QPWhnkZv4w49fksDkG9eaHdlJaJC5lL0u7uCdp2Pv
IjSaggAHxLL1V30Z8D7Ck17GhIWY1gVveoixjU4+EV4vum99JyrSYz5ulXPogFVOslISp7SHIeMX
yV7Ch8SO4S+BQ5fHeBy9LlRe9BycJgNwI755T6+YSOqs+kw7WFT3U2SS9LvIOCB8HY9lFr3jeC0d
pKZ/CTTLdFIJF44oGb2wSL+FvELoL/wMo/HiNw8IMyEOZ9IutdpleV/E9oBwXaldg5l+qlxJcAiM
BHrI/CED6a1KKfkYRUyCLfVTldutmkTgjYhfnbf4BVf9xCm7dqe1uBvMbf8k99KXNC4wLcmOXfvE
cQKLRfhaal456fTVJvqvvqQ4ha7aeqRVAUFhB9+aFc0y0XLRn+Lz3j1bWgyHqmZdZa1sZOEnRVOS
IC6fMvnF12obX9PVWI0X1Yel2+wxmN9nCiZS/awfculqopo1+u47gTlkgwPT8+5MsD7jV+l7LSwe
sly9BMacpqsvvgLO2pXmJzpcZdMkOP1IoXye9feC1CjIkVB1tJyObhXGuyGdsRDJNxINmbAxVCag
yvpDRJij6ce8yD4wq9DsqkpfhdDYD3F0rIDwhlzocEYwKs6y+RuKdFse1K9YoYuJsdkDbqLbKNIg
I6rbPieQbXn0CYNUjWke+rFU7QyVBJFqflZT5YShxWcwzcewLjfLxaQjeJVuncqEVtB4FRsq1FrJ
X4e0DNwpQuFNe94m6/I5T0yKWz2rKZC0XwHe3VrH6RD15YMZ17+sMKidWjJuEVNPiNJjVxgfQyg0
q7aSPLAWRxyDfINtk7lLi58iMIVN3cjFtusHMLmbOhGgZer5TlHmVylMvJrWvQ17YDU07ZEa+IUW
K+zt4jv3MT2J/VPMarn1K6jhRCyyERnKWmzoahiGuR/b7lfvs7Iu1v9uWJ1bC7qylL6MZfw1Dr3u
xhyxNcbBqrY0n3oixoOFQd2E9VEfwH4D7aPrzMdQUgToN0S5pZM9KYMBhotCSPUnPphG7WxUN1BM
cA7TLTMSUQY2FZuZ7+RVoLjKAOPZqD97fkuD4hDL+uNIFioxCNobeWkzTfU6dgJgWB6vHyK41yHa
dzKVHFneahg/SK1BQKdJrzqoxOckmi+a2jCxMafCscDnbDA9TZ2/5h+RlSvEtIdWQJpClr3pBfuq
GWGBkbyT+0FfmHZtmj5ppYi7BgrIo5ZX2qrt4vEBt6ueRlHu39ggXmpOX/tIX46SZR8dCK+DvM3k
Id+gf0v8OIAa0lf7KWYThCJ37ef4zYSMUadPJulmONTs5ab5qBPzTYg46Rm9uZPFjC0oHWK7DaLH
2n+FU/BmRTmfZahA65sUsjNMmgDOeKjD64uKdTwXPuWUdQhIYnLi0aSXKcbfetZfOJKfg3F2q5kD
I8qq1zw0ZDvl9pVYXJFe+qzV/R4oprNDC4efFgMeHoz41KewZGYC0fs2RMfQgTcJefzMQYi4yLD3
QhHDgJqb2fiq5jXhc2DhnyJEBTMXahyTeh2L+XPlQ3quSPzLh0hzoM4+lEpEJqZeEoq9uN3Di6tV
pwnzS6Z2m6m0biJ5Dl2kHYk2ta3sxYTO1PrRvsaaoq/iXzPhovZMEowZ1sN28crsBv1dCfxdB/Ns
Jw/QLqfwIS3U/IBVzSYyq/gQDXl0TjjF2GgqppVKbkBshtq2BKHh0oT+GIJ1SSp6hjGjnQsi+Q5V
+0ainYVDifytsAqCBG3TulYhIZDqYdW/6uSF375FyfQK33tjavO7wRpvzzJpP5G6mWNKILpZ8MtV
dVt3uJnJ1bxqeo4wBflpNr4SpSeOHLQClZxa0k/RZi6kx72qdbWXF5TOdaieJF/4hkY0r4mM3GYy
l+oLNSw7mF9wDku2VqGhDhSeK2J17DmbRNsstBfJIpCmEpsHbIheQ50wuhwyfZgZxBgDA1pfZquD
w6EzXxFYPNhmiWRfC57GVq6WW3CKocsQebMQqjpnpqvO6ajCt6RUoQIbR6RkeBQNPADMCgiVIwg4
5do6f9iS5eZlBrYZRhHpcC44/mDrRL77Oi9NymuxffCH5gF/nwtykMpmkSatRPkMCJ8BcAq2on6R
Qr2hRoB1iRJEhcAcvrTgcbQcO8xA4sGZOa3AqtIfkwl8t1ITRxz8Yt9Igu+INNmYJa/ZhHUWbZLC
6VJhm8GUsZnDr3PBc6IYwRWJjxAXtlpFkVuV0SXXo0sDnFpxV9Qei7GkPccpPUgjYUExMoVBOyo3
MoorymJKnMAvDp2hbQM6mok+3PqwWUmVsu3j9iHpxtdmDj5amaUkta66ka8UebhheveadANOIzy8
NIu/RVlFMC4/D3KwD83om6joBsMGlwxmGvq4c6BATJ7Gqj4qHGG6ZtiMDfcUt+CtMLQPY6HhBhMA
eakvXfwwNRJxmGLn4SNHU1YcvvSmXVtGdIF5RiMH9A+My7NG+WCpblSo5qZssm4dRbBdSuiZFTb5
2/t7CwaUN7+qaekZAC9KxsZeSGehZJsRkJq4mqWQBGI8JypajHmlhcMGZtwVKBZDP/zv7KDLTwYR
LgUKmbJHnBLU9S4UNy3SFOhWjDs83xb8b35KlMzFv+mqReIJW/ybikSbpaS9xsObWL9AeLhOc/ht
xZIGgFoEDg4JuTlGBySFdE5pC+SKwDAG30j0XHVpOUJ8ivalBNk5nK8qORxwitCAxLnMfPDhvAkk
oWKBorqQivcTnQO0LNAkY8RvttiMr2kCl9tXYbeO3CvtJ861nepXsidaAoCucK5ICMXpQnymRsnX
XaZtQzGL8BDBH51IQjdSmcphhX1LmXRfNQZDkHkgO2vxNcpJhyHAs4ZyjC7DAmEf9GU2jhpwXgnD
uKsPQvc5mPpTOfO8EVDGnKFpZaoJnBh8Y8BwBjDmNhDdwCLnaMLjysLBaiWqTK9iGDxrBtDHAOxF
1MfEHUagtkmOT2lVBgdy1lb4AgZe7pvnWtBNTEH0E9RDUYYcs+A9N9lXt41aH+asZfgDljihwPlL
CI4VkImotmszMo691RxoXb6aeqQcgoeIo2+jX/RY5flb2PaYED1kFQ/bOdgStyyezFB9JrN4AKIv
vgHEd77I01sQF4JlJAyDWCGyojvT09BEUMi6UbbLikFUKcKnRFiTIdqizeuPsoKzvxTFl6w24SeR
Jg4z3niS25OvM7tMJDMCIALzF5HLkM+PDeRlNue9UmW5M6rLYpbnbqagFhCkEeWg4uoxNamQfiIV
Akki9oWY2cE24hKGW3/00+e+Y3nX8coVp+aB1Fu7ysxj3YUXWjfQ5WhcVIzppBGR8vF2sXaa8/BC
KhN8yJkqVVZ4Ou30UIKOykKvutjZvMLwK+DGCsciLVa93L9Oho5sqHhowTeGsJmBjaHyJArFsxnB
/c5QTUWgRtF3h9okFJtVR+HPpCK/sR4YKuMY7mdmTWEpW0meXuuc7FQim3M12KfBUrbra0tVxF0J
BzKc57e09luawwkYf669I5RbXriLGHq2LnavYj4CYQ8bMo05uccnUiPaNSm1qyAUrrEUXnLETMQC
7wdruOll3rvws0S2GI54kU/jASq7Hq+tXD+SrGVrFYsFbxjk1VPWX/NZ/RzGYaOk5Fih4xRltO6i
9iml4juUbNOuCcTIH7IhfjX6N13QzmPfbAiceaenFThlzFZlLRAQXNZLmLq1anlSjG+fSQUE1Whl
6LzpMpIClrehTb/9mgU85wifm/mtY0awp7AgSeHyyNPACxI0fDLJvkbwLeIm11DwOznkG+SZa2kM
LhCcb4rcHGiibLHMWgl0weEcIChj+fPj+b1txD+vbiq2ECe90fQCirEVxmyTI0x0tKxQU+xkBf0U
j56GHwl59AaK+iMssgXcXTXkbKbu9ebI2VuDjB1sEFOE6yjmOUe5vis0Wiw5W2+8rKScMkWMIZVn
1QeOJB4pLMV3feCcP2rZF0rRY5/zQA3KFfJafSN9hqBYy9VlMpe9NqYK0KeU87uGJ3gsfvlWtBFj
Xp2s3x3GoAJZrvOrHune0KEuQp+escjlLX3Yc056CNG+KM/C74wwBMjl8krQF37QMih7QyT7cAqe
CF06phbf9IkSuUJ7tArNsZrp2/Ln96zj5sE7AUKWpl0e4cUKqEoR/jijxGtb2A9qg4VWH363wbTC
SoBGjrJFrn9rGY4NWofkk33rqOj1aXky/YAVY1M95PH4yPaoKW9G1G/JCDlIRXggUwZSCnQkIhVD
gaj6oPcIR7sVOl2YfPpKJuR/UvQtlfPVyptbYS5+rfqn7zPUAnK72nGoPVjln3WrvvYAHgzapzgK
j41fPwjzG5lmHpkNjwiR0XfB82OxFLRhYyzum200brpuuiHX/Gp79ah14PmGHhwjXUm2QgzcwUHp
nPvhXkQdfMiTAIqanK86sdrpJTcVeSn1Dtur0xNUhn+XnSjmNVXSgygt91zua5yZc2/ZPlU5bjcg
bhc8JT4TfZLAV8PvWBpvtag9BmrrZYxo1RePCe1osR/wLJz77XJr9KA5mLh92dXc30Seka2W2Tnu
g0dyczHv0oorXnuOBGk4j/wFjhCvRtF5XS6RlxetekFed0HnFRMXNRrcu2UVipPoDRQe4ScMeQle
sh1O+hEmzWxHGDmOknnk6PAddcrWqrVHmomkgMYXFA3MA4NLxV7YjetnxbQeZwO2TbiYY6XDzaLL
FXBE7OVgleObgKh9kbOCxafy1tKuhUZUs49NX4/3SoyCqBWzCjqt7JoZqe758LosFLFG0Rcr0zXX
g6tfbaQmvFRshGXb/US8cuPPyMti9XH5ZOksvs+j9tmk8rpuCRPKmgc+CccV5pyl9ZtRWWiEvLxG
Mx1VyPxea/Jh1GixZ7OMbhABdazYs7ChMHjUaByE2ocA7K+N0UVr4guH4SukpN1kgv8Eww2wy52q
z6YdF3GA+khU7CfOlIWrSBzoxPno9/1NnoCPo0rDgbzocJlRtlXFoF0kd+L0rkCMXO5w13BHaS+w
UaHbpaYemfHU23Tlw2Dv+4R7JtDs5qLYIo479oE5u6JWtKRjaJaHaqlB3Oj2mfUaVkF1Ssfd0HZ4
cyy6OJHQ1XaSu1VDv54QO705SuhuV1qA3mDIG2FFRfVAUvud6PL/+UDXqfz+X//zq+hyBHWP30FU
5H+xBxfxYjAW4xZoQX/ercVW3MsX3dWl+17+qOnS9t+9GP47P/wf3/dX+VeXoOEx9J+Tko5F/vFV
/OWalz/4g5Vk/ENVLMPC3gGa0eIo8R8eFPyEiC58xAwMIOAXSVCC/t2EQvmHocERIuoNwirONRi2
/ElLUvkReX14mhtEDRgiXi7//sH/CyYU1j2R63dmj2jKGtIYTVaWhDLSAf/KSzJCUYMcTRuhki+o
ZHAV2180FwbwKnRwatscJ8PtRArfJ+RXu8GjtlxHa+NhnlYzp7phsve3oJedrHDWyrr1WJ6n17G2
dx3OpG68Gl6njbbrPfjpwUbTd2LnjqbdnG6Nh/f4JtsYnrmSOMqXipfpGzm7idMmg82JNteG9wnA
dey1R4wG0QI5k0NAlWtK3rjyMQ5/19zOuXRcwqVzfM9y03W41T2KCTexi314UQZ2/0O3pyHV2TdW
kYN4ki/4Y/FZ2K5X8q486Gt5jS3r215wU15EcMUXdVPvUk/+xKfb6zY3RIlPqK3t5R0ADo0H/CmU
g79SSE03bPGxf5OP9LXti+80nvSgQxyxb7vL7WbZx/3yzeTUh3TbeO/URLZh14f6AE9pl1Bd2/vM
zuzX1fUa2J+jWx5at/OyR3BQO7lVoK10WhrD3otrUiJ5FhEGYpbd3cIV9wzZOC/3HtlX7pUdb1u3
5d9G1/hCUWTrjmHan/UbXJ/H1qVle8js4DRZIDjPkpw/cjqM1nGLoVwAYkket3Kpvua1uC037R7K
eQKLV1kBi8BICw7aJTpTlq6bTWdLD4u/R4SPeBV4WsEna5zADl1W1QOknm29hqvVjsh8n4N037gB
UOATJReeqN6LjpnxpRf2jae/jZvrVcBk3G3W5Es7LaZz8TZ2YVtgFhhux7W6l2XvppYr9Vt6SQno
THblalzpx3vS6w5LyGi3UnEgMNahRysxcW+m7GnoMvmfsZDsxf1i09IT5H/qcfvynPpeM275M+qu
apeGW/VpeOYcW733MQa2gIs2HCIiYkEPrGoT0vzuA7cNXIkodtE1Do3o9T1SA0dLT9aFyCG3XJsv
5TE8yEflqT4M6+5ZN87Cp/VZzCK0eSyCOVsSWREx6pJT6AoPeAE5sXDkQCs6dXIAdBW1FQYASOL5
moSrDOFlucZ9dJsvia4UEx457RNRW9JRabY0OCPd7n5yCuSa+tSmFV1euw9IX3iqPjS8RrEdpl3X
IePeKK6/C8/c2AP+D92Pf+El3U/4Efb5fNhx/QBkT0hZmPAFHTeidl+pMcor9C6Fhl/lND/6u37M
9phzbJFXkSgmeMoO5jEjqqZJTbT0FyJfnpu0dkPPCJ3MQSwTQImw2562rUtUzvjKMKs0O3qRzguL
/w1Tett/wnJgZbc21K91t1GPveL0rm462hcfzLLzVbjqVucJqpbtBMke+hV3R8WK0w1OyoP/TDPR
XaasqDxPL4Tv0itrPrkuzme5U75qLBSG07/6l/gc7MdfuulV38InDGiIGaBmDY3kcUOEQfBC0K08
XWXFlTaouHEIXE3eRLPPbrez+4CbxP5TsJsj8yTax7+Sk76D3aV/5C7+CN9+zi2BvWm+pZ+ZYNcb
+e0cHK0PJXJqoMqz/KicI+tZiSnh3uZpi1HBRTnKb+ahrFubE8LQ2V/iVpqP5oNHO2ptvgJAH0GJ
MekqP+XzVnlcG450Cn+Uk3mGyeVNT8ruVG3jTQFCB3Xy0Ui2aFDpq9R8oPpUQt3bJC6LsPfxEW4Q
bFtb0X4KN8V5F3uK8+KBKdqnyfW0ixx6X7Iru4HT/JIPfGWTNP6af7wpLN1kj2N4saLt5Q6r8KNz
8V/hX9BgeKOXbjQH7sbhhMrIOaE3uME3Vx/mHR8BdwUn2wIoYi9mPnBi5FdK/hbMw9Fd2OsWv2Ot
UzCOk7YbXC6I/7wcJCeFqQ6eSKtpq1LBHfW3ZKv6u/ZH02y+TH/eMF1ZruLU3ibJafbpurTTm+GB
AtDAggnQHKrDsALp7IFi7f4nlneNu0j5YUo40woRU8f/cULY8uXBWveIk2m7Ni3MGtt/SDMXw31p
3U0rqkxYaTacIkRCMAhNB4GtJh7Vr0CsQaxXihectfWbcJT4DMBqKP1YDNeMStdYS17hfigfz3gY
7Z6czY+wRa0t7/W9uXo+5aAGxHHSWfzQnGRbs0saR+mUIAw4A4W43apyK1dZL/9tPfw8kFy8s6Ny
+QbpCTaRTR9J5jSYthy4KPM1504OBxEUAOGeHSJ0fZ98R/gFJmO0wBZ2pD743gWF38B+laLge+iR
tZdsbNpbyiWDM2O31JirUtgoPcaYEmR4tdjpSLR+r9D+Uov8zjD/nXD+b/8Ffvv/Q8x1g9rpP68S
PcS+f6OuL3/wJ3fd/Ae5zKa50NdljdBWDMn+cCqD1Y7vsGlYmgWnfYkJ/I8qUYOhjiGwSUATwTcU
ibC2/6wSNeMfGhk1/AF15OJ+9d8jr/Mev9O/RRHXPspNU9IkESdi428uinM4x6iOA8kt1Wk8Z31t
rcu+e41FEaKpkcyrcZFlNxR2aWV+N3gRqLX5Es6ZAnzbYeTVaw+ToFBvGCiZwWI4GOuoyQV9aD0J
L4PMbFdqpY5nVU+2UQeekc/pgUQmyZU7gnWg0c2r3+7+n8PvdxtfoIL/61MR4APIbMDvh52/FNm/
U/IHo61oFbKnxyPIcNnTXbdq9FOhhPNMKfaOJjT9AVv6ndqZbqTM5oMovZF1H685MApulf+Qo76+
/2q1CPUKKXpK64zwQyx/nH7QNA/GLDM/iGc0yTK19Dg72LogC0MVnZWVsAqKkh5xTY9f7SWwErlr
bCEM0TdB8kvUBlFXYPRYgPCyWpVjWNa2M3uWzBI60NMtWLhaWGBoi7A+g+VjeKnoA44t3mudXjsp
W2Ev4u0vK73g8ZHJ4JPLK6J5aYWtW+IqfvoZRUGK4Jpcu0S0mrWGeRbIW/2UKmFDlEIPQ6LJjUcL
Zse2GrXvSEqxrJfhz9/fGx8KNx/x7OF2c63TjGlwFyzK6OUXynml64s2V86/4bC8hVpireusAfKH
55Dm1PZQ6Mkgig/ERgReVWYvcLQhpje0KcsOORUtIyWsGUiLwqeGb+zCHTiRgdbsmiT76bETmoTr
XN/6DyhTMJEac1+AAq4Cqb2ZgKOc9VFp32/b1BxIehZcmB5w8eB0UUJBKi/rCn4pnuWAPqR+EYqC
nLBSFgi0fxJn4T2cMNepcuP7/hjijr8uG/yyaKvCUIEmYibWpWaegoEa/VqEdP3HG8Z+Eng+sT7N
NNfbVBUe87z/9LEdcLOIFur9FsZBHWxnfJ4ES/GhFNblPq2TjTZguCGyQ+ZW/0X2IKkuOf/ayC9F
oHT0dDJxrxEL4BAVQNNu/lIawSPkRaH4BYOahhm8pSKlKh6scqcu97AVawbVuPiCyXC6UrlGppBp
riopX/fnZ8rxJ2KvzwmaL89xZ0pJCImA35MypqFcI2utiHxI5cAiO1Aut7PSP2cGlkxCX7AXQYlm
nbB2CZ5C0lx9RcBNkWl51uDjMdLKy5znhYjlbT2xW6UJHYK0FIh7a8KbPJLQQhe8RQULUdhQ2mZf
L857cXHV43Z3H8sVmR5xfkKtbNnBwHuG49C4qcIjvE/fKMZx8D4xW32DZAuf/MWKB80frL+aYhTj
eIZszrtD+0AR7ePzb/66D4m2MLeDRIvn/vexPJvrzyKDvEp2doNzFzelxLfE7yJI8B3vE/r8sOg+
cJc2vFoH67+P1Ya49Nnszv/nd/7QpymwPwM0DjZpQRhiLXPXjOCpCzIkdH2bLD8vhRQ6lUIbKKUC
79qOxqafnqOcFbVtLM0dOtz56qBnqEisVFEIl2/O/f390d8v/P5VWiq909ZlB/PWOt4XI0JhFHuK
uMr7W98/2f3XavjXTtIvToLwBTEcJEBRlqILjuCISER/VyyY9SLAzWLZxVhA8GIl4PRYFq13//X7
SxsJ6V6oNaFf1NZ11tYFp+VRbyeQdBSyaZD9EoL62ikV/xwlT3o01Yhr+RBKicPdqHNMun8rsjRT
AOIE4UPfWRsq1QpXjST6FGjqjLAw8Ep0JWsr7ehZNuanL8UvU8HoHornoJ187z6ndQw8pmCgmxkq
CBzBn4mdST/zVABK7XRvwkzDjmp94YlZK/Y6jVkerYkM77ZEtG8HFWcirA4EJ9Oxv7N6vITYmPBx
1D0xKov1/WkXImbJQyqYcPapFOkJJcG+EVDsgA67/ah362RZMkC6DriFnKtl6VCs/gN98iOmKrbl
v0ACZBouszntkmfoXvRUGbVZWzYvWQVbIggmn7EzrUlyzVcz8NEhKw9p6fp4BqJpZ0WJm32+zES6
xew5UiMd7pcn1c22DYIfcHg3VGTp0LXItNSQxlb0HFcQ3fIxBvm02tX9LlcToTWDMsOqC3DOGdPZ
CRMdxhxdBKnB0UCYJYhM4qrvYLyO6NTIiGIz93uw7niuXnIBKyADfyHHSHUvSZmehC217iREsn3/
8EK5LgUDCcWy8JaQhDYzZPX7FIWFpmAsAYFdCgvWIVatuPevkNShkFdFho5z1zC68M0gKDVim1CX
rbFRNQjf1XhG/RTQxVGP9bJPjtDD1o08n7NG8G2z00+oFBrcvlhN9XySH0GMj6o6nxEI0EFWkIHI
srC5z4z7xjX0MPs7jYwWNrblfTGlim08kDi/VBCOG3eiW02fg8VAZtaufF06zhh9eXqAw3OQQugG
iumrajyVVWQufVaMZRgbrNrz6oOkwdptQrY2P8k+50Wbo1nNeJIs2lw+G5zTkZS6raturXfZU0a7
geNcBGij09mdBB57m0JBLfQkskuxkc+hdmT+ogTBsBIYW++3ROttuxLqAkUHo5mJhE1NvBVyjAiL
qvB3sQWxMVX1670yw3pHxCGS2bH8qtGgc42r7FHC3Xs3JIDglfEiltW8u4+utJoeihgwo0LS5A+b
qRMiT6DDh7+/V43TBqsaXEF6SFW1BG2WyS6oFo1KMvhsWtHA+Ph/MmotEZ1Q3dCBUsq+t0eaak6G
a+lKSNoLDRlQCZlntDwD4Yr3U+WJCg392XTroJiddNlOe4QplJ3vocSOIsXasB3xDHOYZ2wTsMCd
vsiu3bIJNirmTJXZxPuGNb8ILZixxriXMsTbY1LCfjWzR1GNaR/oL/cbURBItiom6fm+9wlGqEEp
J/GvP+dly7KacoN9tQufhmpiA1sqjNyXvVxH9UfWytK9FUHGAtCeIBxfS7lfSV21SURtdJcPxVCn
FVuOSBVrJNUWJNUq5blEGf0e1aw7L88Yg0bDaJDZOJa/YYmHHbtU4ct3QUyl1QWTo4WBcq/CdMO4
RksFmlTN7KLWICBgKSQypavdehEkLAt1X74nY2B69xLhPgnvX8Gnx+HXAh+4f5hhYK7KQ7oprJml
Vq+3LTJpx4wV0hsqBH34PyASkM2eZDHxbBTw8fCCy01ELUwOw2BxjAzlOWieIhpjKmugsZSGRRGR
kRVVpzChfZTXBhW4OT1naNaYEzKSlOVt7vsnTl6oJ5YhVBQ7MZ3feiS8GCVEstsWSECx1VvdR5iW
9BSMfo+dpPzUDNOpMuvPykQX4jO+NGHwAmJCIM/iddPPm6jBuDKepM2IyLzKh3qrInrxsij6iRY+
2oixyXKD5dgEnoapG8yszfdRQcezx8pd/xmg7UCh5bv7UqLl3QvE5MdmZjcf40hgkI/nSv01haPy
x2eoQuWjVaJVo7O03VcrP6la7772SEvJVVDg4Wq4z8uvQE0bV1+2B+VeibATdyrBh/dN4r7o12K6
L3uLFbhjTbyvXYLGlCBtlFZdm5FHyvMbjPnNjEK4IQUtUvI+3bgCx8W1YTfN5rVZqoo8Yuj+8wMX
gum/niI5bcmGrNO8WHzRDeNvVvh9xaqp17X5Rw11H8jVaD4RVEpPQFBfwokUykkmcgp70cwzpRiv
Q4oDms9bqwgyV1TDN0FtWKtE7Weu5Bf9rl1qYMojqd0AxzzUhvmvMgvIiP37desy2zKHaFWhWWL+
rUUS5paKYhNTk6bDFCrLM2+xRA2xW14ePJHj8y5JaOUGyv5ez5dhd0mgAjtNu1AaobqszSS11oNE
oaGJ8boRhKNsUOv72pBtOAkBuNCbiMGfYG9WmMiweChtusZyWIXtJD0xdXvXsn717DfrKeze7mXx
HP6rhHh5EXL/1g4i0lZXRBX9jKkh9ZbVv8VbWJxVUH7mvitOTLMwo0InToqptxTA8OSs9RgKnGGX
6+WM8MfRVtNrOMmqcL7XO4nYEm9SxqCGzdLUMalqYcltBerIuh+Lzf3Ji1K7pXp0+tbEgTPHkSUb
W++fjzjlr3EDNMeWT6NJdNdUBOP6ApD8fsLXoT+SQhfRlsjdNtJ+OrWdHEn2CTxFIBMMwVmCyOqI
DZ3boiDT8L5wlKIJwN4YbjGlD5E4PGcCKPB9lt3ndkoK9WaxIWpT+W1KQ8TJ2US5F1TYH6Fkb1rc
hIci2UjYJ5Lxiu5sUgoXTvf9pnbiRAKBuu7Dr3/xcZcJ9LeHp6HVV2Rd0g1c7RcY5zePgWFJy+3p
v2OyhzOvZPSukD1gK8k2kXX7ogFMqKPSK2DSZ1OMxXZNfSFLi6v7sh3eC7hlibs/iswcVoZhoFQg
VI6CBWVBx0pdTXy7FAZz5SMW2vCI662Z0m6PLQvmz7LAACRhmNY3TzKqwsGUf/755/xbntTS8+QT
IoAB9CIpmu7p3z4nho+cgBPdvW9R5oQeJOzZICFDgBOIaHrlniNl2K9GaTdZydOAUY3dTxhlSalw
++dXoxgLTvSX287lEO5BOpiEdYKqLuvH77c9Eg0rkCBdkuP0q8NUfx3NAieNcqmhofmla+hKnSeN
U2cnVQhRv5yIVM8D3dN8/WzhcbdTfOk0B8RDTq0YbBpzwq8rWRLuVBzPVf6wb473o6efRO9NTAmc
Q5HnmEr1tGygnDzNesS0dSmP+oo+UjWzV6zjiXlblubk4XtIw4vN417tCT5IjuF3F9Wq2R/u5+Kh
WYuYFcK1LRxxToEalle+T38TdAXBtki6phsssF4Qw9Dh5URn1swPvMZo11r9Sse+yqmWI/BSr8dx
ghwr+Gny8ZGZs//jrNsisY2Mz/s+XizbDL1I9j7f3DQjhIpAZ6uC+M18ernPlzqiWKlGIA3SuFA7
Ty0r6zysfeIEd3eMkUDkeq2ah/sNuoMMMLAfyQTNsUenj5oGOMZUtLTafqqcQaajolgYKYkYO1J3
gPksh30EYLPPlQgji95SEgVDPByFGjOxie41IcicW5rb/SB2B5LyXj1BA2/sARfP7egzRQq4J0Gi
H1pVe8Pmnza0AVbaxME2DS0cmTI/XcVa366TQp8d8lhXQUuPVF8PKk/yXgLTtPTSTkWIhi8DxqTS
oc5wrgxg2OfmStan5HHgxTBhmMbTPAH1FTNmIQu0RIr0DyxjnIp7d6i1XZiq/5uy89qNI1nS8BMl
UN7ctqm2JJukSIq6KYwMy3tfT79fZi92MXOAHezFGcwZSVR3VZqI+B3MaeRS+1B+p6hezkhfGS22
EBwLSv0RBk5kUAHKt0XBPR4z3vTOQYG3c/N+viEwYbArsMDBN62Khm0+iikYu1mgE8RJArNuSvCb
vXB26wgKgxmvJmRMGJKNW/zYUWeQHb2p4rrbGkWrbTTTeVd3iQMxmTWa/lZHbuaiU2gEEnNZPOkh
P+5PAf9+25lYqg4JF2eHs/su1JrnSCTfYLwBVBQZioQ1WdH/4LC9LO5Zl971ZUogZYgbANzi0+Qn
nL+Cfm0EFe10cER1S00VHRs5pyf1ZftuBFqf08Bd/Plse6N3tX6rIjNBCzRCjFD1qzwcodmDMnK2
mswY0zJ+uc+tZf+ZayuSeNK9pD8WBmUUmRCg8mI96D3xL9iGnNT3c+L+qaYsR0JJe2bLtpFTRWpx
ZJgDKQxY2nnGAePgrZqrEB996ptwPOG+9urHmRVg9j9CPU+H/SrnUb0lHgk3w8Vd9uDCE2D4TY/+
rQzPU9yeU8hlAdkBfwqkMwGRE/o1XLEh97Llgh6RV8OwQBRcza4VPTjw46sFZYnqHvU2Ix16bkLV
caNeN0juhIYph14EVNXB4BMKMtDZJhdGWNBMJ6A1tyutTSF7IrWHyxB4uWpoBf53ihtxHcWQCPUG
xHldaF0RfKOi0epuDVSHklIwUeLWCAv9N3rXUy7HCOjaMcGyCZgoQwK+av9TXQNDzglRJIxgEX4F
do2jZ9enxal3cD0s2u7otLiOTDjnBrV9MyossnRqRTWxREKL/sHFnICpzLmUF6WgN9kKgudXWQhl
3sAsKjbJrCBS5uzJWiWZmZfNEe4Rq/vkp/3NsssvNWbU5PoduOIjr4UA4Mzx3hwJoGWMMclTImlI
cPZS+6BrEU7IqIrU6prMVr90w637OYY3L21/JrL88qbkY876o1q1qjJUOyZaOHgIa0dObMxWMAn9
KBlIV9UIWnXyHdX+ejAa++ewjvnh/77zdIk6/fPOo0j0qRE9tIKMuv5+5+F97ecG8qsd0fT6tbQO
euElO4LVWYyow+74iSWvHCMPr/Euj+Amq/dUxvThhK4yqYVqeYVTA1eBMXtlATlL6MVbwDMrDul1
SB6cpHsfjT5jQT2S5qBf5cndCiI0lrgGO6fa8NC5nleP89HXqew6TFSc6k1ttDJ+zbLe38oGlNlZ
j1DJ4MXQOA/uyDgbmm+YetBd5VtxybyQlmh4Hegsdjm6c+V7FtjL6jMZfqrNK01aVp8g9ayp97hh
QinFMNwyPrQMYa0aQ82zzdW5YlWmYymmT69F0b35ifemGjIMB7jOOGvvU2LVg82Me4BkUUPgwrQR
FpzlIU4eXCM+4tpzGkwkfn1OUiEdBURwHIUYT8srSj4NaxLfo8SD6C1BlP/5pYvOzDVQE20foXmY
uDp+w+wRYuVNgtTFSb2OpLEYQ7UQSdKDJoth2lsk97bZv/zLmvmPYhxTLleeDw46Rd3/pwOWTvJ9
3uURdk0aSJXqcLHPfnX7jZrbq7WTe+OPUVt+icHyqTfTy8T3oTPihExChi3tmJ/+5WP9Z/VmaprJ
HFkjQdjVrX+ggGXqzQiekYc2wElbPxawe6xvlk020H2lyOaecnSbT47kfMYTcSOwP//lYzgSQ/17
FWlqUPB0ywHj9UDM/r6j/Bi/xXxlAIyhAE7K2QPkZigEU0xiR7sp5KhEVR1RQaGCDjbCawT9plTb
TzSXI+a7iGn0jTR+UlWR+t3rrJ9Mw3sX6GyPVvxbiCYLFjv7UWgYfeSsD/0tzDDdnbaNMX2GckAj
FgYbbRSCmdUvzoCOS+dZRA+Rw1ChRwMH+ZqgDjzNew+QQEd9MhZ6TR4LjP5+eYwYpSK+Ki890Gay
aMcRTw06/MnerPjXn/VweRt0jRO39AnKgaWrJhtqx6rJb9rQBE8s5kYHWkhMoE9/+rm4vRPo9vI+
F+abF32WBB3f99BYSXVRmb7MooSQ3npMpvlgjDbf+8GkJajMz5nJy71PdctD3nExoa7jwwvEVLMF
SqEwM9gOdPYw7fJkeWkmpnK0QN/SjKeiTt1hwdWSy9dip+JZ5HN94+Fk78wGboum/aHiuCZZGpRg
HhO10YH/QI2np2GgoDUEzM2eWu1+PjrS2NC9GjNzfHU24OXyzY67z7y0nlWXfN+i9fhzqfS/5HBG
kptFdFR3iaoAFezrx2c/mjllZ2aFOLvY+JPex+ZqV0XxMaqvlcaeUttONrhd03K+yQJftWyaPPOm
6lKHS4Q2wz0NAwMp9belzjW1MOZMCTdgMoWfxaPakAoBVR+7cyYcGW0M4CrAm66xHtXnG9zop70Q
kiDLJgnTdkRE/L+HSrqpS3YtiT2a7bB//r5tPJTP61hUUJckqkHQ1/c1+6GL9iOVy8aUb0i9WnVV
qBOy9sEE1GJTnzJCg2fM9rXqO+/dM7d/r1eQTkBT8tKP/3u7G/95f5IISSAyxFvdMklE/PvHDks3
0XD4NHegUXQb8koyOjyFWqe++KgqZheK2h3dsoeXBc0Ur47L1ZC9ktFbL8ZQr/vYDb+pHVOv4wVR
exvcR6qMh92CaDZbnhISMu/96am2yrewYO4r4SHw2X+btvwjgVa25ZY82R3DBM2wLPsf05YefeRA
Mpl7h7DJ44Bfpjs3kZRQF6bEZdTaip0ay5N6d0C8h92abt2ykORuhReJxXjrKLj+JRDSlE/z72er
5WhEcbA8PIsp3j/4K25elWOMG+sOeeubBa62Lux931MIeR0wI5ofe5D/dGTQo/rNNAWIySRfgjez
Thy0uDXoWxbjqQBPPuRfsn9SF4QaDCkUExXUM9alUPPkNF6VgmpqrtsapWBGFgAklH+LJ+fx/vPb
MfJhGMIUXg66nH/OHyJcrgYc7JlPLrnzEKYtEF81neoVYpmvL1/GRGPnAknhmWHAZ8Wh3312Oqsm
f+QctWXxOs0wVqs3r8eSHcf7/qXFk08bq+E02KT5qX9E0+jCJ9jRnHVBlcY/ikoPn3SSORC5XvEJ
0rT6OucISkmyx8Dn0XXQyzaO/0vkYzCQffUiza46fT4QtrLsrYcFTCrgUaXbcmGX6dC/k6irgrAw
Xwg9dPjMWMfBK7G34yjarSWi9dRJzYVOUmFkZvTSE8AOuAgCmAfweNDTmXtuDt1dvuj6Ny1D1i0z
GES7Hnt3evItOSHXev/qgLiHcRheq4EP4MssJq0Rv3V7fCZSJzqEDSp9jZ1YuQSUhnjVGou9Eejv
MT3LHpKxgRGcVzOfyiaejlJ21wwBON0OP3+RCdIKkIHO2iHTxLkV+bE1XFwP3gtvOfRMTxP/Bcv9
c4LbzuKG3EPrE3aXDz2DNH0XQr/J6EaSqPxtRjOuXsPXyuFrYcVb+FI1FNc4yBEdmGpfnkCtGHlP
8bB3J5amOVoBF0qUWkREuACXVXxKe1Zgss3hHUFt7p8J5BOwGOZNPJPHQmGMefW1XMwnLPLhXfoH
Z7fCs60i9P/4vS35QqDMr744NUUJuNHlP7zG0UgJIkXWs78DvuPwU35AnPDj3UL8co3CEkGclhSv
XWFsUx0mtvYx9+iHElJ29Ai3zBqb6sp9aC/G12Cbj9oMQ6erbzHONo2nsxFRKPJW9IcM3jBlfen8
btLxAXNHYhG3gY5DGq6em4clffDr7xPTyS3KqsdQaDszGnYu1F+eYx69j32xm5yK9EliUjxEOvr4
5U41ePPVdUnVWt0tHkR4RhhHrELhpiXJabWwe7N0nub4k7+xrXyWb/mWtYfiIiofrm+0o2j32sce
RN9bzMcFJn08jAEIH/kvGDi7Aio0vCoMfMC2kpPuLI9rD56m5wVydQzyGtd/iJriqifDBeAKHN25
dCaOVvzwqrF+2k0Oc9r9Kx/ifVj9Jg1im1vZaYHiOmb+bdUwQET9uW/s6XW2WoZmhIW4OhI3I951
TvjgYgbVxwRsGj3BoPZ7CM6jJfmFj/W5ZMMLPtWbPMwhnd+wOJaqxPfFhv3dWQyjvGOFVhsDCOMQ
VeOlnFvq0DrCjBqXlSy09qleBllnEYZGA49EGbPlA34d57iY0DFqhIYMxkGrlh2xcUetCL/jEc4U
K5zOYMJ7I2Zaa2fUls0IKTkkT7NNdr7RvCxVAAnoaudzgJPdc2Rop8K7CbE8TRO87g7fD5zB7eol
wxONzKdPzRLXtCbLmCEauhDkRDRyMUEI3a1e66dQlJ82SuqozbcjBkUyMuk8O9UhLMsnIwd/rbqH
XoxQSp6TMHws4WPXnn5omqBKtGvsmU+k8TyvVfwxO+HNL8lJxZBGcmIliG95Fw6SHZc8hTHZEvCW
BWh77HOZiNbaR/1tMY4ie/bb5EdW6z/9BEWFpfUvU+1fcP0WGEBpBk5Q1WulBzkGXfgrmvEfPX67
lHimJkMH7x/SRW7ttNfEc57LaPdkjH/x0ecwOtYmw+63wXoLcU3M3a/KmnYl48Y8Oq59jelSBdEA
Gxsmr8hdCtj/OQmsD33SbX3jVSMLrXoMlxej/aXVN62doSI9RoIt3y8nEBuM5OFKkatJFsZz5qbb
tJLnZ4SKm4g9xnOSTT9glkuAhtG3rwPzt3LInpoZc2zNhwh56PvyEvoXoz13OlJiUpNm2HGL9IuI
MjwOoq3e109zdyZ2aINtF5QAHAMhS2bjzz6yX9y1v3RWFOziGfFLePF4QzLAa+rdY1xD87OeV/PX
LIbjPBIc4szHzsU+gA83WfVFWPk5kuAa3Dyhj1dPVBD+vxryXbBbWBtYzqNOokG/85M28NxPC+E3
FquMVoa9bxswyLL94D12qHtHu8MeCrm64R5wleGqL/ZtV2LRcYulYa55bPQmw9Pzmi5E1FDpY1Q/
WMXJ1LWgs1tmnj/HGp1k2Z5MBp44slJx8Aza7DzPh8bGky8WZHC4uYc7yGvBbJtb3Dqk4Vxht+Gd
MPk7NODUAtlM6mE/E/d0D2iE4MtZG1uc3FJ7MeyPFPBFAI1O40nDWiIMv6rm4suTJOQKNQng9n7P
Rr81zrpB94e5AWGJ+N4jeOhBJW3n12A6p86rLjTPG619R9BKA0dIbfakT0zE4Vo66yFePvpkP4ps
b4ZYqiTayZ2/bIZfsbHubRz4Q937SHyKURthdtV9G/iIeoRRWU9MSqExWKm6FwvQnUwr5seQ9cN1
j/HVW6Qtr+QpUn8LAEW7PeMHc57EvIdDyB5jZJhvLa09CoJu4T/W+BZqT3jQBWbWHPQWtQ3RF5bX
HQpxHPTxs1/J1DTcRqm8L0RIPmmm8cthXK+Z9bFdLC5n+P0+14sZbQvCIyv2kemm58G61XH2a+4y
gi+qHjpP6b5nbogj2ow8fWZ8W/22tBgjVMwXLIPvM7gfk1+9udlw1mdMY4zslVANdPrQcXUdQch7
kRY7Yg7Xft4ZoflIQoW1q5P21dKjW6vhajX51u+KoBku54UynsW8dtl11NyjWaUvw4QTjLmNzbfR
+V2P5cXAAjCnRjVcklKEHApT1+BepNfnrvwYMF2aRua2JUKNIugYtC1Z9Zc56kG4OJ+thz9WgQ1H
iEmXkWXPOHfi8HTxADSNIjsCV99iywLhzYMKGklh+jedP+p9uq69zzjPfNwh4guMuofEzA4Ojz4L
m1ukgSABgZCu/JZ5/bUyqEBgRv+U2ZNNOJydtcJ4uRvPIx5lmKZ5FyOn0qFqWhnS2vuljfQXAHhA
gVz7XGHQQwmlbBvLYXhOraPOHTRh0039mCCzwxeWSZb+k1hOcM8Ip0mrbKkDYhPS4K5oHe0vmIEQ
tIbwPPt5eI5c/i1dRhdH0xLxVu+NnB1Teakduuo4LpZTVuoJpJ+oORoiFK8tBgw4Kw/zuSbl6pvj
4DVj5l69U7/qYKLw5PXLeSSfqcPP2WAgnZfcRfzR0PbD3VrOkGjl/42rSrvU5kI4iPrN6fIHg9Rx
N0L5CZpizbDYwfmQ2WZ+9hssVSNTN/dUxtW1Cz0yk5xLu0Tl+1L6+ZnNy0hxKhBQTkN/9Np63k1h
Xp+wqhXbebSdoK17mwxXfkurdwPGjV15UD9gZpbLAbG6x2lei3eXVPJtJzT9rH7VlJBvNdFeq1/1
kX3iELelbzVIn2jN8MMnlTebGvBgC1lVjtMRM8rpmJpUFOHnEi4/O0T1UWlgdKO911VyMrvX3Cle
MJo12A5iVy5Q9wZ3OYIbTRHjnGWk4CdyVp/yX+lV15tnkjjQmKGKc8Y858oasYmzz5XeB6XX7qzR
fMUAxtwEswUUDKr1PYV1BrKVfEzdb0bHZ20uX2MPf6Z04CTFGwUm7deSEsME4QG1jFgPllj/eNy0
8n9622zJZyTd1SOSUcsQN9QuWk5yb5djC98LjlbLh8VrZDKmIG+RHJZFtPMwR8f++alzll0+zVjB
kuo0xdGbb3YIkro9mabHxA1fGrzwNku6nsfqKRzm6SCgSpQiRaMfRYd+Hc7kxvyItSAcVieQ7LS4
67a5NtRbr8IWgkw9mM1bt4alSXYbrFf92UdL36blg0tmbxpj6Y6gB/+FTzd2YR23cP6tLiGvD1Ve
gyvmkqWfnDlnDLOfzcLB8MD0CYVuyVhJOaNKQIW1DXp4UInFaVtV8Q0JoaFNOHmPHVPw2nkAxYSy
B9SNjSpTUjGkZ8ytnNbj5geTgkk3/xo0QFsz81EpPRlOdXFFc6v8nmVRreQ3mjurgwHZGrBla7c9
5OscNEDMO0p47LsIrq5KUhi9PyXlgd+k9JynLs5fUnxqNKvYisx+z1BbNBPU3mrC5cS5tjauyhPK
STveuFr/ajW3GEdHfmhUW39AlwkUDPHBxp9t7t/KsgiM1A4RYYrDHDGQmPJm74rkaBgm6ZnMtbIF
UWZfre92zJBWa/4Ybc/DdjGgKqntphal2SJNOy02dGTDF05jICsuNGvIHqcE9oEdFgVJhbjlcRHu
4eLexLKD57oPvXzPeBnlmkNlE47E+eJUZazdy7pEV1NASZ2b+M0lGHSpu7OVDji3pClBOe9mLqxz
NG5KcsAe8bLHDx5PwczwH3BAIsUSHuEDbJHb0Dybzpqe7MVe8OlI2M3QOCWu5xjOyhwg3zW1QWyb
qBPMeIR36HVS9vTSCXCVik+uAX/HKPPlCLpi0Enu4K6+4B9ckZ7auz1H0XTwjLg5Z9XyoPirq4Qp
hLN+hElBQJCHKyC+/ta+Lb2JxIjwvJj4m+L7FBLTZGiPUGKxal+78LOBZ3gqdBEh+DS3NhUVDsVy
yluYdvMwDVhStl7OP5FboAEWtTibcK92Mb3rplvC1xUy+yHS6+bYFO1lWZrw0ozuRQdBoWcD/oae
jKau0cyLMUgD86FJA4Zr4zHWEcOD3lTH0bPsDWF6H4VdpTd/ZOgbaf3NM7FqjfXLYFoznG4ZIJng
E0WkJQHymfVMEoaAsIt6ThGX8cczD9KqSD3TwQjSEr/Cwmz3g2UZzPTXBXq0BeWCKfMGIyFjzzn2
XHn7ufYxelOkdTXH9LrhKEZMLWkbKjQL4q8S75NyCX9jGEWWhA/zcY20P2tUvlKb2Bhp8yhryNn7
hUlLBQog4WFzqQzOtOlNyVHUIFQRGFx/pyUCHkdPcYn1zkH9bszLH/M8FCQk0CCazBLuf6JiMxCH
Ye4dy6bMtxBMEgP+OY0WZcraIXOFwzYOWPr+KpSiIZPhGlUx3pE1ktAAsOMFrvxIqC5RymzDbLyM
vnnMcbo5EUyK2KLx91XH3+TBzleajq6F7AopoL/CcvQlPGfF/rFNmvfCFafIF92eEPcJMNt7U6Qm
NaAuYgK8F7LGdoqm6zNh2lDtYN0E986OjSNnNfC7fDpuH/4xyowQBN26k5sVPu+I+Y+bTvSFXb7J
En6c+ssVSUPRFf53UKi+eVW4WzwdtTu2pX6ysWoCJHLcq8+VGqX4pkXzg93bLDzAjtzzgV1or9QD
hqmGsLNBeANcdEiM9pn7CUzsTrhQvwWjUvoQD5arJ2neQtKzEJY0HHAzEdJIFcj/4jbUdxYOfMRJ
1DhROflHH2pIoYruGbcyhCsS6a9M7TjFhHIn08keouQwz796iRDoYA53dYi2WeQRlun2SU02JaZa
65C/DBRuOFbjTZ90z8KaqJ8lrBAZ0adRdAdFwHBRqgGQEglsIYj2SzbhTJoclOEduH29SV3tFhae
osKSSpnvwDlnjimBb38mi1qXAmXqvitGQjfo72u3XlK/IdFPfvVMAjS40EYbw+k+lMxlXV8cJ10f
JESrvqKa1RptjbG4ox3U+aSQgGhuXplE4BgOB2Yq4FimnP7qiUWm3x6mpME4HwKvwujVtB3r7Y05
4o2mGLqKQaDQmsVvyavtaGJ8ba9kVopCQigfDXHDeNCFDIMtG21aTTKjN9nvQjCiV0xi9biVpiB0
12NUrCdHYBpVeJoDh9IPFCAtBs7AGbLpzrFJnAhzY9mQv07vNxTXeSCIRpfwsgI7FAZ21+WI9csJ
iWBedfENc7u7GoIMMUG7yNgbP2ZJdUzxbNyJxmffNtZJXlG7WgPLjyKQ/RD608gxQiPmbOY4d3Fq
4slPlYSJPFZK5ZVTUGC4oeglSvYZSs53WcanUZog1F5BBSF/am+bb3bScgLK6TqT6HEruTGKZEhP
TOJAtTwxzscUFORIIdozzVJj08LGNSAJGcGE28hIYvn243qP5SEW1fGoM8IRhzuy5xhkcGN+OH50
SVfvFJao4C9HqzgIisMkUKoUh9aLsmPSFgYLhnXb0mMc1HuYBxg1bfJNHQ7Em1DWDcypyX8LfK08
kobxu+vpia2EmZ7R4Y8Jma0dQfYlwFbPxWVdsRTKG1wwpwW9HIqerWH6R/V6cmZ0iH7g9d4vYdPo
yPSe/Pv2t2tq9tntAjNifOrDXImySICnRNPG7urnlhBB/s7IeFlbDFJzjuk700ZhWtmMpjI+KjDI
n7vfw1rYW4nCVb7/TRvsb17iBlFXUApLflrmjgtJPTNinwXytRSuYNSHuYtkrAKUgLrD7JTcm3KB
P68VJMZZHCiS63k/NKWST3ATe32F/WM+UBvrOOPGMpSk57BVh7zVts0m79zuoBZ823Dvr/GT+ulh
goTUHjMCZ1IHgHlkgmyk4++osj6nyBHbPPMfFJiSpstLa0042nfVT91cH+ui/tQZWsV++72KYYcn
BkQBW08vYWa+msRRHTWrIXIyqndCq2sMowqUgFJA0BRkvXtdoPa32mAaFdTJoORUa0iLaOllOTPm
6RC01H5DZDy4pQnaYFg/hsjBQnsgFY7XUcOCkvqyHrHQFgXDRp2SitKvjgm1zFODmitENqt5+qNi
nsXwLXaDW2vbPndXwmDdBseNh7CAItSbMUWcvJSc+clyxr0SSY65g9QJavMGi22yjpuaNAEpM85K
DGU710HWxhKGf7semzYGIrfiAMAgw8UTpwNJ9ZQ8hAMo4mctC/nMQ5UqRVTzqH9N7lsztowYWvuX
JXqXlTD8aL0kKB3HCCx29MaC5clUGVgx9jLcRxan3Fq+QU5q7MACNKMAsS1jxypn5JbN9sHTc6AT
+UXU9lebUBOIBjMDHyEpHVsOgNlHPF+ru8ClGC3CHyIbt8UKkzxJbkwTlnhrsSxnKfELzb+KYZXO
ZMld6GDqCUHKRZBJbYtGRnzosd14nj8VQKdAYHVcqCNPvRcDlcfeJP5Xvf8ii34L3cDOQha/intl
OvBsjc/SmcRJVY19D9HNQA0GM8t9VF9EwbLyMnRs41RDNYGBkfxxHBtWVJxstDXEGlSSNxh9z3gB
PnQdsQ/y7EzDGIlRyQgPgZM6/tWFpGXOsY78s9oksYHRbIuOiqeNUt3T8WouwWwqCWIrjD5z0OeJ
ZxCVl6RKPgahhRjipNzWlDRZRkBDF4sDQQx3ys39kDKhjUyLRl64YLO7Vc2CLyhqIvjRuPzz4dTi
VCymvMQ1TmMqcx5abDUpKRVrdyqj74k9fKlrRp06aU+qAcyN++0DQasHwcqI7eCautPoPP1XmkaM
uXDCJxAzSFf6XMmvSczke8kpqm419QYVlcHBur6MGDmqu1ebbQ5555EqnRQRrhZ1Gfeht1u6ZDyk
LdNWFwdnJd4xJZXMyX6gUdwSEi6CdfAZxUuttlS22ol1XWiZ6PKhN3YlZvBWZT3IM9LtIgT27QwP
i2yVOwcaXsOmjNJzxvghdPLPEdHdAW/tTaMv5VE9q7QelyAjKFZt9JEZGucmJF9Ue7hyxBaweJlB
nZdkD8VubGf69jkawv8WKlf4Sk7L8KaIJoqDmFdM35zWftJjOzzj3MhsJBn8g5aiH4yWJNBrUpIx
KNh5piA9wHhZUParo82WfFSlLlS3C8Z9DHqfMqnYVtQ3r+ZFwwX+jQ8yxkkuCRxShxsX+maKiVzn
qQfqdl5bwldcAlNJtNn2LmcNqbc+IlHufWjtmDhZ4qR2GFzOem/8IiEAVXiYvJsiPeljynQt9zCf
MjFyUStDceRcnWMoNn3OKXnpOjlPRXOnW9rFe6VylrybdaTaSbr0pcviN6vazWvGiEbSKE18KSkJ
woNAxLFNlvCpkSzx/ykXPBgQK8T0ufP3yZi/8U3Ds205J9uev3WYf1MO8DGdsPtY6LqNQcqMqP8K
Q8BfjQ6W0RiHsYXmLKpfZm/2z+5EfIWSmkYevPrSw36IuDxcw3MY5UnPIvitqBZKJaEeiDuGV4Y1
zJmy7+uEQbYxQguoZasBm/eaWATl6ZK+qzR7aqEpmwfFQPENtH8kvK6kk5JnEa2oUdr1gNEG2FY7
/FE8zyGW+tkQZruplTEhGNrNcZmepnYMVNA6V+mP2oSs1UozDqTIXbOFfI40dXadZEjJr2z2NUqd
sb+LAvueSjdq3G82lhkHl+hu9bwtf3gfO+eo7jS5SRRtUVVJZfTNWivOML0VmBv8UCtDlQbqIahC
u5ddm9ppC97eXuiQaiN/iLwSmOoxmf5vZpJhx19OXX1XvxIScF/IYKx4JBOdGyrcq0OtlZPO1ZM3
gUbb0s47zXfOjdu/anp8SHXPVgymttTgl7TDl6jkWWFLCmg4HCZyLvB0SLsAIIAtDGlYcuvuJ5is
4LzBCqohXy9CM67NsJSBYmuOLbC4IR9WwcO6F/bT7DE5wAE0SZeb6gP8zLK3U4NzltqB6gwnUi3Z
N/297OuS4UF0ITFmLZJMfE2uNHhXJy0eQ6mzUlQTy0jfQxtIynGkvn7Q8ALSqVcm3XmGQvW9yvor
c4A7Zw248XsT2ofQtmkhNTLH5OnQD+1P9eaMYnrJZ/1o6o3LPqUWU5RQKb/y1wo/ut78o+oqdeyo
OiLtHX/nlP1j1QE8LADkkkWluLnr0mGnQdyuEpQqcQnZNzu4RuWdTKZY2P0oBbgagRCyr1ULXl1g
ZRXdPEICQlt7Jzkdu/t3teqnVcrko9nYzrl1PxAm6LZhX+7fmlkYm1aun6ym3WUCe8BY/RCOJnSz
FDpN0mkfU+h9qVsDSRoh3Do4hieKvercFVEdP+5b6Jc/1hIhQNL3/g0YJIJGqIjcWhFhn79iUtu/
sORxkhJfrdSCazSP6j0umYN+Ak3iuFyoVMRWNfnh6FJRQ6lVzy7BbqoangkcJ71hEMgVS0ZYerlX
C0MeTbXehmcibFhsy/c1WpjIojE9Dqa0mqYvMnLcy9I8u6ivOgnvm5mn707cxVutBj1Tfxd569p5
sB2M46RmdO74MepNj7321Qqf1pmZtTr61X9u/IjKNXU3TnW05TEohMx0H63vIiWuHd9d1WDZc474
GT/AVTOC0GLgOFTQJZSO2eLglEeFelnyX1LZC8xSWVEXW+IoSkjJ0Wsxr+v9uNAM1BNgHXfZrrrt
hiWvmENkXwwkH2DzlCfN0c/qwalSciENkOlGDfhBUJNEq9S3jQTZjiUiB6j9VKjhbJZk1IHYFZZ+
zQzlTszzj7iyCRGvPM7LsJqXQIyvI+0TU1xyZnt7xJR1rL9FY91cQk9/8VYZZ6RKDzpK+pYBy9lE
ATGUmuocV4tefb7UriPKRBoUL7OYRcXd97DeF/7CMJw8NDoc60+0Zp9NHuovCVFesz/euyjbqZ7n
NT3nHmb0hbTwmWAp0eYhfMxai5RJLc83NoWDA3EKWJ5Is2Ywkr2LQX2AEfsa959rT2Jk6Kw1KHe/
02LInXMEsOHVL8qHgFZhutg5w1X1shwBXUbvajp1lpxinQ4pPenoe0+Z5T6o+xblIm2/EmUgB58s
QixW81tjJW9xZ3zhCXpRx7jqmd0lgTSfQC1Qx0flGgUOfyuZ2Jzemce3QJIbgSaKW2sz5xFZ/Wxb
vJC81MADau5Jx6LOhVQ8N2Ds3LzWNoRyvalS7hhzTx5UfnDr97jUSafTk0M88pOxO8ZrFFxT1WOu
N549n9G+DYdjpi4/CrNAoDF2L2nvvjKm4tHQA+XhED71kvLVZPXRN0fpgB/inlF2p5TR2MpdTOJN
sTNz6ElGhhyyNFec1jJ/G5pTy6w5Hg46DleBi8nTzsGFyYZXsBnyIQ/agkN4AjI1PcyhOwjGoK1O
sTfc7pbXTRgAHP8lZssNOoNJf+kesWLngplS/LWJBUKM/ena2POVBnnocGCGBmugTGQYYLcXBGkX
Wi6OOy8NdyClT1EF+VrE2SHOUuDZYqu1aUMQSB8dUlMm1Dg27nQWLo8Njq3pMEEIcFus2sm9bYbm
Ig2mnTI7Gy0z4HwYwawRQQ0iixjuIiY3vejiLSlOH1h2vHiR457Stf0zTUsIAQD/kolU3DjyNtnS
4WA04PPoevs1mQGxCDM7GazEbViiZOux9iA/0sNCkW4mq69jJT2ssvrWFX69HYza26fRfpi0/iE0
CQawQxveh/2MxqSg8We6NJdEHfc0GDt94ZiMZ2IV5vion5q2KXbLKs5OxaoeY/OV/RB1X31S/opb
dsmoz9bFnKxbPzffV7Ki9uOEhYP6R80EpupqTmFDVEEZTzcmTAysB/NrXeAYZvW6M8XcnEJXC4pO
h2cHU9UZXMJ2Y15tVyCl5cmUaIgnXDsiYzjNEFqLuCY93rNvjuW9dnbtoh3G9m8FH++JGm664lra
DIcMFxZ/Z4jvtRvh1mXX875Flxi73vDD85u//Kirg9YtoTfl1HorDGljICu7SYf8SPQfIVHAUqBu
jBxMeCdTFb/5CxZXJGBxbhE9lpUpoTZmDME3xPi7wffGFc7Wm2t8AGQ/B/z0V+Ri7z8vsAEX9DBl
V7wiXfuN6nSX+5gftFl7ab042fuwklHwTPnG6/L3Zh5w5XTTeRP2l7gYmRcOPnCz/V/sncdu5Fia
tm9l8O9ZoDfAYIA/GAyrkHeZG0KZqaL3nlc/D5VV6BAVHTHdsx3UpqqUykMeHvOZ13h2XK/DQ90j
lBOSZzu4EUUbPIz4vSJQph4JnhZtveKXMQ6RBPgbFty8vou/kWxo67EpnwXqrGOHSEuZvaq0dFbg
9FbA7ih0WQ+K98sATHGVhwrwQbPfG11lPTfym1Uov7TeUla4Rv0IxF4+BBDssMXyr59BGo97F3Jk
BXUIOS5KW4qRLXGM0wijfUAGJC4R7XbQRlu/J38bDdlap4b/0NAFQFAH3oHRMvuSLC5Bl1mIpwzP
jVQaTg3eMUWcaavmIVIxMJy7UsIrrZDag4Q0RAcnKQqlhRn6APEtDJuMXH3tqeHs03aqC1W0SBDs
G+zKDX9asRBs1aQ2d4bS3TRjZ6wCoigAIaQcXfaW5DJypBjqLMSIxrKf/RmhjA+lodlSGwv3fdHy
GsEQgd6EYClMZxvZJvodJtqPMlitKSvIcLPkuDAhP0biVaaYyLFjzUwVQ3YqrXl2+0JbVzrSSpDK
HdSc3CuTGpHqY+3bGfkTpbi1ogK9xbm+xwcYmxmqlt66MbvqEFKjFyoFL2wDL9Qwo3MvUu3YlWYK
hYZVyOEGxiLaVwGqrZC65FVi4WyraUxEbnkYcQkJ3NApMzIK9Tcx4P/k0ql3n5NLV8G2/3MRSvtt
SN7S/9hW8Vv6qzqWLJ9+77cWpWBYSIzLloI6uSmD6pdhcv0WoxRM6Q9VFieqlC5rFhoD8P7+0iyX
+C0IGGgVAf6XDEtHzvwvNUp+BEPeNC0TDKSO5qLxr2iWaxNa/x9ofhMoP0QyBBuRK4f9j1jFZ+6E
PoR+TvFdXHV4i6GACUYL/eagIqKTBv8G8M5jkFEgFsP4tpTq79xwu8TvUuALqegUBbJAdACjpZ6b
HpHDeOONOFBWVXclUCZzdFw/bgSPDruYx4e6lLeDSZOGS/laaTmZZRjCo4xzllpPQBjxUFEuJgM1
7XRqwKjALfnf1vM4oGWIGWlq15S1bLmTVFuxgklLQzSm40BfgS/sdlpVP2nQy7dtRCmKoiDxQX0b
9cgOV7d8p0ewV0iCgCEzhnXKMHFYXiDBfabmfcwoVBRk5WVcTCRZmvEjBCvIS0lAzUvLwyVeekug
vjbOwRdIbjOO21/jIHGkw1ZASeVD2OFIKQEhy6RwPWFSDYMbkJp4mHf6+BYmzfSBCK3cA8I0wC2Q
zzQwxlExgC604IDOAfHg1MijCyiI7QoLpPfaBPBcdunWLwY4uAqOljlpSWCqd4IuLHsVPuWQCt8h
GzyTCS3dLL+jjbjCFhqALr4AgM09VDiqvTIiEK2U9y6WV6EPJNqkNjNdgL9kNYvtsWreWw+AiFi7
qNoF/loyW6j9LXCdQRZuSCVWCEvR8nSVEcdUitYghz1TU0Bw6ByP4mNNODjZEaJ8nCHJLP/sI83B
2murB5KO9nMCCMNYjP02i1H0Otrht783xrHQKV/yy4YhHVR0vqxhiJo4Z17KGuUUQTXRcldQ/cko
og1NQCvaeAsa7bXzO6Yef3p8mwPkBKLxLh6VnTBS6mxRiOzF9t41tTdZ8BxJTr4proqq8iTjZhbR
k9LyL6qvvwEK2gii8TB0txYVLozEVzFI1YpMzo+uUcNclk1C4Cw9CL38Ao4UIF/uEuvr3zxKUUqR
iVjxaPVKGeHo54r8lmjayu2bmziSHlPgVQu8528bF9X8LEU2iGZ0P1rfeE5g7tGaxOo1IFStARhG
ebon3N0men9tqGJKWKOsxywmzSr3PTabvZgdlK5C21ri8RPIb3Y+ai48BfjnZr+K6TwA94Exi6bv
OgZPHYMZBuh8U42lM3SxU7owyiEIKcitVD06YvFQ4BtIQ8+2PGM9RHgx9sa4q6fOX1Ygcjv4AweU
AUIJihQCmAtNfqBjeRAjxPfSbF1b9TOpU56P2G6j415F122aPzehccfM7ScP5C6PwEnGduP1jurC
j+yAnnpQqVsD9dlhU+jCd6RtrmLrSdRK4BPflHbvja6jh1d6jFkqyN802fpK53S5f9OE1qLWw+sm
wWfoYRT866T9FY3BJlEP8jghAegX1VcxjOM2/eEJV65h0cE/5D3E1NFwukZfGb24EotsZ2Z3Unjn
1QlJ/FoX3i2ADGYYOBGhV6L/GYveWtSsvSIZ4MCaH7Wgb6ABPShCvc/afD24xX0loc1Vp2sZKPJA
kTdQn/R4BB8VLH3v0IhomoVTexmqNq7MtOoR305WDRszRnK919WlEMs2GECn1bxdk2tb1SO59d9F
mr1mgdRs0kKwwwleAKwuuk4XZ6jEY+UtytupqxvqhRPI8iZVh7WWvUAPWkmoABBW2YGIiYQ6gJl8
q+hQGxh7NzBYqaWQrZjLsItfYDwgUxWuqaUuqMNN0M9Vj0aX23a21D80VM3aoVzglrNDbJKAk0hf
JRuLr4MQLCOsMaJEUwNh3FGuRWkg+hMfs0ym2s2sxjr9bf5iotcgWsGJXbQgJnvESWjbuFitacpq
RPkmwlDUkLahhDAMR1xTb4ea4ixWRKa1EfizIRLpSrIT+b+Ni6yRyy5BChyAiOdu3UBCschy3Gcv
fzHiq3j4MVxnww9h2Lc80ridaktesc/IMkUetxz3o0v1GbbOWHN4kcVR39DqTYT0kcS/tvVGQw2j
AYdsAlnnz+o8VWltEh7Qt7i2lbUyDcpf1ingXMBG8X/5AyinLLpqIpbcdqkAnPRFM9u91LsHRYpt
2SXKHV6VgbwXpD+qX7vOzd9H6SUnm08xI67h13CLLz35LfZRmuiecNu2NWMnw3ehniSKAKASAFd4
MwQH9A6pB+J0INGTVgmaMzaCQJn3tqWQmKowqO5G/ImQHVoYDX9Blix0ZBeUYKMUUBXwCjeR8LEk
SokW8qM0Op877ZeiAfy1ZNsXXy02gp8+F7Qbhn7fDHd+uhH6mlQFbHMHI9Epxl+uu1eKZ4oPkKAI
ImpoKHe1rjulHN6Kyq0kbdD8AtFrgVgKtwWZdZBrdta8Gp5Ftk7vJHSmw0Ex070FVMDCXd4vbqzx
p2/x8thUZN2G+tmCmtbkuriJEI9EqKimFpaCveWDjd8G9ab0CgpRj72hbbiw6Q3qYOVQqWmrlR42
C4PD2x++RXg++dGL6/6aUNdVtPWHn5rwM3efsviH3v30/WEpYxc8WvTR+mwdgBrxOGEnJTxQjLl4
JRUsSo5C8FlLGWW4Nv0ehOVOcpO17H6PW2tTFOsR8kArF2T3z5KSLrE9c5U/sx67saIMUQFh6IZ0
du0LAYbWOmCQft3SjhYCfDBdyx7du9KI6APhhhU/VOWwRyaGNk+y8VOcaK+j4YfsvcrJD4M8Lgnq
NSApEHo+OoQNtAuB5CnctCzqwmWTIOYBjqznUnGb7+hm0wTfd0gT5BhAV/Voy/Dvc1BGJRXjFgC6
Lj+7IRSEF0EDHOrFGE3X8dIYKtvUthluqmA6TeIVUzL2hbG3ChNmi4mmZPrsDdsif0ckge05NQMe
ECJaNMg+IQkYb3GIW/j1i5aW8MiKlVTeCoX5RPpqBy7zTTyR5pwxFljh0iw3Lb7Kdk/lDfk4qoiY
GOPSG42vbYYjrMCKB5nU0TAXHfjHi1Lct+BNRDehhnCVcX11Oi6CCXRJ+AgSji4A7pu7Fn/nkA0t
V3/2KNz0VN9znDlAdRYd75w4RdTturF8EAvaMKhw405ivnjizgfdZUUvQfQYaCPmXgcTeHuMeFCY
Ii2Aiyk6VktRcyARH7qiW/QIJparJXFihd09V0CuY5MD9lLMV6l7EynfUDRDtvEujvdDf5cCthq6
+55dOgmDhSXlF3NDy3ohB8JbUg7LWqi/aVkMNOZ7Wtwn4mPC3aJRJo/Tm9E9DDXcruRX3+zrJAS6
9I794wKUkSNIQuGY4CJyxKkVhHAGPV8NGFFW6ANT70kiTFgwMGRrKuGtpOBfTrwhR49ZpALo0Ldi
fCcVwbpWwRln937HX1mAHvcefKIJHVioRioOQmrlieqr2cMUpIIiCs2V7D6KqFOkpPSyDk8lifdU
dUCEyuusfzRaaBiYMgHwCVjzfQMe0wD0OCp8DsUuK6pQcBdpr2YImyqZsZHqH0jJLxAnId6NoNW1
dF5JQGLRadoDoHcOwo3V5k5U3lZFz/X9AJZ3I2EDX2m3iSHf5ooLF1dGJxb1A/Ox72mQiyqK7BM6
kzMG8mFX/Jmy9yhAUvJ6lLo3Sb1SQ4xMJOpzyXNGOIa2E/bbesFhp/R21D8LYbf0kXTr73O+SSpD
4mp2WbKVwZ7kfPoSjTEKu8uA3abX19WARjuPqVN+E7Ga6fKdqYJ0dJWFpuaHFtg0EVKHPWpkEJ7T
JsNIMTcBmFSECEoFSVlBbAZP8JZ9NwqvGSsGuAMi5A++gnXgneZepcGrZnwX+puBqptWKI4yQYgx
JdGQFqXs13sPxhheB4DkR+SP5B5t9uiXkONXgnpX1giPdVdQnHF0eR1MSgkaYAvjNmXzEkA1Bk5S
+irzbrr8KdYANBS3FX/K15+VukGeDdlqSIeydZ35DyPC1XryMBjFG7++1LNvlv7Qx1SnFGvRG9Cp
EDXHVCYNxi3G3a+V8T21EM4EZySH2aExeN5Em0L0EVWBkT4EIh2vjUopuVFQRa/xlgyy+lXv+rVU
ZRoozOSmAkFhlu5G0dufklh+SwyDKhkVPXWKb3U12dPqfw4nOvGQcTukVf2jwzcAnrNxo3f+ty5p
r/qIUi+6rwXNH8TecYAfx86px9e8vBZBHuBwPepU6qJhKSo3kXAIqyeAlXaHdA2yuaMiLQr45lg/
FZW5CdXiTzlqA2rGyU0oIPMx4LSrv5b1d2OkFzcUO7OStpMXukGFFLg4g0TPaiG8jzq+ip6iqosG
ywcowu2dFz4OGFJaCWILNJYIYjoRROsklw9dIRPv9IROlKdgsEVbOjCzW7iSsdg9KY2/NIDv96G6
0zxKxHHRbKVEA/EiUv1NHHWXZvJWyqjZxxnqC1B1DXd/Pseb5JY+l0TI8FToHqJuyaJkTRIBR4l1
YQoY37a+usKRczUUEFhA0km0dz2Stv/dUDOdmnTIwiyUGGrE5j4cEZwGycGhKlfhhXIBBaOvL4Wq
h6aDljI1fVbnUVIxKPIyRO2saWxh/DUIv3ylRNuRkxg2p9ZzhxE2nX896bMyx1SjYCqPRp2pWPR5
rKNYwajizuJ6OXSObmv7CA+eYouZz4qmpp3d1muc8i4k6jMBjb+HVixL1hXqZ/I0IUdfUUlw25UR
kiSsbBdm5yLSptlEDDdBhCpU5d8q8EcDMDGj3E5R3F6SMPUy/KWWEAdBjT4/FacWlSTLrCr0elXU
Sj4/DrYPQ+35ibqazMlJoBvUkr1254aP58eZVsx88R6NY820UCzXCKNIjdUVvHjbb97S4dv5Ab6W
t1g8/3gRa76QrBy2XcyLCMp9V1z50mMfX58f4sJcWbNVQxUJ3lPNOxjKcx8E65Ejm4iQvsT9+YFO
bYrjd5ntdIKB3qKJqa4GgZbUODqSFRFAmS05cyIuk4auZis6ZDfnx52Jrv5enMcDz/a9N4qjjleq
uiqX3Z/BplhPZm+gemxxWdq+E15YfJe+2fTzo70ggaHXqU2oK2w07M5t9gr9/QDxyvOvdfq76ZJq
Uu2W9Y9a89EweTJkZqUG6spCCQDZYxhXxOnLKt2eH0eevsuXRa4g8QUC1LDQG/v8PuEAM0/KmT5V
1zdZ+jOo7yu6H2EIgLbK1w18sDDe4aEE2Xvn6W8WjiwoDF5JPfki0HPVurLQMi20e9e7KpA7kMFa
XljEXwvr7BNVUVC71iwkk2dl4KSLYyUoeMaGS9dvI1sRrgTpuwaz2h935yfk5Pc9GmumVTyyXYdK
Yay4eMwTBB2JueQLa/bkXjkaY/r50cdN3bpBi3B6Hx21UCSYreTgZocYI3JFeS1SkIAXdufk2fr1
M6vw6fjCkPH12bIVk0RVIVipq/RKe+hxr8+Qc1E2FFmwWGx3GQRogPmh4y2pTr2E6/OTKn0WOvpr
k2qGaAByU3/3YI7fOAw8tksJgE1dx7eJ025+IiRzq26qzb8z0HRPorxl6ooyWyoi3PAE+W6uKlta
tTfBzlsb62ZbPl0a6WTxGtA48YsJbMgQZx/RR2OUpgcjeW/tUltFO0A9Du51jpw60tLYFE/uNpis
/EbHeKbl3V+LG9c5/7onT4l/PMPHtB8tpFYYUyXseQbsvqHTji9eL9Hqx0Alb57PD3VyXxwNNbur
aCFkuRsi4UPNRu9eYe0sOozXzg9y8sY9GmR2WzVqmA2uNL1PTWah3SXa2/kBTh93RyPMjrtMkgsv
1hmBKrSN64RdHIAYb8VtdKUuaeY70JWeY0fcx3a10++sTYDGzur8Q3y0rb6cuUcPMbuySF5qgWxs
WqTuXbVR10jOb/wlviI2hsR7ZS2sW2xjjQuzezKOO1qyHz8/Wi6VZElebvDyiLzLS+pBgQPD1aHV
vu3/NF+zZbSM381/5yY7etlpDR8PGo+eKXm8rDwePFD/muSuafTbchTfXJjXaXmcm9fZ5s9M34/r
7GNeKfbscax1l+pCX0i2uy8P1YXcRrq0WmdXBdYQfu71lbqKlDulG5eQja5T/XVor12ApijNUIhR
hUUjIrbSes8SYl2jF6yK5tf59z51CugKh7sso9NGVPx5hlE+VFFaIFaojS3Fww5z2wwQkBvenR/n
ZKiFb6NqUeoh75kfrr6vKD2tDmK8XXDv7QvbX/5UF9Dssedb/g/yjlPf83i82QRbYxylpoWKMBah
5cJYFch/Qe2jT8B4KJldWKmnjrjj4WYnejfGg99lA7GyH+yU6DHJkk09PJ6fxFOL5mgQdZZU+F2Y
GzlQvNWoCravQQW0LlwK06zMd8HxCLPlEI2K7usgz1iWj637Z43FT6wAs+3gx+QbSSsW59/owrSp
s0M7GkO0UHrG0wUJafe7Lq3Wend7fpCT6e/xW80O7rLuNSkCHbzSbugt2tUdWiob6c5bB1sMfJex
Ezy4triGbPByfuRLrzd90KPzq+vVvhxrVoXeDhsDGGFUa5sIvtP5YU7GE8cvOD3H8Ti+j5y1yzSa
h4lw4/COdrunPrTD3dn2uXe5HlDRWXqv1VVxGy3TtbY9/wynX1W1AEAQ0ojibOWMuR+X/vSqhrkN
laeq2ubqw8cQ/xL86RD8BDWe/Vn/5/RrPzOU6QPPr//rPz/9103+nj7U5ft7fXjL53/y0y9W//Xx
Y+8dx+L67dN/OMAl6uGueS+H+/eqiX8P8tef/J/+8D/eP/6WCwAnnXX/zwFOyzD4kTV1cAxtmn7j
N7RJVf5AltQyDTAXoJEIKf9GNqnSH4bB55hAShY6mhOo6G9gk/wHP9FMUVIkTRGN6a/7G9gk/oH0
lsU/mMhKqqyZ/wqwSZ4FDoY8WQBbKtAqzGpQZJv77PJknZL2OlaOUowWmGBS5vFI1KjnxsFTHify
C+V3cZNUE7cFcg+6bFU/9UtjD/vPvMYiAZVWRBZlvDLeg1GkTArHcxLYDHQnjjLKp6OihfvW9WRl
JxtZukEqRL8fBFWexNprmIDgviAW1KaEG4mZjdfQ/mlhaGrc34MUSg5CLdKS7zWQsGooucEG+VQw
08ao+ogdohMDJSqsEEdbxkmQvPSYINy2FZ7tVQi/oUEUjdaA4j4ZZUUH29Qn/+9uaqgXYXJbyzni
XU2MgaoiK6sO0Sx69fTNY4HyP91DbAV8AeJibIhTc7isDz6i7SCWrPSuDZT4Vvb4QdQg/Ti4uA2n
ujogQacldpS38BCtVPkpUEa5iiXywMZvceAuTbWfjNtK7aCNKkqN4V3fWNGmUJQIT4RIRgUukw59
WPdvvYSG7OCHgIkVGEJ2jkrLum6b+jrExWzpCx2idlXVHgYFbGofdUg/SyJpvUYlPy2LiahtucIu
LELvIUdfq9+HUR5tDbMbN0NJXyyoc+TetSC8M6tkQGlxnGRScw8E8qBf4S2Jf30+yYEVregD2p9k
bIPY6+/KyIjeEXPBpxFi/R4AWo/aSFWQXePLAH/R9xcKkGEJdLyABzMiKcW1VKM2ZYceTHR8OhQd
LxldDDfoW2t7UwssuEf+4K76sYVnNdKf6tpMhzsYKOKfdDQBOrmoxSMHpFfo+QpibOA3BG8Bta1M
K198TQONbup9zCUp5b5TShZ4A9SB5OAqdj3aeFmQCGikjll7U2jQJj3Zau6DXpLxitfQWJE76mqA
/9PbAk7hvgzqHoBAq9BFbpQsDm25wUevZprC10SN+bXaUKT7Rg/SQ1/nQGpKS7yTwV8fJDHT9n0K
lyry4gZMch7ejKE0vkMMGQ9yVOoPaPQUbwYCLz+wluif0DbI/4Q8Nf7Iiv4d6I5oA0CEypuW/W3t
Gv6zGBfVa1RJgZOMPto7Q61WGKXSK7Pob0/gjxRA40aTPWBEQLfxSZTHscV+rjcKGstoLwHbHTLR
RK4v7DF1a0U6E5WMKp+WqUm8xbQQTXOWcE0n3Arg1VKhqYfXMB1138FMM5bWcRAACgfVE98PloXq
2ug1AA9EqK31BlB34K2TPPMEGsOtT3u1Maz6LVZS5Tou+u49660BRmMzFpeC2c+XncEhJ+om0B6U
rsGUUiqY3bfouGhd08ogTUZ5EQnKbS2g4Zsigt7nfPw6LqG5cCbUw00RDitVvS+8dOvqj9Z4pUf9
69F1cPs7PjtGw82Swr+eByScZYC1AhU3iz57lw5AEvM86hqAXnat29l3d9v+QLcGE2DoKOHOpMUs
28LyUmKoTBf7P0LGv8amt4CVO+ubS+PzXGCtFtcyOIQJOqJrq5CktLG1G9r+iIwYS+1G+Il+/DOH
OCCDNWa5y34jrZv0BtxOt/zZl+jftwtaE5vYFu8vTMz0Ic493CwLKPM2L01vmphD4zSFrduc5ktc
0BMHIOMiWF2ajlms+dd0TE0rpDpxEplwxsehWJKEmOSIjYzh+UK98x/HJd7CB/Fb+aKIdvGqreUV
iqWH6IcOKeDH+df9nMz9Pfaklm0AScaa7PPYqikogU7vHIiMj+249asY64cAzbK6Li8ksNOK+jKx
xj+GmkW2SlUEjV5O/idrb5Ou2o1CIaBcX6qUfbjZfRnHlDSJdhnBw8fqO4pssWYa2cu8UrfDXJss
zrKhqW09u2QtX0riLo5GVHT88TTOG9MMGc24Ad9kDyjSLRFAvtZXtLDvjAsh88mtM5m9aVisKRqt
2dlwQ1CVVTGtTiA5KPEtmqdwJVHN+TmlxzCYVnTAi2WNeoydLL2VtjS20YO8CZamwwm6qe3cTu1L
LbKPJTqf8+PHmi1hF73rJCx5rHqVb3W7OuA1aL8L+Jja1r20oea1bJYuiXt9EPfarbhvfiTj8teF
FfY5Ff29mI+fYlb7Qd8eynbACoNP3zTVpsh/5H0MegchcCgv3uL83vmodJx769k51g194MtRLy+W
+Ss8+eW4HB+VDSItL1N1Tb/xrpolsm3P5dpbmeOF0Wf1oL/f1jCQypE5POY3iiawPkSdYwPKny06
8RJ+S3YAp7mgKWxnD93G+nX+hU9dGoYiigbcBV2i3j27NBoEmEKjKORF5UgrqKK7Ylg378Wh3RTw
qyh9Uehc++rClZ8u1Z6lEyfV8djzSkYlK2apZIwtr/V1uS2X1Nw2LK1Jngd9oB0ljsOw8Q/nX3nu
BDrd26TJomzB2tAs0ZgdkJpkoo2Imw/aGwt/O6wHm/jvEK4ER1oACLLDpbmtSZVDpmOJpbD9lG6y
bfEtWF3aZNNqmq22T08y2/pwiiTCbZ5k9Cxto5k40zRqjuLoAMcyIra7RnbqklvtyUGhwEh0U7ir
5yQT4EGlFhsa0giTALcIzTkRt762C3IR0wr98fxsnwiSDA41hbPbhDGqzapVqVEpolDofGOIhmr3
qASuE8AE/d+NMqs7pC1kOsT1ZJBHABNjF3Z/FHXtHaUI5f78UMr0Ub58NG4hcm3wG+I81MGIxsqV
hvnr7HZZXePx+lFp6TcxK4hr6Um7Hl8a1hO6oatg3YGrKG5Foox4jZ29E92Eh0mqc4Vm1YXDctaj
+zg/DE2ll000KlIDmJ3ZZmbEoCt5NPOg+jbQZW8vbdKXOKTOFW2nMyRaNi/kLytCwEfv5fzMfKA4
vsyMZqqiglYHbh6z4V3PVVFZ5fCsHNFGGuzbYNnBpr3FPXiNslN0EGwsLGzEYzf5utgAtd9XN2Qc
/p2+0feXb/IT4QnmH7BDCEzVr3QqMZRxYfiQ+JbBwmti8itH4GCUsmckaFfo494jeP9ee4pzfiJm
Ze6P72Ci16xT8hBF+C2zW6TuSxXkKT5blSNQbGzWI4daswqvJ4hNvr4UQpxYkZ+Gm8W3Ml9d1huG
6+JnoZApN+ir8290YhdTCVJwpVWMqSw0+7K+hhZRB5RmEVUDcF3UGoH/I0l9aeLkr3vr0ziz674w
MVxAjYUcEaXLOCsXeo8iDfLLdJ/hma31+rsVyHshqG2FU0tAp+b8i566kyyMdCRoXPAExfl51cbF
wFriCWD137RuRDkGBgB0kHDiLyDokzbFThmVbSi6S4RhFq0qLVyDQ0du8DcyHLz21hee6dTsGxLO
ciScFnzV2R0tWU0cBwKZc7mUVvU2cbaRbke2uuid1AlwJljA7rLPD3riliCPpGA8kRGBbM2WcNeL
aBRNY6p+gxLbFeZqFZ6GIlZsZXRhrJPvB0RlupInBt3sQk6TLEWFVFEXIuhWBDtXhWTcpIZ8YRGf
fCWghBICuIquq7NLIqwiNdF9mWkE6Ds5YQRe4dATA3EtLUBRXbiTvtQ8OXYsdoxmyrKIf9E8zmjD
QIQtPgDFBCe50Hfpyr0Fbh4vlLWTbcudv9s3m/Nf7etJAKcVxySRLWqyUGZfrVFUWQ5wVFvE1gaz
N0Svw+X5Eb5+K0agiCsZgH046meTmJtGHaXI7iwiOUVmC68dy4TkIFyYvJMvcjTMdFAcZXyYHfWe
4DOMb3Y71RwBrP48/yInR+AwM7kApq7JbIQozsd2TDppYRjolKIfEETKvzNXRPIYtRNfK/NTU66l
QavVRlq0Xrik/HptZOODAhHo/JucqDZIKLtOh5YIRpaq+efJSqOwwemAcSoHa84lMliINy0oZQZ3
Fr35YQliHjULSIDreH0R2/m19PNp9PmJKeLQ1coGoyMp7aAP8p5wMhnrbBl+v4gCOrX6jt5Um60+
OdFd/LYYS9zJdrVQ9igjtg8uylALDsEFPPxV1t5eGvbkqJqhYAhrEMoqs12F9YkVV2XMOV9QiPTc
Vd72Nmr2F5bLieSTmURXjViFQ+pLZJkIodBkYikthrv2VV+jaG9PBe0F4uLEDzgqpi85gojDVfUL
YGK3rTbJpQjy1MekTyNy6hsaTOZp1xztO/oAOErADKcYUW/Fg+cg1mqbi+q2XF86q76m9gQUU/1U
UzQgZV92R6cKWWAwqx5iCnr7rZCse3S71q4XwANLV2owPl3YKNNF8jlA/TzkLLzoBy9GZi6SyK/h
JFOTw55GYLWKq9Tx77yL+d2JhcMrEg9LigL/8yNOPJpNvRryDNstCeYfhAoEvrAbRuxHvOSU9xkc
N8WbvJdFV41KNHWkedzfdmWaYKIDicDpHNGJHJ9yPKKlN7q4qp1p/wcrOdslkFQX/S0SeLdIc37M
7f+1Zf8fW+Cfd2X/f+y9l8HbcVOWP/+7JytJf+DfqVDLIWBkM8mcG3+rTfyh66ahIhgAIp6Pp/Oj
v5qyivEHt7fOupFRHwObzhb9uylr/oHYAvE3X5jzgRDmX2nKSrO9jvwF1WGSc0odIlnSPFgIFR+B
nKz4FW7hHVTr7BDZ0ZWxax783cWC+HRuHO08BQdiJDdYpRpXLiWX2RGK+l7S5SkiOsLGXEvL/Kat
F9663xXbFr4BLs7++ugz3P7+qz91Q2Z7/cuIs6TIMwWQjTUj1suJ6BA4/Z4OoLrtVuGmPFh4s104
Oy+94uwWrtssTEZkgBB13Af1t0AP7AuvNP9gs0mc18ukoE3SMqD8qS3aJWVwMB36EoW1VX4RyDEv
Rc6nbx4s975iGgUC1lwE5bYBVviDQpRhLPINjONNeofQLTKV1aWK2Dx1/jLuLCwDXJgp0fSOE/xW
pVFDLKN+K51qi9HcbVUvLiU6X7bB71nFZtfQiWq/hOmmXKVZ7SF1+XtWp9ZQAORXpjpxaVGeXCIa
uYAGWEP90iVLPQujHQAEC0tGPewbDdNLoeCJVY8bMwwbUxGnsGy2CP1SMwxXwpllehlU1ZE5/IAw
NsvuSgHhJF1AVU1/32xfH483xw+HBkQxfFimZeJtlE296VbgNC+jsmc36bQsPiBFUypFfWvOZqg6
lPSskfcql/6t/IYPXbaeMuBuOWxl6lwUttLDxWjo1GxOQKa/R52dIa6Vtz7DTovxN5wK/z5M3Rl1
ant4K2V7YYefHFDWWYToJpIdTj8/ChhS3eu5y1n9ubnOtzkdNfFX+iLeNFf1te8It5fO5XnIST6o
aVwnZN5cNKz+ad6PBiwM9AOTvoxJHdx18x17FYiT665y8tt0Kojfmw/mq7kRto3B1Ke2fg0H88JL
T2f/pzU0PYOsosxuTtHSvCBtuSJgnQbKiL+tnmUnXqm38YPgqPSX2h26mzQgZMQ3UH9Ynh/5y6Ka
MllcDgnqEVNC4unzyyOHEiVlhMcjyphDd5dVGzm+0GyYNxOnCeaentgxCuSFL+yYWoGziP8HGhAf
SyheJu/1BkHUFSibQ/Zy/oW+nmUAtWSFo5mW84QCmF2zYoBdK9CgaIHABSwJ97ZejHbxWK9xK7DP
j3Vi8qijkNlK+iRZNR8KKwTVbAImz8ehLlS4zsuDhrvg+VHm/alp/j4NM9uCVeKameUxzJSQDICE
HQVTDAdxSBve7PuwUTfCN2XbXU6FvuzF2ciz1eGLdeu2PiNXDuqm1PiRS7a1+wiuZPUgXORIXphP
c9YowdpeCItpMaaCavvmIaEkYfh/hengHoEkngqLZqnCfD7nmy0rE2XEnSb6sPpEuhZB8GYvjOIy
FG/SuljpQY1CKuqACLae/5Rft7muaGw2UN+ajjrrFN0cHTV+28dNLrI260zEP81HKdOREIwctF9o
YPzLFyFMU0pgRNn40NPvm77u0Wg6GpHY/aTRR6XAt+MblM8cKC7r9J4S/JN6f/7l5sU+5pXxLCi9
xO5E9nNKqdi1ahH2ybRO222KCIPd//jAe6z9TXKD9GQF0fWb6VwYdspYP5+dpIzELZP2FSDOeeYn
BBghBgLqHe2qel6hEO0gvKLfBmsEtzk523US2cmlU+ZLGMO7Hg86S6PjAfJ/i8sUoTUUqW21Jpj3
1a1lN0tkURaVCX5v5V5aunNEwscUHw87O9xyLXCbwEU1fSr++Hb6gBGdjObYe71DxS6iUCHZ5SK7
EfdIkCDAtJbsKS4QtoPkSJdu6ikOnU088RtkCXKoqV4zexiE84OsNJl4JHpXsjNuIMKvO7ABEwPu
UgHqxClIufpotNkp6GlJrqTUhxYKjXLjyhueoMFmEPwl5TZuNjCkb1q/RFtqkuq4Koy3HimnwrxB
dCwEEnhh0Z18d+5NVBR1VfwSjNVe21eZxLuLO9b6KtihALcYVhWAHHGvXIgwTyw2VQLYLE+4YWQW
p3PzaCMnVVhI/03alWw3bgTJL8J72JcrVpIiRW2tJnXBk9Qt7PuOr58o2jMmC3iqtudiX2wlq1CV
lUtkRKAaIEAW7gdCXgeume/Xs/S82NwrC9RxDnN5gFvC5vLhIQFFro9eJbiyvjey5iCAXSItNBR4
+EWUA4YubjRAtWiG+9aWXMmOXXB3vQgeoAVubkFEA3ie722uLExBhR6VJwSTGl7S261L82xQ5AJZ
r8IZ1gBenengg8v0eyMrbv3GCLV7QGiq6pRjXUoICspuD2p9S6g7q6yeNJHleYjXpm4djOmCjvYy
Lp1KvSFNHDV5qEEDpkGhi8w3hLaOGAekPFvEATbr7C2zUVRnQB+Im8crIkkRb3dwFLoS6unEXo18
CqJZ7Qv0GogILBhidWCLzZbZzV277DdGqcsOll9Mfl2MOuB3wpD0OyhtgANSt/nGf9Y8blec+0Ny
VBlD0iux6u1qqYgnmHhJhxI7KGUsjDbuGy/xSCWf8yCwxCyXXJBFi2+Jfh8gTbgPC5xiCkqVbKgk
1GQeNbtxgifyPWPX30O86UHaoKRPCrOfEGq1+SNJLAWH4BZ0TDgS1CbUvi1hO5+6jbFV7Mol82Mq
4wLR3WDy5CgKBuIA+AOEBWWy2+8PZuuqnUDGD8oZ1FYnC4KWl6G1epMcxIfLcxea4JBhlJJWjwAS
XszkAc6xfNajtMvEgccWABNV2+2p3spWZYFOy0Y+D0JFc9wVW070wOznfX+dV/0UyHHRapYBKpAu
GeOVvwXviZRgCAMRBbru7+NLj16SY4Cx2Z6t4kXzBKcE2RIznVhx80hd/jFL3pwrsxgp4vigmvHR
0XMu/NwaQTj0/1wa8S5XNhQ94qWhxNLA8BO9jhJwX6BkTSxQT22EL6V2SaUcnJuMNHP1FF2vjaz9
ym4tpfLMTbCbo6vTQwPCy7wSVFtguEQiGFglZihsSTLZPZb1g3S1rdQTUNccpwQQarjUZ4ZDdKf8
NBxUhzzMEigeAsQfoDuDniqYhFirXvPVpJEFNJKEgjWNWpgzf+JDOSOm/UeCLUT/7OFTNqUvfRPY
/75wiKt6ZU6i8icIz2g5Rw6Q/4O8rxl6INGP4dzY2i51wGXJgtGt5NqEuwd1NlSHhCXc3pgrPWx5
EE2S0hc/76JH1VY8QJvSu8hlzUCvXktDRQFdIM+eTBf22lbI1CaFJ2qc8CE+525oQ4rw03dn4Kkk
pz50G+nl+/tCjiXtoK9MLmp7gtDFhYiNU0DxG8gQcYRcx/cmVjfx2gblYItYqcVqxtXgNuUWKmY7
f9PscSOAaGYVLFjLoTzMKPKgrCa+PM7eePE3L7OGx9cioeu1UO4lb2pViHIYIKUegGed5E1xyeBl
YoEDJHpQkBtMP/UnzmVs4jLOQ4/RUGU0kkSVDPvd+pcC5SUQjuIkTo/QdwM4Wy5ciAOEXyC8d2MH
2uftMWUihFbChVuzZMOv3Bp0GicBwzYRck8BqsGuv0UOhncJCS+ZrWY9TCSQvD2Ot+YoVza1+qQg
/4Nc3V51Csx4wXnnz5yl2vIxsvgTcd4h5k6+39y1vRXQIAMjOwIB9OtuF6l2jaaVKRbZDT/m9r6L
nlQWxdnlItEru7JBX7TWMOK5FGFj2JVbHqwf4jG/Rzy7/Q9eRCcs9wbmKAD/XQz6K8ogzFFzsQQO
hYdsRwYM9GcDAS2Y6Wxx0/2UGVHl2gZqKIxg70inhQanzGIWVxk5JVDXM9vh1YDSSRv+/v4rLe+2
DlKY/zNCY1DKvhsNlYOUYR2D5e4wROfv//7a2bv++5SbUoQ+IRXsCNokuxrqtlkfekQ4NckV63tL
jO1SKC+VQnZRbmJYmubcFPinsAWwJWQc6vXtkgySuKEEfokarm5uxgtyqETYrni6gwD8JP/4fhEr
bl0H+A3gQWAIwfRAx801JhxlPYUBkkm0W2FDJmgyVE7r/9CpBOTh2ha1Y2KBcURo4EFPBEj+Ybba
B6DG7HbzqaeQNcS4e+mBF/L7Ba58pRublMeF6kuXqgZsNqi6tBOqEvpH8W/n1pB93K6McrBSqfrC
OIKzk+A+oVCzwSAmCCxGq0MvDyOfjErLmkO/WRVZ9dWxGOJRrnwRq0r3xim30yMZ6AqfJKv/ESDv
+n4LmWeELhwoHQRSMmJtW93Xz1CL+htqBM7L//B23KyMPN1XK+u1FlUezH0geuKOIdRYLTDLQSbD
lNE/r++HY+QqW27LCkrXjomAKRbUn3nJWHTXZCHpJyAwIpPzD+B8BC8sCEpzg3EYxWVNH3iQKzPU
TkLqJknHAOdkgKi3yWu2Pzn8e4OMEf3KwINEh4aRKcDsx0cJ7Ob79gkYdPv7zymSa0Y9Yog/eFUD
9BRIcLqx0PsolEY+1lp+Iv7G8KdLOumaA2njV8639BfwrtgiaDY4W0TK8Uejeyt+DUhOoG4BMFmp
hkMjsS16Dr9BDF6m+IfGestWb8i1AWqnZ6WaDJUsErNnwLKImGMNXcyRm9CuJSAr5eX7XV0pQOHT
Xq2IOrgN0itIK+PTas886ruvoJuy0D88cWCHd2LsJQvFQuKZxWe8MkgXn4QswyMukaxGcaWN4ZCG
/h+MdBIPSdsBpyvRudHAtka3D9UuVPlEhB1IfXnJE5TgPwgAiQA9lBHFHdb5XFsXMlEZs18Ee0E/
eVUSy2WvYCQmjd/q8I3XNt3wOJZIbhDU4Wrq6PIzvt1K0AA83j8mqa2E1lSM8TcssT1xn7JVH0H5
omJm0la30+f8Vf1SoZTtpL+ZU4yrpwb4EiDE0Dxdjh8bTWLEvAIG2wElDgBlrQEaO1ZkQRDMAQv5
cMfKrdZCWMQRwMiSxpAq0CmIPhlh73ewSJJh5Y4MSybbePMHSJCVg3NjiXoU+z5uKjT3ogvCBeTb
3VthZRbUzWwOFPUmxAsZwdLaQwWSWIBpCIckys5UClDoALz3ykR2c8JYU+WRSVhgOd14x7S18mJc
26ID2TgXiiHiYAvCZa78A+TZXvwMeeoL5ES/i3egrWe9UmvHBUZBs4xK44pIUtwCVw7dS7JAUlWX
7OiNdHT8I6IMa/jJuopMe9TFyFvJAOk87EnPZMKWVH3Vs/TIeaIJRVGLGWmsbipQxmR6CQukuwap
Lg06pEhxETFhChegpyZ0XmYUlgmAyJitDJzmLygoOwwPsPIwY0IQJRtU/wRoUFFpA+hFDLUKL19z
RDmdJFsIqDbiHfPckL9EuVNcO12+0AFj6oRswVWAI7ZGnmbDCFrO59lWLTI+roLzQQQIn9VVoscN
SFh6Y4t6BJU2C/OCbGfyqp3kV+MjdP2XfhOM6MH28DHzu1aZybP8FL6xXqfVu3i9Tuo9jMtsrucR
69QP+g747V3iEc4B9e4PyOPWPM21LeqYVrEPBe8UtsYjdJVsQQSINLTFl5n0mTXrD2gjWF+R8jRB
Lvt5L2DgjKD38ocODZjPzq7v/6DJtAzXMACMJhrRRiPTbtRGVrEBqeI+CC9PxNwT4MAGREW22KOl
9Z82E4MNmISUMQ+DmukC/cH5ChhrfGLvr85d4IDs3Bmtagt77uQxrt7y493aI+u/uhCtofQlz4NA
CgJEDspwF6ctHUaAIjLXsJmYiLX9vF4f+T1X9kbIXg1lgfWRT0fgCSQJBUESnolwx6z4LQ/K7eqo
R5ArmmiYwY4ENQKnBk4Q8rX3UQj0hULGS+3v95L8sVvfcmuM8i2jMlaVCqUDMxLPnIL3Jzl/b2AJ
NgZpFzAzEkYAUeJGIeV283IfDo0zsJxudyBUuI33mziT/JXMy7LZalYeIAx9EdoSAw1PYTHc2OlS
Ae0tIArJx4pmk/uAbjh81wgJkQvhAdM/rxxHUgdB/RDjAITD5HaFBmZqdDBRBnjXs6c2vMOEHqTM
f5Fh6A6PPDRbHeazt3Ikb2xS/gspaRVKRAUp30PG1o52hmP86GxCsjOYyq/vv+HKIZEk1JJ4PHeq
sUBRj5IepAOYqEwZ0lPGMJsVE0q5tofXJshPuLpioZZGErCsEG3a+R4y+E1u95vpAaxjAFNCH4+5
gSyD1MEvIlCeVxMMkqDWSBCmAHL8fPGRqOR/QFaI1fdd+2TXS6SeVqPXxrbyLxabd+KSwfuC+R2w
39sRk7SJojIG6hUB0bU16lAOUycmoQxr/Wlycrt6I7lsCDAFpD5syA3bNYSgTaTSdmyKH9D3K0Ah
VfEmszG7umyVDKJomPnEWMrtlwWr+AQVQuBIWzt5J/w+SAQzM38VHH4jPBiMcanVowqGLMImBJ4C
ulJhKA1vBAmKEHrZvgQFdMWge/79bVhp12FrkSgrgMqRf1Mrgq5dlRSJRM6q9FKB+e5edmI3OqR3
1ecA8SLA5KAdzshUyHmkHPW1UTp5aMIKCEsOOtNaPXptwVk6n29HyI7/p8WB2QpDxghradBh7bcj
nxnYwOgLZOUW2EUP4CC0tEdSCbm0YdjOjJzFm7VhRhAD4jL5F3pcNFBdj/kCkpLal3RE+OBJrmqB
W/9JtzGxZKX3uVMkR0jGMcmgFlsKe6oIfCXwqgB10mRa6eTLXF7OmBD2n6twU4pnXf1XegG4hRcT
0CUAugaFKzo7CdAd4ZUGqlGCcRDLJyV5TntWa3JRiiA2wO+sEbQe0dG5vWBo3qbY15FcMM2MNtEu
PYbo+mgH/xmyUlsMT0Dh2mKNuyynC4hZfDXUeQBCWwDs5bLjVHVG9R2Kd5ZiYvAlelI2BPyQur6t
3Cve6IR3vcPbvVdawE1ajJO6uu5/foBGgQIkGVROSo91N067h8CeW2+4e86SDtF2sFELgdI7txmZ
0ICVUwPYELJN+BfM1dGftJb7PEsa7asXX+0IuCbEgu5vTzxW4/PotH+QOazcDowZAO2sAluIth7l
yTmIrrdCon5p9a4tXgq/NwHNB+mpaDIO6+UvUfcQltA6hFI1Gkj03S+mqJ6EQv0i5DfcBoSPQLP0
mwSNifmx2hJY1gjieeZTvMikMSZ8bZZ6GAu/bfo2VL5kL9okf0+1QyrPY5FDEb/83fKojfTbtqjn
SPnCTOS2+UGY7Yct2wpN1EPuPHGd+FwEKg6QzO195EuQjgI4+UVItyrlBWdzL7mdB/4gEI06CERR
lgC4a/pphI+g92D2Q9YO6LV98iBfhVLB2BvdJMv4in8nY4BJI/7lvMolGh6pF+6V7fd3cdmloNZM
oq0rm2EmdaBf1b74neTmtvAT/3SjHwiDw2ILXJs7OpktKPfIzrbTDmoUrGrM4tmHfVC7AGyoXSRx
yJ5c2Q/qgFDfy18Z/5Z37136+P361q7g9Z+nTugshEZX4wqmwNv6wjYKds25jgav94t//f5eVoLH
AgETBmpp95IHQEKIzYzTE75wJzKYMn9wKNRzj5JVPc+HiI2uWjswBphFgTLBnMGCMy0WpkD0Q3Jg
/4IuQ+bRgRbuVkUyoTtgaGbOwyz2U0UqAbg0MJCGjlCV+lxpVWSQuZi/gJIkXfe0A9dgPwBBcJAy
RkB4wYbd3Hpii7xRUG4HypN+HltuisW2nr54D00WVJY8zZU+DtDNfcofSOWgAOFkY+sdomHOKjwO
XE5QlLf6g2INe3mTPHMv3x+mZYZK/SLqgs5GMwdBrf6WD6MbbDr8BtDZmq3DXdpMzJLewr1CRZ2k
3mQ+G81KulCZRUan1K38G/rz98SfSxhlQIvOYzmexR282MEgOIFq4JtS7hWzjVVaNPPvuTpCm8oc
hB+MfVsuRBTQgCRtHjC0LeJuKI2PYmO0v4n/To+RV+zDDZDBLrMCs0hZVBFPIF5alUy1LxoeaVOW
Iafov9JtsJl+EHgDWqwYxSbzJqxdE5fbJoKPCgh09JOQUdBMQr7aqIlcDr/0g4rQN0FemLvFAZho
L3aNp+Igb0ndFVXC2M7vq2O4Ex7YZBawBA95e03A7gukI7aXKAnSRQxQ8Pt1liB4hHZt/dpJIJke
n+asEPkeYkya4cehVUOCPDhlAdig64061n2l2nWS+BlUhwexI6wpyRSnYv17wnJbObO0ioOs74OA
DYV8NJdWaaB6IOXhBeBsugnkn2/KaFR9fg7r1AgT1O7FcRjNqh37MNg2SpiM+36GHs5GKOJKRetC
aXTpdTKyaA4txL2ZDLaPaTYMiCBP4CVvT+1QVMAY6+mk9LwpF2LFN44aKaiY2KLUVtGHmFZhA1Uy
ze+7s9i0I8bfM8iXBHbdQFnVmeVKzO8gnVkAvJjEdYcB2TFOulAyg5KTgNoOQCGvYJwPr3907uSQ
S3hnbmNujLZhLc3QgZjmWWvu0MMr6y0gpnB5kdVgcs1Q7FkxAkM20y6Nc+UQiOCTqy09ErSQM4dR
EqbjPMgYw7KiGDT5tRlFZdqAvpJTW/5XnOtQ6cjjchMO4J94Df1QC71eDZMIosedP+vbCepXIcTR
lXwQFVcLpiRITMkINM4t55SfH8EbWYj3Y5/X0F5t5D5Efy0OBOVlwjeQN3KXDPWz3o2+eqzVWZhR
USqaZIycVOFkpYTGhSwHkEWOxS7KrCmPefWVR+9u3MrFVAMHIcUDJ7lcXQUBQO1G0XtSOxuQgkmq
SodMshF2ilo7UjWM2a5TJqHdhp3BdRX04NOa6MFzvhr/0mo9FB6gLqfoTxP+B6Ey+TyppqOUQ0UA
4YUG/bu+DxLhtcuhlgrWTxCnz9C5VwPdk6NpyubNnLZN25mRVhpZZY5d3HTAUfBChgKEygfJtuXi
Oq0sjYNwZGQVyiQmihuoSiDUnlooSviZpV2CzxAOUnnkh7KP7+ei5sR7ufWFWXVEX2q5pynCX9uG
mcKJX1LavDU8ztyM1aHq/+rjE0oquNP5IbGjFDw81V02+Bmv2IoYc1xjNk0RSLvQjwfVkcI2G/cG
8CX9ne5LYv+jQhkVqglZQEpkeR7MGH40mtQvYycjgguuDib44UtvQCDWe7rftdIA5WRsN3630HXI
PjUJ7qsNh+ixb7ret/OpgVo0Vwmh9DPk/TR9TrUiAPwhVnXIIPezmqN5LSWCGJ4EeU67xq7rAIqA
Zkq0QO0y1OpTX8VJD71RNeOhPs41IH7fd9BGwBMwRMLgE0XdOtomE1QM7/O4i+cCBQyc98YqsiHX
fnVVK5QEOzjmmE4X/blF7qh3rfqSK02h7dTEr3NwjfMcJ0ePKbgg+bskhKoHZ856HU/jS56ISoIk
UJ+l4D6IdQlc5CUYnXZlHKnGgQ/VXL3v+l6LXaVKjeArj42shqxyHOvaVlTjmP+qI3yM+yGqpVo0
s1HXcmgTcD5IbMFN3MZxeN/lcx7IFqfj/viuLvfj8CqFvB46baj5qjPOuQFtYk33Z6dT5MCA0lLM
Rw1RtqiLfLIbDVeLN31ZHiG73sb4C24+AgGmmTgGU6U48I1g1ncKGYxiI0S94ZEjtDUjocf0qTvp
4gQdJzcEs38B4Qq16KKpqV2Dkzr8JxD8DeNIQZNuDqRm36LOov6SfCgbu8Cxj8p9qxt1c1SqAdJ0
5txwY36QoaFRHmJwmYeVzbcZJ7qyOPTlUylxc/IMNTQe5A+hUEblDhJ9kbDrcMn8Rz4YDKgm80GT
H6Ma42H3RdVopbYtI0wLpPjmIGH8ATk4acZ4ppZLmalxWpW7wPFHimAOUYRbwwgOFskdodPBlAlQ
CmBvRdPrNgMIo6rXhSkB4Y3iCkd5B0rJ34RjG0LLDqLL2BQ83gWTPyaJWAnsygt+Y5qqxc/RLJdy
CK6dIjgYkJwUmCWeRbFaRTUXs9UCJgwFGUiM28Vx0yhx5Zj8QkNoL1rVE+lVYhTY5Gqz3LG5VZcV
TsoeWfFVOjUp4JwaYE/2SihA3qdb0Rl+gHxuZ1ho5YM2XbYS9nTSoqBDWaWyAl6rOxD9xlglWgDv
vGrmmKIko0mcB3QfaGRdQrDKKmQtqx7ELKqOCPYIMQcRyrlebF5WslSJ4S/wRYJAj4PsDJYb7fhz
diL0aOUdmaXhN6zAb9lqJ3Yxegb+ExDDYwzx1u6s+nIQJ8Evkqfrr+oOUy0uNNs7e3QwG3apd0rV
xv/JTr9W7sqNZWrFddaNYsUBt4SAEwToDpEU/AMY2EpIeWOGOrXQDxCFPA1+EVoo2SGcLmB38P5M
DY6cjdvwVQLbHMjV4QUuVH63m5kauY/5W/3TkMGG2CPCwdCqAbf7vZdZswLSULB3QcVH1HRqRUkC
ThUUqj+ragLpRyB2YPBTOtDGGr357y0RNi3E4mgrLqTRR2GM4Oa0T9l/yNGW5aV9VD9/b2IlD4Uu
1JUN+paHUY6OgvZJcNy8A/a4GYUi4z3ZAhrkGYqFZh/D4jLvv7VI3fCx4tQS1ISf6hvpLciviAKG
DWZSNQuyfQUUX9GkhV4QsgCTyfez9NKwjfYTkQlWEaBQtqdMGLuo1T7jbbsdZLM8avf9T+V+cEU3
dSCxBJ3mlrXe5Q0AugqvEq8Q9v1F+R+KMWUbRf1nvu/3MjI7kkj2ryLwuv/lUt/aIr/lyme3ydjE
adB/Xkpwrg4uNCLXwfJaS9eBChEgwEiOwUSFMZNbK7UOvzHqCqwEGwhIYXIXyC42JdTKxqGMgGKe
IMsgsaNbbIXSG7kRiJ/1CZzU/b5ER2EYTBBk1tAh/gPEzMrBRH2QPLLkJUcp7HZZUZR0jZ4LuAq6
N++LN3AsWnL3SaakB3d2FL2AR4YqxL3BaOut7SeqXGSG30CBkl6oXs1cORg9TiWpEfebDl9NZL81
K4cfZYz/M0N3D1MOGoxcN3zqb8J4F220O6iQaKC7QvkNGWDm6j/9eyZ57Iq3vDFKn5V04FKxHwAZ
1yH0ZCdOAZxsAbAqoUiKTopq/sHJWRaJJGja8QKYi9Cd0uluie4rsyw1Iw4oAeqkR82ZMFxeH1gX
YYlrwQTMtSEq6jMQraszPyA5BM6Ey9AHChwMi2gHDG32WFnoqR9MqMnqd7xaHXVOfS2Se3RosaWC
W/8iXKCYPzzVKB22nn7/B3DOtYt4tcpL4f/Kq3TKzM/CNCJUMEwyww8sYLRFtIDwhLm41bvwz+Lo
QqU/oDoWKeS8VK/yq/ioesSi/+DvyYHpvdlrgRqowUPCMr08qagootsNtwYngOrX7fWP+1GdO75+
l2vXL9716GmWGJNyyw9HLOA4oj2hLuk6lCpKw3au3zPuNULtS9FDm/G2Li1g8g/zymg1g44MxLu3
axDapgLlZ/oOWvsUmlTjc7TToYOleRGQ6S4+mMvqwK5bNARUSzHHAM95a3Gsi6gpueQ9QNO5eImn
0mQsifzk26AOSwLROdk0Gb006rOEnYBMNEreQUzPQ2yiOYAt4lk1lZ2ECZPkyGoirUTkt/aoK131
4Lji4uS9cnokieIjOfLlkeSQxGjk1c6MDi97fmElErs1TO3krAmjmknJOwnI/YC0lHGv23pP8o/u
Idzx2sv3W7s88DiFkA1FvQQB0SIwCWTMPAL1B1lI9QFElcEEgUS+dv61ER2DCgoyV0I4QRMeth16
BD4qYVK9jcIJAgvnZGJ0d5aZKsTw0ENC1I/ZJFS16Z0DV9FQF8JZ9kZAo3uiikKyftmO4ZZriCgQ
0GTH7NItjj7M4qIB4EHCoMVlM7IYwgZVc+5dCZplsdtu0E4+9A6ha/UtjqlrtBxOogySH3Tlh3lE
6lOfN2ftKID+oPAUZFKCheo00B2se73wwxqwTRLuNEISBCX0tUukEKJRdUr2dE/61p077P8g5lrc
bsoMdduaXAFssknPJP0Iz5nTb2qn2gvQQePBIcGMRhaBAWWOOilNlkyFAnPxljuB1Qyx+Gw1YE9k
vSVrR5KQrKOrQzAUIIe+/VR6gBZcJMMICPvJA6aP2MPWlB4JsyiiyGdhsDpmarVyIgl1hILbBp7b
RZdvzgJI33bxpzK60Qd6LDiU4REw240+uiQC4jcs6PDambwxSWUcSVFIo9DGn8G7ciLAPs2pwaTk
CI6I78cCbyynkHDTBFkC5ga+BLMs1PfzGyEPWyhFhIiUSxSGGrBj+KbMzj1WzuW1IYMcpKurlud1
lxVphDAERMyi3UQWSd0g+GS3sxUWGHNmxpKLytft2ggt+LVJadKQfWBtkslbJGwFHRCItC9sxVYE
hQATiEJvYt3z1S3FVAnARYRaYgFczoeuqcLA/yAXnSg89rthD8lMm2N56bXDeW2Iuup1OJdguDM+
eE/3+FeiqpVYATSrhj3cM7BhzKmnRdiKTjfQN0jlQM8q4ULcbijI7ZoRRZUP0RNOqAdjGmj2FE/b
EXwWs8FOvs5NmEIZo1Y3amrKizkxhrIzjorvZlsyA8te18o+3iyLugMYHiswoSp9FDLy0fppKrff
v9hL7BJZCmoVZDCVoAmpINIYJqOYI/EDGjrbyQmtDj5MwjQVGd8m7qsBNWu4IcEk65MtIhJY1vHg
AGaOcGQhA+pLRRAKHP+hgAnWf9KinSwz6HrXNg8oTygwogREAHy3Z2KKjdJXGigig4SKlxpzTFgI
7xULGAYDZgBgGjAa0glMrfHznBnDh/HcAUGXPUGzwRLP0VZCwDqRKQBGgEVEBuiTB4MgHcdLg4FQ
2idC+TGt5nT4GE+Si2TXHn8Kd4RX3X8gHywCex5692iAgOo9sPLdtIktVLnvtZfKYU1vLQHniCev
fgvtNtt5EousGsjR2XfW6Pq7DxXnJ3rKIVrj2+VdZ1cAvuEWpuZuRL2Z6UXJPaPu4c0voLyoLwWt
whXDh/oWW6qnIw7EUJduA9xjpk+h+6k8AuS7+4PRrpUXA2NPeHMhqoWDRWO2jBiyWVFTfZDENdqk
dmFN59EKny7wFJt/+v6SLk8ZRvGJnhYeDXx7mtlanqDwLc3Jh6ChxK3/VILn7//+MhtB+wzTM5C3
AIZewrz47UWpwPLoJ6P23rqzO6NsEzjqNvBkk/Mw4L9lPg5L9ylIALqh5Y7EWwHy9NZcqPTAf4T6
u36YXRlkq/o+vv9L/ZfVqKMiFiB5FJRhgVgGIAx0NYjNbk0pTTj7c9OeCMAVoRmu57ghkTSU1lwW
z9+tQ7vYgjgMPpCB9BVcqtRpbH2FUwZxPCU9aqTcXRz0Tpk+MD7V7Tv3lxHoxmLQCd5GARnb7YLG
2he7OuVPxrOKiUnhbtzI5gzhDcTQdywlwrXdA1HiP8bIwbwKjGIMaNYyjEWvNUSD0yNisFO1TaF6
mVrMcP32Ti1XRn2qVo8FSLrxp3hbPEkA6Q3yg3FQdrkz3HEvnSUqLPAzayspjKfcTkM8JfxJOqo7
sLHsQD71TDYy3LEzLOqKLVdHvUUYUjOUBKvTnsmEXwXxzNbkDgQAGO7+IPdhrY2KUDqgmvo6508J
2owS1qbb4nEAnzEmj9h8LKwvR7mPqBA5zsdGEmOdF+0gubGfXAmU7snxD7aSsTZaOKWJ/abjsJXR
KxFViI9kuj3bG9Aog9QNKz5irI2+1MVYtuIIY8F7DXLkv4wpHrDxyFmh2W0xrvdtXvD3MSGz+wjQ
8bLQrn6sxMJIM+GU6WAnILuZc9Arj6w4IxByO30z7E0IhlWG2dVV/mOWnqxop6rtY50/yR538l8r
UDDIv1Kz2LagCTS5bcuaqbgNY/53meiFg2cL4bpEHc9C7mphhD0x80T5OQY8cC+MOSBRjQnlU9aI
GEXZ+bc5hJuiIEAheoF3BkZWyYMBiYGZZGhNkHQrCbBIzSpq7GtrZSgt5myq0NuH7i+7JAtClIRW
DMput/6znasI4DIZhQFSw4ldqXN7RNWCE+4S3WV8w9soYWmMctaYqQKIg5dP3QQ25Rm5ZJyDLggH
RzdFuz7UGL1l5pNr5+Z6gZTPLvQ4HqNRPgWpqYNhprGAOwQX6tE3uR2ZHvlPB/XaIOWzdbUIiXbq
afL05Lm3eYeMVfIPbf/jop7qsoLclU2F5jBSZQW9STyFlNvWi0bJ1TY6133XbwllHATdhw3jy61c
esJMgFRIQgsLucTtMUmSpgihXnLWnuVD8E4CFXJYAAIwNEs9kd58jFYk68FdCVfQhISgGfIIyH7Q
uYsc9n3eZspp1jYjxsED7r2v3hgrW7nnNzaIK78KILh0TOS2U04gWMLMMoqY0nbqt/o+29bm/EYS
5nEwIaeid670L5sJlwtxY5y6fcIQ1lWkKqfSJknthRvYhxQ8UnVg761pw7N45NbiJTCuqCKqcihD
LOqoo5xGzThCKdt3JkdAKbXddJ8NmeT/k8H35QfUeEL6RyrSGAKkkxB/EvSOT6qzqv8sJVvW3qOA
9S4sn1qYAAHXhe4EpRXqfscJ5m/mtkZhOLkHHzzkYUAFBCkGZ377g8u9dJe31qjLnU0Q0wo7Yo04
MOhP3SG2tYZt5rJKtstzqQmEOBMvEAL1xeRCFAaRbLTYunZfCHsteSqzyZQhSMW3rEOx8pVQUcek
EjgtQZxMF1iGPpziMB3OeuH540M5OlrI6DSuHDtM8F2ZoDz/PAV9GSQD9i3YZMCEu6QNyGUOIccA
J/Vsfn+r11YEPTLQH0BoAW0D2l21Wu+PKswlP5PiSUVPKWZlOct3BRkpIdqRyT8XjJOxOgp13GPk
CkwtAZgBAif4TQTCEC9jjE5hmSMF3n/qCMRTwBwGFFQyy4JiEeUp0l6fdMC6zqlxTJL7IAPtHeBJ
x7aszQqDLbVupbrofL+La18NGZyEm0tmsBYHo4RFufa7c2urtUmq6QYqpERUvsfIJfPhXPloN9ao
MxK2cZGkXHdWEzPQEAOhXWCj0XMGNrgoILVL8u8B1aLvF3l5RKidRZEEIzVohkPqgZ7FUrmUn+S2
P2MeAx4ffG0PwAUi8gKSaC862S7zEINtJcu/M3TLUFH0Zq58xauA05v8AtAqoqlMpeV1Ah4bZAz4
CcYnKdYaVg9dmW0Bgr/+/P1y1zYZqFL0LFDeAHiXOkeKkBYVxDHPCu5d/FkkcC4shBnLBPUdBaPJ
cqEdzlO89WOgRrNtYDClKckfob/a9TrIj7h6tqdmCEuobV4cSo8vFrsEwsMpZnxPMtbUY/qUlfxY
A4fLP1tH+f6iL9Q6zYlJyW1qnI/EA5iT9N+THKNrvpMZ9vcfi2mSiu1EXmv1scLX+pvjhyejWJ07
JpsJxJbDps3d/6dFKu3p9Cow/Ga4NECjTTZuCUQWdXZ9K1gSLAo5ow+z+iExWAqgC4pSUFq5/ZA1
ANDdAINS/BT4aLQaOmMT144j2BQMPKbQTcIo2a2BMNFCCKuNZ266A9mdNVZPNYaeGdtGfiV9HK+N
UGcj6DFfwgfTWTCgYVG/YIblZ2H1d4SfbJLA4fIXzN9/Enn2bPXaDl7bpg5Jrg1tCea3c4P40e5e
FczrEWZL/ug/oyUDgah/yxp4eY2goYjiMoqIYDRZIAQl0Ia1+XT2f+ge8ZEoLo+7MARJoQ9MYv87
t3zDrliummziYpP/sUoDBhUpwshZNp11ebK5aleW4EcEsmjOWOEDNf/41/pAOQcNKKBkl9irnFfy
ceZE3ALhRHRpOKfAkDWIoqKd9DS4mN2w0rfeqU0CdjBQY+m+wseC1bpZW+/1r6CuRp5FKKOK4rk9
xeiAbrRNDP4h6V5GA4X0bqr9jK42K+5c9TnXVunYKZ5R9hlE+BwiKhBCVo6ENTp4Vgo3cgVWYLN2
eq/MqSTwuXLknC5GDbSs8fZdJIAsCbJ11uyRPnr/VlrxD1aDirVAOimJVEHMEhXbCqI2ol3el7vg
UCMUlTfhaCqA6TBCjDUPdL1EKsUsc3lWOywxEh65wQ39n7HEcNuXJJ++GtcmqGe9BhapAFbxzAuc
V6rtcwTc+Bz/TKp9UdX2NJd2UIzg5/AwGmcWmLY0voLhXsnA3NhNrpi+gYbCTKfKyWvLb8Cfou/K
1pvLO9l4SAXZjoI9H4ybaHSb+BW6W1pykMTHsD/zc+JymuIMmsjYNQqz8r+XENzOkDLF+0CD47m2
V4q4FVFzqBENNjM4okiPPjXBKR29pOj4TszTTw73ch//sUn58STt+3LGPoJgYCNsEqDr0FlmdgUp
aoq/lwbgP0obJEWhj6Cg9vXcTSKSh+Refhe/Oi9w5Ife4t3ODR5rgI44D3oM6G0lClNHg2mdOo9D
po2YfBbPwWDLu9LFhE/nYtozwwyehdz5UGzBVHOQzHg/o6QT5GY+ML7t6qW/Wj91XDkhaEp0E89D
IppK+x6FjKBi9TNe/X1i/8qpTFnXKEJH2AOnt0l6kkXXaAKnLCOHRyItSJY+/WZEAKuX/MokFWb0
oVipBTa1/SQUs6R+Gx0ih7BkIE8j2NDIFp++t8naRfqwoscriFilAArdUsUYccP4TNQY2l/n9EJt
TsgSCVvF7T5WUR6rnEKcMxE4QowtHcMP1RQsBSBQlKcxuFgiOTRskVUwWFvbtWXqCyayGvv/Q9mX
bDeOZEv+Sp3coxrzcM6rWhCcJ5EiJYW0wVFICgA+wzH717eBysqXoayuqN4g4ABJhODTHeya5dLD
5E8gvBKtbwDKDURYgI8jyIz+MlE/DfqfZz7+QlCLgW85AJLrq0kTIKeh2yS+bXsoI0GWnq6ytb0U
i3H9S2/+r4MlnqgVgL3GwjzJs//8XocWaQBq+AuUftkyDJHzJfPovksVeDVTvgy2LhJFv+L4+Osr
xUMhK3OTyACjy5fO5J0HqeZGvlQRiqP1Oggv/3k4/puN9ecHfOkzZzAaVdzyRctZy8Ad78zIfIrz
2AyZtv8G7P0FHD2NzwRM0bDQJhlqlNh9mQGObFrha/MMSNUSIektef8s5sB6tqr2k2ofv+v+C3qa
v/bfz8/9YnKj8t6jQW+eTXE/1uUs8z50cf3Pb/OvHgUecdPWBpwCNYRfemv0/HwcqP0so35BKpU2
rN33xlsgIXcKY3JfF1Ay/M+P/Dc77s/P/NKBog2UJwv7OQAo5m5csGcPOirhle/BYnZgRwvBx3X4
i0Xs34yaxLHBdhcDARFgAn55l4hSJ77ObfgS4SpbTU/0r+UedcQIpOXLXyXa/k3PgU0I+RIvBvXj
X6I9iRZ67DrnuWu2ogLvf7Sk8S96bnpLP68kCYhtgGUHjRDAI/aXyS07auUomX52+cXJMNVa9xf9
NI3qvzwAkUCgOEA44/lfRr0gTTGxgTz3UJupunMWrkh+AInJ/P9/OAAF87/P+dIzGIEMokDus+eA
xi/R2NSmGu+3MZ+zH/Fn/0DMafGfn/rXrRtv708P/eL0yKixigibmqRPTnkqyizNXNQeWEe/wj98
6wJPf3vi//lJo7z+5/+g/SbVqEEb03xp/vNQvmlZyx/N/0xf++NjP3/pn3fqQ1wa/fHRHF7V10/+
9EX8/u/Pn782rz81FqIBFcS5/dDj/Qdke5rbQ6CmPn3yv735t4/br1xH9fGP395kK8AWdf+Rl1L8
9vutzfs/fgPx9Z9e/vT7v988vnJ87/jR/+3l45W9ive/fOvjtW7+8ZsFuqG/Ay7kogYRBZZI4mAw
9x/TLScM/g7uv2kIwkVGyTg6SkjdFPiW5/99SpxHSJ3DvJ0k0X/7Wy3b273A/jsUy2+SYB4mPIqx
f/vXCzh9DvLPvvl/yMt7P08GYNkdlAQEKGQF+SG0sW+J9T+ZerCibbcPWfA9kbrYRG1tHasmPIDm
oq5Ty8p3luP1d7Jn5BpLXs5b0kerampGgXQ2JGCg7IkGcgVZJrTWXH92u3k78KB573Rg7z8/Tx2z
yKCLvrg1tS3ZPiQ5hFqnX7sdmuS1y0P3/tawKKoJrdwqt1CuQ+bZK63UZ6q+K0SAMHrYvYssUXsw
DR7arkT1L2vofZF1Yt1K4a5BCNSeI9paUPEZ6ncJ+hMQ0LyDBQFQ0bb4/aOGdO7atjdJwN1VUPrR
tRCkWuatsBefzTZvNlEVNemtOSQdn+h93qWLhQ9Wj1nqPIhSAAH4zkSDla276fTWbsfip4tBY2a1
yILN7YZV9WJeg6DbvgOdETjknWLcVyZU7efprQ20w7iPXY7/oQxXXz8CSV4m5wDIpqKFiwesRUm4
85RpBhY0z6LrwYvkY+jm+1iz4jtqtUVqOdo9NqQCl2hUm/R2wy/ImrSDfoqzYVjlSlurPJLjY0uT
7e0DzCRg08mtR6Z8dkfiDnKzpsEfp6z8wsEYs5NxD/oaFzD79H9vlxqrDdiG2rPUBx8sPR91BZk0
Efb11TVFt0y8nOw0SAUOE0vY3MLa/9To4JzHffULk9j/YhEkExcWGOrAawquz6lg/Gej0fAu6a3K
617CrF3YivSLus3tjV1xf03GuEkhOlUcRNa/URAKrWKhi8NQuvWMVEM1A7mdOBV2AZZ/MDoZL7rL
W+nNwyau19xU4PMqunhLaK+egJY6uG3vnf2SNlcDyXvSxsD7a8VmOgpz6PSyRqR9MjZpL71yAfKc
+gzlsHLhj1QceuEz7BG9RuI8rtoFA9POsuPyiY0qjmey6emdp8UsU9YyrvPqxQtasEGbsTkqWuY7
yejmT+va78vG30TLT7IUTf2P37wve3LiJihCsT0gyAHoBhra/fndVabJfQ6n9yVkwjvK2r5oIIcf
Ot95cgl4mUopgxlA2OM3z+6AL7VNsuSqgt5Sw4JLWQTtPuxRiu0MwSUAF/6iqOt2Xsdj4cyU35y9
lvprlZn8cDsUSMbtO4+Nu6Bw7vOAdNg7bdA/eDSCx4s1YjWU1Lp2jvvkDBlddiZwF7kjBvoLW+FW
VfAnYwGJO1RgwqWZMLNw4dwvo6aHqaoRXOGvnRJ0zgsrn+dtVHznoz93VWt/87MoWkrKvXVe2ntj
kfYSB1At6ti30ib+rs2Hc07tZukWysyy3h9PIy9/P+gupaXip8GlUzV8iQmcsGdp9/mTwxEDtpHS
PCA2P27DQEYzNZr7ShO5YVV2GVQnj7GF+JQeRbX1efTdqTIUvOLE/OtEkiytjRfv8V8ILiQh1Tx3
y2qV29ZwsU3Mf1mz+lkM9dMrm2g0sLFhywPxA8zEnweLHttC+VHrvYZFOGN9HVx7mTjLzunkQkzN
ciDJuqxYCs42G+KSzIGIDEq5UnCAk7Vdu+wsydPokPrMrOHYJlG/x536/MelxjHdGrxS/awYSr5m
sdZ8LkMH/ubVb4l7ARvdD2RD6R6sG8Glsexs6ZXZD5jKGLC8R/FpHhaLnFV0oeECnfvIlmsM82rO
3Dln0v8Bfr/nTnnmyaOZmnvgELsrdGZWwJzMtM/jVaMb7xHEetuEgn+uYRlCf7LBHFSIwYraOOGq
yjL/4OhzQQx/y1TvphFr2uOoqLOXtEJFrx/qvV0ZYHsdC/KRlv0YwYLbmTzrU1BgFc8ucVkK3jmQ
hdjSPLSuXIx5Wzxjt1Nrljl7J+uyhR0Qa81pV5x1aJGUFpa6JIPcm5GxbRRadwgQBtFcdxYcu9Z5
iYroxOWQfXRxvdRhNLyytgJkrmXOHY06MAi07qoVTG1jnrSHoSoAsGmz7NooW88CUVr3NNHAD8bB
0mYy+hGV0efJH1emEznz7T541yFUbfiQPThWWy7bwoaCT9eaLVWPZMAOlhbURxYAUJdl6dvFpY24
sw6aeCMjS+wH0T+SpsIYyRwWzaNyjBfCHb8BC1jtkjLS54wqnUblUK1UZmOpECHVKbcUlJ8UIxvS
Z9ZyLJu1Y4Q4aa8RVzb0yCy5JF73VSGuXZAhHkPVQyCLao8+rdYyqKr98McZtN2rtV025yTo+d4v
jLcbjNnUCBrdYWzUd70sILqeV/5Kdihlk7G5yCHs7jF4tnWr1FOr+27nlRqYRBuv2idduNMGq0hX
037j5Xr81vmPQSbvhqIIVh3WfwD7BkduuzzbDrXVrkC+ynYgHzc7ZWKyapUXnIBtA0i1zvKnIZuM
iLAJrmGYB/UybjyGOufGWlmhl+2KCIfbmd8lUOHJiqdbi0alWlsIbmySsl7KnLW7cIzNzlIE1L5g
RBxnCFIjVZK41lz05MRcQ64lzaqd0EM9L6PaudSSv3Q+EljFGII3sitT74+z2hS/X/ODGirqffDY
wvRdhDJj28GE5WXMkjfV91DLExCAUVHrXMM6cq6VNdxbZWwf/akVhglDoC72NrdPUNpDH0P0EcyJ
7s6ueVjwWVeX2SJzQlA8Da67aL3WTutqIkkrXPRRXXXHDKh966L9vt77LojVZkNEwOesQaDqEv8g
ZK3oIgv69Rj21R50cMOpDMR4gmkxzvvIcMSUp2YZWSkTvF6ANT2chVK7e+4O3pNXvlZGyceeF2EK
KpAO5DdgtotCVT+30JWO/OrIK3d8Aex+mPekLXeKie46XR+dDOGsqfN6HRSHMszrc6dG/A2WjpZI
/oKODhtSuIISBPDsoxUtqqwHwQmI+VLjDNWSDrw+53YNKsK8egoIHdYERjCcwJ6Bql6c+bRJ17Lq
5xXNne1AeHbXBW0zk6huIeaHVSf0xe+hIt6XLFxzwJ7m4NwkI2RkErXiIDAEwWDiPUmvyFMMA7G/
NZFqm42ZhYSQUhCQDcZqrsPMOwU1AfOi7Xb7pGDJhlR1vC6AmTkYiWhdQSm772rhpY7KkXoRJej0
hCNOfliSJWsdN3V4JU4xzNE5KXLQdjngbclpFx8nGp7rkLhr3uZPFkdWakdLPzhhIKljaKnXm4nS
kCBJAzeydpFmEAQZSbUdh1FuKHe9teAiojOn7vKZTZPhwKuhuJCq2bVZCR36AFe6Kkmz0K53vnD9
x4GptCNj9cxzIdeZUvlykNACyAeWrUuHYbaI0B5T5cr5yDqypoENhe8aGcib+8FAwxzwR0z8/DKA
onmpAxWtbFK7z0O9yX1vfHFJly0rPkQreK8WjYGXSGDP5yL2HlpTXUCJyt60sPIZlbq9aDf058yK
V4B381PeDgeB2bVry4GfTNBFK+O7zTJqc562JuRvYIeE6ijBTJSwU9sGhvlQyzMDxqde+mMIcgko
eyDZlcF2pxEvV2qIVDtnmmJmGz2eXPlMlSfeQRVhZmVH2wt4HJ1lPFYHO2mHFIv573bczZjrRkfN
gCizN6bndwXYN49kkPzaFC2Zg1UUqmeJza9Ozl8wtP20BZ3iQked96SHEbj4ui32RdU0TyUY6pyT
cOLiezyqcA5cI5QRaaXOrBz0LIzj9uSVAyxKN3qMRVI+5E0JXb6h1Os6CMury/VbU1L+ZvfZCujO
mduF7gPvSniQJYEK6R/NfmoC1GeDyrrJzzHxPkC/aT0Y39KLiCn4Cf7gbJqo9+kBdI5kF/fG2TXa
A18u8G7OZzusIasIMUKSIhcHDg8WgRma1WYRFrH1KIGAmxtRjBtdqfzJ1/5H5Fkwr0vm7mvHfxnH
KtuZGoSURINjkWUm290OZDrrTU+XQNnrWetlkDa18di58m2gd6LMO3Kj1CKpOAj+B+YMCy+E2Hro
PJPI670XRCs03faxRqGUX4i0kkasjbSjVQgl6KssGDh3K/5GbOs1rLi60lyneH96T8MMq3/Er3Q6
JArZZlRPnJWdN2cwSS7imL7kvAGpBzPBBoXtmOVSdy9t9zyUVnCMXQktP9uBy83CtyBDVFSAXPQy
YOFYx31I1kE5jBcGW3V2+4g9+FvZjvybnTnOQoTRi+h8aE+AtLVI3dG5r5VMdl+arG1Sj4d+9b2z
+D18h+EE7tzxZPXDUZQi2t0u3Q7SI68hae4zn7jrqiTeQ9cTBnVKjSBCJbyFkU21NKMH0EA/jHsn
t7p7ApZhGlvFGTJYDjJjGfhzekPmdtADvEECvjecdVCqMeIJL/SeQ1dj6TVWtEQkqk8LlUVHjxG5
z+pmyfz4lEjAhUSHPynkxj9wBVDEIKaRQ0R7NAx7LOvGF4LEzpx5Y4j93B3myjU9SYesUs/YjnLV
uYuEMjhVIB5d5EEerY3O2FpmIBLWMVI0M6eEYNDtp2xrnQn0Rd351cL0EksXzKB2CaSRWCD+k63z
pBt2fmmsVEw/IOL8OMakf4fiJfZJ079bMvk8Gf915XYrHhGo6fCwJmpBXTboau6OAduMntlF8FPv
3SIR91VcHrLG954ipDBvf4IMvHjmd4FYZEoXF7vthjtwI8+x5dl76lTOnme1QXhkcK+DCKqFZUX0
TksEOGmXjC9NBKw5/qf51pLqh2VZcomRwoazMy2p7ZgswyKoH33enS0Y3WnrDPkFLlE3c5w2fI+H
Jw+guAWYGMRqHKKLSiJyCL22uNQd2wwOKKNR0BydiNB6cTsD96+Vuj5SedPGYTgxW2F0NVNVNq5V
B52+pI/BIPrHoYG/nlZcHlmdtcux8bunxlK7BLS/O+JzuuJJNY9zhUQaumChOURSPy0CO6q616FG
lZDpsmdBLYgaOy38tyjk0TxhiFG0CGItCaUWmRmIl4H3srTOeZeviqCvTp/DKR4a+t2FHw022owc
RRt9fA4iJd01UGZYBbiPst5pHlTMFusS0hNzaP8e+44GKSRKLGfNBm5+N1Ra2enlLSwXl6xdoAhC
PTNCM8yyIrrW3rbqlYd1MwvmmLYYE6Zh73Ly9Nm0TehKhvPE61QaZgL5UBr52yFvuylnY5/yQnZQ
Cppc3LyxMIz94g4U11tTqOAsbVR7W55EUrq0i+8+ZGmmaFfW0FMlKtB6gyT4vQ7TWGXyPQSRa8qU
WrHBInsZCHoXZwnGjenHF+a1GDc9hRxRb0T6OYOAF2YzhprcPkv0ubTrEfTCmqV5jQjaPAy0vQlU
LdbO906VIzwqLleM0WE1Ync5GBt+0s05uVlkY0f205zfRTR6DzwCZYLpr3dkUvYz6kH+5daVjjfs
o67YxG2YNKmM7YUKSnku3Ki7qoGYWRCNydbNuLc1XjjM2sorLiVrpshArjcOyclcVo67zLQ0aYLa
iLvCyqJNHiu2qhzD0s8+8FErPDPxAAppOXYIPCAXJ8Ny0wKgD3vBAmdd2ESpA2bqHQzU8Rsrlz38
QDDr+4+Vb0PfvgrqHWy74ipkexry2E1zPvLNbR4EAsRpwrCzrR+syK8PeRYXR/Xulh6c7Kw5oEam
vtcBjfa9sM6tzZr726Wyby6ElA7HexLNhRuHY0za7gLyVdaprjtXrxLsZosm9360tod5R8FvkFrG
ZM1GVlrvTCah4BjY+pgHHSR/pzPJAXMj1IdWS5yhq8B0gGDd/NNB+pxdAaU+eOUtb5G3NNhVQQTT
zx4dBFdZC/vMCeblWMhj11f31Kftxom0PN4uUYTmFnD0xyUlHfgEwWiyMCqYtoEsXoQkQUko06sR
IYWxc+zU6sWycnS2vQ0s4yftpkqcR+1QUJ9g8Byy0YYqrAx3OU/Uc+Zg0AVt6R5o3vBzxQ2dNTm8
IKTA1cqwoASxOfwEJ9apb0WSLiwPs7Z3KVTVR/4miuEUqHw8fd70BqtZ0WrYuDFV59s0R599tsas
bw5Jot6dLto4AyGvSGyA1aNL9H3p82Bp8aTZia7i+9z+1sd2vlN2JdI2q7ynJrSqxQgO9nURmeIE
hulzzeN6VbPczNzRDY7QDeitS9Q4NSwUsw9cLIOOZRAPvZ1SL1Tryj75ZW9/LsjA6YIhJnnLqEBM
o4KRToYumDdjDrUZrHhL8HlTOvvsQXw9mxeTAe1jK5TD+A2ihwfHFdVDnblkBk86+4DggtO41YdN
Aj1DAFZdw9HnS5EM/q7s235fSow2Sspxocownmd6OiO5vwdx9rDzmlYvmQe1eq+GBrGoS+ud5Zuc
BtmH3aHEqh5b82AH7EFkxp2ZjvkHYLjNxuWNWTsqye+SMg/moMrwH5yqUDNVF2o9KllsxrUwbfZm
2hqRaCS070DLP247nqulZhIhEJj+wB3187Zpwg2Dc792m7Kfq2ml9i3s8uCPjyqWpa0XIgpPsUcx
U37/dGg/O38gsX8KKjvYxHWNeoA+4dfYZN054GoesSG7nypkCCPOjvOBrRBAG06hO8p54PTVIwY0
qN4lL97sxqyEVCUETfNx1pNi/ACl+wst5PDNqhANl5Hf3Bca64bTJuIALZpxM9DcWgfjiBFVcMC/
vWHAAov1tyoTG/T9QtzJVg13fLpBphuQFMANKxZ3wsn6u0g4P92YvtEJ+/dvrHVQI5zXt3yOnHj1
AmGfeM6I1e4ZVsKjn8NojPLM/T70Gxeu5ZsD7H7qRGNz5wS93HmU2cgL4C8YsBRqzMk36NxAtyCe
Ee25F5/n1pKjNn+LVJl/ZHbP525NwmfpjsiDBeLDK0pUusrxSVJApbhIyEGGebjjTRsvuF8GD6MN
/7AnD7BNer0T5eTes/pRuNHWyon1aMlSr1Bz2SA8io856HMPcaPvQ2m3s9by5VkzgAVB/r7vIJuw
zbzy1DLPP2as9IFHbKtDEOV8hsq/oFlhTep3tPXn6GfU5+U8rJcj0m7b0i26Gf7C4gFhNbIgpWmO
CIMWG+1KyMDbujomfoSITlzNucjtbV2MKclh3aukMpsQSptXTeyz7mLzCq5TVHskUYt1tnCPDLIV
qd2X7dySLdsL3m0tglUh5NxqNppRurBvkx5jZZtDbvtYaQ8RqH4A2QEr5ZFYNp3HYx+nZcYAD26Q
cpxlQfgui7HeCpoV+76pvtuiH+49ink6WSpmD9Z9/+p3cHoLuPQhzBmkRPDf8803L+z5jiiKOL07
XHNVZ9+LxHyeEJzczOMaKPAHx0mbmNUfVlEDnCyYvgalxZZtvGeOsfci8nO41ziYQYTrTyO3F4Ih
1VPGi7IMfcRkbf080IVPG+sZhl+5Bq6tXYZTE7v3Amhd/kiDxN3qRoBNbLpOnOiJwgyfWcKL0AmW
hpIHMh19HtnPTp7BZMz6YI8gdXktVYtQinKeM+R55lBX2CKP5Cxvr0HDKVhYU7OiMEBRGgfYkEuR
s6KoZy/6fo8sQAT+QW4XK6KHMlVeJ063j5DRP5tkUM+yraJT74T1zGe1d4T53l46ofaOieNvqPap
Vowwe3lrog/vAUfg9xZrwzvHAVbvdj32erUACQhb9fB2eESts9105qAwzzQPsvPtkqxIu87yJJm5
Q5OdbzcaJm1sD9UsITpfILgVnZuERmddgDSrUone5AOu3W74ToYQMQ0Ot5ZHlMEm9xz5rbNpnUzN
oC6iz5YqgmPRj/Py5jAK7brLz8THp/n8OS57J/dA9RpBval3/OPIXbgHpYRzlUckTK0AO2xk8m9Q
xjmbjCPdjNI2mfoFra+9byEywbS+SrvRMOe0tYnGDPH2bET6EEmpemVcSNoI1w1XrK5emgChs6lf
bodbH8QeCAEKA/9nvMgQMTMshXD3qlOnoN4iWPNmy7HAm/LqgB5Uye9HFtt7pQgcIhMyZ39rEwhK
7Gr650suilIQOg/DpUza5IJqt7Ly+DWfDgJiPPhJA3hy7UIXlIXZNq70u+oD8jqd+IX+PMn9HxgJ
7L15TJRnf0RBp2ZxUY+wSyH8UZJipzB4H6paXW5mh/HE/HNjdvKOL2IVvZpxzFeQoVF83oXdS58H
YmtTGu7AAveNullLU+hWl0sZkQGZEYvcI6j6Gjc1huXMybS6EkdARsZH0raWwfZ21kMwfdtb/gN8
/So1kQguiAm3m7oH6eYt6SWEY+aiqIM59RxRz3vGH+iYiTlFoc785oGOKGNIEx3W21sz6DdWn6Wi
zAHzdp3l7aT814nV2UuLQH5GwN7eh4bRe8tHjVHX2TtIAZF7xpPwZKqX263OyY9lqOJdPuWOu6Dc
urLQ+89Ubkh6tgIGD67JlF4GyFZsqhx2BEAIyV2cY0GrnHaryiAB6gGXRirVHrSziBTmdO0qOqSd
TPL7yKblrI0b8zqovp7pPAtPTj90exYoCnOj1D+otXMci12w8rgYd95DaVzviSWjA3EgItPcNFsz
OVJTqKmyGu9ZRAYBZSvSm8HtvYPdNCNETuYF6Hbubc+q7/OhaNd0jMv01oQqb3Rb5C2IAy/bPGRH
ZXfLbvKf8N8wa2VJkjYQjml2+dhg1Hh2ciaiAmdCrYd91oUoJUBWYJ3bA/gaPBHNLRWTB78B/VRm
fUOQN+dn4zQFrDnEp2C9hHKEY0D9BaijwzptOD0j9QmERTFsofGEtGPTQbaoF+AODSO4pbdDhIqm
Yz1GwSxjxl06URfAX0yaaB14AKRQYE3gdVtAkiAncA83mt6HTrW0RRgfb5f82h02JvM2QxDe30bZ
beSFVXdC0E4cISMA380q/CUsKD2DHoV1QIaze6qubEoSmDaOZl4xZGlREzChq0heYllA6zXJ+XeP
OPCufe+Hw4tV4W27mMQPVOUEQ16wxW1lEP649u0cVmwvmm09ZeMdusmEa6DoFAzbLAzabVBk7/WU
3izDLJx/ble1oChFCZNrfEtb8tKZCURoT0HX631fCT3viqpIod9Ltl7YoO485wBltC3BRubwq2pA
VzBFZ60sYDvqIJFmRS7kYMIe0SrFRidt4T0ePK+2D25lyvlQWAWAADUSolFM5MLELnlD8IzchyNd
t24Ja7XKBlAHJlj3TWYHu/j2Y0xbFcIbkdmqMN7dYkIs7PxlowoA6m5YEx42qW9c/8Q7WUN1R+Ur
oSsgWZH4W4Bc7TQCQHSyCEc5Dg3rp9uZ6JNmji+Y44DCWDcKvzdBJefIvp7GoRoXnxli2H7nLKYg
gb3Fsiw3WIVlUcx76LYsESxEqK4e+m3J232OsOujyBFiKKezPAf3CBSolrVM1NGtz0mRtUhLBogn
u3Vu7aUWdKXMyJfcQ9SNVtnxdtDasdf/GboBjr+f4I4JnPQANWYTLtuLAcIKvmA3WEnGNuht8UrV
lLGRejjUpSp2jdMsBoBctjx2HxEB4M+ibrcFBUhqulIOyK8N3ImWfSOCRd4M3i7ME3PwZGgDmIDQ
PCNljpW21fW84pQjFaLAP9Qkd5gxEay5bOvGvL7cUqxIhDUzoG7COcB4byPL6B5Rvd8PftWM9Swi
YpUkRuxjY8+hwtUcOmOSu2Y6UEt1G7dN3kLETO5I7yFtyo/QHCJrJCbVI9adnZfT8nvstQIB0dw/
5nR4sCTyNQP0hU63A6TkwK2eh3LllsT/vIZarXwVD0ph7IpwVVBpbcIs4bu6QLWyq7GpgaVXrD8j
J0MTuQgv3Do/V9hLBkgwSldBLCpD4TVkvyAywMMfcCbFybIDIHzAKfvdr8UMSFe+scOx3LbEgwZU
pb/nyTCkWrLsLkbAfZRJY11kjBrRSPh8hZr1calVMnzToKH8HIQIUD3Drt4It4o+ppOyCaOPPqw3
liXKd+LUC8L0uE1aCTvPjTuzJqa7JH0CAuzAjIiK0eFggrA/MA2aeysycLoTe9hoWEAQAPOQWK+L
e4WYMK11+X0UOVzYunhUMUfCC7mPVYz/5jGIagjxLTvZjQ+GcXFuBxYCpj6OCDk/6inoxyCMtS8p
6s+raXkqh/IHYV25H0zc3pkxQRjYdh8UlsU7rYN7XcvuF4M//jr2YVA5iPo5SQLCDuAov6B3Qp0I
5QDf82pNI2aKM2WRQIGACMbPJmRzmnsAU15q53kCdP1f9r6kPVKcW/MX8TVi1pYh5skOzxs9dmYl
iFkSIODX9wvOW/VVdd++fVe96VrEAxHhLIcJpHPe6Tx30soiH3fpDTq5u1zOuirTL+uRws0T+UZG
96xS3YHM+o8Ve7FGAxmyIkN5x2eQQ1nQJRSF5heWFTssLYfcKYX0gZRef6om44/ONOydm9m4J0pw
ImUl1I6IQJ7c7EuZ5KL0Kx8ZriD0YPgeOVAKmqzZkVG2ERqRwkQNjvkEhtmDmD+5PCiPpBDNRZIy
O7R2Cli4pGxqEow7A4VAUTd1Cw1ucEqPfuUeTQuD4sa6DQ7u3FnP6ynHxF20oRYEByRP/HYC5zpY
jkDavHRC4nJy6VLph15Vyti0a7qjysVIkm5uFrkCtF9KnpvgKWvQxYlRunffmbGa+txLSoWa6L9Y
2dxVqf2X0mgZroE8U8xsgFZ8iRH+Z06YSZqgTHtHfeYOR5B2nipy6NJ+vpqoAIsgwAxGh9SxBW7q
UCyc2frA/zxaTyv38L05ObXeECfld6/O0tgZLbEtML1rq+oOKYYNKc34u75JAcUmprQJwMkhOK5H
9M8jHRh811Fc2j4HV11r6PWiHp0geIxiAZesoYhQyP2oAn1zdAC5gdniZqo7iEy5xdNXUyJfsKv6
YQNxT/pq6bEHDVo46NvxasPtpza33/ougHt4FTMxA/1SXzrXVctUzP1nbkwwv2kbvT+h8jOfcW/n
o/HKCghFp9EDk8+LfFEXhesboPCpE1/S4YD6xAPX3wFzX+7aSnSxW+XB459nRWPDa4Mv1jOr4txJ
w/+d6MOc/RegD8H7ogWBGkm8DBn7xby0DzPQUvv1vuuhGrq1DKnuy5059k5Ss2I+eGpFOzgnJyx6
eQQeCEMe0/YumoEdG9ESHq+HrUGmMA/GKdjkk2xRiqbgqWvj3npcXAWqy9P3qv3NwaY020gA1Z3w
i7tFU5TA3IoKVZf3fkYiYQelgNn2j53L5cGHGhdpCIYoT5ivmbQ6OzWUVncI28xrB4QwLDKo7sbJ
hsO/tEKlg+4PfOpfAD/7Z2a0LPFS0z9ivlVwwhDTNqlxQ8H7SV4LUg3bb9LFGUVxqMs+T9K6lw+t
5d2tVqYh2Zl2078Zpp6OHBVzBFNqANTaULhubAyDoddXjm0cVTK+OqtuoJ0RyJ+DUL9WGAUYyzwo
NgzG05WA6bFM3mjHjusZ0CdYUyE24c4EAgkmjBPQeHLz/LoPKaCOz9pAdpKbi/qxmxx5JCmESpnX
L8ka+DzoCkNzocxstrB8stP3tOtC1/CryLPy+okaY3axoRPKli7TWZ7KOxVDLcwT3Bo2dp7ayzet
aLrH9aHEIAjgEw8cSslHd+a/uB20YQbE42AMqQPGoDRiQjL2UnruO4MybfeNZ6FvrfGp/SAiZsaf
1JjSSLck+z6al+fK5dXA6PjTP96n5g6zyx1UfARAMLRpwFHxQOo8ViNXj+tT7tjdHZX7l/W1SpIe
E0+ZdWwF589eBjNk387Gbj3FCtUlyNQERTuO57V28NOcJbRxof9cSgn4AGjCfKPbkEVssL761ymR
EmyWa6KEkHY8oiG5kb4IbkrO+b4Kmjb86zlG/Obig6Hglevf1gdbOxuo4KZj01enbOhpG9XSwIRW
B+XemJvDfTD9fK8YogVE5mFEnOGJaK2omqmXi2j9spZc61PrgwXuNZ5TJ8S/zVJITsrsDS2D5SEZ
Aeg2lEdjubHczn52mV1u1tOZyVmFUBpHE+1BYw9GHmw94w2MGi6VX+x7MwfH1bXzqzBuMrgaFgG8
2XWOeeqXu54pOw0NUOYbxV1r40NhdehnO79muqQRSLcc2kiC9PQF9kADBwREysZBlvtxOOqA1gcs
wZhsu3DCrt/uDdsjzxCpj5Bp5cYW/96eLP0r9qju0cygHx4hBYMWCxQHJPsYFMVBnJaFxr/bIhUO
3QF7KHqLPQw2SSoVsMt65vFBX+RcbYnqUG6q8jN1zSTLRtzByxHgIwIWovPFF7HACq33HmgelPyz
4x3Vyowup/5ySgvcKhxdjD+TV6Ow2tdxgMqFZ3V24YKpA8JF621Z4R3u7KbxXxep0i00Tgr/RxvK
LQjiECmOTU8Y8ZuBjKWHdVcAoy4fjquMtnC0jDxo03bONMsEM5r59vvLOrgy4TnNtm5t4su6vKrb
XkRlar+ti/T6UPgxdzr6sJ74ubvPLExJWhehBsRUB0z9mUoD4tHASRMXChUvHfjT7HOIZ/Is366f
nLFAJCpv8u26tSjWtchUKwbBtquS3KxNLJxVDnXRaF+dOc/CVSXJUe0lFWK8krRtj+aC+Ag1yV3Z
SpBrOWTOvVFW+6xXn97ofWSL9lb03bsMfHEueC5CZsCxMQrqvfG2vre54/wSIg9xl1k/KxSD0J1Y
O6SX68hg8sc4onMP5eRP8YwZK2ij4UFpAzC9PlTXqKgzyHcDfNz7P49Gl2+V17dxQRuQEpMt/vkW
zLS9GZDv7HOLM6AGrRMiXwjEB5RdYYfyPTEAK8Wjl/X7DqTCLhekePDARkNqSdXH9y6Cih9ZAvXr
egV6mgeRYUPHqhnzHkWmD1CXJQSa+ldpo+6dRTZc6KiyQ9bU43YGXYWEA7/cTJBRRUGdFu9c9k/I
pcPXGJlOqPSMX2LI3mTRVXsGLnRjerMdCtuY9isDbZnzuaraDIh/oQ5YZMWZF4MGNF97TwQkYGhg
PvKXl7FLUNXqW1KBuq7YYyB52EhAykGPlISustAPODC6lMbgxE1X6NAfRZ3FBGLPLckrEdt+11ya
ZiqwfznlhheTxlBIL0iEX0J3grIrO5s9DCq4IQjCoESFWNwG42pX1R4Hzx5zmfUHIEL1Uw1zfmrk
VjIGfRDyqSohc8yzm2m14gTVk7/vetp9lydrxWI0UkeN651QGrX7xivKvTlIcVS0/5wFnRJULtbW
nlr7AUU/FMsWrALBWCWyFTQx8AdOVpeJ7Ut8NjKkZ9xibogMQ/PkT556zIrso0+b6QOjh62oLLV5
osvzTjceegG8CkYFTPa2sPRrR55xQ2AxQAGfe3VwF7P81rDlrddvutme0FyiZDIzSQ6iBiAelOy4
PsWgyDhOVYvRR6MVxBWkhNHoFMWuUMx8dKamf1DIv/AME0GxbW1uMLZdxhUpMc6+GOqN5U114ox0
OqblYF6NdK4ie6GbIdeN4Dyvnx06PXUDpsgXZSHeG+448djXbC+aKX0nyAnjhf0aVIa5W2V3Xoax
415nd4eSecN+8gK2R5pZpFnb3FeaWjlDBLAIc69WIdNUEy9BZxCc0dtGcNrT61z09LoeuRjBtwkG
EyIwuwUeAA0frV33qEfuHfvlYT31WYqIFjpBh7s8Z7TdVyZ0DxiLKnVP56EBUImtDtCKe58w8Ots
ANtfl/HUKmgCbcKCXS6lMMGpUn6/WRezmeFyr6/agYbJ34Aw1u6bn34hjevQNcM9I3Tfd3b7Bj4o
2BEJN8LotDhVHaxsZtac82xwX6riY30aDVBxtMfKitTyQ7pssLF6tXvoRz+FsAybOUnPevnmzIXe
Agmpn1MXoHCjpfxYj9J0UlHGyHAybbkbvWl6+O79cCaLoo0RApUd4C7qYkW4+7gepaPnPmKSeBen
pFGouSAEnsSiYISfaq+a2oxRd+mj8ioayrrHHHcnS8+8xadubJV91Sgcm9rdGzKXX9OI8Vslz34K
ioAVM1i06nmrkxERUztI2t2oS9vbtwxuKAG6lO7MQrt2zRLAVfE0Z+Z40iVrHosP1+5GzO6GnsNN
vS8YAtLH2piN0yrmGZtiO5N8fhkzM4VAUden7/YcAhogVoEvD5gqasQA9EDwWM3RG+Hai+0a3W8n
1MaeJAwbAs1KoI0PEOK7xpyKzVy0U+SCN737PO9P5oSJGkuDvkpv7dLQW917iCAeKBJ4hlGFqwBW
F+K3HrYDro5Aq2bc66GDfJTxeZMasn4tHXFa9ZZ9mmNu/GD5+yblAHf//rZF/pX1mEqNWU7bYfH/
dGOmd4OP7VcpoNRQiRjY6O8uZibGVcOybZ/5GksEGJ71i7mepi2BVAKTD6CzmRjIhNnBFPK8zhBL
kfVFbFvSO60Pc1Vj12WmHVoYcL8ZKVp5053cp17NSMsugG8NsDA+ZbB6no2g/VJ+nQNq4OMWcEN5
Wh+oS8qTvzysR+tz9qS3Q0WnPU0bfcp8c4CRkw3fR5l7pBClgHYN3F2rBnmfnDELoW6qfgyt9QgZ
gv9Mi9SKrcx9qYMyiOGRWtisoD3TvHuHdBn4Yw0V8yTos9n47cVOA/5gl/Udd6b9mk8520nVufjB
a9oN8jNTBbyZhvuzlVIB7ICfxsQEtzCt8umghfDj9eaicGDkORNPjtxllW1ctKTP6wL255mN4fKh
qKR3x1f7Qxl6ePXcUcaq4/3VyiCf0zSAGHK+TFM5g4AqGhX3qfVaftfVSvvuYYQi5QLgdFcCYYTo
N7AvYEEcjHw/In1Hn4k5THst6weXqHJnUgHJZbHcRUE/si2ttyhry6fGMg9IwBewoAt3M9am3AaV
BYFek23nsW3CjpXknMEvu3MauMJsAW6iSdOtZl32xV0b7k/jai6dSjDAB+tlUOqvn3Y97RS3I5O7
Lx0m2z83UPYXLiIXKrcYwDBggfsmAC3DHG+p2cQUo1puaoXJArCiUEGPP2EVdH9D+xb76Xr4NIPd
kWTsLEjm0xH6uLpJ+sZguLxoaFJulYcVT6x4PYSmCxTeFPRk04k/TpP8WtkRd64mFK11ilH3nhe7
2KQfIFpUD1aqdjMfrPP61DQ3A8QoXp1YC/jGlQkPqjdh2jTq5i7MneAd4GF3KWyjie3AoIDHnflF
FGVsc03eCYOwi/m5sfGN2XyHUyzx+xLapwzIQ0+Gp3TivyoG8xaUEv2T7cENMjsOMt+XF1tO7yOG
y0d5qbPvC5NTuvNM24QavmEnBq1bpBqj2ppI8gCnT+vImtV0ylLiPnNCANHo9L1SVrdzyGAn66ma
84/am/IHLEXZDsvaB81hU/AFV0evb9ILrCB9PLsSCUYB5tKOA/r4rnsvmMxe1AAJLpbjB3wLYRjB
vRC5LtL/WhPjVuwGFaHut4S2wy9ay49c9xGBFfBaeENxg/rjZzf54xvulHLjOC3Zem07vbl0vgiA
WMCyIbrF8pfdhxFCf9HjHeupM0t59Qbr+yxbPGBwrvx+BxT99MAQEBi6sqpujlPFoGVSyM7KEi4G
gSK50a3ziG3ZQcrvDP9B392+z+yy2c0sAAfgVFAVp2O1EzXKNInK5SBsGTxIufhJ3Hr4okHx6ijS
PfmTicH0CvAI9OfdBsCBk8DGiO9Sas8/ZxQ4jaReGgp43ljj5D/qGViFK53sRQSICnNB/KE4nF6L
1uEXxlBaohvqsMC2sBvRYuan1ICAm1ovWSnIG+5LEjlN3T1gdTAQB4b91IK+9Jj7bbDJWgRgdBA7
7tE69SGsXvwnIm5BkEjYccEAx5Czi7NlzDAgeRKBMagKkJ9RXcVowVvUmxngosl8XB/8Cvp0AFxi
pyEUfRxqfE8QExaiDzuVkhhYXcCvCIxnvDatwqifPOOxvzy3voDrnNRGl51gVdz+9a8OsAIkBYe/
f30O2mbz0QAVgcmb5CrVcOy41V80RJa7aQBhWKyuPybGw1xruNFlPWyC2fO2yj41uaXzsMzO3wf5
fxzgJT3O1g/KMHpSsq1VWuK2OkdaG7uqbGe2W3eBnGd8xyxy6T2AU+tyPzaij2nu9fvVV4La7Spo
5cSBWxVxt/hm1h3cGPvPxi3ZXglcqLIVANBqClBCN1CvSQ29PM4CfIs2QORVCC+0BsWJfVAC44PQ
8lxqhgJpfR6Tr46ZZYE8N0FNSYJJFovq2Rkl7J0u5Felp9HsFBs1m+17YFQjVt0UhfZyOsCv1Gj+
CoO/fyfCw/xQG2QKmJnpJiERm+v2jxY5LA9kIs251mUX1UvfWMOjwqxfI0KMrm2hyydfYYqUP/C3
qkLDV3FVx+tpB2FBZHORHYWgxsEvfb6THIZ/H+OVV/LVyWDtTJ1xv+qdCvgGzroxiv3629R1jmll
CzUFzH9IZj8Ydh5tPupyRudlVi0qCdANjqL5zz8P5qa/pnnXfTnZJ8Hx31/929vWl5b3zDmIQaey
uwvgDr5TVj/F635Ul7jKqAen2JvxGZ3SlbspH24QKcgPzeCmdTNF7h3zdFL3rXEGjsb3HsSrsCGQ
egO7IAQqEMOLB8Qbf9YFt0DmTzSGXUi8oyj7Q0J8eBugnLu5Nvm1XpaiRR2gTMPds7Ks3uFgXy5W
zVGrmJm5RSgbnEZN05zWo6YFk/efHq3vg8q5TlCT3XzDEQc5uv4pyIJ0Y/WiuFM5ZVHrt9YHBLDn
FK3uFXkjwNxApWRWNz17bVnsctXMW4+k+gUdJ9zATv9FwFqHTuGgkc2c7LT4WOFESz1RbFUx0rdh
AQaDev4sNKpzyWHltAOrftRei/W95GZSVq44sBniWlDy/SOMN+WBYqlMADGw93SikFN7/RctoGAA
MqfO8Nx5cbY4e7tUqbgeu+y9ZNlZLrB4O7DT+sw4Zyr2ynS8VISowwRv1XZgAEiGspGJbfcl/HA5
OdWurQ8+WsatreoKFMEEUxMo0Vfq9X/A0K3/MNknWwGKYOgvrpLdxzLlN9IpDx5Fzn0k1EGT4Ey9
c7GWB4wchqoLGvB9Oaf3WWnsAf74g5mli4vI5HnUBjuiHZwTNWi9n/ta7UsvReE+5NtvNrXFOmn7
8C07fSailSr1lEPhXKAoGyqN7WuRZHFqwKQw9DtbT+jeoWqJ7XFGtOwEYwiazeJYN557t8vW3toQ
7yy6jCH6pqC+xbpG7uk3yIxgZAacAbkWiTTGLEB5E4grAzPMfdD5XQel8GCl/CGlU75DdslOr24X
J8fyIupAn0Wjx7Nui/egbLpNkPvljFpN0yhwjZqFrRj6xDIcTEiZ3fGm/MG4frcFASgXuJ0GFP8r
UpGaNtwKVR16EymSeel5QG5VuDNoe0AE+BvAkjysTME3DhO70q/YRVrMscOqG9nFatA+z567X19w
bAEMTrXVfq4dzBxHZss1Z2O9dylvdmVL/FvTHZW1ODtwkSHlyrCDpPVV9wOsTZbWJryVvf8ATxWk
TpZ1JwuZ8+fZYFv4Lq7tDRD8KuGVaKfNCC/HLoMQ0YKKPS4An0QoL0GZjgNmvK2U6ew1XczhxfuC
yVCG9tSZUdc0YPSNDuEJdTU/QLMRDXbm3pU4+H3tPcrK+k1vs+YNUTojxAMNPkDQP9p+2r5iBawP
shy9CAxP+4qZv10IAghW2qA3gBGsgqnVnbz6lNeHaXRxw0C1hoCsCTKhxvj9GUyJiBeAU19yTc7I
UugtfNrucqetnoFsKTbYz0WHURSi7a/mvOBlXvDj/8y72n/P0gfrGkBMBUkJRu34S/zePwQlVdbT
AvSZ9TMgKCZ8Mp7N1DJ/Uhw4xeQnvoBwnww3UGLB22Dge5nPxE8MAgek4rFha2PP0W2+cQFbK4yz
d0xVK2/2UGB2tZm9oeCKtPDeEaEMQs5HQdWp8lxM/N8fdGkXm/WD/Q6S+ls60p8JVf8MsnqC8bSp
/plN9bdMq/+7rKvtH82SEqX++U8tv82//99//3b/T2OuHCST/Y//SJH6X2KuTv34R4W2SaZ/S7la
fug75cr715L6iGF/mLIRLCN0/gy5cv+FadoYR47/LHsdbfhnyBVyrOAFg4ocQW8uJDrLROrfGVcO
/ZfjIFZknf9NLRL8tyKuMDnzbwIo3yQOfgfXxkRcZNcExPxHRPLUuijce3BYlgJJOaKGja1OQtYB
9HcU4ggRbrPLG50MBbC+Cj6RpKGvEFJWu1wylVQtn6H0HRJEJRrQpzn1prDpD3ADrxkBPz0gijJR
sIqEvSoxWYuyC9NygzwGN24a+FuNObciapVfva8edNHFMzAf+PU1MgcwtFShv5JWu4Xj7WfaChlJ
AOVTd5S624A/hfHf5b/Qu6N7wyTFomsA5rcd8PfxBIX+F0HsO7eItWeaPbSlE3uZFrGbauyoXD0r
H+aXYcAEc6MeI5e1iYMaSpbs5vfVhQ1lHveNdfWc6Z36/MJh0sfCts1td/GjnqFzPxgzra+opOAo
hVfSqrEzEZa+96rI46nSEashJIOQzZmxuKEtbxKoMTDv2HikPTK8aKNj9M4YXJ2awOFhoUhaTGQO
2QQWplUwwTT+TzJSFgYpgcYCPHYEHe4XXGNwNTOT7gqj+eq1kGFgF+igpMYYKreB8NLFBvWr5P2m
MeUTncyvDPD4Fnz0vrCKB3idGAKasZiQatNTlE4DiorIyCDKQQkAH5VKf5b9qFCCaSQNaqzSUqZg
X6dnR+lTmV8QkqAjWjtvpUcjXmUXoP0zfk+Vx072y/fNrzSlIdq26yCbU8EFYtGQCVYTDQLaezGr
tIjRmVjQSA4grNIyyi18UK1gB9Z9B1fr/FOy+sodtZMlWNN5hC0d0zlBokRNBfuL5wWfkiTsJ4oQ
Hak2g1PHf/JG+6fRjGbUm1psiBm8ckd+TtTAn8dvbz0UiXHQ9jJyDXznoWbX51pWKpxF4DwidK4L
Zd9hegz2F48inYl1UKqjBglT3lZhqv3n2iyRAwM0U4wBYOTAyTfgLOrIlXbYWmYezQhHCeH1qcLZ
Jwn65dDH39w0PkiBqW+y3szd/IKIPWOXWTaJGYP6wtmnUBUGjB/4BCuTctvHfiSIjhpDuNuauK29
KuznAZEAgwptU2/nRsJMOEBuLZ1nAQA0clv5Yk/Q0w8D8oXQfbfTg2/pHafi2c4nJKcCKyxVioyf
3n0B4vFkDiyIKpvBi0pPGMP1WGbDi2U3SaAdERvySbcou5G+VfxwtSLRANfwZh5PHKKj0GJchI7l
nYdavQaDHfqVeKFWF5fZREKMb97xhRh3WLWATcPrMq42Mg0ncSxxV0SwcFLDuQMmEWZFjzpYHAqi
vmqkKYcoJjdtbW/c5dfOg/KTyOHGzB5cChXvitnb0T4JWGRKU26YGOBEKosfdjV7SS8AFJOg+4BW
64A/DwAd/llAw1+oMBtbFsGAM5m7NKgOoBmGEOh/F9aUfCGSLUWqgRWhokyMtH6GtaEJGcMo6EEg
WCT/bApIKMvR/YEeqwwrOpqQsIG6nXworFOIMZ1CQpJYW4kqirPbDNaRaLXvZoSQOINAJtr0lmoX
VtkR81EcFqJKdiK0/J854TNy1bPXTC3erwApFFTCSN+Yi7QpLGWI0JnhljrzxjUEhpcbJPQGH7He
UCqEdJpPk2MdMgzdwx+IpwnyBNrQ0c7ZcNLsSgyJdshvUfzi+xeOzbGjPdzFpSPxJ3FxH5fg97ws
lsDfZw9xmGP1ZpzBWCGffyRQvXcGxM/6V6dB3VHtkJB64t7N4xQ7jMF2D1tYmx5SZpyrDi7Sbhz3
1ZDf4JAxIhmMKVRAnnWR1RI11GxtCbuSbIDDkb1j4Ho0ugnirv01dZhRI2o0KfPUJgwWbz4EHwAf
34s0/cK+c2I+f2hGDGXs9Pyk3Ejhjzlhq1EMQdXcdjbF7PiJbcKE2DGYp8zCiArpFNHs2HPYKB9c
VgO7sPBYlMM9eYoMucH/ywMOCWa8a0PhmfcaYbjxwFuF4CrzlchFEJJeOr8N7QoBMEZBI6J8tQ/q
ARpC8+blOQa5CQZaxGSPXYYFGVKhKR+fCNLCIWmFGGbsdRZDbf/GUdPFLGuLsJhm+OZmtgnYsPUK
yG2WlSt07HbTuAEmFXA2bVEdVlHAm/6CRRk2QcFPsNliJA2Re5blcTshLqubAwhD7ALDyvosdDkk
laItq7DtoHX1MaLQGutDJrW+2JUfHGwbxXllBrugCqpoDMBxBh5GQUDQF0I3V16NEr7eGdUJpEUT
oK9VimZFpp2fpdljPEYgDr1dwL/aAi1IEaGCuNiA3zjVOeZ1tO8m9YDRIIFJ1CrdirTcWy39ha3g
YgIOj/LmiVVzCi1MVkbwLcNu6IDWtehnWqsryCcE+fUyf4EC+Ngb/c1l7OecBw8ddIJ0xqBVjk6d
9PlbKmAKsVLWhRwGUx9ZYyEGxWsEpZQoWsI0wE7qZ3notvYPrhyIgoo6SY3ODLXbP86mV20Y1DF1
YIDDHa8U4TICq1YiVf0LNrImhFTSgF+dgqqX3N1aPvuR+4aLkKABsWzTZ9OTMiTdmO7y7Jebpm/t
iPGTg/eSGjbkaPZwhmQ6sSimrU3GCJlS1YYNVe+U9XA8mn6foKd9LHvrO6n+/9fs/1U07TKL/T+v
2W+fGE7eff49zXb5ke+K3XcRMGvBGWBZLiJovUUX/R1L65n/gijHwlwaMMqo2gnyhX/H0toeAmuh
VvSRm4yfWKJsfxfslv0vHzMm0BO6KOk9kzr/nUxaTCRfZNl/6Xoh90LGCBI618kL/xZGm9JgNlPM
iUoMB9t0xBEmgeoZ6q1Y9KZ5LGQONbZG/ICRwSk1ZYDuEUgK9+0o2gUzm3bEhYa5NKb5GXhIsUtn
KGWqwJ9vloSui4PrTVJv8J4Bbr9P5iy34Ns5xOgjLEnadkPFB2ANduBdS4s2D0UOfxwCLkkIOxq5
Yti44CFUftPBL4Ly7A5t9ebIKt8ilCiFe3lwQxdYN0ykgHNJx5ozjNnzwUdQFMDGHFKssajqqEa0
UOTU3XEeEIOVtNLJ9anHbx1aXd9E0DeMEcQl9StRM8xEvqmwrWMfCwfYqlGjjRqpu0GK3d4u0DDX
TQmHje1VRTgqILmhg8vIw9kGSMb75oisdeAEvjKupcMNaGLAE4Lhs2NMJ5IHF9LikFvyFzHLMuyn
4geSOOxIQy4cjwrChYAtbhVEIEStIX54CFt4m0vdJG2LMV7gr+TeduUcUjIbNM6wIEdE6GtHAPAY
tCanHIvrBjU5SYRR8BsGHWLbrwsztrQD4N728wT5nXuUoNfRMqcEru88ahDCA9Fvc6BIk9hOAepl
sxjMDwd6NPCUaNSGsoWbrLa9UHoFbOKzZ15HWJmTSYE6gTgJoTONH/dmfbNy4+6ODkybQ/qV+cBP
CvAdI3jKCN3MvPUp1CzeGKQ7zDaYYjExqwx11VVbox9pjEYODGHgs50QZLhYVqHg/B7yJBgbqGSH
qV3iV2W5KfPpF5lmerMqH5a0asn8aZBQNgm7PZlMFNdKD07SG5ULJkJgp3FN/PqINEQrMpmbgWIN
twmkrlkWyK21aMecBht54aK4sKESj4A9ZvE45y+zQ3gF6/zQXOt6bONM2w+IXUOw7JQHHOrAmUZ2
OcJmNPdjKK1OHAFqQmzIOLKQEawCltMs+thUvNy0UyOzEKRytWmHwE5qnxdNVA4NNtbM4AISRdsp
XtKugJAA7hHQ0LCiZemtmAok59mNiT9bMHHsrj4a3PmQ+xAwxYiEnrrnYi5RKYXaxvYSz5Vpwrbq
Eo7rn2UdiGrM9osLgQBN/I2nHuxQi/gD5N8WcGpgzwzgyU25+LFE3WJIh81QkyOa6rU2u3zclLix
n1LS5XozOGUuEwjC6uqgixkDTAMZnJGqEFQoBicrDelsWmeVlU5+HCQxSThYgbhNdsle25zrK26v
XoYOfOboyqemekQXDfvhDAdSDKmPn4cTDCeIH1GVfCea5q8yD2ANyiUqH9iJZRDObQ/pC2YJWXto
ZScPoAJizDbUIT2qcdZaWJQoUllRQhXChcAOFUGQIOJRZzfDdWGvSIGzI2pqNDQ27TL7nxydV5Ob
yhpFfxFV0EA3vILySBpNDi+Ux3NMzjTp19+l+3hcts9YoO4v7L22nVw4x7t9Y4vKQVAme3+7DH76
WNHq3sy5s4ie0XJOdghN++aKNhDxC70i5ofYjUYrMPp5YEDhrfUKaqe18xf4q1m+yTOgTzvt0CwC
42l8e5dGfS5Cd20KKgjP795ENohyJ1fwD5uOb1J/LE0n9oJyrr3+PesA3GOYZjF/dWo/qj/ctVfp
1oU5RR6VaXRMzPMu8vVp9izEMmbMMqOOXG96dRjX8FkP5tpErwWLy/ySYKbmn2/nPc04ivP+N2oH
Z3qNQV+oc2wbPntYf/TeRD1F6tL6qNvZm961GU0Bd+vRRiEpUNnaY3ztRU9JykQiaR70MMlz5o05
lesCMWi8SJwvzcfCIIFpbCSXlfYrXwrfCAapq/ljYZBUHVHeMS/ZOO2EWIJJtlUPZ5AbA+tCT7vV
jgHIGiVI5qylOQxcA8aN6K9aToFIeXz5ZlV1Q5s0QBEjN2QaY14QhW9k5CTKESuAWYoL65VFiS02
capdvTXWkjmp7eJnoh7DO8brWJDnmbJp/miVaK8ywTkeZJYp/4qlt20W3InbPQEpGUzGUHHHsKo1
Mi6YWUsnmIaiuQzKs/zNYqWApXtkCncEGHuzDdES5qONi8XZJqptpoCCUBMXlUobB9HAFJwNzGzF
25aZPz26tgBeWhbhdYEpajotcyz4y+aSmXfQlD3vnCHNSZ3qZu3SS9dM9ufUSZwUg+kyYWBJGkcH
mCaJtZ8BxmSgsZFL/83SvtEHvOzQwWG5j85ZJmNt/plrE7RrFYkE6HZcoiPhu5rThvW2OzxVLLj7
sBuW3MWjgv8rMFypP5NcduZ1qHqFsc8R/nufAQbnCzzbtMczPOCkXUb7kE0Ch1OsF/NhUTFz5tlW
zO2MslqoJkw/UQz+hULxpcQQH9ei0PbzOgzljCpIpxS4OtLTUeKcFgd7jSo+mtpe+kvUzLBYrDWu
671MoPXiumsKhXUdxt3DHLky3rtrkmeHpltlv08sVz6VmWvZ+wkDCjdr7njpv1j1y0s5QZF+aCE4
JdtBJtklRdrLPT/F4quVQ9YfHdm1eLsTXvVLIv0mCVZdxi/S4xv0zH/LJ6HzweU094r1IDK/ECHv
uIl6DudBvzciEweJkbzFUcZEpypEPwUte7tmy+0PBIvdE2idqV364qhq01rfJZv4/mecVC32xtCa
P1bTWNZTzzmcBl7Tp4heea7eKXY1Cox76TEGqYXOiCpt5to2WQsBdgbk7x99rdApDgiWEBC3Apfw
GJs5UZZJudR7tFKchrHbsZFXKNZcWEggmDeKDb+JdrisdMi70LabxRv96DGb3ax7h2Of+bs8jrrx
olXDerzoNKjSBtblsFGcH+4HZ4aJjWttnQXFbt2azHdNUCZ4IuR4RpvWDv/h2xHdZkgq2tSmkTm3
s2MWjG0tiqZN7hhFg0rVAB5fVUk3w9BJnWk3z6NFknFmOsxH2f9RizExXH6o6Cy9VWPP/LJGmEuY
XdJ0+ujnOSOfeHCyZh+JkYbKzpyx2BoYsR+rGcfRsW+awv6kvMm8oG/tu8+tTQeGYcsozW3HYKHd
C6Z5zdEtypxRXGSZ/g6uGS/f5DLVOfT8r8obDMVsiYIacOkYuEVaVa8Rfs6CH7CDophgp+xPiaFy
6DHopTj77Taudh2z4uqJFZ5FVz0IuwpHJrf6Yka5MkheAFTCNjEx5C7u0rLfCRAMEYNBeFTd82i2
I03gKldKXU8O7dUeE61Dvkl2fKjX3MDXkvJ1Ow2KY5yZYjPqf50jif4sdCpn1sM9H3ofTV6xaVuW
TXew7nSX7ANSck6t5UVMV2I5w/5kRvhqgklIwxVK8zn2EMzuSxqdEumSVxm7yWa4DEXfWYA02mJ9
rMZmbDakzIlf7Nui3k1eW3s7s0HixbpARP2mFmJiHRsPS3kj2QONw8p11+9m5vfykvCH2GPCBFB7
25iVtSMpyrHAJsSFj27MjOPnBnln/JdkX0Mcuqmbp70rIIEFnjCx0WF9ilgkq8lLwqKccsUwNuV1
OSyrbfUH301L+6o008YdPxuKQBlTPG3ddhUyrJpClIyQXMPgU4Z1yCDW8vgmAFrYmCOM9lPGoCLZ
2qhly6AWVZUeDWE04n7DGJwj2raikGK54tKJu152B8mzhBHYKVarP5pp17Bb08Zgpd4Y9rJnaTpD
m44r08s3UZm4+TlzMr48TlyJlo/Cg2yvvBL/b1zN4xGMnd10wVgrtW4Y0c1/fFHNVhIAs5f4WmOU
ioeeVARmsmvOeGocIanuGvx3cF7tqJsPbgUn8pxgnpxfALGnTJnAFjjhulCgBl2uquZgFgoDS6eY
/m6iGRLNRntkD2xWTa3w0npVUz/4KESGA/MM5dNIMfPkb8uF++Coruz+YzGBDK0Geh7/GUy0AlBC
XDe5FVG5FM/2aOhkqwfAbsy4TL4djrI+a2EhT8mFp38Zr6fWFjVvRKkFGY87rZ8zGi0nq4wjGIBW
Pdl+aeuQbJe0e5uGbGguqATh8VljNRM3iXv8CD1sWthN1XbzxmPJ9TVxjCV7xwBYxV9T75EZYhV5
Fp1G1nENGQJFw1AnjrODPQvtwi1D/LTFG9dJwr+1jlm4Agx8g+vSasbZWAMAUS/aOBtKRsPJ4czG
NSJQQHHQg8RhIGqU6qYxvq0bCsexD5WomBp3kdS0wHZt5Tejbgt1m6U/TkEWGbzuQdswDiu2lc9j
oWz3uGVWkchhy1TObksOtq5xPqL57pLu/ai0thoDdPR3yDH8/8IbLYf+H0gXUZvbyFuVfUMZMFl0
HhLdnZfIsn1DKOaYlO6LWoORhi1lcr0Q07KvYU/Z1g+KWj3ND5Ez4TW4UawYLJQwHeZ8y3FuStNi
AUersU1RfRahyHoz28QDzc2j1YJjCqmHiOXr4KzYz2PuIwoJgKRGYDaLsbEHWs+kVY2FrK5YnE8q
sxjcJFw3M/6vtWeawcnnsRPZUbRE21eiP45Zzq6CDPp0+XL9ufO//KQT/bNOEO89VwiUKdemhX4U
3or1xZRZp5vJsN1PpnrdS+3463vFeYRigjcgyGrH/GmGERjcLLIjitpUhjm7k73bN0vCDK9gXGll
9mOMFXbaocIc+fupLcMIHu5j1Sc5FS+PxL+sieG/DBmHWmD1C3cPQtKxfTQ4WsXGZv7nh7VtAaOq
gYa/iFZnXx7lfUCbUQQxK0DO0rSi5jFoBMdROrBTu654bMSAlLdgJjOggTID20YQZ9Ob7v28Tv8K
OZi3uWkxj/lFg0Cu4NBBZ3j2vb76bTUVR8wE+Uq7k+9qa7Qe00H4z/ca7l+FnfmAWERuW6dYf3Gg
lLtJ1OK5K5DZjZYxbz0OPDPMWKkam7YZinMJp0aH6H4wFfCt+x3NaThUwLCvlDXGZrEVA1nGKDHk
eopAs1mrb7t3fdzuUCFkrvNnS3KpVHL1PmyZee/NVI2bESbdI9tkkIV2v7jbiHCxk8kzfGmXajma
S7E8M1KSYZl1gNCG2Xqp+1Xsu8zpabgr+hXM9fKh5Q76jRnMs3np6uo/7CjJMUnucssqz58rBKcl
XmJKmKik1V4otSH6wtTYzxzYO0Y9PL6hWai4uG2DbKyRmfJA5zzfTQWuz7B3yRyTsjwVHQbiasXl
gJ2Bco8o6i3ZDg3zXN/mDZH3UzRc+pq9qJ2nqriA/hiR9+StJuckWIaSJ++gziOKxTWKp8wDzYIS
W/wjLQddrEYFk4fCbcWtcxo1b/WcVkXQjCbj+AVlG5dMUblcB1DDRJB0PRc6fFYaUIKQNMtPJ7VT
6nXmc09lrmQw+DF3kXCMDVUlNHDDFI8ue/wAbrPzYaRDlwVydlra72VyZDiC896mbgOY3Wwak0GS
W7g4UzJJxdRXDrsNrE+aVeLiMeZwoRSPpk+6hoNwceVrgiNuIj6J6UMR71ratvMyTP2eA3z+D9nV
H8aM6cEZ6wzbmdnwtg1vfus+olOJdpnq6xNov/LjDlKkS6hxvUS4OcIB040KzMROyRjRqXq0IQtw
mA65VR3p5gnU4MiR/eM6Cs2iw8sNlnk5BIfmTrMa5/aTBuo2c+sehRD6NWY19QLW9SWRbPcWgeKP
FAQI7KIv469ZlcOJwRkeXHyGpEQ4eJrt1C1hbpQl27vM0X2gfdf4MbsRPHySXyOTYUVZKBNPa0NM
B1+g0WAxFluYeRdxVHPDmkUxanmekZ6yNIcgvKkB2P3xMcxufHbyzzya7mrU0bxz+9p+0dWY/MYK
jTThW4CVJmaqC9O7F0tXqQ1rwPu6V7FBXo7lI/KAJFADDaaVYPv3AAAIZkTa25gUsOBYgbAWdkQf
OOt3lLjNxs+diOWXt46YlxYw8bXLi5Kqiuy7e1MeTiuG1XlwOl4vBoV+a12knlCDFy+GkRPYVeZO
MKx8wiVv4ZZ65R+VEp4ybzwlnvs01xMmhMSkvaz717KqH8yifMAD+RnbbRE2wp63WZ/CLSCC2xD/
wS8mkHRw9p2KXwZ/fjZV8siX7uS4nCwZbIUQkykxA8XFB5PiRMtjXCVf0VD0yLX4/1IGBrjFSsJz
hhc9u3/uf9jIsHwtlQ96oSUfRzUnRQ5LsIrpk5wCdPhjVW/k0iXhiClhMmNk6u1wbuGeoQGAtF+W
1SazEnlikAZVwDPVcc6QL2K7cr9sr2T63bnDvDGiZp/X1kOc6HcyHl5SqxIBhfM7ReSx7t3f2kO3
j4uw3vRc8yATaOyrETS77cIUGeJzahesQpsBW2w9HdCj6bDR6pwu64WG+ikqycTIogRNDaEjExGZ
hUHQ27Id7Qg8gGX9qiV9p5/+CzLmPI29vu/fLgyQPyPPOK0Wj7eP5b+htrdtYh8M2wxlWnwzeH1g
av1uWvaDsbQ4HvvXJPZAMZUA6Nb0iVkbayh5iHLzHzqKMLP9CMGHcTN7lLbsHK4xYpO5X1+a3kPt
LD8j6f/odPhm0/qWueYb86Kj9L2PIWXgDSMNwwvsXye7Efry6vfzGNqyoJuJVAfBnqIatea28pjU
zEkapgX97GB857FEppE1UL4cER9mmmPHTh+ccn2EGkVZ6stNk4Oqq1EpB2liwHMGRLpm5tudNZpa
7ZWm9ljnNIP0R7cV3EydO7suTV7rwn+ACr4ta5f1dWYcmW9v3Tk7lEm0b7TH5KfRLHA7gy4QPGSX
o3GYoZvsENcDK1l7To/ui7AvOhHZnrIpOUR9+4Kj5uAyEWdDARaJAI0+ZDV8woi+W5hYjNbwhxUt
duyJ42NGo6OP5jy5xMTlr07hvFgljza2LrEBLp+BIKrfDxYk3wo7yNYezD+pg2CXRuQQV+07PEhS
fRd0PfxdZubAFUdA2K77kiSK++fuGv1DBdjImJwgbqbXUrUPM+vgjHVKts4s9AfncfLUHrsEiQJJ
8dL1+SulahfqjvGZKBBb4NLT2OCBhZInZrRXJVISy5bolMYMM3r9xejhAwbHqfLSN5SuBU5jQpzp
8hw5HZIpOsdtmuMRJHkkBl6uyn09xbspSf82y4CGx9oyOX7wfRb5jko5+qjV3ag6lBHYzDb3QuaL
mwRRgGhaHCQ4zAly+U5N9LFViRLGQRgZkC6EtLaMUHGlE5Sypr8TKkDKJMT7dKv7ySXw7NrjjjE0
0h2NYnZe1sc4dn8ploD3rEdGMVd/0f/8jNoyTU/ALa7OPD+qel0DlSz7qKTHpyDx7owIt+LXkgNE
1msW435Q9S9u8c0yWJuYS4ruYfzIMfbrlLIrjh/jInkxZLVPi+q9WeUJ4DH0oWzndXBi3MkIsoSL
2O2QQ9XDwZD+uYutV+o8FsjemfCHBwvyk2mPK7eJ/NeSAZYaxkEU8YEJ8rk2klc0Y2BOs40U9ctq
y10xtaE2su3cqyfo638VuHQCLsagVnxjZtO+WdyNwZLQhDD3Cgej/Vf767Ft1ifEPyLkXntm6HI1
4vZqAg9QLB0bDVq79IyjwMzPCNZ4ls6884aZIB6y5ybH/AJ3d9N58wmW58UBh0tLfEiz8rNGnKCA
KwWgsB7mxnmNZHtRcYfOIBv/63jf8ZGGqTODcEYEvMSnIgaRCAujyNSW4d5JrBiXxHCEqg0O3L4Q
cQ0c8K4Vy/JyJ0RKPFG9X/MYTN10S6LqPct7thjmWRCdE8p7HgzwhR2XUBFKbRl70QxPiNpJT0cD
gLi+dkKa/af7U4M8dZyjcRut3aUtGeBmrv4czPmJKdsf9OINGqoJnYh5MgdvO6fF3mKpga9v29IF
V/H4ibrhAovkOBrdxukivv/VTQ28qKpanhV6bTcvKQ7WJOP09QgMQFzPmofdwaGK1csSq73qo+8W
jI0hyjHou5YcofESd8XJdCyaWf9Ks3xdl+7P/Y3tK2QT3ZhswcozcnQ3TStOHtgR0nyhDxvWsaiz
l27MLsuEaMmtBNQxix5SsyRtEUdWfvVuz/bX4BkQ9033ltQJ12/67qv43V31FaPHZp7tTSbIiILw
jUU5rAaxdRtMZuN4yCnEcIg2HkQOyt0W9rQbD78pEiyeCAlY9jYdoLwU2S9ZYEk4leNjY8K3tYun
qfT3q3YOK3CAnhHPUgO5q6q/c+uh23C84P7F8GvnARdzH6ILhJjhR6/uFJkbemgc4+oPs7IjwtB8
a8XmAYXiATfAF3jpUHqGEyCmnbdM9fqg5gOyKrzWIsHfZz4uZXwxxuVBKOffnLNeu3+USorbIqxD
mZEJSeYDDthnGBphgmSvrTHLNBl7RBOeP7K+yUX1Ri4wQmzT23p6eRUqY1LCSWvLs4rZWQqneUfp
+5AxgA98olPCWEef82hcXH98w1L51qvqX4X5sPWML9AAu/sFURbZj4vLG+nUNe+ah3htT1J04Nni
Zxwh/y32RE53+QNl+FUxFpFu+vH/F71MId9H8jRa8jqM2A8nXjbQXTfkV3KvDfL9RLm+s9CPg6JG
mIMEb8P2gMuPp5p09kPfmCHv697vc7yJ8RGTY4SOX3yrhQPcjCS0Xv+CXKoL6sXaE/TakaoXb8AD
fnAAXAxX/EzEyAyG9VMxF7+fYHrOvn28IIHE+gSD4h3zdAjOsg+I7t76CCH7wTvbq0vTVTPGTp4T
zJ8liXJsErDa1NwZDPCB8EV7qaz9XUirLCSwwMICXut3P5mXIDXjw7CMb7LweQtzIOV3/JTNUAOs
FcbjelKw8tkbZQbcz5m+aTJ6Fs3iuaJyXdqWXlQ2Wz4MzA2G/230GSdHYV0tLpZBm2rDaPtmVAwN
4wUaFPR7ShB6rRkuZ0JJPEj5l33C2cjc4VgalAmefWJNu+272gxIm/IQCVr+xevWVxbr/7RTPdw/
rqp392aag+ITPsFSQDOGydvNVvRnGpw5tCbzjzb4DUGlcfokLSBUTeJhbENcWquWwlBRxBp//Ly1
/1COz1tfI0lngwqfN5B5mkIjxFVUe1G5z5s7Ad9OT+XIU8PI8JozBTrYcK3hipM49mOk5AcFI9Ou
cPBddtVNvasGB6J9XwJMgBBjGM1ZQk9f+EyQIsPvsIl9JMTm634AyXL5r1UGN0aTfQ3lcrIzH8pe
I1+qRL51MRMdMVNckP7mc5/68GrZETfV/Tpcw8SuLgjnLk7FicV9kUKc2KrEKrbIMo/2lOb3ZrQM
MrMNhVmSX+iq6e9aOIYXjoZv/pciId7Zsqr2xEWQSDji51EL377Io5pebEMdqO55HYyZMXmNoMw2
tfEIVEJ/Tx50Y5nxbg9pwYKxkeT5OhndayC0RrypyEkYK+XtBsHgz3L98oKJnuyWpUYm2WT9sjF8
VC9xb7LgThrvpdE5Us653Bgt2OzzOMPjYD6BFnBs6+htnhdlM7VI8WKv9rQGhZ/SahsI83xCxbL4
mk91TUdjZnuHuLyPHvb2bqBGPtqFQoGBeowWyIF1kY+De1Ej7CAfqkGQLcQT+YVNwiSr7VfqbUmi
tIOnlby4mllnRek8bZ2iNacwtZKWBdJsIqhuHaet3wzgqOtuzGavYoI3eM+IXWYE++kMNrAeyaic
6gaBTckuou1meV7IumB5X9sTMpdcmm7YOrH4XhcjawJsPtF3wRt3pqfqHxjVuMdezoxqIrm+x9IC
r9cznvWzbINxabgsZmeC7gFlcMmmKm6fUhuTcNC4ffeVwNarzjBvemNbDkN8Stn6b92YgmFsUeW5
ThVdrSSFFFSOXrND/xx5n1U/23KjkAWlQMhiw7s6OfztLLOdG3WRTehqtMhjznN+xJ4B36k3BeD5
ttbPORlXJ61b+QrKIbvM7NAvEdZoMOx4RN02TzBDu/kGXqi3t4sUAXPGNyITaOTt3L0H+ZRqK6ZE
nHyL/iH1GTvGEoM2I9l817bIb4K7YGFnLcSltEZjfKEell9Db0IyKFAyM6jpll0kupp2Z8YXpuAV
trGL/rtZic1ZCjuGnmwoBRFc+/thIDWs7B3NNANh1VTO3las2XAc7DIj45AB0xGONKxaoNwbr1Kv
uiDJp2TgmpzXcXFD1UEw8xda19WG9+DwjQ+kvjOUcr6nWLlztMk4yCUCn4NXS3DI5NalijjQTrOB
mZBhVqibWYf4JqnM2R0lnOcIk3Up3mkWcISgLCJGwnpINcgt5W/tWT0x0rV4LbyPZHTflJl/lDWb
TKO9xR3qTmXJG8Xl1UWogZjdH8HHMNjxPPeOEuKXOvXXatTv4vRj2Axw9/AAPxv59N6XvoW70yAW
DIGR4ZkXSbR5U/pnTaZimKTzo57Ggq5q/mcrwE0uxhWzNfc836thmc2F5co54wyd8+jCkHdvLQaR
HXfchmZXuxPNgo/WJuVJ4J2O90TC7hZpn0XbHSKL6EWn+kmN+jiXDvZ4ojs6ZGFxoZ6MZD7LAdzR
nLCoiJx76C9DB7Va+8lmvZsURQdvnCGhEjNxF3Wu6BYaGr279M1yNcVEX22RCJGojZ2H1e2msisi
SXKuhiq238mV+u/+rx4nc990ExkR5qbR3Mq8pxvfm3iH5LYfqv3a64PRW9tJLGzfAWvmKCXaoTTD
CZ3h2pp4U9d/hWm+ZpzQG5I6HxChlKFFUEml57+T4bXo+vV7ziuDaaW+kWKMX6MdGDHrHVkUiPNH
ABs65oKe1u06cJDC0oU3HRuXcXSvcpmhRoh9kVdXz/I4IrFsD8udTfsaWdW3mcjvBZU7LQ2eUpsh
Y2vv7j87bMV9xYo6bFL7WAj7aii6hCVhGDTXWcNWX5xtXjKw+fg8swvU52xveIrdu2ee/Jk9Slb2
zzBqHtc4OfdF8RRldMy1Y8lgErl34TG/ppaHkB08l+57Ho/XHIgd6/fF4N8m/qRbEFEUu6+xzV7S
M58jNOYtVG4nhWWGuA/NBkHyyrsZfOo2RisE/OyjvAfAkDt2/X9EadySlKDLbD7d/0U4c96wRX4C
b3jsW+vLFsZOm/4bwkRGxwk6pWLE2UR2Og+p0DiPFNMWJ4K/UURkLMwYL4Y4XHj6Q+PAbEVMyCcq
hubmyfzQRO3VSfNf1lQowtaN1fVPg1zNQINfXaL8F8f/pvPTDzWO+zpLD6aDMm/U8a4ywa4nc0j/
fNDR0+xAYI0Ri5iG+VdZ3jP2g43ZwXhPm/f7o8pVpjeImDaOx1K5/GunxlXE1YMlxM1RkUmHZP11
rBGCiHGtmKvOPsNWDzOS0RyQpe7I4qHgYrfF5XD2YdsM0UxqFhIlocC8RKwMSuCcjd2HTfTNj/hU
TrAxCY9RCWhFxCYzA+R0J+wfpEowjZBPcAJgSTml1fh0/zkq2V3QGbGNLx7plG6tyXsHoSL3Sc3o
XZYZS5v8LMRXDV62ESYy29kNM60f4EHxu4gahI9lKC+ibOrX/YyjmTIFRFlsbYWAWzvoRy7zsBtp
7n0Gq4zeKNCNvV//eDBimP/2bVBmAKP96tqk5T/2ls9WoUPHnzdJVv0xkPoaS8Wxy4wzGY+tiP7W
A3F8c3uqxPdgZDenI33ANA85IS9qOta14nPE9hSlYed+4vylwodVZ3mHSNKxeW3z4nvlwdT9tTUx
NsVYVO6fwv39SKd5syZg4uzc+u6qdd9MMnB1xH1Vl7+jLt6MtnzUUU2xYdUHWtb//v9PSJJyZwNB
lqam24tP3ZTvCaj+4vB6GMrox4vxYOWG5kUrMswaxBAQkPmLKqnBbzCTtpbJw+zoT9RtGgCNsfwa
IonHE1OZkhzBIQUqj4+64FuHGgMryXIy50h/oiRw0AhwxFi+++sRVsCqY3R3PZGBVGgs/ZwhWx8o
fnwAPm35jj1FHr1mSf8DEZBs3H60bqB8Rhy2rKUCrNVTiFxkN1mNzwm9+DfHhjcJMGPdWxL1wAoP
6cOM6ZPyOH/UBWkQ2FeSMJ/Y0ECKzfYL7T4Od6jKgQOKZicFpSjyJHlZozm5II/EGdd79rHviBxt
ZlAzVt93NLxdup9EhaOF6Gt0WRmaDpq+r8WSHbzrFR6cjrKt76WYUdKknWiH9B+3Uf3BNLt0PZDw
Fj/jI3+tPDbvmhhBUiLh9GNfWqxv+NjjNulRTi+FcxoA2B+zNf+oLcEmLFrrd/iVx1UU3MdZ9OF1
DcioVpOVl+8EBphgcaxbkmm8L0WG5c2H51zq3DlYSY1AxI8x6XlDHKi0ZduOUAZsWcpgyzEfhykx
t8Ngt8TWraCTbETNsSv+a7OhDeyRwQcHuXusVptM1GTOb361kvaMzokcurm8DJUHtNY6axe5rEd6
LBMBVp1Y4mx+wmDO6ofeBifurhOzxNI4zLVRc8nm1cvY9slOjxTeaIt7+SOp/jZeMTxJuwOGqTPM
PTF3UEGoOBVG/49J8ndkVleNMZZREntfc3E+sDh+g/thzcLen3iDpiP4iw2eFO3n1LOauv+IvJ/q
gdV9eiLk6jYv08GqSj6FiXyXae+p8ega5runYkJTUKA+9A6Ta9VjM1MaDmrmvsSyLA6LpnStfdlw
aI3Fxpy4lNOW32qW7W9h9oqLax32beVGz7FyP9neIVfoi/s6z7CPQAzXfcIRhGdy/WNbI3Nee8kn
3i9UnLTJ6UM5ccdVAsvMLOPTjFIkaIgKCpaV4U7LbBpWnAlkqZj5R9O8gT1GYzDbNUbVxXxzZPFI
8zzvWjP+Qx5mEWo2MtsOjVQwDo2/RRn+hLUt2w0x21OL/IcjHnr6rGV4bpRbcIGjwFHKOa+LeGF1
1gYyar9jEIwzIq2AXsfd3blbRpJ+IYl+EqX8IVCwwQ5ghW5LxPoChIUvHszbJBlvS9X+pIn4i0Dr
hZAggxUbLQlfGeI+/GZloO99JnZ7zdOlCAfH5wFUzbRZqglyLtot8F0CKKlkuKxYt8m21Kgsyh+v
SkN4FUuI6Dk/K/IkWUSOnxYNmbq/9Y0qr2M03ihcXzPWvchB+88SKhh68vVmG+vV7+KveEQE29ve
pxUzm12pHQQ0NateL2iSUQTm3StqV9K68B0lsbm0KIri5MssZvUpqqk6ZQtjiNKTzCOLU7GkDyak
oCVpjz7BU3m7PsGxwNk1dQ7S1Uqee9/6T9+hmCCE/e04oBUvGBBu1L1eGuCsztylXbJA/HRYoiWR
z3PTjGbhDvBYG3Jn1pur0pUwkqJEIDV16/zMJDr5tEAuXJqYHFQOydrOMVH6eDqntQ45Px9ykVxr
VsNBNEgXZX18cdfhA+DGsUeUEDRl8de1s33l80lmOceInMxPZ1lG9PXYnLGofICnQsXmKLg79JcB
TsjL5BEVwej2KMgcNRzjJB3bY/rXHOAJH6N5OfcdKlLHO4sE4qGJIHrtY1J/gCFa8sfC0Vl4mtQo
NXe8XIpD3HjnRL9UsOPROO16vzz2vbFBlfOU9DC6ZsMaeWsYGoydnQQtaTyDYsGHIIWNT+JvRKxu
SW6+8ZF+i5QDv2nWDfTXp6jF1+3Cg/ct5COTzYd130jq8TQbUm2QVEXb0k+vcbS8rwgagtmgdp8z
oRGQuM942Ex6WBtjS1oxQhqhEsTGTyuyK6KX9zIhmMcrqL97hpt3c1NQZYwtEP394ks9LTgsssp6
MDrkMhNfNDYEOTpbY5wvw/o/zs5kOW5kWdOv0tbrCzPMw6I3mYnM5CgyJVKkNjCxJGGeZzz9/UKn
rS+FIoA2reoclQqRAYR7RLj/g3PGJe/N9DD4IyH1XN45lPav+ZB/dfL83m5lzgdy8hwX0zenoWVB
TwMhZtO4LYbmwRgSlhdkOuQuOQbDtRu5fYyXqrTOJX3LbPzesbGTcdhA9Nuo9e51YdQ7PqalDHb1
Nq2/VhFfOkNCMf3ZIEUD0hEuonGbU2TBVJ3z1TEsOKa2nEBG55YjnJ9xaE6mPRDng/jbUK8OBubP
vQ+3t1SPenLSQUXzjyTqqL2U/h6wJQglaq8dqHySTeVUR9+Mbv20P0qtsYcacQiaEXhEBOSOIywM
JE1VHmWdSqSNWN29h7A9WqocHqXhRvx4QuXg4Xlejy+x2CvQtMxYzp1xQR7LndSM8k+yF+8Gw6/j
pNq4Dz2jL32lABhpHf9HXX1lyjanfyXOjr2V7eXYvuqb+g3lj0OVYqgkDBbTas+vkDNvb8Mq1RDg
9/LprBu4lfEaB5yXleAb/0vVObsrNR0Oei2axeHlHptfBNZj14rCO41aOsC4N5rTVIGU4TOSxV6L
/mtsf8rAV3wpatNUuRbRg6fF+Nq0xqWFQBLxZqqG+jstIcX0dp0SnGH0kOfST3S1opCmsfoWJr+o
Lr2UUcqhh9qTk3PZoI9cU1UZGi3ahRVdSlRyBgjMEOCVLL43pnEnWxx+p9TbtUbybZDTHwY8SJld
kgfqCB9VrFWPZ9XGSyo/49jNPlftvSI49hgXUl6G0Bzdw2i5sJOfTGR/tEAWDH4HiXwwmQ0ynPbU
P4KbPsaDBIikphpf4E94kvX0DFT2gOMxotDFPsmiT2C27jrdvMgMRFkGXuqJvu8t7LqDY8kPaiad
/ag7RXFynLDI6oyaymf8gIr/xRp6apKecmbHZ5+aDujcUMwrBv+IkXtxiCTpkOntg6knXwHXXyEg
eMuLMLzgqfUGTlQldAprRM+R3aM+4GNit/iQji8K6nu7FDCGzIWNehIQe3O84YOPZnbxk97te+cw
CZuq5NQifC0WkaSEiM7FMEao0VYv2MZeokCFItT9DB3vFoNIus8yrb3mC58xAuHiybcgyw9WjwmN
VT3GZW64RV+kMLJAAFJuwX7oRHGN1F4/hvWzrNkPWJPdmx2M4Vi/lU31pk/tAFfv/HfoKehvOErz
RawA9CXbkzmgADAV3wpSkBqoB9PC202VLllNyI0XYI4nIT8PTf7k6BTyi4AadDl+16PuU2y052T8
mgiVx/6Ol4KQFadFGhXZeJcSbmnHPqk4zbUqB4hzPJsS3Ih8+oTN406tmkPM7LnE4MsUHYa8dvUS
LoADb1fVj3YofDxycHpI2RXpOY9J7gbkxWKPRO4u9VCRu58AwgSC+8c1UCwkaIyXGNY7D73uwQ3G
sfUEkP3MqWMnN95OGK8B2rnGEeqmG3SU46Rhr9v1F1H9Uyw8RY+RajzEgXeQOnwTxvqcthwRMGyX
vVvKUd+bbrpN+bkU+DnSoryHWq0eTG6GLAgq318w0xQkIeXL74CL+G0YVbxYhHyqP2IAfpD89IjW
1wHhj99bk00ZVqJp0uWXJAVOhNCSWQ+3JK82HH4BCqLoBCs6BtgHMoTj8rmklDeWR/EfRU2M65Jz
k4+aGw/qHVMoOHfx4dpqPMGAoHkR7IFyPCiILNnOD8/puB3U+wTJMHHYCCMqobhSRo12A4JOwPMh
XkPEK+oXry+OpZpeN1J8EgldDr6Vvn5C9VR8JzLjnfgmProVFqVxE3NO3cG1Jf0k0of4xEY+nMPp
u0JlXYxrmdxIxH+iJ84dilFuHQxHhz1lKI8io/CGgRceYiQX8nZwszS+DcvGLTBoY+0I8n6PwrBI
22Ea3oNbfGK6Vi3TEbbv1QqBiDD85LcKgt9H1AN3MpxTgw0CNB6NUOPFdjzwXSn3lhwoDNIktnPl
Oxa249ZxMkGoDdiyVNYB0BM3Mu0ADOiK2bTgwvZiu4ym6MnoERtwUlKABJPSzLW7hPI4t6nzYJmf
RX7FzOi+jcof5aTcVBZwKlqR3kVGgI0cErGwyKEUK07VCIm1fo4z71McScgQDCjrAl2lD+Tgzy1+
ADYYB5a82iJTkZwM/jFVL2Y2XbQivIroqPKn4nOz+SoZoHEipwKZKPLYlOfuGPSUYlA0M+wb/ib0
A8o1+b5SMD2y1IvOJbGJOgpa2e3Em5tY5EHyDwhA2gvYnYzfk/zaHqUjP6HFQIkSIlfGSqb6dGNr
HBWdB4PbfG6UfDLzkwOmdF9kuISjssjZG+X0lLbhTikMjYIvQqxFlnwPk/57VY1Pdu38IveB0ZQQ
gYimBvR/RWvC8dzMNAlm3Yv2XmvSfFI8m2qgcco7DBVqbsXoz7F+Yus7Bhcvqmx+KRsNCBMvkM7N
IfE6+ZzRSEvEA4OAKy7XrC8VBq47yXMe0Zu4V7FeoFxvfDZ0mDZTiTUc9wdvLzKw+PfWID3JXfaz
8vrsHzmRH6x8oMOjf0utintC9blTBFeuu+T9+Mkws4dcV/8xO+XalFBdRQqHBZa1N0nbv+XG8EMs
E/q3v2Jj+t7ElLKzwH7rMvmxy3Rqdwa1bSv/LIOjPSoIZe5UjRtT5EiPYjXSyH1s0vC2S7PXOJpe
Q73iZFB88qmwUlQ48hKvfKl3jRQdpF55NUv13mi828qJPss4r1pm80Wi9a3TFwFAJn2J8w7CNW7n
iocafmH5eD6G5XVTlC9+pD33sfrN17ULqkD0bg0H+bZk2qW6EhxUvSflOOWj15UPaa/fwwW7tTga
cJ941JpSZZAOZUqUr63GjVOYNnaKbfeUoBZTqOmPrPW+Aaa75boSgf5NrZNZGQIxSrc2TrgYibhv
chM+EfyAwexOEyjngsLALpHVR8B5ANCcn1Q+3NqkoB3QcYTy4VCLTPXvihziJJqP1HWK5h4wlobF
R/6N1P5FNeXM5XO81NZY0mNQX2pVe+IA/2AaxqW38zeE6CtKXuhsTpbLlF2ZoqxqWl+iQPtkwq6p
7dDFPZqdTv1WygYZhmzGDkott0h+VJMBUgiW30FRtRO29JSBgvLbNCS/OhmgRll7zk05VuIHJrBI
TNjLWdhMEGlp1Ri13bsKlwYUVFzJKuvbZMi+F7yMuG4uud5emh7kHzjNBxHBlknbpkfwMCm1rz0n
hiLmWiMSkUjANO3wlSRyekzC95ou/aMVXIwq2o5xmXwvABRUffMtNIYcgaj6G6Yfb1R2MJYwDBoQ
iPLVKOkgAMJuisNzpSun2vSeHKt6pvN/zDHaa2SyqjFkL3lfulVUSztlzK8RGX4kxV96vybfSs6l
maI7DmfPZuF9h1oBH06arm2UV/XO+Ext5WZIkpcaVBCY7rPWWDc4/vDT+SkedXN5DK9t+bWlbxU8
x4Fz9OT4KU/AcwEVjfYj5wZdSq5CVANBlXHAKNTgomgkqYBUDHAfxbIG/IEekdimDtOyJntpGpVe
YfQZIfOfdtgdzWgaz1KAfVmADK+bgS7E0dMuyp0as8NHAVddCf+cqwZeA/HVooGT+J9MOZdRepJp
ONcTqjFYWu6Nzg/3wJhTGvztpQTI/kAhA1R0x/0j8rP+7FDhOUMmDi/Q7oCClT9VKDz4lXTdV/7j
uxKe5Q+tslLsUQ2VNvY0HYcSKJpZyOid4duJ9w7A8VEDN+YbKJv12F8lNpdcJ1JiiOLwQJUccxw5
Mn8OWnPsjPKtLOyLEg5XZWRcvKA1ThFFXegtdRru1Ijs65smDBvcEPee0cg3CFTLR4ROJYS0u/AX
xFMHcLCX3f2XiZ5bbXk6LT0HL2m/OP1TTD21IkxX/FK6ndLgESb1aUjiKwxksXe/V/Xq5ztdkP+r
efi/shYYT5g19f/53+h5fCS1IXQ+indSG71iZ2MjgZYcqYCL40TLJlVw+uKmx2mI87Q4K62Ppfxp
x/j/dD0U+8/B8A6QFS9lMDslkzUxflzqWPzKAPjvW2V6tLmUqk5yZXOv9QuaZHJcVUel7e7XfwAS
JR9OVigEvpssW1ffxspQuFYW3xal5nIRAIP5uP50RV94/MxlMgx6uEMNj4e5+BMbKHqFNfx55SAu
ZBY9ThdwOcKiyPIpKKYnFlVg7Gofoe8+FFIS79Z/x9IsxZ+/myXmpjIAdUiWnoX6ng4QZGe3+NjX
eOFufEl9admIV/BuDJZrmUNiLtwO7ecQ1FoWovkRI3uoGtCGgQTd+l34k2PUTQyKvcKTWJQSJ2d8
GlGcwc9SPcIQfCoLQUfJ7PugweurqaQ7ua/uw8pABLk8gWEAwVuDE3H67q5OUFRRnfKUo0INdTXH
YCY9Bop8bvP2zuNSMVbjbdU48OPjX6M0/ao05xWBe7eDvJLVzqlC7reZimtdlpJTVEoZdJNS/ZH5
RYXtcvd1/f3/qTf5P6tc+/PdeKMTZrVaFq4iZ7/SxvwsLKYOnt89hIGOjsnoH9YHWlpvMwHWcRoN
RY0ZqEMJLKuS5ywqv60/ekGBR1H+nMPU9eS2si5ccfpNCvkURz+G4mdR1VfrAyh/qsj+z1uaqXHm
TlTrsVHx44tyb1clVAXwiJDWeorQ7SjRJMn36YTUBZSWvxtTnic7MIKxr2G+1NXX/VSe9SY4CU6a
6j9PBvAZ/BdpMRwQ8Tmuj7iwFORZwsvswiz9rsbtiVtlJg0HIL97BRx7AdoZbN9GOC5EvDzLaxD8
kO1AX4RCHEojIZCCPQ7QyddkSOyNmSwEvDzLbWY1SioBP8C0kK4HzukF7BCo3ZxqbqW62zmgaQZK
gOvvbWH5ybMU1k1KSBU157ZKQXYCvd2o5lU/sCtlw0bwiE/wgcaUPMtgiR5r1LI5C+ZydpbDgIal
eSizo2CTZMBp6cVtTOb39vbRULOEABUKh9IwHdyqBevRfWYUn6pKQbYafPlimSh1UIyYSs5N0QP/
kCuKQM/gnsUPkrz8ZgLjuf5ml+JOniUNWoUWghj8mFCVwBv9Moxbu+NSbDyr+Teu+Al5VTf+I8+G
hrH/M///P13IszSiZ4NJqTIZXJUiiwfrLs/fOoB5oBFdj1ifNHAQzcYSVZZWzSylQJmz5VaNBxfg
oCNLVw3k84qi+gixZrQbwG3UOqI7m3Zkk7h0LrGkn9wkueItq+jarb/hj2Me0eM/U6eWqalNRZFg
jNHrBrubAUJIkZDyqUlO+cZk1Y8DEiOOP4eJkAj1giojl6XyTvAyFE2FHN9AhhwL+hAXR0teO/nI
6GJ1i/lnQQMxv7rGjf6UUhnSW2zauRuIFZZDnRR/p+yN+xb2rxQY17aD6jiMA6yxJQoN2AverL8i
Raz8f0eELkSf3x8fEs+YysovWReq9AUiDk3gk8o1h+KgFge3mjJhBoJGJ1HBWhwq8yBCcn1wdekD
ieXz7uzi246f2CKVVVP3RPC5GBdcj/ZwBb3ahW4BKvHZ6oXi1rcA7Ex9LdNwH8xXY9COZD1+ED5b
B12hwEJJHjbmqYKqojg/deMt6q0dh8rael3/scrHqV13ZpkQaLOWBHb0nzVNQmi8N95VNoa/V7VY
v8RPTq5qOEiN4/MQIvPbPErK540f8PE+DRT0z7cVqDhHljJBNdV3SRnDU4iOMfcj0lSgfYO18JuX
ZUmZuzGgyA0frY1ZtkzKKagQYWBAeG64TO4oJCLOyYXK+1k0V5LOZT871l5Ggaz/sT7oUjDNkmIU
G1kpac3gQma9R1x1J5ugWrXqLkipkrIHifkhub2xBBd2BN2Z5cUqwX0rVMgRYOvdMb/oVOWhRe6K
0ntFRepcmd/z8GRQQIMuQpfpP3MW5Em5aq7aUsOL0HSgcGzthuJrfvTSZ6nTkqFOg5enTBTIjuv3
LcxnKQsf1l/v0nztWU5Etjgss4nHm5Jy7WtvuQe4trJw4gBZSr5J77T+ru9PZnPUos89nTcRZVN3
bvIf7EwIdJ3Xf8nCPJGU/yP2zTGiky17g6sH+ily7GOr6Rt73dKjZzmNiilF0XAYXFmnnmWALAKO
Ml2v/+6ljGnPkhZcNSmTS44rrH127c6iwZCjgngnkjbav7sezRYsJ8Te3TsD7P2NePz4nKTbswQU
xGMGrZhlilMIXIhU/6Z10Y0dyE8FFJk0sd8gPtcbe+fHO7hui3f7LjWrZtqOnhyObulTgjUArQ+U
rYAoHy0cuNZf5UKs27P8EqEOlNq1MbgG1YZ0RCJRBu5bvUjcz22j3JNeN48kC1uNPcsrY5FnVmNz
/nfgBid9ep020a04ywJePrZj+LI+pYVDnW7P8kkd2dqYjIyjYwZejdS6m+c0v44SMFPVJ1I1zLbv
fz2rWbJokBFOyp5sKW41HafySMGUnsOVF/9KQ2MjSS68O2uWM9RITSzbYE613VG6jH+hpOADqUKi
+AcHtvU3t7DgrFk+AN5h4C/KVEozelNgvIo8VL3ALdoIXBEmHyRWa5YVaozk8s5kgF4ez3ZUHcwc
8U7a9+u/fyHpWGJe7wImQD6oioaJpJPmr1M0nRXA8uuPXvrls8Dv5FrDDGLkggSxNimm1zyxXhAt
+7H++KU3Pwt1z0rQcBKSCYBwfuC1eO/Y5RXOAqepLDcy8tIMZpFuhto4WOiGuQZ8V8ETBO0mePT6
0/oUFjKJNYtugCwjYOOeU0MHfkw+Bj43tRplPprJnAg5hsVb1++ltzUL8ADXe0WPSP/4bV0rOsmX
HVQvoke7lL/+3WxmUR17gy2BJBmRXZGBCE27gZ1FA+QgwqLmSpDS1dzMIQvbijmL7lJDvd2GLueC
KTxbYJxKJEGIPMMo3d+X4c1awkKImLMQp/7CpubEgE0q61c0NMouaXCuXn9pC9/FnIV3h+JnY7BH
upTRL3iUfIE7sI+wJkRi9tP6EAur2BRDvwtxTB7wsQ+pXAouY1nQIvKa6D7pnY1AFD/1gwxlzuK8
otMMOLYdXdUcJdK5cowYyND1R4ts21fyl/V5LL2qWcCnOkJsTsQ8KiW9p2J7H+sJ1uHmpSzbjXPm
0qKaBXyN/mGRN93oiuLeCKlaDcODk7fn0qleOcSgTBkc/m42s9jHS9SrPapirmnaLRsgqj7wOtFi
mATV/6+qsLo5i/oICphpUCZyQz/eJwGAP1VFeQouBSoa6/NYemWzqPeluNMlha8vrh15C8w2VG8V
M/wmeambBiCJtSTe+DwL+dKYxXyAgoUV6PWIMJ7zFLQQHDVQJ4rTA99Fnsq28GPqXKgNG/l/YcUZ
s8jHuixE+Iqja+W1jxATE8ShMMlRglcbJbr197cQnb9Np95F50BtAzURLhS2D43YSAFTRHys7eqh
CI8PwvO3Rv67AfQ+qcFXUC8DmYxd3oSfuxzdrf/4hY9vzEK/R/u3b52A1Jh8hu87wP8YpOIgauHR
oNCc2TilLL2kWehjKI5abM6HGGg17soIV1cbQ08u8Yq28a2XpjIPfYhAcs5JxbWbo4X+hS2jcBme
sBeEBQwoD4uZ9Xe2tKhmgd/EWj+gnPyfYq6Mnr/fp88K3i0Bpb71IZbiZBb2OGdYkAgQckgN6USR
RfGfEWj4jVoEpJK/ocy2+7uRZtFv1vgDQBemDtc8+9o3mM5nGH3iDsm7m0RRHB2C9aEWtpnfncR3
69hHFdIqphx1p0S/RLlxzhLwJ3qMPIvT4TIz9f7GavvdpPogZPRZ3IOnyWSwXORmBUXNXd20JaL0
eoigI2imHrW5nR8kw6cstCUIvSi2QWhxzEclqKWNy8tC1AqTvPebdptXZhKOESYGefy50ptLxxFk
46MtPXt2IGhlT0dVgKMT+N6feYCXGE5LysbDF5a3PksJCBFBB5Dw5vHVAlXayrsvfOMaLft9v1kp
WYhVfZYOJBXDGMSNRlduQ7foAOM3/dtYgu7iviq0kRS27fVVtzSdWVpA81PyDIC1tOTVaxFE3Bw1
8E5CWmt9hN9IiY9W2ywhWFY8KHqQscsg84bV0I/RTK66sH7SJcrqpn6QMAlCvexWUnq3yPM9UNZj
qfVvyEnfqnJzwsD9FpXbsxDymfzsvP67llbJLIn4EC5sB54fXLrkNnGUhyQrX9YfvfRSZ1lDT42+
QElpdI0cYpYNhMis3dQr/wE5+M/6EAs7hjY7KmiJ6mHMzBB94t2iCgg6FJ2oxti6Ny9MQZuliGG0
DcUCwkyrD2I28lOTHe4bMGZ6Z35fn8JCFtdmKQDtYYTWLQ5vFg4Ne2ioyIvrdcXOWtV3hQ163zSw
4B3U/puSlMbGclx6cWLC79IsIq5NF8QkB7UMexgFlbbXKHBASgmyjRSxNMQsRajVmEg1EE1X6tJn
PTEPozod0Qb+u4qJJhb0uxkMeNHlo8mn1+LhZ6X0R1Ccr73J9XD9uyxsRNosJQRToziVgb8MPTJx
bhdCSVVxop92bTb6xiBLFTltlhVMO86mwpzIcRGMoxDfzaxSzhaYJtQUEJ+C6SOB4zJMKIh4D7nr
c1sIem0W9MhWlnoxqKKnEN7ZinqW/Oay/uilrz4Leqxewhzh1hFApfoiFMzqoPvSpc5GulqIlt9t
zndfPdJDzFZC3he9gp0xJt/hz+xb4p1umqk0Z72czkWaX61PZuE9qbPwt+QaPqzOaH7QXOIBTkzu
bCTHhff0u+v4biK9HJUjKoQEoFwAvG6vLUB1sjZuVAMWVq86i2/MkWJ5AubBdQDJ0cb+3E+XPk0P
qnxlj85p/fUsZEd1FuFWUNqdVUgjeLXmQNlVz8zPtn4Fj3ojSy197VmMj2i6oLPrCY8n+downylS
V+lXAXtAHganlGDa6vYuBaI6C/cxrIpQRjXdTTWkObEz6YLgi9J0n0SlWpL1vVLwoZCRRepLsb6u
v8ClRTCPfrOjTZopbC8wwIRYZGF4e6jWx/XHLy2CWZijhuhoSmhwnyq7/QCRTQrtaz4Qd6yT42Ub
OWwpSGYRPwSAKcpK40qlDc1vJU8HMc2/msEcdopCGSy0qJzcysbRUOkASsLush/6sJRfE79o9+h0
ShvLeeF1zWGniB6XcjUxmDYYyE9LOwi/hwbUAaLSyG8YG19FJI8PDoKKGP5d5E9IeXuW5iOzOqY/
kC4ODtFAUz5BtGjvB/r0VOO1cJTQ19n4QAth+hsH827ACp8nBNyjyQ2jYjhEyThctSgEHEel1K6M
PtpqyS+s5t/YhHfjFPZQN7QxJrcPAgRa9JOQu6xgjKyvhaVpzJJBnsh27yC07haoTta0e6VIeguw
idN16FnrYyys5d9t1XdTAJaB9J8hvo2NOK3dPsba1nll6bPPYh1mNurjJcHoQY4SAqQRWHkknvcJ
esT0AIppY2dZWsazqKfOJJWBhV9BBybTNqMTMlM3A1IolAM26/JLH2MW9EGBAr9UAyuJUC/31OxZ
qqT7wDdOpdz93feeozCbts1RnMCgr0zjZ9nxryMMZiuEGMs61Te+98K7mgMv+RQ0SfBCcvMmRf8F
qe+AUAGOj2ZXMY7BWegPry+theiYgy/LAl33KmA6vT4U96URdldwms4hKr0bk1n4Jv/CXiYddeyO
OJ+kJtjn8niHZwjWQb5/QDHxvD6NhWU8h1zGcjWacV5NlOS9AwsakvmzwGCJZkALhrqINkD4S+WZ
OfJSm7RkjHrSMcpse2W412n50Pmh/nuy8LCWjyW+I0LQeRtFJWLxg9Qszw4BuVeHrT1mkztII0IF
SJk9T8nPaIBl1KCS5r+KWheNf4V6HmDxjZvM0iKcZYZEVvRMhdDtAmuJMrS0rxBZ2jeoFGARd1z/
bEtrY5YUfHadOJYL1Y2pFXYjOkW2/DhCXcFaa2ObWTpCybOcEAaOjjNOpbphBWErSDC2ksCzf8Jf
cgd34X40hmPMacpGbXR9VguAIW0OokTZAiKaLIaMPeGCd8zZtocBQo3Xg0RLrqtG4IWQagDfqOfR
PqVCjoPHdeTgk4jZNCVM/Bo33sDHH1KbYy0ttWpLu/F0tEcd5ToHxI0yEuaKSJHJKh6ecIhQQVqf
+sc7lTaHRgI/1mMclAyXnl8PJwuBDCeazNP60z+Ocs0Ry+jdPtjhWGP4iW+4AfmJjzeZmASWQGEi
xHvN+AWFp3bf69rT+nALS0ebwxdxrcQvdwwN9qz4UHG1g9GuV3dJgB7MeJdnr6H05G+h+JZenfjz
d5Ob9MqZejkwXMdq7oqk+1pgBrQ+kY+TvObMEsiENmqtypHh/hZatLp2PBlehQ+P4vsboNilXz/L
Fh7dfa/yUCLwlexHlJS3YVo+rP/6xc8wyxIJPkDJpNaGW6rJqdGlqwEIsJ7Jx1aPz0CsPpdeczaM
6qqqmp/rYy6ttFnSiBOJO4pYx43G2VT+p0TcAW2HJr9rkcpApvCwPs7CdqLNsYW0dM3OHlrDRQIH
M+ASkfGjDL2Ikbr8vma8yEYO4yhEFjeGFF/939sJVIo/F1qOUkuNA4HhmkicCiFPT8NKAEkSgGqV
8cLIAySfvrmP6mfBpxNahetDL7xVW2Sod0vcVAeltyvJQLfI3MuJBIW/f+kQw8JcDvNGFX+9Ltlo
qX28teB1/edYI2bLdtD5pmtU58HxHlQc1LxyRD3AOq7PZiGq/oUt7JGY9lpmU8nYNsAmS4b4ew37
ev3x4qV89Jlm+UArcFLosJl1M8+8iePyKyohN0hmApnWbgWJbOOjLETuHFE4aqmDSWmvuwhQ452A
cqShtd/X57DAmcSu/c+vIGENVIJj0l2r54tLXyXMhjztUSjEZsZzVaMYVgLIrg+WLEEyDTfW+NJC
m2WMqe8NxOjZ8oRoZ6whuxtyo1Hjw8jlA43Lg62+rc9waRHMEoUS4YBqTih5dJxx93Sf9rhpNLvc
bP6q2Ifk6Z9v0DSTFglbBlCk9LmNYVRPW5jfhRD5F3xQl0p9GlJT6Eojl1ULkxkVkSg00h97HDg3
zgQLr2gOItS6muOwygw8LMz2PkIUpdo9IUJc/uUAs1DHdA9LkRbvC9scPhW6cxOiFWer08ZiWnpN
Yl7vshYKzaGsIjbhtr2C+KCNBpaP5eyvAitVTgSJtoFn+LisqFmzgNcNtZOLiHFMFcZPJN1rxeea
pl/WebsBBBvaPzvT0N31hbs0q9mZoEGQPhpg97s6kql9gLh+gccTUJpK45axPsbSzj3HGKpeZ1bA
mjrXT37BCsAE+iZUjNMI4nBEax+eB+jewp7+MlZmYT8G2DkkWtrB+3wrSvOxwbZnfSa6iOcPsrE1
i/NU8kO8blCwxqHrrCLVM0g/IJ/F9mfBBnDCCOCMcbJRVqUxM5XB0QtQPfY1+RBpzjWVLiRYs0vF
pde32isjvTP96qpp7sJAeXKEHiv0jESpIOdrXxzk+hFPd7P8mnpS6Sk/BETeCKVvMkw6wA64bsBn
mm5AIbmB87A+xd+Vvg+m+CeoUf2vAmEjvWoE4NT6FHoF8n+G+19TzGQyFcC51zYXf6rRWG4cDwUZ
bFsNFFcdVUIuVVf7m7L1kcNtbT9qMdCV2uRUUnarhE6Zf19xYk837uALCWWOicQLrx4kndJuF0gI
enk3iXyWNmn2C0R4bY6KhDBUlBh9UznOO+sQIxJuZ4qBVyAkrtjw8cQeB8Rswr58MErTvk6KDNKj
o5b73smkm9AURKfU/LtzzBxA6Vg9cn4B5UscjPd9Zx8SAy3C7Gu0WSlf2CznEEqpCzPTo7RAU0Z6
1hGTjQ3l0gtBg747UHCI08/rK2zpu80SnFcZeK3Whe7qij9AjPUeejpYXH5V7bg+wlLCMWdZDSd6
k1fPYUb2ypMFhREVCAfB7+EY2eaZc3RJ9tawElkfb2lG6p9bA8EBDghEAYqU1S0Q5O8a7IhOz3+t
P34hR88RlKOPvkBmx+wIqens0A25N9Dj3ad2fkTKegOmuTSHWWbzLX3oMDnmkpuO961KeQ4HMiu0
Nz76wvFyDpvU5bgcmyrjzm5AnW3C6a4ythqhC+9nDpEsdZxdY3syXDSNHgJ1+JIPuN6lEXhs2KIb
m9jSBGaXlohbrWJXuKJi6oltXnE2NWMjkS1E3hwdaaVaUoU1vz+xhADayUIm3LRi9DXurAICKco6
6wtp4RvPoZI59mkIujMHB7Xdrm3wi+iQiYw3TkhLj58FdoD/JLbojTCOlYxdzTUPh9Tg1per1F2f
wNJHmMU1Cpdm6mMO7kp9futNkhtb4WX90Us/fhbDFvY7cY8di2tjYfMIDhbNwzEcr7sgLV7Wh1i6
5Ruzg4lZtOOo42DmonVfQ9XNmjNqxUf1rpH2QXFd5R7Wh9IV5Z+NRbu0smZBbYV+qmP/YrhR9mmK
v7dCCZTMhzBniyY4KLmNBLgwzhwX2fgJOEidcerrBG3v5uhFxoNKPzRPL+gYPa6/PxFqH5xM5pBI
1ARxKxfra9SbI8Y3Cb3Q6LXNzDfN9O6zePA3XtvCWpgDH72+toPEYplhpwKLXE6++L6GlmbzZX0i
S88XiezdVcJWpKzDvoxlXNp3RhJfxxNibizn9ccv8Cy1Of4RuVoun0lFFU7HOGCqEa2ROuMxHeLb
yTOuRk19yTXpByL49zKqt5WuY/URoRibZBu7yUJKnqMjK0+pYw0TbxdV9bdyehqApYKZTveBldqH
9WkuJAN9lgwQs7cG3eO+FzitkNx2fnoW+k/rD1+awCwd4GMzgmtSDdeyvNd2Ug/oEaNlOaKV5mws
56UhZtmgQwcXvVauXmqi3qUo46FRdyD9YyV0XJ/EUsL5fY15t9D8eEjaLmcWZlDf9YaPjtEdZoM7
DwFlwNEchPTRczUDScF+4/q6EKRz0KMxYa5jehYbfWEA2EOEG0lR5DvRuhVGDusTW3h1c+Qjb07u
dFTzXYwfn6VJvjI96Yz0H14YWwtgIaXNkY/6hK1gWnMNp7lroPBqXOFQi00oBjeEE85Wdy0Nh438
ufShNDHRdx9KCil8ceEmtcXFlVNJ3O9G7GDgYv8Upg+T1d8nbHUxzniGYjpodubBRoNvIRlp4s/f
DR1P6gBMKqJsYiif4sw5Gzjv9pnzl48X0fvu8Sj4FCiMJ6Y72ejtJHi34KyblNZGnC6+uVkWoGbV
tGlXmK7fxfVuCp9Czq0qvoGJ0gmd5nul0t8s/q+FSCI+jn+3AGfpIQzNTtZC4bOKNBbmYb+0PDxo
jEpju9jYhRYKQXMcJMmHCpxEv6PPL1HUcjBRD9gGUKFLdh5u5aMsHQfvsj6hpeuuNjsqGHYj947Y
kzACMQ5pp92hufal1jUUkoJ7JG0fgE62xyzGezGJ7vDRyve1P3zPjVQ9dNh5rf+OhUnPIZQo9uM4
PxIIuvSco1c+IFroXQXN12F61aRnpcm2zkYL28ccPimbSRfaE5tkm075eVIMfV8k0tbTF9LHHEHZ
5ejEqgVPH8PmVkmUV0ORMVMPTi2kIdzOyhijJeSA19/a0lxm6aMf7Siqo950W0vx3a6KH5sEZcv1
hy9V7+dIyp7bNIxW3MYI4at6NBHuRRB4j5j2NfKHENJ6BOotrUKEB7dbgKMYJ07qzvDteANpt5Cj
1FkSCWQD/aWW+amGf/C43u1jy/wU6n9bnJ4DLGVMwfI07VDibvPToOrYLdhneYo3kuDCfqXO0oUx
2qPXVaHJaqCCY3UnoUMfNjACyipPN0JnaZDZeSIf1Eatp4AWwRRgi9DsgyG95KF9isfkvL4Ulr7D
LEnQ+0RGOSOZm77/NEBJ3ttR9rUawy0RuKXKzRxTqQxw+Th/m25v36MPLhwJSoQ80ZzaS5YmDi2y
8zb4X9fns/DK/gWqLOWcA2rLK6Nvh9LsvlN9V2ipt9NWXl14ZXNA5aBLllwhreq2eAToWAi0uk+H
aFCnve1xU2qKna0O+LY2SX6y1fhs4f4Tl7F1cfROezSFN0Mg9CnWZ7yQKeZwy37wq9opKPOYwo9I
J0wp/3sbD19QpdLmIEtDGvF2NwMuNtqA6H//OdclDpvyCX3ER64kyCDZj9742PIDRmTVQ0CzOwW/
tQrkDbe6u76T/5u5L1uuG1e2/JUT9dQdcVEXIECQ7LjnPJDco0ZLsmX7hSHbKs4DwJlf34uu6j4y
y9zs66eOqrDDGoCNKZHIXLnWawp1gNSip8rI74siOIBQ82SXAuIswRC72OGWa2ZNBb1GcQ/l2K0E
6NpCLW1MiTRkBJF6oO2qzocGan4jmjrwcAVS//Lkr1wKSwAn0YVhxQQePwEpmZYCWiOnOKd+QaEn
1R4Ibzc6WrlFv1vyN04XeKS7ZiiluePfRW3G5jxf5vOMTwjImHJ8+C4wgdndXR7Z2uQtbE8F9luU
pKDDtqTXkT3eqYCec1A9XG5+5VHx3Vq8GU/QdqJH8ELusjQ8wOWDDEl+XcvUq0YHwkNbfJ4rh2MJ
6qxKBjVPCjPNktHcQ4uR3iHVan65PIiVOfobnHMcoqFuMYi0DL4Ka7ob4uic91v4rjVPeInhrAxo
YschHHkA0wEAtL7AV2rciIdXdMDMQWAkg4AOSC7ZLpyguAo67ssDW9nWf4N2JmmOaAMGprpZKAd4
JV2HN7ahHyCbbbiqG3LgiKNf8wWWGE/DKLHXKiySAmjGKxLR+korfSyhfLlxk66t1MIUqEooTGUK
KR7LOlQhBEiAs2e5OFyer5XTuQRyZn0MRakMhwXO2pcMknlOE+9nqzeh9BBqmm5rQtfUart24/is
jcf48Q2WkAxhswIgGCnIU9LodyAhHlwoNCQbhn/t4CyOvzXMUgEcOwCCr4MHgeQWDLjTp8vTtXJJ
L5GbaR5aozbReMIjdSeTzDplox0dorqcfMsUW0GFnw/CWMI1ExTwOlmK8zPx/usch7Uz/kuwOGOJ
vRTZFKRFOAfeQxH6Kg1fTYc8Xp6eny+uscRaJoOMJjkgxmNCxWLojB0DtCIYiw3Xda35eVXemN4M
kpAQ4UXzumtuGKkE8DvqVerA2Ng7ax3MX3/TQUTM9s+7qnVy8MRaD3ZrHHIevLs8PT/fPcaS+tF2
BhkX0BHcpVAyQ+CbgBoAYKMBd+HlDta2Df/x80NrF1KlGXjXzGY6OXE0QBt2K/P383vPcBYHdzBU
KG2k3Xe1KEzIDljNWerpA6jYr1OUMrSy26r1X3G8jSWbY6RSA0qHmCebWnO6FPo5eHwLcLLOjmsN
4RAI+8TQFv21WVu8JKiowL9pIecFMYb0Go/iwDPTYosQ5ucW1ljCKZmFUoPYwryNHcQXoLIFUQhw
nNwrKCqCH0SkzONG9O3yUFZ22BJIGYF0E7TLmLnvz2O7QEmIc8SGeE0grL5xSH5+xRpLyOQ4BCow
akfsANnGA38CMcgs/hc65im2wD9MDH3DatTvXx7S2vwtDn0Vt2FoSHRnZDGXLhkZez/ZAYOUg4z8
cqDhScf5eN+22COtDNutmNeKMViCKQcoHqKukohd14+POkIRZRf7eBL+cXlcKz6SseRm1CEDEzsD
dNzpHtm0j6GjZqtxH8EJh8enWuhlk+Y8SqjaBL8UEDeWwEpqiI7gGSRggHqwWlonweh+1tSc30ez
huTloa2YoSXEkougCDtLip3pQN1khHihhff/xvZba3xxvzMmgBHrsR+swphrhKY9AaHXhre1YuTs
hSlAkVPUaQ1EGy1Z5uVQoT4B2zqdgwSE0+C5GEClXHcbq7GSGzOWQMpGwUmFrCnKILJB+G0eB6Ai
A1tMXtVQcwHAarCcUwFoRQOVrSqefPALQQm5ZgVE0JuNOMrKkJeQS+jGCyN1MGSp0ucZeZdX1aPK
uuupgDAmIxvdrJymJeQS24FKy+Jg6nfkF3OE9jXyCK21xYi71vzCSnQsE70GbT+esw1kWQG9MmP4
4F0df7q8p9c6mL/+xjXIbA7921KIXR9aD4gM7Tm0pKcs/Hy5+RXDvURatl0no7I2sPEckvp5Fexa
akJmGGl5G1LOlztZsdzWwj3QXdjmDGl/HMekfKAoFzwPEgJoWVQF/tgNAZR1dHBntDUkky93uWbl
lnjL2iHgPhZU7IB50nR0M154BWq3ig8i/DYm4NhOv0txVUa3cYZXu1xYCNKlDOhEJnazrOGs9Yiy
hQE4BgjbmfJGOA880shp2YABbpzkFZu0hGI2RqxDY0SPlKaZO7XjXT00v+b0/oiBZP9RhGZugvcC
Pl1ptX5kitQfHKSXwOoRbjhAKyZgiV4sy0SrxIAD1OT6myT9nVCQhktEBsU32b+Ghnl/eTes7PIl
jnGg4Kbj/ezACzhaIX8O017vOGkLHwroGyd1ZTGW8MReRHYZN+gkskECDsFIOy0fL3/+tYlaGAFV
gkRsLIAtIaSAOq+UdyYCPhb8gqbTps8g+PdrHc1je2NtTEEqBZUFpJ6yg1QxoLXsGl5w6ahzvFXd
tWLRlsBEg4V2LSBxBtqZ4WZIrMfYsd59V0u/PIa19hcPhoSbeTVIIIwcqE+Z9STcNoYqK3AmG9GX
tYVenHMhApJDCR1JyS7tIe/c36qSvfzah184AplVIasf4EiwNtvB0zzJSp2wfTf26MrcLCGIU1ZP
tKFovorVVSrzcwv8tV3g1Xz5469MzRKGmDDVNH2J9qeCX5UBuZezwvfltlcOwZKhEeFVUZoah2AM
Bcje5Kk27c4Pnfg9xN6PkFXc8CJXjMUSikhtTiyUT4od+Ab9rlY+7gxNmrsp2MAxr10USwxi5HTd
IEFYvwshBtxAahhvTbwuZzWEEVqi0Jt+kOE1hA79yzPn4PT+HTRmmItTPZkORLg4roncVEcd1mde
Ry8j6FnsNv5azMqfFHWxftqQ+BfXanHjC7tNiyaenbtUaWhfdt2jbBlkaMEFfrBRCOUFulYbC7a2
6RYHnkaR5jaHi5QXycGJMYiRb2YU13bd4rCbWWBQ3QJG3UGadBarR2V5oxqg+6PAPPRJy3yba/Xl
8kqt7b3F8S/tEZxsrUYFWgcKhSbRH8eUfxkd80isTV25lU7+hlQkMm36Cp2YIbTV3SHu4zNhZnKu
qzZ9dZoo2l0ezcrcLcGKEQRhUhrWYheLGLLrqgVmI921qLDqMqjETQXdOFErG3wJVjTjUEPIAHD6
EuJwzoTKcXuqXZQRo2TTHvYk1/G5IlH1RYhwCwy9Fi0S8/S+uSvzuu5yZSiB4ghUdvB3IZTbkXJy
nYjB87sx0+fEqNwu0fvLs7liu5eIRos6uZrKTACd4pDjaI7WsxWP+prIwXl/uYu1BVsYCtXVYRNA
43MHKVVfpNn7yZT3ggK2JhX0hhtwYl/uaG0LLuxDCvlPDYV47PO89h0qQNzWvh8gyhyI5t3lLtb2
xMIqENrnqNeIxK5t2ztnRLirDoD7rSruTrV9GvrsFSXm5QGJwl8sYTbEwliUY+7U4CKFHiWyGQar
vR5sBkmpn2eYM5TToQFLIfzRHvLAONr1WG4Y+LWtsTAbTR50iepCvDzs8C5zNCg3ovKpQ3L48lyu
7IsloLGs81ZNqsGFNY5XRXDTDifHEn4E2s9+/PBrfcyPxzfHibcabNJhwHdKdwkAx+EHCGM9R4Pj
9ab+EFYgsL/c0cprdIlqhH9FYjDH4Lqg/Bpk0nfMKU5gLAUzKhSVO652CDJuPXFWVmYJagQd0hA4
UBnfQdz4BD1miBCNXhywjejGytW3BC7ymIYpidG8JSNA0ewJ4qDM3piolUO6JHCkXQ7evhi7WSYd
YkK8/QoOFM/M2buqVLvLi7E2gIUhMKrG6MMQfWR9n/gQLT5XYdRtDGDNRC/JG4ehEAWZZRqbDHzV
s3G22sD2RdM16Gu6pq3cg07ug5G0T/YE7aZfG9TCDEhJnAzK8HzHnAT1cCR/aaZxC2CyQqliLFGK
LTeJ7gha1zBnQTN54TTd4RJ4R3P6zqoRKozDVxKos8qydw2A1DyOoUhFUJypG+qaVgiBa+WlEfna
FluP35VDtcQsoi5AVREc813Z6v13hBpwHUmg6L7Px9obqu7EgNzdeKauLewSuBg6IlZZjYRTrORH
mmDfi2FMd2P01UqkH9ou0rEfVZE5SFlza+PSWrGCSzxjmuYA2aPaDHh485FY4ANEOPSL1uk+19PG
gV65tZa0kBBFH+ygwAMKj4G85kdAQEFEYVedq8LKg9z5gcgtaoC18cw2643FJUXdqzTAQ5wDLDeF
CP+DG8XNAPHODePYAgaycQ5XDvkSukigLp/SeeLyVD3UaXhD7GpjvtaaXtgPJ0TKLu4BJwIZyQ2o
+28nyMr/0ileAhZTSbspmROPtMxPHGoN8OVwkC43vvYGNBY2ohBdpplG690sbJk/xw49/lmOoGTj
Y9mRshPpp5xt2Y21mVr4CJ1i1KGDxkxJ6xa6oVdJOZwuD2blovgbYFGLKcUjCAGRhj4aUX5r9/G1
mtI7i5sbIeSVvbpEKUpSIseM5nbaCA6dzG/zRktX9NZ1F6jPiTm+Xh7KWj/z19+ciSwJ4GdzLMuA
J9dETqH6KEJ6FTSv1sZkrXgES/ShHOjQ9VCJ300oAp2vJAkJFUtuKbWuDWBxqJUZ8YTnCOhL/RVU
f3uUnQiH+whe4NXweHmS1oYwb7E3kzSGUjmDbaF6mTZ38BIObWEewjzYIqZe2apLjCAFkCp3Mhzq
sZZ+D/C7G7F4Szh3bbMaP354phCnTVOGJL9q/MYJr80690kVu8oGzPTyBK3AxY3vp/7NDDV4Yaes
RcQFisF3QA1cAQsPeT8aXNlWdOMM6kEHiLCWGXDkNL4Kw/FTbiLxttH92hgXZz2o7CJDSh7vuK64
7iBXZ9B8n+Pt6BKne84rvg9yB0r20s0K8ZLQ4r0YwD8TkYPVJQep7Z3O6bDxaVZWc4koLMs2dWSL
WFDV0Kto5M9OtVX1vOJ1LOGEYVg7EmJpyNH3vN2TmJDD1NThwTTb8JNqo/gqtqI5gcqTp8tTu3K8
lgDDIlcmDwqklaa4F58yFtIczk0JNKaTGda1k+RN5Ko0rzdeXmuTN6/wm40EkqjBMedULQuC+3ny
LHuLKHJlkyxBhE7oFLRROMUJ9BNx4dhVcgMOEjvcqoVem6t5TG8+OzJukpi9jdxoOR3rDJWwffUR
PYz6Y1ih9vbyiqztgYUHoCUHGV4MgwdCBfo0NFFPfV1Zce45enTineoHk7iFnurSS4uC/JpwlLHU
36YxyA4g2YxtbcjnoWsQtS3zd7xukb/PkufLg1tbo4WXUKdVlFICtxr8gZ+7ILiJpOHXlX3HCvZw
uYs1T2SJLaQ1yoDGDu9hK2w+5gAVa5LkgGYjidWpG1D7vJtQIFuBPnQua0kTsQXo+fng2BJsKGnu
lANqbnctSXw7Yfds6h6HKm18beTJ7vLwfn5XsSXs0GiicsR/s5/FGgCG7FMWBg+xsxXM/7nDzpbQ
w0qC47EIFO4qUEQ73T6MRndC3NG0hU/hQdfWoc8+Xh7Lz40BW5I+jmVACRkS8KBRfpW3oAuOi+zD
5bZ/fljZkuCx7kEFEocZsnKGdReo+AjHwaiTnaz0ea4IudzL2ggWJkEPISmEQvFMpTrjLNuAekzk
44YpWFvrhSmYJEhI8ggViUNg40pwPta62wf9r5GEsSUSsWYyieMakOhM6C8cPOTft1NRpsekiLbc
9LV1WJx4Go0T0nEo/qGZEjeQOEoOfeiwU5MOvUfrONkVYx9tTNjKO5o5C0chzbOQ5QZwxXnRfGMZ
/VQjsOAaLDnYqvKCYjgqg782Zbmf8IjbcAhWlmmJTKw6RnrQnQOKjZibjtiHMM5LNxinjbfCil1Z
ghFz1adp2KOKJU8cEM3GDvhD8w9patyQjm4RsK6s0xKNOBVDUkF/EuVsYaN91oGxMQt45dbggxo6
23Ibo9gKPKyYaLZkcCyy1BpDRjFjvUXdsScvfZrfJcP4GVL3BwDdzk1HUcCO6grXypBUNIMtgZ2V
E7tEIzKjRsBpYHJXGI1GeX53Wyq9cfWszeHCGqihkKFSKGm0s+7Fgovok7E7On3+VQ6xFxD7j8tW
Z23DLeyCU5E81UCz7PpZ3Jjz8sbqjXMUVxtQmbU5Mn50dIaSjVlKHZRNlUE27EKI+cY+ExX79Guf
f2ETUKsUmjJAvXhrIsHJ2s8Gslq+BbbijRO5dmIWZmBy6oZaQWbteJUbTygGLE/gZTBv1WCFrmY2
4mu/NJIl8pDW5RBkNkYCYjcTAq6CONdxnejStVnPni53snIlL5GF0jFtp0pqG3oXIZzmRtrSL+JJ
maiZQ5jZtWRClBs7hDV+2KTyfmhzW28ko9c6n/f6G6cXNcJNXZkx8HrKum0j4wSs7XvmpINXjMYJ
ETePEInaLcPpN+7UlcX7m3S05p3RC+TS7Km549w4GEF6TWvuk9Y+XJ7RlYNqzQfrzaDCGHCRLoGn
NkEOmcn6KjDk7ewRzsHkOZB8uZu1kSzsgcUQEsNTDd1MNHZz0douCjNbN5vEKxi7Xy/3smZNl3DE
jIIXzUgLONUAPTBUAQ3BO4CcEo78NGc3qWp3DvjrWecJxLIud7piIpZwxBy8qFq1+ZwshhxKOqAq
TTZsiztjxcBZCwMR13FmJgNaj0jxGRBdMBJWJx1uydeuffiFeVDFEMcoIEH6Lwy+VH3+iWl7K2f6
8+cbeDt+3FptYeHajNA2Kp1B8jChyFlCIa62Jy+2K7/u5YbpWRnEEmzYjeAFaJEQ2tGKRbcMARHE
DqpfczmWAEOwe3Jig4pnB9llL29Dv2Opn1jjsZ4+XN5AK3ZliS4cxwTFDhFCHZWo3TGbgayIEIfV
Fxp9m09hRoh/uae1iVoc9kbUpVVmCFBmKAJzbSAM2LhVCLDW9vz1N4aknCiSVAlA9KSpnyBaelda
m5ijFeuxxBWqTsRlDTWw3TBQAzxF0FIgIniRUQLGStjbjX201o3x4xCgQZo4JeQgd7n9WMwyxDTy
a4c+gZnj8vyvnYjFYW6HiQaxBJhlNk2RAANOIX3Yp16GrjItlw/xBmxmxazLxbmGRkzb52mJXStB
b4n360wzQJLIc6j2i/Hl8nhWelliDu2mVBVB2HVH8yy/SXRcumbbDR4rQZpKpFW44IQr7i93tjJ5
SwBiC9W8nJuAmtdAmPt53UUeEgUvEa92rV19zDqA8+uqkL/m+S0xiePE8JZRiPMmFvkCrZrGZ2Em
jpfHsmLVl0BExssxCqyZ81LpvNnRNBgf494Y8C7HLbm/3MnahC1OO6Q/IK1dg5RyZL0PbW0AooU/
W2FmmW5mGbcZc3aXu1o5OUsYYjuzNk1RBCY+e3aHCvapV+QEeZ/Yy3uxcdGujWfh6+dDbHXCQqkR
kwFkvCEfUXgzW1VdM9Tjhm4+qI21X1uehSHo5KQCy0Ydlc3iPQX7T56KB5LUG87QWvMLM9CFQ2BN
QOHDJ3c+kPlAhtNNhGK3y4uxNk+Ls69R+CzNmaZC9+ErqP1uinp04BGNB4M4XtnIK9vuzQ2buWL2
l4hDe2RAfQcgvEhap4ZIOR7M4NLZ2MEryRa2hBkCt9EkcSdQ3pprOz862qjC27azQuVGo6mKHZ10
8UxEbnR+5hh97vbN1OcoHZ0Tx4iB5Ma+rwJD+5endm20syF8c8lxh468JcghRnMRuJOVk9vBlb3c
+Jr3uoQdmj2lqLSsENCMTC+C2HJLnTtQWkBXIITGo3ALIDnb8iYAJTsHRfXlbleM+BJ8aJqOBPcE
wpxZ35YV2LwDMzhripC3y6vCkVeBSNLqmEs2hH9O439+Hf5X+Fre/wlQrv/1X/j317IaNbQVmsU/
//VU5vj/v+bf+b8/8+Nv/OvwWt6+5K/18od++B20+1e//kvz8sM/dgAkN6BdedXjwyui9M339vEJ
55/8f/3mP16/t/I0Vq///O1r2RZQ1np4DeOy+O2vb52+/fM3Y160/3zb/l/fnAfwz9/e6zZsX8a/
/cbrS9388zdi8t+pZZqWtGzDMHBIYXj61z+/Zf+OZK7loNzVQCd0rvQuSt1E+DVOf0fcASImFpfc
gGYsDE1dtn9+T/yOL9sGvmVQlOkCQPt/Pt0P6/Pv9fpH0eb3ZVw09T9/+9GkSGFRFHTaeGWDEstE
4fHCpR8pjXmsUoDSCqv2QYgb31c9aQ5RaFWQgc30o2qNxsPn2Qor/Hji/urZkcK0TTh0cikJDKmJ
ToiezI7f6IBVRzD1nrYTV96b9fhrxG9H+OMp+LMfk3LOqTCp5MtHC+vgaFZOzFFbnSSNWwmSxtCN
ydqDKVT+5OQluc+Fip4udyu/e2T/RvB/X3Eba8QYoA6m8zd+hoCD/DVKoCBHdIRYECClIIRSbdxl
bprRIHnfFxaezqGy4nM4lAA818iHwlVF1P2BVXVQU5dVrIV6dV8bkBsUteXZA1RunRSxzN4es5NI
wfwB5jJUNO4tltPmrGsxitwtRGIabm+jbKcyi97t0oHeR71ZPfFOW2co9MFz0K29C9Kx/RgnU6Dd
JqUyvErC2G5fatu20l2qhOlVpI0e2igtb5Uxki9Jx5EIrxX5CAll0PqVOgpfaqdhj1mDMd7mZZcH
R1Er5leikbeptr+R3jITN0v76b3q24c2hNZBhupsK94H1uiTaARH/Ni4zAgivkd5QHOOZR9/rhrt
vAdkkp9jq893LbPANt03MwFTpwSy4KhFzY7x/OehSuPaOdYqr9v3BUBzjXBthWos4AUK50Og2gBV
i6rVrc9MR3hZ32XPyHFoBYPPkHVMAedKXkTSWJlXdmCZcpu2CU6tbOi72JZIWlqmhTnIpupzSgv1
2ciE+Wh0pbxPQMeGjLaC0I3ssF6Dnsw/rHwAbj5LRHOVDlWNGONQ+LR0ons+juAbiUoG2qnevM5q
Q143lTSPWjSw0VVYVIeqtevaHZKI4CFBJ+zevKHXyYh0/KBD229FySBe3/GDnJoId/XkfAuLobgN
SVZA4yOX58IZ8mNh9NQrS9J53Gxq32zH6La0ivTIWzs+dW0K7m6hOD8qUoOYpuqi/ThmxTW4Hdiu
Tsaee2Kk9t4Z2/FKQQjKrxtleyIciVvXqToQQtVTw4vkFPRV4k9OqK8tyF5NbgSCP+LSkox3SZ6O
h9zihjcZIfCpqDsqX6eOGygepskAYTSWtFBR6sYE9cx4ktcR0fS5UzmKHzwCnXjA0BS7a4jmN3HQ
9Vcj77jbQ+z71mHR+E7FzPGiNjDB3JOP1rBLhyZ7AbrGbCHtFdaPjeYaunaaYSc11fuEh/WDaXL6
jvUGQn0NszOX6zrwsW/IcxaijLKiQX9s6cCUWzV1fQZZUPtNJ5q8o8qp71uuh1sjztI/RlB6XmeO
sj7wvip9qfr8gXQRiHFYl9lXzEDcn9PS3PdyYnjjKHs42Hhk+Wmtmk95EMo/grFkiKgLBHN5Oor3
Erm3q6Av8UbRRgzeMbvzOsRarnqwDbynRg229Tjqj0pDPJL3ENiMykoeh8rIro1OJDd5JqzTpKpi
b5Es2mXgObuDmQ+hvGxkX2vL6IE1MfQxB1vmNwT24ytuqcHjqBu4dybU4dkh6BJpONd+CBn1Xqog
4mA0HTKNo8FvCys2PD1F02kQRvRuQmnyVQVbfzd2Ff0MggV715N0uC1R/OiOHY1TV+uiO3MRC2hN
pPXTOPDADSnHXubQn/fs3EbWqoZJBVMoiHPsemqBuqHQLnHG6aayq/5mSg0dQ8jCbDChIxDh2GlX
IE/NDwNPxakfq+J5zGhbumEVhncx5yDI7MDpCimT0D62rVk+V6Rgx1b3qN3Poim7QfQ5P6ZBOtSu
rpBvcFOnLV5qZTRfpJKWNxRDj8+lCJD6mSTRcy2EeZV3gLRNvB73qCcEBx8mZTf1drQD6aiFUoJo
uulHiZMRs+ixqeIGtTuQM7wOUEi5yyGNeciwG58sCLNCemXi58Cs+DenqZHriATbJ5XObwbdtLeF
Uuk9dFbMDwlM/j02m3EF7Y7kNI5T5UMwDGZawmalbRicuZUWZ6fuizOSUO2AGh7HuTbKptv3PJGn
Ft4cpIBI8AdtssqNOYQ4UdZbeaJg4ZOo7ceaDeUx5AxPGEPlvhOG4j4xsmY3JZ19zmnl7LQ2sxcE
5O2DBcN9GtXErtumAtMrKVrxBMYCEFBNJLhmQTjcZXkcXaMk1jpxkbTXZUFLRHgEO8RJanwadZjt
4PeM3BVRBXClGRhXnE3DoVCR8EByXx4Eb9VR2aO8yyBp1LgTkQHIlFj73I1AewZjH++VVPcZRVC4
dHJ6Axjzl7Sl+kRVWexYV4H0o2RG7KWNIkfIQvfHOCz5nbY7cjcYXO6jhie+1QgU6zJOH2MjEIc0
nSqvGWgHjocBkHQW0K+9HQRe04vcB7Gs9OrSIN9kRqrbOi37OwcO53vBeg0oYlkeIK6CE2qCiQGE
Pkj9ZVBCInEiPnEm6usuTievysvy1FCdQb86yj0NlIqXCLM5mQbv9jWP+gYy5pN5IFPTvONOm0Y+
aDLmW1Z3g1tWInyvoqTtXZ3HE/P6yklPZZ0hSSOSocDl0NuAh0yN7TLstQdiJfldCj6JT8oi5AjO
MwfozIx+yAvAvr3KbOctMPHEhWNTvq951pa+FTfOZ6j8hC7BgdJe0InsiYTwCPZg94EGRD6Wkh6T
cARQiDml+KMGFUK/G2xtJqjsHWTqk8wUOQorRgOq5i21tZfAC4i8lOV54RaWnGAtKa9f+3gCreAY
E/uZmv0EYUzkHe9pWM4SYrVxn5fJOCFnGqeIRHRUvZAmCO1Dl5pS+V3JOrZ3WFfAsQF+BMKpk/7W
ZLX5SnPwOWtUX4vzZIXmU53q9gwfQ9ylGuFIFGQgsu3miEj4uRTSckcjVOcQZrA55X2ETLHmUoLU
0TSL0ZPNADEjrtsI9l0T6wMesCgWiZpCv4POkHnWRBolNCVU+DRGRjZ5TtESIN9H2HMfjj3bW0Vv
I3Ga8bI69pyHKEYD2yKsgeqyBHKg9fhgyM65Beov4X6m0xZUrJB31B7e5eGTmRgk3XWVSG1PF7To
d5kRxe/CJMhOHAzBwA4LZ4z8GEy7EF1HgCLE6XKAbBxrJRg4HAvk18uoVqE3lRUFl6jERbtPqJ3f
aAivzoBXw8k9AVcUS9wNRQhwmC0+VfBhAKQr+iJwRy0LCkepyqv9ZJPiQKilJq+Fzyi9wCrB6DLk
WfFUJwHPXcghhOaV1FVMvdSwdOOVKPvbj0JVV3AwK/JVtGBT3nWGZRxBaIlboYVq8T3cuyLyWGxS
4U5JYrUuaSYLJPEiOfXxaO+5U8a3Rm+Ss5PR9L3KDAmBxggbAo+i6RoqQaZ2HWzTq0Fr6w5w2Pqq
HJOucxPNavAASnmgVYxYStVVvVchkX4uyhoxz7gKnEMcToiHMD2AaopCnQvGUZfFsK8L27nlAsnk
kTA6i5A3wysu9uka6IJ+9HltD+PNZNfYN6bZm+zYkALlOBFQnB7hqvZIw3W/D0ObWN4Yc6xRw/RE
wK5Kuk8ZHgzOA6xdolF1PKLw2JQlNr+QdoDMaAlhkQMQQN2ZNoReyagoblk8GKHPG7N3+7TGWSug
LQuRL7gOHxK4Q8Q1yix8jHQBMHOfquAgHOddYSmg5g0ZH1kYK9BKF4FPVdLskAI1jmDuSrwRbAZ7
lmbmowNzQCD0ZjTPqdMUX6YUecaaQX+9Gtt8b5RW9ixYLB4gMjQ1HVLSRLUnMg5F7VKnhBYZFLfi
G0s77V1WQQfHjbK+abAVpVGfy2xgH0TEjcI1DeQy5x3WfOJOwiHBF/TPE5JndySn6pb0OvaUmTQ3
Tp1Nvd/iBLKjHCyg+3BkugdcMtJVKJ+OsPE1+xqAf6/wWog5PaAYznb/w0JI2AhA67Wz8jHZV81k
n5BJbz1VQAvr8nPwx8igtBykyBkeuSaKm6FlvMxjQr4CeDBe4J0djgP8NDO4waOReRAv6/6Mrf23
YjA38Vdd1uUfzTLC8kNQ5q56LeD5vr42Ny/V8if/P4zFcGbNZJ3r0ZjHF0Q5/nHzopu4+Mf/2OuX
4uvr/3wbm/mrhb+iM9JAKIVatkWFzbEqs+zHX9EZyX9nJhLwWDhmY/FmNvu/ojPM/h0BGcS/wdVI
wY+FkM5fsRl8hwpp2rYNok1qouX/TmjmO/vwvwMINncM06EOYyZDeMiSSypmS6dxGBYj93uvRzrX
RXXYMfKJxw/knfNH7o/HYMc2QszfKyovdToHjN4ERMnQ66nN0WlyLc7sTt6SI7mbPnan7rraR/vw
0J3lnbWz77MvzkPsSTc4TmfLa/caQnKlO+0MN/bNe3qgD/HL/Hf55c2K/iSe851x4dInXISspkgP
suzwCa3htuCeXXnlB/sP6y6/qnfjTnrJvrnKiRv5/Mj8eMd95dkHhj/DHfQOrsf7/03ddy05jiTL
/sr9AaxBi9cU0BRFFqvIeoGV6ILWGl9/HD37MFt7bNrO47UxazXdJERmRoS7h0fqLK8WFzIqXRZq
koFMbkrjZ8M3XYWKtsQNX7lpBaltBEGpZBiGyGMbg441b37655v5bWn13zeDwshQMffG+inZUnu0
kMGNGAE+rDyZyrzzdFrfSpCuMGckeUzq43yMCgAJ0CyTpGeRr2Keh92+GycNSend+ixKu3sYr/3T
4lrUjIHrkNTrQ6OzpYLMtuJvJdNaajiJi4zz2IdjRDCF2jPvwlP5Zd4xFZIqVCaCU7jLAdUFx8y+
xM+4acuuwBKn+yUbCLkMFuf2HFh/YDSRxmFN/dNDwB7/+5qbdanPhEreF7q+ebLoaNbJui/P/Vty
nZ0BkyoSLt2RCwotyhJM+4VxZcKXAbbnaD4msQsK0RmucMFmjR0HBUuYjrdtflUw+4dnPQNr4m2+
5cifho/4WZNWxuAymiKskSZQR1dLTpiDgZHLQc5lih7IV4BDH5G92hEx3epd4sVReJJTUp+Nd4BY
CWl8jJ7OG1KepxdD9mWsEYONGom/FY1mv+BxchQDFI7TbWbGd2vLMFKn+Nr8kWGDFLc/yUl+N+b9
fIg4HyXDNHFsiD+VmkXT1tuM0pwlCSvSd7GHwpkoJol9nXUcMfG4osOyOWcxwSt2syfBl4OZDRSD
wd3E+ed1/Ztj+K+rsUQcn4Yoi8pPz2BxEqYGSm6F9bx/0X2Uck7ul4f5oPVsuUZQI71CfaHBTewr
n7h41jHcbWLySfLzZ4xe0ugY6jKBQcRT+azbcGg+zCJpIwBP8D+xRxeGw/oR7JAKN5ZXA1vzD/Ct
ZP1u9/6nW0Bw+PuqNKRFiy1ZUZhiA9Nbu4+4PovSs6wFcuYq1QkT1yrrNAOS1LWGGhkmnJQqtZoZ
nq3UEjZHN8urDKZenj7S2sllB4KyYXTMjginuOLKHaJwqXfRLyrVxCLFs2SLtPMi57R5hrtVZD60
JHIWvLaE5BfUZ0tYH9eCQMBcPHclHcIhNE6JN9J9dvNoRxtR0qPJ29rvoyDqKPIdeEGUBol+4fKa
ToInK5buvfyuv5d7FUr3vqW6g0yW62+Zt92jQ2xSHWXvPbpNI9nOa0mMZ3xAHbTBTFa37OkYjPAx
PsdrmPxSl1DAHrAecs02lcX4HxlH7tk68DpGki1Dw2khv8qOmHqI2/hquRS7onoSUsz4Qu9kLVHo
b3UUPGSxt+hQZbdIwdU4w+CXmmnDpOttBtSSZD0F4PZu6amvzM44fq0vNY7od+lT963T9Dlyje0/
trzmldcHLzVXHpZX85XCGZmj1n3SHum3zjsqsIy2vDqox5lODENIMAYuty22nTNfYPnrZHdOjL/T
Y0fHjYvqZ0VQGBOsSq3GSVnwnEW0YfpKq4TPyFmJcZ87ohdcBvJ+az/6Hues9gsVwUXh6PpevmVb
Zgnf+OAUb8Whu+nACUtS88luBNJywa5FUgaQWeLDNBCRJ+gOC6/xJIZVdgaGtshkY2tODJnILbFM
MmFNBMh1LTt96x4lj7wSM1CdlC/uDK3GVbJ12lzjp/4AA73kah3bm9EgCuKXJUH7GuzU3n4Hyz7A
5MncUYLtFVT/EGyuFAi1twVaWD9pH+utAG6+nyTTdTwkBRV1gk9+RhuyPXnWffVRzG0EIt2ipNPn
MJOIi8eeS3YV5he0+jjNI/kSuf7enU0/LbGSx0t7rP3YrZ/qhRpBTVXo+l6HoH2TgspOWP7WuR2O
Tte4rSPVdGbx7dhP3KqZvAd2i5fhRpOY6NfhpePLN8ZMlQnTcF8CouR+kzZMZmNXp4ZIlI/pur7P
xzx1QR4PPc1jcBq0vGEiMnwxejq5G7bPQvNbgifF6kPv4IlYlxrPuXbXPIjyYBuoCKfwhao8KtzN
cjHCDXUf4rHZnKeEa+n+hhYEVircVd/oXflbK2wrOmw28FcFhhITSWSY6dDmc/vS0qN4tL4Er3Gq
N+kW4ex47r3pOIbT24oCMSfaOfEMMuJWUpYoDCsgvwBRTnF6t0cxpWYdJEWICjb6HsLuGafUXf6O
UfX4zcAbwd/JB5S0xLBxFRfYRDbfs+l0CdV8pAEmbRMGbF889QKR0lOc825bSarjc21hPEt90GwX
1Qh76wUIbAfBuqkey8RfNgZHDlpop3FkqcZqqQGvQ4fpKM6H7gQDsURkyhYWAkvLzwZh2XobFCgp
6QYUkKCHUsZGmRhQlmPJsysO04WIB5HjXOEbiw7zS+ou14VVZ5nvsVh8bx2LT179Bq8tC4TKaY6p
wnDjOc9sI5BfFBngF+3w6FMKS0I8Yej7q6/VwiLFuvCzE3aJ8oGlEd+kjxFuUDlJeepIftMhD4y8
+pfiRmcMZ+A1jrCnhE3IAguBisUxx3WWpHTFg7nx9T2/GD3fwvEILYIksxiQ8XBfOrYi1cLMioZu
LcN79TKq4TiLemJ8xWz2lhug+aNqA0/1gOc5ODwcg1XIqyoHhsgY9PXAuRr3VL5IX8tI0pflPiFJ
ecHsSHXj1mevk/4Fh+dGqxCf2xHzIN1Xvm8bT3ObK5arjGllduPNzhTmQXctHcOFtbprca4S47K5
Bp/cyAZ+QqNnnZhEPRt0o/CV5iMTET+5OhMLT1SdaYQ2FhVtvCT1Abq99WR+N1+G2W5wTMTooGQQ
tfcYsIzNvUf1+ZjyxvQrkYE4+ZySo9HcpRS0mzvApuBt8gCHyg7A5KL3tlB1UE4wiWQoZDS3eKQv
+VGmJZdC5RofI785YWIWQhsBJIccLkdlITztKXpv43I5wkVCsDKv6x16YMcMoy/ZW3xJcfEy45oW
IsItrOWJ3mPeEjhTx1rCCOtm6mhSBeLnYoJ+KrlporOXAEwbguTUuROIEJLYOZUcxe+fke+fJKgz
OHbuy8q0lQDzURoq6cyw4FJK1l/ogmPbs+IKfAviQ3/IeUtTp/QA6XkVk/Dn4mmtCSbHpyS6Vu+Z
gR1Yh3m44uviWxlaPMUxNbjQz4bVFa9AZYaTO+s5/iV7uMl5pr1F0meAOiX53Kj46F51lki0YBHT
DhOXeHmCeTfWiYeY68oTYuaLxIf35Kg57d28qnZtd5iEzTF/zU1swN8eQHqR5QwwSCDxCgcoshM2
ySAjKIZUic9qADaAxDJdMC6JNG9W7uTAp6BnctGuEsehsgIo48WtbhhMKNLeSd5GF4Pgi8NejeY5
tcJtJoiQjx4zVYgYVnjKLREeMjJlNRgND9WX37n6tc1IlJCBT37X2VbMQGEMnmRH32XtJBR1G4Bn
keQ1N4DFsf4YvWDZoSm6p+0t8kyG1wdSSbroDwkH3rnBssDzMRzjZXzOz7jRCOtuwnrvTLoqNLOO
deS3MZfeqmAySHIqTsalXkgmsuKKcytP/QlZARLm9EuxK5axEoUYPvGSvRjU4KXXYPVFBJl0R5Lj
1tLt+3d9VQRmfVMbAvg95dtH7o9Oc85x7AA7JRtJ3dZBpMGi2Fdzb5sMc5U87bh/fs9mtrwK+9+j
mYtK5LEATSUqkY5bzRLboAKPHumhfOvfYq5dYnx2zKNnkJPYtgYtHQG5nY0YBu4kuuJll+1T61k6
ma+VhaZavAAJEzpTht/FD8PH1KIQ3IUz3QqOxkcZGd32mGLa2vl589MzShduPaqnBZDx5zwgr6RZ
UFyGFwXnxicucTtJdDxDpdsLsNYjde3qgeAnhl3G5zxl+VkfaS0T6Un91PzR62iKEEGNr8RTfSuM
r7CkepreFMid3tPJl9dgQVoM31pfS0Da9m4i4DQEYK0V1zG7FcJrKrMK0Qp9Bqo9I4kVW9YrF6ME
0e11FivV89AFxrFNj/2+aFjOwbe5HZDPq2a3jn5eXLQLMKzjt/i2v1WBGoAIkD1tLhwpYGpcg9dL
SP1k/uog3Pwejy2dXheLqTEfP4t3owXhQazvooIWkipH+YopVw/sFyqjtEYq0dCxIsZLPtFqI+0J
s7FwexnO/s421Uu8Yg+6iLKiQEwBJWbuNcd9ZWRH/bQUBHmFW43MCnX0n7qCWyAF1VCVCdhfAI1Z
FDSX6bAyvKqgfO1P/XmhG88IDKDPoM6e8YLcHgs+9lYbvwpl/FdxvHDs5lgiurvdjHfpXfLV6NT0
9iLwJLr2Nam+ZQ0ELtPc7KRWNPvOXuOUNLKfvfTQx9gyqmwGUlN5h1wNwI7moLF0+O4qR+zxszDe
4ufiaPlD6c7P23t677+aXYvIRyVMLUeXWIf03IOm6IDTGwF1obGDlIEO3KKpN3ygY+MTxyT9xIlr
HRtuOFtBBD8MM1vAMWyeINPZF/BILezCdD+6GuA1MxwjQ8speoINggQdlIOt23owI5VqXZkMx5LF
tkmLW3OrrzEVSfVrOqbn9bk8oVQRfJxKvyGqiBfWcdmPhu03+pHbY5CFceWUV5CpGBl4XvHtwYKM
v38r6Eh2pUjsTb8G6G5PJlbcTEqZ68cM0sUnFPZM+KqvhTM46b39kn4BfDc/qgOI3zQjAKnB00un
qEBtNTb2VPizzADCJHzC5CbcC2Sv4DiKkilTxPLOG3yMH+tIR+ePjGzf8VfuCQ5uz9FeqpLEn31O
K8Q3r2HiK8obeH4J7lD6uX6B0pDDszMQw6hDX0NQ5iHeX0O0l6k5jjgXwXPFCq2+zVMfWv58El2N
lmyoj3FYh30IQTZGNiC3VnLfesNhlxlMhGkVSxOGEybteTQFCDtyDv8BVpRc9SZqngyER7/1qqeh
J4Wf3eogZRDBQp1ArYxFJckOEdeIJNmqxRbtLDxrz/F2UYiY0OiX6SDdQ9ly3AIU2txE/xxkzSh+
SoLdwNB6HCNtEtzJ+X3uYGIAwzn2y/yYLbuZeXYYqepII5U7W6wR7cM9C7aXADybpzpp4ULxw7D/
ZqwXpOpIxBSCNHa4ixyqHFqBy3V73iTIOHVI6okwX2euonRmC0tdCGHjYBodYX7WY2e1FbpXkSbK
1DXYazrFSXvY0iESlwzop9MjqSMKFZyFY7kNtDg2F6wPJpI5zNz4LIedq5KZtc84Up8mftxf9Ioc
UXRVDKKkmW+cb8nLzPBakfizvRqd7O8Is9eDyVndmKb3HbErz1jsOCy6Y2Lis+tT1x5j86JMoTHY
ouUJoiea8MahYxLgtQCHAuWGD0NMtriJtq37hovUCr50FENyPGRbbCI7frYd41vEmsD8UhArUfiV
B5wc1/nW5HRPffpD6iIW+UgII+XavQ4xAijpC1u9VhstHwLyoImoAUbicR3BZaD4fsQQsp9cEtcD
EcN1OUprmaluahe8w+LGLbjDIQfoDLwvc3oXsIboRHzISBsIQfktxyQ9la+onOenvXqf+RYzq2UQ
hQhu/TLZ+NEVnwpnO1toK3mMfkR1bnklICI8QjmjIzX2wjvzs0PnYN88RDfJkRElb8VtSNzSRi4z
OQ0tHOEP7UY/RMB/wfkgdiVR1mUF1MEPkTj8qeIYo0mBrAPoTWhLEZm44kPa5bbuP8NvP+TV//1d
4Cj+jl3NKfzPrBTfNbDN1oAEtLQ+6J7hpI/ET27//G2/3bV+ImUytNzgPtBfCinpj28TEmXJM4DY
PUAtE4Xc+hRfVCqRxcVMdwfpDDgLk8wIXa1X29b5j/f7vyHIf7+CHwhylsO+FWKw/QpEGrt/xfkU
tYPlVMDu9T80LPzowf/38/3bHf+QjVsl6NAtwR1PdnmERagTe4Y/ADX6U5fvH7/pBx+TyBjRpKi4
sypcUSRvbhVouKc1MPk/v0VQkXhN//UasTKxPHXYCxj7Q/4b9VOitwRyF9wU+pk6UNZlfIC4Q7rX
LvYiR90+daw5j70tcwMsvq0llznzQEIAqxpQbh76l7bkzafymA17A7iH0FcFaOutZ1YbYDhq0QH/
X6gXAzbW4wxSghmCPXz2fvkhrzt49LAyYrCZanc4mqxkjAmUHOgs/P4SHtCAOe2HECJhxMlsBNUZ
nD9PecTQpdScGi8N+pgAxfzsQkBmgKzY6OcvM0f1PDpDoH9Lpwk+qD6AzQkFwdcQwofTmS/ppWFg
/c03E9JagK12CdAK+k+ohWuanFVa2RHT2YokANYHn10AGAxNCEDeZN/0hQ/DBuX0oeGCKjtGNCzf
9HNklwApyQZUDzSD9OrV6Gwh1hFv77LCyglHrBEUNvCK6Ek+bvbG4iMMSViOqATY5x3KGH9xSWFH
Tn1EC4atPZcvxbP4vgLQBO4Tik7yXHNkvVz1Bxux7zoHEjRhRLFzxO/mdf+n8ovwmtgWTvXm3ZTp
GrkxB+Jht7f4SQfisdAj3oIzoTYnxm0BewE86ZSHij8gHzNXP7GnzJ8/t+c9rYY4E0OMnw0krygC
vPQZCH57KJ0cMNIe/WkHZmH57nu3xEJJ6DgwHRlozNdz5GGIbIc6XyUA/DEGE0Sh9aJ1ENwQOHkB
2eYara9DvvMROjGedLu7ZbfUNoNZJFFEDFSva9AULsII0DKsYPz0XFoE5TzQ92klO1EjaDCR4kIZ
JNq9y9wCqgCWFa4CxbWHcDTvqV/CrcVHrweS9KLm2oaWoPP8XD/qEekcBbuEdLkB40YrgWe7YseW
7RpRPTtkF9hJOjJqtuaIYOUaND1sDtCx3wll4RR+dPkTraP8byebIqtoBdBNCU72P6JG1qd1rM84
yXdEFTSh3T0nCqlC7AFeHi2QXfWv/IBj1he9NtwxJsRQ5BLQjvPllrgTeB6EWcGL6D+fF3vrwn8d
F3+/sp8xJo6TfmuNPcbMfD7G7swNEAnYPpc0AKDp75cIMPkCahXVqoKnlSLXHkPUBKjArN9ErYSa
QAX/+BnfzHABVTXbLRtDjQJix8ywwEIxNN1rwPo4Fp7US3eXjwIbr7k9f/xJo2Eae5j4eQKiKUPS
RcWydMwa+s8TsM8MuJBksOBjwn1ABeR01albbOjHiArswdily5XdVq+VsdFW9DOFlS/JWWLzwbI1
y8HsareYgM51E1cUQKb2bOwMjFbRmK0Q93zGQ9ivb/H8DnX+eAMmqSNK6TiqkPMyjCWff5WuPaAA
oxWLzsuAqra9KDiRtM/4pB66pxR814wjIlEJVHq5bZxHAPEmLV/mJw3oc9qTt+2u3ZVQ075NfwQm
40XWq9Q+9ZkngjhGQfDesRTvS3UGb7MNhioBSDbUajzypaC8dDhihTNE3gfpc/RNiqPRwUHfyBC8
McF0RjhL7RNsaNIxA0heKHlQ9dQfccNqAOg42rMTnIFJaRikL2smFiiPEj6666V14aONXExDXRZB
T8jMPfmjCuk/hkcbxJ0D9PbgChlHOfaR8Zp1jmqQqSWxLb5iKJ5bf3QzVeGacrbC9iN7a93isMNf
EjAtV0SdHMPSBYyY+jRylAMitGgIIMZzdJxdtBSOr8I5Q9aeOZDqntQStbQYHeQVVQOpw6W3NWdz
AL39dSLldnTRNceaSXMwzvkr2rRA8S64Rg3OLkxCDi778YbGaz7PDB0KCJI4lF/wRROqtplQoaJ1
ROWPiIoOEtCP/bJ7vrDBa0LAXftDb93sAFmreVxdC6Gv8JJbAqLZVa7qRlYUPY/8Fc8uwJsG/kRr
V84PCtHIDFR8s6ODEeJIwz9cbAWIwHBYnI42hzmI+F7iRA76CExH8YpQsme88dqV7nDCCWS3cJbT
YusiNpfuqN8N8uH4Zbp3CZMdEztNwdKSfUCynvh7FUj2zvkAvuZwN/LX741VyC4X8GDg3ha7RiJU
eHvtvWPTll15M4BKZEgAqml/aG8zB30FtuujA/yvhCDXThGIOCiecTh1bE8ZR0dJiflkjbQ5t0aQ
ugWLfQs1P5SJFmr1a+wPJmQoVXedPpLTjtfO7LhXu8nFNB2o9IC5DpjadC1WjgFZaXqDvQfMLlPz
pEqvC2KLXFzEyFU0vzV4YjxJitc1PL9JrxMAOJAmqHdajIk4Why/WSW7/gVXcxvaaQjezfxjQ9hv
HdWTgR/GaLtnlg2J8g7YTnDBeEUnRVlfmvShmhj4TBfU8okrqB4E+5vm5YUTxVR/kTGhbSPyRucN
a2H8Rg414RiNfq0U/RgDXkDugwX8qj8aBhXNSFp0J3xan8a9OCObH+zkM32ab0n00OBbX9N2gcqd
FAOFHgLpxszSx/RuObU3fcufAKD1cOmAA+e/WkcLYBbQEAm1R5e7S8mXlWCiIMif5AXRXz3pDKPs
TspxxyRn0GxNsOPiQP+Dhg8ceLaTBqgmgEyOD/2MtgTYU3uqHQN1kFlug5XbfKVEwqF+rneD657i
AIi+1l+YBCMjbIY6Oj0woxFpSPGenuFJgk1m+WPH5hCQkeGjx5zjNeGdXyR/9iqyHYWD5r/K3ghk
4qwc5LtUOmloPNV346Ceaq/6Xu+ZFjSugOQHbuHnETSJQTq0q5cgiqqGdwsoDtSCSEqNMJ0eZvqS
SRSUdPRYpSDprlLrJMkDpE+5OGAB85tyFKDIpea5B3g4MtROXAKVbDHxHAFRRI8KTgm84wFQ7Gqj
9gWy9dG4xkG7DN+93Xq5NwQqdDYRg30Ian3jpuCF9HZ+21VIeyYyM6SEjZtTlNGAgjdefM/2zDpo
duSr+FAOAwcmmpLkHTPKTMhzFN8cSW8rl+Tlc3N3kgS6/D17gpoJhtNnQwPihk6KAHIFmcQ7QHBd
GfoNQuGyXwTgCc+EciUJMh/BozikH5Cza8+jCy2FXzhKDjdpWnZIzeqz3D2rCRfm9+5dV2h5tpAd
frUL1DIOzkrFl/QAyVuah612qb67mQFJQztbL50F2bdELylem+PqLQtNnlC0VzArQC5Iits4kFji
2xLTer3obwmosNG0l4rmeEElgTQ8ijUCgQemwPUAw2NiPKD2xZ9b5/pVCFJkM2DIFqcOzBKefQSq
1tZNURsBxpJv1gO3hpOyxtttAO3e5NeqJV3uACkSTHSlAHZr90WIaIuZUzg/qu+p4mpKxom2V+E8
ussvRFfpXH6IIpWfBE/7gxh0V6j9d5qhow9XMRSIln8UWobcaV1tmQrDLA0PFBrwI8HpnPFPKMDe
F/5P3/NDwWKuq7JJKdKZPdIrwQDMyXIkLrrKH1SDv03N/umbfiAAUzLNzWjgjvZ6uHRT/25ycJvM
fIt76ACsu3LvvC4svkYkDsy6N6BYxpcWhlUeUh/XCBoPvp8shVCoscsDGiJ/iWfQX5tfHItvy5YC
E6ws2KW34lsn2WXPc1OGHKNzOgJs20M2BPJNZuWpI5C7SbyGwK2jFRC4gepuexWZHGxvwi5cgeya
DS+jB1j+ryf+f5Le/v8mqkW3498S/72B+v/91Rj9V4Pzoe7qz8/67yLa3//i3xJa6V+iKGIlWypQ
Lbh1KahP/i2hlYx/SZDDwivUgK4RmAnwhn9LaBXtXxaanlVDRlOu+Zfw9t8aWln8l6FbaERWdFM2
dQkF0f+hvfknECZh3Joh4fvRhStqgKd+bLVZXDIxVsSPvS7R6d4ySfWz5OygbQwY4w8bW9p31N/2
wV9fB0mwio5vSzXNH9Vam80GusC3D9nZYTcUzbbKosfO6AlOaccm+RNqY/zu0P6Pr4R2WbM0QzIN
PDM0Ef9nzbJpgjAsa/yeF6u1BjkGnScH2DShSQPkqRDHL9aUaQ3TMjGJIsVr9HIp1rsK82goQHM4
7TmFkqH1Yqxic3hGK6uAf1mij0iAWEErY5QtpVIZo0r0trfa11jO60JRWQtvgXWGM70gLj1251xJ
tXCB9TG6eB76WG0tdFR5lXSnsavSHnq1pn1pzGVJHzX0nsO1toq+QF9rNUVvrYU+KV/VEmOlawWH
RmfJdRQZaPsBTA3fN6X2angDarSV2gictmbNyDgxaDdM9R6dPeukgrZCQ7FQ2sYkKJ415GApcXXx
AS7ixXIQ5Qa9UKZujoB55/3xdGK1qm7e9VWOHlurfBX1pAcG3a3RW2duUJebevyelTNUOL28FAcV
40Eg8OiK+dHOJqLi3LSKrw5Ci87avmrtAm6jMdFUjGRFAaDNEvoZt2UjaJus/GJoN54XSermUl1F
fo6GUgymUNdccJNKhLpi1Iv2mK+TCSHBNEBxNYxW4lebPi50mWIMxJX1FW043TrA0GHQ0xsGXVcX
pZxB4cAmVsBXL+D20H0yoO8ZNpRT4oidVaMV0tBlKD8b9GFYGa3QZyyDcCm2RL8aa1H0KsmnpVOh
TZUGMXnN0qIDrLEtCa+SXAFfqZpgE3Oj0pEVV0m5jjzpBLXZe1ysCs6gmVKRTFHFixq3W/oSZVE1
cVSBYJLlqS97r9aT8qlNZPD8IHjbnJlo9vnC7MHyqqaV+Us3arzHotCRo8fjCLpvGczsY5Q24XkS
MC2kRKv9ZzWUccQXwwC+qJe7HU3WYOGSSRSFCCmZJPjjgodCjGYe0ewbZc2hM2YTQuqhEtD9dS2m
oSyhWZTTncJWyk4Oo7pOQDWsCyar8UorYDoPIr2FtAQa/BJllxFb53LeFhmToupJiFBsCWY/udWk
YtpmVilCayPSwisFbe9dFA5GnVeeFZcqlCRdKlVfI4bNPtQkl9prOZezBEDR6gUIORuzREtd06Ya
xrViSpmMqjKJdC6itbXGiFgl1k6LNFiKvVb5UH1HsYq26TSPqirs+gV9aWM9oNBu4eOAhp2sHyyI
QLsYCso6j7OZ5IrSt6EilGqPpdSuxjkTEi25d/2WaFTFYDfzDJM9KOY1zOSDjm1GM3V6TevW1F7r
tR8Esq3jGLGtXmf9gmWuyV4nRRKe0ZygDxUtZEKE6moZNLfqkrw69qrelqcFBgjaM4Zkr7SszA57
JhW3sDfVdEUymcubI3Sj/jr0Gq5j7cR0QP1eVpCgaFsMoCUWl0907IqKi7b3biTjWG6PWVWQNKto
ii4fyZahoKinsehdS2g0MTQaA5qsVVwiycNnDLZs5NtXNyxWqhH0FE3aa7fmYENzcVRTVir5JBPd
mgTwmppk6Hxr5gKbwGqGYcC72Uorf61FpQFtK0WCruEiFp2Ug9DUA/JOeOMCbbSShc0dmnptYOot
xMtVpmd+NSA82CmceXIX03NH6JjK1JqDVpggZ48Eq9dsocnR8AmXGAUayGgGPGus00BzYYOqoGoE
sxzIWBSwXCXRto1CT/oantVFhaa5LqrKFUDo1Iz3ra7yDANmo2KaE2It6jKiHInRnJp3Kgwi9HWp
ISWY0FaGCjGr8lOxrhGERSo6WXUzr5Fnj5ZR4acePc5FoGAoK1E2KAKUzRzdKoVWKDISnUxYhaSP
dV8Ym+OmL7coqlAMGddmSGcuRNJTo5SgXBpROcLWK6XyJl0sCRiFDIWrJgvPFWZIOyJ8cMMZw2UB
vIPpW2QVLOUQmmOTXDUpcaIeybdlfG+dOhG4TNQvkoVW7tyKoZut1nxxGl2s7b43BhpPVmhhj16E
DhJXaeZir7k5Ot+3Fdh0ofnLop0Mbbyh8xsDntX/Ye88liRHki37L2+PGnCymMU4dw9Ok2wgkUHA
OcfXz7HIqlfh8JBAV73dyEiLZHdLV6e5GYyq3nvUJPqomOcdM39RtMS9HHFi2vkldnEsBElJQA2c
RtaQR06QnPsJVoF6zLZJgE6ksbSnfqh/VIr+vW2Gte9L5O45C6BnOFeD5GW3ukk63u1kVpfrvVIi
6LrJ45XUZ79YPBd5wFzs1YpYipPk+zhwh72uV7dlhybFd/IIJR20zpw3bhUrw6HR/PiXUtTuZaj7
413URVSxNLtH+LLXOOuKJcXMy40U8XF6gpeLDvffOtHlBFZAgYQ+jIq1l5mPkGK3ceOsM6W5zBtz
LwfJuLQczqtmiM2l5Frlq1M0JJMjSdnKVtGt1aLWCNFpQ/S96uT40FrpD9etPN7KRpgfJBvvaZaV
9qpsikPilO1LBp7gvNYL9SxQIpMdLaoIlZhWsLedhjcgtgX/YDY5lRh0fWSz4du6RIWxHD3VXt6c
ceIR/SzUyCO0D4kVLysACyPISCdWdb7sBidRF6GPl2G0Y5wcddYNP9OeBHat4/QzSitfwzvKlrXr
d2cSIK5zjNfFSo/Th0r2w0Va8IDMQ6whgEt60lCpsvAT5HmtF+krABPZyrFzSluXqf3d0Prm4Kf5
rWP4krwsJFxAlLrzHkKi8hH2Q8nQN2aR1tI+xQxZrUMtcrHqdBXMFTMZkyWsiFst6n/VAFPjszYY
AFlBuijKy7Sz8Cg1UXhQfds6yH7sf2s0x9uHslPY/L87t11T4aZaWmYWXRo5VnnVTNpbwwsf1M61
FhRLWPWNfVPjYU17k35bF6Ub7Hz5vjAJpEfaoY2rhBqK/MMOYovGcjjNGsI5eYR5t7KyH+rYeT9L
K7ofS4wJjuHt4Vanu1GP8cHmcObMLKMrppIANUy2scT697uYiJhtjCuTLWpl1769lu1w10bhj7hn
V0ptPVuWsgcwWCd51jSUk8AK3soWKR/FiFFYgTBb5AEi3dIYQ0xcMASqmrxmnaPG0AiJW1ZbXkrA
V4BmFGd67kXIRthtCHUHLcRUVVSKD5KARJRik3GyirdOFn6wIUYaaKY2KBDbG2TsPjCZF6NuHRS/
2jdUtY+dgBrmmZDwZbl/Ybfa99GLCIEBabK+h8xmIB2EZBPJfszABq1jqpaug1Cq9lUnPctcjWG8
RMlrbKaJvm26mIha25XbUMou0tw9N6t0VZfEVxQiCHVU3TZJty699jxlv18EtfENogz4b80je4IH
HdyDbuzDMPCuLUVKn3s9shYGVae2itSpKIMbfTdWzT6MKJA2wDhYJ0EESUSRvTMDm/W24Da6N938
BXRq/JMfteO0+zWUljgHKTm58Gu+p12UBISpJk1KGYFcxdovW3Tqkomo0RNuGqUycYvxaaK2EH0F
Glxv4kTbaiX3k67Nkf8rEZEgeVQWjttgyOlVe+vY6N0gdi2dqv7GBhrxVsh5zg81KkU9D9c1BIhl
V1UITwb0Y6DQCFtyhOoR7wrXzp/zWpb5aGlwnohLSz6o6Z5LiUfiWHMOKvvBqh7lnRIGmNZtObkO
zDp61JQCeZ7PSlk4QfyUmkm0yiQ7WzWVgu+gc0knF1Ht7TRX9TZAxPNvrZ+312NG0QroOrGEZj+u
rIeksNsrdg2izlEaXmaeS4ivqrtznZsjxVBcxbxUjNTZ4qYvCXN1zcZUMvlBAuqzDepS2uKAB5EF
dQYRikRyXC8zLE2jyXFcKsUy0eJ2GfS6v0msXOGqWaGBT4dHu8I44nSyv/BK6buv2DfhUKFt72yH
Oi8gmEpL9Vd13t85WXwG1+jet7k+wH31d76rOPH3ylZEZaJGqjEHBPFSzyuqRud6qKjLKG615rJX
3fIpcMmG4oUmKO0ZfbGQZVclRhb2Ha88iji94nSK6msLitGN06qevsqNenhOxzx5MTKDHKvaZKW+
Cs0xjdZ1VQZrv/fNYWUGWT2sIxBbL6Ffh/Whq6TCOwfpyotA8kJFZ4o6NJbaiseFoMwlVcECVXux
/yD5OBKiwAdlIHldWPHw8GpseZ6SCv6DaiTnhusb3UMFkCrg7M97lb3Z40ur+1iWAnXcRImudemq
dbl0HjplNPxzPjSVHrp4iELMjo1snJUO6IlDngIVZ67HA8fBgmeBUj/pgPhrMv1FJWFmKrQg7hcD
hUj8lDikAupiUfkOWSWz1CWuIHJRO9HOByFs7Eaa1He50aTJWW7bmo6qUwf3t4zsIiTmAOzQIQtI
kV4f24seW+0LpOoC1Sf3qRC1Zxxm6a0qGdLPwjXdCA97HVrPHlTMNN6qcW7oJEZKufVeuVzL0htP
BaNMFlSIGvsLbg5JdZYY1YA7Q8q17lfNE+VyRNzREdzUi4jiNqrnLgjfuDXeFZBe2TLsKC55VxYe
7wSCOgkuk2jM+ouS67Z1p6oIcH9x4yFpYJs56IC4TyNpVUgQDi4KuUKrK1ltRAIuLMdcva+Gui12
War70k2eJEl43g2hl6y5E1dYFtQGrz4D3SMUT8JGJ3k/JhkFmMCE9CvJ5Kq/V9rIit96WFQwBNhW
ne6XrPpp8b2wDO+llRU40B8iWNe/gyMfkXCnUSFiJuR3bdK8/CHLkzBN03iSNbrpk8hscmFHKIgD
uF33j+2tv54L0UyivcTAHIK8iqkpGgEoFGDHAZqYooGh4VO6a+/tlB1x6I2OwSyccVy+R7KO40A0
o4MGhNjAXDMmkS7dtVw1DKwn7Sq4bM8rMjT1zvpJZmcdE4qd69RnzeGMJ6jAn7pNCPC4V4FCSRsz
D34ZZK7GFaYq9I1kTUmKrsub9MJ6+cefTCTkHWRJigm4YTqK7hAHPVx2AnnDWlmFm5jDY9WiLcwZ
SmOutYkUSnyzo9Ym2oa+jtShsMtfDQl0EcfLls6ywsZw6d6Xa2XpLdN1imKQQ2Emkn4yNRVdtVQN
XKSjaxbG2cm4yr6c6k2uvIb7et8RQL/mK15YB31HZVYhop1RcYi/7uOsmTY3Ec5JAJGUWlNedfO7
1eQUyUFvgO9t5uNNw6LvrRgGtFNNBhykTzpl1BxulaW8KleDtUpG5E/egdT7pYrT8cZ6w6ywVcK5
RsU3Ounah0YnXXPthmCHqrxW5JfLfbqhjjj68QGFUYDoYaaHn47jh8YmUVgtsmvLd5RX604fsJYv
cOyb2Hu8B+tB+hldF5jL+0VKquvrdj9t1kR0CZFCQ3o52VsMp1b7olJf5fFirO7T8pc13HzdwmcT
kr/X1iwLySqg0Mm3K9W4UQfdev2tPyq25bfoXJiPInQbs+tO/N7jb4b0xrJQO8kQM83prtImNQeK
A2drSeZtSbjjgbTrAZH0dlbCeTp0Ykdm71fZl1WdPMOR2hGWlt17dvGSr5w7NTlL90LGJy3TYJ8n
+HuEvDq6miM4fzKa5CHgrSokNgzi9ZMPVuSyPbDAn8VowqTYqoSIkOexaW79V+ref/3xTtcdcBNd
ky1LhX1KcuC4j2E3dqHXD89maC6i8Ce0tq///pN8h6IfNzBZY73hN7LcDs/yFm2ofRCqZpHM1hek
80khL/6DlXayrDlLOeVMkqemQuhg8t2SqubkLodXacebeAPxZ6XeId9ZJRvEJDMZVPVkPhqyakH7
cmTd0kHtThozfX80+sR707cCgaciQ1xkh/I6QnSK+u/eObS3+SIXRpfiXj/Xd/LZnylFODyfA3qn
4mrwL0BmFLYWh1kDbmb6E9x88P3Me+Pge3MyXrwL8RvQaW0bgoCrpfkd68sTFpKNtzFWOiYLe2YW
TS8w018gZtkHXbAsF4E+8gvEkYTDhGy1cyi31txcEh05WvuTjk4m65Bx5xYdjc/De2Gae79ObEJW
Yoifaa5TYkP+qrXJzK3hr+aq572NXbfgEho7iHWDvTy+cSWdOYlOdppJxyZng90QP09y760Nf2bk
nZ1DbGczTcz1RtxnPnwij6iPqdkSPAb8JlqXf3MLddXE2cE2I+JXygxGf1LPnmzqpEtiynxor+QR
ROU2701coJEzl9fDTzJSV9VDtC1W41teAd5atRf+ARLG/dd7zqdr8sOC0Cc0fL8ZTClkOOUDCECc
mhvvENz80ke03NK6XWZ7B9wKI5wfyocSN92c8HXKZZp2firJjaJiCJ3UezOuVurh90x9du+alYeL
aoeVbmb5nWzix2Otiw3xw1gbklXoA/3NFQeazb0L5eNfjajAXIGc4oUyWXmu3AZ1QYcE8qncG+6i
26abdqdjKvSuHRwq6rdL5UCpVoQTgPNmjDGfL4+/W5+sxKGXgdCG3ls93KGbC9hi83DOr/H5+vi7
jckSHCiba3TsLdGjsUJbtAXFg41JvQ5uHNzR9qK5N78h8Z75ciePpN/L5O9mJ8uS8n6WpsRi767P
Y21RS0vgFqjuiQAYTyaaf8SSX39LZa6nk5Wpw0o2Bk6sap09hfguURUftDNsWtK6XGPr9HnwrvQz
Zy/sT1+3LT7U6Zb63719t7J8mKi92wJbo7c6ujAruqWs0sKNEmRcv75uR53omv5cgH83NLlEKWlY
pxq7T7sJr0X0XlsIx4azxhB9XuztTf2gPcq7ZldscnTXs5aczxfk381PFqRC7JbKNX9ufmt8Dhdg
o95NEVhvb4RX7+v+Tj1AJ/3VjneAlliOk7EDDKzOBI4DCuVzYTaK/tVGAJIIiJQF+k6bLJM+LIqB
lMkbMUnvkiLQ1W1+ZT62VwI5YOHhNZ44XipctDf9I1TJ9X8wuJ/cuBzxjlJs01J0un7cV9X1YnM0
tTe9E6gg/8qXvV1ELjE0BBN1E/YvTtbB5hVv1e9fj/MnG5Fj8P5AocPjQ1UmSyfpq1KWQv1NxcFY
GXfkeJeB8fR1G1MXIB3CAMiNzuB1L+vUJTjun+MZvuMb6luNBtpBUQ96otlYhxz/5Oyr9LRDx21N
Lm6R1RTESdU3RV/2cneXa6Rbe3/mjny66kUjDi8MkziQNb0id0XilZQyecutXd8/UioS+b+1upkZ
ttOuOOIazJdxdNkmAnQ8bGmidm3bqj9Z9M/5eYBUvOJ5jRaZDLWxsJAYR5u5kNonNw1HRGAsxGMG
T6j3vfbDhuZQvq1HvfmTGuiX2obCUXelu3KwKAtiA8LCS8TKsIiXMkQ3MiEXdrae6bbYSo631ONf
MDlA9KTox5ZfINT+wlD5br3dyBvCT9vsH39IR7Z1heiTiRjo5LGIpCqxkih8SrH1+a+u+iIJdfvo
zt0dT1c47ZgMKNFK7TQeGrlSkZJWeYr38np4EPa0wuEBpa6kPQrgrwfwZNqYlkEBFduGruhohNWO
p43s5pDn0+Ipc5t1WLaLLIwPSWptv27ldKKIZmDvCeMQ/8GZLGq9DEkp1g3x5I7gZLzK5VsXI+Mv
ceb261AWUaftDsDOS44RCqfbzBXq9Eo6+QGTlQ5KnWx72Twp2UW8N0A+1d+0W+cp+64YyPgBPXBz
mz2WxH54NDlpVNcNDnUujmAHJ/ullYVjHozNk771dmT22jP9xbltSSxidFzGb/C59zKMBklfoUxD
/TE4q6/H/dNu66wQi3iKCNhOzqvOo8J32nZP+kXsCxrTeG4u4yt3hcsyX5pX2rJhyRxmddUnW57o
+IdmJ7MqCfOkUmm2jpeUq9WJeoAzA7BJfaVbAD/FRXAtHq0C5PEvOmwSRIU9azHXpsE4ohGh37c6
E82Jl5AAjY149OBFLeKldDGiepaFO368/hftEupXNQVSqXmSXPCiOk/92KJdEZfzlyneF3eFIw45
ubrALn8xd5k8DS2xC3E8chsR6mGuJMdLNw5Gf9BH6wlX7C5ap1fZQ4t3ttsIm2l2F2bL7NtMJ8Uq
PZ7Ptg6tUhWnGaGlaTA1lfveq/X02cBLXN6NZ9FWvtLvja3IMWQwQecG9WRzN0mwKQ6SUzwAsjl9
2KkShRmIi9OecEjxINnoe/PKhv+AQn+usdPOHTc22aIaJRvymsbq7yk57/Nmi216GZ1jGcGSvwo2
c5HO0533uL3JjhTEYZwUavVMwegFgl5gQcNCipK5A/KkGXIkYimohmoq5jse+uPjGFUDwt+yfPaG
RY/FwNngh31wLjEzL8l8+mfiaJ4r7X0axLUUjVlC+tBWFQNf7vHU9EilU6lleE3eWswLClBmHnUU
K1+K1MLsNitG6mha0ppOg8TguWJRo+u4NTtTPURr6is60BUebshjLZaf4jy/FZ2LsRXOrINPGiQg
zq1Ot/k3MNjHDXYaqV09j99QfuylKzXFyxdeuefSRRpDHsE3eDHX5FyLk8nikPT3hzR+gxBHdfaF
rM+9bE4CVipEXJUcLEcFCV9N2BQ+zpNCSzQnV6pX4VU2AUWBghGeKzzhpGlWxuWwEUAZxBAk3I25
AZ3eeN4bVzX2FUMFDD6tdivHcYZGtnyNqnN7K9IMNuKKMwEVjTZz8eKTyfneGHkNm9g8OSF5sm9S
8qpF4F+9puftnj3FBkBgruTvIudc/XJe/uFcEa0BtOdAxH6AB3oyV4aesgNRXb9m5aaC4sTzFBGe
tEQlbz9oP7HmreGNbGcanZ6/00Yn06VXKiq3FPVr/b147B6xG63bb3KOMw5U3XV9mR7QkW/bbuZ1
PJ2k762y2g3D0m2T8T2eQnXBYEtq/ZpU4S8nRUJOmYq5/ezTnuEKU/HAmJxAk48XpH1jNkHzGntP
lnyuo/t15F2gzOyan/bkQyuT+0uj5WUQ00ofkUtPHLCGM/G2026wa8gKtwVybJhuJt2gvksSF2r4
lqXSwUxe+ualaJTzbBapM939eUhbbMSWjHSFVtTJ1qhQazca++ZVBiZrJDe2uRHOVH3frKBBGOt+
G5vfkPHMrOfPWxUbCfoHAfw/ngghNqhEawGB9Xc6PCb7ru5+fD3D51oQ4/vh4SlptVo6afuKwmpj
eSDY3XTnKeP/sB+Tr+QnBRTmqn21hY9Tvo8Kdd02Mz05CYG+fyJydbKsYlKypynIwZHsPvB70seo
vkdkmIIETgopux+q1YAxe/7AFHvOxwNz2uRk9OJUkeLS7F7NC+vO3TbbDOOg9tPEi6uuBHj1X3yr
Dx2cjGKqphGSXrgNZb0o7QMFsxa6OzeKn06ID41MVqySjVTQohFxGcYcK+Jxgri11RftutprgJ9X
DYWt/s0E+dDqZHmlFKWQfYuupcAM3HsHzbDVz4UDZrqmiWDvx7lelX4eBj0ns1vfepBXCFe7uK2t
izg+RNEDyDDijHM3js9a5UDWDExDqnkC47JtvB0pV7jQwbly1XRnuXf/z+cF9w1upsT4T1/HyPI8
ZdDk17blfuHsdfVSB0zwdRsnD2Ax1S2RsXmXMpy8y7Sh7PI4ADa4VaAyhZtU32fdjQoL8h1Y7hsr
UOzw9srN1w2fbvDH7YoT5sNH8wcrswzada07w9gNxU+UnQt3uP26ldO7DEVpCUnxLDNtArJTtYTv
y1kSDtYLfqtVdgtagY1D3sAuJMo+F9Y/6dKkLfFa+9AliscZPOqtl149xwS57OpqBeZr2eXJzIYx
2yuxf31oyVRciiD2olfdurhNN9G2Bq+pb4q7+V6d7r+Tbk2+lKzUTRBq1ku4jy6VlXYWvDr6VX5W
rxGdrwMX6Mr/8JuJlfehdypPo7aid0IY2N6L3qEGWVX74mp+FZ8ECdRJ7yZbfdWUet4wQQT5JmMo
bymdBaH3h7RtL/6D5k4u8u/NGagwTE40Y3rfKBR3tEyakw/qslgo/Ou3d18l2fT1MIrPcnSGYekF
98R1k4wslYCml83ezrzU5vmcUJpGvdTamRNl7u+fzHaFkssypqLnqK0oT4t7Ecfq1z0QR9JXPZjM
8jHuYr8I6uewvMoAcNn2dU8FMd1ZSnIO0f77163N9WcyzVPk97US1c8l5iS5dzZmdP91A+IYn3ZH
IyxEZNwwdORHx9Pa88uqq4rxOUbZ1+vyQXbaXdwb514z9jBj7Lll9FmHNJvCKdR+0oBGTpaRk/SG
UWfy8+DBBtXL86yFRaeBOQth65CF4+WOu3lYlERbLeDs7ojmIi1XTjx3CzhJt1KGiofk3z9lsshq
Jyi6okSURxXhTPNWcnfwQhVnRf0zHH6OGFFCNCAZ6LTRuMuieBVg+UyTe2igseTtcwr5NNpiFBYt
5/Hrr/LJ9nb82ya3L4oqB6bUyM+NL6j/FMkyvpEjwd773VWouzM+pA9UmPu60U8+jalrWHdQ1FFX
fKpmVc3cCfHcP1PcwYED1rnl+usGPlk6pk7IB6Esvmpdn8w1qpLqfS11z2GUmyt8+SuJOsGloV75
wXiQjOzQRMPd100qp8cftdj/btOYXMOUUouKuugRJooaWvHGT8t1VQfnQ8f3RLNe7WVKMnrrApeq
63QbaaYK1MmFDBoKhz2vOP4N6edkwwtlEydMqjxbLXUHiDF9ExnfmT6KcZus4aM2Jpuero55WtTK
s/dkUxAsXuHKu7NfnW/hxlxR+eQRIvpw1xAxgaU4l107HWDTohIkgRKVu4xxUs0tpaSz5zfWc70q
HgXlhEItlB5ZiOMKjCJaSfOXfTubMBBdOurypFUx1T6cxgl15schEq32q/eKCoffFJgUhv/cS+h0
MYrG8GMRtCccRGbouDEbfJ5CDXnm0O8gW25sLdQucKt3EvbyH3+mvf4RbuX/zUqHiJI/zO0TKMu+
fCqOiCziH/9NZNHtPwRemLSCg3AVwT1f/DeQRbP/EIQQ4o8kcvC9WCzBv3gs1h8ErzDEiJcQ/4iQ
PvzFY3H+QLDMPYT0D0JYkd//BzyW460T6TORGtkkFkC6Q6yEyakmZ1jQ0UO2q7SFv2IvA7lefRiI
699T+8jbc3xQnzYxOa3iwg0jzJwtwMyBegDeuvcGYg6UcgBTrm2FRUVb5xgrjdlH5eRmf9r2ZAFE
bew5cfretrsVBR8qx0E4M5CvpzyGvrXaam5PO943T5ucLHA5yMo899+b1CDcwNUcf9Xtq2j0vZvA
4nHeKv1smuD9svv31vJXy+Jhxv2A4Ohkx+59LTC6ipYTKovtigQCHrEcDY3iM7i6+hzvNiCo6CI+
S87LRyD4Klz9rbGOH6tznWIZ5VoEZOb9VpOd9vSHTbZ5tZXiQJaH3zNABPvdfQm7Nq8AtkO7FQCs
nHLfoeD7zgvUP/8gfw/L5N5rFJ7pRTatl5ySAze0IB6ophvMJfTE8H41/GKpfdjZPXeI5EF8eBDo
ORStEEqfJkRav+sizKyq43PkdEwnC9fVk9JsVXrVLQVICX5xeEXVz3fjghZezgY2xCh91bvJKpY9
CDGNWMUZFavIrcVU4gQ/KWpB9WbF5Baswdmc86djSkYReZYp8vuTKZ232aD4OdlK8Xj1fwgRbI1+
IvgBVGg/M6JzbU1maQ+xgUyR3AJn83bDhSi5YN/5Owios+m1yTP5z6+HgkmWeVRaJ48JiE8qEBS+
ngDB6a/9rxLRmVNaHR7BgfIZ0QZ2gr6cG8+Jd+HPdpGGkHhDIUKM6niOVk0fWwTCfvex9xfFhXNp
nkeKtSFM4CyKm/4XtT4ujcjiu4qYlbyLg+5az0GLep4ECvzrQX9PPJxMqw8/aLJouqBXbCn8cxqL
khCx+bO+Cu/qnXYB5dE3pdtKAzuQ4HttV/JFeKde52uMyfmqvos39o/hWlr2tnOXuqIm0O+fPLoG
l7mAmUouBKd9F2MJUVdzP/7Tr6iQc1BJAvPHNDnUS47uZiO/S99qm/JcuC6LbbKECiO4ftkq7Jdz
EjgxHtPx+tjk5HSpoX8NPHBbXiBUnqUmUVTPPXQ/W+kfm5g8dlojxpUtmhBYXPFJvBxJmC5glZv8
NUZjMjMJJtfU37PyQ4vv790PO2dftLbeK+8tapsWM0/7CxbDQwOBM9nYVKKZa/CzzZOkkEiSQgA6
eTDmoxRoasKsazfAhnb1vhIpkBtdD3fCjjhvUTj9bKJwNDc8maysxbPueN1JeQpMqB5Jg9U29evw
Bae70pSquTPo+NEoRpJ2VIcLoo2Pzpi+hMOk8AcTK/CK2jM8MFAj/ey/WWvOvWeY/CDb0PRJFGDe
fb2MP7lnURYb5oguTFGgAif3LEmLxi5ynGZV8NIQL7ngAbDAWjD2mjNpM9PaJ6N51NpkEdgZV9ZQ
pzUhHtCXiJHSRb3D54Ksz0Pn5d/MptVPLxF00CKFKmzACNvET/owRcsukD0ll0QHm7VVQnbCpC6e
qSMFl1bei3+WbIZ5r9npmSSaJQ5gg2RClDSZN94YOq7feGItwk15rM9FfYX2jOK1P4FQEMZ1F953
aiFT1VSUSO2SxcxQfzKhjn7A5FD0/bD2gZdxpywX1SMv9R3wrEOI6NZaKoClfYYc8ufd7BL9dMAx
16HqwaTPM+d4wNWgtyKjY8CFws1/UVYpw+3cOkuT8z88c3mmz+aRJ7LR9+WjoOr570YnEyuGxgUd
8L1R2FnwT6kwtfltp6e05aV5r68S0MrZC7qiFYVD5xQN4u8/3t0dVi3fWkVVxIt9cjxDZQzzpmdi
4+5bGkOtw5wB0IPueTuahrRIevMmTPO3mY/82Vjz9LNs9ITgMOXJjt+Faiy7ii3Wk7yEPr5sBkSM
5fp9NSEw4gvHW+v+61Z54k57CzhABTeKgkODMzVNNFp1Y8RuKzPKvhRwqSt0hcpNjVrL69IvRn/f
yoljv0kBKDvkquBJboxM1cpzcG8Ktcp4dgsUT5aTbKhgUV0mtezwndLB87ZyV/XexoEtZeK3MxLr
YI6VBpNLA7Vh3klGGjjfnbQJNpGMXHgxWgprugy0buHpFUi7YZSdDSigbh04PWSWxnAWaSdHgOGN
zLpzuny868uifOrNvLjojAzMUmX7wSbJ83ZHZXlYWQVgRSrZ5YG2jBpsVYuudrx4AZtivFPSxA0P
EHv8x0ofiMxqFSVzG68BpJVnzU/PDosrconBjSSNziLqY/6ZoXUPYevK1ACD01YshsHDgtrGdW9R
1q92v2k8ddaF3pOBHps8+e6HQ6idi1GjOHsSJhbgFrcF8+VKeAEjTb4O4kw+k/PSP1ebFDh4A0Br
MItiHbH0f2hqBK8KCwi1VBVfMPO6Qd3k3VhRYRsqy0628uTMcjHTt3CpbhSvkcsl8YxyO4yBfJ3V
YJ/PQ1cv7E0J/qhexYMXQZsRHnbQR5a5KjKZMsehnssXjU+vR3B2SrO30rij1FZuUodOaSEFYIaR
V6M5yr/UwnLyde+7BsWocqM0ct51jhTdILXq+sexzduOgnNZISX+FqqlXi6KvPP8FWdGeIaApX8E
iFXcFnUcHvQhVW8BXrr6Qk099c6Me2zDagODG1sjahIH6ENrUQrYKtSNYtbqJtLqdusUBfz0yqZm
DDiVrR1U/dbxIv9bPcA3ahNTWytSZtZro6dKCrYBQ7ABzZ2X1aSPQn24aUGd7dxCMg6Z7UcQ2Fme
v1qgRruhza2VFYUuNW4Vq933OI6oRtfRvh/4+0qX5I2pNsN10KX9Mzl1+dIfs+YAUdX8Xsv1sAqC
rEluPalM9kPfKrdFmlFUpkprbd8Ro38rSRb7m9DmPvHA79flmzZUhmzr+fqIfjnKiwe9UGLghGUo
XyRl5jX7Rump9ejngQ0Jyq/9pTM4ir5Pi6K/b10tPi+DbJC3gAHpgtGaNg5eQxmTQwlW5i61VDY1
x3aTfSSBRZIyxd773ljfB1z/1n4jwFqtZeGnhrBUUhzYa5ICwiDraRGGQG4X0aDXezobknxJ4Uyl
KpjGQXFTdRtWffpURjaoALdIymXkhNWZEfPDl1VXUMiP21m6HYoytZZ16gUPPT78fNmbIWHXiDRN
b+pAxEZm01ILAFUGrJm933XA9IuC2tJ2GFDUTDMHCirmcUbFjJBvfG40Xn4hqWVAC0Efwiyvguqh
p/rbDs5gYnNR8O2rxmooY5F7vbwKHWeg0liRWeC4NAmkNuir8dq0hu7VV3uKtNpJsa3SyvfgUaF1
YpHHcWGsSpUX/2LIY5/a7EWPRUNvJQrj1S2I23vJrCtl5fLoyc5kOffAJQrYzgJWkZVtMm4Z6brz
1aKiDryXDodAoUqGE9aasy3G1JY3XiqZ1JfLegD6mhy36T7KRx2zomszh1iMlE5JKBSbhyGlV/VE
+RZKZelS37dOimURN3Gw0aq257yMJHYfN4qxG0Ki9igFPWaDJOiV/vhNNSWJekN23anrpmnh4Kmh
E+mLslKaK3fUQ31d9fpgLywlBehnlYPMK1RX1PQt1bK4vdJyA7qYl41AEfuh8dIlI6YWG0lt1XGn
Ba4uXwAT8splDLYuB6bc1+THCPb3a/bVrth5puOyV1cGXLJRghO8ytNGxvwpBaa9lJtIvTVcw2e5
mCnVjQy9HvX1oGsemV/TvRvUIPdeHbvUrYfC8C5820yYDrohW7syd2JjNeR26B28FpLsTcOR9SaH
kuUtG9um+kjgtjF1Uwqv81ZERh0KkZokftdG7CnE5KFyJntF4FzXZKMk0MhlpVLP2YrDdNnG+ojM
0eIUX4Sw5pplXFbUiUzMwb5Tcienvrqb5vKm1ZKWmq0Wf/9SGQvHXTRAf+sLfSzSR6PPsn7dSLDH
+Kkdi1rVI/wKreL73xVXjrtrRasz+HJWUrf9xeB0yU8/C6JwCSjEAA5odIW2cb1Rtm+0EEzpxrI5
T/nOaUoVrjTIKX6reVK/Gvqx6S88PbOCXVnmkEXtVFMoS1LrZr/Mg954UdOBur461txlOBoxuotB
V0DL11JIEZQutsFAddZQvsQl/Mk1/bXNF4i4qX0+Fl1jbdNyDP0rpU9B2UCQjgZQhPJIVY84p7im
BRH3odALP9/lg5eRq3X7kIJV7aB11PfO1S5caL4hKSRM9dQevX3pO3JnrUf+UH9mMgsOCpYWj9Xt
mBqKRDmwpBi8R88vwgJIlVzmLEK1ri1vAVq39r5JsedZL6PmuZQRkSR+jLMcwbGC4LDDemz7G1B1
oV+c2V1Zx89JnSpuxrIhTpote9WTh/xnC3oaoKem9+6bDrTbKRZJGCn1jRap3niXKcgsf+SkF6Th
Qqq0XpTkbQwzMy691lSGYtP1OhH1M8nMcjknUa0XfXQO0cHux+sx7BzZu4amGLSiCESgShb1YGOS
BEwU8gS+TCmJCDDl75zi/88P/RcPs//1VxrmJDv0f8rm19NReuiv5JBkOn/wvhHKEvx9uFwMHmB/
4vot+Q/ijXgMFF2XRYKI+/Of6SFFFTklDZm3UPX+1vNWWVP7//u/+J+wCECrgnavY8LA+vbX77r+
/dSoJv/9Y/IGxv/RJZ1ctyxk68ResZMJg8XkSYK+JrJjn7Kr+f9l77yWI7e2Lfsv/Y4b8OYVLi2Z
ZDKTpl4QLEOYDe+Br78jpXP7qCj1YUT3a0coVFFSsZAJbOy9zFxzRHddCoJORjK6+jjPYgKbYvCd
P95Ml+W1Pi9rsmlXyFDxk2gBp4go1OxzlOp+P+Hr2M/2vZy2rt0Ygd3FvoG9LpoJu5e9Aif0bl3v
2jcD10Ev0mc6JBDmCl7jfpC2wzTsinEr9SUV9RCrPF906z0N8sfaHK661EN6Htw/KphafK8nMXHo
6K0Nc1GE3uWs7AqGbFI8Q2WqLxUbThOfc+qfi/QNaIDbiYMpf8jqN12eLz3zgAwOcDo+sXmHOXVY
S+vxWfyptGu4gGKyS08ZXmIaVp342bMvK5RGZQYaQXqm2qbuXxp5cJMRUi1EdLBkSkNWgE27SPy5
jw6a1B972vnaYCEZUbwuh2ncjAHOlm5iRV4tvQ0Q+erqNYsVvEtv3rMQ1zRItPgGWIQo+fDcpDhA
a3i8pgqune9DCbHlbsIlNIqfu/y5bh7S6tLhG+581A5wZrz2leVFROz5ZgXm7weWjex/V2uBDfZt
rp6n+dqrEJ+rB1EcNOG4Wf5i6he96jCTfBxVxkCW2e3147zADV5UaB/bgmEiI3rrCpjtTc9RHkMs
bDa9Mt1FfePqfebGSe2PsOr16hv99mu0jveWVPuSFIdiWaDI4BmEIX8jhWt1vyKaSZbv6/JLVG/z
+JoJ+NxszZQgENOQVpGvEM9EuuYt9V2uPczKe9vvxlR9ldjUI0yEVSYuY2CTGTKTXOKeUSzea0Zx
qBqwVZUDUpcUy5igOffQsfVhCVK5tl19SI+qBDBIU5iQXF1FazeSmR0ZLXSz6eYIH4d59GqnV32A
JDz2OISSnC2ltpdX605zkLePhscpXrv7RgIDJMcdLkylTypwNpz1ZxaT+1napSzXYIyqRx4kz2y7
ZCUfnIRCfdRyxvrLCJv+hopWqo9uOqebsl42eRzB6mqmR0MoZ82A32z8KufaFYXirtresKVt7Dgv
tJL9SVXdNt4JSFT42urm4i5D+i12HiLo3UsHnAona/Iqr8JIV8/bbWJjVlQoHBLRdVXEvVCd8MZq
UO37bLoWqQ0eMj9hzH8XLbin5htzPfcy/xV1Dw6fc7RVcZj1ais5lQ4utLHkqRjRyjXRrjW8Lt3w
pini2yIAdRmWm1onXc1OqrxbIc5N+einGMB33dmOxa6RPDyaHd1b7Ite1MEq9MFjk3zXi6stC58B
cJYSwjVdwvaYSXO80WMS9wiapiraS+7kgdF/k9fJo5tyXVfrpYnGdyuvM69JHM+ZTpbzjJnyXjXv
hM3WBK24c6Z7RzddY4HJlm8NVmwll4eodBpPbcjr4V8gmGulcBkhywqglsI6y1j+u5gDeyiyeQkc
T2bQEx4EriKkC92OnkEgojRY1wSnhPq+7ye3m3i7yeNn2GRoMFbepeG1ajA2t2SGoQnF8mreJV+J
/n8v8PxrE2eE7DYnoyMp+FTgScy4bBWYIf7UhdQ53HQ8tF/1P9Xfa5X/cxEHfRzNkJtU6veKXWqV
WRKncGVvVmr6tXhk1En7HlEyxTmKfQS8luEN3LJrcSqApWPE/mUF7/fK8N8/w62c+ZcyrdUQ6jol
ybMiEw1SuSRwrofwL4f3vw7Jvx6Kn/oVf7/Kp9pkkQ9rPNVcRdrOP6JNDVIs3hQO8K+bbRyOzOcv
Lnj7C/9dF/z7BT/XJQejqBwU3hRDKa8b1LxrwLYEnPbxxsuqwAy2d8ovmIj+f77yZ6nhH8c/83kq
tVEk37r56YYutTnK9txzQxua2jcQPVo+JzCPvezmL8oQ1t9TWtyqv8B6g+LgKpnf1cEXn+Kflhad
GlwrDQqGmB7+/lhlmC1K3w7Wvwr+jWeCKH0Z8CpQa1h60vVGgQWxWgfabtjmjZvccfJ88SF+74v9
+RD++iE+3QqqZyYVLT7E/zisdtflmqI6fgEd7OW0LPERCiAS37qmzUux+vWv6SDHX3yOT72Wv3+O
T6uvjhRrTsvRonnFmL8nHnUDjfWfnX8MSa36//WCn1afo8HSmFMu2PsWsDBkrX+Q0q3NTc/SfdV+
/Ke9irj2Zimogm/63KKub1mJFau3ta7vu4/k540dbpxvthRpzOg3RENyoa+uqv79DaMkCwKLYUIU
WZ8bLREUFM22qKJCGoWpDVN2c3ueijffq7BJ//NS+oddiosh4bq5COLX++kJzvJaTVUis5LkNWhw
EZS/Mnj96gqfHlml54OUtVzBmV8QbYRTkn2xCf7jFVAaGfh4MMj7ebeP9LHKjFxhk52BrXCQ61a3
+8+36ZNu6I+VTjPx39f49MYZbdQLrK/ZfBT3Nsmahem13+LYDhJWe7x1J/pf5BH/Nwv+t+t+ej4T
Wvw2SrgukGN8XhIv3Y8HTNBDumx3Xy2Gz2ZSty32t6t9elbFWPeNk2rWH1oQxb0BwW8WBxQQv9hG
b7fr0yny24U+RQEMP3WYLHIhS/KLDn1HUh+zOLkr5C8Hgv/xdfr3k/ssXi7SxYZUxqVue+XNn2KF
F0jwuzG8r7eM2w36D9/LuJ0efzn0qf9P0kKd3FedILblU68aDzWDoAAdHzJzOivpV3Ou/7D4GTyg
o493Mv98bk4WeQWjAHdS3xb7tOmec2e6frH2v7rEp1UhQCEUSmewBsvyZ2o6ZxHZBMz5e0FqsOTg
HZzufoGWXq7GXZ613jiOuhsDRPPzYfzqCPiHs+/m5sDUHMoh+pOfqgDzDfXWoW3wobTdZm1gBHyL
rzcpVvxTRvj11bTN7Q379Eh/u97t7vzlkS7UBKeMBqk/YXOYbON8PlnFoXD262qfvrjTX13rU3Ax
Ftba4H5m+dmuOPypeSFR8eLYUw64S0GcP6khpJd6H33xQn72Hru9+ujO6fai80fI+1mxSX24xO40
At9dVUGirAcTSEdkztsoFYGqD0+S3nqxfi6T5UA6E2//81e/vfB/u8t/ufztLf7LXU4mqr/x5Fi+
jGtmum+3N/cY3s8vLvNJJ/XHPv7b1/y0eqpeHyqWMDWkH+bm5iINCmqL1yPs2+FYBv9b8vn/64z/
SzF4SP/nSuNdlf+sxt9rjbef+FOKrsn/xet7sw1H92SjOmSp/1lsVM3/wrTcsvGNQGqJSwA/869a
I/p1rJUU5FIMvpE82ryL/6o16sZ/kexBGdV0zC30G2v0U23xP9UakfBov69IkgxcBm1maG/C95ub
y6cjap3muAbhkfraNMUHkUG7UvsRAJGEykY26tkvtawJO6XtAsOBXSvfKh5znYiwb6bO13oHXvKQ
MGrUNpNbzqMWqoUxQq9e+70JPbwDhAhhTitCxZrODirqIJnwqtCk4c5M4sizYKA1s6H60dLjMaRa
D62GmspKl41MnzCrnf6ufXUsy9zHFMFMu4p81Li0FcEXUxr06Y5ILp2wnRR1zZ68KlSlKN60sYwt
tWW/SE9rwogaGkvDg89YBM0If2mmh6SpFAlzsFMezwlgpjRvZ9Hseqz4zXEd7iO7/6UbpRQCPNxH
QAyrHGWEPdfb0snvhGUKPvn0VjcrOyYfjd6q2Tt0G/rndMxdRUnWbZVFSihH9/W6vHI/R6+XWpST
TXrNys4Mh/xJ6ke8e3Inpgxmb2O1Dsc5Aa2l0kDPiYtcoSyQmSShgf3TH/IhPql2p/ma2WFEmQ0B
reZNlZWvXVK92VlNtM6cWkI/z1dXAKODPL6OdduHJc3VNs6hkztmmETEwnBwFg/ES1AN6r60ful2
EK8JdJ14BMY5bxW7fS4y23IT+C+rc2uKq1PrS6N8Geom39YWDMQRp2WriGR3Ltuf4E+fZqn80LS2
dGl/fG/s/n3plp9Lkg/BAGwlkpWwjWbDXWTIpm03Cj9pLBqS474qp8WDfVi6bYUzgpOGjiMaN5KZ
nIt7kwqpRHlvmPBWqb1Rm2mhVTamZzPUI3BvSWNoodyOVOkU1Hd5Ea+bLt2t8pB5VWlSvlQZbUK5
4uYydSWhzsCwVrrOSw8WRgFVOYsi21Yx1L826gxgkrC+JgswKVAHdbvQPqbkusb3EIxi17G3fQ+u
cqpqUG229WA2CF/7VbyN2gq32bJDSa/ajaFKVHn5WjD0yjCV7JdlWb+XBhylnq6am5Wz5icSL5Ku
1igJgNUGBgTOoDVQy/SGjljDarcFnd9re4z19FAX5boT5jjiNNm/wLz5kcmTdCqKFXAtHSx/XtXs
IK95e9aj4Zue3TfrnL0jMHEraFusD6fz+xJEeqKWVpjO5qZ1hva16ItXWGMex7PmRVUO32AuXgA7
vqxtC/iddr5fyskejGk8ynsd/hImpO16rpdqG9vw4fRpAVs1ypiWj+pjJU+BFRVnZZqeAVi52Zhq
mMhTL8gBhIYikjMXN7cYxJp2VOrx2DbVhzoNjNT3wl9TMw40E0EP/hJHK5GxtzFtSssreUlqMAdo
lzt50FK0RDtp0tN7u6/DZDYuSdYWQR5tkkoM3rAifzEn2uxlyRZlW/m4r3E7//NffU/h31pssGB6
y/FoOVu1rK59mTwPME8iufKI4z+wL78qcforx893k42IBIS2+HXm2IE9GbEnZEyji9bh3kb5t76K
91OL9kkloAyEsx2QOoaWEKPbTJuINe+2cyuoqyLPMbXTWptPjj2R8dBe97OyCMzVgF2PRMBPCvMb
WguPycFT5cTv9M/9Tp6PKy1NN8nl96Gh8wKINmh+Zh2l6KmiqB1ntLYTdbpPu9jrauM5GkBjmMvz
kKomlxF7y+7jPSNsO53CesTuofXKd3X1NPrhtFeTeV8n+Qnr/bCO8RKsULP5ihRtC44mz7aBGtFM
V7wIjGOeazKC72hyk46vtta4qtnjjiUHwrYcJH+o9D1i1dPUGe9jilEoTQwFjUedJgdjHju3N4pL
oqbftBoLsar/mLSVYV9L7NrWVybDdMtUR5yurYe87u9wrX9Mc/uZAwl2o1m74HtbT+HzD5oJBz37
gYxz8Isy6QFlUdtGRvuhNnh46P14pPcOjNqfc9kONTKVGJbwphicN1ub6TULRIDItpidmgCK6WP8
oK5i8TqaX0GdqYOnxxHmwOm47ku9AmpnZq+dyd1Yi9jVCuAnZYVmbU5/9E6fXCTM2Jy5okkEVVO3
s1POELGbrTgnjhAjUg2ZElxVO1D74mNO1UukbU1njs+4QmwiLfqOg27nt6MKFo49sy/yA17Iqa/X
jb7trHy7FMOjpMbZRRryI2RdVJJ6V/iTFa17eNYv1ZhIgShVpMm19VyPRed1/ZJ6elM9KhWbtGmh
w9Ele9dU1cPwi0Jr7Bc5DXlp0BTPGC3Jo2Hde4vav0mjSge+EZdmNX5Yddv4VYXi2aT9Y2Ujje20
92vUSXXdhFUxtW6RW/Um0bTXRTEeh07N6D3Uj/3QXk0ozNUtWoj6UzMXewk1j4dILHNHdgm3TuRd
r/H/9YlX0DZQACfOS67Qk+wf6G6ibIrGo77IPxpaVkxA51urFKnPcHA4OO33eEgOIkF7lnWerr2b
cdfSu5FfukZ/q3vom6NzNlFbBIXj9MHPLLKlXToa31GZbLRMijw7MSdEclEdcPjqbfJg9Gp6Kpwn
tn7Qvg38TtlCoFh19JvKygf35zBVhWSozIfGnfBXQ1b1tMxA4JLEekzU9WRo0YtTdvgE15elVVSK
t1xpcMzMBcorNk4vl642z7KLzXDtl7YWeYxCe02rF0etgtAMDPRSZJOxb/o0TJsHbeiSnZmavoi1
MUggOILOfZDGGlbq+JSu9wbwZZeU5xbR0E1MFODRKnuvNulemgj0nNWUBTWYNbPqql23DFs7aR8Z
UuSEjZOXqkm/w3szXGXWMRR0/Bvrb6dz9BSJs51ibdqOEL1dU10fY3Olp8pUd5CpxuzCwUUPNaqu
brT3yqIonoMubOq6hrhNuUitctG7Eb80qt2lDYKsl79TOvhJS/so7PFBNaufWpvuY72UfRQgCL7a
E2Dgc2XYml+i7vdWeSOa0vBFbva7WFBH5HFkUb9VehIe7Bc8dRzUrWFJh2yMMYGe5W5bRjP0zZtq
M8vdJJbpdykm4W2rI2+32IU1s+RAL3y1y46rdaVDDhvVTj6ctlrD1ayGUDHjtzpCpC1nv1aL4BKl
EXYA03COb93FCl0ekuLVDiZd0X0Un82DnUo30CPD43qWhlUMztruAk1u1d3kGKEZNaxWg0hQmrLL
yejm3psV/ZgWLTSC+MSh13KkpZNrxQvEzZLWplCzn+DUB7yrlnRvtMPk9r3pouWbtmZpKZ5a4TnZ
TG9Ib/l0dXXVFMDeHAPEVmq9kcaq9pdM+lmVEP+AQA6LHWZtxSprvjv9M/OpmNdnmB5pnZX5he4P
KPsg/FVXMaOjaifrwyzl8wq2JJwt8PO9FSJMir01EZVHj3VkEXSkn6fhOqT1pTOqt068zDkBjzHX
T1OZnuB0vFW8JF6WT7/Wcp+YveXmAxqaDKCiYWHXXeVOT6DLC9JkQrhxtrzWQmt3WfVjnvX80EKB
9GXWrwdV8pjToS1rgphuKPdTtRxUYTmB0JTec+Ik1EdDdjsZ13zJeozUtvYzmdm6WVl7t45eBlXl
13Rig1ibC/3swpXLiWYxLNXbmYTrpTeSH6yodSj2Tibyq2GTwYMeUDKroyx52jK8yxntz/oi6yMn
gz2UW5MRvjFC0mzoS+RNNgyweDAO9pqGsxiQafEdPFlOs1sbVXbjuXfNeEqDZoh+0P0rDotmYSEh
qtaf5uRVT7OnZQBGicEI7WZNCls14yGKitM9bl6ltROhaWXXqEMzGXelO8tYaegPWAygeermG2t9
AjbJt6aOZQZiYtzIbF/i2MbTRRJ0bbWdkTWjm5jzs9RfFSMSXpyNd23H+clUzW1+FF6UOdq7aojP
/UzY4qYS4WWa4goapY4b9bVfqIzC6OXqNqYcTo0COUjjfkMmzf2m0CevdKyd3JUYfE/LJUH35Xbp
dJw0R5yk1kSFMZYPRp0899Iw79G37vS6tEPLamYiZ3OPhICRMwaoXDuZdcDChEpDOofmKD4G50F3
lu8L671a88vQZvS9LROn5Lx6ltXI9iwpg+04GH1AIOy1XTa46MAuWa0WvlNrSPrs9pp0Q+cRZrX0
yU+atpQoWudjHGtPMHzZcddYA6Va72ZEl1M83EnxACtp6nZxKzC4HxI8gOAW3biaVUu0M67O+yij
tViE27fa6i6Iv8KUjjnaTjgVBpmeaozPY5M8TOawuHZ+Ww4FMfvExEmxagcj67dgamU2dOLf6vjH
n1Da6RdCmqCeNobenFd7eY5QgzLA9Lrc/ppVq0t+JzxD01bf0obYt5tY2QzN3IaFFES6g4giQwfk
0Gv3jeXX4PA4ndooPEoDblFXOHHEsel1iThoSzVsili5i9VK8jhbNd9ktfllLk4okmvfNsfWrRcT
dQ+DTLh+n6pJgUJfkbj3pfNjtJFJt1riTzxQd6qJ16V2V2fYu6H6pwNhgTHuVmObV7bw8r7kx6rx
uhiYo+p2e9dbGhFzORgs0dydkmUPxnSv2zMyaMw4ES/7KhGb6yQrGv7RcLMoXzytiN/lRYM9LuVe
UVUKOllH8mr0NzpSVkY+9OswZK+LU+pUO6R9AqeVo5KvosTN0cw+YjH8so3maenRy88Fdp8iufSm
9Tgb03ZBOWW109bJI4y0LtbS3Yu2fC8n7SgYJGPPhbsqcI9AL7PHRKzeEKSphJ3s0JmUnYoZwKqK
nNMQL7kuee2QGmGj0PZEsRzvmj77RUGCzaV6jijuIGMi21GyMOtkwC7tG8lohD9Nfq5G8S50qfUN
SoBry2uXjHrY5cUmKuLrbCu/lmTG+nXCSHpFlyM71Q9hwUxS7pCMp36nmzCnxvbV7JD8dllxkf6o
dVvOJlozIhQhXep+vSK0k9ykflOKDC61HG1rIU87e/yDUuwVohl80eZWkBAx2NLkF0P/0GTltJ+y
4WdRpJK7ECYnrAB8+BjoaFhwOg9jqm5S2ij2WnBoPoMgJDXsUU0XZ24v2OvmpECn1ev80ShHFHNp
2Mg9PRLJLraj0BbRDyCojbfAf/YTkH2rFYfZpZiqIuRwlAJ2Jd/M2tceLDUWbNDuVOURBehbZcUN
Wcyml+OEwoqBXKhIZHdIFQg5VpW4TI555hw9a32vucZMOG7NDfLOuvMgREPLTg5SoVpo59rCl1Th
G1jTWXJyjDXtSdJImVRUroF2IGHHuXzJPqI1wdF7DFIxab4qV5Zbi60xZxkS1/JskSva1robeD+l
aDhJS3JHduyuiKGll2iS/FHu9qXh3BXDQvMWiWrUHZ0Jyk7UoSMz5P6SjErtrekdvGF6RE5z0ltq
GFmuBOmAMM+2T62UM0srl1R6Oqt3mZcpAltJ96inV4xet1YTPWpdvGxGqbPDOF3CuTskSW2G5cgr
Tcz/a1BTvK6JMyoF8ZaQFex3NeL/S18SOk6OSmBfa1cx7XWxWKhzisJvuycqNYjSIAjQ2JxvmOyE
7ZKSlBeJ5Ucsyv2i3w9MFhdrmyOW018zBwXTMrUQKbiZOEX9TLpU2zs5uJs5ezJXIQdyYiAkiuWw
xm6HwZ1a9Y2yCGVZngNUxoVritzr1vK5zzR5o+tIrQqSeGcxEq+zCmQ0tRMgAI82dj42rh1XRE2W
AcmyhCA9WqubaYMnRlPd9Z15VyzlxzwuTaC2y53Wzh9JjuJwbOajWEza2q3zgblPVFfvDGa91+b6
Q6kzySt6cUGstI3Xtg8sOS/DSuaNGQSvwRIf616nPMZoi1UZP8rGyjwpXa6LDAhaDPtZlR/6ArAB
AWJcA1afCoZnpgjHYdHRV4jMH2lEdLqQQQ8rRhhMDKl+y97OG+RmVnweJv1iWMUrgynZBplalEaH
OIsOfWM9J0aKPV8zkafZ+iaKTIXTkNy3MKxHMO6BuEne7b591ON5Wy1kiC1CxX5ZiQxVvFpJ0j4K
VZq8lRxFQPX28qhYg1jEjzLuAzuzkjZS6+x7ofzU0vmi5NRM43x6TefmZFSa5o5CeTY56V1zQI1X
iPFDpNlGFOZ1koentjQTBGJ1G1LFe6XwVLrdso47q9A9+VZVcAqndlE2nMpKuwyIZqmb2F42NzMs
aJYi+TtfKS9fU90Rt4K0AIIdhdZACCy3WuPODpZaSi+dRoUwa2D/LebFYa6qrG/M7k0njUo45sxO
VJXwqrYh8m3xRWau7rgumrrpNCqChVq967PJhLxOyoL2TePIoWwozJmzte19w64Jsctqa0byeagZ
jOp5Wd1cHXYA5El7HCU0bhHx3LIl58pwbixO/zk7iD67s2ke7IWhPspJz+RYJsrAoIjjoTw8mHNh
uKkWP4wRxU5ZpXpGId2TKw7y1aqbHRMApzGmrJI1iqsWpJsYg4bO0oJvyKfoYIjoZA7SG+ZyiQug
MN3kynrG9AR18SA/tnz5YClkMFtW/NpEsh1kVCGDnVYUDxV18Z1SRdtY1hLP6mamPxhO89cBdPFg
auVBmdlMo9IxN6ul5TuKb8JVJP4IleGN0/EyCGl6M4Han8zEPGKvZB/1dllv2tDFy/WFmHpOqYrM
+kbqOBMYx1YDHQWtN8hUj8s0b/wIKrcPQ45tO64Z2lXGaJsDDL+9p/GYMy6dnAors25Pxsb1Ujm2
0pLtpCx5UB0mWVJeoKZepLuo6XdZoZc7YCsZZcUSYEv90t1G04qmua+c8r6yc0ovDgcLQ1mnQUku
KDkZJjbaQ1LkZynfFBKnljK2FPHi9UPFAiNsDe5HXjeF2xVicDHQsTdtl4Ygx6ddqvdBWifNRpnV
xpuG2/GgFI8pKvYNcyKEv9Vri+uznF2csm/8kaExujcSmY+YPKpUTC5yZQG5fL9MzYFSBaygAV9F
UpzISZxAzak0T219TpXqPBrqQR7XV7YjGqOl/Hy0G6FymBrpVlcIppKkoM0j22Wo3koPayUkr1o5
HWX9x6jL5Q5Dyg9Fq5atOTSHVcnyYJYYLuuGWHeFNS/HpR8OY1Q+jUlGjmfbs1cVdLnnaEl3NLD2
SpGcFarjgd2gV/w5Nzr9oYoxEAbF2fQTZ6fFsopkF12ckGpPbVnnZTlvuyotUUMTakrS+D4kNo2D
+K1ZKOHUMjs4U6dBZ+oDKm5rM5jVyaydmLmLmthTopyvxYqb61rB0JH50FbR0RpKnQjGmbzcUg6z
+uiUDpIzTcGldE6oFVIOF2mPxY+0q1VrPpjMUg69rIbN6vzS0mxF+ixlm0y1ujCibisNiRq2fWH4
VbotpHlhTzFuQQia2yl1SCUclymp5X7SBoK2xd5h63gk+Z4366w/1AObtOYsey3th5CsMVArCp+o
BxDL9sShcoH/jZOEedskrtlF6IKVNqErx9GnMbs+NA/ZuhEWUs2Owa0D/oo7WzKLjZwZkp/qWeev
Ovlhr1czb3ReuMowa1s5tsNIhmcZ58zExrZbqidlUT+MmKfEXB1JwWzpQVqWd6x/mjclhuRKOwd5
luohsYHfiMRyB9pZaajG5AA9M4S+qtaaz924E1h8GqljBjDJhacWOYFNPnq4mDCea7fufHveU8EU
2jJ0z4tJkWxg1FWuzGzbZ2tIJ5VI8RY9Ip0jeX/VjAZvO7P+1a/aj5n1HYmGFkn0Xqj6te6s85IF
kTIxP1RwqFN4Fm66mvtVMV4bxk2XmhKaRTJpK8trX2jPXWmjo+kz09eqRDCpXD8lSav4NiUeLy/e
5+RH1T41q2/0J1v+vtrHbDwJcdL1nCoAdRj7zVGfYqaj5OghVi8gSbV4I8bjVNwLKqXWYZC3knmO
mnuxXcf9ZD6VyjknY628yXjSlLOVHC1aA2b8OKkbfpa3AJMnVzHOtv20oJh2hpekuirc5ppORc6p
g9F4naYenRIyWUbuZnpfDZXS705zrsy7dQi06rG0GMybOTjlNztRMahiAvhZnsy7KOo8qkrBTaIe
7aZE8fSRSkN0X6bnjiLo9LSU93nzbSQcL5Yfpa648/qqTZdSf7KX46AzePAR6c+G9Zq2l0okW2f9
Zk4088yzZB3EehiYOZvD1Tma/SECPtum/Saxj3O8b6LDmpKmHJz2tdXPch67JsMOa41MvgiWaPQy
zBh7crGXZGpCR/tVi2tmw5sSx556T/0gmwe1+SFXzyDXS4pHVSMCs7hfuo+hv1by46pjtP2R6c+l
YbKB4Nup3PfltyT+3jOpKBNASAyNirV0J9pPi8mvLOn4zSi+y9FFVb9HlIAi/aoyG8AomUqxMmt8
vvQIjk3Q1VKEesNcpWxSabFuBfPtiWF7c0kZXuHG0iVwJJ/txJXkiRLdwgHwTWE4tU+vRX37Jrxl
hOOz+bOUrhVIK/hgtuMqZPzDQRTbbNzoPQPVx4U5g4oFfmerV6Z8G/1YAtUE470XU8jNHLWXfroz
2bVFCX8r2dlM7KfbOd1q8a7U7/lJYewt64TQZ6RCRCFgZIQXHU67TRuGN8far6eSAYzSm6Zvw02A
qyCszxjeTckvGprZ0jeD3V2m+O84ihdzQOuUr8n9XDU2D72NbNiOfIUC0ppzFFBzssg91GybGzTM
eqog5jtqCSJSlnTDHIqDAya6XkKpxMqDXqqDW7HdkSwXlwq0/tRHHGDXvHy8BPbSM1MbU0PeZOtD
ojMCMxDL07ZflddefU0INk6yOOXiIW+/xYjvZuvYVLt+Dpo0uJkVLVqQDaeM4fP0vlkY2L7k8bkw
eElTL5N+OCOTvivz9sdkfjTmC8/5v0k6r+VWsSUMPxFV5HALSChHy7J8Qzlsk3Pm6c/HnKq5meRt
IVav7j+1VkFq3zdandmx/CHWhVuASoRxaMvyLSDYqW6c2udf7PzkTFi3BkChUteyb46IFO+zCvvo
pxnfR/EvS/8k+TeBzjPiz3oCZQNsSJU/EWayzZwJ5eXwNVbse1R5JlzoESBsxl0sRQ8uTsnaVdO3
qUZOCJuTzP4qRV6h65/TcDEB1ANwmxDH6UOe/kZ6aZFNYSrzinzjfrMH8YfVgm4xMAIWbLvLRydS
Qg/lCvNP6xQxaKD0MNzMfIvkrwHfLI8RnhgZ6lUU0VfsErDEOX5Xuoy+I7TbiVd++IeeZBWNv2ZP
ev3o79QycvxJWwfqennLS76k5Vw21JyWv6+swAmxHcn+QRxpzYj2V/tfPz0a9cOo/jTzwxSfRXNM
q/cS+5T0FuenYHyq/lfNswhBqEfrWQ7yHm+325FV0rhRQCtViLaeX3ndAeucTvoWXqxKsnNNo8ua
bbxYcE5GvECgos2WDXw1GYcydOecepThcGOu1fvYHnve4q+h/YKDX4Ft2bQE6m0yWH0O2l2GZDTJ
o93lP2YGVVB7okBEW22Zb5Wyb5BS4MM2c848b31NBiBMJM2WbZgLY/gVtaz9gRKXeHmq777etKDA
mtz8V3tMrYMMQoE4Wl7YmoAFtzZeJUwvfjM4Cr9rTnGf4gFukzY3Vl0pNF2NsEEmbjuM/lXoQaCX
C2XVn3og+gyvOBbVlVVAbnA1B2220RplVXCaVLokQWeZ2chwmxOxDJviz+x1gwzqutKumRrDxT08
++xbo1vi8VWNU9AL6fiqQkQKEzFI/rjmtUMlIqw6csOSONtGyey0Ru/q3cyzq7BKWRomRvExydPO
HEhwpnUq4PvVduJmU9xOL9et8kyK1glVzjloA2TRSkefp3Or+kW9Cn2geNZcs3vTBp9A0/dCV/JQ
+3zFchynCFaaUK1YfLytmXkEkQtCMMprtpjusqjDEs7y7lyB2k68KBxQOr0CjUNsTKs2mewCECJN
3rWB0fkmNJ+JyVo5HFik19uBhvTlPtB36b5ANB9pfA1v73iYAuZvOMCs+7WivWEcxPg8aJ8K57jo
fycYBCY1R0BqMtMxEa+wnubXpO7FaF5XylaYww1onsvLHySS3ZbdysKAXlgvMrXsgqGn56IVKaBl
U9AXgTc133Lo6BNvCUBrVksrK0DmJNX46ei9KI/sISMTu+G/0d2otJyWRQVlF64Hk6xKEJoeFLCO
OCjGqeGJjNZt+XPM9INUQ4WTsjzedkIlnambFgNl1gPN0hgT/cH4yq4j+RiMF7W+J3SvMa2U9Vt3
L3OgTqt8aqhxlgrAh6IPSni12Ids8Upp0IG98luWqj0Zb774LapfTXYIS94fPeCV8P8y5E0KpdkH
Ru64HYDnaEMTV+EFj5hi0hnPQE4OPRR6EGXrqgYHV1gKIpEY5HdXMWmcIJqvAlcFFAmgTurMsPiq
j5derA4Iqu5DMJ6SdGH7PuQBxyo3DsMIIPG7Fu3ERjhq3KkNsoi0L0mBQEiSAkYGqqsGFhngrMWb
h2Ona5fOivkkmfmIi4Q7aDlz8ro1NK8tAcBk1G8aEcsCB1jqdgUCCDEg+jjDwoMxUC3QifURMQr5
oejCEw73nZgRM93Drkofjfw941RtQd1ktfSsMdr7EutqomJXDLxF0+ihJeCzEjockDYcVrtSFh2t
vAVDCKk0kw+z1qPSG7NiG2qz16uJN4HQBimNjsza1sy6mmVi5/XwO3TTXihFKCrf7Vp9PaOnE9nb
0WZ3JvWTGQ1nE41XYRqeDz8ZjDOhrskt6cujHAqHIogulb9S5R5yuBe3auPfdEvyDK05tXJzQtYr
HQdwukyN120zrbs+djvoP202iGpAZCXmK7XBYptPByk21+O4QGoxQrsGCgSdQVQ8Sn/AEMmetChv
sS9Kj1DsPirZgC3NjnnTHIIq2BuVsVLU1jND8F5TeVaS+BIT61Q36h1d5EnNNa9IP6M0+9bmjWU0
p6rcNpZhS6Gwl+JiL4cA7zSmqZgNbpDN77JqXdJc/BsTWBGGgKMqSBcBWjSVmk26a+vqsxbiv0oz
T/kQvKW6q5f1rdKNf43JlR8MoGDxkdzSrURSP4RY9ZVaoMiUjxQYEJWajmRxqe2D+aqynOntSwLy
zZBXSgrf87ZKik1RfYvw6ElPVGB8GnGCFP2/moSuZu/PbmatMzRWFoCluctTVBPXydo2oRfN96iD
HSEK4hbLbwWtRHOok3uk/kQG5bwo7bw59NpHzXHJ1ABmHOhA289F6gD7mOWnyiK1cPgM1FMTvecz
dxikcCoA2gKokWJph6AqI80Cf1PLZ908Sjtb8iT5BT7jZkrr+OGtz/+VNoI2CPfMHxx5suwH3cp4
EftdLp5j5Qq36uihl2Vnop2QRzkLLBH+leO1HLilXCVZicojbj451RTio2KTMIwj7hhzaUstILdy
sqKLvgKZ8oLmxFHyZromdYAoR1CK5nOVByiaZHYH0SqY6JYUtBhK8GjkjWq8pRTgjCyVTnnI9U4C
IE22Uu4NnYc0jr8i5aBrMbj/ZymJW7I/nLj4U5JnHaHtXBXmBtnBHG/D6p270s6rxGanZXWs7cEN
sTU7BLtVu8EWybU6Ul1My6OmOUq5rlHWST8p0Ali2N6r0gOIk5Kv4lWxLOaLA5RqbuTOyTeXlyuE
pxYAz48YHY4K0k6pv5fWToexltF8RNNBCw2H7Bo7N1Z96wq/Mpi35eYkSenTt9JfMyu3M+MzoVxE
1wUy6HgrRJMt1o8Baby/taRzuEKlqF/o+E39rR53Wfga5bvav1czc+BbJrwi/Z35qJ5XLfn41qOk
nc+lYz26fEDGmQ3Mvj0WN37zdahdsuQoI0mNd+O6cyJ9bxanVr2VRA4Z6rxuprPoEIpmuAwi03iu
Sq8X90P/zv+WKNtJO+fmxRRdrVlr07kzWa+LGJSDQJ+e7eKV5sxYBzxenHwbhYcRlrJMgVZ/svmf
oN2rYZ06jwkR1r/Qf2+kWxj90awPlqeE14QkWO3W0Us9AvV3mAjxedCH21X10qWTrnsCqUvSBxEs
+FB5739L11+JxinetmshPxvVMeB3cQDd0js/k1UPXlD8i7j/pOKlA4yPa5J+EIaZsMAgzVzZXfkz
qB9T+68WPJK6JPWkjTsysOZqnTuBw2veZceu24v+NXcemZY6Sjes2uaz1OiutmW0a7ufnkbNaG8R
azlytHBmf4/Vo1xtEuuL578yJJTQVxIZlq/CS9YDwuX4LcThnizs0N5cpZ6Qr1mp5STw8n6ScB09
+zUhXPllpmE1bOoR5v0Kv8/y6QpS2/R/+OeR2wQ0i52FLbVy+v66pLjJI3JMJEkCM6Sni5HdVwcN
G7i4gcfBK/ne+quMPlFPUO1x13rlny9FdgVxFIKPRP3Tb7wMVALlsm1ckxocXDwvJnECu6Dj9Kyn
K9PtUc7tEvRvrt/95jiGz7z5Wt60fBxWZhS6oAl07hBcDv+UpqSsPuV6HylbsDFbs39RlTOYfOTq
Bed6lB4HdgIVs51PVxzrTXAJ5c42hNVK9r+C+shIxNxU8K/dptqWzSlsTx0Ky+FAlttk3dpyhJSs
7BpR41hssmE7CX8GWoxaAG2PfgfhX+QlXmq8JjrMTrm0xc/yAV8XUX6viQLSkFiOza3ML1W1NWDb
PUnzTAvScl/Xb011qWmbPlBj9xblZdsI76FLwXXl/si8yCc+9VTdpLs2rurO0qvwj3L9geQGvZ/d
otunc6EUncJ003XeYLJUDHhLeQ+aYwx6wPNyRLKJ3PI21VtwtjXLa+zK34YC4RGrcPr6j5+G05O9
yv8y5YMCGx+n90D586d1f+tqD0Vo+lGAtYJZtfvIWosNqVSL2aSlkY4uvraLFlKGmZou2c4XUfZE
Wsmb1F9D6gsBLHTaEw8VrpNZAKPXatbcDM11rO7BpxVmQRSlhb5tu2+ZSJFuZwXXbt5P9pdYrZA2
MJzszGafQbxN2UefeP6K0orcnCWjKLKKbJUsS+Oav2ZVunVYOiqKDUGDdm0gPeXTjGx3OgjaSde2
hHV03a5iihzUX2YlMbz5VIO2IzbBK0V0sJCHeyPdS/6h0N6VBIBrM+beaJ208Blio0Lz0ZMEOxf7
uPDQ/Ev9OeUNDbVnQnrfGO7y8chiMoetkGKzF5ib4/gnmH9yAVRIfS7KcQYUJ8Bm51ZPqnNyVfxN
Z7mLHJUPQFiwR3vnaAe2ZCJoXmvIUWei3fKGG1wi8Y3BaXmayoMGPYhWQ3lWYHf78TGFhCx6XzqY
OF2bZ21LT5/ciXque78Pvrsy2LJuxypvVuFowopkB5lqHgxIqr2+vDS1a0hkfHmnC586cLjQ27WY
rtmPa5Rw37uy5NwtKgYvqj2TReAFimVh02OgTpxofq+0rVWfMiBli1xRaIUrAF/F2GtrxScEDWxx
6eJDzd+GYsfBbaGCNLa+HInnIISy/0FIZWOBWM+mPdrfpqtCup5po5s0tDXjPHabXgFG3wrWe8JO
5PQSc+UEjp+tWUFry6xCRNXhLxmugHXMVvHSTHQXyThYFGIUWDyJotgmKWDteTRAQYrKVrRnm166
/qTQ8BhPXaFDsty+XavVq21pZ8HaPQQn/0dDGrpEs3/vNEBYJiryAglzWSCrnDnNi5KzYq4oi+mb
QUe1CdYKbo6G6XlTao4KWYqIal2jOLuQ4iURmEP+drFiYGeIQc59SserUT5apF0Iqhglvn0eeaNs
CvlLCv2TCQrXaTsxejOnGwV+IIOfQ65sa/MdBeNIxcgPbXThZKKuzxT2ikfvBLGFe190zJm7jeNB
0tzSanTGS5j3xarItrNx0OJTya82xVTn/chFQRI4r2SSHiOOL2mvi+DTSQRWW2rneXwzwp2QbsP0
2b7Tx6xqTKOubBMnlodbAWZYXKvtHWIaFFBxsol+BvRCRFCn7xCYV+UuDzcJ1QmTQnYSODAaBwQi
XqH1FcR9KN8z+h053wzKBh8JTa8le7yMSUZ4ptsXe3M8DTgZWYIpiB6iAF7OiCdr9BxQs3KD8Zel
jpZxCHJciL47qOSYYoBoff5WX3R6mIQwgWYIkWcKVaUyzqbH4okE3dIPTeUlUKLKRuGH+Bu99MTx
J09FV4bfEf191q9N5BKuEXdO1e6V9twRxKSjwmgYsaoV+5bNf4r/M8rPVmbwjswdWkDoqFs2ntu1
hhq7xneFskomJugu1HyG9JUJha0XuwqSaxWuhOCXq1zXvGZY59VajVZN5Op57IT9lzk8RdpVZQHK
YE5U9caRcYbAM+vtTDzUmGwM8Tj+jVTz8KsZ78J8NOLn5Hault2XJm7+DJqrGULBrBMCkOPVVO3k
7ChLkx0OZz3/oFxq6m458Lr/EjvgD/1zOVBdi//A0ZDZxmQqLTevrnNYfMCu/mmFh1TYitNN1T77
ZOkhK/E0iZdc3hHyp5tnzFPKtEnz/ezAL/tHxgS7KSHzWyQMz8DpufbsLPBAPEkTsvP5HJMrG8pH
xIa06ThI3Yl0EI/kYGBuyoiyjZVnwcioQeJ00XmZrQzgd4aEOGjpfJ/DdDTL+8iXPfZHczyY3UWJ
9526AaHq0J9k65aTRa7M1FaQWCjb+GwWA7T/N/VX1skzwm7kaqtda+GSiCeCSJcHqPprjBZBldAl
vaz+qm05jXK+W7ahEOS4bbp/C3QqdK9k/ulU2ODxBcHk6N2JsUeVH6VwQ66AR4m3khxkOmjsSMvl
oCi3Ub3p2j7RP1T5TaZP6/NXW39Uw2csbOeOgtmSyHRuSNypT/S4CiMKS0dg5lkKM1384BZadws3
HRvLbPaq+5eeKV46MAw2/m5EnWiETxHC1AXBBWjPz/PONL2+PRRE7tgSC9FwUxBJba2XAjRFZxLK
lg5Z7ta8oEGK2n8Je/qL6fc2cKkyXLZGV/EuBds23Yv6ahZOpVPanfAWrMMV5UWnJ+2EDwZeZuXJ
gWVFTyHsTOuU4usjhEz5VeEAUniCSQLiQ/gsW3e1OMnFZMfD3i+/S/WSzHTUTyTOORkupBTlwHrb
yPyuRV7d9zHeVT8626eyeisaDHj7RqNVwpUgKksY1iCOtHsdeWFEMBX/Mu1fEZysmVUvDsMaTiCu
civ4Z4S/uroZ8Z31u7QEyL9G9bVKDo+FJT0G7aZWrhqOmiQ9T/RD3XSI+pMV/qIEEL9VbohZWlvk
OS4UJJeE2jBJuJ35molaGosDVGKTIrM464030pLO6VMN9rLw3TRcXZTM4kb7UFklOAoCh+Ig13dF
/OCKynXa0XGjNssK6BhyWGCzA7cMmoEm22pM9JAHj17FhYMmXATKFsaTIB6G6nvx3sUggyOkTqne
CDfequm/yrokw0+d3XSTNuHoW+tI9wCXKeVfSoaKesUmOAYft3dgejEipV9z5qkKv2Sy8xs3tSMH
PxNFQ57XRnjE4LUqUK6F9zHYyhrZXxcyrOBPYHR4kURQVLxdMBKP0sCysNZjNG970Kq2O2blUyeH
WUHPq4uIAhxwNMK7Evk1u4hJlATa9Bqt0HZab376nVSPrv0023Wnr+Ngryh/Q/6HVqmHXKSP1ZTf
ZWDL0p1AekLue2lzHLKd6p/q6Z4031r10XTvg/TgC1GC3Zx4YX2QlF2kLZqS0GG4hztQiUpDm1C9
5x2mJZJq2isjUFAAmwziSsves3I7l4fB2Pnyl2JHmHpQjR7IqESP+9OteI/jh+yM3BbUDOUqh2x7
IaEU0tgZiGMbmn9yf8DrCeH/N2R7BuNOpzudEteqEWoNv1FtrhTycJLhl+nKmVueiP0r6O/jGpW7
/D6CggQb3bOsrRxdVVQnBcmBDrcc44kTuiL/w2i5I9iPeu45sdwn0GLJ1wgSu/wafB1SuEpn0Drj
ey5egXAZpKsmHaqJmkWbjx3X7sGMpdnLcMj4i+gmvYTKWhpQ4H/rZrh8boRZ34nOeXjOIwhVghW/
uCVoeJZhTZGprGHnYGL3MvtPGnYJdcXniJ26/t3k7SiI/fKHd+J+cXc9BGiL9MBQgAyOa/k66WfG
fJpkd/IZjPiJFWxgFb1l6tHaxEQ2AS7SBiO40BGZQsrEwFrVkQ6m8NkE+su5zMc3AYCO+VozLpPi
Cn/mvE5eWeRN5abRtmmT2QsK0R0q+dSa7vyXmRuYiFo5chIkeVeLW9M/UwOoChMGDYmJlemrJJ9U
qX7kYW+Y9y68meVx0Mmw9VKuREP9qIFaNTQ8jHJCxiyrfRCViL/07I97flgfrAN9MzHLVbSgwV8H
Lk2W80q3kJUZRwAb1pgaexKTjfLUAUlK2zK4InhGJisBnr7K5qIrOIFswwnYRHMVCDHvPIGM1gzK
a1XXh/9+OIav8T3I3uLpGGY/1XBammQtiNBUD+gyE2csHtrgJVDAYX6zuGC0OGJ3juDCknc064Y3
TOzDqFY1RcYG9TBiu+GUhj51lsck7NTMi8xTJNHlbtr6UyYVvnuq8qrqvcZ6fM1OVp2pKOGqxWt4
ZYp0y2AzJB8zpFxOrTTS72Gja2dYzEJfkcGhJNvkTU/XyzOHsIjMG2YWJxR7mnYSnTd5cNf7fy2/
K/eGI6NmAwQIdS7REu/70+IfB3jP9OEhJtsOWmay9c/OcMwWycyHLH7TsveqXXQb7tAy2UKX4tne
Lm+zIO/rXf8ufFLNtXTTSmeloclUPNTTlGSvLdABHhZY05ARL66JqpvTeyi96BWkaSNH+6k45N0F
3RLU7aN3GBXr7077MRWAEriShcBAvTgKq1a5Ln+wCH8Qzy++GaG4G9YBvniCAlWuo3hGY84TAXJZ
qiyx2nx1ifFpIOhp20+uwdEg1mMbzOsQ/ueL+EbsG+gMaFXdHrrOjSdWLeA9FW+qeo7LB4ByYaAs
HS+YDSPhPE3gcd6UHUoPOZXvFuZ1gZCq5AOwTleOpXUspJeUv/xjAXJQX9PQWEsoI5v5M4aPleo3
M3kK1tloPXk61v1exMlBh0w+9RCNTqYFy1FJw2Nc/k4qgcLFuwJUkjbfFVZOC7TWqg+63bOYQhg/
uaVQKj752vVgv8x46WnYROupei6T8wjeRm8QgjWiJcNMKG/RlVFWdzWXXjZ+NvEmA0oQ0q84//Jl
1DMYczrmYGPX2RMnbtOPV65rfthyc9ZrfdUbD4Yd/L+q3fVMPmQJBuJ5KY8aWUnFtTRngkXXhvVI
5jN6n1ZyE3mjY7Pu11O0LpFIJv+mJLP77rCgLlq46xYywD9m0avpbEgzkV5H+Kr5x0n1MrNPxMnQ
kQRqnrPwW0dhNcbHHIDGCN4aFO6q8SOI20I461B7ITwKnYrYHEX5FrlfI5Ql/jqnqZ6Nv+8cw/WD
c5+slztBn7cZ2NDcEetIQVf++dpH5D+JeLX0bSVv2vS7DeiOdmP5PXefgoD4l4s8/A/LZttDKH5q
/j3EcL6gA4n0XEZ5Rb0H1a4O7kDNTh7vmQ9X5iJT/UICZpsJKdfw5aXIxcNtmw2RO453cPki23dg
EJXnB4WtVdDzvDcRpf9USfkWHyqptRn524Vj4Kzu6XR9cA+DrXuy/LdwCt1IO2g9xOmpi6TexgeS
ThvKXPU9hEQwlo+t1V3acieHqG3SN4HjimjXwf7YCV5bo878R/QuIwyxrznnhlQJ32f3ScDryY8X
ApZOgCut5XStV26E0fm9R4NfrTFHMXIs79ukfsrlPWtORf5r+YXTMbllyV0UXxp+Pl+78qKNiH7k
gF84v7XJJbnH89UYucLBOTfjVODeccNl5kHCgMYtAM3njy9l2BBgEmTr1L3xBzUztCrwJsLFMvZU
6dEtQJGIZrp/ouyiLTgb4S0ScRJu8UCs0vwaut+pj0FEgJjFAkCJJ8VQPBkonsYxXZG3jpvXcjRV
tkmESEwHB8MYXgCGmHJ1a58yb9c67fiAoZBgjukoKdQaPte4D4rXchIL8SRaQHjMmuz+YH/As6bs
NUQE+9tl5F6GBK4JXkTufICchusk2mA2sn3pZVXbWVjHBHsuH0AGFdWhm4dFFD49YmvTT3ekyrZS
nueJooHEd8tckGVevoQXr0rzkC0tAdqEsjvrXFWF/K0kP8D2hryv8mOmbUKMjqLcu8vdQHo9INx2
km4jeIO5yj2mw1xap/pB/GxWnSM3t2UPkEVTW+LIyTjodGiGvtGnbak/+hr+iMefZFelfVdYdNKs
0/Jkyn/LkyB2VhkeefBRf0V6Y6cDV7RwZCSkUgnSFt5HfibCHnDy/W+MsHldJ/J0haF3SBu08+A3
UDY1ntck/ZjzA88thjnqZBgAe0BgeTCGj0pdh9OazkJnpbjuScPJrE/4HlHxGTa+N9h9tIrJqcbk
265HYTftJgE1Q1k7Jmb0BKOQGl35eiU0fA3jA1z8jPgyFz8C6+rXd0gGV0e53G96UguO5tFqVk13
aI3fLPoY36rqghHfnDbLog3mIpQJjXlV9+ODiNblp/T0UMwpdEqWTEdGkHX9mbX3cXrzaeHiEc0B
zWvO7OxVm4HCvnzviAsXbK8wRNSe36ynsMf2amjvorlXo7/C+c4HBt8JeGHEpXysxK22+PWOIYN8
vQRFM0injDtGcPZ1z9z3U8H7817PX4Ly6vQ/VPl+v5P9b6XEFWKD/mlPeb7p/fvC5/j+B/CwosO8
IUlZFfeo38Wj21a/JR4jJO7coLWKSMA8tkRWR5QqdSHzHp1Zu9zN5EFW0bqjgff3fnxFcbdwPkay
1vwda6U99G4ikSrq25g9quhPgRpG+2/xhkjwNzMsSFJzzBm+61AmokO7ITFzaunQYduWrhOL9aJV
ula5894KQisMZV7pwGbiXNNafeblaymuevslccEMV3lJ6s0RG2Ae7hqZvjHAr3ozNZBoQvRjdLMd
zRIS6IT9xCaL2Az/t11zRyR/BhbWubVcM2BK1jfmeA7l38qw5Q7a52j1EAdfc0g3RemassLtyYIO
/Je0LFEqBZSGqWMBWCoTTu9H4F9pGWYTHgPHFHbcdivBTBe9LZR/dfhmDUd+byg+gGXwxPu4ZkNI
Eu0Wx0uPSTTjcHQktQQ79u8lqOkS80hNZLkzNiANwuBHRt5T6JSu8tQYDcCbNyZbAUpScVsEnliu
YT4Jw8XHaCjPDiYiWvQqoO6ILvgLUsyIAe2ATUUFsQmRy8HOh83qWQUybllhis5KkXeSdFUZO1X/
U6i+65lr8jC4wzruDiKzL/d3tOZC0f6bZcC/NMJj8viU9JdFoO23LTHN20p/78ng9rFFqOMz9Z9T
zwz/ZwkfQvqRVystQnaxGcV1Mnu0zBuMrw3ipWmreSwEQn6OGAP7Bkfg+UXR1f6hAoQzT20Vs1e3
2Kgm3F89VwWSJLV+qiwZRr2nTR/LXIgz0arPy9xZ1d/NX0IF0YC0ZrRCdXFWlph0Xpa9UNykap/W
/zT/BBZVkAqUn9Xl6l7uWnPgcmvcyrhBv0nVzUTEu8LECvwAUGWYKZjkj8y+BoLh19JYIUvH47nY
+RAtsQWFV/HHF79Max8qEia371w/8WSYYSJqLQ5gEhNRPPrHeF7J1mNEkcbucGTaJ03eEXLi4mCR
n1m0VpVz2R39gJ+INNUvnhEe+rxnGSTMOOsBHTmkA5SAIAuss9NB1XeKvDdrIHUPUZyKXhanO0ii
kt316KEMjHb6DwwVsRH/HuhRjQ+r/4q036FC9qf9dvRYpME4k8/9BXOvOQIzsjdtTCz/gqem0K0r
EEqaK2KDeiTsmmgf39uOPF8wNgNOx+87FMl37EytcZj6NTS9hFUP/Vk3n/TwxndqzlBytEaxlbus
EUknxa5eORVrJPG96vt1Nf3TUcSkoKxVd6mZ+jukd5IJEZt+1dnZzy6AmT1NXkgaRYsUahjRr+U9
S0MuCxcWv7XCn1J9sYAj5kIkRpxyD0KT0G5MKdH6JPBL3NJJ6OS8fEHFUdVGJ5AASfeNeCre6IMS
RCXivekhVsrNILzYlmT7zA9sAWCgGnjmFMaXXrgdIdxBLoG5T6uYSs2CHbZodaifViTXhMEGXJ0s
rlDa0E8t30apXPuwobYHjB/MTosW1kRTCeEctwd+kBexYNp0h/STNWWT7eNNU4jxciZt07yNjLTq
GoDb0vYtzXd0MfDrzdrRouGr8Irrw04grt7OHKPaA67o/C64Yhz0pzR26pJlwoThTyepuCzve0pO
R1a9VXz5xUDODYeg9HmXPL784L7cy4veBO5KnrbLl9/5z4YUtKhgkg0J1kVXn4PsWHtZZGQP+RoN
QB26Ha5q3XqJ80Epb5XwVhA30+38/EVRUBRPjt5nuI2GzisuXNECwixDp8BO25a0uH6BnfZFNgLD
HgJQwMzF9YKDVikv2PFcLd0vXVfYkQPO72xwQyPOcGYyxRYR9lAv1iQ+eEHQzQBJj+4St5+WJxs1
0FdiZAGPC5tSnb08aTy1ySBkF1IPQSscUE6Wj4KxPnHllgR8roJlytI7y8kPGJMAxkpB3/tgqBY9
07iyCK5UtsDfsCBwZtCQgoQy+iavSZMO9qX2JsboHr6q2iO0nSJBXV/UK4D1ZtI6bUg63PLagCgK
xvbTxA0kF7+6dK3mI5FNqkZP0bPQFlFqKvMdoYKuTDb2eMB2fewhDVMJrqkgjbf8ETii6+xSqyRc
ZrYlcvvpP4wOqJUMDm5v3tvkL+BagDrQLkF6aVUwVzSqeJlC47PCoq9gSLGm70UWNXQrqjPz87oQ
dj4tL+9kGZznbBNN99G6T8gSwx4qjXngwppFB7sqwry/2bGoCPtJeq/r2qnrn+KlVA+tRBoCkqaP
NPnIA7U53cbLqQIWE00yIRJOeZy746VmaVXm73swsx6EODcMhCkdWNkl9T81YMdBA78HNTV2qYYo
dZfzLWMszv/5qYh9aiP596WYLr+o+yU2NYQOGwmlGZbOAjJEGYW6KoPjppZystWCVKMvGUReKM7f
mKBn0EPZyUlvchvHjC9T8q5K5wmWebGThOZfSzaCEF64cOZw3ATKpyTgbK0/G3aVLFFX9waFR0QA
jjjco8VPAN1vopEA2XI0JPELAFZHtd06bMFLPZr01aQdQ5j9Wn5yiDeVder0jxpxxpTSzgWoxzki
E+sJ6njixEUrtAYoEv4EnR7+O8y/ICAadUP3IPhQShSXVNw2477hl5BY6K1GX9UC2Rl75X8snddu
40gWhp+IAHO4VSCVoy1bviEcmXPm0+9XPXuxwGIw021LZNU5fwxYuurlwCoxMC8AP+nmtRq+eZPl
dIWtWpWW6T9q7bWzroafezLRLCXGulpnGJ1TYOBhhZuQEB+MXXB1VgbvcGws4lxQq6DRJSiAAvi+
X6PRqlcAna03OG81Sf5SQyMKt12zsQw+yeSDITKaN3N4KYxjkEFG8XRoTDQOLbdW2XwHCLJtvsEk
Loko/PHXgRvlW//TEFrKfQu2zMcZI/ND9iJbEnjJU0JfbAX8hv5qgz1h2UnZtkT5b+NH0QqYbY0b
BoZgWLMGZcUCkBJp4jtn4EKaH0SxqADmF7Lp5tXo9iQi8ZJD6dNdLTC3fULhb8aKrMjxMmY6HBkN
pe5od4+WX3WWTU6jVKFPoyKBeZLWCgBgQyGFw1scl4d8RmvyrYZr9ORSfYpxhEjcnOl4MzA7lEW9
+P6tmwvELH/WM8UB0hePyTkmONOSe4jwyka9YXY7cVqrsct1tNCVpYSpBIe686cRNUTUJcN6MOWu
4/8U8qtAh5R6YrKqXaegMU3nJuCnk8OlwqUQY1EqDlYPCHgdchla051UkGjCIX9z65n168YNPC2/
iKMgDI/kOdZLpDaO2087lRCL8KpGKzk8CYgNj4XQx6CM3CjagnlsHWUeuGPIP5pW/bSvrPcGCNik
vSxIdw4abTt/ODmKBL58JE3+LUSJLFwf+VG1ryZ1w+lNrfNlp9wSy4K4Rn+CaH7Qyj2BnksWofCs
ezWa843aHviV2FTWnXrMOAIb5kk1/dPST59YjZ+KK018DwzhS8xsU/muKHyY1MCjymBEL87i3GiL
u1MdxAdbJp715HkTV0DaXTP5SutiWQ8ry563YVlsrVleJ7NDdEjNu1e4A3fX4m9OrDW1fau60hma
UAQK0an+M61HN0YDioN0/q1RkVnGtgneA+2lRvCctB1y5KesfSA6+/fRgSuheHVkMkunLXubVnxW
mFNIsJBApiMfGg9sabTepvYaYTIqshfLXOYer1752vW/EgKhSWNcosavfAxUDieAb3hJyM6CLj2X
pbwYzZsOrlE65wEgo3qLg7+849xHR8IZnVFxycuekoU51phEZ6TuyqbO15X9WjQ7Jb6G/Z+GK74I
WjIlSO5R2lW7iVk1+iVaJi3yQGgX6mSSvjiyVCHObw/VgHZlxtORw5YVXt4d+mvBey/uR8kmRW8F
XQMk3qwJ/1AW3V/VuKa8IdHMZpnrliFVbPmPGb4E6fuEU2EGP+qHl5g6lHC6Mj44v4r8IU+nGp1C
+Uo+EGrBjU24658eeNF7Z19/sPRo98C6ktSD2ePUTLciuRJMqXfjqoMNjdCX943sViaYwuLHYLoz
caTkDy4ARdoB93FYuJBx2HIJJadLAiFMyrqZzDsCNQr5w7HPfnxPm7MG8Y5tGbML25mMEOvu+zjj
Vc+It2q91aD8UckjVE30rcWv3mGDdcZ3Q8WRAAUmHi9y0Hc62WamHfDvorgQG2/LTJoLKaSBZiJc
GpOMmJo8qzMY3OC/1LDQ5VOXjgKzckx0UGJbuOBiW5Tz2W/WSDGFXEhS3SAkE4bU0Ks4wSz/QzZX
qNoXibB7iJ5ZMFmGKxNPes0RmMY/9XgVA/GYASDWPdBDggv4CRfr/JbL19kkG2ddMjHNKBlODtIH
cx/Ar1X6TzVfrPyRY36s6LRoeOl7TkA6GVEikGYLWREsbUJUSdE6qriZbHQXfC2UZCGTYTtRM6Ck
PcrJWt1ZuKNgFrofu3lC+jsY3ynH2gD/N2W//LQ5c44EVdEKdZi+wGwtneG3fquxJujaYkKuZobw
g1W2miDTxBJp0hTBbzw3cECSswzmLRlUWODQxnC5duMFW2h60zocHag70QaSdsvASR6DBSFsPGvo
W3EI9hXmMsTY5o57Joi3jvqYV7OrVhcf05GINJuq76r8VrNNqN1tfpIS+BZ/o18fe+2INZDbjXcF
KSjCH7XcsgjG2aZtvmdslD3kLVmA2reDG9msP4biFkQbo9jYq2Dd6GxBixzRrpts8xFhEV30/51m
I6jISA+XhFkv2kHFJSNqy45hSHmp7HOkX4K1OgKNuHL9qRDwkjb/iFSj2JkradnBFKz1VUkSEYWD
C/7YNTlk4AcJ6i0S8zDrLAg1Q3rDkIM7GVx1ZCbZGsiqsmInYwlOjk1zSZTdMBwIAyYv6ZVknKMf
XUeO1YouYBYWmwHdwUXIKE8XMTcdhjBIdAW8+zA37ji8YuNfpLD5YYsXFxrCjRDnU6+Wuamb8ff+
OuvQDYOnWITYguJ8o3m03UiuHx8aydUIybXZpokrcUMAPCAjCFG5g3nk2IItK+x1ET4fKvAz+wnb
Xhs9qvItS9/BDXNpI5ZdZc3FZ+L3BZVRan6VCq7JZHYhaa+HEBX65YHhIq2/XykeU/M12OnAHvbZ
D5+Z9ucQ6Tat1fMUENS1kbrfBhIvNj74TdaES60O0OJ3O7gBvqxC6121NzQnk0m6lt9AMQxpU4d/
ZN0sB5VquHvI91FFnhySo/wX9z8yYnowoEy7V+alY/DmE1ml2na8ZfqaQw3QyB3lTdFu5PpKbBzp
mi8T4IeYFR31SD7vMmnuiEa4G018V+Tmyq+GdgH8i5mB0OSSy0t4shyiIAo/P3N28LVufrO9gkyF
4zoFLotOwV8LRTtLI18KRjI0Den0nnVu7zzC+BGGf615l4Zb7h/oA5SaM33hbmXsS/XQZdgvGb/I
QKqB3k02zg5OR4Lf0delcoiwpnKvDRtp8srkYuoUgd2GhtSgSxn+ac4BcKuodiLo+KuqPGK7MNZt
GGNXcLRqvLUzTu5ya9m3dm5wlRtLPz1N/Y10Edt+K62DRsofhCe0EhbL+VGaL864Qd1mGC+UEYMF
7o3hcwK4r9SLle3EL848NuRXIeUjwbfUT7UGqHBTOJ7H8EeFSu1Rizlrn1qwCF5iiTPcRuXaPez8
RWo/e6rSMyDTpJ9QUmISY9PWeU4jAlup6WSAOM4joeMr4mFanu1g0Q2ekxzhqFd4EdEhjaRrr8TE
mLCYAbcMJSDFeUw3aKR4yo3oItD4mXAAhj8tPKndhO2qprjuaet7VT07EY6AnUZEDAhneyM+FpD3
HoNOzOoLn8NKgo9mwv+d23Ma/ajEPPXSn9NvEEoLTXQOYGMPP34Gwmx8jMD9aAH1kbQZLgrf+HD6
p3I0dMrfFgh14+Aok9aKpEX6SHLxlixn3mqmzRWwHFKGVVisBXXf4elCQhVLfynTAdjs0nJ+inVT
1MtOJ535WMqSmF1QlKocGCIWz53CzwKaFWX7KiAkbUheNfsdiCRS3qLnNLmD5AbFa0waevw9EP/j
aBvciZS0aCSQ/qLSaNxyUyAVM97BrtCFNQ6zaXjM4cYYd8g1a+ojQlRemJHwDR1JFDe4KZ/4f2Rq
DBUT2TZ2nn75GdPZN//y/q2cZh8AfaqUS0HSKdzJbokNjBEAH6kIbU83AvPkFUo/ZOPYYy1nK4av
Swjp9SotXYZM14EQkyr+kvwVJIlbNX2pao7MAt1zeo66bWEcKgJYHP80a1d+POVoIZFHcxA5VxlG
XRmcg2B+SwgakAiz2qswE1xoocCBqocOU2XEn479NfSMzZhnijWZuJlNJsFi7o9IMXvjmbdc1fKD
tCg6hClMDsXdpajeQLcNdy4ga+4hn9e31Sb2oNnbo6XVl0Z55XGB2Y+1nRDxG87popSXUj7L6Qck
EuJziSPbSvYD8H0t/U0y04+ENZKLRUFnXNkvlrQl2xNHNGbj/aDZKKN7BMbfurEbkutYLGsK/jSE
zxitxuIzPabMzf6yJdYhvYkjYIrfempIzXen3hoOZsiVrqwJsAET53fL60v1Yus/ABwJR0/HU4S6
BUXp0kh3rArCgeZBcTtP/nUvIiWwR8dbpMdK1cjAofCa/mseIwABcrqlFKxyJq3XyDxry6JfuIiO
sz+9uKh/Pkets0cqOUVXELyFprAnOdck+m3SvRatg8KDYQmKR4bAfx450CumYxBfpKn0CwQg2ta3
D92Q19iacfbqxpkkn9CLvRkPfYv0DXE6IpMVFEOsQnKrtH3VgJbyLWfo00aUZoNLICS93hitiU5U
kFX3D4QV3IQvaCNXmvbhdNwLKtfkojG+hogvOAMtllwxYUzJAcJp1f3ISAMFjDF9Ux+47Hzs2rCX
jLMJHznY/gpPeuIyA3mt/tsCAwjMk+sDB3oDIU6YKCwmCvRQ3dj+a91/OvlPAi5vgI+u02nmHEDr
3G5LNs+g3E7DX6eTj44KgIyX5Eo8V8hEwWDRo2aYUQfj6tEJxZdbsMig9gZ1GxFvaV8T9UuxL2aG
r5g4fbsGAfZ7pg7Qa+UUyG9O/dfZi24zbYbxQLhOInvDfOzpSZuNmyy+Wma6nkADOd/IGJBzOhjw
k9NXB9DrGZ6q/UU/kGqCutH988ywmN4pSUKPBgDnUkSdtnS9UdGUofAPwAeOIz81yNAsIYQ7DSso
o2bbW/u02lfxLQ7e+wGOwFxrRIzxWfvBoR0Qp4Rr8G9sLmsGf6aPmBhGTqphX5v/bCE+BxMEGPD9
PYdtRjbFNcBnjnbk6GyHDUK9NF5LfHr+JeFZl4/x8MYSaBdrySSAA1QQzKWY2DTSrWW6qKkQVYNa
aAqx5FyFUvcAWV+a1aZd0zhJOAm0EsbkhHWIqOEWsUNQc4IVyiq8Iozv2n0KO2o8E24EuqHH6SIk
jjF3XNhKqyT7g4YP2x259yRegKsW+VZF4NyR4MKuGzlYbIjEzJGio6aprb1sbZrRHWPRhk6/66Od
t43tmcHnhKQiko5cKWn2pkY3AHhk8WyXuBUz5p1FVN3tFgEhGcuNxne/YcFOx/csOpfSrQuffXqK
eTea+QDC0WyGTaN7Yj8o0hVKr746qks07bmXa782q0zRfrYDfGS9T8kjYopvNmavrs3maHX8cpXr
S3vObihyns3Uc2T3ndDjhQQozzMJzr4Ig21I6L6yHobHANw19Mg1grPIstDMk2MSC7dLyMsjSHPy
s5WlPlM4RIMTcCR7oOCiLhdv7fShNu+663gIpYRohWx+gE40VkDksbKfjF1fo180s7XBX4+dFl4Z
bPRas2XPVYD5chMMO+APSzrhNQbk4pEjqSJuiBJHTtUe6gceLIIO6xY1sZtop6YjEouDy5sf3EVi
+DFBpwtEinJN41n/y+CFS7l4i7f8V/Uq/ClzY2n4MK4IyLDUOEh/2lVmCJPjjzAxEfmfHaf+EnVv
af9NZiDmgQAIkfcMXWUj+wup/Yjb13HW+MQpCN4xx9dX8rIHLrsBNoWxoYT8TxZ/oYYaj2PRU70A
9HZkBwuyt4DzhsENiTspFa/xCu4BaWR/yU18q9ImouYYBIydKL4zNJJzGuNftB8te/rwIjbgob9o
1gVDoCh5CT3d+G3TXQq2orBRiL06wwIFmUbUiD9B4CJryf1HqHBCzLuQMw5vUftRYcPVvBGDPHcv
v0YIPJltJorqVX45Fq6CiPpLSHvtuA4Ey73gDVxTXBsJ9kO/U+8hNB59+l1VDOXhicd8UJhm+3Ex
NuPSaT8C9DEyAbI/srFhd5pqNrVh1TkbxoSxecU5yfHMC4CIjPy6VSQtwxKenK8RG2XZVV5qH/gT
0Q4pBFICZNmfdnt06DUuLX81aRc2HBkGEc8Vs4YABYPw4PAQiNGQVMdVXXNJED8SAeP2xY0cQRJI
Tll3Hz/a1OPX1+MbQ4PabHmfq+IpsVz29VdFYTIXro2wgAT9BYNBFu55vsRurXanxLQAi/i4/N/o
i24TIcGSJq6P8jrqMS0n4VJCEN5d7OEPi4KESCOevDDxXgPLE37KuflQyREiiLRjvrfRezM0NeZf
r+WL1CLygF1IuAAYduMEYcpNtTmAiBBuoqcQcH2aUbYkVztzzmGys7PnyNTdlDHaBryA6ZtAHXLI
Yj4JI8aMGqy0iki8oYND/JZ5HLi4qjvgMU7+NHqjXmcxOAn3GFYF7poIt5XyrLm9mpw1JLjqBmFO
JFUFmMvFyCkoMCSQermLsQWrPbDKLa5eVfVVqg6KvZ/RXGrqirEqSz9yJu6Zpz8zbiUkUJE/4ZtN
cyM7DM40bnM7MYgiMig/YPiNbbdRuk3h7IHFciRSYKn9j1YBHRgUCcGNzQpIihizw/IUlawAio4Z
uMYay1rePcxV12RLm2emSro1JSCL2Xxm9mc5fuQQZ1SM6g348URFtYUmBJZY4zvh9MyOpokXaTiK
U54jT5iFC66haTrAbzHDEJNEr4/qxiNnyo4zp9F/MW0Kz8yo6qv6Go2/HTJJXlcij6Lyzhm91BoL
L5vDXHXDpoHxL5v/xFuCijSxfw174PrnsuLhtkn9QS9dM7EPuMyXybAP6z1zwtQiU+oB78CzRNjr
JHL11v5KYnYDGE+Vq9jSE53zjnCrCDQ+QERQTsk6ELHIqDnwfyz5xwIhEV9q/+BHZGL0v7iV4Wmm
dvfZ4D30RkQnwCp+B4Cyic29zAMxcaUhqdBwOWkO5F995U2OLgYicGXLvDxgHEQdRby8eSgiOJ+b
mHNiEJ0XIfTU30ay85p8Y+s7nf0VFT+iTgL24hVyFnp/i1uFyJNhZQy8rrgQJt8q7hx9Rw7OPg6a
6oQORcZ6hFA7L7zZ3kNrDv0uxOQmxEUSLT8bsZQxe4EgYEZkNd7nMQmxZ6B/WK7cgyro5JXSrZ7N
e0EgiYacXF2GzrtUY5wglkFG5WiMiCFHWnDJFJJkHv9LbL10JMxFP6Hy5dukp7ux2xBUD9u/EoiG
Gp268Z0K+MpkBkHWPMCLPzlKhSyZJxVrpDjiJGv9MOkYaPlHIrQuesRURJigbqFxN82z/ibjDlC0
fUaIVEwaUFneQp7N+IiTm0Z5K9q29d6pTMKkunU2eRR+V/HFjPbgiWQnLwbXWgIv8XPBvt7H/B7z
W6uhvKSRa7CylR6L4NJtFJxMALPlJ8OjgXzDcjvrJSZEB5jABIEk34Hxg1Sc1lXNm5T9zQabd7Ym
5YVQioXG0T0WHpSniC+I/nmTZ7yrh2HaOrOG6ImYkWsH48ZyAYq97rtdLOoXTM7oiy1dZPPdh/h3
zpACFKY4427gOJvkJRR9m51MGU5+3nO+BQZiN1mYGWM2739cBHWf1qdDr1YwgHMTQ1N6fnPSuVlZ
2kSq4UopT1IMTKFk60wnqAgoDwszyhAejdfakTbpQFHQfIgRcUdccES7hQv25CC8tQ3WaJoMVPWg
F2dWLWLtuEhVNLxnGXVQviWYQDxiOtw+VGXZc8Aa3bK21jE4jR+6UoyPEBJgp3vmGsDV+J4M3y1J
54jBQmLi1VKIiewmC6CX83eo7zIQX4iw8kbMVyAxwyQ/PO5yeQ6cc+K/NuFX0TcUs7knvccrAEBl
XHJQlqSkDIGfpZv53/jdYHZT9wZq1IYOgIadtUIBznaPva/SDgZfGm7a0sNLNHnItrvxSxysLbUO
YXXOJVwfdFbkjIgF0jXaXQ54bk1SBcrqJ9EeFfbjhzm8VRa6bUI3tPnpQ5kZ+Y9mwU2r8+qktsrC
mj7EolpahlurV0fegW9YXrKF72iXuls69pK51Bi34/gUsW1pwo6IpNx22QEQPfHCPYb84eOxzExW
N4W/VkvdkKQEiVlX3YTDOifM2wyWFbNb3n6olkWwGL+iz+HrDvIKV+DIFMRuP5oZshKCvdtdzmJC
5Qd/KHf3K48b/JKI89KGp6G8E87DW+ezZKJFQYrW3UCuFyx5HBAGKV78Kg0TRgu+avEq2ITUjB//
ENHsHkuUcX1lRIBPR9PaadMTlWllb3H6G9Y9yLLFFAD7iZ0w+wyib00gu8EjRALZNQ6efOhvGuS7
a1cuGvoEChIsxB+NzwXLgd68JBPqMWbBqSWsJUK98u7od4vFybRehM7Xyc66/BzIP7K8qiK5lJhh
xdX6IzV0kuLBG0Xmd8qZNkWU1mMZyU9oWbKt1jN6V2/mD4Z6nbT+JqIhiN16CGQemmZFgdlSYEkg
KBLjmiK/8x6KmQwAA90H9xPBYNSOlZhQVQsaBm3XHH+U6h/pIn59aJqGK20z558ZhJOh9fw3wBhA
h0jaKau5gZExLHbCR7rt6Q0s6N75UJEaRMa3GX/41XWaUPEyXnXMybLXO8ApdLLhv3mL2BergaTh
BcRntyI6FPZm5kjQw1Nl8tWXb1PxWdL6FqNDVNvyrPSPQfAjG3E6KvA74YAc1voDRsFNiRokWjRf
Cb5+n7hYP23Xk0oxAW6knpN13w/o+Zm1Tm+Wn640hB78W9woiGGvSrmvZYqA8TwHG+nHr5hg6CXz
V8Axo1fU21wyFlXwnccOMzEiKQT93aZZOQCjR0GDOeQktOWl0H+VkUY1OsX03gvZ0f0Z1rF6SWxP
vej9tdXPRS4tvgvCqLqt8DGpZHs7b4B2i6Y485Zb6tWseyLzwFDuZrkbJXRfq7bZZd1nRVxblhV8
T4SHo5ukVK4QZvK1LCSxe6N7xfAhPMy7N7h14eHX8TSPCySAUMmB/gEzQdyuI8xXO0hXne+/HL8r
FMG+9K3kGwEAA/6HyX1yNS9gwnqhxkvQ13H4Gw2X1Nn33hDj7zQrDDZsQoveWoMPNclm5JSNTUZ9
L1KuqnPR8xMrj4a8BQEzEQuoPnQe38j2ubRBupA6IpiHCiKj2iYjkEPXn0UcGBN3dFYJ9qI9M0Hn
gS8KGU3y0S+IH/kC0vOrVTW5+HnIBLpoJotr/Ztr70ULvit37iRF6wiHH4I2IiIYzhg4+N47nGe1
iA4v7xJbhyzvNVXBsT9jjX3ILen+e+kLFJ4Qmai5BcU37ZT8VXyESwtXGpmfoGrtCZaIP/NRZj8I
4JAY0LokkSV1DlAy8DAx+zZ3VnBBQPvtRfCnAcDJGB2c9LucX/6P94XYrsOYfjyPsEIp+TK1bUB/
VMmloDwZlePt5FnTCcTUgfyZvdD0mvSS685SMw5ky3UzGBejlReynSpN6zr9sDJTsizUC/Y2QO8M
QExogwRz1Gd85he09oXkMzeiv4p2toB+uZm7oeHbe5Hsg5SeSLuA9RRmZ7zX+r5S7iri0xmosC7b
dYwgSOUJCdYx6UE8u6xgHe/AP4ZwcEV9lL0qCa6SEKOWuDPbSixIS5ZoZiBog1hIz6VvwnIRxLMB
wQZnyPQsm2k/OaVXAvhTMkISiM7hLnR84DlqQmoJKwfnsTBgNXBYTMCoKTQuwPiaLa6MEBrtN9E3
KTFc4X1iIedEnU4SFJ+vmCvBWqhdW0nVinF1XRR7gUvTUgm8lPpfasUL/zvOb6TjwgqRpJHyg1TZ
u1K9Kux1DQUCs7CEcXGnRG3BuOa4Bw8qf7B9akms1oqPAnNmeYDRHYtfo8HI6cGaNP7s+tlHIuNl
ZOmDpbN4o7VZZGdSFmZiLSYMqh8JPERNqhCG1RbcvCYLK/IVlYvnnwATNDN8YwnnLOeUIJFrtOSl
qjOL0bSTwOkEzmdZfEcMkc2+NY+ZR4BXvqUez+0pcQ88wcUBxSiAr2LXy1gKJsJ7cp5QpIKKK5w5
huRl2nZuj7je8QnDr5VH4rPwgJjFOhdRz0QiHCQTqY3bVYQY7FL8HrJxC3EAkXaKoNRZ9qPDonur
SM2AMAVKa6wtOVSY8tfNtO/u+EZt1rDUuhDbvvC7PeiSgQnJ5qzZxMi2pN9maDZhmSzpGQPXQVGO
RwOrQ3HjYOnUl8h8z1N7q/IFxhDlPJzAhV5XHnQZmMDwdJ4AC/WTaj8irCoOxPONszuJsgXl74TQ
vM7Lsb+FIVHMXzZp2nmjrqj0Wlcqpx11B7LJAfM+NRtwp8g+a1xuCVkGdfEt22d58CQFmfcqsd9r
huGu4xnTDqTPuRXYHeOhm1PWuua9dJ3uEZd3KilIwmuXJYmecwwPQ9bNpsyPgyOhHwXlJJyr4mgk
znnryK/zPxWXuFF05wxVNPnIiDhUBTOOsNQSyanqPsARO0/AwMU1IiLVrnHjYp3GCSIf63ijyRYP
2E/CCiiROlOfzfG9yUmWe4fXlmIE2fpfrlFtAwAJPBUF70N5Uj/DckPcBvHtXAPsIgXReG4jhQBh
B4w8C7/fP5EJfEXzBcpwgjhvOBqdCLauuU7l2U5eB/sn7r8Hed5QDsCwVqbIvKybEXAOKMQyneTO
Y8vOfAZz6kN0HAFIVv67YHq+P5/bUVrxQJAwEDeaSNVctbGy9u0QZ9G1c5n2/AtK8FQDsmamh3hQ
+9+MeJcw/yqip0QIXP0JREpynEF9cQmacLUWP5N9IlEtVP4MOlydeyzPq2j8MMg+b4+S82d0R9Xc
qXgC/Iej3TXpjwd1zm9xguhna+O6PavqGiOhhj9cXVlDsNVShgBUiJTprggcifKzZj0DhTccFZE8
7aR17FaxxyIpLlSx1fGTowdbS/59RrjR9Hiy0Osbgm5v32XJFSYJVdrB7asgNUpCeO9ZumL2LZUR
Cv09Uw+yhdCHSI19OQ4cv9BCCJRomoDl3SKni5bFU4WS7EKqQRc2jElNIMOHHB30wdOIhsyiH0XD
iK7czLqDMMMFNb2MsESzN24qD3FGueFBNLcDvH4UvwrgbGIYjaA9LdZreUZGq5NS1rol0mCifNsU
sCNiuDRbkPdXMp6XkXIaZEAoQEZnJOHgbnETFDwqKd45bknENIzljFtgPc522nBGix1Iy12c0SJY
swEpYXotd9wJfbQBpE/mt6YhTPKYa9c0u3dkCUQH3DdS5Ro87tA5a8djKxerEWH2TBJNec/YmCn3
wTj3qecJWr1Nybqt8FDCAa0IoUCuPpK/yVLXxK+Eu4zF3wgqYrFnCKdKq4L2ZSub/hyF989A66dt
m302bWr62Ij9aW3ObngTv/3Kmu/evIXLYDPOP2FIhwrug2TtGJ8ZKtr65V/O3R59YCcuIMZO2/NT
Zo89IgaKHwAif0N2NZuuy+7UsFTZ+iYp38PxpswFb96u4uGL+4MSvM/h0X7Xna08hwdTrdfORCXW
W0PGrSCoYZI5aEVcotygpjRPkoOwViS58SEPIvhJCDjhtGiQYowkmTP4zGgvqzPmm85kOufboUIv
hqAIXdhagzpNsOyE0YKoPVIFcP/jhemnS4+Kv4ARK+sNiJGhujr8TtbVdGYXFCuCfDabV3JBuzVf
WVldDAxapKVbhw79uconmrHEy/2LTCxChMJvao/oXZc966h/EdsL6chC3mz3nmBbakoha4PnkPu/
VkpgomGRIMJvUOo6cLKJxItJ3BNw4OzyUZFFoDdbnYrC4qfWic2QEF5xfc08EprFexnqtKRLm28Q
bmDmNRGQ/8Xk6NaX0NG1FHCgJwGHTtp7wrAUGNqCLZ+I1WWjYRAOMBGRC9KNCDBYQyhLaPunhmJo
vGoEhgcUewzjoya+v8QRvNUeBcFj8d1QweGmi1peFXbwklEh+ZiJDETjy9yJhrt+zPTsMOeAU2uc
6U680ev12F50QUSIAdF+XvjLNBIV9z0krvp0eMlwzCkbQRwkXGDEP9rGg0JI+OY9fB571bGyqZtf
VeSFCuTC19lqWeq06SXV95APMs0WL0H5/Hf4yBNqz0PAk+SIhAfWZ74p4gVT3VVjQFACFoetf6tx
5Lu5vEd128nXvNtOluu3ZEtuKp8/bkUeACiTlu58K/GM8lSyi4yajPrZBX6dycvKDz2fZ4gXEHsI
S7eykr9TUgXJ8CLh+ygkG4oIqA8NtHz+i5OerPG4kweX4F0R94I4E4VGWNIT+RYwwfjXeqJmdZMh
Rak28yv4DP1J4wr0nfOIRS4Ozx2vXpN8WcN3FK96jFsNsMNLHR5l89aUz7xCL+WJkMPBZVrr4J6q
ZiCKj0iyyitsl7yqqkR07vr+ETBkSD404bWOYJox32oyh9yfMd7mgbgNCVLvS4P8UDCGbhNrKzht
lwjUdFw1as3IAHgdHqfmxcasQZY6jac+jwnBDCkpEruAB1E/NlyDa3I6w0/AoRQigAoOLEPI9Dn0
dOhcEXFT7jDJRO1Lo5wm/WGRVoG3D3Vo4nsBL2wPlLctyt087vLooU/pxtQ/CvWVp1NVsFeh5BQb
7IxUqOJut3ClkFIzzhtib4krOcM9cZuKlWvGCzMsaQ1ZTOpXreDrcrvy6tDaHKn3UflU0Zo0vNtR
t5rNaOnYz4lBMKE0aeP7uzY8avpTCa7Ev8r+rtSPqbmL06MZPRzrBQFbR0bFc1a2iJHD8J6A4yvW
JeAN0HY81qVzD4FVAkBR4xuuaKqPUnswGJ3Jk5D9LWbmaqZDa1LcPEB6pE9AoqgupXeb6tQRd6IL
0KWTeVRTdrvSWYhS5DK69hilyzxvJf1dRQyTglzJEiht+hyLR8m2VewJTUs6MV/0YbCGfl7WryNy
YXn44QOVOlok9jlyJJnw+pouCDsiCax4CeU/+rqJcGzMXR9u/Gpd6EuSqnfEQqao+woUnKZ88Qm5
bbdC+OWb52g4zQhNDC8vPidlPdkvhc4kvuKSheGy252tHOQ7QZhq89SiF7V4nYnigmCRvEhfp2QP
o5dd8xcw7HYBIeVPcKg5pcCv872C7zoDSZ6Q5zv9lx/yJqznlIKOp00sgbmSM3cwMSXwc1Y93j6i
HEC44uEW1pcR7xRKzR4lDWskYcPmdBgpra6JHAFYlTqM9Biu4gvxBkE34qVdO9a7kjJyHcMExxYe
iYIMDRvrYvCpq38xP+uAAU+2voBaqMhxxTtfWmT4XVIUSoCNa1vbZvIrRZFTeyH4uTGOwFizeaFD
EQQWLxVZ9/+E2+FfOvAyz4TBfhbTT8rCZ2ZUZcg35LNoabpj7rfLVSO9E5SESyQvbjI5J9mjs35m
ngKJCT4TEsbhFX1CFDHpKDuKkhP1ISR1NtGqr/yV9HCSsQwpBycASU8IS9mviVhf+cNZ0BaZli1j
9Vf0hMTKYwpf0FJrAfJcUgCOvXKuU2CRo97upJZJW2B1xU+GuYVB37Q2HA6C0uoiAjtfHTJR+aiV
+T1rF04zUBQEQcP5HYZcBg7Qrn3w2z09NHxbeueJpV59OYUZGQGk/fMnJtqBN4dIFJ+sxrPIuSIS
qxVMQ1otGgCytDGWLddKbJxAeEZCj5ThmcXGIhXBGMEf1x85P2NMN0n2IPozmCM6Gk5mek3ld30m
5Gt8iXcSv9ywK2iwhcSuKWk/MF6F1WUCy2pZcgvzx2G4GoLTvwcH6K/dKwFAPq88dZcvKVL00f/N
+bWG/zF2HsuVK1mW/ZVnMW5kQTtQVpmD4NWS91JzAqOEBhwOja/vBUZ2lmiztp7wPYogrwDc/Zyz
99og7OcBd6M9Mriv0Ex7FdIWKnL6rJ35ezA6Gg3AK+7ylRqOVUGa1IoqjuWq5Wj10+ZrFy19jxwY
HiBcYDv7lOkGs/pAbhl6kI06yVvVo+dnJ0R7nWaveL/yDDH2msydwJ7frCo82DAgYrzf83oXMkri
1TPds2FsTCo2fNKYThRMAxaOo6l/zY1gwHAqeba8E2tbDUQUxq//amKlrMvnSKP9DqR9+MhsjIaA
36KNol3t7+3u2eORGc/zaFLMa6dzjsSNQ13t7nNOa9if611vst7NjssTl8mUbpkusbABEeFEQ1ou
zZwRlCZ5NogUYQw/YmgD9mlAdPJYcny61cXO0Pe84OXwSH4aUqCIV/05QQvP6f5o92/TsDcUcY1L
DoCeTiOOuAdGfarnd/ffVQ/NdE2TJ6hQLzIg26UcGIa9A1T7MA3oFDg+09qkUeIjMtyIbcQt192V
2Zdj3A3dEu6J/0XnVZRfVXlO4+vg7sd23TQHlPY9msEaDZh2HOx7nzYoAXH1vc1tgSc3+TZ0GoAl
baf6cSrugg+nX3gxk/aDF93SMemKTcaZpqVpEpMUVH4QY8uYOqOOYg5k20gS4Uoz2OjgWKFsBDuQ
bxNCB7NoZeZoMncJ6SXGpRlpF62mYo3poNWQ4EAORDJlPRSIw+u7Lr2Nk5cR6Uid0nCYut/KOTUa
oqD7AtkDQL+SAeXdnPVCm0drrtW4n2HtHHoGAop2TP2EWHiKqfg5Dq+B/thU77V1jc1PLYaVjtBe
7lOqrxV/MkpuNfx6qltO3Sa0N5Xgtk2hxR+DAmzLQ1ahmMSmSc+623JDwgxjAg6yGHztWD8PHOgV
UJZ2jTsDe3x408wPxO2inQJj4enXDkwOi9FId+YUSIjIW5esbt6f4XeDZ2I1J/s2wbApCHakRcQI
kiYM5l3zEJDyoB/jGO0oMSViI8z7RHvyWf5Bzc5yw61BV68euGn69UiYRv1tJ3KlmJe444Y5R47r
sAcOtDGD+6FctjqZO+u014D1HEX8NaGH6+RqGLkMbqS84fyHl0hmW1Zf138PmEwmD162IqjFrXbE
1q8a9uIYigAcRuS2iMGI3ojjtwraDcb9vjrG7dp2qRYPmFHd/DrUOS6tWaq3KqKVpDoXnJPHhyb/
6E02YuFQNc1oKGb9nLYSIsjpvpZH0d25ONhr9a5ZS2+YdZqIXRTMC7e7dU2UNMmpsrm0PPyeGKMO
BnCAFOIy3kes1aCnuOkCtPAdknp7C0eT8sEm16FDIIkVBKzLPHXMz5qWkMF4GJiQtHiF4+6h4eFP
Dj7OBdyq7iFJCUKlFViD6JvEuoOgXa27YQeMK0xWqbi2PicfzhcGzhJcgB0MsQgxJqYW5wi+Nxdr
C/JD1x00616277kDMPShr3famFGdPzMwTHDHsD9lJ4SwjXV00NeIKzEEDEh61k7I43nMpcaZZE+Q
iz1+KHnw6DArXqx1P+yt6SiH86h9aHOq93vmrejfk0E/6Rs7eUOrI3TAJti4Ybie/XFdsj4WmAws
DNz+Y1Xfjfu4eO5pWtCj1um+c0G5zTdMSBewplqygaLfoGOUQZIfn/ijdD4A4cY6pWP/7ZXP2Elb
OmDRe+Bzoe8yABk2Sq+VdPlNcDQ4WCYn8jMF046kP4vhMlQPZf9YcMfUErLR+K4JKIz477P4I5dL
iLWC9yzaBc1GM2nNiA/PvTq0FdGRUzIgnyFeVlLILszoOrVvDuAWw7gn8aAR+3La+9bOLuobdLJ6
vbhBPESUjI74fm75Aph3vDPgGq6GAskFQS8NIomTBNQb0q6TFHiu/djrd1PxQdzefMrprY3G5jRj
BRNsOcyvFWNRnhLj9yK8H9MHV7zPtyy92ORp9lET/3hTUa8wLKLX7qircvaGeSH4a5rXCDwyolzF
8UuL1Cpnh2+p/rOIvmj8Mp9CcR1Q/MI4C1sUF98BZTaUC+PUhU/5+JW5yaKPabIMHqF7Z4ebuFwO
ALWyHAj4rXRAFHvqbhyvJLvmBHik77wD8LQJcuiZ0wwUVrjiUIXADEW56a4zQNv8K25s5PqMa+E0
SI8w3W1PrDEH0jR895HicRpF7s7lSkHEm6JM+DAioO15x4tOqBunZ6YcOc+pdZg7O3OkxFsdXCDz
5jWr3Tb1HypIW1BkzE9VPErGFAI5rX5P3SiBQDJZL7dc4NJ+4tFn8Z4UdO7TajjDkW4wHoYvORFg
ARRlptj3fojzHZfAxcJtDvx2nqIkH3X/xcvY9rfC28f5g+6vaYpy2vTia27e8lJ52pEGaRQC9jgW
PlTrI3ZMbVVWl4peb9DvW+1MV2+k++SpZdEFK62+gvhtqa3KE0sxwdj0gRELq3oet2B2ni+cEFsg
a4D1yTJIhR0SkxovagdoavW7NeW+y98mWpJYksLN1INXOMTOo0E7pWXA0APnwRMn2MGgpp2iFKTA
s+bu8rCkGUIBA9TXYtLAYGjJM4LRqjUPfbef1lOy409nw8N8+uIJwqCYWSeM9CpA+1vTvlWEJXdf
xngItEcpzqN/qOXB7S4MEYCipuNtbH45acMdeFH1Namvpv4oi9usX6T0qQokjQvukXAgI+LbCB7d
/L5nu4vW2rQBMq/kU5l2lF2MtULgvZhIGmaA1oNXXkfvVtLxT/KLSQ8SHa/9HsF+mvBQ05aHs//a
Tdt0QrS0ofrBt1Pqd0l1mjN5HZLmJvpqnKpQM0NZNlAvd/BGN614cNDx8iqznGb5Th9uTeNEwE+Y
PNjBtPalXJlpQpjuuUe6btFBSzgp8Df4mQiiWF/RfTTZiuJd6bxlubgJeu9k1gOV4c4Ajm1tnerV
AmHv29pWtHTmxaVi9i0xy7H7UXmhdSGql5WEKW//3WlXwF12dB6RmWDzXVbqTvbZQms8Bt/tljar
230C70N8lXarlt54A/xrnQJc0lSDhOlzkJ/Sgguxaqx9hoNuHLFifdsIAYrwC1W+FmC9f+3kS9vQ
B+ap05I9c3B3mGqhlEvXfvSsw+cz6Q5zmFxOxUolhwbilsetDWZUuBTWl5CqdLxhQDHASba3ukFx
kdKNDS4wNa30hA2gVodMvNsOUSnoGLPDJLe9e6poRevmcwo+BPYexE5rmTnvRc0Ui+4iYigfxi3H
+fRlyB4NAUUdr5vNKX8k+46xiZHQkkVGb1yj/qU3N/5ALfSQvpUeIq2GVScCFlV/OC2HFu1twnRs
oykRMxCo35NLjJjJU4h3VjEP2VHs8wrhz0cNdzXBPHRgAZIS1R+aSxaZejqF1aUEkqQ5lETaa56+
ojSjUJF0LJDs0YXxSR5gNofBDlVClSx15kd6lbF07XpSvfpNY63Gdif7t2ru3TRo8dorkEPL72gy
H9j7AhrXGee31noLaINN9G1ump4BPGVUlD6OeDKCvZdvVLshXYVNkU2V/SsqEGhYKDxMLkPjyRk5
KKbXFuIM+xaj5VA/zSbFAqkIs1puMpMWO5HoqxnQzb45r68hmv1ZZ58724hkCg4Q1o4a+dq7j7Mr
Qt/ACoNzwzyUZxYOF3fYyeqp5GCidYh8hvdZWpPUK8IU6f6zNQTo2nua+C4C8S6ajb5P2ozJ0D6S
4FvQzirRHx3L7nnCJKXRTW1ZjoLhzjYfhbgrdboZvHYGHRkWQJJHK4RyjJTsE1nFMyYg4M8Kv0Gc
gwh5piQRCpA91xq5cNskf8qnJ4bVpynfhI6kFH1p7AtnKlTTNXvvNK1sVvsIegXtn8gnKPRtUufY
3XExzWJzI8TF7bLtknrmaWSOIz9V5Itz0VrNDNKoaLl99+GrimndItDP6Sv7K58AADKdHtCsJePz
MOwo3Dz7rPWXfvxU1ZsffwXUIJVLdoHYFRJ7x13J98kP6XwAzzrvHMLVeRdzCahYN/E+bE668UYb
bO6JET3929iW8/cDa+HbITFnKSK3J00ZyH6oNSMgHRrNImYiTKyS519//ds//uPfPoZ/D7/K2zIb
w7Ko//EffP5RypEHHzX/49N/3AMSKPOff/Ovn/nv/+Ifx/hDlXX53fw/f2r9VZ7e8q/6f/7Q/Gj+
9Zv56/98dIu35u2/fbIsmrgZL+2XGq9fdZs1P4+C5zH/5P/vN//6+vkt96P8+vuvj7Itmvm3hXFZ
/Prnt7aff/9lGuLnhfrzOs2//5/fnJ/A33/dybf4//75r7e6+fsv+29oUjzb90zT9z3ddv1ff/Vf
83c0w/ubIfT5i45l+4ZpGL/+KkrVRPwr629CCN0Rrj3/Rxfer7/qsp2/ZYq/ubqtux7STUO3HMP9
9X+e+H97A//zDf2raEmmhwZQ84tNz/r1l/zzTs9PzXGFZVuGsG2B6lZ4ujl//+PtGhchP2/8LySg
dZxm3XdcFWDNzChgLkfYRaeTqlb4b22PsiN2sJ0WxYOJQrqw1QW/MoHfVkyPG+XIKXXsyVhMcf5R
uwFIxpasqtah9RyNUXmKdELQCrLx/BYRL94Fy2N1qfRj5xKP1MYhbQ41iKPTxcg3DEjcmQbOTjPw
sFgDJgWX/kUaZ/qbCdetVj0oqU6Db8GqETaVRducoGDb4EbvEoIvO+VVR6N1cbFVgDFQ6aT3o4bL
b7I/BlUREFA7xjksTy155bddkz+mnlfTNZz8cxXqpGVksl+YiRnvyMi4KvQMhzEL0gPKl5RaaeeV
DdVkL9LbSXnWshGoKQZbINkhp9UiwOpFBE566VJqqWBwArUsw+Czm3+/a9BFiOL+Q29Fv61rf4D9
3DWE5/b4kOy8pYgSybYQPcenWkcBUxrdJkqAPdmObt38/HtOh59BxDng5yFLZt4QSIYNpwNvo1vM
v1tEKicdScgyRJglJ208RUnIJjlPF+KxRRkTD2W6SiTuVSWEtsuRw+1+/k/On6Kohztq1bAWC+Ul
2Mg0FP21poMkLcaTK2lqNRap7npDUMOAgtKuNRM0RXubMueJ23h87slSXif5ZK1buDJXFiuryekI
6RPWkTDwnbsxbpGHtlWzcaw2usu1foBoSiBh0iDvbyXXlG2EivXaDvY/H5oEp88Y2Lusv+gFbU0n
Tu0nL+kBkNTgdkyPnkbuHkzPtNexdJ4Rndoo/0aVfzQG5c2fh2n5YM49mwRo3S0Puj36qyhVMcYo
gjILtN7r0UhquDZuQIq7SbpLnuLo0mIQq/O7aPkFOpOfZ+P5eUQbsC5uGyWQLlfYPd061onaCoKN
X7Wc0IIJCvv8QSaOsfrzEOwpK9GRazYsTjQTY9W1197eFi4W0TBkV4k1uSpIY3wfzBRXb9ico8Em
58yGxmUDREkdxG6h2dfneP4gbDbwNuMa9OwKK1ScjDsuJ5TRvkPbv+iNW6cCuhfZn6oW5HQO+6Cv
kge3ov2b1zWYNHyCUTLlHzadtBLguK5EtJ/Sorj1hVEsms5mAwelGy29qOYJGp+OXsWH0KJ1pmq3
3f15RbQC8Xng41QoK7FSLv3h0UpfeodsGa2jZscK/1Hk0jv9+cxGaOL1EzWYgZTEDtyQLn9LBHds
PKSOAvUZVYazrzElLsMuQepvKoBDzqTf9X2P9l78+cSfv9zp8Fe0vAUSAHSrgm1hlM59a3AmLc06
umWpli9gRV6HpigvXpx9ewPa4G7+zEm9dKklKSe1n6eKue+xHtr6/PPBl+JWqPHOsIS+K5LCvQQZ
iJREw7cg7WLjx0JdMonwCPdWqlkb5BvFbVknNq3ANF9oigbrMJXI5eef1LTAIdCZYaKZVuWpY5rq
El06CtF8ecV3FDo1HF6EtVHV9eReT9QfxPSybHPfutlgHXpDPvEW4SgM2mChu7J8Z2lxiu49i0pn
IaoZQO0iNgGfZD1oIG6jxEToJEfmc51rPrRQM90cZo+0RzzaNlZwzfZPcWWU+zHTnWXuO/1T2/Qn
TqMYHozyOBiDc5eG/feYhDE1T9ftyyz1l50xAQDzfMxO6KtaWNDLoYiGoy57gyH7fOE0nU/vl/2B
VqWKtnOiMLnlxa3oMaZiF92zUD5qSZjcaSFewnKgEqz1chFkM5G1UOQ9B9nzkKZ0T6NRO44FZTfG
CVLMdenli9BxN4mPt7xAJNxl/fjcTg0AhRjMshOZ9Znj9LifmH3LJlQoVZpvqpX6ohyP9e5n9e7Z
Ejf0qzZ2n+e3LdX3fZyE9NLTcz6a8XpsgZ3bdiyf/K7EPmnp9cZ0QBlVHuEZ8wfTDTzEuk+Fvmht
9zTWYY95xwmSXdlZaxYQUkdkfU78qT6rgTVVlI4iwqMdjrCLaSWmcOK6cMAI3BL9OYyoN/s6dO9g
Qjw4edPt5MBpXTRjBdKORx82jMOqhj6lHaVUapnVE7Y3z9M8ncyr0qrJPGRQ3vhMHDr66j8Xn0cN
XrIkGyHq67Z9CitT7mxfw4bZ2wpKmSJv1kKdxBETRxs9catHM5Aqi5WRpRHBSZm/JllxdO3S/m6p
ZXz3Ixc0qQYzRlFaC+AGCrFoaotmaXkDaI9eWg/SUzwhxhQtJpnbxgJk4HhyfC5RNQVz1BYATbC5
QPOx9AI8tbh5bQHqr65UfXasdNzCin0Z5KXUjfZkze/r0GXEFgauWheB4BUoh+GS2BhQdKHK0zh/
cADBHkZrXDdTw9g4it8MOVXPOkMaKdBCWxrROakUBmEZFhDKIU1AvlXjXR/pJzgAzAysZFSfurnT
IyZmkZmb6zp1nBO9tl09LnthRU+OVxKJG2Dx1LwAFXRXdwcvA0ktegAT5VQUG9y31cvQdvjWeu+j
jCXuhP/6P2EYDry7plr7jgZEBv6pqYJu5UcEGsAurAEW86HjEjkYZrhKx9FcuBFU6MSKaB8NCWjg
wezfIpIeUM2Gfek++wPhYp3JyMJM+Mk465OtpTp7UYiOmZFpRhzgBnBtqapeHJ+/pDGU1K1A21Zx
Yj0YmUJW5hJbpCm6ybqX0NDhw/ylZPSqrSbVxVcFRVXoPnvYyGRZ/Y6suLtv8667V57Ljhn4J1AW
uBsyQfwZijjRaM2dnUETGXJrbp6oeCeiCo9jJKfbEQN5RwFwNQv7jXvLd3fhRDxTaRYYXR3lc+ax
aUm3jcSkP42rOpi9cDlMoKgX4ujHnb3vHXkfmiV++3m9i1RYLqI0nIV1xa0xf2i2U90ekygvnjQd
YMM0mtPFN8d43cz8lZRQDN8U5N7Ue3QH6BTbAqOHpZuHKZj6Q2Ayuw7LesOhCbjzZE23sa69Th3N
h456jJqvu9EtRucWqNpj6hTusWxMPCetlE+ekbx09Aywg8FMH5KxegEgvo896ezdHHtdmMuvSjAd
jNvcWRv9zB1yK/vJsHBuF0Gf7WvHWVKnEroXRsZV82rjKhuauZaX3lpx2K3jdkQSMmIIqisOHLGt
R3c4NoxjhP60TeRJpInz6JU2msaWaYqlgubqFijR7NRM3wLb2sqIhj/86Tdiq1dWaNNV7k21sl2S
dZrM+Oz4cklU06UPEoL7JpXuumLEaTXk9SUOqmDdhAwS+xKohU+Tn//RY3w7diBJyCj3zs9XO41h
KduJaM18mQyTu8xbYdNyJx4zlAqqifDo7HboR8FugbnPi+441KrcpWWNkbrkJay8AWe8Me8ILqBt
1CQgx9kqtM51D7mp3HVggs+Gg9ed2RaqRd2ZxcJNKnOb+X53MxVy3OQ2A9PC94fbwSdum3mqfbLH
1j4Jl+K66yHFprnhkAvstcfG6Xny9ZRcQAyAQRha6MANW0YVqnbfRLp50xDFuIsmd/dzaP75MDYI
3sWoINg7MxACwWDb49MVJXAApynsk++QndwYHgsPcD25CnsGMOwGn/P/DG1SP7uOdqds6zGIEndr
BzNpLknwmSgmFCKDDDd1SXpoKLRSo0k+6Xx+pyTR37vsbfh1aiRm+eBiw5P5OvvX/81vbD950f7n
6//5E8awt5XnbZVFzyqyaYeUxQCV3G3lokdzWLJYIi0fSSM1UJcjqWo3P/uTaXbgPBNeNFFY0aKU
EWx46FQlRwbgJAYZz2Ed1zhuS/rx8zkBul35yjnjd6pV40f9Aw2cywZnguacJOpBSzp27bkKTYbi
25i8PFpEFicFUfsIeKfunlqmuzf1ca27GR6ehFG6a2qHn7ey8BJv2Rce8lKMgHGDgXL+0HRmdFDz
h//ytcZFXJvmz5EEemFzKWKsU9AwqvI4zXVkbLuHrjZSYF5+iL+ON9Q1c2b98wcvTBiz9kCKM3pX
P/vXn01s3rPinG6+RnaMAbIJrLE9gGjpA+sY1Lp1rKbShsfBpxE3GB4t2O8mWiZf2pxPIj+kD+h/
FBGQIZe/CqE8ei0NqlwlmTcmfhqvM13lT75NmR1Wxrvu4bE0++BNplF87nyP0IMI4nIbMOofs2Q6
O6bacAxtm9i417Ixv+bMTv4cHOfPBLwHZLViXcoGgEPbNrftEMYHBX1cjbVbLTPIonBOtirr5D7p
tBlyz8i8G8pLGqAJDjxM1fT46lM64H76OXnN72Ghmj9f+ukm5EDx15qbolQIM2NhtVZ4DcP8tYOY
wBvXH9DfqLvA8huMeCbmxqFVd5PhKogeLZ3ymBImjdEI6XImx2LfHXxks57Nw2hERu0ljHspWoOS
QF/kA3k1ncs/ckFHrKtMy69Rkoc3eLyRnfoD0QMZRuaqntxVH1rauhWwPKC7rfQhrl5yy9oGmune
dX7OZu2Qm3OrlWDaEhEyi9SnTp0yy7jRG5RvQSa4E1LRPBRFwdqufSe+Pz531YRJwqcvEkcDJq/i
sZz0cN8aLZd13dA59TsZLaM4L55trTzZurkoLIwRdjESeTWfoK0MYYsvDZgG85k7qpCThm2NhTfo
qvWkufpuNLWvMQwz4Ckdei2jpmhGFTAKYhSTrvF2agjIdZ9MFMnWNKzCYahvrKTnfqwjv9lVfUV8
oYXRsWFE74b1xUi17qwlpADmTBdzLcXyfi3c7s01k0s8IevJweAKH4+iLjO0dcadR7JTHRoPujki
FeIY/dv5FuGwSKLwKbKTu5woEukE7yHyfcuts8U0VYfKZwRCA/yi21i8GPHUZoqTRuyTCLm8xxQ2
idS1jhILmNEI+xRSWHpqYvggXqcD+G+Xkax2daOvR5U8GEYPTsqCkpNP3muC/NNPvAe9dK6e0tHn
cyQPAnVfQmHYa8HEBBbNlepbKPcM0EtJTpOnj2hv/RqA85BgLsHuV/DK7JHdLZuuDF4yWKFuMTFs
GcEx+k10o4zxHf2ASQCACZYn9sVx6qlmG1CpNP3MGysEAppVH0YM0ltXjErt8VVovQWBYQJmlBza
SMfpKeFpRv6yQP2bjYz2A2PCkTTnNvVwx6xBnOI5czrKgtlQuypy2lEF0nzNGvqzLxP8jyHDXs+N
i03ZVCc3AWjiemjXzQp9adxK93cSGFfaKlwdgfsUZRE1P3a1rSh67a6209d4ilIae9OcMMCqUqSr
QGjhrvW0cIMSr8oD/eyH0jh3mv5WO3m/9WG0tGnHUGBEc62XCcBkpL9pFa7TuoQZwoZC7ByStcpg
OMQNKAsYCnmKj4zm2NJGYIyKN6np87vsdg3CQsu9r5VX7FtsHgSrFA8DQtyp9S9+XvufGDOzSfsN
gMc9Fzk3kaO86aCZgBhMZrdaYm+zgkaKCvGIGy3qf2u4ZLjFFwnSY4pWUA0opb3JvHoGEjLCFzBZ
yWFrO1SXHAJJZ/P6XedXxTIoSU1Js5q0y867ZDFeWq9Ii82YOysnnkDL0qfMgyBZVLM7OVILU4NF
VxGO6+e5g9F0cla2mqGovg2/LAIbUY25f2zwe8RyF1ZIlCZpGUt/yHKeiRGBcyg4hlgAB8fhmxrj
O0mGeDn5CuCxBDrj2QwTA9Ygowcnq1VyH4Xhvkowj+L+weE548ZQtPmVpBIZy5MowANJAxEZ+CJT
BmuOw/ElS3d14RdbXW8xaNB6wKWC7KxPLZD8TKbWSnaccEq9PI7oWzvejyqXhKkavCJTa5BdYWab
TMCbMtE6pO2AhdDXUOckY7nt0Jzonvi2QjqHcQLATxi6DYQ0epZe820+BFN5q2K9vHoj/HsYakkP
qaJEEosc9T4R1iNW1HApFbNGlnJwfYrkGGCUtaDVR3LUpjbsfUZ0uw9iKtOZ+VkBp3zWBfrJBfo2
fDCBj0asMOPXMoqyrV8Loj74HqqLcOPXKdD/0jy2nTzroX4rhPmpS2elVfBoxwY4acpEsSjyaxfH
7arVqmI3hSq8IeI9IqQV63iGc0FYebcTgtTBJjukVgCVxvcQbZg9E1okHEnLMcjrPtiiaghd5tkZ
6juvjw1IGqRJRKLZFOI1boCO8ZoYN9e4HHe6ETGHxHuXCUAhQ6SQmdY63YoRR3yn98907IkO8IoX
Tcd3IB10T34GwAt7XmUjWKE4TPnlu5qY+FJNz37WPARpDJ1UFAtfpE+jOX5XuhWtqgg3wJg153Ak
YCP30KBZPVpGGlvHLjQvDqUHfRAthm1pZIV/kizKhzQtoL2Qk003dmuVFZAY3zaJMu3Z1BsvvNq3
Y81kgayeaC0bgfhkdDCldclNX3rkjkikTp5RSszEIxPm6ezVpr8bovpOSYmHAJCoYZ7URJ2QC1xv
hrhP2xxDmw3qPUGWZHIZqNpQiwwpPjdssaY5gM8q49IUNQlUVQnwPzKfoolYr8ZjQIx+I7RmPXgC
gaMFZqdKutJNpagHzQmMdsq0XVSIWuuRYX3WZxoTe7mZsGgu0378Lgntox+IxkogebC0UzIGsF2G
HhRQDBersHcxa5Y2ddViqia5Qj3gLc1AvlrKhkDQ5dcsQXNnBsA10ozqtMdoUJbV+DyiZo5sFGeW
P8XbwUfMk6PwzjPgElNhH7rePbe61u4MB7a0YJ9sjYpjsQK0V9kD0gAoF64DpCix0pWcPI5Mlitv
46I7cdZ9z6fuhhOa/RulQzqfpWItI62cLJS97vSYlwP0fdZULNjWEVPoGf1u4JNWxLx8jNO5LSIW
ykAM67eVdu7EfT/h3bIy84Ff91RkBYlOHHMoDQdjCX7IQvjp0vPn5Ex+Jel/o4P/MxbFO0sKOsBq
zamrXHijBUuRBQUDV/c12dVXzwDWtOBep+iiuYYbIFJm+VpN/iGgaDOFn57PmZqDXtJslaVz0kvY
IKhn1JArgPa998qUDXp8bH+FQ4GzMjZynNDkYnjkSo6x+eKyidHbwXykhV7xW8u9p6T0rXUlHypZ
kt4lmy+L3thKBdXaslV7LmVhr3jNvqqJLk4ZPOu94W+5SR5co8KpNwF7wIYPuUEVqOSZb6VuHuyq
Ml9ZrYRhbEF6dAqIgnZXE+k9pQQpN6vARdAljBSPmOl8ehVNcsv8ch3jozUHGhC0cpbYnR4C19o1
asJCngY605ruJSolp9wwzdGsqSNEsvsK6ZOfw5ipAix1Y4sTJu8+PREisXJTCLio64AuSTRaRSiG
lRpbcD1xOz3UQN4H6V76AtN1lpNPioNwdroRokrabELiUdMTyeVl3s7xBvwBLRT3oZXxViNSTPPL
7hpHX4lcUDl4m8gdmmWsyDkIvJcuonMgBxp+LMsZhzjZcW8Ei6Bwo+2kEEkUbP1d05FE1JlnI+39
rRebpOGgXKGrgEyoaFzOwCOedrcJbm1Btovm1muGXQs/QpAaBzpuV+tWxknL5N0pkBrVDNCSYFVH
2NuEwGHtWvar7YLZi0PrA24M6mji7eJ8FfR4Me06CZY5M0U8TNiH2rx6dTl43kxGnyxEzFOWMyke
ZqW2ksNgr1JDX9ttuY0jgeO6pelt68h084KcYDDKedeAoPDRFzPnpV8EuHiuIJwS/kcdeHPU+Vcq
sHeUUVnA83EO0cjG63Zo2+MUxZWsDkOebd15lEQ1fUxcIuASGphZ2OQXPc52kaOs39IcuY/ybuPW
tGWYnshj4MyBsrJ/maYGV6MhcaTbpMqJKnwTiWApmUouUNQwHQAg3QGNlMmcnGQl6ODJCexegjSi
UD5mm6A7824efIVKjPWQiZmz9qa82rlD4KCiz7FJp/hGBYYEEERB2GWrTieWyxmqky30hRZk+M09
JGZZW5KplHx6SV3dxoNcyXT0aBWggMw1BO6jM86MAVTYmvdhhnq6bAtabBlHHhFUKOO15qJFHr3M
HBdSUqOBDRQ8ktFxht+mo/ENAdlKEnPDXGN8ns9KeY30U+sbEDN2dVt4YbkX/tj8nkzggbpDChnv
5boK/aVv0pSThGJxTrW3gppadaO3CdP3yJ0Uys2aji0Ikjy2TrrNCEsbyKopCoBFrZu8WBMkohSl
/kCJmFtQ3T1qSjgeutrZJuj0MU92ZgR+g0hokP5KIzPG1MG55lgXR/dJ6dZ3lhCgqOzbLoMEmwTJ
KYr/N2Hntdy40mXpJ0IETCaQuBU9Ka+SStINQuXgTcIkzNPPB+q/6O6ZmL7hEUunVCIJZO7ce61v
WczQ6U80qKl74zB+lPoliygV7WI5OcjpLAokcHlITE++Y/1L5qmiVDCshQoEviu7P86sO6I6ovRs
t2LnhfZ8yxyZps0UuZfJM9Pt6EJJstaNcZEeey4P1RyPlzhEfChyjGpW+fP6x/hOBBo885qa0Hv0
2rknKRAXr1Ux973+WQ3UrPELFEuSgsGye3lJQ3/a2DP4Y9yKd8z6qVeWhHMrzxo7ySFzCVheXVHf
XR+WfPiwa6EOduw2WPxQH8WDsJ9LX3RnX1dAZ9angTstjx4jrhqjzFIo96e/4LOjf0EHyybNNFaB
IRc0ARbq4jHoKzgIGWjihirzHCnO2WVDsNNkseKIDPlBUZNTviwjg9bEVvGlXCc8ppny26WKhlPj
FBy/xNLeNjIjq9pR+yGDPuDIhLiyvmgASBPRFq0T7baGLdA08e77x4U9qoJ8StvdvEzmJ8inPs4Y
ODuJQNegykeRA7kg0Aqgx6jiO1Logk2b4q1Po7/lOoFO1m6AEMunW87BTRhK4hlDDhdTpJsP2t0W
hx5vvPMIvapiEX9UY/qcl6G56BEkiw5l9kx7E5hN690GS5E/g+FnvQpGkd8Jk82PRTt8NBM2nnBJ
9LMb/V3lGX4fpA/NOCMGtI5+5jt79vRoH4yN/mjn+STrYDjEyXXwM2AdYyZ1nGY3fqSo3uEawhA5
A9PzV6NHw3nt+pAMCusVCctrjyh2/fhsewFxL3P/HhMg+2vEnW4XrniNejwGk4pWDQc81Uqcvtum
1bBuVx1Q76AP7rL1QVmmwCLUHPXUBBd3sVN0clK8WKtWYwR9YayhvZ3XCRhCYLJONBk/Y4pGeb0K
rz/CLWJ77xjOQDEX5P1Y45VeFgVt3VDTybANmERJebGVQVA5AxjEa64Q/LohAc11F+vL9SGPlwYn
0IT/pNOJS2OaVsBW0KLG+oUiYuvkOAQcpAx0XRig1zk5BlgAI9hhU3Q/a9fnNEnORbHKCuZZo4/w
hz9eaqFNpz3RV26B6jLy7h1/EffphLR1ZhFP5MRRopthigRNuL3+xOsDycHMgaOWQks7RcTQMLRv
Q6vMuWQyYL1A5l2JAc4lDswvvV3cqGKbKKeFdtcTCHf96T3uNi07h6iHyHmJo4jegB3gKqbymEA+
hxGBu/y+oR2lu+/uUiGAJl7fd3t937v9MHvgZ0Rzqe2O2nzVhSz0Hf3AxgUbICLhoMPWVUT7ca70
Q9NlBHoE1dqaznndLlmiiTym8zy+6MqBMDvqhyh0yDnKY7Hv5woHdWfKHC/7+DvMmHLPts/dGnd4
uoAl3gxKY95vi9/x0DZHubZyp3JtF+vZ31eya5+GKD5GfSXvuiLyUEyub2yRNtEm4dx/aWz//Xo3
5L1McTsgxojDwbl4uXBYLfkKTzX+2xCIgNXhJM7F7+u/IjhRr4LtalUZ6VV0xKEmv61N+/y9Wva2
fVvOZc4vO/7nIXYRQ9dOdrHmhW/mRLFHcQ+Ja8C32LU0qr+/ymLvPATF7voZXC+X6wdRo5kATuHP
mLhzznGaxlyVr5ejT2cqNGqBcA0m7noX9lIu7MdO7z60Cbhm3Yh7tT4YTRHlq4zEPeU9WTIcj6Wf
DxemY3S3Xe+nGkHHTN4gAA+Kv64tQRt4dnocsjJgoJdbd9TrCY5eGktLiiWWRu78XhEJrDyreDGd
8uEC1T66B+TEhc38DOUMYEwuDrp5TPfPxBT8GorOfyh6GoE9Ex3eI3ub9LZ/dBo97ausPLBSVV9V
oAjdQ7hF/gvtSxLWiAaqqvqsLOv43bilHAWyzYzmuuxyoMvP399Q7fQ3t5LyIMu43xZ9gYYJHngS
1uKxY6ORWfdkzNIcEcWF3Js5xqC6HG4bxwd+oDP76JSVu1NckDdhUPpUbVy+DXK3k3HT5KR7Bado
Hf+n1RBuOmnhxOwgBIpUvSK7QC+alTCp6t33Imci/T46RJT5nj2duuv85Hsz6YSOz44Op40RLoLe
eoAqK1GbtUjU4Dm/JFCJjqOTd3vHduqTXXPC7lebtLl2nue1+T3JZt4q4SdP9Un79nBnzTNro07n
bx3bVQvVmAlsABEBZkQt5icMc64igiawI5z2LM9MI//G3mT9/L7l1VTtkiz7M8b1/Gn7xHciAba3
3+Kh0I3N5qpq8taZlsGIkSfm1uYDzYrc+uleRVd+Uv2xgmYvA7t4dsMYeQvP4pHSPDMS6Q2Dt9co
bveJTyaPY2M46LDgSd/yIUVV6oI4cWuEcV9HP3i47pbIWPbXv9aUkDfsicbgvHbTrzvmuH6lSzqx
MCt6Yi+JMRWT536GfrBblHf4ftNHj0rvukRcbxhnRHWkLBx/hQ3L/rrKXR+WeC63ZmDb8FODk0DD
01ycxHmd3PI5zhvzO5ak+kx04lySsmUC/Mrp8325OkKvP38JS4szJ0JgpxvzQyRqdL9rTTZ3NMH7
3J8PvIm/RMdUw0Za5RQZaN9WtG9jkBzSnGHh2tt3W0CmMmYfBwm7RK3zQvvy+yUnsT8eyQj5+l7L
HDmf2CwrmMRsyDBk+uOAmywTEekwqik+6tQ8LfMw/ubYvPfEML1eVUXTrlfNuWeK9rtNURWonKYR
n4iZTyxlkOg7f2EiHP1z4qJ/k4FFoVIydJYtWRWV4RSgQtOxDZtkhz4FDWdvUcCHXQm0WMFndzwO
x5O20h+ph2Cag/POIaOBgfXt0IPsjYr2xXId5GqzzduVGtbentCzFeufsSkBONsHvdeeLSfjyD1x
ZGPxZwGWI0KnWO+d9fJKJ6REWRCenNIj3yDxQFSIsT5EOYoYHUNcjj2JilKq6gFHJBkhJSAxpW37
0Nk4V3X96zpOGsbIbGVs7aa05mzVRRBKaKc1RwUD7aX1sl+d1eqXvGiq/dR6+3HVW8mx+cpT/Lqe
Y17wmzEjtk37lM/EUWfCavel1b/rvhgBzEF9ntL3cuyhJHPJHKv1aZGMLzPdl7vr75D7/ns++/ml
Uv7HddAtHNXceWZmvl6nmB/E/G4P1bTLs+jrOqnzqdG3psG/5NFHehzbkagynyZDqkkXqRTeTmYV
zBtiR94bpAaIdRQ9c4TyKCFkLf+joXMYRNLKco9WOf/iJO6hQRv6k+eNrJMYw5VZDCpClPSL9Ec+
n+GXb8V4FiT9rlZ7atd4ouAhZjgWxTOYs7UkSFUx7QXsFPB1SYcwpCEZIrz/XiwTJL5j8YOOBF20
tUqtq6Vjes/6psYSm2tj6vvoF7+1c567xDxcFY9ZBko8Z9JzyOhY3YUZ8YVoYqedFSTxg1+L3w6d
j5/0TMSpHcnuIpvlPFhAAVPMTqNQYICG7I9Vxq9N5BdvZVUN+0Bh2redoLj13PBoZ1XznypIuH37
aM8EGGXpu2RO5KyaQNdxrZtxdk+BEWsDbBT769ib1STcBgHGxnF0LMQUxf118Hd9SNf3kR9/bqM0
2jp18ej3Q3oWfcSan86vyVIuXzbam5vBwjE1I3LY03ysnv1h/NEtdvPhNMV9l1HYq5FuvLOKB6ch
Z2aeY8NP0vQFTxTzy6SPD/Qil0umfFi0QbDa8z+uRw3Ez8Nj5Qr7UcVLSbxB4tzmjnZuS8v+PV6l
dkRvHmCFqTvkcMEdYbvBnQ4oJH1iuDbzMJjzFAzFbpgeqpazsBcxYKdSnui6rLrIODM3nXIeooC0
4zn6F8ceqgYLlCKoGBQJZXzTwvCgFwWdwy5hbQbJWyccULYxLZQ2BEC4jqsCZvRda+EuLsxfxuyW
rStMkTB8TCTtnaVPXhwUjzJ+9p2QxiyznUiNj44/LC9TsZeWhUq6J7IosIKHrmBpRUQDiwNfXtnV
9DJov2Rp3R26GbK0YpQ5Cskhm2k5Us8ihYSniTaPwi8kDivWCHZAWaijz0jUau6qhLZAD4ImHF36
WfldtdJ/YcNRf2A8V+EdVxr28QAPV4lEGJNly2ro10dR0X8JSQRLMxv0AgIuzqhffexH20S42Cna
f5rgiIOdRbfxFG8tlHZAfdAVMTn45S/WwRgYv1ln6NEm6mOgfD1NaX5xPQJn0IveIJZtjpVnSLrG
bCtIMNr0zUBwF7zyLYMzkkXSF10kZ6rnhzlwzwYtor2kEw29r65MxRnp9MEpVHeI7AJBMp1nGGrl
bUFphvjvr4i0QiFPnqAOoXXoHa/tr3JACMWO89iH830wcvaXwgJwmpIPQnp6K/Rdh4fIJd2+qD+0
dEgqNW12UtCPBiOt5wZPPfrsn6XMrFvZOMew6uMHpM9W1i4bZjqnIBq+yolWu/Ed7AZ6bE9kCjS0
utW6TNMFaZa/cdHOG9stPZxT2ZHZS7ttNb3rJkn3c24Ddg/AfxHBNh9Z0A1Bfh2kG6/73ZosPmYt
ruEoo/9gnPye9O0SyQwHQDIExtGz96g9qQqwKeynwCJFNLGLPVJr7mt/E0vugnkEnmFs4IkITAz9
mosZILfBck91lqz9ASBnXN03tpovbeuIXab4gLOGth/rKN1GZM0Z7zv8QUz6kdc8mqUt+GgwQ9jr
RbvwFiUaLFhGfmISvvgVWO9qsHacitAsJctn75dk1zjDxkGK5Fr+waPwnQL9ONsH+lgrcKHpGTTG
BVrMkCnGPWeO5FiWGvCKwLTehZuy49+qFdEgtcdIQfX+3XtjuIAwyn8iWoFVgCnhJmzlyvZRpypK
zuPGUTo6yiZlgibKJ47p8B2hXpq8mndJSEt6JMZ9xCdt+2jfF1yx6YyFJ1rVCoxZ+677U8T+LYOK
COU5eBa71+M5LcrHsA8xl8fvOW23DTL5fyiin3o41ps4Bv3H4PaRLZ61p8p+aanfL4vxPzK+kyh8
aF6QhTu3SuFmdqQ27PoOcELTVvvMk4fZ+KiII+ZG4/BqFhuyKVIMZ2G9C3W+0LG85k3JvyMVE4aY
4lkGMj6MgQvDoYRVJAWJhJq7bN02cuhvU4wjF5UpoHnObgNEXu0NkgaTh+xZ+l8q0+TqhExbHOzs
Xge1a4z9g6m/xnY55AWdXaUVWJOcwL5KkWLfLmT8OKBvQDEYe0snmCaGKtpDHEN5qJxD37Y4QGv5
d8FC59bMlVl0lqRlRr/gMA1l6kEI4+IbqgI3dRjvRJO/DVxIO72K+2Th4cEUb6JhecprnLJDZXM/
CHDlDjLUPtc7SxIzFCQrwdOW2+sz5NgPWjNhd0Egs89DlhEgjAI5HCk1TtXcfdk2s75qiSimCQpY
o4u8H0v3w48ZYFWa9DLGwKuytgY2558mn1CCFkjerzHu7yJEDBcH23Y4ts+1saszFe6SPjLGhmkb
UVPp5JZypr0RS/TLHuhGOiHEnxFSDrKG4WbsaU62Stx6FSdoJcppN/ruWzLL7bBMIzo0xWxgMOya
D1aXfzKa5mIvR71twdeGxHQgfGXp7BIYzfPwki5tC9EVInPr/G3aGBIXjliu7xwMN1SaBLUfUq2z
ChgrVJzuPkYwrjot/3HtzJu+pc+Y4Z6RA4G2S7WC2ZfH2in9/aIf6qIzu5QDGRitAmbb0sNwzF1O
KoygGGXxh+J2abEbsh/4JzVYtyLNECxwvNmoCd5ySi9vriNrx8Dvg5cFwjFiklOH1csc2TUiOAlO
LAx2ZeZC2+CaufjVGxLNgHQfbks3i/e+tsjUzvoAsjxh7+VHNyDgtPKdZ/LnqYHP4bk0cjq3AvQB
HxvJD56GiOlWf5+hnoUEwdYEgH7mQR4b0E03nBT9Tca6eaOTZj0U9zTe2+IVJUJGKRQ/F+xL7JGw
RGuWCN+tNrUGFKedxdoENNUDQrOakHYdIrBh0yzoUHCUliECPgaZT0FcfE3G/vLG1oFEeCs1oGgb
yfEpCK1zb+9qSUyxpYi61A5DCKtD7prqGm5uCfairVOUcfMHk8EbB1HgoTPswirdN5M2l1ZhXx7+
9ZJZ6OQw+s8MJMVJEa035WcOmd0mT5c/QRPnD13dspW2mEHnVF/6MMVBF93Xbvwjl5pM9RSYkXvs
bfmvG2H3z2LchfVSogVzXzoT3K6CtmPJsTLz0JFUMdyXxkCnhRO+9VomHarmvOPl0yZQ6EYacO+W
eFyMISguY+oa1QQhqx5LQ2QReqxrj8uErCaX5vMNGtFuHwx0aZzHJK96bD72vuogsoupOnWj+S3i
qDwIsRMlIGY3+5srFwMs/fMNa/99wFtUKchBE6Fjs4XAtkrhzrQ9iJUltSieXEC3z7hkf0T2+LMv
cQfa3MFbgV7hph/5P8RC2yL7UXndeCqDNcvYfWHe42y7jnoQHdqNPw7IgcjKtebyHTMcNK+kh2Cs
tsATkg3tJJwEnFIAQmdoLn4WDhk3y6r1Kj1mOk6gDuWKb2jyYG+lC2U98X8tzClTwsuzPvshAXud
VdyMIc2euF3Sres6X7Us39oKzfqMyKsltU0RfHIia1NvQ1zrdp2QTXsTdd58QttM2Ke+8yd55HNG
QNJEt2iFgSTEzuPSEUrUpGY7dtXyJ8KkhQL0NfcJxuk7POzSQL7xR3R2XCa+dmBOrPru6q2L0Jtl
+c+4FQ8qKiWxgOLoe/LVmmk34Yr7NGGzhSL84Sj5FCQeMB/ZgPJJtqYoem6W1LAP82sokHSTstJj
ESKyWyB7lpRPSWZ/sbC3dIFeQy/EHDCNz0RUw4pfX5yfYwgcGT0SC1p6z4xR8tl6cqaIcXL0FAS7
JDcl3u++3HkOxINueu38Ln5Uvgdb6thPMnnDVrMpPFdt7FSh62Hqv59jpmFd/Qdoypg5C31Xvp3q
YdwSfzdvxAKiY0D5CyVtz6KUXux4ue1cd1/adoynffoKAGi3gfL5WxYyszoHbvNRhOKhcENgPK4N
DANZ4CFI9SerHVNRaySfNrc/mVwM27p1Nlms6YbM6bKvE4CVlX4tMcIqCRW6GFjR6OyKLXpDn3eT
powq/afChLcTM2rXFh+e3UDVXhbmV0RfSST3LEpJv2vDzgfUSKh23d1FCn2Gb41fbplcaEnDZW8I
RkcIuvPws5wwND54sTWf89k8jTbTVfTVlKK0N0DjsxSVgkgCzRTe1o9NAcBS5k6FEtowuoiXjTNp
cilzzo6zA6iotsR9U5XjbcvEl01pSbKczIv6j6X4vKsCvmMe03TOYSWWhpgIFILT1ulginlN/SVk
1PG2MUmMG+95spPfUSQgk+Yg+lIL+NdYnxqBpG6RxLwV2G2BK5BYXpv6M3Q0iVlBLqEoyANLFp5b
gctQlNZRueAkU9Ew5V910Yt1X3GkOc4a9af7cwJgpKIR0GYXphzJvHlblKm7g33F3DQ8JpG5TRf9
M8ohVQcm2A+xoKZeezxM7h69WV2EM0AhtLwHNTVwaAx4pTT4N4UGHgBvGj4pOJkJzi5iFpy9WZA7
V7am1gprXKgyG4/hU6dBJtb8zZqc1B03wFBMABFWgJOLA32vGXfGCbe/4MAWTn5ysdYHICxBT6Uq
81P6J116xpXO1G4724drVsIZCsnJRdQIvgjUh2wzgHUoFzZJSRzTorbUlpSes562PSufJoOwFgg+
UtD+dVhQiAzbgvYcoqET5zUy1hgZdwOM6Amst61a8soHlkR2h5IFJ6nG306YrYsOuLVqpQsxKUeo
f6sw+fmcBYwD1d04xPN5gbWLtIjxNYaEtYS7ceJOVfO48UPv1faIF5/79Iec6x8RmYq0GI9Fh4ey
ooaEV6aH8DKN4LLdcRn3FtN/DyVEOkYPsV/eTG38uXBiHpoSLg7/Q1qvRheNcil6ZyOAndyQbpBY
zXnlYE5+ZMhVaKiEJ+K4sD3suJ4PtK6Kbe0q/9i+DZxxVGURcpADmSkqCKAaWfKuihxWI/qcjH3h
sXVm/JUNDPvdZSYTsQGKvAroowrEVWK9BA4+4nlKst1kPVqcMYlIi+2z31NZ9x3sLFdysfsO9Wzw
5XA8u8GU7l+G4ay8msU+89/bkPgjqbFmo1JgOgPiN2z2s4cVnpPDiuhhJYzT4lT6MYAx1X9Wff8a
lMHa3xvbvfHMe9T070EKMAlbCkxbsjpurC/jAodbKgZmwUbPzAWz2WUFN7i+G3qT+8pAFwuEJPTE
Q0vtEow2qX8uhQNZ7qK8rGvxZSKX4tI2L8l6OO8xoms3Xh4dbypuR9s6uvNgXwZErN8PzQTsPide
vixdF2jaV9Th7eT0eKn8Ud5EGOl3JqnUMQcHiteDJHuwa0XcPrRjAv7QBreWsAPkxMeblr6do56J
HLyj3ZqcZB/nW6cQOHQVKUuzKec7ahqwmyZhlzQmD8n3pYipqzy6CZJoX6fQBa2EBmMxkXuiW0WJ
0KHparuObmf3O8zRCmjaezeda47o9n+btZZureY9ChvrkgY1RtWQ7pIgicuV1crIj7dG0/Nk3rlx
um6gPTVHu961KAC75c4oRrkep1JZd29pBKALQn02i6cuq16DWQVQ3cvfQe7K/TJPrybD+Gl6e94K
STBXw7HE6f0B90Xy16tSEsBclKOoFZ4YVRV0U0P6pIF3x+BlphGw8E9Uw4+O8IMirrqHKpx+5aYI
Dqrupm2tSdHs2KYVsPYhtXfCkfQQnBqFT1qeYhxL0KkXfUrSP46VECCQ2gcCa4KdXx1zdoZd3aGr
8aw8vyP9JJ1pbcxh8ZQaBGC20Cjd2x9dr9VDSIxTzKm2DYEf4ux8dhigIyrYlwx085nIK8V9RksA
0Xi/EiijmGuTuwLbf4rSIEXy6AjOy80PYhCYtxaQY3rmhWEw5YCUpvihQEVJCddiws2Lv4O7dIc6
y5aTkcT+9uI2bNKXtpnSrW6cH0m/r/rxyQLth2mOQlU/h3nxmnVkxNflYzPwmXKV7Cynyt+lRWtJ
BFTXJU6McE43VRITf5cWwH8j1ha2boJsJcnIYh5/WnO37GVZ8Blge2LCsyBUr7xdCvR6n8z+P5m8
9OmdbZV/hUvMLFIxfBRK0tdrX5cYPCB3KVtwBqedYnBPtd2fok69Y8lmR0EaCp9rPzhje85s8mZA
8c29M6A0qr68xVBZz+Fw16whqoh9yFcChBEtwxPnlFT7pBFrfkzlUP5Fsvq3FDi4s1TduqZ+B32B
ADW2UAnyPy80Q8NBHMO+xjU3xs5bw8F1H83A8XoBOq2MPi1v4QbN6V1W9M6jFzNW7nn0GH17Gy3n
mRihxN/4mvUyHJ6jCGJWK6tq52Ra79kRcCf9he+2tA5GbIvfCaiHuxsEci+D135MVpbkqTjPjf+Y
NsVb4El9BJT7WQzJcmN5+D3zOAXCORBBSBPBHjg90J7/lSbDETV8ta0Xxq4Ro7i51DhdWe92NenR
SEbyP0sLiLEace66A/cDE1HYeauyhDPtcZmq+bWsCfsd7Omfn1rOXa6E2VuRgp0ZQ8RfEo5wUzaG
W5kvztHJw6+J2RylCR1VOwKhPBMdZrmt/QAzvTbBk5lAHBSogLKBDuQw/bUaB6wQpyvb6oZtHHyk
0/C78z5rRr8mJdWvpM3PJnoYm/CjDwlSSV5HR80kt+I7J2R0YmO8STuBcOEtgw3p985xYvjmsH8F
y3y/VN5XAcWkXwBRdgy5lOcdygmPXT2Fj+Bp7hiF3vhIfqFLclRe6A7MJarEHiwwDSHEkL+m6sXp
3OgR7eHa8EXq0VTeNk1teVmn0wyxk4fGVZdIin9cj4CC674/SI+zV+Ytd4xV63DcJoH8amX+lrVA
fQmu9YiRO45g9Qt+G0wN5Hw3Yx8gEAKk3ml6h3bLmZK3Frw5zLUc/77W6IBFhzAuF9QuTJcfexev
kOt5Z7+qCJYjLdKX2P1UA6gBnH5HBNtg/1im4pk1WOPU8ZN96MX2hTHjvwnBqBsgF2gZgVsua22y
0KsbSRbYZV7K6bmKbweBFriM1g19MQeDGl9TyzoDAPVS9mjn4uQsjHXL4ffg+oTYILM+1noh1iiN
x20og/6QzLwcitpTL6hhitDele606yI3eMULECGi3CYRTuuBb0TctasY9N7FPbePHxNCH05u40MI
K2piSNrllE2dwsdCpGL4q+s4BSvmWaTbesdK1+wtZcBFYdw9tOX00HZgxiCzdRIrhCy64mjH2XwM
/Jn83jSaadfwcVq6+Ilk88DxxbpJM3StIuwoza2xZpSUbO2QRmDo9STW0GO05uYprcK7IqGWGIpX
e+Z1m+VFZ+Yglr2FjW7jldOrO9fFyizAyg8aZUzoKBifKxHxLoac4Scq/lW5rD9TRh94PwNxkr5+
0dYP2AzvlojIVg5xgoCdrOv8pdAalhXZPFEZYhbG5QgPYAFtVeknEVlflWd1EGXUveuVcGCzhVRu
nfcbnG2Y2TVZZYH2Dl2TfhneKyvoUEEXj0kV7Ryd3Ku+QqEbLZ/BqRnVQ1O0oNUKbmZVxzS1fHEY
vaLbWK4Czmyqg15Dz4LefA1xT9BYPWKp8ep6M3rJa5zPnyMiY65R/qTnKNZZ6l//ty05209e+M4c
9AOXdOlR+1eL/4lGeKdCWhAtu+2xyu+tmHcFcd4NBLM/fgj1RdbND8y0b0yDaF3QsuWiJAo5Ggnc
nAXnNsUn1yCXuNpDA5pQBNyJ09UxyjZEbp8epuSYZ8FbR6uANmCU5eQ3+menDzpiiKLy/I0kstiD
yzrJdyVuYZwZMxO460PLNCLE1nZkS+B0Ps7+RcvBeqN9fscqnz0hi+NkgGIcLQnYzCVFML5SFrwk
lOcZH4LFqfFFyoztYsph2XuSTWO0d8aPPC40+qf1SHkRJyI/9UarDWmp7uv1qWAgRF8kt15ieOaD
SzCc3VnlnVPb06UrRb4PpBuzZnMptei9T0wkufVQlZdeQzrC4sEcdR1zxwyYFC3yqsLFBbbZs5b7
VUMLiWzircQRTuclQG8ZiWwdMu2rdpifpi79hawufRwyMJphVQa3U2QzsVcbC3DYWYF0AHe5jo5F
k91H1FCX1GNbyZaRDE63v+8IxcmD0HlOBG6Tdd3S12F1L/kX8yZFy9MCA74O4uPUvIFlQua9JA9e
gk2F9YgA9MGGBxPrm5TQDXDvt7owM2llDVFKacYcPiWpSS8lT72c2Mex/HGtTeumc4FYEWUjtTSE
2lfZ1i8XgSCQtpFf/nYJRyztmDFfWN3pQYH6403i6m5PV0BScnYyOHbzai+vSOxj/8Ntv35l1ctt
AH35Q5bpB47V8czICcFwvjxEKpo/IwReW3/8J/1S3kpUqKdkmMqTnmLI0IHA6djRqXLXGNNFZaxJ
tUO2xjd0hXoWwLXHMMhJwvRBrwYsk3GyXawI4KfhpmgRon0VNvWgyNT8uMRns07aaZZLkw13jrKY
8q1y08HhUg4axK/fP9viNEkv8TZ13M/BzP5jSCbKOUp6MoUqXsB/gb79h632X1lqrv//IKlJIaX0
he06gQ807r+S1HQtYFB44V8nFKyQs3+G1MfYtpKXMRP+ySzFRwasq3ET70eGZGcnkVMBF4kpS75V
N1e1UYkXHuvhdJspxmdB52UnrevkaY2ynCGlbFX0hN9h3Cm/IjJvkOXpf3khgOf+BxLOV2RZ+zJ0
fDtQIOb+2wtRvmFzrhe0ctoHSEBallvq56S3dg3Iuh0tLH1a5fp2Hf9QmrwKMGD/JknZPKdAXygI
OWQieKgk5XFkKPIhFLCt+UQrpdZlSmLr5v//Kwfif/7KfiA8aSs7FGgNAvt/UOxG7MwxZOGKMMhV
eitKUR5yXVaHrqCfn2MB+mh796Rmy8NRnsenanHyu3rs6JMujYvHlnbNofabCclkEZ3jgH5HJZ2X
LsjO5SqJQfKHGlK5l3BVX18fmibZ+lGst6UiJ4Wtz9zjGqAr6pCDkQf0BGBLtNt0WfytCvKXxF7c
XSh8UoRWJYrImL3YIaihXti33fpw/crvvU8PyAXsHUHTCXTYHa3oYdP19XSYI+BWFYXzQn/6kYkq
rggViEMsF/QLIlDv1QCS27KSBx1Y7c91DUq6pn7pO+sSFSl6TT/DVGQXIZ2KTtznyTgdp4latmnQ
gyGo4U503+hqWxcEO9mz8d3+saYMyj2v/V/umfD/umdUoDwuNuHxHwHu8L9falSMCV0vMtVHtvi0
1qe+WeIXYnfbu7SZHzBa3LiJ5ZcH12pS0tw44jQ2Q7YrQA5MhHyJyeBCjN3hO1maw7hSm3oJeRS5
7HS6Ph18kimnZoU52OD9hyI/WYmFMYZ+KMmHDgjNwFUHoVq2BuGMOxPS99Ud9jo9JS9du7z4c5Df
talE2bpwfl0lmuWEWdkLGeKlYSVvfb9ieIc46Lpcz8Fktv7iFBcBAocA4yG9SAFueY5COr6qKy+I
Mo55YQdvCnLesVUFl21p8AUlhUVXt4CBBOPEkAy3PpcEzWZ6YCKA7e2l9desJKN+TmX4dNWhXh+Q
Fz+BX0O1I6JgF5WUmtGcDK+1hdbd8+3p9f8wdybLdSPZlv2VspojDe4AHMD09i37VhMYSUno+x5f
XwuXrywlZpRUb1JWOaCJzIgQCTrcj5+z99pNJW680uDaPpCRaZqSnszoxRikM4YdMW4K0uMnaxVk
VvGNac6qyFzrw5lVel0Lg0x12NA6pXEk4EzHNJG45ynM3imp491/fS331fnPb7f6jw3JnUmYlus4
lNIW3IrfV4kWKC5EAkgN3lR3U6Oxhsio6o1m0eXtzEDfNXOYom+TQeD0tXt2jbi9N0Y2o5EVBq1f
OCAauwL3rYPgzw7FSmjGY9eGzW2rjcH1ZL3YWCPvyoimnO+FVF8V155I3Op1kwLO0ZKfIJh/usV0
RpmpHa2Wq+xQMREppl7bF5FRr4sAjfUFxjLVKDl7YWyjsCNVzE/GawcrUVg5+f3lQ962IENQPz3I
gpplHAYHFaluLQ3QZetm3gsGo0I3NUXpvrfEjzAJ61ctD1Bo582zD+APBsMcyRDpyRNYyHEJydPc
/vnBm/Lrtuqy/bu6ZbguRxrP/vcHbxhja+GsSha2Q8ZspYoiBkuUpzvbWOtp/y3S4wmWHmn3UZar
k1d4IDSy+q0y4+qq0lF0RQjsEHDljG3QWtDjtP1zbZEPFUfDXRQJqM4p91qzwuw5UwPZXO2D7Q2v
F/H15YPX0lQPhf/uEA89h4u48hES0IYBvE5qXjsQbz5xc2nJELuIzXqzn06CWy51MP2YIL/yDT1d
/fnZCGPem34lpyI2YilaHJTS0k2p678/HGiOU+IGZMLhQYOoPXt6ytnTg+puWoZF7TATsHtii1oa
02beZG9xZ374efAN8n91S8OepOC4gVGVTu4KsPBwzas+bKtKb49D09mHCXzirmiQjAsAxr2aY3kq
Um6C0kjpoc962NYhxMB8vXzF5j09Wik8ocunYxhV17CV9XeX3Ik+Js2jNov+FA5CHBwrFFtjtOr5
9KGTLrDFOkq5mOybfRsE2UfdqzuzsK/Yc6fjhQXT6TY7U+TC0Sv7aed6HfBVDZZeDGCd7saBMULx
Hpq0KgL6IE94WUkK1KdrlPLeyezch08ng4bqrMU2AEpAIIJysZWDUcvicdXTpDzoWZnd60q8B60d
vE9wV8Jx2DLyGV9otmdroxbEaowOSbGEnq0CvZfrhP9jGbQNIWz6CCJvqCMAHSWWwwQuFYMdzbn6
3GPDHD1eaYvy2kXrNxurejQ9y7EEmHGhq11e4L5u6yMl7wzeGG7oNBMGm7Tm5vJpN4NjGbXfGk56
umg1jVmwSfQBlLezkRUuT9DEaBS6zTVwzXGFKTF/ci3BLAbWIl5QbmaqJi5xvjjUpVqOiTYCLkpW
XTTwRKXG5JiN+jmiLUkEoOtt4R2y+NtIr7dMUCZiEfvpNUmGa2X05k+oSUvBLvWXukroX3cAWLwW
QzTHYrWbynXmwusXPHANfrGAxQ8IhlTQrTb6OklLOnfKoNhdsGoOplhFX4l+NvlHmW48soHVMYXV
ZxFeEObtMWC6T42wR4djVceJQPqTYffPlvKZIMI5E8cLBrNt1A+6BAI0b32QqagftUyHs44TD5yf
v49qb1yLOCcIwu/TTY5elxFJ+IK9LwBnJtsVffT0LHuHIZGZpyTIeDTzJ4Y+7ugG+5pcaiY9TrrW
KMKfuFy7K7Baq0GP+3OXGA2NH1fdMlxHMsa2QakgT05JkuZltU6dN60sRNKry0JJLBCs+GHwJmSw
t+JC0N7vhL6cK2EDRt11OEEviJOy34j508vXHIabO60M4ZjiLfLLCOCxpaZ12xDBKgbzXTfVmpYM
yWaDsNaMV31kOYMYj6UilSpzgv4wRvQ+rEaZD5VRXbHVgIpt7W8Irn5mXlTc6hpX9zxG734h8WpQ
HpBsMOtR0w124fiumM1+CHy/QyANj5fP/KIN/3J8CHPeAn/fIk2bs9nUXZtaVVlfyrvJH0Rql4Jb
QBTHsAbLZBXxtz2Rlk1T3x7970BrMDi3tr+wQUUyS6/xasvyVipxPUgRPbbjdQPE77rQo102kYDM
NL+i9ewrYxvn6DQa2AvAoIGQMNBFHGlBZ2ViMQVrO9HlsSF2tpx07IG23UGRCUMqTYYVkaytm86y
28cizxf1TORLhGudm55Ny0AdFGUPBaPZO3sQn/tpEwzNzedtoXK1pR/2OKZ1wzy0pRHcK4H0c8iq
g+ibjsyXMEpP2avdBMH58uHC4bRIoJk3ZJ2uGV4G3SUGuS2eR3rqm9RmBzJtv3iOG/WgXOxggQmv
r0OYsdBCRe5Pz8D5YhLi+ypWlqFhP5mV8pcPvW/ZlECx8fk1XwwxUnmkdxb8OtJAkmSll4ZLNuVs
4wUReKCTQTDGbCZwkxplVdXB4SGlAbkXA6oGn/mYdfaVFo7Mi8CHMY+9/WxPiLE7p9rbYFrjztJj
B0W/9K6rVNnLxCkDCBjoIXIhkq0DohLOQTQDTxGd2tl92PY6+CUj3/ZU29SyDDTqeeTNWq0OFOvm
HZCSFcI0+SgN27+qFAK4uPp0fiKde3GGITl6Hmw0fdRfQ1ByV92s9wxHAfU06912Bxifu5niZUZP
zWzPKretJyexlTTvOxTuaOyuEIRruz9XBRIy+y8r3pa6kswklTkXBroJsOb3/TLoxTiasYeyCAdI
Iq2dHaM6yKe7gNexANW6K+gN093EIjs4e2Hm0a7xbwyD6acXPAUopyN4aqPIjnbfGg9ekl25vrP+
3EUEeitRQ2cYsJiCKQCPV1BztvRw96rJNn/+Ydzf2fD8MLy1yqK6MVxl8bDmH/aXzX9iqkobqSbU
I9SQjKI9eTYLBmMXG4gsOGz9GQYWGuT5uU27NfsSQ8t8adKLElFj3R8EI18cBtyw/dRFk3CBGuLT
DfcTcFskhuNzZ8NOIPeuyA31HbcC0+eo/Pb5T6qu0RjwaQUgxXaTCK+CQFJKyIbdtL64DcaBN6el
EAlnuVMYipNREmn2aWu0UTseK0tsLd2NTnUIgbfwUHHJEIakz7TzgY4KyVVDbJ6c4T4ZGeZEGStH
a6x77Cz9WVyg2mXyE9cmfq4+zcEMlDgweNXZVcfpgIomv9L6bRc0wG1z2BXCX9XSjQmJRRvAfZNQ
jN6S68CkLd5434PYYzBc9N1Oc639BPqbBLLCeHZB0S1Rc2eHPs2Wl607evQJo9oNDpPVCyS9TPQP
sGvuEfNQCOU0vrkY5SpJxzyqfGt3+bSAn/aXhe38flO38UgZhnAcwYDYQAdlzIXCL2vBChRsfNV8
z2c25jjNDnh5eTaFMZOm2V4Whe5rNxFXLER28mxjs74zkRmTg91RP8yvvzbSxZ2pa5k9IANvMWoM
hkZeucLdYATAtPu22Zb0AzdRRiGKScFbJlHVoYk3xwXMju5mJEb34pkUlOZ7TkLwOl5rHPIYTeFl
SSAe+7cNr8oSf9uN+BYkXdvXWahnscfJXu/XvGDTQbopHW2+CMkfoKtuK4QSUpazCemEmDrjqm+s
smKot8mQ1rfRBEw5nko4xxfDtCquFaNl+KUlUOiwB7QTkYPUJ7ek7ixzz9CJvaFXg1Z/PIWStCPc
Lwety5l5zn/ye2WuVNvmd5PDkZOdpCJsVhc+5Bd/OjbeRDItrI9E/Axqq+VSENGMR+Xlem9hUj38
+Z03CKT4bQPj9+zoXGlswMrCcpwvtxpQazYpt8n3QT71ht19FnlcvosVZ2q3C5Oguk4naq42Dp5s
SSDm3J8WHVwFUmQ/l0Qf4i2Jmo6bx0hbylQ8h84oX0uPNkGaVHhkRrt4RRoJW/62Su3kDf3Nx6Sc
+F5LuvhQDJaxhpGx9Nmk3n2/J7XNoGjkZnfJadMmwz9fPjjzAQt0/M9Pgdr0Px6DAxpfGAiLBcw8
+0sPlJZfyNWY/mVfpajmBPeOqJPTm5VAY/f8b1mmT5s0Sp7Hit8NZjBzY0scsHCiC3KyApJmMkoX
3UAVRsZQ+VZmW1B8Z8Opq1cr4HRKEhMoaVC8FAEH8piG483lg4MS9GAGE2Au70WkOaZA/qDX3N4a
5b/Mn0z/+6vcFWos0899VsXoasBc4Z4sl5eCJJzrE2VqDwzn8itQJSkTugnRFv3CzeT7W94ohxEe
HOQMOSVqH2BaQdSiWIQqTI5xisAED2R19hXhRvMYp+nCl3awYowfxUdfZu21bWh3DOtjgm+8l24i
FiTh93s2Q43QsoaTHdNovbh0p8LUzY91bHw35ATkRGHcRk1JLz7Kd9hvzefSI8UoVTiWqqqCcu+1
1mMXmID/IqjoOEx3Uj3TcPhezSbUwmgKzhDCj/qwgqmEuvDQGZhDeMndYnnpk3WNYW4vr705NnKX
zC07Bv+f/5CFH/zgt7MpLMpuGhIjL3hk4iUQLsHt3Ik5F3LovR9Dk+7qBEdqVYHbwBVdH435AxeX
+ogDxyIA90jrVe4+77fSy4nLzNT4GCoiK6Nu8+m39au4v7t4OqfBunYH48oL4+zcVb53JkWEPmTC
kPrzvxEP9rWeRhVM/OcCrfszepkzckFtg8C0WEPRCN4hXhQuya+QslBE+RkFWPsg6dc+pkGAtb51
doWJV9k1su6myNUIxC0xDwWhTHtp9sxZuP3m+pRsszbwl1plP2T5mN8aRtJscubzuzSX9+mYa7dW
Q0pjXzbneUYF/ZeYec0g7E8NRnOV20gSp6lt1qBIzZU1wmeF8kPoZdWSaFiH+YFgGQpCZfswNjHw
apamn4us1J/AU/Q7q7OTD5UhIb9Mxjz9owWuCSMxbnZpSWKVYY1nbxq9K7+H/2lavrHNanM6mLq2
mPwu/2jYtjAmjE8m9fFVDdtsh9xlm/kj5qPSNZ4TWObrsi6Za5Jgy/+uGzGQCuhVEBapP4xOi0AS
0oEqjepnJnkcWgYcxDfMOY5vg7703Z+iKzC4zam29GYb49ndeK3f72oranbdqKP7Keu9r+Lh3Iew
aRqR3BkQ/sBz2XeVaZMIOSNaIisdD5+0Y9PR2Ricnphr/c6PQvJKLw53aREDpqn8IffgTcY9ydW9
Oz3VdPZpR8M1FFyYcLR4yQAzDADhvd6Zze1lE/x/Fvf0/2GSEzADXdnzFOLfuVf/nbyoPyZN/d+F
SbncCPjL/w9ZUlvkAW/Z+Gv61PwvfIZJCetfVOIOeD064Q7Duf/5P/pLlpT1L4f6XIIb4J1Dwjff
OrL8EiVl8e8oruBUbhLIpmNx3v9XlJRp/0valu2gqDIsyjpp/XeipL6MP22erFSOMImyUjZ/j8H3
8GuBONleyp48hcvWJGLRS2Sw6Zja4ZfE+cQb6XLYQKBNwH/jRG+nbZQ4KKzmgBlfkIOH9K7kUh7S
I1Jno/TCnSmi4CQ0dIS6W8j15VM79OJtW/Xf48kn1KOkLmlojCJ9Nv4yBr1UtP9uXlx+IPK5pKPP
I11lXJrjv1S8dl/HkeYTg5EV9tulvevOPV4Lco7jti+OzHGpMBg6gleGrNsgK/f8nFiAKdYXnR11
aycJd2HjnqLa7x70PB+vvbI+NUHGXCLxzG0hrHDVTICcSClwToZfOSeGy86p/EhpHwakAQnl9+eU
ydjSk+k26LLp5pf1dfP58/w6trZ/7/DNP6YhUU/pUppCMT39UvDl5I7hkUXC4ha9dSyLUiNhN0/J
CULsG4YNlCEzXlY+Q48w5Ty1wMQsL1iE1rOra6h8+N5SIJkIT0SBL/dyjFLbn2iQXzuFFLtL0lZk
p9Xq83ALhizdXxA0lkeDroSM2zoeZqpQD94LawvGSUkPX25qkZ+Ue9bRHSuo+rn+o+h88dpEql0Z
RZfteszLFrqwq/oqslHBd72LYDfRImI9jWHdyaY71kl2LPoq3rH5WiuTZJbjAPaVUbFPOUU4wCap
I/pp86coArnHeIkFWA1QiNPjmE0gT0qj0PbQHp4R0RZyQaVn7Hkdr4jKmBCHJBrGDzM+WRwKnx9C
Uf+lm/a1tXD5RSnqLIPMCeXqxpdfVGPWRV0oOo2cuenmkkt2sfBpzJh2jrbT24RTAdPduVI0BQTa
2KOuwd6JQS2QnDm8paMO/lTm+RViPH8DQEO/02kzn7tanbVZZ+rMayDUNHfpJ3m4z2QLydSBneCE
tTjSXJo2dgL76c9rUP4+4LusQda1yTxFWSaXjy+Xy6Iv+qnTanRzulHtTMMvSnzs6VUf2t42KMl/
IjXI3n52lJGcOEyh4DSKwFAHrcaRUBRck6jZS3edu/lqkLwsypEv6YjoTu8t4zRIcIauNp7+/K2L
f/jWuSg5im6PhVbd+NIjgWSIZI0BxrLAr6aVA0IPM0qeaOASW9Q7x6IZXZyxAvjJWPhHawBvDZJ6
+edvg736t2vbvDhsNnha9aZOy/4ikPhls6qHfmhanRqyr0p32yS4B02QvUfRm49R42cnz5XpCWpD
dhoZsGzrrHgOwgJ3nGPfu9ZtoHXuISfJkFBZ/oTPyvv8k6/sdkWn3/kk2IgKIloHe3LRMoCgykUp
9Zcf5Z+eqKkUPxI9J9cwvgwd60zZoywYy7dawSx0iLtjY9zVSSgOl08QWvGV+ctTnle7iui3XTiv
kX9/mCb2jDHCuVXihtxczooEVrTWV8fMLLAK1/Ff9tF/Wgi88Zx7wmZQ4lpfFkLRNiTixQZEio52
gebXaEcF03JYGgSX0dFM/AifIUjY1NPMrTJ/6oSw/PnZiXkP+P3MMqgO5LyRswagZ/5+CA+T3qrE
QCUxFB7+gtL/sJxYrGSmkNPNU2XXl4jRQ4YBHnnNdgCc4C/fwvxz/v4tmDoTY1wwDrsUwo7fv4Vu
DNN2iGd3dZJYRzA0KE9ncGM4p5cmhLHjTHhXIIi3o6v5x7AG7Wr0t5gJjMUQFvcXjgnO/SU9LeTe
UKrHReq28V9EBf/wqEzdJq0NyRKlj7LnZfjLG4M7VBJzMiTLQGtZ4Zphnysh6QfV8xppyR6wOxey
RWuegvS+ykVw+POTujyJ358U64S/2rJMxpnO1w3d1sD8lRJP+lTthOmH9wMoUnr+Txe9kooyuazL
vlzkbf04qoAIwlGTe8vi/uSk4mTXMWpDh3GvN+P6GocevoltmsB7NPUuu+xisqx6ETXqTgeksDZp
9+6lVUPktDaqcPMXu0NV5424pS8HOvoTe6XF+bOMcfLqMztQVjaS06GO15dteFBkIf35Mcj/XLM2
xQf+IjH3nnB5/P6LiB3dzxuPWDonOgSljUdbd3v9Kqht/cqwseWPQbe32uTQdnW9HpX+cKHSCEZi
U1IlB7uD1CpTv8MqPvlnndCDOMRX1zQJQIwwcP9yEFMxf1ngTHUEp7BOsWubX7/fCZ1FMHA8fhZM
TamHW9VL/1QZWGWcyH3pG4WENs6vkqr7+eeH9aUtxZ44T5QYtJFgybs1V/O/Llp40SZsohYF8txi
+2wrMCGHjkMM4wPfMi8Tw8y/vdP/8CMLCg/lCsFC1a0vv6LGEwMJs8yYe0yRy/otw0y7gZNjrwY3
bBdkUOmnCubMyhzddTI7Ln1TRUdArgsgzSVdpjo9xCi0VgMBzBdJcH3skqr6y2n8D4WEjY/PMrlN
cBojxvz9+TQZnOqh4PkEc+OwL6IF6NFFKVv1SEQaI2MruLskU0UaiTE9EX54vbrt53xXr4CkSBT/
mySc3gtV0uhCu3HdxrUGktlr7kHJkT2F5u6//Vu1McfDJVe2859bEbQAX2WEw/GcQL0gDI5ojyVn
jFXWqsLpi9gPa/qf/87/rBiUTrXvUnOxXUv++Pujwg4+RROPEJOoYLMWr23ZNodYDrdugIcTmSVY
/VxgRXKWToLzzgwRjzsY+w0HJW/mJDeNHt3jxkZfUoMgaAISsr0XI/YbpBek5XhAD6IYlIUX6LR8
rL+8h4pF//VVVMwlXJSqJqNC3o0vrwOEsKpxq8BZRCZ14+iYt9UQF1sn1DbI1TjvncBbeggXEiOU
546YmtHUkDRuSFyq54w/uWrMNaG52dpEzcPcB8rIBG1q3RWBsypHHLABjrlApNMGNvlN0RjR0lJO
ueqdmd/iV7cAYMml6dyNkQv3TF2970SWILXRfljFqssEjGOlmcspj4+xS6iytJy72nR4jBIWlWN1
q2yfRxpJXaG1x5+P722UzRqtU7OcuqdKS9dlhlS0tQhVV3qNDAPZlIG1DWJzfRTtC8p6vuPcxONM
utOqLyYG5ITq9SauhQSxSe32j/iiCIEsgh91YSCd6AWmhI47l2+X60Zrf6qeqsSOsmvQ0SaGgLXr
ase+0E4Y2R2vru9vucrReeyLbM1b3yCZTdC1+sBDhyndGzIDd8jNfJW4bz7cOdgDulp1QHgOOKV2
KOJnYyZQa4RFLzJMtDWSVwus3joVUbZP+Gur2B+OZEnfDJpZ3GfL5NwbBuFqXkTWkQFASpP1s6F3
/rIdyXuJK20TDOmmzcObHA3nMhSM8oUHYUjDorytRXHo8pRZf3tbg3xYFowxFknltVsvA7/fS71d
Z1GnYU8vwLC7KbfGpltr7vCMJfR9CIaOiR95I5Cve3617LL2WzUybBwSuR7oba/GjryTAFpvwshi
Ux8mNyZIVWpXA9qRpQ/VSxmYUsZsDsjKtI+4H04eQt5rXyTj2SHNoyrH95oEkpUmesSeCdlwbQQx
PMBmQVBMk8a4nqN5Apq9NR6F24i6Y1WQFT1ID03LEF63jq5gK1KZUxPSbKGsoU/IFImQ6KnSQdGX
Ges6CI5hGAO7r17iwBg2teZ+b1WZXg8F43cjLeIt679dRU4G8UEeKl8cWi92IJwaP/CO36WoCBZJ
nB3bo9PEuKji8TavOnH2Xf4DTTbcygb1hN+V7wGBI9bg9YdJ/6GYImPLAIeaxEG88QeWeJrQ8Pcz
8kpaLwAu5C5xaWVIHa0labkM+JuVzhBvY02zLtaw5stqvbNCOF9mpxaBwVU+zYoPP+LZu7zJSGYT
QFto2BaR7sYbwdM+hBZk+dav1ibiQLDBUFVHYN5LMh8+Urrmrh9BTROp3MLKORSSt1xyBm+0CSQT
k6gJMvNkghCqw2VZxbC4mrTfhe1tX4XHumY/cUeBRXdt1YHclTWzy0lM2wKxd5uCTQmC1Fhh3Ja0
qbS4AOeML6KKh2Y1SodhGqy2FSG5+SohL3Pu8WKeajtmR/jRJtF/T+2IZAZo00G+Flz+F+Nkr7uY
lTbI4ClpPVQtChoMdV4KDsiFdKBjIk+jwlxEaNiWVaetK4UAZ3T1eyNDYOpEmgBlAkQlDRKx1dL+
ITA/UEIBXFLf6RWKJZn1D5jMNEJ3nICEr1jtHKSbWkhe6wwBWXl5dR+zwWyj2Nb3zvSqi0Ex5Mje
iXVYyQKhMyreYZUyEY8q/GeOWXugFtRDQDTkMcbGQp4wIUuViJEokw4TeCdshRuXVg4TYWPc9Hqd
AJQh/yY0S1zCuoeJTjTfXToQRZoyYc9I5VDZTeXGB8JKHuQctOC/pobXQw61ge8x53cyZhSVBvEF
qEkQmrP8yGZicpFt473D5Zo8eXGDcrswXios/bxo2NBdmLOuE+7yvPlo5p0CzZc2+c0ebzLIhKGP
V1Qh1noGi40FNELG+e3JbNQ3q27TDY61b0HwE1hGuYzjcFyWNQgDoF3hzVhrN2nVE6AEa3BZEiCN
6V57ddxy5+SFeaMKwoCI1kU0MWP4q0DuC0nKLJd7WOxW1HIuhHe10E9e5rhrVVkvTTTa2JJ09kFI
t0NAW9K2YtJHMrGJ+tcEDtltkeQAGgIybzSsUNUQGpCuCbzpO/2Z2DfoBjivYOVNSw93FAbWO41c
2S3RqBDUtPheRxy0dPTkWxpm48ahnVkG18ED1eiPFKIy1inr1HgVo5BQbOyulGsmwQlq1YnllIDb
n1XDyzyDISLoAXGjcH1g+jbxtZMvF/5gpkunkXiXzeS5s24Nd2aWI9o1E3PfB3a9r3JQd23BNNkN
hlWIGGWJ1/R+yBO1tMsQwjfxsuu09T8CA1ef1qXtNre/WRrhc0GNiYsM0HbSFoGU1aHOLW/tR9e6
lV3jx5B0BZPvplsYt/T3aCpqajWO4VsxL42SmRwner7Aumm9Bv6MnZLh3hXtqSWQcmNY/hVHJZRA
6FEN9gmr91+wc0WrJDf6dWYG15aZnVPVWyfk1m9cV+CCtSSsMVw8JFWt5nnSFdtUeleTTFFKvq+q
gC0gqxNgq+fA8R64bO8LeuL8Y/bGcIn5jV1zB9ptF4eACyumeQ3kWTxhg4ILRM2bd+YuK4hfoWN4
FsRnbZSdZatYUycStPKtqOihTgwqccp+ZMzgFy712mAETLtDmxSDPHoGI6ItK4evs1e8YcK7lsIF
LdvVW6zui6mCp22O3b7JtRYM3ZQtBPPyolnNbNMY2+raE221SVPhQIgLSaPX7Y3ASnbtB3CkomSE
a1lq3dpU8mNsKzzoA3EdxBfYzHrZ7rJOPlo4KHaEL5QnstXchT2vUcyou7zN36T2kymzA0iw5mAa
0SP3GuIfdPk1vV/njgL1PAmPc7WZ0yKngGEg32XSWumt1sLMMU5FKI1XTrxknXURZUQJU8mOeBcU
lxhKwVWTY5dtkR4CxShR1PUHHznHhtuHfXzoozR7r7r8Hs4QYBunRZXcgipjz/LX/iEvkpfMEPdx
TDJMngPS21CO+JOxqzq1t4BfhabcWYn25tePgz7jA4zdWIxsb6MjQI+Z+DN9LH3s2gtp3YCwgdFQ
WZwBoJtK2sQo3tnmmT8rHY1VF+UzU25pwQS4QwyH8BlpwaiaXTmwgscMJqgs44csYv2XIusQyvQQ
o/ArtdQkbhDnSybi404Ci6bq9T8aQxHEGaU7YMjXWaLPREDvRJ32LeoJAlA16GC/f+0qbEmun+z9
CmxPl1ObVpYPD4vfad30Gz1U1J3NimnucwvmoS+UvhBD87M1p3c3CmxKVEwV+GoX/ZsHyX47xH28
HsxmzTGm1q3R32SahrmUNEyERdduqaNn6PHCtPrOKZIlugGiV6wCreQ87+WW+CBHXOTtYBzRQ5Gg
oiuoz4RzJq+pi0UtzQxinfroDI9gm+p2e7Zr79WaX4kEMzqbabaN0b0tCsuX3Iuamw69ErxYdZeh
yLuLnfzRDGW5z6g7pNRv+gj8Tms5q2pOJtSLiTppUVYU2n0RAkoBhpDHxngngJwzxdf71ZjfpE7t
7iMJ83KClnSwTapPXOaRMFbpaDT32pAt0a3VOz+xJKM1EJNGpL3G8aBf52Kn2hRlHdbCk6oUdl02
k3Rmo0R6+pMQgOWQpLwdwS4vryKscDAsupEwKTvH708cGvCJ6oamr0Q5p+FOEg3MafJO9Cpd2dr0
0Jvm+yA0eOEQ90R1LJt27xlYduse74nFNi9IFvbLpdKjHzW7tV5fAQrmWkM9KFtzm2B9yKUO/7eH
PGDcmMAti/LBirCWKrNfJHW4zUCFqmg89qkg9JIMmEF7cwWQmvjJgKgwxtQ+XbaXknYOed9U8IhO
RrDMhmKaoVcJ4TjA+nIxXRWWdLcutqmFSXg3FvRbKp3wtqSuanXyIKDeP3Mpibs83mhcpYhKaik4
eg/piDsdu1QcMjfivuaCdoD0sO2D+lsVoWqMca5vYgOVPVVMbx0SWJZrI0HfYdSR9lBn/RFDBqsK
6RuWKvJH5+8UQ4C/d3mniRZe4XzWl44FoXj08uewIjVhlHeBxM8XbfU5esaUaESZruWN/j3Ijdu8
RkpIsgmSBzH5u0yIVUvHjjP6lWGruYxbWIKdBTACe61CmGH65M23Jfgtzfyhx9a7rg8VSTXQOgQZ
l/C8hsVs/+Xmk0H/dMt11oS3qRWeIj3s1pMJoLvOnpPYe+TNINpQoa+1nXezBWMi5YvJkyXifhUQ
cLhE5fqofO+qJ5V3rYc30AfwCKb5LsjMfovmy/efuVuOVfmtncZXfOu3TaNIzoL36jRmeYgdYhS4
GIX7GEwPRvIngGvPaSzPZQFUKpNVyEYKAck0DnZVivPoEfw2mWI/hxgaBXqRVOdOnEHh4bS8DkOb
wy8B6a6KsNpOJZLbKptFUZIosjzRDwAgoEAIQbdCewJORZYjQmAfNrD+4BHNl4veXSrw4gtdBj8z
0Amz+flplG4HsDPaohm7K4x0OwqAc05QnFJudwfO3I0pa3kFhpAbOunBKyiwS4VLQ+9clz5h8lbW
2quYPMDQjfkj0mZ1G2uHfc7LzefYDT5sjefKeX012iWFb0uU8UAMTQncf6HFxEkM0ChaTaMDCtUM
tLBErYgsSd0bcbRvgfYQZaiDagCQsLRhGhKQUxRLmKhrP611CD/h3Vg3b2F35uhWXY+Q3vP8fZEP
32QkaANFEYjY3D1klXaKq2w1acE3TUvLXSBVtO4MDxw5gQ4MfrDGmequBKzN6bS2ih3if0IMC8hJ
Cmuq7R89PKfLwg82RPbYy8kWYplkcH5iGkq+tEmdNuMdLsZu5mCzS9Yh4Ao2mXTEauLFQ/BsmlWw
TcvE38ytmLXysoqJ7XR2WrNYlmOsIdI0dG5KsGrwZBotipsxStMVjixePK+7jZXsdzKOEZWCkKTw
mziLnAmLu8WdNsk8tiJv7plr3Y3Z7QIr0KGxgDT39qFNjhQULUYl3drGwMoV2JFwIbo9MRsHjfYy
8+LwWymbH15FtWSSetv2Jss0eK6GiiquVlAlHD64ppetrMT+kc9027uJru628CTyJroa2PChAeGM
WSgE3eBfmoXTg0IekvY2zrtDkIPwKpt83+N0ijH+UCrhKtXLtMJwwjLSMl8hODW8XTvlPxNRDYdA
qZXvcF2AZ2+vh8B8NSOmwJPgOSfeU0kLfmm3nDR9DAEzSM6mYKEon5wqaji4ocrE8JK0GydDIedB
KLHT/n9xdV7LjSvRkv0iRMCbV4LeiBLl+wXRMg2PQsEUzNffBZ6YuRPzwhDVffpIJFGoyp25MjhY
/XDJ+/Z7HHD01pnLKQKwsNXTFyPT9hE6PigRz9hGvDmw88z3NB/0nUYyct0PGl1UPz6M7JUc7GSL
DVDjtJF1IIZwtEHVX+rsPrSxCcBKpTQ7w1z3pe2/yLpaU1cXYh74mhzW1grwWwjPqNy0LT2lyuPm
No4cZxpghrl2kIuGRDz+kpQleobfE25FZRkanwOqOkNE31KUcmsrfS1Z2Y/FYKNLLMfOoPkJYsS+
3ov+4MffqcJsOe+6PxVNP6BI+LX6LIZ/Eb8Vo5+GBHVYzEZuVKDY9A0G5z8adi3DhJGF124eNZaB
CEt/d+kFSQjlnZhlfbGnwQUHFxn/26krC96dnrfQSt59g8lk4sjz8IeBMsdfpxK7RBNU3NKPQwh2
YT3XZjiySHmBqNat5x8yv/5CMzjEXYWO4pVAv8RSpKbBHZV0yG0aoCjEkXhBItqAU4cJQdH77PdY
FKm2ggspkMnxPHDQq/uS3Sl2miJ/bWcYnDknYaeuDpNczg4NEimB8q1R4tROh/k4kpkFhmig8c4t
MBrOHIHu7SpASWEy1iCCCRxyMcLthW9RwhFbFY5WQqewYM6yI1UR0eSZ8luMopTIkAwDpaptvIou
ksCI6Up1K6anPT1FOhu+Uc1Lhck/ok/v6CO7zqGExcSCaQew7yzF5aMMWNXYoLiflHC+1c53Ee68
AQzhkgZHfUQONZNv0du/rKmYZYnUh7h1zKvOibWYCOWQ7eDII9/6QTxVFfNaPh4kZKHa0QnLxtG5
mSm/SdICn47UTib2La2iX23CcdsUFShNM97SK+CHidkdK5KvbDTY5VBMsC6ssoD2PeIraSCQJKSL
udjRA+yeOSl4hXHsMYnKZAcB88XS0urIUS8+waDcNLWzqOldFE52f1IpiA8k7Jx+F+ztaapdaVNN
TYrmVVGWG8ByONzh22WdNgObYAOD7Trgo8YHsxvag9CQJ4cWf3ODzKMFt7Ga13ISN833anD/n02V
JGeochu3kztzLMEkyiFhJZmOJW08Qf7uypd+wu0ENPrJMwZEFtzuwhGHchjfAchUYdTQ9SxoLW1G
2jEsuuDBUX1wplzS5IlgUtC8SjDwRPjYrSfdZY60L4uQEr3r2ZKRGkJ9IMxJ9o8waexRtDgKSo9B
aLfJHk0cypzVvUpOY7UztEdPAKQOlNp6Vc6CZ+roJ9IMA/Ue2IF+pCAhiGOxrj2Uv6zXDyWEXupC
oh2EEeqzbfwMfkTDceTmoUi4pgrPfOjq7h1w54/pmAqEp+bw6bDcQ1o4a4c2oDM5aV6V5EEr22cR
uaEW4G/K5lfLEZfALHj7I2t+mAVEn1iMtI4MxpY0zUPrGWCyKItBrcNk7Xg4FoBQfFfTlOzpQdh6
ETApyhKJ6a8MJfO1o8tuVUi7OhOiXLOpJX5MjRRSHcOCSqXbQp/bnaH6s2t+jjaVAJMxUxvEG0T3
EVHcalEkA+27Y68gSwx5mMn9VdkXQ1irZcMkq2BVBEDCSqk+9EsE3Bs0LGOUMkcV0OlIy+sRZGtE
7ViTX7u5gCkzsBDdCVFLuMnKbH3FsfSm5Ug9jqSyJSLfE5QVzIGU2WjecpmzU1jRuQ2H3FavaFnQ
6hpn2um6QfMWATQt4X8lq+5Jsxm/CZN+S1FSkE3nih5qZBAQyiA+uxafXx9q/s51s3Jjt0YQpl9T
Of8I3oFQksdaSR+lNrXTxcY+Huhx3olhfvEEaapEdQc7Mp1VQYR2bcZRvJ5hyzcN54Kui7Kd0P+a
EU1CZWBEXE7ZCRmTPVLFDbiGK65NFdMI4EOrsVa3uJ62+mCIvcpHfzMJjOjI4w0jKLJ0dlss2H1z
5Q1YrjMX0LTGxB0DTntBthA7j+4NLWjjXYr734KsuYKWJcNR2NrGcP0fDlas1rZ1aQqAZlkw/jCm
Lp+n2IEsz72qpXd7MUHlDFIc881F9VVEkjogBXFOeQ1qrn+YjPrWS5LkTQG/OHCfsXZ/cxNBSVDJ
dPLM+CcYmlflAwhKTe2IM3CFllYyVfp1SQ6YgXi3KUHVkuitbbKfVtP+WNMANCuKYL+3p4nqll3M
r8ELievJ7uiNS3zsMNznJEszR++6QvgTjkUu1EDoiie2cPU2UwwZ+5jWQEEzhaMgkBoz5A5zBC0d
9H8rySnBpALQ5RM39GkYpcJ+sUBqrLypfOgNbEB+TeDbvrmcRULCjbnqXmb890myGNZ9b6elyb94
SG6FXGboFcdAgFAGE4/2twH/B0ZTbgfIEKnsjqRGz3XFG1SYcqDipl9HyfxTUDzSlBIrS8+tr6Ra
MNbLTezW71xI7AeK33g5sI0mxV9lzI0vwXa4prOCu9e2cOouJCqz0Ksm+t8a+7Ube3aZFSsSt+pO
RZcqqH7nljaqqHd/JtSIqKaSrHSsy9znj7XVAMZNtF01+/hpMkTHxkLu64RzpnV4q8NvJ2pfBWtD
8qNX47vqJAPEDoO/2eMPoxwKI27fbnWAqLSz/hRaTRIaGEmQxS/uGB+tq25SL/7jSWCEY/SCtPPM
wF9Qg2zcot7+6Ckq2tS8BqiN1EHsPIf3K5sIOmWVDkZtoP92/ON55LRdQ7NXQxCtldqQ/eYnH/9W
DIqNRg+tAPguM+ddakzfBDQ4D6Pd17791pnOgxnN7pFBxiHiaiAjAlMhz/ajl8XntCkhYi5b1Wbm
RSbHwSe0vUKy+edbLFJCM9p1NHQ3QkSFVhEqydR7B/aRuAKouyR5SXzqFycew8ro/PU8GYg0FLLR
mUL+eGZVLEkor1lbgjWj0oZCryZeB62+GV2kTj+5Bq50yJHIjKkE8W670Fa609prmfnPtdsgtAQD
5aMNHesGSQgwb8FKJfC4qTS/6aRRzgP3szrhfimHSt/Afn2Pdmab/GkNbdjZKTh4M1cDgeVkwdCX
z3K05jU947CKOOuR7o1C16nfrNwD2OaSYSuEBm9M84ZV/mU2AZuimsUGuomkWHmEhORO1BGU8gAW
YW3jfOLzCWiWWkBjE6FdsaFp6G1qCXJZlPc1bvmO4kqAhuIDdEIv3xgcwKH//xRoxvsW0ZhWQxpV
zLreUszGObUnWYkkngk+ep2mrp6reWuan+HmY3rm2KDz8a/Mvx5burVNz01oBmxXWNwkYoj6cAbW
fOVpS99L9uPOTA+cGsZLW5cntCC2irD1Cqqh2DMyLWUsR+zVPNUlc6qiS/lRBhVSySFPNjYaxo15
zKzaT4D/6ZCefPvIm/49tcUBJ7cAnsJRqM/WSZzB3rO6jVOQ3BUzYnE3YL0oqkem0RJUu8P0qbX/
DXQLbeCU81+5e1PAeRgpPW8SVKtsPbUcZ3vOtCvzSL0oTAkFVTECPmBzfqCoyCPi2jLAaaetzLVj
HMHmZx62norsCIWLwa+VX1kO1jkYHOhaMwUIHp/KFmuA12PEsAVdKejAcQBjVXu32+7bQW1GJAhm
RpzaR8yxpPT9t16LaGCjkLjrqBMSrQB+zrisMQNjA5bNDYu6Z14U4HYQXnemFew71Wqx51x5Siv7
ATGROhd2+CGv6exSTEST+vfINLlCwxqmH6NjFWlMDg7j6DBw42jbWNYyy76YRTysBp1iVznLDzH3
pBUtcEfpvyww6TUmK9Sb4s0N5EC+M6cZGozwMMLNAqj5PESNCEE3c2pLoVaL5KArLSARzEeo9w4Y
ty+kzqvQdPUjF11Ka2XG5ULOdxtn7TsS9JPVmEBTkYL04S2y43EdsRiDGsVHKEf2CWUUbJBBKV9o
6YsfxbfrZEcMAVzqnnfOcPcgPE273u+eFRvPquAuPsOW3iB8fP7VaXubOPXt/LykILymO2rSs5dU
RE+TK/+m1DswiqIkiBwKefykx61nm0+M7twVJn/OTdU48lVur5Nk/nCmkqOS8L9VxWHcidVhVMGP
VN3aMdr3po0MQlX2R80qsjE71qRIRlcJxDDjGB0bTwV9WWvFQTwzBMdDtWdfDCv8PWrL+uiLfw1n
/3CWL3o5Yx2EQK0riaHPd8664b4YgfaBTe5YK5rGGoeFuWoR2BUgeiL049Mk2ovZUKKaA8CkAGK8
lHxklHyhVYHcG3buLWi175KXMxTI6bn9hMgFYy8u09UU09Xmq2YdmdS2y2le5X7/201EOLssuJkZ
qplVlAejVzk2i243x1zhg1Y+Z2bzS/OIvmZCsGk8WPEVokPb6nJb5nzcBHIvfrd90LqUE42OiyCZ
cYumBSqY5ycoHHxqq9zdmMNfJzfLja6JE0DqdhXk7E/FlH2KvAMaLMS65b2C+GvvB+HDz53uR5t4
bQmqZVo0Vs9q7GUUh2lgap4N/Sbz4o9TNfuurV7bMl9z6iB2ONLDjHM6DBpeP/K6CQ10qDrLTGrV
G15wqEv15jETQCoqR26UA8shx4ERy+Iq89WBHEz6InR9p5MOS2T1FLWMnAxD/nVrhERRQbFxnAbM
GRS2Shhk0c3520x+FKOOfc6YMy5tEDj1c+aqTQ31wis5CEScADTj1kTePkPrZafhsu0bGRf6+llx
zHMm7hq9lv7klalWqArcFvIUcXAqaBl5qkdOQK53cSo4dTl9AZ3JUbWZVpwBdnA7dkGiS+Al7n6G
OsKGs3upovQjq1tOjOhWgV2gv3mkgwvrUEnvT29wPmsMkrTetoyabz9AqaqNLlu3+XTGHjOuOXUC
ocvQs6HivML9oeyOwaGkLIP62po7NZ5XWysfCEmerFg8ZwBy1wGiw6qL8ouDXLK33RRuX8pxobaK
rWBqm1k1Zqhml1n8aEIpqKc5zh7+f3UVn2wV73Ibfc1p5ZtKXVBSGrczKl8pclw7dKeoWHnHtv5J
QTAKdljMLpw3doUJLZT6FNL2dAAdiMBQ6z52On5mOq2AzdLabrDSrFOlcHK0zQ5Sjr0VUfPk2qO+
QpHeatjweZGXYh+k2R7VriV/22UGUx/WsSJLXntXaUfuwRRNEY4xENIUynfTltZl0rjOHJSRuvDx
9fsvZvrd5sbNGETH0tLxkTORP8Vo7Zge/yZJlIWAuD+oPV7IvVSVcJ7culX291ZCMlwrz7rVgOjA
tTYoY+2H0vvXeciwQbzhLxX0tk4gNzJP25IdTUHEE47ua47DfXQ2afxQFtOjxrf3RTCxx7E0sOTt
UpI2uZsU3Odc9n/gtVa4WdigyK77igfsSNjC+Lj+eApJqOk8+wFY6Cpts7ML8oaNuM79q3M2SZG+
5bTMxEFOuahm/A45jUvOYI7h7Mf/Ovr5yL5giLODikWM22lGzBPahviYjOxX73HFeJ29imWFR7Fo
/qH1uKq4ST075iP7P9vnPh7o7lb4mBRm0s2hwfRzpffVZ+9VT7YBb15l6aaXjA/ygsvRsak1MF5n
31+70upPbl3sABKjesHkI7mFBa/npG6WQ3E2GvNXj6buI6fvElRSBC4rhpibUrUWpoJyAad/67Pi
Q+ZsH5gbvNQ5BVWywiE9EoNDj0GxZXuREKfdQTi1PBAbvpv/gaMBNwJFD43hTfdrhj4s3mvTY9ks
Gy2kgECEQC0b/g1kBcEkns1WkYe1WewbK/12qsdfgXuTojm57hyscL2VvSurmB77DWbm8RSRml0F
iZetVSDf6RwG1h1VFPW4JX5CjAQm1Tjs2q11zTFquUT+Qb39MHJCU3PWP8YKld7LgYlI9TzKwViP
llL0/XEFVBq8a6d90qn+mMplAdPyYu2L/jcKPOaPGHoOrW/t9LRlhcRKtjan6TOYAX0X3tnnh7mM
aWmu48z77C2z3vX1dNR9Z2eMP76wnRMuoy852/2uCgT9e7P1EJeUyg7KA/vRsq9XTXmDhcvub/oO
iPugqfPGKUTJ0bfYW6uOZjpqccZE2uEA/mEt4PSEY68VDCLHLyOJlonH9HfQXTecsVfSGB1suW9O
8IbYXxF32WjZArFQT0KnN8+KgPeTwvg2OvmmF1+pO7ah5aqeFW/CwjDQQw2xX5QCj12GZUAYWKco
HEiXCR5CXHoyvKjYkcjBhg35enJ4UzNHVMsAHVarVR/iwPzSaAM+tro/P1ZupT/SsfgEnufN1/0E
lOJQPY/O/NKXTsEITLdxbQ5Hyhm1gxGQTUiG7AoaqUUJxqETZ4x5SgBdskGxHSPr2ieUJevZzqpm
7VNPuidBFersUBNrzeCIlrRTRDT6Yc4bABjcv5UTfPqRC3I8rZcin6bfNgY7vUYmKOPWlo5IEuro
T+i6OIude9MU6IuqUXIX66DexqF0r6NtEfo2ngwNbdSOJyLRtWzfoEA/EDukiDybHvAr50+tiLcM
rIGtGvYpCWi7TvWM/ev8rkkkMz2Z6FWcsGjRM2GvonH+9diWj5n2nIj8rLqE/Tq9HY6fWkeddh9W
fO9SwX0MRYoFI3ecWzFmQSgwO089aj69EM1h9mB9w1EtQ4Qbl5s3WCjfHq+jN1FuYFxGk8Bin83v
7RDIs88oPxzi7NCl5lfjgd5sIoACvnYSEoXVygorJML019GJyXkY20I5xDdKcunXGzZ88LEDVmdI
4HSp6WlysvNvCtuYt3jF1SOnwxqcwR0yp24NXbmhKteV0QaB8DBbeRI215Et8dHw0+7o1IpmQ9+/
EjVYNNfUWmcOGqfDb5ixklLJY2gZPnDpd+ggCQ0MRX+pxu6C0xu/iw3v3At29H0JDPdwUUd73+bq
ovtVfu1nuXcG76nra3Z9uZUf9abZGt18bbRGP6VT2a/oYOXsJqNjWYMHiyBFhLXcWMheCAoui4RT
Bs9Z9AckT3cs92XTHPQ0fpFdcLO4Ja1EF6CvMvZo+nkv5xi3wOQ8VlYJfLk7gLihJgYiJ1UPEVz1
HZk8eQg0dLMud95LxH+IVQLPnVbkexksYwfufaXfb8o6tV4Nk16iwauSf3m9td3+A9myXBVEEk7D
yFZNDeW/AZo7DCKCkzShujAuNVDanXxsRmnuDS3d0mxlb9JB4ktha7UubU58CRptrTkx8zKMyYET
fY/UgfVTmTyKZKQAnkTwvp92Hq/sr98YN59qHxpm2pvB0PfWWx0lw7ZpHe9PLe7x4VhiFXcioZ3M
WMfsLajDaHLSoXUZ6Y8g29pLrdOG3tbGY788/Pd9y3usvZ7uWMsnlmMrh6Fz3dN/kO3jWVRIwzCe
HBkkz0EHvLd0zRSmoufs2UHRQOEtaLsaxikJzSnYOstTb9TjraZQ/1iANJNLbWJVhZLEum093B86
ukH5Bei79BgEnev+tbrDG2MKL8c0HfEKWvUND3ptA6mnfCI+UdUxvxFF+yvMKnq4Pysw76mojJ+G
Tg+7JRaTR8OVG7j9kKKVvPgDEFPGqu7u/oepHVeHzLmYlR2wqW2gnLizeO5tBhY8iWtuzaXMH/Is
XVfkSm+WFRk3vQbtGztAH42koLtFjGFStjYgDczJpe6Mj81z2TANHVKwRZ3HznpKqk9k8Bc1SI8a
qyjY9hpzS6atSWiy/IO56pG37yl37GoZ/KEphS1aQ75fZpr3B3j8TDdl7cBCNEOl9c1ZH2ww4svD
/en9oezti+7NjLz0Hm0QIB5o9uAIWQbB7B4ek1JjDO1F33cUtfnpuk7+BC2xeXL8YKGAEvsyPydT
vwLPD2v8/B9jbWusV7IHdZ2nH6nOztHv6INGtQJdAwiS37vdus5QnByaJfGb1l9DZecPkmTHa2s0
X/3yzJvAnY5uoCD5DZyaveStZK5wUgKyuWh89wm/9vIn9wfZtvaJDuF33Lk/Oi62l6lHpDF813qT
RVpRw+R2j0U9tDu31V+jeAai5WO3I10ktjaiwCJavAm4squWEF04jkpOq2YzzPRVgK0JrqgH9tW+
eoYIroTlOjpsGVM1UrdOpLusE7U91ml0+x8/sZCQHYQLz5Qv6YKINJbqg7an/y3ogxPQ4K6NcWdO
CZhhhqO3+0Obi2M11mjUetHdxjYi1eOn9IB0Dhkuzf4sgANJE4ySb2nbiizrf9/O2d95OMagpTw1
RmE+phNiVDDOMPJxRNMjwDWFP6tbiGx8YAhihBqi46svwOhrudO91XmCeQHaIrdium+9+CyrMv8I
oiMVmdlBF7J4y+qqOSiCMzeNRgNCggPCtsZABYTXoXCHrVxwkZoXQdPtLVp0sDxz3HdM7glYafCE
DmGetO+GUwX/0GmbgQDToJfcAgxPnZZtwYrwEPDK3B2uuXR/ESuoQrRbmhWNSsNJwJV2JwwhnhS2
0T97WVlfRT1u2T8bFNTyelPDxZf3B9rICaNPBaGHLA/Af70DWDWfOeUnr+boE/PWo6sQRrUtu4G6
ap/08jA01sGurkky/NjSjE++GmkVarvyWIvuW9eZ9eQtu0MwA5Z5nvqXMnD7JaPCVt7r5NZsxHS0
Byc7m2O3Kz37seWO+piPgCj599q93Q/9M85ACsfMbWEH8eX+kE9V8t9XlRh+hE7swG2pY/RymX6R
zcJXytp6K63MOKpubNmcW/FjgYLIdPzvgH/mRw8qllJknWcXW+LONXS1IxGbAcdhHTY9vzzGpMZW
jV7Y1F4VRFjS+CFulHMj7Rk/4uD/HTGvPAwJDddxkGw1DHwnr2WF1gPlcp6ggZmhJYBXzm/pqHC8
Ujm2uy8Ody7zPPAmMnrfGjhyHB2B/Y5Y8xy6utQYtEdwAfhLARaZlYOJKWBDL0Sa0s1HJ7pM5LDT
XPBRXup/OoUot05rcnz7vxilO1AJgv82IhPwGHPcvyPCPJqgd9jt7W3g4T1sJygiOa19676jUWRi
/HW7P1ie/a7hjj3dn5Ej4nKO6RFn6fvvL5BimHe+9t1G1GNjQe8fNGjxndde77xfyp/8fZTbv7Ws
jlopvss66Rlbp+kr2M+FgaBujRaPK5P/5KQRwV/TRz+yO0AYGmrd+tJtJgpeYfw4MQb6Ks0xsUt7
fLTzen5QUAp1PRB/nGRq1gFldJSO2v/oFqUVSDFQDJ0Rd0fUFbgBvMYNyYIllwacNmJH4m/pQ2rR
cq2HWlf6pVoezBytCuQeX9rU5GyJ6IG0X54GZV9tmWu6mDJgpKgZ/L3PIe2onCV05dU3QmkZHhwZ
7ejXot2s8XHsLKzRcaHLmxihKZEKGL8toWQ1menp/ldU7xXn1MWl8jQPwoVCLt6Fb7ZfwodURGUx
Q4CLa/XJs2VLY08fZBEGXkRrIkYjqKSoOvdVDs8Efgr6wmp8zHVyM7uq2FNf6u7TJlhwDVZO78Xj
kBRAb3MNzlEM+ej835fDqLa5MVpkIhP8Z31uvJXeZOznhCIWQ7AnNyJD29CQidwOovet0Oh9jVg3
c4stVqXnu6D1bgwmMlJgzA6rErm0DSCaFwWj49ShylGZ7vOETPOA++8SRE0NRSy1w9jM+0dnzI6D
zh1BdcO+UI7Y5EJLqF/91LOmf3jsuDAeXO45a79uvrLO1Hba3I6h9P3+nAxk5hyHCuqEI44XjG9W
IKnaKwhYG2bxiiFEG4AoahOd7NU0I8X2uP04cNKmRUw74PJ77HvjTWsd9N2OCfbk9Vhk2kQeaXdh
PWVLLAbz1ya8vElcSz/hhtdPBeOO1rDLB6WNdOXO7EzyjOaXEb+dq7nGTsR9er4/mFp1Ukk67jKW
GIY7UbudVPZhwO0LK7xwqLfo/uwfjVNVI6zrzCq1xN4URJ9ClqbfhmTNbh7Sa+bk3EAc5zpbkumz
qZ1qpYNjLWiBbHTc6SZEkqfJr3aWPlzYr447yx02Gd7kS+7ZvHWscxbu3KGHBNxAAxuwxX8WsTOE
mu7hw2PM6414EYe0g0Mdq/pCRkA/iLF29v5ctw9SDTVjnSl/SYZFSisM56Hq8dlq2vheIY18Vbb5
3xfLdzSBCEqnl3Mm2GdsZzyAe9xdwUuRjLee+BlmdbySHUhp4Cgk8zzlx6uWssvXwOV3kHn0jEl+
O300Tg3aL62MU8tpOnTrevoYbZ0aGJ/yNtgZhDoBfzWZ997HSAOcAsYL+9txN6dNv8pkDijCWC5i
6OnP96oL2zjaTgtwr/XebGJjnCC9Z8tNQedmzCJKQ9aPxPQ+2wztM1XxS+ea3bXuyMHxKXy+P5BW
eRpyzT7Ba/LxF8YYsv+/zeN9B3n/HpZJD8PBr1RG/USakzRimpffufL3bp7m264Zuq01cm51nfTt
XiwUGLzK3ESiM2g/jzZFE+iEuxwAFMvFAw0cX6YheFsXZMH9IZqYs9OqFFrKGq7j1LjbDMIbyTrp
PGoQeCgvN08Qz5JTMwGkjF365Sp0PeZLZbe/g/4Mai8urH+AFcUx0bvz0CvOIczRHpZGAOpa0vO9
qiib231CxVO1YebS7ou2mtYpBvQ/0jAObpEHr2VLpWTVp1/A6y9mxl1YV8q4mr7G8DpBwMi66YEM
bLCbxpnxV2XqG7oqpzDyU+6AnowP951lrSXjNQN6wMUG5D1bmO8u/vhHIA/dAy0VlDYa7ARLbEeH
TkdqNfup4yBEyAeGJFuwBYaU8/lTRmLvSw3nbLtQrrtGiotDuaJuSzhyyzMj74+BXkCclc9INB6E
eTN60jztecS8baZ0N2jGzCDRyYzHpkziDY0A7louT+/fCxS3jEEtoeRp4W0VtTROfdbxJceVv7U5
VTubgdb5/iBcVxwHfoIk8SXFNVctkWzucGOcpr4zcD1Buu8CfzxRZ0i9NuwsSot6C1wjUyushmNL
DfFUvfPyMA8X0x86rRyu0qI6RGpgGOoyTB7cJR3mCgcTbOe9ZO5wFih6fzj4mPgpFNpKgVXoTgFN
9TwbqKRPgG1DICvbIf2sGtIVulFh1tTLXWcM/r4x3fa51k2uWDrh106NQUgTQPzT2j6OZO6YSfpL
W1burZAHk23ajoRpqqG8zu0pIjn5Blx4S5ACar9FuCuu3emQOKP95NbBa0psFfLAHBBm7t2H9zII
ME0YDoPHO6EbzfiBBmTi6r07FPs88n5xJNLMasXmiUDbB0YkLBuFyraY2DiuqhTxq5311WRH8tD2
RMX/KzEwLNPdls5D0Mfzr13Asy3GOH3gVekYj0t9TwT2saLL52LIqNrO0dLkii9jm7iFd5IkTJBq
Akpdlhff6pjWB5PVX3MmUldPZTd76Pu/oo4ejCmv/zgG3Xok0OzbaBcgR4ppOlcR0kTkO+YOxKLk
iFvruxhuyVYMQX+9fwWdR12TYH4hhjYchUTu9NwMJsCy7rWzOZzL5gMCpv0gkQD3jqv+xTT5/KcF
3L+vBt3ZUS9K5nmqJDM57Ey6YC7NZwjSBy6fqiWo93/+SBtUsNFBppBs98yjjRHvTkbRlhXm/pWV
WmoHieGtrePp9L8Ps6r/36dtDn9R9dB7/vsrYDY3dSDb1V2muP9o95/UXcYkdGUE6/sf9CmbQcOY
stMgly6QWf0xLNapnIAVwx6KGmN3Tk5R003n3m0Y8ZPmwQE1Pc1FND6Vs6Swl6bNqFOUHc1/hezk
U2zy56Pl8FJqJSUU/EUnGRw+wSYcF8/Mjz4QutBKHiWD+rNYHtLKwxT3v89LHICBW1AGUo5/Dd8j
uyCb9qkLUDdH1S7teTiw5mTegOP70Q37JUmJ3ypuo9vUHA6+bX/ikyGsb+NN8XXdCzObaLyVbfk4
s0oHTr6SZppuEQ8OmkvfMT9lHD/1ZqJeWm38kzKi6JoIl6DcxtzQLtT8fDBu13bJuOlqz74EbhYv
pXx+aJvrnnF1WNu5Bi14NF4mU5F7Y4AsS6CfVE+726EWZ843y1Ys41iW0wxqDLzyvi3+DNUIN4pz
xz7uaHjQ3YZCkLj7ElEx3Kqsd0KyLQfdLPxNWGoYqnHupOR4tP6kC3aLgY8ZWk9nSirgip2DseG4
XeaQ/3iGkWpP4PYt8rCawA9x1kPKxnUY6mPexI91S1S8NhJtbaL7JZQynqijD0o93fYSU6U+QmFo
vKTd2LV/pa0X2o3QVoE3v/sO40CHVgMzA0qKm9/SGWjbRUenQRe/1WVhsOYvJeo9Hkqvo1Yzhlya
4fnnSOFuO3sMCOB4FmzyJOzQ40KCr2ZY4MVptuxusKIvXGKNgXZWHIskFUhghLkoVXjsDfq+W1TK
0ixpMjLlvorzL69vH0tS0loWXGNLvqckhGlEKi9doC6+I71QuWhW3MLIQ2jiIBEfAAngVeqh5VI5
zjtQKVxb+vDaLyMUu8UGZLKPWrfFUJ+z2TkyPYXFjkFwOayHupyGFw6OjxRTzIt6hqKuD8+2YI7S
GBQEr7RA7/Yju494PDsZLiYiqP4pnbljORpSWgNvfW5s7H19YV3y9L0R5ZucfXQJHXea1J1Nm+rn
yo3jm5QMdiumN8hJJ3Toax+RFxCGPxz9kts5KRnojjRvsnQvn04LRn+n1nDQyz2nGH0jhfErnZ3r
YCUb2846i7IC6V4x0oZ3tfH0+rEtsURrcXeJ2uZbtOlfjXhjCDe22juJY3MAj30My2Mato37NWYp
YQXVNBs1DQ35s8xc5+kWBzBw8aj8jufg1P8PY+e13Dp2dttXcfU9fNZCxl9/+4IEmEnleINSRM4Z
T38GZB+3d7vKPrZb1drSlimSWPjCnGOWEYp+dJGoIX1sDSGygCxZkuxUe2fb32Y/fXGDZ2SgGl/l
W5XZzyNTMrxQzN7ryTynAipw4iOjwvzK3UifMWtVMS2xyaMUL0EAPQOnwHXHwgTtfPYK+nNC4Tl4
o5wp8oN6XCMo8vcIVjyl6j6rTpQ3LE/5gdN0RPmxpkyyMQNU7ImquTks76CcmB+lqq19l6LezHvj
WHP5o7YNiABeDVPWrwriTZCRsS6RFSTNRE5oxhGFLE7lB3tQb8ZE5Nspql76fIrXmgQ6ord+56LR
LVyfzEHVti+wE9k9diaeLtXZqKX4cFpGGqyG6a+GFKpm0u+w3mdwsBOvq+Ul5IX0lCyM1zZQEdwW
8BQ6o3lLKnCEyNjRvMxP9ZK4nS3ex8c+N9IdOkMHkVGpe06X3xmD0eyzOLgkfQVRpS9Ht9FZkVsJ
q0DmqW6Z6pyL/Z1UfW2tDKZb+OOz3nZHp8+2Q13s+ybj9t9mEg0IwcZjjDHVR0MQO6i/hD1M8AgU
5SbY622YbSMFLHbVj8QvG+G3j13qgGQqd7sGw7A95PDAhbZPBPIOmjaPAZ22CYYWnkSLrTfV7sNx
VtiPmhu1qFHQhGrnmWOP+VXQ5EfGptSdc98rW7Li2NS1Q8RgyL8mXN1fXD8Gsjc2JnSrl8m+V3yq
4jtIGzjWnQbnn/M4DV22CnK8XvZAQLjTvTqC9qxxjrqpA4huMAAX7MC5srmJR0qLTtRcl2kwH2QQ
7tMBaYGUcCdGi/JjrHMBMCBEoTSh8DYc40gs7huimQT1rg4OvFwHQ+Cwa2pxIajs7HCV+Cu/ta/S
mhzZNCNjtMUW0CG/mkYVmZRWxbtU1VKcZxyIqLwQAOJbjpENcIxxYlBdmhHIWsJEVhY9CRfJhH9g
Ctpj2xrnCYjrWe36TTxJL1C7x97RmAcq/LZ6CSaiKi5+MuiutIxxo+YqsTRZhONxGen3BbuhtNFw
eg9scs20pUNmcbfmuMDjQT2BthKvXIdCyQySQ9iDmWd599xO/XHKfWWjtOWbzS6myjnrlnuimzDi
VnCbsseuAyR+A83zS5bEN0mID62bCQ+u5vdWN1nglDYR2mX37g8or7MpP7I1305Dc6fZ0UFXgszt
Db3aTO0BpymK0onJM4wQ5+jU3X2SWc/FFIIS7e/LpgqRuhgoiVKLNVFb3tgzOZezwjaqz8rv1E+9
OFZ8L5G9ykHnVsqE27DGaMFIiJBDiAMsi6nppmU5QptTRNZVO1g97slKbOxk0VHEJlAHVcprA3ns
SseoMkcDS9N43BAJjItBj7dOIfHBcizT3CvclXB6BgHNQF55auWnRxl9ThpKHAVHR58r9q20VDbw
2D6KWfCZeZ1x8roRwX1HB4oxEhFM/fgyN5MxIYSjYM4depwaUWvWslLVUdQjz681rzSDpzREQxvY
D5FCVToyO+My8cd9HvCiUI41I9vSIlRe65RyMnZwBuuJ9hUZzJ0uZTj65/hIqWuuRRgi/oZ6y+3v
tqlqOtoIz0RmeMDDEIHBahUMZFgEoDePbFInhizsvEhW+6QYAq5FyWA8BeGjDE+FUdVPjZrfk152
F3YK6+wewG9Oqjtu9qswkzN3sunY5SiYjZgduj2151zPyjP1qIGP0Wn2CnYqBdsiWt1lWfquDTEl
B4QdwB2dT8lfvJdiLm8qiUGvjXuYH0HECiBnkJnmmdcv/bHmkw9RmLZHsgtmT3V8dyJ5m7TtpTca
uQ+08bWGddwljrazQvlq3qlg0a6t0UH1YMIyoiflziNvZuTmrlUZN0qirsZsNljLgqiITmo5J4cq
4D3V1JGnMTpbp76xOOqxV4aduIbNsivfWrNWrrgZ4740YAGEMwHvkragrM0tqnOUb9cgXVUX2TIn
hf9YtsNxqiz9ACeaRG7ZfHApffbJc2K3tZcqAI6DAYACzOsL8e1ckPk69vuOi6HBAawy7M2Kmq11
4s2OlboSbbOr253gKiQFRWMYOgzOt5orT1mD97/Wm4nwNH/BPrEO6pc0U7yOjtupHXaapjmRDdO5
tdn1mOX6757T4JiiZSq1HoCAYPs+BOjZFcLdpyUYpVW3cy7uBoNjyvR9e4EBWR6xpWivWA9qml3j
vZFrLUFWhjJb2yoI8xxzRJEMYQxFWr4pklw/lnr8JhVun2B7ZkLOZl08tyqYi1i/8uPwEUd0vDEW
OI/QGzdskh1HP0Iyk6WQjllNMTB6TRs9c8BJFjboXgYFkqZJT4N6E00mGZ5KSCwK99UWY8Sa5vej
nG2kFzUb5shW35ALylVP8oSYiDiIUliHJgTwdPDsmF2kItAGj/3tkHJlmtkkV1RHNuyCyHlwDKJy
70uKY0SB4VufGkiZ4/5x8NNdnhXjPi36V7tp1zU034CVzpr2quKBoDn3M32P9CdbMYqFOJ36L2X3
AtJyMU7yO1uzz0SkV495A5+oVkuEaYg7wabNnMOFtiX0xt/30XyH/gXRXeQ8x7by3eZzsYkjG/wM
1Gs/RvBRxvbLZCa0XNmt6YeLijbC/JWk+1pLr3qn+Wa4+xByemJG9P1NdazLQjlVJuiJtHwBlr3r
DbIZewd+h9HJdVZSeYjxti/ndtOQN5NG2YTpMdrCkpYbLAAZ9j2EIgl6ICs03yJUhm7qhww++odu
Bk9aBlqNJoHZRheExmlGxBqUNRaYOoVxPBVvqYaBc8DuP8BAKUMI2g+kdx3zCWHipBzsfK9UNlnY
VqHiEymeJkveVHhGerSVx3ZOnmHvSToPFpkExtQrtTJ4KWWBRw7vHFP62VVfZ8h93AsRJdsJr1Fo
n5s+v6oUcmDpPx6oYTa+0rJ5s2wuW145Lx8fIGcNC6/vDZ2AeqtH/Xug4OAVFjLKSOMA54Tcp71Z
A0wgtEcsNbFqlNqNldsvxPSiTGyuoqxlfJ+1/rZQSLCAgvJqjp+CuXIszadYYn/VHPu9JpMN7O4P
2+p+qLpFKxvc23Jo97gNWR4MWMJmc7kUGq/paVGVTNvbYroDoLACdnvtc69dx4vqcGg1QpGCOwMH
MXIuQIIyQURNp1K2SBQnPyOzUxuMTUHRnFpQT/QAnWvd11tCmbBeTfgdkJ7iKYxxkrQYl/ogRLrd
Wt9ytg9Tl951pYqVpTEuHeoCyRwRC3QAJg7IN+Ad82Qeeb42HdumVcxNDgQG3aFiUOM7KH1V4kVI
NdU3vaSJ6ZKi8gKj9PCS35FePmyxl7F9R9FXM5ulchPwCciCot6CWlJESLCYHZpxP7h2huQfw2/m
QB1RfKysw3jEuuLy6r9EDvyZsYvfFGKf/AC6oIUhjcXCA0tBz8po6JaM+Lic3+lwScTwZ/5+nR5I
wAo7N+AFWdvo9MmIF0b0NrT4TpLoEDb1K/GgzcpSGkSpafIB4cdelRDnyiq8OO2Ji3trdcWL2uHc
Yot6Hdnpm5NKesUWtWw3b+YakTu7ivdsrA5B0p0avWtJHu3PUDCokdXqblZ0T1cKtOOyfwpwo6ym
2P+O5nGXhJxNtsqbBZ8xdPGVZZVPg6OffZKuV6HUOShHUlL1YKMPzXI2f1hh5PXlaVbuRM2oSFVz
inpE5SN5joNzSjX/QEKlvTa64r4xrMesQewzj5Suy6Ou0vbBBIiQMU6KPhiPm0iTVKhPSvFYknS6
rvQHpWvxHBaMS1QxbKXTN2w6+i3oEFZGQVsggFm1pFLywPPbcJoGl/sDUVaOV+l7hzop4NV1BSKG
3dTOjzKr843gPol3T8tuJvZ1XPleWfXZaloOEMgwMaWCvtJqkcPuQ8NQ4qyHaQeDTaRY63LjgYgk
2Gkt2v1WhefNiX3qwFpqOVxDS1ClTRWTyWzxhKVYO8+60rYrStt63QYlg2ervB4dtKhV1b2VofLE
VKDa+MVITueofZrWPYp9gAMdrxLGC+ktp0UOewx0OFF3Hd65xUaVL6G2erNjnHqFnuhz0dsEECU2
uUYoo6IgcbT6wKPeUBFPYGSsR/Nx7rp79B0A06z83pLZKQ39q6DifmSJdy38toImdrua4XmYhZeE
NTAQkme218M6iy+D2p3gWDxogpCbYTTXqsXlhOFomc84H0qNiTOu8bvVuIvh1qosKG3oc+zkyLTi
bS+jGw0PELOFgRxG8a6b7f2I22GmN4mZGSt6cRsGsFOSMES1m0PYEHX2biuNsxtyg5gDQ74rEauZ
hL2ya0z8ps6gfzKGKVe+hovIj+tVl9E4WuxpeCs5PA3FwP2GCjRXlihovGdRXnga7cBKyhmUd4QZ
sV9nrRKhEfafVYFDIagxzJSW4fnIra+oGw/kgZ37SidYktSL1NnbFrPzcnjJanGlIpN0kUtewFlc
a93kMlm61x2ccREcEdrl3CuNHqujqVAbyiXvjzzIVQ86ZN2YLClNwoMYfambTxUWo2drUGGqFOVy
NxEUSZmpzshPLEm2qglSzAq63ZRSvVNDTniZS2ctp9cFMaOZzKbNESUjxeP9HOSfGFUYjsY95rNU
UuCw328BdOmwvijG0i9jNt5k2t7T1MFiGGIXbunJr4kjzBScPCbNH17dGkII73qFMe0qy7jMBLil
qfGNC/nGPdGw4Pu9Umo8+5bCzMza4s5z8HZcp0L5nvPbBILldtARF9tDxDy1pcsrlfgmRkIw2S1D
ArNfVcakw1HUrq0y/2BZULpGH96RrPsdACbnEIq8dg6DlWMH2r6BsxI31lPdJa8l+r2JhaabWepZ
TiybO1Q2wznCsjsMgITgKzleXYC+sZEpiRE9cIQdG8QcRMip9Kl4wvvGMfS1yLkQi96imjFvVdUI
vbqD0hDa0WPk58mxLYxy40TwQcVgMU2sriJyp1dakE1eMvOGTInzGHwcHRMAkrxSPtiAlvz4nRIa
u9xpw3NlZLwkPvfjyB9caHpsbKZ0rQ++N85ccxQM+9kJ2CcpNjvDpHsSWRGcUFOBsKJ6gTQoF96P
Mar6qmJVXlvKtYny4IDMekFTNpzi3ZLd5DxGTKQ8cCb5qlh4PZXzEtbIbmkcGGWPxhcq/nllcXd1
udo3KIzWYhblRinLZm3ODDtnB2N5zzYJ4ITkW2vnTReoI6LiGvZ6hVkcxTRwW4iW2Pc8znh4OYhO
Uz+L4KBxr8eHtVNlv6twIa0Ty8dkLU6zrd7mQBNWARHfIZoKHrY1oCnS+iWOYJVDZ4AgQdGMBJCj
z7T1s9EMT5lGId9laN4xg2DKTpgFTBGjrcp2PhE9gYWp6iPdaH7IiumewV/JTFQ9gd59KfOJ9Xa9
L0mLvS4ICh/kueLaIWvWWLezgG23XK5N54wHQYKnITvuN134GIiDr7cPw8i7v06r5d17CdXs0QjB
pLWNVSNHFrArk8g+4/HpVxJnkkfx9Vi0g4BDO20Mc34OdJXJgulv+s64tWSAto/0iz4DBWqL/jAr
4qjY9SVXemPlCPbH8UTLJZhSRwOWjIkSe8LaTEBPeJ2Z4t3v6ak5rg5cAmhB9e4su+JWFWpxyvpg
R2+erRgBXMkqfjO0is2Y0i5YnBvsCeXyaFsGnYcEqYLXOoHgzbpEH5vpBf5xiLlZea9zahvH9hAj
OdxwiXmtJWAsWKbG9DBYdrvHj+CjUlvH0GDcRqXI69KAg9qMyV3rjLOJuwC4ZsEc2byvHwgzXfw8
9gi8OjuJDiWQ0vW81YLRqx2D7e4I8jywAJ9kSbqLyX1b/qmb5BJXZHgmmPTdOUnQHiNTwdyu3iAO
sxG6j6/EJBjsHzcgwLw81EdKSa5t1WBROTK0ZGTCeZoYqTe0NSMXBXJX1dCc+MmG3m2LnvbamJVv
orO9QgXpyc0mxn9nLUuE8JjZL21OXGvdgPwC5bNSlQA6qIXCXgudM2r4kMUyrzQj0Y1q4pMQZo7l
MxM8c7bIb2a9D9fEPs9UsPi5y5BhhBVUNN0denYMFdqmJ1/Jn9vLhE/KyEUJWqx5KmDLe360SIuU
Q9taR3UcvYCIPk8ILAixVOZD1WjoS9WtbbXBjW3TLlYRJVbMvf5NN7SrMSDJOetvwFHX+1Czj8pS
9QJGnzc9FvOV0g7Xzhil3tzoO7xI3SXirRVXTNb7FpI3MXF7qcvvaUZeIw2i1BXRclctT4FoGRKZ
0IQdJg1qu06K4NNsTB8GHsgUnevdLdr6HTkIw7mYBdZ81HXbOHRYqYkIvJaO9rQApQl40iV3HU23
xnV7CYmYWht82M6t3PVN8tjYgXimAgzwYPjXtal2F9r44ZQ7VOZpnTyy1BXnxB7tg7MAhPThTjPK
t2zA/jnWn5BqDKQBzRUMYbYdAuxlFITBSe+e1VQqJz2szgCjzW3chGwVypLDW008sqQlA1ZcGNaM
ZSyJkM7EcNen56JneRM2xDPFKHtdWbJlz7XinN+Ktk32edK7LTsdOluwQ6hm5+04qYUnCOriXFmH
AcE7zQiUAYrnsUjrLy3vc3e0h3BhKeGYhOjn2cK5j2CdNFXGPUhX6p2wcU6gKvEcInzXva7flZG+
jXTL2VRjtHUYO5ZTYVylkDruuLYAxzbPtYKSOWVgKj0VpaRTfI0c+6pgdGFIcsK7JT23UzqEkfnI
+eqzRq4Cg00oqAGQu+9JVz2WvXPW+nerFJcGs3MwVdmzCbqNdmygf9WLnj13Nb9pAZMFnfBxrZ7W
atsTsjz0BxWG8DExHsPWjA9GUJiwhhM2efjLxpiJCHjXFIcoII8JRtSENaZl1GSX0oua2hsnjhEx
BZYrw/DGiOM7MOTmtjYReo4YItKWgaYV4K2u6vrJHJrQ5emk7kzKo1It2tby2MShfjcEcBEWZ40u
Yo+Qs2+FWs6kqfPU+dSwHdoWqnVV1M5lCBgIS4J6j1Gvz3uAJsyHQdtAXQhAlbX1/djq1J9tEm+H
K2fW8n1fFC9DKjwpB/WChVl1xQ/q0qC268GzYFRyOa5AweJp2pYNzpIgq64TpyseoVS+Bq7UAGfS
BiGAZcgclDN3hu4htBxshryj6LPfiT3O6CRorkOOylCSpmOq4VkCOF+31rBWD+Rh0VwQD4oKyuJb
kUkNMrqKDAoHo5bBmpv3V2Jar34VXyeyyDcTywg4qtW9ZPKGyCFdwz3YB4IdGzUAbY+mgndxPIWK
nbnMeGBBYtb3lr9ABSZsChAAoMs0SPIn12gnHdc6YAtFTTajXt+b6ZddDfoVc7UOmWU0p9wHEQCe
B2FfI5w9GVpUbZr8sxSOsWm6RUrDUZJR5mHk4zQzioJtSloyB/av46F9HQP5kBsmI0ha3zSxTgp+
tACgadWwLx0DRtXUQyAi2VFwNrpG84pkBYc4anx3GPrPDpiPp2bpI0LbEewPl5faJw8zKVBQ8shb
xeU5lumuKoYeLysVczClu7ZLr2LTFl5dLlIrZCUgnruEA0VreIYidCtUx+VG5PF+AC+VGY2PO8a8
L4fOZb//SiPyEXSUsHNjthuhTtu6qUDfjPAmSLPfWK1xGZsInMT4pC/6xqZyPnyz+NIXsYWlQ6+t
mYGIWvSMdmBTUP98F3N91885xnTGK2UKfxoeTgQh8BudPlbBzp5XkrujJZRNwcaRsPhrItMKUUVb
Q6dEt8vXDG3VGpJTyUUzZeUbOvkPJKubegJFKvhlRS3tlZoPaCQV+37U5UvWK5+y0g+RY7Tnftzm
ZXBrWeOO775S6Drc3I9hoKnR6KHTPZfw33nXGArcCBYXgVTuQc4461kZN3aNSWXoyXIrxQaLzgkN
CkZnFlxo3DNGYRCZe5QIWpt/Z8My9mmRCtjat99rn714qOHN9Sw/NmYN2jtsHN0lrbvY14r8dBIE
tMJGm19p8+imsxj2MWIA5yvObvElvCZa2jDeORYDS1o7neJdhVGQKRIosJHmQKfGG4V5BnzbI3at
6vkAyUKw5iGHI0+e/dRk1MSRvQKQ8z0qSHi1bEjWSNrvrUg866xeEDzoV2Yac/NmSx6HoEyxpYTk
R0zjFiTMqgjW6GeuQi1ZV+V3Ye3gYkcbWScf5DWyUq46pBSzVXtOa1QsAGmwbSj6DMfD9dSQUzwn
9MAdoBDFJJickvNBJOLYo2GeGcxvQwdLmgqUJUDejagu+mTpdcQeikVeEcp6UOyPinwqAJr4zIKW
P6HUBPtyJ+F0lCP0obpbRrq6tYmzgfo0fKpN+5Z4iM082eFebcurHIVJz/etLZ8taQCwwCwqrsA4
fOW+P/ImnJGH0KNDAxw4DGLAaLbzCES4OfkhJ7ispb/xHf1aVhQZat0fVYcQBjuqrmasIptoQAjn
YK03ldIVfcjxSyKNllpvwrhB1XrIrPFpipDzFVgvVhGrFfbmVQ0iG+3HNrQqNwhioIMmVArk1MAo
E0h/yyKssxZvHGmJqh0fsRy3efzNcdqzDvaMlvdA3A3aNtSxmuYRcK0mpbHXcD934ewaA+Rqn0YI
Gv+ig+vfG8C1OQ4ZbuP+a5LjsbDQCKtEIR36wKX9d7y25SGaPVYYX/tORUAWQDU9Kh1PYoV0HMDQ
gyNH/K1FnbMDKviB9rRrh+TaSikbexQn4zAhSQxY2qLodgNsKadpTHdWtyulk7Ab0FZNmYBXSjrh
0ekFyCHkCxpSLIRR27pJSmJSSBTPsfD1axOlUDTgCmo17dMvmXDh5z1r0ld2w4z/TLMy4RKtPNww
xmrr4mibw9mM1c+EPW4XBDumNuPKYgK5nzTIhex3Dk4gjbVmhQZ9QcHvJO/8OL10JYrZkseeywkx
Uae9anp1M3WD6uV4Sq9nYv9gZuzDXJsP6WwIT5+gzuG+bqW4L4meplwPh800kmMeNNkuQl5oVrzP
KavfNZ+cArFo9Zv8ipVtdZij4s0BZIw7Pd/aofOFbf55Bncax9rHJLRpZ02wlCTvg6FPbFYAsyvN
6aZWe9BhjAiKykiOjZHt/UsjUvtGHebjUBvB2cDa5WF0Td26TLtjWRq38KGbW32B/ExWze1w7hmT
D+bSMiMuoOg8FYYD60fq+saWueoJKfJjXZC1pmAczHNOErwH2bYwdGM7UqaUmbImIB28Fzi4TRku
XnmKp+1Y4fh27GF2h6Y33FJVHPrp5mioubXtcTF7Cm/3lUZcNs7Zw4K0I9eBZHXEZ9Sei3I+QpPf
inILVJ9c+Fzkl6HBB9gceN4cIqdVvs4sbE1Rh8Re63dZZtxx6rOBZ8dh6LXY56iXV7YpoeeB80p8
9lRFHh0qjRZMIPha6TBAu1B9rXmQXi8Y4ioykkepoLNS58S4lGiZ/ajs3Zm6kdfkEiaNfzSj5DFu
xkOcJQycMpCwgB2I1ojuU5vF4Rhn75DMNmPfb5Mpu42QrNuhsnNSZhGdMRZXdgVdyQnXg8mlDWMK
J7UzTBsga2CBR2bYuQ7fxRy/m1Q/xzWc7R7ZYO3n0db305uhAGEnuA5cGdlfMihPgx5qMKnTvaEV
bwV48LXNpBp3HstvC/WD2soPy1cHkFkJ45B2E8nSQhreq97YWeAby+DbTvK7dGZLVi9LdY1Sxxid
RyeM3n2DKBxNoq5zRq6KXMTk+3QRShfOG+IbAJbFvJoQ19mJczQmisRASa+ioK/BSLgjsADYVB8b
HBTi3GgcbRTbIF1qwVDaJNQJB+ZpCKa7QY9wCYVvToBmd04ymJqhFxKYtLUo4ElJM10f1W1rSsT4
k20ehgTXeCPHsyiqI6RE1DnoUztWxv85BEz/t2A3IhotC6/kEkRICBiR0v+aJ8dUpld+FuU51dS9
w/t40p35bUJpvcIWfyxIOrqI2HSO7KpqT87mG2VCv5u4+G9oQ+7aUhbPrYJSKVFtltKLzIrkm6MO
X4a7CWYUpWV8r5SCqzy6M2pF3IKlNTmT6+KsCR0gFVEimP1zZKQZY+Mp0a/zgHltXkAMgt7yaMRa
wSYHaXaJgHEV5uOVonf5uhCy2rHRaq5Ky/t7NmzUYooKVMKxV/qU3Aw+irjKmayzjzfS+89PnvZv
YXyWoOa1QHxrqm5qfw6I1nhjo8ZR0M7plbkE61ieX3TOobFZ1oP6AfcvIObMtTuVDZKHUnM2OVJa
CszpUCcgSjQWemjhgk2ihHRihPqt1Sra1XVCYEYA0UhE+j4uCeeIR4amWoNQbd0VZelWAJNujK7C
MC3HrZPp+lErUkKAB4u9ahY49/akuGh67ZuqG6uNDSD7v+SvSWd5d/wSYGkxQBFCU9UlyNLU//Tu
QbMIokVDqkuaF46awpTXhR8e41YJnwzW3swLA/Z6GTv5EsvMc52GX0MzIg6KaNdFGlWMrnLaJAUw
soeaeuJsyqdLAroFF1CAq6oz0KYyO/yJkJ7hi6FUPYREzuwwyjc3ockHtQH/phcgRhLSbU5UFm9a
nb839fAMlHkBAzaqO9ZDhXeXTU6nxg+DI9H0teS4Za3pOqLptvNUyPtWkeZmkSd6ARr2la5xc9VK
tbhL4+COrp3mjyHPSQsFQCmOvlVklcEBtlVKDwOMX4GoeDGHlVUR0iGXv9gNsMzKOBV7RP9Lgg0m
njJpYN6Bp8laIEeT34or5snzfuwNipEiH9YVffISzdyzfYAcOHcBM+qS4i+z1Xe4v86VgczVIRPh
7IfTISP8YVdJspsNbXRQAgevhR5+q31vb0YbWlaTIrILFsJ7rpJf/hPImiZ6AnG5B/WiKBLbnZSX
WlCL1RCa4KssfqXdT85kpQFInSwiCPyuiwD+29ejD8wH5EFxCQ0WOMBc3yciwaaNuTDoQxg4+A3k
6efDmJvylDnidkqt8IUHB6K841TVhge/KU13SGEB/QSsV0XvH4v2jUiei4oCakfoV7RljeO8AVul
JJ+Qq5Y1coS52aglF6cXWKp470CXrPXKOmvEtF7YAqGHV5srNuS2O4TGATmdcZTljCLbbPLrsFfR
+HT6u1UMFoU9u5hpWegxVv/UplFu216Mbg+d7GauPyCmnnh/ZoQW5PNZVYPScyrEAuAEQb0VVXiT
9eIpKqIEtgt4o3ARLdRL6cx+D7olpMyzbaJ7EyMLzEar75O5WqCTZcMcEvo42JDqRXCEJPF4qRYv
9DwhhU4UQhQZuazUUKgPZgNzfkJz7c4hzEVDm5s9RLP8uumBRpc4it3aigVNbm+g3Mcw6OsDq5Vg
SPADVMnm5/D7Px/j/wRfxfXfr/Lmb//L5x9FOdXUSe2fPv3bfZHxv/9d/s4/v+fXv/G3c/RRgxf8
bv/jd22/istb9tX8+Zt++cn8v//j0blv7dsvnywpFe10033V0+1X06Xtz6Pg91i+8//3i3/5+vkp
91P59ftvH0WXt8tPC6Ii/+0fX9p//v4bKZP/cpdYfv4/vrj8Ar//tv/4St/yz3/7G19vTfv7b4rU
/kpkrMqkj4wm0+K/v/1l+Pr5kqr/1VA5SR2DHgyYuKr99hduU234+2+m+VcSgvkSxEDN1FSbqOKm
6H6+xA/EbCwckkO5V7JX/e3//e6/vIZ/vKZ/ybvsmrDWtvn9N/XXKF5Dp+MUjFyIBDUWeN+fo7dj
PQ2dyGAAGJaYfOlUCN8l1h620qEP4xwmSXdblslnikPqCMMqx6yjik1rA3kNo/k0kHi+amlSTwas
89WYVHcVw4Y1bn4uWQEA9l+e3H/8Av/6gOUSPPvHHYgHLLkr8QwYjsQ/Sojqr/WLYyamGY164iUt
wUyAawj4M6NjqItHWdUkMKjrpKcDBPDdYdQwzA0ZrJckgEvmxwbDd6zC//khLa/Tnx4SlkaScglW
1bSluvr1IY1z6SRD34Se0iOeD2dQY9Leo3+6Mub8akLy8qL01h5d2irCsfqgmOjP5QS0s7FpP+zr
edrqmtq9gB84ltxQPCys8yYN02OTmbpLqhFlZ629/ZfH/WuW6vJUWjxgS1dN/gMI9E9Zqk6mJOCu
GsW1KOZms86vuon1PuSP6kXHhTmY6T1RGa1nWiQwBPqQ3uAnpq+CNWUOaMJ8ElKQknWs4kV236nf
+NqZ6lHSDcrSvjXPUzRM/yU9Wrf//QlXYaPyzuXqQCjDW/fXJzzuKgdvjIoMkLcvC0NDO/3xIcj1
dj/15v6PP5qsSD+J5YOp+gwpfz5nWOW7LOOwp/3zByhjoyMxRvyqatVCTW/HYxZriJMW99jPv/38
2c+nbRlPrhMWjHSWb/n5QsfwU49mRGpadF0W+EskTgjQ99dkrcXXP3+sYcbwgp6NXS9eWl/MNw37
nxv4/Lln6dlNA2R9Dd+/NUhZCddaXdNwZsvymDf7jZPkzdoB+vSaw6l17I52u5LPjB5a11FHeYG7
ER3Q7Tdb2+mfZTSrJ2Sr6nYYaR5zkpIgbv3zcyHj5ob52XeFCWFnWEp3aaLZWUJkTLcJSjI3MZKs
TJFY7HiU8tQQgIf/IuE2bBfV6efPAodcnagyD5MM+5Nviv70828cdv2pGP3soEI3dcQSv4XkxzmM
LfInm9kLpDq1OdJoDm7Qw5kEK0Tw1vJBLQC6enVA3tLf/7Sv8U3qqf1UIQJclRlLRElaMcowDDTH
nw8GcWFe7YMnmgnnhIcFM+SPD71B9nwwXTUY4a6StgxovrMn5uKZp+DjfxXqfRRK6Kj/l6jzWnIb
2ZboFyECQBXcK71vsq2klwqNTMF7//V3gToR94Ux0pwzapFgmdyZK8F8HUhIFrvnb1tFvGn9vvpC
xSBlKf7EbWJuurnNP2fLM3c6pXAT9TL/NHCcb2cc1ft5+WVg12ptNX19rB2OyaoWl1SP2ITsoNpT
M9a8adb3a9nEr31Wt2/P38oyhoUqqbrz85fWUKNzeyXCHq6/eJrHV2Xn4+sQ+9CB/Yp03fP3OHC/
aHIHz1+Fy2/FIX+BYabO6Pl/qNMIGG2MAz1Poo9apt2lf5JpoONds3H49ysyIu0JvPpX7ZuEl5le
FmAEyuJcwrrc1LjrXM0f7HRdezepqrsiMGwSasxuShq0jnWgMZ+/ZGjJmrv8Cyx6wyUEG2cEFbXI
sWYGNU7VmdAHcurzH/Vg4MKeCNmlRgM6M7JnytcGLpHFGPUYwEEteXHZn4PlRSlCe2QJGKJ5NV+9
MDROfSzVqXaqEKvrj7aISXZRlYGVAAuA3elmLycmxysK1fRaUT2xsYty12BGZ14JUnIu2+Q8Y+gm
ISA3ke6c18wJLnq5aTCvWYPVzE8xjjKyZQb4rgA+QQlNmnlTDoHQ+mT4491A1LgLgYV6VGgird/G
e0wSeot1SX84eYj7LDTpWXFbpsOHHI77OXOcDtMn5RIut9vzFIPaXz3/0SK2wBtFf7lmyH7N+vRV
GridxrK4ZQWESzi0yb4CPwhXrJ83JHIxhA7eBNWHG4RjfWDb3MVdM32f/HLVLwD9FJvXRTmVc6mh
hqxMm69AIhCDanb8NY2/6pbjsli1GrmyVP1Lhnxziel5ii3Z3NvM47Ip3GKtVeC8BaVrv1S5R3GM
zG/+3I9bdJRoy6V9uGJhXoOa2tiZFlgVfet1tMN90RgVXngRHUdyG9ewlJfECV5xcRefiZfkrAH9
TZNEucesqBuUqWS+N7ajNoNFd+QACtXjSqBmD9tcSIVdatGgnmC9s5c2yLZst4TnDmFURpuxCPst
KdKLb1glAY8sXc8WqIXUyn6JSP5hGGqeRFRe6FtBPsDzW3sV/hQZ8rYREFllk91xt8XL1EpBSD0L
gV15JbVnRXIM5vFXkFXWvRrK70GB89RuMhJEbtsfwy4a6E4s48Vr4Q1nB90iD+OI2z6NyJvCcPOH
x4hpkpl8N5cXvg9rHlVikgELoRV06kuF+LTISr7XrEhV2kBOC01scvH0aU7JF8x34g4Tju+Jm+4V
0o17SnprNzYL3g00/tVPGp7n2BsZKdr/VROXr9Kvg4NKA2x7cf8fuV7m+66489WI3p8vubYPqoUt
j7xrUERSRle75L7ptU16rWbuVvToyK8KDMJ7jGbljwkWnmZ4S8fxmuou3obj5Kw5MlZnNUNEI1Bp
H4zJgDJV7y1Smw8XKJCfWf+y2dLoDiH7O0Egs+XzDnt9LTpk/6S7BnFl3WjpADUoR0w/sUu2MqBF
xFC9cyhUY1ytwTxgvPpv1jx7qkmLa0E+ERr98IuGrnUtzORi5ep7jZBDjNa3zj0W+Cab78Uw1Y8+
GElD9IqrKWY0GjoY9s50wO5TvAuEcIfrknmpXBxas3Kg6XGfTh08o11jhjfQ1CH2RECXoiS2asjp
ZSo8l5VyvMFxoJWK0cYuXsxU4EmqFQS+6aDcBmO0DMP3CRsUrTg7A9nyEQQzWhBAaWOr2jDmkaVE
g5LD550dRiP18HOBG6Wsp0sKuYpeyO9hClcPyVGmq4auH6V6eZAlwSZb3EXqxptSgowrkhTjSN2E
r77T/TcSl+EkI4hrAh8rowvn1vpc+G+w7dwrVr+fQ4O0a8foD4VN1Rre6Ya4FpMJM0sHpjvdvcV+
uJEU0G0Rf+KNEKO/t6LuYlXzpxo7zd5eeqBgVLLN+4H2CA4TXZv8TvAWXnvfoZQFFzGcjmQ4e3Qw
lGB5zp2FsmW1OZknqNZxz3i7mP2/UYGdSi2Z3xX5l+lb6JEQG31oCmlMySxXeMhh+KjFyPZC68s5
GZiK4H8udplJrUXGEjy75EWzKpq3U9gT4qowaVCo8wtaI63N9ZcM51sVDwHGANfdcd2iluyXSafB
4h8B2C5bfbaK+hLCvLuWZe1tg0DnOIPyg+WwMmVisNetjwjV8oXIM8USxGMWVMzTQxnal1Y6n3B+
DVwS+UclsbgQvlp1DD6J8iLOWBoiRUTPrEIJmoUXPVJKTFuiNJvCX1pO2yYgFYG0YYb1aUh7vfPG
9D0Rk39C8y+gxWq5n33RXINR0cwJ02tsvO7chdZX7kbEtKfuNSKPsCqldeNykjOeSKEh+1rtQofO
mNTrib8XFUOnLjc4F8Ez2grPNgg54NKrrKrZquq/YSH39+UPLH/OWcQFAahJSqxaxQRllJmxH2N6
DhSTpXDsMZPiDrO9+S90rORcGzI5l4VHIUXSY9KYA8EurtaO8FysHx7m86Z8rZ7fWfBX1lh0x7bH
4NuWAWUqy5eg14xyeLwdq8RzQnvBrpmqX24952zV1OTO7iblwLCqTMM+5cshsuvPOarMCbQwemQf
0kkwI8NmDPGJOJ694go+oz3NjKTWAYviJkFzvRD2o/XbTQ7PY0W7nC0iBkkp6aGLqkhG0R5KnsCO
HpzC/dvItZqGU8N/0fPWw8H6cwzD//x9BkPvpRzQGb1AVKtywjEJYgwMQMU4oTed/tJb5OVF1L3T
mDmxwapLGvT1oWh0dW7cZVJtZHTQLOAcC70NnyVrJdMoUHg+3teiTq2tb3TZ9f9frLhgsjFS5T5O
5hLWxithkZUL23IgKWmVO6d1BVNRvkDk7uaDpolzXdYhYW9j+NlMg3sJQ+ddBHYEoaspjsBr76OR
Gw9c6IHnwVOYqLDPUYj3wwCgIZ77d1Us/D8d/vBp5ls/CYljtmByJOm60RPiPnjyR6SQ5r3S/x9k
rlvAxyGS6i7IpquWM6idheXObc4k8LOL4CCtKc5h7xYvBmdGOXn6vU6oQbak/sQS+6spLGePyS1n
aupNmLWab2VgVNt4onstX2jusuSvwuXUpeGzMGjg7YnzvRVaYYqyQCLL7uzbPPhR2zT7zqi/l3VL
QS3EuLSrb1AdsiNk/a/ndpR1vbiOFdp8O1biJIRDbXcUXIeKKTYFPtilGjaViKQOIcUPjQp67+QX
fNb243/fMWg6YP4lAfjBneHb99EtbQKaDef8OtVzs6WX8DS3sEyy7Ls9OHofConhyzkHUdeengwS
L9Ax1w5CKk/aGwGlHxBjo70ZJNU5ZKfgoxctKugAaBFj3bACezocHERHzF3ES0zczq+VVX6bbO2f
TfU6d+STp1jilU2qeKvSrMN4NxQvznTxhj+ubOYfThycYhuTdOeY35UPoaBtEtIRrUF5SI7hBr0h
vEcg5jdzmTVf2G9+EfQufnl+MpI1lqRlFJEZZq7Txh45ugRMmBfzjC6uNs2FlYMVeqQ9rk+PzzOC
11ZfyPeSvvLavygVngrS6uTb1VvlUdeR+A6ZebMk9BiQANlGy0XQGN3wDHz5Lybu8jTOOMeH2W/4
wmC008LBJjDjYY5sOguf8xV354a+8WlEXbkeNQtuBfLD5w25O32+uObIw+PZ1Wt/6nM+EiCynusf
ZdHiC8TfM8bpO+SIdeXVAATCBLgCd3ecbzQ0QxU5cxgjU7IYlyOv9aDgIFDn5tDSMgT7WmMsJRTN
mkzpwQLKYdoT1whIk985n4ZD8+nsuXfSEu5VOxWk58UYozHRwBjPaQpB8F/3C01oCsufOrHyd+3U
N6yPDTHlaMRx54+00Rj7OZHinuLV2dgVBvuY+pSeFNwReGRx7mw6SQo65rZuRpas92AdgIVmWbJe
GyfgTJ36u6Giq5u8jXoMkEG3WT5Q89dX4SWkKyxqYFeYAZPyonC9rcyaapVTy3ARP/49+trO3HvW
CrnNRYhxrKnDFwj0FvFdS9CjEDgHK/loMsfa0p35t4PncXx+F9uU2VoonfU4180piKPX5wpInUe0
IWJAfYI903xkzdWOjCTFXKH/aWhcZjMlC+fW1wdhCO86RwqXe7Ksh7U9bdPJ/wH57RQPSiwEDHEV
5FB7ylVvAc6mlWi6U2kH7bXpIIuCNaywa9JOEbr3vi3NU1X+zsfcfyiM1IPb/a1hjL3axMexmhHF
r2pdHqJkdPbCKLrT0uxWLxZjCA7jcXLBnIoBFcjEm7atlvOgAeF9WpwRzxcrhMaQUNO5EgWadaz8
eGNVkb/LpJa7qIVuao5Je06Fa+5i3Nqrp5BT8+YqmZ/sJH1Pcz3jA3BBAmNTrzeSue7VjNOMEaxx
5bF4i1IQpq62Eip4FiUhG+pd/RzHUK9AZo7lOZvFvB3FwPNox9416fnD9QKH9HLjqhuSZhnBinDj
GhOmV2dp3qqm/LPHGGsNatcuvUyztDUfVIkhIlAK4oB+c8s6PZaMVlIbZFDWWMbdIhAD7tr+OVvt
L9twzP+sud3nTpI/aCF8FKOnDpY2YgbSqnyrAPKW+C7XHoCjgy/y8L3V5BW9OTs/DwTKAzUZU/9T
ETMFvJJeneXvP9VTuSIhSpdPZgWnRLcvz81KIoudmBrf7d61P5T4ParU56I/lt9FlZ0inLYXypU5
4fTtGZhTeilK94txzs+hSD3+255DZy3ktpCeECDLNIEpA/dJqTqCyVQUg7wZt4OfANieq/e6cauj
UU7YB0TLGmN2/un+/LbMMYNCpcbiaAIsaUrAZVCNvO2gGHg+l0pK1v40BZaONOPCksj3Apvwu+NZ
C6zhOBmcJP99M0vK27VRXdV7gtPOXWCDiUP1mYnFdJ/K0X4MYbC3DFZijtPRCT6EeIwlgHpc6S3d
2S+tE55sDThXJ8WaTdjlv2wR2DVKFhhqObn4s4hkvbtVdstBfMp/dkhd7P/UVukFo03T3HCqWWom
p7ub0cWo7PjqGgIjO17sPbUS9q5ridSIBAk66AvzPH20lRnt+00qYNQIG0tCHIHplGSbWUd7xc+G
d27xAOiAqlhfJVGIk5w3MwDjRAI7sr4lTrYhwYom3ca3nsJ4ksm6u5SRtYlg412LstpH+eSd2rkN
z0Fa7lIrrq9RaGZnTHwbJItxHevCvnv153Pvb5OGFB0WHNtkpF8Falenxp8nEbfHLD+gpcwNx2bD
pHNmdge+20ZTc1TnsGSDjrhxN+U+m7w9D3eEyOBZOtoiub5U2Xqb1h3bW+vV7jGrE7ywXmOchyAO
N8TsRuxN5B5M9OYl+gtmIjKU+xhIKa5zDT3QmekDspNfSd3h0pqCc1F0466yYvyeMd8ik7QwvfRI
b0nt7yE9n9HWfyjDKyGIEmSUhhpJEJm/6Gj5XkRoX0Fdtye8Wyu/KCVHwMUVNYzTu5czjnCWYrcw
NvcxrB+/ZAadNOD73DnDUNKDNwZFeRlwerwX7G6Rk5IoIQW8qXJZP0KTrTDRxIz9jCtAEcIUNHrG
0D7stsiZN2n/rMvizn1MnO4i2owJfliQ0iuj6eX54jAbfBHBF+8XXdpdoTbO4mmF5zBdnrfkjqD8
2up8bEO57vnS9Txog5pJfYEnpK7dPAsjs49u7uyqhphZjhN6b4TJm6Qg7qYqHGkyTOx1U8wB+FLh
ZjsgJuXGldpcZyHQPj35EnweIRA7ne2T6ozipEzM08suD2gjBr7kcEiZ8eH3vYAy01s3LfsBfiXl
NqVZHFnb/SNISJLR5FT2/w53vvvh2YIumw6Hq283+m56zS4aanCpKJ9halWvAV4KPIvRazFmn03R
4xte1q0pxE1hz/WBzJnmqaaVXYTppxXLaI8qpy+4AkOcm2ngbNxA7o1GfP3/oYkKiRyHm/Or5RjB
IXYavkgdv4n+lmKgeHSUqe5GBWJMW1YHvKMDsea4OUk5hVCHf+NUFTVKZrd9XlgEnXCdJOKexB0A
wugXNTR37tXy7nlZvQuZOa3H1uaLwXNZO3tNoddvP22/jFI9cLhQ5jFVMes0bXddK81LNnB5AeZC
mGaRgF1vyHbjRNhN2rV7oU6B7quCPJ0DOqmVjfmauvXfmfj9yQDPhYhwwOdudjFYsmRE+dIIpLhR
XD+M3kTWlDjyBwPcgOOckFW3jBqKU2t6isCixFNQNuk5NuubVHUGlrNlThH1au8KMmCl6JK9HrJq
Id0sva9RdgrHKt17oDzY6aFddMZ1xrCyn22giAq5wRr8h9nW5gGMdHvM2ew6s30TXsntQ//NVfNq
cIvZ8V+xiOuQFkYlsXaJcGcMW9Tr4dU1iZJSPjm7HRbHFBEkSpv66qWntivLr5LuG35O/+C6Ndl2
nxSwn1i3yKzwv7nyJR5r8/Npk3AGNMYgbzfjgGtWujGcZE1XL6WPPzPyzSdTmz9AYvnXypixjL7P
xDguwdBdvEjJS2fQSxVQOL9pFrBTMpqADSlKmI2Mg+WoDjbVUEyUiL9rK+QhihJFM/H9edboJry3
k6vmu0dzB1C9cZuADtjYph+/Dv3LEEoCg4bM/7xq7WfcNA1w690yB2unbeRHP6cu7Pe5a3x6MwXN
pRNtWcbTswJfssJ21u0BzEJQT8E1RNm9pIlDCzpQ8o5rF70CGdYJq+Jw7YJHYraG/j9PTHxweQ6i
AL/JFXFjJtJbWyU4YrzeWHgT2n2YqpMKollCtp2xx4Jaz/0JB8zGLJHWUiLSgjriFyzxxqo3/Pjk
Fljn/Z5GdB0R/m674kVMcqfphH1YeqDppKGK0hTU3PserAdAmCTyGIUQDrArPJNiqKiDDBS01snB
LRiPJnAEy9xG0K0WG6E8dH5BWV5fHd2pTo790H4GXT+/Vt64IV7hX5rpJ0yZ99EWcDzqqTtCV+t2
dhrVhzCj+5U0wDoSYDHCMvpmBmC548hN90xrijN20247JKhfljFhylFUpbQ6PQ+Js589oiEhJCas
99LZ/6kLjfEFpWLTs+zCJkfSHAgMIeJwJIzKet6WWUdLscvscOCGftayfpVw/Y6WaZu8zclP1/Wx
fvbknNEOqRrFU3R1kWE2deahfVIoSGdLuaR6qRxbKlzSuIWMlAbyMrYTrpxF1XdtE6SRD7oqNlpj
489j/BIkqOG5o9MdvQpqHzPBjfvYf/ixdS5NAENt/eHMkFi8IEwoj2QAFln5sP1HYu3b5tZWzBB1
bFHIGtOMm6QzolulgFzNmb3vK5O75DSr+1j8O1HCQbbmGAxPadXnOoiOcAlpt60t61FWNayUaYO0
n8IajJxL1tUMfqNLw60XsAD2bc+zVxQMwbunIbHUfbqLPdTTKDniCVunvR0cTLf/DsWKvEquHtSq
FG9S4POKfP/dJiVL3PiSgQXElNz/trGAH2oqTDZd0DUbtKDxFJQfnQHOoOaB2LnuEO0T/B0vcSPf
IAf8MUXqnGbQAiHFenzTtLcbS+KqUlucdAaYm0keAObCgAv+BuNhyiF0Bet2OEYurCdLOL/LxZik
QfZgc49PcVj9MUfxB+PSwy4jaqhy/7XlkrivdTvDJQf52znDTQeA15u23vfFVJ4D6HNgj+Q9m/cm
lXRBmX5WSFjcVKLhRFkILUpLGmEkm3E0brJtfodmTs1C39LKYtCflBPWIpyd7GrXoms2j1o6pMkQ
oeU+VQerYwYnXYNV2hnOYEvMYw00o+llgOkBHIanx3SPlwOzC9C1HWzNo224LkW7lbeTtSDO6pkH
myHYRBpV0LSbpT/qceh2AgTWRuCZg88xkJoWk37UnbDpucCTjBzWvkJgXom4LbazsMbLKEcGHjD1
SIr8hKOIdlrUjxI1eNUg3VMPmtKFxBz9ZKWkYGczig+935J4Vf10NwB+E4KZ+0OZh9Q2VqG1rmv4
KXXWC7GTsvhBaYg66954KE8jk0+hAhbQD/i28c4ihiTX1ubzWjob4hYx1q3sftGpNkJL2jvVWB8Y
ZyJbmCh8ff+SM0k8GcMElY5d3aARg+kfxmIw+oSjY70Q5RLvEfmnQXbeC36ilGiYlmenbYyt63g4
DUoAC7LkR01zkI9xdq0iPBpmxnbPKkT5zRS9QEJ58URpvw5J8Ld0ZEfZaMRsOEk1azqjtqS0l2hL
AF2vKApUEEUQXnv9tXDbb2MTwrWuja9glNXG9VgGY4sV0FDNKaeC5BbXEdbJTB1LWfxpZcQsPGsX
CbiRx+dZBFgBS/nz5hGPkMoYCZ3iDzOYXhDdrO9uTSkBQO6Rdya41Hk8XHj3vS2+7GEPjpQae62+
HGDWh3wui9XcO0Qosk5u6fvkIFJb2dZCCMymLLkAyTT3pHne+EMwbnaTQYeJbZ5mRqorsNnTqWmS
nfC49mchJ3tNav95A6x1TIYpKcN9mWM6ZdFMLgVY577S+8xP6mNhghqSVuKs1Wjgzo31gmX1O2wX
Q80WQDJJlt9Dt6j3M5rWxo/hWqUtvH6EvOY1Ule2Lu9CbPAtivBCr2gHfhV4wU6QfozDPDSgA6iy
fCSMcmVjzY9cmbvnnakGCrU4FdmdQUCsCAw6t2gyP6Fy5R9zZu3khGDLjL3Hvdc/CN6JQ+3M8Trh
hnl/nlrSkQziGLnnhMKtdWAnJiGVoVsi3TgtRHJ9OoVxVgT0pnokBYV6S7JuPyWPWMuvrq6HW9LS
LvKsAwnJ1JVtZmzt3g5vYcFSGbuAu8IwcI+98sqLGiG2kxB+lVjX4fQU9k5H8pE2lbnFZxGsR4t0
AFw4avE6LfggwstQjMFLSEqJyY4e9kxP5UuUfO81VD+qI/6zyRtsZrttTpntFt+JaYNOenXMvn4k
7dF1ShDDaUR1hOHa2B9SxRXJ++Ygyd0xl9fOudecYjxmcoxqivYeUMyale/t8uf4oSNOTRKw5yqa
XJCQuquUxkRlHrWT4ZynL0KB51KEX+k39udTMMbgMYEtKIeu0hKJvPait9zuEQcW4onN+RKCuA1Y
iTT5SxqBA2xKTkb42KiHL0rnQNjSetE+ghxhreMTm44weTGKL1f0hHtifZf0LBzMZKf8aTgaJNee
PPimZbsQ1m+7iIwdSDgoI6ydV98OTj3lIacqnIzrgLa/CsKuQLHwnc+ggjvI2GA3M6XdZ8iKH73B
ZbPSlJ/zxsRMObHkdHxMpBtzc1e0JgJDgjN/bvHDtG47vmRjBrApoiQty/GNuPN1dAqeJzCZO3Z5
dwVPKoTFFcfnuUY157abmYm9KeuFhlIShKoIymPC39DyJK9jQOeJP8eHBV72arRY3Ws8nLukNONL
2Dj5qYmGvz0xtddOBIcohICfdDZdR17wy8dh9abp5t5oINky7NaUtQTvxszIQTveDOuP8K0wp+HX
/inIVUpHGyR4G80FI5XhFt0WOlazeo6XGtPrzxo+hgHD4JhbgEp0Cb5e9qg4SWUkO4c6WVgKsAO9
2VTsY9B7ZEdE2dAVTb7JMByzHLLN4BU5P09S0rbMXL/tH34EV8/yT6bX/Z7UZL3lAay8JulfGfQF
pDWgntEYSJtN5hrnBG71xcv6mzviHbTQokCYTP3ZT23cKWMAByid6Q+ymFLdRtNEDxDVo+DTVjXo
Ro/9jxM1LBA1uvX33OLJJ0NzLLvRuLON3iu6BrYULCeUbnLoY3GhabDLMCcxIbpNKZWST4fY8OjG
OjgJt7M2lQd41Fww8OQOsNb0nb2HIThhqIfHlQY8IIYF/hIXbg2StEfx6VLqU+vUvT1HOk2bG7su
YojbyvaUqZQMJbIj7oVZbCLb/x16+Flg3gDNydhYcxJn/7RwDHt/x0XsnZcXjIzJIR6K6/Phmv85
l8ZlqGGLCzDQYm2FjKLlsgtXRbTsWEb5vZojcXSXmg0x9B8jwKsdUGf31KAjUsvNqGAUpIajgosF
g/Pi2NatvZnkEmVaCnt0n2S0CaBQeAveb7Qd/wRqZlp7aQ1PdumZ86RMz0WD+Os1PUMOarsqx0Gs
wJXFwNC4FqqiU32ISgavQ/+WNA1mGE4pz7TCZCHP2p4Py40JD0VhL04tskNqwXJ4yh/GsNTIxKXm
pJ46FEhhcXOLEEWHHfKWOgPccxyHFSPFS1RKhCfDMMnbAHczuMg2xtK6bJPfsgn/XbmFHNs4Ms+N
tP4TabsBkMtNURX5MQsbXB4DNGC/k6fASOJdqOb0MAb+ZagMyC+yGWkKi8SuhDKwGqn4Q0MJ3a/a
02+zA2HLRFLZp5HJWXXydkXgfAwAVddhr6odlLLfwE+Zs+mltMujHq4WOsULbZq7wQfX5Akz28yD
mG6Z28NUjHS7JZlx95uRamdvaA4ti+k67QaiRFlzAYs2AzEq3ksmvyk9hmcEmWWcnnGz6daxkahH
OVv9BUH8nLKYnIc+SM4+WCh4Ys58bcBHgulKHgoUSY5XcpcRyh1i8bBG/2vAufEVWqE+udg3GPe7
LCKENld1bNc7GY+gzn0Buc7Dcpm1+atNbHHNR0N2KevSO6OLdk+llSS9rBg5Ngk/RSeP0ms4tzQd
uAZYx1uH5vW1DKqW90p/61wuSqTv6VrKip1wy70lFxQ8jRXOiLmEYX9xtDxakCpoJ+vyyxjzmDNB
WACmeTMpq3sdyL7PCKU7jGlyqzx6yWyWo73FQJ1P4SzVEBxaUiuHoGLA67Q2HdzLs0hzWrgKnJyd
ajlgu2ogf55E9qlth/1gWOE/yZwJGey3gPfZ4g/fhSOGs9yoqTV3mb/P8tYL694VbnJRFNtuCbAl
eJIItkn+JuHInlC5V2/ZM7SCojPOPVgAj9rIxVVnL0lXgzas3RTyGRpSBDc3qT9xeZv/rp+iI+1n
Sr5ANc6Pfz9SgMh/qOyBWdmBB59ka9PvY+3hse7ZwhiYN1tCRSkTfsRh+Gq+Ls5mjMPheQR0HHSj
rIPPGczNuiDu89RgSRxDNxAAyamBcI/z8rRBATrNcflo63ncut+eV8BG8nclQD1cLOUSuKR2QHq6
/BrVeC9EGN6nZjGAM7DkBEeNZs7ZQyN/giLBkzcgKoOxeYVQI26RtQ0WpVjGjGfTiakdtWLclEA3
C6OzHh1XyJgJ3zb2E6iDspjYYXOAqov5oeaYsBcR28/UousmBKtLs/pb8zitjbJjdF5qMKBFcuDR
ni5SkCWu4+ReImW/9CEgugIv507R5ygsfXu+MNfwt47BG7SuGkUKMveNK3ap6kK8Phf/a2Hi4LVz
6KC7D4W1ty3SWUmMjehpk3AdFZ2bXBv3QlMHT0Q93ptGjot5GanGPM9nbQJMmUo8UNNyHHABDMMd
7/lulIvdD8+im4SPMQBQp5a8EjVZx4h99geyMja+aZ15JQD2wv5NX4VaAWQAG4PUuvIbVd2yeOAN
kv1PJ+0zJuHCOWElVOegqZNVyuxpb0QX+j3ye+6oLyMU9pWTr7eChfGLWNcCbyzCzWR26CIs/2vH
LPErVVWPKA3EZIYH4dP7iXbMtcHh7T+lmWftBUn4aNb1mf95vm+8/NdsMncbl5cKBEfTFh0+y2Sf
1uCT5sEE52wBzmQMQWtNGKtDF5rj3S7wNvvJAE3koWapzghN4zo37KVC26M/2DLMWxfxbXxqTnaC
6mxYebCLKwEEovytURq3PpaLbdhZ7oU+ZqgBqioXxyuVxlHx1tie5a0mMf7uciukVVChnU0tc4fM
9yjSNeWw4f6hz/PyEi1eL6MqXy2umBjwZxNFK9JfGTqB3+c3/HkD/dXkB2a/m3YtsuvRT4f54VF1
F+SUsEvpf00S1BWpgGb3LW0851qq31au3ausWRzs5aUTkpyrH4TvMeXoh1YrkzpJiteExff8+WIk
HkZs03zRpRe+hHTXciLLh8PTuBghja6kHIIjzpF6J3pwNdmyjkY1pMOkYpCS9j5+Z0rnYg4ovIM+
BZ92BCIbfhb+QFk8BHhIEFlvocPRPKIk0Kb7znG78NB2eb+JEBss2g8/XdSLddCK8EzaHaiMJYK9
mOr2YCCN7ItywDoxSmBTXkZPN8N2wmxoO37xwfRs3E+WcxATEZIyrewfKfzKiCD8YXTL7OAZ7DG6
r6hDm74w2v1nVJGDI8eWj0AwfjXrztuaYT9d0xbn8jSSX49iLsls8x8NvWn3nJHMlgm0Sxbf3tsY
u7D0OfKRDQgQMh/3TmZk+96W3jYb8+k0V2jfVpkRHAFrsRfVgK7G6nhPHA6fSY5rdBzyZD+inx9m
1AYWoiC/kAhALgkIaP8rdbKcR6dTQubaOrZGBySqBaMF1pEKmDGcKKMerBdzoL1LMc2ZPecFSIZg
RtWOR4M+kFVd1xjCet/ezVLoU/TDlaI4xuh4q7R655Rp7fHyJPsuygR+LbwM3VzDvuZqwHd2gQTa
prp11YBNh06GM1TH75LH8wNJF3R90q5MZS7wkTG5zE6SQncCxtON8fCrdHzv0rO6Ez3k7S29/g+B
zx9D5QQbxlwjd79kvHKS2MRxi8jR0fqw3LurwFDXaprGU9o4P8ukhwKjpPt9zmcKGuIKl5Wj7naQ
72sn/enlHCkttzCOsChfmHZOr+kcAJrNi0PTsQ8r8vFv7f+xdx7LlSNrkn6hwW3oCGyP1oc8JDOZ
3MBSsCACWgNP3x/Auj3dd8zaptczi4KRlZoEAhG/u38eOH9NmrBebIxIOAnsv1L1BrqmIXwJqjE3
3ZcGlSju5ulSLM27d4W9E24DjnC7hE6hlyR0fTI9n7KWPM36lhvIg0vOIXcCU0bM0h3w+7jBXq90
6zgy596yVtJpp7mvctJKgNcwVGl4SU4kabodox6xM7XKwYo+/kI8mDBUUFE9DDg2DG+QBzPG4jh7
k+0ymXvatqai9IEy2n3twlgkPU+3tJTGWg3AwqhXlhhC0DN4h0PhSS0dq6A/HutgehpMquFd7Etr
LMFiz9lngJSrjIeGkQ2kVhdy3DAx7/5oy9m96Qn73njUgUR5+2qlBJvZ11OnROPGPk/AYcK3CBy4
NORz56YF6rqmsGDACpqMXNebmiBZWWYOE0ZL3EefMmHhzPQ6sJs4hyY82Hr0t17o6zeXmq/1YsFJ
8FHdKLyy6TqLnXMWsROd+/D4jzOPJM/bD7OpTuuOi3F9bIAETuy807GJQKjhzPo6jHZu3V/c187O
00vIof3SNYiHwRBPG2IDxsWipHkbRF1+XBZ+Q7A0I2VfYIMGt4HUcSS9aW/lUkJOIInsAxzaeHwN
V2q5UeuJ7Ajq7ClwbXMF4Jqm7l73wZ2TdcjRu89fZy/JkqEiyjZQMP1NrDS+p/CD7l6PDYE/I+aw
O/eSZt3drwAQUKdeU5ILP4lain5r6xRl0F4zPi0n4UiVK2Yqb3yH8nPamIfKpqkL47G+AxYBgXYi
ITGpeTirWu/uwklOxwBPxNyIlsQzPzgEj1XRGCM8aVyXC5Y9sXMLau+FnxvDymoGSprhvbuEaU4l
hyPwLYe+C8s7/oJwjnp/lHakPTIVvAKh6U9aVxOXl6wFfYMXbU4T4yNv1qZb/tSZk2xjU2qvyPH6
ke5Y/glUHMWJLdMt4PPtSBHiMbPqX84wqoddt9aauhvINJOAmsc9d6rmSxYQpu/CqTimAIjZhAcv
X6/f9L4YkOHnVlS2zPYMA+FKC9ruxSQhuxUJ5DCjZWMdaBMlpTWG4N6BkbQoNvoU3KBD+6dMUvCE
m/wISGeC5x1QEh6w026SzgFnrtqDSblP4O3t2ZPW4BBbjpV9rvZRhCU9sCTcmvkjwtDZIet1uW0L
E6PMUDJPydriu89unioTup6teV87dUev8qqL50bfRp0+bG1g+ojrq1kXDrOUqmybazNfLG6y8zx2
K4LmcwxwZ1hji6ngPy6BSw+rCqxoJ6JiRvgxZ6jUVJRfHy6fY5XoiXVHz6NWJDQCIBhFFC3dFWGW
hYrgUmzDKc45pH39AY+0UwZAc7eyz2aR6yAHmGtYbsnJ3++/F0GJTagtUNLRk/NJnb9ObJQTZee0
4J9VDKymrD7Yaipc0SYx8pObNeLUNRbarOzqTVe1RFg9BxjHmGPS0BzO+qxaYiP6YjjIJOyugTdB
visbhUKiEPwsnC1Rm7wt2fQkhl/aIkn8nXlhm+B/H71X/Cjgg/yD04370OysczxfSOLM0KXeob23
ig/ZPJ/12J4cx9mMGtnS2mHG+2NoDCc86Bmmb3IIDusfRczYPETaBCROTi+jAS9mP7O4KubxmO62
1PV6xs4bQ/B+aNMp25F30k+rOIWrNzKPCoHbPI1RWt8tGzNbD7BVqFtBze1TXxfGUxcbELAxMNfS
hBlgD/HNCmR8Wz7SVMn0vbfkUbZXYYnyOfTVeLVdH1ZOwKPLpIZKyQ6frAaL0xJIETLnjat56DNk
LC81CAaynlycoOf9M1dLaCwzhe2o0yAM58hDykuWRk6NA9ONI7nGA+wwfEq8PRo0mEErrK5ZX78F
HPjGeCBq2jEG1zCEUD+mfjUiuKLu7Sh9rJ9aEsznyGp/tx7PVWQWiPO+QVm0wLLcGd6O+y+8tQkw
fHMQlwTYXNfCY02YWbz0SRCde62HRh67KW8zPO9fTYkJxr5Cd4OtNa+iVsOWrvLUppU4AsN592pP
bnqiXP62NDiqlPnul3dNhxN0BOgQrHlNFL8E4oVMi+BQkJhbR/Mcz/LCX5U1Tvsoxa2vuuyRxnqL
bb5+EPoJj1RmlyuAtXgJhn2tcuc5QiU7yhgZoEg074DvdjgQIvaeEhve4YjhZjPSu1UaPt+92Mku
2Lz3s5n9JZLxsyakfDYUketlxtr4sX4aknRcJZni+KBV/laEFjUL8xB0orjsCXcxjwTUw6pC49Tq
R5OF6alP9QJSZ1vvDA3c33I8MTp4VSZENnJ4oXNNCi24hBY3BbuNK2BN3i8DWwR2XYfFzOMwMFm5
ZRrge3Wx4rjddO3T4HMkHsORW6ZP6M/a9uul5ngIPHXiE+hjtvoSFHcbH9DKM63WWs1AUw+LWWQI
54lg8HaYE19J2VovNThxikH8jet21qWx8PFC6sel+0arYLQ3VCovtuwk8dCz1VXaGQ3EuOglKzyZ
r4MQnMphzgIE70liavZOQ94lbzJeHemqu0INPXBg+lUkJgo4bCii5nOkKzIIYQKpJbbv9K91XKP6
nzkwAOgqmKws8a5C0s8eaCxzDOw2sd/n+4FwI79srrFhBIw8NHtquhdiVTipI8qUq4JQpAp2Maos
5eS89Du7CFj7PahyeuV7a+Wazbnl3Eec0jgFhBER5cv6W0CHxrmuDWImOAnsshnrufAaFnwG28Mr
i+YKVYVKv/lSFbibHQVukaFWJwG+O9ieAcFtYWBubCcXp+Vizh8pYyL0RrsPMO08ehOdi7O4tWkQ
DZPN6AQNVLfxM2eQCYMhQlX1Iv4SM3uBDOMIKzJ8j1JHPAk7cal0xbOZGDCRtDx4tWszP3Hs5YiC
4W3rLrfqPGuWabLLJtgjYFnaTRPOG7+AtuRE2tPGrw19hxFauzax6wDqN/elExXb0RBvDpQhQrH6
C0Np0IwCJw93jq/BxdOkdqzTakAxTEPMeBjYvEAYz9RfSAC+/XRoIlC+9mhQ4xVZ27wsavTwWsPE
yYlv9o14fvbWxKrdQgnVn5knUqjQHJb0JdlQ2E+I7Ot+QiThDuCnt7n2kdAYnHvmRBSAVQ2sY0mK
6IlGvynsiidI3YephkQXzptSt1rrbIzXaW7HVFhlb9R8NkdGk+WBtPp4HkqcpuQ3H05YPbQejW/x
mmZV4x4xP/SPyuoPmjUBjpF7fIjaasAlOBeishaFv3PbaZ6IJ/yupyI8M5QL1rrdeXs/JHKeRPUP
v9CeTfTRb0oXP3nxiBsnznuNuRgYH0XgkYCIg7K5iiYSLy3ZPSp0CDtpzbhL2MBdo4lcM++P6Ziq
eN7cMFRkov57qMxdqNXHsKw1OLG+vSV5pA657T8E65pB3MocK5Kt9Il2+05vfZLQDfG82U62zN0a
iFrUWeYtgpnznjVxih2hZb0g5L5lMELAFA8rtVaw8WiKGCmp4DW8fNeUoiJNeXOBQjyOj3EIuD09
QhyuljC46F6TISfi2aonrMhE4/KBviQzsw4+S96ap276AcX4Ar9c+8aXIt8t987UnPUJMr8hFJUd
iAD0/f2FZ7fYNZbAX1oyzJvc7jJF2kHm3XRmsvc7spL8UFBLAby89m9jZ2frtsduoid1dGQzueeL
LlY4EptdUKfyucXjPbDH7BlBc9iG7jpYefjS0oUCzgIVzMuRkrqqelBp9if28Xg3A1arFOqjkXWv
7ggaTyEBkjpzW+wTnBntlrKSpoqbp3Fegb9cQRjNf0OnxqSZU+Ea6IIZd0jzTlsn28aa+2T7vt+F
BHkJuRQ/EBayI+2e+dY2VbjLhpCOSwK/a6u1x5Peq1+alqSE60LgTLSZPbXEV6XNMQhIWLZqlA2S
inZKmoUA9Gq9RweJDwujbnNsY1VqbDwLb5SrmH+lCSHUUvJyL6lHbCHplYIHu3LrlWlnEGnDpLmI
kSdbGwgcKYSsfdD12qGeGUpVEWtsIrLwpFOktSL3KBnhvConMG+oIu8KH26C423PPhfz4MxcWOgL
U8ALAg/iLZiM9omzM4hoXuBVrnBUaqlOkLog/+mSiiUmAQRTDasak8lmAJ2xcYJDlZyy3sweBJ+d
bSTq8FTOK24r+3OcyoHICLISTPX4Oj5Jv0KC0KL4TKlwRFdsf5ZFl1+JM1XbCLoDCFdOjwlWirUp
PVYKgV3BDxUd7FHFrrRJ260eg2FcNLjlYoK1Io/Zz/roZ0nn58MbPeuR1eqNkk/28y5SftM9zLC/
6wYvhChT6vAVanJqxbOk2a+OowOBLJmArXK/GTYOo3K7MrXXlJq1V2pm7Snvdz2dBkjnIt5ZbNsu
ysDyXQDj3kcjPJI60b/psnb2veiInjEVv2nCY7aWay+yiOrTMj3VTS3baNaQryPjs4U0jyjWv2uY
fTeWX4HQmiUTFgnI9ppgONPQdqQM/abPepVRsyPh5Egnc+BgO+qeu0QjOITjQwfVqP/MuueewNE9
c9303qeOa686hE1eF9uY1tR9m/a05ZV5DGgXyW1bKEhZGiOz63LJXe/vjwyHh5VI/yVpGp18Pd/D
OjFwlfCZ4dDWOaSYb2K7bajUBhY5xHr3otUqurVV/oOICK+1P2aTYQq1+RUxW6YF/KW5o3nBCLzT
cnIHUrJtbxMHF0stCE/2sn4U2tw/Wv0Zyzq4ZrydrnGBPZ0Dysqs/ebhIHdtBhsKCY8wGcp5gbFI
M44BG5Y5ME5vh3kXSHxjxZQAKjnl3RQKfKehmrJa0kEEEefiXhcnboqd/7JcGAL//RFTMoJEPEj2
POdd9sYRGvraVALPNAfyI/6QNyh6w8kfkz+LUuOYzZ/USu3dos92s0gbmS62oRj9jMHgcwiM52j1
FbHX+SgxJbW7rnyV79sZXVqNHFGlSH4VbvmuQH6f7JndEY1qbeQ8hYc5vn83NRYFO8SM03vX5d+9
OMGWi6wExYIBfzdqAm4e5r8gNdNtMg+rnIZArgPH39JpgtKHXnz34urg20yLrbyxz7SViYFSDQzl
rImD6G7Q4axdDrhk/bVsCv46IEOC+l5DOncDYDXNyNfcawTdjcnvEIFmmxgORiIqEHKvABrCIPiW
+JQI1+Rk2ffNymtqPxZPJn7Ef67InTcRvcQa7phmATSyQIhK3UsbCHGgWOHn5CWbuhz8Z92UF4/z
9i5u9PiYCuBHXq3vHYUljBwZL0zGC55NOgrxFsmmjR5Cvk6DYfwg4o6EDZ8AfH+7r+zgtw8Ef+vi
/9kEtVm+VOzrtgHCLoCHGBcbLaVspNGivv75td3uMR3hqGia3ynSQMFO1vKn/gWqEiYEwxPPpPnV
KZBFRc/dnNNexHy9OxK8eluii9JmoxLIsd25TWYTTWdvObpeuSuCnK1vNx6LhXcwiMPYez4hUhbf
egzPbqI9j7M8pEVFi8sR9y6od6aWIKzpKaAUENgvZDAsUCwgfs5ZK1bzFr7jxJhhwDH18yJ3Lyrt
rK47lI0aApV6vnTjBu9lcYpIBWBx8Z+tmve55SVXnHtksfBvruDcqt1UEFe1ejp7LAoSpJFQrJQn
2Z7bhtzKHIYmuGQcUjxi85F5YINVxbODug+vRflr+RlyhsrgK13pOiPEirbqZJAs5/yVjhbC0qnz
cpxBdccs3Bb3UWq35aHOoTWtRuVYh3gykJeHZNpnzYejWeqkaPPbl91gA1KBcip62d99a/j7ws2S
0VJAg0wA/EHoJViTZCaJsz2h3iL3LkuaXCmhd5iI+JwXIHhimzNjUfjfCfb96NKy/KabmMuYSOwd
nJUkoWz31s5AmX6+tPLFNyv4bvO3sMGiMJ81Q7z/YmuQgTovrhBL/wYwbA2OUiCs9m9a4XzjLyQP
rD2MY/kNzstHQuB7MYGYrrxZVl0uYkmXJ7jVdZmdZJPM3q0Z0dGzbpVxRCcevdqn5aKHFgYTa3wA
rmPgPWfF4dT97Fsg/Epj47wyDLvfZTEBujkyadTJOh0pMqkw1WFdQAHvRv+1wdd4Gb0yPglC6V+f
MdXcxYXNGAOkx5vTtYT+c9ytos7MXUbgbe3XunXVe0ccbdc4mRrjgt71/rjeRLJBtdkhtq0PBGXr
u6+Z5VrVALEwN34ukmiZNbdS1uOxMdJgK7Ikw6CNVKrcZ0JsBJgYAbktqkCigUxyLHl3vMbbutOI
7ae3mx2W7oQCXA+4fxb/CAtgeSTSkJ/9wNsZdnIb+O5dWv9oV8TTIg/co1aiVTisGfsIz/2aeTgx
9dg3EBhoR60pe9xoafYSt9hLzTD5JWbXta/n6K2scLXt7xT36got5jXSEWyW1SAvG25vvWlp2tFm
zpldzoOY/rH8KL+fcVvk0hao8JEtPKTVqJuIymHeZUnZCPS8bVdI5nuIv9c+NNKdYxBMCShkfu6s
/NXB8FPEdkGnYRluZR1hSqiFec/VpZe/yHYT8RTOOzm0uz7gkFSdN360B55I4h4WzgbTGo6d4oGR
oVVu9OGe4AO+ugpwWKHrCdSdyj0tDiqMH+y351E9EAnBBIftg5uEJLQc16TdiFeVBJHvEDkZRMuP
F8cg8kYicqN/qNyJ+YA9oLfpnX7txkS/SgNlsyZSkKmRAbwItoHvvicMZla1JFVNfHG2uLsxDAcj
uTu4Q05BLR+Ny0jD92hIsy29PSwW1XoYP0RbeyfZD/WuUZZ50GoqTet0PCrQ1OS7KmcXOwyHW0d+
lKjBfePU38aUw4OPBn2g0Q0H+BSuGZMGR2EWGPzn6BIWtGgHNR5+fO8TUhVpOkc9WwrIuBUaOYSb
dlAd3BFk26TDM+AFec/zg30KzQ3+mmX81h27OjNUaneJhgCq5cUnM1lvI3Qeujjy1R7o0wfzI2sl
at6aGE767YSvEjjEuo9Hjtc5gaiaMvnOBwlUAsIfhP2t9r4zsWswM9eHqs8FlshBnMf5snxqKfZ9
tFPYa0mO6+hB0IAzFBvPYBKM56qy263AThdr9Gj5deC9eIxY2MU5l7Z37jRaes/KbLxnCkd2ns8x
yfMSnxYtzXpOZYEf2cJyAWUY8H/OAbvmlI/fyqzg5nAXQQCmVW9UYp9g/ScIlCYHfWR4OU7wmvYi
s5I9fNtqq08WPIg59DZmfIeydMoOg+GPPFMZfVlz6htn3vdhRNAq8Rys9HE4i9br1k7V7ug+989V
OkmyJngvTU6/FE35RHMKLbn4lzgbByyFogx21uytXuxyjZGvUljfp8UvXwgbAyPGn8h2oyukD75o
rU6RJVG2gQIvkuTUWMRhsluOkpiKYc7nNTOvxn6Q2E02KgK4haoVX/ShuhCE2bhFMb7refyq6451
Jl2z1gsMyFgcsVZA1PM9dA1jiHfZHDbU6jHdeQWyd2sV+zGmiLPxveqZzlmWJUJ1UfNAfV2TMvUe
kIK2UUl4KXxa4vVFrY87/I8/Ajz4RAS4MLWdF+V525j2urOuonvQ2vpDM8kZWHYFb0ufm+wx8Oyl
j2xoMGktcHrxDu/pBmYAtV6c24FLSFiMhnn72tEwK3sPW31OxdgkH+J9Ewj5btJSNCjWbfA718T/
RGJABfInYot6+EoXKFV5Y382sXMwhpFwmQZoW6IkPcQKcG6V1d/xsSgGq7mPIiSSS+eFw13L42Pl
IHkuVlG+vo+AysN9ofpbY0hqIVOS18vm2wO5exAZqGLO3Mk11MYt9V7QnLtAcDTMzGcbPbzoLQjw
ojeR6zUSQUgoO9qo7IMfsSKyzmnb9kr1dHwsgmAkLhm6r4O6u1NOrs9M6zdd05vjgBCKB3Wq3yQu
4ZODW3Hlek71ZhTZh9B561kUbC3297UlDbBiI69sVYcXRfOXhVEfG3hdbQIPs4NN0HwzeAwuHacv
t6R+jXXb1dkB3BoYVMxFTF6QCz3IeIGuXxqZ0a9D9iqdc152oWPJVIngBR49eVUQ7pPEQ+4aGgfH
afzAWg3xqggt9Fe33XFMQ2Os00PnFc45ZX+GDcJ08X6Exc0sS1K0iYqfRvqbqsC0Zg+ytmePwJSV
+Cfoo3VsJCm0SVtfJw2Po97Q3VuaOSmfpF613AhPAw/D8+CCIYUf2dKiBt+RACNeQrMkDpBHh7hG
b6nFvB4qn4YvdsojSgQWYwquwS7d/RR/c3nIhXEmspEdPUMxl5CRvXZxaM+9YMFlufD3Cy5sWBmE
0x7Lfmu6jOijlp/U9wwphoMeZc6syqmkmLmOZcHEceq5zamr2matRlwPsTZIiSE0hbtyCQKfQyfy
Tr33PUcovi2XsNZ/QFAgJMqDfLb6CPQziFA1Ou61m2kLJp3HVNJyajWhmzFEYPqop7zYkiyfbQXG
WD0xj7/laVXe6nn2K0PAstJz5gUOdXXqMfwx9O9u/sfkyPzZps/uyMt+BSDmw/SlsZMm7gbLVcMl
5vx2MbwY/F2YA3SyYuNuFc9DSslEArH2GwOiTZ7U75DBGKuTAQ4oy8zwopQz/8iP3jCHtEgjbUsz
jfUZjEXLFijNib5wAYSoYjZay25vuViaPhyqoePAjFVpxhOUiyjuxjyxZZ0yt8zS56FP7pNT5ReD
j56X/xUJ/7dpzvYDM/hWZKrZL97uEnjZOdDY6gLDP/5v6YJb4lR4OLAoHvoOKgL4HKN7kOHxftk8
6zNIY/AwcFrgeqSJKxBL0QbXo+B7bwwPz1o3nIt+dSI5+GFh/FBze0tT/JWpjKIVI7jWA0Y8TKzj
ewIOhGQhexatp5c4TjZJK9gFjrhkNEDfGBNSavfgVL2ntUKWbfR9yOZ/w64hvhuDvqd53XokumU9
CEHBbWdDyihnrmDzmAXWzLn0zJ0xRGg42TwpdcqpOpqlrvbNRA+IroctDHciDNwg3gsR7v7Zcih3
+fos9V6UTYbaSkll0/3LpzQuYA3mqV1+wZR58taPxXX5wdBA+Un18meclD5IQNyzXhriGm9yOtDy
cpjJRhMtmHli3ifV/BwKo+swOyAc/f2hL6GceUwkl/8Z+2O6N6Pih698eYpzIgR0p3onmBDNqvSU
vjdIEO3LlK3giFuoFxyb5Vzl0KOqrVxrigAYhNaBWb/d9+qm4VG9NbWoTE6b7CY0UUEbinWdAe8/
f9jXjXenjYyDPckSOSFMklsWcZbKdQx0y++w/L8gckd9pWZ8HtT9dsNLrVxrBtAMklsDTtgyBymF
L/OyfL5c4qRAG7Dbg9KLX+MCpIvMijEvebKRoWHLdo5RFGy/5a7v55NxO18qKd8hVgTY5prkgLP+
upxInMLjWOJPf1++TimJ0fx/mvvn/xXN3QYW/W//JKb/HzT3S/T5O2w+s7r5jP4rBX7+dV9Md+8f
rmUaklCK7grDki687y+ku/cPm++54dm2KUBemxZw8r+J7rb4hyksx2b44krTJY7zH0R3fkh3HIki
api6y75d/E+I7h5o+P9EIxeEiQxXR9P1JH+ObTszrfz3z0eUBfDfjf/V6r3n6vhMV4UJ9qd1SY20
Av+iGa29PHvuCBeser9hk1tYwOh416cOiI2QfS/chHLY1tBZNzGmUXB2IVyokYxc3CfM/gHbsA0h
Js+8JooxJuQ5iIKJiAicC+rEmuBXlGQHIudbmQbM1kkxBxYB/tR17pDbkVL8YgVA+dJN4QrYrnPA
TIJTPnJPWZp+HxyTwHmnnBUm9JMqAB9PDpJKmc2L0NwG7WyypAaHYXghU0WTKJ+UHBmFsdEaW+6Q
l+SDFfYv6ds7ysfZYXf1k50lJalu0nP1pMG28e3+yEDnV5nogHOa6KHIB1LYka5cAYRROVmBV4O6
B9XvpUzsOyPjeBWSNmf7OzyxWGmoZFJnGVUG7YWWFUf7XGNI6bWIBiAvCVDF4KYK7eBoOWUM8FFH
KqbgPxvr5fb8u/fgbyD+v9Qw/Mun/2+2Mljyv32Of+b1f6lkmH/61+Nr6IIH2MZS6zi2KwXP9dfT
a+j6P3hupOAZsnmGaFb459Nrmv9wdN2SHuMsAxCOx4Nd50sfAwUPHlMtWAhC6g67Kfk/eXoNx+VP
+U/Pr2YatsDXZOn/8twqfJx91WrJsZyybK17+fDqBi2ZB5kb5UfQmMkNRHr8W+GSu0W91l4tNm90
2mUTjv2pGRCNDJJyI4W4wfDBDmCIWAOy/DOO58yULnNlrcvMDI/DNDkbMhX2MWptKGF2kzqvxZgY
b24UsflT1OxyW6ty5tykA8OyKsgZcZmV+A5fh6C9it0Nk9wOdmrpHmpG5N9cx1Lh2iu8lgSY6zQv
spIBPCDlXqoIKkwJex9jMuLEb79EjdXbkfrPwOjNvziFutY6E6N+batAuyVaKh8TdBmgdF3jfHOn
uIEQP/s0cNdjPXbawn5BX7WMfa5EFq6KSHYveMwhOZiMRVc6JI9LLEvr2fI9VWxlbOsHNx28i07k
6fvITMdbhdLV3FUf+5S7x0b7klh19A1FoPxgKt0D9C/rczeW8GktAbg3Ek7/AsO+BkgTlR3DnLTX
MHbKINp20HC3fD0IcoJ+DK9YdPNfFmYTnxaFqtnbpCAYy6Q1cZIS2S9X3XjvpJE+BMvF3iN6scM8
jZMY7xyJ1ZKN9YQFo1/5WWG8RxgAHrms7G9WVuXwAjRID+PQFW+T1IbPpKrzuQEjZLJnkpEODcBO
PSWSmlJ6u619nUJ7pyeB5ycBcLo2KB408NgX22H0VKUhCDCjs1HFipj8V9M8e0mZbyQK9N4qxIRP
jx71KG0NJMbUxgEVtZn3qLCf3GhuJKYCmDFau2wU1UrrucWYYkGraYlt7eu+RVsB+52eisTzNwqr
zSUstHJXJnaypRLBfAqGuubFUHXOMNfeeUfgR/be9Qf7W1SOwVPemtEH0jhD3JKbrnNo41lpSC1H
Yqx4lpHWSFQMjfGNcYD6wzfHZJKIiXCLKw5KnT1bD30Gyts2kwUTN1PViK3W4D7ZOWKxk3piXcMI
/U0+hR7IHtcie7yWxkWBOjk/Ah+RPVkXMirpRmiY+ZzaDG64SSMwcSilaDwOdEQ35PSXVq1PJtkJ
j000aH/pgCY+S0hER5LWMfh8rwKihip/c6Nk2k6G2+zgfdBV2bso2IkblSdvlOnRLtKReHrgUOGc
18hivcc7xrecYjOCu/gYSeG8p2y4oUUI7w9Ks/ZipT4JAuxDJEc7/W0wnO5br2kRLfTJ9BlGraTE
YOr7rWX17Zk0AsV1poYdUxr2gw2r/hOzBZY+xgLgris4GQnfNerpRMz0IDHuU6xD+ORAemsaogd9
0vViDwUF3NNEK9dbPYXpYYyK7tCAu8DJxCijXPMVJBhh4MaUqxyWyiZqek64Y92jA5kWFqE6vouR
IYnwmmItumqEqNF7xc/cSSsOOVRYPMVkdXZN64bd3ENQH8Ywqp/6UKmf/HD5vY1HOB66Z7zhPa+2
pMNAdWFz40s2N6/rlTT2iE4R1gjl3k0LrazAz/mu8jT8YSoZH+oY1uyqShNGRQXJh3iky7tPwcKM
iK27lNEWDtmxO7jkRe7MuMabYcINdfo+wA80QH+EzuNeJjPuP8ch9tMXP2NvYRGze61zlT4R2sU7
1U3BddIrUWzCfsDtzyK6yrKi/YDfbt0EYi0zBl2w1ZCae8ZriVyrZ0DiKN58ak0oodwFFSE6arjn
clRQy3uEDQNiDTf+ziIoiJDURt4Ri031EJ6J8qCPADJFkVzAQFvfwVl3pxoz9z7vougz7MvuqYZR
/KaKGJEzbnwml2E3aZRTGMbHlDUQsnKnAl69RQ/SD4wd3RinsEu/6UgfyaroS+PDG2aMUEN4FnpB
Od5pBuSOL6CNf6Y16CXFEPRGeXJDS1ZfMoNzg+ZizxUwqyGJq2fMMfRliMF4KaagPygDfp/mjP0d
EqL93R9IyK+swc6gHlZzOsVPh8NYGdkOUCS1WsMUhqsuGIpffcfYJssS77mj3HiFit1t6zx4N10/
f0HMolx6sKlRFlV6MIE9fgwggHBxweO+QpSGgpYzgi7NpsEkA0URX7bjr0mY2/uiq+LfRRH2RybL
6TpHsiF3NjY7hkPkHrqxP4Rj4r0BRmuwN4UNvaemLl+dyJCPEgTrgUo1a6eVpBvsJNF3FY0iN8pX
AwBmbT+sCtKzNNuJ3Dvn4SD2kaDIOGDk9KcMhmrnVTL6btgUhzLoLl/kZAvsgxNB+qAmA5T6sWJb
b1U/SceQWqF6buN0RnaBwddd8wCyKONYm3qngeomlUjIspSws/zajtj3vMp/UJKcbP1pZKacRKb+
qwwh6aEZAmJEdnLGe5aa5q33q2GO/OfqNubALoOhNQ44pKs1ZtKNEiIgs04FMK0jeLmGInwyGi35
bHJPgDuIponbtbRoKWBwSWWQ04m1anxJLo8u4VfPLDpM0W1xDZGNjy603GcjNHTkmMo8wkENnyqz
NF9cO+ffwh+0LswaO3Dj2DniQBlfTM8KXkiuGftCD6cIHV+bvpuO0X2veYgfVi+4a8e4JXBbdprx
HMyC3ryTCL/F5HRPBny+nxHPyB6vFyzKwU4Jn0ZjxQkoM4McUG9lxRsGI+YJNbK8hVnnH2MtbC9K
kYs2yODdy87FDe1BOmIwxwC8wOMCw0KhH5WSKIwNIO3kxPr0M7eiCa8ipk0OGtaHBdR3F3BmekeE
dZ7SELElpfH5NBR9FFCNgvGan8kgbm1WWntCflIVDKzpD0HIDZHGVVMwLkWrs7dRx3sXQAsmsRDP
HxBoDRtHLH4DIoBGlFiWvDl+nF2ERu+rNojpCHiidTZtWw4FXv++JqAntUtp+y4sYI2eLT+oM4jK
Nm7PoILAmEugihwr0/2YmBrmp9i6BLnr/K5byb7P4bX6xAAsPUuZ6mfebPGPqDHH14bcP70SXSlP
eTAGJLwgvYoESDRlTNa1N7rgVAWZPwv0ExEdD1rEv9N2Jst1I1uW/ZW0nOMZAAfgDrPKGlzclj0p
imJwAmMn9L2j/fpauIpBSC8ylDmoSVg0UghE4+7nnL3XvsTUisrCwca8satZ3Sxlml2Z2msfVY8H
xoaZc9I0wp4H3A6nkePCN/ay8uQuaB43zZgZ8UaEUC/BNuuGdiOy42DqJjL4IKs7R8Gr/pUTU/pU
+Hm2R6gGMSyPvPGu1SWyGqPGlYpiJ0Fzq0oBLbFm5lc7mnyTGXdm3ALhoTv/Euc4rUmSNK9cimb8
YQWmI+AeIaa4Kv7Wwc7/1gg5PZrLIB5d5SQnIqxDf9OIxMNHmovXUA3ZcXK6b41igAeMZJPwwLZ1
uqBe0nZlPSozY7mtBZrfvnhN4q4oNw516w0GOwLmS6e+WlDwEnuzkC+MTBzvnsebNNrYqQI9lOV7
jmr3Xk4q/yqYBB0qmyA4sysIG8U1FkLjMtUtk1GbSX44veWTkTwl5MdSVWBI7zeZMxv3puGm11q7
zMo4I09XTupypmkW6RK8iTZvpdj18uDIjLNeObQJLGHgdZFtAvLDB42s0ZUxhKZ5wF1uhVc11Ty2
wB7KXVzZO1gGWm6aciQSqo2H6SKyPPtmkHwnM2i6Gk/s7J4UtRVyT88LyLHvJLnrgr+dc/ceLypH
tHjkIBYSyMI4BhYootfmDtlEfgnEfLijcWjdVNw8wn0s/kzsCaWFAUbMT0QXy8tkQngJZHf5KPvZ
33opwKmyTYHjkWwEVLqwmWLCrrPNofxCwhXT+TVweF96GmcENJgWTF5mWfdONbHhztoLyqqwj30q
wqdp8FrSRvrc+OrpbDyh1rAAyszL81zK4nXpDLb5ioSpoF5CfQT6jyQnSQdeJr93ETRpKO9tZtxr
+AUfrlTpLZsapvdRDTCd0uoKgpV5UIaG/NAuPs7HIvQxDbnDy1iF9WkVxz9iBWk2lp23d5Re8sZY
LBj8fBQLwAMjPLjg2cgukVN5rAbXpcqT0/vYhe533wao37dW9ah1On701oxDxcfmUCMlBBhSWa9e
zXfsFrP/bY74uLu1mtpYE8j61DHkPnSK5dbEuzdsDJ1HI0QwwoDshfl7GSELwccSwQaV/gEHNqrF
NMpe6bQ7F4XTObdIvEpAJGTsKHKY7xsLm3uPJ/vJtOb4pUfE9gEzibhsr+dkSOeZsnZVNkWNTb5n
tmo0MxZzTlnNCA+FozcKHFKkRGqne2+eBEQ3A7otLVmkbbHUd4DUeYG5N87NYhnWq4DCHUDQit7r
ODLHYOhsDwG/Mq45Pw43iNncDLFI5W16z+a/m33hb10TAfSCsekdYxkUodhy2Bhx+OLNihjZSsM4
+LM3PLI6of7x4y5I4IxfOUVKd9oFm/cdsGj8gV+ZBAyG4S4MVK/CPw33+El6JEbN2i9vYT0BLrDQ
yQcq58Q0eYv3maGUptFnTuEWpxM1fQJkY4OuL78Ne4bjO1MSFB7KNUWeIC7zCuAGN9lnQ6pbtrM8
SZSk8ir0E2NQ73JouMhrSi4GViqvzeOIhGw/0yG7TShi76rYxT9PvoDCBW0aNSlyqsXEopN7WLYM
6m2ivQ7MmOX3GZ31dZSV0wV8L/tituPqZEdCbYnXsvjKDPtNt0I/1wnWhyZzvYdQ9SnqNBZNMuG7
6gJ08XCrk6I50quFRDAlzjWuLKk3ybwIZ7UqgPbR2URkRm9UnMEgv+xVtQiyTgZTbvqSyF7kngaj
d10UFy66pO8kKGh5MzSh0W5sWRz5QzZwrdWxIsUgR0CI+r7fSK/LXuZMMBtZuiXat9jdHo3YZYbt
pP1yKzOsvidz6tR1bawQBL80CrFpcmE/LOWAmXSmChH0eFXAsmecQFoy4UPEOvi3zgS000988WQb
s/NtnI3li+nWMQWc9L6aWTNeYHa0Wo50DgdmxInRS7OY6XeTouEtQVzLTkLFRoFurBtCHZ+SxjCf
IaEQ897NcwtGuxZPg0i7B2i5TUZtT47uxl0M64tRSghanp5xLzL9WBhSajGAFZrc7Hvqzty41Qzz
DVpK95kapfMRZ4iDSOZ0sw9E2/NtjYlmb/hN+2WpCiBiaZnRz3CKob4svVi+z7NnXLuyhDs/tCgZ
IdEs+XvIanoZazvekwswfiPpgofXQCdN054JO9voZ+HjNgrg02CQ8R03KgOcY8IOZF/jWsBi2Bc0
VDwzCmJhYEvI44ITYhb9EWeVvpiIg0J1JMuHfKCeljTa08CO6xiLOdlUm7aOkze1zOQvdrG+sktb
fTMsq/5IZw9SqkGi85exROvpjrTRggFxH1q6JgyTPUC1od1MhL+/ZfTVvH09l8PXHr86SpCs7mdw
Nq71pHvIkDt7Es1HHxesBn3E2IswiIj+hBwAuvF9wDWoJEcQvIGmjxRjiJ5T05geCs+syk1e0RVD
0Vyb94bbdbtsWPnqaRdZyR6imHpuGhNESFhN84X2YRO3NVF+AJ9EgaUPn5YbjAkaFVFO+PaWqbC+
10mWIwrSEdD0CNXZpk3C7tOTUwQaG2LK9Qhq6U70HXj1Kabk+6CpNd/hThkbNCSZx64dFqQ4mVZW
v4QdLZWA6AzzcvFsdYBZZuJATgYmc5Fcwq+qjKqXFI3MEeeM9zUKU0IB0etfugx1L2pSKPY6Iexk
EzfecjMbUEU90TkvKm9pnC79MH1rbbQFgXCUeZfjrbgtW2R9OJJI0QIJ51obaxQpvpUyXMhJiRwD
zr2VE2ylpvLKYfZzzAZ7Cnpv7D5CG+RoMyU1Lrolsg8eetYd02j7a2UtsJ1gFTyHS529DmGsjox/
iJAqrNVAi97xcUT0erCHNr5pu7q544ied0FUiynw52K5ry209jmC830SI+0D+E2+kFl4c7wtOm08
uHm14PAqMC3LqtmhwspAVo8AlJ0MQVDhdlV8UWbS3ySYkh47w61Sgm/gCgKKRzCy1c0gdkovNdIK
u3ikI6r2WdWo73lpGN9dmZi3xgQUHWVNFe1z20RvntErpeAnXsObwhcDLNLB92Z9WUeGd1AIHa/a
cASnMGi2O6UW+cqMsybcwws3dtEbH2OdUG2bPQhdDafjFE+G+8XqhXheMGh+ZkTG/yHouhCTlx7m
0E7e8QfApXPk8tzANWed8ycEdqCxvaDL8NVqNNgPsvK8l7FlVIzWpRAXQ+sOb2Vh+tuhtIZtGBd1
QPGR0zzxdW5sbBoBO92n5fcMZcqxG8Ww4extv2RCMYjBuYey0udLdxHjQwSeQ/OBTlqxNcMxglRS
9zRLxyzProrcdGAryHyH3iDeMfFizF/Ub3gNjrFFLzJXEL/pikQGBrJ4ASlA83DT2p5/iERefvHW
n1aMkZ9ssGqiRLQTfh8KMqwftN/ZETY+MfMcLoZKPVuTNj6dZTFeSTHUp9BmZ9YsThVvGwbj1RBA
lUz++FXXzF4cWEga/2gH/gz40q7cdXEGGiRKa3VtybB7MyychPisO7FNaa8xw2snhtAqxmdt2Bm4
migdg7jM3B2h9IDAytwNd4ujRzMwTBq+mLyT5mgpR16IcYFgQoeNFMsoH0mrIEB+X2NKfk6l195F
4IQY+MUhCu9qcnmvlHU1N55xqqZ0OkWlKg99agPSNf1Jf7gZc8kcXRApjCyGRCgSC49gMK+SvWDG
eRFG5AdyDfUxpI68UF5ffp2XxaRhQOZPSF8II0Q97Dzb0HeMFwECsu4fyxbdsHYjgx5fPN6zsI47
mj35aYwcsS9aS+x6024uOmWK69yy029215Ww1RztEzRSVgiitP9YJ3b5VZLKcRXN9GTYqofXGhbU
PuQgcUwLD/Ff33P0A52XHx1BLsQwlebzDDNlx7Sm2zGJiAhHImf4yo9WzVaXIXLsMY/k7ZCeMisz
Alc63ZeiTvsbj1McaVwd751DVIvq6u7okxC1q6RMrsnyzjbcavbWJIx3U4pVfqMB+R3CIYkumtH2
bnMgl8cF1vU1LTxmQYWYraBbWYfCm9pHMn7Q6EauguDMmkxiaiqH/ZhY1aXfhOJLZfVANRfDHMat
8rvylX0eLh8jq4KIEzIQP4rIyTwqnx74le+iBW2wH+CTkw5htAywNip3kyagbJSPOVkCtxWSK4yF
rnEJCCZhBgwdt75HCBE+OOATSWocHfglGZUm4PnZEG9p0nm3zVKniGRcMW2WKfTuKF2qnSaBwDu6
GIuXjZEs/VMyG/0TfG/vceaUU22GsnMeQsEce89GmIVblUz6WQrVITkk59wEY1mlXwU8GWJd2lUw
m8nkNHdrkpCRmUa8nWhBv3O6W5bAsXRobPOqnNcF1ghf0Q3yCBrNiXk3DchsAnt2h4fFH+R97DtA
UiUZtzeVaPssMHBWgz90ckyuTlxPCdlEeVQEXkyzcqvDGfhZhjLEuoroHYPembpEB6Zd5fQIzHp+
x/rmzIHd4I/YzE3VDBv+jwOn7q4ppyPTwhDwCzBzQoPa0H32dWx+J39E+V9Ge1IeoqIh/dp1c5KA
ZccdyZkbViJ1Jw3p5L1yR70cLV5VY1emqvhMxgU5GYGE4YzNjMTH97Jc4TKWO3NOGPN0gthN6BzY
cLrBBL+24ypo4ny49cO187roNV+HQk++Tyb+2r2nFJE9zdSzhDSq9xjgo+bcAQbKqPbNGKFNWpQk
zUGRdQiHrvEb7CuYoBeVNigv8APJCzwixp2A2LrPu9hLWPaVtt7CShcPxFLHR5vN+IsV+TUqSz34
u3ro2GL5tfOFGIT70tZ5+rG0PW3BdGnvFBhzkNqIx/0KP7BcKSbmPLAFOqHQJ7a7/jpxTeR/rDWI
kjo2JL2Bfhk/d0bqf3acaD9HZwB522uDdRXbPZJ5Ut6bz2iMhvRgFD6mKN+GoaXo0G2Gglb1bMJF
Shdk6kHKoOBmRQNdVjBSAuQN+XepHH1bLXZ9Tfm7HGKTJJiy5RuC7bHix40le+YHc7BrY50fF9u5
jdrIvZRm2n9b9NzuU3sxMRcqw7gogIYwqJ34zVPVv2oGp91GKhsgLiXNK13XNckrU8RsmeTMAQia
bzGYJrvSEt07RoV+XyPSrEDrjPF1y8yWoPTRu+9dGEmt0XGU01inmIA6hX05jJV4KGzRf9GTJw6d
g+Aurj1QFk6lkmfPzipmDpKuEnGHt0U8qsvQ9vjUx5UbyWRz6zSEDLvKgCPaWtPXWTMznuXcXvSj
9k5dHBmHvEzafTL3TtDKuSFMoK/mGzvFLzpSvhGoqQhjj2EkzVvui3jAdpN8GaSV8v+1c4AnaU3x
i9i5aaa7SNYN6Vzl+ER1qOjw604cs8yI4OL09guHf/+uJuWFdKQyOvphNxLiQhAHEVaJAL+AaXrd
2bplJa1q4X0FCEHOT2bq4oZtWd562RK3G7xg+k4bTBbwQvH6b2JWGUCeoQ2NhLMRZw+ksuR2E7Nr
GduaAQl0X3dy/qgQqwyUsr377puKmwaN2KYA79SF1cQkXaVwOMG8QzWreXKT4+5sq7RYfaKcOPL/
LxKTw2d181p8dv9n1a68VzUDGEgz//fnf0S68qe0ZZVe/fQPu7N8677/pPf+ibeP38r/KPqs1l/5
P/2P//H5PxGBeWim/nsN2PazLF7b7K/ykfU3/Kkesf+lTAQgvqQFY1sespIf6hH1L5OejI90RPk2
vTULgdef2i9X/ku6WKJ8WyqcsWdJ1p/qEdf5l8sLaPkoSzwPWKj/v1GPKP8n7YiHXNC1XApbz+I6
fOX/oiFBakUviu5AYCzLTB4PXZk0F9jAmF355WAdCXB5Hcp82YehRfYdqeC29YhyTB5b0jF07oVk
3lS3nYbqP48yKMeip2sYgkaT2SVDf+Im8EXsp765hhlBE75JEY8VPnB+Uc3HniY1bd5DObwRKO4G
TaZw3pGdoZFa7sLom/DKZQ8ilpp+QTbBW4QlLHkX5ZON/3MmUMxWjd7ZPrEwWPYus6JkxtRhB4KU
l2zzYQkvsragB9aqOUCHt2x93zuYpG9cuFaJEhZ0zgZ41UXLTG7fyH747BEzb2r2ZqQNz5nq1aUz
3/iJsK6s1LhB8DNtinzhmLFgRiX09X3uy/GO7PHSf7IzUCkCQqMECw08otaHeWFmgr7r06YISvAW
be3cbk/u1K2BMhzmdHhnshRDQDE2nbbv/vIy/in4+g8a9XdVwlD1v/7T4UX6i0BIYoJwFfol/Hi+
yaItkR/+VeBHrNjczottBn2tiI1M4lNfdEj35CGCjhcoi0h3XWXVrvcui9hpTx4nzpka74jKRAdT
JXVAZPKlRb7SbsTBDK5WiSMhdy9pGT43Aofcokt3g4pi3pVd+NDXFcBipe8JWaSxUkx6h/35yjPL
79h/HNyzxosGy84O6t55Cxbk2eu8a7R5QU16cdglWFvkDRaMb76Xtz8kcD8+/r+5IdL85YZYiCpN
6aPmkkgsTQdx1l9viK5my8hNfASyjFadHvBnF2LbJh+NN8pTHpYYPlVISKsfQweZZ4CZczKT2crx
rFEUuhMG063QNSk6CzD1AsyIYvx6GF1izYbJ3um83xIVN9OmW4My3H6LUpwRjwWy18BjypEov3Kd
otmpx7GqmECsfyEFE62lQ8mOp8TZmPLbMlb+zh0Zws0RsYi2gxMSB/UWf8my9ziQnkavgZq8SByM
jplslTxk3qJ3oK46Ukd4qCkqAkmYRBIR7+agbLSXfNw7DZnZPiLwbhL0cisaSJlov8RtBwmdOsAY
KfkaQ2fBaLYH0Lz3XSTbE1km4R8e7YnAY5Z8+Oc31V6XmwoWFZbzj//6T2R0PBjL94SHFlVQC6xS
t79IUR0j4vpiaM6LzJb9KOGM6uYxJhfoWBdGgvWzw02DNOSyFt3JZXNPJWc36QK5iWITn6bv42jB
mM7p/Ho0xUVjGSGSnQm8sHIHpJa82mSRtLzV5Gr98+VbP6+mPy7ftoVygdI5HgLAny/fZloBu4da
5rxikoQIR6Qju3cqGTGxR3S7JkR7f36VKFsnHLt7IjL8o45r1rewuGuadNh2Q0adjTyfbmyAK1Wf
POzb/3yt7vrR/3yrXdO1PdQtKBClv8qL/3qr0070EwTLOghzfEwVyFDVW5x7KjhxZi6fRubeQdRB
I7G9LU0OdZR2A7AGkQmR0Y9hTADJYC50les1V9gQWyNhpabE3yrGqVvhkhyHQSMNXHeFH8VZvF2s
FBRYsa2yXTU3UEaX+o88rIcD0zwkv8o5VUUtNqtalqHTwZwrXgJz5QkA2sh05h+G4Y3y8iUC+b2P
fci760JqifLLMCVLACkoIkRrvDZd2q2Gkk+e19Lesj0Nfrb8MKL42gB2c7BUVm7BDRWbf76rFrv5
r3dVSOm5Nqxd5SAQ/fmuKiCaPQGLkMPQPp7C2hyCdLF3s5sRIeH17QVUErp+m5yRBmxokc1oGMTy
kuMBPl+rEnykCgXd4hMtUrrb31zg3zx2gRLIWZc+20e48/MF4i2ccJ/LLjhfWxPGuIcJYt6AKt4Z
sF8MBxvDwIhiH3pzEMfgwFxX2Bc+rkuGekwcutZ/lKr8zIvkjzoXv/2Ifpazrh+RKwVcChYAhX1u
ldH/9cUcxq6v8yQf8dDELLtd9n2ECBkAZtuE/X0mcrHzNLWCB2N+oxZwAG6YwX+nqjoI4zM043l3
hobZ4/ybx2v/upOu1+a5fDLCoTXjO788Xk/Rx8aC2wPDaK65SswtNMl2JiRSsnkAr3MXG7NjbC/M
54Rsp7VJN+9EqKnBDas51mPU0/JMb2BIGAgfpNhSovp7L/0axf3lIBiO2O7y9Jun/m8Sf5Mzoytc
josoej3z1w3Pn3UX4rQNmO5Bzex8EgalTTyK33ACo/9ZE3+0rUOjPgq//x64Ai/7P1+D/TdvnnJ4
4ywINp4Q3i/PtcmXqh56Em/86nFy/eIgMYPt6956DF1g38CxL3R/YwxWS4KDONSKtB6um+JXMDez
JyIkFJb6NI+fZa6nOynH8GJ9GSu8QhcNaAPL6RvOqAgi2f+06IogdohcyH7zk/y7YQIB5qr7FhxI
fVuJ9Sf9yy61gJrVZc4bSv4b6YYMFqKygyrag2Doq3dOmycv5F80tOA3AJMAPGJ2aEGz7M7/fshC
OnqRezf28TOSixr0JWtb1bsfBkvihsCQ8MKucQusXKodGZfdNqVBkDskSbYNgVzWAB7JIJBzqt81
9cMGMqUHEl6+t1XCcbliUQTddkV3igapvi3oeHAy4IBCOMS7A68jWKp0L6eUQQ7TnMPcLI/h3EVA
Ka2MplnnkGNYf/YOOqukA98O83Rrl+bjeQnwQmOTd2N2kgoRBjpBrg9zyKozYTo1ZSPSqhr0zrg8
0bTYt8TfMFuJlv28buuAIvdLiOMJDTSOZ84x0mW6F4PzMFaYO0GuLyWzwIeE6OY/uoieFXTj6yhZ
SXYuTzUNYQX0vdscDH19ftjtRDOpXktoXxBENPsuf15r/+bzd/79M/LQ8rPcCZYnZYlfFk9ufZoC
iJkCkbkw6wqsGlbjXwIfsK6Kz2iIyE1snJuiVG/u6JCFPKGcocE5CTHsq67TO5fJcTh4y6k0l0ec
8cs+k9jONfctAXjiWv5zur4shcljzPgJOBKN22Y2PyzIoPjm/evZadlZ3AypVo8Uf1jDzCcPEHM4
hptl3TKHGr2coujCBk/YO/30bT3DvPnnD/pvTjse3gfLZmXBvSTkL3fDR6BS+VWlgzabpxukM7jE
RXMTQvI+v/DTCH28HaNXW+WM8AWEasZRCUbu4o3mMAFQk/vs5t0QeOv5LSnkwUD+Al9J/mbXc//m
tOOxcqO6woRlUYT/svjk/AAOcPM+WHSP07mbm+D84vhqZTK6zitD+tvFCBlZtNllStje6Mue/iJa
exR/t3lUvv7YzR3CkrAbfHT58VzFCdFzBl+hCFl7wOBJf92oyPiUdGMNuu3T4ky7BY3KvsNoTfyL
JBvqa+VqHo9hYrqaoi/nT3DBPHwYzeUjAtRwqvyOI2MCrbZ0bo1E18eMdK+tt+y8Th/5Abqt4U+v
ntI49WcGpqkJJ6o0SJXlK09J/OD9nPcho8Ido0VQ9CbhLFsvp3nVJRmHMhrXnRrvTTFvR5edivy4
8WT1cYOKmTfQjGoGamtoT5Q5b8zDSRSw7dtxnJjOwKrDmT5JZhSc1tuDMaqd6eTAUpjdeIV/bOdi
JMBow2lfbpnQvaV23l8kzAEGFRIsgvx/G5YmEixWbzwboQsmvvqSGY27XTzSXbrIZuSrwC9whKqs
1ttadvYWpxznrGJ9x3MnY1ZhvBRl6lwaIo8DY+Bo0KE23WV+bgZR+R1K2USy34RbVnQPMbg8fKvp
q5Fn7zanW7MdvENDkM5+yf0Upu3IfCjW3ziEfx0zROiTbdEkSNp2N4/W1wEL8U5UZU7PtMTrKSFR
umtQkDHum8RycJS10SXjD4IdQvPRdKj6ST3cdiGf6XndLG2D5NmZwMohvDjXl+iPO1yyyKKTQBjD
9JQk0Q4zN5aMuuKEsfpuWV2NwUA3WjnPQ0uAkk03HQArt6LKlLnTGs/7JPHUllaxnWfaDpyP9u3E
x5/pWoO/7zCatXJ/fuXPS4vBMJeZaXlHZnIH48W5BwWi9kzqqk0fgwkskrTZ92l4aYFRHZvc3tLG
Bvds0PHw1w0JNK7e5VDftdXivFi/4NbWPB3FB54Vu4llI1DeWxVzBWK9YirLnfaSj2ihsIbeZ2LT
rY/Nepmd4z2YOWkNxdTsmJOKTdZWb30O7Lkt8T8XHmuZj7wdtPgq/OXHNxEEcZDhD2x7CpXVfYAS
iKyP8sofUvPU4CPat8Dgt+dPSS0CRC15X8Ib69t66t57T75YNfDpxEiN0wyNwon5DHpWq61Re5dz
2aPFc7X4CpzgKiVmDrYHF53wOB9K6vLbphCHZlS3mRcVD/i3GwwHCCOjK2pAik6HTIQMXdEu9Ssy
npGSwgO7j1ASbfnB850jsufCKQnEWpqbbEALPTlr+pvLkCQFatGXcbSPE/Ty55V0srplLywXCace
Lo24uS0hztBXwtyxps8MM7XPDGKHxpbEf3LwwyQNwmjEv96G3paB1tuc0GQwPN5z0CkRUb2rHnt9
rsag4ysDMgEvKk9Hhg1abJJ8afp3tEN8RT+7MsS1juJHmdgwRet6b00UDpNm5M6iyJ831+tpIgIF
OrkUgDRS6J+ApTi/L0C4+VTq5OSGRNUREm2s/qxdabrvkWk4P37Gvk6R6oXfks4HvZ5E11lo35VI
sK/8vu62Yc8771YjUQPlck8M2Uc/E8dw/gV0pIydmB7qBsB7GEYIfTtkIqi5KcFIcdowAYQV7uh6
k2x7yth9t36FI8DN7SDMo+vFH86cVweTXQ/pTPfGIZA3s+JXOgYw6RBVbxteGIopw1JLAnAbujZr
G2agq46NbKTtLg1QhEV0L2s0dUZdUpJK4gn9eO/qjhRDkJ0bY2CFFsMOqXpIlJAqkPfzWIbKcrdD
RW5J7zu7CbXWQeJeRzBstsAMxBfRWxf8QsD57Zdz50euF2iggWuZrm/rwW9vhKJFaaKvXXs9iBCY
xsOrqSuSRiJ7flnAah90qfhLEj74EyYwVPTHqF7+MDGGXOgWmQNqp2lL/KiGM9t9qlI+MOfbedbI
Hq0SJt6eZpzdF98SL3npcgelKDeyQpjGTJ+ff909ksU6RbaFztZTu3NRf14CfnQ+nFsyQNQlsPE6
GNBnBecvmthImk7duIfg021LC1dgbBbv504QHraOMSsrmYL1ePAtNgbDzq038Ab6MC30btkuz4vd
eXGsB+8xq5VEjDHcno8ndgFHMs/Fcx6X11VjPVRMQbZZxqOw3IKI+xAgl5Ntzw2a84rhsIyw+ozt
KbH0j7I3KrHkUt/tUUVGKCnVe7oeUVFTPxYDlZumGjE1L9x5JWmA8+5kiCWvKgDwOg26b1gxwdjU
4BtTeeBz77dFyzjf4+XOBT9jL4enCQLYj9X2xwNeP9fzmjkQtmbWlgzON1SbqFNMWHMxmbjn3eC8
OMfMIGH6PIQwowJPInloKKBQ6nICKA5x1Q4XqR+nm44o6+0MXRANN4EsZvZyvsnnw7y5lh1TipiF
NIkXRmbnjeNckQACue3AzR6KMS/4o1H72wB0gJJ7GzNN+eoQWQWgPNaShS3U8KgQiCzhjSejHLMz
GI1ypc6TeSaImJO5JDGTzkjA3oFJrLrGirEneby4yhVOaCOVd7bGJjLQwXedYz5yz863kg7LzKI2
FzsPo/doEzsUYRiSLecxBKo9SvIu+dFcHnRDGG9fVr85V1pr3fxzE41jJV0KhOBUtsxxfq4EmcVr
WPEDI9kwtx9rz3qm0UYflg0M15kRRE3UBYh4EK2TEb7L0/QPXLTA6hX5cqPrj6CvjN8V+//e3fbo
9zMbsmg5rJf380XFnQjBUjF7HGj9Bha9qpOgWCJ8dvQZL4Bq9hfraSTQlzlPskvZdPf/XBr8TZ/E
80zbJyqdV9TBBv3zJYg6ct20cHQQkuZ+QQzt5STn707u3I8zdrAF+sl5dnJeD1gn4CgOT7rmPV1W
tpitje+9kqclNE6R0z9pn/KuXCZ10czFRTt66YNc+ud/vuh13vbrw6QzQlPMh6kggSv8fNE9is65
iVhOo2oBEEpqsa3A32JSrg+GNR5C11NXpVl9UNURw+JSB/aMObIIo/5vLuXf24iesmiCW5IeIh2n
X0oryErj7MxIssxh4nA384X1YPN2aKFAmqDCCZBrNgFUojtMKYCU1vTN1iSyvU+uE9ln1yrRakc+
D7oGWRDmiDFCmNPDP1/nuUn8y/uvHMeyXTI2+H7tX8qqKtFO0ifEzlqS8KIFsfCurZoCflP3ozAH
RHTJi/LFiIjuTNGbbscBE4hBcvbebGsAsrI2UOuaFsMIlvAppkkCApaVsBGQl5d+3+V0B5Ce/1j1
uqaYiZwaH5C3EWpWO++IyOuWM3cSKb07r76NcskXzKwfnZPaS3bCzlE/MV7flH0cOD0QCtAWF0aG
REuU6rEuMAEsgyKeuCMFTyQu/MotAkoajNEz4ihvE86xuEDvculQIsGFYN/3h2LXpcSQk8p43tmT
Ouu3cUyNr1S1NdqI40UZH3E9YLxiM6itfmvVYbaxSIQf1krq/K9LOIPU+od/fjh/tzgp12HCTDPV
tYS/Nlr/0qYK+zEpY8KPyT9ZC8qCbfm8hCNl4vzM2XSl6I7yNBVv2u0vrZ5lamyocTJ8SHaa3P3m
etaX4ZeXhSXJotS2HRvA2i8vC7O2IqOpyhRtgibgVxNCKSc7LRQqezwpqITtkllzr499AqPDbT+7
ueXICewYN8/1CAV5g7Gw/s0i/jdDJ7qigq4Onz0T0l+/+0Z6zbTAo2Y8ilwGDRbB75WzQWVMBE1o
YPoABHuuRU2nhnTuZ6+qwlMTgdA6AJQcAhGJrySFwHWsu2GvvjHRpUpq6bmhNss3HRH2EPGWld4k
fteFkda/N1alELYpHFQBNu2YdZP6y3P26pRziYJgWlbmE1bpk892vSUixtvWhLOTPdpNwYDX+2D6
+i0xu4yUmlTfPJmD1d/I5MUkcgnZt1sxIiRMxLLSW/hI2/OpTJjgvBjZgEmns2fq3XnKk5rpCwY0
JJlzhPXeo7HV6FOSMdI4T/tHBIy6JiFi/bDb9toioZ082Mtz36K20Akv+ba0Q07iKdRLZmI/jnnG
Ymz9mob6uaXY03hkcT11TqEOo84u0pIWtujMYBqh4Y+t9Z1AYRxflcNMwB0+z0dyMRTDNuolvJgh
usMR4/w4vtRjn+1TwKdwnm/PPdXSsS+BMWhygaYrRo+cP9cCI1Hw5O0uetD21/MIqpVQ55I6pSjm
is63xVGouxVahivsQ6cx7UcYDDrf4axA9W/f2El11BRdfuIUYKItYo7tPwpZFgH2s+bP1SClrOgs
EAN9B8SGSl7Jcg7M/0fYeTXHjaRZ9BchAt68FlC+6EmR1AtCoiR4DyTMr9+TqYmN3ZmN7Qd1TE+3
1CQLSHO/e8/l/ou/jGu52jw3poKLrA/ZZjTHXjMoGw3696E3gHaNd24+aoeU2h6PszMIXuKOWvCU
p85e2AaJTm4s+rbtW1qKInXXL0mKhZs8rVnpA6cv2lkYXleUzNFxbAxhW3CcbOR5ew6yS7aZN07i
FaKthhazHrJlBVppEVnGdTC8q6/Tdlp6XtgOSZG3B02+LiRX032QDZiglznbK6XM7LR+P82tvdsC
bE2e07aR047fHfy3EfxKaCQ2zkBMp5QW9tsU+XWJAGZ43wVVFwANXLjqoDN0J1gP/Bhn0tzmYSYW
E4HnrK8FWYNowzDQDvfZU+Lk/ZlClDfd6+MrJleuIeICIZrrEvCvc00RW2ItyRNJ8iJMqG45ElXC
wydT3cqxACiD6/1q7Ttj0Q8jI1isnLBLU+M+xepzhiBSv2xpu2+tkznb+rNpJcPLXBQH7J7OYTPQ
6aQEaqSi3VFxtZWH3kJ/A+hcHTNtwgjY+1fHJtUN1OgEA4DAfFzcEFZgaFP5S1iIJLa7ThHnZ1BD
LCqOgHS41mkdtnpfhAXT0VCdhrUJlNskMFrTaL9bgsE4uz3HrGxDj9/1oJTJKcGaU2/kNC74W8DL
RkXXMdxlR/Ix3IMyY5WieaLiheReybSfoE/VOnhMQaOd1DOgjvZy7FIHRGA5s3mk97uNhAuJV3XJ
1wCLjysMFYJURegFloEGV8rSENlGuXAQSHDo/8tQ4c9ZyPNe9tmnejxhSn+AjigjmqokiNY5iA30
E7fwU2HnXKXkKcGsYZsLPWBff5xL7PyjqZv7rLeOhdUkfFH2QcePLyoqYpiU9LtZzjiwAq8H5N2T
0Qfr0R75ymcbl7k5zfcesbqhHZ5EQ9ARj/qceAHMkm47bHn8hPxhYGcxjvhasnCi7Bu3Nl9UCxhT
k9cz063iSyfqMO0yzi/YI/ksOCbkmhOgzIJ3om6G3W7TSJLS9Ce9JDHZDrON1O9vmpoV2+lIMKQR
W3kNKzeDMYgG0LT+es36n8MKXtupwXvI05FTsywHPeMxdA/7GOB0IBhf2rDZlTyqJJe8auiSWsbq
tDE9MgGbRAIWjpr6oVswlyCOeuAMFex0jIRT9WdaXDucPBp0BsINpxyxmmyYkEkAPOFZWu3Vz38q
dGwqlfkaOPSsAoPf9poFWSiu/Xe3LZCYBvKCIp2Id4BNQi+BXC03D3WPpOgMHXZDdarr4a2xBEbF
HpqzTh/GbpCXgHS9d1a7viSL95p3yZezkbrsRyn7mSO2SZhfFuMNNkUMqxA/k4rBWEt9iNAoGtE9
+YEgZJAX2y27ZmiCS1voP8uKAB4AVA++Lbe0OKmqCOplcKT4+LkoA/cwo4pGKdGnEKIjCySd6Axr
6GOm7xyD6sWFQ4h670tXT0GMfnyAoQHWt4mp/Uz7EwfL/mzPY/nSVEi+UiZtDZPErhU/WCt3aiBT
9t7N0vvY39MFwlHLNz8HxNO/O166wISnmWVocXEvhdawi2fs1s6G8B83j1TYxd7jWvwasz4lUuEu
j5M3PCfx/FZMyxZWJqOefKEmUw0OwclfgHG091QcJ64uoKzw3Alq8axG/KrLJT2lslTPpf/5r5et
ZSU3Z1Dqo9Rg8gymDz9DHcwqdRrmmCFZ0Ba1U8fIQJkBjJkcp9n8FVnV0j0yrQgDajvDgNub1Nxb
d5v3rV6chc3YonUGim4JRuw6ukqjPM1+xLX8pDJwGfLj0DQyPPAsz15WPPbrB5HpgA8UfkLibjcr
ty5eO7IervUvNVOdtfU16dq3vOIJU7uzk5JOGVwC5DUm+IiAeXJyveLN1fi/mgkIAGyX9s7207u5
buqwFvrFnqvuvAZle0ZA8/aWbBxgDsvqCA8vIJ2vXlR6bf6shNAYqKCkGRNnpirFGWHG1or7IILt
iwxRxv3TFPwRtc4zkXBCWZfgA+rD/bCysuYB+TTLJF84x0wyeqhJktCNbMGI5skug48iWbOL2bwp
bVzt4erbwp/NncjRofQCE95XDfpehbkaUkOZROoEJZalPde0Ouw6d9AOxoBJkvT2Y8wo/UhlpXsC
NF72OPWAWACAIo4WrKGrQZZxaeLmMxbXDQO/1cx7n7zCIeMaBZHFv+Z1Erpm1dyL0njXAovCKE6K
h5wTxE59bCQ1Krqpufx17HFShYodSr3Iou68HqazUeN1gL3aS1lspq69y0R8UuuJF/DJqdVutgp6
57juA4vmx8MhSB0dOhx7N7WmzWRFCPYn0EdIWx77k3rLgocee9eRtolqBxv40/PegEG4X8u8HMo1
CDcqWUoXOVbdGtVVSAnjbQ3MQcwsmr1r7bZE/+1A4iXLDW8bvi6Ba6Wmrz9Xr0N4bxDuKIOwwqW3
xFHni915OiqHQyw4AqR0zmv2Iaq9dz1Ejp0aGOotsr0D1BqxILjq9KesHPbi17TGJ1Y3jc+JQ3yI
SRR7z0OvsSsmC+qbpjdg5+e1e17W+BPzRLqHHj3ulWzdwNFfLJPRca99S9WD37QnxzN/pLxYUof0
fbvieN6cSp8Jq3oPMRCSD9O+Mug6NLMhYbZSJ5+qzNiLOT0V1kTRMlwac3noKKv/e13Uel5htMZq
txT9c6cTV1XLeLMW3X77sN3mZ1N1AcVSLDfqn6T28NBlWNUTYegRd5ej+Q2wRHCTTo480ymhjgC5
M/io0ifmd/SWNNQWNqJ85Hq40MaGPUL+aWo6kjXBo2WaAJ7lpAgo0JHKBhJHmW1ESVz/HlGgYe8Y
pxoVfK/P7uu8UvdQFs7RtptXUgmXDCky2kx+ZqkU3giBnF2WkjSjSsmvshPZ7Hw3YcY6qEcj6Jtf
XibS478+RXR+fX7LtyoLCzlJwJrKx6C1r0XzZyhmmrmliWEx1j9TuprnxWEj9/T5V+1Acw/YWY4t
o7awHtsXWOv3BTXZp5Sy3Z1OTuniUwpO/6d+GIpTTWYP2xuPfVFODzSQL6dFDiiUrKF+tq2nVTtn
7u5zuhYGeaKZDednM5o7gEUH9cSpk1Mhx+1yJaU2YDyo3x9s03X0Owo/pB838cTPzjV+qPGPR700
Lgy64HIKr5hYZyxwRY8bOq0oN5B7QUHqsRo+c1PHH+zRD9ib02/1Slpa+9Nz5yps540I4wSZj+DJ
ccDTpxo8QS5duGKz87BqHEegJMIoDtXYDu8QATPYfOYbPA4m/8L/UlIxNsFi5wKmspkxavCKD4Tn
/aNaIazJv3UoMhfWZAHWLD+rr69IrYZDrMijmj4pfJa1KxtVsZxQO1sP23hMvfhVHTEzeXZQh9GW
6dwVBwpi3/d8iuh4oSJPHjOGDBtpmwyXdecY8A86z6JPaCUi0zR0fhff5snzz6Kff6kroeu1D3HG
Kc8Z/PgSpAL3DOA+GhTryEFdj9EGKOALNvQ8OaLmkfGle6mf82dqJNFgXYAVG6OGKe7IZoMTNUlt
MBegoc1lOKvMqllFcaploiLBF1bDEzoYywUH3jAPnDsGWl62iWcU6+5fI2Uvf2rl1ieMRsZrMvs4
FepxCXNZCeKZh8n3M8j7wFlToCzhZvYthqwpyoU5PGRl8zX4SHTWrAFczYbzNFJNpMEWc0lDHuJu
fvFIMnHtxyOxuABLMRgMveAj0+MX02jFmeKKNwhy4Lrt9sgrN1+b+o9m8xu0eTm6mKjplT3mBH7I
yeoI9mZ9svmapxR7hGNkzQGXFy6umty4/IONihsRxZ1+ZGCgiyyBnUidAaZsJvfWc7odpuSNKllm
gP60HercIzZjzYg7Qm/D3Mo/1DuyFZmJ59F4UwelVpu+stwSZ1+cQMxhfh7lnYSWilNXVC/q2LQ5
w8b1G9LhzDoSy1O/s1b39Swe5on7oZmC+GNS8Ew4N3Q3/0eZNfVRk8U4yTFosFXudA5bwOyKUO80
Gzx345bYf7X+xNMNMQfXsgWbhIzv6N3pLa/Y6jZxv994hPaNxQZkCAomhLto+20rGSZNHB9WDTxh
6bdPg3B85s3AppbSzK/OyAfdF69ZDNlm6LBjaWkzQrZjZkwH0c70R9aeqZogPuEsyvuN10BOo3My
DrfEEadi6hdwiRJ6na6P6scsKKsM6979WhtXPmPM7oZ+44TKtwdTULyqc2PTVi+M4BM0/gGnSAxU
TIjiUs72q21n7XtD2jqqymoP41AcVrGIi6Y5ya7rGuegri+tSee0ybId9QXUFep3Ynknp17Zxg1A
1AHrLLr5USS+FhGVplO5w1jULMxyfQqpZI69hMTSybEg5NNxT1VxHtFDCofKr40rhWzkee3FlppF
sPPRfL45fXbBGZ8+505Pm7E+3bmrjVuSlakUWXfMScE/rIPzwxE5GmGl2SAn+OdVnj56m0FgLmM3
LWZzuJUcHwCVnJtm+zWMpOhAvgBx53mGtUFnBp4qwsW5eyXkeenxvMWiFJetMm8NitppXDeDK2/2
2+28Isz1krnk1tCDvdVg97mX0+Oz2l1kujRPUiz92Fk0YK+ecZhjEw4rLI6dSUp/D6ftwaec5jBb
ECFB0s/SVgzSxT4HzOXWdX0tjI70A37VCzhYlnGKFfviQHOVc6rjgJtAxfNsA1aIyDjPD+BE9gQ+
gJJQ7nLlAxbRSAaHOJND0lArwZDonEwCYi2unobj1rxw458jQQxtb6Q8xJrf0sRWj0+z3aP29f3M
p0ENllHU06GCIIC7CZTRGvTf2h5MMoO0vRlv/snh3rV6pfPOAIG4Ily88WPr4DqrjdGM9QPssvoQ
ABO1R03HvzAtx9HCfmVo6PJInidNg0/pUZChMkO4DfbTmlZI35rPUQ8ZysZHftQBH41N+hEz3X2q
pPDpV/2bZzw5pZ3szW1moh+PEFTMjT5e6hc51t+l8Vi9jR2mKY/gclnoyYlovP261ddky7nQ9z3V
2GPpvLD7plFWLmXoCu/Hoo3pk/BZCpjS+yH+o+xxNiKbZO+upNqeIDCLcVGwsOeIPMxXRHytA+ur
NrfioHpWhM5IJBVNH87LfRJMxrXwZHBAvsw56qC7pEe/T7VXAol4ciz+89tYPq5NHZ/B/d4SMfTk
JSnA2KxKHFuUWxoZHN47c+1OOQPZndhysDJFRcI5HbF4pc+NydRTFPNdPoE4mvRyfAaMe/Xys6Wn
2a2iGSLSXYbjrPo3LlL1fm20k1mP6UMZk8aXuYEIhqx2mIds3tlFvpx0IrpUyFZH25tpeLZmneEE
FA0ff0a2NO6ttdp4X6zm+rISrMZDP3m4uUa4HyuNS0brX5xm/PSG0n+t6HE8tp2znvzKpO3Z29ar
cN0b1RTWA9VPwQNotNsoOC5X7mTccS0R32aR3pIMNkmdhmmGMLe2TXATs+zuiDMasRCCAAhzjpMi
OUbuYjhMaTBi0ysgHci/uE13MPtcnEog4USRzTRyCmZc2ZJnV03filDkAy0PEti/5StNb4BWj3Ss
sZgMyY0nyDqpD2uz/PJEizqbN+UWZ0vz5lsNsmcANhnNPA+Hmr6zF2pXmLIvnjhVG8fNZDW3s6sx
+fZzXui+oNOFC+tTvNkUFMlnR9jd995c8KwljnHoR/3XAB14l+nMyJkvuofKMwzq4J353h/z5b6c
UvCpMmkEXVrWbVKUaZvaoz9oTbjpwXaf5ymm9jh+qXJf/2iZ1wQFrhNopsb91qePcDuTsyB7xuxO
eif40lOb1g9/Gh3KYTdXPhrnIcuHR8QjAH98JoA+TIiL2NnMHxtOgQdlZ5v6Njt1fTtjU/LibzRu
9jCSX3Is9C+DDSCrnI38uLlg9cyNo1JdVtUNO2h6LbmhoNIZYaf75tuSN84+6ZZTQhcZPtQ+AilG
bVTSlWGBB/IB1TmU6agLuvh+zjiU00d48MH27RLKZu4WTz+PQVxGvdNrj0LPDlPbf6ERW7jZaVla
veyO0PpL2bi/U3Dad6uo3SfDHpEQpztPxNtdVUNABvEy750JB8Hm8z50tn716sK8IAc4h4b73mNS
1ztoaeWtZnpwU/+rqbl49mVaHGtXOh6U2WHWsXz63WDcURpu3IFumTCFXHPHpVixt7B41Qv/gtVt
siQ42aIRgl8k7wM3rtQHprsMTd1WPwZIGFet67kM4O44iZ6zeE4eHXbH8pij0I12cl7bkfrw7cth
cnaviuXqBL7N1Ns3A0/AISXVGSTTj1bf8gfgSMD45kqEqWN41LpDBLP7DkDRFMeRRcEBr6AHYORs
zP7wzDFgfIaPE3karVzl9LIs+Fm0hBY1u3WZxGGGHZrKuyNCku7IDBYnu23nvZ3NzWHWEunlAp0A
flUcuWAUDzzVxB2AhACuq08VOjA9UpSeWwLQESCnBYL6GI1uVz4CUtmI4rnF1QbLGQqQBwfLS7G9
bs17W2Q/Kwda44zDnGnlxO0uJiQpE6rzQrovm3k4deOuW4j41OlCzwiAElFwyZewlRBjJDfDBP+2
Ok3NSStoB71ScB9wJcjbaowaA/2zMlBCM1fC6VxIYysnYjI6uKpch5tFjvp7q6Wb3BUch9Xp1JCu
IwaBr92cO3f2Ot5vAaoZ5iMNm7j+c8lb630ms0lHVtbp5nPq0gRTZ/6015Dk92h+t8aZlvugKx49
bjLDZOS/2JnRJPZ6j1Glk95Hpdi17frD9oV/K7vN/zvamVjgYeM92LFO2rZGeZA+qkMxakEY9+2n
bdc2JcwZEzpp513jM2whUCEbmADU557m7QsR4rAaA4wA8yKjkzlHdhqoAk0/sx103N9QD9TddtVl
bAHthNhK98GYilxYXtGWjgVL2zCCGpUDjjE9TQt2tTpZkjPSb6Rm7RuVjcOCi9QM9OFUtFCnkHjC
GhzVUwwG8WEyfzv+i9W85Y0/PeTjwqFKp2XSjuNX4Xt7U8znyYFNnpZM87jUMRtukbbG1fbxp7lY
BoX2jp0SsmecIGQ42TMDlfQh8RkuyXRXq/G9lU4TsEzw2JLmNLgajAbBMDgTo7uQxmIJptH9FSvB
0SeMZy1mfUejzJ57x3KEBHi3QMUxOGs9dbq+shiU8b4Rur8LmiS5aXa/x7P/YAUD7J6heOj6dTjq
uvhdbMbGGcPGkc4chqlfWNJ1c11wZe36NY3DtBV5iET4UfnFeMimAmEkzRYJNqCQbcroZeIvjsY+
aNCxxcPNmA2332HS8JL2hl3dFzGxx77Ur4lr6VeSVJxDW+c3Y63xMiG/aD3ZQXBH9d4bcSHHg9Ne
xsn4Ro9r8mjW9ASjTHf7aaGmvaJjep/BrNslGlAPjaNz+VaAbN+bQVef/sGhoP+nRYGIkk74lEoW
i5dJ+nL+xyi9G5p28fWBn0weMzSikGqV1ngmP36HRK011oeK+pAfoBPRsn9wKiHfUubPSgIdXJs1
jDZYlMExzOjXbttyvYtX5uEVwJ1jaTH5c3AELnI9KSys2vwHPsvE0iN34KI2bv4W1TmqTtG4733W
5PekfiL1erOho2I5/Z+JvEn41+ef9M9Vub6XuXyiZWJIZBVL5MoiEdTbiaz5c6WZFyBUqLwDlvmq
u8MsgP+zQ3tvuremqqqjo3RF6QOmEzxDNns3HOtNia41J5OdrTevae/93ozE2oPqlJA6zKo0WWIp
kW58O+sE3Mrt5lsllUryKY+LATDa0hwaGKasaB2n03p7K38r//kS59rRMhI2pOwReDUVdO7sQ9Bf
TqBwOFiiDpKYtw6J0X5mLeqInEizfzYYC/DCF5pGGZTffvRr8ewPS/Xg4y2OUsf60ZFgY+UB6i/V
jy71YAtsvqQ2flp1Vf+TVUuW9/ybrYWtUbdxjhnB/+F1y03kWR1PbKhUQGMuSGpTDl9TiM7To5/j
uLnv+bceh8K682ixDFlKnrXMhp7ibN4ZXJ2/s8sZL5FI+UyEwLTH/YTzYP1qgBbHoWT3z1aaYYgr
izpU2gN4QPuwLe2L2n3cXP9R+uKzhr4XAuPzT4YBM9dPO/qQMTZAMuz0yC/KPz1QRCDM03ipjUGi
z2M05KIRss/BJwKRneJyGh606YMjLt7RjVuBC+ESldrSjkVTg1RIjU9KN8QFoelWMp/bJS0if9sz
Da0Mgz4SKdSqaAQXP1O45hu+dDEY3w07TaiIl5sWFaO7pXYem8E5E7MgqeC11tNnmd4Rc4kvreVf
rdaRFZP2cCw14tEItd9Sv8T3QcZm7XsptKd8txsXDexaE3SGYuZAkHrYsoSJ8GxY0zEzBaAzxBKu
A+BhybORRqZM1044MC52ZLvU9Xi1JJT15QWPtGxjQB+MuTkctDYc1729pAEkKpwhg2/+zsr1Q/1N
0G8fVgPZR86s6jx+nWQ+RNoW8TiyVmggUtWhFRwhCi79u4He/x3MJQVynTvZ0D+ljOQ2n04XUOTX
p+BPtZOxeG+c4QyyQy2NQdbKUDLtMXRwl3SZ/gD+t6gR5OIiLcNgaT4dY2XOIzUpn8/yUtDH5FvG
skc8fkml+N3FSbOfq/Rd5MbzvJoLmQ/zK8nJWyn7jfDaDwZwQAKDi9onNQ3LZQIWWudOScERXMLx
r9PArG3tBH/sl6Mt9j+swNZ/eFdd1/JN0qF4H3XPCv4tWumm7pimdrqFVt7DU88WOhRil9mRt+1a
OD5ELrd3UM8116bkxfQcTmBkkhlPxKcy1/tjY9kH9fHwqe0r0f9KBfZMhxtV6Af4//XkPGsXA5cZ
thtmNCpXwNkV3ZgWXuHAndLt7VVZIP7/3cX6D3+py+DcgiZtBi7Lxb+bOruUoV1mJXOYeeKubdOV
S/aSPWVFDjJSm0669V3NfdRITEmJ6miXITGGhDJuNJJSL7W5xEeMLwszd+71f5Y4/rnQMXZsG6YE
ifNgGk21m+TQoG1/lLW4NJvRMxvB/VcC89r1gYh3TKXbf7Abmv8RjuTbszw+O6zQlku10f/eOxuG
dkY6AEQf2vUbxNImMvs5i4plo90QMjcvXkGBqXNUYqQaO6h9h1JgFh4YTOdCCq5FUrzYjEYJ3x5V
9mn0iGxgYg7LLf36/z+S/7RI8jXbHhk0EgNkk71/s0gOFbT2WMf6B2n5RIfeedros9bwdmlB2Z+g
ZpPdYFy9WkjuWjbBvrbX5lqCzx+nFC1LaP8Yq5Te3v9lk3RhkgDBkFAGrOX/7invTHD8PXtvqIP1
hHl277fMpH1jecwSuH4l2YJTH5vEYNetPbW6lCqs+BX6GdPCrb/+w48InML/8QW5pgnTwgh4dtVz
/T8ORYY3DgN9A7id28EkXzM69Eta40Uz3QuvD/1lzphd8SrVYecYtCp6pv5TETCU3S/FJkeCVwSH
xMGBMqc48/tafFOPAdoMMEXcEYP3Qc0LSB3CapGDHQfcTrrPARRGRmcDVUMZOPeL9lRIV6AV/0x0
rkxT1l6LfkGlrDfcQP6mP+gd1Gej/p33CdqoXBL5FV+UrOxVzI0lF0Ud4vKmLiIZ1F/H7qG1uvhh
oRl3sORyrnG3i7kC7QAc27tVzH7EvBRoCnFfell+FE6qX2fQQLvCrLXXNfDeGPERGttiuoBz6g/q
dP5sqnm8qHnDZFaUeqCVw4th6cmd9pg7z+CFprelS345tAQwFwIL77JpIZF4F/WzI6Rf7yZhtFgf
Wvsy/A6Sku4baxYf5jR8QwtnrypfOr+HoZTSWDovfxYO473tjdcmsGqO5UgWsG+7a880viqt7bZU
or51wXaWIL+Dt+ZpKDYvebS5ZTcdJuBmYhIpb2LAPChaXSyI9T3HhCZxjmuDIYaTzpc9fPV+UN6B
iWfb15P86pPQAxYxArA2qXyG88OoR0fXounYySQkBLgpdjdM1hw+H6oeH4oh4Ny662OKg33H32Dl
ShI/SjM7iLrOzC5qGLqB4907doqxjisqgWhz9Ne/s2a9twiH+GeO6WHaT8fF9AOy9VypzDyf99Jq
jl6uMAEmetjMbPnikoOo5FCT/zKaxGYyEnWyO6jX3P2lAXqRMbkpF+JvMonExhlrIHtNpb0Kq/pM
B47wym+hrNXzIDmxa3M3j/ZPo8nQL5m0LdynUBw1GjsEy+DIPDkwbzQoCsjQ+A5sTnkMRWvGpzth
/7WySAuY8oJNugB5waZNOtGKxOwO7x0bxoQTNHS0YLya34qqM/7a4TLQ23/tKep6rM73iIcEMmvt
DvzzV28Qq3P51QdYiYaxMUInM5/oVBR7erWCHUUO025N8PLgNwq9srtXm5AG8j+i7urCenSA7Gfe
fFMc6XOPD8pIQdyZ78aadj3sS0CulwDA3pHZ6KfTuC7RzqmD4ghOQOhf3Uw4szQfyTrl9w5k42Sa
9IuREqnKNOegMwwMO81AxN+2u63g1AdP2tmvvfVKs/OxQHp/tKj1pbmsi9qxMA/ELu3D1Hen2emW
0CXEfOa+fBITLJskseqTiEmc4jxRJt6MbsmwS7DklqZ7KCf7M7cD4DQ4YY6dRmHWNk3fwPqi/dnx
V2XdT926HXsxdFQFIdO2QamFU49iRIv4eZDiokkukRGqhrqwHJw8fba8holAvByZuWXXXEveJKOs
pz3SbjAx9vP0pTq+p62+g2R6bmYtO+cUhWe0XHT28ljBktxXW/LC0Hs+y09/Heyba3XW2SAF4VRH
NUEAUPBuwc98aJhPJa28aBDPZwCXbi+dwTnYImjlD7V9MHPKOx0Pl7Zvx+897kckjZvbwxrJmpih
Ng1JFw8PzU4YMBOJ6N6okruWZpI8CcvqLhXxRRvMQpUahKKNdb41RvpN34huGvEe+RyIVosRxK4M
9PXppzpPqQyakOYmixz3M8cwOVYkKacW77Gdf4rJQkphkK5mN13b/d629rtV1QYM/To55212U8c4
4Ntfuja4mPAd/3iiurCQc4gf6pDaoTSiRjrRWtjNZSbxklXBzoCAvRo6+EZ5o40z6dKpii5S/KvF
l5wKw38Fi4fS1DJWAqyoA6EmHa33e4MZc7ccdeiq0ySmM+z+cyqdepVfLju3EzfqVZZ7c8HnIZK3
aSSvMlmTS8qrLcM03/ZFu7G4y13qv61VagvwZ+8phyjNOZ5Z3MTbEAD/UTeEfxlSjFOvYVEc5KqE
ccCaoYu56O7q+1CXqmlkmqXHuAL8AGWAYlT6E1HU1EERrZmm4zrfp7TV7oCLatUynIRMe1bynpGb
LhQyVsAzbY3f405fIsPt7qcgNy5cNCIKv7sod2lUVRP6qV1u0lTf5cV4avNfU9dHcUw3sZEkd/TM
DZcRKsc41uKU4l6ZOR0dNZMyp6Err7FEuiQBVm/Yabsx6KN8xNSrZE9lrs6oVQmLJGb2DU4tF9On
ki+6YL1zydxEKmxPQdRLYXL8SxOuYoOMlytUQm6m1YMIOBfrFlGtcoOjkWcan6P8calZBTTeA95i
Bjj+dlbHAMoEigvlT7TImQD/yil7MDDFUSNbHSWXkX1WniFAnv3N3JsjpxEu1pxb68/KxjJeaqgo
wO6YNkvSVd7YYdYwi9j87Nc22e4earoLWMm3T32d/1z1IghTE0NdtmzPsi5O4y1nyQcuwrQvYEY3
j0MVmZV1JXQeHPVaPOqalV0pNgMfbOFH1AWUoBj8PUm03ZYvMdAFwKjKvWKXso7Izs/jbBDmp10v
mmzRnQZMdhYxGUYsf6TTDOVjO0yUULZ2EkfzFDDcxsyvnhlnbTFWbcnv0UVA9V4L2iOP6AEw3RPQ
0x2Dqw51CjtTOqBUTm+gMvRFeHuo39jucQjJs04FyZ3gwdpda+ur75bq0X4KXjYdUHEno5+MKl+N
PIZcICUqtXGWXQFgOtdoysvyYzvoPZac7dpKS2iDvz2q/Ord6syKnFR7qfwHB636zvGXBwkRvxiG
bUIpcqsjpfbJoTZzxmzU5pT4HHcG1byX1jTua7SxqE2HkzxwRMo4F/vl+9AaNXu8iyNjG09dnVE4
h37V6Fb3pM/Nl5bXZ/lLSqtcmi3/UlnDz4JflKYvj3pc35dsaz1wf/yRrA1gCD61uK0PylmVI1+A
IaFoQbKh5zOu7OBINYq5yxmY7vq4ji/KnEKL18Nc05o8oXF6rJFYNn7X7XpTEtnYoCWno8VV3W5y
MOT567wk0xkD6KsYOErNLbik1f41VYZ5RLmoQhpspNi8x/C63K90ZhwBVl1dU0fDUQM8X5LyCWio
RLqS6TDIuKj/3kFZuYZZq3eVz6EsceAmr9ur+n0TT94Fd5R1BvR2B6PaPKV1fFLHyjTpKO/08LNs
Jbp/mcIiQI4GwERViDyeBnvMFbRKtUS3PY/QaWPnTzEwZCG6fm9DiDzk9GTcBVwqj3Gg/UjWUrJt
RgBBTkn5gJOzu1Pa9C/wAxkHBHDsM7Hmnvy9keX2Y1Vtp79JB+WWVddou3IxKmLmAS5OmaPmPKVr
2txbSbevljU/EA9nL29yjmVjelS2r0Uy7yaeWVkas0HNVYnqZMGSDbeg0f5FgSxEuxcLAF61rgQt
ENEtpuoiXpnlsJ0bYkr36vUywX19X8bmpPYyQi3HyhhwgGHoAWEnqFthiqOYHiutfDtrAIZeENOs
zrJ6ggU2sSJH4FdWn06NJTNL6TZSf/Y4sYrkeXan3maWNKa1DUOwjW2IUa8UP5u+IHDEcZMeUNip
JWYYb3DPm587oe1oB5Uj79PaCfXJqMLF/U4kMAl5eMcjoas79c+HkVvL1uI13mxSWwzZpFSdHPH/
15FYeXdgw10mVrOxdayjcsxmdv2UwqR6xAlKv9cIc4BOqMKxvw+p2V+I9XIS4B5Y5nboZRw31VkK
e1I3k/gpRPqCPLYb+dLvEjfZgzVOI3u16AVLvIUmNdK4U+ODAhm84kbMK965Nm3cRlw13BMaWiPj
9FseMDwRtGjVlKodYzu+U++V0h+F3m/4W/k9tWcndxANk5MpD9nyWKY+VpWqWYhscG0bThD/JKqk
x0+inctlCk46UGblPFxWAjaiCpab1+uh07XUtM4J0YKOqVlldz9gZmQXLWWKygz5iWabx2VKWFcz
45e9Vc6j6WCxarzh3SgIyMCS58MJyl9jgckhtq9q90/seY3qqXvOhDvd+k1jdCu95Oor6NguaIJk
H/Iarmpogq4fPHa2d1OsKKOCVG8HMY03ybOyCvqr896XzrpLpZsTRyUcVpB2lnVRgK4F6fICzuRl
JlNxztrlXsMEgpvjv6g7r+XIkbTJPhHagAjImzXb1MmkFqVuYCwFEZABjaffg6zpmSKnqrh/X+2a
9UWrYjIzAUSEf+7H4+c0aQ+pOe11M5rXymNIsgAwZtrK6JJMs0MaMLJfUgZnTcpGMGkadR0zSee7
Th/AuGUnZY074phg7Tt5x/D3fRNSMe1TWsqOYaq3oUV1fJMU9+eokbvEnhJnAiNkOhwRQr4zOffx
RipAKiZohnVV0b4QuX59gSJRgFQtWBV3PdG4nUataUU9XuPueBzdJDp1Dgf6seyPllF1O0M54/FM
a1Bg01eJip/OIYbRtqp92Hre2rV1wFhmoFk6wxQYDqXcITwPq1g7CCFLrBdFozzMgbzDI1hyGIgH
fgMnWxsVAnNDj0wrJyw0aelBx1nmhV0yr3KWHruCwRBAlflh3o9FhGl0QFAvDEwwJJs+97AwD7o3
9z1HeNoUcXcyDoJBAbdYwkO2vALBpVuQvHH/tY+gcyxIi/NzxYwoaDbtU6Qy2qA0N3hjd3KDNnCa
QmAfABzeG2Xsr4tpujqzTc57zMLn1J04yZImYrDqzTTiAGrqEkZMcH8fJ7vP2PuHpzPoQ2miOWP5
rl7YKN3UPSTU6Wz9Pik3uVEh5yXyK0e+p5w6t0Nr8Sh3gARv6BNVV5zvLIAO9X0VNhxUB/HjMeCO
AVMetp7XeUhuSaUss8rP3b1VcaPfLfu+fRyJgWlxVp66hNGAy82Nq4DHQIqZZvSGmwz76boxLRec
XGQf3HBRkZdki4XDajcnt6pnPUoUB3XB3CKpSASBX2am0oyPQSrkvuAc1HWO/uGCbzvaEuPlLi86
juDDxfnWOWvrRUqN70w9QsjhcSrTE4nD8prj1RvI1l8JyBLki8ukSZjwFV7RJ7NMd8HYmqyGRUOh
jWJbEn+xljGNAu94Ua7HBWtzXvzPWD3Gv8vCT+aDf38rk+BjvlCkcoDCRfrO8IzoQHT9gD/PXNHe
G5OSEh8TijZJz/XuNoaPiuSfccaalVg1ImQc4uhbSgvVpW2+mWQ+4/NeK58gFQEj+ZawyYi/VJDt
NgMy41CjNArvA0lEAirZfDQH/zG1OLUBMxU7y0SO9WfYzdJUMw45GtoWy0QaMGSBNnBhFK5m+Kbs
C8Nn30PvFRn3VB0pxNyNmBnv6IWNyAeDoNVxtjOwb7S4tnrclVPrHKcYzmGdRMfzHsJ3x7ucBWp5
DSg6uX9p6hOtM7hW0Ig2y2En4mAg6vwe7dE6tnlxYtEst7G/qKSceEwcFJtOuQZwbfd6tjtMMuTK
ncWZYPY527lb+ktRG6a02BqGma4xeK6yvOn2dW+zs4q6+qQKeYD1RECInrRNCY4LqmWfn+ClXBYj
dgsEPNYgt1N3Y2OsS+WtzkHXHqbgRd24j8YUHAQRjEMQ1eW6kR1d9ktChyKAtRPiVQ66T3JhGqqY
j9/Wk7Uy+ya8HIGBJjfkivNguB8I02Jk1ZsqIHYQUdIg4kFt5bLbkWx7KiFoHoOMs+o1Bj+mND0R
3qRnbDZdxUPiYgktnWsSo3ir8F0dOt/5TE6bBMCyX83SiuQ6aCkLu9K68Np0M1kdRNp0ZNWz90JW
JWbIgsIcMKv7lGelV+Xe1uzZcEd2yNQga7blIH8Ig8mCi2zpLLVoS6zL8QM2HvXG8Ff8YqTjEQhi
5mFLLj//9RWb8xhK0E1/AH+QnnMktjnejkbHRt8O4x1NSxhC+VXUAqKnygLu+/JuLUxUzSKdlvh5
V6bXADjrrMt07PcZlYwcrcxw1abB14yjwgZYT739s7AvrWW48fJ285kycFxYoAdAT15xA1j/C077
wNPOaLXY69wtDTPsqYPpuiFQljV+/ZDb7G46g3MgC8i45jS9m0scoPDZuPbhPnGhGSet22idjdFX
Y86ggTkEjX0mbcQYSSjSIr3g471dJOr7ME29Q+wdz/MBvwHJTbOjS4IBxJS0xxVTaW6l+SKp8IHU
CTw0syJ89yO74GafqDVpsfajWbeuedMuvDCMf8u2i1w3hTOstcaBvo+SkvBPwqhu/Sj/IAY1IZBH
T6nwP/kN1sMzoLJreRJkbIY2XOt7VQXWumpA6LWghr67bFRJDloPBGivFrZbHRCmpclwR0PjeTte
Fa4NgCi6jdjhk9QEaWRPboZE/q50Gd7SVU/yw/3GgBUFd3omcFuglwGnVu/Tmqa7pbue4NtZFIlg
U1KkS4s3KvSurYIYg/idG4yH85A3XXhesnqfcSdvKVX3SMJfiIBd0ELWQy0lWxrAq5oLUmDYXH8c
EehhvEDlI2+1jN7SFvf4QEJikcWixMLAn+p8NbRUI+ULvvUsQVaLC2yhOzYBj58iHdAOqqKiqsf4
KgfpnUoZezQSfysj72Mahcc+wyPEBnG8njk2WASnf4jrihJUb8J/azv6faygg5731c5iEfNqpCql
0FAXosKAX3dlV8n9eYKeigXzUZpra/C8FaQKjBED+iwjUI4mZ/Rg8YQ4lVxkvo+9IEm2TC9inEFy
OrUzA23EqZ2MaZ8Bf384H2AbuROiJJG6/PGiCosdbvGlEvg2ZgE0QbaGJrOLxQaj8hRnQbbMicQn
Px30Hm8Hyy21eec/XXuUvdLE9RhXF0XLT4Cxu5pa0z0GBT4xkiYzKYM9IyiElTjMKTOwOcokicX5
AOK/019CbIEq6Q1H3MGsvEswutLEtRjf3kmGKqBDsvtoRt46t1cApZBrV+YgDSqyNc2l5algxw10
dW6sSNF62H7M4Dx1vzhA3R8FAOliDvAs8hs/bkOMCVGLW3GufHZXeAJUSq7A7MZNHYAlOScENe3n
sADDj9HMVB3fMa4+0yPxFmqSgdqKr+u5o/AheIQW8i+QfbjA2MbWMdZ2RKj0vPt37fg0sUTtjKLH
iY0YgM3ix0H1fBGcJU4TbOymyqi9O8+6TATu0k4Wg+fyA0NUGyei2WBRzGwzxG8Vttdhy6M0dAua
d43gdowSqA3eQCWpzO/rGXf0XIRPZsTRsMmInTRueBW1+MuY5ZDDpyW1KGm3GyeMl75H8DCdEPQp
PqV8E1Xodo7R+2RtGo9e33yN9ahODVmS814gMEnVdtBoruOo+ZgEU/Jj114lLrWslrgvnOIJ1mcM
qKim6XnxempJ4tZpuXrjTGP169E6I5NgYYO3cM7dch+nZbvxavjHed9eRUVM6512Hsi77qp0ER8r
G98x08O3uDFnLMzLx38gTRnYjiNtx3TMV7iruRIDTF6u1xaYCmlX5Fs12da1Zeb1pgcRwbkiaHb5
MuWgO/xTTOzj0UVog/M2XAw1h6ooQbhyWPUj4miPFrROowHuOOeU1edzap6UtL94xrjl/F5eNDir
uUuxCRf2AXIUjAnF4SGwk3BD23u98alhXRl0aRwMt8PBWDhPhvEpShJng5jgYTCL012BzLKvvAgv
fH7d08Fw0wq2K2r2LtqSU4s3+RZVTQBhFsVLxbYNkcTT6yrq7G1K4eFZGTn/R3vx/0a90hdVl98P
A6bdeLnupXyqBiP7kSAjNXqRGaifTWykC88y2w9pSbspx7SzRkD9Y54ZGb+uNNZW4n46w1OwFRSb
0IYn5dwzbZ63Z59KtdQkapyEHtX1lLXzNBoW2MZZxO+EWhciuGk4Cq/TZKmzGZkSUEl+9lLVYCkJ
wzRrOSm9Ocssw+SFHDwz2qGwiMzJtXDQMs/Pd1k0+ckJg5m+++4pSKv+5IVfOuupViweidNL/HWr
HiIEHiZIuzfFsqmzF5fx2StSAiqsBLJLi1Knm/n9GPX12tIVYSkj2tFnct5AntmKUNa702THd+fx
43mCalT9sBWGOkJb+1yRVV0XdYTNOzOZdNH06Eyo+h3T8h8GnKlTzVo051Bzi2+Y+WTkEObHklOo
vNtHtubeW/w6Z4kuGsjr+t1wFDzqr0O3mlcl/ZF7bZa7OXZumf8iPSYIvwj7mEuSgUaRJVWLAw4p
VsrL2pTDylsyyM3Yfx11gpcjsn5EUGcxums568UfHfPLJMgRoaq/sttZKnQx0gyyK4Ei7eZhlAfa
1iJslQXQ48pVl+dd2r8qrW5/3I90XNFd8+8GrFf/+L8ey5y/XtZivfwT/+sq+YKsU35v//h//X9U
uIXv6/d9W/9b59+K5Pnnvi3+/x91W7b7lyulPJdvANNwJI+1H31btvzLxuuDpwzIGEusZL+7zHVi
GpOsvyT9V6BoKJ2h/cmEV/ivvi3p/+XbwMpM3+TiX8xN/5O+Ldd6bXDj30DKcx1SDR4/zl1OFD+Z
aTT07snwunTbWBI/faTHA6Q//wBInUdILZErjbBEHMsDa9qK0mzWfkMheYtN4UMdL52YJfZC9DUj
ve3sRByLREQ3NdyZC9ECzRBVQDWqHsbgSWPfhnjC5hWCMvAIVnw3v4LxEd01oVHeuLLQ1arsrfgD
SaqRrKuYL4dCMzye+giSEwLdd9e1mDBlqXqo+9Q4ZDVzjIi74EPRTO6GGHtwsmDjJeyB8vi6otiL
WYQBRiZ3tbNGVgZE3rCGYWsltoc6h38jt7fCpSPQKxpm3LFW4uR7rfmhxRCxNf0Yf8Ci7fXVO5cB
3C71SsrFAkfBzgfqcSR12TZYTdvhs12K5jC2AZEBw2fuxIM4RfY3B4sChNhdm2m18LTldF0A5yOQ
2ltsdqk3XCFIE8qbIu+7IQZ9VXGl3PbAsy+YW6QkCQtosxifbo021Nc++DVvpf0+J5/qSN6MTq7m
ObWvbPqYj9Gg4y0L9XTvO4IlxYSoGWHVpYTZbcirprX4kDI2oX+whMVWJolOdpwoOf7NQy0uSpPx
QUY95mOvMf6mWQu9zBHT5xkD90NeTfUeDmSB2pkCaqvi7BnooksehscvIQjUnK3Ax3F0xGBsqVGT
pNVE89QldsxcWsQXnucU75UjgtusDYEnFFJzitKSbQ/Iy3ehW/dHhH35OGCRunGdub1BIp3v4syJ
NYodR2iqltMnypSsGyw8YE/arHW/8zkjkBG3Ygob+2X82PjNfMoGr7hHVufUMOI3VgSvwuBjMkQJ
hTI9Uxc77KvNAgu7DNg9bHVX2fdT7CTPc5hmz43pkzWvaq5N1RcemK9oDjZzxK4KvWecHul4kM8e
gK/3iRtMwaYIU/3F4qCwpjUpPgyEt0BDtpkJ7GTGuhwkXQuWuWyfcuz4z4Iiy5ZDb5evHchEp9Sv
h1ssy/OXRnqIa9Ljle2oam6p1UaPptwtOFbYGYgJcxhcVZL2kUG7mKPmeDEnJtZAVg4Ncz07HfNH
x0oH3DC1vjGsFgBs6XYlUYCGNl/YXWwC17LPstvZ9tMb5ofz58G1SXvO8cAN48TjwaOh6jkToX30
nAZJKCqkfS9Cy/umXau+1iVR8SQMCEDS+7wrnCw4Oo6rtpSpZlfCMfwPURhnW6Noh30yLHXC1UDH
Mac0HGMMPcLnoTUnd6vKKryezC7b+4Vn3CbwOD4UGdJzFebxRTQpdOWRx+LBx11zmkYHRgApHoJM
1chOSihp4URI6uqqQdT4HJKk6dnAwXB3iGjfT5Cv9sL3+pMvBz6sBfDR1BM+wbFMye06VFdcmKas
9p0b9oSVwvpQJo1mxt7obdqQE1lJhG8wuijRAfPKk1J9x6SPwvdV49TNk0zYCQ5tR9S76uZNbVGv
3M8c4C2jJCUPZWDF5D46kjQTH9pi0M8W1OvbNIb+qUnPHdlPJOA5FnuOm2c1I+8BArdDQzSbo6p5
glVJKZrXy+9BNMYr6hy7i64LHZ4x5rfJ148AWth6WSOXgV/ReDyV3cYQib/mnFVdkjRJV1OOIwn5
SRw7icEFxzxApSzG6cMseBeMqeBloB7X+ZAfIeNM5ibL8a5nBVYYBCKL2IQ/TEeRSM41PQkNYnEu
IqdpPzh+Tr45sLpbVWQmDIZxuG7KwidKN4YrL2UPNE6d/9w3s7p37bG74R4wT4FpiGMe1cga1URK
uojaK7gY9tfSCpNd2mbV+7DuiltKDHB1xqJC8+DEt3ieslUbF+KCfqnmgkZuMCZhVT1Zw4Sh0GrF
Cf8xJXhOUOivwQyXBE13xg6PR2Bdzjmqh9MPF24bZNsAfzdoHsMlOZ9Hp9oVnIzCWq1wpBRbbQzD
J6S3kcpIOV6VdphcQoa1mTnFTXUdtDmIt6EwY3PFHrmi/yXskapT0zgNfRUexzEXxyyy3F2jOVq6
tcB92A+Lpm1X1v3YK+rZoL0yBhWgpletNBmzNIPzDS0Wlt1AH/EmmijeOUyNS3dt4+bqUwkUazpY
tpz55uJENCtLRC185zEfjtg6jXGjNZ42Y7TCp6ZOE4/u2jF6Yr6XfhzIOBykF/TfdMcsz+zm/HNG
+uHZNUAsrAHb2zmk+6Y++TV6g5RNcRlpgak1C6ILywBVuxp9q3ya8AZdai/sqk1XyekhDjhn2gyD
jopMWXUKY0FEYMTPdQP1TT0DGvSvkp50hAGd6Kp3ND6nmdCR9EzvYC9gPdGEJE7FbN8i3yG9kyqF
CsKwKS/wbJsx9eHh5FRPre+Fz3mNx2jFQSTd6DDt93qAfScFsRfWuvmjJwRMgSD4TD6RwV/bt3IL
4jDbujoaDpNRDFeG38kHzj6szgTttqyQEtnDMNfcmpgsw4wAlhIVgAlPdznPVKd1YJrn3heIcsv+
fXmkt7SAmyTxnwpuagiNGG8KtOsNbltsQBV0uUpVssDEq+2Nk6TWJ2PslqJ7Lx0f094Nn5vOBsYV
9EN2h2tZDRR92NMVKTlxKPOp2PG740WASHkdFS2F4HgAwAc67CSiMr7DOkKoKPOiL8So5TWfIENN
x5SHLBNYx9To3vooQzOT3xi+BX3pgURin6Yb3dUkOuK4znaOnrrPhoHE782a7klLZs6OJzPVJBXU
CUBSehu047gmsukdHMx4GK6JUPPtF/sawOA7rwnw9YyqvSIqwO5nHGFnJoW4qQeXrgvfar8VrtKn
ginaF4Qau7ns+qm8w8w1n5YRN/0nA7F8CDnJzhnQvhpD+9uKiror6qnzb4ZpDfAsva4Ch+hnFYsx
oS7YHJ68jtMcdqKkRhl8fv8eSFJyF5Cn2M9JknxBcJ2uE7elPKZl7cmqxL9E5KGOdR4qSJNsSC+z
pPAea5p7jgUklSeYRhAcZOsQ7oFslz7lplldTDb9MbGfm19538gLKQTW65zNxGUUR86XsWrzSxQc
QZN6FsPu8x19Ifso/6w9f3rW9I5s6UEkoUlojCL2cbyhDtc80NUNmFIKuu5kYPgMILXxGNhZ+j1J
A3auXjTvi9B3PjI2I9lgtNmdFZnG5y4yO9Rku3dXHQmseGW5Ai+ZnyCGWGoyToZFHzQezG56cHRW
fo7n3nnnhjMwkTh2qUYUnpgQz4cMqTsv93NTjHcljtbryozwwVt5QBksT5L5C0XlGeOWaX5PlLK+
gpWhtrmYp2eXkSlsxsrGquPEA8Y5h8kqit+n//kh9P/uhHlTfSseWv3tW3v1XL0+i76oef5/o9fZ
4nT4p3NmtLRDFy9Omssf+XHUNBz5F3ez7QHbR0mDdM+x8cdZ0/DkX/BNHMuVHPOERULw34dNQ1h/
eVQtg8e3OJBSA/yf06bhOH9xMPQFzcwOiZTlJPp3q/ULsYCW63/988/Nvy8nPLyQ7dkk6l9X7VUs
SCwgNnMoR/QdiXMmoVuimQ7syInAhhYyad6Yhb2qA/vPi70aI6U4JqtimcalJIC/eawti9OfTEFd
+pvJZGhMMdpditi8Trr5G06iaVU2wtnQUjfsYc9RS24vacBmEaQ4X677ChgVT59xm/RWsPnpK/zF
Z/Iy4vvvX9Pha/z54O1llta+4bu7yptzPLR+u2FoNa8HgR3uzy+xvOP/KKv/fonX6WGJw1wnjUy3
Uxaqdx58GgwJ9Cg9/PnHvywH+M+Pf/UOBpTPdphrd4cc3V1rpfyjyrW+rqx52iHVfmMrEFx5anLf
+mp/84rnttOfxAoDJ6mR9jYMXhfQEUgqsaZIjmlPgsmvb7wvlmo/VgYT39yK+W8DOyrZhjZK7UDc
MJb1qrDbWz9zAe/WNlMFs9/oWWRvxAZ/9/u9+kR8VdW5V5vubmYluhuhhCgVPMWNpphkIBvFCAKb
gPX458/fejn1/fcX8LpFkxxm3Y+G6+xs4ZPbMzuYSJOBw9QTNZQd9dkvTcDFXYNlfIgggnsxNtuo
DTmXWvnTn3+LX1/HAGdeXscZHZ2F6vJ064BIyPa2PaODxiPZ0m06e62+/vPLLIHL/76WXW/5yH/6
6k2vpM1FMUhU7LTwJMQE9dFDwG1HwVXBHv7ANOWt+Oevbxzyby9frEMylkZmObuao+1F51jqyjPE
/I9uS9d99VYyHnkVYxAMH4t7d4iT8JOEQjm+cZf85gt5XR8QpgR48pjNM0Fud2+bqTho2i8vS7LY
b2UsX6qHf195dM68/ICqfMS1CC9sB6saV5LW8a7vgJ1BMqjWZtw5BOBIDIq+bVHIZX9qIkAftU/o
PtVlvoHXMO9LK8r34PwBtwyADo2g9nHt+3KNkbAibNIHb/y6v/lEXgdd5wLzS9VZ8dZl+qI+WgZV
JpDHo7gY3oHyyanD+PNF+pvr5rVhKPIcK6YycEEWjUXH1jt0vLXlmUTr//wCv3knZzX3p7vALQXk
BR6obL/s6THXgfg05X111Mod7//JSzjOq6vTd6zMcWDV7gLHDU8hPs1THbGa4qOrN//kJQBcvLx6
EBPRhJSOj1Podsd58TBI06Vi15bDGx61VwXYf1+h9uu7IOnTyTbMUh39xqbWBiyh1xOKyIVBEyB7
dSooCYAE2y6GyZqz/dDvGhUPqLGlD0OgZXCNvRmRp5oJuFU+KRRoTc20Ay/RJjfzNFlPQzfYB7h6
nXwz5Mon8N9PObZwLz8ZL2hyg4l2dJgmA3miDNPbuJnrDX4otdFeTANmH9kXoJWgbdmleytLDhpv
XL2vZgJ/f2by9fIq4zwbGJ+Szg7c9n0/qo6/A25uxOCWHAChe/BQn3LLwAmQTMN48uLxLdfdr69s
tq8v33lrF3k06cbb0cRTVevYy4EkRXXr3ndFVak3Hr3LovTfny+72pevEpFSt9IJ10HUyXQTD3Ja
JXmh73ok8n1GI+4bz+BXFsK/P0ohlrf5041aAlm2OiA3x9738/A2ZYsdpRvDSFxSnlY2Yo0ZqLzr
t22OvMI0UqL3XjahKYijuoOVN/Oqtg0rfkjV7BQ7bTX5wAR2Sp0YDG2fiyQ55F47BOWpArDuyqtC
j4n+4Juc7JKdn9XWEK69eEg95xhMOh8Yoqf5mNarEdha9s6fg9FTm6KnaX1cVX5q1okNHZgWBaQ8
AqW03iapP3VMaBgc7Qm4mCXyXB2ERHT+/CD49fPS8l89ayxiVg7T52Rr2tV0bO3JuDDdalJv/Phf
X1PW662JylXauJJRSGHNOCqKXA9MbRNVkw4f8tb6hy/z6qY1JMnG2CyHY5LQeatBvbzvS8YEc2kX
b1y3v/mgvFfrbZiosrN05BycpkmOia3sGx4L4xuPnd98Tvare29Oy3is4hGKxpx9FEIQf+gxgtMN
Yn5844t+ZfL7+4bgYnl5Q6Q85Iu2nKqjAthb33T2HBfqKJ2sF+xOpd8lFPJgSupvs46O7lugfNMI
1n6Ysd8cVWD6g4u/tFfZppr6hNDFGCoopTuouCOQd0lSFqMU/pK2Dg9e7wXzk5mIrvpuRqIUz+gs
EvsthNhSPEZeFzkElmxLJaTbu7GlPD0u81SZx6KPHQAYYTiYVxkmyeQzSMF8wJqfBGk3Y4QIHRiG
fmg4SXWLJg0giwBA1+BersiQl4ewEX50KKZMxfdj01jaI3CIB2jaatXX0kUYrAscAJ6Z9pNkOmMy
71/DcGgH4irNgIvqrsoCQ8SfjEAzAwLMFNsJT4yUAd6Yy40gLLYr6NNyIThTbFteRxRw03PRy6Rt
bnUddbCztWvTm3pptLInfKoAbDdXgY0vHgii3TeHFucviCfXH5S8sl26SWY+vq9cDVuZzazN694K
jfmS2hwYCtPwVIYco5sWce1kuHUlsakjIPQPDCel625M06s1tHRdJ+Fw1fm9LenhoQBXivvRGz3Z
39YMapyblhgcPrbW1FNQbYWoQgdQWJblbXFo2y6jTofxcCTFioqYAg9a4QVjvqFUIGIYQkDTcASj
28bornyTqYnaBkDsui9RK12ox7Kr3Tm9IKU74N4VATJ0ckoiBjA4p7hZbcglQ1vczErn6UeT8GRO
h2zGVBOudVJNuC5JJ+r0SJdobPH9u5pjLW1FIQUEaw/o4vBNSmzpzI8NJRnuzDZbv3cxXiRqzxUu
Dorf6dkAd7Sa+6wNBMZ+ZNmdWeO8BYPk0MTQwYz1HbJqYqgVicPeIeH44GpcTc4djVlpZExbJ+/t
lioUmNmzWayJWEc+zpMJGFrYQNjWIx5Rn4VLlfussZhNXQkM2l5+mrWBEH8fdVZfWMTYGBt9R1kw
cpjzMwfh/DZ1dZLFB4GM3/tQJj3W3K99m8Ft2uLP8uLvRjfGkbmZDc/rQDYNA0PaVkcCkk3l29lC
yU6QncX7nM4apo1TMLH8nLo48Y1LAxSB/RWSdcwsHpnVndVD0fSE4+qiKg2aGmpW7Ps+iFr9JfN8
SE3UR9MeNyAHqXq6BFrI/bIJmlowqOXDZH6/YrVyKBbQbbbwU3PiqgYWVZ4Rw1FGXggi3lKlQ/ZI
TrJM24PZGk0dHeMkytlKzUC96Z7PidFhzkmqpVDF9ewKYkDpBrFDpohR5gCXN5wDyu6FGruu2nL+
c0GZijY2KutjKiMjM2miKomS6HQaVHhbg4WKPOadrT92dEwUXkhBTJ0RwCcv6sG/O069rIXatcyG
pwdtjxohDJ8hX/qdzDD2jSUly7mA85FFnR7C+xk2ohGsREc0GGcgD4JykmjKnks9h5hxhsAlr4um
uzJTpbWFj8GcdL1iD2Hwu4e1m0XDqrGpj3mH1aSpicGUABSy3Zi1qbrW9UhFMU4iSTboO/Ri4Lo7
L6UO+dFmLoSGDAoVfuAuE1jJ4PiYDHI3oSJFg2jl4NI1qa9QiSP5aEraqRWtteZYIp1h1ggtRqAz
KVP8Yantto9ZJKaekogEKgpWPhucPvloTzb0jDmp44QW7tK49i9zI6Wuai06DvXeeu5Ku6xPZuy0
FjaQNKrqej110o6zVT0ZNlj9tCUpbq47d9afc+6jas/D0m8EpOxsyAjbW0JmD2Ysp5Zbx64l4Ny0
Smn8WQmBwWXZVI+6hItamfbnEY40AUPu+NgHAQ5KrIEnkTVMy7EVpouGlETgKT4JFiEaXJkCZ1Se
qCiKEmeVxFEM/8sTZdg+eTit+RkAoThZ7Jokz5eZ/dR18GOoO/XYWocBG/gnlQ5kPleBjHC0KIwD
fMOqiWx55+EfwZM7ERyCBMZawDq4su2kG04wq6bBW48GkWYGj6apUnXwnRw2QRhAyMKcEjAjhn1Y
m6n8FjX5CIzGCUexAc8d628iY3SLXm+njnVRu4nFqSMCqqna1DEBwIZtB4URQctWzcppg5YzUDBD
S4RNZgXD8DVkQce9Wk+hLlfgqpG2+BVdK3m2raTgubhsInHZOGnYl0z08D7h9eN7rGq+etHy5MUx
4BbWV1H7UXedwtBEY8U6Mr8bqrwCld+rZkEUuwUVIQE9bWmZ3SaYkKr3Xag1GAyDgOv8NS3gMhBT
I41XPlmSXC2UYXzKgkimIv34gT62wXoCecD9jMnW9NuPSTNF4SOEiQAfB5F2u813qKOwwldGRkTZ
J2qN7fSI4SigRzg2AJvXjBfJOT41DhKzs2rrXqviHCDHi2uTXc/5VE1S7b3BgNlZJ1acxsT4dF15
7/wEiAYfocGGCz94mIcf8B3PXDxjnHtQtGZwdKtsCAP669WYqAP2JDSufT9XWEcZ2Nqp2tBAbmKq
DHQ8DjdQMAqlyJXNtCvz4LDKBSHmuXUabzPh5+pDrPzeu2sYCXl4ZiD3EK5kSJCYFxNkM2QQTWv2
dGNzvmgPMnbM6SmbigLCU2k0/l1qTS6EiyIrs+BuzNOgpSRGFi4Ldk+DU4g7GZsQFMSsqGvrkaJf
L/wKHa1w72vluBjAuS7noNvwkrhUupxUgN5O4zwHD4EybbpSuA6gwa9cI176sdRsxlm8XMEVEGjV
wC968H1XLKFhs1XWdQXhM/s6Im4BsSQkEplYduu0bb7WGI+64LYyRwxVqzqP4ubKLEcLR0BtOWEh
WSmJRN/mDrsqUINEszNv1YCZ1XDYitG4KSF5QC1vdeW13ygmcmysF8loO9QQzu5sGXd52uVBcFen
NWCpP++Nf30mtV6ffAHNNJJJBTVJeRXe5G5jUdJt1gcSR9PRX2aPf34d69fbfPN1/2rquQb2agAA
sUyIGIox9Jlpq2R+nwu7eJRelZqHqrXX0pkA5AsTEE4XXegpre+6zGNuilFB4ZLhabAMLv78a/36
aGP6rw4GNC4wonDYz9I8XD0ZuPSgUHM0Dd5427/+eE3v1ZHfD6gPGCMHTS7Q/qUEFU7XUCDHj/h5
wj0G7C75R8co87Wui+FnzJyqbPYBksKKrh2e9o2evudB73z/84f1mzcjXr0ZKze44Eu03RDdaquC
0N13BgVopjdAXCKL+YZ+8ctLBf7sq/Nmj+28bYg/7iI9fSYGZW1xhPhPPBDfkhl/LTbxEq++d9iR
S/UjW4nSd/EDOPreryKa4unjsMeouKQTJGTBzfBxIG4gC3i3/+AzNGHavTyJanpXR0h17o6n07Cd
W6+8wqumd4OGu2XY5VuDkV9e2Nxty2f7kwSUhoDxO6swdjrK9DtjUNV9i0PkDU17Gff+t5TFj19e
9qcfXwyZPSkQb7uyEPImiJzwZA9WtK0NhDPXc9uD01E1a4ZDtCGsUNFfZL0vQdx++fPH+JtL5LVo
YM30zsAGMdjHe9GOXRwSMeypfeRm2dWfX+J379F+pazYeTgauU8lg6wcGkTAym01guTW/j/knddy
48iadV9lXgAd8OYWBAmKpGxJKqluEFIZeO/x9LNQ3fOPCk0TR5f/3Jw40d0igERmIvPLvdc2G90d
2DDaQtsmCNjAkpqqSg4dUuLS6+tLNzB3xn/VC0X8KX82cj2UvSxGlbfJ0tte5Us9yuYrRQsZkkdW
b6cGnUZtTYat1nq/YfcnuOC/ZW5LRoF6vhVONPRvz+eHFz2IWNo75BcIdKHaVJEeEukYVfegVIzP
XeL3UfqHS8itiLgsoquGalVTEufUJtJ6/eBnRvrJ/vo7NfrDNYYiV62wYEpJq6G4wb0K8qYuCbM0
+reQSrjjV8SsBSPBo2EN6sgbobErgxBcnW9Gaa5mHXmX4mLcBxyP5liDOUHUyQ7xVVKL5LTSnFLQ
OfFXEswWFclScDQFm5pRQh0hVJyhloTNIOSq6+V1daG952n02K0sxm4z6I0SxoOAElDuYmeMM8GR
EZ8VtiLmCbHdA8mLbE5g8Z9/+BN9aOmtajJLbPvI991U9tppF7UtxZXcRGm+QTHdvZ2/ytGvEy7e
eRR9eMVeEPZRosXUOQiGsivQLni0e9HOIDS5YJ+TC1+n4xIP0VzanGNRD03Omb1NJHFW0ueIWCWz
e8PdtRkRHsD4C2pCJNk9jyJV8FDV01UTmwYcOWFa8TdYv+MMqBcyQhuLAJnD5pCtNSabN0/wrAtT
5PHXbC6PkU1B1SkFGtamalQLgW4zHcoelTSIP5Sc5LEQczumu/ONf+KDiqXjz9ZvDdM3iWdA9xJQ
rZmJ/TCsCX+WQnaTAlFU8CwBwkSWELvUFce1TjNeuPg8hv7doVmO/3ltkfDATMDnu0HWoh3kRIlW
hJg8YxkoADkpEuFRtTnrJ4ULXeD4x9XU5i74oatFwySPfq4zggxOWnZWOJKTMbGjqJ3zzXl8xGCT
+PMCHJbr/diJ1qYu8aFJrfoceQ08mUHUL0wC85rtSJstBUB8rMuE4iMHrcXwxUsqclNaxKWYWLR2
hoPM9UX6PqKpqKsuNNuJEbqchDUQnUIeYfUXBoFSkUrMoROYRrHW40b/2jSe8LdUD3vYccXX8eYz
fps9P7wf4vd8HS2oR4XKMJ+8TtCo0BfeN7Mazb8taScvcfxZOET/8w3FGEm9WEcMlKd46pKgjPdS
A3jPKup2zx5Qv9C3T8w2QKX/vFCpwdaSdJigWi14bkpRYRWIQDEssA+ITCtIQILW7kIdPLLMcbmZ
vQYEPYpDwO5RftARqNqgaENbgj+0YdfMRjRvzbUo+O2Ftjjel3Rr0Ra6wOlCToVk0+OZfywKsz9U
Va+vcBOIm6CARNhbLTpdauLbygqE7flBcnyC05cTfsMpoRpYkwWfZagA3kVC9Kr0ukWABB595n09
mg3bmnF//nrHFU8ipdk/X8U0CVGvUqHZEGSAHpkir1PLsbBOAG6u0YR5V0ahxldqmIRsnS391mCl
5BSdRTEyA3J64TaOyl9EqEB/3kYNzQbZCtjWuQz+BWP+u0lRap14eXxfm7kGZTH75quTvpIFRYI2
nuQXJo35Qf89aUDJ+PPK+dgZbU1ayGaoWB2s1dos0s2I2ra7cIHjA5cToj8vkLUUeBE8sx2P1WKf
c+q/lgi623cVLprzzXfqGRbjqfErQqwQWG18Krye20+aTmQDdaZLu9cTo2G5bWg1BW8S+VabHJ6j
jUeMMqMC21QuMI+QeFFtsER4Tmb632DCVO75xzr+DdSXR/6T5mNW8HK2QaperimDV1sKsEAWEt0O
ywq/f4VLMANJf6Edj19Qs+ZX+GGONUK5EbWI80RZGJsXnAMUDNuIGSrTJUfXcn+DyQZQY9yaF6bC
4w2rLQ/UJdxr0hSydcZAJK0bn2QgauWPlhSRIsdZAsdwqyweHjxPya4+06rakohfAX5IpJTN5e9g
j0mSRjcffGyEcoELBLrHVgvzYWcOwiWYzvERoBmLPZ/a9kPToxje9KXXrmVt7JyBjCFy6IVLEr3j
8ybosD/fXKUJGBlF3pzahcK+TcECCZoB/Amkg4N3KtsMkNtuz7fgiYst949dDnNQCg2PCBGzeBhD
qVgHU244qQQ7EwD7sLIItnU+d7Fl44nmKKUKCjhzgvSaRxrgfSpVdQbBspJJrJ1CjrzPX+v4AkC1
FnNh0xqRNMAfxBzLaVuQBvkVJfjStZrY33WtNFx4puPzlboshinU5vm4ZmTe4iB9k+GCHESQbs2F
xzje3/6V+WCQrSp7WWtArugMR6sw48nKQCL4DD4731InnmDZpbsi6cbALJI10S/WL87S5NvQEP55
5/8RG+D/U1vGPNOd9mXchc33t7DK/gtFwFv2o/4IAvitOvrHnyHJ5l/IDTQTVJ5IqqDCuuEffwbm
+r8MTZtjaXWFPjBvaP6BAQiy8hcZYLpqmriPwe0Z8v+jAQgy/gxTlPg9U9cxaTC6/wN/xuJogBPj
2ZyhIfGRdd3QjOX+wIvbtkHyMt1cU9+P9ccYv35OzV+tnnNIMOqDmXR2rwGMLVYV9FOv3ZBw+6Ht
7v5exHw0ifyW4/7v2uZ/boJHRrWpyepSgeqpeU8mTDbdkD91HVswhHLPERP9odbUu5jAzR7IVozp
iMocmpjnHGJvbMaH3BtuTLO57ifvLg+/xcTTmbF+k2c5ETvdPYa0mzwNv8RZfaNYWwsaZ55LGzEL
r4GXu6JCXbENHVW0tmwj16IoOnX6UyU1GvFjta+r5qoOCKNIBtIeMVjGpmvG9VYFfK5Og2t5tTNk
8dosqhuO6p4jNTkoAgHFWn9hIl9wF//dQIuJj1YTWr2igURf53Q3R6vawNxC8T1YW46NCaQ2bW26
UfTv4cBp9ZWo7EXrAD7Nns/D/ewLdjQSTN76uQo0EGKX1Y+mFSCzamC8baPkS109mqBugjsfE4yZ
EUjI8ff59/y3CPLPF02nlfFJk52DsGNZNehhv6JuCeSbSiFafDXmayj3sepKKD9FNsA7sdyMWNHo
dtWhwvuHc98jIMJJi7tAPQz+TTOHft3UwxOn8BxRv6bVQ6tuo26d+GsylkC0PLfdEzEXgnIdGT+s
ZlOoW/7UIA+MtNJylzR7q9tY8f1U7pRtmqb2oLsEFnHiJ02HTMIEvke08BQ9G8l6Qi0K+lgkNvSq
iO9z9auW7/AflxSR2FzFDhJzEmRF/askvhf1Xlb2cgYdNideY2XVe4k6/TejWCWqG00PA4eK0S40
3UZYVZZDNAT6E1VZwW5Dq+mT2qutuDfIsIYJ8Go7Zbt83KnBttJdU7kBxi9prhpvxMluY7eQt2Vz
RR80qj3GZB32t7hP6k1cr8PhazAciswNkl3WYjR2InDSlp1BP6pIalilmquJWwNCfqt994CZ1wdu
xau2U77vvBuuQcA9BaP0RcU3S0TosEIfgPFZ1FyD/bex9b8QxYKhOp01OausuwIqq9vCbfZdeUu/
E5ncekg+5tfbTBsgoIn6EEh7q32U4K0rVxNJaNI6iu84RWcIlfK2jV8GMiXUu1A8cBdhzP+6teGi
mKgfAssGO6Q3L5rBcHPicW3265iM2d4ZVHJh0ncPxz8xLNhd52rK/ZjtosidSfvqtond6EFuEaa5
cKYL3x2IkYvuCxOu2jsgtFG7neb15HM+XNic/96d/tHfFXCpjM4Z98K3YKk+Rv2IL4iY0Juxxdif
Z646dHu9Vq4HKCRl114JOTBRIbEeplq4EydX13w3aDgBDmQO3zR/lUesnlSg6eTY3GX6cBDr5MXD
mooOwrjH7gvHxPhF6MRdhFm+GX6VWYc6TdsQtejG+ID0JnowzB5zsbCXDfJE9O6bpnjfQ2X6pnPQ
MpKrE0TlI0r3W+UNMfJdU9eEaItf4jD93pfdfVxLj3C9p06MbL3r3+RO+gJn4QY//T4XYSQmj2bW
v1VZ8i3wii2aJByoWv5AxsMj8NEHVrhlJ/O38i3ss62EvoqM1+vKm75Bcrgb2+m57r2/CxT/0dLk
8f8gtkjS2QWcXrhcvyVvY/0nuej3n/y9YJEk6y8ZQpFKcU0zLU7Q/me9Yll/ERlHWJkx83+N38rt
f5Yrxl8c1lBWEmXiji1ov2zva+JDwBqJf5ksLqQZaAQxmD+mqvofrFaOLZhNGYrAn7snRDF0cEXj
nL1U7qdiclQpfca/emHHeWy/NP88K7GP2+q6MJspy4PGHQCAkwEGNI9cIOtRFKMN0LQLW+ljS/L5
KostYC4SK+iHXYMtXXMx0m+CxLr78C6PLKSO1QXmn54v+aEuEDdVpvZ9CzJfRpAjkeP1M2nv9GLY
T8aNCN7w/GVOvYZFGcdQR78O9LJxddrIg3IeTKSJZdX6/M/Pzf2/k+bfgvH5KVj0fnwKC7zfLLYD
CwSJ0owSzk+uLTZdSn7htOrU/S+KeBYESFVN88a1MNgIJBHKykxqap3P3f9iJzwGqmeYTUEv7SLA
jwULFEk1/U1ohUQUGfGlGqx8oifNpu+PDdVNGL4LFE0uEvarSHZQOWc/sldytdfAZhxWL0RIgNpD
haujurPNTeoENrQ5R7/wqk605PJkFdmSKodVXbtloH6NhPrVyEGokHbwqZYUF+M9sMIskEBkkdUG
mriLoIvpsHXqQXpp4/bCoDnR3cTFqA/6NhnzHLGdyIbDx5PuTaLty8+mF3/yMebW+zAsa7gQfde1
yPnYRYxl4BJasYUXs04F/9KLmDvXkUGzPBPh/FIZspymKhpBBhA2+j6A1QiaDBUFb9+hWvsVB5F6
K4GCIYWG/IxOEkNnZuLs6rGLW4DHvvbSmoP56kttu+qnWCTTKRV3UZ36wyqGTP829iPyvYaUJWHQ
oyexzlnfhrXN4W/pDJLVXU1KIzi+pmibqowTF/V9uAtrE/hUh7jyqq270p2mdFqb2tAQvgGHdBAm
MltE9P5QDrtbX7FAPvXD8CNMNBMgKOyKiEx62XgUNCE/KF4dXdeoX2Owtnr9jO1juitTNXv+XK9b
TG9iR/wtWsXahYKLkvjn0PxU1PtEv+QVPdXhFvNbnmhZENQMmsp7FwhSy7ybQCyg1IWr8w9wal5Y
zG91KqWV4tHfCst80MPsuo2iC/3s1L0v5ray1uRsGobalSErxaYJspV4esMu6wt6heP3Dh/xz7HS
Uq2PDTmp3VZCjynVCJDjMb1gJZ9/5N+DRLHm7+aHgTgVrVenWVa7iqL/sMLgZ5BN13kV/owFAy5V
/eRJtataxdP59zCP72OXW0xftT6Z1tDxIZhAIOmCRLl1mxTipz4zylLUGWBuztqAEW+i/TJIJear
ZhvsSGshvfC2T72M+cE+tNdQV9HUdhFTY+mV+9wHyiOMSnLhVR8VeRG1vDy7JOG9aJPS53VMk77O
0RZvWHV6TmtAtO1bKNmdJY47nDHhHgWDgrq/Nh4gz+h/bxJOHiSfekGLkY6duhoi1D1ukGrXAPS2
5RStp9z61DpDWR6SItVHjJ/y/lNiKusp/1oF3ncoYRcOI0+9ncUwj+oiU41kJENWz9cdajhimC7M
IHMPPdZzF8PcNKRparSewQDe3jNW5mRrCFlkEOkT/sbzw+PE/ZuLoZ7WJMFA0qzdoSvtWD9U0YWG
OT5JKUtzqZeKcZvMP6xn8r6JX9NhcPFXkJ18od+caJ7luUAxKGo6ggZ0hUk6ZFpzlXf+wzAJ39ok
O6iBcWGAnGqg+fk+DD8d3J4WlHTPMi07e/CrR9wNl86TT/R9czG2JV/ga23ENcUB/Vqcsi9D1bDr
KbP1+bd76iXMD/Xh5hO/JPFzpI1KvzwYlF28Koio0Iy3fRV/OX+NU8+wGL9JHiVtYPGx8PL3kgyW
CW138JlDJmanpUw5RLXS59RHXcmCCufLbkiK2Mg6yYrrC/WhUy94MYKLLsu8umWYsaBBHbLKAO1+
rmUWA3g0IxkvIB8Hkk1XqrTnXdtk531u5C6V9cTmJJCFaZqKgDzS3jJXr/Uf5+/89+nkkblnqdL2
47bCq8qtcxYLuEzUxtHp8oHsqgCgkzDI0L3rJHn3kjreYuQUt01U9I7AscJWBav7xZQk8W00O3/f
RDXpZJ2v7ybC25yQJEfXRyCwx7YpH2otIt3Dii5Z/0/0+KVVewxJZ9U1pvua6jFLsHUkZm/49jF6
Ns3nprbloTj2wEoGJdu42fhV0N8CaVr3ZD2kBM6eb/5TDzEPtQ/DNpYHeaJM2LiCl9hxdaP7FWXW
aG1G44Vvy4lBu1TyZENvqpHCI3ggX16whku7Rs+sh6HM/F/nH+LEuFrKL4dWFgng4xJNQLI0n67S
elMsIJrnf/5UGy0W8JllJvjHSX/pjX0njXZJDldBgSKLLtEqTj3AYmJAUj6jIqLGNeSZuqw5JEZs
Pnfzi5kB22pOuB9FLjxBWKVudA93scTgGNXPveBlsVttJUjPvk8XoqY9Bp7DlwXwZXih9U98fJdm
GzPLYUtmYeOW1TtoWWjfr8pA3Kf30huP59voRBedS6kfBwHu77TuioI62iA6eluv0ygHkvwZfBpf
Fn3uVx/G2CTAP60JAHPjuB+/emksbb0qtp6BA0TYsMCANqInHXwr7y58aE702KXsJCKbpuMslZW2
H7zrvj/ZOkcGdozHG/PepS/mqTcz9+YPzyW1GG2xIJKXXkk2UDLCXd70wnIibVjVl85UTgwNffHN
9yzfnEbZYl0hV6NdNdk3q+qzCx+2U+20GNlFFkIabWinMH/u1GfCmLZDSxTpZ1S485tfjOshV0hA
Sfh9IZialahmrgwY10OzCLTlc4tTfTHAS/ZNqpfNb6F5kfk8j5Fht+JdPf3KZP/CED/xEogi+ONN
4y/3mkLkGhThC5uoj/fAEN1PDb6lCECZeoJ55vuP8ttAt1b+OK4s8eX8j5/ookt8GdwvHSMqc1Nt
iFdFTZSPhDu3J4ZEX/nK0+cushjfSdRJem9RwNaMwlWIsTbT6b3C90+YQfbWTxwLn7/QiXlKm//5
hwEXKPEQ54lcu2PvOSbu7MpLHJmsqvM/f+otL8az0WTDVIsct0S5dlCt/iqX/zme+0933kswG+XQ
YCS8jUWe4HHenzqlVq2LVHXO3/mp0sJSxC90FrwVUWRvjKf9pQPm6UQJeu1EKOU5ng+11TQOdjBE
1p2URPUujXg9CukHF0bIiVLTUihM6oxVAD5mxrVs9Q0mceyTRuSquSPUDsyZ88956g0txjphF4VQ
RaxEVIIpdiToWU7r9Zf8ySe611JyjA+sJW+I9z+A+ksj/RdupS+l0T586uaXkFILG7KOpZ7qvi/f
9GzaHQjw+oUecGKgL9XMkFo0VOAUR8xI2ozKC98NknnYvMktWZP1hRFy4nuhLkY6Ma6yNRZmCRwl
BmbIVnqdpAZSg15ofpR+J1x4mqMWNj4c6mKkTz1RtRGwEzfQStRYnY3yd2uN4n708WEO2toKk6/G
TK/gtAefvD211YtVPp1/U3MwzbF60Hwc/HGiidU+meR4Kl2M+OW0zeU4Umyx6oK1lVvoQkDpqZrd
pr52ragkBtqZDNq21Mh6ItPGfElMLX6NMQv98kbS4VOzke/aIBVv03JM1yOeih1dma1kmrBcjP3G
btXuGxih8ioKQ+HXGFWokcJIttbCVA3PELNBHumduOl6X3/2Za1fmb01PRcl5H6EB1554Q2bJ558
sdzIKo08u2AoXQ6GuYO8ehqzceflA5in+I7YpesiyD+3uVuSsgoNBCCck8oNw0ZHzyH8kmTtPjGk
X03tX7DnnBoXixWIJzfETzVB5Q5aSLphwWykakFKHpa8TWD/2z2Zfhfa7ve5/JGtvLqYniz6jWqG
YuYK/nskQ6YxtZ2B8swX1R2qXRu8jz3y6lLyKQeMgwGgc8R6xPdBzIM9D2xjZamfMXYxhmbY9cdO
DEnLywpCSFxIStgOlAYGnjDWdi8nF787J5pXmbvRhy9yGxlB0CZS5iKKEdBfJaBVLLmwDVNX7ma0
3obE9WpdV4LqAKImVdIUpy0yXRBC4hCTuZ1pbkwAjwO8Uv4qy/w/q9cN9/xAPjWPKPN9f7i/QK0K
JSUl2g0nELF13Bk/vKGvnnXdGxwvC6ItSp5iFfYzJ4L/siJiXolA/2tkGjPUM1uJ4Ceev5sTs6ey
mD0ntTLBM4DeFtTQ9nKUUQYpi2yoY/nt/BWO2obmd76YN0NR6eKCADVXBN2mrwDUg8URSt/7HrHG
vBWsGtZIKYnSD4GWYT8pSQTB4S7KtqKotmupq6sLe7BTXWMxhwZiJdRZZ0ocNuS3Yy9tsyi76ovg
AF30kdSTC4Pu1GUWE5YHQEonhk6m8mfAbrSE9DoSmuK2NxtjxZOKom1Jjbw+38Cnrib/2Z9SjDU1
4TqyGxUko7SKENx0Q18cUknXDkZmdET99MZw4fzuxGdoVlF/7L2aNeboNkzZHVjabUUjfTXDwrww
+/5WyRyZrZaW/4pAqoLYa8XtcotkYCQB29YX0gzKAEFVMGX9bUvx4UsJMYnoPjnbBUKbszgi6irx
Mo/kK8+yKaUTCXi+dU98fJbQj2ZqhmysW8XNuAHLP8D3+uXVpa2P/UqK0P+VF04aTl1oMW0ptZj5
PXZdTuKiGz3/okBe0tTA0Ts4UFRWwTZfMtmc6DHy/M8/zECaBDLQanzF7eNsExraOs21jcS+xbSa
myH/3GCTF1NLnXpVQvCu7HpBRF0dy/9KnOYMqQafYtC+91LjXRgCJzrl0v2lyBOxGrUqY/Yj+ieE
92g3prw53wNO/fhi0mhCSttBE8iuQoDPQ+JP0d7iDP6TrbSYKwJTqhuB5HDXCK1hMyFVAjpsEVhD
PMx9R1D2k0LY29fzj3LqxS+mCgpOZdqFIwlfklwQXOwVVklGqhI+SZrebVVAML3TtprknL/eCXmU
Ii9mi2SUJMHKit5V/ebVl4uHFmqYrjxS47nSOzCAZXarEGZlFPUmy9V10amYlNoNKZq/GAykCAmA
2j17KpV1KIoMO4PVaLxqU41JLXE1xKvnb/X3FHNk6lniwxNTDdJI1DpXNWkH/IJFib4/V6tV23j+
FoddvkdK4Mw8rQzxbg/GyA4IMt32pdC95GrzoyEJgfSDIiTgS1djp/HSaCWmFcssllPlhrVHvfVY
+jiGZsVOSslg7Ql66jaeHB1KqyifG2HwvvTBpN0qRRT6QBB5RRfexlFIAV/iJWmkr8d0Cjwya0UR
A6gHc5AlrhVBLxpSH/KTVlvmtdaqPRaFPOvWEMrk71qlTpfK0if6378Y13hNE10ip6mTNNGJ+jrf
DzOdCNm19wNgz/gE7tW6hAY+sbZZSlU9tUdjBQseFfewCwV5w7LwSQiMKxX+6Plec7JJF5NcpIbh
oADso8bUuX1XP0lJsQmjylzVaU2+sSev2rCDJRCPd6nQ/jh/2RPfiqV+tRRkVa8asXVTBSutlYf5
lTCN2krsRME1hkC8aUU/eRBLYbjwGZwnuyOjYylrTchWzmIvaN3Y197IdzJe6rC/VKybV4LHfnwx
BwpCrRSNLjRuEWqtXcCpreykFEVitsLy4XyTneoMi6kvgVMyYK7+fR5VXTfsm69DXLoich3LutbS
AbPV5660mPP8ssj13BIyOjl0vK4o7/Uh2FaqRbxMElyYyU812WJbB+8j1PWso3ht6JabTaLljKqO
GSWi7v+p51hKW/MIelUYsFdr2Qa5ygh+X4XO/KpRWXnQfEi9568j/c46OtYBlhpWQ+ib1EPJ7CKP
LH/6jT7dppJPjTYPpXETeKV6Vchj/tROY7L1WbzvcD2PQB9U0S6ixF8ROAnrVOqb/qs10odkfS1I
WCN8zLxesvH67/GUbAqoM7IMYWhit90l1j6VCqw/rVvn18jpt1Inr6cBqU0iO1bYweJM1sbMLU6K
e74M26qqr03PfNb5b9TEclB97UYSWPBo+bvIJwiuoxAjWXdG2K+hZtlJE/zEcYj4t/BWHjvpRont
qiaDbhw2RTGswmHaFWROGkF2zYcBdNVLRFq1TwKmHUmWHeXyle8JMUSo1yBnD6slHOvUT7pF7Fph
/Ehb8ZDBPCfuEG4SsYQ9CkaBUJ7BEzbqKP6M9Cch99e5IuwMsvCspNsms2RwrigmKbExD8CmG1us
JahTkCSbMt/L0/Ro9v0mneRbJPgbT90l3nuqSHeW1r+SzvR9yG87Pk5iVjlSctcnv1TvB0heO4Kc
aZPLvm0l0tGlClV37wBKXvkz8jBWt5VfHXyj/ZkJ0F0FcrgFa6d5W3JM8Xq7ME7BGD/WmUGZonTS
+D4OX4TOW0npLdTcxxgQFMmVtic/Kt5k+xVimaJdjdJriPauiGAPEZ1RltmVEvKRDTMiiQHwo5IA
aNXZ5hQD/vnZZyXQp/tU9O85ZtqUbWoXmM7I8XQq3VyZVboejDtTlXf49a7mfTEo5ndFEl3Qp1ee
MlxFOOLmpMnK38n1C1iItZ7ErpzBawU00lvvbfbDExsH6sVDaRqrIvRWAfXP+idxbNTl9o0c7or+
1rOQErUpNrCohUu+H5pnXZ6D2mUQw99APN8pwc+0/5YC8jCT2yBsiKsMceD5LjRda8uX+rrROdLQ
rhSJLNpQbe0ey/7KaJhr2vsqyZzS+0m9adV42oEkzs5tSPkgDNGGqUzIub41vShc5d6j2j5kYnTv
MfWyN+cShS0GKrkw7ZY8lTtdbu6ncLitrPxQmt6Krbpu5y0FI6GJNpqYO11dXgnWe86/HNTuoPbB
nWX+agx4lb3sBrLgmDpJfXQEw8IkWUho5SmshKEDcpjQr3ZVsmH2ww3UJrdoKWCC2N1NmveK9JiC
Qc0f1LLdmT8rFl6dOQkrU8TDhqKmjnwAZhnLMs23VeEHYasbFmDgBamlFQ+lgZevFLd5panUNaj4
FFq0l8SRZaVhS17gBlY92Yp6F4CI0SYMkMFjY0iCrWjZIVM5lsrzn9SRbGH8BunpVizu8/iuwWll
J+MtEWJO2082x3F70MRwpfVrL/HsFs8uaQpeY9i9n62T+rUZ1EOWT5tYabdJE66nHltCMaAt+1op
1S1c1lepP0ghXw30YOOdXt40AGaHmPz65iWzEvhY2b4R+jX67J0hR7uogsLXmZts0tZlLq0r2XB8
uV6lir+DfPAuFazi4P2SWm1o74kVrQUNpXj3HozpJheUTRhLLiE8DFYw7EF/L7d4GASOAeLA6UWa
vVPXGKe/T5kGeBhTp0gZA/Qfsj67UZ4KzycJjMGjvevhj0F+DeTGVvXc0Qv+GCzwyuONTjGBuBpg
fU2AUTFAuvZ0ZWWU+aazXrsOTK0Zfe3862pCWD7wvPBtR89WO4t+aulbEmu2opw4MWBWLX8xpXA/
+Karpa+JnK0kqfpJdupWH8Ndb1La9FJI/aa3a8aXsiQ4N3CbJt/7w604dY84WbNKsIXiWui9bx1W
SjHgO6PJOzj3qyLPrvGPr+RUIRiWWW6MVh57jawPSOH1V7E+OoFcbRT2TcD+b4VRXE/Ez5psWdTX
Ab57njDZqD8LHLsiS0Eh/zEkd3UxOIDwn/34RfWJWsjhF5ka2+/R8RIMhvSHMSz2JGPuApFAcWyq
Pd7VQUvWY/DTrGgG8y2Psucika8Ho7ILvz+MJa+kNJpdEWSrpG3XcQJJvZVtpRIdpga3ZKrIlOTW
Kwk6zuKNHNC726bnIzFcCwnThGzu9T6+8iirKLExrRIZbnfCCB30rV9Eq8Dyvo3R40y1FkN9FfjT
pijJHtXYeQHpBSB8heh/hbHCRQK40itWn6G1nurBjpSvYg/7XckJYM3vOpHTUb9em8keu8Ha9HAb
SIe05eWUCaGqiuwm5ZvcvqVJBMoxXpUxUdkmPTeNNoUYMsFd+ymXjsPvccD2THyEQSKmNsYwLErw
8KqvodXCZtbFrN9LpqLiWtAiSm1V1HiE5UgTnCpCfW4KNZVvijgonKATaUKx0zS2vkH6U+w78Ytc
k3bgyVnxEItQXJKKJ0AyGU2rdhrqPaXa9jAItaY4WuH1D2ngR9dtMEpka8R4sSQrrHYx+yeMxDVh
66Gk42seDT/pVuoY+mQDaFXNN7yzUFUDchla03CsLA63nMWSOM4prPorInD0KmnklJFJhYsI0yjs
zVWpS/qVJWrPfmOYhyqY6tvCG/D7aImRPwZD9taGwjYqxYM+pFcVqPx9pYzVtIKGWt6NedrYnGER
bMwaae2jjF+TZynayC1gtw9PowWgsSzzbl341RUA/feOyvNeV3gPuczMlIfYciaUznX0C2jCjVqR
ciPl28mo97hn0b+H9aYT8vwp8sVDhyO24owZ6aB+4FAF3msWEkaesEmu4765FgmbbcI+vamgaQPA
J4tVU8WbaIowtSKJwWVykON2E8tttM8NQGxaKZu2NMkNTi4E3ZEiQhLuwAKU2KmT5j62zNQmmoks
HS990kYcyODd+31s6teJRZZDJjHBJVb31AfB17CyiByBErsis8NJTd2zOchldIXxw1R0XyVZugqT
5ktrqniy9SslN4QNIteX0MzXAxgXvp56vGoiDvzKYdCxLJWcs/QEwEZVu+Lu+MEieujl2ombZptL
6p2RZzdlbG1DRXCKVvzaERu8GoNqJyHfWEnAnqxp/JpJnIyEgfnSGJ11FQTiF8Msr3BipTh8JLLc
WLdImq3E0SYMmr1Za/ts8mwzqbJ9WRO1IpXjN5jfg4OJbxc0amoHkbeDVS9uBV+2qbE8kbLgr4gb
+4HNx8Ma3ljMUwXBPFlHOBx4xkFjYVtFoPFy9XsejtPKDJtwG2QdbPjQ8oN4HSlQ4FZ+Y0Yzfa1g
XUF4A6m2XaQEwVpr2zDdcH4tZw9tnRjpSjBV9ie1hFhMyJViI+o9GblKUI+P8PezrwnJD8UeLtQI
W3kcUo+/VqOfBklb+NatnAxmS5DuAd0oe3LE2v/m7LyWJNW5pn1FRICEEaeYsl3tzUyfKMb0IAFC
IEAgrv7P2kfv7n9mT8R33qYKIy2tlZmPK2hvzIC6e1tAF0J59T3htIGcXddDHldbO+C1tTEFT8dj
u7pR/g2iWHAsTus6ucQLnS4s2FCYjow8ThO0LpZEaR7gDyASQTUUZGW2wElttuUbomLQ+QXcbHJA
FCxxQdjg7eKmAZLdJHGbe8uSArKHfPX9aMZeZswffQk0uN+cQAmP8wWImHNDeIzplwyaBMtsZcwZ
/re2L4cG8f7Ijppn+yNsllrsEWIJvYKjrNm1bEPoE0WKZYTkQuyi0WTyQYmhxAWp0ONHUF6NxxDd
BvxsXOeyWVTZqFVc6rmVBybm+XHxRlzHBCDo+BQiXhYVTQoVcUYCYIGwXLYsyFIwGrI+jUH0Tr0R
23szcGT7qLTXp5mSZjraFaaHHDn/A8dSLXq9A5Nh6/ZJPXZTKbj/kbS+fuqx/ERF6qZa7nqCMxzE
HaDIZFsV1arocHiVB2eBnS6Q5p/c4QgLG6hEBYNCQ9HhRi1izZcoRoCmdkiiyiwG7kGG2I8Z/kkx
eK9IBCK3o8AJ205h8G2aB6iInAc18Rj46jGKKIIllEoRuxGHIS55K8LpPubBdAjxPO9TnNHOEXBu
qFnS0D/ZJNwgkwzm9Cwwoj1QcGheWM/Zne7tWFbKrY89bgSIXWG4PkC2OXt5DK7EnQbB5C6aRbCf
Yt8v+3QeD2wKUP5Ejt6GYzJcYNFsi25d7ZM0ASK0ws1/WCocXHIfOznIdtLsHShsJwww5VnFBKpZ
f2i9HWMm/gB9qH7sOprcSpx/vyOZWZUaozR8JxJ3ObmWk9SGRuzTXrA9khnhouwIGJ0JRiJ7xRER
YZ10txyZiedN0GkXM9PvjJ+k0KdFYbBiGxDnFLV/Eg16Q5xY098sdZjFbQd2Un1kNUNEeNcFrNyG
xp60GLqnubEcScVLtatV3J5HWS3PiP7nSF1FmRr5TYM3ffG7X6hv2mJW43fXzn3Gl+l+ZRrJCSNU
X0hUmc8upifTSSwU00OFI0gWC3CmWspdETgE0vu9/BW4/tJEm3hHQPK3LeE4myLapBCGPxIyDzjG
Dl+h+qryWWzVbomnF78RSGhp2vF2wBO8m2zKcYsmm/Vb6Jc+fg4rtHmrPa/Og6579WBvP4x8jjBs
ilGf+MFRA2O2n828HIjYZMGuIBkF0xqn0XrmfOb5wPzqohMp8nrYKEys8mPgWJXqWLwRE8OgvdTI
OZephaBULruBK3XXyEDesIlfFWP9Vlogootx0a5QnlsLW81eERhU4lPvnpY0Mj9TUPlePIZ28OpC
douX0BUSmIi8AXA5n7pkflp7Jo9ph6MhOIkMWPqE7fRI4xK0K/7IIb86hyO4SPWCq0LbrkUpGr/p
2fiQaSNnpm774SuviJdXEYirtB/lDqSYaI8YsQOYECbXjoUFQ6U9hzh4giTJEKMbbVnCYRVMeq97
tkLwy1Q7soe/pUMRz8FWUZE9SatASuEwSU0q5TcraeWJ9OPyKLUH4UrFKvRGVITjXBWhLbNsH66P
0wyenreppS1G4/X4pDHVPCqitv2mWwSA0tHDYg/vahxJdfGmeMjV4lvYem17XJh5Vj3y6upaPNZK
bsXUKFn2k1wx4Jfzeyjs9KVF3jMsSsNdfV0/Zg04GMa3togFgmpU23/ZvBbxhRGM6oMYqgvfkAHT
Nl0KcQ0uMo5h9JYufX3xDRAsU0ejssIR6c5H1ufN1Kz0hlZzVWDEj1wg/HS2RSF4XaKvdGYAFSjq
dZT5Ei9vLQlVjtAQhMJ1KXZ1CNyzgSxbEQ046XeV+tUq/3mm88MaRFOOid29nOcfvpW0RF3/APdx
DE2M2HKQSVR55Za9CB/xmy30zVlc05eWJd0TKCBJOQaJLfTcPkwGu6giVO0jm3j7MR2fQSsDyEuh
p4IvAs2WY0PpenUy08yOi/B56a322yK3oAhDjlcXY+CsEea7P8zb3RaEhxQhhPtFEf0aNIiDGcct
wDDfDw6LrT5kPIMrAAjOnZsC/9HWustlDSl8HbCjhDSmVHDplcgrqaAJFHXp6+h1itv5IsJVH7op
gFN3HcJDEvRI1veXV6OqK1KjRqkZE5w97HYG++V2lSnDLhbPBzun2Hy5l962lalyrG/HMO69s0wX
IO0IPKFcf1QM94Epq26iqTYY8AzDAe4+sgt1wPZdV7Oz8a4bN0O6nd4AbAyq6Q512BGvzc1aYy2h
HtY7Q9hPOXrmHh/+XifTpQPfpTkAgY6iq47BtgGOT92h6UOasm/WrcoZXx8sHDc5Tl79A4225ScO
EwBoGz0mJA+q2X6roCp2GYjF4zFBn6EcQLzZyjUGDBicIPXg68TltHPexziQJJcUOT+bVLzY1srL
4NLqS5xDgeax3XJMjU4LqgQqYjh9MiJgWOdDIO5XSA7PFd6Lp8Hf3AuOiB1E5HaGPKibaPATKIhq
h5JgzPpWNvdCfzQRHQ7K4tjYTHLbr85HD1AF4H478mUlYAYGwsfZGRldw1l1LRMo4/30dcXe8Oyh
iHsJx84gTXwJc1jVU+R1tsuDI2u7A9Ot4iWGAOOvqXFdMXZcrIVbdRMhe2xR58WMOF2lHcHf91Vd
fw0ri5CFsSf4J3TEbiKon3ErvHcTNgqdOx2gD8SDR9Er9TKNQ/I4jYneBSuJj2b0sLh2HjkLEUcF
TWesRot0PgaO6AO/ovpKw5IZBrYIGm7u3QrrNJKvwfLMI0Tmfw0Cy2GSWnEE6JoaA0Q54jyXbV1o
LqGzC7Q9oG5i9Yj0Idg4BUAw9C8IdIkfggq3rkw7l+6RJzEdgqkbMhHgml9PY/OebK469clKyqSr
8RQiqa4+916QvGyhxmRUAnmCTHM+DV+QYx/+jJHsOucCmGLAka7tL6+pmpIPqX/joa//okI43qzU
/FtNQCjazYtSeu8riZ7eIACGysKeqddAyqHPe9ajhsZrDIY6XG1znCcdXEoljGJX1mafrsMDIgmk
uehWe2cgTJYEprQrAw1QLjR/KgJFRm+9et8oBafxwrZEXVzUx4fJo7C11jLJNBYmmhMfFzv3QHG7
tUPSnoLByp9xjWNHxipdn0Hlq35Ia6cirhv9telgPyz6CKb1zPO4vfiLtCdsOwGOxdqTMqO0GXIJ
e0dhCcwKaBY4BF41GOB22YgkRrzlIyAId/DyVq9u6+oj8CfTj0m0wUuF/Kafq6VJAZ6xuOVVpXeV
GJZ7XNzhCXgwbHttSnHKaFRd2NW5bEKozNXWs/F95YEsJYA0Lrc2jm+nFaEwsRe2rwYJyuVk4+6G
eAF9A3uRf4njiH7YRImuqAEs7HO6sQ2gwlHGN7EHrGEJUiP7QYIh2Y9+ggiqjU55hMyCUjb8Jqq7
7fuS+v4ZcW/zzcYTWUTRYkorJdb2IUU8XTWN7Y9Ozu1X5NwxfIJq2eZdtaCzgX6xV5n7qQ59ldfJ
5DmUekAjLkONQtSu1XfQxCTCtju5Q2IOuVnTYSl9O0ps5/aXRNcCGwiibzK7XI1xKkKXDevyI3NY
ZGy0HT2keBYTUtDzdF0NWn/1m+YOjxB/W+Dx0dD/H6zGb4g4mcsuWQuFI3kJmofNqrb1M9zLou4r
Cy0xJAPMT/APLLuJh/ke/Luz18eA3+llzMCW3C1Oyq6wC7YajcNJoTQ27Ikze643H13+ZnhB3PKe
zd4haFN08WzykAzDI2a5AXRbQGOBkoptb03RLEUZJuTwPi1183D1HGuy3uAoUU7aIux/6X+G1n1F
jM6TdvhQZEBdrcMiQiwiX8Ib37N70yJ9I3HxyQccLGrkRxLUB2YNOkPoHEMgYDecrJaqR35Ap+az
BTERjfADSer2xoHHlQneoKQlKkYbHG+h4wMmH50NL633Ptiz1d6rEqJAwyYHqay6ujQlchH796Tm
ZXXlbs5oO65BnJ4nX53oAAQr1PAz/JixdXusUGxPVvaC7uGOthKnUYVdmd55LeCSa4eiHQOcGC/1
tndOQCpZq8s4T+fKIynCgDdrv0RRjDTI/54K/mHA+Tl3pteV9nTv5v0aGrBxscFj3PFPkY7+1X//
iz85FD7HzoxBxatxRgyUsaMmuGxo0s9LOXVyPfdKYMDg0H2E4OwAte6J9W9iG6K/iDH+MFD3r9/7
fzRYPEoDniZG7X25+sdom0Ikaq7b//HqXf/r//x1Ns/o+i1hu6/Bac17j0JhOa5YANON/mVs+4eB
+udgfgh7vAUr5nSkPAFJO2ZeEblR7URC1zvgaav/m0DK/zS4p5XSdgUy49gBC7gf0P149GmrH0Pq
ljK0cVWGmpin/34k/iBQ+YxqQbzOwobIzUeNlROW3msqgpsRv5AWCk7xzCEQ4C/j9T894J8m+JUi
vk5JPR6F0QYzgMrOD8m8+a8MAfov//11fv+QIezz348BVOXREK29Pbat6J8t8m9zZ2Nz+O+//ls2
AyPkc5bL4FJVh5rNxyGdURe1jcvs7H0FhzbdBQ6BhvHQolhsGuxJaxjgBMyR46z9uAghOT9GQdg+
2FgOpaXrhNm0H2cC0May43F9cDUEl//9QX9/qUl6vdv/8zbUW2dAJhX06HXXPMdrffEUQuiPzW38
G039Hw3T/y9iIZ+zYOYlFcwZxGAjdiw+NQj2u07duxNRpr5RTdd8SXEq21Ak9+kbJif8rrUw7HlV
t5UDqqtneE1xzkQs/zaeV8jJyo1HS5uHSg6HOu78/5v5G4vzp6sBSF5nYzzjMcRRJ3j9LpM0eIMd
hg//fb1/vzSQz6Eywm81RNaI1BwWEtzUNUkuFQ2n9z68KnRJ87c19E/3lf77m+CUpoEPb+cjmg8T
jgXd9sbpJlskBrv6L5vEn77Lp+UHJZquRI2rBVbyIUHhDNUHxSzIjjtG7N9C3H4v6EJM9b+/yUIa
kup5xLoTeMRhhIwxCAiZzYNwKM1aTa/zhtTlSmBM8pcF6Pf2OJJ+WoDglqdD1c3zEUHu3nNiQjT9
BK0NYsAUJsx1QN6jwIYYsDZLcMu8GQzc/34+/vBtP6fOpEphWlKJ+Qjhj8aZNazNmSUA3yIzrcH7
D6ll+Iy+K5rtTY0TXPnf//YPTgREZP77Kqeo/miFielxgZzUpbRB+r/zYgwoK8RsmzFsDwBgIsLX
gluC6J0O/SXd79uu0yhhh+lvlsE/qAZBofr3B2mbfolGFJBHBhs6QmjrZM5oEgQIZpVJm4PDpoqm
5XPeERS8GV1QTWOyIv2/hQv9QWiPONx/fwLwJSGoAoD4iIYceWN8JFMB2jtOs4FnMOOG+fecGjDE
WUXRoZ0Ctb7GiPVvyzrVQQH+qz34ASS6mHmNqCz+8mT8fv8lnxNxQvhFUwsT2bHFFvDGx6UpNjS/
cqmtX4RcGkw70r8xQ/7wAnzGJPlail62wXasGy889ynQQgGOaKdIVteAvWQ7Tlw0u25ALIMIqvov
q+M/Rp/f7BTs07JVzyMOaDbGn8eEo+zHcbqoMVVPRAqaV8kQ2VzHkAYDp50cqJwh7+g39h6hAwIC
OQR5vA6gVar87uQ7ET+26KyWPs7VX6sFMLbGrO1JgSaVbWiGgWygx/Z1lWJ9dTwlr/0aoas6JZG+
6zy93a9bosEAV3wP60VzcVMFudRmOIfrO16gWMMAN8b4+ESXObrULU93f3kd/7QMfFpatYdRUWjt
dhwQOP+DV4jQVj4hyHz1tsjPQlTg71G81GUPBsl+kTP5CGkjMbXbpicyJYgEmGjE9mlnSQ4RfZSt
XYwUv7T3/a9zME1/KdX/sAWwT4szVwTdQey/R18HDzWOSNCi7HoaFtMIhP1fLsafHsZPq3FXJ1TW
cFseGfhGdj9CGtHlBpjzU1/PVBVoc3oPnh/R10ZdmxoR7v8LhgH+CzZa9n1BK+rAhgb2BwZpWJ2b
nkDY5vmjK8PQn96sV6H9DlWwe/7LJ75+/d88xp8TiJZlAvka8PhjgwYMIJxsm34AZaz83Hgde1G8
dkXKNHtZ47GfoWAc2X0X6fSkOMrsv1y3f3xHv/sUn9d0vDlRGM7hkaWKL/lMsI5iwQR4O0ejqfqJ
Q4psIEfikyrcUtUHCuJbqRREArBeIoJ9M1am+Srm/kNLyV43hYZCNg9rzbIa0hGM0TCYvEAFRL4u
HmO3DZftUzJhS0B8c7sXEkTunPar+sa2TY6F9mZx161z8x36UfUwW6gH0DdL/pJd/I+p5Xff+NPm
gem7aLeGo5pFw+0AK2wyZBzE88fEAUw/Qf8qsy4k3hvaOuEBPk/6GPVDc9wqFjxgmqJPNJnMjVdT
dmyXIaqhFlMrYNS0ltD6+vorcaR54BuY1QWNZ1cGIJrnHs72YFEskAAclwRt2P9+jP7wcn1OU+Le
dT3CsAcfj64/Euq679J40Du4CNNIDfvmX5bdPxSLyaeyd426aVgYGv+Ubt49xr3B1yEd+Rd4bAbv
L09jQP+JUPrd3bkexf7nrMHWiQxzEotDWg1NXSQ0nN8qhLKUyWL4SwQq/C1k4Zg9dpOcHwfBYgVI
hDQ/dK23JzOM3iFNMNC6BiID3aj4SPfN0K1hJntB8N5jFHjTLsIjxdy4xOwAEmovLU39cMfwSnYQ
k3or0BwGxwhkO05ehgba/IvXGpSHsKM9RH2Qcd9HY+d/9IkJjpbXos+h2sF4V4wh1Mb9Ztd3vWry
RHTXvCLxO2aI6lhTjALGbTmG3byW2B1gEUYW+CNXof+Avi+6jt7A8hriql+STbqcgnVBUZdU3t2M
4gHr9chBy5hHOryvZFKgiGjf8+EqD9BAj3z/eegnBwzBNiNeFlTRl743/OIlNX0eWbTduFmau74B
xQ+Y0RASNrlRL8yhcLPnPokHjAaNuOBDzPdVD1EYonV8chya649qmIW+DHFPrx1Btf5yEbo62doM
fZK1sbMgbyASFmM2zi8BsOgfoKNji/HFNF9iSI7u1kDTtzEJq0M1QHWAkUpqILlEXfbDU3Vw7uDi
+ZKaqn9LXKcf6ETpPo37Mclns0Y3Uei8bDVj8E4swWw8pMDaqooB8TBQg8YdHW84TaDBheXwFyK4
IX5r2SmsdPXRYG+G1BYFwb1w0/QyRdS9+i58xZwNPMkmMhBmgTf6oydIVZM0dY9kWuhNojTa4EOV
LMeAjaBZ4hz2ruEU0JkwPX9eHCgHOelM+JS2it2ngwSKF61IgwsMd+DJjAs0flVKW/yU71Durc14
aZ3TR+w29I5HFNPwxqGQEVFQR4jQDby6wI6stmzy+na38So8ceKSkocIiTqwxcdAM+YTjASifptS
mqKFTOAqzUKc6K5ag3R8RVU6fRNu5PVJyZ4yaAFn6NQTbwLyA/IFgG9c76NvWqNSKpYpZeJQV2F0
Q6lB0sc8+/wlXiDb2PFA8guhLRTftMa+E0cOfFpA28a5IOEKqRjvHBUQVhN00nWrzGkCcXLNqAXO
Bh0ZhlhGovwMxbFjBZ4n9spGtuFDoxiLMtm6/lDJsR9xdl/5WY5cfk2aODpuwwI0FuZYJjcNZj+Z
WYGkq+TEnyxEe1cDcnUeINE9iyFqjqTu6FQs4TSFuacMmw+z4IsCO7Fqb5MYW1zN5/5bZDeIGrGH
AhjdSXO9I9T9JJhmviJto0cMbXz1l62mEJMmP6HDACuiXmlD82ZQ9AUOgfGbgrGtKgKv6h9gYqh/
RAHlZzx2si7ia+HbTGFysQ7ZZGbrW6ijMFokjWMAlJDwWy8lJImV2q4Ii4QcIsilvNw2I7tTOI8/
g3i2vYYSSroEG+KXNYVdCMv7+Eq2bhIY7SO3IetW9N2hP6o7kbUGygPMVUlUWKjDD94mA1LOEO2k
ENR24rvyZ9BogmjYTaoKlqJtAh/lniHbG1nE/DGnG+mLyDZDm42zWX55NRNHjDs3DBKk/oIz/Djm
nUPjW22h/a6Twb1FeEXepM+9OyX6+eKJMH1DHP36wSA+3Bk7+3GOoVtwmzCWQEnuNlShc199zBWZ
kL4NaeP7uGoGs+kEAmay8vSlS1pAPqWv7oH8bM9eq9nbZiUA5jqOnmRr66FI+jl9Yha8qSzVZHrv
QsiHr0NDtI46H8pGCWk6W+vk+qRXnsFP8RbXO0olIB9N0B4xzkeGMSGVZVniu/WcKjQHIFbexswh
3hiqc7c1e92w/iVSo4PpvMIy2pj2pV5lAkeLm+QrZxs0pT3n3WHx3Hb2FyqGHH2+DWiW4SrVaoWB
qtH35tHLkr4d150IGdwZy6B8mkE4MZpsCkJb43Ss9NvIK1sd2pk6JJu3Q/xi0pUcNpHoDxalUxnh
WkHeMS3QhSROj/dxo5o3gnLmR8oTCGlYh7Wgb8XyddRp+kNsgYP7IuDri0BO+2V0o/65Qav9SOTc
XdIWijWICWeDDiKrzS3vlbwhS4ypLZSAS1IEbFFLYaLUQle84iTNaY+Pj+s0dwWilXBXJ9xKnWE2
HF9IbLed1IKfEFrTfU9mSBsDv/PRnJgqB1/xhB254BCj7TuCT5mpwMBdwGdTss6bnlRsdIePP0J5
EqfrlqebpvdNCJUr9ojwroPiDlKBEQkfDUpNCR2+65GDGakHWNf9b4jFDg84Uuhi2xoGX4HZgNQa
kNNRqeC+wzkuHz1fHRvlABhC1tRNHNT+cdNQTMRd0+4YvKLnNfTIXd3Z5tZYCC7E1KO3gX1Z5ZC2
eF/aAW7cYHFMoqxL7D4giG/J4QYOdabqpbmBYGrCqJYRyPpmoLLR2e9KGYMbtIWE5YsXmoIDoXZq
U4JdJVb9Sxqvk9uN8Ijg9JHAGD+jo6LvuAjxiMeGVzwbfBu/9Bja8gImIayIsYF2NwiwU2aQN27v
RF6n6pFYYfzYIL8YIPeEunhNeX3XSzRp2g3C477qMenvg55+6Vjf3WruwXaEasVBI5NEYa4h94Dw
yvfEo0Ite4ebJb/RqYKDJG6n8ZZaX7KMkS49oqhlX1SUYg3XLRtvmbaIY5k54Cp5y038KKe0Kv0t
2B5GyCOOIe0lCiQSDSa3fshfgP3tnhcEDsDeGzEJ31rdvZg+6MrAeQavWz8+2mGR97XHlpOLWwjL
gwpsnxmzk1fjVAoHzuidV+W70vY8+TamWP7BBmPBfsAbuPPRA4L0H9ePtExCTIh8VcNDfAEXVLt1
QDw3doAh97bez3uMKeGtSabrqXjZzW6QgDa06dvcLOGT0Wx8SknHs4T45EvXR4BXjaTfxyvgV6yB
RYDN0fviCCRdAoKWAvFsISRhMDo9xqETt5ULh3ycq+BQxX5DszElKFGGNpx1UUNRnuH/p3dbFHj3
JiZDtYd2JQIBLVzBtopi3BlobiZyh2dHqaLWdN5udNLYFxnX0/zsLCR2Zcj9LYH+R9VfdVLRdz6Q
+NnrI0Ey4U9VmGF3DTXUWD6OZxEk40sBiEGQYGo6r0dJOnjhbLoqhKUtk/mmk9Drn5I1kXsxG8Cw
IMmGPkRzqXPspkjeUZ1Yr+FJAZZx66z3NFf+BOtBBQ3Fi9dvKztYUOlo5hy69RBDzOUYAf7LAh4+
aSFMoYQF8r1PF//SsLTbWQYfQgYdM+L5t21EZbSC+wkNnBNvFuXyjhPrweviYeAM22nuIK4sgYdb
yykh9OC3laKZjGn0a04q+JPwqQ5SoRcKlW90rFcAwCxM0t9qCWuZ6Dr1qJ1cXgxW4H0yjuRCKbDf
5eyHzZeWyu4Ocu3hlZt+ewPzRhzXKmhOUWLksdUNZIB1F1w9iAFaf9hbTuE62G/DQNuHqk5eBxix
3rBEqiMUWh460diUdKS793nV2203LG6HbZs/D1Pln/xJ6vMyxs3B3+AlSyTb4BIaWXrgsyXH0JDq
BfaK9CXARof1wlFcUNPuxDpj0OEi6J+qiFTHCheoBKYLSogYkbESIkLlHqpQ1tAYKb09RgxLLZxn
YqOwTqzJh5uxItRrpT+WuYZ1aHVzpEs6B1CoxdFynv22KZuBQJqeKAPPoOYBVgvBzISeRM9x2DAy
KvWU9g/OTIxdpY3DyfidOHi+D8kkx4ZY4DQk5WnzCEhloZhvh2HToNJb+MpwouhoZhgCBDbbrs82
ZfUdJOD8rDAaqpDzGbBHvS54CSLbF0gs3142ETVfPLH6z20fpHsI2qcuj8B7epwk4ri4P9MbDVT8
afYCCy13POVLP4Yn5kEFhtWaw1eHreGYLmZ6gAASFKB2q39Wo8EeJxYvnyQ0Ohb6GgAukLSwrg6K
Qgjf1SUII28PAdlatpZjv8TqMN30akphsXFpfxutbbuTPNwQ/DwbxOxOiFkRE+vvDMSsPkB9Y3wG
g2qBz1P33mX0AvEYTzQ80wUa9RZ643PUCnIHWU4Lqu72oA2zwIKjdScj2UGFLqAazxAzudxX4Jnt
626GLyTESeeoEtF/iCUM4HF19U9P9c0bduy+QoRpijTpIKQHsuAIspCKnVhdra/g0S6HJSXiXKul
flzh5gRjjzQ1sgXgNWlyH+q1BHIsL4HgH7ZfqFS7r4v02MFD3xu1MvwN2TbGaw9ZUdf70JdZ8Ku3
iqTvdPXiS5VsfTHZdTx0fL32s8B+9IHC8x3kA1w+r4YOuzky9NXEXrvH8d+V6KpvB+hehm8OcfWo
ZUWPOEI8oFDET8pY/PkhucPmam8g/k+/D5VHDylsVt4JnoHVQOdTi58iERZuoyasTkm7Njc1mENH
ts7yR5pI73ta1a6EQFfnIfpx9oT6qgO2A6KWy9I3BAYXkx4S2hNMYnH0YETolwGFHXYWWPDgkuuR
u+HBRUMBrC6wf8lDiKflHSt98HP1evqzrnHG3mwT5tC4VAkASprvQsTIPcOm0N1xLTAa4gYa8hwR
hUHeTV5SoqvQHPFfzYWYxAepUTCYAZnJKoaZDyPQcuCZmo4rwjKhJ4X3j1VsgPcZcjbEkbXp+jIE
XnM/QCVTyCYeLpD8I+0U4uEdUrGC04yT5TmpYryLY5i+J2Sd+qKNlQSgcBDwl841Oi3ZOAZdW2hs
9BUO0AG8e5Iut2YhosIEr9c3ttmgJFCVwjtkApvZbhWlQLX9KJoNzMpYVfd87LZzi7rxYma23Aw+
jndLmMovcmtdrhuKiBJK6jwCA2JvhAjy1ot4mQqMz2CTcFBh99ueoAG5p9DCQZO2ODyaXYyet2kg
EceEpWrgTvXJCNtHkrZQenoLwKhN7B3tUMEHHC84gyLY71TVdV/UgVwfVQqXm1hh2Ko4dIO0W9gh
buR6cckCazyQQhKcTZue51EISBLjBL+4GgFOJFSYYcz53mke3XuzdAQdJ1iIcMhrbzuM7B+qiQen
waNQXjSrvMrdyV0U1eZnBDW3uoSWkbvUxROiFqmJXxuQtL+GQUC+L6Yed4tMuzNWb9inw2ABoVNY
KL53wKVsMjdYUn8oN/qYbUVDfW7cGu0HI4cjQKpICKIj+drG1/TnCiEHMGO3Hm5chJHVh3WjvQ1m
2R2hOcQb1KZRCtgl6qNHv0HNOnZr2h2Q7bsVslb2EacPmFqiplrLBhEMu/9H3ZntRm5lXfpVCr6n
weFwArr6IsiYQyEpFEql8obQlJzn4ZB8+v4ou7ps4S+7u/HfNAoQSk6lksHhcJ+11/o2e0pJ5Hy2
DzQ8lXWQT+5B2Ll8rmYlvKfa6TZz4ip+JzNxM3dN9B0lUkReo7nNOg7MlHdshKZtBnAQ2yL+aNJO
nzxhmOIs3DzraQ034gjMqXwSxlDsjA7jcqjlOvk87EYrxnLrWFrn6k6TVjGt46bRz4UmeWnaunIa
IrveWpba7zuqLolM43a3cJTmW0gPms8Yq/ExBjHjepOTuyfMtv2KxVesU7t08DZUig1Bp0xvS2UO
+3UM9I5uDwMGMXGOJIGw5paABEa1G+g54sH3pD0XxP+M8ok1UL2VKGj7ti+cO5MK4jnRmo4Jqe18
77iDthZJYD90TaxIX6sdzJqdaj26ZYIzLMyt9FjWqaR3GuMH6UqzQGVsDKIXlbpO59m85w1jXtrk
M9uShdMTMrXW+zPbOY+0ZZKQtA61TZ/iwZNGbuxSZSyOWaPm93EfG+TPCL0lhNKO2VhonskiuTg/
WUTmTLuQickuOGvj97DIxbGu4/ktJaJOAn2czQfMewE58GFaB4XUVlE9zW9Uk4u50ZVrjJNiLZBb
/VhVAt+2SgfLTws8mHv4METYwHGf654kKbAuajLAatPqKehzYz6nACC+KayDkTf1ZbKNjXHYKE3T
3wI6Gu/gQc/rJhlLuXLqirorRQ+2osFZKyo2Xw6lj7epLfHApHl2bhQrZJF30svIGKlkFVoi+dY5
jCsdog6PIVb/zlcCa6Imc+JrnOfyjHemRZsayMIWgv0znT+koCKc19GY5s4uKRHnQDNk6dUNlf5N
h3dyCuawinxVcsfe4DEMqDpzaXtdZSAVylT0t3VA1e3lvDd4fu1402lYD+XIKObFCpUzm9TtnaNi
6Lbwq1IwO9gQLGZD42R3Ro8LvTM16zFKQ9KttI/7VUM2COZRJzdGUCi7XO3krpUKgbwePe+UIHsq
nizd8ZtMVXy9WYmDRGts84zGGzxQEmmXTIfLAb6dGog+qrYO4zBkhFfaku+srDj9gdAYcb82CR5h
aSXuVtV5T/sEFzIN6UfWXoVDhAGw1qAcmdPl2usis+zXcbH4knoL93rfGPeWrCb3tlMU1dcG0E1X
Y7AUdxNpsUq8ztCN7oRrdEbj0wzdCh8G6B4vcTyPW3bQbLr1UYCW6UfV6RD32uxJUywxrkgOlOEj
cGSr8odUMVFz02C4IRSOQiiUZQQJj2aAdO5FsU4B7cKbHekDHKshW3bppglZRCcRojRm5EFYsMy1
GqrBcLLUYMp3YcPLky2Mq9tBuBcBURgFDAG2K9VU0IYkRoJ1mtZOAvNAC29qkyTVRTPi8jGo0TV8
u4lcTMgT2SsvKhM0RreP6vc8aXvVL6JmajhByAqHesSGujImZerX5EUMfryRETa5yJoUL41yOkaG
O8t4pdNgfkT3i6VXMwVdbi11LOSBHgkpmFDKXPlR5hWYHB0wAa/i4Z2Uv7CfiwTTPVDSSgEykMdm
sjWsJoKaqg3VvB8GqT3EVGLqBhp6Kle8AbIZTaPhfdxEvfDjudFv57C1ohWSa1yghA36ZTRT60U3
qQxwJk/xLbPQufDz5DLorigAbcTJpmm5aVtsw9+IoKS+gcjp27KfDnoQsLfBXbtxmPBmeKRm0MxH
0TIIWCQJEBaR6eUuF0qwtqnFoBtYDG6viOYTVZjTdNM2c3jBdZ/Uq4Yb7UD2j0nIGPYfmmrKNr1m
zqFPR7E713bUWjvElJDQPSnhdS6G+rm1p+4DobXd6G0gmO+HtDiEdHzogqcxIpGeEjLVk2llhaR2
K8Wc/aYPM/LZFpLZOYtHhhOLxRDeh1LlIS3i81xSBcXqTF+z1cNoy+rGzE+mFmyHZBY/IpmAdcFV
/aOIUox+Bl6CmySo+h94SdJbg8fzEjlJi/Dn1B9zStaj7ON5Qyon3mArUp5ZBKvIY7ihXJOzTw9R
40i2Y7RlfogE8ugsu+pDn0P6BlqM658IB8A9SiUr0U+iVqYPA4XH9IxmrB4JlUaboR5hO5C+vjQC
AdcOC+eAejO88TaQ6KNGw7rCRUoPg2LVL4ObRsfU6sgKydwq9ZWINPmd3rWIeBMCPl/sZORGmgkZ
rwft9lGxB5x1c2UKEvvNKoJcj86kVUdkBfdAzqfPN0XeqA9d0bNYBU41+GYQtyFiRUTIYQ6qNUEk
G23Ymi8t3dbThO/wzQzskIPMaTTLQemcVR3r7aHoRgP6SVMhxQQ0zwqlP0bsQH/qlF1rJN7lVTgh
iXeh4/SecLLyTRka/cVKyuhQKWXxwrjg9A2aY7urhxGHThBYit9nC1Llr9u1/6mL+sW70g5BO7KX
IUQzZvZu7lrtjKqZ7+3lFv5/+ye+2ELC2Y6symm1HQ2HbuPYzKEnT0Ieq++Gv2k6/6dP8cXRgakM
MlPZgIRJ+3ELO2pYA5x1N02Y/z6l8b97+PX2ozy/5B/t/1h+8RvG9oYcb/c///xt+9v34Ufpv3Qv
f/pmaRd3033/0UyXj5bD/9do5+Un/0//8B8fn7/lOlUf//zlreyLbvltYVwWv/z+R/v3f/5ic0H+
81TrdfaPh5dseHkvm69/6be51opj/2q5qq25lkr/Rv8cXy0/2u6fv0Ax/RWcNohgy+WLy/P8yz9+
n2ytiV+FMFX+QDNUwVcMBL9PttaMXzVTB2foqo4mdEBl//rwd7915Dlv/3EagqZ/gVXy9hQYMDEf
80tVEjVffWGEwLnFZyYhJkNw7UT2Wka4htsnR7HOZY4OO7HLR+jWCfQEdM/FOR9whwWxrUE4rfAs
ZrlX5Bmj1XMBlctYu2kGEYDSitaGuuqVuoUiwJ4oYw9awHHb8sadWF7S3suaPFg1c9Iz07U/SMtW
1kkMBTNIAQYQmLaScZVm5rupQVZSXfs80lvwKsMlShc8F9b7TK5rBX3AIPZmX5ePYJTaW0EbmECM
l4exN5TpwaFBsgoqvkAh2GNQwPNVGD+rnq4BL6Do9fPPUHEfR2nv46AyViWJohVmbkQO6VJ29Cu7
xwGQJdY6b+fBq7ORSSEFvylh8z0AQAGxdqVspf1o5JA+Go5R9gfdSl+Ww2K7nqxS0pPz7FyzoXY9
VGOMONPeKJyrXqavCSMQ6W9VEt9S9d6T+1aBVnhz3zq+FtIZBXy8MuCKJBHjbUScvkbEfUAFLOK0
1q5wMpL1zH9YVkNpZdNGrDo+tZHc6vVwhdxC/L2tMQbMb0ExnirIaz1UNxQm0eBECJ+sRXxssgFD
TZ78UGLx8/O/1C4d//K5Hgh7loaKqYD8fjhcwhktAlrCts/FHtQ0tU6fnclb0iGMzmZvGxslaQTA
kBoxtOsQkS32+UG6sSL1e87ucSfcC9um82gbiNK9tllsXsBS7HXtMvwWM8T7FCinEJDHWlUDaCJv
3MAzQSsMs3P/XcvrvZ6BeUkSFOGU9l6TPNdOgzCzFDvsZV5tl3+yJ5MlnYjuNPnQKqNMm9zxEmYU
A5tOzxrsvkz2ActHHnfHRk/ZanDDDEUf92mQ7ekuzcfApioxK5AwZa1Xqylt8vOUc8ICRdw181GP
qcJsNu5erIQXyXACac7Qmcr2wNSEgbB+9Zot931qWQYxS0FWveyZXZ1eLDTKI5wNH4GDSs7soMX1
0CGiFiOSCG2esdDdayYDvZPqp5podItKmO6mLZ4Hs5380NWeM41OTF6U+jJ2pCZ8OIi7sjUe1KnY
NxVqUAVoZp3NGhvd8a6juvK4HhpmDffUNA64o5b4Yo1GQVju3iTIuc55RD2C2o5rPY1dnPmjmt4n
1XuigEaLlvTmTlejd10ThV8KDJ5t8jxGTrAy+mCPzMfpIISqieAyTu5bbmeboVpqKXbzxB254nkF
YK6F/tasa7acMG2Scl918PMieWMHz7CN7onkRg+WJqebthIhhxNWJ657Q6wOTbcNlyaJS98lcOPD
MNf5sRiMfRyXuDDY7d4wTcHnqotVU2Splw/jtWAlGiv1uzZn5c5x0sILhvxdxpI9bFs6R6Yjoju4
4aPsMPP0kfBzYUPENWEdAln1oKTNW7sb2l1Zg+o26Cy5TK6GOFM+dwODZfqwvY5WJg95zd1AV7VZ
LogZ6/ZDoSKlFrZ5rLB/berhwRrKylcH+dSmwQ/bgASX3BJlJj6ssOh2JdwxeDTPRXrjJuOPycye
XeZs+2ArCFJ1YGymjVRo+kokAS8ixerI4KqP5WYsIaW6m5lSYjU9GnXLJgonQByW1GwKixg6srZh
o+OpQ7UXDl3agEHcq7oGViNiCk+MgzvDaS7CMXLPGDDYKhFhfyeBxMcG0JfK7EC2wphAD+Ue8LqN
VI0xUs/f1aHLYQ/V184BnibYuUbtYByYhvCYDBUkcae7d+K7UDW7xQFh+6WRD/s+/CAeAz4i24iJ
La9pnFs9Zj+ui59Ki64BPWAjZB9v0mzGnwUwU8MFKxaRVWPbJOzimxXpwcmK0TXSOn5uC/NHS7mP
ajLWbPT7zGf437Rys/ieJhs206iAguYO/a6C4eL1Ux7dgVQJVnh/WCSinpuTN9RG+Sjzcau+pBwO
2w1Cjy6ohsqZVhUj41kW3NKrBX6OPuMeJTOPf5x+YniQ0Ke1cvk5vR88xnPdRWbc+a3ei5VThXeN
C3YvMQ6yRpmZLeenPbSdLzKnOBB1RU11hmrLEMpUVW8nMUGCL94spH9dr2kIVTvFKayDA8xincaB
n9GMOIvZyVaNW7bn2Uk5RW56azb4JShP+k2by1NYQdHFaH+MqqWzLrHr5DafqDxk8r2CC8Qomb0Z
pbCDomQfynR6KFuXfpPi+HY+RNu+HzdpH+sXlGRapiT9PWuyygvD3TYqPBYmAuW8DbvzpMpHSwNu
EgF2GSvDIPGeQOHoFIoBs90PZp59c8dg7ZiezQtt5TT1g8D9TrzbRiy19fY49ekP1zWLXaM2P3Gb
lXuLlzoE23HVMtWdg3HX+uBGuxoPyTZ11sOYAUpx6md0WUz93hCoDyb2IaXTioMU4w5XQQj/0tkO
Ji9Ky4pP18aKzy2QQwKQN2oMmdTKo+cOCNV61sutKTX09yjGYaPc6zHDrxTrvWIwDX01ioRW+Mo4
995YSRxVgZay7WXeT3wd0A9L0xe1E54LZIVOxd8U07aW4wSzR9A00A6aVt+qbelPii+iu6lwblOt
OZt5R+ViUqkHo/GQiQll3zVPZFhan3kee4hmJzPQ2H820Y80krM3sG9IYnfnVs1mZmrNhDx3CqJi
u1DuKptQMXYB8Ta2UttmAOWq85BXF90ivWtFlraNE4YK67lXLjSsZgO7BscVYtsqaGcfjsUxtIan
VETsrTX3+7xQKatL09a8hMfYZ1jQTREUAnEDdEJQuO6jmVLEAffIGX6ElBCuu2E41jpKiXZwVAYH
JTZ6DsS8bg9ZjjmrYRRtbEWvya3TErGxZvplmBODz5/1bsQ2hbfLj7D7eGqDiYeOKeQrs136zZus
K+2fhbqz2qjzXNnWd9IKQCFQNtJNYbhLg5K+yhVLJTlu7/rgka7ieMSAv8LbfAN9CnMHLqlVZ2z0
3ll6QOkq7FlVzPNYTdcQyoynmeYxHtSfoAccj5VpZRZQxphhYt7mo3buk3nPg3bpq+BnUg6Ewsvn
maxIm5iXURKwTIYCUEWmv+Ma2CkUZ37QUHKYzYdD43Tsm3bTZ2O51oTwpZnHvActIoa0qrsUR4cr
sDkOIvcVWJ0xLycZ56+uM7CyGzH8Q0HTtEOHsOMnOCY1FQdWjaByLk2ZeWPD52832HOkT9vtBxbR
t0a9Nu6wC3T5jnUIEHCAZKtIxCNVe6APcBdF+TXJxXbQrQg1mmsQZez2kfd3UjyGxdjBTYECyejZ
xEsa5OJEwUweN9wQDZmjwaXxN9+kof7hpt+G8liOtl9ZOh0MhTs/Fc6aYTv4lGzpYcqNfNKv4ZoU
0EAbMztjTf+WZ8Vq5qdXbug89bdVj9tQKQBSZM7DPCavgtS5DOydm52BUN7arhbvI3IUzVlxhts+
t89DVTr7xEkfUWn3Gf6ZTIF/24a9oLXJwYfBTzvoLo0Ksa6itCpbeqltHeGdy1QckdZwHlEn8SOU
1UHriEQn2nDSsEFQe9cnPevTQ1pbL1oW5UC2G7+3yHnmsrkGmO8ZA8PialrVd/eusJvgEBL94sYZ
J36Fsh2a9lvVRtbNaAi5CqxSBQr93IZt4BtiIPHv6ukB1eNoRf39YOsbGgiOP3KNvbilwqpiG33d
uQaCXQDBPddr2Xe4LVUVzxiTNIYbGcjNkE273s2POUao5UEjNC+NpzLf2steQZdx4jnG9CZCZgAE
LDFmxC7LCUdq9lB91cKIy5bzMGQWnFTG6fqpvXDUmnAdBGbs5TY6bq4Y1zpQnC2oBT8IR9XLaV6u
eWgeS0aXMIiuOwtMT6zxi/fKABC5FH/c8AyE6gAJYGHbNBJZeKgEk4yAB2Qk/HWSBWWgozpbw23U
9i4v2njkg0U7IGcuxVXvcppYXfngpPha6g1KJ7VzrqlLf0BbAkZq7R6pUj+cMxa+SQmFD4XsZYy+
ff4sdJ1k9XkmhrobVzCgYyV+Rel+lqU8VlH8GoZs66yKV7gdXLKW7eHn30Fp5jrws7kFZzacYBFb
tQWuNB3PqgLv2tXUQy3Nt6q4ZExRuG+04GCmhgEnE2brEEGEzqajtuAnBEaltaWlryZcY7ybQ7+O
hlbbdFJMQERRx5ctQVCH3aXn1w/qZKwJFKV+5ih32SjydVYxZEvpb5o81b0WZx0Xb34UhePcy1yc
cuxQtAYaLovyIpR8uJ0V09fNzsCpxoiergJ+l0036CTreij5VV1BV5nKVg2VN/YL9aqbstfP/SYQ
zz0hjxUWhJ//+7xbk/MNdyqESC3aTZ2q7m3BPbMYKtaNhu/VdqOHirhdVU/y0E71qYK5wT5020f9
eJ7MQ6xGxNP68jIWHp695kZSOhSdezKz5oaUC9MwipztDjofdFG9PDS2vm96npNJC+xNVjeWbwJ5
8SdpTOdSpuwxXCvdzgyg3YW0uRZsdJSE361JDQ62dTLnACcvSGvPYjI3mdNoVanOHho6Kvp0D9C3
dyHysPui0bPHt0tLR8f7nSWvcTvy9EaXDMkC9+YVVMpNqbfvMnnXOmmtq0U6GXSayNJexH5MTknV
+pN9ijprNSFH0TGQg1ep3DqYgwYvkLBIahTMGJpbonR+XMYu6Gd7n4c86st5djAGr9IaNGjLtfCj
AH8EjXR+0l7TD72lRIMVzlMRRso1Y/eB7HKeC5QHIRe/TsgxaQ7QdC1xznrSA1L7VvQvgUYk3436
OzNYnN9kZXhXBVezX97cywpBAu9q6jpYOsfE4s4iv4gWSWydlQXoNt58Pg6qzjoC+fKVHs1er3mD
xnWyjwuWpn6slrmqfAxKICNXTW/5XMu5dvjZPLKQdsVKNmA60hH1xEH592AnvdHu3/eBPa1sTX9S
k77FMi7O06wN3gI7z4s9PgVQYrm33JzLfanqfNIu7O6SdFdAxF8WRCWZzyH00LpEow8DNhk6u0Az
RDsyB5Sl5VcFYXejEH6DsZu+qhQ4vx1OMFtsQ5ZVCXmnwqmVL0USKyyCRYGx3hn9rGOOS28yV8Rm
F5YI1KFqWRDoUCikC/OmSLyhZ8nu8+x1on+yCtuZ+Bp77qLkhRM52GYwjK+q6XuulfbnuVEMljpd
fK+T3PbUjDX383KI5ZiL+Cp646V2OKzlQsCBv2oYoCxGfsLFdr1Sy5hWCCKos+3vn5JZkvPrPs/v
tChm0DIQrgRhhq4/j+Z4SRb/c54fBNbuInly6/TFmJt7eif4wKAzwtEfQ790sSua8GtWUigZSxjV
ipoOi2kaR82sTCd75Ca28LdsWle55hP32rJAfi7cY1gvdKo3y0YMakaVuZGb5fJ/vgJGq6t5yZub
zx81bK6K47R3lKM7obf2fjLCiTawTA8CfpNXgvhblWRJ/FQU4Y7lvOW9jC65PCZjFGxM+OeeALXK
yupbxr5mqV0V5tD65BKutA9fqqp9TCveQ38QgH+XWP9R9PldGRdd+89fjEWx/3cWahFUDU0Ttq3B
vlwk3C+KvtXYbRUGwtzAcsVkmexkT+s4hYUQrE0X3a/o3mJuODHa5yjh6foUDTPyKcuRKUwMRO/B
ahNulmsr3Ozd6Q7ldBiBGtcEEGtuwrjnrqyU9SJnupU6YFR2rmYozomBXfzvKA9/Tmn+/olMR9UN
V7dM+yv5Ajak63amam4WTTiXOfU7ypgZv3a2ti3H/juDEDgEXMN/fSo/x419PZWYW23CAbqq2caX
/oteFDH5voFT2dSbEvo6Yz3PiwzcJcoa/OFZsCwvq0g1u2dteeX3PWMJ5vjVxC0KeuLZoHxgaCkp
kG9Rz5BPPf8QS3HT8zRHtDydZiF223taBa9LzTDVvGRK62/Gx30OFvz6QWwN86VmOaj2n9MR/5CT
M+BMqdEUmxsCJSi1HPmy/sl0vG+VNUy712pobrnn93XM42unLGE1dQeQd4Q9Sg/B6hBzWC2yrg1O
KinPyxKfsgL3BtrvsshN2tts8s4sS4O8AX/B+FchJASr6VLHtIbzMBU0Tjl9y7WMeDQ/L9l/dwPo
Jn7DD13+7P7c8vnsXPy7H/T/UZtoeSb+c5to23x8vH38sUO0/PxvHSLd/dUStuO6lm5bDqsHCdff
GkSa+ysSh2qouulotmMvJKff+0NC+9VG3v2tA+S4zjIf9/f+kCF+5XkxbdWwDZM+vWn93zSI9D/n
nW0aVhyUbekGXSgeQWtpKv7hzhXGoOXsC5QVDk+A59YMosBAFeSFFLjs3WjjplCQS5Qm1JOtMwjN
a0kKNCYaiIsSsBrHrGOEQwQ70hr9RpkiLyvGaoc71FdJD86T/TeP2xfkxW8Hzcm04Bhb5nIi/nzQ
RUZUR5tw0OaGUa27XN4aBdRUKnRGk320jWKQrYBpbzjYcR1XrsrRKnd4nHd/uMr/xbvgC2vrtwOh
JUGrzuT86V+nghsqYcLCRDtNUmC6aTiNmHFUFJqOgSQkuXd2bf10ZTd5CjPi10UBGs50559/fRh/
Thv/dhQurh9T50knovblGgYE61qqHpbPCp5KA3keOCjSON0lkaML/fW/pn1JA9s6izU5RoO2IvE7
uopfTv9ASjNI6aYhchn9uYKSTdvwhW3sbaN06VrT8dYWc2hdExWFsg+nV53X+Wluu/w4aZx3Sz3k
Uj6x7exx5ByDSL/BH03ALpMVmySYzHo2qbsUy9KqTtr3MkCNajVtrymmvrOAEa65rVbNGF8GqNKY
TrvuSAn6Te1H5VDUjLFLk5TBQEkSP6g1SyWkuWNcMbhbac9hFmzkUPcb+kbxRmsdm6lDN0055Mey
yb3qgaj9dJWdTRDKcAgzRPAIM/db10vhZ1p+h+ObIjejzRHTAA1iSIKRhWOt0UJz3QbDz74ux4Pe
XhLuvbtaYjiPdFC7SQKMr5DbaWQDpMYaCSg7emCxJv4JJMLToOIdlDz1KjBGCXrzTTMN+wCH2F6a
405R+gx/Yy53WQajEVro1iIZd87FRAsJDP82U41zxwZ+Y2rxjVRTdQ1GXhmjY7uEjwoMpppZLEZh
1fZHK7ymQ3nNxFYyLXBrivrH3Og51j3zKdBHCFZt9qMaRtJN0gp9RvWSxg4ZdeSGPZ7PUBk2c+2w
X0GooyqvxY2wp2NnuMXBDsPZt9ukuIXXdac4ebztSkGnrOp3ozNNR8CLRNftDpqCEqDiBucAgAaY
rU49NCZSiYF2fLZcqIBMn9AP7ZMGPe9b1TtYWfQJlrM7PXQ2m86oHHA/ug29iq65ltJUz+NQ6ccS
7qm9gJNCQ5PbtHWZu9TjVDdUJdyZSJNbkYQ5Mp+CfFJUDuiq8HuuDxP/vvkzcPPh4LioFjZBKio8
fJWBQx84cBvmLPFFkD4TWv9t0pz6oBp65WkKnnjVHqq1MpXu6q8fui+l0m/PnIO/AGOAowMw/1J1
loWtEx0GjS1ifKtZsu/1bjgCLIaBNmxt0yKr4IT1prF/xFXJ+Kyc4SBDpt8Ty2VoQC6vIEf2yeDG
d8G1inWHIekrO+QLzpHh2GDtXNdXtSVHbDiKQZR1VnfhXN042NyOUFv++vN8mRe9fB5NVS3bsCyL
gWua84UQohL3jmQL2XGomXUkaNTcKBfyczGwCgSSrqXfpMfmXpHDqnCGE77ecqtAYgYUn/4NfEIs
C9a/y7flYHRNw8RBjevwP+sL5iBryyzWRsAJDHWeCATgSxw7J99PfVjdTsSsPJFqgukdfCEzujR5
VeYXKCZtHhCqKXE1qW8sLa8O2HmjmyrRYUrCS9tI5xQlvfbGPiTzwj5270J6NdAskQMEm3qMBac5
YUpOjM1aQqW6WZyUD42slVOXw0JuYkDXLVhlpEH1p42XfNUbMnjSw1yslSIC3k3m9amo2ud8Lps7
Eq3x39x72ucg8y/nR9fQVm0hUAGMrxeL+3l0GFrPa06b200ChCAgGXxSUOxRiyF2dIEIN3ZVqqiw
5ls8OumHm5h+6ZSS90KnIUoxFCGo62m/9E4y5rZuq7rI8CrSsket0K/xZD8pzPI9k/EeL5VT5Jhq
54dwVr0itcwdaSKbx2ssyKjyLzpm52xpik8PTnAH1aObPiqcOLeKlPYyKkyeDQYEfX6XBt2LSWDt
pumY2bW4OY/1clbpI2pAr41bppQPJ7PXmLRndHD0oS77ktF4OYh06yGTJB1bUim6hPpbAEx+MaLq
vhDG/BGC306QPGbdju9Hmd82VCw7dZTFttLt6RSXMt4naoh3onHErrb6ikcNJsSM0uOrEhgVuLLq
Jlc1vkDsXrM002UbxM8SMUp1FGYFcE2QLNNWp/Mhi1Xcz0yWcDPnPkiDYuVKt3rVlB2xs+6uysoA
VoSdePDV9m7RNjdWBcdY4f2oMEkKUraob3QWR5+MGFOhoObtakXddDXmj4qgXa4H/YZoqPGojRHD
j1Ar6Srq+mPXi3uF8WEP7kzq21B7Rt6xOtc9mx4i5tcHhaYIV1YxLyUZkIvdIeO7gPNWZkeftWiT
iwKa7yGQMyFEh+hmKafm3kKYPmdBto4jxp2pekXCRiBp6oI13Ai1xyg+EiVoj7bRtUd9+X+xRC/4
6+XIWZbPP9/hgq0b9a/m6qqliS/gHZykCJYKZqXENK9RHe3aushPUepWuxJbrx9G4m5MC3WlVQw+
pMPIlXJb92Z29Q+pimqN4DdsgL6dEhgDyPkVL8s8pgK2TLTBoU+bQyPChzkY5ifD6S9lP6n3JoX3
fR63d3oy5oCuLYbESyZPyWA+xHGXbexU9uQFA8XH6GCtp3ycLp9fcpxLzPZrb20Cs2NbdUfTGZxT
Rq5sN+RO6FFcsKDN7wZhlNUQZ8VliMzWL/Iu3LTTc9sjuSNsRduRGmQjw3L60Zbo32lcfZsSdV7J
ivF8ie7s61FhBFWjy6ObON/shJeLlbntvnC0/Ca1RE7TPudmdHKTgQoMSckmaa6TUWb7EJ0Esnvf
/yBeg8UnN74FRmHsNdXBErL8d5PRInGLqz7MrYrRPnRd/vrKLk66r1eWMWlsb1xDsEX/KtekA00i
ncu+0luDHE/ZP1k9I+0Af6yyOQdDzVDQSx7aCz071O+ahY9eykDs7WYlmsbcioLJEjrDrkjF6vrD
Xx8e+7/l1vrTrWcIFV6hbSMm/ReLqzE2bhTYLK5Sj2miCucEsz07MNxoA3pqpmabNcmsHZhmCRGN
uBXhE9nsmOV3fqztdhcWpXH4/NJEo8Hkt7kkPDHdpsFM2xEL15H22NL9u5gtzuQR7DwkfFbg2C3z
00xC98YiH+lQSaPJURe7AJYe9dQatznNrai8nfq8OsaESFfM9q6/TXYhlimCZP8Mchedm24rF/FD
FHPi6U1hPKILY2GHPagzGGHVSV5ukEP9BCAPnDi++/zSmGG+MQk9AC0RBillR9slODWuQUSJjlQZ
oEim9qaeY5DnOFdOCWnrE3ox1B09zy8LVjvUx/6gCYxRZsGq1lvFk5JCt55GRjnJqjr0zIY4RWor
N6M5GPc6xbMnXNV9KkYHoS4e32Pan1amGE8YYGAlg6NgdtxoPFlzV1BWttRYenvfmCqeKFlPnpRq
BhvjVRnMnV20JJ0rRmMm3Oup6wZ7qw+so6XoySGuS6yNVbpV8A3sRBwUfoYRivmm/IW+zbWtFv8v
os6rt3FlXaK/iABzeFXOki2n8QvhCWZopiabqX/9WfLGxQUOBHtmnxmPRDa766taxTbaLxvCrvIx
tpLWMn9oznGuvCtZxi3RaZOkTGodf74y63cz7dtjQzRkU4fS3bo23Vs9Q+0dUZpmgWMxZpaQ2NgL
WowbTp/eY78/1xyeKCDGyalyBg7dsI/CbsCS5dhLg4jAWY5puRSBArIwld8DLRZWM0Hmj2L7YNS2
Xk4qEEfGUnozFtreBTQC4NkaYXmPQXAuSis9WpU6utKcrjw8CTdP+VdXG92Cyx5vQeP+MeL+qTaa
tzQq63Vftu0+Vsx6xjy0jqot7OPPV42Lt18Tpnk3LlE8JVc+gnFtJCEfg+re0xz80MyOblEW0n5G
qcUNNUXXuc6u3ayqY06Z7VyL5khrBTYGvIDq7JT1uDWq9p9mPnseu/5RH9YU6wTQG9V6yR9yHkJL
52+WyM/kCGNh2M79BHkqmtxLLVN7mzFTA73GCICnsRlON3Y5nO5w8DnrBMXmzv6/gobABrqan5xu
rmnvwpdvdrq9NWTxTmmA1+LnN2z/5tLTMKW+82RhuFhBPxMEZAivJmWidu2eOs6IQXDVXmm8jTZF
jK8+GoS1hACUHQqg3iuCF/NGUpa3S9qHY9WIrTv9n9liprdnbeHpWsvwQXkp63ID3zrmDShCfE9t
hUeE3qrN0GIVcr0RJR1z6dXgcKfmQf/TSbGUJlazeIDAr20Ma35vtGu/bnpugXC8KueCnGRdfr4p
BttlUJE1xDosJvKZIE+a5ictquo2skm+iImEu91GwbJzQfWEEIh2GNPmo2kE86FnYtaZtL1Qb8Ow
Jp6GA6M3urUURYSG7dfLkQrCXZN2A1tn+EGTHSWrOObKdMG6sWdRT1XiiF2KD5Ilu9+ZjQyW+CJ8
zumV3DQ1rIvRt4rveccJJ6SZL6KEuZw/yJMFZ05Fi9FMtpTudNtGtPLXhn8u8JDKfsXq5lBl+38v
xYiaRAaSNnSzuJIK9Z5BDqir69CHGQ7ll8/6QgF8j1m0G9JVmzvy2IXcclFonLlK6rtrNTXKAR7Q
jWy8eS1j+zEBZQwq6uCT/iF8ZvU8b5RQ9Z5BwlVTnrKU8BLOjzzw0naEPvs2GI3AZ2OpQ+rympSn
PDxswwz6wxRIGEwO4rcIvn8+gwYo3SriM141lBg84d/aCY4tUxB+mI0xL5NWJutptL/DWsxHTJdQ
+e23Ad3yMD1eVMGkkkJOqinHhLa/aibgOtE0aoyBeylE+XcmcQbehWIt7lM6PvgU9m7Tj5yyg4nW
BHBFTkUMDp4fY1p8vcRjug/GbJtsDp/zlh39lDfOe1jVd7D1rAuu8+7kfMyOqQygjCtm9Lig7NF8
q2Rw8cNovnZekLHjxu7aGd5L4iSXpJnjFWN1+ZpG+gBGq17XnWlvdNDWF+vx4okJJGfzzoTIfqf8
6MyxZ40BRR/Lwm0oRfZptB3cP9gZqi+z7q8BT+Tr+HPkzynPZFYCV5Xuq6zIJXUONb0TVT6eHGbL
dtiIJ54FhMgsf9nZ8bQNIiqRuG5fYKASU2sstQ8yHy2JeZpVW+2dBtUzZqT4yXcY0s6oZptHEdCR
xwYFvEXHPDZS5TYdU0xhXnSb/fQsrDBdaan1qdSGSWQrmbdtU/yruvREpk6vkxTxMy6kwu0KksiQ
LYvwVOSnZJ6zvZrUh0+a1AHX+5GVYmVFfb3xwEMsK+mlT3HSkGpMG1yEvHfLucvjXd+GDSoac3Z6
l62zmnt/4/RUVGTod2EpbUzKWBwtiFHnTIQHdl3jPqgCFqgmJigWZl8x0dYD7N7qucoVfVJ5cLFN
WK/gbuK1VQxqozzJY6l5azKv+cwM+TRhK99V0WwcAmWETPInYv3kiKJpnFgdIn9bW5nzVJAqLzoM
E00L8smIFaq1lPf58Zj2PeOYT+9pEoRfwlGvdiYbzoe0ePvcL4VH1+fct93ZsVipRQ34J1PhJmpb
WkdLPeJsDUx8LSHqVkuT8TzNN02wdu3h0a2KKtxIWVQHVdKOp+r0AUVgzo5bLToYTkOakwdH37rt
m9N8ZWHu3Luhzzf0n/hPZhbJxaMcpFd0h1vAB05Zq8NLClxqOXFf/m6HhtbHjqVy1CN6QoVoU+Xp
K51/NxUMCaVnY74p5iznHWkm7DvaQFyU7imM1UuWzSwpnEGGBTFieuc6oVdTmR0cVu4/eHDAVjHF
hn0xHkwCcZCbZ8LKnTwlMk9u5L6Na+c+cQ3aH4g10AgC9hNxBG6SjOTVbZ4Dpzo0VWRuGSAvgqGv
1k1frmxNI0lNA+0nh8O9pbIBQFfsb5JeN4doSv4Wjk6PDsW0u7bnxEUxU36t8wirL+vAGTbxdA/C
8SxDnzMDVZkrTi750Wy9eNlmNS5z6Ws4QgrW4MwnBMIu302Ab85l9RdD7qJWpNIWbk+u1bS0TwBP
GTzqgoeBvJ6IwAKPy90uWngdfph44pyKWfjBCfCnd/+X1EHzHiK5XLTARx2TW7GwI5GPdyDZTvRB
QWX65zdWfSnqiMuhfU6i3jr+/0vQZfEOdOkVbBvru4WS1pj9a4KB+1S7rbGsyxGKjFX9FdYUs3Wq
ipMI5WdJunuZpcZwcdTwy/dQg+XPHB6O33ZkfHr7eQkNOIpZEXIeE/ZVTp/tbNiXtMojSt/SP5Nt
6U0wipi9o0XXh+ceHK6rZUMcxrAehgVu4ydhBiFJmP63UbbdzuuM79gV8y0uxV+cVLSyGzT/1nXb
7vrKJr7TJuSTqU17MdtWxovIBPLRgBsspt7fljIsT2GWuGfAKRMMh0hflIfrqWZedFZG2VOJNC8j
r9tUlEueyOjnT5gzVzneSCuFtoTsAJQH3fiGwk9xE9nkLY9f55gDp2LqVH2mFsdwA+nroW/IFTJM
vEvmEIy9K+BAjLh7jZafxxZkJ7VSz4OFUfvxZo5j6oMIMm5MkJMrzzNcFSNOgsgr/6SEFvMMFtcE
OoEft21vPXjLY9r659lhK0U68COcLLWelDUcBKnoTW4nHkZKh7hkoJE2MsYPt6nObQRwSm/zv1pj
Wa0iwjhm79Ilp8r6YDY6/dUf2wSrCgyNaqkBXaBD8TYE32Dwoys8h3opaj2dvCCcTg6xTQI19c53
lP9co23t7OGvcrV3sSgmyRMabXI7UkRCbZ4lxAzJIbHZ7ZYxQ6JfWW2ZpG5Ha9UVVrqoE7+9/bw8
hi+xVaqT29XRkZamUzf13ZUOUArC9wY0KSwa7r2XjX6j52gubLkeJVsZCerjYBmOdegeX9G9inWs
Daa1nrFp54W8NUQd/3tJwWDkKqVPjvA8U8C8X7eWb2z0UCoYPbdm8gUhtKbfO5P/lXUBfRLjmyZv
RSbMo5SKZO+6LxI6lF0HU6VoxU5G/IW9j7Se0VX613GvTkaiq5XDvLIr2T9lOXGKupMDwE4drQML
pSFXuBUlcEbOJlWx6aRZbqbOuouHBqNN91daF7RSumG2CVSaniMqBJY2TwcJZPIkZa7WNCcNb2zE
Pw1aQdSq1ZX/Du2D+k3yMtufb0c8VSymsXdRgwyPsGdfkgB/ikosUgfS7vmR2/FUF8UXfKFlRwvs
ayMGABEc8RZzo9oNnGxuA1tU3SGjNSq3x+4a0cJ7na/TIMJjVgTBcabWO8ixtnfEbssi++7SmHOK
IAk8RAENSmz8VxKu3QSd4VyjLPiL1mR/6JKX4a622ciYzjVyJfWEDedVzm/RSkBqfx7RQgAUVd6L
ZRtfps+jBlTeEtRUsY0pLFrbj47xny1UqAgFpXm1C8jQrwCpVRtPl9FdIl2NumnfZJxPNz7YK6au
9q1k7nSWEwfCn99kuBNBwF0lk2e+uzO1Y9LP3ss8odItDw95bIaHTkTlepwnmm59b7h4MzV4QF/+
DJ0wL5ifOSTnJYpFZJ9abVhXJmjpAT6CWhGfnj8ci0OQzkbvoJqgQrXW87YUxYG/sj2Rkxpe2gpq
PLEJZ+vGRXct6B6nlaQvlzHS9DFz5mSdlab4UPiLIjd9VjlyN+I3IORgCv7SVZ+vRe2BC+vzF3ec
m/NAG/imq0JjmZdecBucAeRIXeUHv+G/N2CxgeJp5dUFVzKEAyYwygAJGleIs/I7z+NjSjJ8E2DE
eYqHrFnggOKAlgoHXAcvnYqHXQAGdKzD+EnL6og5/Zgy1D/wCX+kTBN3ekIA8AaTqHwPsHFEVVzk
8yAZxQMyHryivo7IhT9DLGSWhgReLk52H7PaG+gWhVGudI5uB+svW0aAmu5J2g/3lqr6QvT7irnT
m91CCWjbhHoBj5hQ0Qfli4RoGHlt996AoYMnFJoLDgHD2Hr/8geOr8/+oSYPC5kU/t3Q6bypaO8z
EpprI1MdZV1au1mUT1MT/6Oh2rgOrlc+zzDsSNpsLNFw9u2xEfiuemLJBwvvcr0+qWqkbrnnD54H
E6YdTvcjRLzxCMmLQ81AybmfTBigabr+qBLM3274yVABI2Ve5NtOakoks6p7uPfaA4GnaRNKO3sy
wa+QQ9LvOJzZf7dSnwDosanx6WxqPZy0PkTFa5eSc+FomO5yY361NJ1xA2PBZFU6GU+Q3nOPkTcA
9TWSmV1OFBGcAFRZPPbYKZWUhh2fIYQ3J+/xMommYitYuK+QLOePkBsPgUNXN4pg5COUSAV6nv/1
Gqgk/BGLiC6FU5uCZiyy6mSZOj7IOeTFrL9Nq61BvfBUbOuN2yt5Vp5eI/BhE+pSaxvERB38gTLS
Jpv/lshR27g2x6fYgKNZFw2Aj7aHLmn1Fz8w+gvCBJTj0S3OU5RzeE3U9DJH9TOmzpd2Ht2bH1n9
SyfoEC8N/S5Hzod12yy1crITT/X8lCsAM4uq54qeLlk3mMcy5YnMfuxzNIbg5BlBCd6HpgNVWPeI
gvc+Gs/k2n+AS+k1bYL02pMMkpVZnmVU7nom6W/u2B5bhORvmCxrOw1DOpjt12n6i9L5OzAmf2sB
DoKYZJf1hQlqfUGz572KOG4hjIEW437FNL3NAyko7bRsDP1Yc0HaJAeZOvNHk7mLQUXxSzpfhmSq
LwBEBgqAvjqwsX/i2QXwYOrsZlpPAPK9Oz4g/J+mv5dgL514AJH1mFy3+GIWds+0ZSyr4NolUXBV
9pAfQo7Hjwu65fb/UB7e2C7uOCZ5kHNAthzgUn+ZVt49ycTvN2VsCu6HT1hj3uuUiE0qLe9oUNiZ
8sauvYeIiUPkpSnG4Jbj9wF0z3sSoAIfsT0McOBCtRbTqNdQ6/x1kRfevpltdNYkRJGUPN7q+vbz
XT0Wf7qqIy2Ap2k9ezp8T/lPFz54M/aXLn2egg4+A17TOTKC6Z0/SkC4CDHXYmSPu02aoT65LbKB
sPtsha5gbXl3vftU2dWxpceKnFb/cBa55jI1DL2PobCfurji0rFIgFmYeGdAl5BtiBVVrnd2y+Ij
tZnKRLrrOX1KOobnFkFF0hh9tsthOIMjqA9ZP+8yqiTYjGq1rLu5XY9MdBelqJ11AbUMcKTYNFHl
I5XwFqo5/ILbI8h0V+o9DtwnVeeouD83yuMFXgGPgmT0D+xhlmKq6382IN2F09blqx1S75q66Z+I
ieSusuEokqL4U1oS0HLahx+hpKAhNAxxCH6yG+TRvKKCNmHl5IbcylvEQrD6Ty6uGNlh1+fxcO6N
Ynp3yEHyxF23yWcMseTS4cchvT5B5eIvDPNxJItdwiO3V8wRCHwmIFYPZZQV59AdN0Uws1+kUrkZ
3gNaRI4Mk9Tx56t8qvJjX64tVnMuIMdeTOUgbroyjCdAsOIs4aQaDk7dbGoNdogQuzjgy/OUVe0J
eWNTVpbzpsoW43pmPvtT5p8ZQsdYfrJy7SO1bkubHaxt8ulbVuq/OIxdGK3qm+nN3ktQ9GzyR05s
WNDufIBvNDSZb0PM3pC0IBVi3t+qBSSXtalz0UV0mEUUY0IJ6zdnYiAD/KR/PGAhoEsRH6nVWfZx
+JctnYGfXbibJOyqQ02X6MoLKhQL2yk3NmdFrgiQad7UX4UdGi9WvpwN7kFzZLNfluGm9R0usdHr
3k39oSIOyGoozvS6xU9EqNUtawnABsJ4ipLkt01T5cFP5/ha9e5b6Y7s9nP0sEUzYxXo8uhsVlbC
NoEORuhMVLbPafoS5Ux2E/45aTSM+1n3/NI4vBt2/zZkuXlKkWdeMiHWyUQeoGEF/miDKroQe4aw
WWC1j3r5qGznWysr/VVLMGSbBdUTxQq08NI0CgEkncEjp8vsocv+vFDVtvMzStT5YIBx0XFIwDrJ
0jUMMjo8tTuzYW0/CxQzIj1F8prAgVn0VHaFQsqtB42Fk8pDc466YNGH9Ov6hI5vY9lVJwZwbJDN
MNxZ+ViT0ox2pOPmZ/CEO1wzUNR0KX5RrskMbgY+Pbhkq7Jh3KY56LZCuiGhYdPbDxOCVO5GyZmf
Y9txKCUMWpfPYwD4TRhwgwuFCMVgZ50MjTwq9ihxnaxsAuanjrTzYhQILwxg51uHJrqwrZkecGHf
2d2sPbaiGOQpnmjnZhsIpvrU++XPsgjVqWPhdyjw8IPcuJRZL06TZ3+UXaBOYpwRi8bPn28iOb5r
oDR6cKzjz4vhKsxj0pSU5JXnOsyKX27qvsWiuvVFTLlx3T9ZEyLoNK+bPAxfKUoFcD6m0Nn9lgYG
37WHXR5pteCRwQTXgMpTzF22i9nD1JVfviUjGVu76ROY5cF8Hn3jA9T2NasdKHFA9eap+/Sc1FmB
5fuuESVOnJTcZaST+M0Jv0OCrbiTYW3uJx/vlFVk7RZ0iP+M3clidGRPB3/CyqR6SY+RG0C6nlrv
zlnIX3XDPG6i+pUSHDortdnedeuFbL8oSYWVL++mcE2sMOQbkrHaVOM4nJzH5jqzOcokj5eMX0/I
qGzjhxWh86Eqj1Mu4EBiUQjpSz75wbPw8+46J0PN/Jr/HrdztOhzqAOzapKdUrF3mKgDPaYO2e66
jMyF4o1nI4NlIWgVQ0mQDKlGiKZtFnpJWL8DII/WmcOF0meZdVLKNU+tGXi7qpH4I9RCsZ9gG9we
Yp8TV1cWxcWRn5CiypPfB5/S9dO799gwtH7IlrUntOeNghbNBg2R+K9/+HnxFHRYJeN29fP/GGIu
xhrK7WSvMPAEO2i/yalLymjFg+dDWrPcKsi01xns46FPHrtt8Y6mSEFCgeGHoyKFDHNaX/o6sOkN
+U/GLiLSpX7hwLBU5JVN2rKpNSZlw6yN9hsPfKPr0ylfBc1TJpw9YyH926gE56DA9a+V42WnRGt7
JRnUg/JQE9Kcaz5jp6uRVSJnE/T/UO3nQz42ZNhEM2+9qtr3fUuszs3PFg0mx9SYb05n6XXfm/7O
KMP+V2+e6TjL2OE4ySojs7czK7ZHORaeG1N/fZKleXYA5W7LGMtwF1v9LQ3L3c8Eepiy/GAFKOYy
uDslCN22nJlOcy4+GYnFMmZjEHXrmhVQWeZCzGyD2swFMmi/lIYVfEV+cIy7kOu66WllkPJX2WOi
qrgrWy6MA2x8kCRsatVSl4E++MEcrc2xAgMejgk6f8s+15jA0CfTBnp6eWiGpmO2IMVyshq17Sut
lx1a+lUJznkUEISrrn+w7MdsY5gq3g3Cew1+BsmRRE6eZXjgPfqn6mTnTJZ7Tcxm13veh5t3486u
sbByJ7BsmnOzpLiANLhd1xcffp6Z15Rlz8H959ERcvZeAnFdWZylDk5lI/fJmcFtXEU7ajrSVYkE
e5ld68VKVL//+S5u7fecpf6UEDHkAJGIj/++mkkTUTZxI1vcrOlfIUCXkHsMR7kd0ihnsW/Svz2x
MzgO04GpTLViYlPdWLP75TAz93a6ats/ZlRpdRqtoMSqxmfVZ/GwD8L+1DM3f7MsJz1FgsJ6I2D0
SFkH0/wAe6GrmPRFOfeEEN26c4S1HlHwkaKa321PdNCL3fomrcOPvAlVqSZS5zLxrr23OHLeKCP1
dp2NB0jyvurqFIwReYupNq8V+2MKdQL/WHjZgapo0rqqMo9FkXlgEMzirfCkudB5Fv8iFYtTMqOy
e9LdFneEuZ34Z24iX+tr5fYVGTnruRpd+0bwMH7Nm2f2RN66aVKMGLRLQbac1bYbJ+L2j2/rBGOT
MkN3a5Ffu7M8fU+QO9eRRai+D8m8hn0+/Ir5tOa40L+l9vWSnVd1cTpKAd24K5fatox9LxKOlD28
0ZinwyqDHXfpEnUlCYmYmZNQDnx1C4J52toqa1aithPyVjbNMUnsnH5ePLuiI9tM2m1FElZMfbyb
GoeDKyem7TBZ+TvpOMzBGULgz7dyEruoQhYyhrvKRPknNK13CtjHpUgCCMeP7XgmtfqkJpmNViv2
Qx6WtyCefjF8j4Gh1NU5xKbg625+UsKdn1yE2MZn4x5F3WUqsGIURVBuCyxLKxZJ+m8CLU7R4wUQ
gbmOW0Ph9dDxWTVnP2fMOyb0ukYB3/28NIT26jbnhlWBvEXIM4UJIbBOh/ESF8HatYJxG85Ov7Fn
T66VtOznuaAjOg44K9ZVBKK6Mq1PM4EZraP+atnxH78qJ4oAMTxbELCJezdwoINTbCp5/fmubyrM
FEbuLkc3nCHoAfVRNtlKUjsY8fC5bVxNF/rPS5GojzYZ0wOITQxv9qy3SZDiZ/VI7C7DkohxryaY
mr6dPbtlnz/HSh9HBwjfWL6qakCvRUO/DhmTN1je8cZhinkYTY4ItWnCUQAVIbtmvlcRXT6a4ejC
5cy9x8YQ3pnsObtMTT3XVbOjEcI5Wdoe7g4cRNqy/H9aDdZuyAyD6XLByiWsmpGwKt6MArg05pb+
N1Omfa3UYq6mgmkiezAxV+n556uflxrQ6pmTyutAJmJD5G5jjjSPiII2FGE+h0aC5gEweKvylHYZ
Ie5OzxYjtIAnx2RLGVtQElRhHCFgWnKX893PrxdxYK5qMYTLDH/Tc8oZc0cwLIBqWZ0TO2eEb1Qm
sKGAQUDvNS9FAIAzzt1+W1WEV6MgGJ9j3pWsBLOapOP4PHD7+VqcK1kZ9CkMPGEG5lhD8y8IypVJ
t9iKTV14Qp/DpGcm7pPwdbzTIUKAVgy/+/GSJmrcDo5UC01dx7XOsPZ1nR7wvIenkY+QqhU/Q6DT
CfPb2ThV+C43jQ88OYmbRi5KhhYbhmJ/YzlDPogpdyqsQh6R9JmpKKNGmsunTQ9ekxC67k/u46VL
CIxD3l14cetuyqHO9n4dKt4DtC2rLRU4d6duWRmgsKLMkd6jjuxSEOXFh9BcnZGVzm1RUcZ0+qAF
AJb648piPv8I5GaHOeU2q3ynwCLz+JLjWks8OqD0Ie8cLu8m+/C5WHdzKeIzDAB7S3swNLbHn4JY
3m+9OzgKN3sgLhGTlk49Obuf73XERHx0mbSPpsG65zbzm1DuS0ik5JAMM9HSWYmzZyOvdgNmaMnu
oKz8bdqE3sLqwGkRAFkG1sIHgjl60U4y/Bd9Aii3ArbjDc8RT0TMwEtDbRlCICGIvajSZ9LF14TA
BfT1jVTct1G8ABG9lbO1NTWtCTq4CNIMNQ1eQ/veTQgJJ8byt8k0foP7Qr01OdoN3snqPgQDmXl+
MMnVHgsHdRcHfwghVNOxA4Jq2dTzugyGD7w5B0LwQ5FerQEz1vzpIvBSSrIvXGMZDscwXI/+R9Zx
2MfEDbEfYO2h6aOL0v1utAo+d/WPf+IqI/wcxsdE71P1UVufjrJvjABZcNK1hX45V8kxqn+5ANOa
BM0kQmlJ6WACRpWNhz4XKBO/47Nud6LRG4sUNbhMjun4sxCF2/jNw03LJHLmnUittUzutGywR9Mc
PyR1uVirOHmPywH9f9DBvZNkCvEYtzGyQEh3ZL/thj8wRQ9g9KxyC9aWPThxdo2Hj9iwGaUrw45u
4d/RC5dCo5K96uzVtH6RXth1xcGK9rEZL83S2GKTW2bjE2d2askOofun+ipnasabc19WKzGWy3I+
hOpTOOoUURbR8fHzmAY93f0x25OJF8B/nu1+BYZglfXgppu7tmn7NTirYlJ1GFcrrzknBvxCQ2/V
aLBjJYLPrmHy+wMB30Uk8uWER0zTR54qJtsFEnCP681s6jVZ0Z22CKZy0MhY/pUQRzBfS2EtAig8
RQrnPn6PLZtJEO7NjkP8EUrYFj4590Ky1CCFikhvcT0u27JkUIesGVOPkntIs81LBsOuLsHpiTze
M8kNre6s0ZkBRcHJzmuYKynKp4/XbiqgY5PJ8D+ZVJ8cEhPOYCcLdLEvE/C21C7HEIhgBvJc7i99
zikLI/NOVeb8S+IyWRDMs6ZNxV1KJwPtazNzgvAVkth+bsStNOx1mGfk/LjDRh754p/gZsEKdUF5
29iwoCD3L1rPho+27+ffVMBsrSi56io5W7L7Gk3YTFnyOtMfUSbnRKttQUKlZcX3xK4scmsJVQ9J
vtuLHsd5lmwS3tF6zn/5PNMm/Q+X2IsZpkf6tp7bflrh7/mqBh4s9fRSRIl94dOA1vQbWjJjFP5B
gb0Yxv6CV2eVTe4tVKDIMsp/vGnjc8/2wrjwfAChz4OdauB90wJymDGpYgsYnXwlK0GI3BqJRBVP
4RAf0oB0FvhrTuBIuoSE5vTQ0A4dxdk6DzmgUaQzx/V98pt9NsI4wa+Tw0ASCHQC7jS4dIm3zYcp
7hf5oZugAsCLW0SUxOIuLCdWLEziB9IRW5MBBIqnfkuYpTNeOVLco4G7yW9o2kDhI+ezIv6NFe6c
ZeDTDX3oUnovTKRpTz+5uMkDf+SqZ4msomTLJHPXlOke1AWjkR1TvQM5k43VwmXJ5zeGxoQDlbfz
m3CVGwf+Z/hfTUGvy0ilgn2jWKYCqRmXyymJl11CP7eXfoPKwXbl3aYywEJX8Jb1rNTeGY9hu8Do
eEevSIxi3Wbs7a0JvUl1m8QLDoVTvjQay0eKbZRbC78wWB5SorRUAUeA1FGN74CeF73GTN6x2bDp
d9ZcXAW9nxKBsyM/qc3iDuP8Y0gS8FXTwjQaxijD0ZmDv4VprMLp1+R91W31e9TFPiq5LW3N2jL4
3xRIbGD0rHrDOHILXhlxLrPmH2IRrjRrG8mG2N77rA0XLgaI0Lb+I5xPARoTAhPjoOZKea7BRis6
4kDduHbyibqxTByflclTA2yPDh6XrFeKiq1FiF5HqQ41smFWbawI6XuIVoHdrpuq/R0h0u4G3Z5G
rBIBVAkw8Ki8DF86PDiSHs3Q7tZpWp2dGneOEa6DuN1VXrUeO3vl2OXvkRUI7/e2S9LlQLsjj5VN
iorDWiws+QG2fMutsnKb/GQE7S5iTE3Z0y2p5cl6tHhVw63Easftf8os7+ZQNNDSLmFMdNJUE5pW
cCkD81/hBluR35OBvXOcItfYCx1TZRpHRzFAGHLsNyHarR9giJ6uuBBDGX6PZrQN6JHJuxDqt7e1
hrJdknNd9DVTJTE1+BKtG23nGGEa6t2q75afGLs/tIbknpTjdzO5a1Yhsrt9/pu0cr0iqIOsWNkH
J4metYVxNc1K5rWr2JHcxMFCu/G+RQK0XR+4oIPJTzGNhsodwLnwGQ+A69hleQKNaDjM/xIqungw
yqc8Lt78LGM7xfplZXBAKSZqSnaiCACliOgUwCLts04beLeCek/BwR83dU5adss0vUBqWYbpiPO6
eAH4C7ND0Ccit1S0nWobWN6D95CIeFO3rE+O8A8svk8UoBCUwTJvizXK1j/OgofZMjeNEb4NZvuF
V1BAl2niDfWN38LqTk3zwH8mG2/2nxRYWk9PuwKkpOl66zltLl1ooGKE5iFSEpjQX4/Cezf+nh2C
UUOxzcroDMtwmylvMwby6qfRvcnrDVypq/LQ+QH4GeGz1di7GHfvohhKnAstoUEbQmTwas6EuGsA
XYge5aP3Muf2zU82AZKRCmkS3c+TkWDtm9Z9xE0T9eXAQGC+j9r6BcAlJNvjXmXmpPx+yk4iXucP
lEsNPShs7GkH6b3aWt0x6Rt/PWRsaEsmbWBwLykKZWdoflw4I9G8iin4qyHGxjnsSZFhw8F62/ym
bH6Pkrb2yBoQsbI9vWk89T/CzmM5ciZNtk8EMwQ0tqklU1BzA6MoQouADODp54Bt947NbGbDJquq
f5KZAOIT7sfhsQKSsAd9b9vB3NSlS2zi5zBxl0b25dC9dymE2Mo/VMYzwTnAXSOG5MVa5u5rRP0J
SudUc6JU3UthUNqEOuTbeBPKaOPb+qZpanwMGWvp/uIU4V2hoOnckmAP94ZgGJF0jJK32dgS6iJz
YQMSoZYWH63tI3/Wkt/aAoYIYXOo8EqlZ92uF2XKRCsiuai/k4p3b9zuGKZof0IOPLz1SKwi/JB9
G5/1Lny0LHQtnOdd01rYcLx/WUIZIpiSLXI/ZYqJZsNK9F/lVs/hZMfrrq7GPVGT1Wqqh8+h512e
2H+xXwOgUXa4LO6xVxzGzmCYBW44okIK2irbtiEUXAhSOssFBIQmRWjEShrvxYLlYnQmNumYT/Ih
D+RPig0AKkx5STXIm6q0cXKbLyFqhK6AxisN5FYjY99CEMnTtOHS0+mXBz5B2fNTWuVjjmobkG9F
/qu29yLiPkxZ0Y6AliYugbg6OHFDzNrbcpvZ0f3r1N6D2+m/aK9K7KMCeIHKeHqNy0A3QG4hYij1
t84Pn4O6eNOV95iVMEv7mYDH+FvjAdVix1+p8Y+ZfEkyENBTmSg82cXJQ7a4LCsZo45nTt+S6lCn
P2jJw+VLw/hr1nz9CCd1lyo++FRCq1jg1CHRE/XOyPy3NuMlaDiJypvGE+L2krvWHrN26XgaC70G
607mbguMRmz5BePMUVsjkbYWQgx4lfJ67aA3NUpzwLMFRUjW/Gldf7k5GnctSleGmUwrHX4i0abO
DJ7Zh077W6FuYEZCAWSpMDmwilPGsKlEYKNJ7il0h/rNyZ7dXkMlNaLqzjmPhggorzvo5lIjq8Me
vVc/TDUEg1CTRX0aK5GsYtNsli3VFxKOlEdPwB5OZ5+VjGqNhzNZrKVubP0ip5wnuXcZsepYpYFa
kVX8Mq+SzUkn8Cee3hVT8C3i+LeMb1bNP4MRTld7oFO2h+RfHIWzFaPvtvGJhbq2aIrko2D8Qiji
HgKTtRwn+1MntcPU68vfIi5GZFdNtkCMzA4//mhMiMVImekgBvEy1uM5r0ljix2YjqOTRCtFjCoc
sYVR2OZy0tqvEm1+YP04inDU+DkNwsvf/4ONcbZQ2tEK80Pp5J/kS9zlOJ5ICKIzZFQXhx7PLm2W
Ogg0O3HtvWlBvWnYnoFV4xGo279Vl77zmNvBftwj3KDECuwjjheXmWy/rc3hTRnhyMxWPLmYffjr
kcA+YT13ykVCZoB6ioRF6aY5u7JUy4AiaWkxtFuSnvtdGOHTPK9bOEJYm5hlbdfWP0DpSEVCAA49
UGfxZx49Md6M4klXINt0svVAIX/rAb1u5l8NTX/NXMDANbaLpcaArW/zg0ugJDVXmC8Ea1GiGHBh
9C3B7e5l7LG6991d9hVEAt8m7rDr2LGekw4rZFxzY1fMSyRz3jbJ91YZUBqMr1oxQ+OVodi0Rmc7
KOdKhKAJETAqQfmX6wWJWEFDE65+S+erMkQFZtvuVrXZ/rjWZkZLVqw/mjR5zmL2uyx1PlLEzigF
EPXqpoaILOIUcM2vMXOZy7YPCeG0C1/Lw0N2cR2Wml2WcKcl1ToND3GJAASBiA89ecJjgThLJ2u2
NIsbyye5iAkYB2m7UFXjLHvFYtHWYCejme9TCuWAB0DOHH+pDdR65tB9JuU/PQPxzgmMwRVXMMnu
VFDkWq7leChzWx5HFhaeqQ1LTTQKWiM4OyEwIncvLvuD1TCjKHkOgK7KNkxdaMRtjvXCBNpmyNfK
p3gzgxbzPmj2IBs/SdB5Zm+Oe6j/pg5Ry+mrZhdM1yNrCGT+l67/06Oebbk+mZtAs/OFLr3dkEUj
PxjWG2nRqsvyE9bwS4t3GXZHvzNHKgtkn6DlJvNCABYXwpNbN+vsFtvY7yRZbZaIch6MT2USvfdx
9+Jbt77hxHTytzQN0Yf0PRZgO6GcKnIIHyC8hpYSO9avrmYzE2nkNp+SV9mKgxYzZ2eujGec9TwZ
e6dWGi5zRPMCTPtS9Wa6NBQ86AJnfBexEdaLT9uhf0/MqFn7Cc/kMUXu4TCYgSpy7QJ79k9dBAPd
NKGjqaz0hms5ioaHwXNXkkDrSSFwRQSg2epD4a0c/O7cRh5ZlXJve6gKXOsKrn0twmwXa8Wrr8O2
dOb4eYXjAyBBMnwaLV6Yvpw922c4h5hLHJvblvDzSXj+PFlYyByzrS27jziPz4XBMqTuP3hKktPX
pfcicNA5WoiUCK0HM/Ee+a7BgAwTb+vaXLsGAcaRt3OkdU0LMK+dZr3VPPva8XvwtHe7G/dDTxiZ
dlbEcbWJ8xjl2leKpkyzn3uDAYQpvgNMAoPTb9yAdTyRPwCWmXjKms1sjb+BGsJUz7HQnxJvOhnB
dMdPdYLgji9H5xrxEt7qamp3jW+uKh1FsZbQqBaVtRtcxVfc7g2HuqLtHuCMDHiI5gwsTmOm6k5s
3XG1fBH1cE89FLbY8Qf4e7D3M8tYkUBFqHf87cRs5sOpG1aVal+csrnofomgyCnfRDm99tG5zZ17
TpWI74IoP/ZJueI+GO+yMPHox+GPJQrsuxHIrGhwtgCBsCwJ7VFkLJABxDAybd5oe1CVmSaE3Q7Q
OgkAbUlkGxAb1kr1g56L57jp3ub/pcJ90WTHTInpme08On656Trxgl1rHdjRlzL7j6JIkNWZ6cbV
0JAMg7YyEpKYyuFEBMKvxrlf5yWPvKBbqYIW4+93CHOsmmV7CxFTZlDILXUees6oYH6daZIew1rb
W21/8Qb93JrJfgwVnUf+RWDyHMJxDQy0rzNnL6JSSQUkzbwkOgHN/MqUnJ0Mycp4eAJS/G3yzuKt
t4MAMliKoZxD69GK24tppoBs5muaoNeMhqs7tHrBfqC0lrZBg2PqYAxvcasFS6CO/1hAHPyaPEKk
N2Sf351YflNvMEaafuebvKHwyvQ3s6ZAIicCo2RMd5V9gZc+D574BmCdrsqW8O60o09EKCCbraLl
onAiRskj5NHK20vF9RbL4kt0lFxBdoMTs+lahlmCiOXAZ5IBabiGoCe6JQYodDZJ9CSJPdIa63v+
GfXC+PHj4LMIkj1EoW/XMLE/0Ywoo4YlmgusMhORs2a3EuR4djnRrX0FL36iduVBnP547jq2YULw
dlmBemss58Ab+oDrdm/2YbGMu4DSalCb3tRX3OJbFN2HCXhiGc5jOasRi6owNxNzLktPeeOjjIY4
tD4aC6ZyhV2mNzqbIZZ/hgN/z10/pVI3UIinZ+V5rJkBeudtsS00TAjmYBSL1rbp3ewLUXe/AjcZ
rlrjjeA7OnrL2NakcTRaxerEMgkP4a9QLzAILLo3081+lY3pQeAPhp/YrzB5jxvkVGpJrXckkRnX
gn8yHHUyyMBa4IK+mRGz414fHPQMvD+ZEUBzdMhuZMbe466pOrRvWgHhRAa88pWnnwj3BJuiZlhK
5Z2CHlxOqjNeqwZsDi2lbInEx9X9hS95F4oBVFbdoUMkfJ7hGHz0saflUEPwVROyvWYWEAunWJeF
pZaKlM715LP5sOTUMTBF52bRYy9FWDdY0d1wn+5pcPy1T3T1xiyPhd2A6DDOYZNe7aj+NMI+WGao
+FbhBy5yaxFYxD9oNgKCAd3DAFOvyXVwKzMo24WDm2u3suNRVDBlRtJG2IrF2PrixqRitQ1JqOA/
mcs5wM7ih9xLrkMHuSmxJaMu6ynNPH3bxYO3afRpRmvQXo2qf+5cy1gMpZBrlxXz0ZxdELbm7Msy
Dw5drntbkOgP0VTZ20hymLgC9oC0gk3FvG/p54SVTDRImc7Qn3Ug8sM23toIiXW9K4+N/BjT2ZnQ
Ux/4Fd9Jy7W9auJjqLqEyo4IENLPplL/6n2r5yTh34hxBy7FWEtwzsCV3Rth4DrRPwYE20QcK0sB
bRhxPakedTnDTmVA/cyd8F/CgnXhlTiuQ+Z6uq8ebJ9ltsmWw+ffpk7zGUDrX0iEtpRYeeD+E94b
K35+uBf4MNpS13uA1SDIc7No8FaSt+JaRNw0wQs6XCy84bSNadC3YzbMowQPlVtVo96LLqaP/qBr
6awqD80E27vqzuTKWHfN+K8tAIZF7J51pr28rNmyr7xhkQl5siUxaoiMftG6HWRR7OJUmgSulLDu
HM7dRq1HNaCgBxSyMKr4V8/xacji2YRgTLVNL27Jch1MDyRWa1vYzoem1BFupeNLCHVloQho6yh8
ioimS2uqO7pSZG24zCQXIoih4bnGCcUJ0VO2zIAF6mq8jc42NdJ9aNB4abbPy00rWuDJiaC5RKxS
EYdTUhWFvu5KXEd9Eex8y0CFn70OCPbxjohXh/2xBd/AD2NtZY6AZkrYAawHUblYii7F6oaFEdAU
gfG38QIQ5bYvquDEVOgMXvVUTW64vDp9DJA4Tz/bgIRAPTo6ZrTJdfb5ZnMjH3kdmN5JztYfvjn5
jkwRmLvZZJzjsm4jjhOGSnrdbhxORJMoTpSKh4xxAojvviHBNAW/igKNNclBDW6NFgxbT5QKGK/O
G7b6Ly9ufykP3/04+cJPsLQxKcYxa4uY9Vg/kjxQ6D8uvxspzNmh6xD7FVOFuZ5Rm27gMcpRLbod
VBsb0+eA/AMywFWiOl2203IWnK3+/jYW4puhmlxgvAxbNmB1yII9r/klmtBZObC1Jn04kEmBGwtB
5jQfToUb8lgSz2hHv/TSSFZhbO7hKH9CUwf32r9nWU3OUHEKtGmta/UTgrKtRZ1I3vZZmuZqSqfX
JO1erVquYrpHvKz05rTb6JjVYw0YeVWoBCBccsgZInIbDB8uKYYBrgHDmuMtBmy3ZUTICFv6ZZ9H
OIzwGS1oG/wQs67zmBexs7BdIqQnIpck7uSSW0U09aMxDfioJuBEnl0wNRmuTUOOsyALwc32ZZ8+
pkX+bBmIE7X5BRxMFO2cvzAKCh698SchQ2yB0XTitExuU5Hd2tZ4IV1959nyOolKg8N6qlKdC5hY
SEIR8UGwvXcG/pNCb19G59voO39Rt+5TU0UIcjL2LZavQakwjwH3XABcMGCm2jXdqS/iS1UqjtVw
PLdqpTfZI+S+iF8tuzdDd5BtcGRYhHLhhUxEygO8NnbsvtjDRzXFF9Mpj5oln6CRn4wQC3fVbbRh
4sUYoDe5bv9pmd0HbB96v4RRTK2RrkEa4ULz4jnotr02umJRTlEL18Odt2ma9K5UEdzjbYSPF1J3
Ly+TZRBtlOgvNTpa3xYrLG4tpBGq4zigiFXnidp3oX1YGYVeibeEETmhaQppP3e2U5EV7angPfEA
FoqbOWQcuZNfULfm48J7Lyxm8UkMBSvsudvikTk4F/e8YpPxwkYfy26P6VwT3JOSxzQZYBJWxkH6
7g2rzq+Q1bn1xm9wNPi8CVNrWM+xzkEd25k7N0JnbY1JjEnF/YSwRZRPz+NwfjdtYcJVkOkLwDZ2
KjwAFh5POIbcAy4et3rCnf3RdSFJHzFKnABKH2C5aZ0Ea8io3hqDZ7CAEbRrquRsU4JviNHblmN0
NEwmSlNLj5SjUpWnjNs/AVG1AIKnVuAomIFsvDAgF047DG7K7NkVb3WJB9pgNUk2StNcKIPJZEmo
kbLYOxgDKzxObo5GZ2vY+bND+lYwJFegMiuEEdfXoiBvwhIV3riKaKnCnfPScSj6bf+W6la9Noi+
XSS1JLt1nD5QPD/lRd6wyDe+c48VIkhU3nVSOuyhpKjwnG1fAWsarIh8mPoFEAy6Nlx7xwJLCOpd
bc99t50KYgicMGkXPUcXJjDmw5NaOKbzjU11bTH2EkRu+ViOiGFDGjBCAGdI6xRgpmcLbWtWVzOe
VjIlCCqKjOfEiilbgEkzrPrkht1qypJrvL49Q6t9aboEs4n+tSOAbKcIBAsdR65Q2RzDwavZByLS
b3uWLIL0kSFlnIhlneQzEx93YbxPgfcqrZMTsZEWXcbUQ2qPXpdhtEsoH6pDM45Xj4Tdhe+D5uuj
G4a9eYIcPE31xp/Er10NOC5IKwfZXG1rrT66nfdqFJew4RIaSqZPNWErC5Quh7L3zpnrLfK+MEEa
ojPJJY8IjVguiHYsfc3srGXxhjTT9QQpid61ubkjtmubY8hdjQjeF7rpbgfvOQtTGJoesoq20j8N
BE1xCnXbDYdf2bkrb8YohWQXeUZ3HoZm6fZ8F9snSVW4JAobzomnKmOv2uwXjofHpRbyDecJdb/R
3/rcWQJXLNdVEL6qLrv7RnxEjHWcEqouAhIWwijwu0LlWrpcM0hGGTKG57EyaCITRihQ6L/73sQG
jQeA1bYTosUEBmC046M7OS653g91Fd0GL8cV2LxIvF7kgfRc1+TZTogh8Pm2H7BrPrRxLZE/E8V2
dYaaV6Dmwdi6Or4/F733SyKyle/4J6rwUwgxfyIplEwN/CyE+OL0ZFKOvyg4gMzlxA6oK/7+MyJ7
HVPxhCuBmt0pz1No/HbsLJbRmH8w2wDENDyMtdlR3uOxiQf5EnjmEVWeQw7bwlCkJIlc3N1QIHpl
4DGkR/hwMOMYZlNxtqeIgeAitkL4ifHBtUfycagq+xRTQSY05HkJVJ/wNSobb9HnhyEb8DvJVxaC
l7HWvtC80ZWgSvJfe5zpke/fkVl9Do37XaEnmnzrJ3yPDZppbWTuJnXcp6YBMU9tnT59E2hPwTFy
HbgGGGHVfBEnuUAwHh9JdvPW6MSDJbwmY5drZUIlhWwlXCXJayq5MmODPAinoqRqt3bD+VoZrJ6E
1f30hfciHZOCJzZIIm6cTdajB02xZ3RN8+WzptfIcW4seet69Y+FyFkHEAPIZ6eJihWHWbGcljvb
ANmf1gUnDU2ANbpHXVJAduCG8bKpOws1jS4MlxiaHYnAJbNTwklIkqP6V77kbB1xg2tb8q0RnjgN
r0MiOWS0apspOuaIOZLVeucmI5HGZ0oCuDBbl6KLDzXL7IGOakdM5aMjM5O6nAhQphPEFsWc1t6Y
rIzeaBZSZzyIwJDEoupeFCVKwbq6m1n5EIQBa2RAO0nvliS+aaQRx81KpEW9DL58F2UWCWV4q2cC
G5bCc5X6wClCstzM3nkoU54qXMUVRViBx3Sso81Unmy/+lCkcCFspVqfRLlnPsq+1oOG67MZzpva
WI8pD9W0DX+cDn02ESrVws+vnXToN0O0hXjvWUvbHqa4hjI+S++65gHckOZsldcW6s41xsPCoIPh
viOAOms/+p4jtkw5mAyLcrZszZL1kPslXescO/ZDLfk1Q2KZt0avf2Ocnp8yfUo1CYEE2G5Bhlbb
M1EEbEaBKKyDHscvNthHtsrETTYZ1xuJRsgSTIdoPn+X68M/nvwQNcKbED6ooZydBe1iOGXpIdTY
aYdMvHDRkPtI2T1x8wMgQgPciTNbmR0PCeIcMKiFbK/R2VSUwoG8qILgLyd088XMHNzopAydW9jB
iw4p1UYk3baMvXCl2i5d5QqCWSgfhtx/a2MRrdCEN7Htr4VdtjADPcLCgMcRulTuG3NJShQyEBE9
xb6VrpOCdHWbVz3QdFQ4qURp7QG/J5crQH0wNeuSIZpfwF6g2NIgeLjME5l6ofqpnzI6/iOHyyay
s0cNAvJW6LNtZ+q0W0Mo9TYWMdMmrFpW9WQy0DrGksCJqTCydSobXHCJM+w6l2shdsuars/6Svuh
X3umVdEMptHailhN60FyYvFXesONAt5fm6H9UxdTsS76EH9IJO5GZI27tuE2wJgC1bjrkMNbFQq7
bKK/8UKIcvWlEBXb4WEOr6G4YzV3qLxce+Bwr5ajP8JMm3u7YLxYBevlhKXOgXqgWtsteGEDEZqb
EyhnMcBABm+vANmIVdiG7iIXPatVAarM0PaUVgsFhWfhNm3xilSxY7QKJaqPLIR/7Rz2OE7rIXpX
SM0PqQD4S729TNyKJCd/mo7or5lipBkdh29+Es4mlrY1vscZkVnMnYi+0UesLWN5JKemJTZmW2Qd
l3BoE5NjmQlcrCh7xiHHhsNMwy2K+O6kPBAVSBODZN1WMJQAetBHtBh7WNDWVye3p0UlDHMrsTjv
tQbiq2RZ+OzJadOTO6xNWf7Lk2kDV8f6TFQNKbeQwzko0u+4JtXBiPjXhlEy0DZI+GHdav7nS+Q+
Ob4gCIPAqc650NJ7Jq9WWI9vofTefPO9Ub8SCOnpP0TTVL7h19fw+T5ZQkcrzml86skC28N9ZaSc
lt66ctv4aDFuRXIQQ8MOSvliuPktjHqxrPlvLUUltcvfB3T02T5KoY9hv10gD3eeWR1Va/hY9Zn1
N0M6aXMplNOhgNd76ifLvhr4kIFNpW96Mn0QfOmcXCJdN1km1BLHr3n6+zAlboJUttwUgfU4NtmS
pNs5KFZOr81EnzgUbvGkMW5wpNd9+leE2vV3MxeMdtBi+/WmETBUCqZrCP4NrrgE+CZu3eDvQeuO
D3UA9qpo3ijIEOj3jvGs1W6w+/syNQ25Bd3L87CbrL0uOGQME0A7lXrrbhK7kbvRyQTjUfusj6nc
l06lzn2QJcui7apTMQ7g2Sx/j2oI3Sr2lvc2PfowHd25LWBXTS6PpXun0gP/SUAobVJFFT4Is9gl
MHUWtjR7UrEUYWxT8d5I0DUASboHMVk337K1c1hggiuVSs+iGWYYYyjYOXj62S8D8Ahm8BYFUFDS
NNNXVdJXqzymR24iL3yqAvUop6b4HHWE8r2HKcmoy+lBh0Z9YGras/+KvCNuCQSvZOgsgJmD/NXc
q5Xk8pZV05NwHKgFHac1HgbBwVWrZG1D5tyUBrIbpUVI7RTskNJgDNGZhPH1ibtBVFVeEj/ptz4Z
TBt0FxmlXu5fuplfyMoE+2qJsslvXX8LQuxeWi25Y9iTMGEponBqE50Z8vU1zoGShbhKIfyH1nen
lfmDaQTZw/D/Pwvzxt9TdPznz02TTNXC4RHpknV/zHIs3aaeNa+EUpFI2SY/xIc99e0SWYF3TEHC
kCVM5euZdbebHOQlYHCze4n4YT3IFjZ3MMXANyJr6zvddnTIME3A0oxJpPa0PtyNDAY4+RGxzbzR
AZjOM7lhua5Yk+eR8eoFCEpjttd0n/GybvL2immFxGDAp4hhyJpry6vVVAycZk5wmDyp0HX5ToRQ
TSW/TOWXN70GNmrZCq1pWfFvGnQRIGnXGl3UOW+Z0vqKWatlBuyzh+CQzTYpFT8kacPflxGw+C7O
loFS48Zt6CkHEDKhlhwSDpqj7X/KSAHobu34KWBKaCFBYVs1FKugmxAYq1dblDzTHRVsfGhLzItE
cYEAvo5qvdsoPXPPeIDjpSkmfG5pDtsVBoRkAMSnqeP8i8LsiANx3LlmPrwQpekjiSARTnen4cW2
tXfQsDDuxj7eQymrVx79wPNYkrIsnPbVH4S2loiat14a5K8IKJ3UQs6oK2tp2rW9kAlsltTycZgY
/q7yzZs9212MrCy2YU/30fj9uKxZRmBJGGFkkOOZ8EfHvgFxmIzwG5N+jn0K2OKIYFyxEwoPhmS9
PmTtvjVlsvl7e1L1nZsquhpxfm3KoHkwMo14g9DRH00eGiutTstrNJxDF0kaCDSJ7wOe00hRumNz
H06n0aqK7aAZSMXVi4/x6bHoWKOEeJN3ymKSQtq0WjHAxzQ4BJdGpf0mKDQf/Z0HumHImnUX2uiu
Oi2/GfVwVCieaUcKdoKBe7Y4jlT8HMKPu49olcAqG5/URdqziPn5XFHvE13XtsrKPN4e2plg/JDV
CkymYEP+/wygusNlZnvesYlmb2ZlPOoEh2+nptkBeMI72jnOVjGk35s+ykO0Y2IMBny/6I18INK7
kcw+H8/5VncUqeBV22/I52XDiy0j80x/aZM7MVlNfHas4i3oU/PRHlMsZhpO18A38pP0quKk1Gaq
orXdA+BtL8YzbWGTnSbHVNtQ6/1D4Vk+LvSihcQwKILfKjwVjgOrjxYZUeSqDhqeLXMbWyPIug2Y
N5B/jAUbqmJlhBIBKVKgSHGu2b6xtnVGDQFbaiQ1Y/mQSuMRfX26/TM9VQVqHctnZjX7ffvWbS4R
KK7SMBimYRaJzLHe9gRjYLQVs6uUVWY7uSjxyTccy4xQBz8kBxk/M1tV5zqTPTeO6HlxW2YAvs8M
SjOjhKOnOhjOZJ/gqrg015Jd9OxGcrr0UpSJu1MjE/Gpo/y0snoPha8GQlozwECJrO9cZ56m5aiF
ekmsqpek5XqYGQsGzdjScYV/+PsSFdO+hjd5s+1Kndxc9udCL6MTA8glIs8g1NvXsbfHc1jJ+VUL
9BP2nGwjjRL1gzcQSd4igdEKljfWGA04inmHcfr22yzq+iMuiTVQn+ilLCHI5CHMnC42wxdDab9c
iPygs0wiDLPhBJZL34zM9m4BkkfwRqN4IShoL0d9GygU3HXmpo8qvgx6CfI7c5FnMsWUp9zpiy0k
ULqGBgwciH0InmAR7yLIwjO768cm5LIyUpJKmakM+4xCB7GiyRxj5k3R8Gw82+RJNIB5nSwz3Pgd
EestSl5wzV3+onf2HHHYbszaZqwkanXAGq5t2FhfgtnUxajO3LAu/f1jLHWy2dUMonSip189Uh0I
VR7PLvFcQgvxhahow8PtFFczdloqfj66pJIkXzDz7h1esV2F/uOgc4TlRmXce2e8VMDoOKKYZncl
VDLP3+ikjqx6HdulbLgmEjJQh7r9NGq3vGhmu5siXq5++gp1kIKOhy+/H01nH3fhtp5v8ogEVQZs
jbuzIAZfc28P8PU4sqd6kHBzaUU16wBO7J5V1EPaQGtp94zDs7QdngrfBJ0Uf06N3rwiqETn2QFg
y12cPqWDUixWxxLbMYKXrN32LSMFS234vczzH5sGH3HAsYsSv3AtfHeCgPu/z2KLN48xh5NU8XNr
xcVRZxiyQlKSf1D/vzJQOo1s+trRgsNnSwRvPZNaHrWkR2qsJLQpPSgoHo9d0bhc6RlDWfTWbQG9
lcHNg8zqmuNh9GHdQH4OldU+dJVnPCgLpHfgz0Y1cgoeIx7qU1ezgbDBUbUMaRcOkSJ3pxlxrBQd
CKEm72CKEzLtJEH+SYbFKQ8+Bybdpd9CL3HDghSfWR0TRyhxh2Oi2XwDulxv/oD0N4MS0TsYQPgS
rAhxKtNkbVG/QAHNys//PE/nh2oblmpf8EReyBjem407ct0RXPuIewNKhBm/5LZms5wwdxZLvJUz
ktg++kkC/NAjVy0tT2XZIjZBiMKUVgLWmaUsfvkvSH17a069t/L6BoiqIEYmzuVTwbQe0r9J6QvV
AHnwkJ7+PggrwLw9eiySnaI/VQF5n3DlxftUsbOqO2E+iAp5FK6a97Gz9fcRGd3SRcOb1RVc3+Tv
QEzs7YCw75pFLtlC3tC8gRd8icck+bS8aOvU6XZWPN09eAYk5yALh/r6+PfVNLsjVVw+/X0Fgxpo
fPNc1fWwqOtG0koXOXvKim1jVMinLil4GLv4xSJmMje3dVgSzogpzZ9rpjAT59yK4g0VVIqaLvfQ
ZlXH3uqN55rpssXk9ORHzkSydqqfZeZ4S9QU7YqxUsoyP0uf7Ei/drFn/SPgZ0Uji/nz5jva+Jl0
jFcZ62wQ3eDHlSpgL1vXvAjzhwJJxFEh3MdSVSMPN+rj32fgLikSYgW8lj8nDqQ03x2odr8o9zTL
+MW8880CNLhybJHZHXnBuRDtKwA9fSZFBWc1RC2L3dJeg0VLLsAMiLgdmqdx/spDCLAgqrrf6jNq
SU+nH8aA5YttjLNTInJ2iRunr1kFygjQiXyw2ugZyCXNpwaxXWmW++aN6TNlNXYuZCmxpWu3Uegs
DRI0i7lv8WOwDwggrOVaExy9KOvu0dB/2bOoObZqGy1jqh//PqTzZ5o1S4SQTq9Nv4W5PLGqcI3G
3tmFbj7XRBOvxkm3d3+8fS2pklWOwH2XJcQyjUruA4ibbA59bqA8t3f4RMTpr4EQLfultJIl/P+p
djimXdKVRz05mT1JoSP4EL3F0djkYKn0uL2lWZvuEi9JtnogkByq8rOwEYmOEDtuXmy/DiwDF0LZ
1rsitTZtY6gnQSkO0jD7FZlG9rsSBYK0obuJUdgPPdcBKw2vnwdu3QYzR3jxmzE8Jw5ZzuwCL38f
co/+30l8Rp699i8lt3JtFKK7Qa2Tq9YTF67AE4Xq+KDLlOkeCTJfOotuPWNOl5KxuP8rTYvWBf5A
5Io2wbLSdOOAjiSf6f9M+vPx3e3q/yNNxCbS739EOiAecx1dkOhg23x0/1dAmjMUPbHhNTVrINrd
WOX91Z8vg061917P2rvWBd1Wi719mBkf8Nl3bpP1ROkW6ZF1+o10df0Uh5FgIcbb9t9flnrZ08BX
P0V1cKVvfVaD9Fe2MzpHq079S+6x+4RbbO9VwXa/9asUI0iYnv8+0zuf4ju2uUVN2R+0KaG9KJKT
T+93p8D8rjlUt3HZ+SsIF0AMRfcUoK8HflV41//i7Mx25Da2Lv0ufU+AZASD5EXfVM5zZk2q0g0h
yzbneebT98f0j26rylABDcdJSD6ClZVJBnfsvda3PBumWABlcZFqLzF6ypTdmwDc3ls4BDo0oXjp
0KCtTKZ5BjvEKYsKsUyGyFn+PjPjY6KHFCSw2oak2pRQP/Q50vBfkYV9NXlBZAEzgDbobC3Z7l3X
+JuGgIbtA0fj7/8282M4FH+dLXSiBqmPSffUP4RDtViHOUAQg5bhJ/kJv/7BcuLmZ15iYQoh3z+O
vRtsAtl8LxoEyJaAeTl2q6os/G9MJXznOjHW3RelIXahTH4WcYJGwU/cXWSRsGO6pXUrpiGeK40v
gq3Ux3RHKWzbsWwFBcYUtq4+pGz1UdrbjAa6hdsYx54PZ8/JOSCK7UpRDHgncQWne74voa357MBM
FsW3Mc/b08gMb4p4yKWDJFMccgGOgkpbSzJQV5zKPUQu1zHRrXdPleWyINBoVSYBLjjZxTsJks8P
hnBjB+Xfes0sxEIkvOgbzVyknkYHtebZkys50UggkSwq64M2kSHd27WLIkscpWl7r0pUqyRX6zCl
9yto0KyoItcukfc0XPFZtuVcJxdQnAssr5wRyLBNa91jbBKdpGGtzSDQT6E5Fus+gvNa5fg1dTch
LKHsMOYbWOd/f7WgzP5079NCZiLuWFLouvExUDM2QB0ZAqOHUMZZ8ELryXdplbThesClhzOVErWF
hXcxgcRt9WakPsGalGZOjRIwW9J5Kh9t0rQ2XlEya0wYDXYlZ9K6ZOMrhrG7NqDNUYMguPST6Vtl
R9NDRozAss0YsIDNVXtK2+ZEp8159o2IDjNqUgVwGPN0fmmbJttZVRVuUBa6L3VdPIGran8m6CdN
mmPxuZ4i4w0VdIjhskz+MBHRmaBVOmvuIni1dhpH2gxOYB7qLmVWPQfkuTjNVgbc4SsWwIvZ+OKB
tgvH6trTHyPDMi4DmouiWgZODWsw1w+AlyG5mr62d6ZC23di9KHi0E7se4fRl+a4e6W1+i7twx43
QToPyMjrWoW1mJYQH6pHvHfVcsIgITzdAGWeNuekMVHBhAaqBkytSX419foYOGHxYrSe8dhUakG7
z9l1Ar0QposLM7vwRZRauTPNIKGDt6efM2zIzKH+CUS/hRQiV73PeMLV9ILnPiZAnz3jKRQDUgo9
kGQP8CvkSe2FJ7HzwCFiqzlOdgCn1hx+f4XJj1FVUgkhDUOx8emuJe9Jgf/a/gohjBbBOQTpVH+G
TWzcD3yrGq4XBwwcu21fbQUgXIyBBB7GIG0fGo5oq6gtvUUrfPuca9YphFkXjumbPyEEd6YfoDTG
OSsotNPtgH39ODbaEmYOcwiCYbJG9y4DySSpLtujFn4ThudecdiLtnT5wPTZKg9JK5Ch+b2OAFbY
e6g4b5oFzbtzXJovkOIZH/vB6vefhzXvYXky+nm2+/N//y/b5POQpu4QcagDXnf0D+mnOnk90IdR
K7olEFBfuuNe6zs8StLWFr3fv7kGMhUvaHssq+DtBFrCM1LZg4LdfLT5qLel0fb0zbtvQeKPaOx0
eUbCGy11AqzAEJp/NfgHIFECxhiWVsDXbNVj8dypvS7UK4YODcs8T55QN16iJa1MYw0GTAP1evUm
sEpRUtwinZtdM3CrlYGd/MCkCFUqJl6hjO1HP3zHKKd2nuuGWHKN6BzLYD/oMvs7MlpnqTHy+iJE
9773f/zchDDZq0jU5mP7UKRwUI0Mz4tzLCjM5NmfahzMfv69rOcErPkIYPWpt0sM/WCyz584aO3z
Hz2A9xj1TOQsFNQS+pBO9sIN+1cevUcUsWZgvSKnMBd9t87aDIpCYzgP9EzxxNqeuyhsx1w6pAXt
VY+TptbHiQ/M8hCPYGt223erqtFh5+Q2jR1ZZgZvkEL6e6jmKAqMY0nIUaJq2OZAHq1Go8PG3wGm
8ugcMJ0T6cYNXXPjGc48hFJ/5JFoj4aZLIVkIqjrKnvlyHHVYqO4esKArZYdMQ7Vj20XnguO7ovf
X5/Gx3wv6hS2edNwdZRVAE7mYvFf92uM0FGXvV8spB52x6Gzw10V45duYveQlSH2ORmkzK5BiwLi
PeT+2B/bxv6R5BEs99CubkZShQsvj5k3YpeA3N2rLerhL3Me/+udEpA2F6xAYimufn2nzAgYd2AV
xSUQDMBvAtpSwSJ1I+PZs4sfPbORY1tG9orehljhxt1VxNBc3El/UplqV3nfJbRzou8YT5nmtCmT
4tITX5R/n4prPk/HNNn/HGHpUrm/vksvxarmNXW+CCeQSrpFKFBMRvLSr8nSDHBCLIoUH9cX3+Jc
5f16t9Bps0yHepP/GeaHXabIGlmN8DL4u8qNN+UB51KaH5BQWkl4DgxZuTa7pIDFAggum0ZzJwfr
HZpVjdtTM+ldYNr84k193vokTCvXtXhHUrflh/Kui/KqMkfAGpFqdq1dtqcYaP7Opzm0GokV2QZG
O+yKJGqQv8pdP7YvX7yDT8WxYvt1lWFZpnAcIl1//TKaRoeRSX9ykURYHl3I19jaPIge/FUSSdUm
lxatz7jb0UDhsRkM3zhvbjtF3AvpYuKLm82av4YPX5PLdaE7yrZdw7E/3GxOiyLGTELyVIL2FKiu
3GRxG+HTSuz3pAKMjxRmp2dheqIN+gy70PgGBhZ6eSStU6xN9h6Q6zeVdsmOM4xBKyIO1opUGcWw
/ACbIWCe50IAtmqjXTVG6F2H7tWwgj7mrC3EjoIP1h2DUMt7bKxM+9spT00tg1fi294mcwBfMSfY
cADTYCpHyXHo27dibnHeX1wb7EuqLFKu4Rk+Vk7trqIpuCZ0Ds6CGK2HTB/Ct0kgedTqtj/cW+73
Fy1s/pJO6m17UfvHL77nzzedMihpeM5yHOIU9OHyt2IR4mxCqOBnfTZnTa7EIOpXB1HQDqD7tMSB
3T2YZeEec9LOvXFIn8x5rOwEGU2SN84QgfRKQG6OcXLa+I/fvz/x+fZUhnJMB+aWcGwea79eh1pW
QLKaOBKUuAtOjp3fJr1uV8FQwo8dWgYSTeYvq9D5k65Vu3bmYO++rpCIzMFDQ2F1K9VSmzhp511y
fzbdU77fX6BRo/gd9Xx7/22Tv4YgE4WJfJ/obv/Rd96rVPA8GqDPwV5zd2FBpy6VU3i2dftAceKc
6R5+cakbn47BSgnTcAhINTjmOR/rQMVxSacPETLMSvdsENFFeaV76iE5R9cRX9bW83OSzWvvDA1r
R4xSfRDzHxuM6QcG3jcsLZxph+T2xXfxuUClItNtpVBLSpz8H7JUQTBALcB9vmiZJpw0rXaBpqND
FqTbcHeaKy2Qw5Fbctq5AK2WJS3PJnvXU1hBhJcUx2Aap2Pb6+KMmiYDihnKRaUceQJlZJ3msT2d
MNtbZ1T6adYBNZqG71HbTSuFBZQ2Smg9DrWNdRUo8RIcCOwYm+yvhonb73/W/3i4K8sSVFDCEmTG
fUwXLSspa6Ys4cI21YIIPBrVjYkuzbS1CzLv9dBW7mNQQvtE53gYAi0AKPMWp2LZhkV9JGZNnPuh
wRuRInRBwEI6qxE6l9+/TfPzV2Kb9AAoxmzeLdXer7dHGiBY4qqc4+MxklA7UI9XY/M6ecypUvI0
/DE3bwxYjFsSpRz883hpsyk9VLH3RHFEjyjPofg7sUVPC8aNHKddC4kWtDEvFgcymrgS9YZL/Mrv
3/w92vzXPZ0bmtOOYF+n2pcf9h4t1AgCr0fE73StQc0iCW/b4blxbXnE4PQnhiPwLggak4roPE78
xikLS0K6I1ydv38v4vNNx4GA+S5PO6nzTP/4QcYydg3ZAG+qTilS6Yc8ccfX3kf/4FpWD+Qbi6OW
J/vaMZJL5zv2AW7rq+659Fij0DzGpWPd3NYAImL7fwLM0XYqq+a86WBamUYCTK5sj/e8OX3iHspN
9Q7D9ph2HOgCuwvfklYn405AEYlLazimqXoHImuf2qKCOYtOcK2Tg7j2k5oR0f/Hj8+TlWvemS0M
+ofaC99ZnJRVmiwq0/lrmiz7RFSxt+XAbEB3kRo8RLdYVwAgbm5uSpJFh+6boZiqeK0VbvIiYKJf
FXMSOHrKLnCeNGtkIG+9E+eUnGJaI4taC0FKzb/tw9zeh7FoH5WBvHHSU/uYOla1rRLUkH5tFvYK
9vqKo30gjR82mRf9qB8lWvIcsa78ohNof66PKY3n0+a9nKfs+fUuGnk7AUz4bOG1gCOn4hKXtv+G
jSo5ihSEvsPTbeNZkLL46oaFWeRvYJiakz7laEzqhISrgDyFZojCN7er0QNZySmY22XJ6OIhANVt
adgUY4IgsYKEW37Y4SAbb4KJGLYvfY5YrC6IODMXbLIrUkgA+HvCRB3rE62VGu4tw4mwtOzCPtea
X+wl9TDYqFZ/kimuXOCtw9rvLTbdxsnOvmzocYAK0Enf0GpfvOJveidq/LkTHokx+NQeyryu0UYa
1S20i2LroLbr23p2v9XPQo/tXQzZbG22sbUfISbYeSDeC+GpjYpbslvGNOUsFjCMZDK4ioK43lnp
jMFdEVk/rfgAAzAfboeLpVevbuh00B+M6cnQCrnEy682v7+E/2srVDYPbzrHgqa7nCuJfx3H2jEm
gNHUYe0SUWkVnrplXfWnnmHoyxDcbGLrmk5msamjIcYWSoSBHMwbJDXx4jCga7Nqj2XVexxg50No
dq8JQUWH3EGu1+PAuv+OhuP08Pv3/R8Vjo031HVwyArT/lTZgtnEjN9CRRSAjyt8CGIoF+1Y+6tY
L8Ay8lVsM8CVOyO3dkEA5aGumebUwGgXuqbcw/xbe/4e4877y3N6pBzNSKJXZZJxjtlvEY0tgiaT
PIZOb+yNJ/CJMcqg5uNqbzCzHgzfia/MgPs5YnbAHmB+F2EyMaWorX0lca78/oe2PjVT5zJelzpP
V5Mj372//a8vi9HRmMoQzKerE47dw244hCQCP3Sj365qogJ3jM+ik+PROnH64DZ0EotuZT8y2dGX
94iZYk48hdQTwo6Hp05carRwelKbQ85sh8xFo5A32JoX4J7DldLz+DRZWDgbfIr2yoyraNcPxh8y
MGv6R35NhNICCgB578G2HlJGIODw9lzL5a7suhKlqV1vxtEjb6HSTSoSCDpuQEWp9ICoLqe7udai
IBXxTXRbZDL6N41eEt02/FuIOtsvrvf70/HD09MxYVk60jKpj8WHE5HV1RBrnCxbqCgUPEFIVtCN
FG5uUAfXMKNp2NMKANrew9/R4vYJ0U9EDnyXPU7tZD6MfjFuXa0Lb72JbclAHczZJMY6V0U2TSDy
F9Yjuctrmff5wTRjpAJdF704VRWtdcedDl0HlMQtjdyAX2YE69xn+Hw/xmDkdFe9l5mwgl1naXgY
vO/t5aqU+Ra15I/77/rIdAk49cpFas+ZG5VubAl4wL81N458qFxf3Wz/US+5Nv1V6SoBlNb8sElE
LjpHZuIQDAjeQZP70uYNzgwTccL9t1lebK3Qb6+l27Ora4610sDn7lSRqpWiFb/NOnBtCZz979iU
ZaXjzc6BfyS7xO7V2bfi/uJPBzrGkAmYwNPLza99OPp4SapVHgFKQ+A/7PyJ3JZIt5H4iC9+SOPz
2Z3i3HSYDlm2dOTHM13nKZUVsUDfUchpE8RJv1Ohehut/J2L45/7w5bjY5h3w1ICCzr4yhv2ng2B
Bj/39EUt/XnQpmBAu5gZqFSxBX5sSA5aXobsT5wBtGRDNZU/GVEQXuSEPb4OEFpFotrKYdQPQVq+
F5Y4dewKb1o7HL2pfWvb8VipQfJUduXS6koiW02J4IHGIWPLkfxcAs/r/i+IQs73Lzaq+YL49S5z
DEVhwAdpKY49H2pURZAdnskRj30LsxtllrMGDP84lj1g3CAJziPJyeeMxOZ/Xiy/6sGe4iEawELh
TCDaNACpYF9MIapv/KTdvkQUBtOI34bCwmw4uYAiD40vge8T071WUWY/T+BhC+B4T3pCys3gaeVZ
acZ75TXWY0OgzEPpVsnFvVlIkb9RyedrZZoGDpapWdYNtzuiZtJa/RQvi/tMBkF/DvNs3CTatzLp
8p0P5X0Ri1pRWxXtosicBqSopm4xqbp+2BBOz7j9i01LfS6zGaLZ86fJ9WDjBv31IT1YqioGZGPo
gkEOg+CY0abanv6HdpVgLFZ6YMtFlEmg7BUOKba1+nDPKqkhhW68EU9ua0ucoHoZbMcI1PvcjNCm
JryK6Zpo4KQ1owvZi9T/5GKGiUqPqdUdyMSq/4nKRDZMqaWRNJhTSx/+38sosp4Y0FvLKOBBpGn/
3kRM6kobT0rTh85LE3EWxcLzbodQmsiY+8Gohf6D6JLHsgczTf4GxnZEQxFIvgNM8XKRIEPaaMIF
iNX5Ln1g5zSg249iu1npVStWselguS6CbM0x0jxB+mZXoHqrQ6aKY/k0gZ8l8haYwxc7hfiPnYJB
sqkQTwk6fR9HLI6WeWg52A6d2VQ5igiHWmt2ZxEO3aqzR/OG9ggSwapVuOZAwRRtXx60gpAHja8L
VJMxbb0Rt8kUA0dueqLTbGNlygEUJ/myeI5d/cjfmy6DqqjX+WgGNxtKiFVN0aU22QpRNvtPBD1A
kUQVXec2zIgJKiqY1K96XZ97iHMPyeIfx2KD/Fghxg1hiCm+BhTHbnJTTv1HlDr2eznrR4LYtfdp
Ec5uz3jHZQbZEqn3vnLaem+Lh6Fu0ViLNiAdp7VXv99l1OfHEk9xlzfHUwlqqvXhAELfHo4RuVOL
so82QYfTq2604dEiQvmgdTD2IP893v+VbxdQRUNFvlFSU1mE/kkrlEG2dyIuum9eBnAIxKyEV8OR
fxdIq2AfJ2odM8B7MJhtP1Q8vPZlYUOijbxTGTfGg5g099LpRn4aMOovgimdftBU3ZNYl7yavaZv
GwL9Hjwn/UFY73AT84sdq+/QPgMiNvrXWA9+oknNLhZpAEQeMhpKvCUJXqQiFTVaysx5qUhx2JN/
UK0CZeTbrO8qNKWOf8rDxntIan2TFPl8fm7b70xCwzOUsV0RKSRs/kUz/C+O/LQZPu3trqFsS/JJ
IOpRH69+bsKeZzTgnnqsui0OKM5jVTBqpwqelB+aJyd2s2OKEcAhhGQlJ23c2UMOVl2GvfWgc5g1
5bXteoDOZSm2w7TEJAaVLuvU2iDK709RGj/YsAeqeMwhU+Gj0XQqE0ZSWzz18dKdwAwNeiteMoXj
KWhd/U/Rk90N5H/htjoNA4XIyWACsFCzkSAFqbZxGpmuEhN3QNGVxqYuU6znw1A81nx89ANxN/lw
RMjf2BqTx7g4nohozCSEqAa6/JGx+5wb099qZK74H2ycG7pXL0Xr/ixdqrmoqOSt95gJl+Ko+2D8
HtpuviNCiEJxABRlCvWR0yiyJ6/LvVNO1hDC2T9UGiuQ15b16GJRZHI8wfoet7nV6nReiSBmjAuv
pkVfckpmPwfgQPuBbG9au23kbnLmtIg+rdk0Yy5CJ5LYaHV4XrClcBlW4aqG83hlDNSvU2Km9jEM
3RS1HMRSXlSgg/7VmUcbdcOMCov7q9Nmb2PjGScMuyHDy7rdpOziC0Uf8ULeKxrN3OQ/Vpl7C5Y+
m1cTASuPktmmhLwFUA8cxylehomR7dsphpZZ6+W6K0ZrM2CB2MjUCM9mVm652NyjmF/COaJ9kFwK
IsnGfVhZ3XOmbZWOr2AAkfnMhOQPu6XnJdtt21Lx9P/3pdaNt99vL/9RgLkm/1jzU1dH1f+h6tXj
yozqTnGsTMWJ9HFYIU1iE8MykJxaE4ZlRe3witjumSxZoMkjGh6tLP/OqbNukqCZ5VRD2bKs7CX0
xR5RRvEHABeieLHQWt5rY8Jvn09dspBfVAz3+duvBRjzEIaBNOck52P7w3uPvGG2CRT1ImUGu3Y0
LpqimkUyVArLNmLrNigl5qDi7jHqhpGivQ6wtWUueiiFk4QHUEv+4TIjkIWZv51geER2H86/0vxe
Y+cxkq1ZmMmpzAZY5p2NzGkYGWGnj7//Ioz/KM1dm5YypTnH389jNVS3lkE3lm8iCMeTI0Zj5wUM
gfEWBIvBdbJdlcnqRrNFhwYChxBz7K5DsXJOR2PfurF9E10ZnQfmhgtiQiZmTXHgUKsQvDqzgir3
Rxs3j0HQTWc04dOzSjheOYo4aP7LFz0KxIHsFXGIYUA9NIj8sPDwW+UVf4E1yQ4qLdUq0MJ2MwX5
3zYW7Gulnysd4mJZZJijBv/ojWZ6jaaKHR5RFFJYTAGOYf7BgXk9aZp6t4bXvs2GrVXWzlpoKoIM
0W0yPaq3oRmT5NfXq0YCwmGqmV6IgxSY3mxoorjx4FD1tFihN5VbIDftynRqlOAIF3d1YOJBRHuQ
IwclISrsrtnkCNj2vkblaKRLUbrGk73U2258MuZfl13WoADJj0U6JTwlkYEQ0BnviT7JnoYSOABx
V+jJtHQOsJAr4km6b9lsaGIAcYjRka/cCgpQrknOsvmfAYPoMyFb4zHBs79Iw2wGlLvVaiKWb0lr
0TzQ+LtOeNA3yIgGjBAGqUhiGn5Ai3/oegtxwBhoZGD0TDS0oAUTaEcvsgbq+fur7bNa1UabwBnQ
1k2OvI7z8dYJyzwpTehQ0qy6XZ/BpxjEtxIm+jKJM7/cYE/sN6NbJlvDjkfGN13yZsyoq8bEPJkP
dIBjEAkPuQUgus/69EeM9lFHvfTTr6xDgvDwb82B3BMVoK9wS7EpHurCHwkBHpDFss8uAQu02zoP
XywM7O+Iu4YHRnPWmTxv82bFxdVOz/BFpr3O6BglyPzLoGymvUw8BddFp0VlRSR31TTlXfqvG1BQ
xSZLFcHbqhzYeRP9Upf1REiP534X1uzMnCwQ92SBTFz0e6f3xD7HxpU96KQ1fVG8uZ96WXzMNBWY
2iEymQepv55pAvBnUWvzwM7b/IV+cbrW7K5eWXS9aLJk/dFoSEDM8+6t1auOSfUwHe8vQR5gyQpu
nXkdzGtdza9tde38q25cWC5BVcalP5dyX/sX2zi7xtnHdHmtFcwINrEAIoEFR62c8QF7d6OCH1qg
wW8CgrOymqr6G4PhwUtdbDxBrGiva/LKn/7RlS3S6azol1HJFGteyngUwZNs5mXel209xekzqxuf
w/TZ1/5nTdWL5z3X8mWoXkr5kiWvrFy+pOMrK0peKw1vAySyb5n2yoKo8aBVadcTkQTD0IX0cHOD
fEOUlfs9TVE3Ymx7UzIJ1lhzmuf2y7aPqX86d9ocMhDMopY1TXQVH5plhmXShIjRthsKgeSeVHC8
dBAl+/QwuHvBhyQPvDagqcOjh7mMnKn6WGtH0rmsA3GDVXGqp3kN7kllZ3rsLOmcvezcZUgNL46D
kejCmjCKupfCvZT5taKsnq7DfU3T1fHmVZQ3z+NrgMd3a/i1cfOZS6wSPpNnBccFqlv6XDep3Jmx
f9TwVkFeVuXOL+zg4ucxGnjL2OTmTqMht9dn2N1e6/Y2qfMerESu+XkFhJO4ey85sJzkEKPkJiRC
HlRJuPjR946FPi9BOEV2MrITKKwRkhWGyuTMAqZrJudWnetNLw5ufCnVeewudnwp1KXvLhmBk+oS
J1dWmFyj/prb8wr6a2pfY/vapDeWGm5VepPDvMi3a8yVOdwS96YPN5U/Ru6tMTrz4BLXEbeCHuss
QWW3IRzPAbsfa1FHLJLFhmTr/gaiS3wzNRQZflv1GxwW5JU+WtmjuC8je2R5NuSyR8e+cZWh9MNM
Ku2bjG9JPy89/p+VWdd/VmJd3ZCUmat9fw2aiwivWn2RgkSwC47HNLzEzTkOL2FzZvkNp+NzK09N
e+K1aE91PC8MOQioVH+U95XAJHMPtAdZcXUIq0MQHhgSZ/2+z/ZJv3eJBoq+kIV/Vsmgh0I1YND8
4yjpfvQnpD7ssCqQyDrNIH8K8thZdY3erwZMHE/j2FZnr3b5cRLriQk6MWSz5q/q25bgCUkwPD0V
A8XF4f6v7i8EAImTFIdwtFxS4G3k4lAvSLDrplvgOvVZa9t1aSDSDkbYiAnkGAAi+fg9qKuFMmLn
W1QxwODODNd3I9L87+0UFP3YOGrLoTf858/rFNaBqvc+yst1DLj4QdpFd7m/ZNj0LmEn/U1j1uph
zN8mKs1zJcrkigEMD0z8U8ky+dYOdbWr0y+ED5/r53nIjkZMCdTMgjnNhx2+JvMXsXe+sCbrOYoj
F8HQtJYzDi3sObrqI1iYqSrxP2XnIOtqzvDknIykcA3p8GQq68WxrPiG3S20OOCKuF3JorVgHcP1
GgAUX9DlkVqcf/FsMuZ97ZfqmXeOGNxARcLA49MR16ETnLfpAOWnDdpNM1U8JSvzJcG+spISG0ec
FupKRgvwZNd/tVCjg+Ggt2l3aUOjpyPwd47Vtk18XE1c7cs5SeD3dYr5+QHKCIi2DIAHXAbOx2FQ
ZE8jJwpgR80IQjhXGFws3/G3rQ43By6NfR5bunDUyKtezyLQJfm4iGe2NGwSjaTCN6tMq01vtBLa
TEfeQp8eIxd1ujl674BrLk0+fTV/+SzT4aOlcYZukEkCOugPigFmS/5UVyJdRHrl4UUDH+hY5CLU
IiF+D97mgsFrv7OaQ1ZDc1PluLFKiQ40tcdj5mjbChE/lpuWmOWe5+LvP9TPAhbeHoWJREKNgvrT
EGDCDk3AJNy2oPWKF+DfRGv1VUTLwOtXshbIkTn6nTxFpCEmsbPZMVmMapPxojN+18MW2KNHTy+X
ivEuqIytazl0OwfzixPe5yYk79SdVRc8tu8izA93V0rq1VDB9wzGeYstUSC7Nco8O7YqnGmySh4c
e0rXldGYyNEIkMJThYe/g0U6mfP+jUxhHj4Zy6bo8L0FRLJW7mifDGnOYxgHhEjboVAIUkNfpchy
zn5K4HasWyP0He2BQ5bzSguHEbXhGU9KRmLZjYy5TC10icKwsrUdcET54iv6j+teIPlHbsjAWnIq
/PUH19OCzik6ugV97O7Q5pFD1GVD41V/SEPxM0IsvMaWjL+nW1keP62TgM/6/ZtQ/7FDCDY1KiBU
RJ+FTgkyLicx0hmoEax1k9AaCPXbxqrm1JTC38P2pCXNEZO+Idl+WELXKGmiF7IgfgbEDf8JaWJf
Ez9yrHW4kz0nXDrCUE/NRv6Rk7lyQ9RXXubGyQM3kn4YfORKY5X2T2C1UXg3S/bPYlVI2l5BPR5x
Mxdn128JUkzxto9zu6QpWjIloCTHCc6HoMS3Aa955ziNfhWJcJ+1sogeBMJ3XNKR92zbDF5q4ea7
+/8r9SZatd5D1GSItmyP9ESM4Vv2xmjrkyey9AZhX6ZAO/p6Ub7a2GWMNNDnhBl6dKHxiDbm1OuQ
Fkc9LbcISdxHVaoReS6Jdb//QjB8fN6zLWY1MCHofNjyY5saGm3b0nAqQJ8hRpl89+RI9H/3XxWy
vSlB2TqvpEMeuCNjkDU082qT3dTsOnc7uFuunWZtEinezKsXG9fbjGJe1E4wU8lr4NiCnaYgbc9A
xQF3wbiNNJzJensfisM/S/cPQuyt+4oJuev2qBJZobcTxrwsY0coz9hgc9vO6lpjy/Kard9uHY/m
MKHwm0FsJkEI00bVG1lvCG3M7Q0JihNSGA7y4Ra/qzVsw59ZB/CRFKUdqwl2nrWbhl0V7h0LBOle
lXtZ7rtpz/EwdeYVs9pDkBxC0pXaQ+8fE3FgIZT9Z5XTURTzyqdjOh1t6CzkgkIlSU8s8CQRNLwv
vsJ7PfDhqeug0OTJy8Y2zw9/vbGzOiqKEQotis16uLjAX86lsQ9QnWENw1EVMUq50SnHvJY7f9ed
WMctuPPAC+MjvtN8H6mEnC6/CZ8i708ZlOmJfmp6uv9KS5Lx4Js2D3Iv3qs8fNfw7jwpcsCWgd3o
j9NoiWVJJsu2pKK4FUfci9kD8sVveOXKa57b5XWs3XIbhHSE7aQvr74vb/oIylu6c2Ko0yqC2+qf
UVRMlybU9CsCiODBdgv5jpEtWRZZgloo5Tw1hdPgLOl9yIeGHxbUFoTCWG7trHkxwdae8GHbp8hu
bBAxUq3TyoXjgAAR3p71I1KYTE0sBktBGvnDXblhYOt94Mje3Igk/5tAbfcapRWKxblZnWO5w3qa
WYjMgUXXnZlt5S3RybvGeplpG6Jy64VqYhsmoVuDaIC3UIemWGOChFvW4d2NRZdfjVR7bSaV/gyd
4idqX+hhpsdH8lXpqH8aMuAxZezNo8ZysDXcRZD/UroA0NJkmhpE75DBp2/8iPi6rcEmUm4RXNTh
riFBCAhQuHPGeXnjrrB3mNidaI/Veqj3U73PvH1t7AGyl9mh6w91xqkVL+QyiY5Tf8DpyypIOIuO
nXl06nmV/mkyj6yiPLX+vCoE6/fVlWxm8xrvS8yQ+ZPtncz7q+sRmXRKizPQLc19MMCfFOdIO7Hq
4hwa6BHPfXEutBOruq9GO7E6jm6KYKFVzZ+5r944sUbi/IIT4k0ZnFRwEtX8msijd39lxsFyDbgy
VaFuNjnd76Md6YvSrfNbSvAX4dNj9ETEp/kAiM+8TlbxrRBwvA4Zvczi2PpHtzja/GI6WoiM3SM3
veYc3fsy05N+X0M/3/FdP6+m57w2r1qdhvjM/TWHA6lTqk5NfI56sJWkCZ+y+Byqk6/AqszrhnTR
sU7/h7Hz6pEby7L1Xxn0O3vozcV0A5NBFy6N0iilF0JSqei9Pfz19yOl6i4pG6UBVhFpVREZDPKc
vdf+lrlLym63vMv5oExX1biu03XZJYyrZnHLvo7Fdy3WBbXFlRyGwbpgkVZxSdebkvoiojOao3Oh
bIq6s92drZRAWmgIJ41NI3vFXWV9WoH+S8eceWPtaIxHAo/S9/hU0L4EDVeuuUz5jWEDIZS7tRbo
WoBt6Ve3qG3D8+MFTpMVbnMWUw+s2X+2qC/yOhmZOrKTMy3JZWz7SGFTvmTEUu1K4BoQ1Mag1jaD
t4mEmbjctETBGhELENRakMybGLKWmLNOgxySmrzJHPyu8kXrayTfuqbm65oPieub+gLkEJnP8MkC
UtgtM2jT0MC204REEVfAHQ38W2GaYMrclDTfhYUO4SMfjKOZnJjDq/TM8edVAiKrtrApKuWIGuUI
8TofjulwjJ0wIaKXp4MrF+zLEDZKKLijFuEcBUhEQcGdTQtinki9KUoCkHCol31j8Mk4gYKXEgzt
I4MnwtPSfMbmvmnsA7RyL+QZrQo9CXt2nmBQJ/Yv9yws6P7DC8da09DZbVm4JH/yX7SKOekSAXTE
wFCBPghYJWRpgwWNXQgPSGvdGE+n4qYzzUyX2IGYS2kMP9MbS28GLN17ovSobyJF95be0/RNxi6L
hZnu5ZJX7qqJ5gVktovUq5Frg+RZELUl+EweyXioM7zBYBnuTcamhU8H8gcoXHgz7Q3M04Ch2a1W
XoKND+wcSbckGmsuYp2Olv67ptRFUNwc/aA6h1amhwME+qDAjtoVQ3SPN9EPkhrXzt1B3tTtaiRS
Ad0o9yoyaHNG3DatrTdTQGGbTgLF7JFnQxELCdsDStvwRajCttfvUuh/pBhIvM3/YHuICgxKd8W2
x4w90naRFo57cIA45cEvJRkRqZk3YYLJPJF5DkmzjltjeRJuqbtQWDSBtcctajclty9zs4glAzm8
hxLSzpbqcgBUXwjGgw+MWUehTYgEQYa8rrG7Fq7eumDCcexmsN4VF4ARkFkVLpzl6rFHMgtad9Gd
Eb1XveT4znvqBB4xtvTdNOGxYSp4BQV/Ii82yNLZxIz7NubOS8bLbWxqd1Wr1xtgy73R8Pph07CS
GepBYVV2CbptTPam3mC7aeqB5Ym1TQrpgos797Ss3KFyp4qhChdTCJRZW8eZeOjk7bj5v8R2rCx8
ECQauw7L9ZxoUTebNvWy2xKqZmyqJb7FaelauYcEL+i8HWeket3sjftx4XVUeSQQHnlUm7pdlK9S
XnSKWLYHZAll/CQoLcLWU99UPF3xHMtTJs8C8zZ5ssIKiilWb242jbvWzLMdF6QkFuhKdwvd1YVL
svkwuB0B0KzfeF15dSOmzA7KkeoHw8SjfHCmX1QHdgvgTxdw3cH6YxrMVlPRUn9coTaiKUrwubjU
IpUpXl1OHpkNTx6jTvOmeS5DMg4SDGe27DF4wvKkV7RXyXqIsWFEEauvQlsfaA7WgS0XxxnrXJBP
MctUSGJY05O7fx8K5iEOlvXqWK/5+FqO/DOva/zajq9K/KrtIgMM/OlOQH0vFe9N/WVc32vdi61v
ivQXi4+jZ5SIZ+dUJA+ZeO6L50I8A7G19CfU9zQOnpL4KYuf7PWRIUCjerR22da7ZN6Uze80/aHP
3xn6Q62RjgPouKlLMpdT037MhURURh19zcy0eib3MOzw791jUcEaNQ7ZoWCO+d1f30r/Q8UW4xVt
dIfhV53a109VJHnqAWtGW8Wrsu70hlGu/SAK8mbqAqtPPWNwXoT6IjcmiZqDoZzbNvvQOVygCXnR
3JkVkqyAluxJbSJZJs9eBeAX1yah7Fik+FSgmXeqpvhGBOM8q7f0wLqUH8ZiZSnm5OfSWOSH/Us9
n95YMCdJdU0cmgk2uSYSji7LTu1HsSzGzcAuuIiyFxLWjTOhYX8+pIpbbWHua6vcTOrMOpSEWwYl
4lM3SPaTPZKbWkwd1xCoaS5Y2dDom/K5w939ixPcelvWoGfCNC8teFwDtOV+PMEXU41yuVs5wVub
+9xm0qytXhwJ/ESLcyyV4+qwPtnEuuWbYqi/DrNOm1i6INYtUbEdWbcg3XbHWxYv0vR95YILMLV8
Vi5IJxdnX7mweMnybf3CuiVZvq9bpshn3TLs+rZuYelSswFOw3EJtWZbtKDCCDPUHON96RLF3xct
2/wbBNa0Ej6sQWhNVnLZD7WEATby2hF7nS2kuxEQ2PWvz1LrbUlCo5a4mQQZkHIYk/nxr5kTrT2A
hmzIxAJBUlBSvfRYdy/Cvp9wBIK6a8Rr2q0Yd60piAljgdxsr+f9MHYFbZAsnw8tfLaws9OZOSF8
Zn2h6p8GVTk0QD9dfa3HwKLFQ9OTYUbeD78lxYbF+teX9q93XRcdasDJ3v4Nggp/X1RBmEiW+r1T
wdwfyfewCaw+V7xszCYLnPqvDkDmQ5ktL06cfal7I/PWTESP46ySoJGudBuM2T7FUF5oQZv3k4oF
Js/k6lmtJP08Tlseb1dVzzJW0Kv9xeypj9Wtk38ks/hTNIryyzJEl4k6/HOHs2AnbjQVni7JWa3Q
SVVsvoP6rPRq++D0Vfe7IbfyTa7jEMgNWOUY7HqvGcrm6a9fOuhJb5d8WE7w3Mq8gmxBf3rtZIqM
EmH2zWFW1IZytE6hzFLrO4YixtpbaQE4bmuy9vNYynck2+8qF7JUPYaUUUdb/pq2TA/66+wvWK+0
TdPsO45v5wwEBZbjk+il5zh0A60LbLGpMINs15yE4y7JYIUcIhpNxGvPc2jUobarn0NMgQxUrnVY
z+FShxP52/N2TOdwqMN4DvU4bDAO1gxdhkXNWyUALDPvSoxAXQKlETAsoTnBScfn3hd3Bg+vCzSA
pl3giEDtgtIMDBHkZpDumpJw2NUloV1vapJwmkOmQIaZegAzeWodMlDczKGoN1FYKZgvrjdl/AhP
Ig6lKdTi0JlCJQ7Bfi2Y3+JwircPYiNAkb5pxQrYBlBoDKDxbs0UexYUWQDuHuU2gc6bBEFGlT+P
/pz4Y8Je4hdtobeIEMqKJvd+2XQsRXV+Jm0VhVVUU6sCah6wYctlTohAVg6PCv2rCiptSDqA/Wha
mYTxZk0f6TGQJDGnZWhgLT1lLfabXCW6pqN++xFC4Lk3AZkkA6lnwlqVuyT+4JApBBZS3DZiGi6U
d+JrsnI7amoneZXnmRcoIZSyHZThEClg7iYZ4gPUS/POxnp9avuBupgz5c+xXXzZ/puopB3oIll3
mI2Je6rYMY+yAyp20k+q0RCdS2GpKeX+LJuflA14XQw2MRkxF4I1EcTGiFj7EBvSbwwbDJ/plN7P
pfQlyYz1XZ3zu/rY5PeAV6Vfzem+LfXDUXC4HdGfxZKz90D+VAWyiEcp7FHmz5mbUzgaIjkN+KxA
AaaPBvRZORF+2znr+zpOG6o8gB2IUp6whqc5+UVYi1rN1EJcQuKlTnoYvAaErMmIWMkn09XIJdLl
Bi36Rfnq7Ygu6FxNZ1KL/T6U+93P9qfHnfBiNkyIYFDTLdB6ItYPS0m3U9La9gQmELbLkh2z1Jze
YeVyAqV+ph6oP5ACKf2Ca/N2wA/btoN5W2WYiNv6zwAuJV9WPZ9zCcYh8xhF0tRXs0m/4AewfaPQ
KkKyodSmztCGWUGSKQDwMkgF8xgFAOqtJ51pW5b3mBO4Yq03EFtVmGi9ecxMI2XrtTofhkJ/sDun
+cUIDMu5N1dhCHNchWUdOK76piQ8xFXRV4sWH+Y1kttDDF8T46gkXFtuFeY0R+Cb9WaFmHWVkg+H
UWPfmZjELe/fqA2ce2kJToJoQV+ZLPO0TloLTqt23KwqK8itMQWGbZxN2w4Yyvq7MV1/I8fE8Nve
Gs7aTLF8/2hU5td67ofAHMh8qs3sPRZZcRxrAsebBmMq7MZzW0/RedAnACBRNvsmudOU+gsHtCv1
upv9w0ou+5Ns+VimS/uxrp2lDuJGkj16GAYZSI1xIbC4ojWaUwvpQTzvXxMia1zGhRJ33TDES20y
ZUEvzLOTTrnN7AgwqzBJO0q05L4FuX2Iu4kkDtzV9/vXRrV27hjPlfo/vpBRM8CCYBGIYQ/kyLLX
jWyutArP0x0p10OG5WA2+Q1LWlJd1sXLMqt5kEsSmWWZAMWs7rmzjf1tx0T3OdGU9h5uOdF3C0Hm
hSP5w6CMoR7Vw5OikQY41TbTNcbXtKKWUqwg37s0X8LZka0bJjg1txITJSxDmeB/wtDXtA3BOwSx
NtRkP8CPtwoSTrmInRbMOka86o9lpLEfz2hzFSYm/lwi6m+jRpJ2R1LeqKqwNR3WJmafvZrzbLmL
ShF5pKsPNpTbZG7JT73dxfeVJqkvuvNJN8zyuYRHHaeRFuZ6n5xmkFen/SMq8d8/asrW4eo7td9m
YqwSqEM7NPaxadbZq3pGBAd1mM7wF8bzCPjlXAIlJxtmdQKiRG7g/mUfC2ZJ/MkZxHHNWV1BgHvP
tN21TDJmaqNJo5PYR2CGdJGfSAmRoS1DPyaMufssOzQ+e2HfijTDpFNWw63NgmT/rBXl6totWCmz
kAaadIrO7IkxKDga9ekm6TByS3BJhlg8WTJOCubL7geHSVbTXAkEMvuarjbbp5rt56TV8wlM33xi
x/v9I3Vc5lPlcBKzd+WGy7N9mIZmfbBH5Yuk9/oJa7V4+Pb1omc4vnYu+2f71wX1JjsdiDHRV3xY
7HcHpxD3KeMwJ0XlPi5MBiG4sz04lgXyXKHpHmttdMrjiajGVV5JMCgg9N6k21fT/asJQT2FgmNr
n+i2SEUIBL5XujCQVr4d+mn1KykGYVYbPcYsmnCMq+Gq1aQIVBEFY5lLG33RhSjoZrKWAEreXTuV
/dWR2QbVsxw6w8zzUd+vkc4fzlSHDRNundr2uH8yyr8DrzCOshh1JYz1bfk/K0SPF+JDK5LyWapi
nxu5/doxFtc26XwsJXrW7CizuHXODEVl083+pRVwwGU/jOnHdrYhNLf6lLg7RXze4PI9PcBqS/Ka
Capxxub7wd4+tR0Sbtpcn4NxWdvz0Na/jRtxlTOz8npCKT1zm86ZO5s4mrK963So3/R11GBKWx1r
CVnbsQS12sR+fTOYjYIXB6i6nWjxccBgcEMfqrmXiYxOi266ZSX91QIe+K7ViBcHctlfcjLBThAO
HmlS9IC9LIZhK5BdWS8B5NXYGJeJWQUO/8NwVcld00lzuzpVllKYU7bzXNbEDdasmMaVQpVSixl5
bMf1nBM0dlpJ/wNGIvAfZnQyto/2AxZrVrVCW6mUWe9tKa1CgkSNqy11xlWvVO1U1dOzrQzrWTIs
Bm3ZxB2YM1rP1h5Aaa81GeKm+tKU5fvWxHyeDGpO+TRiC9bo2EmX5KzVfXeSh6k+6ABuXBhyhJAO
ETWvwSY5hXQI1i61DAoqlSsmULQWa1bbeuNQkKI+MtLVGDFDHcDmBoD4+L1hGFGtsNx6ESetJKwt
Iobndmqm+lbS8/jWouGsHAg5H1ep8RKqTn7k9FhN56k5Zhb9UKZnrDABJnkz6YpD6Gr3/TCS83WD
XQPAvbEeFjvutjtFMoR1WX7Rt/dCRhD9zVA3VUgicH8XGyW50qws6KAk+Dvi7LO16F+Z49A/TLo5
ktIgkpc2PUYNr4awLUFTrVi/HaQy6qSDUdoHi/fAMY6bjFjZZkt/zuHhrXV3hlQZrUZxiy98NFxd
qzgpDsZNli+fnDRJiKjsk/uYArqTSsapMeboHYaMi9KD1VWkyfAhLS23ywaiF2JdXHskc9le5WNk
tXDW7WU+SLle+WCmWldYtaCGG2nXPCuPSjkKipvTV0diM6Y3GfjczWGBeeSdosX0HTM9OtUxw0hA
d7wlY74nHwlCU/Q4fYT5TjNpm3aokj56xHbzWc4z67MRV0CDY6KLJ4dcvy3VRLcn+6JC/nTbhbi1
JZE/NoNT/9Z3OuntVvJaRNPoRSaTkoWhHVQcHrzABF+UpcRQ0L8ODRl056wxZAr1mekZsfZlNfXm
UV907ahopHDVhIoETLTa5zGVLE5q9d2iYIetUwuHLZM9IevN+CbvMxH+Yrf8tltLAKlsgWFQ2S+/
8V6QQmXaw0gqU4JV6zbp1JA/qezKsCfttKYxMp41yH0HfpfkVIfxAaA8FXGugAwUcW2z7COhqOOh
nZzHulc/ysyD/2IdvLsHfqzdOiyE4eSZmkZN5me73Ao4JbKwnx1YJVPgl4pb06g42SKM2ezdnhc9
S84zLK7Q5KyfzqpKDCQmGsdY+jsgeJ6gXHDQJvbyKwO4XkIt180LkvNS0oMAOSal2yjv4iUgMkWG
Rc+ivyxr4o/SReedkv0GAw22gjbfAJNMPXnQf7OdCEzrtNXx24w2hqpi9J7hfhTmJckVBnIcZrdb
K6FQ34gDzu81XJmAoMiQ1gFcmyywTWa8RK8GDBoIT2kCNaUBZiXVa+IU9I4NzkCg23CzPLNvn5Vo
+VI0Qg6xCmgnPYJpPosKiu0M5IBBtce/PjPUtwt4HqHJBVczMdWxhv+xBFYr62Bz1yjZl0GBi6zi
I1TblMnA2K1oERhah4tfa9+PU9VwYVj7W95zTpBoFV2ioohfy8VRbnyvMzP80XBrj4mZWIEMDPK+
dMSzojMka8QKWfXMlyW3Y9Emt03RWr8wp5hverc2hSCGr5lmNymR6j+1AJWqgO+eW9WhWRT9ifTN
Vfs9dYzyMdOIrbKqNL82qXQ/1l9YduaX/aAqbKOJE1dCc7an+3b4PV8qppB647osCvlJzIRGlOo7
YRRHZ1Zda8tLAvPD6BvzCladym6hDUQlrSCbQbruE0SxqnwgRk1+os7MdoJR489ivE9sLiNKQSbS
Cl3+MStJdKHyhzOiGH5nEmT2+6lRvEYk6m3ZE7+jyd/YElprs6CeubuXVpo+QToN6lo89mV+GaSp
PiVqurwQ/O0x9WI9l3P+QTKk+7SPp6d9Jm+Kfifrsv9FrUVRjJ+3frbM0IFl6UAt8Tm/6bXYsR5L
RCEelM6De21pm5xdKSxu+sLdprLzhe5Pki/r/iL5ogxWydcIIh3IRNxksXHIwxJSP44Gb7WDPA9h
JpV5yCwvUrFodiHVRgK7k56RnlCzQnvFex2a2dGywpjVnhVG2VGyQpTYYZofMzvkhr64hc2qIqzs
sCHOWaZKG45yyPqQdxiyegirodOHzApJfWg5wViEjhNIu1Q1SKJgmjYx9zTumpIAOauvmj5uadQP
PhArEfsDjVzAb97UCvJCF9mBhDo8J3FeXta+cespaHdVdYDgZbf8W6bf70cTWurqN/m43CSpQbSs
rfe/idAiMu4Xb3njzd0AZybECpNbApVvRf+JilVrsZBi4QCdbK+6fNXAHMqbrPaKOcZpr5G82WJA
hsXKFWdMvquZbvreL4GVdeSeX5vu2mKCKU6Y2pLr0F2n7irwwyTXpduMMRJM9OSa6JdxvGSYPZn5
HS+Cj4tNBSBJFiNEQIkzzDHRfJfcAO05YwVE2bRZAZEoT9/cgCxTTPobuyFwpj9XHDECKqSkb4bA
vtw0liGGQCna3IDDDMEraCxCb4PK4sIbymlYtKG9hOYSrsamOTkuDS3Jo7oc5V1Oe7KMo8WxPRnt
qbGZjsUJespx4+3KxjOicVHgL7hIw3mKL0N8MZtNXXyBCNisl2qXbV/gDZnbMmPTUl5V+zLhyymv
Q3ntymuLKae81vO1Kq/57KUkwczXdL4WJekS1wQvH8GS09WerlJxdVgdAwvmzZDql57lyKUu5idb
uygJExuXbrzE+nYcSKHn42KTYvGwL5p1nsXZ4C8tzkxnYRqd/nBCYoNE+CExQ2KDJLwYP2QcHXFC
fjNDzmy/yE77wwy5/uGE/LMZ8l9OyH4OtOK7GRInZAmPandC5lRW2385Ib+ZIXFCKkThNd/NkOZ/
MkN264mZZZyQSCKRRNv8kDghcUdlux8Sa1Qb/2CGXHFN2RdjV7qCeLsq9gWN/NlFIH/u+avzJ4ew
VO7D42rCNOdfv8d2StEPixneYhaVRYc6I4bXn8FzYM7LASZcc2jLJCdKyFIfq9JJbpKlsc5EuGS3
uK9br8+ThmvPQsKiytDyuIW8A7/S77CCawRENgQZadTyyE9bYD0txV3lYCSAdBL7VEgNzri68HvD
dO5EQh7WUMcd4y5ckWOHfGumnvWzJS0YKsi4vDpU3Js8wgi3xpMvS0CB5KmuXbOUkpfVciASMgv6
i3UdHbU3NwpSBTZ+GaHgDPDY2/f/VGzFoNi12dATdDK53yToy5huFXsrW5TXmP1D50WLJ3Vezyi9
wNO8ycp9ZxdF5BmWuWAf4Ee6T6vQknzKViiCCUA0YEWtJkiroBoD2GJIKEFHB0AJ1F2ZEyxjUDBK
qASVE9jcbHZ1TmCMQcxm2glAWeVqUKoBe93NP+/ZFfMuAYADFNdBkgSs6bIkYPy6SILW9Feu/RAR
Vj8dNuHlV3a1sc8OIJa9gpFj+gGyVzPbuyuiP2xDQ9xUEk/Yb2LPgMjcNiSqYOyctiOgbUSsK6od
DzY17Kkp8wdE0ZL02cZvMv8JZADpcxqbJNVXHF/kQLuCOQ/GPFi6YNo1dFRIgq4LZrFpFEG/H5nd
UIwg64LVCEoRLEaQi+2D9A/FguEOgtsCrd2ktIHIgrUNwHkgQMWT7aPBJmzNF4o/040f/br2tdHX
kk3ws1rLQ5niJajxotGT6k3ZexJiBwcj3KaOLOLBJVAbYkPfusrk0nZHq7kJ4jiKOi8D/Efsr/CI
TENT5C27hg6CpA96Y+l8R/dJA5F0PzE2MUsTx3Rvg6QK0jjIOFl2tWNQVQHghHFXVwXMH86szZVA
jIGjBEsVSEqwchqogT4G5Ibau4RK0/TGqgLk7JLI6OZ/wRmyqzKx3/mNSRKej+38Nov9mRVC6WeD
T12pgXZpeqnp5Zwl46Z0F4NAlu1ylGjHYwFjOyyIHt60TK4ubyqIFzfdDuLkLvK90s5LNU+aPZIm
CscbMx/1Gc3rTe3sSyqZl76j+qrjW6ovO/7CSeL4E+cJp0QXjJwbnC1krHF5CIDkkz7ElbLuAt0I
OvFdjQgQqKXZCApOH04csSnZJbGtagNnCVQyxdtAphuYBaINJs6RjBHzYLQJ4PC50toM1tm+OTJo
5lc1JEZSTzbJiQ8fE0mjh90ibjyHfTenSbaJmBXs30jqN1Eq+MUV+42FEEM7g3C6xUVKYwvxk7Mi
E+UidYIpPpCwJwvIyKVJYnLW5YWwBNM1hza/7F9OaY9/+wgr6dLfMO/yblXr8WD3rOiNOX5p+za6
Tir5kQWpsq/6NoQ+mCmtBEPSD4lkYS6xq+648FILzYIwWoh3Waef1yVObvdUKyMZY6obbgWL6dTH
CcXlfrBvDFP6YOfqeD86WfWoFRvNff1Va/0tQMZWrA2eTWOPzg6rxB8v2E4XxUUmWeR4q0kKQF7h
FqtFc2Aa5nO6fbZ/SYV1CWUK5fopSc7TdKr1k11uIr42VY/TFg18tIajWWyynLAaw1gNacTkMPqM
TRbJw8nRooPfHBvz6GusxFLS5jfZ68lcT6t9ovw8F2c0FudpPMvaJie+tO3Fii91u2l0LmV76Z1N
RXVNl2tWXXtIyo0fL9dovkrmpry4TXfFlLWm2yi/tfMuIdzckmCPLSpIWIo7Lqw7qTlH8TlONhX6
aZxO83SyypNTsuU6jswkwydNXa042sOR/aHpEJexqYZ90m6ijmMbm0yeXnKUlk21eVTSU2keSzoU
u5biTOj2xBO0T/N4VljcjJTeNjXMDreUdi/6epHbUwas51JWgHwuKFmuKK2u0pZT+4tdwn8wWNhw
zCAnccemY/UGi62Iao6agvR5aly4ECcpZ5FS6ndJNEvuVDfa49JLNcOt0BVYAr2Y+KZXO13vI5Cc
72oiRLSYYPNCbfqAyuEAghIu5wxp31uYLL0bY/VUGVb/RP1yeOolLl1aP9yaa8UVK8VQzChpWFtr
/d5uCz8b9a9Dl77UphM/wWbsyB7ZakXRQNkk/VqX0/S5wq8oTMgdCyNSG5yB2m7cKp/zoj8aOhe1
YVbb+wYI32GdOok5nra8SaWlcnND7554m5qsu+eX2hqeCZCgvaZSI6b0yZxj0prA2bThdjWq5pBW
q/HJjurbRHsBneFsiZ7jqS3iB9WercBS2ROOlWbci1Ka3U5J3+dVZ12ZocR63THh20j4Laz6LKA3
MNwwyy9dop5Af5vkA5ZAmUTNYF+TmB9ViWmhWGh3Qp6U85jIy/1+yFqCChsqXZ6tRwRa5KAHx646
J0LIj32rvOfvM5/EVNLwTA289L1ywT3xuJhChhrRg401bf1G4dKFna7brLRjedJmQBbxmHaP3e+T
AP5rgwG63w+SiKOTdsjmdj2Mkb6eKZDp7xvzzApYf62HqDkJY7ExdsbpR1o67+WmLG6HZLkDydlw
SZ1lT6UkQgo8FAl56h5sSo4PcUQFLcpbgCRJNCYH7pIqmU/qXFe3ZWTWTHAwytjotflK/eqrImnV
l6UWJ0J7YjDNxtWxmar465vBf9ghU3rZGK4y+DiV8cEfr4CDNUlmafTEJsRCfUgHfDLRymC5DcDz
tZKVL+sK16uRMoNBI0l+zFg8FmCQPcItJOYjnCC1kxhg2QNSSlyZhKBPFFLO/z4M26cMSdO1Z/I9
0KL0sagV66OSMxRcS6RYD/PoPNAO+To39jU2np3iJRIvVvGSxe+TXe3wXjMBVm/qZ6Kzg7J+zetX
Ofsgsg+a8jotH4Zd3fKBu1nBRXLu61trqrvH3nDu//rvBuT8zVqfZT6WT2aeASJC3f7xDze3xOUa
grHLSZbuOjOZfCGvZjAZyvzBht1KJjZ85XxSYIwuBYAGixqoMp3G7L5rbHg8HRHiil57kJShkg0K
vCABxD1Jk8+a3cf3TRarhxiT2V0/WqQ4VjCeOxmGomFYF1PVlg/GrJlQd9SbpuXvkVh4xQmPHN7F
lvTRAR3DioOda6aWA+GqxteIKdnDasI2lQhPypX+VjcHblNaw7qy7rTQiErlXVdGj+uQae9HVYSl
VMlfFPuzLVtgiu1VkHHNYahbcSkL0yJbXS2PmUJel8jTZ/zEybMTPwxpWbDDIsdbzbODuXTVnTNi
hq4IWD1M5gimwjDnq5wu5YUu+0FXy69Eey5PfZm2gZFza6RfVIe6LcX3Cu/DGyiL+MJ0RrTBy561
sVm/1Hr9cRogTlLWH1jlJVTaxr4Pum222E2m5jBK+FUPWVER7wYPfmzERzOda4YXKKQtuLox0u5r
kP1gKmp2k894JH91qvx8poBxYHiMWRv6EqRPbuXFP+0K+cfHZna68aCbSxuKSHrRp/n3ZAWCSaj9
eMURUROxF+SOOR+aEWPGXz+At/QDWiKs9XgInKzc637alsbkTPYKmIeDlkbMJsTGabBaBgeHPgLE
wchBZVDMzxqWpS1XLtua3XRkjwwRqXVnNXYnwrTxmNiePX4oB+YcC9wmOsvsOf4CF7OEiymad+Na
hn/9yN+U73jQXJIslmc4rqyfXW4JjsxJYfL/wCIVq5oJRCgto5vRlg222NpvuBXEVRoZrN7/v//9
Zfl/8df6/lv5ov/n//D5l7oRXRonw0+f/vOpZhix/J/td/71Mz/+xj+v6Zeu7uvfh7/8qeBrffup
/Nr//EM//Mv8378/OvfT8OmHT7xqSAfxMH6FEPm1H4thfxQ8j+0n/6/f/K+v+7/yJJqv//jbFxDY
w/avxQBj//b9W1tk2+Ye++8///Pfv7c9/n/87X9ZeHefivTTz7/y9VM/8Mum/XdZhkkAIksH07ON
Pc9f9+8o6t/JXgCyxMvJlXRzsFZ1NyT/+Jvk/F3RDOZswR3Dt+Ms5bf6ety/p2t/Z3VuytyajO23
MZT98eB+eA3//Zr+F/Hm9zXIrv4ff9s9zv+uVFGYYZYXhgbvRRiiKrNvP74PrTZtzWwQDNwp5qU2
07uZBLw6Wx6WWX3U7M7TFyeU9QWcAHUHvcz2H8hT61iDkOlr56ob+NASnOVA3qt5i0Imt8xIwjx1
WJcuN/pMI0tyXvrChigz+bURfeipTq3D+mkdnWulxulBH42L1uNQz5dnxmef//SSfH/Wf36WwCt+
uNx8f5oGPSKZXpcCLunHp7kmCYDvqGIhZjnX3ppe66qFzqPMlA3qgKLYoSfAwLKFiXXCONsRjz1d
HurICSF2hbrGcy0jJqvZ5wnBH2OeX/V1dnvdfDeXtLY1/Wyb4ytt43NObuFMYYDqOyRoTDaOTb+V
Pew4vgJ+ONI0ua+n6su8ar/FBMrEJMfHjOEJ0ndKPfHyOMK4Nfm2eIpz87L9HW1JP8Y0L2Y9uZtp
2G4/0jsJ7mH9JDNF3uMepxsT1o5OnVn83jONk9e4kYm6tZnP0Q12QjFWYAbYeE2uXZqG2poDGMif
bDwQ9HcYCB0OWZNTlKvv87G6lzHpaJXh/X/OzrW5TSfp4l/ooWoEAwxvfUkcx/77Eiu3N5TXXnMZ
CSRADPDpn1+jJGXLKXt3q1yKbMsKGmb6cvr0acN4XuRHvs4/C+jkatzNlA/LCoBsgmfc2vBzn2MU
oAApd+Ip9dTUiESV9TWei6qhSkDmN9dI/pPY9zd9zkar8yuIiY/9OjlbM4zDbtJP79zyA5EYbrlZ
KJ8jJMJtgYkOR6AFYT3GrmwWS027li5CeCDFmbUwBNXueFFcxGnzb1MUi2MHuY+haN9sOy4NvEmT
8W8cfWrL+JMy/XfXhOcoCl7W2+hCNdGnTJVLG+dIHu+k5Hs2Ge5twU5ipgRKDpe1QbUhi/Q5lUJO
hrupY+5ck/6w6/CTWXMCkuBcNooy62sJuPWAaOmCjaNYpZU9dSOJdKc/Q0c8nki+2ii8NSOvt8kl
xI9TncgO2CBSxY7UdKEFbEguDLV+oC6Ob1Ncyc5VowM5dTe64P0ZsKRyc4m0/nU9lRDK2FUV33M9
VPIo9jtuSweY2o+QSOPwwnhpzTxVUHY2U53Ax5rK4qwJLLNtSzSkuEAK+eS3vBHHRW6rt3Unbvbp
wbmFfw5n/a7K3E055kg1uJM6ZesAR8vf2slclmH3rdkgtKGq6yZg22V8SOZBaDdNRwxpvTJFibBQ
vrpDXOiup2pWMnWS/53L1d6Pt3dM8DJ4Bb2gY4zxVMyY1Jhs9HNf2ggPlkuB0pRe1imH063uZA2Z
oHOqUg5jwfoGrCHhwfyvHFCGRtbUFk2en9U0Lsl9my1hy3NOadtyr5ryTj6qXHyzGpaTreEwyjJD
EKg21z1/E6T5lccQ+rc/zwGzWD4PSUwY0giHm6EvDifyPMTqA4QQFCNjl5ZmHNq9QDVWd3qLVYuR
3tsmj3RiXchnkb2lkanWIDmu06diadSAtOMOoQoE/ppFeFsNWGkvyq9qRHsDTP7bF5u8jGrmi8Uw
a43f8w1s4oN4ELXnTvlluli6YlIIIu3UdzmzDPn4PtnGofSMHHAjFpQpAYSITfsBqRH0u6P8p4sa
+ntDiAitzuxJWzLcUOUFegulYK3lRtOf5X/bkuqfxj1KEAxX7hguAyRHnws0sCRLjoKeBXC8tG7x
DNlYVkdtPN3bccVLp7JBg95/UmvnHbmStUQIVEOsR6YT3/hVp94P1ayhha1ipkIPY/RTWxqjNTP6
ztqG46uK+ATrDWV44C204q/FqCuvQeQQEuCRSYoVlaLVQ7se7luD0KTJx3stWkdQMn4aH4s8hsU/
RZDTVT2gWu6V1YMY1HIzLD2QQV0QwdeFZdRU0R8l9/v3btKv1bZ62Jjd5WrraBCyHGAiFqTxMM5N
igng9Bq3qT94IZccdJwuW6A2q6coOa43uxRMegHroE2/GqRFT1xY3jmkdxHSLn+WiGrbsPteMGkG
V4BUwtsb45UZZxfLKHBDxAsziDaDg128idJqZJLxMtth6RAOodz1qWWCCmOKCA2iC7GUDuhR3C6K
HTeQGq9g1NMJXX8k0b3mGNw0WL+3r2tGQZ8HTlwMVCU0bxeIHMWom7+8rmrtF9mUNvvrUkH/PVNw
xHfhue79pyzE8rfwaIph2ZbJ5eyzh+Czzj3DDjCzA4bifgZXiwYlHDUvDML8nQaNvywezfKM30Ex
lfJbPPP3n2VZSLjqqEDVemkCzNbafZDITufllc6QviTu0IX31WRshiQhBtOnqmE/cH3eDgsfhLeN
7j94KHX+14sXio6fQsuLJlpUkF8uXj9oz4yAZvN1KdoFrUKLFYj+1gbhZ+C4z47IgEFQA1sRp+fc
Ej7jTb2gYY02t4s25BJrdxMkeYP+ZnfsldFFT3D09nUeiHiJVQppJdYxjSIx/YGzAOez9SuntF7Y
Dgaa9qMLh0osV8LkGCJGXK/zcA+T+y4RJHPVmDWl55hAXK4KcQ3ILLSsX01LeesTpHl0TVFrl+C3
wkVXqIUqV11XmOOyTRDuSI+DDQEdImXyc69j47rwFrLzO8GRHwiG/3L3RjpG3U0lGoALlPflDYgh
KdnSJvXS0ddK5wAg6DbctOd1DUHKc4+b3HoXfb4FhAlT1NF3nLdN+qjGVXxiPUyxy5Q6LRP622l8
sid243LaSMf2uO6ybzXpfIP5OGJMzmUNXEXbAvoJybBk+FR13iyYVtBP1DLE8qSoagW5HZjIHt0j
vX9dh9lV3nQ/vDH40LUNvfWL8tiV6gl/u0RC8SNxlcxMV91JzQi6U4u6GcYUA5btOFFV0RypHmdQ
w3qjwQK/lbW0WGWjYdh1vGKg0IQJzLy2Os889o/SDF+yZrw32RoJp6QaQUEQQERfeHuieyx1tlM0
FCKN9wELx2sHODumd9sv9WZdHpkVb8ecs3uExRr6ETDyTVdf99Ns46lBQLb5KnHAKnVOeqJAbiZZ
HL0ZLqzn1UdVmDMshUiMewIarTw6Rka//weQ8xYFuAc1mkebT/dtzL9efKlslJ2I31Gb+lp7VXJu
8/47lLDuqJ36pWNk2ZHsqngDb1zR63Rq13XPcD64GWYgpCLZ4SFeX7eTyU5qjtExEwvxPz7r0Tr+
/yxg6lGWppirdfxYD6sKQWy0nbLNYjqy3e67C1Y4QIc9qy0fG957d6ILYsi8xK0u1H0NrEwrKDpU
Lsqu3BofVyflXUBEcaTqNReW4Ipr5kYfMZDguh1R7Wp8uJTBKBHAlnd2Nf9H3dTbkxZ+8lEMVQ+V
Kf4q8yvc4o4wGaD8o464ADD/HmEBPnnTklhKNDBHj16qgLLVk2ozdxQPCparLxRx6G3HfYKI4pTT
87pCSaMvsp8euu/WrLojb5P9hFOoKCWjyF4WLI7t0Tn2BuibzhLhE4igCjD21bkaoYR5oYFAhu6b
MtzRySWPZTDeN3l4i0MgohZeer3Lf0J05fQU2Ft4+uPxtN2gApLVDz2BMqwpNgJXVR0hch6cmDUG
Me7Mx3aKbtWGg+LScXuWNYv0Kqv8pz4AVM+YsudMkZ9NgxuZV5imqJg01YOl6Y68h+VlViMhU7pD
kZeFansio308H3MO8RrqWPJw+OpsEYgthOmLJwffF24eur3ywaaY6uRECEPJU71DljnQdBQji5Aj
EyoD6SDU6Me/tEWV36nteoHKtNmxxSMyWQ2asA3Psyq+sFQFJT5l8s1F1rA70blig5NfLMrThqxL
UtRqFZ6WBLJeqk/f9gDzEPEDQxmC2yzEg9KEeThkgNA8WAy5Xy/VFpfuAXeshhuJtpq4PAVL/wgr
h3gqCz9LGplVA/rHbB/jR59cn//UhG77UBtfQEYMa/LWxOx2fEFL97C11bXZUOGBbFCPw5H4jJr0
YB1G12O9vZRQvB31bZsSJ9oaZzJWH0vWJI76D43mI0NX6Yviimaym7c/+sGMgvm+4PxAhiAxQfP0
D/KhKh8KhcIk94Vt6NZENn5IgKDuM+QBsoW9E/Snllynwflxj0xCfktXtCA+1g8+SyARE3hUJM4e
HAm1MJfoEp6WJj9r+NupZVeRT7193TNT/PCWAWtFXDkDfc3iYD95WR+0VlX1EttTEi4w4jTwPMYK
yp2iLy890S2nIvMqLM9kT5kX5tOV1Wyv5MMRCD/orq6OmVKzVL6njk3jY9oSeyfJwpnZonqi+olZ
7mvCk8zDYPRisHdi0hgIe2ysQd1uegI/2AAQuBturoEayzT2YGEhM1Xou5DTEOhElUb1H2TAYGM7
jj1de5eqQtrTNlgRJt9uEPXkOmOFAVp7NCLrUsZbNDKTbut9lTRYx6Tvc9jeh4hMGsf+c9Hiafaw
q/QxLsg44ikvzj3W69P74dzB0L79ThERYdjXTEOL5kFAz8KkZkVrUrCJ10tFQ2VWECZpYJKWs7AO
P2eUQAVcUwFZqKseTAQY0AF5sYNqk18pbE8toVCE/VEbIoKkPFUe54IBDoYmrQxxH1V15IO4kLav
rgWlivvkUmCIskouBV7gln2M2XtBSjRR1h9lv0lAPQdTBJh16f3wOoJEBH08dDAqDtr7aSyg6evA
ilITP8ekgeweLkUZ9CpLy8Vq2fokRjEm23Pc16zY4k7bbfsBYUbGMeZMIEY55WIOv6yb7jPHNo03
eC5/uzkNpvWD00V3uun9jPKHi07rilDHJQgatAWYVK3aYztkPkNkAtKJLWvnIuJFPd57YX/TtuEG
DrG9w2kNR6ZFXRz8dlm2bEmb2ctBtz49W+ysNiVFaTbXpYfvqlV0EVj1VHvZz3LhlosNpMVm54bj
lluMuJmENDGpih7IxvM1mEJRtdmR9rT7tyTIpuVMuMivfzr66RA8bDaISNHEc9wuou0P49GxqWr6
TdrVavekdyjXKho3ztuCB2fUU0agQtjYdeeh37bHKiE2c60lrsoI+mjkxfFGfBpX44iyJnFXdkFo
veVHLbmsmojKDNVjXlYmgs3EQWVw3TUJdRYptwRICIj70pYmeZytQ1DxMduVX9DUQtuDF7n1Q03/
+LFTXgshEbqspt2BRs34X0zuQbtGx48t4cOx5QYdySZFo7v90LaEVFZx8+yCGFOQWBP1S8Ih5Gs0
gesCTKtsAC+MIrmWCDFg8MORrjipgIQ0Tzx6nQRXODibO1Ao055mXXk32/59jOPz+yojLHVe+oNu
0usZUsjq8qru+VWG8qNL4QZbUogmQPnXMAeRRQwASlqsBFguczMqntXx+iGrVw+OzpYjOYJW4irb
ccWSZMHt/xGgFI/dpBcbrWm9IHSYTVHm6pRRDimDcsAcq6iOrhviUs8XkzSQh08EFHy0p2bHcsKH
eNTN9NSMYgwNt29ayQDvVZofc58Y4+pj2cotgUamWYUSXjrDsftjnYn4WNVC8pvyKwDvS4u8N0M5
+u9a8BqzppwKeeUy2IFjj95XxKCjo8kjutU5ME6rUPKgcgSPKI9uSRuq46nsvaNqzT4qNUJ4QVbZ
p6nY7n5kiquhN5hDkrFy9VoMdEfkrlfeD8swsSO7xhyrRQGc1PEZjMceyPk5veQ/UDsauLPEpgEw
EKOIv2YVjse6dQfSJB9sRUA7jdXuh9sgZKY7+qr7oL8RwJhJSohuESnSSzxcBAUxs1dN/cmUKcTM
Iu5UExGlSU1EKjSz9TAb3jmmG+QUJSO2UkA6Ql/0j9ZGtx7NnXSb5t7nIirXZ5vSy4gPMvswbz2Q
zCVqMNNRm3ffyV3tsUiPckv46PPCeAxnA0XDg2Q5v2hACb2S10t44SaTHDcjMnVBAjxMUBBn3NTW
1NdTOd2XFcgm/TNHNMgmFCe7gVYybklVQWD8vyZCockyinxpF9wFWhrJAjaA23YFDGW1R7g+UUFq
GkvUSn9965c94RF76e3w4ICbvXdWc60L7Xu0WQ/FAhtm7hBJJ6tlVgiqByRdLxjbCaYOreFccFmr
7uJF/0E2l1oR2JH3S/EiSykC8W+tCE033leBek1NfJ+Am/CRFXWArCWr3WpgDGI73JLqOfngKrYE
Iga4sJYi2NaAHaQ/5PgEqCAczXFcat5BqP6W44dJqAwQEMWQ+FCvN7AMtBuLaIVKP051ZJmZQES5
BxFWF92ajgLCyBmSMpZqN9dM2qECEd5K6Yoscka3SdBRricJRErjM3O4xQTQsdYP9wBF+FQO5oQ/
XvffBcBqk/RkO22/0bty+n6U8dd4NIEtsUhiIs3ISC/bsyijZ4ShN7iGHQQa4SIOg5PgDXAl31zP
+DYIHHyBT9oQTQhmT6QBiHwqlTFXAnZNDMXDFM8FDYLtLCEvrbkp4PNNBFV+CwhDkP72hjtQvp43
XIQoTSjTK8ALD5WvvSZ2C6/s1nsQiboCBalz2US2BUwmdpeCoKmJn5kOQFr6mVmztGtQEK2zn1Ib
6E343tDI13B7JPr0VAYg7IBjHsT20+ThpcbALnexud7a9hPreC7A1gxmEY3J5pYNLcilaphVh7yV
chyIkWogMfy42t10CSJdLniPevjXa6MSDSuD9sDF4oB/WiniilFHdt63qthcC7Kq49Wd5IKamI/e
1Sfa1E+ZMPjZbcu7bN0jb8KBreypx0gTOU+TIsegKvr2vQxf14hYN5gUVBT9iEmvB9cWbOD8QI+z
S+vhyVslVcJx6XIqwGR8coxkIwpELeig3sYX7QJY2iewmSgTjMGXbGNupCIMhPFREqUssFe2bZbd
Rn0M2+pYl+hgQyVzCAnIMWzDFByEw9ZSlFkxHbYDdxMNKirlGia7lNTbgE0jxZqJOhxFxyazp62i
vpYXZ/0IA5Fkq4rTryXFw8bpz3I4GfYX+9/eXp55KNRB6hVDTvERfPBJBOble3ZEg3BTrkqf5aHW
zfBXmeOdKYqRCv1MQktlpnu1DT/XQf0gWJ1hYphUz+eD0DxMHvmizj8lQQsdKYLKC+ox196oiXY1
8BcKuVScUSijlsnSM0bZZCBgprgzPXthw5LGZFPYpLZC3eHX/nUTnnwOtgmF4XxmdLhmDdnHsH6w
aXZGPewUX0xlHB9K85fsedeTw/6u91FZMHDZqK8uo7z5ZzQMnuz5OBu8bw/M36wIhBDkm0oEvXkD
G1P/BskkMTqVILDtgUHj7jgYoouGQq9s0J4ZaZMwBEJI1vV2ddf21N7D8T5ekNXDOBbXI89lVd6+
TX+BtaMYYSXFrGLE09Rhhtw3C2Jlv7RLIXdIFGKYmSolb6m0cXdxXdGtVD+dTc/IadmQlNDhQdRU
kqScNa8QqyrpGjNrzrVLvsoK1UUPZwJ+x46yAYqpMahA34EULEjfovKu2pKi/Mr8S2ZCv/25/lLu
iJjSoEOcgwK6nyu8L7YfEjCbaVey4HIAqXyPeAIOJdDKTZvQ9ARvYaZWoJgi1Vm34Fo3csio0FJi
nvg8ff1eJfaAUT97ADg7QBJGlKUZFn7guVZrdPooKS7bLRtiU5wZI8SIbrhx4yXuAcoLG8GxK6eM
VrzNzQxLbMqrbAt8lNU3tlI0BZFTU913pPxu5/2AFHxe082ipbWVEj1lnTup7iMrfqo9UipgI7fJ
ryYiWiFmiGGQIr1kwGIgJngjYhD+l3vA4Dif3cVsy7lR+9k9iHOHKOauKpdCBMhypp8WyJzjXeSg
azyaqXefYOlcExp9EB4LPN4ryeqFXRAHMiistXcNlu9/uDAqzEJmhz/F7KCDm9BuwwgUpQSkAIwQ
SCAFUixZZOAsU2FNcbV2S+mJ5mGhRkiwLFaVIeM3gjBSOrj+DyADCVsObSaRKLRZMZzRrFL5bMGm
2Jn1xjfFUvKfORzFWgKyfJr5KDSGq7E4EzpJSynqyAFZz9GZxArwDwQwEoDExrgAmDqotoDiM4KW
Mr0UGIXWISybgDjI+59izBhmG9iPD+kKrtrLRfUG0Wb0g/2iys4WjgEcCdhEcAlmCECz2uSXZuQY
+pi1AfORY07gEECUObUtuL8su9YSpaGkladf2xwjyXkVZLP0UDhfQyLxSqJKdyI2BEB/99FL+3cg
zwMh8f1BJRlmwLEQ71A5evlx4jF0bROn+VxsdguwWPbITP4CgDdTwWQDapUGFgLQpbiibEUeY7ru
e9aEF2pRXQsu5ZVsGIhf72ObsVzA4WZJZrE1Ss4KoOngAtc9/QCezpdak6+gKj6JclyHs1XMAJQM
BYvi6W8lGgDCuJF0xiF6UIe4U0hYbic4lOAFgZCUpvB8LPN/ijzGaZLhWI6omH+qm1DKLoX8Ij/f
v7ePKi8osJSS5W11JZQqmBmURIVIJ3lEnXMBBC7Kl9yYJchaIHwqVzXAgED49cj2XbNc6fikO7Ju
4UJNW/LNOSiHmJS1vEIypB37g6BOOEmuk+yTTqO1u6oHc6Z3JIo9ppzNH9jhejVEcywlYENmdjd6
i1lc8T6IXgawv3oPVoYEQl4P24bk9W3TEv7lrhCXRxq3E1O/OGQOTQHKWqZarZbOEdSUJFZD+ig2
TzgKhqxCDfwsBxvdYHLwpXMpAEpgqePTbvUFxbg5CFEbMsdeiGGcC4Jd+VMJdl0Opd7iI/Ych/5k
jnQkScZukiifQkQ5U1uGAvrZVZb3NxKpC6GqZKs2I0h7yr+1MF84RGJbZfvYHjy8rLwj8QKyQYSb
JIw+MY6SDzPYKjoKdpeCm8bkUhI6tiUjZpif9s4KvjaCcDy0AFEISjIu64CrNDG4NfXHRbaUTSv/
v7LjcmZR4DUkJ8ksxpGakOphZ46bO8UASfSrZATj7hj473u7xeXj2qQGyXCsh52tfqh2sax98Jg1
8TMwuyRbsr6yM+X0Snpraa5wNWAMCe2w6D6iOvuP1JWE9GRiWgIqFJFws+JuXZp8tZ7gfHomr1Ec
Y0PNQRplDHHu4shbHyiIMwZw1jMFXp/vcxLyE/0esTWU8/7SHlDFp+ca3hThdvAqsgjaaAvamf0h
UtQpQg1x4pZylwdvBTPC/Bs20SehwGTUsHS7I+YOz+X3lFaRjIW6UlOpEtVzsIG5hg41VO+wHnS4
amvObI9btlAUhOckx9g0VMsx3nVdfYxoRY1EinZBzJGZS8m4oVnCYcBGCl0xazQCiFLcBhPJwls5
tcYDiEpAt+IsdGhrh7cTjIkm4zpJwOOcqvTbO+yA7y+mHU1YZC8IeX2EXWaG8DM3S/9RsDCpSu/k
Q2eJu3E9d0iCXlLIuQgh/l8ItlKXm9MJYIx55/Ah2466HQV6SMBooiWUHigxlARSBG+Zyn7SBnT0
9gXPFIyDWwt5FTV74kXGHIcHR6J0TrVdhRbdbFRwrc4SxEJ8EkMiwaDQOme+KQRbOQmGipIxUo30
+FDNw8xPyRw5D45rVerdEZArnB4FaUC4Ki3qAHICxJj0cY7YU6n+ybx/CZ1RAnb5zEL6BRT+IJ+9
RlHPpT9qDUcNCksAazWukseZgyNxkZCKhZ8pnBXhsby9Hn+7gRGlSIwOpWKRL3np+sqgXNgpTlfL
mtBG8GCBBSQ2MoInrnBMv+hDCgJzS4Yl91JHGEuyZ9l7rsNFl7BLIaMLQUzKSBJkeL29KwlA3rne
1xSbBApAAPcmphOYkPPl9U4hNna7SqI7FICuDH36MXVfOX2W2btSShXzZhWfA/OGYC9WCiywNe5e
il6q4cX+HrL/JDQ2SU3eB9X+AmgkwIOw/+nbEoDq4CqbbbFbV1Ea3elAQnMYlWYCXQ4A1atEiqYt
mUpW77ZIusr5h8WgMtBi2wHUt0X4EJHAHmmpZMw8Gj2AYM9VCS16afW0eqhHEpYNXX9z2bWuLNVK
ZeLjvHHxh3roW8YBSAwo5RS5R95YPXil9zXwYigaIzWsoUJ2gTwYTnAIKlIALcfReC+ZmhdTdrCj
RbzXoyg/uKWqduZjUJBVVxnX0i+OVmF3WfY5ir54l/fynde+H+X4hN4Jn25pUI+DiKwP1ukwUD6/
Wyip6mw/yVF0KNbBUII/TqdvthF2zyq59LPuaJeFc8w+05wpspgcgivhsRiTPhFawXtkr9dZMU3t
EXk+Wk2BD53y4BbHZUVFetMMd2L+7URYQbYvic/c2TAJCRAeMAfgNyQltfvMBOfiBiWHkAMi2eLb
B+Q174Pr4pqImgwCUjQ5vjwgQVaOm7peDyjYAJFhxAhHT1v6GCV/WHfqOk39f+aDTESZrUmAJGNX
iNUUWPHRXU0sbgXxrjfp17evbW57eWF8NYTTRYx0C+1p5DcHxsZbO2bO7ZS+k4p2WxG5JawRQyuy
BBySaFeuUbdCCiTADcNb6cQw+PdWCD8C64GT7ym9BAA9muLZghhEYld0qeTCJwAsSRLE5wk2984H
eGV9hPmAkAFAOb3dkGdfLm5Zua0UoBZ3UFJP56LGiuaCzH1Heu9WMl6VjveyuLbAWqKIPgNhFeA+
cIJYe+UP92UKx58NIgXzKTCPb1/j642Jb/Mj2jNwc+jPBXK0nrnkvq8GrIi/A9glz8Ci14rkEefV
AsZb2mOFJiDJ7mzFSQ3RyzlTcfe98sE0kz2J5P2kVr8Kqrgu4oVgEceQj7HgB9fFED+Um6vdnbQC
tRt4Ggg6mJ3QF0LWwvs69bvveiTViakIbdW99QlWheiRUVuc+3GIg0Yb/MsvETYWZiC9MpVq6Jv/
qlHzsz2xZUfEyMvqNLvSk0bstf9QyLCfvr2paK0SypWE7xONBhqBafFUstmFNCOw2ipDN4BJBW/f
k7m1+cXGJ9ygaQ0C+MJHBeNw/m9fdkO+Tle7uzkQF1rzhu4Xql5uwWcHQKB4MScLQvGQHFGKLd3G
/x6j0iBkoLnTiYPqeYvPmzy+EGaTkDYl3w8W9VXutlSFpdZEt4rgh23uUwpEKVx4T9zxuf1AEpoZ
xgBmFTDArlf/KkI4B3QWiSmyMNkB1O4kQ5QMLyD57NdAHeyYEpgY5ut/behZmQhZacp5hrY7fbAr
GoJjn5vd3v0G8dqVum8D7vwKkCLtsqOJwtp4n0UsklgAHZ3Sp3AjlxcDL80srSI5iwm93qcqv64y
gbaxbWFrIenGBj448EEW7qI0tPX+xumBsJYRerQujavt+Vr1jHgvLrJ2vBRmgm31beF1X5KBAQ9s
SMFk3w+BaN/gpLzYTeCwMdAWYRARuD5spJ8aOP1+0cJhwJXo6ZIv5P3q1QmPbg2c8OsJ37Yrqr3y
Q57wpX7W/iX/8rh/IvAhabJC5u1H3T/UwyVffEfDh6YnITvW7lR+T+x+3/4w9zzhVzy20V37gyrV
/oV/HuW1uESHZN1Z634/gZX37EvvLvffWkZwZuSkayhZc1OjQqfQ+8ij3lzy2P7ggS+TyKPLT/Zf
+5/wQ77l8fkX40b5ISJk/BAa50k1XPINORpPeCRz/PX4s2EMR3nC1/RT/kUJbv7ix7wHL9r/2fST
p/ODvHL/BsPd/sn+z/kzeav9Y3nCc/XT3BbTiZL/gjT/bUvy2r3D6USHUwplAhAelsqqDMVV5Wdk
khUlT7NvSRNrIX10WZ4Tv8dfxFrIma+1f0YrPSwayi8BhFPxkAOVKjqO/gOQWtz3y30J19Tgd+B0
Uv+cZVGfe551v4lpbiW0pDXKNsWM84l7lz6/tpjudQWBls6DNgJmJXcVRErol9aFn6SxBP2Qr1O4
+/4fHORXDDJ60jnFGsfD0eHpS+8DqzElw6HHRjyMQrpJ2sQE9mitB4sHL2PhHhhAHtr52hUAEF4x
a+gDIi8Uby02ssSrv3M//3ZdEc6Lpj4ahjnXL6+r8pkUlDO59G5uBuC6TE1pdsx/CiY6x7k0q2ph
htDXJPh5rWn8ncyZN1L0oRImXus/KK//7V4yWJrJ0tjniGnDL6+r31RxOCS6uLMlawTGWY/Zt2yz
O6ZN63xT20+S10v7oxStJISUiuk27r5E0e6sJHSTPirhe4DPv+czXq2ZNLnghZET8eHQznjzs30W
bPqGzqbN9EW8poSR1qP12AK/pnhRyphu6j863/9H0CjJTekVOW57pITX6VconVdS5QXxfQewnCOr
F/tfrguOouJW0nN3WKRpVoYZZ142fRHyuO2g9zqUGGgNVLv0MWM+ZJsj/m0YZ7vV2DyqhHODDsxD
cCDp/c4W9MIlj1ro5b03fWPc8oVS9KvRQmjqgX9BbAN4MVn8qGIoiLLo2U6IZ3V+1YDVzXAssZSU
CpHGRhePhI2eBSlTCXnTW5ENv72FD8bS4YHI05hXA4CO8Cn/HjCDmxj5kDgYR+pRiychcmdbA9HO
UaFyxMaXWdaubs1qmh6hGwQPpk6pcSYGNjGd1F33pZ0gprnAV/gyKAhWmkxiePpiJWxFTwaN5NGJ
qWl2Uemi+GwDQMOsJnEdu8H/kNZtjPgs34ZVuj3uSClP+nTyPnN6SR5p2MzGI10o/6Yx0oyx2a1v
08lfnwTbKf9Wlqb/J/C7zT9BTF47jeHmEp4XtLQdHYE2pjMvSOiSTaCWlzRooO60OWZ6B1Sxuhku
/o9UbBHvttvxC5PwFkd0JTzR727pi5me3l7n171xiYAKKhGGlSG/O4CuPNpY6qHRA9sLEkRMlrTN
fxLwXpqoeqRlwXjjvTRGtyFsPbVi28SCW1M/YHPEOjmdFgExCeW21o70eYBFBO/1dh1IX8tmmIkK
ETETV6oO6e0NvUmG8RfDl9nOFth9Gvx1CicMAXr6g6iNtH3yqIDOrQ9iZqd7RwlB6leSzAtRQC92
oG5Qtwkaj21IB0zWTU9Shqua7Kf4hyqGRUdfXnT8fngVhIdejE/A6B26t4IwovJ94ClKXVM3zJrh
iyVP01n2TfUQJmIAGznKklTplmx1C7cLBFBgQ3hKH5EzwjwPy5b1dZ3s3gWpP4VlZjbyl1BTpBI3
A2UNxn413NsFu8wE3Xc3IYZYRJdJX2+OmI9M7EgtLpGIIwBxhhjAKKzbtzfTXNJ6bqtQOIE8taBw
rkOw7nkU+TMbSvfPOK4QVGfbUpZgM3EsLxHPmilebUdlsUgeDfbb0fQiGa3cGSlKScZicva/ZBrW
wddZ+fm5F1OmoYiKdO7N3LEXZx0pB11iDjhJg3wrC3HWSRMft5p0GMSrmPHvgDQEeJ9au5SFf8Od
0ohSKdahgi5bUimBvi7MozlpbpLHKseMU2UJtL2Lt/SF5eQAsL0kjZlyexdA/oxJBqWjo6JAOhN0
bPaz8TicTSfs2GD3XQoLrsSBYS5/w4HitIRl4dXYA+mGkmaQt1f/Feq6X30DNojf17TFv/SuXu83
DPNRxRflyPegqLT1uJTVVSsPFi/RHGQxIbC1Cuov5KwWPKMP8xucIo1yqAfATYrQKV/1m4tqDa0c
vnVTDrderW/eJ7b97XoXPvskVsIThKH18nqnXk8+ZZz9bpEKrqDmcynOue/CM9LFAD+LWuesukG9
KIGyQn2nHSEQdWx8Oi+Bc8+F8Si5676Bxd3MAN27QNOrKDmG6hADNQhPEzuQHJzhoMRC6C7St2pB
PVP4UahUUOskHcYZSogA0f0p8yhQgYAJ4WvW8Zg4kXWxfugXxKHg3fGCLUK8+s7dP0SRuDpiFyr4
1OTAhufy07Ozh0ZkpeO2W9xK/CKSExLH92P6lAVolA7xaWiauTQncZ/UTVQ13NegSFK17QLvPO5v
PSZbeAqIHTaVtKu/fYmLV4iFNIfLUFSiZqh5/mwln13jxKXBqk/V7YwiPcsu95kmGuZ/0sz9c7JK
nuzTTB5NcMcjOeT+cf9ig720Z6Sr+295zlcS/8sLH7LNAwnsCmXmTrTq5a0QhOGZ8u+EkcoP9m+/
f+M/aSxvL1Ef6Sb/l+SurNb8RUq6T0MlAuELBQMahfkhT9wdzw/SUMmZyCz3+SdP+CIL1SNMhAzN
dhFAoPj2+wW/U9P53z9pKU/ktc3l/id/UlS+3Wep+/yUR74VBhHvt//dnz/Y/83+dTzvR3mv+bQM
l/x0n8dKUsptXz2Qd/75atwdz8k45auQ1Xw/+5wHPrx0G5FBujJekH1yvA65YLEHG3lH1/CtruSW
cUP34AOP4/opBdSb7ymPlMr2N4zn3CQRA9rDEPK733jEr5/gU3kzfsFFP98a+5faYS0bgXfb33ue
/MEvePILwvgFXeScbNkEYXvc159+3Xt3ub/lFoexhx72j667ZBcIAPHnxuqCVtM98sDC7+/Pn0du
CDeXx/1P/twlXrl//muP8L77PwYyqe9kG83vyhN+/Hvr7N+D9/vzpE1TBCt+/Rc8oTS4fwSMoIKI
RiN3vWQEBkBEKf/jL1BCQIz5Z/J7UIf9I7/k+Z+v/bfwWN7fFYf5GMVyOAY8LsAlYPlEB94hZAAO
Y/7crXgzqYLPNUMSGk2vixmB8T3o4DQU/c75hYpd+3T2QusRAE8oEv9DnihXRA1OL0DD6Rw7RF09
tfZTBEv6W+nxMAmR5oZ6roCkEPJVC2MKCnjdITKypnYOyU/qZLNuACh5CaOhD2i8qNAZese6/mXB
UGiQVAmaJ2jEgTstg7Z2fp/uEHRd3TGc79Mu2D6J+zch3HVipHQX/ZMWX40md92tHlQIZ441M8yd
FaEoCeJ7xDn+h8uK4D/5nG8c5ytdi23UjIu147J6UlNKWkJYpdKBg0Ssi9q8CGfJvZSSlikgRa6I
D2F5SGxOF+S5sA3eb5l9VdEQKgY9Jaga4hpZuINoKW7MZpxsvLuVUpvQWKR3ROq8YvkztKLabFgK
q0LIj8JUkuhIiukzdgMQKwHk+wSlV7y2+brQjFtQoCSKnlXgnvnIPvP7ZLLh7rYtRckthC8mNQ1B
48D34SjjiMiEVSTd+iOEGdOfSKwrchUSdc4aYWzHks7dCfpAsyYgfueeHuI4Uj0l1IczCmxIen5Q
DaoGOtEWDGSCcyBMNqrRNI/WKvtUb/M7aR4VAq/dLc4VWvFC4lVRBf60ejA+hWMJ22JFIATIFGze
Y/C+ymjn0i6KiwnlU1pcXxXzzcZmdcFgvrqHXwMiQKESU9fQhel09i1e2PM8D0OCNgI1RO9YZ6oc
bLxgvBp3KNUG6+k8M+huSSXA954Cb3uM4uZ7mfdhfwLXCcAxE9EwJigHHhg4qUB1tWluZ8AdfqAc
jLYC4KQqndGRO/duU7CwdGtZ1DmInFDLiB9tRZP5loMCi0yIEZLdVaRIwr58n9zyKvnmOhlGhtA4
Q2NppjgE7SafTmCkB7cAT4TotEzsGdGIbEpxWhAyHXJyyC8kCZOTLA0fFjEGWteoFgspEAhU2unn
9ioq1qpjv0bI6WCqJYdqfOlAc2zU9wPjV9UWuX6SIiILn4yYHpqX61yWhKMj7Q63UiYT7pxZ/UqL
RunwxJOI7M/MG6PJyLTQokThEERPmnrEKkpd778/QQk8MAwiJE2wATHmz055CXFZ1+lQ7y/qFyvI
rVhLRLIkU25h5miaokWqUfR0bEm1hCZ9WTZp0m86+vm8Euj0ffj4b7c80egoBBR8QYbmOSHPrq43
fRqhmFTdiliCdB3L1hSOkvg5aeuRqq/I/tRDAFyoPzqHDWerii2fNX4UiGAAV6GHD9BAXpoNv1BV
HcRWNAgUwwt7NKKb4dwhxy6MtiwBZxU5PCqqIkpZ9+CtQ3+RMfpB+vOkzSnz9Kn4jLkrbodGEq1Z
RoGF1BC/3SiAACCDaL0VOBQacl1P3+wIqa3kNqPWJcuoN6hfQkySMq0wMIU/IeEaQ8/ifU0UWG4W
SwDfnOuhAC3/z9mZLrmJZuv6hpoIRgF/pcy0nS7bpSzb5fYfRYW9jQAxI5C4+vO8nzL7VCKF1F2x
zz7Vu2tC8A1rvdMSYmr+wfwbhaArRcigEJjYxYZGGbYJpTJxeyXl9pNZ3h7QAdqBcETSSa+tdTSg
VKsWzeO+eWz5zIICBK/qpJYv1LKHtawnOr2l/FeyY+byAw3UQHsm9rTf9w+OVxmmTkJuqawOTYFw
vF3rwmfbfShLQngQa+hmsxh54ERMShspeEc0AxhwchtlL/pdk2gFnDF17D7Jnm4DE5euNCOZx9mI
uoH5da8Xu4UJi1HXRfXEH54MGb0bv9kJZcAOzwT7X64/2THV2IsiGY/RW2E2MuDoVNOPFqEuEYZ0
5Tc2o/79r/oP2nkiltiKMh3QiLx+vqzeV1vsmeXphMOtKLwZ5+Q64nyiTHropuNfOoG1FKUG4sT+
Iq5YihudvLcTDi+/M1AceGyiDj17TpUsFgB+VVg+6eNiWf3gH/AdKUsNK6pKzZw0BS3SvAR2Up2i
E0yiPy1xrUDVnFLGDj2pOntSla6/NffC/QVwjHIlcqHAzkWPOadbj6r5SctM+1uQplbPC+mujS3t
DSE+uKb4z1tYCJ9cmLFAmohSM69hxApyXLVZRDspWut2RXAO3HjyGKFcwtJDRs78sB2s+nB6l7uk
OjKmMl1LDSFUTHVKkiTfsU0zZPmdShVjKaEaGDMOXk4KD6elVRHfARB5uzy+cNRGRD4y0AQBC8XK
fBhiWbabwK3r6qkLKDcZK+inDFZKSFGoBmItAz46CNjpTORZuV0LZ8Fo9hyKGlEvdjj5lKsGukbI
vORAke0/KRSOUQ6/yb4WonRQMtB/geic7xzFcYdQZigGIpCx2c5xt+RmEBWggv7+ZIiBQE4o7AkI
lixIu1u+v3HLA5qDmDvMkOgsiHKHchBM7/rCnI0nxbfrKUQPyxyRy6DQc5wuzKtjPBX+6aHkkdDW
UcdR7Q6Mo5GZAqPjuNt+13/ZWcFTFUD5Pb/myIHwCLuO3qR7rHpcoeh3O7I6dLUkLfI21ENiRCp4
DrFJ+psNwooBTKXai7IGnPuLPofCfSefXrQkvw8w2iiiOPp1I4R40hV6qFzaIT0uQzJtSXf/REj8
J3+PuQY3IjfGo+JTZAiTkkrqUvUdaGBMZI8yiaS/qUquESyYWceBoLvk+mu9sN+RB/B2me4N7W3P
G/KMPiiut+nOnJLdHtdhhciZ4F3RLdUO2RwbSUJy37PuObHudF1KMCAvpkoqk0mbKhcMpnSI6IIR
fG6yG5//0m53IyZMOzSc7Piz+n8fTE7rNLkBQsdk+10wrV0g/XJo8jwFkbEmyT8afaROTAqvJjqn
UEkaz0pjE7H1X3WdZ5g3pnhaTqTiMvojtRBP9LfKqt02IbzxfkudzIOAHoghGY479FrFeyUVVDjq
tHF80h4NbxX3K6P3i+Ovotx0HGk1qHCowz/jznvjKUbPQ7d1Ozrz7GXqeT0XdE6mhQVRIK+fdypI
aK0XQWI6vWpUd7xg2DLdcRoC11H1jRTVSOZMVp2Pa18m2qhArNhTwXC8hqTxGkfb7mYHJcD97/c2
DydfNxUqcVQO7ODrh7PsON1vyYehOKY8hUDIHXLeFLMcuajg2oD/5S0imPIhv7Q3kwWHulwSGcck
+0b9vBXgC0lRNW5QK6Jh0z69faGbNmn+sISZkxKK0FPQw+uHhcveHUMm2K4Va45+5SEq3ydp+Jtx
y2Pekicr3/L8Nq5rHUzyY71oNcSZyRYtTYQqPMla8wP/nI7fFFJtyqGOGpREQyz3GzTzJ3Met/aT
Tl0VVCpY9HGkypThSL8TZvWDavy4Y2qufchvAQXz+0FfCJgfVwTKiuBMIFO6U9Lv+mazFiEokEDS
zPxAaDcyeZTQcNv0OAbgTDgsCAjIXf9pUtqGyYqzvloBBcP1k+zSokYE7rCgqfZs8sdef4qhLcgq
yfvNWp139dzImtyrAx0KIQAjEn8Zj3RC1AtmB2XkAaKMq2m0KcfgeJ/avGY6anXLiaBVMF8lf3s0
ExTyt/Mh8wqXCN1qsxaLE7VwxKwGk1ngBO9tvDe5y2oWagYLnDfBU5xNq9LpQFooTx0UmR3+JzU0
JQmlUqXQSGTW+EUhWttF96Yfb9SBZ/21vjG4o4NOcwFIMB/HNuwVWzF6sXlkGTDFrOQelX5L+BU9
mRaoMj3kIK44xnQXoEV4b4RjNHr/QGgUs+AizMPQTAj+o7kAimhG8Iii3KyNszlImX7AmuNQwMz0
gJFjpQazo7+SIz6JSOJnwyiPQJetsf3z59RtlOUtQPSs4jPPxqnKLG+J6c/MMRXkfZ6F8Vp4hOTe
+sRafWpmR4oAuTWb2Hqz2MbvqwZ1N53ZSxtK/ju2SonwyDyAzdadqq1iin4+v2LZrRzRGwJbBXL/
rztH7zXijTLQBL3bHGNuD9td5HDuro3cWrCaSVE8Lc2R3HSBAObdIjAQ+SUrXnQkg2Z/yI3JWXqh
kig5Eldv7J3zhUiVzxpkQM0CwQjS39fbOhz7Q5oVxWat/ApFPMqgICDNOUxPVjuh6EJtAFujkH/1
wLHf/7CC8KNgKNKzPt2GUs5PfT0TmnlIVTx/ONpfP9MwBOMuLfPTfrZDGiVp57lDo6PjvYsGhppz
ecrmLoewBOyyG+mIFwzNSgCK5nbvGEZCAOJzQKtaUO1xceAq9iUTljPM3Gg4dscduiWVhKav4jyT
I9QakF1LighDKHkbU/Qe5DY3+QJwWzdWypyNYJUvqMGpF5mtG5HL+fqHT4fttqzTTbzOA8TzhK/I
MKDfJTbCWNu27D4R+rQwhioBeHvp+43Omc7lttniDPbXczkBHkw4aMCIObQ11cGI+zdRzcC7joCs
cNeI7ROAqckB4u8F6KiWkeHUyNsPVK+mtI4/GE14dIu9MRbBVwe/nouIbSoE6sLFPOejLXt3V43s
LD1X3uFJRqci8EZ3VA4TMGJg0EiM5IBnicEv8SYDI7krx3dDenhnvOW86Sg4vEscnAycJ1EBd1Ax
10HuQyEEOugUpGQwzkEuQLAiFDiJoxw9HR5cfcRsmCAhm0phF/48FDljvA+/6c/LnSfguS/GD1HR
fDT0An+/jDdKoPOq4bFsejoV5bxi9okV7HhT5zLXUplPiEcKHQEjIFBUvV5a5SLYtDT0HKAHXgmK
YGNEwl0oD/zo5fDwYP7CdHlmGfRUT9uwgWILTWRfyx8VhiUVLnepMF6ZuQwTRIiRtspEt3djS5wV
Q/rEaDQILKAAPBvW6TFjKkXjx0WJSFPTSlTlRUqNAE+UMkrdvZ7ZKF8JxZEvXjouRbaJbZJy6/oz
nZEl5l3SJrv8DxjOfPAEk66ndBvUvEsuvj5M/i+jBpMkDSPYU5IQEk6c53bJn72PNoomdFkez8Wk
0h1QRd3LVB1OxL7nn9M0MzNWrj/lxU2L9BVik/GUwdnJ3gbY3kj35ikL8BAOSWVudD0wPm4eQUvJ
aP8yGvAecqFD10J+WzLiIe3RugEslVvUTFRL15/rzH2ktxcYkwmgpmvPkYa2djdBNNkRdneGDZUK
xqO+ZV7Zh9xL7rUNlHeqE9cPSbjhXqese+w03p7TBLJM8dvIFAjgYATFfcVTVon1NR6LN2BWd6N3
csFqz4na01poe0IAqOngXsiDfvYk1QRMYGMxg0A2JNbzRsIBFEB5PtaAXk5Ctts+3/NCWr8f+xW+
NUPSz25cq3KiYR90pGQR6Sq8St2slTItu2TKB92sDObHpvu5sLaP4sKFS0ZMPN6Xm9/lGfDS/WoX
pI+1ld4o8s8i6PRtAPs8ZJfwqCjiXp8SeOZtott30dqyf+uZ6Spbb+uyySeaV+4jWZKNvJuWD1PX
o2kTaUZkgReK0afThxYW3VCEEAL23n/Spas2Ssj9dCA3Qxfq9TU1n+a6CHhwSmlkuTb3pwe6+vrB
w7EbMjeqwrUiq5My+XP0iTnOjgQOE5OpsAUxMXIY6PGlnBwtXAaAreoTXgpKLTQxKjoPK7t4rIIC
epgRvGK3G5w6SfJoei98bXav8DjOnth71LQDtexSVShOyj6o8oipPEw2AJjW6PWrpKf6UISX368E
8fgdes5nIF/QH3qNe81TOAVy9rjqONaMjBMsMDqydIk01MwjoW7qfP0s+a5qQMK0riHghzSoKgN8
A1/SnCVbAc4v5UIVD3ciboSuyeUfVf03hfZzRLyRAz5jKEVnHYy9S7pG9UTyc464VVQc627KSNfQ
3WSKcGK1/IR/GfB6MhwpyRgXCNoWElKMFPeLSBjpIRXw1znVqnEQdkNci+mS708NjEgb89fkj2DQ
n7VKxFqYeBCuna5CNohPnEGHHwTuVR3IMoHjUttJrih9aOsSeYs8WH2yScWq05QBRor3OmEuhiFj
b8tEKxShZDGslIeVOHwGPqAaQB0SegE6JMKeRhVT5o0leqG2o1IhIRGLPwXLXI5d1gzGxqkR0tWz
IEH9NVrN2IUUGgSTFXEjaKSa+JKup0Dl5Rs1LONTlGmlcynDxXz9uc4QSu0cWGrEHBxIQTDvTrJD
eBiyw5HjiLdvJB00AVVDeuMA68hGAeLhLpPDNy9/+DUcpY9g/ZQ5CXgyQUtwcYx98SMj0kVRF0Ph
7u6nkq1+/VnPJljxrKDUvD22OZ67ufxkOk7+jvkXodF+KyFTOTQqYBS8pDAZvcN8r3BArhWGGX17
gdSViiIe1FRp+FCUfaVAD8kqVNEo4W6ivVVjIWGIugSFi2mslRGBa2XfzMC4dEezeEHjyKoMwThn
523Y9K5dJcOCXcli4Krb5QMsOilA8FB2AbkxUonSbueb/UPlAwMsSOfVkaOHttrh7RAykrAsbwlC
Lt1SGhUWCoIKgTFnB2rZcm5EVblYy0EW+UzfICFKtZeWhBT1NkWMjvx8x5sNjr+iLa/+IJ0vuYBA
mIpKLhMa6ptL9uJbI4mde0q6Yiacvj7syz1d67hvgrXEFfrcVcDZXtgfx3xh6kKFJ0rvI7eO6m8h
fGIU6rH6uMs2mAzzz7dVSMGFLQ5Z60A+RoxYOyP3PLfeDWHRBaaXTva0bj3t0oEttGWAhrp+mS7E
4k81PeyW4l+y4mc8Tc23MWFzURkHPgWufshLmI+KFWXJ5ZxRxtvwfHmR/riWvOBYxd/28chfH96R
b/5vM+YIK5/M1uNAsA/L2vakq2b5mHSg3ZE/puStsN53CeQZEZy5ynwwkgzIDMU/gzoOGARk0dJA
iGJzvE+T8c3tpJ+z2GLtbWIkkB7BjbEfZh91qEamcdS8vMQnKoSXJ5xXve9J0cOtjkxCUwVVW0QZ
5Wq2eSvBu9wPSifQn+t8XjgAO6ICMtA5P3VREyNuCHys1MMI70z/7uFTFvUjUciEAMekqXLmyy5m
RlZ5IEKAG7cDScxAjVnPSioE1L6KQJdsjdeLl2m8DNGuk9MiMd/8wEYKiF+jebAPeCIEpvJBCdXH
CKmv79tUWLShxkpfTL9UoFs4KEw1pYQeAp1lDGfuApFMaEc22I6uH72Xeh7UVmIIYyAKiI3ZY1e0
Z1Gz9ddGwbmgSVa0kA32S6HEMAm5iAZOfPlrlOKlwR/KrdVa0r2u8loUpleS21fTIpn+kU92/TnP
nH9aRmp3bMJ/NQ51JktAFJWGe9fy1qTyf6gqPEP0uOOe5H6p7WpyoPBHGDmAttEIuEptZxy7dEMR
V600KtAjXzXJVE7ZyCHjWyENogt0mAhIMntLwhIkjRMMvaxBqhkEEoiu9Ig7XhrEGz2kpgKpygkh
SW8XFmcTXPjFMbchqGiwQLQ119YOVlvX3TiE687iVCYlT5pf+Yck2RLwYTgPfu0pBkVaW4p1ZHEV
KRMq4kcKC/EkeRX+NKc4ggI5XkwkiYba0knJ5yrtu1Wd6HGlNJhZorzV093J5kK2lNGRiZuVzE6f
XUPMygSZnU8xfP1TG8hitpPQoMJVw1dyV81r/qzJo5YbakHS1dStIgsnlCnoYS+NioIPr/rKR5Cm
s6RiLKriiMaWc4QpPOptNMxLGJHGo3bk9jHMlaoWXZUWtqL4BcvaNmubW85IBZ5n2UTH/lvlw7wQ
ryt5IWFbn6tJwxswLat8jlx+cHfUCL/4rfx05p4E2JXWyV8ARKcIVS2NpOpXGkeabAHTlevHnxMm
WS6+x9uca6z4XY4Y2XWMOZusOp1gGREb6pP7wvrkTfV95TAfhHpYGmkroEhTjW2Ry32XDYSrDhsY
m+vv/1Ijj1Q04hYWdUyy5+sjoc2DKiV1nRIBQauJVSRdV0SinDDyc9kLFv9AHNvzgFkJR/Q6fNoA
059Q9XaIbdT06LRWtrmdh+/GMvkusYAWpRIzXzBxlRcSXmu4kN6z0njV4p8E7GjBKJo8eiJtNKXv
Gq0YlLBlM93r+o83+TLzxQcZHQqkhjCfp5dN8W5PzpVFDcJUEhR376NxRBrBjyuIXUsOdCHdgQWl
G1/Hy6klJCmSQ5R5AIpOAs0g//8nVsq3uxjvaIY8cDPgbok/mFEfRO5r3qMCbAz7olqAYWmKmuyr
Ol/GDyp7/RKL8gvvJsm1aUrBsfNw884Zsj8kVvOZUKE8M21VjaGWv8FuWFUsRn0BM3FCWXYRsavq
EpVII25U69oojghifKFNFP+pwkVsvC5IFTAC4lW/SrqkOYxqRZnitdKAiZJZ0CbREv1jBvcqMFiT
rKgGALjp0jilI3SJpjvf3ckNODWkXyEkFEGv1HPZ/jVERH8bRajSrB+V5SyB3231qwHw5h9XbDM4
PMM5vXlomDd53QYth7+22/x+OIafatviSgNQliQo6pVBR2jBS8aU+BtaO7Q6FYga8+uM+lJdxHN7
Ge1hoOmdqx5FGZJvmD1WNhSz2o8TlX74otei41O+SqGDJb64kINDu/z64jXTwM9+H/ou1FPcGZBS
r3eu1SbJzt66/D6lP6FKsROAEWnmIFsU+C6kwUS/YCK0a2nlmLyi3AOjsKUfMXO+hRJLGjpmn8Wc
qo5U7inM4k+tFcVCqtAqEdxZ5GRoXeiwLROUY/9FsMQFqBhzCR0BRRXU+Xx+whRW2eQVgW+ARWnr
Rh+z85iHv2lUqQnWpyxUUkIH4inyEnClWxlxCPe4rq3bYpBLkFoswTIkICwF6OLrd+2R1lCmRBEa
5hJoz4zpHhdAsug5JVeQbSIi7W2kxRTao+xU6ek00E6B+GJ+RToQtYDCFdEpp6b2hFxHklJyHEiR
cH2JXCBcHUSKHG820WoMUZgrL3q/czJn6xlYQPHtL9elSfXTXHkUXeZQExAbCTgVu25mggIYQsp8
NT6e7BR2PCAhMkMjQcwzTkHhmOq1jcSO+aHXnz44XwqMVuBWgsmmFWOkweuXPgR+Z43J4FIFVr8z
I/Svqs64ErmTjImyrBIuHApl8RecYhLoq2QQ/qdIeOOWIkhfeiIVtALidNOb/YyaTWklqhsVjDZu
OX9zJ8JIz7jjhoDebPql8UIiJExC/3OWuZkYJ5DQPw257OoJsqIjbQ0ZG33JZrH/SvLgnbzT2pc6
UiVe0lZSvu2ETQpr6teJM8QLko8l49mvv7YLZPDr1zb/6BucEXVEPoOOdJ2xNiqwJGZ9HqnzIcXS
sXjYH9uPupHz2n7vOx0lD0jffzR2gMHXH8p0Fq8PK8ApB1UCwjSbaMxZ5zEU2yrM86O7lmRWgiU9
lPxjRtXBxfDima8KRj3RvT3K7pMj30gWXFIKJxwJHlQGsdpBY69gsIt0KQZw7CBkQFokDpBXyIxc
RmgjSE453mYQh67iCsqZ69IeoTcbxiaBJ6giFjqvGQnS5wnTVFVsRJ0D6wk3/6SWTkmO4oxvAzUX
N2pAP4aexOzW2espk21P0Zq7a0mSFKcTtYhf9vCd+PXNLCRVlz7nsBLKAPa4p2l+Sa5f5jukMSxr
oQqm7GQGt5oWMxHJNJQ0beWOtEpy0aSc/C+GuM8F0QgjYZYB9UjJo1ubX0Xoins/qiPX8JJm6A1f
1+xDggc5V993PQMw1K7zK5QrZxpM0DAdj8KZNXdCiUWGS0WxZm3kFLwNiJ2DOzwolh7GeEYE6c9v
l7aJ8ipLW96z7kzMAlx5H8YFC0YtAzSeWgXx4Mb6BmGMBOWblCXSDJTsHamK25sN7wX8FiE0NJqE
XzH3+UyXhaTqQGib7xiCtN5kvzfV4o1tsaCD3efQnd72h+qPFNx05VrWH8xlfz/mrAPkmwb3gY9Q
ayFGIK+b92mYPilo1JvI9bi+kQ3CPdvIwDog3y63Cm772UrN3Cl2NofaOSnI5CmyBCOQ6ttBaIzc
EBqZKMirE6ZhRT9P/bj1VSyllPpGDIX7nk/wxWCNlLCngZu8Yg3a1aIlkeTDVKCLR+9vPFLXf8YF
9BEOXe5HLhgMUnNv5tBkxAeGo2OQUcr7exO0gweSvxqHCIgCQ9uleza0jLSHGicVEyjM0aQ70Jgz
qKFuPJcKifnrRWtKhJ9GMZ0lLVgApbtysbPXGhfVucUnu3Tx/woQI/tIvsIe//d+/00LNG9wshBI
I7G+do/6ehUWAvoyet3rz3aW5MIuVzQrPToFNfbH2X2MYP84hfaBghNxRjs173bv1LAKi4n89K2U
+qoe1Biq8xC2LBiPsXfpso8an3cKV6bGCKpL6gS8rhuoXmxdMJHqFNQJSPmiolMNikqjU4AZid5U
tkmUPHjeH/t6+opc7Ua9cWlNeBwO7EPe/YI/vq43mKxOJPkxo/RMQMcr542dxmYoiwQyI9OZdYKJ
f5DqCHDyXk4iZTuq+G938c/Jsd8Msf/9+ns32M9sTXgB6TsoJ4gBgm5+/VxZkYZ+4Ww8Dq3UELhS
fYhil8eb1JD7F9BZ/Zc8qLrkdZCZIWke4GrYQfSm/7YPnLzCitoftgXhR803EqklQgB46gPx1NQD
ZO5wxr0IMtTjqsgS8aquXn9eYSrijCWs0WUMt4SwKlW9CDcKR6qCJ2PcWnkAwhCeMVkk/XOtip1S
7y/fpokT5W8SEqd7SxMCNN9MriIdZMIZF8fum79bvFd1JXpW+gv9Ubo/zUHTiOPrL/sCEOfw2kKU
SIyGIu1kVj2VUdNNwabzTKUvC608qbm7+dnFnHN5luG40yS+AnU9bfK22t2XUfFGNomXY0M4lGb5
qLiWqEFaWnsL/GaxKegF4ByepKmSUlHiWu0ABak2YXF3LPyQmeca3Ilb9EX6UBYVo7QUWo60laa9
JLh/eRvWvrQDONSxZrL6/Rhjy+uVZm39MSgjfrw+lBLXupaREJgHbI5i/RxZr3R3G/cHt49J9UNt
ovCNENOw2t5/JGpFF6bHYgMgeJ8LR9v6YFv7MXDXJhZ/z5KNnV8CmsSw5QfaFhFFCdMXoOrhEGkM
rf26KsWqgyARkGUGunsBdyJPf33JXCrecFepM+TkoICbvTWvKenCo57qByar8/IHIDKszAjcBVxS
mUqDrzFh4yIiv2HAv0QwU9YsNy3T1HbMRtd4TlA1cCIzGQz/gHegvTYPLSmZAGddOBrXdf3hL33y
BSoR8cdwsdw5s0++qz2/ySLH6NSrBXss9RiuqVND/SHQgWgq2cOkIZNc0QB4+fjFGNnxTxp/JrXl
jQe70P0tOPaU+O7bZBWo5vybHnzY7lKqte75hk7RZTUonijTkkX+2dDEynOiS5VeQ0abkbQJ5VaH
1JuTlMNyf11/qAu8j8OIBv4fpskYZGl2RWBm6usoTBz4LT5rxNtCjyh1tTaIiiCBh5KAbMvhjZM3
H3VtmOOY9dkdEFSItt5jTRgZE71tpscsiB6npLLvspJAL3NzA3pef+yLHxlZAO+R6pzvPIOKhn5R
Lw4ELZqiTQlJxnCPE1C0nFRkEZFf0gkmDqbgZ3xbSRRiPYxuBHxC012vP9fFnYO1iiwR6kmbU+31
N2YSbepk1miTfQVdGh++NLnN8PUM7C3508TDQWAaDaPQew7Azg4fbCuBygH2VD+HnlqpI367I+8G
rRi3T86QKRrIewkZ2mbq74Zt+eP2tj/zqVIOqVp3pWUHgHNmLzXcHo9bv+mntSaXGuS8PDLNfYOK
R+Mv5AyL39aR83vcDu+qdmT+9B5fLZoQrseQMlMqGSPIAWn3/OLH9Zd76aOjsbcp1aDXJVyfvdyY
sKVxkdmnEldENmHYasp0LI3EnuieVw44rKAZ+aobp2K4kfxLqrzEnd4WXp7NmeO9afP49DnUkXiC
Xj+XlXY7N5+2LEbIPUWhSkInyotbH5qKuOoJtwx4N5adh862/xJAbrQ1DJ+HmkQlClGXFMhXHKLm
AL6jKcDTmtzZ5Pr5Wzhw7TDzS8Q1JNZyGpkGLvS5QFGu9kJTzRlIHDNqKPqZVS7fIRhRP4ksvkWx
XFBhgEJHCGARsEtaML8fFvFYDzULRbI2/dDKwuvvLu5Sf3Nns9Bp5TVvSaYWH9Pbi4NfVY9wIzEg
Ukr9s344IomOZhizKGFDs0cjfmpIozDl0ai2hLYK/hduLF24Kehzno079SVuSGyNtICGpaG4FzQ8
/O/ROayRSP5v0vEWAEbzOTgT2XhTanmHdZr3d2lH3JONGAy76UlrlX9eJOPvbmiRZQqIAA5vImo8
/8nIgFgSYBTYTW9KFC+0ZxhrNTSQJzsX1LRdH0GkkrjQVdb3xNZQ+ZekPonoGTQjdEM+WBNgjog+
8eAThf4KplII3mRtPg+b8VOIR/T6jjfqilmjoBRzoFK0lIo0f72zws4Z/UUJWWvofeIRxK6gM3io
toBqLxo6jT9TZ6tPKnZIzDCD5/Fabt/9J94UTEyyil09bZf1xmX4w60L3njNXj+tJhzxlVGqypYw
a2uGwksbVJTTWlyQBEDqM7wc0aZmHwm33Nrg6QxepQfJM8a5LBp7vUg3HaFjB+Ixqao7GGCqPdNM
ZiQRIo9UCHbCnDv3kD4uqj2SYKAHZidPkyZ/owi+ba0497biuVWDZrO5lR0y+ykQPs628Q7HE3sP
/cKl945Rl7iZwaE55lWvCL/UVjLBpdxnUu+ILya385u8B4nbrNAyvO8q+3NT9O+9nIdVnZHtF/X/
DhK7PC7UJyAYwoO56YJevo2CdkPqJC9bCOeY8LSksEhVYeY2SfFJ2WmH+LyZ/lBNE0kBRi1BS4+V
6bb06myeCRk1jOQMIaNRpwgOfb1++UK+v9nT/0nBI3eiVoDGOshDKbROktDoQEQmkL3w4TGiumI5
yySaMNHgZVBUVWMDkiZWC0N4r9isYUHTlB0QjyI2lylwoC+7vgMv3Ln8gojQioAsebSAs4VQDkS5
b3bKtX2ObJfW+oUR77CwKyfT2On1tBSuia/ZroDQAM7iBySzuM2qBecArQuwQXQb00KQic6L6bKu
3bj1XE6GBVZ8Zv8lPhKQaf9NQmAx/wK7jRD4AGchtf6A6ManCeAEkbQ9j3A17pXTwD8jLz4L0NWd
NVa0+InLWiG1x+BSytcWRt2hjeZ0Uca21ISGACtRIFoc2GFJyPLexNUIw+rqDjUY8Qj5HuUN9/Uw
gge13NVScw7wsUI6lMlqZW2yzIbi4fZdeKEYdSnrKeoxhGBXnm+JyT4e3XFL9kUSlz+ikKBTeraV
DqB9lJHRc/xgdjGDbQWUjD27U/OIjFQcuPM/iIlHKwJhVnIWrkovbHheB+k4PT5pIEK2zHzbm3em
MaTPzlOQTKI00CazieZ3OcDfNoIEAHN4OT/F++Dx0niCiRgy0S5aj+M++VMhkC9UjImlQ/EhaFPc
pOZs6BzW/DkFXYmm0fvQ+pCWT/o86W9szUWhFFPvanxs8NxeuF31Tqxck0dpHCVLGkH2JFvSQWiC
eEfEWKrfqgCAHUZHRJSEkbacvAWglARanDsmpwSxg9wh6k6Y4rUq3D2BpqwnOCofP3u0Ze1oxrqx
ODX+YiVup2sQzyluQkiRgoi8GFQR0brrrpLD9BAixFeivg4xXZaMav0loGqYEKgDatOZ/xlNjRld
eTr0ACL5uaGF5h2hy2097KXrUHch5Y4bgP7OQyYGD3azn8i78pl6qVevraf2ciyPS3lGrTa737nZ
W1WPQhN0CKJwWnl+9ilIN0hCoWLZy/WKbv2LPgreyW/i9jvmVSTFeBfWYHKgtCYl2KfWHdi8U3nL
HGQ0Q/OVyEaS95178ewcD+PJ2cVFvV+3ib+sy3+ryFdz/AKnZUyrtGyqcBYFcxGwH/NrMf7Z0+an
SEqBjb6Lrwh36mRRncBcS/Vn9CVYiCQ7GltmpyndXy2gPbESqZKpCfxl5xKppqtLGo2oRdbl7+2H
l8g4q5f+nYVYIlUihUeQov4zrQpOpJPc0VwjwjJlV4CZ4gCkGjqtAHXoKt0MhwmJJMGBwTsTEs0N
W2FvHsvF9O5f1m4PytzwGiSL0qhSQdz/+4WD1YdUdZn5L2RyRtPOtvuoN529hB/KBxOzbYaiA7NW
B7Bg9pjYb23SF2GRfQzeCSkpAXMlfLzxXOeFsotZmqBQOKKYYdZCd/6G3kxD72Wb4rBfD23zrs/b
r4bQPGTQuM+OU4iE94OzK5ZB1RJCyJOR/qL4jCg6/HUaCwsfxOXu3WSjL3RkaHYJRkJaSpgp9+Lr
p2s36bi14qI3SL8SVnXEmbZTPAbmvqin1ZSPQ/i2iogKstlXSAouFbkjLFhEYt72kMI3OaBzkpIJ
27w45XOiB52DTFbrW9t8GHvMruz0aPshsWxE36Cwbg0Z7PJ/n9ySZr3C/2jArgoICVmNyxzF/j8r
bpQogFQVIyJrbfZNs2OBu8bqOoMOy0hmwsIAPBTarybWaFA5UbXW1JT5DP990Zyq9RF5Tqf888Za
M47q2XnDQ9mMwGPoFdTuDMMcjp21OKaLzrDngo5kD5NRUsxuwpAVf1h8yN2EgCFYDMKvTLgIMLLy
B/wd6p00+TNpjksxu4Zn0vELmiO/opLyVTW2+NYIr2WEpKg1ycgyuBDdLRLuiBceOKW5iqyliiv9
o5UWIw2v/nWK/hBDqinjugyNqIRZL0YUSOKOMQjQzpgsMy5ov5GoCLoEZC4iRU8orFAviAVc/AU8
mkx5eEkKdFvs85M0kXpEl+KYjh9sPwW+5aArJEJHC61T72CXzF3yPpvceDLwFp1LGnr+Rx4zQxjc
rCUSKnHwWBG0qRgw6SNk3MqkkUEHZ2JWIXAsm62AClAGA8ETQDRGIC6sUP2knaBb5a8xrpvoH0Bb
Lnom9AYLJ1SdPdu/4cDkF7tpTytRuQKi8YFXjc1AQk2Zm3QFaPyvaQ5xAqFc+yKth8I3NBH5tt7K
tKxnC1GWS6RWcQhb+vpcyaZDllqHXQcT4PwaRyA3OIrcgxun9LcVpzd8sBO+RwdbKDdTJ+Ys3n+r
IHhG6CBNAdK0XFWdMgAaTTu0hhK3hDRIr6TbT3b9qiNyHwruGLTLNJzIucYjQ+OrG0sQkqAaVd3l
hqOqXQg7a1SXA/bhFEQe8gvdlrdy+/h916S/L2w3W3aHp2TRrySF0ThIWa/VKU20qj5TOtQJlBDj
2aCy4599Vm4LGUHRkhhl098vjWgY8noTtWul/kmqpkQII/1HTrUUkyIG0x5IJKO6gQP7LNXiZDHG
eXI5l3nBhhmTROz6GWOCGl9/WVAoOEHfhSOhFpi1plbq91axc3g0cbA5e7uvfsgEpOOhJDRBq1BH
hoaoiwTodhClvLpO2a5yteRomQRV8/K/6NE1tFhgplKM7QnIGspcEQU6NCWNMKMVEfGbHLsEubHH
/mW2471RHoBfqhK5/isJr2OBnv1MelfUB4wVJUjs9QJuo8aNu7FrT9is/HdkBON6wtBse5RViZvG
S4MmjQWGkSgl1FhKBYWMDV52XFVHlwMyhcqIegoi7ctqg1dz22b9Xbur3eVokU3sjUlwR0HdkivN
+eYT/pQnLX9TxSToPFJ/4FmdCHZOU6Iywfz5h6X4hdh4K9MPjKmzSiwKWKo7ptlQK9fVD7PWQ45M
z2LibtJLxZ073coIyCprly3HkBpEw5dJueS/Tw7enX/Ykn3M2tsug6Iq7vMdWvsuD392Nrs0QtRJ
PMV9VFBJwiT4sqM1gMziSvKYrF8/2mxX8oaUIRL13KdL3jY+5ymwrSWt8CIrV12f9UszMhPoJ2NU
j3ewPaYnjBu0/Za92ln7bOURHLL0USitcocEoT3687blUuFfkK58TEPjwM/yHYa7W3awdnfep12w
TOoqoj+lbRgrmlLMxV90K1S15OIiio2YKivLVXtkHU0Dr9dquMgqTIlL/3Aslpuy+b+q51/npfCO
pa3/jxjV68vrgqATyB8MHFKBiEIygF+vLpJ/gnbr75p1MsCc0Y3qklSxmqQFl5hgmpNoQa1NghtM
cJkcO9oXFcOKhPVoUwk6kz9DAzYJtCTuCd9EvBqsfNlu+XZWvJS7MUn419DnKOrOl0v6GYbN0Pf8
B1znNFVIjILaZCCTaPLkFWWn0Qxvs+Ob7eR/UrMsh7lxJGc4kYZiKSBcleq04Y3KJnk72ucCpss7
I2fARr4Lk3OW4Jn7R6ucRt7Zs2I+2fCjAha2vXfxNKkVKiTNp5Tg9tdbM8Em+Ou4QL+qxdEIltwm
bFSig2kPWy6VuoT7tyMoDes1O0EAmijGMDIFaNNntC3HYVxX7VAbd6/SdsZ99UOTnUgAfT+mKCeQ
BwE2fla5L+GSrmQTeQYyNt2Mmz5XboNu0lL7/Fhy+ME8X685b7/rx6H2WmPnjEC+JFlSM6q0GVlO
/fD4ZkxX0ljlk73M++Oj4hwNtIM9RbYd9dDqTCQmEKal/1v0kqQoSvK8bV4471AU7ecH7BLpKvFS
vn7sYXuIrHSoW2pt1A6KQqAiUE1ozJK6FmLnTV33H+OwR0z+Q9qSMZD8xr+3cBdJHaMVKWn29V18
biLk0Yx3GxEg6PFcJEI0b10EWdWYOL8R0XUy4fM8UHUTMhrVmGMAV+BOCGpMxiU4GedtzSRXe/xc
WM7Hzqac7HDPgsdbFUMNJYbwCvvu+mOe39hy6JO8hxKb739Gz5abvC/q6tiYHi+vlVCScmWoqtI7
jVxSIdzjW5UXHSSjYDwRTEb1AJdTbY9EZdbfdQQZfIoT1XA5yYgYPtIwBCSuNDsy3NhE+Ml0V202
/25hf5XmK+P5BJj+Ertggkhu1kwXv4aKEqHOEOjzRtuLdllgb5tmzV/027gn4tXAdfSxQvFPan6K
KJptgeTSSxix8CgHOqWgBBN6QskGSyT8HmL5216Vc66cj4GoygESF6M3D9P0touobquOp+SWkolT
Ejb5ZV/k30YUnCOx89lenOyCYyTKNvwnpZRWiQkU50e0m+iGUeIct9fzEUcskwSc/pzLz7w+3DL3
8XTKSsD84uGW5s1UC/CcEj5pKRg8gCS6iAAytd0tV02GMEpGhOuL2L30YIhsIfRQJsbIVGedjlW0
iXsoDjUYE58Wtf5fgsOjhJQsn+nRGQEjXVOUd/mO8U7K7A23DZOWCBtc2dmmXnUUE6hyqUvUMPop
rQD6lXrJuwAnhC+vtsh9nAREruyH3R0KoJLQE4fxAAVWTKBjmpUa5dsEwf6QOQP/low6IZqKFEJa
e2P4JhmeveNjWsyEYa7kUnFSYcO/y8rI6s+d6a+kKUDD6VsVnzcNtNL5QH3YRRa0vUk4iSyPMo1y
RbKdkGNkSDEBhuC4Cfk9JM3jL1OdqCAkwwsdkQPx0ji56Z+QMPhHSkNmRWLXC/hNtFRggYUKSKCq
t6OT5A95HdurjOEnKz9Ff8Mi/MLUvjsWZ7pkIGZ9Py76ap3Yx81djoGtKlQrHhknOnDFDkc06VW0
4cArcq7fDkvAiMePChMD0rilZursICETlpovGnm/nSJ/1QYCAuCuXqBF6VpqvQglFl8GKF3u1I4F
sKoKHnkMML2O/HMOA2JIq84bTs6hv6sghbqOrxk5RcNlhRXWZfZaW/I1/FzTPbZMCm1RJLrcbzvq
SiUS+ZmitGveXbLjP40RstxJlOKCajZJG5cEpkV6ytbLPTwHYtPGvTCMVDA6Pe5DMuxthID7b6ag
BAOzq+hnmNJwDREwA+f6MjzS4ETHyCGqIx/e+iM84XhEOrQgVzjEGoAfcm+9byvJmwIiGwBMvQlr
ttiV0qVnIIjMX2aNEDcLPNentpla3lWoheo7/DvG3X7x+xTH6fsqjfE2enVzl6bRt6LonsbwOC1J
uI3elAGvLkwBZRxA8Dw4/DVGVsEr4ImiPV8RNxR/KQT9iBKZUdw7bJhxBmMsly8ehmXul79nG75r
RrPGrNLkoQ0RsBPrEasn2SJKtydmplQZQsJtHd1bdPPA1AxVLTdtw3wQoEvs5laKl5lRivbb6eiN
9/8aLK9PRruo14mjFmHD0k/4Pnd5iC0U5Nsa7F+ZM37BB97c2cfoJ4NbcBXv81uW13N3kIBFncLc
3Ato6BlDOfiF3Xj84BPNgCrIEL+AVMlU/jAzKFHEGEIP07gJ5EYGJucaAnN/OcBh35ZSnUcA6qEw
+lMwgsei9Hxd7ZBKO1beFFfmoYyV8Rm8e0HRpPuL8HJ1MbMouAqi42fxwgpEkzVQrJaZEKBgeypi
e8+xE6lpFoab9/i5SDEwkBn0kuB+E+EEeKDo4yrFb1D+fwZvTOnnxBrrAlLNN5Ak1cJvhj4ivkbB
NKA6ClxGfI3tLP+syDzTOAA7ZVop4SH+qe7B039BWX79WojO6FzFItCmx5LpcqvOq8NDXHsbt6sM
1QcbSbKMgl1B/ivOE/AkqYxyJoVHgeIUeXdoc3NkZt0RYIXyzGg6IX44H78pNS7JGXBHX57UFBFC
LPnnRAE7Nq9JnxJ6WO2mj348fbcDhM64YAVpCFFUmqgpfSgmOrvj2M/eSN6dbTn7LDS9NJ0gvw7H
cmZxXkkprDZAIT9Cr2S4kytLQ5y6OPyZxRwuulElK33RjL9AfMI/0w1cAgwcZLQMOarDNQrIlFm0
h0YXDzpSLYjV0tkhNlSEk8Gz0C2EgKn/8vxdkQAj8Abr7JP6QZvBPNe/0qW7m7xDpu8EDAE752am
pkAyvqnKk8AFfKgLWGQlTlYOWjF3muwqPwFo1hdjGo/5IwW8SkjJ1byYG0eJLdcf7FJprCDGkOei
qDjLLbbGLOZMr8t1FXCxLDBC50cacRiGqBy/0Sl/qgZOyiSIuHxr7424Vt061eb4R77LU8JnnnU2
pG6lfrjug+yLOk074+TC1y8IWMC/eHz9EAX+y36mIcZqtAXQSdNxTNzHY7IFdUDPz+a6/jvP9SQx
MCJ0vhQ5FGdn01cWbp+6h32xJq7lfn9MedlgJJwX/4+1M9tyGsu29guVxpDV6zZ6ogUSKLJuNCjy
IFuyJUuy2qc/39zGp7DCf5jK8d9UViYQyPJu1pprNrmzueiR/E8A7safW1wp2JHGm42a3WjBqfjs
OLEvTX5ylLzPi+JJnFM5qMtXzc5BdGA6QlgtvusT/kb9p+70qJvWJ8CrFchEHNM5QbYuqVVXu9Xm
g94cBfYPD75g2nGd67iT7bBwjkN2fOpiHCBROsi96BTNBGTFfFNtCAmugEl6ygEc7+0Xfaq8j2n6
6bLJ30OKPmuyQzbfJhvdtaERagopuoHOJU39SqEldNeSMkqLG9UwRERz1ASWdxkB1ZGiEj3J08BE
OPydeaSyAWHtUVlhPRZ47vEN0032to3rZv1B9nI6HWWOpolfOgFtMpOxlQIUYXuHCOLSH4gFpsnX
YE1ruF51X0UZcNbdSzp25w6KV8NSHg7fWzxQECf6rjs7zqfNtmfA6+fm9ZVEYhmtSQ8Bcg9L4Gkn
3gSmpAZJPhyZdpTbFAtwJ1quaKQzEpRYyX9PepRMDmknQYYg4Iz1j99d2AfbKA/G7AOl8FeJU8VA
MCcGLbwxbkoheKCtKAfq+5T1J96Bv/uqc1mB0hPd57ZY3Pve9qyl0SvEmodj8Cc1HxkdMF+OH65I
HLe2YmtpROIHtopo7WrojZoz5PAiZ0omjWOZ3wXr5PZw4VDtIvjbfTUCLjaSqU0hLznR+nYIonPf
swakx7uZcVXgIGNBeki3PntWty63nmVF1ntv4K6V2CIq4eI3uLmitdAqPDhJmpwgnOIMPSwYCLGB
vMyteR6wOwEgkAjA3JQsSNRlTDiOX2A99q6Tb2z/fd+jA6A1517EuAUPVuoA083p4brMvWcm/s9D
xIuOma2Fc1361R7L7tK4RHmIi2GfSmZz5oAxGpr/vDr8kBCNg+TEHpUPAPKcQ134jlt11qbFVIUc
dYp5elw1NTI3g3y5oLfkfDPRKtGIo549Up5FNi1WHlYtkmqV/x0ttO1uGFlktJ2Gqp9WwMUrjR/y
BaZdKQgR9ek3TlbK9JqWK19vU6x+KCQUB0kXjR3TuPyX4aOWC5paBt9sU/IK0pXzw15QLknfb6Yc
TWM193VLPdg41FP5OryCv1xcFgVjC2WVlr1+wLiKb/Ilv1hOBPPE2IXpP+cu/TcU/hHYWef9mp7c
TprO2BLj0U3bh7E49NKmzL/noC6X+aYqb/JdTOlbN+3D1k/aCy8Ilhd1n/cveSqEYKEbMGAgk3fq
tzyVeCN/wkxSJFap7Zy2bWL60JNblMM5om3pLr0ISxALS5DdlohgZ8lTefy6OctBxrwqmqA9J186
4u3dLYNJ/N9G1+7utn31tdtQTfRrxU2UwzcQK4AFjx477MEBFClO5nhwqRsLsCO58lb8ZGpv/voV
v9UdaTzyEgEIzDqP1vuysIEJXEprzMyongagbfMTzNyid5i24G9RXeUNf5p1ZV+awz1PaL0ZFlHY
dPwWzgdMnRf8OOOnl+6mH0LGmlhfVwa7cYekpJ3Wd9m2iQi5y0qUJ5Q4ZIdT6uNK2P1ZlFZzyz3R
/gk7iBNmXBVXUb3avYMHChiw5ADa0FWmPp2wJuIyBIq2mPelO+ZHDQlHVoQGwV7Sf2qmnzfhgma9
qe68NZSlPILalmc56E64ri6Ym/LCXRrtpvWDyyyD2G0RoHbhV4uvJuFv6kEkVnxyu+CVZANf7hSu
t5/ObcajY0x7UZwe9ALkDEHUNRLKX8a0rjvUBfBz/mi8ynQfKFlKs2HZisimRVIdeT/1Llip+kgK
EkMg1jtR1S7ZwG+4Mh8zZ3gyErRxjiHRL+TRmMAfn2VFMazDbdCtnwVAacDU5zCcd9Bxt/RDyhZi
vi4nTjFUwEM/m7ZwQCrA/N2EhnFJnEfzI0mBjk4vPRdJYeB7NLlMcWbPtcPPHDrr+jlKuDGZ74sZ
IimDLqm0hexM56KuSo5lZr4vKdmOOtzwAqhQkOmI4LwL8w/ZorwW9bKHV6H/pmI8wu7W85hHAqzn
eQdRun5OMc4wbj5Z/2JvHktKXvhnygLql+2lMfpfI+DNIW9uMTDpAHp+2kgwif3Q4fEi0ynJcWVk
JDa1NA3K0THZQT+p4GJDikIo+FnjlHzKr1UIS0Eqvp+YI2JQGm06ZBnlC5ULwg+rn57h0RLXIpl+
0KgVly4uiZoaaaFoXCW2gZ8Wd0PbXRDQbrtIYnhnZvOn5fu3V/aMx2/Wj4+tAfQr38eIY04BzpYd
sOAYTqbctrH37cULY8InZYe6NcPaIagkRRYj31T5ijAhMGEf0sLqzZjBPT4iE7+uT284zEvWO4XF
2887y9gwz6tljhwxAEAJzfDrl53IWd037ipPnnV3q6oVECLyU7NasVY2t93WUAYUAxxF9HllSfeJ
R8M+7oHNSUetDCJ9Bvgyn2VdZGikaBD7hMwEOCU6p+QMpa5URbBcJ+TPLwbhpg4Yl7cfpA3EkfBe
lhWSj+k7MiKBs9y9mQRz/5lpMSj3FhRS3pzsVXi7Rbd2HT4zvNg0Dsh1gDLfOn8M6/XVcihvQju9
W61KODTYejDSoLu+EWQvuzTPgXGM57ekbti5XMXVitOUZQYrVrRnVc/FeM79ZjbEff3Mswrayuw6
cFcd78yDK0XdJ7+ilKme0TAzNjM2cnCFxBBLmT4RSMW9Ac0vlWPoNvskCq/o0bCct5cyutaJ1RHW
dD6tYSaB//m0apPkg+Bik3J8WmXU2na5XS9hP8voqPuqbs7b2gmvq/8Oysp0BLQYKorwt9Rj+ofd
umSke9MMnK2i5LGbyB0W3wWFlpQOxhYRkneD6kAcCqNyy0HhvS2ERlpBmSMLCILUpslUutwfQBrG
m0OG4Tx8mfsORrnsybPz6b/qs2bHNLsI2Rk6buhOc/ZLWJOdMnSJ9Sz9Sb9YoC0BlZdk8hCgp/2h
iaAcqIV8gfswRgEq1OzVs9x7Bc7Kn6/20Factwc5ccEBAjDPBL2xYenMFpK79BnGrEvrWVdvuuXN
exTt8p7Fi8AjIE80TCHcKjW8Am3Junif16wdrEumUJGLYBUQ494+iE4dnLQzGOKi00fJNe/CMjuN
65YRy0szUDly8aYRFbPS23vqF6YmTIchyIilIHaC7ANkAyPDiHLVXy263ZcsX7xPl0SeUQNeCDzS
gDgkozry+tt2Pd29/cgzdG6/yqMIC5gQYSZ2uLM72a3rTbFaBxBLZCwCY1M84HSArMCFRC/yoM4W
mvCXCKKEdFr5iLMqnp7pAIjIr2s+db5WOPUqgSlIylO8huvPrYCmPPRbSoPkWbIc252+aRfKRiyX
HoD7SCyAElGbCcZiiTHM4FWDcGo22WBVIwWcsRiX678yQMQ7r+HeCk49P9ydUSzMm5ShO7APU0Ng
jDkvuPPBSdzV5lGBRzqN4a3eO0n/OHY9+C7cCbllAlhxci0ZTkGjS/CniZ5lMSxBvETRujk7cgun
ZPzGzyouK9v6K9mW+bvdzr90GQ27W7qm3/D20xc92/X4kcFWZ4bM1prvqYJ6Kh6GIX8UEigdt2bT
kE7fpTnaQ6b8AsxFAxMtxJiJMYQwtL59pC9HgTBPQ6yP3XujM1wzl5RLULGmvg93HOa/ES49Y+vt
Xzz1PrwglLKQ2Weg1uQOHZShfkUAubfmHoY713V0UX1grwhf3f7b5KykhK5dTQFvX12qZ5ffS5vR
rD6NIZT4tEU6qJstOJxxp8Zn1CvUgwmfR4KXpxYjIaa+5JfT6zKmvixrelJRsrRD9nPSkqXa5NNt
s6OLaZZ8Zm9Fn+bhCHdp5/QiGPLR0q3pO7siut8lgO95Zt8xii1oW6gAo0rtaBSsEFXVwwXnSXFh
OqRwDWnJKxY/xN1tpry8Qar4KS2nH7XLr0Bm+5Gt8urW8idmnxmGkUTTpFfdlh7SULanUtMI8eDy
i8ytsyt0UUwZF3S27uBH77IKyp/sgL3F9KMJ6zXwtQZ1NX9sA9vlMtgRhOgBry65sexaDVvK1Ddc
29Aa0/V0W4YxqEGAIEC5CV3L32xnQA3ifacebOCtwwpmHGKiajQujQqRJ8mI6PEWhBz8Wf214DJy
h0RoraqLrQebcu1n3/sgcS4WC+SC1DpcgPmET13Jrqqbs2juTIm0X1YAQVBAF5Bd3XjeRUXLfLuE
7vuoqnJvdincj80RgVjp6perG5MCdS79ht+T0EdQSepWFDAkWqs0NCm5LVCKeUK5jhqSKxxGcco1
UJTbYKepuSwktffq7Tm/jhmN6udHkT+7TC8AbuYeDdvGo0DKV49qR9opuan8dW+wc2PQAz3eUzYx
E0WVJKZMURxiw8ITf0ewW0bbODTR99iKz92ax+j+z6eD2SGtNrZac9ZJ15YQgZOBjmcnm0pUl3IV
mgJo3pjIUAqi9L7xIrpCsXdgkDOuMA5q6JT2zmlUrjhnqLeSlfT5DoOL58TpCIEOFl2Avogb6bgY
nOr1bki33sokHOQVPUSzELEXPb6KIjNQdNnSxTLOLrYdJEPu+AlttviF4ix2/fIRPsml7DxEjOYL
2UdSY90jkrSds4whYBACiZ2qxL7crfIN6+Ol6uRrKQF1F0dMD20yyhhqvxPZIbe37+WKpkh4/V7j
fg51yCgIR7ZRFP0luNK23I+y3ug3EnWo+/3eUJ3Jjs6Y4fL/G3x1epUCLadKD5iOx7UmxMavGxcG
tT5Kb7EyjiphsEbNguRDM95uBwfORFBzOMkMvKEyJBJe+4HuiVGYZjBmRonmLVxDyMkW7AlpJ8KR
nrKiOIaGlZTJ+zJYX06I2TqeXzS+esGrdXmjmphpYmX5jD/JnjGUVbadpmr/6Nyk9KKMi0AFVuk8
6ZaURebbJdPM++/nepVTkOJjScGZzSlcd7nJlo7DXzNQ66uNAWZR6SSPrBQFqcQvttv9YYes3x4D
O7UzOOMqAEW8XVrEazNyhlTptUzhMTFsRowLRwoA/qnyigHD5xDhn7D487f96RNBNC8nIOMDp9Tj
9Vy3W2eI2WcvTU57PzBAS/uvRjpC/FGEZWjDjEzPmirwnLb44MZhIqIoFdXaigzwX0/7Du+XBgTH
GJCfObPSJXa1HTdB/GziWhr3BmY6aOWSCloYvPwpNSBQBW26KppaQKJPzZbVCptWwlfx5awdbeHO
/QMy+WMGO/HtVXCqcGaaCknD82mVKPmO32C4s/NmNYQrqRRuFIytIZ9olB5otDGM4hm1u6RoMN+u
y6akaJZFoQLGdYGdt1kJjkkRP98epkxcXC4MQ0Oa+AUMsVIsBaquBRgYNCvlAAlYpfhnCgzRBMgr
xwsl9Gqlmiw0ZKlqUWRZng988zK6Qhkgo3+JhzSkFCSWuvEXBTQL9PAmnOxZpdra0gRqJmcs02Gx
/9/nB0g4kC3NlaKIIgbHqhLNVFG9PDtAf95o/2FAK1FQjIcu5mCAjhCOVGWK4fVI1xL9QYREhU2F
lYXuEDQJMbVIm935HLYTTWYE8xicV2ZwaHGOv2CXVdjmmzp+VufB/OO9xuL6cMYpCn6VDAx0vmlr
HNx01Wu4KHQw0rnOUDah2DnDejm58LDk8whtJMTEnadfZg2NKzA5L51jR2Y10hXL2FjbV1+ybgLJ
gYVt9nhXa3MItzR9EEe6sMzfUM28hg082Pk+q46Ho5mcFRmuP4VdmW6TZy+AQNlF/5RvvvI7BIcb
xRZ/dwlP3LgX+8wQ0GcbtauPxV+7fBGWI96aG7VPdTScQQln5rLaGASLQBhCIkxfGc6v8NLb4lLV
Ftbzoq6UZHTtDetP0xhfLRwX/ySOaSVc4PAlS5Wo9D8utslV7S6fFIQimVKfYPjD0edvrdt16n2T
JR013tXbB8sJZA/6AA8JT5+IGn8+iZz6ouuYm7KBUeSrG1d0tQgPMJiuNV5Q3YnS8N6YCLBJRcgV
kq/uvMRRVgpGE+zCe9VxLWlBwe+3bPuHDh3RPc488+u9wjcPVhYJjBEeebxXOihLS9ia1rNdQZKV
a414JAd4X7Bx6dKORAFeirxlGdfoqdX5mqOBnZzHcCU6wkXRKCouThi3LkBdMjoupDIRzWRKmJad
p0bM/LjM8nACptI+DA7lss2Xb5k42XrMMmhJgJJK5SYVQcw2SfA5267zhh5Lxh/JKrjdTLsXKRqx
/f0qFFxz/9TaMWKj4Wuc6C/lnZMF8jkvGSwAG9O6/NkU0V/1mPyPFTR3glrF9NCkUJYK0hml6xEe
KjUWMLm14FSkPWgYV6q6efsLO3GIMIkgmzl2IKqgcZvVs9lynbhdtVk+ykNe5aRcLWC3vkS48Rvj
G8ULcMP2uPcLnNBXIGtBQ6LRKS37B263M8914hBhZKVsXx1v9jxhoC6WVh8s1hlcRjROxnOUtGig
qAMkfNBGyULb2DcRUWFuV8YOOuRw3GDZADlEMHiz8mwrdeoBcSYlN9plneMedLzSqVadbb3wM1P8
2b5WO8MGKWn0hBKqqqoW4K7jF873VeSjjzx4ExNDht8EexHVopdfFMnHt1/gietfWQH/eb5ZcVoH
m1Xj4lv5UPv5hR/WIE6g0yJB6nr4z7dLDQUCPW37u6nf3aIee5IjAUZoN2YoEsIWgfHTA62bAQ/q
MlnZqBswBoS620stdQqEtBZcKeyaKssrlw2VfvJF8S0KfheArT4hjBFzAl5bFb97In/xSs2olrsx
XlkxO51whywchDJuC0ShVSmmlvpi01doDjZQM/HqVNsYdHwR0faBNSO+1mvVX/D2Cz21U8RHIjuF
GS88gdlOKaw8Wo8xw6U42j3VpLLzVrAjEZXLptPZ+u0XGE24r9HkgDJrlKqRkDHKQKar+liOK3/n
qYKQ4liIY2AS6H6p8mqrDvCWcLYGHlWVd1BqRD+tGxSBLYheGLPAiLhcXmTj6sYg4LRWabh6Glv/
jzPP9bpPhujJ3YonJByzV6mWdb90VvayXQr8uCdU6EFeVVJEifamvVviBKyR7AGhtSd6Ho2euKA0
IuTcKy7efqhZHJ852o2FBPyoEK6nPUNyknW5HTsnWj0up/QlyJOLJHAuq6C69QNpkAukqywnZtFW
COwFq7lfUB0Y3YCCMWSDLvcAL4GHoEug53yWBFvAoK4wSdAlvVA1rGKhQd95Ya9lgdAjPKes0T+F
0yleQt5HWcGPUV3b9vGZpTEzcNp/WpcsbyAr/CXdYHaRTW3etVk87BsTYyiHVFKDEW1+NSZ2C75o
A7CY3RvBFbhMQ946xKO/epePQRqBpp2yqNbX0o1QVznuJbnZ619GpjogHUbsqRijt78vw9s+hqIx
cMI9gIfnIAORnp2xdebCAltuHw32rxiIFQZoA61VyNcBh8HD8uOCvcFHoWST9TdRPHmPFkdWFZJP
6mxpEiTI6jg2VnxXTfhcdEhect9AspTLFgCOt+MPInC7ZB289PgWXIoJGS0hHYHYAQRzoEODjW+y
sb8bvC0dDzi3U2NwjJ49QgTRW8mfUR79ZTTGDao+fcfa/Zrdy3zVWiIWnzy+cAPwrwFNuwGVNJdo
hGresMdJqhJ7XNBrNJHFTKUZTslzV2yuhZoIJ8wmGOF2jtyWXW1GBtjYmEThJX5pnTAR2RiFEAZI
i1f4r8qKEEbEFJ1rfl0deq++ISoI+EQOVsDz6YzVpHbbTE30LN26LpiyFMMESrHKiSn6gzX2kvLK
RdtGaXOlqbxKDJNc3Q2fZZxm45FmVFj2uwgaTUSwlE6DNIGWZBxwfP7lkDMtOwAQIvHmp0mbZ/k7
NEAu8VOfTGgvkwQKkcWs6yvCIO/HtGa0iMJBhayq726E0TlQ0FKQZN5wsd5F70Lcj0B3nwyhjNDK
Q1yJtaZbrSh2NdwWoKf6wF5TKqp1FbAHgKdDRrZD0vcd2LVuwUyS0ZRbtndx69watgIzTWMZReGL
Lg/Ru/GZocfj+5V/iqpoLfEK4U8EYREqtGmxaE0jHlBzHK8rAc5Ri6Hh01Bd93sz8epxjMwTBgxs
/hcxOASmGCYycygE1Kw8UEfAlBxC4x6KYo6hyYgayjxmFAFIrMbItvhNNZ8O51qjceZ+iQKqIGpa
USiFLESyrRbWCb9Uk9mSVBMFIIi2Q9N1LUxMRj4YKiD0Z3pjxDYgunsvdaAIFcNQYmRhVg4YiQID
iVtRU8bUG5BhwUBKgcBEn6PhWnQBqd5Rqn3TX2IM9idcrGwANh3Syg3fUpCnizt3V6GcgPsg+xr+
zD9Cj6gdz2EZ9CARPUpIjR0FODTb8K+3j7uZFml/YMvmkbExUNIrcWPRg3MRsVg+mnm7/q5qyzsF
RY05mo3XB2WNKTBq/5Ndu/9jLxAPM5Ir3VV6Mcatcex5+6lmuWo/n0q3iCQ2AkKOD+EpHwfCW73l
I8vrif3+TWp5l/GAXXGj04p6IU2bmKVgcjom7QX1L/elRDam+qAiNASzHTRouiC1ouoeIH5dlim/
/wCdkHyQjtknNXcdpCLRpEW1ktnh25/pBOrJlcJw1pGenCpldjXWi3pa9FOXPB9mnCk5xjq+oBI+
YDr6pDGt2BtiPvLZPiv8TowNYwJebL7vEXDUHPF/6fqyf9/Kr6Nw0jsPZ8+WRTayu1UbP9sxrhxU
dFLop8hkjI82ALtEzMpP1EIw4yUdich1DNbJRpGN3G9wLcSlmB/1kR2gFmA4DD9AB+avlaYXNKVr
rYB1uFLVFwvWqeroxtluHyK+M8FNTG0MyUi6ZUWCaPZuzjV66XHj4b473WVUDW9/nzM/z/07I4Uu
EDMfN2Lz6788W+fgVlkuB3r2nooMoppOGfVhxqlHEI98nJcbSrYFWncOYJ3iTZdf5zvurLZZX4xt
+64ZybXgjBL9iEPvPh+x1vFZsdziyi3WUE8orv6bGUAFFEcFNF3EWpEScunj5Txg2Enm9mcFMcjf
chkP/AxNKXQsSWE34dVnIhWhXklYp4GIAb74Peff0AnKFak+XGXQLkPawldYurfu103PSETHp24j
odSpw40Arf1grCVTyd6ffkTZwFyqvjYAHXQ4mVEqT0vHsQurRhqmKefyDRvKxcz+W3sA3TmDSlQM
jjNXgBSlTdJdUYTPmqyoe9DlqxAGnSt9DaWCCYoOdU0kVKaaKyrrP9fAnrKekafob0CuJ/YAhwV9
NYQ7SJFzKLjYTGWaQh0x81MVBSaNUeQIw1SVoa1CY1g2Dbimvt5NNb0buw0fgjqMQw8y7P9A1r2R
Cenbm2CmXDCbgFueKizmZIN7NOv4u9HNx2ZMM3hqI4ex+07EjUMWjvRRQCL3ZlkTndET3raOr7aV
+6wVLL9wncsyPEN/fKsg678FpXuY7zs8K+wouHSzoiqEqFijTgCSpla3I0QAvDrBZ2ZOkvKI1LSq
AOQClTdwAVDbqivUBFKVnqBWTVLPvLoT3SrPFbh4H1KAcvIen21ZMkUgBjVdNM4D92WOXNnejGuK
mjx7lr0Vb5YeQLQtJISo/VHJQxjpn9JYZI0IqCLdxV+izu6vPaaCkpKjlcjCv0qwPGwnpjWFTYqt
Us0c8ZIE2Og6HLr4kWEpitCImuLtT3QKxUTOSCg7xyEJHXNaaJZFW+yk0u1z1E7fapQAF3HUeJdm
eKb63FzUa7qbaNiU/xdHr5wyjXs0O25WrBJgHq+HnC8ZpuBjfQ9CMaVuXBSbxzraPUZr76P+fc+R
wXEtInJPY8GQEdRDvYj+3XV/YmkqvEbzN0Wmysb07U98qno6+sSz5W+tycqedsPWkH81IuoX8AGV
RUqSbe5yktP+9AnFIOeFXMXKEdduTjMRL0QXCBHivf1M3onz4tdnMk3GL/dS7S+WhGSVxXOZFN+p
hBHd9CTcNN7OAaykZirdBOZkgdbG7vhvveP9sSvzr0VhvU8Z4eACVlW3GDDgaYBBFmPNbQN5N2ju
va3WXILW38741wauSA/0hjUWEk0K+fgm8gf9VGm9mZGv/O7ZRotx0fT4GETLYqBO68vPub/cvYMS
0t2tI9wdci/+0+KZXrJuqP6QQW7YwUfIqHwv0wZorslJfOrgPF/VcbV+PxEm9JilDOfefnOn0DZK
TZi1lGkqhmZVJ37WlY/1WvGsRlLlvqoNTSflfi+8TSQQVWdidkpTIQmq9GspSKC67hDXs9/AkMz0
alYGHT3YTLRW50lVJbtVbfpCZbSI5VdmRK1HHS0Us9SI/BuhXk3Yfa1rCA2yAmlpIun/YIDcqy6J
0NeLKiQRukFMQY+EhPVigDKy8zImAAp4YQZ6QO8Mp3FUn1Yyx3MlytdoJNqf2HJcUTVohlRcNkIf
RA+bqFUOmUl/4zsKGKMtPA9HKbDR41Ozy1O2PZa1z+K1yA9RxZQ8RlUNKi1DMg4PeogaSnmW6ZaW
ObA19h/USKqlOx8/MJPfmouQ4Y2iXkIumVf6UXdBBNYWGuijVQ5Po/sisbCZjfLypTIx1Fu6x03l
3iWVfSNLNZnsiLIoV0x1VIoXC0lU+o1C+tWMDABZpIaAnPkwjuaD+QwhQei2gWOYth4Ho4pTLW2V
nibgFJ82Qwum9JLzqBoP017/nITpKxVAcObrfHUJKh6HApFJt8MEb35YuaXTjCSLeS9FlF8tne6L
Fmy8G+6sqDCOnVIrV7ADN7WPfwxoF+VgkWfv6tJ+Z7pzFvvbz/Qaw+SZxGDAop//gWNxvMTcDeaT
flTn7wWiiGIjnbIZA1Ho2ZXU1HDv8Mg2vrFblh1YqqgqBlMC+MhTTBKh0WuaCFHos4JalMxWl5Sv
cqCXSXAHafM8OPb6DOPh6ZTAwSVzJdzj+OELf2rrpHI8M7/T/ugr+GxImuQtQpLqEsspLJ5+kv8P
zChZKBkBbgA+KcfR3xjRn1iCMS4/dJjqliBXHz9ZuB68jROs+0e5QUjkauTfMJTkHH6AlFT9G201
AhcNcPbhwrwtmF/KkPoNCu+r+5Le3vV5JNpyJixzBqBVFaskbfMR8hrELRl5OByqfe3fQwy8A4aA
DgsCgpRO0nS7hVnbDs5tFZMsRoUiAzprt/iIJcu788RuY2p6dPQzNCDmU7vDEaSup//lNi+2QxDD
yts8wld6YiTIeCC+k8ZaG8UAmmxgfL2uwnj71MuWiLQBTdOUeKYkdDPvoKySN78ws34pYiViQDWP
ZjqPdYK3bK5aJ/os+AMMCsYuuVm/0S68Ajj5NKTjCLVVHvrcmdDlskg3u220ny7/vGFFH5EFCCAE
M27R1Bi6yXdek3pscHC/IrVNUg/1vBrPuxByRL6xKJHhAjLTU3i7TFnPO2a+rmp5ZpRoaCuYKbl4
iBx/A5nnJETkbFi3RJLmK3pC5pVlB4Y0gaUyGIB/he4XggGTX43jJVI7UHGFR6S4ie5pbbAJjK0P
X4eERMKZdWUKLNVFjOvHJ8qOzwJnp2X3NEXre00hVDAeUrE1fBR6X+BH9RsiEhWs8+UGAO3TA9PO
vRrtWZWTOZugaD6L/2FvE0LYsxc3WN6vg9XXvNuaUKo9UAWVkMZIM1iJHoRymhBSuweTVRoFfoNR
U7xfudVNsd1cq+ItBliUVB/q8gykChKtGuJ8d2VW0uyDoMXThNIN4RnGs0M8C4dqKiJnfNALMw6J
CCIk9RKJqgsWN8vF8GgUBIZqxqDUqwEcBiKPKGDUUfc7TvXB+lODNWnVBHeJL+rCVhZJQjkV0r/l
uf+0bAcOdetLHfafJe/5O6NgYtvhS7qEUyzAwswy/eUg4OBrlwvq9wepPNXGak4oeN502KhLFAcr
yp+mFlO3uhny9t/irXTEiilHanLij1nonGljX8Oax8/lz2pTKwpL3AKc6WEYd5eZu70V+UarRiWn
vcGBOcz/1VfBFwO5SicLBi5zZZ09+3BhUAo5f4TQns5c5a/PdjrRBQcnKc6g23PuuTuuN/3glcOD
en/R6NIVYyKqebWiGmHoBE0tiMqgb2ZCzGkuu3dhnVrWpkT7eVgq18zKMcQboIlxg1MNvygpR9S2
Pf2bmVt1thx5fW/ih4gQCVQW/pjjzlZyOHbphkvGeZL9rVC03to/N4YG9HYKdIFTZ7ygIEse6DKA
G0BpnCtSloIJiZslyG9vK+5fG6JjxHVQQzACrOwJIRaAdZ6f9bpJJu7o1w8wu8Im17F2TllNeHty
h3KFHegCv4LLUd9+FbisSQq6fn5f9GSMDKACnaf5nli1PFNAkcS1Krxi1rhnTpdj7hqN8n6CZAWE
irGPdNPyVBGNoffKf3pWQSIFzZLsj/3xB3SCSzue8J9Nvky4c2VR+7WLki9nFq0KoeOj6+jZDOb2
y04nFgwPPq7RB3EsDSNAX/gEDkQtqmeU4FA4W7TjIqoENHMWU5/otFLb4+GPi5MUwPOOACgwVN2Z
kgRL9q8hrYbqVnLuwU/UnkcPPrfeD/1VVdLIDw+6PISgHryeBIB7DdbxFMsGbeOL9kK8h2kyRE4S
sTF06Snxk/gNvvmJHYSaFHEWsxc3dKLZFKErhy5NdsXwUGyyK78aH+ETXstoVh41mkqm2PuDp5mj
U8NHLUANfI3lC5KFkAKf+u4c3+z16QTWwBQYAylRLechI0W+y9vEqfZ3lI70vdYVItyBCg3X4JNe
mDk7lZBDhSAinEg+xrwXNYOOofMN7WtkN9TDMRSiBdL5OSt7kDOQEjoVPNx2xeglwuSPCCoYoGXA
qkSMoarYRJAjkd4F2El8iuLNe5WYen0im+uscTNlHQGNnM8cOfm10mnDRqY4e5WUHTbrzl0uFv2D
DkbxLQzRTJizvtaA8S9803ykdu8oG90Aw836g0gShhjhZz8KzzI+CW/v31PbwGF7MreKHT+mZDwu
GIvd1C2GyrMeBVGkPvwXHPgND5k+UMtNMJIuGEOkoEwSjCSIQn2iwE6rw53jvHD5dW3HN8ptDeIs
Q27jkPHruQKzF9+XZAFcgl6QPCe7lA8Pk0fTK4Ch2JwNeNmAuGXSCuIQajxHWzmlBFg0tUypAzgd
WZxeZdhz/n94yNmym7YtLFlns3hQtS0ABfd8Itwq8G9uu8inRfDgKnhAKXbO3btWtCe7QpUO0dDv
5b/VMayx6sXHzMr/9RsX8tvvkXLl+PvNeqyKk9XafdJQMg+oxFAEa815DDFkdyUXEa07YQWsARLa
9xiLGeHFDJxxDNE9LexHz23YBuxkq6NS46gRZU+MAd3hEjtMVFFiHpxZp6+xF60Hn9kDWiKmdLPK
rSYJIO+7xWgqSpGYDK5BigMi0RcRNeyG4SpIgUZxeladPC6fOYRSnaHiOp/x8XpkqFOHoaoGI5Hc
2I7f7RRm1uQs4wQlbPBRJ46igXTaaOBv0qEsJY3zjgHPD/wTU6EzDNDYU0e2JGNiMbkN0SnL/QBH
Xrlvvz+jwZzd06BpmuVDPYeoMFuqXbJlNOcFPTkkSEQxbsJyOB9dDkZw8TV8mAZ9bmQhgvXSLEHs
u4gujYQ33yUg25nrXkWMTC7tWsZRaFTxZMnRO8GkSlGoXZaD/h90xWC3+1AFnUck/MhCQNjJsGNj
7wjf2G2Ld4VrZVe1w54sHGRwbbdtMZmKEaam/ODeoh1h10PkhkeE1OGij2Ue7WKx601QXb2UKEni
em05QvfVGmUeS7fGlMtOIVs4eggx9FJngYVSleJl0H1Nt9WIqSs0Gw7oy3JNNgZ+N8zeHTSrxqgK
weJ1uMvCq3DF0HnJX8Qs4s9AHVNdYEaNj9a1iw4xxGqaoPlPSt5UkVVaCFbdFT+wh5Bx6Za0+NKm
lfgK3hoNsaqEKFpNt9MGj2O7QA/pERWA3jhdXIbxuLv6R+dnXesvuRuIGPkwUXbYm7PDn1P3j4dS
wqYqX6C+n9WQ7hg3jeMN9oMkd8u+emfFMeIwzvog/7Srhue6Le737kBwGgcZA6Czn7DaV94F+ytz
SWg6y2A8ef8wMYZ+KWOFV4aVWUicQu4t7AcRE1QzqlaUmECDbLiNTwoNZdTxkcriWoIoz0JcBZRl
UhYZs+854uf2y6maG1YloiGUQwsg/Bk0WcNFX/cYgJlmrGkD/IoQhpksABTI5uCEpSGcysZw86L0
yePldDQkBRCPjgo3owhT7FeYnkOiXyt0OHnwzoQ6TQQkOPkMnkTZhMWw1ZP0xq29SZPrMZ0MYKCw
WxOtYOhFpNFU0YeoSW9FyhC8I2KlyP9NzsMnwzcRMg6Gq+dvn9Pf7i/POTt16tWGjjCwUiLx+FYl
AMUvQ35DBvRjAOIh2pRmN8W2RqCZxqTC+jy8b6QAqEGhQordt09DA5POT0PfoZuCQEHhM1esUymi
Pdgm+67F6dN3SeN8jEZkLLB4Hbw0qh1TRYTWkt2JqC7VlYZFBm6uziX4vaaQ8X3++jyzmyRs/KFl
5MEuEADE7SZEN8VOQjTFHrxE4Lu+a60n0bDKlJTZAWnfykExjMKOubSoYjlRc0K3RJeU0/EmDa/J
5vioYVLPrWIvuXmUt4a9y2GKI8by3xHO6DMBndPLAAoHc8oRgR/R0g2L/TsWEGzvINWgDDRYC9Pv
NAcbAkIXFUrPLKxFiiyRf1RZ6iTUePDt796AabPv3qWIgGWBBAsZ/XxNQh0r44nGz552EXa4dfuQ
b+yAyS58YxErm4qbCPd8TCrrVX5lR4UFdAGlEXcXxhIj5OncR2xkO9yHRdNWd1PEfeYO+DgI6eSm
gdSe4xjZhFxl0Qh7uq+4QG0bOkFZcPrLbDqvsMUwBo2NK2K5V0eE92EP0bs4J8GM/yNN/a/9UGR/
lMTS8XO4O9IGb9xEi8DGebIcuRybhgQVS9dhg/9r0E/PcL1bXX4LhmVg7BaQs+heUTN8jhaQ2blO
IQp18vTwdxVxLMX3NNTRSubbJ9LmoJXa4mtjpPMS7ar1Y0RIxEu66rKncpsU77zFZrhswjHm7cn4
38POPuOehdGKmL3ERLFfy0LfRdNSF9vn1dKy7pMs2KQX0bRcXVuxkHB6LRx17KsCJNqK26/ekGRX
48baPFZ4dNxt3R3WG238l4p5iMzjZVas7btww8vF8+ZcwLnJRZotC9oMcl/QZqJUf4XBxn7p55HX
vqTttoPhjy86VE7FWkvWZhITl6AZhECKEqmzTNBW2gwfMFmqLpZB8E0aoKjnnhKyaUYY5EhFBcQP
uYjJt2ZA7qDBDKYmX/MNcw7yq9V8YpT9bizG92YqgAWBmgIXMEkUW833xSbsFMoh8YRZoyoy2Ccm
CAkaZp1BQviNg/JE10+skILsVDwyWTgucdEXuKltr2zKbsawQE8Qaq6bhYuJGtczOGTe727sdWMw
yIPPsA4fwXfSb8tmfcIC/jfS30+0Nj7fFvMOF369M5fR1lOZ23Y2Zo92y67JW/xO2S0lF3LlPNk7
aRKSrrpLV+Rq530d3a5GK7kYF6vFQ5NizyciSGMvyxuvpmeUmgCdaHWFs3FznfXs6Mar148FaSmX
vR9/MdafAqWwx11862p2e+2P0+oiLC6q8QwYfGIkAK8Pbj3TXY5Q5PPHL95dursuYP7+VNqsshgA
eJm9SIMhL3xDCmbGrVn44eQ3AnSEHuqFBAqLJHHw/4hWcO0IjlfdJALgpCJeJUqRtpei7wPZ4m7D
HTJJ7FJEw8VvzNP0yLMdxsSSwQCiXU7eV9E0kVsGYxIPOMBx6QMLmsTVDcbZdJyYpV9Ko2K4uzK2
hP/kKZk0IaeqU0+vvA15rNQYV6sgDaFhTaQ1uB7l+tt3xKm6hS7ThyUI23SBYeLx28d/L20jkjge
+gZSDeCgYcT+lC4q80Adne7TCD1KugFF+qm66HCkEj++w18ko6s+81wnumCmvuo1IX+SlzbbjpO3
bMdd1SweNGmTlUIzQZ1RLgzMSY9quCdvQ/WU0GkNtZqy4bjkF6X7E2Su+Oy3H+pUGwwjkG+W+xT3
+TldYwIpr4aQ79UsVb7XDjqnnzqPB8TSmI8ugZdoD6UI0wPKSSXakbhiA4cgfMQD+P3kO8+KxxQn
uQkYuATnDDBPFc48K26dkKbowueMg85JF9MKeRYiCMJfJ56JybQJXT0YaqvEZ0yRk8i1mMZ3Vlnu
bYo6/6pfbWgcxRfbfO8ozEJL1mP4F9vn/KtPPicHLlnT3EjQQWdfdF203ZCn3figyaM0MYpOlm5A
AzQ9r5xxjDQI2ENFn6K6DTQ37NFzTZyFChv+Hv6CinA/H2B7cqOQlsAWQdMuo9/ZRllySY6bGARM
x5S8BbEx0MwKfz/ibaBqI/3DAIs4erEgZQar8t6Ac5StUvJMsvqSEu3tZfma5MQEkv4N/JCtTJWv
vfQLgsiPrYtqZ1N/UjdjbvPEXuYkl0k+oAAVGkwOL3c+NUl4JQXyiqZ4Zb835su87fZWD6p+TvaM
Viab6nN1/+nXF+he9bBkQzowe8ZxtDbBgrpfh3Cfp/8UOses9N6WcstYLGDaq0xxKWbNqAlKkSA4
+aJMg/+x49eL8Gz7e+qggXlFHruD3IZO+PjBoK3bPS4IO1I0gadjnJmBt3TQ9D2GrwNAv1TMYmlg
CaxKps+SL/v7XppNKrrzUMGJWoQs8f880wyq7qio7WoaW3xrYJbQJHk4RCkPTvsgtTbfpXTXQFnP
E23QdBHfqevONLg0ORrNGSsUpGB/Z7H98myzxdYFnAXWVLc0b7jk4cpVuuV3nX9Fmd2tF8jFgDBg
ut7lNU5OEoirs7RXyeWisJ/t1QYvFOuLZaPUkjcdDg9nHlAbcXb5sh/ECIGGGAXBDD8NCWFbEvZK
h4nQRIRt0UWN7QQp0aIjRiOdIx2k6CuKJ5QwRcLx0onuZBOgyc3fGndh/wkZEc6KMV2bPVe9HlOo
x0DoTQTulY/4nDAfZJFFHK4eQ28pP/VMwk1Vw8hrOkSfqyG2Eb27wH3nr9oTI6XjB5tBLIW7W4y7
YmI+CDClobPtyMsMCo3oq0Xdfdy1C1kW8p1Sr8BnNbLAQ+6Zl8P4Uf1bwgVzkQMvBYufu3tPHCA8
JcwXxBYS3s+/Vquxk9ViGQ0PYlwZLRSmaJI+6nQzBubgj1Jfq8mWN5FOYGkGRA6pAVJlc3IeGv9/
PJf8ADndGGTO3l4dETCw7GPb8ADENdc9KwKI8Zxl9GCCy+VRhqOXtkKfw08gpikEMs+AzA/V6Zlt
8Ppc4339L2vnutymmnXrK6KKkwT8lU+xY8c5OFlJ/qjyJTsgQCABAsTV72e8ivqLkbZxr9pV3WnH
K72C0XuYc8xxCGB1QZmG3zceIxTdHLus3nWwqaFMhtdnb2iMGSNgr2UACZm9q+7UM8mgW7IUkVLU
x4i3Nc01NFqd51sT/BNKKR+BuJDjPgbX8jIeuFvN1uws64sKTjNCUGQP7LiQixzTYOuCGcudUdOi
zepKsAkZp9Y5SEBiOeVlYdXYR7KNAE7qFMAHBbbM8FQIxmH+M3W9+8Z/MuS0FXwgttalai9Nt2si
JojnJj1Rd7MJO2a+FnhQLBFj3EyHt58pGxVSDI127oaMk8PRkUnsXU4bljqHiSj0OrlbiNGgmlaT
FCHAZSu3UMASrpSS9EidnGEg0wD0z0evC1gDxUKCQ9G2PBDFaSTz1GU3QGLvoyPFH4Fom5NYYDsP
6mXi0QjDlY4ZExzyCwaualaOmrCY0bdPwJkGa2Klhw68MvoTow0TWY6Bj0kn5SFVVqhCk96NIBJU
7/WU09AZBBtHA+myGZcFtAvjK7xyynlYR/Zb47LLZNdHVX70c5fkQ62W5IhHc4bj0aUHFbZgoln4
7E2m5sQ+PL3LebgwDJjaS847VtsFddA1xJXzOjWWbFpCZLjXY+vCDHgA/wR6hg4gNbVtmKAwRKQs
tKQMmgujf4Vjy0/+GW3cFDh8elXCwiO7yInYj1Btx1fSyq2tXbsdDIfScGzxhOlsDCTxKOgY2ZoY
NijUSqU+JgPppRXwLFs0C8rEFXIz8c5O8Q4szBBgeSF2OvJZf16TFYnN2txVzlub0bEQIenepX01
zFp0aXLKVH8VBsV74vQe+r75rIRhnV9GH8b5pYzn/pEO9b9+OJCYuXKBwM5g/o4O/IKJiDXLU3hT
HccHB75MoST2kM9ETctebhnV2/jWxLw5rEQIh9h9MMQf1dkHae5BlKI29V9dSRz7NpvYw82RE3c0
0bHKkF4qSJkgs4PlT6C7nBbQbGCINHfasMrEkK7L9PQDEycbpRZSZ01mlVkwMMafeHOnyw18DVGb
S2PqOOEJHh0O83rprfbMPg5JkeUm+U7FA7pDa0ouhGz9VV5ohiPGmWwAhd8frkquTLbJNLv2zBVO
RwKuxniAe5KN+ny5pcpC3fdxrL7pxkzmKrB7nsvIEcUMwU3waNsoYY2uSx8raDN1x+1LWPgrzrUz
7wudA06SsPOhI42zLAvmCn21XPdPMr3Uc4kJYFyTMeTMZsyGeS4dxsY03ms/yzg06+jloEQG2fBD
UeevkG6elhb0cDNOdD2XYuNG78vqt9CUC9vQxeV+rNyWI+dVcIKkTB1kYpUX2YajjK0pMpnmSt7S
+vaKGcy5Z5qpqBCOSCbgqGUqGM/3sRX3byW38nOiAEW47zjCLHC+DNtFUQbrBqMHhi8x0kRBhHqo
ilkAM3l0IBQSEyv+9PA30150K/hEQeAeH2T7rVfH61SAUfSmz+qnYA3XCeDFEFvBLv0NvHpacolc
Jb4tfQBlL31qq+jNzk7f1sn28hBW/y8Kah/IL0JWF84IQB0zyUiBj1e7ldcbAbP8z+uZwJbDPDrG
mlYaH/FXj97VR2GwWfWSbGGuNc0BHSXeItnCwWoOW5phqubS4+dqZzY8xQwauIKyuh2uKdlMrjy4
s8uuxCf0oiMpRxkshmFZk3XCrEKsHkXVBnPa3w55Kk+eBbzhbflTDPlSEcj2DjoHoa/kMQMcEga0
yqGVcghik5hC3E5K9y6LuYeRAIRLhnSAn0YrKocfpABqFeVsYgSxywgXAHKo1GBII6YcAZlU6ISS
UamSGgqb8QblT4vJ6ut0USZz5HlRzfuChsxLA5FEwzHajXilO05V9Y/y3VG6tYwrpJGJ8fBWY2T8
B48Np0aScnSTh4GtmFsogih87Wz5S4CWT4KCyjxpPOwWwgw/uFzboqr4BCp0EYTR/RwA3XKppw/W
ksp6F31Chm7pH3tTEcgzFzZ/tdi4zqMxE/CZxctGVlIihAjqcqW2EHQh6M6YB/PPC2zyrJQbVD2k
TFx0KMtIZ51WZNdtPwoJn9imJ4cH0jE8jx2ki0wgaOWev8JihnGV3VblO/1d6i1RsHza5LtPwkdD
gjbkUAat9yKrvbcyzA5nODMn/tt97z8hof4/04fsqeUnrcLcAQ8Fx1AA4fhSWq7AIMN1+c5fSU05
/5gk8ZZwuPJS5ipdhRkICqHMAmSR52FpM3gDe1SXqUot6/4itvB5y0Q1lRnBJrhcdutLaWIHe8p9
4/QqxRCM4giYFNd2hKCjY3iYbZeknEU1ixFCywoCHsewJmjxjjfI1mT8+k2GCEeinUqiI8qnZ2yR
d7zCrP2kogSxwp+R3lJtGELQ559w29rEIQboToTyabqnoE6hBxTsd6rARb6pq9nHfeZeEehpvDuM
m/E+NF2xlqeIQV3gXS299VRpdP750DYC2LOTx5xjq07DqLbm+7d2tF2UbvxBiL2eUQRVIeGyfRcC
Y+yLwmSR2RXe4Qeai+aqhqyoCaTQl2n4dnyRSXIJZZZgO64yzzNN418QsxcNOydjxI25l1ykiNOu
KXpR1Iu4JLpxTRq8LjLVumWj/z1IXIwdPKENygp4ZZl0osM2D4cODLkg7SqSjOcfrufUuIH3g28E
4v7wkGVYlvz5NQYAyXBhfHP4lZXPd/gtX4Q/8IM//Mdev7G/a/pdMzl8QCoc/uCY4g/0D/wv9L+Q
HHACES75lW/UoEv6xuGf8bs/X3wLf5h/VB++4Gv5QmSX9be6e+J3/uqSb2QWq+3y8Fv9EWQMXXLZ
NQ82JI1vNQF0JG994zd8l1/Nd4fvPJn5bRjp+/wNcBL0S1w9FDm/H8gbuSxriPwP5svhO7/hP/xD
/lRFjELRPwRYovT6FrUQ7MThu/nlz2+4ueI3fH341WofvB3/Kn5n64/xH35f5uYLfDk7MBT90cN3
MDsbvv/9Db7m/9HtEXZfTpzWxvbo7xuPzxs2KnUxxyPTekNw+HsxrrnA0rQtn/wSm+aywQMt3PYJ
SRmQULoSZmS2t4i0DpTL0nu7G1rE7UXAtsLzR/NlB/sEV9MR/ETxPcdPFIuPO+nqwh5Tq4ouwwV+
EQdShNdwVihocsX0BDJSXcP/YAfU2+5r6DqbxbrKsot9uiMJlq60Iru0Ikq0Rk5+WdowLAbFOEB5
goy67Lz7MtRjeWSyis/ihwU5L9k8vzLRpobnYvfE1eAiDCe0JmVr2G3rN05feZ/4KSG4tUXxLa6r
/W2539uIJfjLYkt4d7qxWea79k1Xx9/tDc+Lz0dHZ0cIiz/bESoDYnO73HnF7TLeOvEFtw8U12JY
k+8K6+BTxpV0ES+3m3dYDEcfbNgMJtqvi36ZuKcaOKrmvlqE+irO9jaMAqxSutDh+ZnN2D1bnbyF
4qJeK8dlLTc//qjfwZIZiMHBn/J3hmPrRVAMDeQP+KS4HsNinckQ0DCJE9e/zqKd/9m2y+i+a2GS
13jT829czi8zXFsuuhwGapEO7SVRSS4WsThS1PG2I/Ejaa7iwvpW5LBoqpYf3iSdgsD90FjQ3jAj
DmnJLweHNNqqIXBCfDc/QMG+KTZX4YbGF1p36ChfdGAO78+hAQ2rqoXtuiqvd+vuS7P0owWeRDjv
BRjTMTz6rYZZEtG2g2pU9Bi5FL2X37QJjIoCME+ZnBfDrl3dB6ui4gcgUrJKmuTGHghGLTdWcsEO
HUjpYVl0uUgArJwL1AeIgmPeXezxvcrDE1r/8mWxWi2QqTgUtLzLdAm5yKt5lx4zhsugwYPD6xoI
ISUP6fU8k2VpdjCsVhhLybmyhJ9lbdkpE3tzfI+ZrclVC3yIevskE8ULrB2Mr259H1nDVbrmBJgj
4KL8Po7tfUBLCDi3/ceieSdwRMoUMcN1iUlpcTTsmO7GTkbNejgGpLKixdoAp/zRPTFrl1vL22AN
Bkwkl2GCH9+i/aDnOaSacdTHJOraXoc80iIvdO68q9fW1cFvk7Ozaf5ZrmbwyFY4rNP90GdMj+5P
lHk0/aT6KlZ8jvQ9ONGUblKnHdYOftJAhrLWyzL4WcblEb9DRoDInekYdw+1O7tNdtFjsds9aQTO
ZO6LYkGnVQmGZ/v8zA2jEC5BpHsWd7XRu2tn8Dxayz/YqqlEti1YSJr7mVIU0KjLCHmGfxFvDgFs
6rfDmN6AtrbzmgspyuRQMiQ4vwPsqPJTXKNRvq0P4lwPVPnlFWncjV56cK3Yvy4LBSJbbtGi1E8A
3DUcl5HvHIffozakI6Wb1B5gApsTSsVgia3Kwp8hd9+kV6Yt/1PRHACf/Q/FJchJRUCLgm4UNZRu
ol+vw0MN3vn//hkoYp//DMOwJCeZRYfkAl5EAUXSEBD84YcQNIn0NQzRXFNpP+JHaTAivb4JD5PL
khBUNfhhQLissMBD0lnGD2pyx/7DSILQp3QPYflGDB8RyhyEBLsIJskUeg0dSw2dqj2D+M9JgyYJ
SIQgka4he3wcKoWd6r3Q/iKDFFTQNkwB6LUVuSfSkObm+nkCXEFTMkY0zvgXY1dtJngRIS0ZtSED
sdG7W2+6vWPN1++ylLa4jP8RUCUIRmRiudIIdGRUzJga7B1/C6LLKSB2oKEKjGH2qsEhLkrOxFl5
5jiKiHTAps3FNodqZtQreVZYd3aIh4TeQoYrkMInlBajHj3duG+4hLbQOA5DFtEQFCAg+os4WFLS
iNc8y5zHZF++hb6TLvSo/+od8qQzRq8AfqQAjzd/ugrnsw7LJ+MY2MWAtiS2El1Z/qzx7Q3xUMla
WZjA4F0QEAavGCQLTjbulWDKoCEuYz11T9Pg7cm4inMccNTlsTBk532OOjvsXneBvVRGgw71ORtY
+5tgUnUn8a74uWy791y618Y/SVwO/JU0BxSHaOOsMI+df1cArmaycoExH/k+ezKy60mb5DOHu1R+
cGBw5Qs94Ibn6xHyw3Lj7pr0/sgjkt+KuryMs0TENt2QsvwxGTsiaf/JCGrD7Mkc7kCGL5+RZqT3
/HyB2QQLEIgZ0A1u2/NnCvrIXjWx776fD/tLqJgAa2Bk5PbIpV2WH9lAv9QF1m9zfStQlV5Jmkmh
vRIm0cTA9UZScBC9azEEqMXXiIcIi48zzE3ihpR7sXrjNR9CapHlBtgpeF+HlU8cskQ5nYOrWZ89
ynAkK2B/c4voEzMB3LBtZVGgKU9QU8Cl/O2a2WoKarNbiRDIFs58P4Meq6EaeBbu4Bo9VgN6L9k/
DDHnvAiVxvWnGjh7WJfCmtJ2S8kfl+9VeRT5DhY2XwMJSKOmw36a6GNQ6WcvHiohWVuyx2dEzyzu
+Ytv9+hV3bRK8ZoCRQfkCUuVSrAuIB4V8FrlHB2V3W0Q2xcixqF//xnGZL9sSUgO1Zrwiqhus5oD
mSkEGQo/28a5bYrEHOFaPHVD1Xv4A4BGVOlGgpATQAHRVkaGHRxsjZ2TXbwo0g9yh/BJS1OAkxYi
ADI6rcMlHiPJJmgIAhKHN7FkAsSU11OmQ7no/OKqcBFLMsZWry+jb076ApM4TEL7J6VFxfP2Q2fj
0gn85/N5yipdAidFgurTCBnVGOtizYiESmu6psAAuXVpJiUlpq5hua2IHSPGjhbEET98xURcy3/8
KQHJGJAwIBhthOK3cYacYWYRJrpybuxGIYTMFdAZdNnyjUS6Ie5goZ3fls2eaSBrEfdtWQsKCFFd
pudDxvQkcW6RxN89FvvLW9hAlKfPCEzItJQ58ziDJMi8eM3rsO/jDAS4g8DTQf58o4ZVlWO9Z5/a
gN6QLMxEfFX+FDLOrIEOAyKS31OXw77UKEdMkdIGDFGcYRjjXNAu7zXnqcvlL3tNLVqlj8a0yq7d
b5id/7TQ/C3QvJUXxpI6WtNKDRQObl39otD9PCj3gG0fllhw4QhyoSLBEHOAJkM53WP0rtxGQyaC
liGNqKZaIT5Dl+VKyX6g9FA5ZPLQzunuJFLUrEtHtjGxwRpJcYCyK7Gb9qvXTlJV3XPrIIS3gntN
iJZqdNUU/i5a7eY7rkEipgUiZksNJiBwyHash3w/zLo7Y1CzBlUcoL9Rghm/a+b6cZM+5THdmtOw
4pFCt7g+cL/IsHx6IGbqmvGCAI1HQ0xzGQZjf9WBDr7eJ3Scx+oC53WUsCGXH0a6JaKfhajeunlC
u3y/bJ32wt24d8C3j5oaCPL2URnL/V0Hs3FCcmHWE+dtfA4i+ypt7EtdU3bvQYddQQwBLlfJzCy1
rlY3BgRIlyCnGf7LMEeEUqYbEEruOGtd31fW7cv74ASAdhgsk10kYygKPywjn5+oBN1VUeMhlVA5
UCeAlCRd+J6onSpP2QXMGPiAsRqnjOVUM7nV6BnVexr7GD3aJB3bH48Y9FxobhhOMjXFW2+0dtpt
n5cRrtOPckVQjI2ufY2jMst66mYlYLmL04n9A6LTlVE2ZGLu2tSqMuwBZRWPrOMg/VlvZu9kiFsX
BN7HK+ubKm91IVm0XMhBR2Tk48QzlkiHPHGl6SrtXOIP8OQrjWK7EIaJh6kVY+QiBluGMKlPqJvt
vu392c9X+OCd4Mh6DTTfXHjce9C+Rx9PVmaOk6uT4e+JV5inzKSOkKClowwC6Cbd7Epgkyj0pSPh
Mf9VocA5qizQoYp+maXEzfzfrx0UsPQJsDrs09DZCjl2mRI4e18X0GCg3ZrhBS2uAbmh1apIUQWj
w8jEbFAyanYlm2S1OKbAmBxP+WfOHaxIIGRFCJpxBhivHfwA/AYN/mPnkioNd7qec75nEkNAlZMx
lgJcD8NRphgISUUl5TYGZzYzU4V3xRl6LizQRNRSArERZeGfZZivNRXZHz2iHImkm9W7LoipUbsm
B4QB0MYw8mpaUIYTOjxkR3fwqmNkxs+vRTTxmZzZN8ilqZZNfYSn+/MFM4Q+8t+E+0b7Rjbb4swp
UCLMkLujq2SB3x3lWKbaIfJTN4vHwETDpOm9fO6MibBwhMmoUp6L4PkzFV3VNE5UUMJjX6V7QHwz
uWoraVElfIZ5moE/OAtFSTyuFdUrlcNxKHO1Sa2vocCOjnxgNzhmcxk70RiNnmvrz3qMpVIDdaiE
F3VKFaVgFX2NZ/+HxPevRT0z6fNSLazWT4Q3QgktfpZ7ijWBckqpQ5grr3yjG5G3nsaOJgsMUokc
7/9z2IPvyFFO424R68RdE7dCIb3BCvYf1Oa0ptpk0KvzSxiRQovBiukSajVtHEnMmGUJq4AAee8F
TPIFsqhSKpTJHsDoIhC6vlALqTGtwkVEHVWVLJGUNWPYPLH4zpxWgF6AUrh22nCPRy+0hf1SVClZ
AkcPym7Ohy3CJlWzLhO7pxDgEWXvZDdMXDllu5SLZ8MJjLNTBcZQ+fsfr0jFG5ODOEOJ6INWwvaY
2f54CFL1DQfFZrsyF53SSORxnbXwj02StPpINodi6pf+raynyh36Iyjl+ly0qeVzPU0+O0lCNs8F
XIpxEvDlCXcv3W170DbemcFbRD6Dgi8SWtxiKt1ZjEeomHU9dWvsp7htJWYocVGyUZ2aeGGqDRm8
qUGHwXIHRfDBsrtLiRuKkPGx1XxVRW1c6vgAWvzrX/7gTXH0fCe5toK9paYRsjBCOys/d5BPeIdK
7xjkGxI5qMiXkJx3XiY7RdMgaGKGgW4aYUolEAZVfLpz1bboBlfSLqjEnfrjsBXD2ZoThAm2y9Et
CEquQ2yxC+2CbKVujTyU2aq7KbqQ/Oz2Q2l36IipieWzK9BRIjeRLdTtKKFGfap6V13xqoq77fBb
V3nh2r8rgn1efj9nTkCAC/gHhjYRzk680JZJXjLCyjgBIWEqQiLHgFMn4LFY8ap3tlXdabjprt3b
dT580GdpbnB+aoUKTCP8Z6osnouVh/kUOL897oKsxN0cqj+BK2hOHuQBopNPjOvGBrQoqvCrrLIs
rA3MdYY6LvXndxuXOZOxHYRbV2I32AS+RlbeRzGdbZoMmbGIc2rsbXbwQIRGwDkXgZJz8bPwbDJw
v9h9/0PFcpgcuP4d4VCGx6s9hxeqmsLtvrzLu+IyoHlV+kcFi3ranPLEIxVnNULfaAFoCHGAGGsT
hr6NVl7hEfsW0aAys8zg98Zu/E+VfN4Ey4UAR3mH+ShjZJ1qFLee9S1MqRPmQGJQ5dQ5lhiECl1Q
cWmsVDtwHR/CyY6iEtmA6OmSf2jIH9AL6/gz/iAseEFW69K+aYYdRHD7dxBrGjqpSzI86vGWBRyg
pEQirfHJ88svXZZA3B4J7LIzNKRXpoELXTbhDGwkg9SMmFAWvbIm74v4nbe6LML7dL2/9khqVUGK
OcVn8o0w5yk/WMX+k7rljjBWv4AiXW4etZpFXDEhb/6WGQYXqIxKuTgfzaSSrvirXblX3dz9obAK
dU4+CVNxwiZGY2RX6A7UrqqE9aL2w7/YmH+/Bd0af007ApyP9oVfk5yGdF+sKbU/2pj6UUTsimPa
Ifgh6gv+Y+oI063AsFBqFK3E6W7UmKudfjqcF0zEZ/BvRm1Z0M728Kay9aOxRxk2/kJXqT4RMhGZ
czM7ClfM0+cAPRi1CPRuh+Yutz1shjnfVND6SgBVsPYyqovFvN3flw1XL+AgPitP2oaaI+p7Fe7Q
YGt3gZLu0BvoZQs3UtMjuC/Ykbc28ea1vkY/IVZHgnR1HZ/xNPXyvt5kdDbQ8Jque0qz4rOaztxa
fbUG68dRoi59ox7U3sLB2Bc/RdKdzi4+d0Qr15JLGFYMvl2j/UA+TRJtsyQ3GsI4xfcKx/EONzlu
J5Q0HNUxQmpWoGAWFamkUfwMw+arhgri9mslFIC4E+/ptG6BZv3Xc406wGrO3sSGK2fuwm2YAu6x
HQ0Ti9PZ1FTS9EDeNBAjXh1lFH3RMEENup7LWJxNC87PPZe6K8UXzkRie75z2ihq8iZI1o9GpwGt
X4VzTNaWtBBirmkZ4mcFX5RydU9GH+Yy6qaVvHAYWvM5Tlvxn30uanpxm5hbm+bwrx1dDO4KL8oq
N/pUzS+NbeHqf5lrwpsy9GWGbA1Yk6UcyNgW/qcxxTc+pcCY+BxPGzOX/CiI/Ay6xQkb7eiqLTaJ
V4YHoEWNmVKkanzjDaOOzwkTJvNcSEyokNiYNPHi1FobAFBq0+lT5nSixiiNURC8IIp29PlqpP9+
VzSS9W6wAWoHLqpIECIp2zUkoZhQN4nKDSO8mV1nCajLYH3TcSImcdVVn3KvwFvtjx6UBTfE849V
zuU8iTScMtZ4UJ/DkPopjOA4jzanF/YstzRdPyrSum4ZycohQirfOC3pouABMmUt4uKnfCvEWVQR
KgvnI+x8YKZyTaOKl1H5oTKhgYLhDjz7pHb+CJNLTkaS3EdTaraUmbgSqGM5JsbpulYbP+TNzbD3
3qht1rEp5DDdwckUeVkTXCj9E6vo3OqGGQ9sTXvFYTVu74ulR5bX7rC6TVwmhaQmtDqlBAVJrmJM
ZtRhaQiR4i2H5ffhZ5PlN6t78jQ4V0jKO85kcvBJjZP3ijTNVvOBiacdo5x0eO+kbnKCP9ju5r28
hnR6iscS0uFmVvgrTDHuix1uKKP86fginr3rlgXKH5RAHQ14gJil4/o3g2baWSOmldWfjFCV9hJ3
9A6IkJvWuZknPXAkshILrya1aV4af6/s9daYyrZE8op8YpKxVd/IRFtIhxwAVM1MF1inDBDWrD4o
REVOhAJqtGaDWeFlbTzLTMNZMsuTZ7QKSrG2QI25qCGNdykMpgYkYuFZW6PPyhLAMjSmSgk42mrq
Ih445wMAqaoPf6m/rpP0mie4tqpXUAbPXM5/P7uW4V8HQ8qlY+d9SFhbwzQd+1INNzW90QzTxlxA
fafYNDrYlQ8ia2bTqzC9FlU6wB9U5IWXl/9JCrWsj0l9gebDQJjx6/i58mjVB3ZZ3DPWNEmm6lNE
AZDySKijlr+s8Y+DYUWkCi/R8RAOeCpKDpHtmWka1se8eC/PpDhhYEJSs8ybpRaVA1Xg7H8EfvfZ
SlGNYuhn6Bct/wyVh5ohgchacEYDO1menytHUJooYwIrEnCT8erJw6WTFgmDXVao0TKRDizFnLny
cWeVi4+ZM5RIeBn0CO/VJjdyZHqIY2TYy5/Aifj9ECyFSJokD3hNJ+bYZRw0OwTvj/Lv58C5Myta
J7LEVtKKHAF5nbRmesqVAX71WeNPLRW1tWVpfTPFpdx3J1/eua3n4tCIRwpWiCATo7t22DYdgmUN
DxKsa5W95Q8QPgXDlnuxgfDmEn2gBhUQAyjM8WwD9sl6zM18pVSCTclwkCaHmpT0JTTo4rrECfDb
jJpvTT6VL9v0/1pmpBfs4z6HXoy3fCKBqoq0ysOoBFSnLhZoh5YU1TUfvJW8wdKW0G4wILN6zRMf
4kSEAyoaSo4kMp6p1pNov1bcqGCHDYgqCwIOpLYTHWddbJp6nqzIqFOeCTojzcNlK1nnkiJSGZNF
rLcVOsEvufdokqXe7Qj1v7wUfX2K4wfiHHBc8Fs7mI8PgyopOi+frTikOA1lUC18grHIlbhb29Zb
7FPlie6/Deg9rC36a7aHjOg5rD92O/d35yBx8hXC3mF/b3gu892HTWtdW+4u4JsAFZQHQv6lFISU
+9vP4Yu5jOlRYPre/rcwN519hl3EBF7mK5Zrv7G85K0eS3knKQYfL//opyQeFgmXv4c2IwJpHRff
3nbu54gGcxPaKkRdxbcph3YUcRYBC3jqH1Si3DlQFVTw/s0e9TGhkIGWlJm6ZOyGkw7tr1wsqzVA
88sPfGK5w6pGbsDKZhqMnHU+6hYG3nRRF45FPCIXIe4KYbuE1bh+8nuZqM0vQi++8OVI4TKzlssC
O9DPrX9qv340CmVGJ5WF50CFeIKIuwkE89y5hs8s2DBTRxoHwzz568YrMIWOnaRaoRflLKCA8SsC
p6iA/YbEQHgALB2VMFBidO8ZYh9F+irKHnddtxCh0TO6NRGhYFu4U6XfiROoXiEEYVdKZReq8KhY
T3d5td3H0cZAAlru5Ck96UnrvPtaLsGJhUhRasnjTc2ERPLKzjDTHh1ecistMePJ9gxKD3k3KhEF
dKuk9QASWgZj6vy1lWyPbAjWtCYwshwUXjqxLM40RczpyCHDQAE3q/FkKEiSKkJ5nd7HZEQIlDcs
/qOoMunjt0O9/i2lvxqPkFEbm424eNA/0eTAkK3l1Is+1xWxZcQMiXzlJY3A7Dazm5w8A9eMhcpG
90XAaScTWDvFJh3PFmjPN2UNDbaGglN6gFm4qmHMCRKtTGI2VNy1H9RRpsiOK4d1G0Qoz6p+Gkg5
0xKQyI12jL4SatFYzZN6fdrst0vOZTnpKviL6HNBtoKwNDvQWtDnbWhhzAkUc6jBhmEBcV7JK+cV
pgTnhgL0bHDIPTQnoN+jXqVax2VrOylbKgChoIgUrh9ikRMX8T8+1c2i3PcfBPJD9XhUg5b7u7sE
6dmlwQ5mT9KpmmZO0wMZ32qQaZa8YkPAvkIGhDiNvjV/HiZuhj2V8VAKt3BjOto6bvkS5pMm5OYP
gqNrIsykmvrbYSxs3BOZlx5ZP6pu5abSJZBm4KlcaFuhQtgvMNDTGhBfstsxz3IoOcG5NZwwdosU
ZeLGKvtclKFdlHxyN/s7Gu9bDZFrCjWRJ4R74991Zefg3cz9NOSUTX4nhlcszoKuk+hLloS/jG8E
aWiULw/r8DoqrUvyk4j74a8QBVKcfCCC2Sa9S7zeM4ejSBnCokSqEhdbfigGe+EPth6FK1ihRiAS
jsbl8FuZtIetT3rJXjNGEEEBNAqrGzagzy08B6uxvnhlf2vN3evjtHIFCcltqZTonTVettHSGfib
EY16PRXespTRnlDV5/W8Sd6okbaDrcrk3q+H61U5fDTs8D2U/B0Vjszf7B0f5RBAJ+Qx5PmjoaVT
eDebfHYt8FkM4OmRyLmLAMQF1hK0GKhWY6ghcLq+TYIluiPl+/n8VKlw8T0LDjK+oQUC/fp0CCHI
fRYdsqrVjmYYAGqoq7u0De3fcoYQwCVO4svn5rnSB04sNSLo/QwGxuguGJJN3nr1Or3fMYVxu/2T
wEq19pr2SqCl7SYFj0wTK+4rcJ6LMGq/GmYPu0oTeB2z3YxbDoaI6OwlTDvljZQENZF+u/taB+v3
nQudBLqDBo5dlMOZ6f6JO9ifQ/9Z7ZLc1MRmF/fdZLHj9qvKPoBc/+/wes5kfnb5heI+MWqLivXc
6oscnGFn97fLIqLmBA1dQvK0dp/Kenc1q/3bNMdlUI2pk153zWa1OIo9NVth3n/1CgBEnJJRMYq1
ScCMGRsWqogxJTiGSuvQk1ExrvF8hzjK7XygnNA5s1/NGByQRieyoZzAZxC9Xt+X/7JSCjTmV9qL
xv6CAelNFFjAmZAD2LNXJSwYltifcbRp7C8izcC5o32gEZ5gjYAs5thBkYAdvmiCdYD3sq4k1SiI
tlPMG4D1OS1fXpTnWlZkA44r/JyWNRzdm17YFX63DZLDLEWULWifAg6OVDLdmtJeKwbIWArpPmfI
Y8IE6BNSkqaFo0081ykrwfUVYUN1x37GF3gEZhAlHc3iIb1vGgTh+eqzDV/TGPZz5WDseyPjhpBT
j4qfSo+wKTkz61AT8UuzEUvue8s4vbBm1cRWPlfKgwhj8MhLcyFSjW7JdL5ut11bwkuo2KJUxiJp
eHDWDSEP86u4TL7rctLUPJyTxV3DoWDGKmJeCECh8i4elt/EI6nn/Q9O0MfB5dx8lX/b2fMxgkWE
dRRc7JP+FNhuv87qkBkpEIzc7+j377qM46REue5FP+ws/KQBaMdxJLqKsUQgui0jPBsJ5Ke4tW6L
JLEWOiaq2eq22jtfJj7yczURHzV5o/gZyhT3+UeOa0jVtAHMU5m5+QmaH9iDbKLHEBM51QHyaw9L
XuS8efBBIsWEgjTy0Qhw2FQwvt6v4/R64rnOLkU+bSEnjFzH5pnDpm32RIkfhgBdVyK8SMxAJ7QQ
yO45g2lzvCJ+28821zoB5AYjno8fW9/EY2ihnosA+4rByZlafEbak+h8aoFOOBweBpnuEpaWRqHx
jn4CxEl6AJ/IM8kLVEPKb9FIC4DMVcgIBkfDCDq2/DLNJD9xKqPnmcGWQEjPDJQx9QjICcog7eON
v7oXB1dwt6agRpC0Cj7W5I/IcFRwtzGzUz/WO4t5X/0yWiTk/em+fhNQNEyLfExvMjrxUc9HHmok
+gTQyOdrLK3zOqNMykw+lmAF+ulPWbRhMywBbfjaqf9HvaI9k6MOITOqhUQXFOMps9bvRUo1AAJn
oIbfClRRdSZKgCJCyiVF62b2Vqe7iBk66aWcfXlRnmEgubD1WZBqIGjHRsWERWpA09AIvuuS2Z0K
hjKHfwO0J+TJ0AhpNsWWUsWLkulrZovZwdlOVStjUPXt9Y5GKPKZIiFucBSwToCqqFNiIcXz5kKW
l+okhasSLj/B5z93+aD8VJY6eCGDkREyXGydLAzTmWdW74HeBV9Ikpx+6y/8iDZIyK8hGopbfpgg
ZC4BBYiAvxvFMwTzaTDy3Bpm6hcG2BnB/AHSHa2TLSL0eOfTtwNGqj8rG/oPEjzE3lUdqYcyajWZ
MtKPC5MxA0ngKq8kJ1dUPo/lQW338kd/7q2FHpe1mMUBg2+dCX+hHlaGN4m7sT1zThr6A2acSmEx
npJ4GmlEoeGyhrgCcA/LFZNQziIVH68sJc6ck/j52sTOAXgwlxztrcFzVkO4ZDBZZ0B1hFCpSor3
2NO9PTpBYazyS7vreF/XNS1Wvr6u3PSLWiBdf9O2qud2PaI+bpYIAG6Ou8fzN5Y67mq9rFKYXFhh
IWG/7nbk1sywKoTu6e3LT33fm6+76me9X/7SAFU0IVkwCdcyLxEUWS5AKkvFijLnATU0ZjW3bbrH
CIKxgrADTJJEWnvF4aWqYnR48WPIAonaiF9G2yVdx7MKsAmmJjB+3dKBrux3Wb4n1YNJPlWmTwyw
AuGzEuoSXi9mgfrrB39d3QlAEOXZBC3BeNUCFfW52Ho3GPJfeIjNFkE36XF/5lb/+6FNyPhfqxVT
WjvLYwBf9b3Rsr2qmjuBnnr1MYvVsEsjzlIxNOr+h1ypNB/00v0CxO+xdat3ckj6rzcRpm7kpzFD
Z9iAaPb5khhWflyt91oSlP021VCAi4Bj14+zWX9v9RDcACg4wtUOSwCsdipz9fGv3qT5HvrQ5vv/
h8catUresppVfU5Hciwk65Syl3aJMcidvK5sisQyjq/sBqbW2r/b7tPv+9r+aKAruJMpAXD/qk3g
ddEo4UlMhQZC9Px1FQ1wdrjldek8FMlOxaN4kGJVy9hctkKqxMUcOzpeCYc0xuYwkzRbfEWbcFr/
8Fz0CVTiqjfGtVmQd1VqD9X6Xv1z1+WgT7wnCEl2AA1sg+807CgNtPQZaqClz/DwXMhBcuuLlFQv
L60zY/XnzzRaWkHh5J6Nr929nFq7gXy+cobJm88Xoo/oVOxCHPFoYtqQBp3hxwAreKBFMIiq1RHN
wsVto70D+umAksqaSs6iuKAXlq+lAVePedbG70MiDa4eledFTruI5HohNqNRQkgRQQBH3DMQw7pI
90GNwWnLMSdHitYBJlL0pmqYVyRKaHE8P7cQ3pJvAWvMZ8A35hmkrt/EbpXlMDS5NF3eQ4ydi73u
CFzjEAC3E2FPKswj7Uiy+wyvR+6Nz2CNV6KZCzw+2LEyJ4UFILT75U/uzK0vnJ4RHvQopmbjVL0K
9+TO6cq/iIVD/rRZBlghJFgIbOoP4dJ6o3GCROrCBjXE1Yllr+E8mOkyldOh1p9q1c8MSHm6uYw9
2H/uiYEbNP08srrNn9GZVCIAqgWkTA0cZchtMjTjgIBxtG/0JHKolLGfmSFh6CbwUoYPHWnpRmr4
50oTpmyyX1PrNf3A6Q0ALkfsDcUUFsHUBs/PjiDDEDXaCAGlWVbNrbmX7FLMNFdAMMCnuarA4zWw
lXGGrLWOktmUn2N6aDvX3ztaluhb6JpQuEhaP4I+Bq93erx383eAh4QlJlF4W+Gc8hDncKk80o/D
LHEu8iCx0WPk+8twhwS5qQmntXZbrK06WNc21kXZaosb0Qy6JzaYwWWMB8gi3rNLYyfNgcJJ4oyH
TX1dBmVNPvZmfxt3yDhKmecwfd3elC0OO+3a+W1HiftAOGd4W27iCqY2inJ/xS8hPhNvIKOzczag
rPIsbNoaa6euQTjKv6xdA3wPiuVoKY7Lgm9VUZgvPCb9C6tRNlhI81fu8f9IecWZjXNRsF7N3mRr
EOuYR86SmujkQWY/CDfbRoMSF6+pYTPzr9tyu718ebedqcqYR0PdlgGTQJRRjV3t2YmxHe4/iIIl
/rqs9DRuyOzlg2p69bQCjIXEqX/UaSH3cGG4ht4FK/Y/hpUdoDkwFejdZ1kDGpMOEssO8Z6Hk0P+
p6kT/nr55zg1O3D4ORzAAbZkiH3EqCzzLFrFddYABgG5CwyqS2nXuR/R/drIDqUl112tu1EHhs5e
9eBH1oehP738UKeOMKOHGi1udKdxKHPndxLd+wEoIwxUg/jIIplbQkjUtv+fVRHfqjXUu5uDzzJ/
JySTF7hakQC8xMZeow55h1elRY6r+Me6JJqHvL7TZEK6yulBlGF7jDZnhNm3TKiFr41tlK124666
5SZ618Q2RcTmSibU5uCwsS2m55aQxlylTHYUfAGr94Y4PdA2DrkVBQDAR7PcPuYFoEyG6wmKhGzr
MXDfv9P0RPLeQMUL14uU24IMVbtraDotp3PPFCoRqnpAuHBGxMNYspv22SyIwTENI1iIrxn4I7I5
pBUgWKYxk9SP7Gnzs3WYMYRD+Gu2WT/OumwhrY2kCprJZIH/sa1IfwKxU68hlmlYA8wxuPgX6TEO
7fnfzz46wC283ZftvCRVQBsVXIG5ERZjPmM9JpEyRjS+0aTidRvUTPi2aKJiTm+CAFvkJK+QYJ05
vXkoxjeYoVH8jV2Hh3W1HDZrbj8RREykkj/YC1rPRQyf2RRO28OAUoxQvU3Da9qhXYEH7hMTT5iq
syAq7THY7m6LvryVslNDtumP/9wZgV2BrGXAW6AXjs66dr5NSzh/tBsA/hiwXWsgqeUrCqgmCIoc
kGJbdzXCqLd2ENwYV3Bk60HuPngr/8PEESEIfbzF8BaEkycYm6yv5/fykGy9dRs4ZCb/oXeorbQT
+8d/pBTi5gH/m+dC7iWYSMA1efef6r6/kZmMrDCYlb0vmuAfxUNPPKP6nZNnFMuZ1BHD9Hj+jOkO
C71NPQevkyGUCh1JcmtMHjKfi4E9IBm/uKk6YNXzqjyOsaPjzmSCxjhFEgR1b90O5mhC08vs2rKg
snFAeGj/Oxe0JqL7e/nRseQ+8+wRbmIqe7GJHTuctW1WhU00zw3q4NdGHmfotWo54yWubN43bxeS
z5dcCrELdgRHxLMvS3t7pUGU6AAZOgVZX0nI6mMqXhPnLsi5jwdMoB3jcCyTe404jZ2Jstjg8WcI
QIwBANotsXqZBkOKAaWE3qlGXABfiwmCqE4iRm6yDt+d4VZZJeWaOsOIFSIAOIBemHWkL0oq22kS
ta+ir96m/spJWcNHwtYvrmhnEDj6oHV1qqgrOadQHovFUMNqi3H+Fiouj3S1KULIpF1Zlt1bO97Q
tsgMCs07YKmYOGK3ZJGMGFuudU5q9TXtmjJGsEAFde1wKzGapr9D73SRDcV70aazMPj1v/UsMImH
URdDGMNxRyOoYb3UXMKa+6Z+n6za32nBI4s2OjDjmlgFp8Wv4gBEpsB1SDjn8wVs0RcXbTWs36m1
kyWCIXoMqFQq7ixMpXQPy+9WpLUYeY9clzEsedJrkviz6O3f0yk1Z0BEPGbw4wEDoa93xoODNBv8
lbMKcmPzISMh+fBKOXPUUGWwPFWU66MUwCkWpQiLerkFEjmJG18B1Z2CiPQ28ORIOZkTbDW2AfC8
ZlYWy5BDac89g5GHdoIWo4hxWskaz9YOc0oATxL1DB3FL5jC4bBm7kwgLKWYyXLR2F6oos388EHI
Z+g1Xy0PpqVS0DXsxktlGqhj3nGy9fVTRECNWIrx6Y9KwoIe2E2hHB5MVGLKWuBjIfF6Ultp8zGM
CdWFPieQrnwjYRPHnF1WGxEmED0SNl1aNdyGSw11Aty5DbUGQHrpe+9W+Y4cXy4RTohyyzwU8pga
v7JhCITSKIb47Ud8bh0WLnHk/C6JMRMfWUiS7BTEztfc2new+14h2YLSIoK+kVTnjC13LMaKRUDx
pNtILDQtSotOEeNQSQ/5P0Fi1vwynu1/Z3b/A2nUajH3dzcalajnXP1fzs60OW7j+vpfKKjqATBY
3nK4iFqoxZIi+w3KkUKsg32wffr/7zTNesyhSnSeJI5NyaQwQKP73nPPUlW3VRS9FwtbpZZSbqtu
fN9mEzUxNf4InsR5GIJZ6GWXylIWzyKQaJeWzbdFQHKwHFATjTEGN8wpQS712gwtnDlqa2vNjJ7+
4b6y41ONPO488rqbveiVuLaitrJl/5jW43ePMYhEqYI9LPdTHm818tAhuCyijuUHRIk7U8ixEhLE
ImM4mdoIz3L2Qm9299OIcwRbx0RgMBT47YWT5CfcNsh2vKi7IIgUynhePMRdXdHnJ3eqv7R7SyNT
bvwztbCE2ktiXv9HOIo4Cnp2giceC0av6j5363AtAojTctaBer1csD+zcsfeTxk76PTRlbGp6DT8
G84L7X1zy7RlxIyz1yMioUwWy/IHtbT5LCBz6QlmF9IpMVzlfyJkTue0CCkiH+vpC5y2xJRk/0nv
qfgfLwNTP8F7MPtmt2GQInjqnDa0df3ejZZVIDAAHUxGuY+lCyoq1bVUgr5vXTOZArKrDNWDMkfH
h9gPU7a7t2Y6nMv/YIz6k5MDoHWPgx6M8jAwZx2ch0SRLm7v3dlxOB2cRrtS2puNE4OJo/Q2EfCl
zIhUmkkTJ//Rjd93Guerohp0tr9wounEelqSUQeCQcXEfeDvdz5CDZmA5XkbxXfSW6fKCAXUlGpo
DrGVfSjHwIB5p6Sw3rzsXUzRoIJb/EXMkFFGq/rg5V7eQ899qaz9yd5LNwBA5qPC5Qg523udKRuW
U1TWdsQr+ED2oSIFa3Qn2ElbrEGPXkqnLhooV8IkkIxpmHF5fpus3bWKxhDage+Eb0+ZfGYWeG0M
Qjllpgg508tY9rMke94gCJfEaDF33JMedH7hkBqLdhD1Ev6D+I5N4d6rmVHJEO77PyvT/DG77H8h
D1+5F1Bp5TEhsb6Pul34iPWbYOuX+NXqZzAx0Rki6VyKc1Xjs9NDMJRTjj98l4+GziPRpEu6XwZz
r61y2sHwKqWSpqIuc+iEcR58dMaNtDYU9fl3SXZk7jDAAFL6NqAp3u9MmDLo9jR/ags0NbfjAPEk
URZosCy7E5shznhFY4q03d2H8k/B4FAWF04yHsQdfKguolcJx0Vd99ZDV2Z4kivJNkUTd8HY0qZG
5fBqc5pPat3UAcsIJlpAOJSnhb5l9tvLdEgvmEJd7bIfen11yqgPEHnJ2Sdff/2KWMuUs1dEXRWj
Y1zqPDDPp3vh5I9ekk/yzqHbG06onSAvQbt5/TD0omlh71PeNMb8pUOEESoREQ+V0q1OQA6ffri7
tzw5gCTFIKkeE1AzbJi0+gVwYJyCox+/81Hbg0EUBZfnM/qyj81U39nHJE8HjkUhISY6ftAUsyl5
PrSZGtWI2aAD3yT1pyhvf7PafnjU3x4Wv84zHhgOadp5tSP3Tod80lyqlBUcw0399wCnw0ZaqMtH
Wm9dfyhTUsSpJtr+rEHy1Z1LvqEyRXxn7bR6fxp3PDxYjAsuaEgp0uEMUeZlDuLPHwlyE9Ak7IwY
Az99JF65ABDlDO7tI7EcYuxTbRPJJEuIo9kcdq/PjyQUOx9FrmU/gMiZANca02hGIp6HOclbkp1l
RO1DzK8NYGW1WTwHCoP+PoAp6ajrSUMfT8G1uHWVkxYX9Zi+SzsKbr3Js4d/UYVpAfUpVYWOGhWw
ETRAoZjpiQJWpima7A5JbRnZyt2UhSVDkuvyKGt46iAx4Oak+q7NSs2dyMQWc8SXwT9u9+qFRONV
LbRG2/su2cibR3opYUyRbX/2O4qfgm2xhgImXEUqlTrEXYW6QpXYr9+Tn5BYNMmI9wwVNXQ5jw10
pqZmT1yiuwfJF26N+I0/si3U6kr8pYZfDFiHEIatrthyKJ+DCrarkmAm9NbcqDnEz1i4alkNhyYK
3sgjRl8XLvAkG4pqNtGV/wFX5CcHtZLl7WHNdOucj+E1RzefRof5xhy/0h175Ds9bJDaRKm0tdlh
R6GX0IJPqnak09CSl34HvsYLd/c5QsbhDHeFLQjOAM3e0yUf+uW8noY4Znb81y7kc14ITyf8eR6I
hohafEgBHplckA99kabpH5p5WwxqIQHBhzAmStBGs3YxLKrMGRSIOtanONP+g7b0J+0fSA/SW9zX
katZSdLfqshpG/LMbbzuTgpKYelNgrV+h5+Ji10ncy0x/VVbyNnQGhTI+5XnbHUDTAkLPMIf3OGn
lwqLnzxnro1KgMaZc/qcxuwMc0gC2xhZSN1M7Opb8kPVrXB+TWbVfsrhaEC0bJbP8qqTWJEsRRoq
Rlp00qBTX0RblH1Rn6Fk0NxNjjHigWttqktVafQyBvkTCBogAjk+9xV2JbP8p+uhyE/GSz0qdN9L
/1AmtaU+0Nvg8Pa6zMJP1rop5zBf9XZlwDXAZrZBZedJMXmh2U0vhy38oTsuJoQcmh4B8ygLPk2e
lN5ZRUv14mahyzs7VPcwyA2EYDaNZ/rQuh5dKL1FdJdW60XYFZ/25Xqn7kf1Z9kcQZ1UkPxV98ht
Kty+1G1qfSzscqFGHlY8QFaaDpgwD9bnUADY0T0wtBdev58sZdq1HcMLrRXc1Z7ebq8qvLrcVd2d
dA/Vqbirg+FaJ4UtAqBqzkjvL6KRgrTFnjjDhYeUt4eMBiJZeA+jGCr/jozsJmV+h7IcG83mQj5E
KlVtr358iGn3RIouh3uKjv+dowd4SZwv1A8a9/gcJZ42aNBFNoZ3AzpqMhm+yC9Sh9sMq1XloSZH
Q7YX1ncl0QiivLcCr0Ks4zYZPHCIvowMW1unp8shYBkT6EpHjEjxnAA55Wk1V2GIeQEIgjhdFkGh
39S1SXZrXz1W04WIEzrcp3jBgJMyWPf+8TmoaWaAIS1pM6+k14AZyMQj5c5auwiAV2ERPewELTxR
vwZYawwYrh5xRdU8L3NuaPKerXg+ItpGOftDij4XiXkFgMBRpYkfaj7rktyjiJVZo1nZiobeCRVQ
XH7zF2JR5hhixUN/SL0+LJF/XefFilnxGL8uy7V66xGQcvAnZHGtwZZuHPs71LT3TmruTUj4i8Bh
Irp2F80Ob+sY94PBLc3lvHcislWA1D2jRAMADj/ZzHWTgRMXDvr82k0IMSTxx6S8hoOHOZatlsiK
8JOvfcXZEh4JYykmNHUKqrgoIujHO4QSg8+vb/CuKZTgvLTH8aJxyHeZjzSNGkbUKXrfGhT0+pT0
YEdT+t+ixl5OxAfjMaAPGZKlK9P3aFWi0MSHL1HDEhiHoGRn7v023t7Mfvpvk+ijASeakqUqvHco
CjR+Rvmh3KiyYz8OZXHhnwjjnsvjZ2TjRADNZXktqKVsifPxlXE0bDUGd4DWG3V3EyWSMmP8Z2M4
mfqvh3TFBbwnxca6Tfpm+Sgs04sZBOcJB+84IVrI+RYzc5AOQxWS1cLOK+2Ianm/q1fSK9iw2G39
ae8dTOtgPn1aL0P8D3kc82/j0Ax388bvSWXST9zlbKzMBZj+2yIhHqemI7ggUegADlzflscqw56O
gcgJwXwUiQZJC6IydIhLsp/SrMDcOKLy0zqJurS4bXyeFZAbfT1Xh56azsqvmQSxnrC35u5ZSQjW
1RtT4XACRyd+Bz/tgVShZmPd9ErUqFNClKzwqCA6aQtz9zJLYgDQU0g+FROEq4Fn+n7upWHiCRIG
F8GNEMOiTBjS+Xz/Vbq49yg/3zUe63zygBN8OiQoxPSx9fcGGxnfiaJbKW2K1a1e1TjCXDAHyS5O
iTmc0LBd1M1pOSxe91+rtHYkUauLQ2Ca33vyjTYVlQgU8M8bd+Fhrtoa4oe6rYzVpVo/BR44mFDP
zum7Swk7ZvLiIAcSvU7nHl6aqscVfNrPOFB1/j3sB86mfK0+NG6+vO97qRaKCU2poWlriuZ7WBBr
RHNCBV+6IxpKff9CYNZlug5gFHnb3dhPIuARvRJBofi+zrh0XZYlm4EfooRPY7+6iXKtzsAZrqKK
yKcy0QMuAkxw9y2Za8oG8Buq5Lkqazy8j90NoaDtIWzheJR+w3yo5FO4sNeu3axlVW6BasIjN8U/
sePMI8HmTdt4N8dkqa4YKzBaWo/7V4pojPoqvU6ZeF2UJd81MAu5Jo2Q4LGEB1DmLryTkSKS9Nr4
YghCOCr9QqxZjnItk1W6x3r1c7Y5UJ3kMsr582GGf7IuhjTos6Nsyh0fsGDTmRoVKIafHOE2fdFl
p/8eQXYuvYDlWgZ1x9ys+veclkytyhO0uypL3voNV2dOLNGHvBjQKKy4+NJEpPotmImM4zcY/3zm
UBvT3C8XJWnOfJj5i+AVZyaQlXhCPk7qssS5xCYr8kPZ8okbF8qNEPDG7YI//KOprpwTGlBWGEMs
3gazIiU2Du9m6dNy2WZ7bo7f9YKbPeuV7WS83S1tdvAYdHFrnOi6wJiocPjGrWGHJCuMnnLgoQ0d
dLPC4dfSms3Hho1FvfNxqKacTB8vPgxTbA7TjLeSUsKCeMkv+9Ibye2azVXY8iNrw0s5GDCbZDT0
BFxoPeBr47s8BexpsKQ3IgPxZvju7BAqGUfXCFjJ6t0ziKPJhIAUj+3VsMAGEC9HEEUDYfVAs8lR
xLygn0vCuDp2cLM6zWHv92AW9Z4rnpY/54JV5ScE2w3Hrruh+ygvm1ivmn6Ndl1br/5wrfCBX0p3
qAK0EgZI8SwUrgJEDQIWsn9uMgMD0iUv2l3w77nVtLjFxH/RFuiwsacb3xfyuaOj3zIt4v+w8WED
3lrIJT1yu8HnSeRiUaf763XDZnzCCT7035vdcb1M9s14ldcpaXAZL1CvQy5kkF/vpH0d1+FQrF10
s+2IH0PIlN2c1lMEPbYzdLBkGFXj7tBNU0tim9Y2nMGyhqo1jGF+a0LeULqc4DLKFu/WrCxIEcBI
HSgPjX0o+VaB+5XmPaejR/ocSXLeyp88VtPuoh3LOxnGekMYH5yQzO6NW+uM3Li68HhXm+MApNlm
N2GoVRts/NqQFMBD2/JqF04FGOGU3/SnJDpY+5RxNtccwwY9Nps48bbR1ZKuASEEvOdFEvg43LfT
q7qD1zbsiS/wi3B6F4VE2Hk4oRzgwOBiHA/L7eAQMHbZbGheG9qnN3ym4KKmw7hqsu34ypvczyFM
H/tc52xaYrxcqnbPAGkLL/K0PN7WwODXTrAkl15K2REe6+2D4ypN7pjtX+3c+as77pzLBjPbiz5C
gNxH1AdONbR3fr8Nh7A8xRiz7LqbHSQWom6j9uDE8MXKE2+Rs7KVbgOFSXSavtmvWPKUHEETMXPg
rf4Xs41j7iycPUPCX7ilpQvrayij4dNcNeX1EA7MsF0ellTX6bCLbud9GZF3tOzf/KsuBpzBqiKE
nGbKg/WCtCjeTDL0QSLeggHOoTmOsApH1Af97n42pP9tSjds2u2+Yf5zgDAUvETB2z2rMKGtIcwF
opSy7Zn6cxriXdWMLsL0B9N13/DBpIwQtzv1WUCPvCRFsmkkIvUiSPVni+5GxAkOLQqzjLkNNo9F
Gf+w90zEil/3Uzbi+WnBD1mF0F2XfoRG5Fys6y1IVbsxwHYCaEAwxkMwhVxd6ftSvO8smiZeLBFg
Xs4xDm6pWLC0cz/h5GotTGQsSH/+Th2CxqQyPvRJ2bA8nIXaERn7Yelqq5OCR3IT4XCrUZSVrATQ
kbP2e1u6N8XGuR85v4tga2nLdJdp1Hy7Sr3tXkajTpn+IcRJ0YiyiRbrJ0qpYBdIEuogFPoovyJZ
0dimjlEp8OgXeS2GnP1WKyylhgTQtLO/vp87G3h0dkOJ0kZHhH8u9/SZ11lGgFne1blFqUVNUCMd
wR+2hoJIyTRu15hdrvjCfIcS8quk0lMNc0QuUIRq+96DqYl9JTSU1FGpJyKlgpAnkQSmDZ5W2nwX
tpj10Xs33w5+RWa5zP7ogJW5InKinozGNDbTAkbzdvI+AiBeqOdU2resI+SlJYWTHVPgVRvNbNsr
SiccfkSgi+r4hxCYE/LcwJzeWh6JRiA2EKAg89Jy4sljkUdQc+Koakj9pSrB5rjhmThz+WXBA+NC
PZ54Jgr2kD93Gqmo5+r4NwfCpNjQMGdRMBDj8XkPZSV5SLqV7n6J87eb592I09F47Pg5Tpro7tO/
Yjgs1xCHSN0e3dyQHMl94qQkVkKqpAX49eOOnjeTEeEK6uNhuPvwK57CEcXGMAGXdygJ9PHCVTVx
t+pMXAhkVSnIRpx6oUKlS40q02Q9ELFFJSUtchKOQ+zkoOna/plC1AYB4LFeChH/iyWis02Zh8Me
c2VGTc2JI2TO1M+xkCSoUaq6OEPiwNgsOA7T0sGlhXiMZsdwYQX4mzE2qCD7Il4Y0P/ILF2Qh1Df
KGfzhjQnm2b9TEnKNO6WwCFFRU/AcM2vLBCQmCyEMCMdQ/AJo/4pOx3kK6jxhSYtIoLUUApEN5ea
k4zc+qAXUsF+lqM7hlf9VH6wE2ioFZJ1qmNUA9vjI6O5vyg6YcEJ8utH9pyjg/USsDLUoT1KeETR
Tx/ZFCRlQKzf7oOgeA1NbJYNAhchSAIdJZuwHB1Ig7rTUpP7DqYBbD+iV3nwYP8BEvcM2WJiDv8w
oD/Y+4xaz7T5jonzeZt9kpfRnA6TajHm5pwFH32qKFbMIFfq2aDgHpmtLNTYkktqDtVUye8DhCQ6
6OmLIC3thDJN0aZnxxCyZ2ZwnffmJiu8t7Ii0yjm5bTP59N/aEbUedxaZMoB8tOnt9cJptbMpi5B
kDgj4J8TwMvEo/rcldNVHrJ2NULFl+EvFlR0An0Tn0VO37t5Yj7GoJLB6cvOVv6zITvDdRwOyASB
U041dzZBpDavQ44m3lbAQ3nPqzBQFpp8EoGEDnpFpPcUZmsYplruO/PgSM7jOqd1t+1UkDPMvje8
J6KFCKYTrg9dxGbkiC9p3x+l8P1lLCYHGzEDNU19hNdMBzmJ4bO4xqlPbJJYTWQDiLSjN6tYmZgz
yRUDQcMn2cFonvk/vxNg73DbcQhwgf1iVTR/GxAUjjc3GYpC+9CaAisOD7WGPLaVdDpITcKHp5r9
WBLjGe3AaYaZvm6PFIAplwK1JCd5OfXn+TALJi0aObwqGA+gTDxj+hVOF1WpzJG0wWoMJEnOHDzQ
PoeeQ64tWlQf9DD9frnKWo9SFOGL5XxrH5y/jIX/H28dSWQFiHPjjy7k94M8LoWp2thGA9OIcb2G
pElTXQ9d8MJMbmeVj0/KAj6HzN7iENIt/z17u+t9sfbJKa7eluVGb9tfZl3xIaTDmx9cRVFevB6K
5IfcasqBuTZsA63C1ABnidluBn4Ddi5z6O+iKMhQfxZ3U1uWP64P8JwE9yJAay9rjvl7f4EZJ3aL
jG18GurpJMop/rhHzoJ4vTb707dyharAMxZbGuG7JcrbE/mkZ97/e453d9ryPZfTps74o3IwKgH9
Re1/2Dbvh7OunOdQ5akQLJEnq+/80UX3X1xtPWNeDK/lq9Z3yHjFy6aL1XaqpB2RFPQU9OvDwjEW
Yi7FiZkGx++leGPRKo19jFksljAShjN950N/0enSO3iKsZmJ4voYwyVbPO3PXs3lKsFCRsjajVSN
yT1BMzdkSgCu5M+qCtVHqXvz0XP6jx5Srl+/XZZJ9uzZx8hxdsEOd4TzbccLljqAJfdw4ohDoXgJ
PZkpokZNUY6AQPhHkCifkht/bvmc6AgcovidWKTGp3CYdyxnxuKDx7yx8AW43w0hpkyyldHqARyW
RYJU2FoC6Vi/KnfBnY7zR665ym1h8XZYVsSUDDfR/rI5mtvKy268OSECCoBm7tRXnpabIeigzwIs
qATTvNupvsvIRKX546+Vzo1mcXbhQD9QQiMGbV9VTYB7vrLe3TktYbrDeNhSEbL3IeWHXGTT9cGc
3RKmUcH8+sY/l+tw0oek+JLHwn5PiXa2rVVVko9NBRNNBlYkQtrUJbZY0TvlPWzlIhvTDZ/7KjsH
F/oBzYHonkbda7PQqsoGtakQjDUzbg46W8X6s4Zky5pc6rCSyahoryJgvPAhntcFsBRDZrcQ1uBf
ncvsvcyD/lN6wzt10nbOQETjq7I93qjWFPfUjura+RtfvxYGqz37UYyUHmGbwwWU0ZBYSrZuh971
Q2rwuaIfVuh9H8BE0CvEjiMW6v/PPB8xIIKDGOodwxcmMGfPotit3dC468dmB4eCOa82bxnGyYdG
G5rCMAZiP9l5rDZ8yLYPrL2vsgaoi/GTM+Rv4cK9MM+3pkJPX07mn9QD3F2IlqCST69r2tPAuBt9
iJLb1E1aW1ydySnGFBrqi3qpoXkZ8hZKT/wYf6TZrG/AR2yAlOZV4ryqthA3R2rccg1nRnkhzbBc
gPh5G1U+fHDibaH50gKYggmxhIJzB+6U9kLfAN7n0dwrBsy6K7rATjp/tSf7FozFMUW0XJUn4hzJ
wyPKOAZIULbtkzXs7cH45UOCcgFD0/nQ9tnHxj++cofyZj5lB4Tp6BBptK2D9MqWroggS5QhdsQ3
849h6o5XIkLKH1V8YQkH9AfZpLdZcCQsZY86WgP3nrwpZBdQyXpkEuyzKla2DA8Kd/3t1y/FT4p4
jasp5eD+03Wdp99ueVut+MZ47yTEi6rkh6yi5Gpk8XDRGbTlqaWcUy5T+kBrwws3RFPdaRU3AMZ1
9b+7p5KWE6Cf2klTTEl/tp62egSdrQxDIXQ/En48Mm1scDhwj4iRwkb8OPkKgvBKfAtLuqPB23bx
DxFBZHAun5MCq5xf37mfFFSAEqi7JDHxIESetz/ZEhiM48wH5Qfo0Hmwn0UKEJCcSPCBzX0Nmedx
bqctHBe2N4WRqsVkfX1IR9p6rauZya/pQhYGAwPObjWHDWf7Lno3ueyLIq6Fqgq7l17a505hLoIN
wuoCIkrQAJ3Tousm2Ffd3ivfRT5RfmJkMTGjSd1+axqfKSclEtxm1auzH2eHOKLy3o1fIN4zXwP8
zSlkyclSeaLtZYPzNWGLuWvG6zyPXnsvBsA+H6yT+QqNW3cdlQJehU+3mc31ksUk+cLUmaly3TAX
aHZ7UpKHiM4iZjfwOxEXNrBMcRtTnxIXHpuQtAZuuVJsbFiDjuYZir1dNrR6a5MeVm9HZBXY/5H3
X8biJO4ykElxtFTKFAxGEAVGfbBBrVU7/SvNjWC0yXuJpvmcsg4ZUHwS8jRiN/B3Z4duOHlMy7Jm
wQWNqUMZL1/k2W5SynTr3UZ7FZFdVYJvQEy7GhSOybqxSJEl3q2soQwAD7WS4B+9EwWMdb23NjWS
c0JUwV+/FzYu4uk5EMcQS2K4MKwsDOefPqB+205+2e1GzANh0msckpo/SQvEklmObkML1bT9r3Uf
F4FqwzQ1Muw7ZCWqT7LY3N7/bXZO/xXUjFiWSTO1dEBN7VBzgvyqspA+xCdlQRWUmE0yw5oNPH0c
M4WMpRFMw0zcxBPP0vcgT5jd7rs/MeiBqnhlRpFVYBBZcI6SWlVvsYTtAaAer/8IX0OKSOoqkXql
Kimgt6o0eZlM/xw85l6xiYCmIL2VYfTZPeN9ijj7ordiGJYlzvcicwwhPNuEcbIYUGIG5NvujyAz
84XfdAD8gEO6C4qUUuR7MzJL4UbzkVvV5HS9MzxkHXiWI91QvYsJ00hNmEY+BFjwqljutqfqu8H2
jLlXTsEDJgZ7IW24gSJM6W2xM0IVuyYJfzzYXYAGu3DvLAEFxjPMbFXhjw1IXx2b6xq6wkEd+YN9
g4JK4aib8DV/EZ9XXfa++OrJVwYI36eG8b1I1kXCcO/Xi/I5mKLFqDhE1iYHiv39v/XlcDkaZxuj
3f8zeQBMtgJXBLZq2dKSW2bjQWDuDUQe6cMyg/2oTkvw3NaCEwmIVJD6r6/ueU40V7dHoQnUA/UX
L7+nj3/DpCkrnd5YPVYU8qLv41cuHdtQjFd+iMyoRDnNM1Hr4teMmfPkygYO0J0KByozhtcPlAgw
fxvoifkA/MXdhaHOsi5BDkZqQEUzgj9OHQpYZYS2MIhZ94+CM8BtbMYRoYI5WkucFPqLm9FpD7P5
zz8gVD6DffXJfWRosT49xrNPP3mRJTPObtFkI9MFckUzYivVjPgAWKMQwDVhrIB9RLtyMHbszpP2
YeRCmPFp/305yt2SDZ9sYrqufSTnB0R+oIlPr6tfo6CakmACr2TA0kTUpo2jAZhPPTqgUvPTHawA
BrfGY7jWBKA8Q96MkLA4Q9dtHA9JE/T08DHsdwK3vvhBx1BhSrfreWEqTzwHzBCNSE0OL2guObP8
8bgexik4HupgKi8Z8wWkl3Psmk5jgZHg+iTHDGxHYngSXQyjKs0UtgwSB9EToJgoni1am+yGyf77
Bh9QmE0cidY3o1mRjR0Jf1eac86/qD3Aop1RzF44mKy5bmwwPAuIf+Ij+SSZUJrIh6MTgNByGvoh
GOkRooyJ+Kp3q/pSzG6EfOavQXVKk+odt+SSoubHPKm6pThuKtEnqGRVTZh6/Ob7zLf9iI0ZC+7u
xmPfvYb4yAwd1rStwIdKPIKRW20ndzWHm8DtsANEDDcIUqWTv/ENO2Q9Or/XAxtIkUJY+fXr+Vwd
r8VAdCPtluJIzdki7dOQcV0CLK9sQrtAOciaijmSshhnOOEQULVLavCogYqgEJVDSj/QlvFyhFvw
DIHlmmxoDTUZ7054BoP1+9UJkqU+EoNSiOm/nH5DqeXdmJ7cjIXRFYgFw1HxPypWqZVxoEUW5SLM
Ieb0e1geUn0jJixIsNndR7O8Y9JuYMxC52jgQLD1B4zY99UVrpQTOw+sonTnMjVqYW2wOD5HGww8
YbTN4JrrlObhYAJ+8rCwouaxiDFMhiGa0fzj/ADfzMlWiEUUbVOPGdzGFJr+mWISvSObEUS2GOZR
qTFYUwmTawG4/a57ZRh7EZTOItw8/tWt4mCZ+KkbeNwUO7+nkWZkYrKkhP7xomXvJ6rXphYdEDT0
MO24ZCHG5YybdMqaCjcIKi8slef7GaozH7onDCJ1VGc7eV+OjluNmIuWNEg0xO+0k0snY4OO8JOz
yyXl7+Irp4BzgEGGYb+QsweyPUOcF8n2Pzn/pGSgPfeYh0RAOE/3Mxhn9HTtnJNQTDMVANAg2moM
0Ci7vx1JUj2qHpALcFlSAXRUTeJaqPrRQFWoRohaq4dj8OubZpn+TzdbaUcZq2CriyzOToL/djhP
CG2czeem2U5KdSBzWpNwEDCA80E2pbWQoEVdFUSFD0U0cDSGt/MCrwXG472iSBSXYM81SL42WxHb
JqxBLmVGJk8NTQ8s25AcZqu8ll8nIK2mC3OAdURJJVSJqI3E8kLGcIUBuJoyRm6qYTztrQOQ0YXu
nYeXoUItVEjbNEQy3f6BBPT5epJ2w+oF96FHH/D0uTl56Di5h7mvzIYekweHBZQThY2PJeUjKCnj
CyV8zQ2AWrHeYnZ5mFvXDqf68CV/1+ePjJ4R5XiABB4xPKz9p9dVx0i225OX3aUuG0a97RAJZc2G
N0jUfDGDTjSlkc1pBH2UMd0HyxEB0e5ATNhwgM25qxVHhjVci8YVSF3oTTRWcK1g6lz6sXO0BASM
/eCnkeDWjDOzFHhl5JSN3xhnFLd+xw8bnCN013r5U2EBDWRfGErmkJ/67mrM2/wQ9tRBkpzODY/Q
r9lOIgeC1RCM30QM9SSjZRMpLjFt8WG0md2fcR9FV2jimhdja84fKYgGZZ7ZY48Ljg1j5Omt67Ee
ZTdOcJyUjpKxqbghjxYCEjmqoRNEnwq/0zgsFb2DCQtbhCpRwaT/oBR7dqTggSYzI3YJQs1djrqn
F+adgnU+EnaBkhceaYpr0SFtq/i6XOk4zQbZR86F20RVYhnfkQ+NGf2Yd/ADJV/UqwejWRQ9zG8H
D5JT6Q7ZTblgEelAPjKGTReg3aF9EdGzplPJEdgdTk561zSISQ1LZvAW0D0n+WhaejHjeJ+ijj86
YnaiFAkwfQcntGGlGm9UEPh1wpQDRcI6jZdYtn0xa5ZfFX2c0uSqDUJKAVuCt3oPlJK2ncEvlZ88
lJS21i+tmSDqUtFcOAWLsiw48hA3Nj4OsaBLxtH3psiRyollbfYwzIaWuV3pO/lt1Nou0pxuItf8
aa1JUs7Y6yYtzI1Ry2B2UNqYVY2X6aRqbw+Dtiz9+cqnN+dO5O/TmQNwYP5i7whYBeRRl51HGpHU
h7za6ceIS65grHKfJh9x4DCfypW9KjHLCoO47q4Hzh36QT5CmrsJkWLH05t03QpEzFwBbGT6Gwgn
N9HKu4bGJntlugVwYQTr27Ujwj5+nH/i+aWnHj5lveGsctoNkBQ4Z6PJcMmu4dYvsKrSEb1eoCKw
bB8MOGydB8Uy+E/aI1bYOI5lZeHPnMZeRWea+jOcu5XSjcEpZiaiulqOvX+skusg8ZMv3kCBMRHf
cwmygN1dPi5vvVG7WgTbdM6h5M6GctJZGUg5SWnY3qj5nHyLTxf1MV++MjWC++eUp/sC600Id5zI
FyEeA6iW9sf4euza5rd9PJ5eb966col97v2+ZTjeHZyCOyTKUNPAe96S/G4dAjxsw+x1KNZ+n7TT
4V/QpqLG7T3njbVZDqknzPgStKgq4e8HIm8iVSa8J8MNRQ51VtyFJdzIdelOlkumnk9VhAYUkrR2
aXJ7MulnMd6sUzangPgLERnGbBmvbUC2PKRo7a+khFoX57dlDh8cbGSHFqGAkY0YTJ7Jf2lI9yxX
VRcPPEdJijcA06KzQbPDcinqttg+UG+ZqrgVWcoTz1jouOB/aW1lD6wINeuOFSaHhttzsAFU+Lwo
hkYGqfLr8RlqajNs8ALW5thINDDD15LdAWv3s5x15CQp50hBHvJs0HTOOukoRCaFGHhisVNsyb1R
JCeMxaFR/9XrWtXszKb2D0ZOP3uQpFHLJk4a0vN8u2nJHS/ufexiwHUsJeGU/dFt21t39D8K1VKr
6yOhnnOGwTJJijmhZh6KjEGoFa/sgBFT2AlfG9UkPXWahrv7oL8uXeetBHnW7oQ57a/Lsp+dB/uA
VBTSy3w84c4v3nHbeOygZn8gkAqMCJuCFEAEijaX2KzIRMKFrVETKDtbHzxe6FJeRWXA5huQNH7I
wyUEbPDm98PeGW55ZUBrWzrDMuuyj+mJN06dxeFIe/UmKMlon5YdLPji6+D64HQZhXuZTd+GhVJ9
WE/4ARUcKdgiUFsksDx5orAqZJQmH6L99BFLeIitLRfmxel4xRSB8dDE9Q+jk17a1kfEd2et6DU4
n8AcidnBlf5ztFJTZJAXjsfymlCO/m1R8c1pzWHYrO69gWGimXMNAnvAV6Uhwwj5go1UHJIfm4cN
1B7ur+ewNS6t4fhhqYYsv18/l2dpGbxgvFZUEAaMlWHm2e6ABRG85ihcP2gYmxK8YzkwqybbAk7k
DwIop+QdRYtL1unPFTh++E7qXjEIBGBb9RgLykJaorq/cJXPyxy0vRhFMFmKiNc5t1sPjyPkzmO0
frZOSXrt8/ZNGlafBOCeTv7H1TfoahjBC/SFTTfk8a2Zhy+WRMH4MoICqYqWGT+j4uiWSNNPgmG9
RCXfhNWTaDyc0P/Mwe9Z189txncbtswORS2jhrN9rEdlcXJj8mpFHjiZ8KsbRG908XKyEbVN7ZKG
hoqRe/Qs1givSo/vd94e1db0kmhTSMPZwRDiZC2WpMv/zu2nGJgNWJt5D/m/c48i7S+7ObkmKTBM
SvQyDzFN4MYxvLOaX26mJjtlIdqHonH4GgMRXWsBV8uMKKdboDRwZOU7KSjmhcWgNuXsuiPwPeh4
wJwYjp3dy23feWPU4jghUqMFMSNouXB3m4ktXrbwKTg2IJHNJ2HMlR6Z59EaUxu9QsqBWEBTUHTo
NHWipMgwzpmoExhO/vpabevy9Fol9nejmOEF/zlX/Ye5U2VzdYzezC1SxKHA0KvcThNVY43mJEDf
07toXLywYWIHD/CSSKjyEkcLBEx79oqIUS7oMcqqtIKNp9i2YXWBZ70yJg6D+tMcswLJ3z4lH5RW
bs74/nTidZUsIuo3gME9Z31OwxpNaHl6/BcusgHDs2Fa/00AdEb/5HxlW/tW5sf2Kx0FJVI6IKIY
HXY0Dw5vSRPyGqoTsqeNEUyjEjJvEEJIkAUVCoVT2JaAx8BF8ITmrvo+zNl4a7ICx1+AyNvZHbpX
TR9uUNZ2/uch77IbU6z+lxowAZntqXjvTdR1eTKeDqdi6emOi6NBS4H/Yjku4yWm5/ld0W9/RhWt
deQA6tRTkaIiRqzyqt+lwevG2VU3PlnIN6mR6sOvAIQy1CMge9RsJ2d7QzBpdGu1ey/3se75wgwk
5ofASDnBGbc7N/lFDEJoYLfm7+zoPkPIjw+teF5apCIJaZE+9tp+Ak2cBScDgqGCL41dm5jx8nJL
e/7KMO4iv0x4wD8I1jgvJmi1OYQjCBbgSjTeZ/1Z2PZ51rdLLQ/W1/LMVZaKrrXEVEDGRgN9Ph/z
bZ+vX5c4e6dtXgai1LE4Jy9vX7bVekYEVfuPyakSa/bw8s7jE+ptCqH+7Ou3KuSihAImlTgK4GvY
wG+Y12mHEUNWQ1LdFLmYIVQET8c6QWT8R7awalwR6f0IvjNeOppbaVw+A7w+1rVKvRDJ3qfqkX2Q
treZqZN4UrLUELsaGai16YaB/UVxQooV8UuM9OrpWxMz9BWNQ8QdYYSyegrBRcWh+vU+8mx8y62J
iBfgFKTyY8ChA/JvqJaDLVuXhAOPi2NaghBbQTHWwPMaAB/y5QwU1/L+SaXOWYLk1bmIgNjEHClr
rFW86ru/E0lgYETGWEYTyEJAvObsHquxeDEG2DJU/779oVc3AMWc3MZzgSrORpFbBKpF/RbeKR1o
NO4rKBRfdCSIzxfttDkdGUdb0cWGic4ONinBfyIgzfP8UZxRH3FLtNAtwVL/MjDik+eb5rTyPB0K
52IuOIXGz8vkbxeb6xJWwiPk5BLOJ7/DKjldT1nED4bEuwcVEs/Pug2xNrSwZMNt+XwMha131oke
SLRH1kzU8QdADYmww5PSwYS0qTpPzBKhvhjvdQY2pBPIDaBJkMUow/ZER1ECMYiWq4MS4ftDAJSZ
GN3AwpM2ArKahsLCaRXOLOIlXef7DbqnsEAxDS35QLNaOWToFsIgsPHkdmgKT6muOGFpatR9KaGj
Vi37chv2zJWP50iCNZAhoTKi7Z3BTF4+Fp1p3PBOu4Va2nnGUotkk2jBlwf2dDTSGtsK0eV+0Bkx
+3jjL0LreUP/mmBYK02eYM+WL3s/zzi///o9eWYjcH6hZxBnkYSntmN280YZ4OJdOuxdF20c/KYv
0Ot+Sz3INcQZ4hEvTBogFF+PuTH3IozrlTc+x5u/AV00QOsyVJYHuzaGkhfEyFwKGeu88rUkCIwO
BRRZWWrR1uk1kANJy+xRR5AmhzXkdOVnxS2HyVK+MCJ4duSEVO/ETUahh1di+AzthsRTeXW7I4wd
/mk0KCYHczqoxOkGpRgjAMvn83Lcq0XuYPRJC2GYSktCISdCLcOeNT2EYE9aVnY8rTnoi8XQs15D
F6sug/xF3EK46KebWH+MmzwZkCr+/XyUwgYjGd4PRssiHOLrqXiMIJjer7N7k8KmQbh0b3vWYvvT
KbBp4sGE9UW3fvr18rGszSf7FYciQw1Y4WjvMOo464bCKN7qLa/ZZv25fh3t6fJMwTQcd3akus7w
NR2OlEl0R+aU/DCI1S9l0eT7WJOFAsZSYME5QcXo85bPg3e7TRoOrbwdXgRE6Z+Av8qNvXmOGFhi
6nrfMC18FeF6cYgidJ/UF/mbJgPTZJp5j6XRDmjS3Ed74hJs6RNimHXZNDv34Dmn+abPg+F1nSBw
takrUwGGVU4BovwZyMopAMEWfA8uVncsXmnAtZXqqgEmU5eStPAAhnv3xaAA7exP7ySiGfyg8chE
a8lVPn3WRbPLAjNW7d1+l/4OHH5twQlOaDU91kRo2yFr272xhxXmidrGNVVhh/1mo9j+MouqJTb/
9WP+yVsTykoFxDw2mJSHZxe3BfspOa3+SkQpExiLP4ufLYa/TAL/j7Qz7VLbzNb2HzpaSyCBxNey
y3bsuDzETpz+wnJnEEiAQAwC/fr3up5ypV2Ct/Dps1Y6XXGcRIhn2Pve9+AopJLjLmZkQVtzqEm2
FEQPJmOygETDbPH1c45qclpw3eq2o4/y2p9+3rOBWzZEDjqCFhgTDgoM1l+Wh1mctZQen3RRSLvl
z4zZxlRE3PkCdyBUr+Ga3+YbKDXQ8CUihXGEXMFu9fMy3rxWy6Xh4NNPdkagw2OO8hGPuYDQYcny
+Gs+rE/j/bKt6LHgumuQKb/WvPd8Hn+tWjH9rvhNQ6tqKv6BR4lFsMbLofOtmKOobcCw9yarl2g/
kaQZ9kNZtYXSTRLyrY6BKryUSnmhAwT7tyBfs+Ea8KOypJDAtJZCYj1+pXvN05/yjNfKp8R4H643
bx9Wa99Nqpsk+323W3b37uaIQAtCtHSOD8U8Z31I76YeBZ9+Kcxg+Wi52KisAGgUIf0B72U73Ueb
jFOf56FTJxpxnI4s8r+rCtn6zbbYjWkOEVWq/tWFkIrro1zzwbb6pVsOWckW89RK4JbMbT/JGN5X
8cvluHyhK1tWdV87uvvrB34gfPafL+PpoMiDWXJDPX6+bDY4ouurQBi2lNgUd7JaNbX+p0yX0c8q
tQS3ck1HEE28cSlcpSGC5v/hiq4Wlhcd1FxI83q/OuV2mBxgBgRCqq9KqLDCwHAQPkm7OwBNC0yF
poF/aVZw8GWkGl9ZHWdHnf0KkaQD9OWsk3DtffctRNsl/hjAnh+FzlSU5mT+FMvN1+1o9ylwdSkC
QvA65HA/AKAlLBbENnCVX7VZ8nxF5HLJ13TdWCmYyD3+CsCdckCeGD8xnrJHNyFzPdlPdpOY/HM6
F0rgYDAH08sHw1rkj+qE9fUIpt78KF33U8CIa8zlWBqHpPrUoNtxaVRD3HYO2S9Pv7wzozZkuvjF
5wRF+KdxaHy+e3lNu5qN5+skpljk0KWxsSJ3ibR402yXWGqo/tMHJkwz0VS3CSwMFMkczypAanbc
lPlriuluOjslz6NT+yHkeE7azxnNz7YavYFmDFyQ4SxwHZc/Px34CBMYxDFI2tDaobfK5/sJyY9H
PoJta4nHGa20zGcOL/IuTl8dqITzOUp/sh0w88nTQZPd1RAzniN2SddxMm+xx189DAjETSPgiJjl
2auFk2lWz2EI8tUjCtY1LM3J8vymWt8mp8+h0l1l698nm/i3QOdDx6WACKeUv+Jd9ca+xLqrQYjS
zPHOAS79/brNcgBG+k+akZdObAj+mGem39Vhvxkkp/3og2nxhzjYU9e7+g/BuQDyERtHafbV4XbV
PIMm8CrdToLhrUr5bTL9U6Ra/VB6xDChcfmgPECJE5qUEXwAZXc0ucTG3sYtinqudkRhH8U38cz4
88FLD1eqd8U4e5/HXyaEwo62e9C07Laid+D4ohG4P554LpaWrrIFIgYkgbfJbvoiaY7vNH0XBHUi
FMRZKQFkDCREEvJN+rGGX0DPyg0t6IP4UXmH/oKuCGWb/mZ7CK+8IE6lKA7uLQF3YLJ7P6VBJkHT
Z1BtSPPhN62APYFun1/ZoeeXDBXShFS7FGc8cnh7PfzhmLJFo2P5QQlNLZeipXNSyh5ucefQBde4
GlzbceWK0uJjhoMxTFMXvpb77YYJy5ZzhHiCwOCt+Af1SFDVpIzUuimo0K2lTJC+TlzyvumvM0YI
2QBD7zGThKS3UzcVo1hKrDf20uND+fJ0qm//cckAbIN1eZcP6hcSYOxiLUjt9DwMbYx09b/uVhny
e86ei5m+RC/9YXv3ZLkfDE75Nj2+Oazbm2PacUKAVUxpC3IqqxOvW/sOtaYtfLQbb08jImyXAJ2f
nbabn40XNWu6xoEwpL0KVE3mIl5vcj+ZehHaJpmFmkNsW+BG/hoGzDNJv/mY5Ywj70NFg/cTWka+
VoAxcSVdKATOrDH9Kls4JKsDnS7Z21iovXPFKol2AuSbyjh9w9EBHVoYROawMtFwFi45Fzlm4gXP
YnINBipFfPpbqXbFlNXyvxxx5ODEa5pSvBh/1HqjrMGoj8RXGceRyr7hzmgzvKQJcVOck6hY0MTY
zJt0Nn6zX7yNuuJfVglSzqB8vItGiHw2UPxHuy9lA3vv26Aig/bx9M5hGHG+3qB48hXw5tAunCkd
j5tNE9Xz7VsJfDGT6bYFatKDGcmwNaR3m8/rp7ovZVBhQoBkKPCTW420F4x0OBtQQwZVEDrCNuFt
8c9iDfM66MBh7nsoudniVHYTo4/JLnpFiCL8++Nni1M9y5U1wUzB/5yHYbcKeASiU7UE46LtwfEw
uE3AimZKTnwo7QSjnpjYcofg27J4O1/FN8t08yYM/+zWUJqpWaSo/ySc0OI5UcBG9J9/YI63w9Pf
yltVu7TzcfIMQs7vIvkJZ7B6KtVuEDo+OPX0JNAP3mM/3mKqVlezf1UJB7Wlqle6rydHjjMdocbA
+Abh6wP5qTpBBuCi0w2dqQTkEIhtHfb3Ho36cios+IH+4LwCzB3tqXwKviO9/dscD7y/ZhAzpEFo
wQP4vcEHx0MUhxn4F2iDaBK4WsQR4w5PCLV6wXtzS+F6rN93IzpJvpRADLyyDi8ceyk3KwozZCEM
H3sneDJpMc6axxlGyBAEwPq/XZSvTVcK9xqR5ykEXGkN2x1YMTMfCWLlGkzDKZ6AZMPk78qDXXhv
0P5oXJBo0MH0p2MlHVxUHlMeLJKey8QETuVbBSoPyTx1GhM7sgijUS1id90JT/zBS94nAHD7OYR8
MBC4TmELI9neoTwaDXGmGICuMenogQR4UkyjAy5Jd8d5+b5cJV8UMno8agDghEQ2ieWFrFcc/p6d
xuXzeXe4SzkCiyEQMAqD4BxFr7I5FM8mp/GrpMZtlM1qcFzVIckDAe4Eco+wzbkMD8nyj6dfcrjU
Hn0ONHnQuscQvCd8+309CGOSGmHkPg4s4s1u1dxO8wb1E/XPhK9/jT5IuZR8GV0cDJ9sMcLGOS27
a7c43cEkKZYcrEbP5DpiNVyMFC/d+pf1oPqrmEK635ZUNljcY0z7Sd5s+NyZonXw8XSBfWn2udpH
kPsRF2gRIPVeXxkdc9V7uoWjhTgXe6HEZ/Xpt3AO+bDQvGDBUTTU6BtANZNmst9kmx2+MbSbQ047
5gxB+ZYB6upejVY2BMmO8z8dL9zTv5HKtyM+7owLhK+Jf8mXcIbQ6zs9xvr02ebfVx71bFcg3QJp
RGPEbBWgqrfwynKZxXlb7NCqqsMCpNOsxWtAyMHvyJ0CkwUyClEk8CZgNVKYskf5a/wpeOOMsJxE
xBHOfhzNGjepEtY3StRaiaUT+waTBsPcm2Z0BUpNHCA+XnYM6UHZ4Gyhk2Ij9WqtaJIUy+Eqx3aX
7aANMaLtbey994eDgBBMVI8+rpvN2y4/3Iam6dsEzzF3naTv8unxZTrZPQuZEMxB1V4HbjKMNCEW
b7p2Of3dpkrSBOPXT9YCQSwf3E/4mviqnv6C0rPzFALTCPsC+CicW0Ccjz/aaj3JN7Nm4/bgNEBG
6XdTkbYSzQuS5egWMjaW+X2Yinl8Ot+SZFAwi/bO8ioX8/b6rjj8g90HpHWu5PjvEu30Lto/D3JC
mRYT+EcSb/TZdcTk2adtUyhSaX9FyDWmyzv+K1C/dIUNCRtT8A/KvZbuyfmWERdOva+3wGeaMy4X
wUms/bRKImKt90bqzZ5DdDm+Ixv7reYptmBVmb0qlrNn0FpeK+N3EWBYCjg2rCndaFaAeI2EEwJO
MSX3q57CyoZjiCNRJxl2haUyl1Scv3wIedYp1QHcQ/BtiXhpMc9vLUATMi9KJMYK/q0X6imVD5/8
B9uJs86o96n78Ft1SgiWW03vWnrkoDcbTn7CL4eZPk0peRjb0fBnhmmoT06vtXqYjuYfUGFhuW1T
4QZ8EPV49T+9Ss+RH58uB1WD9D+KR30EHgXUahkd18O7UHwyOKT1fd0uEoRYYBP2D6EoYbipoZmW
Y0G+dW8Stz18MD1DAkJYwLxQ54tPP2JIAu2fEewhMkpgn7GbeoVJl0yngzLL0xD25QsMvY6DfkHB
gjig+vCHnXs9Xr+Kh4efLS3jMVZrNOJ2PLpBOdaPDsnb0YjhEdyVfLt6H3WrX/aT1QvF7o10lRJF
xQR74VnefHBPBEEV/C9bDBvQKx/srPDn3VNoETwAvY76pg+9pKMtwtt4esfGgIbIfqAyzTjtbDwV
IQeIApiowM1CKIPx3Jtizf8QVRolpWjU6Ieq0nqPPs3lgzTqczGtXhI8RxAAChr6Nje6Jk/Bz1xZ
P36qT3+Yc3yLD0P/jzKMa5ORTn9zx+3psF4OR3dFx7XJ1SmuInaie2HLoRKIw+zfFpMZBb92zQHf
6pg5RNHvWQsRcnFN6HrGqfPQoazBummSUaH15VHJHiPtqk2jcKXrsxNPGMwVW9qrLdwHGMwK12sm
r8EcA3cBBdhY/pC/A3pC0+q5/PTLulBnEFs3gNkN3Kpwq/ey4IRGO4xZd3cV8W5K4kKSGde0TXtY
suAj1YqOy46Arkshtb4NKUoikW3JiAKDVMu3Roc64rcyzK6arJxP9Zkdc/wM0wkVIl9c/1mTebae
DQ9M9WOxYByP4CjJoDR/0QMinsJkNjqswvCMZYvbNsvXNhLu57jbv9oM93f32RgnCAxlZr7rO01A
r7xVgZneQSFVkWcUZR/0l2Cyyfb1utnnd8gecM/i6SgmHNdpxqCyVyik3h/u2rqBI84NgR5rBCF3
pY8D4mvvR7/5borVIaaaxtCowwrUP8gVTz9vmGT3nxfAlXkRoGaG2+zj+/CwO0534+NoHG6G0MiD
XmpM4OoMBjOsAhOSBHnuOUrQdxIm39pFfUPANS9IUyCdI+Ux51dLb6Ccx/TfnE64Zb7hTbjdYP+i
9ROukA53AjmdEaC0C3wtn/l5g+DcBnw7bt5Xi8EbGvQX8gBCse4ShIbmbOKezyIMy50mH8Uy1x47
G++/OAfwX+Lmvp/RHj+vClw8WM8PdfVplED6XAS4IyaJwuojKA5GXDRDcI4Y98N7RyO6/5VoDiar
yOD/J0rL1a7OMMfyjWhIYFkbgCMwnq6CpDAGFKhRLlM/+lweNk9/c2dGLBwq0Iv/88319sQK55oM
V/fsTQAislX8yuthvd3+ekwWryVgI2P6JJKe4ualTidsalCymiDNMJHgRFYqOJvW2JjINAdGQXlU
LLCpQmwAT5Ibqip4rbzekBN6/fK/UKI++hi90mTVDPd4rGejEKgYej3ITWyc19UIDohWfGOJCOj6
25pzB2dex9kCemKzuvCKszg+ufJ+/Q+f7QwMSEiKYeYTn0mN5wOk4ZOI2jnD8xTxe+g3MUVDtYfs
GfMvoHAtOQQeg4WCkJZM3ocDUuSwhWYvYdK1VOzXL/fNbHejlC1ZCy3iokLE0HUa3qWrED7D/XUD
Et5XtXXtuhmtO7qTUFN9sxHGE/8LlJtbu5YHBaUeRwLITqXs890t9yQB7T2v0YwvFVKcMmTE60Yx
OhsEl0RkxMkR0NjncsfZfaQJHgPi9B4kq+R4M9sUd24rc2UfQiK3JxQT7QxxQSCj0mbEO+T12kN0
jtc5Xo40wywOO/aQJchx2x2JMLjPdQKic8Ltgeox8N8VstkYD8wRshfynM7arWhzWu2WozyEC5GM
wfRv1mKNiFEZLXkM7mvgWHtiziLfEYRNL2vlPAIND2WsAu6QEsqp//SavrgqRO0zR/BENvUa9i7Z
JMNy2k3vSRDf7IZxZ/hN6zfZp0YgxhF7jFUR+CPMjFwVwpPGSmULStQfmHdcaFCADzL8mqHt8VOv
DIXnvK+nlJYhz4j5esCNx8f5M+Y8d0BVNxs2GsbnX9U7hRYTY++6jqC+bl6E8TovOOO0CAnAV1mt
F18coyXQCGp/+NK952smp3VWDPLNnS1iOKV0LMcB0IlEcKGRz+h959XkpK0t6bRmkOuQJ3hKSQS+
Xhmdyc68BXhncBfwJxwBAz6+v7t8Mtw2iyi9UynNhvh3uhsQ7gvlZgMGaAI3I1Xrem+2YHKGe1wY
nUAd8gywpbVoUj8nqZDV+C4E7XJGaVkRhDTIcb2vHYvYzdrHx3vI7dpDqdWNG2ppChdpee7AhtgH
86QdZYjYGD7mNbipus/Favn+B4xeLxVezLbJ9oRhOBj1l3a52A4G1RitAQVkoIkLm1XkA9VQFhwk
OFgI50lMHDfG49stBQh1hV+YqjkVsw+0woYZkkPLQ1l9OgCG/wAX49K9B9YZ8nBxbO4HCZeDOSLY
MdmbHoTpwuQCrFsZzGv7xJVB9YTFhihmhYQpnNADih3dUbXEfigNrx/R4U31Lz5g2FGWQ+WGQ9s7
JJpkUU3SadUFpbbFdiDcIwPTU8ywc9kjzojuzdLB5ph/0vqQN8bMZzLCFOOFA7aSGNfuQBiP2NOB
UmSGKDcBbwKRDh7ZyKpjqlwveRuzOhv9PI9P70/DwZ2QknNrmczhPXDH+6WZuBl21zQN5F2xNBEm
52T5BGMWV58z0DCjOjALuDqbPSP/s+WolkaZ+42P1YcrDqf5kUK2IuXpAzDZe8GKQNIeAJWdljd5
inAvosClPdke8ABjCtaenHcSSwDqicr1eCN9yEpYAZAFbg7J8vmWZ3W75cvsz3zHNJJtGbhQFD5+
QKlEwTR6zdZLjtQNscsT6xgbBKGdZP5H8EunXFsREWtdYRx6Z8aWBnVyN6KNFrit+YZXM9EvoAnQ
h+x1ERDRVnrMf8eRKTdzaDJZ3ISgSLsf1ADv5fHEEHsLcu9jslpTBrHBlxKwQBeK4ETHieksR13J
qoV+mo1Z4ygUrkOAl87yXGyduo5behBcyb57yKzE5miCu/Ab51/KGxm2vxo3C3J/zTk1XaMp3ufD
gj4NDtc2/dgyQtY7f4UaF1+1N8Nk09xGy/gaECaK1Nt5PJkcRYxBoBn1pv4H5hVFvutI9YNznj/w
c4opiBI2+hRtnLWvH1QFlg5pBJ8flPyBieFbs7g80HA9XTqkXiRnzwbjJfjy4XTXaxSjSRedok1N
o9gym9fCjgslrHujkIEx5KsY2odyTG3Ha8kfHUbt6hQbAnKLCV87tBilO75phKeoowBcXPIBRWIC
7DBfmIwWO8g2TQuwhwv0RJQOcqqD5RBRvBw3z9opSDO1UxifQhxXJ3z9SEw88vofPjjbwMhg3eS9
I3FVZ9mmnpoaGbEtSSlw+udMRjCrSknUY5LWUTdp2mm3bBKDftnV0QgN3BvgsG25AAN7mrCO+Hmc
HPCGKLh4E451b1axn3R2gCi7upuuN/ubuoayy0WE4A+p2Jenv9BzjjvHGB0krExiRqgeel/oarg4
JqQNUdJwcIRZNLoDR8GKKtWd5/TRFW1vjY5kxyxMYB/n8xo/8aXeMRhQgON3vPVwRfImnn7C0YUr
nZhFCa0UhVj49E6Thq2QNJT9d9oum9RnGeGThjc8nkIP2Qb0JwgjgIcRSL+TVuIKCVIXu0a2guow
iaXtEFEi31ygYZGwJxvIFWi0k5KQU7l9uW/HvzgbTCO84qh5jGUuGH0Hbi++giXYh4qydM6MQFkF
yQ5defgi+7As/2p3zc181bw6pKgL2Snek1Y7LhJ7ciHdp1/TxfMMtQuu+0TgorrvvaZuMm9mp2HB
fc08xizQLXmbQSA3u9eM6IwseFdt6e9dcc7bcFk1ReWeK0RHRGNy5bkunGb4ISM0nMjqhFz7+DLI
uHp3BRJ3LnduyBIW3xJRC+Wl3GqxOoFPG2fngCLGxtRD7kLuTOg4bByiQbHOyPI/dVj8Lx5uQNgN
xy3UZPyXHj9cN5sTWNClmw+7un63GlcvTThxahniGwjXpq7+pdtvmIYAP0HsDTUvbLl4gAQbtmmA
s5ngXMfkLxUY9GaMQsgD1gS1/2ynmrpzMjz+7DWA2e5no6ut6dPF8O86kaWOpOOAb0lgbEip2Z4w
lSCwWPqNuoW4YwYJ4d6fxShqmActcydxKksLEXvrj0BZBsutIAWrmYxqRqzgGhkmwk7+Zc3Ylx6I
lfVisWlOR8cbUO43ECXgWeKqmq82EElisEuchQLIyrjMuOSSAubp7+2cqA2nHZI23lCsYBQ6vSuy
WcwBikv8ai2bPYmVF9YnckQzTmba+y03gKWXc5mW/WqklJ4lRUvZQxVi9aEOzKSbquQTBK6X1l9r
XezYGWjEyaWCvEayTjOdwaro3oyXKck0q3eH2XARhqRhXsMLaUYYt5WDa05TFxDvCXUABx9NOsa/
AUf5rkgBSdgdd1FZhL6u5tkwCacIQfuuDZcC0gfiie4fmOb9KdkB38L3HH6fUxjJk+IXfS4DIZAp
wmk1+9yWze3T38eFw4fnZHbH/QF/F8HU430E9galY0kQcWBFc/g84MRK8U1eUJ3reRzs/kE6VOcG
1zfQu4wDIPTFV++OcyEK2JdZLQRTwioZ9p+rwUcGQUiac3dQUUB1t7uqT+gB6Yu1HQklOUQEK1Bf
WRuT5dBwT5DMKrnTkVUH1em61vQCz4X/MpuD3LShOtneOzvU+xgvmWF6F0TBsFlCxBeEORlPrud8
FuEtzVxam4ITRSrvsgVZViInUWs1z95F2d8tm1ItgtYR2rlLfbMilLNrUa0HYZezgNfJW9mPYTbC
KtHQ2cQcEzWCHwbYiVrljs6Yqo1E4TDNgdj7Q5hFQE4fV1MTRo6wDKm94wEj1cdr5hDtZ/H+UGAL
8EC4cL5IbsUm3X3epNOfW5Rhzk1qvOMZr8MP5ZQxxEUYTfTFuZ6bPFDvOfr8Mi2xAnGN8dMSF8j9
PALal096/CyJUBKCb0vzDWsZj8CsfLvrmmfp4nenC22CjJqgnHRvPDIM0RJOUYzxak54lboUSMM8
xX18FqNxD8cMeKXbY1BDcSekq74luPdLftmdPjuQgKSOMAEUgphzTxdGOa8zwjtvSmZBpkEFMayi
kB8IlDvHGSigEGQxAEfHiMLi8cuO8sN+cBxU+Z2cf02Jwrv71pKZ2mYr7qfz/BC5tr0WZQhxKNbw
DIA0kHz64AgS+d4iyGOYGKjEhnZjvUXQZDDpIW6NwgEX5BSUn3L+6xq6Uwk7cQKFhv+2XbGTvHa6
/xDeIGvANnLLM4UQA6bsnt12xyivUbXiPIovtBVNXEARg8lqWes32jGFv/6Ox+ftAe+Y/oB5n1LM
vh1AtCwgBm8HzDCowALNhstap1SpQ0ECygE3jtMbIixaQrbGH5v1/vkxPYFlk7zjVeWn9ZIWGBYl
8FZqZoMPxy1uurCaZSPHQ9Q6sqfRImFO9EWAxBFa8KGt7pPRm/nhiwId7ekDEYUSxah19V6CSC3u
7gFDAsyFu/U5MJo5D0iaha5z+KCzTDQ9fNhvVj9R9n5WrtQx4LCLs44V+5HhnMwpCFBHP70qgiNK
f1UAidED04Lj9NKrZcvBdF4UANihy3wAEOwc7dPTdvYvxfY1AzrnWkEOzzhjhduiK9SSID8sbzIK
HDVsclwx2MNol+iWsOxhPj34KGxbhFoq+iqYF/atrqeUCVoYNTXowXG0hZ6LDz7EQG/SMKOnjBb0
NH24GtD7zWBO6hlaNIcPHd+j3LvoYDrEHqNH8ATgUgbot1ptOjQXShCikV5ZMiK9Xj5e3FkIlEA2
4OaJVz/e8clqs2iirMnfOCxv11iqpGMKORTmo+nLZTt6p8BcTM8hVlyifMwrGHpeQoG2h65UiqFD
XtF2TSclVg9PtDbTfLF/BcbH+QxRT6VIiseEB1pwRGfCcR1wu1QL5XDXck7rMZurPxw4HJfjQ95m
TRgRelTISSmmOMccF58KMo+csDguUsJkpomBsG4M6f+HYVnezNC5hRELJS6R4xjiLt4cRvsrHc9Z
rAQWJYwGZJUhEQPJ6V3sRFtx2NF4fnLlBUNzKHf+f7umaEcqFgblVszzyZ/udJCu1643YU4mC7c6
9IfGs+E87u7VHBkWAAd8bzJIOU/vtkvFGxWbjnWY9+bIwh6vlC4eHQ8jEsp/1q1hn0SfT1OigVvG
Vbo3WjWLy0plSqskBhar8axY/hHUErv9+mZYjiCRL++uU2YufudjTBzwkMM5FLj78aMd4HBTJ4Fj
xhER93zPW9JgntvOrPP2dZfPubeAlYEQQ67ILnkjtXKWo5JOEr5x3Z6k+wsMiUSpxFAPc50bdj6I
Vy9KTBTmSRkD175ZQHkiXh7+TM5emqN/wG5lh0ucDrmHprrrll+rjAqlwiMpbDo6NGewug/HCtx1
8UyP2csc8MERtz4UIWmphVZoySHmbRaHnFFRiBL8XHbklcXgsfDo6OVjUClAAeN9D5h09d541xbZ
fH7K7xbV9nlZrF+FGFgjKoiSi4cwvTgkLZpmy5/Wk+Kl7/sf+E2G7jcZ/HUkITS8Z49GE0Q9T4of
7iyPH62JitlkiuaLJgPN6pTHgGbsnY5QkxjS4rc6hq3B/Fiaao23U1zhKcHZ3iZUczCMhRGV1Nju
Gv1m5RYaI6z0M/REJdLSp1/nOb3K2gbLLwQDMOwwtXz8zJxnZcb6nWDxWiHc58bC31MAKqR6fMs7
ljHoEM6zwDGAdU7THN6shyt60OnvyvPkzwk8q7KT0b3aXMOdz7JLUDIOMN6EtUTfDizef9b5fr4i
yotZVMFBeoBn78u18zApcTcvPzTT419+AJVdMgGdKqRbpouC1NKlgZxsSj3gxPktZUTURE8kbAaO
rL7aEspUZtmfqCl0XiMGpAG3p5+0YeN10j2yAwZfJGD9WabpH/ccSQBgyXBU8+qO2hWn7OTwRYC4
62Djazyr6fz/JPu4nvJ83HF74nmOn7yCr3zBnkC9RTkYxXDRRgQlaMLR+4KTaJHt1pT9LkqbEt1s
QkgzPN7AeffEx5mDlAPoobSUEMXfOMxyE/l5lRtZu60G0etFxI4CVq3G7HrJCzL/HJ8aDfL0k5/z
bcf0l/i0J5DUIH72OdBYvizKLWKIgKHI4wo7fRV/jQu+rPzFscbiYNo8D25/PGsdw8lnWiqXZQs3
X3qaQlvH2glf8tOPN+y/WOWFmJIBZ4LU8357I+3suB9tN/guhyGSkwZ1jy44r3zpqfKZyNj8iYr7
o9hmCxxrvewkl6Tg91s8FyCtP0uJIVO1Z83rdFehq3WXk7AfgBT7nVYOYMd8BDCdQxQucK+jyYB4
h4u4Xt/lM2el7GpcCitKzpqqQ9pf2Onc4rhwB9NyZWtqaqXcKKyXYXV90nzmNKSOlDeKoTqcd0yu
+vXg/sDpTTcS2KfFEZWGeGIc4w7qeC4m/1GVn29VKmWAC4PbAa7iiH1qBonyrr2G2Na3Fld6P+Zb
fg1PHstjb9vAduJN69cjr9Zxnm/cs8u5lEYHzR7iILo5wfysgbL59NI5I9qGj5oSQZuiHgKWcml9
h5p17TQrZxEBvbKZt1PEoER6KD0JBGAO0HSyJIiDcpxmUnJbfYKVQYBgCA2GYX1dMnumzvKZcOrB
vwUwlyuhd3mVA0aKOXlaIZPdAVgyXL7ajeKP3qkKvWVSxyoby4QivHkjq1pSRUGwuQx8W7SQsz09
fD5WHeLU2fMHhYSSTG0DOlo8TZVkj2fd6sOhvnZJnBWLDLrRh3JJ4O6GDK6vS0qWa3CkNTMwh8fp
DK3jdjGC7c00DxHBwyBfonCIJRjxgjnbqg3uimoIOijW4mnX3/CZgIcnAxIGRoC/omuvG/O7bz1K
TsMEc8smQAnSviHaHbCIGn80LN1dmGbkR+f7rydiDMGDWrJpDj/VSBoMkmlwcuCQM62bw0JGgVnp
jlQFhOr95Neg5qHrc3jiYRLvx78RJ/UTnuLjm6zC5ehezwHfs4D0gjj06XV9NqvDmZ52Dr5cyv+0
xn78CZNh05JEdGD+OKkZHU4A++l/NSpyWCcHSXJZsAU8MdVPF2hTgjkNKgNPbGsICcUuc/lvNmnX
yc9nF0t4TI0RISQxr+tjTWU5Pxb4CDeBxVVjHB4CWIohKJ6bkBb8tYiTDq3/5NHRF+cJyT2mG1mW
Be4zO8Npw3Xs9doj9lu0pl7DQYumaCWXo81NMt6/b0nJoLUBWgAZdk+2OxTISfF2WWIdH01/Qqq3
vQlml1RkLf278LVzD8Vb15fz5UfE75KFjEUHboqPv+zmGM+bdbrmy8bGIGhNyP8wB06zwYqZntkg
SjqrkryoKRyh8nZzGL3alLO/hHaCWsfqwW4cUOPptXiGrIcv+bvH651nUTEclflmtLknWgEFpSdY
EZxrBSoYoSwfr4XV6tQ1XMmAB9uUxFjm9Bbdvjqpej/wbP63v6/JfDbSHBG7iSBBjXv86ixup2WV
bAJSwGQX/+vxYqnY5kN85BZYAyRJ/zpRcHbI8qspHtrbuOH3jZCvQPr5M28OL6a119zyk3BhNOL3
XXmF/Qqn/5i9b5haZrNHArK5y3eQUpez/b+5uT9ZO08Wh480AJ+CdTvRHm0MOcAuQP5wRuyhGqfr
SMBZt9J7okmvA1gVU3qsHfxGaYSKQSwJ00lMdMTBYIYBI0UHanI82JgP40M5KDH1701F/GBtnFaF
tF7CqLNl++442n/cp9esPtAmXPqmmZFayKKu6Vsrr1azmLWfN3fticEnPrCfqgpglKnY8+9/2BL6
sCXtuPKP+x/4M7+JP4rB25zIS38/v1Z/rb/e/y3+/M8PKZgDf+/wB78vXoJHQ7N6a/m+es6fe38U
+Bm3b7fcE5y6YIS/8//8wv0v80O692/yx/0PBF/zM4ag6fotb4g/5/Unfmhnz1ER8k/nL+9/5M//
/JBP/MX7P/NDKGubt/x1xj0weVkQtu1f0G1wp60WnFEYsj/nZ364/5Wm4Nf/iA4oS/wV/vL+Z374
5w9eJD/zavnz02v/LFPblZbaN6XiTgB6j7foaj+GO7c/Lu+606l7sR53yOlHrKwDY9wxs6eWgKz9
cvset6nqZpk1jLCnN84l+F0EoyAuM9WoKgef4tMxGHNoainUE7bJHIAfMtJhjpcGNhMlptqEZl1p
7s9Y7OFDAEUg0GaignVR70MU83S8G3RYsPCiY/Jin+OBvbvFa3nyrF1z3ambDabkMdw37pQweCJK
3owDaRg4WPxZL1e/b9cVKyziFEqrYUV6UAIQi/GXGLOgK/m175IloUZibgezhZoFxoj8G6Ny9UeW
Ibjdro4/n4bzZ09/TxePebQPY2qOVF52/0QASD+ux2s22Dj6VSGgrb6SbkWPplA5k5O6qSNpznxD
hLtd4BdG9C6G8XjnAAjZIl4fuJxBbuH9/+fh+sdVskqyxXp67O7i1vsmf0GKNrxSHpB58C2Z5RIM
CQS1sv6WEGUlbaivIRqMAzEVpyGkRQljLm6sjmHIAc/ldAdnAFBB3rbay06T1RWpAtdxrfPOzL3w
3cfotytZMUIA3KzvO13eb10SFVuDwyRcXYxwYCBSZ7OGqMkxx0HKEMYWUbH9OUtXX/RvUFmua1EY
EK34XUNus6BvDKcQvRiiK9uH1Tr+ZXHMoZltP9YTgPE2+nVyXL8bHPKX3UZvTazRnx3mvLcDFVCJ
TOH5lTXltuhfz1i8xQhpcbRkafW2De1zh78Enzdlco2dqsK4mMYgXRlBhAbSQLxtIXpvRU5bT6Tt
gZFPAO3D87Hann6qM6j5fjH956l638Jqly67zalZhXH8ajh8tdgDgOH/p1NXzp3bzkgjYtZWZ5QC
vlqLQdeTA3R9tu+VSNgKQVjVHGpXHt9NhtNPTz/o5S1Jusx4SIlD4F6/bKjXkJNGs83dLB1+iVZD
Ap0ZM7JkHJEHFRp8i+Vo9XkTAdjTNGKmbap2vYLGP0fOIyOfolAW8JVHu/TNIt0mOmII54vC4PE3
m3VRO4LGl9xpKKCQPR0ymsH1277Q6Tz8LmT/zBvBaAK5G9xDEZdhpkHEBQ3v//RM6AIeP1MTt7Dq
5wWFKuh0IG0u4q9SKwJIudbPE/rfkCM0TPEmk18FHfU5sXBBsUtQEz4fV56qjxK52rAVBiBCvAcu
0HuqLlrHu3FZ00Zv2ON2q9XQDBMxQsFTWAyF6HXOWlOToSlGvCXkjdpUc48HXPB6+uvFmuq7R+uL
XA5Rns6rKccR/oF/WgQWNh7byThw2fmbNL5QyoA8NUyy7WCS+blNFqlRprxGuBKapkU1r5A5suT/
p9/exb36/SP2T5BdtivH3ELBKsBJQL5hQMFcmCLghZNc8Vat0Lcp82LWe+iLwQfzBWZBmuEWLRDV
2EwGzHBEA6UUq/u+8qSu+P5Z9/2T9k6VaL7PpstZNLzTJ6aOyVqDeLrJs1+X1YqOd/RR6CeQUk9T
TK9ANxHVhIySGswfAGI+q14thoPXkkTE/a/fP+dwmWtxBDQiyZAx2+DxDikXx3a3iUcNJCmej7xy
+dxUYS8dUAVDLv67mm2J7eUY3bbk1sGcogWGkeRRkqFPefrFXTzlxgmd7wA/MoSLvYdqSMaFnbna
hktRKk08i78O2gbnpM1PQZnEArRGErGxFgwvLk4/whx4PlsRgkdcgJGd19mH51geLwzr1EDMo/Dr
OxQdJuuizk7ywKkMqqak6ImDYaWyMNlb4nCyzWAQv7MflnMpK9GbWuJ+EC9TzHqdBC3LZAURCetb
0zsbjO52fKaH4ZQ9PASYH3CMunQIffc5Rr1DqJwwz5nv9qd7f3MmAKGw4wgqHP5TYUIlYzBN3crs
1yavJdRHTaDDNBOjtOV5IAgFfxyOd6fAWvuKgcEIuNVJRaFltoiuNdAXnx/CIcNKZpVEcDxeuMlu
vYlWCCzvDCkCOYKsuY6/Ksa+x5cYVpYc3yEjY0xtdMAnjkFTGFwzuIji+O8EKcV18sUFlJQV8t2T
9VZvt97XZVMlbKnGS3AS3JuKPcklDKK1kXkYAD144ijoUcFUDIinQ5OnA8z1ocrl52JMxTwyGTHo
7aE2ZUn8RVJVbnW2NubLARbVEwy1WWD7z/XfYy7NytQttO5AHjyHtnn6MdmytEkZva4rufhgmXnj
MidI6u0VNQ1BF6PVfCt4y7gRtopyIW9CdXshBwDFWQizbXOoCOnbBxjpoejS8e16kMTFyzDjHIbW
hZAfUdPjJRYNTqT35BVQEpCV/Ih2MPi7HYCM4EPpNnGloY6DswH3cEjGOMrvwLDKtE2FL9ThoKL+
P4wlr5/eF5sg2AbYOLMPcPXr34VNiaFzhw9oqG8GhBtDh5btpmFTNR19hBWn//et9RcDhddB6gnL
EFv+l7lvFQKTKHFKPRjMqzjlnTorl7bo7lIagsA2wBZadUuSXnW4v3jcf/8pevdkQuBYzdfMXFwD
Gh0LFsVvQSq4ab8ANX/0+FSW7FRBrgxMi7dE7e7usQ92jQqUMBZOrt5Fl86Z7x+ud04e0kU9aY5z
mEcsAmlvtgXBTn0xDckrMRNaiWP6ooBH/e7oWhwiuPagziuh7WVX/VAubhrGAAr8mT4Pw9//buJB
Tvg0mQ3Jp9ivB6/m4q+7/Tub8t1+xiZlBMku9mt2ZGs/nhdgItv5u8OpfT7ZV29H2ea5s6P//d3N
LccZk4/HQ4Yx/feVD5qkO8RUkOvyr3w+/Bjj0xKKCkZEir4kbtYodLbN4WWdtz9V0fK9szhDWJSk
2HVr3fwDFvQeJL2C7Ptn67cohyLZTRZlfgzUQi3ehdTzE4SHAaP5jYGzlJPUDdWEEXINYYT+UzRY
RYMxKd0RwZoZNj/gy3lhoT16uN4pmCwKyAQjMP9qAyJMstm/vDM8Bh9gFt1FYGR8jvfJG2y83w13
jnVQZzBcLvPhXXk4vLzugnFppQH/gNiR6pBDGeh9o00bNy0ke+4Ntmeg3nxz3lFLIR07KHm/BR0J
MzgO9oj+5/RTAl5eExddAqyZ9tFSgiXyYP3w9G7BPTs/0dxNDs1tcxj8Ox7y4tINXKDpPT7lw3k+
p0zVHeDZEcfF/HWddYhpMI3d0QTobb8aIpxFKS9mKHX0elVwqW3haTPpS6gR2Lm9y+S0XQ/S7tDe
1S2MNm7foMQHSAu2uPo5wpfZjZPVzWpQBDRNRuB+OXg73CUflNkFUJMBtg8YmMy81utdy8Wvm0RJ
62+L3LPbeF1s8IeoToGaL0+0mPCQQ9J52AQth4eMbBMCqjlcdgBKDxdZAA52ggkPbPvrL/D/81xw
v1Ttoo3qc0KSJmK6iLDYu86ZGL3da28JoQ8xhmKev083DeZVdE/rPflI69sgDMdaeIUPiOwpec1X
DrxL+5Ye5Z/n6pGAyukAj/9Z0t7JNIfTAyDZ3rUdZdUif5+fCCV0YgD8oo7deX6NATVQbihe+M6l
aifIBv6bx4KRCEIN3gbu8ni9daMmXy+mo3vfR4OW5G2pKNHjw8ZTH5KQmPxN2SYS6p3lczn1OuTT
X7Uhfvq5zjIUAD+Ay//zXL2SJZpRG69m+/YeN6e3k5XthlUjK4KVIrkoWuAiXKNUc3q3xuD3gWzI
5F2TCQDrEAUCVAlKA8aPysxs1MEnPbekyl6vn0Mx1b89MHTBEoFSlSOnXz8ft+vhdJtWd1VzhMoR
n+Lb1Yh6Cf/L4reGiulFPiGqPJ2tTs+2UI5/ytPt+vZQEpVbxOkCPzKTIuYECbcN8eAjlI31cr/4
vWjL07N0Ei1JuyNmCeet+bN43yAWhp5etJvN82qLWrjdDRa3W6BTJgtVTmtFMHAxKomgiVtynNpq
+6JYrpKfw28h0S0lU5CECRzpPjoeIaH0wwmL3GddRUkXzbPp14iY1Zf4Oy9eXfmO3YpnbwoSNCwu
ImRhZjxee4Rk57Nis4nvZN1Py8H74WrxIaVeKsbx3+kc/54iwuAOs/1TMfk8He1Rrd2j1DgKvNaB
Qy5Uhm9i4PlFx98UdWfDdXLzA/fbhTmihBaYxgN9HfsU6KiaTPNqUg/phO8Hn57M8ZwB4WSKCx4s
Ins2KJqhxDc1AF45/Bh0hQQuM22fzMdvF4uYwWz27Hqnfqk8BmcY5HhjcvvCL3/8NpmTl9VhuDgF
xCGkc0LkDwW+uzkYFuAggcXKNlviMkRpHHKDIcBhoBuEtDx/eWAx6Wdy5au2Nj/7qv95OPjDjx+u
W6NC2O03JzAu2nA6DzVZAO3MG5Y3gRmEBqZa82s0l0WDBBVYICfgWOvu4LdCPV/tADZNZ15Of9Uk
W6hfdYlQSlWPP17vnC7fJgyNIeFyyaHJf/zcEUJskOHkGJp051pOINMDaD9jlvuQQCAm7JnE5XTe
qImDCD6W0K+l+ihu/YFb7uJiVLNBUB41dF+SHy0I8EAZB7MHYRzye+LHo/m73aT993y5+Lw77PCZ
o0Yl/CBm0vMg/VG6Fjer9xy7H7t28qfn4r0Pwn913UGuGFCr0hOPsl41WC6jYrddplxxS77siDoG
v5oHv0iFqEUDDROsS+FIG09+1SVANivTjL/1hwyh1eBKTy/EkP3dX4jfP1dvlySLUUL4+fG+SnWX
OFyqN8jOwbYC654vOd+Q7cVMTVme44ltGzHyIYDxG7DtLrdFljpqjyJ6FDyxIkIgsZQNWuka77do
+8ngYJNW7fODfwlts2VQ8KkAf2yS1a/NhpgvpFNa+qPwe+fEsSLiM3hAa/og+bDEAk5eR9BY5bTX
P2DLcgnnhXsK6IOYGJHaoLdPs9G8WpVEOt97d6yp5CCAOp4W/HkApazqpJ1omK5ltcOt0PqQU/0D
RCy/krOvbIhfAfeBM+ZeRRctZ4vtYVJRCsA4yRe01d/ZT0ghd6kHfdYCrJwBp7xS28QQjVGTsIvb
u3aj3hJPL6eL5wMWdYyMYJJiwd57tiZf7VeUAYPg9lV1LKGI/YhayqUSjC7RF2rhw9L6FJ4LEK+N
y08qwGwVhUSjwbXM0MvfI2wXbDu0lwvM6e/a/lW0+n+cnWlz09b/9t9QNSNLspancRYIpJS10Cca
Cj+0WrL25dXfn+uY8Ccmd9x2Jg0mpMmxzvZdrsW3hz7aGHiTkVbHJlShk/ysC/kA6my4X6siZ6ij
pUFJDr5t+YZ/kFg/EgMjzQq1NOKZUY09qeAEKN4Fw3DozUxK+UUEx3u207GLAENdbWpUs1X07pA5
Rbf/D+UM97ru/+CU1yl+ssIgjGDTpGEhCHY6rgy8qotdn7na1UiQ2UaC81Kd799JHCHEwFMgNaGZ
i5z+Ln1SuaQqvxoz2v/Bfyko0SQNHZY9sYZrrvufZ5AYF3OIGdAceYwKSvVIr09VRcJDVRUFnjOY
9gN6cgLdFyheqqIk0OFRTRSrGaL3f7/kwdqH9Nex3uBmPIlvx2luktXz4PQxqEM53LmbChQHEzTs
79LD5q0hQNOZlz+KJtDQ6agJGCEySBnquJxHvj625H8e12mlP+/jaloQ4kRLl1Ndzg90VpT4aRLF
95NakLoUuqrZAh89Cx7/fS0dqOt/y64IbIiPCWXwKvklfNhbXU0AzvGAwEtVlrdzvlx5ifPNwOSA
M0j3QPUala0Ncht5PGV+9YxYOZSftWyu1iF8dWYOHzlSyYy5nIWJoyhycjsDqDr4td/NRxFFbkD5
iocLxWAIxErci4Y4UUc8nSaJZWpdGbSojVCa8LYoLCm0+Q+iW2R+PqJpIL4Ch0DbPwm5uH6o7XIk
GnKEAAJFD+0AxE6BzGtW/b3UHfuRZFmXLi1v7ce9XV75+fbO6kkaXKILWSydeWaPHF7QjElXAj/w
EC077degaFUH2Z5IIKJ7JScEaLBSUVELVLpCBbe/BmX0iwsKDdDzJkDA9yhbEQvb9lxE89gVxHhM
AxQcNS3AhyFqsG42VtuCU96O/s5CiQAOGa1ETom5sG+By4DDRNIYF/F8qnGFZoD0j4fQv4Lad9vC
jJGw7D+IUR9ZZGK4oNsARYe64MkDcz1wXlPbgxQ1Xn08qAjkG22GW6btldrwMqWdWEV2s3wOexyb
7QlsrTqc04Bk2YgPHLeRIsF/MLxHUpLQNSxhusfM50n2abl16A0bifMphMbcSKMKbQ57wglhpGo0
v5ND/EmwKCWcLYqEJuWgKtKm5En/eoGpYoWOMPU/tBR/6bFjI12lZd6bVqvYTMl3qLSHmL4QC6JV
qr1qp8Q3tLO1McVou5dchcv2TTDG/zQunywDhlVIQP9wgVW9nTud1dnGGkSNSqUaBqU/IfCdYmFI
GUZ8eHFRvTZ7nzTp33L9K6LD3VB8GmkqneemPVLXhYvMAYYyE7cjChEnwyqqLp+bzDJSCqIJGaMF
SdSCk4PbW1AkmZBf0nFmqN7wAO/v7247FTsp0rez9XuP9OIx8qGgkEoPUevtXEXLnA8PgwwP9p8c
SymTo6J2cuYGQz44Qx34WA6w3mDgFCFp272QlIF+wlM287t1pqtpm9vPTG1HMiQiwV0YUHrHhYE7
87RnHiC7Hv2cmYB+E2AauV8v6JDB6PBeqqFDrvN72qavR6CyVWd/a/PNeuHaRHfI8RiJPB1IY6iU
SyIuFMfcNVpfjHlX3VoN3qJn1tKveeuDh3B6SbuIFfnxvoxMkUIpl+nlooupM0syecnAwwErKoif
LMhNH+873CHJrE9mrW8EaoWfcrZO8UgQAVgO+ozPkQAF6xe4aO/16LdHhdFaVTxvKClS5PeQxfEo
NqgdqihCzcUEARRhMI49PPo++EP+p5YPgyIShM+MpiDxxMOVnjuoixFkFJCSoYlyMEiw1uh3QW30
ACZpXCqTCSmgAz4c6Unh36nWrE5QAZfy7By/4xGukUeRc0tvBZS2fHJOxpVXY7GJ+tGEzanT/I6e
/Z+o+lPUqf9IHf9V5SXX9gFeOsIx5oBAJVP+ofIplA2oCiRuRj9lT5FkoLfCIfL0gvtFaEGZBtpo
IewYLkcoUSdjHBvi87SMfy9y/Bi7W5CGV+Z+ZJjhgcJYQt2Ju1JibohbfJRCc8Gj8tz2Npmq58KT
Tzl2G2IOe/Uf4ii6HftOqJDzCaWZy5NTQtIwYCORLCPhPTnVuEq3dThXe54XEi8IQhhd8BnUJnMN
dxMaK3L91E7kYjjF5d9FNL+FSocDIa4lBnEHqEZqN1qgio0Mx3WmI45w233W6UYcjmoKdS6QWhyU
lcQIHjHstnZ9fWYOdNH/8p6Qv0V0kOiJSvLDOVi9tdgG8XgUXLZD4AcSvC0s5IF5jcKaxBmkrnU0
hSFyEo4ISar7Mq9Q7McDihaNAIUUAtztuaQ5euRwIlLnliNsIbmxTyICvCWH2Opy/3dkN8Gu4c4s
nsiPz7ywnXdwQXjB5yM15Mj/4HUoTkjt3B0/86LuITmlz+r5jg+YHRBBxO8oaIwhp/39tV4YIsiR
9PGD93FkfBjv2fCGAx2Gx/HzD3rHz5yP9S/+lhhyR9fSEblZ/zpSP/7vT744LlRJLlveGz1OSCB8
PhI+qvkOYgd/5fjnNUwOvTZf4TUv+Pzzx5Hz8fQieYSaSSqisMeHjwWa5qThQ0kujfs52RqgPuik
59PgvlT6hufTF6GJJJgqeQ+xjxMEoSXX13ETKCoq9utnimzXKszp5pBCQtKhopwAUZJ2QMZ/CuPQ
7JJIobw6oHo9M+4hVK8MhmXxaQeFz8/zvZFke2QHSI7QwJ4R2DoJhavB6bde2bhGQZXlY0CBMI3s
dzCS+JA+wY/lxdo6foTuu58XlKqnrJ3CoQM0A4TXQjourSPfiNfHpRV+5uWPD5aYvusHu4gVd5HM
O33BfLDmeNF9gmHEt7LKeMHy47UkGVhBPfJPKMZpZfPB72W18wJ6k/4qyQ91Lr8vcX7VcaEfx3f8
zDccR3Z8odeTBshvOn5d26DQL/75BUM5ftGM7cGOOI7px6bgRdFQONIe4AWfbQtMn2FHHT+z/Pln
Ngf/dtwofGbboJsCA1GkqeMH3/fzC7OV7j+xf+ruTvuHTfJjCx25UcctxFaxpt03bSwHMUzts+MG
4puOG4gX7J7jX48vwkzfY/+lbzTfddxdx8/ucMe/85mVsv6lgYAU4w8+2LqMhm3MePXVHwPixfoX
n/hpP38+/pXfwhf1u8yu5ovHX/rjxf1Y+PM4BH4//8hrRsHH07v+kaYVoDmHjpWQQCgdnoQ2rt92
5Sbtilf1unY748Kt27hOqHOl40d7yxVFY1dqJ6o2e4GK5wBGUQ1gD713ewIIqs4qnK/WOeOcxy5j
tHKp38JAoWd12mVpnXKomm5LF9fj0gmG51NUvpBOiIeSdU5JaaV0I51e6faIRS5jrATRE5rVQCUJ
ekCUGK9DpWyqhwkpJCSJEFbJlLzpYPFLkGIqc3SLjgCJ1ueHooqvOst5Audjj5xcjl8CwEQCqSeP
3HKiDLcXbw8KTZwg0jcKnZOX/Jk0yV9GIRYd3ftip0If3cJGuoEQSHTBe6MjC2HGMzmwgbechAoK
clHaBa6Dv8fJFdwuQMbdoizN4JIq+TMcUB1LVmJvYkWb5EeaB0b+RP6UG5Y/iWayIVOXRxrVK6Ps
ypMzVUjhkKWPoEoMui6CeYg1LolFIaK0fKSbXSVcMfDtJlxmvKb+gowJbvCNtrEAGGwomjNWc44L
84tELcGpTwQNwQn9Ot7uSWCUT94yRfxcgvn1s/zRCyTLBLeVTK3B0uCOUSDFiDr4+jE89NfJhvnw
YpDVKD+gBymkeBLanODVldEd5sJr987tNth8kx51kPpvNF+KsOVqpcWaZP2nbmjfynqgwmrgqM2N
JjX1q/NF/0eQHGRTpFToy/Gf90u9uHXdfT/VeAhj/Zo3mz+r9uOwYHMICivJcUIIIbV4MaJXKiLL
+Cw54JwsMZFuAM8Rpu8Jxv+0N6JdQ3Qm3r819OuZvgBFpAohFwwm1v8hAo1g5jk5+0fGD+gYtDql
P5SzEWF9GL26k984c9wyfgrx0hRPVhzw8HPWRN1bEUlyX2oAWnWkS8+NPBvoRHsZObDpDycA8Tje
3snopZq41/S0rQ3OcmZWCEEiFHjP5min1UH2OVE3I6flQjOWUu/D0Vcp/k5eGhMbEjN3AwaH7PaO
fMLgLNjxUjYX+9FwJMbga4KyLTI6pjqCumtFY5IldRaWZ1DRP+10DSwiaSXcBhRIN+70sQ4xAdwQ
dneCUxitGWV/UpgPGxZEnaODB7O8UN/KJ/KjPiBVAxWpReU0py1tWwlcG/CjQ2VDez+EWZf43wUZ
NR1qMCd7jqokpXmDSJTw/RLS8cg8CxBB4nSZXgWiq9L0VTYv7Q4hiDRdLTwAl2aL7WGmIbHfwF8+
ny/knha0jk9ELir4BkH4MtDAnzo+FmlqY9ddjIUzyjshfeiCM84uUe+WJIFqWdJCRyP9SowqdWGV
5/1QKqNPJu5/EbgvVCVR+8DKB4A88PjOlrO2SkRP50/ETM5o2vuQ6x8uLOsQNk67jbPX0rEN6RRL
atGIgTFWQVHV8NddWMykmFBlUQS4nSZ6WCKPfDd00YQlBSIQNOKFCtH/88MABNgoCmzX056ZtWFo
G8Ae96KaXrqf6Fm8E7DQC4HRC2AjY8ARDxWzbO8b0yg93NYzVXiEYnWUK53gvuAugKciR9KSQhM3
nKyhRDGUuadqONrt5zlLpt7w8LGhJc+pj3E5hKVfiuJVy803xi6TvEmJsOMyuxp7hFgKn1TYWbn4
AkDtnfXBKP4VKYoxGJC4l9LzzrFlpFbC4wjW8KvtgiKbEuoXq08fPu/GXRFw2VnZOtzkaxpcJplE
rEULRtvAquP+xewuFxhnuLtkUxTXdRilOzujku3NANJn0bX7Kn09bQfUHOy1vJqCdNk1fZdfLIfe
QxqrLj95IZ5/oz/bV2Pthc8LuylfKn8KfJjBtODiy4DG+5nAwChdP/XcTgKDwPdBvER5jKgf9Y8N
chOerOCK1oQHUrqgjrlx/redQMSB0Smypn9+aGP3YkCkbpqrVxWmQQK7iBav80wtuUCcTomeWgln
N06MKiuKlURDZadLWbCBdk/UQdyjRaojKexhj0fcAW6PjdUBK/N8/awqc6j3jUpDAd4gbBNmB3zN
ZC32dVd36Y1Ed0R/7xLUpDaifhD4GX2sfv6c1DgaUEqUVYlUv7oh+GrXyGSIQYyq5NfNtvvjsE3w
295/ER5TFowopEOolDj/JGESfQXkiOAFJoZESkviGke5RSS1UBUwXgSoHgTz8Hea9skFzgZvpOgr
NTTb5fclvRVehO78WUdkfoi+CqHQchH/u8if004bAU08Lifw/6eojnWAB9pGWWG8o4oKVAezpmp4
lxIY1KPc+yriAJlxIe5tfF/UtdXJLKyC1fOOCjSOqpJvVSD+9ABPvRWOAzQdZZRPQ8oSDw+41cvL
Tb7H3TpsqdN7WU62XTCai8brkivI73+Gm3q9Cfecz2KiuCN9+LZlN3Uh8490+YULsWJXzBiEIuBM
qX6GOpBsvesuAw81Ot+63t++LawQ45etiwpZWl0WvXfYFTVCn3FvX4UHZqQO9FNQOOxiZrnG6Rrs
Nxdz6Gm6uKDcZSF3AsxxsU5gqqVF3nJPuOzubpo/193+ywbS9UXsb3GhkDBmCCmmCuoRautZzZpT
VT7z4FAMhBjhwB8jdjp5cFVj9WVnZa91T09lgF9Z79+YbjylG7HbTDNL7T6A9/LElM/ElJERBeB4
wU/JTcm8WS3lPIUcCP5D2umFhwaiu9zlZf+nC0r/6Sn//4x8C4VBqBka0acjT+2h2YYryueEygH1
ooDCep3+pW6XPR4p9DISRlXoTY3SgzajdrG5SPrwa71F/5DWr+SOtZuVmHf+sdidk5yIsPLvW9PH
J46YHWFqYOxAHo47j2M37/qmuFNdSQKTCvK8GXwNoYvqwkqcxGoY42TXZ8sb1cEELlc0Iyph1mB/
UKbPn36ejwSfKDP+NK6T4HPtutJ2mnB/p8tUkIyiwvbBZwEI6cnxZEJmanUCuylRU+NCz+3YMocQ
J1ml+GxIr3k8vUyAZFB1oNKIWvRJkX2N52UzI3/2WoKcdcApvBWzm/GQANrF8n4aBAoUxoazpfOk
xmJ9UitKrlOGUcxEKzcuOmJCJVDCT0tqb0w5s6Qs+vSjPO21mCmmTEKgTBEdhbcTYJ67rGXZwHl4
KZK4xPnJLD4mTobFEjqXCRQgQ7OB4BZuls/3wC5bRrN20KIaQDdw2nJ0SLrdqpGPpI9wXpLsNFv6
ZZwnUx50GyvL12lFIB3HDGEqCfkkB68wUXzn+5vUFt8L+uERynREJod7cAATWEkGW2PuajKp75Ar
EUyNNAWhpWQgzqckprdyuiyIyUglaP9tCPoebqNqm45FWvXTXYFm3a19QEbaa/DRgYlTLAXxVLNf
aLMs1a2EVhDgOVyE3fTRnjBoqD1OiYTrqK73+VvP2thQVPfFdeUk2c5qBdGK4+QSe7DkvQi/q+SJ
Gv8NNZDkctqO7cuijg4Ex9wKI2FeZysXLqNruwpomu1n96VJhTYsr45k+apo0T+pFCCExGjJ6ITP
TSAs9JfXE12EDUvTzjhmu4OOIUUdxfqti6EGqPECuaMi7y5HZM3ohrvjxiXo42fZB2S6pmb9ttrE
MJIFmaRuiJvQVCV/hSuEApG7vYU4sDvQly78ELkZynFWzJVi5+HXak9T0kX3sGqQ9qsxm9mtme9d
z4sK9MP8tq0hXSdTGV7VFTeQ50BLCPcqbvoV3r3NNtq5M4GuO8BrOLOVdP+cTDMVerJiuDhK6E9a
gvhJ7IdiBvjVzfgv4jYl4EcdknN5Lbp+1IPExVG/UoGYkFATABkrT5+nh7dewAnv6LGzRCRaqtBX
zNcKNZ4Li7vDnULwgGfhR6fFSO2sn4d9Cs2lUtOPe8SyXtYDMoRhTUxv5/Fh5zWauKJGujixbZBa
KPR32+hrXTc8+iYqb5Im9l94EcTOOqTMUjjgCUrYHfCRcJKPEctCHxI9rQg5qmSTFZdWS1wJWtTd
ebmLtOHAjVJSs5jSzbcwojrY8O/EIe8KIKYX9Wql8HEpmYUhgeyGBZ909h97Oyyv8x7p1rqF1sIi
8XAKCCZg/VIn0sIRabfuGt7Nlvh42DrrM6dwekC0xMxF0/aE8VH2Yjp0MCj2dsHxmxeXxUpE343T
x2Jg43Urv8FO0eFDtIPtAi4Gg67m0qwrXOH5fTaHID+Rp7QSI+UBb72Y/eQymXEniPB2z+19cIm2
D2lYg04nOcyHpCP8Qpy/o8lasZl8OjG2z75DTI5xeCxam47qzquD5MLt+OGoMfqAZhmNd9h/yXP2
TgsT7SoYtoe7dsbKs4B57Uq/iKsQcYzDvnwzoW55uSZlj/YBk0EZqbhObOWz4jvYBJN2yYOy68K+
BP8GwCvEVspdiQitIYuu1zD86gY8rXazFLsqVmM6axtUt2FloXVKm2Bsnq0bb7qqIqZJWJwC7e6L
NmO0Tl2XiJLZ8DUBEWMyw6YMNrP7fI023Zs2ylf0eJfPCQgZrKzc6erpnXhqlnhc0pDOIodu668Y
16CZJ345pZWgHT+lScUT5sI4UB/AP1Z8vclFMQyg8rJNr+PDdAX/3Mb1kYNLzCAVASRAgLIp4mY9
x50gWi14XaVtCnQJRT+I8K39KENGXUAyYGyhwejP83bqj8WQyHEiTyClFBCfJ2nDmDnWsgcSCMHK
sEoNssUuc3aa3BIJKoyOgv5MET2krjFtEDKvyHLKYHPhZ+mLwbKuFQUFe3IISeRU5QJ/bTCtScu3
PlUzEtDRubDosXANIMd2i1Qc6DMoLw/vP2tqgiKZUuelLighHCcLsRc53RWBxPDZXHABIefISEHy
TJ5zlDnVvawqs8x0zqsNnXZPtUzIwMAR0rAgXDvVE169aXG7orKPti1wxUKKqklDVcTKAbiAYFJx
U1xPxXGCiype72ijyMROth+ywhJ5W6gpD5ScBEu8ghiduFhgHq8C5gfKqCDJo4x6MfftW6MBRN36
NaSEN6oeifnozqi3E+aJIFo58YenN8QpO8W8Uwp/NtPggz7anl5N3ZxGzdIR5QGZFPyoqMGY5hz1
yRZREFa3ugJKocRqtRNrN2HSXdOlmHD4qrcoOOypuGEGlmQVpt4B3W+axlA65YlVbzl7PNplQhxL
2zrER9RIPQh9LEmHPqHwaAIt8Us8DH4sqmGA3KO9d1OnKV6ZUBdAY0j7SkTjOiAyqJD2xhRghxiU
vVNJfoS4KD2D89X4R9coPneIWAS0E9DceLhGXbeZ09I5HO6Mago6OsKTmrIBtGPjY6jeDz1OHaDi
2xjCmGaOFMSq2frf7T2enrnHtj1KXWqnUQ6VeMrDceUeVWR/Cp2XSnWE7pPzqLwOtOuTDRME23Q7
e7t2dB0MvLn4+qMSiMo2ak7F1uFm8OIbI3qbIYgIHCdH0UncAtfirqWMcB5wZLgNJ9EQypR8YHvI
8Xp6XlEeLTbEbVTYGbiq6rbP9Zpgvmn0BMDCijM4leUXo2kdl19aMEOaYW2+fwDB05M6HRCtIsJD
ZhhznJMnCdV8boutDS6CDMKuQT7Jh5VTSIAamVoZGzI2vVSG1FYR1Uca3KIgCZeu03GFnfX0DHPk
/DIwiKqSC1bjlJ7QyeYMtqPdbPdOf+dNk/syTOWquVIB8nrL3Y05V7KaFmG96S8JmKPbLuWVu6rz
QCHWRFLaheaW3bvJh8ANa0qqCIEGe4VRlomZYQEXm27XrWQD3TIcrooc0fY+SlAe4OovSokX9NZE
yBc7r9uJEMEqudQXFan23nBj29w1BSqpNzJElRFuUhfbXZETJm0Zrr1QMq0D7puIY1Rnib2vG6AT
BH7l2JPTYEiyMw25tURzVH60yP5UaDoQHlQ5fOQOtYRnSVB/6QIi6G4A9eTCmJsV0wfdcls3oQtg
MogI8wgfhmm4KVZqV55ffvEG6u6hzV3eWJ9qFvZlfYAhB3fFighCudwLzGI4h9IwWS+qrvy9SDJi
r3n+nK/A4TLpMG+IIKfAahBfJI6rVyI070AyYbdqEi6E54VX2pfhlkyGf+DHOgQOMpjUZetZ+9qc
6mN5CK9Ud6j3DSQ7IDo33Z4f7a3kMYgUpzuTjiTFxHtOONy8gnpP0TaYcoyv86rdwZ7fXNkOXcnD
TMZHAAYnW+FmT54ml8Rjzt0RqhVd4lzQrSZyPvDjO59WoueTkQdl6O/yIAu4ziRu6bseFTHVEVPq
yTLqrLsxvqz6bXmTD2H2gsiCtRHy3sJMsq61GsQB3O96A897yolNV4f/v/byd0aXqeGphPtDejMe
PPem7QmARdt/eoOcEt+5vBz5cESg6rmtf5XacuesHivyKqX4dWx9kIOSqj4hnlpdwaoMkwAIhZwa
ceGpNt7ddrteGiYwXT1Qgu9om96KVOmJ/N054VdlG0UP+Qq0pcw7vIyYVlZTXkw47+vdEmmBBlH/
RxXrdosfVU7LKYBIXMHNTAh6M/dibJWeoZhFiPxyMwef3IAOho4w1z4HJDxVhDJPAholTg5kMIKd
PrwMIMZU+35TSEacro1K/Zvcwd0F5WLTdpW9/UzkQdtVyBYT3ZN7vktCloOHTdq9V6R048d+ulwh
8T49W8fO78NzlrarQJn4eeGJcMpnaYe57Z39sOJX3zWXnp/aL8KFE6vbuuvXYrNGxNZUQBA+P+zI
0RdUCEjj6mWtX0NynN4bnYKgpUNflxnU3jz/nQVbki/lLRIDdrcLHWxG676Y6PGSvE1Rbn2GtV/9
z8RuRR53t7VVFQY9YwoC42FGouCAD59n+ZwgLqfOFPBb7c2hp++STIDnOfW6YZ7xqZu2H4rebaiJ
N6SFU7Yw2TMjrL9YmdVdYUhYXWBEe8Nqna9HF0i7fGFsm05ZEJGPrT67Z5pHvu43ZJh0WamzZxXY
EWocncdduDoolpNyYQzLhqYh0+EbQ7JY1GjhFh3PZ3GL174z/M+rt+mf8lvIt2y9KqCnNzaMogi4
t7uanzNtlwZiGu/JSG7N5MnTxKqcOizsE2uqX3QZZZmMU972D3TzSrhXbcpJ2/LDKt87XEVIrwP7
I5tLJo7rpOHYCpfJfT7NnDCcxnSZLKBTDicxTiLDtylhRSVF9UXKJ/agEmvCUEJg0c/s9sCnyg8/
dsXyue+ocLW2zcXiEuOpkeCQVyYVp7TPSStjl3Dk5EhsLh8MuGN0PRH+LSbqUOn21RTP9kWdueVN
mHhvkn1bv0jQ3dlZC/KpCIaaHB+qPzddkbU2JXMuMtKN+QIRigPY6553PHDA5/vkGkGP6NqIfBcS
JJjc+IO9qmIRkeQlvqQyXNihyvs4PqiBVNSPbJAyF3T8+SsWvVedRyWJZ8jyGMPuihTMARzI7dEO
ZPBMi0/zhDCXqfoG+PiwC6Z9c+NhgIp1JSFXQm3VyknsMelBQgNVOrqmfL8NyD8MGvsSwihtUoGm
Oqay68wb4PTp6E5QNiLDqNS5Rg0tRCSKGfM/UU+mDeTGIZB4XRVby79USiHVaHtl+GAimpuw3uPo
7SfNTTck2VVXcnx7VsMD1fngpjSOgaEvt91AwawOeNIhZteXJPLuK8/jbun7Jb1IO//rlKDR2vl2
uV5MIVMjMvoU18tzShHFDlC/d123PpCLJU9f1wXXaFIU0W2Y9e3Hw1TYX8Z2DChKzsNNDSz9rTep
MxzFaKgM9KlqGzheEndXeaT3jdrhzu2i6dL3uvViLos/aUFRVVvY4/k8F7vQGz+uRTPuRguqh9Wg
rXjQPkl4R0c5aQ66C8wYKLERm9gH7jSijuam8ChZUNT2AWyoSGixI+3BSuiN404cJvxI1TeLtKeu
4lfvu7UnbvQr/nf12xJyKsIqavtD/FXmHVN66BCBJWQCePcqGfnnrgRoMlVfikz7IyJGsg/8WDr0
rL++YVh+vL7obIkAE0/vwoWltAYqZe1XMk4HZ5L6cGiwuKRmUWY17XXKS+RciLAsZPYJdAmAtyor
tSzgwg2JXDAmvVGhw804XuTbXQwYEns5+7proq+YinxISv4y5isLUSgxmZjnsJJdgWQqxlVnHdq2
TcwAS/sZlTzqSytDreH7JEvFvqgc95VdNuFNODFprMVMBoS8D8xiros1Cn9P99b6qt2vy5e6mXuC
hSFo/p4cPx0Ig2hMJ/vNztlTirUz3nqy1drNh+Zt0m+aZBc0ZUaBrSyuW4Uilk35a1OPz4I5+uo6
Zf5Rug5eRoHQa1fGxCJeD3Z/WYc8DHtg2WPiGO1yl/K5hRTeGNOSUQlztSjwERYut3ZEnFc17CeG
j9DfiqhfQctepfKiZzVM+94FDtOWb4Igba63+wgXymzrvKaVw9wnAc3QZLLWZ6CSOoQZZqwe0th7
ZtUHYseVKhyOUFF2bH/blvum9omligShVZeItPYUDNb8bYk6GQqXf0zVhtJqHUtSHvuNhiOuLavk
OmjYi62E+u2WTIq38IlgGsGeAb9dmyUZ5FTCvZSzcZypA/JwKMAmksM3wWxG+Da7269Qt7vdOKkI
XrBRakz3RNQ0tcMgZmlWCWnmpkTe/cL8IJfDYscmTBO2kBPv8SzJK6LrkBDbITsBK4Nmr6M41Q1J
SGG84yRlqXdBh07Vz6Qb8ztrxm8S5zXKOyF11DWhvTRXLGKgITddNdbviZ9ZkXPyV7Wpw6upYV1z
iLjPx5oz0lx/ANtqsnBtHfmZbhARpQt948/OejnNXOicq5hYeBVHXBJ1GfXH2HtHN5/0o6isPr/0
WnKsYBzd56471C/WOMqgF/Fk3fWwPOf95h/TYdlcbty1uS0S4haimDXZtQUXTHIA/Riv/LDRHS38
i2pEj+Zy2WVxPVy1xNrXlO7iV7xB0hqqFGyWwv1ioQEDgMhxb8qlny72vH28Mbhs24VlTdrfggCg
Lmf783trJCIa444ZTpNy/Tva+94fVqcfEFcRQQL/sLpd+TLYT93C1sYoPGan5Qf9vIFBrgePY7kN
uEPbkMPxt/bgt81CcvkSFntwOVqcHAJ3/Vb1QbPdxOn0MkHOkYU6cFylFIXyllPS1Ht/azOPnCRr
h5deFH/wKlKZOuMgcjJiM+RX3JGTtcUf62Kc0v7KaPZ70/rtt3brOsXQriOSqZzF9cpboFdfC9jT
3FTbKP4cuAQhv1VDw4Hm1uNLkM3VRblE8bOcJg1AGhBVU9Jf1QHPRGDHJsy6b40dU4V3dOssxQJH
idOpAA5wmVDa4dt4QNrj06p8YENAV28330x2UOMEdpVUfN30K8QMs9vZ/zNQ46DdEhpZkHcu6xQf
bxdMhRv79cW67otX7VANL5B54JL30auC5pQd/4dRfbMwKpw7D4knTL24T9JkfllF8/jit5FIvPbK
w/Qyaur9bmzC6KLc4CqSJtvqTPvpkYIL7HayIzcU/ot19jA5WKM6t0BPAHwB1CARjKKwP2uNUJG7
laqZ+J4GGoRaT50hdTRItxEQprRVz9Y1TPX0NA/AdI6yY4Tx3y+89qrZ09xgSSNphGSqktIwA8RA
uia8ZQu7xorjDzlASeE5pIwhjw8BoTxEgdGJeKHMTYx8cUeA8KpGU8/2N1NlRNXWfA0tBtNUhz4X
Nuymjr6kYCBCyEuYQa6HhgqegVTwie0q3DrxWzUKYLS9VSWrB9zHKUBNWD2IvFskFCJBRQoSZDSh
tlTMoJMJUivEo5ADdUYEYkxuYjC2yBJCcv0UGB8/6qAJiChGKN7m+Xq6USr45cl6ND9FboBZdpIG
tpuijzdObr9OBuAPzLRX8sB6oCQiG0JfkknSxFFs4BqU32xrNnpDgnsa6OPCg2WsVgxmHfiGLNb1
xu5tukVFMF0Fau8CoCl9NuAz4WlcKtcIaEloWKtIFTJVsVXy1skgwRyphHY95UfcTHTS2JFqCgjq
TcCo4yTfObryv3OopMOiDFsiuhIjFI6loPOclhxq/vNgIVAXobNNoq8VM6oZWmPo+xFpmOudQ0Sc
8hiUZPtIyXjkrjj5bU6RzQFHRbcsy+alMMOdNz4r8vyr0bEgnhL5QsQwpIOu18V9f2+kKTIY9Mo/
DFwDxJFRv0Ke5+nk+pEqtcMpwzb3JQxEWfjhHq+2h7SfxqF4KWN100mRj+YeUwkqIAv4y2HvYY+g
7ifoVEC8yVJ+KUENQM4u/2ib+b0pU5/XBfq1uEq2D1kewzOAWZSrHw7M7Ze8XGcGNvnTa38OPmSR
QxyJ/LPXcUImSXJrdxAgkYgTyUI7a0LCAouJkpYhHjeAsEZ5vnAcPP3MHkHGPhzaybloeWXIyYMj
p4h+UvIX0S/MqLRuR5JOmjsx5wrgIfmYaNVLaDQUHpidJD0VlTINCRAwjBSOjebsxI6gGiQDDxv5
J6OqNXLE0N037EpWvQgF3YhmtUttTmDJdkJqE7p3st9/EU1ZzqtCJsmtTI0PfU8WRm8xhLyRtL3Y
9eom/qd2x8OHcrqQCjuoJ3ut32mRC4AqT+jpAFMEMmAC7UWMX70xgwLdQzISPBIHW8FAWtiRIhH9
A5iP0PkPjzYX5JQTIdysi+MXz2pEXdPBXWjD5Lq+aTIdjZ/gfiPKroxGXGU0m5HzQF+887m5/a69
y4b2ztsAUBbEUSQJW4YlTv9RdBwZf+K0WVERBZvUEyW0I3mlkJ7C31fIpwuk9e8lLjhLPBCLCLu4
to3I2Glpf422XTL2mfVaoOBkAIgO8VSAqprbQZyoMKGi4iEupH6zFszP8qy5BBVUayR7PVOmOxUk
0Mi4kunCcJCIGHvS77KswlqyKPdRJCmJtPwbA7F3wH+xE+v9SIckQ0UZTfE9iPglf6doQR27Cs1Y
XYSyQ356pz5yunkEMNDTIS9R7/1FxCFtmmiIhy12xdzm0iPgXrNbTEHM7c/u5T5VnzjEvhs7n/d0
k97pgtYJoh5cwBWjpsXT4zJ2zw8XJeOicwQE0g02iKk8PNwqfwFs2Fn5j0hGga+0/aSVIKKqHOPs
dY9aFn/Hx1MwLpDw76TNPuFj0X3vKtl9TlO13xkOgZDgMOW90fpklH2AEhjI5zq+R4v5KFIJtThM
iGpCcPkKgOsGPP2BN42FjMg0Fe2WFhUeyc2uPUE7xTnaOGipCJAdoC6mxyGInLHFgJSVU/TmFvXI
HMgHn35Qjy2qbQCcyNcdEHKDPnxQbue1VQQ45WVioytGoxKRlSvTSUYiXEDcgvqu12qVczWhFmTs
jjiB2J2vco7Pfy+VpYX+YEwnx39ljYeSsWYw/9iCEmX8fsyHuCdoguQ9IOC7mtbyhapXsMGE0BVC
xcYKAzqPWABPP6tTAYlfxnVyAudTle8pBVRvpo6qPe3IibLQBUDRWw8VDmMwrs5zFN+C73+vKqkg
/fE+fN7MdP7oPKv6YS7SnEIb9roSmZYkoTDrVTifm9xfr3iPecVXl3ieZMYQd36iEeVFZNf9oZvv
0FCqdt1IK9oiGBKeUA1Ueg80UCtEhKdLozpG3189pmIGODWs3wS3Fujn/GX22KNkZL5jB2FIY/dU
Zs+d22qdqKbfSaHNdkp4TVsw1aAXEjy2ANPdGjm0cfiYLtnbNvQAcTHPzLWojJ1N/Gnkx+b3RoYJ
0RNZqElu3hqny/Nr0oBqTw4UH0A1Zx1jjuj5Ptwn1gJ+ZAoy77VuX8ExVH2TAMVmyJ+1UgYhrJMz
nQ4+HchhtqG0jEW6HrNQM7U1vJ369nm9tr/b/SeB3RV41wHvi8N5WgiwpwVAChtOpxO9X5ofNhGz
YnLVukR5FpRJW88ug68ev5Zi/nvF87owD9byDGnAP1z1LMdanxRwCykgNLiu5VE/CotzgTlWnq6k
NGT/LQsh6ZoE5HA5mJFxz5P8R6Yyj059JMS1S6YJ9PpkF7lL34dzMFGBV9IbQe0EdxlSDpa8qqi7
HrL63YbAjGR/ghwtZtgEJbJmhnWNSA2yCClfGhl5SA8BoqzU7uGmRMtnJUZP7/tHwlGEdQFcY6DH
uQRV5eHcB04MSDboVmxvUIQxPZz4K2f5XVgB+VUChxarAFHqKkuzMkwPr5I+BOUH9wKvFPUxO0Rb
KDN/VBZrw9JKAqKlZNDEE5eSREmoQgL5FLB2cgRRsC2zO4VuuoWk1msclDiYtStXm4wVXbKgJnfg
+yQcIXFYyu7Pch5ZDnJVmo/i2o4Izp87XLTiT3ZEYAM/J0TCBshxT1ib+TZMUB2Ol7sEX8baZ0mS
1Kzh8Kyn8pRMJGKw9Y0xUKwS9/i+7PZ/ue16u+6PtQQElf94eqYeW1uYzPv2xkGMEkDvyUy1AWW4
YGstr+0FFRAAU4b/xdWvzrI2o2FOIv8usrSoRMa8HQkdUV4lNaPQSVpqClFEA1T4FCDMKI2sHE3Z
p8f7WPiEoS3MGM/d+hskcR6uLLcsIzBqe5LD7fTao10i2eFuA0YLtGLhQv0hIdUqwqVnp/RdbBLd
wPdsdLOPG4CmZwb2a1DvBax4ChYbCoHBqTKAWx7c0XWtzd1aHS62jXUpod1uiakGF1cmtiNWUpyk
5b7GH0e7fCFVhrCTJjfRAfUXadqaSOesVcGj87wBBIiTF0UV2uonzw1Ft9Ed/Azojf9G4qPFHmgV
ek7CFyjE066U9JQwcLIIsPGhUo99yimjMO+65gxsQtpYsh9UicLFwdHwCUA5nXmej9zEPM//G/DJ
whxL1xq7uchfKqsICut51DlXAgFITyx02eHIW5gBAkoJKwh4C7jKlcwUT1xddX7YIynknDnaHoHd
Ms8oHuKcR9AFBfvhg2z9YkyCgXaoNnG3J5cASFgEzHNKRwyuLijBbAYtzfL0qKCKcAvc/JNKRXUM
8WWFDAMfbYrHy6mmdBRhjUKeHKg9PO6/dBCsdSBJmUPsY2TBgLEeLepy0d4pZz39qE91I4jS2Puo
6pGQgmr4ZU9Vrj/24xrBJj/Uyf/j7My22zaztH1DjbUwD6cardlyxY6TEyzHKYPESGIGrr6f91M7
v0XqF6v7oCpVtmKDxDfs/U77yvYh5rOyQG7QcXL7FrKoAo/WRYeO7SyfdtZ578d/+oEg5h7hf4H5
gel8dAsVGEDcSwM0JV/WTTrDozb4wKMajQQ8TONyw+II/KrEjniLJsherSVjljO8UJZDjABqb245
rLrb2gZSMQaQaCqzKy+EQ6qRnVzVRAye6duJTk6TfEOlRgOkMSNU94wfPLxp6zUbOqpD70H1ajPx
nw3WQ0EG2bbCL60+doUZlH56R0E6PBGZTb4q06m5zOjWroqFz5thbtNMA67kl96Xn1XaqgA0o7lR
WEkxPbdOex2s661aUIPRJsmXrB2fjfGUS2zm3CWAANPKvrrr9xZxTrLU6ZuArTgTzKUrQVtZYjJl
KlglX7EafmHPCgv2cPC/v17eAA9ff0sH0CzWnYET2PUeHKwvbQItiB1JOlmzNbnZO8D2nK3n9B+F
Gcngp1xS0wgBAUUeTRCapBFN0vuPZorK11esHg2vV8wFwZzjg6IzGMLcCeOsftz2lH3GfAp1z4RZ
0MB4I4+QPN/dNnXObEUrA1Uw1NBViEYOI9kieTjTsJPVkbplxcSR9bS6LUq9LW5ybWT00xn1LDSf
oHgjdFPLXuxz2BnkAbd41H2kxIJ3g365nSiTLsyc2S4NYK0VzVEQFYGi58K3AJlbRkTLBrRh0DH8
PAYwWtyKwy2HFZ1GBAdIcDCCzKx7vlmX6Sd+d81oAqxEksBBI61n1sjWyHKsP/F+WyOGc37kFjKd
uqGerRm7lS/Yw4hvPFcwDMKYT/4ebZHyKYz0A4bxe7SFciYfZdxhivHgFqIZvm1mTMfZf1lksNRj
u1aPfo32y8vQHvpbpH3vv0BP99B7L/BAJ+o5Tdm08VqbsC8/onqUBV1yIt2hE0U2o7xNBJh0wsIo
hJnZPgIxMwNUeXiwJi4bjXlnRYiaUQ5Dya0LBzkcLabE2hKMyR+r5mAFbDM9EPjC+5/m/7McucQI
LaAUPsxsb8dtbGcdOyUemFWTZQUKGLRITJEexg9tn9rnsYOgyl936DZbSPhpxPsGMv9ZTZ2RT+QL
yQCqWEUEZ7wijqPFffQX2lCdRbFc+PqsmTtTCSkPRk6jqYe2LVL8cQ2zLq79oG/vbY8FYVzR/qJw
sBWBasyc3It0GS4rr2rPodnRW4WilxC0GHEpkT45E1C4q4BSSC3ano8FPGq3cDcgq0kQr2VQ9hmi
gpzyiNWI8AkSKr3AdFB+iBDbXKktnkZ8bNm8etdxsMP5JQ200BlxkPbIutc4Gs572n6GYSE75PNN
CSIQv+K8y3rEr56MeTaru7ZZ8W3LRWNB4J6tFX+HXCrvv703ak0dJv+8vUPbqGUlM4/o+8S/gFwQ
pm186ZpvYTBaODGd+gq8VIGk7FBMTkhfemDxlYrTZIhgQIlOqUXfoB1fP9lBFTzmm6BNy+SlCGEt
81URbt9NBJ2opwkYfUQupRJyWCdPChhBr/xVoxVM5BxHtSDwruZ9yfHa2EAKTnjj7pE/pHZ2qdZL
BbV4MV12jUuRzykOz/ud2R7nndV/zaPlcrH78125JxGhvpIVJEZciC0SCVJKQSZSjJ5dG9L2ghvR
NJKbS6PZDOH3bTfcr/y+gkIiaIhsk34xRiQFsKiCW5EUqo2Ilt9EQsobPgWc2Xy3kUXfSuz8aX+z
84Zjhi+XWRkKUGffHglQ680mrFY7YIIJx+XL2PByqslxoGug3cA/lWHs8wNipgaW3xQx0E4Ndbty
aCMkQJQHAQwa8WNquQWkKciI/FeZgNaoV4YFmjREXCKDLJtaYn2ISpDVCVwzizEo2ju2sR2j++z8
4G7aoGzGpSPIB3/vYGRPkAMsR1zMnO9+iprfGF6jBebebvgXcyIYUE0SDBdvEWdpVtoeceQ0S801
sziS6jEp6m/2AAIjiUZmERicid/UxURuOCcST2+EEDEmaBQG5IY0LCdsDdlGlVy/313GtSyQAVKp
bJZMyO/Z/j0ap2mBnBWeC2DMkxcIu43iCwUkTye3nGadji4140Rmy93Gtcazwbfmc+yz6HnEmtUu
p5jZVF3Vf7VrWFLc7/x9Dk/WFwJuqNX2XILgER4XEopQHwjnvBjj7Y2/jPZVBBR60YXzt7pAdRlV
HeLXgJGEaeAuZ0tWNeAMze4yD4JPQMbx5VgTwuIN6GQwHzj8aZy4dgNXnCOwPFPUiYwKwBvoDWde
uk/DRrnMpyBzD9mdXlqUo9enPu650YnxjiPdq0wImXkUo/gxo2h2U/TJWqgCJSnn5G0+Z7FuJByI
CDbCUzfrcYPKshbpQCIHgffRAfpQz2Ub9mkbPiDJvNNp1tjoqzEv6TUI7UITf4M5jzyh8refzijF
tcQWc0ZG/slUFvybLGjYADHsuqOkMe9iLjKK6v95ExkDW3B+1YJ+GDkWK6DFnr0LDfLpMt5qNlFj
kO4CcYPrDZG2Ukpy1r6qtP/LGf7/PvUhXhAtbbqJCmQEAnyEQsbl8lmEp/pcgKs7cYDKDRcHaCoD
PT5AktJ+ZU2WFes/cDrqhD6qc355Lvd1G8m1mCTWhDlH8gZ7h7LS5Y1A0Gqn4ja6M3SLuV4gYAuS
qlASCAhHPH3VzZQ3nISaICxcw2rq71BoKAVgZt//At3jPlzLxo94GTHPa+v3f0XE+9060fOFzFun
9wAwQND6XCc+00oYmSkhkqaBUiHjtuCaL/ItWuL1UbSqTeva2eFtve2fk3z8psdXiqCtOR1KCTQ9
8EgQFSC/eGA5T8lFOpFM4r/5EaLAVs9O+IDp+n75CEwBszxnE5dmuKrvckDrsjO828LNyPIWjC62
UjZHRWsoKkzAUqN5uvy6pombKE1oHTVq2Iq47+j0ZX8ZmcEwc256JNZxzWkSiYaZmRclX63Mc7L9
TVAYsvsJqMg60FkUOcLl9XtmsDKF7eQiDJRwxMRSMWgaxxCcR3f//lt9u7T55Ss5WH6ra9db8kMq
M9ld8xvU48peAZ2MSFwfFzovm3lKn3GaYN0ZY7cU+WhGamK+HQlkiob47xMP9uYpBWYeyTTtQ9q+
Xm5ePTfptF2puXRKaeS83oMYI5sN6YM3KabYJ7+am+8JnvTy5X1Acc340wX/Ci2JuKNwyLE7TtX0
b/hT2BBxjJWWtDFg+QMAqK42ScZk4ITMF0ouQjqEmKK44j5w0ELuMQIymUxp3GIhTBo3WSf6+oqJ
JKaOleXF5iFNOBRf84mvUF/R0dGSkMIDUgGSYaDAX5b7iBlit9vEsZlPE5OE17Uvrbk6pK7U/Hla
4xAUhmNPrKxJyaIwkx/V6FSEc9BBIi4/aXQK3tyMvzzdAXhQ533crGGxY4QswV8SiOeYICDPKFSo
U6t9dbMdnA8z8Ur59EVwfI2I2nTy2Yqj2uGe6EIVSp4qMQysPrl3GjBtxjTiBZCaTiArKgN6e7Q2
CrVuSD2Rpi6zegIbFuoLn62qeyGMzyUkkpdIXYaJTlJUpg1boPl/onKzgtNKe7cIcNKBBhSaakxg
UX2Ww8mY6k/RUUQU3ayb9lzRQCszuE20bpeeuMrfXoK/fIcHV3k0VNHOSqbYzHf16xg2hEwT+uBi
E32SS15v95/UPyhfxXdr5Un0J3BRWj6tvi6vHsJlvDmxAt96xwhbIuZFh1FA7s7rTQys1WfoOhzu
C85OrOXSuBQeliBUIaL6ZCeQUlNAPYNunsTe/GNC+x/hzWmlypttExs2dqEOiPs7DMj1SnffcJuB
KUNJ6rlkBJcmRE5co4RDwSlKX2op9M20qrBBoXU3RfbNtBGqy89DqWcF/z/BKLlGj1JLDUnyya3+
Wpzbvbe7zRg9YyRHGQGtDd5OQpkNLUc50WRURYAQmjmW75LnPvGuNZ1dxRFxFmb4gKomEypItzUx
+bAegYJnzmWdaBr+pX5U9YkkFgLVYEx49bzecWYUEGAk2eNi+gWLi5cRRymoXrfMaammqRwPDxzi
XQM/wEkQ2Id9cls21joGA8hKQErATiwdijPFUOj+VLyAoNRsJABId92InMyy0y99RvkP1S/p7ERK
6c/s3heyhFBiDvp4ogZX9EeEKlPh8m1WXAoC15sxc6RobrJl82c8EoLn0hT9k+BFyvS88T9bVTrI
2HQjxZrf0iqommoy799dFl11I1Ur4cV1SucQ7EO0w/jxQVMaHwEHyZeKndWuqUdKLKMK4gzFMpm1
UCOUYLbxino6aVjLdkjhbzf0ur3AbH5O708G9RcXS1x+F32iC0CcXoRGV5EUna10M54iOhVL8eZx
G0f4SgFDiRM7rH2Ywdo3GxK7nkVXDF5Ki5U73hWBNttzg11qjFRRwLyjE50w3tO04vHBe2kzSVho
zCjUBULS36F7rUFliNoD6dzAZmGxvsjaKvmjG3CfIOTaMnqWjg3uWT82AVpaZCLJIQcfAo2g4Jii
In5TFr2mJABjuz536eg81NkGZEkOJpI0z0nCMlHByRXY6BcjinXhY/2UUKgIg+H5mhKkSYu9bK4W
IN8zL9pgEtnuXRwh6XQ2jjv7a2615cdxW2+vpwiAa2zpENuU/uP90+6NbCHmOmuaLOVxTHLRQUFg
5aMzVZ4dPWdJ/V0pwd0Q3Bl/lJKoOwvoDnJZqIgJnNY4F/g9I1InCC1u8D+D0ae74UM6DCwq7iDC
dKXp0xyolgvbIzhNi35fbM62nXuu7SSzvhLepEU4PXXByNAO9jT5gwx/IVCD4TmHA77ycUhSC7rS
pM81DsomOkZ/j7u0abLfVY91TH6aHIoE5kCQJFydGdkwyD8us6/m19A66TTy1/RLkzccquuTwCMp
LJW1K3WCLlfpVCi6P+uCypz4w0iZosjtEa3HWFNxAkZ5NXAhh3TO0SlIaHdBLOIJ8uCta/XVZz64
tvJ2G3Oihr7RWUzoRe0USs8M64K1iHH2+PAvyvzA6PdoV0j1eE8VqFRIIaDRGCMZX+bO3wZXbV9d
nVhpbzSNATYDwj8jJvPAgL++V72w8VYMPs1Dt0eQxCLQwFSds0Ox3AwBIC1NLbq3i87rTGeutL1l
8K4JH9ieTVt8kjy8tBSdcbUPMKbQ47p53e10A2ZoXoxeQFSADa5qBqKe/7L2LwWDoeHe/1RvpPMx
NZR632cHMb0tPuhFPOKjwyrObKB+CmntHwpqZcSurvOvfDoT2dvMCA1hQwUymi4dFamO32oM7rcp
WjaYa6PModSL+NDvP+Jb7RLJgYgiqacRSR5lW24tDjOu53vhJJpxaiTVZuQd3TnFFJkOl1r32tVi
+BRviPHr2pTT6u8otk7fvEfPxd60EbhGPqP4+P6ORJu1U4xWE1dP+ur+scOQakOHQqnP14lMXq24
Amv452fpEXUlaU9JJqOK4D9QOB8qXaC0qP+CSCcIeJPJL/+lBcm3aZx4S7G9L5Lk724BzFQQB4FU
sAIqA0fw0UYg/kQcECqrywL4TbH8WQsUNHGGtPTIyHrsmVyhklgxmSemHiSaGRBooDl1dvhqUEe3
DsuzRTjzv3zl+ggugfX0ofRRHPCv9xoJCPDducUmTxBFcPh1HTUsopiGYetaknHDXRbtvkrY7JPn
FIb7x9BpLjobobv3gmydBrQAoQ/aO/NgMPZGAEMK58EhYE1OH8W7NTTDwe2E7zYOgG/tmgwzHLG/
ZQUAR9Eq3zqBnV8jfIydTXwiwYbcxTG9HTw8cK0cax0zEhSuk/nc+yFbblFkRPhpyl2bYw1021dc
2sRAqQsh1cYsaFLnui0HBPO2uegHmrhpJlA6doFIjcTTTgFV5HTDz+RhtsSTZpFwBPlIdShZUAoy
gtgvfDYqdUIlMQXvoZRshH8XMTUjuV0AoWuCuc/8BdmGxxWlUtfwWWoejQl+cvlL4i2lizmszVqL
GoyidgftO22h74uGsJmixTwHrjf9u1Gpt275tvxiJr1ADuEu48GltY/DnriUPcuzIL0ZUwTTERQk
lyd43nI8h9edNX8bBYybAITMxRi5bvX3FTnWe3LR89YrP5gIAzMD0M9c6y4bhuS2JOWLyQBOd9bV
8M+xB3qebajDVP+bGYUxR+21ejets3ER8V/zHrMFCUa84FlM0hJbZky0gfIzG9VEyibIvKBEGEh9
E7sAcmWwfK3K+mtOIgCQDUUUtq26p7aadoowtMkNKHKFCeb8r6nEQN5UoN5xTWFXlNYG5yRfb8Yf
FWWBc95H9Q+TzYwccnIu56a9J92yw24z/xX38e/wSIjtGujJrvkeOyRT5KmQ+miK793t8NHuu29N
ixiwb5uzdBovx3X+FI0sxKilvG98hLMx3Eo+EdTTEp9HjQHzbpe7hniLze5Lh0nu3LcgRowttmML
QDbuCenZkK9h4lq8gtXV9LwNP2cldpEyM4oSO/iQMAYD/7ZdwOaMKWSi+gmvHvcfuoo10lj6+WWb
05uxTDuw/0s/5+uwrRyHLTmFmPoGm/AgcGwN1+hUQ2Y2DGpTsg7seYTBSXBvdqHyJjadx7SDek8E
FJR8MGw3SPeX6Snu4AazHBbU95YfvpNhrYtZcRuQBLuuKw9UUkkHOb9BBGR5XWz85Bn5FQZqJ8fN
OpQzMaY70g2mzfqxWBETEAD43C1ZwKxLvbV2m11lJZEEzHbhgwVztIVvWH/wVWPfHfOUmmtcz7c7
0HjPZRs0Ezn1lodZxByyRdBIulTL91W3xAJQBRAVz8+0wZjcE6XdXFkFBJI9E37AUJHsqghtAhpb
fthqKMFbDohzG/jkPtroVJC9ea0o2Kcdj8DITWYGMK+2CPLgzE/KvxWo23EJXfrbdfe3jRn+vk77
3aPHQJTz1lMY0IQFXXKGSMKiE4f8IVSms5RbPcbRReUXHOZ31U04xVa67p7AkC79mSIvlIgLbXqx
oN5Dm65CVqW7LlF1kJqDYZe8MhNhipRWEYMKhjytoj2ccEPLhj8EHwMoKEr0yBROv9yiY1SSz5L0
jcj+JzNkN3d/CKTtepSzOCKMJhPeQjB0tkdcYGS1CPlM3iDY9ktWinSHiEtnYmfwkwCQEHkBLl1a
/fd6dNiN6WObRISwEsZKHSWpbAssqQgxfSeKlPB8YsHoNk4HFB4pE/Up0dFRVyO4gh47uGitqib5
350XYzwx+TXFxOZVrqw0iTaOySZGbdLJziS2RuYYDeuUEtXIihQmi4Iy6nCvAvNl2AZUd3k9vCyH
6em666hkNc/surYNQ6SoygOZUV0EhUXgx8La5XkgRYoOfTOxGVo2cvUK5Kqn9GkuyBQDjfE35W0z
7u+6HifchhfhIqDk5B7JVKxRBEl28/7aPtKeHD7jAZJe57m/3yXh8qycbvlC5LxntX0wDFhAMEFK
R0fgmD2hHEJyLzgFd/kHuR0kcBCealJ96MVNQiJ8YbFdPstGLRSq2Gp6DKG2/xiEUDVv+HPo+yTM
bBYKI2VDQpgYtaAPJEOWGNlp02exJSYVBwGUWG3f78k7Aw7Br2YVIKnMITfDypDKFRYqHgOaM2Kk
S5DxowAQDyHj4agiRQMYVEYK9lVUu8ErNPsBKGZZ7c/7/WAEtiMtkNpIzauSfYeCHxBG09iRASFF
OI13H9mF9BowbnDASBSM6e91HTlSR4w9w0ceTXfTgFKR262FTcIJk6ecz9qXcr2Etnu9pASj00GI
IEAAIQ2fEPD3V8bhMGXOFf4sL6SXkVj5iMHI+eWg33svc4Rlm7YzCp6uhxgNOP4Unxn7CKsCVVAW
hiIVbSqBpeDnRAAqxXiL98rAOMbArrlBaUmsLz2G2ZMlzBH6OnFfelOGZoACb4bki04rlKXMZpAJ
ydWBQ2g9Z6x8PdEeBVz6AldqDZymXg0e8yu0YT4+2DS+LIIEjrpoq+3rbpvs12dNBJ4K0AwYptzd
fg6GblIGyJ3EnhqN1hXUHUbjI1dKyMolF02TSMAEzKARzVmd8uo7Q3OeXsRKoLFFPnyNbDSEnAFS
c5tw19C+rLebBw8Yo5meBeicttwcDUHSJ8PRzWfjaCKF/WCttckcp5O7rs9FpJx7prL3AFB7LBeZ
8haRktgV/RgyFRIbkAIpzQ/h2IYVB+Ots0kYjDx3pm+N6K7oIUlkww5RfX9/FRoPyOFrwDcaS8yP
DTI4eFiLTn/F+w+JDJot3YGZcxShTNfgJlmSNR0TlNTMcOvAfTW0Sem5ijywiYDXrik6DyW4bjX/
k3pEJRJ4A1EqtUv5nPPT7z+2AUyPHzskSRNQjJDiAz7c6qseo8rCWENcIiZhM5u+Nj0K4Q7VpPQx
EyDQS/IW64qqg+BkjqhYgErnAxFQLGQtZb8Jp+6CFA3pgHcF+inCIpuz/IS7zpy6szcgxYIMWNkx
tJVyc9nKbMK+ZOqrjpBAf8Vr2XGt9IjoppS7j6TbfKY/aNXVrB2djvSDYiTa0OIPdXE5zeQ6UE9F
Ml6SCjddrkzg8KBMTpRYb69JtLgEkjK0zDmcC2C1yZRtOZMff7r5zdQhVIXf/VFeQEXwIn8nOvJ6
KhsSfcTcgVZoljhCpQjTMPrPHUcIlPk4IWwWbIFsJiKe2MPW+P77PQpi1B6i6CJfhDBa5P0H7TVS
9bzbUji/WCkTliVuZj+irxakgvFKV6gkMuI2pBfQDGaj7FQ+qUka5gSRMlPjLowNmiuvGwisMsPU
YKzlQos7YutCvTka3LVfv62SE8rsOOCzAfudRvoAyQNoQD79M7gdgxny9w+asKSbUskmuUdMBJET
738PRz4HfQ8ByRsu0g/+eSScIYi7C6qpuM/S9LFZqydDcytJNqVMRnkmIfMmra+QQ1+RYEMeH+YW
YTci9roB6gNBZMycYOkd7D1otUSeRJjouFcGhnS543Y580hA0fEvP6LcOTl2vtMRCaFgxMONS53J
pkXXF6Duf30R5ylxFw1pvY8mGpeLXxieQkCSMru2YutZNZtSooXWE+5xVdTwdh3dz32z0Db7I8EB
FUfVwsUAwi+xThzQxNot6IPIKsP502pPsngAYBknNMxms0cnrep0ZZx7N1C3JONn+fZ10kpS6Vvl
d41DWFvGJzj5pTQ9wpYRCn5U0rF8TFlFp4S1xYOvkT/gxXrj/JCghlxIY4xdKkYV7CPjGRE/EOGN
VqkjHbV4pveXyBuVO0uEmXsgo9AfiIRef6Nc1f22dHpoaCg+Td/0K+w5XKgiPVXsyZeoHBrB5ubG
IY2WPY1BK9d+ZtoWOjFS0e6kh1PycI16YiTXRTZpzT15/4HfgEsB9CKNCCSBi8c+MEGtVpAlsxcx
Jw6zuNJ6gG1vuZ4+mQyPlWsQZyHz4AnO4cCVpnKFgYW9k6TXVCrc/6of//fPRYwmjhM1el7iHMh5
c4CHMlt1p+Dt1VXIEIZrQWg2h4Ji17XXzNYqoSthKH9SKJLNSkmn0I3ThaJJWjnYMpyAfGXGFH30
feXI65HfLyHBoZzQQub98JNULog+b6aWW02HoFxjUgyp5pdv09hgSKgw6p1sZiIsrZwUVmbeS0sg
MqWjePAJqReqBSosnLrwrIQ5XDY7mR6UUUQGh5Q8LxUkiPD+tymuvutqcLr0oh32T7oVSL68UtxI
YNXPvZveSgZeA8aLPGo5ncXZWmn1vUWQbE5LBoaZxOgTr1DVytFXFamJBTZWssPrvZDvh82uTwYQ
b/QglPwX5BLNz8ow11dkZhKipf4nsQbj5E8pWJwRQ4awSnWh+pAIyuz9hztSNDOQAO9wEIdg8UmM
Peb1w9VRWxTRUNaPJgBbO1Vzj+wRiAMFIrA8E9DYrplXoB+fvwjh9mmeJ1aWLjGB8woRkH4GR6MN
iou8DTGT3Ywfp7G7UH0iLaKIo6mw/tj2+VVRudcrH7nb+Hfp2nxooj/V1iigvd6gltVHPe1lO97i
fFSgF06jyPMl9Hj9Ua28Icc+sYBcae8k71ASgjzS8rHa8unAEE0ICbAoPBs2ZKGmgo1cWZjmZsL9
c7rpePO5oIkDhk/FyDcPg9nbjq1K2kf1qPUhblETi8OaWL9tCuuJFAczl40CkBFOV1LO+xkdVLN5
cnbJzVx5NxquqASM95fGW8+FYsNRxBZzh8hcev19eW0wb901Se6KCJ8izyTFr6TtBgLusTbQ2qlR
18QakYWSUkt7EmeeZm38rZv7NIP05nMphcRm+i7dTOy9fq5xQDTqk7b+qKNa8z1NGSYAAQqAA0TK
LjROdAEmI0V3CS9SBmQVUtr1Ug2crg+PxC6aLgtPGeveI1jGWN9/AeVaGzNLTtAmvBAKlKT/5C/J
s/p5pGiYZOkPyQ8845y/MdslHEAnoj1WMBQwhDRooIZRFtmqHGZg8qwqfiMU9U66Il9JplIlg6Pg
ApDTacFXuFCpZytsOdgfhAoVFuEIJHf4aEZYcwjb2sdp23HftrfyYut6UJ1hFKb4SVUuq9gcaQG8
moMRYBMqBW2lDloJnQmQU7HQFvT/6ldHZse0zPskF5CBOfoyEUmhQFDlkSNvlFU+wrehy8cMq+CS
Mo7DjBZ+nn/zlvCu3T0Y0ICxNBHUHvrky9QB0A19/o6O7uzEUtZSfXUEU6tyjRI5oZLEPQwd6PsS
+NrKqsdl5zGne37e7DZ3nrve6CwrGDifx8FHQqA/yvxFJfc5I25911S3UO5P8iMysvLE9joukXgm
l9gOh3qTTLPwAIRbs9bekfW/M8tYijNFemoeg8T2mF/PNCCRJOyrWEwjL15Ys+QhJl0Ey3W8zN+6
DrDEb5wHu9reqDMf2+lZsXt6A+9/icdXvuMG9ORJhJrLZ/cddOWrR9k/uSPCYCbwdBGcjgZ2I4fT
7GjVcwonlNjKt/kgrCMteY13YhXRARPbvAKgr1zUNOfRkDwnW/9arYqmCancU+OjGlfnsNk2Necz
SKRki6q8CRP9mC3JJ+OvRXYUl/ENd8q/lKjWpMR5RNKlbrkvSUAusCZqZooJHgMhUJzNSkaf6HYT
YCjRP4eHFZxebmbI6sF6w9jHWUDoJZM2Dsl3+O2g8NyZd7srSfyMsE3HFfSHIiYgt4kPr2GH3CG+
ngoANCFbhZlCJTKjll+oFUumCadZtffPsnS1LyeKlgtkzvV5XZKnDDNIWjh5rPM3Q5h5Pt8s4ae4
qEF0FGv48v98o3wDxCQP90EGVjxhDSfJCB+djhS68bT/4Df4klvY0yyannx3js/jhJUF/4Jj20KA
m/kcP8wggzPF33P+MpLPBcZW/SKPu+0TndswqChONTHBJinZ99uWkDcGim0EcJC+F489H9klqJaB
abBBKyMhgUSkjeOXOXUaN88Rn6XIUslr7noXW9UG8yNKTIaLrbBrBtlJFQrtYOGxe3yLlTdsb90+
eZRhjZzvvqxvq5wcqXhPAohClceJp5e4ME8UAL+FGW/2s/sYddC2L3CQhUMnb4DnapCRZq6+x8FI
CvtgA3ZCxRkvC5wTHtSaEYZ8RDxN3aWHh+gsmmAooz0zyUYmbKCZgQPqcnq0Guq6Y5d8QOtgnzdZ
/V3At5lDZvnZb7shkU+XqcJcpiKNbEeDaHfwgO3KahlVRpvhwVNjEKsdm6nCkWTt4CAJQM4vxgma
0RuUmcvGj0rdHDXOzlWjnCJa8RxFtfQUP/IRMcRo8XzvHwvuUXnLsUDav0+PYvuqYF5fx1bHBLjB
bZNHpTFoR024QBRhalAREBldRUZlyaUhQba6Y1xwn7I1+xSk83Pre5d6q+U8/E4gFOoD33iu7IER
yhwL46bE/QkQQL0pgmEMSGFf87/e/xxHUQcUhw7pTuh/I1WI4eHx1lckNAejfy/PPPcA+m0phqQF
b1A9mDjdEEeuqg5EbpexyzGNXVLS9I5AD300KFkkB1yERcF/iByRStwEf3r4WRubvPxYpC79D4mr
ELTcyPYG/YA63XGhaEhfPLb63Gpv1OYIKM73vL3TFp5jKEdGihAvI754kC3noJby5rmx2r0EVnzo
eKKFw1shtkcTv/QSfypuixafO2h97PEgPgZwEYxCWCcFWlPkG47FArmK5jM1AXp7AiBEyDAi4ruQ
e82JlxRLA1zaiT9I/rL3X+NRthSfgykSuEQ8AAgnMZ/4lyIsr9p+iTO0XxyXWALgKcpN+7EOMC7r
rSlBVaewqpQ2YmwzaJxxg/Br8lthMcGaZnO30f7DwsU6mnfZ1zhNP0uvqXmk3UqHZPH2XUZh7WhW
yVOS5US5NwbAk8uA8pN7jJwUWnLO4s0a/wsD91fjIyDbhToMWyAXpOZgauiCIuHkfipKJZxP6PCo
0tQ16UKryZzXYFaBALi5nqwpOK+D7X20Qy0iYGzEr/H+F/lGfeLHtPdoCdUjEi32el9HduTtx2y0
P0rlJPmGEmuy2WXIG2FNIjJpiwTfaCpYMy0/dA1DRZ93W1oUa7zQ+HO9fREIXsRRJhKnbc1CZofj
jX7/id/oZXniBFc2owuZQnrEcZC1ZeWLT2BGgS0Rh5RCi9y+unHT4HwiV10Fi5qFbgeppbfnMxeO
I51XyDA4DLXKzkQisQcXj6FBNHa62MVAfzhgcusP7ciYYK9CgnZCS1UlSrStqAAoZcZHwDE3hf8b
xvsrnR7asUbTTn38/oc9Mt+xzn/9sO5B427ZfbVpy8UHGMKXqfMIG7eqsSzBQAHOHGvyh9rbzqKW
SJrxyQt7lPOw9tBUSkozqj/aIyvOb3fNbBS1fglASQmOiAG0RaCbAR+ALk9XlG99BoaBYwwgzIed
eqixaEfK3c0+4silw9REI3XlOnWmia6EJacOXXPBiY+5foEc4KuZDR5rsNe0suVmhlDJpGQgwzn0
cAijKxHdY8EIKwVSxK2C60V6rbIJv/8i3qj1pA8h2MkGQA6S6OD+W31W8pw7/YPMCtIPxXV/3zRZ
S8wlrtiUT6WbAVm0PKY6O7pcigB+D3kuFw00Btd/ruoHLE/JZT/DtIQvSrIQEw5TJBwajFaU6W5i
bnDcRn+L9BEtN631tSn8Zxgi669Y47l0hCiHSfjpmm2v8qG7b91TTYFZZq8r3cDm5kBn6joBx+7B
rUmUC/emW+xN5KWRFhYafsERIajIjOXkHSgoQNC3XS7fXN96SF3nPtsineEhDVnBdbkGyzel0qT/
3s3hH++/pGO9jMNjJirHkRFTpBzg0XW0QCuMa/+g3iUbJeti1nczM+xHOYPAMneZz97J86ewLc+r
zUgGN0A+hIZQhcTKLpm48UE0zbT0tOxo0KziTpjmlPr3HEqXUZFck/yPfQzUTiJa8oUZfOuAj9So
3MnvsdPob9E16prVVP4H9/kRk0GLS9SuSalkYxwuRqu092Uf+uu9PM3K8lIxJqjRz6rfRFOHM0rL
mIolhtGQ+tZu6A+4+W7FARc7il+T2sqmsTecfJv03FusP4N++N0eqVxit/4o1n5S9iH3mIws/oYt
p5NeW06jtU4HbrgCSQ/WGcNTEbe7BCQDVuqD/3Ktr02X7ts1qIw/a0qlS9yCTTYNzMuOEANFk6k8
0VxFLkq7qJhnhAayiDjLZHgy2bLkPr4kCEAJizW1FvxGQpJTDnferWZCarra+6vvyD3g8FaAqmLW
ICAr3tDXDz/Wnscgj6i4j6ce8H5VoDDiWMbbKLNQyfJ2YUSbEEIUwsYEzbViBM17qE30BgohjCr/
ubb2VzVNxPtPGOm2OPx6aVgJAYDbS0iqe/2EuIMYMzNk00McIGkmtYL4Y1PVrpR0YsXqqv2rrCYk
99BiIy+fuM1b3a8q4QRcxisnH1eQNCxdh3+TmH6T5WiGPUfWeqcKmL1kdFrwAXohejGCXIgnYbId
8BcQsLTeQrDwIP8mdDGs/9hXgUydGKw57HQBK/NDd9N+X9x0XvlZiX5Kj+bwRDCDFjny7uS+VLqM
dptf0oLInG0j1KRAVQCo0IaGWVakFiMon6hgixcvrtwa0gqoUjW5HRT8bXcydcEMnT36zgOujgip
CRzPwZlkeWmfo49dH3T7CfxhWMiV72M/pD456wI0tuKIpb8K8uGyLPbEZJEwxtBTIHviNUKuEqFy
ZsoiNuOv+vEO/tEg9vxrxnoAB/zT+Cc2xUg6OMLUfjB3jQwkYCSdaSLezEXjcntIcyXU1MSdU7Vr
V8u0EC/9V0GI+R51bavCwvPtH1ZWXjld/0HkpEHxwVhXJjDLqZ7TBSkswQS5n0z1Oprsq62FsRCp
JiiawmRfL9zIxRy3m+HtwNoohYinwItppT1KWiKVqa1lyxAvb4ZAcQEP659L2hvPUuxQx8PmKph8
uxmucCbcCICdCCDyyZ1XXuRLnbT5UPnWZejnRCnR9tA72Gp1oCs1t15Bo0qgyZhOrZKwS1NkZ5SI
Czgr+7mY+Jr3Zft9sd2/x1YrK7zPQyKtq/ATjMcLTHryu3nr2ImYjuFj74P2oCp+/d3kk1VwLvbr
g1pWU15JvQpzbTpz8U82x37PiQlHKOVMxkCQwqk/+c2Es5TrsEWzzhZqE+vHWqwndARvAPm0naEf
YInw0ZwdGvpryy+31J7rR5lDVa+LcgIPwRoAHD7h/1CUq+7ceAu5SaOpmkHSMOPlt4EESLVd61MB
k+Yvfr0zQ0LisKwiQlJNc8B81FHlbZx2CYzbS7tTC0iZKPryBGdGob8/m4fqd5+L46f+t3GWH1a5
ftnU+3/7uD7MGL2AdOIxyW/Fw8vhqlQ18SKalI5F4qkq05ti8h4kw3n/TA90fhx+CgW6qLqOOGYO
zpd82Gycul/sj8IvOqRIUYs0g/mh6CCIXMlBCYky/6vot9mZXcJ0494r6NLtGAwHw4ftUAxk/bC/
yBa7odHnxeAsA42kAi8GxVkhGbOHXfPXtOtXBIGJtBA5P9FIYQW4wRxEf7t5LlpQOlRz+4sCjlWy
BWqY6Xra2E8cKJo7l3IOtZ13M213P7IoHy8bfvKsGAD8CtO65+kXz6WHVLJTtJCTpnJROc3G5KMa
X0roKAMxzdW+vf9dvrFUI9YnyY+J44HVHQ4X0mTWjTV344O2rAb5+DYNccL3SvRcNnA4wnIX6DE1
EEUJ9SYXY4s+g/A8k3uL2rhFOX3iuZzjl4wOnIqI6GBgCpI6D/Z4D3OdNyPTCOl5qdDAYL0gF7sC
vJDLJSGLSzN3Ni+gyHEuTJvrpCubS2+Thh+mjDB1n8HfF13Hm2Gc2znMVnfOwUHcZxB3n0hKyMkb
FNy+D/CFDJhltAXihAFbxl4t9ZpdgDz6DlfKDhjUjzElMM7wj1aFQLSHAk4IgUNamV10FcYS7Ck/
7BokoLNZY1PMaDA/3u8ezQhHuwMBkamaEalEyDCb8jKfSFg06GYxrd+mhic0mUtrL2B5xBsB8kZr
jy6qCcF70Vgxdc1efsTprrwv/Ib7gcZWsksvoQ7R5JGooF9mnkA3A5VmKaM4Td2VULSbbNG18abL
PA+QNChj0YROxV49nYV2m2JU4gKMWsDVbMZKxYQudOmDdsiCdE1J3CIfppmHsdbszxyOyQpoXBE2
rS0AfxSxtHPGoTG4AQgZ39qPaA+CbkVUJNEUdLfrOHxNizE/w6XZXbZWySxpG2XqGq4Xuc8fsZIs
kwcurr2Mv5fsU3SDGtE8lUj18h2aIvKVzt5fcEbj9upQISQYrR9FixOhGzABoL/U4dFilXGdMP/P
tNQ/I05grVSBq01Xwkk2MsPSnX9TaoFSNYQcFQM8ABNjsPOSoaNRSIiTNvS1YrLkO0jwpZiajMpX
cf4WI1NVu42xf0YeAKpuTlBUAxK56Z+MuPyxYhh5/wMea09ff8BDLRhgc8dKXJ0XdzMDE4VJGD2E
+iOUUyrZfVJUjX6vpWvPCjLYOpfvWii3SHqVl4J4ux4Fn9XX31fqvAutAaNnpogbT972R1FG2LGD
kMM+FAjhO4f5pnXoAFPtdstHqTlNd2thDUGAL+BDSiapc5bAu/Ta+UqTOhrSyWTisKfisgXD079n
Wkacw02gFI7oJsCaMwbbr9KfKjlTmo8mA2ySFCFjJvw4nCdlDq9RX4fxt2XzWY2u5D6SEMu6LQdx
FkvaHdyrJFe7hajhUoi3uDkF45+OQTw+sPk2EJ7FaIixv1Ievj4X69LeFesc7x8FbEuLK4G6FOua
HtCxlDTFSmzqzxkvEs9iB3owYeCwFqK4lT72/vI6ZhmQACH04E7m2EZecYCqrsM+TCo3orTAliuA
CNv7g3omnakjJzmBiZwM9hapRTJc+p3DHFPeFZX1nDqXXtly5UQMOwAgQxrCLsSpCb2pIsTuqMcn
nlngs1ohtURqhTRrUjjQKA2bwqXT5AtErYQw19IX5SunsAwQ/4Ef5qizxNfgRFHkJV4cko10UEt5
O2d08DmWpnFXWoCWo/TcwlumFmTM5kvAhxpSqxuhy4sleSoV3RcvPwiX/RCSbMb6/5B09nPP6N7T
apdjdtvj7YYyQCRIS/CQvV4wnj+5FdMkPaPSiqP5cxeNXxXXoq3iB1Q2SmvPSMhtsFopCMOPui9d
+HtXJn8rFMxk/upgKPRtwomfG8zFNwizdg3rfuLa2+olEUxe7PFqTvO3ZqDS0Qmo9qH7b87Otalt
423jX+jRjKyz32IgEJJAKGmTvPGkyb+SdbQl6/jpn9+1ChTsDG47ZVzZMUbWrnbvw3WIwKpTRTHy
DWQvgnLaE33HuJr+6j32yrFEZ7/8qGFUtqadTGXp2odJJwCoSp7KtYQVc7FydZFYsGqIcq9PZDNR
X2wEXC9UwemUCbvAwcvrla7pM27jASkpl9ptCrqTkBGCpHOWZLuPJpvIKEyDPs5K9jXgJG8jYiAh
AqOdggXde3kLw5WGvwIn9gXR+KMNX8TUeGXkB9YEZ9CrqgHtTvTkLSl8UjOAJ4XNMNmyrFkzXwEG
YMFsRyZLs0HVX7O0ECu62xYyJ2Qg17F+V1bfYYLBVfXOUoeSSwdqXPJyyshEYBNctd4vz3NsgQ0M
xgIMdkZt9mrqxm8qHho5Gt4leqIh4ngE9AiYK+e0e7YlVsjTdjnH6xlVowB7CBAYLjAjs64823dd
a1MPxBjlvdYNr8kflCsZSDlAC+VwEd5eKLd+ikGRG9SkAFmwplQDVvFIVLLTYKzjVImzAd+AWxm9
X985zL8n6NV967fxB8OFN03SjnoqoCfZx4kiaUds9qZaSA6ngjaNQ2owzWqx9m+WbnBl5Atl86vM
LoY3SRnXqCIoqscS936RjrA+abVgiyV0uBXbf70+m1krmK4vpzPtX8QmvKVLywta1sF0rt1ktHdD
CoukocG+Jn6UqmFD9oz6DRF04I70OJvrGk5Wk2NTDsgMBZAJ1parrjs4fRDi8WW2BTHQEp5VbvV9
2tGn0EJicKXyimmQKznvHRd9gwVZwxbd1YY/BEicRn6kdp66ULOKWb21r6IaZXI73bc3xtPeCwzT
mco0wk+NPG5Jq/AKRqIvWgufjhUiHC3T90Tn07uMAkJUdUoam4StKmAAVyHJmRzL44zIM44IOOmV
so1s289eA7M+ozTR1+svSVhE51sruYPOu+e8KP8awVXIEVS519gW2z6LcTYuPUK5iOYgPU2vZ92u
856KR5XFK/lvZcH0LUQipW5R6zehq9uQaAAG+5QFRH1ZyZ2o2oOn2DyutPDTYRaDJWqhGffwzhVr
U0/MWQrriPUkC9ELsvMMdedKGqkVQhAuTS4yEVSgexvDcMsHNR7zFaccvnGd8kf6ggLRSPZQgsVQ
qTPOET7I1nSJVYxHx+HTTGJmI4a9Acnb7YrfrLJvzv6vRoEoGmj1vPM8pRAbACqSKKVPewJpdazj
4DIZA2BW9OZdQrODyehC9hisZIkBHaVIxHtx8qm+Z3ZynzX2bzJXyzJ66OAbZdjBVmrl7Ou0AA11
hhaxsOty9RPAnwTmXlIeqsmbDhV1lkd7JVP/oWoOpNAUtRSTC79tk1kYqgas5hyDBnex/piBHDKS
PTSzNTrQQD+pyFUhTCXDQYNqMXYH8XjllQ0rMj2VPQEIbWE7VwG++7jzw4/BwvpD/FbtZlOvO8K9
aVwCZtrFWlQl/y1M4Wk+8ZFFMEhngi5gtpjs0CA+vK7p2Hf73HJlhQloCcKG4TEa7DmlGaNoHTC0
AthFG/TR5NC27T7W9P3TiPydxsLr6w5o1eN1x3cxwuJ8oINyUi/Xna62nQHPvxkcLiUUejOMLrLP
PPITL3TA4/zT5FeR+8AjP3ahR4/EuPttYBn9yhurHKEfxAf+fuQpr/P4/EDvqVEDz8Fn6/PnR/4E
B09/iDfx+c8fo2/zC9Sr9GkIO2UO0OCBDtc505ET0qP5oZUgdgL/4zmPDVxegtJYP16rpzrYnHNs
cP4FIS7gpis+LIIgmaaX+SWfSk+dX5s/nuPEOi9v59f49fkDecoxj96aDKx/0Oe27+WZrHJ6awAp
qkx46Epa4DPe29EbGAMcxPXfP01NtvqmaiDSvZ8PUvvBW/7JMT9lfr6YVuFf4inZ1vqM3+R9vMpj
SHTO8aCnNcUsnpNM8QR4FgdPPywsZ2n4oSszTDi+zy8/vaseVrw+/4bVvedAP+bAbX+ekMKa+df6
5FxNCp7MH8Ajx/zG0+eZD9Af4YDHGiuJWMcHB0wAXjk1p38xpWUbRXkI05hFeNDtmjoqtRG7AMAD
VgDJApNQ9hlABNXK6LASpsAap5Pfk6qQt/QpbW3oNEiwhKtu2F6qvVMjnlByKVmKwMz/eP0cfxFO
OXj0IJEDVoj05DANSynpdG1gbd6J6Ct1JIN3ctgdMoRuYZbatNKFkzCRy890Xp2nxxRWHhj/gAtw
vByQk4lT5yAmJRzTy+XAbUO0zcem/LCPo/f1GFyIWoOLPdeQZZ0OmbpBoooqZK4GVPFpXokuUjU+
Prn06QDKKaU+DQg68nYxNADR46ARBzQ0D8eVeH+/WDZEGgyPAMtSNvCg753NYF8uGmUZNU0kwdDb
8KO6n+3w2U+OcoFaauqx0jd/fUSPVOm4bK4sEFUNhZZ0mGemlQtzNXU370BbGBaFEmtB6uU8o56Z
7ZB4efvxLN4AKwbeJciyaTJsiN/6CFoXofw+ya7LZvpd/R0tTLGUppijEvjoO0obQNuk4KU8o4/2
K8Wq0vig+obrzkg9es+nKdgWykxawxPxb9e15+003J4m8BwHrnDV6X0tALuByAKH8nLGdHbj9jSA
CjQyVWsl66RepVzMYBfA64uYbhBN2tbM6CDHLoGMuQGKrHyjGIm+xCYN6X0lb0WxK8tTpY/jyhpn
CtidJh1dCd8xcgjPUhg09Nbprqup8jJC6i/bmbiAaJpTkkkc703ou8CyQHga7jKNtQgM1sy1c9+W
tfslD+NrY4CkjiQxjSBJSgpUR7FSptbpArvQOy/yAnPSAMoWkJRhwRxO+rwdumUcWIYaGtUU/GX8
Ke9b/OZVz5QGwNwopGyJibF4/2pTK5FRw2e2ojgF/zIU+MPzAhBBwQ9iA/2zg4Wii3d+5gR4VypE
NKF/Dp4FNIRiuqhEuIHzitvvRvKXWTgr5JEtp+TbinUzb4mwPJR66F6CwFCKucjgDEc2oBB89Mgw
uHfQXrWT/rNIzgZigftb4w8PcT5cK1iUmVfCRZlc99p0ctQGlbq5mDdalkxNA5pXtgUlIJtvaoxy
KhZXr4cEDGbjkwjAsjcIM7IfrRRKV8eufOv1+/dCP06qa53WRDjujwrxSouL5Qx5TuQRXt46NTyR
YRMOhAw+RIWeZQLaL1JAcnu4RF3QVHvBy6lEUXE3976iCL71Ir2P/PJGdKIJrkWHhI6wpP92RQt8
HD05LzAC6kIetrYhHw82+lnICNPVwiHiUr2aFsiSgR1TzbV7Kk0z4wkrAjL/t+bOwVTEVuIpd5Vx
u3uDF/11XFDRUK1TJPomoUZfMAdo+UuJ3848WHz4h/ikXnHffQyNCehAOtV5ZOppzABMDU189VWy
PelUx+g7Xr2ivH+X5sEHOMTXr3//I/FUMiBhsVkt+P7QJw9C47p2t8h0oXFkFAzZb9R3ixusVeT2
SfzxTdPUQ5aqp4rDsndh7Ix5LtWAHuk6+e9AGPld9U6hGczs454h2DPNIWIOiNgPUiORTrLvhruz
RfJDBbhQDl7q2Lz+pY7nXBAAphHSWjxEsFov5xyvJFmXbHsYq5RGqPJKYSTrqP9So1XgIVlG8b4k
j5Ptwx9RB44aAJlgcnSfPsp7XCm+DADlDHPi/I7WO50fm5aDgyEByPIAzYjbHx3emjBavF7JWZo6
EwSzHvMJIawwOQbwwJqHKLrJ/1JAENj2pGQCanTqhjjNgz7e5jgvhR3YkBHu0Xp6ed26BpSXo/wo
SFDFGHFDoLmxpBeoykcD1EgxiKmIY57XoPkoaSX1lozTK9LsIddM2BSloabqx6ZdL+IPJ67fUQCn
81QdmUApcAFQH5xn3acomizJ45r9J4hZH4u6uXb2zbWMM7N19RD70UqQBrnf6f6TH0TcR1dF7PyR
o0VsanUYlYfIJZw4t8OxdZwAXqK4vsQJwnS/PLcUrZExCPLgxo6lUQA4MFheNT0uALp2W8EtaMma
+hwoF9VZ1cxRVU5EQJfStrspv5/uERwRJx3cZX0H+gWFd6CShyDSTk5nbHTODcB9akwTZbRQLCKa
wyxOJeqG2QQkX6r+lLEWq2wpbxHBAbIOQ714S409SjDOs2pwCiJZ9kucfqJduvzA10GkcodTHwL4
2UTRBqQahbs+S6/7BZ07Y5MURdgGTAuRg/YE3NyisDUIi5pUtb10TYXJZQ30YNlGAyQdcTsUT9nr
Eo+2CNyx0TjixoU5WXBieufcwliwptoLwLsqjHFKrJ011S93C5eqo1N4Jg66FFAMLLUbAaJTEyj+
V+04OflXV9uMbnqMzmBVAVNE7lj4c3yOGrBzEMA2VMK8ghIZaRdk0LDFCBPG/xlV7ujCcoyqITXN
2ufbcfXo2pfBdFMj84TQy/DHv55kwGy1vjH3Uac7wjrudT2dbYsxB8xAtKI8QEdytFILS7qzZpKp
L/BIl1ABSEBgpVYzzwf6d3DKmvJImI1JFro6I+5QwuVICNPn4Wdirx3ugP2tgdshRZGFTLbeq773
C6CMLVupkj4P3ZgIY+y+w8+MhkIDpxzErPtWC3C9hCAGRhkJ2E+SESidUxvEr0+TGv/Cg1VFcnpw
k3b2SGq6jRokr8LzpP78CCJXrV8hmKRIjGA4OhQ0ZohBkVAL9riHVEbqLt2yhwwV64l1XjnN9c7e
n1pHDtc4QXClJEWSiiYfbpovryRY6s1oDX17q41ZCSquf1TBuUvZA0TUlABhDyr4TB5fkjASOl9k
IC3CNY2+ciBiqri1wr79/G8noAv5B3M2DMtd1fsOdgoXWnXtbK39rXYwuEJg8eeoOAMS0cD8Vieu
cmHb0L8WuwNK02eKuJcCHMzhpphJ5Hyvn9iRfyWXLeSsqOmCxwKhfVDVJfPZLOqtvzdNJpVoPeoN
Bm9YEtcQZ0Yhd6hgrwImEn6/bfPgDQxB9QDJrA2umV3NmJrppkkH92zfe3+IoSHzA/UCDZqeMN5o
O00WrWTLwuozPEUPOqqg8G0ooxKvEJjRATmkB1kUx7dZF4xUeCjzQakWRkKu4Mo4ZgNmkMycrjJm
ERUyGtHCdXSoLahCIa12setev8pHonrmvECm+Cqh0M09SNjcOrdL/FC5gUk1Ylnu9QGEW8onfaB2
Bxz5HiKonB3QZr+toK6DMxOYExyCzYVEVN9an7pcR1pXDv1vl62R81ry3+EW52bIFoxWOd4IwKQW
uAC/kkxUYUwkZ2ESKDj9DzzbXdmFq8RevtmP3lVgxwC5usu27a/X1v6rtGaEoRBvXoN+WtvlF0NL
Ewy8LHZY6CywCL28v7tt7bTL/dK+oYtyK38TCXPPJG/ovRWU4J5tz5hl2BPFe4wyJCNgkL/0UbsI
+esysq4t/1Ta+8tT89lfbFAUyyg6HF3qO9MutZ3RKJDaGSqTgFwea2MSkFQNR4mQNmfVxiK0wc4k
nCW9LMkXKD49Xch3VWZ5no9rfBEXwJmK4bWp3L28Zqnb9+XaiUeUYcGajEDLBAbzkvbN1s/BgVGk
KMdPQEKvDEgqjq/9kWpH5xSoI8p3ccvk7ME2rGa17ggj1d5d/y4qkKiBSqCjgvvaQ9pM/BGRYVHh
k9u1uyFS0O3kTmRsw9JLzpIU+hFrm1BIaD2ayDxEFU2I6H99w9GklUwfAA/i8vBgX6UGs7D8bTDc
iJxokDZgjUSPFOHbQ6dRGacWAmULhviKsoRQxRKLCPFukYHA6+d0xBbRaODCheAOhJ+Q3O3laITA
rZym9RY32qG01Ep2SpUR3W0qP5vM2S6ojEG+6BNSnQbiIjU+MNufhK3QkqDIN/PQEQUgoFVUtb5Z
igrNLFaw02nOUY1VJx65nDKhsO9S1nt54m7fLto+zKe5Lg0une76KsNhUfAgOGK3QprEAdJYQOtN
hM7Kqukd444hRoSWLzFEU6AAr1/UX917LKjgl2yP8wuO2HpBlI347A7vYniyqplHNel3Hr4Te8oU
UsHFq2TH/XchS1jhKR8Vd1X06dja0uDUin9UV+SakZnD6kKP3yPHOQhHpsle9oty08EmC4AhUsun
PKfzMqZ1CpeAw0hGRTipsra/5830JZZbhAs8baD0QQFK/RTjlq3OsIiqusEkN5eddYF1an5qGA9W
ixenfLhaJJETT9DzIcZRBXC7z8Y+2EDzVZhGUVmlDPQu4GyRZgfwCRqQQvCLG2S+YmoWKmcoaDHY
YqJRMOvfT/OCjndTtgEF8W5oQ6VADPvlfOx2obPpdnWD68/iL93cpkQ20qPchNdGf5lz7F0pdbeX
vU+ZhfTasC/Zov6hiZ0WlBcXD0YyAQctCDAnkBsOxhuRj50bII+LbAxpNpSjbODmBg+hMRYMJi5Y
/wmLzXWywZQgKGCWfsJ7o9b/b28MTsj3w2jpRIR3lGNfXqTSrrsybgIb7iWIPEIh0R+FnlROHWcg
DVibm3VEK3TGugqP9NhIMlBW4R4EwXz9xI4jTp0YBp0YlBB8RIc8Bnc7xJ47heyWsIpUzCHTuahG
8MpqyYnJ1SyoQLG8gbb/4eUY+wabN8UgCv+GLNqOwx+1HxVn+5IAYAAEgnaHBOFha2FnoGuaSjSt
Hr+VG/LWtABKTZjzxYv5G2oh1GBGX/9SxwkSX0pWYnBHoPvgwvHyaqdplS2oT85XW9LnsR9/lQCD
FOhMhmR6+RSqoVh4oBUkxdF30X3lVZ8fUaiiMEoLrsqy6zbYXr5+jkelS6S/FwF1S5YmmovgbF6e
o4oXpeXGDr4B/luos1fbLEHge/zkpDv3vPAyCt9rYBT5Z49SvFzHRECLELxuSrRsRjTkl4B0pOsn
IIKAfuKZO9buvd9XN5ozMtkU3q8GM6lkpSSjCcFbSxvGkOxVoX39ax0VL/W1YJIELpVBcJLGUexZ
Cu0W+zwnjuXSSykBmgMif8x22bbYbAVQW8mW8aRG/VbuiOLAIFGr1qSJRWRL6xErIl/tEheI7vb6
CR5ZmnGCAGfgiIKaYQAO5SyYL+UwoqrwYI8DiNNEMDlEdiqqXkjI2qqgyKYqYnbC1IYYCirJRhQI
LXPDfIwd/llGqxFWwJASQQxsvtuI4ZMI3UcpNi+2w6SqxYYw+p5RBcWlwG4h9vFC87Zu/qbxk+qy
Eu5INWZBPhvXOJUgBlFSm5lxVEsoBUa9AVgT4AnuYCpVcqcGZrMsA+8sl/zvomxGQLC7t03mB6vS
prDU7VEwnibPPnP9fvMOR+uSHSpeXrrCQtYDMPTQovj/DxrA2pUOFl6aTZRRwHvCWXQOdq1wuw+H
aorIYTbU5dQb0nqi6ER8rZn4syECVWlYrbA4IU5JgVSJjU87P0XuQlvq64N+HDNBSIgoa/oB/V82
hYOYiXnetGXjTzeY0vwGIvQiqlgU8DH3EH/ss+m3Jt4gxc1+X3r39HQ+icDIe9A8g10AJFoturKh
Wwuk6cS5HZVcEe2EvYLZERRPYNAHW0Ndly6iSXt4TuxVik1os6HDxsJLyVUiMTHlauUrapkrzVNe
r73dgD1YyCT+cnpn+MW+Dm0Sbht7AgQxe3GYJU97Cq6Z288BCPv6ZrP9sNvlH6NivKlQI9eWRS35
nWIPjWPWgofSPkp2LzLoae76cXxJxev5OR0smm7ONbECu8cOhSrhTzqgyl6RDdDItFrRSRC84LGq
QINRNY+q7M8Vm0+0PE/H5CZ1ezntOS0yYhZ0JhoKfy8Xczdqo33jDT0ITCodiskpm5vNk00Hwao3
lTMii8WeL5HbCmUr7ZDvDapQisBSHMFTEQ2f4Y0X065Yq6oN84cF9JZK270UO6JdgegXCqkDknu0
rfqg/G478qCheqU/aG9Yohz0uh4VIkUaMKXsHuUnzIaucaG51p5nICs+RWr5lmNP+90eo/sGDYgL
iQWLwYuF4v48ssIfAgcrWmqC7oLV8i0iT79HFgvVDt6S6Qb2Y+F8iMDvXXl7XpPFQm2tv1Xdpl5Z
61POFL+aA4FySER4udjYm7y81tbCTwrPLaYbYUyQFEISi4q9SkvSSsVj8lZEO00C0cdVWvLaZXr+
qGooEyhhB0+nuUdKSQ5oTCqKEfoK4ADAwLw8synb7Avf7+Yz6+VkKmKA8U8WFwAVtMQt7roFMoyc
oVAM8ZayMoujgBhGQBrGiRhCM9wJaCEIbdW9H1velQ/kttiAgC9Mp6+x9p9lulID94GZ8PuJpemo
YsEXogfpontNCY/r+PILWcuka9ptPqC4TNxkqVsKHKNOvkriU0W8RvZpFUiWfgRnFHP/E6NUiH2e
0RMkWZIUC8KRPbpjAAw6FHhfP8MjBSIuOSUetf3AY+POfrAg1GU1WRPqeqaVoJqZepG+Fd1bPgnm
BnoG2YaRwlSWJMtqow4PcET1ZhGPDOuWLn0UtZcbZw1cDh8b7i6VKqzdSYSLQs+DlYIVlSgjIEqi
gH8weykrDUU/OoPhuggsksX0ruLF+pI5la90x4YLwja7krEJJB7WkdQ+jwJEQCWZhSUJ70FcDwBF
yO6/zz/UlvuhKYZvcs5QLi2uh3JpzXJpWYniceKyH+dXgY00KAG2LwObQ0hq6Oc+XeDWRvoIXhEt
6nrdvgHE+sGDKqQW9azbDdzYw92KNNlg0TbU3hB+il08StEVlY6o6lSC6Qg5UCcUe6B7oPVICEMZ
jqLQifPWdHh59XXe6PBw7V1usMPEYMiTwt917LXYrwPeAJ7vobwTb9ChpinS4xtaxUQELRGTJooM
bOR+BB/zarBpoFAtLOnTBfDMAe+ILCLjF/V7/GF766+d5uw/MDscL3BCpGypHlLBwAbh5X3oblim
ezjOD5zshUzjDeEQFArn+PYxpRXYRim2WcGxFRVkQRaHRrcaSsTpy/mLpRgnC3Q+KWYSu/CtX55X
ulsOzdqK+3fixGjfegxdZH+ispn2GuAfski/MNpfnJcwPi4u4upii0GXAgJ/fZiNLMbBMLtwypAk
Xiw5ucMYf8rscjFO03grNg4tlbebvqCMDxxgVC7bfwQGeSF4gNZfEpW3huOI3JJuvwYIqhEZoWwQ
L/t3WbQGSolkbifZN8qB1CWFW264vSSfK2aNWjNKEhoRDabF7h6K8Eq6EBFMSmrz1O0pwEWAQxW0
dQHNaIMcxz9F2hr6BxHVJV4/ddn7qf4aZkD1uvCHKudqDSt4MTcL2qTCdwhMpEArhDDl+taX/3Pb
FqzLbhhvK3jRu8Xiog6Yt/nH16/tLwoG0scmKEQ7iCDfOaibQs0OR/6hexeGw4Wum2CxUtToWKoE
dzXusj7l0h078i4ltF5cqD8ljwOFseKFKvQX9ktlggxc0r7trpNh97fGipOcxwEyNnxDwXvVSA36
afX6dzHnejBPKA5RTvXVB3IPQ++0aXJ438vNnUHayPJRUZlhH4pEEyXw4lU56i20wQBBxDtWtwTD
DsirBp6W8hXQn4kq3BiIzpE0/dJ980uggGjyGE2PaEdzQZ4q4ix0I7ReVrZ/0LrWvnH0VRBIc5YS
MKegcHArprUzFWO+NA1XDUu0sb9JKnjWekOVMKGF0ACslTyJ+LkiyoF/p7yN4stIDwDeuWoeRnVR
A6nCeIler3QoXr/wx60Q4gmzaaOVgOjyITPQdbCS3CY9ZoTgv2cJvqQ9g3kcw4tnt0gxuAKtidAl
95S+BBp1klBQOlTRP1Kf03TE9mzUOHcZVjWhrGFV44WjG6oE4SWLdB13IBetPfm2VmuvAxYK1VXl
NUJmInE0BLAivXUijCGhDNY9qyXMgRNfWritwyECXBCiAYdmOnXol0NUttthE++2/TvJUGRgMeES
4WOBCioAeAG4W7v9Y+zrc1EXY6+kruP+bmxhxOJFny2OMWWlDkQ0jrksmLT8ezrRQEHbTstE5ZC/
2rubyhq/miUDiKc0LE/3qX+18NOfFkCXWibx7sGGFFabbDuWXnLHNvpgWLBg9md9cUGEKIRM8MPI
p+MRyVpq/MrBBK1TA1BtyTAH9ez+h1waTJW7cLFL8+CcHm6UKeCmOm/xXHnkFdglwTVtcjamC8H/
5snDxtQyMQA4N7vyTp5pj5N/4u4+LU32i/oDbAewmiHeIWCrDusP1nLX20OTFYaf6JSSnEQjHykm
WXSsi+BdwSKnQEN6QMb8RaZUvjrUEYgSNklxi5iWp+HLpiRzMC2BCIfIpgmXdjSWbpf6i6Qrd3dZ
z4YHhlISmKbPwE1neA7qM9jtqkGwTlqmSl6imPyzE/cJQQCKeBLzFD2efPXB7tmyPA/hCYIPohlT
tg4XCA2f3OmPGzsAEZeorVDoRX8UKaODe2rt5NU+tKdboaOU/zZoW1X9hskY/6GsWlaE7PIXNhcQ
aWniPaqpQu3LB1xLX1G050FtXdkuy8eeTg/cHZH8jb8ilR9xEV5fCH6RtICJALNKrogz51H07EZW
7yYo8N32C67mGtFRQMUqDtgOWsFk+yq1ixsnkr5NZGxyFoy65LcmxTcTTLBcG/1KStTq5gnoWcML
/Qcg6OMKlbJt6unMOPItI6r6vKZbhou03ZfTrVTeBDaSz2NUsDlKJUoKPxJhypYSKY6KO1GLm9ED
/+zdK6pRAKrhdwn0T+zgR9pe+Etxw6PZyLBBGjhqX2T5WCBtWd9FVvABYsJ9vE++yoCvFiqvKKbf
qyJBZgl6LQwhEQGk05StqRyArMkQ+4p2KG2CX1f//VFeX9xkAVllNRMXJJAys4w2JAjUrSPJskSE
XSYKgF+zKPafygmPiZpeMHZbpJ4mcRfk1apAl2ihUboZ1xQ7Q6YddEdPmL9oovpCHmE6dDIks6av
r8+1o5WHxUbueITpxOjYFR6s1J1doNDil3JZojL92J0jdVAbRMUSpTgV80fodTmHKCzTypPtaRgg
1qLRUykeBZ0TxkX+YRZJe0DFPNRiuB34OYhZ6gIQzTDYA91BKMc2IbV0FJhbql9plzD6uBIB4Iau
0FlRdVSAboUEGiOtTpL7lnhZX47I/MCC8qjcm1WAZT8DCSPEr7BRqrfI/8/oDeCvVUUA41k6qF/g
jVHTeKC2Kl8aoZBUx3SpDUtCyhj3so95AT1/3qP9TP2XfktID/biUVnQxpNLQApBb7SP/AfYDVUO
NBWAwqISCfDmMISo/RbWauOM71T70lVSk870sUmohJyU2LL0ibViqL8uuyfVBESXk6yc2kKnK18G
mvR8D9F5gUYA2+F5rMjh4TIcUylOWqt/UDNL9oA2/ktVSpEIdV4YCCSGNBN3rXQIL6SnB1/lRnVt
QZ7jkHKolC5NCs6SqwBCEZ3eYAxKaNArJpJXqOF/K9WV8LJycSMhbbloAKHSTa/GyBFKNKYDSdCt
V+koCmRLJR88IeEicoifpROUO8U7XAveSznTuKLtAe/+gx3qeJKrfrbA14mNn9hc//5s8Sy71EUZ
Z98/6JKIgS1UtYFF+BQIaeHdILuPCibLVZzLVIX8IAMB4SHkSyayUsVH96NA/mpN5lA0/UX6SVWe
RziV7pP/IBekUYX/gvEsmxUazAflv2ldJBbs4/zWRFPod1SepAXYYTWEff09zrnnUCwwxWfWFq9N
PoMGZUHh3lOyRHJFbggUpBtRGKi+x7Lr4PWIxU6UGd2LKkHL1FWhQ1YTkg3+Fq9vQl6cRUU7EbaJ
xskPCQwpeRFIKE5QbEZHUStnmtl3ayRIVl2UPYSIqrjywRHjRqT319fTI5AeqEzqoCI/hECaKPof
DOfapSdpJzloG7IHfAAVxAtdpvXIeJlJl3BDFEWUpEk8htP9Div7HkFmk8wjaiQIs0ofmnfB6KH3
Wlz/AzC/1vbndyXnuoRiQGTkO4ED1vHgXId8vS3CkDkfQXZQcITIlgIidb1UXZShmOqiZoMCMaJO
nBAjMkKha3grT8UT108locNzCgFeAggF0I/w5Mtzql0/37KuVXdtV7wdhwoPaK6dFDYpxaiMoFqc
KR8JJAzRRdew6uuzols/aORV5dR5zvUSOJSkeUrapJj4HzIdXUMcH0CygiggvjwY7xSORDDsLEkt
sQ+xogkmltlkFfQRBLKOIBgashQ7hLQn1ZmbV1uRcSiJgAKrCwLP1y/kUaNdJ8ZJSbsKY43wEFzr
FkHTbvZVfhd7RL7QJJVJiiZZ2aouxTSoafVrw5OdtUKO3s+/Kw+rF+Pbzs4+CAauXVbe85I+ff0E
TQ74cqRZ8OgBI/yClgISFS9HOvQ2WUZjcWfExioKQqIRaudW0VLqfnFM34601ywWBJJSgtFr8kOI
a0UE8e2jCSZxHip+VAMk/QsV89omeVQlSWxdu4eniDTVOhhXO6//IhBU60+XdfDZ3fpG6bf3UQRl
VssHbYo2b7vK/Y2F5lpI4xo8KLvHhCGOgEokgzTYFA5qldatLSdAXSgBwDpCJmM5Crn7tO260ag+
uGiINdqhvOeALx1upGnSDo035f0nVXoNbFpCv+JHyK2lj+BHDBQGl6gBA1muRpgJnKAh5yw4+Zq4
HKRXRV1a5bZ+G76DyXKlLpn+byKGkHkbO3+Jb2EEgdfjt0imMKY2J1YDnMs+n/6SK7pSOYlgq1TS
FcAMSZxEdVbax/tnL1o2Yf1RiS8p7JCcbRzBjMCmSTcClgur2aCCwhdwX02Faj3ftCpPSE0tLlls
uLrQJh/6Tjo/xDAoAJ3pQ/uUHRH1Zq39qieYUJqYRidl5Bp15yO9pN3ISJ1Qu9Ll+wdVtqPqZ+hg
s7mE6gviTRT8w5B1uXOHfJE0dz1OLGhmmEckEjjmx+hr6GUjqIEQxnx8KJHxqM6h1933epvgpgyT
EbN4UrJ40rZ4UrPgIM7a1ayVwSPPt0N6BrseVFD/IO2KFodPtk3aQ82X6Fs1SFuDD5oPnqQ29EH8
utHcmMUw9AnxVZRjMRs88O5ofCg+tj7Shj8FNvic+Tz0uC1QL9Pb5p/5cwnk9Ym95DV49/wzH/Oo
v2dkOOY38MpPCQ4FqRQRtmAwz9HdmH94Wg30XyKSpp8KHChaVA458KMoR5PQUlihvME7eHwS5eBA
MwO1DdByzx/RykA4Irng/3VlnUk6gyMje2GIOk9yHF/5RaOOcX5VBpLQmJ/M2hjzsX6tf5h/eVbI
sPVbsuidBTbmt/ES73n6dd759Ov2V/6FX6LJxQH/4i7pSbD6mHnEDOKd0gkZHvS5PH61vz6JeOgl
c1r8qv4GX0f/4089fqOfn9lCAGXdGPU9X1/f3aOdHAISFS3fZYnnMDxovYJ2ztIGkYw76WOIGu3l
kGjG+A8J32kHl7qX4I39chZAlj2F6FO2jfXiBoyUhPDAMnksu6p5xcv4VtgWNa5UsK0X1I9+Nq6M
bDhNhA4JLrZ6xCs8rJ5h2AnU+voXO1LJJItBvgIZQsTr6LUddQXyzbaOd3u2dbpHqQpyyDvL79de
w2oWGVexn1cR+wLk1z+Idaz6jVpJeZjehH4JBQfbWvLnaAQ7xuqkyohBPINMEfLU2D5RRfMC8SQQ
VzcQ/r7/FObn/rpFQJelly6pyKmwGm+LsLuWeERHj9Kq2pVinkU63CZpg5ATcDlgjIbHg2L06xdk
eVi45oIA6Q7JAUhjIgpBL3fyOiHO3ZAr0f+gTsXyRqqtWeo8zI9PckDPFzpmMGvH/MjrRhfI5OwU
Xr+xNvz98LSsPD/QcvG4PLFWPP+B8s/TaA9r4M28Zigb1xPWELM6oN0zrxyNkeyZH1kXJMJjBHm0
13DDjKRZN/NNxULBvaObyjy+uJXMjT7fu/NtdfJmQnj0MC7WNQacLtwc4fHi8BoD5sGaDuTbzyWA
P8fF1fWVZhM/854SfeOQS/eVa84r8w/HeomrPL+qJ1x7+yuacahtm1Gwv7KeaFfk958+m+NZzYkD
fnX+APNpfPCjktPTKOoM5o2qvEVlSX9hXuXBUnKnGxknBub5yHHMCDGu86NG8cvjQxV/ZweY9Zbm
RwZvHkXGj9X+6YcXWeB5On2dXzNhCC6B+/c8b77MvzcPOo/zjmG93S+umy88mb6yFT5uExw8bRYc
ILPER3Sj5JR4ZPyZDvOm8TQXmBHzqq1XnqkuaUXm3572AVSY/un0OOpU6hYEJUiVnnUJ7d6D6ZHW
jb9Pu45mz8cYUrIJOxg6fhiVeTw1PGaacDDfmvOoMp7Ph5dBnn8Q0+JAo6tZgq6Whp88XXdhgRD9
xeJX96hGWlHIz6iAA40ne36FmwpPUAV4edtmHca/GmbeZ0ITpLUs7fK6WzcaZI55rMI/n445YNx4
ZISeP86DxwjNIzffzozWPHKT2YHNw+NAzfc22yjjxuiZd/w9lo/3+/ObnX/l6c/NmaNmX5yN2fvs
z9fXVHBKR4ZDZkyBp0caVcqaB/3AukJnDrr28OA5CQUwnA7e1hPkYR/+N6CL9a21BuC9j7O7wInw
2E53wKoCMkmZQwnACjosf5M59KcHJAolS1XtkIhsNmg+epXlrrweE5xoixy7tUbbo56Wmw/xBjUm
r+Mhi60fWesh2F6Ag6GLB7WJ6s0qyPc/inH/P2Soomu7EOEUwWBCc1yTe7He14LCjJsQUY12ScoW
poSD+QJ4oYN3J3Z4SLgbAcZe9mILwX1RBcClE01I2TtVUg3pl5xCvBzqd9TNAcchKomUK7Lyo5ru
zW5/jQBkjPUSiAob/wZPEkRxwBWpUqyVshDyfyZolJdsxlUoqDUl7k/ZGsAFNIXbOEVYyk4s7yq0
JetoFZAVFjlSkQWdH5KYT2CUdm8qKiikNQI7el2GhIVPBJbQJcfKYOVldf7Fy0rsPDkDO+Taq7fA
8g3gcNjeZdKH7XsPRLcb+1cyT8JIaf2xKcB0NTbed2vA4mh+mgTJ2wZgwvVX7EGOBoV0ARD6NrW/
iCQWZxDsVdPNtLgcYvtLvEUDoIJvypvWCLoACe5zrBaoMsUUofsEqbflj3RigCaXutkWjD2s67Nq
D7M/3LtbLPjK9i/LzlEwKHnNACV1NsI59RvmDL6ALGgJpA5rM63Pjegt6kTpeSqvUyEKbQvSu6sz
77d8Fy/xMWbdIqqBGuofzWQF5/ZmM73pFkw8KxEj0dvsLyacR8/CDEV+iHHN+swdsXw9sxZldBG2
wM+rLX6x1XbEVTYrs+9R3RZAnpP6PE3y6rKp7elHv4ui63hAymWCuliVTJlo3SMVQIkFk/jexdXN
mJQsAcfHAVoBywjvgizE9Y3ODFMFwkyDNtPZvmk/hc0+uog8boyskWcr/WOwdSU7EBfHWHIaaA/7
rzdm9A8SpPTl2VK1zKK06D5PZOaUPln9AkaM7jWKWiTjIV8mKqhN1sg2F5vNRROVfIEWRdYp2A7v
KlgCKI9u78TJNT4UYYHCaT0ye+Uslbpor5YpRBpTW3VLVS7xgbmP9l1xMRXWkmltW92HaeI+SPnM
VVXXzSWdGxeT5MWaXiD3UQ/JgOnPzUkoCnSt6bAGhZEYUzBQi34dYGbdhgvrvBuciNo4q4GHwGW8
TdVhHOMPzTrxNiDioiG5zoc4vp+CxEYprSua8cKJikXyxsnX1VJIxI3/gBkItAM7Db30h+wjYvLJ
dhtgCLRMSgRyuyCkIpqH02XYLqf1RZ5m0Y7eK6wXoA3NznmDocvmhiuW/48bPsCSY4AB4eVjjhZz
YoXhChRyY1+0ubUPLpwFH4/NkZsvzqao3f0Wj0H8KfWb5TvYMqg2VuMStf0pvEcue/mui6P23MV1
YaVeXLhh6KYx+mEPIHwiek7oE7HiVR047UEok71PJr7e5/dV2uC/GbXDn92ubO5wFELLCI1dqi67
HS2yXbi5XLdJUZ1tll0Tr9x1wxnVC9Sl+z6372tsrX6U9LQumxHcTzjutkx4fKG4E6c3TcSfjnwW
76T/2sRJepl1WERUuG4gcLhNP6d9A3RhY2erknbcWbNAcaT13Ye4aNaUyWgl2pFORmJP3oBhbzTs
z92WP5dFSN/Csm2uqn5oSMW4CaO17V6jYgDxt6X32aAKFfsDtxyWCG+plzOxMTM2fJbIx7UmA1lM
CbNsYnR+Qw9s/4bawQ4O+uhIRJgNpVnnUwYBtq7+zKvqgdY8t9yYLFaVnz9EJUtSsNhZt4UfsHGu
f/RsHhhUpel1vPbdN/2uq5EvL/BT3vEP5QA3bEkzFa2bcpWHXXy2zYtv9m6TfugarD6mdfu571m3
U5qbKwlqgKqVSh8Xrd+4rEYxq1ocNFsk/IvNRR1V6c1+mVcfu8r+q+KKosSJDEw2Nt0V6AtqXDIZ
ywpptTTAuCiSZhliMf0i2YOHIgzqI3Gq7BZmEKa3SJ/uGAZEJ3EnwQba7nA7iTP2rMpz3fMe9hkm
FryFYj8+4xFrSTQw2ViFtiuyy+YGyw1wPKX9rY/DnOyVHbCzJxZ5i0nh7oCZrncxMmL74aIbFh8W
UXfr7NKbuOvfYzbnnWnk0p2TrLabAUkZlq1PVbxtkOQKEefjlKIFLAHbY/ezx2KPawl/HgEyNkhH
LitrgdDtOvkY0YCP93gseDu+FppsdsE7uVG16SM1UJRgcrc4ho20wSIwsgisY0nYswtWOYsSkk+U
v8f8olrAYqo2kjfOWWvtqM7vjIqNcc3r91z4nqEBxuWiroOpB85CGo4GoMN5PKjVtwyQJN4s2cPQ
yLY6Tsi2t+V5a3ffjLQcjR5CmUILWcy0EgoPUjjPKpjZW3YW04KvfWtYBVb4vQuqleINSLBMQK/E
Aj1eElFxu4LhkyZPb0F+alK+VJTb/YVO0t7VaHjvhu0q6RaKDNjS0yUe45PjNiufXYYd9nPcKj9Q
2FIwTbwKIYFEF2O/jK7TPWWMXYBbGn8mWxMbRDGXnCWU8KdyEBGqsdoRQyze8jvx/9N0Zk1y6koQ
/kVEiKUbeJ2exTPe9+WFGNvHAgQIEKCGX3+/0sR9cfgc29ONkEpZWVlZO1OBz3SaCascbfj5pFKo
5tLO1mPCbYTSghswUZ4LD68KEvILP5hGa/DPhpunRQyqMDTzvGZ79Zyk86jvZR+LJNGVMnd6ZWsW
K/HDsh7ICzgUGP/xtxjkc1GVAbId/AHtEzslbynmRYQYOt7+FTXcxrmy8915MEB5phrIIN/M6pom
YvYOuCegC/yEKnx9EU0oVvDFH7yUNTlZcy/tUdwDALUdoOL6GTuhFhBoCvlohcNSLo9z4nHGOr9V
MpvHN+BaZI2nV01kWcSNPYOkgq/GkkrjoC8r/a2/mvwVokKNmR0XtE4BEAxUYTDYwqBeCm4sFUPd
b20kgzu7cXkEqv4iHD9nK3ejmWUCkcqxRK6JJVnNPx+LqMOyjjnJ2YTSKYGZCkdo5a9axS5CuZNy
xXNSVUsjLOEi/ehq3KRkwrPRDCnS6zK+I3zz+BMb1FMpuMXulnvQyRlYd5lXxCh71WO6fgIsKgXb
ji2fr1h8b3o4VL4dvusA8D2Q8CN3gZ+LO5dRZq3Z7CbBn69Y6vYRSeTCJCkWO4sEfPA3sC9rnizW
K49bdfzTjf6ergR2K84SVbP+WZXGJg4H8hMosXCCWyN+ma8MLpKKgNo64mbNNaVXLFBGNodonR1z
UG9DtUtGMUGssxsxv7wEg3nVSSTVcUuGxtFAKvYV5Q2BOGLmF80sZuEu0hmozVOUCdHgJaoUcv1q
Sr1tyhkBIjKTGvGLuKGKri0DjWB8JbNBQVVScw4e93LOpGbA0Cb3GzuHEwEEeCXW+6LXoU+DRIep
HBf8Gd7qiOUME9eYOama67OyYNUVsd3MRSC1u7zjNcjEC13xYvKc2ZUTzukRO078AD28YqDsKEkG
caMnI2rR+IqJkWYar+mpvzSsSnHt2W69oEX+SE5ESrPDQGKxILq5OCOu/Fn1V3dADOIdVh9S8S+U
/ZDTDW0Xjn+xcELMwE2Jx5SrBQzgLSBNdc6TIkiJ/NoBa3M/Y/3RSp6OpedNmARM3xi4HhkTQl3p
+cLPtbiWf/NefrZ8kAi0/CzgWXUlcxt1+1omcRYLRz4EYrvK4DZktZwwf9tF25VWHatoziTfsOIP
5lvikK3A9mGMhnPYb764No0YEqCB8qBAcbE19f6TSm58KWTUlwg4jOQlmhQX61HJkujjebTXtH3b
yuw1M8leqDm6miSGXSGmbhQxg9oa0TCXPH8BvuqpUNV/NjXJxRzoy+Sush3HoxgBu01fH5e9z+bH
XE37JS5qfT/I6AI6k/8GI7dsAGi89HlkXfrTGhBIPnKiM81ROejFHWYs0NTG4IKX4XGKRRbNH6Hm
l9f0A/smAnOc2T5aJgEIIz20pE3eJNFrP/IWsT4t72usVy4RmiGel/kNONRxENgCRS+DxCdL4gkP
rr18Oypr2X50d6H1nMkrzMzjvwBdf7OJnyxEOKolQRS4u5Q9Cla5gk57/kmtJNeUz0E24niqE/qB
fYWuTnnuvqLX8UWNLDd8PJtDEQuZHE3830CMeYmr8kjopWHnJibNY45QA/boZaIELLYve/UqjWS4
mNQDczaqnbGti1rQEdOSUhgyEE7r2JgayTTDD+g9XBmoxsyD8W4r/fQqbWRaxcy7C2BXSnDhwLUz
sfkY8AXKJjC18st4d53K+6PZk3uviMa6zaABTMyCD0IWBG+wWbawjAz0jucBrfyQkRnZFSV4zfQ5
6TwzPW+TS/OvM7xDd3SgmqF4dAkC5II0R82n02cHiL9jkik/wwB7PJMTbpzhTrQpgcNhIQqQ4R+c
Vm4VhBlFJddUz3AMV7Qdc5xXkE5enbn4uOJ1dSTvePiSfuzePo7ISt8fxZmG8aub3quzOb1yiGDa
moW1TfS7VzBrOBBkG+PKK15lWBtbII+Sj5dxIAWD3VCqFxlO4/vwVFwx1GW2+8XFJPSBemHiLoOo
WQGJNHplBxSeKGoxIbl5ufzlIFlprrY7K7ZU4OlTvU7MFwX5twgjQVGy0ILBpNeKVWBhG0mAdnHH
AMyCzYkurvqpKjIL6wAgupPzkQtMAKJwkTNMgBDDHc7tPBEH2dYkAYrm/slcmQDGM/hiKu62CB5B
/JfEc2Rb8H4wJ35KFqMjmmQDh92QcR7CiD26aYqiXxB9gUQVeS5DRx4xRCqgjHhROiFIk1HycBLz
+fcBu+Lq8qdo+RbmDOrxEadd5+yQEwEt5CMYM+IDGTHuTstQ3BSUJHwTrYEsB3N+QgtuoWgnkEbB
wnOl7un02W1A9milzhsR8ks7PbhGwJnwX9pm64O5cqJ0Lq+v55Pp7ceTceTg23O6Yr/OjrJnjp8/
s8hZdh3fRc15fijNInWj+cyOaAj5KcfZVpKE18TwopPg3ifZI9gRY6J+YQ4eF5M5uI53f/6ytu63
20qkUPYPfjA/6iZu749x4QjuXB7tTk0+jPrbLIyN0Tg5umZN3pLGA4BXgtDcZdl9gAc64XWejhTr
q4rrqkd6LDHVlOi5kGrRqAx3eBbngVG+5IKQr+FgSg3HWt6B8CTSgh08N4HeEE89B8wdQiZmrLNq
or82Z1XdSFeoSsfjwS6r/XjkpMvZJmzSaXMfAnS22JkyLIAMwZH1QNFwXGl9DnSnzlAr1SDfTcP2
C0oKQMaoLyHFE3sXPWOqqSMyCVfRhGokXHbyPWR9ZdBdZsFj5iCIg1ngbwiRmRHCtENFEZF/F44T
N3CCskWOXS6rXvOLKuWd8rcyR+URDozf0HaNhwyudfmbHAlKOAr2YLzVLNDshBuy0sLtzRIaZQWd
3dJH3a4A50ZmjRf0V5OU3TCHxNzX2dncCKW2iSkGF1dxEtNJH/8zkWTW0tSM3cRxGmiw1my4IyVp
y5yY7ci3nHl8mdLDBB9SpBZIWfOsRcr7dIgrG4EZfKA0lKE7U69yvxJb8ENx8MKZInxkFb8MFTkS
g2+q2yjx6h5oDk+ZA09sxCjYoqr+LvN55QponmXnzYrbmEZfNoSSd72wdRDyJEwd88OTjUNUYf6A
g4Hy5H+v/MFXt718tVa2ZVuAb6fs4nSfv9ITQFHyIXUGVHkZI2vK3D1Z9LUEXmE32yKmkOATWl2J
IiFvKQagrByFwJ0Vq+xeBbjQjAK9SPsh8t5/vG93CSHCrYhGMPaY/qInc7xxLAQcl6Op5R/OZAo5
W2Pmug57WBwrrYq+2Stui4XwqhPbw6zymTu4QDcOz1UQt6BCNxzPqKjla8sek2V8wVkSK6AXiMxp
9NPVAFJ8d/kpXC3+VE2A88ayhnarHxzjWQu9fy0a/tB084LbAyc2q4hlISNCG3x6tV9j1vHaXGlm
lHWUu1ZvEn0kBCsWOQC/IAGS6fZZo7lN6VeUE+wyEEmWEpeM16cvOnYebLMUrqf9GEPve1Pulhjb
nzvsOCAQY9lTFdv62GXTKYiaDRgTKRqpJ45OT0YSLiryxIVWwPjfXLYQJYboKEOCacHAkFfmkDWc
dztw5GQ6FrIB6GUSAGIxH0AH80UfxP0ZTOPsDBcl1itMjRqhnEinTGWaO4/91G2nk+/jMn0L02Rt
tvEeKi5G5rqKdJAoZ7cq+ejw6aKJfnW/9BkSK1LQFW0arTfdtH3w7gBkJJJL0bwKB0rlAoH/wUdv
V81w1L3aufPZ0Q92p3gAXJjNP92RLsALQ7TAAGLsxq5gOlTGT+R1+h8h5OcL2490mUtCEQu9PoCI
gmSEcaHe803qCH7c1Z2pIaF0TbYXDpFfCeiQRbwGCbZyqUuDQpOy9Lp1b7NdMvaGu8Rskqx1kDD6
EIaq4Re1cUNi1uDv1LweH9R+nP9TUfnXrXLdydKEPS4xQa0gmyKH6NBp5Oh4Ac8UzLxi0A+JxyER
NDYgq40fS8xU9/Zc4C+sIBZ8spw/SNwpjATGEx8XRoyJSFMyMpOcgC+Yqvg4qd5rxs7eFgkVyys0
68GFwRT4rtK/YUsZJG/4YtPRfIdOuP42sFaGkZN6RmF/EtJA6hjO5+l7Gw/Xb2Nd/BdlJ17KygUp
Ho4wcdSG0HhfUJoI/cLfV6Zr32XXPiEDTPcV6FLO+xM9mSzhaZvRWPPoGaMHuLZKmghyLiLgCHlJ
oEI8D3GJe4pJbacVcYWeiKjhjPAPFH0Kb8J9IFxelgx/9Njx6ha/f7en5YQe4pwnfEStl88aYQwH
9ng2BcvP/yKICyUGloOYydjwekWySWdBmCBSCbTibPI00c2itle1y/AkYp84gmLCgDdDH9A9Muns
t42z7qf31+SdPwN1aBDmHYhFCBG5KKWw0lCp451eunzo8dnqK+g/GkG1EAnIp25NCZHlJOUOQ42l
C8SsEaXYRN6w4CeuBHbZiF96oOCkk8+tS6JJ0ub1nzEFz2ljCaA1DegGNAckFwmmu0I38TpIPPYK
LImHPe9KqjCgUhhqLkLMJ4u7oVzb9xpW/ZOLy/N3XTG+IUSXWDiRATYoEwG3OXEfYMxViNSR2DGz
hHaSP5BhLG5iVrCQbr4mw81GMdVOSd0wSSiYxpC/dSPpQF5zFG3HuA2mc3Lcmy/FRt0yDLSzPXGD
xVMsdEOb8s7WUiO/ZAN7v2h7CBf2HG2DLIqfSX8C7ZjlBHMVnabPRULKhUV3bG6GdfinNDeHOSAN
M5BCFpkYDpP5V9lCdAv3o+HQcw/s1Wtv5v2zvF9REAsiAXDA1ppcamqQ60gf2bVQBZzEevzjezJw
k4t4GzBnO2H5oAhvhdiwlTx/76gJxaAAfSV3RfkLhQ4h5GeGvAxSVd3kAss5OJQMddyHHCrDqj1w
A8Qp8h4NyCQi+lsdN+p1f+1/rS3GbgVmD6QmksvkJBKeHP59ePWK+D/Wv4owdU9SefS+3I1Ch75w
dzR22z3B34pQyWBUf6bbzQKTgNShMCfd9sZK5BBYXYglVQE40WF2A41jvghG5xAw6MmfXUTsBRZx
kIQGZVIytAb/IsMlaeC16RSUYaaBAgU/anwbIHxtzZ9WfF5TMJU+efdB4GKC9+nNTpvAhWzwqzbR
N8LDVY/0qbPYuel5AAMwzrL/zHnxl8kt7j4+xAvKqvEhWJb3XOxOFdkX2yTqPtjuhGRNtRz8MK2Q
gd34iBH8C4rMrzGjkNyiSN8LGHlTzBvaxg2OoZf9VFLzl2Ylto796OZYxtzzJnxFtHiJA+D5rAaS
Zx2XnLLcHiRJpEs5gjspzRQ1Czk39l95TYnOidDeO8FDH+wdyWsCaJbqkz9Xnk2X2NdUyIBcIz5m
1KpB9+/9xMG19HzrMwS10EPFwvLL1gvBIEyBEfcCcF338KI2OMECqJFTJZ3wMqNLOgswrI1eYxsB
kJkb/46i95VmkPPM7br27We/GqGVWQxzTsyztWUPj3hi/2KHCydFr4keGKFLT09gvTAfgjVcl7dx
5+xFxUI8SMZQa4tscIk/c8OfP446X37ReHn+rcpldeReS5U+AInbz2JcY0+AOQGZZhNSs5UjowcW
p5aLU0M0057vY2g0s7zL9r25USuRJtw5fiY7zkYCjCvWkZYvSk1UXYEz4Cj43QKpAm8MJlKIPptg
3B8SJXpTMEHYU8Tvt2Zy0BETrwngSq0zkXWEweDEA4pdz5XfU7gGaisUDzMXTn5cf6kxPX+HDdR/
C2qELwCXIRfn74g7aHBLl6tQJDkri+g6eqZlAPHHQs7+cidWfFx4dYTILxMJ4uezyxsuUYmk9hoT
364nZB6ub9/J/Gtpc5BRknbh4HZcrXaHEB2ZGU8Hpr+1FpKH0aHkw0peglhjyygSG/MbNcEeKFPY
b9rAi0uXSaBir+KB0c8If4alo3HikFhAm6G3DHQnx0zdJ1WfcrT9vGWxQaJM99N1eAFmSA0vA2by
f7tR+OdOYgddklecTuCSbCH5dwgeJakS0wYpLZ5397FGFNJeVL1WvL80irsH3cZ4dGi7nj/oI4Yp
R1FPThNartzUUfpWo2O8LESBHWnNzFa4QTYBXn+txxTQ8Z/aF7zgzOyf6bVwUKLZwculPukm1sIM
Y3Z3zPisQuH61b9nF8TsFxn4J8YQHG1KoCcGNQwTOC5t9a/QdSBNqbyRR/wyqBskvbs/oNmA/Z37
cOQc4zyi4GfH2TKYpP9znMHDbSgyFQQNd+XVkDB9eTG8ylPat9maLoHgd2Z/poDzqwioFIZdXTnM
L9cEqA6NFdBGOEjV4fylXQzjaGpzH6Yy0T4Q5nv2WFsYMciuRE8TuhBqLkRJerJcAC3JtSEY5AOc
TbZxvAIx7RIpuNRCtq1k9Ax7JpZ0/BzWg+KPsAUJ2YnHr5IcmX3jRnIdae40DaE6wCRa/P8ZRspd
hiPJb/M5N6CylyzqmsYrs9TSnbfFFgk71SzA2FC5cBXJKaeYD9eETDo9eVsg8GLBITfeqM6PHQK0
hbJGJuOKXCNgXInHdsR7dicehZv8LLHDAyZBHrTXkcjQR2Ud12mRrP7i5x24WmUnwi21wtDSMu/U
E+DPMt2VTz5DTJQx0uzWnrikpdycbXwVQxMwGETUVTNsjKGn8r6IWQPpK9IMMoc/kRWhPRlqTvCK
VDXU3FMxA1V9zBagtfTjRq3gAmw6/MDhYHOTCsCdMHmvjahYc5+bhMJ+kYKTIEX+BQ4xY0KQL6R+
S7XuTk+M+xVXXtUkeHEmh/uU7ZxlaUMM5M3cpOVNrHsoOBqN9BWsp4hDehrHE6kQojVFkyxWrhv8
Aaj4i40UWUMPAZCSJ99FyzI8BS7QJWgoVHT9WtQAUSxhIItmIjH0VXZJ57F+Uqdqg8/WBxJrXTDf
JMM18bYgLZw4XtPxgWXpfgZiPwgeVAXAJjUmh2/YJqEYwnHb8ptorRL022Bd6REuPEDBL1CNSNap
3BAdnvQuudkOIkKb8HrOUUjQZSyhT4CDoivGMOOYytwPtdLPzuAFbtFu4Lrfs3ftVH2GLV+e1LJf
3+hW5cRztZd0sDBaT0cygGuWvX+S+9tLqE158f0aD7eTKkGBNcR6lsFTuLPJKc365lGvkkLHm/0I
fepykvZ9TRhUddLxExPktX5i9/j2QWwNMg9Wht5wl87onwgv7B1DNCCeVP4XVwF+UxAXzAINpWZ2
s67LA4vfc/IHLonuDcxT9idyr5xbLNvOX1hO9lpNtDFWSrXCCputzT3xvPY1pe9h/4yaZbtP0ooM
T4UiEqYpC749CHU+nqaxoljDlZV+ntRwKCYGjXl8W3gkE8WJ1TMLpU9aAmDKUH8PQ3N3Kt3nbck9
j589hgHSxTmh+D3RSKzhIr+UkAq455Tx+lU1UA5Y1B0s6jXu0/vkxJULi8tBp7NfTVfaaBBhnug9
TU45QsktsXJgYUv0ROQNI6GjnFJJIB/SqP3SXrv19Vx54uWc+vzTkCY50Rfu73FsoystmZRz0wD/
maRDFaaV6yCuzHrr1r3/j6U5HjII34s65i3GMJQqNp9ZetBoUhyfsoQ3EcoAEf4tKDTtn01RuQ2k
sNm4qaMTB5FpCAT4of/TjnjNYvakHdN3Nk2hPZe+YDdTbQk/xuQ+uVlV2X8jtUfooQmtxbBcfxU0
UDy7VUZtu5Z6z4GNYzYRg+y+2Nd57ECcXcz/g11+56KiecxGYd4tbrNw10QXDB/v8sOurxmt9Vrv
+1nohuVOyXyQ7ODiE+JddAtIp9BbTmeRBLFLCuZQ3xwtuSux9peJqDJ65oBJ0dkuoLxQrKIwDhaW
ZntJzWyzwYSitRPzaBVBrnu6HKF2oVqNIcppLaF44S4OkTyJNFOAY6upp0IxCAkreRbZFDW5hmKh
CHyQdugEIQDaJEEklL/RvV6aNT0eNLqMiz3UcrNMbQOd032pk/R8051ztkhNZyEKUeQjDZCCIuQB
/LcT2j2PRiUrSahHUppiK9+qgw3DjcJIlrJApsi/HBJCs90l0JetQ9tWpP+MeFzbbJppYxQUMQ3n
Dx5+hTnda7fC1qGpwAmZQeiHr7CJArqowZTvAuss+Ic+PxiquWKggDq26pPvYvEag7z1xP53IBXo
G0DHAAed6a87rTiP56vCzxodJoyxkKaay9Acwp1JKo9BG7JUGYxVrGv8YNEL3qpMrpaRy7xoiuY1
4hMOKQNwEJfY18WZhroBPadVjmyTxP1V5gB1MO1fcHojwKAAoO5eX6HiaI+ZIY1Qy7knmCpAxaLh
RNR64rZ2k/5LoF7+AFVEvEpHe2N/2zIBUA21+mTKBCbYZP0Hva4zoqBZY37i00dXopS0XZ3+NEux
vcsaIeDJCAor2Lge9+YB5Zj5l+XzopgkgJKZwob6VCex/zKMKmFsj2RBYPBXPrdwVytKORnrE3YO
/X0c4ajhKiABREH4DPiCGxrBDstp/DSU2fzWbPJcc26/KSWC+etU48XLWSbYc4cvTf8rs8f0UacE
NTdRdT4Lbz5IWf/EdtKRnDJMQixpD1wFJyp4ZnL5/aLy/JsQjE5kkQIumJIyLJjFOJatWNL42Ylg
2+WoVplf8JzJdDCzsyjmEOtWWuIVhh+IU6rs1bCBKXW/fdQ1ucch6Z/YbeoB8riN8FKo2X/0SOME
PfLLgJldWtI6OkCRz3W/UtPuzX1KSnaRpWDqpcic2Nu0BJCdiELcrOymzPDwJEJoA3oudn9CdWKA
wFLclgYvbSl64B3CJS8l14THDzoxjQv8TeqkGEbYv6M03oQaLT28X+0yk1TQi4X9mmSbov7JMPB+
UMl5RddWPcXqjEnK9XkYSFhUjAlfKAWWcrvCniiUB9ywBMPxiqs4T18zLnSr3qPDip/tqYDobPLm
Ndwitz9cmSMca8Inu9fp1v426N0pq/OR3flaPuaxZyBVO8pMNY6pJApB7lOIklxBC7CLKLzrnWcN
gjAOiYIoEgZbapEnbq2iT0+fQzEoU4BiAJSXleAWCMydKI1cyo8LmkAxp8UkpXgbbFJb1HIFUdXm
4GrXktRIQixjcP1ZFEkiKZPK47bwGlqq1zcb/0To0xso4eQtkI3yIi216ZX9Vszcqbg7lCIj4y1S
1lAMxnTcJXezQVOA9TlFpZXv0u6c6TZNuldizO/p1IeUEGUGXLJQPVJdAtgTYuArs6pI/rh4oEKR
XC10qkGNGEHy2YwrLmhock4AQ8dWJt7IaREnHUc+YaxsdTYD0U00eRnBJUgcUOwRKfGxefBnklJW
Dz250A2g9PXBZhwTvfCUQz7fjtky/UYjTN2ErJBzIZoyimdbg3xS8DJuRtG7hoDwkWLvBB/NneIQ
QoQdUzSAY/Kn+sbnOzQWmxOVCD8GMeC9O/r1pz/xaWxTAkhZ+ssccaKsYztncLkprxdohYKYyiHO
tCDu/Z85A7nUzgnWnaiCmG2D6R4ysmlQPwx2EmSM6GVdLcp8pOxuYSrfJtxmVlx5rQcQJjAAMo80
AMSgsMhJZG7ymWM/MMBCLJ7QAY03KPr4GrUwFGVe7A/HrpClrt2fU3Gom5lZUZ9Cprfnbn2t3Mqn
VIRtf7q2b+1CBwWxmy+/JOZdUUcRUzuQeipclLsMYXNcN8VtkIh6OGayCrZ1SCOyFlpKoEARkwXY
XBoDUAkx4QnoUrfHdvFrEgMGqh0YMqB34Q7n/TgPexcMufqOhexEliS11ysBhxsV/9V9hCT2G0aK
7X+UK57FSns+Q5mHtvzknJIxrnAzXPqMRkFRpOGqdAT5ZicIW5MKFy6iUbys/zIzDX98jQP1gr6Q
gESjAsqz7uGq2x59D5S88KYatyxSfbneg+N2y/xHUeTLGG8zC+U5aDBQVYGla2xJzBUgSx1wgWIW
2UkX7pfBo59lES7QWBjA6h4Ri7WyIBnUaYDq1NnYeCsXszWUtUXaiOONwyEkXf7E4OpvA/3yX9pc
ysPUAAFxgJm+FDOCmYK3T5gt0MjFejaXaDzGT808NLgVDjCyRMDA5FlM5UIWK8SqjkieC0stTkti
vZ9eb+gjybh4D87CAorsskB2AiLAbSzdvroKxRYpSXbT7Pn3tep/e6bxqJLAwGAPVNIerkoaKrC7
5NyIVsbPobiIB9G59rSTTceDzyFZDaar6Ia4Q/SJN+IPHlxbHnziChE5KQ0LgKWC1Ud0AJLDHzY7
iO1SBSw8b8AoaBO9QGHvBDn8xWS12+E2hLscnRv8CXr2OCru8VfnEyMOnz3D9NDslzCGRCxmxBfB
jZRubCa8ZsxhfCkXSbZI65VIrQjcKmaDIst1T5iQoFJDeHur7QmdxjTcHzGrEsGuMrGd035kdG7k
FP0ugwPOTvjP3SqfpI9VZuo7S852yZkvI3X81spzHHDivrR/UAqp23bhf+HH8TZIemzMI4TcFJXH
hzAtIhuJXOBHFI9gEikNeWFbRJxk+oZKbyJnuGq/uBKph4p5G6ejbm7m2iHEgHvNiCnSr2JXat2S
c4o8E6BH9G+z9L3zULIZyia0JjyDi5FrtlzU4aISR00IN2FBZPRm/6U5fHmbwDkQJUUI3oIcjoSX
L5Pw1JXNr4AIr3QBXYtsh5kPJD5KSpM1j+GLiOoBbD5xMuivpXPR0rZTNBROJMsO09jIvBEqazwl
UGWX7P8gk7QAFCkcvAjiyD6R5vMzS7OaSx51XAncGixlPn6Hrya50Bxnj2oQERztOOkbn/cDad3Y
XhiswvVAZ2Mmqs9Rdmx78JoPbpLwSCZjv/CU5PCm+tZKVSnPkSe7hqXzXn+NSl5U2HnDSUY/8UgH
OKPoqMhM0PpMlgCibedPYdSGdGLrjNgm+nPTUM+Vnt6oIEjpugci1AvZF78ZeKEFFCjcBp1GB0gw
mdbTvSt3/EhxFg7iDKNRvYQqc3GFW1wc86dn8zpqeaWg2uk2laqwNce/ve6fzqN7Y/CFgTyCTQyX
Vlr2f9R1WNFdjK/zAmA9c5GgGSPPd47DJ7sMTvUfcwsscznRwej+S5bEdI5V38geIIsjESvOgmBp
aoAz2hE11DyPikh15bPx6qcggd7WnHmewXPoc80GC6ygy8lw2oT/ZIdNt+1R/s076s75gIVSa7fL
psf9hS0L12G0jyVwbyvfBNLxYFQQRjX4LDHwGi3sSFzOk+T8fYNR/yCTHfTIIOxAifYUxzHANqJK
oc6aD/zcFphrzvChVKpI9fAoIahBndrz/k9SKWApVimCdUc7/Tc3mUNALgTlcoWHWq5gasfGN7pl
wTjcUuMm/zmIi1Wt00u17fxpSnpQJCTLyomtq0cLjfk28YAEe6HS/qLeRQ/sSokBCu75QHkbekba
63N27v5gKFdgSydMqTC20PHnWztXCd3Lkl5H4G09g0CQqrunl9qESLHp6OOqFalkqG7MQhuS8lKB
EJBpZ1jHUiI/uguqpugT8L0pMnkO8RuztN2xUDyRvuJmJAo0+sjo2BnhFvUsW5hwQtc6GaJofkyK
HJuZttYTKMS+wZxH4pJqyDlPxKRQITCrcI8DdxhAm89AJo2wUTgANIRFKqCAeoJIAvGWRDdEYim+
69nI95TAnWXQIqYiGYBZg5MaQDmZqtGDsSSIAzipEtKyAbNAJgBQgyjn6HW2M3mK24W1SuULYrUY
afcjZyQRuQxZoFrB0i+MasuOEzssBet2Y8sDJlj6a/Hw42rjWrwNnYHFaNQt9rwY21XEje0KqqBa
oG63OPpWxNAtW49OC+ngJS2oueiWbtKQ6pmZAvF5bYEY0wRdkvzcuEzFZgnRlnTgcNqzeJxu54Is
HElJdDM3REFgBKsU8SB8sx+D3BAHDCYeTQCbFmw5r/30cPQk7KmkYoU8XEGRhrfNBOci5T/tCJuy
FUl131bDSMMr+6xZMH3Crp1SMbh2u0qUTw2V47Ur7sQZCg0u0IO+hcei4caD6twQ4xNaXMtZyW21
PKVDDHaSuo8bir9BqReyfSk/HD2Jx3GsqIda0WC1WpvuAsS5voEigd6KuECi3vHAabc8Uo51l3Al
piV/mg6QDG6URIXWopuogbXfJgha5Io0KvjrV9ygwZ35CUdagRDC0KtRoX/CoxNpQkISh1Cr/YHE
lbosaiwdi/IsGo6L61LmqCciwVNUJanlopRm7vGnjBvzLkA607ILMsxHHuwwz0gxAHfUZUhre0lD
8ZriQQEZObs1o+yAlnukKZhSrzugnoTwCjunn4f6ZiodF9W1d5eZbu0gndMjyH2kYk0vMRV0KcnI
5dmRiZ4I1seZe/woxo8LW+oBBzHQubRx4IcGOoGC9imlJke7252hNwRCS/9SHQqYfgAlrfD17Bv4
evoYHwLEKkryWW9Ga+ChjPlXREKUC18GOv+HyS/iGGR9PC1mdf3J0+OWgbJyp//ajYs01NS4h57J
CqSRkHtuICLKQkAx9UymLwzzJDkmkgqI+EMZwjvp0vhdlRzWFxgxrQmCnA6jqVxYEV5jSARlaGHo
htEjz1fPRf9qq5MSmSXv2J9gUrzsVOOM/a1WaH+V0+pCUy9PV9b+XYtFVBjBBTWA6mtg/pC0hulR
+MqRTwfW0GeV18MtXC8SoQII6a6CcuEJQvLAz8HswP3EyWUjFFmUTceZKz+yhBVJfhEiCBJBIgDZ
xcEepS2DSNns+3DbKIs6ugEcD9fngNKdnyYqb5KHoAaHk/U/pDNLU3q80zH5gOpIw6zhYJoSfbjP
RUAzwHV6AggaCNIQlCXfkVdxtaZ8X6VIMA2DSIQhcQe0PqoODg8s5BUwXJylkAEF5JTUGUSZW0CC
v4F6TC5TrvebueunW+6nfzAB/OEauSfpx9N0gNFJS/El9CGlAUVxwvUJWheJcMnuZ0a8o3hPNUHE
q5u8+ZEvUst/aYwWfctKoMTAfcCk3As0LljMjh/cwk0UdBqiZ81k5uyyt/19u58pf+OQzZ0Kb5Gu
HPnZEcxC1kVlbadHZUnfvKDQaftZVPN/0k6EmTqGf1AhoaNeeUk+Dh6EpAAiRZSdLhuOD9KPVVCw
fUVdDhm95pIVsUhIs8KlrxdKY0adpP5GQJCPtlip4+cLrter9NAoWP9QFtNFBrtIRMdXlaLQucai
com+ywoEoSLYoXyHklHicZrhIgBdotrth+sWPFcr9HecXaKrGLelG0uvSUPoC3XYXOBKjKaDtnfl
RurQ0be8ZUCGvIzaJx/I65CQ8bqPsv2vLPJ3fRyji+C6fKMGvl4AupSZaU71085szXH96XbUkjjG
CapGuF3TDGXsxFuI4V5s61OKh9yzBR1HMre26KVsgEEejAXsdpEJukHrUR2Dej/lwwmloADSHMVW
ZviHdIBC2VFx0g1PEVoSDYa+T5DfCG1J6YQbarkAXyHXMo+HS1buJJLdUDyMsvpjbDY6iHMiCHVK
6dpFKio/STYejQThvLgzqZ2d5fqmC5cmeu4ix1izgGoyOtlD+1EwUCC7Z3eKRyhUkvwt2f49j+27
+pdKQTweTz/2BmXdidiKIDBDQhzVnEMOkCmlGtaAYlUN7ywWszIEHrUYlbIY/lY6w4HUJSmV8LcN
b3G4CnzC5zRkbfrAtnbmzzJFmaMUfkDUa6Yh8yowg5RGzTCvWfwFgkMEbe/fsp01Z+4XUb+6dpd0
jwtYNBgY5MwUkZA63WZX6sZck3xlFOa1/yEWUqQmkO50Y9Lc/Q2lOU28MzcP3qS0w6A5NiiR3Tx+
aPf9+RjFVaBjYUN3QuhNI9cCyYp27kXIGAtzAr1JCAcqBwymThoOHAidJRUNSuAkpNT4mCERudsq
MALDtIXykygysjmCFo6eDf+F0Yf+ne+pnwkifNHIbPAHYcebhW5LuvNeBQGaTHBwp96ilqcMWBFw
VAyJjRBakaBNF8pwwuWSfmMgAeiQ8MO7ekSSS0GCFypNToH8Rjn1VQTfcEdL+XRN+v7n0cXJH31F
mhJte/s20/YPmKTiVpFonjCayq/cmgf5TVDjbSnT6lJeNIpYEk+payRosbccm2zIF+99dbvJY809
13TAeW0LbdUq2E5Lz9JlnlhW+rTUq0gcvmVoVHpIUMxQ7uqV/5WfwHVbxmpEFeEup0iJchCwSzsO
eTcFgmMb1tfBooFmXUhW6ewTcbR28MWpZMMDmRk935JbQsy6YaQCMRJuskHK4tA2JDkKco6euA1f
S2p9t1wiDW4o9X6zdBrxoXQtmDN/YFFiUz+j/ZlefXOvmhpVX8oeEP926a6RGBYULrTSPauMtDXb
9S/Gdvfkbu56S7GRHZwwVtRQ1p9HplFgTZo8tKXARUcPRTgec33+XJLdZlfOUCvtUlu/8Tx7/A2s
RvzG2xr8RnIXMokSwEx1AW15QnqDuYS8J2a6iQBYcIc9CdkWqtMCPNXcaPIpsGm0cB5SSJ+Ub0mf
OLIVqsOktRCl+NXwhPR7oeXkDiJ/nG8ixaWqE363w4UZIg7WxfxEYAUkm8gXw52FHwvkFSHIgiPw
JflhNguMmOFIcD8jPbsCetTMOE8njXtqpbcrKFn0GbbDdxyXg5bTRjenh2byyW3oiBcn07PNaLKV
+NzTCeNjuegtSE9tXPQvuEi6I1QyfnADrRlq+39RkxZJ1uAsl5bbwEURhzDdJa/Kym8kl3DXFTjQ
M0cClwePQJRUSqTcXq0fQXafMHCA1Q4MtohuoK33R2oZ5EIDvbtQGRB86FZDT3WPBgvIyFnf2fvO
AdwOR6A1Ob4xJSJ+iAVk3iNvV9CJOVgKhM4p81bYeWmFpr8mt6GJ4a/p8GuF3oPZ4VuvnBjHfFvN
dDTkCTyNTN0Nokfpu5GdLzGW6WmgmxFC0GLth5AbPwFINRoDEShcyZAor38Nrj3ouIhqzDVF+Za9
sTUchV7IqBAokJ6fyXR9InmUVLCFGA+d3Pr0P5rOYzluZFnDT4SIAlBw2yabnpJIURI1G4Qc4b0p
AE9/v6w+dzMxo6FINlAm83eJuOUimYblYpPJwRdzQ4MTcHAaScWhuC9PPbTJaZ2m4NZagLj++MAp
B+G0sMKg6IpPVCncvZgiz5kCwFcFsh6ngY8eCxE/LQV0toIjLqOl5vdrbnQ2fpLVQecGDyjDJsT4
bakxmOX8RJNDKWG+QaVEr05FOkXJQAfN8eGMUkhwh5xKqS+tdfuQqm2Au3H70j1tY/mbzGVENBV/
fjkuM2KNMgOXDBBC/SPrOmtYco4XpFduEeIrP6Qom9gCHbOQpMfmFAa1fxZLXDxQecmUFSbhSkAz
783qtSyKIE0fuQrqVdyYeqWsO7zg9XDkfglopyePq9gKzc3OwQg+RzclMgBF+MeZeca0nUXR3TP1
hN8P6EHT3vCb9ed8Vj3ArGEMn7T9Lt9sbHjwOuJYXeqh5gMvHfmduDtNi9suyJq/ZY/owxAeP22s
rErJ2sUKNjkCGNCbXWeKVlqXVDMxvlj8ucKhOwIziFjc0GMpNpKiGGAjCcuGY/6OSWLZ1dbPzg1x
LdG1lFiqk4QimZ1pU6aYkMg35E0DpXHR5jRmYzXfx3WFqsGGiQh2oydW+FQeMqp34hnEMy8xzimK
Ct5Y5ck68jLGLAp2kYSkGyY71WyfF2evqh/SeO64RnlBdsiGbqBkGKtML5si4YKv5wliKCP8APqV
7wsUZUaOUwzsijQdxY+dCqHheh5EHIHNW34XyQ3KA+Wjwh3knsNpjM8WhIO2HQvX0j2S4TxhReJ/
qjoCgeajY3LEF1PzNmVyor9xd2KgH5/QcbBlVwA6n/Hrp0jK4sPnL6weD35cuMCqQTaDQEMSaokz
riNEHm4WSTzWGvZ/NeCPmphsUKPNtXYN0ZaaMCN6RyQjkQ9jcsAe0MqiTpS7Zd+GU7+MyWs19Hh3
lEdhhg0+RrUFSqtDF7Ef/tsnpQglKNs4uMrzEOJKgJUp88LfOuHpqYEzOHPYlXqWM1jI0Al1KqJp
dCaVRlvki4SmWOY/iDO6R4Mb71Th8PsLEc1S0ywb7cEvVS3rSg4+HuSrPbQyB5GH1a3rpaj+cP/r
DzUfZUCV5gaA3BNgddNkLAhIQUtFrqLkp3X4Q6X20mYx+H7QFrelG//d6yU9V8UQMKuAcYnCDR4L
P9JPluGuRe10Pe6ikamlXOpa5kz2xf4gcOSwRcPnodiCH5ZSsWFaORrELmIftZ5qz1FC7mjHffcA
LgDeMHDXGpeHzy93ZwcvQJ9SCQa8s8po9HkAOpwLwKsFD8y+S/IXpTCJJUgaSCIrQjqYJnq0nFHM
RCoRWeNQ4TBd0Jz7CqsVw7jG9405RN+miNbCevisVuWQozvTMCE9STHq4PKQXu1IUEhbhlxKBXxo
XPt091hKP2wmgbjmIQE6keZI7S2hFF1JEJdxpBqSswEbLnCtPD2LtnQzd6BGuAu7334pNVdVGVOs
lR5jqmYO7JafUUUZwP1aIxsnzoqmq88xNtFJoCbg0zvyVPRx3MQGzUi8c/BYBygsF3gf7nTyY1nx
nIMe3jkQ7mqmn65q0TwXHQS1EbdDJEVFgLKDSA2CAkC/5JISrMFM0rUdEtu9m4RkLsxZhvMWDytl
e8yRgHiRlZZJjj/tqwpFJCIZPYi+/mQD7b1GgP+iVnZm1aFO6NrcZ+2OZr21WLNVNaO9Sun5+cHM
EqNDONgeHY53vIU8IzqRCQKUXkH+S6cw24SdkR9QUwbELVb7GEQ3ROrLgqgQXZCcINcvsWBUkeFw
7a5L/zUGnr6vfJ6GdYJfAiampP9rv+vElLSJxg7/Z+VwmEth2kV5/j3LQrjrvC43CoQywKNlWjKn
m27RHM3TRhUFwmVVn+DRXGSR+Ap3MBe4ZJAlyVy5JBFyf6DvIKZYNhoBMRxyEj+mfLk76N9U2Ayf
K4c0rqzj+nGUnLAJX1st48BcYfSdmilOJEBRxWWBYO2YAgWP4X2N/JhLSk+DKpfxGtQCcKc0oYJK
Wf8RcGBHiUilEYMXOyLeBQyYCBC6hzc2uGNB07pK9D4DN8XEWQDXwsEJloQAZuAwVUlGzMCC8a/P
wvzL6kQb2Tgj38q6tyUiInaoplEq/uoWVOfToNZPk0/GEzGDlD3A+wi36Zs9wYKt54YR9zbrZWql
YcB1Dqgs0DYVdoQ7lAOLvtwSfODXH+sop5TP5X5s8ksaVIptyrUDdwo2P7GbkO7yVBQ/88K71mIc
yETuLMWlBdTMyKkZS+bltPiEu29SgRzCgdBxgtJ4mstLoh2OgYO2zXX2VGJSPS/KGZDcqOmWOpx2
jfrs5pBn4mywLQfTdE/+0NU0KdgQ4kFohh02CCEc8Ia4sO1WQ8+evOhN7spcsOGNuhOVnKYHpAbI
6qVAQu0bFE/9fj/N7vQqY61FEEMN7CM2iw+EdYjhETB43BfsGYIDyUD5VwUgUCTWmQaqiFiIbESp
QPI/VW5QJO9jzHqbQHX4tdjIVm7HXSfpMFhIPqdH1n7y9mN6Q7XB1UAeJu9NZCW2DEOChgAL1Dk7
OA9NSvTSJDa/IsD3VAIRSuyZUjNmMfFsSW38kyMSS0CQ7HSpw7H91kFFyJiU3u1FpcWhGjn7L3G2
WhPvJf2uN+/TCsZS8SxvuABBW+ie7f4q5sg7wcsV9FVM2Zam1DqxDG0QElQ8XeuqknO/+iEiHRBj
sw/TBADLUtKJXHukN0yIaqgnYFGK9K94XmMq8hc9sbaMaO6FEr7tAHfuOqRHN0M4HJ/CIqHY87mu
K7rcG5oEboAdWgGOif2IBoy1DxfVs8Iw/saVE9CaHeafzU0SjYFJFw/VZ9nexz4tNNcUciMNwIzR
lTtzFb65H8HYand8R3nPSRUAUBpN2bo0ffc1Dba3+NheTQKuy/TljgB6uhzp3rjUProZW7CFwCRc
C0MuVlN1UE6zNn7ZcCydAVdkZtnvdc6BkUXSX4Bh3FQNa9DW7+gOURY5dGzxKgdmDocJhfEhIm/F
iDr/ItJj3EIDiaP7nVNhDLEucVFAJ384M3tcRnxCGALmHnJ322sQWvWR4N9q43yOIy6v2AVj5kVQ
M8s5nkao0UMqLg54NmIqdwjU9pWa5vcshd+nYfiFgwzYVGARvWJDXELoBJnZaWUWXUazUBFxcl1N
LcmJtMLACPniXOcaPlNejhhsM4Jo76xYwF6+uOi42FKeOzQFNaTkdVrR2lQTx+HajSdXrZixuPp+
IgGKb7JEAD4FMkYTATWL894p8P0QGSoSE1S4VUYcEbG3zM+Dqd4pMYg6x1TlZy369mRP6cuBCYC2
/04ZIG62oQwhhPIve3i4Je6KQ+v4fyTcetSJU/X4spmBVhvHOCJVQNJJoWKMufd0K89dwAXVo4hA
gPpmiywub2CJXbgl+gQUHMH37miIyJY4NtBZhh+IqBYxfwk6hkZC1T1B8OkQksBLQhBtGPZPIGaA
gLQuv9pmqwtpOVZcXnqTxsKK0azzsAfyRiCg+RUFao3APS/4s2PhbhoqC3ezpG83Zxzh62OfBlAo
JNpwrHTfq7qhMpXqC7E+yTfJO7mtlOEp6SXGBcresOpclwHxhBc71i5nt+Bmuou8FyNZ/RZXzyp+
JDY3fba0j70D0ZtzlIyT96lTvFi7DWOXpxxP4ElQs2BxHBx4ldnXdKIk+2lu+4mhVT90gQl95Vww
JTUT6Xq0zvtE4xJyq0xBXj7GkJiIO8QqGUqT0yAZ3cDXpkQN9x2cONc5PxoQHFePJLzh0DoeVU/S
I9Kr8t7KXLMeHCUi24m1xoap/x9FIsP3nZ6Kdq/h8UqLIgEAlqm2IEI3clqZmQMOBSd4zyw95QaQ
Qa0PBsz0Ks0Ctq/FptQahqPJHjI+bLsN6KOc4yiSTA2bSkkaAifmuNPcjwsyF5c3bXIW2UVn01La
VYHG3iWPdOcpES5CRuvGe1IhsDVsPwQUEBfWGoq7jkA5k/P+tCdbqpVLeZd1G9Vv5FfQZatGEFKS
YFZqaZ1yQZF9B2EdwN6LTbfaETPha+TPGw0USVsKz0AloH0HP5fiwJgYOngrQi1y1viwNpxXO+3v
qpfUypKvxoPIPWER8slfelB/jiOiCNK7DHH4uTdb/T4e7fodQQsd65DxrtEUcLBeYki1D4fWwiUy
8v2Zzp4bEZUIWVC45zCtxLcz8cZnH4WrSQVlHAGpNIv/Ng417EECTJ/wQszMO2JX0loaKXgl3mVo
+jf4dI6CEOg/qxhZrlvJmTsq/48kFKqZStPKEmzfLwYqO+k5Czf/NsjVjyBcsILkADDISLgX0Jmf
8VgAFuaij5qo2+OSzLtgM/8u8oZSynv5c5AA1BJDseMwZ6tzlxf3VqqKT+yh5Cqam/bZmvxjl9sP
hUjMnap8OgjROKychOGg3jkPUO/banLqji8yai07RAkt4kNVwxGJN1B54MAo64iCwZBoNXjcujQn
tOJZIglOUeE8hWb7O3GlcWQQ/CFIkRLS1ROKvZDbpp3QghvhX0k8votHQkmhEVFNz+86oLuvjBAW
glLCueOL6GKsk3iFuQREHsIT0h1Tti9w3pRwbzABiJSMliWRuVJ9O7KTMmoqqnrMFjVZZWTRDF+S
YTS3Nocr80DWbfQdKBWaVYuZM0PE1v0SmJrBrgMOSPCkTFYP4W43cDvrebRxalLZ2LJQCinkTFwb
qVS24cG8N6lxbbABMLaAxdCQkMtQgdza3HJAfDb/k3xoymnybDi2v6ej+zsOYGWmicXEy5bLCf4D
cNRWUFNAcwCGD8IGlsrNCTjL1YDOgMN6lwcA04FmV/Ce9PiWMi8kLf1GUhIRCiVPSeozJERIXbmF
eoYu+dFf35OLYKKPZTi0TSQxhitytfEIuQPruWyoqR2KLjkP9woFUb0RSIEnMlughkAziFSelAZD
l0ZyUN33LgHw4NGzu9lgX9jdZJoDsVa2pO81Mnspr20wCQ6Hd3R2NKqKo7xr7DNmEYBep9dtCXuw
NnLkbwhpZHwbtTvgJsz14+RhZSDsZfLwFcGnkUy0P/CdvPNR99h/HKqTxGT105hj5EU1yW88F7Ju
orh470wK6HEAiSH6lBjHlUOsBeYGwTH/czK54CJmDY5XUNcRrMwPD4CpHRKZzzs/JaG3PJQRo9SJ
hhP5BHbm0KXZAwHBXp2ycwhif+J2xIbjw34RC8bpuUI7gz2HRC5xEWg2CiYVVC5T018Flc+FWEuk
LUFImDfljPKlMkIWeIbfg/ZYloTcZ44gBetGteTAnjOUj2Edgf9ZeUPw3SQ5WOmIE9hCILANjPqq
KPcJqiAqf0bYxHakmwu5WmLsJdcTLe1T05j8Jq1VClabTr9Yl/6Lrxz16K5VfA/sl3xSnifWa64z
G7ClO/n9BvgpC95KvgCI5/bW0QqSrGAJ9pqMc2uGl8OyK6mdmTYG/mAw5wzobFz46St04w7KjSn8
Nx3+9EoLh+gzkmM2To7sKg9a0PJ019eZpgfhyO/w7mcl1PrWcurlq4fSgXMp6+krUElghjtK/Hq+
x3Ha2qhM+XuS+aMHJBrk1tBMiaiX5588YIELb03l4vZJcnyM4hoz0rFe4jNKoajHyyRKnPjBfYHN
m0idmSatxBJLMQmj5NZES48cXSanWthZajdhUqeyWJESUy0AKiCDznAlZz4bJJ5YoApsEDeaoPAZ
ElMoZjkQaN0o9tnRFR+MeN7kQR8Be22bqVUzh4A4vym7+zGjOepS6X5ENG15OCvBxrwpTbV07SFa
zSZ4qmKJkJCcIUsVVQokaSqIxKWphZ4i+hZlAUWRJKLFko2/U08MDjlzRbyDlU66IJdPSMsNRdpo
eHyUHO+Vlt6xo8SJQUNs/GSSfJ98FrV49sSc0LjJfLVMBPIIN68aATckOeWiDk/pI8j2oR0Qyjgz
4F1xta0vKE4h+aN+uNMFYhHtunxJDg5L5oK6s2BAp1i9th6Dgnpjqmx9m8/1cY1DeGSXSR6jCOk7
V8raXHCLoN4YNiXnh2D5aZu+emHUYORHBmZ1SYGoId30u9lB6kVDiKsc0quXEl9YfHA2xMSMKqAi
4EtTZN1XZHLo2+5gMmU1EimqE6RSWYZeJChjD4larx7LY1RXafbmDBGxAnYRjildSSYKn5rdQ94X
PyEkyYMsJdIYRD1qKmJ+UFMqQSeqA0xzCqS1lhhFu3wFrLEZXrgDxWvqUeHA5FFkakY9CT0A0oSo
BFRHyHUQgN+U+DCcKWslLri+cGK+Y7X6e3B5OS73KlglOmi588dGBA0biBMoKbdaJ/JMhQ8YD/uj
lRUyq1IT5yrYgsQZK4fbSUJjKNPpopCzWs235HwAe9BhEWmGneGNEst9qsNqBOakdEHBUhJ+1z47
y9B9OGbHbozdkYTPK4vp27YD+zdFBGYZBqMKj1OwDsQnxxwCelKaUo7Hhv3MFkUHdqFiteYVWlan
QWgcc9NBPY2RaU513VYZKNsB7g8d/RIx5uBqzub0VoXxs9z2cTBjqSY+NSHCGTEI5EVK2h7dpHZl
b7RCpNuU1oMWn7g39B0TFR8WAEgzDKgAzpgmWqnsmxX6lGg69KdSRO8hIWIZ4lGuiuOv1QV3SOJ/
TB6dpsZwLlDxfkvzNlBB0KzQmbQjR5csbxXL6TIiHMNRFNwpI6fDeIBbEVlSfyGSTkp9aak0GyLh
FMx6ORxIVG+WOT970Tr8RyQTZFbH/eOvc3EKevdfButOELxoQcS2h1ExeB5VUOKskjQJySWpIvHb
ppJkQoaazPVhL9uArYadZYkQXXv0C4uQ30okJFKXM5uFTppohkxmXkALWS2UxTqqGulzBWPF4YWg
YMS0Ki6NmLWNVp2WV1RZkntqi6mqEzULJ6QNChHnIQ2Le1PqdKHtYVFcJpnyU6y4UdEsgGH+kpDj
LiLzn7cC2uCJPIuXh5+NP0Z1DXxrW0gMXx/8CBonCluL7CJrAXOj9z8BQkEmosIKcS1GUHUYLHjh
GqjFhlUl6f5t25Zf+MveMRbwag+4ECK44ptxkbCQqjv+Ij3jQcgSiCeOTJPQH8IhHucMPosGnkqd
sC86UPzDtyMVPLpecvWmSuITdjAf20Pa+QuTz0wNZ2T3XerXVmhKj5Naosa4OLHt9rIb8pHeTEZA
kLrP9bJQ8Fqv8+XglQBEm78VH3QnVlxgfB6Px6UE0MDVJ/3qZGBDAsE7hFSdQqnJR+TSB/GU2git
1TBxN+Z3ERqrG+XiamQVihGna4RRz8mVtJ5qktimklqVcNn/bCirmWUz1wJcixuuauK/7UBDJTsQ
CRqmHtJKPMq0KSDXKwNhlppbO2zBRAF2RHHX30MhIAFopEQiBBZ/IGZ2CFUEfeIZYYorCjJ+FbEo
JhlAXQPSbHH9CXMchqqXNhcWf+Te1TEJbvhiQEQ+oplNfQHhmFhy2sf+tSmMufKjbbzxuC96xnlc
V6hFMHs5QjOxU81Q/7HcdbzQEjil+xEN/Cbil4DwdU+Fs3K/eCK+l8gL5Cr8g1Af5fivhnA1WjSY
VYUPzI6fTZFJVZzVLGQ0dCWOfICy6WwdSx0I0HNuJgxeATnZcctJaAv7qpGnltZ/1hpd9CgeB5j0
Dxs9Q5hE/kB4D7bkhNKdoSI0yQsKs7hkUijKH5ygcQuberDArVdVYeW5VjOxPnSbP5O2Lu56L1kY
aCgMUZlQRxN+j5Yl57F2afrTZ69PMJFncHY6hpCOKqckU4bDc+ox1tlddkSje70wdep2ZbzCKKlQ
hKTSnhoeyyq0cgSpcus4sfen6hf/vtwOagKPj2ZXHZ6R5CYahSYWFlyPtOyYoFBg7h21dj4YAjPx
Ra60MnEmRqOef4vEDmhNPD7hB1fpQnIfrbAfn5pw3ZdTKxGGTF2X6WRNiERgdaWNN6yImAMSANFP
iJuquATBtqEsAz55MVTpOanMQ5JOYX4lnptr+MiZ8lBWWqS8F22KvoAoH2GIGl3K7iEosuLc4Iqd
CeoEeNHeOaIEuj2k96dJf57crrshxpnlk2ItKRucKE5MZqoC+oBZZMvpCrI48xWgPkJbTs0VsZlK
aaedJgvu51SNzDOWrYA6siugUid2soz+yhIoRaFIq5bIF9ReCA52AGfsEMFp1xnmowI1aNxQeuCB
ZOQCJsubZZh9n+M/8D86LhwADhEYrTiUYJ33H1W0ub/ypZ+TLz67/meFaOgL5walXu5ydK5O/oBt
L/oS7bv/I8Ru05BGj0JP0q/s8UVuBoYWDrIuUSwncZDBNX84KVb8kuSbG6eGTq800nAZmsSEYu5c
PEixw2CMXZwSroSe+XXA7eDuvHXCku1lBFLFq68AtLodTEhpBizNrv95HLmEfE/SbNXxMYqTp6yR
LI1NszxGGzAomCt/NpBCjNryT5TyONcGJbpNzFPg2MxHZhr0QsFtVa9xy0+yRkaV8ER9zUFYLSxw
eOIY84hMVUH8lcHnIpWVs49Wmy0K2JIR4MZRxjO3ohmIOKp1k5tTOK8L+fJT8nAQCeo4PJdLpMc4
B6dmPgCQPYL83J6N3fCak3W51StpHYri9KVr2v0etUcNX4+xnEq2oQEdkuO1Y/zHDTZsJr6E6zfd
IHtC7X82PX4FE9LdmFmuM+1mwFp+jOtYTtid3U1PxSI0nEghV7ElUbJKkVHE8bGjTWBsFvoXwNep
614EWugX5vdtyRpfj0JXViuQK/l4H05JlXAIkj31ULxOg8sim0izcnbEIv5Au8gcaMNZz+YoN/7q
WIFjuS3cTd1xXLbi50XcNV9DEYu4ktMGSTT/YyLookzjFYsjlSPnMrRHZaKHLIm7h0o36Gi61uXm
SoMeKHpHFkpCpbTxsBxvipAlXpOhd8PhWLT0sH76i7jHKb5aIo2gsfDDObxqjda/5naZUdNSOGFU
abv+jbATF1nnVHa/Vyzc9XnTi/sv2XvnHw7lozwdFIdnl3XxOVu54SLiMUeRscqUtnUBQT7qpvsN
6uEBrjDN4KqLUrY4U+MO5yqE6/lUtFy3WJWoGE5l1jq4bcpD4d4tA1Aa3z3cGFm/0/9YDx5iNA7j
y9FsBScr+Rilx3k6ZiHwbQsG8i+K+fzMNN+KpxFa8t7Be/VtHfKKgTk80JHYVjM2NBAbvyy+UiTB
M5CoIwdAWHnPLdnHvPv+nOb+ciaXtn5UjexkRWtHBFQDWwARfpPJDAILFE0q6Hl5ZfQQz9wxSN4P
riAeyxezrt1/GePqH49BBlW19YLnpGxJR4lJoPxHkjWQj5qJnrjuSj12EAqsRhMgnZimlsTR1vFi
ppe5R/c0lOxtmuyZUzcEw+laVrTxSsSZyMjpPKCmi0qXVyUhdsGJtizGA8akFl4e3VYJpEs8a4F2
HtczsSJbN513Z6h/7lvR/szgLG8m3w2+AjZxOblqGxixabADUQcBiNp7cXJg1ChF0AaEIDst2Td3
9Kj67IunKPaYh1BxJALljAPVcFLGTwoRGNosekzrbSZTDRy8Q/xdJfAXU99zU4ijCfSifMY+BruR
b91/6IXUe7ZzqkwhhZO4FtsEEDctYRT3BReTOLapT2E+VikqvCy6llSPYBv1F8Kqxtee9EVyKyad
NlcLg/Q4YJBqXJsjhFvXTdxspzWkumbwXFrwdfD4SCD9J+aMdd+6Rk6Vg9u4Cjp+p5bj5vAFsUz9
6jPO14iDaMLRgGiFNCaw7ZIacu1pM7HzxefS5niXkkKEfxVLq3pf8/qNPvR4NRH/ye3FvwJbc+nL
RzH93CF8VKg/BA+ieXfMFxsGFHlqP+Gwo7II8CdkCKsLshMO7w9aAfR7kIFJvrTPQem6D7tS61dE
Svlbm7j9qTd5LENLm2QRdTxqwobOwxa2XuC6p6ZUxBFRzMTFqBVldLJ9FebttzKMO6PpDusPlv/+
imnL/VW5dG1U9OAe82RzpiJ9Z9aaXN5oBhlqdswwW8pvisdy/0qLiLblOKZfk5HsGiqCT7FLVwVV
S0Of8W+Iu6e3AF0YURNhXP6eCj3fjvvWnnJeJsMLkPNOUfMla6VcJJO3qsTKOYO2TQnxBHZSl8x2
tFlNFx0nDiKeHmUREUPEtIm3WvX61ZALU0WM06ELGTBopZKy4TThF+OCReIlAc/3+Ft2CAa3DXEy
enXfE/qQi+M8RmT/i1g/1BQLxJQMsfuRjOVyU5pyu+16L/sebyugot/lL0VblA9kyE8cFz3eui6Z
B+RHOUkR2WRKHOJFfbyseDcf+sBD2ZOgcrehQ4l2o+djDObXyaesOXJUQaaJF27lBPyI/HWaZsao
fJEkpH/iqrOeNmKgFyJgNvV7Jkf1EaABbLCnQGdQAyK9grOvg+v+clHqoWC6vlA7fsI3DqhTLWJB
6kI64CBCsoMVnaQ46WnAUKO7rk+LqzBS9SPcAMWrnSBZAA5d8t9nAewJw9mQ3mM/3Z2nCRjzV2xQ
cOAMSMs/lSjLgG44Z+skpjwISfmJexCyquRwtOGxHc/iT9bhCXaxNqfsSLrujWYvoVelZn1RGRtk
Qwjx5ONkQq0JXCQNvA4lNYuFol3+MpZTAVWsBLrauYy1qvMrT5luoL7YSBdtcjYSIfW4Axt9bWe4
oWt504afD4mbfQMaI4pY5blDr0bQ+Oc4wjcDsc2ANBXTRKYZPeVI6PW11jAWyCBANWNCQC9JGosI
fUeqK1QYORP+vKN79dMSjzWZzRymLLlqEip3EzFwLsoRN2w1EigW2W6K7fvCo0eDIUFNDu6OrBna
ZzMU6Y9plZl8OXezGdERVN4wfkd9FcPoCh8pGaQE8FGKO+VwK3mxEpD2EG9UnVPAh6icevgcZ201
nNZ60c9b2iasSgThQPtSYiPknXbqHuw5hrBDs/r8KZKZWzWILKQ2O23meiQVTQGfkGys/WsVsBvi
SrhDL4MtJZjboYjrNu66ag+LRyQpb5UibDHzU50zkrHm/p2Zv8btNmRf/5dbJIpxSWft1hbifyJm
4kYCHCjOBAY2yXeaS2Sond3d2FM1nBw3MRXnzp1J2MqfhCEUn9sIETWqWI7HnnFb1Tw+OSnmCMzy
dzoQ8aAR7cwmTASuK/I3AJgxeYi7lsJMWbuQXK3xgQHcQFnQkpbQg2QjyjQDC2tmuRSM9L9gh6Y5
z8HRfsqqgARUI9SvgZ+0JoMqZwPynmkBWvMrAEiBrhN6QQLiEZDHZIfAeMmwkFZyfWwgtUBvl8Qt
DReY1M0zya9fbQq+OlAMzcBKoRyqnWgHsuje+rZGhx4F6WtBHI0QBICqqKDE4D0QM8P5DHwUQBJG
kgyJxAAsaMV9bGN8xJK0hpSgowCmYiaygzbsfxkGljE2bgYBQp+BRBGwPfqut/ApWvhwNubPjtOw
w09kEAdhR2SFEBvhrCJHXYfpBkxMuAGlKF4xWsAUIc5nGLPQgjZEnbG9lsjnxAEPJdYCSefAuZJp
gucr3pChIo8sSBrRkBgfjRepm7B+hEnSmBNRL4NkNRlxJJxfcpsMSj4+qbigZxmDIVSkJA1DLFEp
U3NSyPFn45TFZ6B0Eg0U3O0hiBg28FNU7vldEmPgOQqQz7WkgD8stq6IdFgX0bDR7GJJQRoLqCTK
BaCgzJVug+SuaqAFmzZZxsl8r5T6qRiYyi7nxkprmBMtSs9I8rnCuP0dh7QlauWMu2Qid/nyiMoJ
0KqWa48DBdSQZnwqwWiwEFI7BPI56OS/cuU6/Y1yZlTfKUcrVCQB0CJfI9ypIMZlZ9dtzvqMBU6f
K78ROwIfHb4qPOVOCf8y8bFtmigbjHGocLXbdyRJbPSJDGMSYjLzzAwB5xw3tUtWixCuoTgIW4lX
ESl2tamNDdkTcueQYlLIV2ywoXwrJPkeYAxAExeCYevog2Y4YZPeOMjbYLPYl6Ze2d4MZgFmBAiL
D3bo4HTedbiakkOWRxEf+wQszRK6JDVVLo8wo3JkBlGxAUNtEB3YHhCquQj6sxooVu0FaWdu5bvs
d8ISr+Y1Jg7ADznX0VvcdUoQXsJduenpvwKp8kcmqj2qQ4aDypBIS5PQIeBahEJ+lS2jdCYCg1q9
x62As3wc7Anhf6jYprNAcBfDGvM4PBAOZFmku3JAI7rAkIsM4JSGboaWrGKDeCIHLaPmXyWq7Zlq
msBQEksR0KA8nrcXjvWYCbWsWALCOM8kTqcNAD+Odf81RQxqhF7pn5ncvP1WKSiCX3xGU1bibzLt
wyGTeyIlCS6JVIERYbhaADlKJxv2lhVgKX3wIHZ9EUKhaCG8ZeVmYxjAToKJYBI5mIR1RVptz7Ss
CNPBYaoD9N7kCNurAkA3BuUj7YTDNAarFjKboyzh/WCedU6rbcQdhuOuObbHqEfsZuKCACm03Fil
pJtQu/mm/JZVOooyuWqJIOA7Wb0XJRtrwHCcWdfrRA7hrSAY8SiR37gxgAz5NSNCl2+JCfhJ9aqu
92TwzwUMHVA6/2lCqCnScC7zR/PIK65a1Y9/KpncbtlhhBbdvZ2GqUDVz1rjucTMQvNToDNq0mY7
F2vU3oyiZ83ID0b6zAQwp+OUukRFZKTpciJlyLSsEp19LxH99onAjT7LYKJRYuSiBmdHz7uww0pw
ar9Yy5ryiKy5JJUzLRv0ZcU6GZruG+PdBkQ0TIahjEYKCjV4MwRudlesAYVZxTSRC+9qna8Sz1yt
6XO8gsZTQCccroCo2L4pvgWSF7ZQ+7xdPl4gSgT3F4GLsFL0wbqyyiw6Pe3zo+wIbk0i6SPhr0g2
ZpbhxJZEo12h4N5ho+00CJvKhYkQWF6cc4h1+RsgX+eyA3pxidSdhwnQJI66cxXJfRuEFLugpiPW
86zlWXSBBgo2/H6WMZOIRUEvoZcL0hVBnZy5N1f1GBIJjPxDfOsTOYLAlTyWRAKYHKSdE5P/ROEV
uUQ6BFjGxl1Qe9KJObKE9xUvLnQij1eWtgn8B5vHa4lKMMEXm2myV2QlLKr9JKXzqQANfmC4mIvX
fOPrCymVEwwldDb6XMR+chsS3gkutAbfy0PA7A2Nq8yF1g1UqY2TMxS/VAhYDsRfL5pOrUJOZjGh
Z9DlN9U0skwHEqHxIu3oyI4PyZSnvaeg33ksdrQfJTWbTAZRUHc8+JAyklMjRWVC35rWwC4Tx5nU
5TDOPqo+jjn7TqxmDgExZ4vIJLuCSQ+mDnbsReGMaXR9KTuQLP8YvU9jDodrR7SDGSLzNsR/hIBe
ukKYbHCBwfrzkFUYsgZ4363Ltz3wO4/L8q4bbP9W+UttDyBGEi1APSeFz69uWW1bL0sUcjZw6VeK
rPJCbjxrYduwk1h7gw0Uk4F9aOaRlIkoPsNOYKd/QVfZi/Cz5VkJBucgEBra+zuo2b81wF0M1OGR
2Ey6LhAotWFlk6/xKFGK7JkmuEPN3t1DdydXh+8dxcnmXVkDos3ZxRuCf0RxBGDveDUj4wo7cFfO
Lhl65RIIbrE66pGPw0F3Mwrtf1BNYpXmFkQg9rfci4A+Ciy0S8q30Ufr2VEhVcXIO8qH7dqaqnBw
s0ZDiEYPfDce2LdTwDe00QNWbTmtnGFj2HooKpmdZgVkEr5XeZx54lk0NVM6LjHEM1Q6cnx2YUJH
a8toYtIRrInkYRGPBuJWIv75EL7HwtN5bN7WETj6wmTtFCTW+s3VNZ5GftgJAxB4F0gzsA69VZTD
b2C7A/Kc4VQdntaVzAKws9xXg7IB5BsRpehI7brJmJgKqiL7r9bcWDB2pLYTVy4n+Loj5nMGsXt4
HGQV195bvBPXlvL1WSwGuaXA4Y48t2YNljktT4mIDCCFNr/G6GeD3ZAHo5xnQo+dgkLun41ytFIM
G1Vp1ZIqEHMc7SzJB2jjR1CcseSAkDG5R0QRDMn+bfR8apuAdX0IbX7JTEqlbBelvw2XhK2nbmS6
xhOHIQg4teUTmk/vujkAnQokMegWO/3BRm2vnYGH0XrwVYfLW4XW7j9FsoWtCsFOlrA5tzbAwUL2
IyMMLO7eZlJO1frVRs/aYeT24UdsKhLF4BxFUiwKTxOl03nVFHujKC2OgB+M3h7gwMnpCbkjSHuC
IsWYphOkMLCZiF9SSkK5ertIwNCA7rsdnO82Q9WPWD26JGfQegbBUTL6hN19WAkXJj+J1DW/5Cmg
IZIkCJx4i5u/HQYc2Ib/Gd4Krl02l9nAfuzMoktgqhB0dNDjk2KYgBajSBxJ/bBW00O9tukDMQh0
yAwKMxLdWIaUgV6MCIwj3wKOJCL+5wS8McmwGnNZJrKJp5KKgdg/dBAtUXJEeyBEoVDmH6gJIIYA
iZbgwfRyu2XMaTEz7YTlLcWr3OZUEkdN9SwkDRazP3rwPmSy3jQ1rNyEn2pqVC96JmJKRR4iBzuV
s2YBIawjNxowmBNOP8Lnc3f28rXsfRoM0aALQW2g7kGLr3q31KfNy//FMsjWWp+yTZzFEV9ZSoSb
buDNYQT/xGr/Nnnr+4oAj3HO7MEW1rXMzU1uONH8Nm2uD0L87TxbgragCksWMoQGZ6Kq3yz37sYj
vagBVacWRtMJgX6rQ3Tz2cEW0CF/azyYzTmy3p1d6hdsT8JnO/C4rmS5UW2g+iQZgqnQfsK1M0UQ
kn6Qf1YNpBHZ2bwcUndkvnOdD8l5o9pE8JORxs10DhvJhOyalgCP18kOusJJ9i79LyCnH4JGiEwd
Gpxfkd9/6tFMWN1Dy8V50dpLxozW4INxBrinBCnG+wCqw4PuOMHRSPBEdClRtD17znpptaZIv6TJ
5WyMjOkQSGyRmfIUOQgXJo7zzIkx5MBkwqLvz+lpKyc0zSx01jl4mi1IqIx4XDJ/UgZj60DKN8lm
HsH273yZu2prO2YIM3S2Fz/aTNYFCcUQTjmnLoBwgdaENWZnz+IMpEUQ848kEkyzyH8V+8TGA9u8
UKnh9MqnUoV+bGWQbGmonKNYjikRdDkrl2YkKbMKaBF5D7udE8B8jtBE3aM3dpHC8vBGGX13oJbW
THqOPaH4MAapBl2IcYVUBdW4tbN7LqFqoUC1C4talgmmRN5zLAaVnJ6PSWsOedI9dQBhtOCNGGWf
bEnckpbB8Ykga4MSYU6xJuyMh4re6EPvAT8hpOS8yAN9MayIsLNqpeiRaCaQHtIf56b6p8mjBZzv
0PfpUTjKiKlVMO29FzCCgWg8SYy2SpuKI/4m6+UQZ0zDKfDc5Twt9AnNHgta274fLUVzy5gnpwYg
TOF5IjGriR6JbtN/sOMfOo8Zk1PAEaSWWkPkRwFS9azo+WpSUyiShKQGKIhnCVfpESQs/F7GYWxk
wCvwHTgDmf/L4qBMk2XT6QNBWouiRCULpKTcruLc6Q4w4Q7BOLJqkG1J2rUHMct4PTUIoiHrI7R1
PeyOy0+EfJ4+qWH+zU8FnzCoXSX0hz2Nw4nGBvupfrXAQTdaJQ2VvWxmQADEGImMi0Bnh6yhcuiQ
KxHFS8q2DQ1aXfOv70aw30aNeL/hVUxJAbyBZtiTzA6eEsUnPi8g0ZW4MsagEAkhFmSJaLcNG4bw
n52uP/8fS2ey3DaabOEnQgSIGVtK1GhbkgdZrg3D7SqDAIh5IvD09zvJu+no7nLRJPAPmSfPMNBG
Bj7MiqVBiDyBtjLA+Wuldi1mnbQbi8McqWzhcA21mB4KZ3FPnNcXcmJx6DAbTzNDYHMzq5ZotVaw
mEvGxnUHyS6UHYuBjEiMGVRSxgoTpyM1yBJLcdDjbKoDd9aBW6h6k6YqyH4OmW4ZecP5O7arEZDc
kTg6Z9NQq+Tz3FTyyXzmYc2asIGvwqOiByjxmwVhOxEz5iQPVgKDrfO3wSxZCBvleOcZ2UPESR/s
gGdkh5abcxWZYUuJUFps2RyBKogNDQHAcwsTNiO/4isQINlZBQuIl4NbJ1dZmSf8C5rkLWfqJ3eO
vpaIFN1OLDU1mcgGyV4CD7VRd5DrMJmAThs2809TMcC5YLAlaYQZRjNpBQgt5OOR4owClRnT6W3B
zQn3xz6BHmDznoaxA3Le6DE4cgmukknjiAC5hypQlqkNyBXTcgAIy1cmfKr7Gg/4a5cbPWaJTw6s
JxWaHZ26ciSXDVvMJJa8I+bnWCUI98/Vtnoxf2qmBNTUHOtwbDUZkIIvEy2n1V7h3sBqBEuUAodx
zhB49jRVnAI7vbMSjozNEkRhci+MUyF5R+Y6YfIGKQRJ8kSSvNK5uR0MLZ+PWVYqsqZjTwQJ77pp
Ti/M2fDbOUKrHIvHHSLbve+F304CbnASo32YOWfzduxvKnjoN0lCr7J4jIYpcSgJqMdEF8CU57sg
Y3M81EXanNTm4KsA/8TpKBqYdJxwSfJZpUlevzYkoyIjchluncfvUjeY7UTmyGhn1XY855f/oTCe
nlFynhVCQt1EaUtpCLAJ5ViuR4wmpdBaQihmy4XW1x2XH7F0rAHHJwUFT7LksKRWAfA5a4zaodAS
lK7yBwnRr6Q4YpaHFdAufByIDBIMBRGVIQtO/5yoK2CW2ZK5HUPMstAUka7bzDCclb0SC88l6Jcu
xkVhtmyqAT2tFtKQmgqAabvwsYW+Rm9jkSO0FhdA9dFsrmdEeL5H8eQcOVgZxmFPUviFNAL9foQo
dr+RxEq3ykNB4Ut/jSDYIHCG3c2dH6PFcDiJnoDQ8eNS49Vf6Bfg2dGHu5pLz0DgiN6Y9Z3z5n6N
wnAfn3X7iv04JPzT4Qz1nTk7lg/+Vn6XMizGwHeI0DjBFP9N580gGfxQbiO7CkQe6IuV6i9Yu+gU
ONZAc3AhRMIW3D3g9cbsje3pziovjxmzLXA9hpHBAs2VQd0gpz5jUwQ7bpPEFz4srTi2si/UH/fW
+DMj+TNU6JiYY+EVM27V7bnyTxxW+BS7Ix9hctSFSS5vmS81KFZoiFjtOFjAtDlzAoLzgcQqc7Q8
AX6lcXm66RkUoObsugfeOkwH2QCbDVYQoc8zeAst3t+FYM8HcwGANOs8JyWXvPLz/GjO79tgebLm
eZgAiJtig4ezI8ROxxJUBfrBI+4pZfDDO+JT7WAaRFIxJ7ekSO70u8ir8gHg4Suqic8GZwRTTNXg
4pOOG80gU6wpQq+7JrycfIbZslA2cHNCKKMYSwYYsxvTKCw9WZvnFgTGQRQt2Lbx2QAc6wOrmyVs
c2TCIX+5Hgl1ZpmUTMy54UowgWo4TpIIZMfiXoHw6PuYKmOejx/WWRbzITqSxg0Psdzd4IdCkho5
uIHjX7BXjaGgcgVn3DH35YUqD+cPGpEjFYEKzCuX9cw7iPz1cuhQTyKchF5XHNG3cLXtftchhzuR
v99Bmvkglx5swxq3Bh8FvONYbmDCY3XFrvfYakzuuCI83m9Z4M9+BVUdzNSQtoEMCBkKV0h8Z94j
irUI6hQvX9cMhKvpvnTg5hgnLVOgHrJnFspOLQRxoqYglDFrE/K4OOCWmYlcBjalAtu0I+gkg4di
AyYwY6FCFmZ4sVIb4rF0SzwswKsM+c1B15K3Ap8L0zJmh35kushZAuecml82hiT/Mp6uOYwmKDnJ
QEeyHElt63WQDTOEdEVhGaG96TE+Nv53E4kE3nEXBwzuXA93nUI4cqT/yIOv5gapUsY8kGLugsFT
7SUsNwDFIb+ZWdiwNbC6TzkGpwUFguFhTUrnDHmFCU/MIjLgiasu+k9uUGTKN+957KX3+dxcuLEG
4NGVieaCo8WH67PtsaaB7N4r6BwNMXXBhvB71EG4hOGhbXbx25IKLpdcYZESJnBpVAO0wRBMIBvL
MzS+sPiDAcsALlNTFi8R+XMN2bqGgpiCwC2BU211uTJFCCpq1OuQbaR4sqqZodwMf1DPz8Usowuv
CJYQRChneqHCtWcN0OIm/BqM5U80Hdw/SlvXEBIaD1VxxY1+OXIEJmzFYOMaRaBafjqTSXMbzmO2
D4dtu3FPumLcU8aaWXHfOXoqHwC08WhmkgaX9sOWagCAdgBkQTFXM08aLqDvzbA7vrg7Yl+H8wpp
y9m2f+Sy/ZtVSzXSUmEEEUc/Hk2ahSaQ9VLizwk6yp9srmqgDUMGmn+HRT1EEFKDHvNUOPWBxwzd
0KGkpFpC/YVKmG4IyoT+qAxegomzwm5A6D31fvRjJBXyfQp2MHNjeHVzG/j3PnkrD3YjufkR8glU
K2Z3rPzRB2akYgzQjTFGhbZipgO0ysEDncLxcofN9ospPAadOVLDxP9vi9XAj1jSwPtlYXG5NMsN
ZobrvNsj4UOMmjfwX49oGDFTArFAfOCgntznyVTedVWllo2ZNVNCCbc0dONia4r4ExsNMBtyKP3f
5dnbnX/tmOrt5/L/3bCUWzcPQfUpZGZ4OystDmUg54viv7LzCO83g3h170s6v0RT8nm+MGmbExZA
D4wGiZEZ3zKQ2dgERBQbOo0hG7VVLgFYTqndrCxzKG9QR2LaQZswGxsVYfS9JlGYouN72F0YLK5B
e9sH5+kmddzqLvYiKLd9S8eXIAvjJH4zFpyFQplTMBYZ51cQzvbnMvvFn6TVIJ8YrWGhIC9FhhN+
nPk93B+FhR61+RXiVXrB19iAmFK8srRyPQ5EG0OP2Q/z289aoshRsHxdyLI2u7MBQODFzByuR4RD
ZSeRWALOhMoaUEzpBATWOuhN+l8z/56IqiR1kQyby6BVAQKWr7aMaFW3E9gg9s+PQ8y5d/WjkEEA
MHb9CPk52Bfl8DziO/sV00fOVE/Nzsb/b3z7jkffY4iCbRM4Y4F3NtgMN2wKIwSvHBCaRBM2kE2G
EzjCY45+KCvKfkNgFBhusZ4OHJqS1WYYIVkCAKEqjs3xL/H4OkutOX0hTAXZSYLRBS54/vacyWnW
2rGy0Zw5hgvhbpBjlrGSxmdCJJKuOTpYZ/NIDhXY0/gz1fCoNjaFy0ccbftF2r37BIMAkNaN7ZvV
LBjmJsULVpQgVwFIGMzyW2cTiz7ih2V5ttyEtUdm6qqEYg0KOMuo1Ww+qL54OXNWaMTRFAJhIrzS
iEKnoe8wkr5OZjpNNTmID2VI9Za5Lez0FQmtjY6szHZWqqq4wlPKbcFCeQ7AJDEOWIxbQdGVPGCT
Z2OAyLg8y3STCjuEjoOwxQetWPDrD1J+8eCg/DLCwRTtLvf51jHJF3gqkuR9MxHLs7AOxH7PUgZp
bkl3xiCZMmoFfmRU89fcLwk3MTuDwBvoRY7x+JRVQOmQteB3bRSI0FDch1PdVpRSnDC9iAm03FqL
ZA5yCV7yaHuJscaZQROQRzP4BT+Dx4pvWzBEP90Ecz7hCNgeYW4RT/7LcpFl3o6Zt4SS9AYUUeD/
blCf3kpH5deJcirzDK/jtDKSBnyf5lkf9hQf58uXU+1ORC1S0pTu1rwnPYVZSZxallBgFMT/OnCe
oDC/xR12Q4tDM6h/NKSwV8oj5TFi+oljiDof+wqa/6ruP83w/zjwuMmWgTuWgxCNfsi9W0ZB900p
LEmqgL8xf6HQ/T70LUPGIyfSqKd74qyQFdw1XAl+MSqR/IUIwT98Fw61kds5Y3rJXkKohACXS6Fp
scCh7sCB5ltwIcrTDRmOmNtX5rAkLBTYOjkcNtHVjMsb2Ni/Fo9ckoCL+TuRKHJlc0OdOPLpYEgL
qimhnTtS0KqfpOB/M2O6QWFbYrq0mHr10iLH9PQuk4wbxbItPocxDiZ41ZzZkNg4YO0zoP/veUTu
kVEAMnKG+8Hx1yUue7pdWl06ajY1ztNi+1NmKYQHE2vwYxSAULKQplQ6bCbKUixa4YmY+ik7cUlS
GfgvCTMr+n7K/gFX0MeCa+ruFELA4+J6wxOUQdGAsr90Y0zvBnyHZYcUga25FxC1oOO5FqJM9SgB
zgW3o9NVu314CilGanJwiEP5tYBof06wWEZ1CsmrqX3QHX6YbLkyLGkw/LR1T0Wb4Pv6yeidZBnS
io0aOPAVv0AlHIDDuKHnOvunPoWvqXNZXUY8K7qZ9RjPEvbweHARzApalqqtTpwtsOFmMykYWzqx
S9eQb3N8p4V5KTTUMqnvEkmVtJvf0KQzk0P28NAo5x2ybnZ7qQnq65c6/kLFC+0GKQ2I57HGfIi/
qZTYRhwV0x5b8BhWeuxTqPKM4iiPsqYcDyJ+mlFPghwFnJHrJSkQsEAm8h/LIgb6o2rNCgpWTDUg
JxVyBFCiCHZUjAWS8FsYupSaFSrfYRN9s8LZ3pwk/UV2AYHa9Qt0hIjynwaX+8nNfi5bACwAXX5v
swsDuSgHoIru+Bn0sR+sH7AFSdjMMN9a+eZCK0bpHXicrATIUnOuSIxRBYt2xMrBA/vAs2QHnAFp
LbghO3NiFsIHgxXFuhLe0cznnIkUtPgR8ccueiQKm8t2OnCRV/C1J3pE8c1pIpKPZaPoMadSAJD1
wetcB6r8McopQyAmNxX/8hw7L30Vfwwp7ohuTe1C5m24QukA8U4auE0Rbk53Va5bCLx1BTRkxuW9
DUsXvtt0denhOCQh359GFCSLtY2tHmShbFMXIIsX1+PEd3enE5i/kpiDHdMNeRI/oJf/6qbYVyYn
1LnBrKUdyjzOLS7vScrMQCLCoW5T7HSp7dbY+RbRLT8vLjqXC0VQGVKUObP7l8YDgZGOYNoNRVFD
JEJJfdqvp5PHwIhTjjTMp2uklS6YOrxMN63T/QOv7PiAMzad7lnVrxzSOBkhlylGopmQSbIJ/g7R
2n6mOmWAFPHoygb5mMPJenNKmgrrIixhLXNT4LH6NgsLbnK2ZYnK+gquESS1sB7lE1zhC6dwm2CW
lUDPjY8RGTcNqznzeYZ2HWfc9dXeRrY0ZaAXFXLkzFvPv/CAbZ7nPvfud85MSEoKeXZIMB5p+mH6
0wQ1l89MwbvIgtw0P25LVUSzxgXxxwROHHtMoHruK92pQQO0ZFnkC8bzGaP5feOqD8DmmeMdpA1/
HwhhWl6KBjHqvrvxmTS3yra1T7FhI+QG2m9YPparg08C/C/iTHX+BlOI7wUPgbq5+GxKLEqJ8NZP
c+dmCJjNMIEGR/tlshQqXIbPsY4Wj8NqueivmVXEjaIrbbxFPKFphFbGXzpQcRmEBcPpiMwVfI0x
t7AfNnGCK/WwgjknA2QGkXSv6T9m9CbfsAaHz1uZ8eFRjO6ef4/fy66GaQrdgxmrmYJS+WwOf+uQ
gcRmF1mcYPG8J6yREvc4vS0rwxwDoBhu4cwn2GmZQTUl5kTmiL0Ryj6TqJGfxHeWqMxc2wr4tc7E
78vjkjZlaq9dDYPvv6R3fYhOgb0aX8tV3kmaJ1/rIQV2nAFWzMzX2E9kGwPTxOqy3eNnAi45BfQr
NGXAqB6QAJAm4SnhrEIViUjqwRjg1y960jWqABOQGhYzED1GZ5CObWRHKsiH5UP2FJr7XXVGcQqd
AjCUDowECv5jQW0NkYxV7KNE00OjJ4tltY3xwulpGkm7CJquOMSayAAEP20hL7NXylRdqYVS+E7r
EJkc7jqIm9qOJ2e3u8X94+n/MyDZiGQRxTKl6mPOUEcMEQak/zpxu9ufBijnMJ+ANanIkZNQ3JYD
RHtZqJfEpNwWJeIsKgkcP+vbY1l1Nx437eOc8pxqjx1jvCmUMggIZaLg13BDml44MvoljOPZgAnb
FdkFN7kWSrqEH32eDXhxUL0TQOQ814q7XO8RYPwbnNjMcSeQfr47ruN/2CdtVGS8EZJSGRbD0ErC
iRJ3ANhvWmAOI0ol5AfgfoQLjdVtcsQyS03I+qQbKwkFUzMo+Ba/cGYSAA7M9a5w8gE5KcUgcKpB
KknFmjM0BWkPNR4UyGt3sCyQooKNm/cMEMGvq28nohlu0R41T/Qa/BUu5lxIw1FayZvUAHp6nY9r
u5jKmn8J8CiD7ddRSlbsj6AWySBsoKbpzKD0Rarw9/ojdrpVrFcxly0NAQKMwaGkwRfWG+LXQLaU
/HjHxAb5e/snmwQLU+vQpeBQnsLgB954tViaBGs1U6lb/4k6wL3dcnFjBq7ZeeXojR2A5sBT0Zdy
r9AwcgYS4mASslrc10J+q2jWXg2J9ZGe38aT4FMaIyxJceySUYGR3d2El6ZdbNUOYhUmRjvKBx4V
4L021CKbowFLHKacAEshPPcEs7hOG86d8VbmASHvogNFAyqnFZKZxN6l7IwXENZ5qf8YZcUMS5lr
MfITTGWd9rJDZLQQOfRQpggxkizsnsvuiG0sbHEwm7setAF3Prjx/TZ9xCH3qjdinhOcho+iAfSY
exm4pdnLGCfBzZxmH2VCH2d0fkyMYF22nGYJ4fGwLlneCMdxHuB9kx2J+rJSdSwFLKpYZiKRmjC9
vg0q9NNccYvaBJwq8vS9TC4jMzMO0BUqnmbtLaGxDD7ftnbpvsU1jWmPGvcWJWyKVJcz3jeuAtZb
Byz8qInT4KszAiwxaicHCTn1lStKpBdEf7qP2UqNZPudBCC3CerLpePrw8JC8ycBcNZRrTfOjKYl
YvX2LjV9gazmZlbu3owLEag9MEE5R3T6F4q4dI1/YTWDTnjhONiOY3RPkGiIDSgTmPkUfdqMO1FV
f2oLnh1DJItUIr4u3lY7BMouhnTLD3IRlpdNXms1st2HWGCthRsWHrjoNqFbjl3cAGCT5TeFDNd5
jZQcPUKFZaLXxztuvE13TnQo3PzdqBMcO81dODfRIUoHBfd4hK8lKTXZUOH8R8JFfAv5Akaygpzn
lVlPduH3GWLQTC5c1LrTHc7HEORHvnAJ3XxD1obfYoK6aGzz94tHmKLvMYr16bfvIFL8Eu8xq9hN
cAo4/eYt+eKr6Q1S4JtiB7rbZzSpp3XXHsZj/yMmxvy2TTNI2zumO/WZMWoNYgZY6D6uBRo+yDfx
oV9ZVM48ctwvPrwmzXpA0pljYMz6SLVGUAxmBYwXAOQYusJ2vmCCCq9lurfHVrd00jV15DeoDcBm
SZfRx53whYYPr/Lt1BEMunpvFiMZjBfvLcF5GxbM/DYD7u1HOKwHOHrTvdNy2vUbLcrsUq4MAUCF
6OUoF0FMfGbSRaCR3szNAtw83RcTv9gm3u6ZZHOqocv/tkvt3QAIe5TnBD9DkMG+ysm7DWTzLPzp
KNrbeSDG2R3oFK2eCXKwMhMKLMJao/FD1CIgfdyoend9Dqqld/+/hOw3zAqYZvzWogvQ3DJoi1aa
cdVJ8WUACiXF5i1Z+fDhyA3mwvaE4cEZ2GwBsWcb6uc8BbV0GFK6Ilm5Nf+BdoEhZWrIFevX77Ct
cgpeWHlh1JidKkSDBU8PkjvF3uW4vBBawYWf6hmMrBLTNxgpKItgGxBZdRjmEZwpZJRGguv8gNqM
HpC5rHlFLhn/K+jZrYFb4bMMv/A7CS04M/dh/g1hEQwtmd7COeHC0u5aOhgji1QbpAO4X4Up/URZ
gSjLDb13KprkdknUzy2yi9LmHDwqEaAahgEZUGdc52t1cx46up14TT4wTCAqFDnmU3PMR7CpcoeC
fKhwekYig4yEoTITsEF0iDKuTuN+HefwYY0j/9DsOqyBJdjAXLb6D1gXjhcAxCJd2uk7MmP/JZix
HE8m2t+A5ogKWttUGVpi+zXiACWT1FEnXQkZ13ng0v5b3hbYKLcd65XCjc3lYtB5Y3QaYxNgbOQA
MjT/QVF/XiYRnNvd3ZB7l1dkkyEui7zC+dhGr4agDgHHIfwZVl7I0WrXTC3jOKHjTTjQRRzX/H03
L9sBeB+alGBida3LROBE4rAnMI6CKrHgiI2TOJOyHNWyNK1XJeqyYBrQB1F9O/tTD1KJU+PQcMwu
yPx4IiBT2DriBCZmMrOcEuRCDeHIqT1b2HMNMuUeh/lByHKjLFlSXohmgOb/GfpkcHBjwEgb31uY
7jKABScd1afTsCHnkW9W45X4mGRSR20WgkaYHPqCoA6355IcBXOlbFJuL6fFHmhBsB3rT8eqjgDi
CaClbLgvNiryWLyIbceGL9tye43QOPn7I9YOj8a+iAtKhnjBFrDZQOJCiedK8cRCjqyEOQhesBF9
gCcKtwcC2FBC0RDxDzC+ZBys1Z8g83tQp0P0DYOObHKesxG0E/O6JwS2VLeK4TOfCDeGRAG8UBIA
YUyEUprTrKPUmz1qQF+5e7i6gs4Y/cfX6EVavUkFWsXY3k0/90riLlSJGDTey9NSRi+mnmt4LQ/K
6mGkCYM9q7dXx6NJd+oWcRid9aH3ufJt4NTDWjjMERKrGlSL94y9W4llk0czUWZ8/hIDGltQLF0k
Iyx0kAm5KogMOKWo8/+ZN2ZGTMLpsagKYA5uvw1MMW+YTFnDc52/YJb30WNl18BDvvXJa7ubK36n
eOPOmc+0pKL4hIV8ndGkZD3XXaA4G4tA0NCW2oQzSmh56qz37sT8MxFtIX2QN6B7pCCThdPVFJd6
DV/P3xkeZvCamDmvqu9X8X20HRFI0zlh5o33LRtziSj0LOFowTGTZpglx5h9e63S4PkogNCsS2FY
v1bejn3tUBUv58mjPq7KPZnUb3U4lc8mnKsrB8Q2A//AgnDxRFk/4UxuTkyJDHKGkdU1VLiTduqs
pyV8TqBZwKeDDK6sL6jv4TMJCDSlEUAHfTQ21aCYGD9i1coXXAiGAg2RJwyokOkKzKQEsJIfg22K
oRZGtLmwtzSUDArRuWRHs42cQjGskftNSMHcL8WLvDw4vDjejVPaeDWJvnD7bQVyQ3/EzGjJpuO4
SACGYSHxF2Gky+JGcvE4gzEkxMgwWhMuVg7sZR9c+4b5UHlb+9BtYD+ndwWNP7N6PNg8xi/Lon5O
86qM0/zpipopyQb+1HelUtPic3L2tH6xco62pQmR8iT9TXps/0Nm849RzedleesdnqRt5OUEU1o5
vTXphgBFtIC+0J8aJswNJSP+LyxvTBJQkKn3dubqT494rCctdelwzjUpLjCYjkjNjmeem2Uy9R26
EKQzMHNZ+UvPqjD0AimpSAL0hUHID01gCEPAEsPdUZzEhSbY8oLK8yKig9M+uDFPO6M5vAlSlqVH
wNF+ImD8UO4YJmLbwANmaMELP9IQ0T7h5Ae/lpK/TKidsNa5InSQaMyVq6KY7ql3BaPpwGLjgGW4
FDyLz8AEPvDfjWxEiO0EhJfQk4ctfHb8+o9PADNj+MsPXwJH/8Ij2rqkOBA3+6Wc0BTh9vp6Di7B
T5SY4DSy7aTLYrDMwMcccdyGYZqJOYyXGYH45VDdcIvHZsjToBwn0x1K1IlQlyJ4HpKoxXQ1vNz4
SPxhtYSPQcszkI3YtYA6R7u7hPwSZrP9/wYiTnjUWidrlHwxMrAO/KwA2LVzEF/ST+566T9M11q4
zPfd1v/U5yzylQVT7bsZB5r9vGBUy7PMAqhxzYr1Z5kUoKRzf/lnaBb/JWtZ/XADmOBJo425a/NM
kh/AvHwHIEnKUJFHYgmUAwb6pOUGD82qBu4k9Leh4II4RXF05vEmBejELI1frylMXXNHb17wvOLu
dSCVUhMYTDWAl1FbhLS6Pt8OAJ+RIAsAiwpmPoe4EN29JbDYGdEd+s0x/rzC0sXilp3Rd8P5ldP5
WN4VCh0Iqq6/z89VfM/2DPKHhP1FqVIWXBv5wlCSWG/K/5yqQkP4JtMLEGsuSz6vRMeu+6ks+3eK
9hej6AxZlH9B7ZR/Q2vdUYGppVdKYjLbLJWZX8v/ugZeHeWS3Msgu6MEckeAYYpERU4QkmtoOfrU
00Nw4Z/CnydXWcmWSyc4FiPWFzYR1FmXYmeJdVLF2LgY/QYeKU94B8juLlzmVyKyZCfnscr28dHH
Bbjjpi4IBbmPgwWbBu7mywSBNpuSu128OyG2DuPppj6zqanvUw69E1iUAw4KfWtwnt0ePR84UA4A
4x5/e53TPuVVt0MQx92OWptjD9uauwH2+r7GWoxTkzdbo6zdS5sJxnEXN83XbeJV93Rk4ExUMhZ0
WM8cFE05uwdD/Xi67sNUbNU3ULkIzwFu92tSq0fDYHaI6w4EPRiDH2Ws5+yxYG02wrC/ubNx9XDm
9m8qRmlXWW3M0KAJsxcCbP51W+CicidAyhk/LOTFPMtgU0SvBBUDxIXx9m3pGT5hbXSndAWDX4aZ
1427Xful9tGSQONGRcY4GlIOyhJxbIxtkxEjzLwMUWVAUZfAg9x3HgdYdTyGDEro9aQYZt70N0lG
kLT5Y7nImU5ycjclDAAjSBnYaXp1ZBvOMhSIiLQ77MgOvEcjCip6lI4opAyRg1ATTTy8kV1ICtp8
A0G/HW65GgIICcwci/DTPIXDY+hI2nks0ydNVBG2gGb2PIZMCveaqo92gOnCxuj60Y8A/po84k2V
8+W3otyWuv4NCWtEzcD6s0yobDm+9wEVs/ivZqrEbcW3i7RdVz4QeGB9JG+vNfJqzNSaRh/JyKIY
wuLEVQ5t3nl2cAd/ZH4CVLFDHj3LjHgugSRy35lAcPzptt/kroiULQS8GHIGsU5I/2PX7tzwUOtO
ZdsFBgQCIEyp+OVuz7Xg+ISd6kqLeUM3xlXxq75528Zj/hh7+GJR/3IU4dgCH6lG/kt0ABfwHLiv
QUd8HZQqvJNOThjfFmSmPAUnmrRmOuYfnN2vJAPSO8GGQlY5QE6x+NpkhATkujgexSG8e27iEu0a
/w3Gbfs4E2fz4MMivJ0pvHqSqp5jcazbqlnvYd4EkFcZKC0LMJ4d2rXL2eYtqweXtcwOBVOup82h
DM/GZHkxs7sBG58bGGn/9mfw3vaCC1C9dfAuLzty4MZ4u+YjGLCoCOA38+s0q0YojbPxApodsGqx
amW5PFC/peps0OW/4AwwPlHGzJgdTtS6DsYqScnLGxp48/CweXodCEqw7XA2it3gx4DvOAM+yvqr
usyfAM84tYevpiz1RYrVhWMOmdmFGg1FH2J/DFw9YBS/j/5bWgT2VvZp8GujU2PcXNUBmY6nFteC
fiKzcg+Xj7pgx9+3TTxOH1y1vVmzEV+ECneSvdOxFXFbfM9qbVNMVA7NCCckLqimfI9BADxs/2ku
gY9o28BU5wo8wGGm9ERuD8FBRxYPITWXd4Kkl89zEbm/SwopA0oDx1TBkoIVaXJnVopDybxsCIFB
htbvvplg8XjB9w/7JwYvjAm5JKTRljYed2AyLfABGNk7tGENNot36CgRxCQO1gYFDhg/zhCpD1jw
kkdeDeKvLtMZ6jaQm/k9Ie7fgOK2uZL3Dqz6ULRnOcc2G4ZFcBHqRzck/rwhTBwhieTFlCxZxbEj
UgQUPZa1CzM5WKXZuNBubS7VeH8R3BlE3tucqEsVtkjPfP4FWoqD3ZHpnOuL0YD3IBUZ7yBumaf0
UFgKSqR7/8hGdkf+hN3WQ8WfcDOyKpKU+9LJablAQTC/ESAU1Cx6P3Sjm8rvXolA5IkcZf/kyqkP
6iyYc00h2aZQC5U03MLg3Z93x/E56QjicWsOEZpKAA8Hrm1KHOBdvYV8QB0xvVJmTNDCSkMpPX8e
tlPzv6TXkguOGUcwlkKB5HEBBdFDEDAnS0aKueSyXv4JWsa9xhI2/Q4oEQbAxPmEq+ff4bC6/IJE
zqvN0s+uUFMDuRpMBQ4q/GwGTCIcxR74I6x/efSox6RFD18HxtSP7lZhDCXnV6VKWHCEFc3XyWjF
2ymdJPnChbYBcLBuGc5ChVSLsuxkuhDw6aSYSNapnZtzPKbUdmi3CMYqXYDSgXv13jhCpSe6M/fP
TE81nI5cP1DAMlIjlAu8FHQAFZC1G3ZUULTf+zDJfuu39XhF3p9CDxNA8XzIseGaOnXQpmSSYzcb
U5R7g+hwu0M3L0tco7LvuJ0ZN0J0AeBsclA244pCafkObbF7qUcKvLhRDwdV4TbuxnBkH2KgREcO
v75l4FNg5V147J5yx/ljaabGjnI7+i2fHDczU5wdZvFJoCU3JMH3cuSKohnj4QHq/CQkYPl8TQYf
1dtOXLIDjJ5D76Iz5bjnfA/WNH2IpUCPCeqA5sXaLBgG7P2CI4HZcv6cHHfsV0aM/q9A0UTVEZR9
PVEyiaBiPNCFS/kALz2hjkNtbXW6/XXQ3YDwR1xt/WRODyH0m/ulnZPPEEr9Ckyp5YLKoq/bxk/N
03BHG+nsnoOSeopujWMNss3vuiFiK66iOgG3ownEK8jdRzX20g7Z7FKJ/Ct6/Cb1gSlqoNH8tcJi
KHT2NN0om0JLhTmzlzCh4AoMFxBVZRRvW/ctmSegSub1h0QN7hJFZJCCXPJKoEUQLId6aYTqbCca
jQqk9lZU+ATsS14O0MJY4yH9STMJYJmQgLv+mftH4HBQYhcMMHQgMxsQL6RKsjoegjqD8IpdRND8
BtPw9I+Gu5b8lgP05GyhDS4KE0z+IHELYBlMrshSXlQKlD2lEOZe7h0kium27sKcjHDY+NkuxxY8
qmiaT2ItiaSnuHuUT4yCxQEYToQMLNxMuANx8ws8HtoQZ0uKruwCS5rIG85nBBkGWKIKdz94F3To
FkWwrXhaJlHRvi8ttkwck1/J0+V4CTlellxKyEb8ZQ1jZ7zeDm47JveqVUxUOgQwnM335GqmjlC7
uw+91n+e0wmD+ZRvyIwTvsYw3TigWN9itiSGWxCJXKAdN+RX+Re32iP+xAdQ+cLZiDIMBTfFJFcf
HmL8biltkxqHsGTVEAJYiBrBfy6poT4N+GZq+N24akRIczxMWfDfMR3pmtSREJ9AeFolbOWUgK+X
wZOZZywtFkklenH0FNpVC4XcsHPxVygz7iiXAwQ3O3iTfDifIhhnaXTi4yYMhZWrxG2Am0IfvnFd
N7zWgBgD48hThVOFArVBzqDz76iVmvXyBp8cKtAsHgcYPYxW3gxwGv1SBEZviloLRgFTofrvCCht
1I8knf+M6hQBXs32MdsojErfUZ4yna4ZKijBhp/FfbNxoJtPSBLRN2gebsHIAzbc7pk/JB5I5vNC
+y2fDinfjJErQwKTKUiWhiDgu+sy1BlGKfvgxLIumYAtCXYbpHKzEAug6oBRJ5NMfqH5xQ9x+OgW
TEWO5FWJ9QElHeaXPGSuPESB65xiF0at+IgFrZN/03dK/Pa1LC8/ElHvpGYfUiARpPCc052cONhC
LuC6JrHmAKdfChu9wHKPqtOeTkbUOKxBXCUYi1N2oXbY7IhnUO8qFCpzuFyWUZzQE3WSgh0XzZAM
FAg8pqK7tNjdtF2GXJFJi03c7W5KnHp6tvsKfhENoxTuVKvJAvi20JBIcYytEuP0gne6m4/x/uwn
7xU3saxHcLi9Rtim49LtY6+BlFp+wCIEg5Jn2BBz1Cwep4k9A4l0rrB8xB08eEqWA3kl/5O/gEHP
0xBzIpgQ3xAb2xnItnT7cEcxTEMt4mAXYvQfl9MZOhmlD54lwM294EDpmeEzIg6O9E5XYPnF44Cz
UC3TasFo9b7YTCXBAwArvb++tKUJMpV9H1DZzSE4DYXsC79FaCbrM0sm1LIzMy0znsh21GYpxUYJ
nisayKDhsfHaLZvILUA2jmcMgbrdMWKsJeme8lTp1bZ7YdYZJhv3Q0TZFTjpu+QwTRp8GiZkfAv2
GnIoKOsz+Ys5HiZGmZHpnHuCcZoj4lZqsDWGhv9mUzu80qPT4nK5Zwz7DhuTE4AsGpBNzMW4og4B
t2oZgrJxjYyThcYoHQkoO3EbbkbWroG2FEERTIzJJpUtXB/2sKC+asnCHQe5YIGgsnLBLcghATKV
pll/PBA+NvSEdijYiYEd87tFC7QnoMryvwFRiaGfO5kocua4ovaa847tYjnYXbW6wCuH5cR7GTA/
YsYvUoAoUwL/5MKvzWOxwebfUxXfkwieSqPjBinQXRDxDuEIUFB1oiddOJ+SXAXejlVCFA549El3
CwkOpQ8XV2SJ5Qjggd7qdDiOfn8TyeSJZ5Rce2V+xlCci30XeeVNVycvEKbZAnr9bq0l6pEkAiDr
+lB2Z04p89iVmX0wsYSMq6D0JNTix/cZPx6sVrPi0doym9nTLNAi6PNA6XDrjNhAIpYbjj4kfOLV
mW/kXGUQeGMamWY9vSQp65QUol99pyI3RPHC/pWTJz8G9ijEtyYCT3BTPkP/d7nq6GTx1WLY9Cnj
rV60Lav0bcqMo+X8BXMshkwV910BNebLTMv8SHAFXKK5oNsVumr8oULm8JteJ33ad+ZhNI09hWEt
0m0/8iNjvg/vm/pqx7AE5xpmuIV4zOgWoTyCyzBlgkXCXi4Dmmiz4qv76X95Ub3LY6QMKd9k/ApR
JQFeT9ufRkUzQxY5X0vc64yUAHNO1VrSwFB5nh7idPlRO0hAkgYuwzDH4wHN5S1e6ek+lmEmvrIh
I0xmJwSRExd6ubz6tfNuTaibYhQYcm8iejPihKZfOhabUbCpqFMDkRL6fhueDj24CRUxF0gZSS+X
seYQvbDwGyhvDWvqE0cZRTM1WJNOb+bxY2El2aYD6IL1pymoG6FqdBI1/bjzvsnxZ46oZi3BDGPE
/Oomf67Df+eeqrDk0uZhs7GvXjDyesApjs5PKsoyA0kheBpDQDrYZBEpSBl7iqPbqNALr3nFXp7D
UsMxEHuyOWBSlaE0EghuS9Bm2BKcvy7KRzeFomUuHDoJ7/E1/OcaPTRzy0QTOVXHYfxm6zxoZ90o
sB2aju9mWY1w1qkbKFlxztLFq/Vn/63cQaLBAfra/ssfIjlO+JlCfcO0g6VlRE7U6NR8MOYheTLN
XRjIXIt64q/Y3zxXj7qJsQ0ad5GZAr7Umc3/O64vDvQyhhQWNOqL56Js16WX+SujA0xPAEc5wzDq
AxXmx32gzslxrGW64YaY+2VxVXwbfBSxqvaSbvd3yFDFxJW2gS9B4Q7zQFkfLSd+5Gn1wS38c0ZI
Lw83G+JPaFL+MQWB1jmEJIx6APApzHEfQ8yEaI6FOvRMWs94nlvr1ZB6QZQc5bt1uGXNYYgpxicb
+dkxhu6IikvrShldbrPDw9oD/Um8+nXGOTToiEnOoW1ldfwpUQiTpZPbgOBKGJvT92Q6lgRbh/K0
ACHfGMCUPWuYDDuQp4ILYRNJQ5eiP/DYiO9cmbcDLG/l8MXQt3LEhgjnZ/yFtJvMRszN1RKvoKor
RPwZd6qbFX9kFLL5Z1FMkha2Yn9m22QR71rke+PcBC727uYtwNj7exHQ9V7iLL5zSMWCJQyyKpSO
C/VP7fLrTUOeXRhqDDm8TMVzFPIuZJbFnGcH4Eit/9NdybBB+POGqHK427AAkYUq4CnTcDliIJP2
76+lkD+9NSMdM8zVe2sQg4p0DM3Gl57foF2RzeImyhJTd+4Q01BvgokQh+PK3XPwoeNlACbfVhKN
/gYXUusuNKLGV16p/d1l+TD3R8yLIfimeoMFSpkmV7opsBcnuXjoqea6C7xlxv03cY5VjF7pUPLp
dsGmsGT3HIivpG59DwZQBzCD88PuVHj7Ogb0HFwKuohmKb+pVtbRpiIMi5Qe77ES2f4d40n1iNhR
keFHUQfPs7zw9xupd4jmWzwQKKgCHIwcwdscw/bEiL/A33Tki1d5u91WpyVlqyT+C7HkuKPRbKCO
Tg7VXDzkUUCU4kC1rAn39WI+wscOlNr6fzyd2XLbWLJFvwgRh5j5qnmyNVguy35BuO0SCIAESMzA
19+1kxX3oTu6XS6JBM6QuXMPhY4DrUwwDh7qIKPLneTxiaahgKr0lMkenwlgZu5+CkF9mxAXY4k7
dOP7L10//c+tsNkQui/38uM3CXOqQJOwZbuLm53XiL5PiDjcTJnslFWb14zhlRvhZt3hUt6mTLhB
UigR4OH3fCOB+5AlDfNUsGTTU2rx0vjjlo0aIDUUvcOMvM18RMN7m4ATeNNsuLBCH4FVyrGhxBC+
82fezYiI6PxH/fARMeKWL1JN0DIzRrFdEL4xAWVFHMnCxb/hzFzooLhQ/Rz+eE0MlsKao99aiJE/
/km3vBXMigDK5PzSyYv4rBlquedHdX4GuHoTsgAcIP5LFOLYTCLul5IckSuGeZ9eDaUobgI+4an8
EhQ6uOf6Fsbm+Tay0AXS2lin3J7gPFDfW00PtOQrAmNuzPkSbI3WDtZtgHnudR9ML24YFJRJERz6
2U+7eUZUNPWswzHY/hNOzM+L8EEzbVPkuQaMM1UEUxXzq6qCj9kEbIZwZKcrFQmyGzsaFRl6KOe/
ljsGDWPAloyH/HQxh1N9bWZ2ZcZVttaKYjkK76JvACTjdsEiHjG5I6kY4ucnrJ/nWoGiVQJeeEDx
fPaMawCuEriEVyLg1yeOv3ELlDL24unKNjVY2T/5hp9XMRl0M6UKh++aiHk5Tq/dSmocNN6LpOc4
tFs2VMaITQ8dJlXXxvvV2VU3h8+Rh2UMDFwaab6kFGy4phXtYebHVGUfTMmAlhIDMtWXshKQbRAa
t8pLRhi/oZG6ES0vw+E/YhSdYIQTWkoB6hHtcVHvuNZLoL+WkVfVUkZYa41JAOTUmILF+s/qoC4w
JzBaDDp2Exo4UXDd+B00ASxPU/duy7o1DnDoUawbpOoY8ssnh6i3X/kO4VOjaCSxsq0dk5uJCdDR
hONvDuHzaUSOVup7r4lARUrH7Yn4qY37NtY8wZqwNc7i7HkMgL29lT+il5huzOnQFqsXqOakeHnI
u5ivejyuL24vnGNW64KUx0iy55tpVm3OV8V1CHmrsp2amcEcgrSUnCID6s3swJSDU8iJcCaFjTTE
nZS8VGqvUhp0CDKpham2sJski0OWnN0OqlTIlRHptu/lZqTiJPD5gOgR+V1sZGsweGrsigI3yRNq
Cblvq0WEd4rn4xELGJ/iAjJ0cInIiCowBLuv8/27ZATlkBaPVrF3G8QcMqxxg2Y/GzYmhnkE+DC9
wpuRvgQBTZXSQee9v78lg/d2zDt4sG1EESzvr56/fdZ3YCaK+oohlTgcGBEgLuYaIzAUCAfPcxBj
priW8Wfc/xRTkKllOaWJgBExDMNt9e5wIe0K+PaeI+otLSi92z6D81lHZntHCcS+9CF4XPhzy2if
7ytefTODbtMyYnVrnm/NrB5UEhrr360Q6gImKVxzYBxefwlzjTKV2jyEkAEFCFEESJB0tzmkACnY
KCzUCjUz1Jq8OLyHLKkbeYCQCPtv2WXHW/4zP4XYgnKxpPk9s+MzWbpWMGGzlu+yztKs2iZe6K8o
0bllJoJhyAeJ3kASmclDaDQBGODN92rDtjGzxTOEleEhpVtICiibKaTcgF2Pf96GU7YjP/3WjeB/
O27CZhErTEkdtfwtLabPNIFuy4E4r8nb6k2fYTwlFyVF68VuW4AtDmQecjTs6AN0QSIS11H1czwh
EzBDC+hF2OBITOjrdu7k0beMbKIwiK8sR6liJySOuiNZeF7BwIKjdwAqjqh3e+bm0wBfLjzNr7j/
oNGi49piPaN7DZLGdxN0pQGvQsaEKeOIK8B1oA7/QNUBY/3a4lZDGNSoQEroF5LirovYKqSW0E4L
qBiAMxWejRCTZx97aDSg2xFuAI4CKY7JpIiRJuqN6+3CLH9Lc5cBJZwdtRbxmoSRhPSj2oP4pq+P
LubTNAtrBgPH5wSQzENvSDvGUAyEznPgp1VPilZLwUS4Fl9TwAia6g8k7qygPVSOsuWlBjVVJxHe
uECKg5QkDB1RoZreGq0wNVTLnNnWKCzx/roExcE/mn+dRQTxhTBTJK0M2hWlABR+XVIw0Rn9zcMl
xxs76y9QRzyS0AhmqPbN+AYVNnHXGHoyVN5yNco9q5HZinnUmLsbeBXK3UrDf71k1wPoAhBD+C1g
9+Q78crU+eaKqdSkEUqwOKO8u4QzJj0u8En39KJsPh43YaA4m3LxoWV5Md7IWPLeSnXojcetOSXM
81xES8+FsKOGo3+rRFJvRmY6BEjw9gt6HkZX52FeXcKT9l7SicfXA38TMsUxG72JvpNHUBjsNm8B
kEKsBltxDr2IT03PC9DIxSNLuXXYfvFASC9WogtB0ktZzBFmzJUVwMoitYMBpWwYoVywC6b9s0VL
k7VHmX1Ua7jBKAtD9zv82mm4FGVjJEQqHmLyRILxAs6iMMf0a8kP/TXUt+guEdiJqQutvBLl8grB
7gSaeSW7vFopl+1hR5S0JCrwDXHRw5tSQ/VQ5GshQzBMUVANrOTpoLKAwx7p2nUzcF9CWeKxH1FC
DtnfHOFvFbH/ILX/FaMhhYp1mx4pFUhV2j/JaxgkhHcvChpMf96dZnRA2wiz8P6FNKmA+Hr5Dlfg
u1a4nPcc0ysIEELqoVQpASpEWMJQ9gSYiErCYYddVcpNpX7NK5AnH8ZcJOp8CirQbUEnjZfI6ALe
NATZdMvulThQdxFS4tduYPGZsDhfs5/NwJau5uAxRxkgjdKneR3QBjHJUs0CO5tZMguxO8K6RktP
KCVyfvVJOJPI7FImI6QJI//HVBc2oiYUvPrxoOmqSTvC7pUK/Y3RZ0Unw3k17ZhLpxXgJeyiyenh
ijp3jgvz5t/WcNpp4w0gS+ILn5Gxw/i66nhdqZKgwSMrl5nLdIQKMbEZYI/MSEki/Wb1dnHEhIBU
A//RbQOl0wBNaNSYO16My/C2qwHBJqgh18W2JXpNjhdJxcOSELzMWdIlWZMySbZSsNtxg3s7/Pna
o/bmSeOwgBkFScYl4Hp3szl1twn75GbthHXjuwG6Q+MXcAWKYy1CrAEukCn4kOQuIE6ef4O0fYDw
wFKHEwBMwjqumZatIcSmNqHvCBgYATJTUUUcSHZQ5Se8q518nSduQAyYIMHWGbiRDbXA3+Eu8tva
Pa0E4F5ToOoJBrZf2SNOg9NC90ElZGQSHg0VAapawx1bNpn8HWwGYq6nBtVbJxTS3oq4syAnXz6t
q+7jcbyY24TrWBmumuDkKZRRWHPX53hYCcaqkleDBu4fZvUMznJ+R0IoE4mLelAb/dQNNL1uZtU5
Pbxu5CnkHcGFua+RU8rC6SJ2Gl0h/7Am4GmOrwvnneCxAWyrivIc0W7bdONf2HmMOccrHsdEdUDo
gydJM+LlnHT75k89xk+lo9onpe9diFO3oR8zOi/GpKhQKuYsMnKcAPimLRdkeayIv2BLpvwm6JPc
YGvCDxgJzuqaPrlp5kMBgCkwgyBGLDWJsO0oAmUvmqDgZjZbXYs50JZ8b/OJcxGvb+y5L6nOPj1f
JiEnUXQrxJKU5JhzgI9vuTPqloWupbLrh+hi78avgaTHniPDvGr+5FuEcy0ZOJz9nDVmSj0dJVsL
BH7IYBNCW7UBe9K2gU3x0Z2waLImpNvD9NUu7MrTlwJrLJ6zxkaS3jBVO7K2uNKyQ1SRRzDzZzsG
a3gN9OiU+IwYYIwZ6ItzfBk3lNuvY8wyLBPOMWZlNPw7poiupoNIg/m3DBlPLqf4zXdMT4DLBDQF
WwZkYUpxZ7A304HuGscZ2tZGCI7YmqnPmuHYZC3JHWuCHMNBz/GcY6bAe2Jms/OZme57DhfR1pqV
qkovcto2f87B8C0/jNWFuocVc6CAyD1qCgo77sFYgwshgSExvkqnAQLo8OzgEkDflicgXgqmkcFb
CrnZ+QC7wop4iR9dxxMG7eIqYDrZ8x7CMHoKomy56qMouczxzzXDVjj2jBDE4sWOjtp4oZmftrxJ
eVLkPYBCS8YErFi2gVmSrwRQ6DYwb59uBiyBoPVsWUA2ou0qm0jpFtsAXVJPUzLqC7e1gBdctkGJ
GLrQ5UnrzHGONwQQJcMsfTVD+rEK/PD904Hun/WNsJLvgImGFWf2TgSVWGjPtN/9YkBEMVywKG2i
Zdk7Kr+NV2velzC6QTQwcUo2DC6km3UxTBGPgFIm15wRXQ/tdSyoZAn5hJCwF/ixZYXXuljMuplx
AApkHUVuT3PdHEBfkQ/xykMsPxXuaDwYm8jKRbcp8dEevebvsMcwDHZMPc8f86mii9vjxocf23nV
UN+LGQOo3fNUmL8x4OmY1Tjfbb9RdxAyueiemPMfeagaQ5bYDooASWJUzx0LQLMkGLYoEpSVPon0
KyPQJpDtfZT9bfACt+eHuy1mAi1EEhkdcB5+d4Ng6IAPMwPAzQ226clT2FlnxpZr5Ast11jQIV60
DLS1GMODpAEn+PbKyfRGzotxA9OuhJf3H7JcwbMymH5qqY4auR8SrSYKGJoYa/isj5eRY1oq4zbj
X3B77vQm/1Fm8LWsSA3QKF6WojtoBpYIxaOKYffGLAy83F5Nt3xWi2jMwYiTYgT1FrZRHPlQFfBt
lBgU8hYjPzvm5/y4v8I6OL0oE66ZtWTlWIQrZwV14Il6XgbPpobQfY+3vdYnm7M68kzUBiRH1nLa
MyBi1OFkUs3zQJBCtip3pszXlKlMzQEVO4HTT3nIn9V4RBPTR0cCNxiQnM9r53CXcUSar1rqqNVq
eFk8DyaA06zOwI73hHXojvCIupmTAopb7nW404kFgSMtOjTwniV68xZEeVHuukcHPxbAIHyAb8ZE
T9az0kLklN70DID7exgbOZY3UwLhRogDkWvvtc4bJyf5bsee8RbAlYUGS3wiiviQ9oU9s2rbwkXa
8Wr4SILCclnRko2EoFs7yOqGUgAc0v/39YTGe/X4CF3LbWInsTwpzapmwgcBmqT/idyIp5gKU7BO
owANkSUBPKJPg1LMmCmdRZlVwTQFXBwRh8jKkCYvfOxN5KRCDf5H6XiFWrHp0P9OG8hGSgW1gTEN
O5ap9GstfMlLj6TFO5bzZ0XDQ2yo6gXJCaDvcJkd6eHSArTIgCv0Ndg6c762nFypAosmqZW7icXq
emBCZhlMqjuwabSRKzNZYJ4AFEc/X/ge5+otjl4cgLWuIvKNwOA46SXtZWJMHdjxEE0imMDp8Gjy
bzTXN4F71VOvWKzLSBTElLCUPGYrRyqfdcMHQtkIQSXSUanFmXv8A3kyS4MngkBKy4lAB7d6/doD
t2gQcMB5GVUeAjwwl5DWWWEERt7DvgY4XXQkc7poev7XWkBnwJfg1cUZ8BhBGQwv5EpVU++mHmie
afzwc4K91VP/C5tbaREUsXkbHqhQEOxTomI0jwYIZBOF5Tl6Ds0vBytOxiHjOziVGqjtQaXMiwHH
MPZ/hmlak9LyKFigCwk/kuIElqWWYvkuMzP59nYpLeC5Hzjwj6odhw7J8wm1HocsRrhUbeJ92NUi
XUje8ektzAkwjQZHVv9OzrHdzHOcIHmh5FANJH/vMCT6osQo9mJ1qrgVn9Ck1GdpSk8KtoGY75mP
AXBUZnco8JE+b6PvYUrHdJ7QhCwPE5SkBUJHa9OQrkAc2NEvUOG+G/CXOszcGo85ja3JbgnfTHBx
RsFr+AptBw1GTBNkqsz6NHLNV2ZswqrUOoYIWW/OCSoUOPu4+l/pBwxmsHoTv9MymESx6RLZoaX5
DyKHfuXMQqD6cCicOOHLAJWpEROc0vRMtmWZqx2+Biiqf1Z0Klch9mq3nexQzAxWhWyiVAZ7NvLj
DgrI0QYBAMFtEY6wbtKQVy0eJLILXGFXqtF0Zu02WzZfOujE0i2b0m1XLY05kkPg6zHFFzrTzE/g
KJUA84GGZUctxHQ9U61AE2UkBHM+THc8hx3fxJBaTd4timHd8+rGAyuBrIW3pmMm2xDZhkklX1Kx
EGfsSdQIzX8wscfOqv8YJ23qQe+2zRFc9ceYI35p2yfSvl6RAfHx8VOuZnpihQngfI6DurRNbmDV
Exj6JqnbLvDgoxZrx3nOUs3r/EeI84hjVFAqcxXvG9pDkD8OKr4pUdlcFdweZ+iph4YW9vRXmO7+
NYGMVl4nn5uZ+g+/JS4zNF5XXqOEA8qSZOH60ifMO+Fw9JTAkFRN+f4rENs31mnCz6Y3mOS/QM2Y
BECu8JRy+fMHCeufDeNdLE2RXBZl9E964rQwB4WxRCPUkop3vtrq6CnOpgCRX9KBxvLmfQqWcUtY
nLcdX5j+MkPgRGCXwjznksi4QUipQ1vLiKk4vjBB4u3L9YjtnXi7vyu571cJEPzZSkKWGSbMEdeS
v8vIW8OgcyZDodJMbnk9356U4z/KE22ZvuMdTYkLpfgKH3hkSFmK6CPmNbZi9rQbqg/KJXa+JCEp
hqOXiVd9XzRJLbgjN3Xvf1mx4b4xRGEEgbm0VLwAxhNuQK74mSyH67nZ3lr3YqRsaTtFAqlKFaqs
c5MTuIJ9UYn70pwol2zTmFt8gNvKQ1ByHgeDsArsnOot8zAEXAzF0A9xKlChYlJ7ukVw+9wW628S
y7l3dGS5Y/Z3Wnl0xpqYiCW+TJbs0mYURgqpxVasAEUoV/i9aPZ1S5DMM1HxEhdRyPzyFxRpyEz7
+iWPGFkarJDOkH91RsqXblLiA5PfuwpxH5RHlp22HCG33DQr9OV0f3QXh11MX4qe9Mo6WHvGel1p
w/JEEc99HXKwywMAD8LXKeKWThret+HiyUGZWxU3hcWSjRMTpWARcg4fjYhR8kt8Fx4+aXTnJ3PM
gXn5HSiRaYwSWGqNBLSaA+ECsmxqBhZZotiwlYnslOtHe4qwigGK6mwz3Jqust2wSzg/f3dBhAPF
kuGfAJBSGvNGAceUbVWy55japm8tcWLwC/zgGjT3s9zNxWVwzF/g2dIGNswP8kTRL5GCYnVXNB7Q
SDBQwq0QQgMRrPMBR3ZiKmiBGImzsvLvwSFF9T9idmy4/eQgypTwEcwugEMZPKxHS9mVR8hXJXyq
tOWIlAvJuqWe4CanAfYRtk28qbuiKuKv3qBHJ0i+Q9Z0cyYKh9gnTAs/TvNDVHxczRCbbnIU9Fwh
sFtgwyzfmhF9uvlxVB7M7BS8jOAZ6+b4S+7uTOCFip7jGEQw+PjhrAKRaxerGQWaEHcVTgJfJiho
VZHcp7wXZuAoaALdwXkNnRKPB8Blj3/PrTrWW7ZhfUxycpJwY8tYedaZYVaA+DNjkosknaGEZetZ
ITWzCilt2AhMw7AWVKux7C+9ofuJoj6Gi539NCqJF9NAt6C4UAMwA7iqOn4fgNNnleFgot8m4mkb
CA6Rr4I8ZNIj53rSsHETn8WrpBQzR8uW+Afp2LFAphTMmFumJo0Uay/Kk9oPH8zXxyB/j6RoqgTQ
jzxVi3+EmFsdgGZX2SQZ4ORyxjiQBXG9Y7JfUnpn7eZHQZy0ILWPGLny5UC2IFdJhltFD1FPVM3U
RJRCeVf1Bg2xM2dNqYVKKW+qy/hrWL6ys400rPyu/MBxALUJupfJUQdm0yHACPAvlo/kUF+57gjp
ILoOUNxhCvQz6SQH8KjWwrGBI3h8MVak2wjXP5YbuFGgSyo7JhlK55gKU+6o+vfBglBRTrsR2bHN
ygxw9XgE4Wn3XMLJv60XZrwrh9crhzGaLg+1ACw46mt15BgacmNJZk/HCJQgswfU8WBFW4YHjtkY
7aWaY7UKBCdRhlASSFgvTiMHPTbIGoW6Aatw19ErC6TG1Alh2sJrXY/t9qU/TMMNYxRCVNEHqn52
8XQHWMGLc7QCOAp058ECgorfJnH1dprpjmgAxI0JFwYbjUb9uArAL1ZqiE2fUCd8hEqWOGcNDO63
nGw7hJC4AFJPyDDT0shhvqCwWih2pl34wRCG4kYm/gMb43yn0ahZ95I3XA1ma2MYiPFE4a41r9NE
K8it5+F0amCiQ6kO49z/kiZYERf0WKCHyGBpbgcCMCoKAchdBvkIWtLf9rjq5QVl3ESLVbM+Aau5
9HrdUOWNO2xhA95ToG8VABnf4/XMHsHpzFIg8doE0dAZNwFVhG5gdbgwkJIl/VpF25WaeD4NjwhN
mChSLnY9LcJMJc3I9q9jVgP4n10l5fZp7zpee8AD7Y7JXwzYq8s4xKuJIDwZiDH4pCpsIEZrum0R
Z5q5Kg0FvTKQXwCdPuEo33H4kTQERi+3t4YpAg7YykQV2UJSiaOQVYmoBNMDfNOGHbOQ1LQDXQkl
lQU6TZsIN2RYWQgN6IBw9tz25aPF1uMXeIc1DqD1SAVYconlQHDXFbkaNHQt/pkCJsxM3k4Ps15e
2Oq0kaDN+XNTUEc2MRY9VaDl67XlF5ND6Xy3+cMK1nvrLZKb1ByvZQZ6bHqgaQHw1U3cbRGGoSz7
zAfgSdKoyNYKmpduYdbgs+616LqGuqYCiWfWJ7H5gcFlyto2yxc1m9ZCwq74c/BnTtSQTJVS1gB9
hGp23R/6y3HCd8YQL1kl2paD1cPyObCXAZ3/NCunHFYNgGtSzlsdWZNPm+Rq/nzO1P3y3abUoiAH
HVY7OofCPa9tg6przSBjGGnPTGcmRttfGCk/w1n8rLopeUPrzFOAj5dOe/qvIORQDVBvVuvKjTtp
C2n6kouVt6UI09BI6Ebpoci13E9YJZ9JhFAGr/LsLiFihtMFLT6f6tmKBUP6VEOzr16GbPs7ng4s
AwcJa88QxXgOCVLbey+mkNnSVJGCDUoJhtdtuOPSUO2A279z+McvawvpomZUAnx0gjyr2fQQD5Ri
YQuuw5YlE/5IXc6X6Fp+BlaozD4AXro9U19oGaxV0f2P3PiOKsV2bocHFEMLZpslzxohJZ+r5tcS
Dv6PC8pzI+ehl3fh2yq1SQBjxEugIMgrWEifd+K0DhvKvVYBUgnOaqhuU+zFmIswgiaOcAcXW8MC
Irp/NQdpnwTodrUIVt744Z04MnlMdcImrTfcEAg4mIkOKG9qH2PRthWFr+DmXADbXAyjHvgawkVL
I2zCMslywK3oN+WwhEwAAcaBhqci1eu2C/b/0XGqmf/VZeidpqS5Pd8u7ZHwLUIygfyYrWK0DDYV
c0ujfwYydcWzNUVI7Hl8CXWBvdVExDfXCsKYwFR46LAxgcsp2RX441ZvYU5QYZSN0QisaHoO3/tJ
jvsLFQ5PN+Bh2y1vXUPL4SWGvK5pOSuJxyGwp5WZlAhi7eTaD8pDqoKFR9sSb/W/RHQfVcXQK2CW
ICgJq/dVPsvw4WHLRLRi+Ro94HD0K5HPWjBwCa7QTK6sR7QoSWM9eTMzhZocY7LAiGJ1RGozjIIN
QRFIT2wZKZor0OACMSNfkb+U0cOkb7TLYmFRQPXheUUbpqhaCEIyjLM4FdxjYT5P/6Y1uWd5goON
FYpUJndrxOeZIvxz8OPVYLLFKeCqRYNsJfgY4LI5BtE3w2AMOICyVD67I71lA4qMbuJSBrQuA//I
Me4F6u9uCTB/5NQZsDCSpLfKs4sGmiZ2TMOW/GruZtHj1JmIgpYwpCP+KftHvDlZKnsJFX7QAUKI
H7kvN6heu2N1NzomODjwwJYt0abloqLs3/OIFR0os3llJYNd8tMoG+hvl3p9qRcemoGd1kGRiwB0
eKRztRPRnFzHCeMbqyvzQHMATj/NA1qqAbA/DvI9w18o/mDKGflHXkqFsO173ArzzQSPc/bhvEwV
oPH0Wkp3l6RxipseF5ZFz1ooV4gxn+boz1Qbf8jbXr51QYzQvXGfyJVBfjk8CFEJGawB5ij60/gj
rWA0KmHW7MLpe+LFrhv2XxKGTH82LGxGMiXkPgTQQQHoPEpy3mQ40U8cXD2Hn0YL28Mxfdq2/eHa
63nGAZ7Yl0QpLdd7ZOdfaRPgMUSoPehfaWKPGMrUM50kSCc2rC18ybSn9TMUnefPMOAgQU8IGiJc
L+9TROAdw+A5KvcPJeW/DPAELaq1jXtIkgUIjePfQHBwah6HJZqvOPqCm6b25m8uPp2+Tck8ZciO
mD2FKE/gD2Ls1XWUMWKEnHuCEd4Ug5mEKd5dUk0dZGd5Yrcn1IJjhPXcKoIqKdN6CduWknr0Xldw
zU8bbiQHbiXjUZQl7F8vg8xZ7iH5brl0Uj7y3aQicar41hQ1xFPBVdrwxwwA0R63LWIO+JIA/cn4
lS6S1kt5VDrkxeLgFPAemVG4txCPmh+ISFH1JHvKpHUnBwFrck5A0AL4zLI1TFhLlhieolmhTEUY
s+FlhC4gqLY8CWnAw2iVOy197H3e0ErZkCrciHWKBxi+rtRqMJq/UgUi2z7sPJ45AySJQ4KfFOfk
veUY8rflzIk8+ng1UNrduZIjNCTKHX7DR7VQWOVtFbynOEl85GHQonLd1/u3rkD8qaJdAgQXUdcA
SObYW9LhrSvLsTnE05WQTBwqHggUosna8WyTWAfdRkjpRFvSBjoYM/zXrGjIY3ZDvafx1vDBsuOS
jp3T9ESUqUZAQsxEkhw0dBAc2NWIq1oy797zo6juof1e3hTW9UDQ1eE9J2gBIJEX4VKuTwTVTFb6
I5N9hmutihoEugx0aY1zFtsV9i8PZ5L/mPp/4L8CoDrhKhR+sroBMFY9Y+r5bstXYYL6qxlOYD8L
a5rqBUhtB+Rh011hvhLbNCf6jKRkS2CkwkSEa8kNfAcQZfryFEMDAKf4+kio4iPE8eVhTPbjZb+f
xztXcEuTVTB+dV4UfSMyebNHiQNxCaMYUGVfP08NCoW9jINSP3hOxU92KYZsRNplr9WpOUF9KWe4
XmEeJwxUuKyQkbyRjKaJRca5MTh6omU94DJKo01reYULGNi3Ymx5RthKiAOgRxqu3FcuIuUsz/io
OfUYeDqXbKBOTKTVDPHoFA2AGiUG+l0EWBBm/LAuJHcygYQkJ8W37WbnmGJRcZwj07ZEE0HOANlO
IbWQY/YZMkjnadIxV2h3Lts9pYYbWWpVx+rvJnbhNENpMjZnHkPQslucqr94lBKwW4QBqMUwrXHt
+fPVnn94QQkCzfTYT4QNJh9bVOQgCiGvr9v8mrz9O70HUGvonhgWMhlWquuUle/LHNxlySkkIogp
x8D6a7ZK/Ilxf+LJPpuDnwhXUMz6e5R6NLcH2vkRUBRNJB46sI9RmQpsgy13ojrMKEAOzf1YcRsR
9MPWRV10qUMm1Zk+JcDBTarwr17rdKC4g1C1u9juop/BePgB5+J3CCWTzMtjetsNEX5cvLF0kM9n
vHa0zTx4hSMRsTEB/wiv1PJEjHQdUkFftjHoitGI85BB4MzFOQJRanHZHITUhlcildj2J7k1MZmB
as+/4o3Ul2lOewziXKcQS/UJMfGjcUdzhF5l+2VMwZ5lR2I+0jLCaIvNj+OmOFyGaG+MmDojBr/a
jRXEwj27zcnbr5uLO9FoBfLZhZGOAESBVDMDmCIi838SkVrV+qabHgxXKLyKLhJdP70dNSharve0
1Ngd3R5zWi7EUPOHhPxTgH40MJi+GClXD9vCJxxI6Q3O0hydPVQPo5DmeOdw2cg/NmS3N0X1zlCV
jn+gqA026Sf58TKZ1yHN0ES2gcYTE+vFJhOytCT0jApYHE/jgquPOjsFgAXbnBGkg0+FQ8K0owCl
DgJ6OvFpRag6myVjRpXj8owjgWg7oudl6K2mEA0PqiiAER19luYBAfi7eR3gZvgHNg3F8sgiQjcC
8dZctyQ9MWJFD0fxAj9Han7RBJhskjXfkl7azPtLNrfMENCHYi0D/BHiomQ8KfngAgxumdaF8Gjh
02MtxmnNV6bfJd+BIRxXp8R5luVISjYV96/uBMBAQDP5aR3hKGnshzfnafFEQirJERpC8prMhoJw
N574ygAyPZBeYsG3XEPv6ZEGMF+JahDTI3EUAAkaRpwbwcum/gVi+YL/k4riJL07k4dgrKuzh0sD
KhkrbvYALsoZ2DYMahF8WmtjJjiUaw3e3POeerrGbshaRu3DGmf6yzB2f+qCGihRKCXuP+DmCS4k
nmOjexHloXIiEo7Js0Y6ovyNBnJ+VwJlGg8TUq0KE6/3uNMQEVp9D5FuPXA1vfTBMlzjuFQ95Efe
cU7+zNwlL8esQIu3cOkV3fDptxhsWyo9Hg8cDJiJgR+V3Qu20O/jgUdPoe//tIVnRCoa2vhlmkE+
Tdxbj4j32lxdlGhNpZTFHEZ0hxhTjboEDW42RMzGD1PqpXheUsxwGrLGMbIgH4alH4rK1rLGQ5Dl
hlYHQgPbghAC+GU91yTDfh7iyAvq9Pu05nV5NNIxANrSJIr3WFWgDCU2khpSSCstlVAYwP1NfYxu
1TqVyq2yL2NdPExUyABd8IjkjaXdysptj1BO2tMuBu4p+WJ6oIQlwYzyZHyT4fmk++CcXHwQMksA
hAcBIGV4LbtXtdXwf4mv6xfkSAf31M2YFYQBJtMh1rGvuEBxxu80bRr9448UFuVdTQRq29TzVUmg
110Xzd/jeD9dcLn+OGfMDWBNp3ZYL4e4bNkuWA0kSuaQhQPMhhichqEPB9n6eIq87BuDI45ueZ1p
AovukS5PIQqIFUGZor3/JYz4u+lIUoXr+AQd1t0PI0//I83CNxcIaWGEhPCCCcm4QmU0pzdykjk5
mHKUByStY+1lv9e25qyzvO6AvXvCPhynqSHnPcN7wP+YijHB86n1R1gnxgzBEuejnNB01TUdOfYu
cf+cQRcG1AVkYOi2e2mGPh0u133d3xOlucUxppy4P5fKPwNebiSCjl3JBEHmMEG4pGSusEbanCaj
jST/9yAnANCBmCg26/9jJbs2CR4qOOL3HgQ3NDF5c5/APXilC/F+lmKVbAEGsbZCLjLugvw7xmPN
P2gY+3sD7w0tN+U0bB7A2emEwgKFRl2024tNhR9bPgKlY1yFZhjOEIZMwXqfYil7G+7YwFUiTgRd
+2sRR4CEuyV6Ni/J3MmNK8aXy7A3a8CRrIJ9K65bbL18lsuQBo6WztJNHKjoMEHtSA6p887/2S8T
QbApqpNfbhNig6T0rHQEVUmPKjdxCFHSQfkJnx1R3RjL0k5QpvPV0qzjRx9nOJbajkwcRd1B0l8C
zXLm+PgEDihYwkX2d1iet2Gx3myWlET7HcxKrLZ+pgkk11CllZxAOc8BVcWsy4eI0ATSur6PIEiU
ZmIRz5rWBN6CcmTRJVGB+OcDB8FU8CiA18lonaD7jzAR7suOTjXBpuaqbFEgeA0ErtqxvpiE7K+W
ZVjOCgoLpE0TQj6tWjbrWvPIRj20f0vabLzol4J6TgmGjU+x1xn8BMOYeTTV00iNna4kM+VHjqM8
1sRzx5mfOowOtqfDF+ya12uROHAqQewqYRxemf4fU/G1xu2hPw4nf3tzatOv5UQlcijn9PE0T3ui
WRLA/umhr7a3yZB7mDPwuEjGomBlcEzLgb2ra6L7RrI0L3yycXOzUq9YfDmpge0TVteYO1Kq/3uO
ApJV9zKUH0vqODKVpef1qNTHmG4GI4fpPifF/MElkJ1RnNTpLYOad0km8ScBGxD5M204CPIN3XK1
j2L8aHJ/9DCUHU/eTRMrcm/wuv75lA8xI55+4m6rNseJUj3P/JlVBaRxwNgOU5Yh/N5FXfw/IlhI
ypqj4uvGn/zrdjgtf9L99oAwt6boLbis75HPRBlcPaAa/zjfbMhHusrWPvYvlu6waWGkDf4SXBzH
GYUCdkFU/2k+PE41N8iGpbN/SvjbH8MJf+XruJhP+HXGwQ4EKNtsUWtQRd10eaJHrNBrfPN4BMiF
Crzqk+mZRnjL6b54jHPaPH45DoP7BaDS4/2NzT+2KHD68UFJmuyZsRJDOQwIyPGlMoRhh4PhtgeS
smnSsfieT92/+ShnQEyirrtZxQc6DhGogyJ+ssF9O0Gw7Jif0uhyillKqPOCt3yra3dDt7I0t/Tm
oK+gOea/jih5wn8gZMRPf2Qai25PFZTI1mPFYyTNgOBJBTmgMt0Zbz9gY1ce75Yui2oakpcRCzq5
o+thQ8eqbuA4b742O3I7TFCGnuk6DcePZoHjye8W9edMX92JBzhTkDQndp36D42sLN7FHDeaGZod
GgSdAPIOsVZd0UCSe6WtBnHeARwn4qV1PEGzK+2OyAZTfO85DTl/6XDaJwoxug8sUL9JwMP8Bsd9
hA0Qo47seaSQp+eMIcNNjKTnvs0oCLAVIPkjgarbyDzThFxp3MDsb7ibHqpIXvVRUICbACWa6r9C
nn/frUjqw0Xe7j7vwvhVxoqDmbV7CDF2usuOvbstBmLLGQnuHpCz0TzHcfE1XVR49ohUodBRdmXz
/i7cUCEwouX0NOZcN1CXWowSWm1cSGK+elwf2q/xYevRA2Gkq/GUBt9VyRPR4AXJY/RoJjOMu5lv
Ss2SHvQPSzifTbudv1FzxLg0839T/4ALIiIEemWZXqC9mKT8QoSHs+OwYjbpUnIJHEV7HhA03WnY
gvmf+fRMweq/pmHJ+mRw44idgT1HNTXFjqREDAv5QxlfJT3uHpDDqbip1MWRrXbVdAXTmdux2tfX
HZlWO/fF4TMC34NO2tVQXt1BLRiDI7PtOQhhySiRVohGdBDiv+84VvMTW6UBrb4D7QfSBsjBT1DU
SoaUnewju1LQ3GC7fmCzyOZfpR0iJJ7UQC0objoZ1t4jDlPUaUch+I3P6w4YbSlq2bWQGo/4KTpU
endVj0t2OJOJNgVUnj4FeHdgicg6hcggpdKeFv8Po2puAk9VW8vBi0QmAQ8uxydX6j70i91rw4jv
MQ9jjOLHrqRH2U787YFmFjUJXlA7UJpKeU142H+fThp3rbg/OIZkjMdQVIjSDvJGcSNHbVXOZa5c
AUBVVIV8GfWpASkqoGLF17znc3DjU7H5eAmFOYrDOQpZRUcAkqmn2sCAmD6qZ6jTKwIkOG0rWlR9
p2aSSMH5NN95HjFDOgA0FhiEMFLtiJYUje5AN3bQVJZeoDpK10VlxZrI78IJPrDmJsZdgkBf3XSQ
Xa7NTK9Kq+TKDdDM6bNNnzlR0jxQaiZvVSGGorIw9e3sSYYRWaoFY1UjuXYNPDjxrpFTnsVGsse1
UTF0QxBOaWciHjbwP6AUSws/aAbOmKug8kTYQberTN/JX75Ox+a+Wrzjs+lvcOn4C4eJk5ZJB4Qc
6viMBhD/TS7K3eyu/ASDw44zAlc/yZdrnW4sgillkthgPv5lymbaw5HFoVGHVVIyvZjYKzxWItI1
J8eMrfOpAPMjQvaArZYisTSv/XxL7RySXXlLPbT5bS6hpHtS60jmqimYC1h9DYfHNVJt4FXh0Ux0
IPjsqWxN0o1tBmW+QqDxs8TvTF6YU5pApqSjTxEFkbQHrOlOtOfGI45Oo3/Rw1tmODTwr8H4KQjQ
FL6r8VI4sQ67IAAm99l76Z6DhMsHmKsXurWHlRtmrCzk8ORpVj0/lgKZNMrNQW5DOzpCjiVYGFXb
c56TQXuDuJvjU5RI9FuUwhNLxxeDZ5XIbAGTrHbMFcM9dTAsW2B+ET6gTMMd9lvwQ5/+jYuWLu+I
TxvBX+1HI6dwpsbPEq5Ms5RvIFwdIr0rbHuQssCQGMPyS6dBC6M+DjZVBrkEYA5hLpIHLHk5TFFB
AUCulGrjqb/PV/5SGCF5qLmkhGt4OatdqqXwCH5oMKbBkufscJ+Ze83GguvJCmFziHgwbqfDl94d
DzD8eLZ1qKLgcH/KveSm3vMLRiC+P3VJhbDWwPhrG/Ffez5oIONv7whfxYZGE0Mu+mwgV5yRtjdp
xxZRwme3EU9XsXMyhAgPgf+6H47jjzLcLa/4UNK2jrIFxuDOe7S72FeLiY7VCmrGUGjipYkgz+I1
DBn8U81Hm7C9r7m1wUBYFhgOniDMzv+OMZ94FTCZ41mL7QwtjcPXwVBxM0M1Q2QTOhhZb82EBGU9
5o0JzNcbkjA+4V79qqF5IRBkoeLuKFIi7yzhizgQqnvZTBhB1Ti6VcG+tVrXFbgzGBfXAQtcExtM
aSuNtJlVNZM6HQWN2r2RcpxwIXBAFHAVr0758i1V7Imok+Z4IMWPJEzgzduHqaCZxH0AiE0zjVCe
I9VBG67lOl4V+DpGvLo0Yza73UBh4gCQCRQpGx8GVUE7hJ/D8NWoQ0ekWphc4l/PE4IB82GS3oBf
p2EHdFswwZXb0fGdzzJUqif9CcpZJgp7Dp//CjdgEhoOnkDMaVYd9X/ZzJLkAYSR46qR+pbyv4fG
ZkKJHcKSt3EC/6qk0wj7/2PpzLrbRJst/ItYi1HArS2PsRPbsRMnN6xO8hkJBIh5+PXn2eVz191J
2xK8Q9WuPcQ4O7X6cMStYNdDFDByUq1zNXLKgA6p5RV3MDCl5QLviYaA3Remz70f3ZUHfrm+JWQA
Lo2G+xYk+PC04toOji4+zozBhCNAKY2g46wNCH8mnrkA5yRD3qB8bFbcN3EQTLJm40czfSldOKSh
z6hQUIlZ9iUedWrpg8bnPZlx+UzjTUv1/uk0CytM+pImFLi5UIg4JzYl8d7DHkopjnRIzLU1y+vY
F90aTXx4rv4a0qe8MNehaypGakEDKQoTeHSkJIlIqrLKRHM2mAV8+gCF32lKxZUrz+yyhFTENPcb
FvxATnJiMiXhjLQOLIYfzRVPZYepFvw8jGLcVYvIVgE8P/fEXBrZV/6j3PgbyYHpoknzTDs4kj5w
ARsPmEAPEZfX7Z89qbDk0SctYwVKBBgMCuMypyWfFpjeGKO3KeLsHYKEc7WhEtIwq8Qz+0UU9WRY
mM4sIIuWHGPe5GSGUP62SHSxLDlil8oy789E0pg8Ff8PkFXJjIx2RvmWghoQ35u0mAL5LGzrh40t
1UvrSXTZ7Yzv1G237gpA5wJlxQGbByyjANOwXvwQCNm3SFagBHJ1cG+JRGIMSCwaqE25zuRKgblb
S/nXoYwQe5ojGR8F0Fgor4wukqNWiUaEJTshgXbIuhGk2vfKJDoSJjXHHEihxy7GU23B7YBjt0eS
xV0Bb46wPGov9FukN8DRpCMgYMX1WT1xULQXx6a4pkaABNPviHyRU/+Zve+2ctQi/uumPIugSFoJ
WCR3QO/AAK7wDoTmzpCZDi0/DEgZIi4jdGowdtnJYYdwrKdE01sRKM1tpIYr5zib3YogckRTn2gC
ozgqL2r4rIviR4g+pxfYbpSPoE3YOrEcgRaYyaLxJEN3bxWUbTaTfmN1S9uT4qGuQbUZOhopM4d7
+qQ9/Jnf2dBozkzsP8yglyMtubGIpDlkHGSuWvSa28KxukDfcD096YTCZo7QwMrPB4CdRkibz0hG
FHs4ok8c03Nx/JE3gY+5NV+rOdNR9D5tpVVUwxZ993KvusMMkWDVjLXLScPJlkm2EsiKbq3pweiW
U826AKpUawPEYKa18BvZquG+G4ic4ylx5QBJoQu/g634IRMB1aRzBbOdjGzWdgwoNI2YEaDfOX51
ziOpB9Fh/JJGu+x9ir3+C+kfGI+dKFDdXg9OikSozZhFA0Yq56OP6Ms7nxm+nayBfH3llcpcUFgu
OLTLtYGgQolrONrTLimpnLHxX9W47FNqHQtm0vCmH1mOIrjVyyMmetJNctDNaVVxwRb0RpUmHjt+
opXPRuyIQ2/3p3NhqLle22FblPzbOo61YgUcBxWlLJStRu1SAQGacqjVVD7aCxr/mYMqrHojsOUJ
kJxZMhoDxNi+Sxu/xlv/NalZ1RBnoJ+6So9FsxW0uFDhFnW8MlJ8nnNAhBt2W7NmeXZF1M3yMGE2
v29G2tIaSpzRPGsssAKfQ2UoE6SYGArkCYo9n5VrnPsYOcY8IvHZdUXycqxC6Pqywcwn3YoNh44x
Bl1sIm6SXKKJE3xqKf8EI8CESm7sG2wpBsTOoQcK1M1WYkPwSWowzb4MB8zsygmAtthm0L8SdS4j
q/9Tr2AQJadDGWtgK6YKx2AiB+XfEjUxIkUt5wETGFcY0B7pdSVaABpIs5pKfA7XIyTK0KVkZjpO
pU3QBgcH5zr0YSiFHmeJsStjWggN9SmZYSUaNmdiaLfPx19NAVRbOrCuyZkH3NCUstNgP4LYkle4
kzdNVDyaRxKOszSbi4a5smmy2qQkHpc4n5U2yxlQNJ0i/1lOGwqOk907RwcFM565csIysRK+bLSe
IkJ/6t0OLG0Nm63eQeZOI+ry7p2FwsHtKdfdCIE3dTuaaQzgb0PaLo4aEkOSDIkw6mhqC/h/3CEE
T2ACxwi4JExvR9va5FRDXTq/GqwtRlOZTG/u2efA2BjVh2d+IF+Vkivir4fHocGZJKPr6PlU2EU1
PxK4CF/7Ke7vJYjqUVmwUjY+PKG6b+VC70BvRrfRD3wY5hmModEz8GYFAxwxMW4orO5Ird59hzJL
T962jECOuYt3fneOLvqFn5jLbDPZIGzk0XnFrSuov4e51NQDVdbnrHOCstMc1z9uf1zxDQeWQO6d
MP8IZXzZ7a4X/4QvSew9b15/hZ14x3Bzib5zwCAkYJBDlUyPV3QwjLDpupmrUVwFCEfkTzwAytFN
sSXgBNCdNw1FXQlH7L7MCNXry5V7vKbIAOye92YyqbA5iAscD0JNwmH5HTdkknssjccyyHmm5ieA
UxNnQ8lJ36ZjV1z4uT9sDFvT7cWKbFkmAKizSMZi/GIGQ+UONk+fUzWULRgz0zbeimSd/S4h8jJj
XtBXDI2SkELbhIU43j72hYqOASkE/cJ/tsybITl+P4Mr/8L69vz6CQso9Nr+TxnwxXBSb4yI3nvg
PiaMN5grXA67J5tqEClDphYP+dDOT1HTLHeWQhe0JBKXCdsN5v0OFySGR3EA5aCWEMnMf/uj8vXi
BsEmxSuv5TMMx/HUGp2P6Vel+UB06Pyvk3ydauhczKMQrEBJx26gjhg81hHalcAnf6jOJt5JXeQA
WuMPchii79hZQ1k9H90XZyEeib1c/DdvMeBWDDNd2904fZOEn5L9IWrfnkolovQLMypokz2BlvTR
THS3p88EqwO4j4xHJ3CnINQnIsSCCYx08Xwek1dPpc4+wjT2FtZe56Ct047OZSiyuwlew50DCRyy
icd8Jw1fLFEr3DHCNZvCTfH2ExbUCAk5ak2tOx+Yc85+DKoQB18QEdE2BGphzgDjgcSWErUEJylP
CiiU5Vg/YRWlQke1VtVzHUuPTpAL9YMMn8MIhVF4WoCedirxai3umjs3T+S7LBF8M3I0QG57xGK0
+l9/dpsfZaXF53AhzqSkXpudqymDTSNcL2IapQEHJAQBmj5AXc5MaCyKk3EXVoKZ6Hz68kqqApcW
8TB8lCQPOE1IK8NQagYqXXRnSiKhq9WgS7fnFE0iIHLj9ppItgx0c/jSbbc0qH0G6Pvpr9VVy8NM
4/4IPA2y1VXPCSyfazheJKmVVagJCob4DIAojj8RY49h09xzzYP/oq/kmA5SmvCuyo7QaKgXk4Gl
UTSEaxR0sfMFzx0L0Hh438b+8DwPa/6DaBVCfk7IAKwIMIX30U2WP/PpXOCPi5wK5TkIDn4BN73P
U3E29/DTYMEyZcbt+kjYvTzexx7zSic7Lq9B5GxfmDeIjErNVmBt8DXIiOGyxEG4mLC4wS8CNkOK
E8Banc+3yVRGyAyP0Lv4WOUPDA7Lqzpnizj92Xdv6iBCdUUNf099iwYY3JZKgr7TqCeEQt/YvLgP
tXrw/iQxATsBDOLxASLBHJexkG7ueC4vYsrXMHFdMnXYwLIGR7kc3OVg+49zVYlKNTXP3bIGd8bu
m07wLyEorN+nLdG0LS++U8rPlOlhRLj2uScBZAFiCdJ2+TM1nOSdhz0n51d4VXd4cRQDruO0upqz
RAQjBuEbFSDdMptQ9bWTcVrEEvxMyK2R1ELYK4f4nwkkZ0xeXo+b61MCsEWg8HGmwEPvfNppc9Xp
eaA3MYK7B4ZOyZVcwo1RbvM4xDTFA/y602Os0KSg3opH8ZGNC9CgYWWvHYHNSAUO7oNTm96bV168
7dA5lNmPT4WNBMn12q13mxzUthArS2Na4Cy2UFWm/z7j22kqWdz10zn2TxfDMJOQ3dMmORMCEjM3
ro/9+asZP5rdD5ErFpfrNJyHHeDSM1Mvim0ZEZg/eJ1zqBToie4dypN9HBHzbpHxNYfBs+Px56hk
HRbasNsu6XR2lzVrlMm87Ex96jjjjWwHtC7dOhEJNXLoaDQFFYqI9MMGTOi7TI8A4vaFMYh2HJg1
rqyIe6m6NyJ2TNRm5q1ND86eT8KRRfiBfA9SFnADoUtlriHU1AWsvKhHju945FkVUJD2Tlv/07Kd
Si6ZGMXczQQ/2rI0MWsuvlHDQ8GPBT9w1+UrKVFwnu4wPL4HAYUNzHn2X54KUpHZzewjKzrGAe4e
wYjcRu5B8RFH0JhZHZNtlpVTYTXezd3ysK36FJDcbvCiIGesgiUVNhzHTYGmpct/G+8G+/3m2YZF
WIiBbhcr5rAsWBg9D+yk9sbzGjgizOKu4FttX5hR46caCQdi+gJ0EQHybNye6qHK4Th+yXegYcQ+
MLGC4dSnyg3H0/4eWgWUngI2juuzS/wtrq982Jj/GoKQiGMg+GhmMT+5k0e0C8m6zPRD5NRymC6r
OMS2mRajb+b0MxjI3cV6QCXRH8BuHzPiXbdSZeOpsJVKD/yLwfPuiGczkyEXA7nfBJjU+5OXZ1d4
axc8igjgK90xShpiir1DdsYYHSMkD4JokuqOIKyCqedzOuTQ/SPWufl/zBiMzyduHjOA+uwoYKJf
BzFb2KxjY0kNJzy2J+zLzRBQA16NpxrkYDa4lAFzkoLuJCfah3DlIjJEa1dE1V2JRRP1WIsFCLYA
H/MKgGPVCJHCTMdW7kR35IohfQqijb44FV2JQJ8jGIkHp+QpIOQ+P+RsFUwAf6Fu5f9rGcE7+Nn6
ahnxQMhLbIWkz2pG8NxSs+ZaKOgqJyePyKKkARJzRzY+jVjLB9785Xfjibi7YS6ch0Dqs0d9RERF
cZdDtmCsgfo2G53z9yptmT/ATMTzan2TwY8189D8bsRAu5SjedP1BPyl6giokvdm5+lOsDHn1twi
0uatpPHcWyrzXGWkqy0csPO4PGedO15k2bT7UpFVeHfMdil0X75qW9NRjfhGuIAjr+0ZxXZ2hiUW
etOJnjzmAu+UVnLY+Nfw9DWsu4+y0+sGcsOQTSB9yoOBuc1YVG/d2j+nk3+nEopCqKA0mcnuOsf7
iGxuDnKcQ75lxzl4WvFiwIYDohKsTup1/vCGyF4I6SeYqOj6AEzluKk5QbkKqCUI0yZcqDaFt7LL
54D37ToNc9fUPT+WAGivM0UX3o+UKjaFpMqAH0LRyBHtT8W1BREjrCP7hSi7y3DVcYDBNKGD0Q9S
3bPbOqZE7aQ+CMTT5w/hgk6gaS4eBbapZ+yG93bWTwmI/lZh1O60fX3POU+ItEetU7jQPcX4MOOX
AFLmtTHz4Ck8Fwq0Z0DofOkAD7oFdUy3omgrJgrqnoH4vVNG+Zu78USnU3GPM1l8l879U5stNaa3
fD+MbJKv3Qq40R2pTXoogJPDoYyU6LUbJUxACIGepGLieD58qzktMI2b4hdIO9ltcFwPP+0mMI+3
egnyH7YTP1OaV45iuWvy+lZirsBeY7rdh6CHlNU5mC4EBxgAXKsUXXWIOgKrYpQlHeGFV86sS6dW
Y4ypGMBdDLnNuDTCLJxtqveYbtZvgQBCucxwAxXf7DzWwW7oBgMl2VdwRkxE3l1s+GugnuRdZRON
z7jLWG3dxuv2WcAAxc2PeaOBw3sBbs1CKyt/5b4gmQvEvGxfTYTHwDLGr4eX5BbANu5IdsgcgV6a
lDypmPPL+wS+O9Uc/oWwMvk12O4kmDO5LWQJmbDKudyZuektHH6m2zKeoNzUTQQuArhxRzB8Zyrh
sXv7kSulSsI/R+/45zNh6BxhBMpQhm77XxhwBstVuUkQXBM25CZQ3g/8Thv/wDvPB33KiFq1Q6u/
S4fpoh2g+Rw49asaKKMAXiO88rfBCW5FMqaMKjA8eyeohZMl52QxYxQLzDL8X3J9OInl5TmuKJAZ
pyKL4ak7LYsriVAm5dzIF+bXKdGsHIuZFaxvJpTWP4jSSSQt090lYKKHZxd+LR9hwpmKGSVmZgEP
4FOlXvCDt5H91KAhtkI8nylAgJtoeNz6KYhpqMTICU5wGkNknvwZfzNOlc/cUby7m/QZB+U9uSMN
g1j0Ch4wF7t+BeDIV1n9VxiaJjaOUMKHDbPDVMeBhHThQt1LfgC4nxS+ocMb6CVQwV2FKYLu8xz3
jW9GD+hdiiWjreBK9970g8sPOX24eflIXMFvip/dhbuA1yze+r5N07WrLyhSAc/ji3E/iMFkLUR3
0BlO93k8tFdmTo2Ox4NYxhnXFByUfcpPamZbtfVfkjMfrWbHjGLmMBeqQ6LBZRZM2+WhPP4DtAUj
oqloDlyEsnEE/gJvBMi/0ggbuTP4SwAWOXkhNQRtc1Lj+1dL41Gc//YnNFPuAirTnOim5TgoGYvR
ac15ClsrACvJTMEDeDZyWrYUeLPvAoPgzlzqmu8CDFTIyiHZgaDNC5lh7oKVkgoLObbla/Ean6nC
Ney07klmVsaP7tMdRtgcSfYiUTC+w5fl2o1O7FVo4CCXALTAPWWATtfzpuDNmQbQDwn0k9GL92EX
/7EG/VPjr7BYMwlSdWuItHXHn+rrlIGbObsZt0PYRH/gEJuYgnyx7L1C28WEDDGOUBznvDf272eZ
0dR4w+JTeG18T1ElkWbqS3G4GfLPNCikouGUtAJRlhXhOPGj5crxmZSSAZwTtYgwIXkvE0lrWqmY
DC8rcFBAvQPNelaSXstp4G6gaclwpOahKkCxfeaV9EwKr/ozG7UceNesCioxnzdEbcqMvcADeIGT
uAcOyc9cW9rm6MM/wgLBwJrUf9SVTyJ3mzi99ACVt5w3ZwJVPL2HW2doGtyEAf3Ntw813vl1PpIg
ndO/3QgUQtPJMoLOymnFhVgf3OzLCTPmhF7RxQI+DDXk0aIN0WyiUQU5kJ2ZUlQ0WuzJzOGmh9G0
ZRKKKYXQ7Ao2ppw3heftfg6M3r8c6tA/Smqx3neZWwWQT1C1WCnueEHze+rYaDZBYyYCcxQfa8h7
zp+y6unoFQFouTZhylFSwMe57sZj9v8D3i4m+p2ml357g4Z2Ufc4KBLo4hKOvE7bv5hp5/ftgBqr
i6Lqf/g9MbMy1e/GDq/9tpguGWj418PUDF+nEhoV3zTZ7Y9jOz8GGy3c4diWt0sDyZ/dun7fziTj
gmBV/3MyvEm3stymywK7mi9iHDkDW4qGV9em07iQsPO2v4CP25Cpzaqqybi86jC5/hIh/CJbJJ3C
8T6sQi/ZTyM78LLYNdsTetSDdxVjZ3Af+F7p3y5R3r56GzriizpRlHHtkFgYJ230Y5o4JJwTnA6q
G+5hrCBSzGoEZvguVOlp6jlIMQwPYWYhtHYH2irD/SnQEEudp+LR3DcZIlLRLaV8MlEhknYFdzDQ
ZCEHwwERpK0KFtfdd/kQRpd1MHQPzHLjl2DhyI+D1m+vi5qeJigEQvi0Yd15KdN9l/m7nxMi88eU
hugyPR3Pd7JOik9Qk8jP/hTOxhtUG0Y+xX8IxcebqZsOr0jXj99rnaeYVvMtM1CHusp/O/h2Uejh
Vc5SA6YZOP2shHMy/ofAZTkXiH3v4ZUDJgbLGoHoYaCZ88+qAlcc2qZZdZNqRBUzMfLQu1iRaSQZ
sjIirpf4OMEB2Za2ew6KeXdjxpRI6DCUVkjXqYrLH17o1AAS5fRyykd4fzTUvc+9ITWqpeXMyuXM
A279QrEC0vbHIYdMl1LYbRkvJDlOL+tYr7+mbnmZF+wPAsT9t5Re4NAujJGYjFFY+OuwfZm4O1q2
6nHjFnbIHSt2/omZ/mEY/poYfsuo/m0r8tWa/KpDmf4S5zs2QMdxWIzxcrlRRj86Fb+jOyvvFqmJ
uK+i48kgnQWEyu3M5VmcB0QsOIcpRlSBwv3EoMtheVx0zDee/EdqovJrvR24PjqHV4eXUnm9ZFVK
2q5b/yTiClelGBoJ5KLxe0h0yUOTSmIT0MwVeK1iMjiRnuvkx/kxH9j+cayMk4UzeptUa9W9psYj
ueTJSmN4PLsEpWSZ89cm4Qq6E0X62lCy+BgfrtJWxQNMjs9zrwVtF/nj2C7v+VI9ddPxahFHzIWC
fWmiV3FgSBf6f+HN1NCregRMdRhiHAD7DKxgNf+ctwlWR42WRdYm8VaOH8r7sEzvbQ2JT5J7kiTk
cyuij0gxc0axEiy0ne6iSSWGuObEXkj12qUMe2Jw1DbpsRk/Zj+DM4zJBVM+EtJASThtp4GSp0DE
GPiSuJOJ9mpzegOOchT3SYSg3dLf+pDCFttydMEswzCEMyPnZLsMu57sFmliygqDgJNoGxHKuoib
GuiXf9vxSGwzUoHWAJwDS9+8dwtP6TwsgZ85fcRr0fc5gkpKhW4BRrOPwZ1GeSkcXpMVkHk8g2Jw
LbMxrTNOByhMI64p+gYjs96RYrGs3dNt4JfHPS795/1WLW+Ck2uXGxA/Lzo8EfgAI7FVH9mXhMbs
sOwAVQoCpgZ14xaPVlR2Cb/P+jGOheLbpqztaQzzt1ipJtDoqcLMd5WUQSejkJ1oQj8dkLHTCvvo
CkcIxPMxV3Sw6uiOKy7lwGXWEZMPcL0dEeVCfOMjVcdvTkaT3VI2PSRzl+4nyQA7WI5PsVoO6DTr
nSNRf1GF31M/R+LGNBDVMZPg7LSiqpzea7R1F2fckj7tzmTjOnU8pY5h94OBjeY0P407D1jRHXaX
u62tHqasWH6QaJFexw4DQ5J0aG3bbf3/g7/LGTNf1kQR72tYRVcF1TFwm5zHt7OuTYrZu6ptENuF
u+m/4swtNPk0bEXOmMeyhWxiY27nyOkwFDog+7fLvct44duBI3U7VsMdJzx93goBqQA/0VtkPHJK
mx/BIiCtAkcw+U7bjNmNV67/+ObNN0PnLQYxPsqQ5zC+b4Og2AUlcR1x3js16nv998nhhHaO+MnN
oD37XlA37455CLGcsuInV2Hec9i8xrJ3xA6MCz8bTk9QC1uWb+ksdwvlBCMsBgTQAEDQZGD5ae8Z
0Ulq8D2tQNBKQOm28T1o8t/dhls+OSwYySmPDZoDi7jlyqYNpMimVL43u8vNj17MoYXcBnDTILoz
kh//J+NYoxvANhsor5yAH1Myo7/tM2o4AxH6w0gNRPrQRdf0AcwV6Q4TUU/leAUpQgUpH8xi7q00
g+TwpSENxWzR7cEWvi6pnKVnSe5WESeyXrSB1AQ42EFDw6cGzxJYHkCi5R6pP2VZxkD+BNv8iqS2
06VZICcBbGezLjVjm0KD6CIFXwhCmrRJVsDxKQ1fe/i9f7CCgPAd9Cg3VnQdjI2ZWUFlcBNlmRIM
/UQy9/DfjjXxkDOAZsoJQ6GPxa7oOR5D+DA3cUSRTtwJdA4YpxCPaBDhg1JqQIVCVsfz6iCWXMen
pCOo7lTAWVAlHwRF+IE1PxfbBHLnXCyHBmX4wKK8SpuahMII84RajhT1Xe5sbB+AtKom7wyAqcUN
aw8D+C9yfMZj0EfQPHAns+UJeCMLPUlZIq4LPAWt4jTCrmzdBAYPBPYD01yYFKELqzLGaROv9hQE
n3MsbOYZjvB58NbLsNxVz3mEy4ObQM5umJW/A9MBNy8MsOdigPJ8TsJb98wpwv/ZH6B5QfWKfMw3
ogqwOBtwtI8xlkdUjLvYCU8A6ydznsyde0B6Z3N8s+5uRpktESlyM5PgcsmBSkwuaxCtgdhl9da/
WKhNvnIRJRuLtKYwsyom2OitlOrQw6K42Hyu7s0R4hPouCXe9qs509rrcM7oPYfozp1ZXyJrGhyr
liQfNIg8Vn+L4gQFwTn9jQ/8AzPKf4gP9pZJxUN7TyI6BamrpyOlXLERPcG07A672JCJFaNsHB4+
95VSPCamMl86BEr7cGZdFAGsnfBImxEgLIIahY5SWJD5B9RD2z9xnJ6/2hcxY4oZKxyyyc9MDGjH
QiUQG4XLbmf+h/TerggJCk1sHvschGhJOJGwQAoYHj4mI/e+DRjJpFQUpb9dOUjiKL65KQB5akZ9
ks2VDjetA+MAdGt6jke09ejsXRwGgb+k9w+n54QANCAiOjFDzsOOArLTazLPKmU0zTXYcgJ5bi7z
n04WPSCgoirlM4Qk7l7WhQ/rSxpcC9o10nlx3t2Zl4tbHG+to9FhKI0/ao1/EwvIUqQ28KegzuZv
cIdxYSkDboTGmV+3iBlFgFfOFbgRIPFOWA51JgV49xWo8Dv0G2h+Phq7Bda9IjgKF5F/qI45fDFX
O7s18w1F/nR6DWHFs+5oYXOmhJLZvTcnkOCc2d01/fcH7A24hv0w/iJklyo7LuCSeCf35dB1J/di
8N3TT7paHmxQTrWH/R+dXbdwmmNrA7GyzmAGbbAJyfPhX7sG6L1YBXgAI3xyEFDdXboTlvy8dxwg
cz9/K3bbiKtPSFLY3jkEiUNNIh+XLnBmqA6oI9M99PNgJbXVKXDUk7V9EdNTGGaMRAtsVDFFnc85
N1V0C8HA3ZedAk1cqvjGyNP9UcNiTOqdSTh6xdrXTJMNIVDYzL1DZszIzSAhIs1Y9wfuNTwBGB10
AmXq/rR70oV9j2UJxAt1NV0FTTLEXWIVQIb347Mz0qzHW0jvWVbrz2Jydxj/ptX4y4nCe2jFHzXa
bWfS5eE7PwqMLKgEGZie6/GXXeESBrec27cJF9ojVxTchFBP151pFTeQaFBDqk7IAvO3KWmYTQGS
dC3subqgHjJjK8N1A36Bzb0dYF3EDFrGEbYgJgBADQGgAvTLc4NXmkMRYhEiTq5zGhfyS3GY0QxY
xj0kWTGYFcSQnzSpnk1wR3OkY8RexQYSFch+xUXGAxbCT8tT6KP4X3Qrm633VM6TVka9Xh3v0Zlw
LZ5QQQTn8L7AQMKpmMnQxuCkX1CpYCPzaF+E3Jn5gk4H3QAOm/0AUjr3DDzxqOSkw+Hpwt2JuuzJ
lAl7PziSANcers0zOz7pSg6JKoO/C73l+4Z1LVP09NH8o7hwOQh9bCmDRb+y4V1iFh+fxNA+Nn+N
CGt+EZYGFPS0pag5IOMxuyBeiLN7zMcBIU2IfDitl1e6ieSKYdNwRcBof3luvPNVuqX5jXmPUdPy
FnqmZjlymPpccyxCQ9qv6e5/defwc1uV9SJPyjqex0l5h0gx8IT+n7EUwHK6wZuUWFE+YpzxXA3W
Rqv7nrSnI0AUWpwTzU+5ZESSYCAmCIW933DZsaOJCHSpPsGCceoGLOOUnw5qtnMOmLyH/BLWxeGW
4Xv1v21Vra18izjSC3TP477MZRmzMH/7hJpqnFSIvmEmpxCzESYGJh64rAXFcnqutzi7C445FAoH
jQ6MA37TJK+CcPF4kxyDQw+IGgF9mmm+SH0BSRwf8bk7PcE3/Ge6FCqww410FcZ/KYhNvipIhG1w
U70opuhFrcLsaIFy8RGnANw48QiaQpizmK2JAiZEZp5HZqjmN6ZU4D7V6Fm7Hfvh4jbMc/pXXwYK
a3tLzgj32MhadqhbzY6CQDlUKRyt1y4Dkm05jb9IO46/O2lShPs4yyOOIY20Jf/DmRWr3OU/06YW
HgdTmYg0m7ENlN+oVKggTW7JNz8AAtGuMFMFFEdzKu/MBGNxrfe6p4TOJ/ac1a1pdQovx7gFrcCh
FFEBOwn5s7G1w4iXkYfgW7kq5opHoPD0gkBK+DkIFSx9TDp9VEuc23iLsVHs5p0Rxyi8aS74HABa
bCz8POCcUkyUAdHZCqXA9I/jY5NLRw2WDqS1XAy980KHhXydHGopjz99iVoEjxnCJlek0hxBxU25
4SEY1Olt3MEzDFrxFM5x/mZ0iA5xwjynt2j2j5czYBcXgJJbvKh/0SvLkW3yXdmrsXY6GYBYRw/r
TzsFXXq7PUJnUv/Urm9H5sJSCzZ0/bWsphiQhRdKnf2EpA8caWFQl9cYiOy+MROMsVvEH77kVSdH
zlZNcD8nPMed/7cfyZoUnd7GBjP5JoiKKK4RYl/A94Bbqs+rb5Bv/ENYHX4jKnqlyBY83dzkE8Nj
NJbA2XKmnCfKI1cm5Izz43lH30N3fdUfEIuGBB9dBJ1Kyng0uBzIeuTb1QuvhRoUfBK2fOMntzY7
jDMoxO6JAw5CEfj96n/MmbBhaZc7CJImGP2MEyUIFJMoJsQJYv293la4zbjxdnhg7MLi28hF9tXf
Nf/QH8HMzwbYe8itX3t/yb/Cjam+zxsFTjMiaoIhqrYMVX6BV3cesVJcl+svIbhxH4tcAWoxY+2D
smN9C84qewOeroyN0LIL3OWDbwS77PGLfTDLuuYgLD7EVqbF0wpjOCYl/i58o4jJr20bKm/8LYGP
g1Oshk6Ksw+7maKyHThE0BUbv7nkQMB9h3G1y9M0MabMxCUYN6xH6WMurqCgaICKtU8fh4ADe/ci
/1n6QffTtilBZVj7ItLZ12XMvHyOsabTZnM71EBbNF/VJ038C/4a89EXy7VQjBW0OD7HJMZvBtml
bPm6TTkHD+F8WL7BbIq4BWFEvsVZSLPWEbrt+HiZb2rRwpjNO8HXErS19axm58S/OSfOALPSlC1U
7JTtNyMuo+T+mgPmmRc73M7loe6b9H4a+Ot9A3P2IHB4oncIjpy8qGrh/2K/ik8AAz69xMISQQa2
tEXJlh3Do7mL7uMDlCBdhWXPNbJAdw59bq2JtY3payKHeC3yBG/hGWs87kPlMPC0+G3IgM6Kf8VT
7CFcmvGuBJK/3sUbQDpvuzOzPjkucZX8om/92CaVc2cO5A4hUafAkSmD+tkz4oRoRIlQrhoXSlOY
JPy3BNSUwh/ILceWsneVbXAKx4uz2/4vOfPdEnWufQ5WVc7v8qHV3+NBMfKxrTk/Y0Hz1GDcKpUk
K+EboNp7Au3zjlEgMtmZ3+cS5b6HCirdd6cJKKd31/OAuooz3qnY+sRD4Sae0HWp5ukaMAoPEEDR
4rmDoYa5k6jiDLBeKYLxnY6HLmPyPuJQHfmBY11ZDpogB4WfXkQ1zXAfcXLnR16KlJklNI0bmKro
VzKpCj1d8JyCicOvDI7AHg6j9HtbsMlwflIwZh/DhzDGuQVFf0ZdW9okM+W8Q6on2lgydLAMO+CS
ZNSJf6aAgnD2MbVdfeFt2R834cckC/UOQ2YErgXWL+7q5eADhdtAjz/1zyUGtQMfecXw1NtFPgPG
3YsINY3PtncPh+JLDuXhphic+eu52tU/TDcs50ebkuaUiNkJtXbqY7Xctd+aPLqfGIny8IBDLOkC
OQ58KlBAECwKm4Om3JjaOKReQOPmWUBinW7DmaMpLAhOVYF5ZdiQndTB9N7PZ+baIFK4h7OMoQFx
T/3PXQ+I8zy0u7or8OPrCedAEEsgA872qGlgTDND3GbmXYTMIJHgdwU5UiI5+XZr+tjNLFasCBh9
rNQGeYi6oTrDDUioAHMClW8AtOh0WKqEJlHfxSrNHH28w0aawoCOhoIe5fa0UoDNjraph5/fhorp
WtORq0CO09r3klhayFBBl0H1S6UY7jjtw3he/kCApDTlJsKauRrzi66doxvodiuwYslhi/pj+4K7
D+QXbGX/c85R51IRsStMxa3TmeA/jG3kW48rFVYZZ+LY5fCG5RWUR9f7ly4ptS1CD/AgvkZP+sKf
GFIJ8oszvmICFVxZ0mF3BwtvZepPaM1817dxBvmVm65ACbffmH/LMjlx+PuKkiHtXuRW9NyKwpyk
xHJOJe5b7JKUXZK03LTKvCoq/hKwhpy967/8dnqzEQ3z5+h/4UwmDOD8OOWt/9UhmQziGUKhEn3I
fI4f1HWTr8W388SV5ukZzWCidcu5bKHjESCD6oMkH0CGKcfoPS44MEVT/wznyqgk0fv1l210/Jdt
yRPoVwMrYzp/JR+Rwl4PylKcGdxme6txqJm5yP3x9MuaLzdicXAD4fnU0SUWJwrFBEsAIodZbGqe
hQAJRLNaxq242XQ4SGLaRNsBYX/6jCIGDQvxdJhJZcc7Mx3rK85FSWeDmeqbgQKYesaSyBE7cWCt
u6sy2L2Q0gS1YIiCm04ZRDWeZ99hLXBDeTRUYT9CAAHPIIgIpvXcnF5iT1QJzqsZGep+89WmnnjF
lY9VcLWEf5y+xL6QuAlCkFnf7grSCmMjhmlP2VNzPF3DT+ZPam9cz5jMc6/0iqVc17S5DJeAsyWi
65jH/OeMXsIlH43qJAVppJ4G28UhfuQcl89WvPOYgxWYuTAvrUBVmxF57hke0m7MpwvP994gev+S
Ti3x2amIXpgyS1O2LdR86u6wXWRzjqyCciOlM1YVqgZH4iEgB0asuGUrWqLOKd/GlIkkkXLVpcuF
/HnjWRSHEovmQCCCz68wXY01VkGk/lfVAYMIlt1ItjsapTqm30pyLWOPrwebwf8aLvoC6fZhrqAl
Vyu0Ex4ZXrC05x0RN3XszD9ktgiJD2udVhzHqNv2u5UEnWCbT7+2mGQBZdyhMIJ7A/XTJIwKcjU3
WkbLvNU8/5kkvAHcTh/sSiX3hIuU7e0gztnTdrLb63Uk57zmwEcS6jFxLikPr9yVngB+5rtJ04sM
40GX8/PTaZNBmZK+i2OPQbPXgrZufLkZPI8SgmdKSvVENb69ZuvhjY4F9YuEX33Er7CwXpnZzz6p
xfL1N7BZC+nnjFjs0o6gcJMXAZ4TvYKadzRmtSoVwEpmezzpZJzeu4CuC2sSOuaId2EsnyAFz+PP
Zp/CDvYSzx3OLGg5PN0yzbi2wbQBc4g2h1Z94bgcz5xmhLMVYCPlxFYKMAMDPJzfGDyQJWRN2wJJ
fcY3nIEoZK2S90cr9RsFIFfZjsMMP7EEuymFNlE5WDat2lDq5o+GfPfSp98V/QPPYu6zgYOBwHuI
LDV1TdenD7tj86+uwQfJ+yqPFKYzXFSmvZwq5sDupFV6v5aj9yfquL6PxBxdJikQdTeO70UHp9F8
lcxbjsqE0xXiDUO6j23hlpKZp+RUU8evs69sXhWCfuzQt/PYHViHoWDnJKVh1CJRKdqJGDNV8jpU
ZWE/k2N8G1RmHPiL8EP/ue7uxVI3G9B8EqJ11ByZWZvVDk2UW6nldjLOGDXDFhMX1e9jt/tP5VnY
t9/6Y/Aoa5HmBJwJh4kJPivxwPu2C9+uu1qOq5swzI6VTzTJM6p6iKNr1T8t0yFiKrA6mJ2qiiz4
Iu6BM3QC3eViZeS/IzlMUKGuINvVFl1keJglDUI0ZfKRcq46CQW+zYeMeKEvbRELtlyTKmwujtHI
6Guk6w4LupfN4y40QDfMuW88DgnExZCOqCit+LRHFbtcxwhVIlTlanKUQ807ZulGSIy62Y++IxJB
dCHDkgBaZX1k1D2yZfsO2KXDklH28fMBX9me1rhfnlXYWBk+B1CkrFh2E9ZFTblplq7NTgRmX6pu
ZR58Ftat+1/tZu1jTOnFKDmIvsdJBatl8Jrfn9tVgtVOZLmJ9MjQY3VTm2NL49RPDgmBV3YVuN7y
RrQZqJBHPGMvOYAcrNPD/Jv8eoeBeXi/SXVpOKYGq3ZKJvNEgnj2yxKWp4QPGiv2V9os2f1srn6t
jCfs3gwr7FOs07WkhdmdSBZkcrhPIoYSSl6kqOKL6dtJ4qt2PDxwzBsBTTE0NkpOsnbEYJXl0hFk
Eo+sw56JIjU4OzqJ6SOUFEcEOCDIqJv6IJcW3Kj3Ix9xvysc/NabkaZKNNKCCqcLT7tv5ZhV+0nR
nOClzVvr1YTdNU4d3wYLe4Zabr4yxDSPueq6iqWZ+0kK9kJfaCYPIFlirmnFrNQcszOm9z3l6T7f
rTFzTSrYjaNiQteGb9ju/0g6j+W4sSSKfhEi4M22isWiEUWRosxog1CLErx98F8/J5ObielWi6wC
nsm8ec1rNfNZBR76sPsWJ2m1BexyXrT2D/a64eQLkKhoTnXQkE+iRZWcB1dqBQkEHWlcc87rKg1e
46ZpvvhN0n02ATevDUh4BTZ7hhYpvq90aMiOrUGOhpwlq6iCKahkIcdznIGg40tKyIgc8Zgl3awV
aITI0hyQkYmxaMMcqXac5tXCqYO0XkS3CKlieKtBQN+AaxldjHRaYJFvKBc59YTzoPRFmb9JSCRM
J+oLr7jTW1OrOMW5mGxRuDFo+ADwbQxtFmxEyLAj75LWSWK51NlGAwoE2lV7kcrjlIw9evC4PjAA
6rf8JZvtDZRvQkYP749UsnyCAx21k0wRczJLrusC2wtDxsCf6DRLmoOmiUDSBsxX6e2tfTsP81IH
NynqOYpKVNoxRFw//OV7pqcwG7xpOiWb60K5oNX5H4c9Z/KK/dIl7l3sCWIobZduowgw0xr+xf6Z
P8eu5rCwJWAJM2wgTA8V3EtdUpOb1UVk64QwBnfwGfiJO76UrpTGFlIIcwTlbz+sXOjf+7F9JicW
rKanUiOPIX7qpsV8WX05xQZPGrialcbx0t0XJouDMw5cvM0I7rNUKRhE8XPBr8Nfa9h4xLk4+Mcf
/LCqhGI6yks0NIP+YEIM4VkI1QbZhdTh/0wKPGS7zK0FMangTj50Y9UzxcrqZxgvgrnzlxiplY/L
Uh+PUzbvMGe4KEnLzF9orKrq5CZWFIi16EGL79nePSIbJlh+F3/1l2N4xacSr8WAX8Wnx9Qqo7yN
a5FRbzzfKuXJmSUNvmYbp288C5i7c8tltDUGgeYNAmlay3zxLowKyl1Y2WBc+Qap4ADEs8GS70mE
gsODi9l88kI4mgvdngAo13IMu+/HgY/eaiLYRP0cQIcP67tMK1JF5q0hbArquT64Ljv1MYsBlw8q
LN4xw9b607KQyhH13YLNaO79HmKPLMiOyyjKUEW28yBeksfvxTG8rZrhWXpKyqrhQxYg92EJ8yMP
2kzIAsJo8P1vWOg4cCRInh9OZdwE3+2OBWb1dvZtKt3jYXb68Cmr6QuqEYSERSyrkDCsg5LIGML6
ODGwQ2AYaNOUtx49ciHLIMAp17hUYeiW+WtyZqjtXWeJ/tzxfxyHm94DMhE5uNMlZ/vavdgMKi52
yA2Y4b3/P0PVh6ANdCwOVuwK1wPtb9eb5IFCiVoA8us902JaylHwD/FMk12SnQsr7H6lBX+Cexsg
QDShqjp6aAgohxnQh6D7uGi5ECk3r/ydbbCSTNjOVGMNnb697LCnqsPfx1PQ+MHrgQnet3ibAlS0
SfAViYfadxfgAdQEcR2a16qn50XELXziuvrDAQ544vaIy+Q32knUP4FaotQxB3QUGPE3mxtbZ2vl
yMp8uQuq6d/kBlz5AYYwchBXY7B2GDfCgGZQeLFtB3B5YlkSEB3dxCH/47eB+a3OvQCUbOXSI99p
kw3bOhYiM3BhLSPETwyHs4jJ28Ci1WbMpNIJBQ6et5ypV2q+FKSDd4dCt77WFg6BlIrbM2Tn/i1O
xFw0jdC0ljx1P+R/YPBteCYyFOK2yn/4Yn9B3iwa5ljeFg7C1N/tBDU+SB3zBBu+/BpX1IS2o5Af
bjZ4bTUTzNesNfbPamQMpdMempL5kTBAYgYFazFDSaDGwn90u24byYWxXT67id88NWghZkh6Zv/B
4AXGBtbIGGgfZOExSrEt7E5cKItsSlJiXLfbsW8AqopJIf5sXNu/lySNjBlXbf8UKUpzavsKBlkd
LsHzHFUXA3R1Gsm9/m4gN13twrhPy05NgrkvhrvY6iP8o8f5ilGGd8VYvHs8OoZ/Iv98sEYAoSZu
nOXit8nB6sst94+ixYZ0isuS7N0vCvbwvyVLgwhhU1G556PAhRAVXHPvwxXHWMUC+eOIYvUSjyhC
mMyJXlcvzr4T6UV9gz6ZwWcqjS0XFI+roMAGbk0+235TZGKg/8+vsXRY7Pg8IyK8JbWRimQWwzq0
8PPyGaKsUCJmUKXAAVduy5WgE7tAug44u5Pq8Vjm5EhFTt79VzaeRO0EjIL70QvNY8ID95/avZjs
u5GT6xcFMkxDi6gAgqRCc40s6AoHOvW7o5DEt6ULfKpFVzzaqI7iAu3pFG7Yu0v40p4H3+a1Rtqk
sqMGJWaZcrsH+Jre1hEiTJi21JgZBV6LGbvU8ocLpK7NHh4fzWk+IqZzgvRUscynxKRbxqX4x9O8
hfB3LRbpM6G0P8thBPAEAqJNov0EAoJhgegFZOfuYF5He84VYcsgWbAWhdeXCLMAEHXafPgTyEQZ
WBv0OAuh3m3/pfJYY4clc3lsEk7ewDIoW8ayRxKRvCq9bsnru9GpciWNqyedaAIwgAEJSHyT0Z0e
FL1ZKx+FqECCPv4BYLZSygj3syo/c/0k781UrtF55uX8RTgxPEfbHMFwEQRc3ddkGnpwml2zlLkW
EiEKMtzTxbVnxCWULD3LJRGFplFuXh2VdAO+4hEGHKdhb60AGKQ4YL/TcB64O12jkMcEdhR+6Sya
nGLyYWhLX+ihCcI/D9N+nVgo7FGm8opHDxTIjCLwF68TosZwvxG4JEqZQBDkCII8UNDJVBrXBBg3
bDqrptsA9ew/Hxgm1jeH7dguhn3chXRpDBANP08Dzzgn741YoWLJ+qmMsfGhQdQhvcvZFCdcaHa9
cAMM9I5cnhysHELYc75EhwPvn3SNr17Fqvd4W7d13lQPm2Nbt/ZGQfKhTEqkZ5Zq9iPYWk5O+0Dy
1Ievree4LysNHkINZksyYWNQjZySdQ0wBoh61sxpH07AWZOghPwQV/QjjDgAQ+r6DaY55ayR9y9B
t6ZM3z1kbwv9xR0ECAyyDyF3BbxVf6Dfyw64BPFGWjWsW9OsgPUzEH1F1tyZ5FCmmK3EI0BmYvoS
Y1/GUwV0gjfZTZj2MI3/7uBRzaKVaUhE+R0b6jHoPf0lkgjYkshMva7HkJ9GdfMkbBYtoT9QGnif
165z/6l9jCZQSR61mjiQiki5wxQF94D1wvAUIhKCmzIFklo8HrPOrMsBahxLBp54RAuxBtzgvifD
MRkH2wkbAgF88gm0hqu45+vD0uLVS158nFJkMUkrzg4mRBKHDJmyZQ1DlrXPEj+MQex3maocI423
PVGDIr23zyUO7TcCKVCrMQreO9pelwHHmiMPsicZvECFZPrAUYvfnbZQmlBFywKtpOPWiNyp/pRs
0XSJXHo+5p/1K15VuOEL8QVGEANDUh3P0plhd0I/KWFowtlQHMvCzJv1yyBGuJ0itj48hHXqOEnV
zNHosNFUXKPs1THkY48Rn4wjFJZjBZ5O7A3VDp79dMDMK6RxE3JXmYBOLpIMJHOnDlsx5Y5qh30Y
+TFiUsXMGWVqx+TgsEUtQY6iKhXGnNfuYdh9aW0O3LYuPfq6Y3rGKkKgQPatWdljqH0OZtpYIwrZ
xLLK4cyq7EYChQjqjvv1m0atygSvCvb+KQvhdyn0jecT4I5ohcb0SV2YYthxDKjF4ls++0dMJTnC
a4l3oY++ocMt6JLtkNuyABZqloJflnSklAbQwF2JHaMbAJeFoWePwr5p8dav+VnWLoQSGQToESyB
L2aTUdbO2aNk39Yl4jRt/hyg7eD3f+ao59tNQPoi+xMJHKxwLiyk55ibkFbK0Bron0p1wim6oaUS
7oHfom6t6AXVy9areTOLFU7n4RhapjsU8SWcjcd1YAJFK/9sE9gBEgrmWNGW0dq69f+YM5FaSAGP
fcj2H34H0L86atmOCQSE0vrVQ2d1bQuEwfB+nhckN29jPVBipXnHtKUY/HsvMd2L19rmd7nCZbdG
uOXljrgH2wT7kauhvbE4RhkJiRAOJyp1g40BvlGA/Q+N7w7+yQhQT2mJ6dDbrZ0puSK/Ioz+SKEG
4u2CZ/jxz4S4e3ehiB6Zun7BTemnOJQYQO4bc7DhR7G3EI2+LAqhoMUHD1+DagTBW7PMx9udDWMT
rPdF8iI1zkTCfbht0eNHzEghZ+IbxsaL8J55Qe/xSGAaIKRw1MEdaPflMEBXgzfRwc3UGQaWRoLo
mcUW994Wv41bOsNrALzKiKIAQoGtIY5fOFFjepAyIGgxMwf0XNPnA/uSV2XatxgvvKssoQ1RvXmL
GBTU8N98i9UjLuFgh64lqxZkWBTBwnVb4Sc8MmyFAB0K3R2a0EUNRjUhjbQfThdg13IUghDTnUhC
fFT3EAGJng5+DeY5XFbZXG7Py87nVX2B8aN39bqj0DG3aCe8Gyl9yLLgCwl8X3WYm6vpGB7Qzrkc
OXb1HlahBRX49inOmVyp+akfz6hqbTwGjfjZyXRbTSa7QY5A0VmUKZ9Goyw9n0VldT7FXhMzK5kE
UVbny5H2JGP0jNwHNziBuIlHCQBkUVXkWPNNcA0bE//rlokTkFgXjacreay8hn/qyYTYBw6ZKM9H
iauODjnjKlwWJDIkIqnrduwYl+DtwEB1FOZOQC1kkbV2JnwFxxGRl7Z1vN9CBCkwfGItqBfFgf9F
iXISppBUJZCpVppCoCfBGGSI1JXuv4+vIRyuNeEPkd0Cx4w8zCXhgGaKw6F1cEL7M9BoNdGWMkTm
jIM2hHpDVF+Y4oJCmkuEJB2nGc4ezZB0eYIRUTk30cZMgXgfRCgq2IdvxYgE5b9EjFs5F99IUiMG
KcBuxJZHHQ4jFslGVgfG6VFrl55IwRpuhwUHFp0wU5gSHgF/DNOl6W48lo8QIbHRUfUv09H9qxCB
vA2Co6LpoxBe4gWTA9wBMLQRxy6uF+a2MYSDUqzBI5vYkIMb8Q4QyLvJCZZJLnmRYp4z5NAB8RzE
vie3h69tJwO5RIyswgVi6IDD1SiZcyTswF0vZe1X3Kyl231RKyNUg9mdZ+HPTPlDoM9M1UO2JRq0
8JPdyNKJ3vktvNxQCj3hvS8Q0xVMpmzmI7BlUXCxbTw+buS61Gsp40crixxWTsxUb2FE/Vamseuf
x4E6QWeO8JMZ1Q3cVQe1/zmaeLpLymlWlojWlGBkLbKUJoa747Lg+gDX5/ShuCAPj4oVS5iOFy2P
iIxQajlvtrGLR05GfsyBXPxusfB8akOUnDBJ5uvHvwN3uy1H3hosxvwBPhcu9WNBn5MPydVAJ5Cg
If6AhoVROBfamoqPkOiklA3gFUgXrZ0c02Aj77No0X1nqNRLvghpLktBieu4t4vDBzzycqtuFhvX
JwKxYNin6HE9xI8f+hTC7Jhh5YAbKuCOF6ZpOKCkD4vrIkwaF2oxDzMh9WRcQuaaVokJBBiOxc0L
1QaQ3eoouKWghpXmQejEIggdPQKTgAMY2y8oaC5tlprs+vVsM0OFbK5maUzKqJIgfakeS1Jlo7pB
7JOIUeRAEpkJeDVEhsg5Nv0cd94+BgPYqBBBRwYL1hisYg/7vbcVE+jTgQMFp1b03h0cuZCpEUOU
2I5Xo3kHcQCSodlRBTbsXGQ7nTjThpwBMG8BPNMFI3ZuaiQrP9dGUljiwru1MccQINrIoLCS+rFr
gdLV150eG15/1ZNgg5ATqIIDr50t91u8g96uBLWdVulHXHwBMYjeUw4NymTFpXHoxaTEhdZg7y2W
KKGAeFXItAxe+w8oOiSB0E+ogIWqkbmmlb0S0EDIHJMrZFNseWJLKivC3ocjaYW7and8W1wSjqsL
S+M2XRfwkhZ9lcgY8RLxYW9jSU24wh+QcLGMlzYQB0X8LrEvFLWh5SFljCtxL8dSp6fQHWFRMK6E
zpEVgHc99t4V79eugCqFbtC6QstPOEAO9eGlXbG4TC8wiXCs6UMca8R6AfLFL81pIySHQrz3f9qt
QIMoDroY2A5OHYQTMUyQxotoEbjHAWte/Augq1OHZWxwb23ZXKODyEk9iK0Sxj7imxeZLouyU2+4
Y5l/WpDmvut3E7eiMerdp5XTFhcGlqROJjpMRcqDypxHAYFG/HMluFYMrlVfsUgBbcvhjyUk7Ax6
VJ10xjNOQyPaOaDVdf3LC59Iql6ovlBBklRjODEYioGENTzexRHFTc59bqWudy0gXXNCpgWBDrjV
R5lDTYGd14uX8MwW3Iy1TB/RED8QRPrmHZS6eMN7E3Rchndq0qF1rkzHtK+2nKC+agugVwoEIkQH
0OEEXVXaivyMsuP64wdxGrBQ1h5QQcU0QlNaQyahZMUbBxYbG35/sG1pPqLxAaNzeHEcyjQRXIAH
c1qCHWBfAEjKNQkShVswECIDLyBj9OnDVy/HZWbsR2DdLrSKUxoM0AVhAGi4k5Bz7ET0QhPEsBZq
mdKb7H7/ZpXBZW04pjg2uN1zmiMFKvTTojwFrZXGjj4MQYXP2VP2UPIXcVTXB8EroDL0pYB3KNrQ
+qGHm9gj+DGOGcwZOgKE6ziskH/LkDBuQEgVHxb65ToyrSagXLmOaxjiO0oVrjoZnRfaFjirTPNx
jqDRykTb3PARhRxOkuwTUiw2qRiTmJ6CXtRnVYYKirigP1nPv87E+97WTb0Rwk0QdwlrmPYEL9v1
CfAByx1S4/2cjeJxj/uh8qWAEsaye2335kY3UiYporAjGfvwU299H1Sg6+GLYZcOGCV5RqiFc/xq
qCNwhmNUQVrPCQHIexVSQ9mOMPlC1ODw0VlPnAMqtVKihmxoaXoQ89A4qEEbcsAjAZsSxxjp2qja
GfvJwNFHPfeEuyO/pub7iRGPqTH9EcVzNHHhyzkSO2LeiIm/H1u4m4bLN5oxsmUkeGbgVcUd9ihJ
St4TImNJSALBlxQdMo5hECJfvTF4LXMZIbgaZxDclqcodPHEJDdUnDzu3Qq+ippq/dB0qMBqK4WM
xMqQo68kR0C1GAUlDlrdiKnBBsHGwkdIxrELO6Yrt5c1wJ6LdL6XLmF1oTsAQBe7exzqcXOjCMom
ImTxKlpTjzvnAOOw0zT8UeEfe2eA1aGXAZwaR7CmNvyk7aOof1uHvlAbbavGVEIxbH+BNRwjCK5K
ynO1gkESBVw7Upoy4+bmwfLcFrqC8OjJGX5bbQ//n0IszKwYOXrPKNd36zed28dKuDogUJgUYN2P
wZuZ/OLWIOeR+AfqZDy2IKPaB99aZt9kykF3ZC1FGb9HMCXBpzKJTq5yekJdSVXHYaxTW5Ir3Mci
TKuHQ/gVajSq2QJiZaWcIWpyhnEDRp4MCdKzg+EegAubLUMg9lFLx8tK+i1ufRrTTJcId9R1uDBc
7lATgvMBfsOJESTOPpixxz4HkMlgxpi44gOOjx9HUoeNSpwKa1iCo7GwaeFsUR6gteWBdvAqmHKA
889c9vYOtpG5oFx2aHNlpDZmzBMPa2/5f26xIDmre15GLvMTH19FrvPCWy6QdDj4LOQ9tSyOEM2b
TRt6WwURb2BPmQnKFEq1IFXHHDNEnyIeRVUDdaCF/yzkNDA4qjk42hxDP+xyINIPAQZIEDk2KQ1b
LNQ412vdU2otn5Db0IVsKOsyk/2IGHoHZ8eLKyjGxqIYitLls18wUqlIF7+1Rya1seeXv9fOK5+Q
EFFutUyRVsNIX9Q8/ihntvhnizUKJk2/bYzJoHuEr/bCR7Uz/gcyPpbgOM7emRWCoInohOi+sYOz
j/EiP2bdgIhB38nhtsSYKexB+BM8wr+ste3ck3gFREt7zVx8YRKW7wmmNZA3zUJnFU8BJnvbTFw5
d3YMkOkNX+1f8eAAAGdUGixIl2j2tIGK2zGDUpxDZ5LGpzJeGCgjTxiGZzK5AFQjD4ZsAh65zib8
ErsbfCt+v7/5eGdzI14+/jEb+YwdSxNXux3Cf0gLJ7wkmifn0uNy+aQMl3gd4HL0eGIz4cIsY89+
CJ8ZMrd953sTo2VR2BjXIUJJ6Akf8eYAKywxrkKNSzYr9A4Hv6Px6DmKouwHKuOdQimDogBUg7oM
dIR179vZDyNuvZ0JUA237M+spMRgFs4+AZ78qn/HVLLtjGiMLBHEjARudiMl5moBW4utl71DoiCr
Zrll7/9YZ3HwSEGNzJCioW1Yr0G4v3gVx5FQRXWHAM9gZuwwo185yUhhAk3V513BLvkQGvkh4JWg
xzK1h5UsR70FhUKojhiEbPf1aDHYjpFkCKmHwvQXmaEwric+vz+hdfVJ8pTSFevJYA6/ZeXxjvvu
74WL5DbM9va/oxGLz5ne7XDQPEc+phUJEAS0ImESE0uQ9X/UtVMLFxsitgp4Mjcvv1ZQFK8Z995v
DU7CC0EirdafSqqFQPivaji5EX0IOsB3VLMmzEd5wyYLwHGR3DWFKU5Dh0XPCteIJoM5M1Lp/Mor
Xk/uHPySNYCBmfD15MuQl2QfbFJyiSlrS8K9N1QMkDrY1hwyVcnLrSa6eY0XiilrpUQnCoxpKmG6
qofKcPi553BlGTS81sXGQaUIcfV0uao/TgXxkq/gHz1CSaeol+F1xzTjkX/iBfYY8AesAEMMKnoR
TlQr5Eg7fFpTUlj8u1Gs5fEBoHrDcvGCpNM+h8MkbhTuJQ339DrUkPBNKM2l2C7aK0Ovg0+kpXLB
QoYgkwthF8xFkaLSVryfn7taEap70YRnO5V0hHGZlVLifqSJ5P6jOhJW8Fj4aVlxqkeSX2OemSe5
eazhfwuHJkNKZsh4xQLOxtyp5UYjoddPZDi8x5WqjXP7H3XKQBnhQBHM0eWMhCVOtExmhD1qg/ve
LfLO/Ir2JoOmxXSF3xTBwIL8Xs2PqDuTW1ohRrwZlOZjx241WgXRluII92MGs+pMfjgwW0AtaXDQ
QnJNtxR1Vkp62UIlq9MwCiueVIisPQCFHXtkaHnRO+fNI+1LAE9EG+PYPVau/6qhGCWuLh+iGWA9
qs2MS8pOJGDSJdMAcRRFmUW5I3FLAheL/iqWgZdmlyhOAibWf6bJghfk0dUR2QY6FWLKy99mg438
TnunD9OfEw/4ks80o/KocC0VngllxzoLilnbuF1DSqJ8lxDvWZq3ev6pcHfMtB5NLMwBDIh4Lo2Z
P7vouCD5wObWjOqkO9w7xM3DgwWfRJWFViLCglwMv0TQosbI0kgcDt0UskOufDBeqezUj6OKx/2v
1UTnZUXKiSo+uyvphZ4R28esMfgovQjueVmMQcWylAXiPZCJxslXoOFSg5sF9y219IECLwQROnxf
pHob5SCB67Rq+GpefUdWJ7fEnQHcw1h+GX8yZMEdJJt+ojsF3RV0SgpTpBrJuQgvRRW1V5O5UIrE
pW+FUiM+7xIdEQ3Ra4wM4KYacKwAGKWBlkyguCItmFtOwqcm/LY1Knc9wuXJ9zEx8xPSpZGgkJHQ
7+4LM9r/HYxiW2+DGw+KjLcFHZv6sJPaw4MKpUT22JJqLREX5GNWC4e26XlhXL+ok4XgzojhUaja
aseh082Jyk2RympikAk+TcMmWswYMid+8s/NRqyBn0zUVTGcqXKHDtQXz4qjKZ9NNIdasuGjxpkh
EE88zeF/wrFkmo3svxs/9e4yPh7wAFDJSeZmzS6RqYBJSmYr1Bv32+aTYDOGODDxdP0Yw6UR5sr9
QiXFCw+GS0saPO5c4GfYT7BHcYFi7O7iV+cZCYTn25Yr14e9wOcoQ4q11RYhl8xqul5etgzSOI4l
FJ4nyw8CnM7KN+aScJlHSmUdISA0ZdAqTlxA2jEYimwWKN9EfsszMSAYzFjPZCHe+3hla0w006J/
7cBAUFBa1f/ykJLbhWkNWkF2BcwX8xA79MSzW5KHVO8u3RkY1DAWT9MY/K+c6BAimwOoS90dFMyZ
zpaLb5vdk9BQMfRjbBk/KZqtce+jeEg7eUPQIFT8k4VxFmgku+Mw+HkdOc2q6Lw+GUuSjDFQYEhB
CAQ1McSxLo/WNxhr2TfdpXPRhpcULt5DUWz/gb199UMrD2/IF/Sw0sKL3xwjtddBCC9hH5KhzYsV
Ga3OR0jJYQRKhilSU/olWhwygdCjosDC+gdeA19gZqaJIIthXM3payLI7WkKv78AH8qg0123cPBe
a1P+NccOOTPd/bewd3ENGyiqv3Yz4K1toUvqCtofZDuIkOvuL7QmKIfSFxqREONhyGAuxtnYpj//
Yhx2hO2zvPwA9LQdGAV0MSau0tWoczqsAtjLNJLi2WbGDS6ebH+Xd84t9DMiU8cngBBKDwhWKwNC
iW04hE1ORYyLFL4O9wxNMGXaFlRoACz0DcwT7NS//zDz8CDOmwY4Qk5WomljJkv8EwI4lp8n+zYc
mfL65asGukvckkZl6RlufHYRlerZx/YLNgVlwua/mpwPytgrWzECiTj0dcwv3ASdd+rmhcCEfZjD
H4oiQaO1gMUMhZWM5wx/CD8I0w+6e77E9l1jK2TS4CHCx6Se1umISVho0aNddV0r/Y4UKsaGiZDh
UCpbOQD66sDyb2EBZEAr0Yw23qaBoViT8g1vUcrxKmMeOwnMAMZDqcpfVxlyjbIo5CZYJ3iTuE/T
+DGgv+W6Wp9VBUEdmtFWsXjcNPQf86EFqAXUPApuDalIZRSxunSCJXtr5Al3HvPxCc7VqZkWamfS
TW+1Nv7gPWyUqGbYvuGcAIYdZ3A4tai1q9DjaLV2TrsUevS413iVla5In2iPoR+P8/iMLdxLF/kP
uCxi692WwzspYdUfrhAmDzG3fhBXya8EVzHw+0Wc7XsKDr+Bn7eIDgs2wvZdbFjKECtDC2TvMg5t
dwHDtCkrAF50+EYfOf1Rmw8l/kCzMff13H5WObfpeMz8HLiMoi7QzovEErjlvcvpl3Ivx3j7K4mC
xpVeiqd7C4BDR+/yLpV3HMlcvAtwoO2FaAJFDmqElN2l1b9Xgc/1KA3QTv1dheWAPEp0/jZNhMGZ
E7EQ/Qy0bs0p03K08iKIpiwW8Lcab6AJhrXq1VV1JmRWLKagK69RRNE9c8tDkKPyz9iS/kAiVFe0
65MAc3c2zkrMLShvuRDp08TNw5BARhtMo227VcMonCZ6xWP3phLaFqJ8lDEl9aaY8MawIPHz8eEp
Hgk7UYncMDEeUWa/ZyH87okCOAax/wheojqigiko80UWby8U/ZUFEdVE42N3gKDZBcNjIPZJ2qgE
Evzi0sTBD8b0fzs2/h4Zn3D7XJLIG5vwuUyeHbE0N4SuQfjaD86uTFCeBJ2PdoYJuEEFuRtQhO+p
Is4ygc1F/BOi3opi74igm6lPBr5nw90xsDhK5Gcnj3JCRkJQYRu2zmEzkAVXV7L5P7MvMjiUmq/k
v40G2oLRQ/SRF9l7EVjJjT8IcIvHMz5g4S+r5FIZZ5J1EKNvz/t2vBLnXv5sB0B8iwyDj8F+62/T
E2KV6GyRzwzeI1QtnZsdS/psha3904LY/Nx5df6rIRJCyS3lDOCyxGAnAMXPOsQpBxwzcM/2QpSC
Vkolo2CqunhoxkUV+a84NXD7l4KWi27Nc5f8jenLO4x9yqWAi350+DG5HEwTjyWapBSUYa2MgpQI
Q6ujZpcL8eTPVm0R3pXWzi1377fOPgIW3zUeKGg1EIfIG2GAEnzXBRL8iz1btDB7zQUhxd/3KGX3
g0AVCSkt+RLgFH24LwbY5aG0pN9EpQsGYQb6p2jkfXhzUf2poqK7Xb2QBlffDxuG/HL5DsyikKzQ
N4lPnUaztR5cFJJh6lPKhAhC3PKaedxEiEKph3MiWEj3A2/dKEmPldwX9KOgZxQ8t7ALbGQJkkka
U+chaCc5xeIKtEaGIsgp+xsHi/8rQqs341PlZJEBJckDEfiR6pwhOpAQ8BajsJ6Ac6LW/mdQAuY3
ZmIdVYWzc5Nb5D3rJULdap/d1LQk1TTFkxlb9+mwmuo0tc4vKiwgzkYcvQewXuawf81SgoTZkJJu
fAAdNf4ebb6B8r4gSqJ37eCGMIAnsmUBhotGDs6xhpPGUnPyzX4xBgVmFcmACPkPhk/U3xxGPHGb
/YV8gBlx4U2GQTLLKjPgL2OOGEbtabKW+yLLZGTEgJNdTY2oc8d4Ae3xYDVf/YVLrT1QKUeztbC8
rX+mEChRjC45iSBsQxYFLfJxO2w3hpFkC7xkBRBPzG7CNvbNiKHjmEDvJXT7tSaG8dTufs7pkz7R
qnPfkXp1W8YQxnbQWRFrZwxCWHZIQWeODyRt5ICoMYYo+z5I3K04FrU0n7g9DleZH0jyspy8DNR/
rxW/NxIyfdLj8xitEGmPbpicq1XP3svC20Xr6+VipFa3vEsvxVSCoN0tG6/pWA35jcexVT22DW6I
nyHErAigcHFNLwmQ0HA/WU2Qf2YSFFyjIj6A8Sm8WPNzG7a3C7nP2dkJyia7TGE7mlNULkxsvNqI
v2LoYZ9SCku6i8Pyj08e/OcqZUboBwTkZrgAUfiXzLAjetPOkyI7MNy2h0PCx9pXxw3jv+o8O8l+
So8jgVu5MqGwZ7qx5gtGpS9i1Q2hGy7OjgW76Ea7mCpPc7MY5DAYzoi4azfhMqVCQvCK+V8GJo01
iqhUxbqlTaeeNCZG/DMoiPJlKh+ov6TBaCMjm8han30G3LBwxJUWQclTPLClBZLxG0YKYpFXATwd
ESb+4pw8JdavNbcaIi45ghMUBefcy1H9LZiblquwLdA3P46I6ZQ0py5yngtEFIY5XG/Hhv/MieMz
i17G9o/ajkbb9q2N+YyjhPRR9eCpLT6bOK08tQMbRbSUJkJXK/6lUU5vtHh8fnjCfMF5y3+MskJh
a9qfXZ67OASjynDxSVB/UjD+Zw3m8ggTVhJvl/J/FigADBLZo+K57oE4fHD0yg0XK2wDzlotijxR
5vo6M0TJPM4YWjAFEAcWn7GjDAvUnT8mb/SmjIBrPNBotOYdxmQ5RN8o4fYgtsK8lhPnp51G71mS
EfzNXutcmFpY1/C1xBYgEN9PBkwj9pV8grcyCpfP3sER0koinR4h5Wh5l5K9fSoHwKBo4viG2OMj
QcHvHHcjK3fNX+PAzWaqKKQhD3r6CbJu+B/1PqayxJaMQCsiB2vr9UXppWKCumCc2UbxHcCWeNOC
INZTnz1PhM/dYuJNz4ed+5UAA5wABx5ZqTmlwi1Qs63oWL8Be1CUyc02bkLISpL3ZMRZiUwu5jzc
zJ7hL3IlwvwhKEJ9wspjCmByle6v0aVy/Lg+OQ/uLJdfN04yWYrpcUdKWxxbgE9cVlcl65QYR7Yg
86nS5b8acwrnA+0/rBN61dUDqoZ7qClU7YDtly8mLhKVIoPVbBFBuLilwX5jRNFLOqUIlaJcFqdk
Di84vWqSe9d1f2RWCqUK1rNMoHZByl2oBiqjtI4B9By8lTGjDHprr39CgEkTSwjAPcGCeIMlwrrC
Bv5+71OU3Xa2ZAg9Z7MDhaEzxPIPAEPYt2peQLw7Vy/JFFwXbbUX19DPjfcAdEFlScnBr3ey2npK
JmdAGCZW5gMp0kjgAZkbGj5wiBimv9BhQWdv1RkIEux0aRNaLqG10Y1ToFY9IRugTBjsW492gQIH
o9OF0BiwvAUHWHQNnDAcoHwbhgYUX/L+IwP9bFyxTDxYq1gt0SVjlxVfVlcO/oN1bgZhaBbMFrgw
XpaSR1nONLmW3fwR9miZMJ5WtXKThX9TB+jA2BWW3dRAy0SfFkODYWCNQ1UKtyGrYF19UF4aSWQB
D2BUwWDVjuN3s9JwfuzCwS9vwyK6XyMmZ34Wmt+qsakMa3IteGFdmP1K5jE6AzhN/+uIzySXMQkq
SikGHhilI08AfMbYjhREgKzIlnfk+xF1TRMJyzOCCnUVkWjpzsd7udvhj5Ho0MuB6wbHDn4jio0S
yvS8iPwCGgbzBM4/TgYpDcP8+UgBcuAGUa4W1JDMROHKJz5MKX5qLjQXUXUBO/BeJ75pVrFt7JZT
2JGqAL3r1cap4aatOchEce0YjNLgf6rfVeuxeNE8QABLeFl+TekvZheOwPg58qQwWg7sMuq1OEcr
LmbHwJLHWr668QpWeAysqEYAUPoFYZeZTxp+qmaUzV57HSu/f7I2lnJprIRXW5U/Lervu7bgSLMC
0z6og14ZwsMDWHpY8Hd/iOx4yWGqCTPBULpHIPdsRCrbVpJpVT9i4MqVJ6L5hu9oOoDAMWnBBEEK
6owpPhQNjhcVELVDi8sXBbJYmqjOfsySd+0kLI9F76VQfcURz0vkUjz45mI46mecBxnWSBWfADow
1wRKExoNqqeS8KczdQqIOfrvyLW9Z9GzGEswaq/HN08QhwjDRGz2kjucznZmC/QfR8rnUJG6KhSd
OWgeJ6d4CGefsturwDBoi8eG3VI6PYCWnp4LWCXWm78/tDcRm7/cONOU9UwCU/+Z3xlfLYtXqa4C
tgUwU9Z8xtLndMNgDGIaJJNqCl+XGfcyGZooWUg7szKr+zcDl/0rfQuwAx0cdphcGCXcC2JyAO6i
nvUK4+Q49X3i3OT7T1y/cbaueT4ywOaq3H+guZxODW+b4m8dMAblM7auKCsQOZiVc0i/tE93etuK
+5EaSfqQ5S9K2kArzdKeuIEDBsExip9nkzUeU3DWoaKsWLzAUCfs4LGqAFZkzOf38ha0uGWMzz9y
6leU5BcXMuRD2jXOoxqWqfKDcEjMgT0Gr9nAVJ+S+TjtaTCdBjpqMbc7Vp5Xhc7vvNbIJD9O+gWp
MTkby2fJOCZd7VNnxdALIEHfGCg/FwF5Oo/bQQaavoFwSZLVXbXTWcfMAcjFCy7AxiFdLt21qga7
naswrrmTKgd2F2IpGpIOUoKKYLOo++MnbBDI+9AyjDTmGX+YjRNcSbcO7ozDlDoLeI3ZiIMfu2b7
j7BiwFpx54NwTK+CWApbXGYiFfPLeo6eo7CqMTfBK6fboZeq7Fy8xKTozgxXo5kQYFUDlm92MeUv
NHL8LCrzNaSi6KAZndZJHOVcyhfkRh7zL/SiFzWPVCJ/PDOQ78i4+ZthhXuJCxm/V+Wzcelc9L8Q
5pPuQd9BeM8bn4Mz5Xh9FqJQ13OCO6xdMvauqsfnY00clihy8ZLGUz0c8kYtzNR3YeXGwN6hQFnE
GVyVMqe0cOKNcc5vIBGteI6cmfTOCBf4JCQ7UvoJPyPLq7csIsZuXsrfbjb9MOGCc1JuYqgrYJeK
PK72/IL5OONHsY7pfINJYSvADOLsb+Iha7CeulknajDFF2HI6hvtog12PLnAtzZYMuR8D6t22BlM
49HVqHjWBnitRJhWNaF5sAspSXdwG/KxvX8sA3wJrJHMLmul85zlxgZDgEmyyTRF3cHjEiedJhue
kU+/w+igAWa/ANgvP7nmodM0gIVdAY0OVyXiqpCt4BKGTInMSEN7ALUqPEcRz9pAXjKunFQQuLEN
SqCOZIy3Dv4Vo9nyHocBFPoNaBTpPOyOQoTccC0fVnHEGDvmHcfCsYZ7C+7OK7WE9Heez8yvco7f
9iiPHrndmfyHkBYdWgxkDKVRr8Hhn90wn5m5cMrEAz/aNBtkHGwKiYIE7OpEMS74kdkouCBwfVAU
FhgX2wjaV8RMU1o/uI1n2db5QRiK+BvDDGdKeDj/UApDvFWKBYoJHHAaKyG/8WDBePyQAaaJLGoM
DemKc+qIymWrdjaDfTC/4E4dDlihIGENla9Bx3nVhjtGfsQ2EBeIEMOsOrU+HU603PKGAdlzUldH
aNJQETnp/k/Yme3GjSXr+lUafU1ic+biwdn7QmPKTtmSnOXphnDJZc5cnKenP18s9QF2dQHVFw10
eZAzyTVE/PEPxpkJMgy+XaLT11l9YcxISSj7E+5KDIDC8QHEN2Q6/FzmYvjdABm3NaiXMaxvfQy5
nVQEDzbjPpm1DC0HIOau5ScMCX9DKfy0jMwSYy0j55z53zKxdLEueuK0/c3omMtMvKsTk4WCcSrv
r5uiP6A3Mwbfsv3TUgTBTV1X3Rt8hoHk5W3a54pqoWXB6wJC+kqZfVI1iWf4dvLJN2YCK6rrm34M
gUSK4COmfXy2g30mqiLtBetHNeA34qCXO5h7MTcmqF4SUnxQX2S7/FpRjdFdU679NyQABFSqRWA8
v24gyKpquksOBL565orXsOg5O2G/q4gmCyrfNdoTXiDdZGZTIzhxx2ika3JMMMyAhoq8YFlUyc68
GnnwcVIBK9xJ1h+4y3GDMb5BHtp3L73fIBcXQyLoQngDNbOraDogp7ckiCEyQPfY586LyU40OqEF
D24gmtK/y6fa/Y5zFDRULGvfobhj2YuozKhZ9cJVh6kzuGyafZeuDdtcHmsZdDfD3u1QsVno3hTt
V3ulEkxOOf6N1RwVGn25ot5Vg128NzqEhh87YLBoDCSNJwvHGlSHRmIYhBkm4wnVcQQ52aB/N1hL
zf0JegEaG3Lc8g7kOvoF8IOGveWWpU9goo5vE4+VLmxuk3d2TU+gRErrVwD1Xuu2t6DP4z1mddRM
tYw+aqF2Dd2TcYBR0f7DcaBr+dxgRpJjvPbFxtIkt/KXKTQD+nPFXMk4KgalKA4l7k6QDe1zrug1
k5srukoUZx4zq7tw/eovrocoBbjPsOBweYfvSVjXVSCuX0ZnLzLG+wpnkM8G4iVM6Ws5oqoUa3QE
pKRnpsTwEu0rPYEUDBOQWLDBdZFzTW3mnuDLmhimMcT4sZyRPA0Fi6Wn/bhOp7W7g4L+ua2A24dJ
yBJSn8Y+FPQS7/sbU/gYzjIKt+K9rWg9jIGxARtKEiJxHJYP7dQYLBzNY+hFzYk5lCARLDtFTXMj
0Fqp5UjfhNMi+17bItutCOhW3OKn1Q2odRU1qRF4QQL8ujoFZ0SM5qiS6m+1R8hreAlco23/JqrU
PcG+I6/0Z9OFlNDh32E+B11oh/Jk2KsGu5HIoAGiAGIfejnjD5RoWpvB0Zy2EuwW+QdRAGA+68G8
H+gSyjfn2YrqDk0dAIAj1qnODLicx33NcG18UC46AR78O8LRuXdS+sK3tcD8WFzmhHGkJ/yUKnxf
YOj/FHAp60AFW/kyq49f4kje5a3eJQTEeASmGLR0gYaEE9XeB4ORIAN9wqIQCpuk5oomjt97lbAU
k1FpJgJZCCInmZNZWlyAVJEVdhxA9B0czgkYi0DrYmajFvwkAld23zB/DVaWjdhDH0t+MqkCzMXr
+7Rro3vb9f4Ab0PvI/iqiDCM/VjePZnLY924hpwRD8w1gnwkPZsdyoFU0G2WLQ5qbQFV5ujd4StI
HAyIjQ8EDsEUXpoj888bJn0NnWryEAqNjX0lcWwom2FOSyaKbhmKZD0TLIGtYrQPfoIfocelbkTS
TskdSdvMJHrkkosXYeGUFEQrzs8Me5D47uIvqMR1qoM7ckCo0kwBDUu61cPHplq9sxmXmuagqBXS
j9BtflcThg1oBeCWH8vXtqDHA0LnNpVt9WZM2POj1sqfOBTEvFycPCltceufVmJ+hrEeyFYc0bXf
ElfkAz/0wPcDwlNiHkSyEJXOiy/GbctQv4/3rYSMJGRUAKZ7W9Mzm2GRj6hIdF4kSKUnSitGDOLu
bAwJZEYrJza2X1B8ZnE5Fp4mqmI8B1iBuAd1j8ZkWoE0fwlGlXHVcbi1qL4ZnGMAc6D6+Ywuo/42
dFnCmZIQADC4IorCuI9A2AV77sfB8N2Qp8b8xk1Xhd41k7iLcaYTcYcATgCb3wVHs0NAdDExHKa5
Po/TmAJbdcBrAoMkAP0xxXpG9B3EZ2ot1Ivf1AT4EteAS0GL1jsHdxQLBrXwUhfMMhfpG5S//cDw
joFIwd1tkrYWm6MIu28yHnp2K4Tl7Lod0vDaJFwgu/p1TOqnyAdUQSMkSNgwsI+lKbVawttmHLfW
C/bEt9wZUMWc9Bq/7uraYszkOs2+bZfsoLbZnU9r710cY9gbl7fhMT51mX9L7GzxYNlF0dscfnj1
c75CSOEvHA8IUKwYIu5cF1t1mVm51wT1IL7L0ffC2Z7Cs3W4rVZx6TtEZuKXjjADovKDxWGNvffU
F/jTphxMLTVZy6IfNooQ6whtst/dYruUDHGu6h6KrVTsnNrljRcxcVrm8ipMDwKKxp6FEJ8x58Zh
FrUJT5HJOSG5kKkj/k4grgDkscHItWV6O2vWfw+ObrgEUkIjOeAIbGYSxPZOvJrae2sYw5IqeovI
t6EiSqKzTbqXddBJ4MHpL/gNUlPZ9cXUgeBrv/imuFBM875c9BK+W9eQMXQIC2W+s46dOMZkCpdL
RmgeEt7td+dQyG8XMLc3+78Zi3R1SLMiM+2qroObqIsrdJushyEhyB0rfyO+NAYARx49vOk9Eq7z
DP96Yo7hFtZMIOWEVBNsFTG2xON9ug0DjI0StnZUIqFF1DyXFws/DDLgM71cAC5/oB/+mlFKtDlA
kdW6jtr4onwXsryEBWFQWgVV11rUvpZ+2PIMHFa3HB5xy82gOjgsFua5k99vxXypFBFwG+7BePpb
ZawivKvKmQfHZyC+4iqwmWNny53F8KVPR7halzXIvjC2uscK9riyfEw9otqu/GcV8CAzWhmKenlV
QKAiibJirA3I5tMTrgViqODAKzB5OsidxmsLqWqehDRWl6zCVyLk2BQL6yDm8jPuR0eXPPo2qnpo
jkimubEJ7+OTcU7AumeXwLF8tuwjnKLUG6fLWDHhC1IALzy44PSLlsjeALIlyCHLBcuLIFkUNGnK
hv69uuJXigU0lBQO+yyEAZ0zj1OpIBENX8g4qjke1jRaMe6Lcyq9DBL9m+a5rcZzlfTfTcE9jWHx
VBKwSA+iFozmxTTQhkGUOZDO8O16DCCO04cy7lmxLr6zYqecG7CQ6RJ0xwBJGWiaA8RDUyi+GBi6
seDUzYCW+V6mEgaP0At9VoE+0xripurbgL+uiLOkK6crllApmOm3Zige+1X24BalvrLatS/8cHTH
S5VzmWDIKXwfXrujInubx0tGPU7ZA3VqJX1QMiuMcDFrINcMnDcOnLE7C0xmDffVGy8OC9woiQDu
fumeo8HhwILnAQVCWC3BwcwRqxbUB9SFk1AhOxnfpjJMqKMHIH4sj1D7mXVNf8E7plwQScoKP9E8
L97JD8MzFmGtOIuoAuDIzN9lyCV5CIrI2DM0cp97gWNVLBKNjxkBNQ4md+5Kx01PZRi4QYn2wyqx
Wot7XCQu8K7h7HRMtKTlWR2qOpVLUz5zxolqz4xRKADxag8KZvr9Gt0JS2eUwHRFcpQZ2Elxb5IA
6GOJUdgQ1ZlMGVVyWeNk/7yFPU46y8pPKECEjRbdhC8Y/qQR5qNbfLCIQ2eKWKwjgSscTgFlDPU8
bN0O18MeXZplp3MdUl6MFxp7JGfIfWz3lzgAUZ1B+xTmgRW7aVcGEX9I3oPox5g7v43eqoE1afkR
LPpiTodLAHJ+zan7TUbOgVfvD1YbYrVdw9G9ZL28OclaBtGijWENi1mIk8M1QfjB/GDkZRnyH1LS
9l0VyLWF0wlqcm/iI4qeXEbQrV/0dx6mU7RacPyswwMTXMZ0vKzljkxrYpocFNzGtKzML6QvqDYs
iTznF8kg1RUxIyEQGRWFnth5RsMuoIewvMueK0RAEXGqo/XQ1BSg9W9a3AhRC8LRfrV/h6j4x4Hf
Hu9VDviBxhqGVXlllYtSsxd100Xv0jkKAw+a+ccRjz0OMf5wTRroFQrmCqSJzmaRdYLhLpANLnPE
pHJ6lDN/y7jfY/fwUwZc0g06EQBIvFFeOyEMNHEeORh8Idwef1vQrL/hThRUQFJ98J55E8arQEpV
tv0YB+FUciLj2clBlZXlBd9KOrKeh2xuRosuqB6TheWyKnXKNo6nUlTEff6RSdWLBbSHddtcsw7m
9StMeClgGNVYA86VhRMW87NZXiSUXzDjoRcRuxcDIAQ+V8LgBZMDN2J+httEGnvH0ysbzhd+8pBF
x9jOyHoZT2GetFASclrGM6e8MQoS6zdjRoXLhrrn3OjWqJuj6bkSv2IVspf5PvcjuDkervx9sUAH
v01/ihuVQ6YClnnZlyWfqdhYdWbcaROEhhS43L9YcYTLcD6F2XNQzBCD2WriT2tkJ0HC6SZmVCYG
jeYckgWUlzWCF7yF+A1RvEmUWIA0HLj1C54BwHFJKWKtAmLf0sDM8lETcpQ1ZZBeNQ6DEQ2l70Yu
OuTq31aBoMaOoC2aL1bU16CQ0HUZDaALpTLlYMuYJoKiXy8d782Q+LOEq/0gHymz+cZZLMXQAiCC
FRgzKr0xVT/Q6i4hKlWApoYM+45JHyGjYBYyjI6IuIX5LWJ6rki/4JzEfORkT9HZ5P8aGYIxQ0EX
/6vcsNoI2xeOq/3G8pPA10txpE8q5d/kMBOWMlVYy2jhhEXicm0x7caxqtDpE7bPXFWzcFiY2zsH
2xEaciDwiSNDCYBTokEJ+bjyKvuEBZbMQEEYNS7PaIEDbP1xlPax8ON4BdalO3UgR4puVWSPx8GX
GFsKEmx7XtHDwKpiSlNKvSLAiFH8UG73V02HC6mJp+LnkyTJWO7mQMT3YPKTFiQRt9bhT3Pv70Py
hPwbv2XAJjyzuKvwHFcnztUi5RNAOh8PGslVJPqm/rRtEd05ROGEVGMUiL2b9L7ffSB74keAveYJ
2xhOJFH3M+1g4218bEdMn5xQsOaWu9qJGVGVs0yxcUoqHZ0/y1DQwG+tgyfBOHgfRiQoCNnpidbk
swX/Yy2y2m8+6BD8i4AYbj4KuJsKNajcp44M2DN39V7XlprPIKTShSEc2K7SvkFjtWv8W1XxufX9
nQll+C7b9KtyZRNlogHcZbcy4RqGsaGD8Yp7k2f/r73KOBVDIPSsM8QLAOaRhzj1QxD7G98+QWBB
VNLH2u4bStZ4uqsKOFJEIzHLdnmhRDzBhEJ5KOR+ACHOfURvo+3lTfMh64uPa8GHKiHwSyvM4cbT
Rb7vbUeWbY8GfKh8lMgmr55nZDbqzNqSYThgBUCWx8g0kV/BYIfYQd7Cylo1Y+Zlbm6OB2qKXxCk
qrujr9xr10m+OWXK2zlI084KDwxNmCWOxDoar0G1wpMKluYdtuXpbVXz0wI8mc30wgkZ75iUIaYc
tMn/30ZC/MCuFBbr1w5yu5v1EHhPsmZ2QQqdHobaxp8wumxCQcEFS4jt8SZ9TMa8uOa6ywY4OaN4
/oyabmLEj+BaZBJ6gw+A1QJuaAvPYif2/QrSZ3q19dXnamPPG7PsgEd5HWPpDrYQJbdCRKQzF1Ew
p4ckFxvrAJNw2YC3mnQHnCY/cLnNaP1h6JrkeYS8eAv0/CxSFy+D5qmIc4FJHBgCXqkWnKwKWRjW
sTV5MmJO9Fi5nOeqY8jwNr5eeThG9pc52XdvVV/6HQwLtgNTM3FqJNllQQ5yePaCol2MVRkCKQ/S
Ml0I2t5eKng4PQavphXxot3V3fRowi5kxpH59atlc1Fs2Cy4n9QK6ImZIFcTy9la8KcKOhh0n5RE
S2C2G743+Z9jTUy85Xt7XHV5dHwSe330uU9HDMxlDdxXCQ5SxyeFZRiCdwpdqbIHhwLFDrh1g4H7
ARUFl6M/lB790z5/WiUYzUlYwPBn0JAjjRQ+7t4zC8gH2hsAEEb4eLJBTQOzsoao8CMQsunTOnG+
07vx9/FIJbkMzhggtwXe27txuEyfTEwP7mUnY4MkSS0mwMHQsoTdZZA243hl2UkCjjX2FWKJ/BRM
MvFMOPlNWIoK6VQE9ZXgOX9j5xj7DGfnOI9dNGUAN6zeOv5pEULieXaqy7MT0sUYSQXk7+Eqz4V2
xD9KoXaLvnDisthKmw+VlucubrqrqVt+G+lTOKWE3u3TVplwjTdiFM4/7UqtaAZXGBlkV2Hg09Jx
zVptp1dER6o4K5x+1oT6baQLZ0vyVh2btpQ1R+HG0Sm2deYHjhEHJcLMXxiHQH+3gwfrsA8vAqou
zwpUAjou9XqXf7SQG68EUkb5eW24AwsEKp78uBlkwx8jP9ZDWJ/rw5mv3dHH5bqkB2xRvAJACpst
A63TyQOZU4pXn6QE2+RdeTbKavEBdFz0MVZr29k4VltzNjJ4kaiZRDiypJjdDiIQgC0XSzrBAq0U
lxyqWlF0WUtfFdHkewSNzeT2EXPA/YOUivhJ8WdIg7NV6nivA0wHPnGVU5XKpBoY2i/1vZ8xbeW9
LR0+O1PzKXOFmWNvGwZEiJLFIJ3NAELhcK3KHT0uKqBJtwGUxINL4fuAYS8PGSkSkKS4h6Xi5oam
DxAC68pd2tmNpKiS9cyMWwhIwhvlJDGnLzE789WU15+Z4+BjHyIjFi47A8zsDnOWH6NwCdeS9msV
KoM55gR0bjcmUNUcAUGJZ6+maiwanV/3q9vDVQKN1jvOZCriPkZ9wn9CJMUron5dd94QfCdmzRn3
tO+R9Qm6ckTs1TGFq4j2ufV4UBIxGqX758MLNgpAKgxBOoTGOq5lzDx1vrYLkoSqHSckg8YNCYtX
BCXSSm46TF7crPoBzYeifmOk63BS3nOHbReizScYzoz6/IHZxjHIf4YQMkq67QexuloVLhVik2LI
3O3INb5OnKDjEf8UkiGqZHLQqOMnOcgnPDXLJf7SiioBWg9oNfeuYJeZg5mQ6MziWkqLEgWkhZ/W
gAZ0LT7JpN/JWF+Qi6k+6ggpxCIjTyxRDFPNcdsnPdNSry6DiWCB7UovfrxYvjP1a5DG6YvTRA8+
ThfUbbIicZTJmrqppxdtsjK5pmAUiXUz71wL0VGKiXasLmI6a0TpumxAhTZYusW2nlgDK2aF7AsT
/0Dxm4OzsjqQID3MjRvfSs8rSPmmh6C52mqfCVME6VBHMSPOGMK31SK3rdi4I0W4QPYB/dOSg40y
xrm1YNqmrEVbv7iHjiEx3I/VOj5aeKc5rWp0/EwhKyLL7cY4cE6pdq48u3qGB/Va+In9DvQUDzNo
Kv574yMqzaOR36wNA8NsIOXv4AWK2NLcyuCdS8P6UAhUlAZARWi0Avbm0pav7KNuc/XzEFbf6m1R
1wvkXL70NNNt5xGawGZuniskCJVbIDORF7YD0rMbCa2Hp+A0sNRpNXW+ZtPYnx1h+KyEngFvIoMV
SYpQhO+dHJp7eUC1FBOrTC20/DBYHR/x8xmBOX2LEz3EjAMtghj4AB08Du1xzxjLFqem7K1KG/4+
ParBa9eaN2+VNYz1WWHmZDTw2us4BIT3D3kR+8+wmr85PYQZ3YCaxZtdPBwOG1u3pJVgyElhxZhU
CEvU93hDKymstu1HX23JdaM7pmm2rAeRgel1Bw6imQcenIZpqYbunOo2vva8crnayXy86nJkdClV
tzzdYR2wvtja6sxHPWXZzoxKZph01VWYigsdKq6lfi10/clzEp4ilfcS+bo7jzt3M2ah7HG13GGc
BZ4vMzIM1TjVWDE4gLHfqOtDQtjLXZ+dVi4H9KESW0O+PVhlB+NFMlecAKTf2O7Ne/f+8NryWbhY
RDwXt7jB5NderlnCLDUk3hlWYHOJbRM2kVz7M2QM3+65VHjYVSCtAGyLIAZ5kaJ2oJQBU2AeGBzY
PFo20lXM+hucBFzYgzK1IeT+kc1+sRZEw/leZM0Zvr1/NvXu6HZPb5V9KjzKmCey+PCrYeVgz5BR
D8jXiTNKdHHCQUjx05C52fCoTJkE4p2ypgq7GpY0PsmXGO4ABX9cdHQ7VXUWbhJkA31viL0cEW4D
CSpCWIk2WCWwWYRrulFLZQN46xE4QWHbujkjNJg1pWNXv6w7RzYacu/DmrM8RmlaDXhIOhUlA/x+
ZB+U5gOKlNvStBMJ1LiylkFv6nWP0p5rgreQM/IpO27+gfiNt2FJyo2JFgsidcz5i0ZPfaAPofpm
nPmWkQ2b9kTHxk8AdrYJ5U5zd6nOWUMhprfxA9bbgL+CSdN+5tDWD35zZENlHUZtq5JYv0jadzHB
gIZJ2yHhwAmPlWb5IOLy1vVmdRM2iLH8TeRugp/SV+1LOWoeFeXRg2PDETLLctQc5wJliDkOJ52M
G1kFEoJtWgaVRy/xrrovzigoc0Fy4DBTrpl0GxMWFRdsTXumrjJXjMMYyRFJps7gY7HaoDbwB4oN
neqKRBU2pFwgnYEJ8XKXaV59JhkM3WFAmiYv4BmfyVcbSiUmKRTydiXVi0Z8zl40UfeGn4XswNnY
QBbXrtdx87EziSKmQhpuo8V/DUk6uHLdOAbVmd0WP9iyOVdFFyJ4pzwhq1DIKcAja036wZGLtJa3
g4Ea+4LpRX6S2ReWLh9RnbO3xxbflUGupjYI0iVpWVcr5SswLKQJkAEKoL4eOuIccFQGdkSdiGqz
J0ojqjSGL8hdHnTNfeAshLLUoqXdKeeDWrUoZVn2WSmBgjWSX2/62Y+kOauQjaQXXFdKxVtBavU5
C/3ou8yXcU3JPjPWhBgghrOG6ypshOMQtilejyUTcMh3hvDwZj2chGfy47/LrAq5KD858d8ZCzPY
n/pBvsdwcJwuo+c9rwXUUTNDektFn9m1ZAd9zFZY8aO4LywMlEYPIlq27FFA2qzMoKgRmYoxBwMD
jvrhQKV0lhFXpiMXwg9D34tx3hQKDDdWjEXZ7utzAIWuCgWZSwC+9PGLi85Nmgbx6jnDXECgK+EF
xANglfCLGKaAUW590JwVgktsBeWrY+yAR7L0SBsUbMvHf6h0/ZQX1VHqjqFkDG32+C4bJVSVTfeA
a0kElubmPub6bL0AwSOx1UKbPdjHIxbPN2IqbGzrTJCV2R9Bz2TWZJ4Zs40WsD2Asnkqi5q35yzb
yemCl5XhFggUz0UVuG2sqNVu15r5IJAaGv+G31WKGFAsKqhOJzloawBfbN0+voU/o3KE4crqC9b6
NWMKf642GAtW3HcDNnh1y8mHqUpFzi/o4rozuLBsG8V8Nw7NeYQyBybOt5joIqtSXKvEmRMGgyh+
WtSvqMx+yoFm6jxK/CFy9sLmpD24shSHPZcdxnQLwH6CosFIssFixjsFzQrTzWi/rp2JuvagaWp5
7VVfDdfjt15YQEKuM/2HXFDVQGUoMWhUkiRtKQYMRp1mwGmcIeH/pgwepShH7PRIW0GjRvKc8Tj1
hdyNy8gIZxd+MXShk25k9DrJqxfbwzD8HjP6udqi/XVgiITaBG8ZbDxRfWC/LdsuiGilGItwo0Az
dvOp4DSkashmxjNr9ILETMy9AQQTFH6WXTGCDBGCnKsITCIOi+l+C8NX2hCeqD+V8ImipzFmohgi
x3P0QGXJaMtELzOFpEqhBXA2jFdQS5vaIBOH7RVu4M0K1AkNt3sl3pGJk3DMM0AmdD8C/InW2BgL
rGxgEAs1vCcI77sjSY9GfqjEQN6E1Gpiee5M2Wy8dNV+hO+RknznfAI8xNJpnduAaAoere5hbdk7
EAErAbws2P9YUqxJTYirmVhA5sPd0QOWG2v8c4INqie93m8S4aVrFMf2mIyYIuQDShjI12iZl0d/
Z4XZofk+i3iTYnmKRgI8JfVx23VwZaFdYeSUf8mC9Bs38ucK/Q3rEaLOgYgeVS/mPnDq8LZoXxF2
IWX2yD80jTmkSf1UbVN7iwDql19wQJN5craWdG1zPJq880oBcA8Z+3jRcxTHAFq592N1IE2TBp2e
xB75Q4Wy/rLa3PeZL1lmaMSdWWoUxvkksUvrF8IGxR9lgOROcwQLPUTdcnbnSOHCnY7MFbGROGyg
tCrk/wGHUFv1cACYlRJssvGf6UG+XlaXSB+9vs0BesJ03iGQ+Gxb9lMZsUkEDbDneBhsINxzltVA
KzVUapmiVhMyOkxb9ndWvLpTgScGlfAu4xbJaAs8whgbeERGQLX6NR4eFXPvYXKmelkjEp8BhNG/
cNRhaG35wBIOG4lrT3xBGF2BTsLCXloqM5mmcfixqDzAPiONK5wfg588Lg2NJuIz+EQb57wFCSlk
fOej6xbkTuysHXER1rTaXKNQSkwRRWUp9H+2A4Ru9jFoKTEs7EP7M+/0YvJw5CRdNh09GemcEPtx
bgT5JrcidzDFx8RVsbJFLlfjSOhGPkxAluiAVxD1MW3HzEHMn5oon9tRoANGr5Y9lBGHYeyekQvD
9ZIG4OD1+gw7jGlh5skX8VHW2UfryhdBt+ZwG10hk0VGvIPYIyv8l7GF8QjSCd0q45t6Cn3ncM+k
foFPNS0u1Sy764A6MW4rfAjCs5HmwQnjtxy8F62272fVtIq/tDANqWw3+uKQ60FJJMNDeUdZIINo
zm1Yuch4HQgn5MBtP+DHStVJ/SnEDKtsOj9MEMedCSWlwGLexw3hw0iowAUYXRMYtDKGlAnP6GFT
oBVOxDRc8KhBBNF5IjiWNtfyUyTQK3OXM6MHmFOcQmfW0lMrAkM7Zs+KOZOE/5nxICJNQLFyO/CJ
RWZ5xlp6v12L4icY2evqskDmZH7wWnTBgoOMhbjN+ML8yph8w6jjKFtxVBZtnzEQM+Nmo3gaRqDz
zfnSwyyoqviOMKziah7T8prSqTnP9Y6OC5nVLfU9nTFRrqzfCFMN3CUNEmqeonVkB0qALeRunxD3
0NlDq6KkY8gClqcG1hJzpHtDUI0ZQhsahjW0DUViA9a2tuC/ogprae5KVou/egfP2WZECY9JmKNV
yeaKiV7scy8G1RzhVTPi+Iq7BfZWPhWrmY7zLzbOnuwFBWgBWBXEIbHkVNJqbJ+s0vaPKR6a6szk
8KuQUiUFvVxY5pWSTaqAB1Y6gbNT25Dk8Db0IbZoeqwWvlgCh56XvAAb6Xrh4oQVd50hIDiBMsw2
wU4htzWNAmNILpE3I4WyFjBwIIYU20v+Nv7U13IaByulkcVmGgKYjlRWmzQbwCjGkd1CmtskiV71
WdcodSVczd65rEx/H08zkso1jzHbJAiP+7Ka0PTtxSmIQTQJBMIz7FaIPZy97zJHbmfSXi27LPB8
w1pUNi1sBI+pvCZ+lJ6kb2oCLg/Fk+VpBStlRRViviWZhRkm8NVCXJwJmIAaQey57jkDc8Qjeocu
D3f761jgUpdF2Ji9hQGPO1WqMcLROy43VI2wD7yQ1yaGqmbyccwcXSvMu0eno/XzC1D2fGic11hH
E2vO9fHqPDrvMfN4OMKmXjd9b94Xtf1XVrU827UeUbx63uNYgWLQIzD2vJOBK4h0uo3jPriPONFz
lxfCb4avi6UGG1UMk4jTYsoo7szGvjlqJu+RmChpw8BiYDcIwgeiIO4LzHE7cdol8VAx/DBm18Yz
x/GZfc0Izs4eFFeSbb9a8cFkoqzdgRTXpv9YYe0AE1zIIjhF3cFCoh6SvqxPMBkGSRvc7bgp2/Up
w5+QkKr21e6Z6sbMugG+sryY1ZaPj9XCeQFDrfxqDNTLOdafY4gImLvKPI1tMzdAufoRUKp7RIPr
4QfJERfUlMjDLPCMZ6s7v8fHimkfMI5iMCHkXKtN8CuL4BA/OlAfmV4ggsAYyYyMKPDr0FvhVD6a
ycqiCGAPwMJoLBj0xFPafFgT0UbG4ZkikYwj3Km4C5thppHuP0BCZ6DOkWTkXWqkabYgave1mywT
/iy8nJEWygwlKo/medlJBkDEDV9hujXCHjHrgAsW3AYJP9tgifTsqERcrq4PGhW0Qp9MBPGj8VJe
OTwExRkLzyuK6YMZSBm/43YDCOaD+5ogyLV+xlmOZhrlksE/LL5b0iNAi58dmaVzIptbOfBYAc5A
94xx5a2dCnabKLpW1D1fdcFPHAomfdlUxc+oZfjdHDfXmM8LvYzGmLZ3anRdxs8K8bzkUVUxrDVt
TsmKFkTrMHtRBbfYgSF+ZXNvQvB8Z9P6PDoFk2AtrLpy751EzfzJCVlORXN3Y6h4hx/1mefuNqmd
6D45DSQPVnwvdDKDvsS06XPqps+inbpedBvd8PW8FpWgHC06090Hbrh5bdNBbxeHFBhJppJxxsod
YLXeMMHCKLeLcllFWdrQdhipx8oZSA0nHoR85DKm4ZWeyeIC4jZRHezSGsMTNLxmTrf4GvLoMK8X
TiUOBRSWXfRgOIhHsSzJwlECawVm0YIiAoGtjCvR2VHFVELhTFPlqzxYEY614jX6sdLh+wMz6H/+
47/+5/++bv8n+4NGq95Bmf7Rzs0TTj7T+N//jJx//gOzMfnlh5///U+l4iDA1piZVuA7iedFLr//
+uOlaDP+tAvLjplKj/PkEzM0hhLVbbARo7SE77NUI+tiSJHRBOzrHRP3m2wOEQTyqCD9yjjeZFJl
HZ7bFUt+yV+nvL/pfAo0fY+TF7fNgrskzQBOvPPd2rWY0IW3OkMMIutYzm1+LcvxC5rgjuCMPkz8
dAmyXB/WXZ0WiMvMMN4PhPeKOlm2im5Djn4aXRyubR3ewld7KgsZR+Ely3N2WvFC4DhnFj1UznMb
KRzHo4fDk+EYgzYzuP77x+iHf3mMUZCoIFKhSpw4dv7tMR4bI48O47PfOhwiZlgvPDAHrJxhFWOz
ExpEIlOLkxqrWznahazKGfcUiBudtAEQwG/HCTfyCjK0C2CbcAAEEpaDJHDsJaso/6g3darWEg87
bGIPuqYm5AZjlhJtP8q8OMU7XG5KOMmJ+vvv53rJf/iC/p/XSQsjHMzIXZ+CMbzt4ObaPe7HQHhs
fyBbpl7kXbI8HAjSI5I6mYsI4SWThMqNZAAU9E6JD/hKH4CJHDUpSCI6vK9tNH7r9v5WFpU8iiyB
3zd2T8eC/qy8d5XPbKvDzve9Xt2TQ6Sx4zo/irQ+p7UN149TTc4Bhkq0yCHlwAJcvDF1CzIRmcrQ
RA8aIR5rWl6J8K01uLD0BWOwZtfV+wAOoN4IlKGqU7ixZfbyjMT2Psi5pGDW/pCqSkawWTych6Y5
DwnUDkpnIRcJ6u8M/H4IeCydhCDJkIvvxnnBK5c2XtQdwxq8F8KW9ljVLTUiIctqpGlSPgb7WMgQ
Y2GM9lvxZC9xDi/B7ftmPutgxQjmtMa06mIO6TMYEyMWTZBZQTqs5F3Jx9jCs5jRDQk/CIXGohZi
wnkpC8sN2Ti+oSdZevEE94Jqr13sz8LjJFT45PBwM/TDjkNJP4JOuOoEEf1+Wem9wLLxvJX5Ez95
j3oy5xPY3tn575eYkhX0p5MoDCE6hwk3GRsoDGUF/ukkCpo46D1stCsis0JKYj65XB4mylneWg+H
jY0FsnErGQuiVhDusnDbGiy4+/6gY07JOK4uJkkJk3QIgi9tEr3bNHxuFgdCy4uU6LLIpChRM5tS
C4kVdabRWYq/u/xL8lPGgGcDquRUUILoGXGbphpMlucw7G7yCPJDgPM63oEKTFH8pj6qnvoO/9XT
AXW3dLA5oUCV1UHaJIRn+laUIx8NOCk/z8blkKPMuJ+wACViDsMh/0XlHAGuT1LNcifHpFC1ggP/
+DlkwopvAeEFsCzejywALJlODPo/j6V/opW+1SMlBYFLJsCIc/HvX5P7l4MgDF0sVgKHoY9yAk8u
lP/1mmyvjTy3nFFe1PsVDp+f/W365PRsLnLpjZx+Zv9xFVYgD8KX18lCWgO+iRju4r/Fheu097jB
fi+5HA6cI/7+A4beX9eR70WhC4E0hukSR3/+gL49BlHm6+1JyOCyhgivu0NW8xFnhYcKurApigUi
wELtXqRIaJZxG2Ka7HCMYLdejTBhOIiNrFBJZ6i43ZDapvMzLILHquKwFpbQm+0vcU1OzgldsOFg
IAnaBwR1HWZo0Bp+b5aSn91UQi6XC6y70RMBtkQpuSwYeMpODGZhl68CZJgbjepITgC7A4VpM0jC
kGb//im58hT+bbf5YejHGMwje+dJ/fkp0WJjALPTsDolfbuXsLZz/BxpLBABCF9E0PFxzk8ZxqAy
zqFvu39bepwx5DjIDvsPnyn+y2dSnhOpxHdwngqj4N8u0cHOhhxbyeMiGmLp8KQ+0k74DhcqqKyi
zENXrhmW6eBFdZxTcmZxlslDK9GclyTLQWJ5//efy5d/98/PSiVxxLqHNhsnSSCX//9a8mXibhEW
2wiMwICFHzHGTAY0lBKvOEldhmyA0SlHVFbExDh59/lqPrPirM0iwBrIJfRZJ6CcJ1HoSP/vD5jw
uPuJ8ojTKPsoVZDaFO7V0DdmvJEOasIOQzz1n9598NeTNsHoyVdhGHihC4b45+/ju64zBnp2KctB
MIRHUaXURniRfF9XKPMdDe4hAz9nAj93eGHvjG3aeuhXPZIMxK6ipNuA3DIVnMk54OYVi6NgwH9y
AMUJIoaSYwWsmcGCg88iOp89+TxCdnoYe5rjNQRdJ+ySKmJlKhSkNUayS3NcI5/51bZA0FTQ480A
AZugOfomcoREZr5R9EWb/b7dhQuePsbMef7+dbvy9f/8upPIS2IPxJ03Hvr/Vuqg9U7omrYd5RTY
J85ao9iqStrjANt3o0UBGSIs60FOt3HkfxNyDWqzIEB/L6oZe+GIzkFk6DD//sNhvvDXXZJEuGn6
igOOuEUv+PPbOzSSHndKj9+MPknhWCHYkeEAOQvhFIZXXQX/yg3IGiI6gpixaAo/syopNTd4VsZ1
yNkJPnUmEEk/sH8Pk4hqDQ5a5TBSlzwa7fJiITCxMDEqV+TNrhF4peboXHczzmSuhz5U4Pp2zz+W
BUwXOXXl1pWTvdoAROVeEKG8gfzLETssoslbXE3x9oVEHmx4S0slSWRm+mwis9aYeRgAB+sIIhZI
BoW9JOnKO9BN9n0k7keMwYmfAEQfqWdcsH2N8Y4SY4NYLF3Xjm/CGAtlPFw5l67XlSwngnrUFj0E
PTCyUcU6DdihGYhUioZPNYKJkJ8AUEYCkQuIZaI2jJ9Mhozx1kznuJsZVMLFADnByhoGVDBLQAxh
WQLot7h9XJcrc6cFmL9KIDFkkVAAYlDcauunhzKUBDGJJsoMOYtmNbPhQgfM2u4Ye0AXS8FvRln5
GZIPXLiBNMS5AD0pZZr6GnQ032/KsV1GNB2f3uTgSgqtXc7/j7BzbY4T3a7wHzJVL3f4KrVkybYs
XyTP5QvlMz6igQa6gYaGX59nbSWpxHNqXJWaJDO21A3vZe+114X9g35eZcigcTteZ6gs+vy7F+Ml
5dWgqYMDkIlmfSTFAqHQyj/KrZXwKGCKIw8ixdHTBMwZH59Tl4vMG4BU5sDbdkXeEKtIJPu7mhMS
Qb4UPQHgyBzS9EPix5KHO3ITrcTsb+fsv1nsfcQ40iaRlAHQ1k98SWj+TyVykOumG3A666mWc5wU
TGc2ALCb1td0FDZ/iyoAxLFav2Iay0JthcSelEOy4HDB3BrHHUr8to282+RUbNAZ1uLRMGQHWxnL
akDYmBOutPi2PVuAv/5iYgtN17KiwX4Fg+5XBabEugbuK07CZm2mfxDDgqXzIl6dQmOP3LT39bnH
3qtvTkBgYX3b6Nk0mvKZOHY8JfdGqBZ9ArL1i20/8JJmN5Cow8ObIsxjzwNbtGXxbZW6ERyMjJ6M
X9kZ/hVSDcdnV1FFeHL3rlyprOIxrPBfK76PYfSlS5unYO83lJw7acO7C6OcFOIxKM7LcIqbqyNo
3B99s71QUT8b07m84A4p6UfaAcbhtACHr0elcInyF+9cMrUXrwzonhIYYt6u5hQEyRcLXfXzwjM0
chHyF0atwpokhGRCQBEObQLYWxyAyNe7P0vTlmowOVNdVKwrw8qMoWTpjksNLadbX/AdJ+pODohG
OFiakajGhX7t/cgkk/klvidZGyBPPufF9XG/f8GEtbme1uW72D0Omp6xDoBdYRkS9PE+23v4FWj4
HVWEPkHXYsRyxjTWOf7DeMF9uzyxKo0dYy14Lx97F1y+i3MjZqU3s/WaGk9ZeOZ41wTAs9tYw2wa
ufsEbUTw4uFQaPYne5ByhKgnGSCkXYJZIL5neKBf11DRdsgsI0jyZtjDA4lSBDQTEokLRCxfmwgy
8PVGWJD53JR7+MQar/cbrSlOF2KDPTEMhn6MVJvHvZITT6Dz4SZb0TP1ZHkbVwEiHMmIlORKAuxz
Vk6Vl3edA2rnpOSkgftwE1ZR+U1nJJMMpkHyTHUMMN95IT0pwWTYukkFhOCU9h2RE99A4O7Rx7Jj
dJw6nCpuosqVHaYYp6TgwKx3yA1fmQAyvSJhYSJV47/L3mhi7hwxg/UiMgrmnh/PhAXA1oGOLuRo
A53Q5POrs42iCZIBbfLB3dUCDpXxHJ0ZCncj0NGxOpKZSVe2ZXxwufnNA2DmEgtphk84KJh4k6Wz
2f/kyfJbh1IEOgQnlyxjzQislpvi6fCEKxcLFdUXV4ny0jiAPstxyxJIo4AySYSzPkUCqnZxPACw
lxVXHcw5MoC5lAg2Xk4IZqX10KHc93SWqfyrXw8oxjYm6+Vs5ZJjpS4pPvW9U/1UddAueo50OXna
aXWCbTaw0MdJg9uGUSA22ERpK0KuPBM+hIl7cYf0rvo6F+cjijn8G2uWjblGws1jGE85beZaeVL9
1i0VkVElDgQOQ67XLGMvfZCtYUT4NYJRyY1gXfV7KrjozKx9XIWswAmkbIRFMjPEzUa/fy45bIHC
o3e8PbLJfAikmh9rpgJ6/rn3QOZHjOSN0dz4mlIdYTsw330pD/zVhqTBG9I0zu8t+EtCasv3VKB4
1JIWhoQSHAZTMnyTohHTAhUDGeNZ4jspf0Y+TQ8tB3d8pVBh4HWLNcUTmYR/aAWNwC+VD8EyAEG/
VsFYRngJikI2KzqBI5r7kyG0CXIwmMeK5xB/OV7W3d7DHZQ2Ea415rw3UchoU7xY5skMsTx4eJvC
hVL//DveO+Vtk2jOCMUH+zKusgLjiQ7nrXvb7v0qD96I7S6sutkvz0PYfxKBe9nzLzUyxSKBz5PN
9fVwqb9J1VTm6DSZR14r5M01xY8t1hABYgiHX0VEJQv+AViIxM0QbJ/qS3yW+QReRnGFaJs5/p5y
IlOgc8nVuizs5UUJ6nZALAvLDctgDpMFntkYggQZ/7rmk1imZTOpPm/Y0fbHvCo9w7oLOLt9tGoF
tHHgKKQI1Gu7UAFSluI4b9wfZcvPlfO41UJMrNRBiNgzLlwZC5ORZyZGbG2hJpZFzxibeaMgg3mo
sx0CSTgdE1Y/58tz73Oo6m9bPqPua/Dy91nT47QsVda4qALpVliWCR8jg2WdxczmzJ8c0rKZDGiv
MhbnERy5wxgcswnQnrojfzDjeLqPCsqOBkkr8CoHWMQPwXqRlj14madzdHdx3XZvUxKTystBxsmA
D7i/uV1g7PGWFu5JKsO33kLfA4oL4Q4ulfIsWfg/VFV1E78lk4EGvfR0P3rQOqO4vFqDEO0NuTqQ
Rg5/ibQpgXOY8xzlMpJf2n/vo+TEjA6PWd2xEv0ePqVD+hnT8c8oN4hEQYNFZSI6pYVsmtxNR5f8
ydS2qqUcRpLNMdTYLWd0SVh6pBL+i9beRLILJnKm4/Vdpw7GnUV06+fZssZcnLJOvCB5AsDRInhQ
b6aEFQZ5nrxClaIMng38LH0AFHJ4EO/zkollZ851kNkz+2bM0x/pyBwhZOlRxbwwW/qe5swsax0J
kgo2XfGDIElKtpnxktfTevSwpcBja3SFyMC0ctEVE2L3TQSzMVMSM0z4t8YRqkMeJU/2g6k5mo3O
MxPbb2MFQCd6cRj+U55xrlUM9DdeEjufC4gtBmBru8l4H/0g9FWmPeoLHKcBzmRSvEftD1IsUCfa
GQb8U0Yg+Ks6KHqxJZHzLD31awIpaj5Jt7DDOjwxJv4GIYJCAlWNOH8w3GNyRy58Mue0ACaUrtjl
QSwWSyubqcyq5X13KJBfAhwtOgfSFvjzAFtOsiDbjPWBJ2cGrllKo8dsubo+eNvNBixX61cZcyQE
koea+8lsO43sir852ruBETqzbcnS8edN+sst5nHr/RI3dD4pZBut1LCDEYWHBCF+M5XZUFGC4yOX
X58b6O7lJc9ADpZn8tUQsECw3iGTpB9CKfzqAY/l9C7Pkn8tZMqm4vR52NniVHbWdtu/Eq0bLKLD
goOX6RShS1t7+ARh7VOzR1yDRPsb8dIvDX4k1xrCbdgq70LsHgiToMsNj5zVVX7+eEFcC06hKspi
jTLqNlBItgiFCgxbMiFVkWA8TIvLHFF+3GmB6TvjVvyKJNieW9Rnx8XdBkGnaOcnzk+sfyoesvz9
ruLmeLjK95fDXT9ySpdOWYt07kx1pscGpPuWtoeDoYEoYRDVgYqpPCBqUJCKG2gNs1oKYJ1rLX0n
Y3U1nxhhgTgTbz3IFuSoyw2PNvh0uI7jLvndIYDceRUcIlgoqI9ChtwU9qQPDzxwM1cCnojvZuln
ZbVjRnBZnD9EJdelWG9ymFAGszKU4DW9pBeaivDIxamvGB7xpAaqxZN6nyY7mLkEYGE1gazBarvt
6jKhfhtWdjUsVMbHmCQy1OdMmlnC9NDUYORSc3012O6zphoPE23T08CL4QJXDAMHx8dxkT+TXoQL
MBoq5/rf2AeFHLLcW6VH54IF247jleQjGaaOLfQp/jbPCuoJtFtM1Eq8yixz1R1YdK/WEyFPmrOb
PzHxFxwEz9dIwPD4yTQmYnyNMnaPVq7KHt0KwW52uYopWHAkNTNlnFipslwYmJjQDsKYQ1CAjQOm
Bvg/X8dhf8AfTqZJJcTxyJvW+4zHtjtvxS3+u3iN4jIRVVynbILLmetHAYOjmBFASVi694liM+eg
f4/mksswp0A6t+dnuCDfzTRsFr6GzRvlDpWkPo9QKQsUhhrEk+TYYYTwaGIn3RlRrAA5OBqQpikH
fCr+EPhxPMrAo2aQPZ6A1V5JpR4HoKnlSre+ML2TM2xtpiljEBF54SLSEFYKz74jVNM4psQCo5Ev
eFdjw9QEIyqciWAA0L9zdh1UTclwIkvFBGWxkcOL+clAqQbZByXbWTI7xm+8J7l1wVN863BO70vW
Ta+kTKjefKuEk5KK2mMUTeXgU46bj+0SaaLIwYkHCP9qZn/ijmp6BacccvoOpGZj9i+MGtiQHkK1
MhGBrOSHwDqWhR0sH/a35vqimXZwN0ArKddRMt4OMrdIqV0hl1MhCv5yCUBNBj8zc3kBgexyg9Ke
NTixcMOOLg/+DnjSkXq2iAl1HdMaX04qW1yqXvoouQCznLk/vAbrKZVlBDHeLH4MOQFMAtYKFAB0
mLcOSx+TnjangopZy7xWixipljqyggTR9l1OjA2cLm++7Mk9IFxkxNoY4GR9LltxS0GhrPBDMxny
S9mb/R4vEwefvcmQZ7LFe+A6op+oRdK3x9ljRJWfriC0ftazzvZ63Qklrp1kjY9knojcV/oQvMwb
GZ/AKPzeZ94fZVMEnzmfJ8pDfrmJh/tFcbQhWyQKeMOQsrEL0Q9mhgoWxALJuPXN1wiSCHLMF1dR
6oPdLD4v1uKuzIMBty9q0gtUXY/5XYvEr4GbdUtDzoASyuUfKS4DNPYsKbxFpacnFBNHWPatPBPx
YsfsuaDClaWXjrbx3L4bz1PDXcnLBxrZ8JlnqAaEg1v9EeJTf0YHzriGm8epM3e8BXnoLdsQcstt
v/nTYbg5FktJc81E2NESeCHYy75ImP02OodHKqUz4goCXKg+jhyxU0gY4MIBkB7oazuHLKNJcGmB
jtDF6prluLi1lGBRj/WAa/DPQaPCHmJD8vYQY4WCSyAovSXbi7W0Qp/kVtzevsZShPKcQekhcyN5
GNMdSwoH45aPobFFC+DY6YyjmPujnOAdWPrt4nOhvPoei18rtQe4Mr61CxM9VUkG86sJZ/74zvye
dXCbwUAia9SIsbswT3fkGsIWi2YnJx3F7ECVmfL6Mo8s8yViywPFQn1oRGjkNgfAV0FaLhSiQM58
VYks1UWNGLAj6CvQ22IWg8bwCrY3ov4kB15nAnnNlpArMWN6Hhf+YrulF++KpvIKZSPW1rAhdq9N
WcR1LDsDwxdDxrdtMH6uyoJxpPgGeEqMqkaD/UfgAJLt+BNNkD+MCWCyyCoY/AMQ1JQvGVkEV7jI
cSQwAPhqxFSijVAtyDXTBwd23hp/Y1aPIVrBz3SR1j+jta5D/5IDZB/5FyN01AwklUGKfKPlxDW2
6oiOSETKCJW0dTDaIAtXrtocKFkEYVKbBngcI1KV7n660QZUDWgTiV4oG0u5SL5EkGPpEQCgTfLT
6GAFmNzhsFF/yZTVHVWH4g6HsOalPMbvzLOBcx+PH18P0AePdHu+Di7XP/AMewtzgJ0083ewg+Ii
Gin4G6ZUliDPUB3OuwIVXAZmuSSUh65niCQtdb9XwhkGMYgUTsmnjHuD1oVHE+EsqIXTH7TlJY8q
vfavhkhP+Bx4mIwtZZGR5LJA2MrAOQb9oNmt3rw84dTNrAGNIERwtj2UXfFCCIiTrwdGqA/LAKCs
ccbSAnF4Cyu5hed5oXFeMGu/5mygptr8/VPpgv1Tj2scjUme3u3TpX1oDvAKqsNTnLoKASJzqXFR
lQYKsx2i05WfTPRyLAvsYpGRG37ecQbqGy9n8AsI9dhDc/rT6lsQRKA3o2R41fYMVeAECe1hutsX
XIoleo/rBsIAQZa4YehnafdY+VOuECodfkXXdnsYmL5ceAMhUQ/aLEtI6Wlb59VXSnnDASsDvBLP
VZrRo9ft9pX7A8s1Kt2EjRaFQOZm6e7O5MRgPbLD64lQoIwPf1ThdRIyk2BtH2U4TOvWHX3+QHle
+8+WdGCq7CAuPrZNe2KGgoYOFeNVvW/ejhVSwyXH+hJ1HDblGjgxQi5ZRFhoU2IsfHCZHZXipNtV
CZapu4FKhglHie38jaa9ZMITfNkLj1WA8oL5BlHbnBGuxNcW4zE+aMJ0fpVbTsF4EsMeBliX3yAc
fss6rZsZZ9+Ne90Cofpows+HSzArqFujCA+fcmP9wa6kV2FyH62c59GeDFMzvM3OCeaAdC7/giJJ
/RKQRVKf3V8XcmM+lom0VTW4Fy6BGeZ2oP3U7eOYjO+ygr65dDqzJ44L4jGJ3wGEyGJ0OaNuKsg5
fGaP1LpGdwy2vWy8QNx55cqFI5+q9KBVHvkSPQQANzLxwrkoaqDGpJzhe64zGD9X0UBFg78aTwYn
LCmrwlbaAizCDKwsouGRkDPYjAlarXLychDXJKkDTmTqxCWLNsz+ICeXvQ50ZsfopDlLTixUR8oC
RoJkGjkFHXLvajPzrXCpR7qtx15W6BxwQgecW3EYNAOl6Iy5bLlBBxPzmaEaXy2vPLgs0RliK7w2
iUWWPa2lc9j0kkggDTpO9KCn3HzY92jPG/xuoHrrFytOG+FfTTLqdFbIW9tj6Y9ykZsl34YeD0cP
ZAT5IKt4H2EQ0PMc4fjzlKVCWRLEWbFQi5Y36SZuyCzSP3TPuo0DvJw6BFLz1H8WCtAPfM2eGMfn
dcRyLvNp9Izfi5cbaIVw/QX27ljSN9v/UVE9OAJObsQEuRxDYo9gDYBItet9gQDlwylf1pv+Aq23
SVl9WOxhyBhyCrhaNO1YNsMLPZJrsYCGJ5TfkqDGZ/D1Rwb+XZMpuZTZmvxTuDg04Rs9Lna0p+0O
YSdQMT2rieEbJ/g/EXJAeyBSEVAq6OzEP5oOJRzHy/5dW5z2305FfBKV/9FVFy417liqNfzfjHfe
cJb2BzS9fQcEXK64UJA4+XruETr7V3ZeMV4gUpWaG3dYriY8BHrpLOgi30G/41AEz7oGUAivUQEh
XUaWdbUxR7cAc/MrZ5SHGhZFM/wQDh2+Q3TRDbaKlhDyGrl3HSnZSK0bx/dtak5dTIIqmFF8KheD
oZoUoWPQndMx9ikut8w86f0mE8oSKloxiMojkYn39KLn9MsyNCOpx1CTNzS0N/o2gKC/G1h77ILT
N4/wXiYDbfcerjjFumYHTcCWUzvL3oEok99NXdPuDqt7cCTZCKc0I60+wfIZ7qyim5h8yRs6W/HG
ys5nVNxTmPHtGHZ/jMzZCRrFnWWMUA7z4tn+p/bpkDEo72vO8Zg9geYIItOzIaxR24Yf7D0B2GT0
hjo/AHhdwPPS6y6PK5v4xDPLIGbyPoAgTQqSCwALMaw1w7yIhom6SatoT2nBmE40U3iT67sFtyW4
aiwfcx8pU/Zmr2kfoOHL+RIXmBZSeS8Kn4uwp8ciuLm+7cFagDIgw41wNmHXcz43GJpfAVVz7xLt
d91XvDVu6jNOI/0nxm1Mo+Mp2DUtJy1GuC+vFmpMYcYzBv4HznpAIZ4W9Hb6R9VG+/LyjVoChQ7b
t88jLGk4uJrNzdjt8WXMhWlZWECjpABYedDxlpwnS7x8AfHDAIZ9a+4smTDT82c1hhpVjBFQbzQD
meAf8DTOzMyzM/MCn8sZb4/n2Ttw4bJZS58cnPGsS0Oes9G0vnDdYcsQwAsvuX/dyp9aFg5xpwCY
rC0o7y40pK9wYqCi8Qy2xwNnDJRgw8LBwCElM74Rx58bc0clgZmTt8G50jRqS6Yqyb+Q4ifVtdkK
s6Y5OhWktuQ6P3WaRWpHI+kW82XEDd4fX6xQ01teFsbHYJvRSbMSdCPXDUFbkvYvez6t+bdrwfGU
0YdORE6feS7a2g6w77oP+wIm3YFZTRKq8WMCJzd8EYFg13NotDJM8TFthxup6gdYmxsVGbh9j4Vs
dZjeTkMrho2wPC7fophPcdn3GS5J67Ajn4DZKPixxVU45fW0Ik7KyoNiHSZRD2PpKH0JPN1XM74Y
4Rk9HKjBmRPEqiaYtrhyQpK0zj/npoM5c7jpegV0ygt99lhMoZIBtkXbjlDzaRheCHfjzLGraMt+
D9Nwe5y7oOabFbwWDMXzD+i38fbQ46pOqiDQKRJFP7EVDMwVlkyuyHdRO8tu2KMChedpeuhMkAOb
XDM3uRY0CzH15RHtwyhnK8M8shBYwUhVIgcah0WsEDPYFNVgXKigcMvJ33EyQi85buE9w3QecgS+
ALVlF2Hq9oj3LmOLPY3sq1Sy5zeNiy6FTlSVoqj/aoiIAQfPdbBvrNm+3z7ZwC0L1fVGmvKduMDL
QN5uaEeuzbmWqtPSrk2uyHmI+A5F4lhQWhMwzTndctClgt/mnk+UIR7MLqhWvSMfJvKYPfuIdpeZ
pe5qiBjQp0ZZAcnKxJBmpAT4o1VEpEYLlZhHrCiZNns63HZ5NlMzC89aCKrKyIy1nUdmhYJ4qdFn
992msRiA/jbR1Nm6UGDX9TGcM15Ren/cZwGU6ywSCPY4Uurd2oeWpt6bVeNoaGMVAFitRn2skmg/
A9EdOf4tOwJslBy7g/tB8EX0yFHJkwx0WhHwNRZM28QLppoRmVLQy6turGqfGDo9jZdphv8NCKKK
aqyjL0Sivl8CJnozgUaUTDCxLW12PBLvs6DxlRjT/ipqpXF9tYDFTCG7f81EScrHbL18J7G2IP9Q
zx622qDDYTkDy224lTSUpxwkLAFDOsoz4TnNTFVZEcU58Fstb3A4ChIfOaUxHGz/nW5gkjWuuNfb
CHIY4qt9teEFgJUpRzqH6J/ypgvZ3xoNiODgWr58X7W3UDefxEyW1nrzeBIqHLi5gYgrJlAnVedL
8W1e6JU2aFxEjyKGp+HtAhrskXuewSbnGr5qOC1ymqWlsM9lQwN4YTWgqGBt2vSc8qYHmH4vlyyV
lkANK3NQ4D58HTo6c0AZvoJl3mAoCvTowvfQQb5He+qhsRBO08uJmhfXHGQ/Lhn/mDI68Cb+ts3C
5ESHhpqcs5Z5A7mf4btXY2XUJtiDs/sjtgA99reImWzCWd3gdXM1TjJZHuh76xVOWQvjnIucULs/
u4qHKRIzpkkya4TuWReMkdV5zvIME2TVFUH/5+ZJzXciTol3Vcb+fodgYKGkQPnh82F81/92OXUb
zC46pxnHfFfz2Y3Ij5rpWz3yaLucCduew2NmSTbrDD2bUrLeeA/jfvp9YnJ91cZIpfQyBBq5kYcQ
ziQBkVqH3QexHtiCMvQWFlJOIFCaLKRUHhgIsnxS6rNw02EIB2nWbYfZTHjtXbgp6tiPdH+uX+s4
X1FldZ+R7M2M/YCpF602Ck0Re83nKdojaxsXzhFThtuEBhP7/PZ/P5pZ6vr7uxT58yO3BbPFkifm
KWXIDxp3c0hXEpwOc/6BWTRQ0Gk4kCyHf9owwajzUEB+BJRtXqI9gB9aY5421aMUa8fjJbydTske
a2wWnDzJkONnmlByChA9KQUnLcRBwkLHgx0unN11RvczM8AFLMETOlT8PLuBXEKOiY6Pjl48/yDz
i65gwQ8Kwapznj3gofuyP5X1/V47wXOc4HJRALzSbIrmru6xbSUYs77uYoyPvNirvg6kUH212c8g
/zooN7B2RBWahsOn7UDvFirRFMuO+c52Mx5tJBrKb6Ts+/zruYg9dzW0OWm9hHZidctZhuiEfCaG
QZiPzNz75I5DxsO06b0fbN1HB+Cws4IDSOwu67hvzZS8qrMV8nI5X1dBV9DZMkBApWVgBH09DsVA
GTqP7GDyVs2VoUaH8MGULkukPKPEBbTVQyh4Fdbln7bTNbJMLhV0ou7Wprnbqs76TJ9V54BT+8OR
tXgBPTPSzFAx7/J9PsrRrf5u6zm4CKZlZQVxwPg5IjiDJzoMaMkcNY1uKfmRKHzXYrPKFuPWEOcO
kZx0cMijvTlMgLmUQXhDaVImF3Wp/JQet41SMEz7t5aHQaQOT4293gyUjD3nChFcbEYS1x+NyU3l
LNXNLDcoeffBzYc4F3DzAdoiQxUf0+v6nkWVIdwReQIJwJ91w3O2cFdiI7mpGbrXpdSIuXCVkmNS
h9mycmZe2LegJrpPiKb4ox/5/Hv2uE2GGHzz4JZj8DAfKbh0dONmxbLHKUFzLbvgs5mhB+3QA67l
DEwuWMPY7x9AVsHL0RqBEDfpRGyL8ia9oro8sbr7e5whisdUiEsHKJnFlD74lNF1U0YSAQOLjz6K
aQRq2gbk7IqKLWPiAHDsA896BSW+KXzDdOre1RIPDpgGEgqpQtepemDXfGXwzjTjyD2CsYAmaszk
8PDxd7jgJjuGGNnbY5N8K8bii3wwQ+GgeuHbnvmUoe1wCvSitoTvYxzUAUyv93USQcCRCrNeQWaB
qSi693gEQz6t0eRqdApVfftEriGVZ9ee7ptorRnT6D6zwFTiNu/oOXH5zmk2a/NDRtFai523NZRy
W/Ih5cng/p49eL0+Wj/9CNfEv8WTHmBij3lNTQQd1Rlfbryw24jr5i9zFlvfKfmM+SSis2atyABr
w4EZ/yV2vhhvFOwYgY28BSxNwt0rzeQsPJ5C48ZOaT4BsNr0u/m/Dcr+jJCNKdwZehQPXN23bNLs
89tc2VhJaETn6y7rmAxQH9i3lqmPphhEZNPvQWfSjQ53FejvxEnJtOd3EIXvGGmz0bg7Q2IPZMuz
kJo44j95ZZyTtA3C63OZfeFGbHa4r09MTLfTtdVBLlLvAx5kdYf5yWJ/junW9DWjCQEww1EPFqsl
eRtNRvpEy4LAheFR1k1MHO5sHlnyuq+Nl7SpU1gCEg+6WDOZgI3XFGwpb1Z1U/IGkOVS8s7ApRsZ
nNg8VHvqwcOBtchygfRb+5z5qUA7yxMWmW0Mqcr23HroCytaHoVXtsjoibKn5bXRNWwtehJkC1LF
uxCrLDhZ4zWP6+u4HBmVMx0RjUVOnDYO2vDtMnaTHnTtIf6kmodAEnwPOwAVjOc5uc0ktGW3CWVt
cJ/DBDYMH3VUAT6NWCCp9tmQ3wKLiHIbDbwfZE3ejjInhqSBNOPMT5JT17iqwr0obFLm7LLLf3WF
dx16VdBsiQRRnHa0jOExyu71kJnugbWFvcgZwh4zgAX8wZmfpeofaKDfwqV8ci0O/SkGm2xKNoV3
UvMV8iCbGiX3YAOgDBcITN6uN2SRf0ACZ24tZG3T4LGuwO+Wk4ZXjjmFFi3iLVhwDFRsD2yaLIRp
96PeyoLqlFmat2f21kPkvA5DwTGxPsIFi5CYUpHv1KWsSp8DsY8pMcstyh6Ul2fh5mbPJD9nM+Zy
03F7q/pNt0Za0YCmtL8aYm0eV7BU3NGZl95njB2ilOsUdOZhmfm4Uqj2HnKJAB+OhruLfu07YzcO
sxDUeiGaYaWwOzE36moY9mHHATBsLERatvl6icecpDX6wiwCWQfYxxjfw7mtXgVwIPMUl1zifth2
BCX5vO8xxMO2bmKayvRHfWbF663ZmaGosdGL3qcSz4b06fQWy42XcqwCAqzvoM4BNipKCx4lvf3M
AGDGdhtvPGFTDAIFkLqGvi2gBHdIOskGhFJQr4glHX859HmDY4AvOOPGejdjZwN1CNShvHy2cbtt
0XDhE0dYQdbCVMTmzSJxiWTbiJj4RjWyd0Jrjr0GCxGrlOjEI+ukj+jmAkHVxKjSqzDpwWYapoBS
T1zG+lcjh0QEiP/MhRNduIRkzqUc1eHIkz/woI2shvECc5Scj0fp5Ubv+DmdcRxvNxpEJhEVuwR8
v8g+jcWZPOX4uurLf1lpUXvcPVLBkX0DtNRDxhVtdEDqovnzkLFU8R2g49EWmDMQBw/hNL8MIidc
OvO5s3SWEntwN2nS4qhlsl50ZMdeWAI8taryz4H+IjqIUNq2bBoqP7BjQCXx48y+3Uw055kpUXdA
9N7SomyM1oCeofS7iAJjlotSXeUPmDwNvn/KuOfMUAkuB2Y5iCRFpxWwYvELBulE7ZH7G5JnOMIn
tV6gA5LBOanMAOyHeHvWcPaIBdLmoXQCWQNnu0CMUJaDLNBQbwAoXPBV8M4cpYe2n541mDLP8P6i
89EnsXgcrdUAL+QMe5181Ck4glYS3BQ2U9+o2Ernj5BFKE8o9987hGUsPxa6gDuFWC0npAU2SLRM
Pvi12I1j3ZEfjzBHD9uzIwrI8DxLgYDx/cpT0a9HislRxz6q/TP1ynb5UWa4rXdzB+sqPm7P2cSI
WcbFCm3RBSZ91+Bxe+K2U5ImcV7HZw38lCcy+LyBN1vNmqwrAk1MS4mIrENjPu6j97g1lXmIF+b0
7GYuCJwf/xwHNtGbcC2qrTxmJ6IOkBZr1moKpVcSN11z2XNqiWRAbMg258OQXfiaQizG+J05e6hn
FHsuWmlZ3hCVHaeHjXbCQYCKfM4ijfb7hRsKwg3/IA/WMlt9lh3VBk5farXL1uvunazRvWCcD/2x
YkzfcCiZ5NnlD3S/gJSIzt/Mqeyw4SM+L4Wma+B310vPuWFUWlzKOGMu7YoiLr/rFA/8puawy9p4
z2MFh+Z38Ydf5VfyYLPOdUHhvByHAGw0r++8mBnaQKZCWnHKpDU9LEYuXYJXacMPOa3PGZZtwIry
zGROmIXIwNudtVIwp37vx/gDojLKZUfY8JvtfJzr2YNZO6YcPBy/sD2weuLIfEA6jQlgwT1tQhuB
Wm+8yWFjVAC6GM3ILMnIgIDRd1JDAXERR1hkJFg445K11Uk+1tXzeOiLz0EQfg3a9qtILIYESxrw
OkPHK7wk0/ZqnfIv7bkEk0D11G/5NwyUfxis3Hde9JvAWCgBh1vMzf/K2gPuc8aiElwMORMqVcch
MzJftjrDFJkqe0uU0JR9mq+uWBrTp9b3WcMz0DBRFzmZvrSzcplhvvfesKsSxQkIHXRHmts9Ry73
g4wQRrGMDLUI9AeQNRuhHMAgx6gRZAlVDIQuSD+VShqPj2YCvZJVRvfFxS1Eyni888TQ1Gs5w/A0
W2CQcdBh64nqLIW2oLL3GIBnJiAYmIOJXl3lTXt1ujThVaqhbVZwBChoUmLGpaJCG44qmTFWmJbo
aziwrxufO6AsILNa8Q0hVJxNBInik89KQZxYXh3VAblMFIVEF5igpFz5/yjjuc7OXJEpl9EM56u5
Ihlp/DQXXGq4SFZoKpIvFDto1/YB3oeQqVB8b1c2IFpO0CpRq7LoE8TA/Cwr9obYxy1zKrud8IT5
LBThQGVicRMNehviQJnko5jB8Zv5JyTxbSYTkzQ9BAYFXYC1Zsq1TTNoAuDLlo40wkw2UutYgUfN
oO/c4RReUQRGbRSWSMRYNHefG/QZN24Ns4+krOwH1OFlxQ5kCZsx9QGhhfLMpbmsBa9HLUdgGsfB
scTK95nsGxhhTGRwJ9GKSwijh8DC9VmXy0MfQ8BGOKLrrT4yq+FiPSIXYUvSNjG29JIv7syd4PPX
OurQDsKAiMxLoMI1r1BPTOmPkrR7+jLJh9m3kT+QS17CjRoTvHhPrMI3G4EP2eSdD89uvTDlOzG5
WPjWYrVvQOrdTJnfmXS1lKFZdgy2qc25eTCUXtr4ZompUM2XVTzs7XT6Kz7nf0BlBjGsePwR8yKK
epFh1wr9Qj0LBkcfYHSuBvomdC15PQ+V56rkEDXP2QWPPjni9B1HcdZwTZeX8reQECUIfLTDDUNS
dB3PMv4OKOGOzTN8hPWdgglSmJzXXTt+6MKkA7bFxBCoaJdNMdZSa7DWHjEcz5myNLQlZPbxZri0
6EAA25/Mq6kZYZWVHTflkBNEjkWI+KDCdiGfYl/VJYQV1pfcJ8hSU5QJQpK4YG/qKMK+7+DcU3am
DDdSORrd4AEbNxw1MdhQkiBxWvQCAf5yT1YriJUXSZQ3Vuwz9TNmeaenH3pUIZYy27iKhmaWo2/H
EpbORW9Ah9vS04TnbB9IfpBIfWarohTiAM72l7Yfej9Suk/4UXcesN66kszHAdtcIAeZU14LaqQI
+zcdcZuHtd3Xz0SpcJKkrDzzPWTs9Fsj8KAbzsWj7F23PbKDjI2E/dceg+b85B2gE9bPNga1ATuU
T+YzHZzEiE2gklzN2CBt+yznbvzO0n2ILm7g0uV+Vgi8rrXMm59BOh652PMLsr6ke9Zgwli+EUUF
wyzDK4gkw4EMzfa0lkmAr7rw7AvSMAS+ZLFMGLqeEBY+M2ZR/8wP5azo2Ng7YReEv/QnP45T/9mF
uLJXMkk7UxdmLYQw5v38cejWGUUUjjdc9DJK6ZIP2pJqWbnn2GkFilLyi3TfGRCioogBFeWPmZiE
wq0aiCJjwZs3lEKUOdveEMEwHsN/LegONRpg/1k7aJ7oe5ArkmhZBNE+aRy2vNWjjui+oj7o8mBf
xLjfPhvtQeZQ44BAYg+hVniLw2Cn8dpfuElEf/cBkU4+D+LM98MoSvXf/49rA897fzyXcfDUyIIF
czsDDkpcLk7HT9Li0WG80/+GiHQvjisv51Yeg0uDWjPGOyTP76SF15cBrIEyVbxzGIZhYPbIdBQb
PoZJcsYY8JslHXdM1JCwIXrxpum1Bol9Dzi5JOG7Pp0QIXADDdzTa/d2axv83uBA1PQysnL5Z5+A
WDYsP5kY8OUd/NAwjuI0+MnjAfoMTnkkK3/Qty8jLLrg35pvBT5A6SnfHcruAXuIG7nVMVZnCAlu
gqEgCx9FFDTEkTq9YnSVkW+JLKhP/6W9zwn5FjIEvtbmZMXFclkg+NIjkQs11pwL0CIyugTjmAi4
8nrccC5c/zL0kmmeTbrqZRdtOBZty07TiDpEbwRFch6iz+lYfhoGrKyAfz0P15Ei/oXXkP83E5ss
C512iksxI0x+Xhv15SJWid+RioOBjtqMxcNuJKboaNJ77hrKjBMM0Dp/yAHzwWnvMNu6b86082F0
oxcrXRbmgY/refxaVrf//Pryvy1efcAc5DMIAj/Nsp9eH2FdE5rbIv+Y4YN/jStKcTW1p4UQUuoJ
ywgrq4IVim8jh7l7L8GXxS2H6HrxhOLux9GGPU1l5TlhqzqzVXvKMSlV+qQojjLh72Pm2NHp8rkf
sF2oV4bcJOgw5IIC2yQsZ2WZk3333cAQHWWvxgkNZ7GJZPXInGomBBUQTtDw3u6LnE4hrL/2RzUc
Yof32EwztqtCQN8pgAbRnx7NpZWp4ArtC+jQEZxJQUqTo7RHytoVHSgAU3YRE3VIKygjzIc0duEE
hlkhM00NGEHn4DLo9iA2AxIW/ru7qBN/QYy35cSgCq8JwimO+/5LmTrAqJracPQpnUTKh0v9Unhc
lGPMHdIcBdIljC1kcWko3DCECmHwvhVzXP2+VGN5u4mPCRbMaO+CYiicNO36pVeL/ze3DxaCHwQQ
d1FEhe7nlRqmQYFYsum5E5N78fPk/Ig84GFZmOE1mK3hUSV2hUkGDkwvmSMjMb+T8D6EELDF8+0A
0+afF+h//Fx4kOScMbgHJT/bQIVlSS4206QPwsO4vZ45ie7BEt8z1HgvjyupKvF3eevcTF8MrxCy
fEpb9j/7RrfGgHXSP3+u5G++RlmeOxIJGZomaRzl+u//59RHkltVh0O4fZDnm2Qysne0k17lLfAm
Xj2oPbmbC9zBHIRhtywwxHiIGDG6mpUqrG6JgH9fMRECtrmjq9s+iR+XJPsa9f9WPrYh7bIes+sC
VQ3UaVl9cZegEBQJS40ToUX37gwoewIDh350HSXtZ7Nbw/JnqZlCzd2n8zn42oaMwKCJiAMBwfzO
bNhgVUjFo8gEjXT7DuRoUF0qs37M4wzCXgpumxjQcs/6lz20+QOkB8pFr6evwUjq18/57+8/9/Mw
jV0UQzEIebn//znP7gRIe4lLzkOoV0CgsjhUJagnIMK6wqpH3i9Y6I38jcyykY8qo0JdfOb+xd3y
z+//7+Y9fK4M2q4+lOMj/uTV1B0mYjGqJEMiis1LwC2O55/d5HhbKfZO1mSlx3CSG1v55pc2+EJ3
93Y8klAwAqDmwcewwbrnV8Zk/+GRBVHMreOzawL8/H8uSJImPfm4KDwsRB9ZQVJwvUqBAKRk8h5s
Ot96c/CnLCRG9nIx4V2aJ1+9CQ8wyXpjTMFiXvM/P7S/G1zl4GRJ4mdBFADf/2y8tbU5048DPt09
ToSyTIs6MjMpf6SWlk2eDpoGc61RIJEMNnVVqmqQ6l83JX4sN3IqlabNiO3S3MobKSqhlS7dJ9U+
M7UD0b2IBrFYUWkQ4rsow0rN1/75KwV/8+zCRzD1XZxhyYmZU/rTOpinugyw6SgfwMVQU1D/ABQI
IGc4e+vwN11IlXEBwgp+v+55yPn3snKMzlDzA6QZ6r1xDeQGupEFqVerkP5lJfLz+Y6TU+KiKKPZ
dj4Goj+5OXmkvLt9ccFXWPtoS+6X5vW80vle+uCF2KnIksYkAz1PGB2wIvxCvtdAVrjn4QP5y/ox
+NXn+un5bdSU5WGY249WP5ITAJsbsyvcF2t0EK5EY5Lmd4kLrk8ZsKzRp1tQlijGNjOZmUmgsh4R
jrj6CeLG4zAhP2YFdbA9hods4A6XRlhPVqu6Tn5p4/Wrb/DTCTUUMwE8Q/L6ZOU3QpUAKY5bauVW
4GbMVt4+Y1lZ++mcjjBc1HG8TRvDtfhGT/bXVqrJf/xcMfd5yv/40HL//8mJL3aJUTNZsE2E5LcA
HV1G5YdvaJwcFOL/ouw8lxu30nV9Ky7/PpiNHHbtmarDIEqkcsud/qB67DZyIDJw9ef5FrutFttH
ml0l0wQIskFiYa0vvCHCF5k6pdTSHRB8I9bEu5mGwc1xKKLrrCXssHXQQgpNegKdirVFFAI49jvA
XVkCOt5vQR5BFST88bQj/HJiFMrrTypmUuD6qA8/6WKF0dImFJRD5gqcynCulVJupIHSt7GKwloP
6HHAa9ZEeU5ziCZ1s/vY0pVQ6c7YOdeqx0FTkUVO2l2y4Eq6jVU6ZxGkT4MF5l4pk6UdbfkEkBJ4
ZKI38YpePLN9FGyBD05/M06EoYOVPTUeDZb/40GDjiHX57cnBmTKUETI4o0p8KeMQO5D18fn2fZJ
mAghXl6Vpm0DTiocnkQH2W5zSuiUkMkEhQkmVSOB9akZ7pvoW1aTCSbEY0sK/ye+LAEkL3G2xQRl
9x+st/rfDRsWDkMXcUtmtrPhnBaRmzZJXt6O843+Ocsu+T+P6ukP/6fqzV9kcM7fnrSYAKk9PDn9
+eAjL21+6YIoeSP7SOaQOWXjr0dRPWXyg3cz3pyetDg+jzenP7u/4a8dn+yENi9KShi6XI7x7+pW
onmeoEy2O/vjth/jzenRD3b8yUSgnvBY5puqvaFwxXMeSUCH+UY6h+qRTZ5zDI+n59ogr57+mohX
kVHf8ET/rLbkaZU/PyJiACJi88Yi8/fXxOVONhF8A5XzctAsvnGki7ycphgJzsEFPiTGvPNGAh+b
QBNuleg+KzKVLKSSLUcUBAkBWC8pfvJ/yZgl5MOx7h4e7Fq0r8S7Ehz6zpum37pw+j2Poq34qL7+
Bf5u1Ht0IKzA9EzPJwJ4+QVgHzZ40zEXKY09jX6Iw2pDFCc8BsV4bO0Bg2uwKxbapxi/0CCiRSlr
EN7qEpRKeg/864tFBKBwcK+f4k9lHG5McD82OofMvwROZ6dYhm2f0GbBDjxy9qOX3EnRotKoZInp
OqynS1ly/IFpsU2BqEQNlQXUVm0KXy06pbjrXUoe4g8ISNOKHKn1Q0RjdCLzhqzh97xe1lSJSRZq
1AhP7GStl96vpMkLOujSu2tAEnnkNxbqXSgfBDeiwzvEcuNTDGihGHMqr3//n4Ra5fvjx0EaSBvP
JHx8eYkoXnpZGAT9U+ZxFQKEWXUAAyQvEhxk9F2kaySiqPIFAcvfSLQlNWKlPozErngVvH5OSgHz
x+ISFTWdmgfYG8/3GDln16RhQFTegiMREkR3om/u6xR+KCG0FEYkEbBxH1U63ohLSzKofuxy/Gi3
YHcStlvCRFBDopur43onQZcEW6KcLBovpU8xCSFqMQSoEsr2FF0ktZGCZVOR/jPJDr5/+fr3+il5
4HshTIrCq21QGcKu6eVvTQO9weYBcrA9UdOtk8uuALq3oEVPqDtG/mFccLGBPS8wGmT6xRVK+Hbq
XqA4lhImLzr3Aurtr59acK7Zyql5pP+ktJ5v6CxUL08NTBpl5TrX7yUeayHwRIhtQtIkueEaDJC3
JG5va+cgSsYiTJvr/tZL4i0V/I+yHiOfQg/JIfz2XcpzxGJy5SQ9loawLAGqPIhVNmnxtrVAXNBn
ymIxnacuxhUTOWAK/U+St9oxLRrR3hXIkYjjiQw17jBUjNEHBq8uB0kQKEr2UmOUIVuhVf59HZUh
K5VUXWyIKHVj/0XxgoRMpkMZxxn8J3oLxB4M8KxBSJp8OpsY5MyRxNMHAamdInPUfxFLh+txPbvA
2YiMzWXe9c2F6FKLu4TMxyIZqXi1ZdTj1kx9Ef8HlLll3HUki5MerkUzu/SQ2COtERiqfJH/YNr9
ad3gYtquQ4HW4YpyV7+8mE0/APlwHR21aX4U4S7R1Rtj0ik06Wkh3bc4do4ADBQpj9A0K8vbLHFg
YoJHg6yCFdNvbxd1TMlAz+5rj0I5WkEOkFjHPxv/1sJ97/OzI0RyEoWmw8gwYAHzAQ2OM8AC6rS0
Sz5JVo9c3lVb9nuZVekIX+iBdRjIYkR8vIxx6EZoIEGiwu7cCy18647gJ/ubs2UOCgzXoAhlqlvm
h1JP2udJrNOHOKiuJak+BDDUtoG9oHMl/6DcHVI8llIAfMMb1zE+SsEXa3IlW9U6NdJbswncDfV9
Ef4XShruxCSoCOQr7A6Iu8EnlR3IzMgiRWRD+RhTvq86ij6jS7mcknqUMUNYAhWivIC4vF8yE7Jk
yCIv1LwKJhQLK1Id3DKynmJpqZdwhFLvqnOIrS0PNIs4ToHSIw2VOyBoi62h0XzUXZat5reqHR5o
Ae08rKUk9BSJsNYQgCWzZEg0TyLDKgnYDfYPDY3IxUs0Z7YlwcL7dS/LYAZqykamWXqDbSF0c6Es
oK1dtXygyTqJ9Lw0LSTflFvxlBXxBYB60N269CPSAuY9lT5MfEgtI+KU6KUxyv34RynBIQ9kkYxv
Sb1ggmwlzRPUt1ylaqSAlVKIDlL2DxeLToOMOWwsZzC9CHo7b87tfzNaqI073HUBGmqGJa//MFqG
oKudMZmMw3Acn2Kv+K0arKfIazF+AIXQJtf+0h+EAS4/gFCSwGDnq8QIVvU4XUmPQhb6Zvrf56mG
qdScbZ0+EEPhbDH1jl6XmnptHFofndpAO2QLHZtpehBtIMSrPkBbu5JLO2IZkdXQaMi3JPtXUQmL
a4lEhQDvXl9xlI70y8nApH5Ceck1XYui2vl5dRGd86kmFiTw+F51lmGuFnE0W2hQ8yNR4qFFqvy9
XSp92HLLiqDyaCqBgFQvZcG2WPg9lh2JEgUvurCcvB0s/U1gYhqmZbiWS6ToGWqB/+EiL+FoT73p
6yjHI8ik9yBF1BLJhCBCcn5V3+fzCAQkcm7E+sxynWRlLDqcISrmVFEQ+JAUtoKXDnK5qnodTqsg
ZPjXVgKaaXNaYQCOZdUYLR+8N3ML0Z+HdvFW4VZlmICL3StIrDx547rI735+XRyTb2i7NIYIQ18O
5MboughbtO7B67M7wxDSXZdcyionq4dtExWyGEpZy0fwdiX0VjGVk76AxLhZGl9Kf0DuWY9JyhP7
HPCgb18N5+/OFKkzVjrU1NGbPEtZh9C2RuyJDWKkk7CQOJvZbQ/sbryQ29yqQTuLtqHMFVIAE8wI
Xm7Vdj7Oq7AIAC9y1SakTxbK2fVoXzeLFW4ytP5V5QOMCPCxEUhDljDoLC6SKBtJbz6qscSgdlZZ
pw6vco6kYvzHKMQBOkyfR3BANtdH7i1BDLZHaNaa98dAWRlvdSO9sWPwbBAH2/VshnTq9fFSVl07
RxUtbUCOvX5pf07HDFMWM7J8Li5pz1kxsIRCWhn41N2qtiT6sRKdSSztR94VGIMLSWq0Nv4QzwRf
nLbltet6LFRCpoqWMXELpS1Ng0THSvDG+f08h3J+puuRkMAltu2zuEWzY0Tz4Qqpor/o21Yic6q7
DDXXfUS2/E8bnSUd8aLRIjJOWSUoARLIc1FD8kapr4sIngAK3jg1SbXP7gqmUaZPWL0mlP3zseYH
Rd4i6oTADJ18b/goaSJ4RfBrBJ4CPJJmNgndKYwknBQ9+6iBluyhaKhOTJoSgHePbzXjVWX//ORs
CtG4bckNe37L0otxZxdCyUGIQ2Nd/Z7NwAwCpigJH6KeeFQwCRYRfSNrsvDz6Q3IQpAN4c0QNndG
O+30yd5URyy4aiJ6bDokQxH1Hok/gLrvANKAYEIrDbMeYZ1SXLtzQvNRRpCK78H0VDkZGMIsaETc
+QnZF5YU0pppJ+dKpgNxm5H2veAJJdZXzCHVxaoo/yfA3Zk/BNCgT0iWUqHIOiYbieGF852xBBgt
BFQTsGzNEMB5NsV7y3OHC1R7NlL4F/MQMQeQarD838tEvBHUQYqlAsZncePPpctyWBEl0VKoUtSV
cTxsXfwJgWKI6ZFEQNnx6fUxpMLb88vkOCx6pKMU5dV89sPqkabuZKBh3d+Mhgt5jdo6QaTqI+r4
oNE/kB/aN0mOXFY+0Wqj+gBv4qMAh4VmYs+kY3gOKCABy4sOgkG49pRLCYMpIMp0o5qjfIDPxMus
vY16kiPyDZyP9Ys2CWlAE7vJHgOrxCBA8J2zYe08eY5yebnEIkslg1kmAU0vNyJRXpHXRJBv2llm
ep8CIRUaWk2SzFC++mTX8SYbcUiJAWXg/OSR3klZ3gM6m/ok32DH/QYcBlQdyeJkecMTdUO6f6GC
NELrBoxMkwAitQKhgvFtSslIYPdh6OOJQ7T8ZpI+oG50KYP59Wv0Nym6SWJC5uk6Li6a+lke3MS9
YzXjOAMfggX8zWZNAl7Vz6WvCLb2o/T3ZChKsBsV0kQl4CVIRth+J0pwwin4D7w5ZHo+Gz94p9j4
WBFmwnk4i5gGuCNNtZg6Jre0yaIAUKJ4V2WNdVvZFU0SopEACSDSbZ0kTnoQamRIA20Jxnd1qX9Q
Sa6whu0m/z0cq49hHvZkBCjTxoJpRfgOc3fkLKmaSAtYfEfkGkjBXDyNQEXDOCjd4VbMlj1Rg3j9
CtgqUn75NS120mPlAvi2p5+tUuC6HHOu3fSxaB6T3vHW+iSynSUdcz3GH0ETA0GXgj7LcmsDbEUR
NvrNhlTzvpiPT+XsfBpSyv56D4vQygQrbFXLTrSH/TxEd8gTCZvog+/0DGYTJckWtyclMpcJjdmH
HwKuCr/hbEaqUXVJxO7xsoJweqd33pLwu1szyRkrwp0+d8v9aIJTVcwJPwm/WEayYjIJrRVJOIjC
utjUWrZ3reaKDK183wwHtzX1ndGPH5Kju+m7P4c+vXBtaifbebEhGPfRFUa40aUVod8hUV4pynXL
IPoOHb0b1CKbj4AX80et7JtqpXW83Ei44o3psgNK3EQrrUVrSUJhG2Uom7h4P3YGUgdGnoCh4mcQ
IXpRbZ+Ipy8HK5iRrT5il1KhhMiMDxx3gP8jHFzqnWih+ZPo7MUgO9uYwgk8co4AVOujjeBRKnQA
6NhKzQlysZi8Wzt6IX9mqPyTmUJPHmcqm/4iUFB0TySy9wV6nIVV/EAxWyc488c7O83xN/dR6EAK
og1CMEI6oZffY87aJvACcDVBTrssYYlqKOvYGsIOIRDHyEOPFKVwNI7yAfRcl813vr+0e8rMv3XB
GF4stmZCK2jL/RjCoNZN5B6rRvTahMTPlWK0EK2iZMBZzfza9sR+5DApQE5yu3ed0aI5A4QHXFJy
Zaegi0FVVg++gx88aHaEQHQMDGhm8i1tYjmItBB4RPheKbGKp/2l7iWstUlhkTx7QGsdG0OFHnCI
X6KHqgxalLChaI6NBchQ3ZVOVx7n61LYBJ4oS9GS+3N0JpSwZmd8L2qFIM0YQvAiKx2Evqzlre+2
j6OFTqUy71HOCZ4BmEqE38WtjgKBRX3CsXc+XumtD1LepNaNoHCAUQwmEWWMKfyCS+TIRdRd4CFj
i9pQi34vpsVoc6GLCJWjROMishClBJxMz+8Ij6KyEbTwG0DVdgHq+gh04zKZKXfqoVV8zeChQFEs
8+uuT5aLAPLSug0cdGMbQX+3QpwQDhZIaaqiPgLRWQHKubI6HZB58J6pw1rXOdj9IS1SnD/BY9mJ
7l+hDByv7ZDD2jTC3DWcnHdoTrKio2CIohkD00JCgTlvq1PoX6F6Y13n6XLRDMseHgYY4RSYbtVA
t6Cn+6QY5ohGoeHhxCgMN3w/8Axwshq/RZ9NlMlcRuYY6qK1Btg4Msg5lMZLFPeU+LKKgVRl0IcY
GfUWFY7i4sgdi/cVuvJiwRlpNcwWGVVUHQG54R21VjpRiDjV67AtrXVy7FFZDMCa2Qbf3oNTKmen
JLgyl4+FaoBZicgJ9agzjT4yPhF0O4L3qD8AP8fLKEcLjd9D/LZE/GQCxx+hf71twqp+qgr2Sck1
GujKlmIioXwAslZgcJRMEADV233tmJi+jKax9wzuPaunK1/hO0fGAoOUqjGMDNStFcnd82JP7Ji9
R8sg6FMGlKl8S6VroegzrFzzO8WLLVMYgJgOt1vPRqJ48Vx4qiGCd+LbjNIDSL3BQFJH/S7k3rBt
BrLptMJEgqmA8lIrBbMj4pypweQSMcXrcAwVXB4+aCRUknE7NQ3qA4x1pXjSHiFuLyLqnFo8DJJX
ZEgRohpqwfsShRxBMkeFUFxwLG4smeIaetBeQ00J9hDqrOFw02BxfZFO3H5iAIHKOj8K1fFL34av
NgYicy0rp75IyUCsp/yaF6rY868UK03yvtYWZWCHMTt0gqKf8L1Xup3RwscBx75vjlx1CFigEUU5
m/sLm2wENeZmgoAoQpeI4kKjhMIcuVZ6o1rcYkw84qnMTYlOrt24jIviCGxSZnklBGpDUti0ZP6g
/5gPNX9E98DiBmy4rhsrorMpJiPlzGcvIf2HheW1CUBygsKjut44CiDqBdwjeBKAczShhCsRR7DI
5bppILeJuodYFFIIgFVuAtcJl16UDWjcL9SjF5uFoDG5uRaLlWJAj+k3bWbyRUgdikHq1O28aEn2
2Hb8yuKUzrhAE6fgZ30rBPkp0LLoPdkWDTFwXsyGL0sgC4zeunAG/V4gmZgi4fZMBjRJ3EEng4qq
QvCKbqkSrZ1Ia0b3UcVdNATEP74t6nsx4FW+EjmWjxhlKtHDicWYzp9guf0KLTg6naOGYhbNie9w
FnuA7gOyrqFmxClS0yLy1+BTAdVrsYpZqHvJ71eCNEsxSZJjXv8BVLfnPASj8UYDgWsGdOgs2/VM
ABFpo7cPEmlLIVWyDuFMiY+wDlZXJRdkJzjvnZyyhUErNON2IfNEmEF0hndRzTjEulm+ve4XMFnt
Rx+hOcWXlaZWAwhWQN1iyOHDfWOKpstDCdpG1HgAoSSNCMFxC4NKEFIK/UDUn75pPGqeY7ZpSliG
rpsBkacA6M4uumYdWzvr8vGdFJUFKZXliKDXvytOYwu7Eu2pP6QWgarpThp2hdncJFn5ib7qpRR2
kbRTYqFS4JV2tpVXv09Zfi8VbimfSz6kqhOU0KR56hmgf8E+vH7tFGL35bVT4B9gaZbn0bg4r99h
iQR6Na7vJGuU3F/GpiAoAYK/d7viszIdEvttlRWKtxBJF+7k+wwop3RSJUcQwoWd0RkdUCHEoskX
vCcJ+x0ucRspdwjHQ66rSDf7OEpL84E8SbW8RMVLOjn6bN+hi/fB9iALwU4SoQUKiFvxplH6IQnl
EbptFbHTRqmZtQLiRT+FS81EiDvPPdkIQlHcUb5E69xWNmaDvnb8bLtzwXpK+O7huCGYVzWi8AFq
DOjRZPeiBSHTFZnCPSH0R6kAepjbyyDSnPD96z+89XN65lKDBN3j63B2CexfzhpN1nuZ5qXZLd1Q
sRe8k+6g8hEYWZyUXLlgDMQNNiNsBNwe0sJBqqg1Dj70m9bHVIw0C1UXwk6KFap7TQFcBpc1F3sj
xnaJipJMAvA6/swMOhncLGLCp7StBLc7gCVqqEsOdnz3+hdU5beXIyuQ9p3t6lAaSMzOynPYMKZh
WdBjFR5rVtDoGnE7hhcsBt0yoIB1bm1RFhBwripyiHlLeuoWCTCijYB9MOQVLCVhaEJvF/KHkvTC
cNVeEOfAsl21IUKRSMOzPXUw6yuo8/OtJJkREQmpLgsypMTvXTlhMq+mA81UGmuvf+u/KZqCv+FW
smme6MjxnaWjKOQc4wmviztZVeXi+ZhJCvsO7Bo1W5y6Rzw8WhzkpSwgnEbpr43QDjh74kBx37Za
gNJC1ZSi1NtD728aq0FAq9K2wPdSEf8J86dZued0ETUAECZ+wRSccX4G/2fOthkVMmdLyV4c2mTt
EVSKaCvSPFur2rQB/RF7YEGZpYgkDwVXUZopbzdWVVn+bBj9eLLnEy20i6SHpWk8CItaGp923h5a
UE3fIbTjEYQBQ0ycNCObxQ8kqCyqMsRa+iHUKQ+2SFBKdUqxqCuGG+Ndd5lfGEKiNIoE3VWpp1dB
lD/4IumkwDcAbRYKa8exvPOncIvu10Z1b1GPe2PYyBL507dkGmA+YAH23LNpWJsI3+IyBPr0fQnF
u1fV2Wl1S4OhAoMimmSibaiaJ1JEAuiXgohobIkt3ypiq77/i3MS5CG8n8CxAf2Y53FNeqR4Zdbu
+CQgD7+lWksVWAmVO6G7CpzqneLZKGg9lVSBLCNzT47JeAZaL41B0y23je9diMeSN0rYTLP59Z/O
l3nkxWniHGzyR+fdh1j3EyQpCUvq8F51J4ND7jjBTFa5sxfCYdsTggE/sStGNey+sTlVLyv4F/5A
tD4QK0OxuRqpGNoorkm1WgzWuw7xMgYMgoukutwKCZLMI7136UqL9J200zP68b4NtDiayZBpdUtH
mtqodHpkaZSytWBEshHbySIB5RWQMqZPImKKDihhvQ/QNbAej329Y00lWQHIgGCh9NulWl0VqADK
E0Enq2gH8HJZJHcpU6ZlM4HQv5LFQwhjYvlMCXcfoZIlkPks7T+KRhhY1lvPKBbkQViVUYOiBjYk
d1Bvb057RCNVmiAL3/v1i2P+BBSSiwOGCV6GjeS4Anb/UMRuCi+BNK+fLo7kWPjqUoycaDoMAuYw
8TK2ANRk+AnmlKcZR6IkrngnADlk/QKv/qiY2R2B05I+eeAnSiGUpsDNGhHUfv2cvZ/PmZXZZ112
GDfgW6W588M5a6bujIGeT6TynBnWEevWqjHJhDp70rjFGIeCqHju6tLR0afqEEUYR+oF2SGaJJ/1
oaZONPRcbSFiISuCaI4S0iypiCk1/pae6cZA2/ex67IQ9EriALmkDCJFLIVxFqktMnn7orKId7xo
nNdBVGb3qlCu3FjK1HnvC2E+M6TUhXKYUpuOXNo4lSnSZuHE3Iw4oBqIBvW3apG00ki7Ta919/qR
fKwkS0RVUHUZyTTFtI334LCZJssORQ9KVz7LgE4VWPGGSPxI8NHFlB62EEZSBDXTtNI3KidWZfeh
1z7VwTG8AtF5jQhutm4GUePCKvn1i/VzBd6nuA2WR6f7DDjgHCSUNp0x6tjH39kzay0BhEz90kyn
tHHBmnUh9+SIbE2G2qWEqlKc+g608gq+v9i1e4Dvl4EV942z+ylLoMdmc37gqgwe/LNoYImRxazh
pt9JMBkO3lOiAaVC+r1NvMfM4YeUKLoypQCkR3cR7vaqkwWwSjWWaIE1XXUvvNOi0G+quv38+hmq
tf7H2TMwACsZJB3AUUhnjLMzhOmqV3aIvncVoEOg/FOUX7SvoQQTedJQRXtwV2GwRo2KsgAmvDgf
MFvyNaB7KpZ/Tt1G6UFo1HU3ptvmW/O4OMy66ACPo1SSGwTJNKHr0J3xu6I/daH8VnygZy5Lp2V/
KDsxBDTRrLYoyp0cLSY0WDI0bfFoQgg8a0TzUQpuMAq7q6oV8WBx+GpHigZRSe2BdivFu1wWfWpN
kO45Viz0GpYJvNGQ80ilUO9Vgb+ZmsIEXNh4j+ouKCHoUhDmYOFaNgZV6cwBFVV0H0Uo2DdhDh1h
fyrB5izAEKNANahFBxf/NgAMylmgSz4f0+nPxoWe4omJmUZlqs3pGQhgV6s4WUxyPr1+HX+KOwET
ATqDYQ2BByqHc3YdNf79GM3Y/ul73NlyQXATAqyAl6zkbpmoGNo9+ZgkCeiU++7wm+RW9FVuIrzS
aIgD46FUIGS4t6EiP92qAeL1uExzQ9guKKPg7BRL95hPXeOWT9HCMlmTEJgok4oRk04ZWSjvNMyk
rdianBTEBpXnIyaJlzR1JSoESj6A+sZQ/a9xLAFpMAm9JXOIVHPOOnmwa0bNKsfuThq7Ej2MEfAV
SJgoR10GxvJeqZQLOkRwazauFxIIh5gk9FNwW9jTFqzXb7GzfJTEQ9qNA31thtwbCfsZzjAAk6GT
LRKb8mtKa+/sV0yRbg+sftApAtPvrHAfA2ELom0v2Dq7h6IFEybSujW9hF17FAQ2/1GnPSVGZMo5
E8px3KgB+F+/T/8dfRUe4hxVZfuv/2H7d0TRmySKu7PNf/3fvu2aL3nypfxl1Tdfv/S/VH/+8q77
0iWICv/e/o982F9v/tfLTT7r27+1+dJ9ebGxLbukmx/6r838+LXt806dBWclR/6nL/7yVX3K01x/
/eevv1d92cmnRSio/Prtpas//vmroDb/68eP//ba7ZeCt+2ar1/L/Ev5x/lbvn5pu3/+qhnGP2wD
0iLldqC0OkzpX38Zv6qXPPMfAKbh1LkG8gcm7eJffykrGmz//NW3/uF4FghvELiO69rCpWmrXl5y
gn+AwDNkZeNqW9AGv5/biwvyfIF+KfsCYamya/kuLxcjSCEeODRdPsjWBdpzNnIqt5thGqXjjb98
ytvoeJhrqz4sZjpse60uCASOZb1SO9UDK6nlr9XTuOzrw/N71L5R3v18tHoGXv3CbLvxuhyG+pLI
CFuyqZyPcIR9HcKDPG2LRT+guVWhFnuciYtlU6v1g6c531/+4enpTbnraegOhqJxf6T3mQctXb6Z
HEkeHCcWVRx5Whz7Hm/lHO3oLJ8POU2Iam+0vnetJX6/ZmSD65IDj501V/vSN8wrM3bhDLz8nK4E
LLZJJveTuxTzjppStZk5X3T6++Y6cel9+kmwV1vqweyGASiferWu+241j3ZzjRrM6UBdtuoGXZvT
Mc4xuei7fjo49TzfLiaJtD7APjDddQ/37nNICWFGv/9pinz34HlVtOlwt/7s9tNnr0rTx84fmt2E
mu86yobioIGQ3efOOkiK4qD2ZM5SvoH2YzC/SLZkDHlwLQ2ZhUi3rHNMGPJLKepbnnHjogB7UVhh
Rx2Qh7Y3rXyVY9W3rztQ2OoVtameJcUybwKkk1bcBfVePSDmXO/zDAm5084fnqrXg6qme41D1hbT
bf3WyS4SRBPv1EM/Gjm1RenG1bTwwGjs/a7PnHWaXBdj5O0CR7vOy2hpkckG/FP0yDbozueUPpyR
GPrHZh4z+Ge6c9GHyOO45nKRjv2XucvsHdr5KbY8frgxs8K/dvzBvw7h9l4/b6p9ZVk7lJ7ND2rr
+cXnYzWgCcMqTCIstporoPzzhaP3896kKLTXnZCb7nmb9n5hrtX26SV1VIiM636ou++HWvL+5zep
Zz8c0wE8u+oSe61rrg1pZShu8tbfcNfbd1jDpN6qd7NulyIoCYDRn67SAbXKfAJ/Rav1q9sYzUNX
2956XsKE/a57eH4ovNT7YdPzan+dzO20VoeMi3gMxXWxde1hcdZl2X0u+yjjZh3CfZfa4X6QB1Oz
mzU0onjlpj6G8KWXPcRznm4nOpEPDlihDQIab2WiZ8wtRi55JMwtCvbCqQS08zKrGyY47pNj5TeG
yX3rYq65c7Lw0KBi6nqZPaDj9zka6/kdDhbaZT1G+dqKwmBluhrOKdaXY25Wtw6QL2gg8hRf9+Jy
Cfs/TvuCeucljfHOMB6w02ze0ap2NrMOiyMEY0naPcbDfukynk5Hy8AYkfBsIiBECL67saIpfh9n
0cc2L25LG37IRI4W7QrPjm7o+2eIvSQ3aosB+sMa9m2d+HFdcF7iKE+/jAd3yrao9nBbn60LSMPT
l/Hz/GaYm8sQhffrpV81WFV3q0494vhS01PR6uvTtnoaDdaHLMuaXUSHcYsm/Lj2NCAp5GH97THt
/50lx2gNiuyPqXKZxrQWZoTX3kWLFdDsOq7zYNb2hVZre2jRYblSTydKq85aPW1DPShX6qjT0x8O
wOBpXJszGeW0TGvszJpbkR69HUwgK6vJTB0R2Dv07XG4oNzW3xlO6aI9C/KnjIbgMg6+UsMJ29WU
2uV1XGfat6dYwZTXRq3T/QYZt6obrDFf/7mDl/Uqx7Th9tIqdFCEIICzzmmaAFhS0/bHYI/Uh70u
0NzZPz/UuvZtc6oqr1g9b6tjsBtl59nhpyPVTstxL2AVlJfPh6hnZx8z95V1+kdbTvbHf6VuvBYE
t2Vt3VzrrtuOtC/Fo2pLyUpvMe9wsuvRqJlXjaIY9m1TrB2tbbONegX9X15xoCp8O2jSyhK4ZXJ5
2qfeLQ/2se6+vef5lS6iBaXV7l2sPsZTHyNHa6kWbO0AmXak/hZWc7MtVk0egb+QbVce1Ca3pHnB
9J6gqrh0v9Fk34dOd3CPs2aurMpHeChPKGUbC4bIRmRS9OaZ2tfXC/kdspdDMt/1rrU9din+CNVo
4+KZ3qktTRYB9axN0mX9xrg4X1oZF1QLHAP1CziwZOUvJ6gJM6xwTC2PXJlWVbmM5n00jEBv8ja7
9KLSulf7jIVMybL6Za2XS7fqIyueV3GgzDKO9W3vE8cINk8s4G+7EKEzXDR4CnIivgadhu1qVN+O
WEPtlir6s+h7bd8fo+ignuVOGDjrGr7d/uyVwR64SVOnR2Y8Xq6MIhrLlVsV+iY2vXGF4ir+NU3T
+vtmdr292xOPzNrEQUP1ITCbYJ8VS3DQ3DpAYtcIV6aJu5XafH5oJv/bIc/7iB2CQ5NcLT28k2K+
duqx3h9df0O9ZbrOqelwSvIUX23NvqjD9m5aqp4pHDTcnhrfdF3qbbarDfszapwpCNbjB6cOwkMW
LuGhCCO3WT1vT/Px2yvP+9J4EqhFsHJyf9lg51BUVCemVVCHxYNj9fE7zJ+Hixpd1lVjm1f1YDLx
HI9jvXl9kJy1ax3TQRbFtlxg5YFkq+eY9xwNyHEKLe+qp8hSzRt0UZvtHDfBDsYUyHvT6q3V5GvX
U51F67ZabjvLC94vhtTB5xHdLtlMva7fdb47b0+vouYC114/Xk3BYG8S/As3VeM3j8sx3jOjlrdq
C9Vk5sagfq+2pqxqH2enjrYmYowAkzlePZDbbOeqmm+9I1ZpNO02Db4e9wAvhv/fVlvazQO6oM0D
R4/6FNzr4OKGGfXZItrFvRf/O2nLaGt0Y3lAetJ4MPwEZTurjf/t6+Mf+dhpj4VZPsVlcu2OXX1T
pNkuWJzpXj2EdgZEt1g+eSiZ7Z/3uyWwfA9D6I2r0R19/VpRKT4LlskBgQmglEXVw4DVfrawdpa2
NCZAwas6m+ttGJgFpmQ+E6x6qsU1T1nly2sHVvG2rkiJYtlU+84P91PqaqujX5fXZkCdFrnkGEf3
l5+p3qk+Y0AshyCwZSGUzIMeu3W5LNm1odIUtU89FGMCA0k9deOkvY7t1rpM6uL6+RC133p+n9o+
vUM+deJT1Va5NO21VgzpPqytbRq27W1RmrOxypuA6XbgXlOb6hVq1NnNnP+pNo611d628qA2tTyw
rzJnvLf0uDvten6Rvnl4UUwjoL+/3vD8fpJJY9Phvb1Rr6oX1GeqzdmswxVSMtmFeqEaXH1lR+mw
rwaEQRsPOPNSj8OHOfE/VUMdoBNjeL9F5Z9qLzolzY2X1ONKbSZFEO/qpS8u1GZjg04JshJH4MH2
98VoevfmhMwdhq76biC4pSrpDd42cZCCqORldUzd2uXKKeO9a1fejZ8P/bIyM6O/0kaT5rFsqle6
YPZukC31bpbOKlfiW+iGfb8Ny0C/Vg++PPNGw6s2Tt9n2NP67kVqNGscfsZDYYbHmxJJz5uFyGZA
bsMGJkequVWvqIeuIppfqafTbLg7p/I+n/bNltdcGmYXrfJEjx/M2bvArNh8WubKeEKFbuOzAD+q
rdrFqpfv3F+rzVw7Fht8PaNLtRkyce2MrtUR2OetZv8pPI75HaXLW8ewxgN3iu8Td9mkVktvrNAj
Ku8HhC7Z2dmnYwoDRVb1wg/H9cmtVgTNfVxo4TUi2OPKjX1EgPU+v9STNt6qzWCIl81AYHapNiEi
EHg6NmxcOZj8Hu+qYbwC+8s3leVBPRzVfN4WVXLQ4qfeWFgxEnN8BNWdLO9x/tjOuZP3Vwl6qAcL
Ycp4I1D01Tj4xqZO9H/TpW0vh9Jr7nrK4acHI6Jvk2fY+b3Y7RV0rI/m7fRy91R/MI+kHer9+Tju
Y63r9rOZejf4R3s3qbFPbW4pDF86BpDsUi9GZT9vmgpcfOx13reXqzhnWPEWVArz03HfdskxSPw+
xA2zlJNNN4vjjqcH+LvTje00487jvjUT6/LIeLhKFoNvDkXLOaQsSfEmN7xkY9bLfdO3Mxb0hv6o
HvSpXbiw43KlNkMM/e56lkkwlXqxDkOj2/ao6G8RO52L9RS5F8fGnK5sbxA07FPS2eHXsu++OsAl
3xva2Gy9qUluwtQoDyksnQvTqZZ3le9+7MVdI8zbO/UwdGQdkDT7dWzn4Vbt4+KRicjD8wtqn3pV
vYAS8Y/vqDBF2geBVmVfzKCt1kdwEdaqyGMHIP5oEoFgO7XLdWM/lvEXgMVEYXMMxMJrqtvADTat
PrkHu7Jqa1NL/ij7lmPloihhNNZGHSz7ejlObc3yVvX+OBuDt1pTzlkeAjbFMgRt4NI813+m92lO
GhQ0mcKLKSeCJFupP1RRjcRCVz327eC9Q/t/mxZu9SHzk/naayAotFNZfyg7N9qhxpxdxOKMSIkN
rwj5uYm3PyRRhHIZZS8HitG3fQHd2qtYfm21K5VnpZt/SIJcu1jG4fSa2v3Xe9TnjHLp1K6/9vOb
2FfPh/61H58g+0ptWVgZXObaSOPFmbu9k+ACjq0zmpXZUD4GgznhTTxlF2pTveB40/3AAn5t+W75
CM24u8W+FaolW+ooGkDZLi0dZ/38QUvcYL9bRAUy9nxuWEKfofy7Q5/9eFAPAKmPB9ixx0OfDdG6
GB0QaPJqm1rHg4/NX3KltovYXZjuq22Mx8c7YNrm6gjJ5Gq2KjYX3HW7eH6fzjVh5zQX5sogHr1S
B+tdqF2g15muQmx8V36SaA8E+eGD02fBpjaWeav2pb0ZPnhpf4Qtf4R0JZvqhbEfNn1WNHfqXUX8
/zj70uY4cbbrX0QViP0r9L7bbTvLFyrOTBCLAAlJCH79c8BzJxPP1PittyqlQkB33N2AruUspkKm
4O3CkNezJ2a30lksHpRQ/NQZ1JCcAFHcz+lyUM5n1JH7dkbulzij/N8UWu7iYTlt2RVN5Or1Xf8A
ifKTCJ0KWXALFV6D91g5aMmlvob/NMzvmEHnYj6EFuFfh5adoukMgD3zTngvPml7+lqXY9BdYoWQ
3lcP+RQ4zUEr0X9QKHHnEtGvXilQXRDGC8GOn6Vm0Cmdy/t/BwZ0vlsgcyZ6oyB3vvHxWY7hz4FO
1lnFBT0w8AUuigHILwFk7OU0pSBgBY9sChuIINAKPtguS2HY9Kerq+LFgvZ+a2CI1KeS6eGk6rBe
EQv1krir4JGHutYJHZ8AJoHRZsiGbAu4hfMJpeI/KhNeM+kCxBVoCKfMQ57De7rrbt2EtKjBZf9B
/+l9+QJfQhwDzOdDCXgGR3jvgloff0EIMVyxcfuutlYimpp0nItbNPDUwYYXYQJIKQPQ3kNqPjB3
R1sbj2pbnXXXIMoKzDasVXAg1A0OBmIUImTuVkOU/hjDexBQ4E5vFaN735+itaWDWeotGw5lKYdD
XjZeGlNQS4O2eoYmwQhwc/5nHmTD1swck5rbXwaIcaxzGurHMuoB0BjJKgv76NFxUNCfEaBoXZxQ
6PF2PUVKRKDCkAv32sXjo9dY5ArKAnyk6uYzLbl7JY3zHJveHPrQa2+ON8Hb19SnmkqIxZuOXCHj
y/Y6D75ybaZzOITT2Z+HDEWOtM5llYA2NMLENLM+UZ3hx0XkeOCZyD974NHC2TC8u8jhblM1fll2
D8Jzti4BDWd5EWpxY2L3xJzZaDWfKrVlwWB9UiV8zZF47HTn53fJYTep2qR2LfKlrsNwjXzqQ42x
dykNHnnoODoemlwuaHfADvx+C4RR3bd9NsrNWNpsM0TheBx/DkHTRwDOxSqtSV4nJelLGGxjoQ7m
u5mYsDm3Q8IDKzz+GgiYZVtj4u8d/BSOmdNVaI9nL+Bi4eutOb1MmZVfgLvPLwJMrw+WwaW4+fd7
GnZTM3obrYwQSyHqY79/IFm7xgoHqjZiMgokf1Kel4EWeYV2zFShxlEFm2WfqVR+jCF/YqmuucOR
U6w4VdlGcMPurqYKjFqAT/qY3VH9GE4jXA2g6gX2Q2awshdFHJ7fxfIBK38g7s22jjXlTqIAMjrX
+g+4SkQXBBHRZdlSWWFtERijjDwfWIaGZ3AOG+NwPS0vpeUUpMUw4TkBS4nLABGJ0rJQ7h9vCPKi
I36S/GGIVbvJOl0lXDN+90CfKCUuGu1otlduiwQVeIlqtWwuA7y9ypQUZPzbvjmi6PGILj+i9Ifv
StG4vFAUhZYEHmCQFfTeMwkyUg7V4Nb9Zgrs+BrWj+XIqhODAcDb0MVarNvJa9Iu7/MHLaP4FHbm
APP3/MEe63YHX512HVhAJYMHhVQWVkxOWgSrhobZCxm86BihXQ2wVIAbOiuGNe0yCAx1085mRZzA
wCzVri+SEXJ+ZsZ7mpptS9+ET2WZj1sqkT/EEXegSB9bSTc/69suDHfUka8yt1z3bd9ywBfRSsdK
nZaZ5bTQiuABQ0mk6td52Sto4xByrq1Or0Obl2mBVe00gVRoJsvBalBliV0P8OJ0vPHcsCltWTU8
GtdpkROiQqJGrzhBUFw9yk7BxgT0LRheoS0BO9m1gIJ9Ip2s3YD3NKOLsVzOHbo8iaW2t+AtopYF
PCaSAjhL/Hft419uKzRO7YgQIFHsWXHj99vKGTmMh9tebPKIb8u5gufkAYG38VzgW+aSCbHFc+aJ
67LbDVV5jOUganj/hvwQ/tqkpBSwqcLOLmpmMwgxQmiR8kPrdfywbC1Db8XhJosmIGQDtBTfDkjq
b2M0okev29KgI7tcYKkd5zxgiiJzFRnTqOiOa8VGdloG44TsNAAwk3AwR+rR3hckeDWjzEDXbIU+
WYGtTzTEsEwDsZZkDA6xE7Hjr2HKXLnvcg/tHytsk8zVch+XqCLO0FgORSD0SbNkCPGDD4S1pw4u
cjtCOv+D9Tp8H+bjlkJwjwUb0n3QxVrwJH9DM3oSAlkcJpLoC5DioPIJ9Qo/A0dfUXvlW1H+kLkR
SNoQ4doVcdCfrZFucz+oLmDV1BdYqeFuySlfBxO6R8myU1CogrRMBKty0H6qYP6V+j6gbTZShauM
+z6BV3P0jHTI707okxYHrvCNOtCh2uhoyK9yHkLmdJe56qjy9qzAij2zKR+PDQn5tVP1ysGq/kT4
ODy5YXEAQCVPqAKiWM7l6nauUcNWAkVp0GIsdIrmSvayl9e4mNygOEKDPAYwUGxh4eKcusKPr8uu
mNbVoXTMJwEhnTBZ9hmJFruuQRdepr9O/vn6EBEDGLdq3I4+QHmstD+AMv8jtsJvBbUH4E4BMQUf
1X0XYNLYU/A5CLoN/JvqBEqf2cYZveFJwcFpD3vKAd6ZmJZ5fm6hN7hUg/CoIGtrzGUSgNitqO8d
DNQIDsQFn9fCynQw8RdEtvGr6OAy6FTWPagLa7f0YpeBUWodjMu8TRGg7AHcQ/w4q9Iea92/UruA
KJkNR93J6L3pkMjOgI2qcTeIFMWLj58FAY1c1ZY17QKN/kVEQcocR6UPcVj/fYBFO9qfv3Yu52Sy
2AOBNm2LOX40S5t0Hpbpr30gkIQQwPp5zq/Dtax+UDiP7qkpo6Q0WNMC2cpNPXu3ghA5rIkHgJ6S
jm43cbFyKlwGIahYqxZpFQS2SnsPwytgWuc8BulltkFxeUx5gEjPsUvohUBj/GLJ6TOKPDPhW8Jh
ooucx6DiSdY2H0AyneBfblkkGF4cAvUTBuR9J0iJsR5DGakNDAihAlgodydDFMHX3I2OzLf7Y153
oHEiUUlh2AJRRaaQqmsOeyfEyC38jTclyL594AwHp6UGj72yTVg/PrYlTNb6kR+KWNEDLVMxP0WX
oSCt2oS8+oJCkbnIDl9hZRx1hk87ypITw7Nr/jkHuzjUMlWetOGvDYCPDswE34X2r2GZMne46Wli
O9oPPWQQYSeFRfVGraLYBqbhDOSw+tFAeCipbK9IRst1DrUTV2uYA77K2DZr1C05mcqTccRKdkMM
bgfxdhgghh/u8EMAs4MnWM3r4BDM+YQEov4Asb1DYUQEcpnWB5cBU5P5xZagvQeAXASIaOawFMVn
tTa6EPCGbZ8gMNMeLQRJJ+Ha1eltPzomW8fL8hS8IrFSxRyczdeHU1jAHAm2l5U0bMXnmnesCNBT
rt1vg5a7qbSJ2OjAbY5S9ujEIWE9O01OTlrXa95CumHMBN3ietwzeFMegLftNzB0AjXWYc0Bf2CD
XyYDgyseg92EiKTAqjfDWeUsVi/FsZrnOhxdoIMLFMzC/oly66sFXja08DETExEQkWhAhc9oBhtv
Gm4t/MqQn4xQGO6RgqdlL+6oTcozIAHiPvWWs/XrMkqtCQ0U0ADvdgVHdpPzex4ULJW0n/axq8cN
RxzjCIsf3HkokKcclmk8sIeiofo8uvU3I4hzaapQPkn6gpbjuMGFCr1uUU4nz/XHE8L68NjAK4bS
gCdOzghCBAxtmVkfdWJm9szvQT5WPohbAjsw//PeYT9Q1oXuQ+T3m6Af+++dNz2OQPscwLVRBzHD
lZZpbq6hVu6+6vNTbzhkAyTZTrkeE4Anmm0u0d1rCVgKdM5aTTjTR+apM0l6hNHYRhOAVRtDgIDm
46YNBQI52Yg1L3000EGqeipCc6cK8Ndi8osTdJcq9BKQ7nf27FXzQUf5nZECAAYBPnbkA204i6MA
Fvp7ECajNmdau2rT943eBJM33DNnKiCPLv6ETSm6Dhz4gxClLW8MUgA/nMMyhPPWZHl4zJFPAlz5
szcncLS2X50M8UOUT+OhgaL9XhoSPU9UlQkzuGixLB7kHEk50FE5QSP8W+kU5ZbMbduld5ujO/vB
p/T+mZJGkP3Fsgnipu/576lTYUNkRvA3bDj0krZu7RUXfx74qMPtwLHuZZU6jRVF9UXjRl2mTh4l
rI3cS9cKOwX5KT/mtjWmCp6BAxnUpQQEfcdCB98Semf7eBoA0e9ldF0GNN2PvtdFiEKwq1Njtg9h
65oUNWefBgngIKSMLiCmkyQTaJnTiZfPA1KRy2Rf+2KDsPubRDPshfYAY6PJg2WlyIPE6fBfC4by
MOXAUXTuB+nuv10S6EM6uCBcqLYDqPr7JdG6de6BsC83wyy5xeDe/jaQrEZJCqWXTaMifegG2kNd
SQRb7CYtigkddB1hmOTZsOGEigHg4tnKuDq6eaqKbjgIsFB/Aowp2xauw2+Tn4tbiQI+QE74VcD5
TDsb2lTl5+XuV1Xfrl2N5dR85B/yHuk1X/axDwTuXKMA9/Q96cLhBsi2qJMbCFWHW3TEOx+l/9mu
ShE/laoW0BDBAE+OKkH2221+7Rsq7qS2X5MUkqj10YVJ4RqXHxZb1BPPvjPTZVCQ0kW25ewC1JqP
fnkgCKQa4uLcGYIbAPIkWWG6EyrkcTIQ46zrlusLyUe+yvIGYhdQbT6JoG1WJlRyXQVxt4q5VDui
A/JMc8iWVPySe9m6hGDs/8f9Egf4kr2FwI4v6N0lUFWqMWPcb8yAL0HLkZy8FmZBMI4HSyl0rhPQ
4ccqNm1ah0F+8Y0kO5mxTxX0OezEZcqsfJcBSMKnK7D+TYKiDWsSWWv/UETgQ1iR98C6kD355js0
78K7ARZnoCNiET4eJl3JjSqc577KzdGKqNxFjrXPaL/mYw0pCXhkAmOinVszmC8lh4wASvgg1jez
5qj3p67aCydl8LUL24Mlv4BcG4VJ7X0AtXgnLLU8PUHlxVMTWu+zG827W6XsW3wqOkDfyCDKcea/
H2x0c7DnD7FsLfvQv4BiTTHEawXNpjwu70qxE2L7eHWdIMWx7qtp2jXGhbhNUK8zJBCHLpvycxNd
8jyyDq7NCchHUkLN2jt0M8ayGylMwdrmyZ+QWTo+yo7hADimCKd0srod/Hymq2gjXOKBRMCRIef/
7wT+nePK/OmBFYewAYGacRT+w1FpgvpXJ3xUYnRO4gSeluEm7Ec/9Ul1hWsn5MEy/kCrCiEQvHr3
grX0YLk2ODyjQrM/ywCgMh74iZG1H1qzzcDSudCippcOuADQa35ABAsavr3SO4pfMGVhi/Smhh1v
YJh1ifxJbP77My0rwe9hALQsIdGB8hT0FpEO/37lo1NZCDJ1/cbPey+VXrSOLYcBOua7p75towOk
VFODWttJ9jpDId7/a4hrE6WuT/cA8aP7wSxzQ1d/vIm+IGcLkOMyS4pijE+/BpCI12gTq5RoCFhD
ysqt1LGkuTkVgtcqWTZHuzOnYR6mQWxLU0BVMUYSBFW5M4Tn89PcMmJDWR90p3ha5Orsozq1szJL
Hfu6D1eKtH4aCK9Fj3XTdAIAjzbk6xiVLvituPro9Oj8ZnKYPyqElmzAC60sZKveca09ZS69VJaz
ziqOhi91hvxGAD9/G4Si3x3bVB+tQXPY8f5nIKjsAOUI5Tzy/mdQAMF3Fm53ODkUo4ECFGDPQljZ
tauFu9ffyaQ/01BYl0ES6wI8b3awVHRC/co9UmXOGuhlKGjjmRH64+uEUs1pGczPLYXiUsJtHq59
4paHCaYgylLlaZiHUoxPTQO5G5uN6lzMNqOyQbkdak0QueEfSIEG//JpgZSf2X+IT8D8ePcY8RgN
VTziYgZvzklF7neJisPhZNlRtcmPY5MlMTqxP8acPozN1mfoo5Wg5zgjrgRrskBXE2pHBTVolOwH
q2WXKYCApSSq3QNIt8403CdyFqgtWr4org3mU1jW6CFzBiPfVoh00jrexi4rVyCYAqur7Qq5PQa0
umTqcih/jrkF4OE8KO3Fm7ANn+IC2cQytLBYPEcdP4/T2CWO25mNO8jx6o7jhmlRPeYdnthDpG9V
0Qc7CMeCSTjnDEEM4bWgmV4c0lhJMbUdUk2i9wG1gMMP2mKunQZrkJSBjcnApf3vG35xCnt3pc2V
fXzp6FMB1PGuntJR5KDekHE0mckONXh6tCd/2FGwVMY2rtO4d9CMCko83k33XYaRvhYuZMKCaAMP
MvapmWq+4q2DumUXfuvc1p3DW7TVtH22JhAesmjuyY1ZGvsc3IZsXOeWPe41AGxFBpcuGe/d0Sn3
dFQsCZStDoCFp1y37s63jJtymUDAJAZeDtgut2b4aixvxUGS22lDv//31/Fvl+Lc6Q+BaYCJY/C+
rkAkNIa6jokN+Hn4A/rPjWDqW+VxvbbIWB3g0QBjVvDenKx20sBEEXxxovIe9FqdRB+vcrvZca+t
QBGAv0LIFuAkdOjhA6rW09RACM63E94F7bM/QWu/ggPNytgaxMzxVaIRs1vCALS/60Nob8cCfNfQ
bR9iEDEC5MkQ5Grj3ttDhvE2DspBJokOOIgx/ZZDqb7r6wGKngSdsjm6HEb3azYAJ7LUu/Rc9IIv
O4MYjXUuOsiWAbtirSlYnAnMlcnKIlCNaAdUypnwwXkKx+hRBFn0CNJ9j3obEgZy1OMo4KRUdx+E
XQsB89216KNn7AC0OT/33oddcVeOKKxZfENoh9amYY9hLv5gxq+PhYJAGMS9CNwmInH2nMLeQzjs
KGpP7UCJ9xLUd4qbL/QT4+UJwLNtxwu2qYE53NlDMOyKakKrLeKffelXK6xnEzqdX4Azd+8NblLQ
zF9Z6xfnKrdvACwWqzGq1RZr0CeBdvNB12EJzFCnWAr5kk3ceTskyTnKhxEarTnH2s9ePVOZZKl3
hJXTn6Ixj49gk99pTp1TjCJJWHpk62WsOi4DsaoIJSPXSyeC8sx/X8vvZEGW+ASmFbaLjjzibzyo
fl/L0XJVHF143NoSbPcCLa+1guG4UnxKrQpZWMGtP03Ev7SDUyL/KPEN61BuUBvWW2ASzmSIn4rK
wyMZtGOUgV7yukTbedIPggDa4uD1dy8T3Q4KRD3i3VUGF+DPDGkVSPQcYVihE9cxFKs1rvRCmuDK
q/4sXZ2fRe7gV9Xd90KUH0jO+nOQ8tt1hOZ77EBmC10yqOq8b5Hhbmo7yBNy5PP+xmlGdTQQsdtz
VZ8lL4qNtOCCB7wQDNtGSGK5oORhyYNA4DiAq8yNrFNfdu69Gp8mCNVsud2xnczdm6wGOxnGGES6
oTZngKCCHY8hHhdkdGPCur7yRnQXYLo3JdoDAE4W/mZUHCAWPE8leh0cFDwC7lU8fsd/SD6ZiayE
AacJ3873XoQPdsGg3lWPgJbAlH1NraG5Mz8hM6epiXx28FgIqlS8GacmTAin68y0SDmNcIukKcu9
AMMftaf2Scx1boAsvIPkQCb+98UV/aNehNwYfq3z7QrJ1X9wbMk49aW2gnqTx6h2eBDEhbd9fA4U
QqtsEF26TBGZQG8OXVbo5bqjdyYPy267lKDJL5vLkPl9naJBMazf9kHYZ90hekwLv2weGogHpJnl
q41b6+Zh2QccO5z2kDOuEednZ+UADbGyvBHiiK2U+0A1062KSZMi7rS/e/nBhzMAIJfau8W1q1dF
7tPERyqe2NIGR3EA+H7ZUmaCslZQbn/tJ25GmrfzxqD/QbQ3XEcsIUnTMnanyCM3klnxAeqy8kx9
Wq8bf9IvcK15bWVf7QV4h/SGFALrVyFGoOxHtbbcMnwZtVaIYlDsEiwLX6ZIc0gwkv6sqWlnLdCX
SNgQF4SDaFpboTk0U4ByCTCEZzCfDx08IFBU0e25iqaq2uJX6jZljC5cgCasSRDEOh88VN5sN36/
udAjCxw4yc7kRvc9Sczrms5yA1ZsxtGj59wLN1ry+pOrmNgZywo3I9b1LwF/dlknvsUBm9DoENm+
q73pySqyW++64pvXTxBUgbbJmbDp0hk09bKSxmu37eNHw8MmdZgaviBzfBqhPw6kKccvXYd5ElXT
JdeO/xUY6ygpbJI/5bIG0tGKu6PjyxUKdd2dlh60zgp+WWagBLfb2JH1Kh5aYEtjPO+Vpk5iAeEL
7dvGTjtltxcH5fIdrup8XZIaLMguf0LZy32eZ0iXqjNUSj6NHAJt2qleoaYUnd5mg6OQxGb4UuaD
ltHx0XZFlSxTyKEOD5zpNG5G9xaDMpchKvrmK6qvObifiG6jDlr7Ii4S1lnBwUYV/jTOgw8Y6zqm
pZO4w2if6hgFIgiLQPBXEaDzWPTQuwN4YqGvv1qFdZS4rn8oK1sFlRW9uqgQJDJCdaHse2sNWPh4
khnqcl6mim3omfcvR+vcW15OSxW/ej3gexHL6h3rA2tWugDNr2rymygKIE8BcjkFcZPvCcCkh2GK
zRHP9HBbxgbsNkBS137vEQge4mt3e9U91z4PsUyP7RfAWL5TYNi+gyeyx+XQ0EThj7fAkccHRVez
EsGfWcAf+9ERJ+BSX1lPwVc2cWEOhSMMGnbYqn5umby3P4hGIPL1fhkBrxwlIBt5MDyK4/dEkiag
kw49O1srng0rn/pNYgo33DKYP108wEgA9iyqcRMgSsLFgkLYqgb6CADix+WUIRjpnvMIDpWzQsPP
gc9bcez2B6CEoCH6v4N0gh+TT8Vf5y5TQooMfPD5nGX+6+wBRrSzbI5cvTsAnXtQWHPAUeQMGFtQ
Y8vgFerv01/7aisnh049aVRgeAJTWPwCPvlWZ6TciQ5O7bocESV08hYRkj1aYS0ugdfb0AnGfh/V
ztRlzghYd24u3YhFLm8cHWxaMf4xyx2CbQdT9ATX1HfqwslvScKXYVCB6RHVIikH3tQkXU/6dT1P
jQH1uegRW811dQmmZcqASVhBSxn6TZURMtXQYISU/QyAHD0kD/BFDPpNE/VOkuXjS0vi5qQhO/6Y
ydY6G0+Cv2Xk47JLOgOEwWWF9aJzyBZauPEpH9zdCPuFrxm0FtLK5s4NGWAP6dGh3LuCO1ddVvnK
svGgAXvzG21Yv+OF/QLF7gCZod3Bv97rgNgLsD7XsjApzSEQK6FO/J2Jp0i13jcpYRGbDTLfaZCo
16XbopqJ8BS0N+jfDJUEyVcAyR+5soc1OwZ7xjm2eWhgIx6S/ujMw3IkbOScbM5zXdPDUNB2txxw
xJQlioFei78zTjvqwjnHBG53oVHhnfhKo/kQb6SLZRdiHxxFdFaHMPgNnUEk3Yw+e9t06NAACQsm
AytxJKhQz18O/+2cZbOuioyuXINmgPFyvl52+qYkH9yV/yw5Rg7MoKC6FkFEFbp87wpUWCsL0ud2
vAZie1o7FNLDzqR7LwkMdNUbEqFph+rrBAO2GxBmDIhBbA0AtZOMbGruqp0/REDBzkNljdW2siwE
DEWHSumUITReNt08p/CvIQbFap23h2XnsmVsYMEmP1zVXr1FVobe5jy0fnPCN5zfbTjrJjTzCZzf
BVsFvjY3px/yD5C2jgeo0O8PKA+PJWjZIIRyIHgyFyN/D/CR5Rl3iCHVDeAW9Hs7tNgm5zUXhf/w
NjiDs82hrZyWnluVaZQ51qryIBcQxaouU2/wEWvmHtu9HUc1CBougkAT839vIbDGDm0cXpddXglx
8AaZ287p2mvZw9DSpaS/+vPQoz52ZYxfmYF1GZwC5duun/uLJpv318bHA+2vc5d9o6t3Cv49+8Kh
2ZX4Ir4quwlTz+Puepn+OjBakI2GeDwa0SS+kgomJ3mn77Z2UUOcBxgXkyOkjkpAVeZNDwoDPDGj
ulnw69ou+yob1cLyZkEN/ctI3RES3o29W6Ytm/Wn+/oFn5qfGtKjNoSV4EtMRp4i+0UDxzPFi27L
FRE9/QLDrXHXGWoDhot3Mxw0gOAPe6TybhEp78YOV5oQc6MuZlFgmTWWnFlwHWeQnMkb9bv1cnDZ
1WiSp51RzX7ZF9YGfAOgHZLl6NvA6IMcWHhe/gN/tNjWjXvQE+e3zAKP36cVzLRtlLYqVq98UvDt
8mYFLd3zOPiAAeJMRMfroBPeLfKtrxNofiAR2/7dbiCvmIN9uhqg0XcPjCeutWMOokXtMQWd5Nu/
nbu81CXidYqcEKminpMCRl48qh7tSZV/oMr57MVj8QIpvmHjg6h+EGFVwt3Lgmr7fAY+o3YG77vN
Vm4VoPLEWHSbajPtIDI37ZZp4bYQRmjG+jUgOcDtkfwzc8pXE0zVSxvoad2gUX/q5gF/yLReDgBv
/VraJUQwityezVHkvnFqk1ALChfAsHA4oE26xjNOVY+ZLqpHRGKfmqzNjssMuFN9U2B559DEGiq2
hsjkBHMFn93B2YKrhOd+QpcCRelmCtNlaleo2gZOyQFfoBfIgfCjp/F4uUXasg+l2/Pyh8Ef6UxE
3+tAtSmqDcFumUrIwx+7AjjewRcwl+mb7mLyUFyQSKKUgILupgsbb7VMScWRmjCgRZZbarkRAS5y
tqHxFK56rSngO7/PKSjgWwX+XPLrvq2s1l0LP/JWEfOPMuP+DSs4eZ5nAeQobn5ju89AhrwdI6Jx
l2MdiGJvxyRMbP7fX7e8JzTm3Of/et38vy//w8//b/kfwDzrrnagvk0w5VFN9wqthHo1idY/F1An
gVgBc1fI5b2vMhxSdECd73mBBpguo+gmR6s4ZAUEljM7cF/8StyWM2Dc90focvFkuOVtR+6PAKzS
4k4UtLeXM6C1dQgBUPnsQUB77XbieSoGQDc9jR6dKC2oM7v6wa9iZBMAd372JvmCBYTnyecsavs8
sX3rOTA6+IxWq51aFJaBpeXHGytm03F5m0BF2dvbcI86v94GtGm8zfnX27Ri7kTaIj6ymtlpO0b/
8V6xADJp+ZMiq32Z7yG8V28hTWAl4oagdt1zHQd3ChXV+3Ino3uMHmcgwK1q/DuBzCHkSBAaJS1K
IEkRx/TEi9J9FkhtEjSk/pouR5dpH5poZjjqfRP3+X6cXNQw/NGu04lpoHUp07uOt/JxGbwpdQeU
z+AwhzDIv/t4Ph0C2MDAP8Ty7gIiIBBSxRfIsxY2XFlxFwX7UmoyfdP9qJCkVPYtFpSgBFvR1XKg
GgqkcsR6mXTBdm1gqi1oj/FnBbHK5QTPKhAfDUhikF6f36htjp9YIbfnys5f1Lif+xGS2Hh4Dli9
FgYcKtCJP4w6lZD030F6AU9yqwSlEnIb3yzb+tHppn20YlkC2jBAOwAXy73qyyS2h+rZmodyANQ/
cpt7kJWY+Rzu6iS7LieoZrbRoWV+Xg62I6fAWUXisEyhdihWA9lWLTRZenLD+oX2QG4H360a/CXq
Ot+axnRAAUMoDr9D4K3qzhdfS2lWTVAF333kvEB3aPeBEgETHQ/sLYCH22dSNl+WMwJqHl0mgaKE
Bt40FZCpUgX5an5u5b71Y9n1c2M5i/oD+fpz19sG5Ln74DqxiD4bD1WrMAdFruuGs2xQ1PfmKUCS
7uyjOmNLVfdJqhBFMZ7H+8pbi8l3L7Nc2TrmEWqXms88QuEmTaWBKGgIh7Q8XMsudpejkwKuIQPr
WIozc8q/hq5sQQdz5PHX/trFF76c8WtfH0ynwO407EOjmeb78/XFwKxtB91RPFYyFN4xIFly1oOt
BLQO5V/7rExZuyZUAMfPpywHYqzy8K6k+1+7lq2ueh1Y51zRaIvfzmyC7IXXPAcoN/ykUeQ7xBn5
DAfo4OApLB5d3Wa3Agy1tLGtYmvQQIXBFwjsa1kCYrocXk6sSQg5HK67hEAW0kpYZPXnIqt2aGPH
b28DAAPCvlp6KEVc4Kejbs2iPoAZmWf1bzNSsgHXX3SJ/UrdII7aP6Bn0z/o8QIBUQcxNAGVKKii
+MpdDYvmRvmJGsBjKgk0AJeh9+PgmPnxyZ7sVHRu6vWh85SXQf/omyYN5lkXKgcPYLYLqSG3ZZbT
EjmF4FgT54NN2AarOq7r7TIlkOrb2RCiWTUO/5LlyKG4z6ot6APmqSPWj8DqxB9thdoU0f0XFHMC
dFMn6xT3sBmrLGSQDIqxX0jeoK+EU0Xc/Kks5j9FOrQ2dVHBiqLg8hZbMxCnyZs/mm0dgTXkOS7Z
kLgaDmH/f4x92XLbONftE7GK83CrWZYlebaTG1aGbhAkAQ4gweHpz8KWYzn50qf+i0YRGxuwo5ZJ
EHsN7jZD3RyAYtNtXG87StQiedWOR7rKxgkvqR/JDXCQwY0jgCKy8KyhFEByNn4zRYcWr9in2jSp
FnJd2XW4pOMEitEVBNBjyMPxy0nENU6DgZ+9jIUNB1yVBnivM4cV15WmKrNOFLsMoHpwXWnqmb9p
ssDdoLb/TVRj+s/kSDh1psGPGR8d7v4if0RZOUIdPYtvahlpvFcDuafHBvKPvyZ1ssKxUx/8SAXQ
XTQJzmfRpge4YY070k+vtd0XGKMsPNZOb7zMqxsbhTdoq/rTW1JjB8xLBc/c/01zTZr4PW0YMw9v
+2Cpm3g0hvJG9Ow1cLoWt15fvcwesDc4YR1+NHm6riCWgWpmo1YpdLl/jim0cOCKwV5x0+arvvYC
MAPjfBvZwXwAZrA8jBAEToOZdzFosXF/lzflHTdHwXatVrBbCb/PbhosdFzmj6NrTbBuEPrg26K/
desGL/mt1z4BJQCQW5Gpn1mVLRK3Uf+GTL3aWeW+DlXZr7Tg8F7MfWsTynGXBzhZko07fY2DHzbK
jqhbOdVuytMRwLRq+prXPymcZskfYTDF2GIe5+6hSRK1tsJB7ZzUlm9taZ/AFGtxrBaKezby59oN
xFuicrwmupptqAvtmBqIZWs8aaGbZ0C8VzRbM3r6OHwF31X5lgh7XiY6rw668OSD4jj28Z0R0Pq8
9l4rf4DfkLIfIWcm7jtreAhQSXrlYH7ved3DUCiSzw4wbzg3QW1RQO516eMU0wfV0MnPvCq9nfTd
f6inWt37C6lLffRwuEOxawN9leJsZQFElFDpoXhkQhTHuQiOqaxNYy+iqelueM+ntzr7yXCjfvHU
ON02ZQdWkQn3LBMrt5o7FPuG6a2YYMHwH1lzGr2vxacfcGKCjZ+b4YylVWzn4qT+nkVxtg3xvriE
6AF+QM1KQFiB/txc+gAwCzhFgW5ijXN030Cg/Z5P7QaoFOeUmJD2euc8dP2SxuQMlYRonm+taK63
Dl6fD12ou4McPLhERGy667IeQCP8lb6kToATiKZKfoQDB7Auxdcdb5DremijHwJVqoVWO6jkCDjS
j9aK21UFpgqz9zpS9W7Gfu0unPt8FYihfCsd+wWEPP/fvD4HeOVeyDSHqZwEGlS6Tre3IMr859X0
MfqfeZb23yBMph5hwvXah3PzoEXuHrMKRlmjC7KVzKFS1onSPzVzXdx7U/xPgaLPl8mdUOgp7emQ
9jl7npxkT/lh7IdrT8Uh/nL86kuHwlTEGABwqMIziVdOoDnix74aTmDsrsdgKl6mmVs3PudgSc9z
9KWyux95ydt7UCECPBKTeeG5Wfxl6AcJTlJcHssUJEbshe8bk48nnljjV533nQsirNtAZtbyv+CU
uuLxaSw7/O9Imb/q4RQPKTwTM03qcf/A0gbSUujRYBio9ytVowbAVVDuKHbRKir53G1Fp7rLytd5
NNn1oOUJ1ntdAoPo15M6XBvcc7r/7jpdpA6zaWhGlZfwdx3kWiT8RzwM9hH/lc+AT7tGiKo4TKbb
Sj9cRm4Lt1LTZeMk13yeUI803QAiVpu29eWauq6fx7vYgnlZFsryGZ98DoGbwsPuyKxsfgYoRT8u
vWbooUxSHCh1CoDEZqaCYjJLmYnnArVr5tbBJmVFvYJtOBD5QjtLC7fzHXUbVWXHPqheqOeajDIA
dgkq8/aBYkmmyj0MAbGXIQh/4KlNiwLT3WUGtN43qO6Xa9467iJICvvM7fDBT3nyJoYETnr48t9F
AjaJudUbqljvHuGrV4OEXNXPUSFq7Emr+aeHd0b6qwHW7tN0bMbmO8i+vE+3EnzlQZqp14HDgU1q
8edlcbhXAM8AwS4Ay15c+DTtGYebbmC6gGPBFLBw2IZGvTYYV3nA5h2Nat+KFm3pgHNvkmvVvVUy
a8/uKMeXEao/ta+Ab2+85Amb0sVg4w0QzL5mNwNoewIBBjwxo+3jNOBWi9QCzhB7wde8iRp4rzXN
gUbnrN4xqMc+QhKhfXBxJEBhzh3nJivwpkmTGJMStFsLTEuzZAUxNHDb9JqVY/kAS2JUjCwLBThz
5ETNPL/2shnhVITIKOQISYB42NELKKun93weZKIFx/N15O74EBTZ45C5jYXqcZTtk4TZay5BJQUJ
OPBPA2BctxK4/U8x+J35oA273ZKyfXygJ9c0NNACI3WrvGBJcUc39kEB5DE0mXwau+DU9118ar0O
At214CuZTsmWBht7zvfliNNCGp2MHYwOY1ITzw+gR0ab0qoe5z7IYfU75Aerl+9XFLt20yTuKiNC
/p7ztyngXtowkK/x1W6fXD44X9qiq4ERruBjZ7rM0Qedh/VTNkobxElYuMiMO196Bn5iM9nTqanT
9L6srFea7iRjuayLUOEdCofWVc2GZd3l5aGYXe/VLsL1ULvlE6ou3t1UzM/0MI8m7u6cosKZssmi
SfB+KQ40+r+TKEsA3M2NOh54p+/whN7Akq5duiLwAl25GSt2oeMAeAIoQwDTVuCo/49z/1jqAoYw
c6/LR3iqrGuhmkWigdYJpLbby2U8xjMgklBvm0Xt7kM8DfkqpeBl6NME4U35Uja6W1GQmnnw5+p4
WRBo32Erq/ihrq0VCp9wQ1kHEKpcKA4hvMWUDPZJZPF8ipNmi1vliGMv8R6iuIKp4y5k1Y9r/DI1
6/E3P0S4j3mdALO97uvhBEobdWhq5MFjU0+QEwR7Dz+s/VgZlYFvvVMAyWRCl/U8F9q3E3MfOOwd
27bD96VIrOKEOsRsL4w24pR6x0uPBqhpu2YP/pYHzhxyr/EIZMqT0P5PVG/znU9rXFNCfLjLhkPD
4dOPoEvVp3oFlXwOpb1fC15m450GqFivc2HoZX4j+gkaFLeTksadCUYdPcA0a6ryUb2vUMk5TyNo
t5paoBc1DJZp7P5aCwT8rV7TpC4rnXLZ9tEZB9DijwmdmU5rhINfrwGFVOvrIh8/JcyxmclxW52q
fe7Y/iavk+7YlOkbB256d+lVsj96LvehLWBGeYSvT1VgVWVGKEaNAAcS9o22gFiH7YqlJ8fPw5Td
mCkQkY23PLe+XlalGK1AKTyLm0NW5gBqfvxguqRR5U/eAuj8aN1BCMD3ov6Qmd8qhbctQCQ4HQGy
FU0wTf/WE74eCVQ7jp4f+3pFo4A1xssO2DpQNDBCsTASILZQH8K3BgUFNcJLkMbfF+dQg5rx6kuJ
AyteQPwFLhdo2kdepbcg7nanNC7rx05CR8mxjOaAFIAe6vppnoGrvQyOEcgZqc024D9Vj10ghzuI
gK5okBaDMTdcgMIB6r1mtbjIGESDixcapEmpBeKt1b51EHfaUVUrkREO+0Ab+zKpUO//qGhpFVzi
lHs9ff/I/7RG9yv3mkZXH/HrQTzFRRxd1qbe5fdwQTjsxZk3Ir/FJqy9p1OYIVT3fwnNccxRztHq
nlJBjb2nEPXo5Aavr3+bSGvRyh8ThQYf7i9r0TIfWdflKTUImsvyv68FvCy//T1EE2mtj3+Qnr2v
cWP2lOaM6SNMmdT7+Bf8Zb3/+jT+stZf/lH/9QHp0YZ0QZh9C3W1DbrIP1sdJKzTRIpNyHy2pg2k
pYPkvpD/0BhFgsryl2E2RIDcYjuqi7Y6VtP0RL0ZdarHVk45BDGy/rJDbXDstxZdli3xNF6mON07
1jhMHxeW3Y165cJZWcEceU8jxLi6DHQdFOGwbcXDjNLLzvk1E5ry8wZlo2ZBQWlG4hGgsdnR4EKE
9hHOKzfc7ZL7KONoQD/YWaJxIeD3KzaW2NPXtSPWlEIDgGB7UDMHnP0yzcz1k+pQJ/V0pFAW47Sw
kXzhdm58T5PcDm8SED34fg2NkLPb8IaFS4rRzF4JaHMWdby5xmb/IYXrZh8zeaZylD9PT9SjUtVH
j8YsBU0Ak0mlI9NrpCvPv2deSly6fOgAoBRgg5d6+spjj68aa44PDmDteMfgT6VOPseLvIA+6Vwc
AWDLT0rYEsxQ8EeYo/ITNXaRwbWSul3VrcGLrZd/DpjRuuXYfQf+t08TTJy6gPcBPgzLob+ua9IS
5S6Vxp8U/SKXNFbqg4WSZoWChQAON7FvZgUcIO7RU7gG2/XXJUXzXFjukrJ4Z80hlGMw4RKlBOa1
qQv77H6Hf2G8Hc1SnGIRi/H4Vbm/0sBpHKhRZZkcJoBVe7C7fwWlsHDeAuZ8qjt72HOJGzfQKRzb
KdjcVEBL2gMQQyZ6GaNVLpdlCnXsrBt2Hd4WTm0NVsIABnTjtXm0Eu3cb/ssahZ9p6JwW0TiJ9ih
w+4yPHbQtrMy+6gr+GdvR1YZXRmWrC/DXVOksP491BB6dheX9ZsE7mTeGOEPEvxDOLPyTRrpEphp
aGxTDNTd9yvLdycFT6oC3vZDsGtbJ9u5doVjHSZgA+6D+nYGOQ6YWBDwrqGsjrJz045PvZzgz2my
RhFhgrZBkvAHw1hikNwJuzVcGrqlDW7LiSk8BwOP9ZcGvjUx3J0gVPTHACXHjnUsQl7euBD8cxYU
S9zKh2zJntagyHU1FYSgbcX+yxABqVxk9rOlbLCrTMMqK50WdTR9d7mVbj/F6LKdIFlbwACeesnH
NOpaVQz8i6qsZa+wgY5wJk2sPhBI2bHwEwbIMEh+14bS3BxiwL/How4WrLjL9suwi1uUDLcO6UsL
WFysbWzX1oAIZo80OIzvg/gEpkXE1LdSTctL/cKFY8HZdC+lDuoG1vy5CxWHz90/5qYYdeBfsujw
932D2t78iGKxu2xEn+9sL5sfXVc4hwjP6AWNUmyAG2cBZ5gzhdgc+mu7C1HoSjE/y7z+rIdmf80X
MGxd9LldAUOKJQc/6QCOxStSp78EOMB3FiEOfE6iiapTmCblCqAzHB/DMfD0acCk0GjJADIOZ9TL
VjSsWS5WOQVNzp/zfl+wQD1qmbnj3K8Kbnkbxy+TGLiCDhjzsS/Wlz4Lmuk81zvuBALybyYFWNP3
FCr+BDJmaw+yTEsHEkw4GbPUj2yI402TZ+o2nzxwjU3DPNikAkE1gfE0ZDirC5qFGzb+6yxltCnc
eNgAWuq9pqBBLnzFpmPMB3sfx3m7KGOcBuUu81G+LYNThcMHo+DAvzOjAF3VKH3PcbHjzFLbwfWL
pyT98X9AR/4tpfdGWOdV7JsdQj8MKKVA4eXnzx2iO8OKpfYuGCnaylGDsvWnOKoKYjXD3eFGVskx
D+P6GxT8bFQInOLZgTY0TPF4iO9OM27dqYXHUKnkAYd907ZTrnd2ROquRIrSqtZGgaP1xDdUo09Z
7j7ZkOK472HSthGyCzZ0Mh+mPsoivU6PTjQOr9Hd5W0d2ubHIYSYIr2l05wOf3Ybbl7tr3Oq2hpe
4xNOxOaFo+v0lJdivg046L9QZtSQ4dHq0caJv+lcGq95tDhTppqA8Ya5y8ltQcrBsfhNy8B/KJL6
nsVed68hK4oSebWjXzTHUTeIvVmwpF/JHyGIrLRf7qkbQGiEJvGp7B5rr95RGMo775McvHPf9nkB
jdPSDQ6ZN75mXcweJl5lD02g500De6IVxajhpZND7dkrdtcYhCduvAQm2zQrj6FWCRjA+rpQCmjl
zmWZC1lyLE6NG2fOqq3xoLnGOuOcrROUCFkNFxDNxLoRENHAuR1kBECAY7fUx8E7tPNgXQo2veQQ
MzdJkS8gLHJN8moOqhxUeNafkuyMVfjjMPmUmQk8iitsLpKVGL8qr+4Pg6+HbJ3wAnZx6MJWBu83
fv8MbgnQ7qKRd9Sk0pF3whMwtIWwMYXmNuhu2Djc1wFvgmMoq2CTAecWe0W8KpSz4wEcGETWujCT
RM0qip8hM1V+qWVZ7HBI+R6W+XMf9bj7tZAHiGycjArnARIFPb51droPTVf3VnwCLnNHGZ0+dy2o
L53r1NGyHzV+9z8aSDzugkKvYbi47fUmipT3Tzi8dLj344xzludUtvJrKJmASJx7a1ujXI/OP/bo
tUdqLOxhL1dZwvgqcIQRLSy7w1ACCQchys833DbBeTk8kjZ5q3Nws9PlFEHlBFKG2KiWoH8AiryV
0hqWDRRt1zRY+x5AvzZ3esg9zXuKWSw0lBkOHkwMnsZt1Ccr7IP8r33cestUJ/hN3ZY9oBrzs2KW
/3VMsIeEBDV8pYQEYIBD64km5HafwB6qhHxu7wOtxTobBk/JsRxqqMx+dCfFUMIvVX4ZzWmUukFt
HS/dj2SO0uQ9G3IGwRlYq9k8gXPDwNZgizlPfepnhymX8wLCqs5TrKLqLrGjPQ2yHiGm+kU9duED
hUTBfzaeLI7UiztouWPKQZY2X0W4k6I4FjJ7k/VldRtpJcsVXYLRONuld7iMslzDcYnbeDAUeGSP
LQztg7KQQNg032h/7gLst9Qm3mqInJdAVpfSG/A5pFDLldRmHY6G8rTmSxqSsEoesH2db0vI4i3x
t9fvO8bBm0yFWobwSP+Okv/CcfrwZ6JggON7YYWSVYPi5keuRDEO6GovplwAjP3n2sYhpVTdrTQ1
dACZ9jhA0V9RPABUK530nV0XYCTKON2FeRqelY8CdTlIfZ+CSHr0gMpaEL7KC119dCUEY7tUe8/U
pdFOuO6lm0K5aDEqrzlyDaRE4xbtxuIh1CL6wbmfcRwIEykuf1Spugm81Hv9W4bIAog0zlqi/oDz
8XJ4xQdgePvoUEPn4YErGDwYgCj/Y4AO0EfnhSZhk5R5l3XcLHufEHDUO7swt6AaacrDLZ6+QQAy
EMgLj1rOG4haea8+qDGg2MI4JjddawSfCwKUEcrenyd5nkgeVWd/mjTCm8Yq23NttJQDBfXkJARy
qEiEXmWBkVtuWPu/fatUekVzBqNchUNSb00xErKi2HUdOAEwcEaRApHTEugv5Z9qZac3WSPHcwJd
sHDRMHjTD9VwtGrELgNW7Z3K8fYyKR3iAVa3UXY7lvOOZ23I19OonD187790YADytedY47YtwP+m
5Mu8EFYha6+HPCKtDJQaflqMStsKfJhsLfJpPFM6Nax3XkYBwc7SFmAx4+Ogf6Rt8wiTgFejLv0j
PS2iheNH4hKjZMqjGH0ElAz50/e8y+dJfc/Mu35W13k0hdaS30GNtkC/5be+24a3We+Et2yacFB7
7dOVW4XVgsdTs6HuyETznsOXo4DiOLZ1eg+Mx6PtNagd+cDWn0LTlFZmrQQ0lZcTjVCQGgXQDWyN
Em/bymI4tb3Wp8tsL/pSQ4VxCSM5eE/YLn9r+zsFZVoAJFv7OHf4/Ck8owi9VnUTX7Jwiv/cF6WF
MuBsPdisPFCWzmsJnWV7WrTwg15lulTLOQy9uzAT/p1WiQM6MF69Tcg3IYq3idgOquyPFKemhtzL
MhnHbouqMGiqvJ83sL2AYLBqC7gZjvhqQ5Hh/horRqHuhWkophRIDZRCTVEWehkXKQSJYtaEJ+MU
+NTwDrpwjrKhNjy6By8bg3WSV8PLVPovTeWFP+sS9CTY8X35z9R6CF8seIb9xLspznC791TmgdR3
XVWwSL+Y1Mqs2v7vqnU3wOrWrpYBUA93LgjSq6jVct3UFfamJlZNvNtBSHtCMeZXDLIJ6jjBxdAz
GZRGDW9G0ECt+tSEaXTniYwdxqp4GGcv2uQFvDtLsMaPIqico2qaeVrQZTINydKzZbdq+/RXUMAM
+kjpUw70I84Cxi1lU+zT7N4oAeSJc1ATKmsAYpt1S0Po1o67QVXHOYQ4UnrHjkbBbRVBLmtk+saO
IZ8Pyo98AIsvRVnDSZbUpQHHtedF79X1nmLY48iH0jng9VDdR6YDZQhofsMgY0FjlFWyxFm5fWmt
KYUGhG09OHaCW5D5UUkFqUaoY2+uPx12rdPWGYvh8tNpUuqDQ1SxbtpdfzoEtheD0+Y3dpI9ZYM7
H6lpfeBlFg3Avc1onBnMgIsPAf8rIuMUBdHgS3camX2Zkisr3CVz9gj/U/uoQhhJgkoImUAPdmQQ
SZqzeTxRE/bJeOIV6gRwzsRx2G/xsGFrmxcRXAZxFknHeTL39QG0QW9BJ3887fUhFXh2eywvb0cr
C29dcx8CGSv41E2lTlYRh60lpfwt7xprUW5wZyNDY5ajRpurGEwp2KqFJ/h9DIsAh1QQ8wizx2zg
1W3XjF8v5xTmsGI2GQwbhRuKfWSAxp09Jizp9jwTENODjcGdLz2xSDIxf206wIBdxy1PZaesXaOt
LgaZFCfjCyA04ffpRfExSv6hjhpBSKerOAzLM1SfN/Dgqm6vIbqaq/xf3WTe7o94PDT90kq9e5DM
gd0GKQd1STjdB8OwqYl8A2jYbqog/hwmbbNsISWxKYMiuAvZENwlEOba+CJplhBshVdlDFeF27SB
/LxJoQZAwhx+O8PWLRnIOB50Bd0a77DkI8mNNYiXczAvtLfvS7fxVg6sLU42kilGaRmQknBnaOIl
HaXprg33PFVPf5648ebrbONbnkMS8gFgDchEqtl9gcdsuhzgOHyfGO1TKPLLI8ivUGtKFdvadgvO
z4wXdOEHPyfcT82Wo7u9NqJk/S2Qfom7ydU5Tj37QIPYn9ob7kLSAyq/N9o0LFX430iX4QQNTroS
onSBdDeSnDQ8QfpiE5XiJRo87Cpx/H9QLUQFAF+U4ftl0n5B1RfuAMZQBtalbMubAV40+LwcrYqX
uGfhNuZesvVwgvwcO+U5apn+ntR4TRWqGO8aGLwe0hj2FxGYx9/ZmsYZxOxW0dwFhwoFB1SboEgJ
lMIAEmUAJefui9STPiQDzrrxZERIh+p98JqWWiMYqVmhlpRyHQAhu57t/qa0eH6IU6g+AFWYH65d
ioVmgK6oEekMMAQgxDge5V63qqj/R9Iwt/epaOUBRynsIS35P/YEzVDqzeZtH0wKR+r5niKD1vaB
58kbDV2Scrzo5ZMqV9c5HGbxy6FlONQyq1KTO2qPmjk/Uc8Ok/CUOtXmuhA4MtEORlmvIlLbDpXM
c2saugrMhg71LP8yEI8p2NBz8Qbsm4uDujY8cz+LznBl6/YgK0Fq57fpEzywVpGcYB1rci/TY8+7
y6AifvO+WgQ/Rp4DA+IxmLU2HJ4Kq0rBpiQ1vlfWNL/bYFmxcD51UVB6GiF1yCVMnmLmzytp//Rz
27kVKCYdZ5xxzqsqrpxVgAfZmiA5iQrSk5ynd9KYoYnEafw6Z2l5LPAKvsV9z/A8wIcu+gqbRFV9
px41ZQSVzAVdTqkGOszNYAUQW8drCl3lbibgmTpDoNiBYWkzqzff6oLHcooXUxt796Hp6ayMlhCD
AAzMdNvOCuCaOhylHtUSaj7NRmALkQO/DrdUPPmSfRsE6CthAcgc6hP3u+h+ZDw6N7i/XpITvIQd
4qL4UdBgwaN7vISUMPxqHnXKX4oILk4Lu+iBLoBMNullT6ZH2tikpi3xLQCfQgqUXaCxjK8yW12m
UY7I7L9OM2rakUzx5hu4+yZ1E7zodoDNp60LqU1z6foWUPoy2H2O0TClRw5ux4lM3BVlU5MyoNsv
fejW4Tymr7BtMItRE4EqA+QE6hcwSrvhUV8cY9BNdtEECJzpeVZRAKeAK2aaCRUMPL9GVH8y8D0h
DoDgNVHjePVTN4cCFijpeQRQ5m95NENC6gpPOtwcmygNDlZl3LlmGACDogRikb+xMn+8hWn5eOs6
Gb5xH12ZSUsC9BrmC8Aj9SUxMcOUAwVk0QMu/GtOkPrBupxgYtHZkLRd0JLwV2rSpjrDhCY5d679
FEK84yaE0c6Zmknl0Kl0iz0QifgfTjHtC3jC9XgufAqqxH3KcCp0A0Wtv88F9nZlQcih4Kdc2fVq
BjfjOcokpDJg9JUGrfUMTu1R98F8V9cS+5aJp4BrCUhngiAZDiKEQlap7iFj0u6bcai2fZQ7T23t
/qQMMBEPKKOJt0wkeg03Be8QikzhpCGM/F2bJmr3V1mTi8KJNiIoLWqKchEBOf5JFIVGPsmghJHC
cXuW4Pnxe+KcQ/6lSXLIGqCOs8274Ltl1EqoiY1SybVLV1r1YCvAJvqP+DU3ASd7C9Pq7xTiOGNH
LZwUUD6Wc90BkE8IPFJcpsNJjT28lFXt3HXgBK9UlRZr6oKC5twJuNuAhNl8u4boqh0nOJFjd5zB
ag2mN9WMzxvglW0tUvuOUqDXgVsA3u6W1KUBW+CREFveihb3JrEV8AwGzE9ae57nd4Gxr4f10nhq
YgnknWlwYytWsAd2VnbT1e6ChinRm+obOUJpMYvY1ykr4B5GHqxR3OzsZMJJFSz3JuPA2pDlnhCp
BjPJQPfGLBhv+zp7U6gqHQOgY5/SOmMrbx7Ersln/cTHKdxWIpIrGpWwJTi6ZfqNBhvcHm8di39z
oFhzdq0wP/umGfBShtt/WENW6NcAXY3tJHf5hL9t6iYzrProKhut8HbG85QWgTcP4Pu0VD9nW3g9
ZLdAFwTHPn+r5cQOMXRdDqFp6Opvsb+ljGUPZmE+r/7/U8ceug7SddfkfnA1Rrh26erik0DD1Mf5
9btXgvi4ug4Iu9UwIHagdGVGr2vl9gTdtBhyz9noBfAasuNqn+kKaDboSC9HexbYswW5tevnRhwg
qioOdDWbEVh1bfwIGO7ECdXKseE81kQ9xAakLN0TmGbmQE60RXQLbwr49NXyYXKmJwsFxC9F5Hjr
oTC81QFdHMYv+jJpQLTT7AAtnGIFh6bkQc7BtoNe0KE1TS7kVO+pHww25Id6d9jwweX7iLqU5GRh
CgVgk3+5bJV88cJi2jtOg1pfWaeoww9FBLgBDHmwq4HkQqMETFuD9DCaHoWuedQN+qBcWqGuD7WI
96oO+hcAFvXO4oZgpHz9xQXmPcZG5NsAFOi6s1vLSIJ4D/jcfyRwA/kmugrPimws71BrWthSZXdz
lIJob7tSLiHJMa8Yy28vVdPOVEip3JlX2P6PUP2iHsUZXtEW4CxVS+VFztILITHMinR6rGw1H8DX
hX63nbzlfCzOgHQEhwlW1wuYYnUvOFzgKN8ygRosugVkXDYtWCDAwJf+Mognb1MSC8u2QaKUotuJ
KUtPFKMrIZxX5icwTc0AKo7MoycwTeMn8TlIx5dSDPLmGodz5XBrpfGWEqAyO+y1C387v7WSe5YC
VJhD/R4HhWxYxGqAh6Uh1XY8K2AOYH0BofwMSS4/Ws01D28d2AigypDOGzwwshUJLNeV1y7sDASm
YO7c5ykFNoO611Gt4+6WujRKXbsD26avwiL/FxyKBqwJme4Cy51XROqMYzFANkPmcKwE5bPi3veR
x+3ZkX3xqnfjMFevoeNbaxvbZDxaf8wR8EOkPAFwKvhI/ry5SlN0KAbcuANw5cPEoG4Bb7IaDoRw
AImSLrgoYJRsgHAdy+G1SwoYWdsG2HYOM+weIHERlLj/scy/G/MkAx0XbHEW1PwZeC0I7ZoYY2yE
/vavUbqiWJVaYEBEoD4WbpXiY3aH5TTO4yaGhRtUxRgcP9ts5nBYtNCPf2of1lGZP7ewVevcfdc7
mzT1dbegmAB3qYP6U9JecijoBI6710j8Iz60EZQeYYTXNAsN89itZ2QEajXfQ78T0o2psGHVFGVH
gIeKNYMr/NJiJT+GykLV3PYcftMVHAeMstUbKezycZZVuLBRn/ieWHydQjzs3yTyjt2Y5MAZ+D4e
IfgJTQzSOWqT3S5HEfGYu1W51F0mV7CXh4NqXdTBdkJlx8dG+WYqORBkoXn2xfhG3IDZDqPteDoN
sZC7iXvFPCzA4RnwluVb57zrrPMYZW9c5jCeMT2KZ7IIb3K8ucIfr4IvaBLkDwAzFFCkhFe9MwJD
M6tGF0seP3nQsLlrpT4xO3B2WQOn2SJo8fJMl5+arHqVCd6br6Fpxs4TcLHIUBsOMMuezyrDvSXO
rWEb2LzP11k83StoQdzkZpRS8G6FAz47AyahB865i6M9HChOOAKdbBTHMhvUjfkJ2kQopnUb3Cyt
e59Z6T1snwAJcZ2v1KO4aLgPxdUoXcJEIr2kBXrUS7uRekt5ulHpWYPbjJt5/OgH8NXMM+Fs/Cmt
3/Kp31SosH/PLPgHhNyfT1aStEewh60lvd4XOl4U+DZ+UUas3oPL0U1fiv4A7skbs2A9JPzR+1bl
9l5R6bScIQANZcifHS9RnUob9uLkvrOaAOs5F33Q72Zd+3Dg5NBLHr1n5fuQ8SLzSxjG5DcdkB6L
S60gmXAS9mdfm3HLN7WZosA5GM0HfDlc13Mq9lR35k55ivFWcpBOgQdL2Kfutm1RXuojDm2yeGQ3
l3KTw9zHEEzkfdf0YbQKIcm09ZoQtinNAOieM4gVHClhP4kNGU4ZuwqATdd783NvP1gi/6k9HHJ1
TBRPrcWmLQMgcy/yma3qAC8X5Pbg44AZO3GYy9xQn64k6qnvQepTAyvnfA08z7kB4Xyq/Li9AKf8
2q5WlpPnKzkafa4pPkNmKYU4pO6AihiL+WYwDV1Rk3gwTg7z7P9Rdl7NcRtZG/5FqEIOtxM5MwyS
LFmyb1Be2YucM3799+CAIuhZeWu/m67uExojisR0n/C+/W7li600gpYdNDdC4zrQu7Vyv7YNL/Lc
WXDrAC4YBaXgTbaZiZfIlz0oFXApFexO5XKEyTq4oVShiZK1DOs6tBtYJpP2u2CtV+BC5Dt9wbxa
sdc5jlx1foCvQn709tWven52E2SHVLtMhxTqh4M5hcNLXzcDfFPMoNjg5m90ylFkQaXC7pCr0wTW
dDScN0Ox9sLie94k+eVOTqTpqTJ78xx484fCLn9vtLzlchwYX5wy/70YkwjOGGEg9CAFioPxDLim
Ts3dbB2UMDI+U09AFQT4Vueh19RT0MWwzJBf+F1mOY3k62yTlZvMaIC0sxS4ZbtS++gl43Ng181X
zyfX3ztwm8kSMBaYa5MYOLXMar5SRLFgg2b9sywNn6KoxP3Va7PyhQDen+JTGzbvsNq1D2IEHGMM
Mw+vO1k2WvdLRsF9qJfKczvq8Yd4UjPKJJpvspIhb3KfSkDDfAiU3rvmruld02XwyCnyxdKfaVIg
gU+Y6+TF5VJ4ommfzYW8yTXSZC/aPFSt5zxQP8pqdXhO3ab/HHpZcYSubDiakJh96CjJOWV0O09+
+EKR0ZOixt65prL/pVwGfY7CBwD3it1od4m1I+hZvhhqPF6aXv0mPBsiqnLPu6Sa8btdpcVhMiOA
LbOqorxPHZ5TTXtsSOD/IqLen4ARdd3w6rVpRDnJI30jiX501aq5ygDMvX3mLg1MSh5f3br8OtRq
f6JKqFlB6kEWAKR+yr7kpeYBlwpuvQx8cXXHABR83hs/ZGUNz3CZ6BdxmhdPUZa4D5n/H+6kS+oD
sUiuyTEMl20Mp7EMrkoh164K52aX8R8OfAMaqt5gYnW6ANVqIGKH6GavUz8p/QSdBeOQD+IFl9Af
mFt3ij6gV9oFun7IGkjM5IYxN1HVP8rlQ+4Zs1G5vInsfje1xNXKLNlFVj59qJyapr9cJ+Bt0zi8
g4I6fLLK/KGdnAjecb//Ws+ciNZUYjHTNGylivHV5vASmqX1JacN/GXSlb9ErM4EAimXMI6zOU5H
LQ/jg7rE8HPQvh5oFv0NUnLKa8I3GnBRwFX1m5iJXKjAZSZKUJl/k9UkyYBl2JTAoOyDqX2Al3O4
0ho9XNsgeJ1p3fh+6fUDEfo4+uTWs+PBF0BpETQl38J6qi6p308fyv4zOawexqPlRGdHlIfN1czX
7+TybWY3n5syB4aawGN9iauAVGRhDKeOohy+mcz4SpvqhfqD4DaAJLprYQX+UHT+N5dGy29USk5n
mlL4w2u9CCx/vd3BFBHSmpi0v1aUdJA3jb65hTfdxjBsKVzGywOn4NC7FNJOUfjZgNPiMOljf5vH
gpzXMlOXYZNty7TOvXK3rfF3zVzfzfqXssnbl0QpS77uq+x7M8Jmak7j7wSz4mNhuRTbqAkHO/7k
004xObZScBA3Qf85aams6zIQ8VYtxLefMtvbiVJE2hA9J6mVPfsUMcGpasV1dabJPa8/Km7b7nQD
sEB3IEUqg0NdIdTBDs+cqn/HVKp+p1Ltc6O2w5eioOxmjJ327OhGffUX2K0y/nN27eTX2PECvvbm
pU6mMr4aczecMyP3jq0WR0cPALtDPzvBh7o4NFACvtiNl5AysyftlChtvu+mLPzgdDlCtY+/VqNS
EMbDQQYtNZUrhAIfl//I/JjHfJfVdX719tTTKeEnYBiL85C1fwQUGd202jw37vJrLSksGd4Us/z2
l/6PLFfMAes24yGprTlV64fetf5cv+3LpvzOc5LLoFGjRmPH35dVfm0rswG8Maer2VFq68laBpkl
bmg9eVOmHoCfsfbpMKfzToSbYe9mD3VIlaXI35l4QD+fqZ38U411C3Bhtnpn0mtg8td2pp82TWCS
QRlnXrFtOnc7gs+A147lw1jA2y4ro5/c4rAqDBObhXi7oaLrwgs/fpzUc7vSW1JPDellBzpHDIax
CEGeYgrS0/g4Ro/rShSROX0FJIPSLeC7OOYn3V9FcnPsqv4zdGqCTrEzfnIGbTj7fmRdJtMtXnxe
Xgcgi8PfDae5iE8aVx+TsuLvDbjd1E/+qrqpJ1Hu958Sw/0zJ5ZyE5FFdPXZtd2LrCZIKD75NjBA
TW9Fx2ps4o8QoVKHq37U694/auRnD7K0OVXuFMNILtHCKx89cUC3PibLfBxy5aa15lkZ/WNm1NHX
IZ6dq9UM/NWXfbf3As26kjOGlMUcQzDtFE6qXQVlSlLdeq0m/5q4Lz6QElev6PNr2dYnC+Tui59B
MKFqfnnRAB/cFz3c28CYQOsBpOvkPTR29OtkOvUxW5Ka1M+2UM65zkJYHrVU1vgQNy2XKBnm5Ya0
LTdZ0LxMZRKuOm2x+kfTO/fKI6dZhks8Jbx5ivPseIrLG5wAWHKcYjN/jOeweJRZXhjk8GVNfVnx
yN16poIVWjrM/NajanBTrr4g0l80S/ljoIO+D5Lv2tBqFPdPyUtQudGtDkERbTM7/0qx5YvcAoDZ
++bwq/YlinMKXIPYvwBE0D7W8FQdtHTqv04Bb3eQ5qonf1L6r7kV7Lp+sL/0QPW9dP30m1gZZuM9
xA4odLK0uFQfXNp5LrLsE4qHHK38ODktXYyTt1qRbq1PdhvCFAZgWUzU8WK3ZvycV0F0VObC+sKh
jJrPcsz/GqvPfGVa/3bj6UtVu/W3OgL3TCmzdPVWR9W4EL6JnzlmvnrXepTyng6KxTtLgfSI7J05
l1+TPIs/06wMnXwWW6fa4gspm0EVpXf5X2VH879T9dazBubkUwJENgV1KBr+ItU8KH6fLdUEpbOs
r45bew/jmNAdler6oZrM/iXteuW8oNcSAEjKRzsp1JNHgcjHzPMNGHF1/6uT1N+pwqr+Cil7X9F5
RpXcVmdEVyOYFliVgjOyXU/DrR+d4aZwgyIRPF9kZVG7BeJwUMbVbrNZ16suM5LxJqpG04CeCQEI
kOVqJLv4JfgIzQDjid/DDS4Df03hsz2+KG6UP8liE4eUJjyHM+gSTebq5zuFGMP9ph9Gr3L27rKl
Y1WZSjYqCi91EvdQG+ttZOz5NnmCU9L6NSji5jEK6NiZiEP+mhpV9WAbPUCzi9YD0utYxrN3Fm3U
1u4u4D1xE23juBASufqHxutIT4dF8pA4/NKUENwmjR4CKH9qLUB5KA0KnaPX0k2aJ3n/GJT1kwfA
VbDvjFJ/8T1KQaroY6dpEcEOhgSiyxh0y+fVKrfKjwQHnVuUNzRvzwqwmEpjxBcxFl8uQQD3t6Z5
2nYxSGIdh163DzYUHwGvojA/wzVR7skAtk/kWqk/WkJM85C6R2ja66MPkMEvDly1H6agP5K+B7dv
ssiApYOrX8RY4ap3NVRQ9ErgCx/9kgZq8DL+bJ0qvGz9FnJSXuSmzc9e5Nvh+U2eDV1982L3wYTx
4ibD3ISkcX6yDMxY59LjZrvVzmoNwI8Ww3mbvnPchLFb6keq7bKdbK4WoLdUsFkctgwC1yp7H49x
tt9SEPf0zT9fi71kK9ZkhqzVzLzQfe9eiigg7QvF525YyLOsrvHq8zQ67U4bKFbRyOU++YlGu5dM
xSjZjUGuU1lcpzebix5t4K+AesGvOvVF/4GfByr8SMOOBWkPEGynDUBv8xQZDfvzqRj5wxVFrdaw
IHqFdik47b50kfNFqrfqpOHrwTLXlejeVqJbLKXsC9TU1VK6P98s6yizj1RYeEfpyYXw6WFqovFF
+m+NdKhOnhF6B1HaWZZ9AhRLdOuwkL0aOnCp0qpr+z1cuXb0iyjFJ3GgOMo9M7/Bx/I7L9dfusRQ
KOxvXgeOdgTJmycR54pvq8SjNXUX+21zEjO9MIAaEj1ow8OphXiboxNg5X8PyNyv3wVoRCXrfAnl
9EL5/U4vU9o9/FeMdKsFYoxQVAVeJYjy5KVii+tMpNmAy/TZDW4roiky9aKMBJU6LaW5pL+d1m5B
WyHjDi1rrS/w428AQgIltC3NBYtoQyBSNIqp0iR09mIixlSz+dQM+tNB2roNuNY+GOb3tT1PVmr5
fevSlvxOUPy5YhNar9bSsv03/zsJe6z9f7IjaYVOc4HBUHv3FDmtQ2mD4VCswKxLIveph08wD9Ls
usmHyurm3aB3w8lQk3G3GW8baMsuiy/xk4wKih8b517n7kyVKGfmZP4ztAHlnmwWTd7LMm9HijGX
WeZN6kNtJ3/R6QaTgMhSUO+pFQ5hkg2iIYExJQyeg85UP6Xwbu24xIPbXyXap3pRhGr1WC8rsXDN
ST+kuQ8Q1uIgAymNXdmRy+7H1N3XaT+uQRC70b8kAbzkRRmWVBxken9UK6M6uCq83jtqdcBK9OoL
SQpCvIU+nnq/ojBLsGnWKT+beEW2EeiaexQbEd4h3QjmjU0z077oaFRr90FJPxa4kC0vlsJYMBJ/
rGZ3toeDE9BEEJJxXN8raWMeuVpaV3mF/AzO04undt9SkHmQl87dO0hkMymmBx8uN1lhWj50NuUF
08EJ9WT3DgdUvOfpg0HF0qNY/2xTkG61XTL13vqubOSFKIbJAiZKV8AVhKMnKHXpyXOS563AfhEV
i2iNoS/LUBmSZzUDUNKP4pb2+KR9nNrmzzW/p+XzQ6fp1ouk90y+Sw6gEnIXz6lzJo3ivcxLPVI2
UaeWa19Esolts/NOMb0DoCNhKkPWTn/MquKepQA/Wf7vVTg9jrKUwn2ZybCW56dBRfQf/vF3Msgb
v9SKqXEeDMpnkMM4CNj8/ssyLNLTGvR/W645Aod22HOgjoAxtvyvTaYSf5LBCs0GdBFYGtKFSE9k
No06plcnz7IKDbiM6T2+0EjhP3vFGPO3QkM5R2AB3uRrX70ZBi1Z8kv1tnTSzj/0gEHtYfYOX2Qw
piB6SQJCwoWjW6c7RZ6G2Sk0yHvdKQbQTwhhkMV420mhe2nnjRB+SXxKAlp2015JuM9XWWUSB5A4
losiJgFzKYbvqe5XTzIQWanXmSwDtfteKJTD3MllmZlq9QQbO41wA5XbP/OvpyLeTwkRHcqGgv1y
DPnu+JC6jOn0WwbXzFHTwXyi+Tr9oDn5/2zh+hDOFNbwoQxcSP9M6lPg/ulPfdMOV19Xd2Xe0usV
jykp9hqMUXPBTZDBqi3jVrfWQaW7YRWJHLDYHj86y2tNKR/X5eZml9Y3vzNocPm7m7bgLoAbn1Dw
aanHzWGzK8ygPA5kM/aiFUWjuR9cCicvG2RrMdhkqbP4uiK7Lkur8qPr+iYSyNZgwXfl2roqMmkw
E5lofc8E9rfcezBoUMVYwSka6k+13WpPddYa026uQBcDA3cP1QWyRaGDvTrtZK31WnjORsi4q57g
8UH0soWpqsa+dmM6ChdHGcYijaYF7uZbOBc1XyNsJop1x3Vd7jUOMEejGr2L1o7BJ9v1P7vlkP5W
mBAs6uNYUEEVpb9N0C5rJFuIQ0bxI+9CcrQQBZwytUzPVRE0+6IdlRu0LvbXGQD0BTwTZFwFuGLj
187MP44Ohal6FMMtkFbzxc2raCcyGfxQbT+YQNO2QAqscs32v3sDSUIx0Kb24FquRQMKYSRXYklF
SKPWQo2+yWRG4J9YkhS0ytpaDH3XejW8q3S9cxZj2VUnWHiB7Ows4bp8C9BN2R9DP8Y0SxNoFqWE
8GT5Q7dG+zaLVPtjrChtF/NNLI7oZL9N95/7DWpOLsHIz5rpvgZGJToqy0R1ouAgU791Tn7jh5eR
UtTqtIVRf+a3aS3Vfe9mjQm3F1G3tUGLm0x9MxqPLvmPXVm7RPdpTa0fp2UA/6B+jMoSoazNhLgC
dZjFSWxEvRnKch1sBcKz0DiNxEwJajPoQRGtM6DF/0P2v9qFAcz0HEzPsl3Qun/OjuWeqGjJnrqG
g8NOpjKYFBIWWgYJm+1lT5tcZiKba5/zdxY8iOjeX0zayAa+n/QlCTmesfnKbJBHcpzapbGp3izu
HKTCwK5zp/lQGSlXBUoDgTBhRuGKV+xkKgNZBTBWAA8uFu0m/6mxbOMtBWSi3nb9R5keGOFOjaiF
24zFVzwKQ8uuVv+dQ6iq7IG8mW/QyO24ifZXXUrA4LGfb2mpzeVFpmKj8y1/sCoqcOoBcgVacFP1
tqohBtvRQFscl6bsqzP4xrXStfdD8felaO9km5vsIiZ3srSDbNGKM9CJlmeoPp3ku589c9tacevi
CHbBsHMWFAxLMR6CDMT1qnXzZ6o8FiiFpV6smvVV8V622HSN9dA0owsI6GK2iGQnmS1KLRxB0oE0
qU8IAQ29R2A6sdtoQaJNblWsN6/TNBhnoLDLJddohPSQNrDttirw4qoyAd8fFopG2U7ucN0ex+ls
G+m/QJlGY9SclK1leLVsQoWmorA+rj6id8wcZOcFMU8+nxLNNm09rQ3MzH9+cNGCjmgDDMq/SAZz
WjBHTAorqOdHs663f/G2470mVeJsF1MPfAKxur3VjQMc7QDLt8ziUtHLnazXqUhnOzbL3WYP7+Of
rRWnJ9GKfDWRdT1ARrFfp8vu9Cu0t9GNL9M0RldYpIND4PrVYVxCHv3o0USoSIyj1nSIhknkiaar
e0ANlwiILEFrnC5uylF8kRcR3SQgZx4rbbBu22D5FtXqffKVYpjgfCf/xyUl7tZNXMXEwz+kgG31
3+SK54AfodMlO8wJsNiR2fM74Fj1ua57ymn1EOYr+t69Q8RP8PBOqJF6eEhNQMbFBvKo+MVYBp3c
4lMwVlw/F9asRWQrrnoLkvy8vs/dyiJfRMZpv722geNq1ne+yNZvA5l6tFIepliJ93dfDnPBZU4r
+uog7O0GDwAPoLJ3HlnhK7hQI4eKeSTnA627xXkxP8iaqgJ3V3RJfIwXtcjeqcV8VIPynMbj76LN
G6pXStBEBZspX0CbZEZdJ7xyQPOA0DRDP7kHa5GHaE6RcGqi1WcnZjIIohO9ZPneNfXwkCoalaB0
hEDZoSnBTWazrgc38lsLeOmieTct3DymzFe8xEEJzGbXqLRrxw7NDubSOLHAzawzkc1Z5F9HWs/v
5OHisHmVo5HRRJaCG/93hZhsvhO5EfICfXncHjZYZfxAE/LvUvPTqEsazh6+SX0QjS4DHFyLTC3m
b2IxS83Qm90/ymSDcKkyIqb7bk9xmFLQPSYthuMKODSOffPnVp0GQAvVf0uXNAwp/qlPhvmkhmX0
zQfBYVdqRJcJPOQUD4SHJk/ib0oQmNewa2xiAbHypS++eunCRMDlYRlDjkf+MtCH8JfapMZRVquN
Q17R2otgG2xxlDWJ/lfvTS2ydfPNRkl8d33MJovBYzgrNPOLyKpbzT+uj4X0Us1361yUqdL1DxO0
v0rpQEAWeJ12M5YQscxkgO3ndxh45pPIB7v4YffO5T+mb06rvbhaf993e8w7G3li61m/k6qijHb5
OO/2/qnL6j12QUCL4i+6Q/GVooyf81oPnkJydHs308vfwM0hgW5r1qM55vZnmqwfRJ77Cv3q7uge
IOyhFuj3AVoTuoYprHa4sC/IKuVvfux+qFyAcYFzaJ7VCrZgkdtNB+dvOQw3q/kldYzkoOSxepXB
hezzGmXjkO3u16LaLDd1AsjHq89ms+6xrcXcMaLxdePNfdsy2J77zrxKAncf0sGwD/TRga0ldun3
NPJDYDcWqOXIZCgn27kObtXBFLkIZS2zetHILNTgtLr3EY0MZtsB07Gt/3lLsYGZhWoilXDJ5rc9
ddvm3VPlo9zZrOrZ9voLiTc4Qjv9mtq6fjW5ahl7mbaqbmewBRZOthqIVb5YiX5byqxSFf0qMxlW
P7H2tfFgdo3xIG4iagDc4Cr85iJCp7FqquzgNVQpwvSUkJDTMshMKjFlVliVdt2Wq3UphZubjy97
rLp7220/2Wpbbu7ObJyrvg6ou6Y+dDMLdJssvmP2+4lymmI3EC0lFTc00c2PlRKg716LbvYyiFCL
xqrYgXoLyr4IdKLJp9zsf3/nuflQp2O8Gq77v9u5pEvxRmmKQYnL+K0NSG01TvWBP+fiiZ7i4imr
+ZrcbeucP1LihpFy2mTvbGQH2HrWHcTEkxINmcow+xTL8lbxYUDhAWnT/QXfb3V22yZ9IqtHo9DS
BCjLXpvn9kDSMX0yar7tx+wiC22RTI7L8VbsaPfO6EU0FBCQy4ljMmqVsirQNnV31xZq8TRGhKoH
a7T22weX2frp5bMs4Qs3NR63D/vuw/s5pZRx1Fr7d8KpqarukGfnaZj0Rx2SnyYfh6o80UfrH8h+
Tres7iDMlakMFERPt2ITylo0uzI2xttmdOcjy9URTOxpNRShYQRltXvn/k56t8nqH2gdIRm1/6YD
3Xg2lp6eZKZGQwZzKRq0gAFaFaWQcdYAGL0TimG7yO4Um0xMtv3DVDu2M10FpePmFEsw2PX8OtCL
HEBIvqwJ9c80LUFh7VdZsdpMWU/pxmYOUOV4aG0t2etyTvvpaY1+voC3+UTDzXLOk2Nc1/0NonNb
0gxnXQje2+bDkENxUZPCgV3bT/hdsPGWaTC0HA37EpjTvE5XG2KYCTSjP6xltrqYwHs3u8W6SeNX
6/sdo6wq4Yam5VJs3CSr6PhbtgRoeqQJr/3i2R2NYblGSWxUAyQc9M4MvWjphc9z1817PaXDNDRA
U90lWTE/9lNgWSciLS2BWpPmisCGe36Ece4x60Ks1LolVTn0v66biKbNre6aG+OCEsnG8gxRlNlv
Jmg7AIYtu0QLS9+UVpfYHgE4WIbeMxIq46jcbiBZaHcifDfVmk5D6tM5o6lE5xefoihevRNuYgAD
9hZ0AovQGJ857mk3MRPlq//itj3UhDftoQ2Smzit/mJ9t33fghENu8GJQkGy6dlc6lcocPlG+ftA
MkG/1hYE16KoMveH9X93ES0VUCbfOuKzzmW7dzut0jExb7bTa2djeZEXacuLvVne8bKW2TZsMke+
AUSz+mwqa9lo8kqXGqBst8l/to3I/geTd4/72TZuCsrq0CX/FuU7459Pf7bFvacq32YirYcUnvuh
S/ll+vGD+ecf1LtHDjWdsrlbOrs8BXGFzufuakGokYJcCJyE/TbQh4JwW4vl1BM22clU3EUd6cD7
r9vJWtQy2x6x7fNu37snis2d7O5RWlc6J6sG4WH5nNtH+MdHisn6AcXl3dO3x63//rtHNWTqwRhQ
GzOIdoZiVg+QFNs3e4k3zOrYX2xrADyC1TYYkUZ7lKzFuH3zUPsIzd/9Vmt1Jgx/WvWrRKwco193
D/S8qHdcEqgB8bXouP4qBxqnH5nKUCyHk2oZdPkdkfUsR6RNT51deNRTiMfv9yjaqAlPIq21wrL3
m5PM1p1k03f79xTA2LBg7Y3KoZYwJjslQ2Vrr7P/LtOqEOBNsTFG/39y+V+3vrO7W/6/PuWd791y
20qFw28fRap6sOPgRKCbdme1Bxwrs/i2AJy6AKYt31EBDIK2F9MbL1OxScCmepgH7/OcAHq166eU
lPbiLINtQSbcNMA+bbJ1V3LRPUxVunuQvZTA0SEwkic0+b8JSeWHPILsYTk9ytAs57u1EphjWE0d
jv6XyLpFUcWceQ6W9S+OzdYtNiIacolpbo2+9hLbrefeJ4sERsSiFAtVArwNGCaPNgoxE4XMBFlZ
vP6+5dpG/KYYunw+G0P2HXwUArrLoCVqc2oa+xuw//DgKDmBXVGU+dBHJ2kyWKWGEqarj+j96uZX
kBx1lRH+QrxVuYxKPy3QwqBHhZZzTkC1OAOYlD12BKweA6UiJplmO4rt+F0WmWjpqns1EdmqHhwv
OfqDre/ExpsUaFe3zcRnW4rjPJf/apLUPYk8UQlCdQZF3kPsUKFoeGn3bJEu68q5vKmArj+7VJI9
izxohv5RAa37Ti5K1XIhZIugn9ocaqe3tAWqVT80NJwcVsNlU8eyrmoQggj895zRli66yyPJ0jVB
uaXmC2Be8kub7ZZuutvOyvIXuAjbc9iX1Q2q5gp+ph+z0Q5Ai4IM6bNdZf5JtGK3mbyTtRyDXWiE
jVEz6WdtlJOu9/66VNvAehGFXTQZSOL5dJLlpjAq8zKkevC4iVQnnh9dKB1Ji+6SQnOvEgCTmQwS
qPKWaJXMNsWdXWC6MwCfi6HY3Lls22y7ckAJSQCGJU0G0k5uuEp5Ej7mAeisp9LWADAaIIbXfQAp
KLt76So9JeKQDyel88xrUlGgoxe0X+1kKgMcHdSlvg1iSDXSq2zzK2qIZep6DPciyxWyYrtNve1F
b/UPjexD/UFxLaNLzVfATQZ/KUuw3fR1KTLd0OtTMUz/1ibDqoFRw0QUm93PZG9u/912fSJhb75g
l+dCXdcdvCZyTwLrHmRl+1jmwXdZCfo7XSkvNnh+IFSC+55xe+QmroYrUHxCE8IHut1Xb7EPNKpH
VcUar+JQVXF0qeIWbJLEnn9JZ3jtnLQ8Q2GXfPTpp32JfJ14OB1Kv4FXa+yboOFjwafzxa2BBhhy
7bckcadTb4JSJWbcDHZFMdZfzabtqLM6aFYP3fZbv44kmotoInApwiE0fuSS36WVqRcODmqmVnsx
eqf5jyn3nIvf2MHFgmjlUQbjbaZrTdTuKJiGwzWg7GJRaIPepuBSvU2drIVwoHTVfQuWSbsLaq6a
7/QyDemHuELqvg91K2x3IquCmdOpmKsVX34inOlQ3+mdVgI8wD6rjdql88Ua6oo6d5gJn7zKoxIl
0vldXfCu8t6OTlT52CvAlchWwKvESv1H2gZEJMMd6BVdIjF8u7S/vkPI+v9s6pJAVg+tFv7Rexnl
W+YwfMnbtLhVvhdCTrhMZaht/qrfrZO+K27kzNo9nMdUpb8ZikKWpQ9EU0q/wtovYqeDR5/g0jVC
wVFM+1v1h2JVlncpF1C8thoN+rtmH7bQMo5Ww3zRTJbu0I5NY9ejeMvg0nlaUZ1/ngVvTwxlnxis
yZMGXelupSKZhcxkGVaGkzltCP4Jr0np0D0G2nhOOxB64SpZ1bJeuU/E/NVVdnljSBF7IDV+0Kb8
F3vbAecvtcDm0erxKoNp9R7tJQ211hRmJhk/qkVnN+qrwWYqMggSsNxs1vVCMqkNIHut21Gf9+rt
WbphHlejf9zz7hHbcv1AABiO4Ax2KkwpwyWXK/NyPZaZDINcprd18qZulit0LTfhTS2zdNlHZqAS
cbme0j+A2DLW/cVNlNtWd16y3EziGWoFpehgGvVagmtLyYGql/NNig1k5kQRUS3b1LyzrXZPdybJ
ZPev5QtGpg/Kft2oXeoZ5m4yd00MMlpshBZ/1FrfgaGxqN7bylOG39xxSVXLxxAT2WL7GNOU2cDi
LM4inGIgRCMzorhbNhfh3YczrEw/1hXIB7WVh8axjGJA4U24NF6yxm6vvhdHw58ipU2I2nLDokvS
tNPxAIV4qwcvoqMuq7tqZu9dJqUJ+4wyKlBvrn5ZGU8RJRBPbQlUTklj9ErgolAdCfQWA6BlYM/q
+pOQtURC77LadKERQqvKa2sILDioo/gKPvLOIoRc7gxHb25wNDQ3bZlty3u12ERaOsLoZESU0apk
9u7fM3Hcf00CB4Lr5TWzvWHevZkyeR/pVlDuNr1nlF/Arc/OYKUHjyBpB48yu1tGKd+5cdvNxzTy
oVfYbGTmD+QYD5uPR4GrOU2gfrDp6tFx5sFv8x44yt3K6aFtB/VKpk8FpKFVzo1nnmUl8v5Nuclk
9rMlcVqA3Tb1z2zuZLL/9gk23/8uWz+W1sHpYKgUmFKGAtOkRHMlkCthXsqNQARRn0Uig8SK4/xG
p+y8ircAMJu4kMI890VNvYBWX+WW4KQRrZDQbO8UuWFsd5HtcnF312jJBO7SnEPlu4vMu5vLdrGp
3dC4uepJJDLoSQpeGXhuTsRF7C4YHsZZfcmrhG7dfwi8i4NE6Hm78NqimeEs//DUKr74I+Bt8u81
q4FkeRXWq2z7+Yj2zVbk28/0Tb6JYBOtz3oHQRRg+upNT6Hr3a/TSg2qi0yHNn0MgbN5GJ16pKdo
sRydylL2YOxTqlH5P6R+uUyByrD3xlQM606hDQDtuBRgiSccxVF1ITK5MNzP/gO3/fgTfMUK2Mhp
9zAuNdYi64z2mBR1+iKrpLGip1Txn2UF9Xb5FPb0znuT80T3tPMkM1Mxpiv0zOzqOU+wHb/K3bSn
WUJLCxiU1b3z0TNUUjsLBXHWUd06KFP7qC1L3rifTN1JP+iwIf2qWeoure3us6aP/i9BqMKpgFHa
pnDcKOMXcUkHJ3jUktngQoWS+h7wVoexPojW9OcHt6PfvwDZsd9pjes8gqTgPNoxN9Iopp2BhYgt
227fW4imowoMZBm/P26uotj8ZKZbSvGQJdYnWdnLppvZna2WOJD66O7D3ZZmpF0TE5KuSo6MTq48
zRFIMFZFZ1YIOGq+iGQYNEjvDYoDTmILlCn9QjIFapj0VNuAvDKeDCNuX9zIAS7CC6uPsNiGfhfu
WwXebEut/kiCWYNa4mMGe5h1dkO3PWUpCId0FkzPMqQgKcGElhDz7vRGOytTN92GQruCu279ahf1
JVD94hNYM/wxdFCxR/avbhpaL92s/So2CmWAN2UKIUzvNevX0fXKc2vqlE4tO8B/SmFvq/gPqqW+
jMGcXPIlISIDeFUJeGLao8r36IOIBsnP3JlQw//qIYrQmh9Lx+ngfHuT61EPprNNANJS+5o+xiK3
nlybP7EaAIo+NZvDCgAg3f2t3j7Yvj48CghAsyABpFXuPkz0LoHLuGACiDBzATk3XTrjN2QAI5+d
p0Iz4Jkq1DPlgBCWRwU13fQ/JDcZymXmp3WlQ+ECBaudKcG+HSmEqr5PjgXCKzkg1511DpSefqNr
qgsOMo2XtcxE3TihC4WjGBVcJZNUU3bvhGK0+VhVDzHe/To3g8+NkRfnbd+7Z3V17F2qzNhPbVJM
JzMepuOUeBxC0pEuaN6L5IPWROigaBcDsq+MWiJy+dwTmc5dYVzv16tKpO8c3k1FJa6WNtVHMBDC
3bv93vk3AMK/PtBIjxZUARSN+/O7oVm+nkdH7zOKy9G8rn9m80P2301MWHrW/f+7nedb1KSszwR+
4ODpcOT87CPIhoUG8qyR+r8YjZOe0igzHmziXUc3sqy9ykWYwjz3uYysV0jhcGnT6dNco5kJLKy2
Dx/S1MywomNP2vRkBrk0PUAyTRKDVrb4bC2A85HbfqxoD3mSlVb10YVvJOrGFuWbhVGYf43mMB/o
4g5vGxKnzESmU80DhM+buq+6X+LS5N7Yt9PNLZLpNremte/8h6AhckVzUtvtZKq10ZNr9tYDkMz/
x9iVLMmNK8kvohlJcL3mvmdtLal1gUnq1yAJruDOrx9HUCpW51PPzAUGBALIrCWTQISHu4hPUKVp
UNudFxulVavGuG5PNgtXNFoaR4tj/euQJvA/CIrMtAPCMNY1UeChAMnhAKXWmqGKvvfPXp4NV7tr
xAkVz+cOJ8e7WWbinlaDvXd6E5eAdxv1DCjWQPT68mDO7SDaWinIkaimcq60LJreW2cDKnbnMZVj
QukMCEJdw0meg6h3UYgzOoip2yN3gQlHTvpqA5gIPlvdncd42av79YNZainmWDfkkOJg72e2e1xM
5EGTZLNLo4RgZWEBefZrW5poqia6qFR88pJviHehMiwQ4Z1NFt8YHDfvsB198Nj25lr2abP106Zl
qKsP/ZtZosprKMMLjcgv7uLkABKtcANaunDfDN10qpwUL3DIjAbJgnqqTDz5cHZKLTfYWlrnIdWS
GjTRWw1fuw6HYksUWeekrKwz9TyUluBb1om3i40m4rTAX0lSS4bMH/ZN6ZwcZ/CgP1WDCn1viNB7
EhO0EVZBkX7iUSDOZIOiggegGSpYEcDa+J5pbTsiVfE9BChs7lkom+ohh+YhXwReQN/Fhwg1jvgk
jqBeuKpgj2QzNLqnafwMLbd/TRR9yBGRz4exHKB2vX5YCc5OuUkLJqByB1oLQJDzi2HLYocyZQnk
xi8bTShwQTQA5MOHGjdWxYVZAkibIT30PefVinGQQI/UtXTXKRnY1weQGmrMVl1PuKJTd2mkhmgh
ggqclvahIRtBFtCGAAgFXe+s+iBK8Z0gkjXOjGxdpAJ/7veGgboKefL3MfVYWEwncAPgkFjbv6ZL
KO7EJXMPkcXqk2GikcC0g5jCaOvTiB/vRL3ZSPPkScYoiFH1OncflpNTTDst/rQdPuXYfnk5Ee3M
AkF6rmR/ouQY9ejPQr3oPS+4TPyrjVyKoIt+5gUflizD3zouL//baVEH4bpyqgDg3tA6GD4QKgI6
nmv6MzlOVfhb6laEvFv+oB+86I9JM4ogdL8dI/mH/wqaygiup/8NEM2p2HoZexHAJTg3HWdvmph9
HhbmclfzxD/3XlZD7QO6C4KJAzDKA/v8PjSkiJsXw3K+2lyhWMc1EwQdAyDCfBYivoCmM1EtMY9F
HvHZOMY2qGkHiRAOr/EYXNxz8FuoeWyoBE60aPa3u8TZBX31LVd83Ywt5K5R4d6tmCbAn7tVA/EE
D5xEKfgMjzQykKy6jIG0Oqhvo0vGpCvl2g97vhm4Ue1A05i2yGH23FhTUSeVc1Ivx59v5w7Qwlsm
llLQZXYhOIM8S3nofL8E/zDkU4ehrbaRGQxPmRVyxPFREphzG2xj3viZmIP7mrsopNN0whZIfSyU
sFxUUf6y4ZsZta0t6kGIbJhFzo+gUeUOiN7+NGh6tE431CPbw3BxMWzsjYoYrLM1j9qyw2ITdXrp
1PQJQsjtBWwzkJPUiiN1P8Tf46x5GztnePPA7rdru8Rfg7G9AN+N8WePZ+0ZxIwABCQF0I+JVgih
8dKQz/ju6EBmF9QqybCuqiJ63pt4vDxT1zen6BkVB0dUviNBrGdDbYpV/Ree/Fmjij0O8Sx8abwA
0m+Io9UFswF2SpS/A5u93FYRotZ41IBqc75vJ1xsojpDOTFdr+lmjkMSBNV/3s/1VX2eC88owFcz
mSadAOjhvxwDnNrcMzutDg/2mWhz8Xs4PRCtw8MSsrXxPm8Y6Oh8lttrVlTjCbwjJU6RYhpBI5FX
iEZrK409bZznybg0WQx2mtlznidXn9b7ozMcpHI3ZKONRlSmQIJUb0dj2ujDe6AZ01XOejQhX4zg
fVNPQBvo7KWnwdGNqn/2Fht3snYTWIaJ1DDu86D+gg+YPA1nTWs+WGk8T5GX5SRYwDMcOnG8MLYs
sL56QZjs7SpQF2AP1raBwmAkvoHBqcQxB+yARsr3DTA2VEa+om5j5DvDEsM5gIyNBGDggltPAPZ+
HI2oSZil1d0Gc0NDnscdWyXKCc+xBKxen5bmgxNSVcCoFqO/lsDeZB4grsiYVE/UpEEY74Yc9OCL
LS+Azs0HwIhN+05mu/zcRWF7GWoQiHiTCLYx9D0Ai+3rK6Kg9ZUmqEc2ZDIGYMgDfKrg8eBmN8Mw
QNih2/dGeoOCorcXuowjploOnoLFq85ecPBT2OL39txIR2S2tS8Y7fEBwn86jaihjfQeZIduXbfO
6tbZ1AYXF3DQWxMKbEPkHtzxhWwAghn1lbq88KB5LvNT3ULxyMkQZ6aGhioHVQoOYd/nTEHuA8un
8xKV1wAT3syIPm2gFMOHMSSj7dM8nn1pGe3S5yOeo+BrnDadwX+kjvcla6X1CQzu5bkynXgdlcz8
1JlDsJ/8KtnKoP3qgMf6krdg/BusP1iPonEalCB3Q76e/0GjGkRaLzIpp53f9Agza3eyicEwQBWT
1AdhFm8eUC+Qnh8hOimtbMUhEHikIakpgp0rW+Wx9dNGJBHQpvppWzgjxsJ9KaTfgdnAAvglE+rc
ai7RTvPDeUQluoxpmmZ+ZwuLtirnLaTRW6i7t7t1SESly5p5y38f00wJrWffFkfH7qFCUBsSbMWm
2HZVUm/mceX7MQSumQfJYD0fGKhq6+XddgNEXRN+j1AEglKCSLJTQl1XF5DSmJp5qDQD04exdqfh
h+WWYXsHlKBuFj8I2aIqR/EXbjjm1mqRS5pz9f9EB/zO5lA6P08Mc1tndbUiBMCjo1dMm0mBBiR0
HahPIvOe47QJPZQ1dUPN0YfyGSiU0DgOWH4KjIBN2w+uY9A7mxBsMesmsaDdIs1+U5W588lDGGo7
4vq2UyDGehII+z1D4kKs0hCgaKbq5JmarJ+MVcU9Z7/YjCoqNwwyU9t8jPwN8KUhhD1cfndjo0KJ
e7RtPGncyUQNOKKaLSgCwLfWiwD6Dtp5dKynIgBlHzm7Yd4dHC/0V0NXmSuQ13SXUkf76tS4WJnX
PlulX3yaEH3VIcFm6sG3G5nPHo38PD2FOf8jE97WYe54aQp9YPrQFYIr4J9bvlJBwE9QJJwuFqtg
wylvuoS6IXcaqt74c/BbEG6/2z/sOO+VtKDggQQxING098M+s78P/olt0scI+S1va/YnA73uZBj4
06Qo7Vt8lvfy4YXtG7jJkBOnH255a6kns70Ezybijf1Vjf64ac3BRsGIBN0NGZcZqPzYa5fiGD0O
vn1jsx2YJpsnRCOaY+1Z0Qoc6VYIDByMXt+f8ow1lzgsmidcvpunOsMTCZjyYkM2algWT7cy8udF
pYWD5mroQQYvgP7eL37NaELEWPTRKgZh6tMysbzOu93P8n+8jp4wcmCaFIgxUHDdI6qf8//kUDR+
TQxrPHiRHPYTi7o/xsZ5AwdP9iNr/d86JOBtdgOwWpr5Oh067y8RI10P1krx5jljvI8mAeLjqrfu
PofsWz0wcxWloIRwYx3LDhCdalXU7OKs/k6jxU5DaiJeouaCugiuF5vS4yBK0rxefPT7jYoyY22Y
CkH6hecrhLz9KXBcFMb/g/+LPMg22ePdtovx6BR5scYZI9lRIJmCy6jOAUTHhejSBNZZMhVRXJ3s
xPtEpiU4jWrkfG0FDKkwHaumWVFw81736zlcPfhgPNBxuH9SdtKwmtSfupQb6dlfzJ5Ew7kMqfew
dLHp9SoFUdhiGmKf7yMDqVmtoZzZk6t1djcz6c+QcffW9+3jcCb94dD8JWd69DnJ1JytmL1QNkJp
Ud9S4gD1mKGIE/bap6w/xg7KgeYERpOmSNAaONSM4AzxwAAzRwDzPJLbdAgKwADwGZNghNrkXTpC
VwEYH1s3nIFLBUd40B7r4QL+oSHBgNw62XdelVyAADTvkQviwroCzSoNR3+y7tTLO0jYuAht+qK0
7qFu8rIOgUFSYx2u4ygGGTHQryUwCKhLZsW5rgGHRKn0m5lb4s3IB3mLrOoFX7vRbOpVcZQFlOkQ
4FLruCu8LYTm+8vgQXuR1BUjmUJCKwUWU2s1kp0aCRQC1M9wngVL+ollfbtisdOfh6749L8njCmx
POpCtqpsorVZFPXmA8/KoiM4+hAEDbJs2hBJC7GrUCPBPLzH6fSLKKocBREIU09ZhBTzP4cfbAbo
iYWRsw3ZqJF9L3dh0IMUXR+c+yTVp2fVb13U+KKoBMdlmkAmLryH5rrzIhD5h7UEjRSUqJamidU2
jDywXb7bXQPCVhXT4tADJKwfJlSttatawDlowk+jZp8bfr8KVV/dHdBBbz0fUCluywpE9rFf3ZMy
tXZxlxuzDzkGfl1tUY084tE3mi9TnjbrqlXTVumHmCqFebFihbqdZUy9dgAmue4gvznRtGfacH9f
Y5fRj35k+Y6ui0HhWJBQyOIWRb3IseHI4K6ljjs7toNMAl0TR9WGh8gcNy6ipScR9cOJvfdoSBNk
6+MG4KVlTNPLkmWHxUa9RkKHyDT/82Be/B9e0eyjcX4rtGJZtqwAI/Kvt/LgQ8PfvUey2UHrHU11
ZzLED6obs2vVCkrMHscldDDXlmU2a6hbImEMbYPXKC/w1TtYalVG5vRKNuXYIKoyJOoda/O1n0C9
XPtjuaNJU+TpSnUBOLUNM32VVv3VapLxW4AD16oG6dEd3HwmYDgXJ7NNADrL75PTGgdm9RHYGH41
PbdbVJ2hkm2xUS9inXewHf5jsYvSj+5OGYQ3RA8gLnbQQgug4In5k+E2/KnpOwMsIaaFjLDN0FV+
ucUz1tqUonEMlIRk/cErMjBgaHdaCCnR8aLy+JKTC9m04lyGj1qfBH/kSZYeKNS8RKLj95i0G+Ar
uLPBP6Qj0mQnt6SU4GqmcVZo2mZXBC6Od+CKHZqUo1YQcGJhRvkTNQ2IfU8srT+Fo53NJrI7+kLi
IFZ/4HjIgUQRtAVQmsk/pVadP6VeMpz6HL9hVPigwNAf1AnfqIDLo9r8nI7h92Qss2LtdACBLrPF
CEmy1g+2Pq9wbIV4M3idSDp4aUKHx0hpIha32CL92+/1V0KRG8nmYaLO8TSqHf6J7P3Aop1TSQAg
3k8dy+kCMjISnMZ16m3SCrh38iltf5iPJ6NnTbuJx3+2Y5SdxwpyWVDVUMlqiOxxK0hUjqYGkndo
tIpcpxt8nC6gqATqPdFf2KCGv/kaeJD7jgBvcxxdoQbXir2eqFyOBLeVNGK/TAcp9Gzr9F7aoJ2Y
wJ3hbZhXDucpKveuUCF041qcpELHrTYeUqJgVfTs6VZM5SEfcd8cWzZ4GxPpgoPfAwRIw7yIzJvV
g3oUwrL5rumnDiLEeh01zrH13e72wZwguAm4d79mVpEe8VcY7/jsRhtQc4IuwHSvo1Xw/4i+xvsf
vK88KIZ10rl4cEBdbPWBDpy6xBWeNiBe5i6UBn47TUYiD+86BPm4kDuWZxt//Bo45fRJVjxAKi0r
j25hmC+uXYKCYgIf3BilxdqvY13P2o4tYFUgA28c8zKgJuzSxLGFsIcN7v0wxd+7qwIQZkUAojSe
I1YDODF2YZt1lyoIgInVE7OPr40003pNcQpChlATTIudVvzOBq040MlV4CL4fzjTS+LrYDMOUXV6
eCvLS1DPaIF1DWz1H6vuIDwYecZbbA4rBsbCczIU2RsDl9s2rHNzawM/+zaFIr4MuYVTjl16oG8c
Vx7ia6/e3TFXcezbB8MQ8ktSGQAUQ6DJQ/5oB4ndD3aoEfcASYU5kONOWn6esgaitXUEGkEIbewR
cFcH3JE/zUMraPJzPUE1PZmyH1CZWQktIeMAlqVj3+HZjzswHpVsgmYa+CF3Q+2353aQ3RmgjW7u
LTYVmgVHPgJMC7YN9eFlZvJH/5Cwukr+Tgewv5sGJLRY4/JXN/GeoGk2fu1tq9qQ3dV2hDtnOxRz
f9o5Sw0o2NgHrqq9Mur26uksfNsY8bG2QYpHqvFkS/jwTB5ksnXaHncfY0WT1Iiwe3bwHHncY4T+
suNBJ3TU4cPCFz0Y9Py0XnkR73Zm0oChs2qTfDuFqLZGsKq+hrphc6BQd7sYFC+tx88R41jt9are
d2n1d8YAU6JG6l4ex+UOpVLdCnVb4H9epqkXTnl0LcJHc6r5UOtWMz9DZqxYhWZg7chYul11/bBV
qvdP9f60H/lQb14t2iG6Nu7j/oOMIsAqoLEzFyg8kOK5g0SpQjJEezAOCLBj6yKGx3qG2emh3oGG
0CXaVyVklGhJnklAd6PgGFTg6wIh1wUXNOsqjMi+tsT2WE+tOiLadU9V5IBiW0//7HIhECEDT0Ss
3T+sIadYw7u4q8SehihQgzJGBvj2O3R2JJSsV0711mrAuLbgZRcf6lFDwNoHlwe/ecPF53db0zYP
62gouvIr5IbLXZhJC4Kng5Oe524StRmiWWWIu3Rp+utOT83dWj/rPli9inEEyLWD03fpuSymbp+b
xW0x/df2NFXTznNX7zlABRtoFb3R/HIQWE0my4JMwa+9s9h310LUaj1yozmnKN0rV1FStmcr8NN8
R1YkEwRfh115KlGkeCiGwS1XNEPNh/HsSdZEb5LQfhCnnNY4zE/rebzMP67/sJXfgv7LMUAAUpqJ
AfZOiBdIXtc3A1iZm40HvrXikWxXri2i/TITax8ayp7d1eT6R1qhSvZzLU1a5p9liypKmltWh5Ph
nRHf3y6m+aWMOrMOuI9+XSbolbiLYqsIef7YBopaExqdU+dLVgI0NQU+whC6Gd57FfTwqtXsBuhx
taJ5GlMvHkAmEA3xfVmybPPBTb/YkHaIwi7TyztgjZIbGZTZmmZnR5qmMe0zv5NlTev26RoQLDzg
JlQJhxYQ5KTWPAszQ8HTRtgt2nhc1ReyzeLNJkoqDk2WfE+YW+65rKyr0ztiN/rcP3oqyF+ZYD/A
bZR/N1SvMf0ecLfMtU4dT0CYhQDZN5aAAQ4OUH3GuVBa1rkoczDah8DkZ+aPyR3dtxSIxJfejTd1
bbhvZCrtemNG4HKlkZxMhBJZeqWRPw3DmgWdPCpDeXgmK2NrGHW4bfVyHJzyo6iMdYOj/4ke4lLm
6daMWjD3VlH+1iWxh+pLD3gc/Ux3waz54rpfaED+cdb/sJ3cu9Azf1BRup0sqKuRByLKEAjs7GFF
m+F5Ci1bP1whA15+ZkGOiJABvTskHt1DjDrNY1cW/OYUDMEEs/c+1a75VzEO/d/hUyF75++28755
YDqe10KupbwnhvA+rLWCYdr4fjivxT8lXwERgoilRj3HSD5ve56J7YJ6djygHnC5zlAGbkNCtKq3
TpiNz7SgGVB3nij3m9UlE9BzxVcQlUXfoYwDMtRwiJ9xIbfx/RIxMHhgQokvSa2MN1ArsrU1meoV
lB/hWZTOf7Jeq2gMSf0lHwvnEgA1/2oyaGdHCHz+9NU2uwlWWdtXz2kdVK+GmBA9AA/WlhZYOD08
JVJtXd7IdWFyvnXLqb34uul1MVWhD5LUIxv3cms96tIrmkiCEKoMjhi8ZjX3yQt57+OYDeVx2Yd6
y95m5I7HGHlDvOMSxK9Ijnb49ok5QmVpjKsXdbu0kw3U04fyQmNXOzM7F6ukrQFO1kOy/dcamkI1
KU5ZLkIsH1brNe3QQaWtsQ/Eu0c8fKheEWfqkW1h6bOctoS0n//lwU6+v1v6YHPSP/Up9dyAyLtH
MN1B2Ajo91UvK9ygnFBc7SKMoTYChux5vPiQzYpSXPmBt/q/mNWIfq1tw0/Il/IdNOVjQAdNEL47
JpCa2ShPIvEhzqfvs9QYhfEV+MjskrJAAK7pyRMYQn96+Ea6N72ikt9M6OWsCuBGIZxYJjhdKe+w
3EbslCHwS+P3WbqmQLsaEhARC/D/j0865Fp3NpKgT/TJFUaD4OlgFWBcx2TSM2cvZJoC+IcvCZv3
1g0omnsHFHa9fl9Kvjn+39eyaYrj/B2Az/HekFW6KSwPoodGcypiO3OvODNsE9X5+yKY9qEfhE/U
mEyBuKvhf5rj8NPEgHi7p063IgfIgiGwYXTNPnQMcHHrleQ7QBoGmsxhcSwgYzjvNnKZgkbbDpD8
AjVBFsTtloqZqGSJKppC161wEjQ3i4l65OZTIRSNTXyNztVQZoKvsM4T4J4RNRToeLJFDDnB7Rv8
SWSj6prpfWIuJ6HaGs9xkq3yoFwd9fm68qr8HkqR38Fgkd/7HjIHjQAPPfOT0FkVepqV4CjP8+Q7
+SFCiwkjU/bZaMRxWUu9TNfnyGC/mOeNoE28ydzJvdCOy6saRvYaQ/wO4qB4D4t9nPJ6xSwX+ND3
iajjcm9kUDW0mGmcM1mGWyGbDGUlygDTPmw0QcOlIRvNko2GrVGOa0e04ZpsKMEy1LwNjRV0kn6O
l4UVSrZVU9W7320NdqV2W2YW+NolQORO6TVf7MCM13xKx7cmDlvE+kX8zHAA3HkqDK6Qys6h9T6B
iwRFLAduqXthcX9Vsi5/iiw3ewIfS/7k1d6Z4ep+IbuLL9st1JAgyEVqdqFmKRfMRMExFD+3s1E2
br1VJgBjBI5oUShzk7+Qp3jaBzcUTI0gUwWmWI9Kfwt8pz9rrEC9dRv30zfSUVk0Uz4MH/RXaKae
EI/BTw3tFVSYF0DOTMEmjvMRdFESkciuHOo1c5Fs7mxl3shGjaNn8XY635OzmRxyMCHfQA0AIlIw
hKwW27yb3qOKECiUUM0kX4AW47WPrAciQWBDo2aqQlnu6lMy0lXbScpdV+AGEHhlCjrh1rmhuglR
KcG/WQmok41YOrfFPnGgHyWLf5CJJsmfes0kvjO9aDGRW1Gyne97kFXQoa9MB8FU1Im5Rzb8cfaF
BAUwTVKz+NIwLO3PdtH9hQdRfpzarIA0H9sUZiJfQbV1An2AdxHIc10Qqe0OtWU9kWmxU88YRpzj
yW/KoOyZeOAEopleZBVAiHqbZY0vWHfwTfZ/7VVXElWkYLjdGEZ+nvGUk4viJW9MvigHKS4xcIRN
uyTIngbwPdscLC2jzPOnFhSXT9L3ix35lZOJhDL5Fa07+4EWwd1wY9SxuF9MGAs7Br7xwInxwIJR
9WW15ZxDiFHTaCzriB4DtL4vkqN265OQAE8Ku77bYqjYJjILF3KiVnv08JVyDCA8gXImy7lTM2nO
DMWQdq2QCtw8TBgs+GabYjyS3bcq515kqKVt8ekd2bdeGsa+cnCCtfqgfgEasHkxHamAPHf5nmzU
COOPUQr5DH5BCSK0Pf0q6DcViQ5kr350JBP93she9TwGDHf6L1/wC86+PQragKuXIWQw/GyrWlEf
PBWzz75lfoHKevGkbN96gyoqojId+5yr3NijmB7SJ+NT20P0wiVib0S3rzObNwga0isgA2I/NZBJ
mY0z8Te5UpNFHBnvAepv87wx9e1J5fXZdll0ySQUISPUA34peOhuIiHlsSji+Es1adB46b+Ydh8/
N538g7yABOL7xIKkMg1ZVUygqmv7aycHPJOMlB99K3cAbCnlfj5n68M2oEPXCAfZK521A4cFt6yp
dtLmLVSly6Y4VCK/5WF/A3s0qM+9CrQWy1lSqWoyd3QQlBB23VlmmK+WE2Qjjbh8WbmjCRlIcgXU
bpULzz3+K8MLEb4QE8ziMkIzwegrcyaXWey/8yVbB206XoLuHMzrpeWc/QYhXjaAYtytgQJEoMe/
dYz5NxdCNCvIlLb7sYiDG01QUzVSHhBqSmbnZUWjl4F7E0UYnpbUxU7U0HouwhuuT1Ntr01ALtHY
8RY1AyhgLCUk1BxSQPS1PmJcDRbkxMncDtBKJOs8hhzkzm/H+Ei2Kit/zs5ryJuMJhR1twjLIU6v
o3uhFydHpbI72Ogm80S2Lk+Ovj1Fpw9RurlraxrOHtmcDTn6RYyoqxm82rjEbaRvqCPYftjnsA3v
Q9FZz11nyVc/KWdz5Zv1qXcGMGlor3QsPy7KBv8eqsx+5k05LxJGEa8gQJCl4R48SmsLYfU/UbjW
rrzaCUB22JcvSRK91ZNZ/glhLXfrId58mLSbO7YryOeazwJJxhGn24E1N+lPux6oza8cDMTb3nct
SJE3/afcGn/afZBXoYjX3NSR65xa3XQZ1B3mXhC5H4d6onuwPQzfXR62+n9sTy7I1tZ4yb2b9M6d
GtPwnHvT4HQmca06PEwI9lfZVt1tMUMoqToNyn8jU4to6N2rDg8SHjKV5V7l7peFD37mjF/8lNJC
ITmwQXuW8C/EEf+BLp7GdtN1zYq65Nhb/uzY6E9VbXTtfjKa6Bm/fffmTNY6xtP7edAm6sXgVhcI
etwXU8DiZzynIEn57ipNBzkZGSCyoG3UjLETrnGVKXY0pFepxj7YFi3LkFToUrFGdas6tB7KbZ36
VHfeuUvaYh/0gbgujV9lESLlLa6IU+z8JTKr2JOt8DxcDslRFfIzpS8pVUl5zaQGqNRUMgI6AZlP
mhgMIDn8JkVdLUytaeAxXJc4qyaViqApqrOe3ggQMghTjvgwYJpP8Fz2Qm5KXRthbyyZBZdQVyk4
QRdcorhsIQLcv7RFccg9L7sjjJrfqTcOaXr/azGKtM/mGXMK91MNLPNiIjegQH74LgduWu9EDXkM
DVLOoBMCkYOeWFbFIho20LUYN4uN3oBMx36nmk6sl61Svdb0bH7gtfujz1yk0MkZwCLvDLGRw8Mm
8w/gtC0q2YbxWOvKvUlX8wW2b9y6SqLcvQirA5NdcCid+q2LgAylRsThhEM2YUo7wo86Glm6OIz2
cfCiIjURGLJQC+AU8rmH+twBag24dSamfCabZ6dadab6Elppc5LS+VFoV5SgDFfJ5cGtw+S5jsbk
uRN++9SoA0RXWwHcIeyZz4EKT+Q6qzvEzIBY65wRlOpRcVuKQahoRLKfc5w9Z7H65FWB91y6sf9U
TU9O2jYJoAz43wee5Y952PPK2yuW52vyVTz3n5USbMPLjm1pSBOonB2QLg3SIwPZMsDXabEp2ta6
Mw/0wE1bN5BiwNAoXOselWiCvp02tZWyjZtDVMeqQeyhdO1ExgVDGtMLgGTRY5yhskPE+hdgd4Nj
HEwVJJpkmtmrKhb1Gdim4WAN6mCkZX0GvwkQPra+sNCYGvJrgmEo5yW/m15smflcZihFSCEF0nLE
9TkyZleh0eV5Y/3siTgdMNGujQwUMyhIxSxweeiSj4IwH27b/tGuATGERtafKA2NXstYfhZT6J9C
feRyJ4nqANTJTQNTV9dn7bCirqXHfWWJdcBkvUVREmbIiJwksly6AauTsYMGmERp5C9b7ei/Ao0j
E1myPFrTAEBLIOPf3WiYOBGS6PGY4laIwEEJ4fvVZEXdJStUd6He0iw20Orlu1hmKIgEJDC307+B
P8DBRNTuudcN9Qyv1Uq+JTCBOYtdVA1KZ+siwINzlZmCzlMb54bG8/ImwhR1aarB7wb8Dm25pfpA
YST7PNd0f1WP4hKyWS5H4QhVBYa6NJB6jtmOpwSfUztD3f2CeAlkPO0geggAnUZf0ITGzW8huZ1s
rGpK10kZ2wec8KNXXO74FVjkG9Uy1xb0NZE5AXcXHw/g3UoAO429c5iD/7Qc3GY7eQxKuNrmZAZw
6fmVnvuhjRLuLuysJ9u3cRGOQKEAxvTxK034eddBbSneN3UAmjupKXsiBNdRMqu7Rex2/qsCLno1
sVbgMh8ZYJ9FwOC0NGPcBqDH1KVUZMS1MV7lltUh4VIW5zIQH5vGicHTtRgffDK9ZOr8APh24FxQ
jTadUtcfT1HVTOCowXCxQbsDvxEaF7K4NxFKRX7nt9ikqtixCL6Vud9emyJvr+Yw4jpFY5UgwO4p
UB/nA7LPusGTOb+CfhaY+mREiboAQkdFaKLhmpNAXgqkzJUz390PXvFcx90uCEdIPMRG/drhtADB
yaQ/kg0oceOELHWBArdym0Lo9CobAwJJLIZudtgChB9K14y3XOL0PUCtUWWDugGBBfBf26Wrhvnp
wbQ4worjyxLuoDAFKufUyZvY9SECQsNKA4CGwTyMAWI5FehQkF3O+uKOWpt+U1eRuelHH3/gcEjc
LZ77/VoVHur8DCc/ppnhvrh5IDa8iFNEGJT34ibCfp66NxqQQwJg91YCerFVXYUHfAjWPw3XTTI3
w2dKdyON0A1wRtg7rHlaTJmrQM2bQof3iLvYjvhDqYkkeHHncV0Gb3ko5CmxswQAAtQ8QUG81rQh
Px9LMg8AXAjUGz2kyG7l0XiIQ2g2maLHJabi0BFC1FuO+GqiXpPa31xWO0eADsItC8HXaneGfIak
KZ6LRWavbdF/Rdy2BAxFDs+W5/TPvpszkD+mt8YK2QF1gf06N71sF9RmBjSC6K09WN75MTT4KVOj
ufac8C30s06D2L8Hjm9+yStQJHS2Ye0h7pm+8FieoSdsbXLw4Wy0KMs90s0Y1d0dwg6ohLOUBZgK
bInByrM0UD/QJdYxM3j2ZZwAMfIjT17NOEufa+HLVWTjzAxCE1St5M6lqEz2oWmg5XHh+KW7jq/O
yyT5WsLi7Srr/Qq6D2JL36lhMP1tphzJY/0NS1+O9N060jfm8jX7OK29lfRuTic30Cq19rYIkttU
ZPJGPWpw00UpiezE1tSzrFdAsXpuvkcyargWfdbjnAt0VkMfQqk/cCRLqRRK4ZjV8nuZZzq9O/Ez
NcEA4NCRutBoBt+8Odtj7cGXSVQh83MlcD5th+RLY5ZvVFZa47gNsTsJ7dWx4HvZdtaZSlKpIXvF
WbgOUBO6JVuufWkCtans6HjqjexDzfrwfwi7siVHcW37RURIIKZX43lK2zk6X4jKrComiUGI8evv
Qs4uZ9c5J+4Lwd4SdLXTBmnvNcw73ERMN9Ez7ne636Ty2nlFfHWxCwqSZwcDQvjDGs8xENb7JC+G
mZhCsJD9bW5APrS20xFtDUjsAJrRTwd9xoDchlBYKhb3XEJyvi/AwoBS5p+JOil6h+8rNpyxxnFX
evCe12eM4HFpSFCZUZdrAjDn2zlEOOx9loLwSiCQmJe+hN4NDpodrc/w2//teQZd/pXHt7lTM6wE
cNRDIm2uXmbmq/u190sSx1r0FMxmzRiJhhY7mLxYA8nWH3Tq2wGSSQc9o/TE+pYHpmqOjr2c31+1
+GKhYRwNJYyZ8fo1DC7YjDAQfxpi7jo4VDM0BrqvF7PhpotuAlnfU53o3+0+kRu7h89TSLtmfWcK
apIh7H6/BnSBXI/qAX0Fzr6uuDEPddIPi/+4jR7wXMEBBWh9uDBNajvWXX1ZPx17LczjVagxAqMP
EQ/HxbPXyrBXoE29gQ+6tYtH39rpM+y1HLksUVmFGpdc65wDPQm5tPGVvc1p8wQfGgobgSZiAlJO
Fih/uLMb1/IvdmaZl/AFz6BPEpZJeOwrf4F6oL2FaxC+JpqtqXmbImHjjNeAkGLVdIlMs1xb7YCO
HmD8cEONa+ANE9daSjBrN7rtEHqC7m+j2g1Vx3rk3/O+dSr06LydFjaV22/AnyH49QixzV9bcG+X
jZcXYqEAWinRoT/QyUhau0mnnsU38C8D1FFPCa2oDUgGaKeew12YrM0GhuIzXpv/9bpK+tm8k1Cz
1HwR7jJ14IpubowQHeJRtLnRR3SIBfrm5hkNsOp/TJ6u1XcC9nYGXdzZOJW4HT7kJ4LmWjW6xVGn
9EEUlbcgynYDHQKcJ076rCv5t7k6nxYWjK2g1OROzR39kd0+7+kPoT/kVKIbXhqf+sO/f+w6vE2d
/jRODYUe10afyw8/YvgqHoahoE9DBXh+ZLjjWocuPKrgUTMmCx3SUIYAG/Wo5gIN8mQbJDt1nYJ7
OCI9Y6xyeEWGD9SWqJ/L5IPzMijwhrqObdktI875Bn/c8Smk/ElPgAAK9mBm5T+w/Gi30Mi9N1l0
M0UfImA0Gcdq695R6XMBJFIWGguP9fE+rYsYVBgGMOE9jkNIktfNTz1oGBXe7fr077jQ16UFz4Oe
2DPgOKHTbI/dCWzEMohTzj9H80rxKPvp4oE2K8IKgpO2EQFS7cePI2VACmCBstAbtJRHdO/7RpHh
2cpBC5mA1K3meWFJFXPDXulIHyJN7LrHbIJn6zAmHTTvwRUKdOOHtlidK59hE/GffSOdu0/r8OC9
9436xI9WENAG2aY16n0Tjo/DHytzMA9aaD4JqNx3qssC0AdNFMwkrFemOdrfHPUIGBFmZ0oKvu+m
Frs38iogdSY2zRRaZuGuaOSn0ElHPz4pbPsYi/pBRya92onprdIsGx6siMXz0qLltVfewTUi41fu
yfXo5e57IZM+QJHUWPpwp8b9oHdZQt543YOqh0dokvRrD+XRWTXY4A/qpDuCfESwnBhEiDlwcHLm
CeXe3G4adQKKtDlVJvYIOahtgtaL2kC3YGqdfjs02aonobEvzRbVLO+1pOkrDCfTt1QlLRovMl3i
7ZK8JSP6wCMgNEdbKPESo6kJHHryNmnD7wTgXIGexvnQzKkH8rQeTf1+3UbGzuYem9MxOWNfTvdQ
QaR7AIBRhXA0XFsnIp5U62kOtC3wSL2N6/khhKE5NktwvPHhwjVmez/jsEDlnZkcIZpksJ/Mog81
M6OTUwDk7BGVH+CbaT2XJWr7OrRz8j3Uo/fJZJp8D+PQylZYOY7zspfqUpK+A2dhJBtiGfXF70Dq
Ddm7HoM2YH3JuiiEaFxUOUdHoA6VxMUCCqXtkx1azS5qAXrVYdwY/rkTTqCjRNrtU1JBqmAEMw2N
rvaptxIeNHjorL+6zjZ18GX707nVZ7SClF4CMYkFOEvDDo5OoEeCuIlyAjBfBozvvGGR+6GaxXB0
PehD6VTVAaWANogh1zjXOYJ/8GGYDvfQzqm7yS1jo/N6hh78KwQ15woH3RC+zbivnnG/h56roKW2
HGt8cH8N6DAUJUQ8Yc7WA0eqyjSIcjs/Rkljzg2ajq8ijtGXtMNfrgMjP+zWPvwkQrUuL5qHIUve
O1Y9DdNLUKuwkemsyMocluRDsdC5+wCUrTd4SuX7W56QRcY7uoGuBt2NtgLqWJ/e4jo2dxZxAIEe
+STNgSlTKqom08i/L/n76q4CJTus+FZfw2jEFxPFOyhqSE8A5PBeA5OzzIDMWOswQhO/Da9RbVZr
gxjFkptN8p450TLt4uIFUhfDFsK/2FdN+cIen6LBqI7JOKykndJTFQJ8WLloLhKjoSeDO/RkQzdg
M+R2ht3vPzl9hp1yAwOrk76SOAx7w4KAzJGVcyUjWBynim4nwZUfWDehcAYNuEcLsndLCrjiHsKN
0a6ENezKyrLyLCKXBDnN2zkBDTDQHwyWh6dMCnR4XTiOVWaD9crg4ZU3RbCb4XN/shkbtcOYiFqx
gCYcODnakEzP0uMKfybwgWMx91Km5o2womPDidzJMIyW6KBEL1XDrk5tOj+dasSK2rOuvfS/pvJE
Svi1cSzXpql2SK8yK+u5V6l6oSYROD6R8SiJoTEiagsuK9OhYW34PR71uJ5qmrZYAYD8oCfeL9GD
t3l2D7d1kcbPvuH/4kabX/oxobu+wcbI87P6R1+rZe+75SskQYp15PeT7Spj11G+6/HWAo8S94IO
VtKqp0iGZ7cZ6x8j/AOCTI6rNLcViDfjpwONyy3vRX3WYppJZn4OoYManJRkxezOQ/E8ga9E6ufe
VsdxSd5MM23nkPTcZLWMH0a3bcK5P6zHGgjkWzQoQDOHXCh8NfH4wNtJHophfDFJFl5Un+f7An7c
gWFa9Fh746euhuiDnQl8TU1Usu4Fk4Rbal6igYoPHoD/yQg41O6/+lRN3nD6DE/6YjeUjzooy5Zv
Ott6VgVlzwM3oDHfmsnv7lXZSf07bcjvCk4WL2jYxni+Dd6hbWy+VWocVxJOeue4wadFs8R871oA
8qaLwABZj7Cj+IHPowiqNnLOVhiDt5ebaN+WBsxqmVeDsuSBhT6qXp70wWsTa5fDcbvww8af6RyI
RgmqplW1qTvvax6k3yW00yCRcM/pyWkoYPc7uvt7Pi87Aq1xCuWFSsiTHugK8jHKErAw6Ads7Ba4
5RSCq49+DeKCbYtJqI+oao4u6XMjbXNWAtCLnUcsHtIqm8hko7EGTCN+EDJDd4e44Uur2KfFCvJ7
DHKvMF7ihkKdHarQqAjV9XlUHGDwQewMO6rPOm86+bcUOGclGi3QptZthnqgc7/lMH1MM/MhnA5Z
bAx7igKfbxfMmelpkDlEYc9BN1HP07nbgaNpHHPbwe8Z194mczvG/2nXrooOTDqfZdgTZ92xaloU
jB0w0KDCQDdFnlxQSflK3QclgSe1CymRYLQqA2K8f+bQFiVygjLhqrEFBJbD7Jd+S9sN/luVANNU
v8H1IYP3J9BhTrLVYQvZyBMxrZmO9FUVDD1W4HF8v6oUkHE1UECA1nLirUADd1clzfJNj4bSzHXs
+qIPIzozQVEBW9EQrm65Tq5Tl5tnPQFddbExRzwBHVAMeSAGmwfK5F8X8CH9lZYwnTdZPInBTRJw
307LSR7wFjuSgPtqXaHfO16EYtjvuoR/xl0SgCgAbh5RbzHWEXg18ZMZw7kIenCliUK5gvX4FCZo
wwV4nbPg9qPUTo9i+tFWnljwHAJsMKcHhkL/cKkeLlPIg/a5FZR9GILKlf8kDdaa+GPT4+BwesTX
nR5RQWiWoTNiDzrlbnPzhDy7XnXyagqPQzwoQMFEA60s3FMZlwO6ryYkkv/k7KzkK+lHZ9Mb1apD
UfmVKYhCNm78YYHfF7CYsAMUpK1jVNYQhbTq+KP0jF0FKd0gVsrfGhXBdoLUyUNoGviNjZu05ckC
DxyWBXBDgfuR00MFCzvuiyhQOw3Ls5wCnYF9loRidgambkXKAI4C5GL9Hk02/EotiAdksdM9QTk7
Wfr4cQUhG0R3pG4OdeDCapbK6MSmNoYOewP2NCYE4PTSpKhKtB34G8nbrZqS2FAMiWzQa29KmKiA
xjMaDv8Z43/kEtoAyjipy/bOVCAd6xJ0rFz1bG9CHU34obUtp8jFtrec6zl6duphWeiOP2z8dFGe
MctqO5htvlEcPDHXwDa0ksWCmD3UoqawasDy0Wf6QHiP9VWh2sDKquJIQwta36MEAdfxhjUqSvmc
+pH1DIfJ76GKIStyH41B/16kzfCjaWU761zLOtEkZSeR9dFDD+WBe8qa8lVlP6LQ1a8V95wDdaz4
uRLLinjmc9JlyXMhlvUUwD51vPTtc13nO8fIvJM9KvN5NIpbZLaO+Zzb/Fv0Z8zIrOxpAAuiAHpK
WsZLOZTug9Oh/kKy6LVt42br0RaF3mmwK9ICYi8JW4JV/GE2njMHzNI4g9P9SdxoeLeZMVWhuuig
806VfWat/z0/+mD9db3f4UGG5tn0oeVRblwANp+bMTGfh8gNdQTyJnYu09ifmXpsikysX58JSmD7
cfBWbe/SQHlYAEXAob2RtZRKvY1NPuxKqAFjqB/emMooZA/sGrh6hGh4ZFn7NppJv8vybAwing1v
poEti0ejaGXVBjZ4cN0AvwoIoZ2OR3w/diVMqOFEMY1/i5UZP3G8/eDcI69WkhWH+4EA7/EtBCHi
qqIYD9F/57GjSvCygFehfmGhANeCTTxaqM/98xK75+5vsbGHsLGb9wGDHshV+pPnhCl/dNBvXDRJ
I7ewqDceY7t40kuuuOqKgDgOP0LAWgLgHTkzPWDGxgccZcnFwee6IyEY++G0hoNf+iINrZMagSlU
KFUeusb+OlBQ7g+pxI4WdJBhyWVpwJ9PH/WkYlcMEbldoC+VFpZARt3eHqn6sduaY7rf6dP7Aunb
c/fbaZX5mMoH8bWMus+3oQfjEgaPlsi7iqRrD0WKRpeIWQpiEonW1RT6fR2B7YKahR51Eq9BuzV+
14MpTfMDGwgWR0E+pvASc+F+NbUI9KHVGpejRNU3H7H77NC5nemRUMHqiSVpvNBh0SoXGEMDjCpG
+qBjbbqOzJY/Fl4eH1lOjqDR8UcfXcHHMFPuLMHrcqNz9hir/Rhl72gGzO069i6dD/hi3sKwwKh8
69URoVy6+L9Y6RBUfBBWowF4DZa+QbM4gYuJV+0T4q8dWvgPxHeIi8dKWy2AY4TB8ZS8H8BofY4M
k82TFOr8lmG5h8RVLgAJiXc74/lIIHyTufOusuGnoIf1RN6lbwIax0EqRr6vIbS3ayKTLcGsry82
ZEADbtvpD9uxNi4r2O9QtEtpVsXHMFnJ5lVPQIG2Wqgua8CJPmQWoZvWbk939dI7GqVJC3vdGe1v
JyryNJv1BG7Zbe1J5wgwSAqaJsptoCy353CcQDxjWdnb0RnPDcWSqIh8vq7GEfoAE5slxIMso5w9
aCKL4fv1ahggynqnutACtmf41z/EExlGz8gtEQY3OYc/19/uxsx69deomzog8KFJFtxhvAZFU6wQ
llxqCO9tYLTbQ9SXizu0V59VkJi5zdWhETdqDexFG8AfDPQZrBZnSZeQRwdl/FNH243XpLuOFeVL
4471Oox4vOq8kL15vhtUvWP/cCLVzLHuiPYjJGTPkSvlDBJE0dJBhW5eT9UpXZHSB0+km7iK2829
dKUmUQE9qHP3cJrLUdLY3FN6mr5lJ+lvKbD9Qyt74nWUCazn4OXizkIXFAcbRDB7FvtRtartjGD9
M8V+JuUDrFzZCj6c6hZ603Q9UBgiXyt4GM10ztWXJAM1sbFzou+38DIiNnicfeiJ+j+o76Bqx9yg
7Pp6v6nO5xbLt/YYPd7uqXPtkELLontAUUS8xyWKFwAN/WwY1hGtHdqPtmr6FdYBfNO3Q3FG/8ef
0SqRP4na0sauPlGpa0C7y+0HC3qlWwMKOuCSkfbZFfI9mm6Gjd2+E2P1Fj4YS61dolVLRs+r1go1
8rvqyTfpbT0Fz98cyBuU52YxUNWzzoJI5S3WQ4DyVcEw+va64sOjwv/DxVVxeCh6rJddYyRXKCrx
wMhdcbC9oX+MoTCq84MJeEhcC7aGAhi9YglQ0BxLUOk8yBpFc/18b6Y3we2pr2MI07wnMX5p91fE
7W1QZD7dtdS7XXbLOYWzLG0S7ks5rQkMow20ZpxWdaOFC12luT04rEI1yVdBbBT43LS03DhKewvM
ybMWlNPzw5wneyMGa3PCF90PdzsAnfsrvOd6mcbAi/JnL1xBBDEQtqrJySkLfsRSEn5wLgRa8HfC
4u/PWTdEgQOO3v6vfMXN4lhwqCNMg3o+L8OIzvSp7UKcybfb24BkvbEQzKEBsOzZMQntfWtxMw+y
SpnAzlXmqrcr/yJdil0MJ/PbaAlZuXlh5zWeURjl0M29DC6oiwhumbJni8KT8cL4oaVduqkZoQ+3
sIdY7k1c7q9hPce17Br0B79YtAbsuPH+38WTqCwURtyjYXhAiVOoQxkuMIY6JyZ9Wn2WRLyBDZKP
b+R0hZ6sB3SYF0bgQlxmn1UW4DJ6oDHSfJ56iQUKCe7MGv4wKMfbl5UgQBWVn0x09BI1jFwyApVR
L3XdlQ6jWDrnGByjaUwfLKCzl3CQ4XMAdeiF+NDybmPo7MZslHsVQyMVjVIxtb51Rh/CkGEDH7vD
c4QWG4UOJoGuVZiW7c4Isc7TZ/B2nBaDJkwkfSgSBzrpTXNuWmr32KHmBzVLwM5028aE7w/4ccW6
g2X1Bj5pgLIADwxXHTR17ged+zMtToFvYD2tFlDiGwPSoMmhvdLuHmr6TOckDKlICpSBTmnnNe3B
pkNPuc56bL3He56UCnhyQHAMIiJoZY7DsYNN5UsPyAIlXfjkQWLn0qNeOExpYYLxiTUSNMamsASt
e+X1XrswSkCjktDoNnLiF8NzZg+GKHsczNpbMm6RedVL+7HLO+PBid2VjsD6sh//PT924fCr5+vB
SDohVin+bb6+aJqfTffX0X2+O2bJUrQFrG6minzuN2U/A2DwE3PJSucEI5DxmEYZA8dg1pgAU0E8
iM5aYiLWQ/eD04FI9bUMLOytynOGBlA6fJXz9Dr1W3yrCoDPDNHSaaoevy1ZR0B+MjTmoYeqoCsD
UE2xcRjE4SM7bWPsqP4dqy4uN3hKy5miDsbv88M2wQLbMpy1NVUHaholh4hBCGiKeo6/02wq1nAf
HDldTqic0D3xFBz/UUCUU+f0ZF+Jfk76Xi10rvfooQBM76QUXm+F94wPKD/3QFlgsWe8NKQCVrXH
F1GHZIDMN3eGENxSjMa8dyDr1sXbQTAAaAdVfinMS4ghYtm/v+vNC/34ayPg43yIyP2FLtZrvGnQ
FhXZt6HJV0CuojLfpxBj72rIsk9n+hACFn3L9TnpV0kXH+6D/3Puf5vi+UW/jJtMACDjY+3elCC7
JKRelwlFlQsCkPuO5HKZlWV8aRiwWsLP5VssYVvSK/MXm9hAlYAjMhDIm7H26IrFtbn1Ow8iMmS4
Vq0HF24oOUM50aqfElk9kyhLPlIFjzEr96tTEbbVnqeGnOuBECuHgojhasHoYVlbTgF2S6ruV3qM
Elgsomoma1JtDXuybyaReM9L9aDcqI5gHPIMpizcc/L8Z20S9Vr7TjqPw6I+Saboqu8NssV+AEpy
sbGNhI+GYpqb0BGOyS7twIZkNQzAo0R1mzKC1VQ5sdWSjOBgWxXeUuCy6Zw+8PpJ5XiOgO+DNlyj
zhCVjhYyGSTUsBIswHOI0yxQ5P0nvo+PtgNEmJP1B9IBLeNSPFUqs+vhhunkK4aW1ltqlpeh6MNz
CY1kfKG9q07fZylIP76ZTF6MkYdnJxmOcVqRTwmtvAfHIv7JDh7DUEYvEEqqDqaPva7e/VPUBuZo
ztgb0lndnJNu3KmO/IrB/3xk4YCSS+33q9Qg6tkxfPB1M/H5XyYIh01GqQQ1dNT59gP3wL7tUMrI
2xCqB1OoB6xuIHsu/FeDpDDFC/thQbCCB1uZ2I+iFe4B+vKXenTZ4+jm9qNTtSeL4PtYaqUoAqOu
NUxxYzjfeFk9g5ZcDPwYDoym8d6UoQdB3J7N/xrQoZ6iJ7d2A6iEjqHvUWwjC4DRyoFaMkg1vZvF
S7/L8yeFPvouMlHHyzJXPFWOYI8pDfSYzojUhMq3n/K9zhkkHhamkDFafJh/v/x2t8GxHkfYXViN
eKJp0z4m6QLrxmzfxvUS0mLDRkwbenzZsr3O6xCQBDxyRQ+GMPg37ayaqnp9bbZzPCebAPY8bE8N
4M5vI+5UErzFtWedARKr1jqnrxt0mdCdKoY65n6RbG2guvVtdCruJyE82DbMyzEHGKwyQkj4lUCo
m2GBjkDMz4MCerPBNvGnlUO+ru0+XdKoIB8AZIkYQEtjEtJlFFP5PFrZDwMYqZ9lXe9Q/mzfnL4S
C0hmyT36jQpSA+kpdLDhHBkFGLXK1BVabxwaLFeb+Ol6KNE502FSx8sUVb2XtlYMwFTw19JpGtQx
37rE5QAfDvbBs1UU6PmgmZqT39p4NEAnOwPp/1PnZQm30dTMyZLSFJv9vAdMph7bDbwuvs7sKQd5
xHYDVcD/b9Se5um7EJsdeGVCpGWqZ9U5PDHStIdy3p8qGFjyMWTa7nH3ocDB3OtMkwLokztltBeq
sGZ+ydWpcBXbYVfjzNPMaT6urhvWH4oIb46djomlaAFULgeZXA+z2gc4VRrPELn0VtxUgGmPCoXK
1Nvlg3oYUCM/6YMdC3bysmpOXVWiXv9PHr8yC8vVLl7fcyghV9B9bVnQSvNQ8uGqaX2cR69p4dhn
Ez3FB9+gUNGdaH1+15QgkbfmVrSj/crNq04zUbtrbjrdQofT1cLlzhm7MPlQgbn/7WoX//6tX3Vy
n5nj1S5p/czddgm0dnXtyxSWCVlrLg3ul9cuVzuII0SQqWbAu8sI+hNTPq2pClwLnWt9OajNKNXi
8ir1mm+XA0e/g/BC9DTSGqtiFA4Kw4VmCclW2WBFV0/6O8Zt8lgLszzmSQVG8pRvG6uY11bYbw23
Y2/1h84KdxBbHwWAuQ6T0AUFwK+s44jvNZRUoCmmK5pw1PQOaTlAkhcfdYA1i3cQw7i61zL1DOmS
lT0OYDxQNqsKr4ROpHlyoBS0A7bn1a3YRIZI23LnMfla50yec7uWZ50Kkaqm1OiW4QyMH8CYGpAT
3G4odr4dg8WgT/kY4qFN6+u3nJ74Lb6d6qwtMukF3uAWO7seZwUDocIfHfMzbuakG5LP1Kq8IEHH
/RhBHmkfChACSC3sa00hqN9I87MI3WHmo+l3doRSAArV8QrkK+NJOQFsviTAwnZ6Blouwg4QcCLO
lf1DQERxSCL7LSOo56Ro5AGgEa8an4pnkyQXKOKVH74Hxfsw9odTXlTOLnMgQ6kH8G2JAbz94fZc
gm028YewRj2nCp+CnsAz8+oy13vEP0RuEvwol2ndGm+KNrc7iLB2grAVwwEO0BCQDSsJTqw8unjy
rgDDB3HehsXZaijRVHREyeErM8V2hHbhLR7QRV1ZU3xbBcLfDID0Hsy8pvLA3wrH8aEjgj+AO0Wx
gkQb4T4AqAR/SMOGziRvvwZYVo4PfBr46wo9EIUuBkpJIUCHzoO+lZcoOpfQnNhwkz4PhuFcKTD0
c6jeoCCFps0rA8rGShr32nSlXKVdkawS4bnXdkBNENZtLxICyVupfDLXeVb1b6UKo0td5fwI8oEz
k+UAXpphdGtiMWMNwtsQdF5FnwzXNw8szK46CpXdPxLAoaYhfSgtf4+PnzwYyqJPOUT3Z0XqwxUM
L8lNY3rD9HTsD7R1/Z3jAeI+RTe9SVAGYEgFXsMt/Pc8ZhvdARanr/UwqmPfJWydTDwVAjLPG8VX
eCZk2+3NKUQbLFQ+ZCbg1QpyfwiE9ZQGxKJeoFRVrXXYd945dly5hEtbuxKaSaMx/VBcDbB173at
oF2xSgrQDx1ojgJ9hq1GWO5yAjwQQXnu0oF7Bfl/tzhga0432EqzdVOF9RHP4HIB9CZ/sh34wTrW
GL7XqXFwfUCTZ3JY8bKsT3xACRQUQBAj21CehO+V+67M6vloDclH6LhY3yTj1fDo19o7qlPrNH0K
QwS+VBFToEPwudwPUVoN+9IG/q7o8fn2PQj1Dse3dzp1LA9fvY5LNJ1zNaNmY5yV2bNN6INB6gNY
8Go6QKF70vpIofIrgKaBajp7aqDOvzDhsbCXRiT2jTn6izQW7pPPi3zWT+Kxv3vIKP/yZVzMTMOB
MXoMAFZfGi88Co0XcP/abcHxJdIhnGugZdil1lKHmdVA+z1pqiXqJjwwCe8Whu8l19TwfogqDU9p
648nN81/WiZLr6lS1cJFjW2NtwZCdIncVqSvJr7I8LUfWaCv9rvSm0ElrDs0bt489e7XfCUtterL
jCz15ZTwhwovnce8kyZEU9A0cy4DCo6XuG3ZpYWxjNHWzl5HVVSAJjNCJFqHRoMZvcc8vLDaeKOv
6jsXeubMw2Phn3tgve7PDQWJ86F22e3mPdwapKiWZhxDKo6Nb+nYDe8kye3AcYp2DwVBcuH/5Icp
7/3JT/NDLxzee6Ddg14NX/Mb/JI5vJG2WKzLed8q+JIxD5rbVme8pHiLBLHN4l0+/U3gzndB2388
NbIaXkqsuKZsAZGkhyH0bn+3fmiPNMdv2IZ6zGvjkQwENBMYAEKHlzyFBqtpvZpUhvu0SUBImsKk
DIH9gmYOnL8RSh90gP9xUWOFk54zbq0vshunwFuk/G8XoeXhPIbUXefeYKxaO4b+VSqMh7aKrKDD
C/C9dM1l0qfNLyifPpdNL16bNIHoQpbxgyiScZdyli7rzEye/b5KZhYa/b8yi8+a0jAWdh6jRWK4
NtSrcbBV6+wB7gIpDRSTYDC5s/cjWVVzPUym2CAuoPwA3CXMdJY+6luXUXbgkwLg+cGGfkEAO4Gi
bXaUQCJepQFrqkZ0/am0c762LLsHxr6mx67ozJkfpmeP5/JBuFa0gaI9XReopD5AGTuex6VjvmUU
VlJkqH93FA1eVxSfQ4oLQ9NsHtHiwhMCReQZbaBFNNSRFwcu74MRzyaYUE1h5kIDr2pgbtG1Z9uU
xRm6f8RuzknG27MFE9ZTHkbYek3RlE8J7HSsSmGR5qwZ8eQTmHryqWZqDfGY6nRLjcB3G4B0bfRg
7MGfDyArd65HmZtjI0mi33rQAe/l6acegFmrxA3ELlThBiqi6iWmebeujdSdtF1gctTVYEOo8UcO
X1sohNBwi40FuzDsiHXeHwXcDfqIA6/Isg1AFlDuUf3Trd5ECCM7QcavsFTtLbxVq2IPnbppsu1B
3abvurllh+GWk4HuU1P5i8zsjUflYCXCKgqevjDnjgXBxNLHD41J+e57cI6gcfEL9tPFrPawc46Z
BYkLSl+N1rAuE9Vlr/NFUw7vQ+O8+jmzl27difnAfWx+Uue9gXcD7MrCDHv+1l92cDHZYfkrIfyO
H5FFvOHRVxGbMYOYlz4lsHvPfSh4m6rdUWh9gVQynapJbnkQoJcrbjSztgivumd1b2F9w2jrkYwQ
NQdhtQl0eJ/9V4dMh2KabJnp98nfOmxmXUF3Mq0DzXbThLayhary1EFHUdyojXkP3uON/6aHo6Jr
4Mk+Ud/yaY43zemogOGw02cBqjLWOItjxz/oQ6XgDWxkbr/A3jo8pERiWJ821K03EMw+fcvdThXr
LqjKZ5u/b4YFLQPNIY8CfW9eDt2hTRfGpN9vQWgHzqrVLy3arw+jgpO79GIQGSz/JvCv85WXLIok
zY/3qV0MK58yT52Nvpm+QFio5rrcLpc6Z9YMRVQBKXnw+x1wH6ePAD+qEOsg7DRdq/K/SIN6hHFj
TOb38W8XQYnZDgqvZuAGNhbW13W4K0ksTsxn9gzUkvbDoeXBgurFi+Gg8TJAJmvNZGM922V20hMU
aJ0zDw/uU5gLCNd4oTGv298Rrc2FaWXespcm2nwpgcGzM24JQGpbHdox8wLqp7/LashmZZJazz3J
s4MOQ/xknmh/RtkHVFlYa81pksfXMQrrGRShnKNrdVBgTOgxBGfs2snSWSqTiJUOs7ZDlwQrHxLC
nvT24cILJcqK/2PvzJrjtrIt/Vccem74YjoHOB3XFdEYcuJMSqLkFwRFUZjnGb++v6RcLkmuq6p6
7IiuCJdNJklkIpE4++y91rf6r6f69bTaFWYpumPRMd0yceZluLa/qXMI0evXPHdhwOpbVgPfchUX
xFZEji9zA03/+Xuv/2c4bXETZ/m6SxYVef944PU3KG3zEzvQ+9fvR0MlvLGr1t3EjudaCnHCOGKc
lvNXr996/a+tJKmorIPXL9JyGa5TGqfXr1/OZaYdG+ZBr9//+hN/PsiZMXfkKIJy//N7r//1+sPc
6/JAVYDl//G91/8qeuJcNZ5IQDRA5UngrPtXJaUegTb2aMshw3QqT0mVXr2KL78+gGPVPDJ+vDub
KkXw+gh/Jg+FnSGpVTBP3vzyX3/77/96Xv53/FLf1ozW66r/23/z9XPdrB00kuGHL//2Fmh9Xb7+
zp8/8/1v/O0qfe7qvv4y/PSn9i/19VP50v/4Q+dn8+df5uh/PLvgaXj67ouwGtJhvRtfuvX+pR+L
4fVZ8DrOP/nvPvjLy+tfebs2L7+9ea7HikyN+5c4ras3fzx0/PzbG0MXryfq63k6//0/Hjy/gN/e
HF6eus+/0IJ6qj7/cv7n6pmwi6fi79/r//K3Xp764bc3jvWr6zh0yF0WEgdoNkeZX/54xLThztqO
YypbmYZ680tVd0Py2xtNmL8qoRzHcS08RYh73/zS1+PXh6xfDR7jj+qGbcBhkW/+flK+e3P/8Wb/
Uo3lbU2efP/bG+qBN78wPj5fBOdX7Qob8aFybFrG0IF1V5g8/vx0n1YxP278r4FyDWovZnlXQ6FR
AeFVZDx0bbJrnPaurzrYXjleJjLvPBDtiDdtRqY5+ipgzQDNtFX6cmiCZS5sD0888iR9Nrwhu1wb
YKfQUNKA+hkVTAYlfluDbZwdYm7R0mQ90+qstsfQFCCCt1H6ca72s5Pib9vMg9nBhtQmY/TZMZde
SlW7swSSjohfKWQhQ/odk9dLvQ5hWw6eQKEXOAKgrCGmGzTo9X4yaFm5GxBK3YLpt9aJRzhN6RcV
c2BB6ra2fMwxgzTj+lYzp5M2JwlNZ3UE1F17dVJmAKDXcWeVF0wtuxO7tGOPi9HvSmQ5kPAiZAyq
8JWart0yiS8m6whJFMVlJf0c94xXFaw2ZsxOrZgJCyRFo28S9GGLrbyi22jDdvBBVja/tbnjlVVB
NIF3BoLnr3EVBVl5V2NxCTtiDmc6nMQYiRPpM4sHlQcggyU8Q87qqq6Gl20lNaZoqt/jrr80sFh5
Cai5dpuDqJ1szzDm/WwaH2eMzR55FaUv4woiicYz6Mdy9BUY/VSV164x2GSWkOmBa/OsoEEU1JhP
pe6Ivd4WG5KJ3PK7WP+klA3XXs4f8GGc0pHlst6p6G1WJocxxNKeeBXQluLsb0hojiNk9VYiVIAK
Vd46DTQQbbV4CM7e2km5w1W1NAwLZOLbRk8oNwX0cjkORE2UckcjfGma837oUEbbvhLGh3PErdel
+nNqPdZ4CT3SBIpeBnVaa19fUkLhUSeFj0mi97pFlD6qxRILQupbVrzLSycETBmSoDtZNs63LiQ7
Mux7/WPu5EgWt6M+TNdtx17Gbi/y2t7XUYJ5Y0BvVvfnIM8Hd7yutDZgIOlVPdpQbW8Uj67RVUHa
UTvkhR4WJnzD2n6OG35Xb1bhW2Me4pwBgOPKU7RYvqkRE1oTfOQ4ByEZj42oLLYPaGuuXRgLmrF9
UAvvUTw2eZjZhDNCvbq23HS/ivmK1tcdw72UZnvCZVULPyHitSZ/bW4HhMXE2Ov3k4jNsMmL58JA
U1xE10Rx7HNleV0ZH3pM/7hgdqMzXDCh56xoe8ep9lmWBUqSb/IxF4SZiCzIl9XPrOUotLAg+Msg
KIRZOAUKS32SgUXJHijbLnpoan4909QwXLFbqzr3hzOaON2MT+dwYafr34muYBy1XeUlBDQzQpQ9
0l/wNTjTm+41lPEBSneEjp15sHGesPs61Ylg/4FPHH1jDtjiM+L3W2PLniLdaghZoucnNGQs2XLH
a+yDFk2RZyRlmFdRGWYTD5kRMZP6paVQfadDaZ29OESY9+1J5NznGtfZvK2KU19rpr1Q2xccIv7/
X2f/rXXWlD9bZ0919/np+4X5/AtfF1NL/YoW09LZFLqu6b6ui18XU8v+FVGpKVjA7PNa6rp/LqaW
9StEHV0a3OANQf/vz7XUVL8SG2IpZfIHea+F9Z8tpdZ3S6lj2sqhrSUhtNiGbQvj/Pg3S+mE/Xno
TYZzhc5mn5j4oRgPmT7oPRBp6XYNK15vTX5FtMw7TaMHfVOnZRX5zuw0znGrZ60C7RGJHr8aDKF9
wxUrTmzMOPHX/Yxe1ueDljE7jthQ9Myl4NURJoysW/OaxcqzPT7IKi9OhgVZ7DiorO4jui55ZN1o
xQJTlc/UXCS/u7M1RtmnTq1r2LpiYTYFM2DVnjZTGbHpRzLtlyvwDt1yHTkzUGkHXj9ovtlQv9u0
n02vniepHlATVs0JMEdHs6Mk3N3SL5MSkoQbxGQlDuxkQOAEXaWnj7qRtHAIBz2qzPcrPVX3qKk0
uoeD5Z5BYJNE3JhG2UOiJeKxtDODHk2v4mMjbLf1zDwfn1SUbA/aRjOJsI2qDyaKCMj+apX3MeDF
t9tsLO902TrC00Y9J5gXbUvhb2ZHGIPKczZGZBB/zHJhH3TRz1fAoYHK5Xre+1ORK+3ejHHc7awB
LA9Ed1ceR0I1g3Wo6bxCFtsTl61MtG82gQl9gZFca7rSAF5Qds9l0TgvLoBwxFpaf6dU1N+7fdm2
YS5ioo3Mrie7VxKlVgWg2CLpOXG7Wid7K8Z1n9hD+m4YXbfxZlbjzYtixrCkwWSPtBRYE+LZGR4M
La4+9GK2GRFKNFj+3K7r7Nta6Q5+r1XJReZk4gE35DVxoMN93dXRewMcdogg5Ak8eUQHGZWwDlHo
C/SNIqhqJjCKco+7tQa8QmxwQEnnfd+AmblcMxqG1TIbuyYSnywTSZkko3XzLDMdTybQq5BYrCXY
iOvYDx2Lc5NvS2jYUQTPWLdDE4f2pbScLbDHQd8rkzPDJhR9z6KKy2pyh5PE5Mb0ZnSDhE/yHRZe
ysgxzQ8lkFNvVBuxvXFjBUuaAJjDBhhUmu1cVrj3Q1Z6Aa3GqnfsKNVxdAsRFG5SA2tlOWDZX4+I
BuJdmag2YBofM5Fc+hCQ2RiYXPK+mdfaIYPmtusziIIt1QYJHfbbtS/WE/Stxh8cbblsUhmhTchc
PKwKY2ubx8ekw6BZbAXgqyKqb4QeUxF0ajwg5sDvZbZJAOBECzM+e2HmNmIH6DQ7tpEqQpi21c7W
aEkvbkaZ5CadR0OdOYNwmttqGBnIQIkKRaGL49SK5QVjrv4JH8fCqerHO0pJJ4CnJSEWoH4v7CUo
xTDscvrHb5upjPfjXJcnMgDedduw4nGZ9d1WlMOR2dLvpRAqyJCdXbVWpu6mTArmhxE4CuT1u4Ek
0wszSlgaNfJjLT9ir5LetoRuyedGDGhQzYmbyxUia4egs7blJdh95WCRXjSKbNRi4nmglU8n20rA
okRTntpc7lp1GdEVP2WuW1xokFc/MLWMW8yFg3bb6Ovw1I2iO7b2HN3VWkaKakTq0wyD4FaPlA2X
wWBc7Npr0LOuB6Y1OvSuFgU6REfVGkBeEV+I72u4HpKuM0ObAPbC44oSbsC0OquDZGujjxrYjQaZ
4wRcwbUYQWu1dHaVkP3JkTZuHgS4JEPLLd2lVTWTQzfr4ropi6dGNtNxzdvpk+suaN+KegUxsI63
eju6iVcmnJPTWpgpG55BodnktoP/2so561qy4g/eDOcB+pK9z3om1vti0fPZw3NVHw2lj8+0XIfD
pnJo2DRPk5cmi1UpbpPY1eXX3f53m/1v93/GeXv3j+3fec3if5blChI5bdeRbEK/XbMS5hKMDOmR
zr6xo/4Fe+7JgJvavkSK6mdfq57/+Xis3T87nqN/fzzXsAxt2jievW+OMIvZg/nDoV241/pDmByI
EKL2YqiFdMMJvqkk/tj8fvti7R+OLXRdWQa1gOkI/u388FpdDXVn33BsJZ5N0Xn19OU/r+n+vcbI
TfNSPQzdy8tw9dT8P9AdoWiiifQ/9Eb+z/bSfXpKs+/rNn7la9UmdFogylWu7himq4DZ/r0FYtu/
OtISwrEthgnnTsefVZtt/Eo3Qofboij5HOFQ0P3RArHcXy1l0rUg4cMxJSXdf1K2Gc73VwXrpm0a
hk0FCCpFCuf8+DdVG7HbJl21iE4qSj/ccPKmmfPKJ4sobA1zP8bVgb2anwkyETeCraptZHmfxkdE
cbBbVfzYpDA1JDx/Kq3efP/NqfwnF+35ovzmA/r16Zm6Mqgn8Wb+WFS6DIqZ+ykz3JbsFjGguqPT
Qoe1iXzAnnvW39MaIVcrTMf7+ZF/+KjqwlF8Vs6nmS4ixrAfTgzz5kg0gzaEev3FBcU01ndzUgQJ
UvefH8jQ5fddKEcXLqW5a5rSEALXrfrhWMWYDq7R4h20a1WyCLtL/mGwhjXxu2HNgqVr8D8vbXfZ
MrR9tMG/ruQtiaYAFzDb8sktrakNmn5kwNTFVmjZE4m4oAh2bTE3B2OIP+HyGP1Zxfqp1guCWpxB
XQnciAe9MZ0VCJEy7wa9ArUzTf2dobr6gcTV/gLvCdj5ykj0p7NjMaNNk8+Gv60ZXu7aMX0y21bk
dtF2KIdZvmPR7b/Ah9MfyjWjpsgtNwnzAV/6blqajQAqcF5fjBTFySQAV80keG/nQmC5KLJRlDsn
WYyg7KEpIxuVeKyrpVm/zEM+hHGxytBmA514cHnbA5nq6k6PcN8MTq/jdXIX8ehum9yP0WCTNWws
z1rcz/5oN3iUVL61yEP0wsTZTVwt8JeGVE6dhdxLinTUdnhi1p1rt46vCqDAGKY6n8DdYkd5z+C9
1OygpL1F0IuiS1LGTRVWbSI/CEd3UUcpeUMMnExZUbFt0rlrfu+xuNChsdybaNXSUOrbWeRjupdL
ps0+FPdkJ/vF9udq6dD3Zy8u7HLHEwYiNC/T5/axAHiSeZnrmOwXULcnQCQiWlxO3zx2YA4+G0tb
gf1yiFyjot9J0iZjz+qSLPXATp/RToz2jk4Zq92A8JSssFRAScyYwqBpioeLJsIV7uN3cq77LYXu
RJwbVaBwhhFv32QT64lnR1EjsLtjHqVbET1LdlN6oDeqdYNpWXSD9UTpcQA/t2TCVk+72F3tl/M9
zvX7yMDrOFnIH+gKUnl2k4ozT0dlFY6xtWi+tsUotUx3ifedUbn7eYmdi4k9kqdc9wvD2+zWbVVJ
H0bJXTXPTehSWB9GpQ+fhCnLp34yLfTkenO79lP3QOPTz93RT0ow0mbtW2WERNxwETUNZcJYPR9b
676GHxlstijp1lTLjlJ/OqRkTFz1aU+6D1uEO8DsGHObWD3YZJn4nZGiUqp1eSi46182a2Hv59Qq
eWs3rYJPgaKBGCHGZ1FR0meL6+hBs3XLG3S13lV9t0FNnV4qxKWBRY5akBUixek4xBd6Ha25b5MM
es3cwnzsBwuluVzFzmpw7kHWaC9sEBLvbRRxhwUSwyNw0MQXbvc5dtLqsJhteptuA+GvptTGK2pO
25v6zgmnYjRJw47FycocSYHRxDZcAvjq9q5sbDKpY7M2unDtSt7sWF+Lm36kpMtMmgpeTp0GumBZ
48teY3shVTd9ADUfXUUzwK0ltcnkLbLtYqzn+DDxyX00tEr3M0erPy21rWfBGAl2KYXdk0tNXrpi
3JhgX7a6va6AiG0Yom9yzABRGFmb7Em1LiRRhMKKMAXguEIgHKcXwNnT+ejAreKtLjXtc9MQYhMw
jDfCKmv7+xoF+INbbdq5kWZsqBVye/CZ6lqEInQNhq4MdGpuMxZiZ2zR8tvSNj9C0RkTgla15Msy
LEPGRU+wblIm60vJPOATECVwGgyfEUvwq13pN/ZEkusA5FweRrQaH2NOlLroo3iTx5x+gHsATlfn
l5kT0x/s2y0xbzc9zaLnJY5FzJvP/djd5/QbPkrwBCjB7Og6c1LXrwrDPCqrIxBYNE1UX+hLxv2e
fcX0UHUjb0ADgKcBHpfG7xsCCGfQGmZ5g0W7dh6jpe0/TggODp2zMWpLMARc1k6E/m3dTO7BcJH7
FtqYWSz2s2YOxQ57WH4Sll5fTE1jn9nvzhaFY9PHx7m3rVuUndrl1OTuuzZL3XuXzf/tlqVdIJsZ
NQMg+/6T1FJ1xSVRfzQbaIpbKuZrxwERTqBv7uViTncTeS03axsjOIwr2yJmfemqh9VNs/dsovrb
wbCyYEZFbbOZTt1TLDXjIdZVc5owsu6shUBIsdUauutIwnSz3pWch/jGMYfytmib+WRuTGWBSE83
q3Xu0eh0xG7ajs88o/iz7CJzd3NqjPtc6nbpNdJ2Ps61Wzw3Zdl6nT7POFwjPcgiVA1VVqoQi4Py
4GAZyFqilEsa/k/mlZMcLkST0rbW8KrvuvOox+nH7Y60GuVvmaldaGuWX9HvwqHtiOZBRejacejU
dKNZ6xyvNM/zBRRtTeBWEA1blqF3MxftQ1kgGipIN8HaU40gm9deva9oawVWFEcXbZXiuKxNW/PV
AkGXEVRzyda4qpEodWPKDbaZcEWcia28ceo9sKXqlpYSGKFiQGaPGKGovdnsO/ICZ0GvAfcDZndr
q+vruIb90hpKzWDSevXWzY3uwlj69WTN3D6KDZ3WnjfGLTyDCUqAtDYl28LV8gvQLWgkBN3jW6l3
9dWw6tFLNA7qXovRFZlGp/vNNruBcouWRLkSp022GixnmR0QBWj5srakP/RxhW7dpa8FmsPkbqST
F+pk7RGxy7xbey0P16pHGEW3JsyEYKWJjfzzKphYWUmjPM0aUee1jr0XcrqdV3BRFXjsQNFPYhzB
WmdgJgsGjZlfPpFwT0hBdcQLRdocdQ4mRgA2ZdKY91llm6hdQJSl58FbYnE1TJJh3BKZ1nWPoMef
lmK+lFVfe1laUkGoegtZtrQgkaCWtolg1Maco1s7htETF82HHDFlwIox7Ix+dsIqXYg/r5Y01ICq
0pdx2QP2BvTdMqKVKiGqzEMMUDhe4/uhZTC1JVZ9XIu82C2lXINkdovAhaoTzCOIdMYITCxsnXFD
i+gsUMX2lpuafod9/1Pam1i+t75mgNGCjnYJ0eDOEw0E6WqT7g2IgyjuYaykRTde5O2W7iW3t1AW
OXn3JapHA5rhF+i0071h2mdusbv6ddVkB+rQ0u+zWZ1MMY9Bn3UFpC5JaKnDsIRerAzoMpZ+K1Pz
LXtx7ukMPACFFoAo0V9h4M5wBDkzgypucwNDPs7MVsTExEmj2C8xNBXYbNBnjZmBStlH4P4KdU+z
qfW5TJdgNUexF0mz0DnIrH3l6swepZW6l+DN2yDGhPHOHbXx1na14Xe0PvXDUkYluX9yq95Kdxtp
htjL+pHiJrnqG+iulJwiXLRubS8Ko9Fvwe0Q2zYlA9K40o7VBTA12MNTZjm4xokVommcXYxV2zan
Nl2qJug21GSzVaMGN8oBN9+auikjwMVINmYyAicKd+rdwgey95M1jxjbzKRJYHDD3JDaAj15nKJy
ztv1WE3OVvpz1kAQjg27+F2Rc3ZobUJM0M7OQ888h4jloLLj+h1dwOhd72pA4CN8p7lic4pQTK03
a9eIKyDtZXdRTFRmQxpZ+87EBGJLyExYRJpLnQ85U6DevWfASNZZva58NEr4QnxS2l1jouquyBQh
aS/tL5RiEmk5dRJuNFWJNEwZm21rfEGhneyTBQY4kbvL50KXJyerHxebOy41vcOHedm6h5HB5ztE
MfgZicnsL2WrNSHjC9aXVRjpXqNIPFbEBp90tdS3epOWT2Okrx9id4vx9y60t1m2wnEbeoIPaZu2
xoYex1oYkE55cjmItn+XMNWq0dpW44EtX3ahNRWpN/p5Pgqrjh572XchbC56JEsEBkASqbcxVtsX
gzsyVUC6gzZgZVOSE0J8N7cwhOTiqP3AtXvf8aEiFqCNCOfS84Kn66ypZ+QW+5WJ7B5eSlYSwrYs
YvR7HAOgI2z7oC25ZNYelckpyxWy/lFPPjiVo91yVRb7rG4ipP9mgti4YicEPa72lQTgA4vC0r7E
PN/9XLh5WNKr/GCZWn4FA4khKQGXx3wZtF2bScloAWNVL432GhWV84Lk3oY60wMsT1rTPpp1L68y
lPR+tDTLQc0DH/YiB6WwcoO+6SaZ3y6VmAYIkzHXeSXHmlk9W8vejzsoEYkdDds5Jt0OMA5BBmU8
f70meH68qZMxmHZrWG6dNFmoMCgUvAWN4BFr69qGUEX725SNXANczFl8TBHcnZQZDZeEWMZAlBz3
TBTiFlq1zvAensb6kRDXgcE+qG/PGgr9MIucXuy6uTF5kFl5Vk10zzKjORpUVofsuhaoP1ccVEWl
5HFpSPfycYWooJgq0ofxRCEfYPDRHy2SyZ7arU2ftFlZ9wqlM3/DqfdDpOneLNsmMJaEoUwyMyU1
ZKTQhxFwSHxBzBY6n53qvnN7wtAXN34rBiQIbNSBNfuMa+SXFc6BwRysG7CwVNaTXeQ2aUkwM/y5
nrY7AUvqBkmjBm1/SydGMNAlR92p/c1dh30+wAmiI2OqW8l06bGeh+Q0KURwhjt0lwtVOSYHkDQZ
nL7ai6KJDX5uT8XTZmRp6IxVFaAnbPea0w0PqjU+LU5b3mHHqKi81vaKwK/ubc1OZL/OrXmqNYbm
53KzS3cGm+XFz9OI/NKhLB6MzPnSSxaUjb9D27IWhH9oEwgEp0LDotZs4irSgZfb5CBpdjQftaEp
d5lCD+gtE1hnb3RkdMgtKyLrRcfCpnTWdbuxTjV6odtyjOYLO9ON0iurtPIJA0Ggt0Eg9rIoZwFO
Wu2ZKGJ0lCXc4FwrMom+oSxv50FBdo411R/OQW6fbFJhGPILJz2mGfwvbuO56wugL6exMp7TCXwC
kJL14Gax/qFgV3HhVj03jJrnxgpjaLtRadoF/dsMI5Ud7RAjO6zRnYBb1OrgMsq2O2IPcW50dL7s
v9sS3WS/SmICO/1D3qYQ+CYnOvQFOaKpGLJjJEfry3I2GmAs3Ni49yVOQV7o/DFRNdxQiRf6thZN
fOdy870arc4J6B20ta9NTkZwD2vpU5KnCOzHGhexm8/uLfue7b0OsmGHzYB6Y6q1Lcwc0V03ddtd
iCGZcejZ7QnsdeEVFpbEKGdoW2SL5O1z9IDbOE72pJJveyrbd0VbJOhfoSKkxqy8wRlJ1qgacZOb
DqCMpTKz0DQjYqDGbYsCuSxV4WWGHHaO1mrHhamGxEBKy8SLCG7YSVwW18So62FGWRfAgpDeWlfG
IUWGhKIKfvk2lsveiaz+Bqg/d+hlStEmlDI61npaX8lClRdpmlESxnLYZx0Fu+fY23LUY3gEXWoU
z2qbhwt7NdS7pJnFp1QfZ+5QXf4276vkfk1LcUOYG9nlRb/eYMvWiA2d5tDdEpe9bWfMxyjC+Lrq
TXLV9YxJPEUrQ3hFsYld/1qi02FZZ1oMWXk0WO8PxCq4JLUtH4tOLbtUmphll+FT3vXzJfCBOcTQ
mh4RzJVnlD42depbDHnOEGrjWPkDQ+LbGEygn3Rb8dyh07xtMrHQh+KJyse4aDWEYlmU2J1flqXh
jVbWtX5VV+q2NXNq4F4zznLZtr4oSnqBpUO1lNdttpsG3fnYdGiQ6rhFY2LoGZt5l/0jMcaS9XOL
D2ufY4SdEvsKY7y4la2MA7tP1kAAN/RM5pMP1mrZXhLByC65eM2ALTZi7kxC8vZMGKqLZzO9O4hh
yfYDd4IqkPpkR6HGDaYgdnEa3usFNxxwZClJokI0azC4VpuwZCzxs+WkJLmfwdxs2Gb3OJjkvPQj
sdXBVjrokXiEu1k7mqi7ACqjBcgfXSw4O2szm2Bzcv0qrQi6gmS8tA/mVknXq7TevqG4YpjJroEo
rtx8nEtF0VknCYwN2dJihRe06I/FliZXSHayW9XbxUumF+IuT6z8SwSeBXt2Xza/d4srd3TkaBmy
8ooAsk/Hq85hs66dyprw5x1i6y9Nepe0HJhRGOR0x/xLk15T4zAwuqUXPWtGgDnSCgugY6Wnkiy/
ZoKl7uuGURt+PbFLJHaSbiKngCnoTYbpfmY0id2Jido0z/ti1tI9+T0mA2+W5BsTR2yw6IQwoQaU
x0Qv5+NKoxIBWjrFX6I+HW6qKCovQCzTfTUqeM1KXboTk3DXfJFTWXvavBKZiRDAm3NAAkNMUgQG
s2H/8xPBUO7HeQCjDxgCypCvUzvxQ6c8box5qZOeqPVa44WJZL7KZJydnHzmk1aZ2/rEnjoPiefp
rlpznN5nZDbt+0rbns1S5ZrX6uf9Jf1gG/XYutxl6Nz3ST4Xp2jT1lOuDRldE7Hx5wzhiveyK+pP
inbYQ2w2JfurfNUu6KGyq8SFtuLxkVR2uXm+g52b7O9UZFimv1hopjJQOR/zvIapnEEEI58u+4KV
VntrK829Xi0TwEWuJ1mYtXI62YVTXSXMycNpIapeNB2V+bCaflkP1TMfeR3hwNKdbNugYTTPujwD
LWf7eaTpc6kNa3NttSARvGGyts8bmYCnMu6bUxLN2Tt7EAl0hGhFIIetYXnXKeUcS8afb/PZbveG
tYjdNBY1a+FCY6wBVnVZMbvdj7SwdoTHAQToZny45pbGD6pYp0dUDSi96ZME9EnsazCAPVQNcgWb
gKHW2Oy6eJp3ttqKF3q6zVVvkaJbtDQ2TNYiETjuXH2ig7rtCOrZLqRpUqc4uXAusEABc687Eq2t
zt5b1mwhfieZcZ4reegYVh8zwfzfiShdhwzVKbeV8boUq/ZATctWtq2q7l0V5STiEiQf2kuv0Q4H
IthKuF26qE2v5yB33bbQoGvnrPo4uPWwZyc67YxN717AgEwf6rYx9rFQGSMGALmrVpfHdOijwwDZ
IxytpXjgJrReSPw3l7IoGCW42YG2/nJPIJl5O1rrHBKjGwVM0z6AyF3xHZugHEqrTC67DQMzoUr5
3oSO9DD3TXmZVfRvo8k24NBW8rqTuTokslbHgSY0qCCzX/2eE0LiXNvcr3OEpVZbzGNqysHybOLr
X0oLAhuWTMMfta4IMIRPt60m6VwlzsJcwbUW8/doGqa7LubyCxUA0oOeOMZnyXbSI7WIDVgfMZXu
FhI3MJS6F0ZvTBAkyxEEO/RDi7az6abeOiPkNOqqfNL6MT00mdm/51fRcugVqQXbau3r0sADQgvJ
vHT0snzHTfZWofsCtYAxLV9XAIqk4pzaSePunrvdjQll2nfzTQceOtBGyLtk/t1MUL6GFm3VD4kJ
eroBIeFtdufe2lZlf0pyblVqQg/281vOjxIBJoC2ye7VtZDQIZNzzxKCbwakDY0ox65GaC2hsXN2
VCg08mSw7oxQPyjOSfSvRAKMfb+feSqA1waCPP5BO//j5NGy8VtOc2KS6eS5e4hie/uIsoJY7CDd
/StVgHGWHHw3Yf3haEyav319dHTJlS1SkzaVslHYja58YjDHTG2gGO+2nnIPR6y47YFOXsxsnd4Z
vdhu/vPT/N2L/kGdQK/RSsEVm6HxwK5uDwns2H9cfHNHrkGQ/It15J+9qd8ezf1Bh4H+dmtMydEY
YFoP5skO09ANUm23cpLznfsvFvC/rN/nc2xKy7RwPDDM/kEaOVN+03yqzRA7Cl2rcaHuifStu6P1
T0xLDy8tgX56/Pk5/adH5Xi2ZTmGazo/HJXM7ySjzWyGQl/Q18w7jUmsqx162n0G9JqfH83469LM
i/zmcOfHv/mgWLjjMiPhnA67MbR2OZevT0K5G/SB4cd+fZMsfvnp5wf9Z8c8j87RSeg6ns0fyoEU
+dNa26CU2q47LkW/S0X+Lw7xT68VnCuugbZV2GgRvn9dRolR1hjOuKZwDtEI7ZjoRjvb0/ZFWL2T
9z9/Ra/Xwo+fx28O9/p5/eY0NmVmaM75cGdJkvF2O2ghw7dT7K8BFe9Je/vz4/3TM6hs6UqJtJib
zvevrl3HXtqiMMOoaC7xq+2TeHj8+SH+oqTg6udW9uch/i9117EdOa5kv4jvkARBs6VNo5RXyWx4
pFIVvff8+rlU93RnopKJedrNohetPk0kTAQCETfuXf770Yx8OS9KI8qA4ehf4PgtUZveSVI81Wq5
uTzSH2gRjAQvhX8AhIbDZo6D1MyA9Pa55Bg12tRNGpA3lBeXpFDxoqSSR3uwRiWCH6DBXdY4fvvc
NIGBFqlMJBHBAHNO6iRAwTXH+R+UaS9oSzjt30Boy21SlTPUH3gRzPFoKMK4r7IaCGnRiedIkXrb
oo8PkQPAhdPn5eU8dzZU4MZVDTg5Vft6lhxt3Ny1CnI8KK76AQj+ml+Z+g2vr0DTBGwnQBVKhD19
dYxSbpcqkhNve1uyE6CQPMMCrbabga6X64fPrJsiwwsjNJQkXdSXm/doQkjJaHKFsoMDIIlZdhA7
BatNonFM6tyVejKMfDpME4cyeAcxDGa1zR9C+2e2xWvMCw+X9+ecazoZiPHwUgwo8pRiIHHXb2uQ
PditOVrVFvqnTvDgc24x3uotx+Vo9eDE5jYH3ZZTk8CshF/R+ICMvXl5TmcGobIoAeBGcG0B7Hs6
SC8jDs3wtnEqo5ss1F1GcN+IqUV7X+RY0TlXezIWG/oQrRQAXBOxfNQFSCRw8GaT7ubfsj1teqg7
NFbHmd65W5LKMq4T9DUqii4yRxCsFBqapwBsbu18K9nI3yAjavXYtGmLAhwKZ89c1OmyZsyVAqeE
ggyuSYzLolwj1EOaPO0xT7QFXCneaCvQ6DX7TWLlv5EfmFyQAnt0awzmeHt5O8945OOhWcAryPXa
rig70SHhewn8tJ3rrl8/gibNm7OiMPsO9fJ+e3nQc/NFmwy6LOgC4WM9cQn1aKqi58IxAPo257a+
lcTuHYVHxLipF1ZdztvVxdDYFSYy0Ht4ewPo+YenbFqAECp0uilehtox6Cl/hbb6CdzzZGc2yKZm
gNA4g57xzhRIMZB2oFMahFGM8euT3qEcH2JMXwI9JBot3oMuKK8vr+XZUbQlMhDlpX2IsccIr/9M
HUr08IXxnZTROwBxOBM5Z/LkaAjGDPUI96YWVRiiQzoPbQmQDQkGHsry3EQougcBwgWVjM7GBrkc
IJMIgSEY3uCACtkJXeWzcyVL2MmbwEZ3Jgdcvvxs5kyohorGKmSrZBHX26knA691DraZdETPHeiM
JsVqlMBqq4ccui1z/Ltue+/yVp059ui1Bkv0V7CFPtjTAf1UyqaUYMAhboHXQVJvrFB5JOJtVBSP
wB88//fjwU1TtJahHfurtez4PoDYulaRMJqcoAqbeyMkuZMZQ+/VWlI5xQwWJaGUE+fyoOfuPIAG
ZYoxgWMXdSbMClvQxAsyRg23UBe+im004JrQSnlpvZwL2D+zpMeDGUygJQFg6RsaBhNr5WcKZVQI
DEuT2ff+PS5miID5n5end8YWdDz8F2D30punM3uozlVaNlWFh0ZaQWVSRXfrvKlozLHqc/MCIh1B
P1wWxlr++9FVPhdUjQ1QTzqoW3nQ1kBbstReDQLIt1r6GgIB89/buCECp4EmBKohmc3sWp+gi0kq
/cHpkx6Uw7MbdxBeQm+xyhno3AV7PBJltkykQV3kA0ZqnMlBpcQVhc2cmcDNWEB2Oc1H5IIc4PKu
nTuUJ4Mytj4hfzipKFQ6tT05kh2hgR+hWGcrbu0ZoGSzL4+3rBbjWk6Gk0+3L6ZJNAKhMDhkBtnU
c19YoFe7livQ+6WPmfyYJwFnxK8789KQzG3jBwME6AmGXNynaoFVBjLPZrAjmUmd+CZ+BQwAD1UF
BRBb3Goe4l0LlQKr+A2BCWIG7thvuYHNmWv3ZB0Wn390jLMQ1TLofA14Ky9P8wY/S7ASq3ZEN3eg
scGxmjPGeTIcY5wzapYFVO8AxAjuJTW1etQAOukbYfbJKMxzearUONISASQQKMWh2RS4dVB79rxh
zp9ZeFB56f/VESudLh7YI8t2aCAK9dfiIU/8BDVLu9qi9SkzeXt1du2ORmNn1ZV9LqAg79SqMyA/
D1VIM9V1jiGeeYMb4tEorF8DebRGljkVID7TEUp023nYwnF/4+G65JwQRmgSujgJYw56X0ak7XEU
lqwwSFM3ubI1rMYON/0T7Te81Tu/WUfjMSed6GLkh4tXg9QXovcGZHpm5PVfjWpgHtGtyw7m3NPo
ZH7M4Whav8on8FI440/RkmwFNc5fqo3uAndhrexN4Ds4HubPTiRESsdLypwQXFeRKtUYsnfDW/VH
c0CfBQAZ28SBGpkzY6pY3LsSzBqcrJG8XAl/+LajxWVOTRtJCoiFl8m6ktuYqS07mRPeNiYAea54
q281K3zvrroHHRwkjcWb+VnTOBqeiX+NXitQCcHwdac8+lG6z6OHwK97zs24HJFLs2SuYGAtU1Fb
7ig/bnZ+fZBANMk5NWdC3uMtVJi7t9YalOyWhVQPaKTe5DZo6cGh7i4pHXRy7ADJ3gx7KHqg18W5
PPa5oSU0soGPUBX/jLalJBgiQ8PQgJpDtLaQAEMA1q5U9Y90jkE7NVuTJLxfHlQ6t3XHo7IXMei+
NNAL4/Lxsmu0MVlkE9wJ1vBTNyFnY6eJGdhcX3DOyR0PyvieAKK5aFXARuI5L7mA1SReRm30Wluz
JaUmcR7yt3xw4ifei5M3MOOEZFDMAnKxHFQKFC5kVel4gOqrLRf+3eWFlXnbyfgfsBiLQrVsZ2tL
rv5DMpvkGs1AVQLNbqfew/lBoMjT7RYP7MKu8W6EFOk1OIN8ew5/qUvYtY2eNc71cs6EjleecVHA
zReV1GLlBWM2q95HT43PGeJMZG7gGOvqkgBDUYOxUlESfEAUMUQnbsZ4LxqOWqsbSDC3cexdXmTp
/CL/MxZbagBwvCNChLFwib2ITm43I4rDdmUXj9kWvU5WnnggiM3vwKvzi3eMz5mOTA2kSxTkYwH+
PQ0/qqwLQlSiRqdEQ4YhR3aQRV49Bpyb7NyWHQ/DbBm67gIQ1GMYfwCyGySAIIvoawUUpJcX8+w4
aBk1VFlDIzqbjdHA9x9PSjk6hvQrSsBW3nGCz7P3I8B0/4zAWF/QChnAYhhBf5osdZe7oesPu/IZ
Grg5/OvoAH/ohHjnQJmm45zKP2dHRRQ1dBVkaSgkqsz7pgKfA+QVgCGUcy8pAnueUvvy+kl/OpfT
IRhXWsyAyfbQAnU6yz9ILsEjKtgZDoSwXLzuzdYS9wa3EPznIcSgqEAgrwW7xkk8PYRhCSR/qygY
FLlPod12GnDkPScRdCaYohLyuqpOkfpFvM0c9Zwa6jyUyKHRB3UXWmg9ee5zQCQA5VquCbfbCCAY
5qznsl6n1/3poMzBB9pDgrBOgczrjeQabr83LPCf2gDZWolNbzmjnTkgkoI6Dmj0JBU9fEwIpYbt
OIGvX0QIVQO5+SwPm6UYAeCNK8Fdqg+J69//HTj9TYd4+9dsGHZG5l//j0yM/98IBxZyhnXGAfcd
3T0LC+NfhIzNMfni8n/+RTwgUO0/KhgXUWNAokfBEYf//4svClQP/1G+ms6BYFNBgEHxf/3Dvij+
B9U+AyU5GPvCL4Dj+g/9IpgZlyqCKGsA4aFTXflvyAcwyNERBYQT8BawLkqMN9EAnRoAkdI8xQ+v
idzfRySFuICwyYj20ib6KyH50xA1nPvu9Iz+OxwTlRrQ4fYBflM9UPaYWQUquHJ3tPx/n8Njao1T
N/LPl9nLWp0zaTT6Vveo/APfr7X2sdCCp8sfZzzjv19fru+j7MZItXoW2hHdJXaQewj3nM4THM3p
XOEQ+CZdwmlTsHlR3soyiYwJx2pfpkgJqh5FzyKoKYHm5vn4xZ3+65P+nQnri9CuJwJJp2Emg1N+
ogHTAx3jTnYpguTSa/aXV2z5peeGYfxsgjKCX4Zoq+1GYgKpZIWAm0vSIxHfVL/mTGZtmZa/H+2K
kanqmEr+Iqy3aYLPNI44EcvXdXDu5zOXURoGWgvKG4g7zhlkl5A/C43HGQpCaWyg30T5Pcm9S/wK
8nOtM7a0BIiwhP6J4A1AVZsoBF+jIWJe6AyvlCS/Fgh9h5W9RqOcmFJPHiBNiOg43dAp4VSiTy/v
fzeWubSDQldqsAPpHqEfI5EcrYoA1I/MOh45q/LlFM6tCuMspE5XCrGWNTBDl9d6PhmmkooPgQJo
ZFL9TqUBVXwaihC/qb2qiPck41zfa8bNuA0wFkCfZ4a4UdLcC+grBCNZP71cPqlMUPf3wukgITo9
ReBu0/U+GjU0KaZu1PYPTdd7Qi28LExeNM1fwNNm1gEQnH1oZ5AFQ/XKDPXf6B739D6wU0F5o2Cd
5PycswaKn8O4mnxQ89ooM9Cb7qCxgMhSvq3QBl+bhlegFp58iNzi+1kjxVCMm2niNgN756B5oEWA
qEEjOaqivA/IKflQD6BoMQONZqmA77Z5njMfvQHh5DV+9lKU9aauF+bOfkeD9iUV85B3yM4aNX4U
46BkOqI2AUI6L94SF4o1N6Et3tLDbGm71ors9OA3nKVeG4nxUcOAxFpQwn1E4hZtcU4TEpuziaeR
379nivFMClgxIFwWgDzDgirUBjzGgtWaGnZQfU493jVx1iywVIyXgoQRSkrIeYBj5VkZQdIQLgz9
GsehnA0N8HXGocDepiCNJ4QGnr5b7gniCR5Q2dvLa7S2+owzqaIh0sFCjnOuPDb1Now4gcDadxlf
gbZOyHmLFfXa6F3Jb/zau/x7z/pXcEgxbkKOU0h1TNTwdAj/hvkhHWcr1W8hPXL5+yvGuPCGHl9m
FRgJoVaKBlbiK1tV8ori3e86EA5BNFTm+LqVA6MzBg/ahqDvIxxLgTwVAE1CdrjiAjDWFogxXEXQ
0SafQrYWTQLuAho2VED67QSp+ORxeRBrmjOBUYmYEQ+nvbLXbN1E87U4bMHEjwvpV94r6DXnzWbt
y8vfj0ILyN20hOIN7hXq3lBidAakHK+ztgeM0YIUUAmIMOkeytngbpy3RE0Pc9xwzGo5Ln/c0Tim
jNUmkARtlX5SvRS01eIMUse6FJxISJcw5degpu8kK3h+bm2VGBvuZhFxcYKgu5nuBBT5vr38jBGD
nmUuw6DTPA2EVvCeIsgAL5sZkwn4xzWz3HsaKUcpA7msJz3gfG5zN3ACT0sA1pNdtBZ7AidmYSCI
/w7EGLQUl2jlC3A45/iqVT4hpGNBGECfFzakq7r5PZegsZjvLk9r5VSxjQqgQpozUJxQb6CtW2v6
zl84rnnwoNVFY2w7bPBwm8Ef4LWuaAHvYaExCxlfFPKRNNyVHrm9PI2V07toFBybnTjlfSkVlHrg
y8R9OVRXekNcv9HcViBQ8UazHThOLo+1tmSMiYNrowMfTKF7WfQMccQYjpbvDBdzO2OGbA5S8TUw
t2Qy9RpnQdOmduaVG8g5oqIr2AXnkbW6LYyx10WhyHNd+Z54B4DmNtmh1/9ZfgDpgxPuOrN9vbxS
K55dY8xcAcmrbJTgUAlw9cWzi55fs9I2eud+7/uMtacE/XToyUcgloHlrGihVTW6c4QyAuk4m70y
BRZ3KWoG+NVGWD3twA9DEvgraC6QUkVmP+BY/MqBUhmDR49yq6FJmXoauE6aKrP89EAgwHJ5kdbe
KSpzeRclyG+mKtE9TSwkr196rhoCeQjIuYPzFuTE+VtRy8+hoMYmZLfdbtTf4qh5Aw/atJtp/mNU
oIkRpuleD7KS96uWa+vMQVcZz9AUTZhNEx5lEOYtt5kzbvrYAqee1SPfWN1MG+X+8vxX7hq2SAHu
awAvqhpdWH2K3kPV6bWQc/7WNo7xBB1RlEYuBoReFTXF0QZpN7j63y//7rWPM/d9pmgRhQSM7/l5
BL42/4cvo71akDhRurwY4bkNYHwAOH79PJ819StM72/Jh7/Lt6JTPkDiwyS78D67la9GhyDVjBqo
el1tLs9rbT8Yp4Aeq1jRUlwJfbOByhGo6Xh1nLUVY9wBmGA6RWtrw5PLPXROTQg2lg0HNbLiB5Zk
6/EFoygZ6G58PGoCf75GG6UldGgfDGbQa0ucCIwBivxz8VPGD4gdSNI08K/D90tu+jocCgChFBPo
0wzV9v+ydPjvMIw/gJJOWCPnonpaEN8ZYrkffYhoKvQWFNjPZW+89lQr7AAkoPY4Q9qEplBsDFr6
EMTkRg8X+W+4BitsaGUKEZQFE3BoXj4bKztIGacghGkLgio4dB38PaAjeYT85Saqgu8dPboMexSc
CyBFkgcdwU4JdrAOhG969fC9H854AjkMxHkEp6snVBuDbjvjpk+8y59esRdIPJz+6HrKadbivUtJ
BYYyIbk2iomHDVz7OOMEFDUOuhB9s1hwZxhfajBCXP7VazvJWnloSBOg79SDfKRbC8SRB/WnX3DR
GyvXxx8QUXFIAXzDqoDs6E6TTN/rvK/ej0QCoAB48H1acLz8yhqxuNesQP05HZCSDtC1LUCwGOoS
lxdpxakojMGPYRmkvYrXiu5fT7A0KR+v+v5VVVtOWLw2AGPqPikzJUMtyFPJqwiaHtKP9qhAzqpT
Xi5PYW1xGIsFdSASSUu8KotblSYmQjLOCWLQwP/4KRYLLzdqjVI60myQqdhl99nG37ZmsgVNgieb
iWtwsahkceJnrkJlmdyRXxD7WQA91WR4iOwfG7BiWLUwGyYoQxwp7Q7o44NAAPVfIfT3CTS2W6Pd
30QWFClz8QepwVgypQfwGNiSBjUv6C2/Bpn+Ec7yIQVFL5iXix8UAUibDhsaqFdIhn/mk/REJ/Bz
qVNw00OXFQTHuQ3Zcltp0dLsKzdBFOxL2X8SlH50xSGG2PfMi//XzgXjU+JUbEglody19MMuWOcW
CiSv/hbsV+ZQmJJV2MJWNGyZA4BYOyWMm0k6tReGXsAC+yWo6cLbqFG++WnG0aAyCBIvIsCGouck
/mhl9/LBXnsjsUA46kfQC00b5CgAQpdssseeZ086lAWWhna0wnIv5JXd+DqWR8ePZjn0qSfV8PJA
eg6MeBfP060sK4vA9EKmWT3ToelcrQafNbgiLN+QdnnZfIY6wGMxBIXLBBybPXIRl6e+sluEcUuh
b1SFWCq6F0mPGt2MKg/GeL4cujCynxpapIPNTIhF3St9xUIhaD8WyVNdQ6Yig3qcqqVOREC9USHE
KPAG8ivwMA35PhmpqRXtL7R7guqu1eLvhRuEcV4dxMY1ZPNVT1J+BOEPhToFL3pfOz6EiTWgeTI2
s4CIYCit6scC9y0O8m0aWuBiWKDtAgjMONfIsnpn3Bdh3JcMrzGSJemFBilzTFInpOB0FyAl57+F
dcR5pa6dCsZniDNej/D11AOHdRoZpk555dgvwcizM2D8QzDQOJ783PfksLoR4u62U8AwkxUdWv8g
pzzWxmMFcnNTM4rKJFoW22RoXtS+/130RIAM3kISGtdvqhg/C4Z6VcgyACvGQz8Fh7Svr5Qq3vdh
ZlaFAW9XlHtE8behivIreFcac+hniB+DVWXSe9lCbLxDf/ghyzVLyQ23mNud3GdgvCpdiC5uqhDc
iW2HHrq2rq7UsUvB24kGlY7cqCFUrcvkUc1yLxpA6FIC4z03xgdYzaG9NG7mVH4utOQafT3vpNMd
IqCXRkoa0GdDmBuaAeDTk0DP4ztDI892N2hveZ2AudPuIVk8JPIbiEOhZAyGTLHJHgyAlUAF4++a
kUBs1CcO+Ht3IJ0BWXEL9thKtmiX30Mz6G7K6wd/Kj/BLd4jbNdFZwC7u1n2yXsBnfY2DBIzbxPZ
zUTjI+jBa1p0halCsQcqhFWAnFr/oeFxG8W4kCn5ESiV64PwwgRrFdRudTM2Aq/Jmh91E1u0Hg4R
BYMg+tnuqdRt2s7oTDnKMsjqDAehyp5SMUDUNmmHCRXUsuwpJLBAzBjlza2aQ19TDLtdoQzQONRA
TZYLAzgZQQDnaWHpULAcKsP43PT1aKaSel0Y3RWdVDTJqTH4JONNUs/7fACnXz98tgUQpuLgEtLb
0FjorDIW3uqouKu18RVEyz+hjGy1ca2ATWiCrqbffSRykYKyqTsk0N5xigw8nU0W3JRq8zEL0YfS
FG5cjD8ghu2IFQS5pqkH/9h4yMvwrRn8LcpTN0ZWgx4YzPk6cjs2cPG5mRv1bhggBkHBvdxk6VYD
5AoHJnyIWhKCIze0Dagi5rrxNhJ1H0IKy0I/4J0CjlaUjnCAJ0m9akNjkxSiJ02QtAhnSI5BM2Eb
xPOTIYICpdQH7El9p5NsG5d9gMgFjHI6hCFMQnN05SsLezKEPMVQ3BNoDsCSIVOtgqS8oCBtha55
Ta6kStsacvEk9eNdRsGFD9rKq3rQb5aXyChPv+tJ+m49eRFROY6/QNXdQ+FA0+GHZ1eLR+iaL+KQ
veqF8fCYSdCF1/r7dopu1BT0w2ml4RIsol0j+NA1SHuQSabVA2zBDUqZ81ZcCz9ZggZRDiPocyL8
nFCKBXevBQHnN4RniI6IVT0gJOQ1EazdFWyzcxGAO6moE6REKrvvLCRh3OAus3roeYdWdNtapcXj
KFnu8DN3xRdo+yjW0CEUMOCxiuT1EIKrXrY00NVGnq99EP3H2HEu1pW7Qmbu+Uag6A9qG2Sxa9Em
RgMtmpHz6bUsyaKteHxY4jEEh0H4lSFfuthSW73NN0ubnrzxrZnzcFpu6XPLxNze2QwRbiin4s3X
B2B6DL2cNI7Q8k782ueZG7tDGsLv8ol6ebWd/ZtcBZ3abH8repOZezoQKTT9IHDu9Z3Xt7/b8PN7
32Xu6FCUjUzMUPboG9zKxU+l54Qvawnqrwzl8ZkMIVYagm/BQ7bJznsDMg6LaA1xxfh3OLfXgDG+
lXVrKWVxlZHZmRdNgozuE2i355C0a6NbSDtyztfa0WWSiAPYJLIc8ireKAE+g5TiVk5zDsRgJVBb
9LKPjy4YYI0I8nual5bImnXbUM8gRrEZQfk+y7xS2Mpr4qtj4Gg1g56Ak1ZGplJOdiJ5yCowsEub
Iuq8y+dgxYN87eLR9+UiR6iQjXDWKESjjTo6QNwdpXkJkiXDeAApbwCNz4jzVF3Zjq+XxNFoELQE
JwYJfa9s5ydB7O7nAmzVl2eyYoVfnUFH364laBWQKEZFl0Lq/T2hn1nP8R8rGYWvS+Xo02DrFwbN
h5tVvBZQJDDGu+FG3PNI0Nb2mLHxppoC0BTlmgdIrNP67lwHjjruK4Gz6mvfZ2wd7GdlWMSoeqlQ
lQY5JsjxLZJ/QnaK88RcG4C58XVBpInQ4eWlQgNWAr0TCB69TLqteV3ya+eGMWMBGkhaFCCC6ARI
p08lhFihoOBePjgrv57FDJM+ov4MPTivCeV9nTQuEQFq86f+V5UrnOfWygkSmUc4CLRD35/nBRUT
bMjGQA/F0onOSzqsnH0WKWxUvigMo294VbmHzClyV5Rnsmurs/z96OwvindjChJcb5Z+EXIF3Lat
RbtZ5SzM2i9f/n70+WmMZxUJEiTxS0TwELtFtUrmnPs17MUXd+3Rx4cQWke1OMP7Q9EAgbH+Xoz+
fR7IkCgSOzBxj6YApVitL9/igkeytpYWERlzhryAGIFSQvM6q4MwikdBUanbqq3cQJMr2AaPxMod
YKwl5/L5XTEOkTHvqVdDUTUqFZt/W6VQ0YHm+fe+zNi1BpWiGjhtlMnEmxL0uDyHtPaLGXMeoduR
V3Pte1B8MsXmNSSc22wlnARc8fQ40bHpRjyJda9Gl2KIcLLfUKdBOJk60HHgjHLeJICuOh1EEGeU
WlvkEtUmsobsQ0wylLsRvQRc+O/5FfqDRrGumyoCjA2P852yM9zuqX+eXkGX56G50hU/kE17vLzF
a3NhzFsahRjaDogDUfdzG/k1UsZrCST4c8G5lleeQ6DbPF2tXKnqiM6K4RkberMUdgpLhRiN2dgQ
v/KGDRcGs5zKP6N8HZ0wJ64kR1EX6MlW84a5Ry2zCgEQKOaPtM+eWshPmZII8kt1RuLFSJ+JJkLj
OOAdifNuDLnQ07GR1VWBXsGJXki8kWZx2sQbxKfLe7T2ccbAURsrB2h4w43VGzG9Jc0VlNO+92nG
wmlXFGBnQr4dyRBkTNoUHGthuKl6hWMrqxbJ2HrQdPrUVEgzKRD5MunVvI/QGzlXICAFIbzFw4Cu
eF0wj57uQN0Jo1SrCHKG3ezOdrWrDn2Divvs6WbxCBkKu2ssCLpxjvXKnrA4XQ1M9lBuQchTZOm1
MENaopBQshANTsi54gBYjC6svxTwUjI8FCzvC5nO4OZQRI5fZ/qN/7cYp+uM1SvJmEYCSKA98rAg
xhrPh/6IA0Emx0CizFx6DIaN6kBHCQRLPe86WUnC6CxQNzDark+zAokgXI2BWdvyDgy8Tgjdc5eA
3X4bbtpDz8N4ri0h4w/GXNLmUUCCS5xulBw+gPPuW3GZOmPrNeSxaAYBbK+Xr6JwY3SIdw0nzd4v
m+Ta5xlrz9AsVMwTqrwx0JUxhIkK7WmCskkqcY7umkmypJuGClJ80n7lXBRsQOwKlgrxR08H56Bu
8W6WNcfPUjoXBA2v8oBhIGgCgbVN5bX7HMLroLvfyqhIorwBpavLi7Zm/iyeF3haA+KZX2ibBZia
uilo9nWkkwG56eyFZypFPpF6xi0X2bvs95n7ZmnmPA5dG22C/iyITQFaKGubuB2sCL2AKdwbQck1
fONF9ysHmUX10i6F2kaQAw4LSkxYD+Ujes8//8H5ejqHdsqSOUBuzKtd/xBsGq861JAiNufnHgRd
xp12GGziAL4HzJLkXt6rr8rjuYVbfOpRWJ5MUgqtK/RQTBEETfz2JgiROB9a+QDUDaRRlYc6VTcF
OnxECKRYENi8H6BwiQ7ZGZmi5aeIwr5p1R99TPeVr0HnLPQP0JF8hiDMNdSKl9LPeD9mip2qmpNJ
1Yvchk8z8vWtkmynsLEzv9mnAbS1CiJAoDJ14jzbDFBTMaNqPoCyjwM0W3N5GuOE9DIo8mYxAmhw
5tu/qOPrD6U0jcPCwd3+Cmzt8/K6rh0Txi8ZWo13fjWjdi69FnNo8cEba19mXNKUZjpkc4DuJPQj
TAEpJw/f+8lM+CHnKNoaTeZ7w3RTxakplN8LmViW0041UBpaXFxA7pL2ptA3QsvZ0vNPedCCnJ5e
sESWFTBEumcs8t/tUwvdH63PXUhxO90IEeq03oQN2VxeIQ1fPWMrLJpYBw5a16BZ7PkQB02GVz98
S8muG0Oz9X9fHmLNUbOQYqhixEnSjL5ngBZzSzbJIbH0G+p09uxkLuSGOOCOtbkwzkZOdF0OfYwT
0vQD1IaBLUKkZlTjB4gTokWLm/VdPnhu0RgHo0RjELXgJ/YgxOYVCcRi4MGkDwjRca6bFYNQl78f
ebCuRCGxSzFAPgM2WcwCdCcqzvk631+L2Iyx4wzl/0oakMwhgbO8l+qP8Q4Uto/Cjp8wWpsAY9FQ
cM3SVsRW+MnvFgFelViXD9NKXMzykvhROevV3PneXJA7KJxfZ5BkjTJeOWTt88xrQhTLkkChY0kg
azbpVFcM82twrnOsTV5ZFxYYTOa8MpRExsZCL12e0+0QNjdKKfxOBGL5EKuBJOG93+lXoZi7oDWv
rVTBPTUL87OmlFfTWATQmGtLsyhyS+sSU0Y7tjXOuW9GmvQCFbznLu8fBR4Ua2U9WJCxlOooEAST
gOZVCCu3EEuvo9/1wHvlrBgSy0qqRt00BnMZbFRSQtrIh66Zj1qB0qS7EBps37MmFidsgHU11Bst
2LR+AKk/BUBllff8/AIjnfEFLEqYzGEv+XESbpTSv6JleiNLyRPEmK/RNWMPdbWL89wDN7WyD/X+
ZypWbkK7+2lS72VaQEYKk9c79DgPtdNh77socEqhuxs09Ff4snHjQzHZ1MN511bJhibjPuxi6MNW
XobLDbJVGoi5+n6ftMq2rovUhUxbaZd6G1qNn29iJXnogxRoil56Qft1YELYfLBTY7yOoN4DepfO
RKAJcEo5DJBnJZMtGT2E/8BKYPckoaDZyqEm2Ak2JBH3NUVXgQjBcas16GR3bXEdRQqYKcTiRRT0
d0HSf7XNdN1BeARaS5DYTIq3MEoPgSGgX0MZd4lR7ptOuYdW2DOdgtkMswLYHaX6GRB0qnUyNCPL
YZ9NFVSeItWtRvmhq+ceYJ4qtnz4EbHMb8pmfAqadpeMCS7HwrghU7WTNdzwWlE60Es+pBXyLwWg
DGFU1ZCUrj+BXB48X08epGC8HiX1ICXRxpijQ5U3d2lZPKFBozDzSrwlafJLNICI6smyxB0qmGqS
OWWlbIOuDGxdyG6VQrkqOtVponAytTa+UWThTi2gvqmQ+E6eBkjOQVqm7O6Faf7R4xEfjCGaVPWi
tOO4Ke1Gote01pyGDs9jWj/MDVQgFaH0krkEOpRsL/vLlTtRYe5EkDKje7VGF67sz1cp7KtWodcX
NUA49RoAbJF9eZwVS2bhtyCLBfe11gQbKAeZgV48J8BMpZDn0yB1/T07ZoG3LWRES0lMBa8KfkEX
tM/uL//2lUcKywk15eMgC1ESAOMSX1WFf9PJkA6jKOPLrWjm2bRNR829PNbKBaAwF6Nc6mpb6LmA
WtlTBdHnfOZmqNY+zQS7iYKUixiVgje6vofU1F118G/bTQnCPIhLQxLxwNO9WLkVWLBrGUJqTqch
OOjVTxUUI0YSQqCYcrZ55SixANey8qGMrfe4FBqkDbSWbuFenyMU++Yp5N0Ja4MsZ+EowopEaNrJ
NBK8RjzEEwQ+QRwTAH5iBJQTZ60s0teFcTSCWkt6PbbYDjTJPFbQ9rNDoTkAGM4DQq5l2VhAaplF
BQRWYNtAPN1AMnYHXPa8VwZr2XTJolbr+aJZQtjT7DY8h7Jyylikau0rBfjYO3Cz5vm+VWuv0CtO
/L6yJ3QZ8mjFurrWBdq2wSb2P4iquxBFN9WmNiPIPH3L+tjuGEj2UQqgHiIBiOfOAnVaSeREAivr
QhnDjqGallWd4gN9+QoxQ0sjPEb1tWVh7DrrDSi+JrPgxUpsjvUBF4yZigdf5yzK2veZmDcyGiii
lo3gieRlSPYgakFflRnKnDf4yufZhhh/VNUM9PA+ut9BYLNF88MmHrcdtwKwsvBsWwxNSmPSCh8L
n4H6vew9dYhevnVclOVSPTqQYDKbcyGAk/CbwI46cTYFceIBmVZuHRaHXYldhWZnWK/YCvuhDO8T
UjzKLfpuaJZdaWP8JMfy2+WJrOQUWPLqDLyqPVqSBU9Ji9dsrp6TuvvlQ0U1g4y8aZTCS9j1+0bg
waJWKuM6YawhRyRkABECFEsZ2UI+bjQxdxpJ/+zm5KrVXgxJ2UWzYeWqYF+e4soxYFGhRRIZYhMi
OIiD6y7YDdnj977LWAeELjItTUC5FU/gnFV+qgPvkb+2SCyQEyhxIQ+6VvBmUgEEnb9kQ24npD2k
eu31afzQhENnDp1/h+CQ835eS8awkM4JXioqmgpHwZsnd0nJAm5s+RLY2ZJP1MxcXlZ55f5jUZ1q
KdVgn8b9l2vvs2LNBRrJS05Uu/btxdccGeagRbWRNYGALkfooYNZU5kjs0k5Zr/isVj2TmMCDyLJ
MsTMBVq6VMPSRuU6DoeXLM2/BUvRv/IDRxNI8zKJegmnCtpC0GgOzUzYNoBbXz6za8vDZHjmGcx+
XY+vB21sCtlLpYXmQJ6+93HGtJsYSXMVV/Mmjv6HsytbjpRnlk9EBAgQcAs00N3e7RkvN8TMeIZd
7CB4+pP4yp9+qznh8JXtCAGSqlSqysqc/WQB7kW9IeX99wYXzroCUtTAkvdpZCe3M8TJ1QKaC988
SD9Y4T9NejqV8bR0cxwiJRjYIK5DK1hoFsuDNffR5feXXLdEzKbVl7M2zUg4r43j9/ODzhY3zaln
oTK8pxwje8Z2oHz+jGrms87B0MDJe109F0CFJOy1BoXZHlmdZP+IoM2l5xSynmjAy3sejLGC+z8Q
D3qFPoTL0yR7gGC/ZaE06dBuLFdW6ZexHjjTEjnOuFNB/UB3f5GUEbGaRZWRDLsUWM0y0d26b+7T
wj7y1mH+SiBMXxqR7SDiJ4VyHHr1PU6Sp2rI/+oVV31zUG7jGNmbgeol0E4F91Ig9aBMbEOjLpkO
KssPw6y/OyYffehsQAaaHjReV9+cne2I+7TAmcPV3tYSJAkT9Yet5x5oktFxOc87m1Q2+4J70Dpw
CRbVEIdDf2q623Q9OtrOpWfbg19NvOgcDAW9S2YZhyZ7c4xb28pCoD/cMX5KgA1tO2cPeid7kOAo
0Fuip2wB6qf5MwUNCl88YmekbIjurvcr5CSnU32s0faLuhjowC5vW1ll++Mk/7Qy9QSurtwEvnjj
XECH2Tq4zdlw4Qe99S9UOfZ6PCQrJEJGnUmnqbYSKyy0k2n96fTOU7S9r5ANLvgPk7G5iHOsUQ5Y
hA0kucIaxTXjPPve8SOiRWd10RI2Ifm/8CU0HCgfr/Tc7bLZy95fcB48M6zEAiAY1UL9tmTxfZMY
4dLvHc3bMF9sYXV77Kc17rNm1s0W1jGzm3w8UoRebR9a+53qkq0rokZJwspk1FFy6w/l0xTUEX3o
/OlKec4ftdgbX9G2i/2Ug9FxVw5VEhyLkNE4JskGxINZFm+29m9pdy69Hw71q8kS7J3MWaXMFWBE
XTC85JmLvr3NGFMIgAxohatBR2J6TfhduxCsvidKjdxcgUpiBjlmRQ9yzfBja49mSLYyQqxvE1C+
UgPnnt0S7uZ6+2bil46sJyAYjwNur9XwPRonS0SS1lNGpxKdXOHMic/0Dr1DxVvhtO3OIfL1t1gi
iDQb8ym3tT4OM06v7Yp4SgeaxL6BPnc1/uhLeExzjxZOgkIAz8J/baYZu1SfIFgUmkDilO8MwiiH
NZqAwWRgfJ3cAfIIt3sxFtk21/9uOsgj/Pdpk96APgW0pKFFI210YfwH2+t8UFYFdQgBAYBYnUON
HodHLfVs1/T+P6TZX1+lLRFu2pcFJT00wMLY4Q9qqd2tGZTHdHrqrFpzFc14IyoPedYeds6cr/2R
JcJOW962S5mscagUy1Xh9M/tCsRMDfkMa+mjEs0zKG+oIbp49ABM/YOLOPfOUBaCl6n+KH3lxo7j
mYb9fvmFvvYllghFzeN5VlDbQPd1/7BOYCov2M7xKhtZcCbZNBoQJ8GXTkNkjMfYebr8xtLtKbiN
oVdGZbRVuA3iAVexcTH+6NA0/LipFbBT5js+4II7D5PtTsGJUEfF1d1CrsV67H8mkRYpgIgZzoc8
kOLv6XZJ5kqEo9qVbk49wzZMt85tI/2daf0eY7Fkx4nYU12laV0lmK6cvdLsukoyQI5fKpQFL0+R
7N0Fb0EgITrO6rYcNdr3H609NWDJaQTxkv86BpXUgEZDdBIt5ziGNpY446lE5OwvIPrzQCwdlqGm
+3yviCBJpkC8+r8PVBw7twmw04D+b3S00BAL2LN1+CD5DJy77zVwWfY2kZ9CkrmdVjPlKlKFy1uc
D7iJ9a7d+M4eJPTriMoSEaeLPiSN4mAzgYPe1czZb62TEdc7yy3bTpuhfHr7bqSzqixY7ondjk7n
WuAEq8rbme9xJkvXXbBv22gMUgIbFXaxgx54E7yFo/5CKL1q6uJ2adkTcZQjyHVCowAvIx3Y4Pe0
vkVfXO9NU3MFqoI9EtOvb+dQBvrv1/JWt0BJBieWM3A1lNX1jFSuq5ZIrOdzMDT6nt6RZFpFRCq6
2dF5EOOjUYgJx2w56sr4c56zHx2AjpcNVbIvRATqYqVdoTOAbYwlmundtIJmKPje0IIPSOCuCktv
47BLHsrlT2VFrPhWGckSMafJWhnGuKIgoJWBuT4UGlozlhMDY8P3Xl0w+kbT1bGIHUCn0Ai1dLGn
Oq9Vzf3Lo8uWVbD1Lk40o1IwerEciuYB+KDDiJRz4uzpK0i8r8gZu8ZmwRwH+6Znf5PxydpjnpO9
uGDmysoyAC8w7TbHddKoitnrWf5E0/Wl49TZmR7Z2wumrlglmWwQoIZzll/RyiBhriztzqaUDS7Y
bhKXJlo1lRgAg+sB7TDNTrZCYkcipHNexiluVqSr46U9FM54TYAXMp2915YdQyKIk5toSstn3Ig3
Ydet46H2srAPqAuPGEK76+5bW1PEcRrrpDlmAZyEWdSLS3IbQBLavhY2yD9ou7PAsrnatten0wLI
03odVxv7vzxZOVAe9I40j5c/QLK+IrlrZas5GjZzJdTa17x+t9aX7427Pe/TO4Owv2+aAuPaFZpX
n5b09fK4srkQEnWkWbMloag/zqV5x+rsRs2soKfazmvLhhcsNtuooIYJ21KrXqc40NEZY0x/L7+6
bKoFO52g9KuiiJJEa8MAdtT8BDqul4eWOBoqWKnd2X1uQa8oXKdnlh1itGER0CDn614pXzIvIkgT
jGM14HJ4gBkPQH5xT01usj3uT0l8ICIqbYD8aJEC5AABQS9Db8FcbLovT01uHbRdlbZtCb+4IovA
StCJjWhrACs8bdB/BZkEf7Lcj8a4A8Qz/+7V+CRtMZYIrZyHtOxzHb3t+bF4mEuI927MZQD+QaEY
bEOQnitPjl/cfi8BZIloywnAZcVEW0zIjAPUJYaEohXjew1dlog/cYYiqzUFgwPueNs35bEwdzW4
ZcsumHIJiChUKec06sGdqjjGtVWyO6c1jyjUeVmG3lXSH8wBNCXL/FxNyWOWg1OxBnmgrh6JCc31
yQrK8rvRowhXmXmmoH0P30pb0GTqbesvxUrcMW2P7VrU4bdM1RS8gI4gb1oYGHmr6ZdhtG7PRle1
cAvYWzKJLxCJXS1Lz2jfA0RhTe2KoANwVlai32/Vrkt06O7EBbIEgohhgdzIyC1VT6LtgF1IOIfT
83TS3jb2cWhfQCF7X/VX4n1EPEuLm9iUAxIOxi7iEujtcMXw9bT5960lETEtdaugKXdD+8Tm46JP
QQ4hsQScaVA13ll02Qdsa/XpNKSZQeuCAeJIMiPSR35lDI5b2+tOcU9ysohI00md5iXOAWCwx1Z1
+ap6zTTuTI7ESkWEqb1O0FcsAW6Lp1+AbhOW+BMb0OkEvvl0N0MkSSGKeFNbG5I1nfEFWxVpulN/
Mh95g9/FteEr1yqoX7Rr1HvuEtV1drWkZYsinPVgb2sSZmBR1H5wHf6HdT/5XsOq7HsEK7dSNDP0
g5VGRQ8OMqClUb10R6tA/2VZ+B0/KGsCES+6c7+TPU44/wm2VYzK7IZgwXEDxag5wF6L9tLLksS5
CD81dIiRde2G0LWfO3oAz+Bjw/0sQ0oJzNGzOriXDVGyj0Xe1NWoy7LY9vE4FChRGwAa78lQyPyV
iD1F86OiNh2+YQraX5suSHKwX4Gm7A6zP3gjeFJvqu/dbUQQalw4nJslXHyq/zTJL214WJyd8Fc2
Q9te/uRI9JyStS7gqnQ0KQ2Jm4JE8/LcS6xBxN5ZhU15rmxrrF4vOfFGNFtsxfzvjS6c9Z1CeqNC
Rg28tf0xUUnvmmsSViqQ8d97gGDMvTZlQD8BbN/Yx3l6WinqYDtHnWxmBFu2yw4N9DowaSD9dO2x
9GMDjfOL4V1+c0kF3RJ5Eomp2yildoDTZS7uql6BOlH2dyuha7+6cNy5Iki+QkTWFaiXALayrcD4
opYrmm5vC23PcGWDb47j07YERy5ogIGZDI36zkALyfw2Wjs4zQ8o0hdxuwiaAyVvpi42pn/0fON+
Y5LubDc5bT+Vt0n7/TK9+GU5ojT8sNfXKzn0RIrEjjS9Btk5tG6A+7bR8iB3QNnQ9WE/uu+Xl11i
ySKijqz62KQcvk5DfUo1HD8Z8x3/Ixt6+/un1eB8KssYQRMI5pooXejtlKU7B41saMGOaZOlaV2b
gKHR5w593d3j5dnYAqGvFlkw36wFMfVUGIiKQSLc8iNz/K6OXcYeLo8ve2/Bhru2zkyDkiSaOA8N
k54XJztcHlqWahcxdHoTMwc0sVvsAgUbLzvM6E31NgaEys+wKdVIf9V28k2yh4louqbU8qmekFfZ
wu71abzWQKyaHBQPzDt+fVeM7hJ982YpEiEOZZcVg4r0pZnclcsDRUdF/PfypEkMTITT0ckxHNvG
eseIIZNU8abkCi24h3JRPYvtOG7Jpvq4oX+ygwWtz1tTL2CZRXZqrPm0zPZbvZqoAvPny98h2Vcf
y/TpER01mnyZER2r2f0McuaGl/7lkSUu9SOO+TQyuMILPWGZE2bgh5yfSuucrH8uDy2bF8GIMQNZ
EwPsF7XAOKt4aygKgXUmYIm5YxOyaRHM2VZnB6g3ZOlWfkYrvbtkq3v53WXTIhhy3dLaLhmMDRzV
ND0l+RXfwwDKXloIok2+apXWMbStkleF3Rl7EBrJXheRa1ZeFe1Y1mnEhhzs0qNb4howtw1QCbdo
5bw8L5KXF9kO1T7W0FyF/rNyGU/pDLoS5DL2ugwlsHxLhK/ZMSjFWAxz1Y3WOiTV+tQ0BgcRm/le
DgOcj7bczrSjwaQpJ6Pp/13+KOlztx38yQgmbujrSnBIgu/lmEXZSX/QTvpBPe9dnCSd/5YIbYOa
UazkHOKvG0xnI8xRDltMQfz0ZO8Yg8TcRHAbLSuTtQTrX7W1Z1X38QC6p7j3lEz/nlGIWDYy0Gpd
QcoeWiyHWMpDHKMBl+64ONnr/48t67qTDsDmrQmkR/IgS0HwZ99pyDFfXmWJSauCSa/alA55Dx+q
lbPfgbCzpq1nzXvtpbIjUxXsGtpJqEVs7R3abfETWgPWC/VaNASW/xLitlctMLEsbHdiL0nhiYog
NiMpISYxwPVtqic8O1i/89R1DsNhPaTUN4HR+2YCg4p4Nlsv07pTwR1HHUA6lmG6YX0KjRVj7+Yj
aacE289/7Y8kI6ktDbG3E1m37GkAjrEPeQTcLTuPvu5ZP42IRMu5DPeQuBKTpyKSrVkp78sae7mc
6TtkFntogz707b1p1GFTG2dIBp6ScY76ZJeoftto/xt8UhG/lhSmplvthp695X7qgTH0oN4tAZgu
zns+4OszgIqItcSG/HOtLg4Ib1lgqlfgZUMrveFO1Y0TP1y2o68NlYooNGPO+6HN8YwS/a4djplp
RCh9TnYxJbIHCJ6g57xmOreRIrieXrorMyB/6x/0bnkd/foYv7AVjH+J38w7Xu3rI406gl9gRlEr
+oyMBKdltHDNp2Z6f3mqvnY5wJ/9d1/rSl2qDKC9sGsmALleW848VS93HJrkRk9FJBotCmeqR/QD
8RctaIL4LvOg2vsCNnQv8fc06CWrIULSlNV0mrjCru1n64kN0DqxlaDUykivsp3WBQk3CxK9/52n
uJ/ylufIKzrlPHlrAUriAdUrk7wMtvG0dtmDQ9hVPEItlsZ64TYjvjjrUXYY7XueL4dKV3IfMgA4
OHr9xPK59sZVS11jqKBOVJzTvF19R21D3d7T5ZRsGxHxpqc6n4cSZmBpYKJLcQ+L93y7ZNuI2LYu
NRXKUYVCDrG62RSJxl+AzkWZVxy7zMvd6Zp5u45ws6ovvJKIcOv7PhmyhBeRkUfd0QoKkDY2z4CQ
80P1mgXtzvEu8Uwi0C1xMnWjMEui0VFfdIui93VVA5WZR1b2V5lKdqxZNneC8yBJB3aSHnPXVrHb
lj/HBpzMkEq7bNCyRRd8BWWKVpAOxmAtM+Is6q04CC8PLbVmwVmgEtQ66ozuByM0/ul+ckKHy7/2
Bb00YFTs9mK4r3PsVMSuYaX7MqEIsRcOKR/ItPxozekmbaFquCzogOYWlJCoYu8kkmVxighkUwp7
ydoGYPh57CePwLf7TmOH+jK71aJGPatUPzHqt7xS3rS2emjLKSjBC+Mu1l6XvaRUTkWWxTzXHYUx
oGfYS/Fza5KovcpzfpnXWjj6FGTtsVcf9gzqI7P2hUGJILg072OcwjyJ6s4FL6BnRnGoX5V3WeIu
P63MNX7SziWe7gMx780B+wXuG63NXBrUYOncA65KJ34zkE93GpYVlh2reobCqeoFRbRGsf/nI9qI
+h1HJbE1kQGxwNV7ctDNGcWlfeKD/jDM5YNTODsYSElETUW8XDs52syXMok6vyHu8s8M+tD2C6ia
nCCP9IhZ9NPDXhbq69oWtQTHkebOMMwVHqaezECPsnBDqJNoD68hmyvBc0Ds3KHOiMygpQ8Hqlsn
MjSP/boXNMmGF5zHiuCSAlKLm+XKoraaPQapUnWq/MvOSRIEiDC6ts5p2rYaUu7TM+Foz4RuXYbi
0I6XkLhVEUXXKkXRZGjvj4AdBRXitQJWm8sv/pHp+8IaReQcna00AbdTFtnXKvA4VrAeu9v1PESt
T2/Ji3Ja/6Yn67hXk5NN1Pb3T1aHrKmKrF+eRw1NbrU1Dcnw7hjVyXD2KoySlRaRdDwZOwVkeVmU
GppH6I86/rdU+s46ywbfFujT6+t05SrvliyqaOlX9d+Ox0Hp7KyFbJX1/w6+QAZt6nRwnzFETAn5
azU71QLZWwumO0FYjCkUcTAYZK9UiLJ1fRnRb3bGU5H4cO25oaVLBr3LBQzw85PeFK7V/bi8QWXv
LhjuFr7r3CjTqMzZjWJ1kUlHUC/pO5ANWVQhIuqaUSNxB2cQlt0R+oq4dX50CK7HrT0wC/ZQVpLP
ELF1sVaBM7nZ9n22XPEEyoWOfV8se2JisuGFC0I96iucGii5G/LeObGbz2+ms3diS2r2VITScQ52
wkJBVAdiSDh/RMCBftNFWphG5Gy95t5ejCcJgkUMnVrGc6dlIEFCDOkO/caOPgR5HrtUfVTAmHd5
S0nXXLDitEg11axQPWuq+qWiM4RXmOMywHpZplxVDVQULchlLeTGznvou8J9AM63UwCWBJgi0RNT
cgPEeoCk2DGwiHrj6tqvGl1BrQmFw/kpS3cujRJvIsLoEmOZ1XFgeaTR1Z/jyVerl535287kL84M
ETvXLsvYWzEy9PbskPs15ycwPSduOa8l9LOsa06GP+3CfjUWNviysjNqlXsxj2yLCP6AGTHUJXMd
2QjN7X9OOKxArv5sPkynrbU+PylvSlj54ITc7aTavOQXXysi7CxoZiQxRJ8/MFG6nweUecNpOtAA
1LqJWzzvzKrEhkV0XUIXaHXoKTDst6RzeeY2T+SwicE7hz5I3td/oOLZp8GVhHMi2A6CngUzMqQU
ciT0tYgel0A7dOEeVEn2McI5DynQxWIpPsZZzzXXvFH9jazVjgFL9oCIs4uRrdBijWVR2VmtV5Hh
yrSg/sNy+3Xlzou5pk+X10RiqyLoDtKPazZ3AFeCliJMq6R3nWq9t2kLalIQaLoDM6Kx6nY8g8Ri
RfCdOdf5wmOwC9aAvCu98k4cdYfUR3bbEckd265y6tXosB4KhHjLU93+s9rnsZg8La7vufKzSJAQ
JTfI+roI892pPFyeQu0DbvWV/QiR/aInyPJlKoJXGj/GyI4ri+6ctLwu3cUkZwY5YnegtopOtM5w
IWz8Mldk8fnSNTem2YRM6e4GBQQaOaIYt0+WB92xXFKlja+2axVZtKoO8WKCDMHi6M2Y7UjP1jps
sxndbfV0zxGkDVPKvGWOvX4Fc2OWTefSaQ7FyN4dS31MLQdZNUgQc6OGMN8NY/V9o2Vny2qfarrW
Lu49V/yq7cwHm7d4E9qlnlK0jTfY+t2oVz+qKq18miceUdJTnJIX1pgu5/z3YlWnKsXFegXKJ67N
yeM0g0bZeuBJGpiJeWpYG8UKCGzmZOjcMjd9nQ4PBMpQdEneJ6P53a/poXfK3u0KzBc4dcFZ1sQu
oERXVjNFozkCsdQauts14I6Nk/u0HG+c2Xoekvypjc0TSZaj2iu2B4LmQzm256R1Qq5UIEoa/o2I
wgHKu22z8TnXMGclSJwLGvtzuo1oHyt1/IHbWdAm5V+lTsNlrE5IPVpWFVQr9xE9HTkbW7e2rjvu
qGFC2itrQpbEAcUQs/viMMZQiC5DZyjDuoQGXAKKkv4PxeEAtTxwZeD62ppez5uTRoyDNtMnw9GC
2slvSK3+yIvvke5TEUCpaqkxJ3OCa5raekb+xr/XjkhFxOSSz0q9yZcg/voHSnlwQyo+So07FwNZ
wCKCJk1mQbZGVXHg/hj8rWmiglZFc8gfVL/5ppIeFeGSAFs1kBiss2js7ee1X4Mmce5LrT5edgQS
Xyqyc1ozmTrSJ0BjDvYx7a1b2pPnbq1Pncp8hzR/qTM/Xn6UzJEKMYJjK7TqhyWP4mJ4LS3toFTd
Tuzz8bpfeLP/wWeuc2klOUClSlMVfjnZT0VvnmKNd/f1CK133WzsezBTMwRzYD1QNwrphM8+cbIr
NFYcEnAlLbEFsuhy9NbSus463GcM3nijoqNrTUEuRwOat51VfuposvhpYaaPK18CWy9OszLeZbMJ
EtKuipahf9GG+hrJ8FtaK0eQPe3sOMkMiqyMpdWDfjtnRZSZwFpmubcLwZcVFnXhMuooA11GhIsR
+GVuxrBCN2B7pNG3y7Ei3SJpzLxDKAr+wOaPOt9rzvO8xwEnuwmJGFE+sQKKjQgI4muUP8+tV3ug
EIFajI1cW+dl/l62TRI/iTDR1IIu55Kgpgx+dSsCjc1NRQwnYOmebJsseSiyLao4w5RMmfLIfjMs
L31afc3Ng8rT6MaMsim0dKiS7dbiNtv7wm5E+Ghlgw3Y6nXUUCr13Pb1dbnQs9UOvWtpaDboITKA
5Irb6fZtlas7MbUkyBXxo0oOnQQVDagRAJN+U0NWe24DUK6Z+ewRow9smkF2/X7H60iuRSKUtFZs
dSqgjxJ1M+KQfrmOu/5kD1rt9jn158YO6kr9DTKdp9mu/xWmzYNeW89MN+8WzX6zFhomdno24+TV
Ye2tQnD1LGfL1arkBOr+o6X3Xj4oizt2+o1iZC/10EZWA225puUB13qXQaEgHRkUxvjByZf7Rqlu
lqz/NzY8sss2qp3Mt5M0bNq9jvYPNe6v1nXzIJ8yYmzJ0kKdYG1Nq9/r3Ep8xdQ8SucHRlfFzVvV
taduDjIo5wygA1gQfQZVTm/42tfQExgayOZOcQQNiX9zpl6rkx3NXVFBC5X8nur4DfVMFqCD+HsA
eyrKihtquvLRqpC6UOojVceQtNfpHs+HzGwF5xanU4/rKfxmAeokkpxG+y+pdhDYMs8pyosvGSsa
fSkKhLe24WY5/ZuRFKFgeizmgrhaUUJKytavQct6nqpx59yWOgrhNM0nbtqVgoyhEUJTYfFn7qb+
EPU+bnXH7mShj+aUBXuOT3ZTEZG1ytoCMFqYQJlpoR2Sw5x4/Dead+6H1ite47O6i6uVeXMRWJu1
IMNgKy2i5NfYeuQA1Jk3ef0V5MBjd0si7BLgS4IfEWebTgUozma1ijZssvoTWITBZ49AJwe2awT0
rPoFHqcmLvuxl3GUHOEi6tbQTAvgTzyS96Fq39bk12U3J8ngf2yTTwav5aMe6+Y2Li2OuWmCCrK9
IaMR8KnfuzNKDgsRdMvHeB14olVRTJ6Am9GMw9CdqO73EJMp5siaYj8dflz+HonJfuzDT9+T5YNe
QsyuiGJe/27W/BYUh1drvMcKIZsuwSNUEL/uHXD/RD3tT3NXgauzP6RO9l4n+r/vfYFwwa6WbNHj
CRdsxaKnBrfKRu1vCk3bcQCSQ/TDHX2aoJlSspjI/4Y9nU7WcPhQRRkrj5tnp7wZgW7tlr1km2TT
/g9Gd1ZTm9hAJ1Bcp9MsvqJWvJM5lCyEiMyNIYHVNSZgTJr+PkFWhqXUXdNjnT1dXgXZ+Fuy6tM0
kZZ3RrVJgKxk+t1b9vuCBClv2B9D2dWV3DbNF4etuj370zPKph1YqaBIaoQmkhJgkco87VQ+ECC+
/h+QF0kgI4JxtbjU6Lx1abCr6Wp7SnMYfkKu+v/RSizZVCIY14axLWRraM/BSAy5VOSMk9gfdO3Y
2M4xZSiO1E1kEdXcudHI7tAiOLfpMHjqAH4Kgtk3BTkHa1MiUtME/LgmBOZS496Iy/esBuMaeOOo
xY5gt/ue0/wfoXJlsid1RsZSLU69+qK1v1FTIGgJv7z3JAlREbqrmWW+oLk8i2oUoXGzbB441Wwv
L7uwscfrddzrp5U4SxHDa/QD6gobkw7rLV+lAedoEFX3WPYkZ78pgnYTVNGJmqGrYArUf+PNdr2C
MJG/6fZAMjnbRex+vftMEbGbgcs77jgqrW1fERcMXIepK/4kZvtnGpojAHRYqWHodmAgX6+OKaJ3
q9kol6YD9sColTeaOnfI+P22QAbn1qRrXaMsg8vbQLLHTRG0O63dWKUl6Ez02zXY4pn4CU7OWw/d
/4Pp9GsfbYow3aIGC1ynAAiizb1bApFDdtI20uXfnvjJveVFjlVJsPyzN/nNXXWf+pBeC/gh8ejz
vn+TfYD+38eoq1JVKoo60ZhyP+GPcbVXmJBElKYjnPZdnOWOM2No83ZTl26CCu3lsdccJlST2dv6
N3vcUzqSIDdMEZfLGbg6Gv4BYCLFqbr5HbReGpD36oV71ql9d/4foonSDxMuAcPSU/DxoH7Q+SXS
5FfFSTnki0uvjEc1YAcWaq+7PJWw969PIFNE7va5rSdTl+ZRkSXw1Ln5M60K6ChoE3SU6wil9Dtz
tN/W2XjQ4rFz4xypd6WciTsZ3bOl0FtmaVd5M6LekVqeova9mxfzL5o5N11FlDMz1LemWVXIJDuP
CvA0bkIMf+TjX9Y0h85o32hZn63GeOx7crUm6eBqTs492pUvSa49K0lOcI3uDTcv0VjFsI02YPlJ
0caorVGO1J7ruljcLlPOyYwkYNnSp7QdjsSor/W+RS0ioZ7jNNARGmy3srP7tusjyNydR2P4UzNi
+hbh4ALlx3zUGvB5152X6wmuCCrRoiU1nwZrCkt7vWkJ8awi/62ui+MuLWhE0XAXaOlNUdDFNc35
thgh35HQvPFrFfo5Znnf6O1dVdmvdREfizi9HpPlXCnGnVq3J4MsYbWSWzt2UM9dgSvnjRmMeQOR
GcfgaFPjka4y5iF9clrs8Uwydfbsun3r1Pk0xMtr2+U/pkT9varV3WhO+tkBetNTyfQLsni/IGhV
hNxQn+JlvWJLMbnjYrauCnS+q8xoKzJQX9OhkOuqOQS0M1JEU0Y0L2fUcVcynlWdHWbd6t1stq9L
vQO5s1qw+yInlm91xpvGyRoWNH9rbDS3V3rlISq+aov5X8xVz1H1UGuWg2MzD2x87+ZiPbapdpso
E/Fas8KhoP5MRuvUlFtR204gS1P/0LspcW2F/SmYovrqinpN1Sg3Wlk8VnUKHvl0yj2STzeJbXts
VH40DTlN0/wct2tYmfXLYut/yQr2nNa6jx3lN61MJ1A1OztkfXJ09OGxYNZT3Bq/zTY9O6gwudra
+/HEHqd2AnKbadcjxM0gbVgElYZDSgGPXb4qZ1AEPHMFrLQUzNwG2BdD4hD0ZFf0sFZtOIEElHez
n8Wq3y9IgnWVErEcOy8umx/Q0Dxzwv7h/nANYPAbn9IJ1Z/5bpqM1Ws7egS6HeU2zYLljxo0CaaH
NaPAipHmDxtitAkv3atujA/mWvlxVtzN0I1brfmOj6j+QDPLZUqDIXUWljVNoaA8+eOc3VcW/13q
2lmp85u4gEiKMuP+O9nVT+DYAYUYnJNh5qeVs3+ZZj3nJoDKbcLe+iVF0q5eCxf//h1TftvM5lU6
VqZXjQlUrM3inDDrXh+nw6rQ8xQXCFyb4jom1tPq1OAUqszTNHZBhbRqwMF7NyjJ7WgjoZF1s6uq
U+uXNf8z62PUNJt8RfFHW+LWX/O2Doa8MryB0z91j+s78FreUlUPTr++ZL3xzroMctfmn3ymvxw6
3DYQVvOyms4etxfIolaNt5T5z6xKfiRO/KYxICYa2oQTGd+MYf1JnPZoaDpzawUITra+ZoCLeA11
IKdaKSeCXEVbLUFWaYdmnMNe2UqcbdyCN0Vp3QaMC043QWfA6MIsgbAeX1B405pjqzVPXC3ghrDX
jGm+QgfAiaAUF6s5d2fOdN/M+x9mG/8j6Yiq4nA1zhB0NUh2H3fKAUShpZf2RgRYx+1Msv/j6EqW
Y8WB4BcRARICcWXpffVuXxRengGBACGxfv2k5zAvPBe7m6VUlZmVuZ3GwY0DHHZZ7eFeIvBwIR3o
i3GWR5aDRx4q+Ana8jx4/SccngWoTm+XN9xPu6ABJpGflqiGvZjqinjs6FcJZjjmwlsTjw7nynU+
Oq/g6chsJrsCaaSkf8uD+s31pmoXWSYz1eh/i0G67Mxffc9NrFwv1KMXzcrtbKsdr0DcBnX+XtT9
WU6Fgty9fij9/pfCuGO13sl1g9uquls1Fc9qwNVxe3pvwikbnVylrEYiO5fPwTrubNRtid/dczJn
rqFvq+hQ5h0nE2V96mypkIVUJF0FXzGh9BEfAWfCDG+soUctc+YQP+XleemHT+TSPE5avrjCTWRQ
i3gJEEM5y/5FrLqNuwiu2UJ7IbIhkP9XISTEI9Ubpr6NoUjVddZ+p5pimxf1uYmqvS3Xt4bncED1
LmtFt3MuvgcdnrH9dvBLmk6NZfg7xVH25bNXjBcxNYeattu+cIGDg4QHofHQqcAk6OvquOmnDCYz
4AG0tomxLMsb81a0OsQhW+6kKZZEaQlRh00iTjQcmuy5cthh1vISNOYygkCwMvoRPoehO4EHdBmA
JOv+HtIxR/jjEDyMgRfFaqRfUVHeesPKWDpUxwUX0J0v4YOL2xu29jRbMP0IKswKN38cAv+eF2S3
KmS/tjA+yvqmy/D9Hque073vY1ViRpTHEk46o6F04t5VJTJhIWfwltFNQwenIs45WwdPYxC+dSpM
SykufcRs3Pj+DiG1pwhnU8QHFpOhcONwGvdeQ+A/YQ9+6J6rv6svxK4ZQ9ijRd/VuP52trjoBcZy
JGqQ6FLn6TROm2AVB5E7YPuDLxESPIkGnYASfQK3iVevgBogUqDDXXpR42Jgs8OcmPpTlcB27bl3
g5fA4OWWfjWkdfENajZRZry48sh9h2BRQHw4AT2uwfIb5vrR7/iLgm8tzI2Azwpo/9YAtMJctHGI
GFeXm3kLN7Jz7/cpDtQkRO4VDByreJ39s3QENiKjn0jNczy0w8Eh0Dcwdz4RhTX94e+wWUaEpXRR
ni1U78giU09ptVvxvrlBc+8ZH9DrWNSV4lD6WN8zg0z7iDzYsHNTK9zoGOJUjEvsO6RljevRV+N3
axV+6McVD5m8wzgJf2cqNsr450DMQ+z54lJP0y0XAomtxakj88mZ2D/ZdnfhlXvLg8TlHqoyVCSx
0tF9curzosRHbuSlEvzcqG7vLj2KmNbJFPhJ2694EIWc9hyuFk290k3TwJffxW8jw3lc8UbY2m1T
NjDsclGF/GLqxaRH7zHU9WtExueRFDZZcSolS+mfTIQibuys46kTnw4s3xLdzH7ciXZXDexLaRTq
prpFLDq2XYA+qHVPjchfiiqCaInYuz82T8BbvmXIXyJmjpHgKrZlgD3VQR6aYPi2pVQJzvc7CtGn
27JLb6BSVF2wD9cw68oViVEr16ntl4OZpn3L+mM+NBlDrK4m4q1jSODu/ZfBYPHWc8Mdof1rwAxa
ynY9OBbVTvbvWEOROGei0+yKHfjGAa+8vyT5WmbUiE3Zri9dM1zg5Hwuuoalasp/A7/+oG3+Vfbm
7DtTE4dq9BItlocRDQFSN1w/jiLyXeSwxKiqrBFjl/Gyh6JSnsxYcBx1uU4ZJ0FcRPxZ9tVhdNB6
I746thCKzEyk/eTxeHG0ExPTbj0T7EK9oJMY1AbEOLJQileYSh3X0X3jNv/27PRmRX0rRnZdB2WR
xzG/WxeMLacIkBYGHg70aMYA0s72iuyoY+fSOzJqn0jX0jhcEG6+dPbDrcq9iqb+q5oWGSMsPhWd
ipp4kABZFlclfG6RwlyP17E1SGJ25iOc35IRocsbQCUSih5xkNjU63l3K8qmTZDyaTd9XZ1nb95M
qATxmvckqQv6rwnJ1pH6War64LvqkQzTZRzNY8TR848k3xgIleEmsFZJVRLYadu3Ps9BoSIPZJ48
GPhip5l0SWvMuTXNO+LRr0hxPkP3c8Ua06nIw1PekbNw3Ic1p1dvbA8yGJvYqm5biojGUEmcmrzJ
YO5AE1WRTT4PdzZ5H2GEqqXEJ+tJCo/mU0Hy7wVKoFhAP4U1x1TbcoqreXzP63rJeujYU6ctBRbL
5C1X/GonL/YrNy2wPYx9WF7tjekfZEAPARMvxVK528gQ5G2x+oMQvG4rIoPxEbA8hg+20ZGD5k50
N0nVuvcDiegkuXOHzsTjol7HUDwtimF4QrVD17p35gaulEG7y9f6GWlzR4nXO9YFbB5VaOu09P3X
qQXlvSw08RtMMmtlvr1msYkrB9gAYWiMvTDMY7YEPFGS4nX3okszGRmHun/qqXcfu/ITIRMXXvI9
W4fLGMz3EM0rHY6Qu/2QsNqEtrkutMNSIk+Kmp0QhtFiZumDVK9TFhAJZ9sIrUE4mjMoYhiBy0sY
NJe6MEXWe+bWGCR3jcZ7BceyZlKVh0b1x6GZw5iu/pfDpzJB6f2MJo7Ky2oMCW02GfGb1/PG4+65
QeJGbHV0qmpuE9YUmKk6skMXHGWL8C8eoqpiFfSopAKKNgeyhhbt9VxrlfWOPFbKX2EDW/fpoNxt
qEdEEVt16TosWQZLshLnrObgGkaHtq8E7ga75573y3U/xrNByXXc6sgI2+FpvAza+zd6cte2y74Z
VRSTnJ5Da3Z+kSNMbxBn2i2pY1ea0AGf1Bnah7JHZgKn3Ub2894pfRgquNEhqORPJcZ3XdI3Z7Bk
sxIsk62uvfICqn2/PhCQ0EVANrMfbrueb1UdpVEdPndyvkp8uLKhGR8LPyF/R9DqzN+Oyt9oJJ/R
Wx4Hr37xluo5MjDXCKOzNWSPyBIVc4MFimJ9qRxMGlqWD4G7bh0f02tZOg/u6L+NpXiqZrWpWzwr
Tije/XW+ehXLxNy/9FJdlxX/GXtp2/4G09hNgaZtGMx1Nd0BE3kijbqtc9jEeTB1uAbV0+i3wY3V
zhgvg4XSb3ZMTLpq4+RUZyMAxRQX8UOG5DZX7LdH2Vdcf/YLa2I4Xn6zYcpYY2C9XVfPZHa/F51/
ykD8wI1e4uzISWL/POxW4Xx2drKpIyIeV97wOy2QsAXloLBH3Kaih07E53wnDBqwQFZ97K7eiev6
UgwOkhyX8A+g4UmguUhE1z/NCIlDB3nvTX8ips+P7lJP8QQJHtqdCFXNKw8YFs65xazfUPHkcee0
cEh5xarQE/bLCbnqWVQWe0oDeNUN8xYSh6zs3X92cnWydt5rWQx3KEyfoZ7C4hsZL5w5mEVtFg2Y
6BRNbAFgIoQVB/GXI+fWJqKRJqUMsMls1zFpSHAO/zr2biiecrw6MVSQuFwEeEA3LSfK7E5Vcxp5
gZdOUfNuW/gJY7ecxFjaDVKfhO/o8JDwq5FexH8sI3tdjJmd6XGGTU5sqIliz7pbNrcjEKc261m3
6YroSEA0xvAJ2KyuRviHPHZsHBK7jLAmURhlAHypKHj0m/liKk/GakIzVfMzoTTfNC1Ohh7D7GTd
J8RK4P1zxHPHIGrB85NQUuVJwYMD9Z0+xof5p6L6iHB0dMFhcZhhKpwUS3fCWPutXZxfTaQeBuL9
VoH6HsL5aQ7ci2uGp7bP74SFa4w57uRGBrXae5J1tykgrWsrrJFPwn5iMPaSiIpjr/s9sw50byP7
igKeyTo6CgfHObY4PybRoIbU9JHL+dt3yWsVNNt18JMwiFkYSrwP5ZNwIEMe1JxSlz8JDLUUb2wy
YrHezHbT1c7PZEONh4hDoVp2j50rYm7FtZhDmrp+D/+vJnioVJvWZoCaNzo1I7sM6DOjdsw3jGGe
FkrdOyZwYsstbUZYdkFy7+n25iHTOqm7+qdidkv68JXibCyr9UdU31aLhzIEoogM4RtRokJ+YGkT
2Y0P7d/gVhZ0t2DnXuMtjzEny8RW7NWf6xP3+kfpzQ+R5iBnIMeZ1g1d4G6L1uJaiOk4lO0Lm6JN
7w1bFxYlovOzoSmONmR3O7ivRpB37XtbXa8H749xrRFEnhXdenaxS4sO5YOvy1XyfsNbvsvLZUdz
9L6iznSX94nR5BQ61RcQjTMl4gmAyTlsLMXgmn/TwP0saX/g3rjAMpi/EAcVfh7psw7crBmbV8Fg
/OBV9ikY3GdSyd+ug6txU/GN46w3bptjjhY5phgRVeldcj11iXLJB5zcUXPqDZyWr54QZUw4xkJG
1YspzSHXmLGiUm/YLPFV5Ouomnu41jwGMLJB3hmcvAL/de7rz7Ym+6AQG282h5aumahNEbtcXn1X
Y9TON/Ctq2PAgGfLm32jw39tqN6KBWp6r9iNTgFQLL+yEO+1rI4k6g/q75D9m9Dy/O5M4mAIP+HY
gGA6v9YQatGovUQ82EbDsC9F+6wr6OI4q5LACw5hTz7MQDBvAV1xo2JvgVO3K6nisoOvuV2HmLXd
t1VqS6r+pZ3JrchRbWFkz6Y6K4Y1hUfTlfrBrZzduIGDBFBQlME86s8ej27oZQ9zgzwgPnlfLtAn
BQDNxRQLcflTvrSZh+16ErbnhUO2YvKHrh3TVTdfEIe9aBXtWiXcDSXrJ3ZTn6sxOABjfV8qnYZ+
ezQMUwwkd8XkX5kcfqAtfms8f1eEywExBPvaMYCFS4CVxVZI4B9C7gyt/3qy5nXAmYNyDemj4Um9
GtTuSW4mM77KqNLoAyHTZ2gZmSP3Oa/RJoq/nXni7ExENiO6PhAB97UcnqK8vUA5izY8x5dg7IrX
+pz703NbjzGEX24KSes/pGgsyUyibcMcYJT0qZQ1TwzrUi0cMFvWedZgdhPA+XtVyBevwdAlgG+J
pU4GXZ9M8aJzsWsrbLGrcjfCjtFBUErC8xmqQPfYNfUmqgEq4NyCH16KqLsjgOpntMxxW/FUemy3
6iIb3DBVy7CZBH1agTo1Y/WLvjWt6vYQAGtZ8T/JNCDKFSfnmXh2A3T1+peuwZYupbVv4bHH7lMr
dqNyN71c0Xt529WZ4EfM8kvLxKYvKjxP/s0KhUNlTpoKjczMvyceHayv3r0KxoY8z0LNMg7gCg1y
v+eVe/Z5+BEO/oOkzqtu4RDitpkOpqP0m9Ql9a6v4eHDKXT/qAexaCzu4UT24cg/SG6Tjjj7tlZb
apFbUpsvpNSeRzeo4xY8KIbSMesme/Hb8LOb1qNr9H6BjX88anVpRXOzLDxFkQZhR6Hfi9rd2sy/
Splt65A9dBffXWh3jg1PdWm2QvAlXqT/Vml8CqxWIU4G/ZvfDnsPkT6hLJ+ayF5lC0QSLaJY3OtQ
BinxQDIp8RziIYna5kjgWTg6FWrsym4d1JI5GU+iF3A1MRegbxrIq3vIpyij1KXomJtdztrD4A1v
plk+5gYtCFlcdEnWiSPt7dyQnZBAC9ARQBwx0xbJEDe4uX3z6hlox0Y67XOtcKDZdklGBwU8Xw9D
DzKidBBE5miQEUGHJqh5bhjG4a534QJVHgqvSSCoTvUQkT+8DES2crukgy0Vq8adUlMGX8ytntdx
z9HrQdHzhY26ItYt2jFLVmy9+GGMxx9VxW8AiAJdcKNnzsvH1v4oB4NsJ1K0Nicz4EvxvLzMrMdu
NQyIgJNBwB3PA6yIgDcmTsfLtOHhg2f0axG0X16jf0tCtnVjXOCV5DWi8iDsnAxNBLsJkdKw+nVR
IGutb0sooPqpL5WuHhq/O8l22A7h2qMdKr4G3PBscMJ9iAQWjMEcj+5UfvkdQ4xvvy06/V0O9X4w
Bv9UGHsDf8h8f74UhbOvSucQKLIt0A/wYkBZMgANmrQJ82MrTLY2ehvIXxPUZebWWsYRU5e+4m9Y
m966EWoogrmran7RdfDYDkDplVsBRuz5o/RtMoqAJSMGBpzRGi1B+CO6Ap43kr4GfsiTzptSP68o
vogdk9GHNTWGNRvkR6IU1qLCPZyumhiA5bsepzIjzrxfvfpZOd5Bsn4zEVR6srzWs3P1XEAnYQRS
seJ6SLAtcA+XArs9UaX+ivpxbftrqM3XkvsfbIlOeQCRcF3CqXRG9rc/T2VMo0XBpIA/lKPZCTvs
CBhO1oa/rCjutmN1HIVjeBq94ohoiLgXqAAwHSqEzLFNEQKbYMBWRrfxYxNCDoZISDVRpLnq7oyu
FZtsLXkUM5bYKit+jK1BtBUajI2ZsqYGS8ocwPmcnJEQrxLl2I8Rq1mxV64mnljzsJTONyTHl3Xx
L0GBDD5MdSii+sG2896oaSsjhnmgLIEEBJfVX7MJwNhUoHpG9X6MnFPRWD8tOuxlGRFs6hwpIywP
d93kXslg93hP7iv8DA1d9sQsp0H37Yaamccl7ZpsRfFcoubFicpPg0ZVL+jN5ZQBsXryp+HbiOGv
KS42kuc2NpGPfcqGANkPH2qvusrQxqSYg2Qpxl9OevSkuIFqhsMLA+mY8Xk8Gt8AyTL5veyrJ5fa
TVHXKUysHilg+axrcX1JQe6s5Gnrka9m+mpJ2+x7ERwdmmOSo/MG1XhXK/ndiRnPO4NzX4A7AvJt
6/WaILs3wvKTQ7EjAn2dM6V0Bi0wTLAlW9YKH6iRwV6Xdk+X8koppN2mmI/OBEG124KKhXLqM6+i
LdIlvtZghdGTI38cDXunnhUboac9E8WQ+G5zV8G6wSi0YCVuPuT4eNbM47We2qMbrZsCnqPV5Dws
1bLpm/FUr13akPKMcvfAdQ5fWNSQblWHPBohQObr7zTrTE/TZgjMjQIToev8b0XjGgeuzljhKzRj
IJ+s3fIy/yCROK8KX91V/mZymwCwPjYNTYTLRV544Y5nhP/JuBqA22tk0hcSdtJam6ReGn42DMHA
zYSOxpuYt2nq9pR7Tebb4WXlLGnL4FgYtFBlVAeH0S0S+KL8TETMCdam6hgez3UWlDgE/e48iPka
dRgf4JT5r/eDdC687VL/9aftM9KPH1q/lclc2SCWasZ6B7EPA5bm4iDk2Bpb5MPiySAxFM9VSFY/
81Vxr1cPol7Kru0Y7J12PXX+snHwy3QHdYlxliuZJKp2BAAsGJrnClx879MjczE1FMN8QjNwC3u9
jdSYwnFKJh6Yr7lG40Q4RlPsR+yIxtsqG6TkgE/8c+2i3E2dnOzHIb+ZXr8SuTwX/giOFbb3gKTp
zo86GFEOUCo4G1GVZYZ6/kHmCrFYyo+DUdVJFbqnwvpF7PSIQ/uzcChDaAomprdrw/+Fs3lxsHCb
BAxg+2ARtTkScf7fEGlwRJO0S/Vg1+7Y5fWubbDqC6+4FcUfwNEaOBu3gGRXrPu1gBxmYlguHX9k
u6zZIsVRcKjImuqIt+009kXKADfhjUNmjxPsQBimY19+zLWzD+dgk1fwe0d5hfQ3yLOV5k9Axm/Y
mcbvguAVfTIWQj0MIQDNnpaSDPHMXcCoBvmKPKKJkzvfqlKpHcK9rYKdlkMW5B1cWvqdmXHIGB8b
VO17CT63tcAoYCp5Lwd9jUIsjXjFM9DSXwV8Lhlni6RLEbqZbpAnwdh4kyABINjob6z13zogC4ta
d+0UpqQLPnlROXhG6UNlyTPxRpvkYGZiOiFj0HOq1JfmZSnFAdjl58iDJqbgnGIZqR38Ck9DOzkJ
FhW+VZubtNIFgQ5h3PajCXFmPE5OcRu8ZiNXcKxKnwOHpeBRj7KN/B9Jl+NoQOb43dtoh18fd51a
8PnVisTEyLmspMx8Nl47X58kby+u091nFLOFmWWXT+xaL0hLjkbwaAtUKIHtzi783SeeuGOb+SVq
cuvJ8ETG9c7seIRWWG3raJFZ3XgHsBy70MNqJ48KmgxUv9JF/sDpABGojYGlsrtRUX4cGX+DMGXn
FsqCW7Kw2mrnYldS5BM4TbtRXCxJUOCp7SUEHLaATzLOazQdtK1iyeSzp/PNulT5ZjHlTYXW7iAg
mtJoaKpkhqInMapD6lPo7Qmf99MKEJ3zroAvQlFs3UFXme+R6aB4gL1caLYxkUAk6obHgbr3fFE5
dnkRmruMGc39fzoKSLxqcaRFkTE9HCYolgsG3hfQWlw4cEUq6E+gqzNt+kNRDfCYdTMXAnZ0AEnf
afuI8QmElUWfMOUq89BnVsR+Vn4PvePY7iK/eGe8eJkMfCh6NC3zKHFvWoaAVfdOu3zjL81mJPxj
KaaDMzSnHnHIsRHNjrvebW6WxIMaELNeDjCNtPgApAYcT79anJO+aLaR0BC+ou2gy+eCmmXq9xVn
fix8+Gz0XB6g8/yoDTpI+AimuRnA9cFIFTp//UfZhyNQpnp0sKsTXOG8DS4bBHSN+cO6zKRr4X9U
84pkXlDjwK5Pfh3MSbm4kCtwdtVsuq8VbM7ADKHmAAqWDnkbTftAxBhij9uk2IDDfuRIw1h7Q6yG
FR0PhaA1LkiYwSYNa0VB+enl0Xad1m0/TAfsv6BzXrBbLU6rZ7wU+G8qiHvxIxn7pf/QOsqDlhQV
P/LFphrs33Yyf4d/wFuLoxOA4DtfocnpqlMAJ44inH/8NbjxEMKGvB/S3vVvkynbtPOru228K2tZ
ArkiCjOwqDHEcRgeIz5fGRk/xnXCPv3wkXfT0zStt1nXIG7IMsfKmQOIJgVYyDZD43VmtHETAfIs
6ccimz0PGG+hIU0bq8Qn/YM7V4ecOpsWutvcUSfdyIfQ4bcQtH5sMTolSuEns7AbKdafABCZWjF3
9igttRH7YJrmtA3BrZd/REwBsXAS9TU4rrYHSlPWOa4smISy4YfV/1OzYek78l0LqMI8ilF/iC48
ABPd5bIFb4eRwQuPbJRlaj3t7uE/iXhBc+um4FBG/lUiJREc7/A8aXqk1SrTfAwf82BGmMCMPzZI
0FRIWU7DwTs76/C9OtUeG0x1uvwxLYENPyaQUxwnbNz63SEvsf6zqJ3PuzoeaXvHhH2ru+ExlHob
htN10GiuQvTusw1Sb3FvVS/uHE2gM6lNQV0Te0W3I8Xk7V23ypyy3Zbc2zVw7v3HFu9Ce3wtXCyc
pw9tC7a/iv6E09VJcHSMk9NtZvWSI9kzhOQZPh1fQbhCmcwkWPA17KGHaDTscQn0ez6Uh237NXAY
EwyuWR9RXPO0+rulY852QeXgZJ/RXFFIKlPZ4bg1eJ2zmcgOsBhMA3xKIVyE9ELhnyHUNRYt2hQA
xx1qx18DAmDhkOuoiAYJm/x3UY2XqVl2ktcfwkXkly/5HtUP85zbJiD3KJRudZs0S/7PN6WXjaEr
koXVn7Jywp27QhSwlJguoVRkIcsiAXB0GapowzQmoLGGC29JHgsZnDzsHBMgY4EPw3pwikfZ1Enr
sG0O/hHCy89o6ACOuxD1z25KVx5HHaviqWV+KpsZdCOHtMiFeGPMJtfsmCl/mSrQ8AhwpApgJFXy
jCX9s182SSmLzHGcOyXsDGDtFHkROkL/EXq/C8DuTeOOaldygby6qYFchd9kK8HPNfy9j3IAZx1m
ZlHSPPWL9cpzfC4MBhMWQV2DQcbp+qTK86cVu6B6gIuycmEutcIZrnJgSsiehQG+UdoFUMXAAEc5
1aWGVAu2Bz/oMIYsD7prEELFbVqJ7zT1e4RmVHEhRRcvfgdjEisuQwP/grWScRkKg87P/yKrfvLW
Ab1SgNTDagUPnJuM+iUoAr5k2AQFb2zyIx0D2C62Ps3WyWCbnPV37buPkewS7UYA4nwOzHy9Ihcs
gUhwB4lbWlKb6sXxoUYUWdBVBzyBc6rJVf7VYRGiNYSKJvXGmR7coQFvPL7DSAMOD23qgvIjtPxR
HrwXexckiGGgtnAhO+1kEKwcdOVBKtvjuNJkM0R8owr/C+GBa1yH666vAJLJAOiDC2MUHGqdQvOu
ypMeQnQ3KOIL1IA37Hj+BiA801B33+UKbDEi0V8HFx76Ao8/ng3cNTsceht9YRv4Fyf0zmBJLx0a
CB9DBnqy4UMGG7nHPJpOzOizY1KNqTJxVx8qr7lE29C46GhHvaIeCBl+NkF49ccFILWKK6keTen8
FRgC0+EuSgvZOziWx/1iipOsydniZTiLiDwrzJoxj1jiWYmwANckHaPXvup3AQcqyqOkYcU3sPQR
TTmkhcr+7ZR2KU52aEkb/036RQZp2AwkAa5ofUew6+/le6i5vU04dh+R0z8FM1KmOSS+dburF7Mh
dRQliw8dSJm/ee0cxFw3IfhavW0jtrXBfHbCdYwj0qZrWYJfEt3JYe0f7Di+4FAm2SwZlLn9zWgY
gXBlEy/qXnIKDw4PyGRuqj8RxZDU/vxcB85FihlLCWw7ULaNtEQ6svfiG+x10Dbayx4qLzzwJ7Cz
4Ulp8P90RbCpuwBPGpdTA6+VbuAnWEYcWoOjRVIvJQIOCAEk26DGhxstQv0IFWMTuzNkPY63Okg+
onOyLgKVqdD5PmhCmQw1HbdiIt3HKOyyLSS/FGH+5LvTNSz/wPYKF4OyZlMFEP3662oO1oL+ncLu
wNxhBdwUPRo2j6nK+4MF5eLM8lrOPZ5KaXEGg5Wr/f4E5U08MPUyMO8HFAHZgzMD3qNhxuDDtoWT
WwnKJXF8aOoE+Sl9/hs03bdn6PtI3cfRQ1eFSYmlVeeDrQ9+qxwLcZppD7S4/x9H57HcOLJE0S+q
CKBgCtjSO5EUKb9BSC0NvDcF4Ovf4dvMYqZjpCaBqsyb595EOZ/Psce3PKhfjiQXATw69E6ycQLN
hzbFWH8KCsW2R38eXFz2RsI6Ao/RQgJrE7cQL0GzqlvzyylQbU0LrK0UCIKE1Jz6QRzyqZzAq8rN
jHFxsod9zUKsXYbxWJrcmm3RbxJn3qRlcfAt/+aGIcMm5zPU0b9g8D6zsCW92FFHfDCrgRXQdLrd
O8m3YqFgTxiL2pshw9KJED72wyqx3bXJB7yowBkWJeoFF+DORHMqXOtpyIflZOW/ka+ZWtaU3vNa
2dkxVdM99vwdMagTz2jwOpgGsZ4uJS4zrDGe9MZLXfzijf3im+KF+dWfAVDsPXaJZgG0uY1k18/9
solcjao55NSJabUkZ59fJUKJit3gBcgP2qMMwpVso3/TLJYMq44FRvMlUGG/TCOa0iBzT8GkjnFu
DGAK6A+5UsesqYqVyg29qkYOylQqsQwZWd2V1dir0NAu0GtrUORm8Wokj2Zj+jJZeE3waTr+1ZHz
aYiNez4UFE7tNYnbazP5OzMdLSAyIRZGETE2e9BkhXUPmW7WuffXRPWqD6OSvMTiz53j586u3iXf
cyjl0aJ/Y7qf3TzXZ4qcHEon/9eW8pU8kJRHzF2PnvPMBOzsV9Ytn80d7wJ2ginZSC03IMD7djB/
qEgugZcdGEv9llAGhp7CY5yMBJZ5mbdp1SRWuunt1dRMqzIwb6avN4FJZUgmRMy5DQmYpTnSeV5f
CALZ55XfLWPHWYsRxa5MM0Ue02NqE7R/WtbAHG7SLpE3uF3ooRArzZGxs5lO57EKdiI1XqORbqLg
UWSX0V0M1aWZp2vYYCWfCaDOR3mKi+nViNN4WVkCgbNr2K5E9PkyiOe9MsZNmLsvRl0BoVsPdBiB
1TSCu9t4z1PHK51YLWI6RWxZr8UQDNs4yhbCi0+pjyrKcaG3s0uFlDxa0hRdd61T90h4ZbVBbSwW
Zml+KwYAa9N07q5nndXIjwCdfGvRIzTfMLzYczSG36ni1nOFC0rIApzJctNtx/JVh9XGK6NLqXQK
AJiI6a1o1wZbqda9nZz17L93LNgInA6kLMRWAtMwJsa6UfW+YKuuB8C1EGxhXmbSdo71GGcrf2p3
mWvEW7dn6hDlTMzrYFGFAdXSAzxuh3gNyFI+ZvlQdU7f7med6peZgnMVIyt8lIxEmrL9Kf0azrSr
jZ3v/vnSmRdMypy1bK17JPKnJLJfpZjPbiheRQrdXhAhtfEai7SoIn0wJW+e0+W0Jbm7zD0668qQ
zkK1I9s1I068PtfM3QUR+6PJ7VQWX7nUAW9xjIjWYOOhZFzUgDLHIqAK5JX4cKfh7gzTs1vD7OZ+
dJXAoAv8AucCVGRZZ+2LNcb1qontZFWL8GRHpb/pHoE6dZ73Je4ba62QC3vPXcRlk4FZJzvBByTy
FlWHHVahOZvPkRD/5tA8dfbUXmUcWBsxzh5EcPNfGbXmxh9Yed0V6oa08zir2p8ht041TpdlVwLl
mKE7rAKYt01O6Vs5jOhJcMQWdAmZC9We2hgtN79ffFNfvarc6vmgxWflsJszG2Gw6OE/zFnvEbhQ
ANBSQDRKMJihv9htr1D6kDOmwLr6iFewqgvm9BdVwVQ1ccCTqU0mE323Myf3kDbzndfuavnOr4PY
MElrqf3hkOAmuVpjsnVnAGG+O58Ap6h37kVV7/piPoQw+VmCEEu6QjJFh6wZD3VrH7jY93WS3iYq
YEv066qY56Ujq33KIla3z9+EzW9UhMNqGIkmLGSwCTFTr6RSK7dv14El4QiidGcYwTVN1HP6gFEq
tz61eC4gKRGplF55GA8WaZ1/ywHnite7d89BlRET88jK6fQitJBxezzlFcuNjLxZSA8zroMtJB89
kFVBxVUd0qHYz+DLdROQkW7Fb0bWfsaxeah8EFIF0ajt9Dhoe8+hiAaUSFjW/GrG6rV4xMxxe5Pg
n4nTGICPpgm96/w8zUAwfbyNi/BaEg6CpBEvDCH/STQNpHL/p5vSdZiWd2UkW8P203UJYbXvxu48
mdGGs7Rd2M7jiO7H74gvIncSuCx1cgl+WBits2pq1ql3EStVEzHh4omfnDbajm16Lsk8sdzk0bqV
F+3ZmwZjSsQErp6nDyvyBAOv4adM+fioUhEjVP6aYS9yh/QTSGLnx/6zVQRIZA3djU+IXgt8NmbT
tinMpe7mPUTBs+enP3LkxJBKv4dV3C3sSEJJ4aRx2cYXOAHXa12UvKLt0jPj29CG/9VOvpqD7sgf
xamWF7uCjyOwEL1Vem/6ZEA/0C/KHstlNsR6XZv+VyW/nEHwC0TmEi3uOjrhEmry0FdQR7W3D1T0
jN7+HsbhxjW7neZjKE33IxQpiEr+MYRTxqxs3FhFt7XZfsfJYUJ2B/cxN96EVoc0LxoGbMGLTIMl
zw/x0SZkAG40dnstu0doTiBhPG39ASGwM6O53xCvebLb5pyj4vN9AP/07cnECNGX5d3wSL+vPOB+
RCnOmG1sQAPJUtwEdzJ03B5U/Q5q+I3+aqJGUN0yPjlOXnSL3WhD17YyMgNeHFIpgMUPO7T61IOn
HoGf8wI+U8U47JiBGQZ6hpCutYjqRsHF6uNAdBhTfkiKEtaWf+XvNBo3YOy2KAxig9RiksawTBK1
pD+L14Vo09XUATJqMs64FVLQgqo71FP1zX9/G8fkXJd0kjBdq9wcCQuseiKB+NJ1Rf4PqcoA4+oJ
DW43MKaRccN7BReD1B35xt7uR0kF4z17UbeBADwk4KxB1FY8M9OBG545v/vHy+OuPGgJdlUoxKvO
XhtR/M0HwRmaYBDSRf5Mu24t0J5XPQeu1Tr3aFArX3i7wu2OkW1wU+cXy7PXJPKv88b5xyICyJ5k
OjPk3Heu8ZU8Eg3nlnzHgPVNUpOTElrbvO637pgnewNIvMQqOnAr3JWEifN1x4aXhHcAm2K+Grro
IxgnRA9b7zpT36w0OSBpqwXhHAc5ux8sYCjXc+CJfT72nFF5QlUqbv2Uv4YiPjaGf6fXWxuJuEPH
3EuTNsfI2Frsswpp1zaShDnrjpXsu8E+0lvDrkwYGCnW1mtSFssys2l12rMo672jbEqvIselkc9H
1dp0WRBFS79i5p22VzcZmXPbn+M0oIiGQNd0ncbI5gd0Iyak7uvs+KccXcEgNikvsn0dhswzucDL
jCCpQC6sjMOoFwCjla2blQlwYAYT8ZOpeXZrDxGZldcLZwjo11gng9OWXgS5tdHWNyDj2q2Dz6kr
/mY1LUXTHgMZviZkyFRD9hRARA1sYK16+gSu/Xcr93hipfXeiJrvFxEcP9QCa86qyznwMABgYBlH
sRZlu4l1NS2sIdpPfsdTUyQbY243Y4nhW+h5mfrO3ZhQS6aZ1bgy6KxV7xnhOi3iy9RUG2HMjFzy
v4jdZ3GbnpA4D1nov8/SenLrcu233V57/bBownwDcsDvpPRidKJvV7TmVvTovxCFLQPZLk9ehoYX
yAhAxpz+maXUy14aPHHBk6vivdsymaUL67NxW1Xu11i6uxLe2TJbYmK6t7aNWCZAaVWwL1PUePYs
m363TKyP2DKvPvRYFXnXKeFprs12G7rluC6xOsSCmdFAWyvy6B0A66fSFeZ2lVgMR+eFb6mciR5I
Rwxl2rXcfqUDNptqB/4zejh6O/w16EZzoDhDnPBvro0ny0qPIiNEU0y4pdBu8U/RFmXpnjyuM6Xv
oUrkprTpSj14AYYc+6h2b1PJITg74SqX7dkxaNTqHtdr09knmYGb2NiWW6DyvupfYkwtWIGSBX+T
fRMOW6fJXqcE4FApKn06fsLjhqWvq3OcQJt05JnSU9VnU5cXtK290SWA0uP8ME5idiI+1UtwAtkN
tVXtHNLMXrnUCZ2HXG75b1kxkJOugUv62Kg3luEeMAI9dUHxkmnT35QVkPrD/zT1t0LbW9N01xWp
9rIVr84oAXMZz8LxuKyxbegoY+9QGB2+KnlK/IwqDUDab+xN6XnWpn0grFH1jOvuzSvEp2HYXzhO
AGu6z1JP30aIfhcVxcEUzgNWtreZW+DJUVJTOIY91LnhLxqD3KrK+awQilGSv4VDRnRQ/ww97EQo
0LcGCwlAN9GxySpY/UocA10fu6rYRX5C6xb+9kGylka+N6PobwoRZafkPAlnXuq2u1dwyEnuvdOW
rssi+c9j/uyYMy6RfCkz85bG7pfVZ3T7kwP4kR2hVZlqqAMFpkVXId4t3qGW33Mxhtm76HGPuN50
qoMW0qTaDLW9dlvjOjvRXmrE4pZMyV7U/9XE9k1K/RY5GHLJ3Ax/E+BtSKU7dvJiGQraIvzQJgaj
IeEJixVLXt3qrJm+xYkNTlTLP89GvqtkRW1B68A0ACwwJsIsbZe27e89WdMlT8+VDtaiQfAJ4/yn
F9FS+jAFg0MTnlFdegHs2xBvIiy6S8NMqAXKLls4ubiEFun02Kno/pxVK7gWgdxi3BuOpIDtYRax
KpZBfmprmgWuTMQOiekuiTFih3iqmLzIfWCzTNNrvX9ZTNnDwfUtesxTWYc/Pr0hrqIv9Tejsg9y
7M9KinORAR5H5tVNrXXlyAMy4UHTxS5JnO2XrR1dWtWfulx/2Ux9JDIWIK29biRh34K7Myiv0cgE
o2+LW2DE77hI2VpYORhSmPf1eNZaS25sw/pqcmgNkzjk6jFbFCaJugb4nofDqWncpcq8dsm1eGkx
TjeOPjtkmbSt+Sbj6klq5yadcVV0eczIAZFWleXrEAXkjbttRgGJ56Vx7POkq/WkmZiWomI6SUde
utiOw3TdYhwrQvitRL33kdiEUp/cgm91iMpqmaZZjQml2o1eC8bYAyY1AweGHVCHl1tD1scAuQ0b
57DIm2ibW9IgRbv6dBq5UUa48XLQF+3xlZVF9p9ucCjH8071AU5PvPb8FBxcbuKufQMdO2NyaIbD
DlhhKZx6VTgpbmbTXnWpshc4O05k1f9VvvqgpcjhEbofMVEbDCn2bnilZGoenuV2XmKuWqGdLMEr
cU1n4HxmpzZum34jwi4rO+AUruRNNVTLg+9cU5vUVsccdp7IDpHha8TCcSMin8/Q/qLO2iU6+54z
g12QlaCjBRt4VF5jmCI4MEGr2x3bPnhXXPxKHYWVAjtfpMJczlh4HzedQgkYP5J0MJaWV2KJkDzM
WbSfjYTxBOWpKKxtYTdXKfTW7YotTfVbE3bH0oOGSxPr1ahtEP8yX41ut5iVehu4lIjDPBhltqaw
2ZFOe0fz2ddVeWGOtA3q8AXTKl7aimEm4MxUpliOJ+9aDMm+ljBsUZo+2XngLPyWujEIIaxmBxuN
Yz6VoUu5Ohx8UA8BcM2MiRVdQ/OmVb2dAnNttPJWqum97uufJJtORms063wYnnysY2NiybXZ2R+N
V6xxjxIZEE/Ut1Gwl775AkA3Pv5Sv7mRvyWd2uUWtTSxZ9vJd9ONFWX4kbu234CTR1hx4WvdAVND
m/KPYbZAyQUhGQiVkI5+9w5zEWMqJ9cCHMONzedAuHjmU6ij+WFMMOhbCx61zvrtarQlR/LgzY93
wommz5o9f07B/WzI4N80BBgOLK7N2s2hLVUyHBozvAgneawBqp/zhz2ux1cpGQVwD+FtqZxyazfG
wY0gMjzTfDEKUgoem5RpiAZdfjcMRRflpI9GXOIzsfMjHv536biMs7tsS9KMXlQe2pMONnVmpyvq
y1+L0wY8IkwRdfW8xg9n7ZNyTPdFZ2LiD/rhPSZlnPiEx0tpsVgjnazdxCTPH6gu3KraxdPULGef
8ZVnsjFd2pveiy6Jq1Zz67+qyboNXq0xQ9r/cndqHgrsse4YFrbNRz17b1EzGIup8ReR27+nFs6o
rgMMJLUjc4I1sQZXRtvLoq5ATjpSFtvwS4sJO4ZVvbN+HtUxC/k/Z/tookepKWXRdfzXOon+HAHw
23Bhu7RxaW29UHdcyRR9l6K+jaxrWxdEeRgWaSvF2C6LmQJIdtOnaxjbNORIyTFlLhgjvZCZ6uAJ
d9+rJtgKbY/3ROQv/PmbwidWOtF6iDERcLT51RxSIeuPrHcP/cwgDrJ9r6zq6f9mf9McjqkYf5Je
HKYQ8LUsfoSvxKrtrVsZjryw2Yr4rW4JnLvCjWRDOdv7Vrt0MjEsRed81wnmh3ac/sq6hL+wuF8b
P36x+gB5KwpfYX8vQe/8Z83OD+viXkkb+UzBkjKKU7MHhqMrrxIO+lh/Vw2DFaOj98gaFlU80vyx
tJKBkl1bxkKVTO5mOv8ElTzlKY5embNiRX7Smv14Qpyk9JZSJe9sxNkMXvado2Q/HOVvrUHaylyo
14QeZMY45M0z9ZfGgDnWN8duD8ofrwKOuh5I9lYTjDebm9W0kaPQSICEoxg5OQdNpV5NIYnKjzdT
5jzllvsvG/p3y9HuarKsLwHXIlBpuZarc4iTpdXzR+v0q3bE8DUJ8BXH6LCgaEQg9Kwo7dbh43gc
+eFa5bswe3CASQ500zZ326LPKEp5qOOMgVQmf2KlML5Glr0aMvwLaQt5jmDAxAciP8R4VdDLxjZM
JdT7ok5rtHPxjM1nLcFdQNgPfV0Xq05pjJudczEmdwFR+qGbFn8vPVVXdh8I5R/+GB0nWRCN6nIj
WG6/IiEQ72x7ceMzG7euxEc927hgkhk4EVRcjM5TKeadg18RU+qxMzTshmJCDaqBVN+Nn043vQxJ
9OxW0Trx5b6vh39+MVyagi25Mwbiyt1lFnWEq2pjMyaMgapkr0T5Wc3mLavsv1aaL6g13z4k1+ig
vMEO/DQiaOhhAgkEg8+OLu2vi71TjqDKeKu+qrA6RqQV+Ma4FzJOF17BFNEViPxhK7BzYdRtuC97
j48tArPsTa5JpwWvTUmJar0APF5DOpLXsS1REAjIyBaQcCknePDKo9kspcfOnwwTF1FEJyq7TcsN
0bXupVblKSdZYs0ApsfkURMzU/t0zV13mTP7YDj1+xQBwIAzAIWn+3SOiI2xPmVFE2p2nI9F/J5k
9B5R0n0ic3/KaaZUL14Ny7wUgboMjvlTgaybyIDrtsq3nRoZkkXPlk/3FoJ3j5F3GIr5FUjov2Eq
Vy1kSBd6P0apTn3Y78sCIVMb+37Gp9IZhLULngtVsNGicLnUK5JEFipPGeYV3llF/YsVZE+jEd+M
sH9jRL6xYuO76ItNRsDNugvmf6mR7tye7sdJCMhwzPjiJ8Xa6Lq7qsTGLzUBB+2fqTCjR74ieb7J
/zO5TCMHqcOsbTyFajf3zmtGkIij1VKaYhcM9gEryYZ3eWUk5beLrJWb6IBuja+xJiZrMgt2BbnO
qyIIq2OTMTZdFuz0xU8kS9JKkvKrtjqsQ3HNMdDkyOHV/FuOxovAEdbxO+4YWzyQIueS99G0kriH
jURl5znxXro+fYsjD+9JWN9Ej+KVUEaEXX1rMihFv/p1LeuSEguSAjTwZM3beSiPIMkEDSlmclAv
dpSGZPUkeyeLhmVdp+nK6KO9n0QjL20dHsa2ZLbR96+97by7OSpWQonfGz42bBWmzHnSX2rzrVtz
6clav/hxyz7y1vigyrV4xLIlf2yJUYa+fISpaEIe8D6CWA5apBWF/3jhFjGFW3JoArWOShvQPBLA
/c5zH+U/WQM6g454E0GIpdECuwrrEO2g7tBYx2TJsoj6YMFyHoj+IZIpoYIWtKnrtBm2PfpKadZQ
mhHI7sy8W9f9CwjqUQkAsi4P3owIRzEqujN6IDQot2mQZisqeaToHGbMnSsF0oIdqx0B+sdxMyHm
k6pl7QFY7hpDWayJ9Ujm4uRa8tXQgEa91/4ODe6esbqYjv4wi+7VxvmlGrVkGHopHeNT9dMuco1t
FpqYQcwPwdJDmZUX1xyfksLGC5X903ManXKdhjzs4q2XPS5fjQdvvitR7bKsl3xiALB4VP46WzGT
6F5GJmxVQmK2opl088/AB/Kso/wrBcpfVMr7aHN5KDjs6AH4iu383Y6h/7yQY9czrVfgwlNis7rE
1jWjziyMtw3Rexb2OG+o8tPoq2btgbgSyrCajOipYsvL0lP0iWZcn/CybZMSVFP76tXwxqsW/rvS
7pen63ij42HvMsKy02pbOckHc0EuirxiWUx5tbz0V4V8u3ODwdQvTr30kRywB3RJRcRLQQUfmYQB
ZZUGecm3bp69qJGtXL5tLaZs2neT+dPp8GzFTK7a0u54AXkdJCrz0AQ3oIkdMRi7AahE6+LINho4
Snc2lqmNhpCRI6rm6t9gGXvPn1a5Nt/mpntyXSp4O89nIAP/1/PJgi+x5xluxVre5O472VWOD7TI
pxaV5l8xmDtzLvSD/roYXXYjJx1SOt4SxIshaHrBPcWfpquiy/jws+lregwRrfyV7dLxUol6GzNF
z00M4xOvBoAjFU5vwMXbELjy8XOblrc+gkvi2RW9d6B3XvNxbYo5JJhEYISKvAfsoarLiOVqETAL
WKYoKGlkXYkteqWYe9OW8WOIR9c22KyrSZK3NId+GCaO5OSOS/wykHr01PYEPowZHTzy0Ygq7D7Z
dvHnOfl3bROsIEmbHWf3RlHurb2pvNQaQEq408p38JIPnfmDI/MSdxTgQ1WT7TP6/PeEwX2jzyOL
XFEYIG0zB3i09n7GOoBESRwa92REtPO+ArvYl/TtlYgvzuifw9HbZJXx43fxs/Ggi7W3qubH5FqZ
IGS1vOcqW8+2d5whvAWnxlwYTyhgO2mP35qoBGNKTkPkf7mpB/oyPJdZAlFUl92qT/TFtkkjaB+D
XcYHeErincA5w4j5MskQKsxpbylSMtbh8FR34Ws+t/Kcpw8mczSap3iuzyIpmo3P3M/DIniZTPeZ
Kpv7kJO2SBmwZYak0QowOkzBJ4bFcj/IeliY1AqvdaUuY5gzZK76c47rj1NjfuuiWK1MG242rdR/
mQ37KMZfP5o2ea5eijLmwBv0yePsb5NIr1oTLdVjdyrDxmVQEqVgovJSE9Ua4h3+fttU1Sro4rWX
k9zBfikGJlTZiST96nHfBHIVEjnhO2LfmdjpUUFOWWqflPOJp5+wk9LCfZBsW1mQ0d9+OeF8tbJs
F07xecrVE1LgJsp/japgOjpeeRvuTTRszDJ59hlD51Z4MN1wP2i8fjOtEp2EdcKydB4ZQ6wE4YMb
ppwvts5eLNQtLxbfqfSZq7n2dQ6nm9thWe4zL3lqY+alfYotGN6uDqxbl80kqg2iWrJB/jvxuv45
T/nmBgsB3TH1s1ciuNmqqe5NZiebSRNukzVHbefbEoc4x8V0FOxXWgwtRUAwLBsXr1K6RFJhPikB
2Tx56CY7WM8G8FQ/zsvQwgWCW/QWGdltCPxb6ahlRspa0ZR/BlOHRZMY73qIyVIkVrBW1XODC3og
R5EjMLpmtLcLVuu+GoKTk8bngXPuIjt6GthtzQRKnqaG32bGpcmGx0071k/hgJd69Ahuy8az7/Du
oHouAGG3va+fSvbzRhZbpWbOOSnFr9uYMKYkzs72E0PxZ4KEjkWHO5herMwxbDLlaEHkapHsZMip
53j2Pu/U0otC0mnUzJkIGiLSbdLVb47LDm1heXhRncvohcYCJuoW5D07MvSVv8l2qqAH59oiXpOF
JSg8MWelyUQGOwszjSBWG9bbLTXccOIbrJhx6600+WXdtt1QCqEG0Jfp+sJN+GxHxlbMcQkhmd60
P8tVS8UCp8E+Mbn0YzIOAxtPHQmVNZJn7Q9gUbgSTO9FsCYAqzq5BNz5GKu85yZrr3GkSqIQ9SdP
5OsUdTtbt8fHfT/O/XuV9C85R0vTdm9DwKyyn6ZwDZmAscYx3wUBXUv0GxapJa2/c2t+adsF3ANr
jNGXfT9jplCNe2afI48W/icKzK2V+Uid8p9nqVfCRa+GACyT047NEF9W0R44kra0u1tvLF46ntDe
HL7beFir1H0jCeezeKiAMolPun1IsqkmjIGcOUXjX1nVGfLrl8xJftYEwNnW01cig33cJB+hX/5l
Yv6qHQyKDs/9yjWSn+xR1HQ5XL9oPNbuhODYnu8hGeWPEWWar+NQHZNsOPGxvgnGTIGp8PF4JmEf
j0MlxnlXn63QeZOls8FldAjtelNIYz2584mhIWazZOND+c5EfaU2El5kxps8njdm400EfUaI1B6Z
dHI9Z/ptTDBZt/2WNWlX7TjHshvBxLymReAgAxExQVMLYyaXTwKObtkU8xp04XlSzh5p+ktXUCRh
uH0QG7SAjND1T06UWTW798YxmAopAuj67BrY5ks2uE9T5aKsG29qbP6bXc22uukLonyjHXmqer2L
EMYChzlslTQHvxg/LNyxZsC1BsOORNTcRBc+wUGlqxFONzBBaHN1NREwp4z0I7TtyxSHa4E3cO6N
p4d+lKjmBo++93XObJP1PX7Py4CrlJgvL35i1TmITv00JuoJlbBcki35l4bxpaK+ohb4pGHjdbmk
LuGhYbz20+SE4I/gQ07uqMf/zMm+mn5D5oNl37G/3ZSZU8MVu1bWhyTR9xnTybJP7REaLX1Oq2Zf
KyBVImaevNCEg3VhoRMG9vw6/5y5uBflcAZRpcmYmv0ASk3Inlo4YYwbzBfmIk3TXyIhiMPz69/G
E9dpUHe/IxY4Mpn+NVhhZi8lcoMgobR56S21tUiQIEps48nH8aJMcx0rNIIuJDCBkAWL9BPcBsDI
/ZBRVXj2MtE+Aad4zTLCoMkkWFoJUYNBHF48J/A3Iis+kMhO2DkvISPCkZWWEIPQgCHVWqZiOGZY
xnWRyOJG5OshgkezAqw6bUicaOH5ZKPnNhTxuON9eodUmlbMDn+mxru0rXebJT2s3eHQsaKNm5Ey
VLLKEIduNUOiDkED5W5a5H402ZW9tPc5iKlMowj0Eo+GJuuPgZ+82m79aTKRIAaO4qDDwlIBZcZJ
/dZYPm2GWUECh9fQCJj8zslH4ZRfeR/gjmTuEQ37Sg389Yvwmy/lu3Cmbz+PmBzKS1xoulocFOTW
44jo/qUz3bBqr9UMAlcyXC899W7Ovg2cxMx+Mv5JRcqibcT+ioxQb0Ue5aZsOqwtM21UkEUOumxx
x3dAS5Tm/w2KbYbToyXj4fGx4dtv4xCbmz6x8cP75e9Uw+e2abRSOoR59w6m9A/k/IKS+E9MBy+O
RTLWzAhBttUpDvOlwkiyV/ZwVEE4MLtCSPEd114Taoop3XopZngkJa7mHDNa9W+N9t7bIkJ6QSCq
CBupkJN9wXZhP1A7ZekntoRw/hX4zX3QkFZFt6E23F1oGMRFYbAp2LwzVXuHWMGjrof/bA8gk2OG
pEf98ARU40sMPe130ZdNx7EiIGA6lmkcLAykYJJdQXs5glIRrEeD7Ok0onSYciIZ6zqD+Qn7VWW5
82JsLHGeVPYTGuojzr1+5cz+Tw5RiN/87LbV2lI4bJDRfcGD7ZE8GDSo1NHajtgeX5RcG8bXEFtb
jwwuGTnNOvMILEsC/4gOtG5L44NgqL1D8HBZsGUwx3w3DB7LOPq9bsljdLB1TxM1gAjkvmOfpjVm
q34ieDSynTWxVuhRCjCg++rGEsesyPiXFZkqNH+h0U/LfowOpk2tbkg22g7Onxn+j7Pz2G1c27bo
FxFgDl1RgQrO2R3C5XIx58yvf4N+nTq8pgRU5wDHKIgSubnDWnOOiZEbkblPqbbuyuk7OIko4arJ
7nRJuIoS1lkDgpPe3BI3ajd+BocqRAca6/cZLKgaXtME7C5qmiRpXoP5LPcVtXO/BD4im2spdE+M
1X1QE10VUABZqaLAYkKRUB/EdxETpm3Kg78SvCpYi65/HCFsw8Fhy9aHJzUPU9ul8KNkFNeb0gSr
qz8nQ7orDOsFtuJXMwjbPqjvsqR9lGrlgBfqGeDZRyhxiotQbEWRxjxS4MqzWHuQeVy7jVuhkisR
iCs3BgDfOFMbuzCHpxLJQuVOmq/2xlV6Ngne5KwGhRHXyb5rcyfH1o8uhO6YV735ZvIQgxFJYuWo
Yzhb5VgcBHE4wmF4yJtct4NIvTP8eOea4z6I5EcETxNyyvhF4Ma777FH7lN0v1XNSpbKO6XrN7mH
Wack8UvOFY6twUcegy+vzPa2SySIF7HqhEV0W0t06aVCfu/D4o5YtC/Kq5XNccwJS4USMM3fwApe
yjK+Rz2yJ0N0Y1I3TcecVUlQAClk/X0mh4+mKm2aSq8pW9fXQq3dWwomaROzpVy2BMh6/pOW+dds
V6n6luZLRuV4jT0WBWX/KAVIyKlNWkpeIN+jNjuwlZa62PYmcZWZ1VdJU7xopLWyw0DAzSSeGF9y
b6H3V60bUzC3tV78GmOF8xJy7NbYqtW47+jlxcOw9TP90CnF2pctm7PpxsqHzNbHiNOQPHxIFWs4
EoBNOJmDLDKJmTDzd0KWSXDt8iu4tT5nXKzPfSuw07B+Z0L7mfb6a40QzK60agtj9o9qpIfKjDay
l2dMo/3v3O+w0WPUpmd5Qul1jA31KEb+F3qlU56Gt0YFHjCvtRUWTQdvT4ZqlUQW/IyHoUnWXirh
IXUnX+eas9mzqHCA8lO8bqHxyyvat87zN2mFRN1PNnTpHIi/ZQN/mRzMNDYmdDVp8k2wR+jMzD86
Q27dDxNHC20nAm1O7vGIVL/s+3fPpctXj+qtO/CqsK//5HgPhxkHbRIE2zw1kVgP6YqgslthOhQL
1qSXyeI19oCXKItuJMwTK6/muOjJJVsB0/tjgBhEsigTMgffY4zvXHbHimk+aB05QZr4G9faqlby
U0IdMmVGklGFaNSA/Dy0UTSxXRc6AVdGDjYaG7vV7Kx2uAr8YAcAwliJgX7rCZyg9LFgOWP0C6Pm
ILe/68LkNRk8PPL45+1K17b54B6CSAzX/A9V2Cb/8CfJvZtOUgsNkljQpDuWxoj5vJdZ/EnPzARn
YD7Pod55bnnQ3GbTCeGGoNX96OKIVqhK95n+0bjeMRqbdkvw4VEVkNtIcL04/D/3JWi6CAhETBYz
erjkKBXuR1hYwapCuea16m1f9yxrKlpOX3xq+uYt9eQtqmTkmYa46iXkGVh+P9g11lvB9XkuuaNX
arCVovJd6KJ1p0C9R2S/ppGMkJROLElSm2rIX4eggd+tS49ZzX66Uf6EqfIFu+WBFjgwS1MqqGTg
+o8M+qaQRpxEl0Egd49yGIJ30l7yoMSxkDCdwwQ5WGOPnMP0420YIrOllSrbWgS5yrWAZyhXo5E/
uq6IMEbWce3SPFtRddunvvcYm9ZeVoz7IeEtjLPoNq69h77pCYPBkmokwqNnwPFPInaotBxC70Fu
MaEG/khnr/8EUyVwakwLm5422gEcBVElv0+G6sbSp85ut1Hd/BMNMGEFcGyLynqp4Iz0YjOBkzsn
xuoB+ZIeFrtgyi3oTzLxZrTKtypGd+WK4nuScFCop8Z/LN3mueXkLqYFU5e+SkunbTlwK0J2c/jC
fpWq+gKrHYxw5Wq2bpavdKWp/xLngrM0eqY4oTPB9A9xgV2Q2B18MEXyECEjoUuFBJfjuEgXYhNk
NNkMM8CLGubtWgK1uLUY63rHF8c3SJ8XtTR9irXJum1Xja8chjp4RGvx7KvViZII52t9uKWic81G
wMMtW1xXyJ8R92gfUQjxsWyhgbviqaqsT5XinpMUsE1EuafKTN0f8X/Pm1fCbIy7td+yuGa6+hF6
BTWzAE+8MCBDHn3ANJaFlJdKq6RI7LcR6xlGDIdMf7HaGoiJLr4y66+ttPpMqkHfiDlV6JBOAjCT
e8xhBJFLHLZQwE6wSf83oF/kPwKyh1LoTnWvmp+tpr/5Or1+vcc5U5YCyD2JrebILrV4TUXvmv0i
/f1OvYtiNsidGz4klfUtM3k1ZWJ8DW9wJhRN6HZvg45Ik+4DASAQfNtiC8T5uWuKp7TQjh0sfVns
PypxRH/B3g2x4Get8W1yQT0lSYLBrLqv2+BXq6LbgbpZAxDiMBXLDdpyyv2+Hx1iKWHTVPuHsp2U
T9gPWKA5tIsUtsLbYYg+S1zg5wOIfs5A08wp/vCvAB+zwCrZITd1dN4N7Q/G/1XFou6Oz+c/fyG5
x5xlrIV1KDbK9Ea3LZ79rn0usMaf/+il7CRzlq2GMz+OqNBM4UNIwDfx1rtC+nSgr+qgMb8QBbV0
g6Zcrb9uUJEEZudq5AfLI4dMM5WOiqGCzgQWyqnq/C/5OaOLStd/r9HkI0jeMcBmFPwm/7XLnTKM
LwSN/ZxjqZmz6CQ/rtqxZqDtUDDsNPbbYYguQN7GJI+AaUF9f+FC0vSJ/xt1p5mzJCVOa8ogEvu6
05+863Fdraov67p6E56GLfErjlSv/+1uzcITfX9QQejA7yhYyA2VxA8WDvdCdKK09LznsUnIvgrQ
SsLOfEf2ibeCgMbtVI+V4jW7KUQV2k7f5juApsalO7fwjIwp9OyvMRaVSk1XitCXeovjYYdUfRrP
FKZtTnzJ63jAjmTtmNKmuOrH83dRWngzjdmbX/tWU3qd6TvpK0UTd5dvoVLYxpNabnpbsrO1AHrh
wiyzdK3ZLKB0OSu717vUYm50/wMy1vkfsXTjZjNAw9rplgk3zs0Bcrm3onmrgfYvhZcKHIR8d/4q
S99+NgWYrReJVU9KtJxqhyQNdiOA+vMfvfQDpkv+9eQbUISAFzJ0fbp5m5XZW0o92NNue69+K81X
NGkXnsDSZGnM5gGc+IGGyNzdRc/d5v+DcwP2kaf/zwJDQXb+B33nqv8wCxizWQCLK+u71wCVHTME
mr7/S/P7X2465Fuz0GS7HZOPOsg7FDhUhLKEXZ9ShRpas35NQR8NmB6CZW11+qc1OGjwdZtIDSP8
ybTw47h7VUF70EwWN20sfUxA3js4qdOGHcCy0iEvRYwH0ZpCmS5deExLd0+bDeBQHlJXnlC58Z4Q
und/G+GiWsHb/45cp0B+/u4tLATabDyXWarqkos/tcr0+ySnJ5MZj9Jgbs9//NJAns2cqtircZYz
t0mFRIhWffKD7EJW69IdMmbzZqJTmalq4kFRGOoH7KaH7ApBho1boLvxN/8YNq3ps7kS5kAsjQXT
lvvUbMq94qCShL8HScY2V3QJMf3uzt+tpZ+kz2bIPgpL4sGxFhZ/qOJtJcdcc/T4UHjmzMPrC1eZ
XsAfXhh9NrTKBH5TP3CV4BlGBvJ6e5r461VtkgIproLtpUjrhaevzwaXG/d0ksIpCZS0hFXf8/pb
//yG6LNJEvWAEdE/8xxQEuU+3uKwI5djg4Ruk6wLQkYuLNBLv2L6+18zpiZFQtxSSHYMzXELp0pe
zz8HWV765NkMOdCQmYgyBE2lyt1EQjR6k5awX1CY8NorUAFORsBLrxB1A4guGONdUbiOa0Drr7BP
w5O5RvaeUoADm9kVlNwDOmHNLsmibSQ3uzYa1m5UIhUj0Sfwd4ro9qchURGCpeFHg+iX8KKdEHPg
FMfgFpJ1uiqb+LO1XLqgCeE6gA1RnZtXUof9IlCHjTeW16FS7jpjWBclOP+R9tJKERBUd6SKSGbx
MlbNhwHIWpb6Y5PiRQuQ3tNpHe0winaCYJw0s72PogDzTXwU1fSOdspW8KZi7iQ3LinZl9WrgJAw
N1XY3MarpICztUIOhH7XgqeL+jtToEtbePVdnjRvfaHQc/Bc+JQG92UoKZrUsgo2P7qNMg5obajA
ZazxVECvQx1HnLeNTRPMuIFrker3Q2k2tyoiXllUHoU+vyIZaIMJfOPnDXAO0XpXrYYg1gxG7RB/
fteTkCV5smcLCKBDMXvkCLoVJ6+COpzoi4EmK/nCSoh9ppTFz6AF/CZbGhYbb0zXmhxR6lM/26RC
QFODrS/9YD2oIyo3VSKjEdUNbpKbtpZBuPeYU2vlBqveESHgsSMgriiMmw5KfAu0VonSTZ6UuO6C
Y1xbb5revgm1+yINzUfVCuAMQqrMcVSzEw/Em8pq79JqfC8j4yrwCkcp2yMr2qkakycXVXxdh7w/
ZhVtSpOOa5Nkr1ptXDcq/jpwpNiP0lvImUgroy8jL/60RKIP2ARlUjUQCb5H+gQj0dxPr8RbVkvY
1gfwSHUJLNv3vdcoDCPMEDROsqTP12PfbKqxm9CBzZummeHaz8StmoxPVhz8ht1Hf52iUxDexdhH
cUveJ4X51AnFnvKPC2WxxoRDkEgnGhTbxsaEuB8i/A8EqggInOwQUO5J8IWbRKCS0UFUP+B3fw1N
wp9IWQkRf4xIez1V2Mpaci9J3muo9BjENf67GshR22KmCDac/Sb3XvaWFbXj+9nBiMk4RphBwo/f
Wo4cZf+4gdVnuxrZp+aHsNN3RMIdeGjClY+E4N9WfX22LNd+NrKdIQPY1aUbXa2vMogpoRlcWseW
JrbZ0hzpVh2NpIY4/Vb+Iz8XNixyezx063GjbNINcuf1+Tl06QiozRZnJbGIHysK3ynVDevM1t17
p9pYSbtujSXnTlgrb+evtPCTtNnSLDVib3YBP0meEkDbE5KSzflPlpf2YLOFLKspvYZiGzppQuU9
C+sT6p4QymK1kfC/r9Reecwy71a1DJoBNG/ktsD4Cjg4zx7kot61ruRQEluLGT0tN7sfxvB5gEHp
pRwo1Qq5f562X2qHKBvA++n81166IdPf/1oWxSKQSx12jSM292X2kvW//+1zZ4uihJ4yzorWdyRZ
RkBr2dTXLlQ9lr7y7J2CLRqjPK/56Nbu46+Yqvn577z0BGfvk6fL1Oa6DKdNL92QOniXhNopy8YL
79PSx89ep5xtQVBYjY9cLbzKS2mfC60jm/mF0+ZSBUKdvUS5HuiKWuNVjlHR7tVNcCfYMc0LRHrA
/Z7rXecoe/kdmOWFLdXiFWdv0yiHhV+aSUgIuY7vZqXduDu2oVvBTh3prmbru8l3arLKnH96QOps
y+s1rHiV5nvO1IRXYhp17c70/fX5T1/at6uzjW5qQNTvqeI4vLHb4Bht9H31qq+AdOy89XhhBpo+
7IdtuzqbJmJU1TgfIWy2tbUWUiy3HSY4/UaFQnL+dyyMM3X2Slei1OfGSBxKnnp2j86/8J/i6Nf5
D58G009ff/ZeC6YbW6rqBg7Rd1e4erepr8CrMdTf3oBayoutd4iMeBW6+/MXlKa376cryv+doSyZ
xkElURjgeC6gmPVPch8+V5H3hGTveezBiAlgg7cluJ4e+TC+kEuXnsbVT5eeTQixIqhsu2oPQTsw
zziR90MiHWHEvTWpAGM1L2F0oRCMVf11bEpp06mhw5mffwsDZK0WOKtzDKxud1tX0oXpT5rerp++
1WweSaNUElK/8him3j1g3Ncpo73+hZl2G9y2h2bNWXof8+Ypl97zhRGlTIPhr0UirnNQv8koUAMy
XsfTlv372rKNK8muTuzqbOHiqfa7MPLDj1NmU4pWhEmXiiBaJC1+q7LoLetjO69yfPb1K9raByVT
1uag7JtAeSgDqGVStaVR/BQp9IfBc756WkqeVWHiO5HuBjVn1xwBYWpNc6uBX8BoAnCCEKyvsbR2
VB7I2VGCcFVViolkBklAkur7Rqk/tUZ8bPz4cYohTQKffa0Jw1Wq8PAh+4Y7M5aYqbtEfFfk0GHu
AIERWSoWBfUjF3pYPcHJV5NfU/eocdVjLfkngVAT4sw2Rl69KapoYMEWTpLZXqFSvjBJLk1j3xuU
v54WpHY9TgmxoeZU75O7xI7s9JlM9RXu/LV86d1YeC2V2VysAiXtOPT6Dpry7AsoH6NOLEO71Uo6
0jTY7KEAFphU24peuQpxTC+Hfx2Qs5nagLkz9HQYqXNRklCK5raAvqlE+q0L+sILzTtDw/OddTR1
v3yt3Vi9txtGi0Dc+Lcl+xd6PAs7EWU2l7spgkBFYzeZVN11UQUvRmVtzk97S6/cbBIPY1qeMTBH
h+bITkGDMCghTCx1df7j9aWvPpvHE0zM0En6yKnKciDarTgEpukElCMAsN4QDfJSeHjrGgWOrCwc
6aV++o03JTNUgMRjgbgFV74XQ+09JgW7F9V7za1ABevpFQkn9YbIqWuZ8sRWbfSbUkUcQ2c5AHow
PgWYQCjq3wVu8ttVgIsHLWufYtFpHSEYaH64HQV3Sz5eimKGHCGA8pYU59CklRHZl+9tXRV3lR/6
71VXwcAaKC1YzZ04JdfSU65G7UkTyn3qmY9BZZ4CxFVZ7r61df1iaKOy7tXqJaNnLCkWGYt4T2IF
5FcgBp99Z114QRbW+e9q0V9vYUZiAtWU2HOsHBf9S4RKypc5YFrP55/gUh9Gnj3BPNOVQc+r0DGf
2i0VHce3QSNsSKxGb0/t7HIBcGEsyvJ/p/8IHHyJSpiTjVYfBVj6hUG+GifuC79kYUGTZ8usm/dN
OmjmtKD9//4x2lED7DrskIjfiY2gHAxQZ5teqQ3atUN8qSO48BLIs5U08XRBMBvDczoCD+TwXULW
cOE3TR/xwzomzZZMnTCvVonoj6s7Moi2ya7Z9hvNrnfVhWl+4bt/7w7+Gl+4iKus1Tj8+xqJaxVk
ykudX2nhuyuz550G4LRLRfTIgms3fWEqOMuRBhuENZALWuEwd6txF4IQlH3zwg1bGGPKbAwUrqEj
CcP4ofhHUYDOh/ltEIQLe6alT5896E7BgAzoIXRcj4BPlDYq/ksrbS6M4Omh/vCw5dnDTlugS3Kp
0Y2TAmUfYEQDEOh36PdUgDWCf+UabBVQf4aInOL1+SG2MADk2U5JTHtfHkUmmFDU3uC1n/TkUtXq
ewH76QfNFvfYVIfYsBKeRkK4OqlDozk+6mZ/DUuSXLwBx8fwMtZomHoVmq3PlL7OYJLqRXxn9uIN
L/PHmORvYRxfdZFxTPtyJ8rBtsVIIRCRGcmlo2ou2ESoCViLKBpCGT2mkkkxkrUCJxABzQTmRR7M
WgWOlyyLO2+AEnL+5i1NObMNBBAFt69QxTiBPnyynYQXUD9aJTVejLXrEdmbkgq789eSFo4R33//
61UlfjTKO49ayHCHoKldq3ZzhQD92t0Pt/0BDaS1mxpQ+nX7duGKC5uz7wP731ccgjCV0s53oOpu
VDteu/v6gG9n620vncWlhXfq++9/XSOlIBVUTTupaPr1uI7XJOVMbpF77ia/cjPJDoTbsL7Qsl8Y
7t/L4F+Xi4mTEDsgGbxjFKXlP3X0b5u475rkXx8slESfIZP3HL2PNgOCrsz4Ov8Ylr7ybB71YoH8
p5wtslrgvxKqrSSFF17+hfH7fVj+60sDkyI/1W0DpyzSo+l3duhjoABMVyunPP/Ct3j+JywdJr7X
iL8ulFpsMnpjass/mztE/45lKzvh7rt/vQ0vTP4Lv0acz59kmKDl4yJwjmyjfJxE+nW507Fi5q5L
qt6FYudSwUqczZleVKZupgRM1Cm7TMPyHopYygnSCcyt3/ol+ZIAu3Wz2pBxs1PF8D1U25MqQZqt
iDhVB8TsXUHmmCE+XLjBC4utOJtq9aRUvD5nGsdEe0rF8Vh46ZactludtTVV8sfAKE49oivIFRd6
7gvzkTib/OCDZ11eWZCBXaITc41QLsOGa00GA8kN8u/zv2xh9IvTvPHXyPGMbkiCjCHq98W+9fFz
+UZdXJi/l8alOF31r08vKlE1CAYUdu2rfiCf0VHuhatuLa8pcx4vjUtF+XlhF6e//3WV2jIpaunw
nzuYL0jRLYucpWJaBW8qObnRCafcQDy7d1X/EfdCvO5aeZ1W2QkogbgOiuq2IDKLJiHZ38BjvTuC
t9zJKhmecKC/qS750ok/0lf14EEWYrNvyK5YAWIhPBxmvN3UuhPCJD40SgoG1lSusi4V8JXBWjn/
mJZ2e+JslhroltYguhgNpH5uNE3n06HQhvXo2kWGGDwVzAcQ9x4e/LyhxFE456+8NEBmWz7NMGtp
6NTAGYiDqZK35F8bV+Jsu5dpvW7lE/VMMSGtWZVC/ErTIo2VP9AAvhgTGBAccF0OTmjg9WFbgtAY
ykc0efBwll9a+X/+iao1m9gIS2lLJWNX25LgtcrflCNYQhLGbO3QXquOfBRuL/XQfj5vkl3836GK
ilttjVLnbmpUfNIHEyiFb7x65b/+ltlElVhDA0dimqjW6Um0x5O0yuxgJ7yPtmJHa+Jy1ufHxcLO
QrVm85NCvjWKL8qupJ21dpPDmNW0g66jyw6C25pk2zwmuF0wCgeScLHp9OTZEAjkUXysqB7cEUm7
v/Bdprfgf3fCqjWbxTTCAkJV03wnhz852Pk+R6GiXGfVRn4V1+WuufAyLD2+2XyGIgD3jMrdzUxs
zXjFSBRZeclbUb1c+CU/z2WqNZvLtCbrCbHjCvFJ2o7r8sbfJvZns/beSHtYX5LZLCyxqjWbTqyU
cE9wvoHj9da+dYnEpFKQ4M+D/aCM70gS9q2gb+Uht42GtGGducaNvXQ1+BgyR6XE55qecELkq/M/
fOkdnE0zgA5VOSGlwglG5YQt8J48owsj9ectsGrN5hkthGQU+ByTDNnfuG27rXJseIJ5YfO18M3N
2ezR+GIOh4nyYiA9wuEcYvHCLVnoqahz9T7Cj1LPY3YAne3ufBu+hrJS181aRQJPcsf5G78wpOcS
flxmRMzJjARXxmbu9sq1m8PGlVzy9fr49t8uMpsrRsno5SCbRjWcAlczOWUDlyajqM2fzl9hmt9+
mAHM2QwgtWIjYKUNHU2UfsHpOESFMKnhg1vBMvF0at14YTgt3bBpHPy12zBrQYpUbRpOOVYY8ZdW
kXk6bMfCurD/Xfopsymg7KDGKEUVOWAXiOBCm5Cv445nE5q7Oh0vja6ly8ymgAgDq2qlOeM2T17N
HK8NLL+9VoZ7E+AnvnlbK8SdJn2Yrb9tLWvTdk8CMjWhJeSPwIRSp2IiBtfnn9/SXZ29/2AJKpWg
KZrGeAbB6m8tE2ip/ypeao8tzALmbBZQEsHLjJKNLs1P2h/7SHpGrHzhZi58+Fzib3UEaLkGmgQc
wiu3gbIayGCK/5y/NwszzFzLX+VqYo2KRJFa9j/g9RBl0V/44j9/tGhNg+Ovwdy2OgiqTsyciAJH
3LHpuegY+a7P/u8rKc43CCPbgxRDePzdqMeqveuPOMG8A3iKYtftgo1gf1IFlzbQNjPHuB3Dzfn7
9fPTEOe7Aa/3NaOupcyplOrQC8rGLDsA9/KFGXOa2H/6XbMJoNLQh44a8m11R+ntWDvajt9wCHfn
v/3SI5m9/jo9zMLPS/A0BjxfV/kYuvH+/Ed/14Z/+uqzd54EKDC1SZ85rqmQk9x3T01TjDZBtts6
L6/A+H4kevMxNh74Cw49GkhGSbo2FOqxDT2gLM12xmB+gUIEMD3mwPKKhyIIb8e+up3EtLbUQ82v
xqPeIBSPswP4oPvOszZNWRyM/BfKv1eht77O/56lWzWbNMg+HJLeUBk8FIR0ciGaCzdqaQTNJovG
7GNI2HLmdJm41tRjHO88012f/9YLp2JxvmMgBDH31QBC2lT3k9a8CPcEDtnCLtlC7H87f5WFezPf
POTjmDSVlGVOqGxKqtwEFfzb+J/vGAaDemIhkzdnDnhftcq4G/38Sevip16KXlKZ+NAxO6hl/HT+
lyz00MS5EzAhZaYEhgJRbk9NKN8yiyCzg6BtT6IfJdsCg3TvLx1sFp79fCfRJTDsyPtE4Egu9rqa
PN9+ESFznNKvz/+ipUtMz+yvWRcesUgMKjNIZRFRUMmkc/yirnlhfC1I3cW5KdAwVE0WPYtsIPVE
tgeZbLfMKUi8yGPUiy2MdVuNhzX0U8DzIz7jYDNg39VJ1d0b4VESspUXkXVe7V2Zplh0J2kbtUrW
Yt2+nL8BC+cPce4mVLuI9pWrM0UHFWz0uroKw+RKL8FmM0sUmfuFaPw61wkFlpsHSZRI2WtXQY6S
SapJywMWXI1f57/M0tOYzSJtLVpiErqZAwdHStH7gY3YnP/on/dY4nzTAf1T0MeKubxKf8v+A3BW
WqX3BanbVDouDKafd07i/+w9eq1L5XQg/jHe1tp7MPqO5v3BGHphPZK+xSI/rBrz/Yfct2miJR2r
RpuSHqwBkSuMIFuJzSQ2F8ujmiWvkDxueaATQCG1oyxBXeXSMCpqHA4JBi65nA6a+t2YEtdhxtWd
n8uQ6lGqK96gbAQXinASvUVT3FkvS7ZuTNHJQfarNgk16L1nyUBEkpfAys2+QxIEc7aRQh8kUAkh
oBP+aJ350Wdwa8Ak7eVUDtexN1wT7+GtS3KMViT2ZqTCc2In6QDbgXLvaeaLZVQPtdVeqdFwTIrq
JFfemweG37TCo6KRPUiZ4nbo8KUPOqSCJPSv1cF8EdLikEsjnttb1V+P18oo0DtUh1+hUm3UdNy1
6IdCF294QER7DBrLM8hH8ql0QYk7jlq2DeL21o/JVQwt98BQ37UEkCSK72QeTA918HZd3NoxCNTY
NZ6sNDtGcfAlddZnRp/SLNQbySDdyur5AT1W0rgU7pM4IOa2Wpt5cMp0XJ5CsgFwSaBpcmiy5qsz
CNCRlEmffCsOwzHvdWzJ8q5RGzgWVfLJ+Hqg4ncVgpzNimgjNhEFdQW2vVeAs/EOWq0/h1LOAg+1
JYLZpRtIGwIXcJwmriXDO+q+e5AmyoDudesuHrctloPR7IH0ZBcLGNOO5acxOb1xf02hkhxriP4E
1lAaWsRGXdUhNDPsCDs/Hp0isQ6CqZ0qMnxa4SaShNfSiB/Ov9RLL9xsg1aRNCqOAnvmVr/32+tG
0lZNR7CU9HT+8xdW7rnHUodhP2gxL3RpkorayidTKy7sa5aWUmM21wlyK7qD+L0nDx/FDeyZ7tFc
Y8S0oTGAeCB2urIv7WSXZvm5a9BXvZF4F9a5dqtsCVrY9nuyUBySFQDj4RnIIPBtQ/IWLky3CzP5
3D3oSnLV9j3TLcmGxI2nEFc/aOxfmGgXvAN4dv875iqfxHiiNDOHlfSKOfeqksoHTZNvKR5Hq6L3
KYFW/ZWek/HWpdEzoRmniUuOzG+ToYqtoG4owuAYLRw3oF2ebVXlp65nkKA8qNWuMQmmy+x36Kkv
pQK79PyAWliF5h7EFOoNcK6cBa62OHvB6fQi6SDm1Y0XQQ7IzAtneEmbhtEPb+XchFirCAXkkg15
0IBwilT/GEcSOlS4jpIZHYntfYxaLl1FT3oQJXasw1hr/JIcasSiZKVFJDllhIai0DMbUB5uF67q
LFJsXRQ/Ow6pthATOtG4QGsaCQNQqBEt64+OMBZEuvWcAwxffShk5ZhLZIvD/wc9qbyNwH47jZ60
ptQbQ0b+WYWHtuiv41pYB3p/q1nFkylaVHQhCpX6ONG4/U0R4HCzBPJU0jzkowf9znMJtAuIgDR9
di6kluzFRtsKFsxzC7hgr3QvaRzdq1rTEoFDutqQgmQd3D+AaF69ihRgr7/pq8meKQxPaZ/wz/FX
6fKa2/UgEXSjW9YVkdOrrgaY1BBvBxHfKflXtlzHUBHbozpk751GMJ5manuhr+8iZWou9/01fFsS
75X2S9DbQ92WU0wZkbmAZ0ijq0hLD7W7vqEgBt+vB+4FM9FVxK1s9Vg5iVM2xK620Rb+ElXUPflw
Y7ruIwvvc+6OSJeLrD31eQLhJRae3L4kyDLr17VcESMt7IkfiVZjWz/nluyYaGh1pV/DvrXTWt+a
uX8ap/yZrtyRw/IoF+ornsxHPywfvNr64w7NdZiTZ9QUh468t4luOW58M/1y65CGodKUti8ouybC
gxlK6UYimWgdKMKzLkpfcSWvm76GLkjjpsshOKtpxz6jz69DaRT/qfwvzn1JucFWKAnSzOlT09Ya
AW9SfFMFRNsRunL+XV0wWcH1/+8kk8VWDryHGZowke850yLj71HZge5bqS+adwhezl9pabKcHULU
Vg81+r0sYyOEzNRfC7q5yrD4nf/4pVOuPlsmhVHwxSwsYsdyGnSP1U6wc2c8KHayFtaXer8La/Hc
uSeVUksWLqdc8EGUAEpco1nYjjaFgW1Y49v4xx8zWzfVpExNd3oq9XqS6kQb883b8YLv6l34VFx4
9t8yup+mz1nZQc1ICjJBlDi6eEf8tq2FxnE03E0lR9f4y+6IIly1VBaVgjgCgtS7hzB8dKtXr7vB
oW2LQbvNzMZRxmIXgQoUxnBLc3xFnrzjy3e+96d0SYsXciCjpNMNOvsWYKaBtj1/lxY2LnN/YGk1
eqThk3OgS/8p4olYxZXPf7ak/PzpqjHb8eFdVdmklpFTa2mxhm+AW8BDwO4p6MEKJVzrrXIYx+C6
DYcKAYhyjAvjIWtHUl7LHaDIvap4ls0JYrDdAtdvq+q/cmHcJsb4oA4Rbl1ySmKVgA3flMhNcH+r
EXu7gZ5i2MsZ3jjzI+5ka+WZYPSsMN6aqvIuWu4Ad6twApB87DefLde/S9Oc9mdgbVvN+Kiz4jbv
qpCyNlhAH+hz06S/AWk86Lp1kjP1FRfejZD5KkGqBpHJTfirFsy7ziSpx9JIkIKoX65EMb0f5cSJ
XYKUs2EHd/GUWXBSB5NDmSK9NbFK/AFB7H5bfdWJBldPzD6bWL5y1fGqSlqWQxW+aNqgDxJ8PN5k
Ca5kM1BtQayfAz98Mb3uE60NALK8fxUaMvQk0+htKIj3PVRekMsVu3rS6YgB4GRjVDUwMBLJMkOl
fOyawPWtJ88z34vaJRgUKH8zvvZVSVSt/oIb48aroFXWcbuRa/GXFLj7rBVle6ByXrXGvanGG8Mj
ncHwxt8phPb/4+xMemNVgm39i5AgyUxgSlNFNe6bbXuC7N3QQ5L0/Pq38H0DH64prjzZ0rGOoIBs
IiNWfKtVGzeM1F2SDdzp2/GhtvTHOM6fyg53hSuSwBxRdoYBYmBqXRckL3dWpcOgkkdnoJFPSt68
Z9jqi1rCkDdBUtKA2w3E9PXGyrA2KhernNG3iVVbPQr6FmyMc97tTeDeNi7+mVL73wsC7DH/uxlA
dgHHcYVizFvag5lkcq/I/kZwWtpKUu1FBLgpxKUuKZOPuhoIrBvQTBY0v0gIa5gYNujwiPtNJumy
DFBUVQWITraRS82idWDDe+p5HzgBrMaNtjjruvY7aDN4R1bEDoIR6SJ0vwCvaengVXS9O0Z4tZGl
uWUZnVPVMJ2Gj/dwpdhzE0j7ZDiRJmF2wtN/PMgZOrbVFGKt3gs7s4B+o3JHQ3k2ghEQViu+TbiE
FSvUCnvkpXs3mXR/LIcTleBw6/n9WId/lCa7lYnhlO17UaANYhheGEEkUibhVU2ym67T3DHUP3Ru
ACrdTzuupECvKxP8oeUHY/GfIgV0P9bkRzS3lycpA2EYFzSz8CrIEeQMGbspLOt3GMu/iYRzI47F
mp23yr2JxNzlxeuzbfCb77jc1LlWiN4A99kfcrYfTeMpAPwPmHRzZxZJdACuwTNyUE3h2ZKTBGwt
mFPVkwqHCMztjOnPymwgHozxw2QghUTZU5smrz1WcbCMIwdgrtc+HT2BzIICbl8L9FdN8LiTZTEb
xlhePrFzM+rvUkZX1QjfFYC4FYsC0xnAkmOkoy3BTtxNYO4iKoCzhpWDnR7fdDK9J4I+qWP9cPld
fH8YoUs1fxbJEO1cFBIK/RHZe0Ae4HjNAHEFwxix2+WbrAQfdCnsLydYGbOYzTIYYKncaBc8Tnvp
IYhyIeHdyuOuTP6lut/SOHxo+gytqOmvCeRM09iqzn4fnNGlGLmOYzRzVBZ6llKfwiEMhkwwTuUb
tYGVgzn9/PuX7Imw4CBK2Dj3cgwueLmgTx8D1/DgB7DTHOZkXnY3d8V7G59jXg2/Gf9LFfJoCEoC
E/fLzuIg/8AS1k0dGTncVvZyD9sAfUNosPbe5i/15cEYrPbiWkdjYgPnGGsQZx0rHuk31M2fw+eb
5zDmMPTL5QveAfE7y5u11tbNvcp2cw4FKnFvFHbtimfj3/QPNU3kbW6hJNtvJTZWBpoxP+6X+5qq
2jbIjOKxKqxYdXGMpmYraPs+hKbG4pVpcGxOIeeP/UFF4yRVcAavIgOGepV8hkG96gxR+TCivpen
8LfVo7sW2FFSK40Nh7SPpuL3PC1e1ak5jaV1QEr4gVnglyCZC/zxMLi1XlzFOb02YWlQ5jF8zich
7ZJnIXrWalQJDVVDUqLdk6x7BMist0u0XtuhwZ5kza9yw9orhMHuCx5+8J0admEJuwB9gHkY9Av3
Ci2eYEHqxgY2k8k0NgbS2ltZBPxEIZzCmyD0U9xnsLq/LTirOI26pcLuLs+KtVsson2jTlWeNhyD
qbjj/KkN/oX0nVnpRvDwfZmaLpNheRCx0KLo14pB4+53LH6qlH+BeWWm50g8pO2WgOizAeybSbFM
i6FeJ60AGBc/qio0OFfRbMUBb6kxK68A0PXqOkBuIzkAUrLnxRTZtVDvRY3YkebRn17Kk2VgRLQx
uvt63VSOnEHxnEH/BVe022EgG7oa7fvsFF3mwUDrN3u9w9ajgBihDdjmYNmJhmFp3ZP5vFhEcCbT
PtSav6Mh8SD1LZ7Jyp63TIvlaMvuTFgU+fBseAsFYtqpfypN7Trsiye4bGxmKNdutJjLjJYhFQJ0
k3rMj0kt/7Q6UlqVaPFPl5wblUxwuktxUMlY6Sid+ZIVcbkfppGjrl8eCqGfR9IcOmu6K1XtYOV9
ZVfZ7EIAjHfYG4cSGUuVdb9S3qMEO2Dh68Zdk1D38pxYWb+XSQMYRHaplkOKCx48Kd800y3aw+VL
r6yhy1RBoUyjRothnm4hzC9VL6y3ED9rl14sFoBOd4UZlmAH4vQ18deYbZ1614bsYo0An6kJodfA
Lul2aN9B9vwU/n+oo7KxAaysE8tTO6UqgPqpUOAqh4Q5GmzFWwQfr9S66dqbvv2TW8VGVDbnyb9Z
KJbpMwq3nqBMosifeiM8hEmGbEZttjaQiNcBDwGUK+RDmkdbUcfKbFhiHbOAFePYF4mvHvUImDO/
vKZO7UynyI0+oE+2ir31D+QiCGt/lo+iS8RjXAHZ1jF02ZvaXWQJl2LjmsJDAI/5H41itogEAli7
JHWHnjENjLgoOMENcePrrEw9tlg7Rh7DbgFFB79tR7h7a6DjVjdE0zZm9lrMyebY8EsM07ZZAmk6
dJPI0iL8A6cKOcHA7ZxmtD04+g3PzBH7rdrTypRk5L93M+ZGUgu8Yl/i8NqaoEZ3W1yDtRe1mO1V
B7dYte3gnhCOL12cuHoc3SILtL/8hVfCAraY8gMfKYcXGPZtOTyx8NzTcwxdK4ElzeUbrBQB6RJB
JJu+4gHcfSFgQ0FlKO3Yn3w4cF1ByfOvPlA/ffhZ/zOl81Lw5aObIAMj2QKRaY88ZMnuu/x54yFW
jhRLyhCtceLvBF7TsOvOnNvNQ+hBS7Bnx9AZoZXfxp6tLCNL4NBgBWqLpDyeweTndFB3rESDaFAS
WBsN1Y0+ViCEscbJsuZqMEFERV4D/uKh+qhHZKeMMKoGFhIVdohxflYjpks+Ud/QJNZChKdh8U8O
95RvDL61Z10sAg2xApJYaeoPVX/Dx8JP4ExoRqpPjepWN7SNr7cyO+lyLUjVoGAUr7SAn0lTPJNu
I+hdmTx0Me2nCBIJaJdSXw0V2MmZmm2kwYEA2AYjkmHjJmu/frEAsKELjGJOLqC+t+9mfwmrwmHn
8sBeu/hi+lP4SSuE4NXokuyNBBaSk2J8/OjaS0LQELdGPnEoy9XkT2SeNkHdKyviEgeUlDA5CLQ0
9tsRlo++1VC41sfe5R+90vpGlwybqemEAulO4ofX+bXYDT7wnC/gTDhb6Ny1nz8Ppi+LFB0Y8Jk0
Qg4XNjVocUVfC2KGIncvP8Da5ee/f7l8X1dTUiHu8QnK+w38Y2OhuSzeigjWLj8PpC+XtypofuDe
mfiRelZ0wFG9cry//MvXerw+Oy6/XNtoAgZseYlWBAlWAnh1ugu65H2jOZaT2X1pg/2aHIP7rfBp
9YaL+VvWCquowMMU59Lj++Yx+uQlZ6fkuXVnNLN82ooQVpaKzyLcl2dDVT9UeTTvgoBMNigqm+WN
QC8HzGAuv72VmfzJUP9yAzmqGUo/FVg5Vn6llOajzLfOMitVYrpkWSh6BtSqlAl2P6204XnpC79D
Om3wYEZy/D9sfiungyW/ArlqBR6S8BTXHhp3ABQBhxyc1T34RCHvBaYJIM1ucT1dxTsOXcbGq1tL
tJF5f/ry7mAPP8IhGe/OIPyD0voRRNjHUIvdQa1eiWFeBawu3aACgjrQUVmCGe9c9A8JnT00b7JE
g/Jh3lx6EqG8XSrhPwUOnZc/7Fp2mSwWDIZqQ1LMed/pBmd5HyRUwChs8tB4fBcdg6308lqg9ilE
+vIWKDx+p2rCfXqnc+Ev6eAzf4DYTB/YsdlbB1g4d1sQ/JVlZElCGjp4X/d5ily2SJ8R1Z6LIjo2
tdwIOtcuv9jxYcjLFMh3I7+LBp8FkPhQINV+mK1bso/glTUwkFYiP9SIY8SFIyc4U0dPY/Xr8idf
mwaLLV9PRDSgtR9VCzqeoNDbVWgh70fYe43lLtdKF3nLkz7GG6mqlTBsSbuIsF3wUcf0rvXKyybj
kEHlyKsW9bOrXP2ZHwH9HN5fhleMTE/VEiPxOYmuhkZzpw4y+rzeaIxcWWA/03BfL28ZVgTdFebH
+EDDvxNa5ifjNut+WHpdQi9SlvZUq5PUN4NrUO6cTv0ZtIcuSRdx1AMkruHKatGcrQpzD1ZzlwfS
2g63hFuk6KfXp3moooDOXrCu+oGL2h5EkLZyLK4ZkhEwUb/duNvKN1AX62inwdHTMpEEZhLNOWpg
ohpvgpuIlKPSNf+QEaU+mg09ON/1dpOjd0cr39JQgnufvXTFcDdO5fWgWBuh0NqKtoRa8KEvRZ+B
q9o7qJ8EezSaoj8ddhuhNx2TZ7ojfrcle1wLHJdsCxTPk8GCaZev5Df6AAupRN2Zwx3QzKemgdIZ
JqqhU6VbGY6VJW4Ju0iHVrTTPGpCiAbhlmkyKJKMjcm0EkwsGRcazgVwSFbm3HWIGjzTvViqT5dH
yUpebsmW0Et1LCEWR9+AgC9o+lhoaGoH5XsI3RhKc1gY7C7faO0NLVbRJkItnhvYBAIJoeakWM+t
qIhHS2Njl1l7S4vDEzDrpBcVniTI/wEDY2fdRvJ4ZcvXl4yIOI+A6wXZyOdvcxSk2aEH48p+R3fV
TeFsxb/f/359iYcgCTScowZcXKIReEFUvYQLb/azpUdfNntqXVL1TQdi3GzeuMsliFOw0nGHEYHj
CCjL8Dfztq1P1p5lEST1g1CqtsG3UCNiw1FDpnTjQVY6S/VlgyfwFrnOEoDiZjWe5mYA32vIjZd7
8jR7edVuew5e8ld5JxzloGzsyWvPM//9y3bWMS6VqYBJwKDRqxL9VB36si/PixVYsL6kPqCTPB9j
fUJtgiSnVAJ8YkZuUZavAZZemAruc9T+42ACInUqryj6HdBt0XulQNNJkta3PFEdIDMnT1owFk2R
0rv8w76fsKgV/feZS/imw2pp/oamapM4doJa2F2zyTfFZf53QUC3FuuBHPUIZd554eG9Y6FqX+cl
ceEBRGzNgjfz5YdYOSzp1mJVkHERZdD3/U8YPbkzSSFwG5/aeM+7Yh9tLD4rL2vZ1plG4djJ2UVC
ryq3tM6NjL1sK2m7goKF5+1/P4VQMrOOCHjBYxKMbq5ahyAPYjs19Q7+9gqQbjDMAB8ZTX2jNsS7
tOx3SoOCfgXf2yJJ/ulCQSaSpoNtQPMHN1PtMBTlrleB1kNH1U6R2sngyV1sNE5Op5ucqJHbawUK
ZZP4azQEPUkD+pnSsHyivfE0ZtlJT0rUTvTA6yJourJAnGID+gEthyVJpg3wKY6DM5qGa8iLEqw0
IKhLId9FAgnO1Fj7wBjvugJ6Qk0r7xsmfil51ng6dGrYFPo/neDWvjGDx6zJ3hoO/E/XZsYhHIEq
wUiHXCip4amjQRJ2zjsNZDtRphuj5vvISf+U5H2Z7rGaRyTErPSpWrgFuc/azM61yDbYxpFiZT1Z
drWWRGuKblBxIkr0GwklPAx7Xy+P+JWSvL7sYa0HNYirHCzDtriG+rLvnvTM6UEQfiYogAEk4vbN
3uS+Nh3wb2Ac2H76hNFubWTfhxT60vNSmzCC9BFlKt4k+yDsr7jC3CYzTqZCDtWY1V7PVX3jU31/
WgIt6r9Tg4VhRHsTfY9UvifTrVAcrc29xgrtWt8Ikdbm9mIhhI94KRVlxC2C8rakyqtSh7s23wod
V6QJcNL57yNoY0aINPC+UBxDnZc7ms/xUfiuudpiF60tg8tmVDFIKJ1VDavtQ+fC624Xuaj+HGcw
FPk/GJGtvKplPyoOws1YYe3wgQ37RYf40AT0lqVbyfe1yy/XQakmbV5QvKnuhI0xjc+DvhGeroyj
pcI84Sa6phW8IEHv80GC1ijsUcl2fDpTY2NqriwrSwWZrvTFZDAc/7LiBZ56pwFaqlDYWqjvL8/9
tfcz//3LuqXlI3yqobPyAwuGuR1aZkcQg4BFvHz5lVVrqRZDMh5S0tkqkWE1Ttp/NN0Ir9Z+92IS
Ex04SWYi5REoyV2kpB1QUzieJbLc+OVrIfxSTG2SRI06DW9GuqPH51XwMN1noAgQ+NduJu3WPvBi
Jo9sasscprW+hs7eIKycIKs8lQuPx9VGuLj2qhbxjBKPIzUzFER4eqT0YRhvAvXjR5/3f4nGihoe
R3x2woSNBhoYTkrMvMuXXvnVS5lY2neRHjeoskztC3BG+zF6DbMtKNPKsFxKuyweDlSOWeyX6pWA
Ppy2W1JiC/Pmmxh1qd2q+zjjdQXTzlR7lcXVGGYOLMEBs7JruKkUhceSP5df0NoAXarERVJT3sz+
oDMXRLHn0sfgh3tjDxevB+Nng+czvvyyPoAcmcOoG/NMUSYniP4W0rAt9OVdfoaV0b/Ub8XCZCSH
kRzy9v0VxONHDR3YTDdOmcU2HmDtUy+24oBJScO6RYMc/xuhs7P3L//01de/mLla2KVmkIIPzt8Y
sBwH/ZTvpz38atgR9imbypS1fZgvpm/dmJkWEaxDtTd6kYPbOOj99VsXGw8OI1sYsRXBjb4UdsHy
pKknGBZB5jH7defw0X4jvS19GdrjjpwjP0eqsaFuYG0dzFd20KXCa4DZQRNbGRKne/iP32KRPaIz
GmpTfcc+mN9eMdThHXTiPNJdcazRHOJYR/0p3wVouIVo40F53PiY87bxzbRdar8KtFFPgP6lPgPK
W/Vqu0kdHPrs/FB4zWCH7pY0e+2R55nwZT6hHyMRmhGlEAOgSwaepQADZ3rt8iy2RbC1Cn1WMr57
nnlV/XKb1ip6hfSow4G4UE9OCz/OHdICMOFVBrvxEA7tm6vuWYucwG4fwxz9/KkLQsbGvCafMq3v
fsA8Hb/8AJEbVRNr4MBqTQ+nPyu4BW4PYAsVZpbGg6VGqt1VKHCLsPxVcIreOO5P4wQ7z6be0X5m
yhjlbRIx4aCXEmfEoDxiP0aVrnnhXDGdunCsKyvRXd5H1w1V94oe74jWPasdOgUKsG1tVBP0c1hb
6CXlHgteNVic6hqWstiDq7s9Tl1th7BnVUL6mNRoLlFUXJVOAi6mujCAh8iFy4PxdYS5QFsYb0Ve
OxpOkNXI3Yl3sU2bOHPRlIuTu6q+jhV4d7nQgLIw2j+01+FE3x8U6JinsXcMkcMuPjaOVl7exL1W
HmQwHQeVn6ZUvqaZiOyCwLGlRXGUq28952c2kTs1FNNRqGkBw9ewt2sLctsKyALZvGkwdpUld0SO
wH+0QEdQtZtCy475lD2N2vgLuBTdy/vxMTZLLzBRiUVHAjkw0QC3EnYcDVsNUgLxu2VVbwJSmIOh
HcNc6c4yhpLE1IPWKUf6BKvQDn2SjPwBgVd4ONjo5x4+rTtQ+E45kcmu4OJ1GE2/r/Od3uW+DMwe
Lfnipk1Mr1DEc6HlN+CUVKBgELQ6CBE4YavYpknPWo6ewSzN91GOhoBRPXLafaBzGoUOGc2tT+yf
XuTdbz3QULJlfXXqwxzTkw/BrqkLNAeq0NGSMQxcKMSlY9Shy0cDhgPIJvAIz2o04qE0q4NFDBzy
uvZXJZsnphmGh+SRH5lx7QZTeB7Qg+xwYTxWvdi1PbvRFWVm11gPmgmjAngdeF2DPoRgQEaXosey
zKpTMqX/IhGgyW1Q3Mzq9mSkJwpZwq5HyckrjcAvI/kUBTX4NCO8wsv6I5b1Ps7Muxj9brLLDr2F
9tsAneJoMv3IUAID1MANh66xgzQqbVQGbtCj9USKUEcvXf5oih4kLTSWOGNqunqrH6k1vSltdUfq
9pTQ6myZwc0c32iifmM88JCjP4uGPOm5fBZ08qgyoWOrVfQjQDsvbUeuq1DdBX18QMi7i9rSizqo
W0DiREo5zj1qokjBUtYDLa4diAozICNtWyxZ6a5VK/BepvCoKsltEwCjIBS018kKHxpthHdxHKPH
TG1eZNDfDR2dbDNPsclUtLLjUTsLEvxuqq6/bvriUBnijxwqAx1/yn0Nsym94o/MCpDrbNN2o3N6
JSZYaktHlbBe9qhkTrVyI9rourC2aGdrl16EG0oYECq0JvMxbl2FIQmW/yxfyBbxBlJmlrQ6jvP4
SJ0o5l7HXuB3+3B5B1yJxJYy0rEOSqEXLc4hWGk4KHw4aUpWg2vR7i7fYS2QWepIu5FUyZAiEkvA
55hjDEeYtuli7oMf+mmj/jPfGX0pI63qvJ6GBN5GAwxnQgM80j67b8RmqDS/8m82t6WY1JKJgpGT
QvVlWO/pFMKMevitT9oLVGGp0xk5sBdAwduVyoCciJN3AJK3cj8rB4ylvLSARZ4VV5Bcoq/JssuQ
fUyWCiOuxLy2mKk5WRMH9lAQzZ4t3jf287WbLsIJWXA4s/VT7idA6tVX8T4/ABO4jzaSECuTZmlu
WejI9aeKPiNsx0drFIci0jZizJVj5FI6Og2aNAbGU58Dutv2GTY1mNdhjF8e1J8Ko++GwmK+pzXo
8m0BjWTeBW6lRfusrfcdQvadJtPXXqJT1hDXwWRpzqQOb8KafqUdUAdwPH2PsTrbpjbdUorW3YT7
qJ+cUgtOEQVa2wwVVeFk8EYmB5foA5rsZ6SmNUonh8TY23iAtRe0WFaMiMk8NWfZmclPoRrCRtHq
DLdsx38B0d9hz+LTrIGYT2vfEVM8QMnyXmlIZYL9kttxUAQ2OG+/kC15KhWtmEtPOxq2+zDp9/mU
Z+jYNa4VKQ+8bd/jSt8igK+dv+jiXNRVzRCbgYWfd/U/wJDmpF3nZ9XNd4pbbuwUKwN/KYFVQDU3
1EjJwYnuDyoJj5EwvTorjmz8rQ4NfOqDYzrVPwMD60tl7GhVrA0a3K6nR2h57MI80WRLsrW2AC+V
scxE81xoWqlP7sL70K/2c0ZXucoPoDM7kbeVMljZSvTFEQfJxNqcxiD1++GNkisLYZ7eweL9+fKI
Xfvw+mIxgkugpCnFYlScld/0L1Jm6ApBo9qf9nb7IVbvsjjAFMQEnHmS8WfReHZb6lRsVtyG7cmV
9bpll7FS+FgqZmsSBR3wcJBC1xV04WVySMPoKi3Q2wIOFIANcxFtY5Vd+y6LpaqodUPEFVKNFTU8
vERX9C0ohYOr9R8bn2btcRaLSZBRmhkUDlzqEfMCtBAv2yHkDo8aGkbal/BW81JABu26sLehPiu7
x1I4a6RiqAGMiP3Yms5RT04qoA2XH2jl0kvdrCQCil9DRRxtPSVtZOuomV6+8sqyuxTKyoyBuTGB
L25YKFM2D+C7ObTYyk2tZBk+d6svp+8Mm90w9CNE3nDnRNpoOBQ38V3gMlReneR6hkOlbv/LOgy3
lx9nLXu01Ljm8agaXIN4CqBoJDtH6CzETbqfR5iwiw99jyK0i05K9qo/btxyHrffbL1LuSuhQyfg
1YrlTMKgLrN0ONvEBDhQ6dZZ/7vm1WmyEq8hYMAI9bdJyb8E7bwbQ2NtNV0qYCe1GXsNLnCIiSZI
fIxf2inaNUiV4TAeOtsin5U5tbQEVVCMN1AfRbYvVD1e4cin2BnMmSVWI8WRydbcXRvr82v+MmZk
L1tkPnCf2UqEeoOfCM+YbBzyBpT8Sjfc5cIbit3lr7c2/hcrBctSKssKIToRz0YHotxN1f/w0ovA
YCypLmoY9/pG/jb1ga3SswT46fLvXnlLS1LIaEIOmAgT20L1OFr3ebrFilh5IUs4yFjxXkQ1/IDJ
3bSzpGvuiQfnBI+EHtJzgV2BXY2cycbXXlkglsAQqCoKAid0GJuz4NfI0/s8kEdkcnxQBc9hNW3t
1SsnpSU5RNNhJmxQJFkUnx7hsnOjHthxXny2l/+1Fzf//cu4RS+LUQoxpv5IBqdB5oBmN1p3d/lz
r0mtPpWpX65emJK1rYqjSbcrDsxF7skJuT3Lx9DGF+3IgT4gadS8EzvytrLRa0+k//eJaGfFomtI
6qdK7TT9cxW812zLCHYlCviMd748UN8FVhrPBaqhuOHRQatru9Bu6v73xgtb+/GLiW0N3YAEJ075
KvzBnexV280aksSVfnTdwcnYnk2Mt3Qja1HaUtQty9CsxzRFTuFAHHwHANOwBjNYb4q37dusPNNS
4B2YVmmkJd5ZXd3G5Jcs3Dh7ufy+VtaTpb4bELSRoY0y86sBbK5S2FF/uHzlNVXPUsydJmOJmM/K
fSHZWY1iagcElaqyGJ/6RNtrVhS7zBqZ25XulPaxq5da6Hax8neERMamPbXh9/EnTblhj7CMrYh4
YMaUulajveUTSFCXf+jKGWsp8o5ymVllgVpFVhenyUw8hYEso/NodJRWOQyZ0rvwnt2HrVV7P7vl
/KG/TIK2HSbdJEi0KiU4AkNu7II6P08RO0WVAeIVDPKMqoYjqdj4GCub+FLsPSdQgm6uL6UQTMep
fAOtywmt4CGN1dKmGjtjkdzqal2TBy3V35EOaXnRFtCesvwvi8m7NuR/YwJyCk0T2+T5XdsCaRIb
z60CI5d+srbOfmvPuQgiuiACw63DnYWigmsUd79kVbv6WBzVlk2unhSoGWzh8leWMnWx1CjqEFYG
/Jf90HyZsspWmeF2xYRES/TDXXlpOigGzSxAv0p8OJvRY46oqE08Csf3f9gEnFkOCsw95svGVPj+
ichSNm7qNCjacjamg9iufuDA1cnkGT3DG9f/frUhS8E4ahZpKWuQ8QjS+YP4rVob++T3KyRZasWn
HklJi+DC2YDujGSwJ3IgOt+Yrms/e35dX6arqpCJA1UJC50ihDAGXoBduHEoXrv0YiVIWgGPagUn
pWJKHV1IR9sanSsHBGLNt/zyq4dqqro0V8CUgOy8azyKtssG2C+O/z5k3nau4vtgjizl4FZca7ne
m1jogRNHL/i+MMHBDpPpwMv2Ch6EW2DCz/Dwfx+5yFLgTYch1A3gJvyy0sod9pa3TgV2uCZ/2oif
wfc/0My8B8HBSevWb0p9V8XFXdXS3I4iuCmgdXZCoY8lW+C7zzjsu1+0WAOgjS9KQBqLzzRN5Wk7
dg6PqUNujD3Qlmgz/VnXN1mqwllc17o+4EbQy3ulqRyaAmDf/GfVHbJUgyO1GAZcINmqhPcliU6i
HfdTaG5EZSsjZKkGl3oLN3uOo3IiAb4tFdDD+gQsguY5kCkSmfrWXr6ygC1l0EzIgTQiL3wz+QVH
+Th8mFsRaSN/toAtVdA0MHnDLHyFif4V7EXbCpbWfvdiGcCObJGEtblPQu02GrgHi+z7JLP2rbLl
K/l9mEOWGme10ushSHHAizIJ1LHkVyUsgW2WVW6q13tpgg5YA22PCSI3Dqtrn31xkJCUFpC4a4Wv
wiGzz5nphsDbqMV0kpZw4Ey2EcSuvb3Frj8mQ9ApoN0BanwSJ5Edte7qz+VIDbi1+dz+zRRfip2z
CJV1xpAc6yrzzFEiUUttOJWqvFbL4ayNcOnUpzue6QdrKuA/So9xkLkU6NIsSF8CIx8hnZBosbCE
rdfwgyqDQ0WtvdZpXhbWt6RHWozTm2gCC5bBuSUb5S2fUsg3hvIjEuJmKkd8MTMJ7LJR4HBEQ9uI
4f4sVeRhImCiEnYaInNf62PiWNCUsxBibFWZ9R7scdT1a020DyMIT45oxocBajdoPeAs2kdXjexu
QiJue1JcEw4DAAVSCFtySJ0sErp6XV+3Q3u0EunnQXJqUuM3GyDP10l4F0/DTRUGtxogaCjFtztr
LPaaXsEiKSpiu4i1K2qyW9gKwNtyGBWnz0ZfK2NoX8LmXgWt9yTptLfaaZdm4a84LH1iibe641e8
oG7Iy9qtBkxeQaSrZMjkEpr8yoxIc6uUpHZH+AEkDDc1ql3eN7ltKNmfPIqZkyamAdtEhua3pvmb
1+abVNhrPyqV21fVVdxFb2VdPTSpiTpZclR60e7HorerBjRkhh79JNS9Ooa4IIa5AnxjmRNq9b0V
82NqFqGtmBEBend6UYN03FlBcpUGvTWLVaTXCUj5Wai4dSDRhKHTY084ceKx+cjxWI7ZsPkt1+9l
07+IUj0NpnkT56x2SBlDhdVbuTMmdESZDU2wjHDujJayazL1jQ0cCqpMRy4OyQyqSVtvtMSlZLir
Wfqng8kOcJunpsxfw5wI+Ir3oz3EPHSjLDoN4PxAuL8TFRw/RGIUkBnFD30aRTYZqtsmqp90Dsvw
krJbKZK3jGMfAAl74JPq1FVz2837ek8HpOTy/JGGJv5fjvMEeDJXejF2TxHJfssxfSEddHJlR+1E
r0qPldPjkEFSoiD28+B6ci9NQNABx3wgsfYQSw67OvKvaozHtrROcWg8tRJyFewN0GP17VvZQYUS
w33E7iLjNMQJ9JrMTzECTfjXlyTbixJNO0lF0E1Hm306FE80SeEnXWQAhYON3KmTTUj+nirKP5TU
XiMr+CjlBIOkkB44Y/oTMM/XMpd73uVPNVr27NwAda1PuVME7b2CVLwD7dwRLTDXU9OgYzaoYreM
uDPpheJS1EadyKRoN5PyI8VI3kHTcW5B+PGQZ3caLfSCTNnVRfM6KVDQszp4FRXkuEhbY8llO6FY
vZ0V6nXVTDC3kQKlvh7PFCj/EgSyOiUH0GLBwMdcj+C4jPkQnPJeIOqJ4WQFi+OeM7RO1ekDznWK
mwIklPGWOn1cl/C7zoTDh6K/CjVYjGhMsXOremxEuNMada/3MOdQ4yP8G1WnUcZHTI4rQ1H2iTKg
iaTSDUdLo9vaMv8UnX49moOvF+G7lgYcReLwqs/FU2WR0yjzxBa18YaWgb0MwaTRmHkrQgsjZkBy
pAmjGyryX/XEvYDBL6Mi92lg3CcJuQHtB9qpLHBFxXHWTwrb6MY3EBD3vQgeRVs9iDS19rBP+H8c
XceSpTgQ/CJFgABJXB/u+fb2QrSZxlshJPH1m2+POxE70w2iVJWVBqHZjZW7tgAXtVyQ0D3OEFh5
+YeZgxjEw4NiVaIF1K9a6+Sm5SBKXOoKkXUNcjYiiI0QZWPe2m1J4CR7472rt7J1T6TtsZYYZ4gc
dBn8mKBC1kjd3YWcfVtdBfG26JNq12u1Bh+knbHHgM8ZHMd9WUSwm/qruD4orpBNW8LuAzsBSNMC
veO5/2e28W5dpthdFPzqwcvLZ31lS9+d25rnmFmcWIfNlRXwQ7GwmCULzsWMHxmSDlSRliFqdsVc
pp9ZSBOYjX+SZvoeKIU0iV5tuz3PVETbmJ+4Gna8KJ/GcIiKku6t26AI1Ov3UOHrFUG04NNHdraO
nQnIC/HyaKtR0DGA0JDFZVi+osonVVv/qilIJpwTcAycdMY3C9fTDPyB2J2QNYio9NmtU9v89iWs
HmuWx+WkYxdharQk57XvH8Tq/9hbWAECjxFl60WKsBfG6bQjhTnDrSudRfUzTW1SLP5jzcNvp38d
IOlraHBtV4XYkvXAbZ4iEDnSN5I/aWONoja6BD7+bR/uHN4k7rQhb3jzdvOI0GFio7kLok77T7P0
1F3XjBmE3IlX/4Ph4bTLRz1GudI/IxKOdI1VSe+cK3MrSa2NNqIewKSMB2w3pKxQAYNh17R96rtr
1DBkSNabg70lFtctv5VenowlEs8rZFVIxNgPeeY4RMUOX1LYEz9OhGVho46WVD+5p+N8yZ2dYe5x
yE26ueW98FS2hnjJpPGewaNJZU6jVokn32PHbbqZj5A50cVwdAkulA2GBDvKnS2pN58l8yKLXV9i
Q7zwKtICHzTufQ/L1qzwAmzbtqLbTwpHYQuzATp/z5B7qFXjATRVK9p4Hs1POIWxqAzU9NdNyJ1v
/vFAPeTyAs1mupDgTSKLaA5w07jF5+LLlDByj47yCqufe0r0J2iQz91UJD3siIJRx1I04GT2GSnt
XhEf2nCazIRWseyWF7JgX863fV+0mdfD60zy8rKx+XWBq//mIWGrKadPWZcPrSXIQPKndKvI2XKK
/318q1C0UM8RpOSphzWnh64f8RtB0bk44Y0Ne258fGhIg/1VbvNvUPJcUgLC6LhrNv/s6+59LouH
PDSXDWJh/NL6MPh1NrcyE0j508P64zrkwpEzu1M8RBaFvVvAHgavyiIQMc+WMdhX3nLaeufbm0s8
R489jV7wVa0c+khaRo1PkVipuleaE7hrD8uPWy53om0fQxAym7WSUWAkcBxZIQmJ1MmgwqszkXSq
q09i2FHU8m9omQZ1wf0ISrxooLRv+Md3Lm+zxjpIIiigYb2xJc0M3SKaqqGz933QpGHrv5ezm6zS
PtcBaMB8Ibu1JQ8Vwk4XWoEzCqmGI/dB3/dxrsqzdGDLX7pw/wx70DCJ+iHNfHJKk2KcT+wGpte4
qhMCHvK9LlfxAcJoE+zMgEhqMIhdELy7ewIMZocYjMyE/dXgGhx581QNFj5Lk95L7Z0DZEXtQAG9
h4Ysw/AxJR2Vexb286EPQC5ePfjhMDPlWctdH369xoW83C2fhx75XMQ2pxqZHsDY2HzWAfvM8wXs
bFDQitU/zkTTeAyd4NZrFkgTrXdhOc9vg9bZ4pk/fym+7eb3CWmRiYYAL31ciJaxoepe1n7GQVkr
Z34uFXuuB3gyssa+Ljm4MC2oEZrksa7YGo9dc/HZwF/WjZCT7Ub1hz8Gbo7K16iuiil6/YmX8ST1
tZ71M4GndGvNRVoaITl0v21q3zZjDJZmImx/WjteHHvtlilbliCBuCWiuX1Sa/EJiU0HCm715uc5
TfFjoMQMt3wTpOkgF7lHBlb5D/EEIg5zqN2Jw9Su8hu2X9rORDiQeyI0WKxow2mT4qJ9bTw7wMke
XWzLz/k4/uuRNmU6Nx2rDtPJRpPV1kfPAwcsDH9YLY5zxw4NFfCLZ95DT5wrqwNksdxiyQGbn1lD
b08VZpmqv+S8fq8KP8ahvpSy+Jk8NwmhPJ3z5dJ77tvStZfSqrTkYNSDIl1Hwp+fECWbouQjrlPV
O7ZwOJ/403El4Vco6yXpRs/9ljNeOS3VnHi9i3wMeSls+zyo/NfyEtaj6BzbpUgEUKFgoI+yDJLG
epls6bEfun+5Rzf8zBIE53WLt9BkDt+uSJN9FBjVZMU+B19e57D3MGr4JlqL3ovM1p/gSp7AIz4y
Ru3dGbeN26/7It/goDW233oND+Dz3VXEJojc9GPXbmOSy+nadMjuYXTqIqn6Z+r74OH632TE04ec
/ejkxiA1SU+p12p9ex4DonPac5MPL2tZOYln6JiiUsPgRCE+CCDhs3WcNW30EG1d/YxE3ofqhsvm
AnkhWyuxKO8KleoZ7nYGmwu818R3ChD9tvxuK/T7XFR3HtJqEmX0c77yPkP9OG9IvflYGv8eeRrt
qa+UjYE+zLtiGW/JG8O2p8uGuaYqoV0V4zEMWGzhuqzAAUWWKo26AdMWvBzcVPeuF62bfVh8c2k4
X2G/4NVNhiqPCxI2pI1BDy70LpcunB8kmoKhYEjS6BEtAmp5oh1Qfj19X/RC3Ffj/NL/P8OJTySF
Vq9OvfXJxMkR6ra0IDILJlKg2m+/aNWeteRNOm8ka4ruSXdVVvZQWAA8PxjT/DXNdGdXtDZw61ci
vBQlCPtsxJMbNyiM4EsKhCizRYObI4/x1E+9txxAvckgfkCGjXs/uPpYOF0X+XmX4AN4Gm15QiWm
d7NB+Qfwr6f5sA0hngqHqx2D9XhVH0ssqUJk5HUuKaJFlCQBQWnY5WX+GqgKNs/NeJSKgvhYhSbN
B/29blXihW3klMUP4HK4U26YJoWCaQg0LOM4nIGAppRUTyUyl8hGsw7/cD64uA39c89wo+b+vizg
9oq55S0f1ReKWnWQThk8YHQtLxSKp6OrNXuUNUKSW1BkXGEXhB3AG8/n57ZD0pazKhHPBoFOUG4s
M0Q7RvtJPeR3MCLcWz88jyz4c8EfKvH9jQp2H41JSS1+Gus+VEiv8jznL5xpmGhaIDu2e9j08FAZ
UlwQFIjwm2G4bhXmO92FYousVHe5KMDWmRqBidUPY7zWX1d3fkx9u68gNoj9lp7CthOZWhmS9aqG
740pYSXimaettpfRNAmUC4+kkjev28XbzwtMT0RZHTrXSeAOx5/HEGvFGvmBidAYl8S2HBbLvvxt
kxHxIVBRdZt0oryrrDg1NVL82mWTu6rtswYmbVM+HLZiyZC9dWf89geklddN64P1q99Wm51tMO0X
HrwjRvQko3+9+f7ZuU+K2fv1uuoQyOLkKz9ubE0A4iw1Eg/tiQTm2+HOAw76+8Lzp7rh8Gq7oR6N
OyQNKHjexIdEr+thhICmgUzG+miAAYWzuB97HOSxyzF7Ig2MuLipanqB3mQuERsW3otmg+Klf+pk
L7F1GT9a6AICZXZ9Yz8YR0LwIPdusEIsEE4t4jTgV1iIuOpQPsLA5pHhBKlkC3wn5fa98XnddZBC
QaOUEndOMcPcNzzfbWN/KE11xX22J8x7LbziKTcU4x/7nVjDQVZd3vmCtT/vLpy7ae/buEG5iQIX
6ya41ClcBUBf2ofZI9eu7bcYC8SDM5cpBup/1qsSH9A0dB1RPhZZLouHPvRJrMTwuSJBAETZjLju
KeDtqZrqt5BMz6ZAoq7zTqr8MfCceEInAzljNPgVop8JKNlu9Q4TMVhmLPfW1on2kePVNxzBoybI
6sJmWIclDkKkxMr+qsXDd4y64UzORXHxLrupTm/u1z2TaFj8ZT+RDQtVNsPwimME3LAImcsRs107
wlXEhY+4amXUTgKTgMQewogJ0S9e8+Z4eNyumSE4U3hvSDFt4lGST6HcWDEEQxIbnFfBFb5LMe8p
Q4oIdMTN1SBq5Wj8GtGfehHJqtUXIrBa4B1+Mg1k5yzjgmLA4qGBrKLRfdTC/iRBlFM6deQwr3OK
5jsbaXndGGbHsWxfiZmQLy2DU7gWX+u2XATsQXf1CFRvCrHqLAM8P030CekEZ7v2u4ZsI6AA1yTO
5sA3dqJ8V7bCg3rHB6a8BWCoAU/CaOR+eZDWZctsU4FIqT00difXgz0udhp86o+YahAsVx8xj71s
PccNWruPRRdatHP9YS37T+GQEPAFSfsmjDHz3ymTX11EeEXbMvURXdmG0KzmvRFYLi/W30uHLKB9
igtsXbJaOtuDv4X3UJX1B0ZcvpMVpELr5J0UCtV5rLc/ZLd2uAkhEMRjxmTmrgisXsvz1LZf+TC8
Lzq849qLEV6PEcFHs9E9sYJ+mLJ+USEesb/18Kwb8ikJGd4FvBdRc5dMtYBCZzO84M0eB+TPJqrH
LboMvE49NSCap8ntQRp3gkQvRDveNEhYXRekl2vkRPajfAgHeVnL4ogf7k37Vt0w3jJSBfkI29ru
RI6rJnDn3wXqQajJQp7q1j1WRp4a1Xwa2+2Lroin25C2dP0OszfGFcy9uYtbQiJSGc5tMVCexDjq
Rzni4o7FQenwvPn1mdTolxCQPiIB13wxtzko5PMiKOHYTcCoxYJUm7lGrDp6JCB94xX57sepmV9r
D/UOP+BthFaAlubzonBzEiv8HeH60gMlp4MFjWlor5tcflYDNaoLhHGkIXK/+iQUT20P2IeXW7IU
UI/y9SKr37Bxk36uT9Trs0riPIRFXCukwipMwcOrcUNAqM7VQeve44TM0xS1njrI8J1W956D5LES
sU4VuJoFNG9zcViDH1pw8J5jv3xrw+fS66KKtAlm6CyUBwbjFoOEX2HaM6GIk0MRA3/NMPzdMNmk
QqY9INmiE1EVIJcOWG+1hKkHnIT2cTCF6YBUyxXRObMA2l3EiEBMmrqOmwAubQ4yHivFYmV5RtmV
IQlADwkp2osigF0b+et3YYTxr4WXsf9b1hPKC4gOxP8yHEg6X3+6MI9W93sbXtDIfZV0izWKEAPP
io4Icob5zPfq5dB5mFdsIHZtezcE1Rd42HuCeE3rTfHcokQE5skEBuHx7ABo+qMo7QB9iZsRHz8Z
HeGB5NHdMFe7KoBm3lb9kzDiOajs3irzVTVQYlRk7xYMXKUl0o27q9f5fQhpBGwXQlmAcsx8leBH
1vlnWFUHb1EX16dfpg5ffHlm/aP2LgDIUmnEW+n0OKq8PSs852kaaDTNwxPIkAgZpq+4Lu9VB01X
43xPtnvxVuCcbfCvR+OHKqQ/ORSqw7ghgVNdalIBdhlizIZ3tAoemLPi5EESgy0FnE3GKu6WLS4A
wdWokn3nJiN9zz0EQbkLgqRuKdDiuFLyqAYSM9k/yrHNevNFujHtpIcnByuZbyXx8eIYokAkHbyY
qr7+XhkwTbDPF1xqPj4L7xWRksitkCnuGNz0APtRqbtxRvvQ+YeWV5jW7TM4pGnLwv2Cr3uQPB7h
jkJA117Iu4s3G2oEftbIncZaYuLqMhASdxjwKzUdXA/Bm1jlACHF+/qW8FTqp9dy8JK26v5yuBoC
u49uxvwe5L/oW04hJpSVHbReU/CVHeI8LkX/4Be4J+rUxzfcjOLUOn1kbXjokWYFuFfckjYfRiwf
xtlGnkcOlSPuISbeIbthR/LRiUbT/uIzPzWlPE7uH5zBEtWKfVkjVcvQ1wFJVbXhcYtsl3jZhmHX
aRiMutXdjNR6ppZPOIiYCGjv++K7DwW0wDuPNg/jgiWZGPYM22Ukptg+kRMU3kL0O5q76TC5XwaR
kJVB7rEuHvsZhbkMMsnJxW62iiYP8DFq+4EuP309/04cOyIaV6PGiorqyFY5mljYDbZAqaDRtxgf
0Obj9Ij2X010CrQPrPJv6iIHld6pwsCt4Gyrz178q8w7zwWQbLWb/OtQ+xHiax+G7qVwW7wwJG17
eOSbuxNgJ7h4Ro3H9nZTMEVDrHT44cG9q+rlJcQ9D74kfiFz1H1wzcsfTuFpzZ0T9sW4xYFH4hrx
y7tRv3k0abb82TE8XVjG2IgiD3dMx+8iLR8LffZs/lx37Y/NC4S+jGi/lzORyIfuifrOnXGH8IG4
bWANLV82H5+X/4PuMPKBFot8vieK42d0MqHfBXbFUn1Th0VFMyXSwJcxHyI5+8e2B7y1yKvuyQ5t
KgCgQgO1fVebjw7Ow99Ww8iBxu0KfXz4mLP7vIbM+Ebdr4Nk0d0dhgoyPvjQs2kfWWruFoUzxhcb
+e6llxiVyj6hyJYcFLTEC5ggR7HAxE2wfwb+ZxNyw0yz7Da0K9KnKS5jpFcGWd7ZCDbk4NZdOVLG
MN12ok2g3k4R2g5sO7/2nj16MGpzgo9gm95aXOJ8VPi2YD4S7A3NMbo/eIV7Gotp3zByaALkKBZX
vTj43L+2+pnCKLdlTexica95cypdEtOyQ/Brj+cEB7xijnDlPqHApJPws5zRdAW6KgZ7DosQcxYa
0wXbjak8DVAyrNC+AX858G3JugXYVo13ZzGnmATQQMzEcum6d44XASFHbSE4V9jng+/S3m9FcN/X
eIdcRmx7W4tmR7q/Hkt/O5ZIiXOQP/6ggYxgwbcz8y3S7gNUf1z8j6b9o91xc19E2aeL60eTgifG
cOim4Kpg9jgOWJCFf8iV2LHwoUBTg8T5nRc8BSjY/DYubCGOfZhpUpw25USqfodkKm6HJYWrZwKG
JcwGv4HoZ3peLvjjZFU8Iho49EgvFrHwW+GhVbLYVpke+cgAZdi7Dz08FhnYRmBBsMWuV5wnijbJ
y58NF5kFHOlBOBygeFN00z2/s+Wr6/81+A/mCay13XfuwkFg7Q8LoOUQ0A5bw6TpWVxDdYg9Ft4E
tjvQFLKsIzKZuzWd4P82Kh5PKDL1+EknZJr2ry7q68TX4ywKpEi8trj8Q4Oi4MGSvNspcCzqBujC
FP5bTL5f6foBKB72FwFu65up4XiiRnz6Uj97kjzCRgrjHLSY2DXVu2pC/diGz9BiQOwrGEB6uH1x
u5XAjNsCq8aiR/FCFKtqvjpppl1TNfiCBnfX+OMN+joWWFQg7DjdhDnBrw2Vd00ZeiIgWbsQiyCv
XvetRRoQFg9GhAeoeFM4GiAk3uk+QKMEucjmXjKswMAL8T0JTCPF+zYPINWU6VAoGQvH7KvGeVE1
pDYtEnE52yNYVwVtXErQ7S1P/JLcIwz0A5aNO2CzaTFvp7aTGR3klXL71nUyncEFnFS4w4YZx6jF
RjWos2ITX4x2MQ+mJAhxOWl3i6liAMjnu6GH/L9Yn+CZ8Y3h18nKSWTAiZEC1l6DRk74apYqgQnJ
Lx3a5wZm57MvElUDzoLJDyucCwDBdF5gxqjDRGGsLgd18JHyJGT1DE+Q+0r417nuv/mEzL8wfGKe
+qiLLrt1afU0oADSbIFZ4NaLZFv9WMFkYtcu0yPGkHsh+EMtwf3CaZJVsaZiRmRsBRRU2uEOl8oT
RaPQj83OQWDlRr1U4L/5wtDoPoT+8KJg1VH3ICG7wFsr3MirnzF3PbHGjwc3wJXlP/UTf119nY4j
Mu+CcQ/2VmyNF6t2aCJDvUN7O4aBweqtiOB8EQUwnigIDDW721kbAouozHdH/gXlbw/eh3ACDLA6
gqPIxETSARPQCnNwK8Ea6J2IddDRBl+zM15H0i8pHCaDnQ5vgJF+Xxz1pUOsq4b5w+cEqRsCUw8L
yulouhzbXy/A3eRf4M0B6+wKjdOKWheoOaVw2dotDPEMDn4R0F/Wu5bMsIyh7mvjwL1Dhd5tS4gR
GDVKyieX52A24Fs6sj74BNFE3TktDrTTA5TF9TSBngKbDsQJy4GcAh8eKjbo4UILc6rADolsQJvw
c9zuxe2Alyr8DV2KZUYXMJxdkCFKyYJ0ystvcA+OCoMwwsYQXVCY1BhnPq8wVwmpm+aiqyI/sBpy
98FGjuth3V3P9/MEmxBWPXlkxKGHrxE6XCDbY1GpeEW5zfLQA6oF4QjE+aDZIGo2bmgn7wJwON/X
1e7xNF/WBZ0fxS7MQPiXdH4bwWAOhJ4c/QkW+VO0lfRgx4HtnUC9YLEV7KQZQeNqwdtw3QiPw9v5
nkXgvH8apYc4jHkDKIhLHXtldtks//MAFaHUxAEIs1qqD+NuqXHqzG/g1ONjm9e7J+HjWUiemsE/
kYaf3cY5FFvBopnSn8k179YC6J9JKlaaObCkQuM0HQgksjuJrduEuCRPoj+YKyTaD9TiXVtEf4AT
IXKOtcqEoaqKixUAEnfd73EUd+3aPDd8RhOqod4uUlZTbLyCxDUcVyMQcOzQHpfVIgOwX5D3SA8D
gxG0AtRWj9gstBtQGrkOGg7ywZSNpBlAwHC8q6bAIKkH6pHkAsOlQzMOnAVjX/cnA1zcde5JuCbk
PK06hvA9bB3zcXphhcg6ajl25MX9ynmdyI5eXY1NybTuy6Wsce02+7HdIjPph3KCw8uCfSRWrjEu
kqgSzhH5US+08B/g8/m55gt/CRhS0W3DsxFuPoaxIAYWZdAWozLB0OXKJ1YidqLKQcFGVMAyTlC6
z8CA0cutSyEj6yNk3uke4VKXbEbjAdC3cfaDOOAQxdMcVjRrQAuw+2c409QBzqEffIhiS2vCsPhR
185USwyPx4gtKoMOf8OON8fmtKUPdkAXxgL7gZdY7dah5b8TESdqF3AQgO8XMIzvZZJ3uB+kP/7D
HBEvChp1mL3YcDgU/XZA3v2VwdmntKK8sJWlPRFPZvC+N0qv9WQy/PZxO7mvYuguhSgVSqB17utV
NzEXCqsvt/ThGi1PQesfi6B8r93yDmFwnw2aqcU4L7SDWZFEo194v9WyXfAJomOqLHh1MPLqVv3S
dctOWP3h59iWOrV9ZKM4e8V8ZaCtMHSSCiD4vNyuLXCV+3m9h1HOXeBIdPom6cyyM1yepoAd2dzt
kG8JkDuICe0uLp/jbVL7pmxPah4voqL7pZ+P7uzHW4lFChHLU7MNz1ISgNX5p6M3+I0YTBKhrd96
rQ7UkPexC+5rjbPQ++Ge4/fMET3nG+9tC/Ms3/q3xi3SafvDij6tRy8bPeQ0g3iAknVwAzhOWn2m
tY10iDzMfMVoyGw2O+vTVrEDHJ5PoNx+UEdfANRkMFQtMS708FYr0RsNG6JTwZG2zuNaOA8tcmb7
YnkGZ8/fUWLuFowSHJuvpiD/eAmTIlUsEAjZaz7Xh7aBhs769W7j+Vvv2OeOYz4KF+8sJvdpqLFz
bpDmygm8Kh3mXzQnT1Xth9FENNp/6CPDcUFio34Gw+9auM3JUfnBdZ2DnOYHrZZjCXoS4m71P9U0
AHU6oTDjNc+25AsUlbaLSlS/JRc33ER9OB0B7bse/qD9h5H6Ro5Wggtee3+6hhkXdrOvYClk3Gs+
x5yJiE392XW9JC+Xiws7xsRb5S/V/nOIGoRbb2uwi22eh1FhKYgg3kMIZwzdsxSu2bCgDbqjtjCm
3oj+QBMeuZShkCzIFura0zIHF9tNIGUM4LCQWr9WyJ1tVnHKt+mxAlLmqLPLLJY52ESpKZP9a7h+
YF/vevMOeUGsRPtS5KeVw3RubiJYSOPrzQ+6Ql828gMnIglreyxrZN7xGdQaxHiPFcEfrLtKFwnt
aKTRYNhxiyZgGMS93q7fpsMkIC/O5p9aCAhvvA8D9hFV28tCFXTKw5kK8ej47DiXIWg0cyRqwPw1
zqaPA7YEeIEcc0EusHDuuv5xNCwDLwv76DmBnvZkCvJu2zIlLZqskZ2ccLnA8enZdfQD69iK1Pnl
d9LVu2H5E8YJRA9uEp7dSxPLXoFMxVBzB5ABZiTukALkVo0uarstc3MwVGgJDecAc29aLrgbneYF
8CeGBTidxJQWd7bBPeF4r34vf0QXnGGDk67Ye0ay1EUcjB7Y7dCzMszaY4l71zNng7USUFexqxQ2
G8BZ79SyxgPFmh5tasR4nhTBmCLk/kLyssgq4Lgj1S+VY/dcLkPkeuN7t84PeVGnTKzH0Ju/WsZ+
IG4KMnVrawTWJeOGhU3lGxT7wLsv8p7u/OJ2H66gFq7tdufA9nZHgQSctnF5CRm5Sg7wjs4Xk2Oh
1XrTe+8ydG6VPAZi3bOAXsXGfvLbGm0MnDoqubkv1LZGkwa1MSc0hQTk1ob5AuC5Z2NXwkLEz/l3
WPjPnoHucsN7kDtXKgyhJPMWAAczxwKpr7IaHbGD+WPditvSWX8Bla+w/AyRuu5e3GoFJD85pjoW
jWGAftsqG9H773ng3mHP++VtI+CA0on9qj1WC3brZbeAFw2KVlM2qVO9QAsU5ZNJ59o+hPLGmJlt
8IjM2MwU24vnDCA1lhsOvXnFNug0jji5NjyvlgGNx0DaOMXTKuSR8B6rZQfTsgugqxLFd3cLNenX
m+dynmyewftn5r2EAVhRoUPwWkyrZqniBkgvDEDxDXqQtlNcXpUDE8BtyHdNJ/5Z4xwnMC/RH4eg
+eFf9NR5qlz00PPAAW8tbwDsE690wRqWLUAGWMeT5W0UrdzlIfziSD/du62P4SkPM8dfeCR4nzhO
lzJnHKO6RCnxTGy9GqNiQ15JcfPsGiRyIZBkXMPDvfuRU3nXbIBbecEeBzfMSsafCzlm6HjAWVQX
Mi8ZMuer2LYj5nYctpau+9l2V0n0i6vcO0QlPYSre6dZhVvDvAST3XtleG8xvmEjeG1zIIiCj7Hj
9ckcFNfWnWMHw4OEj8oUzNALwIQNVFVXglwHR0DiqgwZtRHgive2meNga263VYJMrqMhTqoX757d
gnwKluZ1dxjVcg4gLwmQMYeBElRefOTfbV4efV89Srj/Sy1mqI3FHQC9E13BJheNi022xLfuT2va
5Rrs5fkKJ7o+5iP/hXDzMo+4hcdmarDFt/821h66siYpcMsXPSEkLyjZu2dQdoE787zOI+cGLoZC
3ful5ySKywBTJShKQ++8t7crHvXsoRzltZm9GuxmBZoLIgyANmJB0ayDwV4Qw0LXb2/DWB8CrF6c
Ab4Sth8ybQN8wIocfblcfX+AoRzWW3TMSNH9VB55r2b8/zd6PasAvDeoxyQ/2JCjlTQWJ3o1STWF
dwMCaD18SdFEpQv2lXPWnvtPDRVs7nzaAxCQvxVWR00lL23dfdcc2ylnEFeyIlD2hmsor3gOaPXQ
lhUH09FvITDIsy4Yz4K2V4H34aNFiFGG4z5Qdw1Sy3vDz2oY30SLV1P7Z1n4aW3Zj9+RfwbLd4XS
CdQZ+358OhpF4D/OzmO5baZZw1eEKuSwJQiCUTlZG5RkW8g5DXD154FXPvxNserbqlQgCWBmuvtN
HWr9KEveRzk65Wz8MGqedBpxj8/7mQ7zkTZtSwu2VpzuQSVa1kh7fzR0DvJ2Y/H15wkTPkjzzgRB
RLd2PbuD0cIN6CLYU30I00i8LD47WlztTDu501oSIeRpMyagxD25clEACNtC9KTIjftbY553VjLf
q8XkK7W5Edp8g58fnq7hJjTlNSxXhu8ds84wylezbe8Su/eyFIcDK4Ps2df7EOdBpay2c2Dey+Z0
UEzzE54JI9w4SddBPvrMmbZOkB/ZRRkmJwpzXCOjVJ3mm6yLjpqZ7VW5fRxtqsa5bt3CYug+zTaS
lzhwe2bZe4iRywRngGZTi6MUJLVvaxLs6IUb0uCynkdQtu3ZmlYR0gB5VDdRnCM10N4HSdvlNmBE
h165g3tM3ealFWTjbthIsfYyxpjbRdLJGE28V6GjtHnIoVbnCKptwDlpUqtVnOMdKopYuK0o35t0
3JjOcMxiHGb0ImXww3870GpTvQV+kYm1nMTXwmaoJAAfo35PwnTf6YYr2viUTtZ+IL62Vbq3YG4e
+in2pULxrQTSYDFujDZ/7wKLHXDojxEKRwGPiBSY1TCJtSTmp3wKfd50E24MewzMWegZjGrHfdab
gP/NQbFhMxjPs4Ask4zd2qmLWy2NHYYuyl4u+n1oZjeDgqkQw5nRkJB0iFVMWIurOPOmtTp1NQYh
JZD60TINq9TJhxbpjWBc61mHPdPC9utzeR0V2QM/NweL46aZsv2RA2CkjnRL9tw2ZWEVzYvS5Ldg
hsPalOcXOvFNFaAwY7LbFsWjmYtdNAUHYTBNDcRusBfc2Dih4ripOufY1uVKLD2vYniNSF7nSd06
Sn1oYhvyB8w4s/ZC8L8hTm+y9ldrMNTq8f/iqKlzNujGy+rgiCp4XUihz7BiHVpkai4pKcmyiyms
9MiMYEX2BZRECzfonA7YkrwyW/JWoGYLDTcVW7rJ6oFOBJ6HBlV0koc9gwbOfZgH0ejaWbS264Z6
uKbHq9e1NvJInjLgp9rOXEPmz4PN0TXtUCevHZQ+w9IToamJnfA1bgJ6jcYv0/c8jT+d3LkVpd2v
wj5wG+AsUzOeetv6MOrwt94mgLUhgTqVN9cVxibKDuETtqL5zshgsUpPcKs++0w+Zsa40WL12OVA
Wkr2bI3MyXpKlsIsD3I4PtcxZ0ippgepqzwUTm7BnhLMv2U7v59i2+2K6SHKLcQC5JdUIDJB8zQr
kwfPB7QY99GRIinD2rka4l0+cOLWKKwcZxuOaNZEsxtC9SnIf8SMYWtt+i1SfOvUgM4SBW8/ZZvO
wYs0SGt+QVGvMkvyMyO7taFk1gyQs9zyp3jYJJ3wMkm5bRqWAe7DzNDtjZrNXx1+5K7kdIUHSg6T
AmofRYKwl+eIg2Pm4EVdQAZqITF2/VZLm5MEPDHSCy3wdaUOT3VheUNtYYb3M8iqfR6N2zjL3toS
Xix2ka7UfaTVwimQOU3J1cnYS1THTzqNkUnrNgx+ozBxmwntFyxjtvtVrkbryWHKMmQ/ZsM6Wb20
ZnTniXGCsbhgnPHPUGV2KjQkDoD/dd/cEaPl2wZB9rWxS7nlOB7TP8KmBdWMgGXr3j42C+O4x+64
rIwnbUHsaywWBsk4NKZ5V2nyPo5S36rtkyT9hma+sqgwgs7+DDscwaX2oOU2hk8JewxtRIFsaBiB
47KVplf3iSLuIc6v1IKtvftpgAclZTevlJTk04xAWEU8a9PjGNrxyhox6Amk6WCVjWcG4fs8TTfC
zmjZqON4Oa1hXCkNA/+JpqMyV0nDKHlsKAYqF6rkJsmUtdBnRH7lRlKjo1MJNkCISmngeHEvMS/O
dkWLERnuA/U43uVEF0VlsO/zyY/4JaNtMi82gXQr9RBoRrieOAgaI7covUquN2/kaVEoMJddoSiC
ruLcpglejFZSb8YIxWhhHHpGDm3ZM09vC6j17Saw7Pe5IGIGw68tR7q16iXMJiBlu0aYMNNMeEC4
BM/Jj8SR32F5mgzcMifYmSY/z0h/FPZX2ytbpn1vCHh3naq8QqBexw4wsDLcOCVcWjp8iCgvUd3u
sqE+ZLF2VzvVgFqrWM9WfN8mokGjkHkTtJJOa55jTjnmNEipRHcHWudFjbQPJ1R8euR1/asiJrDr
aN1K7cjAQf9qlWltFNR7c7bPoI9iJ7IfM/VVTNbLnAYrEjAxyEs9mxVCycrACMxZL++z1t7bDgZS
qCkpx+FjQA/gyR8iObnLms4rUg5RweCfJv1mzPONLupdZIU7dclrsurkCLvMzbPxYW46Zh75vlSR
HQ31jljfbdIrbqHES75autL7YG8qkpe0au9WYQ8+FwKJoS8ai5p7qZifTag8LXHjtek8hVr0MUU5
kE68aSgsLE2BBmptrFnsJNSDqiXtCnRoKshRNyu0AgxYwRkPRqMOq84q7vF3XpklRll64+qjhvqS
mKqU0a7df7SpjR0Zk8RMsLpSdjV6wNqIXfk+qCBuiJ4PKnd1Rx5sNt7SPoIZkFo10xcI/dDaOLAE
pX6szfZesfoD/dvRsAJ/xqJF1+E1pkBLRe4nDENjyXItabi1BPBxPPAB2JTbEJ5Uax+1GMBHrEBS
9fKY/zV08BbUa2N2mgGyanuGrgPFtdDGTV3JXuVUkFSq4oa1va/zOvfUNHqdNBW5TbyVixbOvfYw
wbmDCSQeGp3JYFhJXm8XByOawDXNwZ2G8tbuovwW/tIuxWcmqk1fqqs7mH03yBm+pKT9qBO9YPlM
YJ95fUzk9EaXbMPPm/wUmOljodVfaouuycgPvaqfoEZRNEXTXTOpeyTAFm9nuXa0+EEKmt1UK5A8
jPFAxbCuTOt3J6klDLmCCTP1Rw4xZlXO7bOU2vt86t9gCEarNrRh20zxTSZP7iABYjBwfIplRVkg
4DdGbptoknfNbJ7yafAY63PsGgH8ZboAtQw/SsxHdCPBZE+GaYxmSGcY20JTqRDJKb30NcDDsRSR
rdPZ+N3X0jHPks9+0J7VNnpWUV6spLpFgAMrJe5SrM8rq9gUPdraJCrv0jq8hfkgtrmufGnp9LuS
5Cd1UDYxwuQcRYQ0Tu9tFt/Nir2ZmfzxJJl6F+U6hbC7Sg0LKiRqOmmE40YU1WkYkT6b9P5KugnH
+qHIaMbLcnoJx/YGEovM7Ct6IXfzmaIXx3k2RqOP0HQy8496uDyl2BNH73dCBclcWtHO2ltLKayo
L/3crplfPBVMQlQq3ypFHCmpL1Ogz4dhEdRWMgzScHyouw7xlPbE/hSuIvTLS42syfPWSCEKyCqT
/EyGWMVmIgXmUZttl7Hr2unxXJ8mzdXaiZF45IYQvGTAhVxpZsA/SEnDO56ww5E48LVUZJseySKh
b4lv9PIpCti/naC/HSL1MOeLDiGiD6hMKMamDEeyf5CE8AK4NnpFPTnbM0T9qaTnLu+KpcmZMDHl
7Zjc3pHBTJzxcQ7apyhR3JZhj1dZcDCJzFtbE0yjZsxZFIpvSEa+TlAprepJbIWU4K+W3cpD5cM3
T34qYfkTwA6rdzW/R1RN+xPCJpm2ZmtuycqzdoOsf0JUJ847AuYaqmoDE+TBUotf3QQFUWZwITA2
1llE7axuktBw1o0kp2TPJezGJWuy5KjDvBL8SY+l+37+MEZAzzzj6O2l9LEp88dolOBld89z03sS
kOAQQs8yBjYtqB5zKHkKfA2azvTNCQA7zD65c5IBhHNqXnVb+xgMZdsb0xZJ6b2SmG45al5ijvwU
5wGRw08x9qfMocGXy3FnDNYzhIXPgncSZg50+7l6UzXt0AzltpDZFzIH2bcenMpWR72GaN5qmpc0
M499BqvLTjVMEFPp02KA1lL/sOTh96Zq9DCqHDV2TgxxNGOoPLxM1XAg8GA9pSZqMO1j1nqviLHD
lwkMwM1E3bQhUzY7Y4frjJu6YHwjOYA9lTUc54wxTNjclxAVwxZaSMVuxB5yIwYmIgvFCnvGYi23
LZVhXn11Y0xGhRm8xGH8oU8pqtfBL8AvV23DhCkT2pEyArFv5RxqyYE15gxvtdTZq9EkAMpO4z1q
Y7Jci9qD2/5sjtqtmtG/QJJoq8IP5GCH+yBWtE5kAGZQ9Sq6ZwKBGACabhr2hy6yH6fK/Cjk/Jel
62CxekGUtr2Iw3T8CeJSI6ZZfAWZeNRsKbuTlBHdsrRQH4Cfx1CF0t5qnpQCyFnWZNHnNpk7z03K
4ZyT79iXMPPJIiubp4kkyIg9bZV2DRNMIiskY1Oqhem2FdQuAhL2VcUhqjcMX9sJu4I5Y1akabeJ
iS6pUz+IBPHjSWfqBIu5LyFf5DrAm1PUTHl6JN6w0FALtcQPaKS0LmwgignqL0U8tYa870wG0nbz
G6vBRwBL6IFJ5yvtMrOnSEGwCL0wYYvXrfpOs+ubKgl/lkn1jE0D8RNwANbIisRmCmNUVRo80zkr
H3nn0bozWq3kGlRn1t4boeOHzZBgTgCQgrSkTK2e5BhqZCZBbIki7YgCNwIgXrg91vRLDA3RF13y
mXdonu0WdYJeNe9DMZhs0eMnJ5BBJJqsEVqW+rZIIaqOzbqLrJGBm/Oew4JdGap6QJ/8PFRLHDf3
2ZgY5ff8OsI13lITHmxlIXwLnPdWtAtt+EaxVLQqiaCBq27ZGPeJcI4a1nuOaXhJNN4xrnIQAYmv
OChfsjj4Kdr2J1oHsQ778aHvh3SraZgICci/dV8ftKhzBVHvCb5XRomK3IytFyMwDy1CvSJ/qfPp
x6xOd4hF2rVeKWzhVkiPiCyximUAihGcbrjJHP2IOBCxQ5FuJDSTcaEyc0nbQx5kP1Nasjy2q/Us
YECC+d0T/L3l7vfrLu1H6G0kr2rI3Vt2Tjw2kmNrd2/piJNwVOYHA8fM3JaOaWVsrFQ7Oh1DQlVB
KiNY22pPZLptdPUOkv9NSo0FJLEtghrVWr61pA6BlGD/IQJmdCrbTUoEhWNf7mF1079Yv2mLTp0k
IZ5jjDDGh5HBYhvDV0qdw1AWW6fooNNOGznRGQmpAuQiBDaWDslS7KV68h6y4hzZqbDVa44VxxMG
zOwUM/DTmImvkiBTmKu1G+kaVtYFsv6CfHMrkVyzgJa+CIi7sESvmVTUnKHGXbFybx7D+4iWrUvN
g2XZkCAdg01mGF3divy2hfWSqc5DUw1rIeg088XkgMf/aCU5lu6dvRnBY+E9xflqDFPgLnMPlNWv
8zh6HPKicEVov4wCK3pV7JJkXDdl9xIO0SZDprfNsti+0ZVijT7SZ6zoZjN1nqGppl/IZBGUc3M0
GulgE8HgVCaSgt5Y6RFkTQHFcxW2HLu9zLx94tww+9uxk/Z2P74HMV9qtuBCOfIj1oNHMcV3Vm19
zpz2XMCkUDA+kqbe20bwPArlRtewylCpeWzacpG1mySA3N4Dweu17KlV8dDRMM2j9QhwACk8eALj
uU+kgul0fOqDGpZlfp/E1SE3QJfk4tZwsrs+zR/FAm+RSbuhUL0R1QSyDwkIme1BtwEFh+VIboMd
MzNUF9N4SlpmLY2MGlRzNkpW3YVRT80VbZ0EopyiKneIj5/kTEYTxUYP39t3NKZc2BYUCPJwfZKn
g147R1lPiQ9d1AIFVhwZ2G4YUHqMNgTRqY3blUm1YzrcfZE2X0GeH3u98UUZCk9VIOM5nZ2vShA/
t5mbXcgZ78WV3myUmB2kSjxCh3qgVXMUW3mWMhBVnj17F9sski1cV+zEmXaghKjIwRAnhyNutjB5
SeVlJhEhppACun/xZc/hTY9vvavbYqMZ7WMXlMTehdYaQ8vt3Eko/CuYTJTlUEGlN0mov5skwS4G
VwB3HPI7Nc7SB+BnhpOF7vcRpEe7YbZDB6evYpNRfKLzwraFgry79EOR7O0qv2vAfmTb3C6HuE70
TtcxFipav4tKz2JOk1gwVnTdWRppPAjwNyZiOGh+mjOHIRwqcEEoqDKGrlmk3we6/JqF9GvGZL3B
49mrZr/RC/nZsfM9TQfdR42zmblw1XshH0iNTdxUHrCkk8rfGbycsk0T3gY8VhhlMUrsN5M9kE08
csBqgkGxlN2PYLF2rldAdzNmqDXyvzAu3ga1kf28T34EIvwokH6tGzPeZyI6yqPxiDTpTtchImcQ
9WORfBmGubIQNLh6Gt5ifmu6SRrf5+zG+pzcWyF2GGWzV5PsqZop8fOasfKM0qwYDM9YtJTKeKxl
lCpq27wnMOC1Hmec0IRxrEkhdZ7c8eJRHsbm+K4WtljbNNG46oS0UZKJF8syzRPx4CZWes85/aOU
2rdoho4eNp6Uo0Tr6t8D8y7FolBJOrijXIZ5rHJURLFEozDsbgWc4RZjkybKILC2jEpkj4rjUW8m
yJGRpykMGDWnqSFnTz8zAdO7ZCwgMu000PwNSnOaTNJPKh3tQohdQFGhHm4CwU2vIf5CfeObhq+i
rASHymzu7ABfz9oEQymm6LYb4IxNhXord8u5liM6apzwhU3xPoD6YoKWubaEoLKYQXjaCAgq6AfX
wuQW4VAEGRa+vqdjSrWmZMemQpepK4dnaPYPdq/fEJGx78YqcYHqoPXOL5I1vyIOx9QUGVmRIoyH
nq45sPnG/KmDm+NV9cz8R/5IVcTOXbKfmpY8r/Q4ZJgoz8YvgUS50k0IRXhuDGjcYrRbFnBjarfI
ZagMKA9gBbfacxUmt7lSbOZ2eg+04Yk4q0+h5z8TjoPI6X7R8PrOwFwCnyRja0FelVsDGWj61Mfz
vmkyr2wluO/kuVsdrx6azzDaMrFZVJRA4PACjInJ0pAEp6RRyedkEoQqP1xlRtT7/dhA8ipHYu6M
9RT3r02KyD4lzc3TYm0pb2HIUrp6CiSxOUWKUaFGXEWpSGB+WW+zGMD1nPBtrNMjzYFfGAHGleU9
BpZ+2To/ZbqFlWolPmUbDNy52zZJ9ihXGGdGJtiNzkOz8/nWqWqxUnpcQ8w8eWfOvYcVfdvovCAg
uPsYN+9pFHsH4Hplqu1Ng6NzEzould7WRl7UY5o/R12z1XAbXVmiXNbB66CS95MYfqyjpFRM4SqG
wMmkeIdRtG8btI7z8NDLpv2IuchdOYqPTBSnZvxZ4JOCuv8rqcMX8MGXxdulm4e3sW1+mZVMxCPw
gkwlB0kvg4duY/7ErrGqB4LZ1Lx8HKDu17VYCxpby8i3aanIK2weDzgR3CYQTmYwfR1xOwo2eI/N
dOiHPgXWU1Ggt0+mrq7Cyr5pjQpZq+abeGnRHeXvlqVxuCU/rLjJNt/bt10waFbPU6TVrg6QyasF
IaWofb+m52gtuelOvASfUIqu+Nz9sXv+h0XceYi0M2uWY8REWwyb8gYZkB/u6l2xv27Cf8Hf1Fr8
bv/28lTrCOAHJ70h0lcRFTz2c6TV/75ylxZDvn99/8XA76/LGyZpOcXYJdtY9tW9sYnh1sKl8lhc
6maJZix86Izff9gFx1NrMfH767MkQCwlF22+jefkN+MtEICpueKXe+k2ndko5ikQbDRh1Ze1T1nt
9xlABuDs91/80sXP/FRtq9SbwuAZaAMViYVLBz5B4srFL75CZ16JeFZOktRhzxgqFAfV1K7HLn1q
nRjnrR7vBTrguHpOi/IQlc4V30T10k86M0509KGQRbck8oSjn7alVzgW2aNIQablcB+Ijgc1j++F
NpL1xnFcJM6htVR/6kBWTFrawQR3nvpDLnp3mZSjSEWlpK9C1aBm4fQzyiepCJ4H9EHr75/DxVt1
5rka4BdazioZd2ITPuheuG83wwu4y/pafKhywVDSOotwwCkuzAYLQ0n5fto3x3md/1kU4anDIgoa
yErz5C0WD1dSnpQLa+I8x9rELINAFqPYijeQ+fKr2bU+zMrpFxPN2cXKiuRb7cf3t+/CMz8PtpZA
g+iW+SxLuVPlQ24+6NXr95e+9DPOtpHSVhxLkbn0TNAkZ/WhBl/6/tLKhS3KPNs2mlC2U1mlJ7cr
F/UrAqlN/iyQJfSrYBW62X3xrGlXFuOlW7T8/a8tqkJOiLeNWaAW6VYatJuWBmmkYLzyW5bl9Y/t
1jzbSaDRF5UIuU+OjNdDiFNx3t2UXXscsItDMa881rPlwz3hjES0lTnSXQrD9trHX7qVZ1tNpJA6
Gs+s+miX32jrxRVaJzdG+RPCe/3MunT2msvP/+s2qpAbkNHE5RZFDlLP2C8HiOlmFG3JLzxB51i3
GA0plXGaewGtkuXmVJ/f3+ML1rPm2R4x5koXiIrPxncj1V97SgzC4Qa4D1Z+/P4jLmwS/xOMnaZM
dChstrNFh173ntLeKfVC3HH87z/hgmXveSS2iiy6khOH+zIwGHe6G8PAnSJutR2M6K1i18JVp/nB
sJLh2jK78OqfR2JjjVWpkqwSzGLBgW9K4yjh0Cr0GIbnbB6iKdlhCXpvDfPJlPXn1sK2dM5w+izM
wI1StJX6fMXT/UL2iWqcbSeKSGx0mWm5fYmOFRPs2O1wMkdO4bE3IvEbXAZnyNqRLq0K99rmf+Gx
GmcbDWI2uzFlI9kqEPmk1C2i27G4J2jJ/f6hXngzjbPNZapCSbTpTBRDi29XX2O7NZj34Rg8I5E4
2EIV187JC9uMcbbN6HOfUv2YQIR+uCUw5vcEY8uVN0vY6fhZX3Mmv7DrG2fbyTzZjmGZ3LARYXAy
+007et/fqj+pRv/YKI2zHcROdTHXMb9A9bGIW4d7AKV+M6+itYrInJ+CUeQa/NIsvWEzbY1rB8Cl
Z3S2e4hebydz6tig7dmPDCYF5k1R3MVtQAv6fuXHXXo8Z0WG1BtSFyS0JtptLe/kl3TveLWyHr7i
X/oxf3Sevv+cC+/zeewt4TTWIMvoBOSpPBV2sKWD9xXIIuMY333/EZd2+vPA28AKgipR66X/CbdI
+R8NcLZd5yle4ye/YR79x8852xGSMiVrHFOxrflOn9rsco/J56uF7uNJ87CevvJ7Ljx+/WwLgMOf
xBK2wlun86foEXvjQ49ooKD0iJNrIcHKpU852whGVXZw4OuLrfk87od1cofV8K14XWJEi6/oZlrj
SiRWuC9d+VUX1ql+th1gKA74HMHBnnR5rVTal87g9MqTuXTtsz0ggxxKXg/B64rxUFDCWvGv7x/5
pbf3bAfQzU6WCm3p32MVFciL0uYenB41uhYtfOHA08+WetxT202Crq6GdYaxR/Ui1M333/3STTlb
4DPcPfABmUzCCQcQBWmbChjw/bUvtQznybDMGSvbyrp0a6yG9fSynIoIug/2LYYqZIFlv69F6ijL
nfjHJnweCpvZApQrY7jB7DPyWX+wVLGSFczBhxo/qLx/oy4BYM/uo1n8wMH22lt18Ueerfd0UIti
LvRs272BPLxE7hK2WnnZi7xZ8hwRfa6/v50X3oLzzFhFY6YcDaz4IWt+VWpBk10pkBXqKx3epesv
f/+rFA6zetY5jUnNLqxjoTmPs17tu5j24vvvf+FV05a//3X9Oo76vIRQvDUlL4bMAZnsypUvLEDt
bGXbUZCLqWMBFjkqmfTn2NVYJ+608vn7b37p7NDOVnhlqnpjd7zIuq9tWnd8DtG+xMd6Zx/QDiRX
fsalG3S2zNE8mnVVc0KF4VdubOH4fP/1tWUx/2t1nC1ys8GEGguL5evnN9JKPhU7vFcibKsInYtu
1Z31gFBup28qz/FhQG6TQ76pfOWH/YkLpl9/Orv/lharnqfFOnJa2bZW8BJHD3K0L/QrE4MLB9V5
VmwQjQ78ZxqdyTowvK7t1yp9mpNTrQxXlt+Fp3OeF4sdKchjySf0ziOmP1K+//7pXLru2UFejm0Q
FAUPZ8Bb3pC3Dnyi7698oTX7M1H7a8GFBh5tjc6Vs+SYR0+K9DSPx3L+KqRja/mS+vr9x1z6Acvf
//oYpVHUIFl+QK7Chf6FE/d/u+7ZqpbntrFxC+Trz5upeA6jK6/Kn1X7j+Wgnq1mkRDwiBI727Zd
9VqX1T1hF3BiBpyAwgCoJ6z6TS2VN+PsPIhU9qsGVUUcjfvJSuExBcELKFTiYfmBPagKeMUsHZ9S
eE9wF4KGrrONTgKh1T6HlmQNNg4f9b3k2CdHCZ5tCSeDoMg/kbI8c+B6398t5cL2rZ7tHoawJ+B3
Yn9EXT32evXSKdlPeyGgVwrkY7U8WYH1y2oBNbXhh5PrT6RkOesWnna2yPjxBnu58lWWG/mvG3y2
31CrYIegs5HZzzpNUe9LHvhevFM3S+688+v7j1EvbGvnObMBcrDcWl4QROLYjxh4gzTFq5JBC86G
5hlQyLdrKLBa/0bMS0bsDTLXRrXAY5UDQNstyaX3aSj7qY6+TMoRa/UEnGH5/f0XvHAsncfViqgJ
4Ra02bbBTCTDDqPGwXxSn9H3ud9/woWl96ds/2vpFaUFPJxwpErZpuKqRthfufKlsubP2PnvS4uo
bOdKyRlgT17ulTAZVtFru3HIDIN6BvccsemVjerSz1he6b8+a5h0XQlyGfC2xD5dDjx7av7b7vrn
5/116WAyuZZBNyaDceLyhS/1f7v1Z7tTYOqZ4STk7aGPeWilyKOuvPv+0hdW8p8q5K/vDPnQHh2N
pyobh2r6NTNKxstq/f3FL5XKf/7+19VNLQIf7jGfX/Lns3Xpx77h6xtcLff1lYLj0vM8W/9Khtm2
GbAwU1SQEQizWVX+91//wqXl5az769sPtR2q+nIKZ31+E46Tm6vx6ftLX2p2z3NmY0wMOzCVZGu/
p3Atds5Kd4vHYIcXpv6UHzEM+YEd4N7azVce9KW68jx+Nid2IksLFhkuJT6ecL6J+oD5V7RNN7a1
Uq/BgheqI/msxhBWFBd9C1igzKSpiF8zNJBcf7CrH3gPXHmx/oyt/7Hry2erGGOFeFB7VvEAJ283
m3bg5Wb53E1sx8pwog+7r8zpGXfJ2OskDN6c+naYaO9DzKpwZk7ZYFpthEhm4xUdYGofdB84OmCd
qsMhthmr1sW6UHATq40BrAO1kCz8htyrXupRCpjbPBwRHzhexcg1d+LtHIpjKI++3fTbspfeQhUt
sJ3grYlfIRagEhDmkKe/ERO9VJiXuiYD3IC3CgeAtRLJCCNNmO6afjLSHBXuWODPUr1HKaunIOGj
NHeVBmpfaog/s/epuRZCeglKOg/Dxe4S6qUKujfeow70i020qQ7TnXDr3Z8z9Ao+cGGrOU/BVTqd
F16TwOy7e6P/pZS+CZR0ZT1daMrlszoLjRMungjytvjxMnLbpCeirzQXvSFzMGnzHz/lrO6RUE3r
phqVW4SXqkruzGRpkMawYDeZJU967xkmLLmafKdu6B9l4oOufPKF810+2+bgrpkoPRcKrj/hFI8I
Yp2t7TsFT2DfhpK+aT7MTeP+1xh35Tz6Vg3jMWlRzWLg/ZIanw362+Aa4PdnXv2/y1c5z70dVGzi
pnlMt91c3/SBIPPYzEh5k4bIa1rIwbGFth9Lsi5EjOP0LgYoLrIV4n3tct85xY+kNPalAZkpzWVs
wrO0XzUNTkEk7mH+Mf+Iy5HYjPzO0I3PukOhGFbap6aLXTrDqy6XXFbdQdJc4vWNEW4sYWwvyp+p
Ux0CBJHWFB/lMv0lTc1aBP20mS2M4XTN12vhYUHyXOE4DSx0QpHsmVgC9ZP2bLTYOec1AuRA+Y8s
C8U5e/BZGclQj9t0K+lk3ei/DBTIyBy/f63+vSSV85TTnvg30wqtFNvCbdTfyWhRrP+GGynnGafI
p7JMrQAxxyGzSOnp0dZqv2N13i379vff/0KBAZz+/49ocHsrlHWg2+VQg3S5GazVuJldfOz22N59
/yn/rgMU5+xE60Pu0Z8Psap7Oag8HQXt91e+cP+ds2Msi8wQtgm7VmU7+waKCAU2iXbKlV3jD0b3
r3W2/KK/KhgVgm1bCq4/NK0f4/wXKiZaRBo2UhxIBBrh8DVIKNK1LUWP6P7xNEFgPEtrsiMKNB1k
XECoLPGqYe0ULhIyD0Jx6MEhe1XUkTgVdXjIGtxwc8fRsNJC4TZGcbgaSzokBJq2yqGLxY1L8s4L
ljsI7CSE3wlma7hXGIPimrHqJ5h39Toq2mAmknPK1ohj9zIuUmKqDzX6OWLRXy00U06qH9BB4/il
+ANuXxGGNJIUIKxHEF1Cyvv+uVwolhTnrOKOdYSrgSArenmvIpfI0VWw7vaMedeLrZj3/cf8GRr+
6/mcnVoD0RCiDsGu9Sgl4qw+YS71JKfGXRqXr/bimYAmd5WE4kuRZp1YrRwFn3JfRdbWxO1l0oh2
qxcekpNIng0/apTn9VRBx5Rzm3SYMVl3MhLOIRs3Cd5Vrd3sugxi+1Bhkudk7VEvcbqKk+c6V99K
lSLk+1/2J4H6X7/s7KTMcscgG0ArthJW7rqqPhSLuX5Zqif0Q+u21092lTwRMoe/t1y7pYasrB8V
L8lsL47iRZPMyOSn0WpvktYeHPISYDSfArTomaIj++m1Q5BAxSWtSg5xahKtP2u5g1tt+orRrB8F
WNEocoRUQi7gV08bS9fu5xD5edRNwPITFlIJrZSwAzjJo68PZBfYbUlYqxH8H2fntdw4mqbpW5mo
c/Tgh8fG9BzQkyLlTSpPEEpJCe89rn4fMHt3JLQo7lZUdEVnKUXC/O4z7/tchU2yMtz4Oe/Mw4Cx
YYjKBfbAZR20b6VAP+Zo2g+cZt/jNP2d6/02rKSFFxvo+invFRleH1Z/24IKEKPrG4Z5OaJsxZr1
JRBTv1VmPriFWe/ZeI0gZvERrSqyxUfE79isXXOCvhiEjCyiuTRa7bZ04nUytrvWunVfRd07ipkL
zw6Rp4GYxJQTZ2PjctTVeKWkLWzcnTIx1LN0BM9+/05PLFbWZK1VZdSgeNTSTBiuFDd7GGrvMiBS
//7TTy3l1mSVRRCnl1aYphvTyugfsVV3ZtvIBN3mPmildG7gYbpIDIl2Wi2iLTNz5mk+nAn1Tn77
ZCUOclzVcjVL6YvFSf4+oWe1XoXX2e78ierUomJNVmPA6ENVFEW6sVujmEm4Ls5axA6LpiESwTBg
YcRtONdSDnXdyJfItY0jVzetSkjy/UP++hQprMmyJjoBN8SUEzw6c2WWdN2FkcqPphLdG5Fy7lGO
J5Mvpr6lfN507Epms6+q8VG2S3Wlbqxtu5LWGg2Cf+8uJmsLjWG2lpek/LDWXyVRRcBEFG1b746Q
3r7/imMR+KubmBy70Mc4noyx/aYy8IC1b2Tt0OnSPCttzvw5AWVOUQkQjxTfDgbmaCihZRz5g9Db
VclWGR46/HdciVM6nhC4DJqodiszWqXiKkwftOYhUlN84/RN3HSIanGX03a1ik7Kt1b+8Og1yJPp
GB+gz7UxzfSqPy/TbddmuBvggRBla5SHi9y2zh0Vvn5p045t9HEo/vwk2Titd4n/7Uqq4yss0c/s
dCfWjmm/doXzfFO4Y0OEI+9s5DEaVPIiFrdnXtexueaL92VOFqfCUeUqShLUyhgHF56zUqAVFppy
U7YkndlGMAehIVbu5hF07hvsgXEcq4xmDfBL3g74B84cQ3YXWTC2OAJP34dyeZmYKFuNtPkZq7VN
sFJce22FnVk6Vwb9WqrMK1pgkCZqSTEXhvtuKepjXYBv1vUfvq3fDmZ+mxvBL6lrMSGsoRbUrvtQ
UypZKtbwIHfJb4vDE/WxclUjDUFnrG1tD0ocSYGHUGpoKg7sF4A22yqT0MeR3zArCBpai4uKfefS
swoVVYOBrd/mQZMu9MiGueJbC+SMV7YQykxqcOWsa/MSENbWUfInDYuDpWHH1qoJoy0SI4QtGM2v
MfBBKdtoOBFb3ZOVOjh7q5Y2A+mdLuoq9IBJdLRN9fGPBhKK43o7mw3QDLw7SUFo4uI7a7TP3VAd
fKkDQDO8JW3+4OX4QSmYJ8IyfvH66KGLydRJUSqvy9zfdi4LX9mUGLPXxHB48+kBqIAgFvXCisd+
szq9kdT0vi+pGHbqW22KTWyJpVy5G2R7V43UwhinnIm9ewIMQdnFFiRFpY0vIO/dmzHcCPR1z10r
BJbsbQGezrqtHews3T4anzii+8wnzovTi9anjCcXuDOYKlkbmD0J5lzlwDmjwcx1MCFsAXGqtBR1
u4UPUu8DJqquPbs9GNFw0xnVdaAbT2CBXjp8CJAJujgJgNXVi9ugqn/phnqjJdVvKXeKWSnqn3SF
ckRxxHUpOUulV5S1CuZ9leX+Cl4KpgFycwAicKhEIc3KVj5mhuZyMXpt1O5DpSEpKczkRS/8FWYC
13Vi3GjgbEOjVxeeC2MwAaIdgGnMBPbfAZaiIq8whpbAHSDBkZTuikI8XbWkNQAQbpIUW176vW5r
H1Y5OxKmOeLWdkx9DsBqnQUJfqbpa4bMie5IyIoxqQ8vz4IFWgCV1uDgQtfzN923XqCWcnYuyned
7gFYjVm9yGoPTTrntMDC+JAHIM1TE8uEInB3bBo7NcBrI4P3mfv5D9HgVtJZvzFcupTykGJ4690W
Irk0W2HOTIQ+UPeuAWrdRsz/uYwJGpKvdNdYxrqFgovSD/ui0WZYQnGz8LQqwo0bv1t79MrCkBcP
0QtVptgW0ZHfwo6z8e9ZFG7yA+OveK7W/o+k9MLFUJrJosB7oC2SnSkZW1wz97blr2vRAdU0EPmG
7bwQwyF1yju/0UYRAKreoVoHGPgn9kDnv1a9RWVyl7slVFIYjUOXbwYbpuCghfewVEAyDNGTVKTP
utM91nWIqqLAQofaDoZ11i2L0SJzFXvexezXvtgwYX7oRbEZvOGZyt84IkPs05NrLzTfO4VESC7M
tSrQd40rinCjeVfjDB5JwztgyWEzyPZFkLlviFQve4gG86TtLsNWwsfUHr3fBwSz7Z0xVBe+zukd
D2x/XhTKrdYgnW2tjDynjVFK0SGLqnHXz0RRLiVr2HeeumDJu9DceptmyUPfl6tWOTJ+MfjyCKd0
5TnLSAuo3puq4V0j1OB3UvF/HL3d2SYyWwWvcDddKEZ7bZTVc4UVtNpiPNIp1WUtY7ALEdsJItJ9
YYl2vcLGyURZ6mCtv6iEeHTz4RBU9tLGjhKGG+4zKKmXGa7/s75O3ihM/K5swKWAkuSFYkNvweMA
jkwwWl8VwyMKVTHDwBUaVtg/2bWD43yOh7ziqdXMH19i7rijGeGjUmLxi3MDkjc4HfDQm4tC6WEe
dxh11NHaD8ZSn8lTKqVknw0YBOs9LDsbD2Fv2ciAmq1mQeaXNJe218vw2mzjd10pX9hpOsautncM
Yx9jW2Wn/k4uxTtepVs568lR4WdbAJS2pObe7XDDLXwaKOr+xTMwOmIDXPX2cMjBRS7BPADMIjiM
Bf5+ogB+xVLzS88IXAoH/S1QEDcEOcHCQSc3rasYOMvZq1CKO1T+m9pVd37otfAFazYLXNoSbYWN
Ls4JcUZJCrGmwOgCP7BkUTLyC6AITRPOGnAuiy5JnmVVvshG3Aq+t+681ZMfYR/SGeIUhwqv4DM5
lRPpbDHtQ8dzL9Tsmg42PLW6V7gbq2BhbQu6QObSDfvG5u+VnsS0HR0wmSiUsWG1gEmeZHdhfea0
dCpSmHad13qA02lJNGLcVHttOWy0rXIl3ejzcAV398wx+lhe/eLMNO0n70rhSHafp3QTsz7lqIy3
+Vqavw7evHkZfjuzYhYucDo9E3yc0CmJaSe5PcRS1VfkBOK6r1ax3z2ENZyJLnuWTJbCIIETmV/3
VlXMUnS9Z772REeSmJZlKVzTRhFQRvG21k0CleZH8uYCxqmW2u/CXUfXVN4WwxMHpJdwP8o+RnRd
tNHxfcDH5jJvZsMSA0KehHcuRBrjrS+e/HHofsjLBY7QAMjpY6UY0WuJ8xgcdVVbe2UtL6rINN+s
us83WV4UGPBmqLaVJj80ZYbpZWBg+m/DHPr+6HzqZD4Ju32sAetAJVrLtMcgvvHApmpnc8DHwPKL
GzXHb/1woy3F6hQvqnBD9uk5xK1uXiacNGNj3+kK2UMNg2haSSDX0bQRptXNYHDLeOgsQpkXNIKy
TQ0OhWE+hyqWBZKbX+i9eyeRI1Xk4i4R+UuGETKUDm0W5hprexpe9jiauDSvatj/zKwG92YXa4ou
+2GBKOsHY5cUOQ4AuncQib+P4+JWBlKPNzw7paYv5dTZ+kWAhbvGZdKoUyT7qMR2olStDVSIVaab
GAeaERGbjGa6lPd2L8Cl2k+lL+/BSW4GKCmRAVzAUbODGaW7AkfsyOlAX1WQzBBp2Opjkda7LNFX
qoUBXVWkq1BJR7Zae4Frj7ns9fbQKeI+kZTrxhq9UNWXXst/6ll6I0P9yYy3KlbODIMTq6Y8laGS
NTIw2erTDQHqC37LG2lJ7KP+xFhyIV9gtmVdfj/gtC/HvjwdEvC9h7K2bXvtK4cR0mp259rhT33y
+N8/DDZ2P9lyAbpv3CrEVgMTn755+v6ix5L/V+N48tFmn1aB1CCkxUH3oddTRB3Ki+fWP1ypSBZN
SuLO1V8aLz6zA4xh61ffN0nUtCWGuYODIk5zupIztXediWilGTIlPq167CoMxr6/sxOdTbgRfX5q
WOYVRjywi5G2H8dria1IEf8iCkJi5PVXXhE2OLW2CylEYmjHN0pEbQzxBCQQatCZHdyZrrhpnXpX
DP0FDFT8LcLmKYqic9nkU/uhOcn4KIUqw7fCej325sYO45Sbvp0B50MO+og1xKV6bgid2qOmSldJ
SzkTCboXiPN+Fgru9qlz0BTdW+M4gheWhfCqMNRr7CCecTNZff8STrzuqd61Jsh38l4h99liya0G
I0DT0zEVLRaW1V6Cxjkzro6b3hcDa6p2BT9kZrbGN4F7ukxfur3Y4GT2OuzMtbwIlsnhXIf3iQ4X
YYz3+mE2Gh3+9ZpEuT+osb4s1Z95V1+5dvg7i+WLxnUxxwp+uX4A+5HkR+pdApa4L6P4wcjlx6qQ
r6vCxdAD8vHfe8aTjS4mYE2xph2zr9qqkt+q9BFYNaWond3ef/8Vx/PZV093st1FdacPPar7jVYw
IxptPnTepm3JKNnmtk2BiesUJOCOL5Te2XXFVXzh2zSo6DuRaunSwqvLAVsmd46G9WWOcUekYtkx
WiZJ/tpg3UmTIF2YkuBsL/8cZOmtAfnZghAeRsxND0kPw3/vAAjqqlSVdaS5VI0xEE5CCZlwkmHl
Le9LDK/wl9JZ2Q1rbXb6Ic9bcLfdqmlLzLxMyImVYc4MLYYfHN7iRba3geq1BKUj4aCeYWO0rfBv
b9o8X3gRcff3T/BEgnqqBKYgVjTYRaX4GBExtnI6A5F1RwF/KSWEpd9/ifX14mpMFlcNb7lMkylk
1ASFinujEjYB67CJRUgmLYV77oA9LqFfDYfJ0hpbcRVjDpwc5RrqamysqcwZ97KOV/2vs2r5E6fJ
Y5PUh5km4TecZDLRAqWeyp+5GxJkc3+OMt++UefV3F+d02h9vcOKqVazih3oueRbADWrT/RM3OPs
NP/+pZzYYafiTCtTfUsnebEJtogz1+F6rBmgllv/vY+fvHPiez/VbAZWHui7IH2O4G5mxNs04uLT
SB/oSiXB9f13nbCREFOZZtI7bSvZWGe6v93LYk8VnVG1wPeVBld5mSyQ0C05qmaPw6O/R/H+4t+j
feA9nYuBT0wjfbJfJvngeJIuxjb55mAn5tqBxGs78lz40pkHOi5pX4xtfVIg6YScRH3DA/WkcBEV
zY2VabdCrs7siCc+fqrSTMXg5CB00Mr78L1L3HawVtLjcy0dJx7QVKDZYeDRuaZP48Vw4WKQhG0U
viLryEzOPJ4Ta4w22f0KN5RwheQLYNsdlNZaBQ1Y41opc5rf1U2bRXjQln+rs05M9Zk2EgNTBse8
UbW94WxE+5BYj9+P5VMParKjWb6SWxQQ0o2f+gfF1X8SS7M4FwfVxPLu++84lYiYKjGFbBiaSmZq
U63apTJG44sStZB7aFdAV5ajPltanJNnH2U6X4xcbbIU0KqvWzqGpJuksihOev0zptdLDWtAR4Kb
FIExnflh+xO13S3UyMsRxtmE+jyo3L0bVeifxToA8cOBcJi1rFsLw/ahSYJQxLsCigCmWXRobjrY
CfgjLiQwuXBdTHpL7eWZJ3ZiIdYmOwucnCjH7TbEtATO8sx/cdbZytnKbzS1uQomRdESp7AzYr2T
72eynBCLpLE80CTerMwfEAixEptr/kLcdvN2ocyKuXNrGsv2V3zmC4+z/KtXNFlcyKk5nWcgzVXD
bNNH/ZOjho9mWJBzTetHx0pLmu9iSJCR3V3JnU0yQMEyM8/wok6xCALSB0ReIRzrCiqzJU6iCxXv
kFmb00JhqPa1mmj4NNJ/DVcVr0CylmmzxA74rXHKTSgoCQ3eRaLlyjprQmOryMrBGVl4FGCkwoY4
aVuY4KG/adr4EOX6cxBp/QWGhNgkW+mB+noGHZEKmpWSFy+aXduFv+RaWalGe8bc6cTUnCperYwM
iewy0HTP2hpyfS/jy41DJ7bFVnYmWD91ip+KXXEyTMu6F4zmV6AA5a6fly/eHKDxgrTYDTVB76Vb
jkeMc9PzxMhWJwunbMQqPsysBXV2XcjPWvV372R8jB9OSWEtMLauKxDxh3qpLMWGKs7SXzdwO2fd
3MLCyIPKNgsO8rlvHBeUL0axOlk7exO6YxNypLF+tstwkx6yJw2yK/481CAvnHl/+/1qcJQFfvVF
47P8cGtBU2ixZmMApa1hMuADFKNN5kWp+DQBo1may2EuKLnOugfyVbSwkcscrpODMssOGIOeOfac
Wiam0liFXjZFBba6Ic1X7OVlS4F3Fh6MrfcoHcS835PwvXIXypnbPqFCE1OlrNr4cakdtXW0mVAX
K9feCtTbTOwcbtJ8T26A1Sy+f8anAmd1sgZWrmb5WkZiYISMz8XKmFOAg4hGHH0vltEyp/S2/Zvn
t2Mq+8MLbZ0MS6qwo12iFE96gzNq3TgXfaKuur49c0cnJtpUHdvIOo7sAjMd8KB7VVHXPhnv7x/W
iZVpKpBtMHgEzUN7NzSlVm7mdiTmla5TNVPPXPyJ4+FUIFtxmspbzaE7XVDFGl47B4CL//v7yx+X
mi+mkzJZKYxcs9J27ERri1ev3/e5CueX2liLwacpnbmDU7Nlqpi1ZC9BGMktiFf7R305Lqn20k1n
MAWPxlPygq5c6qFn3smpJzYOgw9DSgkztY5KrGMqeidCR1tiK2q2+hk906lPH5fAD5+ey5avUvBB
RjY09kYIXAwNQeevnXTpmWj61HidHHkCjUZHeNTRZjDonKLn1TLvv3/fxzn81QufzG1qmKoUqRa2
CuAdEKnOI5zTWwyMTQETtqeQasZzSCkYzq8Q5880xZrj/r9waTEBLV54F/DGF7Q6zwQoTF+50Nr4
pimVmY7PRerqS7/K7gLJXDrmsIuG6LpRlWVdbcnrzr6/hVMPZ3JgauTcGbQEqRr9FYskpAHeODNu
TkyGqfA19fChbhokAnAkOtC10qIyJahyPm646d+7+ql4NUFOD4svwjms2Gn2m8Hm9f1jOXXxk8ME
+UcKNLhLbTQjmMeFPFeLXxRiAuOX3q+//4oTT/44vT+MfGzVlDwfhe+eRS3LSoEEGCBJv//wE9Pq
uPN9+HDoy4VLXZSuPCyJmzRYWUM1x+R+9f3Hn1inj+n2Dx8fpcC+6a8NN4z1eR9ucdHe9C6In6Q4
M2lPhMHHdtsP39C1KX1ILeFj5tLv2HrJQRqyQ6Op8FFs6B0DoAi9OBM2nLqdySRQ0qrJgI9SXx6c
VVLQk5DJv8ws2zW4hH7/xI4GKF8sFVNNaNfgK+0mUrRRIAXkNNEGSncXxsmVC3uFkbDhcc7kYp8m
gNJIW/YWjUX2OjTsWepUA4RLCeSvBbT6YFgmDMhhZyjFZeANK7cDY4Wrj+jiCxMupD6iTRV3Tfs3
ZMN450XNppEw3W/RgGXlGon9IrS1xfd3dmIcTwWpjpS3em+x6Q2RtDSlZ9kMzoh0TkzCqfC0NGM4
ycguN3BjD53bzdMAwqCOXm6gDaw9M9JOXf9k09ZNnJplk1yrKH9k1YsanHnjpyKgqdQUV14F/JBL
Mk/Ftj8KUHt2UTRz3XhfdtDNZGpzBXdjj/8V6u6v3seQLSD/Huc3jUrXD6jjeu1qdPqXOBX/vdc1
PoYPE8v2pQgpGuk3jbRlU9fUDc7USU7MoqlMs9AhuFNmZsqiiZMa1Dv1Y85JN87dM4/01DdMd/LB
qmxieKpdkg1FxV8XUvvm+TSgKDkNhd8/oFNfMtnTGyz6NUuQg5WG8CrHh3029mbGvrxRHTk+8yUn
1uepKjNjAMiF16WbBlqPeGgA+6pnovuvPxr/8c8vWFhOB2iFvgwaKWdBkNFIKNZK2p1JGR4zRf++
kMlTCabhWl2EXfqIdyrXjVZcZkJfhIW3s+SGKlN7IcneQkvsWQnlhsM2nKJu3gAOYbnqZ0FCUy/M
zB8WfLVLT+Tz1tFXTg3BWydPq4M1qQLnUc0D8lNKfgvUQcXIFWa0OQSP5djSThkJ76rAeXVUA1Re
u248NDruAIUoOpggt2ltuwpcxEJB1WClQb+sjMn6cXT852v3v9z39PrPjZb//V/8+TXN+oISdjX5
439fZe/JXVW8v1eHl+y/xl/9v3/18y/+98F/LdKSvsDp3/r0S3z+v75/8VK9fPoDfCG/6m/q96K/
fS/rqDp+AVc6/s3/1x/+x/vxU+777P2ff72mdVKNn+b6afLXv360ffvnX2OL/X9+/Ph//ezyJebX
VuiJpn/7/aWs/vmXBIvkH6ptGKphG4ply6NNbfs+/kiY5j9kRoombKSimj6en5O0qLzxt5R/gDtH
BakpKjgTrOn/+g/Imn9+Zv9DUWRdtnQTiez4i3/9nwv79Ib+5439R1LH1ylNm+U//zpa5vzPiNVN
S5NVXdYV21ZkrnGaVrECRWQgurTHTOu762HkVumMnnYQP9PyZ6r4KtgdydmrQfMrjTRlrxXaBdZw
3bVEPOpjbzGTNF1ZK5BSl1mhuvPSNuq10y9yYT9ldJ4/JtFZb5PPu9/xqnXF1CxsW1UFnPE4zz8s
2JkrhOcKx3wskVCt9dZux6auZ8dsrUXa+Es7SDiiZvBurcDtlyj2UMlZUAu0BZx41EB0PkR1edv7
D9j4Vj8/vP1/PeSPD3US+oyXJ4SJyE43dLpI7KkSNag7gM++4jy2LdM7b8JibYxY1agNot1QNMUW
tcObXVVbw5bfJQeuq2zkV0Ey3LqeZy/bvtQWQ50vujqrULq59j7WI1CpsLY6BQS9alSbPALXHWWi
RtkluysgbbyP0lK3akwLuJTUt2jjQL/DKGw1Pfkz1z9N9Y/3OIm0j/eoaJbMiLYM/plWxSoSRgoQ
JeexsdiZuZ/LoMKjIg7Uy6ZIioVoPHneu/0Y4JX7rhqg0GLQ7PU5xDMlsffAb8cSPKKcM6vwRAD6
59J0oSGENGRTPs6sj6PDiYMiMC2B21MuU+iv7RayBIHcUmo10tBZcRcIoJ4ipC8goMnYMdFutoGD
EUF/D+mJDmfa/JegYn5R6izWQxygS5dqMZP0xKJUgc8aX7KGlxSRItfHTn9jlvhAiYdg7Ihu/XWV
leosLgJt27vODYr7cB/guX3mwDJR6HCrplB0fNeIG5m8/9ZoVsuZHmXugL+Pais3FCXhNKmD+6J1
PRi0FkaSx+DJ2FI6QzirXAdNVrQNIe3Yg96I4DZ3bGvPuuSvQ7BerhZ4m+NjC3pwgYWa31mDMGa+
c2k5vbXQC0wMYmO4S1NP23o5Etg0hCo33qG79eMUn+ZOLzd2Hd5Jka9dWl3/ZvY6YHnw863o9LtI
speF18r7wfVA2FYWDRa2qkErtDeW7xpvTuA9W91FIcfpW9E+ZM5IDzGiecWmfdAtP+tuvp+vx9Ds
0yJoUlbWLZmF1jB1CKiflxO3kkxwAq37dHxhgLG0bVXF4ZrxbABzHrzaXwu1GWayC9AoDNAzJamx
clMaBM5cyucTyvGFmjZ0X8WWVcuwp7VUJKCeS07AftRZYQD6xC4Qy6xbBDoc93GKBzpShERzmOwB
2mNr0DdB4t2HZhCRYvPiuWy7tGkj+Pn+ysad6kMC73hlKK5MyocGmwa9LJ8fkkk3h9Jkgf2owhAT
mXOlILk0w66nP9PIV3nz3Bi+TfMmLzupMh9TLkKzxhRADhB4zXK3KHaha6wGYLTzbrxU300oT6L0
WA6ptHTNbDhk46pWurQyy4nR77JxYJZy6y3qpOjWFXoQ+FvPLfyheR0q8OR1BWKPAI4k99RSEfy5
UtNdd4oBI1G17puh0NDhZ/7adRpkO2Zxk1DWYXJ3D6L0612QdEsj7rsbQD1L2pN9SVZ/ymh+Kj0s
MQJvIJ+PUyTqAmjZfRIsUpwJpcBvdwmNjAtb1HdAI7G/0s1zXouTZPyfZ06Sn+ltGgyJaeHbqkSL
4V0tPVKiVO7V1gtXrZ8bxCgBjsH9XkLCOzdAMc/7FMrZ8QX0wvfv/WK4MXXz0bZ0IKeRcbbBcZwS
n6eMIqjTqTDdZODS0+Xfg/g5SOwBT1oNukBFO7miQBNtS3V3XExiKqiqgVmP6orD8bqSnEJGn0QX
cIs52ebuSogAgs/x4cKiWrSNdfln1GvWShRReCYGm1QbxqepaAIq6PggVdueNmdWXaBA96icx4Do
ZSXDMZ6FkhJdBIFAYY6iMaG+uJeafB8OOTPNov7bAhRbN2F5zSKMFsqVr7+fVpMW4eNF6YKrUS2h
KEKdMoSsjCMkenb/Ce2khdmcYJcJUK8cl1v61uXHtqFZ67hvggWjB4Jcc9G43U1qEQEk/bm+B2WM
diev1lA5vnDCUrACsCerYZ4WvRqUeESUlS5GLRUVya5+icedxM7RU8dDjDNA5y/6lC3B6hNvXqsS
rOhoZ/S9th+GykOGG9MFpoNONzo8GTwkiksRAAhsnGZ+PADYcmHMGscubgq3O5O4mNj6j4+VEzTN
G7xsyzK0acOk22k9nRZl9NQOnTuXMvFkxpyleluWV4UH4TT2dWvfjZgzQWh7AQunXg4S2z7ui7fH
w1SaJ95OsftbLD2uTYNNXfj1OYnwpK3pz4WatmFqtiFjDDTtxkWqo3My7ZqnGPwcnbCSuKcx7DXU
B9Az4wtQE2rFQJR8UAiMECyr9a2SSfATYtMHyqn2a2ewl6ntvarCydZekhhI6Zp9Vse3cjiI+2BQ
5m5JUadNvGovBjW5KxtNOrt3fc5LjreiC11jIqiyyqidVqoIGBXiYDV9kq3+VZcaavnO1hzqeKs1
QX9t666PCq/H7UlGfSAHprnRrPhSyWGRFAYHWWN8yKUd2ntA1+gTUs+au0qh/P8vBJzMdYv4wWL9
U6fPXK8zJ3fiJHhyPf0NIlK8DlukCXnnX2hhYd4p3i4zsTwKpZ/sI8b8ePw4bq6GPcx62JZnqtrH
+uDnOWcoig48lOOHqbCgft5clajKLPwEkqdaF8G69j0qonBuF8f9z2WEsOvUxayKdQVTWP0gqRU9
d1Xh0/iPMEJSxGs7KE9eOgy7XsBDNEQUrVU0xotO9vAMLoN0VsbqLhsVsomo05mtiW6XRS0MQv91
MNl2TTm9LcMiO5OZGpMr03tTGRmqZpoa29gkk5yghW2qsI+fjiHmcV1La3+fWtnwJ2oJO2QgZgoJ
FS7huYXg3w9UeDybwmSB1S3bmKZ+fEeogySF8dMxOIwTHeaYsToeM+RuFshdu03GlS3Xcb1KZW1p
Vv1z6dvEUeOpgd58scqL4cwzmVjYMuwMQ+YYZamaYijjyf3zC3d5U2GmSdWDk9fSEj8a58JX6mXu
yMhYDA7A42m7y4NwiU+oWNRRsqidwcEyS+uuPQKcZeOYBNvjkVDr5GYmN627sHtXn6mpVC8dyf+d
J5269VmwM2dwDyxBf9bdUC0WqhOVV34zKMtET5KZcNV1lNnFPrARUH6/w2mf38Bxhtk6m4lMMKyw
p5DM+BiOZTXa1NIz60dk6s6FOgwD68IsHzpuCW/ry9ZEl6mb4ZXnx9U6UQtpYw7dIS/hRWch+1/t
+whU06UeYiVs9PmVojn2bYo9vKFW/tIQ8WtdSNeqZrWbRibOBiBGjngY1HWIxDPMG3PX8rRWQ67c
BnlobapWDrdo7dFzq/q7WQ/60ogSeV84CKd05JnFePwHiQ7Ytmj3PShuMcasclY5ywwHru8f0eRk
Mj4iTTUYnQxT/se/Pj8igBmWR+FLftT8ZumWBJLHs/5xD7V6ezylxiZYa11euR7Acy83HiAna9su
yKEMt9C1u0Y/c+KfhEXjVelMWCHLghwGw2MycWM58TMk3MTR43TQQmquAn8CHVuA+xppykGuLXVR
kG+AYEoSsglgMHLMX2huJp9JCk8qBn8uRifuUDh1ESFNM+lBnHSlA773EZV39tw6KPrM3CWEmOmB
aa9M3BPwGhJYeggsHAoPmm5M0nNhh9UzwK05ihfiqcZ9lb0Kyyv/nNrk2EbyP8schwwxRmwaiTQe
HF4Q47HqQ06Kd9g3mIK2j8e1RRGJs+4Cui2rCPeRpuFsp2FtPFSIZsn6gaN1s5WOzfDKL2BaeKZ6
NNbUlrrUxbO4Vec5r3TdlovjYRQUuGJ56rottEfU8N5MaSxzZVUeSvmy7Vd/Tqz6dd4V+l0q+WfK
TRNB03h3qCowddJ1Fixdnh4KMQKRW6SUTGI9VBYIa/I5jPgnG4c+Vg5Q7SEWlLJr1qu078iRCAnN
u+sVqwaeqZ6E4TaW6j2tEoCzI1X9k0mpJUPdphXSCbwD8zMj5th6+vmFMFwsWeimzIhhhn1+Ibbi
acKLs+YRb211YYTKVUbW6EA/H4dWH3w6GhL4rg5Kfk1vk4uk0W4Ltwno9Q+tpexUwSIOdW3tkEGd
IfW395EJSgwIXbuwovaWlnBpbmkJ6LExSq0pmM3kMMA/ZAjKfaGvJAmfwa6jb7UFgV0oywzIxZ2L
cfy8tJDutzZcbxVbCkGRHmur2kB8oj+nncqcRjJJgpHsYWT5y1CVyzNv9N8mFKdjUyY/ZnH5ik2M
+fnxYI5mJHnTDY+9VobzyjOdBYitimiovhGB2XOmh/F8jK+PacWokId1kynPWkJR0yu0GUB0a3E8
swVyEsyaqpPPLEGc17mKzy9RVzRbHjPkNuNuKgsPUlkO7cGC025UWHKZ7c0xRHQvnbB/xn062x2D
ewl7zZW0ldpQwXqy45VkBZeW4vBiN9raLPt9YRv5g+H15QyTAMjMht1cl0nw5hb4ZB5/xwEurtQ1
TvshDT3DThRZstP9Lps3lWStmnG0qkP/nptazNOxu7Ur/JUnWE9CprWuNZRjzaal8JJwvrWDfnU8
NB5zHccJGvu9cRVEzoVVOXtLLaHGjvu8pKNULrRXScevDRRfm0seQ9R1kAkqxsLIc8w5BtGsjw/7
GIUw9owlkf+8D1h+eyKATeooj2oYdJvjNXRZ+UKnibbTdF+sHH1H2a5dMNDuqqi351Ib+9msqRWS
Hpmqz/2Spmwntco3NY6HXZCRwrVDeeOZnbPn+E4lK2+3EUdGUqZs120y7JJmfjxU0R+czf43defV
WzeyrulfxAEzWTdzwbCygiU53hCW3S7mnH/9PKR6cNra57QxlwNs9Ibbbnkthqr63hjb7vBMqfhf
lZ7+MrZTSqSb1Me7znECCfpSZr1+t0iqoSfXGn2Tku4QJA7PFq3o58wqhqsse9TX0fSJGJXlTDrD
49vJd3u7sFanB9OabX9HJ3ta05s2y69NlPY/9y1hQ8jjZj5lEyfopYpINavKIaj6LZcmifLzDpjb
knzUmdz8Q5fq1M4Bt/tlwwlsQ3Y7wdWOCaILEtUlhWAYidieRtuP42Q91RmJdENiUAqWRPREzvVj
2qS+tGz3miVfiGouMJ7P7XUl2WbIOTy6ZA/4Ou2KgVZvmTYZNrB2pPd4Vbi3aP7XwDbNnMPJMHq6
kj8nhJEOadk+0cl9E/ACrANDRCqMCYDqnOdElDfyaWhwbbIDfyYLBUJtynHO9eJoIROP77YqpZW6
8UzXOueDpH1hruzf1ttalE8xkBJRyzktZ4Kq8jckafui+wrXqVJ4BOqVmMArjFyKIzzdIKBkp3yq
zKp9ueBszWr9MG+8xD6gbGSH7o2ziLwoLjMvixXnCHC0MZLpQ5oZD669FOclwrO3n1jr7QvFWv1V
ZoXl4SV6ctXEPA91y9KcelHakPCEtTnI9OJ11ogjnGv8i0XX/5IxtlUiYZNjTmC0p7Wt4SWl9Cnv
TrOmOsdr8wA6p/mFRfLQUvZ6mGjRi6x1YG49+igtcw3dZJCHVKI82z9/a1Qm/fYGyZEzA7eNlV4d
z/PqUKRe4EdP6iLQt9lf17Q+7NLF9sxu3vaPJmj64ZdQPwp9+dFqKpaoPFK3AmVEyoOee/1SPO3Y
jWtbH6cN7IhVKAdJsv2NWM9bvq7hhHJwSlr9PhnhZqf82ayy0Z+Wj/u+0s/5hay76by0JCUqPXBG
K9T+TimXT9oSleE06MwAUnOYF8r0SLJvkHGO9/ONfbBkFB9hJk3PLIv5zqmaNFznXPX1QvuMrca5
dUvpCwJH/X2pzypBXJmgFGMVuXnOm4LEZ0X82K+T2i1c52Q8J3rsq4MtA0vifrVNpfTAFqywKqzK
o1ArPpkNwaNulH818dN53UqdQ7ujGen414o59UbN0satxLXybY30l16JlUtlD4mflOMcKIU2XgaZ
0z8vXieidMdmcT9j+Mk8UYRD5UtYmBuy0v5kseAW7NX7j9dzkftWakwkjFMTv+AE2/7WWFYaUHkB
aDJSdix1/oq2oUG4EUILB5nwWHB7oyyl96ns5CltWResOV/IEphUkiztNZiN9rmulPlcK2lMSzoX
dn+Y7aT+VrVEx6AwULw+oVaotxX32JCSJBrFvbW28zLSwuplie6Al7nyPuvOnUXRdpaHaqIYRw0U
7ZQg1TM4+Z5zRXanjnAp+cjmaJxHjVQ8zr/X1nHcG8Ns2Iv8lla6DF23wOVTcwzffmt20u9Ttz4U
Q8ZsnRm/uqrQz/sxyy1BgcZxfW5AATZ10g1Gkk3HrslPypEDGEr3lJVnrXW6u0mzXktRZ9SNZtp5
gcIKbEepv9ZZZSJXoINxC4gjLpBMtTfiWKBvMTKVVpJ5PurjhDB/YrA1pMlFdlsOQRt4pdmjcd6x
7Ay12rUA6C0mE7UPS9VOREXOyySKkRwy9loyG46sy+RcCT7l/q8yNBC+4yp1MCurG7ql8UQGgnmu
J/WEsoiYXM6oYUEKs9cMTvzc1e5H+sdXlnyb1N7Y+mE02UiRlXbRMPyYXXptqaC6WdL8Ikqh3nTj
D2QwSP1/HmGAdRGgbSi+qr6fXEbYiQVji/WJoO7xAODZHPO+vAq9LwKA9Yd9XrA75Mm52qckE0Y/
Vf1l1Cv4BgCcx2ISFDdr04d0Y3fVofDgsdZro+T0KxvNeTUyX3VK67lx1KBcmnMKZH9zOiSBxEcR
TDVyl6ZKVUivYwPab0RDYkakanOYLPIk4tF4rISYH5dxfJmKSiHAqosIzxA9RaX2h5kl+NGhFJ6D
/gMrdh3WkdMfBnBUIt8m5zY2yunvkwzb6JgW98uUDtgyyTs2BTWv7APB7Fo64ETxdUl792yulhWo
1PCc2zisHPG6g51mnfbhWMXjQRvyZ5FA11R1tobDsP7Yybl1IAJsavUsyMhSCAeHBbDVDFzeOR8j
yHvyZI8l+0DKifI2Vmv/mlrqg2Jur3enISprXON+VZ5bNX9qulR+hdih6zWS2VMjiuEgLKUN92ca
3fUAJUBTgf5hfziNrnzSkjEK6e90WRjI0NsvZqylyhGEP/PMXveo8yG4YdZqzON+kpGeMhtgiDuA
nHZ4Y6emrugqqJdTNVKxITneXYRef9tYgHNaPix9PRxXrSuPduZ+nfq+v0/m/GXuL4Deyatd53dt
kbWXfM6+lYOozuv0XLr266QDIBt9ARi0bIzl/sLkWk0+ij3nh3il0S41e1/t1fSYplV+23cI2RM9
iJz3tq+d1K07NzCkayaXH6s6ILCMc4dmXNPo669Ll/3a6dGlXz4DoxK+FadMtlH9abHih94ttYtu
9+1hP6QBE7PAj+OrQeYsI66tD09znT/vZ479Eu+PfmUy+OhY74+uuZL5a69wCbn1vbLHwtdYPAjs
OjhZo79EHxggfi4tsOcwtVpQNQr6140L27ennMx6KoHq+tA5JCTUdX7DWOuNLpFeEFnuXZp33hCr
0IMIAw52SvzEnLK0duwUbFQPXdQ+xYlufZzb5jQn0zd7sNU7hFZkDhfqgqqXUol67i0f5kH1JorI
1bZb7rRt19ESB2uyYZahosMcjgJXNJPNcllTcvJjNWxnszhNcrXDUu/uBbFk3n6E0pr2OR7ca1HG
5tHtTYD+BuV83jqvJZ9wGudj2mvsAmCc6FSzcP+yYtqucts9LMWUX4cqHy9SSb+u2sofL80pyJlJ
bqU+fd7WmHkQEtFJeTcklX239NsVB3vzkrpPXhY7v45Wd4iSTHsxCWIUjpWjPVGHq1FVb/cSHuE0
NAboz3CJ2oT0yKqpHznP7c91dg/5wwbIk3XmUUwOA0CHN8ZK2PctN8/Cs1JkKkk46aRd88k6ZUP2
UW9L4yNRzL1bmeG4xmSa2/1zVRIRKFyNJOpYexJl+WHAImiho3oYZMsa1TkfW4XIvE7az25RbiCI
uFn9eu517KGK+2A2CeGxJT7nfgBsTN38Z02+oZ+Nw/JgdSWSlLE6lsOGRQxFTZbmXJz6RPkspd6R
6l45H3NG3ArAsiguGeHlQW+r87nLzDSY4kq7EzzoD7OZFefIzr+uE1+27tbpSmWRBwXJ2TbJ2DzJ
FjzuUwdBqJSWqY3qk0W7+pWVkE/UdOLQLZBS+8nbVOvFs/q/WjtKwnndZIFECytN44aRPhJn0a7r
ISnWOogMJtpiaM7SapD8Jt9ktozBLlIwlC9WaTgnpzRfdfCii5zT3icCldwl0RufyEMkdXd4qfK1
eBorcXUKVaAYETmgOKTjjnvvbG09EcOjcAT3k8H5rtjWcFjqD7lCEVfDmnPYj+qVEfSDOd5KLsTs
Pos1aYI1yf+qFdf1GARmzpSmfW4dJtTZeVCVDHqnzKJAdcmT5G5+tQr5Kx8AY6ux8ayWcMnJHMS9
HQ/eznZpGrH4jZm05/2hZ140T1Pe1CQZJoz1yIUrJ0o/uCoBQpV4IDWYx1itj2K21RMTa8DlDPbZ
xW6i8QDd14VdE6fBqItHU9Pta51N901poXrJ8jvBjdp2NP3B0abbm1ZpY9Ca3DobWpleSLr4BgkM
rN43d2Wkc1ZezJ+lNj4vulJw6mXutZPOL/FEf9CJI35D6Pe9kc6pDS6x+EAwin5p97iz1f97RrTG
9CDH8dElJ/OYx1I9p/ckbCKsil8hxx5UG+dzDFjv76Nqqis9Cf9UIcdDE5HYvuY3p3UPnWGtQQGa
HmrDQlMBMqUdRd6BCDrHLpJIxLOWCtp5Ktw3mcXI2eVxc5wLcLG0Ve6l6qDbQSLqu4PQgXY787Q/
ExnzDerZxvLWGGG+tDJBExudA1pBhCbqh30pjs3YDeWeNiLr2bdIIYEWdn6ubX2AYpAPJqeGqBuO
JHkJP2cwPORjlRz3hUQ0vjmQw6WxxhwBQYPBfo05i9yP3TbF181Ntqd9liuMxl8KPb9Y+qB7y9IE
O6m8SE5DJcI0Hy3LuXZQ/FWbslFpRnkkue5cp7W4TbPjT5VCEZXQfnVF9CUjAzvUR14PSzZWMDR5
E9TGZ7l1JXBkjxBX7M/jlG0Mpap9Fwux8u3Qk47prnQabXIWRRhBtKwqJjf7gRb28ZqY4jEaDU5t
9p2msBOX4xif7MbeoogaDkjtkIXLekNOqNNYZFAbVpvGZdXl4+QMXzvC9YPRJtpm1ZhwYTASGFIG
alzJLABXIlf+5Gj7nazbcF7LJt7AQBiiqyjo3vFSZjHMhQXK/akz2poSHnYcregDe4j0Y5SopV/G
o3oWfWmEIi7WP4CSO6XwDu6DFXNsk4UBvtB6R4QUskWI5QzxZ2NU80vaIFYGxHtMiphSnoRs3KLX
63MbLVaQN71JBLOSTB/pKsg+yW7lxo3k6CAZ5bnr3PXZMeh/HFbQKTeLTwSa/VBU4sH1Nn0UyxKf
DCtrwnxiWSc0kY213xwkyTpTzssgWy4US7ENW1dg6/sFVAf8pb32O3euCXJ6+nEiB3P7kTJrT7R1
uZ7bK/OfkOyNaHl3VZCDoWXgiljwDO+ImMVIOraSEn2azjZnFjAsbeV8mFwAvcYpacX6ZdGl5Eum
fksx4BVIVPNtxWyClr0hzF3N9Gp+97IvRIXQel80xvxjXxrKmdPsWDXLsbSxEnXqoDGKguWsw/d9
94rGx1mu7cOkmecdgdSJKMW6k92DlP5IlyVI2apvhAg87pxpZFj2tamTOYTv/sO1eKet3R7QTVHr
GjYkC1fkvchgjjQ3J4A5+rTPC2QYmwdZqB1qMFR7ch1BNa3Ssj+khoZIPqcpN3a2VKdkKgILUbuH
WvsWD8plbC3tShrUR7UGs5+6RB7Kkgg9aUIkdU57MyhJeNuF1iTxRiOGWLFYkePF02GUbivPE1EJ
9Q9VcrT+d0bwnS57/5oagAu0hW0I1Xlf+KMCaSop5YqfnMQZj25L2qHM5jasGvmFxZvMtBIcsKwz
cA2EFOyAs8sg3xd+X2FlkuTKHUdX/bV1bN3UkdVWy4kvb7sPHMXLayqK2Suj+svULH3475/9naTp
7bNv8grUQ5bmgon9ziyYCPC0wdhUawOcG2fjUy20OIiUIjpO4LVvp/UdlSjVKvHLTnzZkXsC4/S7
SV//9IH+k0SAeFZRy8O0c9vf06vsxZhzSzVG36lYIbjfs1bpr0yMFIyva0LpcH4rKj2IROIGSBFR
9e7c/0BibNsY0HfJn5iNnfX+/Z22USiR2OiQ5ub8R6PTqkUbKGCnn6d+hD/tlDTMDc13RXLWVDAd
Geuf9re1KqCpRbvtGsZxnsgNZEBkJyFh7GivA3MOp6r/2pymvH2SWGn80lybI+nsL9KY/8TG7oFE
7z49ngaLF1kwv3Npf7/FA/C6NlM78LkDDnwiIvgM1ub9/fptyUK1myyhpb+OeDiejBgBIhj3cqh7
asWUJu69fUKUSMM+xDInDzbjcd5FxWr6LXG2g5nVfMlW2T2ImV5FS2VUiztE5CDH+7cdRwiR1Wrf
qE8ryV472+yOJMbobKl0AJRDA4UvOn/l7BS0k5JB8ySv+8g+acN6qyeyTix52cdgwDrHmJ3PA8UQ
TLnqYCkfijjW/0D1v1P67C8Hhg84YpR1MAPv0aAik0lsIIv/RL1sNkRQMzST6FJMxz7iLN4QpcKk
rb2pKHs3EYGS98Y5Qgh6KCut92aN3ihZl1gammx96mLlmYRLIsJnWd/i/lu9qu25bVcZmCknE+YN
8+zA2KNW9Xhw2mvJ7dlFVv/+2u89xb8/E8iobVQetA9zRHwfFe1iv0wdwr8+2UYGlh+T0KZWQeVU
cbAzhQgLoVM28UBjxSSyyiJ+O5qbRaL7Wu0e2qr4to+6+w3ewdWdNntDA6uFw24CgvXvn/u/Ie75
sLDaiC90IjWsTb/yD+Le6WXXU6OQf97hdk119DPBAd0t63PrmTGDMrfkMVXIpwRu/lw3WXQeuuSn
2cIvMFRh6YMV3l/VqMl+SX7cecqnhyqN/H0WnKc2yDpNB7bikDjXFu6MLlE2/9cPTV/651zfFsHC
EX/YK7U9/vXdLcF0ZCAtMx02zffxsHUaDyQjpNnn/Qq20kIsMKPAncV8jms9jBLSmYien7djbZyo
g79qJV/z+6Jb9YHpzzzAhIH9NW9IF+IpK66NI1G5/o5GZovLYUlPKxBzWJHUIVh5S87JFYuA+q7y
OKKQHf8qkTcAUa+qL12wkh33KZtZ9SwGuZNpDilaoNRDiXMeNxJIM5w8SAwn9mJd3u+MpzWjLFln
cbdjcfsTghy2P4MPJ2h5fb2lApTWFY53FSezONXJaWwcr1IoCKmqyPBLwtWmyh+K7mIMkf08Kb1+
aLqluOxrgrLJa5Tavu5Pq2LNzKC9/bw/tgmu1KA3lvPO8qkuOtyqn/1oO/rtk2lb5sJTFiY2Vg4V
/sJqfRUPBiHd0cs0uH461kQSo+7M7Ea/bw3nDSgYsvmrUXNKsUk93hoRHCqsIFM07WU/nGWuWgdm
VWoQch8Vt9BuaWx+7S2ZH6Ua/xUnWxmZyP4al4lo5M2WNSwvEia7SfFTJ3rnBsKJUBPa7nxq5ujr
0C/rndiIXlsOv4xpUW/bQ5BeNSyXRlNf99euW4yec5Qt7vdfmktlhztCsf+ylpN7U9NbZjXxyUI/
4BVM9WFfFpNnN4ZfOFZ02UdG0ZtBG03qhSynxo/Fl1mzFyha5XvkrpGX04S5bHMnVSGYI4s69qpF
uUytJMozMw/TUv+cO5P4nY3FKebk3rDt9jCZDgqEKLJDWlrQlCryr1FnNmndZHqAP7fc7LaT7iqc
bZg665soxd2sCaYiLn0/Dbc0LeRB4RH89+XE/F0Zvy3wrquxMWLNcYRpv1fKxCs+gBE//pugOxtg
0fa5OGsVHYrb2vpppyBpK1z7zbkRZh5E1bLNwL2/C62cZXqxChWKESJgl/y68Sc3LhVYbY4mOyu9
X9xZdT/T1WO+0VCLfIokADa0OIqSWREPSP9eVxtqzJZtEuxn1hKhFY28WuvJqj5Wy2o9cc0IKc9+
KCYuoXoTKv37BXnnFNsuiEDcpiG/E8yUhM/9vr6OTT6bdmmPn3t7sq7ZBNLTKUj+Flut37xG8wyX
Iei2DqSUAAtZ2px3aNTd/l2/VMU1HZsxMIqeV3c7mu0f8W/j6OPbivjOqfrul//7pSr433sv6m/+
1f+fHKubPed/dqye27/y7+XPf5pWt//gb9OqjTFVZcraNPQ6st1NXP9mWlU0FWcq4ADGJJujn7FF
OfztWrWs/2W4WB45m7H76/uJ9m/TqqX9L/4ohaKqjpjeJPzz/8Wzuqek/NeuBmIIPoAYaP872PPe
6xJFEeGV6fraL12lfOYs9Uj4Un5c52wAGwJEqUS3GaSb0tf0pvZcu07uGSr/ksXm5tKsy+Qs0VEq
BMpIe0SNZVQGAGkxHZP27dH6H32S++v++4eFjUOCvCnjTbSB22zyj9OFmyOjzHQk/OmcPSCtoV5p
q+PsXOuKDkkc5yFbgimdHyd4ljc5EGF4ihD54xw19Vf6nSMnMYO+N7/t32tQBt1H2UUWoqZTlG0/
yrqLjxX/v3HYCAtMT0H1fE3nmO7CorA9xF9Ychuqr2fr6thG2MCvB3KqBKoPgre68lzr2oMw0AUY
c4J1B/UwZaSSDaTXiNDe6Bt9Ir/HjdSTW1mGP6XFX7auZOfWnoaTEaPCaOw7fa7SMwM6y3ccxRx/
2s+yQSaERKq6QzkpnqxWEVTlUPDT9fo3kS3L0YgNDKTwvZIfgp6wum8iEsCkOIpmIZZ8meybNeNs
3Pdl6gjI/neWw4L4lNqB2rq2UIlXuynusAoQup4siY85uTiDDfhVfVmj+aRkJmbhpfymztll7AVT
4LA6lyZriRCN4j8see+Gu+0J3YzVtthU7xpZTe9QtHaOsfBl3HSNzDGvHnHwD2SfBw1VN9f9H3q9
dNe+Ui9RY9fXYRweptKIEL0Iy3djsp+iCHl6mbVfVMLwrz1fpVib+Ewn6UOCqfe25jaiUYQU9Mv9
YQt7b555+/gs27qDjtVRd0X3P57ZBlVUtuop1Zqa0Z2rvFzvHStN7m1CVPrU8kseyOOSZvhpxg80
TIsj+Fp9oMvpviIanBiXgQ4n5FX6oBDmxikNELb80+mWVegfqNjbReY6A4whLccorf/+Zo16R2ho
JbG2Niv4bnknM2b1yJ5031h0ytDU72ti6Jds8BPi0s+l1oLk1XZ+3zfZfdwtfZDL/sV0pvucduur
EZn96R+r6t/7ym8u6d/hVD6jayMKZrnSsUpj23/3GR01dYHQ8sp3l1g7uN3w3RqK6EAEf3brHR21
ucb1mnkllSqLD5mCSS5zbnnaZ4hp+K0lUz3pxpGfpKSlyuaDzsHMRiT/J4zkv/mkJj4+EDUEl5su
9PerKYRidmWeVD7p1/3JKHU0qCzmHu/jzS05Fbjz/MOOOc/H0JV1cVm6xl9tpAW7a2OUlL52nGkS
pSER0WgKgOtMeRjTvDr8+0XVf4dD94vK4CSwS0P6GXzk3z/q3ClLaswRq3snf07dUHxEulu0nl6W
OZdw/tJ3RRmY8NkQp6P62kVr582LSUfNtk5VzawwauJazDgcQ3/ERWnQYqJadE7ln+Ug8j9sAu9t
2ttjAGiOzIrXyXCN93lATk5Yn9DofHZN51dDzO3HKL6ztOGeSrCgksgMlvHLaKb5p545ONho9l1G
DY3iI98bD4kGoFuPFYyRa/+lre0vCz8ye9lm+sREPTyYeuPvT/ikb4v8SM973ImU7HmcVB08CHxb
ldzTSmkeSNd6Ib/+qFJQcaQPwfW6Wo8C0FKSOzdnSBEXj7TALweI5I/r7JofBA6px6Klu6wyTtoQ
XTT3lyWdAfyhJIif8JNrrMelRysaLN+fFqTfJTT7HcexxQlCaFgGufm/33Hm7mw1GrLFzaVEPQMy
fCVAsqPYlo1enbipuMw+DqjckjpvTls4WZ3Z7qUyZXFSrUF4qzYRE37oWmX5g3frnU3i7cOBfACk
4i811X0g+MdqaSitElkmjFNVjvGRPTg/m5i4vU57GEuNqDHVGm94aQ/uQvLdajouGomsv1uybvzT
xrNhFb+dNpg9TBNLmyrw5uLb+P1C2c5MR4EkkkcMioNooU0eVso7z1gGPu2/6gdVvyqkD9vUFtz3
Op2CiqV+srK+oU6TB2ST0U6ESwW0Lhqn3MyTcFUbgfUZ/k5ECjJdd6KyjyEdD4iDmgW1Rln/qc2J
t+I/b7owVXZQHRyZFdR4NzdYUnSuneaZP5AycuixdNzc3LospnreauP8xFIE9a6QF2lP8kKkWldQ
ixyuCmHF9hIY/foll7IP4wrvnDFZmd+oQ40EC6y3nX2yKatLvoCIDUNzSWV2hdmrH6e6ONdE8rm1
0K9jNdrnWjT1YT935T37XFJny0HJJJmD28nDSJKPTJw9O6L5QxbpLcUp8XXKgXWNuQwb+3vXksuk
Rsiu41m+6vA5viadM4G2T2JdESz0q3bIq/R7bcY/MGURiOaWnHDi4WY21EBOFRRikvXJfZdiruii
AXXnRAuqJVL9oDSLnzi9cxe5xWE/ie1avUqUXxmP47BxCyS5XfJM/XZHGqNFM6hFeiK+QVEzkS3K
kNy7jj8iT7xTMtQReXQnWXix0vc1o3kxh9pkwKVX2fOOc02UPtynUfeAa90+aliFkdWbJ5Fon1VZ
KwdrTiXnaUV9u0DJWhxbd6zuMqGddKUko0A1b2oXz4cxR41h60V1P5XZ92QBJFFq5cEk/80p0+lk
KTHHwML5YDC8B45ofvAd4vOKyEWoAJ5+lMUfi778UmhT5eUoMo77LXbtSuGk66IVZA+Lq/J1v1XT
ZN9BD1wLbjHYQhQOuVhIxShfTVOZHysF1TjYgONJOIkjnqguSFfrpYv04RrNamhbU2hH3PMiQRW/
bSYzAF6QRc3Lm/CqFv146CtNx+gKggU/BtNL7pNM9fbkSMyWjlWlvqvx42MSY71+oq11X+vTZnlW
e7IF8r74lOjJGtLaqQXmbIUT9bTHJXKM52Gdb04+nbs5wvNDrfbQ5l6BvSMUY49irx9FOON0OGVc
SQk47rhJQrvsBPjUkSXRxotyJ6HWyI1zEr/pupoSyOYslkg51EVqYbx3T4NhkNlNx9dBgaefZ7w5
kNfyy/SrcWrpq7wZx2kbXkaVinQzLoJBqdSDM0VXFBA9nT4E7EQunfGlu9THXbhn5lMSxBG4l2x+
OIQWDv6kXFQ7YRKwtB/7KTIdi5C1jWbODkBQlnS9TIemqMrDoqDqQvH5qnUAwPtDHkVt9YzJ8hA3
mnVda07z28uNRutSR9axc6e7VcLicuKBz8yRj2PAs65EKht0g/bxwa2M4rSPkGiPgeAL3Fbu8llv
ILgRfTy0+eyci0j8HEeM9nY1UIobp3aYxVg2FgMt52B/6c3iI14TgdfWfdLSxXmgtDJJgOnWtjzu
V7+m+GWtsZxAVrTHzmijZ7epvqMPuK9sCTHrOHgtiMridcQk5LZOH8JXneTqGBgxyPqCTFP9slUC
vSxejFr7pKVJ8naYqdfyhRx1M4wWuNuyKnjDy647GjI6pJ3prV3SXCa3utqaVj/MMizS4XOTOb+Y
HUikQcQrZxGWiht2FUuiG1k2NCmWqKyLqXbbBmxltkeUG3Lxq4WFLzMp6Zzj+CE/W3FaHLI4ud9f
04Nh5QQHt9kURESteHFGLNM4WetV/GgS1evnJEU5vpqhjHAskviwH36xk1vXQUVKNsRVhbWhejZc
N2ygKZ6Wzr3f8zzyDr4yGvAG6CgnD3HbZEdCkb02L173y7+vZCtCQYhs7cmpEeEDQj7SRzoc5mic
aAW2Kz5DhPVUt9PpbkyqKfX3s0OaD+H+ENkiuom6qw9vL7NWrcV9R5JJYu9KehX90HFC437an7R2
m2e16W11RqmAdNR0w7RLv3WbLi9la8V2LY6dLOhYXUxvFok4RhXkCL4zUyUm1OiIQN52XAdpbKrr
y9livg0cm82bIZK+Vwd/b4Y1EPrWQxnWnpM8Li/Npl3PzDE6WGtW+lsZlGAT9HPXyA+kGCjB/ooA
qi6n1rIRVSb6SUHwddxfJMuIT7FhIqQ346PTIoapHeWyjAiBFuuaTBotDFqbhG3WLuH+nzF8mB4l
LM6x00b8ExKfX3dYZMq6siGcbpL/WkhJMrOJctziuu+/+45p0zHrj7QF4GOlHwbX7yVxQTwoeEiU
vqcpWUuDTZgbzSnaWNeqgsZNnsUmd3u7DcP8JNJ6vM5RvgSSxxx2IQ+TTo4vtFsWz8XyA7FfCIia
fiJ2+yXrOPlZmTmEZY9+SXaaeZVIVUdbuQ1F6pwwWDKVJi6TVTYWV0rau1B1nQkp+2O75uN5davb
kg3iIU0+6XISd+NM3kxjRfoH54up97m/Hzy1EWuAJnEF1R2CPkXVAqcl20aLqujCiZVU0ZIOKeE0
3L8Nm+8S87uMc5VDk516IsXlvLufNGygHqzaj0StJ/D/ydeT9mDHaxQaxoL6dltrpZlIf+3x7PDx
yKpCuN1SgnjoF3XyrXxkANpvFSmZQRFrm8AQC2qKkMnVWBPlWJqnQrCw093deU09FaEJ4n7Ot1fI
KfTTHM/uoXFE4mGY0T/YM6UOtRL5HX6mr1NWcwwajkov08/Iy47m1CR+rrbyjtDOJFDcyCuqYy70
70qqwpu1+S+cZP5CwAYGqDEst2l2n9D3J8LiBW7bPL9xhTjMiO6c2mp2cSX9QRXptuDFqd9DJHjs
FMt5IIbML5P2R1KN5WEYHSKDBowoab18IV9a91d3fViSzD7uP30HASoIT601Sy+rIo6G9YxBddKO
GcorxgU5h6qyOCE5JnUIMfW1cpyRhsDsZKyz7qGD6p+iDBeJS2S5hwPBy2nqRrHl9EfLPUNYpL4W
s17v+2SdG8l1jKLnfLbODRznzbS6MHZJZK0zPNNrM3t5h/Btt3JlrfymTsPs6Vn2eaDt+ZB3nK4z
m3w3upWJ3OvXD1akxQcoSOGP9DIrTRXMaU3A2mqtoTAhC3RXKqyJ7XnqU+OQlURbDnqZPViaP8nn
PXSLq9+w3Nmf9i1b0b7rYhI+4O7h/9B0XkuRK9sW/SJFyJtXmbJUAU0bmhcFvQF5Zcqbr79D4tyX
Y7aFKilzmTnHJGB4u1CbOpxAYWDVXbODttQOQhlqjf31LdxkjcxsOek5JlYbMe53F2p0U2ipuNik
5aV3S+pq5JDbooGXPDKh10Kl3qpnm7d8rLeVmqOsB7qV5ixIl38sq+Rqr0lgMMkSKxdbWrmsiQWp
gPt1mcaTdXA3fm9seAqogO3cbtb0S3iG9CEuNj751HDwl6WI9oNY9cz46E3Dve04LWkoMMtxpu69
v5V6X0Y6KjcBedPI8zHaK1jXy+coLokltz05+padPRNE4LDEYylCic2S549HxkNSewMJ7CVNg1E/
zKKOujFL/TxGcFvG09NeAxpd1/plhfBwv5zwgUe6O2jHtXPOhhTeAQ+azbr4iqMxLtXqtv+IY1k8
0F6ROKMuj9vAFTfTVYdFF3gdxkDZdyxBpsP+7nd57B28HNr2jAaLUrn/OS3POv7bu2tP/kzQ9H6Q
7NOD/XEX7YAabk0ielYmSVP6MDmm76SUUVURt/d6zW5IcfSgH5LHSnbOTf21FzaWyIpLrIsP1SPQ
vi6yJ4d549kaGgLdZnvhoV88JFd4lUqRGNHQtbdRrr8Vt8SKUiHzN1CixwoeNLM81DwPQY+P+YYg
pAA8UsvD/gU0+QZGdEi5VguSNbSRQa9NrraWy9P+CE5tw221iGMHEiNM64ZBNcPn/4nv7DQFD27x
ElglkDG+lPPUpeulMQw8bsYp7kpx05r0P7m6mko0WVYfRqYaPsHh9Svek0emsD+XsSVVvYl/zXF2
0xbzpznHb0oCl1UwPUGyjhHFT8bR/NF6wMP0bmChDbYoZEQXqwZhtFX72FsLbxLqwxDGROabk5dH
pts7UU/Oq2O/gbch31bWySNanKapNaJx46NuL8xSm+bLKlLSG9nHBIu9nlRjZO8qaM3SLoVDjH5O
U9tNp4cUzZZnup8O2GvqHmrWHku1OgdjGFu0kSDQOnfxh7C1Jh2Q8oyXTGPbazPoFxhZEm/QrkoN
CTuXRpQ1euLnBhGGSVv5BZ0jsW38LSWmzbmw15eyx4agrdlZjRXDR132Z0bYEILUeRWrhl4OPy6B
7PBoE0pHxDOGOn6iraCbnLcX7aXuzNHX4Nz6qvXPaigrmxiFwLh6AeBIIqBJpgT4Yw+YIJo/aQxr
aZQDcKnYQd3iGEeqPax8bntxO2ADef6gZ5/CuJb1QmyOzt+sZDZgpJNT5u7BpU1MsiamHytAzXmS
ecVoYRidUhKIkzfdUr/Meeyu2TBv2cjWgXfCC5cMi2arbfczJvkTj8FJrzWF0x88PPKtq83zFSyd
5dstmsc+KcLUTB4qXTEeltJmfEebLrW4QNK/sBRpgM2tq05ADIHHffGDwcVXLpAjGEs3Ipyv4kix
ycGmmQq8BFGAjTzdq7R3112GozdQWZmjclml9zfNF+q5LFuCtgVVYLQ8dW12kIVh+MVEwWpMw9Wu
XQODsW8PNOq1S7SJmXd/CwAF81wDJ5jxgBle9tce1d/OttqhtWIb7zPzP7Otx6QL4kwVqXGSceFx
UdLz944XIsSHoQFWsqmWo6qXG+MPi0A5/cuyJ7MdDYrMRvMdk2d0LIb5ZHS2v/1pFJTxqRHq1U4d
Lay6tHkyWtwYs/ii2y2u7OwPLR4nu+ytqFezz7RRiH2BzzEUOCFmlQjTufIwGZSMN+I2KnXATJW2
vCkYaih0N8gHzAvDzpPQtfhrj/zA4di711pLb+XICNKVxznJa3xxDc188gfJGC55FgDCJLBnyGps
FjQa5o/VwlYyLDfsLJds+oqX7mi37fOYZ0FF4eD3ukCMFRfX9JbEOSJtRX1g/PliY6NePJzGnBJD
tX4RXcuhPcTEhdrWi+PFF4AX5Xlw+WKaYjgjY44KJ/1A8mafLIZEutauPi+L55sCt1ar4nG1zF8N
DpHAGd0/UlOOapJHVvnXsiTDvNp7H8r4d2IMTK3c+ByDYAvKwjlTK/2ye47hfp1/qq7+5HEpwSZ9
psC8ZSL5t3jmdHQn79KQNtqrcuPyTs2hK605dBz1sLop2tm4Nn0xuPxQtfV71nISv4fD6NA2zUX5
GKfyi6sb5x/5p8yPbG7hjUfiZJ+YNRoCipm4rpvtWzyna0pekOoph3IeqXFHnKOFav1p9e53j2+k
tfgdAQnHYVXhl5/60mDpz9w4m1AfWBT3JLG96xZ6E6badsi18VLVsicebFIikxqVw5yqLDXd3+MU
n2IJt1/J5rO9hd/G7tFtUjA+xZfp5YW/5tpLm6cHzuBz39jjDWDdx4DiNoDu4R3dsf5KCt3zF4NY
ZoFONOj1YfB5miHVxjozRlV5Ydt2yUvsqokZLwESOhutUXufDP28JqV9KieqGelIK7JqYIFKh4Co
csLexLKgFK9Go7eRJSTlujdxiVMmVGL5s0Cou5oDdMnVtE8AZ4N61iRkTyaLX+12lLlYqjHNCURm
g7jzbTOSpXmlRNHy2sfCf8hLf5n3VpGw9Sx25aWaLjmTCNISoB0b1YrnMf7FRp5YsSZjYFRqkehL
9PDjcq3j3KAoxdGDq+jVHszhRPn+pesvut7kHJC2HuEUFE77Jib94mW2DNaiOatdzKqBXhkCJcKV
3pyPNaqOA17fFShd8ljoziXTOWcHx33N4ACzbM0iWa+B12rnzjCeqDcgGbdErFJIXjwnLUNnMW7M
mZGM1ypFyTJFbMa7UJbsuEXz5A6c+H3ltoGzFFmgz1z4be8EZscUAJn/lzn2mFEOvWRWE3d5HQxa
2CIS0sOsGpQTZkmfM3p6KR3idDx3EaFkatgZ45keXOAUnYEt0EXx0UiOt75NaKBATKmWdRytgWPQ
W8/JFvu54mjMVZAuiTNexonlQtUDg7Hu0sCN3hUFTzwtd2HrBzMhtjjL2ledd7XAK39x+qw+YYA4
KfK5NpT1pNX1lzPiZVzk+5LLn8AuvlBnW2Ge6v1FV6wsQI+BnVlXiTKCduODpJVRa34y2cyeBQJj
tGUUGszKUNLJ/DIUF2Z9rIsMhcSw3H6vXE60Seg/sJpXgdt/oS546/FZB6PW4ge12SqZaxdVHsEu
c6z012lolstc//KyOL/G6aPqAbxgTrxGc5dGnVK+rX2F+x/WcGjH8xDYM+QubZhDXgE4BIU+BJYd
c3zAhVDxwxYY9xdUAKhXJ5pta3rmrkzC3LR+d5Zt+KM9UkhVUEpcb2OXcbqY7MuXpH+QrgpU2OGn
hv1LB0eDnKzXwl0+p/VVURv3bKnuCwnQKzqAyALkxztK6d5XuNH0FG8kw4EJocChKFUrkFdnsceH
SsJQYoxxU0zKGrvW8bVjE7U5/1h5lP6YNByg/fpguvGlUeo+XIp8CdbELKIYAg4l2xo5din5wBCv
Kq3mT5PkFF1wVbbeiunXfh7NRxuWWD3+K9L+M9HN56Ue9aAR7h8C6cdwMkdcrtfa5nwTGZ5MdSLO
VF8ikSU6IZiJegBW1NGj2Cy3VMKuMWw9CmHIu6dMGgLDMo3sLq59bEFDoP8QWrzySjCIUBStINQJ
dlCuYea0HlNuf/bHKUcVOuNb2k4+lt30kGdeFxW1Sx3W2OpFpu0HJpr1wKD4qWrkfIVZ+bypHkFP
lb9Q7v0oZGb5sjG/Bmj6flwk16LG/Cmc9Z2y6THO9TKa3eaPOYk6qPLeDpdRfIIVIMkTnE80TeFS
g4ZxBiBXUE+sYw4lmHHIZJ/L1IEu1arvObS7I6acm7sGim4RTslhlwvGI1XRvEv3HGvDFMW9w9md
qKGaFFFvvCeyGvzeBcu8qiNoHkpOTKlud2IzfdKM6T8IcC9m2lPOxNRDCUOALrE4rDivnaT7PXYA
M9KXfG4uJgUYlFMJr4FpHf8k4acpNhpDYgaxxNgBkDBUnyZdC7D5hgXbhKWgZI2rAnSFXT3OJTQJ
2PdWteR/IcicJbyyJk2TZ9t7YifzS0tneREZRbHE1O7oa+u7Q0H13HTMRlUsHzlOsaPm4oNrxtb5
uUrLuog0M/1u+79swZV7Cn59/5NsP72XPn8A+tiNCIRqfK3p+rT/la2w6DZKswsqfZ2DhsLmqdv+
oy3GxfeE2Z7y0TOeDG81n6acdVujdZAHp/msl6Xzs56QLHbiMGUZpWKOsEosNffQ1mpj1OKI85wb
jKlDg4GvdfMBCWc/Bfjb3YNdbDqRmKTbjnlhsM5xNK1ldRxdchXgPuiLfE2d2jtwVA00gUkT5SX8
hjRGyQmkCskyXf2wYO2u5PQYD5bjd7XB/N4glDuf6wp01mvbz1FFVfLk4aoItBLKqLltsmvDPXwv
vlkiH3X16sQcSQsG23OVz16QF6I5FoqaIdFuAJjE6By4ljAe0H02pAwLaMLRuDWjxer1kcof+lY7
Ve+ZkeVHSlzSUIx1PE6NMR20lYrYYB1T8CGWdo86ZZpTtr69c2DfB4jHLszTWn32bd/+4mLatWdb
+1/NBqUMUbQHT6Jgciu7Pk7a+nfM+a0ZzdGlvdNGgSJjbMb0AZyGK+ZrMc7WwVgSJOjJFEEK4abu
gFplOrWT09/B31LBp8t57UFx1A1FXh2P2cNJJyL8bE84HPIx/lx1mHRyaLso6SnExcDxaBZa/ZCS
JOA7SlxdOpsf36zUdGNUNU96S9Szmtod5ssfbWm5x8RDhUfi7y+KtwwkRGRMuo7sJn8k3Tr77c5/
aAjYgJnZyiIrv9UCwDtW18gr21fFHaZncI7sQ7axkqS3L5Lkd5HZ7c1cdAgPmX5JVv2XLHrvLhsc
q7aXf/YkO+KQAG7rOYNzWec/bsyYe5+auJ1lBnOaYK8x2dCksZdEdTrc9jn8YifaWROpA2Sdfc4+
9akzBBP4ieejaYL2QSRXhbmi3kED0V5a2TlJTRaA20RbqzoeYT3WMHpWNOpLF5iNVp2klsz8FJP8
fmyJc7glk1mctEnJD7Ukw0ofXvPBa3/2ZODRRzq3lUucYjSjnj54JJsulRGWXtIdlYZl22pIroT4
y2O0fiXVwk3Yc8cJALZkuY2Ny1OgjOVhtAHCIunXHkqd/j+ZAJ6tRXqRyYz7goeZxdwMXrh/3Uz+
sQ1/bliX9ZSZ7hej78PazsV1X9RJg7VCiWag0ev8QIXEPbmNQN2R19NYKG/Q6X3sxsCWyhwxCSvx
vBcsDgpu9NhzziUMH78EDB6KbuYpTl/cwqnwmadDqA0d15HKGGP/rambfYgczB2XpYyEtHPYNtjA
LdnxEsKXk5Y78OmRArX9e6w8X/kLClrBrFyYOjDNwOoPB63LRkJKNqGiYPR6dFK8NFDyT/uTIKfk
N8ZB69KyKe2z4QdFpHeCEoqDg8/jotRAUieNZdaMF9CwOv3ALHYOO9zs/tItoLU4cAMY9OS9CrII
cnw8J4wf6rcbe/P9x2VJZSM3Mf2yQXXVdru92a8jLkA5IWnZwbYe4sL57DX1KXXU8aFE500VUYPA
6bZHfOAa2rRWppfhmyCaDqfrg1Ws88FV+z9dLSTbhJTeIlWfTXbN53LQl8CUzVOPCvGqtubd7Fm1
kJB97j0lDZiFsS8YsxrQYWH/2Maietrm57Rg2D3AYT5mnfHV9q57tGcM41nPL5LG+UG2Mn1ArvrX
WRfnrnkL87DXbNX1x0WPc78bYPPsA1bmUA0slLam22eGHSeZdfQEJB5nMbMjjqWTPS7FRShY1WmX
TvEi5KFRuERz+v4nK7PHu8SPr+acvl6Rg5HHTc1xy0ZXkmnHhb6WiKVi89mp9fmbH+a8paxqr0IX
6UW4zkPbIIYqUP30k21ynIPt2/SVTgd+vGUNX/ZJ0IOkufbZGTZBdaW15/Hw3Mc4E5csT6tHXMLk
qFVDNBqVFS2d/aJPDEvdpv3obDvxG1t5dI32Y39ohrkWQZs0v5jd/yGs7rc3jU74/SZsEJJYKk3U
tokRyBRC4eDc06xF5dXc6/SlKz1j01j8MVtLXobtDFGSkigMBLenmSFA0BjmH8MlvtRSluagkaZw
6I0hxGuDRC03/zcT9wCRBZmciY2uuGxt06QwMdleCreCE27909lrXz07Oalx1Z1LlpMlTj1aN3pu
mm/raI2l5SeVc7OWLvNbGf8TBa/cPtSuC8QP+tAlj4Zcn2G3vGvUvncHL86ljuEz7F8SQ1PtaEyj
FmisQuptW2mu+U+tH+ubXbcfRpedMrf8OwlW36Dm8VMBrjAWaz1UM5aotiS3rzPxu2e9+HAJG96k
CstaIiJA6PPgpq0PMW86OXNv+kuifOZaE59WV39GZ7JsPKQ4m9CMVBAuJoYDSSvnQ9lzTS6AK277
r0LasICbyxulFvRkrudGhAtCNlhy+9QwDD5Zbf9a8q49axAYl6Zuo3pAepxmytk1WOaPi3mb8Whe
HcV9FzW20O3oQL9lXfOietWF9XOinm/MArFFUf1LxqmIiv4irGFi7tnALsKePRLwE3YeS+zdYWio
39QzruMaKa+J1GZIoyFGgDHFqJyzVK1DrC1CjOQULL7huMWvfowfaoMNReP2kaarxVX3LjsRos+y
GPXeuoSWA9mrSGlM9Wz+XKfiC6I0PFlkihTdrJ1TpBkRSyoiVrcKbr/QoOO3Eduhc1k1j3tRIjql
PVuSjIZBuJOvJ4irKx25IdCV/rQ536TLuaFuwqs2i2+qt3wlU5z8VXmVdiniXijtx/x+Xcih+dJc
d3yaFlYlnhmMwo2fK1MbGE3y1ij5GHbDgEekLTqGXsxmIf5FxJHwg65xFlpxTnlfkgHrDnrll1K8
zti3KKrNwHJML5JW+newiSBHQJn3E+fvOIf7d1WBrcfIl5xN6ZIy3VXP+3G1blKW1KjDulc0n9XH
wPCDrX5tVeeE1Yk/Wg25NTo23W0H+y2gRxmlvJGyoVyUYv27IlCgoAP4tn+OjuVKZuyT+Vh7+l8P
Vyw03eE0VTDyxjZTTnHrPTDbTy65ssDzq4V6jMf0IxtUv80GHSxoe4+lW9wH2/t0AQ6NuflT0QF4
IWVB9FpIG6XIRg0njcZjC2hiEtgOTKcn1a1sOXFhqLBjpjIz43H5nRWcuLu4dFftWaryI/U0gkmZ
yhyncpkfh3wThzKuH7CLIbOkBKV3zhlHhHH8Virx576fHLalvZzajzmzgmlymXso7UMih+yQOfbT
qPEZfKuGKCiE1tZXu6sZrevaHPRju4QGpuWzUJO7l+DPLRVlDOju0ZxuSirumOToSO9RTH/0pSMF
hpqUCKUm5ESWFM9s/+u+FMAY0Cruz1ePmc0fRhhPfbEo0f4lDAbzpskzf02Exzb51EaTBGeZ2B05
TvyA2xUo/utkwgBsMDFlbt+rTWlyaB3IO6g/plAxyvSuT9civ2IW32wThBJWCk9hymm7r/LLgTIn
z+xHc3YufYIw11hbcTDW/HH/JyaIoY61zoM1xExnMpY8WPeJmMB5crI7yFGVQieOfmIWRUXflCph
qkmTepObgCEYa1GeSOZN5V2Zl+O0NsoFFccdnfkvIym9UyKUp52VsnFY0F6nZ3Mq0+P+Rdtz3j84
M6sZYzvo5lSe9GYRgaYbDoOs9lwIfYzyaVQoMtFA8iDsXdZeevPd4MGaxLtFcnfowZ9kstugsLQo
IBssJlTCPfIP71WI6mXAc3GvHWRozWYtLZxeBP3MUF/lNc05DsLSavCCznl7kJa49xjWwoaPcbdu
rA2lZwq+wS4b56pwFt/LnCeRtgz/aeVdsqSAd8ngL9y/PWFABMmrePWZ7sOoimGgm+vLwnTjqeYH
Hdw2O8edkoXx3DBMt4r8m5+dBOyCtGBcFuVejOklG7WzmoHb26+xWrEahDKoFuXKLkesH7v4fkLp
GQkze+g4Mqk+XQxDqjnEh/1TJWFB+Mo8PjqoSwvFBcKHws5dTTVoC1CTjWYuF8uUGJNi7YSU4rnj
9rzoUv7JR4y1ffOWZvNNM8fi+8rl9cYqjQQmQggGTsaEqW4u+7rqrWnt9LjfZh69otLM/1PO5CVD
XGthkUvh5Rf29IJvUvlucapNGJErhoaydwKehbo3GerjnnQgG9itmeU9uvmzVVgicHrJwNbrvLBj
Nrq/kcQb8SY5gTCs+LbfmNV5VXL7m2mV5O1Af+51lwrf5TEmaNdsyNWbvfpl705nLjAmjDE6ocmF
ylKK90nhRf8W0mqhahT9dT+59ntkkbZ1VAVbampa/sWrc7bVhtYqJd2krN+ZGxvnoZkW7ghm7EaW
nHQ9yRAJDdNhPw52cS7H1xHQVmRqFibY0frPTWQ0KsO5yTMnmPu4Pw3mwmJBTMS/lZqJSqOb/Dqd
Xte1G7hoapem+TgvhK0bWNnw5LAITyu0T3lCEVILd4myxGXFmCVoP5Pkj+UZ2lEhhD5qbcS4POuA
2sf0nhvN8/4kq1KcdFgjEWOsH9kqm+9WK1GErzot4tf/p8oozOAHfbjtfqj9SzBZtjK3hrfm6PDF
wLKooPCYeyg+KkIl0tvK81u3tI+KwaTNieUZxtAPpxnvVapi8e7YRZLW86ZpqXHYVbBIsfUfSexG
Tm+xUDBS1HGld0UGe5e9A2l0M8qUqgK9TerP+/GSO0UfLK6jBEvP6ifNS975GilpK95UcglPSqca
t6oksWRD+1ql+HA2VS95Bjyeg+5GNZEXF9VgL1Qb081bzgZQ6f2Z3LF9zta17w2fXUxzMJhM+hyH
KD67cED8m2gTQdFS225itrbJTugjYC1m828vQXpPmGN2yvu5QDlCObLU00cpSIfWLeZ8rcYwLrGX
Y0nSyBdzeX677X/Vi/fEHpJD0qP8hVP7aZVw5Qx2eyzDFl/V/4ntt+lc+SvN++VuI7bzBR0PpaMT
Dn33vr9i9lZ0b/fKilg9m4x3yQl0awVr4d3C56Jxu6pP1MQIhxshT3WOjWbMhbJZ4nF7u8VyXWLA
ppwFFwbHr22V+p2VfKLPZfc78081K/FQIV0OjVYPU0FzpmjGlijc3jKyt6TQ/ksUyM8t4Gl/v/FX
5gnAKDH6ZQsDUWVSaFaV+jbHTns15j7/DjczpPW8IeGKCe5xMhMZXCGDOZslAp++LZ/WIv+PJUx5
B5YfH0QFIChn9Acd9lfLGwvhXOByz7SwsI2L2SsyKlwtP6m0qH5iaP/lds7ACB00FZ9ThGXllvTA
OBNtJbfuEJERX5lYOQv7q0aN1CVTGZH2x20uQANOm/x7U2R+HxpbNAd47pbsAe3VLFnZMM6zQ91h
5dUNKQZ6huP0i8zG0pm9VKVqJD+sPTtGHn9kPvEmi5v9iWFrOLYFxwRMxU0lvMvT9sGQO7eHbmQN
kRYFeSJpWDS2CP+HygSdMcVg3Ebzv2qOvUdF7xnG0LL0pEOOA0I4OVfukbmtjVGb/uy7XRSgIr4H
EV72YTWK+STyNyQgM3iOQp6s+qNJB4e6LS3hvyaMUiq4cGvXPy/9+lcxFC5rj4mU7uiBZQzpC7Z6
U0Do2+syRe8ORskaM9sUBJ5ds03Sqh9l2qtg6nvz0Jjlmzfh2FjV+MXUrQCqjbgNg4i+qUkDPOMN
icYkXcJ2sNtoAH9nzIt7WZvltYPLcqMkATOL5qdJX8wLZin3XGkbfcho0bFN+aFDQn6tFjsQ69SH
hs601eBuamb6q3aVx2YpnpcUh07pPC+aFSPPHwG46NMPnQP53lX8Elr2zXZRcpLNNbjJ1MdDdxR5
T9eMNFWPGzpp9qoLROwN0uNd8oscujz0sANyCHGwcro+yC4a7AEGiZUQOxXZ1q2WK2Z7lGjgkhSw
4QaqAstJHzXF8i7fOtNd84+cCuHhOKve2Wri7CJYSigm8sXM+GDyqEctVygdKysWdlbIARdvO2So
1OZiQMPk9EiK9OWi8jEec6G5lxh1DVAxO1DwQF4ax60fdKCtyjYH6Y35haAJ9ZGPU7KZ05uDjoyD
bKYJX8fovhG8Up5ToPsbyzscisy9DXAOXXdOLvGa3voOALzS9UmU2fU5lrmIWMCTT7Ep2farhyzW
7mLRiwd2r2B327rl1HqfGWrcGobRh06zo8WbUGXXVR7uf4/H1OLcJgiE96dmHk7qioSyqZy37wEZ
ZAKXqLEModJ3GHDvjhfkmUrotugq1qmK0fY0SJlSlrWxTD68+AmhYEUcETVJ7SbTtRzX7AEixXOh
LvNRqvZ8KrX4tdRxCOQIhDw9/qepEqPXop0Wx/rK3cy47t3mvOqPrRTOU6U0h1Yd8FjkCKgTL3ns
f5u10TztR4DReSgrt0AgrUe/CSo4v5SODMptWFn/xlz7hlTCeRkLJifzWJ0ZoXSnbKMsz/JTEdep
HjM08NAtBWNG00UW75gm8kx0aYc26y2GHZ4V8u239TJcZuTM8MENNEIi+n5e24qNsJHfpi5mgpro
H8NmdG5H8VqNEFEQfOjhMOTHNRP5VRT6M+YfuggET/tZRNhlqDqJeTA82QQjgbzHjShK2RqjJ/R3
MfdeqQ44gQkGS351ZoOFSy/u+wedDkOMV2T86xWw7Csrax6mIQnyzXTapJl3lZQogRJnLwJkoc2U
1DVZp1gKEqFtDpnNVntkY/SyW3sznENeTzOLbv+4j65VomEboOGu6Jnn2pDv9nquzlD+oohlMLjP
k8CLIiHFXU+iOHPkcr0mAELQA20QUKrSvllz+oGFzX1qDxcDTK+jduwSSsmpqiIJV8wcE4e2nLdN
iSFRR1i4uM+xhfJsP2L3X7fo1cvMfjBaDEU9eaoVIfcqQgwG8ynxyKNj7Pe7UUi/mKlBUH9OKBIg
3K6Vkd/rTv5aS/by8XAy+XEvKIX+pPNW0tNDRRCi00fd+LCrUb9kovxvKtcCXRZrilj7h5qt+f7K
KyfPD+0EDJpRcv1Qk8Wcs+wLFaZx0TC869UGBNmegmLQUERoKSBtnMyYl7zkZiXiskykPOB9RdTc
pQ/YC112HxKxyqo+xt0PS/DZ6dtMECHeW6ZhhmMWBT3EIBqyrYO9N8GrGAjXUq7pJrgqWhZS2yg6
RhcZlAjbTkQOCe6VABPE3/1wIRWEP5/GhKApCULorSUXxWu6pOLOf2Pj+FlNq+BQ52XpKszKux1f
zxzrXBQiTJyYdLn8243RoRP01bb2QpaVdaiW1hJ5hIRGNqx7dYof9g8AQUF23/9XO4JUrQr6nRHV
vZ2V7hM6+RdvcIrLsKQPTjyZVztZ7OteB9ARiKtEexQ4Dj3bJMbqgmL3WhQFwvD9eWhGI9wrUCSP
oaYPC/fvsIZJZouH1RR3Ha/XUcETw96Zd8Rz1pd2AD2g1RdYnIyOyQk77DuT/YqNVXW8z3jyWabk
UJTm/oNXcqQeqqZzkY4PwkVKlPKp0sOhou8paTyJ5kc6WbiPB7ySU6Qj+YSRW4Nmj+2eZbcFJzXv
GdkJ5XcZiPSBvImO7Cg4omQDsVHcRnQdyh9rfROzFzp4AP+KqYHZA5Ka9Vl+mry4C1j47uysJM9Y
nTAGCOZBK8+uNX+6SYI6kucIwr0RxDMkS7lJ2zXuyHxq0mstuEbiaV2uM8RPWUKwJaZtBohntiS+
O+Fe3pN6AjLTYVeXOcShbGu6EYjiI/a3J7b+gIS3qegY66xOx9QfSMAJRrI4DmOKkKYZSdKbzUFc
USVk95W2DckIirK5NgB5TsbnXmMpjVofhxn6rIStjRm+J+kkrZ/2MWLqTVlgrXJ55OX2EyZ03x1N
0w+/WSJ2J1YNbwhKJJsbizkifnpS41gh5PGM3lVwnOhDrx7S1LomkKlPUiAo0pFmjvw+9nDcfR22
SP5jzqn/KsaSSXHHTnBFT0PaLZ2Wui7M30Hm6Gt3aSArYdKjXlPyp31AMQ5K/zQn4yOYcD1ceyWL
YPHA9YNAf3VWCvHd+0emW421HhJO41lXFI0ZAOf+7z5aqpiLnaY8G4HJsnfI6ikSepohbWJuVZSw
eamirLXXf3nVUasigg64sDZWCEeYEe1/xqm+vJbbXC3h4AkMaFmXKxd3wJqftkEyqS7j4Gcj7xM0
20zFxNzwB9iH6F5y6uKC5ZA24wPZLussca5ZpuY/zGQCMLxt47uq/e0pnMtDN/1LNMjHdc9pnyAk
R1BdQZ1LlDI0J1tl6cWOv+00BpKUWgCXyp9pV3+wkiSsQV1OjqWe+4kvRsxTTamF4j0Xf3D/F8Fa
K95Dnf6TSXtsHd4a7l31RbSV+pLQ+1UMtFTZef7gJRRdnTrfY9v7aanGdCl6ijOhIlRgqwIUxWNc
PBnY5CjRW2Jf8/fdOSA7voGNL9LoqRXufyjBmo1svVGvrQp6jJxGQCksiHcS09gkP3rs3ojZsBAv
0r2nnkNjt4WpjpjlLrnV0IN1y9v/sXcmzXEjW5b+K221R5pjBsy6yqxjnsngTG5gEkVhngcH8Ov7
A5hdT+Kryuy36VVvaKmkREYEAPfr957znVqOD4QOnRvLfbMoVheItbpl7iUvvdMFaKmI62Og+iYJ
Ed/7XSABq9U3NFgPIx/Ewkotn1RITn4aIKSFriiY+IWVbJuiJ55m8pfJsSCExWKASBA32TbT64a8
uMwtZ9VnzpapScTZiRgWqDfyGDaqjWg4ugZZ5N6k34msIP6YrJLQYLahG/WmbS1CKB9SCLxEnIQ8
GDGyCCPRGAfL9CUwinyDW+YnITb9Ok8EQikukeEctagTK8v1MxInOa/SL3ZOmIZW0i/uq0zKLYFZ
S0uz7XtdpOWewft53lfLurDpMzi3TKX8M20EQAJ21fD0uwzNLG1Xj+JQq6F5N990mRwyYL3Oc8rM
9lTZgXYwXbVYWUWtrkCxhBziiJRk5IlByFvEk+g9SELgHom3TezhgrCXd5yKgz5Y0UqlklsTm0NE
DNOZq3kmfIBaoY+fEW6+z+TJDo1+4TvDwU6JbBhbYvW6gNMnXHuUaZhypnCFQrQ0cQnhWc7rWp3w
s5NoQGM/9TDVEpWvno3fxskrNx9PTYsRX58z8YP8UFKB4BcwouLgoPqFUqo/Gon6lgzFPaGPzRZv
Dzz4xnNJRZL51tcTFbGwhpG0Tp7UXjupZsnQqdQINjSiXaM1PT+FCATFam+ZS2vXqtOYUarZ2pD2
m684hxnxEBXGMatohYyssCis0TMaeVQt1E7vSLCyDjkAZcKesoxFFau7IlIMT4OwlxoKhVVHn2t+
crCQMbWJmEhBVhhBW95Eo/quNhIlY4y4oRq4kX2T9QjuHTQ/fTVXIlmF5Nhud7nggKMJ9z02B4S8
hrx3hqVuoNaeC9AqqJ+dEoI4mHmEf8g8+HfVNdZzeTKY4ZI5vAmHlJweblMgKS37m9rY9ZED0rUb
arm1sjSl7UYwWKoHNAAxShAviqgcrL9YY9KPj6ZsmqXaW0Q7ZSkZqIN3F8KJY7+s7LQ8sFvhKp8y
o2mvIk/WnKvdfkOBlG/xrejrSFGPgD5PTtwAm5imYTOIKUuKx8LDfhqxua6KgGgBt2Np8iKbbk+8
8GzeN0NGxGPpQ+I6/X5s4SwYSAlsR4brIUKibXU1161reKWOrHaKH6NgDA1/jcoXo0NBpz4pjO5G
6QpvJU1I/VOOma5HHzZiz0Nsdo/zQECRPIatWhcnVk0y0XjwBN7ula4Q3m1b2j6xU+9SwylZuDXx
sWrJtfdw8uLRy3kO/e+GXee7Ua86vGKU7Fmo0oQ0u5/wZncK0wRSyxV/M2S6ig94Q+itcXBHRDqF
CfSRCtzdlGV6kxmavdWL7G520avYxOcDJ3D+G4vu2V3ELH/aziq92JJA4F31kMFpOiT6Bi8J2dUQ
XmZTMislegemrCobyRTNllOtyuzQoNxmYI16tYle3IgQ5MjCkZ017/M/S7Xh2VPhEeaUt2kMWD7T
ITR1vqZuLFI6z+gPxXegEcGiaZg/kwygLPDZ94HFcd6o2ieJ82EZJtm9NzCtRcPMwpE4GyMRCaZA
vHPzG+o16nPLM8pl49orUeiIZVts2fFQ3ye6aVysNtbWsiHvBCXoMUfDf/YC2s+yV3tOr6utx0z/
jL2VC1IWJlRG5xQzDDlXBoFJEEnLVUoe7DYQ5NnNuzMmt/aqplsnaw91yAU2c6kfGRseBz0P7ktF
OXlkiS+JBAjWRts2t4PJW6+I8Nv75p1Xwy2ptIpIh4hARN3qaxppyDQrfeCRRGzw/XOfQ2GN6b+U
HbMB5BUQ3z73o2ysu20//Uj27pZ5fgtjgLGXRPqz7gkovBkHdalPiieDp1aP/YrRaBrtFHA+K4hI
43oGQTjiOpM3gKVYewSrdK2GxoBAEU1R8ig2s8RPECMu7BIjWiIQyDPRivcixt4VuHgy3C4qd1gu
UisH14qX1PbEHZftU/HR9dFBhWV5UJXmoeoc7BxsWniS9UPiMK4aXiqnGW4cUd3NlbJH356i1sUM
qPjFNvakvWnzNlsHI6qlOCAQZyB+2dRzYoxYpIxhYfTKm6GFQLCwNTHiZHr1b/+g9f1XXKkJcfQ7
5wU1p4ahA64ed+TMTvmFOQPQQvYVG/xSq7F01KlBPV5W+jnNZI7PherFtR262xq9StmQG1cNgogF
OYI8/2Rc/T+DJ4LSe88Br3P2b/5j+5FfvqUf9VcO4/Rq/vNvgW7889WtvjXffvsDlu6wGa7tRzXc
fVAwNP/xP/mXaCSmv/l/+83/8TH/lIeh+Pj3f3vnUjbTT/PDPPsVmAiO7L8HLP6v7AeKlm9f/v4n
X1H9Y4KWOa4rSDI2YUJBEP3EK4JJhFPuuq4BipjA8okr9ydd0dD+gHhvq4JvwRPUJ+59nbdN8O//
xrcMHY07P0jl/6vav0ZXNH7Ha3E3UYoRX6zbyMpVAdLod4YQsZBKY1TokEvl1CdeTs7JCJ+WvIYt
cklnodZohqsQBdQ4hZHV7BB7sz7YShdevVHZdpxidlGtkalpHQyGyFQnxSmqHBabwioXLs39wTA4
vvlHB40jyzixWz6nLGPSFBTUpHqKgFIxNSqfyuiI2BzPYdSj20ARuOHJwCTed++pqN70rvrujhdC
SZ46Zbh6RdJtbR1/f+JKlCrhrsKFSax7jIv5grM4Ao+BDTs3e3FVRPGjUsM3xdCIPjA2Q0luhKze
S4oLamdhR1eBcGaTB8a1axt/5ZXVUXUY3E/gIFzXy8KC4cVj+DEtDyW4CEo6A36Gni+6RLHOMdit
VGNqVimQvEh8A1OsoUPmYye6AVh/TALj2nP67RBm35khK1vo+emODLG7JPsh8g49N7QgmaNjcCVL
smopx6Hut17ymBRCXPzRCTf44wjNNNtxKX70Hhb60fBXVe9jYo1SlHutt4plc6xU46gKfVfZqIkH
+tjrxChpbNUHPhPcYWB316GtP4XOQ1UTU0PHKMJul25thtAQPHJoRfmt+qiG1U8vVp4z2RrrMqJ9
aU9JGXVo/kS9ROr1kO8rDArLqO1hzGgmg2lb7twcsFE0MiixcbEUaTEexs7JjvNz9v+Xo79ZjtSJ
4vjfL0j75lsy/LoczX//zwXJ+cMUxM+j1hKQl1BC/Z8FyfrDUtHDuSTP6KrhMmv+x4Jk/yEmni/q
HVYfKGigxv5ckHTzDxBkrnAtEJhTaWf8S7hX3scve51ND1k3LcMUsNWEqdlf+Wq5mRIm5tJQHHMd
j6r5CvWR450vsRaTpsbBO+U0qD8YEIgym4CrlAFRQr1mt8azAxxDa+V9ZYzbUfofdRkF/xqIkgXT
cem809IEumaBkv+yYEbS11wR6thFLGzsETh0ArigqkdCTRgfAPfONcWByjo4646nLcijd1iL7X2I
vXaP6Kzc2B6VUuoNxoGt3Fv6/JB9XtQ/f7nk/0XZ8IVDyCsFzA/k3jJVhAss9NNH/UvZkIjpCpol
6hm3L15z334dg6E/5xalaYCceR/51XUolJEjgmM9z0w1BHaEMknGtihStZ0aCIhwLcmyaZldSX3b
Gdg51nlbDG+VL3da8erVPaAUy6zvGr0geRe+j9o6jNWiFFx64w7fSzAkQTLNJspAs7ZeEGYcRer2
xqlf4OxZD30ZNRucemfbGJyj11rKptR9AgPSikGyTYpHiBh4JbokP9S9/VNpnPb2E4ICIBFZjjHK
eyViIlcm44bTcwXfgUTKv/48p9v/11tz+jxd1BI8MiSM0T76cuVHRSs46dK8L4CWyTbCpBFTj7lM
gTaxw8gl9Fzsv96+GTL1FFbmw0D7ZRepcBu9yBquttO+/M1rmrB4/ygNp2us6joJTo5lUBfy6Px+
jcu4UtF7ozvUJ8W/rJT+lI3jU9GPzUU2QjlnRMkko3XXxcXPERQUItxueEtz8Zy36t/h0Oc8nt9f
jsFSQ6EjhKVTvnxJV8DjWbddGgHgxH2M4gRDBKkndPnUkoz0Jn9temO8/ZzAhtJSgPDQ9ZhpFnNP
U3M69UisuXpIY3Ofm+LVkQSiGlFOxmKbv3uFYR2bHnOkA94ZPEqkLVQtDvZtxxROTQeK9KJOjpke
h5t/+aMGa+7wkVOTsQDZXz7qrKw01ASoLuqyeDIclBmFOrTM9P3vOafeXu+7XZa2w6PjfTPIHzlK
BvibTMe3muZmtfrrlzNBMH//pB3OLTZVo0MPggXp9wsPws3K81rl97tphn+5U9caz+gtCNmUrLvo
do7Z/evf+QUVzOKv2WwB1IvTE+ByoX//pQOZHxGLDaexPHtUzJjFRMfm9glkbQbyHHr0muQhIk7u
vKzD+FO5m1TT6dskLwDD0lMCOPxaGuoLMEpvH6gjk0o0v3+zSn8JXplf6XRQYj7lkCymu18Yotmg
hplqIPUgBeDZj0MVaYKqn1W1e60zFaiLKJR6O8NZyd9e9Xh97yzZeIeobV8VEY3kFBny2I4aFqOY
v49YaETswhNVE6ncQme9iLS6c7q2Z4mvDxU+lZu+QKHUi/pC0iEW2EbNnwcDBcpfXwbL+HrxVZ4t
cwKQmmyT06b9+3Ugsj3sY70ppkgFd6/QZZGNXiFvQrTehMwrysF+8FItu4e9758chZOuyIoPQYbe
dfpeX4T5vZ9pynFObPH1UFnLoIjWddWUt8ArCcUj/jPOrY920KKT3Y04HvCbbtKqOyhh51xbs3LW
rpK/EFyPIsyK3qQn64fOsbdj3B9B3/SPriBgJDpVvYPf2B7cndFit7M0LPQeMx30EXZ2n3r6xRsS
m0mExjRck+ybZhzvAlG+zjtXbGFrSuMziVL5Kfd93h5mNXIWMv0hNc+q6+uPiayXjBWDc55O0upp
jaPXAVN7TEfYrDLeFbXsDp+CjyJntK2heij7yryvB+cB8t3cXZj6L67+LES57mIUVTQUmjtWzfEm
QmrX47djiBQhAonL/FK0Ir/Y2nAyYmbYfdcBWCCvdO1HPQ5Ls9cWAEn8s5+1qOkqCXsDtcmes5hH
bvhNy869V6Tjnwvtjow2/dwKFkREqMx6UQ6uChDVe8eyGCRbRnTpurAiyl7km266+frpizky03bi
+qHRbJw/nkUaoZ9a9UY1lOLA7ELbGQpdnbHx5LEYtBcm0d5RSyenSGYJpEJestDMyr2Zv5QErqwV
j4KGbPlgFbn9qi8y8UFRdsjMH4hz33Ktya+pKwiwtRCgl3EJtnEC12BOy560qr2pW1/sHY0VQGOW
eSa4Q/CwIZ1sjI8cGcRr62AMzcbGP+WCAkrA7vSLZOR681851ro4a/NrE73WmNYfag38yecCY6pk
LM8p0dlglzuTAeuC5vgqdEr1BWx2j6G7Gq+NgW6zVgGWxUWmHRpUNXu701AYNgPyhyH5MXeVkeC4
RZZMRs7gPmFqduMqFSB2fQ9pqXtlXgDIxSXj3RcIjaK2K05lOHwvct36kWYECcbKeX4QHNPx70iR
h2c4MWWTkdwuZz3DmcRcCBmkumH6sWmUKtIkB1p9jOiRr7SewxsDnHRtRkwpfe925BJOiRghM60J
YxZLqgqnyXkugdw0JV0dIDDaCaILYysji/da5VQ718EITrHKqjY1pOd/Wtq6fYXTBr/ZDyz0sPBt
FKt4CumXnVrGn5uceeY2F+MLQ8LxUCkNDb2E2zdE6YoSzGxRSvqgc0r7tRDIBegb576MT+n0BQ02
UddVZJ18L9vWQJ+QNvG7RUPgHr6Rknu4IawlQW2Lh66CajmMSAH7D3WyMEAbszA72s2ydrLqkT0F
MoFZW+v5X82S1EjPrYN0m49QQz/poZ5dhwwLYYehV0GC4gHwYQqqa2Dq69E27jsO5Ew2xi2xFfF5
tHu6mdqIl8AicElNQ1aUacLZVcEBf1X6EOM0uO/DG9/wGdrEuHs+2/lte+/W7abKYIqmtDkWIREY
t6ixIpieXvCUkZzMdJk4dYIW3qOR2CJs13R72VbORTmCIDCr0wifHGFrjCLRTzCwG0O9LlR4u0pw
RcoWbvMM51BuGs9M7V5LnxkEupBb1G3xaVSYsnSYoWB6Q/RFYndwgvEy2wPGPBObCKDJau4D+w21
JxG9u5r43p2OTPE4i3a8dz/pYRnTGr4ZrfTgFXQJk0h5i7oOGIdqZ6tORv0N0tYQ6hhRpn3vbGDW
BidSy9E99njIY1+Vr/N/1Wkgn0CdvaDZS4Q9nsvGyS7GAKr+c3t0strawYxS17i7Sdse0+7B9t2C
YUD8WIiwu+Ppe7VR/WxKrTG3+Kz8TcSYdzP1jKB2B9aiyDvvWE1fbDUfVlUoIP6aVrrpaNkBoGFj
0vvvoYnU0y8U4z7AXG50hgsgmGdlnsxjn8UeMm/wsX9omHYfOBpl2yEzy7WSQMUp8IGf9TBA2Yr1
e6s2iJviQu5FGP8skRMe/GhoQFmphIjkXo3iu7mLle4JiL629yPQKD7Zk9C3ev/OKCFdylavnjw7
/u7VLOVNNQU+F/DHwG3tg1bCbimq4F5V7LVAZgQVsHug225tsKdOqgXyTdRNYOjDW6gQ3C0vXt7e
VhA9TghTgOQZBEN0+thjf8QSMIMfA0WtT/OJC7tfuwgny3Noy9s6oXEeqfVFE5OhtIudHaiknUvs
7GucKhdpsQGDAbsRnBm2haJfUNhWJPL5EiCLTcxzMrigDI+DUBl6j26xcj2M+/MIz5M9+DwV3KSb
QlGewCMhfX8zG25HCicsq6SCAT/eIs0JV6jLcSOj3dw0EDV8u9HvCs5JRDCoHbOunPEU8IS2KXaB
TXpr3MUYX/kCuaNfZo0HWiPA3jJqab/TESieVL2Il3aUH0enj86MX+KFGYfuOjUreT5khAWeyD+r
T6awieK2+36jSgf5lO8S5NbsQrzNShUA0+70xzQqHOaD3k0UNVR2bgkm0khRsyEteIyBtrvSv0TZ
QOcK9aWM6u6G12Zv6qYY79UgvKmQbHS5v1DBBXyXFE/L2fpbT8kOlj3Gp6B0mVlDxvf1YDyWfhrf
mXTPQkME96bEGzaWiEJzEAjLVCrNhqHBWZpFS79jlA9O6RVYoRJ0dGqhIOjWqxPWe4LlhbbvzYE/
lU51IuDtPciq9NLAMBv11rivZe7Txxuq66j4j2UGALyAN3aHzl8yIFEhN1kAZz2sUNg0bCgmTEqp
8swGOlwMj3D6sZYNUjJqm2ZLB1I51NCtVkXqlce6J7ivZpXFYeS12KUclBvmsLGIVb8jLfjBLZv0
pvImdYdeT6tN5F/TEJ1YGOmPTizVdVLc9b0VX0dh37c+JOn5NNAlrbnUfBywgyzkraz5FVQx46ot
Jq8agR9PKYztKOSkeKN63fijg3GFo/xAbUPB6w/jErdAtsqnt65nPrwuGh6dkbAN4PdfjqV1cSI3
u/HG7kFFt4VOJfB3puvWt5p+4+cJwd5afrGsmv3OHNJ14TVodDpv4h/2J0yoKLOE4S3aKeByrD2F
548QvcgYX5yo/IFVIttolcvdhDQvAj5bMW8Hl0McVg1Yl0dXnSRGI4nla1A1j33fvuCCvIP6lD3U
025UB/jnm4VTu/AVSIFBhDPZMEWS4ofwtD356erfnCO0r71/em0WSak2wwfbtKw56+CXBpELrKMg
6JwjdBgeCPLTtjMIlVMeziSlf9PrvjwGaAjKOUTdqeP1jNmYv/gJ5nrT8K91WwEe4wMPQk0/lNgE
9pqsYNGOf9PsmE6Xvx55VYukKV3YvGyNVftrP0uTpUg8R2oc5RK0cJOMRBtDSCOpXZ/z0LsYiLQv
sVP42LhIAf/rU9eXICqOlK5Jj5NYM/w9lu3YX46UTgFlQLO9ZgG7zlnKIgw2oet3xOa0k3xNVMgo
4VrbueMfJ87OxSaezdli39ggAXdPYG/GXetg1OR0gq1j0lrOfiAvCp3tX79Y/Z8uLbh6Ori85mmM
hNrm9xOi76XoCKK8QtWVTrB/qyfLfTH2eXdkFITmI4jvSs3TV2Hjd489OMAEA+bzVOWc4swPl/aE
QZ+LSJbMYDVKAji0NO5JAzfcrQOeaWnUcjjIovshwxowc11znukILg1qYb5WNhF/TqVQw4zKRGw0
/q4d989v0eXwi2CCaFWo7s6X4GEJehL5L4STuaIce3ZKlFYQ9hxX4nXIMzwDExRGsetybaAuW5oC
wNVff9D/1BQkpcQwuTEck19jq/bUoPvlGcLai0TFsCFWVCrWO1zNDVrYYBF2kXPFqQWoed4cotEl
kZnO9srTq/Jg9pPL0Cp/jAPGZ3INs7+5A9SvncHphVkM9xjVEQaqzd//5YWN7qARvmABaaNTdmrI
ksy1NruQSlBSkqIBV5P3VtU48GUhTp3JctA2cbdIbQN5lq3nf/NJ0cT/8vxqjBcJCTEdQ6eVysjx
948KS1gGvgqGuhbh4Mnz7WePAVczGccrs/fkocSUDPu6Fq+NQ9S2a3f3dZuS5uTCrkdGk+Y+DTgy
vA8NqKKDgoiCuGSz3Y29giImya7kSKhnt+yWSWLi1KzJwaY75z4RXEM2FO4AX6nHW6xBH2FtxYey
d+5ngR2Es/RmboFbbx3OqAtCHnBSc4VgKsYOBz4SxlC1LlEQR7v5yZgPWk6nAGkFxQDwIvj+2Vz6
rIlDRw1RwSvV1W7cVz7bu6ShLQu2S3LWPDpZw1sJQ+MhttybudNQjU1y1ZwXAQxyQnyPGdnJhVKo
D4g4h3XSSArV6ZjVq+b3qkeJoJuN/hhm8W1ejPXeQ/J78tDcL8JyI9TauGjTlxyH9fLPs2gXYNjL
BogdnDTW6FZpYFc92oKqBgHRhihqCoJl3o3sZ82p7EN2gB1FhmJYd9PwmPtxc9M5LCdkdO2TkQBl
pEvpMx+6wfkrjEVzN78VQfJb53jaAW3QxI7iTBEGpknMq4nLo3GLO8gzPxOvBmRjevk+I951IV1R
3glMHAdgC2SQesB5E3LRwUdEryXHoo+G1GwR232wGFJjaURaDn1MpufKre5wFQ/fsNBycEGa8+z1
oNv9Ku0fpFvVKwKZMFilaP44E4NTxYPgV8OLP8DT03o13ojRCpbtdA8NvU/pNtXkqpM9DCmtD30s
dwFoy/ua51uj8KdiaAGWTkVQa0v09zYeqsFtzkbtHHGUl0fbv2tTckbsJulPWiAaZjxudWqa1ljx
yPUQe6E9TgUAQvb0gUHQ521jK2KDnV5/nPrgpxLq3AK7DKaXwH2L85CKTH13C7XgcUWz1OcS1EqK
1KwKe3BKXLw9ahSwTyOPsTXIvVFhdzDr6opCFVhdh/NrMHFlE/XlOQy8GVSj7sppaAM1Yh6ODuWx
y0b/8p9/alLDh65JeggsQfe2HrB5yq63n5y65cHQgPsPuADnXyIUssTQLjbcqMMV3blcyyT/wApg
450I/aPZ63fzyV1y6D0ExkjJSZsYMmZLUJdIjI1h5N9cbcxWoRopW0/velI4hNwHJaigsTXHmypV
GXnPi+uYQ72zhf4c60Z2HJxg30kFaC+Vz6IKZMIDqKIGNg11mZggAzsAHM9mIS99bFQI2YEsyUj7
kTL3uw8S7C5Fg+COc8M2mRKh046oFMQYP8rIfODgb1x8Ihc5GobPlm/2JxPv5oBQ8s5TunrfqS1T
K3WarCtFeBrj5NxNt0AlofvY8DAhQFrBg6M3eA6yBj3gbD8IEZbjHx0PCOYFhgX79c87obQRHJi4
GvOASiIMm0Wmxc6xmK6tFyzQzZmnHBb6Xiji3OA8uWXXSZkBwNpTo5aHxx/9bYR4fdmKpLkLfGBx
iiX81WjIa4+27zx/qSeHoM9xmVFhou3RGYf3Fji/1OoAokY2B9QIi95kXlZSOrh6XZjbrPV/pq3d
nxkhanvV2ZgcPpfzydwZGb/M27LVsEzIHlxGp3QboUT1Zn716SgeojIHoTW9F0zYsQeebdozPTj/
leNt0Q72T47mHYrR0FbzUjtKD3phpSJjp0936GxJ/oVF79WxLgkGRmpVoW4qEw/cfDxOsTc3LUjF
z9U6GLTF7BcLsOst2lrbzr+8dhBiuFztRanr4wnV8nbEnxVO9RmCtKsA4nvAoEP+iNtEu2IoMbYw
gBSxMbJseUTs6tXZEWiomyYttz3DtZU7WMOW4hZsBxwdo+543H3z2yzXn0LaLsNofxttOzhWaGIX
9Njt82yy0lXF2mhigr0OpXdMPASDZtWqa5jGkMK8It8HRpXtGhNqCrRlsdJqnyj42KxXDRybXUIo
waoSSkCcTzisuK+juyy3OYbMz8tcqU/dnDDRldsIpud2hooUNmvaWIGldKFJH53A38YmCTJm2Qz1
oqGmZj6g3wtVP3jUuai8zexgEDw6tPnwliGxWyIL2SlRL0g3DGD3d/E3QX8biChhxkkRP5nSI/Am
dvVVZkfxtvQtwJpMVY+03G/mIimQk/FLKxGDA9XCdAGRUxrxFkx2vfGLwrnqbRGRKSTfdU7r19xX
G1z4HLSNJMHrAjP+qtECJGkqLU8uFMnlfMLUUxGvcMUtk8FJ3pWhgjWe9/5u7mzAPMN+O+2cYLte
NAv6mG0WFcpIvXvuxItf9hdAqLjTu/S7Azb/I+mByXcPWdo35F+Mlzb7geNULHEgVGtlXiT0kgG4
EWb1azMQtZJMsEKgmIi1rXhpFoJB2Nhb+BV0FxivfjfsItyRdxpCmWXhk5uzG0rrZn5VLe/7CKV5
EfhJvKl8KCwUt/kx0greshTvNpLUQ61L91hzcMtrjW5M27XHLhT+0e6KJcd1e11blX8/gF1dsgeM
r1nkP6B7VcssvRqD3m2ZOXRLx/Wcle0EOMgwhZhh+D0d5E7wrFwHNmK2iaIuN8m0j2lJ12zTUmK3
6V692AyfBfGhg2AQmUkV+rzh43HmRLWMTdzYaYTbXSWij09JfhtZCmmsqsFWIzQCZwF6gRpHYAOJ
8joPdIws2CdOeChrWPxC5vGw0JF5YGYGHaC6CGJjafxMuhib38g+z7hxkxaej+enH5cykflpFpjW
VoQPVYOes+dxSD/l8FUACT2nEiYmoLJWoa9Y8DxY3XyRE2LSMtykWF0Eah/cDIlT3WSNceQKbyWm
uGdI2wQs8GAu6omSpFtDfNd67nOfxN3rgFluadAUftBsINd63j+agv6YAfTlPi88+J3AG5SfvioS
dmkKUoal9soo9PYwilzu1AYM6dwyISDStjJl0Q128ZoUEBBSIhUOTe3Y+jpNic4xh+A2Q7g9GRsh
p7Le7bu0DXaZepSJ1tPJYjSW5n2P+J4w5HhaTNrppbVuQ6MueVZ6Izm0puzPQeifK9jIDxrqPqWT
5WtKA3qev6n64K+s0crPtlo6S7yVcp8FEYsLtAZ9GwPM3Rgifh0pGjZUaSEoATJjoqmqKVruLNGW
p78+dhm2MY3bf+0GcJrgJIGEEuEiaNuvzQvNSOPKmCDDn9lO5Jz20ymVAiuujT1OcnpcXdXClVVB
EluqCUt90PesZMPxXPdm+12hKf40ErIGIUCSJ5+mxgWqmCA840VEBvQLQtS+NQLxr4FjQB1PfVd1
5SornIXtW9bGH9Lm6KQiJMipc+ByWM1q/mOidX9+gzOySiXePLXl6HMAUfEdg6k+GW2pbBo3NW7s
lFI0bLSYqQOWyLxOHorehgpWBtmDLF3oCqQ2CqCJs5panSTVtHWHdW/bMf5/JlScecrLkLvdrYZ1
ZSENr7i30uAttNsPz4wnqQcVqpEAKNEHMC3oe0D6N/n5H1/CNEJlNYhy200tLtCwEsqBqzR7Fx1H
tjfawX53JXSRfmiRczfxHrugWNa2A8q+jRd2nAxbYofgJk4DNVNx3J0YJk78GGIuU3sYLui2565N
xjsKwVldR3fsdp5VOxDVW/UBAz1cMG+4VYNcZwPhJiTtDG5cRxcts9Jvs4Z//qLoQX0OFbmQogLb
ndC7+sfHwxTrm1PioJhXABNGfEl5vofMi1XSHd5MJ7LgGSBEwGW6xNqxNgG9P7hB3N/ipFTezUrg
y9C8/Jp3Zn8EjQn1oi3QlqJX2c2tPKZSdPr7c0rq5rFo9I+haMfbIYjeY8kWBWwqubHdPvgcC020
FSZ908G7f8pJGkHliqdzqnfGXliXIGqveer0a+kWpKRMfVjAHdWBuK6dqZ+6xFDe6s42wFHF3soY
JAlaZfNgR7b7RP7Oi9k7xV7kDIcZadJHxf7MKdsjPyAqn1syv86BtLlvUjdeEH5l75U0HHeRWzOj
muefP3xIEp/dvXSKghXBIFbAZLDh0ZM919MsPW8HfxMgr713o2Jy/LrxxWnFdp6UcaJeWQYQSq/F
Lg+WS3vMTEBZY+S1e0YJ3/u+iQ+BJuubEb7Aws3GbW4o9Trq2vhK930c6O8qHZaNomq3bpSX+FK6
nnP4FHWbmu8dS+TCdP+sjQdXkPEwbUSBNPQVmkXB7pTY4U00/Y4wIVmDBfEMReXDtRL5TPjgPsvj
/ecsOZajvC8c62UMe8RcgfozwZRwsvwKPYVIdwrCbXuRCZuIyN4FDuYLZVdN/8WQS9kRtOfBfdJ8
IO2pc+yGgNC8MIov7hSoqJbxWlPG+kgW7LAxlcaEwwGKoI8HFs28Mq9D2OvPZlM9krwysL2p4BkV
7z5WPOVZ9N6LHSv3bpCOb5WpH/swDh89Cbk0DDlBAzLZlYxaHnKDo+5IlYFRXGS3CpmZbl09jkin
PoiAWnbZYLHDM9FQmtD5QEy81ArYTrkV3vZ97T4oJBESyiPGqh7XsiEFAm4tcxtadgxto+CujYRD
hkVmrIbR3SMCpU+NYg+tN7gvrRrcKcdMPVgutqHYMeRSOh74N4uUTJ0GInEaLjkEcWfR+U9xk8KS
BlHU07IDALZI2k5HQLSbVRgQEqgZM8XfgWXAj9b8b6LOY7ltpd2iT4QqpEaYggQzKZGykicoyfJB
zt1IT38X6b/qTlSWTyhbBLq/sPfarrMVAIV4DSELFR0koW/SKEI+h/kD4FYXVM74luV3dWg3TiAM
svxZeakTPsbpym0NOH0skrAx87Ll87O/iOmZsYTc+n501FICWKdO3hy96k9LJW5dXqhtnyvye3Sw
oQHRLmrz77Lt215yqdEk9bxjGHX4VWqa59a2jX8VhTW15qW29jH3B7kJsR/KuUye1eLGzwVQlE0N
CmD1+Da17I5dZzVAsq4VuoiZIfEof9n350TXpgpnLYkZ6EcHelw/2VG0ts9zw4AAeMY+6Vz5C0jX
99wqrKNeH111uImtwP2sS+CGsmq6fVchla1xfes6o4iIfbPwJ9h2fnZJlUK12eUfDx8SK/2UnYcC
XtqXxpscQyz/zbuZACfJlRd2xGxckjKF88/i9RcwaWYM2evjcn98gVK1ilv3zB8iOQ9uP/xKYjzY
WlqyMjL9dxqaYj8/CjjHsiUxLygfbNLDZoW8D/xTqFq26pORoE5304gZFAxOwVhtjUUAC75lWG0Q
aZyG5lBQvOIHSIWBWEGb+qsqlhqkBQvXhxonrl/MXmvOlKqr0UrmWwWF/JBoeSD9yTuQYUW7bkMO
1fw4vhnzexdhXUOvH69NQPJPBM2cEFDNYaV7RehN+cgsaYp2HlnhTwbUPqMfrAMdB7p/p+ZV9xry
BBbBcrAvolXT1fnNJbUsJKk+J+ubLN5YAKEb4qLC8YCsLMMbeGFuJk925IOWIjJw8OTyRf0edIPf
f3aOw+3seP9NtcjDWABFyZC6REgOnB+QfoJrz1Whbsn6FyI3PcjPetKkH1zC1dqgNzv0VZ592AL4
acZYXu8irPGUYlP8kALPEYG8XrwmDbJ8bsdBrTIaUG1S7jVyyvaTwEPesvbW1lO5Toi0552Q4jCQ
PPnY+6jy7nbNHP4qURnOmuG95k2RhVWuLSun7L97Y0HvYTrQWixGRSCU/O5q5/p/ZkE6qZzGgy/y
8cKtJJ88RCetHztnzVRvWcWPRqY9VpPRMJ+InqkCfeJsWenYv9djIXCI3KM1e4TLGEHv/XnB2o6m
mqyq0TfXgyD7ZjaTl+HxBo/UMwGCMHzwABG2dZkv58evUNjwCnaSGPNEHh06tvcJIlGrknnj9gCR
2Z+QmrA4kdxLIdrN5JJjgo5n25jxcGZV5FzIcmaiFJuX2c8/MNJbrxRlC0bW5N2qomuTmU7PFdGF
Rmpn1/T+CbiazCmfxeswQueBBZDdHl/6CNM3kKHnx3dE19ic+f1HqwN/hqyZhOOcSRpzFkWreRTG
5t/3VVYvT72pfuMXubP7+ncug8hlaSh9VsQI5Ombn9AraU+PX7UtQW0T7DsWq12yjRYaB1tY4mX0
KAvgLy7H7i6Im4ulX1ej9lEPFSRFmWpRsNj5fHamhtchxYHH39aMq/oW+8m/u573iCUDqWHYWcHt
NaPH883y5fHlcSM7c7wyam4oFpyP8qCNkDVN03wzir58NucCUVH9PFqRdcrhJF/dKHKfjfZFVW66
I7cWEd39dOkMllVun5QHEBDLjuQkie0SZbgZ4U96/ASr0YGV0Dgzgs1wNuroryzoSjLe5mnW5hvE
3Pxi3A2sD7GcJONoKebspXcUkocFf7vdLx5hLQYgw97VNwD2xdX1pbhOJuNYd/JtOiDD3+dDE28Q
a7CYiJLtlLbtbkGgcrFhmPZF5ocjUbdrW2n52ZJAi/wl+2BF1F/lBGtQOFSkuluJF0uBy4s8TrFl
gOyQzb/xlN/NyXxJKuuYScXka7HIN4tjZ9ub1mrw3fY62voSMIi0z8O7YdTNm+FF61ZW41MMUce5
w8PGe0MoZgKT1IIts71zH1pfw0ThsXnpIzw7dy2PuF+zOaNXyjyZbh4Bco8vJtSMnQXkyikw2qoJ
Pn7cUg8tDXL7SD5whKwqlMnIJH1FyyoPwiMp2mlajoFcVnbY8c8CGv2L7Wrz7t/Y+j7pHKQrT8l/
U++qI+ie4ei0GqTFUnwrlKfHzhD2sVRQaM1Svw5GsYu1m5nO0PMNn1XRCKTq/qXPzC8xetA7Y7Oc
D3WLDfheAz6ePWiyKjBnDQq643GS1DxMyLuT0OiFvcsUd2gDD/RWeoTmugOpEFYO5uMOAFyMdL48
fuU1+ialbmIaNrXB4zB4fDEcBnPsTeq14Q5fmZe051EN42Xo1acvl+Kl5bKivJE3N+d4ad38qeic
jdvk0YFU9Z9/Ost8osmP7tUJepcyBFYIOFoC2ut7d97kZsNQowPH31VmFk6DPxI7HA+/2N0nR2VK
jDHVF0YD++NeWq0UJoAV0Qrg8TLmP6aXZdu5izjBq+nDkjoYOadZnlytHGEhlyOSRf5hOkdiRXgT
9Xvn3t2uzfAeafcwRW8xD49vkTwd475jqNwwicTRMt34KI/ZfW+8xLnGlGUBqdAidY8H+CeQq96r
pJh/DUk07cYEk7cLsuINo8ZJAtgg0KqKz/WqNZC2BlgQNwhMk7/OmL0So+n+9gdW5TK1sqOfxv3j
Hj1KkU1AUtCT3K9VvkUj8fg2V4m7s4iZbS3qXRsa+Cc2YYNtZmpcSIEcrss4fEfSScOSXm+TmXn1
3HRlsvGVba0e33qW9ZLaojm3OsKvWdEMG9TDv4Ys5qkajCWQOawF20qSsLwLZ8wsPTLeXS7iPtxp
Wrva5myxhkz1qyid7dtUlPaNBfyHNk/V6fFbuOthgaDdDFJFzOPjD0+IY0vUYfu/b0E5teiy8U36
ZILZqaANtiX6JHCsJ3dBwYQPPIxLv/nkb0Bvhk6sZlhCEONU/oqkdK5crqvHd2m55L8YgPsT7GTX
ltsE0OCTzTTpKa7SPxhTQePfH9AeEtZhXMwLORGg9E3nJyud0JHpX82ohpvjsbAu2x73etkd/nnM
9WzX+8uunOa/cw5/ZnkUeakxOiufsoNzURpbU+dceBzc8cL1U3HYBDNjreBxZaatECeKmurfIrNY
BnGaMjQ69+NapfNHW7RNWI+JvWOkN39M5NvNoiGPLY5/CXBdZ4cGfEW7rn2WxFIFs5qHp7qbOxr5
/E6vpGWtWQjt0jYpw2LmxpC6mX4QBvRUzNo9qmOUKwo6/2RgTlr5ft5/OWI4wR+dX1UPuEeAjN0P
Zrd6FDIM+rorlXf1VA78XElpAIw+y8PjrMXIQNcqChkquS7vkIX//2Kx1Fg1xpdQUuMCZ6TH+7td
DL187Qo1nibf7VaTSLWr4/I/NTIbzida45hyjJttk46V8bkwn1onjjuCHOydX/ZI8oZrhB2PVhK4
Pix0e2n+AyX7S8+c/sXM+2dHJcgohya5pq0N+KhsLbxqqfXcptOtY8Mc9hkY5McbUNzfij5W7Rm2
/UZZ8Va21nBeHMd6dpLSfka1maDPdoNoTsq9zR37UcNq9Zd2/+8uTfG/5aQ+nNVIKwRuh/Q40+r/
yMmDRKcSvVzVBsMJDbj2Porf07tSjuCc/DQl5MDXddsGs1MYkCtY87RW9DHRJt8NyAXpESOhRJF8
kvf9PNywcyF71OiN065xrF2TspFbV8O2K1py8h6jpmIeMPlzKONpZZ4pM6g3lYGghRLK2j+WAy6i
DQiWGFGWqpn3LnFeeMAANonJ/wtzcbbXHqC7jZO57knXn1wA8TcNNEapjOEXtbd+S7p6F8eeeX4c
zGB5tdVYFeXOQuCHf0k/PYrVpq/cXTR6V4aP5HGZaXm2770WPy82r3UWYC/zn3kU1dop5/z4b1Kh
915+JXNhIU0txUA438tI8YLDs9t1I/PnOSuPxDqcbHtuz7Tu0dWMjerZgvFSoUtjakFK+WMnb7n4
FKNGXkuQsgE/zu4Lqjn4W3beqQJ6WNnD65w36gre/B+5eXCADD2CooDo7krV5ud/2VFQSMWwTBfE
vB+V8sajdgeNtVHlXivSZiMR9TvYpBgt7r8/OAweWCDtH//W47cyqJ4ojNm5c20pJMkT3e9k2Dfp
P8WRz6bdZmIdF+2lY6++RZn8PxzMo36C7HbBO/4A5Cukd6zLR516qwYGuPrXtN/H749ljD0r+3I/
FqGd+BxT7tKsl3LW311TfC5ZzULGyLuLiFWCL6GrzyX6xRCjN46y+7RVZXgNcMa7vGYrw1fOJsJK
1N9NfmDH2QFXPHFEmswsAlux4j8h7A3Mdwky/PCQzCeDTHbZmP2Oeqvbz7OTrmRiRfuWedcqKhi8
CEnMk+2kf2Zby25RpXknfH3PEpHmYera8dyNyCWZAm/4yX5VBVqjrC+W9WNAL5sGjj7aR03vnGA0
7BptI8UwDrL5oiN95jYq4wNlD0YIR13pjv6DcONvI0ScW9Ns/iy5YTzBT/ruNAYzbmMk33Y1s1/j
bmT3Dj1zsVZV5OIDyXEUVgXvh0GOxjYB9kv4hvQXEJOzBmR0EzkMXr5qNQwXQhEwvw3xoRQzM3Px
PTiz2GS5cbPHlMlewn5HOuz+oP4xIdpEczTsfJ+YF6xTQeXp01YNaMSreMnWXp18IIbMfftJ9+xq
5aOvXCyd7Eq6rA0T/GeftE3BDN7h1G76LjTr0SWsFG/6IAjsXLQlDX0fj43NTRGN/vwyzGNC/YdV
QJhNRWZAkxKtKfl/Q4EReYHZAfI4oN5xNevmsqm0giYt/SJZW2xRnV87p1twA7lOMA/sPICesoFL
zE9KUoQzCwd60h3JZUAI7928vSxlHkqpfbDPQOfgmWTwlPoe+A7bG7j8Zu7LtU7r7vjamgVzDEIF
im1LTTmNAztcSxLXXdUhifSHvuiYKVbFj9FQXy35a6czHLYYABN7TnhOYvxJRshN5PjsxCTuD2Ub
hTkYIVYhKlRwk1u9mZ4ZN63MRb6yav3opuo3Cb4lfJ+wsKoen6XB+HD400d/K3+6Rqn6E1tjeW8y
WppJktQMozzE/ZOjg1uOCq1mAuxXe7ncfQaRRh66EH8TjSQtPsN2TnYd8jfmJNWlJMO+KD7kOEUb
CWQniNOMtLcpFwxZcRkv2vwfkKjm6EfkBDK0Z6Sd08Z0+nR0tNuSuZhCDTw9oKTze0RFG3Qa3Kre
L0YKxzwO7FjdPNNVZzehE0Q3RKR6x5JlmsuUq76Mjr3wa2DuPrGibfp6n7OfnDJv1ootQcwYyLNI
bNQSli8eSg9iJIfN4BNVt6QdQ/5xKbfkvTLYiEKn9ZkRDpwy+ggTETOyYeXmHl3S5JX+2rKS65Da
ABP0P7Xt/ak0IjKQ7RAUk9RpmFOHLQuxQinrf1cnpjtycRIT5VqVmsP6l4wp79b1Wb/WOu0r08sQ
XRzdeeQSKlnaa+Zt5oo43BBAWbce+/nH7x1BLI1tBDF6BvxpzKuSPpPkcKIBd+N8G6f6XYfquQdw
vIvwj530UZUsbr6P3em1KEh+mRyq2JqrAS1F42MiqUzoZAvzu7gcT9piGIBb579wj4O5YN6Ih2IV
m4LhprbgIYiAUCguY0fY47naxxABAx8M1YbHhlRmMahnUBZ7L7mrxkv8fMM9KzKJm4A9or/WM1bH
sYZ6hunXC46W4uRn1VZqqqV0YjNjYjJSS51DwyZJ1qCUAcC5RoNcrJy8OeeQN2ZZITSf+3wP34mj
E2mF0Wovc9OcRj/dp21/6GOOp6YVDWnrxY0MDLgCOieDSWwpGdLpDp7jk1776mCVe/QoDNGxrWb4
6Hvp4F8QpEX81EZcMpuD4gfoqA2Xlp/Y6NjzxmAytejiR3jkoOCeIkOPcSYnlcWI0Rmsle7kWahp
7S6P3BcqwDZI9OYP8Ht0mSNiFtPpng31FulGskpyBCdSKy6IBn97+ni30qTPqjQydP3k3yYamxQD
kjs6Q98mQAx8ktHOAY6cH7/1FhKRblWT5IG9JOVOjWI9KW5WFiW9ao+qEasCmuxcJe2+nCysaSUd
+WDraPoz0mhl/KLh+EIYmb3NPZLIIbYhSTnkDXesOELVue8o490nwWdO7uZxVCI/8YlXW6fJ/msm
IJuukyIebifAfZm/9z2sslk7tCGqEiyk2dbOyHhpJhSolnJPTm69JFHNqMpgSoFyYs1GH+yT6LOV
VGScI9+wsJB/M/Q5LwWAXzdx7gFGKj7qlBhcDM1O81DPi4gatEr6bTXzui7+LUkY2OnjYU717ozB
tw0Yfj5xZulbmw/INBcj0Jfxx8R0Qc/Wk9wxmX8LltKQs1Fm1gD2TYGwj6F0E0yJITfQ0sqAkFwn
lO135Db1vfdhikdyeFCzd4UMObeBMRNvPiYsbGhNS/YiVYlMd9zqBVOumm3QusSoGTQuybbmwOI/
iocB0pZLpChYsjCKRjI4vDZm1sc0Nq4W+LeNvBSSl4DAWo7SekOM5sL2wNHKgauEpp6gOmNTkG/a
QJHtvIok9YjkIycP57SGP1oiXkJB463KNHXOmNza+D+tRxsQzZTtMQfSuh3NbmM17MOTyNuUxRLa
LbDtOPvQU27jzjS23IAqmNGpvaSdvNvznlwyDoSI35BRN08+eWw9MhSAQN7aSCBfONMVtdKnzuI3
YBf4bWmkIJMMAKJQ5PskdsQ1G74GDqt1V3dfpQFLsUziIMGjGDbp8KcaTcRH1sQdq+5rDwMYZ8w4
I/PTUHjVrZwVTB5Q70ys02Ak/cGOkLlOaWfunK5/c13sMxYEjyl6ukPQ1k7BTtl2FpOoYPTFjODT
dSZlFWb2jzVQYFAjR+tkkUfDStly5Xc8ogAKZCkULYrcMtF5ODoj44I6sdrE2qWjDd5hViqCKn7j
rw02Xp82TUbrsjAUZWqnFlq4EVIiH1FKLG4J8NgwPh1eUfRgBjc0EgCzZWVCzYHRcxKAQwBi6zlr
BEzDIoishHSslvtt7pmExJPclwAxVjLLvpFkofbV0hM5Bl/IeVDtgTfMfL87tHl/KgcO1L6IUa58
iZQiznPcjmb9j+d27zz5L2z3i9BAU4KwNMGNMur2c1fItZne0xSw56EQxE06y98jFdbWo5NkLsk1
iizKIrodfWP67HjDAB8euLkkxiNkFW8FFYm+pL+WxgWFPJKg9lezxAyFtCqcLPFs5OPRQiL/q6pI
pKVMRSzufSFxChPSqyxd/iQy4ammi9FI0eERe8EW666Q2GmHqXHsIK/Sk+EUJpV4ngc9+i30TMpZ
JX0hV14P3k4Dr8iD0jDPh/+alVN+0iqWlDJjid25LCubZu/N7s/Q1Z/6OA1h1LAh7ogkNnU0k6On
TJInaxfnoTxh8Y5mhnyR77xLxUVuzyWIfp+Yl2xEw9Rq72J4I/AaQqSlXxGtG1Ah+aM4PA8uRUFS
U0PgdnwDqODggmyIEmvxe8ImoU9NgM5NefJhcOGmGfzwmVrLxiJN9R6aeXZrBuL0CqGzqseY1kQa
T6TWMVXVi+aizfu0N5DW1bCinYhzkdovSVv8EmbNlSk95Kezt0tZmd5fBJvbvCSOZG31/tWO707f
wtyyJf59nwlBRv7TwAiL8I9OgxkzNV5YuIoMyz1M9BWhMrTRUc6Ga2zP0A19mp0iD8lK/lPoaDBr
QzPwJ3qbcdSdNfsuKJNOcrWtKT4p88JKIt0sFSM/cqQY5Jf9gY4JBPA44Ppu3K/oTqDNdA5TMbdU
Rjp/2Kq7dmb8VlROuze1P0kTamT1DYUR6j35ZMkk13gmdnIY3oHoQbPy7qUXTNG5x1SN5KCBpdK9
zL5ZbFKMMGnH9W37SRVo1v1h8ZyDM94r6sLvj9TAmk329lhxq2cxbT2fFKEqeouJPmrWdiZ/kQKu
bw3X2GGLIBAHzHkw8TiggCApY5q2SBd4Azprw7It3ztyK5b0R4rZ3bWGS5IrcfGJOWAiWniXjFwn
xVDKPY5TMiIzjoJ6cUC9GMSI+1RI2XGoDlnkRrz2UIa4gy89cnamF2LjS9PaTBVMUGmbRzYJDD7z
dF0KBlEEK6xUlRe7CTfTEskfPfFveu3Mm6IGZpp3496K2g9AAgzCLKwCrukaK3/eWgsGcDfrD57m
irXheyR2uaccnRUS/U6+SMFhalWWWJWW/F34lXaDmH2G1X9w3O+q7P1P3UXEJNMyDZSQ9C7AJKOy
E1u7iAHQig7uASmskctMLWX9EkeRw5IgIuwNLuk6wtYMVnwaCYrW822uHR2ZRYfcSkm/1JBrCabi
Eha34yyhFTkySCcDzr8eJWGBBs+cKybMSJTsctiOfMR3ml9YdV6ycVSUrAavP6iaaFivq/sV0Jrn
2kVm0o7OIfXthRKtLtc1NrRheo8TOw/8MhnCkpM1ATcSls30Rd4rPMrM77ap/5dCK9mWk/vMyJ98
w4G1ST2TG5CWsDI847nnUIb/T3PTQuVoxHDgx30mw3VcCRVdvQkFYtHpa0grYp3IcEF9EnjRmECf
IqW+aNf4TsAGKDJMPGYXs4f2nZXXakLCxHCN6NWIuB6sNgTvxh0qORO779IJh6rDG/hUQPzrb10B
Tg8yT5BVubWSDvyBoUHnGBQ9IhREgPk6Bdud2mjNR9y/a0nChpVgcGIh+mRj2NoiLiVa3UC9wfje
9HgfUdDGbf9eYfTc0KigsMkY+GHED3tUxhrRRTs7IlNb0qgqr2RjyC/w/U1fELsl+RN+h5C1KFlw
1Hs7gu41jcaFT3CBW0xaTOm/Cio/iLLlenSjb7dX+wYWT8jGmBRDtNB3zSYrn6JGuFloAjUU33rM
E46SrSC6jJ/BIrOOCXi8MdXWHCtz2zkm5FPEPjWUfDPHPIOPf2b0e+77+NiWBJjpml09t/MJ8Kq/
6u2EblMSkFwLAASxXlkngrSq0Oqav7WsrjVmIM4Hlidu9Ym2L9s26fJZc7bwM3MCJ3PuYmY+NrPn
zohjHtnupglijFLaOa5CzkBbnxl9JltgTPT7rmWH2PM2lmvviPqpznKYks0dwbVKS+M4L6D04yP6
Q2/nKG3GruIt6864JxBNgPfbr9w0Gs5/RrMcEJKpiXNJFzmuZFONx3gZNpk+vkSm55+SdH6zFjIe
Ou1qaMnv2bWu4JuJ+SiTfBP1GeEzCz+j1CKNaiHYQiA0QWSO5qu1/+SmGK+N5rwi77OO2jK86N0H
jOMLUjY3YOGJxKMbWKFr0cajDlu3KaTXkXhTRFpDYOuwfxFnEgoKw7FV82VSWnkRlc5EdG4Pyshc
QpUIZ/NtixlZ9t4h9g2pfJNtMdG1tchCNp1NIYgZeweE7VJMyYgpl+7XBTQ/3pOkYsLytobJR6kK
4xiPIMZKvX9GE4fgq6yJ6jXzQ5QMbuiX/cJOe/rdVfWLz588GFOUTgNS6E6AQkw+irScw3hHZnWf
muwF5C8dusAFX/GObWWKvC95TRskGMKW1qYydMAraEZbeOWqsTYtjJ65aacVuqtbzTQ6bMfvBUks
OcA4NMuqOvYtiaNKLU9mxhvtC2phu7ux/sH95vWBQHRMGKlHNI83vqZd44SuNslwMvDUgZtZ60bJ
xeJa97oW1QO20DVTc7TipXUs5FfW5O7JgBVeRd1miaZ9j6KfwFa/DZkFQAEnHakR8cFRJkqrql/r
ThMfUoJDCmraYMzaz0b1b3ZXbGZyq1aUXGrj9d2TS6gl5cG850xttn2qPohGNXa1ln+zyI0Pltlb
gRUjsxxGG9mcSUyYUOmLcp0DMlsYY76eBIsL+uFTwXU9KHv4I4rsryos3hhf0TBMiqhufOtp/8uv
ahEWCJ5JoNf/FqN5Y8xbrenmAGx6Lhrv7NsZSrUp21iutiQot8w5WiJlgY91cbKs2pFJxmJnw0Go
/LXOmAjVRGStjZw5f0ZSwDpdFK8AeGc9LbaNk8qj28672VAxJ70pdrLyn7NkXKn72Mpxh2ljxoLk
zEmKFWYQRgkZygV7dLeJsPK1SU1o22o566XaWZ4gTtFnFh4NjJpoQFn36AqacuPWJDKCEidljie8
UVtSlOu9Kc0PZHWK+Q9hhIb1Jx1IpLXSl9nN2RZl0xvyvp/GTvhvBJolmzlJKjGcExgIKOncuAj+
26U0VuSSIf+c/fkyd9h2LlbPB6tQsqySgs9IpCZTagsjuTV+T0t/kWzWgnzEjSA1yr8KUS12MwhN
2OoDp5h3kuVu0BnyGiGPoHwmtCErmhVD4QY/wFF3qy+zK05uU9iIeI2zGsR/fULg3sDd4kBOZ6hJ
iiPTuCoqCEmcBeM6NnHQGX5P5antUSHSUw4d/W3SM/hyaTqSnMi5WUYbRm9yGy9sNAUBLMItzuPw
q6lSLKSj1uyGiP2aKAU69nr5dLosOYsSwYehCgoK3k9YAngVw8bLLA4OBGSq0/7Olvk2JJq5of/G
5YVD0WtY8BrYEWCUtyvkNWd6yAghMc8Ij/XvJOp2ccGbX6I0r/eZyXCvbTV1IImXwWzAXojZkCeL
k27MX0pv9IPyqi+GMTrgBqbFlTGD76guSOpeBWEvu7ojaM6qYcOo6XsQVbli/stb0Ks3VWnOycu2
Fq9hBj8mrCblMT1ejn4vTXQnyTuTRpj9BWiUKIV10DGe3wK8+y+ZidhiDdsaU36MdNQIKncbPkcS
svV2eNeAwuuNHa1GjSQvxyaRpsN/xyF5Q2elrTQVf436aO/MKsahyP26qkBosN0jItOqJNRG/ZqL
Idr0ucUWcy5+p1A2TKgQw0znMlhYfiIAgpnLs9hWxnOmKnID20qFs9WfNZk8Ka3+YyPKp4+jivQE
GsFy/hkjHWNhyRU6s9J6T1yZPZEmzDImNjtzGwlsrc2UjascS+xaiWHT9VMA9n7YlxbaMQyWL7Dy
5402Wu+QO2eQJePEtbNSOV0ujQ5DEjW+d1r/qYHVDazFGjBuMQIci/Il1nhNB2M6V8ah6eHsLAIj
yGCi5XOsH0Iz4rvf9OpFqIY6K11PnQ8ywjLztcCfD9mP6hSxhYOjkKj6riLRTOnp+2Clxzkvhh3I
ZAo+Egk44+7T7nxIn73UJl4cRZJkO36MOnGRriJkvlID/TwRREPU3u38XUzzSxY3wYtfSRYNK2BU
2ONI3DpMi3Mb60zblLYLfKepL31mLDezTp+7Ul/zwGfX3BtfJNaFlZrf5kE1L/hON/WsPnEy1Cc0
pW8ODqrJiM5TFZ3LbnqJa7RFThu9sN6g8TO/0on5ew502Bq+2j5hPhUZ1Ul9DIZOM4+LtEhSugEZ
62HvzROxyn1+qocWLedA0C8IGK5Xul3O6/lvGxExa2bWSaHOFlP3m4BpZuc9/yKhb+S1GNFP1aX9
ccz4SfkLNJa8u8eu61VxMooo//eFH3EgWfmE8RwtW1XGf2ovu9d8yY+FB31rp0mP1IlkG9tz8S9R
I1ctnDHCcQGqJatRdLul6fnkiRHILXp+pIBAYb87C+1eJ7jkDYSgkf7smHq1Ilfmd6b+TgwBgjHW
jXOvZi5TNxEBEuPvyRr+S0saHmtGdFr9zDEgfGNk8FnYzkfm03DnRhuMFu3DUFi/q8Ty4NNFe6Nl
zSSqmKkic9hmpgrMs22t9cYWnyLZeRHcPCQbYUoI5c5EbIFjKQuRtaqVtziA8snlUx7teFzp6+Ee
fxsP2cZSMKlra9R3ZISyLseEq6MKCAid50XMMJ5wz6Gn0UiQCkyPvhhRtrfLkQs1C1T/vrP+SrYN
ME2/J1rLYNH7kAK+eFLMSFlXDNT4S7wfGp1RF2IgWi6L+BxnZEpPEk7XWSLwJoEIvXqzrPjN1jjU
svYdPij2J3PATz+Ur5EGwTzVLLo9ZaK39wya+0YdXD37K5OoOJR19UVn9+YtbrpHMgv0YOhvve+1
245BdqqTwmtNHvNJm8HQ8DUT2hzonOiimF7HGY2S+TcR8oefubF2M8bhWRq3vxu0zCaxYTRbfbfG
Kbf1p0xcCzLRtGTZpApYCNGYrJSgdvZeHPIH/S1clheW8N99jqsuvbfbSLRM7b9sQoMjmwPOHcU5
cF8pOH23Z/r26TUMmYVJX6zaORwmHjySUEadaWAilL1xHWokjsoCyhdQ8rMlKAvsArvlwnBoQ4/7
O5olnDj5O63IWEAdyAhEAB2LJvpryjvAenHmbdj/ctMAAYL0EcI3rde9ICa6GiKWiZp9yrORH21r
piROJWvbY0gyzHRWfmK/LP5QkHIzvSsvScM4rw/M04p1WyLiaAem566z6aPZOXcst46MetYDYq3Q
MAyUcv1W18fmDImL7ZgiLQs1tVugIGv7pSNmmrNGJMVrOjA5AZd0QGwROHrB7m2qQAQJDFlRslto
4gmNcvhUFN1qBqPBHzw0AwtsNmwZe63jqe9rLiQtZUjgWw6DMBa5K3ckHM5iVEBNRJy9mZxzfD6h
NXyblm/fFXQljicjX8fkvCN1nOmEjOTWOuaWzW60GVqcC5KSMdVLg66+39p1KVa5SUCmFO9NMgLT
Q+dtWf/H25ntyI1kW/ZXCvV8WaCRNA5AVz/4PIa7x6ThhZAiJc6kcR6+vhdd1V2pyGqp70sjgUBK
oQifSLNj5+y9NsJmLJMkomGwtqfZiWo/5ZVVLKWb7uFaYYlcQvYrlyADv7Vo4r3+k8/pwtMdshsz
+8kICw8phqCpSvFR+9izGRaoryVH/DH62OhVvy6JBmKKy4UYsJzoHcVp5yLn0PqRzDUkcSHc/QFK
wsInWEn5WOp9SX/ecalL24LOej8JoBJ9QU5yTPEJJISHmwn1NOQWCXO5JVgj2gJNyG90ObHVo3mj
M4LSzg44OLcfMuSThBkmj1WR7nrZtGut8ql8lLsfaABwkPco1YBhsaQl2zb9rIjJJMrN+BRIMzt4
c29wbqPYFQmhU18WiLtckwkp9itl6DT0ijNQHCwR8GBXrkMOjHDLlQMHbMX7vndzcuIt1UXLcMpO
XS2N5Ryo01aQQxuOUssio9NGHzAcknTpwnVZjwW/ySE3ezaQSNY7+ajh9fUq9lh3eMht8P+uTqO8
QdkSxRNO0mZ4y/x02HlZS4ZowTS/tj4gvECz6bTJmeYNpA2z4CYjG3rZMJjLGvrkvV3lpFrlbzEO
dL10dSgGI3gpNK1txIfvzlMjFAL5GR35qjTHkn+d5HTt8PJzkA74pry1XvShn/XJFrYyQyswwW1R
R928wPJvdmoyyU6ns524p3ogDJKozaMttRkIVn4nQWFa4k7mhiL/7phBtMmCnJawp30JAJ1uS+BK
Cw9bMK5IWs9dNB1l4D/qBmg+AbBsGEuN+t8hv8D1Z1SioIBQPuRTjyJCdw7MNYsFyvHF5CXtvofm
QhKefagCFzEz0WILJ/s6wAtY+9DeOQjpNXTdaJFpPn1NLCfk27fbkRpYUifDmyAHNoNX03SGe2pJ
nV1SraC3qJ4R4ByFHdgromk93MmdsytAhHHduIexrWdQy0gQZHFTZWivtJxSO2iMz7aBhTx+dFtN
21DiyA2r3KLqIOC2pr4aBjVtZgmcO7ov7MfFHpsUBIbSZEznVceJFcFsKIJFIId9FCXbbhy/cZRL
FxMxGDanE02rh5OXj0dsvPa67Ma1VXEG6TpZrzP24AZX1GHsxINXq3KTdPmzWdpn03Snh6qH4hR4
PYE+Rb0n0wckujZmJEuykOr0PYLGfGzDElKGkskGZUCzlM6xtMJxgcJwbZO6eMC7yK0wJP7a7Yed
1fVf9TZDiKmKAg2TfaHlSL1Jz2CVDWK1Zp49nSYGbVOSmRvKYLQTEFUaOzZ300ua6597HEFP/mwR
GZKvoZdmF8BnD1XyNqT9lVZFd1I2LSQg95ikhhSLDU0dxDeHAnD2ppSORc88/BiDvWFi+KkHiYnE
tsYGjsV2jRzzOwM1ScMjvFhy8Ld2Q7ISFI0XLfbOSZydhekrFJy6tkLXfAsw/kRxRDpgRq801cVr
Rw6HO4JayZvuWxvV2QZpiMYmwYuqP8GdQZFioqfuqs/kA6M9YY2ebC7hKOWQ7oFvDriXduWsarQn
cj4smtVtXZATOT7Xrm5zlqAuSXLOAYSREFmYnoxMosbpiIorMHAFgSxgDU7PBMoC5wWpCH+WqG5w
t4qOpItlxwpoz6DY2/QY4dmBIo7PAQ6C9JuVe84SJddnrSialT+JjQRjxYE4eMY5i7I8TS12fNzi
erfG5VUBye8lMe0B8lQ3ZNAgnFrfygjDALHUDN426SzeHxl0NGF/E4WGP1A3EY4EnnMwi8cKRIzT
bBMHERrai89e0mkLdyotvIv6Ku9QpuummJXA8SmmonJtc2MO39OE/q/RPulBxUCYy3koKw5Vuhnc
Elun/3BJtXjc0oo76QhfFsLT1CpCELvJ6kfl5iPdvyhaCN8+YGX2N5gmFn4r8l0h5AZPir2zpmDN
gMZamZlOA8Ac13Leu+02606uzml/sLV1EYPnduDzoyfsocmMmZatDY0g+nBwFgWHXiZnSDy6rzAO
Z4NsU6y9EV8LBecWFxzhMcoao0OUNmBqmCCTwptuHMJu9PpYSv1V0GaEbBkg8aEaJPvUOuFke/Vs
KiOWkI3n4eevBP3mqituQ9Od+8pAzk75oGhCIQEOz5kfekQV5g/wG2hjDJcmB5iqzSYSGvrlwhoc
bad14nM3LUX01NN8px2JdQTBkVtkAtgsh5WaKisdtO4hoOd4GHT1aAbZtsNJyoJXecehaK5CkPVX
mqrBSu18opwuUZ+cygTPhp0m8BGEcs8l0tZFNXYPmmrlIbAsnNl2c1Z43zZOfDW0q5AhtEedPptZ
uzuT2mkxKS3gwOjqWNyAActBkRE0ut7mzrko9B6pVhWSxp4z4kCSgcrPg0AxG/sgBfFxoIpDmgRf
Z+CCM4cJVG8IiqyQQXO547jypGPvSpl90sHzSjz7UJDto0OKMY0YjQMQ9D+zdOyda5Kalkun23J4
QmXpIOXMGPbTdHm+60JFztIFScjagj9HlxJ6xxAl/TJAIc4An5be/Z9RHSZHVMAuoYi28TL3rmbe
chP3XIZTjaMuQvqMVu0FeRIdYvCuNeYpmoLKfOFdpDKL4jWmqpj12Quei8qdK5fu6wBiyCJ1VafO
vbFv1Tc02AZNtpD9MhPV8v5GmLKn5TohBUT6CicSwXqCrNluhzM58OS8K7GvULy+1Dk2u0lZi0FC
rSh8bJZBCN0gRMr7AkCF88CkP3Zd/ui1IM0MrVveH1nIApdFVXcnv4hddo4EW2YX5s+d9wU1M4Xn
UNTbO3WAujlaATyR65AfEfh/qJoZz5Se+aEqSHIbO5IdZUzKyf0Ts6NiOJAdcJVDP57uklRYJdby
jpIj2C8ixMMMNngdM2BJDY1vdL4XYBLWBTt7RfItnf4F5miUjgI9ZWfExtIo5dsP/FpmNdazTck8
t3KpdKjmcRZjLqNZ2oJW8Ry8YiWSMlC1s4vm/iWfaPKEjbkVbXWdmKU8Dd62Hhg693Gu7aBu73VC
SB4LhsBLgiqYYWrYgu3cOd9/vk2RCHim8yoHPIsBOiRTS7cONU5Hi/1HwLYzwjTqiwFWO8Ci+6vt
5OTDNCl4GGPAfDh28QtmTkhhYYLI9E510zuMmKA48OOyUVOTpnIV0/7aUU99I7/XR2mLdg1NzrgN
NHItAlfGp75Ln/ta9ZhYvRqHHUacxMHkx81jsoHVmOaq8pk18pNV6/peDoiokIF4z3W+r2abXQs8
+56NkhHtsk7awKdAAsVOk0YtVOaMiKeTs9DrYWVhfjhahQOedhwI2mxYH3v0cFpXyD+G1MTpRn+3
BWU1ZuxKKUbhlRD5t5kAclSzrxEDDtyIiaw/DIfDGbD4NqxV9IBKEfVpCI//ngDZW+5mjAWco8l5
EncTZZ2Vl5w/1RWq3MLPIfoY09LRZfW19ekRo1YIb7kYTGRWfHSxzbhliJrp4xBT8WX9NQ879TJC
p+JNGoJzkn+kLdyf+xmYnxo5yZmIDofe+aSbFieYdlDZso2IRl/KWmQn5Y/jNS4ps6spwHSTjUfs
7vWtsigW7/QkEdotUr0CZW2aBRsrR2zF0mMfs+kPjb9fj7glMehydSHheHIgAazC0CtejaJY+X5X
XA2DVLJAz9iQms6BLBPPFnd8qmjsGGNbyiUnMUAyO0+6DdmYOEb78QqLn3EGvvo7HibqkFPZYXwW
adyJZXYnsrD7RkfkatXJYLKwjMCPrapG/0K3KTuMoTkQvqJe7oB1Z4xAPqam9VD55cTe5VzJE2Ud
MEVK6li19HOaN+MYIn+sYwtjWC9omXY63fBPVTtwfoxbuDQgGHqUiYsI7NgmTQEx44M7JCTEPxSe
l24sARA6IGJ+aQVefJA5JXHDAnw1mRfPHuj7m4o0Ya0UgWEIX5F84mu42xKrEMaBSb95WXAD7tyx
73YocTOOybNS0MrGU02vKpzNwAGkLGE65Cpj1gVNHm58E7dz72jGWk9DDtrzR0LwJob1hK48/w5v
CIPbB00LvU0+4zGxgpANq845TvFNW/lMksf+UFhSLO6sXgo7b0HKcf6oxZWzyWt0ef/+6UDXv4I7
cC5Vy9iDw3O6S83wC1LzfYLtPRqKakscJvVRIcDBAwN/4C82iVce77jqco6byCMaNlm+j3T5WoTN
5o7nqiwU9nci3ZBlKCOaaV43wqchN6qFBwXnviBiqAR9QWqqXRO7pxTHH2IpOCQXLj0rDJ79EPxA
qRUkiWedfrpvtkVkvck27CB5xP2pmb+0Oh4oaNyCbL8Lo5ETm/S8vv/vL5n7yTEK/aL64rGnl0C9
xLcs239TPUih+58mM84p3sn7a3ecCMaPpu9WuK0b5AiKi0COlvmo5fW6bKruc95Q4yImNM9BkUUn
NAx8o6OhIRGtUfe8NgIJgjuMH6VxtLvQ2+dO6y+nIIs/pq3DqNbWOFlUtqApMUe0pN1b57vmp8gp
T53+cSj96BtEG3Qcghb1D2pQXUh4av63QA8xW9g4AEi3edU0GOJIUT7R4+2cEldNOQQbkaACsJAa
3hkyDQKBhaCzbtplO+MdjRc5itcky8xzFb3eF1qfoEBIavVHp4r1JWuKdxmUz5PIgys0RflogLHo
E2sNYZdNvy/zM6KyG0x6bWWZAS9upndqwv/cYwE54Hj0d+ShTus7OqEL+uswm9zieFT7UXPCl3z0
Hkcg7A9jKaKXNhJ02ZwYoPv8TXP2w0l29GYoKdUnFu5GavGR7NPsXAyJoveGq3+qgTdrHbhR5QsU
tQ6xKU1aDds+7pNbrViMa4uO7shOt49H+fiDjRb3EACCYMarpFskItC4fVoEUdldogqrvCbQG8xp
zlOuH39s+KXbeSjbGVZh9NManspg6riixebHh4NfquBQzGe9TIBMpLmDaxs0ZJ23LzFNR1Rug3Yc
QhwraH/rU2DBkoyS83090YJ8gEbnWDhWQBBqVCGLjBtldwe0T6M37elTcHBoGTE6SRl9BWdwc1ix
TiWmwYXeVO5e15Ny3fcOdBRs5+ugqIZzmX6/VzgZ+xrHV7hPRt84myQVZEvf9/ciccZr4arXzpIe
/VtWo9DCGIjgo1ybsXhUpO88uEZsPcbMXidbEUWiWyNlaWDQrGn3tlcxrWlMHy/D6NB7HP09F2W1
bD0/XUYYTFYMjw86iqpL4xfMxWf+NrMk9/bjKSAq1ND7dGpnOoH6MCIOnMV2YF1qpQ5aPGeqoHI9
2KH16mt+uhURc0e0ATDx4AoplPY7r67iHVssjSdgRryX8w8RtXIlOWYOWShutoYRLUt8hCUs//iI
0VJV2ZsFjaCp2+I5qPQzEkCbHpDNnyjglxrO+Oe852ylxRY2N1WfYjsvL7jeODNwO7CWjB/xeMNh
m1+Tg6uq7TQOa9jdN3QLxEkV9qo39Op058a0Uv0L6fMDSWYasb6w+iBbpj0qZib8jG9kSWdPEU0T
Wm81IwFuq/Ud8pswETIb07p1gQJbkMk9Mp+HOA3V8o6REV1sXYMuRPWK0g+t+3eAItwd/E8vwy2u
aTAVlbzcnwpRppbadvjWWFZ9bR22GHNpJ6E+q/XxUxsyu83q+oILRz55/Qukg+2UxuGXIC26ZWIJ
+pOR7W0SnXkK/JrtHZPadlG2aRPzWrSE7jlz7IDAH1liwAaGGs92+X8dWbDPdBhAC+bmzuDs7wDj
+6ovQ2rlMnD2AiUSXsoIFE9Z1RdwgQAea8rJ+7lNdYaxRCyBcHw+qSGmCtaEhBfbOTgC80P0XQfp
V6D/3wwZJS0aP3OHCxll+2w+6/ze2sd9hx/KsZEfls2w7myG0d2dOyBiIrMTKIpozqJ1bXkx5xJK
ZHv2GkMaYKBRDl9rHVFLnhhLQpOIwsl9KCc//lfDGUL/pVqJgvhX0yUUxosjuUPhIF87N2TuauSf
89pJTjkIK1ajtiAK3DZXYkZgSgxLRz8q3wYL79OdNjlW6Fj0sYH/W7jO01g33qoi7HS0sKQaKV+U
wZgQRO2S1mPPEKdDS4vRb+NmVrzXfP9ZQhy6VKw95ZwWgxyVf9rRdyl63fuRQsX7Q4mOGCTCtB47
kuBZKkTkWlQ6vY+S6L5kKNfR90SOaFODxJRY8Mfct+ikJuVXVY4aY3i4HBKc5qJiy7mvlfdVk9VT
5a3BSPgIRq1YchAk/a2HMuUWNA7uzyoV4RFRb7BqFKBs6cBK6jXTg3Vl7HQRfO9oG2/SMWO4ek/2
6U8IUbKdh5xnO3r2KVJN9Jw1Jyp69bGxMuqfyo6eAYI4P9Ydiwtg/slmtnpEU1Bv3MKzlty2zqZy
6/ygtJzbyTafLHAoZUMulhNWb7gyT0JnVh5h5L70vvsd05lBI87+nkMqvNZ292GKrHYDhZHWgG/5
zwUxn11obyeELEuU0e2laLTdAEYPADiTUGZHOD3TCO51wIEsC32k2i0oubmA1xriSO6LSqC77Bay
WXHrTg+BMTFIZCXrHa7uLhy3eUlRNdqYnmVIxzfP7X2HQOZkecPngMC7oyMn98gamUCAYeaVssY+
KdYzP5v659rgkOqm1ivLVvxHlLY3K8tctCHBgcnauFJ09XejEtWDy2W7SCpGZ0PROqv7bj8PuWmz
jaf7cx6bp9wd1FVUJb1pQV1wTzkxYd/vp0bf3zczOdunK0vnNia1zCCmZc4guf/tWAafSIsh6T7y
et4Qx11HQfVYiN7gU3a9g0z7m5Uau3K2mpfKuNW9hgnA7g6RgRfcnU4gS9o16tPsefTHCVAEFVTK
8U/OcBEIRyaTxQ4ACMTFRwGd9cANgy5qaqnRTXJXpN5Vt39/I0l9uSNRjbZkGV79uaUwpv535GJy
g+H6jfaquan6QqbkmsCklDh1l07mugeOlF865DaMxlm7NDMhqkr5qP3mqiLM3YMdgV3ohXMz8/gJ
P1wDbyZwZ7MYy0lth6u8hRVAvT/SQO6qZa6n+3CoyZRrU//cesiLSjdR1yZgJGuwaTTLQdXmCvfn
R7SVIKaxbC+lWX6fECDsU7SB7FuBy0kuXN3jUDJPY/pLVtV+irFGsj8GW0k8wFnlHWUO0wwsCZDS
lR8ilxs2ejGMO60k4m1mtV3CKrv8QBJLy9u0YULIGiDY+QCdVLQG4fygZJqjVqHthLNbgYM1qCum
KjEZSmX5YidjTBOOjogm4gNvDDSKFi/r/a9Gv32R0GmWMhPkczmckGsv+lx2+TbN0g8tI84HrZaf
E5u+oIpZ93PxhDawf5EdgLiinYmi94WElvVD1tAV1gtpPyexfo5CuP5NLqGAZ322/y9KWCPoBySY
tnhy/cdwYOb0YMuvk0uzZpkguStxkW2NsmLzuSb+g+e+CO3FMV4r87W2nlGoLCrDXjg47y0TUTU1
j2FqK9ZbUmSWh1zsCAk2Qaw02ybfuc2qrUs865/H+la3t7nR+1+6EeYOrSZJZWFdConLXUsPglAJ
+rzB6xDMwdTTqqTiGvAxRvBHEW+X36EMRVO0R1izo9n9WfdmwWxFBkA9Atss3UVo0uboCVkqzfqV
rEnmoCHmQcTp17qxntBtEvNdsvPExlM/eF+VYa/zAq7QVChtmQTyWqvmZAASoYfPs7DiXYpXNCg6
0HiOzBZMLt9QKL2QTcinO+chubncm048g3Ys9LpJ/xi2zcLT2fJjv3riUAn7iKkx7ujGK55rHBfg
yBL8Iw1Nl3GtYdVG7tz7Ca72kJwiSKnCZbJZmkywJnIRrEysA4GoHeWmZuqkjLl8fENg7fLqN1mq
xvtwCkOXptAFw1FL2EK8j63Nq1J5zRATD18Vq55218M4f0nca1JT7pfWqBhe8cURii+2868/3v8u
aEi+1D1kMBU6+DPd24MZlEAOtDwl0cHUsR5Jad5+fFFUt0XPsefvc6D2/7fk8fmB3go1VhFdyPr/
PPDqS/Plpz+sc3ir4639Vo2P3+o2bf7n/+Ang2/F/C//X7/5t2/33/I8qm///Ptb0eYEpj1+C6Ii
/3NIuEnCyv89U/wJKSvCmL/t6/RL/kf9/gf/FS5ue/9AhiptsmnRRzhziE7/rW7++Xch5T/ovuh8
VgTWEkoNzzcnzS/85981+Q/dcA303a4wLf6hQTJIXbT37wnjH6YwBLhNyzF0Dkz/nXTxn5nBhNYy
rRPz7wFNC5rRfheaaw3haLfFyOm782eiOhyQKh+jpclLx1woL396g64/YMR/Y9O4Es/S1P/8+/zr
/o0o/vFwJuAdgtYJYeGW+TnwZNCMSHPTMLxqqXMpxjJdI1N2fpPi9J9ek2nawnU8TNS8rp8fJM1y
jXZjGl5ds8aBBhZsEZIHhLDPveWp2f7m1hU/p7j8eFEOZAwCo4CWCutd7E5oodYdxxQtoAANkmkJ
plcYa7TtEFPaGa0oo6uCVY5P84Afxz+Po/FgqJFCq2CsIIcYzIcFpo/p0q/f7p/zoe7PjGOyY5kW
26MNZOzndyIoG1tkhoiu5ERiurTa59jRHpyx7XfsiwiIpPWGR6m9lR/+uw8swa0Ix0bThu7GePcR
zIhxIXM3vNY6K3qS5x7OOdomHgWnPwCjMMQITbrRX/XI1x5+/eBiflk/X2W8VMfkP1e4NGffxeq0
meFPRJ1FVz9r0rXFcPQpa6ujMQM1pQD0MpHCROCn2jhAeRatX5i/uSb++sZL7mnLM3Tbdsj+nr//
p6ghAiU8hM1xfB1hDyxVxjCscSJa3bM3XiGpmdzij1RX6TaX/NWvX/9/enBWDINRsy2xZhk/P/gU
pYZf23V8DTs7epr8tF9V/hTum6REqzrPw+iDbbSO43rfq7ffPPj85v785tuOx8cudJY1l93s50cX
BN1ZuVTxNfX0dBMEWOUk5HAzR9rfN3wAj9yR1toSbYM6m5ZS3m7xLZAC3GN0cZrqWAfabbI6+hNG
d6zDqV9FeSy3tYYiZhBG/Ywn/KYlydZvS2OLLlit6G6AFmByypFqzLL2aA6xsbV6odZxvg8jnB+Q
mfIPnX0G0K/tcH/H5DTgZFvjJN4zEW4eAwXkn5NrcErKYFvBI1+opDh3URwcU6iAiygI1LElyGUV
0ppdC8fntFAi11cNSQcW/otpFu20mXI2TuMth1IjiKhVR/KOFQFFkGQN0albjuFWyxl+BRKvWV11
De3OjoYXIQwcJPVHxL1f6wL0hTPkJEpXyUPNfn+BD8S8bOiuImeZNrZPnCOMp0aMZwetVOOTax9Z
4QWtYgefoEvxsdPcblS6sxsbE6KmYFUU4clmGAKhw6j2TZ+uaqn/UXXu119fBvel5d1l4OqmZRvS
c0giex/ITaEby3Dy42tPUG7WOCYS46i82lKvtrAsE+LPseTBqUjPlZWorTW5T3FPwRoItzqoFpk6
I3FnM8AMOUkYkHuF6nZRh9pjURhEd1m6/4gX7hYyNnuKwmo4oR86W33yUVlRzJCShTaRDEYLLbYh
FA7VPqu/qTJqj5kXzuyDztqOWDjwPXLByMpSCKOZf5OssfPi4Tq4Ai+Y2cjnsfdWPqS7a8Gldehc
ST4PScOQLZZ6UPrLMkguLU2QhD3iAFkQtAhi2hO8r9PouvGxwvwGiAgFh54NL/Y+aly86YzlAYO1
oHAnfWdJedXTskFjzMyZOXCwLkFLLANHeqemuwiJRTnHl6altr9yXQJKW9MdeT+KRTRNOAs9Y3av
q+g3IWXGX3dTm1aLoNJwPRu+5Ls9xB61qozbIL7qOjYvv53wF3ftA/0xzoppMm51i/YXorh4ltq+
TgwyzqFCNS4YLy4n0inIt4iHg6rMdTkfTCN03YD+x5XPJnBIQGMs9Rwnq003aWelNCeygltvjJtT
UdA0/PWFKf5agvB6WBs9w3ahz7nzbv6npdmu2sLzszy+RsFNTT0GR2jSy0nv9Q0apv1ABb30LGTF
aWXg5GfM62dbZxqCbUHGH4cR9zchju9iFOdd2pUUgpaBQp632H73jEJmFEaCKvVKU5uVzNoaSsYP
SWnHiwiF496J1Jbe1fTQC2S5XrTTGWVFSau/CMN8cDXvCVf6llPF8JGAgsckp2GIT8f9zZ7Gqe8v
S7trY6rToSEblsne9vNbR/cYvzYInKsIqptp5vAVTfHWtml6dBwlDjxRVNnTg9ba4pCaPozvQl0n
aZ016ZHzPkfE37/Ucz8hwReJo6MJH2st07Yc5EuB0krZBkfmuNQPWqBNj25/S5lsvMAX7FZ1QBfM
J2gREZc63DcLyyevLc7BivQ57B7GpJeKBXZt2inE1biO6EpZ8zR/xGNGp2U5lfbXsqKBiCNgCyyk
3BcIgheRKhFyMhsCe2Q4N8BIixYh9Wq0y9ecwMSlUYo3PHjoAeIPDfa2Z08pf1snUMru2c5TVjDP
teoLJQkrHngbVLh1s2Juims1M+yHIrHKc0EUQsXldzNdpNjRhOLPk+aSdTSDqHAK0qw5az0T/Bwa
w6l26QJnJFB2jt4sU1gcqJ5pq5WD1jPy09N103BRGnqRstEFrwUEeZzIHyqOfKcsg6UGgt/GydEj
Oysh4/S6SSqVVKCkOgburvYYxciotMCrL/gX3wqyth4CrzEXbukFV8bcxerXN6D1H64inPAej4Lf
1PlLdWZ08ej3umyuWZtl5/toyZzqfGvpBiCCNOvW9QRdTGsLdalQIvi41Y5+GacbVdXBMjV6yTm+
Uns6X8aL3sxKH8jFZRyYV6yB8BUCjHytjQ2Q+Aw6czoke4P93e38U93q6C7Cxv3Q4dLwHGe206hV
4KfGBi/5mx212kEGpnawY3KmJZScVWyi6HYaC0vIUFx8A+Ckn7otaabYHqPcOudkf+5x5Z5GDVnk
r98uMVdrP2+kriNRaLME2/QH7HfrrxChXkmQ3VcxQ636Xn60e2ZhAXQCkZXAKR+qZpbFEIOEN/w7
rPrmLKam+01Rbbh/fR6eYxGcqWPEIdjgfUmra6JiPW6vblKe3EYwGcSqADylWBhW+92pgu5rnHL0
DUwSURv7MVHDJayTNzhs/ufRRIbO715ZEwBg1IwaOkGmOBOWpCl+EcM4PovA8GApU71Ydj49ae74
VHlmedIVY8WQAeGv31n7r5WqR2PLdmzP4ajivW+5FDmXv7K1/oqhkHwPuI67DELrxu0gAnFf6UdL
Bem2ggu/MiDWLeuwVRsFXRbPCY05NFBLnXDnIzjcaJW6BSGAui37Uy76HbjrOK/LP3DqMw+tjfBB
K6Mr7U17WZN2+9kQxSO8Qrm/tzcTcgcXojGGjRuFLaRuNB5WhHshENGHIZnatRH14uL7E8Q9Bya3
ERcuRju3fzVhGRoOqeylPGjQFBmRmEwjUzWSYZ46LDZQwZoiIiyc48JJHwHnGyAqHsYalwe5h0gr
e3nV4pJpQl0iomRk7kGc2mjQ4XfYoUumE4Z90eM23ZXHEiv14j4dY5ftfnN09+bTwU9XOxgdnTxh
DxSXy1U2X4V/2p0LqbcVISvGlaAwsVRhlB0GL5EseJ69VXTmlpGapz+KuXzCCMnREEJNKDu0RINL
RnGSZto5U6zouttlBzf+3nUFmfMaeohgJPki51PcsnuShOrewEOX6zEGi4ybiP2l6J8y+ILn1F6P
ac+Qu6zrTTXnPxKYov34Y4Z/xfY9D5mvYjA4T2fxBSDUg2u1TYGkrEgZmrVCvvrYcUVJ9cXzJ4dZ
UvLUut5rkwcfzB5Lsm8BHw0MBQOnTxgvOP1wpCNJ0rSXgNJTRrGC7R+zAJrTwRhA2rBuhmtpepca
1soeZ/885yu/j6jzCW6Bo/axSKryU5MiAmycciHt0v3MmO+j2ZneI5N5GzOlA0lvQn2Gnch5QEP6
WkBOOBjd0Cz7RQZvab4W8BVThD7YNWZUkuCHrVUzK29hD6mekEpjcKvzr29H4/1HT03mwplhzWWd
sWio/PzRt0XrMvtS9bVNtUeNFQa3PFga2KHqHFAVLx0H43bEYMlx7PRlJE5yjDgy+bSScr3nSDPL
wvIIh4mBRnAXSgC2Kp6TEFJXHgw8roZXu7+pJ+fi7M8X7P1Zu57OtB2Tnvn+nON3pY1FuquvAi33
onEU4lmbabU1yd9snP/pkUA4YO42BEYA611PJfC7IYsjs76qMv5YDnvcRlx0mlP+Zsd5XyDPr4im
AQ1GneWRsfHPn0Pa1p6fsMhdJZMeg5Px7OWrfvMg73eTuQCn6HWFBNJEUPy7F5M1YZW2ImiueQYd
Y+gzsSUJqFuJqWeKIRiYHxAfeb85zLyLgHbnhgQFrKTg1g3T9sx31xglEm2vxm6uUwl4y6AvfEh8
fdeX9qvkTrpl7PITs1krFO0p0DUAsxpifj0q4VRMzm/ehL/s7fPTkQYdYN3WJavIu709tYfOAjbW
Xps+3OOHHlbmoDVbk8HsMpfhzaJOWvaNpe1SpF4Vm8spNxCk51F9+83d934z5KmYgiOIziVmSMr8
nz91zxOjn8qqvxZwlxxrvpb79E1ljXvL3OQLcUAhI30QhiEKj6mwvzJenfYyqvtDqPwnGSImHifh
rAwkdqoTx0yGH2w36a8yIS6mGtp4FitbDwCCP/ZhaJ2tuK6ejczF0ip+s5aY71tg86uZ31cuY1qf
hJH//GoqImoSO6iRvprwLushxgZU9PYut8Aa8aSsY2ljwvJKrBdhktkH4GG3MpLeBUv7Gd6txKeM
kWhKpk2QGfJSRaF9GYroUTH+6qfaeNA9V2JHHN8KCaJMDH16k9CRADOgEO+aDXWidam9ykPIH8I6
CmACeANizMnN/ggpSLd3oaicps9BbEZ72ijn0jP83a8/WPp971Yok6GVx3DWMqivTMrIn98LqjTb
IuG7uzID6A+gFAEFjMswttpTgs/1FBBTRtTwiZomOGniWFdEIDSQANZZHz0iD8wONpy1gsnstaXi
mGVv9kFroupEoX3xPYe2Va3CLwj1otqDcBOOMWaqPNqC7TfWGvHAJ3we06nPDkYszKs7IKEOS7Pf
GKk/3DKjg6A2/S/KzmzJTWzttk9ExIIFLLiVUC+lpGycad8QTjf0fc/T/4PcN9v2DvucunBURVVl
g2DxNXOO2ZSc0eoqkhrfB3OafSgTkIV6hcrJ1VtPI8TuyFZyupqRO26yhmyCDnaDlpYWtACFz9qF
vt2t8tTV1/kkLOCuib2XQB8xNvqpl5pJd5yKmYbZ0W6pplq0hvUPRyTdVlNlsx777oCJ/sT+Tdva
wKaAWxPwx9TCOc2VjAh5otGO7ABGkMEOo+k9nANo1chWY1ffvjBBiIhIIDwU2X1wLfs5gLpeNA/d
pEENx1i3qcoCD0UjLrigk88u9F0PhVIMGsyFhcaaQi5WgBKzcgD6mMU/0XDQJ/eiXj61aKzQQaCv
t0tGFz6iGaSD1akWBcjhxAIXD52HtfVj72LD1wmGAcSpX5m7j17E+GUfl5jQHRW0m1LEJ1nNwxrL
cQnRkj+01yxR9cU2SfcLEm7ysbGCVTwSOkcGOakF8e4jg2AmMnJnGIw5C7bEcyoJmuRz83IdwDOk
5eBMfk7vKehz6KLORlXJzQh8Y9VKFunsQCDZVBR2MWcCaE3AXZraa7b+NgYddWoazt64iARxohYb
rFzILfqtXF7vNLrqGWYJ4S9YaRkPckAdHaB0TIHhdY/P45j190A+KGQxcBQybT/U9nNpxvUzOHiy
nvt2omkeoVGN9Q3yzsvQ585WGdC76gKOASHYMfZVWNFd9mgMukEniNt8dFnn97X0d5pupqd2+taW
ectJyLKaKu1nEtdA08LeWTv4itbK8RGlQmFGD9GTwNqiio6ivGIMDOFRYUEhbfEH8c4msAbrYjad
BrzkM2/Dc22X3aGPJRNPkrlE8sMFOuxn6VNsmMnjALuJsOX6GjDe8hrgvVtHRvnGkQXPc6PJlZ6A
0c8TDq9uUI+swlvQpMUxsJR1I4GkfiEh6hnDt7EBLmJtOt53YIjy0otNNz0mmcphJPbtJTKIftU0
rGZDmazzJOt2GiukC8/zhIfQ5T01WOQeOA06hBbjX9b375Yowf5ZpOs6bIigySHvyfTcfUqGnz0R
athjOoeIef9u9vMnxwmLe9Kl4U4rovFUmJw8QRogZSHDLkXz82xgxNnaRHXkBU1KRv4cAUyDMWiI
DKb0CsgTOB0Qw7J1g8eQ52ETIPQLoqg/ORgNN3qSeU1jEQwdEAVLnR4e5rHdNlEItARcNua8iljA
hXWFY/Y56PBTxHVUHT7+sU8AGnM2nhzdn5+1gXgBN3uOu5LBbzj8HHUybHiUl8FrRJBEjRoU2U9o
3ivTDp9KmTkHSkNw3M60BoZRvtatcdKWeUbQa5YHAmbeTqcKxMDt4wkO87z2ejtRF4XkoE5ufQT5
FZZDe80zK79EJZ7AJpjDjdHiWWsDCn3DDsWxxraERAK2PBgh46b6uLn4pnWVpDJ7bB/JBszxUWhZ
MK6CbpHVaUS2UtxD0MiHszHvzLzSWYcYG1vM3Bgp8qxCbUJySS42ICqGRi7DTxk7J0KrSaHpmx9A
k/cRmuZ7apjRSVWYOqLYuAPxMbzi+1hqPe9+mWwK18KcvfiQAmXw4kFcMvfKJrADLidK943eMtQk
q4JUDl/rTm5c9icpWLYIbcPD0O2xpNvwwulwJyGZYpGKRYGZPxrEGMR+ckp7sJPOPB469HAiwubD
lcftGS7p1O06kuprBKHoGkJXbroh+8ckQf+9deEVy5rP0dlqs8a3zd8nuCkeLVWH063KGM2gobYw
Dlh4cNty/DyOTOjKKPhpGF/TDJEm+4nqSBMc/KOG+xhY/Hcv8vFjuKTIm2y/Bdr0X9/0etZNhInX
480n/Gc7jYTEmyx+0Hugi8PEiTkYHk/d3wB4anuzclKv5lMfmIIQHARcvLDgPCJdFfep4JDFdkm6
4WtFnX4onDpeR5WRES2h+nWfViEvteDBNlv3IW7mYWOFrk73nbkPCPI/sEpfwH+GpwZl6wqu7vRW
Q5kONOk8m/3BEGQ1WG24C8T8qSsx287VSxTk02Oak+yBCeJmVtF0twes77ouCw+baLJxSBi5jK38
7qBiFr7BlC/Wvk0EgbwQ+uWltBv/v0U6V1Ux8aZLUTquvN81C+iPifEJMBu12TDs/c7CvvuRNJQ+
RyY4MH9CzM5ljI3M99qUTaXl4xdy4in8R6/5e2cmDT5TugR6MmmqP4Yjua56OcokuQ+x7mw4huCx
K8Lr/l4xfqzHf7mNmBYIl0QXOjT0Kkr+ehu5WpWqxlTJPXJQMeByU7sg9DXm5J03hlG/wfGDwS5N
vrg1eZgkZhMP4VsmgimtBDk3GduWqMRDHMXVoeHsqezO/EeF/9Ea/fpDciWkw/UgAplG8rcutTMr
lO/8dR8z4fC0LbSIJe2CrnY61w1iwK54mHwy34Yh4VRLwfq5jU8qtCwQ9a1VbX2rDFd7qiSphCow
N9YQbYDiQIkzI/H979dUun9U4QY3Ec2IzV80Jb8fESPTFtSqkX2bmvBLEpPCYffd57IlNFtNvIN0
AcbJsnz56urGznXSb/2QTbRU8D8jA3JzFkFVFwgOTeaRTMcz/6kr8D7ENaimaRrTveFXL+EYxRfN
9h8+3idJFLwmUTivpsAej6qAJw99DwSI1AhtHmeCr7uvrGDZNoElw7c3JdvWmliqOwCS6hydiBmS
O1fZWEDUhoSvr/R/lpcnJUD1UDU3NwMxFJrNfRKip0jMfogiYHc5Gs1BNQSQBOD7nKCceY1CXqhn
BHgzI75L2b3kGZ5dvKPGrVbmSRva7mxyPfaoklEdFiDrE6JNWZXfoply204JoO/9mYOhQH5oyeBM
H9q+tANGqIhWjewx6PfBZiSeatME7OMjvASoatGo1nD+WUgvqsWA/FiHCLzKbIMHzPOAmXRGpJGU
T3bRL8GUcIimkIqf1N59F/NA52XGayzP84NRGpfApd6EddgehsWlZL2GhJ881GkscYuTR8MT0vWE
0LHr52hM5/kR+u5HLRcfuV7qpSZYD7+ov5V9QyidUYuHdEjetQRcMND9EWB94R5wgqLnyx3/OLZY
MctOIaeGJX7x29KAL+lfk64b2f2g5f/4IwIbwub1HIZd/+SDPDvqcWjAqInBtDr148DYZ1vaSXJy
iPWtuvaOkQ6b5XJkh2M/P8718FPa4QPMimmnsqr1WrdMLqSCoJ4H8LnKI5Xu3cC4JqEtNlGVJvte
zGRIlniZGjm0GDezLzYbq1PXp0810/TbjEttDdJFnFsJsxxeFZG280WfhvqE8fFG0/omkMhhrEXn
DP24RzCbko3jOvplSipiqxJ+HLMJLrGNwbHoXG9sSVWvakmejm4+sQsjdAUp/2qS7bxJ+4jZKF+1
oyRZh8SMrAqFzFlvsteOGvU5sp2rA8xnzZjYf6p0PB6tVRalx3PznopVaTbzg25Mu0wD4hB3ZnZG
415vTVEKcLMifOINuMljTVyCLnrwwxQ6QJ1V2wdM8Vi5fHHiYxsuWtRTUNoJuTlGsKdUZX2e9dlW
1YC+psitjgZNFt1fuJ9qHXyAKae1XaXxKVfN+xgVL3aXDjvbEUx+QwMqVWPr0C+RFfRCymP/oirN
vDdDS8nd2z9t1ZGNXiBzboPgmAdtdDS5WSofPbHoDzGDkg0vM8IPx+KUYBbYlyynN2HIcxUwQF+7
ys5OFYFMq6jVilvjrGEqYHf1Pd1IFoS9RaKgaIH11bXal6H9iYeMItEaeB2IkXzk0flcdlRvoNX/
U4n2CUSHITbP6XRt9HrfMDbhtpfiNA2qXcdjaHqBNsEDSMCQpnWSQUYoAXk0qj3BjrAPjirdAw1I
1U7mtW/yrxU0pS0jXXfzkUVVVLZ1SlPAC4vlphIAcKYJ7POUmdUO9TqqHBQkFVqZI+VbcEzQLKzM
bohPwyxuvJ6SY5Ol936AKDHIAEB4EXVItrgoydgNJM3DEnK6sjgRubEyhmZ4SHnBQ5SBkjPgYjuV
PWbn+cbM3szaBqSwdsNRND4SipofVX9QEph9Laue8q+4BTjP16IW0w4YhiCg4FilZfVKOhWEDt/+
TKlT7kJYyTvWMvm5kBBJ6jlyjzEt0nZiHrm2fQMdPs3TqiB4py7j5qduFY+MgLLtTFvLtmweMU1N
12RpiBC+b0ENYvpIRwwCuXGdGpjxUy7CnaFZ9nVuYHu142PTMh1rSmGf+TbTycFZ0FUyfMr8uSW7
gVBYgVpqKcRIvFWpdY11uHAG3HAU2fouFxUjBBl9Tvx4PpYkdYIrXFhKibZ1+Y2AurHXDnUQaiCa
63e/r69VuMTtMUkBHZkgLi/jdK2P7Akz286XBzR7SmE0PZlM1SI/vWBGARsfKnX8+wv6Y07/az2h
GI7xbqZ4pk8yfivhJzUESWxr8jZ3xRY8Nylk8ZKnItMXNEvNobWVuSvrGd1cMOz53O1HobNiETZg
9X4yz32Fjz+rhH1Im/gUljPoCEssSQbpNzsgyWN0CmvXhZbJfplQdrMhAIXNDkTtGXjd3Ia3vLzp
fq0Du8hBXXXVkyn3IHPn15Z0Vt6a1cV1k1PAey2u5DVY/lA5wc9GA3J5Tt+DVFdfmbSCHohMr4S6
uYHvObKoFuE/Wh71+zZCLkpXA30HyzrLkL8rPEVFrhOISnXDF8sd+rEHddoOAgA0qpNZ2ch7lrDq
Nrtm+DVW7G/tVZmHkIIyS3vjKGs2eYbV2WQtfDT7SicyoM1wGiG2ygv/oWOWRmhLydNp+XcRw4cj
pWLJ+WDj2uZMsfre7b5iRIZmIKJNq6AE4jGIXnSUzFLCdBqRF0z2KtWg7OhR2TOKZPamDQWpm4kZ
XtK0247oWB7hfuLHEinCr0IbriW8Z0kXdC6yYDdwvHkJHq5rB6x9BzqFO9QZgsdF8DfYBRsEGejg
YFj6JEV0bBwdK8cEycaF43WQdv1Vs4buIBygUDWPYzCtW6PBbU7IzdnSnNfUwvouYv81B5/5yfGD
bd1P+mMy6V//fpP/IYzlQ0OPB9rDcRdlprP0sf+1Xa2nRKdsl+omyMBcuQlYuTLV3+tJ6gBZAvGc
TBkx3kv/RSu2nXWt+UcL88cGhh/BkjRRfHO2fX/IQ9sW+UfsBMGdGNaXdCG6u414ycL0CyKKbL8Y
gXktakRoxOwgKF5vbhOoFQqyJ/rq898vCCMnfuNfH3v2HfR2LLxsJHIf//6/rkjosuVo+zy5t06v
zlIMz3APu52oapKIMk5Y9mQRfjdwl3VZdtuQKFAY06axSzCK4WWV5kog03yMpHkKJ3fvanp1cBp5
+s9eX5EZInWIiXU/lGvddzZ+TXB0aI8Haib17DOSHMr2q00GwjEs1MWAybZ19USenbqT57ILAZ4W
MU+IHXntACScuVh/IPj4i07m17mcqD6cpcVu5yz5XDE9XsemLnFeN8Ynh9qv762nurTbz1jkTmxN
upe6Sz9pjnWj0+4+OwkiGEgSZNPp5bAOB6XvS7fv7nw5Qpg1cY0qIUDIhKEXsbdf9dwyGC4JpunT
s6Zp4i5H94mZDADaILuwvXuuhvo7Je/XrjWDPUkXJZ4v0OEd93k1ztZ26qcIXxAI9Ub7ZCdUooPh
nEYCL/ZRGFR7y8Z7P2u8fSe8mW4R6+uiQvybUBUnVz8anCcbL2SksRW2WyOFE6XFb8PA2gWGB1Da
5R9Dab3HBQ1TXgu1I2ydnmuw272hnOAap4UHHZihLPbNC1rbdttZDlub6JGIKbVBtNLutEbIy+Qz
lzeD+PlDkWCibulj20RTnKgtOpUM4jO5fq5TH3SAuHvbd75qBr1Sjz2N/yXYN/4AxUClW2HO0TkL
8+bST914S417IYPpRS9Gd4WrfK/A/iboodZGWJrewtm8FP73LnWSc9iOb7hTmYTExAyUVqQOMyXS
Gg+tdQFT+bMxSPEGxPd9HuT0EIw19td4fEkQgEQg4d5nX3xv6C8eWvxb4Ml7A+9mNnpTUXfLVy+u
Zmnoq8J4km7aPXCamYe56V8d6KKX5W9QwhQAgQb31LxUKUHLaHibQxPVqGJEta2c3Dih6JHHIjYu
2C8kbN9O+0QPT7qkFqySpKBiJU4Ft3JeroMeCppbC0p82YLEryH+ZIWmE9iX1Tdb9FA2fcWSgTRH
D2BhDvl8LDGRdgZUZC6E6HADpyP/cckQOjecwqvDIj5MzEqNsabbcCfijeXXxtGiS7Bs7JKEYWqf
kvQVjM6ZIA/WzDMIi2Iim8GRiKgG1QAxBAzCZkYDTllL/VPTGdFP5ORrvk71rSki5HZzDOypLaMd
uuN5Nce6eXC0ProbZvUtNpN71UPQa+f5kFuwVGI0Zd6sDdpLpiFJCOf5ZPrgvtickWjQd+Gj6MRO
lkZ6UbSnwFhhL42kMZ3qiPVLgDzjcfTZDCUpZmmyKn44fuEeHdOH5Teq9qGNML5puDsdWq+nSoCa
QNzc7qbevGcMt0/x2BU3JKgviBWyV9GQjKKhPlkzJ85eS13vNrNoTFQ18qkfCnGbghqiaSW7i9Ni
c3XQUyI7zL6xsnutiiJ7qUwthokXkJWWk71pZVl7YmhFxIgloK3OKH+RSugn5BAM8qOZtBOum5yd
/KJKo3qdiY3IcyMgW9cSp4gWlnY8+49r/qOOF0nbQisqf2JrGbZhBQ7IzIdyFwHMueB5i4ExqHqL
SBjQ3eBCsFSD+2wllXF1UhxwIC6eWZVT8/YmEZJzW221IElPBaPPNdLvdcbi5jxwy1cQCC7Ek7wn
RlNtNNHvuODylQmB4XWhPM6KRjpGsLKdHRA9ZdTYXm7qnzjVeizmdnq1MfqslInDmDnCG4NiH1eH
dmNZBPAclAWBftEPlFUagdo/bWY9hSOdWxyPFqJB4hOdgrBToeriIcrhFXJuTfuMIG8F0PchsPt3
7nzj1Iz6j0RPwQ8V+jPZuOAMqNuPQg0hG0dmK5ys38jtJHA+JXy60/SbLGW2SnRQ3MrSkZXGeste
FP8CNaz9+PF3QW0+M47QH5IQTyPXRHo8Ja2H1mTcRzpI/Qr0GdfuB7nv8jEwG3s9z2/lPMZf2+HZ
rCjoqt4EyN9lzlpLrOGgI1XwSYrTl0SaiRyAvMjFswVL9BaIbzHDi0sZfi9bPdgko/T3owEiC/O/
YBYEbdsnzOVkuc27ReQYqKKxPc4EzUCWr2+i04ddCbKI4AWbUWwN14UVM8B+7NZmHrvrdjZSXnKy
QieW4f5vTEy4jDou9fJH2l34iJiqKAG+zOy/6LnRHqvIOU/4tlegKCCFajDWNbvTCbYSyYvbfda1
YIQ7ZDRrfIv0rGUQHaaR0HC3L6drOhE17EN4DGQReaov6ifib+qjW7pv2NBvxEgP33OzewrGiHxE
gqmc/oAGxdjXFcsAGXM8AchoL/1MNFOQ4itggXJXMSTwOOvtLaBT9cj8cIWsjCMJIMbB6foDuK+S
+ICfU5+/6ap2XjEUvM8LRYg3x5Ky2uRvUQBcwbS10xCM4YOrBijEosof07Z7lna/JFhAdcUZA/Ms
DMAbNWS7OmRn1GBfDoFDQvpCojFZzu+c9sEfEVMIkIq73DFAeoJbT1Vo3FPieVYhiLfToMgvWWYf
6cSpTO79CAuKgPE0niuvI+38NjAVA0NHZgqSkcce9gGkUlLnnVnskFBa98Lx3atlIYXhpLaLxyoL
y89I6NeM6/xDQggbSucIVS5ca0vi/Sgx0UFrQLY/xiYVNffu5L+lAPPmSISkKzkvSiSXZlELw1Oo
d8cPHptpl+/CN6XXER/BUUlMVxEGDYCNhcFE0jUnx3G0gic09dE56nxPQQzw+kiJR3vU6+0Q9NcS
t/ldyx6bd3CE0VujFn5PYt6DWhF/QTv+93r1zwWAgxiY7Q4+AUcAWPi1fseqmURt6GR3WHnwrzW7
Pv4/SNqMRRHyW1GMVMp1Fx2mYdq/K0Ym12+0xgf+0+CJPiARJYVDq4NtXjXDjjjP9gLCReNmbtKN
Bi5sA7AUAGUck5JkeuwNyw2qp9Czlijozi3o8CdSATMWtZ5L+NhzwClS6b2XNHPyj8ZU/i4vlyQu
sRhwkIuzIjHFb428tRAEEHqwVxZyg6j3XGXAYSw7ghQymDU54MQXjHXhANDQAT4ypujmctnoQ1mb
W1zyRjL0uw8l39R+1o1yPLEJ84hlq/Z6YaOMsAtrjUKl2CGV+9JCD2WzoL9GevGu3J4UCbhiR2ic
n1wqoHVFwKM5fOtY2l8zI37UAM08OXn9D50PWsM/PzWXT43hBatIF734rzeHLKTAYZXF91gkV3PJ
mFOVCYqwIIQob/YYEkZPQwixQXTgH7Mw1I5qSg65jNtDXzX13jZH6oxIO3cMuGAJ6VdjnqjXpmLP
F3pJ6lqHkpNqn832TJhbTPI41HvHRmpJnkTtOETo5sbAFgDNoG1WhVdkiFtb1Mim7qbPaaMFXhZw
bpmCUQaIJJ0gIIj2sw62c3aDp1Jvs5VrkqKpmtQ+SdP8qSIt3+MaTqBOmUek2cEmyrJsK3ycCXWI
aLePagQFHNeIyWEvKf3QCw3oEATOuvLfTEw1Hwre2FT9qjElLPraeSY6GJSCRa8Or7dpnU+z+cmu
EzBn9kygOcDGroVX3kbNEWMSouiy3wE0ZwPZn+JMmMTFjo/uaH5PpxnBe9I2txrcpsx07QQrWRAG
RLo3yph0JdJuQemibIyzGrxWE+QrvBnZXo4r9qwD+0KWIphkbwKSWaTyRx8TzhnmDk24sYOBXZ3j
CRp/tUiPjRrFkKtzW7GdMzZp3oMb9916awdUgaJqYdmiRoBYbVHVUjV7g0oUE2aX+irTu2NgI90A
h1WsnKmbVoVrqF2D5ZD8sKTfMNq+6E4y4T9ZjpjUijfSyEj5S8gnj3jXpGBo/36q/Y+ZgIsMEuWa
abqmEPK3Yy20ppgJVp/cuzatSCE33shl2SsdWZFfLoBHh4BbQ0NKgmIAUYlvzZtY6tj/4ElLtx/+
9QP9ORVwJaMtwWKRzT4qwl8fJRKGLC5rld/T0BkQw7NN9EdCc6yxAuiosRtjM5l5LXKUoed16Trj
zwicqdeI/vNs5+kJzl3vxXpjbLWRZVWDXvxFS7p/7ab/x0THNTnwlME8xdUR8P/6k6JsMfEC5tVd
LxuIFVKQ7uEX77LKXfIcVEBHR5c22F9kUmhvjts/UX9vKfMuhV6NJ7P169fGKbeYjfR7QHLOKUNm
hOWsnzxinn5A/URvIeMTQarRsSS7pXWrzNP7vtyNXfOUqbE8A0IzTuivvti0SKsEX/SjSI21nsfp
C7qcF7Kdn9ypaVYJw5Y9qFP/FioCXpIsJ4IzGt0DEwWUhaSeFJJY90YSPeQW7pdJND8cDs4tzpP2
1E2ueS+nFkqMShmoJflqionw4PECY2QwpO1LJhOTGD51YXiCywKJZ+hab9Bb4VlT+8rvvCoXMFMN
ZwrkOqByO2YDhZuybtyRHsR1rmr0483Ax73re+B0WNT6YOf6bn7RR7G2BlXeQ0kf58/Q+9mOCPLn
Z+j0gcYw1NWbfRIh0J9w5I5JT8AA/jSbJhSbqWXvcZl9idP0TcMCs3FmYuZK7hGCnb7hSVoZi35s
TMOWHFT6+hoxZUWCxtUcrQgA58bRVbjvkgBYCT5JrxAEnf79WfyYc//y7uf9yWDO4Gy1BffTb8t/
ZhkyCeKuuZNpPu84pRDRTSWAzyYHkoX2wXLgtwd9dxrVZ5kVjqd10vDquvgehbxjdaRj+9goPtf2
KxqdK1jRnXSXNO88DzwsveGBgnBlo1cj6mtWBzvW/+WZ+uPxZcCo0P0yhmPa6Py+a9c0JwRAlPf3
jmZi0/nsYsk3omAlXa90iy0WJZ3NqrAOf794f5RnnBn42kxODrYI4D5+fRgDTEKRMzf1fXKGAY9J
mW5Id3/7+zf5H78cuXZ4Y2yOTMa5v51NEjl12BDgfWf+OG9njCQrhRBnJwWRBw+xO83XbqKD+/t3
XY7gX28LGBK6Cc3AMqDE/O7qrxDquU1l9PdW/z43xGs1eAvbGOBPXCqxyub6/e/fkDS2P78l8wo+
vUWCoqS5KCr+azTrlEqzXWBOd8WE+DSI2jj33XSDV0YjB4We/8ve16zDaEb2pl2jqtW7ba3qZDux
EltlJauRdHQOCCV9phmjuYFJ0SCKBflnNza4Ibw6ZVEBUHTIBBQR9F/iCgkYICSLIGjiA8NSfVFD
JVdBnfqPcxDMq7FKc5R7TYbQL5jODK2nWxDhyS5C+blpSZWqHXcnClGeIJc9w0ldUPxy8ELXOlYG
7FwdH0vBG623g2Sbk9qEEpYZmDnWlwhi+qPlnyLaODG693Fw9r0iZiEZgvIsJ07OOnVXc2Txs4UO
S+1IZ2ZsaexCT71mEHVzsMP5R4KZgbJGXToUJfiJlLUVFqGYRd+woHHTPXwF5AeCdDp2rg8DhD8q
ifkp0sT3UWWhF/Z9dGAtt4njesdMk1dYeWBVQiyuLj43sWvAY5BwFS2xYfy9AqikrfHrEheDEKid
0nnXIi4NR3tigc1g38Lu602D+Da14dnSjU+DmMerrTffBxVX604tObvBT3eug08ONsQtVrtQBzBO
IlIN9Y5KhTRJl9iPh3ocxltUEi8CScpHmD7IAxNKYniWteiSsSVsuW9THIetJMKXXhVt9Jh7tPbU
8UMttmxBtopEIrpaKXZx5nzBbivXai4JSm8qcg4mOBT22qqcctM243BUTs4yx5gPkSzGU5eNYOoY
YWqB9cXI+ncduuBeGr5YCViLrEM17KrK6uEad7ss7LhlbNCG9PhrYYc+yMcINi3faFIFWzqThGoW
qsRMM2TI5lfiz77RohReVzDdDibiBjp+y8liXTD3bY/+U6xJRIfjmyDQtEsLydUKsUbzpkXbKiVS
Bv35CgEKSdMf6cBJGG6HqSxWsKz75YAGCEGoNXu5koALNXvBQAOcQdwmXSoyCWiZCZ5cW0GPwaM1
n3GFyqtor2jygu1kBUhQw+GuD5XrYRbvV1ZMAFeMGyTPZHI0ZqPaOw2hIwZBgG40xQhQe4BjCWFK
2vDUKVG8TGF5nE2N1Z0pxnNuMa53jGMAKOEZLR8oNWNiQjQ697rNvwDjRnVfTMSemvXm4wazEYyg
tFh4e8iM+PA0sZQU9XZU7zOL9W2XufZW2seyqcpDHwT+piJpdsf22NjGsyTWvCcRcB4Uxb+GBKv2
XUbA+YuEPFfHdnNa0iTs7MLLltqFlz92hS1OsO5VYYOIg0oebLeoMHuvJUKV1yKGzDUX9FZReq6s
bAOTffBs3fnGUpZSDN1kOOukTBQUCJn5LvDJX1v50x01ggB9PICNEkRwcsxBoLCBlafJvcdQsgP6
Ob1MRnqoNaP5gnQ3YUUKKkOEjx+vXzqBd4JMLgXPosdQvmTPn7LOA/a6zdg6pMKgS4vVxJwuKJ+m
YLj1KXlMlFT+do7t02SE5LDyM2C4YHRhB+Xj8KMeSgRDYgg2ndOTrKfmlwJTo46KmoW1fNU1Np14
fc8lcnLwkEgYdDfGMNAMyXFozJsYhohnqCaNp8FN3S0c7ZB4oV2cXOxtGRvYOQf07HlevrRs0kpj
0FdqLJwtm+TmxFaY6qsczjLu5h0LvA0Bq9PFLjitwcYtGN4SyCZYDG/CIBA6OqbwGRx5NRuvesCG
i04eCXyQnFFMVl46umyimrK5xzWuVivUVkaVB6xlFb9iz2C0SbN3rSx/kJ73PhTsg0NunXWRPuu2
uGP86BdVVr7P0H+Yrq8ewkw+RJOELV9ObLtbeyUNhfm8BABcu/01ToZmlc7MEwIkv1MYnfwGpX3i
Op8mza0vxkg1Gw3QX9Qc8uinTr+mX/XnPohWlaFvx2B6DTv+FSNsdrTNlFwBPRjestJHk1XfxtaY
V+7IbJG0zWTdltVwLqzhnczlL4JvsUYP6WltnbCyY4bInQbLJNJRlyQ5Jp0290LqtjU9FbQUhBxd
7Jg7osViD3OA2iwccR7dNN+IwiA+Rk9pFUxGta742c9TcUEei4QX/UE+tD94NpxTb5rQ3g2OBEPz
TyTczfe0/WI7CCn8LHizbQIbANPsSmwd2HrhG3NSJ0kUbWOZ8QFG4kHJkuxVElexJge7ySqe5tpQ
ZxEYAP7cwN9HOFJ0C25ieFJT4OxHWf5MWmd46CqGhhH3R6Wl7NJjfZUZxRNoABsiBNOYqaozsn3q
4egTs+EKrAyzA+4X4SDc+QKmtMHMd3GFzVP1xFwi0obmGGsEpMkuxkmBN2dCpf/mb2KTMVCCSXA/
BNX31Jk1rxOBvYoXCTC+ifrckRoY+1ykbngILfLi3YzoPRdH/65ggMy8WTuHdup/yWD7o0fL58EF
MvwpDogwMSM/26Dc5sun7SbWsXFIXy/2uLAfKsvhcRxtothSZ9m9rWrNFK9aji4+Ss7JxK2pLbfe
1FpPUAuCq13SXvjl5G91Y/gY0eKudcO9ZuJwgJL8zYrY4gU6Jw/06vNUZbiAeceMjJQgN/oVpltz
WnGkA9utG4hLNixbzcDtQctDrqOfEshZMVbPdN6b5Qz/O0HV0wg6BEg3JvoVTHiBJR5icHefnG5g
FVcUbzA0F8OP2GiQYNd4CF4lcrJDbThXDbCTMdrdt8CiwoiRmM9sgY8mo7mjUWBHHpP/Y+88muRG
smz9X2aPNiiHA4t5i9AyRaQicwOjKmjl0Pj18yGrbZoZ2cO02Tx7i9dmnUYWWRURCMD9+r3nfAeS
trSYFFLmU4B0C6MZpx1K0yc3wRxEZFlHZuqULkcdj5gW0WvSregGxnbJbRrAchwhs3Y2ggdBw9t3
oy+ujQilZGa9DTW6m3rx0lq1Tq8e/bA2cez7c5n7QRZsCUtHaG2j0KR5d20fzijlAxFr3X1qkRPj
evhEDE6jBSSTPAUb7PRf+ixHf+h8Zic2vQ8NQ17bwvTH/wyOFNfCdrr+4GSZMt+rkvzhtmLjYsa2
1AZ3F+DH7enE87aG4GQ0OQOIAs0bnFZyVYPiNupiOuBWxbabmsEtfMMMPztMHyt/O48kzxTd9kHq
IzmalDkqGCVHR+JW4wTVVOSb0abtsxghQ/AjtftHEqbFs58zG0FEbe0MzmhrYEP1N6aITSzUa+EM
+sbylY50Np6eg85iAMSf+3OOGiOs4uTX9RNNd2Of4i5exRX+FWtowjPV5GqsxRlNTnTTtjEuuaFs
tr3m0+v1TQoZy8UWg4D4YADYP+iNDsw/dvYwatu90afuEgXfnRc59wFn+7uCc9kyrh+UFhOPkaBr
0kTmbIfSbs4FQgwtxf837w4eGOSjhjGO45Km7f22H28ma1jHERyTDIf7vjEVNy03J1k/+fjiaz9F
EURnuoYIOdnf+l7ek/9KbqcZrzWW+seKy7Dijr1PJsKXM0ZULyQvxyvROsGZQqLb15Z8sO1Op7N3
2/LkXnDyq0uXVYQOjVayy43Iuretvr3pUg6QQ2jdGaQYLvQkZkTboL6IrfQ+jrNoIfoQbqHuDwd3
D/ZEvdCwlzcj6VMAWv3x1uT4tqDfQoRGkiXfkVcueGrIa8H3spVGWR5J7mXAEyNTZHTvHMTgpOte
3BSKc9LkEhac6FK85PI1ILs9Qhn8Yk5zyqfbIHpEzeb5+snNW6RAwdrr3Ph2UL22zIn9JVawtE82
A3kOgGlNUzZf+gnebaOU3SnRZv9qpD3DR8+XEmLGZMQ1c5NI2wxJkK6sOfc1S0eglwZJiXFaebeN
+tH6SttlclQrp/Kq89uPmFDoQKHIgfAjbwpNXjIXnJFezkZVe0h2kFZB/8/1ttdka5nq05J+5zdR
/XSQJBw1FLhGbpDexeGZvnOxJJ2sQv3G4YSJ8uhnNXHe4nYk7JOIyS44AUvHdZVneB+LDDmPO9HL
R+orM8mS3gePVQSyImwjyPv98N3yE3ESRDhqXpitdW7S79Gq9oPiosMkOcDAKnYqbPdR59Y3QdVB
3eKAKyNrn2t49lTVkTXlQ/O1oO4px/iaDmV4gjj1CFKPg7aQLxWIU1BxJocZb/qFBBcRI9FvkaBg
00LN3Xmek9x0xZPRwnzDjMlhaiAixMEvugVIVS7fhm5xZBxbzEmn0I1g0CLYNZDaL4wIzSIrzdc3
bpFTk1VGgH2IhCS7GQrU24tST1GDMdrZNDKtzt38A65LecZvCKIlYW96g8Z45aJ2uoqMbRDRHRnZ
Wl/Jc0A4/HpkzM2m9pbZwDKLG+IEgm5bCW6owU3cbxNaoyTrfmROMe4YDK+blENE7PpE4+JKXNRF
7u58a+hvY3siBtmOorVbkqKTYSrdCnaxx5IDNMslULaQjI3HP+8VH3ABlsVEDj4KKlXXNRDnv++I
TNrodm6hxL3pAZ3C0rGrSpWuC3t4LAOiHPXW0wnEULugzSmv5pTZHmszZ8k/v5G3hvz7bpAj5xkb
6h2b/187hNrKGVHmJeJeK4iQ7aIeYbTneUdsSwQbRWGIakJQlHRmjl/T4IQXDuNRdtE3F9HjLUL3
clNYKZImv+TaUykJzUNf7d2hfWF0gozU1FVxDDP6obSjjI3SOL/iCVxRWQabbrLFXUSgAOf44OjS
x2XIVJ3C2B33Stl3Ptr0xWSa5CZHfnvjZ/bTn6/Ax20bGccMsNDBZOBEmJt0v/WmpspApmlNzr0t
stshlha+CqafQVAxIoMws4ic9plEdM7uWfX859f+QGKyLDomjj2/sLTg6F6NS3jZHCEyKbbM/3PQ
L5a+LOAD7kUKBwiQAQm6PfqdfPgrcWqykuso3/tE8B5GTScyqcjuBhzT29JI9aUzD2ZTTdt6TqyQ
sCev0Mb61TAYPYTGRVVjL0vr9kJ5mZ58+y8jU4zAZtvXnz/Uv7mgsyZVwgS2ZpPb1RwDDGPQYcCS
9+WgKwZYLa7NNrXPSgTOugSNAX0Tn1BLlMnkkvHw51c35ifn6oYG4SIAE0vb4n6+6tzGMaFJiit9
3/bdsBVsBEXfg+aMn61In0iarygcMsjziO1XmijOo1sNi7IYNymmqAcdROInjXi8fR/ekxSMchnn
WhbC1OtG70j6Vsc8IrwMCheB1HBwO38VkZKcMzVI6sFkLN6Kxb4l0JIE9EOFLeuQtNarVVTaqjPT
fp3WU3MwZP8wFcVPwM1rZabOGXNUsAIX0C6lXQR3/r0PnOQBlN73Wjr2WldMuZn1qXtFaqsza8E0
lxmkQ2op0eUXGD72Y1ky9q3ydW+0aqujJcZ8JWkX0q1gQcr3dHAmNBThkeLeWHdZVi4bv7OesAev
+gheEid7nhNNB7+SU3KSj4irKnyIJR0Ojdgc/gxKg/lEvFd+EGgYRRndVcqbXpi+6Ps+SI9aQ/fb
TIaOgJOeR8Gov3F8dDbO1DGtNfoesoA/Lgeu8F1cQoqnhll7LeSKPokBELjeC3+dQZSjnQg8qXdD
PUTr3kHDlilCtXiSyUb3VLnzeyHWozasw3o6EgD/jc5weNuhXVrZFZKjvp/TjEsMTIUd7CGMBMuw
+9ZOnU/78Hs1fSno+q6R2hIX7DbxDndbvU4DO9nAapO3HsYbz+OIpjuk34HlIa6VmfkMhch3tczh
KpbMGdMJPEJWjMRDdy12rK6ydzz+7DZt9SKJdjop+XUKtJYulX0Iq3rYSC6eLkrzwokoIUUuYjpu
Rl9GVzJ8Zv5yUPP0zwsS1LQBvZeJJKmYyafhUt5JIsZ7cr/3lUBOlrUIdjEEVBtm8oQR9/WtruMx
QLNNFG2jtctmZto2ck4S4SBYVzABEncZ1GZ96JPZaKe55maoY75oP/P29mAtTdPKjiPGwaOmmAr6
IDdEnzyWJL6cZFP/NOJ1PdQNiRJJvs/LXmyyrglofTgBreiBAx1hoYuSROW18pQNChDKLUdWLXSI
vyqfGcpHt70LpW6we+MgVCp3IYERNy15r2kN/jVmogANVov3LYn2myYF/Uhqu33QW6rDqIWzMdgN
XiirdZmpsrO4RTocheE0e+lmt44ahj3Z80RWrNl009WQuvmmKiVO7zgk5ULZ7UrYsbVhLkPsr0bI
i9as6Lq4cBNKsdJr/XYS1KCS/t7AdKHR7GZnxyQLE0V77EngWgc+MawEBSfrKGy/KCL7DnmBnwQY
kB5b38hgF3K0z7JPyfmpkr+qgHahM97ok4DOkLr9XrhPdtLc9anvffFFeTC0zDw5ylD3kMbuqF6f
hxjfjcqHEZ13Pm5sbVBs5sQRIPnEHJYmlw5hwFGLCCFLesVdV3npQgHFXMu64ZlNbJTolFxNycyh
MS663gPddd1m71RMJhAl2+u+zXpgEoxmvRk7r70lZ4XduUTLmLtetu/Rx65BHd0k6K7AqExIoeOy
Ob79cONzE5A/2ZpNsICvOzASQnYiJDHSSV0aYAZ0+4Bv+TIETv2gNwjFlNDsmzp3in2VPHIwWoRp
x9zHsF5VgIwW2sdbIWpmzjdPb5sjGro9kUhQoWNIh+jeby2VNlsfuyzshYT2suJRDmJQEmRJcczq
J+8e3AZxn/qh77NuA3v5W2Q09jmYf7z9iijwRaeNn/gXPlq1Z8S5qTv4rACdg7d6X4eAGQcwPTbR
xdJD/ZVEDMxkvEHdXnJFWIOz3Fl4o9iHCU/5GAYhPHqOnlPI+JY4KTwGD10rUZHpyrhRxNt+sq9+
nOGxo1Op0mTAPi+uXVWN4dYZuvXoEk1fQ2BjGyT1xqHKb4MwYeYe4EIxhpyego2D10pV+cnG/qGs
YAjMOyB+YbaJ22977G91mqgcy8TkPVwKjZdq25qykIzOBaGka07Nr0nHmlr/kEk7fdLY+VBR8MqM
4/nh8OpMJ95/M0JrWeeLarz4bb0f5jhCHbbiJ5f3QweHvhFSVViJJpAr6/pFpqT0sxASNgZjdedi
Ut1o4Jeg+62NSua7NMruE6TuWljeBXBa1qqFf4cO6iEK2Kb//GY+1ivCxtCD5A718qxAM99/YqcX
Eaa3wbzIIXtqkI1qGUzsrrGB5Li3TCKGF6rHHy5H94CTVsAR8Bg6JENlE3lttBN+EAOZcOYzn5sA
ZWEB6QCBh9BOpMESXl2LTzx/aHmuSyzBc4y+B1e+ZHxwPWLO3DEG0J/Y3B68oLn2YxkucZB6hzCm
J4sNw9jq8fj8BoV2JEdgUe3x1yn6HWm1VuOEssAjJUbrMmuFjBU5lTZ5J4KE6Eq0tbbWLFx+yLCh
LzngK9pGS5jpRSQbRwndLCKb0bnX6dQ9EsXXoF1P7+j2Gwy4gFJnEmgVBc9GV9b0U9nFF5Y9ujK1
M24iV8RnZnFPzP5dhrPeeEuLbunlbFLIuIdH4Zhnp8S07Xd+ewDYtBRqeNWQKGAH7kghxNxj1T+D
npMtBm8XSUlBoTsRdTnZ1ZJDiNrnGcTcHDmeQeyVrUjU8Q2Nm2y0XyZzHw3WeIhCPT0ObnrHPC0k
/MLIVxQxznREiY5Fzxl8khZad5vo7Q6naPU9G9GqZ0FA01B9SUQ8MmtGXoyVQyNLydnoWPaYkzMY
qPVx2E1acA81k7UsInyo8J4GPUDAPopkVwbagSQqY1PN26FVd9UOsDTFKpnGa60omWpU/gYCu1wV
FEfHJKBaFDkhVlCW7R2ZYunO0GO879GpATR0cucZS3Kr+jE6jySd521Rf3bPfVgRhWPBbEeXypqI
ROTqpCHKsYsHJxQXEngq9NdpTFN8/IbLVy3fKuIZZynyfMCTMF0UZejyz8/pxyWRN0D+igmpHMvr
tZJjKDTThCAg0PJ3X8bOfQki5JrlEBdLQh4XtelWS02QgMwU48+v/PFpcyxemJd3MADy6L1fIMqg
ib0Mr83FKqm5JQoyH2++mrLbJtiryP6WIaX480t+EAML6TocnuAnW/Qir+19iKmBCiuFYru2k52X
egcGWpTQrrUI8Yp+cmnFvKi/O0YKd0Y0z+psjm7sAO8/YRbnfh1JfBIGYdnSmsqzrY3ZymoDuQpK
CcVbK/ala74ObfUkR73h/hU79PrwlwgusCXtg0wg74QF4peeS88K5UBZmMGWHuBfIemnKChJSJTa
0amtBxizAAejpxT/5Lp39fBbQ2m5tCtXW/aRMa0dJeAZR0158GP9Avoiw1Lb9uuhtrN7t2zGW7f+
K7BJiRU5gPGkrnjNykSExt9f+07DmG3If+nAyjb4v5H8+NTYU6Cvh94fTm/aSyNDoNal9WGwk2+g
9JDGevKTQuLfXVj4qoJQJOYlDC3eX1iPxYWWzmhdnNHZ26VeLplzATev1bHTwy+F++neehXIhVmJ
75JThGsQL8beql9tZ82g0z5GWnKpvDnuNw6+tpW3tIFBeEGh6JAo56AyNgBa5smipihcjB70cSxb
y0k7ub31KqyI+F8HIkuSaWs3cp1T2JvJSkwcqYPCZQSW1ISeIHnY//m+//io8eY93jp72hv38f31
Qubkyzh1rEsWc3bKfRwnLnRVQloDhQFJ78d7aSS7P7/ohyAkLhl6OwS8cHB1HvSrBzz0s6Iz+965
OJnoIdLl/jYq8Fj6TGIKVYb3wihPztBOME2zfo3fXiz9DjRMUo50MQXWpSHuNn6DaeyTt/ZvLoiQ
FEvO3C10ySR5f0FikJ4Y+Vh2q2kEb+rrD4VrMs7Vy4cusdoL7OSTT3jqHHwVbCJ7/AuIFVVJqMPM
yOuVbhvjg8fZLwIQkjJlIAm9/vLJm7y+y20BeckkMIloLNql18tHEjh2mvZSvx8s2znwdjGPutNr
zdx2UZGHic/J+DVxLroV41huKiSIm3YANIhU8Kjjq3+cJrorAH/cFa1TCu0MNOlnb/K6srXFnCRF
7PgsQkR2fLWDWZ3hxrV03XvLibxzW4WYO5tyj+QyJYgedm/QYjuyURQsAoyYu2ogqXWSa98PxQKJ
zL3hlJyVwz7aKj0HZtAN0+oNxdLr0T5XlnPbQ51TpIzc29w5mmM531p4o4An3H2UgCBMfQiRygi7
R+C44ZKelLmGp4JciWruzkSgCGHumWbJVz8v251hTEQ8mkl5Z8ry9VQ3wy+vL+3zzEqZ534BsQB9
RK0Z2vtU9c1WKcQqpbRe+xLFfznq05GBNKDsMb4hvewpxMS/rU2nXaDQRBAwMhCshyB7dSN9b2oo
+PzpUIxwxGE+HrEXoHy1NUTr+dSwDkQo4er4m+f1xvcybu8b3XQ2qYeBEyCOdnj7QVH85HhldKOY
cTMA4yDN7GxR+wbB1wM9WISDi07Z6keSY2ibtEOjVS35PsjJciNLDg3i+GVVUgmhXtoOJvNXoy0S
zKIJ1Z1DULpWXKxiyndQ/8MdNUl/cHWzPDSCcOeucG6Q76a3aD+o+kK3PegJsgjU2uWJh/wypbiP
q7Z7HnFpM5/Vjto4ns3K+SlK0/oCyKNolwwQ4hMBzYRVOwak/2hEeae760GS7BwaNYqIJDoZovV2
vfvzLTND9eKnIwaC02YmbVx12xgeGmHph9Afbo2xAq5UBPVBuPKL2brIFPyGuWZenlTlGEurj6yN
IeMe+VpAD4rGzSGIhu/RTEGK/bzfgxz45UV9vpYdXB1b84JdOBTfqtKt0cW/vrk2ETXVq6KcE4t1
4zF1o3YNVT9boglFTpfslS+edLsoUdqAyeoZcZbauPGcxc9gZi8RBpt9Ulq8kal/Ly1sTlRUMGx+
cN/QNl+trTQBbCNB9HRBiml2fvzoYm82HIv2k5t8hSV7EkLrz5Cho4PIx7suLKqdPzTfzFadW5ad
Hb1EgmwCHlfFxPYr6SOuHjWLLm+NjVW4dzqClkUWlcG+5i8i9r2MURQcHBalZZiXF4JBjb1Ddt3C
wnCAuietPksH/LAA8iEBKM5nWfTArNZXq7TAulWESrtkDhpZQJrDqcy+jkAWVkJX/i7V9PqQGX1O
E7V74huOfpZVApLe2/APRwJo8Wf4BP6yzoQ1KbZ+s/FMTN+m/13g/N5KyttjK0nlhqK5b0rQPTEB
sPO8I9sUWTzsCDkaFwleQ3SgBW6JQW0ELFB0X0SuMkjlaEYIw6H38mcSl/JgMb1oo4+uKkEGxCC8
wZxGsmFyKApnPcWN/Oo57V9tzwj2zwvxx2uFMUd4qM3pXs8r8vtr5dvTKARnaLAYjnVovPMAEqax
4k3W5sTCFJ+VFB9mJLZkR6KdAidDcjfa877wWy9FjbB8pdkkD/oUAJJQxJrLnsTqIZdbAG0GacOj
2heBvjWV553q9BROgTi0ok1WoQ191bcw1/35IjjXBf78pgzDJL/DpjIU8qpK69vQ6RsS0h5qJvuL
lNKEyKa4PnQYZlDSeWf9beyvI0Im74zwIWNThECKQ1dMcBYQ3cRToS9Z74onSQrCGHjHhkkj9IaN
4YO/8hAZGKXlr5BWzIxRS+0DCxx+zQAZcgBC27GNt4wK0xVVhzx0KK8PThoQGFRYD1Wh85hZ6bAs
3aA4Sg1Za6ylI23L0MCsrDaKBAEUMuQO1TKzb1y/WY+tHj2IND4ws9dwvKZqYRLnsWRIpu7iUR5m
3PcScSuWGAxZnuTzOm6JZ6ZRK/d18Aex1Oc0gtKzCOryrD0mMPkoqtK+aT/5Aj6gT9++AFD6mKRw
W9CGfH9XdFVJn7+1koeqoY2ejPZPXWIcw2arxHBiNQs2dl8S6YzAtsNvqZfmZzfBv70ziVflTG2i
w6Tx/v499FGEzxvX40PpaQs1lmT81fpN8EuPeu1o5M4mdiq4uR7ByrMBiREGw1HBL6YhIfhp+OSa
XJ+wcUcgp8II4jKoZUR7dU8iyU8jy9HMB6mr70Nr3hWy2Lku8XzZeDOO6lbDUFhEzmfhBvOM9Pct
gtd1GAhSG7IwzF3H95ch8mY4GN3AB86dFRyuO0ZOd6hUHjqT9k4ZAqTVbHpVNq2GZhD3omzx43YT
ahWPmjw2MR1w5/7TjfN/LRf491jg/7P9Vdx8y37Vb7HE/50W/Hc+8H//9v+N8GBztib/z+nBjy28
t/b30OC3f+GfqcGS1GBaki6tMhtpPV/1P0ODpfOPuXXE/I41HxQsU+N/hQY7nHDm1Xn+9j0az/8K
Dfb+wT6BjIulgZ2VgfL/JjT4gxCFIyXdUmr82WKt019/f6flqS21EMvOQ57KQ1LRyBrr5IYmKAhv
KvfROpuhvHWdLQUsmUiu/aIa7A+/Xa67v2/s37OE54/67n6f34XkROeQSGfi9Lo60/kcscd0bMVD
k7lkN+IDcJ0bww1fxrHGk15j0Rn7+FueYFWuTIzZjgZHHKqlYtJppd6Zy3tORv0HMeerPBqA2mXe
o2nFCAvH+mTMB+Z63xlEtrLPj6goRDKCFUHFbVg0eAGRLa2QXIs/f655xfz9MeZjeeik0fkgLAFG
d9XrQPQRc4zQ/Qe3qPpVQCtt0UdFiZnFeWQmXK2KLqMHZKef+XA/JLPZFhupYxtC0MGnkT8vML/t
8OAZOgMLcvWoKnHDgnpK+m/SLB9gNi7YVAjks9sFMEGcbZcppj899GKhGSzo6MXvC2GdBDyFrJ66
ZRHpsFZKlPCOXCSdYy0nWOQrjQTDKG2x4qfuo95VF7+wz0NRXSbDPPm5uZH5d6nMxxD0Idla5gFw
161haTs0l6vY0zfVaL74gdhHdPQR33njwolSmJP1qezcxdi60SeF99vm8e7rmHsZNlExJLQgu3Ku
vo64LjMvDLPkkf2fUXYETHXM4AnAQVRzoEF8TEvCW8bqCzKDTa1nP2wGsZyRDzWmBadqt707BZ+8
qw/F3zz3o6jQuUVnyMFVLdbEplND0rceXa8k5D2H7+5NWMYav9rUKK28/JNG6ofpDsuHazpwNmbz
H+2Jq81FJToIbEqwx5YcKou6qnZfnDb+qyDcYSViejfEOojFTIBW4B22bdC8kENhrieT5LT8ZtC1
V4IHpoWLI2AhM8ixUxEve7yhKw+n/Z+fIfmhScHbxYzJYohMikjNqz14ABzMHAG4DfHSj33OQGMy
71oxsQDETrccCJ1jqp/tXK01t/G0oe4tlu4MMx7V4K5SvdSWuKVR0iFR9Xq1wOjsUu/xo/Yf+ir7
Ygett56ixl9j+gwXwxB9iXl2YWu59T51g7UCfoZTGZ6XMQQHHJT7SJkPeYE4AEqxu2Kmg38syY56
734Zx/aCZvG7Bwkpk81zRaMVA1+KDjx6MSQxiGgh+xUIu32P+xOhO/EqrXKfsv5XMOeXMaYpsdtx
cNYoSpuwHrepSu9SFRHbkVq/ZrLFQZT+mW/pSRLXstA7Gwm37WSLKlLJIp3TO8dJ1zHgB8uoAUib
MQtq9GwrrOHxz9/P25Th/VPlouxwTLLBpUGf8moH6SLILX4wmo99G39ng/thVdFBS6H2i3QXJMWz
GbGKRIVAWVFvma6d49A4xoX2CM70xBD5pJcYz9PwL70yjmMZEDVqLFMEsVH2EvW70Mq2XZHfZ9xx
gyzoXiNfr23zR+4m90E7PuQT6gd7+mrG5aLD3LzRWw2XjcF55kmvsYcni774LBybavR6cbcddk42
dmpDRgTXtWEWFDSAiT96Sm3HOtb9E2Z32N79z2ka4Na10dcpbb/0VnbodfdFOZg9g6psl9OQ7WBF
uISILJr6FCfLArXKsmTkgcjG6lZ6+NNM8FLovZ+srWllpHRY/bS4QdYE83Z6Yao5LJoxfpRVVi6E
TocDY9aDnYoNsY3OskOMM5a5vkrD1ts0laQbCwCQyYKxIT2Ol+kK2DpsiMDBsXn/8C0Mi4PiT8IJ
kUgwWMj6SzZhdmENcdDKNNDBFk48/60KDOwN8BFvO+g4FWFkHZuelygKm4EoD+FypL0A66hazvqh
QUeWn4Ab1iu0DEA5H+ucwK6gS5Zm1XLUIsqV1GBs3M1IPoQYDBRa8TpkzLMSUu9QwRrEHBZeuAAj
cQPNPMD1jUnNcAiIbbTubPrZU5Al/V4mzZcGRSuRA6bGR0H71ZKxjNfK/pEFNhnRRg319Tag32KK
0l7EBZ9NObROzIbBZpmJU5rBWJEe60gdNj9Tow1WsjYwvgx2vnC7EI5sA6R5lPh089BaK8bOuyQz
uDJtu6HX4Wy8mqQoLyiLXaEbS6PRfOYc0FAinXw0spbd1Rg9MeL/MgbDkd59uXQl5sIG5rc/BGhx
ZDfRIuxoSBTV3D0bDokmp0tqPQrDH/jvNLhg63Id9NGwzxptbevWPYMVsjVhkq+pMuxUlvRXOT1a
ZkHKilt7S0hwnFXw3iyx72y0IlnJpoL1bba7WvhMO6zxNuurlz8vDx8ikcGpMZU3TRYIallIBO8r
EdufcmkmnXpKxvQVVt4S4VyJOBhOleWB4gvxhoH007EACSglqOQWXvc9LTc+9lsibdSWmvB7ChAZ
gsOPPB/zveFCUPnz23wriN6tYvPbpDqf9R3sjNf0jbgpRA7JQj0Fg23jNPPuo6q8dzvkcUNsOYzD
3Vvyph4QN8D0V/q5y0glTiJ9pAU6IWAC0jOWyYvpiwvXGEQW8mgUXtY2YIgMcyWD9B+H3qLX2Xho
Ozz1uZbA25+SlQnJHXEAnUYvQ7/vSJwkBIXCe3SK8OBa+osY/F9pbnfrwuhfTFtduI2emQVa8xSR
ia/r0gkcqKCs9NmJtVOPQeXvJtX/P/s9juWv//yPHwQENmq8/AqiIn93lJvrp//57PfQ//r56+O/
8PfZz7T/wb7BucowCK5jmEzx98/Dn/EP3WWkN6eRoKp6k53/8/DneP/4+5hYF20T/ud/CPEPVE/2
HF0yTwEZdP9vDnz2XC7960YnuQLoAzaRuc/IxoWX4/3zaAxVwU5jhusm0PNTm2nDnTek7Smv5jgv
JCth/iMrBf5702pu+CeGR5zMGzwc50R+mcbjJFiMsckTLpG6mHrIrViMRhcu7VkF09Ujc40iveT+
FJzDWpC71+EtcNjud0Hj2Tuyj/ylBi5pBWkUY5S1N2cJge2QcTbS74c+FuESknJrjawToNjK5wKx
H66mVRdkhMEBi3r47Vu7+/sC/H4EvWo/cl3QFwjCG2n1zF/Y9QLg5CbW26YaCOIyePWi0ModvqFZ
m9iON1AltedpRO4CJm7Z2Ga+5SxTX0pZzyIa+kHK3yRx7dyPCD2WQ0dCNytJSC3jwv0sp+E1Tjir
DjXbYWi45kxHDc9+D6/PlmiKDLtQVK8+7hMfJWKDh+xkS/ZXwnOtkyUa62liuPH3b2ORMQmWL7jO
4f6YYCPmHwnBI+uwZT8xDA2fURIXl8KrqkdBt+04FJj1/Nl3BkpL3YcSjdT8O7/r9Ectk2zSaXXv
+ZH+CHCLKrlRQD/n3xITaa3A0NdLj7qWlcm0XnqTNSqcrOn89tv6JbWr5pO2+NUhdv5K+Eao/nUa
JNbHCitExSqLVLQrBzB6Of2kE+y/DJ2jthmh6BtYytqLaJpukTGBPYfKiV/aeK+ZVfichk+aMY5H
2wrKivq4HI91AueE69is/NPAyAIbQEUs3vwrLNDmjVU02qoKoC1VAS6oAmcpDgsXBbGJNCMsm+Yl
IEyCdMHnhAf41resVx1l7nMAY8MLrLM+WbdE0oQPrZl+DQdAghn3N6dmlGVB0zzB7A0Ysm7/fONe
weK4ShyJEA0a5rxI4AG9atsOgRnLxLPUShFttjA6x3xqzLEDcx9SQ6rcYviYwn2zghkGYmerVqYr
/jCq164i5qhAC9uX1lNLN4riQmKyE3Fv3ybCwjmamTDJOvwAC3Lw2hUy0Ikv3lOEFcj0WA4MZ6ng
gp2v2/1Wt3/2dmdwoszaHcA5wMNZM5zdaNBWn3zqD8sYxTcyPelg3CHMQr9qcID3JHAVqPlKV3BJ
emorHqtcnaa6ts6NoreivFxurFArMC2Gck/WmQRs6IrnQJaz7h0DWuQwdZxc398XYYputOySYCfI
UsbDfhBTYz6hOEqxiuL4HGtUXWPj3wi2+MWAkuCht4t8QzAj4vgIMIkd59qhVRjou2zwPilQzHld
frduv/m0WLEFGhZ6iVd1VFzqsrTyulmJoU9WsUitk7Sg3o/uG67Dr7BRlE9ROLqvtRz2YGPcp8qw
9B1z2QuZNGRgTGZzIgq1OdVd3Jw4TpoISubfv/3APhHh33Dcl8ozfuWkM1yiqDYPml2Va7PMkk8+
0dUBar5xJQMfdK/IyEzEB9b7nSgHuzfYwlYrPUp3liR8DPmzuY+LUm5HwK8rv6XcznLOB2h1xh0r
2G3XFXi3bf/4rx90i17jUtOOlVuQ62BXKAO1dMlBQSdkOhRHg/iuM89jdyFSYGX2QXCHITUAcEGP
gHHDeC6aaDoLxYReTmqHNeNih+O0TWFzHjUc6VunK78kbAvnXNp4c/PD389B0fTWTTlLOpzYffUk
WBsUWgI6VXGwxsA/Z4LsTG808DtoqniuOQPmTd6hG63AZZMIiLiorUGjVNpLGUHb1tBxWt7wQp3/
yWpqvrW33t9BWKIIS37rHlNIXC0UGoRTmYfA7ioNV16RSgymQ0/DZur6bllHOAv0vBgu0eAeK9lZ
L5j6tX2VIXNqW8ujXWTM00jg4YnZpKfCV1a7HAZ9QJzevoxTh1/SDiJGN7UNvCM1ILKTsONq5qMt
+qfSTeTRiUz4krOMpEeibqtgHXeedSe9sF/0yul3BplNGjyP6JAY6J1sVY47c17EAFkAuCgNheTP
BSZCMt+DEcb9HhwJBOoIWg+HkG01h9v9F2HnseS2EmTRL0IEvNmSBL1r360NQqYFWzAFj6+fA1Dj
YhazYZD99NQiCVRl3bx57pBGse+xlD0x3uGDtPUOMU67g+rV8V4w8HXvk3ZtQ7c8MXJivYBEG/y6
+AOGOT2E2LCO8KGNw8C4ZcdkzSGDSnPRLBvehNHtkZWV9UJ+WR7oung3LmKJLd/M2x+FhtW34NS6
hnjxi3ly76XqPbhI6siwS1qyfqqOXEG2pGoXmflp1IRbxInx1gfAAuyk9HYw5Vq/ju1p20xAGhvN
SRnl4lMQhl7tQkIF/KbRgnXpzf7ecpB/lbp+iUSvdqshqMqv2AqiXSKttzZxCLeCbnll7ftTN5Fy
MBVJNETVbYUdfQbE6fp6QjKfEuXj0WgEf0WZZ90l5ixyLgPIBeKlbsuSc4dXXPVQZLjvu/GmjiKk
32nZhMS4xbrEl8KB2irRGfp6Z5iG9MOmtO8UGrabcuO1mQBK4nk10BBAIm3grYrOnTgNe/K5sMvP
YnDFjwRYEQ7Lrib81jZfZdmTqsnPcxsWbWePPSAVJ2h30Uz4jAluWbMBtJyS+vLdNEOKHNWSFhCO
gBgSdxg/betjsIlDgHfd7hWjqp9TXB5GP67iMSquorJhTS/bWgEke22V9SmoAvXHFKMjxjC9nhlf
VRtC4GVXTR9WFD1pGb/bxvqKW6CMN0leMgST9IZ+pOaapbi0u+tVZ75NHYltMhBEDkS145sYwMnR
5GgOqPAKmjTb6FbQ/6QGWnlq0vgMNMTHzM0IHU7N0NfnzXx5qU/3AEzIRpsvAobk//2BNjfam6WO
r6DNFR+rfbNjZN74aHP9ILPJd8cx/0GPKWbxF/Ha7kxu2UxG6SnNo+zYJO7LzM85QITqKGhVwrTS
/tpTkQYrJ4yzz8wkXYHOT3IjunxXpH3gY3ln2VJrolcpKEbSBUEDYEnqCwiLeZ8Cn5+x0Zoxvsi2
nLSNAQb86I26uMeKrm7qDlDUalCT30S+hRdlMkIIQtydTeQ4++VWG7ywwtJS6dj3WEGGCHCPOQ53
N3IfYMd2vucmrZdryYqJ3UOi6M5/IiozYiLctJXfytjOUT01VEnezpVCJLguz9oYGheiD9NUUvt/
3JqWZv1vXZBDmo3hFNoyfQOM2f/HOYxRpaWlpmtrZ/m0o9Q2znovAclVLAxVwoBANtnVxUHexfki
q/GO1ZrJmZBFjN5MABOr+VSrZD55pH89UPzFWPk6g5CXBS1bZuULRqgi3ap9A+R93qWGsUKGo7+H
sDoz5cyrgr0OsE7QcQ9zbAIr+6T1qrgYpXkcqe32hRlPZLYq1qk08zfZEBm1DXWGGi1JGHL/8fin
pBVymwC3Mw2u85JViOl9R5i3pH0FcYL1N7DAL+h5Z39OPdZlmgS/SJYEvNv8yYPGPOPvL5/1Rvnh
lty7TpJetaTPX80gwbGXtum5IwpBmTDW6VTRbzr0402l6dcaNckH7zN+1hNm9sCzd50n+JyCJtuA
KCLey2ijF5FMZ/AEc7K4R7apmmf7xzrYJKrLZYdNu4lBw0wj3PJKYQAP3HPzLCphb2VSJRsz69cy
FvEzvlomIVzR+mB+b3bctefl8w5Uh1gK7MF1V2d/Rvaqy2OZdEbylQWRhBgWph9WJxJyMDBETmVh
MuhRFX7RdtETAzpAC0GzAz3rBmKTw+ZmIqYfjSR518NB3Fwl+G04YfmBSKHsh9yFjVq65sF1i6eq
roADzDc1WIyPdCxIZij5DhMW7k3X6PqVWTx7n9v4Cm1nXNNai/eVbiYvozv8Zj7SuNf29MeoNPcg
WsitPatHg/HVM2hIzFeRhhS53Gc4v7Hx1da1IylsDAZMzfNl0ywP+pw4u+wOecoyqer9aAEMST8i
HdCImOuisNY8RC5Uz80EgPj0uJd7p56RSGS8NR2/WMrxRyYT85D3AP2rsCAKHdz/rYwt75bYJDHk
mnYFMYeeYGdT4qcpjprMiH4WVjbQlkok3cG4p5kTXoa5CpBTOO1j2QGBnn0xizlGVlrpD8s6NhJA
v810Cor5RlkebA7P28d/LaquAFKCHx7wDNyqsa79gGh7Svo22odq96EkIGXyosk/ifQGzNHhA0qY
5txXeML8WY8mVrHBKpWOmBpdww/1JvqyDbnFnSR+CypA2bvk/GXN8+NBHwWRpuW2BUXPukTCwVQC
9dd1U12r5bS2zQJ3t2Vcm4RNbapUvKkyhYFIbIvTXh27d0/LRTxQ8p6bA1PsMfJ8qz9Hlu68pZE1
p2Zpm6iJmoNK/N4dn6xcW+a3SrPpZ1X9gf1iX0rNAQXXoK269Y8Qdtg2EE0GA7LKI8pkWa8cBccd
Tbb6lwE8QOnNeB+PQjD8HBhXhj6pHMKZatKHHuoMjDNUgpUBgfJS8r3igMoIIm5qLpQhRty2RfXl
enJe/Zdvpqcnr1vcb1IwHgSQRu5yUL5bKr13L+m7vTWWr1lu9Bfh2FD8jfZQCHp4M0ja06SzyfE1
b5Q5dn6oGmdfzcdYibiejPJPJ2KOw8jP3qbMCDWoh7a+iagh8S3OLd8bjI2jDMYzZdngwxTKYc94
xZ4MCsUnWLD6yjrnaXLyZ4ImGY8vxncCEI+dFce/FKX9zXaGsNOmNCrc/hfsFclkUv1LqqwyZf5j
ELV+SCtA3WoUyxtERAWlvmEYPNdcPgCzVnSe9+X4VGiy88eyeSINuvx63GLgF8e7NVc5eZb9ZAoY
+lj9uewdU+14e1mbw/qxlRB8sk2cMKTZ6DI+1qvty7KOipRzhnAMWJGgAJelUsNIrTLhPCSB+0T7
e05piYwrnq+Kkrm2j32jGz6R5I8FtFWd8KzAnN8pAMl9uGRrdYirL3AuF6VUMCd5RrxPSvM16TrN
Z0Uz30ENU6k7u6xkBe/nhaPtXoux+GnqwvkzR0CZmpltxehNpzoMUub4YYfWRtU/Y8S6wzDwPr2i
sbYRh8JdFdj0U0Om37D8SkF/syzc+GAMlbPVLKe6dRjzoM0bbxgJyKGMHGQgb6pvaLyC8tdMXgcH
UEYeZ/q5AuH/PjMK8i6Su8m28IRIBhgnW355XtFvU5JItmlATwdfxy6GDUx1hu4mqs6b03tnNLL1
zMfaMmP2Dfs9vI+mAVJ1+J02YQ/UyTQ+ighFL2O5WEel4qztNrefHx8nPTJG0gcM16Ipb5o54U/p
XuohLz+UtJ7hBBxHnGhSLq3WUlk1Qql27kQRWgiDWSOaND6uX2SY30CSmPAR2FPp6U37HPBmiJmM
f3in/FCLs+2G+hM1O8WXk9jvASlEd2+UjBSH8atXu6uGAatVF440EFJJsxjMAx1TQ0k2g4HN3ZO2
eDcA9U+tpX4NU0H0bNUR/iG08L4cVYwQratoP60+LwgTq4HoeDP2GudZfYOn6O3DpPmW0vlRa9Cq
3CGJ7zTtLP+/n/W5BUHPdr4p/YeLDsNtKwGanqIo/tsTJvmq2NyeoaWtVDNRXvXGIPIlUljl54tE
d5kiSI3OPuq49D7TNyesrZeiTu8TahaDeHVwzLMYuYaUnZXTRdXJahvOvosMpiSVvtIU27xF+OYp
kwlILRUroeUyitwHIYIXP3dPWiho/agcb3ICC9dLDVn8VyGpCXC3NUxHGA3zbhi+FyRnD9TChRul
H8uzaSKYUBbW3u1Arq/iCewrWO5TOvB7HjvavGhWJRiepzJTjENfaRNXpZl7ZCJBwIRBYPtuGsk3
14r+DDMxc1kpysB5apqkjDYyGAK/7BV7Y1q1r3gWrcMStGpd1ek6dTvzmkzcvIlgXsgO+nLjxcBQ
nOZVLaZiFzWetwecYF7VQPl2TaXZN4p7Nl1j/DRt2I+V/cHYmsnogJ0d1ZiR/clS1i3z+CJ33VPE
TCqDnNO1iSzm9LlRlUluSpVeqqEZ1apP4L4tD0X8JK3OYnoz0s4Ww3X+Y7Wr87z3o8pLz7ZD9FI6
lhjThwHOhaCjypsRjpKzTKnFFXnbPooAWzk9hUtKHt8mLsmOJKmaSaQ0eBajhiWpcuNVp8MMc5M8
2dhBZ95B5KU7mVLsCSNxrl3F1PpQjvJoVpJ+mh0QcO3X4Cveiprg5AA520yZ42gsNzxElSFeG6UJ
92UnfoFYIcTWTKJjj933kyEMvU608zjx40aa8mSrbr3OLDt/L+vbchpKYTiSvW1th8IST1OWxKul
aOx0NecUi8jRmN2XG6dQEawkYI7Y4ShHis6GnYKAXguDkhSmQkBpeqspLS+VNw2Hrh+Z/g+Ly/JQ
ulcDC3LZ9M0m7ITNzUNsssYBSVpWtV9qPCfQm6ttKic+ZVKVwhYDlIOzgnZMeZBenG6a5XwGF7j0
bYJHgTzav+A08y803PFaTJ64TmqNCoFgdimKHFB0MMDWbzt3q47j76k3kWElsTtM2hnYW+aqTzgp
Z66ekY+GbD8eLI8KmbNsVQZnqfVQvlygotSBVVlY71X51nMZv7l5mT23nnVoo3FLvm8IxDeE/dab
K3MKzxU527vHUFIXhVioGWuBY2W+mHpUXR63eplq7XOQ2fmrJAvYabVXs3a01z4u72qjHN1CKndc
cMWWQoXcOygWqyKMqI1d2e85mMXnQlPaTSAt5wanqtlQWXG6wha0JggMxQkEv40iDh5ilOZq2fNc
23pr0qk7La/MwRvOaVgcAV2T65G7o7qTkjHHhL/9Utra5yKIkdtsvljzuyqG6BbGDgTaHoPVQ3wq
GHQBNV0cH4KUV72bTpa8pPV8tvDs+plkiAg/SWav7ahStsvVFdX71i3Po14HV/KJp5cy5GCfD1N/
ULxmeumbjLJ4Ihw4CniZFYGxaomv3WpoATlmErEPlbNtf4VlrWz7SIlOCZVdsVqeZsvTwSbPt49E
sW9JwlQqz/iIoyw/RORKDgNgw+VrhnlBtkYmfa1gQAoFh8nxMoPwQthdbu/onEbryEqo+Qk2JTim
dH42jiMOQQRGBLe8tnVSF3zIUjbJ1soZ8E/Co26HgA4DcMmL6tXV5rttkUu6Nhrroyfk4eT1UO8I
QljFTeGscRh567SYBrgtVb2vk4FO+8B3GAXes1u4gpTMtLgGTBrQ6aMtF8lsfI4mGpMTVyiUXWt4
Vp0hfEpjWDKcXsQ6LUW7NqNmN7tnrwVIHH9kdv+tAX27snoj/tPiesjrHpxylLfnqjLFvSI8wvVS
sorijCVyDp+nQFrXfRFuHp9DCd1rDXrlkOeUQzan+Y9iCDA09dmBKZkXVTHgmKbNpooBYmYsnLsB
Ouuqwpp3baz02ySe9f4oAozKHO4p6Zhebf+ss278oRcFK0ONSqGZ2HaMsnVfPLW8ME2lfTUQffw2
JReMLRI7GX7ci0vk3koSCXgp0sq8ykj5FXrRrQ6V8hV9W5yCcLiNNqKwnwmsC61m82V6Mcc7zMwv
FJrlJk4d8Wp3yOcVKTIIZgRRETWU+ChhybM589GlW1X8V15WHgQ0e8LfrjAnMHvxHBb+PFr3GZIA
Fj4ygyajOEK1JfCXCMuNGXa6bwHg2jaUNFhqzL8jLVr+RvWWJjPoMxLUVgFyDHPSfjkEI1MgQX81
kFecymyJhmG32bTjYHJkK3yxHEKXPzK/TLPGXOl5HPjB3IEAgxycDCpU5iXzQ1PD64wdEn97qRQ/
8f51bjP9ZGb8lebizxCFzy0ZdqSt7eIBafN3J83Tgxh5+5NT19iHSHLRyT27tLIzLnHuaDstL39W
Wm+drMCyTsszMN+ZH05qtS5n5uLyATeZEmyTjjwdGI41sXueigOXh8KBchhX09GroiP006xY232B
Cdrc5XaUo3+xAktXwZBmlt2GwXGahbpW/DtQ5OZA88yB9pOOF8O1m2mlkQrHzHDsd7WOVjNyka2z
emDFaO4q7an7ENTDWh88ZOaEHnQZtMPVi6fiWYB0HZwq+VqKl3Fyhs+qjjexZUTvKSovkKmxWNee
SqJ0hWRsV5tIZ3o4zV25Z3SRsjrI4/OkV+IC+trZErwVXZwm+veQatYJk1x4i9Puh5JYwTdb7qqu
g+n+6AzgrYrXfd/7fUd44ZBlOS1NQ77TGKJ3as03mQdVWIRTcULh4hJanup98zzsE4NYKiMKkl+O
0+xbik16+UPHjFhK4JMaAM6ok3abT2MDtNgmF3pRlGFjpPgASMIjx4LS8CnRkZwo6Z6SHmuPyvTc
mu/GI78TBe/kzQ/jowyEaq47ebhWpjC763qSnWpL9n6TtC4pijIHiw3lNqgt47F8WHKHKk22Fuec
aWUoBqzM9/wjID3g3k6KX5L/eomwvd/VPvrzOJKEmvHuLVeLK6jIoNSt7B59vhmR4LqeE4rOBlFo
2ruTk1CyrByO/tMrQuXTBhS/X36cBtJejUHXE0MxWt7JQG2Nh6T9NjVxiiDWfWFKFPjsiuFgZoOz
rhSmmtjprobZmqd65KTvIkYeRKhpu7SPq+dMsvtZahX+0ZTn2HW3WhtV/0PAGSJX9UWlpWtCjp0L
UR9cLbWabJaXxJydE+w+K4/gyZlyzIixrYyLjZH00kyeeosLa27qFKX98lAVe6bO9JWaZPuC6eMF
iTZywQw9WnauB+5GdK7cOgi1FwnZfi5U6ZHCVhcSd+tcvLqhg9dImyDBEl+wCDS0fLJL0jYvdJ/b
NZE/BQ0dpOulcSS62fu5dNGMKCLIBBjdRRCLuFr0h5pcvLXksNvXhBB2ke+S4PB41qQuzj5ad2fM
19T95pvIhPHsxtGOlN3hvZG5em0C+/cQIAKjAWr7pXG5PNiTZ9G+gk2hxJ6xy/UiXS3yAElTHU4T
7dPTR+U59DNVikunc7gcu6j8KEX1lsxfa8L3Efd2s1/23LLRcJLMu+ZYnUvo9C92535RQVGiDrJ9
jiptHZa69lqY2Hr/x7NhcOHCyHQT1AxvaGpOIksqjPDEvOt2+ZniHeNhPlTmbX+HJ4DAKeWtqIvs
pndXRbrtU2soLTyZWca0RudEy57oVd1YkYYJ0DAPSKXPRvwOE8nJeyeEkLkcPuL5BJIr6m+HOfw1
CqN4rXKID5Mk/ipSE4DjTouv0jSbAyytciVzUz4J1S7WjzaW2yv8QmGuDYq1Q0WYKsVzrjz1oQk4
L7LLnTH1wRON9eTyUGfg9xBUzKFPo7TekBxY35YH1RmZhh1tKlc5a3v4/RcPhyn6qx1pAZ7MqX5L
Yv0pdQP1tmg786uxTafz49J1zRfbJlckidAaopI0T37NspjjaBIb2j9Py48cbPZHK03b1aJre5n5
TCJLdnSaSwKrRLKi2TkrOxYscjfjg7CUk2oZu2aIovsitaZeQLyImXrbMPAsksBoTsgmOsVmUFwr
Qjf+rXtL7TFK2N2DIbWzDotxZbSNug0NDpRpfaTitb/N9HWoI1ZSvgl4SYTMdJOG2jR3LhjJj7YE
g0J4aZNvclu7q233yiEf8NvD5tO+irL4Iq3SgDyVfBLEF5xzr7XXvebJn42pzXEqw1uYGdUho51M
ap+zjmyxm2JZHoi9Tj8o+ja6juuyEom6dwQxG7vAG7ZSl/tFqFXTqLhMQXfTOU/6Xd/kByIFLT8w
kvpsidrePj7/uIbNMLloxyt38rJ/u+djRcw9ZdyNWUBQGZ6lc9i4w5qzJ9LKnBLoRCapVtiSN9UE
VX5lKufHZpUQxUlQIT+apHsTtlK/uD36KPe82HcBosLoYo1LUis6F7FirRboOnCsaG+1GokuRLe8
aJOLjhR712xW+N2YRLh2aJ4LtaOcboZO+kZh1dRGRfBUzt0z0IE/42ZwGROgs4JMHd0QdFY2yUzG
SHp3iObSwUNbeQnq5aibwy2AIIU8Te9izp4jLnN6YVSY1uJyinxc+ro7Evw4y3RU7hkc5+aYmyJZ
LwO9gpGGrRWFhGdE6oH+5/iphnXNlGU+MgXBzorjqiQlo44PaG846jxvuCtm3ADobLML5z11pyS2
dZ5Eu8JDrK2A4UcXK9A6wu/GaU3qus17aCixlXHY6WVCHTM234qV23+UwfMzqMt1hPpmF96tj1KT
fqigM2xGLMVpUe0Wl2TVJ99qWDoH2Up7O8nIO/QGnm1SA8ezpQ7lpvTYJFlyvuiiEvFtN/rqvx0C
gvHzvHS9c1LqP4NeZw3LuSSlVvWnVIHPj6VuaxJOoeRm+D0/gZWpfYRh8RLUWXFZHpyy+/ds+NKq
Y5yQ5CeLuiamLH3GMp+nWzqzXBdFoB9sooWFtK2D0Lr9cvWJKvnuHTltl1de6f2Tw2j/D1tdMTSK
++Ny6UdB0XMW6jUSB0kksmrgRU4vg1PQlb+xPX1aY4hRpelfAowcNK8Lun654mMJOD++9DGK9Idx
ImD4Za2EdrnFkQMtRxmcraiCyl++JzJx2i1iRLBJcy24mH1OHPl/PTOTGokyNfpjVb4vp/flIRaY
lmi43wRBZ37qRgzM1Im+skhIejF67kwAtW9WMdl+VkkTR3bzF5DO9CqsLudypVJu1OGxphGhOXpe
tmZiQzlWsxyb9dUFMUljuhfwYxPZa3PQJrE2FffDKmm5MOwZHpSeHz1aDqqrv8WijnehrcEHkep7
gZkcCZnm9Zjpya2PzX2OCouOmNQcTmeTxdQJVkBN3RaVPv5gMXOkHX2FOnMJuN3/JrrbsukJ+sgC
tmObMBczG2o7es9rXbMw1BbKsdcLeUwMUUERHjuxI68db0w4FFc5WcY2CXqiTLQae0pFJ7KMMCfE
WVNfnLF2qBxacYxMw4b3G7YbyfzUUp0sjhYyMKvNPDvie7hANxpO0EvpPQFU154rlSmTonZecoau
9u58UULdKy5uNpk7U4PjNuhadrTTyvDrPghfyq56s+Y7EH27uhUQBnrV8+1p7C/46cWdpJH8rgfk
VyWBHuxHSxa7gQVvDsAeLqWiSb9ya0JQ+0k7WUOKrFh59beXE+tSFyQeSNENzzB+9W2AjeUUExT0
Tywo+ua7iOH6EtpdHpZnk0aIVBE38Z7EhE9TRCldvdip13NMHFFBtG0D7RD2KtETnq4eG9mfQ5JG
Tk3RVWRRYSvDZvZFgtV303Fv6PYfO0OoURQXWoHBFr9oXg9ZrO5napMYzlPFCN2QVMZTplPcelV5
Y5Igd+hpduUYnQIxqhtm85w9B9AcEd1tN6VbQSQYyP4RWiIvwpCEXbTWdzk18lJXBYjWaoo4KM6t
oyyA+rE4sHK3rNZOT/LJ0sBFZ4JwPS/wfTTbkuZOpDmVylbpiXpLW+tzkTzbjG3NtId6NVcMixat
pvpI2LxKk7X3rrY1UaUutpdFUWhsITfM5hVM1dbG1g3oaXuJWx1GbciuRJb2AFrT8ZMU74gaktGG
sHVPUjXjq0nA7rL8a5EVMMwCO3Lp4xT9n95txas27xa88LpYvOpzF4YXJs35fd9wSFtUQDJjQEBM
eEO4BEDt0KVYNpkeGMBpeVnmiMFtN8G0n0+6KW9bTXZhDpjGbYJzyvl2Tv0rTlUo/Klvprdpwm0d
D+TMZKMRfumGjnHImNoV26exldGgn5xaYexvohptYLVsZNSFF7VCiHzc1lVXu0dTjctgTXO+PxRd
4ceLQYjWSn18mEKW+iiT02cS/F3SFOwJJq+czOHQ5BGYrZYckYXmpwalcmlE562jUGzN0EvfrJ5L
ymHuxk8igMlqF1r7huQepuMM427GiXk3ZQ+YtalD0qz0jFNynV2WZzAb/vMZQyybKCNsK63DgUYO
IVQMCv9sW3XaBM7g+DVRCTszlaTfIiavO5Qh4WjhMZgPi8KO/dwZq+Pj/Mi04ZkAo4xvcSi/ersF
Jkz6+sp0k9BvJKrWYr0puvLSVwURQEr4N0o5pBfDE2SrAesdFHZlGrUXbBzDNh1wqZAd+7hGMHvg
l5+kH41OclvUUt1iGLOY5bfKGY4RhoBVaBoj4X/DPrCj9iOzIUV1XbCP4nQ8ahV5PB4JF2GaZBTo
hv5StAyCWcl5uTQsNf/7r07v3OgJMfwXB2c45xrtwZWhyqfSEwQJGbqfikk81flkvuDMWC0XapdQ
BxSClnJqvI9Bln+2hqrtgpJcpzSuxLkccUOOppI8Dy21n4azx19eloCZVoyQyAsn83Yz5kF7MM1h
2KVa2dIfIsicRneN4jG5/nKXe6flsGmDqjvLLM+frTLKsOLn9pFCZLjkCge2Nh1RPBW73Cit91xZ
SXKKU6W5x/RWMb/m9VZPhnH9eIlqjbk4eWshIOl1I98yXQHsPJdZQzwqO22+ovr52oriUSPHmfG5
sUFtcmJSbQ1YLji0hkM5B2IqIr00mc525Cjaui+4bHrH/cRYTakDj/oexy0u+zElijIb8zuQI4JP
Sj6dfzI33/Syw1Edi7XaZvwq+jjQSFSiJwI5Aet2HD/kI1sJBUq0E0WMMGZNwaJDKowbNUzVuxXk
VBVQSBh11Y+Q6DoOhGP5eLb87PFfe+rMojTrTdLqwRNEV1aoVNMOcL2Up9qqgiemPzdD4uf6qiL+
kTBHiItKkRRXWM1IfaRH3GjShVvIS9oNd7azsR2l/Hp0cPUyXTXzXizKXHIYdYaNErbK0zCH5dVh
9xrTDntVpuw8Bv+Kgkz/01pEghjLDtIT2TlPOdtXy2peInWsXlm821WG45GsdUdomwKOyD413xb3
20PtlWXAPVcYc3iPzPa21KaTZid/0yG+xwPIOcwJ+bHuOJOFDMRrzN275SVMX5a6wa7JapxIFB+s
eJdZtKNzE5+iktl7aCja1sP9A+Evka9m3DHdpiSen2P0ei5bihqSuxx824ggVf+LkGtguWSUrtQC
cg1vdIY3NFvN9j4aRtDXNXTZdazzhZq4SlUuHBbqDidIoDGXoOEn1Qf6K3hbGBFeZ3b5VNK6IgPP
xpxd7MdE4EAJTPrZoiAczUMPj/MKTbl68SbSQ/GagoogrRjWfbTJDXK1A0FCGE73X1FqbBpy1RQH
/niNpfdi0cVC0g98JU72tRcha1Tas1J7sAumTZRX04qwI3ve/KNtKPmutZCYHywWgG89AWkzbg5W
WTGArJdIPIO9dw3C3T2YrLVHg78mtBhD/G89E+62i6wNSW7BWi/hlnuqnDBNTcjrc7AxxvQw9Ixt
IauOz/9CaiLvrW7/aplF+uTcInOtxX4zbiOF02c2X0nDiBAbcnJpurDHUR+vGaHQyN6Kz5Zi1icN
k9aWVj0i8NTdbCaU2TM3ssz7kxFVDMHinfH72PrpTuVPM0KICh1lF6XZH9CO1ymPYYVimmThOjHu
tkrVJNyBerSZPXQOo6EQpGc37UUNv2ur2EbdwCmV8a51mH9wxhUEGBS931Z44Fqzm43Y6CAxnnkc
5syg6MbO9MphK0zchtDTvo1Jvnfkmmajax8HS/+myyTuqP8W8B8elIb2kTEo2V6fvMM0GNF5UNOb
MaiTH4TTL/qF8dUdrZsct3XHwW0SM+hKF90qb7szonR/bE2i5mTY11vTAJkby59aM1yrghrDGuvv
Drw+YIjmb587zES7Xb8eTJQ8VfMGv0v752EyfUginJh7ndHghEptslgP4s76MRD75aSp7asJ7SSl
/hhgDdKf1H8akk0lVL09pkbhW3VRbWrlo2X0ucvr2I/MkqOgpt6jRh33KpnBLOD16whjU6oFJvjA
3VrNoJ2GVF2PRSyQCvruWkZffY45bQi07LkgSo2pCIeOXEcxo7rvsiIdqWqIZ/LEZHIgdv+Eggyw
QfPxk9S7vg7N0zYtlddo4CvNQm+jqd1vDwzbKLCfO/nOYxR6HWSa5o8EO3g4GnYHB0n9IJv6BQOD
85RwEuuTTVsCABksPJqsVyXD6HT+2pnJWTTNlv9X3SKUNb6uUL/K9N400ztXyLiPMTetdQMTdx66
wa31FP5kq4dowdzyaac1h6BQDJ8djcRJ1XkJOfhzRo4JCR6Un0CIIxZq0gnVfGKyW9Q9TdraWMnG
tXalE+GJSEbalbpeHHqINH5PQm7XlVyLTr/LDZvzrr6Fqa9vCLcr/C5Id6NQfyIE/u7NYofGmKEb
ytdQpYk7VEyAaelTPzQJrPaIiNyKXKNiqrxdnUfPY66qmyKVxqZUvHVsVTVMteGH7pQkPcrsr+iV
etX0w7ETpDL0oi/Ya5xmzf3wlzw/Njyn3Q0eUBa34T1pJfUGjQjh52BWuT4NdeOgPnPLx3/clmsh
sxwNJDhe2NAVc0Cts9G7LqFx8R90nddu49Cybb+IAHN4FakcLGe3Xwi7A3Nei+nrzyB7b/TGBe4L
IVGyLUsiuapqzjFZuimjvu2iBtOgSvJu3GwNIl02Moz1QxLl2cmLHWicXOkGk6mixdETtCqfd1IY
9dXpf2Jn1M+MxvlXLU3zERzrR728ILk80f0Ib7ozoSsigjpqwn3eo1V0bZcM4fKktCiN05xazWj1
TWHr8w00IKcCT0q/R9izCmO38VBfO7NDfkYEzaa1Q2MPJ5EhYAENvFJv6AM1PzY5xGxDp/9tV7h8
Ul6wApWSceVZga53d9Z4urOpv3AtCAPcVP1WCzPDrxPVn5lVcfU8aL2DcCgMPzUhtQNLVX3X68gu
BlP+npSE4zaOksDVOQ2k03ueynRbJylCHgBxyAd3rsIcUmvKczj8qBiu03oZAzhwzW1yLknxrZIS
eDRkVwS93WW7ZNJVAjGjO5MicwtIV9+0lX6BtS75I9XPrNLuLmmyR9HgXnKllxzqTJAqqjTjToYj
zOfoINPwSeq9G+A1jjFZkLfZjjdoafvZ0ap7XpfvSp76pVnHryI1fldN+CuinAlwh9/cxvNOHElB
VbfFQxWrzqaZPAE0ZfyhWiAJbNYDGyFOXhUTwClqcSyGbJebeFa7erIOaic3pj7LPeCEDIMgSYp1
Nx2tlIxDZ9mYSfc6q8mnINj6R04rlARVwHGd+pSRN4VOrDjKPPfOVcsM1+pglLsokTd6Z9hPi57G
WCoT4top/BP9I3aiLzdOiisXJ6JZS/Gek7R7TVhIA+d7ccL6aMPhIzVJHR6b11oQKWo13o+p6n6W
bfioJxTTWLEA1S3xIgWagmh2re1I1ycdGkQyXQv/sXSGi7C9a67J9oy3njerK8pAS+N7hFz/oM06
xxFFSR+74b3TRbWfXebNWVsq95aW09ZgTbwJkQi5xLEcyFVWdgKrXNSJ6eYI3iUahfU+ynCCmiGX
bhlZQZR7wz5qrPkyk/m3ESgZT27W//WiZlljBUhKom1CSsQVY+EBk1Bxzsc8BvhGIlOn+n3HIr/L
h8oXU/Zd2ti0ndK5zuKOX8gAEUvto3JGDUTbvBLVjd41ZjFLyNgVqiiiVCd2kfWH1VWFtJk3p1bg
WulVZeeFklbYkF9sw20IrIeUJCWVCCs8P3MSvjamw6mI0c9yRbgpQ3li7YwVIUHMaUfu0ZgkerPc
ysBLqequrXUuVpBWWd6N7b03M5MIOQcnrl1ZNzdlpa5pLhBhh3ggpjZJoKid82DTPtzMSoKpWiCl
CmeNmlq/46RnMeRSxIvtksSYm1utmaqg4OKFmnOo6YNn04FJ+WubG+rOSb10Vw79h5R5e7EB0Ryk
EZ7nPCpgauz7RHWAw6A+i+CV7svBIK+znjfx6NjB4IAiNZZ+dYpFSszRbubloehUFd+YdUl71LWC
LJK4fownZxDNrqLPv5EGi1pLz356cIJ9ZcrASdQIobHbV7Tmmm8KjmOkS+s1JqjKH5Fm7YfiqWor
RNQDOpIZ9w66csvdo585udAvqfozBje6eust1d1YraYE5tDn5zLqF6WD1m8LW7hnli1+ZpTmqcS3
5UsWYAExa5afkuqy1Vhhomojcou1cK6MHQaz9o9DqRcSWmmnW/IXrLcCe0eJ8KmHt6GnBeraVD3V
tZsEFEt0cDt376lF7vdptxtlzngGc9rR0ZmKGgYxf/WzQjV7ap30WE/Ixt3pUEWglPgSnmm665ec
xMNdZscAiJsioHbqX5iH/BriMUZaFWpP7qLORpMUzLoR0dWcOQPp05fTe/khoWkWE+p1GPp3t+nq
C1FSVpA4Jexe6oSgpqWwzbMedEzywAU8O0SN+E305QPaI5PcJxas8VxtQ2v4IXQ7OXkhkhlm2xHO
cL3ddzS8NpSvZL2aQ+HrAFixS1Ep1/YotlLRLCZGLQ08bzy1qcJqScsPjVo+Ur1jQ49y98Q862B3
eUaCK2eevqFkGjtzH5YEbbpa/DALeN+OBasotBG+lPa5jnUAAqpibPBPFDtG25/xKL7lcn0rnVrd
T8rvIb13CfGXRp7i0R4ycYlCsjBcxA1Y1wHmvtU58Gj0jOUeGQxH+CxZuNXEVvfIsfy2s0c8VwXF
MeabLUjRo8PXE2K3DqSJj3xbZ64dMOKeAifHk6fpgtqODFTVsy6FzBJoXz2eyYXV7zVVejUt61VU
hXigmy+Jz44aRz12YKv8jgsfEpCWaOdloxliN891c8zyguGhQLUUSko1BwL01lQMb4OCutoVvXy2
soijuujfGfbkfqhz/XQttz4lSs0xtd404HmdCM7mwFgeWe+utwoUdjlYX3b+z/1q3UvlXW/dcPj9
9y7tjewkEld9ocmuvGQIP5uMi0a83Cua8oNjMb2tj6U55Q3R0ebJberolUiEjktl5O3XR2u+aoyB
+3FL5nP/lIcNcipd7uyO0VrdELg3ipBDkFSXOap2UvRTkLrxTUPqchVasycYZz66VSZOM3bFxHJv
pfGCQUB9H+MO2ARMpTdps66MuhcbP+St0hAu9zFsJSsRMNVz59oTFgeGCA1ikuQPRsHARO2Tdgu6
wDoVBcVxLYLBbZOjS4d9GxZzGqCFwRtFc/Wjtc+o1YudUY7D3nKFzVGq5Vw8qgdv6rV7mqvRQYvj
z1qKn23eXS2I3LCpa7mINN4alguXxlXlk0I1Z6GcACHbXAy3vM2EMj+uGzmp+kMe/kaiM20ZVNK5
s4pk36tlim5E4z83tDEBOuzewJD3t6FOQ8YUVk+dmHjAMDzlXVfsby+8R2akvzI3015oqyh29Saj
iYozVXswYIT/2tLb0BCr9pTA6mMYQ2/GNwAFXR1zEJKDOM4kzwUjsLStORYp4bC0r2cUyhyWxe1d
1PpwqgvlFtNj2Q91ZF41mXvwxjxKP6VYHEuljux1uk50IY6aMVvTBvqjdl0f6EKpno1hYUjwtH8b
Jxn16/o0ZWTehfpy2Kz7/j1lvbXuC3u8VuAwte2/R9cH1EkhHVdH9CHoc57+n1+w3tVajfM1YUd/
f93ywv7nR0VhGtsxR1X+72f/vfh1X6nAkTI0eMbrb2DpNB70qXmUkVqTA+tG9imuE24SyWef1vuw
AYTJCZiHQoOdZixpZoQTQuxl3/rE9YFRTeJtLcA+MbuuYpP2LVMBejlOiORdxbTBcML9o2VDcV6l
lnggYlpt87kc8SmSz/QswFjx+uyA0417UfWlB1tbfXP9e7MwTR2pZuZsbU80+T5Vpm1vDZ8hyzpG
qP/d9PVQXovBI7zJ7K6uJJlu8BwCp+N6QhTQRO12FACeQ6TRIS1Oyz1WIfaCVmo3XZzqEmE9CrLm
e6o7BNNIGLh8gByx5O/a1fJblbY/cwMaeZhU6WM7eTqyj655GHTb2Kljr12zuHT3rSzTi9Vn2ZGE
c/U0uDZSel3Wx0wk3jlC4HYgdUZeUyjFOzmkpl/SOjiKpTNZC06BI9JPb2lW2qVm4J6TPqDV4jS1
yh+oWf1Du2zmvsfVVVGWr/tsJv8PCV/lBwbc6cbMqnfO7G0QIwngkGITUm3e1rvxqDzZ7qgFKS34
jY7C4QYHrYMo+t9bQ/xzEEN5NGn89nkT35K8I1ej69T4ZrfyI89ZAcQGNnW0cSPC72qP3zt8WVpg
qU4/Z8RErQD438UD0gpwCM6dw/aWzzXCnppwgXHEhtS54XOSVSdqAo8mLxvLo+iedMJt/+3rOvPP
EPf6KdWFh0Im/XTNojw33oNiZd5TZg3ekxLXR1hA4TbBZofvIpmQnLOZFTj1TGC1vV21rPwKKB/F
qFUP6wYSUP1gSZP2rniGjdf9MHWkj1aEvksRTfHC+ve07kfbPO/o/U37ws3FD5MEN1vNwtc86e0z
ZkNjE07YZKfK+6k44CIs2uR9CrI+FTtSJYtXjuB95CCda0CO7AucKbGLYi/xOgB0kxe+ZjosSSxz
0UYrGixxoVPslDBjlFq/1EQ0XAbHrH2LHp4GYe3ZRUdPFHN9MFIWi/nQe9s4dOpNaU5pucttXeAZ
Vsx6EyvJjxzTym4KFXFeN0rJAJfK+NWr89x3AKw/FrEhDvYgjUPpCfuuJnPjJ4utvaH8n8ropzDi
g4JI/EO2U0mKnRKdZJi7j0lrYz4d9eingxJ5ZKj7huYn2o+2Eh9jkBlAtsELrb/DLeZXNU3y15Fu
P7OQgWT23tFfhFN/rE+AYvhLJRzpTKwLEpfBmc915yosUJebmaHHOzISjnk9Sh8au+FrSaKRZNKX
j52SV49JB5DPbasH08znHZSZ7qmJZfekhepOxQv5sO6iVVifVTn8Wu8pEnqgnvYqRT0kKIXJ9smm
p/iSYf3camR+Yiiee67fOSG+Vh75XM0qih/H+qz1H+AUEpRLpfXgVupTGEfac9iOXzMw2g0pmtbd
9gzl0kcVpVtiVl+FlLeI9PbXVpV2gHUYxaleqnQHtezLGwADNnnxo8bRv0z9570CjPgj0UZoeukP
Jnk95IAWcajuJU96ZzeHjCL5kCiCBHliNcDYo8UKQyv5WXXqOZmcX3LKSDsSIbwJZYFHatYhsSDT
W458pqzHTE/Jt2t694mWTPNMor08Ve4oN+vdutGb59DOd+CKWO/nxq3I8pAo4tAOPAORD7177zkM
VSrhkaWarWnf5gzzr0UKdSDv+4vRqXFTLOOXwHcSkP4KAoa39tbWM+M1gcGDrJ3X5VM2pLkRmdN8
yLH/BSqUrmTUv2KJYYxMYNExx1s0AS3eKIgY7zBB/JymesCnA/B1ru7NUp+MKZkxcrm77nOqqrrH
dvXacASeUItU93WXXTjRgY+dy/zyjH8/MALRscciPK8/vu5Hi88XOuLqJgXTsc36SFTHO4ds3uv6
8wxJbRZ2fbbtxaCe1o1aWOppWjb/7q63akSRrOX/fw97dYi5UB9365Pb9cnrr1l/Yt25bszC+Zp7
UZ4LFKZqnsSXBJxKyEcwpkGfhtZWaTvtvm68Ke+OHav0jW1nSre1GyIRBaGAGmNb+lPmKYI0eDId
LrwlMrVHh0Ns0EfjAawZk5os1H60re34lqroHJ5R6ZtZ6u4mw/T8SLHlq+E1LNJGkfuN1TgUuQUa
s0hXsxMD/mXgnF/XzRhp/7m13tW6sT/DzaEZ3iVndPP/2bQEPlSb9f6Y2/HZqbWGQMPqU1RpuVHH
onopDGziDIzXO044scfEjSETS16Gj2acCSfsKuMJH5bxEDotYgVXf1o3rmx5A1gdb2fbw3PrmNPO
SDn3inBALe127d2BXX7NJxzOU1WLr7nOMaZF8lUSlHAchYM9cNlPYvHclV/ZDDSqRap9zAZpvjqV
BQJv9t5SszzYXsFwps3UhzCqQnSZBkKlVtPfo2660Aixf3oZf9otDAWsjuHsVdBaB4wa3pNnIlhf
n7L8IpkM3kfrMjFvOUkz/KQTPGV9e1WA8Cy+ie5jyssbq5HotxNND0o7JB+Rg1gotgzCKG1wSo5K
wkBvAPhqXeN9fWrLrxaDF316DJ4DdEHjTTpcbrl8TLtG5bIkUwHYFvvmrRQhkgUO1m3hYu5JEyfD
3e00dxt51X2EQHiu6JtMHm07bL08UOi0IwQSiPUZ63MjORzATzmsIT+bLDYuuO/tK4LcFsfachO8
Tb2dRkZA9A6gtHjgLkpD9ZMIaXaV5pGk78TOuLL7Mlhv8v6LS79fb1t4pQI4whCilTGwqY+CdOrb
W+flv1qKzO+YUQrFvP7LKuqjCw0FDw8O/TpOTBx85TZrVPrr5fBF1Occb/oe93Bv52+9KM70Gski
d8r/bObl7rqPsm0/aLR0ojT1ekQxzv8+7++P6dZrhBPrMExFT51PwKHM+ghpjkCUu24iAlcvnL6j
yzwZ1qEyLKYLjPqqbP6I5iTdj8JILopK5/JxfWAYXC0wi17B4MbzSqt+LTnT7/Hr0MxqbYh6RN9N
txLXPUmkFSf/sI739bbSe+PBdl4HzuX3rNOUe500yr1oxj2ZruP13/6C4J2Nx5ukTjPZW1N6wo3R
PepqXDy6z2hUwHNbKiMzvTWuc4P+0XAq7RtdDQVJKz4Jw2C+7g7WCeFV8+gOwP3WZzh5zXGWAMme
BnOfxuO9nEwrILraeu1tDZF0J77TXkFlMVTDPYor40zT0Vk6g+Ib0pvCzFnPK0SmFfZzgs/2qiE9
vwSYfdBcNHcDUs03rlBMjAptMUM1MvBwlT+aLbbZRoHrWyfaC26JYhc2sbqtFi/haNbZSeGTxbLG
o0aCa5TQe2r751LU1UfZT9Z+yBEcotcpPzD94/aKPXkTdqs/aLXUN1UzJo8xdcyOlh7Tg1odYGPw
daP8Zk3dEVMtGA3uKU1iJoyaDEa0p88SjY8fp2P7RiwzGZgeze4mEtOlmKyboZfKH1eA9HfShiSr
gtT5RnSXrHUR0VcJ2eMyHe4Oi5QdNQ4KYaVQaAgX4pqMJpc7hYEVE2oQ0BbXTr55p8zFptHxud3m
hGAyo3bFizL2NDcBE33F83QFdusRIOftkPskpCwgERhq0qJz6i6cl7RKYrXtsGiA7knr4kVJqvwc
QqpdpIvqp55p167rtRdtSGzeU8Zm635oxWeMjwRFheoALijfu51t3CFiiBfkgeQZNHl5Uu1BvDiz
qHd4O8TWpHKgSdiPARcqb6uwUN7L3pzfXTp2GwCk/cLxy4Gu+YqXq+96V1vXKuohOyvhvMdUIvel
Z+1DPXI+sRrPdFPV7u7pTBrzBoiAZmTKtSvop6Do8Qkqqr5VpT4XQzi/Zb0w97MQrFzNQr6xfris
TxgJqPIlwuYHK++SK4OtmJenlt8Zgy00csWFRufAhdNpd9qci2OepNUB3QGrH13+CCua1RpE9bPD
v2BE86MotOkxSx371qgeUe//3YX7h++BXT2sT1j3p5E1nBDRUBfyM+vG6UZt46KY8cXIvCbmY0Vm
pWTZBUnfwzDl8aNcNrA3rIdS+/y3J63s6LFUw8BBanNb99tOEp87vUgDEnPkLprr/l1D0Qop2+4v
CND797ZbukPCfGEQ7dzzjkNk2S1wYR8Nl8Dw9YcIlh2QBRB5vv4QQ9O3Qs7dfWjt+tXozAWK7AZo
cCacBxUWy3GpVgDFSL81QtOP0horxFLVIFf8bTksRluMrDsuq+PnJO/NaFtfyO75Cme0azHOTE+F
Ff1Z9w+x1aLhV+PHJCuSS4PMKeiWH2haxUcNbXxg/Ur2Yaq1B8Xrmze+RCfLba0vxbHx1XWGccpi
FjWUgtYriKQCJ1YSXUXsma+9B/FI76vmagGifqWz8EdrC+3vg3W/4CWrbTthjHOkqe8Yuid7sdxF
x/Via0l3ZVmX7GCJAEjz4nHrdeIQVdBPbBKZhTkdFGXyMGK3n4MD7avWBMLWipQ4xLg/cxgfi//c
SYvtCGUnLtLvgmTTuJKMuAQtYx0L6XLaDYQ2fZshlPMl1wAWW7pNLdVAB9xd5yIuz3R8I4qzs4wo
/LGT0NNrEWtlseNLU1ynTugHnXkYPGBzDlRcxKRx24fZsfpj39PdNxsPE5VyHq05Pq33eqOJAtVI
hyBEv36LNDYqFwLf8KZ0uxDUTv1cuk8Lhof0x22hJzLITU3x+1oDL1OUP7jSUk+jKb+F3ktdxh6H
Zlpd3GL8KMgrkTUKfRGaTJSy8Rke69aR0zdLYUufmDDp4Q3bZ71pwlQPcmPYepYBGUcpdlbVfLo2
QPieZo+fKM6l5RT5rmXRYxQr6S6e6JIvbItPy+4xj2Aa09ywPJVZcertyA4cPVVeIVeckyHXCfHD
EmsPpnG0wuhqyShnGFQ8OQm6xM6M90aelPu801+ccnyC2OibIn610/FqKsUZ2cElmboXJVb8PA+/
Z1v9g6sTHz+5luGsfmPMuDpdVl895F+5zVvvall3WKbZFkKec6ursFmS6qiosGim0DwMpGP6bY9A
o1D5yEWFXMtNU8bZA50J/l3wG8WhqRhzDimjJRU+6qZzjcpHhxlMiE+xk4a5XykoKCvlBkTE2064
Oxj8lfj+C4L0qBBamSEL6bB9694ENQMbrV+k8dm1QnejKrRiQE+6gat4sW+MpK8XrARhDxl7tcVr
giRk5mIdCZJ51fZU2VaAJdBm/Fq3G1lYRFBWid9JAVEezECQTcPv1humK8XyzyKEMySsfj/A0am5
/PlJbKrbxBpeUmiDr8DoX8qnkDnAKVS4ZDgq8IVRVCV6FLff0957Z4qnXyOHpkHKPwOLMN+jeZj3
rU63Mw+mCOONkxog0TLjpULzuEk5IH3CTa0NWemM+Yw5PTYgODbxl6zs8KRNLHp0NdS2VvNzKKWy
iYxkIJGmRN1SvIrQtVG8cVSAdt4SGH+b7LJGQ0mis9EPF4om11ereOI3j0cvB0ZB/xQow1NcGoio
IitlQEttrg1zddKH9MnwcB6o4XQcS2LX64g5EliugGuN7GPmCap6UeOhv6B4hZGB+A81zGn0xIur
5zFETn3e0wB/JqPUg2kvuWItQGUCtP+w2Co3pd3/LpZ/GaV6YMRZG7ByiEdGhXbsfXRN+se0lIMa
p2+4TsnEbpm01YmyY9ppI7sjrTrPnx0tZIymli+u2sSHuMF2ppv5tnYIpB/qYuc26bvRZN/0dZAa
9yntsW2WRDfmf1SrP2E9nztkYKWW6VtTHeNNPg+XfgjyCdioAe4Wd0yJ0RJkQeIVb1zrBGF9dukr
ynBU6/AITXgTx8peiOS3Og8oRvrhVR1mZUOXcdqCZlV3nqO3pz4czwXVvz9njs/MOdm5dRf6ZSZu
TG6CUYmfPS3CfNoYV0+JmDIL9QcXds5g+n2aBhfKF3KM2kYpWJAJo6cy2sD/vpm0zc3eLyv9hH4B
n0Oo4uxTA5GY34JSxc8L8UrurB+N2YjyII/9jiYbJ/rzLOt6o0ea7hN++FPJ6sfln5zy5MsOr8Au
qYKIm5mHlsW2Xh7IwP3UdJP426a91DKtOWmnGcbBEoOgDjjVtBIdBtgl7QrUbu1mHmza/AnKv64s
NsxFhB8qNl/wNAw3seRsdVLd4b0d5l+hnFnT1sCmseTZg/fH1dRwU2lQM8Bpy01ncpA6fLuzWfvi
xIoSUDfjoxKN5b4nBkbPcyL+BMyBBIP/1TFvg0VWzsGoeB1T7L2IarjYGMLRHpbP4pabgAQrpuy6
S8bi8l1oDJpBmQ0VruccTNG3LBeOgKAOBmpbDFLbHOZW1BVfroOYeBQmvKkyxzYSF181AqqXxBA3
yyWkqpoeO6e+EufCDKgh8Y+cTN5itKUo+jmoyKOvtYrxfx+/mQNnFnr76UZJnCdbbX6NincZYhUB
VP5O9OKhF51KdhmODrTUcYg3oS4zgC9KiBk43NTGDwOoIMBB4GHF1CGDMBG6GEQdzY39W5kbgiQS
xkc4hf1sCM+NyMcAw9kPBZEEoZ7HOJtAbsmLjQ167PlV9eAGGFeONA0v+Vw8zIyLBfNdU8j7RFfQ
B+Xi010JEptYzzpSMLHBBI0xbufRZXSqa5yNj7Yp+ieOuZ55nAowu/gF6TLd8wWKUJf4RTI9pwg1
ENeSu6L0NrviMgpM2zg588x5G95ro4Tjbi7hvNVJvusaIKwaUILOC7EsdgQW5e0vVBj0Qz10l1NX
75NB3obCenMkdTaKYA5SAgKMRfYgwi+W22fX3iOG5IN5gqDlx+10CvVZg1WB63fsoSyj95TJmNOS
I2+3TF+kNJEbVdQqptJ8D3qH79SOX+K2P4cp9BcvO44q5RawnSi7N8tYqB5+O4VybZXmS5ufosZ8
sDBCWKQTFYm+V6zo3rZfs95dQY79turiQe3jrxwVb9578a7LgB5HvxHBe7g1Go5vM3xTaJEhZj7y
0gakvS1k3ercapx7gUOQfeTB9AtUAqA0hRi7jhCo1OJzQCPSY3SZCO0DeoeSw4sQOhthXmxmA/16
PrTJbi5C3j7CJGj/IEGyxhKjOJ2ORCU4perkdm7JA4qkqm86roKbFtuWqpJLl82/wVaAZrHVaZN7
qQmqAKCu0v7oM5b2nlL/qc08IKBm9FVXbX1P3VdNg/CCvtK2LuiA0FM7gmcNatZkh85hmpRzljdd
5bube9RsXnnJigitNG2fPO2Dkl7wGeIbC/m+mHwT0tKDrZZt4JXSew/N4i3u2u5PNpBTLCv5+ddY
Kp3pzqgmxlOc+9PYhj4f4YH3Qtnx2orj7CK2UQqoZsbiIDOLog5sLL44Xikze2hGkesyP1rcKuVA
UZ6YKNIU03Veo+UWAULqafWyFIrxmWj63rZN489cioOOAOqLNdYm7iqGjWqIvnYiMzsd7R+Djl6I
DuzEp5n/1hffktFg5SwLvnvK4H6XidHC86Nl7jKOWGKep1pXj10Ht0LPyvu6GaLe17Wn/yAkaks+
CDucTvU0K0E7Ot1BQ7HyFrkAm+Anf1V9D5Hy1euiPIgny/ke/6RRWvwMFY8xMli+z9oMPybNJXfP
sLGSLTStPiqe/gKS9ISEhCKDK50VPelDaBPgwWEW+2sfht1QXjylfCPVZvpMLev6F+Db9lN7sbSy
35sjzWLTnscreMlq17WVy9dGKe4KqOBrsbA+C3XconCZPlzO0ZscRwIY0iH1ghLE395uHbDVHd1j
TZP2r9qkyPP6N7dxWMyAhPq3afvH2QAdY+dOdS5tuHH99CNm2rTM9jHS1aPKRzllA3OtCYuEi5RT
UcqzVHRmhysNgiSmMZhoWYvQ2iWym36ULD7dXJu/IrGk2TOZDGo5R4+CMTYmGqlcAb19eUsxO6a1
8Y7tiYsHgDJsockDcffZhUJK33W193M11prFrxHvotJR7wEenS6MhO2XUc42p3CI/KROWS8Ikrqd
U/YWV0WE9amTmLxcp3209CWdSi2CyS0TqEgsc++GBZIGuPiSa75AkrrKubZifCG1pHhtrfljiAgK
H5sZl0gnj4kxdW84IaBkujRmh2Q+qWFbnw1rIFkZz4qIbKCWCwQhV72rVdIbEC74VZEz+UCVdpRp
+ZTxz1zWJ7XoSTf4ooJqYc6YhaufarXfqU59axeaEMsJFWG83e2nKUWCyve0sRzn3sWp+ihNINV+
byA7XLNCxgYdUW96TCOWbHeUMbsR+sNBbbMJtwieQaNquXSrCPaIQf3sSoy9f21zoIeWDC7cPMvr
6JPR2tN2gKo3tMMVbPFbp1bqqbQ68k1cvNwrZzYc9E8stvKueXULHRbshH0FxalewG8yfUolf9ai
ykwm8wlOs4WBoVX9IRTx99xpe4fBphU+rVyxLk6MZ4x9LOY58GksMQmgH2foXRClfYLjl1dIMVNy
UomXr96faqa/0/KSzUqZf0Xq05Sab6UUwzfj/DelNz/w5rVP4BZsH2pBzrjVhA9aZvUI6chVD6Kp
h0eS0vZp18ttVhVIrdbvQBaZyCsVJDdlPoqHkOH/akbzwt+lUecvf/2U/W/6F+gAqN2bBbsvG85u
URkfc2Er18he1ImFdCG3EhujuunTumEMHB+l5hA6NZ3UQRmep87WASvXgrZYUt0qJHOsTsSpn5z6
xxx7NlpLYkzRLgFdXSldReYpVzOyvhDLhRugIVpgiz96NblIKKwaEYWabeWgXJzGsS7SCUvcUUXD
p3IYiAl4+ftGRAMJqWBYreciZzXBzDPZK8XsTwLf6MpHR4n/w8nFeDcJ4Nj+hWe1yKvhFRYMRyYH
4GI68J5iQ41ONTwjBhvT86wxHDWojs+pC9/D6Y13cguKg5i9rTqM07PVQr4IG0Yfuv1V1CZzuCXx
p2ln2m3VDEG0h6UWpvXjJIaYT11+lLY9PiGHiDcsXaY3gwCWrl7gnHY57TAUFC9Agkh4b7Ib9Cn3
ZayTAQKvmx1tVFDbMIk8GqsqvKOFirGSb/sKS4yUsFxFgqlH2r1yiKdKu/y9OkwYEsOqNDddZoht
I0Z42x3dzY2jl+ZFXW+OtjPQRSfccz1YQ8T3VvupNUq/1z3HL6MxOpSRTM+KcgDw4t1rYjB8vDbF
rsx/zlnjUmSm9riPJN+BGUgmnGj7q+5k6HtWq986F73OAHFz2wyD/aZI66mvYLXGfMOkSMSTy2kT
t+zN673FXIcOYH0rIedJvPdcglUtyRkSV+3z/7F3Zs1xI1mW/itl/TzQAA44AB/rbrMJxB7cSVGk
XmAURWHfd/z6+UBlV4rMKnHqYczmoSsraUoFqYAQANzvved8Z4kNlC46cy203GNXNMZ+YlfqdZjM
L6qK/B9rgdMHWZbc4LElwbaBYTmlibXmL657zhKr1M6RvRcGGYvDMJdAVAdISXrRbjNzr+NEKrze
nZJNAVP3p2nXhQdmjlV4rTWTDSbCpeXeORhMM8gROkRH2mHM0uCaCd1yHmYD5V4TfhvoR3qu22Ox
SqcDQ/XgvtdHJN+pV86+RmoqaVe+jcmarhLUWCgsd6XBZjDMehTWYcKiz/IS0HiBBWzRX3+9+W1m
X7vFv3+BugKJ/wNOis+xa+xIGp6PcrTHbclcYw/IkAn+1HV3cBdJA4/jchsw+Uzw/YOXDiIESLVR
cF2kUUOGillsumDE3+02RExpvrzvBYsJ9AfsAK+LrBtYd+bB5TravxK9//wCzkbu9Nh+CmOU7blp
hh5lS7QFHwCtkyCh7IPsZGG8T7whStSiljYtd/nHeJ8Po7jykkk4mid9VR4njZbLhNfi1b6uY/s8
MfD+zhKBJn+cNDwZ1YwVwaBRF4oGtFBc75VOJyZTBMcgYDGgxqOvgbUDV2Dw6yc3qXe6dddVJplN
yxdT0p+qha0d4jqObie4vGfNND3++R16QQBjb9TBcSCmg+W3PyONU5w5DjdJ41vl19HXg5UtypsJ
fcGFsvzNnCX6hZaT+9GmM7R9+fLKd/ITYe1rv5w3gPqqR8PJ7mtjwoZqmvmlaEgVGpffd30nX8/g
io+V1hzNeJEg32RRmtL00KsLHhdbtzf6ra2PgjEO1i3Hp/tUCvjry5fEGjW8gB1Rz22/zMTWgYxO
ZdGD4OfW3qLIKY9DskhHmX55VZMFT0ojaRCtwHeCFr9D+K0/S1VCd5FddLJjPb8wMPqsdUgpj4kI
DiD3/O/Z0H2RYzjcBxHUh2R2BixZ6dZPpbgqGX112BGOmHeii0APsPiM1QURz2Dfp01mBcUL5vWv
HVDC1rLVHjgtWueFYRYS1tIFbMR6YnFX02RnL/g/pCULLCn6vCdNkmJuwcf0RM41y7JeWM5w0scv
6K1avc+efB7UGzcANq5sKACwrPhL+NlT5/oR1I/bPMpSoFN6crJwHv388vp7tgox2mPKvGCmfPNT
qm7WMSokg3cmXkPYaXSfDYhtA8uOznvlZyeHJjy3HukXfZiyc+iC9vto3rWSDica2e/DSPWgpHvf
jbq9LhuR0q9uCPSNYmNHIEF3PcP08Kj+6dvnmFA7wNN9P1FP9yMYFDXLL6OTobL2p2+JiokgSLvs
WrMCmDmza++VERWnqBhPSadpTAtSuR8tvb+bhXMfJ3b3bXSonists6+nqNKPY6ehyyP+b9nA1muM
/VzOiTTOIp8e8hy2F8kM+WgsTIN01j7C4sRaBTFC3piF2Xr2XFhwnCuNDkdAlEPn0D9r0g4IK50o
kBVryvP+Et+Q2JfNywA394QVNzyVyxcNcgZnZvmlbpn88vV1WPLhyVTDj9fUsP/OsLz7IMPS/G2G
5V2RB09vMi+X7/8ZYanxFP6Eg0TyfNZty5LLSz8zLHlJfrJdy5S2jYGEVwhp+yPEEifEJ2mbOhYl
OsD8wuXp3hSvgZaaMD5Z0tVd5QrXUoYwjH8l0fJdnjmxjZZjSpw4QrjCNGz3XRScnha5XVH4fi5r
Dbq76KsvemDTnzhpkajOBn5nZ2sdwdpNdFYir/3C/NKzCzO8MlrhXuszEuKJmsvSbum63zIZmc9c
q+kJ2kB20I5EUf8+vW5J2voziYsjtk1DN4WpO5wfC387rz8/3UR50PzHvxn/wxzyXFQVEiHq+uqA
Pr9fDQVqt6oZqO36ut0bDiVqCGjx9Pt3Nv7RWxumoTDMmq79l7TAvJN+M8Vh/1kSYrQHvlWf5zTa
tvEkbTz/EHMHtIptJG6SXm83cUxmjenHyVXdUJZPlYUcOoCz6ic9m6Eq+5FUsX02pOcfHOcS/vbm
FLmGw7VFRCoLv+Lr21OUQZFeaOvFPXig+byocU04hU+MYYhluWixyRgFDlwwEcQegSDKbJAHVnIc
qIXQvoLj//0BibeBg3xmLix6rnKHfwQf2/L6L58ZJy2VU2Kyq68L+1YGQpwEjk2k2c2uscHPipTT
Qozg0qMsLkYtFndAQtB2NiCnZiGCU9gvvXbn2QpqoDiKZktjYPlwS529WzQc88osd0yCon/9ZCql
W9wjrm1IqRvvkva0tq85N8Z4b1VN77UOuI3ZCDHt5Za7yVC4+3kf3s1mdqoZtX+ZYhMDmJhOKtPX
CjP6B+GN8i/nUum6yV3rEFKnbHZ3b89l2Bv+HGdld19UHZkaBakQdQpnNkvr574U1qby/ae+x4DX
mC0htS6x6WNNHKWvRHZGrNMGHHDrCTsu7zMyLlYoVUggM9wHzdKDM+D7PbIauuaFhrG9E1lwo/m4
DrK06DdxEpXstoVzFdiFvaIJp3bIPYxDYusGl7QijUO40WHKmi8VmeUbO4nvcDmHV41hgmit4wc4
AlctlKAD6rpdNTMobWUzXwWFcx3Aafo6kdayNthJncx6Pu86Y4v8tD7TCdf64LI036ZNcVlyKnn8
2abjMMDS7Xehfq7fC8S9iPTccG4fE7ILjCjbueS1bGMi2bYA0p6jKMPaBsQajglokEbp/i7ScFg1
5NJehr4lV2ni2J4RVPOi0r00gecAVajOe+ikUMfN+dFwuyfEOcl10dBKd5inOZ1f3pbkneKUxBcT
VgB4x0yd/f6++8vzSukG9lBhcJ04BlXA20sFfWOUxn6g3/ca8IYEMvRFVFrdmRYusS1Iiy40Ss2g
s+IPkrwMsTyF3zyCyPASEn8lrB5WvvfrygDHXqdpgzRT2ke7Su6TJFYXFuyBdY3qLZX5aWYm3xkT
0kH2014MsdwzLOYcWmPn7G/oYid1iHF6MLdGac5XDFmcNUIJIoHDLNoYAg2XgYfaG6HPrhuDPIlq
Ihbple08LP2tYQkL0tlAXWU1GYlwcotN0zrIbMaaYfiUR+ddml9rfvk0YVc/AUh7ZHG+MCmkKVRI
P9UT95usZ/3yxuopevHVQ8zqU/S9c3wjUf1Vyq+OSNo2YVmw6OQZ8htAjxFKMzeNSKHofIGq0Wu7
oD7ORLnWAR1eNQbWwdS1QxmW7q6XeKEM3P1haFhbmM3HFCPI2ioLBkr6eVATOZ8CdVqpEOJNid3E
xBNWVta8Cmoz3SXgRBHZ9emhxnGKgAJwbE9CLRpz6UUJM8cw69q9b9X52rdahAIZZJQE9uFaxY9m
6gxXGvR2F8jbZ6fS9n6rcxZT7BEYLHwPyW+zJ1cZ2S491rN++QKqSF/JbL61DbPejchiNI77MMhA
vzVTxcygHR5lmD9GIXCvYACmVOLXXvn6fExBAty0EMrdTpQXpGWMvWaurSZt9r2N1HfkDqtE1nwW
OHzTsNgEamr2v78zzL/eGoKbQxdMHiybMvndEqnKuJqnulH3GbnMnIbkgQ3S52iIi0MCgjwdUENp
Y3DZNdI9ohlwj3g8b1Qr9Z3jxx2Ys5YhoQxqtDHk53UZHhza2iu/MJFSMAXed2U6rPsJuYDWIYfU
X527hfG5Na+bLh1XNik9IOayYu1kI+Z6NO2B5j+2lcDCPuu7vk20W80dTwaQWCZyXDG/PwfGslK8
vUdZlA3BA4IuHJEk73ZSbR9pFtVqcu+aEdPJNGzPyt65htdIWA4ywVUCVHAdMFt4IrZIh+sQlZcR
7Nb1gFjs0Fi6xAc5rn5/WG87F8tDmaNinZWOYsl1369vPXkmsCeK5P7nsGrCEb63MM/fhlZzrGRd
X/7+/axli/vuNLiY0Ewh2VO6+uvm5ZfNydiCTHVxeHEp+MzXmvSakpKpUYvLAZ7e0c+H8QpgLFAz
s75poVkxh1xFfpVcWrhAxKgXR7/LDvYwWackQ/fJhAFNh240e7oa4SYWDLpf6YvVpF3FjtHB+kFH
g5fY74mXLBlTnM2DCLZ08Q++gj7WOMUX5pIwTeaOSRsLMOGuZgkHk1lmbaoN47UWPSdhlJkh+pdp
RHHsaOmjH5hQ/a3gg5WEquKvJ4lKxEJuw6lyLMXrv5ykbtG2VbMV30OJfpGIro+CpqGWPATxYN1U
jYNGpLBRy+fDdJurZZrXmj+vjP+uQD+oQA32Lf/zP//9efxfwUuxfmqf/vaS0/mdLp6yl//4t/+d
vdTR81P+t9unrHj6tRJdfu6/ClHb/UQdgAvKoBo1reV5+PdC1PikK4NK03W4Nf5eg/K7Fv9Trs4G
wjQdPvH/qkEN65O0lDR0/PFwyIT5r5SgxvutAp1KE+aqoSipcFi+Ri//cmmVNqNIG6jMLSy+Y+x/
9o1yWhOi4q4qFqw6QrhgKfUSTcE3vBgXTQIqLQycs3yxAy7pUqITmzxFLxSXn385k1c/HwJ/y7vs
qojydikf9b9c9zYtamz6hmBDI9X7daLs48GHl9TflZnzPE+ITbTwCTuQwLfXzwcc1CnTWONHYLS7
zByEZ1eo8DNmxjDIbttmcj1khfm2RVmOzA/7YLL0nVFnrrM6H7whj0i7GOjqL3ndkVt9tro82hkt
kQSkwPkRsTHuFA+kgEkyTeWIrvQ0W7brWTSg1vRbr4yUU2VLdPwM7reFzJ9rgU/BaIzSC1zmfdaE
EBJ8m9GaYLZmcL/kL62A0pqb0JSP5q1N38rTY5Nj9eGPdH3vAV157p2RqOUpvU6dbj5UFTkWXZlc
TZ1xX7S93MamqI5pDsnGpvfEHDJ8UBhSsy57SY0i+aKQRymQ0IT4lv0BcVG4snujXGdlfOPLTl8D
KrttdayoRYmQPQdbspt1UDomKtWjT+8CQ9qtykJiXQy7wFEKpcqIwLslIt/Ju2ax58QMf0+5CC7K
qYCq2OYoGvMGCjAA1zAaD00fx4AOBZqi/MOn4l9qMa4OWieUEdwkQn+/y7VnQDSTQDzfyvmGT3/f
GA5i6PaynJuVL7RHB3Azskg2PvUdn+Ln0cyND9bLv1YxcOgkGUAW+xnuV7UsqL/cP2qmL91WY3ZH
v0hslNs/ooUm/RuhBg1qUhANirfZ6PaZbM9VolhwMh2umErYSetzfHRJgY1adabmBTyFqzzLPd2H
TIYH+d5pUAWgxiHLMlLWWgz+AyPKdkvq395svpLmslPstXHbp9b293ef9dfT6xjKcqi9dVvJvzSn
AJhXrCw5RNsiuWyjBLQKefHakJ8gYpOV0+jDpnEfNUu2e11jCDxoTDJ9aoOy90A4IcZ1LLr00GCA
43Xoa6qBZIZvegZyFGjsU+UjjokIpUm6/MBYbWKIlJurqsuSNXJTUi3zRdk9eC2G2JVqBegYMFHT
pJ8PGT535bQvekJHGBNOhDwMQ9KiOjaRVXvsY+cPPur3OxUluOaVLUlzRAhG4fr2k+5aK5K1jLRb
fUpJHOwWHtQmqIMPNsfvH8jL20gETtJihqRL+12HgYFBBCAv1m5RFmxaC3kDexoBOzGz5F74zc+2
2r+0rJ9Hz5QbxY/235cfey5grRAj0b4uen/+112R8f/ffss//YPe/LnNf77+IX8sp2/+Y/O6tF53
L/V088JG/Ocx/PGd/7cv/rFAf7Suswj/83V99VR/e/peNG9WdH7ijxVdqk+W0A2h008T7JqX/vEf
Kzov2aCMDMdllqJwSP99VTfMTybtXls5StCAFoqOwB+LOi/x9OB+sxUrHk8K8S8t6ktr4c9Ntbu0
R5VN85EQnuVPfL+oD1mWznyX5oVnAhrzTX9ItzifpniFq3lLXlK0dT6oZ8iK+0dvyuNCobMwdf59
e3/QEDa6eJaaJyg7VywZe2UhWdYK/MfjkHg1XKwGcGGqn2ku/Vk4UgDTkBenR3cB7bg1ikqyploC
COYb0Tw3+jUCgx2as6PsgG2VkNqOACR2umCZKvsOWhEx6vn5aF6R7P20kJR90DVj2mMWcekWEaoY
DF6UH4P8O7qPb8pKklXJ4ylYoHeI9s3+KhwtCoJirTp/Z9PlWPn0Rknc3lQMGwNNAvygJae765mG
XCTKNTmnh95iy4CirmCejr3fc2v9LDWQZbr2wlQRe6hs9JVaz8SBl9MpTwc8KVCRhg6FmVI7k8n6
DI/DwaZRggUZUMSI8CJenoah/jlwLgJ1mZvpftIOhJOvZsig1vQU2CbeA2uNcgtaF+6RGpJDP3hJ
CgkjWzX2FaSzUwQauzTN3kPsf9nA/KseapDCEHW8rNY3PMcOQZUs7tu7Hpe+LPOzyAU6GUZ3aBuB
9S+c454EYge4G6EhAd5Sf9hYLkYGVa5RJQPbI3MlkWvLb3Z1uUc/+VlO+dfYKq/H3LrThvJEoLO2
4qH9HSn9Dybia9uYnigr6SsjHhQZmgWuIiiVTX0Qlf2jTgwsQC5yhizzfKwOJdzwVezUa5+YPyOd
vCSEqYwIyKbZsvBfDfkdXtzWhfsGumNL4bdig8LlQcyHDs0Tm9k0P5Z4Hef+gF4cA9aXduKg5hwc
FHKEb+38PYedW4b9jRrsp2B2tgMG/8TZK3Wt+8z0AgKcxq84NujEfI39fGVgfgida2kGT3Pzo8QG
ZDfI1fTqpsgcNmwI74JwZaJ/my3H00wELg0p881C3Lm0bUHHD18qHp+INwv98SCCs3BqDlX9mCX+
aRqMVYFVr62/sbacJ628m8EIg5YDooCWGf7QmeYLCIDY3ksJ86FvtghvzsN2uG7c6tjZib9SRcVE
WX0lYGldmMyQc/2ywzhkIigb8UcU9oHF7hIB76XSOTrHprlc4nsYD1QKJ8cxvVQFV1Y/38wBWsah
PZsRJTZSrtvEPkg8aG6QPWmR+Tllr1WHt75pP/VkSvpRvAbVuktMB0YCkBSO15TFoSnEc1joB/KU
jhUUWLSaZ4W0Lqwop9PY/JgAqSJMf7CYT9uWfUX2Am235ARu7abWj3D/cf+d25N5inGLrAiqR8s2
IkFHKsxUh4S+rY+qCRXFjTDcez9zdjM5xyu9x5MUzRuJHoaLnmwB7EKBjFatA4y3U2cQ87tV6T6F
dbYd+3RHh+9Cl+yFeTbQTPf6Sp2lVXpQkb1uFVlWiyXCsooXIx89Xy+/YQu+mCW3FWqB1Nmosrmu
Ex15ururfPMcjG7zwU5kKfffP96ZTkpp0zHhZLxvB0yT0DoTXqt+hEV8THbJwdqShLT7ZcX7B/WX
eNuhZ4Fw2FpLW7oWqxmdoWVH9Mvetq2hnBIUiRJ+1x6M4My69nehV3nh+jk6zJ6+jjfWiif8MZ+P
BNB7v3/7tw2yn+8uWMF0hrByaZG9ffc66NqeJBZAembBlfmth3vw+g7/D/Y+l+ULXoz65aU9fyrf
b4H+f9zcOOxO//nu5uKlDV9q4te/N282OMtP/dzhOJ+EoAXIbkQ6hmBUwys/NzhsYvB44qli88Nl
oeSfGxxpfpLLK/wg00b9dar+xwZH6p8cyV5J0TlgLEEt/69scOTbTTKXpaJx7ML3Eky22G28uwNI
KGxGSPxq1fVYxtgpuywQ+o2GVW9TqfQ8Nzq1x2dPCBVhfysbRNGmsOfwMOgxKtTspc86xKR948Jn
SkCDovzxbL0nYaPBI5YSjF0Epb+ZHM31qhoFZNNfpqW/M+K+Pgx1pXaN1cp1U6dXcO0YIPjnSd+h
7A7HatVJAoXjgqLXAFJApt6LrTXRFSXkeB7g5McOXXmJH03HeHRb4rUwFNi1DtzTpwQMSDKmz1ff
2XLwMP/Xq1imzhE2NFb/SIZQKRlGoGL2Ykm4azr3m1+uhX9w37/rCb2eXdqMNFyWcb9Jaf32ztOt
ya1Mt3ZXU1BepZmhbfJC4gwDYQIrH7m0giheVZvWxV1utfED8ioSIJrWXyFpqPdNbD4pCCiiGO5H
zKAfHN/rc+fP598fx0ev2JZ004SuvyuRJqsqsnqY0EiqL7Kqw2Mog0u/NqxTNwbHNgjATalI20uc
jIBf2pgsrBJfux3cMpA9U+7QrKF3gimJm+IkH7Sovi7B851BuBlZn/WzRFUPE2zpdessnzdJALuy
TL7aZYNiMrEvX68AZqlE48z5tmPItZsFYlBywEaH+IsJsNZx7q7ge2+DkqD7cQjnreZU06mvDfKo
sYk2megvRGwS+ZdBwoa9cQvUA050SY9ATu31bM06E/noh9W32kUhX6kJ5rnvOOIyG3QcM0A1AtXv
DVhDbEuJZ52cBKAVBoHj6wWSZ3P/wVP5VS3w7uTTKUSv4iwVqnht6P+yKOSBo/dOUiFdj5N1Kf1b
RjPpwQ6Mq2LKxlOP8H1lNijhUJptHT/UtkE13WWxc2/KzNqqEitLE7PF6+042knGYp6Rjc7BjPMv
ypkXXhS8q2k+hIQdXwyugg9pukG/zdmVbMxmWCW1hqK1T/qNrgGJtuf2e+AY867oZsMrXDZQWhQ5
3gy2JVtQLnqYX+lw8OxoqlnGc1IGLEWr38e3uGQRrqa0YGsPB249DV3PTU1IeR1gK1F190JvIT4v
hBWdJ3PwaHWVvdOK9jlQebMrl1irfPlCtjdAOngYu1ftcx0Y9qqcg4PqhNjXjUF6QZYZmzR1Pof2
rPYQecTOl3ifOgNrsJ/r0QcfFB/Im23CcpvYFILUm1j9eIq/b1gMptWnRktHpSmYqQeh5TlNEW9l
G191oVmvakXmTt9/UUFxgbbYWZkDyCYnds9d1NU4ocN51eFg2urDNG2t9ptQ1a4s7PLCX6S4SDRB
dc617Wkx7pNAM1t8EQ5gzIZIKXjl2aHk6eTVSqsPPU3obYLVcMcMX3tI9eo0xCOiBGw9KwdaC+Lq
eNhFiepOfqLRTWtAlBO3aA9IkquKiTG0i5ogDyrHDg+XOZMYN+oDqTYJbm63uIt0sWcjYx5Cf9OU
wXSa5bDJs6QGAsmTGRA6itt8B7D+AhzFQ6JgDLt6V+9nGlit5f5guMvklSTXgxGNDBPpy26L3Hie
dGaMltN/KyRa/NonlEl3qTVy/wKMRrwuS+vZpKPq6fXQAxhvcBVOwbVfCPcs1qdTRhbwkEoqTuVi
+m0kossl5ED1cDINiSEyHCbqAaC1IObTEcscY+JSazSvQU276bs48159AnNyzkU+biVdJxcHxs3c
mjdFYX7Dzn+XhLwS2NoXx7LBHJDuyZA9S8kkAXxv6Va1QXIZH3q9Apg3Jo8RfuOTLKHDNFaySWDH
e3UB6T4KeM9c1M1R+gKVrO97VTS+VMxricZJuXH9jS3jef16mKpihpxkj7Pwh93Uui96mYCqrp1d
VzKcF4ytsMDA1emNB8MJcDcKbKDgQwZTVqtWDvr5FNbO0eyotLVuk47Drd1ol6EZ7bvezW8JzNqm
pI3l3WMdkYNm5hiBUtyOJtrXoezw3xaq3GUxurm2hLWiWhKnLJhrla7dYc8zd8UA2y3tbXMdRL1+
MfH88gJfPwwOtYgB2dWqML/EaRitqYrwkEX+d9jiZ30b6ju3KuDPmWd225JcHSYPTLYvKIxWfkS5
qheNF/dAQAxx28kKZN+SBy/d/CmezCsXL/CqEQvrXMNSbovulPvY8MCEl9D2urDdNqH/gB/j2fJF
tGVoN+a9DViMoFW69mlrIA5DDYGVE3ut2626wczX7pycfHD3+8lvr7AlUtkAvOq0ifKKEJdT9CMr
jPLQK3VPfxd2oJvsRwwRnaW+JDjAAsUEQprHfHoCblV4vnLvNHycoIDDD0qVd/NdZ5nym469KOER
wivLfreXKO1F1k/kohci5T/J2vV6Zc5HEi0yr2uUOuStuuvmKju1CWqqehq4RRx1ruVOcuhKm3W1
Cs4rP0KCbenXaV42JzxJpP/0Z1Mb0VyZsZemqMW7bhmrlKR39Il7gs/4VapmvIjZe63ZQxpE0ZBT
LwLFmCiw5LFNe3ksq+AQ1Zm4cbKNQl62LSza2jPF7qZfdnntWO0VT+1ViFKia186OXTbD7Zbb8u5
11Nko1CnM2g7tqW/VwLkbo9ECgc2zAWeuMBfV2bZ0gwzeNaFbYAosGZV6kgU2tMHH0LcFoK0Ukgm
ebxFGArX4Vsr5BN0owsMIL4XoQxD1yA+EuO97fD9PFDEsrSnaS8iqn237xpNkCyzI0IPPnHtVLCw
cu3OEKwwaQGHHCTscGaR8EDMHCoFQkE2Rf/B9bRUF7/UvssxsCtFMcZmmYe5eJXU/rL9QO8UUPxi
Bgxr9Kdj0p9Kn2gBRCrM4uUitbz2k+Rz3oMTP/3cPVQ8YNayDJLL3A0m7m5Nbuwlll4Tlr1qYzjs
fW11q9dNHayKeW+YwWXuBw1mncEnxLNQuyLHkloCWDjmy5fXX3HFNzvpJwvd5lcKYjnOlBS9Hq11
6DBExo2XfTQztGfIWFlOc2myowSuUbUb0NOJpdg/lM5lygk8SlJ0NIa1K32M1A4/7aVdYZJfUm1B
RHndpLkflPmGq//lpKJBXrb7thQ6esulDPy10K8HB8Omhku0ne1vWUt3daYbMg/0V5wivzFJNFv1
VCOtSUZE17fr9DU/0Ui+VDCuuG4dQkKyc2c4Yvcg3z1j+6CNyZmRILByx/CaMNz9GPf3SBswOpXh
E2ml4AHcO196jhGpz2Q2uSsnmwy6ty6wMOdmdpfgqWnoV82QEpFB4h+jIKh8xNgmw2UyW8R/dfIJ
Ghmbrj6AFh6J5xJ9h4crT62KPj5OA/M2Mw3qLUszYQHSWLW2AvoXgbbdxWNvMs1M1jTwZiL2bM2L
GgDV+kJKB/7SYNzfajFkhMC+HLPo2Gfmg1kufJiUAKBiyyD3qUxy6+R0NFn9iE6YPTrExNbPYd8R
CpVUZDDUhociALSDYKAbK3pXfAIbqFMcIyNvtrQCw4G5mwJ5DJIhxyLKMulaOue8NPtjpu1qR9dO
rmp+NHbXr0ga7jjm5ixTlaQnFyq8UgSy+ynR3q0kX7WxGoAB5KbuOsbCIxALCyVvXjLFlm6nr4Su
xWiiSBe3E2q7GjmvMHtkLc1MXYpZs85zDz8iLWPQ4gWutZDu/j6RYBm75KGd3e+p0TwD0gfNBFjy
WLTDafTv7ZhYpNKiHRf4V4IQ+ExM9q5OVb/rME4DhX/kIAFsWkK7VM+NBByZS/3KYbsVApLlCPj4
fJSTwDtZ/x0nOdrnWQMzRNF73DBUwU3jXIPuwDAemdepguZipLE6mqF2EAkN8Ohem/DjMBDda9Z4
HprjVwx+Bmtpy0DfuOFj+MaqBOJJIeTxrfiKWOEJJlEOXSq3wbGiCRh7st9t3xIrlRXlteWm3wo9
97fluCiiMx+NrK+e8DftWEnIzlUrdkfNIZ/5QAorA2I0teephmpPZKXGqgamlvi2fZ8Fl3MnDw56
O8rnIqX9aN/qbnlXpFb9pavnL8i+COKSSNonN7irYpKX0rzbwIKoPHAGNKcFkFas3ucEJE48BoFA
sClzFbCcorvJ4tTeJgvgRI1EX5pnFYPc8yy9qLTNoORLrxxsT26kNlbvfm3pP9BLrQgLiqEwZNMh
hVlNQdRiCy7vJYUg1q/4S9uO5gYZV+jl3B7YBAFAc/FidJlXYOSb80ALt6zwNfmfFn/YgN6Y8JJ6
jUKinHX3xvLt0hOO2Ay55t4ErriYKeXWIvpuMik+5U1ebQIRBB4bxDom0G2i9g0nG8pCkO7MgPGE
2wMa1KPhTOYzswT0jMhtrkRs18NKAURbGX2lwxrHNVtGzuUwFEs0I3ykEjNQTp79irbuMvQghcli
LEYEYxMbYp3ExL9lPmTrrPyha3QL1DwLLsW2vMatTyiHJHa9qcKtEihR2CKlmfMwTgMgf12dGldA
RBHUpZU4zoBTtxIz8Npyo+M8NLdhzE44LU+QUoH/quEbSdrFurN4TNbzt352tZXO/nXVJel1mH1F
G7zr6joALQz6OQ5wKoCGXZc4/T0exas4aJ4q2Ca7klqb4daDoU3VGQi65Bh2CNaAzOoJg6FkoMCz
WII8mbbVph70HPYNqSRdUaHlqMrxJLKoJYhGIDdw5LjVksEiiAZak2iiVTpqDPQpEEPR3SN4BbE1
kCKT+thiJcnHAXrdEggxnb7AS0B08OiLmnVumc7KcWhN1HG+ty7GLQtX5VmxlwiTKG1RxfupJqPR
7rjlGxJcs0aRSYTTWLXupebQwmfTzal2JxJA+0Atn6pHn/KaRxKsmXF+Qht1YqHgx4qQMqLO9RWf
OcEPBoMPmdXRBgw2N00wH3tlg+ugrMo11ax1+KKeVlM52FZLWaROrl6eS9V9JbCZv22jbkFBZMib
1D2Mq9brg/rsjqpsumClcpAl4otLVgieJElYkg7IGFzP7cA5HiloHBns1aid2zOx4yTenGE52wWc
v41R1LQ1IAmnvasdx0beZVH8HKQLxFBOhPMG2sZ1AD7ErYuHdSwY7gTIgdKAfKBSD4/RnPywwYOf
431LVgEW5d1wHFQV3LiGNe3NimD7DlwOJbXYzeC6VxmcxB0pXtMKA8XBJV/bbLtT0OgPLPZrQqwQ
2BrjrVHZt70BYlefS+onLdhJ2Y10QIZq42NcSc2wpYovbxPRW9QNrKuxHWT7hPwKvaISLNmfG1/k
zGCMuPK9qHtGfEe0Rqqm8ZMvqqqqAMZbGxd6kGz8mHmnoEAEKEeqCPT8jd8il8IL+qzlQm2zzr5D
kEJPTLjuhdZtTT8v1kUqCflOaJqRF0MEQ4TpNFtS/QZxbY7q87CxCeTIeB4ewnA6c4Dyr4o6HRjf
VRiU6oKh3Cji9f9h7rx25FayLPpDwwZN0L0m07uyWe6FKJUkem+C5NfPorpnIKXUKvQ8DdC4aOHq
FotkMMw5e6/dbOzYPvj5SOiOmIhV7NM9nr8bS7EbjgJTs+9ry9lWJoHajj0eWty4cyrqnR0OX7WI
y1TS34VDP3huLiYvDscVZDjaomH5ltGq8SyjuZWEmW06R3+tKaUECS7JErqYNVKfS2bFWojRYWnU
zql3YJu3RWgvRtV/cT+G3vnGBNAtzH78Zjvf9Ul3tp1LobclOk53AJRiD4e9luSUtSb3oPvZh52y
CKfReghjfSlHiSC8r5HnGOSvt7X1xSct1WMAOMsW19LCnwyQ5TWpfYGfvGdR99ETrXRyLHXRT/Wt
S3TPSq1ylvEs31HSNY5IUoHgmRuKA98Kv8fxY7XZVgnbfglpkDGHyWwiWnPFjIvvJqJ6qTkSzFiH
CgDBcAgnmjyx2YEVc8jWlDuieo4VbXeMET/OYpOHT+vJUZ+GLjVOKsg4z6jTdgVe3yNdWTsgonNw
vkJOC4fjSKuvztsWARQAnkXRCB6LKh8GynssGRD9yyKiKs8EnbeAZp2gWZNRMS1yqugon8tjJnKg
grhyMdOD4RxtVV6UJu+31YjW3epH+ojjQ1X7JD211W5ic77uLKqtDqUDL9SHEw6ZU0wR4C40qucO
biAJup7TNbfTlH3RwgYLSoMFoIG41ZOHQM3xtjMIDIPCUvAlEqckheci3PPqSn0KxzU7UzdQgS5U
to0sES9dFopliLlkkZvWOtLqYakH9BYcu2XDmgJkIeNvWWSENFHreDLASCzsHH+4MhbfYz2u98LY
MK+r/BfT8zRns1qTzofm3FR2yBm7cAg0HApqQRN1rtS5caUxHbqKLwfi47LAcujFdXAbSlnue6gE
MSi6pV5pvac47pNJwocWTf6R6SY5DFXDV8mf0Hj7RxByEFOGlP3VUPSHBtjMMldK3VvDcnFWxUw5
slBkBuYg71lKvmhWrYF2nlw2+WW0LUpjpIRXvw3Sjg8FMeg7CUZqb9AaYfNegnVreCZKoO5NcABj
pZF8Quvp0TUaZdtlNagoZw6kdz3fIum1K20BHXhV2oTCOqb7Qvi4eUqqNc1pdxeP6bpVhrdex+Bh
BcEdXfbANh60RtlRcKKxCXocMUdj3go7WRtsNwieR6kHpGmjt465oFn1aiEex+dEjEPUpJ6miUcC
vr6qU4hJnk6cYYUQT+eWCqWQKGZJgTTsdbYx3Hf5EK37pDDv8tElHIkdmZR+vqHZwMEGapunmma7
I+mNkOsHjeD6KKQ2MuTnqsS6PyuOd25SDiuSB1d9jgelMyn2RWgvd77aFkQRy+amGKhyso5+E/G5
dhQLdAM7KABszSkLxvXUms8qWtl9pDp3JdSPWweXlKen5f7Hr2CO5hP57tZOUKaiJ+Ms03IlNBne
JDlDhoD44tCOYtu61ME7QRKE1j0F3UgnpIgOaPPXg6Z9V9zi4uakI2k50bBo/IOjmTQoITM9/ZLZ
YYIBIKtR9wtrTVgjqta6ObEuB2BcjXgZtwBhlJAi8hjNnZ3mXpSWfs6lf2+JPtvqISl5//yB7jSg
l2jsjpYQNYKcoBF62e6WMlt9sHpV31RGhbxIr3eFVT8mU68usqCyia5h3rR56psffQMibMgPSc9Q
n5dNGPa7IB3LTZUqxg4lyrOfklFXqt1HpIbvZvqtashx95sO+Qj6mtoHywl2+9gqTLwBa/uoBTek
koTHUU0srygc1cszxTr8+AfpKBUrQVStR9qIJ7NVLmlp2eQ3p4+4hImztnPllHG6ngMKcT85+Uja
01yKbKilDgMpUmag5fchRmF/JD5GG+htctuQ0pXxi1kQediYsXarhsqK9YiQirLioOha3S3QXMqx
vo9TMRf1uVN7sZEhirE8Zq6x2WptqFfSHTPUZAtXHv7z0O7YxlWPOoQwtuI3wuXIraa83RpYwQB2
oVBg2aOVaFdRyNFNUzLtEBbsLtFVkQVAx0y37vMkfExmtDrkAmdZm9T7RxpgHUAZiVgnnZSGxPXi
uzqNx1bH2tXp7XAjbXagHSVEnVW+sdhbTpHcEMJ5RKDSPdZBv5ws0haUCqhyQ80qKAgx0aIwAukL
FqUOUGoZbWms8kBJNlUm0FWjYPMmoxj2SRxHiyRqurOe1k+uIdOZ+tw8DdN26o3seb4JQGvDba/B
t+xr+xE9OsbLcriv5v5AaoLnNsyJZdk2SZexHP1Yh+2x6imexJxzFhMlzwUY2Y5kWyatQM2+qcaT
DO3hGHi8gnFJUdRd/aix60h52HFKd4FLtlzKkD9ObYY9pT3HM/MtiULK+G1Ye4Zi+xuU8pxf0q5Z
kUbDKclPN3Dv7OWk+aSzYtJzhFlSL7ZXtlM6kKssddUQzCO7e74zSbs8VNJFMJbuKmk5/MscvjkV
QZCXFR++QWCiM+wJC160pWoda9KoOezlJ46zZSSYVl09WZVtPjwCgfxWk3h/FGmDGIpMp11gzBq8
3JW7zgaPiYf1Nhdq47mOiZebHUrrIvCNHaKY3MDp1q1ddafQ1TlPd2AJUTGxS5TKcyXceIfHm+Yc
VdOxjbMbg0gc8ic4WvWmv+YcJPZZQWGoR42NOgyv+ETnAV0cIQLnIJ6+y5CAQaslWFr64fdQD61t
7+tnLQXHCAJV8wK77TwzhxCh1uB1+0yUR2lIJPFjvJuiEkhe2x6NsarWONrYZ6Su+oJilPlKwzzZ
R8W9axeszIZOGU0nSRz64VaIyN+UdRY8jDGTXwpgA1Eo4rhc4wwYMKotNTtjhOXM1ob5E0XobunH
zgtkHbbjId7AWUm6SeNKXVZC1FuE5OuynYZn0Gw4BaFQLZWxzLY5OX+3bg+2U0IwlEExvjUlYbTJ
ODwaPWcRs8OyXMXOrvT1Boi7XrIU7UWtK49qhWEhGdVXdSR6LaqTvZrTgetL/IlGQHZtVD3RwdJW
4H8YM639RcEJXgEp3vgldb3MZvNR1m20cfv2NQh86ZXGTKhTM36KXbEWuqSX90zyaEMLetljfrFF
3O5QJVF4DOjGqXrd4pJ3j37RQ4lVL2UHj9KUI4c57TkLiOjlBtxQMygKkpgRmfYO8rziDYgsPQgr
xVLg6lQKNJ1ERKBGyIrVlNA5rOk/IH9zVwVb6Xk9rt1hkw8hLLOw2qttt/8x4lsXQHRojfiudXOu
ePfPAsv5MakyFKBmT8l0dm9qNh3WOrPjdT1Q54pGYilGzAZOL81VSwkAhnO0kehB1lIFcNQW5Dak
RdWf27S6kZUjD5WoPhxID2Hi7vSJVVC163r74yMcRgvyZq2HG2Xi1xqIoqBvSnCM/SLn+wA6qe4A
5U31fWPxZ6a2/laziy/d6F6CkqanDPV0/glHUkEUCrBz8bOSBLTDO81pVHFiJODZOYZyqdoqNtjO
UBdDV+BC4RSFJyY8ED4gExnN+CgJrBzpZ6Ycy2Rip49XyWOmSUHGtHc6hDugFDw2xcyht2ZtsCpo
n1kEPZV0mo4Osr4V8kkyolowNj/ajQNAI7ZHOm7asjgYA97bMCfPy8+Gfa6n9HvKptwKfOlLStTp
BikrT8yXB92Ygwz6mr/qO9WSmo9Yo9DbahSKKDx27Wa0vudFKNAskqTs62F9FDZvp8xfyk7Vbho3
vOsLEa5Hq9kpRT3tgkHBUtpRK6kGVLCZeVK00j6BpnilEueztCPo8KpSTbyiC4OTlAnpYGVX4T5K
vXgefZMNUM2ob1o7IKw8v+R6BBm28M8W1ApOfM2K/CHSl7aGlo1LaXJSGuf+qZRvyKWBqYK5jLK8
XuMumZN73NvA0IflYNAXjkx3uGdvmaxzzScrITixInO+nXSaHLk+QKycTvE0gAvo0n6rVr1YAwtg
XyXuFCM50u2vt47RRZtuwAtpOuO0EaQqex2Vj9q9J34LCI+BvM8qtD0gK4gLdR94vR5hVumiUyuF
vrFDsq4y8nP9tiW0j3PwFOWUZFLLo+3rUAiiuGDAnWW4862aBZtW5Q0OFJ+myJ9AH8L3rmo2TwMR
zLh1Z2Gp6SOyznFRzT3RVnX3HVBDhhfx9JisNYzU49euQIiVzZRFMr2XHOA7cGBMHn7aogeCYwka
eDoY5al1Sn1X9spHm+OBl+1lLALr3lLJsyvq6kw4sLIY1DYi7UNwOKoRzuiVuYbHVHnjDCWPzDi/
ayukZSR8LZqaCVfxLRBdsAlyO7zMSQ+UsJBGwId6Ecm0cZ0q2RHY7gCpGjCUu9WF7YYVjBSFKcWs
zOHVQPd66rlOA9Cd4Ptig7T8NivZY0k5Ewvw0K8N6N4wpPhHoELTpLao0UOPGTixBbo7fWloxJ3q
HSW3Q+wnN5o7detaRzckR/+FyDnSbh0HblpsfkyULxYFmWttp7OJoGUHcBSwkqsoELp79odoHdjM
ODqHTP1NdHI/ds10UkKDtECoeeMMtoy4U1uSgkRd0jMNo1m5CiSaid9Y2owVPgykNxAS1+pgn1gh
HxLmCcZM5+zIJh/Pplq9i4bki6nTHGoV2iHzBwnMGnO7ynHULEGctwSJHHyMbxuz1c92YHEF7LTY
0Nt4lU8qWSwN8YB+Pb2AILurfZuQ9awmPMlqb22//ibqJnytVQQWhlG7W5RBHyAgIPIP8RddLXYx
eolVOLXuOUEmMTv33Lp6TZT0iTOps4CjLziTea6W5fvScQ9RYkHzJSRoMVgIRarYbdYyC50lle7m
xTCY24WhPGfm9Dhz/BaaOYxHracgknM1VHTa4wNJrCWptc3OqIPYiwclX+bTvCGO+n1N9fSUtZwn
u3SbFcBw6x4U6eB/9+s4u0z69DUtIqIbNcoUjkOPNXDWUyMJ0oLApiU4K5hKCORhoSTmYiRBcp/n
Vb/vu5GMM8cliMb9OroOQg92Qsu2HOJTIPRyK7XqEeYqO0RhMXZM+Qwx0F5nZFgRSBIu+wijuaL4
D6Qh6SdDo6hezBBOYSpyHaJKXFZkf8vEepjC6KUNjGAdOGDOIp778sAjy0m/LLu1zk7Xd3bJGCZb
J2ENrIdmC5112A9hc6lzv9+EZEEfJuOhttgvWE7dbSqo6gdJNgQzHN+aTtN2bpetqsiAvD8HblWt
M3LWHJ47k3zefnzC0LEiu2ID9Oup06NzO5mUB8l7tyW0xYi86FqkuTdRjls429gWCRJBIgh6+Z6X
bBUqjXXEksgy2/y+pJK17CVxEoSZZp4YXMrwSf7WRhpdtoZDmzAox9iDT1Rx9UHhz9Ny88Yv2c3Y
NvmT5hcwg+hZ+GViNncu6VsLYWT8lqWzwLfzkBn+Q91ahD3UC4Osj4XTGcOp6vLnLLVvhkkMG+Sl
g9eFLmz7boKyH/njoirUyyii+kE3unOH5tCcd7nNCbp06SVWWSMQtZOtryTBivySCWkVwqm4q76n
VU94FKGo69rvdt0QHjnD+eegbvGqUsKXMkj2Wjt9gGdk5LQUGJswOPcR5Z5Q1W7roHkrJIXC0jqo
if3eRuYLKNZKJs4mHFBetFU/nipLPSd1R+NCt6ddM34EFt2GOCsuoudAVeX9nSuDYJc6PSlrdIfY
c6yj3HCWbohfAudxq8/Hk/6p5pl0Jls+iSgHcvRDVvsvVkNyRBO69NVl9KG0wYNNcWhRJThvW3iT
C3u6LVRSF/TOSBcg3thjUTYaGgJKTIAodPLHcN00BXryDm1wIJkXCz+376jfkgJs3CoVawG7SZsd
Bt/W5JReCTLEo0fLHoRD76hTieEGfZwBneI8Nvik7c6LwF2FqN7+i/8DzIDzFSzt/BWR4K1oQhKH
LVqYhbaR5rDr+XTd5txk0am5h3cj0TqNt3k+7CEWg73eD8dUCcjb4Ug99eO7nmjPEWnaIg2XpQOL
M9N36vRdhM0mUeJHY0oeq0CV3n+pggpplRFr4AQ2jTxqxmVpPQAnhS0VP8Y0CvXUPHc+9pcfEpb/
SEiPN5D/XWvjf/ET/lt74C9/a/OtmL31zfWP+n8os7eQXP57lf2KzXn7s75+/uv/lNcb1j8ceqeW
A7DXxQ3oYG74p7xeF/9AsCnQmRmuYWiU9v7XP2ho/8BsbOOtE5qpGj80+f+S18Olc9EK4NiAPWZq
Blf6H2TBvwTfmC55yjgp/yAAvxKOgoG38J2i2AJbBJjjGvLW+yqrpmHB9rFarO8GS1NKeyTEhlp6
rtt8IkD51ehh//NyMxuBSxr87rPs6CdJD94xJ6wnGwFRqR/wim8yjgU/Pfg/3JF2pbH61zUQjOPM
xICpXxkGLH1qew4fgYeVbTd1pCYtre/kHm+jxc2w+AbAfNFZH/Vizw3uPrn2lWxqvjZOZ5vXipNG
5e38en9hULIaIyfi3PUaNsTJQ/2yyoMfXKrgHIjaS5q7VKk8Uus/UUvNzImf1VI6XBly0lUMy1wf
t/XVbSdkdefwSwJPyW/69o6AnX2hJWetF9uh949MB5B531J9uvv7PV8JiriusNiUAJewbF7ob48b
Nj6UfB3TZ8W+Kg4ItfUBFFO6Y+78+6VmG9BPevQfl3IdFM6onDW2PVejJ+pNh5IJl2pKSpzI6VEd
hZdIHShjp5faFe59k8XJJ0/2D1f9gaSgKmUKDRDkr+9URSBiF1EcegjfYm0hNf1L4lNw84dkxzF5
abh7IW3l4+/3+tuX4mANxjuDvQZ3zm+vs4JRDliYbaQqiIUheUcrPrSkCj7z/s96r6tnyrDRLd0y
kI1Du/v17qZaNkNX5fAqHIgSFPMGPVkggDnUtJ//01syofqZFo0hUHDGbyMlDoVN/nLs6UR5qtF7
GH7/v1wAiKDxg4bmXt1LotuE6ykKW28dRGFaYKCtyV76+0V+H+/chWnpuoHz2iAX+9cH1pFmm6od
9bIptUhgjyBApBbHKpu+6Cfjff5Rv74bauEC/qgmbBOF4dWlND8B+d3RBQ8II6jzNaJpgsnufYMA
8tz85L5+H3BczDTh2KFA00zzauoibgOiTVnEHvCTBz72e5BJn8hffx9rXMLFyfXDNg7q5tdHRzRh
V5JCGnvUFJUTCkMkeJJA8/fJIPoGG5Xe3P/HLws7IQMC0gLL2A/qzE/rTYZpJEBfwcvCBmpaBB1S
zRd1/cnI/n2KgCuLFZ/PFO8k5fFfb6xVS60FR5d4JQI4PCxtp6GLsRTxDvibDgC7NXNXkXcfojmP
ln+/xz+MEiit+DQYkvhArgnklh2IFLgH9zg+KMmjYr2knn43Gpe/X+YPL8/AAgRkECsgIuar9YXC
Q+8mg5Eg7UIN5CWxURZ7pWj6j8aemXpBnITRJwNm/plXH8AMRNJm8IqDZOzquVIJ1FVKFAneOJJG
1OJdc9x2l8nxXSNd5C4LQNlZOLs+eaJ/+MQ5mSE+Zv/FgnY9Udmp2vh9zAEw7dNVpbGpB0G90Wl3
//2R/uGTY3rn23a4O7J0rr6HISqbSVVxKmNcRIpH/0Wus8LxP/kIri+DsZPVkhkL3S+a6utNSazB
Ooabh5h1DJQbOrXFytXL5pO9z/X4uL7K/Fv89KlNSeEbWR5yM+SYLEMjgClYTNZBRxeNarH+TEt/
/ZKurzf/+5+uF7SyMfqeu/JD8hMPU/WkVw9/fz9/vITBR4WflZiHaxZb2ZUCOyCXGOvziDkzcyKI
kuUnk8f1IOdGkLhbfFcuWkQm+19vRCebNImJGfFMM5BHdnFgrcrA/y6zRENyge0p7lOx6yeDg3LY
BdHd3+/yDy9OCA0r7/yhGb/d5ZCOWt6QNAEpY278EqympchvnDwDyeAW+79f7Xqq/HG37AKYLl0q
Vddj3jGlYap5n3hyoj608GO/8QYQ8s9518lVid2M/oGVnsp4HN/+fuk/vM7ZSswkzWnHBLjz64M2
J8FpQ4AnMYPM/hIig96UQ55tJ6LF3/9+qT98cr9can7mPw3OeKwz3UqYLKdCf7FGd12NzSeD848P
8qe7uZo8VCuToZzYDMuATgvxWNgd+u6usXZtooI5yMVXJYuUT7Ykf7yxH+dP9j/sha+uOpHPYCpG
zSrgU6keQsfeF/XofjJIfvskZr8H5iqOFPMdXpsU3NFCKRjrtWeSho77qni2KCgvfOFsERrelHHy
2HdwG2zzk0nst1MUO2AdhLyK6xHswm9QzLgi5yggecZjn3KRPRW+obhQ4f+WptUjD/mCZXXZttja
3PT572Pmt+F5demr4ekYfq12cNW9wsUd29Ct+8CW/Mlko/32Aq+ucjUyI9klQhHIB5Kc/AY/Wita
vgl1592F8r4omL9H5KSiFEsXborSoIFMNFZ3k5p36gfnv9/zPFx+XuB/PG6YSo45n1+xpfz6nVhy
6PUWA7xn9A7y9X5Pk2VfR/nRQP7VqcmXv1/uT494/vQd9knQLq4NzVUT2J0x8nYdqzxGVbCp3GGp
IRD/+2X+OIowLHFXrop92r1ywrmGIvw+4lUGevyNQuBtnLh7pIqE/OjdUpOtsSxHRHn093YFZ8q/
X/5PD9UWwMt1G/fUb76pJLJlJ1utoiidi+4xwPRZrI0MEO9tS4nHv08J2UG6kfalef/3S/9hdPHR
2EwM1D+YZq8OEdakoXpskXGbg3PU9Oy7ENkn7/C3eY8zKkuHadqUAaidXS2XRRxlBSjYGi+m+xir
rqfCi26g/za19hQo0V3rj//ppHd1Sf3XUZqZYvLxA9fQ6WYPRVLtp+yzvcZvq/DVNa6e3OAQ6+Jo
03yN9k2iEOys8FBZpOfqymclMoEP7PrD41QJaoWplcING5CryYbbccI0C/GrWJVKN5sw0mUVqXPo
rMD0fzOolNFAEfGA1+0wTeoKfRqWaE2XEXsDVZO5VyMZNhsg/ZXrzqQoHxkeobbTvVkpX7pK7Ku0
q1a63QZfCyOxgCXZ3ZYseftk+Ya97PEiEBcYVyuBIWvRCis54HtVZ9b210wZYdxa43suygsGApqM
KhZu7dXqnU0pvvrTY2bqKzKKV6PITymMrUhw3keLhfr0LpFHBS+V+wW/12pALWI0wWFQkpXQ7WgR
w9Qua/Tv5bLC6qYX3cqu3c0UbwPjUumjZ2bJpkcDEhLg2PTNNq+VSyYetD7fEslEmDaeWg2cnk2V
fUfv2ANLss8NJD01nGpBzBMdapCWpwTzTKNnS8sKV11UrIvBEEgJ2sILQ3kQlXUunHDr209dPh1H
szhKYt5LGaEemLlMs+TV7oZ8YdIvL3rarBSiHn002Slh1mZJGYVeS0NIK/SGTUATaGxot6BJdmFe
+Y+t9QHXdC3z+KIotrUDi//hDuaHSb0Cpe5d5gwbhVDTSOhb4igQgtX1EW3mxojsTWzFD0nUPmuW
udNxKgmr8fT+1YDwmUfRykZuKpg+bVmtFdTKvjQ2M1bFxZRmY1Gj/b73LYSdQh6N8nusKKvILTlF
5SmaluxOEgU3IqNXcetAhlhU08UP2z0ZiF5F6KkPAkrrWuDN3pDi6KL9DrqJ3na0wnU0uZfQXEzR
Pay1THpmdXKtfWdsDe4hRsmogZPEW+UvjA7qWHzO0LdWpILRL5ErbAMhfe4RKynArkWqbLV43Sli
1QhAryQa1cXGz1CWWTR9g+c8+jqkt0q8mfgNxFIjp67T4scxU/fYvzwEOeiuk02I1nWKnpWkf7bR
lZYVke/0YZ0sxLB1JPtVTYiS3WAthRlmix34kql5rOsSmwUwFTpx+XESeFDSQ2mhJW9eCvVuMLUl
z1UT36UPrs4tPeK1SDdB8wxbL+18WBrhZUZfDOZpUm6Fu23Le8zFuLHuTLI7zPrW7u7T6abDrjbE
yhpWvkfziTTJvvTkcDLI7JqzxAz9Eg/fJ6tDt19hSP4ylTuCkpejttHDdllNhZfJp9J8SPqXHhG7
tbLdfDVEl7i31yI5Cf0yiUshd80wPJohjc0dmwskrYa9msZHXEsLwquWlo4GeSc5Wrj1c9Oxueud
BVnbew37q2YDyWgR5zj0xOI43/XZWuJWm71q0asvCUWcdnm/U1GntLdRl0JouBAGEzpfbP1BGu+K
tij4+87c+cWrSTuDukHjPhfdmuvTURycG42U0I7UTnzWIVV4bA1AYEJ8PB1vhoja3l4k5s7M1nEH
aWAdi0eNUN/HVEeb8N6bS9OljX8e9D0HF1LeFxUmDr7wwTz+QCD231TZzYHoNrpC1//Q3O6mMsdv
OaYbW3WeYg3xg1pY61TIaY3Oka1PjzSn6W9Httaruinzja8OKEkNMo5FBSSPD3qou/MYt5sGMVhF
kGc6JV97h16nzZcbiTmXGDsZHcGNtMNtl5hP3SQ8Efh7MyTm2xn8O2QcNxkSNB2NBRVe6w4Z0boK
3XMPOHeh44elPex/WKG1qVp7j/1mb0zimITWxeoQaan+thl1zdPxMpGrsFFbRmRBl7mv3wXaHqar
PRPKLkJtEmtvs3UqyOAC5+42bs6Fr+J6ph087Y14rfPmC0hi3Y1wwP8vqFtR2Alcg/H9WGv3tgPq
j0DyrU0gq/CpGNYrslxT91JGG1Ue/HCdpWvzPTHX9R2ilhVGqjzc5v6dnjFNY5xqPzBuLNrkUOYn
EHasE5GJG+Wp7jwFR9g7dJQxu6BR0qi8UGEiv9GzcfUBFAxZq7BZxsNWoMgi9DA4T/LAUHOKLYAB
xT7UGJrwPQwzcEWF/RRs4mzcBKAtHefVitIvQdA+mLI/B/23ll+jZAfdI23Qm+pOGyEi+ri63PHG
QByIzCZYmFJ3cbyZyBftkSph9FJmKAxSsM3Ig0fY9REoDxP5PUsXuUjkyCPFXom43zpZuVCrUyFf
jDn849XX7hpxsoav2E8SC0HmFlkmmT6Fe9tPxMfy6/Y3vbwMI4McYiVAEJ81UTrPjblFUeqmpOSt
gC54SvK1c+9E/+EjBlfjR+hLw8wuOSTRW6QdSF1dhHA4leg1cF4MHcjlogPclsia4fkdq9TofLeS
zSRWrGgIkNo1KKE8eKbdsEjCe5hBwjgrzUOpY+bzsYissaj4jpfK7zQjfUCdqLdu3eCZwGSiX1Wa
9E9SOxPPt8Q/euB0i6HTAU+urVzBIqk0/SO99dYrTYY85I8vqdatGzmzzc0F+CXqKkA9YQ4vqso4
4WZaaT1JgNGyi5pXK7gn4wQklH2yoRwNCrv16lXE6UqTPoq1Oz0et7Zaz+MWecQmLW4MMizifeAS
yGMRrNhiOS8ezIzUXUoZ9Hwvfqk8wfM9ywEzsnZQ3XdkiIY4ja29bAdzq0FQKMpL5dCSzDFBWiPW
nHDfVPEFeu5trLuH2M1243jXonrqHrSIgO7kAg35XJO+WY7aA3o+KGTaG47WZdROq7GGiFlbO7gE
zLRYh6r3TN8CLVkM/jkfHwbiE23jptLQjEXZqi/2rs1CQN0/DXh/o7PM0q89BJsJQxO64IWan5rg
NVW3ID7NdF36a4yvy6xjV5Q9CIVscQlitnprprNWXqRxsvJ3P+u9yJqWkW6tS+ksVYV5JC7OtYZG
rtcWo/kFl9ZKKi4vPlqxFWqzF7/7Ups9uUj1Jq2OE1g15UH6ry6FDRJkFh3onwJ3H4I9nBMCCDs6
155U2MnRdmNS3FkjkDUNdyuYkzCT2JqYhCYDQewJqelSRcDbGLhjoO6gH95rZbmNEcGaSILGJAEK
Vaxix3zoGn+tTECYaYgs1XaUbIr8txrB0FLJqqVTJvAutF1HLqKc9yo8sYItQiP2rY7pYy9adZnI
dwNtjRNFs0JoE1aZZ5ZMEOSfaqLah2PygJbjYHT9qs5S5Mr5qzXZJVSEHoqveR+KJ6d6UCZtoXXJ
WpM4+LvoGNnBfe0gHbXEty58SRmHJSA5k3gIF6mIWI+RflLQlnawyYLuo4jAd/onZZBLnIfLoWne
4uIukPZzGh6wHDyktPm6cV4E2lWD3R8jPNuJhTRfDMTyYUdmpeUYC0xxdwSfrzQ7Yl65hP20JrLq
MgbGWlfV91x+m9lPDqa5tlup+rturEO7useNNzuTzmbSHqgB71P1LMrH1Eau04W7ZICtqaJmXGTM
onpFYg6xSQuR9m+O0xK402v3o3zvayRM4qj6K4PVThkF+agmJzF0sAN7Gg4Uk8JvppfuuuyJ3KI0
Yz12klXdtCZ/XTcw2xJRuLxmfInBUDsP9J76dREBEzaTABmaGlcL6afuTY9ifI+zeIQlZh/y2Dio
RTS7w10wMYkJL8vMlmZVMzWxrXBr/UGd1JMTI+4SSJdI5l5FVpZtODWs9Tp4KoGHY25Y6Vn+lPAw
7FC9Kex+l9fNMkuU24awYUPTwRVC93rCpy+3CW1mvSN5uJCo0I+DxgCxlRuGIR9iq+/tAStpqSPp
DhYhnpRKYB934mONBDTIH4Puq1sKejPwbxN0Uk+y2efDCaswh5x1pJZIqneY+NjHnlydM5JGvxdv
pB4XB0HkeFKKZ18LH52RtEt2a7VxO3T+YdJnqfxlIuVIGbtlhNp9KlGTBsW9luYPdfNumt+Kcuun
/ZGc5hU56U2TI3LA0IQSu0OE0dsXHJ/LMik9P2swYqA+b1g7nFsHCbbPKCtjlb5g6bUjxw9oBxnj
aXS3htWz5HBaLPWXoIg3QzB42ag/8skioKvXhLejVnfdO9fNb1JVsHfpcZMUxJn3KwsbvQq7tfY3
XYx/1Hd4asGqdoqbDk0w1LaFYr3lJpaR+DSif+sT3xsp+CsJ9qTu6Mi3rKGuOrBbUW4N+MS2W55i
8ylmFu37Wdf/34Sdx3LrSpZFvwgR8GZKAqCnSFEUJU0QsvA24b++F2pU/bqjKroGHe8aXlJg5jF7
r224RFUBCUNwTn8QOzey3YOqPeamucUt5ua1uVeK45Ry7T2NyMfH5qLlEivB9MmoSORmFAdEpBma
gyMIgooZ6CKjj0p6lyjc6TqOuTjdJGFAO8Po2jRvUh+Tp5rUPlb4fRenzec4S1/AutG0mRkmMH2d
6/Wm5G8fjcLnMPfylCcgKP1snC+Byc/EzOeXppj+QjlZ63egBGV6UO2LM8XoS6EDG8eCwK9a/FTU
sSqlGE+EbUZPSmgQT+TAHCSYOgK22PgI5oksV814s1zzU3grsmfQSlt+DkOqIUmETgABhnNyoH+F
lZc9meGbrr7NA4LpSx9eofyskhiNYxd+B/DDYsq/PIw8aC4uYpmoOY0GtTLNcI29qcJhWuxCWFCa
S97hlgncSadFKWwIJR1CBmmpp04jWOk8RKO4G01frq8L2zbfxkTB5jBQFrHTIzMIxouO9oIlWAso
IIijxdFQdmr2Arqkd3YKBaqGSJwiz+h2fdB7rbJN4FBl1viZz5FCbrJU0S3ispVUMt/f6BpKiTDZ
PaY6YS/ejkqs6+I0WT8jTxb4Cjdorj3gOtXmY/qrUFkrUBg0oBm1wHhfGesmnEB69K4J7rK7JJKX
gCE36cpoWwv+eyZjAWuQLx8IY186GHtwEQwH030m9DaKfmJIpgqbvnOAul76UQi2nVZ2tLEIqsjO
Da5CEm4sDmAxkjbxIwGciM8arak0P/Dk4SzBxsQvHtIi3jnR3m4ucnBuk24lJurx/rntHhJFMIua
g5zlB4RYz0nV45NbF3SsBRMeAEZF/TqY8l4a4bzopSvFv1J+GxjGZM60T9tt031ODGIWA4201tQX
eOWxCbce9asIPiZT2tYN8hp16XLQUYnlfgSCw/FlID5H05kR7w12qjVnQmLuDFLm2VlXKb29NEG6
MGHDNvtWgqkApLB+ESHn1rBe9vHRDcr8nH4aNO8h9h5EQ2mQuPg5fWmxrtMhOXTmOjJO0w1D3xiu
yXQZ+J4M9mE0mdGTRox5P6P6cSeoPMLYj6DLVTr0JhmA6WhnuYER21ONls+lDcRuFDJFIVOBlK70
Pjgyr9q8zHLtBnDpjJjDFUVqrb1UeJ1LeU2kzcooWs/SW9JMCze2DQYdup8N5ITExzFs1qOyCdXR
S3iqk47bWNDoaIqHtk4vn/BThJgjVOU7DU5aLTwTkHZEhkaf/isgpttVGPPhC3xXUvs3EnpfzvlO
wvlFfwwzZX6HrL9q0vhAUo6nmCont+kycCJKjoGF3K3TMV0xp2GAYa7YYKOEKlaODXbwE/cQ6ulz
1+T7vn606tVBml8vcmAGz0n8q4cn0YgL5RpvcfLG2XC1NLw1ZeLNZn3Is5DxVgZFZfm2GGthA2cZ
k3SEjybRyQVgCjqF+t9xmtjHEVn7nW0mx5YsD940DPAcQ6e1wh8TrfS8ZTaG66/Au4xeuwNKl3rq
ZE5iBTa8vWagxt+NSl8Ux3E827ji++BFsXtrm4QQXwbsRh+DyiBN4j/6Q/85qJHy1Tb5DJRuHnUO
CGS5z1UhGWRRT+QTzqLHIDQHs/QBvyBv1kO63Eu85+IyhfHA7Q2sxCPGgKcx03p5B6ExPcQkxJhc
5BL8gKzWGz8QVsmEjn2BtQAQGhKcCoTeSlZuRawyiTSbBPZdMh9AG1sHRKZju4rlsMZuZGZ3KR7N
Yicivbrlo1lemM6WgO6LuHkSgdlte8dQn2W0rdhvBKiW3jY0r6zFsJHChliETp1edTWdmGap2l3k
nfoy2Er3TZxp8ds5eGhv8cBxAklJmWwsa0X6ZYdxtW+iKnpG0xMELois7FMpujjbznBrhnVtNIMv
d5JY4UNQNi1w2REJNdWq248pkKyan6LLcq52OCkwbWAIEBDemTtiEiZTvGyLN7OH7igM3lNYlP02
0Gz71vSE/8aAdT2YF/j4w8ZQloCiYFwXmtFeSyNWwcNIuJ8tLTbfE4aoR0iNDB9bLFhnGIKNw8Sv
BiWPiUGjNJRx4/Ww7iImsBxNciH1LtbT4btoJppi5OFBuspbckpXfTaUrzH+U82Tp6EuiaNqur0M
K4yKLYNfhXP0XMPNveSaWn7YgToCOoqBlrSZo/0SZ+cwRG0Hpzv1YjYwec4DAGtRpEK4EE066k7k
914ulVRGaqiMUBWToj9Ppc3BZrWt8oyDSzt1ilWpK0m3K1cdafmrZkqvJrUTeQESFgCcYU+ylFp8
9ac5wTBEmEUvBqDYFrfoLKniI2wV+SarQ/1piyA6Rk1iMecvS4d5QSYPr0DUGkKfjBKv2GjLC0C/
Z8yqczRDK+5eAmuEsSQ3zYc1sCtOhowTA//A+FyJ4l+XYNScJfzJP6MBC8cp6+EEec5ZhD6lzpHZ
bRMyHhUMFXO6BEMUWc7YFnWh2zU1jURNNHW8SZDwY9CJWcVtdBUPrdu1it76clvNxa7NMiVyCSnA
7dYbMKDBO/XY7/omsqA8oTZyp9xaKJVzs7ymlTjJnmIur95zpS/FzQD7QJ4Iqaf7VF0yQpnYaacy
lZn8ybGWpL5ZGQIrZEBDNoKT8GnY86PVWf333I0QwfqsMKQVaJeh93tNJz8iSsyTnZbxm5zC90qK
qVjnipMzlNB0DwcYlaGZ9BLnLBq6tdHRRBtpYGKeox9/tQesOOCScHYV3HyH3lQ4OfHgC9ghRQ2/
xClKyo0q09M1u2RZQIULmGI5PCTXLs7rn4AW5dYEknaKsUX7usEUhCegCBE74SMhQyF54O9g7JYk
uczcKRy1WyoUrMwaBytx3wzLlTiY/UlLWUCMYawFhC6G81+DmKJeq5Ol+M2s20/5GBrQtyHusBFo
supbTc089oVCa9z2xDiJ5tm0iv6utOab2jUT8DTux0IummOQkYiZ6/0HtnImAePYgblVKjTUkeqZ
dpc+DXYQmafOyfFlyE5OF9ORSBOvoeqi0gnDiuanpbAntqG2x/qbBjvzmy7lejPk8QvbLxyFVhtB
5yCJurazKp9A3WrvKpSZrRmRLjIWYwDhsFCnoyGVyQv1GdsBMOBc/YlSVxHcQIUZpWEOb/YAAHIF
m1K8yvzstVXeM0Cs27ldS3FLiZH2tcVBQ/rnHsmDfgZD0bxnTYZIZJLbyGf8whKBhPhtbbbSunEo
imLVmni+6bVw9o7AOI0EGkkt6mo/IDj8mmYnOVt1XFzDsVjQPW2v3DUty3YcAeLZzKbIXkdBou1x
vzc4d6U8/GBPN0I1gBQ8JdEyZOtG6SlF07EhxSV6ru2U9rRJqkthT+Q+VMX0hRijZn89y5e+FiDZ
JBPfGOkX9ofUOPGnEmidX04mVVSoSNPHoPUlQ9W6xIwjDeni7hyDHieN2hL9LECmtZpZMBVE4qO2
IcYo8n6lgg8qtE9ylQVU2w5AaZBhZfO74CrbnZrwk3ObwqLmSEh16Vm9ddqzOtUNY1BzvOW6HtyM
GTxlo48A6FJigdgVC+4WyK+vhcXcqaoJd1GSkFM+d9Q3I40B/pK46hzwbT0nw1KgA4dvLIjQ5QAY
CzSBqR5q6IL42GsA7Lz2aLyFRgwdzAE9rqxiQA0WJmIcu/iDTJnQYAQkySouzdw8q0aa1XhUow7f
QdMDvRRGZ9T7GP4ro9i20eKzQLheXvLJCmrw9b0e1J986haRYD1KFabSRAO6iTolxtlpImDGUx4Y
zZOiiyrY2ajHMITFTQthIeEKXIHh7bT3VAsT8LKKnIgC1nSdz2a6IrsdvVMrFX3PXJQcYrejoiHi
jJUiXjK0iqnmxlmF09zrwso0CU5AAY1Awphm62OKSu0TwsA+neizlPmzVeKVCZbNrbuyAUwYhuNX
r0fwbflM0m9RZ8qrVqodRA1HvKFLsk6JrKq7JCctxnS6XRMpHMApR8lroDjiMhJmAYffWGmyvdEa
rqs8jjJYv3gc01bXt6kVaGc715uPUKsTj05JWyEjEpspojPhFnsoDcWTVWBIDGWz2UDhPAuNOQdz
mnvSDn8zQQAsK3lUKbU0i1WKab3JcuHHwjg2en5yOlJyaqaf5lB9giAaPU0eyGOYaDmqHiNwOdgb
GD5uzp48nuSzKVHE5WpDRWiqG2OCEKpxA62SIBg3jszkDMiLvTd0cR8C6KPC9Cah/5YmKjs1JxhK
ALlXQYmoBsUb8BSLOXktFJfljp/N70XNMeYYrtTkCOQI0gKOot/HJX6rT9a9iN0hhG7alk/F4pBv
MEBK5YqwBAZL/fPYig+hvaD53uQ4yijR1aGCnNRurTS+hnQRbRb6JrehNMRcl80ljIhXxLM9/HWx
fZVreNPTSxCob4hiGWiZG8WJ1xacOYOtjfo6d91BVbRNqsufTvI0dSQ3s0EtWc9Xpeax2PsRIzZ0
pszYeq1Jeh6CdB/m/RYN50pvqYo0OM+EkncHG+CACJONXI17p21ucdTsB+ox0rLdmjBEPQbRHkKE
kfxyltacAF7VTZuh18DFC9eARsm/23QRudM9Q7+bMYQD5Y4i6g/JeDdNG85J92YHBBqQ7z2Gytas
HuyexipnvRt/h4L5shXyucbVCtHSKhhjYKLIS9TWDfnJRSldsgw+kd/VuuYYeYO1d/Jub5Y1vW6w
ly1YKjZZAWc76HyF2AHKTXbDjn3joNpKtnFtqoTRnYtPl9Wx4zUK392hP1lq+lCRf6agMiOGS0zU
ROGJWPsipN1TWOvYvKyT+CyF7r14jGZ9lfsjRyzCLTb6Q0q0E8WrLb1kIOHn9m4ZbIyA/WoZXBXj
0MTtu2GDfwtk3660a8iu0VTTnWVVx64rgC8yqWs7P8LR6lRkGDQx2mT4MQ4Lbd3wmugxgzTOFSjk
8qogBEvqHqENvKOYT0w7NtjcCUqCaFzcZnaG1TL2mmSvQP3E5rCNCDEJCzA83cZotCP8Nid/boAt
Fm4rv6aktaXyC5WqW3SXkgaZpLR25gue4X3oYcLGcICHUzW1uCz1VdmmzGU/GzBEYjqlJb5kfLSI
INe5+WihtOla5g7N91Qyaa7pYsOVYjOk5n6znZIAiBdDbPNgPukSI8L4lsQLIxjeQwdKzmg2A0yF
LqYqUQa/ypTNBDgOkDGAv0K1H7GIH6VhuXKQEJAJQ0F5xNajmx9l8ciy61wM/jB3HzMJlUEdvGvD
AO3KiP7UGO5NwK6LCc44QQdMIX+/O9bLQBsEnKTNdn3/2dupq83w+YBSBbjGVfWp4yFSVP0E7gpI
k9vqHhR4vmbi0heyO0PSi/kd6XCJuvc+fZVgJijDqcv2MFAU7W+ELj6ZAfDNY1jV14g+pTZYisMF
UQf4qBV/9ED+bYWKh5U2ChhnAiaHikIpV1VwA0bOd4HfFUCzghQ02T1FSsbc9p4OErCoY8mKnB0Y
R2ppvfWafFE604e95VpT+VqSoZHp3c4KWdFH69h42NHDCm8iPy+toOALLyQ2pWy4Ov3UtA/oSKO8
V1p81TAfqOLhEgW3sU2+UlP9NWNsStqIE/pQ4dddOjutPUW5O8tITS7Lv7mMfYVfAne9KmkWVL4J
aurHJjtG52BlH5G0BTWltb+lqN2k0HENvSvZpgeI0Nwc622B2zg7edir9rHPD5NzTFNBYBBu5U73
i1BxQ/kyzLc2ecC6/omhsQAxJEJhEl5kHDoDJPotBs+VrvX61Hf1IgLpw2NMywgZQrPfhXFuUgAG
sVtZTIkHv9Wia8vUkdNOCcMT8WRTmv2pkBDUUd32uBEqGa6pZO2k9Anr5oZ6eqv2X9Owc4aRmJXB
t6g6zcyhENtqw96kP8KvXPSPIadpwB711VEAB+bIghC5k0GoF0RSR/uLkCFGpeKy+zwp9X4omWvB
gDAkigfG3/2og3jg5ImfgH7KTQbrGzs2Pc4c7FpOJbm+F2P6xIg40O/xZL30Ve1XERGwAc3qlrA/
5qwQQ4aNZgbrHJkXKAcKdaeDvfKe6Cd1cHaDAqMJBtzKFCylKI+SjLgP8CMJtnvT62UOXCfda0bl
K+bTHGmuEwKIjXeobZ6suf6k8aFCK6jYOLBDdQ1Z6EQTxiCP25VBowVxY5z3tRXvC+pDfdBZiLL1
BUa/jMV8S5++VaPZZ+SQEQjvEXjgxdC79fyvzi6pYsJfu2Pa87jVj7GpL5i7YF2YnqmRqPxQ4+lV
tcqdpBHkIJnM+hGU2JHnmK0ngaqpJc03um7v2NmZ2B+34Z9WsfTOahjMyxk280+G/RMNiy6pYk6h
649MaZ4zahahMQEQ0W6y2LKxgskia59BIQkj5F8UoppWeRrK5LkoKS9zALLzb8r4PGk4T/M3oT0j
+/TUgAx7Bmc8xlgMXbNVPtV8WY9JhyC3wCKd5+YWLFESMAFnuqMcqO9kvsytfkXD9ZrqnwmXF+h6
LZPR8CmuZkduCuTN0KlWBvE6559EQa8Vqui+YzLa1m6cyEcJ4EbYwaLl0OoHlZbFyKlgIhb+cUyu
cS/3Lxo4MDjyV1PRI0590vSKOL05KtmBhuNl1JV6AAlTaNswC9yJYMu8uMndZwe0JIXJRiKjVsRX
IdEU17PPTP3Qz9EjkRW/VsKNrUbbyn5OmnwbzBxs47B1lHYPaQvtBw2ksXBOx2ifyzlLO8C2xlff
oVoBYcUOGnJ4MtxN7maDTktFntzCteEVeZOmKW16wh47ai35AmCXauPXUpgwqJ+hTltykYmTasXs
wqJZO6Q3aCHYLDuGzXCbjOEQi9ZvBkR2fOJBm20EEZYFIHj53g+vU2EcQFeGG6mRqFv55rUrLaVX
kbXp2vREbKhiDxoDiRY9bje1a0vJ95EFVDBW93KUigvOB6JD8Jow144bd65JSdMc2lumCbVH7E29
tvWvGCAO1C0ytUO+7vYy7d5YzHh3xaXcgOQeIre7EWzC/gi7EmzCi8U1Fe3bq0hPTkI34YX6NqQ+
EDcFts0qObLVJPGcKMVnGVZe7Rks1yS+s3u59BVEyEtJey67DVXsdEisY3ZnLZFKW6At9l39C95N
AGAPGU3YQ29W9qswiewEWM6F5dZ+a6/V1eTxrR+uo4ui7M77rfZwcNrWLd2EiS606BaStcu3WEjE
ggYMu1A29NdI3wbw4fYofpT+TIDVkSgoP/eGS+rGHPJQ0rfqnvXxMfjOiXV9KZwVRX6H7MvXOPIv
85uxgxy9p2eq+Z1oE+rXJQhidjElb2GadEwIt+LMxoDi7KjDXkIhuC6u0pu4UdWgqUpXZJq+5uoh
H1f1Adt9ve2fCn0XJueFEZ17LDPCdq+SS6sTr14mX0mzMu6W7Md+dIi4F7U/K7/xLOEiY9QbojqU
j+FLdYn34WJUeLb2xb77GiSXaeSKkkxNjkxqJzaMnGUAV1gU84Guk434LFw6s13hRg+qOL4S0UZg
6vbaR1W54Z3HhHXXcimOhJDuVCaCAip4xw61af6c8bM0fpvgZk0finMT4s2ZT6TVBCiLMl91dh1E
xtytWbyCjlaQu/jW+MyaxjHd0diL4Lf4o7vQyN/jS05oOGvG7nU0XYZLBnm6tE3wObgdNYZsSCbZ
A0Y78PSMzka0NDMJgJ48+u1wTDokoQQ2uLy6zawICMhad14KBrmWB6GqdFEH5qQM1DgK10p6Yf1v
RSskm+heDfVAzW4lbBn5CmzCQ+MFLxJiSdjVvv4M0Npx8dTg+e1fjGftMIPm/NJA5S9n/Sq8G3+W
R91qUgoEiB9W5iZ2SSg+suOJ16BlFqHZLSLDk59C9VKgYp/b5WcCLXrdNl6KG4HvDroW9DP7sdj2
N+IqpPzHEsd6uZvXMFaykUNkCwI8rZ6AwQk+HljTXnU2y6cY3R/q397nn0xwVo7+8yuwNizjh3Ej
qESTNZMTuWJds6VKP+ToaumiqV7DZ4Q4cu+Nz8ZWmy+NAhdog8Q3fOjxbuHX3oxNtR/3iLypUATP
OoJOY6NyWfM/LfblV/Me+sEbD8x4UAhQUdfKY7QpfI/sJOA7IXwc6J6rW4u8vN0l3xGoQpq4xVhC
FMCLFLpgA7IfOdnVyGiUa2N/NgsY3wvBr30xhJt+FYi073n+Vr7bN2T/8nVI+LBPWn/KCH8G4lhs
WuUIZ0HNPZtoE2Mti0OWeAnvU1/pv9GFY54MjGGBwK0YvUwf9j2c18CUg1PVenPo8if5A3OE2MgV
D+PJ0Vbak+oRYL0rj5wjlNwMGiQimj0eJDjlNO7xNagpaX2Ru7wL1TyY6S0QXya6HahZvF5MWofC
aKblplxVfBws034SaTkhuuf4mZYi4Kl1zhA1zcENgqOGskh5aZudLL9H4YYIiZpzkO0noKLadeyN
Q+oD+pqRylstV9pl6v1IWemvvBmUz4SRcJlQQaX1hQmkEL56st5pHJCXk2VpfzVnirDnad6HzBYp
UIv1iFxLO1v5JUMDzBMZmJ7RMteIvml88R92w64nDyFjgPVnzB/O9NGWZ8M+O7Wvtu8R6SJ6/lmG
G8dNDjPyMXD0W0jtwy9rewiD2tN4Gj6R+fGuKy/bz1+QsVBZstaQtrK8St+lq3xIL/mruMaovH6D
C+dQuwf/pk37ZWJBlskjhuPNhcqfch3WwHyLCd2icsdwwqXwZdFT85fXq0ZsB+dWVVd59OLep7Yp
1sZNwfoCcgjR2Uk9ZLS6/EcisSx+RDBAV5xKr9JhDrfqQXsvQ4+d9ta0dhFrONYundsjcR2f2vxP
JmfLTZ7bPZQgHn6Y1XPy0lYMrJ6HxOM9Sp/lie8GyNu7c9AtMK7sxZnbrtGBDpPnjFw2BFQisfyx
jib11X4Gvs6TmfvynuOqv7bJFUwxSWJGhrYUusDy02R1zSZuT8acGZ5m5qlL1MBOjx/DE3gozjFU
SPpET77SzuJY+Px6tUvB/67EPnyKQ6q9lfiaH9NnKu+6kz2szZ9cccdkN+a/FR+gyhNJ9+7whAbd
o+L86FMyI8q7zJVf9t7Ue4rjAhmCprwe0Fkk3V/EyGmbySdMvwkSjxdp1/gaccXWtltjvE+STTD8
ICnRJE8BzdtuwMtv8LQenXdUfXSa/U+FHkF90U9iJ97Cn+AzRe13lD5Y6WN4XekfEOHoM5W19CoL
ZlqwsVbQgsf0gKAJV8j38D04e0PdpS/JXuX3rgsvfGivXOzdeG4pbuU1Yo9pFX840r6mdvpmqyve
SVejsnaZqh74ON96Zsxr1lj4Q7z6UKbb8BE/WxvJqy4ms7MnfgE65dJYHuJFDwtNfTeR1lKuxi0a
pP5t3kxeDe/82zw3P/GHOEoXtJvMsrktjsDHd8ng19vowr16RY97piPVHs5z/irfzTfnTPIffz//
F6+4i9/Ud0ZivfxEPTYFSw+FLsTwneBia8+m7Ne9Z2m0VWCpjqrzmsuHvr0XSDid/oOwMyO9VvUm
Kc4JSRmSdevo2rOW0SJ9RYPsCpJ25ZpvSrWqjQ3a/nHegKmHDJwyFCsuNAp12IF2JJpdRaCfbtgx
Xsf4yAoY9sS6jDBqPCkUuGF3tMzD7GxL7WMZG/fw5yI+NUwxNCy/3dDL7tDyZQm7pzJnjm86f2LR
0VkYGqKQC8iWNGcNhezHVitSH7UpRM6mXzS5f5MjY5dLyYGMMs55agI9URAUlNuwvmuc2aIwz7H0
q0zzerZ5kgzNDxzTH5zgwaJtJR7FohRBqAtjHPFcn7I9tT2MrX8hf6HOCKUMnLU5RUiVR6/hNo48
4Vym5mANN5LZ6SBlZ9OG44pbqPlahJGk4AY8jBCzIUo0d2k844Vh89MgiYCflhxUTM09vqJdYeyj
8lI8YpkbHJ34X8iEQFZX9fCgt0h70F0eJXYUbFD6aYU/8gCoFgmM9Uoakn3RITBtd6KGK85ajms2
eGrKp9A+J6gnu30qAEP/64cJEf9W/aQ8PoDhiw1SH9rKriMdhIag6ryocjlbZojxtM+Jq2VLPgry
svRZQ1RO56jcW973AvvftR1Th1V9rfRnTePc8pq35gohlwuo02wP6+zayHs3xy0VXEjieVL5oGhz
dFf+Em+0cFPz1qtP1DfDdKnqS4d0mqmF+IDpaSgH894jGFZPlY3O4+j8TtpaPNB4skOvkNa+N+yJ
dc1PJY5n81gzeqys6GAX70OX7RTRrNJM+6oRfWksIpRPjtYuXsvBn8YZzwR7sS4Uz7p0zuP1hBhN
VI/yU++Iq9jNxb5ErGajCKzgvdlxc9Ih6fUSfc59ppdq83vMjyOtYKsutiYCNhnQGeu2eq+RPZjX
lL4YaPu76XjTL996iaBUx52xh7jzB1eWzXFo7xJuJBUs9RDnuwivA+hg5z7xXmvCflyNHg3AakBw
nkEQtLom6dTjLejZr9B2YbNxWJ6XNJsmNQNziaY213VCDvPo6uKgExKIdylaA4DRbD+QLlm8qZWN
Uz8j3hict3LeLFvj4jRMdzp8hl0yas3HDNyUpV0lrYnD2NQ81S0OIUDTocWTzdBZ6tgZ2AxB65tV
ZuuRgamRq2wwysCtq+oJ5v8hLQc8QUxxKwIowM9aLF+0N0SQh6YnNhp6dnWYIvJ8IyqVOUqjo2R3
zpshJUj48V1lMus70opTR2NgxIsgHIp1QqVqlvOYy9BKdpY9HVT07P0opIMlujbh/qutr4Z0ClQA
8WfaJq3vyDGLUkxvY6LZ16CtY2PbAs/kB5fXjAVrW2GIqckSD7lpwL+qx3Z+F30YvI+JiuY8RCvJ
cx9c+z7ONmVjDDuEQe1bkEdkIARqdhkQj/9EFaTUbi7jO9nKNB390F+Vasg20DxQdMrGvDcmxCVZ
bBan2QzGnaLJ1yRkXJYaSfWmxykpGSkbIGTcFltOsFjjdDBzpahXIakfAIdBLkA4UaYno84ZbQyd
pB0lwpNH2oHQ2AQQn16igQmDE+F9IhgNImIfDhMlGBlPXkxSkvBGdhZoLnRqTQnjoTCLnp2ygmJQ
tTOe6biPp6sacp/MfUUKoZxZL7UlZW9ZqoYEpSYoRROz6Mq71Qi2UxGjfBOTT0uS9U+XWtJRRpO0
M3G0uJJSwtDXEoMSsxDIyVB4Qpar//LRJpsjKQokqGkFSrer5XrfDrK+TYw8P40WtgxWHUlbbpWu
zizejc7XxrTm9zRmkJzMg0b8i6QEqOvCaotCm6/UFM0EA4ycp6XCrg+ePvRZU2Sb2SbAQACjf3Tm
Ah6zeRYYiVGNJEwlTaNhghEwao0tlmWzRNwTj3pUDG4sSANubBJI4iqyPLvN8D104MNLUUy/4YAv
spdD8wj0V12HlSL26hhht0yUFpS7xoSlDfJFkIUqKwZFjEx9kp/FYFAZxbpdc+o0jbM0HBJjTE2p
Jsq02OzGN4GWoX0KVa1W/VnNYfeqIG4sZPNatTKR46yHnhYwMjXxKHtFvysSDFY8GtbIiioOazcj
Z4IdPFBvM83rZbCtNz92g69QCvThq1QKiaNgzLD096KEG2q0xxRr16vWJjadu8baeu4L9J1qO1dH
icwTDqiy5/tYWXboEDyT5bTHuorbYtJNmu4ocKTPbJwc8VGpY55euppnhdXbRIx9WOadswsKo3MO
Y2Ohf42I6TNfTeb40nMtG4Wx6gnoYA3Mx07dWEeiP6lQX519XTtd/G1NI6MfUiR7lao4C6Ya3ELB
4jawCdWjHiZErc85KRRMdnlkKhnBSHYSHRPH5t6Icnt52stEk6OfoKuxBsykEXXv7N3Yp5O2bThL
7RrpCR4ilFbSowBvYnMmAQ8+T0HPtnHIGIPuM6foS4D9xVi+OtLi2M2DdDY+Zi48LtK0hGquZTU3
fhQqqISwY3VlVp/sgvTMZYaEDITnLc10I5gYH8yjSmkPrlWV2/ch1nSt+M54yMHoyx37K1vxi9Ya
1NHxewwnkH1LZRDmRif8Em+ZNU4vpjQ20rRSIAWFWeHiuIoxSPtznU3b/2zc/yczwNIgUEKwMiF0
gcmy/kEs6PNaQkOz9EHDYywRxaJoC1AxFPOLo1/+82v9k+6xvBabU2JlCY+BbfcPBIU61q1DoFKD
90x0QIkEp3xdfKSp8TIrfe5GGD0R5eYcgTR2//m1/wko+NdrGwA5dc5iTTYWusC/gVkiw9Zw2E7N
Oq4y2pA2TM+SpIv/wi/5p5l/eRUDoBMqB8Q//+fTDFuJCzbj0+zUhGMuDL0ZSXsZOuUujsb/BhD6
/96TsWAtoD04aDT+QUSoNI28ygHaRIdGzaEd7kiD/M8f2//3hkzZcAzAktYCX/zfH1uv5wUENT42
Nd7p9qGnbc44G6wx+S8vpCz/2H8ngiwfHapTomkh5/L/Lm/2335AVabquYoQk1Ja9nRrpAZniAM8
PdQt3Tf6YUf5t7IsU1yJI1olYvof6s5kN3Yry9qvYuScBsnDFqiqQZCMVgqFFOonRKhj3/d8o/85
/herj3aiyld2+SKBmtQkcdPXVijYnLPP3mt9y/uXv6rOCQCAhqJYGseRH38BqN0IgdO25hQuM56e
sQEQS8FBgP7V33/SX7wHOhASzYC7qoGb+XZRZTOeAoietdM/L0aBuXip0oMuEwQVrS19ZyjFTy7u
X9xFy7L4cjwRIFi/f7WoRhYn+2RwpICK3QSB8xPiW3yaam7RF5R+xnr6iwcTIB5YWYPZDy/cty+I
gDXq55mnhr0Ka7nccZKNtn9/Ef/6MwwDWCbriS5/u126jzNmRITsmAYH5wLFAUofTNJ//ynfwTE8
lUtWsrxgBFH9fsfkdrjRwEtw5SQYC5iVI/Ur5OP+/kN+e4u+Pft8CguiAFADk/cblKOVa+JhSetw
Ohvvbho++6H+VKFpUIZ+Z9mpO3MEkxpMhGjKUVKghghJshDDxm/ZVBr9Ls5i9OEEv1N9JTd//+v9
xdPDSwlfEPKKCVHu2zITImJEEE72hV8r2RaBGiE5U5nv8hJ9J1kW1U/urPKdUbKQSVTFMJmTaUAj
9W97EnxUZoIV7werNmpi2hAZg3uFaezEMByfo1FLN7Gp4OxmCPH3X/bPj5UmUzES1kRoDCCfb4/V
PIfaZJh0BIROoq3Z3Wap+pPv9+dnio/QdF3XeCNtUK8/LjT1UMydMfFMCYrlsjs13Lp8sH7yRZZ3
7Mdnin1BNVT2OnIzuHM/fgqFBqz1kvW0QjGjWmcKs32bEUtLmLdRMwPRfrasKeL7R1JBCJgzMJ10
0E728iv9YQknYBXlnsn+3ikcSexQbE1RfZpztARc3lW6/t6QBVHRUikIKEXH9Zx0Nm5VDJp/fxP/
VNRoBiurIA8B2Kzxp70kwXlaj8jQGY9PCBlfgMOutKREV46VcP7J7fzTar58mM7aAK/XpJb69rTq
qV/i+MGsBO3w1B4417oMe57azb/+nZYldaGN2sI2v72FuWH30P8rHLBDTrABwbiu6U93pS7dt6lM
4UQf/+8/8c/vId/sjx+p/ng/c6D9GQAYLHIR4rLii95Yn2IGZzbZlmfKPNoXD0BIf3L3vn8uUFMN
1BNvIUXHsr5/e46KeTYmVSugdXHWLAss24Z/JGce/+Z1jkCgoFM/22s5/Oeb+b/NuP8/RK9XWXz+
Z3o9kTR5dPnlkn/8sv2s58+gwEF6+SPOfvnvf8fZK/avBkWRDhrPhBf829v9O85e0X8FWC/IZIY5
oAAu5g0hUL4N//0fmv6ragIfNWVdqKoKcv4fvzRgjpa/Un+lUja40ZRAMqh75V/B2avKb5vkHxc8
1jjWHN5A2GsUV/q3pxUMc8rBCz6zGCRGStmXH3XlLYfnB2UI8q2fV8+BQBxSGdBzCHzcT8Mw3PV1
TRwtsryIlrSTNSRGk3eIWa9Qs22QlG44Y36bO/m9DdEnxpOor8AUkgdqztsK5/pdbSP6SW12IjsL
MHoP0SeJFqTUyvrdMBJCEglB7oNKSi6a9IBo8EfTSN5rDAwrWElOX9wo7aSf07p+q8p+cqIpEbsk
PQFm6c9NEShrPyxh2ZMVJQVh/6i1IWdQ0mwYG+XCRdV7GquCfBV6MLRDRv+qJPMcdmkL+Efuz+hh
QabEUeyNE80Oy+p2FXvcvp4gp2O52emRvc6nJD+Q3zndZHb0OSbRhNCrQBiNHg37W6bxiXpz03bI
zTi0+Tstc4lTIxGzFJ9FEjzNJR2ZMAMqxcSBDthX3ZfomtLMpeBh+DazapC+uW8iwBSsK/jlECYW
8VaWumbD0YyZZVZnN1lx4piPxTCQHzJ5R9B6i3kwj7cS43bZKrQTfoDWGe1uY/UR2WJqGDjZnExr
NWVqDMYJlWZqeHETPWC30Jh52PeZ3SR8c38kZufWWGgSmbykwlrV1lTmdqeB3ZF6LLpqkXwUkT94
spmkV7KAJ0Tesmemvb8erG0TVgND92h0JZUha07fwo2C6RZNDuqFOkFgng8GvCvMTwiL0SuElsWK
bZMDaTU0lIIlzsz4hA4KdL15h53VOuD75aV50bPeRYhPJNG5RjYla25jvTZmzMGAxvtt2eDDBaSe
PMTKnVL1w5VS1gyD0JJmPRSbapDvpRF6HB4Y2zNnwCKslqPXw/qIUynzAmZbzVjSpRd0wlrUTKMw
jbXVGJzGSyRCqrlMufLWX+MlibdiZNYvUThsg0hvdqE9eiImz7gox3Dd9yYN6JgU6d4meL4Kq/km
1DA/Nu1XPqLozSVsRUXRMHbrRsVrrDK/itsgvypaI13TcpEXyIV1UvzR48VGR21gmfLl2K3xt6/M
Ir8IXD8IKPzpEPoSU/muPGlEJh5pxNnajhg8ZCQNoLe066R9V2W4TuoMGUdZNQcra65N8v7KSmxl
iFRWEXSXEEOFZCUq1sJe8Ui0t2eggbk9iY1UEjxXCQ0rDz65DB3ILNfJrhTI6snRu0/bgVn+oD7R
HZZ39Rxa+EsC9F4zLgkx6g9WRlJj2owW4BFqVugRyQ6w35MdTBetZ4QukUDLMJUsBjqz9DmOExEu
aNk+RWy1tLhSA3E8tXVVvZF/BbZuOOWtPJ86ErlG/Jl4zgq+G/bWuNbojEnxbRNM8UUZ8j19znEt
sqrckY7x2EViR4xW+ah1prGKBTHPEgmU264JTlMwygQ1rFpryK8ytVDdNjPJ607zl1rAqDD9+UPP
5juN9tmbkqefRpxvRR9Vd8pI+EFl5I96iNJQCnKTGVazI3PJd0H+knmcZ6+WiN4ZkifWfC5DLNRT
V5Jyu0glex9FOkblBGPo0ots1lZFo27ucgapNkkHBr1W3CZXNpg+jwQNE75JCwxvWAYaY7sn6dsD
+WSuMDIFXiWaW6MJE1Irlc9GiMdOz6Z1pCcFgvxF2zcUu/SZgrTC24fduFSwkswdeLfua+yGYVUz
JwC5uqwJMfPmOUbt5Lfzx1Adc9Id+GmeEZYL9ge8kmmiheYuO4MFjippr+QivS4yu90ih76OS2h8
kxSQH1QXD2EV3daBZnu2H99Yebft2ulr8qezCSFPJplnmyAwz+olPdj6AMcXuYHfPqsDZgnFOMe2
cld2kKcUeeVjsQmNbr7GXMFInIDwvo7uDP+uKgdtq8L6JXAJ/X5d6Ix/wvpeFqNgimIpV+TvRgDH
IhUx+LANldENlrNj1BR79jawIACRavtZznWwNTZ6LRUSy4SEYKowHAu8k5YZvvi0f8ktnIQ3E7U2
8eiZIXdbUS5WWGaroWJpx1MgWDPIQ4MtxADhGJM7hdJXbOld32EjGB14Qhjzh2S94wUt8bZAmJWR
3mZ1uk2R9021GqOg4fGtNsHIYqw8aR362LxukUHlygVP/CUShChrVQAaopWg42XvTV1FbHZMmeQs
DNadXSONLEHZlkXjo9iHw9oh5xsSpXbrIR45k1SnvkQ7kyJSzcbhLRyQQo4j4/BE604k3WoHLdNO
gwYSJLSw3jQRaZHx/ElXbzXKyQdpjkjqUhSFZBc4PQQfhjnjU4nAF3PsOdal2UktVMOt/VGM0Zua
An617GBX5nnjJq1/Qa58rVs+aYljGnmG5B+1UOtXhoTh1S7rJ0kzd6MMSCJ9sSLtw2jTkiHTdVRw
iSzWaldNmpe4sK2VZgKxnEd2PCBhzC4qlFfxwi+sYCxNGgCMmhGjDr6T1QWxEEHTm5a2OKDoDmRJ
0ewlo6VC6kHa8XjFClqALPJSa5sqWbZXmRFNxm+66OfORsBomd20q3zpU9bCEzOFq7iqknMDCNdV
kUFKabZTeFtdRW6bq8FDf4wqYTR6tPHSw1wy9uA0/BjN07puakJiM4TWRRqjrswhs00RyJK5wTAj
0wdWA5RYTKuvYjr81Ar8TgWsIL2uHrkSN52dyk4yaO95NxA6LdJHTtDlFvY4E45Mj12Mr4mb6uJz
tOFyzTKamy6ftqM8XDDYYoBHqle37RKaxjhf0c81QysT55enCDgUKmMwZcqfCWk/Cbk8+hXW/cjA
iWtBzCqYyZ2rPHe1unvOmtYnTwyJZecXw4rwdnT2Lb7auWoDd+zBY4xtAuNyTBjFkuhlISrGAvvV
lkJFyRD3G2os3O2OPzeIWo0GBmmNHlxEpWO10wQHANF8ip5Fw4MNq4pFqc10YzeM6ibqK6L9xBOM
jnaPLf3Qw1LYC6uHo0BoPGXVpkmHHs0YvBm5KV5lcqOnUI4RRtefISCstSF/DiKAM4SMel0nQkUH
DQZiFMVhmIPywA6IEipvX0nMHNaQm95xu0prrC/anL34FGRw3J3Kl0lHrWMs6qOiA+LE4JwjlDNr
/Ch+nlCMlqa8BZP5htvwzQxD9Vhl1auYrS2C5Gv6Oh9Jz7g3x2cNgwvlzzDe17x2eim90Ty4a+oe
Qkdu3FshoSGdomBKpjcNkaL98PviI85aXO0KC2DdVA9aldX7aVYo9QSowhVj3kTTow2cyJ0FA0YX
8dm/akDSbxuzuZFm9SuxMB9KpqOEBQ+u8G8txuhzidxdg4Ji1H6NScQtRpMsQT+4DvFY2ECY9kaf
7uQRyQyY/2sGk9p1N2r0yuNTDL4wJ4oNgs41piAD8mT2Zgc4EPp5RMwffyEsDJrOBgdEzJBRbWsK
pFQBeVUoNQb5TD/VpX0jKLjDwZpI5wwuNOu6tSbNt3linCRbWoPe9UZW0cjvIDaQIYx0QHmFX6RF
IEPMtnKqMLgNUBzo6JUwyt/qjN5KYb+nfYNqbn4b2uSmkqWdHKGrycGqDArtBNr02B7EhyVMDBuz
/UbYoRMiMgrqDM5WMCKhScLHpJlvpWq+DnUSZi2QCGtNPchqqzOCtaP1FDL6pKws2FtyDlY9nBUj
y70MWsJ6iueHMlOvk0zn+/tQYfKNKErkp4QVOlTqhETH5cHyLwG/HvYIFMAGuYd4ek3S0tFMiU0f
odBuzUX9gwrDXB40/7aw59fe59hU5Zcut97GKro3tXqjZzoJLTowd6kJuZmZ/MoqeTsVZFXr0mJs
s6iNMN7v5NZ67cwm2sv+K0yw8YCMCl1cT9a7AmBYn0TssnBTv/uuPlHTjJWNyEMrr/0BpWiOdTCi
Y7fCF9u5/Mtf7Uzq35APG0BXgybFq7pkJeBgdiezz3uxr+xNM+VoKcs7KSXeW1fjt8HC0V/LaOOX
yhvtxCVV4Lrl2XyGunBQEsAUzJJdpVPJca2xZytAXsqanzykLfpuJFJSIMxDCHq0rroH0iWovCCL
ZsqYkI1pGiid66k9MhFWDpqBnSyOb4KRXTQ2rbuxbzZwK8ZVVB5zAHvsFC5Rs2fxm4Ug8z255jFg
nTgOC1SiLjAs9hYdKpoBUIgYwaLlQhNAuuJK9Mi3Q2CO+KlO4dS+iTEckSaY98UcVodAtR/qCaU0
krHKrUCMeqXEF285EmP03zSLlUEbu3GNMa6Iq6OkTfZKGSyCa1kOj/hjcH0NT3NizOcCc+Cc1Pb1
NB4nDUl8PTKPSJHKDg00zUoKjG0j9E0xU8GIZmCOq1nwMkky2Q7YpQgWr3u3twPM3bb9SUCp9jgo
dr7PZnhlyXU9S+OmrsvBSX2soERBU7zWIUJZhQJ1rm8jRI+RQQ7zHAybsFT0jWzynreWckDzlrpi
xBeoTvpXQRpl1x7bMYnXgyjJVzUIgZzSdk1CIM7mzo1Nn2Gzkrhx0V5no49DBCjVJEd045lOuROn
LUs4eGYfNIAmfG9LcEo1KVhG6cpXsd4BwQThgXO4jU2q76q+0zvq0QTFbBJDUQlefBMxmxKZ23Fu
W0xX9keY41onotmNJbbWvKbzhgqFoTT2HVkZP5QofBosTiddzF6bmwbsA5kBeB/Ob6JmA+qoj51B
017Vyc7WIW0bztD5qdbhmGQ1PAfLLp8lFG7w/PBCdbu4RERnwehfjZT+63rqedCzJwFwDkG7ul6W
fJsU8RREHcA/zBVK/uUDLVluHjPCiVItg3kWkeIe9uR6S9NXgda4MkKZUJphEyR+4YgSgZelxq9m
LJZ9roRSg9B2LKatPZU7ghEByWVNj4FOx5KHfwR8gOZCZfSIcQkxG7aLrhwqL8TWwnzNNRMulNYU
94OBcL5XOZQUGZDKEW2SZ1rQqGW5+QAOkLuzb1IHcxTit+6Q0sMIS4rlTxrAIiufDh3nFbZYYu7H
gz2juo4XtlBq2ueehUtNFkaKbO38ub4GYRJDqfC/5FrcKhmn52osnjkfbs2KCL62wNQrpZAOeyws
CWr7CigQJ+zq2RjpVEAngkisTwBeNP84zuVHZ+SwrrG8t7moV0bUXHEVVqKSrroY8RnlLPuseW8M
2CBHH8VNL7/7DWergv8mB3GDHSB5rzKMbByKqZBrglnjbG/10lOa0emIkunaVFhkG5uwSX187DP/
2k5jbEUqJMlREk8djLREpWRSJigb+cgTbvGETcDnWb6f+Z1RqEfqsCBUcCS0/pXlY7yb0dqUCfnZ
PPtAKicEIGUSrOfxbewsnMNLfUpo8qEO621PjrURyboTjUnuNmbokjSP+zdMLK9q1eCm798N6JBu
3vO8BXO/NicM+W2+FHbhq+mPUDOtAb1OaQDCpEfdjl+00ss17CBWOTncYPa6D1Kz3KbIe1Rk4lKL
ty8VK9jOjUfAwR5OgOw1CgaIDNFlLcsHXzdpa1loQYMciNaAj7nzE22f6hIqceW14COdnovMtsZt
VAYFUfAAhg+a4S4ghhT5HhJ/KvbShcbYgugJCBCM04yiFH9hzI66MeZQB24BsmLhCsWTCdJzzL+s
+V1Gh4OxoUnuoF14mv5eSdWwaWMOAYYMnaYFNQHfffYSGFmWqMk+96MXEYZ3mU2uulEaEXiHhRJt
KFDZ0Ci1VekDWlj7NbLHjusAHBtFd0MKGz6HGK8q1MF5hYhKX/EbQVeleIS7Ba3bjrxaTS+dPWJC
KzFDSBxDmalZbhdGDABS+zIpPEtq+qhMOiJDRgargd8yVuwnjmAU39nCAWJ02KHclWhVqSGEDjnB
PUYW+FWi9w4yITSpvfSoqPG8khRtkzcIaMV0NdjhR6UYEPU7hMwNRRVIfIH6a6XhdQx51b1owBOX
FtyOluWSOPBzbNykSZJimZAnh2pEB8EI1BdZSzhcAtShVcsZQkTWQ9fwjWuwSqtQS5/lgW8MwOHS
1Kqn6P3Z6hudgJK9nokejSux3JlMs1HPpY+8r32vS+9gCmjeXGIKlGz/CI+QOBeTvVSdT1ZVt+ve
yF+iwPyIkCwDwUMz38LWiFC75sMMlqDPMAGlzQ2dX05PQ4OnnyprmiS6t60h6NaMyMM6y8m4QVOW
+3RLgDOzh9gcoowg24rY2Ezovjytx0FhWkvLkA8Lwrbcmlm+JitIdS0B6op0M1fkbLxswDCX6uA+
nYJni6fHbTLMJJV44rnlgmTmDO0owxeEUmaGqEueKtYMACIdRZ1Jd8kJsH0lVHQjJDO3KFkFZPVF
DsAjVuOIc4xqTviPCSo94NoYmFYUw3ecQFG0dpwzG9R7uZaBO4AnmNvpjW9zfo9lNtwJQWoJLRfB
WeFYEziKwUC6nOe4LzhbXZoezgXN7UkFFx/OqPCVWn8ugvwp90d2CApKxGkY1gJAQhLFB+U0QsR+
eqkr6Whb1U2hVq4MiSNrrSNHHCCDy3NqtzGiK2te9TJlWNnsm8L+EhLHcatViKfIut1AGBnl8wwX
2YQJHorABax11ZEV5g2q/j7EkFIkGZQghDlHt3AEqrL+HiX3sipHC4xeW43g1kuVI4qfS6oXUocE
wbD/7X9io7D49B4LgEYfOoo+06UDg6D2w68b3621J6nkB8c9JdxI9ycwaXtqYAGwjPLAYDozwYN3
vdqgOhcDnPQAjAkIGT3EVjXaMUJHEjA0lO9ZNRxs4DlOy1rvAlh6NidxblvSs9n4VkbK+1d0tr0K
radJl1IojL3lDIjkQ9s86IV4T1oVf5tfWiyO5aFiP4es2d4TfXP2Jxo+mZbFCGX3sobg3JZF5lUY
BHyr/gL3e6IbyXfoqW2LtmLfopbIrfEdBSMtaMt2gxhrSmzlb5XM1/M7HQwhTrBEr1xR48VsMQmE
fXyOJKiHnPaxDicnAIa3OHs3zJVKkGYBlFubhxEXHt6uPCs61yZHodRBm+dx4cg9KIoUK+RELjqz
DAzTkkxgED1j8ov3Vo69Jq1wgfaWJLu05qtIm5HEwWT00skkUwSVKkWMuW0N+1YtUqS0PRaJWpEe
bZu3fGY1m01uFlzCJaEkupqC+goy2kx4OiU8omYvNfFrx+NdIJUfUWyjohmpRBrmVqVFUoleRmcj
D89zqeybIDnHYKVWgy71jlZuzB4MNc5dO+HNToqEn5iBK1ano1Rw8tfq/kPYqtc21KSTWl9C8SSN
crUcPC8AlA+zWjwpDXp8mj2XIdFg1qnFrreoXAEhjx1dp1r9LKGLqKVkODFnHUCy0S1peV4W2ODZ
E+wnSTs6AyCRQEvqlT3kL3HJtwW1/LW0DjQapqsYqzmtTY0xAhYHzqMgucsaFnsWo+5qkzu/GjFs
JC+gylgAmWLoAruXRIXMGMX0EG5mTt5aH2NWlKdp4PYGfvzuL4EpHNlY0cfPohjpXJbtxU8Z8Glc
dT9Ahpxp3dpouGjNmOBjFNpRqdp73b+TqWJWU8uT2tIZWUGKWfVR/5VZy1oQqgwRDf0KWhxBbrg+
aftj0DD4u2CK7gcl3IOQe4XptE66km1PgDCcqox12n+ZbDt2zMpK8cdDDS1uUrujexyyqlJQ4uoU
qlOm1puVzlvNoE1Zsm/gyUga+Fu0tydtC32QCVajJ2s0RsVKTpJiPc0H5LgIvIUOV8w/UYwLpHHp
1Vy/CiXVnNFMDsaAcTCKVJ7TFsuXOdYHhWQNfRYfSDEtuoBAzWIYOVAk27UuwbwdIq2ig3kra+xy
agOFt57hWvTjTGGRTa41F2diiC5BGNygzYrddmKfVGLSKmozuMbzqWj5Q9Fxg7EVfWWCP4Qlf6uS
XejI6bWOeG/Vldy0qR+2k0Qig728FAMbqhxL12YbX1rjxK1VWYWV1JNq8h9mEW7pZD4xCj/9/v6I
LHQ5e1RmwMygyj/SLANx3QA6bUzxMEISoiIbU5riWJh5qpE1v4gmuY3trzqIPpNJF64fqidRwW0r
k73U4coK0hcU1BYAGT5zzLsdtUW3NCQsk0Fyg4OBN23EkELd04ZcZTunlREsh2Q8hnFw0/H4wE9I
WaCk9GjHBe0fjTyjvFGPkWHcNLFJSAKXdlpSP3gKWcCWm8UkFNZN+SKX0vOETMftc1TWqkFtlwI/
IiPUQboPI1eq99BGDyHws5Uol+fawn4nh9L1YFVX8my/oN3n6WPWsIpqTMumOA5kjfdpSnYRtwOB
feGGvcTmY4eembP52+V0qGKs8sTJzJVUeBK0rDHlviujTPgVluRGEYvlhadBqcYdwwKXl+elGhhj
1YBniuUANwDgK2a+WyjFk6Mq2V2mT5jKFIpN854woUPb8CYVbQv0SZIv8ojXXTbJDvFTrvPAakVn
5hySQjzHrFgleA43V/x9JweXNuWf8Ayns3jj0MxhHoT7YhWjhlrMaPwhMvR3lUweRKis8MrExcl9
+zMd7nuJjPLldWVqTfKHmXeu2WRnmxGqEfrkWum3bdjjZjKTcC2aZsuAXlrP4EUXjCiAQtQ1Mx4V
5mQy5iXpo0h5X0Zi3KShlgA989LbiwdCwVqN/gvbOOKvdYPz1Q+LZGe/6FFA30GET9U8Y3JbLuTQ
j55vp7dlh/8fvlLOKh+QTJ/5460WGh9y4p+jtjpZKvDhKmS8UfDLR400E62C1RjMKEIqjsiJFFwM
AeuziJR3pcAPPwfSJW7KtSljh236dmcSe0CxUXJusrRHQ0YfrxtBgje+BHLUdDF9nf69Gw1AmkG/
hjT4NPacraOdXDFDY5fkNBWLTTxgrW4XD+0AUh8URQ5YvJbie7NneKqUnppL73QqtnMf3wwcWlpw
6Mgkq6vSd7PJPzU2NbZq4MGnunX16EbtaclnWniYe/saReyV2fs3c2kd8prtMBmPTVjCxFZfSiun
lSJd1UmuHtjDvDrTPlMU0qtSbgdHeUnBp4RTqDvUqC9dhN4ttIltoKqb6f3ITYS9Y+ItDjk0mvmd
ldYSxDRjq9Q4FznkcY85M+dqyYExjeZNmwCynFatFGbojvsRr7YAX26/1cylXECd5xmUjVM0tCQ6
aHxK70lteaOo9cx5gXmo1LIYKWFX7VVFVBsjtdZa3L708uPA+R5bcHkz17yM2mxcRIk728ZbkGvp
aRxUYx/KtDs0E1ZoSaUWq53lKiTzKIp6UrI3tBgUcjymvAdU++a8l+xFcR5CucFJteAop23dcOwx
IhDrFfW0ZsVn5tbPMPoaJ0VSsjWa6A4dAdFsxVWTZSyUzRQwBMrImmDXX9Zc2ehZfCPjvkS7UIQt
R2Ud4nlgD8/14gbAUsXiUL2NkJ8JnEla17R9jBppC9KRWXy6hBOAeWZQaUxOoT4gwRSeXcgcyK0+
dFtIMM0EK0Dfgl3O0CsIjKA1eKB+lm/0oNtJ/TLeDMe7OCj35UzTrCLYPQ/k17wLqcZy0Cd5FQDD
oubUCunSzB0r6yAWyQR/n+AW5Qy2g+r4FBP/4Ajwlc4IGhFEzQvPykOUNgZ6FaBmMucHzQYEolWg
4CbNLHGAUaurvoBPYAw7zuKB1CvrJCtn18RMKApyoGzB65hbvAFStdGyBFN8kNZe1n9Fw1LuLgT1
SgP76CNjymOS4zP6Lriy5u1kshiKJneNQWro7OKgjNhBkqJGwTM+RhNmzlCOWLHb7Hf1+f+2qu46
eq+Lpvhq/235ye8otmvWqvY//u2H//d/SHunL8LG/1l8d75EefvL6oJQ7v//v/Qzm/6ou/vtv/1d
eCcZ6q9L8CUB0UiiVTS26Ot+V94tf8X6LtsIQhdptq0jyf2n9E4xf7XxMqio8hRZ0ZHI/5f0jr+y
TNlSbDLBTSJGTP1fkt79qGe2qOV1fppJ1uRvxok/KY0R+IYIKlS38TCdXfQbf8MEatNf5a44gHR9
H53RIwbgVXvHwrcettl53LDL/MTk8E1+/M/fw9ZkXZVpz3FNfpSrylrDebRrVdeGQYR99nU8xG/a
Sl4jkWf2DermD7fr9Lu08Je8y04FN6r593+oi6LwvxWHf/7Ab0LupkvVdAj5wHZd7gwnuWWypZ5w
XYM6eVLvOYbYF/hfm8JVn2bNbWMkGCsdC/jb3/8iivKjBvnPv8lyi/6gvM7xCKk68ylugbKODvk6
2Geb8aAfEzKlqPdWCGrccT273S0Jiy5Mp2uQbDfBQRxaVhOv3cIxhxgR7CWHxhL/GBzqOvH0de7C
w3CT63Bdv9kXydHfkBi5+Y5VaVtfjTtxsHa6h6N4B75kNX4SjOFMLl0a97igcRhrr5q1vq+Pxc1w
KLz5krn5tX/XOjVWY4BL07Y59JvQ0wVKM2JLHBhMLumY5+Gp3Ng7e8/hbiM/q+vgHV70i0GYvRt6
9m6kleWg99paDuvyz67nT27s4oj4w+WUMYqrieByQgK6m7xukzwQPelkH+n+Zw8Rb8mPSv3fbx4x
7FjT4Jjzhi839w+fNvitnkop7w8O5xvc8Bvhimc6pysNrkR+ilJ0OXTMnfqmw+cPOWValTvSRF/n
bpN/grnaWBvjkbPcSH/QGc/NAwkoBJvQwQjDDemW1+bW2FvX4SvlMAEfPCR8J292eSXc5Q6OH0Gw
KsuVeB5rQop2Fk2QbN6Z90sKQ7RON8ETEh8QGaGncNgNj1TICKSWW9h/Mvl/Mt4C2KnKs0SDGGas
A7gleA9ftTdrbW6Egw7MhvWiOCRF3AgwHhdbZWgJe2jVutre/9KZ1bFPu7T5GErXEYjn1XScJq+A
C8TMsdwbT+aGCwS4F5no0lRfxeOm8gZPcQGmycrNkH6Qeyg1nvUJdkesqz2s5bvlsQ9uE+V6piOX
2EAnvZKTQdvssy8d7JLigYcaClfXXEpSndQ0siAlx7zkl4nR0ypZM4XeEo4738xr1dOYJK2iM5iV
lf68FLropijICeFQ1+LT/PJX9iNDxsDReVgCt3xtdjWUnRUBqhwb4lcbiJB0o17jAK9f04dmX2S3
gSvfGSbKn1X+CQ+Dw8JLsqZ4IPuMUZgjHfBfe73bXODW6M/Jhc5l6xJrdEdXl0SR4Zbzy649Ke/y
HRRfx7qe18MxXResR868yc/VIwh6V/aopb8mSHYOubf6mkSSrX1nfPJsuYgDj9Oxu2iMMtc7OuFH
iX4vzyEUn/ae56rBMTLDHrjSEa3ib1h+BgWrvCEwlwAbNzznkMFWmMl1mwH5qv1AsEG5f/Yf03AD
kgE2TWWSiMRQdQvUSFG/8uQV3pEcOsiFongX0W5NXY3BX9tugM1bxakk2lVZxVeQldgqSP7LPR4T
nfA5h/GzOrj2jgPlmYEbMSKIvU4DAtxVSYTVDTBJGHXTLfIdYvPGdTXdJNnGaFb2B4d0kb3pOjAP
t07c6sX8Ajz/OrwRYXkyOGy6HJ/hCzuEN5I8dBIv1bnVVoya9FO4W+JQQKkATmW6Lnk+ml+mfPcB
0LrBcMbwKuhdAMONiQrDS7JjjTyXpicXOXLCd/6VGbgaCYX9KqCiRRrgEvy4xsfPq8iYkivl+970
Fe59MDkDzDVnlo/jh/RuXTg5L4KbibkudDM2WPMJfJN9BPPoltt+x/L+FFCFfowSmqNV54GYQETF
wRWINoXuKnbGdX56NRjsOSzs0xrBGit/fZgZozocLQJ5o2wZYIs3xop0coJDusZjf6SVdE0xHAOQ
Yg0c3MBRPvXb7J6mOodu4qF499FgEXrT6J4vvogtmi3SrDdMjgiTLBgEcZ120hGFMlPHCyyqElRU
/ho8mwaRtKvmvr5L7v+TszNrbhxLsvRfGZt3tGFfHqYfiJ2rSO16gUkKCcS+EARA/vr5EFU1LTHU
wa6xMsvKTGXo4gJ3cT9+/Bz+O7SOFAPiYDgaEKTs/Oycc1A/tyIb6SlF7aypaokwsUsZeo8zEDKg
yDujjVTPaL/XAAk0BB0fmw+yUcCww8f5sXs0dkiDrl/RqTt5aFeDBtMUBFOgutNQf8Hfy5F1H1PP
VgrPgyPZiJafXVJ6ofB7w9E3+3X6MNzod2hS9JUjpuuRh6p2IuE03IDYxj/XYgPmslO9YoPkpMdF
jBgfhl+Fl+wiy0F+2KBhfYnOnzt68DAR2kUCIg4VaG7kOYgWoLDIe8VuDpaeDo5Fr128E9hqMKxt
FUiDN698DhgtPWR4VVFGaYCXYRvPpMOsUrGuCvIdUrj7T0MOD1gdCbPT86hussGFPyBjt/3BxaF+
4qHN5+YIVrz45PToQshOjXYJ2D+8ExR+4OiSgFc0jNlnB9mqBWQSKqET3RG35puG8IGGZi6a5wEx
W/4M2kjvqIaoH8UuDQdOSAjWkd0tqHU8SXQK2N0BPipSjCivzPTWkWf6IwwwGAlki3eQ/k301mPy
WG8UXJI1HJu6T+pa4k2s20d0G8GcYld9rj6GHYsSaHqRc0eWNgTNT9TLWpIZmCpUaigVvaKQsoAM
IZ85Y2ayi2cGO4ziAWdc/nz0yZ5sZDvWySJxCz8JMX6D9BpGHjANsmWQcUwITLOEWIbbzU9WlFMG
OkBm8n5GiMTiL9diCLGjbaE1OfGqnST0qAKDxyveMCCB4mXGxhpt84AmhJ2glAzRSZ70dKhwwe0Z
EfBDaoqLg3/oxHBPss1vqNw6hvwI+A7uuc6zAFHBSkYnex0TVEu+VKO6z3rHnh2t4cc6tdE3b6sg
0Zx0gzQPq7/7Zd2mN8OncCv75Z2AzoqDuDNOXw2SzgjRQ+mCFjQjKI0CnYaISdGtQX4TsS5g+iet
dI838juWU+MW/ae1Nd3iMEltFBxowwYdcZLmbg8kXa0ltgXFXIBVQt3RVrVVQ0yJR93DsZ9Rx0eR
qEWecXAoR6LzaTYO/A3hg9Md/Sxq1wKMT/swKcR9mCHuoVgz2HmAkfpr+qC9TM22yNgP41ztQ12V
0OyHtwMtEF6SV3HjW15kujLN2e1DsUCxGyorIOn7E5qWioemApfBEalO1aZAHDn94p1laivOYYUy
ErpK9jlo7+pNs4Yp8lHNY9S0nfxN29HSEuI8JL5L3CvbKDBvM5TNHqBiIIeGxC5mfJMIEl7oFSYT
rP4RbUkPhftJUp7DqLeHZrqCuifB22/zVf1Ewch4R2abbMgGgfi9WZxidVr1QTeHB7ptduiEI5HH
1N7rG3OO142jk6HPsAMIrUWCrSmbZP9QP1i5H6m7OFo1CuordCzcxR/V+75xy266VOomQG0+f24w
YJpZaxEXUo+2z/qXfJ5DDx7GmfY2yS1iL04c4lhrFkbipvp8gLMTnkLaccY5OxHahwz1ZI+d0n20
POISdlcuptCeCmmloKrvsz/3+pPFbzp0vtwEFfVJcUE/gFYG1nmH+pfxFqU+THAigKGymw9MIgBz
bWAQfSAmUe/obnnqiKMUZ3wZP6C5Tf5K2KbMOJqPnNGoOCMszCVLNPB45E6zvEoGMpmJaCJbqADN
iEkstN8zZ8+dpi35INTMTr+PKSBaxPOgYEYxSlozC84hKAnhpuh2mjvufRziW2PeQKPWbQuHgxTd
GDBojyg0mM4J9b0PtCD1+C3po95gseCUnxzQrAOYSg3+Yyf6sYgIXCwCZtEj+9jQZsd8CpCxPJ1U
T3UPGZPcx/0OGXrDwbtpL4PROseSvrNJ8FHlbpLsMfONeWyPiBn4xSdtnENARwIOvNlTSkEuBiKd
HZFbPi4bmkGgx1DzNILzmhakGAgQKTo0R20+tHdGPx38n+DL5dyyh4DvZEdw9dHgoh4ya57QQFnI
eNXMIL1idY/KyKz+nGJzqhe5X3P3OBhp+5gab7oHiiS2oMzGjbolciQULxyET7PHDC2p0j7fJxvi
Yof34R0+IZvW8KvxJzzSaAApNGiPuCvYVeSTHsjdrHSHADogNZlyzX2lm9Dt6ZWwo0cgTX5s2jyE
nXnimxnZ+q767NctKnK0rs34a/F23nQUZ6fGJ3SRZzElyZlV7hITcpdNXJ3ODqE8i+/QEVIDFWFR
tCMpr6Iv/TvUzf3kWV1Yz+dnbU4XidM8Tg8vO61r+YoLvhvg2kmfxbrYGGG70pzOoUrmqEHhkNo0
M2xiZtUDOaavr9njMwUAo34x18btcCsGxwDkdpIbnotv1HjLVbWY3gyPvg8Llql9CEtXcA4LITh1
M9aEm3DVaDw0/QsO7YabIUgeFZuc2I7sKa3VHOwTbcInZwImEWrVntVV9oqysJ2sR0chsDvN5bUQ
ZF7kZp9NABTt0/HhYCKNvqD8QnLYhtVDyWr00CW6ozZ4vk0edBerDxfAPUzpU8bChCJ1ZE9ZGU/v
izwLaUp539xQdOK88CiC3Z7dzj89GoQSnuzBlnKOQb5MHBIwx+LeXkMzcbAVw5V5p4XDAi2maE3Z
LWSNwHTHvjJAxglt3RKcm1otEpOpRy1Qvx0cxZdsRMTpHTu7GhnAHIVeD3cTnyVoy9s2XxOLI9r5
IdztsYRLbxLr7tCwYfWbZqm4Y700Qnk7YJdUhKIDjHm7bx44WxCfnZ93YA5hGYou3KoXmngAq+dK
PY+2e5vDfwEHcga/5uTXxlzEEyHATKK/QX+PYx7ZHttSNnslFE6BRJ0U1fhZdHvinRSeMhcd+EgG
rwsp5wFI6VGSIeyxwR2tB2v2inSzH9wpW0weYzSdWXAW7o71PRL8ONKDm3CqcVLZ8nzPVeLUy2zd
7NBdGpMbWQnoVJv4sFC20QzGgfJOfcLTcV4TknYNpzJrLXVjsG4b1pd/2lAa8eSAnRvU7F/snNGZ
t4c7vqQpucIcUTkH171HxCX3H0MVHs1Z9iQhU2XMM8wBJft8Q1hm3Vk+ETTBpw34O9duGMe4O0vw
Pma8k1vSYav2mrvofZoO4l2Eqxwe92Dy4GpBZI831eNgt8tTcGJ2AD8DN9p9RlXQS1eCX3jHYCES
x85Y5X7lUoN6NBewCMiFC9Y1Pu5zoiNIuCwb1FZg0OKYNC6i1ild3I3rNW/CEeaFV4N1CFwUAETK
jRDGn+1LsjEcEzhpOlKIXm1EEGFeP5FaZW90VTnpUqVR7ob3NrfC2gEZOAadZ673U70V/igAfnQN
hhS/S0j8C88xDJpZ0KtX9QvlhaEWqLigdA96hB3GHd88/qwNVKHteJM9wl72I7dxBQ8KUljsYnR7
ycncyD3MoxcrgFS04I8Mj8nbhNPILnna9rzQwDpk+wicQ07gItq+ImMLKCfMUdAP3s3bPty/J+64
SHaIsKqzA2s5+Ug3CqanXAvkBvhJ2kSlfsP/Q9RyQfpmp6f8llZRu1gelsjq2Xir2hj42nW8qmiS
sbmqqdXM9KfDjX4mx7e7LcVDqrlXpAaUnzBkaVLdQGXE0q3fP/+CgSmVmWtNL04A5tnrPX0Oq1Lx
hA3sQR8F6aCYo7X+Ahg5Re5s4NGO/TisQoWzyph3lo328D3ntTbnjOVEuwIIXnu8i09Kg27eCQeS
Jes2/3UgmLN2YBE+6qy8W8mlz8yRbq6M+V125Z/L6MsruVBB0NUevuOBV4JeMee2xPzz225BmL3q
XQiOq35V+tnjlVGnmVxi2l8/xAUYibhqke1PzHSw6/DgtiFtw/PG7oN+3rsHR/boW3PYPNfQe/nH
6VoKCgOKaCjokX1HQY2DMuiDKMnOaa7fp8v+aXBpXUgM1DhJgzs+eTGjhPBEkyVl1VfZmtGN7O4D
/CaRGoUUEByvwMD/zSMZEpICpjSJiXx/JFpGZLxOFdkRgmK9t8HqdjIaHz3vpPDzRRLqm+Oys/N5
fk9ASExhEh8AHITnK2vhdwnlj6+C5se/nuSi0hDBnc9ixE6c4kHyzne5U9mKDGwD68Qjt/BQYX0o
3MqHjzWvVghnoSFtOgl7enjXPkE1tk14eq9CtEMf2SXKL21OYBIKhAiNh9n0fb482boLNdkpl/jr
hImTc8Q0t+yla+fjT1UT6ctcLj60ed4PqbRXpxW2v+tCMD6nfrNWOEVxjf//7dwvo11A+UXVtRXK
Y2DHDm+OMApH8ikCMPzTMp3VPprRhBxXNtFP5ZhpIauTapqmXFaikK+M47Rk6+ZP+DG9t89HIly2
bAe2CsTtC/ci6i02/WvEcbl6q1xZLyqFxj928dcHuFgv2VHYR3uRB5BfpoA2fZYh6P+aurdI9IBE
pMB6Oq5h/CFIsa3f0s/9w9nWPs2N+I7Nijfem++U48k/gLcC8rPmVphSAGpXUljfXzv9f9+Il8v7
6+NeLImy1qTabKbH9XsHLoMW4MwHTe6hvoEEf99tUKxfHT4s7ze4BOpnuNWCSI/PqctevZmyZlhH
2dJ8StekjepNG3BWPelLuMnKlik52krZik+qhyisGkCCBImYGiZoL9ueXfGuu4fmECsh5QUT2L8E
Ulig/7TYu1Oi8/flIcvTwXE5X0OUZQnHIE1GsOT7waK3dVlI/HtE25EE5ninP1EGBa6dbqlvx6V4
D2wLTNiGdDwBd7awrzh/wPyieQMJHQCeWJXOlxl2eK8gesn6vNzfTDGB1VEBpDyyD5UbvN98DV0i
cXa0pfdKnDWuPFdX+1W3IpL7vSNGrloTZxEvmZ+9JJiQ/fQG04MgIbZAUlZZcvs4fdgtwYjt9LYI
IPn6akgnwoSg2eVMIqPnJlxGm2S5Xxv8+25ObuVri+q+XYCWLc8TNkFn3EJ3cE/gwhQdXCpsnSNz
CgpPixJYTnBh5ZGYVfd1UKy0dbuZao8VAB6xyt2wHDalfQz26+PSmhOfbA1ik+mwBfb0lTktxmEU
KL61nRK0ljHMpyncxJ0oCipQh8GTiIyjd5zeUBZcIaxNM10HtBjA7gSCdiyiqt5Op9xhoIvMK27J
a5zcLW4MH3OBMA7LV7n3ASqqZ9DVo6N6VHq22GGmL7jI0WG/FB36/Ahas9uJDuITttNlce1oMb7r
JP4jLDAMA31AxMl0eSrrf60WtkbSJYeTLDuQuCNUWjGIWR9cChIxnbdnm2QVzA+Z81lHQDx6hXRH
eEnRZBwXVBOp6sTr3smf93dAeR5Y6elhf9OFFHQCgXzOeif8gkpHiSDyMxSeKftMOtXUvepfKDKN
lB8DYGwHKJ6+poo7GfYQUdAtlQOwpwxBh7WwxtElfxiWNedKN10/bhIiKO1MkRs9os3g1ogo2Ada
+V80sqrzaVYtkaxfo8OgB5q/d6jWAcvCByVgBajkqrc7GzUWChF01K2PXsaaSAP+RKgE41IL+sXB
G0E/OtbSkUr0KUzXZ58zDPOkORr5/AL6I2MXXJN+QRkY5zijn4dvDbxLBSNDWnonvSrkToTJias6
tEG9Fu/Ka7fdu/qakp3gd9QHaUoie4eQ7x4eVKJscBzVOVRIXF+JiY2fDnFksCBV8LUl5fKUwAQ7
1mjP5FTc7smzrVmyw9l7h0HbfmXdmqQCxUu2Oj1oLQFH1XvnXwjn1za0t9Os2DVzKv037aNOavFM
NSV9028hUe5MSuwfKSoDfosAyxuBFUjX6RnuIQKHgCiPzZv4Vq7bXW0nt+Zb+QDR9iF5akdk85m4
vLbm0nZClwqgiuJK+KlMF9MfJ+N/zVmZ3smXPKApk/NhaJgzZifkxSZ0cjtb5BvOnBnNehSzOX6m
RH90D7/km9NLfXN8Pa0RHLnXb62dca/FK3oZ3zjB9YI82geZ+vvprf5Wlrx8RhOWiWUimqvQCfn9
GY/aCEe7pIQ9kS3kHdr6PsLhLryX7ckddrov2xuoL8tySRl6293UG5oQiKDjXc8p2tA8Wrwiq57M
weeJ3erAWkuPsC8ekjfqs3epr/r6HDcoOBbwvhbSE6zWZ7pQHMVDOWb4RMuGtgMPI8P76JVWaenX
4ZHaVLmZ6r+Heedla/kh94R1Hh6DYlEuLWxswH2TneRIgRlWa1rF+NXFvL6B5V1TBMA3A7NOTzkD
T3cLtJvp1Z6KOaU3/VVb9JytRTChI5lNPZ33r+1Q0Dg8ReSkSLTcUoi+n4rxGIS6lvs+ePXD2R9h
lFCJq8HaGglKCjueczbfGOvG0eYTY7SZwGxNnNHwGtAlY2Pa4NQPFIJeKUV63M7gExrnsOKWDzzD
Y+9MVSnKOL6+KR+JXpCqAo/gqFZnx+3+FgJBtlLrWftouLhAzYx5sko92nrnwur4ftpQYazdKpzw
DgVSUstdRSlKcYB7eTZOeZsogjt/i8MMTWr4zp0/jZcexqGteibo5ky9bVNbeIEP7gFyhTS10czC
r4sdxAnEhb7B23ecw4Dxeko4dH5yVQ7LZikA/uGS9NG+0KsN4Nkxg+YOmq2HE8b5YXpYxTW27Vpa
1X68aWl1eNDehbAA5yse1dxtSDnC9g6aOoePFcjL1kcccz5hg6Ba7zAyiln8SnQwTJUfql+v1JL1
qR3D7t87/HaNWeeB8Ybpcn9nLQGUgEZwKQzBXTAy9Y8xbAeqz+hsgBjG62yNFMxb/oJ6AyAXHcGv
FiEDXXZPEwBmLs6UiaAJzPJXxY2fp1DxqafH4xMEyEs/9tz4S17ZG4gMBKAJOut8aZtZPo1SCXSP
h/I1Yvbv6iKd1w1oYhXAxJjhkb4DhPpVcXnTgu+XLu90rdyilAuiDiB8LfZUfkp44eQYCnK8qoSp
9ffdjDyN3vWYgjsyej5uvcRFapWHVjABjD1bLg1PrrDAzyswHlPPMGaU0uK57pQBRaNtvKLT55B7
LD9nD2rX2PKC27+J7GLx93Pn93H/x7EDkU9EblIyZWMKKr8cjco+0nHUjshGb2GLkqlBEJr3Id0L
yMoZO2Udv0R3zQpSdsVC4m6+GQnzzPaWvls+rLiNN9UV6csf8wzzyzNd5Bm6mYyHQ08dHmMIi+IN
LHZgA4X0tF/ItxSl4ZDtuenVDeJyd1MVTCcMiO4OT6Qbtv5EnWCT3B3DKVZTwf3jW/FFe86vBU0/
5GPoFRq8M05sydAvtDPPuWRhaMtjDgSziHBpxCxe6kzlntN0xhg+jFvMeu5TsK/9/Noak3+I2b6N
P6XEXz5dfzxYtKYwvkzH+I3kZK7gNlvsYxa4CcmbhnMnn/fbfZBSIJjA/6tp8A/oyrcnuFg8qYiw
/bn9/aH2dxPdBBIw97/qmJxfw4bOdlA907i6vaQftte3gS9WCMryRVZOU5+OpRgOEj5Nt+jReXqo
vAzEy9gUP1HKuTbjn/b1t4Ev4uSij3rFgOXt1E/t0vAK/DPdakUf3zzzEdrC3xHKkujCLrHxHJLI
zycC0xShtp9UOy3uCGIiSjPQgfRddlgQGa7iHaUszs3fW/vfIkhv6o/ytms/PrrVa33JgP5GiD78
5+8fU991XrvXb/9AtTfpTtvjR3vafUA//Qd5+p//5f/0h//r4/dvuTvVH//nf79Xx7KbflucVOVX
gvLvxOO/JzfftUmZ/Hr99Vtb9K56e42rP/70v+jN4n+g6DzJoGv/pCn/F7kZ4rIq6zrK0yra8yCg
/yI3S/+hIG1sWpquapIqsdwP/5AVlcT/ENFtlizLoOVdhx/w73Cb/+AUE3iLiDSLmmagzf2bev11
50pj2R9l1PdtcU5KZXgNEFsZHL0picUBinP176f85T69GG9ikH8dj2qCpewPjGceEFOxTC+V7veV
FUjRx98H+gPc/D2SLNNlYJBhYCHwfSRDE/YmjUyWjfweQWII6vCa/zqt9s8Tujglw3hoq+8am7Te
keRvyLfdzDsEKbf1lVlPe/Hr1Xb5LBdQN511hdqfeJauvMMhxrGSXxn+On+fsfTTKJYiQbBlPcmi
dTHjRk4xdjkj3qS/KO86hnGQ7ryJvXx6p3b9MPqZd21if5z808y+jnkxs0zeK0iTMib6YxWkW4T3
KOjgM/J+5lBCWsdm0kT9XI3YloXjCj3Na0fhP1waLt6vJLLFgNXpH4Bm/P1bo0GWjnjFRBR5xw8t
7ZeKjCxIZsrzrAUkOh22pmW9HmvocK05+d6clTXtop9x12XLTCJVlhNKT5ZOs1I1mXq2+jY/64Q8
pvzUnw4P7R5G8TG5TU+te5Qb+IeGAZY0WdKdabs6ZgIm4+U44J1lgExoRFtWDjesPNzncdU4EhKk
Dg40yEzp2Al3hXVfFaQscjU6oqAbmD6eVsLBXCkyJWtInNaJwvhBX/eVSV0THt6+e0skfMYthRwp
K/GhRjRhtCMLMmOP7CPZq3l/ODIVMTIXllz4ZV6uEZGECDJJk+SNutB1ODJyLtAH1qu7SCSVqI6P
8TlG9guCIA3Nm/RYfapi+ilq+aLWrecuE7b7qP3V6GB0yOKS/4jVu6E33kES4YxAVFeVT1OM3gU1
DxAiwp/u4Bv6ERoqyYYu3CJJigWwOWyapuLhql6YGXKKaxKZwemAwBNLQ0pXqMQ8DWUBkgw8sm/W
fQO2V5gPlinA4aIsqgvlVgb9OwvpY5tPcn4NCCK9YHAEM2GpmSfL2UvDU1MnC+t48tVapGNIyyE+
lmiJH1Ts0uj1kuw9vVmz5IhA7AEN4BOJv6wYsZfV41rI1DDK0hfc9UJJboDuzXie9sq6kUge0ddB
GgjFn/QwR+Nu8o7XN0XZfuC7HUbG+Es2OGBaSKJZthYtvZ3trfwxs/RZWec7KU4XcUlRPwLAysQW
KrOMlmFn5C+YFwHpmfVNijkPiYzlFYAgkUZeRMtcahah2qk7i+bJSFnkCPtJR3qeZdzFlI4AQBxo
7z82sMljFWe9qTCfjWFxEN1jS6W4Irnq1Nyr93iN1IeplzR28/wwR6bClSnA2Scj/lCM41PWQz4R
NfUItgCaajQ5uaMAJVsvcCPND29jcryTohNCDdKvRDw+SBJU9rIL9x2a9xpmXfSvFr9OuQpfQ4G7
l+jKDl+sx4OW46CpYsdo9eJdrGQHf49QCJIYdLZdOQUvY1FOJK40edLF1xWRLqDvZwH6ck0p9Ciz
pGFEEAQsEU5lq9b/HxTQfjhxEV7idsfIAdF6dfr5l7hXbBojGzHcsuXVmNtPJ8hxz+o2XoMlz5Q3
1HjcdEcOPivuDdtw6Y2GphSIi3R1NVH584KRdNH87TykiNplQQa9q0muGKGyCJgieu8oIl55rdNB
fnnEWpOrCyGJqP2RYvCulfPpXEJ9BQ5qw/YGFk7pGh6yqY68QQn43ZorDyXwpX8Irow9pQ9/G3v6
+dfXfC5KMzox9sGlc3vC8i0bOp9F9QZob3E1nbkEJllCWPRMiahFWfSP8kVc1rggtDHS5d4Jt2Uw
ZWkJw7kO0dikUSiBxYhJ79FJwhEhoaUYXHuCn8IylaYz9BQnCA7TlO8zztMUAybEt2191dJ5RU3P
fK6D87x/qEBejogPXPu+P7zjryP+EZhJFn396B/YNNpH/lRrRdQYA0hwpGpTroTlv/9NKe/jPKNN
bX0sq+8z5D5EriVmvN8pKxAPqibBwUMnA46U4F0ZbUr/LlbQ19EuHVcMZJpLIcoieokmzIOk6B7a
D7QQTFD94fHqeD+EuboOpm3Rm2ipfwQkkVWcEHFA5ICG3HWGceo8C+BK3hc+XJSwgtu91YPEu7pu
LuFlVu63cS92ylEyR+yCGJedYosuSsQbPezciQj5O/GnpeTff7OMaJLEcCow44ugU+ryEWl3jtup
y0MCegiiEKQBSNT6BJiByXRlwB8W6rcBLyLO+BTL9fEfA0rck1QJxoCIDUkBb1zLj9eCyz8S/N+v
VMFeiiyJ/rXLM36flZUU5wcssmnOoKySBdP62XuaWz+O2/0rlOJJFmlNXcy7Nrj84/dkX+KKohqg
eBeXGUwSo4sHdqK8RWGNnqT4uMOFU3jX3qN5e6s+W7a1qoHcO1eP/ZTQE+o6LGPn7BZwH5Twysv/
YR/pBk32Kl4wlHcvkypqBnra90fEO7ZmRDcszPbZVCZVzhyFtMBSdb0y4k+f++uIF59bwAPo3CU4
lA97oKWJaV748RLoYhrvf7CDftq5X8e7OJeORaSPp5Tx8NKlziQ8qe7EyJJvmnSWY5AuPZzvBeoO
1rUD8YdPbUweOxr7iL7my0/dWC0ll0GdLp3Ip+5IdnDgsqmDLIR6s0ue0nEm/Lrydn8IYGhtJvlR
VdBDTZu+95ebFSGzvhsi1EDLpUjvCZR5Au1nNTx4lNld1GTRcnjWrn3T6R1enMa4+mF/xfnI/37f
fl9GPaSCQCQBIzV+iJGPgwzoMs5CWkylrx6NNNvcUJUAgqBV4ipB56c5S8AqpgYqwN9cfOFqP3S5
KUdwP/OXtluoIr1jwu7vL/bHMSDHWAo+UTrb9/t7RX4jK60jY8THN/TIdeilwhW8/Kf1gpnf/xti
+vmXl2hmxtlUUnqR8GRpD58DLaV/n8O1AS6CW80czybmv/C2tdSLDwf/KL/+fYQf9hpIP3g18aSu
MJXvU1B7I4m6Ohbs+mR5AlX2rLcQY4UCjtbR34f6cTKWPDHvqDb/ESDL4gHpJIGhEilaClb8oqvD
7d+HkH7IPEwZFweROU1Q/MVhrQviSI7LF0lD2aayFsDbA3qnA+16SPzDQfxtrOnY/PL15RxJgnQa
a9IkkJwpJDV/TYwr1Ss840a4uzK36fddbNlv410saDU+4vEpsBg6Z+q74sb5oLbgCT41DedalfyH
dfFtsIulfUL9EK/aaXI1XbiIuMlPOXBLoT9cmdW1t3ixxHUJPKdsGQgDc3ToYOIEUpCskOPRVaiX
rd88Xjvnf1iI3+Y2zf3Lh4tGpA+HhCFlkuvkSHU4/vj7rH4aYVqDFj5jBonMRUTWk/umJ/Rr7EhA
tw+R57rb+38f4qcP9HWIi0s5FTGwOUkMgYSmox3pzyNZOmo1vfG7v4/082TIEzQ8SwnBLpZCV9V9
OxY5+/aYeMANdim9/H0E+Ydsz1QokP5riItFYJ31NjkgmEaXohzqsUV3q+lWZR6MfbQVWgw+Ze3t
WEaLPXLNkZ566tg/Y4qFvQLd8EjZVod6lWtpcBrksK6KgBrGlff9B6GOINTEqVPnqgZn0MSLb9pl
IC7mUEHsdIbPOICzZw8t9LmjD5fMxU2IXhaY4+SlkNwPYbOBOexei0Z/POCwrpMA1WUF1s7FIVCr
fS1VCKuxXdCB4og7rFrCE90Tg2s5vzwtocsDh5I1YAO3tCirFx++QMBRLdHUt/UcfYemo8t6bLbW
3nrl4F0nvXqX4qstDnv/kNWCo+fFIkUzEBhNd/UjwkzGef+kjnSy1XqBXmFHU1Gme614wAW+RgDR
oKUNHxFqhLF6HxnJ5qREQW6ctlikX3FNln46Pb9O5mKJtdqpqA4NzSv50nqX3WRuLrXt1IOLPshV
+OLCbRVbQRYLVqukDJg2qn8EH2rZGKkV8+pk/0zb31SOBZ3bpY/Slo5luBxwXeE2Rbvi7e9b6adc
CfdGGYhQp5DDYv1+uJ1FqZcaEyG3ic7QLyNaNBZINHrSDkKM34Sy069oG76eKF0b2bqoK1VWnOvH
kZFHOoPrRAA8P2GgVa9lIfGTAUZXcTRYHIfbFtHUWV5oiwNym0Yhvcui+L5Pq5sMy9e9fC6cKy/l
p/Ply0uxLsMCSzkaYzO9FE/yYFb6E9looBfs2p75cZnpuJ6ghaSDSl6igGZW789HhGZBHaaIGiLR
VofmJ3r0KC608O/z+nGHgpBhZolB8VR1+v6xD4WMjXzKaKPQ3IP5ogb021njrN4gOwxtMDKfE4T1
8bEPsqJaRY3q71MU1Ywi5Plh6IhH3zoND6Vgfgr70u9KHLuiMt6NxrA9KWU4nOi5a8/dA+jja1v1
H6JUIOOWCfbfp/LjjiGvpUSrShLyShefKFFPrZ4bPVN5spYwjVzrSXaLeTrBbh3ZNIl1u4Yc+Tax
F/4+NkWky5MOVo5OIsIX4y+KeXE4UAQoFBxWKF4dcsmN6ip6bDK8kJMR47UywtfJNlot9qNYiZxj
hb1UfzKH16NyfFf79rAaJMhhCnqZS2oZtM+bQux2FszXvhdH1C9oCNYyCYO+SldtSZDQQFaU/nnA
md6okHAX+4KSBcaLbp7goVtXVulH2fleaurCPSFu7tSVqTp5ZhSz6CQ1t6ZO7ZL/TJ6sIYJjfxjo
Fk4tBN/2R3tv6lAXk/59PMpcjTIWFJRCskBOkXvoNJh4ZzlHhcEc/M5q8m0vpqR5rQgdcqB9d38U
Oxrq1RxPxLaD1ae9tHoEg6w01I0Vj/dFRldl1gC1c116SYp2xhhpYU6FjW70VtQdsRcljAEPetC1
Kv1h+2ddjmOnQ1Pc6zKEBVu0JjGeoGBkZ6LK5+4wXjpOEsNi1z3UJ3oJhOP4emhS9xwhGWlZ0gGq
3VkWw0aqVc3Tzdx4QA3cay2IsVaV3og6DFMTgYU9ermzQ1K9pv1x0xYREgcqlOxeyW8EaQ97CKPR
QXWSMrdo4y073bOOwMsd3f+ZJJ6csYpTTGeQMdLPVjePypMeFJTt7UjpcFIWEiRzNPTm76yCFv0m
Hw1UfaYiTwzVnqIWXz3rJSfqsyY4VOJH3ycfRQpnLzsY4gyRPK9KzYWqIqlfZOOyUlVYz+l7rI+7
UZmsmM7NLy0RaaDOUS9KTHj6XXNEPvxE0TMRYslO9+U9qppu3yXABtY+5GJDHaIJDwr1ByRuHilO
uuZRWWsNzXdyE3uGINLOONa3Ri8+ZWO5xnJvrQmKioywiGJCIyNVbULTLZq95WikUQg2DjeHuH9q
sFuLEQRXheh2n/dvuYWgSqJOSizU+6ra3BYVRGgcG2edBM9ujFLVy1RlMcjDg7w3bkwzeaUKSFNV
l97hxCzZyUABjmW01mQ8rUaJ/VGPCCabrXybom1YFOPraI43MnprbtXCgBOPr4SgkAEnbfkjtTVg
UGRLJJpmI/FOr5PQaNkEfaqi9noyHrCi2WCU5renNEYSTX+sq56SbDXYHNH0xxhdhgS7Qr8rRuGz
ZKRNf1QxXYgNEqy+VMqbsvxFDnva5qxIB4X/lzZlxL1A7/dZY5r5Oe1cCwFuO28t5FaLYbPvlUBF
5eKcnnZlhTvVXh5W4hith87ajViwOYXRBb3WepznEd2o2uZwUp+zPKZSjJLDWVPurBNdMQelX1dC
Fqg53q44hf+qxCrcT7qnZ7a8ehY2ihrN+SVrKUqdfB+9Zqw+tKLBbxJxmcWSq5elD5xJx7WU+nWW
3FT6CMU+C9ux9w+ttNqf009BzVaJjvhQUQydkxfCqzzpF8tG8WCmNMWlB6rMqDpSeMmH2xYzSlsv
Y+cs02OdWgdrLkcxvlKF+i7UNG3KgrrM9hgwHbJ2sLusxUHJQmsEpG0llo3lKgkmucNpOZ6sR2mU
d4US3fbxGTJGtBlq1U3z410mwZxXixo76L6dZyO9qMP5td0ff7XauBWN5jlVDxh4Dt1tHdOdmZwW
ZyEZPEg0aCsdUVpgBBVjEP2hOEO/NztENWLMvAqsDbsTCp+mdaslw7qI0nVr1csGj2c8K5Zyj2PJ
pFq5qgRzLZ+lQM/1ZaZHj0IJRqWYj8Vg0ITXJtX8XJ7Ok4Tpml1HJ9wZwQa97qncyhz/WP1AYkfd
zRbSlvO0ZOn3/5e889qRI8u686sMdB+NMCfchXSR3leWNzeBIosM7074uNJr6PX0JPqCzZkuJjms
vyUI+AUBg55u0ERl5LF7r/WtIfmqa3B44rZ5VGpB4yzXrVUZAmjXiaBxQe8H2lfY2uq8rctX6WuA
P/Uago6nkCaWDMnO80VG+9hCxFv6hLQV5SsA6mgja/XaC9Wr1MYU42LxTeVy8IlJtdsRVI9lEDyU
x+SzGRUa8aZDvCDlPbh00hU1PfKPBDyRpa7ln9iMZmOpP3q2fZCFtU5NmGnk6G3iCtSG3VfPQTcs
U7rZSWOvknp4I/biymBfEDaMeNsYz6W0MFWq0D3UJuGGlG29IVppEkWbX6MxGLsI4kQ47gDZntt0
8rlUOjM5Gs4i0o55Fb40qoXKN+9vpBwoSobOc5+4W98smXSB/dA59Q5EM9SJvCHXQE2uuxzXtVnm
7sJrkkWEzco2kX5ErgsATmivPqN7X7pBho61MMlob4x2hhuiO8rBb4+JQeR5RhjmLfx1CVoL4tPQ
il3Wcz+pOlZiw4MVYkX2bWlQkza9em3XY/ioV5m3ishF3jiyD9epLonqhLAqsi+h070VEtahlj0k
Sbwjn3bLufAQi2rVuNmVU428GBvJYN6VaBD8pso39oD2YJBqhi0qX4dq/WK1qbF3AtZag0z2eRD6
eD9l39+GwVAcyz5KZpmq1AvQ3elas6p7UcuzUIPhkSRiQDOCOoormPl60PrL3x+bpkPRD9dDDk1U
2UyTIBChicur6FBrsRkRFcVEf0mtsw6eob79/SMmkd2Pz6CfpaoqgbKs59THL06FUajkVsdsIdbA
3igmuA9XwQJUlh3AqzD/StjDkuCneVWiZfMjf9OOyuvohHtQ1iFnCQwaPfG2nCc+ODNOJ+sfPvzF
DzZdN9/VkELdcuIx5QcTa2dXreP1uMOt9eF94qfay/QYbFgoCyiVO5dOLBtgtxyppc4Zc7OCdCgD
atYH73h6hz99lHfPuCiHDaLRwmh6xuQ1oaCw9rZglPESdPuPilbaR5/noogSJlrcU1xBkLZoF8Np
UsZyppnnh8mnh2r/9iN13M8Fk4s3eFEnK3ytZ3fgi4IAuCGibgFflGuwP4925QftgF9/OoQouuE6
KgWai+uY36roibhj8OnwosDz23T+zl+baxgauJ4GvHpYIj5Eif50u50+ogFIn/YoN+VLD3nRjQnr
rIXosKB+r0BfceTWbEjXGbFtAPVqterU5dpMqa4+GDu/nJ/vHn1RIgptPVW5lXCKn/gw5wn1WO6g
iC3IJp/rKxB8u2Fjnv8Pn3pxXcurMfTjng88Tb5xa4Argb8GogpIrILOvrrFJtJtPmqa/XLO0yOx
bBzXVHYuFqO61cgtt/iwIFs38c5d1stpzn9Y4/vlJHn3nIu1xXBigzhJnqOv84fJUAljDjLRZjLD
kKULlbLc/P6N/qzU/TaE/vpoxo/LmdA4dhbgRjDkO/f1arLrck8Ca4c87Yxg8UlbF/RSIGU5i8nE
FE62HOI4d1Bszh+uSD8VHi9+motRFQ1Vg6qen6ZeyEO9xeFxrNBtDAYJ2vMJkTdRYfA0QeqlWfuR
/3Vag35aD+1vknCHaXzZnAz1iC+5VnCKUWjFBa2tMI5v2kB97Xwg671z/fuX/8uv+6/nXQpjMlLt
xtT2WKGyu6AIZ6Pz8PsH/LRRT6/z3QMuxq1eKGFVGjzAT8j+LZ/68tzlH9VXf7kSvHvIxaC1m5zU
hYAexNSdAkgXPfd34XLCILRLoJLy1G2BY32ofv71CeHdcy9GrqGPeqsMfFtAcq/CfXI2V816kgsI
BCnxXbBJ2Vg+VPn83A24eKcXQzRsyrRrIj6uWNdInSfyAd1GC3t2+wCPG2+zhcp6JRblwX+uCugG
8VWlzj5qZX1b238zWM2LpbBqpCcKk++2RiI30TUmLLF98E+w0c7mluZWA8t3KkUCr0zvzVPNiWg3
+XDXzkpe628TkAdE3dV/4B39chojL3MRl+Gs+FYwfndGqkmZou7PO5KLaIsLVG4h6smtB0bu1B5a
MSfibaLBfha0aOsHfPP2V+0hpYHwqn2tthMErPpgi/71VPjrR7o4DcRaGGvGNEp755NtH43WppLx
0WI6DbmfvxPYHIg5Jh/dxXcy4EUiAZeHTAeqfJzlJwthvq0tcggvMP0W4laFHolwki2bmJTZcCiu
1c1H+8iv1hVNs42pWWRTI76YGSNLaIYfC9kOshWCAeHg/W3BDLPg/SMuZkHi6QRVanxS5whbeGJF
oSRfkaA40UgnZSjmwPnvF7OfLRYXz7x4u4KsaXqrTPjp7Q6knQBS9PD8qU8eXj+xAfBy/Gh//OUp
En3xJEAzkPheiq7SmIxKt8TdAMQAaq02Gzf61oa6X6w/fNavjnPvn3UxRhNSwYW0eFa9UOfwMq7s
Zbu0oLHZ2w9e5bQmXw5UxNNc4VDYCvNSV1cQcuTlkyQz2gbnSW/KNXNHvCZsRgy7H31xvxyP7552
cc9wEpXbovNNACrBiYw0RyC9zz/XqMpOYgX08PihUvFXe7lGb4QYCsfSf5I5meS51X2PbHmCGahL
sTTwi06EEFgTs/phfABhD+clnv3+zX67l/30Zt8992JiRCMFd3V67rBLT3468cOxufv7SbVonKAA
+utqAR/7ASDjc43teBefsV1/rA391UtH/MoaAObB/OkCGY3VEEUKRcoK2EZBIODDpMenoDcJ8vsX
8p5BeXywAP5yiqJmowWKBIdG2MWBI6mLMgnJk59HB2tX3XRroIyLcd0sckiK3h624+LDWfPrD/rX
My/OH1YlqzrUJ4E6sBuAznMNbtUURBHOBTxAiEOYTz8Y0r+6EAgTp4NqfwtXuLjv9YpMIyo00yHA
30xFgG71v30hmDJZdMeCBfHTBc8PtCboJuH/1BejxrGNYQ4I8hEUAKOTPi84/n78/ix+Z5EFKjUZ
DWBQiEsfW9YULWthjkCPe13bonYN9+MGJFKO6NOnELX8flH/WwbV/1g8z/9rNlbO3u/e/mSo/W5/
Pb2m2F83RHi+Zm//2FbT/713sH77g98drCj0/rAQsmMU1QQjjl3vu4X126+Q68HXxToOxoWR/93C
qv7Bl8StzcUdo3IUsSzW3O8mVvUPG8Upv+RCJhM63lj377hYjR/3Ev6ib7YUxJbTFARmd7HiNY2c
8q475yZJgHn3L04s5hggSTEcr+2uvU7EJ0u6mw7O/lg9aXVN1rczNbYgpntOd2/KfV+dLI28yinc
z39SxaG2B3Jk1WVLvuhUNO1teXTifjUQeiCLfkub9M+F+//CKPy3Y/U/oZEafTHaTr77f2+mPr4m
r8PrP/aTHe1//vf/UcXTf92Eb5Py7U+z9vbtv/6Xf/1Ff45KTVh/CBhRdJBNwqHYZf45KtG8/YEM
BTckHhn0Sjbj9fugFMYfGGoQr/8rNepfY5JfwvLD32g7ZEpR7xR/Z0j+uDpz4p3QqOiqwRdZ0wSY
zlnvrh+Di/FUz1R5b3nl2izVfSqsRYEZM1fJK6BzTfDZOsqHj2pi345Nf23+fz6YhrTFJEAp5nxT
bbx7sIWjqaxJYb8PlF0XwK2la4TJcdWXGJdcwAwJxWp0FEulq8qZAp46S6opeZNSKF3qWV4hLEsN
AkRcc91l3IJEtRM9QfBB+hKNzImw2GR6exNJwmciWNhePW+Q1BQ92FRrXHT5Jy0114RqE1xEjkZC
9EXxKXCqlVWmB5GTPZFad9HQHtEKHabkctUYlnGfb62MgzT19ID4WeK3n7tKvtjhjSncO7VW7ZlR
ItX2XJIkMhgvolirFcmgsNIHEb62AVIuPdc+l41x1Urnzk8B0siCmPB6LyuAsfzGkScIIDdZ+mi1
Zwy0jwHR30OcozgWC0v2N60Fyy1rCwoi0iHv076D3Td3h349PbCq5bbtcAJUSreNpXOFA9gjbiPA
X1rnW6FDgPNotEYHuwL5FtNusUzwycou0snH0lGV9iGWDUOdZ1hm06KzZ5lvBfN+3CJ+2WRK9KZm
NjAaWz175JfjIiY1qCueiL5bjmP8QuzBQNCvU3LSMJL+Qe2VlT62S7vX7lWRn/G32gViD9tAcFQL
64SHdl/IQ6jUu4xAGA2Yv20QPBNCiJf3StZviwLYi0gPmqMsrTxF1HECY2Nj5UNStXg3r89/jsP3
kWKUo3849n8bn5xYsNZRxGRyXGqUyqpMm15T5H3XmXPUo2pv7gOzWrn4V8vQvBZdDI1+aVjdFX72
u9by97hol0JCT05shH8tcR/JIouzdVHbq7BUdrkYHsewevJ5H0nNe86LdaCYG90DWQ56rfK/BBpR
NFy27VQnt9aeCSCKoeduB3pqCGOSU2BTrugOY2Hyr5/Sigz0gAEWWYek6naDGfDmAAR03qzx+31J
e10hlpzIVODaTKY8jxa52V5VZb3Nan3ea82N2oBX8g3zoEwZm4DVZFieE2IUElJkYzKjRJC82IQS
xIl5KKuunadZTWImoKCWrJzGpEFqN4tmKJ4TU+7GNj7ZuomohaCNMdq4VnpOdfsQJf2Vb/RXRVne
ur63SBJl72nheWyvgjDfkG5330p/hVFrPnjQ/pjCfSBOsS5XtuiPrf8ZyufCStOzX9DZDkgdcwkO
0rxlodUrI0m3TtbsmA2HYPQ+Ktz9cjhgA2GN5iAAveaiTtDSDE6zjt6hVN07DOd3kZosbQRMQ7Ec
Gvk0askblvFdp/VXYY/nijZuTRO5kPmN165zElI8s7+KhnIty+gQOu5Szf1VQc6zXujHgrjVLivO
lqfcEZm9CBOboPBy2xi8fhVaoAhvFa3fy7Lcmr25FnZ7TPtsO5gt+dXdMuGIwKKx9Fi9K4+lyRDr
jBke2cPeC15i56qwoNImcucRk23I6JOOPFjdTw3Vvm+e1IBA2Kx7kA4Q2Mbg58O2FKZLq2oWcU0e
2pCvDZ/FlUSBQdXREbTzkgggpZ++juLcttkmGrpjSAe9L6xDpsZM9Xyb17Rpi+roG+1VaiBQq4hh
svv9FJkaoXFxgnOkdUewT9DpA1KrtXReSiibBNTmuXuCJi+s9srrik0ev4EWQv4B9q9H1ut8ljof
RVdgJ8hdUxUbmlhHCWs8yFuic6xtYbB1ecoHjZXpSPCuIPDnysC5n/A/uKE2vd0ft8zItlLLDIvq
3vKTTW49NTXLFTQAfzDnaIE3hgJnC5iX25kbJeK7wJKS2N65sN2lEhXrWqEBA6o+nkZQny91M94W
kvWwXan1rlfGk5D6cppfxUikhCFXUoiNhyiOwyrhtY8tqFjStHuYCJWTbSlq3Zde+HmaYDqLgc8W
Ji1InIO7bexiaxuP0v3Ip/JjzeDPlzC5+vD8CoSclydZkeilbcVjfZ/p4n5aDw2e3OmANyWBRKib
PlqQf/lAQbGQKYhX4LJQ1yrSQD7DeUHksOLSfDUxkoy6mNv+vi5NlNHdfmjNg5QARdkT+vjR7eTK
asyT1qKutr1s+fs9Yjqe/TAQDJOV4JvaXzNJR79UERtm7NtG1+Jkt4BwRuV2sgaFLD6jBd02sw5o
vInE4kyVAHm0xSYiAKrKbrsacbNprlKmIlQOAocfpW3PIydcOoq7zzAsEuvi+2+sAsugsQ95QD8i
y85R5u9LVnAilDnWN0e9zc8OeSZ17ixDUz6iltu3SG2yUL8XkWRnnls1eS7Z0DymTXRKTXcXmIQC
JcZBlqQlRf5bmpIQ6psLZ2iOamIuRlIxTOcVPcudbvXEl/NIjoNJjMaM1no8gMgtfWSNbkbToM+c
DZb3B43fC2ytePZT41rwm0BYstvoyl2lWofeCPZFknYfjInptvT+CGmYUFSwRBgIYbHpfet6vDtC
FponwiDg/VuKsZGdWBvJdwzQ/+dXHZPDzr+/5ZwQrAZfZPaP46sMCVj8fumu3t9xpr/hr+sNcCiq
ZxYYTkTWfEt/Xropz3K15uJskH9LYcagRvv9eqOr3NM5WrmoNXT+oTK1/smNEn/wV5lQqOkNQKFH
P/AteRh41vdzG9wtkoj/+u/357jLni1OaPbqiU/gOvRCzW+//m6MaGYlG6Us+3NTuRnQTm+IC7RJ
XrHtxi5fu1kT7yNTjJ9SUWbHtq28Q6aY+Z2uuPKQDZVydLR4fIv0vLgWRdmtZSbaa6voyq3dZmKj
izE+WF2Xw6AN6B5kBkkfXtzsghLbEZJpblOdY32wB12WTvlY2GBt26TwBI/WvfxY+Tj6hasl3Tmz
zOhNQvQRs9xwCe0YBmZ9k/rXZpZYX8YEGnHkjt5b0nXNTaaV9kNea+IzuarqrYnacqaZkbURzmiq
syws+5swy4atLLqkpMAwxisegJ641rVn2ZAA1dkRMGZDivW7Mfb9m/v9N8VctlAvURdhx+I+/OO2
OvS9qCMrbkGhmslN1ZcEtEg3D56qHKUrmWscb4yqchZt3tazoLMJUomGeK+Og7qSaemSlKhlw3Iw
ZXtXCZtrRYtjJsry4hFhYDfOGrOJjlVhQD0pLIKquqb0iUYCBsTVR9afc89rt20g2o+cWz+eGBz4
7ia1BUq8rFEM7EtmheND/3H6XJ5jPSoOYa4N8VwD2Bgs8AvZeyAB/TzVkvorljiGpxIJktkSNO/n
MrdLEs2C8aGnWr4oK9ndtpFnzEe3SE9NoOvryvUILB/SunsbPBTNedCm5MIXAUjl0My7F7MZnGPR
5Gi1SSr/yE06zeJ3q/D04SiL6S5MNggZgN6mi9S7GdbZNM5H0WZnGZnqzulk/GYUipirTp0TEiy4
0c28Flkjd2Udwl8ihtvQG+ShkaKdUTa2ZsqoI9qwiJPqe9M9lK1bkzXh2+2p6wv9CrsBf520uW01
ef3iIFm+cWLUZRwVq3DLGuQsYsMjMbZoynXoFhwae9c/BVVUXOFzeOMOgZTa8CtzEdudSuR5Dcx1
rIiOGL3xKqqU5OZvj2YGM8VGnM+cEuB9/fhWzFozO0WUyXlAkPalV2yAsINlcOlCiiu1KDhzg4e5
rjneIU415WRHwfhkV22/KeTobSFkJDMoWRpfv1+E16oo/SfXHuqbxqyGeuXlWT+XjSh2EEr6FYrc
bjuMifMwlGn5xQmFtevrf26H/3Y5NX4eyVOLWnDqYZ5iU774WFz2Wl0Bi3UOHf8lVDL9BfWhWJsB
UZXs1JCIx+4w2PSxm86u17GvuGeWDSo0RdbcDDb+adHHhAFQk03nkQeOSbEkDPKRq74em/VGeF1z
ckIGbxrbb/WYJ84soDZ6bDKzxB/XGfGB9+rOUAKDAlfa+BMCT1Q2mQ9qPtS/GFkAsZkLx6MSasnS
Verv9c9/+xYudQ1ILbE3gi+CfGhQMxYXQ16TdqHWwlSuiqKo9pkxunvXt+Wt1TXKASVvE80Qm5Ab
rGgDbo8Kn0i3ymVbkkrXBDUxiKWMyVAqswCsmWUH29pWvU3bp/apj9TgSvqhd22lVXrsmhy1kQgg
ZUTasJFJqH3QiLpkd/BpXOSTDNOpBEgd/KIEGMim1KQZAqeWOZdp9MnzpDe028BHjM5RridZMlQd
pM2lm5zGwRw+ic6kBtN32Y3lqeWXNC6Z5LaidbsotaxPpeqzjMWBaDgHyt7/6tlO9kiBoCPmYbRc
1BXST29k1sV3Yw7N7feT79JkN30iWwNRQWeNz+Z8kyC+W5LoEDVFNZTuVRl3VT3zrcLikIwH+Njr
Q7Xy9JT44hBzSo4T6EUVvbI3oobA0WZIUW91vt68VHU9PHc86Wvci+SmdTr7pVQD9yMOmD31+f46
xbJ+chJyLItVSmi0H/WLwdTFQS9F2BBs7fRcCMeGIkyKb6qMOsDrfOnqo5AeWFp8Bi+pFqXbtuBO
qLlRt7Hd1CansqQkRvR15l2NtD42RQ/Ybe4PeZvPgx7WaYHuceWGZrUxdHtrBoRDJpN/aQwkuRd2
Fq66hIjxUnIGEEXX3He2RqnT1796Ie6DmamnAfHxYtDmmafDyU3xotSDBVrOH0KyB+NotGexXogb
pTYFIZexgommdO1mXqk+pavc05019pnxiopFPINbpWuzzm4qQg3HAFODWjHYPOkTYaZn2V5hrgMv
xM93myVmdiOjjlU09PRPRmw6M7fr6fhzriKXCMxg5lYl4FjpBrumqZuHXjPJx0hkSYpEYu70lJ2l
iIV7TksNvJmm+ne/H3Hf5G4/fokcYicjO944TpqXK0IUa71Ktbe+ksJRdkWo6Z9yr21WvhraD0mc
kvflDde+CsJQphZBkgGMObYOYoSHoNuLwSz2WlTdBFj8FkpXk5fhK7R4+sbKjoFXGE9apNS3qRzN
U9p3cjnmSrdyoji8oePQLgLblnPZuuMytut+gWGt38PiQ05rmuFtERbmliu7tkKeiTwc64C+9Tst
O+SRNjKUJk1jLY1jZ3TFgxNqzSq3veZEX4xcvGH0Tn7YGM9Rk/DzmlTeAlfJbtJSVf/Uyvyt69Zd
nvK/S/IuizPbMrYRP6j/2/pLPrUFq8vf9J+wq8SUfjeUfuprnr4Ur8n7i9W33//nzcpx/tBV0Ag2
kuUpjW06ef15s3Jg60INpMMJP5Ai9dRS+n6zMoD4EqPkuIBKLGJJpqLE95uVbv2BXhaCgGkxUGln
6n/nZkVt6YeFS9FxM6D1gVTy49EGocTg110kNzbl3usqLZurIPDSbSeLMsPck+PkcUG5TxO81R76
RnXyhS4rZa3GGaLHUs1LpnrqbfBnhMtSU7D4FHV5SNPQWsTmEH/qjAb9RWxrkC6iqP2SBKG5VOs0
meddQ2BVOfYLj+rUZ/xS6qb0oupE0Y+GCPb5RyEw8QrNIB246fqjk3qElSbZuPRHTf0SdzhgIoy0
YAnU2N4YeRhfu2oa7qTpxKeowwDPQRIjzCyVZnKmead9zsyG6MI0ST6NZk+IUxRDz7RyirNdTd9C
0bRouj2BYZ/hKs/I4DVwxuhusbPiEhB9KJrHLtCS+1LPPeylnUsKFX6RzF7wAaSHQdJuidVmpwFV
ESjPeionfyZu0ZJA9zHcjGYDtbVCmXdq+GM3zmiY/SyFrXnfpDa6MoE9cqBUjwevzet6n6b4OMmW
TsMnz47LfqlyqiMouApvwtZOH41ex3mGN5D4LZE2b9Ty1INmpaxLvqLr89D3h2XCae/cxK22LaPR
ecyFVr4MfQG1MXQjwQVRUxNzbmo9lpzCCBuy4ITdr1pt0J+FPQhcTHmF6LLJ1Rffdchj1XOiq90w
Lm7aoLfObaK2cjHUfUx2bKvHpIRCVLCp3tV9zoGDMyhBnZqPgk2m2mvp6DAkBt+tu7loyavGPZk8
ii5pbuI6k9eeaeKAHbn1x3M1NuqlDF0ME0nHyauOB30dyVYeCqH4NqXrQplcaS5MWjsnJlMPvGFn
u7m/5r7R5cvEMHK8HmYTkCoRBrLiLNMmNX5KXZ3HrI1PKf2jeViX9pfSTwlfj/MhJ43Takd/QSU+
Njj65Xi62rFXv2LaQkjp4wZee1RNrqKa2nrvZOSRD4lJdnRK72xtN6rcWzHXpjnHJftTWeTiKeRP
HaPArT7FnZf75FebKZHadWzP606viEJIRbg3hOSAbHutTmKyXg176JrKtNtp2qxqzAQpadEXWyEN
EnYLKYt5MmTdLDUTb0+nBR2LlnGSxndqcG4O4qFbYfpqH2M/UPJVadSk84Sc7OLZaFkUJw2tXCXc
EZZaPQT5KtLtsporEhUGplFVPNpyJMzdLKj1AHWPhJg30ghQIMsmLlZppzpoGtrm2eGboKMoWuxu
/Ot1LiI/mwWlLPad7pTateJmnC7DvrySnWneJRHRFa5SYmCqZeqeek+IYhkL2TXLqs9iRLqOr3nr
JOvqr7bUs6XEGGnPqOZj7U46MOJrpQFLO8cUglbH9PW2nedcZgi5cLL8rRvrNuOeEiJMre3+zm0D
6w2Jhm5u89DHuxZynnpMQpqb9B6cqJmHreleWyNGxlXD0sy1d9CVftm3vgZYMcmxZvm5O8wE5tdh
7tC9vDLMhklpBWk4ziM17JCA90HzpWySmMDi2DBewyzu7rO4kc85XS+KyyacZGwXAxZW3box84IY
MG5kVJ16M7gr/DL/4gcx+UOtUuSHKu2tHYVriSU80KflzMzjK7UUMV5fJQ+vEIQ7dAXlGAZbyVrL
pcwLxLaJB34kU+KFWZRmLu80Pcu/4LOTTzX4wWtczsaeSrTzWSRp+lCbafYZvg89Fy9rLIowhpIS
a5C2474M2yBf2AmGTxqg7ajN2rTtD2C2lGwtRNdgp/ZCIm5DxQo0uqxwdRi6LbWa0R/Hz1ratsrW
BR7y6OB73LdpOYGWLN2+YudQj/QE4idZGeUmMxIfCEHQEjJuyoKVwjILkG25UwXbwVZ67I0CC6Di
FZo+J/LNcOZaEtawTWyTli1IfH/vxW6J5Sl3WuKAYAyP63ys2n0TtRWhPb7Q4lXqU0Cc5Qq39cXo
R3TYQYOa2zgvi2Jh9VFEIHaSPcd1GpYbr3fhPVuRmyzarDXHmaWWNiuDXXi0/AVjaeabWojx2DIQ
qTXILwgXTiFVDHhbuDs5kQAi0FN9jWb5aJZP3P3zF9MosiUU3WoxpnS+AlWJH8ukUWZsBvqyrukL
q9lYvfqYyJ6tnL6fFRgdnfSgywlmzWvnNXHd9lbTpLDJLWOPoE9YFYJy2+CKVRhDGgI0XpnPmciz
T2HdsFZ0aaUUGCNC71M0ZEI/lU6UDLNRlf1b2yTMoDodnHbW6uMX4ANeNi/zlNiztEJDUljp18FS
1KPTd/ldafTGUlVDIm6UlNqVIpO+mg2e475gbhyO0svyV7MSI1dnK5S3Y80qs3ArrOEjr2TB7c+I
l5HSZmwUhWV91lxpO7NJanPGb5BwSlC9tl4lY5PfcI+wH323sbZSrVHx+3Rcfd8a7mnYFJ/KbMTo
nuKVXkdwk5dKM8TdPKuR68+iJiu4xbZOye+g3wx/2vGcZWlr9Ea1bNylDAN7psS9vUgKa2qjiOBK
6QfrNjAVFxkJhclszFE5eDTBXyO79LZ2N9LFrWEb5IZPv6cetdseAcGCqoq2HOsmPIgiVo9pHShX
eoc8lvIfzVAzV4q3QchwAbAPbASYcwJTJL5ksAr6rkt8uu52qN7YUWsTs+eYWGfHzAC6nhce4EtZ
6QQ5jka5zMuxW5XIMp98q0y2WkibtHIKfVu3brwxw17dhajk1sgZmMhS9dR+qdh5f6wTn5AbT5ck
LPnsa/2KCkDzORBDdTLstpmrZpheibGZwAtZS4ZxoUmAfyNKljZztHlKpXBtVOYk0nR85UXVFPux
ibCn9pA0dmmmk+k0xq6xpZzb7tlgCKFTFUGykk91eKZ0QX/k/hFms7ES2qFhMK8CRa1QDGBe17nC
vwxBrXwZMyeEX4DoZB3EXbTRgRCug94LjcVgeaRcc2E9mTScVzWyrGyW1bH+3Kdaf51rDSKOTOan
3LQ8CjG2ecqrIYFqEjbkYg/90hbFuEoaLT5qmkJb3O2qA+8EokCqOtuwUoKFSKMpmhc+zMIIcmI+
KXquaGsWqyZvzBd7aNyDkxT8TI3bXRUGxnQahZVs95rJeMOOn2HKT/XWLG9aIzSeZRDZJ6v1GrQ7
7LKMBvcmdzDYz42mMc8545g+IoHBDAo3kEcROMlVp+Vir3WufHZdTw67uDLVaBMq0A9mZZ5n10ij
1OzRMpzgIRyTEqqxWqRffaUgFj7ydDLpB1BigVbE3rrFyYyqX3ODZKYJ2T7oZiOWngtpZZ7G9ZjO
xq4p6rmp9+a5s4th3BvFVOnTrTIkHTgFoLjwOOYj1/GsIVuKsUg3ndDTQ1sTBhjnwDZmQGHUDVyU
aj8ktXNnBW18EwaVdioTrZlzSPa3JdkJRzfvIetrdWmQ/Fc47UPhle22T/xu5YemoyzMOgyuq7jF
Du/mNUlkrqXY00+RnL0uMM5DHbIwRmrr+QfRdmwKHbINiphdZ9Faz1p3mxgeW5gRWB2FWEmBwXLq
dlwF1SR2qVP/JlJLrNNZr2N8S0ubQ6IaI3aSWf1JckIL30zh2fqSL7dKF5rr1/2MYQJPRdVxzpN0
2JkPFKrMR3b1TrICDN2uEQ0bpFfV21ZVqkNjSe+VUhQBU3Iw5g0NHKgNlqy+5DIVh7Gp6lUvg0mE
YYn7VDTxDW0psuiQEOCS891EPDl+1cHFUPtjaU+Zq76jXHWM0H3lNcZ95LeIbkJQClML2342WqsO
F3mjTRmElMc3orUy9axlSqXelFI0N26UMwztul17dePsXGtAsGEK3KR0Jr5RQAikdGFt3GI/Lbyz
lmTW3WgE431QBVTXwgFBUsnBdg40pklmrcIX38rKnCthr+Scg+PqXmcbS2dVXyRP9AnFzVDndMm9
MV6GWTrOC7+ql6Uwqe4ZkdssIBMNjyh00gMuZqC7ChDtPb2TlPBCRGwtU+MwVKMXrBohjGc1cNzH
Mc68tWZU05YsY+vmf7F3HsuRY9e6fpczRwe8mcKkI5PeTxBkGXjv8fT3Q1W1RCZTTPXwxD0TSdGl
6p0Atlv/+g1eE0a7tUJ9Ku3ZyKL1pEUTBpJ6kUx2p81pjEtAfEcQBBmnpRRt6Yf42yZr0SsLBoQO
o0oyl2I0chowosvcVyzbiiXqmyT1rxt5aO4mZFVukrYZh9ykF57i68nTWM7FlpZaLzqx1JsXZSLT
/x/zghDMMp/F3km6pttHQHP7APBqX81FACGmkphRCv2qs3nZ1WwuFuqeLR4VvIEX6l3TqQSRRlNk
7HED1WkEyqN6rlB8neXTiM1E2c2eFWrc9kTQ6yCckp/m0E64xFTDmy9I3N3Csb8UKIpetaKHS0a1
krpKLU2EWkulcdcXKTxH2KVsKSnHw6s+zAaPpc6+V2QN56eIrQtuH30URSs5LZLHyaxJHAypKvdw
CfpXPJ/guqUSZjoJrOmVnsfDU2wWMCIUTgkvMJP6cpHgZJdlH3Wy0wu9INiQCqf1XIqkbAoWebeN
oLhmPOY7Sw6yVUJ85aaPrIXmacxXsiY25+qoBFuRnomnIEkb7V+4zf/H0NViAPefWQLr+kf++v31
PXa1/IU/THydXCigZoNGNWDowm7+G7sS+COTyGXI8CLU30WU+i/wSpL/olm/ONGLrB1DW7Czv2kB
0l8wnS06asbiw69A0DugAXxFCzjsEEDAl+GNwMYHvgEROzSxHpQxEMCoIbtJ9DUMw43b2FPxDyK/
xqEvQZQud8s+txMN8WFP2JIcuqMAYVJ4pMt42+vTupTKE62Yj4galmoHv+qgFWAmQmZaDb9q1F+N
IcdRxXLffaMjXXZe04duw58h0DMQZQDh+1C37deN72dxzRCrHj/edAWRbL75rdGf45Me1kc0gcuL
/td4h7pt2oTTpJtVjGEMCiC/80SYaVrrb5JYI1gGgql1qbP0I/nNSqLnE0979IXCDJKYTghDDhla
o9ZXBFTwQg3aOoEabDH8sxNc8vp8viFWZkOKs1dblScF7aZLSRr2yd82Rc8Ig6evf8tHov2fb/ur
R77Q7WGwfURNZ/YdORR48VC9m+ItNa6trnEN8w6tiGN2g1324urrISXtoF37+2u/G5T19L43P4mJ
6GdmG7uq0uwEyp9GUjbT3D7nWirZbT+ujYGgoVFc67PsRuLr3In0cd70Mj7jY9kjEFuSgDv206rR
rhHeG0sj/qLKpc1ca3djabmRFu2FMliXer0p4mafq8ZKEF4qGcOdMT9r5rc8vu/K2Nb1aNOZRA2O
4hUdCa+T0/XY5NdtT+ah6q8n9XYsmhstFS9FkVRa46y1ik0PJd5v35JkXw/+VogE28yhcozAlJr6
LRpNuJSSU1skmHf1tqU7NVWNV9CuzOLo1hiyvaUX7kiBWcGdAOJdd1Lj5DG3WzII4nze1F24mxvi
aBPtnvQpDFk1L+VOIbSRE3fVZa9g9S7OtuqHW3iJt1amXUWqsSGvb9XU45mlzBgL6i9lL3kCJvGz
KrsUoXatDpyBGfe13P9uDMoFV9zAriy8Y0Jz2+BJpautI4Y51lKW09cERYcW2KDo6YS1AAR4oR+5
Ykv0bol5R8b9KgydKancPlU3oSqfm5p6o9aZYldS6sDQcEwr3qrVg4nB00KRHIxxLS/2cwb1vEhq
MM5itSysMs3gWG024vgQYiE2Rz9wnNrk5mNldbZvIpartCt9sNyBYij2A29IZS/pp6epEu/VBGs0
lk6MPLttytWQF+5U5hdfz92P3MrPy2VZTu9auLB0cmASLMyU+aIMnwvxos1vvh7iiBMNe9MSm8FX
Q8qiL7/h3Rg4B6shgFLsitf5eXnVoMtWr5ac4OZ8iaUIbk+pe3/1ct+1CX+vR4seIRwnU/kUQqIG
Q77YTMSumdJuNbNVxPZrdBs5ly8tzd/2rMqp4P5odmdDXJzxz70ZRofdTMJ1jvV33/SbOjBdsO6I
oGCqr1f83VZFGJ84io5YRmCdzL4pG+g2lU9xIoCyKVUI+5Vmh3fqz5xICyauWwj2Erbj2/pKuc9u
pfj3Neo/ciuOfff3wx4QTIoOX8JpZNhqkLwMt4OqJ9Ya0cuJb/+RTvx7fr0f53A77s10FCEIuWS6
34me+VAt/gOj3W+WSGx80dKL8V4Hz3ZPGeRIx04CGKuIbGj4y1T9H6ddCAujrdOBTXndYvUQeVB1
VuxfOpnQQmHrjvJo9l50bn5jczNhN5/UtB97eJnOIS1ApKufjJd7kzk19bCPJz1344hfoibbsboZ
xY7iMl9//a6PHULvR1sO6XfLjPDMMtMVnncWS0/Q5o0waau0LlfSSR+rY7NHhVoj4yElwYs8aE2m
UEJaSNMRr9b6lhH2OBI2G62rJ/VpcrUHEWDFFp5PZb+cGvXgAavG7GWs1yL0Xg2tpK3kP4bTCbHx
IePz19YBxxyTN/KaeLKDCUsrYaJDrERu7cooRuEwOpwK5oOCG1kRONH9khOF8sdpLnEPR3uc0al6
S9z03ne+/p5H903IQsieVTwstcNYFLiOE+0unbNp11xENxhu9tsIsfV8rSDJ++6fZbcn1fLHpizF
gonxMEFjMCk/TiIhyTtNENTI1S5JWr+Nt+VWsMtbDRXA/fRNLmwym+2U1Gbj7uunPfpx2avRgBlY
yR+a602SmI2JysP6/bSPpnATKR4VT3hi3zv2fBoRfWDXWPix4358Piux2kwYOO9D7VtufM9pT5fd
YvF5V0GF+/qRlvl4eArBXZN5jwbNv0PrFUFSk1lc7hZJEdq9jldUeUoeckiR+zVdyYTTaWcuNEjt
4HkoCQcj1xijY3PrXdHTQHLtkOPNC5EA3WQbyU4vaxzGg6v6FTubunaSb/G1fuKQP7bZQpTgEr3w
pC394B4BsEcCgswWF9YUOmXoZvG07mArToS1T2RyzhNFX3xi0hwts/TFjRFClcFbPtjj/SwMuiFO
KKiAQPyi3C4NXatDv5V4WYl8GwfTgoBzHXnWIC5w5olFutzsD7/x+x9wcI5OWBXKTZrGbu7vWx+n
dXjEIGc2Wr9VNf1Uc/3EgEd3hYXhjDaI/OhPtJB+FMpKmLKYgPHkAgPQepuRq47nErljFzLW7qfN
k45N5PdDLn/+7mRJyqJRpoEhzRDrwAhAePC+XiqHhNdf8xiViagtm670KeBQYttpFQPNjebTy07K
l8xMyMwEbV+anEXiGExnXS03Cp1eHIM9g/7SXL6qZbad5WYtDd8zmYyWJvKs0t+O+b62Hmsh3YhT
vu0BQruq3dPK4p4zbiz0zLQECV2QrS2dlVTpV6pRPrRLRWMs/Sfl1LFy7HB+93yH1PQS/iBKoDx2
pbk6o1vt1qh8cxWxcMDzdtghhm8wQew6uU9NyCk+DSaEsJLmzU1OF4lWy+zoeLNG1SOBtXYF9htR
vTSyHSfcqGk9ia18YgM74p2C5kzB6wNXRZ0q52B5QVDu8jTjlti682rxrDE2/Rk+5R4JZBf/pTPP
0Z3k3ZgHK8oEdC2MZczKy15HV7ATj9rvLb9Fr77G+TbZ4v/vtDd4itOKad2vJ+LRqf5u9IPzr4Zw
rAkTo/s0KURYVGN1//UIR2/871/qAVjQ56I5dEhDXXkdXsEyIcHOUbfZenmv+QPBLVwq6D2dsjtd
yGqft6p3j3awRffiKM2TxLjmnkC5ntQmzf7tqTJ58EyTa4z9PWNHwucFAI2nOLJd3PKfq3yHO886
3nWbaXPS3OXECz8EriyQIElK+FXapX89njdO4ZCM4RjXzbmGZ9fpuLdjAy5H/3KzApM8BIiCtBXq
0ueikQSXUXkvlfOJVfM5QAh40YDmTQomxqukkH/cLi3aO3INCuNWwTVkXTtMXurEdCL1WzuMHmJT
W2rydYHevfRX83g5Wq7U4W3Zt14I4K/qs61k1tYMJXQLp7yCj06/979ueT/vNvMOfg/tXZNbtNHb
AQlKY7skBbR23mSeSiVY+yQMTtgDFq2TF8MqGuaNVpq7nJDpGH4LHvUniOSH1Phfu7+hIU/7Rc0G
Qvz4m2DbTnNQcbOvXdb8eXuFZTeBLNfVXtmwd2s3xCWvfTum+YnNZ3OL6ehlvRdF+48O8T+Xxb8E
I4cHOoIvGMaiCmn88EbRZn7bVAZstrHex4SFV8YFBjJCu6F9bkv694nKvMBxvkawH4gvSXhp5Kab
ta91O9y0iXVHALTrDzhWJBPbeInsvPKgk7nzyA0FKUqclE6JFWIZzW5s6VsxqM+xKPdCucUgI3ho
hswrwwdD/N7jCxAMit0Ny05Xq6umTLjaoXI3AuRk36Z5Psvo3PS008nkrbSV2D2gX1kNuJh1JCBI
XbnVS+k2hmemjLlD7EFsm0bk+Nl6JCxenfHItbDoFe8BaF/CPFnncrmrYHGLxh7hBfitQo9SfBuY
m/EQnvc990o/yQguqDelkLtjom+LzHD5C46pFg4kadihoav0uM7nGN7X36EUUPx+46S25e7clG9F
XAZnPOa50Dn6yOHV95mdGtotwnhhmNZyiFe7Wq4KTXSHVKfVHe+DiqT57EnwqS1V+EXZrZ/RnCKZ
xAAaq4czvRn2sjnsJexKTCeexl0WcdUN73sY2yQs4DJaObLur0Wxuk3SkPYn36PN7rB98Hq4WpFB
2IpGTpYkuWqN4b+IxD2fdmnQuZoZeimQ7jCo24SGQSdjTiG9JCq0vgmmeyV71YxFPm3qAhd1pRO2
plo6/eJnFpkvopY4uUbUMAGTkDzMWtvBmSA+g2ltvOW1jhKhwpwo3U1l4k2t7kgJZv9c5EeKMOMt
NPK1bsCnCUe7E/xdlsnYOiAJlz1BhUmVQTZRBXscH4UyXZc9hhCTsTJii9R1YrDowc0yMyKOV3lI
/eZjBkolMIG/zI/SgLRbwmevbGCpVuukxe6+yW46WYATLMAxvUraxkv0JyP4brXqDyWAcNCselXG
Ol8ji+Eekp8dkhRfCg+hciGorwmtXmaKk8kwuVSDENr4EjDB63vYUf3oWSSpVE21DsK7FCQu5crV
4G6b6gMuKwN2jY/LxylmY1OP/O6hPusCUmBi7OYFqk/rDExu08m5m4++7dNJmsTnkMYwDSh8VEIi
b7C9CAR36F/QRuBs09MA5to49Js5a5xhoEGhrMtx8IgyIKGhAfEFjQSHNqyfeXPdRsktujBS7HDD
6yRXUb4HIkKN+jxJYBuCWtXBuO7Uqz6GUIEpClk2q4pQutbAjpFLHoyRws6k7i3s5dsk0i8Dyfip
MEuUsN616bTLzVdepd6YZ2V108bidUf6X9oF+3D8nnYR9QvtYE18ZJy7MRh3Q9V9E/nEmNqu4YCt
9BklbZf8KJXCbc2ZbaLzSDl7hOPtmUP+XPfzldYo13Ob7AZdcTRlvofwstN8REJTcIeE5FEq6usO
u+oGk+4MuZ9OHgyQ58T9vi7kTV2T29MzKxR9/mFC91VRpY7Yq8RZ4mZ1yjQGMeyGXYjpiCSUjirC
SkmlV6Fo960ZkUaDEYU+Ms8z0aZxdFU30Salia8n2WoQpfOsLFa5la3GMHHCWr+RZhyVq8Tc+NyR
C7kh8oZWOOGctkKDybaC+cxIIIwK1UU+CTDZYtQWUrwazOqKCKRH3O9CO87LH1MRP0VNQIRONW7G
jmONVnXbAqfq8ZnWZy9NUtzRTmCl+lgctWa8m1GvZYnslel0zy6APH86I14mWwSS5k4hr2AiACSi
gJdM7DiGy04YSDMy72Cg2UHdOiW5BmZsuH4+A/dBxJoHr6zZE8LCUfLaqYLRmZDcDSqskEk9b0TL
bqViTVnrKiDPEqkXqaY4ZarbcElh+bVIhrBNn9SVKOOdtKQ4zXfKFK/JOUGy0wFqX0K5IYJQeE3V
8Sz2uyffIiBPmSCjNRFZUY+YCa1EI3XkKl3BKT6TEfrZBLA4QTx4s5nwc8VbFSfcIiFGx3gZKphV
Vr+FM+6MbLAlPZmWfp6lEBRU6HY2s5ClFRQeVxyUa1JHnYXbjFIHeCrdtDoE9TgiJCjs1Ya6Ztg1
krgOmqeaZZ8E1kqrEUdV8k6iUTVO+UqDkK5ql22veE1p4t3yM8vr76k1XqJhhI0u6JuxeLSax04W
dwyxmjTJNfIbEZq13rw28Z3BstA08l4mddMmD4r5xsPaWmPsqrF3jeipzZ7TbIIT9RqGOKVoTxgY
brS63gYKSVgcF8Q9cUrDWawiGxqc1zWYe6A56HvLrtkeOz5tlD3UpBLpUPJmvqgJzGoKxCWRayIl
ntZQsvU/FibHrFLEEeXj67jrxyMuMdPe4GVLkUlvCE0Qbk6p0mwkQppyqMoDfFUSD5205Qzu7TSW
OK2SVdKxmLr2vMEfCH7/Ch+iE2WIfKQcwNpMQlqHs6JxCHR2whxZsFlhRG7mlexJG8FpVlw4FqPc
1amOzK/69tO1ij443j5gF8haP97wTK0aK31gNONyPFc2S7Bzsh22KUXFiec6dr83FyxM+SVM1A9u
30Xrq0bXsQlzCuIwjmN9vBJxnD5TsRlNbwoXfbb2/etBj6GKJpaGGDDIokgy58ens4i3a2OLp1NV
qG3khdX4ZtXDj7x5g92+/XqwY90tRMGLiewiYwSj+DhaVZP7kqm/nhDtq+EGl4o9OZPX3w1rpO7C
ZumtKTs4QefzXt5Mb0hgV1//hqXwP/ic73+CcqBlVYOoLoIZuCbWvufITSbtR9hffz3GMfThwyAH
VUGCk4KS9QsmdCv+XLCH+WwYnPCRCAAMemH/m4/RSSbFkenzYdCDiTrIVVRlMy+3goatizDwT/nx
fk4XXMwX/v39DmdLGxvcetLluUrNFvTYXhgDvj/Yi3q+6c+b5MxMA3K8d7TCmU6YE1cPoK6Omt9A
6V8HNNolEk2/ft1HkMwPv+qgLoxb+PeQYcAVa2mjNfjljY5uERSnS7B2buIgOjHgEaBHJZ9k6Ywx
iT9tQLk1wDAVqfy7TnVzTmixHckj1HYa5AVtJCWPAKi0MX5Djf+IQPYf/TI/yB//t3m7qiyQ/0wk
c8JXdrV/22cu/+/fLDJZ+QvInnhWDacYOnoi29cfaxnlr8WUjy7qghuJy1/521mGP9FwtIQrpprA
KCpb4h8KmfEXijoRUaS4NPvp/Ov/jEL28aCiF8XPwjOefymaX1TmB3tNMeudWkn6rhCKabQoA/pp
Mmy9s1R/j8yui8GHp2h4aE1JUEh100tgUsjx2K7Fuio2K1WfYukiDDQZAkke6kG0ntsKgwO79AOk
3Wv+TaLQO2hBtRnAQeqk4UHJq1JOMIpqBRm5HWpD8QK2kcQybUyMM+8GcRKptIQ5FXrxEkQp5C4d
JIKSLv9Qk4THWOkkyMK0Y/V90+FF+VKTXcltXCJ3cXpGEI7ARlD6IhfsKNXU7kIE+dRCB/O/aXjI
ZKuff2azn/c/8iiouepneaKObggFa7xL+2FsrkFNZLo9tEe0damMw3fYWZIyu3Ve9BFUUfIFYidX
RsrnUosj+W7oEBpfDHlEXpYbtoPYv0SNYsUR3KAxx862MKT8Vkiosu/iWqu4AEtiNCsr7AvS+lnD
YiBTFxZ5Ld5E8ZCUz0KFA/4Ai8/IYijcqjqSExhhWjE8DlkokoroB7ikNDauwSHBP1qvpgUxe50h
CZB2xCmx9oKh+8NazcNUfwlSqYSZGk1GsKZ/U2o7KdW4+JO2JYr1pkKLOKxQWhEOWxuFhUEQ/JJe
x0xhKtOXwtdT4TaAk2xcKgTGIguEOhkYst0qopH8lJuKFD2v7uVqYX/XVRblIrtcj+S8v5Qm5EhU
8YGQp2P/InZClydvHAkxDQq7RiyVhbdQf1U0h6RJDGUxMOOKOCpyexATK5XXyN58ZVxP0oSUHDRh
COYXmujNIJ9pY5q239CeA7pDrRZiefb8sZ6LbJsKEbrNn0mmqKgFbbISSjlYdzPLNvxZZuNYV3um
YpnFDi5fKbVIMydVx01Ur0YoS4M0tth95wSnYucDfxxtSi3EXWfHRZCT26pLvihdKEOjDUwtmFHQ
3LVQWzjl2SAN+rqslDyCSQVAWiD1l/UhfO3MXvENqge+xoUyd1Z4kxj4gexzgAZzL2Zgeuu+Nkf/
DcFw3l3pCSxxUvJGvbgUEnWeL6oRecyTDA4KkkVQH4Y5ePA0dVAjg2TNL/ksxTAkwBN9X1FnizmB
kVLdYuDhxKjgNdlOx6ripcT6rPUxtNEkN1fa2KuJ5WSQHsEEDO6XOeo6bQTYjsc5k4IVsxF5sGs2
EIRiWzUKoW339NQFH9KnHPWPphyY076ZcwpTO8S3IvttH/V/R83/0KH76qy5eO3q7v1h8+v//8fI
TNf/WvyUNUgWXJfJYvnXabP8CeRRuBd4vrA10/r5c9wI4l94cP3iEWOBJHO6iFwn/hw4yx+CHEP3
BLBVFlcSeMb/gLVsLCfKu9stfs847qL2x0YKJJ///njBXpZnMeAEfNU+qalbUJnHkrziL6xxydl1
vrgqgPPH+laaa7b8ATD1wchQ9463SCnJlxTAZAXHyGMvRCxeZMNGz5V9CXhjyIkTxfkKX4mtSPmP
h+RgorTPg92IyqFI/VVkyhdSrdwk95JMIt042QV6tzYKVsBmskD3AAM0X1BXU3g/IJzIoPvgZoJU
C8WwWj7WNA3NoD9Pi+zFF/MbKZCuMgXZZ2vulUFZiSVJVWW/4KhbcxJW0TdOhBs/qL51QhvYPs6v
litIxpnWqU8j6Vu/ZsI/WhR3p70n/rsr2v8qh4qvVoz9GtYojT+sGabd7yWjiawLqIwWoRmk+UFP
+nvJ8CdQ9BWc/0xoM/BauLX/fUPDDp2bmU4PA+sbHPe5V/1ZMLL2F60vuu2yKRJIAj3lnywX7WPl
YBCJvTDc6XTpuoHFznJLfN9RSrQoiPu2qFyrzc+sFnEae/cusM5T9WYudz72wTVq7i4PX6xu3may
uMJn4nFsG87kbiX5gZuo3bnvoyzxQbqTGXwaTBZucFAT/N1P24gDM9GtN5UEXo4/u0HNT3ENpr9W
J8i9AGSNEjp1g3IAk846SdxCaW4zHUcFUl1RzKyKIX+SkIn1KfnIWr5deLUjgUiTvLiASasROz4j
67YI8r02DPZYEe+UdEKCNnqxKSJebU+4HR9Yuv394paEAkzoDXHZ0t6/OCFQYrHETcDV4vte/iZo
pYdzzbZVgst5DMGfqu0gwxfXjAs8IS9VMVhLRbidxW8kt9ploJ/5Y+rQl3OJoHVaUMR45oFS+NY6
zYtFMURPL7JIn9XuQlSP1RQCcZ+httymKMLCeK+jBewn9L7Kldbl30RMB99N46vfu+Z7v8GP9fSn
Zzy8vYtDkma9wjOW81VV0c3XTtXTH7GIzyMcTL+5G7REGRghla5E/Uo377HB+71p/ce+4AEW8XmQ
pUh51zWtZKnu5LphkC2NGGzbNwahklz4ndZbQoqIztmeAs041vi3/vsg+j0qvvroeFhby7n4cVTy
LFu9EoLKbUZjF1WNcmZEeDihvM57xYl1Hcu25DxT6JHmdbSOMHwpCszrw+Act5L7qkNtNskPyqhD
jgK1H3Vya5/DjgWGFdGszzurp+Y2842aRGvFHLeM6PkCkcr6K9VHZZeT+nNOBLhy7bZBQ4r70iof
nwibW2MC6gyJuQIh2QTDw2CQPklasG8FmHJKbtaoZ4OJt0kF0b7X73RsAHWIuBFca8TDdtMKtri4
nsvRZgxLr8n6/WiUZ3RZBv1JLWQXEeZqhvlsFKItZcU5pt4XsWCs0W969SBdqL5V20ZG4Ta9tY3s
BQ1fBJoMyZguzRAqlhhZNrx+iZ5cbF2WxQuwuJMbyjXqqDe8vN1+Ml4Jsx6UYE2htNKJKVbldFeP
vifTaO1bYZPn5RqR9Q4pi2MaN+NAvt7Y2VAM7Hqqr8aZD6K8TAB/kY7WA0NqBIc0/dvwzIhRE4qK
R0/tspgU4lDTc4zTQdPzVVsMdLLybT63t7Q6kkbfGKbuheVAkw7BjE/ZND6H0r2BDLMLwlVuCqE9
YOzXmemKUPd1PFOD4GAtRapTtCIwtn6GN+bZ2Jl3Q3pfkJRt0eaaBXGbIEpVxysdG4Nehi6WDbKj
jCQwQYRyx7jQ2HDN1Uz8QWN6s/8mhj9ymrMJkkXTeC7b6EfoS7YZFXd+i4PGZLURXigU0AmfozDi
l1AK6IDSrdFHt/DPyhJqqvTI322k752PbnN87sa3Xp1eq1I/Y++hKxm+aNWE+LWKVzQFMXKRtkJq
nrVa+1ymPTb4ckzjXBHtIszwyZJvp1E4l3CIsS0xdhNruE3y+blQzZ+K3u5TAdVYM6gnYPJj29f7
FXiwRcPa1NBLhZUr6xezELiqoPwjKPX3Gl/UeNBRKIA/sURxt04pOtPKjUiv77LXRYxhmMkJsO3Y
c7wfZdlp3u1fSesncaMxSsEosvASB7X79UZ/APF/fpCDW7PZRFHTygyxxNJJ5zCViaDCyv7M2H49
0gHp9c9I8DP4X7Ju/vLeev8wfpoHYzJlnJsL7o0Vyll/S7jwpn4uL4OdcoM4/XtxN2zVs3Lf/+hf
hg15dace99jerP37R1gHsBRSF6021Xx5XHPdrjqPDfJXhpx0o+ynlehmLoXpP6Tef3r2RQv6/tkL
bBumbODZw3y6SKX8UujRxivrybqpq9e4Zk/wR7fNlLXh31X6tWrEuOJvQSNOpFceEFH//iWYHVOp
4Ud7SKTqEVurEkcOLwDDO1iohZM4KW0WZGJ2v0ftfuK7Hx+Rm5JBP5EmyyGxKhbjehaa5aI5INJq
MMBPELpH7eC1WkXsh7wChIKcQQYZtVAcWet42i7BM8jX7r+eg0cvBNq737IsuHcLKpaGqUt0Pn+3
09er5qJy7gJ7ef6MWLl2zzl4YgWffPrlHvRuRGHurTSfGNHamOtFRsUN0dbPqQcdzUl3p5lyB1Sx
P1+YDGmi+lAJQ4n6OKJZT9gaSTHXD290ZY9Ouye50kbdLh0YTJxsxfsvgiA/Vt9/RoVHbi2AL/XL
wQxvMV8sswj5XbxVlqsWSbbn2VZ7JU7oxBo+6KR9HurgVld2vV61i9LP3y9SD+Wbv2YNrwgyIsIb
VeIqgYqIz/ezsMbkaJdBlticmEfLOzy84gEb/+tpwd7ff1X8OrEe9XnH/RM0IBez6bVwkT+SJ213
5+1FvT65gywP9dWIB1/V0POxmnFXYN32Lmiyk172GwuCnewWlyf5nUe3yXfPdzBrAwO1d7Q8X+Ol
dyNbZLFvH6+Q0Kxo4gFo28Hlz1Pf9SAx8PN3PTjtMEYOMaTjEeV1cgMyfDluINrRFRXW6lm+L9pT
5cHylb56pwdnXzF3fs1JvpxIPcm68Ec25SNKhLW1g0S5zt5OzJpT4x0UBgEEUi0qGC/e5tvlG4Ll
u/WZSqilel6ui1N7/fGvaMo6WgdSZw/JAqPazJhv8xWXs30k9gVNe+Nka5qYmDadV1s8qGHTuqdi
g4+Na3IrIvfgl2Tn4L3mWhLlljXzXgP8BrvAqdrYCfVHmZLg61f6eSSDLhf2zOgqdLioB/MUH6G+
suSKOrVoiJYP7XbEpF7cq8qpsn/5zR/nyjIS6nTeJFjloWRH0HCCM4sOeWdlOtyZu4mQI7upVc8Q
Qu/rp/q8u3wc62CtF+0gWIXVclvAOLpufobVidTl46/t3w9z8NrCOYT7MjIAxRi1pxd0z4rK/Iie
vn6QZUJ/emmqRicSygOclYOJEEha26nRULk5nZw0epjz3k4G7pnFLRkNLq5XJ+bDkUsmr46oBIxh
Lc1CasYvenfctok4YFIxLhPCFi/i8+AGlxk7X42PDRYxdnyJEHBPM/6Jw94LrjQnWZ2a/cd/A+1P
EWLJIsY7OAqVCiIq+EZF2JiUgwM1Dgbul1JI+gAG2SNhVlFpPI44CEQyLYzhR+8/ylSgmYrgTLYg
GSkusDrEznEf+9zM5n6t9t8xt94VaAi//kRH59q7Hyt/fGFZZAxiTRqeC87tCArgWXpihAM7kWVf
55u8G+LgsMyzvpToy1ErZRdz0Nk43O66YPaGrnYCS1xrg3pXzi3IGV2tXFv7uN/ZRZyS/0BQbHI+
CtXKSPsTON7RNQAEqtEXwHXykM8RV+0cU0RTWwmYf0330hzvDOXZGq6/fsHLWvq0Bt6Nc7CYs86a
eiXmAqiatxGQhj7ewh79eozjrxgfZLj4RPLJh5ikLsfTDK+ZQdY1YE3AjC+c8lG/q55aL7lq190G
I7fs+b+oqD4faovFMjgoKjDuQ4drfMjYggOFvWRwBk91UheD/s0Csvm2ena6nDg2X98Pd3CGCiHu
blz/uHmZ7VmVwRTNNide5jLlD77YkmKHHhJnTuR6B/M1JmKtGsOoQT/VU9/bykbwWqKSpQf9THC7
E8vjQHjya3l8GO5gguDqJeSGHjZce1KndLVL6SkFnnRTV/Aip0bfBkkkWuNqjshIcE9duziXjzyv
SQ8AbyEZ5dhh40zKADLjbsSJa/EZxS5YdhLoDbZuDvOPJMGpRLyog+pMtjrgsm4+72Tt3MpHT7aM
bWKBHS0JVqKAK2C1SgYI+j5yApR+kjVshgJfalLisfXDZDVUgHs6Af7bWGEQ3G6HGB5o3NtaZnlj
9pTiEZ2Tedmb36nTnC6SQRrDFykvGsdHWhYtlF6s5zzR91fEBvo2MBdpMHl4FUb5ylervW42r6kZ
bzHADee08Mz8AZDW1tMbWmRAzld5RB5Y/eZjTyp3PwS93+FLDI02+p6kMdAk4BwVsifX0bMkTJey
oFzr4U0Ix1/s83ULQtvM4p2oNA+xcN+X11AydmL3fZQHrESkG5Qo21ioXwJiYbXgVTGbdYuNfJCE
12NCupI14m3zFGPLMpWIiwmuy7rLWboqJ668ieUaieSVvbruBsIBsQedpsYt89yrCmtt6hcyPsMd
LrfIK9bYonu52bii8tOqQ6fF+c9PkUFAzi2k9dyVTl6+kWHqpv2znhhXQT6vylxaNRMU7qJZxZVu
5wXQK+7NYtUv5pKhJ5BO2QBGjGR0ZsUAYHyv0vKcOb2L5i4RkCVE+UMH9bfDDbvUcae8zQ0MXaA/
G/73lrbl0NticGkpkhtI18X/I+08tuNWsiz6RVgL3kwTJi1t0oicYImkBO89vr43VNVVVDKb2d01
0ETrPUUCCAQi7j1nnwz5dSkldl1JO6jbNvKFTSR++BUmboQRs/JedcR7KrnT6ninCh7LhAo5y12L
/WIVc8aLe09ureu8dOVSuC4yzR3QiS90qjEeka+P7tCCkyb0NdBR+hTJ9Qw1CeHGoR1j3BrA06YK
18u7FUI2FW9q65W8lENghe9SMW+yVr1J0sSbBHkDFnU/ijr5i/sOznHYAEXGfR2zi7aCcF1E4hba
iMHkGaNjT+NL1Ju9OvDexiWqhXIxL++Nzj/UxSZVYi9O70vONStx8j9EK14LxfxoiuEGAoojTL6n
ByK2PvlozuGaHvK+zJt1Xj/I4Y2UittBi3ApYUdaoI0TZLq0cCzcIUNI93nQnH7m0SnN4mgxyTJs
i31ch46gIbPXXrO+Wdc8L7GztoQlu0QoQPRet3O+qlOqMMDJKzFbL6LE2oRhG88HkY5e0qSHpPyZ
CZM3TMoRVcpektPnkmgE8tzTvV+qOAEAZV2B6BSZ7NHwK9CUvT/9SMXMDRTtrRCraz8gUaxuHtTg
cZif44DJYHgAjfHCynaNnHcMX1v5UdEfZB9iKMsMmbnPBDry/co6yKqoxoGK+or6aPA/5zQADYjE
05wfmpwIslxF9148j8yXSH2Oi+QQF8SG6lgckpF+uMDh1fdfquhtzEEOZa3X9y9KHJDoKaxJAcCC
Mq/KZYctdslH1RbHoC7X4J0XoNMxbPMdhNNACg6F+C6OzU1SYioQiquhZDZEYLqa7C3S9A8lbLy8
3BcRGaPRVZMLW8Ra+6BrvETmQNLp5bZnYsrtranoV1bXXUPad+NMdJK5u1W1X34IgygOPX9hGDUx
8pniccoiLE53vfybhItp2HfTvZ6Ft8YQu4i/AHVgXVIm7Dx8MQLoUv5e0H8NhBYKhkL2IObrISdd
RgiOFlYzBHL2IMIH5uAeywk2d16aSP2hgpJWTGErwVW3LSPY1qmBD2xfmHRgAmjp5avRaXYo3nSp
vp/VbDfHGNsKc5WI5UfaWisjuQ5xoBgjhcvI2irxaw1tXMx9lu1pT2qGY0yHGdGv6vvHuU+9kurr
qiurawhnEJwTW6VtEpP1RSKsFT7T9nAC/LtRtZXLo5Kuq+hVEEwcBbVtmIdlI5yPq6F4nc3ooCf3
ogRwihmu8H2Gjh3kdwqTwDd+t02xnuJxJyghMbK/ZiO3yzbbdTWp8j1hssxlMLb20AbXdTjvRAj3
swWTM1QeSuRuntG9SpGBWftXjcqpgeYTNYchC2yZaKJ5ws+U1U4SvWWCvJvMn0SD7AIz2xPfs8oT
BIij21nR6+I00KZuVaCjI4XFEbX8Ry+n10YQ7Q0/PUhlv0mshlcBzeygvchG41jLBrE9mrzHbfCY
SvdFU0PkAvhT66nXYC1FJkLI5fugG9k6KPA1xGJL5LeU4TfUpwF68KCvCh3aaAMCM22NJyEirVad
41/+YAKDnzi+prnLpeyUhP5UJUHJIk/pORZegxIWnBhfaMic26DKpBVqC1EQ5YF+cuK0pCbUQtNk
l7grD+2Bt3Cbe+nRpxChcyTyJgfo902zr73vN3Nnd1cLmgAtJURFiiB/n2/KJpiRz/jL9lTe1dv6
JltD+ddXyr7AzUCj7WkeVyV1X/9ddli5ne/HXzpNp3vJz8OfbO4KXyC0T7X4+EAUbNastutmK28u
NVfOFLZJmVu2/pg0RB216N+XadTCXOdCXVOwI/PWTR0DlWLovJs3/oosj6t4bQaxe+moe0Ly+Mfe
FbkwBV9All9hKbO8YP6FvAYk+qtRjrX+u0lwRqFF0kiPqH/Uwu9WP1bR/VQdv7+xZ84Bi1D5XyMv
x7tPB30d8ajVdEVN6h9brxfdvHBsO39H2RliC5eo95wWfBShmpOUmCTuqL+us0NCp0S8BSvvJrmN
u2vDAobs5ULp58Rm8N939N/DnkyYYJIApfvJMuzkDqxYv0cn2Yz7aG3iNP7TNygcYavNu/xyd+zM
WY6b+u/BT95ShT20JhYMXnLy0XdIcJzkldQ5mhX1fXG8NH3OHI3/Gu7kGfIetfnYMlzciW6oJZuu
xpYnxBc6UOhyz72Fn67rpCoUNnTZ84CBUv+dZBCkBYByc/rnMggP0iNzfNgu2XFF+6uqn4UqJVIc
H1zizDpeXdtvfoZ8NtktZ7WximlUpb+16SkQr9IidIq23vrSs6Y/5d1T3/8mF8ceCP+SW48YoKR9
soxXvxX2YQhJrdxJBnzp3i3bu7S866arKc6pXAbuPLPPSwuZ7cxMHajuIFCKNizBg2rAIciC/jqe
cP85+sLgTvrSDRLfaZLnnB2m+cZeN+JoEuf1myI2T/XS4vOJs1ip+ltUTGs9P4otdl1psQ/G6qEf
a0At+ZbN6VOigmusVlhzA74hgrAWjLc4R3W7r2sc5BlZQVr2OAaJI463VnadGZMtZYDjFRItaaIl
7hJHOiRuz/6sdCQ09W4r2IlKrnsYOO3ovyQJGICqDOxQyN/K5i1S/NeysSOpejFH2fOr56jbZuMz
skx9tjgTRqMTKU+68UQYwCTd1/SJ549cRTg5vZrFvBMqWWGDN5JkZktqdcgxvDtRhA9yxmeT4L0v
Zrl29HRoN1ke1Kui5D+YqoPZPxhabbMRcTH2mcbg1WHiws8ioiNz6VA78OWm2bRHY9m25/EVdG9H
tHx8tXvw0fdKsdHS7K3OUmdkv19Vjz7EgbBmP989GTARbNI9lLWI/GNFjtyu1XqU/vsRmsCkVwfB
/Gnx4DjJsjvuIAMcxJp0KNzJoAUUv8TBifSj3TSKsoqIBMRni129QLDR2RaI2IkDSxf8CIrxWrbG
W9JRHTlGciOn93msb2UeZFkf4mFrihvFIkt1lhoZ6E55gFo42Ub75pe7yX/DLn5J0yWfqyRY+Eqw
o+B+JAH+70V5hFIhVRWfAwCjeKkVr7kfTDvZJG7otauodrTeE1wqHV7m6JiuBZeZZ19SYJ1gdf+5
hn76Gcty8OnbIECzMuKADVq8pb1/R4qmPXiq1x3hlNnff4ZOeIX/PZauqogalH8kin0eK/TDvBl9
Prz5YaL8VdyFgbILHcvGf6J6qduXAnW3GKGZsGn2TRDYl5qRZ4rsFFowAonIngH+nNx0hWIDWRAN
c92cHnrxKJokD1FEyOVtWRb7CU/q99d8dtmmk4/4RcJiJJ98JQJNaiJqunz0LQ4J+AA2UWU9Ft1w
ATByZpyFAgqNmW0bxqTla/XpMcZqY+Gg6GoC+x5muV11CLGBLX1/Mee+DTSQsHcu+yfVOK1fmrnU
cdAnYQBnxB9wID0Cd/CE9fi/kAOceVbcNkIQ4TKxSTtFpvRGVecWZ1wHuNVNEYb4mwZ7Ljmbd6hu
fJzN8qWd95lv+l9DnrwMxtSUJCqoy4ZC8hZbrVHsdHz+umOsYfWsq/k+k39euKmXBj15dHXvkyEd
Mahc1U49B2TZ+FdBXa2F7Jfk9xsh2imW7GoTDQc/dsuSOl//9B/+iJOtlD9wEOoibvYidVFr0zM8
VAnO5M2aj9InceAlOhfGXLYsJ/t91GALOFRfgJPGyU6jEfouU1HOOnUo2oLx2nRQV8x9aD5OFnl4
2e+6e27C8iArVBlDFCBRYSMytJfjtg7A8cLPObMg83N4dchQNWiQnqwNGvkCWUh4gpM9sTqB5Mo3
xdb0xJVweSU8s8liLIvcQ8TkEMWXo9Cn1zUZx04a4+WbewXibhPsLI5XwW1gLzf64hq/PLyvN/pf
o/1xg3wabbGosE8W2f+79aH+o2OC4YCUZzW6Aap1rvAifvfLmCaswmXhW0KzOWWdXGERz2CeEyqB
MtwPyX/rJfnSA/uyQPwZgicFqJWbeTp/0GiKtWLSLQqpAljvFZLMjvqHmktrwmVWKtkOmG9tokdW
mvJhZhz0x3qbk41iyNFNrBZuI+le1ojP38+kL+fY5XdhZ6D5jQHoC/DYAHCh6QJ7ytyAJV4p23pS
Kf0o1Aokh0wmOwjIEBn1C5+Ar5/Xk3FPjgiZ5FdzVpaUTqQ70T+E8ztA91UD8jiD9kMp016kxIQf
Ugh+zDr6hs17CFrDaKPrIc2vyxGFrAAswbrYJvqieDr5aSeveln6uRrkaA/UsbnOlB9ZbR2iGB9/
2tu1lLkGNI6hULe+euE883V/czLyMok+zf3MEhRBU7kpCpwWcXyM8uYWcjDIoNuClGSyrOwuq267
9JiQE/L9RLg4+MlLMGFkEfqUmRBbBHan/bbNhat5ppqnQkKrCCqVnmTjJUhTcMbmhdG/7jD/vnTt
RL9ZlblCuDs33YjzfdahXQmv1bIjOihbRcpI7JziaHLvLDnLjaLSYUfJKpLthfUzCX71be/AELMz
pdozpb2qyS9IK/6HGctWkInISfq0e5gM4dSEKW9wqZn3XZh6qSZ5dWm6BmRTo9MdP0qdlJAxv5Zs
vzxK2JELvgKRFjilMHPiyz2Z44BRtrcF6ujvH9/Z9cUieRO/OBd6ulkUpa7VSF+qHF3TvJF0qtJ8
SOej4I/3crtJiwt34394Xv8e72T3kXXGXPDEKgd+rys3ll3B90qr0cEqatOMtHGPu2qyizXV7tE/
BJB9oiXUPjgO/rNlfFQgZ6T5R9g0OF5BGFcXZADwr8+tbTrEcZSLbGa/nFoCsTSCBSDh9NpjU8kv
mY4qltBUqwaKDV6G6itnsVSnS1GWfKoV4UZgsTVDkYYfgulWfzLpRIqkLqQREDx/K4fCVapEu1Eb
j7P0runFXQNQXIONpZU1LLbUDgBBD63NhLYnWkVxYy0tovsh/tUNxs8Iik+jNU6eweX1N0RExWTu
1WLDfNdwhvymjfgY4tnSJwSPhXAnh+GKeIYjQYT2FF2zKHqy2t6L4W+zHh7odG9b9Yp61jaNKWZY
r52UfugU9qvs3myyV0msVkUVkggebAsioeKp3k5atiekngt4kghIVFG3Eyb/w/STh4g0YQRZMIAk
GgXUnhU0rcAJ07a+nWb1Q4sbh0bXiiabPerxYRzFrW5Mt5j4HR6Q0/vClSw2bgjdLUtGu+72hYo9
HMkYD2pV07m0KEGMb5kZuU38XEdvFv3JngMjloeVmu57GmMWbduCtN2sP2RIQTk6z8ZrLj9RTVlV
Q7o2y8mTBOkgoBYYg22uWNtkgf1CxSuoJ0TSg64+TINF4J1mxzCUEqtwR/ABVlq5FqYricU0Sd+r
pFgNfU86r77EuK1UjnRt98vvSndUVf4t60qF5OWnMKM6gQSP+WiEnOwHgZdapWNFWQHYLUX+XaZV
6sqIZ+Z5tSH4d5XQsIVzZyf58EAwJ09Gy19EHY4IVYNqNCAS3VbL6ZJXSNKFm8nSfmhom8zmEKbE
oClEOGOsUaxyW2WgP5Px0MPiFQTSNvolb+2uVJ9GYDIVwffX00Qa6yw8+EL+rJizOwsKnAAarv6R
4EtMsai0YvI8htbJh2spPQTxbAsYisTw1qy61aBWG6Q+IdClah2GGaF6v2Xh2icnRoXAVBFKOHiK
dB8b41Uq/aooqeXVfBuX9ISIebUEakbqXleaK8l40cqtNtZPVWNtLGX0QI3NZB0Ccr3JytaLWggr
ZbNpSNxKS/8hY4ITELpT5ztCaR/GFrtt6w7YAQdDvB9qYW008Z2Zkx3rs0OZk9tyPlrBI5dMR4k3
dX4U6mijC7+b6E7UqHM10YQ5ilKaxYEo8Pr0OZE/RuM10MCFqYesU7HM+Hu8DHbZC7ezNuyTeDOk
H3V5m/eyM/IW4V8jvw8apxk/xM1wM84KHa+dVBkOgSv2VLh0hY05JZQ4ewxaCAZMbWNu3aamxSZq
z3O9pdzYeRnBl9pAJjUCRLsN+7XVi/vOau/9/DZVtVWn0DG15mvR3wey8HtS5CdJ24oxYXt66Ilj
vCvmYK2Ij5rCKwfBMFfep0pYF/6TFHRUh+Z9Ayyt0K4k5SjkFtVNf1tqxn2XpHuzkm7GoruF0r9q
zKca7kbS3GItbuLfWfIsKbRcA2tTTVDAxGuDaI3ev47i6DB2j/V8RyF+k5nqbiblUwyxNJUfKDM8
Oat3svAy9qVTKx1f4JswujeZbaX1bAV3UzrcRaHiVYQPKSpX8zbMP9rypjZJXryTlJteJ0vWv+7C
XyAB3F55xMgGtGGVZA8iOALfuJqVJ9CIXhxmhFR3P6lvck+B/+JzsuaPDDxk0t/T5oXrhacMdiZ5
EuVKGUavNsWPEvLHZNJz1eVdCbI+pJctA2XMePtCwAUETrPHxqFtzHsCi/k3btn4ekTfHiMp+KHW
9SGYH3TlJWoLd5ZCj8hakiparwlvRtFkWcKyOqWEVj4GIrax8KBmildicyMUkdD03tXihT5Z2xYp
K1iI10rWeUX/JMQqmIrmhy8YQEilN615rrrImy2NTJtpbc68STW12MkBR7Zmi1fbekcaR5BbJZqO
hmoqOgKjuq6MyYmaHFbiPgsHp+eFJfJ3nZvpJozbq1p8ln32IBOd2eg4CD91dX6vDVYrfCG17izr
Xc0KIlQHsbqLjVddfRP70csBLxgJjAp/H8ezq447Nf0YaasWInxNtBa5YTejV1HPnskG5pVL1Lte
XKvUUzWt8gzak2R+8p8jOaE1bXXgz0sKoDlwal1fWR3yJ+VQpFca7Cirsf/kE03mvQQWJFKszQAr
vjWPvcY3qt+1MXZEicisOx+SJKnNK0u6T4ZfifxAcrkdhz8NdatP2VOXNTstwJUYxZu4eIpY3QdL
XyUGDTJrvBrb6xliihFAxxN4ZQzT66HC4tLeq33oTiMxxwn73NSg7C7oXitBu8s3I61j1jGq3F4i
Aba0AHfm/oNkjXZl/YhxUpvNU5rmqzaoN51i7Hz1Vul/pk3C1I/sdI48aSK3iVUnRUZjtaQwCk+B
8CHH+kpI33TyMvmqr+iPALubwRaY7KTkcCNBONT9K7XqN+BDvGLcyFVmd+Jtn7z3jbLyy4ey/0Va
JgvOPlZf63Qd+s+p/xCOAu/H26TNjhx8aNmzUDwHPtVmfKBhQvkrz49aMu9qFPeN+CTrz2aggEdF
/9A0ToX4q10EmnwSjPsGlZKklo9EX76MJv9GOk8seE3BB7y5BRC00mmaW8DGAjnZRnW5SyP/WPe0
Tfp3RJ03UD9vEqlo3bmVDHgferrm8/uqENK8Iib3VQI7WwvVxggzUulZZYLgmE39Y6EF7OBJ19C6
27ERRRSz/kYbUg6kKIPqcDs0P6tCupt9/5m7SEc9mJC2NtJEzDUSCEH2ZPRIdeOiX9ykcArF9Nrs
8odmkhEdHfwxsxu1HldaXZHmta6QvzRV+qNSPrj3cYvdfSaXYOge2yDcdLP0qhk/1Zm5MBD6mbJc
tBK1+l9Nvcdq7+US5olC3iZ5ZsfqYo1H6VDF9O7h1qi+/IvE8Ijw04xnMNCSN4Sborj3DawspelZ
070yZjfT0Nx0xm+fPKNYLzYWuhaspoMIJ7g+9M2RzMEdiM9xlB0997psYxWZIzL1TKnhxx+aslkP
hb8m1dqRm8DWlQxrZHTfdfAfE21rTOtGCY7+2PwgTPY+KzdCIt+LxkRIgcaa1FHWDyPyGaj4aoAR
fflZlZd0002nUVJqw99SehX6rWeO2ovRZ+wjE3RGuY+eaNPp1k6pRcefrsvq5ySwt7Ccmr+cSQ2R
pMMw3IZWvwn7WymqbDFKXseEb0J+1YaJFyailwroU9qVrO3BkyFT819m2KWRMe2LBBtFpm1b9B8B
CqNgILMMf+0U9XeCMHhjcashjRr1DPc0uvDsRYsqz+ecTi/dlcKMIvm21sDvtSwlgQzrtAIeArIT
1kEn3oViBlDtFTLUymheEZC5XfIgNfQVpuSaXWzyDsP4tpCn7ZCpSNM6V1PROY7tvhdqYGjs5asH
oQivfPTe4Hofe94PI03W1hzBrexdIQ7XGgjRInyp/PuMsHU4o8CGbRakdV7t0uR5HoU98cjsgR7I
XfcM/M56TH+t7bZVtS3aPEQdeANvRV/FZl2AR2157OCcUeENhJ/xXnMsBFGOhlQ45qCsE/FAid0u
+mck80hFVDsqF1NvRpMQM4CQfMhpBLuWP+j0A0iYvYBlRUuuYo0JYzQKHzDA4kW2yjQUKXLhlpn4
KIJ1NqRdiXmneyj0q2maNuRtk9XUOVK6ndGFGgnTj/OO4JjGeG8Fv4lqtf0aPkoBK1tIxNspeZTp
uLb5oyjH+0gV7NAisc3sVlZ4pSTx2pipK3L819O7gh5X5Xs9i2nU7rPitg1+iN1jVCybHNgrvMMT
XOvCv02mpwpMu4lucJBZKfR0NQe7QrzqQX9mIw2r+GCRJtFOI6Kn10LY991dFd7Bd6bScYNs0hnM
V4uOcGkS01Lxt2FHd/Ej1gKqvI/KTGbZUoRqUNeYZsyuTjgYEbjQ+l4rME1DkU2y/NdgPTSRuvfr
PaTuVeQPnmjV6zofNlJV2zNbxCh8E4uH5UiVUW/zsUPlkt0n4racHuN4E2R41tXEnUdpUw4brUGM
C3ubggvHjbZ+EpS1pV+rieHJ5m+9f2KWt90HsmnX0OJ1Zdy1KSfwKdlUirlR4/wxNOlr9vNHpG50
nMxl0d5GApSaLjF2Iu710IztTru2sj1Uq5VIg7auKzcAZyBFOo29YJ9wJ3wjnTmwgI8Fe55Pvq2j
XS71AzB1MNdEP3X6YQ4zW+6ux/IuS4VqlWWiv7xjEHeFqyK/FVGdhub4PJO8mIWpm9MHJ/QM1D15
BtlzErGFBhCbsOML0ucgv2/YyaeF4XaRdN21j7kQ81ZGv6KlJytIeb8QIZ2yQdooFnaFBBTsnGPR
Ys0sHEPFvPw4Vxviax84JsQ4wI5NqQYcX+XYCYbSsPMkU9dRLfJ+tBqcHk6dlVTslAjZ6TTx9a+E
qKMczI6FG9yGxVM61vuBj+4IEv378s2f6tFfZW/qX0AXLeTpugjp6KT61hiqODc+pb++QTEo9lem
gvQPQZF5H8TLdA7XBpFIafyRatNDNT5J0MYu/IZz9ZJPv+G09N4aYjoLyQIHCQXuABhIfbySonlV
gBAuu/IWVxavA4oVvqExkBe2U06AJlytTNQTA3tazcko+CQJCtYh3V74fecKs59/30nTQzUyc1QE
fh/wBXvISkcoRwfuqSNYmm2EvzsVsF/gjjSgvh/5bLXr88in1S6CMcmEYGR1UrbiaNh1+rMDnRLR
6WnHEVwwuupEsUUD6a2QXGnNdlBekvFhKgnvkPpdBdOd7JY15Vu000jDm+RSvetLV3WZQYC7JTz4
pAyfNjEGGMmxGuCQ0o6a07locdGQboc1RxC0VDvRk53keNG++qURtYxKmUk1iT/Cl3XSM67DmPyy
VlwMpf6a8hru9hUMEzt3pw3u9++fw1ft1sloJ12DKDEnlSN69cfB0fsr4IwklKigYVcSO+6VvBJX
gcNX/cK4ymlT6mTck5aARJHRjEXGXXqtaE5iB80YBlYybDfiYdpIL98PeK4h9fmunjQCIlPHV29w
V3sBKUtO7EsVXnrbL41xsuLIE4DRXuaa0kN4yzHEnvfF+3If5dWuXnOmWH9/TWeXOLpr9JNU9Axf
QMlxTcEsNxkQQ4rbfizZMhxrXhDlHLqjsFUevh9veSanKyqpgbqyuBShOp08s1mm6qUCY3SK4nbZ
YKV5zjGEZ6dObhD+Px7Y58FOHljcoWsKJAYrtc4bZR9kov74/fV8FTQwCckI13nNsGV9Se/uAj8h
sYQGxNL25jtJe9DrN+NufOLqLseMnW0IfR7vZNHrJmmoxvKf4+FhcYx77U5Y12t4dBcczctcO31W
loatmB4snqlTTSa/QlHqqGZ9XbeEKlK5XSOLvjwFl5/83TjLO/GpwVZU45ySA84UJFUB9zs7gV8L
iLz/Wa/z9aVe9pk3TJElYMoqjtEle+jv0Xq1Fv04RGmaZ5OtCcfxosjl0ggn066Oi1aWG/SPlLE3
PQkxYndpnbg0xMkyoVdqNU0BF6Fg3FHFY0KH+vuJfXYEWSbTTFT5WCgnnxBBDFU512M0Jd2rYFxX
NJ2/H+DcTFZk+Y+BEqLPF8GRXElxDoi2dsQd5f5unVy1K5wTVP5XkdNcmMtfySCmoSDzUDW0TRAr
/3DmPk0yZeqizFweSutInm5Hbqhu+jf/sOS0tTZtDqXwrI/vL/FP9tvJzGZQzVxS1kURkuffc80w
lEIAh4sASfsYlNjRsagsO91YGinhJ4sfTEWWI+Nq11ZWQjiKj9YhMx+bhFggzJBEgzdm4QV0K3Gp
E5aAhaT5aEY2+pxFJkJOIgFVKg6w2SezJYaOvA1b01M6tj8ge612ciq/2tdtuo79lCSazA5b1W0g
9Lb32gwEmTq15WtO2GuOIBi339+Bc8ujIlsq7CYIUciPT3aHWVDLgRph5F+gD9PPho+0vmXnbEcv
8kbbXhjtzF70r9FO7rfGJzoME0Ybf0wuJdpd/Ax7C6PBxen0RXm0TCcEI4sGEALLab5AWg1dRzg0
HbSrJX/PeB5eyQVaz7vGW0LZ+jV5GUhlL3zQzm21Pg+rnDTk1WwYAUPjPG5/BPeiCwEsu4PzBYFF
fa9/iod8J2yT5+/v6pnPAFZnSUKHgmpPt06Ws7E1yi4q6eqp62CjbBKIVaonb/7P8nTuKCB0/Ot/
cEmn1hHF7+RayulJxsZ7FHyM2XOu/J/VecsY7AtRFKEhNU+xOXWttypRQJxVDgFwyFvAtfCYmndl
B6PwlQxU5/tb95X3dTLgyYScoki1goXNEW+XjQEOom21RXPuXLSknFuvFdB1Kl11vtWnbA7B17u2
NqTKmXZLxC37gtimoIz4F/epbWzL9SV1yDnthYLpVTNVqMLSF0hHFrb90JZsHTnH7CRPcWLHuidb
dF+t273mKjv63xt1kxyDG+GC0uHMseqvoZe78Wk17wz2yCkyAkeM2oOhz65SKrRoE/f753dpmJOP
oNlWvl9I3NR6fI71tTBMno9P4ftBzi0lCnJBHZCGoXAj/76WOfMNbe4R+CoYIedjo8uuT89ZQon+
/UDnZyO+RwXZMiC9P5+rT3etwRie6gWC8Wnnr5XNuOm8wfFX6e7Su3x2neI1RnW7ZFXzqP6+JqSa
Vh4aiIl7ApcpirEU+x8GmeD5de5mTolD6qKXZ3mXTj+2n8c8OYYqgOerYBlzsNWdVbCjGPe8eJlj
rVPOvVSXv7+dy7r3dTyeGJUhUSXI4e9rFEsraCURtUBUvlspcgi/s0uKbFpEHICprXCxfj/g+RcO
xf8/Rzxd/QcDvU4YN2xdx/ptTutN3lWPFDM2Uoo5VDOfc7XbRp3oJXGIrfQ+R2WQagieZnYWbRsS
Y1ath+ZYiQ99dKHSca4ag8QJsAE4GKBkf6yBnyZXmiZm6odM49Tq3TGSPQu5YNnR2p16dTeFlD7K
1J4CIDCN4VGwW+lh4BlCss6s1wB7SUGzMmoaO7eIN4XAGGvSRi+ECynDZw6gCic1cBOYzNCtLkWF
Tz8zkNFkyQE66XRGsFHdKCiEYlRPE/6YfsgubHLPvdufRztZp4ijMwW5YbQiCtdVeT9q0UYMFFtR
Lnykz+5vP4908sb5YWqhvmEk06i3IVsgdaBto0eruYqvxHFwoOdSw5ce/Tl+gNlMx0Vax/mHGJfr
76fpuUXz8y85eQ+lIk6mUFmuGdCylb9PKLSiS6/C2UFkVkyU/WjMTpWJ5RRN/hBgSFw+d8Emg4An
uIbb2+lPhXQuYPLXF7935z6x6Nb+NebJXjaVO63pUsYcdkuUVO4kO9ouTuN1DlEVd/m62vw/7uSn
AU92D72SRdYYMmAu3MQxJ4T82b/k7Lx0I0/eBxG+7gBqi/eBD6h+ZVZXsXnhY332pPf5xp28BbPQ
RYaYMYaEDS6gy58IwH/jFywnTlSJhLcRziE/jYXmGmLv/Wc38eTFkMOsMkVktI4m/e7FjmZy5Eok
sf5no5xMesUSGitTGSXLVQeDOH/CrWpc2P+fXU7g8UB6g1sP5ujvxcvUcmJLoFAQ34HzHUXkgJ0x
VyOXCM8LF/QVbMnWVRMXpBzUpgXi+fdYvpILeZRxPLeOtafulqJudeVv6f2QgCfZ8aZdD5tL5chz
s/HzoCdnjbRU+aoSNuK0aU/sjU+85biKp0vL8rmqJxe3HAa4ysVB8vfF4agq1N5aSjR2JrjmDr3g
4pUbbblxm23mCfH60p7o7KVRf+AgpSK1PQWFttLYSMMMUriZai+LfgWiRMzehfP2VwM+18OXTTRM
g1POFzAo2Iw6Hf1lY/zauOYajLibYQdUR6pqGQeCDonIanK0xNH3dIrd79+Cc/Pz8+gn81NMKAWU
iC2dH818FRd3kbE1zfvvx2BvxcM53XjpnHAk6lISH/KTjZekZWhMSxAzSffTAqti5ok3+zoy4eAj
bCU7CciHbKZtr6G3lCMbWcBaFCh8VPEGWao3p+jDonCpe6DbpCoiyo0tDuFt0IbrwdTswNSuOl3a
+dmuSrpdhcCPZuoehs5WyvNDEmUxYb6oNq1jiBlxBcmwXfmGTjpWjprNwosU3+bJtk/usOpZ4wOZ
1WsUNdo2qjBqyvP8qo1oNcMPw4TTRDhPeuikQ24cuxC7amXjw8CyfC9TQq7aekfM3GYGbtGjSgxT
/2oBn5vTvreeLPUJSzAOwRVM+0PXoXomfGussbeNw0ruTRJohf/i7Mx24+bONX0vfc6A8wB07wOS
xZonlUoq6YQoyTLneebV91NOdsNx3L+zE+AHIsgSRRbXWt/0Pu9KnplRVRjaCqq1WGUIGXx6+B9D
OoEJQvuq5U7d6s/DkHpyXnmxZG71+ZtV3KUZck1mzfupG1Y15SW1C9ZSNDznUuyOWcGYtuHWFpOH
D86eWPypzPkj6f+Lj/rX5icEmGD2KXdRtRsWWD7bMxxP06kW1cu4VlboXFeIE87V0nQ/GXg6R0vD
mTfV+pFkCK7+1B4yL3Az6Q/v+W/LWuAQiDvQuaNR+mWf6lqhAWVAXu/vw1O1CTaRo9va99iGsfdH
Ztn/52qYAek6jWikQf+8W7HKVSubVWaSJdtfqgt/nQHNd8aF6IaL6sGad/96jSmPJfQvz93As4Tt
H2XUr21LpNKpWT4SXylm5rH41s7omNvWqX2mAZpTJY1ODktrKjY0oksmOyQ686NwFfAOGBkBKMyr
Hn6ZzLlr4eTIKuMn5hXg0oIxambQS8csbkW9fZhKVdX4LpcrU13muFdKB6sC0mI4WvwVN58SY9CB
oPp/uL/f5qfIvv77/n5kyj9lAVVg5nk+sVGFaxFOCZHxObkWS919tNq6b0w1rP9YMvxdvsjHp7Ch
kXiIv7a+ShEyDwDGR6cIz10vWrSvMhitcZl+BMGKcX0u3TrhAiOuMnoR6z9UwH+caf/ymf50/V/e
WTOqDKUJ+EwfpdhoVS2NQzfYuMs5D0w2w7FT+aNJ/JAQmgfpZDb2AzLIG+3BGxD/sI3//qT66c/5
ZRc38OxLqRs/urePpV0tmYn0nwtpK6+lgjgQVfDkMqLqxHuzXMrNIS68P+bwv8sGf/pMfk1a1aBm
eLLjmaAEUVLGwDr6HGPxPCXJZynkf4ipfvTd/+Ij+JFD//TapaaRWcrjcoTCP5oQJvNB+8cgteTo
LtzUj7832eRV94p7tJ14DeyCSwyy4elPfbDfLfEHS9KUqTmZxq/dPSlpOhNXxoo5jb0wCk+jrG2i
YcKNbx9i8Fy2misP5ve/3lh+u/AMuj2QK6nz/kuZMpo7A8cV6KRaH+6YGV8F6iaemrWSxl7dIERp
LqJWbPIuWSiMywlG7mYpg7I6w86Izf76r/lduELvW9YZksCX+FdWPu05tawbKttZifBFCNCaMD0m
Y6OUGd5fX+q34TQBGVuOhrUzWtN/3sPrMTXMDDaeW96kW7QqNNd3i6sFnqHaPQYz1C3+Sf7Tn3iX
f7zur6seD5aKzv/jlRsW010lba0c85Q4j2au+KhE3/8NK+vfvVw/3+0vi9uS6mToY/3ReRccDZ5i
G2eOitiiqJ7S5CxHELqi0B20LyU5KAhhgn7rm4csOSpKsVCtt3hq0dr+KT79XeRo4j5N7dOiGfgr
F8scg6ERc5N3Polxi89ss1z9J58zNgAqndPHnMMv+bRmRFroP04W7dLuklV7fMTdCdEB3u5rY0Mz
avXnnvZv8xkW8v+76uPGf9pYEC7j7oQYhXKIukkwgdZBfTEB6tDXWP4n6nPSjJ+v90tE4guNaA0G
18Oq/EHHd4t9tHz07OVdvf9TW+/xy37dNUnRTMNgFoH//VJ3mQSjlzKDlylKXtOGMtqzPv+pRPG7
zuHP1/glc4lkP7eUgGUSr/0lGzETHLKH+sX9Ez/kt8UQPOjAc+MXzFbwy93kQ2HgyPEj9NA3pZfs
paW2eZxzuJH94bz53etOvPiwpaCzgDvxP78VZhyZ/ayxxUtyvC+TcBkA6vnr9/03ByhGxjhfUEwl
mvr1bvomk5E8gtNVH4O35CeadjXQCejS4DT6+a8v9rtnp0oEwAqjQw+Pv18WV5hX9VQ86h95Op8E
dXbC0Uc91j4hPLe79jAxHpugcuypL/lT9Id7/U0AR12TNiiPVGIc5pctPJpNvxSxtETeiAcsw9gt
kDc4jU4mG67eho4V/AcC4n+65C+7t1EWeNAGfQ2bns0qRfYacdNC5I26aIsPinmp//2l+R95T/57
xpLH8iu/tPXXV7u/l//7cYHPopzqKAjb//rnL5u/fx18Fe69vf/TF4u8jdrp3H3V09MXaQU/+nfH
uce//He/+Q/LbgY3v/7P//osurx9/LYAR+GfzSLZ+H963x6//x8/d7hn/NxTkd3z6P4vP/EPA3Dr
b8xUyooFbIM96Acr4u8G4LL4N/AjWHyDwKeopOHl/d/+kqrJtzSN9wU+/mOd8K1/+Euqyt/ojMkm
E2MmTVTF0P4n/pLML/3o8P60TYLUUVUKP7qq09njWr8ujgbbNb8XwUnjHewS3VGiwyWxF30N0UJG
tCUtrAC+pm+hNKBOgBJR3/tw9xxl6kmhkWKgVu+dxsQ0Y5zDLW6/wkqTszc51mZvEKbBrjQUb7Wv
AmdLGomYbH6taGC+RIzArHO4/wgMHckczEWWrMA44dYmvwD+Dp0c2N1iDj4nWWvseUxrp0ZVYaVi
5cyFVbrN3Cx0UTftiv6Q3WGgHFRSirCpLxbpZD3Lg7WeM61eUN6C5KxqxwwIV0Z0sxekwp3lXnTH
GKPzjBWKe1u/aPV+0fPZbDPLd6K+c8ASZE5NxOflSdHYdRFtfJE2K8OrF1oWijuEhrroArLSuUHB
Cw/aqLG27BvxCR/KZYw/ulPpFWZzRmIwWHOxRokjCYgtFtUoekfTWigJwbxS+8y8GlZtd7NAERNg
qSV2+DjH2hK1uAT8uZhsyyT1G8b2XAoF5SALgxIjfpLyaN0VA8R+XQrcUVIXijKiDNHrhZx2+X72
8PtAkNkkO7Q7lTNEkugJ/kYre8ntGvO1RNHsZXq0SDPLdHzs1B1Ckp1oJtFm2IQy1OGpSBH+mMqi
n5gS0vPDGNYfUsTLg414QJ6lXroackM7GQkDSv1bK3/XCovhIqU7JwXBWqTClda2gKJnu24ZntaH
YCPOY2NLxjR7TfUxJm3gTFI6LyzrK6nxKdIGpv8L420sFd9BU6O4itbt1LpqnNRkdnIqxVs1Wu0q
ygGTT2rpgDZqvFY2i604Kmtw0ypo3SB05axfSKPA2LfODEyrWCjysnWsqqibEkqPKEKXZl3eA7o5
9lQ1BGIFeW2T3KcgaFYJTD8/gyZoPjRf4MTljuH4WG1zB5WgbYTTvFOQspeStSeYtxmR9b1WGVVw
EnJuN1UMbD9p3+AyN6u5N5+GLN0HPoeRnPYG6h7xRssj9PoHd06gQe5SSfKZvHKDUUZEjMgLgMeA
S70muXOa8pzK1k5VvXKmPtsEvZwx52UhVplyty8fNK5QWnYcB4thynOnb5FHhmPqQ/+j9klGRcHT
zzxqKe5EgwO4AVJbw0dJkwrhJh5kCsFdf5O7bnL8DrnUUH1IQkAkKpqp7Wvpvc9hNAlju7CaIUIz
oqIngG1jJfPN7BqIlEbPzlArr2KjsI8Y12QO5fVQtNeSJ8vxxIh/2Rvo8qPTOFTvfnkTpPFtEE0W
VHHMfXRDmDgBvM8FSPPVgxEfSe45H5XIFZ5TsAoOej9ZE7ZDg69TQls7MNII9Q1FVG+qc+XFT1EN
zXmzEBhIcaYxLkkVhkOdtaJXB7ndF/AHavPexHq7zCIdCSkN8aZPKbPg9tiU1rZLZjDe5bymFeoJ
kgLXPpXfywYat2KPeltsZnl0rTFHBxWj+I5NpzfRW808uDEvSgdg0PMgoIhOdbR5AAZukqYe5yE4
TezMq1igkVBqCNoylK05BuyUWEfHglXvVT0pptLrq2nmHVMAdjeG9hnMJh80xAFHC4bz0IMQz30w
ytFESIjhruP3CNWt1jK9UemfpGTuV2mflnabii+RzNqhOhg6CuUdO02mvdhW91KNxtUgTc8Zrpbu
0AKHCEOkI4MUbbXYj89TDVlamwc3MZsWkmLnloMfecIkABs3W7cMwsQto5CeOIPZ8sPLUjWibleJ
n5heqptMQWVPdxJLG43OWgpNNMue57lXTnmX3lIl2Y+oNF3JDL/p8AEd3QqhiwdI661U562VpIUM
x37hm4zHIoJzWznqzk0pyYcQ+nrdTK1rDtgUqFE1IjpTEi8YpshVgS2xJ2ZI/fs1f5/phcHD1mUK
DUTdWbaYMh5gbGURCMdgcidDvISR8RoTuqHIDMRdKxhnJBvSypJBkwtV86HVhX5ITH+EPNDdsMqJ
4YXoAzD0tLGxAbspbaIujbB49aUA6Wf3HKRtvHpMT5qtiOy9Uwk5aSmBU6B4J8Gk2ah916x0HeSL
KVjNPhEm3ru8JC2U8u4EfmxUOYDFOriSC2TPVS4YC0Eol75pyWD2axKDBAlfkMnq2uKtbjOOHiVI
zN2Uzc+iqRR7CflrX+PGyny6caDh/pooU7CftXFgXc4XQwvxLAOWz/n1Clkz2KRSCP5iDA9I3RSv
Ts+k6Yz/tNO8UqcxciM9ftM0ABSV3wgnOXBmwVT2Ua+rwELUtyEK3sViKjdxFFrLYFHombJo5qS5
Kma9E5MxOnSa6KbiAf5reVeV5wLsgN1OsuSFGrt9U866g7Fa5pCtIuudPbmqTE9V+uyqzhjnOkXc
45gqMqiQqus8BZk96p9+OGJoSoiymsDXekKNYn6oRWgdZRw+tazzlYCNRNN20xqbGc2rjSp/EmVY
3YWsj++G3tjdGCyCau7vgTGqjlZFyV7uaP0oUjUsrcakpVqHHTVp7Yxfr7Yt0GEsiEsOfR7ErzmC
dBMaaB5F+U5VlXgfKvSfpPHVSqX5biYbPIiqWwN8HMcOf4VUq3BbRaE3IIb7Uq/y4wgQ3W5aLV39
+LLJEFGngiE4TSFi91ZXBYyWOHZ7Egt3KKGL6L5SLkydTcvqA2s7DFOw5NR/s1q/34WMdOx+/D+1
UBaYpvLxibXkLzqfZ2X6MuV0GLz70PgYpVG7JA8arYB2OdHU+jlCpunkQih6rc7gjRJXPQpTTgr8
uDwrVfhSCMRgUVfmXQ7CTTHIE04UDzaJXwyANsNI3RsZumHsKyoA5kRd2RtxpX+u5E2Dy6mjlM1x
Rua6Hh9xlxAcerUA5ZphOCB2mea1YAqZ7kHR2lm4LBToQHohhojC6EopGFhkEOatq9laylY6QDGx
XitcN8LWWMYwfwJ1Qk9eIAf0i0s7UiWcsFsU0iulPLZ9RQ+RzsuiIzPerEqlXeL0bcuGdkOmdfQD
NUVH3b9V+g0J70muYNN3ra34kYOcA5x+A+4s0fTnLhj1ZYMOOifsX8SoerV3DJJ2ZlUtcinfZfiC
58hDFWB4I6V0SFKzYOC4BVGK0KxEVRsrBRsfPGu/LfARl0R7lFqXyXCZnlzB4247xaEm9Rrm9LvB
V32JDfrruJpXVgbVOFN8qA5R4knG85DfQ1S5gxnsO2ls8WHud32VwMRPNwRyOz8wUIDOdlYmh5SW
HaMPy6pqVhp7e9sbq8oEri3culBfNZbl5bhgjIngNaVGG7zSQD9MBJrt3hDank8N9fYYc2d6f2Ip
go8AJWVP89zZWZFbS8wKqjn81Cvca3IKilJCSI3RCtMPEjYxgwBEKsSKrvqooBJEeu+W1mnAih6l
uK32uaOPlMNMmhEDZoCbTAhWEtpFWTMXj41TxQQb7wAeTqu6gWU5bVS4qj6uBO5Qyvi7FImeIwAE
KEHlVBCdGPBZYG12JsyxuesQxKdeZAG6kltlVfTNpzZ+xlILQSJxe6L2mUhDtJi473oANSc9u6dx
hZ44cOqYN3BAx8bESjlyww9BNhozS+73qQ58A1VzWZKL59n7KJ8zi3zDN2PiM7FbSnp7bPGaWTbF
1WAyn8A2WYn4TEB2wdUbIo3tQ6Tstc72BWqf0ylrJDvaBVpMDaWwQ7TO9TCt1Effpba8uESAgZlb
VTeub1gv+hi/J7FyjtNIWGB/Dl3HAm3Szcs0yzCMrBLi86p1Gs3a8CFKHmwUbILlhfhZcYlahOLW
VetO/tYqIgvhlsuTm2AwocndesArZ6wUQCJIeuvICcoSE4px2bAwpxlbEPwQRmIbespxJS3DjraZ
RrFnlMNFL8M4bU2MxUZgVrG/UmS08Y+IO+CgJGUcNxJJg2DBq5a6hPcjJSuIm37lF6BshBA8qzVR
KTWJrapk2hmtthDC17qzLjIsIqOWsHdoJydriSQqcx89V6BdNaPBugb0hcv+uu516TprgCzUaeaZ
NfIlJFG0hgSYuDY9pXP5Yfmh5PqJWZOI+tymmcVHJhalssbCdB5FGGSQYlu9PIvD9D7QqLJLFTRL
mz0JwEicOqxe9ImAqyM67h/wmSB69P1bLEVUnECCox7AtQbbckxFBYEwwxadfI+1em+M8w0QRcB5
Ai9KCeE4yTdE8+atA8bCjoDCY2oSV5r6kdQhfS8r8SYLGbYnthXgrt22CatSDXinzXSh4oTyuPIR
jJqdlzK9xYD4HaHIKuqiCR8jBi3z7DvJHi8byzCG5bRMfWxc60pfFnnwrW70pf54zQyaFBCROL5a
Ho/VUs0Lav8aAPneWnr50WZNux7DDIdE4T5P9IDTspLIzMRFLCnZWhU0HVMiJjIyvdjJbUaENuUv
Y4PRnYUoOJHKVdhqwnnC+WglCw++gaCLK1J0hkHlsEZ7rskrmlAsRXZ4uT+NHXYdaZljs+TDPc+S
3GXkQF9UOTw9o5lZ4U6WAspIRt2wCSGpfmBUojNmY+DG0RS+ek6i5JwZbDOVwSh8DmjGz2USjjTA
Sd6CIGYcwIOaKIExvMmrwvV19SgN0wO0kAleHAOO87MUMH04Tm429mTFGiLQqtqMRX4MWZRtfDMr
/J8MJmztORzoWT9gPjTwlFcro+KiBnvTV5BwS7a8lpGOjxM6ZVYDELL20EVbcwAosZj5vlVeRnLy
wYLyCeuqxCwpuBSMjhqbGs6IgKuVH3011X2cvgW4W6nHujtNI6Z6tz5fV9dihMyzkyzvQRzX9UuD
jGgM3uv5u4wzk9oCtcgMe6oDl0jQtoRtQLZSwkWSwcVBtgCD/hbrG7E+Cu09nY59k9ohFZmieI67
iSx4hcadWwyTJy17L3QOwm5lCgeaxLd+fg27dSu4VnoTomfKE+T8AFEsMBj9xFn9NLFnJyrlBrJy
hNkk8l+hhmSYLDRgPWE1FCSvmX/pJNWtBR98VHMPAPuYe61YmdFL4n/3hc8AW65Bfh2o3Rg6yAJO
H5aKXeGpM4BYXmDWk4J3acYPn8vmPO+ietXwpxnOJfxj/JLVhdVuNHM1hDc1f02Np/0YbEFNAIrI
tTViFHA4jNilkl0OL48wJYw9bdfptmGsQgM+DvBo2EeDf5jmBXCcDICaONDbgpQQ3yKZlq7ik9Yp
dgtvQvJSVPACeyhn+gqSEzO4UfISZ4PdDartieVsC0PIz9yzIHWEhlrywLTirmaKp7bWo/4Ec9xl
6ImZpXulbDrF43gfq2WvbRok72ZAr5QmJp5KgeRpNZJrCEdCdzK8tKP+spTlTTe9B929bioOLxB7
0tm0Dkn1Mims40ev39wG0V4d72a3a9pvkXxsM0B9YH0zZrmBXjH9wRaTQ+mArTGSSYDKmYd7C6tm
sD4gC9gyvmOD3i6o4sTXkaLSYzG/hdJTY0r2JMWOGWE2NJ1B2ORERtRFnCl90ZK3NNj56YcfnTJi
pKIp7LL6MMZFnjMUsDPn7SzfSl7aXj9M5To3t1LB1oS7WvMhZjvdAGl5oG8v+Wc/mWyJP3lW19ju
ABpkd6RcpAinoNHWJYo7XXFGeSNoWzH3moGNyy5lR6y2Y3/zkyX7p97iD2Ure/DgFmgAcofZuOnJ
e0zYqy6L4EujzCMK34VpsjP91CmYiHlpsLXUb5L6LX44XEFHNfBVb/H/wgzOi4SVDzG4h5F2kMtu
HXTmGWKiW9eXpMNkYsa2KDyyVQzCUzl8101/g3MQYfKxCS6k5lWCMeEY2SSuJoGKrwprtQH3Ub33
ylpuj4K+URoOi4EGKtimUruLwDCxtggE0U5HgHp42cXrPmOkMqZKSZOkKU4+AiGtq7wA8zq1v/Jv
suAojSet23QCZLGlJQUc/C8dLg/almFrl0oNBeLeU7hHqyrtR2DVi4cheLayq2A8cQ3ROhjGOhXe
jVKzBcI8iRKCmX/K1UWKl1F2LgjZR/NkFE+4PCmtaneE23SlrCpZ5Um/qspXy9qwyIKHB4NnZPiV
vTTC93D8stqtILsCA5oDFQC3nU5++CooT7n69CMN7MDTfG+s00ScGZ20/lyXu9HaFcbREl7EiVj9
CxaLpJ6A+EDJGRVQaI5oOl14TjECC/1rWu3zZiNQt94a+jWZsKlbcb0hA5DGYB3oBAYHA8J5Gnfz
LUjOs3zws8MQb6igDvlWJv8rQYJWGVvYThze9IBjbiXG/Ip7L5eA7Sq71ZZYfwymO6YeT5kNMMIi
jkubGuH2CJ7PDO1c3Un+3qr52bU2Hbp8KySeoT7VsgDuaaHjQFVG9646Zfq25PGpD+e/JXiuFl+v
XW7trXKflaekOrTdghsUu6e0WZnSkjvSp2ue7frhJERvLS2O+BMPTkKYs6qcpvL8qlEbCtiHJY8x
wVy+l8Fb15/ZaKbsmJqHPr5l0Xaenir1tSl3QrEeWk8CDDmv4/CqD7uCQ6ynNJV9GcHTZF3YY7Js
k8l7Kdy2/lkt74UG11Vjt2d7DSyCPNuKKTtt5/lSYqKW87Sb6huUtceGbLlwS91SfDW7Dwk9Q1B+
6fM6ZVFHYMenC9MhRKS+dsA4pdSX8E6pbSTqxi+2bbCkRuEAgORkmOKDnHzk0p2CF3+9VV+CRaWB
7Tll4Nr7xONJ6SX6rmNGM3GMUtCEsZtPX0Pw2gVHNb9k0louAMeT/6jykrKlUbokfjzGLATSSKkj
n+FMclNx9IZqV2V3WIqBIxbLMnpSop2kPFkyDoLCe9Rfa4JmAY/AdHztkk0W7PXqsxqvc/OcRss8
OTYxWU/yKC7ZAxqeIGS7GRREv9/wfBLzTzV4jrLXNmRAjhenxRjUrw6sEcrwRYDayZ1GzxqPGcXD
eGSANdlzKCuDx/vjUuYdgpaC45anriU7pV6X0VUix8+te9c+zQ2iJidBEDk/cX7xZOBVmdmFT2Ue
mOeTVmq4Mfu95G9xicyiz0Ei5qFuZ00fbTnCiWWGbXiZqqs5npPhaBKNc0t8BHOxmPpLmjGQ2j4O
xSzYqKjR0vU0fGQcOby/xY2zL4ZcOetLyycbW03Cq6Z8ScHSEjZAblDsGJLDoWq03zUyVqk9tMnz
qLR2nN9mhgovnfWiGgs8aPgrGjrBS186/vDbWUFg8sV1Md17EwzdDrhqYnod043EmcJnah4N8LL6
losyNGwBSip32vQpkfi327lZ+vkiFI5ByTEG+Uvgl15SH9bsgYgdpzneV4WyX+2NVEOm1Cmkjdhf
2U5T62NOrrG2ix+L21jm+rLV9gOBSQrcK++9MYdgaw/RiEtqCsTtQryhiB/DuEmRbPFCiEtT5o/F
56DPWjCo13IxBa46ozObVnwp4/aTjqT+pJEBZX/zEBgsdYiM9FJ4GwisVYUi2r5WoeBchEx3dEqy
dQqSbcJIOKe7FNYQkndWfEygsPLv+LwMGXZaf2qgucSCI/frZLA5mUXzrtcC7ayL4e9IzWGEQfzx
Byc13vGDrAz+LHmyu+yzF65Dw+sHgSqEy+dZzDQPTeZq2dMwLmppp1LlkZaDuK/GjKTzdRruPR9L
QLYGxq5z4/7UlfSGRtEzqk2rL5rGG4ZrNrp68ymmq7Zd42cFRZQmCOW0aToPpSeKHDvRl2bsU7jA
mr6kOchbrPjPabEqBof8NhXBTBGHcCAKDHw03+fQC8ZlywvFSIMdsq8VCy3EKWuhNLc+vrIVJwB0
6CXW/r4DORvsMaFVpSWVkTxwYTl3GCR1xG8U0bq9SEgXupG89Oe1P+9N80Bv0WhWNa+4CEgrtY0+
3NB16ZaPgjPt/SW/K6/2VktrUb9VOKbL+1BYpvrRSM/BsG6CFWaHGSOxfnUV8n0HRTN5qw3DhmUg
9ivQdpTt7Sg+xco19lJmvqatuDGXMXjplI3+UmofWfSq4y5WnMR5BWcTiKhibgr8AUVXx8TR2Bra
00ykIFPSvpQkhcWm6HDo6p87LHW0A+0HOMSwRilWxfHbkJzi5lIwK6NcycxAIUPhc9PIVbqlyjoA
bxA8Kca9ybYSrm6hF9GXlLN1zvR8t44Vygu4Ow7w98joh/k4jq9ZepG7u6Z8huV7S1cwgUPa5Sut
pC93qvVd0+xS2ZW/K/Ml1l/Egm6VSPkm/o6SSKWApz7r1WmMntL06pcHs90V0H81u7JDZacT1sQ7
s32K5mOvfsWRC706rDZTv9Cliyp9i+NL1O3Ndb3y46Vk0yGErWlXpBfuFO7bna9vE+WtFPDm3Pk4
kkULf17Ww2kevjdYhUYqOzVyASQAVL5G4K7EXQV2pfeFTBNXIfV+kTCdMuw28srxhdRNFuHSbUrG
uHMgiprAr4WxBgP6BTdJe1BeZy1ySJocVbyF0Hk0dln7YUO71uN1OB8i61CQnkXSJqAda722UPXQ
pBqwA48mNA2aIwzA30BWD9ZtzHbNSMSzStNzpkos5U+DHTISXtripggzcet7pSx5z8V8W+fHKr4F
wq6dyVOS74q1L8XTiBFqt6FW4YM+tlaKfgwe1XkoKukwOCHIX437CnYRqDR1lY5eOizlbudTF57f
O6CIEbtnbl0V8WRKe1w/hXL9iL8aZakaW1IV6vrzsVMLfmfv9kxn+pPTZega6U94OsBfrIK8RrtM
9EKk3hnxsa9JpGSVIHJR48EWd6+d8BJJjDOLiVuEiDv9r4xMoI6feeDZ8CwHLMNtCa/RmW21OpQD
mXH5NYIq1RM2Mekky89yuC/U56FY4qSrQkJVt8nGH581zvhMvLEkm/QQ0skL9IOYvVg6XMRok7YX
M/ie0eDJY82Wh7eJ4nE8nBLt0AFEzRrQZHLqjGlldzH1o+IpCWHJp8ck39BuD7aUdidHsDv5rQ19
512LrhOpsbwMgPkXCwEXdnOHZg/IGUkKZ0cNPNMnIs5hdc439n8q2MsPIE4ctCAwiuTxmnBkOx3t
ZvWbr4MJTWNnkDdztRfYjoJTyPCeslWDFTDZOXwWchqt4N+zr05IGV0EzF0fQ5f0ul9EC2FRdC7O
Wykxcbpg/52cj4aCaO/R9I9fS2Ol+Bv9EdE2q9S6Zg3QVY22J//51ZeevRCPwFottb0YbVvhBnQa
Ln+3fxSuN7H4xIS0TS3aJc4hUXWm+ZwNhODhd5FDYCzqRTrkO6unbqufCnPHKTqab3N7mptDLl4t
ZS0sLHAudMWSUwXD1p7tifjUExdi9RlQY6Kx4ahgDJP+3gPD1lOK8ZQ42/E19/c4CGjlm4a1Rkf1
iOwLCnX3FvSoqIRvDT5OE/QWTHZp5D1enTpyB2ObAvJO5dMjAwLXGIZ4Kli3MtacYjDspPWwGbeq
jRK/ienpQRMePjT/I3qM++LCzUSV3ajCEi42HMEnI3+Xq0Pvfsi0sZBDkq3eKn+hAVzXcXzZScVV
prDSvE3T2ryKwk6UN6G/JIQmEi3V9Ww+43dcFPdaW4rFPR4Ogn60eAiNtO7SVRScA2KMssbkWvM0
39rwXgkVz3fV6hu5P5ft97j5rhgXkZIyAlTHpLtq1KQb+XYOX4voRRq+TXwUDSew6AxhsEjqeyOv
SzoLI49iJUkv5vw2UwAjinAljYpx9iYYa6s6B/ha8x4UMkRk2Z1xdf4RQNMepBRm5RtNuD3qYqo6
OUVQLMIJK495XgTTM6tD8pdtktuzwqpniTw6Ud9S6tGWv5HK53b2WDwhQYxxgnEA0vMyGa+CtS7s
Dx+9HVo341mLXqJ0n+ibQt2zv6XKS9icjey9rMn2t5q+wstt9Fem+Tbp1HM7t2b/lHyKGpTp5Avj
8rYvgrP3cms1yx8T4iiNPU+leiMDJ4b6a4/+0bAtuzVWbFk552gETDpv0WSJJzq7MmeA5JA3lPLV
UN+1KV3xSMVxU5YbjYijdzGJZlFFkmDn5kppF3r6SnFt0p6leQfPuRS2WgRflOZFXz1iLl32qEiy
XqVPaiej16Ruw0RUtxiKTSCmDp7vcerpNPEJK9nptWel3g8+9f6Sv1Z22SAUwfu/LJ3XjuNYEkS/
iAC9eSVFUd6W1QtRKkPvPb9+D3vnYYFBb8+USuTNmxkRGVH9ifGu7rZIxGQWQ9JnL/xOQwzOcwsS
oqnhBJRYZKHsNRZAf6aHxqVSnpTAq8sN7StQUFx5iAO9ugGChqgzyh2TQyWffdkztN9G+RSze14f
0/i1mFyJRRecgIbvOnnieeRG4Zn5Ueco1I6G2f8BgFB8jasNbalgbZrpmvvXIds04Uc67QN9HcZf
VtmTKO6RgXA2x6Ofniz/hVgXJ7Jl+WM59xakI6XqyKDd/On6KpkcS3eJAsHvETnaYazxuXfiwEtl
aZVC6MBcy3Hm1d1O6j1wOUK8a3+V5xtmlZk49W7rF1dTfy3EfeA16kq4VVDtzUOJDUJK1bVEWRIW
hyPeQWtXGPsqPGKBvsmM3g6Uzzx9FYmDXmXqXp1eFqmUQGsjLUU8BTifVrW5E4cjgBMU0T6njiT5
Oy92g2tUyZzXWps+fcUixEpICrf1at8o57830fyMuVqUBRNtL+rojvWmZlDOKqB5oC+MfdW3alLW
Quo7Ajb70fxIjadmsNonXXXr0laAjD0JMG7MJLvl7WwsQkTewhh+IZNX/nhVg98OEdgQ2ItHv9Tx
QzioA57/rXI2+Doj+xJqNNWIbrkCZfqU2ryN831ezyu1+h4c0TGSte7268FaDTYdkiqAoqor2TCc
icjMGlpFlkxbgAkblZ9CAYDYZqWnqAeC1lElmuVrShfmV77TGmTlBro72mC8kAqRa64aZuQmRsJC
s5aQB+o0tsFzd8dVXF0N+Sd2EPC0x9TpwANQEfUv6XK4oRbaEfpaP3QTTdG6lS7ldA/YPnKflbjx
LbqKEmS/q5HBMfvLa8WwJYIpFN2GEMVF/9Ix94tPYXjrs2O6gAB6ihjuhSWmMuQ9deCKV2pIijsO
Wzk5PF2YOdr4iEb0hiW0Q/xuOc2qls/Lr5MwgbR2gKoj09nrJE90xS65sW+k4xJR3LR0u/67Zp0r
lf3eIj4U2a756utj2X3wVek9OL66k+cCceEtLT8sdQMnZvcdpwNH3RZnsN+WSIls+lDDPaItgTGI
H0/4bVnb+rAf1J9ZuHf12dS+tMSNpt8gNAF3fvB8sufullmksH8Z9ZLpyqzh8MSmbdVt2j22/4vT
Od+oBX5Nuq2r+dvBJfOXiBSrB/lS/6TxngyvxKjz8bb0WJN85WuoUteSnIoxvd9oC5YvfQm8Enla
OW15VyBikmVtxZvYNdwq65gJpN7M4zqKnaI5dDE+zXcjugXVqZGPYvABCTBEG9DWttzh5NzW+4DZ
oK/3KhZMLEFXTKsbXClUDqDDxShymwTJdox9/LmRLqjIqSaMAZ//t9GFvxVOap/y/b2GOmAVnmtd
2jkNkHSVXXrEZxXZMhm9hTCRvIFFc4DhCm263r9Wrup18S70io1a7Ep25uPZG6yrMr3gTYjffWcn
0k0EvEijHzkD/hu8pDmA7pXyCVksCMiMfaASfapfmLfJHve94pj4ahcrkjYgqOFM470aM4NvfIHM
ig+rm5ymeotf1PISTu9L9elx+C72qje4YuZFxkdKFR8T0zb7hDeAMIj6ZVyDhlfXEpuvkjVaQqlL
ENu1787TTvcFWxC5Q4xPfTwrhtc3tOWY0sf0qKjVtoPBnG4TZgOtXZ+x+s3LbZKAsd+K8UUV/nzl
7vtvynRQ9J3eIZX8m9qjhLNp9FDICPAHYJT3NP3zdSjD029OasllMZDFUUo7MlPSYwQjGNVnlD9z
QquU/hcZKPaoEXJgDzqDT164shfFVwuEJcxkt+zCVR6qdpP/gRzR6wvqeRDR3Nn4kc878nDtKDp2
LoGx5UWEn5O8VjwJwEIaTtzgOvmylhhAgo6Myrn/HTS/pL9V4nlSriOuAQ2vSsXtjr8OzNZF058k
qMAZ7gE48OI71PCb2EYjWrBWwKNAd461CspN9ompzTS9q4SVSblds3Ael391SSRXsO7yjzq/aePH
XJ8Xa39kCIr0IyN2IpUBSDinsMfE7KovFWEfYXEVkQmSwOtJgrwXjNpbUsRbwD+HXI0SIOCgFpdl
4RTtoj2eTVrkbeiVGN10WGzP8DG9RUufH6Ni0/n7sTgSE05BRjsRmIxqd7N7C9ZsjpDUsorWw4/1
O7qaI7XUSyBYQjOa7iNPV2zSE5Yh5pde+RYxQZpbZRXlFzlzqaLdl8kV1gP917JvJ3XhFo2MD0KK
WOYpdR+tcaPjrRlGQlecF/IEROMmkPwtrSXzTWeqV3paKc1TeIBteUh0D1tneG2ZJScOiKRvKxJc
ypc094oLqxGyCORE9ouOO3cANVQPzUbwfyPtGERbhPG8ERKy046kDlIgjIuFipk3tb9TakeuLMk6
mxxafwM1A9J+ifNbN1qOaTkpG3Rsb/Lj03sJC99AxqmfUEBIb8bgQB0ryJwqXIVaFW1L4ZAg6CCv
yxbbY65sdcFb4ooDeS20RDuwYgo9j3HUYow4CsTmiPdx1ZBAidjcnbxwm+Vb8BSv0Y9dsw8ZmZRv
tX4uSjMR1RImhPBdgKFjx4Mkg4CyE7zrOb0MH1wCPRkW7BfOL9Qiu1z656xbGTWpR8y6AVeNgK4w
Rlui1PWuymdXFjsGn5dMejSJtAZpRIexkYxnqv76wy0pD6XqqcWjNERMJU4dy+jRobKORGdnxW0B
TMTM2rYZozUhQHL1WmcfWb4AOOu6XvcMS9l7Z/x0xnfZP0V51ctHVI5OIeyalcmNveJbBMVZYebj
UKYXm+wuaek0DIopKQBIh7/V8C3rrrf3Pr6qbCQknrSKXFqdmSFPT3apwvWmifZAK92CwZr3VsFJ
2dgw9GRXbgUTeC/ntmslConCwjqERSZ8J7C8qLMouFbr9jwEreNph7Ce/KHRumA9qumgi/YQtkIb
IUeg/hLxtTwhY+X7shOdqxJDUegUCZ67lO55BLa+w73TqDeqdAyyE3wHYHXPsMAPJYsIrXa0kwF4
VFp+o/2IbobpE/1V2I0rkhaU2wGg4+wm0dWgufAJfZdZYIjo9sTIs9q1zFWIDmI4ZKoFnHsJADtn
LzRsFLp9cfLXCiTIQf6s6BFDtI8GOvr0SVQDX2/EcqIXkXX6CVIAcf7ip9/iSNJUgCwivwntBeTL
iYJte5+gvmluuSbN60hECVpSh5gpR5J+9PYt9qi+7amuSCpA1mKrbFIn6zIFx9WeVXDjL9Nt+c9K
2M/tWbLe8oyZSaZoiHtfZTot75VP5onINV85IeiDuC7xu0YYEg80JJGLdc+6bAmWVz5S49doQAPF
S8sUHmnrbFiBGGdPAGc7fhBdh/jCNjgadb6Sho0fnRsE29aseQXC+noOmYp4I/hQNf/TwdEnMoEC
VQULcizltfD/1GCJitgM1rGbFlaMwpJ1ODChMja98G8wXBQAyeypOmELwJgEBWXEwF+S8Pe/C0Z+
QxMUb3UvHe7/LlTIxnxjCd8l71kxfiulagfSzsz3pbUNeIm7v1B9BDZUx5kRPY8BhPnQ1TGzzxYy
qTr4koxXpJBo1oKAckMizibAZjQeZifrsPBgjpeFhxbvDIsQAJsJrL9bFmU75QKIblF4TOazwvJ/
XX9k6S849kpArgFPDq1Paop6VvqrdBHpI0C/0CeSFrkOFC+LQxSzvRMUf0yxI0TDcqEMYNpO40pI
GjgNaX/MYssug2/SKblft9kmReDqI7pxhQqN268ZbGBGPToubdqPzN28TQUvLk1Xb2SrzH5M/7g6
lDUJXO0q1rYzSJmQtq6gchLZBWqfBjR46ASuhWUPEs0UYdZowLmtiRwAaS3h3t8kYs2ixLILS2aV
/2so31G32Ep4EmhRDK5BbdW5E5OYCDu0Cblm9BLUlC0bxOkrwWD8BY3EuywKPjr5Gk2PqviRWV/p
xocuvpBhBP/os/FXn+ja/PwWwZP2iAIW8E1XIAOY7MT8KxA2bYPyODro47rN/nrpc0JxnAW+g9AM
0Pqv4RXInMjpqkfACAOcJYsfKr8eSVwoWJEnKnzDCPgB7RRbdEQN4A5MJu3ftZ+pepf7yG6y7eCU
02ko3/AcsssGd5TyhxWl2vK0EGb/OKA+4VlX3RrKI5BWavZZmifWdVeG8TJuTCJzyaj7kKPd3GJh
w2q2mULhaUikbiN1mVGoYAcGGN7B2TDtrsV4XhBhOUKuyp2jBW9yT3xg+N1nXwYExBgQAkEgSEqm
CkN9Ag7hqNOnYeyi6ShrL7P/VMpzOt2X/7QlPEwQhhw50GgS+kThE8KbVcariaFO2iKpslP9xpSA
h5Hgr2RljzpSlz5U6HUo0iT4G6PPJ0ytvl08FWqGjUzecQFsWyQgGghR2u3IzBvFFRLhWvGJb3KI
Et8U7aP2AeigjorwHg3uLG9qIIIF75igg8dknYNgCdhrDfqrkb8hWrWz2I1ZxMAFN0s8RO3wUrTE
W0Egfsx0kDQjW/XEXU42kYf6cvlVQmOdQXLk4VeHqvHRwFAvUUqp8tOhEDPCx8wkPvUzTeT7/AF5
2BACyPNl0QiBNkF2XbwXhAJOfs2CwNySypYW56JtnLo59eNzYpyevGU+UvikLpdheGRHFRkoTFQO
Zwm1ME0uEFEm7/m3+vG7R3KyDEJpKYDkLtk8l+Xq1vrTA3mcCkOeDM+kfguKSyOeGb7V5CcUaDni
t3C+MetL4edY31MkSwt80WU3OEmBbSPWgOyWDLSJFJsUrf3GwMZjGAiT4eag2pDnB1VDSeBurXoR
leu3Vvf/nKkAWNGvScCW3Xnp66sFtRUWTqgLjgVi3hIJrtrcAvnaQGlKVOb+FYatng8s+6GAFTZP
4EqNjoCTOKgd6HvNKJkDooLKimjOXHN2FBPBqydgmlRS0a8qwU0lWSF5+2WuSKhSbD6jx0mUAJ9D
7RUuXjT3U0mjmZ1q4aWaRIf3zR93eePMyrGdzj69YvMhihdROOcMf7m6M9LdsnyvWucez9OovMrE
9cyL+8G2BeKBzbXj2mv4LeE/FqzJnYkOBI9h24jtJuy9DflPzu61uPY/K+GGMsrgex6nW9JmlMsX
xVjryJehHIA7InNfVSdd3OINTPeZr5DcywYlQ6QPme/9dF/qo5p5y2wXWjZBYCst2pfxxVBX6eQZ
ReeyCgr2thcqgk09Odmws0IjVJW3JOHVRW3BuZNG4J93Qz9H2t1AspoksuNHb4r52UWKbQBJXgIT
52FoRNLOwEfoodCdjckjQaWyIqMw2qbLwfqQolOwMt1qXnVsljnRulfWlnkIpKcQ/rTyPTIYby5x
/BBYlMtawmcpa0vqLzJhOw6A9qrPEAEPJSLQbfOBp1YHhLHSrHXhdSV81rrJz4a2l/I9GPfCYbAu
sbzxaLHAPNy05JRsC5CSci+kh7r3jGydwCAn9Q9TIG98bPG6R99siZF52VlnSUMEF9OEOn1xMzWv
xjojyYE/SDjMVqzOWuquzTeTFa4H9X2AYDJfQmJKx0M73gp9k+kHkCN4phG5GVIXa8syTnTL57Uu
X2P+fMZOS19StZJNojKxx4e2IenOGdeTy2dBb9+4PG2+T3M7WlvhWQJlj7u2f6OLR3Fja5KzNMIJ
acFY99vWROBiQQM/yY5u4kHBuLoUXPhYYQ0rzVoJj2BkJQ2jB9SODEA9rUsbswLqBPW+0fYWBURj
a+qLvTIWcXddhppOANYwB9us0SeuRwl0e/7z0UQNSHVuNccLKzEmHOQR5X2ITnzEmECMePxtrpKk
0aSrDtN2UvzF1qLnSEbiFdeTMQEhcpir3Qy7wjQGxYTO6j7jLQUmagDpS9mRjoFVQy8i8tJEbLsQ
XAPjJbE60LGS8PCr56R/TqXOqNO5hi/bbQPYhojmLaHjK0PSGdk8rAymyBl0iCVMW5T2E6/vhCOb
Wql23//gPUTHTHFl9YaD2290rOS8iv7E1r3JLce7NTEB5Cc92k6wr9JnSn8Gba0wecx0iR0Aq3AO
8bQV0nWYHVgaU+TXhGFovin9T0yF0crdPy/8dD8CRAxoMJUIaXvFdN8AMfP8EdmFyaNWQN2s46SA
IOspDhi+PfbvgeQtWRn3YFy2zQg0/24GWLlKXDNcunq8x/ueUG2+F6aQmf6HhiRNVi1BkKb4KTU7
ctus+mNpuMofSlwbfcYGQ7bJ7Jdz5BcYfvH1iKA1xkGza/yoG5jyIEZYRoZrwNFjvENNJDaPZnko
hveMEo97CEWXq2lbJDwte27jrvFJdqaZrf0LYVS8pjm6Ty9+qv4vAgm2KA1ozBNK8OUCXyBr52nA
kohVbP9D0JpDrT9r3CAr+VNJIMe30F1Df+M16FJveuTdvclOItLUobjFaK9SNPwNhRNiylFC8B7H
X4XhgYRAoNbbQhyZJhsNiM2VS0G4qMn4YbSor54yeSCpI+uLEiczD1VXeUsOw9KaRUS9CiwKp+Bx
CrolkO6lzDWvlQytBsq57D+vOMyStrHMn0jchfnVbx8TbHuOkH85J5aJMogRCa/T9HuKYshf5MZ3
8k7WE89xDVox2egHFMUNSleLLrnDuuy8GuTXsUczAbO2lNMZBKhtFmEIE/vUPiIYj5Gc6d1CeBNA
XPJCCBPqKfLKK353jg0qOncE9YFDCLvdUP5VBY9qJS4OpZcRdY/GZxpeOvQj1hsHtsm/mH0q5RaV
L6BUrAEZAgUsZRX1ko8vSz5H2L6a6tfXBFQdOqr6xjq2Eyh/GIqDyhYsYJ0C+7tiSG1CiOiBVFmA
EW3VXNNw0SKLEuifCjn6GnSPdvH5HPlClygKfp20I1PU/4bGn/tLnR3b0k2bvzz/6XyV5ha5ffc0
LWLfPZX+TWpUp/3KqcFbhVPxHiG5Zzn0V4KEKv3ANUzQFY4Dr5fwQc2pJhLPN7Gy+IlVLWnHu6E4
MVQqB3oF7tYfRYcCvdbL7bfvK8KF7wv7j29zFcAygBoOVwhM0aocnfRLgfj6oUZkqO0SKonK/+/y
UnGGFrEGIFO5DTad/qEFXxnE4MABtiIABbZ/oVAcIXlUeFwpOoiN4gr9jpqn4l3ckWBbnxdtw9jw
qg5vluRGpsso3kPkcavMPUtJ/HxOBLECBlqhdcQwAVZK2KYQLQsVgIwKeM6G5hTQR6r3moXMwX+Y
0t+cM495aDjIsDuiQgNxyZzvVvXGTbsZpl07HxJ2rYf01BOSKdzyCFXkR1NtE8FLKEnYCyGgf4ur
e8s+W3ZdWBchB+A0kWzB+7yjCqhKIpEz2rwvADfN2DbRO4AajrVOoq4RU3GazRLua/CWIh9b1B9k
90on2wpAeb7Np5WQX/J52ya7imco/6atzx9N0CQ6YZWXSNynqLX0T5hou29xPD9E17qQVmGdMFNB
zyPhD1KTUfXKlzbGh8rlNsUKHtTG797EEIWGtBAma8QKeNgoIetMkAkB64IonLiFAuOwpNQzMETv
CRLd4a5PcHsrxoCmZ3jy0S1C2C2bficu5RkZl1C/pKAnjGI+c9mqnzY1Uhr5qkie3iGbovug61p6
P9TlgysEB+jQpeqjd62XHBowoP5WznsjOTQiwx3N4XTqyyP6lRWwsgi7C9wkpM8lVS1p343e7cw1
G1m6ViIBvKMdBviXWRNKuw/9T86Zk7et6YnwjfNK5xooOTQU5U2MBNxgx1kcc8JYb7VL/E55NBuv
id2RV4yrj+UmzfhbtiSEUyLz+Zk2GnjwPEKfE0LZmZdUfoakiMPZyls8GzwTakzF42Oxg4LcMlws
O4ZDxGAoQo4m16WecnH1iBWGv7DcypQpBr2eGJURqO0oQQ43cDOl8iNYX2b9ZlkbZr+CfyXftFLk
aO1Xj8Qe+Dhk4tWK326N0YdPvR8doA9U+j4wImsBvW9S3k1W1b7Zv/RgFxlPcLhz2GRfdHFd5inI
G/qoPjbFt4IsQrLNDthSeSyQfRe/6PxUv0c9fqP0L84/rVuATw9gnywqLAyEeAvrdJ3J/TqRUc0G
C/gyY0LqhflJtFBsgq9p+VbTzkpYsBuEtIc0U7n6gWOkBuMJq/NfxNiIp1CiFOCSNV4txFyhtyT2
pvsYq2DrKkuT/YU7hXLprI0+7/3m6H8zX3TfgbhPCtpek58BmDdT61in95MOGBV3zYIlrRW6zZom
j45xSMTVYrWweF3+B/uBpTBrtd2OEc7GkGAZVhuUpFb50hS/01stX4pqPUBe8i5Irh6tpPmoofVv
PmpUm/Kb4TDjpTdQjNpHd/SVHafiK1+Fa02B0E9WrGaOyVVDQO5/W1aHy4ppw4mx5UHV/jUJGjZf
cEFHp4BQRTCZjiFEBcZ6+rNkHyNvp2GmLzD/tVWaeEGsdq55wwRhJyPv7XkrXk2lvpjtcbokHqpO
ddt4hQeMwrXPqgsxyUiAWY0PCbXe9FXPc3vDBwEziQe/m9gffQW9xVoDLyywsGDYDr/C7tlKj3/o
tPXaIlrDXcT20cyxLMLLXUWXcG058mAd8LWgfl2XVKlcOkkCkUC0GmN5rhC80jPRJGjpefSBJWuU
jukLd1ECNJRJvhOCAGOeYxP9vgDepGW7i6RrQHUiacfsEVmM8uxdAGAgncGIYoWetF3rXhm4LHAw
f28YBtZms09WwSqa2Sb4scqvyPqc4h2zchrdBmlTCacFUOKfrLq3l5azPUApFx3Qn+rEADn1ke6G
ZeUDuVBt/lnk+2IjInLwwl85gvql5nyZyqb3UdzE31F3EvJXMI5KW09fU/Sh0aZWn8X4OjABL0z1
ouuMhi+kGpQbcDIZML96l1TfCQ6dPztmXznqyrR+lqksA5FPhD9CudY9MSuLdgOFOk0V2Hfjzuse
DoU1coiK14nDL1wT8SqURyJ1afB0BGonv/8UtIecjVDrk03A7moKCAp+CFlxt4afooMixOC7rxeO
eRD+ls4wi37E9twQGu5AqXXM4Hn82gNECcO9456etRuaYbzpDX3nRydFPov9Pso+sTdBTTN6aniS
dVdk+3n2md2iC+wB90DaYvBxHpTPhTxpcmoEbTc+ybhq0BhlW5aUHTM5RqL3h0q6/QzWGlp9ZBnq
MeFyq6B2Ao5fjWioszgCgKQZI94isJvNr0Z8YZoxNKw4vAHECU1gucInI2BjSOnfpvBHlhZNOPs1
75V6snIC9bBmya+LCAy5Ud+TxXHVUSe3wpc17dNKtNvsNdKwMGI57bWf3wTae7WZVipYTWUcmv69
EYi/vlnpKZ01oFFO3nADXmRDAEp4owrrpQTQMlqwNnXljc8iYYVr14xAEocq/BOGy9i8K6j71HOV
XIKZm29T9uu4oC05pJMLN5RZyAn6yckRxHVQSC75moB3UnOIBuQ2/jpoz7NIh3sgfbfT71H4F8Vv
A1RCh7wL+JJXpMba1mLEVfl7cMunTGXJ0uUI8YsH1U/fujD2FIyvBoFil1Gdq8ssOJw3Ib7qykUQ
X1WoPQNx/KK4TZu7TncehqeFk1uGISt5bVA0Jso1kDatuTGmdeVykcCS3xOIFSbqtmTrQL+kyr2d
aCKSZ9T/JB3q8gssAFonxraR5TetlmCH/3Rh0zd7CdEzOG/lyMnWKj6XMV1syKO//3yMOk6hLnCF
9qgj4ObuFy3bhM7iyhrjKB8yrvdY+ErGr+IEyx9hn0nvVerfC4VkgOHM0F5GjjygjlCnTfaytthh
dhBZe2WRWrg4nRRocep9nn7U5XvHkmXx2vNoFOn1UoafRmG6Axi7TK/d/XWasbznEu5ShB8zdy7T
k9fQy7QHIKZ6HW8jxNpoWilOQcDbbbpW8IvxxBp6u0YXjTKZhUKWW9q/kHOt0oC01iuz0xjSgj/Z
mjE6IG0JocWyKF8+LMwEzBQrdFZsJ/kkRFergrmnFixg84AgfNc2lzI5Nvk6L3bhmu6UC2D0wDb0
xJ1Ynyu5WhaMRB027DosBDm6zQVZUXggUsI+P8qkdtj5gAWLTMPh+2ruopysZmLVdLdrsBMP1UuV
oyx/TWN6m5Qt9wwQfBeML1NByWNRZ6F+uoqGDmxQJtfwH1WIIrlGK0bPphYbIdyAH2n1w6xHWokf
ieHWePY6zK/xrbSQ1LZSbsHwYqioQKDCsxE2hyduLwuMOURJA/IWKahiNpX+nIynAlggJ6UjC+ee
M6OVb8CuXI7IaTF6XQ3V6zJc93AjY/4IBgVurrQF/oKu8xhhhWv1ALPb2P14aVUadZv1R0Ndq9VW
ii2nZ0EiilhWaP6YEJCi2BIO8kYY8s2MQKlYK+mOUL+bao97y35+8vsvsIPFhcKsLUYD7wEltGas
sLWzbF2wMOm6n0J87euPXNiV7SbEuQIYE3kf/KiOM8Pa6nRbof8e86MevEAfOBI0T0dpqEsOFSSO
WIO9I86o2VIUxLfJv+j5b1DT7iQHTdh1FasrSGrYLVyLOsOIs8AXwT3gnui5KZvem7gs4hUGLOM1
i3+WGRjvVqxT+A0hhn1+57T7GYGNEmnVDw+B7hLGWVK2CLYDZU3auOmxFA6y7p//KSzmS0RbitGM
CT6NGElUPhvwHf8FKjXHI2piwBddo8DBnhId563rtxAzWIQNiNMNE+AEf7PZ1HbpjNq7Rn8iS5Tl
j77t1syUKzxxan7jBgu4f22AVW9j3+sgjgP9HouHRVJYJnh6wwpmzdlXbuF0DrKHZjnxvEsEgWaZ
4uRAViMjxWq8xgnPZjlC3rUIlxaSY6WLg/37XesoVhpcSMSZ7hxssRuXx1Im13a6gYwR7wyjfu2U
e2T/9nT/bFEjGwI3WlebcDuql7R8rfx9Yp1QavLV44fD4m8y9gvQsEi5Z18gy+DDCF8i9buVX2Zk
e6oDWBC1G50cgm8iisjWWU0Z6y4rHQOQepkxnRJl6HAzlIPSe2GSohPXVhU2XrVyQO2PRp71ndaA
LuO6VSIvZWiKAF4bJLWsnEAY5UHrydLM0iCaV8r4rirfeBShxa1NfalHJ6uQxU7AOeNbhQKIBw39
4EI00cAwCgL5DwB9UnezuEWH+jysEJyEq8SA7FsN0HjsZjFLQQ5sAq/vf4fyNWL8MHWnzF5iA3m4
dkWczO7vKmbiDZb6RFddi7ZaMCu7jNm4TQBigbQhMqRxH+BllceofiQQR32ruEP1Yk7vOsaOYoQj
y28W7nM6LbJMleJnaiuEebytOYgCLbaYAA/Y75itVHKxbsN6s7xfJqNoVBYEdMxb3rVVJ5/k4gol
AuFPo7U1P1FWLAXNr/hm7wNjkzyfS0w+lsyBdViyTVx+JP15qa8+yj/sHJ1fAT2Fmn750m8SU5NC
lB/NkW8PlBcV30GvNxqMUBieEUG1zqiUUME9avveTQ0DG/SbUrPPOd6MYquYVxYTalYdAhWvxVs+
wvtBghh3JLi4i1H64x2WSViyfUwtVxc73ISP4fS44P+W+++by5UNZ9wloRU8BjVJfWIPEPaZqw+Y
A75gwQVVbt3qKHvz2pguwlpko8vNjE85/YOd1+N37AQC5PqiejX7TVQchBQFVWdbVgBa6PpcHyUR
E1NTrcOJHgE5ZSm++v5POJEFzQ4h4kpV+FGtv6h4DbBE4Obne1XiNcZv9qTsEjQ3UkfNHO4JEyrL
xLP0tnSNSvRIHVqW5vKDtqyoGUEiJxlvNUz2IuhKxxPgRYdApP0pZg91zvIg2opNPVXGRAd3mMpy
M4DDbwFT3qWEWei5+uPE5nWSs7GPdVOOajllaZqkcWpgSGWBa61drF+WHixPNsOZCsNSkz+/fYa2
it7L/gpRrnGJrkpubxzAAPvNlUWFr0yLePSMCpA623FZ7SY/oAKLDz4lVLvJiCtgweIDE438ovo7
TrnwxdsW0pxb408K7mIBeIUAuWbZfPszsHaDvRCnPsRnaVkbwVSrZg5BMvopJNT4dDOWpxkkoG8N
OxjeUXALBKIWUI/LwgqU8bBZiIM2erbGsmFqZm8N+XIDTEYjsBrDUW/mRTYPdYgwjnVIT/dzrzeu
ao67Iftphu98Y/SG2mYhLPXrmHyMC1lCrV3g25r9mPQw8RSL8Yt3naML2KHvYWp0WL2aKzwNl8tV
qeAuvvJnYIDptX9cVrxEkdvEE6297CioVBKWN6cRrIMOVW4+9Ok0ExrayO+CG3mzdlyAjCr1fI9b
F35vEQlJePp0KDISrkRyqOyQq8s079HyIbjrc6zgwEz9tV8/ZAGWRUFzieNOzeLWpQvQuZh/SYtB
g/IXADkmb0Z8WWJMMPTzuSwQfpj2a+2fesfnHvhStSewvS2DPUKurZAsy3wLlrWSpNmNBj4Ozw//
Q/b7NkvRCJGWQmTRbLTKL//Ezh27YPCeirEzo/2oAVUOoGLyY1IumdBtCsNA8dB4g1whjds3IfKc
yxJ0xVzsSCalNESdSOitPqdbpUQ5z8vRm7mt03mr1av61evfy2a1Hr3nLPvxzYhw+ulSKTieb6XF
zV4gEmI0A+PAxZVPagH0NtcePVFR7JdKUBs4IbkpUhdzesoD30TCWrzxyGuBGxjFkvoUkoulXWL1
JGSHUvwzCnL1sDOC7gw+kupnrAM8ZXh3w32TXRrmeoZPHEqqnZa85Bnbv95UHGiZAagjkXGU7zFD
i55whIFyOO+vVXmsqmunfZv8h0/zvJ1REKTSAnrVzCItwgU6YNtyOoUmi9uRH7FsTUmUlpSV4H2O
m3mQ3ufwhpFPjFC53fv9NVUWcBU/2XDGnwD2sMLgAVlPsJ13RsdCEDdAEyqM7fiSz8lqgB+r4ATi
k6DlOIsQ4takrmFUFMrJM0Vhs/h9aSjydcoFv4Iv4JcwWMwV9Pa4XI1w/C3NvEhzVTj/I+m8diQ3
kij6RQTozWt5701XvxBdbei959fr5AhYASvtaqanisyMuHHviW+g6Bx8HNMQxMT7Y8bbAa8thq4i
njSMELnxpgoWExBJFGEvy81gB2Lai625cHKNTjrHVssapMkQKPQiD6hwRvnhKq9G22TliUG9nl9I
zFjOK4otfn9pMYQ0Hq0/0eSpw+yzXnh0l27aEj4bpjYDJrd7kiZEOEaR+6SThWaFwkjFeCQ/XBBz
5mf2CDcHjIFV9WaY/3u8jRFJ7sAiwmnGkC5S24mz05qKUVLD8huR0hCdkDsSFdrkMW7PKehSY29i
bWPGU6mrPNxF8tqQFpB+5cdorOD1mjbdL9ZQnkl9/LSwgsardE2aQ90BHhTNESHjAVQK5s7aX1ht
vXaCi15hGquZpK9ifsSOi5PULLPueSd+Fpkjn+LOblFAccW3eUy4d9baL9o9ET3I+JZFPaz6NIrS
S8pXUcLWN+9WSVfwU93Ddg8kNLsAROYw7Rz83k44cUy8/mo+1+Jmhnd3Doye0nbqGpRfRB5msrfW
i69G+svDG3J4mp1avBweQrmBVVBhEotkMO/qvWthLD908ZdqU3GC/6zQbIhrCleVRWFbDr/UpnyN
9LsMds2vPKXh0vaSwR+i4mpvAySWgrTfxeX7iD/9EKcMSmy7aKxd3P7lxVXF7QEfi2cL1mefz05c
3kCacK8DdqTUYgprsqqTbWFLhywkLh++fbJB1GnAS1aqm08Tvn0QFLqdT4aMxOhXT15w8u7SP0Lv
KAk/Jb/S0N6t4Sq+jtJ8dME+Zw4TLZ1yqavEzDbpsIsQfTXhP2XWaMr2NOI4LYH9hi0XYvYsISeJ
HagEI7EDpsFCe8KbEMepIm2YOTtwXEBnoyM/UoMcyKFxmXR6ZOLhWheE5fI1TNNceQcaZYWzleSv
sv1uNNTHtMSiBLG3srhN82luYSHFEen53zY8Ma5JrCnXWFzH9VYtLq66L9Kri5HABfglRrIeV21H
X8FSD1BYOW/HL0Krl18QMnRu+niuOQcosNi2BOvRmMjfg/1FJznlyklcBL9vc/gI1S9DrmdG+dSY
HADIQZYcdq0TQCpACMK8KmRPL/8T32kgPWFPTntiHoCHCFGvOZ75Iup+IyN/kqhIaOaNlR4skgL9
9sOWPnLnz9S3nAqZ9HTxVVi5PBnSJ5+MxCKrhiYubk9ZeDBzvvmajoYt6sYymoeLEBADIxkN7zzO
nMDba9baMt5Z/aVTu+T+ZZQQHMDhzBC40MUlTIkNdNXxotBpaAPiZoj3MbzZ6Y7/RMhAIX7ElorB
1p5qqPHephPWZS8My0eHmVn2SqnWEf0vuow1HrJWo4mJcMr/BAnOcRwd1A+xvY8xnMX1likD5J8U
0TGUWgwjbPqW+UfUa2p7FTYmDvhA50Dba/XNMv5YAzHx6zNDFtcDC4aV0D4F3c53z151J4qG4D1n
gezUzCV+Xzo79wXzTjhSUBYZTHAVRNmX2+5ZEKo1pxIhKPmJYJoOq6qkrKztmVYF00T5tWcgS90f
DJrTmHYzDHKcOUB+QiEJYHc2jvglRcfbVioxKsJ9KdbMGsPzSQWdVUifWqVNSuujN17jWK4NU8NS
Oc5TG39IfAPhTSBghmSeFOTXcfLRUeAJT41L5asEDqpdXKJVw7fPQeT4vAzR6DBc+82DP8e4qeVN
du/O38BqKWYsFJH1hMlSJ+Q/x91Sq5ckyDg2JpcWJOwbgaPYhB7KomMwH9gLDEZApoHBmsCHGT+t
OjO1DSmJkF56ops7BtWS+yHc61b70MaLajxFnm/kxFLrb6JZomGnHw6TT8l/+8OjG4hqbSVM27wc
PJQq7uDKTqkISJIRvXeuQUUyad/3Z2sIp0nXTe9M64K/Co9o9YiDc1oGcDO+9ATY0ySnxL6K1S96
QahvBd7a/cPNCJ0UvKLJ0Gy4pfVVLj8RFqjDFqOGGLbssNhn8gdbBKfD3djW9rngitZw7ZFBxLnO
xSwd64sqP/3qx452fjrHo7vrumXQCuXQm5szqbz6zplfRQZtUegTzCYTFQMAuUYjOMPentkkS9yO
sXnJ1bRW1E0HsRyPLlQs4hrcZ1OFu/oLxrZ/kLuDCyPFYhLIIByDxMLuPioym1xU4l5GLcCitZDT
XRzD3eU8A/Dp/ahWj3hOMI93ozfPgAS9yUnHACtttSekoNIl7PWW3YOcH/KcdwdhXfq26o/RuaOe
1sxabDqwfjyUaCwuyv8jTs4dQmJXEusY70OxloZVq94SwmxhOTFYWFDNRgivF2qmWfXC5wVwE5hX
tnTmwuUxKpeBUCUyu1o7U0VtZw7D/tRgLLy31S3hZp1dY+rbopkosD7yu6awx4j5qyBswjkIQjnc
JdUaJ1Obb0PpABx7UhKmVVZZjFed09JgHQNmQPG9a4Ez1fSFEazd9FU1DssBvZWFiiUMv7XLVyXN
+eBE2ZWBHBBZc8wM0lNoVqQdJjajB909iE/CU1+Jtc1GAJNM/Yd9FrC8tHtVJvxNSi/L2brmjq93
8E9kH/AqlzjVQrzeNXMJWwJhxxIv7BZSfpCiedM/LNwtMNonkfu6M7pOz8MsnyrRusiPqUqzdRR/
gDB4ajKGtBmDXuXOSAx4MJMNjgyMLVb/3a8C5COaeayxJ+TkaQSpsZBOFZkN3PEK0PExn/s284VJ
qs2i8RwzzTmhwWked7bDA5J8SQbgxGoqJ69EvyQwYw3oUZ7+nVYHLb+O+qePhU3FE9fcKajwgkgf
4N6CbkYhFNQLnRe82NczFn2OCCQsStBAazrgmw1edBmL7qj85tqlJtcfzlPUZJcgUhTfFATcKt/Y
zYnJ1R3U7sQw3pW8T8kT17sh5bzyPobioeJ1FHetysOYajhsDazrSNUts3W8CTjjOEwLrN5hvray
o4EnPFiymIKigSEzWECmN/42TNije01ktNrpl2OHwIk4yYeS0pvu3f10wr3Em4tsi9duBu7ALza6
fhXGFTn4EJ+t0xE+Km918OUk5AOR7EqwMzOIrtzsn0P+VqwNK0Gb+F2qq35YB8F96J5J9SGlv2H9
Tg1uIeYNQ7m2uJ1CF7vDETcV6aNtXTwz9Gn2MfzrFhUVYve+K+AWUx9zt2fFCfKhV/7YZFrT+jai
JdG8D3rKAOftKces2Br6gDr7GemvFm+T3LzlbIvgwAWeBq/SdPctVhF/I6PHh/qOkxvP6m9hz0dW
nrULCziiuvJF93+qsqPU3W1jntkAB7JznKzsCc1Kfoz0v0Y2pzZRwm8Te9/dmhtzeH5i+Ov6P11/
xuw5io/U2rTOrSDYwsYH1JUvnrOiwJJsLd2AvpGPodoIccjAJ8HGDposzV/gpxjE045roHiGOMuH
+FClGzMXE+92eIoXkejHgI5JgFmBRkUHoiPeWu+QB0JSHgWT1lb/4ZsZ5UODo8azce2pZCQWSiFu
sK2a7bVkGY5HWXvk0lUj2xBRH2PHYLq0UIAjGvNkZxgfWfqKx72l7QkUltFHwhGW22dcN7BXl1QM
uro0LQxGp7Ze9f0pt3AuOIsov7MCIcUJQVtewdz+P4rFgITDPok3Qv+vOZ50YyE2vkRsH5k39aed
AZ60PoUNEidpYy4wS3UsLgHpJB3JHgxEnamYnF2oXMsO8NCrKnnshE9UzCI5vuajQbtCG1GF9UrN
fnrzneNtjhDf5tk8aU59xoqUbW+uRJIv/NRIH5P2BaXrLoU5OfL3fbuU2qXTMmiEooGzOPdONRYo
qp9v6yPaetpWJPqVmntD+O7Wtrzy1FWnT9Jyqclv1mM49SmAhI1rB8DuQrbZQHLPmKtgLJ+U+F+Q
ykN19UutXxNSEoc0czyr/c28K9x9JLdAZoLD3RBkV7Y68yd8s2OneljVOkRi8xaperGMI0mN+J2B
IJFRxBGgCu+fsunY//sO0CHlI4xbfJqPQV0aKkUKPcOiKT8T7LdgufsDg9pW3bCBgAnHGoMuVgbm
TtOc0vTOxp+pXqw0jUJk2ze/lHAYSVF2+WGD9BKH2H47BIt7mHHRcFeZXrBAa4KRcQiSb64HP7lZ
kH+kf8yVqNsxbcVTFaL3KssRjtbNk/c5D7HJcNjqSWm+BtQMC8a1Up4xTyVsxpMFTlWKds6CJqa2
9haIxpAtxq06TnXvr2wPwhwAEQK7Np/Tv+vpKDSwMH1Z7F4QmaYROK9B7C15GR1KFJFrIp/jPqkv
aX5zDQBX33UpAFaHHJO6iWpX6bB33nZ+0rBWSxuL/UH+AVEzYYUzT1sAXexY6ztqpaTiECKYRIo3
X8pfMguCsG84gvgA/Ie1ECiAN2gAcf+Tu1ubSpyFDCUqksy1UzP06eF6MJ2msktxqezLACKR0ER4
/fEqkqPl81yM5rEHL4TzNDfXWbuzfEBvd4eqAMpAThXnqFwFDPu1Q8aD7WJC2SDw5/j3GrQxHeFM
tDNxry+D7NJEGenIeDZWT1BibvIWD3TBRo9YQ9iaQ0u041NTQYnzUyT+paANOshpgsVaDoREqp1X
IEOcNPPDqd689FOfsBKzbg7IGnOopnyWDaGAZdP8eYSsKZac2VjjWMbpQOpWTFNT76rx6fjOqVfW
w0JfOB5x+QzvUD33rMfvt8z/n84w7n504dUo7XnZ/bjMwHBJzlqcc5287ZwN9OmQTU4Jpmrnp7P+
xM9gwrRwC29aVecqQ2acu5SIt2KG5zH7Fn1nAzSsvYVolZL6BUdZznfk02ERqQOsHIdXTlsO+pn9
xSMwZ0t7DPHG8854FG15r2kiSY0k4m0DseViqXsbdLteudfNI3aelYP59JrJB89d58HeQjycliDk
1jjYJnX2E3F9j9Wl0Oe69mulf6kGnoGdPYu6/gyLuxO/VecmT/y515zZ2DAdFuwfzV4yUwXhczTx
NVh9SrWVEVp9Ns1eA14TbK2QtnRBus5N7y3agFKa/x4jjUcD5MLUs06aQRBj3flANWeYlmeAXzhl
ibKM3rxBk0Lz9+uNTk2g1Uvjm5ErzBqxJrTzRWDcnPMiWN9IQKi5uHLYF2DuLftWJZe4+w6GU6b+
dIG6rqtLXWqMlMEBsYRHt77ibjemh4pJbcytNzIiyJWbfDXxPyTrf1cnkzHvKshXifk08Bv2K0DS
PNIHIGdaebWzXUv7UDr5AuANkCxkZNGnqM23TmBjeAr2S90tq/ZYx2cZEFi2k5FAEbPsmUH0I/TQ
9Dgr3VTAlw2KL17KZMl9HbaHdtiNFX7bGMIxrxS6mQwG68ARYFKDYawILr7xx6EAM8XSV6ywcb1f
TgMMdb8jJo0eUZdCxSUOqf+21Mwj6mHH4DFSX9AGDMaQVUVl122jaNOMa8IF0+AvrjARPVuXkdZ3
X60VhnXk4Lt5jj1Pf8b8wvppCN5SslU5LDoQg/21RUEpZKpZUAs6tlsn/ZHcU24sqhE7EsOvnci6
qoR2inUrcV9bnNmHfzYq6YZ6NE0L2JuLJt6q3tqWHqrBnpglUY11ROrLwM3R8ALFZyB/WoNjXkBp
z2NwzJCAaRIEw4OcqUgCdDKwvh17tNJdMAAVXWKPnEOcSNtnR9S9SreWsgMVV+Z7Kz83E5iEeBHA
w+Q3tbow9c+JnFv4zWdhsuAOxSdVd4c+PA7cL3LDghxqRwbV0O4+GirGrLhV1cdAPV9drPLicIlq
6gp2YIJIF+HREUJVIV0M9c5+IKs5BH45TfpXq3Ngjd+M+QW0u8Ytgz3fbiuScBvo7eYa+btrX2xY
mJJSSJH6ECZIB9ISasXZuboD+YJViEG4b8+W+2fr+xF/dN5h7uPEkv1+4udHtVrkGuYE6q6VHm6d
5uT0O9iaA4N3+O2omVH7jDzOu+pg08ir7Jhog6OJWp+nNfahp6atpWyT6AeRwB7LpTpP5sSehWfB
O0h4HUJhKqC/iBZJuoSOLnIzWv+0kFkjEBRTLDEZqjOs4247mivHXJnpSSn2IVYt6WTSweWYzR+G
8akMl0Rap87WgN9VIZAq1ULyC2hQNoANPH9EAusDJeE0NT8VTgHLfYl5Gbhe3KlW+hF0RyAdEy3Z
j8UmIlQS492h9Z532tn++vcBDlcitXP2/4XuXnauXfsF6YUrRnL3WKtTBXsfVuZ0KVomPbqKPHPI
iyMT5azcp+J8BVhdKrDIvBKcjN3CMsjobT3/RxDnSsgA7IQmA+loH14lL/FzO5uKDdUu7HPHmubz
Jjn61SWvRFrI3DREOQb1qbvflf2LbWZWYwi0sHuLU0Wvj4xB7JC2dkaNDL0KjK3Wo6aTWFYAIrKF
ycVxvOk1BuWXmhfG3CX2I3/2MfRUi8QQ/YUMYo9v24el47OPpMHA4vJY9jq0DAInKX9r7ex+4/c/
HQuH7ZYEDT0rETOGKiVMThGhTraVfRh77OEzqtKIp8pd4v0hlcTvrVEhMN0I1KunbHUabts4mSy3
En4+jDLQcfl5Mx+sAYudpq25UcxNguCQIo816GZ5x34ycITmwkvWGWk3eyeO0cqZKwvGMx/18Ayb
tU171N9gRcYSSHuDsZLGGGAcOB731C8J+hte/7gEWX9m0DDlfJGtXc62hxnO49Z6saB8akCAYvw0
d6Ahy3Blt9pFDR4p+SCL2B1TxuAEtW8IDnmzqOwHHhps97yORFqd4aIEN+jSDrqp6ruHXP0Sy1o4
gRpKFVgCDWIp8KekP0vNQY4e+FVnPjozmKloi600ME8ssF8QGTcImBvTwV159Qylzl/UK1s/+LTd
K92eh9GRmj0BudFgNpZxwohbooWu6ZCh44rQG+CJJFwxRxu2j0UY7OOLoZkWgHSgGrOf2NC5o5r4
pBvPOONVsrADR8c4vmGkgOmrggB1gRJYO18MLiLG8FCpKJKBCf/zC/m80tGhqRcoVnR5SUyYYOG5
j14DynsYmhUYqAhHU1eurL2e7a3Znf7QnozzDAAjsxLCMqzPWbYRWvAGqIZGsZ5tWv9mY3mXnFnn
slXpE5NhOEWQDM6il8dTpiLMqofSQCp/1FgfvBVDu7zfiSqfJKrE28Ybz8M5thtp2IKp5WHUYOrB
TzOs1eOTVYFwHeUOc/YpbpeZIGxBJXLucbIQ6b/80mXMitbcGu9fPonRuaEM8eqAzIZr+w/Yh10X
qC2DSAv7TCaD1J77/QneAlFWz7CnKRH/DLC9bOtzk5vR0GpWGUyooye0kgu4eTTPPJOtw9q5VRud
GZk8NfjgNM+YGOFFeMYz4w3xx+8oZLGeyDlA+SQNx671fj/4m7ikexaSLCSl9lhZmB+WWg8YCXYI
q2pAz5OtJ12tNEv+2BBpuuQ5hHs73mJBd8Ec2Csbo5N5ITkyrWombjsPjzxE8ETbBACIDZZUHhhk
oMfL6iGsUHqZiWQgPdIckjJ/ABTiGJd/R3E/zGrsMEKexKLSRcsx+UgB3jnVNhg2IoCsFHMRZlbt
bV6dA23DIZM7mDtB2PC4lveKfK6+TSjSZdZXFrQLG8eiT8M9MNBZMdrnqFLbM7s48uGSNeF09JhF
CjAFwwjJ4LzANP+/NVqhJOLb6yGMAlLP59KDlHJbLscbpEgPl2naX0sdXIm3D+p37yxbkZhl/ui9
02Sh5Ecz2bAchogkeVMs6rcxnwnhxU1mEjW+uo/iZ8dQE1CBqiwV9mbS7NErGqCohJl/UG6N8SGy
WOFnhuvbHs+im7OCgzQLp0q797BZeSwFeXjFelRWtnvvHymiq3SU3GtZbC1nJxvLMCTmDByzHjBc
XGLh5vbRYMLnA7AAk/9e+w6ck8mgObJe4dJfQjocg59C4mjLzGkv/cUw/bJV0YBzxBhc5aT3nEsq
b/WO3YF0ceB2D/KwduSZDBRiEF4/Zd/U7z0fQ01dWpUnsIfZcC7Y5dPrxzDey1hs9RPml7ioJygB
4voNtTUvb1F8sp+GrzpiYOCxhErgxXye1m4ucpVZ9ZWwdlCl6OfUBIeWYTBA7S0oDL1sWdPACv+k
dKwwekhX8QdsIAkk8nKwnx6rTAOil2qChQUqYrTCgN6UeBuHlREtJPWhIwWwBEUIL8XOwkpGI2SR
c/TX7JOb1DSBOM/agLusfeo+RHj3GGZLDY5r7xCBILanYHcDMIie2MbcUPbRnEHKy55SFE1tDlGE
SQEuEEoS93lCnDIYlozGuEpRcJZNsGJvsFaeiTf3dPR2+YbDJ5zw9nUUtUrLmNS4CB9z73yLFrtb
F/A7qk+96eYpcc03b4l7bpttm+wV7S5iwyi2XrQ1+42qg3+esXdlrH/14qMx3x5uhwyzrVJBYEb6
MIrFoM8N82NgmAr6zleXom0LjItIL+nFTPL2pXNgvL2scB4z1gFTIOpkxT53ygfivYU3wIPGxxCY
I7R4ZMaiS3+L7k5BFF+pdMMa7qnw9QbBX61cAveR/I7h8c0m4m6BbzMdf7OWtkbYWbchyxvSdcjn
JbOOCtlNazZ5Mq0cUmAyw+oNYCqIkCgRmX0aubQZA7Jqs33QHaPZmckR1kgEQBPPjpwe2VGyiHlI
++oiu3vofsLTBWONOpp/LcC8skCBZRcHjxpfhSjlNJVXbC/oUMjQOWEZA0c7I+VnKr1q50aC2UB4
UK+p/6qAtpo3fAaNuIEDkuX4oze6zZaHuxytGyENmLhp63NcbFKsM2CLdarq4Z1VmFCdGfMl77dj
34oFyhE/j7CGg4ij6LH4n1gz2occOcyooWgxH4en5QUHUW/I0ZuBP+wPXKvdGpF/zo6HAU2r2SXa
skBhVik6vyt/o+dYZfF2xSumP46xBy45qYuNyCsyvRaKNi2+eS5BcCgh0GLtoZXruhHcZCNetAk/
EDtG/sqZDX1WXcfelynwI96eYp3/QGw3GvZHrnPAnB1T2XuqCKwmgwDrVqtAdW+WpzJDYxjHfewh
IodZNlXpyE0Ywp0jAFy4uBbRmlbBxbVIQx+cZO2g1rxuKZTPnQ0EAunCN/YiMB1Vn+Ixj+b860U3
p/mBjaxmDDFALqIfl0cw7kLc1IILCwroYmvt5ADBzagCNAwOkKzEZCHUftX6knQ0OoywMS3561m+
C9KDYR0JLrIq9u4xlaOembYFLZdE5teiWYF+XQYPSTvULt7EjrH6px4vU4/hVEAQioXXIBokHSsS
ipyyG0xmLoheRfrTwkFSd0hyWnD3jUsWrUx1U0jXKsNbsTFwukCOtDd2gtFHm6Mrk1bkzKjCbd7+
DtS/SXiIW5zgKe2o9VVGHNLFumdNENvKRIelKV9lkoKRecVcfRZLtFoGptC29GAgXuI+SrP4UhVm
nazDXuMHY+zSkYwMt6UJUiov+RBnWefdSsM+VFL415TFJ5tLuKu8VJ8ZknIaR5E6olZMUvlP052T
n4yPRAZAVSpAGtDz1RD/mC9tay7iMl+z7vmgWKtBz97d+NmxTdLmy9V69nJ50sGEJT9m5rNKwKP5
7dJGz/ELb5vBuA+TZF9SSQZyw0hVueMXnzak+MHEdBcbJynYVayF5N/SiL0bhCwL6BfuuOt8lcuU
GEihrxyGKU3LA1dGHJrDgtZ6gf9/qgbafu/3zaGVm4PlKEsvty+dmsgMXBrO33mON1DzJXwzBELb
6OL341JSdHCjzlKOKDel/qgyi8SSYWcOZCJr0dbmoqfPEqzNjrOmlOsfWw8ZNVhnyxGzHXqJmP3n
GN8cfGNDkq2tgLwokD9s5j6qk5lfChVS7ACLzuyBL/bzMIMmYw3LbMTnwu5Z18Z6BVrS9cplPjIB
ZhRVq28OY6ntVkrCzkFt2HSytI/9dJe3AYvDxlWMTbDB+KB43JtMEYakY/eaw0uF9UdNFk2uLRt6
zgLAa6DTG2fRaUzse+sQ9WhN45SP3d4P86XhAfbFj2zFyqwvxNqcnIZuxGsYY3yU9maw0ROeCCqs
hNwbLZiTfMSkT3qvP3iEgqBt7gwYAnJUzGsLpijcRzHGyELlXDlg2NhRxnriRcRrFPjFruPRoDAB
oKey07JYhplF8AwsEWh7uMWL1gakxfhiVNhcL0xAJbtoFG5Khcy33e4U/UuS3yNAlVycPT+KBcDG
YgVBBU+rYuiJYupSUehcgBGVEkNbkI4v90eUJTG2FYO5fn8KfdRyRkshbkPfoE3CGRjZDMoNxn5Q
G5lb6OjGenhw4o+cvmpw6JxZtNEfpBr/A4shRxM6DWitmqCzgaBqMiYeRnxiNcznJJqFDR1OD96V
sXqe6FOV3RQ2uLCBO1ul3HC+HLxLBdvBFKyEHQYF8fvodFi583Ip9pu8mfuRMjEIXHECezK9MZ1m
MC7ccTvEr2KsFvygc9ZszmMDe91Iodv+6DWaEjJJeLStnRtsU1IfiKlUyjOsSVrFbJ3zwyKv0Itu
1L/5xspS2AHG5JK19VSEn+14oehOokdOxrdhB1lgYbJDm8CGFkjdzPOTZcV2B5tPJCbrEbMDYOIi
lLmyHZKxszAiDGsdgJuXzCu8nTpCiJTIdxTFhmNRfLyj4NqwCkGCgW/hrrZ0Pja88+KHC2ho44zz
QXu27DDqhP2SXzA3KVVC+lBhaYnZNshgjI0mg4flnbjHQE3VwNsbiF9zXbfZzOukuRrgt3X7RYoF
byQrYKWr3Gf8WCGv0VRizM6xKAQDVQloIBU/e6oATCVEmQCBakWlxqNUYtfCLwBBAM9Dy2eupysN
qFfuRju9VOZJOdBt0MAhDM4L81rmzMGC3wzwsYmGofKEC7qXUSezkXFuJlZAOvTRFR8ghzv4wnK4
BDWdMZ2IYiG7YTPN2JzhYHXI8a5bUOwsCMY+9TL+q/pPT75sosSCTlGp6MEMK0XFyvxeiZ9lC3JW
28LwukGur+iEAQJRIqbfUoBSjESudFxiKNp5RWlo4QPrh2rugdurv+pkawFA69G7KmZzMrd2xs+q
ASLRZGvVtfLEDmucFeGUMBappow3pS5x0X62ytv3YIkmfMznzmaLKa1kNVd7YiEjywE6dRuXH7VJ
KowxQle/O/fZ9gfHv8fOMdcembqvgg+leAGtsMu7FO95+DXaS6WnSjFoWJD5sSbkKvVgBWaA/qOm
Jej5+6xfNJXOlYGFonc3TusynvrROzDA3W+DaU0oqEITkcNHzD2TWzxA5CnPKV9KEp36gom++pXa
aA+xcs9D8K4wR4hazEJICm5K2CBjKQG2jQyKeC9/C6oFw0zD3CsQpQYL2PHALXpPc0x9Ad/de+xO
lvmZ4IaOR3cuwh+OHuAreRsQVf589dY0CmQLNDcfMRZiUk3KMQi+ggrVnpVQrDZI/7oG86SJ20F5
VQQNcsAhyq8S/dmoUvlnig00pJm7ycmblAJXANshz1J0VEqYXq8AV7UI4amXIAS7TnhPKbNZpAJm
SybrkURo8dXqd7O/8Ul0ZEEYGYOWiyQWcgXT1Nj08tnLbwmLdIEfhVtWwCome4R4A5l6s/EoWw/I
Q7K/TJjMRiclOrYQtSaN+iErtP/SwmcgGPMdAb+w6OM0EmpFtTTwsw3aNAncqc0koKYK9Qv40TJL
RKQcjhgBUpnPgkRlzbTAsD/4Rxj9iD6ZXwmnTJ9RtdhLjYf+nxU7xutHyFzjxm5sf6F55jal3zWs
fOYjxbmQbKO4Yq4EMbL/dFuBBownNXNgFVGBphDDMEsRGWjzlzewicDNVn1WrKJyJvaH0IhYTNyx
VRyRqqSIZSoHnTVstBnJin1vUKNBLE+shP6h27PnZsBC2S2yDTnHMVnAZhYVu3rn35SyeTGczHDn
BRcJvB6e9mYrk14k1aNn68yB23ePy58R3KsE9rNBpjCUm3jIk/yzJJbi8SNnTs9fEpt1IYgwD2eF
bIDqFNPlhsm4CnEH4atQ6Z5iGZR+gENdv2thMdPak+5mC025SPpdYrukpr4V92Ymb8V7MSofzfTf
0VP5JMFNynasUDm+p7r/yo1XWh4ay4N/ZLBog/bwV+MEyc5Byqq3P9U/6GwkFa9lmvzK1l213lW/
Vd1jDnzG2qYYYRQNdfE3LvPFoD6iaCeF64LPt/LmWmAvTA1PhPLXIn67T1hnQGFLd8tnGdg71ATG
dgxj6q3s7FjFQ+6+srclccvkWohrNvjS6fsG7abkryTBZPvHn9kZdpl+5Q0Zxo+MazYdvjuMfEnx
Ceg3jq44DEe4mPJBtysWdLMtWV1b/b2iDkjYflhp+t5mkILmXyuciC+Z6yck2V46J7lBo9q7xcVs
vtNiVfQ2AV/6loAQH0vj05Frn8lUkd9V3+KNuafZcxjAQXVXo76ICkGR8eIuMuKbyimNkpnp71Tl
0hrXGg0lhlt8aU22m23sheodwvaiUrwP27CglzuwIZ1/t7DXHWiL8eSjj7jqVbNfZa5MDe7UODoS
aGOe6MjMAo8lp1d5HfzvJPlSkhUzzUa/JPi7adaN8ajWaxJ4mrqV2RaihFtXHgjVLovmGciYHXdx
dLKzjeVefIQ3qHaduy0ZVbaHvFjoFfCFTWNctAaTpXwfzVuHf0FJD1DQS1pGW0G8qY4ZgR0+eFd5
1ummyvex8grGg9xfdQ6CJrjzyCgcA+SfC+dXdYydMmJm48YUfxyNXrRK3y1jXSu6IZqAYQ+8P6l9
IMsrwz4IGZxOcrAIlGSetjMZ1hFeZIjiEThEu+yyW67cWC+EAfZohkSQyB2OJwkspBha3Ex7XSMG
6buYrG+4yB3GFcaO2fbQfCRM5DsSP3S2wu9K3RgtXePIfymjk+zcTKRY20CiTDnRsSbEJ6O8W+bB
L2EOnf1im/i4+Nf9iCVyBVzP9k8+9kVWRjjaMTTsmStThS+55BiLW7h+e2j5XXc24zdgh5hvNGvw
5bHLpc+ptTg92yuLsPP0N4avWfxEXH/J3veCeYNjwfatmeI+XH3VlnhQFgWRJedLKt+D9zWGT9Mm
myrtnOREdzBbUoH4sI1LztJM+8m5a2wyWD1umirDy9OF84DpVuZ9GT37oSn12IaDtzOLD4PPnno6
0Ijxg698Rf4ja5+mec8HBjDzMp0TBnKHbd3u1PhTZzqfHj3/YvBrsGUbQUFt9np7k7lXwm8Ox8qY
qR6ZhGnAWAqMXn3M9T0CS4VSTIAQmymGhK8EB6XtXhwGaJV7+Y+j81huHNmC6BchAgVb2Da9EWUo
Q2mDkAWq4L35+jmYRc+bN05skqi6JvOkFtRPcDesqxX+mHwAxQvfiCp7cjo+0L+SWRkiRj56G5Eu
mNvu6CAsj/jWPsjxFIWfTnMsBfOx4mOKvltz5w6Mv8u7Ybxo4mL6g9b38Ixp4OWwJ6MOczUHfPK7
PE3dQ9PdRdbZqm/02CZET63fDPiblFGO/d13r9rcVagmWWsEp7RgQ3xQ1ivf1bT8buoDsrxRkjma
/SuQIBEsgZOEVGOGJ68Ks40AayceK5yTGWdxDxsSnC2k9pUH5zmDHsYodE1ZWMpopaVkVvW7PGDL
8KBsmRXeafeUix1HW+e8lmQAoF90s7+aNb4iY5IOcIUSBbQOr6wUR8KQI+Ngeky7UKRymsjh2PTv
+CDamRnXMRRnhocBrmod3Sxm3FTA/5oBqzC/5tFZdzpb0VGTqXqQHYGj9q+zBCpQ0wxo+xL4taZc
VPacqL7/KPMnl8FCeYz189Km8WL7+osuNYLnLhnDLoVRj2LUr8nLCFFfnfP018aR1DP+VRgLXfU8
TDfau4LyRz/o7JGgtjzcVtViesgittpnmVyd9LcTrPfN99H5Lt3vqvirEPTnKzGQKniMhx8vGVcY
XJf+sDN+lszDjD6sr6+O9QYXrKEKMRjmx08YVhmjf9gmwk28pGRJpYdQHrP2EDagzHaCQB8feNVu
nMmGf2qTq5QMu29xcElfa3IXoCqaMO6Q2FHJ539pcO1Q+pbf3KL85ofoqYCDA6hmYcxCMn4omYoo
lolnXq7nbYEaEELp8cRR2P3joYmrN56B1L43MGYVrxNzvXRvufspJxz1WUVnHyY0NUp9rPmTiizd
zYuDNba54zqm/qjBjSPCJRsdMhmfToUjgQ0N+6h/bPCgb1ikBKkdf6L9Z82AiHNi8lGuHFzyJVGn
tSWwD+NgT7goOBjTqGSN0nAh8MhMSOGVf9s75bRxJo0eJPjos/kt8KzX0qwZMrGstOZPGfYL6/BR
cglYKJy7LL9M/Eov7WvC1E35zl1vYxsdJNggfWxsm0e2QMzxHdYuFcR0cBMYccGYHTJZnbyR2qAs
ziEq+kyyJZbA9AxE30gBRlCVRVo/eH74cC677Ny5/uLG2sRm7qLf8R6076CcI9+KX4J+T0MKaJVl
7dNkb2fNaRzs82AkeOj+zTLczlO5NRhSBr4GYYiKMoYQEt/GkBbFxwyItgBH6851213WE0JRl8RX
u2Jd9k8QyPazH19EGD02sntsRwgcwUTLfW6zawRUuv9sg/nSUxy1MSCBxNx0lKZdOR4r9WGiGMgm
6lr4Tp21y1V6lxHJXuVoU1yEw4S6ef19yFkvaNbN/opBoPTvp2jcZ4z22hiICFKriaWODQNIt59m
8bjIdxUumITUuDyx/lUsEQ3rOaknOGDTW6JznDvzuUPDIUZMk+05mF9UGq3nnGikgkQe8rwSZ1qZ
ZYsqeTo0yVePK4yRTUKmBFa/PR/ltkgxqoSLNa74joAh046W2FeSP5dhCJmgUK0s5HXRLuEHZQUh
tTS6ExB1jMRrx0LYBbje6KdtQH6ZR+SXS2voUoyVCB19C9cysoqGvJm+Asrvb8hm5jzig2YWa1E3
hiPoibCa2eESQNQO/dU0sP91KedO4w1PmNz67Mmo512hSCrrorMtpqNsuiv+xLkYz8gzz2Y68UCJ
+zxvH2mAdw4pdThrcI1CihjJqYefUOgnk2y/Shpv6TRcjfZ3lGo/+O4LeF1XTk9WlJ76Mto75Gi1
GHvb1D5XTv1sVPrXSIm78hZ5bzOcgxd/LD+rgZheb/jSTX4tBd8d6lJs/oPsHgZjvAxCXHJvvsQJ
EmNOyTYmZo9NWOAtNmF7+m7gO3UkGy0afHOD8CEnBSmt0s+mLjlEWFuMRDJQ0MhrABlspEVHMtcH
TwKaWOWyJIe17Ofq1lasju4AnX0yIdgII/sg6RVz/3pQyfMUm3+pbQP+SvpLE/yNYrj20nksHBcS
bb/2nHk/kPydu8M6MMd7HGaoIkxoY7aDEI/youdFZ73LTgEVdIEE1FXJOuQ7PXgG+Fn/HcUDTp7s
0w7PwGXYbrmLBMaBjNkERDcJeCXGm6WqK6E2MKHtcxZV1y7AfJY51q2Ykv5k3UPd5zatils0zDU2
6u/RmH7GgWAUBIqHCuzcmSszYCofMD5Mu+5fXS3lBiKdtCCcrUqkOofh/OKrjOyGST0SgIiwyXD+
FaT6xi2OuIETNK8I2LXZtwpsOUTS7ODQXJ16r6leVnPJqsZx62OpbzYhVQHCesAD5LWovbTivTOH
R1vWh3qC3AttBclnW+qTRUvbpai+0J9kknW7zI5z7JJuNEDrc/YedIrAvOtJmwpt3HcwSErWI6ir
eId2slGHYtDrucRp39aP5oRxXMeAT6IVzpKDbw9nL4KVbxrrMPbeFVCuNMxWauA5I/vWHJpd7XVE
ZuIQbnq6MH1WNGyTKo5gdZ4EAe58+TezjyXZEchQnyun208d1qfOPAr9NvZ8uUUtnuZufDfjhpwP
Wm0d35tCfFeIdPOTDEOUhUCEq3FTpd1hkQIwlu9405g7kr0GQH5MPr2I5brDvkPXD1FZH3s1f88k
JPCMPwSOdxg77soFweZxQzvlOu977Ep441HDiGy+aww+b3c+O7F5ciPr1PnQPRR0fQoEn+2+oz8G
aFcpjKUMmUo8UWN7kH6Gc1fqS6XVcQA5OQokt6ARsA6G5XQ3MmyM3XZvT93WiKA1ucVOQwjI2uBC
V4M/6xAZ1WX5vz2g1L7UpAgPrDjUxe3C+5adfD3Om1QaDPnGQ6MbNELtcWYFKJl6VqDwiYzfAlUi
ilR4qxbUfhqJB6sGrHMfF8c03ob2hfhk/hg7B/gPffdgFbTRzFnaC1mgNdgjpb7LEX0euPMp+Gns
t3ppI7PPwtj54a00X3z3EW+NiJ9HJRgCA7QIzzXz77r6UoyjoqRnyM5gy3tva2+dMjyYHmLOsRjW
ZCWMlQ+pI4gFnFUWmJCysAGbAgdF8IB/tguOAwd7pD46+2GB17shMxTz6ODy6vPXZbIZBU8B/YIN
WmNsHvp2eUEOk9GK5NWmBn/mf0Ycti2zczbsNNhxR84hLBNbPba4x6iK2gl9+x3pWXjyqYPOMcET
EeBspwJBnGwb44MfQvZC/Crz55KLp8Rv6xOz264CLkmnCRCTn7Pp0a82nbmfaWepfFsStp36NRF7
Po4mPRrhvYg+a+fPspGXP/vOZ+VcPZveFXqviXLXvlrqh+97FkG8/sjAWkb+G0w3fEdzg2bsvFUL
Se6uAEpYxWoNor8bmZYxm/e2yMYxwZisiJPkMqLycmPo4wwKcgwMhk8aS1eS+8cDHhj/vA4uIX6U
FgpH60Nbx5o9kKo7pzftMUH64zfCCCgwGMcerZcedKTFNSbvjPS5YHYsewwhCl/cALK5WfzRt4aw
UYsCicu6WmZtTIXd+csGhFkyUSOyxyHGx5AffoIYjX1RFiFxCuvVl45HjuVkHRfeJiWIp2Y95xkp
GdXBJnwYbRZySbBXU4cZD004by66UhIXeIrY54xtvnPDdKvbxTlbbz3m17KnX5gOSD9IRGNBTDZH
goPXDm+glkl9AAmbAymOjmCTRybsobbRIrWryCNAA9t78DTI3zjjUjTZhkHecRglu9HI0umFt19v
FeK2jvisYi/SR8N6CXXGjuIz07+mdRMdDcVDOB7I1g22mqNCehctP0oXOFD07UwPMrvHd8IKkUJ+
LqESq68F7WZhaevuxu4hZwczsb76v9+mk5PZe6T+DeI1B/Y30y31cBDS6jWPcH3fKKMy+ROZb54F
T+Ql4agW165nC9Pi6fcyWiSk5sOr5599PoY4bE6e8ZO2xAm/xsnjTNtMUMZsv/B0SHmKjUc1P0ew
qRmgpNZnwtIhmm9Rgf0VTjVbfU6alfbcFRcqM3M2z8aNMCjE6Nc4w91kQAm5jSxlJcI+HsfgsyvM
7ZwIPFzPNTqZOv0dSWfpBYeu+nMzl8Ufq+/JwMi5MhyCqpiRlukzOvgWxYvrfeiUlzZHQDTJs2Io
2/0mPoR7pB2sM7G7IKZfqzZds8PbFl7wNLXpbvkqdXG1WRhkrdhE1BrL6K2R5d6N0DCOEL5ETx4s
JNQE9SnCWGszW/GGqRJmmRgbD/Y/K98EpXUIDFIH0fOOHleq6NaTGx5jpk3h4JzGpNx47FNLA6AZ
OahewEjSGbaaK3iAiOvokSQQ/lqz2PCPojLvhmh4HNnGpS4PC+bnjATPMU4O9MykF5Hl1EtW1tdI
c17OzkU55V4g3zBCVPOUGL6It9LMtrxqMsfzbVFTKw/VLtfeZpYpwhfxXipYJ9VIcDjkO7mbBvcS
1Xi1ipgNyCKAYCUTvURQLWSCUI+x74D6g/JgXUZ601ZXN05IZSTVLkZzo7bxzJYPu3LoorBD4JvS
QJumAW0w2Vr8FvTIE26Hpyq/VzI/Y4EGOVIZW28OXvlXB+iehIriOfVWs4kqwIILYkHEqhLY18Rc
QQpxHahwgBAygEyzhR545ABGHpmyMCoGVm1YcMp0A7do1cAFc5fRc1utC0ocarO4PY8kwOh8uLRq
3mSoPHIN+S5i+9+L9dBOm2EIjwYTILS5ArhUzc8bB3+vQHi6abeTkw/UkxW7bd53zNLmMNsEq5r8
Eid0NoacNlNAvjpdtgekkgZn45bDfhqwvaDIaAO17UFHmkhdlW8hXppx4dx5Hsp1dt8FqLeolbuK
SRAji0m+aKGPWSX39CWdWaz9jug3w781TbA2GUxSp/OLoAq+Jno/zs0xluR/rmbj7NHQeZRVCcvH
iRlIAPjHpJaMCE7/HZgEOShOhsWi/Gckb2bJ1CkZ1wO+2MRnP4RRMVDY4fqvCiZNeQ+ZVrKDs71V
sayokw5hMftdItri5OZXBBR/KJb7E05Rv7t3ujePLVERHhrvKXG/HeOjp+dPTKoZ8VgnV413F3P+
yRXJ1n6Mo7uoSNgSzj2vqbmUrvGsdH1gPlNsEpKo80bdLa1hWc7rAL/OSEhK8WQDlOm3qb7vQSqk
6t0an2vx5ad3dv/r5vtRvZnGVtvPkgTPfJeYD3X9ncnDMnafiuFg0snZxlkPaxDmoXgNIQZXj26X
bDKSVUT1nbAzUy2CO/nZifNiOorApaMANeVXPqAIfwrYaLioDENnkZxEq7YrNoFP6Pp7bLurgVFe
wm5ucL/NxZuJgWnrZN1RGfjmFAXla2C+NIZY8T8A72FFuDsnQLOELcF9rHI8iNnJE2QvoI6jDfSg
T1KSeAKHoNkQXkRSeE2EMVuw5cdkGeYJf2I9GdBgLBPvvVLoz+2enPWrHTxMGsY+xWUL7BsHIhsI
pFiml/107MaF3RxajlAjcVnNq23KNrLHa2RcGoHGb2iPUU0Ki4ZtEEUMcOHuw4osIGPUVruu8e85
I+sw7yXnPmyCjv17sxP5vBsDezOMJtrUcVuWzdWwP0KOaZ/BK5hyFQwrO9Cov5pdUNnb3gvXdqi2
onXWfSK3fVmhyf6wJ9oSuDhBcGnUS2jF/+bgIS18pPo+lM9xW+M9MGXIoWrje0i/2w7DW8LLZ5U3
NtSBoNWdgTAfYqnT+yJxHhgNm1PKG76UGtg9yNgbAoJTUBFXyEjZ5IKbhFVPNgmNdY7OJYunXRYy
tI/ec+ROGllF5LxZaIVRWVWkn81VsZ/aADyKuxkT+EyoLdRMvuM0EtiO+B6za1mRbUaiBjm9mYVo
K8ewzuaqYA0fcDz2JpPpFhXK30gFOpB6tJwnGm71yO4X/9uyZq/7iVv4tWVDlEvWLO68aaZwNZYN
sX8YKXlxLWaLjozJlK2zQtFinayUR5ny2ljFFn+Bq45WdJeo11KjfsPIQXnXGqe+Byf0U7IhKyyM
N9mf1VJ6i/e56whPitYozZaBarnta/+fQwc+j0TXGWpf+vOGO4tcoHMLt9sjabSMunM9yJNssFhY
3U4RnDFloEOdUrDcYA+TnvskJgmq67kE5nuQc+9IQTKmzu5kHQuR31l+c6944XTEtabX893mIXWc
zymr7kqgYLO4dwRsGJ9H459V4YtYLno3NbZzxzXTMCqpx0s6dLuyI1cpFZcoiK9VL14X55GtEDla
Wp1kykNhlthCiKi3LssTILS17yfzh/zuu7CIwJnJfW1OPGgtjC8PzJq6eALqXVEdh9l7mJ27MIi/
5qS4hgymMqN5Y17H5LmAxN+ClAi7H5CNcdtc08JBQQFwjp9qiOl7GQx2bXdJAvhKeuEF1JeI+Or0
JeiAbAXoltOXLNAbH1tUosfXrmjAnFCtDLcUaEtjOId0YkeOIgpZFebCZNoWUXNvxSUi9bQ58QCd
e+GhM3E405Aku+JdIMRYbAZG/W767K7cAdLtfBJlcmCQigIL0XpQPyiPXtPlBpvq+q6mEVWaLDsv
vfVOjTgjsn8aWW3dKHpzIvc1FMNTyC4uMJ8JAHhKeZMmA9RWwDztn9pZHueKpHkk4PV7QNPQOkzJ
Uu/kTvjAdLIza151UV9csXwPKDtz8VwEiGHE9BIYxLmMFm1TqdI3f9Y76VAZe87fEBUHM622YlDb
egifxsJ/5cdeEye62Ciiogqx4IB200hh1WUU+5433AcBNr2OUp6N12OtGk4dVL8RhsO6hLyIlDu2
v+OG5LCa3CDfOJep3MryEYb/WpIHkfCwafacTdWcfahYdOrL1qx8ilCPT2zR7K7CS/xkz+PDrLGK
YeczalTkC940JkweARHDeJ0CO2FF2XPDCUvdFf18QwpHfT7d8c1Hm3gzsTunjDdZW24mUuQ7l2Zu
9q8JAgrT0uBckzt81FsJUNHLr1mU7XCWG9F0axEp6NjZonFl0UuufFg/z4zxu4joS8s6T0lw57ZM
4jqmxMUpnAkMH2CYQlf0wIp6I8Ifm2Oxsr9mmjmBOSsczL/aTDdicPe6t09TYr+kkbl1O/dQlmw9
yWgF9I/yYJup6Fm07QUdxF9UOGs7bg8t3Hh/2PZ83Xoi1GG0p218qFCKxGizNOliiZVuZ7f9ilu5
HfwnJH7rvkovNbWNKs5TkLMgYuHBVBZm+cHHyjW5EePQ7KHoySaowpdpzI01Bcn94J1FIIiMV4B/
BE0b0yvT6yiZyZJGF22P2UXq5nEs9sTIwpEcQ+OS5UBCbQQpX1KOe5vnd85wGgLfUGyNJdG4CZd9
PiNxmcW5GrDFdSZCXveED/vN7fy/8c8n2NSSzKOcOzajAvoFE76VI+/rwXuaFvtm6/4u0zUrCU8W
+4Uqrh6q2T+boXkpzAkr5rRrR0BcHsnYRf+wiAcquqrBmGFC5w8yh66Xg6RypLG1vWYvyuYhGoAy
YM4WQdpuaUb+NQADRBQCKfShMtrbFjSBmPoTOOHOn9e9I9+KGitoyP6mSJoVMwmUb/NGXvIc2bWk
Xo0wJ+BbSRx0UW15DVCqqQy1AdpC++b29XYk84DbinWf9laJ7I49O2gY9mJKwNYEhJ7j4kgCNuJd
+NRVdBG6G9ZVNp1HVkIkvn9WLTlxzUnm2d4NmrM99ofUhs7MzLJ39bmOkWZ2hLnLu2rEo3cWMfqk
nP3V4BKQUx5aA6ovl46hUP14zPFba0Weeoavr+ASJPOgZF3Qdu0lfE0RLOrpuyuzbTkFK1By9tju
s7nYJminJuUQdSVhC9hgJqxVX3tb0+y3Jfj1wuWDz9h1hc3OdBC/FOM6g8CfjTuayUND6m7LjN8j
5ruhI8eHea4IpjLpyioMC0Xy7oNObDAAgTGVH5WE4n4zdEEnhTZCoEiO4jUf8ValHtO/bB0uxkkU
f1XTglt4H8lmCNdEzwf49VootROY8aXqLhlskhw10Ii6TBXchbiAq04xJ7EXyRoi7OqzrVFlId9S
NLU26ay5wrFRwnacGYOxmVcYbAXNUUZ+9RzjoO719s234eqYXNhtAPOmwjqIfBWRJDUDkSnffX3O
WXTL+GPSX81865cRUQbG0MPoA8+P3+ZnbnTrgiKXqwuXXsG+sdhKG1undzJZQ6laMp9h4G66qLOf
LRXvDfFoeST11aqFpk2BGNuClJ3OIvc5W8IGiWgouhkfQkAHJhxYX6VR9oe8wdEXKGRAbgfE2oO1
PxY3v5bx2rGp1+O3bPa+bN2+pyBh1sJUa3/G8NtaFT9fRx+2pSm9cnGvajJ+fJmgKJXwTwaDVwv4
yEoQczSO9ehVQM4yybCmADRX8VsoEpcy0EeQnZsJJJqsvIiqfWggQUaVQrTb5f62bc9GyBVmOaNc
+RkqT4NA1X5etiopX7LYgZcyK1luc+JH7FRYewXuJKhKTjWB6Fsm6DC1k2v2xZSdoyvivcflQxoq
xSSE3zBKiFtEWjV6g89oO1k3fticC8yFlu+Q3ImV2fCdr2rwQbWOBDmG6bPwyawwku4baN+6T71t
IqyNtDArM2BaSRqEXCEb8H68foGDKHXmSVooyB5A2zLcWzE8LupfrM1k0ssAMaz6aP38PimN58Rx
Ae1E9PzFOR7as3arfTqUVNEeQoJmns4S/1ac9gfeWLHVGTWPMz7I1r/qPITQYYU9KDp9DeL40RfZ
Jsnw6s+eTavemqxLEAfg+Qc0iRBwMJAzCElY3LigRwkeUB78kEj5hwhPsyVwbFStvMsScFgtKHuT
wI3BYmxtuTGqwOUPea5ZmfoACqKRO8RE1Otqeaw71qpxebVG98/2HknkAM5ouET/RA+zCXdce289
MbaWB92fV66vrZXBYxo/x4zIBDbJxS53IKPZMV+SqHq2dYkNxR13TsrDZTfDyfB7exfkJ9Xq7JR1
4U76jJEznx4rSs1hP2bRuSpBrygVIhtfS+7N1RjB+dQmUPw8JRBsTtOtmGJAH8oG/B72m7bGpyiZ
VK/syel2NU9RtSQeufVX1PnJJornRYOe7RN3oddAfxyteV5PMx5Nb1E5kcslOjVs29wYN7Icf4Yq
+24tIjk80dCiM8W3GNOb+qUm9fuQzpJArtT+DcFSVh7L6i5kZ2s32dGsEIn5zA8rWd2JpGKp3kHD
VQmArsRvoYXhpJAsBFb2KyX0T9QWOFiSGXmD+MwHJNpDudY5s7c6cr+bshw2NUhI0+Vt6uBrDZBK
xEzmYkY8RZOlFtybBO1owP7d0++4k59nv7Mwqmf0TwShmTNr7kmE7y5CgGKOvusMRWtik1SnEW8H
WXYre+3tbRWe84JFmgc8q5oAL9a+tw9Zsaz7nIbOdpyrCWGOXd9OkC1a+oD1GaPN+7I1f1FuzOlz
NSMcmiLwi6Oaberh+SIHZjpNP+CuFdRCRApl6tNNYbQO4XNvwcyNWW+KApFlL6LNGBPqYfDcO633
pa3+pGuSCPLZJUoR44RV/Q1h+DcJ5gEjdYEqEc9VCW0pyoE8UrCS/UtDq7X2TeT4gfkRMu0ZRyQ9
2rLWzrSoqS2My8oOjpUN7lwY/nsAN6+HSNM410TSTNhu+MtZk3FhMahonly8JqKffoRdGaBNiBeE
mmX5oCK4wNLQnNmIpNQkwcvQ8GTk44f2sBnrmVxY4fh3RfmcMJ7ydC+QfPNxOD7jP2NXUBX/k763
sosIEL9JtLBRE7ImjDw8R9jUbIhycmGxzUXGyicdbn1QbVxgVmFm0LChne4ii8qmaPHe9iWaiqai
WngKkuLkO4CuG2K4daJA2fSoZ8PCR4s0bMfcYaE5acATs30eJXQLq4zvXedd2eAAwhDkaLjouiWx
ERASNChq4fBuVBAwfH98au3ybDuWua5mDQkTrY8PxcZiBSxp+tO0emNNe5/JAihwaBwskNpB55wK
3nFOTmZOTRpee748MD+hsho2Dg63qdazvx5DKnjPYH+WqzvLcGYiVR6r/9+JytEbq7aPScfcqKkJ
S+taRB6u8VAhq0spu5if4lnoMuxdI72NL90OPehTxYwhRTyDha0j6MXFezhUeN+XSihp3degQdwZ
9AcRlfhOkb/XEVMvUbdPqcDs01gUK1k9w2QC14PoSjjFuxNHbNHGCFNdomijaqhfhA5Nc3uwVWOv
c4OTvcJV504hidiMXowc6c0gP3SDSHE0c1b1rlOhAbnrZwJBLBkwljcgziFBjnpciCa07uV9JIR+
7aECa7z6qUHvA2eJzZITFLc8rNmC2Qzo4ofaN39ZDlxlXROwGGyJ9kW8HwwZelBcdJ7H6e4LlIOh
H+0Vm5yiIYcsyYh2UHV35LnErBhjSGsWos5oQcGACzjpHHVzH8g1CoCX1GzPonXBFhEJwll9dBD/
0qzdch5TtmPJKlZkfZSNWW9Mk5jhVv24PakFk1XR84HjZftWrWrmxZXh7nni2JSNfNXDEQx5z94/
1RFrBwxNVmFsisTn7zsCDR+6t2oiziiov5HVMllt4DgmkHLjInntLaa0hofH0KV/8qMQSS+zoZ7H
hxnNk5Pm6brH/EoBXqyGAWNRoLuIbYS4ghEtfGWu3DpICShmrpiTTYtiESW1ZlBfWSXxliIAIDH3
GzyGU5iZ67b7cfOQItDpby6nVNXAsenY87i1c80R+fd2Dqh86r3N1BawEORjNPpLwPgMbaBnW50i
2Ygb86ZtKiNHDAlCaJR5HYpa6u55Y+XtDeNc4mioD170aJeNw0GGfCmJ/ZPXsf0NWY11c1Kv+JJi
yu4v2mSkbbkuvm3LBbOVHolhwGzIQqs3mrvRcn/Cmf1D7/4aU2Oybx2Z/qeMyRzP3ZfpIRsgyLfN
d2kgUJmDhbFPp9KZN8SvM3tAN0h3hiffKBigxim+iU5GWK6hXkQyBQz3kDNNZXBR9WNqVksGCGCo
uMM3NPTjcwl7wEnYdOMiJ3bI0vPqaW6TFM9niI3QQUbrqvjFlXa092xmlqoPvJ1uUpZaPR6IoHIO
IVfq2YAal2b63c7dh6k2ibuufuKGK9NILP4b7ZcqSpdv2gx1RL2UuZjOdf4QFSGfhsmcphthq/kS
ohQtax8VmKusiIhMbBKmYiEy54p5ICjMsYiI9YUrIKaK44DYTDkzYEua02A5L02YAeJx8Paq3MyX
WpHvDRt43TUl/sURT/pUfPh6CWHM2DNYeCgg7jJON6Mn2yrf2LtMHuWcoeHw9LXLQDF8TKUd4hoQ
z1bIvLNKxkvcS2JlQtvZ9ENyl9QtYyup7q1kxItF3RUp9g5p3QDP6DqCYJhPl+YHWRRqVXhWyXM5
4qoa6h/Mi6hjZ6xGZmhvEj9uj2HqPZZt+1n0CZM21Hu7BllD33l0ZaP34PtIiIeiwBZFGxKkUuzC
jgrOZNpWcqg7BRm+rY6W2YZB+Gorl2sU8N0YqFe3i398u522Zn2eEyxCHYXyP48FMx0OoKnW5Ylk
GJB1NJN1e2fM5f1o+Lhb7USuLU0gWwhdpKFD1GHGjGjA1GQ3TBiSAA3udPTslsQeETBvkeZ9YlLA
2xG81ZwGuk5RR2IODFXOai/q9qThrBPbgOQi6Hs7i1jlQa9KZNorMdpfo92xJsVoEMy0mYa2N2XT
H8G1f1pxgNG6ZgWV5AHzYS4UrEOOTfvZLlK4muwBJypN4IHec+ig71ax/CcbiSWwnLO1ZWxyf7r1
8ZdRZe+5Ub23mmFBGOBkKVRzk3GEua3l448a50W4zzqH7g3tlbhAn/NoaDcisf5mSlceY24EbdSr
mLTTdoRhmLR2gJQm26Wq2GdNA+kQlwHWz8LAA2cGYjuRJY3l8V8TQ98I78qhhtsKm3P5+0NBmYjM
kNCO87AE47UOk/IEYd4atHQYQPNtSuOgF6VFvGiT4xC3jrvU1zNT5XIxuHdN80Hk+rePhsmc5Un0
6Xro3Bq9GsUI45V11xNhKQsq5GkQ1zFiQU6KO7ODb8eVArgWry4LvrxsJJZwIpQyVkiAGEjCxSDa
Vi0lL3NElkzkDvjivpH2B0rKr3Kurp7ZbTXzpVU6PBp2v6gjG9CAxVs+gjCI2Ws10YxsIF36wBGD
tC3I625hpqh21wFuQF3SDOAmM42TxBu2QQTLY1IGseEdC1gf1FJnnUlyG0BUVprWL+5poa2YdXGj
W2hrAqmJc7B06eNEybNNbvD2+hpfcyKdvTC4RYbBGkmfjfaykwiuTRuflJTbucQZh+jrNmb5V1ww
b5prliRIJt9k0WA5c3bGqAn7lAErD2aOKg/3//9zrYo2xDw/FZn5bEfWMxuMbwzqp86lsrZs2sIs
/79L2sdxztvMLrJf8t0tGJWm/os6776prppBAYAavmTT3N8qY/7NbVQxJhbFMHkZB3ofp25fChtH
d05Z1szsgpJHq3JIB0w/CpIdZVWsgxkmQM6EoMtcNCWBu2shymb81/95y0+2DehQJrfJxDaEcIyZ
YdFCWkmSdSkM+ltr2EmDmAHbxoKnAzQHpslpxb/FvOqriZ3vDDWrUvEtzgLItVd3wMfpeKm3Dlxk
d4XCPVkiM+TiYvnLspOjoO5ktK7i5sPDXpbH+Ier/0g7r+XIkWtdv8pEXx9ow2QigRN7dMFyqKL3
3X2DINkkvPd4+vNhpL3VXcMgj0aKidBwaLIAJDJz/es3FrTM0O5fhlK7b9w43BWPnR+PZK+doQV4
ssOZErPBpKWibRAWQFBBOOCp6CavpHiYC2vGjKh9wNAfqFm9BAIkFKdEcPxbdR3STgw0TkXfBxsM
XrEFUoKAeL0gufcMOeFr34bXkdAPbdIh7uYAU0jcCsyuESiRIQ0loxtsMputJdy0NqmXCjFC6bte
5VK4lIOTbaRk41bLlGrlHbrdS9MfmnXW88xcp723eghks3rRNWnS3cJxnLVKTt/bAC2pRK63ClqG
ZPdJsYLKLqyE4nLqjOy0GtqvmXufBeKQ5Pkqhac22TG73ZgCAyIKL+iBpnkxbeaKSjwdy7euVl+N
wKt964pPdJoECBRHG2IbDsXg19G2mEaOHh0QzZAYrxZppH5Lf292i0PkTgsKiR2a1ivPUpCjkgHX
9JnDYGcF41r5HJKtnsN2GPj0o8Z1ha+pUPbXehC4qVqiWLMjjbT3TfqYbF309Vhzm35aWXwk8OEg
2BBFfyd1QEx6nfcBbj5EoUz0ORYmn0y/tg7gSD0WA/3p2l1lfcSMbydtXVGzz6XhQ18Yfpgaa10d
UAyN8+TZJZaPtWK2dSWVv7BpcXbhqUw5e4yRU50Eelpy9csJzNiWofagu5wD87CklDEsr5XD4tIB
q8MnnobWTLwCWUa5bBRvcw2ZI8sMinnZ3NkJdCIIA14xWucuizqKSe5M5XPnbCtF6pdtZuJbsBAd
cOgsHYDzFBufDES0qiJnV+KBOZYop1K5HXFzsEL9KhcQxUtfwy9pJKyya/FJKfGSLXV6L62cNmNN
WixnQSPKNyosfYiF39PmfpYc+5PEQjFnYnpgIVlFDcq7Jumh5hmm+g0uGnldQFjgnS5FcTBGQp7b
AO6R1qg9pfU6yJiOqQALGWL8isIAxGho6RYBxaGJWCzfAgcCYz4ND46p1KGk2Fcx+DQQeTzDdLWR
0jddHp83vXbTso7tkrF6sirabYbi70q7K05H2vlNbPG89IITqzHdBqoo9u6oTquuWAjWl3mhq0NE
A3MlC+N0ClmryjCoPc6HnlaTCR3kgLy6r1EqkAKVBrjTykmo7dywfFnp+M3V4bbaqgpP3MJxAPCR
oUH83ciY1yMycTsuOrw7BmYmLS/9Er+DeD3mCM5qlwiLYvgxlxz1Wr+66jRETQltzcIh67EgbiZP
4ONFXdscRCevnakvbnPIaDTxO1pYF9Q6OOvr2CH7ISqPdseKP230nFCxufwGtsUxy3LAbDiiTzMy
Tz1Fz8iGT3RhfQLjhida3gJDOdSzzjfpGxdy4rdCaVAo12pVQFJYIZ/xgCRRtG77kNCMUa86aCWA
RXM5wuOSpFomFOhjGHqmtDHoM/RvTWhpMAu6w+zXr/nCXYj3KqbSzFOsflW0GHUOnJKsE78wOc1M
Pq4EZb/xeSutZJ/YfO2YeInjyVFv4POzfpElWiXi0YCp2Wm8ZnokJ/q13Rt4zgyHC9tHltocUrSb
nbVk6zqDsc3Kwmsz68dczMQCZqzwrrYJEnWjZ6S4iHGxagz1l6HFKKkYrPPBgO5r5K9+UA6rccQf
2UJ0aGL0KI2Ixs8EGTakIq6MIiXrttyV0oEamzQ0PfPoNMUGBBtlFDWlUndSFtUuEeMan5LAazgh
Qxhx3xLetM0cfLPiOveCPlk+MmUypdZ1GVi0RgcR74rWIh+cgAeoXZq5bsKMnFpLyzzLhuxWtWO6
KjFgc4CNSfblqDw5Lwir8t7ANcdJX5hVWITNPWt/Pq+mQGA+LxHBBVR7xjDAuG8yXvqGxaVuYPDz
ZhMF1KP3GCmYNTnCtKVYwcMajpufYd2RgKacODVnGCufCAQIkwbZd7n1k/a73lEbRX34MId97UXE
ckmwk0YB0kZ+eZ6howsraLLBDK1gmqZhNVQk5iTaXTqC3jhNZXnsPfQDjXwTEB1eZ/F8HgkD1Xww
H/B72aCmIBc1d19i52GscKC2dbgbZZBcBVF/l00OLlaFSfsFNm+uWJfmfKFnptlTadTnfURHxsiY
NpUZY4eSX4cpnHbTXaT0oXXf2vFutKaHLrdfMoN6yU9gZIqRnj1eTB1hNUPMxKQHks3Y1kmauSGU
AdhPb7qPU3pmkcCioHS47rhI7bpoHdOo2wXuN5bMdmVQeiGlAZzq8mTlOvU3ObJ/W5KlvjHsr2Gr
G6eVgo9nNjDmI/OJvWo7Cgw8pcBDIAlLuFRQ5lIt/FYFnLySfms5TbEu3PUgoU/alLFFzUGbcFyH
ncwdiL8Jcd8KMFfUavoFoYN5+7K3oIjZCtr4JKGeRmk3eTNV2Iqf3sscEmbGeoK3h3yDhpj2GLEM
OUzwsYW/PN1Xtt/tYt7VE6er9on0wQJdql/Ukle5su+N1G43ck7oOYZiEwb4xnQa4asK4nobzPHG
xZ9jDH3sH21Bdy/obpIUFioSjLGYcMVUP0YLCLZxi20tEW1MgX83hpKkpZSNRnTha2k2ErxSOwyB
Twx9jECGWMOw9tmtJ8CPZCR60+RkjVs9pVzdATu6N2ZGWeq3KXc/hOnT21O1q8Yz31UDO7qOBb5w
CGLLnE1XLV28OvV30wxwNuVoKpwkqzxf3/TFdD65aPqKXOxtsxv2GJ1c9vpDO+ekoPc5RPyCDQQx
FhCAKrZYBcmSN6omqLMhnArLg5cRA9sqrd5oMMYbK9A8OZh4ALtgq9RDwqN2QJkNWBxF8lo1OC+U
iADQ18OnnC5DUdkHWJT9fp7q1xjWB16mqbaeBmq70LgHga1hWLasCJyF+1aSZaiv/Ski8cION+XQ
wl8nh9jSlM/PpFdz0fbbCGa3wripdbmfkMeItBjyjRUaj1lY5hu6jpqyXYL8mpuRiLUGhxlSMUjG
VrBQ57R9jTj1HAzVX2ukdKzr1P2a+P5z0NTxmdWSFRGo0N9HWokDCkS5VBCIhp4OFl/BCh+aYJ+2
EWzntAAa6inQm/QF7gL2pKaJfYMYK8923B/JYO9jXkfWpeZyIKum01PsPDV49LQ41LpzTzPBGKYj
T0MHVxM5RRYdRoXpkaZj/zbX2ibMkjtnMjGrn7CkLsKXuofWlyc9tmO87akuXUzEx71dn4ZiCK7G
GXX2zGkWIl7KPkVOUJDQbw5QwmRFfikGPVuPIcCljx7gUI8t+kF2MBMkCynfhGkC7LUBj4Sd6jH1
bkvhKafP1hIGVyrwfzBNH9OhHJAabMJWuLTaZY2olIYoiqjkm21wiBCdOaxt1YxbKyu+1i/R7O4C
Cw1Lg0q378tNNt3MbhRtHIjla5O76SR4KgQReXFBHq3nEvoSG/IT7/0TwWEJp+rxdRKC/CYNfdBM
f9k1tPIs1DikajhCJDSAEnO+yGu1bl/qVFpbaTd3Is7PZvSdc0drHTkT/UGSxcSzgUx04zQJrtza
eDPN505DvVhUM+Z3KWSmEb61gQFjERjWrUtVL0JCHWQsz5KOAjMSw3mr4YhrLZTsSUKjpqxsyXjm
rNhBaQPCVOZq8Q3RzB/Zgmwj1MNmJ32OUYNDdsCOjo1/YR7DFA3hZrotKEweQ79qbMv2qDRCF3WX
21TzgVXeixUtVfBREDGZXzemdV7NFsfPASbGUsOkMDCRyFHKF5U5r0O8VIUxXqG9+iakKlgDQ7Tl
ssT5roYzOODt7nJjiqbfZ74x8U5fpR2U91lDQNP6At9UH5p6i5npQhPT49rHLHDcVondQiAND3Bc
sXP2CwB1w0E1MNTYvcPgdgPCegSU987nvmVGkqOUr/EMjQ2sF3ESTCTLA4w5wmiiotnGNcvHMDcg
E07GcuHT/0Rnt7Vq+FNVBeLZhhxE8aaF+EkZXY4D+YGwxJRRB7upbO+TCocm5J79Oqv5t6Ex72v6
JmHT5Jte5RcahnHrOt5UUNTW0KojyBZsR5GbNWd6uCV/ODjrcZdm5aphNHa4pNVAO1q0KwNWH9fO
Bi8O20vRK5ap3IY5aTt3fpBBYm+BRroK25apHs8SU82erdPcRYmsnXz57b/+/t//9TL+3+C1uCpS
Go158/f/5usXxIR1FEA7/PXLv98VGf/88Tv/+zNHP3IevdRFU7y1H/7U7rW4eMpem+MfWj7N//5l
Rv/np1s/tU+/fLFhJ2mn6+4V+6rXpkvbPz4F17H85P/vN397/eOv3E3l6+9fXpbqYvlrQVTkX/75
rf2P37+YhvXHjfrHfVr+/j+/uVzA719uo9e6fvrt7LXIX//0a69PTfv7F83Q/2YqUzddmpNKd1xH
fPlteP3Ht6y/Weh0MfbTbYeWoJBffmPba8Pfv7h/c/mf7QrHhObgKL7TFN3yHftvrmlI/o4kKdG1
XH7pf67/l+f4r+f6W97BdIvytvn9i2EIrqj8xwNfrtDRXZ0P5ghBs4PWhVDL91+ebqI8WH7+/yjV
tYGo8acUM4FQTmz+cN2cED5RQNiBetVvkjRTnj7CWdcbFa1dWEBfIRCIM18VcsO7zQFT9M9T0+j7
uQOg9BfrDjsmTZhUtdqrFTm3hpj3tWHuWq3JIOyHZ1RJVzMh7qsgreGIVEO66UzOJfBxiZlMg3xN
bxTw0GLJtgFi1jJMaa1H/XMAkgelhrIurTIqHVd6ouifXKU/axbuaLT9auQf8FWNrtqNzoQv5sjh
K/YlWqwGXpPTXAdxdK13prMKIb3RsQHx06R+alD0klJmknYQYBEmCIBSlfEQNf5t0i31pg+XWy/M
x17HY0l3HIJcO3OG/aG5OhBDZWoPtUyc3ayyjEzSLqZHEBk5moioXlzKnQVPds3wspWa4akwiAmk
laX7FFhRzEk8NMWFTBSprrpTire5gFYujWw6VDq+KDhhhBcypCEyybYFsiEMdGqn9pu+UD7a2aGJ
5CRkeW4Mk4DuEyNs3a0qzOHSiCdwZ2FkcUn+ch8+VY0bWjvoHgMioJHGFhYVOhiWaoq7yR7ljS2w
6KgigAuAhnai/tRn7VDIMb0ZMjJ7M6jGJ5FmoD+ofa24E9WY2rDhRXmR4Y1m4w/V4xziaAkpwN3g
XgZQQDHmcKGj6KYGHDxYE1ndwYASpouZgVE4kqkjfU6FjpqHCaDaCbSTJoO3EkVG+SMOrB7nHLgf
3PQMzk4TpDdwf9AaZka/eM+muO67I3UQe+UVS/7CkszMR5UJ63YoE3dvqkiCR7jgb7WG2XCcKkn+
bDWfa/pQnsuuwiEMbfXeTTKF3RTndFH12GyjC99UInA9UekU5mJstBsNSv95kQakzBSEV9SZQ3e0
9Q+wv/xHUCx12uQasSwq68mUrMmuq5yYvh/GQTdTOqCnLeGfIBtxNo4m5/tMinlXV3ikxBr0Qd2A
Xt2JidoyUpp4rPzZQTGVvkRqzLYituhCzI4OxS2PBus5gTT22haERGaNVv4wqn7pv9cJLlGOCLdT
GdNbsFM1RCuRmoGgNNZhRKicrnjlo8vulerxJyUyCn4AJDa7yK5SHbPTPrHPrDQzSbggdhfTJyfb
iXHS8BmT1XVD9fsyD3SFql7XdkbVgNUE2jxtJaT4Q5qWkq6kMd/64UKEngLQ/iiBmc1hwCv56D9C
6q+zVOj1qe+XZKjpurVRTWASB6Lo/U0BlUak5NoQ5njepHReAO6Xai4enasmduh2lWpSb/QIqtfM
oLVqhD64sQOxdDbAw2NZBs+zS36UqqJu3dfAqqPduz8sQx9gR9WJAZs1n+CpmvVpjFT4OikkNMhh
qkBl2Fw3cazkDthrOqSmxBLf7sabPiaXIY+/JYooKagPN4mTOIAzfX9WuEPpBfZC7wTpW1T5JuaJ
c03I0qRI6yl9TP+MLi4gD+ASiVlmSrG08ye7Qo6aCCMimtP5IapwVph8dPY1Ks7COp9B2TdZHrv6
ro0r8D+rH5kGTk6ZUmW6opY2k8cwTnTOErOKSOgZ3asod8ZnehDVOqxGwq5Z2zk3w0TAk7QXI+in
jd2ZO8CEd+f+LdQT/dAl0I75gGgTrJZIpqDjLB5ObnWWpa3+mGetwG9n4LAR5yakqA6tRKRh2TPr
ZnUonHLam6B1V7TyXNDOHtFoaw84r9t4EDX2Ymo/jRFOjZLjGcLfSn3VHRa6BqLjc5VDYrTcLN/k
FhFtUQSgbeWluQ7LQq0G3/L3FurDEekTrKVQQ5Ffz5ZxWWX8ZyAg331O3Qb/itkMeItjKIxxGrWX
loO9ETYT9SYqTSiRRRXQuXUnXHcKN8HqvQyzA/MEe78AvdMdAb/GhTCMkPZo7uTNGiGjG63K2Y7x
3yUZsy9hRq+aNDUVO1QYkDk8B3DTa3vchVYqr1tTsBNFFtKcDS6CdbCp63JAA4KvJl2qPtavRuno
z0Hiaue8ZLirxmX6VBUlNhIDmzLHxj5ZuP4pscYRNUbQkthnpnl4FsX4qp24XVziK1E3WGzjyBwB
jvmCKJCM+N4s8TRgrDzKvYxi1MYXA5zwOezz08EYDmVELFd1yHoY1w7K1iB967CvDsfzDppVXJSn
csaMrqTDVzy6w0IKh2NhVjdz1+Omn9PXtKJXyLDrCalqNYQPtdOsfYRNTfVtyLDawCJVQ3cY5/q6
tACGwwlHsNqwnvBHajeT/xiA9PgD2rEG5lWOdqEN3NOmiT03ysCIEouHT3IDeycNCCDd+qydh43S
SkpF3Ghc+o4053OExnmJ/6hNogt4cml892EalylvL/YXU10cOmkeMvCnhIctU4wAOwwZODxzKJlh
4dYd+DXuhlSaTBWIxE2zi2ac1dH1whjYmlysQYO8RnSbzPcQmTZVT44ZTZieOIgBm3aUsYWzUPJB
AjQc8hCrUmZvORetzVx5Pi6QOWyQOrqPa/yKJ8v6wVKxT32SBiLcFhJoECnGoUG8swQKTDVgZhl7
KZ6iwTSupu4tgfGdmBjMEduSxwfDKF+ALm77sLpGW0H9FiFBEU+dQuNPFy8p4Z640WUTc4qLny1z
IqCNc8JEtjVnDYwCmxAvAvXdZcHNNO08qBalKlEqIQyTykn3lT7jVd4gc1UuO9k8qn1GE2Muuksb
9RRkS/ZqdDmxJMqn6960yd/klFIqGKE0y3UdknOny+e6ai+4nnPER7jeM/vRcK6KgDQ9jk7Srd86
CzaDGXGsWicdDo2WhWdl70fV86gV0Toyy3YD8zk+d8vMfMkTdAEZ56iN0dXZlXRaGrN6RAoROS/R
Dl/smAAtymBfzVt4EFR5jZel+Dkg/GPVpO82lFshffwq7pTVkQyA2oNeUgeWbynTQ+BCO8nFX35y
OdQWJNqbxi1tFhiNmlfj+XKia6mXTZgSWTfgN7SycwTaA1MNtwEb0wY81EB+oiEhlSNnbzBTsam1
22WNMDC0zJuJMlF6NNRppH6VhNGHJcQUxGsJ3kYgafdd1p4uNtIysh/6rnlwWkIvq8yB8VAgH9SC
m7ypxDpT+cbkXIQPUI6GfyCuNeFl0n3QFJmuzQwHFQcDxPItH9O9mWjrQV0PULIqArxr57HCwLuS
YE+CBDFQWtGVBzWrra3dBQpbeBuGiQtvVyPy3a/WBkV2nEFf74F8RbmaRX9VA5ivtLL4oTlXIrM3
3aCfV8K6EWG21fLDQDMZ7yiwmx8RARuRwfaInvrC70BXMFKxMzaAMFlHPKjev6ngGU/GjQMxQjdq
sNtuaf1s88E4mEPtQmauT2semumQAjlGYi8b9xZDn0NpXPdF+mjAC0Yeh9QiwYrLWNs0UtnSNhke
ZDbEkR7AJs+IoKrLhwpj8Tg4A6M8Cax9OaFijJF9dQ52vtVIeCl9FHdaA1VvG6c/r+3sOgCTKK16
I4LHMJE7h8gAiqxLcwgOEnewQBNXbfDQY+vWWaSpnmNpPiErD3XcYjB/SCCdVvKbZjW7pOzu/Mg9
VSTAGJQpvR1/HfJhp0t8BPSR66k3FrQxC7gmEQuRGNdqaqtRkDnc3oWuWCUBCsXZog+E7VSdPupF
cxq7JK+xwbMiXPW0tUrhkuGX3kY2V1PHhE4oajNtfLAMVBd2+ZC46YUz4ZSOvEADUZ9y/6tlug+F
W9CMLc6UE/6A8wJ0nrqnSD8jQrplBhShiY2pYdKRAp1vAOfJyhaF/BH52WmKNoRJO2ADQEo67Xvn
vqlGb+4r/cSiH8YSXeydTHxvbac+FbPOmb5W4MBAhDgYJvF6KMOR1Bzja4gVGU03eVM5SbAq2A7p
1BUIxRqk97PR2jRDCt6Kwb2agfkgMw/u7Tx0YmtikbAqsGWjx+LD/aV/NY+xuoSTJs8jA7v11K2u
59mAxxITsNe4cF1jsFwvcmvntB+QIqEjTrdm2N8honB5STg4R9QzoC6mtYVqvetiwbJTI0BJTbQI
SIhvzYXpYhpNtzZb5j0FJ7BTGn0vXePCSWm2qenccnpEWegXN9UQm7u4Q0XlVB4ck43l+uSIG/0d
ZMc7tH+rAFWo49vYhMXg3Bbu4RFqFAMufofh4ig8hzSllkJAAC41CVi5xIYn1nGeuNEwulp6DwoI
ktmOOwbsqy2+5VdWoV+5bqTdmvoUeo7SsO5L21UvNHgNtTcAmn91cb2nbSai8AYLN3tvzr576Hya
rHICTu/7lhQq5iOyY5ahXJIuAShcrHpYuwgmfXY4rCfmdG6Ju5CvgWaisHVqwqH0/M2wpkeV2E9Q
tZ8GSa7QnMgDS/SrlARLnOCIhONGxes21KTMptSjsqUKplGIq8tiBmTL/oZFd8DvxLqcajb8bL4Q
Y4fmay4eB94lWjQYOqU2VHUyCQwlB0Tg+Xk7F+syIaAFutEqEjExBbkFPulwzshIBqQFBl8U20h1
AZAgSRWShJXUZ35uPVBgUtbm5HTRbdfARhRBc5acOLhh2QdqnYESWrHcNdHlnBebMa/PxUQdOyGo
DMZzn1cHcHuf6s+jvwCTOSZL36D8kkdNsk1I98Ga+7tSk9gulgPBwSNGQDNMip5KxjW3AE2I3Ubs
aqACrZTlXEpwDepITa6apUiow5gGq/Fc4Cdi+MNDnSKuhG5fwdeWAxQB7WXsu31PavvCjWndr36B
UZIGN9aSA2ExA252CzzeaSzMCC1ix4bH148wcKLavrFyzE3kSI7vJBBS9eFZ6pJ53mR6vNFR18h5
PC9N1LtpdmfOaq/REzspZlSzGqzG/m0ocZaM3MQzR2g0pgRebeGgl+KJMpdUg5tZhtdAKds26nCb
hxE02SmFcfeg6sJziHY2dCy46g4yS0HYjzmhJvcrIlj4mGOCJN2E3k9Dlo6k3mJ/25k3obDPreqx
xgCjqb9O8Szp3Je3jVagQJTcPQuNj4g98uIJyIX7QjuFRbuxluQB9QqPdIEScI7oOrErSsFKh+vy
0EI9CpfuUlUVPyL6RGms309z9SSZIRgUOE9WHj+WaYhAUuvBqjvtqgjrx6BEfNNmxFkWZIZrLIDh
te/r2yD4JjhtdnhaFAs3xlA7VcKay4wzXXUPmZ8F52OtFjbBKsfvUuL4gpUUxniHuY/V1rGVjUdV
MN+GIqW0hDjjyUBRpJWYrE5ujRuuj7oqzd2vccCWz8G2c0pifGVU4LkHeXA5KgiRX0d4hOkIIBKT
hJfS1nBk6N0XK5PxNlBwXjDZaIVz/ROC+k+E8hdEEmjzCI90JVxGV1iWcKWUR3ikXRg9vJvYo/m4
ntcoogsEYq/uKtj3m/IGA8dFagvn/eLjcZ1PhgWm/RkGBe5DgNfGngjj59jImhMzXcwxktJ+SbMu
vu/KBrpfPYzx7uOB7U8GXu7HT/gr9WXra8y7JEr1XdIQfNjAgdrFI3h+NGSknX083nIhv+K93F/b
tACPITcCJv86HrKHPtBIFpKmhiMoxLHJ//7xCO89QQlubdoQmgQP89cRgKIwV7Uzr9DtG7saDrXC
fMmNPnlgn42y3Nef7ptQfddVQY7H5alEVolLig5W+PGVvPdsJBCQ6zi6bpjO0b3ywcvnws083SZz
0HenO40TpIJ8DatnOv14LOP9wRQwtRLK0Q316wXFYJRUSokH62NjEMhF/3tV99v5plmHN/5JsWRH
oDAlmZlDxtXHg3829vJ2/HQzYyIk8kEk+Bph3AzsVcIvLFsQJG398UDvPjXm3v9cpPvrQJFMKpoI
zD5BDWb4Ybtz2wgSUuT8pYVE/msoU/91qBrpflZzKi5fUKfi7opk3yMT9DQdEDtuKa+9yUtXsLI/
vsJPbuXx+1WlZqjPFm1foPgovHYjDmQd6Xh1/cmE+eRWmuav1ydH/F/iNvGySn4faXDB4uRkH8D4
/uSKlol3vGJIIRxh2iwd6nhFRr8kaC2nnm/exRwzZikeofFBipguNSJvP7597y1PPw92tA7Xve8W
eZV6sswebEnWT2DBCvh4jHfv3E8XtHz/p9keBoYrzDD18AFeg+9unB6GBb2H4j8cZ5kqP40j2VNy
Cg/PQEEWYnBUVOeq3398Lca7N4yFCAad5eAHdbRGzaq25mxOwV9P2jM8sW5HHKQ2PemGPcTuk/yQ
r0TwyYz4bMyjqUe3DAx+SjHOHp6xKMHdxf5kdf9shKNTQD2HnVJGSkyxRa29t4q3j2/bu2/pT3ft
aJplcxuOBndNC5PTiBDSgLe1Ra/dJn9lZf1poKO5FtkNDYKeg3yziOai9qovw2QTU9Yi0/1LL49i
W9ehvBm2e7SF0OQQRZ1lQL4pdbIYL+ZUv/33b5xtwLgzDWXiJnf0YAbTQEUOXTTRy0MZ+leZ5b5p
UbCPaufh45Hee0uh41m6TY9cMr1/fXtMS5q6wenPTMoLCW64mioSHCtVfvKE3h3HUlyUizYEetSv
4xSccqt2QhE0afKsbtNmse/ACBLVw+XHV/TepLb/NZJ7tCM5iRRQjQqvi6uzwqgv3LF9/HiEd69F
GLqAPGBiU340ASZkztKsSm8aXSitIYIPuym2VWkbf2EFsDHRUoChSlj20U2bQny/2OE8G+CPwlPd
TUF1/vG1vHe3UP8r13Ys/v/48IUji1FBNIM+4JwBA+KcqZEk9fEY792vn8c4WshAOlPmROkhvt3h
hH89T/KgMFf6z0Y5emeSCgykU6UHEqJgJ1BNpQHMUJl//Xic9xa1n6/maFHDtTkqh670wqB5bIv6
xtL60yLrbgU48l8YyTVNizMx64A4evzCcW2rJsgKetmzysdHtIv9JrbSN385tX481rvP6F9jyaO3
hnUoH7S6ws63fHNajjg+zm2VTobWx+O8N98c5RgW/Bpli+NrmqHQdYi6vbrqb6J5enWG0v/kUj4Z
4vhSmob6YVJ4a1jRYpYY5vsc1dQn78179+un65BHBwIfmzwdMYM30/MaOv+7FcBK7fIf/9Hdkkdv
DtqDqsAswmNtqcFdaAUpq999PMZnV3L03kSG1de46pBh63yDJHWWay1+83L78SjvPhTHkDaP3oCG
dbRmNnlZjWaA4Zdpnyu/2NtGdfh4hHevw4FjpesExf4J0pB5UcFJwQxyyj28hnGiMOnwuGX6yfv/
x0c9PqlDDVOCclXHUfboUtIuGLvMzb18vBixxi69fL7Ws/MSrkUeXQ8angBI9M0SfShFXqXI+eDc
M1fNtQMqqMZPnt+7Je3Pn+eorBRl6EgNtjfubGsglUD/7uQ7zfFM5zRfh1tErhhA4qBbniTbz3AV
a5kdH92MozUKsM0fM2aoPjfZ9SgaPGmiKroVvvU6tZB93QZDNjw7TF2t9QhJ9IkSi/Sgb5GH0C+k
00RqijWT0JmPxUxDeM6eK0yVqxO2psleJ8kibG0Hs73prBjgu8IVfFPptPUxRY3vetiy9zUlqrOp
s1Rtoq7EmaESIrmgS9Xbb/SfiC9UU2tb5D9azcGswL8/nnvmco+Pb4ML+8uxXCWkbi6T86cixEqG
qaiygmfg7wjCquqLul+lV/mWEAAeCeKhm+E8vQ1v0ZbE57V5AREvJWU7PZlXw57ZdKo7J9o6/mQp
ND77XMtm9tPnyi3cdlq0re2aCLJmXz2UX62vgYef5iE7Bxe9H5BCiDvhIaz5bOz3psbP9+ToPZFa
OLd0K/+AWhx1KjajF636jTYRD7KS9xiBrT9+Cu+tAADIhq6URS/dOhqwxzdAYULixbX2zVfOtC7x
cMEqd7A+Wcw+G+jojfMxfsVglCOAiYFyNXQ3A+lwk/A/e3zvj0NdYylwMaUfzaoRwhRkt9Ir4uxO
TPpD4yCfygvv375tNvmbyrQl5YxzXM+go66b2UZS0j7bw75Rz/3w7eMR3ln8UUA5uDEJMkEB+X6d
hYbPcSBgBAy2MUmI3fJg0pT+rF5+527Zhu5g8yN0oYzju+W7WamSsvHqND0ERvOMb8WuSu3Nx9fy
2ShHb1QcCNt3sJAM69FDZ37tKucxU+W/f/Sz6e4iVaU2A6Y/evJ53UNgqxvP99t2FxYx8rrRn2Ii
+YKuJMwYC5KPL2v52EcL2FJwOpZuAD9R2vz6iKjUhV6mLdhkjZNadR1m9FFLcVXaw/3HI717Ax1G
wOxIms4fO8pPS1Km93J2w84b7TzcNlZme+YQOq92pGmbj0f60+JnGJIJpwCWlQ71+mg9sJIRo5rW
8NAGbZuRBg5fLoG9m0xobIajv6PZ9sl9NJYj2S83kkGlcHUH8N+y/nRon307yWJH95Zs+GhKb3rU
7bHdrsdA4PmPsRAupq6bnlrOtItRhaez/tmBYHmd/vQRbIjtjmnYFuKPX59l6jRa7OJjGDv7mTio
AWuLyVz3SO5GInZscgq0mhaz2FTT9O+Wev+PvfPYjVtL2/WtHPxzbjCHaZEVlYNlSxOibFnMOfPq
z0N7d2+JVUds9+wAP9CDjTbsVWtxhS+8YZq9oWD2JFkirJD5vk1dDT8iaac3g3GhpSYeHl1kffV0
KVnYRicb9tdIRF+ipKts2un1ebeNlBFIBBp0O0UDjdndRBlK8AhmtEulpV+1lpPVtBRDAw/L5TXf
r6ZaaV2m0uRDhmTV7vH0s4NLY4t5T7QxF3bsaWw5zQrJEFMnihWZ18dZtaI6WqOP+efG+DYGq/Kx
BkD8Oj2dBk+nFe17OKk2EjtOs/DlpCnDO53nP0PPco0xFw24aQqMWe4ZycjX4GAOlYeWcJahzbZX
UklywhxYmuYvvEDThpwNTfHJpLzKfiWrmu2aGAhXO9JH7bkI14gMPKPLW9CLUVCcidwvHg2bpYU+
eZIkGGBImmiKOJV05/WoYqhc0eOrmmBlffjcRUbzEWtaMGvig1Lf0Lge8qcUsbWwfRXGfSCNC8f0
zAbWeXRRUYPDJ5/cTq5nAaQ2FQiv1qoSbTO4TTUk0f/8mMB94RbgheeVn+/ess8H4P0aEr8hLEkr
MVAGr8KvIUJMIsL3ff2neTHralIbm1ZVo04+u3tMtERVPdd3gPGzzdAKz6jNVI5mtQv1xHPH8sNA
sxhMMIH3wbDbiVtza2zQ+cyc/k5fIZC47nZgVMWFWvlpC4AajKWKUz2U8qJizGaGlogrxB3EPRsI
7310AfV4E9mVg1skGjErRE7/NAaQJFMkjjENisyaMu85SIkbWz76OoqKEn8j4VWrYklVg5DVRf/u
86fyzGb8MNbs8PvA+UepcXdx+FKOD0b9hmSpE9bmwiUzHeTZQedNokWGDyFfbx5l8P9g06dauyr5
GcQ1Pl1oKaBE8Plczl2ijGISCYoqV8r8OgnquinC1t15hS3a/WX9WtzFDubSuJWtENFUDtAAdvUV
GKd+IdA9t0k+DD2t87tXSZasQpJKdwe7VT2Me+ki2tIvR9B5tI2DzCYB+Pq6MN0z386SVZ0Hl1aB
wf8+jtnovR82Ct8OcWI0ha4p5VwFB/W2PTTfOsc4ZLfq1/inuZTeTVvi47eEcCdBkKNnSWl6/gCP
nV5ShqGScyc0dhuQziZX7q58chGs2Ym7auE0SFME+tl4043+bmnRHFaDnvGip/DRfwWlruzCjfiM
PYUP7cvaGgcsofYgb3xbvkbL8o+zSzRREA1RqPjIJPniLEKOiwh4nZzvcSJa5YW+isdH09QXwsfT
Z4kIg7qSDvvQME9qS5qQanhs1+gyI6mD/3nnXS7slpOsnGmoEm8sPZ8pxpi9tT0RBsqs5d540LcA
u3eCHV9UDoWXNfx2R1uYz5lr+uNwswNRxS1PH8NNt6ZqT+2lVfTi7iGnbVBs6dbVQihxesPIoiYS
rem6qlk8rR93iew18HT7DAfmCg0GN4QbtFLE/nkcQ2PpBJxbSp4DS8G4Q5Oo+3wcqzD6waj8fN//
8O6NzfDFO7hoaTv9ut0CM2MXfv7pzu2N98PNllKVtFaKJoNPCwsXAJcwKYTaffp8kNPLhPV7N6fZ
ZZLiolUHzMloKvydkuK7rFU3PWixVddZXz8f69y3MiRF0cjVCa7nkIckczPMcKt9j/hGN9y6wtFD
bO/zMc7Nh/fTIAOUCS3nQBHClLagMLRvxGQ1wqJvUNw3/EOh/nGTi3P1fqDpunx3PRUo3vLiVXtd
fuzLHrEXSJbqQnB15mVjENkQLZVIWDlJr0SAsUNd1Huce7bDWrexQqZZaydbd1M5gwMK/hC/gA1e
2ulnV/HduNOfv5tcUFDymFbRvSquha/RHTaHyZdy9yO5RI5i2OO16FTEDuvPv92vjzO/8k3SO0Wk
NiWxwT8OKwpo31dZvxe33jWCpeYbhs7PYLZWka0+oNZti5v8HsC1+y28wOzqOvj++Q843aAasTNB
rEWGMMUsH8cP+lRG6b3b95bYvBSNhCUL4kU3Lhr5Xz4f6XSBGYkbmedUoaeszo4dPpWpFY3d3gVD
nETY8qhhdwOX9VnKyqVNdGZWlOIk4IkmDzTh7MdZyUjWoZvb81SGNtLGG9XWUHh3UNZ0OkfEb5ww
Rdv/8fwo+TAYJ1EHHTtdpe820ICGtlKk/V7D6QIlC/eHOXTf0Z277QVYAZ+PdXZ+QDNUmYyHJHo2
v9Ttq77I+309KA4SZxu99De+kmw+H+XMF2NG/4wyO++tKnVaGvR7X0BintN+MIUhX7eJicowmhKf
D3Z2Sqwe1xj1nJPYI5X7uMzGft/qVACwq201/VLUxqf/YpQJoiFq7EPEDz5+JDTUujTG+H2EySOH
P/0UwcAwXpjKmTuMTN+UCNAJPkhLZ6PEgYIgm65wqIMjvmrVNdqLB+s+/lptJjHOg3pZvqRX5rWw
8MFOn0/SbEC55FJor50c5rxHsl1rzL0v4gM0AukXSrP/863HGCbvGStISj87xlldkkSN5l4RVOQD
JSWt8R2H3PHsRvrw+xz/kVzIf6YFcpP/TB/q8ufP+uqY//8gCKLx7VBO+X8IgiALEnwPjh+0QKa/
8VsLRNb+krmxpzo254Srm2/wWwpEkv5CeoHm8ITcUkG+c6T/VgIRJBQ/9AnrNEUiqmlODb6/tUAE
2eTPLJLVf2uF/IkYCAAhjtE/rxoFy6k4ytut0muxDH1eksmRyW5lL0BWuk+9PsGVTSqFKykHPrDu
aeXGV73bueEGexsjuuprLQkuLSluLLuLOnylLcQeo30ZKAYxdFOG0YUHmQpHaKuRkYkwkKvyq/oB
3dgkltZG4gng04hOENAyd1kSIDtOkmSGMWQGeRAYKQcDanRwglBbOkpdnPWbWvBzf9cNRh2uIRA1
xk4yxvy7b+D0ta1lC2Kj5KsmIptJ5o1rzc0E1D71Lo+vLN/AUsTAUVLfpIKYjj/8tE9fW7fW+lWZ
+Gl4F6Cy++CKMg7ZbueJ6YNUqGUB9XTyj0FjH3YEEoexdFCSRIdd4nf5ZVxR+rjgboWMHPdxEaDi
KJgiEVCIVIG0Qk1B2eoaMhYI8w5C65hWDWdWQ2BP2WeoF7xGCFfQ5hKiGNVMtSgtqH+iJ64wdUDX
I0VHgUVHjOub3snGcwFPqEECIR0K3KEKA2V/hH9r5FCUWp3IPnjvDF4a8t/QHmWMIJCwQLssQw9x
l3tBI9JbZWMNefUzFVRa2XrmuxgfuJHLcq3qBEf1A5Iy/lYPleibK07CUWInlspjMySovYmdUSQ7
t4SGc81fatovVYVv0Q7DUbNDKkEqpE3vxZ3/NlStWaDaKLi+E5phiGuYENSYvyh9j6YceAlv+FGk
Rg31EyMUWUPSr+2Eh6JuRPWHApXxta0NFBvr74KIUjz8WzRL0HlGkc8watxL4eVnEcY7yqDdTMeu
2pk50rkYSsg+lpxiKeZO5oqBhRMyvinWnYC3vIkfSiJbX9piFFOE3MsGZ12XeudoyWCNWlPvfPib
Q4rloQN5S/dgVxoZpDqAbzGcpMJTcD7oveihN4SU79VFSeCoAcZG21DJDfcnb1VQPHXhIGC9I2hh
d+2PviS+5DjFobuNUUQF5qDK6Ro/MiUquQ3mDLjRhiXqH2wqOHj4Wo4m+ik5iY/0E0mModpqTV+p
D2YRW/WdLyadfC/K3iBNjmfIyNl+l3W6sUryOsSPEVvXDoEvKxWw7cgtJU2wMUACBfJgW0TVz1GK
TRPPHA5gi6xBqYT910HUS/MwSuBj0cJpx3B4NIbRwlHAdcvum5vUdQmpLfNKDXhhgBG83bWtO1wj
n1qlDxTrA/HSVEYzuCgbz8zYY0ZU7FMh68x1XehlBKUpRf8L1rAHK1AMBWgNXo1cegg8B9KwViEc
Z4iF6d/1ORywtVj6pQKSgwDuArFnBC8GNIYAMMAa1ymEe7ocvUBs0sRd79HuxmBJwnCGOrqAjl+S
6b6GELzfBdFBc2V8njNZL5FcR99wsuuLet84aJAE0wuk6XQBozbBVQ/QW83qIqnd3ngWaq1GHYz+
unTfBVkcbiSpSMKNIkRoVvKEm8ZuNHqzuzAFzKSdoJAmv1m1lsaD1nPx/uRi65D2GPWkMbdIXI2l
g3+KCstJrCXzcQy7ylijfNoYFPprw9wh3FGMqBokQvfTjao2v2mHqncvE6qLfoBAfKy7WBMYYu+U
KSJUvt36A7ptbhg2xQY5ShQeVykQ/ehebmEClY5JspRUTlNUsrdBW8/71g89SKAkSqriNsnNLLkS
MfNlokksjnD+TUiRNZxD1QmlCiiRZUz+UFQ2Bd02vZytKUWhJ4PRphC3Aj8TIyRu5YjvKsjH9Ota
0j1U5mofp+Wi7YfiBZit1K8FXxarjR9UY3UBNJq2MfROq3Kv2QgeepNyBQdcj6LsmyZktXaQYi3E
8bPqm5+yF6POEWtwhG3TGrX4UhjiDO0kOmVRcwP7tfG/eIaVA4ErXLF4tDzdguiE6qXpvjVY9NUb
syuwpOnRXLIWSiEzXAtvqEnkKOqTqBfPNWqPH0PVLDFjpYkzbuBDetutu4N+wJZLsN39D8QLMfD9
IWyncquHZu1CKiNN+cOH93saW6JeQXmO2vwcZpL2YaoqKu4jE4cofq62qPjuq7305T/A73wMWn/N
U9KIVsCAsrAnumHCoEDZFtFAncZS7Q1qXOmKUjaZb7qOHoaLJUDXtHCzyX0YcPpB7xI1P42EJHUZ
MNyj4LshlN2ipbxbGubcItKcp2CNq4RmafO6jAbNf2iqv8fJDjig291mXPdX/0Fn82P29Pcivhtr
lqohDogyj2j5q/TSPCi4h61Cx1rX37W1tY3Xw4WHceViK/fsl3s36CzjNbASD0qZQRW0fAQT04HA
Wqh1zoqrpxObfaw6QzWd7t/v3WEedBtBpStoc7ZiNzfDLluo131Mef81HNse7AbojXnP1K26pOoD
Yiq9x2Zwi80Z7+t3vV9IQ3+VdU72IGUCU6fWDiJlliGGWDtYiq/heuWIB4jvG1pRTn+h72HsOskt
HqJX2kI7UT73uciticannFSSZxfKECGCBdEWvOa633hUjl/yy/7S2lRfEloJ14ZNLGr3WwQx1+ZD
9VjTg8d7b7tUvp7BR36v8bvfoUzJw7vz18o+V3rJ7zCvaobvL5BfXanfkKW0U3sRojft/I8rrZML
SSRFlNg4ArN8NR49mp4Ftmz1Rtog3rSZNA/s6XYJaeEUxkJ6PGuPTbP7ON6saSv2Rh7I03iQEbe4
+Nre2rsa7/WHzlHWw27y010a8vTwfxxy9mFT18o1v2TIcF/u0312PTWL1X3+BkHRJpDZ+uul1tgv
0uN8WScADPh2WaXTMltWlA0nOh9ORf2m3PvfUgIYZxp8Gtq4l/fSHanXmh4k0kvyRfd1qVV15gTR
8Z9eDHna0mCuP+4iJS2QwjTINdqNt0s37t5HdyB1kIJyiCJs8xoZFB/RReddHn77e4YfaOXn9tP7
cac/f7d7KwRX4yBiXP9y3OS30g5TXyc9En/ay3DPGWLl925SIUcAa6A1d4JZK9vOLWFTeivxEOxq
f+VvED/fI4j2vVm6aU+vPhb0n6HmnII4Ghq1NxgqvrQu1YNq49o1cjbBdt2Tu9ue3V/9BzOcHomT
jfRu2Nl3jOMSc+uSYav1RFduttLXdoco7T4/hHfx1SIG6Nx4Gtg1XQHGAbNttnHHdshya5LxmHDM
lZ3fCK4t2JQcttkmxD72+b+IA9ifIrcMAZUpc/N+3DEIgVp9jgvqSkwekCJbpy3OjMR1I66lDSgo
ucTZaks2uumX7vxz35QXZuLO/74CPw5tyYmBWgvZYdGbG6GPN6kBjKTZ+0q3dC7OXULvh5o91Liu
6ghxMFTt6Nv8NllXv8Aj2Ec73b67DA/oDy/VWc98SxXikErvgjj1BEI6Bm4Yd3GLKJcN/Px6ekMT
O0DhYQodhedF6NqZOTKeaqFSpVB/+xWsvDv7OVh+HSG6aY6tM1Hrk5+6UzjC1txEjuXs+oUne1ZI
/nX8VZqGOjMkHTjpKUzWVpQ6sMMIUIYxPGHr+s1PQ0n2Xlt8i1G+s+vE36eJ2tq+0ByrWkUbS0d1
S8qOSdS+JmaF4EXRXCVDutRlPw0n6Fq9+22zDz656sWUW7yVeoU4Khx/d5tvvLVly4VjvVh34S68
ExYGPfcBFJYByQnO0i+h4/eXb4kNoNXi7rGiabFKBtR7DXUl993Sxpoe6dmlRO8IK29NBsB2AoRK
SiEdfICBvy4JyV/hu6HjFkbv24m+9PfZPt4VwiOaVAkIg3aDktjCm35uou9/wCyKUJocbaWEH8DP
XsfWIxxSyCLD5vPH7PQTAvKgRQFmDjszUMQfrwcMFRIRK4g3cXgOzW+JttSGO71+Pvz75izS86NE
pTetvrUbc9tfFvfJIbvCy3urY8LoTD04/LNvlpbu9NtNJXAyPEIxQoN5CB8MrZXKrfxm+EdNRF+p
7qi13cjmS+q+iXm6tFVOv9Q03ATBpuEoIW3wcQ17jPRKwVLeFKpfaeke+l64NKTCUQrKRqnwoMRr
NdFQ2tvr01nBoENoE7u3UNSVsoXvOeNJTfcFPwZMHbOf0OdzwNLQRpYvu/JbL7+BCUBMWHxwMW/E
jPgaKfh1BOVIzCCoY+KW4s3stuY+C5GCH4Itrb1V0CykU2cuMH4QKbAsW7IOm3P22mJMmnYggd7S
b+qdd09M4fx6bv2v1bfsmwRKDYHt78IrxfDPd/a5gZHTAh5DrCaT8swGbnwoVLkmvVHvX5XIUXtG
6Cjic0ZpTLDwOQ4vyvBq6K/N5ltLEVtLfmb5flCuZFzFBH3h15zZIx9+zOw0J7KZwAiV3wLUQiPD
LrAp69ulw3bmMDMIckcgCXT1BPUEFAp/gUR6m3hQ3oX6MzpQdF2jnu00r+G6/GLsP1/ic5Oim4TH
lIzKzMnbhPJfonpB+eaHqL1dqfmNIi3h4c7cH7o8KQAhRAaKeY7yHyrsMfsueMPfey/jGO24uh1g
bBeu6tWUrI7jSjDXmgkcdgmJdO4oMfb01P8Cw82PUj7mVTWMPmPjAoRXYIJZzMYH3lV/N9bRpV9t
+idaLfl2McM48yE/jDx7WMU2qyKv99/+JVxVIix3QKhrq2+whMpuMF9cuMTOrbM2kfCh4nBW5xFq
giGj4JXWzxEp5VQUHCSk7NESIe0tcaOnF+Xjw2pYNI8nUDp6SMQ1s9sSl9yK+Pu1yeud5KN4233x
vEtBPOhEcb38XJn1wtzOZKofhpznNS0eH74fW6/yi7Zyt9am2JY7d4+0b2IDz90Uj+k1zSzbc+Sr
5ZU9OSRUtClYA6NQgDuCqvw4Xwv7qU4Kre8yWuUagn44pQzuEi7rtFRMAIyV2iSVBTHzhFKhBKo8
Jmp07H/oW3FdHOSMKnG+w+/gAbLBSt7E6/IlugEX5i1d8KcT/Dj0LB0WUVwl6oyO+Of1DhaRjn+D
nKLvtKsJrcVN2rOqS0/8aQlpNmHl47KaKprUnRsda4eazhe6d/TTbGOrrLEy8haPxwyXy7M6G252
IuvIUPzCiI7VGu0+vLgm79z78XFMV+JV6GS26mQ095AEPYaD435fLpKfHJvZD5i+wrvEowyCAspT
dIzF8mkci1uUvDHz3qWFvjeK0MbeEq+B+tvnF/zJPTQbdB7ZVJUl6VJ0lOW7ZnikW7LwKp6+0bMB
Zm90rei9J3rxsd242/ERt1U9s2lsKRc4Hazqtej4WIJDjGY/vSzlcqfVUAafnkoDY0OC4Hl7Bb1F
eSjSaQu1Tn+ZvkqyXe6rw/CrCRE76UM1HOqdtm322k+ZBpG5Kl7V9D/gl59eUB9/iTGPkmOv1vUm
PIZ7PNjXRn5XEbHeW2DN44uouGNrmSuc2NfaVrETZ3lznZbSZj9gVqAwpcbL8Adhe0MXNC/cp4qi
pXQvHcprU8XDzs4e3Oul5P3cxfFu/Y3ZxeFnjacUYXRELXdNP+YqkH9WcbV0PZ28bLOpzS6K2Kzl
2rDCo7bq1t6F+GX4WVzha4j2+apBRmmTOcNOxbJ+Kf48d3bez252Y7Rsul83smEMqyCR8aLL/pvT
836I2Z0w4KAg9nF0xFre8hy/gYWxDmUHa4P6MbvDH7leGVfo/nMNm7vhYilMWfp+s9shkIpWl+vo
KAGi1tAjzTFlhfK8MMvFwzG7I0BB4ADdh0dYasbDQIGwgugytdIqpAWSL/K+2xT7/NrcxXfWrXz/
+Q14GgTOts8scK+VUoiUJDpOrcnhCYseLV1hLTMWh+gu2A4bLLny7wRl0cMiF2Ta/x8ipdnQ88gh
g9sdBNFRu5GArzYeLzoK7ftwhxdm4CzV8xe+5jxTL60h7EQ/OuYetF4phRhYHipULT5fz6VRZheN
WFcagmncuahIe8Z13yZrv33+fIxpQ3yybua0ru+eyj5rKi3lk5kRbuWTGzrkq0HqbNizq0ki//PR
Fs65ObtfkkTQ5ZRDqOEVJ5rDaqikhfh1ac1mN4kYYkoeS+ExyF6lbtMGX/t4Kc2afuRnSzb9hPdL
JphJoPDQF2smspF2ia2uzIfp0flPehpnJ0T3EWE5FTW2OU66aKpk6PLwOOLBICLmImaXaS1/+fy7
nBSBptNDfkHpYdJgnAOkhS4fkRULjiJ2FyZG6koWHOQgfNYV4bIN3SvAXOvPRzy7EwA9YrFCdRIt
iI+LSBLg9QGPqFzIdtSZtqE8fD6AfPYzTSgJlWybRubsKjSlrDED4gRdQ05mNwi3GBUa5V7RoPxZ
W1jLUx9MWBcwnYIkW5X1ZS2sleirkb9yT9nLyc3ZKb/7QbPbMQd0MMZGeKQiZXdKtfLz7edTPhvn
oy787ynPFtUYaOs2UXQsHXeLC0W6qXeTnIx46ZerYLP0pJ29Ov4ZbX4JmiX6AZkQHpMKWy5A/JZe
20ZnOoVPWpwdF+Z29nOCZgLFCwzgpC1UZSjYgknjbVEIPI8VJBfXyRH32fZP+ma57372a70bb3Yx
Bhp2JaoSHLNed6CErFpCvc+ndPZkvxthmvG7e0T00YMWguCIAddBSa8bgK4Yi/43Ny64XwquugzG
ebYlBli3Uej6x7J4jI2X4M/4ML9TPaqF//rn59UCfcRWsLNwtSM8dFNkknVsU7Ql1cPzK/XPKLOH
MMV3SwRlcqzCdJPL94KIGWC5tMHObud3U5l/cKGwJhmSo78fvxVPBcTxywjwjPFLAb3XVxWsohU6
6Gt1Abp2LuhGkgMKqTj1rOZFD6zUdaVJAjpQmr6udGOjANtbJUYTo3Bfyps/3XVT/R3mG5SEia4y
X8tcLfVBb14CQ+T5/VL01io0lxpxp1Oa6uq/9FAnHQNr+qDvtrY3StaYyO1LtW7WUxQ6rBUHWXU7
fGrX8oaoe+tt/N+33/+yH/6HhPvdNz6xQ/3iHdNXdvtva9Vf/qnTX/hNflC0vyD1wm2ZMBHIFE8P
7W/yg2z9BcWKej+PAp1oNAz+TX5Q/wIlAi2CNo0BYxbMyD/cB+kvzFEVybImjiYSpMQK/+Jl3P6O
kn472J43QtV+cRveRVM6MlPgq5A1YkOCs7Jmr2IXD2EFZOMeHoFm7Kr+l17v0CDUVyLsd6VrttwG
D4XUiDeaJ3m2IVX6DmXnAOsGXblT/aa40YMmuYMRleDumPnPvWo2t9nQy49uU5j7tpM9NMZqyymF
pF2Xkh4E2yrGm0Il6l0LUWQdJExWcNcpFMYNIqN+on4oYUkSN81dg2i8PUTjiDtLrm5zJc7uM01y
rwKjoejcqF2ExKhRxU5r+B21b2kwhI1fl8meQ0w8HZYS1oBDU+M07aljcSmZap5k6xG8NboNo6TG
UdCuDIxWAHsbbV88jm3W4q7pu3kuS7iT1cXwUGexmV+0g+q5d5KUSOZGjcrRCfsyvsEdhqwn6/MS
pxys0TsvVjYexhEDjpCtdq+EUn3NGzHUq8Yys1uxlIfIrrHRPYqmEJIGj6G3rjtR3WAOUd4NeFGF
lKS3sZWPz70bDbsOD1QnF+Ie05vJWrRKo3Un9/VzV5kNgMNGMJSVhMDbsezL4bWWfS20sdgQvrZY
btpipNb4qE4c5QCQrlYGN2wv7Sor6urQi1YPK3uo6ArqkmvQNsBBFYelAMaKk/WdVttxLowm7j8g
BFeuqheWg6dpruFiJmQgziXrR5tqDR3npsX7OvOskrUIrWbXCniXrzoX8+oNqOz+e1rTXow0P7cr
gP+bFs9f9oanJy6uqITIqDTm4TYWVUQbC7PK8cXLKjxmIqyD3OdGdqMfUpIT/qtErivoLHhsBnjo
Ao/X5N64jIc4OfSJ1a3wIdfoRDctZeas+zp4gPPtwW/jvR7VUr0xhslCW7a8nVK0MvSOOrwz8DZS
n7wkSkOM2pFgXbmerDwNGOHdeAkOPBM3x18ZaMC6+JMo0SX2TQlg7wxxOBhEOYB0v5W11PFM1Y2Y
jIWhV8mBpg4g4IINC3kYLzuhCL4NlZ5+qc043rgYcIxbRenVyfoHbwweh0TEb2H0r0OwC89G6I47
STAj3e47tXuGU5U1K7MHsG53mV6/5pababaQCrrrqKafP4uVivh6jUP4S5Q0WFyOmeFJTgK3w0Ri
MM2u+0KStkFNOm1XxCl2WIjZkzpkotOlbYbrooWbk4EFUa3nK0nqQz4/6PpV6Y0pDvdKkB8g5Jjf
u7g2cCcpusdYTsOt2QmwWixPi7oVRkPmdSnL2Dd1lkCDpo/9gmWKxuotrfLqLmjUeJcqYfRdylPp
tvf5pdu4F4JXs0JjckV73A/WbaVjJZu38j1Oz4kIByUd/TFf068NcMNpEVFSsIaLo8J9HiLPit+w
Co+xE5M7fWz2XuCJtOFC3+A26BTDifAy8miAp/61HoxStUIIrIqulHEAFhKhSqLkbWsXVSPYmtzI
CJXkCWX7fizWKeqe5k53owjX+agavtXQFcobI23yAosiGe6CJ4n9dmxa7apvIiPZanEabXxNHLnc
4rEy77U+jNNtFwzBoYui9EfjS3jXrEAkuaCRurEJMGxDGgySSapvgtIXturgxa9NkyiO12E/5o9B
V9tIfML05vM/NZmSvEjcRYgG9sW1yZndVZ3XXRYpUmfQ2zjkQ9ntW7VVfDsw5ZRAijhnE4UYKlei
UqyFrqL/7nXhCE+yN2HLV5V0FAWODPgV2JmBFD3K4lePDomfiVAsHkL9K3HVa1/meMM3ofdotVnn
wIbQgfqURviYlIGLvlE03PjWiPVjLltvmhLDGvPxW5Maq7kwmmG85yhjVVrnVpM5kajHtLv6GAvG
HAQC5syZBviCeAohkUBwn6xGHddBr7c/QtWvLyQDM00nLwxrm/ou0JNUb5vbRGBbd4Kp7rCyzC+V
1Fd/QH8IL5vAKxI7qeN4jUo0mxELhOZFEvEawjUpSNeUMcftlJCDPQ7MsUBAVYmRp/OH8k3kO98j
Y1+9ND1C0MR6LafQFfXbgNvp+1hpug1jbTz4gS46aiJ4X3lKEAsLfOOIpp9j8pFWtUBxrkzU7ikX
9Ka9qDEjWruiP/wsrTI+WLGWkjyaAW5xvlZfJ+lgIlvXZ+qqKtoycoj7EXKTMG2NtlJdD2+BHpRd
xc0X+c1XV4AwBQ+wtCJ18m/tknsRLDXGYnnUHaNMjG57FGpuCqN4MlMZizT2yK2nV9LGwkvpqRnb
6CHQjNZpeiuKue2hN/Wy0O70FqdkqeH9lpsyWI+y4h3KPvSewL1KB09Jwu9jkmdfPTNhwWQvje0o
V909Xk2FLSmhshqHoL9Q/BSIPO+Gvk6iJtrkjYXPTDMm20SLy9VgWlgltwP+YKCnHK2J6Rk1fbP2
dCPalrqW2WkMeSr0OC04YKZ4O1n6Wgoac90Iie4E4E5Wk1b8F10axjV+F7Fj1tOeUd1uXdcmdDop
r51BL9ULZRCp6pgRUXKipRurynGvazBXb+QOxL6HyetYydlVWAT+vkLk7qbTQxEf3eJHFAmpLWRt
vPEEkJK9jCld1OTNQQx06Zuc4SxnulZcrfpwEJFx8uvbse/QkAwN7m7ZyAJ00XNdvXMbz32Qalnd
6Rzzx7pvI5fumdhduDXeyj8bvme7SnilR+iZUrORYB0aq8aX05cuN8VvVZ35Ox/q6J3GfriD6EQD
15P6DZyh+Kb2pWpjNrl7y6Yc3vxsiF3Uq/teDpysS+LjwP1g+3Wi7JLEEJ9yOR13PgKNUNsC5XKU
/fRGrTBHQ7ywE+4ULTaPVmG2/T7XsVzalKHY/ewll7et0mTM56Soo8zcSLGOF6KR/Mgj1mhAT+K5
GRR4h73Kjx/wwjYqtV3rvVumduxHurQOtUJ8GWRXDFdRaqmXvmHgnjuETXalwA3dCFXf3Zn8wzzu
KMDV635QBG8jV6rv8QGh3rr4jz/lZS29QpvRron7pAuN0OxLBeDV9rrAuBiBL9/pKp7CShBRm8GY
QAAP0uZvZTtYtiqZOLrrFlHu72rA/+ZI/0NC8lmOdHUsK/8Yx/8HhzWypep9tvTrr/7OlhDL+gvZ
Ho6mNgGQTYPE9W+quC6TFBEhI0hIroQPx7+zJVjkIKP5VwATQWBSyWD+Joprf02qSnC6f7FWgOb8
Saqkf0yqydXJqGEuUAaGmK6TMH1MqiWd+z/pvQT7c/GLbGjfrHpv0QqOmmSnS6EI37Lfd3W897EI
Udx4O4gDzZ8g/pHoTU8eII2OVDQXllr+KIxs45d4tQeDta48PJd7VQXRLWiFE0Zxeyc/7yus9K6g
+QYrj/Rj1TfjVrAauxHTO0xJ0Ulsrgel2UUl9wVxpqA1wyZIJKcMqmeMlq2tWE1mw1yLqzSNxl2l
vnQi4IPSAxaQiAjWVkK0VmEn2iG8CVvXiwMZ0F3nRbzmrobDYRToTkWgvGo1I8FCEa8lYE1R3TVQ
Zy0FZy7vsdThzWP13KhDslA8U6ZiyD/J6a8l5wUFjDJpEYGSnJXoasUY/SocontM874kT+PgKThQ
Xoyem+4LtZC4mcvXVjVuEi+bfry18RSsoUZKe7bS3bo9lKUm7C+aqrzTQ/ky4Yq6SjG9V5oqslup
fOAuN/c6cd1KRYvZiaX8K2zh1PZdhbB3eETdSQ2SP6vPMC/ZBPJoTRBD0jllLjgAUtbSBNzi7nv0
owtv/I6H7PdI9faZrF1qenbnDsJuaMwflnojS+n1WCuXrdFc1EKdrcKB7pov/V/OzmS3cSw6w09E
gPOwJSnJkmfJY20Iu1zmTF7Ol3z6fHJn0ZYbJSSbBEEaZYq8wzn/+YfwX/vxf5GBfytFvoxgv73r
4zPx/Sz2EkjYKQXRcVNnNNvU2k/izm6sOmxW9jC1AbqvB2NUn7B2v2rIPfbK+cVsjIeJHGRDha9d
VxuraQOrz7ao2iFzD8QMm/N7V1aXfWW9EGRPDnFf3MzSXZUQwP/+4NYRQj198OPsBG4EVFLXOwEO
K6epzWPw/D4VaJ6z8iWGAIOlFOFWeZ0mvqZUfk04eeDAdSWqs8Mornzvms+sP27C5G2yqw9kD9Qc
9J9YrcbdoAeW3T6ReX2L/0EbzIi/fUd/z6qXuWRG4wy2u2qaX7TfbOy82wxpvZsrcaEYQziohOdK
eKxTJO/E0L/lTnu0iYbrX5GN6WhkomIdcKd45HDpM1S9dpoU39Jqmyxf7c6cytc4LZAiJAU1m4dm
tlfW46xt4l5/8UrDt9t7RagH1P1PijqcgcWN4zn27X0a0OpQlGNITDMFm//7OdeO+hi5mZ0ciCq1
1rM+vsQoJfwIG7LL0hp9xfMNRA5h581yVRb1q20bBTWykCstq36PsWGiQpz/CG/6bY8uKu205Wcb
jk9O6G4sItS5fX2r59ZWjCbBanY6baKiXsel1ZFYHM4KDg61RQ+QksNtYiTRW2Hktm9Rvdzl9vAq
B7XBiO/MafOVHHfywwHB2AMIHdFNfA33/4Wa9kpNPyVldki0bN1XGZqX0btp62nvOlPhi45wY3CI
2tcBHxTEOHQl5aKvkT1fAdqRcdqFUnSvrMExcJas9pPJvlaifm2X4ysmCI9/X/k/j0eESFiqAAJi
2414F9Tx3zBvvYxVMs0GQWQ6a3wS+m1u3S9ia9XxAQbvBiXhltFcaBJ26TsyvmxLED0Cui1vuRHT
1PhZad/GtGymwwk4tss1GhXIqpV5U7n2hviZfac2W5DmCze/j1T1rnOJzG6n3ej2jQ98ds4d7sdu
PjqQMwJl4goACjZ63O3/+ggSJrTV1/yAdig+RpnMgTTt907t90qWeMR/A7bZyWvmcO0oRWxBwXK4
IA0cmL0pCZzZ9rF9SOhN8O6IR/0yK6jwRv6DQDh/UhoRX/aQ7N1Iv0rrcdhZsXelpq0XZOOkkl8s
XsbMyoPG07kfSZd3tctMt2efNQBCciEBwFbSBMibFX3atGp9F1v4DlSVXvr2nM2riS7FN5q+vczH
llid2triJrLOLSJ4jWYNMqhttLQ6xJll+6K1q6Aypnvd2cxjsnIanaLUDKNI3P99tfzwbsMBCcwU
dTc2ywhFTi/TOZpauys1dV9a1q/R6e+8ysuw+WsmKhdhhlNnTCv+g9LXF8MBkVrA/6q1FPHumNsS
t8qbW0pzpeXOc9y7TymmCMEwx2ZQKuSrL5M4k+FxQmQkehe2NpFKGuJiBo5M4L+vhTaRkeeIRdsX
xXyQbhxkUw4p1Eo3uVMFMoGmL5smtEfQKKIgd2k03NcKg2RH2WYl7ffSswZSpjpTFoepFq8tXAeD
v7/X/3xKqIXg6BoWU1ggfH9Kd/Dmamp0bV+DJtKg50BlZounmnhvjINCOsoV5RiRzelwZWnTNU8Y
Gt58PetAVsM8rKXt9khzMF7hPMQhpnjLlv/76XZ8mfiYOyhNsJPBcuv7Y3ZFXk2zzvhuydMd+rc6
0LCG3kiJj7GWWeSfItwqp18zdsZLHBNkn/dEQKOipOZsvLXGlRAUWqkHEVG6qBRIxVbLXg8G8seJ
+fiVxvF05kg2vk+B/1kBCNuptm0X9uMprb2f0yyNSkeDsw8mgO/nb70bgjQWrD7cMDWcVZpjdvky
2jzbQ5xld6lakMlRg7zXxRqFQec3xqCGuNJirVH39R7PEB8roT4k/l1n1aM/yD01VHNxQV7RNRjH
3q6zOlgSw9dNeKR9AlbfAO0rdpL5uJieu3G/jz6/fqWnQy0xcEuBo3p643pVNZZKZJt7NxXgTI3G
wQyh0RBT0EIHWYkyOigpgNmcyIRp+L2F0GCNXwxx6DHPZrfjRouaiyEyVxQcRHUbO7WOryO92iWD
uOyS9jKexUc86AsBz0tgRfyQHBsTnGRyhiIki3nc6eGS9ZvOQh+XayQX9fkS6DEWUUtjX1HundOt
nVBEjr+bXs/EQwPPENX+Zzb1r7O+m4fRxuLG2A8TmWr8Pk8OTxMLEI8sLQsM7TFrsQUtrSTeDH2N
V+GMMcTsuQEZR9eDwrepx7TYaHcj89bQ0o23uheDbzu0PGORXPKvfybjxZkN/3NR8tj0oZgPH9NT
7JNG0OybRKNoMfaJvWzACm8SAuOd0K0UihIsiMYhBDJ7H2Gy4Bj2aM/mTRfNt2aknesjvg/m/3mB
lL1kK+Jxzfl+bFn/9QJTV2rSjXJjn0US+jEsDPeqJJ7aH2P9otCa2nfjCBcwNaE80NI78GyGOhYv
ODVvHVNfx7Whn9mz//VVcQ9RsRBhrslJc/JQ0WBXZuTl+n6koYpQj+FftcJh7XmpUgiRptczOXpV
y2hdKKrnAzBbCJwsy8eB57Gd+ud5YalpS9cHU9s8efqUgs9pqp81A6e+zuROjPeFeaYBOjFA+XqZ
R1UJZpsUIDh4ndw2tGFjN9gLn9Vw94zYIOHqxaeMuw/XESRVoR/1ufw3fcJJ3XbOAGkq+388BK2M
w2lwNJlxT9fWFAnpSL3S9yDsqySsllnz58TF2gbjR38Y7JWSTfdWbKm+2waxdD//vrh/5GaxJx1q
YD4f4TOwi06oA2W72HK2DAYtnszCuI7vPXveZq3HHxwwOTOcz7Ec80sNcYryiP22fVVmxbOXOxo3
bH4XGU1YmeMc4LJImnymXmTVbAZxnzAlZPyiZrmHIR2HFpZj68XpnpYys9dGOq/7ZDpX8/zHBsFm
GKdaPCYZwp86q5ae2tLuc+k1k26R8vIY53Phv2eyeG+KvofLJG80a9yShrT2jNLvqxV+y6uqdcpw
mTrukLx919Xyw0thVY1ZC9yS3XUMCImCWutau0li/ToaTOvMLjptanHLNvgEqLdRRuIboX/f2aqG
lizHZ24fe2qgle1T1s1XWKBdmU362GXtE9ein1TamZLrtPf7589SgiPMQTCunnQUMAK7qoxsdZ94
0aF08sfeMPfYo63KQdV8kQ773qvOtDH/8TfRAGHbdExX0jz9pDCJ4lxvDG9U963jvCR3TWvdA2Nd
6scqo+i8bT+d86M9Ieqx1ZEc/vtPnpzgigM27kW9uldKc5WV2UpKULYcx0anuylNI2ywN44RBQlJ
cKm9HqpzvqQ/KxswSXghR7kVvqRcT98/cIEtYm266bLXJzwW5mjbJ7bm58uOWZJznNrKjWZvpk6x
N2lj3qXmuBkM78VMkwF0ZbjJsmI7q9umpbUzKn2T2/qfYXq2XF36RUu6kUaUw6gKLdBtcms6S9u2
SRL57BHJ2Li/XlxnpxFluany+s949HQ2kuXMcfajpeZF801ZTtrxmoc5+P1XNmnDPimaZd8X9W4o
NrZKYWs18Gjt1rvq84b/nX1OJVeA7aBTsh+K3jV8S3Q3Rj1daVjL+b0VXUpFrOpsIcXIc3zJINnP
Nqmy6Ku/n34nDPqvhUFrxOFncaNQpp+s/yojQzYru2XPf7qyi/gBf0roHwUekZg6MPKMnxhZXC1O
f9trUeB27YqR7B4SBS/bqvB7Wpp90Rb/cKv+sVP9L3DuP44DJIgqTTFhmtj0nrzHyNBrldOA1VLM
cCnyKLQuO2WdM9JUhqvWE0/4ZviJGr+5dreJLPMX1oiaH2kjjduWMSueGo0g9lHD5LHI12y1O1ei
rzZzSHVzkM/KY6MueaBY8sNjvmyZ0UNiaPO5Zun0QIZFjX84idP4VRF6cHrAmGKmKhQGhI0yD5Nu
2wothKhw37rToa6u+hrb5jy5VLUCJz/12c7qsAgQea6Gpb/4P37s47MAcWGfhZUMVLxjnfev6smQ
nANQPubD0JSrWE0vXale2XN3IUnAdUWLWU+soY5PL/Ez4AwYLrqo3MD2Qo6JRLE/ZzX1tbr+DUAd
HwgLAvoc7F6wlj75ymmlA+vFeMOOTvkGWWU1lcPgK8l8pUtjW5jaFeSDlUeXWcXjTdobK6Nn5rY4
1oUqrV2umKpvFUzepiLbDbWCxMUwPlKshrreurbrdAM0el91xlZ3qQ1LOlR98V6PZwPkBKw3/ZLx
Jh6Sz4PDBVlqzyojCtkNb7ICvi1hWJQO+TDLGZ8M+7itvv9wi4oa6wpAceipP7bdmNTeME0VV05y
U2vHcqemu1wyaxN1sQXl4TXO5W1tQmnS9Qq+v6RtMwtgNqvGCCBOUDlmC5zuqdx4dYW3Uql5gdcx
ejX5dhjLMKSgBwf1aDsEa2MDpFpWbgCt46mNqG1kea0MjFGiGk8zXDM1vrHfJnVEgVr1ge1ou6Xk
sGytm0jQTHq5OCQyv8liceVMzaVmv0fR/GG7RRYuybhzRwgYUfuLiNU21KJqNVs94/w+ht5E1KLP
omRGrR3lOXKpV5M5b03RPsisPPx9mR8Hcacv94iOk1l5ZPjhtPB9mYPHKlUyLMNheSmN4a02LIJg
wbPq6dAJlJmNQN9SedW6kl68VvP0Ms/GiiNB4FTZGCHCeThg6aE1GedLWlGIsn/EYOWhVcUbtcVc
Ku9lFZSCein2WKgpbmm5xezFPQ6miullFNqramVdABryoFPuFVFe+0XlRsxY1Ge3l7ckxslGBTYp
9Gd9MCNfTssjlpLreCh+NXl2CX3sRpTF6FO8ryXeut2wcZRuO7X8jabifwyl+96baQ3sZ9yNvX1l
dSZ6Nve+oGaGzhh3Qck9GmZsqqSuN7GRPFYxwC3f8Nl2dxNBWf4C/QT8g6NRra6VlPfT8YeZST4v
evzMoPpeRE4aUCeNDLiddxHD0FFTBY+XaL5odOfa0GW2iopBg8myLKtSkpY7KyEr7cOoe3M1F801
nH1ameIwZMVBlt12UYdtMzPu1s85A5inY8uj9Tb0C3oxCocjD/X75891/HYSpy/BG4sHL2PL5KIn
UZJdZHd7tLgB4MOzhvczqtFUW0/CPGSG7RtLflsaAENLmu3dJl7Zs9ilA0vfMAQzSwfAxd7W0/iU
Olsr6pGcNekU1J79bnKWC0hSHLp2MHmPSTmgXnfALoqO1VWZYE9G0gZ9j+C6Gt/NutnYE7QQ5pJj
H0Ta8JiMDRXZkoeFO83cUmzpv2+Lr9/9/cxxSNc8xkkcaflfruT/Pv29vC5km9rVATbDNrWybVPo
ATF3L9wZ6cbuufPL4bZw9SLsO+WK7v5J7+M27KHCMgaYL5bYuDQmuHQuYeCrecCFIGc8N0z8vGnC
sE9T36WxVCE1WO1VEYOoyFxnllh7rf3W1w4Zd3q0KxzAQrvOHywyC9beUjXYBA3gmfnv0pTPckFc
3GMMM1Idesmmc2iidKvJYB2JsKnzNLAyBkkmh1dg3ziD/px5ZE3Pc/xp6YfSHR5dSxKBMJVZ2EiH
yNfxJlG8tXXcMl1Xq3CqmPAa2aqqyVNcTPnB/AK24LSCT9tAhOeMyrtlnZP3FGTprlCUJhTjHBOt
k72h6VwvhvHmYvidzPGd5uGjNJxL0PzSSfz8Wh4NKeyLYwLJ91VswOytbSHhIQn3D62mUlT8TvPJ
qfQ3r5w+2r69ENCu2qS8zmW+Lwb8h1NYq0q6bYtkk3v6S6p4/N/qm+nKj7EcHouyv9Hrcq3qXR2O
ZeHiq9IHrkysoMvbx8ogEK1oNq6RXNKL3JkOaD6KfSRcV7bXXc6uynDKogt0nxtTPjaechOZle3f
D52jwPTjhU+tCR1SfCxYD8YRFMTWGH79fSF/deQnrwbo+ejmwwQIf8OTDR4Vjt5HyigOqZMDi3ab
VI12kJcotBMYqTZ8RYQtWcIhVLu+KccrzKuFD3HKCytxM7rxbkriV7FUQKVxS2luz49pY98m44gp
UALVbfHu1I6GtzSgy8U4Jvz9J/yA0DmjPFUnQgdqHVZ3p/f/Ai6txLMlDvqc7WQU3QvYunlsYDge
X2ZOel2BqjsC270Kc3HEu9E9Q9vcz7gDprK6sdJkp5bl+2wlO4nBQTedqRW/fJG+v+TjQFCnOjlC
lcD939ef2kid7jurD56SUz1174YGMUMbE24Nsne03r7PciLEhdktoTAvmM1Wfkokeu0e91A0MQo3
/E6N7ue0CTWnxpkhdYCwMYzxPUldw4nDnCqX+4W5TIBceoUa6RygfuL3ifENkMIRbiUjTjsKQ05+
R2aapPrmWnUANr+cgLnpC+YhMBfnMR2HjynSLM7ggjDa8VZmLBrphnFD9maVNVEIynOmIfjPFwtN
AAcgiDo22/v7iy0UvVRKt60OoxVfNq3x4JULQQvdbT0vv6rLPNIPoslfY8/5reYcS7NxUEX2lOfq
HV3X7SA8sMVoJap+U1aA44WyEa1HyHjiXWht99Q2rre2VbEd4urMzvuygzpZFLxNIm3wlXNsnJu+
P3s8CfyRatkcRCEOaixuhJLei84NZpmJwEq0h8JueKRAiF/g5892pX8OCJui6HUap3VqEaFEAIGg
NpheU639Fac5lPey4+oz3Nqf2mP5oj/25D/D2MF0tq8vC4swmLrK75wet7zJqzh32+lPOgEJkggR
+4OZtBsyCvZ61asBC+J27Nr4EkjhKS4cnqsrQzftstAV5rTKB/od24mDqddnv1DsKyhW60EVBxw8
tpZIr5ZWHMakum7d8oYMt/tKVzdVXPyyJ7DjZLjtFTmFnk3zC7PVUiQ+KlMUTG7eBYuaAEHnIJWQ
uPHqiUzOJDvzp6nU1ss4JeDDCVTZ7r61jeliqYifEaWx6kx4zhW3VFh+KGZihMzst3ZtySBNx40X
WfgYls49XcM9Zk9wMmq/EuJIdu83DN41H0r/uzaFpa39wWNdnFm0X7vk+4dHz2rg6XfkglFfnXx4
j0QHQXxrd2gMO5SLcW8V3RyaNhaZk52srBiyx5TPxkr0I9VD765yfKF9O+lvCYYcN0bU3WWY0vvz
aJNbWA2vdTR2FBIazQO6Xyti9pb3ZRs2boNAYNDWPSz5onkgisP2wWGtcKwxRpa4UQhMOXvnRWmF
EqgGpiS5d4gkhXttLmMIv2mnzSPzf0ZfyyLQAlhgFUMzr+v0uRiaS6BZ5kBedO10nEqemm6HIk43
muH9scd+JmRZidbTzFcrnevIrs+Ngb7e1unbJG/3OO6nRflx+oukKlUCw7tDlxePdryG4dsHQ8Sb
GYy2D6RKBZSNtFxx/Cdzu4Ol8v/PDDcK9mrHqepJpQjMMruDUJww9ZOw6tS7WKEBiWwOZwhdSbAU
aujIvIQ1DXDaLEZQZzPNtJOEVgccLbPU9avJOKBhOYepG5wDJz8QfiLlt3EcLgB0npwTXt1PzGm6
Q9915KsczdxbRazzIcL9wnQu6mExViZ6AjeHCKQ0OumkLJyqhso+u+FSzxsh3Psynu8aQFGXgWTo
1ZTjjRDEXsdbiLBOGFtNdeZi/qodTp+ckSQ6NOA7zroTbLbIx0WaSt4eKmvclzb1et4E7iLwlSjq
z7iL/pBIayc8dc5rbSR9G48kM/Mia+fLYeKrzakRdD2d7TFbxjWTT+RK54r5H4CujV0fUjpQu+MA
lcvt+xuOgJBLRC+ceUd8bKnTx0wfrmevpUZVn6uc0ydSmhv51IrmLc4epOWdeVU/axgeAX8AsCRY
ADb91vdHAJe3XLJ0tb2k7vShVt7DsxRoc8BhXTW1wmq72JlcN8lRctTgjWBh0OEk11XfaavUfQdq
TGHbaXc5EYlB1uMMO2RnRs1fguBvH5SnhAcAlxU+qw0Z5PtT2mU/aMmRBZAl6sbDrg6mp69qrVyX
ptL5MFaCZNHqsLW1YhcX8ohWKCVISvo55/k7ux91AoViqQ0Ua/J3oyHSWtwKmg6lbm3Vu74mZAji
KaqaXVwP12nH0KRqnrpUv2wtbKcymVxwb17P7twGRdEA9KBLC0xLIIHI7iqVErSTrnJxMw5qvBX1
Zqld6iNPWWvGvGEH/Dbc7DExuEiMJKIEIEUyl9H2TFH6Y9ceXxVEY7zKcBtlD3x/VZOTwJbMmGNq
qNwQMz2mbvRC5ttdm+mbxoNP6ERrvRjX06iESduuh5H5RZ2u//4cPxt4sBvXAr6BzAzd63QkaCdL
NCV2ou7nuV5lvdwMU2aFg9OxrzyK+pWnGGvHnDczV0Msx7uJ9Bm/TqErzfqzIo+tYjZ9dCNYumvc
9T0c4EYtNAQixq6O5pnsnFQJ4xLMo8dyRHBduVnuu8ptF727rryaeshemZY9Gl4eOOSl4DWQDX5h
sEYtxUKT0Nlz0Djpyu6Vl8XlI6tR+QuBwadZh2aED81ZPsvPW0N3GI7phH541I7q15HwL/TWMRC1
CcsUB2+iiqL0i1JHC3r86gJvdu+Ye98YaTwF6YQWpugj3fc4goNIUMOaaRoUnVA3neeMAQfnuurT
W1CSjVTkRWrjWd61pi8VJeKNfrjauHXLCqPmVvmYMoQwqZe+am3xmjWYLWYka/n1OVbIj1kEZwhG
ykevcYCKY+P7ff0Znlf88wMdM1EDI18+Owdbr7oPLXd8wFAOTABIP67VVzVRP2kvA11x1yPKvsBR
p7Vi9FdTPJ+z7/vZb8Jth//ucCdAz/oxIRYlV20pnPpg6tGb16MKlEZXB+Py5BXFa90MbpC59lsy
y1BN+2RjxPjsy/6GYK6gkAZ0k8700eitKxswNPfKzVQrjV8PLDIdu/NA2NnGxMDOd+qiCrXUezuz
o4479/sh6PL2YJzChwK4PZ2maL05O20h0oMkmqwCuyvVVelGCoduF62q6WmE/Q0Zv3ARyVwUEul8
XDwmMr5tZ+WFwiJsRnSliyreu9bdF7W+dy2xcQX4JdSvgzLOYTqXGxR3V1HsXPWT5qs5Vb0ssocZ
YmVRidtBfaiM7n0RzVXs4n9YB23W3dsMIg17+JyLJQpSARWnqdNfVT7v0hnIPrXjp6pvNnMT3f79
pXyJ2k/fikm1DIv6yGT7saHSJdbNTC/SQ2/ohBAhmWrJcusrATg0gA6ZOjSrcJzAXfprKbKbPjUz
P03rhaGDjgABcgWyPbdEYTy/lA3qSy9nPOHyD9DzvzVOfJ/pvozs36Rh4S/fi3AuMjyPWgkj2qVc
k4w2ypw2P5mjO+KuHvJUuZFGtR0zLP4beStoJeTQPJl4bJl5/FBP+fXUY4zWRje51970JhrvKt4l
6nQxq2MA4X/T2N7N4nn3RULHXs3xTib9hYgK6L2l8kEGW+nnmcMQdXyXBbxCcqlRddnWu1Z4iLBh
WdhHdmQkc14Gk3CreF9oOyCKO+hpA7cfQonqZUGXSuUBb2lBc7ak3cvSNVdZefyEk/0aa3/I09pU
aX8XOVi4zdpL3a5ZhM+zSG9S83jwzvarqz2amVUGSqKogZd1H9GIebdhzAFKSMoD7UoQ+OfPfS5W
iraOpMGFKqpw1MshMMzhM1X5gzGBVpY5PZqeCNti8Qcyoax3qRjko0V7vfRuVam+mJRtYmwux4yv
kU7Kfmnc35FEz1zcto0MJk2bmDSZCmlyie5XLjVzqd24XfrWle17JJO3aOnWyFivaBQSSp0iDpYj
lDGgE4gSKHi24t7EWvvstvglRlF/LSpF41zV/HFpurBFtR+kCXHxk11r66ya1lZL8xjVjhVESrTS
EHmtqoJssEGvHjOi4dbGjKAFD8Icl7EZRpwwArqZXTXjBtupXrQzIytMHX1Yj3YPY3eYjno7Xlkc
5QD1d6rZ9vcGyjRLr8WuH7UtK+93bsT2xjQEF0SJJYc+jp/pNLwPtRvWSPlBqHYeYxrnTSjDasRe
EYh8X5jZH6Oy7mBU3kAZeY2z/lLp472JY7hlzn9mUal+XJhFoIAdBV6YkpuXmthUdYoIUNsbfpFI
12+zcM6ZIM8dMHdSMKcgJj3QR/LsUVsXdfWeQgH3x9p+SNKhwaJP/Z3WXLlFN+HAuPAOXdbPXAGc
Rd4NaCbI0uwWz5WOsUPa12FWQesdLLFVozqCmx67geZWQdoeCVha/KRZKVlj3Uc5v//9WDkxewVw
OlblJu0DcBNlzKmltjWwSfpRjntVVzaOMTyVCRsdiJooviR6HmaggpgyuXPCwsK7vrFRnmQkIujZ
58gcm+bYb1vzxbLZf+1Awfr3B/xKt/1+GRxb+KPC6EjH4ML9fs0uDPYHpe2wyXd4sNFLX8xav841
V7KJR+qdy0Z3F5ou40PTWWNqhOlvViJpcIvxWkmaS0/Q5qBNh+A0mvd4AD7mcdSTYDcZGxOZZkR6
JZujrkIndTet0iYwOLLbMinddYrnbpCyaqvFwr+/mT+4NMb1YFwOadIFNrYJQTcb71bTMuhNnBfX
ogDwHGWBFxG/SUgR60ZGTFcUYwdF/V1RqpsomevQ67M+EGj5HS4uyAnGh2kN6aYXR2pT0n+YsdyY
uW2srCXeOJENK9ROzG2XKBwZGiBrxeC1ssS8Va1rZM9KkOhEOnrptRVRAaKZhLHX6/ZKdbttTIUe
ti4i1WIuD24Uf0ae8aRF05MyoXlJFtvmt9S07uMmbnPU1W69SSWcKtMqnv7+RbUfHAMdryX0VRgu
ISE0TgmICIddFb8Rvug8771KxSvDfil782XWoSuniR7UlvenmEVYxfprXajXsusujIGKSiva9YK/
2xnA6Itbf7LIHIgwxzkcTm8/iJrZQoqb50zjfurWRDOmfmrp2zJHQTcvr1xefOS42CUTK1DXGeko
nQ7psXwR8zkmyZFX9ONJKHyAsz3mX6cqALxbW7WU47jXTAcKjRd6iIz6hgCizr1VnAf0TRNSEtTR
g2m8K+VDmcx4dYoNKFfWaXe1KLDQgHbMkrsbSs4xLc0BaJQz+/LEbvfr4HBIvlFBhqhGfiDutet2
djHyoF0WXzn4SUwwe6t0rcX0JjPWExOuOoE2ArV5bb5LE/Vy0QaAidjFKtVymECrxyqfGKJZs37/
fY25+n+8RooWnhDGBg3ISR/N6AmjB2lO+6TVV/MR/8y3BYCOb81eFsLtQ0KpWxfEkO4lZEjTTLAF
7iWetanyh9P8LllkujGWmNkfM5grEiExy20ogSnOJn8Y9/yLsATwqtaNzvD7aXkqeOltQiS37cgL
Xem8VUVbGJbms9XzFkxs9jyzZLIvEX/W7RzmXZGt9PpKo7xOtFeRmhtE/jgzGBezjk6XS5t4B/NS
MQc3nI1+p3So4BK6nEDT5e9Y5hnxueKVc31b3lYscF92+acSN81RMb8r466BOZBeYuiCYYCgirCz
i0jWSsBV+KlZNf++RDHgLWI+WnaseoeRcTJcdnqHG7VIP3Wv6MOomq+qpgj4oVQXaLy0lWZUZ7ig
X33y6cpHb4nBF/51JpZp3w964gZH7IRm3mxaEamGpw/0mHntRcavvMg/F6t6w+/mt3ABsikVA3Up
PicFF/Is2upy+V0gAEIgod5pVcksot/pixsmekL5WEodQJJauDfCKG7mUGZqMKKsXcEt+d3W5X7K
OjxDzBtV4x+p++q5ZiSPRsSTgdU4V2mv3I34biBN8js7/Sw8Im118wqMGbmfZoNv9skfWaDdAhp2
kZ1Z2742y8Byp5oBs7XKi+k26bprnSjWXuMitSK+0jzrV0vu+VMjySA00OlYioExSHlNICrAj9AO
XSS2rUZ/XjKfXufOZIc5tMe/75cfHZfBLkaebcN1ZMJnnvSyJbGZjjWL8tCn0S4u7T+q079NTfvo
ZgTVNnl8ppsxf9wB/EHoszitmZCZQeW+f2zaamkLRysOcNkyuD3c169mgobD6JTrcpmp5ZUHU5mG
laLDjJSzs6ZEyIPYUH/po9FdJcPkm/prq3lTEDlKfzFhRJLqKQofTx5qY/xtPVpDixtPNDJEY/tn
0r0sSnFnd8m6LurL3jCuxdGB10mgDxZQA6LRaf1FQUw2LYMSdq54HW3zj6fXRbjM6uD3WKf8D2nn
tSQ5dqTpd5nrBQdamM3sRUCESC1K3sBKQmuNp98P2d1kJDI20UYaSTNWVVY5jvbj5xc7bBxOusL1
ry/Mjd3/bTa2dAtlE94BKW29qSUFOlbDuT+lT3Ix/0CZqLUBbWCHZErgGFX2G6VxKEsMu3KBP/ip
lwiUIU3plzq0t90wugZZDNVUwCsZ1NpEAPzz/kx5W0flE3WggZQX8LN4A1cyxlnqG6NNn3yjuG9i
9Rbg+/cERaziE8X+276sv0EsDZv8Tpxuaz07+TnGq7p4WxYNj9jcB0UnMbHYKIItPjrPEettH701
+Ggyb9VsIpBFX08rAPvsVSGgnSbvvpnhUZN9kEWhbyI0FP/Qx9Jr+6Hlnp/Zcky1hgdYeEY868Co
mZ7TY4J9O/oyc+WI36iBIl8R19+TYPja1IAD2G9v1VG/abigpiDlWNj4CofA1GYZ35sbK64/xE2K
ol/7OVHwgTGmEA9Vg+t6XYwHLH4fuqr8BA1I47lHupW1eC8UOQsN4iqLkgI9HMWi/JSBWrKV2YB6
3PgwGQHA1T9jh2qNaadZGDpg/+vdgE/brtak27ZSr7hV8/iqu2YzfEla/mamKMMujGhkTYVRUaDb
xWUEo7T8ViXMoFiersQB/qZgVd9ivfqkY+O2Q+jE7iTp+wTalBMSOEEdpx8nFfmULpA9vdcyqA4j
uk+lojpSGee7BryhaXTXanqXD7kzqfNTJjD54LKKJ1kfGx5Ug44Xtvmp4Z03DYtPM4gYboy1uOtm
w0U+iWuVYT7MaXofBcoDYkm2Jn7ReIrbaSZliCzIb8eWaocvIaJq5cXPYJi+qnKRe6EvfyA3g16T
lLeWb/0ANivZLG991CD2Vvm9jGWQo+fDB1LfY44WmcHjqx2ikb8zKJ2L+J9tLJG3j+bLNJQhNMCI
w0xyfZTVY1s0pugnT4lvfVeV2suH+ksoAiLHLJgi/vijqLGU02i3H483kmIi84WcES+unR0H82Op
gKM2YuFaQVjnAOHbjqpB8fqAW0YWBeNO7XlZzIPfspB9SdLQcpNKv40CihJgykFESZM3BNlsC71u
gplEaCxaPKtwFXFlI3xCDiM6ZI2yZxDm0yIxxX0ZeAk4AJR4jOS6Cw9qPtwnJWI+khzxZmwdJSuc
dqLSxzshE3n/lwGphPvWjz4BlgKWMOvwdyEIJKPTps03MVRmJL1AjQddeT8UyqGQVRfzIuhrYYXJ
udUv7MsfYf27sMovccJxOarpoz8HbB87gfzRiQeGqo6Gp5AzqZTFXzwdTRQOhAMknNSp2zskg4v9
mJOhC1NxlFL+zxQrIyJs8MBTeCAkv/28TLAUoRrgWxjDRuqDyBYEXDwH0GjV38AWeYmvfstFFpEp
BFDUtPJbEx3lbvE+riYK5mlPAtRiKrvEqn0WNqDdXyGP56yp0VavxDZHLigoJs/UkZ7j4gwjOrbz
DnCG5qFO5ARq96NpYMxx3Tj0MydrrY+t8/7su7QH8syFTAvbNFd7ZXW0zn6Eelk1B0+a4MveQB0t
aZVPsyTChlerb5MZsmvM/Kob8kNZpaHNPfCXpga/gqC8L335Ls0/63LDCayeJjE5ZiBsHW1MAL8F
lK6lauGw/RxM8QpHQXXXS9RGId0hPCA+KGgTHQw9o4Zhfn+/YZL25sUHhU6oxnDpl6qwvmaAxegw
wF5TIc9L3R1TDsWCor9FVEjfaWprHIsOFzjImsjOQZXI5OYxbHRe4pvpWS0WlQnF5FqUoRxiTcWD
EZr+3miQLhYoG2i19GQ1gXpSgGXstNjYS3V+XUVycqqyWbpytSISTjHo750KW68q5vCqq/oeGlJ/
paq9sVMjCnDgDY/g4BBiBMbhtspQ2VU/uIWmwR3Rnw0wYDtDrJGS0YfuECkJMoS6tMs+jNQk9man
fKxxToLnA66emqqfN/Up+9r2CdcCMfTdJqEMls88asnq57EDOj5yTQfDUWYsr+lTbMhMOfJjxwq/
Zl1wkvRGdH0tOnDZrIAHNq03JwX+g8NDFv7u+28SHeZZYlJz14VTatBxYo0HgdhIEFUkwUE4zdXa
ETW9INdcv5e/K76IpNd12PJ4n/aGO6D+aVNaVRzDF/dah0hcP8UpLRdgbfmtU8baj2gI73iwERC7
8z+KxfjdR6MA3Q2wId1s3tQTwg2WVWRuzO87yGqmdmBRopYTbOmRRNnJybNlJL5dj5bbz2Cw0rT9
5aewhQ1JBv+Z2x2YTBVvJA90qkMGcBdhZuyI4Pn3ad/Jhxp7bAX1Ex+KPCCQweLUl2Ic3OavnKzB
TpggZ9RMwFPV34vfuzkNPQV5G8TOul/FKFw1+did1FoPryJKiGoxGY4wmZqbSfNzZwJ2EySJc1kx
gEmP48bCvpAcLsJLaMCyupGCXT80gv3vB14gw6fO9OsdFIE7H4ImlBbhY4V8H4djUzrG0ByBKThm
X7uDYD7Lcx3v1Cw/KmrxCY0mMN518psb+e843HJYe2FkvLrCvbyto1lLDnuheMFZ3ySVabBAUzRz
Il4eJw0kRM6xYfXw0ya14gGGDdkf9gEbL/BNjge/QjTJekAq3W9UUvFQv2kb4zNKfvuUNS7lSrfr
jRvRzL+jInnPYTbvGs6C8s7o0d/XMriC+mc9JlkR5k+JFB26rjy2CqXtTr/2qbEKkvFcUqWz5Djb
Lf+cPhXXcZ780jONh+rRQmpu+D5q8/cxUIKdkVzlqkm6qChUUebvuZrB0IpQM0p+LVjOHYZRXONb
wI1gOpiQy+NrBjLKHakcIGtJxs7DI2J340/cepG4sE5ByzwSgY44/th+G2O8TcbE/+FXC4lc51Qy
Wm777VyHnl+FHwC2381DXNmGNWJCRYlanuYaRuuuVpMNnNxb0AHDpljUXOD2wPlZ76tUnHxTRhP0
ycz7q1jNXdPgVGuN4dCjtGHEyrdsrPZaXH+NRfMLWWxD6SOuEt5pgwAsLheTWOR4zNBotKtKoYYq
RhQ2KlKPSEVKlUcXjSTV6VvzRxMCsg7dMCs8bp1OOqi3qYKWVYGnjZbUliO3xUOn8GaUVcAs/Ok7
Iu3U48QPXBwYr2wXG3bRyoB9eQOX1B6acty5oRC6ctU2u66ouclP8QG52ZcD6L9f0bz+UGf+UfB0
By2lXf3y/z4XGf/9n+Xv/PNnXvSd//Wrm4iKQVP8bt/9qf2v4vZb9qtZ/9Crf5nof37domr96hcu
L97t9ND9qqfHX02Xtn+pTC8/+Xf/8E9N7Oep/PW///Wj6PJ2+deCqMhfCcAtaO7/Pv/3//x7SwP+
97/usm9vf/wPvTjN+gcvuQAjFhSAomAn+ZdenCb/Ux9O1v+B5gUlRBitGhisxfXkT4E4Sf8HLExV
FTHPXbzhyQj++oz7P/ad98S0VxsoRUAd9pZK3gAAiG9ZS2xUhl9G0dii9ht+65MQ1KJqKxn2NORA
BcJGnYK6A7KaoZGdoO5hd1qbJTesT4Zw0/W/hGoG4yZvbeuvSyHLVy1+DSCk6J+lnLrwg86AEkik
GtOYQkua2tqj0vHZSuvvszH18NulkxSwQUAm/SjHeX/T1SY8D/+nkLZ34C8P4IIRYY3QgjsbwT+7
7lxt7NI3UYGAzwgnVGEIX39TFcp6KvR8E1LIu7rNHD0xkRNSttr+OqN7aTuUSVRZpOVYQyvpdRyE
ftRaiOLUSRFF2hmHwF1sFNFcO1JxPOX2ljXlSkTgTUBpVSDom1no5ISAxpN+6vbzAbGrY3VEWMkx
thp3oRMtXOENayG4UyNf/vxsYEGgz/E0DqnTuOOLv7fiaQfzqOybY/riVRt5m+1jQZ09H/zRvvOY
6+TfYpAm1LAc8TT2u/JYeuFd/FvHmiF3QQXst5u5DNG/zvy3EVdl22LAHLeeiBgf/f2w7w+VE90D
8924VK9kK/6MA8QfSS0T6f210U9mwU8zdBQbOXoj1Go7u5Wp09l5v88O0UmwMfFyRur3lAVhmNkB
6t899DX3b9rcvS41/fE9ChvJwolYvmn587PRzUQU1BsLXSu0MLzZ4U34qF+TaLqRt+VTfmHWkvNR
ll1EdtBZeoH8nMWqIjGKGuDojGp0gH/kLPZ9/i7eiYc/bSJenXHnK3/FQFjaZRlA5kVTIeCy+F+3
y5QN5EFiP3PC44A1BTrH4k4/Imlri071BCTyXvDe32xWD4J/hpS5ryogcBcY7uuQYDlCwCZmxkKZ
3PHof/SrXeCazuClj+1jm+z6m9Dd8ii7cBrQ0LOoy1I669S5SuSxUXltXezYFM1F012Cq39dPJhH
wxU946S2bv043kInrPdbjpGX+/ks/Gp3QI28841KX8JLnuGhbajbxm3nDU5gd+YOfyU3+fR+R6/q
Un91NO6UCyRv2XhfN9kc2krMFTpa3QdgPCmv7KSDvPdh9zlM4V3s+I54JyBA/mXx6nrZiZ+bn2iy
YfM9HbZMG18wgK/2DpJNoHM8PID0Au61Gvhxnq3I1KMRy/AdMk+HxsZqVtkJX4fr/kN6s7k7LjDj
N/GYYZS58NTAx/t1+9GcN+Us9QeKlFJleBBEeCRF0r4KqXSFqFCrw1QKHxS9LstrdBfK1quqRPpa
9JbU3nRgyK2rTqs0LJv9iGJDBxsdTWVTq9GcbNva3OdTktU3cyVzKX9/8N7ss0tfnX37arqGU48z
QCGgBcjYKYf+kBx1Tz5szcs3BwhhAIItj0CmKDJVXnfR1KmB3lfl6FSodSJsYyuCuNGSS8NuKIy3
yHV2Qa2vhgHo3ajRacswfE7C3yTTiG1zGQeJjVA2HLz7GlpDfbeAasLK2mCzrx77WQVM/vPwq56s
giGomogp37iUSZtb6WA6tZtf4Wr/WPys9/HGq85yAq5mHexenkzoVQ0mzKpL+0gtiwpPBqeCwR+p
Jw2/AjgGXpWJdhfq7vvz5MIAGugIqiowe6RL1pI6Y9FnQUyV1MG8ZNE+FOObGOXFLerB6v3/pRcX
oVw0l7HCwTpr1So91MQyrKizDfZky3aI4VjwMIwQosAiO8FJPEon4SRRE5VboBJbc+hCM8/Dv9xp
z3Zv2ZD6aBqjJfxyTKVOdSOAKSAHkOwAi9n8A6WE93v20sR5FXO1fc6ZqAfAAmanxrEJsKwTfO0P
5VXrql7mKaTp9kbACzPnVUD59WIcxT6X/OmljwcCwu10ZUpibnuiHtaQZ2l25qV74eecb53Jyz+9
mrSvQq/WqKbNYaEuijNYgjgq0rvJTePpO2GfeZYjHTcaejka2lbyYrwFwvV1Q81x7n2tTGZHOOh7
2U097bF28Y7BaDDfb3brhbnDUrQUiwWC4MJ6/2mDNO97WaRdbKXIdncf4jv/qLnFsXAC0ZkDu/61
dRvYirn8+dl8VSptLADsjs5oAuJq8X0o1K0xW8ZkNWZcH7lJIiFnwHhcLclaHcYBI7jR0QJX6WyM
EZ7zJ/TLudhed9fyLvG2trYVCP5lFzgPaazuU5nPK5gx6nQl+kAuoH+7NHPeMOWjUodfLdWbxtLu
hK9aCIhi/KgM8W1deY0p3VYIuQob8+jlrvxODxirFQrhAdhcRg+0zoAKLFKYz/gfiOmVkDy2wW3B
dJJ281Vws1wVKuvQNTeB8miA0lzsi9yQauNv2ZHxVgEXgNX81tRbRuC971staKkahjno+D7x5J+S
E6gFT/XUq63L0tuMmrP1bCasM2pLTMWsz4lT/YbDqle25SHO5CRHEtxvGRK2duJEm627dCa8Crua
5MVo6O1QE7ZxKy4roAdtxAnmTz8AduQ7ZBac9heclGUm+hvH3qXNmUoTJQsVnTJqSasNS6pjU9Uz
ZXLQzwAKGdhJ3T3WSA4jmHcckMTwjfaR2jBS9bsgvBbV/BGy9caOvRLU+mM9nH/FqgfQ/DQa1sTk
THbvFLfz9URWXe5AhpFKpT9Z9xUsLrc/qLvsCIZQwLFMvUKEYjvteHvDYBKcf8vqhhFj0yFYMT3S
uAov0Pvpa+yZDrhxp8B95j5M3b+xt17ag86DrgsQTVhCf6ID9BtoAXfzbnHXhlP9mwFx8s0j8tK2
eh5udXCEmCFAhSFcPeUAAx50udyYWC88nvWaPQ+x4i4OQ2XNficB1yNbTENY713y2U81NDqRcABc
lPuf0nliKO9n9ZNafCkD0yunj2DhU5MP6xOvRwy3hHysJhpPRAgijemhE2e3FLc2mM1lsDoDCtjf
4uTTIfOd/oAq+pIaUS+wO5Jd1t+2ze1Lyeyd/lmLQ1CJnzpAohOZWO9oXu5l+47Ls3zoNkQeNsZ6
fXs1jALNa4FAoRLTtZ0LUXEjD7m0P5+Ntbran5EXjGNp2URGTwL77Uhce8cbQ3bFwfXv06vJk1x2
zic5f/Czh4bH0U3b4ItbCBVvwwTuTq16bcwMfrdqo3la+tN/kNMnjEz8b5JwEkmL9C/9Tt2hJld+
aa7xSROkvW8c/vBj3pxKF5IyFD8MapegkbGiXq2tVgh73oy4SQy2aIsfK+Cjru80zuCkNRWRreG9
OHXP460WmgBYBlNK4sFO0esd7XVCr+XV3i6uR7e1w9O/k5SdR1wtFg0UbJEtEYM4c9LiM7WKjd3j
wurgDsatjz6EZMEj2+u8r02H3s/lYXD0EIztWEqNDSSlWdgtPDxH6CcZ3gR/Iuz0j6Dleuf9Gb30
2evFKaHv+PK6Yi1ovVVCJBlVCzW9H5yuQDE7al2cA7+iEgMkb45kR5X8o4FdxftBlzatgiIUQALK
NRT55Tel0WpEXL0dWkcwvrcYjZmd6rXoWLwf5cJ8ARiF3CK3arTp5PWlQbYiNQ0B7XO+LVcU7VDY
5pfETnegq71J3G3NlgtZFTKZFpL3GkeKob3gU85y+AlpmA7i3/CSXeZfFoft7GtImaxzhP0AJ2v3
Nw7UCyP4KugqozCaMQzxsmTRHQt9F91OLgYpDuany0tJ5yQ/y4/TNUwS1mO10cMrseElm0G0COFq
pDahBzGeryfvXKBYKGrIhyg78ZRFdvetu0UO4VTsDTu8TbiQghKMPS6krnYCswdse9/uI6/5NH+T
nfi0ed241BnnH7TanxWU3i0o0YODX+Uy5u0TWvkn/950WndyQFrvp+vCye4Cp9ttzLalratJ/aov
1vklSgvtZNIX8VH4XHLIQaG3/c/t/m/EWpKk92KtxxysfpY3NLN19FP6ZXwSPsVeYte0cXge7vyr
ei84W9N7JSbxdrRXW5WaWpPV60RV99rn5NE/oesiLHUVF8SGmzwrNqZ0T6mL+Nz0lHhblccLu8ar
Dl5ljnmCdghCBYOTQ7Cap0PUNk6efX9/GDcbuTrU0s6CfLBEadzmo7wH/vq5/Jk8Igo0HrVDtReF
HRJ8+6n7rHv61fZz2YXi5+s1tUzxs00kqwwtK2c+YHkvW+aReMc82i3O6b5dbmz/WxNpdcCBRcZR
q2bzCGb9oMY4hRr44MwdxNQtXfm3qdOrdq0rAWWaLbaRrI+X+vRVe9D2AD1OW7v+hfTodZzVnqRQ
STGA6A/4X82e9ll0y7vQ0R1QO96S6UKG3keYRZ9QuXjAPvEq/NBtXPK2htBY7UJRXdexKi4z9Tp9
xs7sCh26nUzhelfb2zWDtw9Vr3fh9WVej9Q5Be+87AaYNT2rKU31Sy9wBRsTKvSrdvM3S9+1+3Kf
3my+By4L4p29yFjtRco0ayIWKsuCaa+znXIcvcnNDtLBd4JrZS88yF562N4NNlu92o1CxfelWn5p
9eCWX8pnYVffwZuZD8D/TliIOAO+ww+hGzhbm8TFg/7smFlrxUwxEgjtsv+WzGZ/D6BsDwCQF+al
v0uonTYAppv3d6bNoKudKRmaOrW0lwab++JRdhs7cNVjzzHTHQsPLut2webyoYafAu+90GzX2BP4
lWEp++wP8RGg/AfcwW1lHx6mJ5yONrai/8+q+WcsZVUqnEtZqRucSJnGyO49zgCruZcO3Kgq9F7/
83irjULOC7XFm36Jp5IwsLcL9g88h/0dOq7u1um1LIO3y+RfrVvtCbmecw+o6Mk6yhHO/jHPW0ZG
l8/Hf0VYJSB6gaZFNBLBz5GkSJF2iNHWC0vv/Xm41ZDVek/abpjkhG7DatUJ0lurk9z3I2zOhNXS
NpKgwKOdEOo+fy6/LLfKnqpUzsL6O9nUVsetEgvJGAruuXQcFH1HthtbOsC1CT3yWQqh/df063TY
mu0XY+I9swCoVFKK1eTD0HvOC4jlTmhicF/VLvrffilvJOgXx+osymrSmWXXDRpwH6cuxZ2ACFPe
f3l/rC63AxrU4nHBg/l6U0qavg0iIsz6D6OHhIOlz/jr/RgXk3rcNP6KscqISkDDYjLQV4iYRadI
S9xakb/xUHSXiWhFKGH1qIhBsns/6sW+g2SNeBTQQqCvr/OwBi1gte0tRqgBcDE9tFXi/GcR1vOu
wBwqinmx14Th09SnX+sI/sj7MS4UeUmHzpqxGiA1SEQ11c3hpfoWf5mtveHNV4kdXSNHEpQ77Zt6
tXkN2+q71YhZaNa24kRQhEIWJ4DAQ6DfFe9bt+h3eXJU7O6p/bAV9nJUAFfAkkSFN/zXI5YiWa2U
kJ8cGYv1OsYXGt7e+915cbojm/RXiOUTzpLzaDIVmA4MWefjgBDv0ra2CxKu/yzKaurBYPaNwKQh
EVZZcebq4nWJws37QS6m/mdNWc0+rWhyaaoJIgxwLiS07ecbGb0sIUk35uBWp62moGBNTayZdJpu
xKdokdlG6krQu39rOf1rbFaTDqFe8mAF8E6Uaz8zRb3ph+74n/XZ6rrk60LK6BOi4qEINZzJSm5Q
DL6povY/i/Sifn420fB3g3jX0mdSKh/7MHtARam/alHmOaFa8/H9Zl14pV02iX923bogF6AcnjUl
c2E6mfvu0foeQ7Vzmgf/SBED/lfjQYB1stLZuq1dPurPIsuvF5Se6i1Uatqp7hUvAjExHkLPsnn7
Auf/FAFye7+pG3NxwZKfL+Axav0AUyyewJuTgEm9kHxSm6f3Y1zcc3U0GhclLujya82cIYrNqF3W
74KNqJsHCQgqOUxit66R76sWwib1uK2U4i16j3sgCj3gI+ABLXbXr9vGOhOkpuWGnV7X18jafe6v
l15FLOI2vZs+zFfmSxpVP87pDuoEXDhHfUw85dvfSK6Xflynu+ffshpXFYF9NQVuwMUh/im+XBzQ
vdhlz/FBPuDuubHFXNr6z8OthjXo67qyFMJlSXEIy+YKFuWGtdalcjL8cOj3ixUSYtGrxR/7Rm34
EfevBYXa/1S4Z3KztstbxWXzvNk6zS7HA4HKqQUDABmE18MZ+7mkCipXE18YHpLBF48DutToq2XV
LhXDH5YW7IVJQKXVv52b8qGu5gNCfAi2me39+zN6xRn9o/Rnnn3Lajj9RK8EQM7opDwhvTh119J0
NQMAVXiD8Z2IiY1li4ukF+gq/Dhc+XvxVN1ZgS2c8JZGjKNtPMBt2sfmTjxsbiIXR//s61aj37aS
0swpeEFtN4FqWWTw7ZeXoWN/mzjTYbjamm9vEdfLWjsLuUoEBPQ6YTS9hOwdKqGHZI+rzU44bb/T
XzqomQMwXPjfgkt8PQ/0MEFxyZRZSqN5k7Q/cYuCZHtTlpL3/ihf2BshIaCOgDI2ZjNreNA0jyWM
TAJhNGAhFKh+N434Vm7NLbnfC+NFINVa+CwmNN5Vi2YLFblJZDbJFrZlhf89kvOtEUJIdLUF8bi0
OE2AGV/0X988TiQD8j7RPKgI63S5LDlj5Q/+dR41fn4dh0k/PGi+R6aYti6sUwFgqYjAoKGgiPgl
nqs4Qn1TQim5znrd8IY5yZDO7sS+htgmDnUHqVnXu+SUoIyGFUfYpEJ3qtCER1IBuVkQ8vGojJGt
F0U7PlVZbGrPlWrE/qlBr3D4FCqlYd33YVkYBx2TQ+XDGMVNnB9bDmvfU4IguSutqIh2bdpq4fUc
aP6nGQeb4GMMXhqYTG4E6hMMtwHRHlWFgFj4MlR/MZytzlOHWaCGrTfzJ7yyG+jlqPUZJrTCHnVG
1OZ8zcAC2BewRfqdFjUWL6aslKI9BqOGnTDEO+WIYbNZuxms4YYl3MuhE/eBVjvFgGLgoUVXkhp1
ikhjU0f4lulDU7mkrrr0iaIyrOkUjOnjaGryKQqa6FMt+Za2QxO9YVMwAd3sCqGZhyt+N+Iwlgyh
Hh/kqKg+aD3+LoibjMjKW1Y9hjf6oEZIUwYI8chiN3xP5hahrXlMOuvOzzOMAFV/RN8xigZkCK0I
P+nWHzWyF0WIvpRJLvFcEGI/Cn1T067V0axvS3RCv05FMF9BqFY/RkoVHkPEmI6pMZeiB3N2Pk2R
VLmKIOefZgwZop2e5SqmdirqBLnUxcOBB/kZ4IQfoHEP5rTM7oM6Usd9jxGEdo9Kh9x9RbFIqmxd
qIz0Bi+ebMaIakYLb4j7qf+ING0v4XWiZ1H9Q0wx/Pg5aNinz6gLoMkf6F063BhqEiMwTa9K2p2m
RTH48joRtey+ZmKiBqxodXqYsImp0O0kE97NUz4bd3hzif3BRJYM/Bq06xph0NSfO9Rfmsk0DsyM
UKpwycpQspPm+kUaQwotu5is0vysTIIoPRqQcX8lXaw+q6NmftO6tuuu0cqUYKvL410/jJkBoKro
YQhUAbIlFGfT/JAzcmg/Dl2PnBQiapXyIKlVQZyaC8EH8LJJFniCLmft8yDAqUX+vQjk7kntkfVE
maTLazV25CJJhI9Dp8TBPipxEoMJLk3Mj1qaLaR3JC0ubxBfnOddPyJXuPPLUovu5DCNIJYaZt+6
uTjrPUZ7Fbx92HTSvkfi60vbzZnG9XtqZ6+tIYOjaSAohttKphDbdT6HuRe0YM7LXaxr6EJZQa3B
aW8C33ejpEMdqBcarflotmoPprIy6vCJt+1cP0SdZcQ3IzW/Izxhs/lsZGqbhzvdpEWeqcaGiAro
hFWLlaDX/4TamRV8kATexXdWEyMvL/WYTByC3tJ82L/i6H/vzcpEM0OwOkO8C4JAMI51EnTtZy2T
S6hjGWiFxIZfjyG4W1dBjzDnOOmpAvG4FCypQU8KZRgI8Ubpw6ezUs0qFdCWYTsM10HX63JQnSpF
rlAjdboc30RwNBFCn82YlaWKSbWPwZ39f9RZsyJSAnRTwqhCOD40KWMVQowfiVDF840kCPWH90+n
N0gJfIMMuFRI/sIdR4lvlX+R4QFbz0aS1n30qB2yvbQvnv9WQXDJZs6T1z8iLTpBlOdkcZ2/93EQ
Tk05RI55E9xqHhubk18JN6KTQ97aStvf1PWXaPBaYVQQC9285Rw7u+ppCN8nsVgBt7wujwmeqWRU
0tfKyY7W3jzEJ8OpvS0SwJvkch10dfsfJTGLVfapF0C15i0Uh/Jq5CkB8SVHOG6SqZYjfd2l541c
HfmGmQiVJZXRC1Zo+qieFtwZkslXwR4LTsqssjP+2s7T1rnTupmrmsBsNdIsKPRtHl83EB4TYd92
LUz8zef/S3PmvIGr2TlmiLxhrBZxOxDt6LBAk7TbyknuCwD480Y+fnEtYFaAfrqhK1DuVhlvydbg
y3oeOb3XX7O6DwGTRT1sE2IvduBZoFWe26HxUivGEkhpSv0QpnH43ZDZ73cUkOLiOmzIlNyNlb7O
D19GjTcnAFHgSuA8v14RtYZnZMeRCUZUPdX3DYTGxO5Py+UClarD33h0X/prPT1x11PA08E1k9bF
3gDKew3Ga9lbgkP8eQFTIOTmWad2LxJvKzm9uPyWtqHjiWUywouvW1jpPlMT8WhH3qsn2e32PNa6
w72+kz2gSd+rDduIi/MFBV+oDHhGYUy66tFJNkZNUNOlfdVt7vUHaW+c2pttvO3Ll6960jRN+lIE
z8ZlZbXQi4zf1AI9pGX+Qy/vxN8TOKjTsJcO2YfgJrtWpt2EGPWt9BFHnFMNiW+LxvcC9HzvG1ar
XrYmJqvEN0hhgD9mXN3FIeWXSnmuYkSykv4w1agwWe0dblo8WCTlNRqoADt0I3V9adAOSZlou0Ub
vizL0BF8NBcbnJS64ks3at9Vv37GBfGG5b7XfPOKCyj2cGF3HyqKJzXDcxppX7swUt1RVn7OU4RT
aNeerEi5z9PmXg7VgxBVh3TKj1Wi3OsQEd5fQW8wyawgnqw4LReE1vKL1/MrzePMiPGa5nIzY09V
ql/Ksv7RBfEhMmg5FmZVND9XCoAsc/ih6AiqZzi1FbMrxuzKjckjmI7P0cC7W1x4Wt+fQA27qoCu
cV8dqzw69qW89cK9vPCuxo2vRpUKggpM5jWgVMbMMpkW4YWlbAUV7hTsB09xE2/Tm2Fp/3uRVjME
maYWJiOafINtsuKN78DEriJ3gYegA8vLgTM5IG6+WqiH/tqED1w4K161czU6U+mj1p7SztFrr5cH
x8oW7OHe2KNAfaVtnRUXdtPzaPrS62f5RanEehxbROvwp3MWEi3P+Pvx1O7MO9Rn/wZE+e3Ne7GC
0wyKCLybvXncTLQ5a5XRZ3cDVCrKFT7MOtj2avf+LL9wNmH+KZOnSRJX0zdlhFLGEjsjjCLC95e+
9wJGIUixyc3t+4HeVHskk9RsoYJJCBm/3T47C8WktCX1/GO6sIFe/ZjtDBmDzVrW25PIUqkbGDJM
N42Q67mBq2MqkdWzfw4uTDeSQZQliaZ6QKqv5MeNpr2di8TDfkVDg2Upk6z266ma5X7MZsFuMThq
n5ekTHnU9sOxv9kGq144HRYoCahcxFV4+BaXrzmbi21ktIOiIYo5esVtfU1x2un2xU34A3vaF+S4
9g0impN55QeZbGbz3H07ZZa0Ag3bhd4NB2517ga12gXSlAeOctcDD9Xt5ib0Mru3wY/fhrsUsNC/
kRkSc9Fv4eiFOL0mHlWYzlpjWwXsauN1dQod3lZOsgek74C1wcbO/+ZBhan6KtoqYWvUsdS1jmh/
1UIlyv4/tD1F6oN2/DcmDwIwFlIBwKx5c3g9nDx+CJnGwWD/sWEbn/x7DTph/Nju41+bG9nbOwTq
ZsCMF80ZUpl1kpYoeA2HlMZs7U7yZNv/uKhqVHv1COMh3ZU73UO4AP8Qb3PavN1CGbpFd1pDpIg6
7LJoz6atiqZtG2OOZg/27PWOeUrc9Mk8LlSp7mfibIIYL42ixhsDO5vJf96sSvS8hBllRnKjr+Zp
2bD9+x7cKUCOx23U9NvDEJo9PkCmATEclZ3VKPaJKIjogi+j2B6VK3KaveRuh7lw0SUOuw23dxkx
5jf15RAnxhb0vB1fs/jv+vvYWxCKk1e7DQC2MtkFm6DlN0+brAdUESTgADANUIVcNQ79BXXIag2j
rROT5jQ7ut3dxA773U7bt9+m48Ig3lyFyz7yOr9YomKbge0TL0br+5lUtBZxQ9+Oj9GhBoCa2MJN
eKhv0v3m/rLkKu/FWq34HA3JJF9iVb9NDdR7dHXsTeBL/W609c9SaJe7a1LtB6DanzbW/9uE7XUz
V52bRA3mxT2h0+Py7JI+RXvqa25yt0lYvXBMaZjeLWc9l15qMq9XYMk9GGUSy7L7zwuuf2G6K48D
5FiOqe1j4uLw/Svay3XqbL2PFjKeNY+sTJr6qEPkT26sG2GPt942ZeHCgX/espfc4yxW2pj/j7kz
2W4by7L2q/wr51Chb2pV5YC9JEuWezsmXA7ZAZAgAIIkQIBP/3+HjU2ATME2agDkJDMVoavbnXua
ffYuIDVlrG0fhcFBRF6xt5wU/wgtUTjI7p3fpbfY3whIukWrk+NZb4sxV7Gj+D4Dbgbum+k46Fv3
EA/j8lKgkxRCo/W8sprS60OY65HfumAM0o0FqV11gVvPcMvR9Alppf5XmnwHyvuXD+QVS0ZUzZVj
duLz1k5JbmyiBWlan7TI5nY9DgkfxG1qLM1evAeeNL3pqsFrzn+th1e6lqloZe68viAGgy8ZI216
IFVJT6D7OvAHTejRy4TBfkQwGhQCeYjqodHM26TZotS8vriFdOuOgsFsDPT37kC4kDQlDOTmVoxK
bbxagOR48B9GEeyh89tsuHyvDbz7xUgZOvSY0O2Dmh3UUo2Z0IurUBu0tn3zEptZzJnk/Bbe3EE8
kH5k91XR98bxXXZv3L58Wi5f2ep49ciIxEAMHQCTlM7U9JGjiSuxGS4f9d6y3xRzXl1RDz4wXnTo
CutJZR0CKxqDOTPbYIWaB83lOnpXTe78tSWkNZQnB+CJcOZV7WRkxmZurnNG8RIEHt+a/vtdOCpn
cyjP0r6R2PfIvSCeYU6WS2DzC4e+80bWvmvX4/yPqB2eIg2Kws+2Xl96vLVB+ibtU8WZfts9ZoNg
kr4LzUYAyGWIxl5SteZ64BmKT1qdeFKESmYHmYcTQ7aJotkQ6z2yR8Z3hP2GDQfn4sllMKT20A8F
F49YbO3dc7drzc2KSEzodjgjcbDBfj7Qc2c8Cr+M1dfv/W/iA5dohHxuGPzCnHqQ6oDopC5h2PTe
1eJ5LU4Qdkx2zsG3eBfQArsZBpP8wy+Y7vpOGjD4UD6HJ8CkOoH/W11VaH2KdGktHAJfWHTyHm/h
SJynlH669a1WCA1Zv2F+V8ZkVV08UcoiOMC1MU0nU42ZHToDbzL7Wn4U4iClP+tPXyt/7YbQjv2+
e88sKyNK1Hj2BMdxsQz1TeAMls/0Fed53/sk7pOBonePnqgQHva+H/ea7F09ntkPS0gjAqgmkaFs
9NmwgBMM218xLLoifdR0773EGW/sZR8GttdwUA9+f2E9lS5N+F94hy/Sa1E81xw6sOzBZiSUSKT4
/nYSNlM6tnV4l3tIP5oNBuki4meSlUFrtsDeGdoObhsbusDZV22Uv7fUnjft7ygmjsFJ9JfwyCG8
uF4O0Qf8Gkz+qKDHm0nKQZL74Lkvu5w3K3Qh14prE4Jvbhd4IAjFJMDRUAwflhN11XSExdicv571
8WppDlTd9NgDDwCeMh9Inzoz9s3ejLo37EwmDcjeG5gfmLzyXiMZ0sTxf4FAlD9AM5E+Js1h2xeh
MngaIyUNY+/vrTf9gCTSIL9fj6y7IBnqmyEqbs1FDbmY9VmfD1q7RotEMfKcIJq2t+LVeuyCbRmh
Sa0kw3RAE9iQbIc6XCkwgI1ePtkXTZv76SLnJVxjHjZDXsWzm4Q/ay6niNayv8tb85/VrFcOk7co
Bw0gp3wWbkq/H72Cdjv6Yn+avWu6yI3ji0k7G98KwZwUMBVK8S//ujQDAEJfcyJ2d6INZkPxQ93P
YXm/NL4o4CEihDfpEfsFetf62yALQREZcXCsCv527fmHS8920Gl1cICNUUof9gpOgb7Wn96XEztu
MCgX9qs2WO1qh0hChGuLwSzvTYofWj5ERjHYGSNIVppctbpfIxPDrUGxDY5mXPyarTSSeO4nDjfq
0MvPHcb/dfroakCt5g0a06L1RKGMRwHLJqvlcU8u3AnVUxC3YW6b59XIHavD0uxBzSCXF1jKIwha
v69PgNo0PX/XTMfZwF7tdV8sYY40VQZOyteLUh9GxaNr+n1TU/ruijODrdzMvEnDBaqH14fpuuTR
PZsEWz28cDOEzObWzEH22BpqiYuGcdnLpmrfWu8GUyRL59M1XO2vdDrK8iWaa8/Z9rHUqJJm4VBD
O9ZXXs+Be24MqxcjcqaW9IDn31/+Ky/89fpfWTtwsbfMkkKdO9KNSLvn9kHooCUrpn3dNNONyG+r
mzPO3I81qXmUMy+eZlHGmkhNeD323qof96UTxK/7m7upRqsnZMLah9loCede3vSGXDvxZ8PXg5Np
Np2mACacgfpGv8tfGROlb38LPlJIoWvaayTZvUCP1xa3nhpXyHBmoc54+y44Yj5vlI6Ne/+NBRtV
+Ff4UH7R38l9W43jcTKJHyLUeEfp381VgqZ9tmvP5zIp0sQw2OfFrUroMEzG5mD6DqEfArNVM9D6
6pUTzDzFHYBFFyyzi/UiN0JmbkzNj4kNyNC519PZyLODV7FhIzPiTlxzMYL5+I2TR2OdZrosBEXl
P+oFEMa8fDcFT6+h4pPkTbDza4+qe/bH1Z4WbW1sZ/EaJ9HTv6GO1gvisV02pYTkl1wc9bNBai53
wuww5AwS4m1/5LS/KW1AF4FKNTSY4OY7v9IjcDmqIVyrZGcJ12D4r73aOfTYxQY5ccjuFmY/mI7N
/npc4KUgsx28ET6w5mrM5XIyJgAPaJMMsoj1U57GsauH4qOszXnf3Gb9xZx6gf/+ZUt1bRRgvoga
kFW/LL9n9NKE05XMzHaGuRn2gwUcDsZi2GqY+lvhLH00iLDoA+oTPW0b3ScJ+l4zu+F1uEg+ATrn
D/0xHa/2+C5SI0/LgnE2o82A5BO8psajeLECFuOeNKzeFe+VdL1NIE9HKQin+mO/CjaZthZ3bj2U
GmgEmsp/s5mII7O8cz/9Agbv0pWRESm8irSoFHmrDpyXoLtWKA4zHOw+8/T5655uw8OX9Pm/hjAo
iJwv6kDMtxlj9R/m+3P0mr1zfXOaRwnzlSjb7EcYPNybV+tXKKENaBgaNiYwL/3E6nxrV09ZLPSN
KSsME+jqVgBB2y/ZqBiG0Bs38nbVqwRyfM4XV+zAmXdcZso6oIMBtbbb9BFSy3ubtpntrTr5s2mB
GnNgDaf/qW7Jle1ynucZ9249DJ6242KCNNMeGNfMhnP1xJwNVZtUVLqrEMEQVlCacrR0N+u5DpK6
S/uNAxLfXs8aVHguCC/2y3g2Ys1IT9Opt6A2KkHO/OkAnySMfUNvHhVs2bzgHnuNIFVP+/KyndlD
a6vvAztIL4Xp7luf6vVPBxnHQN8y2RBZRviz4p5+p73SIGgIH4rJ9i84N/rOw5RMLQ3F/Tnh5XL8
NbtVR6g2jedDUKZNL9bVA0wVGB5rQII46dUzlSyVuaeuASAXo/BtNpaiusmpWj2uGpUlrpo/F59Y
VUm6Xep0lOhyqqBXbWnno66gQXM3eyjuJKgUFvymRPFVc+AitCsYEPCB9XpsMqWxKMgwRsLLiXbF
kMSihpYd0Y6EjZvvFKIbc+GXAY9B3Phz0FrwnpqQSWtiEYrP1meKJ/3ZsPib3BCcztad+oo254B+
wcba0JWXEu4w1MBwu6hu6LWANVmahe0HpmRKdqOC4qyyGtNv79/x/8D8MTUnZN+CxgK73M7agQZ9
iYgubMjsqFmz905YKAXwdXvgRMYbxfVf0TzQdF+vHFFNVJMtPGskivb9SWdmDybKMMrslRwbbeR+
lBYxKUdZBAyNy3hl9ypj1XZP2xlLSu+MpY7dNz5giFvuxGiONOxT+MoZK+Pl3bLvjxqp8q9t3/kc
a9uX7sKNb08ZVwAg6WKofqfFQajPypE+WBa94rtV/Eqe4zI4YlHP1rYWCc6tNImiZC3jaiN5MbMH
qbEbUEr5z36zbM6VvbQg5vdIBIBNtOvl53zhh25SBPZAf7MvP9/PHsJ9eWHTHI5cxuIid2GDjqLK
QMajZuctP4UgeMlY7gOqtbjE7i1ST5wc8/4XMvxXTo5Fgp/6ObBdyDxrnsA2MWfbpeaLsYHR1O9J
3s5B0wkqOclQzcfFWE7O7NPLT8qVg1MZtvZ8OnZcLmcLJlnsUMhBpTPO3dfmZtt/eZhrtrsyTm0x
zZhJgygV18oe7wbhsJzbA2WfkExGWWT8AuXwNftdGbN2Gal+7cIy2o+ZD5Qe2mHucIu8vLiS5gg8
+ULreWYz1OXqwTnbyvpltPKdPZszbvhRRW9BdjKEP8kcLd/8Qrb3ypWw0QMkN8ZVlDRJ9QVeOlaa
TksOjtXDSQfE6t/FE3VkQBrdxDN5bRchJwDBs9e1BLhXHWu23KgbepUsWLPLPqFif+E8SFKAQHG4
KG4Xf/02DBNni9oaxC+UUqWSWptdCtOW6gBVxMB4z9lb0VQy30sDQvYEsVJjBvnqDIV/QfPQVaLP
qTZDZ+u4gR5iSN2/VFqYze/BwHmbDnYo7RTfm8Pga2cUyZGf49UMKCrDQYoSolz76HH6cUuHftQP
/jZ7i8d0lCj96dvGN+pKGFAZsuayhZC1bVwjZciUFNJi2kuncT9Syt7Ue5/tit6CVHVOGWjbpCdz
xdYAqJXqMNA9UFm1gaNAXdP7G9uDiMrDEvWdXX5n+bPey6bmiiHlaSAzbUlNlmi5dkYzL3CyhFHm
NAPQNNlfL4vRKniPoWsY6aLWLYfzfKiagUmi1Upxy8gmyw8/FhSRTt/uLR8lWmy8CFeMSmWs2sEM
TXc1s1LGmpXes+GtJ9l8d6+U67vVRnure/nAnqpv3UB7rYfx2F0U72ZOtG2a8JXnvvJH1E5rto5K
pD/3E/Yn6q6nwRrvDBVzBAvZ2+Au6xn6HzwcNvVn+vGQVpNG8up27rzcX+kej8XsnwLH9NDiv57z
EMdvhUe2aaGveKSV8WQfzrzFeDM1PR315oEfvE9mf+VA+F4+n9duwfmEag/9co3ArAeRA4qq295i
Fg/pBe4r0MS9PMy1a3A+TO1ht+YbkqkRwyz1/KO349kNtU9xORuahj96eair9+B8rNqVM1OoCd2M
Pdomz7Rrp9mXAjmFrTPeWe88c4WeOjSQ83fL8LlhYNmMWvhQ2azaBdTJGCu5wsD2w26kD+GLu53d
7voC2WuGsIp5uhjMpnBHEwKsDHW8XpLmm2S9mXHboZqPY39iLbZIaqcP2xRZ23hmoGKi6T1vtfvc
MM0r1w5WctptCbLhIakbzjDeBHG5Di2cp3wwD8Yra+iMkrEHYsCKxxlTb+Twv5L7J+b9OWZdt2lt
KrTq06FPY6pBU8CdmDd7oE2Hztj6BdKcxvFq93w7z8xkajGe+L/GIBnHpHOmo+Q2HS37HirpTbxy
V+4hdUodGCR6X1D4116jRTIzNiVQ+kG8fYRGgYYrpKHyhqshBrF2ZhgEXInlAN+5eIzCAsJ5NWcQ
O30K0fTreTP9r2mGIKYbv0NLG/Gdbw2H5YoBcyihAO22YFynalo1YLPl1FRiRbfIkVif9SHY7rcz
HxkTnKbhamzNe/TdWr+rQ8tLKOw4+J/UEWh8qA2qbbfaNo5n7J6yutWidFCoBXrZylTpvzy9K7MT
x4zmCqB1hIG1YwL5jeNtTN8a6Ovnwtd7JZLUL49w7SRWhhCjc/YC0KMDeUMcMMQ4ejRQSJtO3B6I
J7CISmNXypVTWBmstnDrcsUWeswnyhAr9P4pV1BY5NOGOTWtmvz8bEoLR4mU2GBKSgKVCcQG2p+4
BpWJ1N4ANZtnW8tgIvsqbd/45BG4kgncDedDBdBhv3h6eZ+a5lSz/YaR6VM9Yk659rgyELoI3MHL
I1w5CeT+4Dqg6EIMcgF2d4J0ZemBav6wSRZtu4N8CIHH3cZsBjvI4a1ai8p4dUQhRBLzaANPJK7r
QL8zh4JYsVdYXB3ypEbqgcsF3HcGisomZEMXfEb6FMuoRWuTHVvdGmB8E+dVDnNU+I1exEEwtsfL
/LZhRS9jD8a00FrGHF7JqZBLUjfhijGn6/mtqUe3KzSftFtrZ33AHvfsjN7ImaH3lKLRkby2uFQ/
DIIC3PYL9Lu1CuczPYllcV+hYj1aiBzC6tVmKGaxsQJybXHPR5Ofn904xtotKSbJ4rrhxNbAu2kQ
lW2GKpAZtKXxUJppoiUGqJ4f8mLYYE6sKt2LtTu4jNPltgxVY+CS/cstp4dgLy1Zf23Vv+d+k1Ny
abnYQ49eRWls5pLULLG7pJnVDAoDp0SIFsqCVpewD8G61l9MILKJ+5PGFptLf8/hoAKkk/IHBHC1
Oz833BzCL92gPJgPFl8iUL20Lq0H6mihAgNqqphdwZNVx6sFXamXpjvIzQ0AEEE0mj/NKK9YwwLF
aqEHIRXByJ4+nseDkJbXxURglHG/EdbWNO1a2DUL3TSda/wZAgnx70NvYLh3Ztqb6Z+RyZvdre6N
cT6c9pJBfJeHY6N870GnVT78Atv75bkmCjP1PcIPwEDdu4A3qrC92DAGEbwMw3jgPB9obPP+zBoK
VKBZ/Ec2tXqqq0PWrpIazn0/lU2A16jv7qJevptOlpY6dlaNAMZLIyFj0YFHxUcK7fVDHblO5hlM
T2JN3v6ha3wyBrvJXm1i1w+f4qEyMLY9Y7gcr2iVG7hjN2vwGa8UGKt/RM0B0edr3U/oFKQ5Vsru
woeeDrY5vUHlCPzkyOqrE/utXAG0ahsM9KUJqY5d80e0GKKzMjXlVm+HO7hh/HI7VKKe9RiJNOVg
Ptx+cr450Dg0+0JXkmHVwWs77e0yRnP2E3fH5keEaoez/gwuOAk5+gsEa5qulnYZ1FWHrJlM6qnI
8MKnDSxa0IXL0fw1b25//lpUe5wxeSqUGlaPqKwPGxUbrh/sn4etZs2UJXzTPp1N+2udPMKQNtlR
8AtG/lh4DxSAD6TFf1vDFTIAOP/g/UNRlXe4XteY76b+MloxbD5aAjmQOBIyK+mhjYEGN4OwL2Og
6ni1aXpB4swXcpw31N+QLB+GySst+86VQst9WAz1XjTafko+6Q8uOMegieTwSnaCAE8cHGiBCFHq
Seu8yPilc9/cJ8ilDICu6Di6NUCc/3YjNmtbGatmqbXlVt1FriLXJ4OddN3T7oWOM7oVmEVTqupK
stoF0EGHhiUUBVbdGC/gdsPvts3BdgqV4yTPFCvtJZo99yfbcLX9lBr2fBhHyv1GD5Csp+82gy6i
by9mNkqPpLon5BziBr9c23MiVwy2TrMI8lsGDVYqfXk1IzrbOLO5sCwOFNVNJiDV7dEmd+2JBsHZ
Nzqft29j3yie7Z3mpaPMXyVzKPJWGRR2sNHNegtnG9zPymA2hlPSenTMLYzV05lzrwZL784yNtgi
rMSHhZmUD7CzWhyg+cK5VSx//V5bbBT6qiLdQUfUjZ7iaGp+cVZr/9Nim9pvl9NlMetZaZwPlcIO
GHhTuG9zoL7DdLubv07KXfTRCTyjPzeW7pvSK513m6RMCNzLcPV9C7EhGCRjGT4uplF6axQpHDW2
pj2vM8O427o+rRsBFWCY6uF5m2gRslz90k62T7Np4L2NFu40gdrSicbrvFxDkKe75dPcLvP3ymyj
jexNsHtlrFzrAeLxcJzNkrUPeF2H684lt/sBmjjv/dRPQTvaOwu/Ehd+mHub+atytXM+JEYefUHs
ezEEm57DmKkai3Gibd17e7ZOHpOsVBndVIsnRXPS4SYz3C/uUl189+fz7O00VLzRdGFux5Q+i+Ec
Ksnh2lgpt2ZuWY+ITPvvcq3cPU7dWfmY+0n4dhuE3ttZOM/6tJRHH1x4zN4X/lwBoe3u3s/IFdxa
HMZnd5sL/aMbcADL9WOeRQHKP6maxb1gM82Hq2KVvp6q6vx+rm0XAX0p/vxzVvjOe2U5hYdpYYSP
IQi1W3ft2K8MTy+eNssiWAyMFDbeMrEXb7Wd6/QTf10+LVdJ8M2YORCpbfX1ZIsTN8jmevrgJcF6
4kDw+aiG2mo4d0qIyLYbM456801ovrKNmfIEJFF5l65cLe6Ha332YC6W6R3+LxKTuhvcRms1GKfl
LLxd++vpRNeS+YM/X23eeeUGNI41g56v55vh+raMFtpAODgeXdufDtdmpA202S7/vI2MDXrG/vQ2
gOzqdrpIo7tl6hVvCof1LoInJjpECDkL3rHNq9XYj4ronR9AhDRP/GXeV3RbLYf2JnfSEDxKGmdD
KCftZOQry/h5qwYx0oVpqqKgEm/N4E5NCj947c797W5UTknf9OZe0oQDuvALufN0M1mOBb0VB7jm
KeszC6KjiORouoC/xAELtfp7dZ+NIIRAtXHvFv9+Ias2Zs3Y+ooXleuUMcUtnt5pE/tWGvD0Zh2F
Cwe8NlItV1jERblB8+Iw0uJb8pdwTrg9UHr95UNTj/2FCwYTmYqHjVwiWOgLJUr6p8ylHhT0AMy0
0SbUhk7m99yFC0R21neWi3GDy3cRyMl49BXStCPUZHVMhQ8fVziLc/D1y/5uRb+v1rP+Fh605/kC
Pbk5wsg+gi9Nr9eVEwNdCclC0/CIHveP21mEzMXKNGvKNNel3tfmn6Np1Ht5Zhf+lUzsbISaO0nL
uJKFJiPMww8urQk2vJtTE0HNJkm1SxdjPxL5L2Gug+649uJlIHPhBS0FKE/fEzX4pL8kJrNHyevf
Xza6TkFKkdvl9btATM13jl9sVrk7UHf+Z22JMvm8fPPyul2ZDpAe8l06eCmYXupRkKEl8c5OXem4
WH+1JsUkG5UjVAXvmhFTl4cd10yYgOALQCmkTiYal3ppplAUwe0WzD5kWvD3yl4bj7ldFK92O3s7
zO1p0HAuLvN6QJZwu+lqJU3OTasFOeSod6q+XboDa9EXzk3x9c3X2WB9S8P5uJFzU3a/6g/RZ65b
VL0dCjgXp4OW6DSZqmzZevtX1Is9oLBROVQQXM1WsBZ/2+jGq8jNh03R7OUNY1xAE2AnyHrBf1LN
QUHVBSH73HUHuFt9e/42CbWmlby0HTKE1KSAgHoXLRurUNf8PLPcwfSvOO8xI/VDMaH0/jHBFMPQ
/6Q9qJ+akmvXzgw5IHCDwlBHd111Xk468yM7KdxBptnj1EzHUPz13E3ax7aN3KRJWPzqHLnZhi3c
PBdkFuuo0CI4tNxBaiXoQy0MuGSiHEK1VTEdNdw8OXkXR8WDxIm7R8NTHQ+Z5otiLu3BYM4M8HTG
ZHoLkfB48SgQ17jfCN+9NJF7CgQysgQRlxnulbFYrG1lKzcdtD0pFXhrlF54Z3Ma4QErByCzwpH/
7re765ieFPSP49Yz3RoK4dFqIaaZTOxvEIRcPtzVcWqGudy65bq0mZ+E996omFiQ3ApgWNqdGx2S
a6M5QE4gc+FWUBOrHkwtV+NdHtiHLn2zvx3Dm3HrDJNbdxJ/bzQrV0cj6CMKgkbtIqHtmSUCRZbC
AwrTrVBwBa9FehZRZelVaCAiuWZLuN7kxahAk8GvTS1Rk5Wl5A7tT+pjbHzN14253YvSAEdCiJfJ
v+ETACWvLp4fG8kS2hhXmgqfsrFQgLi96GnRyPRz7T6fDVTXN7SpHxphHmL94829vjXe62pS9sIk
f//yZb46jrgEJEtBktZJcEjET/Xc8t2Bv/yniGFsADBT5E2H7uooLJmKQQT/V/fe5k6srbSVR7ug
EfQ228fFEiBX1MAIes3isimnQerXVfVL6qzx1Bk4sf1JiSA1X3vPZamP1mvaHYLJywt37aydj1a7
tGZoG+v5ltGSlNxfbhLHaIOXh7gyIYgkDV5lWCSp79VyUvpsrdpxsHIHYaLGMCDxpIydZbbrrdfl
9M3WX2/Hnp37/ZdHvTIxgAZ4MxDycWvrmbcI+QA1XGAfQi3jsZz3VOv1yyNcc23gGuDFp0EFiF1d
Vwm63Y2aOzwg8XPxjC9K633YXy5AaIKjaPThry7j2Wgy4TMfPgqW7nJG7E9+Zj3YauHj3F4PdzP1
MciTwXredAwv6HTx1rDn2FeTrjT7gu9lh5aBvzFnHhHfbmSOF0/2MBsCxLnfjXZAtOcjcJtfZuM1
nYvRt8Uwfdq8aU67Xblx/BWQAupcN7KoNUMFHYxjb1crmt2DbBQE86GnhCPN+vTyTl5kTZkqfScU
RMUqXhjcbEveD3gf0p5u2iuRUUepgHa4CVKLPdX9pOpJw+G8Oi0h7gGcCaa23uyXkaZF2UFxB8G8
fBUq0w9TnTjXLxpcnGt3AGIgDX8D4M0Fzn1XmtYymabeYGGUb/TM+1bsZmaDW3ptDNqEcLlF3OYC
JGJkuWFPC80dLKZ6L0Xq0LUbmkquHfzzEeRtPjv4wWpeahs4cwaRr+96kVK8jVf2SFvZYy0lq1SS
22+Y0x5eVnMNdfoRhMyb2Ozi7EepZiRriyjCemeP/XvtvqRFEUaA5d/P0qGzuAufzftfoLK4NlWo
g6VRl6AQpqXqVNeR7ZbZbufSPuOC3F/34/f6BzTiaAYlRbAZ6qiWwUtw10juVPdNKTPqkIigtyEk
TxduPsq5CekBOI/yERmukUbTAOQpE6E+28ETC7kTjPBaQ/a6fgtqg9adg+0qN425wqAZGFMSpoPA
mQ9KteFyi4k438vDKAJiAqdMzb62pq5R7ObLxBf3dzrOxvlkNaS41tyHWfepGEcad6l8UPqgqb5m
n7Xp2lHTrQp3wZ3gD6YgciyahfX7Y1biv56L//a/J0+Hv3397//hfz8nUM7N/GBT+5//fpg9r5J1
8s/mf+Rf+/GPVf+lf79efo/fbVbfv28evi7r/2TlX+T3H8cffN18rfyPYbyZbco32fdV+fb7Olts
Xv7p4S9lIvKLnpJZvHmfXPyKX/qH9pP5j7/o/33f/13vy+X3//3Xc5LFG/n70CyI/3X80e23//2X
xZn7r4tftJ/MS79g8ZU5Z9/4zc6NEB7aMPuD85APB2mRxP7xx5p3g1gucAAxIQx0toj/ae4Xf82V
9Xn5n3npLz+sikyd6KHl3A3jBvIcImSBGJ5N2ruhnAmGCSWzw9fBubfdd8O9ERFkojAAnvIxx7Ml
MKwbUlmQbp6OBY9St7Yfhs6W26/bN6StBAVNF7B8zPFsCTT3hnMPaTuhyv7jZnRrCVxeuVaXXzNu
qBqptk6V5zTFsxVQNE4Bk8f7Pxy3Lt1+QV+0m7x5Y0mnOazxlX3Xuf4IApBRErSsfF3bd1y3lnNX
2HkbHRFIIDGilS139BuuhHgTh2PfuVOP+mPL2WPcQH2TEiWq3X9V86+ZrIBKlU4wEN268WhHtJy7
pt5AQcCNd6sGX5EfkPiTUsbh1Hfu2EOa33Ly5g34UoRQ1aO5U6sbr1j2DVyahCcARw5f5w6A2dbm
K9g3onKgvVKKO7v6unuDEAJ5e7rjujl5++CHHeKIH+73bzi7vPhMkIwP9Ykr7x0rI/pWcDsdfioO
Qcfuv3QWtXr1FNwaD5eGnBe/6mz7TRurBxuMkO6f1qZbk9fNtvtvajcEO+DLxeuRr3oDbOMGfk1h
sz+4lh1yd1p7O4pu3JAdQOgIrZMrc9fxhiCDxtPr3qPntA12xOIBUAWzeZh6zeNziHEJgPAHjj8+
BJYd2n5JoLa69pZ6IzS65C+vhnvmDTzKYIR+WL7uHQK5q62WwCTY1xCLUU9hff3xd1kiSaBJx4t8
nVsDUvht14CQVyWqhfLqxxzP3gD3hhQfaVIeh8PXuQeQUlfLJVBw70mmU3ExqvG+7tzAfCIyVIdn
pkvXX97qVoefXlaMHKATijGVZ1+3bhD1BNAjgWDH3ntxUFvNWrNv6O6CqYtSw/7jXT877qZzwzmA
VfAsAdStJdDUtkku0yLmweelnfpwpasuDytEjo8qkDDoy9e5Gy9xaqtDoKjssoh6/PyqCR9Nu8Hq
yz9wXIPDsevQ/d/76q0WgaO+h+8Zp8C2ehNI84OSwSoCKDh8nTMGattsv6LdoCwqwgmnB756FQz1
Bmooenq9nw5yx6xB67yfod0gcYVUEQmA0z6fGUTFIQUAJOtn/qNzSSBKnC3tAWkOCpj8B4LR/Ve1
BqbHgwiHFmxvx5937iq0XQEacm5AYruoSZwexsq7qNgmzgKQFCFp79gVEAquVpZQAmEYd8A6omO8
/6pmQLGo+wg9Dix4XZu93tYb8G6APuASmceXTmWKZ/dfvwGUTO77x2PZuZdQkJyttt8yblBmZA1q
BU/8YyGbwUPunvcvgUqrSbs3VHrA+bC1h68a+mo3e9Uz++T/HEPtLjlAAl5vtQSWJU+bcIgfw/9a
GETqj/2nGn5cos6d/LYHX8HNRQwYfew9pQfnoGr3eBOQNhCdzZOL2DXrJ2TLrc6Aqd84SDfg4B03
uXYGLNIfoBWl/rP/Dta2Q9eAxE3LJVCogODfafAPHU1Btf5LaRTaLTpwoEPu6BrY7QMB98a0BM0p
iObz58+7EXUoE9HJrp19cVYJXNruPg+B5+pgWQ+bC7SrsgBQxd/Qaw/rQOccP+EfanX5CXHxa0iF
SHrvbNMVR70B10hrBaI1+69zpr/t26fplD2lQeFU16xafsUG5GfTICYsHt1cgdZ2z2YJxOul9vfD
rp0fAs+mRATgj6txWILOZUOPEKw/L34bmH6iHkfzpBNcvso9ICXA62jgGHfO+Imr3u7ug3PbF7al
gny27Zpp3gD04uB7R9BL1+x+W89fIn06oiFfrc5csTWeAoAA0i+//zq360L70GrXyWIAYsPlpdy1
/6pLABhEsuKS8uvcrrfddqr5tFjYnOuqe6c4hLl8KFAcS3yHRe6Sj9vWvePIC+E+QK/r+R0XJ0hF
s51u74MZ7NwS7HsrWh19wDysgEzy+NxVj77Y+gMP6WkNOncDjoWoP3/uwDnpmoPMq34V64UOEHlg
eu/orD5Yh+65fULm1+4YkOzSiXRoXzsc9bq7f0MwzHdMqnbICrSeOgBn4Z8xTrWeWrZDsSQVKpQd
Z5UQ1rpDS2C1dftNAh7S+OSyK06PAsLbU8E/G+YxHuhenluEcVudfHirSGfpzLA2eypgBL/c+qN7
0aENxxdpOWvwDGB3TemtPHy1BBc4OJr38IY6Z+ta41pBsJG9sISh4/DVTJ2YA8DtvHpde+pEl7TV
WSe8J7iHf1N0zfdf9b7j6tskt3kDjve9c8kdOE5aroFUbfFohcGkMvn9dccCuscaSoeuO85Jy0nj
6Uo7Lh39lTl7AnKmsfFoAzp424UkrNWRVwypUNsmralXHdx9BZsKP1SmRzBH92K8oxFu4eFKspaM
JgT4PzzY8+SGroHt0mzufufMPaX3tieA2VGr3QN2Kqef0j79e3CVUug6WcNuOXa60/b4k7YCqEu9
lk7A/Vd97HRauTy8nFPjagf3X4AHrSwAKF4KGWL9qj6O4uL4QR6H6/8z69Ot/W/dxkIpQ+iQaWO6
/uC72o1AXtEJOhq/ziWz9dbBjbQuQ2fu/UCycKfOjZ9K+A9TBUekc8YPXrKWh1/B26WcQYfyqaJT
vQSAHaSYAwtyB129tvk9g8hdenlskQyRr5rbUjxxBcE4QKp0+Hn3wluz7eun3VCpMYT84+zMG8C3
eO6RTD1mvDrn89Bh1fbkk9gkwrPhyDy6t/UEN/0MQPfgRDs+jZ2zfeRdWi4ClTy4tcD0n/p0qgke
mPvI/lLzgbJtP1KXgp5jm8mfe70gWHB84NvlkT981fsvNT3cIjzMYym3c/YfjFXLAyC5beHskYD3
8FUMgeKA47axjiI3vv+6dwn+DzJ8KvU7yjwAWq+FPxZ4Nlo6qaV0FcfN89TyHFDcJbcBg8/RFoqj
f/Yg0O14Q1+X0ER27xIITWarCAAcN2EeN909+gHVIAhCC4G98FTwn66ZQb09jQOvPVQd1oEZ+GzT
9yQWED1i/Y44j849Au3bWMj+QN0EQf4Rx159AOH10oRWWD0lf7p3+o+O+Z8/gyR9QeobtC5WXX/F
xQGiy0taXA9f9w7/kV7hzydPCGA4NnTIp67F6v5T24PfxKSD55gY65wj3DoDBDOXcJhA6VqdunHg
MqCF+zj17gWAQvjcyvALPxNqFTbiJZXnTjq7TfD9YB5ORaDO2f3Wrh/IHh57adG76vrR3sKtRxbi
BOLvnPGnwaDl/sscwfbQy/HzjJ8/gDz76IihBnDmFXUrAwj/Tss1EBgX0TQ6J0crXw2CBN0iPwPc
cvx5B89Ba0S3DrYRN2evhH5+AKSfW/Dcp0beDua/vbaXwN1jGwGzH/e3huRXXLqZobKwSBQcrsFh
tTuUCmi7/Sa4fRGsANV/WIOq/0/HO50sQHysznb1H4lG/twPEn4LbCCCPEdLWI3/FBKChIbUAroX
/7dOgcLVh7wHXOKnroWqH8w7CcUdvP4/Lkj3fIG2NoAiOJ1saOWdmhqqjwBesrS00s7WWXfo4Jj/
+QUgBwBlGdP/0dFU8Qg9UkRUCCFyPQZDnXsF94Knrbxh6E3grCMRcJrjRVMXvgD9zqrop+6fgs5F
w60T4iS8pWnPlI79M0eA7QcLRzng1NTTvVBYdNRabb/QtkJq4uEJHd752hMA+EuVWomjd27yoiDQ
au60rUnqU+QIrnkAigvfK4kQi0rJYW0OBrdDPhB/Xss14OTTxkOi61QJru4/xSZwsGIdjy5C5y6/
1fYVJBUCbw8i0SfAR20FYMCyIb0UCYNumr+9XGmri6DrN2QC0f8gHX74KnbQIR+GIiuLcAyJOxcL
0IbR8h4IeSOesPnD38O4nD0Fe/YD/gEd1pv9SB0yAqdu6z93g2j3IeFjkhI9pn2qjuABK8XqCDiW
g9ahubsHj6zF1AE/C6rbo5Nj/1XzoSYdMCq9zT8qBZ17AlonwxVBQoGDBO91vPzVxl5YrVkcUQfq
3LUnNGl57SFtQ50GOdpTo1s1CcDrx8OA4tPhbHAFunYBWnMbg3wHCAXg+wSHqq4Ar6PBy+cde0s6
dPWlcNXq1QMCiMgzHS11BBgdni7gb5674404nLIOzZ1+jZaT51ajxWWA9TpleCvvHdkv4IHyJBwj
3+4tQWsiPyrgqMxT8Llu9yzxfKmQAoM83P7Oub4k51ueAlGwklLYf+BzFKETwmJC4K6egtbFICFt
ps0dONzx8eNinfl9pMGRhXSAw3XO9WkNgIHQFAPgYP9Oz1s18lH2fj8/9hD+3H+duwGIMra8AbSB
IC9KCsSsOfxgn2gH5OWXNmD5OpcDp/m85eRhtUGrgg3mHOy/2ttvkxsCBUN+8Hg59uN16B1s+woi
6CEVToF6VK49HTCqDZUb8r4dnTlGqeXm88QLBBi+umOJg194Zvlog4LkTaKiY22oc+cfgbGWS4AT
JAffMclt77+qAbTxA8HBGbS6//hxt8Lf9i2gVDg06fGTgvLZ7iPvCNUlUkb28W3onOkXCft27j8d
30Q29e5XEuJSDoW/t3OxntXW3FHuwpslp3s4znUKTyn674H/P7piO+f0HIzQn6d7hKaXj6jvaNdr
uQ5BP0H+80PC7HDIOvTiaUbbTCc0rqT8yXgdm/tqoG9EO0H/g3qHybmjVk/X2lY98Hwt8J+kvCpW
T3iNRL6Ll6VzG4/KSFuDB3M9cF/O/tWQf9/zDv2FhorT8XLsB+zS4W/t8RLwUuyHxLe28zT9EAQQ
DBHv77/OvXet3T0iWToZ2P2rOX4WgIZIW0S+DgvQudfvKCbw57ZfCKzB9QtV6Y89PnN5YHeGwhTT
f7odhATd8vYoQ7Q0AQr1DNi6XP1k22sKpjg+N8J5hJU4HIPOXQOSli3XQOhuaGoiuVs1/gruPhPH
BJzkXbtX72jNZApBM42/ZHz0kwNUeQAtGr7Ih9IZc4x4OmcFWhN/IM8Bgz2d/afexmrYywK50hHn
dLb3p7WqmagUC3ebdwJ/V3MfxMT4P/BBnVIfnSt5aq0pryxsAD106JlerfqKnBUJvy4W+/8PGv/I
eBL5Gpi6H27e2TOokPiEHQQZ6+5V+/WjuEoLHwA5O4J+oai/5gNoqmiZYABOP+/c+4eqUsv3j+5/
iH15/X4IWFWeABKLPIM0gHWv3N9ax0ZE6nn++IQe9vzQ0xN0sAQnypvOGT0a9ltuPOpsJlVt3NvD
0a+nf7gWEgNoyHZ1b/at330RbyGbSbnrqtnD5AOAAwpwVg/vmPffOgCiqqHT7UA5k6N0fvqZO6cC
bdxTYrB7+99aukwy2iiVwuj8M5l/tgYEPuT6qfkI8Zl83Yv+WgvXUOuUm/+T94XX7WwJyPsBcKL1
ze3eq9c270uxy6KbG0qbqrsPtBGyW0SbO5v3OREN/7nPQ5VXg83eMk7wXYK6s20XcXvN1r0TF2D3
9DsOV/HPFwDTb0ljtwS2+6967in0OxbyHkdOwS7lO522U6feoQNt1DWhcjrbdFd6oGH3h//1YO46
V+nhpWrr71DuguIPdM+PbvbKGkB/C9Etbc7QOu+/zr16btslANgtJObUr49TrF59Hb4D2G9O7X+c
hP2Sd+kGHPm2//zyG0L3Zf7sc67LFvEC8CqAfj7iqTo0+aMl/vO5O8xNuncAshxOOOfpzAgowF/Y
fVQ9IRTYf51zelpDPIh2SWRomPefGc3zJSAfauIY4PsdVqh7AvZ264Q3bJ70COHnVN890XBC4wci
OJ6I/de5bO/RC//zG4DXz9NHOvskaVAzgDyDoNtMs3tK1W13nUon8DWRajpm+quOL029YP4tEl7H
NG/nih1GW3SXgmcLvxHxzKmiV918MvyiXyMlv0Pc27mwp7WsAd0bpHpx/il477+qBRBNS4JeguKf
/A8dS3q0LXuj40KqU5L9R0e36gdboL14AKmJ/3/urma3keRIv0phLh4DK7tJ/R/GAEX9tFqirBHZ
bXhuSTKbrFGxilM/kinDgJ9g73vekw972zfoN9kn8RdZTDWjWC32MGJbhdEAjaF+orIiMyMjI774
4rOD1CwNHJU+2fYmEIgnHH2guvS7oOIEUIE3IaKaF/E4kN5+ENXF9RlvjvIuf8CtHv7ucEABBHKB
5VfzbkFL+vHtp38HUZ8W7rdo3LuE9fAdsIMfIiEOStzmkXyK0z3u3alnuQcxc/uHrq0U80VEcOkc
Nm7+l42UJdOPjtyIeyKwx/c9Vfbj1tM6AgTcfTXu9APvjDACgDQvrn4o8tpbOjl86eNwhNlDFMR/
ldftBt0AAVcSqgCBTwT/QOFb6VUOEnw4vnB8ygO2Se8shjnvoLITuXtAu4Hl8Wt7xe7DNUbMAyAg
AsK6r6aFPfbFvi9QTph0INlLnu9qro9IzgH1Pn7mO2jcMkDIUrr0aZqPiMt9iXjkux8a2jtAYTu+
mjb96EEkfHewOiHaf4hT/znZi+jmyh44JCAsbn/PBR6Nu/+5wgz44tuffeBwo2Q2kn786MPiB76d
9v9nj6hZTr+4ywGAfMTeSf252bQTAOLoDTrILJGEDbL7YiorwnAD2odgLp9uanOHSAcYnRsX3hbT
eMN7B2bjkIwYnKWV/Q0yYwKxIbsBMGPj7Ju4bBtOLc5u9GdYBi6oOnf17YmxiLq4+PRWAzMb4jZe
xNxBFargaCy9GH6+AeUJWg+y8Uv3tnkOvrh6Gx0K91pUy1RP4YDoLwj8dtHo8XOJa7MMPfan8KQ/
oF4GKON/RnRXdgJ6vewD73j8DPlvXJYTBUdCHaCqAUwuoLDx4C2+E4jdEVwmyAM3dSeI8/x0DgDV
jrPPJ3O5ChAG+wP1OwXIsaGxbrAMSFcBCtrR0hI1LMtbHXd9AIVAEBgIp+OmBrtBsCpUAbVqRucG
NC/j3j71tEPdzwFgv88X4mYZQjGfM65zoLMHvLHS0BPkNX8AeSVR+TTPD6KLieiKg2pdhLhAzYZc
HvOAUNMPah8kdveWRBFN8vTfSA89cHLSmXdwiHI+98WTm0TejVo+NHgoN1SD3r0l712NrCXVb/t0
Dr0/n3pAWt7ABqKIoYGXeuGCpyaVx7jXIG9Zzjx/dypiBm0/8Iyes69xKwAHlFAHrnMBVOAreSvk
NSB0pL4NcHlL69Kk1b+k0do+prOLbBYdcXst7uAA5wOqeky7x/E0bt4RmxDO+w41bsb5hir+ZcKS
p7OQ0TlG+8pjYNzdk5o08WIsG7oR4K7bQoEGt/WoajkmmiZAuJrq3SP5Jpx5TLzrxIOiLWbqdw6J
uRkOL/Uyc1/Ns/hiwhJUraBPN/oxP4ey+bJ3DV3fIM7vaSsal8VdRp+2t3qE40GMAxjVyu0eLQpo
/rECPuc4vtax/wrzkPnwe3caRuOzOA/z0GY/FjZd3NmsiPKNv/BlAYElcYvL8Q/fIWp7tAeSOfJk
iXNqF+wc7A8Hi7ktH1X+EX3+0ygp4pwGMgmT2JFSr/yQ0gYrH9nvZmu/vFSFe8vls1a/dbb64mxg
/if+m29Dm5p0NF24HyyW73hjZvaH7y5skk5C893KixN99edR/vAdG+aKzXhJ7F2RZVyqu0dKxQ6K
9N4u/PBolhBM9R9JR3WjrVPaM1/4l9aQ192v//mKJsHfCL8PrYxw9z2C54tjULyEVt9m86pY/W2/
LFZ2ispbgo0VwT5EfHcpzIHTECRlTPBymC8sfuHa/xZvCbiG+K1e0MArbf9ONLEp36gw5tJt2okn
ScRsCi5EUqEnSZ49mpiJbWnItXEY++E5k6Jg/06KtIjH4apY8n+lOuhOzdhLoaESFlcq887Oi2EU
joLkY5BPbdBNMHterHsIHEXpQ07tLBmlJsdjNj9PYQV2cbilScLmlTKt0vfoJrMkTTIviNRDsBix
WAhITRR0PqbhyMTPOvKS3XM2HnSlK/fSsdw1cxt8sOnYMsnw36VvcPpzOEyKnK14ql+Qyj2bLOa5
F0NqoNorsdBfCpMnsHtRcFGEsWU2hTg8xQ9IwzzlYgnIKhabT8Nkzs01RROlcgfY9hdmNuSSqSBf
KvnCDPkmPFKYvotp5RggOLp4pGsLAVd3udjup//NbTD+3eVDEqZs1wEAJhd/ZeMFW72onJFLvQ6H
Va8AxWoKcm2W5FN2uLQIIiKdO4y3ogWqLJZK7ZmxmZhsZFIvi+wPICz+45cuHJvtcM8skjzny4Go
feVDjsxj6OW44RJwVUFsRajCLu7hIB2N+GLYV9FtAetrYm7MEIVV0EPyRFbyl4LPHMVQpSq+CeGI
ezFu4jQMu5NaUQQ155GOtjw1d07CLDOFF+dGfayw3O7g5o+ZVQNq2D9l+03Xt4vR1EaRZe4bYIcK
ouH6TJfem5dG6gBZvf8oGXdsJybygpxcQuhIJ7GPsFBqgmubxGw9u751YuHJzER85aGho8Kgi7Fh
Xj3iDXKpg4RfeZDNkAvtf/rvJBgks0//CrCeg9v00//Eo3DOdU2BaKmuB0UcVqNt1H5WLNfET1U7
iqi3XPD7ydoGJ6iFdLy4dN+HsQnOTcaOFZTbyIUjXBpWHGTHBiId9BmCGnkYh36EbnsfKGjjpzWH
Hlxa/inbW6OfwtnQDB/5KqYMgFQRfWdD+2v7mwqupLJPwjQYwDNiRhRF6HLJneHCsrkDSzFRmwDH
DzJ7ZA6Aat/0lLrw5bcJUOOKg9jt0RtxZHP1FWhtIS+y+q0zlVxFJy2GzC1QuFJ3MLJJYZyFPjHp
EMvPT5fbif7D9hsGwdAijHg4lHoFiNc0RmvGPBZF+AOpXAoGnJipmRnuJymciF2zmCG6dZlFsP9M
OuHOpQPvVlaHxs3nNJnBNo/YmtCwol5ufaiPKq2k2rhIbYwLrBdEi5kYisViCzO2UVJwN0bD639r
kMf1A6ThOoSCdLzvsI4r84cCJP+Y7Xd1z6R0alevghrB4F4S5xm55rkfptMGMcNLtXGLJHmeBHch
v3cDoSyX3TdhnAdXYZ5nzpre2IeQ7fE2lfVK36B8ynUxqt4tNCxfihkdm7Eb/iAZmsqlgJCL0vFT
BrvUTxfrMsnqjKFrICh9UKmoD2E8giT3RpTcKa0CQt58ZjTCZSeIuoTZNPgQAlBQa+TbGrvjff/F
Jygs5JMkNpVYLTrUyKe+W6RmZPjNRCPI0zfcKwIQTz7YPm3msyLLcTkp+GLRCCCVqxMOVz799K/I
zhZ+xGTqQADlP25voN0L9AyeYFm8AK65RgqpfIHyFAi+P08N9tnv/ajpJUDoTtyd0m386T8jpA9s
EJngxjyYLLPBH5f/Z5a2I/j+NMzmRW5huJB0Ct73OztvO5eDSzYe4hNDZf0xWgcfApdF1DubRlfn
wb/g15fgK4b8OFv1+zf9fKkrUh54T1GFykQtbxUvQCiEIJIyas/wPn4AL6VUT2wUPlmvSjd4he3X
TbDz6JxmDhyxj0oX1FkU9E30gJtD6oXRoDUM3AWyqhZhPzZmghlKx/w2iccwnswMAWkuF3wDBacG
9z8vilTRogJo6ZBvkaKccbHUzfJlsa+34cA3CyyJX++rkMNfs+Fe+N1XwzcNqxFMhWXTibF7Uja7
Cu5nB6dtBYtFdCMvL5nSam0wUJOwmHlBzkK1/Kftz9eTJEOKzTmWb236ZCfJA2KvXq57ioK7DOtq
0or/oWBQTopoYiq63gwk3azrUxvPTHq/qgXqjCSdwssUaojHXhApVyPneJblSSVNSh0tpKPtPtnR
lF/PNFzG8zCuKuFQ4UJ5btLE1t3CqOGAVBWlX+jl0LwRe7ZU6kU4BFgs57gEIiUWC0Z4IM44wHrz
qbV5W1zYFHG/hR8g6YHKwMTDTa0dMdeLis6kUrtpgjsPs2QI4svlvi1i2BymBPQ6k8u9HK0ZB0fg
INXDZW4iPlqN6PI7m1YWWKu98SKyeYW9Q1gZoBp+1UMFsly91yZ/qKwGjVzldZhPi6prAlI8+YD7
UfJg7qtDVtDxdQi7jtt0llsOmHaEgNLldl38zc4AIU0nXgVkJloaiYFeEo2hEyaXuAikQ0ag1vBA
qmMNEYsl2+5H55SgkXG4sYj/pWuJF8dnKR3xTZI+Gm4rNI7mWxQRcK/HNVmUjvY2SfOiAqhpUSmo
VPAdMC8VfwrUJnK5tKNRpMDWRJtIWKUD7juriag3D0pq3Dr6c6QD/AhpEbsKc/GAH0w0NCnzhNtt
DRU/2jE/PMDZ4oe//SWp/xjmT+Wu88KcLjSOvPf3KVTM3B+UKvrHbD/m93FIocSrMJ6ME35t1MAA
f6AiEKy7Lsos/WCdTlTwr0idWaDlUr6gNW41fZtW4T8akH7kwi1V3vQ4qq0FdniFQAUMM3CJPTOy
4+pNDwxlGv7cVZIlD0zbxyj3P2gy6OUA3Rf2qNs48VEcUSuKw99i5AsFUG6j9c0sYUeHRnblBDe6
KlRGwwwnEQqsapOH1HlDenycJMWDzZeXfS+OjI8GEqybUDr3+yuLhEA8+X1dSEEjzeq2NK7p2NUI
YAHtWIOm0XBuu0lyXytb4Sr8zqTABtTMgwaO8Dz8OVydW6Kxky6cc3gHwGPgWOwjIWozZ7HDUQrk
dAV4Cyyd/GmA7oymAdzfxbp8BbfvxNzbtEb7xMYu1lQ5dgfmpFUKBz4Axg70A1T7eY2PmX8IbTwi
CJM+Emkn5qYQi7BU5lsLL3OpIvcOvdEpbnuR/x57CSRPFJ6YPNJtp2ZawJYrF+/RGZeoSob39eeR
xb8DoIxCFEIyR6yl4f6/S6aIE8CSd/IkYqjbFvXPkE4POae4a6FO1n700mg5tTRw+1dhGg7hpXLB
CnujO03DLAeusm6SNdIPtyaaLVDSsa50Yp+WKr1nqLCqggZBvyq55Bv7GHRNVOOkanjuN2GlXkvD
b/9gYmS7C//ubvFp4G5uoGQuVeNEIQX/ZJGZr4RTNCz+bZiPgJeqddpAm+M1tP2F9NbMAdCmV1gv
1gZfvsYDomoVm4JBh3+WTU0ULTc7PzE0UBElBOmtjQD0/Y+gkwHol4F0yB1XA7I0MJBjE3SLeMr8
f7AZyXU2SO6RdmArta3hog/APsFHS82mpKZrUCBwVBmswsr8C6YXfiwd2+dFXlTT3ypPuPfJSa8F
MjVtYqeWKmXtYgi2MrnUXjhGLLhu0SNkqRFA6kbhfE4wZm9x/JhJMegtQ70F0DkdYQi0UNzfHId+
PdANFCLng0Ju7PNC4PRjr4W5+TgBQYOzP6tTo+BAdRBLHZrwZx4rU7DVnXRWDbAreKknJp5EKJfI
pqt60Ij99haGgCZMrMaApwUOjVWpGmWkJ6BC4jVyxP78edHWcbZtzviC4WeY4C7jJdHu10jM9tOQ
rqn3XLDCrRugOn5AaFSlAhk5Ca7on37nblUVYBj3H7f3vHBZXI9wOLJo6ey5a6gfoHOeWwr24Z2Z
8+XbIt516VivFulk8UTulJflBqzh7ZTx+aukwhWEvtj+UdtPXllPWyNbYWFcmSdzP11XicK+vjaV
kkYN3jRkQEyytkX2FbQMDAC47rgZAuG/fPp6CDaFD7xOx7Vgky5nCDaLStSypVEScWPnnKWipRF6
vQVAGwinOocSbULler4FVmZtIWuA6W7BTgtPda3WihreS+cQxS0TM4fZ8KLIIrU1qooHUxNWwwRt
jZDdwPwcrmsaxfL+Fba3dAMTgjHGy3Gq0PAwqFSP3MLq6kBPH/+s7cf8/mloa9ShAXf6ENocxQd+
jE4fGqbuMkdoal4Xu9xXKe28wgU6m4KpocxorY4fzRI1MFD9OZI4Ue3ldLd1oBEWwe13jIT+mcny
1fHvHb4sHcGh544rL2H5+9PwPqG4zrqKDtBbA+03/FO3X5nufDDBFYK90f/987+ye7OgSqTxhBkb
FGgd7Gpwtw1CMGruXFugCv3YacUeglkdHbD9t7Z/nb6FL39f+PPjj6ehSRa45oTBj2Bo5eWYxOPf
1ijJPE3uxwkK9QbItGFJ80IgtIjZ29cItVyZAqkKVm1AjfXQeU7B/7g1O1G4MwKQfyfLCj8PNDXL
ZyhEt4A/m9RIVvEi5zmCrzXCN9ru14sHlVZCWoS1On7aNv8vVCwgCCH0GdOvwrR1F/NKtY/GPrnA
bQWJ+zScs/FqkB5covCXCdXgOLvMUmP52qX2PFKnEWP9xUtx+1gD4fguSccVFWgA166KR9CBsNFq
YHSuLcoBOSEtWpj4x2x/yPwZyWgvxalWA8jyo6mU+KDPjH/I9kPtm2IcBp3UVNGMGiCG/qJSVNfW
CMAsEak05uBsFhIQBw5TuR1I220NQpe/wAMB71HMjtO2BunKXy1uEWy8GjWBN0mARfe7DMwAPKm7
r2HXLgh6H7y14WQKOpd+MRzjGgQ8IduSe+iGrrB5QF849O7ZqpqolxhxFfjvbb/mO8Mi6BWZ8ZJK
L8ZJV4gP/v3urH929+Hs9B8BLSJCPa3tg0Nwn+wBatpqU0tccDFsZhFePcfPljwK34Z9oYW7xG8R
EethaGwd7G/mEXi9mTjc3T2k/44OAVJGZ/E2gkff1j+se3ftBjKuG7b4vRqYCE0ndEjxrI9GlOEE
EedKUaKG03WSmidOkakBp+siDsqu9hpRgy4BxSsejEaM62wEfjvOjHKgcNE9L1GxwC8Bsb16CmmQ
m56b6J6cgLoz9FDhfL4okG1mo0YEwL/E9odyHwEmhCnZ0mhpFN1TxgCULgs/RHfaawCNb20Vmqfg
j79Pi+pg2xo75APqoJ4KYLRW1YAmXf7jlyauzuB/G7cDPtL+8f5Re/8AFFWHu/sHWAy/vcOOqK1+
k95VgQtClfJdo0gVOfKPSeRrUfzypU19gCI5sBcfHxyg5OwImK/NzWVeb3WjUaHCem6ek9PF2cBp
ZjUCKuCptGt0Lxo12j37twr5KTo3+0X1JZu4GY1UYnFvqaOCLetFiBo24qGm9uarxuYnLYMhfVeH
5AfuoiAaGP8uHFbXiKysHmTyHSffl6OQX5vD6qJubThE+cmq8Gci8k3yX28D7x6jo+1XHUjk80OP
a3yEfPMmVIKz4XdY69VXg3NSHenqZFErzMo8LV/5K9OYzwVhTKwLO8jkVmAtDmArknhWpAmnui6Z
8kRCS9RXp2aLuTNCJNuRyFWP4dLnEMkt0WQ1Yy4v7yLZrhiNQ6jqarRFz7hFMH1SrYGv689beUrx
uZvz1xo4rBlTWYh1vaQrD/p1O6iHTmpzIAFmXG11LnTlOVu8UM9Mpqkd+j1Ph01dYEr+oOejAdU+
tWw1da2GNz12yxOj7s9WAl/LrOooQqHon/4NAAD//w==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chemeClr val="accent4">
                <a:lumMod val="20000"/>
                <a:lumOff val="80000"/>
              </a:schemeClr>
            </cx:midColor>
            <cx:maxColor>
              <a:schemeClr val="accent2"/>
            </cx:maxColor>
          </cx:valueColors>
          <cx:valueColorPositions count="3">
            <cx:minPosition>
              <cx:number val="0.25"/>
            </cx:minPosition>
            <cx:maxPosition>
              <cx:number val="100"/>
            </cx:maxPosition>
          </cx:valueColorPositions>
        </cx:series>
      </cx:plotAreaRegion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map!$A$2:$A$193</cx:f>
        <cx:nf>map!$A$1</cx:nf>
        <cx:lvl ptCount="192" name="country">
          <cx:pt idx="0">Angola</cx:pt>
          <cx:pt idx="1">Burundi</cx:pt>
          <cx:pt idx="2">Benin</cx:pt>
          <cx:pt idx="3">Burkina Faso</cx:pt>
          <cx:pt idx="4">Botswana</cx:pt>
          <cx:pt idx="5">Central African Republic</cx:pt>
          <cx:pt idx="6">Cameroon</cx:pt>
          <cx:pt idx="7">Comoros</cx:pt>
          <cx:pt idx="8">Djibouti</cx:pt>
          <cx:pt idx="9">Algeria</cx:pt>
          <cx:pt idx="10">Egypt</cx:pt>
          <cx:pt idx="11">Eritrea</cx:pt>
          <cx:pt idx="12">Ethiopia</cx:pt>
          <cx:pt idx="13">Gabon</cx:pt>
          <cx:pt idx="14">Ghana</cx:pt>
          <cx:pt idx="15">Guinea</cx:pt>
          <cx:pt idx="16">Gambia</cx:pt>
          <cx:pt idx="17">Equatorial Guinea</cx:pt>
          <cx:pt idx="18">Kenya</cx:pt>
          <cx:pt idx="19">Liberia</cx:pt>
          <cx:pt idx="20">Libya</cx:pt>
          <cx:pt idx="21">Lesotho</cx:pt>
          <cx:pt idx="22">Morocco</cx:pt>
          <cx:pt idx="23">Madagascar</cx:pt>
          <cx:pt idx="24">Mali</cx:pt>
          <cx:pt idx="25">Mozambique</cx:pt>
          <cx:pt idx="26">Mauritania</cx:pt>
          <cx:pt idx="27">Mauritius</cx:pt>
          <cx:pt idx="28">Malawi</cx:pt>
          <cx:pt idx="29">Namibia</cx:pt>
          <cx:pt idx="30">Niger</cx:pt>
          <cx:pt idx="31">Nigeria</cx:pt>
          <cx:pt idx="32">Rwanda</cx:pt>
          <cx:pt idx="33">Sudan</cx:pt>
          <cx:pt idx="34">Senegal</cx:pt>
          <cx:pt idx="35">Sierra Leone</cx:pt>
          <cx:pt idx="36">Somalia</cx:pt>
          <cx:pt idx="37">South Sudan</cx:pt>
          <cx:pt idx="38">Sao Tome and Principe</cx:pt>
          <cx:pt idx="39">Eswatini</cx:pt>
          <cx:pt idx="40">Seychelles</cx:pt>
          <cx:pt idx="41">Chad</cx:pt>
          <cx:pt idx="42">Togo</cx:pt>
          <cx:pt idx="43">Tunisia</cx:pt>
          <cx:pt idx="44">Tanzania</cx:pt>
          <cx:pt idx="45">Uganda</cx:pt>
          <cx:pt idx="46">South Africa</cx:pt>
          <cx:pt idx="47">Zambia</cx:pt>
          <cx:pt idx="48">Zimbabwe</cx:pt>
          <cx:pt idx="49">Aruba</cx:pt>
          <cx:pt idx="50">Argentina</cx:pt>
          <cx:pt idx="51">Antigua and Barbuda</cx:pt>
          <cx:pt idx="52">Bahamas</cx:pt>
          <cx:pt idx="53">Belize</cx:pt>
          <cx:pt idx="54">Bermuda</cx:pt>
          <cx:pt idx="55">Bolivia</cx:pt>
          <cx:pt idx="56">Brazil</cx:pt>
          <cx:pt idx="57">Barbados</cx:pt>
          <cx:pt idx="58">Canada</cx:pt>
          <cx:pt idx="59">Chile</cx:pt>
          <cx:pt idx="60">Colombia</cx:pt>
          <cx:pt idx="61">Costa Rica</cx:pt>
          <cx:pt idx="62">Cuba</cx:pt>
          <cx:pt idx="63">Cayman Islands</cx:pt>
          <cx:pt idx="64">Dominica</cx:pt>
          <cx:pt idx="65">Dominican Republic</cx:pt>
          <cx:pt idx="66">Ecuador</cx:pt>
          <cx:pt idx="67">Grenada</cx:pt>
          <cx:pt idx="68">Greenland</cx:pt>
          <cx:pt idx="69">Guatemala</cx:pt>
          <cx:pt idx="70">Guyana</cx:pt>
          <cx:pt idx="71">Honduras</cx:pt>
          <cx:pt idx="72">Haiti</cx:pt>
          <cx:pt idx="73">Jamaica</cx:pt>
          <cx:pt idx="74">Mexico</cx:pt>
          <cx:pt idx="75">Nicaragua</cx:pt>
          <cx:pt idx="76">Curaçao</cx:pt>
          <cx:pt idx="77">Panama</cx:pt>
          <cx:pt idx="78">Peru</cx:pt>
          <cx:pt idx="79">Puerto Rico</cx:pt>
          <cx:pt idx="80">Paraguay</cx:pt>
          <cx:pt idx="81">El Salvador</cx:pt>
          <cx:pt idx="82">Suriname</cx:pt>
          <cx:pt idx="83">Turks and Caicos Islands</cx:pt>
          <cx:pt idx="84">Trinidad and Tobago</cx:pt>
          <cx:pt idx="85">Uruguay</cx:pt>
          <cx:pt idx="86">United States</cx:pt>
          <cx:pt idx="87">Venezuela</cx:pt>
          <cx:pt idx="88">Virgin Islands (U.S.)</cx:pt>
          <cx:pt idx="89">Afghanistan</cx:pt>
          <cx:pt idx="90">United Arab Emirates</cx:pt>
          <cx:pt idx="91">Armenia</cx:pt>
          <cx:pt idx="92">Azerbaijan</cx:pt>
          <cx:pt idx="93">Bangladesh</cx:pt>
          <cx:pt idx="94">Bahrain</cx:pt>
          <cx:pt idx="95">Bhutan</cx:pt>
          <cx:pt idx="96">China</cx:pt>
          <cx:pt idx="97">Cyprus</cx:pt>
          <cx:pt idx="98">Georgia</cx:pt>
          <cx:pt idx="99">Indonesia</cx:pt>
          <cx:pt idx="100">India</cx:pt>
          <cx:pt idx="101">Iran</cx:pt>
          <cx:pt idx="102">Iraq</cx:pt>
          <cx:pt idx="103">Israel</cx:pt>
          <cx:pt idx="104">Jordan</cx:pt>
          <cx:pt idx="105">Japan</cx:pt>
          <cx:pt idx="106">Kazakhstan</cx:pt>
          <cx:pt idx="107">Cambodia</cx:pt>
          <cx:pt idx="108">South Korea</cx:pt>
          <cx:pt idx="109">Kuwait</cx:pt>
          <cx:pt idx="110">Lebanon</cx:pt>
          <cx:pt idx="111">Sri Lanka</cx:pt>
          <cx:pt idx="112">Maldives</cx:pt>
          <cx:pt idx="113">Myanmar</cx:pt>
          <cx:pt idx="114">Mongolia</cx:pt>
          <cx:pt idx="115">Malaysia</cx:pt>
          <cx:pt idx="116">Nepal</cx:pt>
          <cx:pt idx="117">Oman</cx:pt>
          <cx:pt idx="118">Pakistan</cx:pt>
          <cx:pt idx="119">Philippines</cx:pt>
          <cx:pt idx="120">Qatar</cx:pt>
          <cx:pt idx="121">Saudi Arabia</cx:pt>
          <cx:pt idx="122">Singapore</cx:pt>
          <cx:pt idx="123">Syria</cx:pt>
          <cx:pt idx="124">Thailand</cx:pt>
          <cx:pt idx="125">Tajikistan</cx:pt>
          <cx:pt idx="126">Turkmenistan</cx:pt>
          <cx:pt idx="127">Timor-Leste</cx:pt>
          <cx:pt idx="128">Turkey</cx:pt>
          <cx:pt idx="129">Uzbekistan</cx:pt>
          <cx:pt idx="130">Vietnam</cx:pt>
          <cx:pt idx="131">Yemen</cx:pt>
          <cx:pt idx="132">Albania</cx:pt>
          <cx:pt idx="133">Andorra</cx:pt>
          <cx:pt idx="134">Austria</cx:pt>
          <cx:pt idx="135">Belgium</cx:pt>
          <cx:pt idx="136">Bulgaria</cx:pt>
          <cx:pt idx="137">Bosnia and Herzegovina</cx:pt>
          <cx:pt idx="138">Belarus</cx:pt>
          <cx:pt idx="139">Switzerland</cx:pt>
          <cx:pt idx="140">Czech Republic</cx:pt>
          <cx:pt idx="141">Germany</cx:pt>
          <cx:pt idx="142">Denmark</cx:pt>
          <cx:pt idx="143">Spain</cx:pt>
          <cx:pt idx="144">Estonia</cx:pt>
          <cx:pt idx="145">Finland</cx:pt>
          <cx:pt idx="146">France</cx:pt>
          <cx:pt idx="147">United Kingdom</cx:pt>
          <cx:pt idx="148">Gibraltar</cx:pt>
          <cx:pt idx="149">Greece</cx:pt>
          <cx:pt idx="150">Croatia</cx:pt>
          <cx:pt idx="151">Hungary</cx:pt>
          <cx:pt idx="152">Ireland</cx:pt>
          <cx:pt idx="153">Iceland</cx:pt>
          <cx:pt idx="154">Italy</cx:pt>
          <cx:pt idx="155">Liechtenstein</cx:pt>
          <cx:pt idx="156">Lithuania</cx:pt>
          <cx:pt idx="157">Luxembourg</cx:pt>
          <cx:pt idx="158">Latvia</cx:pt>
          <cx:pt idx="159">Monaco</cx:pt>
          <cx:pt idx="160">Moldova</cx:pt>
          <cx:pt idx="161">Malta</cx:pt>
          <cx:pt idx="162">Montenegro</cx:pt>
          <cx:pt idx="163">Netherlands</cx:pt>
          <cx:pt idx="164">Norway</cx:pt>
          <cx:pt idx="165">Poland</cx:pt>
          <cx:pt idx="166">Portugal</cx:pt>
          <cx:pt idx="167">Romania</cx:pt>
          <cx:pt idx="168">Russia</cx:pt>
          <cx:pt idx="169">San Marino</cx:pt>
          <cx:pt idx="170">Serbia</cx:pt>
          <cx:pt idx="171">Slovenia</cx:pt>
          <cx:pt idx="172">Sweden</cx:pt>
          <cx:pt idx="173">Ukraine</cx:pt>
          <cx:pt idx="174">American Samoa</cx:pt>
          <cx:pt idx="175">Australia</cx:pt>
          <cx:pt idx="176">Fiji</cx:pt>
          <cx:pt idx="177">Guam</cx:pt>
          <cx:pt idx="178">Kiribati</cx:pt>
          <cx:pt idx="179">Marshall Islands</cx:pt>
          <cx:pt idx="180">Northern Mariana Islands</cx:pt>
          <cx:pt idx="181">New Caledonia</cx:pt>
          <cx:pt idx="182">Nauru</cx:pt>
          <cx:pt idx="183">New Zealand</cx:pt>
          <cx:pt idx="184">Palau</cx:pt>
          <cx:pt idx="185">Papua New Guinea</cx:pt>
          <cx:pt idx="186">French Polynesia</cx:pt>
          <cx:pt idx="187">Solomon Islands</cx:pt>
          <cx:pt idx="188">Tonga</cx:pt>
          <cx:pt idx="189">Tuvalu</cx:pt>
          <cx:pt idx="190">Vanuatu</cx:pt>
          <cx:pt idx="191">Samoa</cx:pt>
        </cx:lvl>
      </cx:strDim>
      <cx:numDim type="colorVal">
        <cx:f>map!$D$2:$D$193</cx:f>
        <cx:lvl ptCount="192" formatCode="General">
          <cx:pt idx="0">2.7999999999999998</cx:pt>
          <cx:pt idx="1">1</cx:pt>
          <cx:pt idx="2">3.1299999999999999</cx:pt>
          <cx:pt idx="3">2.3999999999999999</cx:pt>
          <cx:pt idx="4">6</cx:pt>
          <cx:pt idx="5">2</cx:pt>
          <cx:pt idx="6">4.2999999999999998</cx:pt>
          <cx:pt idx="7">5.0999999999999996</cx:pt>
          <cx:pt idx="8">6.5</cx:pt>
          <cx:pt idx="9">12.5</cx:pt>
          <cx:pt idx="10">21.600000000000001</cx:pt>
          <cx:pt idx="11">0.60999999999999999</cx:pt>
          <cx:pt idx="12">0.75</cx:pt>
          <cx:pt idx="13">13</cx:pt>
          <cx:pt idx="14">7.7999999999999998</cx:pt>
          <cx:pt idx="15">1</cx:pt>
          <cx:pt idx="16">9.1999999999999993</cx:pt>
          <cx:pt idx="17">6</cx:pt>
          <cx:pt idx="18">7.2000000000000002</cx:pt>
          <cx:pt idx="19">2.2999999999999998</cx:pt>
          <cx:pt idx="20">14</cx:pt>
          <cx:pt idx="21">3.8599999999999999</cx:pt>
          <cx:pt idx="22">52</cx:pt>
          <cx:pt idx="23">1.7</cx:pt>
          <cx:pt idx="24">2</cx:pt>
          <cx:pt idx="25">4.1699999999999999</cx:pt>
          <cx:pt idx="26">4</cx:pt>
          <cx:pt idx="27">28.300000000000001</cx:pt>
          <cx:pt idx="28">2.2599999999999998</cx:pt>
          <cx:pt idx="29">11.6</cx:pt>
          <cx:pt idx="30">0.82999999999999996</cx:pt>
          <cx:pt idx="31">11.5</cx:pt>
          <cx:pt idx="32">8</cx:pt>
          <cx:pt idx="34">8</cx:pt>
          <cx:pt idx="35">0.57999999999999996</cx:pt>
          <cx:pt idx="38">18.800000000000001</cx:pt>
          <cx:pt idx="39">11</cx:pt>
          <cx:pt idx="40">41</cx:pt>
          <cx:pt idx="41">1.7</cx:pt>
          <cx:pt idx="42">3</cx:pt>
          <cx:pt idx="43">36.799999999999997</cx:pt>
          <cx:pt idx="44">2.8999999999999999</cx:pt>
          <cx:pt idx="45">4.2999999999999998</cx:pt>
          <cx:pt idx="46">24</cx:pt>
          <cx:pt idx="47">3</cx:pt>
          <cx:pt idx="48">6.4000000000000004</cx:pt>
          <cx:pt idx="49">62</cx:pt>
          <cx:pt idx="50">45</cx:pt>
          <cx:pt idx="51">47</cx:pt>
          <cx:pt idx="52">43</cx:pt>
          <cx:pt idx="53">28.199999999999999</cx:pt>
          <cx:pt idx="54">84.200000000000003</cx:pt>
          <cx:pt idx="55">22.399999999999999</cx:pt>
          <cx:pt idx="56">40.600000000000001</cx:pt>
          <cx:pt idx="57">65.099999999999994</cx:pt>
          <cx:pt idx="58">80.299999999999997</cx:pt>
          <cx:pt idx="59">45</cx:pt>
          <cx:pt idx="60">36.5</cx:pt>
          <cx:pt idx="61">36.5</cx:pt>
          <cx:pt idx="62">15.9</cx:pt>
          <cx:pt idx="63">66</cx:pt>
          <cx:pt idx="64">47.5</cx:pt>
          <cx:pt idx="65">31.399999999999999</cx:pt>
          <cx:pt idx="66">29</cx:pt>
          <cx:pt idx="67">27</cx:pt>
          <cx:pt idx="68">63</cx:pt>
          <cx:pt idx="69">10.5</cx:pt>
          <cx:pt idx="70">29.899999999999999</cx:pt>
          <cx:pt idx="71">11.1</cx:pt>
          <cx:pt idx="72">8.3699999999999992</cx:pt>
          <cx:pt idx="73">27.699999999999999</cx:pt>
          <cx:pt idx="74">31.100000000000001</cx:pt>
          <cx:pt idx="75">10</cx:pt>
          <cx:pt idx="77">40.100000000000001</cx:pt>
          <cx:pt idx="78">34.799999999999997</cx:pt>
          <cx:pt idx="79">45.299999999999997</cx:pt>
          <cx:pt idx="80">19.800000000000001</cx:pt>
          <cx:pt idx="81">15.9</cx:pt>
          <cx:pt idx="82">31.600000000000001</cx:pt>
          <cx:pt idx="84">48.5</cx:pt>
          <cx:pt idx="85">46.399999999999999</cx:pt>
          <cx:pt idx="86">71.700000000000003</cx:pt>
          <cx:pt idx="87">37.399999999999999</cx:pt>
          <cx:pt idx="88">31.199999999999999</cx:pt>
          <cx:pt idx="89">4</cx:pt>
          <cx:pt idx="90">68</cx:pt>
          <cx:pt idx="91">25</cx:pt>
          <cx:pt idx="92">46</cx:pt>
          <cx:pt idx="93">3.7000000000000002</cx:pt>
          <cx:pt idx="94">55</cx:pt>
          <cx:pt idx="95">13.6</cx:pt>
          <cx:pt idx="96">34.299999999999997</cx:pt>
          <cx:pt idx="97">53</cx:pt>
          <cx:pt idx="98">26.899999999999999</cx:pt>
          <cx:pt idx="99">10.9</cx:pt>
          <cx:pt idx="100">7.5</cx:pt>
          <cx:pt idx="101">15.9</cx:pt>
          <cx:pt idx="102">2.5</cx:pt>
          <cx:pt idx="103">67.5</cx:pt>
          <cx:pt idx="104">27.199999999999999</cx:pt>
          <cx:pt idx="105">78.200000000000003</cx:pt>
          <cx:pt idx="106">31.600000000000001</cx:pt>
          <cx:pt idx="107">1.26</cx:pt>
          <cx:pt idx="108">83.700000000000003</cx:pt>
          <cx:pt idx="109">61.399999999999999</cx:pt>
          <cx:pt idx="110">43.700000000000003</cx:pt>
          <cx:pt idx="112">26.5</cx:pt>
          <cx:pt idx="113">0.25</cx:pt>
          <cx:pt idx="114">10.199999999999999</cx:pt>
          <cx:pt idx="115">56.299999999999997</cx:pt>
          <cx:pt idx="116">7.9299999999999997</cx:pt>
          <cx:pt idx="117">35.799999999999997</cx:pt>
          <cx:pt idx="118">8</cx:pt>
          <cx:pt idx="119">25</cx:pt>
          <cx:pt idx="120">69</cx:pt>
          <cx:pt idx="121">41</cx:pt>
          <cx:pt idx="122">71</cx:pt>
          <cx:pt idx="123">20.699999999999999</cx:pt>
          <cx:pt idx="124">22.399999999999999</cx:pt>
          <cx:pt idx="125">11.6</cx:pt>
          <cx:pt idx="126">3</cx:pt>
          <cx:pt idx="127">3</cx:pt>
          <cx:pt idx="128">39.799999999999997</cx:pt>
          <cx:pt idx="129">15.9</cx:pt>
          <cx:pt idx="130">30.600000000000001</cx:pt>
          <cx:pt idx="131">12.300000000000001</cx:pt>
          <cx:pt idx="132">45</cx:pt>
          <cx:pt idx="133">81</cx:pt>
          <cx:pt idx="134">75.200000000000003</cx:pt>
          <cx:pt idx="135">75</cx:pt>
          <cx:pt idx="136">46.200000000000003</cx:pt>
          <cx:pt idx="137">42.799999999999997</cx:pt>
          <cx:pt idx="138">31.800000000000001</cx:pt>
          <cx:pt idx="139">83.900000000000006</cx:pt>
          <cx:pt idx="140">68.799999999999997</cx:pt>
          <cx:pt idx="141">82</cx:pt>
          <cx:pt idx="142">88.700000000000003</cx:pt>
          <cx:pt idx="143">65.799999999999997</cx:pt>
          <cx:pt idx="144">74.099999999999994</cx:pt>
          <cx:pt idx="145">86.900000000000006</cx:pt>
          <cx:pt idx="146">77.299999999999997</cx:pt>
          <cx:pt idx="147">85</cx:pt>
          <cx:pt idx="148">65</cx:pt>
          <cx:pt idx="149">44.399999999999999</cx:pt>
          <cx:pt idx="150">56.5</cx:pt>
          <cx:pt idx="151">65</cx:pt>
          <cx:pt idx="152">69.799999999999997</cx:pt>
          <cx:pt idx="153">93.400000000000006</cx:pt>
          <cx:pt idx="154">53.700000000000003</cx:pt>
          <cx:pt idx="155">80</cx:pt>
          <cx:pt idx="156">62.100000000000001</cx:pt>
          <cx:pt idx="157">90.599999999999994</cx:pt>
          <cx:pt idx="158">68.400000000000006</cx:pt>
          <cx:pt idx="159">75</cx:pt>
          <cx:pt idx="160">32.299999999999997</cx:pt>
          <cx:pt idx="161">63</cx:pt>
          <cx:pt idx="162">37.5</cx:pt>
          <cx:pt idx="163">90.700000000000003</cx:pt>
          <cx:pt idx="164">93.400000000000006</cx:pt>
          <cx:pt idx="165">62.299999999999997</cx:pt>
          <cx:pt idx="166">53.299999999999997</cx:pt>
          <cx:pt idx="167">39.899999999999999</cx:pt>
          <cx:pt idx="168">49</cx:pt>
          <cx:pt idx="170">40.899999999999999</cx:pt>
          <cx:pt idx="171">70</cx:pt>
          <cx:pt idx="172">90</cx:pt>
          <cx:pt idx="173">23.300000000000001</cx:pt>
          <cx:pt idx="175">76</cx:pt>
          <cx:pt idx="176">20</cx:pt>
          <cx:pt idx="177">54</cx:pt>
          <cx:pt idx="178">9.0700000000000003</cx:pt>
          <cx:pt idx="179">7</cx:pt>
          <cx:pt idx="181">42</cx:pt>
          <cx:pt idx="183">80.5</cx:pt>
          <cx:pt idx="185">1.28</cx:pt>
          <cx:pt idx="186">49</cx:pt>
          <cx:pt idx="187">5</cx:pt>
          <cx:pt idx="188">16</cx:pt>
          <cx:pt idx="189">14.6</cx:pt>
          <cx:pt idx="190">8</cx:pt>
          <cx:pt idx="191">7</cx:pt>
        </cx:lvl>
      </cx:numDim>
    </cx:data>
  </cx:chartData>
  <cx:chart>
    <cx:plotArea>
      <cx:plotAreaRegion>
        <cx:series layoutId="regionMap" uniqueId="{2D8B7DF8-1EDA-FF47-BE0F-65539BA4715E}">
          <cx:dataId val="0"/>
          <cx:layoutPr>
            <cx:geography cultureLanguage="en-GB" cultureRegion="IN" attribution="Powered by Bing">
              <cx:geoCache provider="{E9337A44-BEBE-4D9F-B70C-5C5E7DAFC167}">
                <cx:binary>7L3bbuNKsib8KkZdzQBDLZ4PjV4bMGVZdvlQrpLsqlU3Am1rSdSBlCjq+Dpz8eO/mKfoF5svRSZF
htMlVpsNcYCt3Vgblem0Q19kRkbG8Z8vm3+8TPpedLaZToLFP142f34axvHsH3/8sXgZ9qfeojH1
X6JwEf4dN17C6R/h33/7L/0/XiNv7QeDP1RZ0f94GXpR3N98+q9/4rcN+uFt+OLFfhh8Xfaj7bf+
YjmJF7+YE06dvYTLIGbLB/hNf37qDvtnbW/67HufzvpB7Mfb7nbW//NT4cc+nf1Bf9mbP3w2AW3x
8hVrFa2hW7Jsqqop7z/Kp7NJGAzSaUkxGrojy7qlG/yP3ntTLCxHzJ4U7/U16i8WZ+n/L64tEF+c
8hdhM0GgGTJa23f7L/dHEeH/+icZwNclIzkmUGyOTVEedPpb7InJpL/gcHycB5LeMA1LdyzbTngg
qwUmGOCBocuKZmM8YXzCg3LEiHmQX0t4kJ+iPOg0T8+DdtQPvNcqD4HaUDRT1ixbdZJPAX/JVBqm
I+uy6qQMInwoQZCYCdlCwoFsnMLfvjg9/A/ebOmd3ffXZ+2lH/Qr5INkNkxZtQzTsVI+WAVGKLre
UA1HsWRD48Iqfx5+hzIxQ97+BsKZtz9AWfTQPj2LmsvIe/FCLi0+LqIUnBBHV03FwDWQvx9Mu+FY
qmVqcnp/kGuiBCViTmQLCQOycYp78/vpce9407DK84Db2VRly5YdvQi7YqkNXTcd3VBwO+ODazt/
Eo4SIgY9XUYgT0cp4N87pwe8u1x5kyX/7h/f55IFdUg1NCdBNQE2t98Vy26YlqaoUJj4X031oaOU
iCHn34Bgzocp6N2nGoAO/bDKXa4qDcUydMux7UTs23SzG5A+uBgsssu7xwh5B/JkGUU8GX0D+JfT
A94JJ+E0DM6uFxMveK1S83QgX1TNtm3s+P1HK0CvmHJDMRzctqYuFDPlCROz4s03I0x5M0/Z03FP
z557bxlVKYPkhqHahmE46XFwnOKBUEyz4Wi6bKuyUA06So+YF+kywoF0lOJ+/+30uN/4kf+MlywX
xB8X/0rD1h3HtJxUmWHXak764zVsNTRDtw07OQ702i1DkRj8w0qC/2GCsuDm+vQscMOJv6rSHiEp
VkM2TNt0DDkVSUUWmHrDcRSYK8j9W4ISMfLZQgJ8Nk5xd2twIzwGftx/PbuB/ek1nFZ3AAwNksWS
Ldgj9vKeWCIktWEotqyYSjL7Ru8sT5eYGXQ94Qmdpqxp1+A2OJ/2I//FC86O6uDMUvcftFSt+6/9
oLqtYaoNW8O5dLRUV6CXUsPSNVnB1ZWd28KL5Cg54h3RSdeRncCH6Q7otE4vFB87Z09+NPD/Awqb
Yjc01YL0M7nC9lY6KqajGFyVdvgGSF4pv0WamCGCX0F4I/gJyqanGtxdnUm46gdVXl662VBgJoE1
REnOADVfNWxVlWVNM4tcKUOJmBmHlYQHhwkKfacG0LfioR/OqoRekRuqAsXYcaAX5FQ2De91AzO2
mZpuyROyDCVi6A8rCfSHCQp9q3t64eR6w8jzK7wXVGx6w1BU3TSSTV+8Fwy8ZjSYqhRuO8cLM38v
lKBHjH+2kMCfjVP03avTo99dRmM4woLXs6bnv4SL6p/0MKZYqmLppk5MhpbSMAwVtkTFSJQ3zOcZ
8e+QJubM+7+JsOr9H6S86zZPz7tvy8WiSpHFvEqmJauQTwWR5TgN2bENU+eMIiLrOB1itvB1hAl8
mEL+7fH0kD+EzODF9+nH3/cG3BgQVKat4BpmH2Luchp418PNYZML+jgdYsj5OgI5H6aQP9yeHvLr
yKvwctDUhqlbhuqkd4MDfTR3Oxt6A/tcM+DbTvhBtvoxYsSoJ6sI5skgRfz62+kRvwsnr+HKq26X
61ZDlVVcAtyCUgRdtRu4q7H3nfSNT0AvQY8Y92whgT4bp+jfXZwe/Vv/eVsh9tCGbJXpO6rQgIL3
m6JqpqWyoBr2IdgfpUaMfLqM4J6OUtRv/6oB6l5cqdnQAOwsREbBf/af4pWqwmgIhuC6TW0TOBF5
3ef2KDnv4J6uo8Cnw2+Qr4Hz7na56U+fw2U04BB8/FrVnYZlmTY2Nazn7FN8ApjQZ1TNUWRuNaSb
vhRJ73Agt5ZyITf1hhM1UG5u/Xi49Co1QCBSDMYFWG/VVLyQYwDrrqzDwGuJ3RelKHqHD4cvQ9lw
mHnDhe7pJdH534MhmLCIK1V7tAbOg4wwJRgk2KdoCIL/Dk5XAwcijTcz+FlMrHQlaRJzorCY8KIw
R7lxfnl6blwtEVoQbTkcFYgmq6HgONjcIkdEkwKNX1EVG0a7hFHkYihBj5gL2ULCgWycon9VA4l0
HXuTKrHX4Mg2ENiBwMn9p3gtsJiy/bPAJtv/KBliyNNlBPB0lMJ9XQPRgyjP/ku/ur0OW6ei2zAv
K6l4L75uVUh/nASmm/K/mYib43SIAefrCOJ8mELersFbq+0/R94k9iKOwMcljAb7p2Yqumqlb9gi
6hKuZN22ZJtbc5hLNa97liLpHQYcvg3lwWHmDRuuTy/mL2FkqHLnw/FiqroNK0Jq5S/yALGSBiKc
tOw9TKT8cXLE+PN1BHw+TJG/rMEBaC3isFqVEw4WWzMBf4puUdVRDXiNLcuxEEq2/xDdvwQ9Yuyz
hQT8bJyi32qdft+3Xpbea1ih8JEUKPyOBb9XuvFpxJLlNMAc5hZLLZ4U/+MUvYM/X0jx5+Nv8G+e
Hv/OrFLXly43NAevWji3RAqOBP3H0DVolnpR5B8lQwx5uowAno6+gbtzergv+sHUi8b8y3/8roWZ
R8ZtKsOWIAIcex1xwkjk4Wk85KotQY8Y+WwhwT4bp+hf3Jwe/XY/mnpBhfq8ocCQg9h3XcP9mbPi
w/eu2bIq2+yZW1BtjlMgxjsjneCdjb/BuwbC/S4MvJcKc250GBE02Akslo7APsXnEzIVFMvRdZwF
4c16nBwx9nwdgZ4PU+Tv6iDWw2U8POssX6u04VgNFuymZ48pEgqpInSe2ZPfmPA75YgRg19YTDhQ
mKNs6NRA3Dd3/Zfh2bf+bPk88V+4KPi41GfmZQ0WZBv/FRwEpCjjyQsVkzht9+T82mEvZkK2kDAg
G6fgN3+eXtp31n6860fV+svxrkK8CGz33HSvFQS/DTOm7JhGFg5M7tuSNIm5UFhMOFGYe8ONGsT5
dPx+FHlnt/0wqNDAg6cWLDuanrmxoFfm7mFJYfkLMiJKaPxCWXLe4UThy1BWFCYpLzo1iGhw+xMv
Wi6qk0cIkjd0BRk4xKwPxzq8K7qJCF3+xxIDWwkKxMhnCwno2TjF2/3r9JLor/60yrhzxYQBzYLW
ya03RTUIwQ424p1VhLYlahCRQUepESOfLiO4p6MU9b9qoH0++f048CpMBWGVQVQYF/TUcEAsC4oM
6W/A7qNqxKRQghIx5tlCgno2TnF/uj/9bv/sTRHJ6fED/3FtByEiiBBhe5nHTBWFvIUUNBb9D0mf
aEPEuFCCIDH82UICfzZO4f9cg3osj7vn/rhi760Oo5qqwZzPKuOwDzZ47po1Ez+KjGwYzvVEzJej
RQx+fi3BPz9FWfBYA82TRfFC4lfMBA3GHCRSwNYjDNU0MO2oOnJkUx5BM82bHsoSJeZGcTXhR3GS
cqRbg0PR6Qf9gTfhiFQgk3SURTBgWdPxxsodBUnBBIJNTLwCEmFEPCslKBFzIFtIwM/GKe6dGtwF
XW/kVy2MWAKLaiuWZh9CZHMcsOQGPIsI53QOb+PCOShFkpgH+a9D2JCfopzofj79rdz0trB9Vp9d
gXgRTUGgm+5wE3PxPNhKgymqsmGl7i5yOZenS8wSup6whU5T1tzU4Hlw34+HiZ2iyieZCtwRSm7p
wlATA2fIdEye1Y8Yfy4bk5u7JE1inhQWE4YU5ig37mvwOL4Ip35Qrf6KanWKwsymRbWJVVHTTETE
wT6RqFXkyi5DipgDh5UE/sMExf6iDtf0Nvq1efL3SjlqKCMI0G3U4kru4qInHgoVs04oivXOVX2M
GjH2nWQZAT4dpah3aiB/ml61xQORF4/ijajSxWEv2ickhxW1g58AVaWSbU9kz3F6xMDzdQR5Pkyh
b56f/lb+6lUaeYXYEg3hzo4N2Z58Cpcx3JUqEo80BMQJ5c1RasS4p8sI7OkoRf1rDVB/jJaDpbfl
N97HXwMSsrrglTQMTYEIzymjEvPPoxwuMD8kAuS10RKkiEHPFhLYs3EK/GMNJA0rkdn0Jv3XaiOu
JKT4wsSMBF/NKMCPQGcU69UQbmWmNTg4z7mWU5IeMQ/I1yGcILOUH/fN04ufh6E/8Wcz1CytUPOE
9xHB47psWkJjEYLLYUZlhQmYOpQ/CyWpEfOisJhwojBH+fBQA+cYK+H5r//vv8uToqj3mwJA/9ni
1XgS33mRH1QbpeKgMDWq8qZBcEX1B0H+zCGm41Pc/p1StIh3f34t2fz5Kbr3OzXQ+e9Y9DlH4uNX
sYbwWttGeROe0VW8kJl5DmWrkd+C8bzwOUqGGPh0GcE8HaVw33VPL/I7/ajScvmsADUrdaxiw+8/
xd2uyg2LGeJ4di+V+cfJEePO1xHg+TBF/lvn9Mh/gf2N77mP73PcokyHV20eaoLLNKd4oiwj4iJM
dhT430xUnmNUiOFOVhGwk0EK9ZcayBREAwz85ZR/84+jjZo9sCQ4KMOYZsUVLQmwM5gKKpRm7QqI
cClBjxj3bCGBPhun6Ls1cLx39vF+53+zon/VsUBCMAkqkWqwKyCgIbfV8eiVbQvpRm+CykvSIYa+
+C0I/sVJyoSf56eXNvf9WZX+LoAPI6WjIp2uAL4N1y/SKWDrScU/CTk8SoYY/HQZQT0dpXDfP5we
btz43rbSYkgodC/Dgs+zcHG3FoBXoMlYMtwuqOHAD1ki4cuQIkb9sJIAf5ig2N/VwKpwt/VYVgVH
4ePSHnerYlnMYyV8wcJ+aaCkJNyPqRmNMuA4Pe/gzxdS+Pn4G/RrcNfe9p+9IKxQs9E0ZktDChHq
8SSfwsZnCr6u6YqspyYdElpYgh4x+tlCgn42TtG/dU8vd26Wa8+PK9z6TgNpu5oDU6YIfMQWIsaT
FfQUg3+cHDH2fB2Bng9T5G++nx75z96sSn0eSdMmYmgNwxL60RXNQlsZBJarsHDm361HyRADni4j
eKejFO7Pdbhgwx1r9DZf9vn3/7icl1jwAl6usB0fyr/kNEv4Dx10WHIQasL/aHrFliJGjPxdbi2B
Pz9FeXBXg7i2z2FUaUKRhnuWFXzUlaJSibMAtywKhqV1OVlRwsKeP0qHGHpOP4GdD1PIP9egrH0H
9ey9WRhVuOvhKzEQRoiQnMK9iusWqS2sLIwMTTMPdykaxIjnlhLQczMU90779NL9OoCPql+pQi+h
cwxrpcEvVna/FjkAlV5GpILlUCFfihoxB3JLCQdyM5QD1xen58BdGIUvVWaPMmljqbb6jl6JRldw
nasoe8Rz18kxKEGQmAXZQsKAbJzCf1cD+8ED2rTG4dk31GTm0uDjFy6L5GeBm9BikgAEGCdz962E
MmBggYpYqUNoZ14SlSRKzIbCYsKKwhxlx8O3058Gd7istB6bypKl8YxieXE5DjhyA/m9sg71P2EQ
edoeJ0OMPV9HYOfDFHG3Bo6S9rLq3CEUREK8eNFyzBp4IvwM3Wx5QWB+2hJN8xgVYriTVQTsZJBC
3X48/eY+R5rus+ePqnxP7SuRIC1I5p1TiyomHrKWjb6GsiGuAlOOJDH6+bWEB/kpyonzGmj42HR+
pe5BCTXWkDOH7c294UTnwa2LfDlFNtJyPbDt5yV+CYLETMgWEg5k4xT++xpculew5fgcgAquWweF
2KBlwqhQkPISeqVq6GeFMIU0MBZPgTzqR+kQY54uI4inoxTvqxrIeIR+LIbeZFJ9WgTcryYrK/tu
11SEYrJEUuTxFqH/HZLEXHj7GwhD3v4A5c3d1ekvhebQDzyOzcfPAmwK6B+pWehGJDJsstcvysog
g53YGo6SIWZCuowgn45SuJs1yNRKG8l1Yi+uMhgQMfaGDHtD9uwlkoi19lDgSVH5q4sonKXJErOB
LCfsILOULY81CBpBkaGY5S5GFb7CdBW6DyIZDsXfC7cDjKIq829lVZbevIPLkCTmR/7rEGbkpygn
7lqnl0egb4DenhWKJFZLBgIHreuE6SlMJCGI1oArLPWtc2kIHab/56cyBL3LhfSrvOVBOvGGAzUQ
Ubc+qinhNCzifpXtuvAUUFDyGv5EiP78W5h1h7IR9gORlVeOSpMhBp8sJxwgs5QNt9enPwhdhMv6
r97rvmlXN3z2BhXKJlTOQ6cuxIZz2z/UoxxPWMqczCr6WCq5KH6TKjFvhL+EcEj4M5RP3Root034
y8LXKgUWQpetfUMRFa+0HFdgMIKjzGKNi8hdUYYGMSsOKwn+hwkK+k0NtNbWBF1uJ6tqa9qi8Azq
HrKitUR7sm2U5IMVw0zKxu+7KuRFVUlqxBwoLCZMKMxRPnSeTi+k7sOIJVUn0f3Ib6z+hYc0F9lE
43NEN4ts2YqOFGv0rINxIwkiIu+8f4dAMZ/e/02Eae//IOXgXQ0c/g/9aMkv3o8//yToWsiJRNRW
6ulnCe85ESZZYCdqohtoPpi8DzGfP0rHyBHzJllF+JAMUswfaqDjfgsRo17ljYFDgDLzlmmhLs3+
UxRgrAuVjSoFhkVe3SUIEQOeLSSYZ+MU9m81cPKz+jn9Ld9vH9/sqJDiwL+/tz8JUEcEna4hA0nl
FdKJzfU4OWLs+ToCPR+myHdr4FZrDbazuDrg0evOQDwRQoaE/k1UyEVaEnKT3gH+KDVi3NNlBPZ0
lKLeap/+cn7AhTyt8CFtIx7XgRqUxUoXfT2SLePRYLPK8ynwxNx9nB4x8HwdQZ4PU+gfzk8Pfbsf
RoNKJTx6FtkwUzhIzNh/io9olOxmobzoh5FOE1lTgh4x9tlCAn42TtFv1+B+dftBlZYL2FZVFF1l
tTaSD97EOZ0GFYAMNDeCBzSdJiroUWrEyKfLCO7pKEXdrUHpq25YpYXChvGUVRQGsMmnuOFhn0D8
EBz9nCcE9GPEiDFPVhHIk0GKeLcGAv7JC5ZeXKX6jteWCiOdgSaBhT2O+FHcqUhNQlcRfo8n5tES
NIixzhYSuLNxivjT4+nlesdbvvpn55FXqfce+rmi7ovtFV9LCFox0FzK0e00DQAXbv6xVJYaMQOK
qwkXipOUFZ0aXLGdfdrhDWJ2PY5KBSq9CZ3dVg/pvkTqIJ7L1lSU/mT5eQVWlKPmHU7kF1NG5Oco
H25qoNvfI/008gbLCrkAAyguVA2VtaHG5G5ayYb1AJHTBuoKJB9inS5Fi5gHuaWEA7kZiv99DfwE
nX/97/CsG07/9f+fecHr2UP0r/8TvPizPt+fHz8UMkKLHFRzcN6JsmB1xtD3HSVxxVz5dygUM+n9
30R49v4PUhZ2uqe/Va5f0CkgeK2OYyYz+MAglBUoK94rEgKEDQvcQlPORLkiz4USBIkZlC0k/MjG
KfzXndPDj4jNuD9FZnF1DIAeZSLSFEnDBHlE/rKQMASFHarW5O+RUrSIsc8tJejnZij+7Rps//PJ
oF9pQUrWDwMfuHJSgQR3We4aUVHgAGXsUU7lMJ3nQQl6xBzIFhL8s3GK/kUNYlF5qdLgP9BACTEu
eBbj6ngTGYljgKIqyOxOBZDCz17yqvg9osTcEP0OwhjRj7zhUQ0s13f9TaUJIqwjM6KFHRiMkiNA
LHmKjNqirLQ6/q/ImOOUiJnB1xEG8GEK+t2P018Lbhgv1jChcgA+rkixKG3FRE11OCyTexfbPi+Y
8N7DnQwvDp4deYlUhhQx7oeVBPnDBMXe/X567B9wG1do12Dp9CiqYvIuzaRCtIIMZHjHcBbETuSj
1IixT5cR4NNRivpDHVCHN39Zaf8GxKWaSAVEkCPMRrmdjixABxMOupMnB4EWLHsoQco7qGcrKfDZ
xBvsa6AEIU20Sn+BylIPEF+q8oJBRRVo350ZdcuyDnow9+UFzlFqxNinywjw6ShF/boGsY5dL9hV
64pHBISB7FYEOvLXcvEFAK8wMqKYNz6NRiWGpDIUicE/rCT4HyYoC7o10D8r7p6K5G7mjYHbAFs6
J3HgFEZyFHIA2bt3/ynu+KNkiEFPlxHE01EKd+fi9Ddrc/lcoUYDhUZmacTcSUMuVuYS3ttLIeYT
0Ik6eYwaMejJKoJ5Mkghbz6eHvIbb+eNh4u40rxLCzXmbVTOQv/Z/ad4v6IgNwQQ8xWnTkkIobx8
L0eSGP38WsKD/BTlxE0NZE0zBBdYsn2FR8BBwSCIejPrbkHeUjacO7BYG2BXouoQW1s5msSsyK8l
rMhPUVY0a+A2OI8GbENW+rxihYQcU3cyaVM8FBIzi5qoTYG0m4QV5JlViiYxJ3JLCSNyM5QP5zXg
w523jJANW2WbWgnViFWk3CiImhA9c1E017AUdA/jpeWgm+aFUymSxGzILSVsyM1QNtzV4I64GPnP
8PT5HImPGxtYT2ZERzuIChIxAdlpUEJhA+V1cogeWoYgMQ8OKwkLDhOUAxc1CF9phpMQlc8qvBlQ
ZghXM1L8ik5klhaOh68NrSnlDFWKSlAihv7wHQj0hwkKfbMG5s0npF7ulvCBVbf7mQcAxelR8SBR
j2hKB+JZ2BxU13SebP9SJImZkFtKuJCboWx4ap1eT23ukPhX6QFwkFDjqJrNi3EVVSM4yTSkbSCK
i/M9Mf6XoEOMfLaQ4J6NU9SbNdBJXQ9FWV7DBcegAskPKzMCo3n3KdpGWEILW5iGZLwO+ObnfzvB
vwxFYgYcVhIOHCYoC1z39Bs/TVBnYV1nrakfVZubj+guXMCs4lmanFE0xRnwxaBxA3ppiCXR7xIn
5oz4txAuiX+Icuy8BqKqO/T8akMmIIxgyIBxCIXr9h+lYD5SZBZxamsoGpjMYzqvs5YhSMyZw0rC
jcME5UD36vRnxvWGSC6oUGrhmFgW+nSiVWQBeclKvPkGK0a9/+BVV4S+f1aCmvfQzy1+w4DcHOWB
2zk9D86XizjyKi2WIKHNA17IKIpAIleYjwxV8JFUc3Bd5rlQihYxD3JLCQdyMxT/8xo82tzlZICu
VhWqraxmiIGXMawYyV6HsShvxIZZTzNg9ONWP6K1liFIzIPDSsKCwwTlgNuuwQmACWmw9PaRj0zH
WL5WyAwF1aUsHAbkVRa4wKojwOqqIg0/tW9oRYl0/ntUiTki/CWEOcKfoXw6rwGf3Mjb+ROO0sdV
XAkFLNCCFR+5eEIkqFNJSghvhI75vJw6TomYHXwd4QAfpqC7305/OFwvGEy81/5iyCH4OPBw+CA+
BeUexY0LEN6IMgkq1KjUy0YFVCmS3uFAbi3lQm7qDSdq4HQ7R5nrKKpQNOGeMHRkpbEuw/sP1NHc
PaHAwGqgDqpMXtYl6BBjny0kwGfjFPXzOqAeVerrRFaCAWcn8nQSyKmv04QnCMZW1Jg9zOclz/kx
ct6BPllGgU9G38D+/fRi5ydrIFHhXpeYSx8ZH4hlKcp6JOMYBiSNzYKL8kgfp0AMNV9HsObDFOyf
NWgL1MT3xhPgLGkD95+I4YUShNKxUPrF2x4hvoilBm8UwoR/hzIxW97/TYRR7/8gZV3z8vTn5NIf
VejukaCtIv0brcpwOe8/uHrzV4LFQu5QBk9OQ65xY+TPzDFqxKxJVhE2JIMU8ssa+HgeB15Q6Quh
gVqmmmEUkEaTetZ320A94OQiIK+D40SIsebrCNp8mOL9WAO1/zya9qstdIO6dYhJR2ZHai2F0Mlt
ciTMogIqkm548B2BvgQ9YuyzhQT8bJyif16Hu2HovfJD/nHNn6U0wQikaDxkl6icrMIswkkt7dDM
Ly9fmkeIEeOerCKgJ4MU8W4NNM6HJBN2Wx3qLGVAUyBMeH0zqnUaNlIKUJ3CYC0m8oCXoUUM+mEl
Af4wQcF/+Ov092kHVbUqtYXa6JIC2w8ihlLPTFHO69jxLMrlkPdaZEAJesT4ZwsJ/Nk4Rb9TAx/+
fX999rOPtI0q81gl1LVx0O85y1NlLcpy8h7pGg0EUaAoEVIJ2IcoNSWJErOhsJiwojBH2XFfA6/y
+QTtQqt8helo6wR3MQKKinolYr1QOFlGp0p+SoqnoAQhYvizhQT6bJzCfn57ehnU9p6r7NGKXmbM
jsYLC7EdXpRBCPJiLULxA2kdHHIAjtIjxj5dRpBPRynu7fPT4+72o2mltn+mxKPmAdy+Qqc9CyVF
Ggdrnpg+i4mmWYIgMfTZQgJ+Nk7hd2ugabrhAsJm74W56ke7/iBcVRrZC70eeZNIFtZ1Iv/BBRSl
U3XEVOSVn98n6B1uvPPFKHPe+bE3vKrBUUGT8Vd/VWXzCUgpdJG2EODCU56IU8ZCloiDo4RuCEyE
7YVYnltlSBLz57CScOQwQXlw93R6cfUNecVV2iEkhdl2TLThSt0B5JWgsUuaVdRxxM774/SI4efr
CPh8mEL/7fvpoe8g3D1AYwcuLz7+MIZswqsYyKfYEh1VMkzmRmYuex7hxf92Em5XhiIx/IeVhAGH
CcqCTg38kh1vX7Con9Yr8v+7XNH/W+WK2sNKqyIgvAtSCwkjPBq1eMdDtjHXg4qa4sVzc5QM8aFJ
l5ETk47S49K+Or3ESjJXqn3NsQwd+Ck1NCgqKFQSmhKBDaqZZXSS8IlyxIiRz68l8OenKA/uaiCy
usvAr7RLtYY4CsQPoetN0aKBLGVYMRBmmihKyN8sbvoShIjBzxYS5LNxCnu3Bun5l1E/eBmePYST
bdVdwuEuMy2LJYqTE6DAroeHHxRaizwqfocaMRPe/gbCjbc/QNnycHl6iXQdeXO+LT+uP+EoIJwI
UY/EtsEefZaO7BBEPO4/xLZxjAoxC5JVBPZkkEJ9/fX0ULv9ib+rUFnFtldQ+gwK68FNkzOoSmh1
g9p0rAnOoZNE/ql2nB4x7HwdAZ4PU+jdGphQb/rB1qtumysNXVeQfpxlgUC65JBHMwm0BNfwjDsk
9OeBP0qNGPd0GYE9HaWo37ROv+EfvLFfbakEVP5gmqWl2wcbaQ54E82dFLjxkY8pFDNlCBJjf1hJ
4D9MUA483JyeAzCdeGu/uo0voa+Wij6YKnKNM4RzDID8Rxw1q3J9aBmb3/nH6RHDz9cR8Pkwhf6u
BsaJZhR6caVeG2Q1ofyiaiMWlN+hOegVlLtGsgfrjplME22/BD1i7LOFBPxsnKJ/VQMlv11x4CL2
vQ7YTRV18wXgS4ioQEYNelPrcOrkd3x32D87TowY+fxaAn5+iuLfroEXobmdRVXWoWDlQGwVljne
FKX41ILcQX0ESH1eDYTol8fJEXOAryPo82GKfPOv04v8fZ5VpXIHobmoko86+cUALYTyQh4hZPcd
nb4EIWLQs4UE9Wycwn7ePT3sV2HwuoyqTKIEvuhegEbgpHWoZKMs3b5OEW+jSOwKZUgRI39YSaA/
TFDsr2pgWmjNUfU7RPLe5Ky99IMqm0jAJ89SiVXynkXKkoGAFYRqEV/xb5EiZoLgVxBuCH6CsqVd
g/fubX8RxsOQ34cfty5IUP9NFDpQLRPyPaf7oEg4QndZ3AQvA87/aOKWKUGJmBfZQsKBbJzifts5
vShqL7eVGvUhh3TFQsI2N2QW714JYYumDp8+z6BkTrO8CnScHjH4fB3Bng9T6Ns1uHzxIKnwtQWV
npl2NCZqREoni2th1ShYY9Y84MeoEMOdrCJgJ4MU6rsahGfd+s/VdhpAsjwerShmloJN293C9GCy
brdZFV6niHoJgsTAZwsJ9tk4hf+2Bg8sdEZee1uOwMdlu4mmiLBkGhrCT/afopBhgh8RWg460yQf
ImOOkyPGnq8j0PNhivx9DaJzXbS+RdjD2aW3qPBuRUakbCEDFTFYhasVLlsTzVeRiMRDIsjTqiw5
YvyLqwkXipOUF24NvCedyD+79YKxV91BYImQKJyCzmXpTi/6tFCF14LBH5V4MZ4X+qVIETMht5Rw
IDdD4b+tgXnzyUdn1oA3qj/7H4+NTuN/clg+LpPQWklD3zJ4UHg4Q/FosBqkSNhQDN7Tj9wIj52z
IoW/Ik3MGsGvICwS/ARl1dP16ZXSFvpvoESs/ysIzv7YgzDoh7fhC346DBZ04GyC8Xj52v/zk8Ra
R5sqyxko3hWawpwE7NlGHsZlaBCz4bCSoH+YoKB3auD2aobTMKqyHJ2Ea0KVYWlDZp5IJYWfF8E/
iLaGb2z/IRwoQZCYAdlCgn82TuG/qYERtIVqvJW2tISVmbVJ12AWKkgiDfnA+JiGmequxPZfghAx
7NlCAns2TmFv1UA1/elPn73ndYWedtZkT2e3smEXgYdBwtJNPI91oo+WoUEM+WElwfwwQUH/+f30
8r3rQ9RIsIvEVeKOCAaY/dHDOJEmqE5Q2PfobtyArxF1/MiGL0mNmAOFxYQJhTnKh24NnsX3Phrw
VXfJIsbEYiZoYv/EWxilYFGegH/Io+AoFWLk02UE83SUon3fOv2ubw79SZX7HaoLbJuaZqnp/QmN
MmfnlCyoNjBQ4AVAtP+jhIgBT5cRwNNRCnizBtu7iXD/KKwyLw9lBiBGDJR5SGUMETGsAK9m2GgK
wU9VYlMuQ8k7oGffgeKeTbyBvgbazP4YVulYZDYdZt3kSguRMYlOU7TH5R+8JegR458tJPBn4xT9
+/bpJc2d9+oNvAX6c/Nt+PH3LVNrWL4dTG5FOaMjlgQWfVQdO2j5eejLESNGP7+WMCA/RXlwVwMe
wB61RGu3ChmAqBIVyVyOzM2aRT5AvUTjHzy3VIP/0UT4lKBEjH62kECfjVPc3evT730W7FKiKvDv
mQ/+u0Zx8HXZj7bf+ovlJN7vlpzhZT91RjbJ4zjy4F7nW/HjAoiV3YC5HxVRikbOvQUHlVBgSuB/
LNn3JSgQ7/ts4Xtfie77x/PT7/vrqOJe8iioCqMYsrN4z9ria1ZC/Rndti00PUz1eqJlliBIDH+2
kMCfjVP4r2ug3F8vIq8/4Rvw47sdmbsorqejqKqwqhtC3GzD0XkRAmhG/E8ne/84Oe9gn34NCn06
/Ab5Gmj57ajfD6otP2OhyAPrC4zqJsneJpmJqImCEtBoNQl9aP+hGYplSBIzIPdtCA9yM5QN7Tqw
oepgKviu4E1BCDPeUvlnLcKpLNRfQpgh14OKW/94VNc7yKdfgMKeDr/BvAaxbOfBIKyyeZLEeodZ
6NnMam7sPzDV5LCHgceACwtiSZzRfpweMfR8HYGeD1Poz2vgWL/0K5Y58A+ioAnAzwVq5qCH/4oF
87NiDsXtXoIQMejZQoJ6Nk5hv6xEu//jZfMPqjsmamXmv7vwYq+FUvrxNqd0/np2/xXxa8nS1Okt
vI6TN+r165+fWMgUkj4hU+AJRL0Mg/kCM/ci+5UF53lz4s9m/SgOuTOZM+Td39X3FjF8kHg5IwkP
L2gDFzc6g5pQWNcwgqdTqqYj/RrWa3gIWAHvAH3Lh39+YhXvsTFQ7IxpY+jdhDO5QMvAZArikSlg
cKTt+8p94kCw1NlBziea/vssWE4fQj+IF/jFFn7TLPk5IelM8s5evG9+MGA//r+cwcJf+kt9dL2c
3gz1kWsp/elq6urB1pWGgats78fWhbq+2M6b293jfHApBy0nuhgZLXvYNHqfJ6E7DF3dasZ6Kxxf
WS9j09Xla8f8Np8/mL37ndOe9Vx9cmXtvtvL25GFgjVhM9gqrh+/zPWvin7bG3RXvevh4GJgNZVx
UzE8f9ixx/fS8t6afZ6rNwvzIbRv9dHDanEzxn9vpN7Nzv+y2LRtO2hOejeKEjVV/z6SQtfa7pq7
+N7S2wNp6MrjZyu46vW+rZ0nw/8SSv1xFLhL/T7abd2FE7nB6nI2uZuOHvTVtalcrno3Rtgyg+7G
cMdaU51fSKMrNboerj11NXejcOgqvUVztPw23XaGWncnX0vj78ru52p8bQ3veouraXxtbm8G63aE
37O+NGdXo0nbcG5NpefuJk+OcaGOm/HGDcdfNtu26V/qxpehc6usW6PJzWJ2tRl+1tZ329XDVnYX
vYvh8PNu9ZcUXk4WgSuvLrXRgyW5Pe3KWl1Fux8XxuBK2nxm/wsvd/r34ebrctydrWVXGt1Mp3eB
cR/pnfmi05vcjYZXktEcjVtDu+UHbjB3x7uLeNTemp8j6cqauer4bqZcqrP2fFiQxoV99xLOtpE/
GMbJ4c3++V/dcIr//ZPJgsNg8Z9YkooKdgAL/3gjG/imJ6e/+Folk+VEA/TvX4mC795k4i/29Uwu
l/Hy0NSWnaf9Wn70LfQdxEE14X7SbNNSYLvhRx99jtBgCjLBgaNcQ1pWdvRZBp2CMogoP69DMqio
spqdfVYdHfFvzKGFzFL2FtB+5/BDY80ffUgWA8UfQDIjECWd8LXzR1+3pvFsBrHxGC2kVhxr2G2X
69DcuNrC+MvZXPrI4LnIQSWQN0ya5KTN/k9CzYZNS2WGW5VIG31jb21kUC0eB6F+Ne5JF9NAvkBY
ZVMNggfZjn78+s+xb/CrP8cQyAm3me7MZrauLh6VjXG1kYPb+Upq2XOpFYThw6//lKLA5Pb2j1l4
IkCWI7+d9VTK/7HxcLKdOaNd/DjxrUtzYDbnY0t2lVHgbob617ETPqys4evQ6nWdYDp0J6HdNId6
UzKt61WvdyEvFo/m0rjfRcHtLu6sNP16Ohs8qvbgBs3Bu/EMa/QInWWj3ctyFTWj2Lm3wrAjzZZ3
i8C+3MiTW/Y1Yc356YTm5VAyrsax0trJ80tpurwb+NrdTpnf+VbgOlP7erOyjWYcaV/DyUJzR7rd
NXV7447mix/yutc1jPiz0fMvVuuBq0yjq7mGycFw8lNXlheL6erHZNyUJfmLY45buxk2ykRaNUMt
+j6I16umujau9fG0uZat8YViLS/ihX61ulfD5dRdOr2Wve2okuXt4tVdbxk8BJbytDR7raU+6wyW
rj5V7u3F8m5shz8C23+Vo8nt3F7J7nzRCjaG5Iby+mYXb76Eq8HNbhV04rF5OVUG0+ZYBhDGqLWK
jWY0jX9M9cHN0Jpp7s6O75xw2hqtJg+rtdHUlcGTHf8djFZ3k+HgcjFVH8ajvwJ9Cux7L0N1cquu
nevFAL/z1/uE7QKyJTWca6Qh4+wjIgP6QH6XBONNNF5ru8XjxjGugt4G15L//Os/oUA9pH8DUQco
osOeq7ANk78Rb3uj0Fqb8ePSlD5vF+a9vA0f/JnRnGnBz9ESV+Nu8aO3XfzQZeO+N+59DtTBszkL
koilRJl7SL5UQbkQnAhkYrMHNbNR66Zc/K6j4U6KB0uciMVu2pr3Rs/b9Rcl0i42sfp1JEVzd7oO
fwwsu7vozTrSwLweS37TXkYuVJK/VzPz6te4mG8FngOtSUZ3OQP10d5gH4121iZcrYdP5nTnNIfh
AhQ4yldzFPxc74a7S71t9abW5UzTEVaETTNQjLvN1XY4XrvTxW58sZ6Mfq6H/uVwhRvUUhdutNxN
3Nku7AQr69oe4ITsVpuWv7GmriHpV4PxXHNDeyO7S1X6W5kqF7tZ3BpJ2hX8CD8XwM41e/r1ypl/
N6EoTFeDUTNchStX2+mGawwv443VHarbp8EYZ3w7ee5NzOfwixX5r/bW8ZvTtd5Ww8GNtt48bbXg
dr3uBa5kD19lKfoRbe1Jc6JpYPrsariaXGj27EdsjkzXHobb5ng8dzdL+Wnp4yvEvn09HMeGO1p1
f405e6qQvQjnhQKnNYq176s6FvfAwlqF4caOhk/j0VptWgMlbplacCUvlKtxuIOGtQva2nQxcsGx
L2N1cDGab9yJE03dcNazcRUN/p6MumtTfVlr+uexPmivnO3TdAX2jPXphRPsYlddhBM3ijS3J+lt
TZ7NXcSFNleDyffVTL+yFua1v/H/7gXRlTG+H460dqBLrXDaD1e9b2o0fjY0KEMTdd7R1d3T0J60
5pCfexxSdSU9DETlIf98RwMq6EN3/gvi8cK/46JitFd2DlpTux8yk9+C/lBBt6qJMqXh0L//ruqG
Y5iwl/nXFJJ48c/09YR4BrQ0h+EHrQiZwgAJk6lQaNGDN5KDxxt5PcFMbeDRhFwNxKCgpqsCOZC+
nlDzCkWAmJkDzz4bstF2fkeDenPnW9Bk8Lt0tMCSEQNAJe1obEbjQJ/Lnd1ggl0bfrFXw1FTX09v
bWM+xz01bgVq0FxI1850Zbo9Y/UUj6a3bK+NVrOpO19u3Bx+AqGrUyG3J4k1qpD3kckqm8/pPFPL
0cbyZCN3YlWOW4NBtGju5Fl7trBvF/FOdqebOV55jvpV123fnYejz/5Slt21FuBtY+vj1jpSPvd6
eth0jLthEKp4xkitjT5bX4zUaOjOTKfb283si6G0+T53lm7PHA9dY2cPLjZzdeIOYoiYtfyyXk8f
JuPgNuoNboPRpWP8gITfXfaWrrybq83FQjJbkQMppjiSNxvcOuxVOQ9uF5HTtQI8tOx48rzZ6Dfx
4O9fQ8SCIQsyCXonlDSkijOjF0oOEcV3udsoQ3M4ljvrsbx2N5ESNOXl/Ic2kJbufKe7vtmD1iLH
c3e3Vlth2HaGUstfDy4DadqJFsbnkdm7DHuxfNFbRpBcu+lFvJtYTVsPNRflR25Hy9GLuUxlyLv3
qZhuHYGGCngDgcre8jnWxupmtjF3odwZb8z2ciJ115tecz2FMjgbDFvh1th+Vjar7kKx5v+Xve9a
jhzXsv2V/oDLG/QgXm7EAU16SSmlpCq9MGSqQBI0oAPN189iquqUpC4zPU9zI053hUIUmXQJbLPW
2huM6rzCm45hJk8Yu76nM8dJYBm1YDC1kakM7sEh0g5cZ9hmM79WpXaXIvr7/cv+GAOc3/Wbe/4Q
i/BM60ynwT07k7eZY4w9mhlH3avMPwRWzhJNvI2szldCFQrwHMeBsfgw8DnPLKMX8XwzO8pi7uBp
oXLIJjabgz5nE6NWNkflXFy1RkIReqRPmZtnviwmfx40n0pb+dwqb6ppEmwclWC9Y+cI4J3WT5rk
qVdPyvRaptfqkBQtaydrlyb9IaYdUALtlMzT3eJrSg8OyJF40rHoTMbHLvQkPVkJHNQwuC89ty6b
3MqZ07ShoDNnJa0ehdsxfcrtSC+QDk3CL4r6ojb5iwV3v7Jm9w+O2fgA/GCxS/SigJYMP7GeBKzs
+8GEJxmTNk70m0npV3Vx1XE39UdRPtg0eap7b2MmA+t07TMZxoFxCdjh9yPjb4bKMsxlETX8jxuA
TPP9DTSlysckm8ebJJc3eq5tY6+5GbgNi1DgWwCo5VIR/v6afxuNyzWxYiH1dHTzRpfW99e0xt7g
LsKlG2h5T7MrnuRU7JcI9PeX+Zjmkg+X+TDovVTT0qLHZbwixgCSa3NQq5Y7CYub8moyO+ufv0tr
cUBo9AjE4G8Rf5I3vdk5uCB1y41rjn6fdczQ6seUdId6EC9DbR5//4zLykfv5xtaWCGGhila3icK
Xd6/y77OVUMLfbwhNL7pK71cTY1MmFmJpzrjs49ASrFOMpXTE6ec+4Nyuc/biblaVge29yktSeoP
Rl0wLjZFom013lFflF3P0my8rWS/sWuAkY1VkVADesw0+5D15Y1Gyv2US9OntOT+SMzIbtMpHOxH
jKEk4G15lVf2yijhfZ16K7v8a+u5jCSuYLFnr1KjVYzK7pqXADeT8SDb5pOLoM+w6hsd7pNZRsna
FuZcVo0Z9Xr7Ke3n4PwG/xMT/gF7Nxdb9OuY8AYaku6v9Zf8S/n4f/76V/v8pWxR6nNG3E7NuWHY
Xy+Pf/l9mTy+CxyX034LHEGVG4seHzAaAHbEjpiB3wNHkC6wfeC0sJQFiJcFkf8Gu2voEwm8Dn0I
0aMQRRQo7PoROdpo6eBhyfJvML7zT+LGpWbyzdzBrEGd8KKrw1KH1EOrLECDbz35PBYj9PLJ1jTt
Bc0obgpX9lMQm7F58JYfY28WQUF1EZw3zzuIyMjEztuNmZ7aIXXXBum6ZiUdxfcFj1931rWF40pk
5a/nckUvI9GVM5up/lyRdPA9PnRXxKuB3aiyuLYmIYO0c9OTUzmDL+Y8vZvjzGMkL8UntWRUmuXI
h6aen5J6mJ5qrl0NjRu/lOa0jmun5QC0JcKQVktZkvpmbg4ZK6uvuWP3CRsKLTRNrn3R9ewwISN+
Vn1/T+qufHQHkA45+kR8lk2ORLm1PCZK93EUKTk6Zpmg106frxvgURlYGuOakFHuhd2RY7r8mLvA
7mV7PB/fOiQ72NNwOG+dD7Jy7q4d1zXhbh3yeljRGn3YkVILXk+rG1niD8tlzh/JnekPsclZDv/u
C1/GIcpD4Hc83cAKNh88gmnVVqm56RbL31QXblzd2ZXgdzz2hmhyhNx2OYiNkpTST4tWvMRH0dne
c+ZMnT+rwr6UTTZtkbPXEdGs9o7UGSoRcGCNKLacCnU3JJmMcmrNW6vJzUut6nqfV9R5nr4aPREv
jpUjoi+8/ArOqdhaUzNFuS7p7Vg4d+cj8jg9jpqh3RVZmkRePMTbdkjkpUm9GYHBUD5783qkXvbi
lg2SHMOcrixPUDAgrRtRj/e3VWF9Pt9WNzoX0h3UfeHMTmjFSu546pCLcZgAzMF9PjX19weYYkay
jh/1KZ42GEvpahxFfMoFeTpfLVbWXslRu7ezZkLrk1RHSmCqC5lLzZ+LXDxlVLDzI8zEBYaRxN1R
NIVEzhXXq9qb1cnutC/nI5RhbcvOUp/stGpCV8+0XZ722cWg6jxoMS1udauUq871AmBr85632bxv
eDfv5fLjx+b5t/MhBf3iWqLfnY/68efzb9ko4MzOh1nmeJVLo15/+5tjLXvOP8+fbGdDMbTrtMMP
5/jZecWokqA0pA1/ihs8X+Dtec9/9QYqIq2q5bfLvB7w4TmmCThxX9LXc5w/9+Nxf1z6/BuRLd/3
8frHn5PE/pwYacaQ+rhbSwx7R9TxBVl+eJNGL86bRlJcxk7WbQ2ZOxY772g03Qo66pTBh4PBWJQ7
p8y+Hfz6kTkW15yUfPvjpOePSc55OGmCB+cLnfeed9hmZ+yEwdcfPnDelO14q6Z23ny4dJnoVaiL
2PbPO36cssusbE86EX34wPlspZF+np203AzjbEdvPN/VTyDUpZfTW8OxEMcuyg/gjiAMQxHC4kne
5HxQy0zCo2XH8oSMTJh1Xgdmn4lgiontt6kqFMuE5ezR5Bjx1vnXquuwHTdhbGvttsKMqS4yRzjR
mMQJE4S7+9acTS/6cXScdpzlnuZFr5c4n6LIYpeBNsm2BR8uO6ubLsdBz2/Rwh2h2KB5+9Qt89vU
7DSWWPmwPe/NM1MEI1zBel4ORig8h7iDITpvmmKWKw9xXnDebLxcbgo3B2m7HDxZ3rDjfB6Rg+PM
Mez4RTXpn89bmErkSkvl5rwFFonetN5tPpfm4NfexNRMi5vzPlNUe2MuiqvzljcMsJOFOpy31Cht
pnMwB+dNu4+JDwfirs+bAxcV2NHBi9xsSC5moVX7xjaYWQrAErPlnZScAq+tkuvzn2hsP1BSmofz
Pp33wk/tnG/Pm1aSZ2GG2Dk6H5up2lxVWTsE581RuHQrY3gmfTm5lgCM73tyff5oU4IKUWCwVTnr
ykf3nbBGs5fjeadb6M+jmpvD+TyGDqwmTzVz83oPRMkwRcuq6Lyp5jxeYbLVwUwGeqJ9U+6o1CZm
t6Md/mG0Li1Q3o1WBDVLyxlUPJro8on1sd+PVk6LnBJl9cwg0mWaqqugzmB/laeKQ6flyAyw5XFL
nPqJnTeq5S+VZd1PnbQPr0eTSgN8q8r1eWfSes6K/vtcLQexPRbNkzMXCthGLYCRM6skcQcC6tt5
4qy8MY32KbYLtclLWa7sWRtAUMuv86DKF0BAGxsU1Ce99jKQSqTd9+Y8HEhpqSDrGvXAOYKj5VDX
AzpcUCVuyjpP13ptjutxHJtr1ysA+C+HOGUNfzi3j/ChOaK4Ib9QkrsQLswqHAan3daCZ9uaupxN
U0WfDTLt7K5KPnXcMULNbupdMaXpZYlk3FeNGp61htHG8Z4rlXR+Xrnz5ahsstVzUwudzGnuc7u9
GJZztUXzjLjHOKEer10lk8g2Bo/jo1NB43A+RyZUAN61f7AGbgamURasc7WrlOOpIb6GaKLt5K0s
4+YCQeWn81YydcNV6sidKVx56w2zc+3Os68vWwadq9tjPwFT+k9GdBY1/SEjOstyfp0RXaT9l7eZ
zvnw7xA5lqInWIjVw2QzIQ1YVs36nuksq9QjB1o4OAC61EWW8T3TWSp7HJNAUQnkGg7mR56DRb6R
OgGXcbEcJgAF658h5H/Do6luo0kV8irYhKUVxodUZ+BunBGlyVuFBYTrOvd5bl63PQWb3A0NE057
lfBrPS33fC72JAXq2uVT2DZDzVRvEJ9n5rYY886fBvI1JVNQlbUeVIl1x4E0J1N6XyXZs/D0BCy2
AYoJwGdvdDI0tdjPifO5SKZNQlxAn+2Wm27QcA3SmsKv+bxLrWozmmQzEGclBxB5UAd13eWQJhep
rkfuaGPKjZcyiVddlq1dqQ5Ohiw1CRDzXfSDE8nYWQOUCfqijxAIb6YSUzu56WfIopqMf7EMkHKV
rO54KSAgGp9o48lAE1nIHdDafKsZt+Z4crtaX9KtT5NRs8Gz90NXsbSl4dzlnk8q8dlrrEsQfNu0
ugT5cQdr2bKB0K+qvIqHjDOel1cd1XalxUnUdelaeRaSsQ7otCmKz1IUK+6Rzo9t/TOoAcXqvDxI
Wh1sUbJGj1vwgXYV6E7HLFUmQWaUpi/qilE1NggLZt2neioZbI3wra7ys8mKktoF85+8aI1sAaGa
BuuzFvKxXoBD8NLAtXOJk6hno3BCgDVbUKJwfyNhtdinMt8awjjmU7Ui6RgSrfALr79GDhg1vPc7
Y6+EB+VY4nvlwpo4rE/Gi2Sh6+xyvOhgLMnYl77lJi9pzXceQJ//WKT/jkUyHcCxv7ZI94/iy7e2
Om8N0/lTr4YJq6L/36XfBJqBowUsFE4IbF/t0rJnUV06BvCPRfuEPd91j6gbB8eEtVLAyyDeJbiJ
77pHrFaDClxoIW2okSGrtP8JAINrvotUwCl6FjWgR4J5BGXgniOZN3E1KezSi1F5eooTv+lZBpyy
YuoqHSGDCwwaAZwZ7U1Sh70IVB9a4JGrTeLCte6JtqNGmKXLMXl/wYeTE+8689a0MSK/jrpgVQ50
HwLFbKfnT7a8rZyrrL9Q9sruMSGvSv3JKj6lIjT6KyqObv2Q8q3MgwGKw4rlJBAATtuoN32j8nXA
Hrk/5z7dZ0OossABV12zmLMCQsKBeYB1+HrMdhn3NbA9E9NX8aPHWfMgv2Q5ZA5+LkKqrTHL8Yle
XSAzTuZjPd3RaUvtoK7WaRaNNktEQMdVAdJdRrUZymHTOyvLjNo6JMZODRt9DqwsLJognVbKCB0V
QJDD82jMNvg3fx0M5oBJ7NmYM7KdSGiScDp5MrQgVlRh40JWsWrqoMxW0g7jMhgyXxmBYwUCuo9b
pIbCWNlTIHM/nf1iDJo8qoegy/0shVnz80+1HZE0mD4JmLHC7ysGfKQSfmX4NcQb6YqUkadD3uLD
s7TrSg+4wYpvUcqvebilldabMHcZPFgKGuI54EYgkSHHex/mjoacaa8c/UTGqG2YUV/C36xK2m5i
Ld0kaboC67Rx+2SVSDtqieULz2BdyS8Li+4rYYXCGsCr8igFaJe4lT/1OhQIoD70CVqp3k+nC6Oq
fAgaYHRtJtqB2dJgdflA0xZOE1hOf1/Q2O/EY2o7virhbZCf4szaXiBQ67XjmPW+i/TQBss1GA0j
FpRf/UOBO66be6O4br1twi+r+blsHxr7OKQVG0qABY9jDkAFglMuDlN87IuHTD9x7diNp4mupbF1
3Yyl9j7pH7TxWUvujeoeJDLj8EreSTMfVHqvT7jP3lCRDTGqRY85eC5Pnlxnz617ARlZt6rUKR1O
tZ1CPgwlrv7skTZQ+cBci5kZ02jQx8+EXsmwkkd38Du3CXKQVGLUfSO9TKCo1Ww8Xn9qiq+V88y7
da4SRuJDRW88YwvEX/UrFUdTF8U5ayu/HiMvvZLk2JN9Rz8P5XWOVIIeRX41i8uMHMzhxMVuBsNL
mFGuMAmBXHl5FDensbkreST10CJXQ3tfYQLTk6oeOSajhgymvqf2BfLGfDgSXEPuVbl3+ytT283z
p0y7bvInL/ar7DK1N2XxRPrP+KOo78d4bTThWB/H4camN+DBUhDNJmvSUJKNDRDUDvAvb25bejQ9
5lk+fXSsx8KflGLchp3I+oCQkKgdye7GebFkBaP2fRGfWudwVDBLiGjyZGNKGCQVh2PpQmwUh1ai
1k5nb0293eixz8cJ5s0NwH+spdZszZSsoN/yRVut6+5/EOr/99Quvzzqf6HcBcT879zm1WNeTM3j
X//q4AHeOs7z5/4d0aPVItZrQx4NzdyHiB5dMOH6UPBN4SSdpS7gm+t0sHq0pSPI98BveiBVcSPf
XCd2oXoKfaE8F4oXhODmP3KdH3h20AbEMyjWuETeYIG/+GD8uBjz3JUyOdLLwa6gh2deFTmZT6yT
ww/ybsxey6h+aW+XDOENsf+3Cy5yjjeuehoFUemEC5L6aFSXCtPRC4vk2unB09lM+xMxbb5HMfCi
Pjzhsv/NBQWNJZ3MIjkaNWRxe9lt8yQc8ajKr52oSH0Ez+21gLs8xoqZRpCXQQyv2K57RBLQy6og
HiHsD/mfRA5n9c7v3sUHgKU1ndaUcZUcG/slt+6gPsk10DrsIYfoNt3IdlPF4aKrS46d9dVFX/Tp
PqnXsNcWYUl/TXDXUIMYRSilz/XiDoRrCo2LDN+M66u/A5cf60r+9g4XF/rmHZaqFamn5clxvpka
sEeh5yuTHbpP6b0W2OvmNtmDCZYpq1x/noMpC5varza65SfAOr/y2+5q8ny7geaGQRU5McsMdO3C
CMwukiWbV8218yhnZsaMhoNg08gmmz1bM7OKL/qNCj2W7Uo/vaEvU+vXZWTc0fB5vO+27rN3qg7O
wbotUFJRr2D5JPclMvB/x8M/eQEIZn86bKE2w/JayNCdD1r3xHMq1PJiFMny0nswhlWbB42xn+UB
1EvWhVXqZ5/ps+4w9aUqmfjqTmwYmbO2AMi8mPfZLQIf50yh6w3L8HyEWbkve6RnLLFfYniISWw7
RUG0lcyxL/qbWbChDnTja8dB4yUrhRKTFvFZ6+sl1NfPdbmi3dZrmCN84QR6tgNrZ+ZBtkfcCP5h
VH6h+1CPjuXntoCwmzldkE+rFEFodjE9JSPTikuoLfttdkuGrRr8QrJU+PnI7AS68iCTPhJYm+B5
6jFAcM2pP5ZMmgDTImX4dv2gOQ+xZJTjwTU7GIc9Lx5J/5LYnxrussYIm8TPjZXTPWb5ukqdVW9f
l/NDYUK1hCHT5qyIXd9Jq8CpQO0VTKjPtL2oNEgsbDbRnJmXTXo/pzHLetsH1x9MfTgaPaPVqtdv
zP1sMZIyL4ccg8npRvGg1xF6h6iBwu8C8WfnPUIbzhLnyiMszY85BKz67JPNnJp+bzzSbGchQLLG
reQ3ZJOo14qZX9o88nMb9GP0fFDHOA60S6kmkmPeQw20daeNrh9Kb8UTP256P9E6AHl9KDCQBv0w
QN9f7Us96vJjVmWQFb8Mg2LN9CSMYPyq235SsOFSHWOIwjTmqjDetIi7KmbVDDpwCWUSQ/hnCcju
GB6qXGmTz218aQHEYhqBrMN3awSEsDd70YXdhWyZ7y985ScsIQsFB/ctM2w/TwVqOXABNvpNs4KW
l6eMfvGeuotE+s0fJtnS7uEnruHHW/oALo2TOXpGhrfkiAjxZnlD7/mFi8BzCkS9smUYS78aw2pc
y+a6oC9jAdiiQHFEEtUn8YyqK89ag3Hs1C5p1uXA6KnqWD0FBg8qc60jffi9WbD/cMcfNfFaaqC1
V4o7rq87DcVmayIDyGLECAkirF9oyFAz1xI5XLxpmmuv/UynQzkE7ifnroBKTWOaEyC/Q9aRhN0z
CKs6DtvxsnH3dRwooP5pYEpfS4NkgILTr3ZOh2wqqJxVTl5ryn85SM2fhQIEGRAWdEQoAFHDeyPf
2Z1MpoEnR+9BPGoREkmIFtCglcEDWTz0vmoQtxGGYjrb8osEt4QAnhUWK29//1pNfZkPHx3j21v5
4G9yrRt7SjV+nOlhzJ7aEBq/KQ+KIeBF2JooNvJjK/J8ygMQAgboNB8ktkB+TX3SMbVDxG89DpfA
zI10U2r+aN8N9qlzsKpLNPURvXKyAL4oNVbC2jo2Z8OdkfkYTx1hy4z7TKY7cHOdhd6YASivQfpT
mKDQrsZwHNfudEtIy9IEtq0LJ2ObxqG46xG/dKn03ekAxpTWRy8PDLUuqW/KbYFkboi8xu+7iPC9
fMmn3WhCarpr5NYxtpJeUYVB7x5SpEqtYLLbgYHs5ks6I1wJ9W4z9fCUKUIDDoObP4MUxRR+IA/a
vBl985lMl5N1TcVm3LZJKJKw8OBJxUNSha33kI2hW/jNGCRi6+m79tlNb/MpIMPnoQ6zghUQN96i
nECxHGIeUfp27xMaVClrWjbDWOiBsBj1kIwjfWHSQUFFoCBNC5DADWRtUL+nUXabfMEpYm+j9yEB
isLXcXoBvivp9p7JTMWGOTJPibXWOmYDHDZ870vSBokDpo3BVVjwGas2YRVKStOwyqEzO1jDHZnW
HgouAAjLdV+DHmX42lcVEsLaJySwUJEiorIIcdOOB500Ci7aSzgGBIdMpBSlEDf4JkwAQIYPeQsd
fLvY/H7U/tR8vR20H0KEEaX+Fpq5Y/4cAPB4B3nS672epAxyGlX4vLNZPX6qeWhNfgk4RA/d1u9b
v83Xc8VQqadVBwXnqa01aHpmELj7NBrFhXQuOtBE3E/4H5Qs1s/80ttb/uCXVGqMWtwlyVHcNbYP
mcTorSweaCYsjYryz5tm55oIRfc5WGMwa3aU3DsHaI37wu9QlGFEC1LR+8XMppDcSI0B4+J43aEz
sP4Pd+v8/G4dlEqiltpFJf17A+VoWVrVo8ePwzYdN+WlUYfCu8q705xCfD/FgdO3KxM0GYIX3u0p
D9O6gjb9mtTBgKAw3onBl8ec+426bafItq+d8sUaZwgUmZ4EBagGhKPhBCniHLbJyibroUBAy5wp
rGw/a3y33fQWDgiA+s+1DydbB/la14IMgF5xp8Omj/8D0PqXWTOs+49Kkl8e9b8wt0buunjTfwfh
S3HvuyL9Q/qCJSe+d3t/m15/++j3BJuQpT0p4GXUgqACZCm8/06ZLbtQlYeF4rBa3GvN7rcEG2sI
mVjW0sESE5BxIWGHs/uWYGOXsSgGUZALNSyBEvefJNgfcjzA2xAGIrlGhSBK/FE1tSQWb1Inw05p
QgyXf+a4Pgq2+TOeYzMra2fl7iaxrocaOLQ7WEFPICYDReXBzHn8ujanG683kM3Ji9gAe6U5m1Zq
68ZTDyOZnw05RFSlUV0WEWo2o9KIH51OdSEa0P0hNDirf3/449eH8Fz0WEDzQLTHtz88BPhit00M
hYfIQczpenWnMm2tJ0XAeXsh6nzXG96lRrGzHgiUQGo7FKhWMId7zTQPuXDvGtpsz+NhGaxoBPEt
K/tQdvVh8//9csj/fzsxEDH+blpsq6Rsl84Vf0edlg9+nxQgi20PY5hgedwP1erYhRoBirJmkMxY
1ewH6oQViAAGWShkRbUVlgBcdn0nbLALUaEOMMrCEtMLTvS9Zv/dF/Xji3tbSwrW+W18t0hyMeOw
xiDWs0bnSXdZa/DtpIj7etSIm1onu36iCboqzBdVk/t1nzUA1vVg8PxqCAaQBpmaZdB31bpydrQS
n9zxNOhozACBTOP5LdEiUabb0tpmDfDTKrLqL2asgmpGmYe88AT0FhRZ1mxoqyoBDO+JkOirnmZr
w3DveOdrCZhmwdrmdQWMd4Pz7TOevdHbOfPxGT/4VluD+o8UwkIUEDnu9digWtoy0XgDgmK/0Jo2
chKk5KCkORXwSDYJ86Gwgjy+HIxhX27qoXoqFAqkZYr4S3jdtanLx5GON7UeogyBkkgrX3Kldqoy
r6Xt3UwU4VrRI48rOuPZZk4es25qblzp3oNlHnbKA5eV1s4eyhwe9qidYgkdy6B2vlZz84wCy+DN
4Pz2zb99C8b7pOLbNw2xgImRSHRjaZvw9puWSScSm+fWKS9yoAMAFprYby1E0fyJVE8zlANNsy+1
5A/BgrVkK397/T8ufM523tjdIe2cGLVB1inO1mW9ibeCIn6B8crSNfgzNW/btep9Y4xAqHF6UaWH
Tr+Q8cbJrgvU7ND1pHylr7L62d0M2sYod/E8o5z4wXX3QmMIVEW74XRlNpAvyD9klu85qW+vbcGE
HbCwDlzV+9eWTWYr0cPYPGV9HbVo8zFOUGA7dO26w3/iC/TuWLLXXwcXUfOlfE7+ulm68HxpXqsR
/lV2j81zlz4va/y8tG8jjuVkr5YVEQUKTmE4LQs1BygvQAzzGm04Orot6lDFQA/+2gbk32i+hhUb
CEhGgIf4yBKJ4FPfDKuGrphoJgJTDYrcssBg/yMqfNH6vBn2iz3FmEdvIgQcDnQ6S6vNt/OtqWNL
pHo7rYX52ZFy+gTpGnCGea2hdQB4IjqscuHIddf3zo4T9N6pmsYJbD5o93McgiINKwVxM22zpySR
kiVcHwOUxWprhDF3Niqsoz6p7U3ntkE2km1szdn9m+/iJ0bj3Djkx9wFuYFqTjQERdkrHgR1vx8e
ouMCPdNrLqOp1B48OqO8dnR2Q50Gbermdxz5ZzPTC7uCCbRVNl1hDu3g1uRen+3dUPB6rYweEEXG
dT0cuZVdqqamq9KkhZ/2Fl911tyfCgCsWeXQcMr1CnMdbZDGWBjrpNH/kBueHdq7J3JQmmdB9gt1
goEGCh9SF9A8RcI9EKi5XZaojRMkdC55R+awhsLynvA8MEGLNx1Cvry6Ko1mZcmKgsivAALrBV1V
U0lXjd7Nvo3q3Ne/WbU9XmkFOSRtkaAtACjhgo/W2or7p25unehcpmj1AA8HUfMDhEI7JyPiCuHc
NuuepiJr7mhuAJQ18CoGqu2lzrsQ8uHC1zIew3I2ceTkRrehGAdRm9p4BNMdfTl7ho401uyjonOe
fz8APvQZwABAZQ56OxB7aagGdgzz5d0oTpO6VE0zRiWV0DnF15Yoyvsx6OK6hybJK66mTNyJXsxo
U0UlGw1aBuhJ4K4nQkUATJr3vH9wh+7RmixrM9hXZTfGFzJrjIsGOrWZt5dePw1rZWf5Hco9oAlO
+0s1aFsdTUl2kwLD4TaRaZDsSrpqrzVZ58s25at2sK2wM1yV+MqhTNOL/tIqQZl1yka9TJuaVtSn
7UOKnjB/8qZLXPR2GKE8HSoWBHZQ9OG96B/cAjS346wnlbtGbVM0oFnMtQCITzWt2dTl12GgfFXF
X2QLZX/K4cyFmng4a3F1ZXWSrtrZwaPFzRwQrYRAqwx//70tYp+/3Z+3VPDjPxuJ1YeYx6nNpknt
2V3r+eAFpIXq2dFLv0RhxAXKpwZGbIA0TrOUyRaedxgMEqesLPvsGLv8D1nLR1vowNZiXTUMI7Qc
Bon6sYePVK3b6QOc5pwKe4uKntw3O6A/ORlNlLAnxa0gCJJEqUAKJOU2qS/rIp/RI62904uSbKaJ
G1Fct/rO1FXm63Ge7twc6Hyrhm1demrlpV4RTVLrwlHPSkyjBUMgmvGnF/seEPWWR0FdN1rLnR8J
ufP7CeG1w5hisdx4XTTFkLMsm7NgIL1z2+lMqRktTppuWKGxRmg0egEUUTQ+7QSmaKIvfKY5zyEf
wD/FDaovUXEzrdoKLFSDyrs/BL4fGtZ8u1eQYZi8yCOwRtH7e0Wt9WBZsR2vqTAReWd5H0yyLbf/
Rd55LcdxbGv6VfblzEUqypvbLN/VvoGGuckAQCDLe//056+GNCJBSTyauToxEVvYlEh2Vadd5l/f
6uQ+v+Pvk5zlYMLwcEgrk0aDiEgiVkkopsh7DeqvYvQ/XSYol0EFF9CAqqxIChbCj6/TIjWFelWN
B2ZmLh7TkZycSf/etmPukAQ5shJCT5oIS8irJHaybkmhdpIDiHcSjE+WNxCRJZY4G62lRJB4qgvk
YX2u/P6vMlPFA07idiODvmJVhCMDWywtJXGau1llNttJjV7/eadJq8f940mAzAIQGtIar0cY48uC
KNAp7XNtT2Zsel06znQhsGSJNJYCXdrqqVtmY69PSNvk54JHMLLFRg2TAQ5JP0wHsxGRExqrwiKd
PtpNUuJQV+YJgpr2js2LsJXMjPzCKl9x3z+/uAlAKXw/1BWo4Gv9OB0zB9tmYR3xP28Qg6EgZUIo
bZGm7CrWy+QKyjRa+qBJ9iQjxWrqY1ia5nRU2QxXMI7FLYsjlJObJmx19aotkrgVtRiB6ikagjYF
vGNGubzVahV3a618k6XM9JIF8D0jEzZ51wlWZZ6iLJ0fNfiJ/cBRYq03sCVYtu1z+JOj0e47eXxT
bmX+6wgrMlmsTliQECBX1nWK19WE2HI/524bNYjfLqzyblZGqRWI6MyqGJQmYFwzEhhCMp+JNiUX
0SCuAt4GakgMd0V3h5PQfsREN4M8kx1eVoZTFbpTSQhVzqh7cnttLlx5zrEoxxj+Ctcg6hqZ5Eg9
V5ERyZTjwgQ4x/O7MvNhk/RU65a9LAtaeLONSJ88VHMNUSAy7fOsyX6vkNrpzHHcS60RIQXF25Ow
xLTjEQljlBDaCKil0ECzZJcM3QvWFF1AKzuXkvLWchFO1Hq899F8VfUU6i4Zwe516ehqZLoNY9zV
TVARYxkK6lGsmEXKtgilCQnhAnXmUAlIjVPMRA7nNnMLxFhvEwyhWu5yxH4DVjIf5+u4y8QISW05
uyrTUKMqtTG2t2cLJvTbI1K3ldAhWXBbHiqvLCFvJ2iV01OTyjFsKz7vVD37ZrDZsIsaUj7otw9j
WaIgFmO2wOzxFKAm/AiUCY+PwF1WCcuA42jvbwaXBmiYxWZPJ516YaOI+3b9pBzJKAAAZjse9dFq
I02xZ71XjvNUbAhoT9C0LxGNJNkuUOEfwCaBMBDlobRsJeQDIiMOeVpMboXyxi1h3HSVND6a1aiG
FQHvQ1KLzJoxaV6LWbMXqf8ApSVz2znJ/Qgqjyq6gPHn6dDbnUBssfNErvZq21Z2k14ncxiRTIIC
87Z+1aRXd9o4Rph9vEejwm+FvWLfrIE/rbwqgea9NVVtp2YDDr02FeJdz/iyKQblUBttqPWVvkmN
PA5iLr5wISqOUq7kiPnXsKEgkKQQjmtPGfdWdB0GuN5jjmeLTSrK13RlzK5GwSG44dVyENPoYUK5
zl6Bn42y3pbWcTb3djHwlxxyxWMMNgCVzHoJ62Lur0tODE/jGU5pgJ6IIXp61uFQEIfU10ZhoQlL
Wl+USXsGdsKudPXYqPgGPBPl/e0vVyOKYzq9BziwPaiFr8l9dBG6ympBrHOVokeAYBggEpwqZF1r
xCiUKmOWuk49L+SAFy1ciDkGvSCJG+QjscGyTnqUYpc34/tk5teeTCogqnJljRps7QEa0rLCnxVq
ZXSafGKeEkH/y4mG2lucKtNEEpqaCkIIpeGocy899LwQqFYUZHPbUjcTf8rHcFr4R8TzctPMOTAf
zJisskjvECzcGz2RDrKKgZWW8oGIyPkzsdzG/Sh6bd20hyaF7l+YsD+SOZpfahXixDpvgkmcFzdj
Gm4M8PXInuSKTos4vkbStPS2sLpFSl4kQblAwql3WYBKjyXgytJs86WEjhnHAFH2RWw0EBqvJma6
1IZ9uwgFvSn38ix1XjWAPat3bf/5ldbQZNBOpY7oCdJNFeIpkrhmkocJyt+p6c7tPGDXCUJngSoy
Ua3tC7ucqswxcmX6nHeepsmGp4S7TTarYVoy/Jg0NUT9NJBjmNV00aODaqSQC+EgiYTxPgEIxb69
YK5ziI1moGM5w2IxusrmnQAF9OqMNRNu7F4KhlaS7wdFfBjUuaJ9X/TPWdCYg7MsvXCa+3q46AlS
tlgNAnC6CHhTw2hOxrB0YUQIRC1N51RM7z1RLhI7FtX8iMvFKlb/GsUkyJqp5b4BPUlis4W7pz3g
Wsfp2JbmJpqz+9uF3asIUA5ym3vTiNmtYoQj1m98c1zatsYxODAU3/bp7I7qJJ8jc4+662Y7CsO9
Ga+5YQY0DQiMyJFrJKUdWEP+3BuprZRD6qarBsaAVhhV/gcxhnohQnk6HXnQ5Ck5VT3RPbGro7Co
jgQQUkik2yS4beaKTYujFn3riqMBuaDa0Aw8t+chUlF1NwivSyRoLseNJCnJ7BVMM+jna8tzuRda
w2JjF2/yGLHahNVPeia8325QtgjJtiIQhIGrhWLtWuw+5+02IhMpgc4loIeM6x5i8KWZsLSBwSWI
v/R8MyKl+Tqmussq2eubMhxnxp5GXUOJdhr5GZRz0hixd4UMTo8tXRvsZMaJuOn7NvEhrIZNPXI1
fOZjaXrLbWYnRlKbxWW261VzU6htczL7dh9XTA7zRTE8YjUOqgahxu6MYs+5AA+7EoM0V3GWNg0s
yD43IluSmhhyhXwJksGUjxogVFakS8JrorRpaEjDZaz0aEv4JHl5BIhoZbIwYwsLe515VWHOwSgA
vnQzLRqtjmDrIYiNc+goxVUCTCl7Hme9elordWksJO+F+lbpvXintLp410IbI42CYFdJNjoyfGxa
6onp3S7I24Haxg3ZdLgrLTJlSMULwuDLkRRvpqqxbn+C52KMZVPKH4qQeMKA+LFuxOVljBPz8y5A
bOn1tv0RcGEhSeGAtFkJoDJ+GKTpodBZXeUSrgCN87qaXfEgHatOgS6hEzx1SiFkKjpuOCOfTShq
UhshbLBEGS/HrbKTjvEcYes0o8VEowjXklBn6JGeRtYgVhId6gJS0SUFh5Ys2dPtsgdK8a7QFb5T
ayDOZFL7RGpBU1XS+ciqCPncVs5tEHOz3ZyPYEtNFAaX6XGp9AR4AEEpVKVT1EU4MrQ0FrsYqqQp
dhHyA1ASFdG1DA8RVgUUM2OWibtERoFo0SNiQ9QDzHLDKVYO5cgxwCUbplMxJpDLV/umn4RtnKLS
LZlJsS37nuH2bXXQXvWP24YQlLwJFSkD7iuPdHo7ALJFb/Z5ztUd0Z9HOVIv8wLbasyVl6IdFMfA
CrCBxpTsRRWP9ZLXu9zUMtQgZxKkhskQFGP/UEo6HFgjypFHzKKtKeaRI8bzKiMvW2eU+HxMUIQH
SUyRHc2lOJNhrJ8QCVed+aPnabQRx74KilbcZfhz26bt4PivN/PN+MxGJUdZBJibkoYk/Ti07XbC
CGLAMJmZeDTGCsqnHGpJ5KsKS5fycl/r0eQLfVvA4O7uB8zuRZC757nHX5LAeDpmyYIwDYCROi7W
XbLah7XQFCfYxhC+6YB+M1O9ZPXsqXP+qLdKHSji/AiukhhMKgT8WSdvpa5QbaA74X4iARoYS6IF
TadBd1LBOxrU6JgIyBZJo9g6cgshmar20a5IoitB5MStzYR4cQfpVpXNnYMcaO4J5f3nkgEV9oxT
CMU63HjqADlz1wJrRBe7zI1zAM2yVeqvTJG5GRjepRaJrc6ZsbuNXCHWxq7OuANJuRoayokLMt8l
BUimChErVFQkEbLE1WKTgfGnJIKitC1GHTWQ0WINy2IeolE29lJFwjwakhMMEjpVQ7lf+tDUM7tq
6o8YZ8P59mMBXIQkgl+Cx3lc4Ahvm+qATS64SFJV0NEZ6hWkKl8Vszcwvox9I0z0c1EojQxjBics
bufETgy2wp84imZ6PgZKA0SW0ozVXqqlAsLgdXNEOVTVFVugLV9/TPKiQwrbc8qYDp45T/I3ED0M
R2kZcY1hFs6FsbJS0mY/zehwhQsjrJe52yp5dTG0dvAwsmbjCJI2gvGUD94UNy38CikNI0lC7RPU
xg1R9Nka2ji+h1qXFCwB0RU17HUnCOE4zLBkekhElFzyG8R8sE/baMPS9WDrzPixzrsnohbweEgd
O7fY4e0HLpFpl6tqdp1RzBuMqvo+9Fri8rmGVVtGqPAxoTdSoLGxO4k3G6IyQGLXc5gRaFRbAd+X
LqWOs5DB4rcB40kQy4VkKBazISB5DTVWI9cnuUF2M+3Uzq8S7aURhmwzzwDPIcllj1WLFKGQ5x5M
NR1Vp9h7elqdFZWMO03v7NuVm4twuaZsnB+VKMHp3UdhZCCnSrLyHudeS6VIFiiD3RKmApRKJhs2
qZ7320Imoy2D3GVnHZTEPNH3cpbtJz4+K2v4uUKlPSXFLB/bovVmNYc1n6ZTKMLR5EnxUUfDdEzG
eCum0GLiwYexQSheKbDTxjSeYVtOTsJy4Gkg/m0XXbl0Y7dVhyqyCq5HYdaAYrlGr0E5iiDulmFs
GUBtD5EwOTDr4C3F/exXwEzSXk7Kba21jd8zszkJZhqu/6A2lrKqiS44uhQ1im0jVZRT2+inVgT7
EhsUGQHSLE5Evk1D1cD6jxagppujiqzATPsRyjTSMygfC1GHTYiY8edDd5lG9DsuZ+KrJvDKSRST
77L1BzehBKxLxbTr2+rjybqU+w9eSHDEFlj0omAsbt7KwlkHzywA8QOuey+Nfo+KSWsU1B7Vd/ng
jwQJ3YV056xc+EZgXepo3eof1qjN5amqbchYEtjhY2zpSqoHsYhOBk+5gD2jjcpkdXOOo7SVuKPk
BDDjko0nTnjlybWh3FcFhtBEED3RKnXbRt2aXEGcOJHAbh5aRd0aq1+axocsmWaU+yk5UCS4NHlT
bHRSN7YRy70TE8yz8rm1W7nP7Hnuc7fkSup1GUPMUWPC+eYwFGsmo1zjBWw2XQ3ZqMcyWtLrXA2a
VZUtFbGFfahYUh8AOCj5NJQqZuZaktyslcx65JcRSdw51TZ6yQxPQWYbq0Tf5mNh9QzeBQakfCRl
GtvZ6o8IyL+E4MjtZxUJ2wXG7y8C86sy4ks4DiluAzFP1BGiOkD5EvMssYyksgH4Ts5JH0jT6OB9
TXgFGXTAvNwbCwggavaYjA07NUXpN6tToo16eEvu1DWwk7hIJ79eNEebBmSWe0Rk5mUyd2PZ7Yg8
lDtpSeAhqJHNlo7bcqr35wL8kXKcm1Ocm08ZyvLCKTca578R1v2ivlvDuoqsgzGA1kFgsIFQ8GPg
rpe7SeGo0gnIwA17JH2HWHPV0b5KUy/GoXHWMz285RXbRjOtnEmoP0+nxZ60Cb/KUB7w6eRM9UMt
NmzTiTqqDOYm2TR5fBTTCnZElEFTuAYqeW+8p5oS75dx3FYs9XNOZGjm+RgqpDkMpG+2UiKtjIyx
pbM6SNu6XAaK4iLKa1zXcCnkMNWZvB9ag8amDt5VX6CCtCsbMGC11PrTKEXtsIlGIopmE3GeUVZX
zfgmHaMxX0SkCsjs4FmJE2vz/0Uzjf+eiAk4E/zvKyX6f6zOaUWU/kOC/v3be/PSvX/7z6XD/7X/
KT/+cxum4r39syvx2qRj/ZzP3DxulN8E9NjQoAHUVwE7NunvReqy8RsAygBEo9WGsZL0/09uHm2J
JZSM4z+jOE/7TBL9nppXUaOO6Dpa0mPhi5Cv/Ct2hroeAd9F7AVAesCxRZYL1fLISn2tFUh7IOpn
2Iu7FskKa+RQLo9kbH0FuXU3FdL7huvHpUrUsB3gDkwN88xZSbdyKe1LpX2u4kS+h2vka2K0G4R6
P5Fm3jZav5ValYd6Ji8nQuo9LxF0NgDfdIiMqFrZsX3epNIG4ZCHchLV0+KL3eIbkuQZGqA1fPU+
uyaaoWQRTuY0mqiyhWVg1M1rV/Fxf/NAmiUmdG4gWGL4DV+EcMcqWNrucSg8ZMtLl+pVKJTi4n43
7cfP8flBQPQl5QmB9qrchCJGwDwgbbDmE77T8SRV3TR9XXeHORsSv2QANkW80mki94KNyD1gWA1H
YTJTSy9a+sYuInmwGCxdyeQyMnywbIUVXZ1EHQrdaxTPGeDUfrbg/lu119cLYH1NHRlEKBbW3nbw
+X58TbLoeWLodXNYaimA2d4eGzm/3gIUs5A+4GDlHp+SxTHi7GP9rbnW241mAPdcC4kdrcFUkSPr
bCrgBWj9otEsEQ06Kig9IHKcAqeNayseDYEaiOOEKPkeGdAFGkrN0cXIb5s4D+tpRp1Qo5VeqkX1
+Z+n4qeZgPgPHShUEdMgoTj1S1LeBLHvcyaSsk69Ue1H52ZsJuZcQWJSXCcef/vnR35NKN+GFY0a
IQRAzhv4iS+XjmmWzYhoF0KYWVYhLjo9IoE87bqlfrnZEtjvIiXSxGyl1kJtDdXOMeqVMol7//wq
6o+aRQMpRGgfIfzBiAqozb296ncLUSS9MnXgHB+nIl1QkwUTaSgTLVRHzYKp5N6i4Op8K3IkrTsK
KX9QwQezCHpE3eJlaVk6d3ojNidE5B+gPuabDrzqKtGNg9a2TjdKJBDKWfTz+TFGdh7ypfGVO7dY
mibkb6NKTKTQIU5P5IMhZygOBw0okErDv4U1l6y7hze3OEXVpFvFGN7IHI37DnVTJC7Isc3EbSL2
xUZJQRMQJmWrj0S2RegHPo28eVjuBdBjgkR7KJCggIOpSKeRCNtIqxZkPge3BsX9F3v8S+UEhhZZ
YnRBwxQDfYTz9kuKliwTIKeRHp9uIW8TDEdv0filE3SwuAX1IovDbN/iCXEHzqLGdCiCzOow5Hll
oRPG7maRA6aeWYSZyuYzZqIyhmYSzSlCqNZG1KIGCkDb5qj+r6tiepg5Q9JisZF8swpDLoH7WINS
fIgeZkioYE8jXnhbQ/9Ksfz/co3/cNn/D+obsWKk/v6ut8q3sv3P/wrf37O44P/7ryT/6wd8XvKm
hibpuEahogIDUYEx+sclj9/BfzaRHoQu5gsKWBR/w32G6gA00jHQq+dPYTMRpd9Qf4ZksYYb/obP
+jfK5i9FdAYwWxJy2lAHyngJlArLP94DEG+JyK2pEgh1WVjV/aZEF6JOU23E8mxNLz0AOzxA5CyU
2wGxWXngWjlqrPhFwZxcQUSqy2M447XHktqLVfSdqZf774b3r+7UL6bI+pImahEAVIZIR8HJ9uNL
jkYtMr3QZA+NcnZD15xKEPFQ70tehoE91uWTOdxFLdo/xCIfP/fA396UK3roezvo9nAwYWGowUhD
T7T1mvn+HMW9BXUlCC9rYnyYlZ0KsJUBKJXRgOWIHoAR1eLBr9aC4+oA2/tZwx9AODZG1TuypQNi
3lHJjkYlBPXq9CPQid5LPU2FMrLSir3rKIZG+x1b0KoTbomnObZmbomJBJzNgC/aRNG2kbDXIzhO
SyEAWWsSlN4ZFu5wOjP1oiLhlOu9u4L3mulcJ+oeDqiISXvSmfpo1uZLhgdoRnXl6xAVi5hTVPfq
R86y+1YlL8k8OixDXEUfBf8X07eisH8aQmCYVAFmqy6pX0XVTZrOBLhCxSuQOmFIh+oZQqM5rxBB
njSUl8u6t+bq5WawFKGOrL4hw5r712klvc6QhNqsKHEwNqd5YjtOZujguv1S19aQIPY9FfW3atHf
jRojmgBPTKvhXedQOQD39iTL90vMXwezud6Gc5GBFSsH44UbZCvU9bUY5E1cDyE649lalx9rPfcW
o0UTRcRuBPlq6Dm2AirJeGtVWRPovLx2c3vSG/4qSmsYp0r8Je/g2GOukSC4znheMZsITFYBShh2
K9xGA+SFdcu1geoRV5kb9eJGmfEGWtCSPOgq5sz5+4ARUpsVFafas9/N8bsw5Pu1h4YAMmzESq+R
S096TYvKWdQCMKaQlcZtA6rYreuDUiHZr7uUIK3V9aVX5cOrYnZWB7F9pA97VrQP618V5PaKwmq9
kigM6B2soRORJcB/TBSKdfVpNhtPhMdfNWgKZZLm9O8vl/8vPUltBaigbQEcPyATkYJc257+/XWD
SpKPMkv/Anj2lx/0h2+p/7b2mYD1J8IpXIFlf/iWGn4HRTOqDnUv8FE6HJTfi8wISsnWZrDQ6UPH
L4HeCJP5D923BDIjOi6spTaaIWgaaqr+RUXNl24yv7+5ATo+GuDATAYV5odTdZ4mVAWzIn4AHsGB
OOWU2XGIvKpNLDCWkJF6AjPWkq3Ja3Ycl4yN6ukp+cXZ/uVg+mn8zC/OWlfpSFeSPH5I94Ac5ztg
45kre5A67Wsf+Nzv5u2v7rEfTfKfH/dFJ86jvmZmjscVW8Gr3MZfPO1buSMvZM83zC2cajcDVLXP
dmpFyS+sVmkd0j8d+p+f/uUiAxg5JpMUxQ9J8FgEjWRrnvnGfdEuXBAQHV2llRNdBbs/qB+dJT18
FL9Q031B2/z8ButV+91VWqET5GCWmPTJnbZQ6dvZDsU1DtsgWG+Tff7ObGjPgt4WLUYzv7/ENrOG
p1/Mwvo9/2kc1ln67i00M0rBvMUsdFu2qb4Beb7pQrR8k5/bbecJfrbjr/EBjX9/dQ+uZsrfPxhu
2Y8PViJcXIaWxA8QrDwJ7+yI5Ube+XbkSNLYECaluPDzX6zxL87K56BjwxsICak68l5fph19QbXJ
IGP8oF5qPDe91q/CXjsJVn7OnyN0wqQsMPdn05H3ha/uxFPvKna3Waz0WLpN6lXv4F7fGb/YC+YX
jN3v7yUpIuCwsIBR9PrjaJRizLH38F4oZnPkt7IMyVu9j6yWcmfSsRkTVw8VqwlAempc9iwiO5e2
LjKvXRBZ5QZ+JjpEh6pvuogxZeidRRc79SML4p0EGrvN6OV+ewZ7J4RoMt+Z58jOXFTsu/1ay3Be
7PVJDAdOag0bfGVq7iMXHESvsBGlvUBut9Ufm6A/iXb/ArrpceksxepfhA/JQ6W+JduIXtsJMuJ2
Z3dv6iGxtDMUj3Zt1R54/jTDqgYm2Wkd6Es8BMyPkJG5sxOfYar2e9kVbeMDdewQi+FJipU7/S52
Ile38E473YJO5KjZzDYgb3kXnN6SvCEo99ldZ4PSMzq909iAdI/W+gtpD3XGA3cBY7Aae3BnSy0p
al2d5aHfSTXVLPMxP8PIO7VOGTIr8rgrnZvNsAN77gSFAWj9NmTmOAEtEspUPsTn3JEPJOyt+gFM
upxWG8Fv3gFVPzaQoQcA1aiHKpivLZiAISQe536fHTFQhynQg+kAtBHQ7OqxxaqG2ZdTv4YEGdxK
KtDCQXAa+hSaOdIrMEl2/SAG+YPyIGzNE9noTyDJ0PyYOOTbeDIvo1W8yQdlE0NX9RLdaRsA+TmV
dmABIcJQbfOX/AyJ1xXBixDZSEPF6yPQIuyNs24ru+Et2kJmcoXSqt3NL4ip30tHed/5wwZwmcpn
rrmPN2Q/bdIdVtBTTUU39/sXpIos/WjaEk1tUHr8xGL7AuNGoOnQ7dbJ0MLuivW0r9ziUt+X99OD
hsINCvBI7PT7aT1hL+lLGQLYkezG1+RZOafUvPROe5132PWa1e7njI7YlzCD43P3DcZhdWfodl9j
fy5B7tVIRfnpvQnAoSM99W9SABKIKziCMzrLutpGB9/ahqbG1oGGpwZ6w1nZaAn76QBppZvukcx3
RBsYKq/00EuPQxpG0T63sCIRHSyoCX+XCBvpAGmtcFg2nYP2RGNvp+fiWLkV6MN0oul9W7pFiNyi
aSkA4lvCUXkSduxU9BZA+NcpMLaD1ek2D+B6HJitHdeOKaF84nddRrVHaVvsO0feNZi2g3ky6FRa
vQ1SuTXajJa2bD3BiqW9rX0zz6lCAT11W8q8xW4CaP6OBfYud4hVILFHBwecwC079HZV41Mq8Psd
8SNxE2bL5yzUtpWjbTXbxJl2KtD48GI+4znggxYb/qTvtDsk8Y0jO9bviRsdjKN+zu/5BklX8SE5
1B44Q0VqTQ/ZNgrQlC8DUiG3FEfxhnXF4+6yNexQkEaHhmKCMDqbuxQHy6H8GNHOzY0C44TV+gyV
MXL8ENA9jWf+DEFxBxCSN2BxevoJhCN2YZdkX+zzY3lUry+NFYVklx3QKtGkqgN/4yye4zswWuDU
fBgXCG5ze97CGZlLqp74trb1c21Ndzg7TlkwXuXX8pSeEpuchSNa1whH447fkwWOMlWOcCP92DO2
CkZvcEBJEuz42DnQp3rsDidMfCrf43txD0CZL/nIqJeHyM/vehTo3i3Xbt9sGis7zXdkE/nCtkH5
1TkPpAPfCkctKO+hUj6XO5yar4JT3FV37b61skvu6Wf1LCeWileSLupJE+1kL9jTrjgJYXzpXzmz
04N4mr8pWBUVEKSz8wZdDdtOG+2xvkww/nBypJeX5ooVarMn+TwZFrZMgR/aIb0TtlpYlFa0qS+Y
XeA7w/KAursH8ZhS4ZwSbGDlXProGaFdUEwMuaAzPDELijCs1Qik3FNvyzOVXNEBTq86z3ZyHh8b
R96g1s2V3wXbuNRbxZUoPtVfsa6Uu9EGtNN3Ffi/NIQG61KdunswcaN3fpEJenvRFosf3b6cYmfa
DI2+KMg5VrMvrtl12iEEPpyzxsII3yMOeyCuekxdKOYGC9ydg3wcN8qpfGFecUz97o6fuRDgeMC5
YSG14otHUHLFI7CzxrnbKVslrJ6r++I+wcHMHkr8fTzcb3YkgDkZIDNrdTCjI197G+3lBUEBCxgE
C0quycG2AWDnPNWwt5JQCaXQeEWjXHTLrmnzPnaUIXGxI9vGRVeFzi1D81vv80P1PkCCAhoOxPSQ
BlFx13j4TjVFcVeh0AL1e1JrpTZ+jS7Av7Aiv8TY/zAcgHZArTFy2OYX+y1GcycDgqz4gb0LM1LW
1gi0ObDhC23fKswwemLiLv9VHOhLxuTrY3+qZRNSFFFVCR4rPxoeulZB87YHKf6a5FZ2V+7jECqY
5/weGWZtG+eW9gjdFzjIm+Q07IiX35EPcKAusaud/9meRdrmL+xKRFZQboWkHXy61fD/zqCttCyH
rgwG7WNwAC+OPl52r1c33qMI3/ElC0dEWNLXYPeq07Cl0DzC5nEk6lyOFZ3p8QzLwzpIlmCpfk7D
InhGFs7LvTsq0sg9O6nlb4l1SKmKzwseqA4vbaCHnFqmfcnpgQWZLVghvDTYPDLdAVdEW7oLd4oT
lt7zKaWHhULGQV2dajhFBXqa7Gw7ubvDgNsLpoFtKdQ/ytbbu3t8Or/hmsCRpbqLG1P7Fa9Fwfeh
4WBrmwM+9Jnj40drpCm+6+66w1PvrugtSt8ae7YOeL4WwNgo6V1G3fCRwVh7dFmQelP4mtNH0dXw
BQ6g+OJjF/p+eIaxSU+lffU3M/22e17wFewwtp3ApS9b1ADC1rHdb5srbC66w9f5eJn9jf+NuzjX
sMAr6t9XtmlfH/HP8+RDKGodVbq43PavC/7lQGuLn1Yb9JW2FjSWuFAz/HdCA5Wedhd7sHdBR++8
3Ho2/efQ+jbZMv7T84TvI8Dm7OznLkzx1qJ/eBapYWOILTe3vNIS3SHs6Fl3cgtnd4C23JZiA6/l
4vM76iCeRsn6i6OjOo5nUGvaPCX04mz24AF4wZs70Sf/nlkX2fJqO2jpMcYED473sL+EI93T4xZ1
RHTrb0zceZVjbbYb57w16H8xd2Y7jmLdtn6V/QKW6Gzg8ix6bNw3EXFjORwOMO7oMX7685F/6Sgr
du1K7bsjlZRVlZlhA4u15hxjzDFC037LxdivxapwgqEz4Q9Zw4DT1omt7wMJvdbybL24O14mKlHa
YnWk3PYNsblbUS2md+H4Q4FxBo+htqYrRfjO5uvlDrmdanhMbA+nsokasjUfxHQDjbp8ig/Ke3fE
fXNOHrMvYhXz2FKxNala74KSRuyFd9ItJ8y8V+SEssX3ck4Py2WJEslqDaLpZBoKC+W1FfGEnG/H
t7zTfC9urvMVqSKsHVNspnuHsmfJCeCRsmIZbu5EdbjorKih7mts2W0t+yL86CLGGE6F28iwOlqX
iCXb2BTfHSX5Zhvxb28+Alj+p+FV7pROQRfbaLzIRJg4diqcjO+diHHtzLYXm3L4WxWrt0V0Fk5i
sTLpxB1/s7WcOYvzak29901s38T32H9rBbeX42p6mBSCB/IeW++d++TRylFnG+LFOT/wrlxIOmZ7
527xLDiJxNXzudmGj+uUHd6t/ucR12YPbVa0cDbOhm9XOeHVWi3ePluxRfHPPcHBld6J2PlgNpZ4
YiOP4theUPKtMs6bbJqyBWBS8e+724/R6r+23d82tx+MqjYwRmeGP8471LjWmxK9vezP6Go/uIuZ
zdu6TCwbX1bu/Ut8rlkzt+A4qd082BlisqfVaPpjnPX9h776F2j9s5vH8NjQmPzH/VjpQe/fdl2p
6153Td4nO9NPJ2Qfs+ltm6D2jKB62NTSqeydAzkspkmoLQeTTvrDOfjDMeSvO/PbF/ix7d+TnJTo
BAP0vgGkNbTriJvAAswZKKTib5cDiQY5XozYXPLOfXHIK/bNrU5PzubkI6UYIiZ4c7bxJqVr/PcH
N+rBrH+7Pz0a8tv9SfKsOZMe3D+4rl8snaCleCy1Q4Vnq0htwz49sUHbGO/nkLo9Gr0bXwPn9UlQ
sxZJsluM5amykmz6IrvbUQY64H8UWfX44RgbaaqiQBT7U2oN3kn1BjbDdVN2fBTl6/orXaIKFO24
EwcTwfT80LLT/PsF/hCY/ff7/2NldkUhD557LnAbT7UweWd+zyOZJXguG7F+hKlNYJyNOa0wxgWH
KHu10McY8YdllLhIiRf3z114lFZX5+wSMmDRvdZOjmEyT4NCiuvc6WvCYSRxnrXjv7jd/5HX+ucy
ChiYrGpoQOmX/ue355PJid49JSXZxduGWlAShPZSz4rikHzcPnE9/tOb3KN7/21BwAKZCE6AoXrU
+/cFUT3aZlTlcrLLbP2YeKWfBCQvXIPr5OVy5xRLnQxd8itIpvCvv0DJ1sWOGUdhVzkasniFtatT
l98dxcbDeNu5o7dsyewm0xqi9dFge4C23hlPLwQMwb8/7R+WYn897d++fX91v90ubXArhgySJbuR
x0A7+IvqFvTHNyd1mRX0qm11yDDOtM0/uAL8I0b9n8F0HK6wjPsBGktJeq5HRX/bVKuYvMaXCIef
VTm5huX4Txix3APeP55Rz0ZjNTfCNRoP+L9f5Tkx7lfyMAlVOOIyIMOTfdBb7ZiafS3xGTUjTBUN
p2S44Ovf76+CeO0Pn/1jP+viIr1JupnsxnEnzoci9i7q+pXYbGfNa365imu2aI6mvKrelTS8rnN1
Magpz2pRnIVc2EAkr4d/ia2aHpckvKuDpB5pmYd1NTEcI2biieobNxnl3ggzDNgwUjw6wbwTqHuV
2nTr8qobCkyxJc3t8EpVUJhbl2WKrQzOnuypOJfP91ZfQjecOV2o4iItTBquZHPd1KIc49PF8PFX
3uEUgL9XXyrbxIEMxunmzkl8dyRKbs3POLABuNyOvfG6Tt+yOc4HgSTM4AEMN2Lfulp9wX0PYl/i
GyC+nw7eHhAEHCyChWA1XvZxcWP4Rv5CPcZEQRJsiFioSh+MT9D/6Pgq04AAHhagLeJZUa02rSjc
3mgY9+w3tk1KJtJhrCRKKQCIyqBca+3Opkvkn+xQcNMFGVVEPYon0dlzkkDwdKD8U9zYYgrTw0ky
yn0zESRnaAWyb+5qtMePn44VSa01cK+BCbbZH8/VOE9tFSm+yD7xj8G8NSyd1CILnWFN+0lyy1xa
Pu8Wvt7YooqcQyJxz5PhjYwZgaV4mlq4qD1CuGuFtWi185b7+AWi3VdK+gg/Muu8H+tfzx5rHV6X
Z+bWl3oyxYz4+a5Nn0NLpih6uHI6HvRbbBJKiiPt7lEakRL+afrq7D7h7X7ybJ9BNYu9we42lpYM
qX7V43zo3TfSDmiE/rK62JVnjPP582B62Xi/1h0mA8Fc0O7ENB7SO1+biByKR8YsaYIfbkJPwSE2
EKRaKHN8OLcPgMU3c1777FtDwONn458r0u4djW2YGJrvx32qKxa/d3vYSue0kmUU/cyYSgpBY5v4
DKf2CECZPr6x8NWugAFBmxmEuvf/88V21NlPnT+/YjpKc6TDPfEQZA/eGPWUFYFkO385OsD5eVm/
rBFgKUmWtsmjpInDfB1pX6QGA7ujHyP6U2RvNF2MBrJsyRNKLP2YBsyPad6Nm3YNFE+fVaBROXtx
y9Y+FBRHWOjTnqSWGpBPwBi3j99/oQqkmYO1rgpMgvFexS2fUy8ynOvbmSiyYP8SRdzDrwGa69Z6
bPv30lIi5PXsPYYVQxyCkr3RTloV1bkqAGsdGoCo9rlzMEtDcZ6Own2YzPsmKiNyhSoXD+VhULiM
KpizLhzSxEqe6fOmvYPujFPv6aI+UJa8TURF8zqbAW9YDewz8KuFGfBN78cufAbnsNnF/OXI3JEN
Z04bzrB9hEvvh6na9KYOdq6zMuRocohtifZgtI0N40AzN5gVmx6iZ5qUHqTnwG6JqEbWnlchtrVx
PUP9RjvJtfdNKtjngPAhG5iZkfPlaz6K2tBY4MDLIztodPexk9jFOBufrWJ7sQyINOi88TPonMpm
b1MWyrSw94uXjf0/jYs+S9b8bXpfYMzUvkTFuH0fWFe3mRDo61wiyJPc6mkURsn5tT3wGtoZEwvg
K6U9Okrzc3TeMJgRY/0gGETE05aNZFW3wdVcnBfPwRgb29vFzkGeEMyPtc0tFrrClKFPBcjY99Bp
cysjPCdM16w0JUQIUmlLlSGBVZPb53TVkGAR3TcGpEYFWkdU0cy0VQw6p7F993BMsrUpUanTeAXo
bbX8AW06mOjctsus2tzDq584sY39hjP61qy7DSiqizZq5rL9gIlJAo4YNaiiqhWJo/l+Kwb8HAQb
ABL9nSH422EHmJDvDUW5BzEjI8iXLUXgZ85Cy+gCzVnqvVYUpQsefPuNB3LPUGds+FhvWwWDedBX
hEvA05TEL4inO5yNopersbeMvAekP2jJaFOH/M1FYz+hk1onng78vsHsHM06LzBzGCzjiFyBYxVK
77AUTs93FfORFY9Z/m414f3DjEHEn7mDEoWUPGG6/ULLp61VUFfivbUa2NDNQT5VnDbCRHyZ84Cf
i2pHAqEle2hPxEi085tlrNuoCj7LE0bdY3CTCWVYIj5LUPhrgMHjtGfGVPsMyZatGCRnj2insV9N
oPDoCbsxVgHTHrDAqMd/ePlFaJvXROImcCrwF87+hbEW/h4O6IrdTPhR4jXpWO7G7rHSFkqoWe3p
Eb74A6Z7WzxCFfifV0kQ4CCevumgjHKZ/AFCyWatN/wku2pznXFNEC6qj0CGwxE1rc3dJwyQ78Y6
nnffzOyFbUgB8J5XgrlGe3tZaoz8MAx5FhKx9gD5pci+CClF2CaaSlxkN53hZdbcRam4t4vIP2Ko
JQeWsf1oT6x+eJ4ydZSA4VRH2bIVItz5bCOsuUw3X6RH7CMBBNXd07+E+abyC4WXKR5f55KjXYXm
yBPOxD1l5MOk8h2gVYIxDOLlHaR5mU0M74xPgdAWjA97Z3Dq2WXar+QcZlNfN+iBQPYabzi0FB0n
7FVRBqkevfTwXlp3csmu/uDB3vuGJ7RxX9QzqrfkEw7EAMu7j6mrlXcOYsgf4lh4k41IweYfX/+z
wHWp/YAMOUeXgXgcbxMQ1cukhZR/0LnByD8zIPDbZLBIl2Q/WSXUaX3U4G0k5qlWLNGxPk1sc/mL
IHWf86fLS4XI4+EhCGfsvAqfFj9slruA0TCvveQDEVQr4slJW41m17HZb0MrzMly8fqU+19yYsgg
Mecv0DgQwb4T6He9wVQi/ZkvQPaGPlXmHLpcjoEPeDXGoP05rlYPiyean/bvVwbnROXfotE8jnDP
b8QQqJCC5+kNy2nyia/eHHqq+GzGL0TrQX4s2WRZud/QXgWzZVBX8Dm5oG2t3xtdaF/LInPK/j6C
P2tffE55NLEWT/EG2WqOyW7U+FzXvQATTu4+7Sw1l+7x3yXzcFBLve7gvqOKPV4pr8avBaOqmm1q
SAet8l2/h1Q+9GXk3RmZ0H9d3OjpNVxH7pWdNwA87VjpI4whNsp5iiVrxYA8PuLixkR6FsbaSmsF
1y2zQ3MbeCNz0eV4tQv2bi3rv/jlKaqBfbs6LHs+ZY+RzwlIXe7HH/vfRBlofqoV1vyClItnwhpx
C8rQN1JM2g9sSpkHts7+KLwH5bYK+t5et2ARX069vM74HvV7fuRWSw9X4s3Fyn8/K/E13BwxMRTg
5Vi+CQhNSz6y+vecCry6Xu6pha+w686NtL8FrylZHtSj3SR/NzdQmIU/mitzljWttVd71zXeXSL2
W4cQAYvim+K+mbS8nM+J4pDuY6HRJDxeoLxsSVOy8PaZTl8W5np7Vpelbq/OHgrkNifboEMGRP7i
p5ftzCW74zuvspNvrnDx74QuyD4WrAgovxo4z57sOhRzKJTgKHtEJiCss/SFMrv7hY8ZSMB5yuGX
fe2/0YUyrGke7zNutYLRhdO+w8DmA0FyHDvtBQQh5cUxqBZeNnGkFotnxHcl68ViBtX+vFjlBomE
NTpgTdv4VH/2jrhDL1nma6y37U483nmPhRTcPyuBgMDV5g/LCJJVbqnU9+zKd1FtW17nZ9jyw1f9
7f/ch9LASeZEWvVAGutBPB4iA5sNsm05YQJFXL5G4jicUvsGxpcJvy1uH+S3TQlOeNenWnBjz+dh
gr4xsOg8AgZxMae/jo1J5esAIlDGSePe4Bp5ReEkLxCuJqEXpcXFMuPC/vhJUWHt+bqBurtstPfh
lNdt1HJW4bdkGe8vPuA8tAnJpDyxyw1bvM/CC83Pu81R5MLvjvMNG8FwOpofZc4hlgbvb+bIywwS
vRpnhrgtnj4LO+jW+unq4Cbh4rFLWMb46T2d1r4E50n6rZjiqMwwHYUxLcaN2IFPTc2NHsWKGEaI
CLx0xj3Qp4R4VDQz7CSO6h3ZI+7+9Tv5jIMYw91lFaLSHUGQDsCQF+q0tKX3U/OZrozQpIMio4a3
yM43UAbkVZBbJKobbivWiN2wcEyqiOUlMD+gWRXRP1waWrc4jGh2N5CdfJLx9gqB8Sf3sfohe/Ky
dE/Dku+yZymB1dcq145fABHAUlD4UqCJ0/UTeyt9Kcc8SB59lI2HJIiceD9I8FjJY2aXPXVH+OOT
SSy7zvhBnD0OqUf8StgtHHZum5a8jDfsdEYQe5DKQSP05dEIZMN97fZz1LM7fVdaulta7ZKgzeVo
y5hshhvxzZW29DFO5q4HvOQcmL1SBqLqRBySLS9lL6t9xbCLr+xd2Qx3D2TlghXDW8Kueydmk88e
2ffvBrHMQyQD53oACaIbnLaIIwbRi636m/gmR8nE8b5LbDUWGCKz67jgGbSRJzj1iB0JjAAUAziR
MVQmsolfuTvPU8Xxaro98XnraVxgRaCBC2eOoGn2a/97X1F96FfBju73wOkZ0HyTB4ZIprJF9Ytf
1Ug8TcvcqhzPIvUxHBDde+MQDEXHCRZthtk2XRLVCBRguBKPFt5fD2WnOuTgxew+W2TlnCD9bf/m
l/j9fCS9OdnwbZJJHajOXkExcbENv4lSn5STajokYXI9tBKAfc1Xxr2hjbDJhfUaD9cneop7mIaX
Y3P1Y86Rs6WajjTZ17zgstNsW1v3bnM4YfB/ulWhvMnUWWqoFkJdvKan7ovltDOr/gjhfgFOfPcS
Tc3h7dJoOQ8Yh7XzprNA6dQhWZfi+Z1NwSN23EYIc3CJWCLgWagr2qv7W38hHDD0awzDc6h97Vl8
XKjiKVE9phEQw/XDYeRn5NRh7XfjhoIyHLm5i3pZSK7qXJ3SJ53AM5xRVLjmxICIYZgm9rOH22mg
iKG2n59f0aVaImSa3icVZB1H7me5a5hntoslOzK3f98jMnuxHw9Pxvhgnkb8bNUaYhwDT1JZI5cA
GXKqiqliZyGvd1gtzsdfj8yHFRIUX2weErvI+ev6tOvg9YHAKTDeUA2Ix1wPcTsiUsV+buvg3Agm
JVi0xJHE5H+TX/MFMbMEpqEVVtfdyNZpH6DSHzOMh14HFeT4OPQ0TgDW0jxlDyDqSpkUC4q/CSlR
Dp+1zqZNVK7u6DYwwHLPa/Yu420/4+L4F4GoBDtTumhu/p0uhiZKAHOlgRFp0ZXfkVjFNxt5w1ls
UqdmxYw4wR6T9565S8X3aCoHUJyW4rezx/vzkInH1+itDHAoQTGBOwTA0MAxZslSOaKxoTCgpBs6
mUOy38RY1XS6h0K8P4K92GhjPVC/TDu17h7/pgnU8tnJmPa9fv7rcSg+g9dC3RQcyzf36R0gq6AT
C94OAA37vGpp7mMbcGvwXkTMgdAra76xU4ByauRLfvHRkV+Olq1Z1AHIV0AgnHPIlvcl9c8pdXDn
dR+rfGAfXrw6ucvpPyf1+LG+DJ3bmtVwKA4vXo16rjraZOQ2B5mS4yHYVp7OeT0M+XeDVuyteyv8
kocMO/HG9qyHg28ws0zI23YmP0VGrTRTPokAtLMNipFZx+2/2JRiiY8uwio2+9Jiq0KNYl6cbpyG
PPgI14Mocfi7IALIK5QLSYo88LuTrw6G/9ryOVdhempIsUsS20oNC751s+U/4nkesD4dZB/ry644
Sh/m5LUyQLduq24MSoiVVSQ7eVBtXw7B9Tv1g4FylzL0CYtYTth6HIozVsRoKi1L8JQuLFxgn9bP
x8PgAkyTWYdnxBMh1OhboiiA9WNX8qkYZ5e5ZOcuk50fEuq3YD81rOJlDb8fX+ohfnueOh/fOOwy
aryenXyGk0P/WVdPm4LuKF63YLZ3oyzAPFfqxcOm4dRECscTIxC3WZq7l2M1bSfDMA8ecxCFkHGk
Q3bA3HEiFYH0dgme22RZBprPTfc3hcfOPL6wmWXT1h5ErNmJxKMehv3LAY9ggGoaogx2snXkSI8n
ZtSEyL7FObh+39kWqpPONIbm8MIOcPu4imxbcOo+c9FgDkuZDLDI1V68/phY11ZzbJEQ0Ud6/ehP
aRfzx5LG1b3tSv/uoesGd+atW7DeI2P5QF4ZQ3Fw4ju5IJN43KNBgEfcj+dMDZJJap3ZJ2twgZEH
wuVhBLyTuLEpFXaigFF8lltaUl6GArVZAf6lg+sCfouBT2SXOk9OpAaZWNywR8agJTirvj9n2ZF6
5Uie7jj/vHy+5o9P9ewNReIBWINSNG6KxGEhf5lfgNjdrjhVngxOQqg3pXfYfQ6Au99RuHHwznOg
n4X53ucmgTpbtY8H6kSe94iXGXQAKkhSkY+Cp4ZUYtF5C+LS6zOSSQcRjvuKD2VDq2qlIZ4yvOSc
Rocy2HQ73SY33ANJ8wvO/iAGxODFOJ3d2wohU6RwqKL5Wd8dXiSPRZV8ADWtNB/fEyatnBEnTcy+
LJMtuLoD7hzgBaLqYxAOPJqFeXsms1MFTt/mb50rf5vfKUf8UT09VqNKsH5r1ENf6gpxJ/i/BAB2
h3yr3P4MKdzBHK/EL2nyvPYyDkuP5I9X+HT681uxz0fUVx9y0W/eJ+RQ9w1fbwiZzuL/QCicKKKX
Xj0o8VwKfm/4XvrXDYJmdqVqo88T52rdPlu2cReTmn8nWOR/UAn9jdr5wccWqvkyr6M22RVv8tEk
6f2dAq9vKWlG1+38ubl8lp+8l3/42J61+TdG6QdL+jLa601XGVIFXECzqx0oI2gDeaf44P5oZacc
WM2f6Hnl7zNnv/g6VO8SQ5K6hPhc/nG5+2Fh1M9rl+zqcOQx7ECzWi7utrQpvcfJdGq3cihzQOUO
5VwZF17mpc8/MMTyP13779/hx7U/n0WZxCm3vA3jJUW/i8XQx97Vt/l6BLT8hzvd695+3unfP+3H
MMuod9LWda74Orn4Z79Y3/wXSjRRftxXl0gOFRpKJP17gzIGL8o/ZIb+kxzhbzf8B0+JiXsn3dVn
shv4t2kMlyFydOH+PuyYPn8Khd0uUMNhCOITDJaPCVLHL/JzDfcSZH4eNeM64ORLMfMdY6BMqWDO
L3/4jv9E4ppyP4ZIVAPjtb80Hb+RuDk+asN6mCc74+NlimKu2fk0BxKwW867OYXtba2jqeFMYpjg
Dwyn/E/85m8frvwYeFCudbfHH5Zx7cXoo11Iy4yNb60fH980OPUbkhGs2j60L+nreWAP+rU6/lej
3P+nLqvicD0f7v8l6uJ0qHuXkt6v5FxW52P506rl/8MUNpU4CmQD//Ow3Op8r/4rOhyK6nT/PRHl
r7/4n+G4wUjph+NU3L7JlZIZ7eVR/ZXBhicLszKM9CtYXBgMWLOv/DUeJ2PKQpgYg3uqye8TEfT/
puP635KGeK8wks2v/M3/zXDcj33D4McjkmA0DicThvE0/efepae3SyOVKiTDbdqTEUAgSLfNRepL
u8f/0v/+v33aj11KV56XrOv4tJhS14r9u5vYIEf+gx4DtgN9xW9PZP6fHel3i5Th37fFvy4P/S4S
A4XX8dfW/dtbqAyyC4ZQlWrnTjZpsFWDcats5M7B3sEiTGeoBALXJcecURwGYoB3W7ZOzWH41e+R
nNJGNA+ased3rlt66+mZMQCJwGfUXvSkncs3nxYU30xpQK/Qw//7Jeh/Fzf95xJYOCwFAsGYq/rx
hC7Drrnvq7p/QhAuoleBMFZDDdX9YnIG/nk6vkFZdVRfF6GvzDXCWPmtCrhoz5xCDeFoY6uevDhB
cXOJpcc8EzdeBb/xwGS9EfJ04DeuVoND1lzt7TEH0EbC2PzqiKhV4N7hPgfv4y/KdOR6NszUn44w
MoH+dqz8dalYDqgYirAqpR/HitRq3fnVNTAxtVUrHjMn+Q1v3JDUWCNzFBnI2YZ5Ul2cdyRbO5Dh
FR+kUIIhHjKqJY+vASMB9iNqYT2ALnHIAmVAOR6efWas4dSCZv04jD72sE1gV8r6JkclPSUDEh1c
EZxp6xemb8aTDjPxL+bqG+jLD+lB7FrfVPSzSvyfKrcvBLYr9KPe7fs8gibmC0jjxHuWTlGCKln4
gEERvZ1BwU8YkRlegiPJvSd0cB2uvF8e5pDsQUeHZfYz+EPZ4veZ0DHB7S3yaegaMER0Y0a6LyuM
/rWPq0ZNR+mJaY/dVF7XzVTdh3hvGb1KbKJQw0sADAjGhcYDaVcsAMdKwGg4js0lzGavSTPfh/3o
q+Jcpvuw3eT8MTpouA1g/E19gvXwgK4ASkHhKZ+66SN2ZX443cw52C9q3W7yhVxbGeMaVuvt35Gn
vNWhQuXdbetsGmNrCOOVL28DB8FL+41/t19/5y/rbGC5ahUDd3S3hyhlvg0DbPk23FV6eB5z4/ak
7+6dIj7w3C9Pm/gJpDXD0npAgzzsEhlfTXyt02juq3BvcTi6TIuRl2WB2bqXm4/bU5MFUm5dKHwB
2Ej03X+qihghM/jC05qKsIsg7ZSb3XJ7B6HJmE+2TSjjr7Yu27rmlCR3y25Mvo0tI24+XKBKbxb9
VpnD679AF2+LBINgqC0i0h9IH2/VpCr9+O5VpaNL82fiDWbsormdK+4QjQ01OQAU6+pX/vKdJEsG
pNo5BnfxbVoBedKfGP61jEp9DE+pQ0a2rDIanCN3XWfSLZsiAItfDu/5YRhInhTG/mPRE3zos+io
9zBkE/J7V8rVar77jBVbjzAcclo3XfV/4HpQrXo+bG1z4OwRUEuuGRU6KPgTSE4DNrBummC+8bnK
F4+ojrrTjeQgJjVb9om9XW8SeDag0RHKgMEUyqaElGgjxg9m8I3Q+AMnj6RN6kLr++msn1LylAaB
RQ74CivNSNjd3TPIRSPa1F8ai2Z0DothfajywnqCYaaV8nEfGu6QIAe3xozzpawbKSI4RuhodoBE
GUCJaztO4ZC1GcHJ6EOSr0JDcZVOMVBUczrucozr6zNHRG2kTvKyJY3RRftuvgN3D5+T8ynpJsYc
sqMZw1vieCd6JQO2oMYayFeap6gDVsm2Qz+jWrfJfat6+RuEo9Oxuqxs+wqv2/ZYH2GEABVlmnIU
jN0XPwBonhG3QWFV+zGaIdPBmg/egeBRyKSe9h5EQ6pR/M2TJWbuHXjmxAyxPgDLgOJi5sA9NFFH
mjxK6VBxB8AD+HcucaZlOygQhPUzRcX2kThMNMGW3L0HDHqN/tDbx59KijOHdlkNSa4BnsGUf3su
VTyq2U7IotdeF6/oZjKiD3N6M7y6JTZiHZsgfweWC86eSFDi+b3e3IKhVa/YnLzHOHGKsF7fDzCJ
jG6lmAOf37oEhDJ3umpHROvAzjQEJbl/292PF6Bqv/DSzcOnsG5XN9PXJvUqXcTufomQYgbK1H62
6CI+02cg7a6WKtL1FVl3Y1+mKE5R6ti/ppgad5BHj2qsv6LGQYxkoBrfW8UbQeCehNWlQ46wNvQy
KQSHpqEzTyXzLkEdQqdNVETGhrm4VbvnByji5ArQraUsQib+Y4s8WRdSrm4CBUjBMnP8y4+1dxlf
bUaPfSrzzjN5bYb3gEnPFCV6hWzgBSeHBpRBPUoE92FM4qXksFOjxfT3/vX10Z+u9/2cl8PqZi/j
4+ycvfKNUFpXXixl9t4bFvPrx4SBX9ew01V8us4umzxM+a/SfsL59MqthPPFjp/i7jJBTL69dedN
gtcf35xq3p0G0xFU2wtyJHGHTrw23ozZZVJqTgFOMxmw/1iAUMhNLgea/7xD+gRYjJvqbmjvP56z
HIQLrQ0haIp13yRex9BWxzAykKeJjGFSGewDJsegyTymhXsH8PqTTIT9nAFC3a4O9wHhuQzyXWy9
FddFzlAd4j1eDwTXAPlIynYAiMm4ncT9NwH/u/TzwcAd3+SqEmCwveX4ETsSWCRZ6IZDC3yZ9XMt
EjDsGbTY9P4DcQ8tw8eztYPevEfAtkPSzJjaJVo9aABJxkjMxGC1VxZaa1+ZXQTouDkjoI805ZUc
sVaZ1hh4Q8RZcomB19cznRYdM3sXMoswndHHnUos5TRvXU0j5FLIrZNDJkD54xqtO8SLDytLRb2T
Wyl8U+lLY+Zyp9pi753H9cWWGcGqHgKgado0HqfInmcwdAkqQM2ZI59qvSdo0t3KC09HZXYODebn
SMJAbZk7e6ZmtZlR7FZ7pIeMaTrm0Lq8P+yzm8guG2c2EIO9n23UOTOgFZDhwWQ1ynN8FIxP+QHQ
VnsFjHSx1G7+5e5L6KddMwDnO8irkvsIZL9THZBghPbU2eoar3X5Hew/Zmidw7ibdHyW0CCf2H22
17tTI5iaySf9oN5sDGuIPBLgj/33u3oVwCuk2Aeea4Xk3GyJm0w+q1UAJBkw9uw9n3unooSGRsZf
AbkrtRCJCsOjYjXBLYw7Wx3Y1EOZ7l04DL+MkXumgCEPHOyptrFPToxoOJo9M5/yq14YW1nb1kqo
GsFAc/aQ7C3jILV4vJhKh96ha5DdAXPgLz8BcY09g1iD6QOD/3JSyov8sroZ07iCZ6+idvCmjBZX
YgSTo/QIGV2YVE/vMS9AxEtiQbSK/Rjq1oUw6glzthqs650LIXH4pW4br/0EBPeabbFNtHUhOywd
SMj+2Lt5x37gacjouc/g7Xawkdwn0C3C7HShq2BuOWBrcz4akpWa9mNGIbfOAIRVy2jEsyRfsZdM
pjPYXUffPXjbEL9xst0hRPpxiWv4PIE6Orgcai+hKcuW0eXCu780YV5OWJDrY8nXOVi5jNdSHvDW
jHXvaSkumdJIcJzRsi3t8gioilurOZglW45RDlJeNySS6O/KyV4SBONUqAar93/vW5S/67v/Kubx
DlVl/MgIqvxRzGN+PdLIIlbtIRQxumr7vlYO+0vvJ0Al5b3G2XsJ/XBCFqNSdzHsjpS4EwmFJHKR
z3ancTSXf+imfkCTf30rY4TXKP22Sfw5LchvDaFplntDT0e/uilEquyn1tlBe/g5XJjfpIVNK/ii
P9yJv6Mx//0z+yb1t8+MG9N40oCrEMR2Dn6NET3RTt3qhhaltpti1gsrkXAb369sy97bPyUy6vZb
zUApgB4wW/ZvGAPGGujNH+7IPz4nrXeN43ngwKr9eE58tXiQgZsSWmVpUzIsIc6/0WZYdaRO7m6G
kzQ15Kua3NYG84bufnq2n2CYYOeTP3e76t/B1P/cLPK5+xA0guExFfr7zSrPpaEMTI1lg0Stmsi9
kcZqPzHQgDtoiLGzdlq/cpM57dXR2JL1A/g9ofnzR4Hqt0t5LDHnefMovSQETt/o7QYryTqPbx8I
Ax7hFQL/Zg0rp7m57R1ZEw4fGiYAmdtuNZ0sFRhT24yX9fMjaccpZg4mg/6jT70ZD58YHrBmmO8+
LwaNdXuyfnVUOnZ9o5H7eEGPM7TwcB/Y06XU8S11Zuwr9wCfU8pBe4RHpCHkE6PDvRH1L1YXfVUN
uY/uGF4GLoyYtVAq6OOzgG2P+SOvcbPO3XvFvEjdunVwIBOjcOjrqCTRsEAwXCMSVmbyYHy9WBjY
45VHLZHO+HDEmW124MzCxN7rq/HaI9wDegS2J9ScjkgbAraNwz7kDEMEcmzpUzZ5xGaNBCK1CgB7
KMvgSiv61sBkmZ55G2PhcInOIdquhDkjH0O4F2UOknV0pbC3nD848iuIrJXpqlvfWutFvytkz7R0
1Ow7tCKlHf9f7s5ryVH17Pe3sm+AVeRwKrJy6HxCtTogQCCiCFe/f4w/l2eNZ3vKh/srT9mrPL26
1RLwPs8/NjuVC70PNSrAk9CyG4sYEhKsKSFY5mEHzetQ0okQKdFshX1kwsSOPNDJ0Kwdsz4gt2Qt
uJrhpVnQAOlciNht/WYThcVzVh44xi765pbd3BhVmpk/XbrAohi8dHKkTJFjIYXQdsZR2PIMNvkK
li5kIrOh26H2CInSM/+TI3zluZyG8cPkExvqqOxBD0RXrBC//diU5QeMZJbTeHWzlsvDvHAVYqhp
XpfbKVi/4EifwhW9WRmqvuKp/nC1m0A/3FaMEDGhBQSP9E4RYB3cc7I6ChR4DoF+QLWQfk29TUHG
qAZRtVQQq733WGQJgGc9kB05iHmOz4zdZaGjmhgWpL/aSMzmUZwcAI1faXTuIL8oVWfpaVruZt08
Q5mYbe7FGpnHqsJvwn0h1o6uHZOrV55nfAuBJ74YrrrAcGVjXYN+Ya1THRkt/ZF3hNi7ljQTF2lG
x5YSgPpXXvsZByk/PcSiYW64bkPhrFietuZ+05FVKquKlwjdzKnZ79uVgAob8Rt7qzXLsgSYSJ9k
qieBQ9RtTiWpCPgdNK8MLrvS07gwPnDHRE+gM8iWlvWazR4NacKG9ZIElY8y7EuLHBElbrdPwOaY
4lWQLrF7LZC8LFxCN0aHRfnFeqSprJOcWIAk92JEJxb5N8h9/NHT8tU1fc6HVUFixvUFPVX1pvvI
n08kB3Nyr9IapSQZLUjoa4+Nx7m4c0BLK2zQ/lGZd+gK2jnQel6Qh8nIK/GEmluRX2AxPcG1DjD3
EPQY8X48EOYQifTruuwDmmmLYSGe9chGyDIxP57jU/lYovBjsXGvG057+FXAIETlNUbh/JT6xRr1
MNrKl+Tm6KKb3JY3Y2El21Ja5RF/7AbpTx7mAHZWiMwoFuxYIhvXtm7elfAYmV8DJ7Otb0TeU+1B
txzpNRfPCbEtHUshOJlzR+JD1EnQfKL5QJbKPRA2qHKrtQE9fjl0AQvFStxVIXri1u5XwsO4UnHt
YDj250CbK1WnCBCy9XxtkdDrxifANGqDtp/IFPx5MLf7IDsjYnUeZ3J8Pv/6FZcuxhe0+wiYuDOQ
iNy5n9hNw/kLte9ho/EjuoABo/VwkX2wl9+eaUSG/WWWi8/CBfHrwnhB1XzuSBzrHLMIs2y3FJDN
YSWSfe2pOYnP6dfNvTx0Z+1bZ+TGL4Bq5zAGqPSZOgMKyroAw5VLFtD7hXIevEcnTB7occhWwzsZ
jAdjN4K4JLsSMXYfRgy2KxIxkJEo80CTfbbbpEeVhmIKbRSWloxSMyY08k0X0seAnTo6J8TO/Rg8
/isihoCM4tTWX1/t5r38/4B2keeQwD+QLi7kEkxS1/xMu/z4F38iXYhvpRdY0al7lhV4hn+RLpgO
gdMJJKeOmXz7f5Euxl9UVJCPy7QKaydpjB7/E0koGX+puqoZpk6BPE3Tyn+Vd68r88T3L/70x5Az
h6Hz44nNJi585ld/mgiNjj5AuZfI70Ltlz6LhIyyribblh4vw47ewJjVnMmwROER0JwrIUBlYiB/
ykB1LLta5l1qB60MwTQ+3wX4q/U1waN783J5Sg9N0DrqssLiUYn+0LnzF1PsFTsGtsqrl3JPTYGo
r9jKcPyUd8Bu9P3YQ+onnZAZacN/s0CNDEzRuny9HUWDkNTEvukOCVQPxfzNkOF+5rpTfo7G6g4P
PCoLS99ZjGgUjiFeRV3UOFR2gCzXatAPtqIF7Sl/E7MnBpJr7UZ8v8K5kBA12CKPlZ4uSIfGm/Y5
f2Osu4OwaAGK8Kqjf4jgHAdLgTItoofhjLaHwFMGPPu6u5/rU0L6i4kwlBKl3TBLcdewm5JTMwi+
oeY1vOKbY6bUFnXvXJ6jlkmMxinsnkAstw19pGyj9HXd7qGJsD4OQNHxGdU4LLcl8ssH3JX0i5zU
ZBkjwDgr4kJNnfvNEZg1ucOxVuY7+ZMskI0kUt3jXFpbomWlsWXx5a75deKN6PbG5ezS1DcWZyiI
I4UsmAU77wa43kunYdroJNCJG0YXCn7yHtjTzSXPjDgZliULo3Us+0+r+xJ4ltyY8e5uqu502iwz
/3ZZ1rcglz0DczhWYeJYzUOjz3yGSMrvoxHUmitObyw8Aui1r7ozMRCFGh876jZCV80AjNyQF8LL
9Q6c6QzhPC82PgUmV3d4YIClvelrMJFVXB5GWBYAKg5udvr1teKbEHmBa+Z83ceEkUlOBnQ8R3GA
s9xDPrBbCEpZPFvRwprdbC0KRTLHkkNOJB7vn04knLS8YNj5Nj+4Esorva2O9Z4IBC2truQKJyTU
uu0YTFjZLCcf993dNRC1shdwEd3tmuUNFBBNOUolp4MA0uFzMGPZqBVpjcOt4s40GBdRey6wxAKH
PdLCGbAH2xnum52EnwpMhG/gRKF+ErjrXD7Oq6cF5hNov36w2BZ5YXb9HHnQGxstKBKXMDjEB9/k
wpFadJu9CPMXmWESTlsZ+Z2rLZmRrpWtcfkhis9w7IGHkHeGNQktANqhBghrrpWMXovn6aBRqIRi
i+sqsmXBmwj/Xed4UDT/9ihn2KRNAdnRbArSEQthmm1dbNq7+p1jBrPVNZB0b/rKP+q5p9DpTtOT
QjpKfrpLwY08OjTFtK4CUrgmAU9SEGdHaXiUEELbYLdghtRUZR8Arxn2Uv5Mn8zyffo6oqeHB0U2
rnts6pIv1gd0o8pXtlc2iIjDUl3mrUuylMjdjxhucCtienjUoKnnDUAQk9Ah40/X5UQ9HQsBFdRl
oMCQJQvFZK5CP9LaEzrStHdN4Nc5ylCun6dy3aSvor7J7/tWtwdGKlAnydwPKB2x44N1rdWMyKsf
YFoIWylHoaoF6RBo5jrCIMo/33f68FRke1NYSTe7Hl5RR1617XSHEtob+A+jr/t9YwlsgJfXfkIp
lHhTzBZurFPZG8tlBPGgApCb55sTWQcjPkXbmu9Ueow80bPxpbynPMy9Ob5LcsHdx+CG4JWslvOd
rYixh7nW9MYzyZvjiiRCck9voTUtjWmJNiX+uA+BDjiKKAz8qQwnbM/oq6Vzle5640BpbdG7QuY2
lUsBhV33odIv+ucr5EaBoG+0lRIHF0Y/2S9nyKkpXe0OkcM/BCMlIEwgyvtdWlFGFxt04+4afL6q
f+s8q3uI04PebFU5NDQWVQ3Lq2X4qXxiaPrptP4NIf87/IWtHtxFlvS5MOMXZUpnFNlco4G9/Xt+
vmRuinMZKird6t488+Xe/8Av/8unICaW/zAFvZ/f/z778OX/nH2Uv2jUQ+2ADoVeGGadn2cfmaFn
zuGYFR9/E5wYf+kalSIiqQ8MTVT6/Dz76JKKTMSghxFUhr/6L9KYf3cBzGVCosHso6uI5v4++tQt
LaLxKPD8CSPNw+N49YiZcHKel3l4T2ztK2HB+end+c1Vp5m/geD4qQYCF34HkbyJv//UUW6m4XKj
8FNDf4slp/uMHrPuUcazCb2H+SztQFVMstW6Yy1TsYe9u9zIxba6IWfNzIWMUuy6mX3ACBM4XXCJ
L6NHad8QywZg63HjJd/iccRvjnxzJmkLJz5MIQWN4EAoZpXLUbh6an5CBDYPCcc25BDU1knASvJU
h5xVHrYWf7QWx/tZe1bWF1AJ2U8ZrVjazO4co2qwcAxYi1kDYYYcSUxb2TaHe8AqSzbaKunIrAKi
Hsnz0gE229VO825P6CHpkHOFhfw1Mr7BbSeQgZ6u27dtzrHN6VLRjhIyCkCEs8Obc0c0YyWksntL
Q2bRsVtfH8DOqg3VLQscxDMwV/Af1d5YZK0VoeZluOkUvMfYFQmYpbCNFU/EmmMgN2fMyrodLiTC
V4bzdIw43rC7P3ZPbFQQ8PHxGmJPeyofIBHCImBnvzk5hAv0ihPBChOrlp7x5bUBo48EB3APe+Tl
GPIMF9gdW+eeKJbBHdBxI4TIPYCtym7PwxFuC6DhblchHUI4zTrlFAnHUt9kSXCX8V/Y+PUj3/xS
vOKFjJjEEZWH/p1x7xtoiREiBUXzy7WBeqZ9boYFtjzs7N6cUUZx7Gz4o2d2oX0M2NAXSmf3h9ZB
yHHdX8OKbs0Pa03EF4RkdZ7xIOMhOubPTJ6gE5DlOvp6Wo9xYSuEzuk8yAcS2W7+jWSK92y1s14K
r14LM3KEJOFbtaMb8aoF5L4EZak646baIGR4KzxlnRDNRiQuwqUZ+UuZVGbKcVpUy2I3fwImplrm
xlC5uuUzldZbxAlAcQ/Gpn9H+QX7qaHKWgO/eVADkLRzntHoTS5WDYzRH4r0qkPckjBVLgAC1Ich
d+XYSaS1QSyctWk4WwZsaPmb+hof5E/hSN0U0Dbc7rgAMxLoSMTXyOep7hkHZ7c5rD58n4oy00J/
JO/0B/h+VJsEzN3JC71aD1fgCXytz4x4DHWMduxGp9k8iwICpzBMUhEkj8rROmqjc3vBpXmD8n2V
BQx9cxgoANdJKl0chAQ5b24CZa1um78k/OTBVq/nQgb/Nx5ZDhoCym6vteASHToBcl0cmDDMZA0t
wIGVhlPhX7n1GTsuXFckXHKpwgazlWWBFO1VgDmEY6qLofZOIomwwPnLtI7QqFoYz/O0DMNaNJ6S
u3dedhpKhR9N3ix869GKpFSg08D8fpF3U77Mr2sBgYxi61SgRcuJ6oojcz/gzTid7uZLI+97dV20
NFlbH5P4JpevyTCTtoTqSZs2CwuVM/0hY/26MC7Y5UZdmR5Mwou6TrBioFLg4VMFl6tfXn2DYXmf
tAGz3dx7T5sn5DDFIDoM/EKAX0Ta0bs3bAuloxj4pfgYcDTSsCsEV4Kf01VBpj6EOX0jqWtd8BED
efUhUA8Ub9I7rb4mNcssAmXwm2bfdhsLBHhwM4yZmTdhwzVY9+i47OBj7Uk51l1IbS9DSiO8/DgN
/ncPBBqD0v97ICB2CGXt5f88JXWcFL+rCZLnb/DPEUH9az7pGcA41OlZmCmhf8Ij6l9wL5IOZCGa
okhhyL/gEfMv+rM0ih5M5rd//NU/4RHzL0XUiVdnfKDdx6Qg7L8YEVR9juf6OzxiMY0QwERhkUzM
6C+UFO2tV4Jdc8vR4PINfJAJnssEUhoRwMvgUT6ZSoPPILHQq/Ulje2eapLrVmIJYm1pyE2ogRSM
Z107VfVjfFleyRMXvo0KHh4yvZFeZNOtcDPW94GV5Gyou17fp1bt0E4NSPzRWU+lustYp3tCkchi
GFoucMsZMKIOw1MW4SeIUGKoYa1wGKS+dv/Kh9cRCcvYafaVTYAO7kUlP9MJfU2XkrZMhGM3Lifr
ULcnKd2l7PNVhu1mJFUOmkEqXkxHc/VmV+ShiUgj97vWz+V1h9fQsttsM96DnnL1r+Trhk4F+HRn
cWex6K+qDarUN/QleFbOCmFKoiNNaxih1Asvu4qmGWEBCfIBqsF35oEIzLJUNokff83GWwGCAIu8
KgRRzMv80i88gVlIc+Op6ZfR/E/SKmFFLrXNbWrI7QGeNUtHKMnjYAXtkQH05m4Aznim/AUzNylP
RPu2t6+uOajGub9wY5viQpMgdmNfv74147YyrzDgPG6wsKfVgF9Z7eVnY5u1hF5BqkcaT+Xim9qM
OcAgzggcmYSAZ32UYNe3Vjrh611/J4XqfKlXcvVWCbjMIFWq6s0Cy656LIzsWMgIZfEpVTc1gesC
FscaLbwkuK251axTkpEj0a1vU2XrTb+4oJNJ+nIBre1kpBbo8SN6sE49VtlbITyL1u7K+VK0+xvp
gPfpGOcQ2xzkiuUUjHjisgCVjxmZ1t140qCNGqfEbN9kj4mFKM6PmhAXY9wtNarcX2a7PSqOl8IV
wgTHkHsflzKUG6tmeTua8es13ZfxFw6wHqpFIkBDWEV3PsTZIph8iqVz5YKztJMQPRkMFeWyVJ/j
hB7g27To9E1ZnLXOSYxNyV2SnKT+kBGAlW1jLaRxHcELsc0O4tR22vc5djLBlW97Isiv2ocV4eGI
FqP8UFQbWXup1WOXBnEEwUA2jlMn+77d80AfVxaKSqCk/KwIi+Il/86gXmOcUS7ZSvyJSMpDi3f3
dJOyvNdxgiVj8ca6xVPeS9AHuTduHfcGaeaBNr1br+g97Py6BNBRTiITuLVviiezfbyAjgnLsj/1
zANifWytrwJZVt4zWLROct/erIeLtgUAubrGuDSTnSrvImsvz9kSSXjHtxkoypHe+Lx/g7fVgFNS
YIEPLRzVt77yW20vMdkI0adRHJt016UPd/TC4nt7P8yQQEoFBH63mbAIjc4eRczT+bZEvt49TiC5
Tbq8VISrRZ/1PawUN+d9HqDneltEsLqImnN1fy/6E+yboe7jdhsTVjQWT5N1FIyn+P7Zqy/XfnmJ
jjf9bSiJykXO00+by22HiCWdicBd3H+N9UqEKIrr50R6vAOeNrRxcamXJdoPQKUR+RKXkxgM1lOB
jy5pezu7SnYzEGY0icEYZ2u9SvbdlB8laXUTHphrbKK2UE1VF921SLthIdA2mcTVlX30PGxaVEny
PVlE4IDJCN4pvRtAoEbduZMueyLMXjUcfzrCfrO1ceL85hxg7SR6exaFm+qsFfgJJu/bOCU70jKd
wTOX9+i9n6gI8HOmMly4rB6k6UHH00+QzW4rnfgBv0Mc3pBKJNDqgmjbTUlyl0/Ctt9wLBQOj+Br
+opdgJABi2Q7zTdGJ7rbXewatadWh4JwgzS4MLDzxKhOXfLUpauEePo+kC9PEMWa8i6zdRC23Hgd
3/K6xidJb4CKNildgwcf0IVLdxIHzDjgCxSiOXiG6OmToAVqtzanQCFHOXaxsA/kTERMxiMpTKiG
2Z1g53h6rIZUWoj3hzw/19ZrR3B/QWH8uqChBmsiCVA8z8GwAYPKY8LCwB7JY3hZTj8cHLVg5zqX
6WrkEmJRIK64d5KHyR0IWoDQihjo7Hawhc9pfzXdkTCB8ZAQ7GSWYa4/jfCE4JcvlejdpK2Vn4bq
SYo3EulNrw3yYezC5AIrC0gHJG+q6KYAscCTDP5qkGuBXiwm/Tn1s+++CHRQeywG14NCyL4Sms0K
7RkKJPGhJRE++eCoiSy/vhwu3D5z+5+n0q9y7d7iYlPo26B/rg8XDPhIQVRbx5zQv7e1I9VI9B2h
WKBaUWmSiXgycYr1hzyFgSspx6NjHDBxNeYH0lzt/3xdSjNY8Ot4QkGgTG2yqCBR+QVM6HTlKreD
aZK+Bvvi1ZAzZMJjE9G9fJdhMgn++CN/eyf89CPBe36+E6p26nMFM5GTrnN0oIgYZk9Di9Ma0YCt
fmp46dHYJlDchOP9MRrZmieu//Qr/zKRFaoeK7llmA45lB26khtZQSHcxDswOtCHiqLkTdu3Hxa9
OiYh4vTrrATNtj7Nx9vTvMfm2+ITOctB49Q+3BB2k16xY13c6KdR/UciCR1cT6T3PebBvNkS/eGL
QBVuhV5uUT1o/kwozPRxsYLFEdCzE8+HSVdV7KZ2JnoaYFTBjle0LXizP0bz0rB4s0LhoVsKu2qn
PgscO/hygZWBZbBvw8D8QU31G/mSpf98bfwiX4pAvK64W0yH2tvrw+RYq3Q3PoHFLI0jUyMmhMKB
PmKNTtZ4ehkfaACxL3BkS2Nc9MQpcOpC16dvpKmlf7hyf7TF/qeP8Zdc3JjGy7SqeXXCqYemkB/x
VrQr7Rx/kWUKE3f7itYZWRsyoyvxR80un5POS1xTbx1wcRB7+So/a9ofXpekq//OiM7vmwkpCjqn
0UT6ywWOd476KB71srS83fZDQ1GXXNkqWvTRriw6jH2Ac2zR8gKrRM7rL1e6ifyYWCtbIrgXZzrh
BZQ6zXBMvMUsPiKWs8k1wzuOWMM6lRqxlDMg0nn3h3hAAuSI9MxEhHy+9rojIsxtVp1ENeJCJoXC
YMrZqmjiW47vBeeoBhKEFIBsL/K2AiPxZXAWIjZP9033MGzQ1Prwsa0Zyna0vDpDwHmZc6hgmWl9
pAg9uAOyIH4oSFyJoACdMp8xU4l20kGmKA8Zid3l71AnfkMqid8TpQftVl6j5SaWGjUKkl5OXPgS
1GeFA3pVY9wA7xncawBwkmVIsQYQnCG8Qay1qHDv8I4kJKIf9aI9OCJnXRWy7UPPjpiivXvkMGlL
14dCbRcXzKplqGdPbfvcE2Wou5f7ctRRNQdNtW2gNbMeHRY5kySJ5OtM8a15/ktntPHiCcw+XmS9
tFw1yYRzwalQD5f7+pQV53w5hQqpSOZTbtiDHkaoq2khZmAXE8IG2upwaV2UUh1Bnt0hIwjA2o4c
kEa0rHIXyVpC0MOwEoEx0d7QpIaZLdt0oq+Qb9cxEGaBzHiau1f6UnYDLaZ2c7Sok5RxXxkQWITe
Kt7F7m62/F4ltlx8C/2qjDYF7nm0dx0GCj1Q28cGkS+L1LgdDTslxlXZmg1tQcPakrcphK3hkxg5
ERBLD89QEM5AwXfIc/8lXXLUobVGX/ukftM6UYA7Ym+otly0V8SI+A9TUMsK6SS+NsV8jCXfkNY1
65hmNwRmwf0n9cqQnokCSF8zC0ciEVQlajMHFOz+ADirdH4nBZL62MDFWZw1pFRpjkp2Z4ROjbxc
LHvI7akbQBaGXDPxLCGA8bofAKwyxW5Fu6cnqw/V+rGgc0fx8sk3mk1cAkX5Nyo4rVAufBSHujpL
2iN/xkDhk9nG5rg53yvvK7neZ9LbNd6W3ByStO8vG0lY3uRlnyKvCSw0tGRv3L1CITAeZ5SEkahw
onavpNuc8Lb4yIxJAqrhNng+WVE8Q/hUlO1oPhTZSr4+dJp/RZApkEVBagNUIKpynea+aKMDGsqv
NwrHkBkI+jHOSBi5uP3IZPxOg9JdQEZPuqDdIGCVXd160I2lmHio47TX6Ksjd4hkZljdR+IjNgn0
ITbBs6qhLneJcbua72bNojx7wn74/URhPdWOeNvLbBDIMCzZ5q/qzScZP3itsJoZjvYV70hVh7bn
+SIsRTFgQDxk3br+JMUSXgEWmiuDR8QlvJKQcyFh79O8noxuWNKJnk2hMUPMpD1YW5GoEwwWYLzP
BDC5w8URcxd4bBI93tMiQtK4nIywEDweWYK4YgfPiGzrFzOXR/jWmQAkveFAdsFLKpIiEnyKq7K0
py+SSkgup60MwJ3MXUKYM7JvQ5PU0ADeQHZQO/Vn3b1bs3Iu1aNZtt1AYSBxwLAXl3srfjebtVW7
kkLVO8G2hPqs6Cij8PVVfjbn0GGWneT9gmjlNSVpBHibpY6pGXYFlSFs346VT7FQDeL8EV7YTBoC
ZQpX8lqk6j8g6490dJkq7snR8KYg172rM4epzXiqEvDZZpoXB1qAaely9fI0wK/B65v2hPOGFRk8
pFmird9Pna8Tg2++kketL0scaIa1GD7mLG0skhsu1qkJRQTAYckLQ1eHwdUxcH69/ihgI/7qwq+S
O0UTItie3aT0ugDLuAhRzLtbnPUnClbc+0qwYd9JFZpVr8bbRAZ35aju7MiMyXx1YvLjJZ9/rwN+
aYZt1rjV1YMBH+9+Tgg/jDzIdhai0o+ZidA4pAFS8QwJX7Rqf4Qx1jenrVxJC7vjjOl/IKX5liJb
Kv3iTpL16FwlF5gASxNhd7EbGwHVVp3m8thCton1kwEp6OXtVGzv42BftreLk8Wr9hoknWtqbpat
O6JpyUa8fdaEFAvrjERm0m6RUAzxRpy2l+rJyP0MFyt9E4gXM78lG/jG+7O4FT70EJKFEinQhNWw
8LlN0EjTXkKpjLzhEmtJzNG8S+5xiCQrgezqwdbyzaTMFUYklulL1A4W17+JMcZCKWpDN+SXo7Ih
ZhMzI3nAcu/nBQ9JNvk5LRCxsBwKuqO+iDMyDvMSqgR8YO+h88GrTg2eAwOROqXhb9lLLvFc3nMW
gWenJflz4GmLiawIfC9YipDf7IU3k2wdehzwdotBp4ckvlRIFAKEN7aEpFlDt+fVZI63+lyJNm3J
BhUJ5MT1U4c38jAnWAH2sNliZphbtB+z62kDIDSNTi6EE+l++kGs3Ttp0Q+KLVqkLOWoFJW5GU9N
fanz2PQ+6IxDcUJUGFV8kS9A34m88mU1bg3Fr4ugipf360G9bzQWdtMjYJBOU6reaG/s/fEVo6ZI
OivmpRcN6VcK1YVpzb/kjpCzFNl8dclDOjQrp3utVwUgjU5wb6BIrmHno5ej3VhmiVMRXQ8Uj2YV
gSgA6yZDC4Hh2QpZTVueOI0TdY4ku/gw2X/MgCLB6rYq4pUERTXu7hCVPI0d48VACD15A3YcJMua
NwfSPiZkdlVfg+WZr0aAu5TQvC5iO9WDrCYHGA7qgmw1dXrdLuA0HkjQZmbKlvq7YHIcXb0E6gjT
HCOQOy2TR+NxRMZDDBLyB9ZD/ruzuZXTuTZPfuW2yO+BeLJqL5GARhc6l3CPqfip0LziusyK41Qs
In5cu6thipB2y25HN94hJtYXdZiybh4htgwkz9xL4DACjB3PnHXuMszwYKMdfO6UAHzRngdiK53U
WAiMmXwoelB9DJROIqS+eYYEsuUn7aOqewbmtKCWbPIDVbclX4t9WHZIMcMTtCI2FC06tz/a8g+j
tGNyzkA7XrhZbJWgMwQ9DMcfzQuSdpt88N7Vq7exeU1qVvdTirP/rf4envSz+YIrDv1RotjFewYX
tjX0mdbaFt9qF6otwa8BTxAkWINpF9+8lbbozT6PF8FFOEUR0jHDcIxIneZP6KzkA+/j0BH/egt5
G0rE6zFDdjAG0isxWtqRG9qj73f2zaIoYhJE0LeYkU6kZZlLplW0bfb118W/hhFGF49Ip8YdXe2h
OwNmzrJq5ZTe7O/JcOtkZSQugKKi7s1hTdS/lLk6HVOyp4DjIiZuQoF5oKHt07kyfDJL6z4NfVHp
FOSwIyaAlG5mEa4qI7py28lugUHEN2Q+g+RHBCYS2HXBpWenGXcoTmrzFSX9tzC6FSw4+Wk9v9fc
pmkRD8wvymF+lDfK/vqGSQk11fQYy7aAh6zkRt4n6TuyXukbRtq+Hufnjby68hxEcH2z+xPg6hNh
RLCL3GUNPh8aJfct1oc24CnMMTBMzCyzb18+8RVzYGDmdWeiqWoUXzuDM1aiLBEBECnXp5b3gqS5
ZoZebKkPQFBiXKfdcpSdQtrAM6blNsLw8X25uYA+TexX8PIIwfVjzYOJyNLT9AhTcSuoypzj39qj
Fh8UPh9+xyYsJPZTsltNO8MA3HjQnnHtGDiJSdfCm8YOXtpWsc1Iu1K9vn8WPwWOA3Allq0fn3k/
R1fdl/hI5NbpX0lbHrj0KgYqMkqRr4Hyd/EpvnxbNweHf0W4g+ldLK/DV+dK/oAy0PtH2gZhhLNX
kZrExJGoAGSBxcVfO5dpJ6NfBYaSOOduL42f+xdSOnjikueGcv3QZg7GG6unlsMpr6s89xQGNgyc
8Qaob/40lCMcBgFsF9Oe2Noo2z12khdhOyaSej4FliOIwWv3dCVeXOS8RCLJ+sMzMJpbEGZSW3jS
F8m+mra4ZlvGA1pabi4E9FAEwqPC8oiWF0k5Idw0Tsc+t/GH/sFTinww3syYYNvY5RkfT/uKjlNm
fxx9TC0KaZ3Z7rppVSIHPOwcMTdXu08413PmRWF16z242SIOTQJ4Sa/NWEUW2MSUnjpQl5IDP9pI
YfpWvjUEpI3+gKr20JJEPOvrE0d7tIgqFXctvfC79NhASESkfRZveE9uz7N9P0Lrnxzzd/VAx275
fMrivZENC4GD1R/Xlt1tsSA5WvIwLJVl3GyEa9CTatALu1I5SNEps1h8ba1/50K6vOO4ED9o+WTS
6F6mI5pfvpe1vT7za70k+xqhQtiTp6K45ipHMcixeO6e8XwLSxXXzFqz7xtS8NRVfRz8DvRvPGjk
ub7kHleGSWK59XJRIG1OxImTCg2jstDPjUKaY/NMRl1j+LDl/OkVOyOh1SZkklv+kbyBb4yH/J/s
UTYEN+rmkmOwmE27BnZ87spP8CbEjg1jCYYGyq3W/GTQtvpoDfZINYI893ChesT77UQvBDWiUlDs
tUg3FgZvG8G/DKc1wxII/8DVkboiwyS2EmnKJbM7DBl2FBDoTrLivGE7XLhX2VP5l0o3fQQg0h9p
JfweDxeWuWxvcPD9sTRe/C2yaWmQvKKMN0X6BR8yB02IugQUZlahw+8/x+y4jM2OSlRVMQebgWmo
uWvELgxZzdDII4zczwfRcPDhJPifgcTvdowZFxhmiGaLBB8NJghPCDpuF7dlqIG4opiJJJ1bmL/W
IxZv9KQ2rI7lpk8qc74/8hh878mcljiXqeDljefNHR/QFnCdk6dB0qsVMqfEJGkSq4wOlKRv/gr1
99sMFJJLTfxt4XIbuw1Rsp/C5MpIM+XJ4TO4ZyxGjkXwKPwy88CcydDQ2Bfbd4zOPpM8CBzQRR/W
6R+0aPJvkC6Dt1fVJAuVnqT9gh7nMR7UtAWDA5nRCcFuHzqiKO7eQC+76bbc2IV941Zs32/OBDzH
SyXNDCkn8Ey20Ld/ALOt33zmf3s9v0DLXaOY+T0C2kUFpV5sCT1PgX4oSw4AYZi5SAK9OOQwzvE4
xi24qrsrBQHRt96+XjpPHfwEGe3Fo5xDjj1gOLIpLYNr9fKJRIxWneLG8LpHtFXWLgEoo7hLaYOR
iPZwujPD5bjIchclVPSF1S0G5lOCLtvEQOp6TmHXiEp0QsBEgGhtSw1zJgYmPxU2OPRFGld+aEgx
lcF5zfrYTf5VAaZsgeyQAgwhqSZkeo9daCTP3bRPyLRNQkNdsQ7RuxC3jjl4RcVOvmuaZaYHsEB6
9pbCffZOhAeguRwnya8ewLY6Sm1VZnS3QuVD4zGXHWfJJTDPIr2GN1tlBMxON2J1HKqfQa5UNO2H
gaDPipkOrCvuVoCEgz8RIZydsPFfrB1JRLyMFTUPDQ2+c6gyhTI2lmxc0gKzvasRJYAD+KD1JwUw
AEE3baXkMqcb6MlOWE3DISk2g7kv1NUF8xbx5WQNp4csexkqh9OqjBbTnujjEcjQQ8loaHblaleb
Xbfi8OF5CUGjzMMMXkVhYdoVTDaTV7v505X27xwCqhMcOXjBTUvTfzG9jFMti/GdC/+yLtYRljqJ
xNo5JccMiVqBMZMXBVgnFbb77ln9A5kozZFpv1IYBtVzmqbpVI79W7hUHSt6EdXzs20M8MDkXOR0
miOmVGxJ/CrBHOtzpXmm9MC7Xg+4UmdHdDcFFYM3rVSgqe79U89Ww/VQ3IJ50pV3Ai7lb3aVu+lJ
BFnzBHtn22LFQ/wW2RO5yQvA9HFAa+nWka0VgQHtm20xIEzymYvei1Gi9JuCaJJhrwi2QCTXqTdW
vd8gYcmoS0DYvZRT/w7e8WR+GI0Hz5HskYn2hNP+X8LOY7d1bG3T99LjJsAcBj0Ro7Is2XKYEI6M
kpgp6ur/Z7mB7irXxjZwcFAnVHlbItf6vjf2vF6EEVDq3K8VKEQvWeEztCrOWJe/ENkaIF9nLUBn
Vt5m4JCCEDtHt2QBMjSyGJemWwPJXQKbHiWalKsoQbqVBcRj3ArfJt1ACZyO1CfItkAzCDbyK8MD
uFaGVWkFYvwllgr45Epa8uXNycJ++uXINP+bC+b866v7QaqUdq+lF3EtsaJ7/SuAHOZPDBhczF/m
C1eSSWI74iCLjTP15dEDPMfpTVxRj3GoWF+XnCaYvjfyIX8jsaRpgvapzVe4K1i0sCjgb1ZX169J
CuhKP0NEEccV5fiaH9Q3EN1LRI4GCSlwBEjuxQZQsoM91ZTyYk6ufuGQFOePVwQdy9wONpKqn2rl
+BbH1M3Ftqds4S9w7irBVZwIxlP8AiSVHZtsNr4Wsm91sDgY5AFUxBUtbDAGm6s7qbiz3QxKest5
LoE7I0kG0bqHqeZ63dpUxgrEq0HIWwN/7clH48a+4ih39pcQ93hAbDhwHJ0gF6Z5RWTjkVYMuzDM
Wd5JzttcqU6ZiJHjk13BJwQc53QV8MheHvBPr0+rOFIWxl1zWhov1oNGl+49upBdNk/fREtBQcna
UVpjqLbxNLPrJLMqTEOYjtl574RAM/H7eQ+asezf0ojq0/XpnjzbuYbDGtnMBmP5vKUrAWEQZiEb
0F0Y1UX4zPRIwCqVWtTbzdUlxVAhKFokzNUErXiwiUHun95PBD5xVBLkrVFCwclbEkleU4zFh0aq
dJHOrF3lmkuc5oG0FQOxNIcOWRByTGZn7p4I7mfKiabHNPzloPy2//2g6SzZUhRL0bEoGj8JZqkf
dN2SExLUQWS/4MBAUxzC4+iS59x4BiubgisLm2HsB+e1jqRnyCpuww7Aj5IgifiogR2N8RTFMuJw
XvGw+UA2N10fVMmvUkG0SO8AouXOfEUuVu2sd04PZLZokVmJqd7dojYXagYZFw7gP/lBpPbD7YNY
dLxrYmK6vZJ+XN83X7Hu4VXq6FGhlaPzOPZKXg1pJVGMnFeBRS/OGCXP1xxxKLZiWFydk0oMxdM9
Q3TxnL9NwuE4U1MfSA7w99V5BQJkkZK6V9CthCBhSpVxNvvkdNwNi/henU/V+iZgkArTVb3okoPe
PvKyFm9wDWeyxvRN4gTOuJZbogis+1++pO9Z+OeXpPByYgm1dPnbSPpPSj6NO1OzSkiafJVD9F7n
wWVjYGUiX7Bc9MoafUhJAC1iEpYGXH7nTdPf1d2GiKHYlV8uJ14u/8TNQopEmnwojCg12Jd3QltP
0lCJ/JX1nQ+f7RiFignpCGVAywOdbbKL8rrNNm28T9ulpYdnHZPgHGMjwuaTSzil2XmNPr9QG8YE
RuI2nsSgRPUyzDkjaldENZBZrwblG4QguWKYlOGMVFaPA/cw2BlS/gF0jZOxCR1vJDAOuSQaj9RH
OnzjvBwDi7l1nxPcwiu4BLVgx7kXvQOMiyfvirn6td1mz/qTGbCsQWk499aKkPIXbGYlVWd//0JU
Maf+5/tAuwqLrONtsX7sLjfnYhumVCIaFUvHPkewvohDnWSMnGuVIipxyhTz8VlntGP5g3UyjnJk
/JL28udBg/Dd//cHEVqO99d9dk7a//O/lP9tTXYrlzYPhhpKsIgUkOQBuWVcVmeULsRxXdC6gJby
5Br+uVjRRXREM3QjaizCDsCOZLrVliWGz9wXKMELiCTCfqjgyb2oMxvu65k9IQPJXsRzeZ4wp+NH
BOu08fniMqwpdLJZfj+TF4BN+0TuFP8PK5k5D6jFVA+DHvFG+q57m9bkI1QsQDaIPzsweh8yaWbE
x6WvEMYgDJwjfF7MDtl7vjeXZaiQ10PhHC1UaHdat9rYW1IV2MpTX/uAMWyI56L/e0HqEIOm9gRF
0SBAq/2sigw2wWQGhIcadACq+P47p2V94JxHc0/Uvkg46qNfHg0xH/zt0fgxeZZjXVWqxaPR+okc
ja+I+M0vHM0iBpD9G6TVoNAmuzcPBLwuCEYI2XMi6auF7HsTBOTf/zzKn+53Fj8SXW1VsbCA//sJ
GXpJTpqOJ+QsahJxQHHChVZ48Xi157+an/6g3UFD9/9/2o/pyeiqU6ad+Wl6aDPwg0WRWIHjZdE8
i/VppAeVp6N8xEohrlZU/xTW0G5Oqx5el5AcLBf0hgFr4WzaT0AfuigM93xXcv0b3AVL2q9Eh8vx
hHprlVMxAYuPuNOYX7iiwOCf//7x/XGD/ucv9ONNb+okznopF7/Qae8c+uO4h1+s7scNTZDqjkFF
fVYPyIOEEfUBJwMzIa3Phf/bR/uHwFrkiWhWuAcc2VF+qlbyLM5HbeLBKjWivEW0/BXXOan/T7Ee
VEL455kQ3amz1nFgkHXh5feCf8R17oLLT8ohJdzfnOm8F1711tGTCUDOEPYu+yBZp2RuUCDxLH/h
8XcTE0+8MEuXYBiwnTHRyVMgexl6k3eFiZdV+F1/JzWFkC8g5y9FINOcB3LqKxXGYI71skJTeidX
fuz88lBjMvzDW6aalqwquAR4tH+8ZbXVKbKdSLZ3wUDN3QFaRZJoSJYv/akcDoVoc6AtXuTgktty
Im8FE88soSIIJgTfilCROGQfxt458yTdzfCgFxtwETacOc/jvb403w2yk8CXAuADQLH8lTK1L6Tx
0wefp/VSGWFS7vTyCAqpf6ZP0J1TGar20mnWt0wIBvR+X9RHFISk8JIZN9CrGNJQa2NHvEVG8lqA
E7mlHCj8O4eqvVLf7d20HXVf0gLCimqKc11loTPbbMhPQXzcwRo+W3vkMJ/EevC5WzmTWAS2gEWd
bwlCsPMJ8FS5aR0cZ2HL28Vwja0IISSLBFMMurSr11ie9Emi67uG/d8JEZJT5Df25PtdKTNDGE5U
qnDJQnLoHN/QaSI08EHel6Sh3B+qIlQYYm/B7VWnceAUNBt87zqZjUGCh85PIM7shzisyIdz0/t8
PnjIWJFVAlAHZqgSnCvAghGl8idXNMiAhOj3jUrUt96l3lRrPB3J2I2rCr0dYfvTWu6Pdb9RLvtE
fz0X73F7uGK6JkjhHso6mYOjda5VBTJtKewglctADaR6DbmcCxwWv+yJuv3HR9DBXEoVg0Gz+I+D
NYnrvLd0HkFkGsiEncRHhDQ6rk5tB06JAYAb9M+87A0TeSmKHDKYIvKXOeg0+0OGW+5uQM+YE5aZ
+lRB/SnFhNBbZmby7SG6DW6ubsxe3vTWxkFCeI2IQW5AUs4f5EZFFf/jycLsT7YQfm8+b9i0Ch5S
TUJN6WllwpsJ+5EGHLbsa3sAR9JOvUu+uUj7Edbw3B5qvqAKB8WMgT1WFsJqmS1Ej0UFNo+iEI7o
KNKXxDzgJ4onmDZyPD1rjgJU3HEWK95zfZoNtHbznxcoeiSU3xQwpZ/1DvQaKlibXIUwBRxWYBYM
GjQatXgGZj36blrzLvOC0RtcFHYJX2q5ga0UwKo8J7vsdI9hJaFQykYCbB+l9Bn0Ted47VEdCyqF
Pjl1EIgSqEENzMAbLIssAR4JnPboFAANJfdKtEQ1zy97DtAZRc29/CAKZa4LAvdL7ANB3NA9vFS5
qDAgnHdx/ZSjnkMOjL0i93Pka6DCwMvJB7lgMV4PonsFaQqGSb0OndS4cdBBAbvAwbX+dXHFa3OO
isLXwPmtgDBCbHhEHCuBTB1dv3XYgWLwP58gDVkTybwX4L/bekwgm6hnJrXhJebzjMlc84bhPZOC
q3zH6ksJ+QnWncqeoEaKcIH5JH2TgimZhGcXxP4KW+BZ44Jf0/ogWgDPEuG1jUXSQ0SumojlxSFB
ffy84I7m4Wjk+7Q6jOOCaK3QWEMK1eeHZIgaPKLXBVkr5y8Cx1DiyOGlXhf1uuJMGg6DFYg7XFzP
uA9YNQYaOlGooJ1IULAhDev1LWnKahrol4XBilT7F2Mb01R68zr2fRRlcH4dAwIKPQGn83AkxdI2
PK3z9W5logfRAyfzEHd3N/hkRPeCxtXRHF23usyBOrM63rxPYvGGzmshipCtk3lVBBmtnfzZsNku
bp8JfXCoFbNF5qFe6j5BuOhuJRIRwh+lPJizgnkUYEGJDKJS4unFue1wC07nKCf+60bGE0blrAum
epckiKjcUXh2/I5sQhCvUCiR4rvqI089E6oin5FllZV3NncnwTEL+RWNEz9EdB+hSEaF3548W7kb
Y98itkmGL5zRdssvwdtUwJ4VHjhpGVKYxNxIKO9lJhrlYldnzocH1f0RUcV5iSLzY1CR+nkVaEMW
mC/kXQLATPSpqxHxgMjty/IooRBj8UVZl22FqJAvbPBbEmct/QDsNrI31bi8keZjTJK9S3c/NQu9
grwt28ljQ84sTG3BrX4lTSplOH8muZXILtQmqKkxQsdH7XpXXaPEQJhGNNBObqI8w9fLDoSIpidY
EpdnddpBA16CfvpqTaqspHvc2DeGCjE0BGd6O2NKxUgJxm+iDXOTWAn5Dk84nzMrmFdlu7+Pdt+T
789JXSWDUnbwGgIWC7LiH7uTajelrko47RTNVxH+Iu6jPghhN9/Zuj55GgfPVwrWqcA0zRu0Ve0C
lRx91ic0rvK4Zu91BEdF8L6lRmBC8aG+t/QZzXtXhPMtLAJV8w9iF+SsQdb4ZYAIw/ldn7X+GxP7
+2+k/Qm7VPExErtADYwt//CwXA37omc50/cQ9DhVjKX+Xd8lHbr76p4WVg4GFDD0AD9mF9ZUvj3a
bIgLubkgYiPM1a4ICPmgKWv32x6iG39aDTTGVqI2TXpARBjWPz/u20VLyjRnfo1fkPUzu/L5Gt0i
Y2OvSLhXV8hNNVT+JAUkhJXKc+W2ORENBSWItI7YmmbW8eg6MwAqrX3KITLIT0h2ffqUoyZfCzHa
bPqMGfwUBbGv9Dwo75kOanR9RkRWNo+mxLJKTHBWrfIOTfbYzpLx2dFepfO87z2VQMaDZi4Alpoz
Qf8rFGDp5AP3EYzK3krbsH8K7Df10cBlBZW6sP14D0+eLjhk0P08n9Fc01Q3PozXJcK7gXIidp/e
PQ3hhXhe6A47lN8d7PFF0PLKShFx+suyOejGzhi+BEQCcxMZq1uUsfBC0vswo8jYgdqsZXd+6h7T
r5Scv8qgEY62OKa0OI7G2xPBTUTAE1mAmiRp7m2Qy/IAXqXVOD595TYfx2Vdz/NifdbmJyma+NHq
8kyMerKSq6Ah3Af1MjtUPiARowFvP2oBV9T5ekSUZY6hrn6mSNCdHSlRiKZaDjwSSkmVKx4kwv1v
nz2qSX58yBrA/EUskKIFEETkie0kVltE7rWLoZM4GYubBVVNGjUc9IQhcaIwUJw83pae+xz17ZOD
/xDY2cOKgfRw1UfZlxlKPfkyLqhbfwBhUul2iJCCDli5PcAiIvswgaDOb0icYhfgxOBGQqrCp0WN
LpmXuNKaBSHHm8q7BSjFmlWXHqEbyilsEYJsxyUnj9osiIbJAmhvrq78tLd0itw5CpFPBDQoWAQ4
0SnxTiKHj/KH8jS+Uv+ymI4jRXNsHB7FAr5CzAypENjjEQruhpUZ4kX8qlYooI8XH/NKgKybGDJG
g4Mqg1PMISffNGKhyZswgSXGp+EInQCnM0fnMQJzrOOAUcMIh1eaaXfChnsLnTU89YoJQLAphNJv
QZKTAxsX//Fqraz7dGVt1a+LTwz7WloO7/UxXRUXQiZ82iZEiwxzPhZI4X+g5CHH33vdI4CU1j11
6sShLkiLxu0z0uNSfA47M4SDnDvzdF4fr56I3SDYY4H8BPnvkiu1ptlP2WZ7g0BZgf/3uCJwmVLy
fonaCCMjLCZ/JuM9XR87UiYgIbmJhfIbIQvBDXfdl/KK2q1Zvt/cK30ww7quvAkvA3IMTzAS/GnN
O7IVUSBzz7fkOnDLuPUX+ui4PoxQLx2+ZdUfuO6Jeyk99S1B7LOZYP5u78o4EExHjkkTGhMxE0GZ
HXoiFiucCuZ53VV7+hxR7//9WP6u3/p50Whsqo4FzyLWhX+ffGpWObeeRBgwhIoMMg63V/u12yrR
LULcCkLdQbJQ6KmvADrZWX5ZVbQ/cloaFwKlS+DHFPz8+w8gOZ1tnU5EmZFz1fo65obAm9yqWMXq
c2Ig9nZrRIW8eEK5GdQnAqioW99dSozr8yTeqGiSic5B2enjzyAmvkBlKsRyUARMm4yo1IpmdzKu
NHTHZGXgUrZD61CS7vQKOXR23rtkaZJiUQ2ugvenuwWMQmcWQSzyavNQYjMBOIXHJp0lZYJyi94z
bmTngkSWRwDDvJlhK8WSfRt4D1YtRXBy0FXbTCFV4nXEz06jkBZY8ZvJ/JV26/LK9dK7UrxVbogj
/byaoT4vY+rcMcyGdb5RoHY6txlcxMI5N5Jn49IINLZ5uUbigRsoXV+StZDF+8XiFBrpIzqrBnTD
tbgMWNEKYzN8EMLP7norVzoBFuGApKh4SjJsMw5tJ0CYnV+oPGuHyplN8dKCA28CyBPFO3sIELjK
+Bxw/c7yd3lz5QRxWLeJ/+dTJDgOCXae30F9mQHYawVIkJ5Ja2+hsZDrqhQsUW/upULS7RJ2ypr2
pQaO4Rn4c1yTs9W/FnO5dGPmzBKZ+EQd54zglQIZkUnn+BynDe+9qJOwkCZ6SsHvADVQLtDJiOke
vRFNyB52eEknsPWdMHvQVc+ESEYq72vXdUuVtkA3ELQUSG83VN3pNFndGPEcIsDInrvOrWqZoTq8
bI14ozuvVwAmuLemwueCvWdXXvxiotO0AZEGQDvxFZdXxMLU3KJLcoo3IuZUEiIPxAvki4FYFWmf
WXdDFZjpM0q7AagkhhjejjeFEfbYkFKEcz4AgcKgQ5Sw4XdufuVBlfrohuGC0LSRpQgefaVQeA0Y
3YGHwm4jb+iyRZUEKdObZ7QrvXsq5INOYYQWJA1CEDw19wKDHiUvIy8flz/M30Uclwcn5CNgVun9
MwJ1un2RGroqmTblIht51APV3FYFApYD+dBnAXqcMEZAJXPDIoD304hji9RYwtfSCes0olF0aE2Y
jnMMemfTFTqwzLNPbsrZCna9nOqwwwpvIZQWB+jp/AuarfwRaPvn0SFQkH8MyY5ysi/KyNGBQWEj
fLGu9QZNxAaZe9e3+hbmRVDv9SMmzdSe5xl8Qh5kocVUJLnlO7y4L72miFfRZCPBLtnRkVLjcDBa
13zO3AKJ20pjwMGh4IvHXcC7+jNhhQPfKJYk1wKE8gQD6LOpAy5on/BEDGUmPiwYBXIW1wKrQk7Y
3eHlEMXu01Pv8IaDWewZwaDJiIRhSba7rxtJAKw8ldc7QYYUE+SAfilAiMY11mRRk1YF+MHOQeiy
1q+Ff2rOddPzWvDFQnQiSPSm5Lnhsw6zG9pVHiPP2v3m7fwWqPznztBNWXc0MS7/VG7FhtKbhXWG
8SND5KvYCPDI/OSkxjhjh9VuBDuZOeWa02eZ+MC5uavfV8Za77Z1sZGp/mwp8iK5iHNPgSC5kGsY
8tG/1rAsRIo+n9+E/LH02TRRqMndUgTonNfsxyX+dba+2+cFc/4nyTxX9EYnfCDwOPF7RhwTcmSZ
WS2ynCOZ84UdlDkQ8pb3qHe8xPhFzKOKteVvn8WPZzBN0lZWW55BQMGF/eBQpIfrjnW6X8ceh+yq
ee0DbYNFgP7cJrT9v9/fuvzH1YWYGtJzVcOyvmVt/3gJupt1kVqbTZEvg9obM0gsJnWQsyBBk4Pv
jink5MXy89n2rxhYUX56rPxVCgLnAoUW2FtP6965qyawgi6AtvZIsjestZ4+XWS35txoSbCYn+3w
1i50Syi3zhSga6VrmPgJA2bUhh5zjgncVcEJbzSCEQI16Ju7IDIMq2wFyNbjDJB5JE5Xt5O8phHO
IPLPLV8eeNCBi8/rzGfNYcRDbEFtmI12HECcc3IE5GBtnQIiymIA/8tK18PiUYg2UN4jeJP9tJsn
uDrIDxsSD0AVkgOJFxwbOmfdI5yJPzRCC/Ba1CMBYk1AEHV9ajasagXIl0ABg9ZE3Ac+C2t8wv3q
Gx0eVdKpRWg3zK9nqAzwEY7ZJFmLMZVQJ3z8j9XFxX3W0CCGiwKkhyR0ZpBvoA+QPh1fKRw7PUE7
kOa+FSHgE/y9Oe/9/jV9qsAZKM0mhIuD644bELQW/uIc2mekvaF2DQZpPtJ5M4WTEVUhk3nC6tQJ
5If0KayB5Q2n3Yz5nHBj8kK/A4sl7IrXiAuno0DJM/XNaGBwXZ+0xU3Uz6jpQU0/+dFKQFJbIvP/
AQxEsS1CZ1IU3tIqQZ7drAfERYnfkJs6Iiyfo8vnfuYvc+eZi+FqUIijr/vTdurvx8sDGQ3DAPTq
knfsj5e1RQhJssjBvwt3FF1DYd0Qu7w4xWvS0jTiw7MtaTQXRN9UhNEfAAjFM1v5bIDX9tGS3yuq
yryL+Sbhi7nx/fjazbXru5uxlKa1Mq6QLk75+1UBadXnw2Vxo2b3tOZY5ya2SUgNb8SsetXySuE6
opmtlOPuRG8fqe3mdlkZ1zulXCrjK64HCFe3Ko+I3YyFpPBE+BOZdYY7gV6aa5HehdYpJSx28rjk
2/M8HXxZ9rvaM6++iYQmdm3YdBbyOmBPNLRFLW0ZGVXNN/bvjsEqjXcXZNaOrOLRuWwu8XpoAlvz
JbYuEvSGdYNzQYcsmZ+KcKBf/M3iHmVLrBdVTLQvL+9AIl35qvhSFWhjhJljEjd92OGEI5ewZFfE
4tHNdWeu42tGvZOERstN4ksELzFz6WVQE9uShF25QLwtNJZM+CAX1cpIgoarcZvm72O3ISsbXohR
MG+9C91kaKOo6SD5T/VJei24Z5C784LyL9wgrqrN/36u/cmhzzYiU5nzTQz/TAbvb9eMDE64zXYS
5Ynzce1s0zXvxx0N4WQB9lC1yecI6PcqVvHbCyqTR+3OfteDektWW7/8bVXS/njSokMjT5TUdJH/
+a9xAzql6XHn42H6sp5s0abJ/LmFnIBeO8JS4gNMY5Kd2AABX7AajS5oBAr7rPVySkNhEXBNweFh
PCEO4k16bh44IUeqqFQhb/3tnv5enf5zN/3jD/zjbtKqbqylnPgwICE3o6uQfQQO0Qg1H9AdYP43
wd6fPiGdhDXLtAxIqW+p0D/uoqQ1e8csO8dDf/N6/uhD5dFifjlm9zJT6fnT3tC8lv8mExO/xs9f
858/9YfORD6PujHq/NTk2K0GAkQFjJiEWCu/0HkuhL7v7w/nj1ppEVsPLEsCPpoX1TZBeP/9JCgn
OR/0jHmCK/OFM3RvbUcwzekhewGluMPQAM1JpQwj8fa3jZkM4J+/Lx1J5PITxE9jskpQ279/+una
O0remGLkOGNxavEb4nMz9g1Z28UhlsMYcRRnNOfFlSUogIjDVw/ezi0l9XcJ1k4uqg9oDezu+Lv2
1VuchxQ29qBmmAykjzrfNZhuiyeVdLl+LXW7nkASUpEIJNdDRrSe0rrb4huZg26YVbhIeqGoEG2l
QoIuokzopBGvQKpgGHUvU3De6JGEX54Kj8R9nHjeyYgu3qeIcGVyYEkBQbbF371BRjUOy6zh4AOd
ZHY2jtXLpbgfo+ah3jpfkIkEQcZ11FEJ0h/P8ZIh2ZyVGwbQDDbNhxI3IBjUSLvX90hVM2NFpGPX
vsunwByDSg2uVNy4SM4Lor4wruLSy0PpumCTjEFCyLoQJLAHOoA+pI99CgGWTRGy5ZzvOAFHPcSP
9/dnSpX/I4b5/lrp+wUzVRTVFC/XP16eukjMm9op0CgvDGboXHuyTynypCqVqAL6DcRUaUTZnvXY
RcNkw+zn6DMXQKGEePajj+2SqoHstCABBOFdxh5OV3LiTXu6kDEGM5ajsqDY7TZT4m3ZRi2XHPxr
4+fjgvA6M19rBGHaNN++6ghukxbS/umGI4mnAu/cxG7nYWuoCcsluobY0BS3yo522JuBGtbUNhr3
OIwvchnw3zRQqVO+hAk214sLUylu4TEQyprTg7IpZySYnjdECj+xOIIH4125GTPbWEFhFrddKq+l
04Y6odajA6ArKculGyBSEzQEL9fiK4dhc4b38w06imgErzlaL9h4FT48rAkALMRehO2Of9iN8VsK
zS22PPK8UJ7RQ6886wTw4g/OHipMdpcdOL9DPIbxbntEGKMMneZOvBsmPHuL7yDToGMoa+bgGZPF
FR4VcOCz4RPd5iX28BWQSwbXrC+x4xgLVVtbeKcJL4x9Ewzqejj3rl652mmlkt8A04XDAHSFGZqY
/i6Mazqe6XARpjmX7JWRMxRrqfqqL9EYtkCcweltetPOLhMmivy/P3woqv90ptD6oSPgMWk//wED
9qc8u9QjZ0o6P7WksBHsjOR3VD3Ay2L0xu5NBXZBCY9HgC9Xn2NuLLfNVi+X5CtG9rPp1d74NAW4
/PIvQhaLBPNY7ZdjcCaFEf2DMO6SBuyNpzn4gq49xfCPcUcoQFDpm3gIHBwb4OoHbHfwIs59BaLn
XFbliMvg4aKvO7yRWwM67LzEllgLTFjFkj1PNX8sQ5Ph5oaG9HVK1xQBsuOXeqQ91if2RzUYr6F8
op9goY+PleWd8LFzCo0s21AjaSRfF3USKSpvB6vJs3o6nNGh4T2TjxyhoqSVxuV2pojKbVTmNCmh
k/GIlDHeui1VBMqjo/jIh0WTx8Uf1/EI97tr9c1FDRpgaCQHGEWvS/NoOTDls2H4aBgu1Tl5iQP5
y6bo/chC8/7qLBmLDX2JDVQ1dzp5kSid0Bwj37kuIDlSi9eVNNgH447NhDbayReVEePW4uWmb7hz
bZ5gDltCTnjIJiJ6OWQb5lW36Wl6YH5lwZuOuTfnR6SPPVpXnkRr5fC/yru+o0RuqVl3GPpx50W1
Pe8pAD2vCDtQr/cQWZzSKNHHUKZYN0T4ahWb4qk6iWBjg3qG7AWwTLutr183fwhvU5gz0yrY0DHR
Ub9Szk1Q2BhtGGhtdZfR6zd5GTuTp9KxiZq3J+AluhJcOR942pDgaO1K6R/q/OUMsJVtRn6VIhCO
JeZ18o7JdEkDg72TLxWxrkTfanfaSJd9z0FzneVW0NXHEU1uqp3EAgPPk+K7eh1RHMKl9HMSNI0y
nNqFId8ViBxU4by/+pUD2LLviScAwFDD5J3gAmpZ0y2RTZRRuLg5+XOOWGvZEWv2zpwazQWHpNwD
oLJ6zyH7z7zlQdSmASdn13ABLWzHT8jnYRmIP9OBfwAB3WFyJa41dCyy9RCL9YM1y8sH1Vw6cSCb
91Yc2O1u4mCddhoUjNY/y+OHNMw1e5XfaR3uPhg1HM02Z7BKwQIiZuyuEtKKuQ09TeDShQ9KdNhh
cMeNyGrrTv7VJPfYsxB6qC7a2PNH1d5pK/Mzo9eF1cNcEwADIHY6NDttyb0HutbzTt1fn4Z3ar9s
2eWXHZyF8jFOvADi+gzzl2vmtnbU06o8yxp/MuAzkamcFW/KKz/THi5XnNeIq6t6HlvdXVYffjUN
fN+T/xoHuUdN05Thc8nnte0fRPOlkPrzTc5jqnWi/jszhvYv7bwyLXHCar0/sdQTQU/wTA+yQJ8h
NbPaVhyrM/hlcG1md+ixdE75hIYo46igCrjdUTBzriIuXlkUWIheF2jSW7s8kR2FZqT2q+5gpgdN
yGll2nEVQgKiguwkMhiRsZH+TUu4itTP5qKlawWgY9DnlMyQLxXYc8KP8MrD79Lg4VNuLaOdGWt/
SnlrZoNvBt0nqdlcWhCbSf7Swa4BdjR0P4u5SfdEyvSA9PIWTUwwQsUetBY2z5n91MwITgCFJkVs
Rh1u4Hx05Ivxl71CaIfQVfDy5oLvPB/VgEUQqgUhHbA11V5icMxI4IQCMwSO2+VLcm259ZD4Iy3t
Ccm57DTUxCg+8DdMc4z8CcUenmb7RC7VLGr8Ih1yRKg6tYssMKNlTbIuV72K9iDzJjvItIiw1ImT
dfrlalP+o3n+8TiIsesfY9VJl9MuvoDxXKGg3TOxBB7de5lOhhOioFm5xGSP4liivUWacSX9/WZV
v2/O/z6ODgYJWzYdVf8xrdtme9bjgZ+vr/mVrx65IyvBWRV+hhEY351yiGFncyog8ZgHFO8GgFGB
TnAfR+IDzjehpwtuqzHsVgQRIdXjHsqWDMmL+lVexOSI+M7WgJlKfTpL4fK9Zhff8ewxKZ6DIkLl
R90O7WiPyBUC+G6XABGKM8nqBOvOPWSdNLHOmzkRJMwaNAkYSxzHHoKDDcaH/dXdZ4txk91Zb/+3
pZtgjKCngO5ANsqciUrEFBh3VXSaJ7i+b77mV2H/JsBz6hlnobYvVu+3JWB4qAfkrCDXBBdjrEF8
EiCLohWRJGbj0d7FgGZzZkTx30j++JBxG21TpGSERMjUYhAd82j4BpodTXQ9i9qdAdvss01v5vkR
C3MIL73Qt+Ifay0AhxlSZS+dfeYkJ9ISE1x2J4AejFAu9vK7cq0SWzlt1ogCqvDZXDnrYo7XPBLG
NxKPwjMGjU/+xM9yJH10VNt7ljcukm3xRjXNhtwn73znzFFIwQiwZV6CKUJ7kZBGQxHN/vb892eJ
2rY/Ltg6xWw25SUmpO3Ph7maSiUbqP2jXUNZkf0mc6qdQjubnxGpYOR25ONw3g6NR8pMLlNO30UJ
C5ozG6sQzVIOzqBK9axv3259TYrXsekpgQ3Ru0j1ncVtRveqGPrO9wa9Fip1DCRPbi5Hkk0kEk7x
Xnn0gMxQy1GkIfiU+gVSHG0XTzbc4RyY8E6ULjD7XV56pAVlsgTHvD6Nk5t9lQBGaB3k5hGginwv
UBR+Pv+uI/OUyDoEbLS3N8QEUrPgz8RmoXhOJ8R0+Z0jkk5j/jivdEx9Ie4S0jZEWkW9gcUsZbQB
U5Bh1+o4go/sbxhV2/30Aph3o45q1oZElHsttj+nXlvpvtiUH83KOKik/E+zYUUhKicv4QsbpSXj
bEcpOtqWMaR8W0p83VzKCzotltQStauhIm+R0AReWeOo2xGiy7f2zaY+UprzEV+39l7fgzrvbluR
xquAgH8wfj2LYKXrnf5OdTUdX9wlhJA/EPKJOtFFBnLPxI3iyTh5TKhRHrJsgzMSWYKjBUvq4rSt
IzQGZGhTuVAgs/UQngh+/Mu0lupX98EyHofQHv7tEYgs9TAZIybPOJKX3c4xQYXR582yhT2n6yQ/
dMZrE4eoX/imkdY4FWBmdIUcVeG7akK9CyrOqfuQOXWgfuHPvcsnNgmQfqYeFIoo3D2k39gsF2nY
Pwr1ynQUFxqMDjPDObgQlY5YjjeE+R3lMdxxv7aFKj7doeNH0od60CdEi9i2jH7guwJLFHwRau2V
syiEOWl3yw5Mc/5kz6rvVmhWDPxCIbrD4hnnncBmkWls0L0t1M0ZznR8P/fh0PosX7KMDPLxgj6L
bwU9MJbMFfMIPLzGR4938S2FcQ4wxpEQ3PoZKx96k+sBquFCrdZ1wZY2WUK7E/OsskunAWrGRopU
LMck3KNv5O+Gd0JFRx74O5IdzEzIzknYhLBDpeNNHn21ZuRsBkwmyqJzaMIJkBtByxDbaT/QruzD
6hJcjc/Yvwa9HMXKOlEgr9gxjBnOVi9ZYEm6Y70m4AdUBOYxg6fgPqU2F4ES4onvOsQAfy5qOu2+
001IuTYk4YlstzP6VM2lOJ1MOvEuuKRidu0SkfB3eBby5JAFAePyDqptR8QFXPuMKdYt70wUKR4V
Yui32xbNdYvpBTAv6i/07mAsPFrTgd+Y6+qTMH9ahX1ObJwmcF8X8mZQBRH/70LS7URQVUFCpFs/
2HPq99b8Bh/4zD+nrhcZUh0ZxWnUXl7JpmabqzfOhwrmgSrDXLDrBWjK8Ctph8l1tGOGhYzzixu1
KA91EZWcVOjHRbydJsYp50hYtivBRthCF37bMCOJTmI7CW8Zu8iZaI0qaFE4I0AlvJB0P4oQ0VK6
7Zd1EKENQgER0y8jchfY/SZlriGRavAPTG8p7Izw99FQvEeqnr0w/FThiVQEtP0APDMwAKQyprOj
XZUTY9F1YUkrCNTamEWSvSB8c+BSF6ChXC5ZG7ELZ28tduzqqL4Vp3V8xQbyCmaKZRO/zKBB6rGG
no6GREYSNYN4WMj4rVakWzK2zGSyiBM14jG1MKILdT3CboFBMvkBUHCp8yYNRIvhR+VU5XIYpIeW
0xCDO6Oab6IB825I17Rl/MRhhp1XwQutbFTC4YD8V53jqxVts5R4q93s8kY8HVQVkBJVaiaQjjeS
6Cj+0dklhNAa0UT11Rd6kOJR+aROCYVDzUhKuKXjCcD7f6g7r91IkixNv0qj773hWgDbexFaR1CL
GwfJZLrW2p9+P2PNbDODXMZ279UCM8DUZGVZuDI75z+/mGrc+Pa3RIq1QhpvvRWfVPs+Bm+uvqVl
YkaGrAUGGq3wNCPbQb1LozkmWQOuBSi+C068cl2ijt6QsE26EyGTeiGMww33KjIm4VOmbRrpxCSv
EXOXSW6tUeAlwyp6iNtbgMwpM3bV2gTqtapcB5z7OOQ4/ModGMwD+mZqB9juWzNlnjiX7elzlaya
9tqnE7KmESygims4KSETCrIFZhFsTLoJdoKl8Tg8cwJjo1liYQc0zH6jzXvvhBEgHz0251W3a+/a
a1IDAHFjSMgNNr3qkyQ8yqvZwGNaYGzYMMxBiLAzs2On7T4Iy1K0UeF3wMtIlpm27Ve0tXgeVTvY
ZlM/nuGY5FWrOp3j4lJnczebqKfgHeYXtdDObxdetDT1iRqv23EBg5OJJWRXnpfdkIG08sOlvNSf
BXi85ozditgqLAS43Zy6e59dlvyCg9jKo0N5W+/SU40VHt+8sm1X2aZcM131tFuivBbV+0h3IqiJ
7Q5eZcpxD8976W0szoiHfmVBpUgP4ci/D2eSmFuMrqw5MpwXqdzzY1Y42m/gPA8YU9oHvznm3dWg
roVwTPP5XpjfSZOETxPomU6C6C2gcOxX7xN07/Sn+BqCQWMWBUAOeHlCY6xwj6+gIs3Q94zGHDO+
TkYUvSj9pYYYQ+FBiWB4OSAH7CGnP8rw9DTYVw7KAnULDMLgt8pEmRyL46juQTOh3DbYji6YgUHS
cV+gbuo86+iu95YY9I5v3FkL9IOBJE46xQKT2p5QSbJT/JkBkhTBT2vxKZh3zNGaOeeDxpxbIpBU
CFxCmi1nW5Fmmx3hh1JZQcyfe7wXGD1osz5ZD+064pI4+HDbnEfXcLD4O2Dh4TVGHMzgw18J2Mgq
fx3U58DducR+TjsMwQueCG9qey0XB8OAIjctVYqQWS1tcJgdcYEKzC2j5E7D6KG6binFoOe9waSK
KHpejXYlIDHs6Mw93pZEwGm3ONawGxhr79gDeuWLtsdtmYHYTZlj0J4TeIYwNl6Wb2bz4qXvOrK4
btfBq+NKWmWSZUsHjB4+W/GuWo+uT4q42T8JDg18Gh/sBZ9rkPppIj/iE+JQvTOGRzrPnIOeRXsY
ETQMFDEoaLB9OSX5QqHcCXDCm7bVVsJqfFyqMIEEpyCY2xggEAss3Q/hlhgZnzEqfNAX/ASMjkoU
pnP2Gh7HFQQIvpcgmgAnbNW3mkiBZfXUzKyN+SvCjlgkwiuiZ2JwzxbzVM8x08NWFPy5UbaI98Nl
Mjz2EW1WHuPVqDWU28odNyY7kA/AUd5cIWFXqpcGbWT/EJFf12L//4Ajm7McCZeA50OyAUeyUxyG
AEM1Dn1oRBhII9KaStFy9N4NCfD9dxttEEbzO0DBjblCciiRL7R49SZ1MAGunUU7GKAxTz4uRcWS
qY6On1whvXe0ntljiGcXJkBU50xP3nNsfucorFuIM8yxEND5KdLRNe58MOj0fBWMC8JgJGoIFw+j
YR3LS+4/teNgz+P+vgnpQsk0mXooXCZQzeEDWiEBIzhFru1ga1pHzjSDVBQsarv7ePwlUy5UePuQ
dIfWpgq2fX6TvQUeDRXyPCt9tmwRM1vRRwZzjCkVtHwzGOF0cv3uQ5oLl5lhHxzFwSe1DQbmfa0C
7B6EkS0dhAGTv94lCJhyVEIEE8+Ufo6xQLSOWphyWP9oZM0hu0pTwUyImH1p88ifCQUAkmxic4kL
Y5CqLKSC+lYYKPXq0VYPPrRNG+ILI3M83VZStpHcGQm/PHbpwG+nTnhGM7fsp6GyJlndsKcDXI03
VEXwNLHkQyVsM3og9WhuA08MsCzWo7Pt3JURXo1kFRftrZ7eSoh8arz++EUzmu5Q2Cmuk6UlLJlG
IPM1nmwevBRinouH+rWq7jpyAmqafM7T9or8pdTGU2/hTEd52ULpk6otHgXgyYxsUCxlK83YtGt/
yvtu4AYGQALTGTs6lwkRACKV18G6Bo6CAH3vNXO9XLY2rosTgJ8aic1jwhQGeb+2U7hZ4wLs1wXz
T0liAdgfFjWu6DiOTs2jUOq087JGZznr45nT70ZjScQU0lgOBjhBVJs+Zcc9fMWOSonFg3VHU8T8
mE9LTSGA9/w2FDh8RU/0F1m2CRDip4REk8UdYBGjX2FRAmvyIU2vLWve1duIOZLJpphPbXCo+JAj
/LSvM1j7lvwcSocU73hjm2GZgbYqBPxeFrwJaISbNVnSvURF6BvPfD04Kx0GvFs8eCosGiZzyZ1n
GmG+J2p4vz1y7pY8lW7RiWN4abdLW9oQnJS7N4r6lIYProEJyeIDhsuVRw1WPr6gkYH4YAsPvFNO
mO4wuMqmsrTBo/q+arZW9+QlV5gHjNREVDrvgnlBkV6Wk2qVCw04KPzO3zlCdQ6xXeglo+cA51aZ
LWfiXulX3gOli3poNuYVpSC/HACQTBGGSw25YVe9caN3i7Jgd7He83ZnyweTXKhK2rTmNsJpz2Sz
rtV0ZlePQ3GFJNO5gWljmuuyOnhYAuPaTNSfsbeWgb805ZNWX5vlXpf2UnkqEOsGC6J3muwxh+4F
pwvsD4cE64T7IsZOhHvBXnqGzrUgIcBjP1bdY4NMF3/vfAG/0ZFpeJedMI2G97Io8FgGU+Q1MReJ
iHC88px1DXQ5HOtqoeUHkpYNh9y+FU/AfWt/N0J6EowH3GVT95Bpv93siVkyqVpD+tQx+egavOxn
lBP6DdtaB70VdSniK6Yw+LwQg/wo0/9WfAtXFGpFwAdKqWy/p85DLF95EVKO8DEJl423Sbp96N76
gMLCR5daHsKFa1zbwwNhkVMt22KDVk59m8StncPVice2qj3+uze6ta6r61C5TaKF2syJ/2ZQNfS3
NvI0dCR7bJcBVYFRMx7yEO6CcOd0EuTbSQSGCweu3okxB24V8cJKT8xYkLzhX2nWSzaJ27TW6X5X
HGHWjBcXjqu05EkgiaFo78CTlxBcsGnDhTg9YMNC60Ix1dZPobkzceHwlLuc6duqhuNOaDJ/a06/
kS+Vk/dg3ciwCuLwGW4JtEzANRw84O7MPTraTQVsjnYm3MTagbDpkudF8lay5fUiRAxIL022I9x5
3I8whPPoJHdINYx7mjKobanxamVXItpAmlfyXoXgL8Oyw46KoXS7MxaksUX5PZpHh8XdvUCnmj21
vxM8D/KSBJaacg5LVtQ5lrX0XsBYpyqj6PCh7B5SzEFLnu21W0DUmZdij1/X+RUdvwdFgQmKYBsi
3QqlScvZ3G3b6/Qacskp3FOMH1Gvo+q4467jtkvpSEII6G28yObNK4XoeKfgxm0/k0Emxt/xczDr
8nkGSRJbemwZYWEZEZLhdpF3tz6+T8EbKpLGu4BGK/YXkoFgrpj8r66LcGT5bDgSqGPbuDpyD6zD
6o1UrhVSXxFpV9BGt4H52DdTIATmbl02c4AWYGugk6AWt4g7J8mB1J2NYd/3tPPNL786MoqWYQQy
9CicmZnfoKzU7H0FTJNk4B2zHCUZGYG/B5FZJeHUYlXUSe6L5z0OGUGbNOR8aBPtUZ270r03TyFf
E0YxAUoxj2SxSHNZofp7NDYYjNEuC9aIlyADwzbJerc96BuLkegAai2Muxnmar98lCyc7vzfzUwI
ytJrHPNLfaEArENSIa1+GfyKG2gx82Dp0l10YlpM4Z0eoyWrWcDvc+WuAJ7A9vANHEU+yNEuHqF1
O0ei73JjgbUPalK12fhimgkMiHgU1ic+NGDz6ry4qh96RHLYGqSE6qI5n8GkkXwUxwtEfq06j8wD
P1gmOA3HixuTD2VWziGy4faKCp9mqJul1iyFODouSgS5FGLZMsyXDp89qlbo44jlhSujMF/lVSro
e/H7ZeZ0M6DwnlMlvlbrZIGD38LgamejPoMx+jMgrX2n6fz8Nom37fNsZTBrSe55m+pZYW5N+jDE
VuNcvyf1V9vFN+U22RmH8CZ9wJ3M3ZGZjJ0Kllfp73GY0H9M2juQABEL7860C2i5Zn77ruMtCjda
Nnjdzwg1Th15YSHYaG0xg+uq/aIlP0FCvsueYSlBX2beyhkYPdiQN6bBPV0eghPlNX5KjTl0X+Jt
CnxLuJXX8Z5gFAY2qFYZ5wkd+YrOlwYJNgwaPJtm7il71jBE059si15cunGI+6hgoeOqswZ79MJ1
xebJwIEp4zVMA6I80Yva1JPMKP0TmQskWYv0tUdZQbUXdkuNM9/a9MbS6d/08qDUN0o18w1MwjmG
SaJhnXFltfeM+KL7UHRKMTKpCaRfoOVh0jSYSTLncGkBjKluLyXiF/pZ+FuIM5nMQgL68Ij1YIdC
m52p6pbSknPmA79nCooEZ8oExs0War/mDdePcrqADXYEbpv1FATorlrGuuEMJymQcXRDe74acnKZ
n7yDYUOvMfGm66iL+EEAUviTr8Bxw4UOtxQlP//kC5FRaBPtS6mFw2RKSg+VOSIVDzqr9qjHb3n8
lFc1uMbziPE052i2tdoNTypbtysuDWMD9n4fP0YE3XNDWyXBCZtKcscJi1yEWJVSMM8bbTZCV4gZ
KwkSZByC+NTjXRRch9JDExCRc2D3Bt/BHQe8PfOxnp6XkE8Qjq+RxaMS7YRbV+yubDSmDKiYIjeT
nKmQNYcCjj4TW+92KW/Brdr3dEPAyTq9sg/6Q/juvenbHH70FKZTyajACKbuq4JfPuS2aXlHQwjF
ZjLeUBhRQ0Y59BlmVGxxCEQPuHGgiW/FVEADaICkMpd9QeX15ScUIuhRCYKgLwtf4PryHyBCSb3C
KBpZ1ipDGzEtn4dbwHNaC02Ce2di8BtOCp4Tb/YAThddlah6AEU6cSEeCgzmBAywlakmLar0d1hR
QsLxi4XTY0nl7W18RBzqNmyOqnrXDLvYh+0M6DLN09kgUdeZ3CgCrfVVitEM5g4TzFCSkmwNJkvR
yaMQLHb4das9dYlyh66I9Bt61SZfC/ce4Xm9HAiEYKAiQMxkkS/tqbQCZ/95B7O+mw4bChxLDaqx
rqnnnN6gz2RdJZcA7xL43Qm9DyZfOCd1CIZT5lC5T3L2PUp6urCAGQwwPyWxa0zGNwSz9Lf2rGWq
+cuvDwH9hn4YIhxSMoK9vSVUtT6nUZraqccoQOVbWkvcIOHwpS+ytbEErqshKxF2v7daXLfRW3LV
d2ZB8LkzVdgxhEDf3Or53sSx2fVmiRBtT4YM8xGKka1i0nmRLcvwjN576dnaosZEUPcu0BO/Fg6C
nUg9YYvoY0U2zwoHM+nNKohHIdN0rQOYc+lsBnnDIMgXoU4ne5hiy0tG0h4DZIHxZfzQtXXd5ZMy
RVl4iiROYGq1aQ/Lf4vl5bt1kDEJkSbhjVBWZbt69ZbeDzuyK4K1/ehV6656dJoXiaqQphCy37TY
1zfk3AMdtvcg6nthTgnLCZUwNdxU+2UemgdG+MIKCPY61glBeqpQxuytXUydPP1FuBPNUbrTqwv2
0V8PG3F/GMs6uCA6pnJ+f2QtHAyrNgTXGmsrEv6YolCei3574v9iAjDrd/FbiEAEhcvCehN2eD0j
enzPViWKm5fuLrnuKcZxFsRpd1otc309iBeCmptWM4OwDV1tgkYNqJN6fMHY6US4whxkCAHKob3C
ZEYDjUa7+NzdIBVjqj0mr3yW/zb9+exaz479DidIQ0m41mYTHNgodjZVSTzXHqCdkCuGQya6Ni4+
Rb2Fjtq8cK+/6v7E+tq/CNBnU3C57NpghGzB+iRqlYzZtlhaHbg7tIUJjs5LdQYtNt39vFnoXwqK
s3XPiOZ+FNVOKcHZw/cBNtWg3MZ4Jgvr4BXwUry2FiLtSF4br+qcvA40kXhBPrcP9kZbqdKK01O6
RgReLkCUlKVhXlGk9lgkP/YvoLtkfhZI/Tn40LeRvv3r49f/W2nv++CtzKrsd/0/xF97y/KhDDy/
/sgo/9c/HfN3yCDl+3u9f8nP/80//mL1Pz/+mHjs2Uv98sc/MOMM6uGqeS+H6/eqif9a5L/+zf/b
P/zb+8d/5XbI3//597esSWvxX/OCLCXD/eOP1r/++XdV8PP/z5nwNy9BWv9t17wFL1/+1vtLVf/z
75Ip/8O2NIVkXdXChlCzKBX/Owhe+Qf56zbCeMeRcS4xOUHSrKx9LCz1fygEnwpnWkPBnNbkPayy
5uOPtH9gXGtqZDnqKv9d/ujfCIK3xfp/SBz4dbJlyDoGq3h6wc/9s9CO+nDoyUaDA11xDsr+vW42
80zf4NBuK2s/geJQJowX4qORwv8DH0xIUolLmVGngfJMisxTjtq6NutpUqrw2wr5TpGsoxcrmOfY
+6aBGKP8VothIvn4v+FO3lEsVLToZdGs5LJemYW0Gem1dfVR1aKFPoDe2UheYXqEDv1JZJDpLcF+
dB5NAWrG8kELQcx0iQSat2J81wip1k0o0ibuCEz+S1RPqcKujk1r3TJcdpEPDAxiLH9hk/xQhBy/
vb6IG3/jQnWIadtlPaBllGadQsNfHqwOPqF9ykZGiMSK9JDYo4YUeqqGlMJ4vIfDsGzT9rom8KRD
m9vqLxGSN6lhwKw/jb0xi3QNQxcLCks6LcDeImqA0ZeFzUih3Gr1bdw92+ZDhCGRkeCti6vhECBn
L4koLg9RA6oS0rkjwRgSqPFWMB0cih+QaDV6KEBqPBcTDGQwCWWxxZDUzK/tJlgq7OhVCG9SR+ef
WXt+JXPabNkrDM8MYxdF4KrGi6O/JaNDchQhbkD7akBtyy/WumJdYhSc4kA0msCELl03mWd1U25G
dl8tJAvOizhuembBhEEiGE7yk6s32yyCMGDuQ0YHZg3VgflJ7y5r5T5LXw2AJAuUI9JPLXRAgwiL
3LsfM1A6662yi4kRgajKLrZEmAIm/XZQt4XHoC1R19Lg0ZKw5zMa1+wr6SN5SILUV648u78vZKz3
eQO0fCVjcBLAIolGfJ+QcEm4GklAXXV0i9/zi1s9ZVyqayebFhucQK7nZcUQhe6gM5+ion5zNYiH
vnfKJQKRhuRJC5CQOPrR8bqj1IaLul4PYNhSJhwS0RaQjV0z/nBL6a7pIKAEOGxDEg/Cx2bA+tB8
ywJimBt2ctSBnSJzu6h9s7VT4a8ebCLLWFvcjrG1V3EMTxtObZK8NU5x9KE3pGG8t8gwo5eL4AEr
xCDC58kRTwRiHorsr7ahbSoQcT1t7vXGtpb8tQdSHlAolXqxrXAkdo1sZ+f2VVHclXhUdIhYKmPc
F3HPkLVZ6hYdVssUFV8RP4FrX5rLQktXmW3N+rHg0BAg4543Clc7jWaMKQ5cVUK7Y2c5NO2yzR7H
4Zg1oJ2MdJKwuU2Kk6EwLQzfeZsYsGDO1b4G3nvAk5JiBL6/wrhA+oc1hv8icf1B8QaIxsnXxhjb
OdchCskieC4jF+YeFjt6vx6KdzkmrdMzTjHT28YTjOjrqtqmYbDx9RczIPtdnxRxOQsK4zqyIJGr
Nwp7RNLCKTKHrYLtmBkwMgFL92DwKqukeB5gYGjMs3vIUAW2b6BpZUR5w5NYYDG8duCXW6Alpr/R
jKsGMd44gH56w7SR+rky0I1J7V2RPqg25AUVVM7nHuRvuZygFZdOI6dHdmt5jzGdfsU3ACIpJScH
gbqk//aTfpWA1YwDfx+eJeiTb4ybAZ5Zrd+ZAB6qsRlI9cp0balpr7nBHIY3wW7vjF670rSVhzTM
Wvc0jjpbVVmtHd8igouaKWG4GbxI1pMBGuAAwgbFtSCnF09+nyzNXl4MSkuDj4GeTpASEyvHOiQF
nTl4oVok5MTShzKxitobN8xOfkwLJZEjA9EgBHnxbx1m3eUA764/tQHaZXbUhPcyIrY1xFi8RCOg
YVE4wDkORzHpwx6zTvYpfb1nP1bMcXs0lng9hTyASGF+HRS8X+RUkM1kJXdWvO+YOxrGMsPke7B+
ZTb8TCW5btIUjbJb34YxUJZrznsVH7ea4HSJKBOfttADxyYq0dRuM5xZcvMtNNYjcmSrYcYVPVYV
yXvOnVVEuxpvbtX95ZKS0pIu0dUQjimlxwErQfDACBDP7bVNnKI8SUmxLDaOgRS3XuUk+Gi4udvB
wckJyaIy1x980HgdaEbzcva5GpeWXeEDgTfKc1OiAMAvrnRRxUIPdwPwT0yiCvnGwrUhtPJ1ScAq
LHrAQMV4UBmwKz1/4iWnnjYxTMOtNpJWpF0nBaV4+xahS0kHSHjo46zKmBHxAHEN90lNSOszzFVA
o2xf5keP7zozs7po17WF/m6MliEeQxbGW47vTxrrxjbuJHlTMOIJotu6JJAOxF7P5VXMxl13ePw7
T7byXsX3o+qeTLC4xrG2lmFNLQPWQ1WEMLsgiXLeuH55krP4KFOwS5DIWxxWCnN4LitlFqoWUB7a
uMScOyFfCjLVVCc5oIWEBF8XxI3I5HKeW+a12QanMNOBkEO0cfraM3H5hiFfKtg2Vco8avqXQAKt
HCHljMUxrINZXdqzqPUZolYvqSrDi8EIwnGWeRVtOvr+LoaLaNhM1+mWYULlkjZz4nsNDzBZfy5w
vMiwolQ9pA84YpbVtGrGZcFsOR+PVvKauspUH4RxJxaKjLh7qCJD3h9SIUds0aRUUO372xj3ManK
3xROfpknKPMKyOj2Ncy+ivqoJ/dWMhL2R1HP+zKU8iRUexh8BB+bOsR2Tl/9ybNhCWYQvQZ5bwce
80ugxfTaTx4MuaLxhwnLjXNNUknQFKLEHyzpkAPbqDhGVo7AcYinrC3m8Fs77ae5Y0w52yVLeczj
uyF+rmRw5cagmQhuxvGx1+JDmy1ymWNTYyNYgwssZaBgZls1gkk9bhcZHkW+67zXDUAnI094jzEu
rnI7JXEJntG91x49D55YzWZYPzXVczl0+w7T3LLhrRfmlfbjWJLZ6x3qCtqhVK0CAJJedXdtCimR
bTqwx6ODGUNfEk/fOaA9I+iHe2qC8MqLm42B+rMd8ACQDrqG/olwidYmO1avmShBQQEkkxMbAhd6
gQcfw5aqQjALda5kHqcykjUQsQ86Mxvn9wDVoZd+mwHZHPZ1InfM1xmSlsYuhg024ldYBB9tWHkj
OcjoG+tO1703z8UdOVEAkwploXnJMcjsScpOmHOVWmbsPc87ohzeuGTgtFG0rQBOhyqYhTW+1ZIy
dzHJ1AE5JPAHj9usFc7JsqiSBzwznPoQ4fuow9jN2mSWO0gXWt9f6kO4RzTs0edF91VGAeACeXYe
rJIQmNhAQoJfUOrqr2ESbP1gwGSIahoHBNVWlq0XMi02Eekm1yEmQBYiOMmBcBEt7ISNm7sh8l/S
QYaooj74FL9J3wMzka8oL321enXG8kozqxlwDZbPWNRSOIQYevSms/FjfIe87uRw8mR422pBuR56
2BBYk9YD7ydPqet/9bZ0cr1dyf/Hjguy13ZKqM9q7V5tKMf6cQFi2DhYeXAaKYW8qXBuHZl0u74w
wWFr7eFs+P594GmzxCehJ7bLpwET+cYnbMiythJ0bRMav1y91cWvgsyzmOioAQpg0sIchbriM8y2
JWVVQRJvy3JTg/PIMkIxPX/71Aye/lJi/C1tklNGG0jwgHouHxedn2o6GtEVBq7d+hmypXg6x7aN
vpS5yQzK8ixeaycdEjUqLSZzW/e23iZIHIDWcfWa2g9kWFJFpEvnAr7wBdf46EEV2aDZpBHVjTOp
SDxGRhPFnfglyYv1iNvCRpCu5bfglmk25Cll/fO1fzHgP1vRFAOeTwOcwAmRIhcfK4p5qbJqV8Sg
Ak7WTIGd2wuriS71sxTmYzVVtnXDNCmJvmBkvJ52gYPCzETMqS3I/ZoZ1yMRiuqCoPaFcsFEVbm0
3hlOpYTwvZyG9QTpbZzFRAet6Lba385SWHlhWquZF3BSAT19uUTNllXD0DRdl88eIU7cieWJRj3B
VTpkUkSTgBeIDmEPp2YO8Z9v6Te4gKL9aznl7PlljWLaVsVy5CiACzP00X7LgLM/r/L9a2LYJjC5
ZWL8dHZVkm8MVcZXTrROemqW0bKcaxu0kR+6sovuCt89Nt0UUKqB04Jmi4v+9FLKY2O6kaPhLL0I
wEeFRClVQBYFIy5b4K3j/gcP7fOCZ8EQQ5A3ci+xoIHFnASo3OHT4lLd2+axatz/5KMTs3eBkgpY
R1z/p+tTM8DLXjbi2QB1GeLGPHmn5cDVcE3q6xVOy//B08MqQtNMXdMNlEN/rteGahxrLuuRuH5v
EcJSPqQPPTHI5oKt/+LLIvbL80/g83JnKKljS0Nu2ywXroVjQcVXLjxHwlW4sS5c2nev/+elzt7L
xqjyvA8w2QmYGsXgzW54nal3/2/373yTLLreTcaBCzImgj3MuBI5hjAf1eb+5mJsjvjNX28fTl6q
zk6Jp9efT0vOJKvhMxSbFnXYrTLJnhleQ+FawCBBKhRQ4uFC60JkXWADufr5Yr+7oybDcg1vE7FH
n70rmaTbftbCOFCVW7cHAwBUA4/+eRHlu1fEklW+bcwolS+7ZJIPVqBLprhGvF53KOu38mlYqDNm
pcsLa313RY7maKrs4Eljy2evY+AOWmpHdMOI2vpHoZOwttk7hNzfmPzv5Fn9jAv99OdFVXGy/PkQ
TTLrdI0phc2NPN8wTdWPFLdEWBLcu/uSYd1Lu9Pn6Q1k0m2wo3bvNwGTggWT03mwaCaxxDA2unSb
v1Y2f/yK89OhKcMqzDzcwsX5Fz4NUE0+PsXgZCNyDG7i6SU7um+OXJa0jQ8Y3bAc9ayYalo/TN2G
erjDbtddDvuMCGLruVgT4T2L7y7d6G9Opj/XEw/i017qZE7XRi3rDVfjQp6TUE39uMSiY4cnoj+/
OPr69sHatsWpqzjMuc52nCqSyzFtG5RbM3LYYPaGs3Yr9oJ07l8Vf32M/9bI5v+3YQyBX5++FTEW
+q9JzeElYYizfynrIA2K5v3zLObjL32axeB6z/REV9gcDDFp/dcsBptDWTVxkccS33B44f81i4FX
Y6mOzblqEEPENvDfsxj9Hxr2wpbD/ETDfl5T/p1ZzHdvHPMZ9i6ZFpZGTuw3n944O+6DIJa8FCGw
vgmwSSbRBDK1SBKXZpfC3L5pCSjgPq12VpoYQzFote/Tis8JP9rhejJzsTD9K5/KfghQmX16HKe/
9qjP7dDX7ZJWSGRkmYrYMM+Pn84u6lppCWo3sH8wvYcEw+rMu8S7+HACO98gPy9zdl1FnWiOq7FM
/jhsrLfuZbyl/0dxN3NXEeY7V9YG7OrGfyZe8ucL/HaL+rz02REX6V7iV554gLhVdvf63NvIiM4R
urBJBYtLW4b23Zbxeb2zA8hqW487w6USO7ZRbtGKLPu1tNAT2MKYoaGJuBcKz3abvyJTRzoys5bu
I2DItN9YTIcXIoctuMF04eLbJe7yl6cA60WxZd7lL6QFPelGQri5FRhvzdyKCkNZkddDypS1xN4I
BGSLA+HqUpHx7bIYdJAGQZEhn5NQnSZzlHhg2TSGCN6Ni3x4qwK8uXTrQjnz3ffjiB7CYRhr8D9n
X6syso24YqlwjeqSyKBncX3dIrk1fWSPJSprZu0/v2HffUKf1zx/t3umwk3ANxtVb1r+0Azb6FIr
/e0SBKKq1DUKzhJnx2zqmJUe5FkKS/ZNjbYedoLh089XoVxaQ7zXnza6SkpG15dZQztW99kBnzBS
R519u8F/aaPN5ZXyJC1+XvO7gsWxOF65KupD/ezTLCrmQWHBki3GPpVQ1eHX8fMS337+n9c4+xyL
bKzy2mINiEMovemKRNyIsCYjI2zLUPtiTfS12hVODf+6qrOaQZMcM2kbVoQRukAR2+zrFSJPQfZV
t5f6h6/twx+LidP481Oz+yFLmpHFBrM4WgNurLiGQePOMevr23GaMIId82b+810VN+18I+E7MxXC
erFAOS/7tNHW226oU2jOGgg3rsMVBiuCnJaoG6sWst+fF/z2Mj8tePZylnkLAt4BUUOuXaeLdqUt
q3W9rC7sH1+XsWRYF0ARnIqW+ZGe8OkbyJmilFrMMvqyXmPCtuzwLBRb4s9X8/VTYxn4HXh12rpu
nL/3kdTHgVZ22CZ3h4wIXMwAWvnSi//1GVmUU7Jp4StCPXSOc0qBLOl5MfKMOnNtDM4iRe1cM1g0
UN5pvgFxH40ciUga7ixRz4wfirMf+LdG4EwSMwILro5O9aYm65+v/otFj239+cvOHqYzqtHQUlfP
jONARuvSyCZ/ObUPj/49dMDwur8Xh2B/ASD8eg79ue4ZEGNUYezlmbgjCex/zMY9Qfw0TcSHxqW7
L7auP78QsZZOJJ+Na+eXhKEkU2TV1XHGNibGm34VvXiIpPsHEXTkHwwLe3BuNlZzl8qPjybvh4XP
m0DbVdJYqmQ2BK1ZZyiIotRbSCDbXvIkpo96Jz8Nzqoxnn9+qhcu+AMD+PTpJKHvVHnKul333BvQ
0muGU9KvDoJKH11sdcUr8tNVnr1CFqHHdtbzKAOkrvnwKLfPDULt3JEmrlWgCf5d4ZbdEINhhTpc
Znv589V+c1ryfC1gPcERZAM8O7qaLsCTrNbEsUKv/Qs4albs21esp6/co4sBKgA33ukXVhW7+ZfL
thU8+E1LE/kt/PmnmyybmdHoHasaWnSs/W1UulNTwt+0fjd6bx4jojLgmFd47lxY+etRzfV+Wln8
+aeV+442r9BYGT7wEvrnUkIJsMdum1wOzLCrqXSLiujnRT+aj6+Xa3+EjcNBPu++RzfpPVfFkaGa
I7VHMEn89ry8CY+YPBST7F0hgvdN9EYwyM0VeQgB089VvJFX1uXQsG9v/f/+Lc7ZQes1licHo3CH
4MXKO/z5kHP9fL3f7tgO27VodTGDOnunzILEYjradCYRbaiPHkMzYmuLYwqBzm+v4+zC6/TdM0Uq
Q5nNarCZxWn46ZlWQTbK0ch6sr3VUN17mCz+fEXf7bhwKFXMszVN/WIz6tmVUaeeTWnsXclyO2Ey
cohda5Mp9YV79+21fFpJ3NvP19IHYV7KFi4uxclBjhtBrPj5Wr6on8SxBaoOVqrasMvOP75SzmFl
OFyMkh1jsyCKPuM8zVERxrdW5OxDVLp29uqOzbZB/zRE9dHOEnJ+rwKD6CLsKAIIwpK9k71kk/UH
pXz3rNfWqNa2xMydZ1xFt7lhr7tYXQYaFrrahT36i5H1+SWIu/jpLil6zDNOCH1D978Yfg/zZume
yDcRYiIdQgnHkjdtTp2NqBK+0c838NuX4dP9E1XRp8Xrfki6sGXxokaY6eNcBQzapLd9Ul0oT7+r
r1SGH7S6dBVg63+uJDWj4w8A28iKbrt2J/UQKqEc/Hw5H1qR893p8ypnr5w8hH7jaayiLtWNM4lW
jJKPROeamH2Jqcsr1UW9ahbDAjNiJp5+eccb4l22J790uWffcc5kUqpqfohocbxteit8/lAovZJZ
q0xTXEsCPExWP1/+d08Tu00LdI4JNtjvn/e48rJQ6wRhJ20fKjz6GyhSlp1vtOz154Ug/ohj7c87
TTluavh7wghRtY+Amk9vTlulYa0mdNiVUpOg600ryZuVMV6JfYryAnMBGT0+niuqyknR4NKiwyQL
7py656Oat/Bnc5OwKJTnR3U8kkAwiYoKpxNoT1gNJqhaNGTGTTisIRWsjALOJ2NBx/VvsEYmunRT
Rs02hf5hINesxsdCBgkehFNY9BLK+FyFyt5RXhllThSLaHhiaIrxSiYWKw9VbguJCm23b4Mc5oq2
VfsbDd2y5gJJ4LSiqvW1yundevgpqW9xfqxYvMTTQsGRyHhyw//F3XktN65kWfSLMAFvXkmCXpRE
eb0gZOF9wn79LFRHz1Wx2MWYmLd5q+joKxBAIvPkyb3XNtxJpNjIDqLsgHyhCJ7Ndyztq55pZjpW
aYdJgUEUEQzZIASWHg+7kaAxLX5oTFQ4oe3mcGsiQzk0ooM2/pbBRhjyL1+S70bpVtVeDLO5blMs
yMRibsvCWnsaNNBWxbOWz4EfLEtZO+QDft0CKABBzenwqdEzbPGAmuLZEMkmCjYWYV7p2C8HDGEB
NORiNF25StYFJJfARvkKzMqOk9eqnzKWB3CGQL2yYRWSxxt5WAS5aN/d6/U9Ofcc8cFib/OdVEXL
1tKXHqCHBFWITZK6ZnDK6MSrIi8XvWMhjPdXhSy5mVVvxZTmrIKNh3THNhWlKva9cF0ivBktoFAA
yCoUO73VL8qKERPl+zADQOUXoFbHXS4XR5Wg8xD5ZI8xWgNZEZFKWzWIqzUdYMi2F5+x0a/tbNwE
lrLwsBx3ZDOZqM98dGRIv7vEpOFnzxP928TwY+renJ0np2uklgx3Ffncjfio2TbTAndbtYJG7iM+
tuZ51YL3VaGtaJsmJdsXFELcfmqT29Sylr7vrTOcjZLHDSiTVJ8kGPR6CboVMeAGBskL4TXVG7fU
7LcKTlZIlGUW0GeFLFE/BFnx1Y/pPumrRU2ATj6+26jGwvRDKpKlnFGs6wUMsQEcUhTMHbV1Bcln
UodCxKrgkaM6jPGJjzAgUriBHXbF4rmCFhc0yNMs79ikwyJXbxQZsVbfEMVoXwl/yk0BgiJDpW3X
fkPKrrZO4mDXoPTPY1zXiC97VQNfZi41OBeVVs5k31lp1nUficVAho1WwodETt7DskjqedvceKjz
JcQ5k367be5GFeyQ0d7I4Fbq6CZQaGYJb9MhmY180DcNEIoKRxrynqViHZLoWZpYwRilO3AKBX6E
gCyiftAXiYKMVG82mYFOCTtjJJWkgcb70HjvCa00ATrV2kcrWjfEDdDXeCMmueVNQOK6FoMCCUlV
LYG484KrNH41AQjnVOUpd2qpHCbpNpmz4cJHHqva+MN9c91YANLLIxrCWR5as1ArF6n/7UncXmLg
CXsi3a0EZGg54qpvMfDKFRF06jYKa7fQ96WVYyQAN5bXPN9r3XhRJcD4tnljNUck+JhC7oR1JwIQ
GJBxbcS7Amhmwoa7iO9thYzrwV5V3b5gOpSqDKA+SnZP7G0cxQqis9T5Djp9oRDdLZHA3Te3yZge
NFx+dvUO5K4s+70vTzQW3JLWp8l8zEnpXNJwxBHXpQUY43EeSP27AWGF6WSeT2RSpu+sgeoYAARO
YSBZJlwgCaTNe+x7s44tjdI7q7ZC1692q7DSUQKDwjMgcpML0D2Xvlh15UEXD77xIiO+1TUstwXC
4ShdZpJxtOu7pI3IWkPUFQDRJBkwIARV/o6AcdW8jKRWlxz4zzwfMIYlL7qhBxr9VLYlzzYDDw3/
jIitwkdKaK80G+8W1XIMnVDO8NroiDp7GDNBcRW13tpMhkXkR3uPFCQFuJhcWqsGo28Z2zhJSFcf
yBf375iiFwlueEXa5VX1bMXkfVuG63V3ZjbuC1TU+YtX7Dtkfim+blklYKHKXUlGoprf+Ar6n1hd
KD3cMELszaJ/6w1gl2SDiyxd6Zh5E6FtSFdIEyifOizOdEonwEFpysgyjVlqfBjNF5XSyrYD0pkB
DGFX1xoBpw+8FTBQi8wNiz1XbMtubeEEImpaSze9FWz7oSIfgugvfxNB2i0s4ia0dGnVz7o6zjQE
3w3Onxglqjlis84G5SAhtY3smkmxRrHqP2e6RWpj+uDhvDVgT7TIPQWao0G56nF923pwUCyDUEnQ
NtDL7fbRa4q15H+ETroduAlFjbGUjKxAzIygzvqQUUXz0UbB7KVH9hir1giJvrm2Iu0GiOBXyiSu
1V8g6ORopepMhyLGT/2UOvJ1LCWuP8pLzVnTQNkYlX2QiAZO7W6Wd5Bz1JDU3mhdMKGFYotub0PL
jakV83f53eD5acuEaCvknop0sIt262sww5Fyh45rg96LbW1VxA35uZzxpCZadH/lIBZTDQIWzBev
dlwBCFWSIXejW230Y0kWSOKoCzkiQTdSQE58ksosnOvQgMwUjtd+885p+axCPCKZhHuiC5WsuWQn
a9WLqBykrUIoaoiAO0lhFJCw4hOp2gfJro7XBmmaEkoTm/hKvDMack3fIT4eOJWSwSuTvyyfUETl
1gh0Ajneay/ZhXW1Si1pNzrHzLTnY5QtmiCFN9MubEA29TcmJzJww7VZoDWFzYyiPQkfW/MJWx30
e4dJA3hsoSyUVD/o/aeXCNdR9KUNfyvI8SykxDDnD51lrrWq2uQw0wPYCTUvISP0A7XTIlattami
/Ke6acgwad6LoZyXCdIqRd3VIYZ4B6JfgZ/MeOHgZGuq+trvI5DsfIOwQMue4Hulu0qNYWmZiMx6
ey17FBOyuTTV7KprnX3qR7uuxPlfe0DUYGax51fBd2XEHnohXDkwBiCXRwjB+bj0xrtGcRahPcVj
8jFm45fjv+V6cWsqWMbBzw86flEb+nh0Ww71eugfxhhAQv1ZogofUeOLCtgkb15CdKrtMgNPPSjF
JH9ThEsstkfH0MesNsLANUAKih4ICeEJNeJ5iwyqDBVu2TCAW21d+u8mVVfbfzgt40R6MfjTmOUU
hlLQJTdGC1TNe027ry6D9t4+lfDjksI6DPaHBIYNqSNpbMZzo91U2XNZtVsT348KNMNHlItAaIRI
GyWbknicAW5+Ba8ntdM30eh3PCtWkOp6ECjwFeTYlbJx1JcWwIJIbqkiIYHDGmRuqcqbJPkYgmY2
auK9p9LNa2ur9To/Rae2rpYe4Sd6ry3ssDtaA9L1xDM3ui9jnqdzm0JSw0qSsKjA/t9ELaWa+dgM
D7bdUVkB/0UXz42FLLBy1bijba0r8uQdEvQ0SKBByElQML61KWF/efseh9G2ZnHOOzjs2BNC7UsQ
Ju5bBV+QjnoOc53jvWRli3vwWyO7kyjluZm8QaxqSNGzW/JgLTxFke4OdIYGWDfCIO5ETnep4K7U
fm+As+pT5a02vYdGlfnjz3HszxxmJeTriQ6uQtqpmsHMSoh88mlme6u6KvGVOxIZ7tlMjeg4MPAc
D0V5AjmvLCDok8iKHU82soNA8Bqm2YcZJsdIPhijvkLjjg6V9iR02FG7buxdr/XXSgC2EqMFau6Z
TPiSP6UGlZ96fKDbtgqj6F4GA6tK4bbGJlS3uzwQq8Y2ZnnVb/McPqhF2BecrTDQVo3ZkMQ7+GSr
W1d2Fz/rdEBSUDV6f+fpsMBT9TZkxWVwHavAfAtKMCYy5+FqZa7VJHY1rXhsynE2AieKWa0ypYPo
K/cEBoyk764G+03prXWElyClZZDp5VNWldvA93fsv1n7EnjZFmxFp6e1bi+KxlwGifUdSsM+S2hL
NjpBilRLOZs8q0zui8558pWjVHG9xtgUprKzNYjDcf9WsGwBTFo0qQRo7HboFD4jDJRsOqOI2FVf
ue+ytywAt000jQpepMJdm2210IehiQcBu753bfR7Mkkc3OrRkAO6axZyci3B8xMlPhb7Y7QoirD4
HSyvuJc9ov0cfqFWLNS2BvAIh9U4Og0oRFkUq4p4BdwGj7Ze7i2nPhIohZlIhrDi5diMEkrWoq7g
lI9HO6BEiftj0YmnvM6o8eVlCuBOlfS1LLEzHQuVIiV7N2OD0/iQvlx4q5ppQSMLL4DKzXoa6dYF
U06TcABstzu1hEoimTHOwZJ9z5FO39wuscF0UP2U9KXhR0iTXbeNGXzVOkm1jZGoL4FDpDrzjuMN
bz0GyZQw64CNmKw+2B0UAYwzDRmHiRLfNCa43BguWVGwucLaxfiOWyBh2nca6q6F0cmP45UBibIx
M0rtdzml308pjP1xaL4EKA8lfC7Ta1vv3VJ8M8e9ywZm17zFaAiDThvd1tbhOlp3RgfcJGtIpbSX
mknYppezBnlbQc9AbuT3OFdvOzY6VkFOJ0ya5Flv37CrUsCSNhUBxgJua2P9qn18C459HVh45TDr
KYSmqnJ771ATeOlz1+xiWQMVXOwjrcUXO+8zC4r7U9/fdRYdQ8hRkOIcvusReYj8lOOviyBoZ6jU
Eyh+rKHyzujglb6l0dyW7qPmStNH0lxpeGeoKBgfbTWsxvw4lhvbi5dGDvaZtxpgtPNrAllIeimM
gwTavyUSy/PmhfeoZMZ+NKl0SaKWyk8r28sUy5Y2Rdnn3kPY3BLpRxw0slOPQBxL2KvJJ6hDeC/r
N5Xi1ttbEbsdG0ireMC1pMurEeCftygCOi00oJr7hFBeOwGt0uqLTrUPvSxdDSM9eo2cGxYNvyJR
gRZMDM94qMC0Gg52bO9GinB+dhpwWxqrJe6lQP+yCEQz8ntKvSdh7YUVz1KWvLGMMSY9mfm2y4k4
MwT8r2XBD+4jhmuSrepm30RYzcaZyt/0JxQs/jC8eqtgpM3J/GTBL5QkcgVYPXPnfsokMBqCjwZa
QmUwV2jblJWx85UNPsXaXtZ2QHDuPdAJ3d6O1WvFwWXt4QHjMVcM5yz6pOqFqU3mOnBPWNBesFQL
Bm97B8e7CmDgyntVcVVYhjErlqSxOwyeVfu69onEG3jNOvOYKXrw1sNM4fgMd1SYo18ZITMp3qdK
ppjS3AfDjpAsG2I9EUVZeazLau7VU+jKVSo/hvjfanikHkMsB9Kbg94H+ktHwMIDr5bAKUdQeCNV
8I3aPbHRBIWKxRnifVJgJVUfBJZXvQMfqnPmsh5L9nUPvvcyNBCnyuiqMYD4N6Tl3Pryp2weOdBd
S4q+aOnuiBEAqX2fGJBfRepWGsHjYyuw34uN6HM3gysYlSwu9bSDCR4qS5mFY4U+Nl0JauNKs3eW
jT5KIbom5ySHHldNS6s0XpXeBHcr7WXetJDJLbevDIh+lf0whN+m91T1nwY7SbWB96sQq916+8hz
5kMwRfpO6as3tLrqEBqBhlGDoTKw7Enwrmo1u7elZ9wcZD3tnI4xANHAMZSrNMKumvc7T69nguZY
PJAApSGXjoH0cPToE7HTU494lXWlkg2bajc2YfaJQqY85snJZNu0hxJ8rVRIWxXLog02MmEwZsnN
5EfraXxVIxFX3gitoZhHRIgmrI25ytdYPmMEdI0QolCO5BTcE7My1rQcfLN23Xcc/qn2zCiB0RIm
bEZvYOq3Wt3dWo12tDB80XnxAnPX2vbMo7QMrXqWGE8WJCqfxzDtgITyUijlHsTjOq/N9UhKjsHJ
bRd9mP6x1beVoMvq+PiY9Xk4CAgR/bqW6lUuvcl0iYQp7Th3mVX9XTlG8ybtNmGykrqMTtM9/S7X
suplSROFRB5gBnQoQyhbxODpVrVWQ77zQJ/1OREKgClLEC8dWARSAxS5AED2ICuPEDDWXvokc3xi
8lJ9W10qQAkso3QlEop8WpBVaNL2yV27E4Bbc7fm+CzT3yqbswVB7wLfbEtQfTS+pd6XbgHqpbZw
PBANZgra6MWS3jIgBoKtsAEWIzz6w0tZE9TclWys+qUX+A9+rOLTLA5VKC0UKBlq662S9rpSaM86
xLNvgiEEU7hLcnIsk00jxYu8pwufFXdjRKzNSIY1Azm56TrI5An+686kdR5uywbQFm7UOjoKID4O
292Uz2uoPqKmXjpsmA0AQ+FxAABb3JR+vonta3l80kJnU5FQXUTyXoKEJmzoquBABaOyw9/d2gjd
hpQWc1zscst2CUZa9229ofFAj5iVKnMNojxMjhoBB1hdcKNF5rzMr1p2pH5531ivhUOeo/wlOYcU
snlUf6ceTc0+JxERql37FFag8P2dEYQY7GGjJfk6pTGXiGLXRlunjPj+yrtq0NxMlNc524g2gYAF
m6IQ2rYgjZNJ6Uodxl3bwkW1XZSCi6g9xjU0DQzjvDkXTAstF3i+yTWOyBeJAC0JBuLIohuO3Tom
Jzoqx23Uqi91Ly0kZjmVicwBUCWp6sLTIqJFg00tj9tYUu9bs14p/N4I4KlI/a1H8eUE9o2o8ycB
K7qLE9qPydasnWtcSTSr24VSkR4+xm47YL1VCFFwBnpEm6qVbtswhi8vA+pLMMH6tTrLYUH7mX89
mAA/sgrNeBlfJfG+ou8usT4bCB9DExUOQEJJSGuNw12JNntRv1T6l+qA5WA/RQZExJ7Uq2OEmR74
J1LUCWdDB7j2inqZZQ+j/z2tZ4FCECKvscBUnme3gn5jIJi74hRuCvUBNV9rrNrAgXM5Tj2rRVKu
dWAFqJ+uYs1bSrRAVAgQUaws0vCr08gAre4N7VOhCAPRPg54XTctFK9Iv/OTwO1o5RZ0xktbu8r4
0DNibcLkWkjZ3AduVlbfYTwhdkloFW7I3aWcvhHtXdw52Reabcz7BtwUxR172CJNsGop10V6H+fk
YulfrXRUxZ49KeR3uIbkjhTFg9e85eqVOpIv91wSGh+wIxvZK0Z8laZDU5pFwobJ5EnVQjGZUSeB
D28uldRtDslNdYjgyrYNu0jV625ZSNjUgdsslgYnSKrIIcG9atK3F+/5hlWEugEtrF7eCaObK2Ld
keHlGJtKf+tkN1dy1wK/EdFr0IALD87Byyn3bkxOhDKHU2682Wl6lVcvZXAlET5BhR4SVRvh9856
eI2mA8O8cZ0WG7yIDonEnE9g+iB2jfEcmw21Fc1wgtgqwgx0f5/IkMd3NalLkdG6XU3qBlmUpFXp
CB6a7KYscMOyOVHZIFfqXESDKyDej/ZDFq7kRFnl2Q3whXmJEb7VPxONSDn2OU4eIgIb+LBJrkD3
rafPVgC0hjknSF6CfAmJYSFZq4jAc/0YcIzjDCCTIfnAH8Hlwl5oymaw/G1R7kykN04f3yfj8OZZ
JH909tKBDefFydruqLBUPV2OOZlZabtwjAFEK816Ol1arH52ab2petiYjBrRY301wDzb9IZAsFcs
Wn7y3Qf9Q6rES5l3WNN/sXU+wkxb1B6V93iTTz2z+mlMohud+s323iUOFCS+I3o5t3nN/7FIl22i
3auIJAV9UFVlnNCSkujZKdmxlF4ki4i85FbSXkzU0DVnahmtXz1qSJMC/AVj0+ggTZcazUhvrtAK
GB3eVZTBIuiWJgjRVCuBH1LsgHDuI+6v1GYl7Z1CE3OTkydGHJlGuRtWYpnniM+Co0Gz1ZGgQFiv
Q8AxQuA9iRwUEAd+RWbx6OjE181wm01Y+ka57aTXjMqi9N90mfqzFcGN39pzD3TPtI/rOgMksU8I
bXTXi/qxkBOaxKQ3EJXJsjsM3xq9H9CMI6C6AbBskD0aon5vI/l2jM1FzmIuOy0QioOpyvuKE5XS
a9/+fqT754E1otUfKu0TGZNiO12S20jkKxNfqeZs1GEn6uu/X+SM6+z3q5yIHWIpErHaoQU3G6CN
rQae7dhR66LCoNFoc+7SL1VaZAn7uQyi8IXLq38cWltkUhqGg2dE418nIoSstjovzPzpVL5zxc0U
ipTtJrmUtxvWl5TU6tnjeNVwqFFxkuu/9Go/jsihIHVKLjCTMjE8T6hrG2T8WhBZQWrUxvsVNzkd
7cyHaxnjXXBL3tW6Y7wtqHzovP/95v98wdw7YnX8JDosNfvkBZuNVfZpyUFZ2zzn8eNA19CTLsml
zki7uQq+a0fXTANZwIkqXnIQ/LSimJ7wlG2YAR9Y86axdsDGuEqK5SVz4fTKftchcEGYbGg3ZVv9
w9A+GHkFugSNo9GwBurT2dazBHmpVt8HgqX+/gzPKZomMgDOHExOjnZydynQnljvp4vZxSqmCViw
G/v7Jc4qcfGcKgooPMXB5cYN/xg1ua60Hd0yVIxbe0XIxG362u/KL8IrAVEWB4mmwY3nGheUM//h
sraDN9kmfvr0xSnRAIPVQ0llvpq33bd0zco25eNMdsXmOeOfh2Gvkod34XbPPVIdE9+/rzt9sj9u
d/A70hNCFEhAwVpiNtNtvNJgmmzV5ynDcrxxNhfzaS9d8+QRM3Rroyy45ghabx+vtd3EkOWog/3O
ZnKRhReBnee+PqRPkAhxwej26cwDg2oY9Uk22dH7HIqjo3MS671ceJjn5refVzmRPzW6HnlFyUuc
gnMD8k3TFfHDK1wV62x+0fh57tPTcdci5tIAeJxCAgxDjJ2jc7VE2xPyPbOzbGZZV2jwlq2tzWph
bGtT/ajKQ1/Wru+b26RIrvro20KS0ZCmGFGjX3gC59S4WAyZ57BBMNOfvNpUBt+ROmgOhfJlcboL
GnHRsqSaRCviywAVWm/DjmTAUL0wN5yb7aFqoEE0bI7OTh1Vadd6XQhcGXkKxzdPCoRANYt+EQMv
3OOfZhZa8QabLMdgVWE6+v2TsfRUsj0DirF5VW0ILtvF8w9Qt/vL3ouzkuqfl5qG9Y+vE8pV3oU2
l4o27ab+IuvK9YnJpKM9Y19BKAepcxzs/P0GJ5na6ZROPW7KzEJ4PE+dLDXn/ibbsOmi3pb03FW/
pRRd1Reqgelj+OMyDg0P2KGYg07Z9CJUvFKovLAB2DsFYkZsXwQPU4q/jSKmcape/f2+zs0BVAP/
c8FpBP14mINkFVrQoAls0m89+qrahy65NANM4/v0pkyQqKQcyxq2vpMKx3CSojQyYsvsq6ni4JR6
zfwN6FolsFNaNBde1TnB5VThAFhFTEwBebIiJlKhkGoVTjUOytVXjhtAaSRPw7W9YdP1KhNgGbkk
bBKRtwoJyXTWBLZfghmc+fR++xEna0jahEOvFVNW27DzaO951Y1KP1nrjn9/gefE71wIiMeEKgLE
fSKw5EDJFHpNRVe6JJYeUZt4GEoBqC2IcCY3GSY4AQOrYDklyQZr59ZctlcxNU9/6Rs5M/dOFhbF
1IGBW6SJ/D6WMqTLWS6XOQIQ8ifir5EORGRssxCynFNemlXPjCquRqHF5ZDwGidvWde7pG1k8scn
IIa/S6CFfxgrCKyzYtWtLy0s5+/tn6udvE4NUb+Mg44xhQjIlzhCyDlOuimJVNe6/NIInv7ayRfz
272drBgNjfdOrbg39dabcg9mk28EchqHF3t/77j1CmB/+MsDXL9TnQcu2oWLH9KvD/PkZ/C9Go4J
uBzuiHnyM8auFkXZ9YzhBepNsdHWnHLDAyXrlumWfx6NefvA/ryFE7r5+7g+sy0DbqxqePanVwyH
//fR1HWyXhS+zGhaJcCFvE2zbAi7VAkKLy/MuueWlN+udfJ2MQKEaW6MxL33y0qlxkxdgis/xq2y
De9pE5DcgyD70kR1hhnw+y2ePF/mRV9zbC5LTC/NJzfcOnNtFR0UDMhT3sSFJ3pmVOEh5FliTZjm
/JMnWviBllDw5Qum+ltzSxTy2t77m+pxWIjVxfd3ZmXB00ajzsHgZvzhbNOy3IYXgMShJLI+PRhL
k251idK9XtDH6vbiyCT8RPPkwl2emXjZLSA1n6yZYMpO50O1siI21BB0F1y3xuv1AJfZWNardM6C
+lhxgkDKwnL4t8f2/zWXw+Hx/WdG+qp5+/xK8qb4+onlmP6bf1M5wKDLxGTQT7A0Fp9piP9D5cD+
AkOUoB08biwL/1A5zP+CxcF/ZRgT8g2NyD9UDuO/7MmNMfUEMLJP8PT/BSH9zCRiY51FusVvpF30
a4f5o7wpE6XzFc1n/iIfZqUR/cI5o9iGN5kbvaZPP57Nzb8mxp+MDPXPQt+2FBoZOmAROhrWNDR/
XC2M5DBRVLvG6SH2pFVv7blg+zgB7cI5WUtutYv3+X50zV2xurRC/XJs/j5bc3WLIpXJml3d6cBv
Y7k0kBgRrPOrkUROOMCb+r5aGTd/v0/lV1/mz0vhfmY2YQ12TkpwibyDzjPhT2Z6TIYvx0IEuBSp
yUkPUaR6uMrpwEoNOEdOZBFXrlJDrGhTENTX4ynejBWAzXIT+Cryif4rCIq7yVPF0amnocuLnkt8
AZrc3SeJuqm9luQL8jJzpb0LW22fotZMNKJiO86IsPrlu4TzK6TNeJZm5dS5NJdl8dSV36guhoh4
OdniPJX4aKb2lD0X8qg+hz79GOTlvBnvI2JDHBVZyz7RSRnhFNpEZmAiK0jrkubtvd6Rf0O8YJVB
WlGu1WbdBebcKXca9ggZ30gD/7gvOUNpv0rv2jcOto5DgkMNW/qOgufU50QSeXgdv+nYACzYAnGO
nJDTgYD2c1oS1ffaEJ0pUMlTQs2r6L6S6CerXwlx7olsw75+8KlYa+9BDku3pKqLffkaPZgD/VaM
92PJmVM/KyJko94KofEMRyRn3ndC3xYVCZO0wQnalKYNRf7aRrdD9CApiPWICXSGXWF20LnRfvnM
0j0hHfGuKHQEQf7a8e86ymPRkG9fmgB80Xb74kXVpE2bX6Vg3hvvtumf/fbQpC8J3gs/oS4YwP7b
K7+t9vgl8ETsZUI6q/Q71D8NcciTV2rIuaRXyLDWQPoXvvIZj/m1Xm5rP10qHSdZpANLFD+ClDn4
iRzFfnk5WeocneRpO7OwLcU00O3us88tPCgvJFk5JIulWyO8wBU4UyFMH9c/I/7k09Z7L4rLjo+r
XU75PuMaPXg/T97KJRpg/kf94C8vebTPIEi5KGU9TQOdNs1p/ysMEtXpDWYvjgQ6tz4qO7Ah0AZQ
P8+U7UDWXeQGLtTfOVLVX2nvHGhujM+/f+5nfwb+ZVBJTMwa2/yTaW0MY6+YJlH/TWyU9bg0yC/M
NjXsj2DhQE0Zbso9+oddvKFyWUGvJlj3Ii7jz3oCExl1/hTLNHEzTqoX3TQHK6XgX6gRfVxGWOpz
/EEkc4RAcUSW3OPmGUUICZLuOZsbeu0clYEYDz+dCF/DhacyXe90Dvz5e1jDfk72iVX3FoLwehFV
3iqKalfoeJIa/90aEeZiZ8IgU1YPAZKbZtC3jnqvCFLCh+wY1gYxoplH7Fq70Udt91JryQPNk3D+
9994BnPjqJbBWoDznCr6tL/el71GwAHH0v8ivWGpvMqekjdtjt2fbNeC+LoLV/xzn8QVWRVM9t8W
lqSTklbqLTW3y7zBOZoexL1ezutDSPpNsRsPozHL3uKb7jp6rQWOjUtvZPrbv78RtsGWSbYK96ub
p3bOlDiUGh3ldLcZjEl9TtzpztwQirfyXvQNxNxnUMlL72Bfdbt0gezQvdQ6norLP36CzSZ46sQ7
cBp/HxRZ14w4Z0d0nFt/Xa84EV4GJJdeuswZkCC36qBn0CnjOTc62Wq3ZqalSFkailxzNd3qVGI3
h+nwiJj4uX9jb0hznqf3mZtdqb8CTi+86D9rnd9/wUlb1xg92RodfoFOnCtNnZW9iTeEEl++1zOj
2J4e5lRj0sw0TgubXA5wqmV5TfIiKlesMWI6ePS+o+RBeCRK9yleWpxchb80wg/ZwjqWi3XqwWET
eyV9L4NuXvSyK1iBRw2FS/NlN5QFkzHKyKpHxfweg49xKHEmPlQBRKO+2yhjTIZ38TSZ/HLfdmXC
IagCoiaiXNC21ai7nUawfJQsrM6cm3HDEmxsFOs1CfonKLZo5uV61wzKOilZIWJ1lWvDWhAIGrcp
BkYyBCKxirzkkRCXzzBUXwaUmZ6KxgWOOVINHcGmV+vXJikgdYcUKjf3YlSWZULYxWBth/pL7+xF
RHKkQW5GC4zezsioQDZpWRZdZc7Ss3qrmi3TJMmg+JqESFEsqEgmymuVo8w2fvMQRQ0xKaBV4pbE
KPgYeHKN+LHSWubqzuDIZRifEcG6ubg2zUMYRtcO0FOlPVAR4GB/9MvPIdqVxWekrRuPYpflvkse
a+JG8D27TdEtAtIWJQIldHVvVl9QXdAlb3067kVwUKXPNHkvtU9LxqRXv3XJSjazedrfB/KmMTqs
kJXbchNedJNjazXzZqYHKbT2auYTXF6niIMdNMgCCWZDnqtiuKnkLKy+pl6jbpEFGRlfI5eHs+MQ
iVMv7UJyc8LHc+SUUm5TFZGgF0trcyxWqvFdifxQ984SdRkqmY9cq45+g9mlrAWx5sN161HQEOic
+r+yEzUmcuc6CexuM0ZShRikWDCgK9ds8L753R1YqXUowteg0DYRsb5xfAxy/75XO2yqPIebwiZz
QXnr/J2FA4WYviWuoLmBe7ZMixe5EQc9aD9qUsyNEKogfyIrk41oeSjjo8UD1hXWPLxW3VBvxlbZ
5olyoXvw5/LrAKlRoTRAPsL5fFIAoaMcpKEjOzdElOh70npUbMwH4/Hv88qZdubv1zmZ2XLR1f5Q
c50JtQ6zBeryVXlU1BknY7SNwUcx3FfoJca58U3AKOHvMX7vOU6L9F29UPadv2n2qBx62hznntx0
nCuVM5RTYHBxHTqPgb2L2gsN+DPbNm6Y7SLn0xwV29pJvyLse8zVJtfI7YNNcoKRvNhkqArkSAEz
Ws8pgGE/SNaFzar+50pFIcVOVZnAUsYpitYvFcOSEosAjoL3Ge7H/uXvb/LM3tv5eYVfN/5jNywX
sez7FQQP7OoQ1fAX32ZrjHOsSJdOT8/eDNg7uCCAHOgr/L7sCs+IctUvmoXQzLlf3AbiQg18Zl1n
3qC9QV+JVpZ2UtYYalUVuhIKZE7IQsVdyLgsyNcKcgaFxmbHXKTqw4UHOI2uk2JCUcEcgBO1wAYb
JyMjUesIpAJ1d7uUPpBcrsKHmpMn6WFYEt46l16C1XB5c3+mglNoIcB+nHCp/8qc+/HaWmUIfWla
2FvYHxgsuy+CW9x+27r4Mt1wgXUAumh+fammOfeIfx3XTCUN/MKTu9XVTpcM1RPU68SkBvlhMEY8
QyqGZexpqrkShbd0quDCmz03dAw6VDoHKDabm5M3W4183paUCQSyJPoK5pXo/3iF6Rf8eKDCKvM4
yEkjGdqjHxIe8f73cfKvU8HTgfLzHk6GfyVHzsihFwPF2gTkbyopI0bKltmgLwOnZLs0uZQCYyMZ
+N/BLSgwMgzfcemdfXpNukfntq2S/qGLvzNd4CNTo7XSsYwPiECNxlXCalkBUGjrhyz9jvpbs6ru
1EDfN+OwiZp7hWrIwv/pZ58abo4KKVuGCL+IB5fVacaRONK2cekzl5GauLf0r4oYqYSjBNVzFllD
4Hru7R3laE6UAqebD337Fegabrbv/+buTJYbx7Js+ytpNUcY+sbs1RsQBFuRlKjWNYGpc/R9j69/
C4rMSonBEjOrZs8sJh5y10V7ce85e69dzMr6qSgiB8Qg8WzYPsxHb8BeU7DrJgNZ8L0dwFLbzH9P
7nxWIwHSzUET5yqhmQEG/RSPQ9K5JLAdNQKjB9mbq6m+bOXUgaVEDJA2743fcllfibW+S9ISioO0
Q2lpS5qw0MZxaTV1Y1fIz+E8Pyl9v/RDf1uO5m4wzetKqZeDSAM6HmxfCfahqzg4NpakDwKPDN1X
v6vIhcvnnYJV9WgqCbr5hFVsYm3iIr0PyNnIS91OZP4dizYECQ9KZ+wsr1+mxGE3WuKoGgCVprBz
oVyFZbmBlMr4sWNIulNyxWmGIlMn5hDUBmvNDCc7Xhqkl6zszPQQWzei1tt+SOy4KzoY8Gb0z2Yi
kYdeGTmQi22C2n0YJBmWY8tLwDfsPU1cigHEjgHGhDfXcsnWffOxz4Urq4luR5foE384pG9gUpSn
HvO5luJxGwmrlUlvROqoWsK8rQPOhL1uOh7bvpqLKGiQ1YqD5BjBnZwRiR03uzLwV10sXQd1dN3W
dCirdC0J9VY1sHJl+A26GqkEYn987ldGpi0VYs+b4lU1yewIsQdaIsFy+B/MmOC4jgoUT1z8muOn
FfTbBNFrRQUgde/bUiL7jbpcawJWQGNbiNjry21ZvnhEaA/6Q2cRUVbHi2gMD1VCNnrLroq0QL29
9Qe6UCJOd5K/HMGny1pZ+H55skT1KoiGdS+S+pQeGlHY8FgatijwPTeszaj+Nru70TMWtaHPNEUA
yEBF2DVZNvNQUXNLiJOiqrboy9phdjxKbs6rW92EIHNi1nt90q6brsJIRggYtoCiekrDD5R8th8f
pMRYpNAZw+E2xZ6uoReeXNIiWcu6wipYxIsg3zfhsSuOOmL3lrVFpsRrraluEwUtQ0ENT8PyDHcq
xzhHyXfHOnemUGxVcMpXxFUJpIMOBVWoSpv5w1uOl2kc7+X4xQcBqem0B/UHMdGcOqTcmC/yGF8r
Q1nqY1s+deLRVy3HHUQJl61w7UfZL1mixApmshOEV6X+mNJmlKDYd8OLKvn7VkmdjrhJpqM1Zki7
yJ8z1bc9SZiXdfKsjvosL4IVAT+E/ClOFz63Zk6AGEFkqccczrZhOAwIov2x/p1bzy7PjuVTiA5x
uQepHWjjom+uU0Oz/bz4nWMRQJFuVONclIRZAouA4E9eqQAnWYADrw2u9O6YSlcTkgx4opMUtaPk
0g24hrUoHfHKzDvitUccFGZKDJgIrqAKd7UiHNKkOiRejWHsNc/EY9Ij5UKCK9VsUiaRvuXf9WJw
SJRwnPcmDv1Am0xFi6KXfom5uDaGhAJ6wZN8I5dEAY/yAoPVTrSeMt9aAhhci+zNLBzTI8iZMXvz
sFh2tUmc4rjO2tBhP7eqqYvDOUnyq7F+McR1lj/WpX+NrG8mVseUaCYX35nQLSwcOKn8Klb9Qree
ZPw0RcO0PRwBBdh+T0SWuKvZe9XVvuK1iOtr3xNminLfFtptlL0O1lGtHzQ0LK7xqlGnxvGyagRt
LuBWThWoSijcRX9hgLYpEZ60GNxGqrzpmD5ZRCOwb11IZjMLwAbGuzHiyAF3lNIGk/4yhOcQZkhR
TRydnhzOBaznxbuu5ysvHjdly/vnkTamshvQr8fkznf1TRbcGwJb8eS1icixxaXUF4JtkVIVN9dR
xTOWb1r5EBfNL3BVuzR/85DrjyXzfo+bR48wAjWO2PSbJLspRqTbQbw3ynrT5umVAgVFrIq5nwo2
CWO2XGUbvGl4hq4DLEkAYQ5VTzB32OMXlldVQ++HyDevoyNVwi7KlGLbyOFRachr9MIN9g3HDmAp
SWOxkoIQrqrY2Vo3PFTaWm3eewVjS0Had4PmnUuxUHL5PhGkPf7eu4rATCrJJNC2DzkRLt7k2Gk8
pyhQnZF/mDCriF01j1IT9fZvVcStk7m8yM2HECvrQn9LcDCq8iYPd1Zzr2q/k7I9AA0jp/FBVo8a
wRTVS5aT0yoCeslTR3DRHsBIgqcNZEMnGkfGR+nZmqvf9Z61ioPSbiUNjzdS/CBd15q365pHknQc
T7zVVOH3oFbPQi/fyXJqu9LoQDxYiS3WLsHYJIZ0xb++GXlN9ViYhzlYgancM+npB+uX1uCkRoUK
MiHtCWqcPIBtd0THt4wh1eYxrYDcv4qq7BbAIInzvLsBsBuPrFDiImtaLK7ozprSeug03NURmaZR
YOti6HTmTaJGS6ugohJ2yxFSRlkiyczXsqRBnIrJQSM9SgIfwGygEMYZC0sru26YQgoLkzi2fyk8
lMmj3hACEbwLOj4U/yOhKxM0wgKH+0Evg5tOLzHeB84gq1c96c2Vh1pHs2yiOfF8YlWBO2sFeGcx
jPfNKpr4LlyFlDtNjuPCwHeXetUaH/tMzQHk9kcXClANSKYTh6VX/66FB1kGXyIpeysrHKoNWvgu
coQx05SUsqbOgYA1wt7F4VMwx9YS4aBRd6XWwisb/aOUYxXBFWIEkD0y8uosrH2p8JqUb00j2Khl
1yETtS7vZZzeeroxrYnblxw8C0KR6h5SA35NZBB1FwvWx9gNpNrqO42yB55O2SSzNa9+CR6ki6Gs
92maXWveXqbhZ1VPutEtOxwVLW+2rFRrRXWJFSZI124jc+uJPTF5jZ1nXAHBXKdVgwYQ2mjxrNaK
M3hXUcuTItabQsrsn5fdZ2TlFjRyie0grHWy4k4qFeixGvrA1Hp9WlTSnJJUvU42yb2017St8ntS
Cl/qvJ7brHwZ8nQbmiZqEOUNls8oetfcx066xF68dFJTZ/7rZqVTAPu0nsVW4mlSiAQ3AqIJ8wDg
Zl7uLktg1HO7PsOkW2BqrDzk0w4F9hOgbXJcz13e32nBnmjPLYDwwZMPraI6cZzu+d+shUYnj4CT
sY4nSMZWiwp6n7D0JQlP2z62MHZhiKvw34+1fhPklgPbaT5E3TrTWbFIg600AzNBgruVZW4VHxop
WCcD2eG+sNGIUYAklMxoXm/buP6lCskqtxQ4T+VDn0tLIdXnndHPG3Jfp/BBWcrXmhGVTqQQGN2r
ywsP13Sdv2/pTCLi9c9gEsTZp9jEuPfFuDOApXEn5nBwZuMjb+f8M+lso18oc525699GM6di/5ct
Km9zJgUqo4XrYEX9+1E5InGbBIMSQP9Eu9gn+uttZ0CTvCp6myi1TzubfToM6IlHAiyp8v3Jaf9X
AOqfUs/Ty6groGhkRGxsM0/e0aQQFLNI5QoRUucYi3JN6mV93TxI88Dx7vstCD3a07NknR9bDMzH
y6qrc+UUkfoh9RR8dfrpLBFKqZqpGmQPCjnbdnwHjFXlePT9YVmbHz8/Neemh69jnfZkmlCBKMBY
Gu7a0nrUvQvKj6mQ8P1yUqskeQa8JlYlxTgpNASJ5ZHInFIPleAe5Knd4qFXweX8fB5nS4dfZ4WT
kglLwy5pNUomkxPTY3+nt4dI3JbyAV7CcJujuNRKH3iOMv955L8+l8zpX6ajkxOUmiE1s6qihbgx
Nwq+qGZhbf5HDhMeCANdEl8IiT7hSbGLgG2dcG0A+5/i1ZHAqGgD1wBa5Uyy/RVAut346+dTO1dN
/DKkdvKOp6ViIeVkyJwFLf3mJAhZxe1JC/55nDNSiW/n9hdhLn5dPW35SAUPVFQc304/DTvDQdqg
f3ZYF1wUB5x78L+e28lXyw/12JN6hpRhhZS56Xj9JT3jpSFO6oRp1yaq7PFIjrUJ/SG+zZLi/ucr
d+7t+nIW+skdMgwxoe4Jrkt3925+X7LIB9vx8xhnX62vg5zIKGpRY4ffMYgl13ZaPavmbVaNGGEj
e5AefPkpiSCUUN6Gy/M/WTFhUKOmjZYYe87J2xX2Wda4Y13N+7dxgdVxac6rORSkzSQZIV/50njT
BTudrr6Od9K+caG96YSuIlzZT6KddoU+aJluLi9jzih54bF/ObOT7wxMYhn/NKX6+Ip1wapdoW9Y
WEtkFkhhLp3XuUkKYeUUN4e2EpHk96+1OyQRZSsuY8sHTUHm10GOvtx4P/M4ypTiWeMCZkeBdHL1
Qk/Qq1HD2Twisimzj6ERV2kSXEo3no725CaR6EMCxmTWQJZ8cunK0DBaYXrqaWEH0LEnDUPza6L1
A87aphd1kqZ65rGQVcDsfJTBUuMS+X79BDUb5EpEwIX2Zl+V0A9o4kcFpaMOsKL+oUBDFLtspYvV
pjJveu3VzYSPFpJExQYyEGAmqr2thfKtSMs+LVhfTkDKVG1mBvks+MptDbqNbD7DKMzyvdg8i+at
yc5NBocX5NvSsOatMB5LajRSRq59cBvhAxOAZ4zuoaDbq97UKPjEKAENuYmryUHe2Q3EmNFlH+Tf
RfGjTvxK2sfLhJ1N0ks3MLwe6mjYeVFyLXoSYgl5VsraatLw0xwXj31L3dNCOBcN+R1F72UiGgYi
CPdoEeKuU7gTheuprmJwSHpnAXyXFzAkNwYsDFd+rlqNogR9qKF/JnB8o5Se3WnPQDht8ITbUiA8
GeJY78YoLKOZUAjwn9nHx+G+TthoN8E8pTRbpBrfn5EdqZo7/qDblRYcdH6BkKtbE/xxC1/BePIF
aa3Tau6tOxd4nAndeCzJeqFMSP2viuPrKqSUKofAz4TmfQKlma4CrMCQ1007bmIOIZQpTAjEPaQf
1fCWcYcHrfo16iRj+caHEffLsdIh71ByyQC31Za7lCkg5/qbOgIUyFTV9il7Gmq07bVmG+fbxLjj
zOVhKtpyJTSEDOazSbpGErzH4TBPU3MRGRF04noGw4odrdtssCRedYZ7Z6qCk5RXY/M7Ga9VOZqH
1N8Ddtzws+atqjzovrB1+19KTwk2MXahR/6LlGxL8cPTSMrtrKVeNE6Gh382uAKlW6A2demupQCW
attf9X44z+qngT1R1q+CiQ4or70KG2QRFU9aJrwZfbGR6+cB4pwpwvgUpXUtbMxcW5iDSrl7XJsF
Sn1qWp3e04XZDlW81MBo8ZCvIYLNy9BfFu5RHDWEFKs8151KPZbNxLB+NFmWQR0BL7Pzs9jRLRhI
dXloFJ2n7FaxfjXK54kULk+KK28koKy6fj+pToKsXBak0Xu6wYOr7IXCnAsluB5fuiqbaGP66Hzb
eC3W/bKrDHR98l60xuuikR6U9p78qZskSD7cKJ1hcoCrNFC/p5cXHMy4tBU4ELEmrfu8nycJwLjY
VB+b4phlEA7LQ1jxDbJa24AUEkukrpILUXbvkd/P6rBdiuA44APNJZCu8XhwLd8Rh30TjbdlnNpC
q97J3mMNjWOkcxbUMU3L1s5VfxmUBjW9YXQSEUa2+ugbh8iH8o/nwU9QMkVgaHqwDbqrgF6/boWA
9W4004NyTnX5rlKUOzxkjtTEi5D+h0hmVicni9K8CaCIjf1HXj5p4i2Oq21uAo7gEdajHEScCLK8
2PowphMJQpFox9AmpTZchGBeMjmxDf0o6M2C/vzKTa88pCzyQBsIUp6YogVu36z+IYp06lXPde5Q
+B7K/MqDuJf1JlpvGvp67+DwmCOWUag7S2pJ1RpBof88mjeq9N7rh4S7m1E1izv1qqLDEXsvCngP
Zg0nwU1UwbQLjdJx09cK4kwaFQsJIHNIqSYjYRIuXKNwObXXVlLXtWsum7anQPmaM0k23l0Z3uTp
o5IOM72C5CP9btV2reS3A0IpmGKzEAGVJRY2NNVVGD522ZHOyiyJGlp0z8rw3rachPUYVM9ePQIq
/x2gw6KROA5OXB3HnNgO73o0cshz21SCC67EOzCRGS+OS19A6SCRAzlrORqXGDVBQpojausCw3/t
q4sc+VeYGnudOTLVvUVeKKS1aJsSnJbIhJlLZGp5oId6elWFtRfD6IZvJI/N21D+luqp7OyvMpnn
Vrl32/h6GLRtpU6/LLqXNR/6EeLnrFyInMekC1eS93HkRCiNq/Ujc/DcKNKFO6S2lZUwretNCTRb
cMtZlDN7kPbm0uIvvJBviDvv+6suEa7lQdmE5W3bKnua0Aev9Beicmt5NPdiW7J++YY6AzSy6rTy
tQsG6qSPgbsa+YVd8Fa15Ubh8gwxZExYuLmGbJ9UBDaTCznFpJZqKsX+lwZsWK3cW+mWD9ImNyBt
I+TWVZBjBSs1v9kxnW2Evnn3FPXYeQBb5KqfZaOAgI4abRofItn0bT61t3IIiVorlkaj2awsiMAe
7UZ9Mc370FjXpFlEaOXwlgFVeQ6LxvaK6Mqqx80QqIuqLvn8dHPP+yXklQMHagQy5QIVBe9IQ6Oj
5Kyad0p+IyQ7vTVmii4vI71cTh8xUAlrYarKXoXmg5ptO7eByXiUzVVKQyUq27fI6Jy4UBZhe8e6
F7qM5Xg+9tPxyQMAY/AgasxpAZ91I2Q6zCSn8rfcvrmZH7zW2MUI6mWYyQbf4+FVRmvipeitFY3S
KpQMMoZmJjxTv99Fhrny6L56za8wUxY+4RKehdkWp7k3pXXmW2UiI8L7MtoHC+Rj026t/l0dzVWX
Rcvp8qjwL8MEZWQez1U3XoD4247VsOJjamfA+z2K580UGbFW0+AXuNemeMxoxffq1kiuC6K7Jsh5
thq6fpHREPO7AW2d7/Tq0df2YnXXQHFXJfCR/iNoUtuKsWjn5cyQVgQPTf6BcXztgOVLydvEZNLH
h+yzxP/oIttrqP/K2CCaCWCe3nnCr0z6qMbbnI8sF2/W0DDKaVpRqm9g7LUFcOHgd1sxm2dLwzoO
ZrVoow+x85F/8sVOrlnwgAZmNaRkjkp3ZixZsmXevUmZcByhsULp6Hx3xubYG5+n1qoxAnBSH8zx
WPQbU7nKooIe9LCrXXq5eUm+mLpPawuyojuV7ueRRFycilrNMm3RJCLQdWcm/Dx06Tg/Zln2ETQA
eY2bgQFiX18LA/3bWIdi9ZvyBxQkjgD6Zp5FQGWreZXlRFi48BopvNSYHqyV1D9n8b2hUg1OvCWi
OZrC5aPiMRUnoxOYdMPjWyl4EMCSt30/2kpC5y13UX0EK7mEkR5ZK5do7NBI14byqGq0qAQ0A+5z
TcFe9krgroiowSa03Q1fkqDdq/kvN6CJnyUEV3wgAbg2KDf1JQLkUnW0fpenLILE51a+DbwnLYDd
Cto6aai6iuRDEFfQ8igNocxK7C3KAKBaOxm0YdZ0jmKw8+0iSGIAWDtsKM1OEIFFhRWL4XLtaqRy
fL7ScOF91dGNrTcceXRU2qU1SpcyeqmYsC3uq4+xJh8eLSbKQAq2VYZUVMl3dQjSWi0WNU+r3H6E
KEeDSJuJgHvjAbi1Gc6KSdCVLkcrot9YXmMWXCgWmPMk3Q7hryySWA2+BS4sPT14ES3k3coxoQ9T
0HnGEDbvm4SdQeLk5u8LG/dzuxYNKyWiOmwYhAV+37UYZahro67XnzXa9JDYrKDxcvub7JIb9q8Q
ApSIX0Y6KSOCsk4bOUNNVyEqJzpv4z3ka9D+dnwgnP6d/79m5qFf6S0uRQ+f2drKxmfsMJF5OAtP
tmZNKiLWTlElTlvbZNOin6/Wl+tvZ4qy34Y5qS+68PbFFk8aQSy8FuGNgTiEL5nCetxt5EvVzDM7
3G9i/ZNiX1YXI7tsPrfYfB1zo9vjiuawbSxRYnz8C8WIMxv3r+N97n+/VPPDmuoAuiPSQ5bJPtiy
lJmtDdsRdt28xjGU2pe8OZ875pM9/LcRT4tKKD0F0+CJQWAzH+dIPR1tjzpjPl6xpt9o+wm2hGb8
MdgV826uL+g7b4KDwRUpr+CbVWt9W99fxsGcsS5hAkbNCIxAU2gxnRwYZWqxyxUu/aRB9VaAszfW
db1Airbqltmy3pYOPaQ58UCOvEBxQiHl8tN2pr3y/ShOypPM4bLYqByFuxscJCSktYuHKViYRf2/
AsE5U+rlrM0JxMJrTPrW96lixBKg5iK3w78aFySLPIC4mid21c3aDTKfYV7a8XNss0G6MEede/K+
DnzypEuJlrBmmgbubnVwyONaFNGzK7/i6M6CQhcohC4Kh2S4Ak2zVvBryAHSgcWFw7hw/qfK4zyT
BII+OIwBFw4SjvHVffd/p3soqEuwwFfEy+/i++F4Ydgz8+bXy/5Zev3y3rVNHvIpYNh4Xb1oi37R
OTQubwNsuJLNfmYObmyPhHZxKWPt08Z8+v6xIlfxS6uY9E4rWiE+hhySUDMPr2CnXqEGu8XEKtj0
SOf9Q0mAdbAA5HgJYHBmGqUHhDTZ0CZj3qmGXGsyXw57pOsm+p2Y1AZAL1CJETFEaGzi+MLjdfbp
+udwp7e1odeOx5b1Rjg8gI+es9L3tOBCB+hMnR+r40RU0fA9AzD4/u4UaZq0KpRaqJh80SF8FsrL
z8/J2dMwLNqe+Lc047N/8uUxqboUoabKCGK8afxgnrNR7giH+/dHQWwD7o47pGunpk2As63cWijW
ZeE6ZnfSG08WJbGfBznTX8WE9mWU6U38ci6um0VhJ1P3TkSKJD5Q7e4+yIFwU4oYDrn04mvqPtSE
Y42yLIncjZyVGxeioxHKaHIj+KcuHHkkIIG1Gtx4V2RPPx/ipzvs9N3Ajm9qOFcwrGsnSwo51kpd
Q3kMUukXl2lFMcaJYGt6eCHbPXNQpkJZ76/HoJ91ieH4rT7XFcHJ8TtnLVMF6wNXT5aDFzsXDu2T
YfLTsZ2sQzqxbksxIbbM7xdmdxV0AUvczsHknPfyekjLmZYak5C1Sq8N4VDXud1iW8rzl1h483zX
KdXbyKCPIxzLlt1TihwU2rbss/MdxGUuvfUtb6JnYZY30FCW1FkQeeuwdeFc9x9mR/RT9dAmoiNj
qyJSbNkasHzz9Fq2UEwEcNXNmyh8RtGK644WekZtyT90ZW+7ozo3tCnPSqYMcpv7hwjJGpmB/pXG
GqqjCCNTeYyDOw1kaZouKkK7S4na3P0gFFvT97cGgFJJymcFzMcyof6udIjIPgoCjYbxYUiRkVUP
XfcwYIQKcfvqQmFrA8XIrKL6FHFHEXzLFC8tiKwDBYmiSvfY72ZyBJAaN94QW6CB+wXlXAxbdNwV
b084EYv/aj2wHfz5fsrn3mzTZFM8TYYYRU4etaYtIquUiVBQubwJJH4S/Zy2Tbdq5a71ynrsi3Sb
jM9D8ia3O0Pf1SLraPPJMOIXt0WQ3bPHEUWiQKPXfgzYdZRLdQLvuuJMH6RHlyrAz4f82XL76xP4
z0M+eQLbGsFL40c8get0DYT2tZxTrQDxjJDJXbnvNJmcBvT6q7djjWyB/TE29bJ5TLbN1eS8suYg
qe38hlzNVbsoVj8f3pntAFPwP4/uZDImeHgIDINJLCERwMwmQ2dGzXcVUpucCvw5/Q+xKzb/u1FP
JzVgDrjuafWGfUqoyNtI3SZHvVZMBAfUqgFJ7VFx4U6cW7N8PdWT7Z2uWV4XWLSwfaqWWnWraYkt
ildKcGF3d+779mUc6WScnELCIOiTtMLl3ZDXeNzmP1++SyOcrD6bpFQ0QMgwQcubfopRZCb5eYTz
Ty39Vp1wFlVCr/H9s+NJrVjK0wKvnncOJYob/3radRTL9iDbPrsPtJ/ivPhoV5ZNxLydzXlqj/5G
nMsr6xcsjiesFfvYSe/F7aXF2LlVIH7lfxybcdLFFy29dgca3fNG3FgVpWnUHRmaUIk50Th4Srn8
+WKc/8B9GfBkj2PWgTgINQP2sW0ctIX/NJnANeSTC3ddLYiaxwnu2dRu/ecCcvWFWe/ziTmZQmgp
KKAtde4Ejf3vN8Ow4kCAtjdpWZIXbwVB+x4e430Ayqp3CH1dyVt/E+8udcHP9dzhCRr0ccEHT3nR
38dtyqBufODNbCIniVwEZQDke7MgYnCl/VLWFy7z9Ov+cppfhjuZKbVR8cYqLf6U7Awv2sqFKECR
b60v1O3lrevZyyrToVZAs1KP0U5eVGJ18ZdH0ucz/vs5fp8QcOQPUD7E9OqvPJut1Cy8v1SBObdZ
Vb+Oe/L6WkLZWm1JVdHcTbxW8hpQ2R/jrbJJnZaks7l26crKZ67s1xFP3uYxn5SQFSNO9RFjQZXb
n3k7QB9Qukg4Vo8/38nPStnpnfwy3qnOJmxE34wHxguvhFsSpuCZENqw6m9IWoTlXjjVbhKm0Bog
Q4VcbDaMC9fpblx7FX5c+sSdmfe/Xu7TCkWFJkZqptkS8w6t1ChtMHyVs659+Pmsp4v400mf3Nam
IsAh8byW8qG2+FM08q8oLi89PqdTs5ZEnknizFRxkTeyPcE3TIpdvS0sTYDmF1/LM2VR2MisEj4Z
EbBHvs8COAdMQ2lY3qtQLyc4DkHC3DicFqufL+CZxd23gU4uYDxkVhukfKDxtACG9mmjWFMUw8+j
nPl4fhvl5F0wKDS35RC04KweQnKgc/wTP49w9g6xKwQRhuYf/NrJEHXoeU0ViH867BOHerxwNBx1
lj9Ym+TgqzPp+sKI517wLyOeSg+bVE0MNxsot+4ah3ztpYAXBHzSJPHpaEX8L8/wVIEY+1LVBEjB
+SKRqH5slslumqqLtWZP0OmLZa/pGTt9t76e33T+X3fB+CrDwGW8CcGaHItNtAnnrBkdcTGwfk6u
MWvPs9WlsuulO6mdLFRTUdVLmHMti/cOwqGEXhXKzmZ6r2ObNN9Lys5L9/HkXVMITuyEjPFEIblq
O9fxFRcS2zoaPhJ6J2YR2eX4LLa+PTS0qZDrfD5I/18DFmWRu/LfExZvX4K0/tt18FGWH397Sd//
tguKBuRi+hW4+Pk7/k5c1PQ/RHPiNiiyAiCaZOz/Ii7yI1iKJrxUTcJNwQSWZmXt/+d/qMYfoB5E
Fmf4gSkHTySBKqNdyo/0P4A/sIjSTfHvKMZ/g7cIovHbq4AJHQ0fCbgiREh6Gixcvr8KqtAQ9ZK2
/hJrGjX1rNsbXfDIsS2KKrliK0dCIHm4s5KQsjGjk53T8E8GtMh5C4nGKMUWoFexE/OKrAY93urS
cDfi2XOEvKZ93vGXGrFw1BSLoBwk2zGQ96MEqq8BKZfEaF8yr9316Cp6Dd5jn4rYXS3CWXtS90J5
DR3+wfQz2sDMro1sUpSfMjbL7GD544Ml5Vjy1OFWmsK5NcgioZ/bau+91nm+tHzRcrTxPRZJXaHQ
3ZM8abwy+kcSWRB5x3jvsme0p4BYV5MJp4qCqSeNgV6Vbrg0e0VNnyOAuq78XvoULXoj24Wu680R
wZGmgwCmI163V4giTyccbaeIDgI7LHrDOK7CONqVlA5nuuzSqTLq60DOH5LmPTO1hdiMOzWaGtta
8RTnybPVrwXET+mUWdko+OZDdzO0BuZ/Ae9eHb36evxOBM+N5nofiat4GG49YR4EE3DY1flL1Ft/
G8q61T4mMEnckgOchd69JRz6XLkeR8LqWzN77gZ9jzfGxgf6G1nPu++ad4XS6Eu9MTZmjZ9E5JRT
mIrEzsjLoUsdPtgylWIVfzgpwWrhmjNBFRAOdiZCLxrBuaRd9SR/u70X2ln0WiaY0uXaoEWtB9gp
42Qt67DWVO3GbPFhfxKn9X5KMnvtRmM9miHwHIRVYoSmIaAzgUbld+Xq+2riOMqyAxkN2R7xeoI1
PoI6tojY5rEwJnMGofage9oqnI+FiOm/qOxw4OzdzidVsur2bTNyQfLkI+9rHpiipt7UInczyW4V
UhatI/HCpbcrIp+uksgOGBycj9+VcJ5O8GdSDJlIyYJXyAsYKH3MfqYQ5w5Ribls1E7vW+ydquIZ
QmUxq8qEK6/CTxo/NCNblCICqkASlA1P4r1Sp+81nuZZaArl3tVhyoVKvUh7BdfdfID/tIldlAoV
OStGVarzyEe9NYwJ1UCC1+MkvEXWuRwmhl6UcqhNUF5rCj/CbYz7vqUaVDQ9FlDPdgeucVpgKr/y
IiFA6hAfdSu5qXSyCMVtqrqb2Itep8BbD1OUH5b7rM8XrRX7qBvyW78xFuwWbyzfuy5FaNK1ijKs
E3BojYiBemYFj+Jj/aGE1lriOVCl9BmBUTcHqbdQZHfjpxaOYJr1YXltiL2ItLF76AdjIRfR85eZ
+PrPD/hXnuv3pTlzGaEjosjqXNVw+GmfXZcvn3U9FTPVawxvadLXQBWrLQesKFoQKTys8SUd9LRN
/+ci4u+jUUwH9cio0gTZ/bqIaBtJEgTf9ZaGmdW4c6811bpTuKxqoe+b4G3s2l0lRofQyG6CqHr6
+VxPdtN/H546KcgXiaKKdjJxp4mkZBkxmWBao9e0NEzbq69c7N5LgenZ/vNeJEh33PjKTJMrYTQW
Px/C91XUn0eAmxLlAd8NzFInhRNSPdSk0CSPJLt2p8qQzpHFFEUCDytG9BpduOCfpraTCw7Piq8f
egoDh9jJhj5VxKpsmf+WyshHxTcSFJmHOmcmKTvyI8S0RKI1rin1WbavdQ9GJd2kbNQK2d805vNQ
qUtMxdvsoSkCm0bSc9JsC1CyJkCxRibBJS/2gqAuVbKqCZ6H4jnkjjQy1ZEJfZOCDiE50lgXavha
SYgsIByM3qtmkDgoiQGeb4IOqyZ+7mPBnOWKdDUUSPmCYdyneXLfWPGVa/oE3/vdS6FYd4knU56k
KDJTuYVOQAy3HZDYlMjudYnUqiifwspMmUOUapk3CGbJKC3LeKeCjY2tMljGHlHGGZV3uTDvCNB8
iAbzjpkGstrdUEBBCEpzL2so5aTIAMs7wk3jRWxKO2NqB60T/7mQ/7fWe3dZwn//Z/o3b5Qmy8Dz
688Vyj//tAveyqzKftc//q3lR7Z/ST6q07/07TdX//fzx95HNn+pX779gezJoB5umo9yOH5w3f88
ir//zX/1h3/7+Pwtd0P+8Z//8ZY1aT39Ni/4vt6zLNBLU5DDf79u3HLCbfZ1kfhf/+jPhaIs/WEQ
eEX8hS5hr/iyTpTFP7B1KFCsAJthw5w6Yv9YKCp/yCwEDcOkeYF6YIpw+MdC8c/fx8/EiTopK+q/
BebmQ/xtvgNIOrmQFFhdJr8SaPbJfFe3uakm6pSfkJj/j703aXJb6bpz/4rDc3yBvhl4QhLsil2R
xWo0QUgqCU2i7xLIX+8H8mffGzfihsNzD47O+6pOVZFgIrFz77We9YfTVXAq2u4yAHl5DubrSJb0
tyokEZXB2U5rtKV+ML/GvtB3MucpTEW773J/O/V6ttW10dvwlD63kP0YbFn1Ni3Tbte16ldBFfnu
2acMNwVNbxwY3kWaHbb56uzkwiXlzjyPxpL/3DXVNnbpeG1dDB5GTKXVjBCeDf3DKdj3UODHB0/N
n1ygYduPyHPRK1GHSsg9eZvsSzKcVrZvZpd/fwhsjCt4Frsu0ebtZGF1XhOZ/OxComTG0xzcqAzc
da8RjWkE5quudGNDHCqNzCWv09CTgfmPDN1sr8hLfEFl/ACOklxBnVMQD9W1z4GIZMBURvGs3GEg
WtGFhhvofJPOoMzzQiYofVjllOQToNqiz7IXkjVfIO8EV9MYD6jWGTcC8zz4KY2nYAxCw5nqQywz
LBEqQooK5wCYbT/K9BD3kbcCqk62TzPme0vZfybUszzOjJ0/6tYq8geXMkZ8IrpzQy7fSq6J1yMn
vTdarmn6zhHSXecyytZZ3hwK0D3Ef0poicArZ2940dC7V2P9DirjLCiT8ASM+zRtiblEKa1M/8T8
0DtkS4mfs3ycst/PBtTLPHZIoGR2u6aEclA/pjBwCuaaElEuwxS9Jy4XdXKmDQPTJIEABghtWtCS
jwoybaOm3dgjW6RuV+laRSTVyupBLW5yhlnVYDuxY/Q/7KbCLWOFrpVZq8LLX+cqerUG+7MU+Ayy
hfCzAHXy4h4N8hhhm1lpnv20ZUkmqN2AIoJ6ErUJnUceK5vC976suJY7q4ZZFYlGrXV8I5587dN7
o1H1xtE+qJZ4RrWpTcwHi8GhmLbCanYlngFn1E6dnR9mkn7TWi1ejx9lPD1EWhwzkBtdVd20/Azl
/9o2LfDO+oUKfaORCdoxJK4if195ObL78eK3xLsN5ZHSEj6mfU1q5rX5m643u+JVOeVxTIt941eh
HquNrc2bXHU7rydbKz8lUIYiU1uV3Vs0/mpnsj/tfkewYji4nwy1XiobCAnU85lgTMtTex30ONlD
8HyMlWtUZ9km9zEpzz4ZwLrKdm5l7OZAfBC9GjrQX/PM/PZLuY3S7DQ5wTHNuJHlvI0ol0ysCz7+
mDiivFUAb6MizEbY87k8iKQ+5IulK5qeugURpAousTBfpnLc6nC16m7aq9Y/VFYGNSTd2WN26nlP
rol/Ruf3NfVmTH5MBYP5yaGuVht4BiC//JVfoJEWzUswj0C09nIgUYO/Ave+HQb9NpIfZzTByuhq
SOrIrsgSd9v3OcJu4zpbfum+HuZ1aiWXxpAnP51el78vTOdqaOnrbAeHOtK2vvk1mDD/ci00YR21
gFyXfxddvc3r6ph16c50+elJ+tMI5lXdR7sUSErF33GCMj1EA7Qq0cqT/MpUDMkjd9MuSQlt58Qd
jOGUb7Ur3PbGYKzvBAdNRrs4nQ8WSJblk66meCuTar9dLkcWqc2Qe/vAqkMhnJt7rPN6H6TlWeh8
GHNy6aOfncHa88Zw+WVVfM51EtkZ4Q5ddsjED6dO+WSNF6Gcz+VVuv74UEO3S2wbHxLIOWURQ53y
0D1oTfDHgX2iYDcFU3G28FigWwua4Jjg8bV+jTaKWCWOXll8iMB7oI7fpDPIG1Q1doUJMyDZ2xzf
U3K0W03tLSAOY74diuyEaikc+uJQFVM4FRDsTE5YhXvSJqTKGqP3rN14iiDQVG0S7JaGw+09Bf8u
k1lX606dS3cMVZGy9QUHAERrpePktt1Tow45X+qt9NVN+69lKS/X3Jqcjaxvnn2f5oBmRhLm5TYr
t43erUXyMKJgZ8GuyTILMUV9LW1v33b+pa6KczLitLCvNicspSWv8XEOkpe5YhV19kmNxW1Oxavj
mVfNSnaqrfZY3BbnQFWy/xFLO2g7d44vsR/tdNix9ki/Aq120cGL60lUptrtXbY/LfSww0W5v7cy
uUURG/bTvBtM7cw/HELD8aiQc/NSzw2bBfdyR8hwUZuh66tdlCKcidUHvqVFRIOtSQtpxQJBc/da
a4UshEMV55uK+zFW9ras8jMP1O1sngKFtoCht5cRic6XDWGv3Zq+ZqWfTaHt8j69tZF8xBMXplxF
MK7M0j11uXuaMmcTBMUB/sOq7tYmJkw3n4+aHuxEM/32fbE2uvTiSPOaGPG7lRXnQNQCN0J779DH
RNwNUtt2gphbFhWYt3AIqmNiDs+8Co6RcE9B5x18rpfjpuFI7q6IO85EDJwt9mnhH1GYkLjg/DI0
N1tNboB03T1ZLvsmFzuvP5pWp7WjhbD1blHVnbpuetOr+ewWyG70l9HfNrxqX/zSmmRd9zUhw0iS
Lv5g4l2yj8LPQhHdS0GyuZG8Vom49ZCBY7vcSUndkaf3TiGG4VCyZa872rj8iSwW6qx8giGm8V2v
/HuiEwIBxrGMWTJGu5njdA3YqwX1Fthn/pcX8HHqWugrLbQNPrrkW+vZZH24Qv6irKcZ9Z3bJfHv
9tpiu7XRq8xo6ueN31EDDUkYKQ3tz3Yy6xD11MHJdWhOEBXndDdG5SHW6qPMzGur5AEPlRQZ15HG
1Ohr64IQpLjCruKTlZ4onjwE4l47MycwqIPPaUUrZ+xIH3e3wrBC0ao1NgWffPvZ3we9cfYaNqKc
LpeT7drBP3SGhfzVwTIxx3K77MyxNq9Byq0G3lLFQSY3n1yU1XIFTMy4ZVGuB2/aj4VYy/HVwi/Y
Zg0uIpBTeC2n2F5nDZ7ZFqJTFsM3RBCzECT5+8TN1mMfH4qIuNf5bGFZnabVsgpoDw6AEbvC3xH6
jnG0W/unKPiuMVcsn4LnGMutieijPM5u8Gd5Mblfvyz2T/9rHq66/ZBJuW+m+dxpKcjw4V7OaOhE
ID7bX0le3AQatblRRIUG3dsCA/dqbyWr/tEX/dNMtFe7TE7e+JsMw5XJZpAYcONyhcuZMD7CJeI/
y/ouSnErxvqqhuQjcm4aHkWYrOGYza/ekN5F0N0z3/mVtDt3FBAK5qM1BtDMslWaFUcjiE+ju3No
vnlRsqvFtG2MaD2TH92m+rHLG/Bp3j4OmqtruVTixVpz/sDj2zjmygD3h7505erxM5rIWcZyE7D0
qrhcV0Z2Kud35SIWwzSbklptmPOhoygZlAyHeHw4Mc9gNz71WIwcZa/bdJtdMyBszoeRjvcG2GIv
v7XEWWUUgYP+UlOLGIBN48w5JVV/GjrqmpNprXNS1kNR5sfOtK4W5LmZlzy3J61R5yp3Tq0QmHzz
W1b2J+7G9dxNx8aeNjS0zfWyQaiyhO5J67W3T3bW7wJRhu2g9j43kLI2ZoDvxgXtbNAFwKCM49uX
R72ZDuPMhKjJPzXX23sElrs0uaQR30HBORXAR8vfWcI/CRMWoz2+0ehfLdd51oI7lrhejtfS8v64
7fQ+2+WvOa3fXJO6TCtWU4YhE04e2inbYyUmdXHWnJbhtn01NfrOk4vDI/V26UCLM+t+d0GxJ1A5
LGQG704c6GOtg3He6lVyikrkbKU86MTiaPD1Syp8jb3U0uJdj0dvNvvQK3gy4lTDsnnWAqpUh1Ka
9DpItP0EDcTS7iO+I7tgZhXFNFZ8uQL7fTML3BB199tuy19uFlpmc8cH9eXEydOvnsYcPNySoQCR
kR5gO3Itnp2L4y7ZzmyhOV9uHWyf3Txelgdh0XVPrI0m10+ql2GInm3Pd0wullj3y0r0D2GLzzmO
32rZPSI/vjguFFzz1evLT6sqbqPzI7XHU9rE90Tp37F8S1zz6AaSWyF6h8z8bhblL0gDYW8YYRqI
eCWG4bF8YZLDk9NHXQrKz2PcLVS2+VkG10z6JzPNb3pWfFrJ/IDvfu7r+VVyYOiKczb6F67WM5PF
zbCHi62Se+lPj9mbrqX5d66AP+881b42H5YlfshG/BpqbjbYxVNbnEedW0bEb8uTa3mdy7sIkBY7
mnNcXpasSKWK/8BkvWv9+NZkEmxAencERym72C3fVurDc/k2MUfPfhYrR+vOc8ZnKfVdm9tfeSBu
MYsoGt2vxIEUJfs7FfNnnbcPP4teSvKMWpzIVSMPUTNc2q5/elP/TJPyNtiKijVlmWuvruwfo8hv
lWX80uf+EUQ3M5nw2iaXpNzhlnmbUvVh+gT11vlN5f5XJ06Dk+1nU34UUfQwKSPaqKeS/t1zAhRj
9WOm4kx6b+U4nzkoPW2ht07+w3PGY+rlvwK7uwVLyoH22rTOF0fnR9lpzyIOTWu4LYvCzqNn5vtf
y8eoFSQ6TNNrazacYm6znd4c0+PFTa/LS3A87Tma+blufwo72hvB8BgH98Ld/GSodHej6TWdymNC
hMDytSAXPFW7VZePd78obl4b362ZhVWb1ziX96bNbn33uzbds+zLg+3IR+K6X4XW/lBJNMAOjd8j
N/+UcPDqND2N1vSh2fI5dQYZDfHdq3ZR1JyTiLiVQaMQ9B+51V3MwfjQvOQca2fNdMIAIuvywodC
e2RNhNM2fl/eVJ40x9YgnyA+Sf9ezNmNect71hdHmQ6P2FrVBtlDRfD49/Pb4DLhiDTNZ8cHuXzI
isyN1pc3g5U9qY5p0G8ts87Lr4qUc6ljA3l1/FFP2tMuh4sRfCQj973sL4Q+3HEP3duuuFV9fC+k
c26HeEE1/ls2jR89ere72JP26rfyrvEOJmJFL/klhkq7vB7daw4lzi2OVV/Lfxon6qY52lPXyPHq
p2PfJXe6ujfdxGLcyRPMDndmp3cnFXZ+e5xIigVGe3bLZ9DdODr4fn+eg+vyxoyWbfK2lKbWfNV/
i7p98pCQ+Tau86NMaGZEV9F/VuaGyY4TyQ2dnsfyAaCFfzLZqr3+jlJwJQqH9irHO4PXOHqXwdBe
vTx4mEO3TRJel+VePPatKZk/BHeklrmnJKfULuONivWb5Q5nlYWR0D8KblCpsxrYQVv7MmliLfro
NS7VE9nNvTG6B+SYE2vz0CuKKxbfsqJgPV9ap3/PZHJf7qjBjm7B2Sirr8gSVIPHel5JN3rQmX94
0DXMUX4sr36es22kt7R0jOvy9UT5j7gwPia7uoBwzGs+pzoO9c7Z+L38KH31gUMFSEB+EUnwtAz9
Nvf9w7dB0BLDVljTw7bat0GwxrT5w7f6kIyrsEm5CobQfsw6szB4qp6NspPm/3KXKpOgSH28Z0yg
ikJ/0ez+3v9toVqrOvnsw9iIbr0tiUfuNxbDwgBbv+z13fJ0sKZfhhGdS36ESevFEIcyI+es47wa
5z60Eu1F+fpNa/rn8poSz/uyBUdROjO+1zyZtD6W97is7CGl2xTMx+VedaAM98I8lp3H+5TPbuaR
mSXrqtIepe9eSjM4+ShS8+aF4eQtY4lbk7h1E3bpHjlKa2GAHtZGuqwB42O5uoknb05QfNbV8CS0
6YctJU0j8e//07RRKyphmLENIXvt2cjVPhGfisYODz3y7NzorE87wlS6rAkdavO05IDtxRdfVLe0
wrAZzPXvlvKHiMIXrw88ZPT1lcbpvp68vUVTMYHGAMpkKVAX3kU/2ptlRy29Yv3vDhDJzoZWoguY
p3Ny0s33SrCsqQeXRaPiZFdw5hUNdgoneFuE661Jymb00dKF6IeL12vMSHgsxBgT+ffgM1TMBfZl
LSxHXMYJ27c373O7CMvySMLgSjD09C3vgEou7M3qkEJp1RSkaLbOxWCuZbfazTZB9uKPf4eiwH+s
sBDMoF2dU9+1L6l9na1UrHTIyFrPc4tUpbBIA4CgvOwhoi7soFr0F5fpiRa7y6dCTyS+dCIJ59IG
r6vtVE5+ywiVvKxegoyy16djBI9bN68l3bPlx3H7bfrY3tgyvRgDfmNu+DrVdlOi36ReHtP60wIh
2bqbcWoBSNc7m7aTW38lNvBnjvVg0rjOTfNqx8lLwTTGAJRhSdpZrDqHduNytXqdjwXOcR+U+8LD
n22Ag35TIlkrWRwiCexSRGs/Ltjo+lPTmyEsv7flO9mn4mba8/vrjksK6TIDlebW46qfOZ1xnJqh
knd6upNms6njeCtyG3C03JczTndxWa6JdAPk9oCRMG67ThR2XnkUnRbmo9wKzD0T1AtTnPSczVQ7
Tg4gn7K5xVX+J0/FFAqj2GmkMMBLHj+0ccIJWaQ/cs+dzol3ysR4zHrormLQu9VQNL9MfG2rzAa8
gwMh1X3YJXTiCUwJB7M+pzCNICSBbSzFS1HXaEoy2Llt4BWAypdwGlGHmV29OVHwx1BJE1pd527o
+AEIcV6dOmsggwSPoY4fXbSNAtGtow7NCBXPzokFxKKq2mR6KTeNg5+tsZy3qJPXTgx/hzQCZhT2
Pmk9opBYIGyOuXPlb+SQ62tVy+/KBLqgdPNXOmZEVKY/5sB9xF22h/SgJcE5r2gRGf2aGbS9Hi3j
otfepZdZid1HA5St+XuhOEtrZST4qQhxbes777K/MUeEeDrYed69OLck08q1p2jkdbxde9YQSBT6
h6eGz2YUH6nudKHTf/luU5xlEFFcOI9MgKWvjQIIceatYk8T+8L36asiNlEtTcMy6K8S/kIpAFrn
NchVq2CPtpHdTL62bQKvXM+9+1IZYPZjjUaCqfmbhNA9yB46ITlOtrEyMgUm11jJiP9IVOLTUeUj
7SBDaGYzryKLjkYy/bZL6B9OgrWCAf5ujlp7NcYyXtdZXmxl1sKuwvVjtXTgC20e+SIp6oU/glpB
hFO4018p430bmKBjaSiohNCFzObTUwKdh9v/lPbwFL7c2VHH+ZJj6Mp4urKq10X078E7rYXlIpZ3
vLeglkRSmqCAXJQPblL5oJrTaF3ND9MNkhVajIvRzd+9N5SIVuodqh1KM4seYWHn36xKbClzhNSp
2aBOAcmTq7+tMT+1qYPG/lUaAlC43ZGX4GvHYRwwthR9AF68w5yrn51RnFMHCL8fNe7q33jw/85S
/zez1GXyhFT3/3+Selk0cv/l/PP3n2/A8Xg5//wb0R6+/9t//c/v/c+BqvUfuuUbFsnExMVAlPpf
wjsGqqTHMKFcyAWGR239/wxUzf+wKISZzTKLtTCV8qX/OVDV/wOpHvDP/6Hiszzn/2igavr8qP+X
gGQZqBJ86KK9s0BP8/r+PwPVwcis0YTeAvl1IjBtyXKTPQ1+H70U233e3ph+bgKZ3RjHvjiUsrPm
70TF1HDIaALoAaMRBzVwL0mSq4broCU/HPOijdnT6dXn6HHAJa3h6MXRpZ+8LWgaUCf4oVpEPABP
Pn3VnGCs9XTUzAJIcjknLwxOd3lB5ppI8rNUwT5gG2JvzoJwFFupuyocvBk6QDBdIr3qD6OW/GzT
7o0uoQj1yKi2pgO2PzaJOdNU8d7TrVg5es/WmOlE2Yn+SRTxT4tGE7cssxFjsPa15Xi0JQYGBwDk
vBmo6mz81pv6rDvm3zrwXuskg+c/ndKKhLs2ukeWh3JCATYJHMCbtgWfKoFSjH+Q2ilNS497HEim
9yXrAiaNQvLQDhVhZI9hmjoGr9FXKn3S8irYJXWqyGpYyZoBsExwFajfcZyhLuNZh8BOujqjZaK9
1qRhGButIa7BfLeI40I1212FxtG2z17LBWgft/7NcgjpqpRP3YZDsqe7ko63TKvAvKRA3zW67J1N
kygrOW6C8P7ByPSnLoFPRVJRlKKJF37FBBHNiN28ZUPz0o/imms/jD54d/KYFBH+SNOPtm5/NWl8
0hN5nPzyXmhVsvFl+XDg3zjqbFDJrqY2vo7dcALPcsJrui6y/K9dOy+SQdZoePGejrtOxF/w5jRm
sFLubydiAuORnILGh0iW6UUHRwagizF7EdMr59PUOZ0XubFnCPSuleWr7PPXXprJyplJcdHlTw/4
HTN6d2MsBU7QguHq0YWs8rJ41qN4uB5jDQe7Vd/tikneUgim8Oj006CrxSrYP5ierjVBQ7IeLH3V
J2GREHcTSf+hl0zvgMFgXGWYBDK+N/K1NG08ylP2UuhEXJv6+CgrEkRS40dp4aGtu2OLZAp+CCZu
mk+GotVURhxfUrqo6NjajcYhypLGR2Pila2Hs7TcXdQVO0FvYUhhazflSeTt3htJnrBAA7nxTy2x
Dqoi2iIz/V9laTwLj1l/tmTmpOObEyP0m3V5dMZx11Kv5uxuKxB6EG7+pWiU147Ip5Xb2L+1ibjH
nskOzxyAjhZ6oK6+VQHxBbHkmcRXnV6jM41j3+yChX8Z1Mhhrd0wFUcNmcUaIMv3QBcIsOMLA0Pm
Y5081rq/rs38F3zyL52627fnXym3v0VqBj3pAJWn1x7M6li6ZbK24VHGY9etZn+6OqhWZyaDdPJR
Qaq233oOhffo8ibsgXRHS3C36SMWWCf/mIM5LMboJDMVmo58JQ3o7FjJFmHESyL1Y20XP52RBuZ7
pTzWMLXnNNtnIljPY+JTIoE+6eTGiAx6ooNcWRNPfZsMbwTKycqcZ3BmcYo0n/79PJibSFofo6i7
lc4vJ9yVtx/tC7Xc3XWvh5GGVtGmXdTmWoaruruaExnQQRAQbwHUOCuYRHi7ILLBnWQEVqOdDJtg
UTo78lk7iLU0VaKt1RjtjO098xLitCkbV3lPYiPhCeOgv+OfGfca726CLbUL1KUDxhOSM0oCg/CO
8Vw//SBjspb/NSdaC9NEScU4KSxc9JsVJXPCEWxVl+XeU/Yxc7O/dkNZKIzmNNR0WvtCh/0Bl8MQ
BpklSGr7bv5TKWmGmdXeUXeZzaUYXQ4Vypm3VZXReuxbxmqlv5lLJBZdWe7GWt8JJfy1a8UfZV3/
UDYTZDMAIq+ksxOI6rhEZETVX0OBKnui/Im8P1NpBKv2oU051Jdu/Bl3Zs2iAvXXVww60Lb5SEXZ
rF7GmLlANGV/eidiTFXXq5RnAEgubjAj1d+zzHhRigm1ZyBOllnABIRZ+7RoeycSo1q4XnkHNnSu
9F+z/SPKsPCSiUGNqmUv9kDEiF+bGHo5RmhcXWrcdc+AeuXKDlidNlGRc9unpf4nssWzHPOHp8bv
2U8P5tzBVpUYkHniVeue9wJploATs3svlIuhjOa/6KZnzh+rDjLHWsOkuVbpPag7wmg5qUOX4h95
tF3cxWPAeo+qcI4K4lI4x674yN58JzI2bAtfRvOq8wRY1wGywM77zApGYVXRr5ooRguQRd3Kg33o
28hUabgcO8e48vDjnBd4xNRbv5CzlRt30VN3bkRfSmgre4wuJTg8y2fFdC4dGJmd2sg/+b3+U4ub
30NyZAb/x2uuvWV9KuHdBiVC6RfmyrabH4bT86k4xYc3yDfHFC+0T3tHvbd18WUERYlEm8qZunfd
FBzxtfqtjvJvM4iQ+sKQp33YOiuikLbKbDn7zWFjICptpb6Kex6gcqxBoZVPL4a2F7RckbSb3rNk
2I+czNeV1327U1OvXUCRjqVXIAgqc80dAO2B0TK+UaJoysvoynqlDB7YHhNfGCVu6NT+z6RTz8y2
ag5m/Ztrj9vIID9tsm1alZ3YwgXJ12NunwdQy6BPJbxFguNkY7zkquhYKb17iCP/20S45WurimQU
ZjTrwjElDAJ0134A1UjPEXc4egIKtvLEyiDai93u6nUZxgGP1xw404/e1V+MpXJRb6WJCCnQmLH0
1nnUrrEKXuOqYXE5rDCGKe9BYf4pW5RTgV/cwQme2e52E+OGTt9nnfMOU/4Nl8dRDtRKUDl4OtVe
8lbYHkO4BPq11r1Gtv3MPio/6uFIaKBH3NZd9TkgQB21/gQyt/eZxAkfHKue9VfLtFjCJUsspbac
HTDGyRSsWannuKs+kMeaO08Q2GvqBaN07UV2w7GL7ENTtIfAUDtkFofY/PxXlNHhGDtit001rKNS
3xIltM0z71Tl7XdhjfdJrx2cFck2KqffHfy6Rq+hT4pvP313ECwVQ/a3R2S3HqcE/VTdXnvFodBK
YcC1ztkqOONp1LCBm//NMj7x2HeXPd9nTptZmygaSfuJDYLIzebkMV9qBkENaWgj2E+kHFlTH6jy
PltZXquBae1QtiTetLjwMBuv7ZjmbkxDxzmT0hes+nLAETtuBjwxq9JnOG9nV2Le//LkW2WtyNbK
rH9FgfEm5/q6lIkMrw/Scd+mir0HFRO7R1Nt3LThfKhNv7KKBzkwKRrGjP94f+A0US0lMR1x4lqZ
pCpSnG0jVIn73afFx2jj9+p5MFeJ+uO3A9tXFodl4v8wrS1RytFU3RFeVKu64CgdeejpqsG5q9E+
aHUCCiwnJTCqsw+PB7tR0oEZ850ZDPtOzNpOU82fadYIcHclgkc3orFkx6dKWmxiqoRqRO27aVoz
XaNSy0Pfir60rEjDtI3YyBLd29tddTWtb8NDAph1WhDmKth5zMsyE8tt7vYMcIldiVWy6TTLC2uH
GL6xBMMbdw3CxL0ssVoowp2ZwjMGRc1JMy+AIRiZh5aWmUfjY9NIxMxaTkc/luItnhi2WhF4tT5S
6zpmZw+m+j6brVpNg9euO2P+1iZBKyCfLq7Sd2Xmqz1KuDOpYFhVvFZu0qjYu1QiIWTsJ6yVP54/
rU0V12urTrh3ja8CRdxKSPQU08CDlAplLYJsP9VxQOKm/XDrlBi5wELP0hORltV74CDTISDHLDp5
ggxBC80nXqT1rKnrKO1i7w9UFoZBGRKzl7eoVJMp45fUigitEX6jmqtvFxcHJmESeaxhKWPseavK
Wm2Q5u9a3Rv2hjiaqVZtCot92Jm142hlDdBGHV0cT8+hnfu1pc5TtBRAxbS2VV2DovWTcKdbstva
JnnhFF7PLitHNpFbNsLy9WidDD0qUt/cSWV8d0MJYVkNYj3M2F+Aes3u8ArYNJpRQnm+0pE2JHI3
dM6XYyl2pJZ7tkf8WC8qyHhI9DBT5tNUPAk0pJJFcZ8RTopFQVktWkp7sD8V4soSkWWaMIZKW5Me
V8lppf3Rpw16zEWZaXaPCqEmqO2VslFu2g2fi9k3G21RdfKwbJe3RQMcyadYtJ+AxFEwLXrQmNz2
te9Q8fvGQlgXtYNraCboTpunMLUQ09JV7FGX8EAIltz11OOEirRn8C7NUICWSHVEf+yawrDPMi/f
I+SraCpeHOSs3DZtmP9TuCJ1JbsIjciifq0t7WmlU7sWLR8l3tSARZ3kLtpO8aktCtpg0dISaoME
EnmtjcxWLXrb2UnVOlk0uMOixsVUxAklHBaVbrLodc1FuRsh4Q0WLW+zqHr1Hn0v+WQHa1H85kh/
y0UD3BMdaBcVlGph9GFqu2HKQisDQJyTwhFX9e2wisr0Wbqf9VwGGzVjDi6JOLRTK762HJpKjeSw
xt/ZdP2hJvW7gtDXRX4Y09LHNVT7+uuUcfjt8mHBxt8yzxhPpD+04mnICjE0bqR5mwzZzi85jMTY
+C7//lCZieHGyJJ9RA9bRFBdiSEFt5wPw7Ys5Kc1GvEht/X8BAUaijEZs5nBOUiT67XsebQVQVZt
h0XVnRfm2f6n867O46L7XvqsyMDHmVN2OSL66AmrtySSCQ+FHvKybRnnsNPmZpGiehuQuSjMI3cb
jw4hpRHBgypQu6yb0aMPcXvkWFxawPVaJ2u+o+a/k3deO5IzZ5q+lb0BCnRBc5pJMn1mVZavE6JM
N70JevLq56F2BMwK2AXmZLHACoIgqevv7soiI77vtY+6VdYv+iivaTK7Z7sTf+LeXYA9k2GjvGRR
+oz7GnuYgT1tqLXAUJQ/UrbPabMOPpkEBOjl6PVE/HLSsk6hv/XNbJv3HeHkPSNdr5cqkTRvrRWp
WNWSCGl0j6Yw8ZJBvKS59m5Y1b1TEZe5RKYOMnpsZfFrlMmvOdp3JMfnzhCXiWhVYmAGmu76QDfI
N4+0CjGN/lJx9AKF7TOVndao2PtkshO1ruwiAOCyw+aml+QCO/Nj0znEedlUf/JGeS1pqT7DW76N
h/oBB8+HU8/o3QvshLNp30uZNDwiKTWOubWnbGdFURrC5BtCzsPK2Cpc48kwEQuYOslGnfT3Keb8
jgxJ29CSfjnZSBLFoz5PxdZRjb/KKg0uNYHuw7Rj5nC/wELDRpznflwhvumMIRjs5mqo88VGWUvu
7kbqxpEnL4oSDkJRfZg2LcVKPjfB6ETfWXfIJeIyQ3d/CE34xI94JWD2Z1bkhzaQYQ6H/TdSSCWv
XzJ2ZpL+v9APEgy9y3AXbl0oAYLQmD7q9TR0LTTY8/hn1PJ2z3KSlsmtGjj5aS20CgXJfFo9u7I+
G0v5O7DiuO6Ez6pBwkst6Ee00MLlksOUohly4Jn8EmCAaWAGkGJRGSoELgmMjGHUxkZLqWJVwkDp
b6IcPlkHGUbHzA5A0FRF8RFXiji29y0VzUUXpoA8MQCS2vCj756mXH1KTbLJZU+OeuPYJyo+F6LE
Fz7ZnqUT4skbzLn1KqIO92FovwhKygN9PDeL8wt/Z6KfMjx04wt7V+pu0Ze6G9uMKdqKE1rkWosT
E2jSqmyTSF/rK0xzcSzoz9UrJLgWnz/yR/LZM2U5qUXpO/3QHLPIfU4W9W2CAG1Ly/BAnAbAf/kV
Wc3fRbcfMJigJSKSzM04s1scIySXhEBeYdozNZJH0dkEaQk2qbk4skvnTj97iuh8/q8utn+qiqOM
fS9ck5vjFMgpGet7w/Q3Cu2xL5A30rvwjKX1U2uJ2K6qEL7IIFN8UM1D1jxlrazvWQq/3KBfXDpj
OmYu588sGrGzyfTvDevXXtzaL8PmdTBjvzEWaoYpfDXHKty2iVA2Yioec2cWgT3oP+GM77QU7XMS
T5+DGItA6ww+APSq/mRP73mU9v7/XZbg/0Ezlb76m/738P/rV5f8fJX/Y4u5679i///8x/4n8q/p
/zAFHV0uNLZJLrEFsj7+aTsIAn7FFLa+5vNY2JmwS/3LSaX9g8B5knts27IY2PT/Avyvv0SCM1/v
EO/j8Ev/Dcv9v7XZAPsL4nFoAyJxiuBK1f432L+rFT0aJ0MDTcW52D8m5mPYfSEG2hCj3JZ7LB72
9KRS5uDubwi1727CQE6NQYwWiMcJmWdgRBa1nnLjNM+lfDXqVzG/IGpQl2ssHwjs91KKUNlopp2F
otN5tKofx75G09kO70J7+v/+GdTM/+Mz+JRXw1f2b9zT+o/8J/Ok/0NYwnIJ2jQsnrb1MfvP58/6
h2PauM3WmCiDHjk8rP96AN1/wARpqA810hXWMIh/8U72P2wePB5OQYKEvrJV/43Hb3UF/q+8k4oE
01BpOCT0kDI7Xf8353C9ROBiTT1A/ZM9yeJXgo3I3ZSm1rXW1OeUe2DHmj0eZY0NrMj1a2GR0UMi
JcGD7tXQ0N7nzsByU2XsXLn5nGTon3DTvGMjSvzKQn+VTPQV9AryDhm13bWlYpmK8u7EEIqgoAR6
zh2LVZPff7MMmostQ6hHZzF2atclz1q2TJtCurqfm+Da9ZQ4B0MutFPXQ3UIuOGcg5zGc57zN6DZ
9ySUYdj2nTVusbtz5868KuPEzoaykBVcn+nFzMYnW70uhVR3iRk2Xk1r+cZAC9+Hx2J2/3Sw5ptM
EovSaXekZxjDGvb7xMlO81Lvc1RcWVg+mnn6GpHIgySb+iMd61ojmesyAL5l0hyv0TUKcPlqX6D0
2namYKHUQSAdAlOTWp4jIh+8MWJALuaJBiZFe1pnoDnrPrgifnN1/hsZ1U9vFL7M6kvo4hio0mAs
qgvVq3fwxhOpmSfpVi/2UAByO85rlFYvNaJw1+5/jI6Fao61IM874c/NxB2dBYM6PyBLzElO55ZM
p/cwSe4NYil+Qi7TvPyZOsSEyLJM7UqZHV84JQQydEmIfWTwQ2w5/jQHVgxqW2Z3x+xvujm/9CVu
o/q1U5Zm0+fhbXCqZ0A90GT7I53XtnnZdNsqjEDThjVKotKphVA+s3CxUO7XT+gjj4lBt1WF6BQx
hvkHcM66SKhLbYifICLdoJ0ZMbmeC2BCRcMbALjSWzQPZKy44HgmXdkU28QwfmFRWrtGTpSg83Md
paViPJFASwnxFUz2aLIQswd2HHlS6Z/FMnevZtN9LKrBAtw8JpH2hLUaFkAx1zmXGg6STHJKpKBE
Rm0TtoVvlgjB7aU4ZWskQxQxZnUIZKicmJpNo0V4r12ijuu6Bb0t3W0K+hqgk/gJE7c9RpL9PCe5
KUZd7yl9/V5ldCSNjq/TC2SOWsJuVdSekaD7sWjNcGWsUrbc4PZKTrODd7IK4RELwPCt1C6JAnmr
ZbkMIILOKE1QoqssK7jvKJqqaLxKbccLFVpeetUISoovAquahk2iW/ew0XwNIDmIpk5nj89eijmq
d0kBGzk50a3sev7+kYCojJIiEAWO3UI9WMsYHssw/xPb1mNqIJ2K2/jXYYDdowK5lSseNtv5Zl4g
ENLGqBElme9tPcmNAnI1SAKlmMR5IGIzHy5GPQVIh7StxZf4KjiJSNjfhUUPS8ogvDHx2Ej091R5
S1rKNWCdqA/aaMC+gUuJZ4fir3h6GZfsd3Drfxao0NnizLwJzvjAF/IzycIvx67gK0KX6BHd+jO3
Pc1/+hcAnCQNm5ATIkpvqo4B38CYFVS6vc+jRt9xlGdAE29NhdJONCth/j5NPQhLrwNl5oLjVGlB
cuZpH2GJ4vv47m1Cu3paK46ubn9pI5yPHZOhnCQ4vnQbRaHN99On8X3OrdhPFKjfoZXTTqsNMu6N
gbNMz3PiLLw6CTpztdfEMAB6+aAtuI8GZbgZy+QQ2N45O+jUbpPAWTkuUp82M/emG2YX5h1/MqRk
QblIq2e+5RA15xnEKRZeMZdP4I+dzdQtI52PP4Fe6HoeWQR3cmd1SAhaHqUEo92mdeLMC5PMc6oh
9xtkR9C08upmC6vT7HqJhjto0oAG8LWQEMMRkjolCnmNY3+cz3FYXrPxUx0Rn0qDBDMiireqnVFW
kug4cfgRhbEJ3Ws492xO4ptsHeqGHHc4onZbk396uohU9ViVWX0c+MNkRBPMuIKPObXybF+o5GDt
EZouLMFRvh9bSlNqkf3gfD4XNe9kosemV2btc9y2PNMVsAl7y/AQPrrRXU9TbHsqp7lBN5u0h6Pi
NG9tg+TO1M5TR6c9MFriRVm1BtSM2yWfr6JCV+vQzA7wgMljwV1RousLjL2hAf+6rIHcrxE/Kg/B
yrjl/MyFKrdNk11TOMxNFuu3uU3P+hSep0U1/Qbs0LOqpbnW8Gjpas51ai3zBkUeJf9C9Q2CZ1cy
yIr0FqvOJTXxyyTsWUmOJznGuc3vDqftcO1G8c2pigPQH/FNUQH8H9oHoZb2Tkzab0VVla+SXbkF
XHW2JXV7nmrHHPyx1IMWsEeqyS3BxeRTNMLMOZBoibhtW/QqgthVeCeyDKjbmb5jvv8mtBdvikaD
Q2MIkgIX9SiSny5fSWvUao0Ve+Wcry5PspK6NsdYU8+bcinzPZTkc6sv7M9zuymTGC1+niEQsNCc
QWf/KWOK1NKOrh3eOqiS5mvBaB8oJpn9kfUVdZoV2HBPdVdiD+8IKKrrAc+fom7CXM3Qu9KB1qyp
3NVA5GpDRnVohxwlOC2t1pGnZnwz9dZ8XJwXjlp3U4NfE6SECyE3eVdNS8TAJijFFguafoUgrYzT
uE3GbEfPMmECruPpeVj4cd2kXkJfOQks4wK0mVGWyWjmZaQSbqZu+avPVJS1KKlzZJ+Zjb+04xAC
FttOiQS0aIAVM6uleanRQrifaD4NkhW5TRQSnLHJYgOB0dSop4uqOPeKzjk6KkDcpGr0rbW/ic7K
G6Hc3YQm3eB52FztYXoOrVSjjjkytpUTYY1Hk0CHoJa6v/2E6IQ8/ZCnh6ijXP2shrnYNFDsD8ki
j3FoeFnbM6K19Q/N6mJrw5Rtym78LkeAcGWWaRDz5jfq9KtK4e4JyZlvhSCYizuUXoPIhlWNQy/M
a3Vn5oWzzaeMF2i5Rg3OTiXXi/2SVVDMpLJ4fV+Pl7QDIhYJpFYZXemcBM7XqVTymqopT3EkbrXA
gLfwmBB8M17q1H7L3bk5LCptQrl0QXVb8lCM0lO0/iEu069M4UN9nd0i5aPFAaZb/pDo6b4mLIAu
p99haMttuDZUDhFHRILfQCythpIk/dYTndh5t4vB05TOCzVeauIbbE9Ao/mdjvVDMfDbymiJYCJB
COLxR80JauEOOE2h+Lv0CCkT5bpY5guaBFx1RRTDlhKyBqjIlTZvXTzquyzhjjLcL72yS09fm68s
+5FYmnTL2pi7WONKYmNaNsHGSOCe0EiZFpOe0363vH6fnEAD7/BrSKGWkuDY+5yct9xaP9obY26q
wkQTMNw/d+Ylnn/wmAlxq/KH79T8TvMvJ34fm4elULcGx0aS7joNGQaGsJqBLoXdkF8DY04FRZPq
PzWGNBvzvOWP+a8ktU27qY5XuISFBJgAtwM6r8jxJhHzop+nfjypOQ9Oiuu9ATWMLOxQ9sMSOzvF
kEEVoSDN7hCnm05dDlVtXPK8ubbOvLdHcYizYTe67wpi6Ea7pqDw/B7ZWPHddrzZFKfIjJ98xT1G
IuypLckfm3VfxbQrdNqkyAS2069uljDNrjfoVHxQnqlGqHC0T2PYTeHOjr6JnfVH7VOBinXbR1fk
Wx3DblV9O+pFunTlaTd5H42a2X5i505BbW8qyUuNVXlmOAcdEKVdoEOItibRXTnriVsEgGKDyQRa
0FanxHd+UgEiYhy+2aUHxM6ybhsgumv069i0m7THfs/NvF4PyWYqXuzegW4ykYm/l2StjBA0ZRHI
+q+KfT6Z9DuutsCwGt8t473NRc94k9P/zm92KpRhX4mUelr9UHbLIVkYKhjyYmvBCsIPRtW2KXW1
lvKQpMw/mN3uOhWFD+bfii1u8ADl0p86hYXP/G7cAXdH/XkAmsNFTGhchNGSFglPt4Pa9rsUmbC3
9CQiAGhTz66+hCSVyHXqIxtJRVvvbvhPrq7zWqn6Sct5cs8rXgKA812bHQl5gkqZWr/Cu4/7/7F8
12efLtURWzbyeO1iZfs5YZArdyjrMnU/KF/4c2P1iuDJ0Y8pSeNYj/AtnzIxbKr0gLFZozqwcEhC
OgwYTqtXsgVa5EdMn0wrHd6B2gTgzbbqdK8oTsAZvIybxH6u0mMxItFH90SshvRoRohKPny8eqj7
0GlsuumUWKdhekPkBBgbOMOLqJ85WoHK4zwIi50kZKrZ17E3cDN41mOYHfM4XEdFsrvyPDCMbZnh
bWXT88olcJabmh+XCOrCi/RdwzXdBlL+4gK3zT8p5hbUb53Pj6zGz6TcQptdYhtlh+TO/NhRaYDh
moaHBfYZafV9Qfcu/Mkhqio7N2f5pR8dwOen/GG4oadpPjhYE7GhXbxDCr3QD4LIb0PrZeicLPzO
Yi9xV9kBPi0X67K6pXwuo5wDMfYScFzHlh/uUp1PyzMfsaaOWK1RVJikNbh4vfctJZD2jnAcqzy1
Cz5QLxPBnB6q2Z+zowiP6eByT3ujtgu1o2pzVLG/yGVfyJ+x+k0/6ltFSRXMqNwMGPw25gsmXqN8
5h3xlQaliS9M0NpLPnPonO3xhANOzV2CH/aRCsmlH3msZPudabjwPZjZmhubs8N5TPInAxYqK//i
hW/IN0gPS/uem/GGEleeuqw7mzSmhMs+y590bZfrAPmb7sHCBorU4xO5HIWogsMO3NiB8XvnOWuA
vNPDFBAQJiLcs6ewfCgo/KT7TuFvU57G5WBTlFp4kISJJKviqaDfekOf6pwRsLFpwwfkcDCAvWAh
3CG6Kfh3uTMaz72JH4SpmbVxjvDxyBkAEMmSZ1pY9XGbsvFtzbMGWKu7s/4nB/xHFPqq2Diwt9z9
X2F0EZrn0KWsHpzurvyQt+QWHxkRZRQf8QRLz3iAb49eo3jb/Lh4cJxtygNGHSbUHQ0S8bYNSaXw
uaDJn5iU4+xQFbm1+i/ecwOvxOTH7dEob9SMLqgm+82cHNB3EGdY4jFYLgk6H+eGrhiSySa6+6cr
7o44Nqmvx7eGBLWB+JOHJvJqBARig36ofgc6Sf5ydlSvqIQiGlUZXEk8nPGGH2Dh+Aui56GBEVqj
53jhp08KUntGXNQh+/ya9R0Cxrz1XBJwNQ73qX0U5E50QRYFiatuliJgyHCF3yfb6sq3xs/WagMF
vkz3pBWME3PJ2erPY7Uj/MCakm3NYw9B7O4A1RhcIUC6xCd6dBY0/wZxFsicKpMHYkuwBxbl0cXH
pgaE7xcoBU4IS+yAkHg/u0eTx3tE9lQ57JZ2HzIeLYFF8oe+i5Snmr/xHF5nOocH5WLHvooJAy6v
3cccFuUOs3NmHJFrzM2r6xx43a3urGsX9IkZMYE+JaPIKJ30NCp3jbM6xspJynJKQiudQ7DJ0/Tk
Gq+6/uzY3pTMfhyRyfBKkoqie5gOTX2HN7mLd23p5wmcMeV7Z24IXlJwiEzdAvOk7pEa4+ZDta7Z
J3Wq+fyakQbI/EdCw87gREGOpXqK+lRIkoB2PdfKjFkRvQyAHmEmycZ+gyFr6IewOMs2OKrK0BN7
oz3xv9D0xbch3eIrB1lruWMSmtK0oKi2o4Iy+JgxXJkemgW13AKc5FQLgEPoJym8ASTABDSiPXjL
uTZ+6n8thqdVeuBVw6XobvHNJbQKUIuRd6uRhiIJZ/JopmBPEGvyQlC4vx0pSukTZLhb+UMDebhB
nQf5371lNhOuQSsPI+Bew1/mbGYobM/GYoXym8DNdqOQxdr5TEWtduDmnttAs36FIPxo17YBH2+B
TMrZBNy68WMaE7qJi39XGLsRqZBZ7Th4Z4yiD5l+QN6ibUzripKGxktD+kQo8U27O5TwlfImF78O
bzqNQNOJrM44OqXmX3p0euNYrMKEwNW8loTE2K+0RyZ0hl18ZD+JueM1Q2yzVZAml35YeG2IUd9v
uZc7CD+PHRzsJvbc2LO7o4qRqjpx+SIST+zTalkaviSKzPxALpqSntu3NDtXC78eDAjMnFv2FqqP
3kqNtyghqLHB4VdV13WttJaLsBBv7JgDhunEt60oF5Xq3v7YzByfOyN9mTm8Z1bm7fTDq1gP46Zy
t3iPrPSqxNj//OnNck6m3GrPfBYUkbaIW1LSCIKqDXRl/YYQUETDd0ULM2+XBYxGJe2e0xruPjKe
q+wQgm+tDOtOD31ubG7vcXjRlCCJLngdIV8HJeBb6ptgcnYMNBV/RIO7lzeAoJFAhBykl2raAqDU
gb7sOnEQtUdu1mRfekKKAXLMF63dfgP5GQt7/zb/4c5V3W0XMteT6EoF+EYD/0Kid86fQWE4nXhv
uGh5Q5gQNO3HsNxtOV6j+VLrd6ZY+NUnJToL/htYRJ8T47DX0mDq36zo8N04LJvb4RaPky+B/jpQ
7hhLQUVc8M1yzrW5l58q1joEsIjS5ItZB1iTY/7w7LYYL7q4RsANHF4gp5gPj45FTzEviPzR5AVH
quVeGa+YTQjW4YK2xj0vTjLcau6BPwjfHfkH2VmlHfoLneefjCc4obUB0dCZH294bKJTI87pcjK6
fWRciI3t9YOpXAu2ckDNmjyyY2xSWgueA6QVnXEDa3zKuZ9qTxRSAWzKCs53J+a3gdmoOxLfU1gB
ADv1sfjNR1Rewl8Ti9z9xBpJSPM/R6iGaCcOvKKGM/fw9rVIyP24+Iw7v+TLuE+GTTZhRNwkX3gR
FBw3GimBr8K9GNIbcKZTaBKMa+4mF/+xL3dFtkfhl7yaWMRMlgtOad9u35ls+Sr+MgVeWKDPraZ6
uYGCBFID1xxg1vrzrrWNzj+BsuSqv9IgPp3JxB89Hrfmh6Fz0ua/kuAPJkjzmwQ7MkeOjI4usFkO
Jr606k01mt4r9EAzUWgjkt/GYyDy5/KfE4nT3pOvma4wkr3lPTz0d5PK2NIbX+mhIXkK76rP42F9
2bXHJKjSSZ9t5hf1FeD5uMq82fmoJQ5v8mr/LJj87iHCcdBP4c00KXrzSwHdwlF7ZWRkyah2dU0h
CSkANT7Uk9JADBDpNYm7xhmyaIj7MxepTn6wBzwz6GyKSvqOWR0yJgXKi2m5EiQi9l3CrNXoh0lx
fD6xWGzb3n00wLtKraMks80vJcFmQn3Q0/YQFVSnsyD27ooLt8uhFpZPuusL8xdhiNqhZQXGX3jB
NonVd3wKl0NGGXm5Ix7kPk2B9pu/l+6mKHz9goUmeZ2144LUGCmqs9OZaokZJ0WFr1DwFxBDScrQ
ZnhPk3v6EaK7Z0ZnEmaYRZVrBMQCMmHzicQkUpmBiPOD0aPs410M2Uz0g9FSAO6h4InzLWEyrQym
5jbIC2Z6Z/0rOQT34+ipH8Y100jHe4/9JB2e7OGtAm8Ui7639b995u50MzlNApVn/4JnJ3g1jB93
QqKkcuhdk3LZj4q2nxtEE9qJgNvRvDnzfUl2sUKrd/vRQE+ol5QnKvam8KYApAyAfoj7yr8OVd81
6JXslCOC5C3l9pvUzja9gMuIiPj21AlzWoO2RxnO0iHdOuadpcwtwu6BgFo6fj99pCrWpE21xeb1
3bvEVdnPchlOBODTk84YeWtyAtm2neXPDKqJoT1SUfBIONd2VBPvKSHKqN92Tkar+fI8obnHUXAS
y8lN1phIfN5zeo4kwt7G2QyC3rOpuZN1K3uqVDisp6LeDChjgTYKoEsW/6C6ItjV+PlMd7UjK3dy
PYQC3aGbD2OLanIqCXOQTJSiBNYhU6j2jWnWNqre/w21tgny6d65ahfkMrwnRfE66yBhQijvbvzR
5WHJkOPSZBoxbDN2Nxb8AmxHtzbF8TKVRAt1+SCwkFgH3YKHjeiwr5cxO0uTiWbUVWVrpTr5Tkn6
V68NO3Br5cv6dTlr61TvcEUkrE0Igexk+q2d4jQ0/UPVt3sljYmFsfD/ainZ8vNnZHKpZ6V6ShHv
4r7llYs4ceRn3kHNcBYyxer1QYJfAvOv449VnAhQI2LyJU1qfb+Q/M1zP9BUq+Q+AJ84LRZQJeVH
JL/PNRxP8mcQGYemSF8yKxc+jivuEj3xSIl+svTogeD5JpUvNi0CsXEi7fPS9e/CKB569NlztRjI
k4FzBqTqvWs/aFWrXU1d3TEnWpsoLpWgz+wWHWxqsPLAtnale6wLC3Ax1KCXLRJJzJD1M7E55mXF
EJVh5BGDRZxM/BAOnevbA15grBjptnCZhV1ua2cq93r2MxaWQ5yTu5Jk/d+4+o2bRDy2MbJ/MgEg
dB3gkTZ7yQ0mpi5ZJeHjKvqnCl3af4ivNLYz+WAdRkT40pHsVEmdsaZoBH8s+RbnULUhIOclrUFQ
ZengAGJEMm0mWM1tzJ0qEpLaPLVx7/boHiARZnbr4jCYtsXUFb+5cYvWDPKIPXGe2bQawsWK4djr
6RvF1ZzXioqDtMCBiSI18/TCSGFw1GfRmozfvSClwGiuC9VqhvgpOnXamDkbGVGV6dk1wL0plUKU
XwOBlum4NUPjU8vEn7wsga6A3SFtMBAl2EilGw1wuwROSb3fy5oQNhOHYR+agLmQrgqxVPE6rxn6
t0CYW6xKrX5mvlt1WxbyCSRw4NllnC4QAWuyHFi102IziLNXMs5fEsvxR8xdG7B0Uvcn4suiuGeV
CwFYKxe0r2pfnQwjTlVxYwCW1l0RH6WFaUVTeJxH53V02BZwIAKl9eJjdOJDaKjfasI0MSuslZVy
yHBq9gotbAsET1DmChmSTkowiqW9RA+WkhMANmXMGgOcgQ5iG2OK2KipenIEmV1DstRB2E3PIgvB
hov5N2/ylMuUahnH1gnAs2cvsovfLNfKwJ5kgQw6DoZhpku1onq36MEISkfB7JfjkB0bh3kxZJPR
3kl/drB2hH2AWnLupnPRd7rXYmMKxnE6i/V7tyeCh4rQt5uUuxiJZedwzRGB+2r34mkqjCByuewr
xHb6iPN2FQnpsa1fQ2f+20u2dzejzsGGVbbGElmePUEr8GGFKBXIMSaJt3+w4i6mqK74JIVJr8hz
lOlfK2kOWowTUK1If5EuJ7tGEEkc5QZsQ7pr5+h5ahiTm/RmFvoAWW7RFECpA04DnjE8FiqodJCP
wwMtX7dpAGTKiFQbubiT3CYR5pEwFyym1i3P3XgXzkA04cxfaWgm33DTgxVVxYkouW8sxbtRFDHf
mXoVQwSUMpOE0U5/TXKLvA4xdNu3d7Gkp8a227WPVAalUrxbCUABlD51Ca8ImM0ElURGwpaPIJS3
E0J/k41ATbyFG2vICy/WQYtt2wmM/iHMCVqI4xUHspOTubKYxTy/haZCSk3xTsNI6zXkoXIBMlm7
lypUQ+axtiFahEfIwo0Bap6cS+o5ihlfU5fJfjs0bbVF6kW+dbMJPZkFcJ6BhQVsE4v4Xdjrqa21
cqPWzQsug11Hvq06ZU8Y7igsTwB2jR4DryEcTlUE/qnkDtSt8baEFnDsWL5i0qjxJ5avLWktmIdv
GqXnQRpzuZkW7SIzwJGtqVfHgtAwtMTwzArkXaT4YBfWZmwJXhLrT4qrfHYMrzpbd8hI0CfGMZMO
5uHMfMXNfxsN7SPu+i9hkzKrtnsxMQ+hHh2wuBqOmZ5rFabWeGsECHATE0wpyRMkgS9Fov5h2A23
0FR+9hmgJJINAinbh6YEoUJ77aV1/RJn4vfLUctPrZlhqbSPMkZjjbWVa7bO3qaMlb+sSQIczHxj
MqjlEfAUAeMTLCt5mzNK8ekxnA3X0yRmTVRQiVrm5zHp3rlCFl8xqu9icF8iXRIE0VyQ9Of8PPEQ
hgU96RbRoBtTRCQMu/GBAsw1fBO7vTuU58pIbN+dP3vdrgj6AcQVotn3Y9F5wilu/aKQgUTM0WS5
32WXiz3kbZUQvluNzc8cjh0n98AOnT7BQz6Oc/SDr1/x4E80j2oDvxlN7OqrB6M0lp8iHtbU5sYr
4rw/aGb02mAbPWhDCBpkloqXZtO1TpdmWww37NMpyZ3cpNHCHTA74kxw0Q91cIdmNTbpEhyriIar
XbT97p9eAjNuDsgoQU0b+aCV3cNCwJeu84cKY1WbV2w7RPfZPL8YgvCt2JW2T9iTisYZsF8KFBFr
YGcYYy0uYoe4EdQuvF+z+SB1jKF5YX2GpfI4YGvumvotipY/SCp0CBYIC3RVTo41mcxsAl4amjKh
eSwN5U/ewXrI/An1DBBJhqBpcO2vYjJNnHUjsN4cNKIisrVj3YB0P+eq/TsK8mtqvhMMajZ0oJos
mWdpAtOtPdZAXUa6LwTGJMuZnt0IWqqr9e8xxrpApMiXRFzktxVANXrxNS6OlakFy22LEAqd020K
E8uvyxkjylC+5rZq7HXRPJtyiIJJqa5LQi6rIn/UMkM0vjAroBl8MxvzFKcWVIm2BmFqXX8qCvcs
udL2omzIax3LEdWDaq/zGrxNQqb8Yo/bMOZKVMKX3jlVkfM3jPL7IhF9NgTqJja9z1NXr9msJ802
G2KXiFPSmm7B+GUTbzQS4NrvDBF95uVvYW2LfCoOkXyJ2yo+KFJOvp7XKAOVVzsDs1R1IpRwBhAf
KES3RU1DOEXB/ZW2OwILuHCmfeXmpGvGCTUVpL4wpUHOzXMc7fJvs7cKb0zKfZQkylbVqI9UjS+H
vVdXtARPC++uka06qcgZoVDGIBpp9HHjd1eTWDin6Lc2KD6yIqIB1AhLfAnYpygsNWcqU4hhy5iW
jM59IOH+gTQkDS7k3ZxzDX/KwGZphm9ObV1lRwSDuqbEui9OCdzadN23eHT7NWYjaV+XGJn3MN8c
ewYjXZ3dE75VixKDlHBqIXgip+4jMzF4qCG5XCn0Xyu1YW8L2uVq8CajeRmm9txU5UeW2ISyxaQT
979S6XySeqq8PHUlaKw0QUoiMbx2pFQEqA+IqZXvhsM0uWR6R/7dey1oobYhTSXwLfqzGhgutH1i
aPKtQr7tnOhst6YdoYSS1tbm42p59fCpYJU2jQvZ0rTpqUAFYkh536kTruOP/2DvTJrjRrb9/lU6
vPEKCsyDw36LAlCoiWSxOEncICiKxDzPcPi7+5dU32tJr7vva3vzFo5odZCsAUAicfLkOf9hWj8r
6Vj7XQjYq84eYzxS1OI2WmQafCg8b9oevZve1vaNIZb4SkZ+PBNW8Bnt4MSU3ZHMNSthRqmRQ4lz
Xe9hc5+y2emhfLJ5ThP9eTah8iYquv5xfSwruOeIKGH+lS2BPGh3wzIGULGtTVdQ6x+S5m6Zu4e6
sFB1ZsvW6zSLChWqG/51yJrYZSX7ulQ/2dBKVKBVTIhiJY4st6iVmfsanzBDprnSNvaxafKQRsvi
SxXFoFqo/06oY65OslPNWQs0BZJEmqbXY+ewViGrVki0YQxtOYzS0J7sKVfoXEmht+rmrlAAyPSs
DF7Xzq99Y4UBMOCSvpNDl6aoUXmKRrZlKLb5krW+mQU6waFl7JVSlRDVzl/WsXY8bWr8TAr3sjni
BYYTPOGwbcHmMdZNi5KAHhvtcZmlDt358DSMMTq8JqIfPSRCyhDxcNyEAA3Zn6F4Ic/Q1fACOWZ9
edGRqkIUS8hLNa4sTeXOnHKxD7/qlJUKazS+ADysXTCs8y4eIKprk9S7nVmBLAfgWcI/wcyHAh0I
g7M+pOUVokwn2ymus0TuDg5qJigfT9RU8FjqQeEigh0dmoFWG+qeyPVEh3xqp1262EdFYRcSG/As
jQXeu7Gud04xOdsZ2jiYHlQHam12Qd52u1HDuQcbKsQVBgptKkY8l9hhr4Vgh3wAkjbkD1E94FMw
p2ztjDXfoUSPvDe8M2QWWDBr/WLqC5JzJQoixajBDC2lKy1anK3tUJbIE/Y/BvK1W1s2drIGrrNC
UVcI0uMzMqt+5Vg3oUaHn0Y4LOlpuanF/G4IS22FLjrxGrvZkVRRDlM2W6oWfByinJ12ayS0I9k8
atsiO0kaCopKihp1minZtuvKOcg75Xmq1ey67pr3PpwvADQN4hrLUmoU41apM4uctzK9ZaWPpTR5
wlNJsFJNZaDipGZ0dECTya0/yt2yXwo4K4vs7CHA7omVzdEcHC8aFsMtbbCHtVWT6uRWtjNH+6UJ
kfUd5zTcYs9y1UwRQnppYqBpjZKOjV0VBOtxF5kl+xOpoCI4NVcgsxF1kLFL08bsxS4o36IKh3wk
IvWyhDqLPC17qDXXkbHSiszadKtWKSgMuKd6TNSzCrwu0ynfV2I/NgoI7tJjmxc2z9IM8GFBQQ18
4kI+oobKroC6X00QTbNOrrykc+atgTKGLy02AN48rOHu0kYzE926NygfFBYiSJbev2AgGjTYIJiD
ZL6YGuWIUtVfNOAIRQtmrDOT6cau0+JYR23PECGIgWD9ccwR92q1gf415aW8WOgiOySlFiXekW/Y
IfKLe+xq87dEu19mebxLynkHTp+sNQfywnP8bi10zzvrXQWRvtP7nYwQMzIz/VdTcp6cgjphrtoL
uGrtfmy01wkYbTaVASJ01tGYIwRaIh1YdQIz0QRf0FSQy+3pvi3haALAuhkACeC+AZ6knz63zVL6
qpXAmdTRH4JEC8UOwyqTbjwssdMYZssGaTeco7T13bRLB43dOaPeSOJUDdV7HLJFXAh626jb64n0
pHd6Si5dpH402/7ac76NhdFPqIL/H+GW9+0U7ZP6oJH7uzAVD7iKrxQLKIglM5WGUj/UNc28fIqa
XULqHpvWiMoQwLN1nW5SHXySZbWvXcxro6NR50hRpLVj5GaydBAbGbmE+6JvrYyetkwJJOrUg4N3
qRtNkhNIoXVkg9yiyH209GTZOkUx73qHDkk6K+yPlJjeDvxzpPXo8qpJTwsdqHCfAd+ga2061Xhj
RzMtFBqrrc7UckJqG2XIdEQ7pgvz3QBfRh5SLy+mysslOgTOiJCxBPIsaY0nk1oFqZa5s9FxVWJW
bpO+WNh34S4xXwxZDFpVwzOLwhM8zjczkfN950+oaXD6C5uVsLtxpnC5yYOi6NBoLQIIkDrtPNSg
MCjpAa6oFkoZ8HyQjgL8EmbDKW+abTNoF8cBMYnPR7NrJLx+7N7Y6pLF7AN6lpVgujsz3veU9iza
g6s9NDujEYZCcr76ZmGrG3zMVAB/DjhjnDqNqAWDMulUMCYMtPtmbWgb5pg1zuuhjN6GLioeWcwC
pZntjVWaAnsolzuDfaqaV8YuhwXM39mVpiZz1ppusWS6L5M1unXs8ZavBiWsYE8nSd0T6350P1Al
hwe9sDKXThQG8AVwK8ElYoOkNbD+GO4dOW15lGV48TUSM0B9ExR6xvJurrbQEMqzVUvMdgCekjV8
dto8o7mOquio08VrQmncKHr3hH6XDnAyVdjG1bq3pn3rpxP1ArQKQfjXQOAgDpAbqoB8JBt19khI
2Q5sR+MviWWC6Gqll3hgmspjHaL1qz8QDpZ6RZ9YkTW/UUkm7coBSaAEBhRJ4CKsEmFC4mC0TIwk
GbzRmi5pHOmb0pIvdcNGvU/mo1R3AbBxwK05qsgJp5JDF9p1qKz0OLkRPItLa2GKY8J2do1lfrIK
BTsPdpgP0iibV3rMgGFNsgamBoN/pQuwJgV0DwkwcF6s3R6iJLALB9IL+O9w+/+5Xipcqz/nGx7g
Gl69LG8/Gfwq4jNvL4JSKFmfHMzpFXzRTAdyoS1jFPmd7SU5n6D3IfOHZw1zXcZg9590L0v5pODx
ZlO702VZc2RogL8Tviz5k82C7lDN1RRbgy74twhfFqf2g87gx9frtq1qmmLahvnvjNtKHC/afITj
qhnNN1pgkF0T0NnkQ1fdWtHPd9Ri04FuahsdWxskqsqQOl++oIWWV1tWwau2xLyrncN7CrPPYY1d
9UBY0kBAZrC8EhBmNvVKY4Seo5aWBKXjgtIR6ul1Sy1YXo7rcl3k+TVlsPfMyc9hVD7jtQI3/3YK
s+vGtO5Vei+p1B9CI3tvMWQrWjazxnKnoJ5BEWc4UDJ4D52Fwpyt022C0T50PTBpbUUPalJRFGgR
9m5e9QCNvPtII7uSusPKnpViRXXSh4qMH1LEGrrIH2EqdmUATY+04cI+hCVLh8KRDPlFStW7Oeyv
Ct3QghQFV0St8FQYSSd9FFcjD24SIZxGl2JT+FVyy7iSwxizqbFGFJhE9MpOqhrBmQgNijJ2gGNB
EaOtZODgsDyRsvjybNIRtufPVq33wAVoAuuzueVSsX1F8gaN1Zo/Yfkbvak5OC4zeh/BpmcGaDXo
BhdBu56NIZBmckeJrTcCJnERGGXxWCqTcXQyPKZie96vk96eChtSaaLNDwYSIifkLZaT2V7q1VF2
dlsFZgMFiA4i+QWQf5xmEQPsbUuCOQrYs8VAgiINsb8vHtY8w1Y5XT9XmvFNNdnt15p6NnPoS1MO
vUiHr5ES2VmbexRdYJGM+jeVkfCaGWJ+O8CyGe4kZX1IWgggVc//jJBe0XzshEss6f61oVanOKEg
Z4xIJUveusqyq8pO4qfzUw5s16PcfHLGtKVjI2XeUA6XJEle66U69fiTKfXVGJlPWCOR0dnRa1tX
mBUt6EqBPI2Ii5nzaKOiUkTfJorY2jQ+qZkqu1FMdjPT6lot0CN0sCpPm/1RpYGiLLrhFm2peqto
jIxzfky6FAhhEl36uYffro+IAwxsJHMr3KYWtWuVVdIGWpvNkodonEcX5BXBT8MdZfmsoYGGZPrB
QhCKgiRYzjEzKjiWyrXpjKjQaePjIsrFRUV1eBn0q1Iv5O2k6xX1kZbKuN3YXra0/hSDHgoVoEWn
PgVmTknqbu7qEcYBlwItpN1agvzRyfjnKam1q+Z0iwzFpY9Ma5/r895o4hbWsfOoI/1djdOI2FxH
STGtH2UU+hKMQ2g9xm6TIu8HU/S2M3lPXb4O8og4FrfVMVXKSuCVi5AKPD01v0bSQtKK53RFm7Po
2e1TijzUlg3B5yVU+DzCg6qXTtRTsJal5F2ArEgGRLIkSomKsRX/oB/S6VvDs5bg8oecBrsLQovO
/tmvwc3UcFMPU3WLqJJysAQLVE/tnS2zpx9l/MlkIzpqWYJmgFI8D8g8WSEJUtTfGHrOvjZ6ddCj
R1eYx9hAH0WyAC82BZ19RKQwk224I7BxzmUDU9voaIYZJop1sr1v5RTJmRKaaxfVuG/hr4PBRgzu
ycDB6JREHay10HlB1N/caBpQD0ev76cRZlS1AqvFh/Xct62GiIz80LCwIy1FZEP08MRzTLoAIN6o
pbdy0ndxtDygiHisF9dWZsPF6IOWcRq+ONFMdbZjvMq5vWNH9ALDcbOMkUAJgpKtLbrNFVAcvQB3
h34VnZa0abwsB+A2H+ALImQVYm+bpQqIyNFG0Kfe6WHoTeoDqj1osepcR6uVqAC+ZC3VmoX+JZt2
njU5f3YqHli1xA42Lj/DvRjdsNYehqT+gjqW/X8hh/wf8439fzGg/U8oh+BAz/7z7CQY3tqye/tJ
CUF84vfcRP2kGLYD0ZwuiozsgJAz/j03UT+Z1OktnKt1hewDXYN/5ia68wl6uuxYZC9CoVgoE/+D
jO58wqLWAfygKIqt8PLfyU1E1vRTamIJMrwiUiPSE0sxkGj+yUO7tWjgOtmMxGDkonwJCPgVES52
Z2fm3qYEHRSaj9l0GrRzBPpVmM4YX8dRpdFIeTi5TSnq6Mt5LXctNRkTwkgLUml57YFi/jCu5+8+
0z+ai/+s1mzov5yq+YvbddRJcC/rfKb/99y1p25F4QP8BuuXNJwUdIX/+nDYMP/R2CBI4ZBWGlhw
iLH7wc0cXfKiXqB5b8S49FO70y00yfg5LwBWqaeSbeZubHcJPD+9ZJW7nakNZePJiTHZe+or9DVf
C7BBiUVPGysN8gCIXxI7XnCtj1PyNFG2ddQTGCt2uHAW1UchG8rYU87zZ3ypWECX+MlKTsX0mvEO
xXilJ2VGt42UwgNFwUxFxiI+TUoGhx9YKO8Z6ke6YmtxavKnBP9re8DModjl8ytSKal0xPYQETIv
vmv6bZt4aA2PcwNW6lUdHm0j8k31tTTP0/xYga/hu1e8gxtgB3M4Afl95eyy+TUKz5xIW2AoQ5cN
jBkwUcYg1x6L4QRSeTVofMInQzbWr8dXqiFEWqowhPZEQXZZOtaAWPLq0bQf1eTWxkOsmGmFJa8A
KAf+BidzOqEVEL4b/WNlnqX1xIt5I1xLZ1qOj/GANJp5DIF7p8krFTly1EdL8L1AfhenHNFa5qWO
LtsyPUY0uaPoRHF9o1m0oCg1hZifNacW/sWILKkiPVLnHWDyTFDzqNNM9lelR2aLdxYzhg1sPctj
Hh7T5XWqT+LZEOM4GscoxuDet1j+nfaxRQWXT+jhYxjvJEYGDSVYUKpy0jPoAMtx1sF28EQtypnK
x1ifcPOoLLJ/mrVcTUn+oBQ7rleMmMZ51BUZxQSWNkxhHdBAomNq0FW2+NfIjwjbbmr72PavRnwr
nkBx/rL5tXSO8IhdyTnLnCYHbBR0wLELpoSjYH2nnA22GWL+Gdprq5/F41/zluqWe98Or+LQMWAO
+scJM16cF++aIr6y4Z6JLfaJs+camJlMnL6GUIRewjkBppHDzB3VDX/OhL3VbSNvaqIFX5529+rH
jOFZ4K7xF7AQm+5YUuPR0SL9F4+wMKT/wbD+I2TYSMkoyH2opqoQl398gjUpsXOr68FO0epKCtVd
HnCZCdVnEh347JwCsCyIm/jjInnBTgLFLFbdpnhumL9qG+40ufC4EylqMUaJffxzlj/r47+KNSLK
/nqejiGbuqOo7Em1X84zxowXdiahbQQdUnXP/Df3FxHaessl3NGJ+BfRjZbpHx3TZqeG0JOtOvYv
4bTvmwTsSgGgRz4oWDWGJXrZC22qKQhRpDDSghorY9IjOlvDxjQhWuFjKdmXHuQoGOhi+RgJUTkJ
Jzg1SMcDUdgMUDg7sCa6Vy0X8Sl+S7pjHu0sEMcf706MjYNNoTNekMz2+h6MZl94K7Kv2qKhUMgd
AL6+SAY9XmCK9M4KOjspGK6ye060HjZb6Xb53WoCcldPFUKyoKEm/BFZFEC2snGKweSX4aXv0Z4q
XD7GG/LwWbVwUl0ugLNop8mujWAaSywbIJCIagEGjfQtgqAzwkSyQX5HL+KSxHhEGvk6J1jSYkrv
OI6lIN3xYlAFxolzJ07aME5oa5Px86WNIPJzDfIzenUuU22lhRuiXg0KlIrphTssRrcFv8uPDGXK
ZdkMkDzkgI1PU0+paxQvxCn41QF3Jl7ntBh/hcsumpOBLN3y3EpcuOop8iVB4XEC6H4RA2bXzxXi
7+J85F7eitMmFdmGbQQFjzuJUITiY+nLGaJtsHBhnJcC8HLlNiYod9TLhW8b149bXeoX7qLZ0ahL
NoDea8hUfDNmxhsxKJweg9pwLbzLMa/SClUG2oLfn7gKxK7BBIZA6lvsQxKw4VHGKFSA/qgBi6uK
JwOVWfQ5GVGWAlGY5NrEuFNUQXEbtQf64jA8OXdO5mOCAgfPIUxmLaBV3lggHdFJPDGckPi7+H2G
zwLtPQB1Wc/2PZpqhvTiIBxgrq9hfWjjoPw2IRXIfRZ3rVX4OiiG9OlFxiPJWzF+4kq43+I4YgqC
gN144gfx7pXJEjtcF/NUTIEOBZo4HcTaxW1tCYT8xCBy11DoAQzFTSxdhd6YeAFDJbV6FmMj0peM
NUXmaUtRiZ24TmYJN2E2n9H3YZW+8GCJyYH/J56QhYuhK5hWTnjhuROL+Q6wb/rM0jc2IL4DrWJM
aMCFOpwKlEvZ6/HFHyGOm/qkd8/ihEdQ2HQyNzFsHSaUhdIFEW6l9+AoVAc0g84vEbC/iDPkZHtG
eES7mDchuyP+Ik47wlETFErMncVf/eN2QAAVJgL43ojgJWaaYEyLb0Gzw69orkuQ4ZQYLKF2KeHW
MruMkSoFgVe8q2Y7KubikHBbGVW7zhH95Tlk5rQdFqjWJW8RP7QvrcZTgxL2xAe4HQsO9zarqdYg
isOOncdCsp8joRFCUBFXVQLWrGywVEx+IgX3RdIpMts3nEkGl7OChzJcxAmI7xTIKPF9evIcsoFL
uPMGcAqkhHYD+SfIVFASCtvQ3AOvBh+ESoJBSSF5ZnB4MsRF5OJBmQKx3GQKEEGeAnEtA1NVvFyg
GyJuJZ9RWljJuPya5N4i7qnMPYZcUoiDy6XSsc6FVCXiVRh9zaHMmQiqMpjibDl98UIrX9nqu0z1
Wrwg1jWmEZgDEXbW4o6zitGBHVCHbNuTWO5EhGJyddKlkkgquAHMIzGUkvrs0HhnDRp4i0GzSTw7
w3qZCRr2SOmD0xSrFBV2mkbKx5wJ0euzLZAljL24NUQilRAc1fApGVHuF0+Fw7ogjiBW2uJjCol7
3oIlFQGV8+oyFg618eUterOeGPjsNAF0F/dRY5lWWEOMJmAWcHG1rmPU3gW285JCndZaiiRAzTgp
8cFhCnKeEXH0FAQd+yFKjfeGBKgbQj1xmAsRYy0WMB1082oYACI1T1wkEq7IsBZoyl9yG68GRlus
F2KOifVDJTPkJREVV/Osh16JQqppwWmK6N2vyH1DOWEIgD+LeSzmrpiA3AJxNgsHEkHQIQCKkU/o
zrfdRcwOm3GuWHWbIvc+np8M5HvSB2L55IAft4OBEqGTVaLVv8dhsXR9XzQG0lWxKCMv4op15iO+
8jexVM44jYtVXaxGcfvMcyfWa4IZH0X+wZ0MBl0RS2dYg7PkmeBRJvgt3UnEQLzK8EjhKzXIks/8
n3lp8UCIh0L8vTZ4rX1eeMqB+KG/qXmTmcMGpE+C9M4j08fgQFQEuUZWL3FkkSbgvueKaS6WaHEh
Iq5lA/5wxDGxhnMwcXe4YSrDLQLHXyeLf7Tds03yRBXkgYxj0S/bvTkC7u/oEA0pvgMlJACzJIhE
hGuUWR07qJo8z2I4RZom5hSLrfiR8eOKC3bCS3SHyo1YvsTz/PFsL7lYnHm+vi+njsI3cb/Ex7Vx
fRYProgdTfTiGCgEZB6PqT3VvsHFEtbELBThHm14X6y36N5ByObwxIyWuDiVzwaJ7HwRoyL+2PB4
MYuinqnKILV4//31QGm0U37NVm0kGm0Mvmi2KbLYN/+wL1ZjtdTlyEJbPo624vpZ4Jg7YtHtqT6O
7Zeh3rBuGeuJ4Ms6KFZREYdMlmwx/8XPQuT/IzYxwERbJwFejhyAWELEAymCnkgxGFdrVT0mzV9f
BJ2XP7wKNCUt07AA9f1yu9Vx1obR1KeNmFjcbU41AbZqB9BORN7GXY+HQIwoCYe4SkmEHOt5If6K
tIW3iFWft5Gp1N8k6zJQ9/uYDgoCcVRSWpIQ4rdIaNg7cBh1QSBafRZPCMXMj+CyRnclKHRt7AJy
DPH2yXwW93kquM+MjfgnIqbI/ziQOuOLg563WJnIIETiI14RKyTzS4TUibMQeQahEbGcjyVRrDMf
MZjgmWf3loIp/VfxDSWrYEW3SGQGIgkcOnlbhsQ38yJy0Y+r5m0imSSbYdbxE+kNGwSQnvwqlhux
Noo19GOkvj+cIk1RaRpJEiHye4KDW6tKWZmYJRZMMXHFItkXBWx5mMCsI2IBEOvG2FoUo7+1Qpza
eCYQiW0DiwQGghuRr/dcn3gGpZRkmH+AvFKIpCb75NEJkQG/iG8mvojEJJRPIsITaUTYRhZSnI8i
NgGgk6yzeE60i1gDRfytWX54mWSnSvVNoZ1EFOfjXSr5snxhVRLXaDD6/FFK7sRKLO7lRMtFXJVY
OTk8gVPcfhEr+chfT9s/mrQy1XzmrKqjX/mLdGk25doYDpSkCDnEIv4TK5xYMTiqyHz/+nDqH2yg
kYQ2Dd1GxVVmJ/3zo66DKkNm8vvxxDyD1CVmPFNN3AK2NSKHhPrDmhx7TXfQll3VErsZertCs1mk
QWKrxyhzJxeW/3fG7q9P8o/GxJJNw6SAKROVfjlHvJ41PQu1STynIk/vo61IfkQGwe1nXD4O9/9t
Ae+X+u1//JfXaijRXLq8RUn1U8fdUlkVDc1UVHrjxEtdp4rx53Xx/3nx7/zLo+/9r9+e3rqeIvlv
d0v7s2LrH37l98K5ZnxyWFo0y5FVWwN4/M+ePq/g+aKZ3GhRO3cMVF9/V3DVtE9w0PAHRHdY1XRh
EPiPsrmmfrJ0XVPwFTQonTOf/1bZXP75wfjDE/9xDWz7QcMSgQgPzZX1FmWWSEFBMEsM+Xaytaca
dBOZV/FA9L9N9RGTA9OD5wfrVU8PskYttAUCl7fG9UDrysLyYnC666zp8mfbnkN3xBiFgG+GG1VF
fGKczadITSgvV3VNHUQJhV7O+r7MNMWaZGzv6C8ilp+HPAfzAqynuEw1uPgii8PbAV96RDQrZLeV
9nqe+2vNRIGA8usCO3ZynDgk+U7QfByrtrm0qkgNZ7BdmHnOwTIVEygZBbWDMt1Ws4Xw4HDVFba+
hV7xlMFXOWNxgHOPzcIuDaMPLlcTgf66adAGqc1AFrJxhty6WgORlU9cV5p1vVbJY+/QQ5CUkybL
V+idB62xrH6RdZBGRxvwm6Ghv5JiUWqo6eC1loNrO8U8IPHRRquLd1CgOKlHYI30WYWXtZ4WmBSe
pnPkYrQH9uvyWxfnL50tQY63qb5rOrx3e26NbVGwqBBs401eG4MPQ0zUiI3ZV8bFjbvsOEFGITOY
oLebXwc1WoOir+a3FvToAmrOFqYt9cI0aKLyOE/Lxa4tVFx0ZA11B3C5dVPiOjYsaHTFoUmngP6I
WRbI9ylTeJybZGeuFaqFudiepbnlabHMVqSL+m5fID1HuwFaiJHI1DDAB+K7HKfnYbbXAEKmdTcp
X00zCu9XGFALlQV4tZqV9ciSCJJel0SM4GCGtGoBqWwAESLDWeFLaDqFEkRYmV8VkN1tK3/tVWSF
oqxYt5llxV/aZi6P6C6tB0UvEVQ0IMoZcIzhT3bbXrut4OXVar7DOvjGNtpLZ0fb0pr8ZY4R2MJg
KkFPrMCvS4p1Uj3nUqTZUUaXTlXfpUlj01h6dhsF/bpe56q5T8fuqnaSramlVy30iAEksK7hr46x
GmTam9lGTGHIj7CvgmzA+xLc1iKnTH3NwEkzW+4Gi/wBiVhgfezVq+j496P+n3Y//xM2LRX0pRXL
IWr+eYi+H8qvv+27/KX81v0o5P5/Pvs9FhvGJ001LdqRuqUpIKyIuN97mLyiIJiJjytx2lAtjTD5
eyxWzU8sFJpumxra2WIz9XsDU7wAe021TcsiipN3/Z1IbOoc/IfdiCUT1WWD4yggNOmzWiJS/7Ab
Qdu5NdY+Mjztrm5RsnKVc4+1YAvplzoGYjxC7wEjCQ96jYF9yHAoEPIDJKAzlai2IA53O/n0QU65
h1wh3sUu1kS+uh225hck7brRG3G29FGt2U7+6gEw2cIMpRCHekA5IC6Jud4m2aVfkGVZUR9xEx8H
F6FC5K3Umdxo1wVCjGKHJJcv5Vtr2yM/BsCl8JPb6FjkvnTXF9s2xjPKL64pdwHFXkFZekI+7rG4
hWHtpp76SDvNObItWNyFs6nvQg9v8hvZJ5t1nYs4M4Ck2i47Du/9KQF8u8cu6PO6RfvS3iR+CA1F
XOUWWNEZwhJ9qIdyD8e/3GJnTeNs2vVXMH1vsVBVb9tpQ4OOckGO/4Tk8szxoM0B6Bcb13Efnyw3
PowXTFlw6AoWdQMZwY1vk68osm4BQocISRfXujvcdvN+scFDbvGqsehiyW8DZMcSv8VNcz1vF6Tk
Nt010NS9inpZDYfGVY7qF8YFYcEwKL0qsLYzuiAYWr3hR08P55AccR1zyYExd7isT4wMh0O1ByHd
3XJVInd411xFV9Wh0zcCCbLtj7bpIhvhom1E+u6yXfLbo4ORILSm3RREBxhwlPPaE47emSu+R95H
z4WGwOXJ2iINtkVN6iFibOgsbgoDjdcF2WsFlI6LeckwbxEUBLSnVecFI59iw/523jcB+wpl1+6k
S/5evvRHTNaYPcnJCsDOQ7062KfIp9GQe8MXm97fBbMfPzolz8Z1vCWB3eab2Qex9FXdD69USfHa
GzxMLl+mLYLwKMJtGtWrj/kj4Hy3upOu5pf60dzWL4MHKNb4ZodXUXbKzlIgfy530i2x22QGLC52
fPsl9huYR/soeYHi06sHsDgQF9N3ugXhN/Nu+JI84GTmxU9d7rJBN0+Sn7jNSXOxYKqQmfAqxDYr
T903UWAjxxceoKbBDWo25Y3koyYCZd5FmQfBn2sjgBbpWgEaGq/GtX4DzbY4VVdJ0PpIBwaoQHym
G7lil7Pr4REhevQtvSyv0ssA4OfL8IoHrIs0gRdfd/eYwV+wbtqhhqFTIav1ex5xV3mEGqpdIOQV
9+3Rus1cfdPs9R3Uun0R7/QzG03A5TA4NrG1nRqspZaHJj91wwZXIx1Vm2ibdR6AoWzZJkhbQo/v
93izUdoOHU4N/vS5LQIM0jaGixfu1xk1q7vyYkxeuLG3NSLjnv45gmHtjreZ53xha5wh8N/UXo6K
2dY4oOr31O1aD8uoG9KBrQQ//zSjfoHwoPJFtth/esMGIaPYW8BHv9a4Rmx0fY/wtFp+zv3STYMc
A716X2ZkYYzlChfDJHM61Bh3ueqVFh8wis5ose/Sg3NA5uoJZl372hy5zzv1GRdTmGPdUd1w85/g
63lgDS24bHj8+DRqnRMskTIY3IUFnG+c3NmDbre4feTb3ZGr8nI/8niBfPYIXA/fonN1BGfv9/ft
SfOoMeBq034uQloTG1rOTXqIuN3fhH8q+UnvSV8wb9Exu2UjvU+/rHeK/RhfJY9wCbv38nO3eEP9
BMygXhCS2Q3+8khaCeoMteLYBodggY2ixL2XhETPEdMifwE7/4VCCVRxMOMUGdY7fKh/WBvP/x5+
ovzq2vB9obFVQ7XhlavCOeLHhcZG6qKf14RbfItIKkpFQxD51H9PWmAE2BwjKuaiUhw08c2/OPIv
mw2xxCm2jvUEIrPAm22xBP6wxNmVpKQ9OE4v3dM9dzO/CWKP6scV+dSmDaxz6v71EfVfusMfq+pP
h/zlYjtMs9h7UX4dt9q2PcNMf62S+3lbFy75pHplXuL9UGxQlH73kOVSNXyuN/Twg/icAng4xQH3
mUl0y1/mQGMtTFEweKFQUV2L+w4L8gzKz8W3zYNYdUBjNpCZgpdwQjghcGLkDogyiRc/AM09TD4r
ItJIuEXQxMtAfaAr5I4n2PkH3RfPk4LykbZFBcov0LTzVVd3aSuj6oBUQcCj4QEtTW5ZeYaX6W2w
vQZ7lz3SHYvLWvyI1DianK8sKe68G3pPvVm+kMKi5O2h2wyrGb1PlpvQox0PK+Ag3wC0ps8W3zDp
tja92A2k9ey2/ro+wY2lvBazsOkuy4eHNtp7JATu4FBvVXEqLMDfUn2fnovd/LGyKRsaeA+ZW/vo
NkVv06VBHhP0LoJ90e16n5KY9GeMvj3Lpyi8jd9hzI7zKcWwcPBsz75rjwTAw3oh2Ub6wsUp4zo5
rdfVR8ysH8uva+0uxYtenqBl517kO651ZekBHCVqjaB/oH1WboKyzh4NOwLA1/5QBPJ+dp2AkucX
1HJmJRgbzlD31519TzEtKP1mnx4R+tjlB8lDiPZd9yAVjS49FBo3stc+Ig9Yr36/bFAdd5edtKXd
qF5E+mDdFU+IYCW25yBf8tXOr1QP/dgguZNuUT7fAI7RvT5g+4sCoMt3ue0VOi2qfII66M0u9MxX
LDH91sdTk+wpSIPl83QqvOWI1bWfPohP1m4edHeSZ7vkNm62rWjrb1isd/hXXvVfnP1wjuh9+ilo
VX/Y6+wWxbK5m1cXgpIX+guBnp35sX4IXUSISH7gaT0IG4gzwk1efU32SFXMTX0Tr68N+1VEKZjQ
0j2WQV56y7C4dZC7w8E8wOLaRjemnxOHtX3r8hoh19kjEW6mXwyElGZ32od3bH89aa9/lrn8BCuu
s7kv9rKnH8GNBRPiN1+sPSq6W/U63ZevhvY9zv2t+taf7nRe5//2WrGhTaK4/7eb+q2869u3t/7q
pf7vP22C/u3nX7vvv0dvlffSv/z0iw8ZtV9uQVFSc+qGvP+HtY5453/0xd/ePr7lX1SwDJnS4J9v
h66r34qX8r92v4kN0Y/7oY/P/bMspbDRsT8AgaptKBRgv2+FNP2TY1Aek3U2O5hEG7zyj7IU9lWm
hR2mymbJtBSbCubvmyFN+WQDEIUTYllwQwA5/p3NkPXrGkWJzuCcZNsx4VbjvfULnDMfp0FSjYw8
SUG4Ojk1rXYd1dVXsMdUINSc6n5Cg9R8GEL7UGv5wVoRA6R4r2dHRat5cGX5i1UrlitRfIi1+S1a
te1SRCeIfTJYekTHtkry0vXqsxQqiLAJtwrUhGokv8t2u3bdqTQAakQ2uQwK5aoeqOouvXPSmy4L
2tqb6C6g02P7ZuVCY6y9lr6/jbDt+aYnMbOsK5VkPj6B0R6CRvcLzZ2w3urhmG+mYQPpZEk3mw4Z
HqJIuZcJtrWPyF49nJ3sFtpXUl3C9JjUaBG6yEDi94m0/6YJIP22Dip9+/wuv0s9aIY3YfTePGjy
pbky5A2YTv6vEQ7zlU1SvjWe4JsjUV4820tQ3yFTig7fPRpSQkYtcrvkLVYu5V1rb+6b/83eeTQ3
jmZd+q90zHrQAbzwi1kMHeiNRNkNQspMwXuPXz8PWNldyuyqrKlvN19MVAVTJCUaEATue+85z4mP
mfQoGO/qFpZ9mOcAfrP5SEMiPxQseUrLYZ1QSb3jwmfMyWX2k3Gxift9aRdro7lkpLc0+AxNWk6s
MGhfcxpVHIIaJxkLFp5nSuFX6XX4It/+lW//Tpf+W/3x26X/Jr7UH+g4v//XfoRvOrWJ9oUj8xfd
MQjGlESH9w6fPQCflQ0Pey9MBLwwVKl7GMSpM3Ub58lrfAyBoXY2s+qXAu8idMZ2Jp7jN2InWhbU
0RVPOToAqE1LXzhU39nGH5c9c3/PQevXuSfaVTgIsBO3MdOZU1nM+/FkqMCBLzyWCc0fOCDih+xk
lWuTwOVxmIECZZkxS+EoS8u+W7z0c6u1GYChDJuP24K/5t/ovodWTwUws1/BV55mpPsxh3rLYE/D
M351knId5l+EddIRfPrDUpUdr+EkB/d4pTJePvM+cfQigYjqhXbNupl2Hc7+uyuv7OqcBDsz3fZi
ne6IW8gx6GvwsCAysuiQvnjVKTH2YhOT/enw55n/2Pd3vfqqp9uzIa9C6Zld1dOKBe0U0jkoJjBb
yCGvcMhgjngLzzcZPnH4bzdRBAQbvMyuRJep9mfS2sHfA6EFh4l2iSAtRBwrBmIAPgkgkih/EV85
untQ3QPiUWw7K22b1bDZGbcCwISf6c/tU1lvEd56GV9quCDXSjpXYOITVvQ16zuZeOJZ9+Ffg+Nh
sVpY8db6WBWQj6Vj93aYFLQzG48OSqv5CGTOv+SEaVL/HCnA6aOMS1vdA2uNr9Kp9Zc8InxuhMPV
sOyFP6vdLaK8KPlwgyfLFyym4ETsYZjVbz354BWaEE1WHaFDF0fipwNQzqdhH+KYMsCTM0pr299N
MQtK8O5hVu0reNR7AOApJ+s82tu4b1xGi7w2u17mZ/kNdiC1i3i0aQjeJcUHBrWJmg4/ZQkDMrsb
DcCgcAvgaeQWBxgAw9uQBPj0a5DtEEtr87qdpwH9jtq+EVFRd3w9rQAqLnI+0ZCVPPWlOgELFZPY
LJrD5je7k57ww8ALivPNoII6X5qYxizv6itPmgWvFzSBDLD1MZUf5RgZ9G44Wm+CrmXlM7STyMbe
dvFOFeizwTIadO6Bxp7lAbcPrAHSqvbNwXzqOB4qs+ySXGyWZ1hAmG7efkhPdOEPt5u57bd76CPz
M8eqcTqgNdn3/2EnV99YbGOX6TYcGMfd+DTgWYeq1U/AbSjk9QIp6LnQjjpMmuGd3V4NFgSsV6yY
0+qIO4Y96UnCsKctgobvFBV0jW2PCHL0du8KLBpPujNLae55Gw+bsMarMNNNNc1oqY87+trWsHXF
ys83pf6AaacDK4eFypyFKCU4WBvPlcxx1Z8Z+R1blaF0ykiiwFjosW3esS7xzIB98ZGR0dowXixt
GuH4kmYg4ez8Oe6MFTTSVdQy+Wj9mf1m7MP3ppsXEazC4uBnMFEfM86JoOvsdG2FyIFmIz3rYz7g
5getNu/Fc1pSeoKm9VoI1D2p1hbfHVpNFsE4QyTOtWlxHdlY8VaSm5dudb60Qf2kMTnI6fvbeMOF
OTKXpn/T5R8eaQQ5InOhwQRsMjC1HSj8B1eJ3jmbv4QxEr1eAgFoBeD/gXc38jnBM83MaC7TOhzH
i5ypC8tr554N3rpBr6UxSkoBqsY0fwwa7oO1UBEfJRmqrO6j8/ZW9RRJnYOQAwOC7K9CXAXkoix9
RUOt5HGgGIJLoKfaUrLsZY/JbF7azOKVqt0J+5T09wpaGMUyl4TmLGXsTJQcMMfIL0LdTY8vAkTU
v+pKe8S+tO/1+GTG/WMSG1/Rh+xZ8vvp260e+1ul6f9rRafQaX3/edE5zUb/MXtLo88F5+1v/l1w
6jiD8A8pusbgf6od/11wWpYs66ShWgA2hEKt96+Ck/hLXSh8HuK7gflzwanyuzKPhCaeKMu/ZR/S
lZ+67xScKt4YGJYaAwJNtX5S0RhRq+Z+YLXzOnOl94yk4We59/2VnsUcY8BmZBs7UsezLLfpVi77
4El0iXka+jD+5kqWcEy7YiaWJb26j5om2WaVmuKQzc3m4BadcXWHTDmJWkmf4gpO8SKBfEGCd4tf
cZbB9cJG3Zb+UysKE6Sgjtkv5XRuj919ofIrfoMMxs2g5wMSgmRbPhtJywHNZk1aDOaL4RPs3Rqb
rkCe2QJTD+1L3wXHplFetU7/punhW1mm20w0yyC2dv4QHrzaBJzfILaML2PeXWFzfEhAKcNRd0Dc
wgMM9g1Vb6yU+7GNH0yRXjM5d8wWGnxqHkuJ1KBcZRAY0Gu2DwaEyVQPtnA5DpFvHTF+UaRl0ivi
pRTUwPCs6OMDiUpENOjhK5TYO5zAT4Y17v3I3A2t+xJl41NXxRtXqZ087MgXoEw36FPkytlywYHF
A1WV55kQN2B4RaN39aTmW9u3jmdTHieZ+xBq5ldmQOeulLbFiCLWTfE9DuRw1UQTKtJuLCU0wIEx
TMd9yhszXUlKjwWJ9QPshJU2VlsR+nMJmFnuhZfG05dSUH0jdfEtJZLMhq8vpS39hQhzk7RtQV0W
cTyPBZkM1dRJ796qGPFOYLH6H6R7y2hfYgtESp4D8Qk8OkTVWoQCsFlxr3fUlVIsrUppXMWp9B74
HkSNkSAFl5gEcj/MLCfiJDtXAqhz3lxS8A9mWh8yTSd5M36t9GYjsuwwtOPWHeqXQPN3lR6sRs2/
r4QPmSON3qRGeSs92JBJ9RzEkrJpJZtZk5UwpYhhMFq9si28/LFVkBTlVg9y2gvfAll7divbMWCl
W4lyX6XNV8PV6TbYmzHlsxBp8M0D+692U1wDQRHZoN1XrCnqisaoEfEpp1c3H7BORCezJH3N9HQL
wDy54qZU0VTmRKZb6aoy830EMhBgDgOFLHeEqd0zZN8MoQ5ApfC+1rV/CisdkXW30bp6BRGOt5ts
yp5eq9xfxppCIC7iB0lTN1LUvQVWoNFmS591ODtybV2NGxaqip2ulx/doj1CU3iyZO1LrADW6yIG
JmYm3pggHlPPUmZBCifMC+GW5EXlbWwfLr8cM0tz2+HFDPx92Pl7YwAzJkrjoQ4h3pthqs87W9oR
hHlpcvLHcs/d+SPGFOTp4Eba/t4N1WOSWaTIuquUTMtybImHnHCOIPRJhs2r7D7oe2XZYkRfFCQF
UdnLxczO2Fs7F7W/cJOW05kdLRWl+dYZ42aMvX1oWOe0JreUnRdgf1/ol8allGR+6Tu25H3z8DJ/
g5V40etQIT7PXLdFFFJleC/wWr9giO93TWxUB/ZmsdCEX97HhiY5AcZqnGR2VV9qIY2nMqxwso/x
0bNBBaRd0Z/7ljBMnBHU23kybr0QmE/Uptc6qXInHLKHsGIooSROrxTNzg1tEkabivz5Ql2WPtU2
Qe90Lu0paEWpPAfm8ovai8NY4fzLouzVrSC+qZOCA28wqjt7OJSl8gro7cn2G2+Z4u6+zydX1ACR
UARgg63GIjnC/VKRLNmK7GvXtl/GRr36ZbsDRjxZ56K1lcqnsLE+OgX1o5G7b1lWQxpsu2zlVvo9
ke5fs5hoEtOUGRNB2ViWJUUXg3xIhRmH6LIyHASU94Vbp5sxSd19UTGDC2xxUdRILIsyx/zISWwV
CZVVfw33W9Hjow9YoQzTF7DWkAxzlDKTLEYTWCpBnqJDVj3caX2J1DL3Tj6CyVlRIAW3c/8IQeYx
VaNjozfrNo0PnkwrTqu/Ji7A3UYHiN4VuwGOHJtMb+VtN3nhg7xrV1HAuNeHxL2XUKtgAWrWogii
tZozS5NswotiqiVQVFPMX3UcQpKcELG8lE05ogOBxaOT/rfucjYbetRyr3npIVBRusapYW1biz9k
vejtyyY4gSoj34cGPF/gyko/NIkzDmmcdCiaamCwDYko7OTu0Lbjs2YWjqKzPBOtl9OGBNSdgvDY
E1Imdk0L3GqUvGEVKoMPilZ0c4ptDBg1Azy/8B6gI0l8FoJwXDJsAkJoFjLnLN0GvyyNyRac3qOV
A7efwiihSTGArTTtw2gRmPiWywJUzVkKcsyYg0z7KAaWqJ1EgJIcSZcoJXNYor0jghj1po9aJiqU
btmE1tc0bq4V5nhMV1VwmmRgALuaB0OHnRn7bQ0AQsjI+62qP2T+mHzriUJ8qkuwil1VKKsGoZfj
1fKdHSdiybEYVGaefB2qFJ6zCjs/d43BGS3VfhhR/NBij2S1B9Dbwa+Tqva1L2Pp7BfqU2+o3TKW
OMb+zyRDlSa18PCIQ76X2nozyJNFTkIvX0gN+TjER3ogbPt8OPR5SNYUxYfGXiiC1Pn71e5/z0as
8utGrPM2vv2DxnKQfy6Kb3/0vSjWiHdHimKCtTA0YxLz/V4UC/qrlqkKG9OnbtDx/VdRrPwTkA/i
QDqtaGNQpXwuisXkgLdRuKKbQV34d7qwCCJ/lKRMXVhk7Dr9YNmweaafurBpVRtkmtJxEmajrTwZ
YaCsye2ilwwPphqMkjpLiLx0WRfWEf1OZSiJSS8M9Sq1OpMqXNU6oSQEmJLDVarAY/VQ3sZMo/Pc
f1fEN69pVppNJwvQYB9hNVasdapnJ4RdROOmDM78inzYWmVsDGtTG/AtB09+xZirIt5RISKvTxyl
ye89rSOtNZcIxbORlYsuWuYVkG2W5VSyPafBFkwRCKKPsldwVTXT0drUX+J8YpTHcCu8kKZQZGFV
V00ByHfMCXOe4OkV5yktzl3I1gY5xEryjVLxuSck2xtAqgzmNS6GpSCIGuuZRGIYk/MG+CYmjcgZ
a6ubsRYQKwsQzCNiQBj2WPJaDjvdQyV9rTtrVueKdCHIXleBxfnQfw7RlG6CTiLs4exa8gan5zYx
mLv50iE0WUkUKhl66WLIw6+qX208IZzeJCyHcFULIyeEeKnY0KswLnnEJM+KfXQJNHGpxze2FnpP
PSzSQxlYOccSjR6heS20r7IXLY2GGHoZ4ky1kdzRByeq9CQbifvG7/KdHdv4gWCEkN21SuAm7QTU
n1XjV0hBDSW/DMmoACmO82z1aUH5R4Nr9vnPCqnb7shkwTbgXKHmtn8aH/cd9mK7SKGDHPoFWKmF
v9I2+m20Ju+q9f8/ahEy8vV//Y/vsrhfzpD+93vzj0NT0df4bSL149/9dvRCNCdDAWM6Y4LO+ryk
n+6RjemYYanoQ3GC//voJfR/Ims2bRvpnA1F5NPRa7qLyZGCshnSyN+dISlIBD/vLYgNUBnQO9BM
cGqGpk970yexAV+xlN0fv9lvyg/I5Ft3NQ17h7Wx/Is986fuwX881097Zq5bhTpGPNekMvC7LcW6
t4wAHM/EaiKFMv83v883mUwyXvyjr8NfvcGfpA0SvS+18HhSzfHIUpmh7JozYN1bT7DZ53/xDqf+
x+/O/klHMW1Na/LYa4gUxfRiPm3NlpZfbTV44KolOb4rY45Mb5U49mu1p9qe8f7O7l895x9v1d+f
86dPUG7KSKkVnpNZ+5YkXVRm2ARn5RvA/dkk3fn1e4Ra8xdvcnpBn96kmciiV+TJ6DdHluf4B0Do
BwN0M65tkqwaexmfzXVwF5HxtoqvJLCEV6IjJYSQkzaDPOP6PjvaK/fignwH6z8Pz94bMEyEIKvy
GiiOH+xt8m7BO83wNKkQV1E59NR0frVUXBVZ8SaWDWT0C+0wUZocGCM6meTAcdEQnyTgjwSDkQhK
lUm8JPCpZrhUVKm+9RrI2UZvaY7a8+wSv6RT1qBZkY7gYWZeuI/E4636NUvOUx+srC35pe0yP6Gz
z5U78uK8u3BPGKlx1yI0Ga/KM5puDu75mwdlzyHNzNr6G/8MzX2LiNFRV5iVCsdi/Oh3R6t7MXfI
Gdd07+tNYBPUs7Kkx4EUk9Ix3hCGbhTIiP0ZDDr914Xx6O3kxzGbhZ4ziUBlHrML5mm/y6/tCaXp
3N2Qx8sUoIA38k7kMvGyMxScTr5ODiYG0Dm+2jlwKxtMMS1nRSE90jgz0lQNp7lD4Y17OJ5hA3YC
Zg9Vtw7Wkwom9BYmhkbaUTvvKD+yQNK/hA8Zqq/hERA4U13w4PP2zPsgFGFOzvFz9JCeJtns9GbL
5aQjnPZCZH9pto4uAkQhYXiFU76jhJ2bJcKbeNfuKkRVGWuW95QRLUu+IXSyYRvN0ehn6Ne6bb/V
6Ezt+yfFxS96R4L4Oi+3KEAZJ4xrYxHeM2Zrvoxzb56s6mN54NpaR6eBfbc8qMfqEDyMdyg1TYd8
xq14KvbdxrxI23HLZLnCLO9IB0xvCPLAcr81+9pJj9YTqhvvYKNALKUz9Ij8TR03PvsPMqzX9F16
zOGqkEn0DCq5rN7p739ltiUdvD0JCct4qSzHYz9v4KyhLFbB80Qb+xJbC/cLyw7EjjwacnfivMlO
ydw12bxP1D/xjpkuuuAjw6SGumg23jESZwK9r81nG1URQHUf6d7CKC/Bi/HFouMU3A0MCKEuHzQE
j+0Syf9iWIAJnJNM66ikEZOtJUVPjSCztcX4v/bJzyDDC2M6g8vcnLnZg84dSF7LdbRs1+FjfpQO
wx4xj4lLLseewR7ho9mZIytCioTkU26W5XvDpyHNx0sTr5S5v2vQwTgknr4WLzTbNumO5uxckKSM
O/QBh+zcWKPlmfXH0ekW6TFbtYSzsaBEcGVsVEdbwQR5nNREk/sXQeSid0hrQx+LVRSlzhqW+5m1
YbAMnokU2KAiZuG/FvVWnRs75a01n+sPc1kjLy23xcY8KNgrnAKn/zJYKOVrSRuPTnE3j/wZaGp2
W5Lj+kUN2y24FOmV/kSTbQBuL+RJo6Z8kefNG1xy3juhJ8k34ocZCgIPf8EMPovfGKvF0oJLvgOm
tbWOiB048E16cFyaTbzpDujOyA1KcRfWKziJ/p2Kcih1gDblx3BJpIjLPitRVlM8+lP5i/atOSdo
CsLuUIYGmepvLXtfy/iQtCzOXRgb37KrR/O6mvXIrPb9h34psQzzroNnZNnqq38n1GWIxusBAUCk
zYcNQ3HvlC21rTiQXDKplFrUV0g7OWCbs0w/Se1aXg/3JUfNZfE0njSaDvuMqf6wrDfVJVGeEd1t
fPk8ICKZd0hFaWrM6peSnZNzHGOr7lBfa5Y97rIYNg1zo9LcqzC5dSJZ3YkLUZ+SfIENlJFYzBfa
XUwnXzSDO4PGGForMpynSNGHJN0YIcdaDaVl+qzJd7pY0e8xv5FjAt8xuKdfbMazbAFPvPuLM5v6
n5JPRi6KypJRp/BixPHjia2OdDOxW0ks6meoXleGB8f6uX/2HqWTWLb7anbKDu7V22f7cqe/2hde
0nxGlsYJATVixZuAUXAACRaxIw6/Pu3+PHq5lRYshTRFZTGMSe6nFzcoWqL7gw+oYBXhGtDX9e6L
MYvvCAbhLP9fqio+P9206P10kvetwQxam23h75F3ztV1vx4RdYtVvJxEwdJfrVrQS/1H5fT5+X5a
RJup7MqdxPOVC2ObPaordY36fEvW49J07G17RFA408+/3qg3Ee/P9dqnZ9V+oiLF1WCYxfSsxUe5
N5/JMmohHsyCo/9CnCWa0tX0AvC6OoTJbwkj54zQ7FE2Lcll2SRXc1KiIBrsVua2d+QdZcA83kZn
gZzQ3gzO9+XWn1ezf1R7GcI0BZ5Gy4Q0+OPHIlelZLo1XItJBFt/DZbtjuPDfFjxwaAA75Aa/lc2
0e/P+PMmEmNXFIHBfqffo2paqDt8J6fsW3QwFohxN+ZcxriQcC6uT9aLjQZ/+iZgZrSuJkd2d8ZR
fc7J8jD5FyK+9v6WWRb0CzQN6VzcFe/69faK/9bY+L9rI41FKfCCz9vj7+gmf6m4/L8TVdI4+7T/
TE/+/e+Obwl24vv2LX5/K79+XhDf/uR7J0/+p66a9GAtaBIMq6cj7G/jbUX+JxZj/L8W1m6FBS4r
q++dPGu6S4akbauwuT+7fE3tn1xVDVBvUNSw//5LTPp9XYgO9U+/WcaPSzfWvoqtAv82debkGgqV
n5ZRihzSKkwiaNZxeU7iTPuQTmNkaPdu73pr2YjwUg2Juy7t+HC7druwmZTQcorJUCRczl20faOD
xuOX87ZAr6W3NgxdKUR+HhnpOqe3PtMZc5y7KlfOdpqNJ1nc366IRs0PXeYvlSZTt7eLSpbE1sv7
X1ztoK3MAjVFQBZdp87bN1+lou8E4aJDWHorv7aNY2UN3y9y+k8q7oLD7abw33eqFaakeiT7LsmN
k4HkZ9da0bCLQgZcVB6WhfzN0AG7oYvKAOXPxooRmF3E/OjGVb/9tN/8wbpd/YPPg48dkraJzkAW
P/v8B60O1Y4dxQkEI8gE4PrF6yr3GFUevdMeVeF0kz+Mwy7Vy6ffb0KGQwJaX4KUnH6jkk00UG6K
rWyihLeZnB3k2OVMnlXapp+G2GkCEfV2R5FofbMgdpWlgYZh9dNdtGmqVdhqvaOTNkKMsFYuIjNW
zJmfhvbJLu3lr7fATyen2x7JuUkgI0bkYOOq/PFYb0ca3Uir1OCZnf0y/ko4wrC7XRRaHNFBVYbv
1283mhFTxirDmIECFklGkGFK6GSGO4PK6IThDeEv09WA3iaGf8xFuvaAoRqbbW1uMy8gkSO5XVq3
GwzCVVSYLwTrcI9aRub2dsen37nd+Ol+N5n8kXJqLWs1JSBGI1mClkj3EifRSs189SHWhL4z/+o8
Pm2K38/jt02F+AWyLnwXWWg3+sunasXVh0ixWwPRK07oTZjo8X1vJu5ulOOvHnGSZNsmbJhGz/dD
mJZLPU5ZUxRN0++92uBHIPrDGmkONahmvRHqS6cBthnTcxXqmJHjNum9Rd9n457vhn60pguVofvR
yMOj6F1rVvUYumqUMDg0pnuVC0qZ8dNvTo9gj1hTLCM6pXH44BM6t/GTLj7dbrpdKFPo6q93JOvH
2sqwqRbQqasC1y5wTMYkP+5IeW2oTeu58O7rNCSaw1UPtwtCVdTDwI9zX9KJDpNTb5y5lfyvu30/
WaVj+yKH+oUjDKpsb3jt/T68L8KxvdodmJwsCKv97apOYidy1JxKabo3V0prHUWsJW5XlXwYj9MD
2YPUXm831d7b7cEIOP3jB4vD7vODjXzXf3swdXqwNDYvt8fpoxS5pdS49UZAImE2WV0Dy9WcjgTa
RV+01VWWGwWBkfIUFUZXQ4o9ZrpR3t9+tamYYUZlEexvv+qF5G0OwgMlNz0QC0J7Y42slW73aq3c
n4tOOL89UIrWxBB2er79LtFx4dyPe2Vzuzr2g4E/vUHGOD0Sg8YSBY8HEm96SapkintJ++1Z5Lz6
Pk/80xMaqRU/fic4coC+UMk0AqaAxPanT316OrMn0s4JG9R8EjLC3e0iNBNtVUnBS21kWOqCUihk
AEaasisi4w4atHbMKtZs7EzuEZF+9tAinra8Mny2XFfb+gUe4ZTIAaghC0N0qHRbWW/3DWKB/e2n
1qi6PUfFnQgtkqXc+N6o+/Z0uwikpDulVq7NU4a4y9ttdWK1p3K6qKv8S2AWiyAgwYoJrHlXslsd
u0Lbokoz72435SJjRZ9qIWoybgvLgdm6ZJPqZ3b7iInvXjOifv/71SIJ/UVDbum80D3ab0mrbInX
RskzXb39JFcvNZE8bLFw3uDgfCSh1EDSRcJknY/3alFl+zZDLus1rMO12i2fIlsu1/B+g2Xcqwad
mvapyUyn0JvuBbSdtWqCBMxTGWATSn0dzYzsQkHjwkp9g2zOgmZc0NXVIpi0GIHoqaLttKZfKAgF
0u3s+0Ua+N/p7n+6c6D7+3HnQMaHfeXGKWdyyk7y4yFBdnWFEOkCAx3u2zHR5e3tQtF7nG7EptP/
t/xmGyjrCcYG3XWwbf2YENWE0J98U8Mu7NmQaZoTq011bLz4SSTRmoA65YDZ5Nn382ydqK58aIdB
HtDsGvqmGWQS75m2t2lPzVK4W0Ue3a3X+uoK8Vu26I3uGmlmtwhbOzjrJFFBYu4g0loW9nEjKCV2
ildTJNlRSQdzJ5XqirGwfXEbbPVNSO2UALZoKbWuaYT/NjunplWvASkeiCDLndtH7zMNoK9XFQvV
DaOzSozfRPWs54nf48/S0LRFrLCiUREbPytIZ0zoV5YCtXDrR+qW1JDvFxm6WgnR8kZxbfZ2Vw53
jQClXIajyxukuSaZ8IkKsy53oRbhUiY5kmRp1UVGZ3l3vz7Ow8n56VOlZ0GhrMGK0lVFMW73fzoN
WmWij1DSZSTMBC9WvZJtwMAuzcZSHvqZV+MdcA3reTR6qhgbZHZvy5nj9tnOHYlM7Vv/oQKLR22I
kOkOzpZ8yfRevuiRxAS3btOl5Ss7t9C8+8AmG9hIe6gAqmKAVXaPWqvDsgsrCc0bhn+jsknFRsSM
Lqo/E3eTqGr77tboNab03izStlbud6iwVRpeCSokL7Ry8k+aDmaCrD5G/UAD0q0Md5ObZBSn0lyl
nAZCVWbHxGz1JXmO8rxLG/VC1lfYNNqZBMGlSBr33PapWNrJAPcRiQjZl6RZ6UrzYBmldrKZhvu5
6Z9GOyrX6RB7+TwT2is4ntPtMNY3kNu9VmWaO4nH3NxJraxhrD8kjqh0ewaMVN6TUsLbNDy9WnVm
3OwKxCMro3uofbPZulRA61xV4BPjq4212rwoBcYpvFzpfeEF73nMEUzm/ILdOqsd9nt124yWvzBU
YDGC7rJUB8dayfJV0OnlnBRHgubR5G3V1C/mFXoEoldUbX7b0L7sp+eqgC1uaFG4rBWLT1QFnnNo
+94/l9lWybwG1npH+1jNn9WEhrPfRy+q1XmLwCWIrZMHusB65x8PM6qlYFEk9NaL0qD7alfg5qbt
3ocDA4XQBt5rFi9SrvQbm+yyRa1XTD78AENVKRIbF4eJj3Lisw7V0WxCxhKeL5Y9KgDTVY+FJOr9
ICAX2VGxq7XAxFnRvpVN2x57TS148xJmsb49EElu7kCBQvehvyLajzGRLKeRe1B4vcsURomjmW4H
7opaAxNrbX0jXFI9UiqulRzTklvkL6ONdKkjDvcy1aYc/EISU0R27OqWgBxprJaRNQwnPypnws3a
a1y6hyDym6Wa2MSeSEurDpNFJAnvziuansEEZSG0pOHZzFDsB6F7KSLbXNweFO1JhZrJNhwGc81G
DgY8XW578QA07bsucM+uqjwXtvoI7LRfK7anIhrOaOK588EgP1VjfXLoFTzQResuWyKHTrcLgxDr
eaaM9H5HN1sWDfLggOhnuyZ0fcyra+7TRHUlbEVRCnjJK2NcvIB2ju04Siuia0tUWeBP2Qvwz0vz
ILd3eV/Wdzo0fsewAhpfhuzonuruRdd9M1wVOK1ZNk4fYibW046MegQc26gnlyS1DP1JBUYchk6n
jgDpSQPmAO/KaJ81Ff11GDJTkfx4R/Av5qusedBzf5nlyOp8rSc4gYsoCyNw97K+sFNb3hutCSSl
ITZW2rSa3lxkVaruypatKXSBpwlVoVvF2cHM2wzOMVaXsTfDJa3R7ChPe6hkN9s+8bAeqgY2NC25
s6XubozbdReJ5p63pKxFoEuLQCP5IiM5Z6WygCWK1+yXNjmPZOzudKnUD5Hl6wdz+qlYt17bgXxK
iansO+MeUSmDySBiLVlv6lL6QAXNiSqrpHGm9Wx2tvW4gIvjLkQzhuc2G8XWSupjHVnjrpwuXEKK
Vhq8Hr9Q9J3VFOiqm2hiUiAtboqqWN02SM90oEnUblerCBN/fcYAz/Njz3uKujDA6dgynRed1Iuf
q0Q1SS1vGFHtaIw4KYXMA9VevvSkIEemUyabrpceQiQlF7Wyw0touE+cKpNZMHiwMxCj0AJAHOdv
KpFx+I1HnWBeTnKBGn0UKelAuRDuEY9ot2hHDDh96vcHtwZryZp3Dg8Xp3pqSWCgBulgTL5VtTGY
MBp1s8qrqNo2uv7chZq0spqw3QrJ6h1KKrHUfQV7pZbvEYeJg5vH7JWtz3gZ1wJw3/LZwl1UR5l+
YYkVl2tirf15qQY+4YYyEZEhQEtZK7dShDc2QrK67WNzI1xJnMLal/eSjBu7TMJmRZFgOCF+Vwgd
Uh6lh0kyCmBGZ0Q38BFamP5Uj4UdfEvyM2vTuxqeUd0FSK1i/UuT07UoJDU4c9p5KFVdIaBVfbFB
oT33cmbOZDtESuThc5BZ2C85qUT4idr4KgZctH54csMJBTP42sofDWblkjt39e7DrH3/oFQ9KzdL
kzdYK1IQRSLfoqWCeEa61oFWxaNUF+GucFWxkvFFzdIkbsg/NB6EVdVHjQi6DdA6lzQY753X4OJR
CIOd5DXHSPjhLpXSfp9pZU6eJsPPLBA7AwG1KFP1IWiIC5eyziSvO/JX8VS0tcQkrmISoinX4C0g
VX4UYc5MqNAJPmGUI8QAcE3RqnXvZvTXqenSpgupyvl6j1oWH/SyVWdValkL2QwiR96C41WvpJIj
DNCabgEpzd23bfe1JQLqGEvtKUkJpuu0nBFokjBlHQgcCZJB3nqeehhtkOZelaUPhhRdSDDjbFIE
766qbnpgKIbo9QMBmYD2zcBdRkODokA2l2aUShsAQK7jhxGrtSg62JgU/WGod5MuOxIk8RZJBS8o
cMVmMCLKA0vZmd3IQiux6Lj4xXqsZXs7eILRe53ybnUlOHlIGRea8n+oOq8lOZEuWj8REXhzW963
75Z0Q0ijEd4kZALJ058PNOf8cW4yqsZ0d1GQuffay/D8hNVsHkWUV/jHzcXdW5YZlwU5R0e44Sb2
/qnzLtXRFb6BE3cwXTLVYtvnjf2+pHR/0m1bEHaNYjYs37omnt76diF/u8ZEEK8kZq7HVrc0AvI+
yIp/YCAYbAvPn57tcCTeNdXTJZnjDo8g6yttyugczDmbQUUCjFuO2a6Qpfdmzu1rCp39kpfRAxh1
fu+aDvwoAyLz44mY5jRKnqosktS60SZw2+Zczl34jktGpbrpEVj5tQpc9Hg5QOk8fPnaHn8o0FPU
zwXev1Rez2KQB/zWD0GXP0/e1P0u4SR2+IDL4O7nRnTXNAOblgb+7IN4HWK8UfdE20ExqIvqGjSl
c2y8Onxoaw73hmtSSk1Y0NRh/sjsmuM9q6NTHKOvHl18lDxL2OBUeIUlxdQg6FHie1V5xrEdqv5e
9GWx7WqyoVvHLG7Ue8WtYgcxRXx1an5B7xPWh0Y1uyVzgf2GwCiqJVVwP492ejM9q0djiKZjj7dy
BRI1V1cC2gn78nXIXUcPY8cDIJ7R3vrQ/5hiZV8qO0leykGcI41iuMlg9ZtW3r+AOkTPAaQFWaWb
1umCX4UPgakJnKtXWMz9u5a/syFsvEEEW0xV/4Lw9C50PGM3rYz3oaLC9SN2JqmTrVCQMI057Z+M
qsOTMcLMcQxh6iPZOoga293aLsQmFmb/QezQox/aP3abN4DfEdEZk+5QNmO7FUegiCou/qiqJM9v
rMorGPlLg2ftSyvjo2eRzp7M566TydYXOWpvAm2jY1Hh1qapuG8R9wEG1/qfXC6+TO0PCMDBJdJR
Q0WWk9dmaISKY9zsiPbzsE8EUBNRxIXguRrrT6AA62anPMK2xvLLkqO/pVlh3yr7X2lmYiXmdNZN
sfPcBmTQQ7Fw1XvEwSJM/IuZpOOhyHsCA4hz0so48enHe07G+qYFxduLPpDXdQHSmDhInuOYQELJ
OOJojV69n60UW1yj+rQSGKrZZDt39BL+zmhi8xd7CLbNLrYx0a8mUEv5Y+6FJMS2HKoOB+EJwtNy
Y8lDSx7mxeJbuOgRS6q/F6stq1PsJOY1or666oqsjdiNL5VSw1UM3tPUquDWRMObRCBz7fvJOMPO
H6KSQf0CbXTLMsQIQYTnwADQdYvLcSZPTki6jYpAVWbTvVSd6PeNctH19VGjNtacpkDBZZyScQCM
Sh48zxzTnOhWGxgFFAPNv+gG+0lVyG/87l8nreQpnzQWUEnTTdx4Pil5VraoVrKRECFSOVHVtFfa
T+woQwvFCl7cSvseWRf5HkHbdMuWpQOMUk7SPmrhQgnJA3sX5eOPbORgaGks7kMVfYuQ1UTmEb0G
tBMJsYjGi0ZB4XtdlO1h0jyjPUOWziCXohxT696EwatRYllQVrJ/bgzTPRRTK7flhieHLdzW2S2c
SGK3Ixd6lzGS9p6WDgrAZdFMVEhdBriasuswiuKe1xhqjGS3bwDHxXHyEzrXIoGXpklYXtyIT2Yu
a+4Uv6dOICIYSXBo39ZlrKPw4Pri2SDhaVT+hGlc1ZLd2RDBVE6aeFgzQ4UYBzjG6ggmeVY+2mCw
jjXo6UVmwadmynZK8F5GvTHczcGqnmqtj/GAsUA/L4r+tMX6tIsw5dTMaWz16csR103OMt3LCYVc
eTTICzo7BgQW0RLaONRkm9Yp1AsLxf3QzxxITXA3QuOr7dPmhPEyiopZmHLb9ghTRswgRDNOd+nq
fmdZA9Zx/68KjzVpK00zEwvS+CeHbMq3uoUFaYhDLiX0nyDvT7LtbWIFOGJTkX9UzfjUEXJ+Fd3Y
EsNEx6Gx9BgLTup50OFV6PYxqzA9hcM/ZlGpR3oMm8z/LtLvZazhM40J+aFJnnzgeeHV5SNog/pl
TGtxd5rme0nCS7kcZ46KqjdJtqYF58uoVL2dlx4sLRRlkNY/CzvErCr0ydrWKbdswW1g+/uGmfwn
TjnPfqidZ/O4lrJWY013u262KaHlF7+d1c10Rb1BTc12aVnZC4hJUQ3jeYQQs0FcVL9h8CVOJvja
tnFxr04SfQ4c2V/D0CEvNyhObjcxZMzL6m5q+atohT4WE15Dnj27+9RozavToeQWXQSO1njIuKHW
C+z4UyYWdvcVFjI+rBscqqrsPLB9YuiJb1Vj+CcPduWcMO3rqQJJPmiCiwxwgcsz8IWOtpDEsE49
ypwoC1UPJSKjwL1NGb5yamr0341z/eENxiUltHqNOSyVYCjxOYhGqvRMW0TIlp2AQ4ib5wPmXJWk
yRPBuTegIRcGFdVukSXFXUZtcacs/+30isA5Ww7UnjIkzpUNfsIP4hSJX30n6PVU0twRtTrgpcuP
R7ZAD175FmpjmxRd6WDfIEvnVBYYcjZmzYGSVwxsYjMgkIrgBb9Lh7OR8+TGc3KvBXCxl5+8gbJw
XRD20PuG831qmmrnKxxuqPTEjv9A3qp29HZd7ePu2Wavgz8aV0aUgLdT4f3d0mzbH7dSFij5fT6i
wyZwSLWJgyFGdcpyzbfSYLooNdJEkgF/Dgwf2VW94UGPNjyMuKZ7YHttrZlWIw6gc/nk5D6MIcMm
EPxwB9T5Q1r5fOSDJPdO9wSK4suz7RqHrWVZ1lcDWb37DKd/vt3YPZQKhCS3svReB4m9Vz3/Yp01
GSYJUGE9psA92d0JeUbDYcqeAkwAJqx9uiYPHqLQ06P2syfzW5mX4pvEM+iaDBDpBvs9EVx+OSTm
C30TLl5SRzud+V+aWd9b3NrZUzF4J+Lzwm1rigEPubm9A4lDDYyaR05V9gSlpUYg7lxxkb50rjPe
a6/vXjC+xxou9Q+eDsznKMxxx9HVL5XWw782HeqF4L1/MlGd7LCMjkafvtdysp4TK342MGTeGTbZ
GiI2o7vbUi/SwV7Kmh/elfjNdaX9USXUW2IZsNdMk8+J9wtlNR1U47F/kznz1lSNAOQanK+yQFXo
cSpthmyCCruUG1Zb+vfZCMZDW9YYhOhuZLQYHMdm7l6Gziqeq1FcWoZBL8rI9Ik7EfpgWBlPeGVD
2ZZ36BEgXE3ECRWN5iFs+PmCP8XemgVuSX7gmVtfCdyj4cynV5Eivk24pjvFCAI/VTODtToP4mCb
UEATF9ef0Vlod36/A74zmHIp90EIhfvwgyY8FJxMm5gw7MxImgsFDw2ZzUR5Ud9Oee4D7bEQET6c
piD9IxokPjVRxftqjHONQgiROk9Mqnv3ttZuc6keWVVZp9muTeNSlopZzxxfS/tLaYdzSmcAnGPz
WcZtQ5gii4GX1nbI4Hpz9B3nJSt7XeK4eA7SruOLVI2/dUxIVmXdn8XcuH9nlTwTJ9OeH8ZIvllm
9fU9nd0FwrTnw2gEMyVew6jLQvMuGlKMg5QmMjQHQ+/8Jta7pKmLFk61sZ0ySH0yqo4xhu23peDf
WArHDCzc8+dmxl2OZGgoh4ORYT/YS4wMHS32VjfmT+aIBJbw54vqbbSczqz3KtDha98F566d22s9
59MlnpFitsGrnHTyAmg2gPyUHiVhmn0PnZ/Lt10UVfgZEejg80ztgiTudmFfDNamst1T3ca0E5Zz
rx3vX3vw7Q9dd87dnp9D0ZNIbHWYSiV07z6xKo9ShPMWMB9H0qYjXGfoKUFz3RFzWA7H9ZtKffvb
UvydrHBqMGRh5mPj532PB2Bue5lJx6U3Efk02+fJ0O/atBt6bTN98zrnFsh4PqtRPAizxNxr0um5
rFB2T6r4oeQl8bLwYJbKPdIBFdem/YpLUd2Fe2/inpjQKYowu5q+WogOl3pZctVZB9u13w18B66G
DsN9nUv4tRRMFxqie5Yaw8MEQb5bzuvU0SHRTIlbFjbiVtsd3uJFQr5k7l9h6GCT4JDgjd4edgol
ftpxrDitmz3i+lEYXvEcFx2PhEEE/PpW9jJ4ZNEXzdhwi5NmvJUS7W0N6goLpD62UhUfWZkmL9PB
m/N7ipP6b4OUPOq6SR4NKlqckgvxLrNwfLU7bMDYvoLSNc64N0S3PFagtik6hcSU/iNbFoNCQERz
erE6cdANl3DtlqYh4sNMHZrpDCUYgG66t5t8IEkneonyEGuHORmvodGce8NKn+w82o7c2pd68kuO
UpYEG/ebmBwq2TFtsEjiQxH0yeRZqH+LKPppFU5xtK1U3zwSnvgIrTh0UIxebLLKt/M8YatQVReN
bv85rCBMswvOH3jwPAVJ+SYBeJ/xLMJBDCogZlZ5dBps8Y9LMMuTCBoiBHPzY6yS5NnrMMxvfIlJ
qWEyh3fYloBd1L2p+SZxF1D32bpBxfGuKX5fvej6pyJNmT50Y3Ck/7APgG4hymTpfBoKQrSXXJhJ
T7+dMvtZ+JX/qltrnyZuRTfoO5/wmHhezDM1y/TqZS0gn8W9zIn1ZGYifw0o/bHZyiKmDNR3OXkG
Z0jWP+cqtD9wKMH5qHC5tTUmtj4tWpBV4t5Dl65HUAasjkTEgLeH9NlCGMffIdRlhOOt+2+AYf7N
jGDZ4CRwDNok/cbs8q0wGB2i7juGHqYDuej0xmmc/px7ZO82A3yUJpv3IuRG673cehbLUgb6Ulbq
q5FBduYmbsiUgpzPE4xTZp07R+2JZ2TU3nVdakVr5We2v0vdubtlrYvdKsjiXkS+IJeMMVWfO+K6
Dlb+LuNxqOLq72G3Hnu1b9MXmhdZt4oQ2q64TfXADFCZpxFfF6NvHML0BjyXq8ncMTeCG+EWI9v7
BGHc93HoH0rkHiLHKTCalmyBDw7z4OfZZ5R2CwFbjknqE+aljG9uMFPzO9F8CH3667bxPq1iejDX
K16038XXKCr/rLwBV53asodqwy2+jdKovILq2osFuZkdmy54a8JQ3UanJS3CTY2da9OxGqPRP7Ks
20U+iU2+KpB/1Ix6NlacfKuSMb3MMKFwhZFMV2a/O+DqkEC4CfqdZ8PgH0BTtmHVzndtOKfQFdF9
XcoBbkYWpNfKzbv7ECfy1TV1u0Vrjgt6yz5hJN74qBRXKK1wdrNa3FmEEXFPhOFLHoeMxeVw5KkJ
X6Jq8TSWCouwwE3u/VK+BTHu4E1jbxKvjjfrBU3LsXoC7FRXBjYXkVNsdo1Pdb/yzCZEZ9sevGhn
p64ItyG3z6bvzRmqPK01+fLttWePxPXE2ZfLfVe1g4RZkLAz2fmwjB7hXXSh/PI0cX1RwtYSLEvc
yERsrGmP5SLRyu41DUy2xmUrWV9FyyZZZEQwj60Vb8wFfBnGLrqEagZE9NJxj99Od9P+xDhNC8Zf
y1vb734mIcy7tes1ISopCJHANLFgutjJPLolqBxvbin/e5VmvjgLBFVZviNJrVnqdOyykjuX7od0
PPKFu7A8K6NEhOC2xxnR7on5Lt5jowuMmgMj3ewcSQGMmwifbOdfExvGHfhP9GZYzVNiDMUPp5mu
cc9RMU2++aRwBjjJWGWXto7Ke23Ia6dJAzOCW2p001WCAVOI0TZ0sMUvWWGKreW1b1iXlOeyjt7z
0vPpqKg8OMD9PWyk5NVnMti3HhBfcW2LUr51LgbDo6v8Y8K8+A3z4ylMCSCYG+/XiOq51+D8LrZs
doERIrYbjLSWkW7tG/a+KWu0GkkDLt9EwblELFIus6m5jtx9CU98Ayab3T37TM1nXvlA5nV9leKe
dHWt5k9vO/XBmmPvOi9LtoycuiF/stKmOmYLw3TKfecSp7O+EFcbSsPZSj8v0GSB9dgG8m2cHC1x
dCcCtZXVuc95Crw/R0AqVtAUANqUFlMaGCflUhNCDsPsL82iF2pkfRIRaYegAMG9Gbx/y1R6x/Vd
AObapzl+yq1EEVcWNTHEen726/kWBSI/4+1XMYhjiYIWV/cs/cZp3d/rZZEI/fyoBcvUAbagnvbe
ZaEQk7p9s+d0zu9t55k34O43YlfZNQau1CSL7zbSsYJmpikWg+Sq/Ew8v3iUDpV/ana3GALRY/1H
FOTv8Cg8NHV2HO/jhb5TBbVxq4kvCfy+u6RZHN9ct81PZuK+OkBXDK/bRF/XxVMkheXKig5sFH1/
rPPs2TdUe2pPOOa0NzcvxG19JdPuqU3n7MT8L70RZJ3e1lflnJZH7du/sBPozhjBvTOLnh7r5gMO
jW1rOsWHxi6ju9GN+A3l7m19Z4FFbAPpoUZZtnsJ1xaDrI7To0ncetcxm76auU14jVxeunhRbcSy
3+sFPivXSn5ZfMKNrpWl7i4556N20sMItyzdj93IyW192P2c4ONTRW/2NHRHk75hVwWoPFU2NJtA
SdLZRQQxL/Yq/2xrJhe+DK/1snizN4ED5L/yyliGV1hjOrHrXEdcosHZnHNq9PyBQYeAr5QKW3GZ
gFwuhbtBwOwubhlsrGPSdYkJA7oV+pfGROG67hvr0kajOheqe0sjRa1X65dp6stPCyxFDwIdoOwO
UVD448Jyeix0OFkXzXG9BFHot3uH6fZ29q3QJ8bCwqI+7Rb6LQFspu8Hx9wee7xH2+BWJMlkHTIz
MffhkER/0cMVQmTHDPrBvnLAE7PJPon3TUiREE+YElpte10Xqj328LaM9+lQ/Gn6RFz/t/SQy8l2
H16FyRSsqYrxdV2c0HhXCIaIJB6tF5JOB+0OL2WPqlEyRt5GY9T+quPplInM2vVl6xw8nsn3wEPn
BQ74GsJeD41q46Y++VAqyNFtGBLt7UIDXim+QWQ4h2pqv5n8xkfoTvnfpZuqo7KMH2aX/nCNGM1x
xxg0SBD8eUuIgZ0z+7fxr5kIiIE/MQ972Wr3RQQ0PH46GC8Dx1niQ+aYlWd+9yq4EkGfpLfScPZQ
8gnXSOqMP80R3oXWtFykZdW+Va2H5dWCEC4LzLDmZjAi6x3vzA5pMrWGNCFLDBpo17CfHTXxKyZ0
kV7F7buO3f7iZu5LhtPOyv8r5/Y/JuD6dhTt1iUm+BpHl2xip0ks4kw6m9lgNGgJfZKZ96zTR5qO
4ys2DPEhD5nitoG0j83ItCMSQfZSYr54nBqo6KPU/4G/eOSglqzCCr6DWZ91W57/d7gIGHancpyv
2cdaKCXYBT2Lonn2kq5FYelNp3VE5KJHDIV/NGD9HhM9pgyZZHLhkOqubqrOYCHxYwg2gR4sGFJh
Zz6yhaVedEZ+jnM7YdSCPX1Q+fVxHTA1XlOdgpxRrjkI48missiW/q/KIPCGac1QrO7ikzC6/jDn
JX5tuvudqV8Sn6NLVDLwr8HjthWcqavT8AQ3ovjKBIwxPejseR0Nt218TuqfGDbVbzibga97byRQ
o1k2F3TXVuFvT8zho6ggZM+0Ui92BIVMmSjterKpci9ZWGVUTZNzH7DgvnZTQv0B/xMJOWX57u+U
z8/fLH/oL2DGNAJxh9uaOZMakSlxQRaQXyT296HGZTWMlw6CB3UTBGC22YJeryynovCZoEvEr2u9
ti5OBIZPtQQCPkPxTm0t2URj0Fodv2UYhuIgP6YEJqSpuW90EpwHW/4a8rB6dodlbB0Z6NmYeHqG
QOmsLHGu+r586ar4l99LIhVGZlGNijj96SdbsYBOTLJ/5oMA5ar9JyX5v+0FhyhU4t9D6+t/dw4X
Xl/MBm7dxhvz6huoAxXpdE3Nmcqu1JBTK1ySUp8bo2Sed4Q58xoApOGgFVcchL69r3+vk0M3zmIc
nQkL8JO+utYV1r1F2vRnkuQgetl6OHc+oekuli/3QIAal4ERHzMAnj2d9vhutlhmz77Ls86lmKzJ
e+t180ubmXEKGbkd04LIoPX8ty0dn7DqcXeV2XzvxmnYewZJyHka9DenrBAgJ830BE/8Ab+veLFc
9c+UFeoCtlS8REoAT9UWemCFNDkjbnpyZP0RtZCVbIg9hcYDGDpE8hTZgfGozKy8TvDZekloCgVp
i2qHWE+3Mv9YFkzcVtSJyzDeTs51NPw7KvvLycLkqhYg3ysF1CSfCTi8edwta8ZnyyuoO+U2SoyI
BMBzvJCY1iWhDrrmBIhYSVQiQ2nDjcu86wuoYz/PxXh1Ket3nUHGQOLJ8dqoYLgOAf2bOyCBzQy7
vc9hIu7WsgSqPqRhXZ9FkUxXK7bHK9zZz2gYfR+B8Ejg03LSrouPheXONajK9jCA42MTdt2zOZhy
n7ktinDbfZVurC9VWqvTX86egP57iQEbb3kxHgY5+w9EAxgjqjqFJlOQuNKZ7UtrwK+0yqY/iWLg
oavjhZyE29du9OkgMCKjnSkwaxaAzh8dxl7Xma0PzTrQCiSG81pCr3dtizNcGGl/3tcF98WsIPNu
E2KwGiCGS2IVZ8+LY6Jw6GqkQLa9skGp47GkLpi3QN7asJfPV3/pHrrYjm6R4BkBgTlqSZJTXZYe
TFSIigtJw7dMphPEHZJjrBto2kbE/mJA/bIKdNZGdkqk03/WnwO7Q51Z+EVYE1Ottsj+0sPmGEf7
XGPkqWz6sEzKcF/icPgM5ck6JAKmnN01J6QJimoS+4kkcKZ9NzBKSgkJIDmSWbjZ2bolOwTuXVMY
+GcI07lJG+NhHbd0dEXRXeyWRmkfxtC/ZTW6f2+0fGZy3McG+m2bLdZeiiQxEtJUivRVBaijlReo
N7iQ7auan41G+xe9EHnyBOC2T8Lw7rBNPzmQosrK2Ohoar/nTWjcYKFfVNy1b7WNR/1UxtW2rJV8
ja3gTEQNNUTnpne/cM1jh4fjGXe1+aG5C3dW/k+k3OjZdW3/OFAinM2Z4lvOHC+5BY9Fqtw7lipU
sPgzhx/kn0yjkexjmXwdQ1ynCFA/QVJ1N75Zy7d2IBu5dOxy38+dBbUJuNfukFc3Xn6AZ6QWViUh
s+vwvBJMKrzYeMN3NHwqm5Rtzub0XEeQgczw2vJK5y8vMFLvox6tb7ELfGGzO4bSwR/JiL6Y1cnn
KichsoBp+zYiDNvg3V4OXfI75kzcdr5pPs+VO+5bWD52atofSZecXOz6XkYxqFfmkUcPjr+S5viO
g+XRtzvrpAZcVA0z9p87ReqxN1GHYaE17+elSSkYG7g0w38/CS24eHjL0wYr8sXDDO8eGQHe9yKv
90ragltY1f96tvwNPLJZxyN9FoTPPeQLhfdfm4xwU3T136u+N7AwZ7ZzJD/4t6OampMotp7WpcBp
bVvV2MMLM/09Y7f7nrXIF1qLjLTOrTZyxs/Rt13JdWjDj8ynUjM769JJYZ8gmPdfliAKDxbqh2zY
hEiLfBhOezVE00NzU8FrKUGmxTTtCoEDAg2V/YGdInJ/1f/QvlmdGA61H+QNvY5xOf/CBvS5McPf
U6XZeZY/tHMUP8RqbmZsQ4yeuWcTvphXgNGTE4E7wgS197QYYu+PeX0fiu4JpVn/pEw4oSKxt63B
TGauECStRDWoSzVjB91BrrA/htpOD4XpqkfgydOkYQPmC5U3ttQbNFF350ww2hswBjrYmjhvfqvl
Nvu+HPQPgxlPkLoZvGjO/7ar4OsYcNcjKFX+BNlHV/LLab36bEXpsBMOEq/JaBo2SCrzdrIjwgQL
n4whL9gZ4xi82GZBik4uDmYIW0+E9b0c7fFVMkO7hMZUbB11mHlsnuvllzXDngYLR+I2lJdJ5nBT
E7z/mQuIl9Zufw+A053rp284xJJjGGNqZtlOdUVYQtECJe0sQGLPyq++WzB7t16FdzAUqfAFtKHC
h98gtcn1L3FF+xCNdf1uVNUfu3dG9ik3vRBFizuLgVoiG3z34o999AlG8EmkSPyEFIfw84Il74ev
IGZurIkdfYtpQbZ5AHU3M33kHzpN3ydLZC9GSOYGWZ5PdWSdppILT8g4isd2xNqzCMxkH9iKwzXL
mH43oQ0dau0JuCshtKsSVCK1xm9pjdIBwrV69kTPTAhTupNW8s10pIELLHul58PNCI307BawAUzL
pkJJvfKHE2dIoIrcOHhJwAENWfpVp/MLUEn71hvq8L/Rc0QVvUG2R6oixMO/j2Fje6Tdaih2kOjG
bRV6XxrqGtkZTRreal2AEtrZ7zrT1a6OfShLRZkfeFLPmRpJ+1gmnU1rPOWTF5zTheiWpupreXhO
no4zin39p5Zm/CQ6I35iLFVuB1U6h/WftQwIIW7Yd7sN/aeWyNccdgHjhDJ6D5g9UdQ21QcDoMXz
pwy+5+IzFC9aPXMozT9TR+H9mbXtrZ2KV0sbPyIV+XCtKvsTLvIuk3N5KQezuCa58RSGdXGy81Hf
zGUZ0r466cx545dpMgoKchuKit4vyWdEqMhkN2v54BMve1ScvdtpCrxnNE2bcZHQrIu36GiEp92j
23W3GlSFATULk07jXqbFJ/LobTNpnHGXKzNVrbFQjxIMQOCIR8tiRtMFn+np4oCzHxLb9DagROYD
pWnxXiVNRf6HhYs/BMbTOM+kApiW9zyY5XcGR+YFDZD3vC65du91aaqT390sOQxyEwJBRLLMvpRT
4UtUqOzqq9Y+qsxOr1GgMSyayVGu2QYojxdxj6qmY19k3XkFdfI6wO8EQ/ITfr8+gqlJnNNQ3kgj
hvXACF7Euj8HSwEp1qFYIeqTy48oy8i+QrS0r+srYzQlTTtoWl4dvc7E6RY/Zn1bF07NhEw+6DJr
28rA5L8u1pnAx5NQ0on3SIivA0XLfRrq+Q6cZ84JPKrYxY5aOMcVp5oXbTEw8JuOpH3uUVLclM7O
EtXtU4rrIwK4XU9FfV+o4Bsir/8pIzld16XInf9eVcurWgTgos6wDwwYflvYvq6CMVUWZKy2VURc
K0eXtBwobHP4FhU8LJLp0QCT4yUYcn3sZjBmyCM7QyTejX9JEOOyAHa51Ffmd9fXDHIaLMWR+xI9
AsdjXda3ZvNPP+r+2iI7wqen6Yab4+oXc6I9Bzb/7Xd6vA5TMF4tlU6nYGhPokxm7gUaKN3bPfq7
5X1rYUhOxn0bmikD8mTImeviANXUfb+BbJLd/KmuloEHR0hADFA2NcWhTiJrI0sZXIdlgeUUXHOH
FrSax+7QOktkpT0/RXlhP8UwPp8SwOOd70NIxKjOPpaRoDtZJmOmUzjkdp+kE+oHSkIbgsaT32r9
SBcFae1+zqj3GSrb8uR5wye2Ch5a1MB7MVxQHkJ5PD9DvCiLb1Vgxseqb36WnZVvsR1uv+qIya9s
Q/dWu2hUsjGB2uzp5uj2DIfXOcQ650EF/0L/6Rx9JRg5pOPERSzGSw/nRkI/iPHAySpaZ8FYcxnn
m8uyov9ZXAdHPWWI85CCJsP/XbohhkSncQh2J5OmZhk1jB4kyJi0w+WN/QYnxLjqlRjn11iL1SnB
sCsLQdq4HrttQsZaPREQVDFbpkK7rEsDKfCibOIs54Cpoqz3ZTIyhHHN27pMrsJKa6GC2hNgjtPd
hQzrh2tZ6db28xBqJm/L1sWwaYQYGjnStTdugu1Nz+0aDSI8hzk48f+DRddXSEagR0iXhKr//9FV
sDa3zGhhUS8zjJV1tC65Lv4kbYJ7ylwWrxETspPt8IDNJDBZZUhmYQlTAFD5Df7VJ8Zt7S2r8W0t
Ov/V6LFraofl+xWS2OHUpEvClXC3FoD/qwfTHLuatLHwvOcoKh3kjnFGOl/Xub/i1MseK7HANvxf
WLvfhzEqLmqx7e8ickbHRSIRKqZaa1060IVtnI4kF28k1CuzqmovsSM6TmaeXpIxIoY4xo2vq7Hz
c3yJC+6I37aJCHubTRjZuZ09n4FEXsCU5MNQfn6AhICJm9LBA4NsArRClHhHmF3qdwl23CKqeDXy
hoSoEL8sfDmi535S0U3HfxqXkHSoN+mHnXgTzwgIPyfweuDg3ICDXKyTXRo4H7Op7F/ri4KoobKO
a4qsnIvGrHXcTUOCjbZBBquF+/xuGseJNLDpBuTsT8zoiGlZq0qXkSQ+q8XGKPxkL2qdoN0JutPk
6wvT4mIvtYd2NWSfLkNd/GWEoJfGw6zH/2AOq/BVVsEeGLY56UBn/4ewM1uS29iy7BfBDI4ZrzHP
kRNJUS8wiRQxD44Z+Ppe7qm6rK4263pxiwxSYmYG4PBzzt5r77ycVKfP0t0WJimFquVfQdu+1Ki+
UBgN0y1TsgG94IWkmz0vB5tpiqi88VxGEx9Sz/EW36rS5YQUvwVPKAMOeZKjocNGRU2p/pliJua1
CDLjLipj+rCT9rBkW+360tYqp8co2dAK7qEIbAPXYBjZlbZ/fc0ysHX6xtH3TNUyu/baFBhZ3cRX
Vy361STj+BoTKXDoVjTw4dTG4Bb89LTK0MS/lTV3kfm48exkudT1Dy1gnNmcM8FvDET9nzmNAgIr
ObKETj3hJvBCNCAsc2zHO6chCKSeq+5QByPUtXIJHpOIgo9gzr/czzJ0sze9tGmM1tjPqcvbcWfV
zJzpaYP6tVfn1Colt17iGgtH7oePJqLSgNvuVNfJNMfH8p8F0PEVY/vO6JMf6CtKyka+n2fUdWR1
BbPBFtS6T6cujUs40r3I6aTectpIZ8w5p6TPYV6ixEBrRJdKL1YCNXwQqJOLoqelYma0ABNgAoMU
4V3WAAQ9xJmdK6NXfHjGK97q06uUDepM/DD3aXDtOyzy8lyiQTvrfnR6i0QY3S0ZclkGOaL3lLzw
OXVADK9dQKNWYnyLHOtoT6RNIqOn/62bF2pgAT5/OcWmrA4uRhFmW0kVXjp7U3BkQgtA8zuFKa+c
aPz2zVDsfQzAn+0HjAZUMfzcjhKs68WkRzn/5KBmvrerJNk0bx0A/GNxqiNiM6bAv/G+eW97+mNG
9UXZ5M/RIG8ME0iIUDeAXiL1ZUolhL0wHZEQk9I31cZ0mqq12HOuU9uA+8OO3ReylyhRukJ+NEb9
kPbUvPl+Ruod8gXkuzaE+cQT+5aunOEtEE6ohjaZ7voZZH9kdmKfGtP+a5KG+xogPL/nYXbTX+V8
Z1dTxL8q0RJ8XIwqwKy3v8i85Eu4XEffxi7D6KFU83wtruzzddOS6rcgy+SXuMx/z81j4Z9oWlUL
Bu+Me8TZH9grYtAszlLTgU4nHmdmC5S6Gz9goF2gBfpP/ZWUnfLKtJjnPH+vP0sIdfVLv450u8Vy
tCtcCnNad/62zeL0gp8YCZU6u05rt5zZQk8J8vFj1NZ/r3m3LJsZv+shaFAN21OyiM3iFWzN6Ici
9d6yWMFBnzD0maNOyTqs0ZtDxJivAc+ZU+GH7DYL2zDhMP7BcEYiJGeyH/kD2uqTC9szSP09vh7m
J3Qy4CA60StVAMbWpX/OYoKzWdvAUqox/RnEGDjVfVCO6cktvJz/I4BBA0RGRc2QbtSrZUjQ44vY
fTfc+s0foui7jfqCX3W/EbgyX/RCWxYYZhR/GYL01OrmvhGCiwgcjKJO+8hU00P+MmqjPGl1WW/8
WVq98YaiJNl0bVS+E8j8B0EMDLFHjAEOEX0EbVRQRoOVyWBj2OQWjbO9MwMJ1n2GPr4ibton9T9r
NnjXurfjt6kmBd3Jx/avrvZfxyL/6iaFc8rJ7X6rKGcpktRjUkmBLNtqD1PDKbfgmnWp+1+ppQkk
MdJn71bVKcmicOc29vKH6ZW72v6Ff8L7PuJ9PHjFKE4Z4CmnE+srtuYfTgyonUpmvRqDmb+YyoVX
luR414iXX/R7fpBfZw4dp5o4JFCPLnmgc4f234jN3ZCToVI0bfRe1FF7q1P/H3PtmYfSJhwYejNV
Kkh9cqnILTIZ7hbzlns/z6Sk9dZ88GXX3Ki9m9u6Lqgmw5HkxYRpQR3EMRV+S3Bd8J5LvBeDUgun
Nr2sZrE5XcfV3o1Sk+Sz/zLPSYvIsrrm0brn+pXnVS53IjWAIFUWx5CRyxLJa36RYBJRUxMgaOWC
2d9/hu5BApmkFwAiQ9Hhe0+Xm95qhRflN+x5N0TnJId2ZK7p9/Nhi63GvA+5rYyoJTFwC+cDjscA
OtPFwL9RRFdk2QW2dksit+bzEyX+Q9dlmqaGklUOzCMYln/Q894/BRFFp6YIFfACuq+gLj0aGXlN
y79mqJB7OiMkFfuO5jb4IXaR/FOizSvTAUgQ+gVaNlUa6iKxNKc3ZtjiYEzhC+PH+uiNddhsxER0
9ifCIFja5qBHA6kaKCSdolAYpbLWR/kx4QrGI9b1x5n24gl4B0pXCqHDmlbFqfR48Eplvzdts9w5
Szvv9JfD2BJPPZBGlWT9grcuXXCGFoxwYWRUGW3XnmlbgsSO78OSTJYSWZTHMmmx9cHYv1H+eDcV
jmDR/1aL9jrUPVOe1cpe45K/SB+YZpudIn0pMJ1j7u3h5UApW9JVHPw+g5o00fbapkZeHKum/1oO
dF5CA81Pu+IwGCfT5cDK9lRNbl7zC6mTnZFZzhlnDVRXemTAfr/EXVrSuid91PO94kuOZJ7hT41q
lS7XHqFDttPUMycdlquf9KBJbXgli9LGJEolU0Spc2m74nuYkx6qa7woKhBZ1Q6J5cFxQudAJlH1
no5N9Y5mnNjHkpSgvres9yW3x12Qmem+G+Q/xjA6b6OZmac5pTtKRprztpjMuCz7z1RY6TkZo0tt
9ymZXQPJlauXHgWPFtngepJmL2/ZEv4jBJeEq1Qkeim91wKeyiUwSSjZYAsSu8k3RoQAnNGKYTAu
Vlk9Xd1Br4YyJiqsOsztYn5tSQxE2VKcay6oV98J/2nRMR9MRWgJuMnOVaTihwymTSXPxM82u6Cm
RydnLGn3sPQjBaEAgqyJR1RT4FpY8YJvDYP8UKFC2UBqS6MovpZdhFClX15L9ryXeB7Pc9F9HQKm
tvYUIDhVi1M440XimmssTtWRsDBCoah9SUOaoZ4l/2Ljyi5VF30xHFzEi5IkUrmy+Na5H4vlOkXL
FzTL4zHMiOOMImO4ctwmjz7D1aG9OqMSE5ZR9sNLhvea6uM6Vv7N5Xi9tezm0aizJcImNu4GVhMK
2x/lkjIk62V7Fbimcbs5fzDwRtc4zju7wm82dYIoK8kzzycS4yhW5I914iE8x/J0tuBp3Fs8Or0c
PH8HlW1rWWO4B6mBnJ9gNi5NZ6iuw1Tb+7lffkX1Erl7Jy2JJK84xSERygBDOOLoOT4wI6UDK3KA
v1iqyx3hF9j+TFwNjVoqSchzSRMawkdno49TpgdsxAWDKQqaPnGdiytrRr3CHBEch+4B2497odXt
Xqiz7H3ZwEsWumjyMxfZX/APcl7rUiBouOhXggL5vGjqzQwWvbPbA8NO4szbHOKcmZp0W1Dcr6H3
imn8H9FiYZVGtJxrL1q3SQ8Hp0EV4Hb2iwUihGRPxtha4qMXZqNS5aEke1ptW5Lt1luXNqOF4M8I
tj4sjx02QOveH8rV72+2+7e2UXNize8j3ryLZTgvVDroWFH6cT138SPyMuodeyhOVHqnzOn912ha
3DNd5JZTxmFspH3oGu9LOCgquEwJP01as7xK1JWtu+06929LxM1xiksJMdZfvpjlwFxb6TAxlDXX
z1fRobelfTPVAHdRSxhmWMyQhG4hfzTe3i7mYxMLvg++U47JKHg2IYOZQ4o+A9VIzXZijMFX+gQn
0TNyAosiXmnukT/iub+YssrNqIZ3oTPlTxm456CJX6QxDY9SPczNBAee05rcoeTVMoVj+xuC7ui3
dM4/W+l2087EHuFOJpXx6AO+/BL6G7L6ysbNbsZQ/+H7/vQGNHl66zL3kq5wXWLvKi0/fY7TShLL
whyypLy6/V4Sb8AN2xJvE/mlc/29wO33NjJGjmOEa3nXy4hp/5akcn5CAYVubcQ4AzP7lZiFF4AP
3qGbkaW1qhc50gy/oIF6mRME4qFlGm8oB+mCRMzqcKHce93tUT2eTi1GV/w0ELWf0R9Vb603Mof2
vXkf48K62hzNmbg7y3lAI66/+SbKB4bJLBm4uQPUwH+SNcScxKD2Ws+JC4weS5zAvnGTiBloWuDI
f+tH8pOnriTqR1nVQkxV+0l2LaNqv3sdetIuezffzJ4Xnj6P3ubMWaSXQMbDZb1qKkiSMI5aiuTC
2Iunt3qEuxXOn9ryuFnS3jjXpe3tamallKN8ieO4v6xi8Nk4OvdUW+n61FQA4YxvGHCMKevume18
9ZZVXH4vfReISwlCvHL96m4g/0fzIKYvwFnjfTaOXzVPspbmH0hxJwTvQXFLwQI8WtGNzEabfxgF
4YoFgcksj4j4keHf94Vi0QwH/4Lfsthx+dGfzVGS5Gh6v4g/I2Vh1os3LMEZS/d2TlIiBgowYUdk
+YCXHbpv4yi/SlndEpR3hyKtmbI7Q7r3ELW/T9SoHFKy5Q96kBtrhTtU9Cjh3S7Mg42RNeljapIt
nVAiJHzvmkPboZFaIJhRr5gdbhhnRj7bqTCOuTLTEgRmXEQ5B8gP44EM84y5jFYNijpklpYvVXJ3
vF2ZBh1KQc4BQwLIHYXhoYkxLJkieHHtcOLAWWNA5PLuODytC3R18O74cZMHiUbJQ78S9UfXxZgJ
wvDO/knRsLj9S833ceKwCFunglcxWCOiNXqs+qsqt6w7MyRcTYlx8bRPWS248VExcbAn7Dj6OeEI
+1C2sA+IR16McshIEvtiG331MfbLdgkG92uRti+yIZC4rOrH4qUx1i933aWmaJ7WUTedoX+2j7p6
keqESyfqzAQkP3k28RJDNWF9rJlpaqmlr2E9Oe0Jh7FMyyyIHMhxeMXcne5o+UBu8xB45mPWnKiD
HoFyH+tlzuV7PkK1sWpz2vvSGdBWTmjk+BAWnHerDXggtL+FHUraIF2N+7+DMi9pE3YqB3BnRVu6
SyYQOXY5Y/0Mv9SGU7+ZTtk8ZAog3sDuGZomvSyyn09jx3XYxmj83a6Sl15BZCLLoSVSucupzKq/
vCwq/3LaMynZ+XGyAO1T8KU8kPzw1HoOXmZa9oiv+KRPLfjIYjHc0zDYjzrvfLiieFfxWLBle6Us
TrNF6kcHei7cMKn8e1xwS3N2QFKmOjvZYIGLYk7GDY/iK0YMhtwACfti+P25EJx1lRhACvB8i9e/
BLL58VnSMokZz6uwXrQgenTSCjzRUN77drY2C42qTWa4K67RuHoGaqlN07535c+1R39a1SVavQbr
O8il8rX1BYHxR1eNFMrEhVQA/vNIHbo8mATOj7mFtBtn+IoRL/AcgsMFCN3HyU5GH92HJf9WzbG1
7PI0IRTRIUWbTEsb1UdKFDAVX8YuY+TBfJ5y+W/3242Fc13Cn2Bvuyv5YXielfF5DqVigDTxvjem
BtwYO8Htv9QN0/fGQIb8W+Sg9Q2fjdIO+uqJMFoiRUsiIe8G1BdcqOsH1C/ugd51roZ6/uiFYVVP
y4P6dh+kPW1iWvM3YIDlLTXWL+UwDke7gWNRuwxsnlbvjkqg1L0Pq5Ve2aYrnjfk4rpz8wHY6F85
p7Y2rCMGRHFJkHI5Ik4/1pTuZDb+BaVgJraYD7gAo/AolSqzXznMjpmHXLckjkj0ifiblLU/f63e
eisVUEkvWYmTzA+vccRT8vfSdta686iNcqRrWhpC2liFQhNvRomM9tY6FbiHIBTvNAZQ3XBFlx5E
o9lDI4NdRMztJR2rt0FN4fTCdVrcujZ7cEzxXlw1IDUSL3+ZnYNdJDM7phMeCliRj2ppI0Gz2ucp
V8izHg7PjvHV5pwIU0w8B07rjxEhe6BVzqS80rSO65+f/gEM5uIcU707CgnWGk5+9YyKdJswKb56
MaePRJlSa8Nwbl5Gdt7gewe605x20VbvTMbPGL7r6dtUZeZnncvnMxy56F5Sa3A24VKTT2zOXyQI
loMzjcUVgmxxRaeS4l2qWianUVpvxiLYx7MXnADF/eubmegonAFRQX7EPegoEE/cpoCjV479mMRo
Exdt/E41fV4CB12dPWM0H8flXkrjZ5xn1UV4UC0aTl5eXKFBSOzmAhhwdEa8xqCkwqR81MbI7BA1
OmcjMcUv+bH3BTS4gt4zEjSEkzN21THsYDVCfxuYoL677txDO4zvTir3GOWye26AUOUbmJ4rBu1D
b+D/0O/N6GA+5Xw0gtD6/4dfobXoKGjI21I+S65+coJUzZbT0X5QGnSPdr0X9Hcvhl1wEM3r8bvo
3AEWD9NSiff9OqECmEfxzAXsoQR75CNq8+Zolqm8D6v3rJ0w/+CpT09zTRlpZBzz17ApH4PdRltO
IvHByKA2bNKh7EnPW/ptKy35PpbrT8ccig3dJKR2ajgZzOkD56L5ChF92FelKParj+vdcqd6k4ez
cRMNBlEta7SbjINtMO2DxuYzS8f8KuLiYKVoMl3fZ76AfptzSQn5Zwq/wUVf9wNl6eZ3+Qe2COtO
hkFtDDHONTzgtwVaMqoOoEOhcoRBSDnIWnq71ezHB451wq8KJ9iu6QxxUddCcsS0VgYZiWYKcOiU
xaFNcLfZ9AVJAirlPlZ+Pb0UTdjePDP6AXuKjJo+zR4uCPlHJIkIX8nRzl0gRSHG/1e9FJl7zsZh
vu7KHJgYW9V494N4g8IZETRTxyu1ZHCtOZrtMwvvZTYj/ZNTh/5PvdJLoChUqz2tO6HE9LZaQq4T
IM25jzCtKo7Yy3nmuojQz59vjvb8eRjSx6A0LubrqNpVaqq+iASPGCSmz1cMfJK9wcdPGCbfgBp4
/nZgrGHnbILML9avQcUoW/8YJiFHYHajm0bE4cCKNwHKg5N+chVBAZV4ijCG5nPGh2Jf+yqaHnpx
mtE8oyB4S0PCLxcRO4zfJsKX1GLONL/HnAtHTerQi8RXT82qHLW0QTtccusUq6FxGHfmJfBBFm18
pCM7+kf438Z4vc696zPTbpedzZSVb2RcUE2g1fSaIAPL0LKxsfPhPgLMhIGGRtw5k/4uXObk6qsF
NBnO/c7ofLiL6YfdQ6+0hg4xtqteouQRaqBsbT30bdtC1eVIsKH9xwye6zZ4Tz3T2oHMQsPwnz/U
r/zeg1Kuj7HJbJ34r3okOhg5Z0wb15AA8bxv+yMdD9pc0+yQKlUa/saZInKnlI3NVctU57C5JC1p
p0Et0TfznQtyPY9wSx65jdOlbBNwOLEE82onsB0kRliP/tkXxg7+1kNS9G60sbVbW2b/qx8O+8+x
fxkR6011qYQAie38hRypPVhYm/n5WcSQYu8b4/zgVcmPbBJzhAkZOXQG5g4DgayZ3DGxJt4yuPVJ
iZhqnfNv05hSJSsPccWB2M2AA/TaW5zFyfXzoT6nycuizOJ6KTDU3BLlGJfwzkgVS1/XI/I+LGNG
M6zXOitWaFXxq2806VG7GX1FltKvtMPRmLz8hGkJCL7tXQIQxp+Lg2UZy1SEFoAf1bbNfxe0CcB0
V/GhTIafzzf9kNOPO2Ml8sxAlSv8FJpK1naXmrtVf5UqpMIak94UcQDMVWdFK3mqFVOKh7LIbeR0
0upsoibV3WV4v2aAGyfCityDsOhJL5zPX0ABjHTJ++UZh0+EYnJrQa/ZOyJLbqM70KNx4WVdIHps
/ocgQi42lwiDrd3vOamsgYaGiffnCPTwHLrLt0R3JVr6jgfcxs7Rgoe8lx546Mm37Rc7zZwXSMAJ
I5SajqYPPZoJ4LlHmkDPXayHho/cUW6nerbrz2VUlie0AM2VC5YdlLPsDr7xctNL267rae7bB/tW
Rk+r5xFY+9eyTpmZ0J3Z6S8nORhk3xEkGTj4IO1zLnhI1EPZovaWRX0xUIIp8GezcbKmv6IO5U4B
tHSxMpBaMcAl5OWscG3/5jxv2C5KmGkiaEktQpmeapGobmUXv3VppyBp0z0O0hkO1tIc1gWBowxl
fsgYBX+MTutxTkrKy+jS8EdEb28WdXcWlCkNjXTuVvbqYResHFt+9/j1K7NFULYueIq+lwWEfRLM
yftTy6RUS55biTPmaOwXJBXlRvfMgB0gsyix+WNGfO0wiBwRFs5M0qRiR4EXauEI4pbBfsbv66S/
in37dY4bm7Ft5twHNWNOGru7QijcaRta7Sz/utKyqnqy2/ZopO0/4/gtThvAzCH9wFMuES74cMt2
bR5Yx7EbcR8HF7T33pvM6AcWRf2DR7bcySb7M6/5xe9qyQzMDthcOcgNb7JGlLG8wwwY70Vqz+/1
mJnbipbRyRzonRoCeRtWfvkihN8zaVk76FVReS/pn+pBhx55rKppEmYYJXC9EGxfg5tEN7P4X6uB
AYizih0BBkhYp81Uiqk+git0zsCfzrXq6a+qtFdFzAXrDvHxAztoGYEeV2TrQj11Iz9ecHCk8qA1
PL2TLLeg3cc+Fddqye4Qd1b/6Hp4ULAHjUM1LOKGDiY5Ld+Gfu73PkXvM1SLoFOHaZuggc6PXnhe
Zt+qVs6nOoCq06TJIQnd9TlFXQs+keEb5ODkSYeGpQFF1lilCVmze9ZK+N3Cw+bhBiLC5xH1CBns
7tay+9K4huD/PbjRZi3mbQ0FtPAaTPQQjPdN46y31Ondq7C+TTmzYKEuA60y0HqDuRt+JWkqiVT2
BIrdFTBgD88ZJqR3zyeEOb44jNhumYT0H93iV29hkgL6TAiXRER26TIBP56zIMA+0uJD33A/Zyt6
wDLWBtpJD98wUwC4h2qn07Q6fawqqfqphiH0J4rVr5fetofTHNBLXz14IA3Dq6hyOKDzlRSdf66M
ECuMiCi0KLDF0zWYaJqkVo6t8x0tvb+ZVFYHutb+1I9oTdKCgJ66tr2fQ/odOPrHKpQPHR30C1G+
DcM65D6LsktzuRmYbBA9JxLjdLZYP9B+msdGxjV8utUk/sWpISF23VZ3mpD9pZ89p8Il/zD13eAQ
z+0xS5zisq5hiiLGY3Ny8LOCfVaIOC3m8k23Qqm3fpjqh9e/kEZpOiuAQpdlOXdrAC/IyaG11ZbA
9K65c+BK5XXIm0NOzt7nwQ2ARXaAi0J32o+RKDGTQxqr0KR6cYaFgjueKwZaUp5cZMwHRg+v4Dfm
My4EYHxx0ZyRE/6ZMDd/0siVe05u5kk4tLXafOWcCOFEbGcm71s954tridJGBkfRG7/SFPX6GIXt
q7sk/m4szXnnQtWNPTF8iziOaJJdoTpw+lWp2nDSB3HZMBOlWh1PGlJhJSRvTNEEJEmdjrg5DpJs
iKsuXHQJw+jTPbdW/lpMPp3IxCA20w4Me5MYNIhzk5KTbhP5NS6grKZnjLKkPcKgeXQmJI8+qniC
uOMufi1hK7z4Hgd/+qw+J8rEvSTr6l5o5PpKmgZ0bI3wNMNasUt3+WBvuwYgULbUy8H7kjjZq9FN
OyAGwXtM+wDvo+9vXeWf1mAkvaT+9zROmezl4zc4wMEJyjV5quyY48Mrz3WtGvm5810GuAr04D6m
wieOoSN73csA37bJfjBWcjAB031tPO+7W3TrPvMFP0dFWoamiTG5Cm5qmmS3SMW6YEXMRvf4NHNe
95zReOrFaUhADVuZHXBv+rvJdrjEHWh+cBeR1k8WVAxmbnf9qs4lzL/J3ZqG4Gmy+usZ6xP0t4EM
aZrpHZ5oeHzHwYVG2zHmMvuyeZpm+NJnpEnSijI/n5ttU2GQjdf14JGhvDd9LFhE3U0vX6cpQqNT
T81l1uDJxm6/q5HHY52EeIz9GO6aaeNCJ9v6qgGJD7tjX0W8qvFMegnmYTpRPyUbY0h+NmbsHT6f
94lX/i8hVTpXqOZQiGWGiPBPerZrOdg/XEtQMqgMlv8WuJDZ6H2nRYT7paIgTqu4eOLS/yijdRmw
NSPt00hyPSwlVQP9CfoSipbgwnHa3YeW/FnCwrmEZtHztEveLMQgj1nAzJwcj2vYQzEfsoXfu856
LEPgogarmsswYMArQKqHE/GwLU7ERS1MRxga+RChEWLWV70YQNh3ft0STKr20rUrxb8JKI+pisa7
DulgOtRxhiPhQrMIOo4tDKMWY1cRf3Owa/OPTo0TV7BBFx/25HFeUf0Xrf9iOufeM8wLVGeclnNq
MP5ni7Qm+ZdF1UtHzfNuEv/thY+q38Lz2vGhF/vKHMuzviGEeP//U83d/4dpjrbLt6nuHeE6Pp/P
//2prMHoGBaQ6L3dIFYv/HGP4r9n1s5Syck9xBETUYAM/74nIINy60zRRf+VsEuGp/qvigJQXUli
z7bvDPej6Dt4puNcHEb1Zc82c8pGQ3z+qe1PwS0uC8JxlcXLWQzzDtv+LbWZvxIhi7I4jjKUNuiV
oKOrN3WQiX4Tyfx/3sSatrFc0Ix21HLDUWsjym66Vz2X//2e3lx7tcPq9+x2bHGeM7rXf/n339Pv
6b+s30tMr/lf8qUsbsj/ETzihm4obEF3MhRmYKm4+v9+HzhWOnA+tMlSBth7zF2QRnoJJIfqxDXi
vX6GZ/OMYAZgVhLgCbax6mh7lhl9S7tpelNvJHYMXyGwyPqIrBb8VYrgLu3yHWqh9UUgGYIpDMRy
MBFp+4W8ewuG4qpMfqzqDmhRKZynYP63M8M59Z915dDwmx820afYtB4Nwo6ycm4BLHkkUJ0rp/hB
L3p5s8y02wa4DW983gk0g/EtjKMeSKVjvCW4Q6BJ6po5JvK5llZ90WeESg027bQE3pKYkIvaHEE1
LCmL8f28aRotV7H/qEuHMqwbgH8OrsVQWjHSYFyEO3OhoTRF/fwo6wstGGA1CwMuhDIBmQ7LtzRO
imc7+BBDwW3uOSUQH1TXEuQWg84cuLZm/Zlxhf0cr9TGVHcrR9rqnHrWVh/FgNv4+2BKiQZJrfUi
1EIyHPnGhssOQXxIdQqmeji2ITwIr1y9S+bBSolzb9hhS21guu3HlaAzJ8V9JwzPeYpA5I+RwwyZ
aeOTpkOKZruwTvyj43PFbngOTPFrxaF5xPNGAGiYLk+LZ6v2P6QQZKBWmfOxlPSnaCdOxwZDFoPW
tAGHh9ascbk5whLOrVQgMb9KjQM8K3IMFZF4WAtoeYMZnsEfH5Hixde+T3aZamraSm2e5uIYgHA5
zjKaD2s1tncRtntLiOUhfVkeq+TvypCEiNRu9wQ/km0iWgnPLrmTsrO1s274B4rhD7tq0k0KvfRs
u+nwBE3EyBe9Z+cISLS2kC+RF+FXsr8tjZkdA9U3BKJFC7IRMtyOufVXXdc9VBcm5Y2EbNvkxFQM
LaNH26nNS9307ltcE73FnJhQcMu4J3xeaMJl/QRN9nShQp89uzNuA4quWxZOBQU+x91kRsielROR
H1MC3ntCFL70HV1YBPbMQSJKlMmsCN4WLXCynB58F6eMt9zh3Mf99D4kSpEQ+V+Z/x+kX8U3GjEr
gHdugJACQkc0GKGz7DgjkZCtmORtFw3Hoal/riU9xOC/MD35r89HN0hDcNLJQnBENbcI2VJGUoxD
Ao/QEWbg82mZu0ureFV60bIJXOjfw9UhqW4uspu0Q+5oy9tEygJnPwWfzcvEtk6w0ddWRr8Yl754
rbcyb2joRnj8GpI5/fBC3LZGFZCS3Mf2MeBH37DvlxCyi++50reUCIKOqwjlD1o701bDlHqPAI8U
j+UeUWJNBgk0aOTNxCnKxnl4FO4HMqQMtHqMijtb3vSTUy++N87nmnkGKKzo8nuR4EWSul5OuvNV
+Pl4FIiCLaU7IKIEy1hGw9nwviuS3UDZ3heWfAJcmHdx2i5HQcN0GyG536LITw6javJGA5xlP1EG
V7cjaMYqUzj0Dk6XSzL9nPLaenPGj3pEcAxYzLqLRLw7hPZs0CxJrh4mi6Agi104kX6CWOLh19H4
NgroNUjx7jzFWGr8aVNp9wQ1ZA4BGMavviXf5/ciE/GlNu3l4I0CY9x/FmTfNvi/oMLOFDX2fg2C
75mJsfsUOka4CyyAH/iriGjJ28k+mUxZV4aciNDnoEC5DL/1a5Z0w8FCTXbRy+ryMJgylcDX4DNO
lcYmDfyECtNkqNthNm7ZVqhhYZupL8eV8CsHu+UOV35VYzOacaDWC4K6NHgu0j7hlZC3uqtDMuS7
9jR4UfAGSozA1DKEd5Fd2ZXoNyvNB0Nn+6q4fhU023MH/4MixB4vg3olA4RD+NdPJmIJtmCY2PjV
H0mWfCudcDiOCmjkKP/pwBSSesz6Pg3hV6cEtdQktGdRIpa3jLbjEUyH+TGkzaudLXt3Mf6GHCz3
0fIRh/FwjImwYoCeXl13sc8W+3erFFqGQrh75NlznV9DQcxAljQkMFtrtBO41cAFzX3Kg66oNyRF
pPRD1/TQqoAZ4QvyH9CSeNjzCnDLTbvcfPYIGKHd/TckrDAdNCmiOq7JsYmmjzZ1cKl0PNZH02jP
QWuJGxkhCAlz/DzVJP4oRPRjYZKFNJ68IaMiE7FVnSCjCO5BXi7bqJ+gLbROf61reHwmG/i+Mrpg
08PNXNcJ4DwbL0FgLajSyn/2bda/eMPAJJxIvjSBtQ2D+JAyrXmBiIw2HsXVDpThxFiO9E1Dpu7r
4OAh9Qg1dCRo+l5g842r74jClnxLrMhXPSlunSk76MGxO8hvTYIOZs2r9tbzy9rRbPx3BGP1KZsw
g8OmfjrTIL7HtfhTVtDwacjf+pIGW5ivR9y+O4j9yVlXjnPTw8GOuWHNOHyJVvqAEKSgurW4SXpR
YsOZ2ESIm9rq/UYvY95/jeywiXZ1/aH9dIbv+Ye6Fj9QYvlnj0RBLL/LU1alfUsLh/OpyGHDTVgL
ghSH/hLNEP8msi8k8LUtxtl559Nu3zIQ8y6cqdKda3jFceqsBSSHW1wdCO4hmX7PKXXAtTM5O8SK
djQJ1RI2MRr0HZixzLKzT3phoyKk4qw4u0qouDLT307qEa35yvS7Zsagwbe0Qrqt/VOFbw0bDFQO
Z6yeDHG2k+0Yyxaacl2cI4Y3btyVL8uC+cy0gJRNa/G37PHjafZUSKdYzijw7CVxX4LJ/9n1jKCk
tfwZmvYjw5gMtma8kMfBjTDmL3C1o1M1xqBUi/VAi6Y5kYpLtBnk7Ne6TNZL3lfPcl7n82pZ8XVW
S0LdaZlrddNeY1MGbyp19igIRDzjd9v95mZ2o/wBERp7ro99oM3Bas8qbW8gPIOzf7TxDYt7VCUC
1hALDvUU/B/qzqtZbmu781/l1n2HLnJw2X5A7ngSD0XqBXWYkHPGp58fQFkUZY89npqqmSlKqO7T
3Wj0xg5rr/UPv+k6hpTRnldp5Ypqu+Qa0EmtAVNSoCz3DdS8Wxfg5Q8wc4kQXUg+fxduD9TdB7IZ
8wxxQzDKY0VcqWSzAAkU3YxjS2gWKF7lWW0fNQ1FTL90ZEH9eKBqPrawBTstw+VP056mkdBIQ2Ta
B92aOIIALc/c6vhqimtQIsf/q6AYYKjTOn/tk+oLGpWYAmHy0WH/Clmmrzz4Z+T8d3BMo8OYBC71
a0l+1DbH+Cxo63ySKfFDIIDxTthuuPqiiE9rJAkuaeQg7ZNdpQs/K9uEmFAaQ/kkFIgElfECkqjO
w0OnChAC2oiyjEe8nAItn8W7Kn6EeEAhQK41EHL3DEmFHbzbg2WB6rCg9LpRXhEmBTl2iqVOE0nU
8EiDhxjTbr6G7icme+lEWor6R69hLYTGwy6KQC25aOLPArAdpyMyJ0ICO5PrKIirrQhFBtuPIjO1
96kUPSdldOr3kmtabVtHpVW5WVWch1ZcfQBTq/gZhpBBo2wvKIKge58lmrNQvila8tL9Lt5T6Yq/
WmxWDpk+scYjFZkefMGJaVF2od+oyCXDl9f8Zs/bU7RDxL0S3hT0bQA7rt/dyEu9e9RKTQ7FPZ84
g60+G5DuVFmaFnsRPiiMWN/qtE+Ho6E4gCRM0bwUdj+RfPcQANEas+voM1uUpgJFq+5pI7t0HbIy
A++Hk9nSLlowrWJgaYt5y2oFCVjyDh547cO1rkfHZJZzpNAwN3IL7GXGqfqG/FmONuxTYkzph74d
zxTMUk/I1Skce2FxqnJDa2TRRZa0KkXgXXZrY5TYMoMn1PrRixpJCsqxvDCDGTe1br9SYGDLAuDA
KTuYH+WkfssqRb22U842XZ5e4CmTiCLb7LVzo7ya4LFWdodXtbREL1PGz+kixI6E7BqrFTqZck3W
EJ6Y39f4gccaC6YsILeSxlZY79pFtRgDdF8QJ7UQYwIAlzolpapLtc6ZqxRjdVXQjQcMiUDCcYCA
546JpDIIKHAWOeZBu1wo2jzQfKaxtyHibUjf1A+KDsgo0jAjpKYWDNQrntGC9yelG/0W0IonmH3r
jQ1fZG3S6pTo9FCbLqdrs+vfZgpIbTGKT9gnpUhZvMLYRaqLjDFfhhb5hhaXlE1b2ImVeCYpup3x
yyqmNwUoYTjrSJG19ZK9AOWavlK7w5QCX6IQ+gZ+RTstX7OW1wmY60s5g+OHt1ZW2odEfQcv8BEJ
DlzPwTdg8wdlR8nAXVCFm6rmTQMBARo53W4CqVBXnUykxqNpu8jGCM47Vt6lSK3c8B5aEcvJp3Ao
9ZEicFR4JDABmUBQKPXpRVvJRdWIqCHyPH7qkHRxzA6xhjlNipeshRklrtXkOFTVstu4H/Ies7ws
63vQ8GJss3gJYWFNyBAtrfYp21SuiyT9derlMTjSysaE5LYuIAeq7tSJYXfsSDIl9SNzA8kp1puX
b6p2n3ZJfGPRsdXA68pn/+B2jd5fe40Zd+8mR10Kp7XsAjLgQTE+tpOc0J/QD9V2IhEEDAgTmAZf
hv0QwzkLFFH7REmb/PwC9Xab8h5f7TQ3bKy/PRAkMgWDPM5ZpUje55S6XRMsPaqdJUWXTKvOYo9b
lVa27YtqpJ9lvO/CcpqUqzZOr7mAexDXOPAhy6IKrX+aa0t+SuPK7wrQvCKSs08RzAM8ax81zcr8
WaFYK2qYSTBD1++ULTbdtJGfhV22KhtwQOsH9QYJRboMSWbsvm3BmKDiUe6lG2L39zSw5fd7YZbC
QuZuw7Y43ymxxs6LTUDSLUU7uCMfuJLn6K6YTakw/Nxaapke5VDQCYQFs+yvE4DCnQ16HLAeWf02
iYES7YjC4xAr2GvFikMXFqaBCtImz4/xAMH4iD1YrWJKf6C8trZER5lDQ+qf1RNvCtM6o/IOQDut
m1trAuCYjNTySCvhm5PmcnQqd4eAfZ8BF56wWFe7t0UfdsVDQcJCFwGEs7hvTY5HhfXID2wehaqE
6AyVIBby2cGYXKBgC/muJKC34aUo/ihTo8cojnSkmYJxq4onEZX8kM0d2gMdnm7IDnxp9yTrEWkI
u/5uu20XVU3a81iKFw2VgYditBDmt+R3mwEpay8HH4VhScX1K2sUdBh21PiUwjEXFPOdaAImbYHS
uBNG26GRZ+IJgWyQpnCTN30nVBv5x9xofkvqJb/WSpf+qprp+SsA7OHemC2bhQ65a1Ml0FKE1N/K
CNUFrf/1WFMqAXVhIivzWaUwuJn9BTXL/IyeQvMMpMmA34qhY3WZuny4mcZ76CXaKem2rmQ4Lo84
TOPTUMByYoGLzpI8Vc4sQfL6IXkq1/kAvk9/TFSNzaG2zd/BDHkGpkzYvcGOoBM1Scpqx3ZezSLs
NShmR5m6nFB1fDg2aEPdfMy3BLHIbhkDTJNuA4FFueOwxH33aeL+uyI7eYjJaSNakmsPVyCXpomA
NX49tJi7HDDghO4z9ly4vMw9OwTSUpXX4dTrS2NuPtY1Do46Pp4uEIXCBdlEqsyC2J+yIES71aQm
6SOCzmwxAtQne2/b84mol1n8vH45WeYr1pfUYwrS+0cwgDwjaJKuuY0AfGAPmDXKzJ3oylYMKhcY
P8S1vtJSrwEKjCsg3T9V9B36gczdpKjdLRJIpw3NTGMPy6OJZKOXcGHcrd/SefnUSsPKphB6PGya
t6HHYYcunOGqx2d7XRbviwnBLzZzwUuGHm4dSsiNsHzQ0/LUJItxSr+RtIkuGnqdqGOik4mK1ufM
wkTHNElsjbPID0KsBIjFdjOs6XOrjKdkR71Ukm5D7W/OWa4Ufqx+Q/Wguy51VQleWwrJ0yDmn7qZ
SXRmRbI3Q4rvGsSeFvGo3NTTi7plzG3KhPT/+lAp1IHh+kgI9lQrY61DekPUkqe+2jl4FIL9vMhP
eiTgG4JkbNvg2TuUU+0OOs3W4svYVVsXsPOf3E3IzuOqYUCZLp+4FNlnb+pZKv7yyZz0N7GrTQyb
ywAH0Rq5rgGSszjgS5EOqp2c9H28qqLVB/hYEGIdyViyg+ccsS+gRz3ej5esJUuR5iu60yKCGVn/
YCKHRnQ0FteFmOcqdqQl0qhM2Qrz2TlBOXBWqSqy254uVa2ypQsPGofKdvhE8Lw5rYaCHdSKyTO/
YxEpU93QVn7V+ni9KfL8IbISsjTtJnvm7m5bj+OLIA9FKG9jemrj6HJsgnBl/mLVs3CSOlF0qXng
Wo5xd7HmwscECBiS8rSUCjJS5HRbAqAs7cmX9QPsrMpsNqCpvRngzPXYRlMUtDl4UbTJXnuZ3Ahs
zm+rKfS/avX4KxlVkiGatvnbnlqMlO2hBjRyknNiAWUX74VotZ2tWoKvnFC7pyRqBSnYgftxqLiD
G+oeuEaUTpK1ysPSizJyOUhSFSIV5Vlav6Jxk52FolXu7MsdmEH1DRkbyasXhloJeMCOm3ki9U1I
Ibaiv+7KtbMAJ8aiKux0yY4t19Fh1HZ4Ui7HN1MQlxCB7vpaJKrizasKPnWXgupAAQSmaL3PlWG+
CVsVpjKRFQYwmNF3U4m+gpQ/l6XKRjFOsKwR4TgXMGh8Mq06O+lno0esTFBWPCCWTnsJcfh7jiPI
kjQ/dkwlGe4V+WQ4L9hf6tJOlc/ACvGoki+LMc73w3eYSvcJ7r8EWG4SAzYK1B5kbnQ+le+g/FHJ
hyaZZZXuGEmD2ksBAqKVmhPWxu9QeYu9ziedlgDd21F71T2ySvBnVdk8Fnp9M/Gj2SFF2I/KBvpO
oqS4US6zw6uz+Sk2y1cTQrxfbdzYZYd2dsP4diDPwEEFkUhhZjfdQTQdJyEBvWJSHsNZBjnpWBmq
CDuw3zNl6504JWqQolIBSQTQPrBbGEkR5LkauXOMxAFung8R4eFIkWKPFYgrOxANPM+KzCoQtNox
LFVVnVgwQIvqCEyARmbFmkHPHAcQMV2YI3nyIx1zPBL1DgumCIx7Z2CbOFPECotuw+kwey4sUfuw
0nMytpfuNP+OR0NQG5vrkkIekFL1nJkmhQfMfkTMMs6Wqp1GWBbOXBPGWgOaXMehzbAjbSbAxweu
QbYK/GZig5qpmBGjd0IOD6ib/WI5H5kMbZOWEKL6YMOPXpDzmdjk6hUsA6o0h64oYGgsIPosWCtK
UEystyUt+weyklqgqtIjTED0gU3z3iiLdTfMVOCOfhRN5I01UkjA8VX1pgnyJyGHqFKVZYTclKC+
YC/mVAg8u8Au4Bq0u0DlvrHN9y3utETvlElcNUctzMZfxTm+W9gM+FWFwvQYvwA2JrDShKdcA1pT
xtv7XUkwUOKcH7IDBbPsFcoBahWWkF974n/fWqPqakYzYgzq9JRnyFROJUNjszCP5y62flHWvzU7
vwVJzeh8PFqmi3jAE/YSCepfC3M7tCG0J089EckD5qkFMplbe8HBZnohKU8rV5TpgALN+LziWL1E
KVjzEW5fX6AFoAzyfJ0Ze+cmMzwNAOykWmIwGnLU4XsZGVTmxA/dmpSX4Y/DBseTMVw0sLByuFHf
KaNKBQRCWAWLhJ3yHpcp5RHzVf25ywq7B9u4KXV3N/uovR+PBkmzxxp2tIX+YgsIS01swBCaH+lq
g3LHkhteZ5EAV5G1Yicf9QFWMxGDigLKH5TGDfo4Fq7lo4UMcChjYLbIKuosqKePp1rBe9KUdIBE
K7m5NJnzYEnndzP0v/Nx6GccP3J1eV8hVOLHO7vgOCQ6edu2KMCn7H+zduH7jNA0yTLy2vvEccwe
0o7+tbTyblbklMFUaOCf1Djz1QjFfVjqbAQI8JwDGn2ApFf0mdjRQsqFL66B+JhM0D/qi4CqIC0s
jqQQxzJ3c7bj2NtEWRoePM12T9wDScPnV8lrF83e3wm5w1CYASHqnYBT5duTtrwlxfDWFXMP6ajV
kNitrPtqgYcbtfk8iIpGh4ZKBFolcegIs3PITMZqLfn6jE7I8XSkB3b9Np2rxsSA9dj6TA4se+2c
S1d1ystz2kSKCj6GWuuQguyQ97Dvx0FacjSJ1gL5GGpUy97m08GOlGAbzppsBIJqrCM3ncy7ahFF
akU4W0PyrEIJoYi3mWzvhjcVj4Vg6XH8RHDQcCmvoMC3E+NJUZX3bvzIrfYkrJ8fsmponymef6v6
XA061pEzBQOvjgdoSAu/tsDBxs2sokLeZTAxS2GT48LUWM9Wj1Te2M4o+qcCRYTDpKeTUpjlBbyt
PFnchYymx+o1naWkL4KDRpLAaCfYzk8LERFZBirGdSpi8TBZ5+UonBWZwBCUeiyczPRa7wd9bDwd
JceTtgN34126aZSwuSW8h69DrlnMVHBdCopEyU6hjGJweTX2hw3Ylh61/xtZakfMxvnynSFWKhIZ
8Jx1dbfxYJPPd/fjaRFBDI+VaUEpVDsc4Zbt0ZhT5ZLK4kNvpqaLfCk2ciIiyt2O0drQxHABy5rO
oZV0SITgs00lpQCTlMilZmK4YzQXBCiF0yLPUxnuZZxjRzru0wObW9bthNOQ75vPxyEr9fmsb/Nz
i8zTn4pgBI6WAyUMFM8eXwg74i9TyMxJdfJhLrsBbwtZc0CBbFB5BfU+WeXiR8C9vUZDyAytQ6op
9Dw/biAj9btcNlALisj7oZCNyVWhhTDsm8DYY8KtQmFeV8jV2Y0yv4d0G/koaJ51qYgfzf2ATh3i
G/EmhtVGCq+A/+riomM+ZLneO9S2YWcuivEwouarGKQLkE9PvHQA+XDQnU0kZql6HvTn2JiDXF+f
dblSr1m5aT5XlNjGAnmzFOTnmB3ZxcpnDsZiUBP+9bD6OJioGoLUOH22lqcBZA3ZO9iJEWdXzKeU
oEiUlxV9+cle9xs874doAVyDFkPp4cxAxpiK2cHKkfYsSzfLM+Ui5N4BCZzzLRNOUYHM8a6JO1F4
eOjbyKKiblR+pTAWqX5Uz4D9krAq58qJEv3XSe6eULPv8Ci4ytTLLgezHAd39DNGXC3NOvqQCqbk
by1ASCOGlQ5VMTIR+EQqT9trqcdBUrnWqjYpr2zgR+WdLnkIqKQKEJLvS0on4yHStLD+mEHNwVvj
FvPgKYXrNm+RFETS/Hjorf2wkVbN9UuxV1dImI0IviGrrcUMg+MAYIb5a5lh5o6sFB6lBZgzBVbo
uQHmHE4FTsiCokBcUKzLTDXzouAyRQ3bO1yXf4AdYzMjxRZtqRMdwHtiLN2NavK4CQOEBVzfkDlQ
iw+ICFGR0YAMsQfacZYD6tkRsKo86n6LWBv8ZuefISQ0k5Spw6VXsHxj1iA7ZsJ4xChEGAvdk2Vg
lEbbDLcY2g3uHDjk6pOKNYXJVIMyDVlAw8SakazyK46Rhl82qG446ggQf0CvqMJZsUg+F8BYkN5I
9ftcp/J3OFvSgmnLe0jL7azEobQTHQQhSJX0uTC26WFWNRJSs/wqs6W8Tjodo47k+IFu+zpE7Ycu
VqVnXZMrFHNEHelhuPID2AjHjFMl0Lbqy7rSWyecdkFit2CJ13bncnVxIAnMDQdxuhhFXPhERukR
iKRJvFzjxIQ4Pcuqu1kj1G5K097WwEbakCsDoms0EMSnBSUksSI9pNbdFkZG6jcq4P7joO9zlNZV
76URhEPZJ/uPLHnblvYeVTjr2iNgc4rS5HQ84yY9ZSpyY0qE4nYq70pyZEqGDcrDUDDoC2FsHiVh
jB5MLJ9AKQKpJl3e4MToEEAtpHWhpMgZeYE9eYscahnipPl0KM0M8oqntlh7BtIV93YEKBs3GeLi
qIx3EwL3qCkmiLFQudj2eEIFNXExWuUSk/8PDwkcZc/oLtJy+c9Rhar27zBuiqyrioJShIiepqT/
jHEDAsbldm0RNJABZ2oBoYEFkTPitTCuTf9YqOKXKu7eEWdP+DzH/I4NoSQ3MQscq9v2AvppPfc1
xu/jREa5nRA8K8ScgQ2bIslVZ17It7ODiXx2mDSpyrYsSqCr0NV1aTkpM3GXwRC1dTDMkNGRIgeQ
5AomGszkbuCnx1NxzrOw3ukiuSVSd010nL3x1z0vBnuAnWeDjEXvWdR8kGpkWv4vmsn6SzPpKB6Q
wdYsBMxMyfor+DIbRKSqNbZmIg5ENlqg7rTD9I5DqU2/PzqeEmau+PKdmVbxItyrFcdBr+WBKWl6
yoY9X90nzYM2qWpIYofZXUzhOlETYIFo9mpfVaDHrTZ0R0An1O3xZ8gA1bQlKuc9Mj9xBXCsFOYO
ZSkWawqZ420VAalZOHJ4xw6x3wkg10wSso8DMdMknPs+u1Cr0t6h8wz7ljQ33dcigUeAMhypb8GI
nP+85WTxryhKXVQkUdsbT9aZzf+KJlbZX8paVk6BCh4ViOF61/dDw2bxvulMGdAKRP94oTaMj1ZP
uKgLRn8+DoOUD98fHU/VP14ozI38BjlqV4Lq/d1XHFSpdB5wZzn+pP7hN/7j6fEIsJnmLnXZO8fT
47DtJ+mzUKQ0ftbwS9GdNF7Sy3EoVOoniLyypO6c+GUXaP5x+PE36aGXoY8eL0lZATFAAnqiiP0z
o0J4QMnCcKVd9eV4mqJBaQCGLs6lgkTj8bfjYA2leVqk5jfUd2w9I19e9AK9niqddB170DDkrWA+
4FbQeoKVxpQVrlGPKILWQR5SYD4eFsPHnzK0uL+bDXcdSuBGLv36l78nf7xDljA5RMkTPMcffzs+
f3xiyzriSDLI3iFJnIAcP6tWAQhvBFu/7BDs42/Hqz+eQseCtn08//7wL68fT49DuaF0fDz6fp52
rk+FWDjsA7ObiQfont3oNleED+BQYKRQth9WmQSUezyM5R0dVFA7n/bP/HiPvOuT/3gKK/M0aaRV
4253q9n1EUZKXFeEvajpRiICoftTg+muJ/QtQB9GUGmLeluu5GKWqwQM3kHPDpeV/W8/XvjxNNtf
SDR5QjNSLs6ZYCZ3uejucl2x6HYJyt8z0BxKBZstDexLNXXaqwRi+92bNN7DPSHdQuwz09O2a3N/
9yzdHx1P2TxUCBeauO7pX5jk28eVhBk4RnaPlYVqAODhHrTpmiF/sh/WoWArEg2Jj1DlBUl5NYwR
wLgcRS7NImjfFQrVxI1C/d6CJvSiOFPcAv/Dx3L3acAlEoWZHcZ9/I1c2PRwzBf/+Lz8U/y1fvxO
M+j/9Z95/rluVsRrSa7//PRfb+nnDpzat+Gf94/98ba/vOtdXfLfX9/y0yc48e9f7L4Nbz898Soy
1uvT+LVbn7/2YzEcZ+cS93f+r774t6/HWd6tzdd/+fvneqyG/WxxWld///2lnVAhiZIIZhe8/j/+
b12C/v3Lv9+E/Rf+fnn3t5IrP791U9r/7dQXb9WXP1/5/rGvb/3wL38XgJz9YiHOrbGtANQEVO3v
f5u/fn9JF38hB6qxLJqGJFoKOHlm2iHhY+Iviq6ozARUzUkamBJn7GvwON9fI1ksWhYEXFVRJZIj
f/+3u/BTR/nRcf6Get9jnVZDT7NKP8cyMCN0VbX2c2mqKMuquL/+J95Kbsy1EOcWeIQzabJKQXqu
DQvVE6QXQUDk4P2sfoiaT1Pzm5g8qAgP11+m8kERnub+EdgqnqEjzAqDXGKENwr7mh5DzDd1fpXK
37rt0rFMUq5H1vFdhEDkPmK7oBnDqnhQNhzfH2Fw9f1rUr3m6ZM5PmT9SzF9bYvnnEw6asPpPdm5
iF5hPFkVDP2gQA61e4mt96IB1j9Qo3CtXvc3VCGEIwUAShY2TQCuahkeLcyWrV/RM9fnF3SWhHs8
faASxAYJM6PxaiKdYqqx3WNyEcOvlaK7IT81zWNXnGfAUe87TCJLNKHO8+Dl60U1Q1SvyEcCYF8K
lAUCuTnP3UtZh9UCVf9FLQJ1b5OTYd46IYjbFwXFOePdXJ7+3NF/upF/DOX/vRH/P50X/h8c9BRP
VMLFPwVL/27Yuchf13/7x9/eveVf+yQt3/489P74/PfxBw3lF9g/kmWpumxaoi7/2/A7XgHySWBl
Kso+RP8YfYrxCywuAxILsZfBuGBg/j749pcULhGSgiij5CXq/62hx7c3PxhjhqmoGpw2VYOTKSsa
zpA/jzxZtLZa0Ioa3dNvmfq64H7Y5b2Lxh4QiYqMROyQoXaMAr1VYA8VmeU/tdzvfeinwa/8F1ew
R6F/GvtJNOSK1XEFbYPNBvbvfRWj05u58209aV3uYhKTjr+V+sBeRLItgYnwx3T9f7IX/8fr1k8L
3f9fHV0z6Fx/ul3/rqO/fK3yt3z8fYHp/+Gmb/U6Dm/p357G6stb/XO///10v/d7Wf1F02VJVGRD
Us2jC39fdiRZ+UXVEGBgiwCfFZbWH/1e1n6xZEs0KFPxii4pXN3v/Z6XDAaRKaJpZrIcscL9N5Yc
lpefup0gS6qhaiKkxZ+7Gxl9QEpTRmR9QpLm3N+FB1AMNvhqmBU3+bw/Ve/mXcfQy0af3kGa+Cy9
QCOQHqKn9D75oMNv669rGHmLX3rZwxykZ8qxbn/OrvlbcQLir+BRvdrNSQ3GS+bF7uLDBPcjJ3dl
V/fI3J3Q3ApVZ+Tx4spB4+bP0Vn22gCHTGd12rC99B75eW+6KC6F1xD7MFcK0xBJOG/wxUA9twE+
Ye7qCX4d6ufmJT4rruTm9z5ABWK8SW5zavzG1/zyHt9hCUu+4g6h6go3VIva1Dav+c0I27t8Nh70
oL2vt8TVTyRuzsU9PYHS9cuwDwqfVTgcz+YZlNajcC9e8rN1r29liG5d2HmpA6jmBBrDE25aYDio
kMy2YdgUMh4K047YcuOc9Ro9jhQ4wC2ch5Pq5R5VFg+wo/315PVu5L9j++ugIOumnuxF33SHdvWb
UD8uQ/WkkDO4baC4W6ja9an3PfExui7nNKiD3BOcnl8GlM7FC9pHoNtTArgsrhR0of6xu/QuvkuO
7oJ1uGJ74RtBfpKC+bEKQYAG83P5lPhbYD2Nqd2fTD95ml0ADUF5RgwjDyicOFWwupND6tDOzsk5
O5u+8g3dksf8i/zZ+o0aOtfRuyRS3jmxg1K3bTgYh5776+yjRHWCsmJPXh40oeiXbhKOV3gaD+t1
dVtX9EUXewAbAeCH7Fm8Io73vpXtemLHihSv3VIUv6M26ml35W7d+lP+0rxWXntavok+eYmT4Zac
JH1MLlMgh0htnDIPooyH9seNcqlbBBG+1aNLWjl9MR6NE/LctDZhipP7W/4IFsjV3Cxg+/GrGjZn
+TL/KpxKd3VlLtb0hs8pj1dXDNXn8qKcxtDK7FVyzLv6LD3SE4PIS/3CaxknwKKfv6Al8io9pp8Y
P7wzezJOKzhrWz+rgeAjQ/CCxskVxd6rfoOv/oxEBiOgu2Yn3NzO6qX/LxJlivEz//bHUN/Xvj+t
LPAG5VqvW+lGbduDpbT4OOS5kdOHo42kLNfQud++DUHqAwv3ihNZSlf1RA8tXld4p5wUu/fKt+QR
QpaD4JA7+FhIO6KT2+9TN/XRBXSQZQYsbachlfYTI8zPQymkBJ59Tj3Doxc5EB8cyVV8w889k/sN
vdMdLmp8LoPcWfg32Lhdu2WA3MYT8heh4EEUCuIgDdKvJbVVA9k2B9rop/IVjOolD/JXQC24Zwfr
QxNa9H70xafLs+BA/H+vuh1/G8LoY+LrJ9gUJ3Bebv1qfoxv8km6x+kuEqLd9Ac65Ck+Ad171p4N
D2W4s3ErjTA+Tef4Wly2e+T3vvqgBUr9aPJupCsdDB1uS0Bemu697OPBB5BrS/z922gXztvHwv5c
MSsgv2Kvtub2Hjk0V7G/fMv4/OwyJnlv5IDjdED3upzJ60/aGXuZcAoyJlbz3oaDjziDP50oyyMX
7o28OfUryAUhiElPuMS/0uPcxnnTbfGUOghC2fvFfWEOv6oBN+UmXKor8mnu6FG/9cYLMBVH41l+
BwTkmx4IQcMuAtj7dD050FySLy4ZAQ8iuKPZWBc8UFHke4vb+il+0HcpVDvmKzMPELHHEDi1Ye2p
QRzCFXBzu3Fkt7tjQugWju517uyojnTJPdFBh9TPfURebBg2wchS03uCjU2t/S1mRcAXxmvtxa1O
mmu5RFjWKeNdbSg+t2HmGO+Mj7GLzaCdfug4u+YqJ4EVSKAbZ/w0FKfd6Nk4YcJmy4EQNpwEOMAr
PE7nTwv/fxSnqUe+70es+GMc/SVCY5+Sy4piijf8LW+IJDi10wckHt02xGpL4J507uZ3LgVGF24/
X21cE+4EbuI0Drl+V3BfoHj5o6fxMKU13qM75q9eaX9B/dwZ7dpOnCiYaEkSnkFxXsPxQl2OITf5
+5Cl0uwu7m+4mQaTz9JsC3bmx17PqtiDCSpme+82+yLJC27scYUsrhOf1gPJhxd2jpioOt9kKo88
jA9s8bfxXJz2E/ahTh8TnfKOpgyP4Nm6rdfzb/S65WIGo6fYprP/iR70tvfnPtRcDDi5vd0pf1Y5
UevVIVB9T+ZrstPsLPzY/eSQkk8ZnQU0zvFDIJ+5E70bCRTXdOFg0SuzE5+6QbZ2QF69H/l1mFk7
Oj+GrnWn0VjEFZ/Zi1/O2PDrt+wd56ddZbtzIk/3xGDw4S16koutPP90h6jizPlobvqU8Fi8RqDv
0EwJMHA8rU7jMgA/iaIdv+CCmbySd6TvqAFinrRc4eIxcUJ3xEltygDEORW306KbWj70EcmF3uuY
wcC9XfeO7ooe0uoMHHRXuTP7a3ubITLJzYx9WB1h4e0LI1odDISciVOjK6ORwxK0d+Xao4bJYK/5
korfUFLIvEp24UZudNp/zh4qDf54WUNmAu7eSm+hgXiHYO9drw73xqtO2wfzNp9hMfg9V432i088
EURBc01O/RnBShocm/qH/U4b7hpWzAFgz73Y7wJE6J0XZID5DTAC7Mr5hsWWjZaljdY73wnQgbbA
95CLxsr0aOSBi8/5X2QdEIloGpnLafbLCeXLEOihHg6sylixe1aIVqs7XoTHOezDlX68f5dKlLeP
kdgldXt0TPwlWGc6bhDoRN0RTgXTJQuPZzDy9i5RXZmbwmLvycwuIl0sYfKIPHCiNDFxhwNyxgHJ
+2H7kJxqLGDdJGC6CvuYOchgqTfo32owpHZBzxNZldtP1gnVGl9mzFJiDOZQYBTvPRW5pACdG18I
Oz9EN/NinZC7CvbhQOaWsQvPiRkYbRnCkIRQlynaEcLkNHxWmYat6z5XFcFIk6ItePzU0U5deFtc
O7Am16BXybTl6tGiAUPqyXydn9Q7cxr3mhrBrXT39iZzTrfLQ8Jfl7PZuYuWGrNe5BAj+R3XUQWY
vdmik/Keld9fMyPggMF9me9QQphLYPDxmeY0MhIi5iJU0JyJhYJxQRgtBuZN+6wzfCGIBSZLDFqO
bvMmBDgkMdyZG7z6PT2AqF/ml/QsLlRM6dId7a3QUwxf5k4VJ+JXh7AtjFwYmD4OUE7Md8OI9Egm
uQRzTkEjDz4N64pnnKi5q+Sxj8ENjifYV559tK6OtE9DqI8FjFRHIf4Ev89P6GB80EmADdOmrTPZ
8Gtt2ZP8IaEZCXf2VY9Lma4JsQVYGRud3OfkC5oMNHV7Bs/gFDQDsyevNx7u80wN2buIELt5KAPk
0dzEJX9M0L1dNv0GP/Fp/Qpkn0AB5TAvJVzpQmYOhjr0Ht5m3S2K6Bd2JR6WMgHap2dUjjJfCnl6
rvzynJ/jcx0U6xXX8ORhubS3/tZ/RdHCXn3MkmzIVBj42eVr4bOlCrkWX7AR77JFnw5mJ+4coP1s
pzd2RTZm60RJddD4+LoRQRHcEucA67ZTG5dsoqI97BLYn7ROsv/z0b75IjgxewbLabw9biFJ7lb+
ehvv1AaczMe9x9s8KxgI1JawQZSA08uewq4kOimRg0NbqASbhzWyC2v3RJ36Hr3TgFjzQHwxXlv9
de08/Uog5iV+iQh0AE7H0QJdcdgF2CnNYrqWp7+bmExOwyU61a+0Lx1FdeUHfJWD6iKD8bVNODev
6kkmglN+U7+Y79THNKB5eG/2EnM5+sf0q3XvLvpjGcRe4SM/keY2AtmxEz8JnuB1YRmwRBJm7nGo
BJ3PQw7Fa/mdJZFizJ8j9ku4q9uTM7qR/XkIEdS0cUi3J7t1evuR2PStwjnKHlbvf5B3ZltxY9m6
fpX9AsqhvrmVFI0iAggIGuMbDcBYfd/r6c8n25WFY4PZWVdnnzNqVKYTDFJIa801m79JDtEhKKhr
urWyGdblijRvS1tarbZgOyLP+qppGB07zRf55IMaYZ3wB9g7m4Gcb3m9mDCvVdIwwEysZJNnWHhL
HWb9eG8Wv7BZx0/quBe+kp6yAAVGY9vGNe3gVgls2cPJdt6Ea8x03PhRYj28IP1t+y+DO6zH1VP4
IyjUtonatG1wjxierPD9tXVWV+OWrN2W/0LljzSUubat/sgaA/a4aYezk5mJTc1FeSm61kZew/nj
q9OCfv/eEFax/ZgQMMVa+VZ+ybzIq1fhJcig8TtshRWDcJ6i5PjwYCm/Kq6Q8vtlti0C08td2NYm
MLfCNXZZa8xJuY2WPDlGW/lbepNeTsEGIXQOtyWtIwkirOGW5JRbCtELY8VqJ6wH63iVuTr7oaPm
k/g7JbGBM4cXx9p1nlpH4aDl5p1l05RcvSTtXpJuiI0k28vinnezc/c93iz57PK4lhKktSmhucjE
EV064oNAjNLtfge6xga6w5n3I6DYQFL5TJMdE5DIzikEZL4GIohHhh4jp4vl0pkmk16yOmGPiys5
tcTYZi27UDg4Rs3lc/DQKUM3+QrE4hqvWW6kdHyC/JIOWiTREech6MrbguBveelm3NTc/rwSNsvf
5Ph1xiuND6BurR3r6BZsPkdBRfRr7ud1Qu5ROyZnb7zqN+a2pNrgIN0s/Zd2Ey5heLU8ZUoAgjJp
wQHDzuJ7Q8YorEsuFK8gWZLxizY/wA2TSK1DT9xFl7G35NgmVN61bFOBqC5+TCRi4ap8pdTmhFnK
RYGs4s/5tyovnan30u+zFi2e66jIF6V0QZJKppnNTk5jiXN99Y08ZaXTMOIMyRWHAoAXYJBZIdtI
L4jOETEtIQKqjsVRB2aXRGV2g216XPKt0QPcQ4cjJMDRn6KXRGZqz1f+nX/hX9QH66r25FXvDRuJ
DodFxto49JhIqoedRs+ouU9vp1WwbT2ffG9wdCK2SPSnUbPNds0FwlT7epvzf90lCK2ii3ave0tE
7NbmqV/KNu6wf4BcbB9x6Vth1X032/lVcxGfmtflGJBul/Mto3mTrPCiswuOgOba2I/2S8/mzjgP
llCF+Cr/E5c4z2mnspxDV9siZ49WO0dHRAiG+uzEbuggZsq5wLliuuAWiYaSa+707xKJL/0jt2wJ
2vE65+HRWKJJtxwpM4UlVBseFkQAyt5pjTw4dQZmOFQ1y6E0st8GlzDB31lyNP96XC/ZDSKHS9Zs
y/ezu+QGS/sOVP26IZAtD4KzdCNsEDt05x8fB7A9SWFFmOKNNBwjmBisCm/e5co11Cf2XEErqyei
46pIJk0kH50Yh2EaRM1aP/HRCQMobK76e+Ea+TTiwbhSdhGlvsap3W85mDcT8VJZsTmos6J1TK5k
bkbyn3q95JGWm5MhLjk21QKfAQtOhGuurGN5IT7E11m5xbw2XMUXaCSTty6RCi6zk5GElQ4uXxFL
sHaXNTnwZzCM4n7aB+u7mEyx85gjkLtB27kedQcVtiWAbJfSluKaPYuaHiUgAWY1XC0pYkf+s6R4
ygoGDCjzcpeu8I91lsRw5MF1HkcrsQR/Om6diEBaRieHpK5UDktRgswmIZUItsSxg/+SXgZHkPTE
pKXlkBFmcrIx87NqWftgty6DpLdNpywptSQNTePCf5WuVChCNm2IJd+7E2/mk44A10W/nt0lkcVK
ZrWkltI6PwpXA13m9lHzopN2LPZ01a7nl/TA178nl8YadX/STnMHXnwdXvn0j5fswT8Gu/zU73EN
2Ci7+XtBfzMg55lXMl3OaR15Oolhe6CAJo2hNPbw29xQxK3rLexNcg39WO+Nu3lHf89tPA7NVbKD
gL6JDtkBOKZ18cjhSC7pipcgw1hXK+BwnnyUH9sdnuz8FPrYnGX+uqPJCX9mpW8bz7o2A3d4QaW8
8qq1uq/21hXSGktFQ72a03lTruTLZo+CCEn1UuDHG2v7I2D+ggX8z+Y6/49NbJgGvjk0/tu05qJg
vP5a10/t27nMjx/6hQXQ5b8kmDSmYYHnYri/QBt+YQH4lsx3sPrRwL8uWLm/pzKS/hcjQhHLUkM3
RZ2R5d9TGb6lG9CURMVULElaBjb/YCoDIuG3M47fIVqgGcEoiMsdAgz4ffeIvVjmnRKPri5pazVA
d0ln80YYcyXGtxAavyQnm8aio1K3eHTnni+bJ0XxwaHr/QlJok2sgARoU81hAmX7ScvZESsPQUim
gkJSJ/ku9mDZQccWZxiVlTmmX4u0vEDXezPrFLZmftcn6nook+1ckzgZOYawOpwhISW6aBbaL4Ob
mKZn9fp1ZgH+nszLICDsD/MmRrQOnyZcLjkHJeJYe9WLVGZhcFcg4RMJeQgxB6O7IbpsZR/ZVuxb
wPqruKY9tjlclZY5U03zVEdyK4ycAcPecaCwQrDBiF4nyO/9QE3TdheWlG56OGytHtwMAs6QHTWd
SNJryCu5gt3dMKsF4OUYOOaN8H5zlIcAHcRrES9urNhtAyW/MDnNGIE2eBsX4YBYQSJeTpn1inTo
tW7SD5cK09EjeFQdCZsgbnqRTV/FiAvT3smjPZgaL9YqlNKDbo/y6bdSmV5LjXYtws7XVlt72YBB
oFKr13ox32H85hjZtJlnJFjTwb+UULIYJjgAYtGSiUoldlA5L054DiztW6mZP8PCT4DMO31MeelW
/juN+rnEGEuaYFbZCz8Hg2+nAj4sD2jUI7NO2hsBRXtlOqjWbzH6AOJPRb0Od8hfOCsqCVq3xuNn
qZz0+0DiX7egAgdQTZOddrbKgzDpBHnkFsZ1UzkRzS7quuGRJY2xNuFU4PxDkYTTM3wFmv7P4+KH
Y+rfhtlX5Wt+auvX1/biqfxfANdSMcX4I25jU4CT+q/t6w/o2n+duudvi6lu9PJbvPz1W35GTEX7
y7TwGCIo/phT/wyWfHWZTUvgqRCZlHUN7PUv3JSi/KUozL1NpEfR4GXw/XesVOS/dFOWfoJAtH8U
J5XfVxCREczIAv7Q+CfYqSVYv80yorIS4JlYZLwaw4l80mVX7kSARJC8s6FN7KobAztKa8UtxOlq
jMoYZUfjzgz0a1np2Lp+97XGIK5V62/C3NwklSHCEUCdp84OVq9mLkYtip1U3a2GAdJGyqXetFM5
GrfIDNH0K6L+pez7Jsb3TpbuxhwOtaZV+SU659quV7rmbkSbCBc9vbtPGvQynRFqBtJcnUg/DJ1T
u0RpmureGvo1lPHwaq4jaue50ejFI5tzp8ZpfaP1kcFUICxap0DY93sbd9q6SJWclBe5TBpQuFpd
SWnyTelnnJjj0FrjXjzjqhFSBmotCWcpa1v0dKtHcLTSoyoONHZFCc0/xRdPRSJBLuvVnaH16OQw
Qp3oFFS+O3b6toL9MUkmjqbjY1Zl27ywtkbU0dQaAvL3xEeJMWsGW0A0sU/jk1oDVpE6dFzk6eg3
euAqxMKrWg11p4x1NLOV3mgbQF5B+dIoM4NXLZxXEsLXniTnyX1paKSwkLnwEU7r9ZiLX0fgd3f+
VJ6gy4tbeFvCQWvouis4xCrapdopbhPSW4nmo5VEX9DQ4oAJtJOkTejX8fwD8nPtC0o7jduNI+VU
ql4VeaKxCPpNIzbZOm5SwZmNUXK5E/I80S+xqvLLG6ikqM5FfnihIIfkRCKSbEbVoMbcBlfqjF2i
XwWlDXdP3vzzMPW/LQAtGRI8oz/laKcwSgraZu9hNv/1078ANKoOGAb2giSTYaFjT5D5BaDhO2x8
sJLG39CaX+FHVf4ihcOKhlwMOI6s80O/ADR8yxDBc5mmCqKYnzb+SQgCJ/bbOQryU+Pw5PcBHiPg
iT9C1JtzVJf9tAjyaL6byurKkl9VWAlY9FzHtfQSC+LDYMwvsabsJTNY89v2RFKWjT89IHTAX55O
bNUNSoKrTtEupEyInLiRD71wEc3hjT/3i14cctPDRkuj+wSXBcdEm8yVQuYIfrzV+nhc9UUHF7pY
tKem01Qn19aQ34txjdA+iqKwr6avZqHtc9O/nSJchTOdo9WaaYyYzUOHsoFVFK896mrI8cAk01rr
VomlUyZUqNkL2z4wIbZVNSVU/yiY8oM0mEhmKQfSKY9j/RZdUkRtrCsfqZbcjLYVFr6dyaxkzB6z
LH4mXOROmb7kmKAg8eEj8ZIUrxPWi7aWrqcWqHbNQEKvb5PRX6t5HdtaBC8Mx9UdylutU9U3rSGd
ihzDyHBMHsmlVmU8XiMI7E1+yOgA4YA+04+BNKK+xI/WEupGWoMhWN/Htj4Id5ltor9ol515pfL1
RlsAsnJ7IzTCNpaa9ZAZ90U0P8Nj36L8fN0FAwljVW0WjREVbKtV8nubuqGgV4dT1dQbOe7uhVne
QYT/Lg/FTSrxCMvRR6Krv9DTiQYEB87YI5SRyV2FfLW4TtT4qypWyMO3IIIgyTumH6VOV1Q0nOPs
WjZazYa770Dcu+9TP8PmGewVmmX46CnrQSh3rdx6Wst3TNW4RHdsK8vUqPiqWHhAEtQHgRQ8lK6q
SncwNnFCLC7LMfO6+VlPFdnGA4sAbDRHBHUPeEWiclTzhiFj3MfB/DAo/moSsSJIxX0a41WAecO2
02iVDeKLViwAsVGtbEmWgAg09Y3U6bc4zF7Cy0kXkYOZ/k9oN6V5xFHhMZcSyWma/DWo+ISWuUZu
aLJ9M3udsxp1SnV+qlWIVAbUqbHYN1aBenJa0msZ2s3QqjRp4unBihUUPdVdIsiu1gVHHi5qv/EG
TSeaXorwvQsBaRXzCcok/l5TU7pQTpCdM59yeXJVAcvREsklV/Np/qfMB4t8XUnCVurFhz6t7hNJ
8zSjuE/F9tqf4SLJ+Q05P0l5kd2nhm1J4zXaD4ErCPMp7LNNa6bHAG4trnqpk07oGxklHjkl/byw
711cJ3ZZSofdXFQ4Fi1aZHq0UD1YcjjbfpOXbiXQVJL6y0RiBdXyXgiT695iQM0JYyjhFp936Nz1
K84sCDlLoItCdLqkiJdn+Cbnqyss4ghmX68ocpCn6xnKYjEGo3Jz1+bo4bQDMw0Yf0psNfhrxI9C
DMynRV9Bm77LUrPpZWErximCvyiRN/GjX4pfB6jd5iAfuiG9lqaRHvOQKjauTYh71odqUMl3lF0T
BevW0ryyRS2LG8WbwYFL6gGx/Z6EZBEpCKu0O0Dm/KLC+lGt8HkStVvQwPu8V58Rw7rzw3SlovYA
225rKeVNk4wnsRLgC2Zb7BxxBFPDZ2EwkbZCvl8ev6LZ+b3P6QVVyg4A/R4IfIeraFzoXqJNX0sk
5+sp242lvNdMwcUKb4OS5Wc9LVLXN5XTr4gPINlUgY1axnnZoqhipAXDON91JoALTVeu/Kr8Eksp
eWeOgQGalcO4KJYyoEAgwx/CneZXLgwytxj09Ztj85067qyI+nk3Gt0KS5MMTcKh9fcUOLOqoapg
Rt2J8YR3c8b6I3GEPg5RJiHf64UVpKJDA2Cn8a/QE/iaSVgMT1id1Mp15nfHQcQrIc9W/zxx+Z/V
Vx/+rf8LUfHwSyWKDIDVH1BRTiV9p3T6F1T4bQfq18/+SmtoGakGaCFRB95uUED9ndZI0l8WIr4q
X1sw6TJv9Fdaw3dAz4NOR//IXEiJJCO/0hr9LwDGkHQgq9DOkulD/ZO0RlqGKf/uDvzCOIFOBnD/
tqBCVU7pJ7UzPKXG7C5/8bHxRqDhLmcMKNRMoctiZw1XXWC5b57SO+uYhOzdC571ADLEdlK5kdH8
FbHj6Jk4diL+0nN0H03l85+vIb3bjOZTLRd/k6OJgTSEqYgedNLdDAsTMgezo4EvDIJVPz77NDz6
SN7XqL3OUe20LZRsFMA+ufqyE997pksG+ebqqZ5JE/IQgod2zaaA2pZiWwXjG0XMzDVKvFqAtsyQ
YBLGHiNKqNknvZ5lhb575SWSvbmyYgmY2lRC4wmmujGLDU0ADw0DOwimfSf2x6Ey9kaiu7VQOf4Y
25984I8W0fIa3lw2Uaug0syq8KZxZV11l+lV+4B+Un4PvS785CLLgnzvoS4P+801BPJf9K8L38t7
sBqq5UrWsJlqHBZHtytA/yXqZ+/vo9Vz3mSYBpEgO47eoCOTPdHWRHYFyW5EJqJjqgGK8+fNIev3
XX6rKaCss/pnLP2wWffhCzybeeqzMIazNAAWTyVajsd2MOBsBduoEbFbYg7W8ESZK5DCh5BC/vz+
fm9C/x0Dlsj09tGaOPkWojG3XiIz3R4sV8EGROhBvrFl1BEc2SyjZa7+rHT/8Yf84eb05lX2mjiZ
GPGYXvmlPEWvwGIGpAqZij6gkZjZ86fr8oPtoJ/FGoQrYlNJlMqzEPgolNsMqzYF+dFl+WAb4qJe
WgndWoqVO8ThP1k+Hz3Ns9gTi13bdFpZ/Fg9+JG4mdQe8SC8q5ZFSzAa4+R5qKPjn1/eR0tGP4s2
0pBZQSpMskdbDOUuyx3UCCg28lR6Hx+NpXT0FTfrZdvkz5E4fbJqpOUC7+zIhXr5dtkICnlIMooy
UqYsTBFavGS5tQYeQf6K1y5QfiDn9dcIPzSfDdO35TGL5A0+PGigfbZ2jY/e8XnswWy9meUe/oW6
F7FyEDPL6SbTHax418z+bGN0ETTpQzqIex+3p1WhBbsZNKfQNK6mogTblJK4anIZKzqoGtD7w8aV
I1G0x2kQNl3QA3qOqpuYmW5g0VoL5H43mBIgPZV6I6pdon2HsQqeY4K4FGMiAMdWOmQDwwuNIYbW
UJHWYL/T4MGYolUrTndxIHljZIZITEgMtrvpMcrxusFuOm7xrkoD9YhXzgWKca4Zp9VayWgiVLM7
UbIbRnYZ9uhNxOjhR+GpCJstVgHAHCS8Oo0ElE2sMliItMu8kK+sfGD6/xyYX6X2J/f5wy380Ro/
C8ZdGIi9luS+hwra87LGcxO0mMIBg6JxFBj7guXQ1spnEeODiKyfReRYVaxUhSeH/Mk2rr5YVvCM
5iOeqt3RKHlh86rVy5sJYwv0AGsWGAHtk+38US6hn4VktcYGXRdRm6/yDddaqOQli3w5D+Ce34QM
e5voJqwmAhdaJManU5MPTtXzifqsjHI2BgKYN7U45gmdFqB5aUoTpwRMF5doru577Tovbj6JJB88
Ze0sF1SVrG8QYI53uVfiwJw29Z3QhtvlKccFfurCRV+nR7T8joUu7+dgZ3l/vvIHZ7t2FqcnIe+S
BqfMXW8yZ1RlV4x6GgN4VOkT6jjyjwP+z5f6KOFdRhhvo1YhDqnZopTmFZN4xDx0Z2q3aqyzrZs7
U8+J2pFdtjOzy/SzQ33ZFe8EyiWJf3vJcW7qHCKshI8EIjIR3YDhxrQADuPa3ErSPiIaIiB55ZO0
adxKMhmfBWnZ/OjiZ1FabSZdSSOSGQjmyWBt/bRcmxwOcdHSaRothrGFeI9c49Kcag95mOyz1LpC
HUeq6st8BnqZDl5a+Y+lUhwUGS+pZKNYkV0psSO0W1lfm80a/Rqcd4tiP82Eok1Sr+Gvh9IaPS0n
7FD9krf4xtlyMjsmfqCovBFltyFv1ge9NgKoBs5lycCqZ3jqN8q8H8pnNT2WpD/hBvHn2vJycxuI
29FgPr01gO2MIJ2JikK0QbbSQtVr8vdT8kWRL7GY8tUvmnrTybfW+FCq31v1PstPUr9JFNol3/t2
azRe33iithbxOEi2YoYl1HLTDRiRcSP1W6HfhoEX0CUKt0K5jmVsqelZ+lLKiIWGLV2bjUkzFj1E
+omKcpXU3W0s1wdk3PlY86UUJHurrOjRKlt9qqjKR0eJ+nXSWR7eg2FfXY5T4s2xctLp4nSTh/TS
pWo+KPod3SoUuKZtGnCGst3bUt3HqYYhcbTBtO+bFED7x63ZSuH1N4r5XUCXdmrMO7XFJrv2lFS/
tZT8Ileyl9YK9+gT3UgwEVHx8aZGX4Vp7QZoeSydQskSVtLUvAyCubZKmsVNDSk0f5pFC1XRKLyO
zGkz4YxiQZTO0ngzV7kT4YJiC+g527EpHsQwuY0rCG/0cdPXEJMfFfhsU31t/O9RsMVQATmBlLao
XSvDRdgheoYSgVhoM9IBA0ajTJwCyhUamuOcu1qC1KUie4FQ0kedj1Ml0ujs7b5kPhRMG03fVVG6
N0vzWgpB2rXjqmIaZFWo7IXOHBD/Q3nbN8UpHfOrmO5cLKFbIoke/lPQNDFhqZZHc0W1dNsmD0oy
BfYske0aHZS0Pr5JsuGlzAsHE7+1NZeeoXbQshp6vNDkYhR+VWO8nCLzVZXHU4eGvQr0XGTTFEkN
IyPTL3rcxsRoNwTqTTKqF92kn4bAeDYhes9Jixy2vA1TeuGadsAfTp+OFf3CuMIbRhwOMpjcfNa9
QWS4SCWuZPDjfMQXVdnxDXOrh8dsQgBZ0/ZmiwJhB61GfhRKn/07XocBsgo0zv24T21Mip9UC1ds
upBzA18KD1E8vJDudPLoKOnRZ2f0R4HmLBGTJgvvZbnrvGry5mZEaqt3UwGmbEgTdimkvmex77Q+
KZWO2+FndeH7xGYUDJb7eVNNYI2DsUSj9J6pZA6ykxd4EHzvMwx/YvFS6bAOb9LFCdvuysuGXnGR
nfzBR48KZ0b9VE0sLQM6WVBhGqU7Yik6Ytu5Ro5cV1Y5hb+NOzJICVC7MrupCQuGuaya3zbYWImk
H9+iAS6kDy9BguErMLM1hY1fwIQgRRs7yFMyOtnWddAfy/wmMZhBm6BUbrNhdv58pskf9FS0s/Ro
Dvs56fsg8ZQwt+V876e7VL7NxUdOGFujnsKLd2Vqgt0HMC+nY4NemkXOKuqCLSI5M3pijmweOGVM
Scs2chEVO5BKXWL7uLoOk+CTXMr66EbPcylJDVH6TMDGYJ8WcggbQuuKwbDJ6y+teiOC7J/BdkaY
fsvXi6WZmeNOm7fYc7XrbDCcGpwlsnYRYMJwP7DIsH8Sq11V8phD6CUJ7W8VU7YvSstye+6q0qlS
jDOwI2HST+kFutSqnACLMB2d8pAt3sCQnTVAABW+acIKQyJb1+DvEjGq4hYbwsgCJK80WGe9pNn3
pQRgLOggoLnCudRJAsOWJibPiCGbNYYyxKmyfRKGr1KAe7B8KDXNkYXpulWASycAq+vrpPXS0JPj
K1UGaM7YWmpYhVjySDmSSQ9Ylq0L2VybFma0cYWPpOVMcbPO+fW1rGE4BassY9TTPuYtxBHjVuX0
Vsdng6DbzfUny+pH+vVO3vJjx73ZWQIQMAXN8saLD2YsbYp8FjeprB+nttgEWE01CVOpUxffBwuz
fnyswmuNdnQw4NqgQ7LpTBRrm1u1gwWU7rE/bsA81dj4UGTtBmM6aRVQIKAMQV1fKH6y6rBQM5TO
mSwfH7v6ykroqkeFS+hjhCl7GWp8ssmsxZxcZeqchj4eoA8nT4JVhdOOWiVOrAPlRjcmsYxtIi9d
eM5VLV/NVbGKowChtQDnY6iGpCN/3n6LhMR7+Z16njf7tVSiEV17WvroN7KTYJbK4b0X0clSg3ab
muNlFVnXcqd+K4XotkPS2xAvZF5cEqSXSl15vV5dSzU+be06ngTsWosUPZK7JlQf5Kzx9ACSQgtA
CkVK3UocLV+K6D6gJnnUm/owoPptCsVWkWENpU8d01eLs3QOEnechI0Zi6uQ1TgxSkF4/6ocdC8o
cUivaqfquq00fVUL+lj4aPUjAPt2vCiNzpsiIM+tv8kyYSXy7wqTwr7WNyKs+vi+YiSrLxVzcfJx
vuxrzeG/GOuBvYCsrZnuWENT8T8LHtIHwYM5/m+Bvghk2uFKHO6iSkdLFCWhsrnuaM2Zfr8HcTgK
fHkRlg7gsTbWXebDZJBHO6X/Uk3W5vOGGSjP99/4WRExT72v0gIQPJNBG8FL2QM2aqYCpYpmSu1k
7p6VND2kxnBL+u1hQtZ6QWLutUIi/kKurNrr2ga24CizjNw/Gu6zOBDhsuesmz1a1TvZsh0fcyzN
bG9mDOx2SgXkyNoOmtcml39euR/Vtj+wDm92uAESyWiHVPcqX937U/gF62izhKgvOSqCkbGOd3lw
L4sKYpV7XUGSqu2qT7bNhxc/q0ySuUK1ue4ZPdDkRBzYrXJzX5TWU6Z2+7DCu2JCBWSC5cULtOJ0
X/NCBVX77Pof1Nfq8nLffPgUzxOE/APDizPjqi79vVJBA+iSox/Tty7C1Y+u1aAd5yK+//MD/6Bv
op7lKhjXoPc5TpoHWNbNGYCY5nGp6JcmBqBQdwjB+Gv/6ds9SwvESGzRUMWOJNarO52orPkpVnbf
5NBiXHqbRRB2NcNVw/qIY+DeCOc9mLdPzvoPanr17KjvqxwYYSprnj7QjEMNfe4uJx3cFx+zSfyN
XH3aT14WzDvn1AJEevsi5X6ewrmlQqymK2lQ3BjDC5HPuDxZoYM59b0B6jpK2DcsQJAcK3N0plwN
KN6fX+tHPdhFturtHeTI7LWKMpu4P1JNogIcT4qDDiiyoIJb8YzbVtrI6eIrnmN9o3zyjD+87llI
TFNckAZ1Mr3GKknpvyx7t/LvGxm/43zeA9tx9VxwxzI5VsWnz/uDV6ucRT8rAl8MSMvyRqSOgaFs
m/zenGgJxHT9BM1AJHebxiSblhvjRpmb6vUYfMFS/SsQ92NAJxpUtBv4nw1sPthVyll/BSeZqNM6
quoylZ/8HnkEVdtHorZJfDh5eHbVwrSXfO2zSueDwKGcBa5KyZiM9qXlDXL8bDJOwwJyV+GFSrwy
FexOI1QSioeIMvg/XF9noarRgkATTFa4xs6JVEynQEsqGAgBxgzl5jhMtInLL5WxEYXgP4tVylms
ysJOGwfBQhKHjxXMGsBIZJ3YwUtYNHNjjx3oRuK8/eQzfvRUz6JVh+RoWieq4AU0/ZaAUbBPx1nh
3J72ci3a+Dezf3EN0Pyf1/z/mjJjsls/Ri0cn+qnl9f0PdQCXBhADD80NCVJ/guhvUWabIFBQI55
i1mQENU0DUMEhQJM/N+YBeMvpP0MxcQsVaIhYRGUfmEWJPDjoMrB0KiWRKkumv8Is/BevCfjM86O
FsGHe5H4uLDQq77EdtYB+Pmix+Z+AFQMB6U/apnhybWCNkJeb6Y4fAqn4Fgw0qV1p2zfPLjjz/Pl
rZDfj+HD+bHDbZyPTUetlQuqGOTPSrrIQkVLryghxVtZvjfDbt0VS/5bZyvso9qDqcWmXanMcbO5
+1bF8n2qRpd+F7eO1EtPWDdCQhFMeKwNBhJRZmRrKU9vh06F6BhO9zjVgfaZY7jqRXwjG0FBQw80
mJ9Bju2ix6aa75UR2d0svkzxrEI/XrXlsR5Q+2xwb6gFbTWbRUuPiZvs1PlVM30vyHCbnAPy42at
6MUqFNPbKusujQwfzLAJR+CdIyKimvhYCdJLjlkswK3DCMFoJRetl6fiadKKgGEf/5iwnP0k5J0h
/n8OpZeny9J7e6RKbakLbTX2OzI/Ghcc4J3Eh4fEdONTZ6OZjgCbpbh6GrpdJNHvKg9TGT8WueEV
QaJSDweITgN5M4Ynuew1p9I6r8Rcwu7qS53/Hoax2JpJSnWaoxE6LNrICYB1yoqDFcv9CmgZo+m5
7/gysLi5IrXH6vvWgBSAYWV/XdHy/PNikt8bpi4fl03z9uMyxRR7ssN+N/kDKWG4jzU6hZWWXLZ9
LuIQvsA6Nd94wMUBGRBjeFSjFJL3HLTAd6vtoMfrqAxO8ZBu0IR/6UwKtrnBe9UI6IYUMtoGaqLR
d/u5Gbqg+qz+XXBK/y3/Wu79LB9ICqufQD5XWBwFW7KDxRf7ylCQWFH9m8gonc4c7w0rfex18V5P
ANYv3gH14CKhD5QyYRVLYEXdgbVrZ5Z0sJTGsYziZsw7G7ffT6Tx3y0gl/s8yxPCvAy1xAhrDA8Y
OFhQv5lc+B3ePaGEMMIYvNQai8csblMlPs01crM+k86t2utOXZQHQNswHvTi8Od3/tErP0sj2lIa
xlbP6l2flTb2TLbWvYSQTf782z98K2c5Qx5aehyIdb3DYuJQ4cHctBNyUfrc4m0iW05Pi9MJRZi5
tSptkDFGnSSka5zK2SnIoF/FaA77AT4/TYOtVsrURwuZOqTRI+Y7J0lutkVsvP75bpdd/V4sPUs2
JjzY2jkqagyVXkc8rNXg1aKbnoBd17TASZRPU/X30oxlEZylGRrRMMqirtpJxeDJeoGHaMYjCoDG
mnbdaftBlFed2tqglp0/f7gPX8XZgeXnQZOjKlvtBms+ka7v44S2haWGmIwN+vckyn23nkbhLgk6
J5riLU2sdS3qN12iA4qtW5rXEejxsddaoAHilxgfIJDp/TPjDHRfzKmG9ml+Bnz9KBidT551bRJ0
fzIBng/9YxlNsi1HFBiV2iGnogVPfVRvi5bmaGrdhcQpdJyzh1rGZ9YMNFQqmmAlBxkqZtLgZhZl
rapBvNRp2EYvFQF8mMrZJu0Q3VKi45qJF5886CVavrOMzifYWN9WQ6gq1c4oq3WgFZeJmrtNrtPt
02/rMLiaE6wtxV2FAbXPoDctgEH3LYbdtJU14ao2q22H4/gYV4/C2NilkK2qEsGhAkN3cXzqCtWG
rXWYtPikBJX4yV79USe+d99n0R+X1XTKfKvaJbWyyjMF1cVONtHMLwemRVF/aQ2zvgqmkWnq2E12
P4x4IgfFKzAf7FU7kPMaAv92hseELSCjYBqMepIAw7RMxuQPAX0kjDNlpTTpJk3SbJ2C8RSG+F7x
pTtoBl8tCdeaIUGxqomexEZC0sqqb/JQfIpGsXAlY9qbmdG5Q97flW3xyQd/twfEbjyfxvtV0pqF
KqG+GUNAhVar6/4u063XXkN7I+8uk/oL73Ovzcpardu9mOvrPKWk/fOC+SiHOx/N5zh6dzJrdpcU
OCqkMyxdonFABduEx5Kkw1LxPsHWrHTrQrxJFMDwQoXeYWfAI7aUmtkzAhzmBLFh+j/kfdlypDi3
7qucFyACMQi4zUxystMmbZddrhvCNTSDGDWA0NPvj9pn/8fNdjojfHuuOrq6OgENS0trfYOPPa1+
61pD2NAnkO4TZbb2aqKgRsMxT7mGQ2Nn5BluJtm2cGD0W0OdtePouA83oCxk6CvB5rnJQx/qmvDy
bpRzG3bQbY8siJekzptxrBBpHHxX+pqlSBjBvUAfFzdq4aKxyEG0S3v7oeXOuB1y/sNPUeTo/TTx
J3iBuK11NzTyG6uCl9xlr1UBO8ew3XtVe1tn7r7Ls1iPlG/73Hv9fISdC/HWX5xygS3GkA4OfEE1
EmCR9U9i8NBrg1fMSrl2t9IAdm5dDuiWBYoRymAwY0dvJoO/fc62IRKVtWTeW5R36IZ0Xg0ze/iX
pVIeOc7PFddInD9/V29OWD7ahosjc2hl1oPBORxtdwT75EEPd27XJKAsQFZe3bOJxRHlt07dw4HP
wkUfrsQqMAn8V9FCQl7jHICKuNM16BO5+YdP/i/AKh9gf3LTNmLf93C7C+21CLw9x8W28jJ8aXos
He8Y1qiZtz/gYYpaLCzLp4A/MBrg4iuStG5iyzlX9FYhe8UP+t0PMLG2GUX0ugpTuThTizM4NVMF
t8kBZ7AVwQe079AdLbEiJAGKmIQcIsfw31u1tjagpKK3kyKAWybaKeKbNzgQZnuvBHyjqJsqhilI
sHH7sI6JA9Ev18tBspq0iT+fqgWr/T/Xg2XL05pCYmc4Y45lzXxn3UZTdihoOZ0Ea4PnrOrHTTvv
OdtVcP5uccvKovbWoyR7EA3cV1e5nxdJWJTqcaxDkEANTLajoYGGYzNTbke33todyLtUXElx6DyO
H62uRRYw6awt4F7UAmdvy43xILvMJKN7JgpoC0Ud5JvzTsYc2fMGDsagLNVNuKLKhwRj1t+WpngI
+vTeN+YN5K4MKDSk0l1V5jEYu956sNETKsD7X0MJQsYV7Ha3FO5GK8cBpqgLalg2s0CvBSleVZQl
sq2hmJU53r6B1QxaR6i499YAMYUc/6EnNTC/9gQ1bwmgEJ/KBz9FHjgnkimYjMBbi/0wVa8hz5Ni
JLvOq+pT6sGdLM3uQquJYTnUWqsMPmVrULnFIZ0Yi/kw5/l2o3dioC+SSaTYAbBlQ4gZQgFojIMx
dLdXFsmF2LNsYJKeUYUbbXdMLYmh6nC9EGLscNDVqV4PkkE0LkPPMGtaIAitzqyJFlAFbNQYt7Bc
ivuWvLCJPxee/zxGEDs0gNug0Q69cJHnAGMC+vj5uy7oPf9Z0MsmYgsnbS8AGfPIWPiSD/KH1Bh3
3wY2i/tvrZMn4IK8wC7+pXagIlgJCfob+HTga8LgrAG3sXeKBJZGb1NZPFx5qQsBcdlycxFb4Svf
oMSBXs09mVDgRb7kyMfUhROIRcdn34n6jdNNfpwTj6Bd3Yz7qreOwILkwNmYye/gFu+TUwYLwh1X
aXZlO10csMWt0xlguSyk3eFKawBscvuZFyiyHaBPPpwIwTBhjbsKLHovgeJZmQitcgqqVBzUuO3p
Snv3uQI/0xohIKKI3a47LMIrR8mHlXnkAcvOGjFNEXaKwIrWY4ee8ZXTBaAWogcu1Hc+oMmKXa4a
b+tKf12T/Hxlxi5kwN7iuK2d2iZONY3HtCA7iWqxXc81sSK8ydNwk3r2TkTR35YE05DPLNNvQqAZ
U0z9CsaLEMWLAPhzcaTB7+7KK1242y37bJh8f+wJ0cdgGL65JUA2rgRotmUanTaNS97cMgWa+E9t
BTcNIoWbt48eagHr0jN+7EqrjCeS/WoLgJotXr7R0LrSIvvrhvdBTF425LA+7U5ZWh1VTsEJCoYM
Vpcy/4dMJDpimsTeyXqy6pF+FgUAlCiVSRTaGK7GvEB9YCCuvR/CAQbbgyrQ6pDjWWa0AM+zgoSD
GxtavgYB7neNPcVNfw2AfemwnqWJ3teL0gp9lkiG6kj64Rv422EsSsixSQvynrx+Re/px5jhfIB6
wdHz5JuPQiTOEiiJ+Sq/Ax/8BEJnuwLzy91mBuseg+CsG43iUhHSa3v0o87MvAsWRx7tLJNbUL44
OqApwOmvPJEemJnCbn67vcqQkGb3Ihq/dZV5Dr32lrQ47AI7xIvBaxgQU//JhDiu+vQl4EjG1AgK
rCN3f1fm/9flfxcL4nL5/242u/o/Ny3/8/aesAgu7n9K/66NWj0MqiKCmPjXbud/VBhgcALWKeQW
AhAPoQKDwPv/VBjsmYwISyv4lMDyx/9P6d8NIJhFCTQaIM5gBzPJ8X8olcl/b8T/dlj62DlrjmLL
7RqiK7FYT+NQFHD01NmDNZWwB9YATI9oBFyJBh+ddpAniuZV/A4QENDUtmH1bp3bjm9LN7wNNZTy
pACyuDLbd+P9f7/ofdcAI/HBF6BH8u9nCKJmp5c6e2B29y2gU7B2bA1pqKb4+fkDPh4iTNK/H+DK
TvY1+DBngZL8iuIY2DdZO8Rf+/XFoesOcHEsUrx+6BQA3oTTqUgVvVInuzQ285+/G//IN14nrSp7
8CySxmq02rca3rRIDvW1ps1Hx+M8xYvjccQTLGPwiEHkCiAlRCWNDHgq/Ghb58PZL9srH3PpSYu7
ZNhFTGdlmJ4ZaXe5Az1bMnvQkp+Ro5PMAp3j8xm5tGidfw+aSIfSTAXQZcHQgr1Hobxbenyt6gkk
09z+4rJdHDey1cBlAzRxzoLOnPBl/qP2C3lPfeE8f+1DFnu7gleYllUdnkul7mYYblVVYGPkj1Xq
XaNDXNgc4WKH+4DEN41Pg7Od0R9WhZ5Ky/2Xz9//w1oW1tbcRn2/fFnIO4Wy23AWPYESXRGPpgU2
7eDI59B8qzyouPdlzMDPD0SxpsGDV12tMF/YOuFi1+OeIjxDxXBWoHYY8Eet+mEsTxQAQN/9qQEn
15ZZDc5hCL8HUAxpKCotfX9MYbwTQcj/v//RD/78d2qCtiLMOIEI3lvtPy6M1q8M0aXxX4QPO+Rp
raGWcXbRoXTdn33xw5vTUFff8GZLRmi8Q9Db4uApZi4kJTRgaNDhdYvN5y/wYdo0z9EixFRRXVrc
meqzXU9QI4REPcYrrOWOwHMphNy6cxhDWC6e02xLWmC++ez+DfFOb5b7AKQe+n74q4xt81FcixTz
Vv3fpxp0iv69cOopYIWyuuKcD+Pv3G9Oo7a/hz3WiwtgpURhcuQtWG5TtB0zWPm4Cu3HUQ9J6pfP
0EyD3LWnYltAo6c0vzpK753JOqmo+K5F9i1g1g8otmwnZOAj0Kk8RymXWKdA8QzFN3BgUvWoo/IP
q224l+dQkvdRLg5DxEZlTesCWiY8hP+TMXdAhj4iMTjaNpSPVQAFk2ydT3CtcC1zJwa1y+h4I1V+
RAC/KZr+RFX7EmVqh+rCPhr4Li+qc0EjhUpDuIXA0aZxAJypNCoDPirAcuy3TqWP/oDQ4troiMvZ
2LJ5qMBa0qqES4Zsn6f+qqjGRxWCeT0sojSy0qz3JeuT0tCzNmDDiB5gbpWjhCezFr4VaIedEF4h
djIN0GYa0uDKZri0F5aBWxs/8CEjk0y823JVb6BTuft8mV+KBotoXY5O4c2F/8Qb6++A7LxYsj44
XXelpnvhyAkXkdqDpEFIO5j39j2aC5XfHaag2wEOEGcyv3JrvPAJwSJSD5aoS2jC9QkULYVY9YHl
nlHd9u7LnsJw4UvjtBS/cBt3gmTeJIBor+641d3MKkg91FC/9vOLoBxwQSLRB31igWUOUHr7kBKC
ktPkHL72gEU4tXwdWqWbiWSIwnFt+YDPE8HsHZPoYX7tEYuAqf0QFDZKeCKtKTGWpYHdk7e9jdbl
5w+4sA2CRfBTEfWbITM8aSoNYENjl9uRs2tTcOnXF/tbh7oUoVeJxDPFI4UzBaXXClDzLH4Qtf+3
Dk8+FUDCc0CT039SZ+DgcJokzdNkyP3fY2hfuZVc+oTFZgabqJLDiBBVpQTuSJ2brgC4ePna6C+2
culaTetFsk+Yjn7JIPJXU2uuhIkPa2AIrkuAVOWgauy1hUwkHPsGuamDbSmHQzqcmhxOc076M2Pt
pjeAIMAM9eeXvmiJG3KbSfQsxEOdKN12wjHA3Ipp87UfX+zozC2IYWgSJ6iH6oMqc9T0Bo9e2Qpz
bPtgRS1xNPWAVsYI5dYkUqh0+abdDgBa9Ky8aWz6YltwR0Sr/65uhH+Fx39hbS0RMYLSCWQNDBay
0jtDxOPoeddAqxdOiaU8RNQGGRs9yRMReb9Vo9YeD35zReLW8/afT8eldG5paiqdIsyKzuqQCfHy
OwMI7xfqbPW+VdBHY1h/a6AunDvognOItE9pu2Y+ebBTq7pFCRL0zilLY3sk/QutG3PonJLEoPQi
8xozd0tM5ZzpQK4JA10aEeffeZ5kdaC1ZctkbOEkY/U3qWvui645KWyOz0fko1rrvOUWwSJVdcoj
WWP1I+3bZ5AQW830ZOUGz7YHL5e012+0KOQVSNWl9bMIH0ZCfKRBPzzRlQ39bqhfEJlfZXZ+vB2W
KBQIuacNV5ZIqgBCFwLKiSsxyyZ9PlIXEowlVIS4Vm8qNcnED/MCPIi2xJgF5QbX9mL7+SMujM5f
Xt27eoYqIVcbUsaTzCkBDUgnSHmGTnVlqi99wOLwT3sXTE0diiSQAOgQt/kOwhMEIgLnCj7twnJd
YiOA+5zqouA4eAY+HEPuRT+nSNn7MMzZSXiie/h8mC59yDx874apDSrFXMp5gir7U6Vh58ZlYoLm
/LWfX6QArYVyCK+lTFyG+o6V75pIQ11QDL+v/P6lcVps6zHVrkJnnEMkQ6sD6Se6Kt0Gfikdcfee
17ivQ8a7TdD3+UoGGbx/HAY3oYHD+teFdZQljVr7PgXIzouqGzmQGuKxESAeA61u6yJMt2NUt7gh
TdbaSlPgnV2Bs8Dqp90ofCduOjvaVbn/1A8p/EHMCA+pOnTiEsrXdw00VXGHhNhNpEf4tAY+32Z1
bd8WXYrzOPfQgOls/7YTelx1Q1Rt0DViJ5dADZrnab6N2jK6c3t27lu73Dko2W9TNk7HQUr1jbtW
eSi9sNkMTGZxN5Ac3cAA0FzZX8UCXxjgv3CNdwtEjEBHTbrtE9W6EEuzYd5U1D/HIojne83ns3gh
m1v26yg0VbyBDV3CA1EeohpqQo0/K/rjJrXqMo4mce9d4+1c+qDFio+8KpO8mroE9uF3ptPfUY65
41N7E2CuPv+eC5tq2XQrOiOkU+Fk9Lo0OkoFglmUQZiHQ8Pza49YQjAGnnsisylUnUKQIKHnhfUz
o+Ahe/TVRyzOF0dVFYM1BwjfRNzlXohDJqyedOh/+3yULk3EnIm9W1lgZQkI6HqYCJz16zyatRt6
AbQvlL93VAfmSqJyaTYWpUFtWN3ZAYRzRNffRxBPF7o8TTS9sngv/fwiLdUFQ14IWdDE5376I9cW
S8qggOIIAF5XTptLI7UIcsp1WGBPkiZOYUe3juu+BWZAnAHqFBggb/zambNsaypLBROfwDFH2naY
muKhTWFo6kEvK/rqIxZrygS0L4YOj6gDa6cNf1AlP1lVemqc4UpF78J8LAmJbBpVBugNTUpIGwNq
BDc4fmXTzSHigzvCkmkYIMedfI/RpDDDTSnLP5kbJZ9vhktvvVhFjta058KmSRqUYCpaMH9XgEKW
o2BXXv5CkF0SB3lkGcCKIz+xKg45qxaWsMR+qmW7tSIYQ5H8Slp6IQteEgJd1EZ7v4I6eJBZcZuF
cRqaP2lOjlGD/nIDqjEUBr62MZZkQMAPpaNEh7lmnTyZKJiANOPFvq2KcKMERJK+NjuLNAZGRDiZ
BtdHlgpNE9NAxdTm5HacHL772hMWW9yKIub4HvGTsYNxnCVOTRNuLSf68/nPX1q5i6tJVuBVO0Ai
EwGu9ypjeR0DJdtfmYZLi3e5q8vSG7NJgaytwtuq92/bXj5Cfv3K2HwoG4aL1V8Dp3cnBcsjGzRT
ijJVCXBC728zr9oa+IYZ+HKKcNfLk4VKNhSpr+yVDxGO8xMXZwYFoD8v/ZAmurxt6Les7TZ2yNaV
3jrNE8pMG9GdGm5BTR6A0z+O+7NyX2BTcePSA1KY1fxv/bEwDJrUV4Lzpeu2s4gQXq7biYEtn4Qp
lB60XkfjPyZ68oAzl7zd2+kteiOeug/68sCGO5DvoJ+joJ4v1gwqJ7rflv3cO+lpc2WUPuT0zKM0
n1fv5mUsSzgk0KpNQo1aTP5kdX/Vbld5fWgoxDIMoIzeK4TMV1AwQ/Vh59r2GiZa6w6sD4AAP1/b
Fyo3f4kU796i8SSQyWnTJnQ4GzUgr4ddSIv2GoXGDIRPHPXd7+rt5w/7y8D94Az4C2Z697Q8ZXS0
i7BO5FDC/lqgVebrhs6MEO97B93AldP7E+Qlu595OjyNgJKv+ryb7iXPYBneD+ir+O0/TiUe6sxq
V10FlwZhk3RNbQolldo86doDH6lroHYE3OlKswHE8iH/TXsJqwXLgQ1wxNtVVQDKHaaz+as/63Hk
prsyoheihbMIdxo4Bl+lvEksO//HcQC7jELIqXw+gheSmb88nXcDaOqW9jYhdeJMOViLvosUtm83
2o1gy5iNV7KyS09ZBDztdLmNG3qVuH5/Fyn1h/Z7ICapCa8shEtjtIx5kPtxgditk6yGVrFn3ZYp
zDw+H6IPOUvYWGSRGkPeyPS5wdsrx5OHXBvySHvDodjE4DpZFRkuSaLr1oMVVuA+GIxhV7m3pQ9C
m6chypd3qluVOOnPBsWCm0lwZws1OdxUixrClSV8hQehPGQakH/bQIdcX0m2LwwLWQTOrDKpVFAZ
T1ISABgOxhQo+p+PyqWfXgTAAsY/bsUzlmQj2UNU/MmX1ffPf3p+uw829d8A925NBiGwKGMlWVJB
5dMdM5AT4TblS2C+vduhPNVwQfnak+Yj9N2T7FGTwFaodxnFf+dtA9mvCaYbIUSLBBTUqu57bokr
5+alAZv//N2zIILTgI81FkkrqmBDgKXcFL11rWD+N6H7aNAWUcJtLL8zRBfI5beDDyDyX67yuVEH
Cr0wiHpZgT5mcAwPCDT/ugMjZpPDz1DmsDmmgBxCfxdNoSzKocmZr1vyaNlwEc2f2Gy20r0Ecotc
fsVceHoPfVym5W7Ev/sSzJz5ESQLvhbviPPvgRpR3YfiWFUl2tg/WeuuhW1d28uXJmERiEoMESx4
WpbQ2rkZhd4GWl4JQZfyor9//m6Ci4hl1GINQwRNavveI2Jtp0kPhcTeJCWloNndd+pKRL3wIfYi
JrnZWObM1BXyeq8BzqnYdUBxf74rLiSQkCb410qt6oLlk0/rxIc2FmpiMHC9BtG69NqLqNHWkBoa
qcalPAIFIsLo7zuU5q5MwaVfn4+fdzOAYl1T497MEreFqCUpkszOfn0+Jpd+ehEpmhYks5p7dcLy
CnojzhDFdGr6+PNfvxDx7Pmp714899uQ6sFBxINeDyoxHOJO2bNy9SmA+Q+j7FdXiivPuvQli0DR
tQ61KEizCQz1nooBAphFjiLs5x9y6ccXezc1oKyMRjcJ1BbgJZ6/hW7QfnF2F3uXeTbQfSCyJARK
Y/Ew4lAAo9bZf/7mlxb9MoNAVSqjMBhKvN57qcvmp+dXUBJtrvI7/2py/O8IHSwxtbD7Y0yB2JnY
jrXrg/EWwcCnz6Nz8PvwYFccdLGD0Af8J4i9yDiXLxSD6EzOesogdw6tm6i2zhNUDQm9dZW744Ab
jeK3y57wIxX4Zm7l3zr4ISrh0kAVjGEV4OPTYRhfJgs3DxfkYwuKksGGIpV1IcEoQaPjJkGcpyPb
uv6hVYcBRuYI7SLAJQ51bvyJUYCijfYBZ0vv5rhO/Biof5MG3m0PYyouT/g7DoQmAodvhq6qYG5I
Vp53j0v6LQ6OMFU/C/IQUFiyy62FiQtbmLqDroWzo4WMGsm9HV6hD+Sjn4Ey6hx4Pd34/K2sD0AH
BtA2hvvhaurbLXfAZMFxoxm0EIHRK0/4O6HtxXgFH9KkoObO42j36aqIXmwIr3dlt+mEWPfNlqZ3
ZfqH+n0ckGecegM4M2nlQTXDRks+XTW8P6JDH0GpD586n4UTCvj1UN23RN2gwPGSRvlasRMjD6SC
iCUUGxVcMEhdQNOYvuAdsgj30FysFRRPHPKdoz1BG/8Vegn71ht3NQSDqZ3HJiMrIU8OhcU2rMRw
E1QQgMhsEms4TFgcSoQYQqLtNe6Jyt4q6D4aaHFibgr3x/yR9jihGS42eBU9Dese8iW4W0GD6YTy
xco2NkTkvrTzgiVSG6bAkMsO/DIBi7fA3Po/MlSGP993c2z+aFcsTgRW57AtaXABGbzoGeXzCcMO
VbB2avBpEFm58piPIyz4Yf+OsGHLKQd4ukT5nO5cAas6ZMPGNutewNBYdVs7JVciyccxEECRfz+q
Z33HGiWQY6jcO4QtYHKeDsYrH/JxnAqWsO1O6Yhm8/0aIMHHHFK9lur3TNZXdAMuQHfBVFm8Pdry
vg+YadJgP+QwYYCs2hEbDhpYMfbEnDMJdh5tUG7dbevaCZHPn6+EecY/WgmLs6PSErgn5JVJrzz6
mkaiewLHeUR4SvsnF7D0u1BBNvvzh138zsVpwqPKIlxTEF/9wr4ZI98/24SH8WRUuwta8I4zSEus
vVRFEGjgJDoYXpoYOg90FUyki4s2Cq+smEtfvjh7AsjSV7yqm8Qu2+4Ewkh1Z2UGckLMgyYhFDli
VVbXMLYXNtwS+B0yy6NmKpvEDdlvCJw/i7Dfcdtf221+ZY1e+J4l/LuSLvwNAdZJoPvuwxRyGlZ2
CeELMQo7cUbcceGRfE07Zs54P1g2S7w3HGunNNQMt3Nb/mw9cTdGOib1cM8jsD6YLECoS1d1Om4/
XzkXtne4jCSB79R+NVUJG9vXpuneatv58flPX9jbS0i2m3MBtyoFrX8ibyJoJRA6/AipvLLMLsTA
Jbh6UhaTpeeUiSTeCVIJ8wF6gMXKvd+jGGicH1EzXWV9zmv3o2lZxJG2FFzaLanQndm35lj3hxwA
X/yjm07O+AtiO+uqv3r3urTiFrGDpGGrqsgrktLKg0ffCAoVtMaGF0BY67gpm85DAuPCqCZ3vHUu
CPjhGcIZEAXdDu8CbYmRo1w6tGY7jO2wSUcXPGkhveLKhe1DFa/QCZZ+3VxMw0i6KE+UblbMx4Gf
ZfuGgWfanJH7QAcmnrMw/uZ5sIxGaub7hyxoduVcyGcQrAcp094Kk3S4UZa43Vclgy/WFjd1SCfF
LKjjrH3JuRfP+UWbFcih6lXNHpSA+jw67HL4bavvg7pyUlxarIugRevA7vwS34POnkR5q1wTcSU4
e/QvuPmD5bMEPfOo5WNGRZnkYd2fHAlZYHg2TWtolOyhvhucPYipwnGDvTJXKOiDRzxmpLZjMlbZ
Lmj8B24HNl3lkObbkRB+46GEio0uLAAy7DaC0q1fzVLddv3MoAILzvuQPbVlW65gwYJMUJB6Y/IS
Vk7lpLc5fLqOHhnau6kXelX6rN/JNgSRk5Bf7eSzGxcuzqu+8+U+asXPfETOFjq6OZYjdXacQxd5
Qlqw1p5ljpIY927wsdYcI76Lshm2OfCZR8DtrG+e0NXesIYDTp5D2hpaFOug6lC1N1CnBYtA7Sw7
KjdjEaHPIWFY6lvuqhy4vQViONvaUHhbTx44vMzNrRsaTBBtGxj04mAujjEq+c9psKuH1vbqUxA5
ZQcexJCd7copH6idvmSZU6+bmrrPZW3hDkSkWENzx2y1BUyGyOETjpNTxFDoxiI143mEZs/aoKE5
61IeZN0WkAxwz36e4dagUncN71co7Isx2Isoa46AKQY91OKHAo1P9whKQbZjff+G+vZv1o3FwSkq
YCNLhzz1ra7u7RF+yxHa+kdWV9nBrssBfuPuONw3djUb5Wq1R//sUdNQbPIpTe9yi09bT1n0yFLT
3JQWrIjR1+6fcQeDvlEEcdi3MocQremCYVvUsBLxpPLiKYSJcY4+SswmRe5LiQb/WHgAMVGO7pKU
mybLTNyN5YsV9j8D2y5WAQM3SxTw+IBERpU1JztQOczU+KaQ0yEPYVE8BI8gtuxUUf6AWlEdTwxB
Kcu0BPe+fwzcEl635d7kAV0JZ0B0cIuXbBjiqMPJX/U3du6i8ha1cZ9CrL8afouAxV3A1xrqJKZI
96QO4hCCZYitZeNvI5k+DIBEwa/rLp3kDQEZGqpT5jfQX95uQtJm0m3mvtloVMBZVa88d+u6cOBA
gMy8eo3MLsWj+QimSTNtyv6uCdq9EHTFQUBwG7MuGrPK8Tc71u7sqFrZ6kWnFKTpV6lQU7QRaGdr
Xs6Ao3pVJpiNpDHukE+CJPDJQHR9VllHHvUwOv2dh1VMexifuCPwmTXkp6vhwUEVnEbNsCngl3vI
ho5VUFX0xAp309s0p9a68M3a084eXx2SHrr4bn70Mh9+0m9eWb062Op9R2ODcTZAdPnNE9ScNrkF
KjhcKOFN+jYMUOGvihXspWM/9ebxGwhmspj281/FgtxVmVlzrTYYE2jpwi7hHpFpVUHqAaf1rkNC
OsFJweN6RQjkDcrXmnSHmqMj6osTSmdQkUmmytmIyomFC2Eh/N+mPza4ekQKdR4U2HRubWTwKAlm
wx1Whd52aQM5NNjZCnPGf/HzRyl+wicZalwtFO+fJDTGwvzGrv9oC8I/2srXvrvtnD8sKw0sRg6N
iHYDFbdNGBwGCUlcvL7PgdE2pIS4HbvH7ENAI+6nE8kBvMP/7ahgJUxh4KeQ7hWspQMsKE3Te1n0
MITDAFb9wQb/sKVAis4zRp1TaMHu2vWsGOsak8COOcT7PFOtTF2vbSNXyBXAHAt+DIrf8may9yiD
Q+oMEutQsCw76OHA+u2Ue1gt6Gyhn2vWaCtsiwailLS6D0JXzfrNqzZ14Ys8bgpVnHQaIgKRPXwR
VqFCEM28bQnzuaqt/pGMHfGeHWEnnnax5tj9ettkziGncL9I52WIj27FTeSMUOWRZ8wRa9MjbrXO
GhtWO9H8R4El7vCPtPT39tB1D2nRxaB+3xK7m9dbhcJ94VXgzQmoBOht6GXjJijH3zJL/0FFdjMS
cEPd372W4EAEN1HGb8YCYQGLLVPYP4V1yOs07oZnUw0pXElg2i27PaZuzlKyCDcPe3qVvbMjvFkT
p1gX7D4vDvOaGfUIx3If3iu5Cf5AUGbnGIYTv4b18bTWjjWvgJF7506eR5METYcgPh47jeg9Qeiv
2LoYsSwov1lII6BgGE/pY+EyyPDhwPRhKoGdjbUlTBY3oIANza+sV4exgPkLqkjoeK1kS1aRyDeN
htBdrVbzXuv0q679G22P3xocJdIFSBmiafOC7823wdePaYSyFCJsZf/Gz3vmhTnfQPnatDX4hYN9
h+HvZ7cHbLf5VeaHsB7JkbVpqhpHubVnuEzrwAc0zd+L+sUNg++z0TemWBr60wvSjaqHQwlWIGW/
qQ2JOtwBSvNjHndYb69IVz6o6imnBvbP7r5qYH4WBt/mKQpl8Gq55s0hxS1k0Oh6nEwBD6zo7CIU
lJEdF2EAATnmFKu80ntFy0crRVENTanClVPs5c33ZrSg6VPeB05zz0m5BfLmGa0elP5DaNc6DM3J
ye03xJMQWhwOsvFCAOCE9dDDi/7QsGYfQGQt577ZDCm1T2QY1taUwoARZOM4JHxYsXx4boyJ1gCc
w5eF+WqlagRaQvrqyc9QEcqx/hwT7a06o5uiUA4cj8huJAP8y+ALMYQ3jqceua1foOrxYFwLSF2+
7YyNaya2L8vyBIKw2OsF7jjeNxSkXqtoggNHdqzw52oaoBgkuLrtaPhrqqc7nqXbuiGv4Ek+QU+y
BNQB4nFeB8Uku4p97eZQD02Du75BlKYU3vQ2INN+J55xbjZPqLjuIeq41WN0W1ZucGhGnD6Tho4r
c+3xpkojs0PelP3yXOLtNFj9UBXryGwHU0GVMAqALaMKrp4FFyvVT852oFm5LlykL+gjQgPQ73BI
ubwbAUJL2w2P/GEHKLqMiTTwcePw0wFvwj92I5xeVm3V6S24QB6sWdoDIN9YtqqdVi70T6Tz3e9d
6JvlB87HfFNrOu77IjCPBHW381TlzbGJjPsq7MI9EWBw4C0HRfgj4Bk+UBgjaR4zXmc7e4REY1zK
oH4mQ+Pe+pbHIfQ9eMCEVFOwwle5QGp5+UtQ5cX3EYyJo9+im8xqCfHDrkGNF9BZ+F/mEUv3A2no
PN6a3Ugwe7GvA20Otlv791XaSTe2POtX06ho1WbEgY4WiKvfJEBuzlaKlj5iXet9RGqWw/6nIFAJ
akFMNrmDil/Pa/M4RYaudT+a3wI6lyi0Vt0Eewxf2xP8pVrQ+sKwhlMQJGlwVXFwvp9d2mVq1RZa
/iqtANCInvvqWf0XR+e13TayRNEvwloNNOIrATCJIq1oSS9Ykj1GTo3Y+Pq7eV9u8NgekQS7q06d
Ojso61+C0Nt/nSIPGm+2uaasG8vpyadxi+00DZY47+2K8NF+MXa0ZuCNiCuFsLaImi9wrk66bTWu
i1K1+97nWbQ9iNIm2amPieM1WL/9u/lHZ1hZS+NApFhzmHU5Vjti50h+LnJapnEpI5Cg0xPJNyqS
az1hUt/aNxwlzVuqcCqWXvufT/Yu6KyFI1h+jyO5MUbbOH/WrClPQzVU32kmx0sxTFbkGVwD2sWw
bre+TTx8ByIvmV2r4YKvp79Obzh7kogJbh5bYqXl5rjIwfc+YmIdqLYMN9adtqLa9teIMEtxTDMP
//xcgS4AvRkRpBDwkoQbdRkvxs+DTEV2MYzu1RyI8HT4n1/jMk6/l2lbLjX2v70he3nLVV4Wexa2
jBdpWfZfy1bpo13220OtLLISbZGl884wFh02KEOhUXFdGEE17kygjGTamdbXVDkw+JwVoGsqpihR
vh8TVm9eXU85+JFtDLCdEJd1lRzfxDcvP7PbJHshC/eUqbk5TGVrnbWS/gMZeSvnjtQvxOv3z6zn
sFttIZ3ueAkyZEW7i/RoyGuSaP00234QVsOS58S/TuLD9IwxHgYD1BlcpXd3TcReZG1+SwvxZebF
HwHIBOyGinmxw6VqbfhDeqbQMaeF38lmzibBJdXQHnf+0HDcBk4ROXe/tjtwhcgKEHo6BDdWSZ8L
QEs21YkD56f0t1dhLVRMDTssmbHBvDZ/pcoNosTnpuNbpIPyMbDbPfwpclXd5qlwAmpI65D0tFKD
pV6KyX7M3CSWgXwNAkiq1UBVtLms+FJ2rMFxoLgXsiShPHhOq/VRNWSSdunyRAHz1djtHEp+2y4T
3sGy7gwl9eTb4LkdGDKzaeLQ366zNxzIoj4Qmb5PdO9DXsvusg9jHn8sQikUmQ+m+C/t7C9PGC1D
kkX/sowU6WT+XXEQBKV4nv18b3t3b1AdsEkPt/P+ED3XFSQwllWiqnP8PXQVXrXcB37wHvQV1foQ
LzXsh7n04rnhXB9H+NmZiWPKLh6HrbsRh/Toe83D2JWvw9LuS9LzSfVtzUgIvzn49uhdCZVLD0Xj
rrc2Ff6Jg5/ZlZ2QCSsF9ErLmagWwOiZ56YR3atkXFLvyZS/VR4tgw665c/sS/s6SYLuyIq7dmVy
ddvsmVWkMsws7pdseZgRV3eNYzwS06d3esyBJ/ufvsz/NGXbxU5ukjTZ1H/7ybnpNX8sB2fv5sj7
VrLuWmssd8Jun5a6Y7HZm47d3YU4giTry3jlLhz19K75C9U8/VmC2Yud1lPwM5EW0rYmsG6q/5Uz
yZ1VA4a+Syj9m0L+myFnBfby6AjoiRixprmJ7Tr/zxL8mVwpqB7NabpT7lJYF/fP3a96EqOAAILm
FP4rcLckLDYvags54yr2PhbF63O5UnZz4B1sQISELQD9VM9F1Xj7pLXHmELp34AXxGq3hgzoOgpc
7zso/f39VQure6ob/QmT6zzWPL9ZI9Qzi13F2fY6958nrOIosrp47TjOSeVtTulkLCeXAGUcm+Mr
OcEXxwnOxqiORrl8j9UMOHQ6uwQdAK6Z436iy6Omz/djUpnRZOfAatK/1TTlYdvIY0Jsa5IAOOW7
/+1b+BJGjY8PvwJRCHP5NanKf3DZ7ImSoJO7wSXIGsptSGMTNt29gF2LB4PPi7HoCprTJqrf28yL
EkaxS8f6c65hv/s91ILtWnjZMZ+dn7VmU8puDlI5kN7AlPGa9sFUFLFJW+y4WzyP6R9iTqYd7hID
1IDxVWXtA6mcOna3zN5vXZPtJn/gMJV3OcfGTF4Gjh2PpQ+h011fO2YNPieBR6+8kTI4EkXSz9VD
GWzfKfrIkCnMSWSE+SNdFUz1mTR778nvp4sXNJdK6as0k5vfQlW4P322td5qyzynZnPfrvheg/xY
byuzizn4LNhj5/5mWkrSczTW00OJd2LHt+lJI+ysrhnNyr/Mg/1EIvBZsIG1I07tVBnBh7dtQNPE
xU7Xf4Xpvi6ehRRQTmf7nknBosil7pa3lpROOTuQRauOEA2kITI4T7m1PtljcBBl/89vkT5FOv5C
r/nCe8hqg3cbqunTCajFeSdyHbzWnnN0WudUUmXuVm3OfGzp65qKWzrXx5yszjlX5OYSOHPAf+nw
2MrYW0nwK6V6cZV3Gynid3lhPvrz8OMs5Xp0AnsLm9EejjVS1ZF5syBJmtlH1kMLx3g/jhTGa3Lg
iSZQnKWLZrAbMpgoVVyDWAx3dX4k32MwfAbPEmLrwKdDWGqSXoY2mE4geJqL1dp9WI+9ejaClRTG
Vg8Yp/Ra7QK3635ZU9G85L6Txdou/upyfp/WvHp0mqbkArCsh+buQONV8qwbq7QuYgpYb5tMk++I
bq6VXOWnMbb6YzFz/JSBrs4IdQEsOhNarKWraHC76cur7UKHmwuncacnN/tZ1FISi8rz09nV4u2Q
uMr9WgPtzGt7Bl3Mden2a1sC+pynX3yq/XeDS4BRivA0k/vC7Pejbsqbo6hjSgBWx6K2YMFuKaEp
ZrMRGzGMIbnxIOFH975Y529gNix/u46E3Twlrk2Wdz3Z6Qdlw/zi66FBySTL2+K4ggvsf1NeeM+k
UasPMW3k8wCYq4AhKyspTl3h9AT7OBKgPUtv1Zk+he4XwFxckc3EtammJbRBgxxys8HK1k9D9iA7
l6xzpbtzNxb+6f9Gy8WpsquWlhk3i+VH6TCX174Opr05d8zXc09FdbGJ6zYRWCnMGeQkutJzsNX+
n3y5I7M3rYkxBnysjTzI49IZZ0l1Zql9oIQ9UrGY2cGnYwPma3ex5eI3tgyhL5kvyqNpJkwZm4CD
dl1EbJhev29TF6+oU8zeMS2n/E2x1HLADal3/ZAbZCUXa+yXBf4+/m/UeppZV89WCk2PeSnN1Yjs
0a5OMq/ATiWsuf3OhtT8dHtnuUxLbb0XcumJOCzW8snw2iRsi7q/arX+yH5FxOIVdJdNSNI52X34
JGxhiIx5mQ51lwyX0Rmd42qZ9lWptIbHUTjnoqzU+zRL+021IzyUIQ92Kq2SnWNPLUHtdb7zM24W
MZJ3axNEijiMC3vz7RKxnh02hEsO6D5BPb3D3xxrst79hVj8CmTbpVmGJvbvlFKdY0hxtQKSObTV
g2Db5LaoBg+9PYyxzVc4ahTVed2387F0VB8W2hPIlB6tiTtDWQ16orWp89R/WJSIftJjMhJNLmg6
fHZj3o3KwWk4NDrHFJMs282uE4EJZlClBQVdNetO5WaQh4Fsuz8FrE/s7coPsU2rSLd1fxjKlITY
Clm4EvYae62c40Foqw/VMpffcmKtTjQGYwGFq2sna7WtUaKd+qUh9edDuJ655yoyb6ozmEd5/X32
i6854Mu7zYd+C/4uSZbHxKTylDACiFxTtnGiZs1zl7ZPCO/AjUdHowd0XeSWvKNNMU4hcse9NsrB
U04e3XW3tiEJ3ilWllp9asvIw6zIVv5tSx5p3sf9kHc+dpvN2qvEc/hM0+HRIxc0CjC4X4MKMcMQ
vhtLI4f55TneTrWFj4Qn3S9nWRktFqKMZU+lKBni/OqGO0iQBdZ9PSwT6Slap8yNoIVGyZDzDpnc
9j4LEfvRNO39nIByyPqmIbi2836PljGHU9eizs4przjLpq9ap/DJbb3R4joTAUoUUFA51x3orw2k
cb7PdKOicmNnta7c/4y6GM4SokNkJ8njMnT/UlrYvKkfm1o9e4H5OPTWa844MK638qkr1jMt3OOU
1/9Uy5lW9+anLKmkq3Jpoh5O987u7GK3VEUTGY7VReXS27t2YLWKt4tLzxavNFIv2jAeSEnOWVkp
fyq/Z98nG163xOLa8DOQ92v7p6R+bgPFJk0SO651FMWU7czKgdir/xipE5eBdSjJHq4DfWt6B+U0
CeKFK7hesuPaESLf4Duy5+23j41JFR0w0+SUCBRPda/LvfxVVaxGBGX+ztbKvd6pXjpqHFHR2eez
yQ89ZpdkGzXpzrWigRvooap3KABvxmRf06p7rxz/39JLWJzl72oh5aBMDBGmLoNjtfU9N9T6u2go
qPsZYs3klo/T/QxGQOh2gaUV8VhNTtPovcxTD/BYIrq63ftmmldy+n50uXy16fox6e2kFnkcN2TJ
XnvPc1Nc2SX7l67GswWxyB3yfada9w1Irt5ROeuw8PP/erMZdzLv9htVLWokExMfqWKjLBh8680q
avxoxsfIGJVR4LFO+r1ZJO+BzF8LyfglCawjTxUDVtn1YUegYISXP30UhfWxGt5vORS/bQ9+bE/V
S+x4c0HXPxPZf0lmlJd869MLNr868tp67zXej25GzWMATnNVoJpM22PK1GMia0CUEzpMiaGH8aGY
6UjrGm6s434OmXEVQhRhkJnTaS3mcc89ZxFB5jwvLNgzBWDG4w983uMjf89rumW3mvMjXIdmiJ3C
O0jP/tcE6POdFa2tuK4dYkHQubcSyAGysf82dvlb70NO78tgirZ8/bo7ELN8uc2zPNB14D5x0jjg
V3b3MbRKKZis6cVIEzpb7T/lPkQad8FhOLawC2TdPNqIGjtXShHxfTqPzRwv99xdw7hWBR8Qo8iD
b1iR2zZfm4WM6i4K3b0TEQJUh8DNANleMo77Pjg7JF3GRNk/5+74sfWiQhBN7oJ7vhyCjDtzVJMX
za2438AZCPLuFHjTI3Dhg+jqB4+nPe3x2zXeP7fLzqm1vTGtuwqM/nCZ3F1pgo6ei+DJrszngR1J
MtenrySHh+xW+RP/VIVFVZw70/+Gt5CFJBBQgKn6Wc32zS2RsRtLXCu/7ajEx78oZeyVb+7nJuCo
ytHCR6+rce9kSR52XifDuwG/Lqki8tbixp7pTx/Wwgx4CtJ3Q23vtb0WcbKSjpi1veLGpReqfEyI
gKLKq13W7n71jGxfd7zpKO9enCUML3rPj5e8/Cdq64O6aQjZIK1iEF35n6UtmmObZeOVqFX4GuM8
7DsxlHj2JwLpneBPKhd1tHL5xoGkaKaW4ZaaeDPawmDYtd6XBNx8iyaSxd9Gh24hK+UWL3Y/vFrm
9JcN4uCSeJ61U3M+xJjoJAQZo4lIHsdYjNvxHoB/A82zZPS20tmlCu3KRRU5ZDKdYyrRgEtGWWem
+2VojpaHxN06zX4r+yDibgILvpj1q3D0ustU/x8cBu7lOQGuLdWZyn29cYV7f0c9OC9ebWD4UYnQ
OxLHykgRPf7g9j2/VhrVcWCpOvYr3qPUQgwSjAdPdFlJCN2v+wXM8rNfGCTVaVa+5mQexK3wULy6
QEeIHsuDnxD3T3me7odVeY/tUtlhYvV/55Xd73pIa/qRDMbOWHAMWUv1aYhuvZqT+a9Z6pbZbMuk
e8l8KEFdhzejn2NrlgIxp3zQM2Ll7PB8MdHg6eboJhB9l8mMGsWhJStmWx0xuaDmBHhmF/hmO4eo
w3AaTSfkQG9i0TI4R+LK4iyzOOrJjst3Amj1fnSTlQx/Dya5T7ihSc30LEY9RooxHqNtW+y8Va6R
2nzBzcgTUM4jcemEnC7XhhjMw+Lg5bLH9aMdMLB0Zho89YFBC2+hLStmjfg1tpPkCTz6CkzY7DHi
pI4zGQJmwa/ELl/WqrLjpJiGXdXJ9mSlJlBWYfe3nP/AKuCcsd6snK0NVQ855yEoHGB7rNjlZi/O
TPBcupRpjlODW5e8IzukfeMYlQ0BjV21PPd3Bv0oUHds1ynihpS2qLMXe7f65r9eGTXWWkuGxYg9
ZvOoE8dNMO8OxDXPYYBxmT2nzizJ0G9543B+hKtrXAup9A4pDqNy7Sy7IO/EvuY1cotP73SZ35B8
LQLE82CPW/uXn+r8oIf8LPP2vc+W7zRFfuxE1oWAhumUgwFWbJYhRM7DBrq95cE3vfWQrstfE5LK
LmjQ20cym/yG4PTML2amoUTazR3jVlWL9eatdNvjzGdsysXcackbooGVhEWTEPevpyGWql3CATII
H52TRr23fktQsLEn9bAj3i85jIOxxnYl3srAd85YPBoIOtMW9QMvICmNJ7e3kB3IM2n3MBuzUIv+
T97484EkDeA8SnN7BTlWbkq7CLnkk0r5A4WIummt0MtT649poG5n6T1NSpQM71Ekd5bkTBxzuzmO
yvs96zELrWG64JIpQuWUXTi0vBy6HiT0LcC9YvLXDA+NpYvd6OePRju8GM79lu6WI3QFZKuNUUyH
yE9vME+kPYj3smqJmfdFEwV9+uAVljgLbVQnepb2SdXSxXjlPgcOkfpyLKqYHalb17p/xlFSMBVa
hKOF7pG5GDISm9jYrV1rYLYzL8JMJXJEwTRIB9XechBxkroyb5YgasIr7hKiVcg436pst9Z9+pkH
RoeaLhF1Ov1f4VCzZJX+nQUdYIuqZSKFTThCnmijRjrdgw3vnKfDtLg1DDtq7ZXrxMAaj76wvju2
+jJqYT61MOVje0zqp3q2ue0Ta3o0vWw4uFhKI891xwMUMJyQCzCsEgfJflm3+QWhWt1yQvsOxtBY
bx7SLYMPpSPXJmvCSIPgYylcnwxLrPMTWuejIgskHs1aAhYu63hpu+2BXee7c9+qUbEKHaUttDBr
oQZM2+ll6fP6PC5NsZ9KkYTWmvEw28YQo7SVDO/SYJfWmwL3zV08DIN9oT9cbyKzSsrQflbhyLv1
unZu/9QsYjwDhDRCu7TASCVef0qTMfiwRnJInXKwoyrNmkO7zeXbNtZiX6Z+uZ/bTD4lwnRjxUrh
LegseQoMtDUj0QGs4Dm51jM/RzGO5b9MJaDR9NR/zYwR9lk6dC8KzZUMog7AHFnC2Dh0xYBaThbn
br2AhupLKKo8EJAl7kKiYfg/Ishc3CGN+doOZBQly2hHS7/qC3OI4ttLCkxrvZVFa9PMv8pSPOCJ
uCZZgLzlrU+9pDJ0jJm3xE9QCXSj/6SjE9x0zQC7TfRwUiiqlEJT9cNM3E/P7mAt/m+tzJJjzUNP
7TAZTqemLZxPlQbuA9qonMMSGVrthHJlJFpXPqUj0W5m0avIDfDB5WubnlyaqNhsc7ql2e/7x8FM
yGmimmZCn/geVcwSXN3V+rulfMcck7jigFlfVI6SlIS2IDtMlehvZk6gsOCGlgqzSWXkaLfrYp5m
UhsjvfjzbhXNEiZSqYh4gT7yTHJfhw5n5mKscG9K299rxYxizZKEE65snMs2N9vBHV0OdWAPKcYz
tT4OFo484IzOr2HdhkOTluN7oYK7TJXI6di0y/bqZkVz6Wjy/pqbaF8DOqYP1j39pzHfspgq8r1a
+IRLq6wPU6PucHJnu/BQBb91oZAstN0fVk+tEce2e/LXHp+MrfNYi7LdJ0M/Pc05ORqU0SjzTTZ1
LwUTt+e6D/xIpAa+yMmWmGEc82C6tvzWdmPtsRbClTPXIoSLTu/bEIY2MHj6dgQn2UwKe1Skdfbj
99Cy6NqcqAKJ9NYGhYoXJDiyqov5pVjzJV60kX0Kb5a3dKrdD50P07WFhoiNRbW01pKHpAYuuNaV
88ubZu9JNq147YbM+7Frqb6TzfMuEvPB09JJ+1MHZnnTuYvVrBbMJ+o0eE3acfi0nRTctQUqNvAt
ig0nG/e4x+bXvmuW2KmZGpKmpf1otbb8IqpBHccKEo6a2uGjZcdnryA4RYDYhoPpONX7IgSIkwSt
lZVe61oz043Jupv+s0FTngIX7SWBSflRbwxfxdSvkZgX+azKEaEsA4bZycXGowMgKoWqxRygyx5w
S5SsN02IH0qmH4XnJJxXizR3TAqdqzOUTCXYJngg+3A8+56bhnkVLK+L8NqD9t2U7/RiiHfG79uF
dfvmdjebkQRjcdulhtkSwesPLHAn+J8K23Og8OU+Y97R1HHZeeXRHVgRXMYKfFjbGo/z7IB1lbzO
T6vx2TRKGvQcq+jnP03hT2G2qPlE4DejHEmk0Ik4u/7KLII1MOpn+ZvEs+winHahfZSERzLEN7xQ
cw5FMtPLL73I7ZTYpvZ3c7ssexJehsdZFttNdCk9QtkYj5tOPvh6zygB4L1Cs0um4zbn2AM79izC
Jnc7Mh67+d+wsQEdVrqf3tZxLU7SaYP/fKlllBZZ9jC5yF8oN0z4CfKdH7WTZYcxZ+BQ4vePEV/4
imdGUHPIjuavbLSDNyeh1gkd3fImic1nvako0uG7qbHTLVQ5j3bf5Jesa7qHJGk9iq9hmv4uGXV+
b5WdHW6MatodgFKMgZmcfxdGKX5NAcdru5n+mSWO7sf2F/mT0iHGnUydF7vw/L+bXMbYGQvzDFeL
MLb798RMiWlEIKubMOvm/uqRm4l0YyaHwc+r54pD6Qt4vX+oHV/+XqdleMwyuzvqYbIeRJe7BCST
JF372/yVzhbQiqFzun0nXb0P7GF7I2iyiXyRbk9ewBHsM1N8MDdH3FG/5urvisBK4gJLS8Ngrqwi
l6D8aJvQk7p8WM+GKB0SOLN0X9k5M2tLjzc0RhE5asOO0W7BvkT7ufWNUR+crVsjos1aPHl2dtAW
F2q7Sgymnf/f6GLoaamKH/uxC36yKjhoDs1dpYV1y2ULv1eWTmhNU3tlkCoiT1HgVrUx4WlhHNkx
wqI7Edh21rXcpwmj+cHqyoNPLjsOTZ6Dchh+ksqTX0PPMJx8Kkz2s+sRh1Djs3AAjBaNiWBMoxOn
BTVTa9Q6Dua5Z/q9uE95my9P7iCnifaRzUc0iXE7NdvsvRQldlI4ETIkxGON0m2z3sZg/d0XuDnp
YLCCNPxLcLZSmNVze7D5hJCgWhyolfecbe07bFvr2RByfDCkLw8rvOcob5c6mlZ1KhDMYYSigtG7
/JVt/ZrhcSbCoXCMMIBURdFHntFj61vWl+uin5AnPS1/DJ8G3ksSM9KzWR1EHrjH2fCWE50la/1T
s00Y1nBOBvlGIW/6cv4hWRXvgM6q26prC9ruNJ6bhDNp58vBPVdbcwTd0oYqdapdbklvZwYEfNBy
U2v2wWDupkrWUe6vbCqSUvxUJO70H2/O9lX4DoYZw53DzrkjTqtGRKgnbYhoPJ9Ku/8hfJBx2OrM
38sWOCxDJr8n7fxNmu1PwIdGZ+IDFnZLCLtzcGbP71W3rPi79b+AQifMymSvN+uRGBeonTOzR2up
eyp4Sa6O9oxr3dn+c1mbA/b4svpJp5bZsHDsQ+BtNejgJkGjFhvZjsTbh0uvRIjVXaBhEbfId+4x
HckCce5jhvansppDh0vd7HO5m8RUhV0gjqNnnbjZDCpgzNsUlYdEF6HVc/Rn8n3INq5Yc/2PQ/yk
CjxVfrP9Xbc+IsPkUDbBxezhC3LfxBlWQeklcc5/e4U6N/gdyKw8wwt8aa3pZgyuiprSySLVY8JM
mT6w43D2ilWGaiR02Je1RwJRhg9wEHfGKZ6/UzCyJOxU3iObcPejjH+0jGExD0tsb/whd6JHD2j6
F0bns51kcVAIfojGP9d1dpOjdyNj4SAS+21z9aNnZjzgwdkezGOeDdHU5dey4dc2uUst7Adt34Jn
datwnfKDxU+8VtatJHq+afNj16gTbQA2TgM3e7+vC4lqDoT4PszcWCPeWou9UrjveCD2C1+3LVlu
5ppEfoAD3yr0TmEp4tu7TMjoAQBDTVfWSvshYw6JXLC8Ybdis2t59Fx2HGbedGPYkegrdqm+m+Ra
Sx88XXz2wnpXHEcY7zbCEXasbe8XmcyYFICkA2CwqXEQPsG0MqP1dP9ptJzDwZo9uDLjIyfU/a1L
Mp/qO7mAOr1tjgLvmvlPsu4ZcNTu72HsDBrvbn0eC9fhiUzPg+dg8e23Pdfss6NTpLwOEqfvGUdR
ssSbw5U0NU6ArT9JnVMqZttTk+bxZrhvhTMw7uu/Cqm/K+CCVj60segXVjaw4FqUyTslxoeu3S6T
rNK4dcbY4rzaWVSK5iAiOdmRR/eGDp++uEX2XjX8JMqliffe6nqCH7m2U1gY84OxIqCOtQUz2vLO
xMj/TtvGoILsBe70UoxZRLkn3huVPeZ4tVlQV7xN0wZDR19MH7O1a1nhZhlnTfSU4+c/urCe/Xn+
Yv7xxSW670z1thLNTpPfNJykzGhqgwNuVmt3kzJ9HrduP/f5Z2n82ETC8j42mx8xYY47SnKsro8m
+vlmGpGVZr8H+k61WQg6/Wez6V8yMJj4lnzR/vX259bpaCkUpl59KFlGLxcH2c1xvhe7/APl5ycp
NzyC9qfqQcgVJN5l3WHlox2L7Vlv7VfN5+QkSB2D/tdLYl2J7gdG/OLyZ9DDn6eUU3hj7p1P2WUu
C3oAJ/ZHh55CPDsktN1zQ4cxYaikzP02zFcnzZDW52XnwYYLmZt/t8gbWLr2NCoXyxOEOLhht3k7
Arq+nLp6vo/qvMkJO0xUmVoiu51+tRLDj3Ri19n+84Y0Z+mA9pkWddXyy2g+fGsKLXbKqR2fR694
Yak/X4uDJ3DtGGbIVuu+zuez3eh9gYsH49vztiUvBna9ssiepjl/6FGba3dlmde6NavFBsfrylLS
5DHv6nMdJR7EpLE6jesWUdRFjsnWhnQKLN9E+ZrJeqlxLOJ8Wuv8vWLUXZTB0cpYVC/UU+F5+/tH
lWt9YM734MPcUdlEqb1FokdVUoCR7flhLJ1TXSWnGgk1d6aTdlKuNUpXo/1idPqwseV+fxyqYo4d
n5QB8mJywcYCPFdGnT6tTB3WcsOR+qJIkrzvyuN9iDoep5Yf+v7xWHJ4yiAaO5n5m9yAlI38gN92
B5T7DjJdx5iJz2uT+mcePIZmW3x/39KhP1hJfSViO931bh+5DZcmj8CwGP/df8aycg+pkR50WsSi
8d48jpTSzgvCY9Bus+WXcOuzrIe/LAA9WPN4CPzqeP+DQzUjVun3+3GLTrznvAmDtIsIg78wptpp
i5ZatYeSwJvALY7NoPHaTuEkOuyp1RkB/8+W2Md1qSEE2c6ubcUvAuvDitO4XNeDU1CiFBb2O6IE
NJe0FlnUr/0DUKKaJ+v+brcTNds0n7qcqR5G+WFOHrk5FT+9ikxmZFWq3svOeerW5LaRqiZtySC3
Q03tnlgAH5EHXzPPftbO+MYWjeBUKPbzaL0vRX9c82JDY7m/S624zPkEhQD6ZZV7B1CN9Ncpg6d6
qv5gdEp3Sc6Wjjb6yNmMgEnngJEd1qnXyAit7NBk7LA0wXEJ9J2i3Q6hW6ho87InmfrHIk/eqclu
Scr0mhfwg4ngmhbVvurznJYpU0dnDMxwwSd16EqqAheD9VTcrZXFjmjbPB7a3I+N2nlu1PxQi/Gx
d+R7J+EgLUsXK2399z/qzmy5cWy7tr/iqGfjGP0GHK4TYfadKJHqKL0gJKW00ff919+BPOlbmfLJ
LLve/FShUgokQexurjnHGuLmPh1T7lhxiNvg3kjifVsML5R3H8o8u9dkbMy8sXmg98GGCfyQ1cQG
FCjwo+ntOJd8+Jr3QV+eO1XpTj1nv8Ksj8pIG9nQXsWxfoUsicpHh949+bMrXXPoB6mMa1WMFXQk
8oYdvovpbSNS4wJtzaOtFNjufDYa3vRQBSWRlV5yIhs64kWNVuKUzu4w1tzm1nhTuBIHd09GL+ib
dRgoR6pmyoad1bFngiMrZ1F9jMZ63/bZto/RV1w6arhQvArGm1+W56JzWeUgarAqz/G044EtGImK
TdVZl+sy8Vf9QO3IiQlzeLqW4FLkKk61cjo66zbeNdLyHb7PzcjypiJtEZahJicLbcCcQRVXbeho
x8PpNPRRVqN2Z6v9udAaKslIr5wsWL2xyxZpZPAJDbq2q8d2RKgMS+XBJQ8aN/HOjcp7CjtwRzKM
dBoTOJrQbaGWa6vSXwoyRkxJRjcLYl8n3hW8VIpC6YU1Sq+QFzk0HryYcd5I9Uot9bNhpqzDnbkK
qvjdY0tkMOf4jtXMx0EMi9Qb1VkTdSsFXkcjuxHx2Db4gzLFxlWyfIzVk5fUmyTRn6nBaEtfJWsz
jcOMjl+5l2yiHHdNLYxJ2pb3AdkLQK03hll8JNSSvEqyK2NnX2jdFZsw0ip0tu2aAuRTffKS6EFR
YtIXzVvIX1pWtgdrsADrdtXmPpiWbuCcVSpLJWg/So0imB26Wy2sHqaiW2EpNR7yeOLAvWe+g5+w
VPZJN+70QZvM0u+YhteRn0/m4bVe06/aSk9IXRvSptNzp6XVXLAgNkG3ozh+azHrm6yo0/1O6Iuj
Ovia8O7nyq0dXdyW5U6ussqduzwH3H02m1in2m4e030KAMlhgpFM20n6WK6MwTu5iXlFRmGnZ82d
1vtLOq8uLLxkuGIIj4iFUuZzJe0WHXmrftrx7gzFu3j4THHSmclGtPWtah3VLgV6kjzhCFgO5dRz
wL7KOJuisl7401ZJJ6LNlN2vErC+5BDTbudjUfHsYDcZYfAieTWydOzd5hytyT8uXG8L0SWCr0Iz
6Ich0rZGEz5DVNh4+JpSnBVpnRxS9JpCnDzNIp75WodXvkVzr5QEbUUZsC+oTldyHw3uHLKMTSyp
H53rjq0UW9YV8Bo3MNZC1Ff8dnrMsunh5+Yz5W5alMykYMHHowVJ+SCN6rVkT042Lr1rWSL9Nrvi
30pVJz83eUIPiORTzmOha4iByjZrs+mBVsUMX2eykIEzV/qypgpag5bkWc4rHD1y7aZ5O4u9FA9f
ms9MRoDFUs6lQ5E8SZ20H+uP6TcbvxmuJAwPzNWPrq/eSLPjdwg4ndhj7FuIurib/muqyTphYscf
sugpRJRh9AFOfx9VGOj5aFholX2PNlqLeN066r4wzY09mItKYFLPlNtY5/tkANHJvJk8oeSvpuOF
fTe9msUeK22zHbV5PCDdQi+NY9A6Oy8nlW956lOeJiujcRd5am0cr1+PfQJDWNn4DCHBltnGaqt6
4W3MxNI7nLJB9FAXqGQ9BemOpThl5lPSHjGF4LPSZ6P+qEvvSqHnc2djU6Gzevpo14hmnLIVb1sY
V6L+oHYyTxFzefsjqT508DlO8EXqfwABXRBAv7epHs/GsEKHdpdlzQHSmzq4x/i/iu0Y1F/5KHb9
UefX06Le5d6CnbGvYR1BUqV7HCN1GC46JDi6YG8rp957kQZbgFnDp7+9V0buMpcR89YkxRkDRW8K
X3bkaAfUE+Ri8cRn7e27qTUKYXKai2GBK6g1TCPK5hvuGbQ105hXsrGtLWPt4T5bkL3KaCCFc5f6
E3bQKpx7dF+M4zU/6cIolrHafbSTn5nbEarmrcljZbqEytg3SEYuOh4WibMFQhf3Hyd/CjJs1uaD
Ioyl19JbnM1zjL3awzgdM+hIGs3BAAYDrm3s/C7u03UZFXT2tjN1Vg5MZgJQ64ykFOgCF+dBgDWN
XdY6CDMYtODmOBo+VImNW4icwDSVuWCEaSmxFrpNYsdaWzJ86HXjOkn1az5Iz0bI9vObiVLjx9Eq
aJTdNAExuCyq2FUTrFRqF3StIUlNYIYTTaNz/Leb5iRV6w5CbUxHG0f/EiMC4+bfSUr+EVPr9JRq
skdooVF6yDkfFOIwxV667iztFjEOnSDLUB3L98ScnNlstwtqoNOE5x25p1ouxrld1slEvBJGmS68
yMBNhuncVeuXOE7Gjd6FTAqJIO1SkF5TPfmcl7VHzd25cROcsOpjFkOAAk12NciCS/TBRWXGpvdI
j3kRj1vYGgYZx3RvSeucqKSzbXGODNwHrtJ8iCg565PLO1Afh9Hcxul96Vws/UvUJjws0bI1FpXR
hluTbRo6tNretUi/S4X6w10wAhYUUm/enAElMlFGXH5DTv14wHkb23Z15xVpuC47Mtq6Xz9oA365
3qS/K50C3yhpmRgj63ZN4934ZSzy8T7DEUrkPh/Yb0h0X7s3n+1RkC2hSfeLVsjiWTErjFV6pGIl
k42KsOK2xY1tdsgIedlQdanZqeACK5bqMDR7Wmt0s2HamfAANpTa6EwRDrHcjLzzdR/lAY7bwgmv
JSXuTZ30HqdxraHYnXEKs0DdetRWl4476gAaRvNJIo+G60pmxttotGO8KNMefTcUdG1s9Ppgho11
N7k8WIMGPC6aZBc6isqfm3FJ6tFwXtqAqbOknyItFHDRYUGVaUirk+aZnrpvjifhLJTsS2dNI0FC
23n3oeo0XJzloW2sfYVOgqYVpLNEuIRBeGKNdZJZ4TZ2JIVmo4GSNdOlNIp56kbithCmto/jjBXc
ktEG4x8OSr/ApjoOjsq8FmS0Thm0Nfk84r84DWD9t9YxcJr+mnUS4VEE5anKR+u26NuASlbKhh0K
69ZxS2tjRHS0nP6iWtAIR+75jb/AQBGvzK5DDOi9zL8aFCtbN8xSso8vnJuSWZX1N1Bgdj1iRYpm
PreiksynztDIEfjGvVpmD6bp7afkW+/l+5Qd8IhCo5fshAX+U1e7Th3Np0Mr0ZpW5CckDmQFx3kQ
PRHVNt5O41NLrYtRkNJV2hXRvzVAroWlOuuJgl0S0gPRUe05j2+61jp4ttwrtnNxSnXpynBtgQFV
InljZ/ZMI6niF/ptaYsH0jcbw9SORh1vDFvZ2mzZxlZ5mZ67SSJwMTPPdB0xHuNamdbXsU+XXl8+
E8YhLeSysLkhfUALn90px8ZZ1YuGRalErletK71t6mu90490pNkRj4jXtSxWVVzuecRJaFrFUxso
Kw0r69hIVD3f3RLcwFgkZLaofPM2dnzoeTriqAVqgPYZdqxc11rImVS7TkwQ6AVeh4C/ba243qk0
NNiyVnIWMZsv4QAOpU3vaGt0BtsLhcY8RSFavtPv+7a+T+IekjnbGZzRx9YlAwXcZG6q1dqPqxN+
FYyphHOTKlyPTruCkuPOi8EqZwQJl193YIZxJTXWKnIWW6DcN18lBVb2pCZXEZdUZYK9myb3rpo/
tVnMF8Z4DxJay4TDtTOtE33RrNLAOXtRc5w2QmVjDnOrrxdhp2XLXqgv06eOCu3eGEDpxdaT0scr
1UwfRDVNf359SDyS9bVQoD9p6s4tsi+eVdx0hdx1obhBFMaYEgssZDwfg3ld5BjLNGQFTv3sTACY
W+8DdygW5aNPNZvj5g069VVbt/jw9U01FHg6TIV0RXDhbqVgYXQSvPXa6/RFPYb3ISs6JIJNwsMx
gQQNyD4JrgLOVy3BTuPZiYbb0Im3TR3ce0H6gSsvY7qPtzFAwIHTIG62bSQ4bYv4Rqvx/pNHIRjq
EhvhZKS7+VtR9NrCqnj/fjii6YTpnILoFprjfGK7Cz/CSEsTC1vDcwOUY9epMbIMJ0k3qA4Cu0bj
sCKzIrzmTkMFvp+SUGTAZ1rHrFkNl3YQB/zHm7YBRii7peEo12pdP2qMVckJk/045SDlbZJg7Ah2
jYJXrU635UB/p9pzMHY1l66W58QDT4D95pQrcHSMweHA0xgbpCFM90X2kmI/gEwT7UNMzLtUz27q
nGRqH2kUcCM69Cb+jUGNTBP1Bdcd2+YiO3HzVxhd/GUZOdHNhG+uKNfwjSv5LB99YtY5rlriQMQn
A+yGPgfz0X+vLeem9hGfR8huZZruqk57xDG+zsrkprBf2GJMD2k07zGU9UNAHUXsOk35Qkrufvo+
SYmeFeY2LG7NprRw9iSROJllcnS49c1EFpy+aTqpWOdKZFdB2T+KkmO4Yvv6yVKa+8QAA5rai2ke
kgE9n9F5NEL5Sek8+f5Iut4NN5qKAb4oy5Peyae6jI4Yae7iIrs4zFzTzzm3CQ/bwQBFOQH98yaj
7pD2B693F4RL9t5okgA2L5kRwCiZFHDK8XMnV95l5q5FZHMwhmKQ5HulqHkQUu0aussT8YNk6Wbk
okq/3AX05/ZGn+GU1OZMpgoMJKVyiGM0R/yu1P7KpeIOJ98Y1nleHXLZz92xmtq9e/nc67U31bTd
yQYEssPDW24T5psOLoPjvMDJeU4I6dVBs61rZxdr1jnTGNS4rWdWyORvVtjgFHe8QeVfuVoa8f79
Te1yg83RXJd1gB/aJAjNjpiqNsZVaxWpPkg7dZMTJ5muaufpGcF2pUhkl0TF0SsgN2SEFcDKUpnW
dAKkJkDVrjqDkMPMazXXhe+/W115I+CVijxa9Fo3T33vMDUsqjlppKW9Vodw20bjF2naT+50tG+M
XZF1LDx9+KqxA09Shp/us2VjyRrddovrj1oo5mDdSOehF2ycSCAhx1Q8fXcvhnorkev54k6pHyJV
CIeNROZ8GE7aPEdl2t6NlYdfxGpIUgZboTftyi4kQlq204Yinlc6vsJM66+DsZv1uFXWzjBG745W
HfRCrpjl3o2Es05T6Nc5fvUZBv4CB0Oz7kAtlJlxHlsH/zlhvV0KzOE2rTJxwq5JCVgMp1ojOJSk
U2OF1HsZ61DOEyHZ53Qe58tGI1jCzsgS2dkM2tfpPYClWQeKOPgaLhsq1m8+STh23h3PUTnIRUDH
67HSj7pTaWS/CclXfr8YpL+17fGuYr6grF6Q5cFLhnGFkJD7HFjKOU66LcSjWZIJqp3GUfL/VKU/
lz4FxNJi2+2n9yIMiONx3hkSIC711CiEagwkD+njfg/MJZ5VgZqqfyGWspRBcNWWza4KXnP8lFVG
aDYHg2uYynGaUUemIwObRcS8LbpmVWvuxu5wNotUOcW6t4YggBqlh/emEj8Rrr5P24RpleCvVm44
EV2TjNipCSKTXV6ggVx1Qf1kJxSaJqT+2ol5rjqzB16dPhcetsfQxtbePKmxVy8Dv7hpCiCHDQJH
LcOdIw2DU3As1mEVqSu9QiAPbZOugdG+EJjTu5bV1GvYkXjDtI4G7q1nyPsGpzEVZZIM6XhV5gYN
2JycHgElKLJRWSnpcPEH/0HxHfgb7aLv3D0m/buoGe873UGYGVmGDTMvNl7qNRTB9LkNuW6W0Z6X
ITYZyA9OCu1ORb0rSzy1WPHSW6Uti1VL4X3RWuB8Gkvp120GMGusW/qllzloL8/N7JVUCnr7ePm4
80jYTtkRyFrYTsnrqpa3EmoCskhpkacGGtHbgntDGTwmIczyNnKmnpNFJOjWjq+iRPZo8RmcAWGM
T7J2sQ+ZFpDhvhMs2J61K7G9vWeW0b24TRosTLvsHkpOKicwBcPGzqJq15YdCpoIxTgJg7uGVpwb
vxqtDXk+9ECPKujKthJvoflFtNMtpAIrarC8tl6XbwIVEtlMyrpdkMqBCzZQrEibkHQcJ7XiKarZ
BXJCNtlPVhCldjkZIM6MLWl9LQiWbifVtdP46t7FeMB+IGkx7JRym6ODXSgzf2ntttqLMa/nWaB4
+zACJJNpiB6jJoPbOm26Q9+Qw86TGu9dQjEexRhfR4eZin1IdwiYbHZqig5POf+J1uLukeNTvRyF
UK6pSho76cgYHrWmbe2ivCutnsYxblQ/YSrI52OGWVBlv3FNAJEGCqV6GoyconODn7CgNDLLOuBc
vHMOvZ6dLXnMMN6rtjP3NFQzXwK9Kbo8PHaxAQo5M+JHVXFCdtK18ZppQuWrdyofokMZLPsq/FAZ
tzMqYv0dJyPwyD5KnuMC9FctPAQZcYM5KkSFYcZHSU2ckKCuA71tKu/oXSbnjdNQnFapw/U5IHEf
SxZecJRfLzfA0WiO/YIlj6FfhN1GwvGY96MX7CzgHusi6KJtOunpwej2H3o+olaqTJNsNnxnMUwp
qtylKwiZOJJ2WUlCSqlaDAxVCFcp8Mdqg2G53WWWHB7ZU4u5YnkXTTPLZVtExtZznJo8Zg+0SwtN
d2naxbOFYLfAlBcuIRgl/sx0bbztQyIEYWZoh2Gp+riT4XDoPjbCsAtIrluw6nHUNrMi1JNNHOln
tbXMk6uB9FJGTgMiOJqmS3MQTb6AwrrjkEE8XFoP1YAQg6EPj0ruhCuTH29jJbyLovip1VRzE5ZT
9+q6OEed+WK1ScPMSNyM+CBMOZk/GL0ewrVQ03Okp3TXGAP1MtCkeObkIuVx73GLZZZJl0GzcOb/
WnIiVSozb270XDv5o7ZwLGM7aTioghuZ5FdxQO5k9G9GIhKmR3KbqhnnZr+QQM2j+b/mRpX7MiK4
rGnG1SQMFb313iC+lm7y7CC1jnVE7Zxd6TDprzwB5OG6ZZ+QfmuUsriuQ8x5ZFMfook8ZogHg0jz
rDbLakEmI15IHf3cyvN7P4efMGlFbnUckgQCYbpOg/zOcjPwnZiU4ngO8H2J7/c+qpuJDkYGDGuJ
DBcR5mvwCPWz8CkOgmQ4fQXI/ttb/+/yPbv5ByCz+vt/8PNblqOQS7/+9OPf7/AsZcl/TH/z///N
j3/x9/V7dnyB4/X5H/3wN1z32+suXuqXH35gsWRvdmrey+H8XjVx/fX6vMPpX/5Pf/kv71+vAuD0
/fff3rKGBZirScBPv3371fbL779NGNV/+/7y3343vf/ff4NEkb4Hn//9+0tV//6bpll/Mwj1G7Zq
UBa3p45U3fs/fmP+TRVMHA7cUQ3OCtRYGG61//tv1t9U0zJV4BauqemOOXXOqfBl8Sv+RjVAHriq
iW18uuBv//W+fvhi/vii/iVtkpuM/EjFu/kRw8zrGirWb8MwTFd3DMecMMPftX4YcyCDptbRo4sY
iYhXUhteExHbqObuXR3Y4AHV0GYUZnNdxPveS5Zq41K9jb1LUvjpYhzz4+CGf4Ig/tpl5Q/w6tf3
JcC18FFtUyUcNkGEv3tfwoVY4KpqvI0ocNstfjS9Hl7jNtEXcbAoNzLLtoxOZ1ECh1kEfb5uinT5
3Zf47WZ9f3P+yb354T18anKi2BG9d4sBvmaRlXN68h3M3jlpEXwgzXH+MWZ+GDLfv9iP6OD/9oHF
J55to2HQi0ot3hLMee1zmJcgRrB3NaP4Egf2/f/6oxk691fHOKJPD9mPtzeJ/SihWViyJYGxdw0M
lXayt1xatilkLn79Wl97rn36Lg1DdXXD1IVp8GT/+GJFFRpQWZpkW4N3hQ631Hv9kGSeuxK0gqh9
+8SiTvmC2A7QxYlBQ4R6oOFyVL3ZoVqBJpAluYSP1gofLYy4aGUp5zNb+VI6H26bQh51JIgC3XjQ
jdD7Ewww6hxv8McPoDu2qdssvoLx8rnbTa7UuDcpZm4kCNFtZhBTqIHKFXVpLFw1ZO6FWpgPoFXx
l3p8vrzaRk0N0ClzaUMi0/yYdBFWaJJWXdDDzg/8feGm4aEibsQlXJCF7JfcjFoMmXxaNzACDSNI
VqHTSjI5RPPowD4Liv7UdEF1H8Qh/SgqeZa94c0MIPI4k0LoBZ5pnqigHu14V/SUiTphVEvPwDhB
GIp0dHFsezV6oJfydapzRU31ThbmGNfJt31Z9MeUDRUdqDZ1djQr19zQIPnQVCVOlGR8NDM1oExo
UaVNifYJqWFR0PwM0E+/S9mwU5fW85tuzMolcQQS5V25kHHHnjWoomU6WlvTHais5KjuAL/WveXQ
h2QAbSLzF19xPHi21bPqZeiGRbexteSL6VATKrz8GZJNjtqjJfMaUdaT3Vnhy2DbSivL+GBa6Zeo
y9sVm+fnTGHf1dE0bbIyprMuMY6xpvmHKFD8gxs9xT54ij6tyDiR5dANLV6ExkzJc/+aPu70kVSw
rBAyuDVzndnFZveoQE3FlrvR9fhJTcctW74pQ7ZUhhhK61BdYMDSN9y3hrlplfuIRNwqt5D/G8uC
XSw2UBRg29BXesVqMfdEfu/QpRywh3/VO4k2jxWlWRuuWZ7VHEKMUVCSqT1OaU3+QGxiCkkjLFWi
lBRDHHcxSkEBCzZgU50tXIqODaNstJp+rpcHQHvevsiip7KHxjzOa+F4D2kXABIA5OXYX4iyHuOK
7L3az8VjUdTdalC7Zz8hZcnbaa+suF2R8FdmPRHJWVKfxxq1e2xcdphdqs7owUleACdbjz+TT4vy
7XXLHMZQyDYfoBU7w6SIp40HyBA7eMTvPszrtHsum8heZ0N9Celqwh1zv/CZhpliJRSyipzYjd7b
sy4y7roPYWFDTNIgWwOs2gWu1y9IAJzsmLhFYjZ3UZWfnFKRC7Mfv9hhli41vTOgnZQUk1dlvWuq
gUMhSUuULOwwKXVFPSbIbQmcHQyCac0rpHFAMXlNmGaNRMd1YN23+eTYiPx5hRwNCJQt1jMm9wsL
wtEBYCEVkgFs9zTOHEQhyafN1dilyBgGL4WMH0Otey1yNZ/H5OP9kWr6SHp7xi6g3qvpoS09Iq55
4MwqEyCkOUIdTjvrGnepszAtB7x1yRtqmuQQuzRlaIru7qCSU73JvUe21fFtAfcuyFtt7qmFDt1E
f0kN99GE4TdzWgLa4LcYdXjZaFX6bKeYe0t0VpT8R9AIaMGVsyvi+DaQnbZAW0AiSOWFuNtaQPQb
eAqNqLlW6acLDjRuScBK0A2hcYg1PLp51c/rSjz2cbkg1NyTvPLMrVaVcyWihjnAl7kM5he1uvg4
Hp40YSirto2WFlzzZZgRRTEwk7t+wrQUpHdQos6OpLCdwfY4BiQw1VQTq0a05ZZIYLiRAMRnoxmi
VpZtvYOKxZYElWdGqClQtOTZqscruxy3ZM+0py5OjyaEHPb7OZQ3Bbe+xfcKB0Ef12k/cvIlE7VS
CnFUba9Z1y4lFbWTxX1NSZJATd0Ex8wjSOETEFm5USiOmPs2VazieyCTsK2DJDmPYe4tXYrSHiLo
nJQgpeAsg98lu7cxpdOkp/vZalqPDK39cIkm7x2prwIN/FfUyhvqBBIlPHA3QDh2JTeABnkMuByu
1VxqngmpQEV0KnHkVNHwwVJIlF8a5jKMLLxJqKqzii3Kooyrw5gQ8efZB2rVFT6mvcnjoyQrS4vl
ykJmWujMaXM7KU4iGXp0KddZxkX4kZjb0vFg9hppsgeUAm978GiAEyhXBul9O7nyyAqd1TBUr+Jo
fLG96tZBnkTqbg+GhfY1TYBYu5sFp/1lHBOSSdB/ahrlMuVtnTSfuyVF1cpzxVELFzY1O7oFgi0x
vJOXtSjsDoJOGVBYqMhYhXbtzH0z2ii5/oDf0lmrSL0LcrBixg55cqnYdEo4uoFp7ZpB2RuRi029
ThKw4NZJD4YznCPEkAogzHhJezufRVjFloSZzkXlXZMDJCDY66+1I1DI8VzP48kXFGLT0eqtm2eX
NM+vWbbcNb7UhWg8ex9Cns10sdWI2bqSuIxRUSTqTO80IaJ12G43YP3ZgqjQlHGWHECn0MqVxO8s
tt0ZoRLiUkKBOOBzBo88DSQjDDhgp/3F8dKLleU96na+y6pqNUmNWW4sAmHJWVDRSjRmT9iOB9ME
GtkUDuLxeKnwpWwApJBbYcGQpq8ulBQ7Tgvp2ylZnQrxmMuPUae/s9W7L0meMteP1x6VyK1aRkjz
2soMu/dfb/cMbdrP/bhdMh2VRo6WoRs2M9qn/V5eFHHvNlnESPBZetSkZbXwzkGorTyQxyerJsRW
C0qeDiTY2qQeCjxzFnj6Udj6dT2hpP249a+a0ONLxCDX+cyUSQKczCocpAjtqaKMcVOYAjFRWeo0
JJrrgLwOUC0QsGGymbpkta0GHhVDFhuh4ebLDRLI2VSndcKFL3ws6YpHgV3FSD9IfC4Uhq0Oz4cn
btNBbojQ7jUGUzCG28QT3cYw9AGRrHoUFVsWvym+iOzihYMOaZG8+WiowT6y2wPcp3BHkII9SKHc
SdeCK0Q6p2eLP8du/GjWcuF0+OXhnYLB8fMF09WNkWq3icQvZtPqKCzXruq8x4jskOMrFt0SPmt8
sdopWt8m4GqaOVW2swHq2e1J2+iq++Lo8RVtGemLFuIJjSmYaBFrmFl1N0q+zLCfuk2kbOsCIEAs
w2gWdM4bDGdxrWDtmTfJxpDlVT2txISjrn1cIqkahJtmJKSrqP122odZXY4VBpiqUvSroe9YcBwI
7NRqKMoEc8UM6EScmB92V559BLGlpg17mU1J2kTOIETn0HTpQxqqeL8Lc8HTciUnXlijo9U61pWB
PLhycHXPvGwgs2MSBbF1c9aEyrIA7+A9KUn7PL0M8bx9a+EOUZuNLdhlJ/k6J2zlGriiTeY7zwqf
qyJ6RmVckxN2Fsl10sBGSSR7gHgKd2h8gkUb7q1GXrxexR8cHCnFXowRr3JFUbkkXj5T/R0N66Gs
ABvUm52j1WuCW49pUBwrSbCwoIq7lGRb6c+0qfTk3rcXauXd6FPkLVPZdZSmdapFu3YHzNa0l3vt
BjaHkV25VDpjnCPcAEMhEEa5JiAKHj6PExIpivdW7NyrXvUq3Dxcaan6qov0KClKg/aldMnw3hRh
rawtxalw8YA9KtrryN3lHAUyukqAEX3j1CS2BIfAkPfjK87EL3Iyk/W+zbcNe5EsPOFhPKeaIcF9
oJVB+gAUQK0KD8HKsoaGMlpLIEF7i/jypKaVxy4r71Dw8pna4hDEpLa1s5EER0YpWiQTNejGtAkI
tRLGiF9VJ6vtgSV1PSQxu92qRRjfK/KRDYAuAv/AOXFTZUmHZOVIbN3WPLN9IHY4CudJF9ywNbX5
lnmjnQyPsrJvKFETC9epdYHVfsg6+OuGa2P8D499xacKcnzOseVeVEWcR58GGTpA68UEmyyFTf7N
qXAyVGd27s0B4DBHCQFlZbAmJyoQTZWmf5b+nhbBBz3bnHkmGUx5mD5hCqiiOpqIyfQ5McutquYa
pr6rzO78FX4nQRgJ1lmfoGuiQr+KxKMjIWWOFA3FhHhUcSzpW/tuTMmtY28GZxHPVdekdFeSAmhz
DjPpTiH6yb0952aJG6LHvWC30RudEddW4VrLrxP3N/Xsm97xSab79OP/RLW7Ct6gjWUf9WfZ7gel
7/+QtofG/90KN2mHP4h7/5nWL+VbHby9fC/wff2jbwqfcP/muogp9NhxTGFbXO4fCh/IxP/+q28S
n2Kr6IIIeK6wXEvXTAfp7ZvGpzgIgJam6aYldGEZ8LT/NyLfj+uxwrUFSyIy2o+6iw1kiBqCWa8b
HJtmQrarmbCaf9bM+Ed15L8ub3xuKBpBImgNYtj0KDm3lg6l5Ag1nVDldT9ORw/zT9q5/dPOxvAE
P/d/FLavermCWpCkcqWrz3r0UBM6rtpbrHVzIuIESI85Xs/vvuZvw+F7Re5H+e+PzzUpdd9Jj11L
xauqwmaNlH+MKH71ldiAyN4muf/465f42a2bXvq7l0BGbMEwQctoKOC7/d4SAT3vx9kUWdMysELo
rr9+pUnH/WNP9seH+bQXo6idcLrqgVNwJI5LWnExW/760j/7ENNLfvchbAP2KmGfah3hxC6piLO0
z7U+XVml9tEApumtePfrl/rnTzJY8s8vpXWYQiZac34jcyo89jUG/V9f+2d3CBX++4/hgyQPVI64
a+nehuOrKg+/vu7P3vMniZVO07FKLLNdq/EtC8csMZaqu/9r1/40sr2BsqUzcG2/36vKuVceW+P4
ly79uT9jFhc5LZq5dGwc6uFspGtp/UnLtp/c6c99GcexI0KjC/BAxoDxV17Fqrr+a+/685gd+rHh
jFAB4Uk3rfOcJxpDVvzJk/6Tr9L5NFyLnmOJnqQ9mzd1p4+Cjl7NNhbyL96XT2PUo99EUARcPgS6
Nhxl/tdGzbTAfP9kQ9UiD07tZC3NXeQ/tDq9yuRfvCWfRiRZt7hIwoxbkp+6bhthIIz/4u34NCCJ
ySgdqm3PAYOyMz47EX359VPyswfw05AEtQ1pw+dNWy3Hj/sguvz6uj9ZMZxPw1ECAK/1nJVQaW/V
eG0QM2szBPC/NkN9bkaYO3HWOHjq1mWczM1agGL4szn8J0+2mOb27+ZwpwjoztJMazgOX2T1zlgo
/sOv78rPrv1pTIKAsmstTvq171xnyW3XYUYv/tqjLT6NyEpMTi6V9z2AVY8umXet139tAhSfRmMQ
d4ZeTU92LF/zAspq8hhoxp8Mm588KeLTkBxccN3/j7Mr2XFcB5JfRECiRIq6WrZlu5aupbfyRejX
/Vr7vuvrJ9TADOqxi+LAqEvBB4pKZiSpZGYEj3GUSe3PLU5kPXgv5p9po9kXFA7uSKikAgfSYIJZ
zBnJjaQ6WG24315NxW7vSKiM8D1lmiGcEPnuvWNY1zkkz46JOj+XfXUr8jgSdH1tP0tlJQmnLSht
rIziNYR4NdJHYf0ENWQ9v2yPrvJLCa3Ql4bAQ4Y1CFEVxlFisnL4W5apWWLF8Fy6NV7saYojjskn
8RfQGhnkeR5uc035Urw0hwn0J3+8/qUan5wG7azj87ZVFK7DJbSaVVv0HRpUkPKE2GdoFQ9xQV+3
x1aZREKrSDKUiIp08ovlkbafRO+De3F7aNXHAZfgig+Bqo9TwFXU7uCZjvkIJ/0coSizNGcCViMQ
SIJocUbqA8yzqQYNqjdarfguboKNBtx4FlaCBJ8q40sY+FWucU+F83MJw6QIyxRUh5M/4WYmqH4P
tD/kqGyshtu2ExSQ/GfuRhwZzDAzrAar/BLIGumNU5dwi3Y/m5ZBhOgWPnTl2Zn+KUBfYv7YXmqV
zSXcVpx1Aa4eJ59Xj0n6fbAujquZuML5mYRZ1kPTBb05g5+AhnvnROihblAuuNueuGp0aZOdeGH0
ICocfCTu9hCBA5vHjSdTJqE2E2nu0MHu/dIc7yGCcAI7zxF9bZpAvL7/B1+Pa2bjvZuDUxwVsAlm
jkZ8CCBcprLwhvkf0v0A9R/ukP5xcXm5bSTF6jIJxwMaoQd7WB9lvvUVJN2ui9B8iansv/7+DqwG
q6elnDF0yY7gr051W6JqXAmptokCA5C7Dsi8PqChYjJv28WZBFCTGSAdM3ExSaIXJ7lYoWY1VfOV
4Nk34JUAJ98AadYOOie2N4FM7LbVk7DZsAj989C88E00ECOjWREonDuaw55i3raEzsRkuAxYD3sF
MUBoBX3A/rkBk/n3m+ZuS/CsbEiZGBzuUUE00zqI4NgPN85cgmc74CyZrnUuYCbddz1YBkDesT1r
lVEkaBJa1hwNl0iKoSV+PtBW43yK7Ucu1gqy0FqcAawzboI6q+6Oxv8Y8x06WrenrRp+fZ13WEST
XNRMa6TtccdgkG/oT2imQ4b7g+3xFWHEljAZdElnjAK3PRbo+bkb7dsZPbblcuPwEjTdqRYC2dzB
78xwNyY/2wQ0jE/bU1eZRoLngMKAakmtARw3P2yIji0PYEmJbj2X2hJEUbch6m51cxLfO8nRwM1E
5H7dnrrCGS0JodBBn7Kuh9UhJm75TVE3566F7sb26IpdyJIAGgaoLvsTZ4cU6mKgYxfkX3BC4rbx
nkD9o0rvcKF621691v2+90+HQtusD/Am6Iv2KHrZUDqreQ2Fa1rrur9z/XrBFQIhIXJU/UtXnqrk
W1fedjSypM2zW8qc8woCQBVEDHIceRmo48HxqzGKauYSaF10niyjKPG1vVhg4rSgcoz+5SC4LeRY
EmZJBNYHqMIMPri7JvSVWA9J8GhBxGXbfVSzlzA7G+0EXigYR6A7M0KrFbXdC4eg9m3DS7CdUSNn
odKn9Yf8rY5PJHkVkX/b0BJkZ9zkF6EJwzjzI2iPU/tl0n3uKYxCJcS6uN5Gs1BZ+zXD5x5oopg3
oT33xUVt3/Wm2VMJtiKtqgx/vR8P5nXIas8Oi+dZmBq7K8IllZDqNktvMzcD+zlY7rNwT1ErZabn
yNGcGlUWkuA6oyC7QacY1tV4FPk9bx5CXZpGNfT6+7tIULnRSMJoqP21FoCAG5+KEiSk4fE2w0tw
ZeiWaZISw08WihzD+F+RGafAsr9tD68I9lSCawSZ1oFAn8i3E9xUgUs1Nf+5bWQJqXGDOqowroFU
FH6bUEigoyYGrE7xwYcMlUBq9dwBJy/Ceole3Tr5VZqgga6eivqx0yFKZRYJrGiIjnPBQRQ4zqnh
tzn4s0tRvGxbRuExpgRXEMe5VTOBrM0QQw2VVbS8siWE/G3f6o7wChOtLSfvnTJB9+KwhJDacwvs
qZ15LsCd2Fjj60hj30Htq2YpTIWhTAm4I7dbFjhl49vX8MU6Qt8iARHdQ3iu79FQDar6XeWnrWbT
VT1MQrELxnaDkRmGiyb04KdzsCsF32+vilTx9n+3q39+fwdkt26HyOJV4xvPkGj2oLh7yo4g/bs3
PRQOeYWfHJzz9rNUL7L+/u5RYAFv8iFrOx+Vzg8juBZ25gA6ltsGlyBNA7BGtmGE81sQgqJ2eUAv
vGYBVJ5L/ztvFE+XOa0yCKTSB6g7URRYjpqvK8UOYEqgbqME5RhQ4vCt1tlb7OuMPAiKs3A3d5tV
JESjLclqF1FVftShZXBtxoYY2fbQiqnLHSUtB41tHzSVH0ArLPIDg4Hc+T7EVrw9vsJb/nS0vPMW
0kOMEYXAlW/TYWeEwR7yrZqhVVOX4FtAfs4Sk1n6U5SD/QZSq+ILmJBycCBuz13hMWt1zntPz4e6
sXkG29TlvxUkdyrQfE1dqZm+yjLS3uskQ+jEw9T5C/sZWE8oX9ietWpcCZ/2aIuM1hjXaF9y8lIG
GidUhUtDwiZqgOMZxcGdj/rMQ/Jk7aEhfEA59R5cAV50GE/JjXan/7V75taiS9y58jNyHbq7Bdx9
XPMSqiWVkAqyqR5i9AJf5cnV6UNQx70s1ZfbDC+hFGxlBLRNpPI7VMAXdXQh1DluD/3xtKlc4bSg
bgp3RQuY5CpoZ/xoupcs6TR+qBpb2m7zqqqMOA47fwYBvdlmx6GCBpYxaBbzY3eEeP1/F7Ntl7k1
oHrp4yrdg2YS6oX5TZ9r1JXwaQ4WFMILDN3WP9vwFXQ/YOG7NFqEfhxgqLta7F3sglQjUiHQlvAz
+rXO7qKoASkems1q93DbskpQ7YOZ9GkOb+whC5a3ziHh84V2XOM1KtNLgGXGUHQgDsL8c1Bj7Tuh
mfafA9Lfh1jqSgCd0NAWNdBf9+dn8IXgvJHtwTa3R0217/rNYfHMw3rmCDQupPJQCbTGxDp7ybAO
dfm1gnJ0Wb6Nukt2czXGR+8iodbojdGObRipPZhH7qFXDqmdwIu94WAejFPeeqCJ2F7uP+eBD54l
lzQFYIwYA5Kuzwp8dm+eVmknL3vkR/yku79QrLpc3FRPbQZNYrxQ0RxA8GGxp+3Zq8aVgMwgCGk2
BsYNcSm1VOKAknKNQ6mGloBcgkwlRcl540/ZvcWfLeSNtucsdXH/77mYitWl3kG4qty8MjsDh1U/
eqqOuQ8iKy9+orvKQ3uFbl1XX/loXdf3eveUNDKyshrwlOQcnyD3dlou9tE4hcde8x6rjT96wOq8
7x6Q1AH4viwH3+lOe5mjGYJKlQ/6jCPULf20hJr3tr1cxXMkYDdkBHvkghcp7sNTcRRnyyd+5+s+
HRSfKagC+e971LVAdyzIWGAojL9Pr9CYaXGCQD/YMf2EEvnv6THQOJUiasi1UDWoXAJSTI2fgH6c
dBdQe+yT6fO2oRRbg1wJReI+FJNY/aqDClqPhk73fpmuYfS2Pb5i8nI5VA5tVlrYGN8Cfe8Mjoz8
muju9VVjS0AuynTKph5jl/wOgtGgnANZ5a2IkwuiqojzkCUwu/sKBbtj6Rd3PU6IlpfuyV53QlQE
DLk0yirsocGOAJ2yta85qUBGrPtgUQVpuTKqgMgHYyleAMRA/oqC7g4ZgTNCht+etldXNX0Jzsxq
rabiRQPmf7C05+Ydn3TXWqqhJQSnfCYVy+bGJ+4nghuQYX/blCXkBmNRdEMMq+Dq2kmew1xTY/kn
cfRBaJPpJmiygB/RhBBFOu+gNgbWuJ11dI4gNTwkR7GvDvS4EvCBKe8InzoTzdlIAWC5OCp1MxeE
k/Agp3MhdP1EoRcwhc8O8W+yl1whRaKEmxCbwsfSgkbOQ5NpXEd1XpHLo9CiQYO0RC8F9I7+ZHpA
YNDt+A6tUF7lgQj70/YLqLZOLm3KBTqx4mHEikPVCf3y59Z3Hxe/3WcveJCvi9IKf5WrpphJcaGe
4SkDpLFAdOylYNrXvMHqmx+4Fl+f+W7XzAvQQ9MaawC2zT31oK5yqe7Ks3WYT7VmOVTTl5Dcg8kW
ypwcmRkol/Im8EAwoDlVKMK0XB2FZtEU11GwTGX/pMXeCe7L8KbyPcolMJPGscI8C9GJiA7wMXrl
RuqBQnPb7Kp5SwdqyxrQODYYlU+SL7VzL6bXvNccQddP0g8WVK6OMtETQDoTwc3iv3junG1SnPKg
+TJEIegvUrTk6HomFOvK1hm8cx1IUw1pA0YJJMTAeuYTHaOPClVynVQjLGiLdTgBRef40TkuJ+Lh
lvERuiBHKEjst5dAUYtI5XKpBoreIWQKwMD70J0hZ3A3HsH6cMm8TOOcigOpXCTF4r4BCWxc+Q6S
2WF2YsFdFn3q6+exfdW8w7pjfbTYEnrTuI1CmmKxl5/VOc93ySvxmsP0GyeJfkf2jsZWKp+SEFyB
36qtWjwmor8z89EERSZ/cnGT52QQYik1cUIVtuVSKlBfhZB4Gzu/Ozb39gE0Ih6EuHDwDT1wVWgP
RgrwMQnZGWQ4wKIFvxXO9ImNkMdlSFpAv3B7UVTDS9gG8woJyjFBMod/79AijF7TQXy9aWy5uAr9
4AVUTUyMPV8hhCaqZ/vG07RcWAV1UlC/BsBxw92LA5JNg/b3EC/ULa7CLLZ0ooZmA3jTS76C2j05
n8Slf4iO81P0e/GIbx3SfebnmpyXIjDZ0q5sGBCjHWaKbzJ+SvFBk33btr7iPCRXW40NaI7nHKmJ
mX523GONopxmQb+O7pinGl9CM5g9eqdN4f/0efm+HiacF+PcHxfP8k1/OEDE6gSO6psu/KlcexVW
E+iVOB6WLp+b8WdTv9Td7207qZZaOl8HpE6YWAAwtLQeLN4+iJ543RRobpJUyyvhlwjokEaQdvXB
hQoxoXuW3ziwhFyomyYF5Uvtx6C8WEnRGQibtk2i2tPkoisL4pMg/oC5o/N6JEV26JT6WNcDvwu1
kU1hGbn2qoGmhzM6eEgPIhz72Osi859qgQ/2GbnQikZihsQyDtS239E9xHfBMw7GqEvwBJKGM0Em
p8F5l3kJvmHzvbkGbFBVvojbQqpcjJUl4zAkHVacR7YXdjPkncYdnRZNbFL4q1yQ1TSENGOD0Adt
4HzPg/nHHEAOFeQf7MYXkJA9JIkt6hCRw3UfWP2tnL41w+dtz1Kko+R6rCXMhsZ2YBvobx+L43Dq
j2s6SvcZrtqULQnMScatceodjB8jjV09pRfiZXeg/ELB6QGUwHtTc+2kSipYEq5horVwGG+y/MSn
yKH1xWfmOxfo/fi6g4wiwloSwt2igMBGiZeJwMuUgDvqaQFbUK0JqSqQy3VaRjWAGibH8N338dCd
TRxcFx/Mtn+OL7pMqmLB5UotUnddn6wbKZjkz/GlOTmIIjfnXeRKrQoC27SAKLHPyb0xnkpT812i
ABldl+Td1wJF9z+Zckw7XcJ9lH+fYnB8TZqtUxH4ZBIjA/XDbQLpF39wg90oQBBWpxroKlyGStBl
VY8STQNrGtf8JQbBcgW2n3wCuY0bH7YhrJq99V/TQILIjJBkRABNbVRx83PjNpotTQWqlbb2vdnn
zoxBBsY6n+3A1YJ9J7wEJ9cv94WvSxOpVlbCbZF3KXhRMP05PS3R22w88vTGdZXwWuS4XYwghQb9
0eKJL8uRuJVmXRVGl4u08pLHYIhC4qPHTVYL0u8FbrO9nooPP7k4a85EDbIieGMaPvegSLecIxt/
MPYti2874cpVWUE1NsS0sWPZKYR+2ghMVxAJ0yQnVJaRkMrimLtpgWOQIfJjSUG5DrnubcsoXEUu
wUITbdHWkGTxjQrSUc6xtkePzhqjqAaXkOqMZmuW1lz7bfdC4ydC7qn4fNu8JYQufTKm3WwDofav
CPcAtr1y1esOhyqDSxjlveXGbMTEF+MbBzktCnaO2/NWjSxBk6A7xCIZLg2T0A/6h5zp9up1ah8c
CP8kVd5F8yqzW9NZTwVrhhWCt7jZjvbswfWzQ3y0dE9Zp/nBU+TCKxD84mO0wVNA14WrsOlk/0rv
x711KPxS15SnipBy9RUtHDJHDA/p9oYXn5J97jsHB5+k8TG6LYwZ0rev3U351HRYBhyeq+gYpf72
8io8Xi6+gmK7KDo+Y28KH5b53umW3UpVuj24YuMz1oe+W2IjFhYTAlVpA8hj4+ISjeB/ncGt+Lw9
vmryElyhk2FbicDk7cmzzMazoVPf6SClGlwCbF/0Vm1nArWeJAZnHoXYKn91shtDpCEhlg1tDDr0
Avlba/rh5hCPqMx4vi1IGhJoDcbB8V6uc3fulvQ7VI/DWpPBUMQDmWSqKGsaTxn209k4D/E5djVx
RnHyBT/+f50l6+iwcFw4+uy1wP1+duRPxV30Fdpix/lkVhrLfDx9U+aWWsiYBdhZkbIFB3V0N026
U9LqFn8HGlMuwGIkA8VoudrlshzZ0TwF++VlzbzgwxYlOsvbtssrzSRtrUOVjEsvYKb5Yh7RN+vz
++4w7zuUBgZeedA85WPnN+WarAHS9FliINyAPNPn3nJa9q0HrThvejaOYEr+F/uBJgKt6/uR4SQQ
5yZoWpIFj7JxDQxyKX88ribTDf/nyPTR+BKOw7IPcbDB+Nm98ymEX0HUMYFW9gEEtsgyVKigort0
H+7rO10riaKG05Qrt9oAGinx/Oed7MuCqq3plHogGz7Yx7UmJtzrKlZU6yQBHdK/1BZgf/Vpedej
urXzQh3Tggop0sG576x2HqEO4BMI6yW4BrJorNmVFbOWC7Qg8YJKiAo+TNmdAbVT83M939TFA4I+
KYrEc2qPTlj5HOyWA7s65a9OV3n68XZmCmkPpllSknZByHYaMNh+r5p/LPMkIs1NsMLeMumUUedT
29odvoHGHyAJ34GmVrMNKy7/Tbk8q05xRduO7Qox0Nh65TU6oluofSg9Byiwj8Vz8wA9WBR1f3Oe
dCcW1SJLuAaDrJFU1EWihFysCiJZwVer16TbVLaSMA3G6LpnaYfiEQsagCfBNWugWmFpU14ytwnM
FD4fdy/EuRr19yKF4Nui2XxUJpHQ6vAkIrmFHF4W3gkLIrfoP9dsy4okmynXYZWxgyrXdY2R09kj
8w9RQk+cBw+pf68BH+5OV0qwIumDeCrXZAX4rmNt16P+2v7VTP8GXeWZGZTRM4jeQYgcokzbe9CK
qo+eIyN5gdAaBBMaP4UiEQi8e6f/kTQW9GrtGuTnIL5epnJfmXPYap6o8Cq5mKQbSDvywULFVjlD
EvkphnbC9rsoFt6RIkfM3CkcOBZ+1Uom30t2sqvX24aWzgMoPrZB74J1H91vaHz1sjreaWOSat7r
7+8O8FNfxpSaBBkOdqTsyegu7qA5u/9JH320vlJ8SOxunCFa3fsQAMe+bF9Q23xsTpAIwHW9+7hW
Bhv7xkuu7oXumofg8barAGgR/PelUseZByh4rRxofsQeBDq4dEweqo1fZs0KQfE+oN14bd6wfuaP
SBF/cj37dfHG++SEQ8aR3+arjhRKplg4OGVg2ecA9NWfoRq37U7KN5C2fdSA9zEf/7zBsAe9+cvo
42vWA5Fz+pTv5xNopW97hb9qwxpIB9EG69C7h5Vx3dJsDh85LRMWld6gi1lftctSXtvyp1udUcG4
a7Kv2+b5KChhbDnlN4b2YIHZnJ+KyG6f3LHrIB9a/3Yb8H3wyoAU7iRu6YtanyUFwKYxqhQyAuXV
qZ/DsdqVyTGJNQk61XtIASk30jrnuV1e5/x3aD8N+YMTfQarlYVovm2pj7aJdfZSXBpHcKYXxYgn
DOM9BFzPqTD2oTFAO4F/M+12P3JTs+Afxe31UVKU6jpesRY3bWfRlaAPZ3tj1vV2fPRxsg4tBSl3
FnPQiTy+xgG0Lux4bxTk92TSh86GsOoEXeYmPFQle9k2msJ1/2zu7+ItoyQLZjqV17JFDixf9v3C
vUDbhagaXjremO3UU2LCUP1g76Hr4pGe7pMoPm7PXrUOUkzKxtJcksAoryn0cDIU6iU6jr3VaeS9
Yl0GCdJ50vUtvkeja2teRgbtkgXi54/Qpd2euMIucpKwNtsRgpoxO4e8/OrY6a7s0KAyMU1WWTF7
OT0IZReGatIsvpp18WJQ52kMp9NQ/RtFus5V1RMkOA9uno49R8ibwcMkjPNMR2+gl7bUZDcUKytn
CS2IcFnCxPjIQZ67fjnYw/dt06tGlrDrkIVBi4oxCC+bX+LOWjxU3t7CmQS3MST0Qq/Q6bq5iK8V
n/aG2x9zdkvZ6Dq0dIioxz6HYhN8feySS71cWDffpYEmyaPyRwmnE6g2g7jn7Fzx/rE37U9OwT7Z
fLwNp3J2sC8nK5zTip2tqaXPboyeWLOd2y/bK6ryRQmrEOVeJoOx8hrbhte73ljhRtJ9bXWVJB8b
568mTSNMoiyyenbuEkgvQ+nB2GcWjw7NOOeaJMLHrwDdxP+eEAcT4oXLuO7yQ3JIRQFdX8fGbU0F
XQr3lkwkE391bM6Gs7SJO7Jzboz9a0Yj9jyWoBbYXoWPcfVX0yZPHCEYTfnZSEkNDXlueLXraDbc
j3fFvzo2oUXdUUhSoeUEanIj+ydKXmKwtJPOAkuQtesha3zL581qJQnCUx92FB845bU3QfsfvWV1
ClkyTWBWuZIEYhtS33wyBn6eBki6gdEzKX6CfE5jpY/PWH+1b0ZGWQ95iPOb4bTeUsSfMwvlTZAQ
N4vi0rB21py0VEstbbuoA0eRedvyUx5Z9X4BoagvWK3rNFp9/u+tl7oSnENIwiVB5JRX0d2HULlv
g5euSneWe5iClyAnt72EnBLsi5RUlo0DaVwGu4wZ97R3brg6gwvJKUGzXHCKDjJ2jvvkZ2U50d5Y
puhwE87knKDdLh22GIiqTpE17oZ4+dXYt3CZrBNfw9O702ARzLMJHhsOMapwWnZkXCAvWIpIx32m
cH85LUhTFNOABIads2Jmezek2X09TeZhgIPeaHsJvjiSuG2ARi+c/om1r43O6XZLGNg6fm0FxoSE
4MEKQQYQl+ycxOTkQi6+dLLD5Jp3GaguRVtodkwFCIS0IXPsBVVEa1gqc45zHTvQa4MgpcBdb4yN
AStCk0zzLNWqSHA2sqwEsWbFz04OfcVwYBAejLMHy44zTdhTbG9yqrBprcod0Rl3xlP8FFV4U+N+
i8ME1FTWfhsWipeQk4RWa7sT9kx2dpzoPmzoeFogwHTG3dv4e/sJiqgnt25SWoX4kgQ45romOwO6
Z6eFVLockWp06UBd28KcoAZmn/OlNr2hoxCgsomO5001+row74DtMGjJx9wRb4T9GgX4DV16WxiV
OzaRvOF1gxqZtyQa9zOfTnNONduZatLr7+8mXZVzljHwu10dO/62cOtzFZf/bq+lylskFPOkZnYN
ovO3PqYXI0j82jkKGwJytw0vobcfQJJvxgs/Q2PYOrfGWF3MpgPZVWMRzSNUxpFAC6VQkhSQZT67
YFXfF0PPqU/MpR81N2YKyMrtm4zXXWhQgi8CKGc7g3O1AwIeCA7dsQEnim07KaKcnJCrA2onguI4
BKXqa+hUoPmAfjUfC3ycQYIOqa1y7w5ZqLlsUay6nG6303Zg+ViSt9aF/FuMR43cI/MtBdPYPeUO
zsAqBzpTUNq0VtF4czWgbN4BtRDvC3rYNphi1eXezUhM+EooavI2t/GeVcF+TnSEUaqhV6O9Q1ue
zHHBZ5zf0fp47aPGPkCk8RbuitU0EpSzAPzkPC7IW9ROfNeXrvCgEKk7VqimLqEZYmBDLwoc2ZeV
EWAc9nWSazxUNbSEZLYkzeKEMHjM7F0Jtd0GtYW3raWEYHfJsKMUHWJQZL2FFCw6yQCB1+3BVa4u
HaLzpbc4KK3IW77QL7Eo01Nr4UPGmWfdrZziICT3bFZdAWXvuY2uufttgoRZeUmtdld3Xlm/br+D
IgTJvZrUnNomauA0KW7jEIy+GQLSkyU9iyb/vP0I1UvIuy7hY8l5F0HOCbrBrufWd8Qo9nbu1bpb
dsVKyC2b1IYEZk3hQQI15IKIszmEZ7sQN2USqdywmUzuIARtyBvC5oHRbg/u6B0Ygm7zIyYBl6XC
znkPJ01Az8hE9i2aul1c61h6FPBiEnKHeOSlKdL6LjTGctyxsLPpsQ8mZ9IETJX1JfwKk5eVzZ3y
rhOfINU7Ja9OrTGNYvOSWzLHqTLCETvUHUlBEdt9cvMGp0LoqkeXnHX49ek2H5WgHKY9a2lTAQbp
a9547nwPPZKdSz+Pha5sUrEMcotmHra2lRk42kaoLDrxxUihCs1MQ+OjCiDLbZrFGOJeycAiOAYU
d/n3ZTgm0DYVOnpn1fQlFNtD1QuDD7AQM/ZzjiK+ZLjtDCq3ZVpDKKq4iZwziczu0Jusf4Piqi78
KLxTbs6cU8vB9x2WFvler47jvWvOe1s0+23PUdll/f3dll5EQd323RrdWHcoimkXlpquIdXIEm7r
zi0sZiTtNRSGR2n8NescTdRXDS0hNp4TqwtSHGxBP7uyYnI6o35tDAdNgkBlc2nbrRiqbMXCwmvV
sRNaPndJJ+5yqlOW+rA0G0cdmQW/c8F8bRHR4ArgBRrru17s0/Gz2Ue7sBl3sWuhguQUELJrqS69
rtjF5D7NOK4nVo5WeF1IvgtGMIQ/G+t/7uc8Om67kgLCcpcm+J5HUaF4/uzGc/UQiHzcG2EZnwrh
hrsmtv/dfozqTSQkB6bog2SM22tRn1noG/W1GK9tfDCgHLf9BIV7yW2ZQ1BHbdQs5M2s30i8eAXR
kTOoRl4d7h3a6r4bu75oq2sTDHtg494Im9uikLU+8t3QhjlSWACYSCvns4Ne8Z1hWRo8qKYtQXly
13gWwV+javDssjzPTqeZtgJqchumLdzZnBZYJKXxUUTsmIcQZOdEM7zKJyUk9wNtUlx18pPZs3w3
hI9l2n4pqiYD9Umu2XxV1pE236AfxnbsJ/LmduauZgRSVrpIobCO3HhZdk5UZ8VQXfEd7zGr9DgE
wHFB5t3k6HLLJc0r3G3adXUtU/K1IvZdKgKuAZHC8nK/ZZ4ai4uv6eoaGNBKL3uoo1+S5GEefm3P
XWWa9bnv/L1wehHHjgivpC8OZWvsTVI+RfGkyW2ohl9/fzc8BYe6SYwgvAbpN9b/MuuvRfTztpnL
SO0Z5ZaLoal5MmZysPOjWRvH7cFVe4tMjM/z2ExYEed30Xyszr0fHlIvtA/Todwnz7qCLNXiShsw
abKKL9wlb0Ec7AhKeCfT69lBjJq7TpX1ZdgGcWdE9eCcETGfcOCxd1nVrLti4/jbdlI9QQKt23eV
QYjlnHO7PwzZeAjZ/JzyURMxFQaSS7KcsAevWUCdsyNGsFJXJzMYwZPfHA1uat5AEXbkSqx+yBKS
xXV/LQzTo0F1GDsddlVDS1vswARPpmhyzpHBy4duxnUCMcJOk+lXmF4uwprdLmTITIJzvOxCP+K0
OQwMCkOp69KbSkOoXHxVVkkVt6nhnDMXRcBWcxKGLk2umr2E3qrtpnkcXFQcTtNbtfDCc2i54B6e
6RJ4qidIu22apKXJggwIhqgjiWbPGJIHh91CyozD558enneRDfeN5RyE8PwAt3ZHu0yHx6ag4Zeb
cPUnLL0b3TCXAfl4gY8hSlEOXS/zYc6S59oddfXqKmhJyJ3Kuskt5H7Pw8wPYTYdRmLGu6wBo+4s
dHI9CgTIxVexFRQCw7FTlETlvmvK/BRlg66ATzW6+O/m0i4urhamkENuZfgNoY75ZKVRfdheAdXg
EniXbhjasAzYaRyQWC5sMniiSDTnKdXg66K8W96Z28nkhB05U/d1sD6NlWa7VY27YuHduM0AcRHo
+ZJzkzWXmS0nuty2lcjlVojES9d2Czkngb8MP1v3XIjf25ZWeKJcbgUxG2IkAsYIzYeGfoEKyi43
XyLzFkEMIFXuxhR26NZDMRDcU1e72rA83F1qTmcqe0sbLHfaTkxxTc59FHn9YhyaVtcioQhfci9m
CHVU3uQzOef0uWzqnfXDIN+3Df7xrP/qxqzqoFqldsNLa+a7SQiQv6eaHWNFx98VJX+3YKYQLpvB
ZQPi/vsw+GrYs9d2h9Et/h+qD6pnSMgMrTFre9zCncaYz+d2tiak6YxhD73X5JjHZXfm/aI74Khs
JSGVOHPALTDCnieW+nYA5ic6a+tvVIPLcI3MtifhusbV7zqnhyI19ttL/CF9IRPmX7VVvIzQn13D
SPmvgVzQm+KkJnh+i33glqeoeSTQZMsIuymgma602bokdaldtu0F/DPnyA4Pba7Jf32Mg7/aLaMU
pVZJ34aXMX62XHGxws9OcYt412olCb8BG1lVh2V4ye1hR9Yuc3x7pmho214F1dzlPbaoh9Issb4Z
Ddud2X+vef1PW+syRQr3keuqsrSZ4sREcViaLN/QuPVWOonm/lY1tLS1Jk2b2IWLENE4/3Rj/zVa
dEnHj6P9X42WIm076gyMnIOk3TXRXTB+t8s3g/nbJldNXMJrk7jVSHEuPttT7uEYdSzyWLMFqoaW
0Ao6ghQpx5KfSC7SXTy5466OdMqDqsHX39/t3F1DAt7OHDt3SZ6hg+RZI7/RJBI2Cfwkb0sgqB1L
fzHHp7JYbhxa+oANRieI8qoJLxABoxcx9t0uSWe6317LNaB/sJnIVPdTMVUpN+EqDY28zHwKyi91
BkWx4jUWx+1HqLxRQqhdNhMzoDpzNnrktYoHEd0V4cNNxFOIL3KpVO/GoD4QKDa2CE/veFTitnBM
q0Vozh+K6cuFUo3Lzdy0MnI2QcIRjAdCPy3GQ6g79CmcUm5tXDhDUVfVhReaRH485c9m1WrApFhb
mePexW1PVCYRhu7TZ7tBJjHp6mXXkbjZReZSnUajEpovZdVryMDNwd9nOQMAYIBMsY49av/Ydh9F
gJeJ7k0jT2OOcp1zOQXHeHm2hsnrcl3+QLW6EnCDJTKWgPXhJVs6r3B8pw13WfmvFWkOa6rZS+gF
oSgLY0HI2ao/p3HsWfWv5ibWotX1pa21BA9SxKaE4DCGIDlbbNmFbfFl2+6qFZVg2xq0ch2SYxMJ
zac+dB+dUNfopDCKXChFcyOcyBCGF9sqH1E2srP66uLkOgEbxczlwqg5qUFBZcXOqRLic8IJ8yw3
LTXRTDX4CrZ3m4gxIFkAlkRxmiLxw1w/eRyQDmpQpDLM6qXvBi9bkDotuKW9rPcAQpg7p4LuZnmL
gA38RWaxL0kAeTuaOaeyTO7tAqRoUTdYNxpmNdi7udsCJHqkhzNauFrOQIeGpg/NFqgyiwTSwWrr
kggsqFt36dFGJ/inqXL/h7Pr6JGbB7K/SAApUekqqZN6ZjzBYeyL4PBZgQpUDr9+Xxu7wJgeNhd9
MjwHNlWsxOKrV09LZrDourIr3IDMYt/VE8IsMNAnJ7N5YG95kKbNWTTugyh1E8xUmiNZa14srbkx
CMi1P1cs28+rrp9EJR/JVNcS12Je1cYF3XhXDUZQN86hmnuNcBQbl7FRS1smnU1S1CWoiQcvdFTW
nqaYoti5DIpqCWs7l8LJNKnxOvMWw6a3bA2mdmSa+8Elm34nwZGZ7H2nazJvw8kuVREa3UvXP7Dm
I6aum+zYU10RTvUdkuGOzTRlnofvMIl/TPz8UFz+zXUGoDqBy8++sa3mMs8w93ECZpMjSzMwhaTS
2JYiSZAhUYVl+HNbcVSGnCq0WTgmz9R/LNKPpNc4NdXmJevlbVJU/iySk2mA1zkVd66wd9fNViV2
Kbo2rK09l8CkVm/eka0J6gFMeIYu9VPJRrJYzjxhDQOS4y2/S0nolq+s+0CyO7N4ur5/lWgkwx0H
23d5hh+4eBxrAgNmoautqqoTMgrKQldu6lidcxzcJOimB7vnX73KC6nxSM1zQvAUdpkUaN5CLIng
IsOiTJGUhcehSMlQp3fubJtBRhL8Ql0OGl1VeGmZwB73FCsFq1ZysrrlkDjGzuu6O+5kIRq4NMqq
+gnJkNt6MjE+oEe5yBl3GQYrkKn8Ofk+5h/Vt6WEMkxqpODOoDN3j1WOJm8GoEW45d0SpmuXRNf1
SvUVF3174y/gqw1wqW0JZvogiUgcXL6YY3d7c0nKc+HmuvFBCvuTGex5wzGodO6zOCGn2v241Qe/
+n79E1RLS6bN8txulxZScpp57+RrnHfe0UdHzPXlFZbHJNMmzginmo1ZzPt9Svebbujku+u6tszC
t1WFtXa4g8ZDkx2buR3wVtglmquoanGpYgQe4YWnncXiucU0jnp4yDvdzDv/vTCJfV9c4BuNqVif
8JwmfTxPnhNkPYlNloZsnDDNctm705KGABoEvtC1F7wbl/GDkqFxt2sKzy77cznaDzRJd0trH6wJ
818W8Qxy12cXddQbzho/dVGxN9+WZqUz0lRQXDE+Fr0ZUq5jPFJ9xOWg3qyckwkjObeSxpyOp8p/
scfz3H4bkjlIgcDmVIM4fdcW8AFSBKU5sopF4AOcKjbpr3bcGcnP67J5P0xgbcnOyqQdSW7XNM7I
sMs2TFwArVzyy8tIxOuvaf9a5i9j//v6r6kUWLK6YpwTdyhAQpHZ/9XoKjE6nTqpRCRF0szofCrc
xowt+7+RGKGRhphFrMkhFduWi8Bm0VtmiofQGA0OSICt3Wi2mhqNamnJpE1WCw8QWRrnXh/6drpD
X9tt3kJurTWoM2FgA7xFlpE5rPwU5fdaaOKkat+y+SLpYubIsHgngs0pD3ay7G9SErmtlvg8GdvC
Zygl3a8zZnaXuvd4hZJ4l495Y66NM9rUqYQZV/mXdgMUawoyHYxGtbZko1ljQrhubcajE6w+ugua
0KdfrktEtbZko17le6RYDRJn4F0dIyM/LvPutqUlizSmstkcByJZRROmJiqc60Op4wdQuEe5UdZo
CfX7CnbjJXdJ+iqaVwMjE9H9XkzfnPnXTV8g139T24XUrZSCWu1lyoKx3ve+Jt+8BL9/7o6uLZd+
M5EkXu5TFtdje066XxxFeFQf+ZjtxPrx+vYVhiTXf2m5VkxYmx1TZ9hhBPnXtZ00anOxxfe2L9lo
g3ktU9/BRuv5JV+OG8dInTrodQ97qp1ftPWNNRm1UdkpheC7dV9iVD2PbpPI5fferFvaS8tYT8hx
HN0iGJCaBKbrv1xfXGFKMnmd6LrKNKqMxhX5iLvi5L64OppQlTwkKzXtxsh8hqV7Y4w6Zu0AnLnN
lcsF05QbpPcZolu9nGv74OggzQoFlyulZkGIIzxsmTcPlndI2Etgd1bgYHr5dXErVFBuIk0FmKBg
LhRAGRGky8cFLn08ebqXSNXykoY7LUMIYhMSo2TX0z1pvaArzj7X9Uu+yxZtu7ZcMe3MHI2N/WbG
xnnad6fLcJ/1sceg4P/PSByFTsrtpDZ3+7mkOF3qfGLi7NEsKFeNMSm/QIpLa7eUOR3xBfzzgIl+
aezd5U3ATzRswEY43EQkAUFJyo8x0wb6hasp5qQ+ToYbWjbKGSDkOQh3PrV5pvkelcZK8WoD8QLJ
aDnFedkHkxmm+eckZUE/hHR5va6zquOQUsmkp5sLNDuNyZbdr453rPs8rLSIVYXOytVUEPBUVYUz
iY3qw9p9NucuaPmdN32+vnuFF5IrqkU1GrztoUxVzx/6cg09+5YhOTAGuZSKjRe5RSonTkawi4IF
APMJ9rftWjJkAxV+h1sriV3rc8Fe7eJGaUgxanbqZSgq3GYb79y7y/7y6nl9x5edvRNc5bppZUyO
naT1FLP+uV3jlP42RdTrBhEqdFDuJCWjgz66dXRiVzx182Mpfvb0x/WNq2588ozP0k7NqR77S8rH
g9o/2N79DH9gfHWRWOYYBO1Op0LXQaCoK8htpUhaO78hGznWVhVV6WudO0+pV+8cPCWYbhYYxn8Z
XTXBXaX7kuWOVWHYJN9I3Dk/XXAcCqHjiVes/E8xlaOh1G+QJhfFh80J7FlTC1StK13/2rVq7cHh
ZuwMfh+wnO36dvx0/aAVrlKulrZiKJN5aUmcpHi2MSK/jnsQ91Ox33S8PgojkPtJ+TzThFQtnM12
ApWrsf4Qw968qZ0apC6S8dplaeSzVSCzr8J+2fc3PUhg3cthvEkwk4l2s5PBdMmQRPM8hQP/dV3k
quOUgi0440jnpT5CR70GTYdRD0sZXV9adZpSgLXQpGp2FMJwii+cPVbOGrignN+iwdVlmQqnI9dE
0yQzDUTrKXYbd+/m7aO/NAdwmNzEIwO5S+ZJjQmNwTXkXosT8YagdkOP6SxUoYpy1yjKKGSmOafx
MB5E8jHDfNj5Pr2JCdO15YbR2RJT2YObOh7a5CxWILNLN7x+sAoPKQ/27Jc6GcYUUTWtH/605eUi
8oHuFHOyt7dd1qyRIdLD9R9TKKjcL7ow064nYpG4nX9sY/XM+lqTNalWlozVnAye1Li2xcXiPeAl
dw2blN94JZQ7RpsaXC6CV8uxMTBxoV7+8+f++bpE3iXsRlZjSTZLObgw/YbCtd/l3639eMii7jg/
bk9jlB3Bm77jX67/kkpDJQtuO2b73gLZJ93eH+4dsacc9QpH08elOgApM7YzvxlbA77HXvwznuxB
QnHjpVme2VkkdmUBKILsbHu03a8ryh+FprSt2LXcNlo59WwDaw61EVaYsOknI9bn6/J+d6QDTlbu
GS2yLZmyPEVwvfeeLrNxjF1y7F/xvHG8jLHXEaqqPuHisd+Ek64RNXcMDwk9c48Fs3fFSnbXP0G1
9EWV3ixNNnMSXe2To7d9B+HsN6tydM5YlQbKAzsLu6jmtLFpvFUgE09fjSE5iSoPCgt8s2gMGWng
iSUYM03eqYgu8hRPStsiwXiWKZ6Zf/Kz8bHqszMvdGz4l4zpnXxcbib1MHXEc3pGY2GNd1X3qwKh
auJ+B+1CDK6X3tfUvf+0/r33O5IVe/MCfkELZgbqx8Cai9AraCjsn2JG3ddb9tkMOBspA1GcRP7S
JSkqwTyonCyo52OO+tt1zVA4E1Oy9qwkJOk5deLM+zRkX0f34IzxND1dX12ld1KkJskCdt12mGKb
YqyljXqz3z3etLTcbuqsncFAs0GO02bmYQZcSCCW4tNti0vptGt74NpYCcpN4mdausHc3jKBBL5E
Hvfp4dUVlWBoL+Duw/wTPNjp8vP6pv+0er6jUnKXaYF+Ydrk3Xg270EVF37r7/EMFM776mP8cBms
pUuRFBYot5pOgEXSvkSm4Xf3pVkF/bbHuBmNQqoWv6jSG1c1Ayc9oApPgWM+5mMEINo03fJWD9lL
EXprPM/3DLwa+uOZGN8Yu7W8JzeYcvDNFXWxomS7o3snLPbDj+64HcbI2ZPjduPbpNxo6o858B1z
gppzHbtDGmTOC3E0lqrwA3+8+xuxD97KuoVb8KpO+XEZ1v9MMfuB0yV5WIhKV3VTHK7cY1oMVl17
PfxBsjbBPLt72mEgZa+bO65aXjLbvhzSqh/X9uzXIjCtrwZGjlSlzlWqVpfic9Eg7pQDzMsWH9v0
JDDYrDaer9uuwlHKxP5OzWfWEaQvhpUFBWaAdJsuMVUtffmcNyfbWBzeCwDjeLHzgG02XuZ04y1V
S0u2ytpsYyJBDOO2HSZ0CnMMu7pNIJKtwrvYpum0uFtXacSSvdnp2DVVm5YC7zaPhlUviHjmUIai
pCGGu0TXN63IHWRC/3Qx15w7yOCa2YzW8qUq0l1LsrC3ncD0fhblTTBR15YbTpkJMJMlUKCqpi1w
3Nep+Vmi3fH6V7x/kWQy9MikLWgVumE5js1cR2Mp/qsmHvF1+LyK2oiKtZvCLkG5OS9ve2FkMtE/
G3ySrQwZtl3fi/7BIkfTOtrDTTcaJmOS/NYbWrHCb1q9FSIAYAirjoz3fZ/AZPRRB+gjzeZmilsA
gRNgL/mJpTru0Ytj+TeeMxlv5CZ5vo6UkHjyzKPvJJFTfQOQNFoSEi5+qpGO6hMkI6aYTsD8S1TB
ZPmE7tN17+g6tlRLS0bsuOXEp60dz271YTPDNn02nJv8A5PhRm6LAX4TajUYaWjuKhB6VV2n0f/3
HQSTG0171jqVXzhmnJqHkb7UurGVKmlIyXAtxrZ2MxynS+/M9plOeJQGZfZ1o1VsWoYWzQvhIxhf
2zO4cEH2akYe2BCvL63Yt8zb75fomzfbzIyZ/8DyR17cGbppie9nHUyGFrEiXTqbm048l79LPHQP
X6ftg+A31QSYzNtfmWVJbYKb6VjcV4t5FFrUp8JF/gMtchdRgk5niidRn7lYTo3h7zDC4uD7IuTu
FAH7CzLH6jZll/FGY1tVPF04CPJgpr057Z3stkIek4n7+xmsguM6oG5i381JibG1myYYqtTG/Dvv
6CvTK20HuR5b8+PqVcfZYrshWQ63aaV0ceWdOY4okvyp067jU7FEtaPB0ineupmMN8qqzJzBlASN
vx8xrp4eqzC5q+7WqIrqg6uRj8JiZbyR0y5JZSNdPZdZFbC+3FVEx6GmMCsZbzSn5f9mk4P/gc8n
9HwEk/VU4ap2XfaqrUuZMPi8STIL3NEypDkg1NBVwBQqIzea8okktTO5UyxoGrjsezq0gd9ryAlU
m7786Js82MpMj80JDrUtX2zyxMWN53j5vTfrrm2dZ+0G9zi2JaZ+coCqjf11OSvcjAwy6mvAtNcF
S5M4hxamB/tgRiji7a4vr5KIZKGD2Rssa22ggbizoyB9s3VsB6qDlI1zEUkn8hEvQAPb+WATnch0
n9jiRrlIkbQrMWoEhEJI6Io+dN0qIM0DkM2gzFhCM1swHerXat2mNjJkyrM8As49nEFF8DhvBn6r
u84r6jVMRk0Nm99mzTCOZ/9o04DurTK09jWmr/rhUhy331Z4GVKuY/FSnLYMoQJLxDbQmbZnh2Eu
VL/uit7RBFrFccv8+2ndTLRxEURM76H299nyrbyJl9ZFc8nf1gWG8GkqO9wDZ9F9W831ZSSA6JDh
+00mIEOmUoy8y7I1n+LM+MExxjgVukFKiuTdkXLfcUozaymRInR0PPTZKzGsRz8d7n3ODsSxNVVQ
leQlE3Y2n9N5QBqcTN9Fagd2/bu7jYwJspes2HdX0MC3ZIpHEGzPfokB8Te1gmJpyYLzZu1BmQar
4k15bimeysDdeNORyriokYia5rO3xemc70FWFRFr0BQQFW98TAZFESOf8oRi2xjrGG1RGRWR7Qag
aGfBHHVBF9b3hg4ToXh2YjJMykhFafYEAUv0GAjbHpz2tS2/bOxUko98eam312T4WBrPpvfBZdZt
qabMy1+sTVE5poXy66W54t4sbjwVyY4T055bAV7XuBvXh34az55naGxYYQMyggrN7gVB86MZb81H
z7aDxohZ8fW6MqnWlqzYrVeOp78CiX62BZdxpz2YJ3E5PF5fXvF4xmQMlYXBg6OfOIAhFmYdmASE
L5Z1Kh0rsBfMRYC9lcz4NPFmCYSZ3AQWQo78t0+1xdiUnesifLr1HCx8GAJa6V4hFGHGlizbYKsx
TBzzg3h2b9NPFft0XVTv19aYjJya0wGPlibWbTMHTfVtAFbE0CidkBfzrmrvs9XVqKrizOUG1M4k
Cav8bEJpwfjgGF0wjtYHM201yzuQ8jtVHRlOJdoaA8wcWIK/fEmyX37zua3v09uwTkxGUlV9Vbd+
i4CWCFCQgwrxs5nqOnMVIU3GUWGGTzuBunQ8W9murU8TeGzs5ms2VDtx20M1MNd/qyav1q1DjyDc
j1lH2zoETfN0XX9UpypZ8oRRXxXUfTznzXmcdsb8jae3OQkmBWG/yYVPbChMnXgPnRCH1HYea66D
RCssSoZT+dRsim2FueJNoAvLpasCm+pog1RikcyVeZheUtYFgOmg4svLIB9O642ldiZjqUAKTnJ/
cpGdDD/6oQ/tkWjClCo4ykAqs5/rlIGD/LzGycHcFXiBDNK7dd8FDW5ISbj9ukltZFRV4wGfS63L
2ebfnaEJRPZar6/X11YcrAyiGlg9gs/A32In6wP8L/K0pWPFsVqXv7+5lC4TncTiOSReHCdoWR77
xA39Rlc1Ui0vmakwhF1kYC8FeIEHHcaxz8aPlukGdCg8pIykWpexH7PksnlU0hr+K3f8hxGzq8ZJ
N5VXcbGWKfipcKy+6vBQQ/L5sOB1RqR3oOUKbZtjeuvOcpfQA6nB9WNWfY4Ubnt0k4yYEoGuu/FA
m3gh6b5eDz3aP6+vr1IjyYQxO3pOPA/+QVhBvR5L3d1Csa4MqbJqsxyzAvtGSEc1Bszq6MK4acsy
ogp0EibteNueVzfqDUzo08RW1ZalwpQ5WzavKRvR4GwFich2xlhqcn+FypuX031jUWkPkiy7Y8tx
2JKXdKgCTDO6n8iNVaR/UFS0GM1lXVDONH6kXhuyXJd5qzYu2eqQ2+bSTd4Ys/RJ1L96dtx0vLcq
cUsx1eY2BqplHY7Rq8DHzg5TX914klJMHTC7zu4J5NGV+0LsXF1pVCUNyRjncqimFs+/6C9yd+Db
4psV4v4cXNdrVeXYlGyRFEMiHIwGiAc/uIwiyPb2jj6hKrUHKfs+0UQ/hUeRsU8VkIJejWb+2MFI
tt74L+VTwK3ITp6vf4Yi0ZN59q10YNbEKOo59t7MisA0TrP3wWrD1Es1TkslKRkI1RkGWdsNkpr2
LOZHvqsO7NT9Zvtqn+43TWamUFAZEZXYhl+aFhiIeDJ8pgDnBqM565CPClWSYVANnyd3mFyAifMR
9wT7kzWOYcOp5hVCtXfJbsfW3bg5CDemw9NEETNornFlf7TxnSuIDITqUdG0K6eZ0IvoPG17Fq73
9d26Y6ETO2FzcKJ1z3PAiwIr3L6tX3QvHiqBSTYtmJm3CUA6Z6/4MuV759J3sGikpVpbsus2r72t
BxwwdkBPyeevAzhC8+3nbfYgWbU1uaY7U6hRAUrTsnWiqXbCeigOi/NlaHyN1Sk+4V9wVNE424BT
ccihMfc+OaCAddMHkMul+k3w8iD1uq7gMIokFiTaps+lcZeRsNdC4BQuiUiRl80oyNOxGM5Luj4I
u77zuixayXCy21pTLFEYhIyRWkhfLlnvL0fi5T8HZ16CdbrxcYhczuSNgHBtThoTqMazIZZ93rcH
UevwRqpjlezYK9Ks6wHhiQuMPRtmHmOU/Gcj4x+vH61qeSkG5zwD7weGEsbFKna1XQVu76DkWWpC
jWp5yWanpjfXdfRJzPkQ5e4aOnw5lq4R3bZ7yWzJ0FQpBvYiHA9oRPL5PAa14O1uKSpdvUVVtJXB
UrYBxPvoAMwraFRXIVgNo3TXHatXfocry+WJ5VZorCVjp9oBU46KBuIq/HtgBGn/XPDddVG9b2Gg
T/9bRYlTjjXGpIwoB5d0NzYViVzaZoGf1AiZHdfVnd+/G1kyWmr08Q126ZGjlT4noBPj7EuVfOtc
AlqPH6R8NXrdLC7FyVgyeiprE4iqR00PbKKYOHJfZTks5IUsx2ViJ4NtwbLVeAEuAjYsQTP8dt0v
W/54XZ7vJzn4pr/lOZGycP3UgckT9mm2/NNCySP13aguqtM0dhoDUolTMv+sqbvZne0x9s0RkYn6
r2TECCCkDF6ZnVDc+TRwa2dMq0ZNLuv+G9utfzierDyfq8Lu8apCArvkUdPqKPJVS0u+oEwtwAIJ
nv23cj87d56uj1KRC6Lp4e+jsKYyb9DhANIltHvNy6m03MBBC1X3LR/Kk5h+GP3D/KudkuM66zhs
VeYkxfRp7Ceny6B7+WQFzRbz6SPLnodFV6G6mOU75yADstaZVKTtl/a88SqsmvGLx6vDtqyBbQLz
jPASd+l6uK7KioOREVoco5SFwMnEg9me25wEta3jdVctLcX1DM54RG0BSFP2ldMsNBYRXN/0+5HF
ktFZOUYWoGObkxi93ftB+AFmex3cTdfnqnIuMkZr2dpiGwXKIs6nAgI/WXisq+4Bm5+bYI2KgEd1
WGiMXCWly9/fpA9uQTGdAvRqceYcyvrRN27D3lkyPMs2lqKdPSw8iI9l++KuH2Z+E+7T8iRrHlab
GeaInJBZfQxM/qHYmoPX30Se7VryQIAS4xv9xkRkx+xqOHUWAiiu0RyVtCXTTVtnANuls4LnhOEt
yGw68Ftb9m2ry7iswi/zurUQwhloQdzSioz1tsKmJeOyOjtheMRCKsi35r4lbmyCFYQIsPwa8+fr
VqUINzINlIXbyZx6Bo0XcHA1Fd2Z/WXMJdwpIDFFkA5emGHw3PUfUxyEjNfqVo/mmemSo7OWz5Nb
nFIt/6XCfbpSdN7EaoFOGOozmmBlse7tfrnritd0taISYz0Kv74tXspjATwfaUnJPDyGbvl3NyEz
3kKRQV8XkOorpOQ846Xf9NvWnKfeTqPW6B+F20VtniBTL0QERePBbN32UGS5kkXboPUEx7bVn4Xt
J8GSz/+xodK5a9VZSzGa1WljTAIxxrQ+TuQr2Z6vi0gRBlzZmD0L3fzrxQ3Z7q4XfO9WgFf0utuX
IszL8C3SGrZh0R5l8co38FQxtVFFxuVpyaf7jfJKM4Pn/a/4Z0xXYvu5V5s5IGKbiOjUv/TdGI2L
rnPtT4vXv9nEP7O6DN/Ohs5Ntni0x902d4+MeeCmLCMGBj9cDWJjTaPVqT+UCXkl9qg5nPelh+T3
77hW89XuRZHhOtMdV2c/D19n9kzEbUh7Kuf/ol37uRIjnFWThluzRIOjc02qA7n8/U1EtnyzF+Za
knNSf55+Nfl5KW9CT/wzrat0aowwnM3pvPY5ZvxO+dKGbr4NOnJJlcwln7FZdualeXFpE6giD22t
BSjPF7AqNp6Ork3xevrPoC43q3va+d18pi9TZL9mYRtmEQ8bIA7/1F91zdSqb5GcRu7krPcbPCGR
Bs/hK+iwQnOZvCCb1t+W5WlORHXWkgsB4GtrMcIBLgQz6zN//UB9dByX9v66h1J8hJzJJyVYkh3W
bUegqoudjT7tJ88Q5ZOD1OwwVYuOJV71OxfP+0ZlKzCfug4dhnNSHjwn6MRhfpx1NO7v33apnEg6
mCEwGcYwnx3vJe8e8MhZFYe8/kCz/65LSXEIcjopnMzPbWsczpv1nKP2Oh0LqslUVYKRtCi1TeYt
JdwEkKvHcVmjzJkf2ZiGlacL1O9HNyoj/rfVQondw+4TvJABOOPr5vb8eTN5x3PL6eRa5xZgyd10
tl+2vbmbIhZmISZUH1x0Zm+hFQJaiSJUp+0rUFx8qJxlFtQAE2BbzOf1KXkaTv2hCrtzcgRdxQPb
F7t0b2neERRCk3PNTWyN2aX4tNF6os2vVVfofT9ronJaKVLKCsJSPD/NP9z+nPE0GJLHeQjX1I6m
9nhdYRVVByqnmAYQ6k4qIKchIqH5vYcLNE/OBxp2wfDJ+nr9VxRmIaeXtr+ihpbgW8YyBVD0vu+A
uKs14Vm1uBQqmoZOGXoP5jNpw2H8baV7e3y6vm+Fv5BzSZ7MSdX3/XAuhXgZTXAK1OTsog+0EiSs
y0mDHH//uvLP5KkSCrQZLVQIGKG4P/CDdWD7Mh41Z6wSkBQZ6moZ/TIbp3NfgeUx2XvdGprT7+si
Uqi/nFpOIMYunRSkobSaAtvhO+Qz0W1LXyzjbSho6NA4F8vinguomr3LLd30IIXE/2kDMNM0IyWW
vvCQjgc41H1/Gg69RuKq1ELuBaAU5cx0xPrs0By3PfpWzt15iMeIRNPBiHRP4IqTlfsCAB9PZtYg
S7KRBDsT/VxZa2AVo8a1KXozUEj4+wQ69n9iGqJ5R6PTJUESxzy8eOyH7uBHlYYI5nKk78QHuU+g
pZjFupqQVzev4cbO3rCvvQeS/kJvfeRqkcYqZZXuhoD8Lu5AO3Ie+hMo0V1df4ZqXTk2l2SwBgcW
VltGaHsjHthbTVHtDxTgPdFI1rukRKyNgGic++Kjte+DMuKHfFeFQzDswGj2AOhGmO38j9eNTnXJ
kjsHMpeUKSge5jMTYXKogEhYiwA1zwsmIdnpDlxhgHIPQd7wmvFluBjIhUtqONoHuusOuqYuRbIk
dw3MqQVgQouPSNcaV4fATv3A7I91rvHYqrApdwgMHpuMecYPFKc/RMbn7Ac9kD06AY/2Kf1y/SwU
amVfzP6NA+xX0WbT3E/n2fpa1R+y7bargtwrYFtDPpgVn8/bWoK9mKUn2zW7wMmnw/WNqxyHzLgq
kprMXo3jLYz7aXywnTmc2zxYkqPNdp77mLff/PLQAe1P12NqfCfoHlluazFH6/7fYkNPfJ+LAZ/H
p09siTvxGaCs6x+mOhHJ0LPEBxx7mnAiyQObXxbdHERFoiH3C2xVgyoYKKLORhOMw6d2O6Cbt/c+
9boCk0ph5c6BShS0bBu4qPIOrvxuO1oPU1h/t0NxKEOdVSt/RQrZg8sXwy4hH+9+29v77WiE/b46
pcjvc23U+4Pwesclys0DKwesv0Zj5dk8dPtl78T5Q/VMo3yXRTYcIw/Zh+03awCCXo/08frJKxyW
3FJgF2UtWo7fLE7J4cJcLnbGYTjocjRVxiC3FdAKfNDljPUdFNyL7KFG12/HwCB8zr0ZIzcfiyGc
UdkaPxh4DS4cXfVJ9V0XTX/jYzBwqvHZRaPB83vi8XCc92w/HHSTkBSKLc+0Kv3RJVaBVobFGdNA
UOssKKDexkaDzCChtWWalEuRCsntB0bvDquTQH40feY2SvwHg2iWVhg9k4y+Y41IWx9LW9adWz9u
hmbdP2R97+mxFNrT1k1H35+hx2CuMUIHNDZdt2vIx9R18Ej+cfEPvbv32kcQeqM53tsvmIXUmmJn
LT8L/lIZRzE8Z/x+rgj+PARzftcm++v6rvhouWuhKXmTe+M2nX1bHHjtHdtZ95yn0nW5bSEnZpLl
/QqdO7DDErn74kPxxT54waWvGw1fu9s+4aKTb1Sbbd2aeKnbHtOGr8HmzeahN8xJk5ipBHRJPd6s
bgDlS0WLaVWiczDgNPG/YUq2JkCr1pYCP637rCyF1x7rxnQOtJrv2OplN4rl8qNvNl7MmEM2rws5
z+SwbYDPaGKjIueSGxbcZvFG5MBYN+URMZsgze/Hyfrg6jpFFCYu9yuYogEbYYaND6MT+gvfz3YX
2G6i2b9K6JKZl6235EnqieM0g76ziuvU15TuVCtLdj7WQKJQPxHHReTgj2lY5KCcc9txyg0KPS16
kbUpObdelOFhqrlNB//pTnA7H0OrV3K2Bj8ahfOSp+NtkjYlw6zLkpEeJEBnj9APVbGdxurbdZNX
6KDcn7AaHAPCMfngXLAU/cD0AfMs9xkbTLyeWprTVKih3KTQpynzMsEA4B0+pWlQ+f9lvuYsVduX
TNMd+hRTObvmOC+7NQ17wQLmBen467p0VHc7mdY1ywfWJaOLAu+3KcqPGDOUBtMaOHsOVL6puxsp
1N2U8u+6mmd7wmi6c78rzKg7CYqZHNElZyIlSgdpOJWHgQWFRptU5yHZbcan3F4cD6BblA/sZ3O4
5/ltpUW5kYEvleDL6gzn1H6dmzuCXk9r1KiRQkpy+4KNOWQVW9YBKX91HLm5W5On68esWllKwrko
OJ+qVhxZxT+3blEGeNN8ub62Qthyw0Lr0Y72bdaeK3Dm7resdiOxcDeoSfLp+i9cdvlOUiR3K2Rt
PTTJ3IujV6Z7AKNolYH2oo2Y+Vs4fpB3Op5MlZgun/gmDrKGdOUI/qojOBgwTWnap4Ozv/4NiqT6
z6PEm6XR+5Ia7piIc5f4h9Ey9607/UyL7TjXyaFb3KBk7LNxI7kl/ZNnvfk5kwv3fzi7riXJVSD7
RUQgj15lSmXa95ie+6KYmTtXAlmEkPv6Tc2+9NJNEVuvFVGAkkxI0pxDmgYsAHV2CkhWqYCQx/Uv
0e23YsvNRgYRrsVwQUWY0+eA+jJIbIfa/MdcYNfkEur2QrHhFbM6xAi+gAKEGKqnL7xtDHam+wLl
8uXDxjzP7paLbf1A8qGwgeDY1Oav2We1WWFZ261Dbb1cXARMPtAUEQD42bzOMdt4c5ibEcBIRpts
MbdZGNOQmBgUdA9ttZfBwRSqBUaGIYA93e3tKsPR+6c52Ul5llH9dn3zNdeR2s4weiUk7oAj+rLw
BInz5pyK+RVodK6PrtkYtZNh5nyal44sFzR9n4ZnpwZ8LlOfokaf1E4GAY3Rltds62Xx1ueOsLRk
/en6snVD77+/MzYOz3FBCyovaFgO4YwTtBjeg9pNVTJZ0JBXWtbmb5ed8TIqn7xjmYyXso66E4aX
kenC1H2BYtO059Daa+/CkWcH/wia225LFfgV2ONdv1joerEgTtEdEboDEuLrQtc9GdX2hb4EH7pn
3nYpZey8WQl04aUVIMVHftR92RPHN6ZusNq8YME0aOpgJvws03yNRExTlI5neGvkETmW6W2NYFht
Zej8oFkGBBNN5a9le5zlsXa54djWpL+xWrMkBZtXqwZVEqnzJh7aQ5lgFuHXJV5SKBl4bf8EXwxb
s6vNxwsbq/VLAVDSW7TftgsQgv2F/W4yv4+CeEr9Q5/JLrk+z+dai9VOhbEDRrxWtNtlBngJEiHL
4C19fgzhcJ/vnT3nw9rWHYVXZYHvN3Jg+ZMRtuvvk+Az0SgGDdEHt3NXF7bYbSnqYkLZuPswvk2q
Q9VQVv1jbQAO+zZzLxgfur6ugjeE5q6qoQu/acSUzR3FKKUTPMXOsi/mCgOP+NZUB1T2fHnp62HG
dtT5FFqcI7nTiBYR75BVdfDXIbe6dOJVvThxD0QaXp+uIfPy7w7nQpxWuXg5NeyP5vTCKhgtDifm
+x6oHJQsQHVHfQhebCdyH71zm87HvEtv0wPFVahrwsZpnyYckrJJPdewfp1+KX5CVXDoy6yX7WLP
P8U2RPVkONY1CqZWTg0Daz1RwMC+/Dr4aQNjr8bmIY3xqU0PDSeUM3feLs5rKCP/LDNgSo6pSPmp
vrnIBasQtSWtsFva0waX3nPbPbSmqK1G6B/aH5q2dLoalo+8+1ykuTC8QXXj7nvxzqhrhpis+ma7
ABw7yU/FcNPzB6sYtCMd2MjQCspnobga4n76nQOg/E2arVanEeIzgho4SAk+DeKlMnUW6YSx6847
YbjQg+NDwhKEvB4WdnZM4LOfe79YbW6A8k+oSbPEbvA7MGd/DCCHu94IzIk/VKORmbp5Bcsee2s9
Lxt1L16FG4NHoRGKWpG2lXutmwej1+H9XB7D2qAhunH3Z+07YY/b4A1scWDV7I65h+DPdd3QOEBY
LTMLepbLMGDbBWA9MpwKINbCT/YXNyKRk/bZZiqf1x3jat1ZKIlApKhgVzMfMIWsI83Wf4d0ThzY
28n0rtSJSTFQz3ctKxxhlnm8C5sLNuEta+W0T/hO/o2oK4YJDFyGEXneEhFvxzzpoITh2TlbaXk2
1f1pgmlYxaWlvJR1Pddwrj+vaZsAMm26PKNncpyP25Nh1zXHu1qA5vm9g2d7n+Oe/N2MMPXuvQwn
1aFIbsNExYFyo5Kc24soYJJ8ASqFeKEGE9OqknKl2uEitnmDgQFSS6bkb2nb9rzDW7C0zm50CNQK
tHGd/dySMEvrZ3ORSVOuX3Nvq8C0hTOsS7MisGR0XsE5x0dvvlEyav0Zk+ta4hGAAnw/CKGfB5I7
GPw9TNJq5XzJKnfF069pkcDTsPSsfwmbaqp47NTQfPIEHKGsfgF6e2TdBuOB1YK1heUB8MTL5bLl
w09B2eOIq+9NYaJf0anCh0o1JpdQrOC1+XtV0V5xh1+tZ/9xpwZiMb7t2lfr1bx1GLgIoUazt/y4
Dn7k5PdthqgWqFWLI6FqpsNwKu6GuMFtN6ZAwg6FDea+ed3h5Ss3NSO5I7oeEiPT703GxbE9kJMN
mfKf6NmFGH2YmA4WzfGrgtqutaRh2VJ8qZ27qn10rdQgp/3M+OTFo0LaVlBW5PcLyGk+Wwc3XY7k
TiY5yKlMS0NAL/h8CrVAjQNmmFfiHhJTgp9mf0KAq51D7z9AuwF7wuKa0vMaGaklaiEG0HGgg10u
05ZXF3uAagWM8puiSFgtULPttfQwg48IODTOACX6VHiGPdCte4/mvbsB61Z4y1yj4dIE1REFW1SW
JsQ4zZGoFqQVzRrkgAc8XOTgROzNFz9GbjBd3QmhFqXxdvWLEEGwMWz/9ikXUMnjf9me7UOXoIQb
Ck11wlFe5BO8hK2pA7mH6+81/DdnVnJd83UDK6YbrJQN/bZrZclZVloA1VAVACx7fXSd4JUrWiB/
oyy3lkvNv4wBiuwh2QDq/bbBlWu6Fq3sp7UW8O54Xieg9LrI3CAVzbrVqrO+XqUTgkZeOmhfwDS2
yZ+G3qbnKkKtLddWNk0nLhMgxwMcEWAq3zjyfvK8syCvFMNOkAtIR1uXAMVG6rS3kUZgtYxMVmvQ
IMe3L3C/xk5Hk3IwMbNpNFCtIGuhxxaFLmAt5EOdr9lYkuZuYwLdhrCIVVTaZu3FgmkOdewyjBxk
J3WxGjRQd/GpZWJhPs0AegsvXo+fcpKGEABnUC4//RLO99mvorZNnfyuG9d4dU+ctfF1zf+bVPzk
ulKrxgongNLzuhou5TJ/r9GXwSXpFFanzrUuE+qzpgEQwqD6nnv2QSIrHmc/sRv0GkBAL+YSPbat
NKxFZyqKiQd9HiyCM3EJg2NrgcpdiGfItOg0QzVwoFhtbQb6jKy7lUE1riHNqRlXrREb860O6gJu
GrlJHtMANdAISl4Ne7OfnJ/sjVolxgp/Cae5ACs87c0HVZon5M5/dA9740FwE2IaVpFtpd9D7nQA
pe6ArLfFyYKg7NIEs6iTj3oTAwG5Bd2f4tLSFkqeSyhwG4CF5rp8dIPvevTukAoCtwOEGDAZEiRh
n7km+hmNe6Wygy9zUENqHMZ1h0O33EFBMrFI3KyXlv26vnKNpquFYoLn1WTNIBav/bGES7xCgoX8
d31snVR2ZXonlVW4ol8ZJBUbG7rA17SqTTQ0ujPKUQwUju7R7i2ILIDJQ/t5Ag2M/6DYjer/7V80
1zfr5KOYa9+QpurtHi4296UTJFrq49J+vS4fzdhqtdjm91tbNvBYHpchKoaHFiIjq/9yfXCN8NWS
McDgGofegYXjMPZhU01GqhtXuY+tsexWRGHR1gw0gG73UM6mAPpuip8cMmrBWF8G0ndJB2HAvI4K
12OAEbI+AS5nIjtkIqrUrX/fjHdK6QESDvg/kLqC83fyMsiQ3ibvfb5340LCBQAs95jgGN4HXubi
p+vj6pREdZKLZQSUddB0KO2J2W9P/EG9yc3XPBDV4jC+dVCQVMLYbrYBINEBgAxPfmTF07M5s6qT
t2Kp27Z50DEFgWmgjIgEENBVnaEiQncIqBVhzO2asphA5E4BXcz7IbD9Iokb7XjZcZPQxJQd1nyD
Wh5mhZh7cw7fAGCYByAaTbdepDdtrwpsu+QuAC/WA5iTIw6eB1Cw1Bnu2sb/cn183dIVc238wkN9
AUkSMfIjp93ddiNcFlaLw2w+98L1YGia8wiJtxX70WbSTd26FTPlVIwhRxhq24QHaOgSAbTtnRU2
YWewV41dqWVhpBmddekBbK8EIDz+uq4Pg/FhoRtbsdliohQHCzSKy+3Y+A/Ldl+1BqX/7Iz0LUsN
Vm7tZrOtgerfgH0d5cNKfuZAwtab3i2frXwfXvGS8hD1KEDOmOHggv07D6WVNBxkupUrO0plXbVD
n0MvCDrUpInKoYy94tkidvr/V/V97bsqvT+BAfsylLk1ZmV4GtojM3XofaaK+7jKbjqknGy/nocM
WLlYJCTc0tyGAoLrq/40dbEPr3hJA/AitM0EIk9I9b2w+gg7/3b9eSnup/JoQ///V4PG675DOYkL
yUIAZIIN8L9CzUZvImf+tLxl/wDFRcq3Nu83Zxuz6dCfgP3m7J/Egd7v2TAXIsrhEzX4qhoNUoON
zRYsVtHsH+Af3B7aa468vhtkF13fCY18PsQYh9CqixkYHQb8wNpLXxjCixqbUsOLYzEFjtvgER6w
ArR+idrh2+YbrGpPZao+Ewhf7X1lYS7pvJYiawnelhPupoH8I/nGgzYZZ6C3ElGPury9OE3OILwB
70TPng1vWd3WqzHIoFhIb+0kGNNvPEQltERPj86xytDXVe6wCSkyJsZ0UlSsO2irwtkIMELb+J7M
zxKN0VL+vr7zn7bI7lJUTHyufGFDp+SQsRN69d7c2IrqQ5PZJ37npM0XyCxktxT87VMp5m7VPTCD
USozRl8s8lqawHh12qtY99AUpWVDqDMrVve3JA2DSHZtwBLTja1Y+ODMC7VyIAsJ4Y1FHqv1xSD3
/aM/0V41JLk2lt12ORwd1uOcegcOlbPFCbLbkMkBWnfDCas5NtTYpMhp2ZEB7K8CVrN57L5L7CRD
bp/c+ZaQMGyq2gTbT3UDPKswxUa/tkBnwb4X7vG6jDR6rwYpF9dpCw4M4Bm2Mzx9aSEOZuoq+vuw
+kz8+5zvbszFA65rUhE4mUg8JBICOy1gS+T/uWmRQr/YW35YD04KiGXQlAwQrpF/F3gRTlg6X4hh
cz5FI9pFp9j1MjLaLYs/Zm9vfjacyi/0uB3DdDu3UYqT8uFvu/LhFk9+n00xdKusHJ91cJfL6avV
H9uxuu3yUIOXfHDqsHXlkNmWVSSBTWUEXfcm6NJPWfn2dSvWPXYWwluNxmw9Q81hLLLgYT4AlObR
1POsMXFXMXFmTy40VIMqlOIU2EfPVFSmuyLUuKRnl7bTVOGY7bAlCAAzXIB2K9IwXWIrlk/4aEJP
0hiKGqKsy3wVHgFFmlrAgsz6/ne5GLKc2o9QXlGL7bZu47hj1gIphYjaQxejmMbrgZ+g3hmyzqaA
n2YbVAIuXGFAsCLBmIVQOcMSjhuAwfW6tbjRSVZpuOpmGRs72J3k5SLDMzWhuekWrphxQ6uxnlyQ
fjl7J1Zah6W4JdcBuq+GKCWGZEq+m1bXVUkhwoSxW+L8+9DKZYy7DrCeGtlnvvda0y+ze+fOxjyK
TiSKzW5lDjcPtIJngLfxX/sk4l1peMI7YGbdi4bmozEcqrlHHcV655UVUJIHr8K9IsJJtuP65IP7
7cXVAYqXk+s3keZ71HDlkleCDyOoDtRRH/tgeSTEtMUa21WDlXISFlDywvoB4d9fksL6JnvD/alx
kNX+VoB7nAq3Ad9lQot3GZwBSq03+t8AcE2RYzVrMkPWIVk3t73N3f/QqDO7opZFzTMy3NnOZYa4
+mz4Fs0OqF06edj4PvMrngXirXRPvni+aWfVDp2aBKgUAgh952JJnH5JmtbE9aVxvvD+Ke9cDNHl
FVkWWDLv14jOj3N7x8uXrQkM965Oc/Z5343P3HoERAEwskr+lP3XAN0RdNt7+UNvsQDO5lyEQ8Yn
76Wyp6exn6nB7dGI5S8KxbtlA0J4U4whSDycvtP5jk4nRE+O/3p9P3VCUbwcjxVBOVmYZ6P9zWW/
wu5hvKWvCE5MNWTcBpXjTBAPzRDYEf6vQsloAvjTaLetnJco3EjdB/Aycqz/8vqnxMl1aXwaJ97X
rJyO2EYEkxwGHt72ykfogI6DhwJqoayYHPvM5MpqpK5GiefGlhPw0vDMaw5MfnO3Q728GT5hl8En
nroaJgaKsCZ3JviE+i7PvCM5bYDQAWBjWWFE8tEtX/Fx+nlpvYXAFFY//4LH8Gkl23FaJ4OhajRe
jRbXPrXtcIVbnKDXHHq3V6DUEak3pQYJaa5AlftszIOyhmwjvKtP+L8AnpJBCoxh68GL4blidDI1
OvrXQXxnt7Pw6Fx0MIvsacKho74LCoOAdPJXjNZhQekhivvMyc9Od57Dx601JNZ1st9l9m7V7ZZb
Pp3hDemJezE9b+Sh4MfOMdXR6FauGG4BedHc4nsUyCOpV/lnIBw6bHNluPV0wyvmK6Br3l43EIzN
Xul4GNpvZD5c1xqNYNSe4WbuvAEq8oYMuErmRwIR0tSqHXap1np4bb21N2yARm3UDuHZakht9SCh
ynt1xak0JWM1osGKzjRWN49FA7dr5fyo7a/VjiAH+BrXhaNbtKI1yJmHoq8YWBITwIFTxLn787aR
FYVZ1xmAqvf7qXD7yIbRlzKIbxtaURanawkvezRkBfTuHvPQZj+GofRMHRmfy+RDQypd3AGaGoCN
zVsPqEsXk2/9uZf6of+UAvxUVxaUZ9L6sSwiWqw6Ev2cTPJlZAxwTfzsunz20/zjRfKhFxVaF0ff
BtK6LOhY2ubQhlpXdeT63ZG6bjrURmApnaR2k3t35szFmAOewwg+CLoX9B9j15fmLf6h95RsY+vX
OWxBfUd/7niVG3BrZ90dv7NSaAs4tRl+uS4r3Sfsv7/7hMmZS1Y1S5+1DPIlYZGErokMQDe0Yrjw
pm2mtgLpVP2THB9r1+Czfn6gfej7XGqOQWKg/oNsU9ajX8BhBaSKgxVNQz8adEi3eMV8R2AnocMA
i+9JGeOmTSrb9MLRqadivlAqDfwLW8Gzzf4224/2ljpzG1FycjvD80wzg9oBKqlblvUK6gMVqrV7
WsqXMHh25q9s/nFdazRboHaB2jMlwAJZ8ox6fVzLkzffSWgzDWpD1cbnZ/6H9k9rKgqnAMi2zA8H
HInKlTGtIHUNZ+htJz9WO0HnYfBzx85B8Yc+2tkkpAmkQyf9/aPemVRXAL/eull9Bn2ysV2flu77
NDWRJw6te6N8FKulbtgEPoV6Uce684pLgf5BpmtcJ3rFalffEwOjdp8BrGaUdz8JBgR4y4SDrTEr
la8ALzXwj00gm7wozoO3xLQe0+s6qRtasdi6Ge1pDveh+ycIrljO6/VxddupmOvWYadHIbhmDf0+
uvEmH+bwP179M9IbL1y1NXRwug55gHKUNcJKx42nvvQN/o1mN1VWAjRw6XgdCIV0T9Dy7NKv82CQ
i27oXV7v1Dx0mWT1rubBcD+6GfR+5KNBvUMY4pMLXG0JhdsaoNi93QN5BD7CbLrQE7B2GfMAmlQo
VjkIAmCOg+IVGH9MLAC4hpZNaNuEbkrAqwiz7sD+KQ6mB/OnbSa+hVUqAtiAeZpcmEuk8tveyBX+
FG9/gZsvXpIbnE3tLIrVzovsQggZ77NAajftsioWyfjNjnBkTjJq8lj4Q3eoNQaYWjBL++Y/F8cZ
YMHp/Uv+hGLreYv7KOb/DnGbVd+vW57ODVIbRZ2WhK0tQHbWa/AYvAWHHXGXxm6C7sGHA9ocI0SN
TpkVIwecdvC39hsTgEcBYI8NcXkLiiQogNou6lt+My3OyrOSd/D4TSopWw86asRirW9+Fy7F83Vx
ab5B7R8dpFvxCcE3FNWRVplVnbmJyVo3tGLrrZTEC3b1cq1n276w9o80AkXvKvqJsavlWNYgbQFI
x2DsbDqUyIl8ItMqeAIwfmzb6WzzaAVsYukBBqfrAZ3Ro9h+XZeY5spQm0Rta+QupO1ga4CDqSN1
FNqGqhHdyPvv7w7HgO4QabvvG+Jf0xZb0uB46TZCsXMocCET9eFpM8x0jjorwCePdb/yqTd182ki
iVit1Wp8F0Ah90eNSFfIlnMISUT9xU2m1Emrg/8wmQoK/sZTP9t55cYet9rG0wpaNcfbAVoHf+P7
GqgrBECKoAf7Cf9236BS7EsPRwqQHb7YF+/ptn1XrB1gwMLaysEkg7UEJN3lzGsTFqJOfGoBlw1M
gEEpQXzyPKf0WB/8Jyh4HQE3CirdLsD8bmL50qiYWsqFrZxWvN/gyEKPObciCkx7N4lHLeYq6MDX
3K9EBpAJRdq7OX+AXxxDqEtzuavVXBjAdEjVr/ZxKKA/ZZPRuAFYZ2XF3cIOA7ufyRc/NPXq6ybb
7eidHdacz5ODZkj2W9+K9rRhHlcriwuIyaKeRTU9b6sJoFkT31AbShfMJGX9YB9Dt0kC0UdIomPZ
QgXASF6agmZiWU+37ZByDLC83py1gs/qAOi0k8t90Jnejjq1sv+vxMi2DKUtpH1sSZDx1brzW1MK
V7cZir3nNnC7zsFkHxFlcYumpAeM1vHBJVVC2jbb6rTFIrkuId1cionn6zQjUcNc07pEpH6d0eua
L1C77WeB/dZOPybr9fpMmm1X67uWfiw4KkFg2AXELIhR4n8DAISt84cl+L7yG583aoWXS8Oa9L2w
j0vYPHtQ4BP17vrn+idoSm+wWtvlFpAZmdfePnIAfB/lAsVS04EuS2TnbiwDGnn4zcpFHEJL4vUp
NWqmlnzlftFYlQ3GIisMfQ0SeuCmzVRzp3myqZ2pkC71EbWwdewYu5tBEaJyK448BPaUpvOiBZkq
TTTXsVrY5fltWHLir8et8L4CwQkAVvqizfIO6GBvk5Ni6QWEoZATrgBTX7WvdgPNlGtj2AKdlBRL
79yql/4EhVDYlWT8Y89t16A0HENryi+h9In9LCiy+zfuEhHcAvwB7rBa5eUUgd02BGa1cfhbAKJr
zLcCx3U7F4YLRhOcUsu8un5yGzl169EWDaKPVetRIC6o2ip4FWi18E8JxdyOwenWlLZjNaPLq2G2
m3nhJ78iBwBwiTB/8Vsv7dolLsIqrqwhtXMUl8w5bfLGvVPTvR10/tdrV/FTb/vRTuPuAqaUNYyR
5R+QXxhqwjRGqmZ7AdJ0szpCm1PvlfISViR8CCd6C1AuaMKHfK+31iulVneai/uCfPPa1G0M96Pm
9FdRoxtJHIvTYjjREB+cBWilhiYCtBNoP2BJ4cwnWv0oSkPlsM7lU9O+shAtYO6G/LSHEwAH5sDH
Rxrv3GssDVki89gyOK66d76aAa78YFsxX0FmUGR4dhJ2cJ+c+/AfDDlgiHyl1w8dzbGmZoDltIQh
tar+RMfRf+jybjvPBPx+hwGd4vUpNKqllkzaJV3p0mL/6MAr/7ePHDKlNgMtMRxuuvH32/qd49fL
EJKexPOPEP9C6VqR+r6u8lv410B11S7usttcJ58CKBHDJXGPYzsN84tHB9regle2z6CkloRvkb4I
kH/0qlD8tj1cga/nVb+uS1/js6gVkqhayrW3RH1qg18+D4+WnyfchbqCtkpQ3z8KaoIp0Vwyanc3
2WjeQ6C6PlHgfI8XSNK/Bah3HkJqe3GThy0Qg8+FwRI1eqtWUQ6AbF9Q0rUn4eM/fGps6DZkp7Wx
b8Gj2XdFuTIdJjZGN5CbPQZfgnB8CvcH+FQn17dFp7SKg9xXVj3O9tCexrlpI1e2ZUxnaKi5PrpO
OqpLTPjMrSVnp9GpTmSqH5eiPTBiG85czfBq6WRo+zNxJa1OE7cBP7Y6ArJxPLDVcKtrZKOWT3aQ
OCC+w6sTHnoUwYEBofiQ3KY4agFlh2Yxs7CFtY/8wEOWDjPLtmFOr0tet3bFmPt8nXt/YNUp34pz
aZHDzArDOaeT+v77u3OOCWwFg1tVJ4mHQz04X/laRKVrol3XDb9/0bvhJaZwSpO6AoXvMrQFd1O/
xeNoUnjd8Ip3K0Nr6AFWblfHIO7GOquW5bDchKsD5qoW8q2+taFeeEA3yHIox/fzMJ5YUBlE/9mu
esRS/cyl7APJHVGesd8m7mrFW78Yhv5MLjC0ejtiUowe5zw/7azMEaICmCl8BJBDjlgNU2hWr7YS
ONjiDLgJQB8rETcTeCtbfsNBs69eiRYHbbv0fc3Lc90u2Sam2PUGgNQZ0bf/vznt4yvmZAW2CH1o
kzxPEp9J7keLNIFKf3Zd7UMr5tT0xKahsNFpc21gUoACFbuM3CYup6RE/15f/r5MNey5z6HYVGVz
12cDK87SpRwwIPpk7XhSSMhvM98z7IFuexXLgtKLQQhShEcm3Zd2BXhCZ+1uca72L1CuwTIkmz/m
FjphNEfMaYD1dMtuE45yBdYuWoutlcFRsrKKSOPMANcCPOS23/wHgE3c8GzTiUe9C6sCqHY6ixw3
RGMAJ/8eztRUKviZcwXSUS9CViweGyVIh1avtHyGArvazfzRihz/YfUNH/D3pfeJFqn3Ie+2xQ0t
GhxdeNlG27ojTzBnuxPehv8dROsf4D7uDzO4Qd99HJTZhOv5q0SefJo7/LP2pzGmtrREhIEbLOHj
vJ6coCwufrn4TxR5/GVZiTCYrE4mypGwQcO9Dz6Td+yBxAKVPzEbI4j5RRyzo1WU0YB+X9cfzcmp
4qu05RR6C3LQCYI9UHTkNJnFDI8vjc6otfKdV+T9yjHs60AH96EQkL54Ltvab5Lra9ccDGrBvI0k
FXwdgiM04XeZcBrq7vRDbrw0Q/3kgM4agko6ISmHgxRoQt0IvshK6zCIgqbyhrRFXjFG5Yxs0zGh
+x7lmJB4yheHO/kJ21NEOeDddO5ZNm40EBPkr25PlONCrI4TrD4PACrXKxK3ssgZSCRvQvwDS1ZO
iYnisS0kIcciqNmXIUeEx81MalPhh2Yf1PgKtKW6ZCRWfgpJ+V9LqzuoivmNhsqgsJrLTA2wVJS1
9jL3wXGu+oNHzqVbPvOh/QOkWikA/ZqAwTS2rQZbwq4D/F7ehcch6O3IKizg3l1pDMhmViSQcI5o
Kg6eyEvD1aZRKzXcMtOgtukGZ0nTLkEKGjDEVZB3B2+WXoQcfkutEpzjaqyFzFVXDdDgehx449yX
E3h5DvecX9eN/e8mf3KAq0EWXNZNgNeBXyq3C0g0ld68xTKci5NLm/au9Bl+tBcP8NCY1Xvx4gL8
fQRYNN5r0OPm1Frwp9zC/fe1AmaviJa9PCOytpkPiKkv3bZSJ5ZkvonFE6ShnBl0WKYibIh3HOs2
yqv+kYzi9booPovW7YJWzokCbxXgUuTkCCyNzxKuNNGhy2bnxZ7gBoqJab1zpXQTC2olDEet5tz4
G819964BtZxz4JdgZ+aWEQqgARuSQ9e/RmfUyqEBOgOIQYAfdspnCJ456wbArE4hH0OAfbxtCrWk
v9o8ObT9WJ5XDiEowc8t5keH+Tc8tWE/PlTyc0iYLgCadW7a16AbI7c1PZk0slH7Bn3gm+rCfkIn
2bs0cwASJrYIDY/A6Ge6RDXKpPYPhr7n5gKz6myPX2vn2xi8MOdojV8b57/OvfMmg/+lOYTUdsIV
dX7Ii5mdK4A/cgC7sIu25uiK/64rkUY/1ZbCye37zvM5O3vo0fUB4j8wYXN+mrDYd1cx5KGRIVD2
BfxSnvoT/soOfjJ5EURfgfFrMQGd6tavmLSA+OUGNXzsDIk3qBoSQ38gjQngQHOvYeXSdwOvA7x6
wc6rC4kjJ6rcp8Vek8CNelNS99OM6C4lxYpbFk5NWJThsdm8Q9f86eSvcXVj1oxxS8V96Mu0KyO/
WW7onvHIh6YL2/cXD64YfmF5FfH+i23qDf5cUT90XYRuCzHQMecX4nTP0MIUgXOZ+AM/CY7S68r6
uQPwod+i4WiY3QqRY8DrdJPecS7smDAX4PDGu76KKt8zOK66j9l/f3dsz4L50vPK+pxTcvA4joq2
7aIlhItx8Ay30eeq+6H3gnd8bnEHqltwFgVVFc/SVHOuW/4+5bvlA8mbLPtdcQNxX8FW9PgYzM9o
fru+D5+frjhULJuwegBsSbBs2T50oJ3uMEdyO9w2uGLRMxAoVxKSXBe3btkdxHZ/lago0pq0c3J9
Bp10FLOe2ykMcg9VcO2gcw8U8w0Tacu6f1vnloTmbmWKVQNTsxvaI6vPtBiPU2vB1V8bVFMjfLXn
oiej3w9Qb32hwD7Gvg3Wzw5QSa9LRjf2bnjv9KaQy9Z6U1edXQG88kWXsGGNJm5igdZovEq2VXhO
N4fhWp0XF7jcsBcJ39QDrhtaMVg6rf4qCrsCNsP7gY9nhLBB3rqRd1m9k0ntCdD0MhzO1Y5YVw7B
HwRMijc5WB9ot5qJ8RBqOzgE64GFEVzDft0Aatr07tOtXTFUK5Ct5EVBzwt72aR1sPpb+khBwdX+
CrS0Tod9Z7gEHmDqb1w0kS1rFIVVb9pSnTIqZjpSFED/T16eJwBOb60ubgPvIDwTXInmFFBZuCRt
1qYpMTsLehL0fm+9wut3yzPFvTXLV5stapdwl9kAwF2MLoRX+vxP08s12UhQG6xV8wVqz4W7dBbr
Gpudp3Y7lU3zJNFUR72NosKqTZ705z7QB3ouTPlAlrYWR17kd3zaoo5BlVYdnPzZTeG9ff3g0c3y
P5xdyXKkPLN9IiJAiGkLNbnsst3d7nFD9AgIxAxCPP1/6rt34VZbpQgWvXFEC1UqMyWlTp6jhG9l
tWMjhcvO6YpnvT62HQHS8pfRWmKrqne3P6KzlxLJcy0tglIlO9ftS1GcovqTVZ2y0PATdOt9jcFX
ecJrK38C8xM7t+UTHefYF78r/v32zHVjK3FsoypUSIFLwEzB42z9rqaPi/f59tiaHKH2Wsw93rIj
HwDVOn8OnPNsat3TjauEb+VGHhtcyPLZUx1nLNgzKzWkZM05MFB2Vw9NFPYk4S0c3PaoWwBmNwC9
b8tn0l+C3FSX0VhdbahALztgScxh5371z80MeHjBHkZigqVrfsU/bRTDNAft1ONmJ7/l3kNR/Oqc
h4L+KcXzbOoJ0SyCynArrcgv8qoszmPNMpD09/ZdUXni+bbr6AykRK0Qs0MsvDefSV17MbOOVcvZ
zqHe+9vj62Z//e6rkMLbQr443dKfBhe6uwOEkTN3d3toTcJR+W1d2i92PYnqHLptMtB3VfWbjVUM
cfN2kzxqiM3w79kXXLRruMzVeRzZ+6jIksDxEkuYrig64yjnZL+au0D0WNqizg4uTfHIYjC7Jk+q
GlpeU9PFpU1xJkKeRBe+k3X0UKz5nWw33kJVmltgLKZumCx+n1rLR8HbIQ7G4eftpdUYRm2MQIGt
mnkGr5Fr9bhm/FvaBgacosYyaisEnVJa5hErzlcpNuKSJGvwpjSySx+ayAs0MaX2RJBK8LHpmurc
OVOc18MHG4xXTm7i79EZRwnZyRvyoHLh97mwv6K9/VsWbSHXxJFQ5a9tnChq2q4uzhl3Y3DZxl6B
K7lJtFA38evfX+UCu4e+c8Fg+lmSYwFgUZqZIHA6kyuBWrO07cHuW52hufanHdfTIOx9ztgGzM/V
LmqgZkszzJXEsSMlsWzFPh9yNICRwzZ3V/ZZy2smGda8OOchtsKxQKnKpfXGC4qnbLWpJ0KQjWH0
XvKTdMFIHHyp5fRh09zVlgZoRYZiGiOcEeb0F2kCPF2XeL7bNrh6mZ3HtJI8xP5KUQFpk7b7dntg
TRZQmxj8OswrkLuxc5eLYDeUU7GnNVjTHAuMOmvg1/vb39G4vNq6gNLjmK0RrMOHMV79ct+tpou+
7icoO2tmlzJDkyjDuaD7NFhj0lvyXIDZxfe8X7dnr4kqtWXBJnjHmWxkmrXPd6V75HOzq+yNplFC
1irwyt+MPeor9SeQHu8g6nW6PW2d0ZVoZWk+pIzOxdnqxF1Vrke3N4GtNLXef1oSuLAWuw2n4ixz
dIdUAy45bPJ4bEW1/NTSqI95E+X7wedlLGgU7ifXMXHV6H6XEsi8xTuXFyw48JD6NDvWfZaZbrqa
oVUQGZ5k+5BnWAxGfwnLj0t7CxEwUqeKHRNz15HIu96p3HGfZePRG8fd7XXWuKeKHZvrSQ5Fg6y8
iC4ZAz+h43Rigm5LPip0LFqmumwcbIYDzw4iomDM7JLbM9eZW4ld6TbRFLW4sFVBlNTEvXPb8Hh7
aM2pWEWMNbWF11yZo0AHVSw3O/igjHbjrHB39mh6Vdd9Qwldp11RPCqD4dSPXpx3+84Wceb9lPxQ
GTskNelNxY2BF2VIJSDC5y6YgLBrEnDxPQiW78PWRHihWwVl22WMDguAORxPoqEbWyVZYxZU3rZN
XeWgdaF44jdTWZ5T+X1Ziku5mjgnNeZXQWODnWUCLOXDSYzf6+6p5eO+9H50VZuMstk2exUyNpfe
THjA+bkiVmK1/tNSbnsytlUA9TSSEmSfHswuxm9t0VnHvsw21qdVTFeROTnLHMy7BiUN7UIg1r7e
DiyNt6iQLkeuFotQojuXwB+nZfnohCbktKaMoIK5+spap9Hy+VlUYOvO0MfhJ1aRQtwucUl+72Qm
n9RkTKIELg7JDllSmJ4uwbkfBzQ7lnTXeEFkyJmaqFVR1GKRMlpbXp5zufxOy/EAWNdTNfzieb/t
2KD20M2pH4Kat+dnCBjGfdrsHdvUlK2zjrq/9pXrpkULwZblxR6HZM7vItoZNiuN+6j4rWCUpRu4
MH1JvtVrBZyzSddaM20VujWwwLEErcpz1rrOS8iCjiWzxZom7rvcMSkh6eZ/TUavLm/MAwgwmL3r
a4HnOXmcT175waZN6hmO5JqspkK1Kj937U6s/GyTJo5oQqeLVf2e5nNrov3UhJkK0nKcEWJGK+Pn
EY2QmZyScr4M5Jdw0Oudv2vHbZdFFayFOs46dj48NHPKA+3kjq4sTfI8bze6khLFnYerIkUSPRdO
cQjDeef2pvq6zpeUo3Pl+l4IDUZ+Din4aCd67Of20C6BYVfRpAcVSjWh923w6xb5Jxi+gucmlsJ6
nnCl6LgpA+l+gRLE4NIUVgElPNTCj/UsY169o96721uAZvoqlopB6rG2KkRaS8hpWOc4zKwTJXVC
iAkQrpm+iqdqyeL6dT7ARyH3KFMKTsroXWSh3HD7J2jCWEVVzSA1sFaOM4/X2HvQjyR4Ptt2qFXR
VIKErl9aAT+veR1XzDrMoWXweJ3hr9Z6lXzKMZ9n3Jz5uW9eJrFvCjuu2kNDDBfGt3Fgtoqg8vAO
RlJQC0H30T2AZ+LkHtf9eBwMw+tsrsRrRKuVAJGJhFAB89qRuDO2z7zZ5Ivrla0EbOnKwvFLTL1H
PzFNin14B4n03f8JEXPDY43OKZWDstcD5dL1+Eju/SDuVwIylsqUEnRjK/Eq2nTq16YDs0BX7vN8
jf1oeZw6E8LyTdsHULz723OK3Ms9jsLX2aGfckfuHCNryJsTx8jXXeaVT6YF913Pu6Z5jjY32T2A
ig4vnl5o6tvXTV3Zcds0bf21Wq65+KUTwWEMrC0Oialfw+zV1Nt+dXjZW925nU5RJMA+44dbeM1x
boyUUE3njpJigVnYlSNLfAB3Yx3NiZRbwG8Y/2qtV3Mf19GyLdQUcPmRpxA1+yIy9aLpDK7EKbW9
FtQPHQ5SeNZIOmhg7OdyNoEVdP6iRCqUAoBPojY/d9CpaPIPAUGWmU3NaLq5KyEazc0CpIjvnII8
OMjMOzZGXM6byRcWVyIU1PcrkThanrLZ2zvZ/K4EBqJBzTTmrQmioDGOiohqULfMQPXhnBw+PS79
ExgxjoC07m5vem/m9yBSKWhRx5HQCqEQrW5fIvK8zhABXOvYcaCmeiqDl2wyJErNKqjoKGCjWBlI
wc98IuC6ne94byL01w2txOxcWY7MKsSslz51LmRz+Gqwjs72SsSOjhf1gsN1etaeZi+IOzp/Wt1l
W7IJrz/oVcAuZV2MwF85p2m1jsTKd1Isx9vrqvHMUAlYr/HGsBlgExp8cOZkWL5gPcPaMHHd6ErA
RqVonGItQEE10UvH6ImzMm5Gu4iLetNpFZ6phG2IwFrdsIPtCzyLoTsFbxIn5In9bQPpHF8J3Rk9
wBMIYp2T7NsMUoXhc7TOu0AM5yktoHCNf6FNL4trotLS2ExFTAGH4hT9iD2rtsR3PGsds6D7mPp+
Ui+mW7omEFTIVJnNmczCkZxcizaxXQRQdQqyTS9OQRQom643l3JyI5wsrY4GlzQN/e9TUG9qEsPo
ShBXIQGKxrGck1+541M5oclqroP+cHu1dcZXAplELEeJmgIoXNlx6ZFDsLIPXvOhCYDVvP2JN3MF
7oLKDxhaVPi9aawvwjkWy5fge1Ya3uXfXFaMrEw+lUvZ2BmpL/MCPZT3MjVktzeNgnGV9ON0YzS3
VldfghEaoA4jPzpKWeIjtGNQh5te43SGUVJROKSiKRnlF8r4se6mY0m80zQuhl+hG17JRSRP+zUa
eH1ZwD4ahXfttMajbai86EykJCF0wIoG0hb1Bdi6JF8fRdokHX3Ppo2TV7IQE2knWek0l7TKY/I7
Gn8N3t0mf1TzzSAgQ+BFsrmU5SkoXvwQWsjvbg99dZB/eu58T80zpJ+6pgxsOGQr7iYu7jJTD9ub
lS6MrOSYKKCOyLoK9u5kYoVnV14kHWI0jyyzwS6aJVUTjeePXR0tS33xA7Hv+ZfJfxjnj4P18bZt
dL9ACdYJ7w+Wl871xXP3Vbdj4wDGrF3uQODNsPm+uXPBRkrYDlEW8ColAXQZy6QVJJ5S+cgl243p
I2vlzl2qHQ9MSUL3e5To9TvLGYkNc43lIWufGW664OH/GCwGil9N+KoAzQnhxdpa1pfGsZ+5zO6a
sXwieP+7vRw6V1UC2OZLkUIStbk0/n2zPDomdjzduGrgemyNak6DoxWd+/Zsh4bF1YyrojKdyWps
KBg1FydajymR77K12jh0+Pdp04X8OUiP1+ayODkEFb5aW1iaPd9TYZhFN0C1vPWDY13m92Ronoph
0zskhlY21dBCE29nI5pomCYD8e+hOLbb5Bkqa3XaiCyYeddcCtnsx1IcBmbCvmpSjAq/dIruelRC
Fsv9Eqo5J3/NQdS69yxDCtM5iRKTbd+Gjd0hA7QrdOlcsifRZDjF6IZWdlPaukJUoFa/yLn5UXXR
j4aaAP2aSFeBl3wgIFbn2Kir4iNHz0P7s80MUa4bWo3GflhCz2b1Zc2+s/JdaB1WYri3vl1GBEDo
moZfXdK6vnWaJbP5Jb9zDmTPDlYyfPWO/qE9VomJalXzA1ToJWvc1YoypClRfJbfmqKKWWlQgdA4
owq5rJyANTaFbaK12Tn90RkLyHP9IpHBQLrxlRB15zKskcCbS5uuSdDtwzCPB1Tog/T9pkBVkZco
TvirXHBMbR2Jys38jPN7aarMa7Y3lW26I2vJcSbF4dTCLbk5kvrBnj/Y5I9j/bk9fZ19lGAdnXUt
1q5oLpB1O/bRx5E5x3b4MTqH2+O/3YkMB1VCVrKwBRJhrS/9btmtOyde7sdzdAQN9NFEkv4mNydS
vKdsox5ZeBXOCIL253xIj+2B7eZ4cGMaXz9k7bZQyl+/owRyNoGEYSxwsnSLj2P46P422Ohq7DdO
rCoU0294affLyi9VFA99XN/RPduFuwbc5XgHu7N3/ZEdb39LE8oqwzRrarcaONyVdD/Iel486CJV
L7fH1viSis0k9ZI1PmgrLq7d71F2mbufBbpTyfR8e3zd3K/ffZXruI+SSy1cjjss+x1F7c5l3vdW
boIig0Hg+tlXww/UqmsawFOhDx07E9pq+w4wC9ODhi5Vq6DMPKyk9CESdek4tD3DY3Bojv19Do3r
A9lBYcdwctCtghLRrZg5CuIVv4x5/Tyl1secziJBiSHxwRd1eyV031CC2o/A+QMuE+SlJvw8LwI9
+eu5KPzPgWN6XtJs9SqF9NKNLCyvsYZa4Y85shJmD6YTkM6RlDiWgd3INkcQrLi9OcNRjjJhJky4
xjYqIlNKK2Vliijo8zBu7KQfnjPyaSm3BbAKy5Szm9eSIleMM3u/WFZsyejUzJs6wH1PhWa6xE+r
aF74xWIPLR7Hod5VR4atUmeZ699fBZgAf37t5qgU1Xl5v0byuVzFJxAInfzaxESr8RqV2m/I2So9
360vU+df/NF9itI/t11eN/L1768mX02yY9HE2ks6BklbjYkoDbAT3chKwLqkydAWjxWV9mUJH8Nm
d3vGGi//B4gZTtWAVzCOu/57xt6jTpfU0nCk1c1Z2XFR9CPr2GPsyXnnQOQwNxQTdXNWIjPwqxws
3hh3jVCJ3i3sQ2gqTGiGVsGXYTiiSob+qktPdkX2K+teZG3i6tGYQwVd2o03TSUC8yI9a3l2mjb4
0gA3ZFhITdyouEvfyrxq6rP6EvLfhf8cjQfefC2qL7fdRLcvqchLHF/HZS4wPDlCpGFX76DMk3Rf
yKE5VEdTiVtn/evfX4UPSMpwdSsdfonm+9J9cVFQnDa9XfieisIEFSAEDARuhW0xJEE2QZMFd+b2
OWCGS4Ru8kqEkgkqv66Xtxcg0fbU9eKyr/Yi34Thx/yV3ZQEpEyHBmWE1Q6AVR8Bq/15e211fqmE
aVNYZbGmyOZ19j3oPtBqy1s+ZqyEac8pRbd6gP2fgrTMch9I2hnqQBpbq3BL7jmUFRNq2n7AknxM
7OgcNaZXkP+gfG+ctFXIZbG6VgU64vrS4UF8395xHLTneHnHPlWfxO5Kr286hmmubiphntWvyL4D
TNRDmHX67KRH2/6UQT/VbgyW0iyuirt0BDR1pKxRsRCkic7z6svyKPOpN+xLumuVCrtkrCpmoArw
doHesKfoyYrzhB3CXbDsr1IE5cEkRfCf+d9alutPfJUdUldYY371p+kMZpK5iesiLh/Fke2iffbQ
PBT9rpxjJyExGsET0+1al/n+++GvPhtlvVewJuQXCMjsvQOAEhf/gf1p7ppDfYR80e0g1Hm0Et4D
HYtgiDqc+70Z4MPmzsndF5mauL40u4MKzQwRjEVaYpWKckUjzcNYLzElf4iJ4FM3fSXWxZCvwO1g
S67r9FgWHFz+8yfb3Vh3U6GZaTEN6+AM2Bgm5FRo4NBhvOuMBTLN7FVYJvpQaiZFCeNLHnfyS2Vb
cWfsp9GEoArKtLowWLMRo4f1vVUdsy2q2ig0qIjMlaO5pZ0EvzSQ1Z7DIPFCadjLdFO+GuqVz+eh
zWREhvoyNEUU9yv9bKGev8nTVTjmPIDBzh7xGrPYf9BFjYMFEBeHbWMre/BU5v0y2riz2dDFIQkU
UvqPEW0GfhotL9p2rFVBmdBA+v8iMLFdZy/7UiThmG08JaqUdnk1ZG7n4w3eH+Z7AKXOHv9x2zi6
RVVilERDVtpoXbxQbqF9sQ292As8w6q+PThVkZjdQso+c5Bgqu7rPE7JaJlIZXUjK28+xCsrJq6x
v0RPKwXRuGnnuqbWf/cTGl035VdOHnrc9/1U4IkDVfH/lHLZbjj8J8gLzvFEGu7iuvlfU/Krz0yo
2w2CtvzCwVoaT+HqxJHlPt9eU83uRFVAZps13KskrsvjTuyDQ7XLD+TOOZIDP2S7ZpPnUBWVCWXO
dSkiB5bq0eR5bEy3LZ1plHDNRZtJluNMPvFujkVh0cTyyKZjLdjc/rb7WrCc+BM8Eg97RxqV9507
bUozIFf/e+jO536A5lTsdlO9r6N1V0nvaVoNE9ccqeg/kEzbS7kYUGO8rulVRQqAH3o3/sfMWR7Q
k7yavOdq6DdCQAVmMkgzpDzFl/pDeLxKUo/3TrSbE7EjO3lCRdB7ue2nbx90AUX722JDl9siB274
MonmQhzL3gnQ9NRB5cdRMH1fub+7/aG3W7ivJId/f4kWTp0NLe6QVW/3cVdBVKECEeyesn5Ae/t4
8fGf3mcz+ZXPBZQdlsIQJG8fsagKnuokXkzXAhe0ui6Oi70eQ1n9nMJvPDB1Br19TKEqiGoMgBKy
iwZlN1BRjxBh9MIloa5J0kgTjSqWCoeUKqyupyBvFGXCIBCwd1owI95eGN3oSqwP4AoaBYMHOG1V
7SSvsoSP24r+VCW76+SUjmWERV/SCvzXZ+runfzd7Ynr1lUJdrdulgnd4nAo+czHH0KOych3lQk8
orOLsitnYEpYR4aD/yK8uAmnS9mbME4af1HhU1k94BxBMPOmeRymXdug0m8IM93QSjy3JSFrU3AM
XT9CLoPkj+4WHSPPpyp+qgldYTsehuZzcd+k1s71lo9d5BguxLqZK9txGw6ZHUjkbj8b3/Vd/cC8
/JIXi+FUoRv++vdXu33mLhYL1pFfMu8+C3cAf0VrctsRdUNfPej10PY8thbF0ANEFDpgssY/zrpx
2kp0crQBLHmH8vIUcG/vjfzPgrpEHCzLx9uT121qKkiK5JPj9S1mL9/NX/o7d9cl4V33E9KYz9en
SxNkUBNOgRKteF6qFwlY02V0CG6JQwLyEUMGu/r2G5ulSmrXpjMv8QqLSG3Fr7onh1b4ByeYv7WC
4rn9uXQdw5FRs1uqCCo7SKEb21nVJejqo4CSaCSixBV8L8U9aU06wprEptLbyaVdUwsyfEdO5XG1
1z3tXeg1uLtUmvBab+P8qAqrcgOvWEuBK2o7+/bRC4b3Q+55j1YrmofSLV9aJ0WbpdXzBDIDX297
msYD/sFbzSCqXwheUK/NPZUf7sJ2W5WDqnir3G4b13XxatdAL6+X1f3a//ToJl0Fn6qQq7nz0UDk
IEKmfqTnsFinQ27P37ZZRQ3wPvOXCYa+ONyvEqigeTh4gdVt2+jk79QUEepwxrHOHQhP1jvbxCmm
c1ElmpcSYIpyRDSDXCnOKtT33qUNcMCGrV3nKsreGwR9JPIW02bhxzQ7W+7LbXNoMrWKt6rsAR3P
IJC4NMihvvW+z5bYN1V0dYMrW++0olkFyDY4IQljWhaJk6170uWGXUZjchVrhc13xjndW+9n1sYi
j74EWXiebJrwhW3i3oEIibIHByWeSVmGM880T2gODy9eFBrqELrpX632apMkvtNHs0vW+8Zv7mdo
WjnzfLc64TOETD9sW92rN736xNKTssUev97z0N5Z3PpSV859EW3igYJxlEilS5SvrHXX+zCPjryx
z226McOoMCsCfu8evogdbIygqGbvptX0aKIJJRVdtYxgE3M9ut73qfe5c0AUxBlQdLctrhtcidOq
LrkHjbb1HjvTCy9EBAaJxtSkpRlcxVUtYdT4Q4drD53T6I6wAEp5XWMKJ93oarQ6bi/SCClmtciX
SaYfCuPENYlARVJFGa9JwcR6P7b8EwhBPsxF8JEvplqqbuZKkNZpP5RshdG73vHjxqN+XKW5ocCs
m7sSpiUMLGpiw12K+ngl67D9+WcYmlS/dXO//v1ViNJW4DoeYe7clfe93XySkhvOZrqhlfBcxjrs
pxIx5BD6EXzh99D73ObmVNlFV59kedikqKGmly6D5uH8aVP8qDCpMBJdYC8UMCnQiqbPvml71q2i
EpdpsAgIcOGCaWXWvq+mGP3hSZPL3e1pa06PKkgqYySo+tJDJ42XnSo2JBISRJMbJiUAgyMTx3Jq
Y58adg7Nj1ExU2lDvL64vsDNvRdP1IlTn4HL4f3t36IbXSlL5VLSKgWE59LL5zGN1wYV+Pru9tga
l1Sp7HJAJsQQ4UWltO9ceTIqp+vmfP37qygqwXU4FSEuPBJMIlUe7LwhO0Pq1mBwDeqXqmR2Y9vT
dh5Q/gVj7HNVzYnd/JlFHjNvehId22fee+nfrd5nGm1LO//IgkPjhdgh6kRr+FRyKK6+x+duL4Lm
4KECqTheVlATQZk/k2Tn8yB2pXeoO+dYQ0N22yeU03C+WPWcDhLhttT+bum7NeFl8z2y2s9k9lrD
85Zm1dW3Vnu1ZDFYgIZWgFJijeJ0AAL48+2foHFV9aW1yLwgB/+zvG8riNzaovcSe/RN7b2aqauk
fLSQ0eTUcNggOPXuXR/sQhOjvWbiKjDMgVwM3lpxf+rXx4UepQmWrnEbFRRWV4WDuz5O84LTBJLD
MUnRQLF3CkPrhMYkKiysSz0vo5XHL4RDefZp8n940e/ba6kbWjkgoCpKmA8mrMsq7ufo24Lrdhoa
LvG6sa9/f5V6ZvROt36Fu3AQsuEgi8XeCx7KfeGu3f729HUVKRUR1syM14WPbzR/yJ/s5JwAaBNx
eefs+VN4sHYmkI/utygnBjmkbp7a+E5LftlrnNp5bEeH2z9CN7ZyZKCLLZqhgftA/6Ny71i9lyaC
BN3QSrbJVj+E/hUQf0t0cdkT5GhjyySXoYsm5eDQcKdp0AUA15mYh1tm+cP17cJgE83g/4DDfKdc
8hkTp+JjBZ7FMjdJaWtMogLD+GS5AgUavPsxPF+srL7r2vxXaHWGYNXNXDkkUNmJkA6owmaDdQyq
3NkVvDI12egGV8JV2JB/C0Aud+mK01gfpekR9zq5N8qiKgBsgBgBlxaMkiGD5f25sj+O9XNpP3bO
tvZ7qnLuMehar/7A8DJlP9P2Iyd/fGY6dOte0FV814yyeihmil31tCD94hHUSrK79rublLs6SZNN
gfrf118lNFkSJ1gC7KpBEO5nO7iT6fy+bhzDpq1bXCVYpZMuHfpMcXi9otpfuvH59rR14yqBiqqh
u+Rei1bwod93OY0nxgwPMVe/+9dvbJU8XdhdSrFZXwHLuF+mff/o5On33h+ObvZly+xttVknnJZl
YAzgxwVsopU7x3W52zby1V6vltN20irrZ4xct85nrwQR+GyivXk7ydhU2S5sC0K/qVMAae1G1VVc
KVlk+c4WJiCxbnxlyxC8z7P02h7rDO6ZpvZzSMDaELUGR9ctq+KJIvRA7pwywC7s+m5mEXiYlo84
tj55heHe8LZP2lTxySXnIPJqrvCILLj3Xb4DuZRh8pqh1RvnNBZzMxDYPp/yvW2Debk34bo0dlGv
l5ENaRzweuICOH5ZUE4Nlw9UZnFZvtvkkWpPTpDX60xtoLs4pHPy+6C0c3s/90u57YJjq7dMSE1T
wiAafoHCdiLbKqnbFEqrX4w3KJ3xrw77KqZIMKDvpwWNglVDTAi0RnkQ7bYZ5/rJV0NPYTQOY4Cb
U2tBpNeX75pl3W8bWgnX1PWlK8ISZgnFsPer1EpEOm46ENjqpdJqoKq39jBJAGRzDXUiZupUenvX
BlDxb4uEdgoNUplWF3pF0JcvK//lobMo2pcm9IHuC0qYRotVuJUAaGxlNEqWbnDuZ5Cnxfm81Hch
aGOOAyMmJgRNUlOvZwDUzcti45pT1s99GrPic79J4sC31Ruab5Eot3mKofvqJWiBh208U8+8Jimo
t7O2dGb06kUgXErRHpk9UPtTvz6t2xg+bLVpx5nRwJpnGWqVtPvJ+vpLWtsGwIAmWFW+9NBx6yIs
YXCWpXQHoe3hh8TT9KfbQaVbTiVel5Sl8xSiEkq6oo2HNotxcM2gnWNtS/QqVbon/DavUmTLMeys
UzSsOXRJhQmyqpu+ssWugZWS9QrgK1wa584jZ88o+G3LZf9QpNupM4YLuher+SjEfTYfttlcidfF
mdbULXKcg5v0GDQ1uEqmI2hEt01bvZX1acXKpYkQRi004nIqvAsBN6xhdI3F1ZsZdae1qNMGh8ml
julvYmfArmyq7Nlqk04uFt9vr+2ii/u78CCJ4X0R8o/Mt0WS2qETcOZ5XPjVRUK8mnRiV4t+U7kT
qKm/k3zaQgjAjVB0ZigsBUU8AA9jFc+3/eUai2+c3/+5lM1hySCEixjlxSlYut1oWS+3h9ZsHeqV
LF2LgHcBMFr1lRxmneLAg7DMxwksh4FjMLvOY5QYHXpcXFNUVNH1Zicyq78KJAIxttsOqWrDzQDY
S1SEIXbuoq32SweByjGoOoPt35w8Hsev+8mr80xajAWxBJoEqH3pwMTrdvE6GQ6Sb+5JGFtxmiUL
RDoNCNR+OPvizvKtuM7vmBHPf335/MdvMP7Vn17NvQvBLiH5gIMwz37Kwn4M+XKu3OJe0Oypz18a
L9yYFJSMJtqxz70IVBB0vevGGdtHEk6/brvodbb//AofOnx//woCwZBqqvA2FaVVGlt1GMWgM/p5
e/A3lxeDK4/GOciP7ZRg4gM5jPXZ+V0EL9tGvkbcK+MDYzR30g+wMy3Ve9erkjWQ57al2yyutiSx
9MraOeNOD8K+IT8t1nOaG7YnncEVt/QqXFe9Em+Y8B9+IJTvi8ZKj9vMcv3oK7OUICOOXJSDLz0t
j03HY+7J54FbhrlrOkptW7kk8AnX1DbCJWF5QhmVPdOkS5Z78mx94g/WMby3T6HhxqBzHSWtOWBV
EXWHrAxGuj92FR4kH7/l0KC6bSjdKijXhj51Iik8/BAsxqHheIolW1IafF4J1hLlgkxyjNzZX/35
u987aMEzlJreLvV7//DEl9nYuSSD21t5HMT9XX1okjLx81gcrCMeGg8m+7xpfnxIidzZsUtuFaiX
dWCgnujXOhX7dJMmKwZXglcWtJvtCXuKE36zsvVQ547hoPDmsmJkZT8pOMlWe0RxgufzuUJhK+5C
o876NSX+kyoxuBK5TPZFUwiczXpZ+PE8l/gCex7HZY80twOn669FsM+iLb7f9lHNBqZ2K/mTGGjp
VViD+pf/2+coJuCh1IR50JlKCeVs8uZ0LJAqVu9n7X1pTadMrY8qkesW7crlgoHHnxBmgYvyY/iQ
3TnndQ9dxqNJvlY3fyWC5RKiBa3ElXOq3NidyK7pa0MR+u0Hfay0EsO0LurRvqZR0ibpsT4sp/Wx
LOJlX+2Lg+nFVPMD1J4lv8lpXzO8HeWS/+AViOoJWxrDWV83uBK/AhCwKAWG/NIXdnBIreHFoniO
ve2YusGV+AX/Wx+EDkqj4OY5sHK99MEm9g8cqhSvHP2URu4Any9z4pzKkkO4soLSEgmX9aEL59+3
f4Emval9Nu0YcUkD1HSGvt+x6ZM7PFThlg0AP0FxzIbWsnMIHJOjLWsiXsxll8xDaFhZ3dQV33RR
+Ss8H1Nv3V2WlsnQnWejEL1mZdVOG95MDAdC7LoQoYqrkD24k+l5TTe04pFcFCzqLST9uZZfUAlh
cbNNG8D7hw7dAdH6HEiUdIXX4mj8Q4753t9EEoXBlT1lJrKxpIUDG2XiQCFQ7tcxqCgMy6lJ8sF1
mV+d2BwXqBc/hMV9Z3hHCGBCVZn0db7EebVJihu/4Lokr74hwmG27PF6h0Pfyg7qzV7idpvE5zG4
ErFRW/DFgxrUJc1OkjxOVlL+j7MvWZIUZ7p9IsxAzFsgBiKHyqy5aoNVdXchhBiFQPD090Tbv8hP
nQrsxirNcqEQkrvL5Tp+jvx620tNJqOdJKKoQiULZDsbFEJbGh39Ifx0e2iDF+ntNTAWMuO9t30q
lV9lToCa3BjQY6iqnQTT9AOamzZB3PJhwMPaLE9VeAjEwb7rBuHHeldNAxXxdlzKKy+xYp8jd5se
Rn/tdxJvw6Lr3TSlW7BqXHEhnDZyHqoyCwP7PlvXu2j82Z+XQqEa6qmf4BSbw88zqtuDs5MvmWau
Oaqnmi2YKgFXIqrNBgWYDe8tO73LYvSemcJ169aJLJQr6/HvQQynuLY/Od5dLH3YVM1Hq7admQuA
wNMyRZ9w8+FJJBf76LryLjkl/ILmqJVFZ7e6UoIhG3gsaIW03topEhmMPdAclc8cfJLTYD9MEDvO
hr5SyVJU1uNiDXuCmoY4qTMWx20H/S11pW4FVQ0Y1X3QmYXkM9tbnWvu8k5yH2j+Gg9BT7oAOc10
JTKU1nrYwBbCp+ihRyNr1kXdXbTOfqw31aA1dm1ngYhPQUZ7thlIq1J7I82yY6gGN/gPf/G89r3N
YUmB4yWRxw4T33Yc2LDPek/N5ImiGTnKdaDaIq9TFfQfVmbPCYmRg992M9PsNSeunTiIJpQxn4jP
q6wgVpD3HLrKt0c3ZfY6gTEbPGuZJe/+Dtsu8Tk72t7zGsUQkvjH7s9E/bXyRxJbeBojOz9p+iDN
sUPKu6Csa3AyR0xl/jiwBDw9329/j2lwzaejbYqhiY69juIwU737jNTwn/uG1nxatSErvAaH77yN
BZrW3Kb6riyxB68wzVzLkgEiiptZMogBuFFSsTZT686amIxU8+RWoIY5h9crhH2eKJ5R+iJ+9tbl
nhKbH+ttNmJcxo6MFBPvStTDn1TlnNiO8RumrvMVoxEmbKAFiBs/OxdD4oW/dkHqhvXWm2zA9x67
QYVpU7z7LonasW7TjDV3Ha0V9l1iG4EGfWoFvdje9ADmwzsX+/qzbzJXtjRTaQvMWhVx6q2XopSZ
3GtANC3J9f9vBhc9l32Nd7Yn6GWnHi5qfLsvE9GhT4Edc6tDmH8SJU3t/ktV7kVg05w1ryyW0mlF
hNxPWC8V/RLuFc4Mx+t/OmtoOfGhxEuvHOoknI8rHtqi8gTVrbuiiY518hmZvfgKAJHxmrWMnjy5
17NrMEEd6zSKQloLwZK0ZZNOBDTiU3X06r3EzLDiOt4J5I8F31rEwXZDmR4Y5fGMB8O9/TRNXiul
2IRSbwiw7rMAw6Zfgp6Rys902f6+a911sBPblpGu84zxB4APot7/YY0v9w2t+Wbj1k5QOZg6ZfQH
uKs/r2ovhTEkY3pDjTPOFKQzV2spyp9F6GcUvVir8p5oP2Wuax3u+wLt9NxCu55LCym9RWaeFf3K
D2tDwvuCuY55ohHdYl4384exnDkQuWERDs1P8IcW7UsZ8HX8fPsrDGVpHZCwjqqPof1GTt5aHMla
P7Np46CVjL4OLc2Et36gTXXkgbrPpHSIQhh6riqLnpxK6R6qYTg6ao880uBrOkKhxQv8EoqVnKzg
VxXOmSzc4+1FMvmZlm4oq3eHZe3IaajHT01fJE5YXB9mlvPt8Q3xU+/Y4dhWy20j57Ry+pHGTVL4
3WXa2AUp085ZaPgJHRoWxp7tWQMjp1Eq7HP3ufEh81OFqe3vrZJh/XWImFrdzedD6JzAevldsrBJ
lLvHomvYAR0i1kTN2Nk2Lv8h+vqavjlaYZ+wor3Pl3WIWIUmPyBeMXxX8nMX0S9uVO88KpkW/vpF
b/IE1vB1azdcPaUcIK+xOi99yV+6sPjU07vAeT54Jv73NyRe+OuwA6eYFZOT7Ps5HeRc3rk2WpyT
PYSTbTmiYNREXuJvUyYDb+86a9pXLSPpPCm7mmNwAXKIlX9k/Uu51wFjCG06RMzti8oJw5mcGOv8
dAKOuYkfopF9kxP/G4993ySOh13CAtOXaBeHeLPUqgQCW1wJqNpbKon77vfExvtyZR0g5fiSVKJS
BLI/AF8NAeQGtqTD39shyDB9HSTFV+EHdee5Dx2P0w1SZWXHssG5896jw6S6ARQjI/Pdh7ghh9Lr
jtZYHfp2r0ZtOPJ1qFRPZRcRx3UfWMee0R0HlhTQKU3sn6AAlW3n7JRlTT+jWStqmkRVywjydyB3
IDnYvoDKjUBelv4Jff6gGnGfz+m4KRLbgYrRQntScb0lNCz+6Yc9EnvTTmuGCia3okJNi5w2V57W
RqWENNnq75VgDMPrkKANSsiWi36Oh9WVuU/oqSurS1Cy+45iHRQUxt28VCMMiYG91RvsNIh/B9Lb
cTLDBuskxSUgKgMDJcPJC5aMt0My9NGHYPQOK+8PrFnvu8/oACGXcFeBDJmcQrnOeTwq9sARom57
suHAsa8b8+bAETNVFS2QrLTegltvn8rIQbnW/6dukdnd9xvagbO64EGtQwQ7v/Ef46m+ANdzqMLh
0rl7Yu+mrdCOnbXwlll1+AleDC/29io56NKWMiuK6dB3e+QKhpxFZzGuO46Sv7LZU2s7eKkPavvk
gsxhZ5nep+H0Y53GuO+qrll4gc5gn36NGz8b4up0ZbBLosLZXmTVPDdkWg6WEwSJ3Zd7106TDWg+
7s20VQpawE9u/MHhr5F6ttA/7Hy5vfvvu3iksxy3YKctJtWxJ5tMH5vWP/ZO8Gg34042/P6eRDp6
KHLtqRo4ho+GKZm8KrX3ELWmiV9t7Y1rlF4pOlBuIgmehnxS4yka15Qv911AIh0/1M0gQ5M+Imuw
eF6CxFoeVGXtvfWalkXz654GAw6Fmj0NM0mbQh1nf08VxDT09f9v1gVkB7GYV86eBC+PEkG1tL/d
NhXTyJoXR1XJYtVjxbkE4bMcDn4pd+KcaWjtMC7C2u2shiK9W5fPzdLDgYTzz///tAPH1vOJYXAo
FYvd5b76xIqXqT7cHve9lPQ6rjZnCVCEDZnlMQeu5kCcJxsEK0EN3ShFT24dJGFjJawk2e1fe2+F
rr+mXVubJnBwYbWGvJ3KtGfjJ3covtw3tBZgbF/6U+cXQ+4OGHoujqC52lkjH0anv6Vh1noCYW3N
Yld4mcjHhci0LiT7NdNuSOptGz/dnv17Z8v1J6L/tfcCiqtody6xDdMXPwT2OuCHphBJEPZ5GMud
OPZuT/X1Z7Rw40fFokD+2OXST/pcnrq0Sa2vXtJBptA+7ymCmD7mega8cd7RsrbARzDLl2kCzQrE
5U5lvroiKSu+syUGQ9JTCqk8NVuFO+YTmdLCnV9Ju6ecYhr6+v83s58jaaO1Ouxy7tLEHwHin3cm
bVx+LfaQvgMXtYWhxXq44vDKw5SMkGX5OuSghT/GOwI/7yqyXLdZc+qVbz7lUYRtvvSP/hGd2yx1
PgYv7Xk+uNBhKT+wiziPGX+y70BZXH9Rd2xWx1YE6eAcehipiOts2+NhfveJ8zq05tjeUACGumBo
miPfemRZkRXn+LR8srJ7jkk8Zujpw8JmUXkufqKKn5V42WW8eDe4YlzNq0ceORaAnV3uncqzONUn
9+Qc9uVA318ajK+5cxs0+IEJ9kQf5wzCKyf/Y/QB18z0/qXRfLnrBbQYSNHlozgz8eywHYN5NxG9
rvk12L5xM140xIu4N+Zx6yVr7z1MvDyzGXfLwUpGy88ABEpqPGz7aif6XVf9P2Ecv6g5NvRHxlE4
65j39ZzG8qFFNTaySVL5JZQf/oba6U4eYNp2zc2pvQbgZ5nGPLD5g4iLlFbux6px0wLawkhkuqZN
e7LHG2C0As3bQdtOhGthi/DMdXCz7rSCLedxydzDeu6t5PYBZfomzcEJd7xisrBdwzKd8E5/aGzr
IOMgHVgENra/aunmttvs/Nq7MRhbpfn8WEIBoRqsLidhtoVHuddL+e8jwjs2oIOU+9Bry4WXfW6/
hsmWzVNaHXBPTLvHNWsymblpk7V4/x7TMttDdptMXRdZ8OY+mDtujXkEZti6/2f1X6NqSsrJTiZg
lxb1iXhnVu6xaxjsXFdamNDGpbytGHM+0oNlPTHnS9GH2bq9BOUL2ZU5eveUt//T6+ZETexJqDfk
ioznkFqPHoMSbhSdFvvTWu6yD5jMW+97A9PZtNAq7vL14hydbDgBHXw1b+dAL+AbvG3epo/RYoMV
NS6dIpg3LdvEGvFsuW1pzUQ2DuJhGr2d5kaDXetwcDVNrRPX8ZhDExLA1S4P7T2ApmloLQoU3SSq
QmDXaxGcgJl6jkrveHtxTENrvu9NUygjD/brOt1PBdFg3qr89tCGsBJpjt53VMil70XuVR4kjv90
w/rUh/XBIT9I+wqpKwiWOTvp17+SjO84v44Gr7ySM/BWwvlF2axV0oMZNzr4ohbx5wo1hDBKSio6
9tF3esVf16Gzxu/lHPDm6wZQUveqQMxQyKSJK6i2pSLsKufDVi0++TQrIUocI24BOsXEWxug2pE4
RgFhz4zhwRLkiQUpP9rMctrsyqfh3fPUgoM01JIMH4DiKRiKKW9F+VB4A9g49xLW61n83oJp+YVf
xbPVzMGUb3Q9gKM4tVyESeued5zrzLXcgisncDqQcuRkRjBupsMSl/eZrA5D73njbA50CXMw9Gcl
HfMGJcHbJmvwBh19TqNmAgDOn/JuxYNBYR+r+B5s3XVBtMTBIWvhOFaIWaMFjnksRdtLdnvWpq3U
wgPSDWmB62kCv9WS4Y0g66C+BJ2nndzKNLwWIojo24j3V0sp6cMm+LGNKAjN9gjeTGuuhQkf4nSE
FZ3MV7qcuLecHHdPvOdqbO/YuI4+F6Jxy6ZxZD4Py7epsxNImD7KufkCPqYdizEsjg5BX7ahdDYA
qHIbXYeUiNwvcZJJvhNDTcNrXgoep8Xf+Cbzgkdlstbj06pUtnQd2TkcDauvKzcESPNKsXnYXGIB
uiLyDbnfbbM0nLs6Cp3JgtE5cKe8rmi6kvlIJRhax+BI+xCcAuXO84Zpia5f9uayUUw+nsm8UObj
umVDgGN9nB9iK9hJ+E02pPlt46B8Q/1qzgGHfbL7NmucOleqSnm014Zo2gPNfx0QuQR9Wc+5g1dQ
xeSptcjOHpgWR/Pd2lnbJXTonEczcDbW9lfvzimx+evtLTbNXPPdtertYGgZXpUalm5x8egHe0zF
hpnr0HMaKl8UdSxzVUW5V09J4K+vwtlTSTEYp448l1VHPL+G1VidNz70Cygfyzj8NbOpyyjaTdOi
L/r7fEyHog9j3bi+yxCGrPC7b7dr2ortnqd0nCu6rgMsErxAm5R5yZrTatnoAVjSwo5Pt3fYYP46
CJ0vmwed2es2iIGkSKEupAehKg+CMyBjO0HU9COaC5clAcVnTGWOZAdMv2NaVe2Lat1kLLrs9neY
zElz42WJVgA0uMyRIz46KkqbeHhZubfjZwZH0FUe3BDEpLVDsAs+CBvdeQ2zmvF7OmSve6x5cbsF
TR2tFkLc1l2qxv+B/uG925FpYTQXHiGus82jJ/Nwaz8Av/IQROQSeHtklobhdQj66CmvB5oQU5fe
wbYg+WmpQ9DfmcXqKHR3jSsoSUBuxG6hobW045bykbNHe972noYNW6uj0a3Fc4MGqpa5CkcwqW0Q
OFrvoXPGxup8nFzOS1OEWJ0WHBgiis6g40tB7LpjlabFv/7/zdEIMhy0DYKfO3dcdiQbe60puJCd
vfY70/Ca2y6xp8Y4LGRe9cjcZPXUzWEm3fLrXS6rI9MXhzSQR0NKAlbqCIJ3wVTXrAEMo2YkSOSK
1K7didCmL9FOYM+iLPZHoCM2auWWTS6NL46QHDvc/hJDfNMR6yN422J/UHPuTevZK2myueJlHL/O
3l6fpamSooPWA+mwSNXblCsUQOfNeSwK9bEpou/TZiWLzbB67Oh4dupTmgg8TNz+MoNz6IB2NLmq
McQTer4229PizB8dZy8wGUpdOphdjBPhi1AYei3Bz/Wy1jyZnCqljkprL0zmZe98Nuy+qyXZAu3G
q1cjBx4n+2vbBU8gtAcH016N0LD7Oq7d7mu78CXyYJvRFzE3Hza5psRfh8Sfh507mmkfrp/2xtPx
JLe1q7Ver4Ddg6t6UNSp7PYWm1ZH83JcWyF6viHERqI5eAOIwRb3qSzrnQct08y1g3n2C86tARYU
2/SR0u2JLsHOO4RpaM2rJ4qyDdqycZsPlgNIPY+sv4cQEIFbp/LsJ0ntWsg5L0j43BUyzsJK7VWy
TQajHcmyawSnY7Wgglictjpg2SbmK1fit8aPv93eVUP+qyO0XRnIFjT/c77w5vvkDr8C/jGyvWNF
racWMsG3f8VgO/8BaW8UQmlqwf2ArC8BtfNt7E4+BMjuG15zXK/zJukrd4azludxU4fClqd49/Jk
KGDqOG2kdGHb9LCfGn1z7ojeqx+yAU+VAO9YrA6i/9DG94gKwKB0bs82DoWPs3rOryzIA6seG+9P
zbed8GDaB82H7YjVFlu9GWIF9oNC547d0cdYhDv7YDImzYcLCE5CNBDGpJYuc+b4gdD53MfxefLG
171ijukbNG+OVGkvfoE41C3lpVTLkZXNN+mSnavsv9Dmd4pFOoCbBjjHlmsg2jyWxPPyxR3B1V37
D4JWKVCmLGFd/eDI8Nwu1smKLeT5ynmph/Zh3dhxmHKQHewsqCFyES0CTGvjDuBmQVBU6qmL1bP0
9hCzhqH1FpxKOaXtCOQiwxCNZwaxWW43TnaXQ+r9NnJ07Xkcr/4+kgMP/Uttkddtdn/dHt4QGPWe
m5kIywlZiGw/LFKrZgeFsymlBQTBON/r9jXkHTr0fd1qB8ymNpK1uUo3oQ4g2h2ROi2H0VoOle8+
xT4bTre/yGDUOhB+9tECskYw6gUCTJ8hP6uOnkTkZ4A83heDdTD81A1DHIUWIks0vBaF+Fy09Fzu
8tmY7Enz/WHjfh0sI+pjiPVoF1+3U9XR/s710Zze6erQIwVV+dDxJ0W9w8SKR+XvvdmZll+7WC9j
OMfMwvBWT44Aqj/EJM7bdi8BMQ2vuTHZwv/ztbI82s6nuEoL8XLbcAzLruPWgCMGh4g1qLwmMnFY
/RcEbPeAxIZp64A1ySuIHE44i7w6Tu3VPhU1OGxjdrhv6tqpXfQOd1QlVD739Ny18XdbFnsXOdOy
XCPHmzzY6lxVuwQHnSOI80dWyAemLep+3p65aWGu/38zeuRwyJgz5Bt44UtBbJPG6Iqx63vYm5AD
2NePejN854Q0nv16yZ2A/SS+gAypJ7+5c3WPDvv1BzRf3fq59MteqjzmU5zRedzOK5snXKn5HrrD
BIjQ8WlVNDHC6l4hkVkSa3ZSPJ/iVRXK4+Qv5gMjMQzJMoe5O4n09q6Y9lxzYgiVRhYeMlXuV/GU
4KqNxImG90VPHaE2W54jKntUOa8s3D1bCE9CJhKvpWHo7sz//TTzPwB3L5hnrwpspPtte4piL8ET
TJw21D1NwZZK7j2soYDq7ebco4sR2P/BvE+0gdv11pJH6KDfYpWVeNlreRaxnTeZ97cEhB7/a8nE
qbu2tfADfTGgc5LHICQMgvveO/+DfG/darLnkqm8C8FtZpdQpKyk1x8Znq93KtKGekqkQ9gWjotQ
vS7Y93U8tw4YoLzfzNkO8YQKVBAdlHzsyJdV4KfV37ft+P3sBhv9v4smbIVTOlIyB7mB8H6szCrw
TKyiMNiefTk58cO6hER8uf1rhi3S4SqN9CEYQ9o1t7n/01miPl3CZa8cbjBpnbMQrb9uw4hr56Id
M1J+C+WSEgEt8YocJf9SzUs6wb5vf4kh5EQ6i+EwQ7+ZlzGEOH2B1nVgX6vxTGuRbKDYw0Mx9P3K
gxsMGWSed8KCYa90bEuzYunshsx5wFtCXtahioo/UDLF62YtoZUTJszihXtPhx4cNtT8qR/Wfglt
yCteSQDEeZ38prlACVbuJNYGY4i1gwGcH7a9TDOO5IIllt1mlrMX3UxDaxlcVAecSjWseW3b2ArA
J+c1dWJK9x7A/s3+/3txi2I9/vsKlB24KOVsPC98SVkUZdCrPlw7DSX9Kv0hs7AvCgjGtr6I9e+C
2t+8oj9S69z3Q9bNaiezMZi9Dm2kvCmFWxKVg7kp6Si7UPQToZEv2epvFljMuq5OqQqPt+3+/Wwk
0vGOqiVThCZXla9RBXlDiI6k7aZ4AqjmXhfQ+6h2O9LhjVYRBBurpzWPmvB5UV42dHHa18GFAKkX
lt6Z1N2jiH/XG8hPFzvlJNo5FU3bqkMdJZiWecgVYoj4zesPeNYZk3L8GPS4naN/1J7ZmbXjoQV0
qY79rIdkgR1+KMPfTvXJKgr3UHBvp0Zp2Fed+r/q2isEBisNoGwCcbNkqPuMN3Uax2Um5h76OlEy
3ln5jnRUJPd7AlBpv+a+Fx2C9lvoowBR+Int1Y+qCpMo2uOON32YduT0izWvjifWfKANuoR+ugE9
OWJJrcJ+lWRNKvs3aI12dtRgrzokrGocdwqFZedWHZ0X9DzhTWJ9hKzbTtLx/sU90nFhtS9UbKmS
5CF4zNt4TcbATSC6llpBn1bhKXLvSwojHSYWYIdqy6/cnNgTaHbs16D1PzuF/+e2Yxt2RYeK9Y5b
1cVGSQ5Q4xMhPxz/VyMXEEQGSe+gmeeKAxz2ygOm0zPUAvSs/LgP54rkFZjBqVsmYvhVor+qGOOE
2CqZeF67PEENdOfsNJwIOp+paupKKgvKqTZZ4cdU2dnkBD9ur53JCLQrt898j7PFc/IWyUy5/IjG
CAIvfrJGdUL7j3Y97cT669H7zqmjY8sUAx850jQH7Vbd86C+xGtxsIL6VZXf0a+24zKGpdLRZY1n
kZqIyAUO28oqX5zWcPh4e6HebySyI53htCzI2g692nIIH1ozy32IPPSoDINVaHxis1MHPyCGGFA3
4cIHrjkZmFjwmOj4DhtWnGWeJ2kSDeFCDkUPgbE23dRWRH8FcyvmZ1v5oxegWF6TCPlf2davvt/R
PUbyf5sj31l/HXGBWVqBE8Hb/WTOtkykLGvS+OAl8akDzH/YIVQx7IAOvQAJMUqMIX6mazLPfba6
nSPFYD6+ZqddYNeRIzyWl0KmVREnAifolaafvnIZ7XjavzW+dxZJR19stoNjhCOSLKk8TDlYyr+w
3/yBJ9cOkvYEEiyxc2EyrJMOxFAEnTEucVleQZF2iIYjb+udPOffYuh7X6Flv8QOo3LGfSL3P4Rx
0n6OP4hfAs0dVuo8Fx56KZMiIbtqHqacRwdlzBPx1GrXJI+eymf/6JybFBv/ZGfdsTruCVSb7FfX
SaViloVsOT7q01hBHkOcioy8+D/ps0DDoJXFn2/7ueGm4l037E1Ria2iHjcPvxO1/3ji4vbfxv5B
0Z0ypNHCtJuDVRWcIhT+32eUZ4nPcJ/dn93jdphSVMiy7tt9H6KdUyHtQYIt+joPEH1iyEBL8E6+
rtEevZ1pobRrhBp4aG0lxt9m0FlCuqh0v67Raxvc5/E6QqMrSMXKaqjzSG4JwICOm0f2sbSAalh2
Dj/DJ+hojIWQooegdZ2H1Uc5v7YTju3hUOydrQYf1xEZkSXw9IlaTu4L3KUhQWgFew/FpplrLh7a
ceeuBEPT/nNjpzYHUUzxpfb2ypLvTR3E777mBdCptLnr1P0lZsHrFj5DpO2Obb2OrDmAHfete5Un
ucxq7VC6A4krenX+0FX8rtSyJrhh7l2JTB+heUBp0ZZVVTNe5niAoH3kyvCrrNw9xW/T8JoDVCAl
Kwt/mS7hHLHMklV7YcGy7aQy72X/13XSDryRr3TmdSkvZYkLVF2XRdK7HUViVu15sOED9NMusrvY
JbaYLsPSxShqdz1aFeZ5Z6PfyyzxAfoJR4aW+INU/YX3je8fyt6t1qwkdG1TL2jZ5wmrFp3cEC1F
yQZeq24nAzEsnI7UWNZwCgAukZdwBFnW0hfiWJZdXlaAIdyOrIYv01Eawi4kiadZXqyqWX9GPlB8
glg8n5woSMPNvwiQCH/oVLlH6GPaKM3bA0iE0xkFp0vl+KCj8bhIpg0Z5u3PMY1+jTFvTjw8ohYj
CC2nCx6Fl2TtouClRxXjjkTnagbXbXoz+uYh34+ggHNxaGBfQpjBs0LHV3Z77tcV0FOd6+jXb3oz
OuFiaZdymi6EyENZzucCmlYeVwiH8bCkM1+8/PYvmVZJi1vg64kZ6lHDZQ2q7QBPpJ8bxxl3nOW9
eH79Di1U2ZNL526s5GVb+kNXzK+shQzxOrKHpmy/3/4Cg2P8B1Xp1Cvzpl5eOLO8tOKdyByr+psL
FN/u+wUtZkHxETw4SysvdVBPDy2erA6Dsy7nOuR/bv+CYZ30E7shlFvz5E8Xy3LQX3UVwSPLoYya
RHCX3xd69XM7nLqtadGMCZNFccT5iFa0b4CVnW9/gsGQdPSkFYWjWD13urTYBX8Vly3YI2cxrc71
/2+8wa27kK7UHsFMKuepS6ItWJevNWmayU37apLdH9pWdHi9/SUGg3I114YMilidCD8XsurSM5oN
4fTQV9XONhgWSmcVpRvwAO1cYaHc9SVccE8lzs7QhpnrSDWvCfDUwYfpwm1VnaQo2KlnaEz1ARPY
8QXT7LXFsUcaba3XTWBN71OrbT+UnO6EIsM264SigTWAPGEIpksjWI4KTZW5XpTbnf+8RWSP0dI0
fy3etQFFRjOv48Vy+vAjWyAKwVo27HyCaXQt3jEuRoIXH3lhYsATSj0sQ5tWaNm4z8l0cFozTlx2
K05MaHJPF4a3lCzoguHOvdXiXBFsxVRv0XSRNS3PXuhP2dyTPWSdYW10xNkiB9YjygW5HxbdZ6tl
kAuYO9p8vO21BuvRMWdTfFXRbnDU+G7fXYZhbI9bXVaPfklI2ofi9+2fMbiYjj1DydKpyquRqiiw
j5FVQgYCT3FttffWYlomLdhtrtvJZUEc7edR4ZVhazNWqTvICXAe6zgzK5Ye1N0xONoZD13YvFRy
2kmITOt//Z43QXoY+7XuJg/XhoVmi/SfynD4Mm/ta2MvO5V909JovtuUbAlLYSG8iRI92WCvfkBl
9J4W2Ova6L4LlRt/tnAGC+alW9C9lM1dsg0YWrtSjTWHhhStMXQhqs+8a9DHOASNs7P0pnXR/NYR
YSTRtYgTZSZTYg2oHZFgZ2xDJqoDzBaK29RaUNzXJEm5KHJrkckUDllcWJeFuvd5r441Q789WXEL
QOyX9aFUULSxyx9LUfwM8V56l+fqxGhVxbfeHuLhMoKducFLXQNSk6bYY88xbIJOr+qA5oL3E58u
XRDPaV3S6WcYk/7T7cmbRteOXXCKsFLhCfui5kad0GNYHwqy7ZxahpimA85cZ4zWcfWGS4ObpUWW
i/D5sfbZfUFHh5sF9jh0nuhxH6/nDE+n6UqH7PaymGau+WzcOu5IK9zCQHp6km39HAKTHTd74BhD
TNMpz+pgLb3BiYbL4jttMrP52JH12Yvpn2Xe0wIx7azmvPMsnX4q/fFS1r18Wmt3LsG9HI87yey7
ZWxIqOnEZxuEOVyXO+QygXaU9C+Ww0DS97MPp9cAHE+O82qT352URw9SANF83zEW6LxodGq5QzdF
LrxcP1k8ah7Hsg/uqoUEOq6sBTX8LAIcXROIHRIXtaOMhYA8BKjX70SL94shgU6rOtRNWaFCS4C9
XL97DIghScaH0Yu2D6EYPYRAsHsRZje/blvy+2YQ6EAza9uU2uYVR0RPHrpIgLyRlnvgm/ftONAh
ZWFY07mwcUAsNjRhfkunujTN60T3DqB/D7L/1isCHTjUVJU9zTaSL4cKL69XiA7ElTz5k3WpIFIG
2bg5sZo6E5F3kOUaHIjVHe5bOC0ELHMry2F2UOYh3XNY8+PY7FVCTcumHdvtME/j1iNbsigBa8VF
Chuqvr/ItFO5iN+t8gQ6Tmgtw9WVjOFsnUbnMAT1H9Et6P/dnERZzsPcySal8XAMOrlzmhusTMcK
IZt3IGfpigtQxySxh3VO0Sx91+Uk0EFCU4TOpXBDehZATeSjE3TRr9X39mAjpqlrxcJukaPkE50u
ZfO8DPyAi+7pLgvSYT0lAwAByvHIuKl18P0gY/zlvpG1U5upJZ62IZ4udB4gD81eytHaueobbDO6
LtObdDtylaJWw5BuQ2aM0PMKlsO5+TTfpZELAUMt1+4jWit7CsSlRvX3Y9QG45GhredsB3wn4r1/
doNO4H+/II4E4xaqN5eY/CmvGoZV8NyI6i6RD3yA5rwKPWihaLFAHjoLXO/n7ENCbmu/3Lez/4+z
b+muE2e6/kWsBUggmALnAnYcJ3GSdiasTtItcRH3+69/93n6G7jV1mF9ZBYPhE6pSiqVdu2tnNoW
y0prSCkSD8GXkw9am7CAcu6hwVUSM2GD85MIHG+i4k/WMNjotV2O1YhclUusFKTYgNrD4Pb0jQzb
CxmzyAZW8v7cNauqQlQzSGBNguZTkmd1QiVYEojxUvnZzgb2/nXEVcFjk2O4bbOaOGgYDbkVy+wJ
vweIk6gfz8d+gRK0ol39beb2mKyt8zF1n6ZGfqTiUEHc/Q9kbBOZuRqwvpGNEUR1QtCcyKAsvWic
nZ/3f4Bmp1RxY2ipcZptbafE3kBzuzkmAAsr3QOK6UZXwjY1K6dZbWtMlm4A/WT/hCej4P7Edb6j
hGw/841SEwXqDdxKdPOCxuMv/rKe7g+v2TKZErMrZMrlBpaixM+ceGbimjnGY+ZWEBrbu49ojKOi
wQyQ7wjkIlNC546E/kT4aS737sga86goMGtzaQpGnCkxwOvmQ9ykFdUzXg2O7ToqEGzu2oaUtYHa
pcd/8graexneOO6bXmeX25K8Oa0syAc5Mi2npHLkt2GxkbTne1yoOrPc/v5mbDRmQHlPYllNgFcX
aPqR7sU19l7idKPfftGb0e20ZB7JpinpZfnBFek5S/lD4zQ7htENrxyzYNtN22y5+aTjTsGULWCD
WLuz23in+5bXfUAJ17wDu79T9Xhj9ZrvchqAFwDjEbjk9u4WuqVVgtbaKHdWApdn24p0tWj8sBTm
p/uz1w2uhGzWppMHKTAUVQoy/GkVC/mrR7P/MY9XucWqSgxlLbC2Zg1dH39tQUW6sWFnN9PMXaUW
w0tnk5MKD/atO2cnaNXIS3Ur/N23jOYgVMnEHLANjx5arJMpX65Wmj9PaQwwxdM8l8ChL+POTVv3
I5TA9al1S+Fx3pboQmeNfBxM81jarVKKTbZET/KEczZjkNVrFvC4fD1mm9uPeROzbt41pjcv4MrA
C2flbxefAV9ix9vqAIiz2DtnuW4JlNhl4CobaL4hdvFEJRn7AiLS74tJ4lbKvyEBsJOP6JZAieAy
h/a3W2KL4LIdI+pT59RRqETdt5Vmf1CBrXgQcNDNKKcEuPyL0zvx4m1f8pzsbD+6ySsBDMnyTXqF
g1ykX79BpUYChb338K8ZW8X5rJR2lVsVOA83Pw/d1HssFiRT9+2iSRZUmI/jCeKBWmhK6rL92BF0
lNpz970ZIZ9YGdXOJU7jQSqnGG389ta6M0GqjMhQ1t0ZDehf3aFMLEN+AV/UzjaqWWQVytr5mVVk
Rt4nJetpAM7NX3g5lEB7HGIoRpVRhcMYXmn54JQEjMSxACttn8F6Hd1fCd3kb8v/JprXcTTIXJlT
Mi8y8VcRGL7/p+U6O8VvnRcpUbzhHndTiwdewa4/+qAtC4ZUvt6fum5sJXS9rENpKqUIrtUXl4JT
6zKwdK/5UDe6cvKa5KYbT+D/neW8Uicvgr7qd0pTOvdX4nYiUwkgN47G2bUetpye3WpJes8N3EZG
h4yjYl5ssFX6Xop0tnS8HxKOH3jGfIDyCe74H6gL85e+zHA6ZrZ7sRw5I5f1jgE4XBXpskluymzD
qvYO/dkZuRO63nRwUVWWsJJk0kOygxsEAbNMbVc/wYC210eiCSUV2VLY0GKXlQuzmMAvGnMoc+eF
5nsMZ5rtTNXAFrJvzdpu+kR4f1qQaLK2+YL6Zlg4IJ119zZNjdsTJWBTN11E1cNCklr5T4BVnc9b
Ox81kRKyZu4ZQMBaU+Kl4LDta6go9azPT5lhN8cOdJU0jG5L7nJjnRPa5DGa0862/+N+SOnWV4la
vliNC8kkXLPk/HubROjggAlks8dyrTG9ikH1QE1BaYGMB6BNJ/SgwfhMhrnZqe28N/qtu/lWJn+z
0Rt94w0t9oG4RttbAAl4EXaV2BMAem9Hu43u/Xt06o+WAdzAEuPB0H5gZi4fp9Karn5OoTO0uuTr
/TV4r6iP76hM2hDyHJp66ZzYbr1oRZeql/+epiwAUUFYokclM3/zYi9705jsP9zaWTmkrEfWVkOe
OpjLwozQcn9IOA4/5fbVNwtSM9tgxdI6sRyhDp72YWVCwUF8y50/Ck/iS+dJsJ1USLM8rhLVXVZy
iLR7NBYTHkAe+Tp25qs/9Sz9WOUA4fVBwQxr2Dn03wuU2yIpUT6LjYIv2aCx0/QXewSLlNmfNn+P
blu3LMrJXLhW7qAJ3Im3ovwLCtmipTvn8s1b1Ye228SVCHcHZ95S8OfGpS0Ctj0U07UtP9f+hbln
On2778LvvhnjK+rFuE8B+V781bqJTp27uDoXH/B2eF6jIRSnI5WJ20eUgJRe343F2lhgoTGDlT5Z
yw+x7CReun4k9XpMst50KZXWP21V//QjmWir2pJ/+pGgxPayY6ybh76zJM7No99EyZpuHJ2OwO3m
8RQXn9LX2895di4guE/IHKB3he5kNbpmMfXK3K0mZF3xNBg30XbeouJUh0aYnv/X7AhxuT240rvP
ubelUQI/y8am3jZ8pz9Z55vcFHrBywfnUp2ai9jjbNZslGrHDBTZzLor0CpYrxV0xb/L7aWzy4CB
T4lMbuR2lzkrDtQa8IPUrIryqq6462VxQdfIWv0LKIWjY+uvJlVzmqUdtzo7XsM1vHWgFp8M9J8u
ITpbkma3A1Xn0mp21aSV36Lz6tZiN/7tJf80Cva/itg+3zrs9j1as8eoCRZPpUd71JdjVs8vpnUd
0+2ZyN8L5GWneT4Pwx7FnsYDiLILsxr1/iEVeeyBTWekdeAXH/PeDVr5ujRZQL1k47/vr9J7qenN
AZQdGfpGmWQtEbHJ+3iseDTR4ZyPQ2CVvwe2J1mpCxyibM/WxAmgQjAdKIgubLACb/5aoFkVPdWB
y7FQogsE+aNff7XGzomg8ws1KQOt2UzWAftoCYVA0C1is3abgJ3G6KZ3ZrxW4cqD+1bUbUBqi9AI
lu+ZNfiW2YTWH01MQ8Bfr+5vowmLF3E1r3uUeZp0QAXJr0ZjjentQ8ZchZUd0kIGOXmh2Q4mTZMA
qEj5cgCGxe8wvm08tt5J9I+ms7PX6Ia+/f3NebCZtshdK0P4TEKGVSsgxulNdrS01Z4QgK5pX4XK
S5BfOy3vb8fbB/Lrn82APNlfvpOLcfmn3/Y3i9Kd3EwTPLaSm5lT4aRrWxaxmcmY39obBYjJahJO
9h/1vFNNvZ0t7xyj/1P0emO2tBEUzSmDHbfG8+p/qPjO5HWepER+B+ahbJJ1BmkA9i1PfzRD8yGr
h7+r4UiNHHuLytJaLNJK/WIUsb3aUUqLB9Ac7PiSjpVDBc07FRHMKSkOroknK++Cil06PBvX83Se
N+tJ0r9MVwa8qnYuYRrvVWH0ObEmtDAwEc9Zd6kpexBC/pgJ2UktNauswueLLjW55808Rg/A1Wxz
PEltB54qsAwqYavRcNrMlc9jkqZjaAEec2qc7hjtsKci56eMZVnTpTxO0ZdiD/OpxbsC6oYHJ3+z
11vvx310YfViQ+am/1j41WOdftrZs3UmV6K3cARvZMv+XyoMDblzGpnP9R+31nwnLKL91nzdl5Tz
PAWXnNcvCwdL63yugVjJyPP9H6EbWQliMZtka25uky9OZAzOyUj3ykm6M/t/offG9ARtI20PtXjo
QhomeKvLqRdfhhFdZVfZlSX7NDRl0Z88v7boZRjLhl7yUTT+A/UbOl8bPLCynWup7nxV0fYS+NWS
Dx56AMnftiyDbehOxP7TxLuVJ/sTyuyRnP+uUzdAE/XZdFjoyOXYRqlC8J2MNs3ibgIMEe11tY1g
4/RFGMZlI+vBT9wOmDemlksxW+iTF3hJXC69Pz0arL0stD2N/bBzR9LklCoMn1UWG+0FZEV4nAuM
NCDGA114mKfPHXkRkBzO250fozkVTeWch1odmVejLeMq+7G5IDbMxrAa5GmUj3O213qqcXwVml+N
85RVvC9jQB4/8NlZAmtFdnc/qnSni4rMN0e0e5lGn15zIa5dTqHOWITcsC9d117L+svYzKCYKs8L
QKj3P6k5XlRaWEJpmbqFxeOKy5DPuPjl3tnne919uuGVfaLqZVtkjWfElrltIN3rSV2vW7CUOWh6
o34l3Hi9/0N0C6Nk+p1jdY7b2DwG0v2hK6yr7+9Fyfs/gqmIfTY701pvsFFWFYCFmSdn+EXtvee0
9yfOVGB+57p2aRolj72tD80CZEmd3ImI91MtpsLyR7+cmDlLHnfsazacZYWqYeYFmXuE2cE1mQrK
B3S5awra8ph7TtiAXmu06c7c349mpuLvbdKSrbiZpfETZj5b05MYnicuwp7vhZvO8re/v9n9iGWM
bTNVPIZGD1hlrIBuv484I1Ph9z41zC1Nax7PCwsl+C5xB92xi27SypkuCjCZbGMqYgNJFV7TQlns
SSrq/FwJVigmlDy1DOPqLPlZcHZxujI0l2PaLExF19tFwcDJzbMYTPohtcAPxo6V3ZkKoy9Sh9C8
4XD0SURbhg7xZo+rSxNDKoier2ws54oVMaigg8L9bpif1u6F7lUrNcupsmmaNWugcZVhb6GgS15z
D6K/ftEdujwwFUkv5FDaSwq7eAa54rQKa7pE7qHec4S/SojpoQnO29qtiOtcBLJq8FJvRIciSIXT
VxVe6i2jy+JcVE99vXzo12ln6PczEqAF/x32E2/8MudlF+f1EM8biBtXO0zXMXJbM6wzUDtn+ZfB
2vNNnQMpATvyUubdkhrX1EUp0lpPBmmroNzS0C3aI6/Ut5VQQtcTgtsFK+q4IUuADjmUmI7JAjCV
UnmaiooL2zKuq9WCoK6Yfy6FP+yshcb91SdG4JtM1jE4qKj7S22incGaj22U6vuikVtlUfeCx6Nd
RW3LToW3J1qpm7WSNpPNzScKFFgMAsazsMvQF3vdAO/XepmKp7dKf1ga91aEl3nhb2GN/Xf6ME9g
tY2K3qrch7av6fQddJoF+wK19P6gSAxTofAT517rgq4lhurk5QZ2yF07GKpm5y6liQMVBc/a1pCt
heHLKcyNSzPJIPPPU/r50IahssyCtnHyU4F8IfUGdJxabjjnRna6P7hu7moMj0ZfVihaxeCQdsEz
4/3Jh7D391qVdcMr0dtC8WluGgzvG+g9cK5u87jS3+keTbLOXZXUGLpM0LLhsHzroidzckHrlJr0
UN7NVIR9IYrMFbedJydGKMRHpLLBIaOr8Hpg98UEfhxQaqXudbbZ89qYAWFLsMx7h7sm41Eh9h4e
bv1uqJu4Bn/YhkbcvjEiSE4e24JU6EE3D5XMa/yCZfqnP5+N7NjJrgINxMwqbt9mLic/Lofp1ECl
3Vn2Oj80HqkiDQpCxwkkP3Vc1+UL8T8N3IpmR0YucNn3V1fjlP/BF9CpX28vCjHtHB46HJSFeZfv
DK5bVyVes8EYUA5sm3jkNMw7NBGOAXV+35+5bnAlWmWO4khtd2U8LtlEor7achaRwa/ah7oskEvc
/4zOQErUppyMoAHI0rhEYbNgy1nuSk9pSmxMxRMs6GjjaSpSaEfmF+Cy09wImCkuKzDf9dad0FJR
9A94XYqGtowO/R4VXjAY3uqD9LSJ7bR7YK7xVG5/3h9ZsyAqtsAicrbQWZjGOIbT0HOLLGgMYob+
tofy0H3hFiZvboojrrWTn2Hua/ll9L8V1hKU4tf92WvWWcUQQCxALLZTNnEG+r3AYRYU+oyXY2Pf
vvlm3lXty9T0ZBMPFe7+c519d4Y99jLdvMm/xy7SxTOgSIX1tD7MzSe2R9z5vq0dtQa2lfa09uXk
xY2czrTgUdrOsW0P1/smeX9nc9SCl50SP8vRihrTbPwI9ZbTPPsvg0nOPUhB739C9wuUDYIzEFKi
cpwnOSUfaFpDViM/tfZeIqUbXtkYejEDbelK/ALPDNdujlAOj/A6dLo/+/cNRNVqVzNDVmkQdp7g
2SaW5Zem+0JMqwi9Er1Qxz5xS37fuCVfwXDOpZUnc+M+ie+kWgNHjCGE2Xdyzfd9k6qFL7MQxLAq
aMaV1AB8YcUTaWEWXXR/+u8vAFWrXoyB1ipvGyPOs2YIGkoh19i8rE51vj++bgVu331jHpkOazZU
WIGc+nlQTk5UD00RdgUNzXrb+RHv34LRpfLvj7Qd8XoEQ45u79+dD6JuLIIJrs8M4AtRP9tg+/Wm
dGfBdRZT9oqmWri7FVWWVKCF8fMbaMmNesPd+S06gynHvQnVgkGYNotdtj0O6a+qiex0+2wUe2fx
+8VIqkrZzDnlPZ+w4iL9aPiv+XbTZvu0iKQ+qMJB1eqYtbRNWqLvLV6NNDSHMrLaOpxlv+NTmhVQ
K2SGha4xz2yNWC52aLVG2OLhzvP46b7L6oZXItrh6+KOojfiGSJF5uJBEbw/jcOenLlueOXCvbot
5xaF/b0NjKs2hJdnGq3+3vVON/zNr94EXDWi7RA9FV6MzreTNbNHF5eYta52kBQa9/xPmYyDC6+a
wXQrzSWcUi8yZA++sbI/Z3z5cX8BbmH7X7QGVetlgtk+E44lkizvosbrXzNm/31saCV4R3P1hsz3
eGKY3c85W9BzQrq9q6/O9EroGqDSs6SJlR3KPvQyOxqzNEzZnl/qzKIcxaJpU/Srdhi+KoqAUPba
rMdudzhs/+010I6fHLFM8Pksf3Tx7pj3e+8qGquoZTF/3AQdKkw7q4tvzjLwwPXap9kWn+4vqW58
JVxBIVLzYihEAjnzSya8X2UzhrQ5hvygKudEN0kuRoZXP3Psoiw3o87d02DXzVwJ1YyLsuVLJpKB
OfZIgk60Q/syEbBDvZr9tpg792tNzKrlJGFSo++gPAApxr+WEYyt9VO3vjB+KOmnaq3Nahw2+PgX
F4b/m7T8z6w8wkbvmlSts7mTIbdpgvHryg/HZjhX/Ejz6G1oJVhNPokK4l83t+nrc8rN16bbxYXp
VlYJVUMac2b0OU+avjzVM9oih+xhGMzzMZdXonWtO3eY/d4DwNA8L6kb4cec0t0Snmb2ahnMTAc7
T5eSJ2Iwk1VAiHQApmra22t0wysBmwtquaxNjTid6otLCR6Kl6sw9pQ7NdukWgcD29oqZEpFUrRO
3YagNM/w+DfYexmzbnwlalE5rWoUq4qE9d4TNBL+9HDcHsst1UpYRmdwaNmuSFjWhFvWn5esC1LD
ju77zc3C7xysaiVspFLWjl8XySzz2OiWs2ssgaiAKxf+17JKzGWPsFW3xso5ywrfyonXerGbz2GN
e12xQVWH7qEYNDua2mID4eXeWSnu1X3lxlm+AjCMTBPqhJ9gBuvgYihBzIultyA1D0eqjezK5oJc
i1lkUb3N+bFAVjtuOPgSPavGzkzFHJqcRnxwgiXdEwDSrIJaGmMpszY5ujh60cLoSLSMTD9m52A+
ohbBvM6eymFEILROWkZLA0K51jJ3DhXd1JUsuWysPOs824h70QZiLa+gYgm3Zg/7qhteCWIgd/ic
ZxjezMSFGeWTTRBo9V77iWaPUOtgbbn5oLJ1vLge2ZM7sj5osv6gZW7ffJPgj/aQprzA1Edzg5rX
Fs2TFbiiudzfI3SWUSK3HuliFQWO3I24gGylF9uxA7TA7ni8zjLKsbvVeVlBhgO3TXt94MJ6MLZh
Z2jdzJV47Yd0SEvI2cV4frqi7PMR9Kd/mZP5/ZhhlEPXYmCmNzcMnzpAuFrsPLrmS2Ps9TdrZq8S
TuQdxIQLtopEDu2VFf05ByK1MrNjVSSVcqJ2jFlUrevFvqwuqVsmqbEH+tLNXAnVJisz5uIdK0bf
QzIA0ZRazYU5zrFtWOWXWKy2d4yq8WNU7iLTaM9TIS5DM58OLatKLgGmAHu01sqPvY48brUbUmY8
9iXbCafbhvLOkauKrfgZKSzXlX5s5v1DN9rByviDhMp6Ox3DIlGqROzU1y1UdWGg25W86KZLRc0d
42iiVZVY6VpQYTQs9+PJbnHEtqdhbHcMoxtaidbcbW2jheZjPLtrtNjWaS2PhpISqTZtRVNDeyae
puokQFk0ZOWTFPb1vsdollTlluBjYSxQ//bjqsdbmT8GM17OOjB7bn8c+4CSIM+F7EfptT5qso+C
XVxzDgZ+bp1j5RWVYmKpyg5NeFhUP83PvTeiVjrhzez+3DWbgdoM2RdmU/IRthez9ZOk1qni5l9r
v1fp1dn+9tk3h99WduY8W4jWyfmcFc8Onv/H9THdO0I0Tqm2QTLo1FukwNLOI8gl5ynuR3fndNIN
rURpb2VpmuGhOxkz0PAWXQzZiOi+zXVDK2dq2RLeZF3BEzn1fRe3Tj93l83tDXosVtUGx7wq3WGQ
MEsB5E7uWJfC6XaG1vmLEqsSnEdd1/fYvMSGWK0jXFKi3jqiCIdbvtq/WDT1ygzcleNpHftPhRDG
D6BOna/VnPff7lufvb/Dq22LdQsluG3hPAH9/yXt14DO9efKTcMmXyJ0iB1q4qFq0yLKN0Qga80S
00k/t65hBtUm92p0Gg9SOxYHIye2lXkisdshMjv/zHbzGt3QSsQuKA7dCBH82K7p+rq6ToFOXyL7
HZo9jf+ozYokE7wDH4dIUtcMHXMLh5qf0cwc3l9czX6jdidWvUXRd2SIpBJZkm/O0zTbD4PXPDal
c7r/CZ2BlOidWsZyOa1tDGrM6nVZB/uH8P10p2VFN7pyzBoDksqBTEs8dv72NNSZdSppKXfmrrO+
Er3c8TfeU5xUzBdh42dAe6FuMe2x+GmGVxsUKaWZky8ZhLKkfa7dFaQ/1dXg686WrBteOWdZPnjo
qRFgK6qmc2XPHxxOLxCh2im7akyvtiMOA13Q7Y7hl3ENCe6WojWj+z6jm/nNXd8cg6nTe3adYejU
GCOjHkLJjPO6HNw11X7EZUT3kW1YflxvHB1x85UwM7DA/3J/9jrD3P7+ZvamXAT3IBudyHnNQqgP
rkFVu1/vD64zjXLOog6dC8fOmqQzfDPg0jACd/Qjuxh3Tizd7JV43SQoYSFYiYze6MPWNOLJXXb2
eN3clWDt89nNUf+DwhRY9KWofq5rfmosfmyvVJsRPdO0UZSGaUYQCOQAIC5F82szxy/3La8xjNpf
CHky0VoNZs+8zxa3ArELoNfswmr34EQ3A8K9Zp2IzYpccK1X9lCEq8lwaeN/35/9LejfuaipCj7C
kbgxAN+YePW3yXoW5GvvPmZpYssf4JHfyY41QAW1gVCsDVhJRt4kTk/P9RobBv9KjO2DsckESXMg
wXfVCnls71ebCP1KGLZs8TAD9SOQ+iAT/2B2fRrdN5huuW9/fxPFoA6dpDVguW1kJUGVF+jw64dj
PRNURU6hXJw2a1fWyTbUJMjrrg4JSLZ2jnXd3JUYpkVTrUBogkKlsc/ItS6rc4TbExmnKutj9Whp
Shn46TNvOE8jnvfL7VtLi48LdV/vW16zTZjKqTvnTrFWhoFwuLGkg60VTKg/23T9fGR4ooKmWjSf
LoW73Bj2h+s6svNQU3RqLof8hqg9grxb7LEbsPs7lXPB4/BHsCntEG+8v08QFSpFt3V0s36rk541
ICwrg1og2SxAjbxjmvc3CaKipYQ12TwDsgXcMZ+F/eyPKOz2nzuZWHPM20P7KFG7Bc3JMUdDwkBD
D9Ii5zm36pf7K6vByhIVKLVk1J7MXsokLVd0CRafCvuFDCCDzcJlgGL8KpM6Lc9m8UkOf93/pm5N
lPPYKWqoejRjkWwgFlusKuSr/NS5TjizPVmI96OZ+Eo0CwTw4qXYVUk1BdWyvVSd9fX+7HVDKyey
tK10bry0TlzTjXOLfwO6eOc01hlGiWIbDM+O53o1fGcYQOBijEEG+rWEGPmrLG33EGCHqGCprvLK
fpN9DV3D9jzwPMwn96O/uhcoTe38Eo2R1LbCHq8dxZgPeAiq08fc9T+k1bH7F1FbCtm6ptnsVnBL
GETKb7lMY7tCgsSO8RASta2wzdk4sBkhQcAGufrWg8Q9o+jMsOrkadlG8N5+mEDJccifVPhUhdpD
6nldnVSDOJXMP3W7kuTvnwpERU3VKbczSrAKNihdM+DKipVEjbVHxa9xV7XTcHRWY1sJ/MjrsxC7
YDB6H4f5z7X8475ldNNXgjjNG2O1UuwTvlEkNxIt3ohHbhyDexC1qdD2hG9t3GmSqUsvVTo8+/kR
tXbXJCp2SmTD4tcjfNQsVj/w2byex7bb65HW2EWFT7UERGJywsQdr74it4jqzD6XZG9ZdcMrd+Be
jm27QW45WdzhhC4wPBWzaLTmnTuwbvhb0exNkkik41j1MFdJXz8T75WuT+2ew2h2HbW7ELS8fVn7
ZpUIOUY5R/Vw2uMa0A19+zVvZi2zdMGhtVVJ7dHAGbvzyvceD3QGuX3yzdBdu3mArvoiMUv2VDE3
TFvztW6PcRGS/wCmqoly0qxVArNHwizO+a6n6IyiBGjd8pmUPZZyki+u257r+aiTKIds6g/ubJRu
k3h54QWtmL81dVsH9uqZwf3N5f0aLaoVitVFDuEWl1aJTz5bzSsEVIOCf6bs15L/uv8FzbqqmCmQ
AgrGrKVKxhZtGCnKtFN73tI9NRHND1D7B9GZyGcXzRKJLJIyA/UF/z1VD4bz2tOd3FmT2qqwKWaz
TLg9fD6zXiYaDsaDYC9i/ZiRiLBuZx00PqQ2EY4AGFXdgMOWkuJrSWoR9Fx+P7YCStA6Dh6hN3bz
z1k8DuhQcTMz7LY9gSfdAiuBOy6NGMcVC0zn4kQW+VCaNDLyced9XrfASpps+fVA2hLlfa8hZ2LI
ywxgXAERTW/LvrvE3WtV1P0MJYrBDF7bk2VjQwZ79MzzwJdQ7QGP7P1F0GQJrhLKmb02C2mwKS/k
N19fKutruY4BKM3C++Prpq8EstOACzXfMH2j+VC6H5bml8sP3aqJCpaqqG2Py4qhHfq5qD5Di7ce
n+/PWmMVFSkl/QXkV5ATSYz5C6GPVft9qPqgO7j3qD2DqEI4zOMwekUeTetLQaJR7rilJmBV/uGy
BaWSYNgVjOpHunkh7ffeQzUrqUKkeGblsjGyNmnbBi2U83k27GfK2pf7JtcNr4QrNygDDW/aJJXt
niw3C61Cgj1BXO4Pr1tRJVw9sAF6pdNkCW8lOixMhKr70rRFZBs8uv8JnemVSB1xVx8q0wXMYFgu
xOFfu6I+6I9KlK6jCXVmOiJ1ql7n4qFunaAF+3b99djMlSBN57yAeHGfJYxmvntd8J/60e+r9oja
OjJuFSvlZ1PtgTwPLXEQIQy61LaDdKN/G3LeI6PVuI8KlzIIsF5pa8nEafInV/yVL2ZMumPPrejU
+Hc6Iiq5zpMJ+5OMBq1Rht581DQ3h32TX84S1ZCMIKw2m12hgHqy1ikgzt4rtIbVjahwqdZmaJ3P
cYKLwYnaujmz+g+jqKMG4m+8m/Ep99EQsWzSnR1ItxJKIHuW70iW2xIq7OLcoc9IpGPUOtbpvq/q
SmIqeqoiLFuGtpaJJ587+rvw6Qla6ad2Ew/+VH+ocha4BfvcDsupKded2NZsHyquSmS1sw3jKBMm
vb8oRcrSXVwbJNWE7D32aLYPqsR4N80p9JLhCBMVkST+D9vle88YurGVAPfHZm1QwZVQDfPDbF5+
s806dgqr4CrhTbg6C3S7UrQMjr44zWSLID90vr/cGm9StXuAWC4ouMaxc8CbZtu8GnjhrJw9JI5u
eCWwuZdnkITjaTzba9T0LG7b/iLzbWf2Grur4CpjIwOldiOTggds+TzvpT66cW8/582msRY+VGjc
qkVL661z1kQniW2te/hQ3ei3v78ZHc31k98WmHVlrT9KUWeRI7e9zn1NJKl88puzjIsAniQxUJEf
0Gxq4sL+aM7HrnUqi7xXk3Tr1rxN/C1HI483RtM6PZnL5O4kzDqPUcLULAvPswrUX+pqvuSlFUHy
8pPvdzsn/Xu2d6Depzik7JG7QYPBTkCFDy51o9yg37hL8PTe5G+j3xblzcpmOWdpB/7mZO2nhxWs
Y0aXxz1e3P//g/U2vOKWZKjKrLFtkgw5quR1G4yZ/7RMewoButkrfunkdLFN6ZOkHcQTbR9ae3qu
rP7ATeU2eSVDRDVzqVy0Eicrq7+5g/XNTPmVjXsPE7rJK9mhZTI7bSdKEj6tkdvTDy2tQ3Br75T0
3wur2+wVt3RZ3qSDOdtJCmArc9Fk4Po/DJRo/LTfKTjofoFyiKCRVZZ5UcD8FXpqKnmiIILc+B5x
hcbz1RyxbdqFTkuJs3V1+yjj/RCWZnaEBAD2UfNDv71pwNTETsggr3PpXk0OpbYsvx7yfDVBnFFD
Lh2CwJrT+TRP6CJuQbpU7Z2COtsocYuKpg+5z4okDTXOM89OxKoPXIxuhlFitjI5iB5uhvFs8JAy
MJ4s+ZWTz+7UH9sVVEQ97v/ICRdqJ11vJlZTX2dvu/rm/3F2JUuW2kr0i4gAgQTaAneArq7qrh7s
7g1hP9tinsX09e/gVVldukSwuYu7EJCpTEmpk+ccNeVy5C4VB7J/gBK3Lvj23awzSSxZmgX9YiPt
tDmqkcuY+B40g7HhQZ/oUC3L1TGb+mCbq3OJEs+d2OaVSCRqp3CfoUwWt9MRb7FuaCWW85JXDYAa
+KKSxqSESmpzTj4W+un/XQCMqUwgtFMihql581rHt+ozZ1T4Qd0ITt7mpl3bOjEIB543aLbNpfld
gMUPjKnXx1GmMYy6GWQNlL25x+e4r6+GYfm9OBL6042sLLsDKCYXTxgzQD1bkK8rEK/1uemv7gF5
YubuUBXIayzxG9lEBc2+z1l1MrxUxSHI1ieraS5IPdCmdfgaZg77H/q7D15/t8A74aUi7AFok03t
dXh9YX8uGjAhu8W9K4rbOOOwvYkD6JPuMUoUlyAzyLoqmZH9fwPuoM++tvT3oQQtMjkIWM0Kqe4M
k1G4YM3HhzR9mwagHip9L8m/iqqwwslbDhYC3URSYjcdhcgH27RjU1ifiZmNgVHkR7ci75X89xBT
otfixoLmpNpCWbIJnemlNqCSBF7Uafqj7a5UHqkjaj5CBeHPQycg99fhI/rBvhWk+gGGiSM4kcYP
Kvy+FRyiBmPmxF22/TWT7pIV5ndnkM/22WhWofdVUdRmW7dWnG0snKb16vVHOnU60ygrsXCk0eHl
l9guMPl9Y82taAUk4cT1KzxMlNV4SoXTF2hsixurvltl9rPPnFsp2LnZqYLvV0oHa2w9Ox4GEpZN
9yKIeRDAOsMoAby0diVBJGftNcTPhDchJDoO0r5m46mKAbU51NoGwNbjPpMsyOv104BDTNhO7cHO
VpN8iBK0k9fZKwD9VlwPaUizb4P5uztkHxIXYMaj2NV9hBK7dZIYYH5Dmi6mDkIUSQppaddq/HKp
m+Dx8qh5hIq+l16TAXiA3JNDojaxm6/5Ii4GP0qgGg+rYkC0G5Ksm0ac7kzQNHT9ZIbVRI4axXQv
r6zAGYS3PeCS7Fju8FHsR5sSzXosuz22jcbFqh4Q2lEbJIHGigeUYmYUTSr2pRezvyY88NojAmXd
R+z/vzlf10nL57kZ7Nim5XWuXL+cWTQa6UEg6D5i98yb4e1sbbdmwDydLIaqz0cJLNIiCpQgfojm
6MpX9w1KII+rXVLQb2Ci5uO9cadrmppfvNU9SEG64ZV9s5g7mlfAPMSJ693msQ+TKflqFEctIprV
5d+q8RsTVeB/GNc8sWMCYeLN/UtU6x+e+w+hR9hF3fsrcTyzrTWH2SPQQu9+b6vWF+34uzUcXQdo
gkzF5C8lKyf4GTOoqD+2In8C2u1g9mjeXAXlZzOlqb24cKwLftKiasYwSzYSjLlzhr8Cy5eKyc+7
fMzkhkw9OiXYxvL6m8FBXIq4O0qjOvvsfn/j3wan1MaY8t2/+7mrGeiHOWfruUVMBeA3W80hWIDJ
OZqDeSNG7l2YVx+sMjr7K9Fb9LLKl7KyY2bZUZu1Pjikom0uDzKcbnglbhs7c73JxdEO5eD7Zua+
kxUfVmTqxwlUN7wSty2vLQ64D0oQlvGx4umP0oaENbhFzw2vLMHWNI6ibzM7pj25lQ6YjVfvJ4es
1bnhlag1t94S3iLt2GiW2FqIz8zhCsqng0PS+8b5FYHPynScXIriXsNeTcDLhxpIDWrS18ev/35W
+wWCn2Ud61KB+g8tmxc6l5BxmP7I2yZwq6PE+X5g/QLFJ4M1DCszSDzVBe6dpMlTL0A52jr5CUrg
uis68JsOs5907VMxZ1E1pBdJwGef2F8fW+n95fEXHH5rOZJTiWNLtvL6Aqps6lObogmxHv9cK5yV
HNIf4WZ05lKCOUMhOs1zeNyrB9MfnHwKbTLIg/mkG12J5ZJmq5WO8LfM24/5JpogY10VPjaTbjKR
/6ZQp8SFApSxkIdALBp6RfEZ4nJ1QOH+a9NbR8uN7huUiCbScEFygcNqA0ajEMK+XbA62bfH36AL
OCWeM8mr1sIFbNzl+V/jNH3tFyCcASg9yBcaG6kg/MSRoqlmnMNmKHmggOh8aIy+8a0u/QRlgIOK
hMZCKgwfdzFi9tbeihcIrwUT4sOvuqE+cPO7N/+U/wLFB0M/3bIZW14xDs+Y/0GR/GZX2x3dQbcJ
O+AOXa6C3jPLPjdrVWQ+OhWzMrWZE+dWHQ3ucpHmX4/drbPUPg3erPouX43esvApjmd8IEx+hvjP
gZk0M0lF4WeE1BziHU6MusoFjeOXzRlisVonJ5ISyY5bQy1hwH5lbPOPpbH6lnCf0b4AkeEz4Ofd
z0o817ZtQLMFBRWa0wpc06JqppAlKKkd+PX9stMvUHw6GdQYRrkf7Z2PaxaX2xBvKfOLAkLPc+JP
yRltm/1TlLA2Guwe+20EiHJc+9uUsj9t050OTh6aSaQC8zdaZMVIJ1x+5p2x+Vm+5M9mNowH2ztN
ylAlf5J1cDzLnrH62DLqzSdIL23QZwQh7pp/PhUGKrXptmQ5XTvMVeIWH+vELv1hon8+Hlv3+vv/
b0Jsdqg3m2i4gK5wGhAxxU6yfRtRpZis5p/Hj9DMI5XWdKA2sKvI27HpQYVnKwLu/jTXXX+jgC7Y
z2b93+PnaEJa5TdtR8Nw6wSfAghhIDtxGyAc0qVHHPW64ZWQdhmV2+R0a7xhg82t6pYBBTwZw8E+
/v37LFvlOZ3LdOIgDLXiYqn9DNcRWfep6v7Y3NpfGmwE8trHKxyEtu5hyiI9k35pxr2ikNjy0pvV
HTjsIK9QIlmhBAy19VL8U52iGUd4q6h+z6i9urVtlOCZBGGx87wWZQjw27lUrkL6+34DMGCE36eJ
3tetfFlQ4Wxn98vjaaXJHyqkfy0KB5zLeHvpFf/kYvpr6LaD3KGZUiqWn4OhHhdzDVaJuYs4KS8U
zLyMiIOWQt3wSmxTb0Xx0dqwQpT8ObV40E35cz6fXIBUEtSuds1qmFBz6aFWnARDV3rEz02gtg4c
q9vKqDyoGR/sGbxyVrx5W1D2FCqiP8Z+uuS9h/pRfVn6760hfLIdXcHqLKbEuNGbY5aYKKWKNbkK
EBgAshSRfjuIcd3wypJtcDCC2zP8bZHtCjGysMPVuG0clWF0M1WJahd6HLJZKifmtHcvppnbN9Jb
R7dDmpVC5UD1XEjETIvpxNk4Pm3DHFSz97oAtZpZ5yr+v0D78ykdskbuocaWwGZuIAdyFeyohVTz
BSq8n+aGXJlXUODvWSBSeBiEt6lDP0rzj8e5QuNgFcbVi74pawM2YsaAJsAhaK32idrtQdrWfYAS
0MzcXNcbKRxcyHiVMxQnijiX/+PJGDz+AM0UUqFck01qz62AdIUI+KtY7U/saH3Tjbz//2ajMbCE
8SbBJqYymz+z3v5gUjt8/NI6qytRm2RoTuIeToULZzFK16HI5jDrjw7OuuGVqLUGdFY0C3fiDezd
0NWMUnu9AQt4cPenc6oStfOUJriaM3an9nFdU382xRfa/S0O11/dE5TtdTuDFc5lAqdmOYPQEiVa
mVS/FVt+tZMzOr5Y41UY14JSPshn90W4FLXfQCu8acwPkEc/NzFVIBdIsMttavENtctnH10dzJ/S
5qD+q/GwCuNqcdC0LMh3Ad9dv+aDha665XUoj3ZbmgKVyozalLJ1jQG2ger2z3wgF3NN740tXlpJ
Ahu87Y/DQONmFdKVOhC3QReQEw9rcd3E5g8N/WixKqiT5WAB0wSxiulCF7KxCmOlsTcX33gxlCEr
yblbNFtFdNV83LibIBDmOo/QTu0XXvdJbEdQQJ0XlDDOyk2OxEy3uJkbSI3mdw5ESy24P3r8Yrve
QXVH5wUlnItxw7Gja2ncDK+8CJrqhbIPtnHgAN1MVUK5c2sjqVgDB1iTb7TyNhsQXMiOeM41/lXB
XAZzpsTBPQWOUEnu18bWgN2+P2rWsfaE/CuoyFaBXNS2upGgHyt2hp2OHJznOI7n/zjbBlFWEx3Q
5Vb0t3rtHN+gy+8JzrvYEldN4CTZcnUtyc6ZUaVW7YzBZd3m0HiejJja8w2n3jvL+4OSg8ZLKvYr
mytzy9yRxrxs/J58q9Gea/x4HOW6sff/36yjINTf+0Ixv9aOB6PDv2CLEW61/eXx8LoZsP//ZvjR
XnFKd+CiNZ35hSW9vIxu8/p4cN277/PizeANo80CyBpgiOv4XbT2eEvt1LsBjTL8fPwE3esrQb4S
qJxU9YhapOgd5yIM4QB1wRLjaAum+wQlvJ0p59yysQ4N0+Yb3XYt2+qVzvVR0U03vhLgjQtuOdOp
nTi18nvW1eE8LtesOaq0aYZXIV4jH5spLzMkwYaXOPEP6Chc8i0sveRgC6zxwC84r5l2EJc0adzP
+UeSVHcoFF0eO1f38ntmfzN9cN7M85ku+0G/93GyRZ/Ej8w6kjjUvfie0N+M3g65KaHzg/NN7QbD
1l5sdgTg0A29f9CboVdI2+KkzIC/KkUrfMeRzd+ulHl9sPLrDLM/9834lr2B67CrgBqW461J+s9W
RnyoGRwsabrXV8LWsIqGDzMwOhvP713TpVenImcUHrBxVFFeNWeGnRRwajOI61R6l9UbrqtxhHPX
mUaJ11XMZZJ7E41pagZkzSILmIR5Oupe0A2vhGuxOd5gbBaOHmsXuDa/9RsJSSfOLSQqtGuhSbLN
dbGhQDSEPbduYK370HrTp1MB9Qu0S84m+LJQwTFT+VJXaQRGgHvrkuvj4TU7LpVYFURiNK3E5MSm
FHbYQUH04rB8/CSN3Lw49ZBIn5HpiCtQs/FSoV7zmHpFOpZbPAPhAiUwSMpvXwQ284vlnFtdVL7V
ovLAPAC2tjhN2IWK8o4G0ctjW2lizFJCuCj4asoGKIVOpFvALXf2LWM9t935dz/2Jj9Ui9uCChVZ
n5Sd5YOXHftSjpYh7wgtrnt7ZdldknJzcaZfQF5mWv6SO4M/rcXB6Uw3uBLCrK63pUaZJuYVuXBS
X6upPmkYJXxHWnR2gtuVuO9tJ/2dcDtrL4m0G+vJExxN34+d+36WAAPqf/Nz6uaiSm0Dhadaxn2D
S/eFRaQ7Oji9X80n6q31tDUeQMkorXiF16DDPm8vVQt8uElbVOcMuwinrYDfp6b/mlfbGYFMZO5f
MGvOaCYEMQ5YYhWK5kvhkWhlY3jGZrYKW3O8sR8Yb1lMu+7j2v0xLOROnXPdGbhN/K9HJLGnrvbg
eLNJ/JEBWt/+Ac2Sg2B+39+2Sh9rWvYAisOSxStUGmsDNG+W87HKj/agmkynwtXMdSBzu7rA7JTe
xy4Zbl0pY8NYA7Mjp2asbSrpSOYJQF/QoYkHmbxy+kcJgFO/nmpaRFfEf42fzVaZ4HwJuGBjXLzK
+SydNJqc9UJkce6UpCpuG7Mj3JokNIby1X11GhDls7uRHjXW6xyspKRuycClUGLD5WZDILL12pH+
AhXUk/NHyRdeZxV9Z6BQvRZNgHuC2zB6gfDkqWsnohLH5nmPmqOHeyGozP2eFsln9FZ9mGvjYNl/
3zhEJY7FIR/wkwVzh5rs0+RK4PrEpTWWb48Tw/uzHxKz/509zmSWY2PlayzM9YoSkV+W44VU7d3j
R9rOui/YH/1mveTY8XJBChbbNgcFtB0wqITP69FxQDf8/v+b4a2OdNCowhnbKrzITBm2vclfrm1c
HhtIN7wSu2tdQqFqSRkKLHlsJT3oP5aY8flgzdTZX4neWhK5dUO2xkljXyDN5jdNOvliHl76qf5+
7hOU/UQmu0q0LSqmc1s99dLCYpleoLB+sLbslvi1DkVUaW3Oqw1odIC522q6glQ3BZy+PKpy7fNQ
HZyZUIT9r3fFXFG2uVUbGeg8C0CAeuUy8edu6ANXdndvOEdJ4Kq93+NKR4oe1zbaMhkmfRnWEMNJ
D4lE/93VvvchShbKMms2bHOTkUcmP2m/r8UtdavIytJwzsUruh4+Udy8OlV/kUt5p14Zo1Xkyqws
aL30xGSGNdV7hWIqV3vhvANieqj9wl2C1Ss7X1DnxNl5f8COWnkTjJlVlfbqGF2EetQ1S7pQQkGk
rc5pKLjq1UIvhh51hVVGaK7zM7TJppId7Ivfi/P9zZUstfSFRXtcH0QmEMFrOcRAIV28kp20/P7Y
N4ZZhpZsbgLLV3V277IyKFd+r+SZW7X97ZUsZUjaEgbwY2Q4q1/W+Ye1ssP5pDyiq14mmGW/AY4o
+siWRui27S0t0xu4uq6PE9S7pez99ZUoT2i+TkBhy6herWfCn8iYB7b7mTsfRPJi0ixIWe0PxbNr
4i44NqC5+fjBOqcrO49qnRwvIfBKXsqQgXenMqaLAN3s4+E1NEuu2imOQpLTW5QmUHJur1bO45IX
l4SuPhM33o4Q6ngioAioF/M2dUcMH+/lYxhTvXbIB94Q1MiSqJtKHzzSwSKTc/ZSrxzyEUiridV9
tJQ0ajfxVPfzFbp+B4uhxh3qRYLdGa0wCIZHh1Y4Jk6IbrYQt6sHMagzjBLiZoue0GEu+4i10+Kj
RkA/T/lincAH7WZXItyu0inJRYcE4k1xz7Iwy+iNOEe20b38/v+bBLKKDTojVEzRjtwZxN9jc6b3
fX9xZQvSTJ7pGT2svoEsp8KhcMb+TCZHF6k6p6qxXQ7NZA1IrAUfX1y+hGgi/wIM48GUtPZx3llY
VZk2W3RJLVx4tXemVybnwNiKWzaXr5Wo74OTfqfe71kDRR8+BWMhv7aEnpyuypJeoBbqgFOkjxIs
dtY8+HM6Xdl0tPXReFy9XTA6wS1ZYELZ7lrjWO0YoT10xYHddKMrK3VlFTmZsNeMCtldzHK55256
IOijG3rfy72ZqtCphmSb7OHxhYVVxr/Z+XSwSu9v946zVck2tklrK4ZFQlft2Shf8t4IalL5Iqt9
2/nimEdF+j0lvPccJZgNOm7oc2n7yAVxuoFKNOHySkcEtZN+frw46Ky0///GSqsDziu3xYaQt5/T
/Gt7poUN4ayKt1GzYaKkGNd1XtPpb2iNts25FKfeLmxOTs1um/uI8v5rOS5Pw0zvxnLUL6KziLIa
l9Bx7Fwb8yazzZtREd90j2R7NEmIKKFKxAgVKBSco8bmiQw8YzTagNmb6K65a4/n6JLdX24YPBQK
k2zscbxNAHmxbyz3os3owlNTRr1hWFBjq7e8GSNrqf5OXJ6Da2j7em5sJWjR7Ts0mZ0aEYCIqTcC
Wp7lVRnwIc+Tc49Qy4TN5E6CjSlmfE0uhpzvS37Uta+ZOmqNsDEao0uZB8vwLXBqM0R1239smPfq
wYgntT4IkswVFzvuGE3ptwxklVPf+7n8e5SgFPIKPxVf2sE8l5TVQqFZLCtPIK0QrTY1/I6K5nnK
JvMgL+u22WqpsKJjj/g1k3tSGPRiowHVJ1X6mnR9MBndhzyZa+h4dgElIkzF4redRaBIAfIn5r0+
tqYmENV7pWLpugRXtWMkTBJaSN8SwDmHH8W5Zn1Q75QAuBi9zEaEpOjO891+C72GBiZnFwKK08kU
IZB7l3Ofss/FNwmcdw1thNmOUTZm124cr2u/xPwkaaerXjNZyYKeoVWMkQGFzAu4JF9svnT3rF+O
Kt+aoPl3R/XmA9Dk33RovRijLkVFdKPjGDTddFAW1Q2uJPO5kbMLMUV4YiK3kVi3cjUPIlLnZCWZ
ixLYpXlCsBfN/0pggpaa+3W7+EbpXZcFVJjJ/x57WBf6+/9vDJTlhSinFaGPXgWLfDfdT+06hrVd
Bbb43Zi/lpZ3MvCV3Zis80ziChdzycuDtF9CNh1tkP8l7HlnL6NW7xe2zunQmHXEv/RRdQEXZugG
2JxdmsAIWIDmkW88KL8vlybMrjQi+B1vSAC3/jbcHxvy34vX995BmQ2SdMMy5A2/z4BwW63nj2u1
BKIYv6Zl8SMjeZS72X1MltJfHTBOr1BH68v225Rlfibbo/KUZlunashlaFSrICTH76UzfimaLPez
hdyIt3wUq3viWhv3/ep9gNtl3LO6jd9TXMy/ZGNtfTan4Uh25/25z9TrACNZLA+KRKgdCftHU43P
GaRl2g6yBlXrfuEtiGzz5twJhKmXA0vGU1mlhYzmur9uRnX1kuFgLXo/tJiqKWeIxYTUYS5RUaLh
ZLwkxXcHghvEdQJnnH0sEv5aHCF63s9FTNWWo+k6lGuK6AKz/MXI25s1HpEW6PyhLAL11ADfvyLN
DWgG9pbQRfGIALPt1jdn/EDMow2O7jn2f1MR6LrREZTiOX3202KDXxldUGZfpfU3bz+18twWnKmi
cl1eueNoJ/xu2z0HvoSxJ+au3sHpTecHJQsAICelS/ARq+zDJrFDWh4xL2jq60xFBSQuqInWvCij
JmWZXP3WSlJGw3kZ0pVH0rRH42c1V4X8sZTE/WCIXax1tAjwA5XobJn6zE2N7ucA4QFcALeJhN5w
OEIcUDznxBLlwcR/tw0L+UHFF6w2WCPbBEElxz8gVw9RG+jBOF7QrP0PE1J+/Tz5Dhs+lociLppY
U1vkVyF4PXd4YoY6RemkPvWyAALuF3PML7XxxUITW7b9+TjVv7/BY6p2HSAxTrua44Rty0duP0kb
YivewflTM3/U3vikbEhHQawdNSN/Ydx54v0RWYTutff/3yz1KTodc8OdUQ4B+HRtv5Uzqgr8x2Ob
6N5bSRJtC0o6seC9of9x5Wi3K7a/Ho+snU1KXgDFabt6BOamxudl+dLSzS/Kv5zsk8yma+M8seZe
NuZBnV73HeS/Rurrwe3HQU5Rta23dE79sTnTrLZHhZIaWpIsfWm1ZmTZ/d1k0P6oPjXT34+tpEme
ake8CyHIZpMNxCzoHCzs1alEaHMZeusXYm3BJr8+fo5mEqnN8cPGZZ1kvRnR/TrBTUPpVeG68FOb
RKY2x4MynSTMw/Ck60McNG6kPmr60lhIbYpv0rloTcllVIBQzAMYu05vvBm+FJ0XEDi6kgeu0OQi
Vb+ukJVpkAaFGJZW0WSOyEOv41TeSeLcOiz8TvF1ZkenQZ0/9v/fBPVqVFKWfDCjbjNutWM+z0t+
OS4qacJBbZEnzpD1bSeTewHOqABKkT9nOZzcs6iadj2F1F/S91m08bYLUoNaflcYRywjOssokSwR
bKDqlVk0b7bwbXRA+haatnwiliPNLZ11lIhmYNDauqbEB5AKDHudBB/SOr+eizTlCGj1C5pPx83E
bf16sSrxYVuzKwQdo1PDq03wbcGsxZxMM3LARM4E+mb4GkvrSEdJY321Cd5JK96i9jtHvCcXN9n7
s9BJ6IiDNK0bXinllR7SXdU1c5S3w80ZuptoTCiKHF3oaByrytnt/FZia/s5WhLxwaH9J7LJgzfX
pCG1CZ6ZU82tJSVR4yQBoNN+YhQfyKfFkVHXv2w9P7eRUFvhFw7CmiLJSMRcaGiYbe+jxbj0H0+e
9w+ZjClL8jJ3AMFMzhx5Ulxqu/3obM11ll04CHLU2KLzgRK/hA58KDo6R9PEQ9aX0Uz5wa2WzgdK
3BKQ7VR9Zc+RLP7pzBe0LC3ynzlrgxmngnP6zExtf58Hx0qNzbAiJ2uW57Jc7HDjTRs5BeEXYEn/
eOwKjZlUdTuWmxYIFMiMerwZpmvi11URPh5aE2Rq+7tjbltLaz5Hrseu9ebeHZMFLRR8Hw+ve3Ml
hrfZ433SLXPU0vUTt9tPPZnObSNU/RKnWYoqdWGUNAfSyQHQ1Tyaljqj7P+/WXC7xdyhipg79cxD
kG/iwrUIZ0EPjKKJLLob683wG+Ng9oRqXiRI43fd09p3oYUS/BlxDmxCVfUS05EpXRb4tElGdFwX
9wY96tN2BCXU+VQJWoZWzK7a8PppRW/9rt3b/Hlutigxi/betrRTjAyyMn/bliBdj2aLzqXKSrtu
a5PVEOQAGN2+jcX8oQIRw9pNl8dvrhleRaRtrhDO2oolQvNPCGLVJxy4/TqzDk7buuH3JPdmxjAy
kdKyMdc7aT9bpLyXgt/c9Kgqo/Hor3i01qiKyp2jslsBTvyNjueUu5kKR0PhH42XCRaR0iH3NMme
7PSoOUZnk/3/NzZZ7cZboGqEtYMwv6Tg1gLSsZnP1ViZCkWrqIcKRoKlqdk+8vEyJoafOw4grUet
5zqjK+vrYJTrjEa3fUa6F7fu7qI+w7uABKDi0Myh36ahh9Xnrr2aLXs2ty5EE/fl8WTXvbkSpoON
Rr95SJeoIy8TTULTyO7nRlaidDKLBDoMGNmdjRfw+wlfWEekZpq3VvFkvCjGsa54Fc2eaf/dp5wk
YVN5+REZtCar/wIqWzvcqixdGbFhzu4OG/vrYnN7P1CBYbkZjwicdM9RllSeTiVfKFINHWLHEpCf
bP3aQ9zap668IE/838AqypWZtKvyKEll/5lBjAPQvoQ4B1Uk3fsrcWv3QlCOw0jkkJybWdA4IMZD
pZkYRfFirBIdFD7w5C6O7KcmlapaQsF/XBlraUVTNsvG9+pdkXCykuwo3HQzS4nkPLV6Uxa1FWWT
jZV8NIpnx/WODhM6eynLLTF3kpOtssCiaV7z9oWjPwk9b2Q9WFt04yvR3BZmM7vcriKUtIFTpIQ5
5tWheVlFIreX9gstJ+acO7GoqiXLTuhIymWNtpJcEpAJGNWZRnAkPRVn5vCymy2edRGx0j4Ptnrx
xmvO2CTDPDWLcxBl6inTd8QdUlKOBo3smvBwJOl8a9cG9e7MKQ/If/ah1FtGyi2VMEq0Ke0g/Ik+
qwqSE3yV20Xa9e8lwwL3OCTe8/n+hP3/N2tnU5JpZjulRzYVedh4K70usyxCc6xd3CbMzYl8vj9H
MZZH67a182UnYOqX+pbUkOEFBZbhnLiJ2cffI/LNdyRdMYLLriwiKFM+jdh2GcZR96rOREpQE4aa
YVraDHQdtu03uPr8MPZyjF1j+cueavNEst2/QIlu9NSZiYejBSSVmmhIWe/PfDwDjtwHV0I7K8hY
uNW/AkRFGtlD7z2ZsNTl8STaF5z3pqmyWC/jUDaD7Hc0ePqtHrvA3MxLZhVP4yQurBiujx/z7t0A
vkLdWxfErnIy1EW0uINvT1ZYdM9Q9fUTVgcgEQ+EmV5c/r3Pjiof7+Xz/YHKbruj0tsJ9EFtUPd/
UpZS33UO5a91gyvLN01pmspuKSIrzb5tpQHkwopWqce2+jfZveMTdb9dWW5CMsPNI4I7MtywX7t8
8DkZrqh1/WYmgMc6w0+vliCCcPxeQsd+rUM7rYJ5LgMhv2Zjib4d78lgNSThwMzqmIFLxtdSgJdw
2sIe18MJXXxurwE03u5s3gLWn2M2sFSyqmyhecs5DC+nvL82bQp83TAyX9T50Vqtya3qtp7mZjIw
KMDEo/T+dmfnCQxf96k4SkiamFA7TMrOBtVil7pokeWRPc1+JfIbnTbcQYs/ofv56bGfdZNIyRqL
RP8wsG92DKZzNI5zsDHxWR5dQutspKSNFjQ57oQ9QTySV5waBAgvReyM7lHlVTO+2mIAnRGWoJkD
7B5zcgX5D+Cf3dVYyvCxcXQJQ93wydb2loGmPG5M4aU0QI7qzdZfaMoAfISCnT1/GUiZtM+QTSbN
P5PXkipIrGyrhjCp2WycW8jVlgSbbaQWNmRMs6WN902vv1Q4tPeWPPhUzTxQdewYIEWinpCC522B
PJ50LFw4oivrsSF1flLmAaNmbY3Cc+N6z63utlx6w/kDyrgH2UqzxKqbQWOyZFW2Bou32ZB+7cy/
5aL85K1gTWlO3SIgmavbQlemuUg4fNCQag48N311hbmEXLCD9UljJZXbSCRtkU7AwMe0hZXIXP1P
iOqapEcbEY2PVQE7ThbL6EqTx31R/Yk2hA60z95REUKTr9RGhNbwZmolkseuDU4U5oDz2Xx2F3Sc
eGPooHZz4Gqdkfb/32zU0myZe1ag07Evh7ClUDte+zvf3JM+2G33ZvjEA3XcKiwOTfs2qvrxalZN
DGaLg3s0nZWUvWBes24ZMLXixbJfeGV9EZI8s5HeiZ34RSbnAyvpXK2kdatebCvBqSiuKse68KXG
qd4inx9Hs25wJZpdUZjglh5cUFabRjhmyzb7csHUOnh5TTSrvQmzLWgxbA6PIbN7ayfq25D3FTMN
+/zkwqH2JTie5/VZnrA4a7nwLWcL5jq5gVz34Dixb/De2T2pjQl2Koa8GFcetwtgaUOxby/vc2uG
iTGGpu1clpX875Q3VBokx8BVlN1DgZQVmXFBSx/3W+b99nhwjSt+QadXZWPLGinDtbdrwtdAOl1I
LOfa2Nbl8SM0Aa0i1DucgNEHAWpdzyvuKdq56NRc8vKvx6Nr5qpKfNSjBdhkRkbjRIKTaBu35FOG
7rg/H4+ue3clnK1pMmq2M+9AsKL78H/OvqQ5bp0J8hcxggD3K5u9sSXLlhdZvjDsZxsAd4I7f/0k
v4mJ0MMTmjG89gENFlAFoCor052W7iMkGJ3bUBfBBnpWtwKKJweFZztsDUhGmhwAev899klc9jN6
BdwtrJfuPxSHdko/W0a3cuM6BXWZ1RZuNPsQoctqyg+onmfnfeZS3nkpNe1B1iCYducFWrMCin38
MWAlNKFct++cDed7f81NFaUrKwuJzdJ348n5WniQ67bErnsMuiT+fTq0s2G4a6o97lp67v2PRute
oRi3Mfr7y2CqqNx6nKFCVws/TtH0HaTzoZiWpzEoIs+iG86mM836+5vjLS2HyYWqvAcpSb88DFlC
Q6eYN3I073uDGSjeMDYIFH1K/Ljy/XaAjHPXIkmKtqwh5m2KvoT7u+j9byAqMVTeZxnUviCn14y+
aCMvM1qAvScvaTeM9P53EJUbSnqLlVaQMY8dp3bDuYRwt5ykhc6mkWx8g+4v1vvBm3XwhiQHoBaU
0KmFN3A3WM8D8adD6zdf9hlJ2akQTapS8FvhG3qW9yGfiBMzQvstPU/dIqwf9uYD/KHMPQCy7Dhx
BvNbZzkyJgJgwn2zV7apqMopb+TixXXDizDtQFsOirHn+4O/72ZEbfqyCuLOjpn6sUWnz0vd/gS6
6VD1yWtNh41MuM46StA2CQ9Ez4kbZwn0jeYhzswtSkjd0Eqsntog44Aqe1C8K8C+1kUDyvL3DaMb
Wg3PAqXJOcOlaO2eoCYNg35HpcYJTLUFBCKhLEfbjRdnILgPyzxHCzf9MhXLLx9sD/dn//6ymmoj
CGiDwPEwUvBC2fwnpQYQ+/VDPnShiczS/b9432tNtRkg53lvdEi0xSwHRF1cHDBWUG/jif++9U2V
Nci1hoEGaeNDwrb9kASTcRgsb4zuz1w3uLK001KTnvc4uIxkRg+AV7c3Omxmh99/1Zgqgt+hNujh
BOwyWc8tB63VuZ++Y5Hp8M+u6f8HsF8W1MMNwY1zEnyxpGdAHWxJNzaOxjYqQH9IuqxJDdhmBIfS
UpYxFdnGc0+zJ1V8vmckoLhJPRfMuSUIegyrdh6sfAB8uEanQWpuglJ036CE48n38nRmphcHoO8+
oPDqRL7bbu17TR7MVOXsqEApD50fPvRxzT4a6LhEiUhEWBAyH4LeYdEy0PRDQco8TCavOmV1O2xs
XZ0NlVtFSwVaEbreQQ3LQWsur5B4WyBqky5GF1YZ3cKg6v5Hidl0qcBzI+HOKQW7RM/QfbcgvV3O
2dFGE8G+jaxEb04myHCAPRYHQy6iAXLnYVfzjaeCbhMoTk7BmOk7HOTes5Ddg2MsAQ1t4P22Ujya
8Kei+WfDb0u/9f3YTOlz2fnH3JnRF1SddtlGRfOPQgTQ+6m92Mwt8GUF9hS1fvJ33+DKhSvPbEd0
HjK5yN09Zo0JOh3P2kL46Ayzbqk3lyEcNGCXsgskRLr+p1UYR+aym8Pm5/tz1w2vOHfLBaQ2UpAl
mUF+BhNU2AbkM7fqXcc+yKb+PXvHKZcMnIp+nGcLhMcX4HAgrrL1ZNK4lQrbr3y+ZINAssjjzArr
xP8xCOdzV+dfCncLZ6L7D8V1s8KpqrXLNK5hKXRMdBevlfWhKauTU1sbZtIFQU/xXQgNlsEMPHac
Vo79gXjeY1HK7mgjHbamdJy17To/tPVrMX2jHtvaXLqPU7xa2tmciszw44V2t6F6XDh/pmkRJt3O
f1DB/bldNPZAcqRHHPpHZualqCYeBmb7oR3GDetpvkJF+CdLxhmHHErcNeWXMRGxcIwHm41Rn28R
g2rCnyp35/sFejWgDhwXKMOV36ve+H7f/3QDr9/0xr39YUwyTD9AXIVsb10mPDKZscFWqxtccW7A
DEpAKBCYPOmRcLCM73RkW680TeRQYf00gShpbYKJ0h648UHM5hS3KRGRN9cy2mcc5XjuiQVsWg3/
LiT0F1EaKzroPDrTsNP4im87fhrk3eJ6Me/an7JxTVQXkgTF+n3TV5zam+Z8IOXiPo8LEsEMBfvQ
qbo98G+8e1RUf15Cc74rFrC8LuSDR5J/0AYfGpW/kU/T3LtVNL8PdVUX8mR4Vg3UCVlannK3exjE
8ttIAhCNb13BNHtUhfZLvnhkaHEyj2P2I/gzVf3G4mr2p4pPsj06DwuXqHjR+SOQYp+arIqzamdE
UMFJuKYMmQf19tiDiDuIXDJ59Medao6mCkky7HrJWzDTxyVaTiyvu9BiutTZFlJbZ/T19zdRx+5a
Q9q4K4JDnOXnzB3Ka8n68uP9fa+JxyqyvzV5vlhD58Zm01yCikSD6X8cs58OHs73/0G3torjMuoN
Tt1LN+697pksc9ga/SfRTuG+4RXHLYdycNselTTDNR4pTQ6daG8dbzZmr7O+curyOlgEpEGD2J6a
9CB8EG95fvtyf+6awf+DQxpmUc1z5z4HPvvjOwDQ2E7z8/7YGrOrkCMT4GGZJ0i1TN10S4n3INLl
Y16Vv/YNr9yjnTlnlC6oeORgjphb87TKbnhVf9w3vHLUtgztYRlZieGd6pgZ80MqlqM7bim+64yz
/v7Gp4bBS/8vb3uDWMmgZMPYeJRs2gXBgxTtv4e3/MKqvYq5EKEkT7k1vY6g1rhvGN2WUY9Za/aQ
9gaS02XWF4O4D0bz9/7IPib331KlqUL8izHPOklR/Ond7kSFc+R+eu0seut5dssCSI477p/7f6Uz
v+Kz0ITqSWVBuKDK3fGINprXnKb1ZTamfYlj01bc1p6GzClbJIoYLR5Ke6oOboeb+a7pq7j/JA+M
bJkQMwFJvC12cXa78tnNin03QRX2L5DUtQuBa6b0hHEqRPsP4WSLKFqzyiqTrFGU00ACXDMDm01x
7ZA/VkAqcP2lT2iUePH6/MXk1ta/aRZaBf4PkEPIkVYL4hY5WOCgPpgoXg58q1CmcQYV9lU1MySn
+8F7sf0hJPlwSzqxUTvUzVxxYVlAQyphqGERkR7cZYy81kDWcavjTXPsqjgu4ckC+r22Hw/clKHP
iuNQtwx0JyjGtVskzjrzKCfvMssOKn6Zj/fKGBO7BcNyPWzxdusGV3y4KUsqmgypQNdu+9M4dC+M
Sb5x6urMo7jvlBRZOvm2F7NBQHfSOFNufx/75Vzk5ff7TqyZv4riKsAqVuZDgPeKx16ceTHDqrGL
fRFCRXA5UjbtMC1+XDoSr2gzIgaJHWJumOc9J14bE9bf3xxfjinBvFgZ01WYENnlAK5YXugSFsrl
q5F8W18w//9GWv9IOeUNsJvTOkjwR3nyIF15Jm2+cfF8z/7r0MoJb+SZ70H7Yromk+1+DpaheJoX
udUSpCEYd+nq129MtIzEyHgPE4FKE0xC7TUHdNaTL3ndxEOZhnX51yOPfj6GQ7BVVH83M7R+0/qt
b/60Tv7fn8oeQjzT12IqDlP713HrMPXNg5sNUEc6c76TSUJltM0IRO3GjE5XJguQVTjoP/LlVq1F
+zVq+LAaSsxKLlfLXw60tcKe/+GogYMc+VBnQEqxnw74YtKFbbzB112l3kBW8ykhpbPqARzU+EOZ
VCsbDWXzqc9/OikNV/Tavi2thJayXuzGcU15XR8OL6x2gy60xcD+3B/+vXMD36ACyhrPB/604+2V
lmBuYw1PXkFWil5sYXDvn/v/oXF/FVQ2s6qQ9tQuVzZCv95yQ3v+YrfBMZfVuROPTV/uKEWuH6O4
vw0JpWGW4PE2ysqmHwdmJMmzRShrNv5As+IqrAxXD+amNrGuFFTAomkvJfceWVYcvMI7Zk2101H+
gy3LAQ4fKtAP04D1v9POS/m5SbncalzRBDMVXUbK0ge/cSKvxGTdoXeQAKt9d09v1boMyp0f2iiD
Nedzcu2g2vdxEvaTl4okHkVBjqP0v97fVbpvUNzdLBvfqhfTuqZAHpstoOVm73+7P/Z75/n6BYpn
Vx649CeQZF+Tfr6s4vNlmn9ze/8A0MLGhU03fcWvfTpn2Vjx7uqUFvkOCQbvn8kYrE+7PkDFGmGL
BsXgB9bVBnMStJbB3dZkv7jNH4EPPu/7D+VUR+cADxxzANEoS18d5JAq4f12wZzvN1t5YI2RVKJp
L+gs0PeMaDVcGWpy/5w4W2BdDYcyVvnfh59FZpYNjd1e2XL1Pvtn+5ieQOgGUPaP4Uij7OTvi+Aq
7/Q0gzqvGUHJlUxfjfqfJNu5xqvR3pzeBV+GzAVT2bVpq4PjQ4REXFK4WNV9ub/AuhNVRRwFyWBI
oC/66zSM8yWbhuTaCyoh3o1y/XdQbJSHwM9qBySWtW2CfQqsrwUZtrojdKuveLiflajc5k5zFdxi
nwrH8z8YTbknEYfVNxUfX5aRmyaVLtpYjSezI8d2qH4s8u992+nmrrg3GLk90rmYOxLblbh5dAOh
9f557aiIJC/JywTID/caBNMHd6l+I/9ZRJbvRffnrSH4dVQ4klyKxLaF21wnfwbXA9LP6XKczAhi
o+BW6kIy2NEkPxv2H5KTs5FdBm8K836f5o2jYmAXiHvkvO+Tay4CDzRmXdp3T23gBN1G/7XOgIrb
E7MVBtoN3WvV0sNgWEeHDLFH90lmOCoWdrJbwljbetdOWmYoXbMPg7TfgvzoJr/utjcu3xjtXPnE
ra9VdXaKyxIcjC1KyPcvaRAu/ffQzoDEvQRECZwH1RKSyYgWLj4yKz1lC3sdeAuOyC1li/ePV0fF
o2WyyxujW7zr1FvxvIqL9f5D46ehnXcbd/P3/Q9tT//+nBnnEGNo4QOvlgvyeBTgMuDCoTa7pSag
WwrFwXujkUElZ+9agtQs5P78rUzHs9nsC0+Oik0riNWbpIWNci+7UvACI8cWC+jw3vdzzfRVZNqQ
G23l4wF97Za2P+R5/+jKuT5OYgvvqfsD5S4eZNVkSwY+05KI+WLMSLrIyeWH3pN7wIEg5FBRajba
xNsKJyu2EUsBePI4jkG57w7uqNixii1J5lRTcJ0XcQPS5En4dGNzava/r/haOXW2v14JriCuecxL
85CwGkQK9U+w1mz8hWb/+8rZmbbF1JCy9q5zll/62X6UQbpz6yiuNSSz36MKF1wNd7mkRnPhi3Ns
yJ4Wp3VVFcdyE7DFyAozD8z8NU3HiBvVRyQZN6CNGsOoYLAsc10Eg8q71n3zKE3ji2TGxoVYN7Ry
IXY8b2QD+suu/SJFGLCUHVyDbNz2NP6kErsWy9IGNSgrrtC9/2QXyWuFcz8rkx0lIFhdpXP1IMRt
dwhqEPcaw5yNBzzWovuh5v1Hs+OtX/Tm0BJG4nOZYb8kTEAAEPTnD0Ytmyffm+iBJxk9Tn72/f5/
6ay0Ls2b/7KCvIWmhAkrjeXfOmvdQx+wV0jh7qmlrHZSXHeSpuQNtMavXj2dBTKkRR+ErN6SONZt
IcVtSVMvTpMs7pUN6Nsw80OFdpr7pglggv9mqxwVBuaIIh+k4OuBVQ9eFpqdXDuaKJJyIky5XTtF
CMKDZvqUlGSoPueZIcm3rjHd+eP9GegWR/HsGj02PWEGwp5DH6sAUF+veCyN5rRreBUOZkm8T2x7
7K6e+0zMX237WDdf9w2tePaULX1BTMy8XiETFTsaQR263R6AKjaVigAzOSHQxpy6q03ioPhSzR8S
+uv+zDUbSuV4Nc3JnyoPDmGgDxWrG5fVznCncrxKMM4ZwGN5SOvR/IlX7vQp6/1kXzBVIWDlgp7H
GcX6K8G9sEuTcBm2ZGc0nqDyuuIxCTGBcoL6GTIY41kmRHqXUgSG9SdwA1GkB7o01E4PgBLmw3Pu
81r+NpqqTnZUTLHeKi4J4iiyntjE4rmjMioNgXx1ke2L5Co2yS+Mcew67NVyaULLHP6mw66Wg3Xi
yuNp4RA8sBzC4qKrPkB3swyNgG31x2nOCRWXVLRgDTGh7nEltO2P3tCC6TUR0NCezSzM08KFUHC6
db3W5DYclTip70D00iUWi5MMihHi0jLrWKQfKXmxyhEC6o9FO0UVrzYOQY0fqriljo32UE/4OEi9
fJIjJ6EIdtFIrPFDOTUyW1oFsqvt1UzdMPX6sPD/ybM4YDvvwq5y5WsHwWUjsGHdfHnJ59Q52HO6
1VOoMY0KNpy82mBdUbXXufk7BlnEU7rT6GsAeHMbKKExgXZgloA3ae7so0Q/3nALGrR8bJypmrKd
o5JXIXsOOqmmgyeDfQ3dMTJaki+gKvtE+iXsWjR60OfCyc4emFayndFDWYymb0YrcBw4oUOeiN+c
SbXzUesoJ3RAmtk2TcbixkGWpy4hqcLLIzf7LXomzVqrCDKzQ6Nbbw7TdRmgrQPibj9qGn+r8KAb
XTmmOXp2LQFF8bgF92xQFk9uXW5E1XWId25PKkFsWVOo0Y5tgt4w8gQhgjlxotlcTjWuypMTNfOW
q2kuSbYSYtOG8oFPKdLSWIhH0ZcUlFPmcBq9ot5wC91frL+/cQtRWYlTJgmLhXTP2L4n0zAe6KZC
um4V1t/fDE9rYlhZhxQeT4eQF/6xpk246zajkkuNTQr9D5/xmIGtJRwLt704yBAe942uhNGcjnOR
AZgciz4PwTB1cgG83Te04rPSSdyAZIaIzQSUicOvwtz5XFaRYwuYHW0GrdJ4MIKD64FEg9gfBzfZ
yDdrUhUqdszIBiuxEgwPzwpF87Vidtjbl2EPbglHlwoeC/pyZL0Fw/hjf7D96sG30ksNcpn7dtds
dRU+ZjvdJGeDeFfweR0b6Z95bx3rcueOUfFiaVq5oHYWKZY1e5FJ8SMripd9M1ecFO2XnDQt96+N
4Z9xaT/ZRF4aw9r3WFIZwqwkB+8lw8wN9kv29aO/fDPNemPT6KyuPJIzR86T1/cCIK40dNuTJZ9b
uS8PohJ+ccNrp8ZYc8dmffacGmDe8ovh7mnmW/ej4qiApwzFOKRpPBAS9Y19RO5s47KgiYsq2RfY
dntsFuzFSbLfVpbnYGfwN44nzdgqOoxRM00ncElczckkUS0FOWYi+HZ/K+oGV47VQtijnzRFcgW1
5bEc2ytyAjvnvb4F3pwVSABQNNnhWIXUK3hrJ9o8sXE09iUcVMwWLY2u7q3cv6apcXFsGc1tcAKx
5caCara5itmSdQKSSL9M4x6KimMHOknc/wTZyqDrzL7+/sY22TBVRluYaTyVA2BZbugmO+tIKhDL
mAmqqRkM4xD34DJxyLDbfXevYZSDNEiCIWjSnMfO5EV8So5FV1ymoLjc34+a97uKu8qrGb2ey5KC
hKSIoGIQ0vRjPnW4sK6wpa+G/dnvN7a+7q+UC3FRmLzo4VxxV7zmKLvx5sjnNBzdrwwiVD4KZdzZ
iMia5VaRWHaSpO1SVmlsG3OEuve1E+aGH+iGVhw46PKpQZNhGi/eP7VIPpW+8fn+UuhGVvy3yPvG
MWjjA9lpvUA+qD8MaV9u3PY0/qWirWaGYrd05zSGkPZftvT2IZiDf7xlU1FXc6lXYVamKRzWLSQF
J0kGoU8S5WJErqkNzeqVtD/Gllzvm0n3JYorNxKCuCKwvGu6WE8MrLHj3H2m6ETfN7xy3vqFZwUG
7bEKvTjVqRVJBKQ623pGuwg477x9VHlpZjfGhHbMNC7Il4ZfZtMJu+nopL/uz143vHLkrmT75SSE
f+2b+mdneIec5Y8lL092tVUN1tlfcWOzh84YNzL/aibIiQREhtyroBoKjt1d36DirfrS7lMWdP61
ALLAZahtlB9LLsOq3SLZ1HiaSu6UpBPNqnZdhOC2jPlPf0G/6v3Ja6yjoqxc20MzlEC4zpEkcZIi
hGbdQ2MV533Dr+v+5hxzMqtqeVN4V+ryx5y6FwGR8rUx7f7wOsOsX/Vm+LFoOV2yyb8CHwahxpSX
Ud4NG+8H3eDr728Hb3PSM+7iXiUBWx+yvIZkjsF3TB2lJLW5nIPsLfHpgPL4mNQfG2Gzn+ZQ7CKv
xehKbDa61AbBLID8MnmauRUy+69r7yIEweDKooLMzJkWY5ouophRARv6cviVB0JsOdR7hl9No6yq
wMXN60w+3LrksZ4ehq13z3vBZh1XWVDP7ArDoPaKSMBDPBhPQg7sAL6bW41q34ZD6SavxOOe2cRN
kZ2Lh8CYTvUw5Y8LZfLr//+GXz+B/ntP9mM3NI5l9rd6unXlB3RD3R/3vTCwjqvE4ZbOQtCG9LdR
XOfqPMhfItgYWmcQNf4mvEjt2ZS3rh6egnIYDySBbPH9eWuWVO0mpwzcFkWHeU/8PJlfMhI602lJ
N6LX/0459fSDWdRizZxAJ4X1trxZrD5Ijlyf/81tV73NQzdFhvtgl1PkVhHBHSLfOhM1BlOLOHm7
1JT1XXfjy8nuj8mwsRD/uzu99zWrEd8EtGZKS97NtL8ldnEIllPR4RmKljGZ/BZgBlvSBl0nVihR
FEHfAc4v6JTbKKInoZVFcv5+f8l0n6d4d8vruiVpbmLJipCiQ7wttxj0teu1/uebL0Q6IPMLlPRu
jH9B1+iJ9NZ1NqzIsibcLP4uxieRP5IFMhMA6I1zuvGS1XiPWuChRBRCQO3+ltrPvLtN5usm0Fc3
tOLwftaBOs/LzJth/1qWD4BTQE5zo6PhvSvwursVp0dPXInSSEP/dHPuW49dLvM5LhO3QiEGWj6+
8YlDSMv7RN164RePNvOylenWbQIlKIxs6oTb1gRpaHHw8+4kN8sM7z3b8FVqmYF52ZRIC3tgZLhx
EPAa8agpHqm1QLfhpTFfoXx1fye/WwFa/0p5W0Fvh3NAcrvbHCfn+lSck0twpmF9YNHWQa4xlFp7
aCxQiLRz392ylELrvhFdH7sG0CH7jiu15LBS2AJYOHY3C/1L5ORv9petG/SdYKOqWbRuI5PO9Ppb
B52xiF2sizineWjJkByLUxBt8WW8W8xdF0Hx+YTOSMRS/JEZs1t7No75NwSuA+DpG6hh3RIoJ3or
symoCmuJhRfIELKbVWgu4tv9PaQbXPFvtPikLhpZcICxZya+9UZ0f1xdKLQV5+6k3ZtQe+xvMjKe
oBpzxHnyIo/2aXgMIufL/X/RzV5x47kyITaR+2ZstAOYebtjnpkbz2bN0GrxgQTLBFKYFqCYGYS/
ozMYJ1AasR11VGwatfTgl/OUiMoxb7783bDnlPMNf9LEa7XoUIx0gTyd3d8872IUVyM5Nu1GZn29
u7/jUWrBgUFdj/Getbd5vpDsUJXPbP7YtaHXbaEwdJNff397fLo5c/KxI3FXma/M8z72dfpjBh/H
rt2i1h0MVH8ZgCMYvme/bVl8M63kuG9oxUe5nIXL5ELiSX7xg8e52tiFOoso7gnq9cmlDpbTlg8T
aCayx2wPyGndgoqDGgmAkN7omNC+Ih8gexD6xhaTv853FLeszbmyJIqOsazZB89jS+hwiLTtMrVa
bhBIEggL3EQ3CMwZ81MiN7a35txWG8VXvk7DqTDp9a49tZ8L2/so+NeFvva1e0B1IDS6LeUYzbNB
7RWHpkhRjV1DYkC9wgTSdY6fz+HSFSffxz1hn6GU6zZzcz6bORYYIjVxAPQSOnA3HiaaBVarD7Y3
eyWegVjgrO6OzGnccz8iebNv4uu/vgkDloQSh+gkidE/eKhn63GUyYY/6Qyv+ClhHjRrS/gpF35o
lQ0UuC5N+nWc/u6buuKvlZc23oLOxJjy9hWMkIe83NO0CX/9T+Uh74PBgnpIDEzl2Rzng/Dq0/1Z
a6KMKh6Chht7LCiskpV4PETUO4Og6P7Qmp2iVhYKlomil9gpbvdPD12PpTD27RK1sxsXDJkMPbjC
2/GpMY1Dbmwp7GrMobZyk2QmTsowZ4M/++XDVP7Os533XbWuMC4MzVkSUYZO8jQT/sSnYZ9TqhUF
y0kniGxlJC6nGyluZbaxhDpzKO4IlAGdigTmKN1LGxzE/LHduqXrhlbc0TfS3BoaTLmoP7TZEkKq
DXqDGxtEN7jqi1wAXjkTEjPD/OFn2XGZ6bdRbHW5vNvEC4f836vsTZjiVtsti1x9/UxOVtScs3ML
avnDGNGIxyQNky2adu1fKQfqZEk51iwn8fK5i5Jzf+aR9zy+0qcxIkfzslgbJvvfFn/njqfWEtLU
NYakwDdBcedAD+1BHFFX+AQeTHZJLvPJjLIo7yMCab2tbjBNSFaLCynjfm1MuPQVvRuNpgm6wek3
AxLdscXGZ2mCkFpkqMxmljbacG9t9tJln932cD+4aa4Mahs31F98jzjteKumnzm99NOndkC7Fhga
Hmb3qWpe7v+NbvrrBn+z0SyzE31jemYseHHmaNcP+3FLZUC3tUzFu3My1tDVwIovn+dDfe3P7Cgv
5ufhYJzzIztZGwev9n8UV0+Q4nasFseX8zn/4pyasx/lN/IJB8MpO6XnPaArOKWpOL1bG9BZXW8m
LssvedUcarTYBv3WJVETU9TG7dIvshLCriQGBcRFsBdS1z/Nxt6I4FojKX4OGHphiR7x0D5bp+LI
T/kLzkvrPEfVabzwcyCi+1vq/e+gait3wYgoLRDVxWMuz1bXfw1yfrB4slG68t59KkK5+t871mVD
nkNPqLmN3D4UTR/O1VcwBhxBFAAI5S6vpmq7dg7lCiMzYawsA43ow7SVdX/f3agqWEQEYwZk3nFu
THVkSnb2iua4z+yKJ3NGrdJzkVTI5+IrrVvjuzTkh7nxt9gU3w+mNFC8mQeT6Qx1asayaq7eMj5y
M4mMrIxa1mysrc48iiPnghugkFsd2Uddj/3M/L2bUvFd262noV9DREMuo+2ELTsHnbMRq3XTVp67
cmkG9JzhNjDOnKP1D2S/FU35xug6uyuO21nNCM/F6DP95BN2kOnnsnke2y1wvMah1I5smtsUSirY
OB4UHKFiHE4GrcK+cE6QTX1t/E5shKD3c/JU7c3u63oovZbMcZ7/mPzH2n8l5QfD+cLqS1l9ve8F
mqVQxUMoOEPA8QwHS8fyZk8EuJ0tsIVu6HV93hyVc9mVY5oiJoA8+pcLgSVn2mK31SyxKj1vydHh
dobqLZrIX9KuvkyieaqF8wn16H2upbZ9+6VHSg9dybHbzKFNlmgV07hv83e5NRyPqn3fpALdxpy6
682OfDeP+Yl6RzfqI/u0tveH3UGcjF15Nqr2f4OYjPKKIwiZkxvV1HwQXbkxtKaGSH3FjWky8opV
+IzxsF5Q+SF9GvvIAQ35Yxe6IcXXyPHKoun1vt10q644Ng24VWSg140pcQ7cOZr+X6P5hWzz/eE1
+1XtCG8X163bDlc7a0wpKsjdi2+CKn/f4OopbEAb1QcNSLxMt9b8xug+/1Xbwb2eDTwhGJfwGaqT
/bkW+9IFECj6t/+aLbgyZIBMRGC4dmh1mQX196HasPZ6zP73dUPVbnDLCCqzSs3hZhoPRR4Z1bd2
T18L3EsVBBnrrDJtbiFAVwW4RAY3AKZ1/mFDzXdj8rqtYv3bNM3SGbmPwmLcZ5fE/zOVP+/vEs3R
4imnrqhFlzGzJjG4fU6Nb4aktB5w1BzaIrkZhb2RXtXZXnFcPGLGvIWeWdyU6RUMeS952T/RNtuo
JWvqTdRTHNXOEpkGjhxu02k8uofmLG/iYT6tz+PksPN6pbZ5y8ogsqaIBjnxn6epPWasidKZn/OE
nu4vhybgqLgsSIlA5tu1ZtD7f+zIz4o+OOhY6/Zlz6kKzFqI6JraIsONJZ85WIjGaqurVbPAKirL
RCGx9zNruAnz0pQPHnts2o1zUfMuoioiazTS3vCKYV1c69TE6am+OD+cM9ppzsmhj62P922vcTEV
oMW9wuhNHwUiAfsHfnGEjuuG9+qso3hviUylAUm/OXadMhL2fBgbfjKaLaEd3fCKE08ky52+Qcq8
tJCLt7hwHovcqcLAT3aGZhWihTbZIA9WyEQgSWhA8Igbf++bXYNjoGoXLjDchYlOLGDWTtmH+jRd
lk99lIRFJKKddxIVqDVNrCcQlUR6xgZ1iUuP87RFFaexvQrSctHN5OTDMtz8sp6j1kXX4TzMVegF
2RbtjWZjqpAsrw4qt2WQ2rSzizmdh2Xjtq+LmmpTvRHIJs/WuQ9gErn05+KQHcBXMh3Wa2EQbUEY
NEFNba8v7UV2lY8FBogk5OlJ8G+MnXny7f4G0g2/mu3Nrb/IkTgZ3AZZmTE5ZeJ3AMF4QFVePUa+
7vsHxX3r2WfTVCOtNI/OUaT9oe27OrQ9NzQasZWw1q2y4sSLJxLLbApkfzoweQcQQZd7h1ZO35FD
7JCMCPslNwcg67yXoZm3EjGaG4TauT179gxCVCSTpH8R7Q87xfaxoaFRQvfpeZf9VVDVUjqgxMrF
Ervy1yCOSxV74sUVG5d8XQBSgVTIyjik6ZC8LR+Q9A6bA48gsXBaz5ctqURNlFCBVGnnO4tP8RdD
88nPi7Dg59H9dN86urFXv3iz//vRNPqaIPpXYOse5GNmj4fG2Hdy/QdINTV2bc/YlQN7pi2IPn8U
W+gGzYZXoVP+AsFxMcMmFAgtQAz7XegaqrZq2wtvO4EKasyC4tRMVuhW/sbQOlMrPsqSBrLEBqwx
/h/OrmQ5bl1ZfhEjOBPcsgepuzVYtmzLvWH4+NgACQKcx69/ybPShYXGC64UoQWILlQBhUJWpks+
ERRPRR1+cRv7cHsldRZR4tTOy9i2Cn+41H11Gkj626eesQSwblYfXH/Udu20jTxRuph7exj2KAHs
y521S49FUp/E8f9R6l9t8cF3VOgUnUXrhEM3XEp6DMUTHUViFXLPyaUXeOND1imGOztAw1z13A7/
3rac7ihTIVUru1M9OPh1xVu3Xx8yCPjqE+dz98c/uvfzNny9qwKsWuASqjyGb6EYkMrjuO0p1FXR
VXMUWjJfY5jgTjrE1zCml3Ey9XPqdjhV/qMZJqdYhRYu47k6+btiP93bp/JELnSfGjYKje+q8Koi
hoBdQCXOSHHnedc+M6CbdaUrVQDECeMoEinqheNuPPh4lKQHN98HLdIUZ5cmzS59srYQS+Eer7Z4
F0Mb1F2G5Q2cP1lpH7PYVCHQmUcJbcujXpyXa/RxemwoHg35FoKfddLK3TdfpiwqS1g+C4DXz3Ar
Lfa3o0ozaRVsZY9hzwBAW84OGKv88TjYJlUXzUaqwq2iksWNHSNn8wuaVNW+dVmCt4rb09ZUsVV8
1VhVaedZaXUJYi67ehe4jTU0SZb70cucL/YuAB/cMwRSFnGpoc9laobUmUs5iKuiHpfUwxq7M7k0
8z/xHBoydd3IqxnfHfGAXzSeJYb2UrXNA+DXQGJ0hjNHZ6z1k++GDnNQbY8NvIfJdu81VZL2j508
0+BzGv4iW7rt4aNq2zchaHvgToQMzna/c/vbSCbDrV3nScqRjA7+2M5S+GgurdM0tycxskNkm/R1
dMMrcWsDfBFNLUXhvIv3pTccba85hIHp0UuTPKvYqzR07W5oLRRpS3YcwmwfFtPrQMM9uA+TZWGG
TVTjPyoOKwgJdZsa99+2Th/imT32aIS6HWy6odUys8hY4RNrAZtyD34TsXf9xeCaGuOoSCzWos4A
IV+UxwX7Bi65c06qJ7DJnvssvJSyMqVGmjVWUVl5EclhsGGdErJe0UubQtjNkDDqrLN+8l108Yal
AxXw+6YYPrVldrfkfKPhlcANopmhfxkVGbuIgkvZ+CSpq9FEnaq5VP9Xi3s3caeWi1dWg3N2hu98
2qehv8t+OYXhQqezuBK0VeSEeAoH7KRu8Zry3QYVYWRwGp3FlYAdUj7ErB2Hi0jRyN2ymR7QQm54
gNJ5pHLULkXmNx1O4PNMvkTRb5BwJDR9dPyXFI+yt+NJY3gVg9V6OTqhgsw++9U3Zu288DWPLrOJ
pVaXTal4q8FzBDp+sa4r4Kd4Zbv1tht6CQTDTvXJR0JYfr/9QzQLocKuWimsfBmA7Br6/Cmfy8cu
MNlI4z4q8ipYRjmgnx5PjOLct+2uqx5y10QKqGnpcVXVjJkVXljlfLz4d8ODOIAV8s49hvdbu6pc
FXSVD4WMOqcaL2gbmthjZWxA1PnOevV7F7RuDd5ctmDg5Xk5zngHWY7rI2l2WC96/jPBlStZ4Va3
F1jrS0oUi0qUNJ3wuSDJnmKWNCdxmC7h60qrvw+P9n2fDIYajc6ZlKi2y2GoYDYEHo93UFR9WerM
8DSlG1qJ6aLvoOvrliO6NjsJ8mzusH9LAEU3De+okIpqAnu2zXEdXoojdfa+6Unh42k7Kowi9Bl3
fR/oQ2g1sfQybEODOyq1vUCu7C4zTqyBLHd2Fp/qIUJWYkJXf+yijoqjmETEornoxkvV3+X1XQZM
WOaAIGBL20Noe+plKHJiIsFpEJ+Ctt7z3kH9YTCAGD/adTC0ehvKQPIwjjmIVGO3vysp2XutOHQR
2XCer8MriZSI0K1fCV7jSuQc4lw+jPOW/qR16PU4e7cvDD5oxdzGF+eStZcgc/ZTnxmO24/Wcx16
/f+7ob00dwI3wqzZNO39puCJNeJtfYzuCocaHgA/cvX1G+uCvPvGNEsn9ZpAnL2+tBMIpT6mdDFc
H3Rjr/9/N/bYud1Y9oM8uxk5OrN/H07bqK489c7jWkHlLj4k5uxFQrwmS2zyT+gbEkudMyp7L+r3
w+BmocCT339Sg1xAG4l1hiTkozxntbiy3RYWtwqBU/CcQowxmGsIQ4r5OA/O3pLWHaXcxD+uM7+y
+UaOW7leh6UlufwiC8hx2q0JT6sZW7305FTYY4QW/3MwvEFv8shT595w8q3TU2ucsI/afTKVC6/C
kHB0n+CMIzyZK7kH02/CKUi789083FU23WXSJEemWW71KlSFop94MMqzrF9ke3GrlybYFgHq7ae0
U6iCBKw+j00D0l30XC2mjk7dCiiBWy8LCQXFrNe6wlTPJ0kHA+JDs+/8l5O8j1taFCkal8TZxd2H
38VOhrTgpek25BvrAiuZVMOiwiMO/LK0ijvsmIfQxOujm7gSuHlE2tRPEbh+Uf7b05fBCiGR1x6Z
6ZjSGV2JXehESLvP0urs9+FdlpZfUJc1bDq6oZVoLSfoSbEccx+Dyf23aHh7H+VVargwaHxcvfnI
uLbmdN10pL2il/PnoW72tM8+3w5a3fDK+erJrHEE+DlOTpsfUgv8QYV1Qg+WIRvWDa+csS21nHIE
ufGpqYadP7H7oaaJFZnU0TRuo155lnFyF7D1V+eusA+BG99VfvXVd+eEdezXNgMp0VqMNsB3dlyd
46nvEmGD7A7sBl8iMQ3721/Q+I968aEVFF9FGYlzkAWnISJ3U/Bl28hKvKLdAw2pIanOdgQNMaCA
+Y4H2ZYCEXYDta3Ec12HQwNXnJugf6jlLwcpiLOYNMl0nqMEbBkLsXR4nEOVXfxOu+hHA3G9cZSG
oNUNrwRtupRtv7hRdeZk3mdpvUuj7tDNWzCsKN6qvSRVl+ZpBR69cz97h4Y6R/B7GrKQj2f+Vx/J
FA2sBNuXONudd4hodOeT/pPvdi+3febjkPqrgySnVSuWBoc4ww2nr2yw/j1C9HOXVQan1M1//fC7
M6oUxdyCkzI9Lbazo828z4dqL2sTBbRu/utn3w3vZx66SUmA/ZLYWYJy1x4MOj+IALsSMUGP1s3x
70Tnr46SMLDzqW9j2KgD/Qv/JccZEpzfK/fVYecFnSXblkIJ3zyuXZtL/JRYPA9QBk5I8wfq09ci
MrG66YylHLt16lZVsx67PH4ifD+2ZdLV36A8aPDVj7c2V1X9E7wLO2qvR2MIYoKW7azGdCPXDa0E
cJCmaBoa3eo8W0+pzw4VOPlvm10zstpXwrG2PI5xqATOJ9x79q0lDttGVg7buWUUXCRFfSbyywg1
gSEcDOmqJqjUukfTpyQDw111doR1aMPpksl87+euYVPQDa/GbMmcCQRxuGsyD4RB8xK2XyJ/bNtk
GUP3bZN1IsU63lIFFRlwaXaWLKnA/QCpW4PhNX6u1lcYq9BIa8UCeB2wwtUsu3BZvpGJ7Ym9bChp
YctXG1XAlVEWrZfys1O2dzIuDyB03xZGap9Kx4BbjRfoqEMggtLvkN+V8jthaQUK3k22V9tTqswF
fCMV9Xkoqy+zM7RJOtOf28ZWTnJSWlnGGyLOqaD9frIX75RFjmOY+YcojtXuykYgi3ZsK/CZnqFa
t5clWAB9lszj8ziQpCit3eyECTSrduFi7VNhaqr6uBbgqk0qWA7u+wwG8+WnRRwFixIhn8vs4FJT
PV+zD6ktJTxarJm3tDhnNT2ENfoV+WyIhw+BQTCa2lNCM8eK5Go0ZjsPGSi7U+e56cYd0Pw7VCJ3
YWYfGmfajcJJihBvIlCHu+0Nmq1E7TcpaW9DJh7kJWNIEgnIdBpkCajnDMPrjLb+/93x70LOLgeJ
YX0ORbcPO5z63IQX0pz6qtSgFdtDapMpPQVWf6yynyXaMV2cPCGkLKb5NRDzxt+gnMpRCAGOyerp
GYgxL+llVR38MWWG4023AEo4ZksOYMwCin+Uso9tJY596Cacm55IdVZSwnGsA4eP0YgLpT8cRueU
QVchtcUeXLpizpKoNxxJmoVW207Anz63KYGqDfjOd0y0CSQ0DNGhOS3UdhOPW92U9fChmk5JNTun
HKyU05wdbAmegU1hoPac8DxwrDKAgDuT7iEr5T5si0NITeKSOusoB3aD+tVcrwXoGQ/gfdbvBPm9
beKrW70LsModS85n5DBNiR5DIZ6GKbwDCMdwO9DZXonfFIJXELzGST0KRl/yOO331BI9GityAkgU
AOC3f4bOQN7//oyaWhVlE9y0EMGJEHaumcl9NEeDygfsV5Xbxm5Zn0XdJTK+s0BT6I/uXTfOhy7+
c3v+OjspUeyKhQRRg83IbkEmyMJDiNbYjr5YHjE87OgspARyTdt48cYaC+07O2x9r+Bc+3578pqh
1caTZfDk4Layxu24eKX9vCSW7Y+GyNINrqSRvohBVC0bJNlF9RItfpP0c0cMg2s2T7XpxJKyHqcG
3u9H9q5e3O/xFCXc30Jai2NZbT3JZQmhnqaqz5MzJXNH75rCheysCUmtm70SuxNvHJ6OME0ITHxf
9qCtvVr0322Luq7Hu40B6uK9C07O+pxB7I3FPkC7naGsrZu3Eqx9DwGqIoZZGvJVuj9L9jk2dXrq
hlbOWj+uaRH58PIc/QE83megka4Xg0k0QaqS+fpO241o7K/PVYmbde9LgMzBFCxnF2LCUXl32/C6
ryiByusMeM60gUhg2f0qWbebJ/pEm+mOE1OSrTnU1VYTn9ZhkbdYgNp+QR6d4JE9KfoLr8ZTmP6c
C0NRTvNL1JaTdHRHNHriM4vzW1b3eYOrprtvu00vpq7ablJbdSWt1UOL6i2M2XnOfQMCSrPnqIy9
c+nYbLRRrCQtt+guj/FanbSsm15vL7HGS9V+k5IWjNTOIM4hGtMOLbPLBFo7uA8uhB22fUIJXzt1
IA5kV/kZZCzYH+TFqlgSBfX+9vA6CykhHHt4mfJq6JsFzlqLmwJncpKps00roHMdJY6r2VqKpcHa
Qi941/vV/eJar91kJ164hRYYm7PK3hv3kB9uwY94bmvcl/z2bulMFEo66ygh3DuzLRYO3JZLijCh
eWvvvCr/edv0GudRW09wNWX5EsF5gsnbpw7oLez+oS3LL7eH18xd7TGpsxgPJGvpQJDypZ1xmfA6
10QNqJv7mmO9O1RQ53ZtErrivAAut2TiyR1BssPLbTUbtcFkEKSYRjYjrsbG280lARFIvIl3GA6j
9pcUoGOMGcdxK6pvUfdnrl57U2ePzi7rYryzS5ZFkNC1MPQ4zvesFXtwyV4GaiJ61kST2l3itkXm
5nKg565xf6bV1OCC6/r7KseeMHeBifFZc6yojSVZD0rckXY4H+UzDxIvA4UfOO+bX07+C/CLbTmb
SuorZSp6MsD/mTUdfNYcHWs8eJ292+b/SuzmjjNHPbhCz/PCnkbfeS2Kalveo2Kr8jAbGfrhEbml
/zm1l2swREnVbaGfgH+q2ComA5DBD0ALLD075Czep9S6B8mXIbg0TqTiq2rWSnsac+yXk4XmeJFw
8uyzzxCbMCysZudRUVaZO+TLTNedB5vmEtX3kGLZaPk17t7FF28hEu8PPjSd/fbgxeJU5NBIAbXU
bZ/RhK+rhG8jvbKxGY6SmIpdngUJXbrLEJlEYnXDK4etyEHBKAtJz8PcfO5ovgfL8WuTm/jUdQur
nLVi7iJLclyCWF8n2fDDcZ+J/OEZWWx101futhytxyimY10jEBL3wbwbZiuRXWUIWN3wSsBCQbce
CltAbjku9pEID9MCTpRhC+UsokoFWFlLmdLCQ9KfDkuCRGq/CBMATTNzFWAFUUhvyQMMPXByX1af
83w8ii1EH+u8laM2LnzW4kEc9ze/eWyaItxzUM4b7iiaUFXhVGA5Tst4aetzYIX84EB49dilJtFD
jT+qJL+ytUefS9zhsJtd8zpO8AYsEoi/nNrCdPHX/QAlYp2xRKtTh6Oqn/qdV6QvPYkNCZRuVZVo
9Wxwy3lkpueo5l16mOkMvIBVSl8c0ZbHx217zn9PAe+2tKLwKzcoBzhP1d61eC0dcn8XDKYnNp2B
lKClkOEkQNNap7Yl9W9qU8ESmXsb/UeJ2XjJXVIGoTjXFpjzx9r7WVrh4fZmrJm5irCq5Dji6agu
z3xqn4A2eSidz9tGVkpR8+SNVRtW5XkqyrNdkwSpwrZNTO0jESWbXRmMqHKF437uSRKtf3lsOFo1
PqkCq1o7sKaB9ciZGHlrAzonrvspJa3hoq8bfv3/O18s87axKn9ozhXY0vrJ+lGOb7M3G/r6dKMr
sQo1albkw1SfZcD+UOa+Losf7mOrI/tt66pELMigo15A1ercBWm2d9Mg3NG6M6RNOndUTlcZcGk3
AlceS0R5uwutwh4OdJbUVCD92DyO+mA6hB4aQWfenJeifKZcHDI5/JijylBl+Tipd9SXURkOE6mm
tjlTDmbOhyJ8lP5j1qCa8wRwqsE/PzaSo2IFkIllPVss7JljnRC3PJczNdRyNOZRn127oQvRQNI3
QN2USeunFw/YOeJnh9u+8/HwrsqWHBSZRwAbQuqXpzvO3L2HtyuLmhA9uuGVjbJahgV1JweuWfif
Q8J+Z9WQzIWJHEmzuCquLYhDLiN7RgWZhYkcPi35i6hepvLSTGgif7ltIs3iqkzJnNvjMnkLHq+a
NvFBKOHlpjuJbmglycliiKuRGltD7UE3yotDkGOGVOy3TXxNUN5tazGPW5bxqjnLeNzNTY1qsunx
WTfxdb3fDe3EHsnQtom7DghEZB7ueGjKKnVDr/9/PzSLwmWccQ0UqGuBCfi+86NNexkm+b9DD8Xs
0cDBBVZm1pd6jtqE2/H328aOMcbfIDwnVvZJiNgGtfRh7Jj8rNpHkv1bWyc2X8P0q1+drf719mc+
DihHhbBZ+eRxR9TN2S1wGnbjI/f83RSzTZB6J1bidZ7TlJN8bM4hLskQCEpC9/Omif8FY5NhGswE
+9jU3RXxMUND4rTpdvxX915G/J5OTt4A8T5cxbCQAyvsB4rX8U3ZzV9tfHVmt7gyID/woq+p9yXo
f8r80zazKDEqUQrNOcPQ1D1bzaVtTvO07eRQUWZyCSq+zLA482jidmjKKj8Vs6na8fEtx1HxZTHk
LtwcfIZQYJFJjJJE5Bf7rizwkCcN66rZCVScGfryQzTLwjYCuJOpRZdjv62g4qgAs7Go4zlbzV4O
P3NZ70J55Vvtrlw96nx2R7eE3SmpEqf/w1ovycGqdNthPjJKQAIVnu+VJQD6XQPxtfC1t8b7RmQG
f9GNrOyOmQQitqKL/aMgaZ3Mnv3Dj21TlqcbXNkepT3HBBzN9o8S2Lc4IkdRmODPH3niahHF3mNB
x8CboKjK4keW4X0u3Ul5HivDxq6bubIldkvRZ3U52z+qLtrTDiKSPj3eXsuPZ+6r6Usx+Yz5tJru
x6rL2IG6MQ2g7eGlgvQHhqfg5rMn+3rZb/uccv+jPhkhUzLmV5p3+7w/RBWQVoC7OVvSGRQkVbmH
WcSkYdaQX6cAEqcl23U827AFr0OvJnyXFZQDjcZJNPy6QGs4l/wuyt2zmy/3t03z8SL7sZLPMCFR
EfJ4dM/nfDf47SVsybfbQ390Yq8zXz/5buaBHbmt70z8WuZAZx7cmO/kaGre0w2uxKxL0pIszcyv
MTl5bASjJtA3JgVenXsqMdumLKWoF+TXDCrQVJyL6GXx36Z6E+MlLKMEbue5LMxll1/BNJLYQt5L
jx62GV0JWgb5anuqCvtH4+VouS0OrtXtnHzeUP/BmqrJTFAuuQgDuEu4lAe7yPdd/u+miatMBNDy
FYCaZcW1lU/BcNeIOZlMTaQfpajrrJXbxuLZwzRATfaapWPCy2hXzDIJhzrpnS+VczeNrx7ZAmhb
v6XEa8/qwXJbOGZbZ7tU/pPmJmHGdbZqor2OrIQqYRML6tX2BSBmlpDJHJD71uUPtsUPvBeGJdZE
1l/5jZCyqcKOX11rRPZ0bF1rt1gbkuH1NyhhO8ZOa7ECg3P6XXgxqlkH12sM27xmL1NzG+i+zEHB
Cb92uUwq3M2WbEuZb523ErG9R3IPRQJ+ZexJetcs2xfutgzBV+tAKaTanCLs+dUKfuVDvJsGEwuH
ZinVElDRFktL2oBfQcexjzP/EIGDrwvabfZWiz82s5bMqmN+nbGti9raB/2WdwrYWy3+sEV4Xdn5
+TWsnmg0HavQJCKjs4kSnwtS4pF6Eb/WHTDdQfAQxl+7qDFk7pqTQ0XVNygu86jI3VNUuIdqwg4T
QGwhKx/ktImcEKZZvf/dsVp7gS2IDwmcOQyOTuj2oL0FXfvYbgtRFV5vNw4YFDhc3XL6B39ud4ip
GRXz6np7o9eZSDlcIzmTMhvh7qnNHmlZo+w576soe+7rcltSEynRmrYDiv3/bQTkH4dln6aGbChp
r36pHK/9kNF+iX2kHZDSy0NIu/jisZs2ZjUqmL7vByBmeRzegx9/HzjhPana/VKEhpKw5gRRAfXI
vqauEha/Vt3dFD+DL5C40Mx8IptIk4n/F5q+73tgy0akfCUDOBH9KvaWTl5YXpVwAJdTMLOYFdca
BDRLFu6Y6bats4pyrhY55X6TZ/4p7vKj61zn0j9z71c0/rP0Jv5Zza6jqjeIJpo9MCuE99Zo7cOm
uBPoeZun2YAR18RUqByrTV22Fckrfg2yr+7w6IQgtAj2DjPUajQHq4qk7yofTbwLL66+Zb1OJAAb
qmvKCD4mNMPCKsHqMbcgoyyxHyyAePi7uP/tZ//U0/fBew6dB5s/m9nTdD9ECd+qk3YIUpfimnK+
D5B4hFGx7Z6mYulLlLS9uMcStOTJ4juP08QzicNrvEdVcSjxhJ6JsC6uIlt2Qjjfg/QbFO+37Wkq
lr6CSGhZVV1473jWY2QtF+o6T0sTG3xTN3nlwJ3jqWuzkfOrrB6j4i2rH4fcsJ/phl7//+4onDu8
/g1BnF/BR90OL1F+Qik62XRMBcoxy0HaWjQM02b5A9JILj5P/GSZtMI0e06gBKyV1nYGCHp+7edT
2R5p9VD51847F/m329PXmUY5ZZfACwLcDdzTQob0TmT1W09pf0Gz1panaWzIKqi+6gO37+I0v6bu
K+2eSfR1Sf9sm7wSpsOAEmsZBMWVQ/mzF90xarLEt0fDDUezC6goelpG0vL6Mbwfm3x8nKPc/5RS
2RlG1yytCp4nQ5SnkezFdYlO1H1b2Os0/uv6f0g3HW6bRzf/9cvv3D6IagpOMOmeco8JgGDi+Jyn
k0lLR3OWqBj6MijTvPbC4L6YUpIMcXuxxupVOPmRplse7uE7Ko5+CuK+pwHqZb2IkrENEgZ81m3j
6KavxK0Xd6BDAT/PVaRPwdyCgeYhGD9Tf9tmqco30NLPQvA95tdl/O60X0IQT1jz2+2p69ZVidmU
NE3jAXNwTcclSSO2l/HGYFUx85x2ecg8TDtu3+b8G0QQk5aYCGh0JlfCNZqhOhk3Fr8M3R2x39wg
Bj/PUZSmrhfNXqYC5xcagDsOHf0X0Nveef7Punbv+smEotTEq4qb98O47vwFV83RG5IiuPf4WwX9
0loe6fBt08KqugzuNHPRzp24OkN46Plw9DsTq6rONuuavNsLJIwvnTDPr/byjLaaZCanxa0NZ6DO
NOtH3w0uUhtPjHyWV8e6BtATCqGxEoZ3XfXNMZ1Tuk8o4Vpx21r6uRVXARrCcEl3HoghlgxSMfz7
YFLo0RlJOW2LTHTtUoziSmbI4o0PRWwlzDcJJ+t+ghq2ImoINNQwOvzfE2+QO9i1MwrHU3UY+u54
24d0ebIKn894ToIc9der8MQukMup92pY6uTmXYLGpL2Hf3vR974ysfppwlolK03pHGW+tLHVRXeT
2DUD3TdTYmYN1Gx3Kqp+dtPSLSEHcWlYv7fltGt6k5imbmj1wSdb0FQvBnFtOEnixt3l2+jYia+i
6UvHsq2BF4iJQe66ZTkseFNKC5PggcboKpZ+7PoilngAu5ClPTuvtOnB5w+9mGjj24NKV9rXRUoI
jfLfknsvbeOdwb+1v+2imjBT0fQW3ghbEFmJ68QAsUQ1h0CuLQa06vbwOtMoUVymjYea3ZRfXeYm
kbOr2a854snYU8N2p5u/EsgOJEyjqcIHBB4fyumlSkGSOW96ZPZV0lLP5tbiBDgDirnct9F0z2sT
1YPOMMr5G9C8nHoIRF7z5jUFy+psfwuDg+i3EOMhW1OR9GCpYCFyP2S0Nt/Xff+FB6HpqU0TqSqU
foJUVVTEONvJ3JeJ3y55spSWKZfVjb5u2e8OsHDGO7O0eH7tSPxtaXHAgz709bY7arxFhdJP6QQZ
AsnlNRN/omVfe7/Sftu9VgXSW7Ke0ylDQtXOZC9Ik4zBL+lufEdSyUllu5ZG0eZ4kdlXNDhmUTIt
n6nXHST1DaG67rMfPFWpBKUtZPZiRoS8Du15Lu5H7/vYPZbWOeyfPJNKg25tlWht2nxe5DRar2i8
TmiIzinXVGLXDa2UpJpeUFZzp75Uor2jffM5zU37u85rlFi164EVMan5JfXf3PabPR1LzwTG1ewD
KoB+tOXsuXKU14X8JNkOPdZJjKyK2KYuUN0HlGPVGxbOOGRoP5fui5jf8uy7Az3jwUSv9bGULvFV
MH0WQYm2kxifNW9keMz66g3PpweRdb/xWJC4M9/n4XIKoX5AGTuxLN+RxZQzaFZGhdqXtufLrI3F
tZq+gKY9CXmZLENuKA9qXEqVbcjD0i0k6LavaC9O4tHfdVBhvb0R6YZe//9uk5tsHkgL/Kifaf1J
1NUupu7GSSsnbu1nNYRFsR4jeavG4THkkaHxQJMzq5ylUCgdKukM1uvS3sfiTaB+RFgiyrfeM4kX
6ZxVCeLaRoLWuK39uSJnF9QdNC5wwYD8G7Qgbhte9yOUWPYzN0ApYMIJQJ7o7O5C8g1Ur3uHHo1Q
xo/X1lOBUvYypIXwp+piZVOAMhifjyyzTQH3sct7KsA799FBaIf4ARxE4S4vkrz7adv/3LbOx/b3
VEyU1bZtEy8N0rWmS3oGHqrHtH5Juy+3h9dZZv3sO68v83CgrY+5j62FSwmEh6vG4Jy6oVdzvRua
+jPIhj1ce6NYJK08ol3LEFA6gyuhWtKlKEYrkFc5X0T25Md3xCSipRtaidU4x6k1rJu/yPgu4M7O
cZfEsUw1mI9PdE9FeRPp5iPzsH8NQ70nxD12oXeY0TFb5/KO0ewoXNfwhq4zvxK4lVxap5T4VOmj
qWHA6JPhKUI3shKwsd80mQiG1Wd+o5fhUJamfgyN9VVclOc4crSBKrqyDsLsRyYPtkko4ONdxlOB
UQX1uS1Tp7o0efvsyxQtstF9EPE/rGwP9uLf344n3S9QUmUaFIGVenDNvhh34Ms5FHV1HGlvuP5o
dgMVFkUH/ITCRbgO0a86/zSIi9f8S8dftyevKY54KjbK72vqlFUkr1Nz6ssHJ24Tm32b2VdHfGLs
32DahybeZN0vUWK4ESAgD1hZXuXyJV3A7po+S/rbb7fdQj0VImUJ9LdC0D6/+tnjaGUJBwKg9Q1H
liYCVIgU7vrgIq8n5P71OFYojotl2klu5d7GDyjBW1NeLLP05LUW7t4CSc6YTi+GRV7H+PtW4alA
Kd/OppCIGLWRx/EQHDPg++/9ZDg4h/nel4Y40FhIxUyhTN4UeEOAo87hTqQRjP/79vw1EabCpeZu
lFWYjtUl961jbYudZU8vVt5+uj28buJKABfdXAcRdFuvCyuPzOoecmGSh9W4vMpSSgq78cfBkleo
5iR++ImQRz9+9rlhYXXDrwZ7d96ONWe9b7n576gQQwU4b5lG983AoKuY+vPSfQLjUmcbVkFjJrXA
NvGoq2JHBierK8PEJX2blNmyhWg7IH+JAZXUzenMuuAEPYcXMANnux6SkIbsQTf19f/v7MTIks8k
tIITmNTfsjSF5DCDkPRt99F45196QG2ezmHNoHyAzbIe7SMP06Rsl+Om4VXUWieqfmBtUV5Hce86
3xughzvDimpmrgLWxBRGkZWL8tqXvwRN4rpI+Lbavhe5/2vymJASIudEXgmHn0yn0XrJpi+s2fEt
ZGjwGBWrVk2dE0TZUF5J9bOaph2NtnS4riMr2U4UxinNSFVe4+IIea1kcu7T8PX2cmqSEhWohppr
R2fQJF6j4FeNbuJQvobNPasexk20y5i+ClZbSOGnkcOqC5Xj05jKe38Ced/t6WsiScWpWS7kfvug
za68HE5hzPfQ7jK0Wmq8UcWpTSOkSaTTlFfqvXapn4AEW4ptxXs8wv+vO/Z5xEB3jXnjzW8HnP8b
z+qv20yibC6QAbR8VmQVNKdf2/SnY8Lo6Eyt3Et8zlhbYXO/kOJL13+tfUMur7OzEpkk9KM2dTDu
kF3H6JMABY6IDZuVbs5KEhNzK+ssH2P33t3/cXYlTXLqzPYXEYEYBGyhhi7c1Xbbbk8bwte+ZhJI
TGL49e/UfZv+5FYpgm0tElUqM5VKnTzJs9Q39SHo1qx45BSOG+/aiFyKbqiuEbhMkp7Y0UtZluvx
/jZGsIQ3ciQVhkYn0Xp2y+p/62k9hb5Mmpada87jpeySrX03Fwhjm+GmprkUqrg0UI1YpM1y/sPu
/6HtJzb9u7W/afjA2Fku3+7/IU1yoKLTcMdvPFwGb/70vYq+b21qkTNfMkMk0AQylem1WSVQvhVs
yFo/TFEykvFQY86bEz5Eo2mEjsac/Js5vDq3XQCoNyE3/mP1tgn3EvnBDyNTRv8m7z7ipApUG7lf
yWyZ+TuL9J1fJNKvGzSHCGd08gNu7fWYBCy0PhNOl4uYK3Fq1wFt4MikqZ1Wk2f/3LVTjuKRUhI3
o6NV/JCotG3ZcwvmmZp8mLvzffka71Ff0JgV+P7WufxHQzlgCNahmee430zdDDpLUAJVNfAFnPgr
/9ENJw+VvO3CZ3AWs8/1zvq56ysa6poSlCUt8S+unf/bAj3uZpOIo5GD79+EE9AZmxK7AjKRzXKl
d9nKksZuKHEs0yYypKCaPfCVCFYMkgnAvr2LaMpUhNbTvA3nqlr2iVeReWi34+5ALe/iewKdcW31
AlMWSYOmNoO/a/6Ais5rQbsvWpCKXvxlaC+9x70HIgp2AhDYNBheswMqvS1GNAxDtTXNu4qOc5mM
YQtcA60GtFPtcgQVoZeh1hqxADHLW98TAAM29snK/+yTrcQqPCZsbuMM/mUBD74kVbwI9wTUqGHp
Ot3cfn8VCtFOTO2MUlinVXSJcAU/Rq21h5wDoVAF5wV56PUhdI5nxw6tDfbREvXhvl7+e9Z942D1
FN91lsFb/aKt/w14dPDH9lkA/0FWls4seqgD5+IyecS7/pNVoDtyoqetHB6ZS14Cz7308nEl/b44
qGL5AsQKdL8W9GFjLUCZo0dityoj4Chd53j/32oOXU9xc392MciIMgQqh/2awvUp2orrEsk43Jtv
qqA+DOWxKIZH+Q8TwXTooa/rh8By/rm/fo2Xq5i+oprsqpsFfSh8kDO4mJOQuF62nnza7+piclVI
H3dz4k0u/GTL8gfBtge2zonTTSkaeHZBTV2VFNdFV7kFhAF9kOP00BROsm7u+zzvDXuscUWVFXdt
fDrnofQvHl9TT4QPkrSGgo5OtOLllDdLno2bjzlJfp9stmiTwZsNFyydcOWcln2Z5dOAC5a1/gvm
qSQamn2nj0qDO3lgfZ42Ti9zTc5zHcRuPrxrOma4VeiMUjmZXW5HEp009KG1I0xbCNLBH695FxpA
Izq9KD7b11nWlFXdvXNJk4E9fIrK2JWZ6cVWs3oVrbeIVopsm1DAKa5R+yD4EzONodBcI1T+2y2f
K6eRC/+R0dMMumHJnivrcaDHHHNYhsUQEzT6UYF7t/PXr7yI/+hBE2dHrIrzoTORwrwpnP5FNhpN
Icrp/tZeWxn8XjsPTZmd/Hw/mL0Ni4Dwm95eHZqYpD0OtM6aq3edju7JfWiS/CyOW+ImTlyedvWo
4TO3xPjVZyyKwuU01+3VHh6X+nnLvkamIUFvGg9E386ZV6K3tuib0MY/wFi2KSvR9n1gpguiTvbt
91ey6dSUpWzs9gry6lF+maJzJY/3Nf/mMYhl33b7leiOtVY/TBaWHX2awy8BerpIfWlt02SxN68c
kK+EsqyQDMPja34F7+WZZNmBO6i/2kvCq/zd5pnGjej+hpq6hH2ENmJof+4/LtEZlG5gc8Pd4+G+
lnQboMQ1DDLPC4Zn4Gs3olHYyn+IG/crqCX3VHqgJSWwhVFV2/a0NteQf6C8OzR1QnMTKfmbsYc6
KmZqCAPMgbSwxXzlR9CTn2eQrpE5ujRgn8n77uQP7HBfT5oYYStuDIRzX4Dxsb02MzjGtnKuDlNU
lPE+6Yr3AlVKAAKF9Ipg1p7nXHhrevvXLVzxXjDClE2RWezqCPLHLzG4mEd0p1IU752cvJk7ObQA
e430hRDfe7Exs2OfTm5/6JX/1m7jkTqym2sUhXbCHDCtWDMxzfbS2L2teC+Rzlq0JG+ufhW9BEOH
noX2D/isDW6l07ritSGRZYaBtnCrzvKP0nOBtwgdQ26piTwqdZTkvotqCmmuoNB59CySFlnwNDg8
KSf7QZi+oju5bMV1A3+bM9o5OLnOYdoc+XnAhfJ5SUjiHmdcvGPbkPy8vRdExUm1DXWY9PGhTXwm
0293xpBGQzKrE624bRV2UdZRRE9KPjftR2f7IE19vW9vMfkLIhVVjPiAbV695X0dHmm2B8AETnnF
YWc08FIeQBtZBfxAx47YbEMw1i1Z8dc8CGXuCSyZDVcRDAnQxAZn1elZcVY2+2wMqhG2UpBzTufY
pvkD1GMQr7HFvzgw7akuo4Dl7bV4nI75w3C2EvHOv2IMy6k+RYdmz/UEulfcdgzxnM22EumI82We
voMn8H4s065fOWa7wHbqbsD6h+NyuOFCjsXJfaKfxi95Mp6rf9eP9z+k2wfFZ93Wnwj1qubaWj+q
X70Y42Ew6OZtmA4lKkwKY6jxvDnikPJjeagf8lQ82Cf3WJ66XUHzL0bMAvjqbAyn9hqOLHy3dmhY
42tlaifQqEblkXJElwVlNLfXiWVxWR8IBmN1pgvW2yGZqAgpiYPJKwuvva5WKZKCuwdhi8+3KTiY
NYwRUL2JIV73L26/vzoVwwg9RgNqwtc+ZHEzPnbrCCCBwc10whUvnjFGxi1Izq9F97lnz0133bjB
MN9OY4kKjLJHlzruIsG3gum+zieHP6P7ivSmcRSayKZCo+pOlDkenJvrkMlzVG3nUhhi5u2k+Kt0
CKtXPHeOsjbKs625kv6byM6Bf/WdSwFqubk85vva9fAVxW+9BgW7iGBbOStjkBvSasNY3GMozrvi
ggqMqrMIE3A2JFPL+pTP33vQZVedoZqmsRoVGrXhREELU4AUfz22mA2d/QPaQ4NFvvkiSolKJSX7
dlmEA5oeGb5Hrwv1upjMj9bwsSYstqfU33cPIipKKt/G2SYO/oS/9HFFMB1hjqVz2qd9xWnLoht5
Phb8KkrrONItzZfuGk3MYKIa31LhOWBp7BsvCJsrCy+l94QLe0LZNbN3wQKxCUquXNQYGuERGE8w
RvGIHa6EISroTMf532iG4c9yDNYIl9tZHBrCUha9s6npeqIJyio6BxCR2fIsikO3/pRV/4CCOunc
MhbeE7j1j/e3VvcNxXFF5y29qPAPCjDtFVvwGJA1dbv87FRNUmI40f3PaOKbCtlpGq8QpPMRhdhp
s1+q+fN9uZoNUHE6I6hzB+rCdIC9sp2noY3n2QAa1i35prFXJ1VmB40XCoieG9QyO+9MK1PPpG7V
SopcjGGTsfp2XQ6aDwuVY1JGHUafMd/0hqJb/O3LrxYfAfiyZAxRP8zHR4dKFjPw9N7XucZdVTop
u8uaGqMb/18x4ZbMgZc0IrZ2PT1QovJJWR0JWltC8bw+BkUW93jAxBvK/cXrVK94rDtFi9WUTnut
Pfu5EN89t/ttA592X7rmsFXppMrcmzt7RRS2wMBH5U8CU7cT0YWHzMOD5r5wTBWfbVHm7VFwQbJQ
fSHzj66Iwfpp+Ae6TF/F8JBszccew2Sv2Ut27S/tqTg5H+xP7It36s/5of56X1MaA1XRO3VpT20P
EN+1sv5ZurmKI05M3AGaPVZROwQD5yIwT94O9EtBPrDlI5/2pfgqYmfCix7BNBwUdZb2YlFxmCZT
PVa3asVl+1lygt6f9mpZP4R7BI18jLLjfW1rXFaF6bTO5pULQRriN0gBi+MSACRFngvLoBbd2pUT
dmi6qcAc1+Za+u3D5LNPTg6UTGciydOJV5yW9WDVsWeUFHAcnla8jZEiPPW1qWFYZ4tKijxhDI6c
SwRLXNFjEjeWKRzoBCuO6nRBYUcl1i34cgYu8zD4v+9vqObYVrEqLZsLCrBne82HYHykFVrjZfEz
YsUSB6LoD0TMx/tf0vwHFbPCPTxKWhzXTi8sMYfZb6zhZSsiIzmQTr56zIqwF33ftThmgXLOhqmM
u+3T/bVr7EbFquBQbcI2xK2kY382/7Ftn8rsn32ib598fcAOW+SPM86RHAP+fDCYVzwWxOCuOp3c
fn8lfPSEzywJu1npgBkv7FhYpiuyTrTiqY47AajRW+2VDkEiInkuuSns6mxS8dImw6yRniCVbCtS
nO3eqeI5kj+InbNYoq/lg78UhlqO5pxVUShhFAi7qUl7lZZ3Xq0Vj7WxHPix9n+Jtj9wE9pFpy3F
gUcraIJyvb1K+k5hH3nAEN+WMuKmMr5GZyoQpXG4E4Zrj3vtBqKFnn6xff4oI/u0ARfRT76p2Vbz
R1RMSueuFS/q4XZ//mWXB8/U+KmTq3hv0Yltq1d4WMO6P1nH/FPR2P6+XE3FoIw8mIdI4HnGYdk3
klmnDJt+6BDwdvmwCkJxnawtZT/i+QezQro+AWAkZq4hSdNp5vb7Kx+m7by4AoMEr/N2bLPjJHfK
VRx46uyRTyPktutp866s2HeEq/iTvHO2Qs6ivQaTfGmm5pHwkcZBbbqEa2KxyiA1YILI4hdQtksw
jmyKgwE43dxk3zo/UhzVtkc8lqOMcHXdj613oSjM+WjFGfhDC3KO++ai2VEVhJL1JSMUaPBrvpb0
EIjQf5C9O3+9L12Toqk4FCcLhiJve4S0rD7038XQHJ3iwGvDkaIpRKkAFHKDL/dd1OKNak3ctUsA
EvTsf4sxiKvoa91fBN/nVWqPW3aj0QhKVC3YUidLcazXJZ4sQx1BY0UqgVRUChBTA8d0XW98eSKu
ejfuTXRAOuGKy659CQjlIOEChX+WwKovQHjNGKhyf4d19qN4rswGq57BEXutnOEEyra0KkzOpROt
HL2BF1jgy8TuOs2Zl+/aeqfJK5kxyn391gdYckPCT04E08HMFtObm27Ris/WYmTSlSHeY6CPvPeO
ZW14YNb4ksoZ1bGhC8IJ6pir6nvoLg8lz86O3cftEMb3N1NjKyosytp6ZwrzFbU5AHMeWOt8c7tm
Oc7z/PH+BzTaUQFRUz83rRUA1NV5MzkDjpkneUlN5Io66TfNvTqdwK0Y+JgsjwubtSYNE4lLdt5j
Vf4otEhDNwNEb15xoC4ugnZNfo5BuO+gUnFR2eCsfdvgiXC2owcQaMacWwfL6g779K546W30g1t1
KOFEEtX6pHCt3orlRkZDFNAZjuKq49qEFfELvOjz7DBvMh7zFleeXP6zb/2Ky9Zi8IYpwjk7hht6
dNexTZyx3rl4xWXLsRX2VuGQAqX2l5lXTzbaL2UzGcRrTnEVD2X5XttIBt1Tu6l4snVB9CDEwD+h
yxO0741t/cHITsNGazZCRUS1XUVr2SK2RU5z6EHKiWkKB2sxgTJ14pXMGHla0045rg4bgKsPXT3/
AcjgF6eZZ7gD6T6gurDF6hbj03FaeVVc/Aqa36Fpm/8bB/7Go6FKGLXUthQYh4TFvx+KRFzEiZ+9
g9cd5JEfimN2vG+rur9wi06volBQRSMG1SLB71gezzUePa95ZAgTmginAqTmSgaoId/031/y8H3n
7pSr+O+8CrK5M+oh0korklomuKfO9hW/dfvFB/kGEBbO8LNmaxzifr7V/MGyvXjhp/sK1ylF8V+2
FNs03p5pQeD/K6hvlbTBMeR9b/8BW0VBee1WzAvmYV9ZUFwwvvo3qrAZioAzTTDT6WfuL/GeP2Gr
xFHoti84nRdgaRh6QoIxLqkhSX7bHm0VEhXUJCvLCOrZwhfmV8lUxHPxed+qFXe1gzHkG8f9arEq
8F0V489tX9MXtdU5ejcusHmwXYAqeJM/lb3YLi2pvu9buOKkfeUPeH7HgVL1zYNf5CfLCIt62xxt
dTIwSDBGO8dDwDW0Bj+xWX5pRowoub/um2L/jmG2ioVqVr8sVpxY185uD8N8rRjALELE2fhh3wcU
j+1LUjnThqL6gOgFkDZxwngKL1lhcFadNSrO6ko8bkYUKebqPmflGMsJoA3WGs5ajXQVDRWtJOLV
0GH1dH72e/9XBKqQnppeBDTaV4mjCuFS25uRvmbLkFICIsi1f7Z6lmTS1BWnsR4VECUnuXSEot6I
8TMDkBRDcHJ9vgvTaauAqHWJWEYdXE7Q29w0H0EfyvjLfbt5u2ma2ipfFHK9rUCShhTtBMKZQ562
D/zixBgVfNjF1oJPKE7LvLqiqCDfrieCY/TrcGDRwEz5gU7z7v+e2yumHGBUADQfTvnRyfPfZLYN
VzedaOV4tVjRr7mPq9saEvfQjcDQZT4x5MY6m1c8tgo3IMnzW3wfunc1JgWU0ZBU1DMEBN3aFYfN
nF4G3S2d4VNexiWc6qGnrDOEA410FQI1VCPpRH4Llq57HpYAs1h/3TdIjVpUAJRfyBEj3VD3wAzM
c9E1B1ov7zowSd4Xr1u4kgkX6xZJW+Dki2oZd253yIQpFdDkHCrqqdp82ecLkrGSP4Ub2uZ+5RhD
QPl7t/SP+1Z/U9qrHDVypyYrWlQW6ygS7XnweoIbVdbKffdlW53Gs2C0fDTSFv8BL0mYu+EPP7kJ
mf7fpfiNQ1Bt+nct5EpLhzA8HPFM+JMn2SE/55db91b5rU2iA9mF4bLVgTxN3mciYBynbfiE2H/E
9HawfsxJZMqPNQeK2vzvDaM7ehhce3W2C15/xUMTvrgmyIlGuPqcymaA9AKJo1as5OCy5wGveWXw
jx99uW9EGg9TH1HpXDZr/V/xO3yPGs5MHod9bSa22vBv+ZUjW6+B+QT2acnaGE0h5/ur1jnu7fdX
pp+jT9HjIWBKG0MHS4V4Q0vv433ZGo2rmLzFyxvehbju1Nv71X8iQOVZ80EW3OC2Go2r3FlDvzlh
uQggHubuXdjROvEm/2LntSFm6nSjHCVuydYAxVyAlNAxhzbsQ0ZNmFHd0pVjZCUl66IbWGNxxnf9
77Upz032877aNfAeWwXi2bRdML+zxDPMpzXJH9pTdgiOG7pivFN1tA67hmBSW8XlWZTM0zDfku/+
V4XZIF0wGW5/Gu2o7FluZm9hGd4CDfFP83AiTX8Q/N/76tHsqsqf1cqFln3l3tKmd7J9V5rgeLpF
335/5UmrWL08g5eibjaAKuEkvSYBVnHfohU3zWoUuxuM3r4iPDZxQ/gfj8udspVMj1bBusgKqcFk
yaQEE6hN9yERbHWuIyn6gta3LHgrwBNfIiFOvKXal0aqQLwKzNKYUYbiXuFmX8O8wYgEezWxHums
RHFQ8Deui1dg5U4hPnRdcAht93B/LzVhUUXfiTULnVJgL5H5rseumz773TDGIgpFgvzSsKu6r4T/
a45lJ1s3s24VFOcRQ4iL9ndEHizLkApojF2F3zmbDHxQEuMwHbqY/ixRniTUsHKd7Ns/euVIPrWr
dQY79hXFgjhrDjhJV3tf+q4yZeFVbiEzRTK5Medch8UMemkjN6du4YqT2hO4claKiuoSvrftBz/r
YmvPXZvaf2H/eQS0UGfzPp05vcqxOHVWm9COf6PVnmL57RNKAPP56oSOX9Xp4HhVurj2Na+nKHZb
6R3vW/5bTnX7gqKgwM7aG0q/T93t0+BuD7Ocd7wZ3yQrMUxw2o45L4p028ihAsca3hiOrRcm+xbu
/K9JbixjRcvdJiUgi5paN8nywBANdDpRkoyiK8KplGufdpad3Eh35DgYqrU60UoMa8eSVfay9Gno
26Cjqv9MbbYj9kLfaorRRFGZY2BDny7+Fx9gnXYMDZLfcqKbZCVuBeMISrkIXY2uCJ4jv/rES/ls
TXt6vG7ilYtqvth+MOdbn2J0fSKW3wP5w9xnSQwPNm9F3Zt4JXaNXrcEZMiLFPN0QcKGDibSdYBu
V0lXml7/dBpS/LQmS+ZiQkmfeuUIoFrzYabWdSqz5122rkL/N2rVpSXGPh0DDMxYqkNJw9N90bqV
K15qB8tYVQOUL0qeMvdDOfSPY/nvfeEaa/8r11iHEeA3r0mpOySF1ZyyycSQr1u34qPukK9iYA1P
ZdR9sJrPblu/2LwzBBeddMVNXSfMN1lCK3SgPGkn+RlvcyIhXb3j0INRqgkHozZae8E1mKJj5Cym
9bz6e+4xN9GKt045mXr7Zu9WW6EHIrv0OWBH42QwGI07qWkG4F0gKVmg+Cr/yO1LZdcADi9xu5le
cN8qLt3Wr/hrCMWv1WYj+pL6iTZunmwObeMKTVGjndZBYJqPqrFONfFgK+W1nBCLC8w1Wrfl98ys
HS9at/9w++SrfEnYw9gVLO/TKgyPs7WcUWo6V7NtqBBozPOv2lXQj4EV+W268eFQgHswrq385G1i
X7xRy1fNNG+TVwVtKooMt7HsM12owXxuVqhWxm6aUfx23nC7xkwInCXFi7MdG/6RFO+d8L1gD+tg
Sld1O6u4rxhtZnctDnBBx7gXXSr94tP9kKZRvVqyKtlYoAcL62+yD738YJM/dWF48dOoRq1WFUIK
u/BgNHjrpnHny/eTLx5xDznZdfRSL1MK4iBDcqbRkFq+AlSI9+hlaFNn3I51ZOWx37em2phOR4oH
Z3i49JY8bFMMG/qAojZYyLtv/TIf7m+Bbu23z75yLik4X9beadLNDrsDnnUxA7XP9tmnd/voK+Fh
43dkAmYtDal9KzAdBc/eM3c6ot00ziW/WkaKYE2gU5krMUONu3aGQ6btnvvqM8bJxtt87MMlNs1w
0GlKyZE9dy6nfOt4Ot78IIiOJOQGA9ItXvFjNvN1DoTTp1tTPAh3fF7wAOt6VVIMOIcLw1duFvNG
tFA5KddpQXZYw5LKrjxWaGhwt+qTvf6ZPGHYb42K1E6AoLAWxiYrT9fMuVYuf2raPWSLCHUq+L9e
vaESDFEUdaLnvvV/bb5pDuV/8O03FKNSUUZeRRvfsucLF9jfH2vdFeTEmJP719Yvhjk/zDJYvJeJ
N5G9JlKGvnUEl+m0fRkIncqPHi89bzlsk+OIc205fMO9m8qiBFcb3dgTHacGMFxEJN7EQd52x5JT
0axJQB0r/GzR3LJSZ+36KXHLjU4HIGvl/HtxqO1iENIGZmUeN6xx1/PGpqmGbS+E10/FWLvsT2Ev
sj3eDweaaKMCnztXrhhRUvG03WiKq8qPwh6ePFsYXqQ1BqJCn8e2bGowSvHU7/mjtcmrZKbRVLqV
K7HGm3k4i5qV6Sq9wzY2hwE5uG2zh32KUVJ7Cm4w5JgQWfXO0RrLp6nKEiI8g29qVq+2ieB1KyDz
gsqBWP80AftU8m9bOHy+v3aN1tUekbUDczl4Y5AmEO9Y0eVlsUJDbqaJKa6i9ZDOdAHbDY7ZYD42
fR437nCmxXwYMdhp3+oVzQ8leoUzdAunmLp0FJt4bPrAUOXTKUYJ6SHJ8BBq5zytGWvxQIEO5GYj
g6HOp9ONEtV96ueMVl6fEos/DN1HWsp4ke5RSIPydUajZGa4CLlgTgMIf+UYnsVaesXT2nkCc8Yu
zavNIvNcjaJjpbyEQ17TkzuzYLl4Uc5NfLEa/av9IqCHzEp7hv5lMV4WDCy1ssngUDrRt6P2Verh
TBbzMPWoTPug4sfecmSy2tTUFKvRvMrUj6bvbgEws0wjXp4ZJUcx4FG6ZMf7itdYjkrUb4GwUZLb
8WE11ns6u8dwsM8Sb6I+sQ17q/uEYjtrk/G6yBDoHYLugk/+/GN2Dg7Agvf/gUZBaveCg5aI1vP7
MiUuqhULaZ/8MvNjwk2Ut7oPKBfzIMRDEabp8tQSn2n3YyHfq3JPDw1yDbVtIQwiCTZOhuOj/Vd2
X3P/1zz/vq8XjVmqPK5Vm1t1veY4pVpx8iP/OWuLfcFM7VlYq5AGs9cxVLbRYRg4AuxFAf92f906
dd/+zyt3iqiUzSqw7g7cTnxpgB7xLkvRGAxeJ16J8eG6krAMmiad2BJbHLEm72LgX073V68x9v8g
4q9Wj+GsYkZa1ab9zEDH4TzIlQM/NcXl6hpisW5jlWBvVdW2+iv+QVE5pyHPnhoZGpSjE624aovs
0W5KEPPYmNGT9E4+xaPsD/dVoxGutiu03taKJbIxFAaz796Fs2c3ICct3Od94hU3HSw5ZGgOblNG
WnTSSRwdax+Y3gA1ZqOOu94yxEekk03queKxH9hL28xniV6p+4vXib+Z0yuzkWu+TrTzWZo7/mko
+5NwMDCUbMk+8bfPvhLfkwlcb5k3pJv1wyl/DeWLXX3eJ/q2269Eo3GX1H7Zt2nr0g+uLS8o2j+H
0Wp4w9AZjeKui2Mtk8Ck9NT15ZfGLc+VvYchELFXnWudY2AzZnf6A16ivqMqHVfsEzMSB2jigEra
WoDY3SU9NrRCH93Wg2eipEkAi/cD/7BP84qzSoyZtnoeDKnnf9umP+Xy1V5+7RH9V3OC0wVO24f9
mI7OvxMOOwuEEJ0JgPG2rf/dkCCt2l43OqQNOrkwLyqOpp+zMR1422D+akrghfSr0K/wvgga2K2R
7zCieJcX2SpVa5kxymTeFQBorwdaFUmYTQ/VvBr2822T+astAYhs4ef2OKYkum7gQ7KGuHDOq5Fw
Qqf3m8ZeeWrLqinsLdiLH4EiClPWXUxcIZ7pWV2neMVTO1mGuXBonsrc/VExP7i088AMZ55u7c7/
rt2zg7ofSqy9rL46aINv+e9szA0ZpG7lyoEarH42y5y3aT6DDL1p1yaJtuXzfVfSCVe81J8LAlLu
m5fODdp72AHgg332qPYkuHQErhzDWVBlI8em8k91IwALnA67Vq72JIBvKqx9D2pZtum0cnnubLor
x7PVXgSBLuCo5QUKnFv1zfP4WeTsw7ythtd6jbWo3QghHytZo06bRkIuySw6keBMXU9OM5iK2bpP
3H5/5Uw02uqoGtFIkW/vubTjoX5cWtOdT2MzajtCv6FjYJ2HImV++Vw4wSP6twyJhk604qXcaXjj
FtGQZkWGSxhNqyz6cd9eNPFLJWXFoPm+9AOohK1PY3FmIdgF8590NU2M0qlccdMxq31kGzbOa/BS
Mp8nM+mP0jhuW7d8xVEdIvH6ig6HVAaXjCY0/DNtp0l8va8cjd7VdgRvG72xWaEcZ12Sbh4S9Ksb
wpdGL3/1I1hj1FlzhwgjfoVZERfWB0pe7i9boxSVkJUuFZ/QQV6lswfybT+8TMv8vZzd94vTmaBM
/112/y6K22pbwrDRAKTtFm4dZYGHe9AXVr79o6/tdr70rW1vHH2FQ06/DeGUkSZ2ykFSKx7nucxP
XeDa3I1xFyrXdBhL2X5ul2YD6XaQucFAEllZmQDxS2kBi1lmYbPtqzzYKryD57mbzWg0SbNoOowu
i9duTcL5z33V6yxGiTAtEPYT6hpDimFlSVEUhzX/cl+yblNvX3wVuwgI+PPMpzylefW9sL+SKnvP
s+0sMZ1s3xeUKDNhjl6VMTKkQzSNGIUQ/lqXYYmrkgiM8F2H8/3P6CxfyQpWwWq3LgtsAP/Sje+t
6OsUGG6TOtFKsKmDIR+DoB1TEfxzcyqnfMmMOapOuBJqRoxSC9wChhOgys+L8J8FUwe3cs8QFuRx
KqLMzaS15hUiWZl99abvS/2png2mo1m5CikDJqurGG+qdARAIlyrZOm7hwDPufc3VGPzKqSsWyiz
1zzDETLfOJm7w2DEFuhWfnOGV0bPpqpiIDsbUmtuj2PgXgs+vHNkaXhu0om//f5KvD9nNZuReKSk
rhKfsMTy+kvWmAjndYpRHSqorNILtyGNRh+TONwcAzqsQBz3qV3xoyzAnE3ctIc0rJx4RDe9s/ze
J1lxoykDfcfkliMAdk48IQ/bChOHlU7jihP5mL00FYxV6RaOR8GWP4R3RzZ5uwoPtor0CtGDVBQR
NpRXxed6aV4wLddg5Zr4qyK9QsnHubKw8rqgSYdafjyuTlIG2+MwlPsybBXu1W8c0wgJtrQKX7z6
n7B8WeW+GKACveZgmkpMNx9SvrF31Pfi0iGf+3kyGKNmX1V4F4eVVNmGGACOh2s2sxhY8G+T2AzK
13iSCvGiuTvw1Uf1IQMHOQunQzftgy/91ZrYt5YjMhsrD4Lf1AObDOGGm55u0YqDOllukbGoR1x/
QfYe9e9lk3+476E6Y1Q8VPQ2yb3Ax1kUyGPjs0dLRknE81Pdhi/3P6FbveKpeLV1u2joqxRTYqan
ssmH5xWDM/ZZuorsQp23CVHwgW4WJ9k4ufD652ybunE11qiCu3rCBWqzdpNi6sFBCHksAkz0q/dh
Tf5qR1wtIqwR4ybSxg2OgmK8ymqqauhWrhx4aJ5wnIXCGocO1Mgo4kUraAUwR+H+purE335/deC1
t5m+RTTDbtb2UWzRp7Knz3mwZywSchgVz7V6S1CFNSyeBFXsZCRxWmpwJt3KlbNUkGrNuCWqtJ2d
s/CK80asc154p32KUXx1lfX/kfZlS3LbTLNPxAhuIIFbkr1Ma2ak6ZEl2TcMW7K5gDsJbk9/kpIV
XxseNHz43/YFiC6gCoVCVqbRNe4yXHoHYsPZeBGrfXJotS/nlblc0xaksSSz8BCR5Y/MtI7cWF56
zjXDK3xVRm65fu/StoA3zQgHDU0+s1XHVaCwuwzZshujsUevHC45aEUK84+yboIUCh/3za6YuIza
onNvCbZlGrg3BfY6vGOJ0Dx3qibu/3OrQ7+2nQnougFHNY517oc5dLaHhEb7Zi45quvVS2myqbwk
zfLZWgUk+ypHh8pWzX37/cZN/Qlg6cRYEGB4AYWADa/EvtoV29WkYcqgHFKTbhysebiw8dVEG1jq
g9rl9yWbNKuqmr7kq2nnDH5n9fkF9FpRxp2TC8BPOe5h1EKUkVlc8RrZ95aN6bvFXzYyUwdtcnTc
WR+QOVy5XZdVbiNETtavmfGXMf82jX/e3zMqu0hHauny2h9iBJnO4ifTiy/p0h4Gg2iigGJ4GY7j
zBWu1h6CTG+sr4TQ45IhgbRXDWJGNTz956Yc5yZjlpPgJdixwpUWT5b4baVUU+JUjS65K+POQPou
qy5DTk5FYUWrUZyydB9u0ZRxi3WTmuBAWZFvgAO5nMujOxeHTuikrVSz336/cdjJWv1CpM1wKY3m
EhskWuv0CzS6f9+1cewtfN4ML6razQEhLS80cc9jjd7qIn5ku3iM4FC25K+AmFSs97Avhdkf2qUO
rGE+VCN7aLTSYioDSefr1ocweT2OkZVMoWXQqPZdAKSrfS9NMiCKdzSxe2SnQHfn0Ty7oW8MR0BQ
NMFeNXvJcTOntgGP3OpKzIPIjAvQOChFrbLaGfD/BYdqV7Mc8TZ8KXsDUEkUJPPiQnIdda7iuiAT
uWa94EMLrv1LU09/mNXnZEnfdWXxYUh8TXqmOMhlSBQulXbC/RQImnnJARBJ+qC1il92bX8ZFEV9
CEBUGR0uBso0eU2f+fY8r908KutIzus6YCw2XAy/Oh4u9dZDMw3RJMaw9Mi+2CnzuRasGpZMtDiy
xjJomg4YpjzI+c60/jsRxk18SNaEjmwLnisICBdon4C0Fz0URJMvvAmAJwQqgP+MPxA+cZu0XJ3P
PYIDY3/wuggdgGFxCgRF1oPmAQxWhheIwgwc6FmmLeiwlydwmz60Dlhs4jry1vxsJ88CTIltxp+t
LH6E1PRxTbqwwi5kyevsOCGv6aGt24tB2zCzs4jM/i75ZvwH6cpsu+D3M1Jj+jzW3nxw7dh4h5bA
eMfj5WYhKUIIJ+ZJ4rf5M+CkwZyvR+5/zbl/uO8Ab3kXRpfLWmRdhrj2uvzZNj77UOYu/VWTqqlG
lg71ynUNihe5/FnMLt5ekK41Oirwt7VIMWvpSB+cPB7nBQS6UzN8XQbaBBXKIefRap4r1lzMGl3B
DOy3HknNKOFaGgKGXSm/TG3WklJzh1XWCCL4LA2oW6eBNX4x4jkcUhZ2+RChnfo4F9+YoSM7VplQ
Ch+MTZk9ug0+xy0wn/RFB+A/UBWaFXqbpxZ/Z/vurXNbtokeux7ju2CDcdIyGOnywcaTWsbmo5Gg
179xQnfND+koQrv5QomtierbX3jLklJiAFxeUfcr+JDWtcITUBdYuI+k6Z5DY1soKawUDbE5p4V7
nRv3kVttiIqQxh/fiunb0JK3j6KqVjpi5tPQlyF0WCO8JJ6qdg2aqv9jn1dKPs8ZhHfapXXR3tNF
WQnMQrYHS4Dpy+Uxa21SHwUm99qXZEmDpidIW+lSZJqEUrFn5QKZZTNjsQDKu5qGAbVF4UIXOiCx
5WgeVrbw8cbGkTsexzizQFPpmGlglFY14bQ2yhpavjSHXsh7d4wX96tTT3lahHXbd1YSrChQ67Dr
iq/LV7jCFSBcZTG5ukVyBEEbFLqzw4KboijSo1suj/bYaBJPhSEdaQ+seeEmNWu869yfU/pc6QQm
FOPKqk61TYa0sHJyRebZfSjWZv49G+1dui3YXlLISvqqFKwoyDVfvC5o0Wt29tBmse+0kquAzLNB
Z95j7lAYrt61vV8GndHxHRfFzTWkmMScVvDSSMnVqczAH0fIkqYBTo8dl+hteCkmAfiZ1rlXw/B1
8XGCRi7zt8g77FIvx/hSYFpps9CCZuQ6znkSeHMRR7U92prDQhGw5UKgAxpRu+GEXClrQtz0jrVv
HMH3oXFrxfByMZDklkFoy70rEfmhgQbNDHhH4mtMrzrp5GqgkzBqDh0l143I0YqKiD78YG0rj0lk
X+9HbeVXpLRkRsdxvOCP/P0VfkAt5lVE62E4Me1XFP4r9+uVaTVlpEAI4nOG1syutcOu1x08qmXY
fr/JCBoAEFpQFHlXIJ/Csvpake5BoHv6voEUU5fLSKSs7RpsEFhkNEm6nh1Mq06YVDW0lG1a0Dkg
8+jBueLhWMXjs9noyPgUMV/W/lnqolxckXrXxqeHnDoBamGgBM5QlmVHS2ShKGdNbqEwv1xLYsQ1
knrAp8bmvWCAJw3nchesFfFH7oAFHLct623jDGP9pWzNNnTdbk8/xDb4ti43G2dY/MKox8y71u10
BBjkQhcngsSF5p6oMowUmt00zUy64DDk/hLFyfpQTmiYzHXIWdXukUJzZww+JNcX7wpURdB3NChj
HeGiamgpKrd04k0Lko/rvHhhJ3g07kESbyaXEgTwhaQ5NAjIFQ9K0eaonMbRfUdVmFsuGq0kYw00
N9wrbb9OLAmy9qMP0NP9wRUWkUtGNnQaqiml7tUTy7lm4ujvPGHlUpFlF5br+MS9Zu2HdOFBHf+e
2Xv4eGBuuVTk9FBJW+3eveIKGI1d+Q4crEFaDsf7VlGZfPv9xoEQGGO2HbDX0n7hFtlcP9WaXDX4
thQ3g/uM+8KzhHstxinISnoqFpAlF7XmQUy1opJ3mrRkkyFi95qUD1l8TRMdxFd1on7//Wbi9Vz5
jRVj5O3cdsPiyE/zC7hyzhzntv9xn+klF7X6uG68JiFXM6anvikeGDGDhM3hvuElPx0qUYC+yXKv
i/Xk9H/23xLx1/2RFVdRuYNOeE45zWJxrz7lD4PVhSs0nXqHByuro/ufUCytLPMDMK1T4gWCXEHH
HrQNO5SJTrxTtbhyD53T+rMRE/ZjcZGUYXHt1/+6uMqvbMa72UKzWY3V7P69hayIH8Ds9jIczGiA
HvfOLSQr/oyx1U82ukavNP7sp+/H4cq8fTmBua3Mzfz92SppRxDUvCZD3TjKpznMTM3yvs1wTrCa
/xy9je3ZZK73cw2yw3juj8BZRj/0ytuzjudREYLk7rouM+vKz7EMvIia8l3/rVx2pt1ybx2kWU2L
+StOKz+BOGMdtsur44vA8N7F06+j70ZL/HvZ+A8944FrDi/3XUP1jyS/dqeMUoZ72JV7Ueq9TG4Y
m7/fH/ptr7NlMaBpNJifDjhrujEc8vMwam64bwcMW9b+cY3GN5nhu9d2QmGclWfbrj/SsX3XefOu
TM2WRYCmdV3mderca0OyAKoZ76y+Dmsxao6at41uyz13A0cSm4C769oWZ294yrJoEJqCi2ro7fcb
R6uqfPUyZLZX0Xmnhq9na42P+aoTj1INL/kxHcc6AdOseyXxxxSYOj87E5If7m8Y1eCSG4NSOSbE
NzF3sE9tBEug9Tykw45OHkJsWQvILHjutDm2jWPk73DOHHoxf46n/LjGseaGrvoD0hlcGXh8EwsO
yXwZwsF7qqcm8HTFBZU7SZ5qVh5esfBmi/kXQVkKPCDuIWyAaeSeOw7aqdHMkDtUkFppnIB4Hy3j
w65FlRvuRrf1PGZjUa32Iyd/2DFUzXaVW2y54Y4XMxnxrO1uF816u+9kJ9vWlZgVR64t99uZY1dN
xQRP+l+1xXkSkXHqcORaGusoFlWWASq6OWfO5q5e/GyvJJiHPdww25pKnkpAz5fmCwJ77H1BGS/k
2pRHscup5KbjKux0HpEm4Hl/BHGOGQcF1SSDqrGlO6ybAJcmHNe9sv6cZc95pY+MKlNLzmksWeGO
NYaezQjiaLmvSW3elnKCpSXH7MjE60ZgYPeUXa0oQ27Wfh0O3pEf5z2QMaym3GnnrK3nxC6+kQ4G
yGvtSKC6Oxc6ZWjVZpfb7ewcgvZCND+KfvYh+7vo5x7LI9Pml4oVkPvuXCMjixEjTXOgsAKV5UOl
Uy9SjSylx8Ya187QdeSa8CESznjI02+7wpdMep7b9TzGDG6UZhHPwfmHymuvU1ZQmn37PzentTBr
r3YTuP94/F7RxeVhq7X+MLutSS0VPiVzn6OmBagxmNWvrnGoDDdocM0CGGGffSSH7YoKrO28RD3O
DZHKpF3olxrHUs1bctjW81lBGYoJYIOp5y/Ikjrd+5tqaMllWWcz0dXbhZCdEGYqFu5NwOQ+NXtk
i9O7MIg5TQfb7z5AevBAwHWlMfjbhVxbblZLfbaOxoRDr03TL9nye0Mm8Kp4Z1rTc748sbQ/7FpZ
uW1tamgJbVY8U9kiPvZ9FSUpf5drAcKKJZCZ0OOWG47TYAnavok2CWHhzwc85O+qV9je9tkbz5od
4hRxh2VwmXmEcMGDPy3goJk0FwRV0JfbZLtEsKRtvl850w8Ogj47GH+Sk3Uwz/E+8IntSQdtCYh2
m9GWXNOugf5rF3bOHmA5zhMZsUQs10zTaZu+C23urojyca/lJbcFqycaH2IkkwxsS1X9ZWjiyAMx
975dKXluufRN1eTbQYjSvMHcSCRFNHJdKUGxK2UkkRgALkKTCV5g/DpAySWqCjcEtFdzdVWcU3KT
HJqE/cJMcX1KmZUmQTXnTRxWNAa64L55VB+QHu+yuLWYaHBczY4dLEMeZovmIHxbNYrYMmwoBger
GDbLD5F7ccM+rEMjHC64pZ2KAxRhNVFf9Q8kx6UD9/phwD+g61Y1qHdpNmP62/duAkKW5mytgfW/
emtI/dOoq0ao5is56dSD1JgkqGzl4/hrQh0ISvbur/tWUzpcmVGjvA1FlGtcoZXaRSMVoJH3h1Zt
dMlLR782sq6GOayhPdYsPo2li75nXRBQWUVy024yIThv/HdrK6YtA39Ko5qEy+BAbiOqsKtZfoSm
7xPCAt0BRUVklKE/YMoXq7/VZuzxcUAAaI3fM5od71tdYRYZ92N3cdXWC4rFgFdGK+eRmRmaobdU
99+QIltGxGzd8ZxuN0mkq6FRsCAxjdemfefG5GXf5CXPnNqYuP1W3WisDxZrQXywB3+92VzyzUrY
w1B1mLvdxuiO/42v6ft1AbMQyLruz121byQvhS4wS6sM+9H27Y+sjctg9qeXZl7+3De+5KkW7QWZ
/D59FTQJU+u5Qb95G/9yf/AteL+1tJKvxgb1p7Ewkte8NyIHRynjXriSOBzWX3pgae9/RWUiyWWJ
B25gu+Ppqzs+csbDXPzmo4t71+AyMgbs3/NCijp9nZIWJCfeWL9fRf5t9hsd6kDhWjI4ZnSSFeT7
afrqcWiN8fixzqt9R5LMbz7zZWp9AvtP6DxokvQEnJxmX6rySBkIk7udMwmra35ZnCliztX26oAv
IkAPd18MRwJkXg+x2aY55uXv+9Zi2wA3JyHLvJjWthf/fWWDDKGYNJZS7FS5c87tDd8syBqjghtH
QJQf14ZGIAk816YFfl8r2vcPJG92/bEzWDvUr26xVqfBYdMZsilpWHRM99KjCKdyE13uWMJIoThy
Lck7CwhZoGVa4EFyTZleue6ST9N5STZlHDRG1z49Zc6ItlGw1UDtPVpKEZKlOpcQ1x7X4RRPuHcV
ncbNVX9McnNj9BKTArzwWsT5k99N7CGnw3RwodNppnb26f4KKbxRBknVa89TEnv1a4kmu+7YLbFJ
zm48+Dokn+oD2/X4ZhOLuWAAjJn1K0c3ytUZUucViKYxvD99RSyU0VJDwwc7Ky37Ss0lSspvYvSP
I88021c1921pbuY+ciqqscPoY5y4oZUDhcWS2dLMXTW65N5rWoygbCE2sMvOeSiRo6ezJoqrht5+
v5m4OSa8WIhJrxBBCkx0CGT5vkxXbrFrbccYKe6ir9XCu7AG0OPVbszl8/3lZJjfGweoTDfOByrS
IabW1W+nYCZQhGiCLAXCoMgC204DNucQpYo1VlJ42L+a7ca0q70RXxvdLLCmT1mWRGv6Uo88uv93
VGVDGTRFwGozOY3jf3+a+F+1doNoJhHXGE3hAzJ8yvWbkvqrY19rXD44/5Z22aHVMsArylgyfqoc
CTdd26HXfHCfKHfPPoratP1I0vRqjHZY1PswSbaMpzJjO3YGkbO/jzsQVeY6VIPCH2Q0FbGAKan4
FibqT8bwXBn7HrZkKnLWmnmRdQW7+tNnEFCUzcfKfr2/d1SrKrmw6/OpB/Eiu3ptGJePaxYme5r4
kMXLXXYpOiZ+zHpxfm3GIaLGk53sg/DY313hJvQYJUcvtYBJampsI1s7wUH29xP6ZuS5zCYjSTt6
Hfk1S8oQCmn7IvH3xq+bkYs1IWtmtOxaOUlgp/4hoTp6BcUyyqCppZ4cTlvA1Cb+sAgREfPc+zql
JtXg0tnqd+lYznVmXw1ifpsGtKGNgyiCzqP7MlAZM1WWUJ/zEpjcwn2mzAP/93rQqYaoJi8drow6
K0R9kvjq92fXfsargXB1Sdt2m3vjHJEBUm6ZzQvacejfT8Ibzujnc40+7iqODxkqxee1QGNZC+NM
VgjS16A1SdAMcZRqqVgVgClbBkxZrKxjiNXjChBFw6N9KCLjEJivw8HFo2USlfuOEBkuBX43PG9D
rfXalmcrKZ8hbR2Wtk4tS3UMypApSuM1bfLxx3KYhw16t/2H9WCf9aA41XJI+fIMUPVYGwMOKmE9
ukMXNpx+hq59YIFsek9MtmSglA1KfBBu40I21+9z/9ey1z90KWxkyWApeym9tHax0j9RDJuNfgLj
dMBB5Ve2++BNpIvdtEHf7YiFPpTPPxCuP3pGts4U3Vfe9mxLRk3x3Op6x8Nugna2GWcBXu3MQYfn
Vg2+/X7zD5AicjdDV9zVF/bJ75pvnW/hsdfUFP6VFpLOXRN8sFVmZQbWQXxyovrEw4oEbkAD57Cc
q0lz5Kj+hvPPv9EYcenMI6FbsgM6SNzttcmO8i9sUfHGRG1NZsEdbNMu4s8/s86fIUO3yG+nVBaT
7sU+4XXvzbATUBqm/0B3IhwsJvkx5HgRVbnDvjvC/4LFD4SobvYqG8lIKqT+sdv4NrvOxw0Lsp45
CPOCIgDVV9ScvE6zzAoryaAqQxBnIXZqAAp/itPHmL/cj0SqcSU/nsC+6Q61BSOh+lqUxTHxddrO
qqGlc7lo8tzY0qErdwFBqNNwAXfu/Vlvs/v3sWzJIKqmRElrGVz47lyBGN16SJoTMd2z3bXo++KH
+19R/YHt95vt35DSXkVp0es8gEUzIEsRZ2Ex9PHX++MrXFeGVVVmEdN52/lIXMYRagD/h/Am05iv
Yy0M6ubGFWXwl9FHddorvM85y3TNR6rZS347TuYSxwMCDyHNKUUfT0v+dBadhp1qdMl5ae3QJuUe
sv/i3PX/KalTDC0jqyq3qpY0XZGkxzxwch5y5y/L3cP9S3AflFJpwD7S1YGGz7V0UWuANh4NRJl9
uL9jVNFGBlQNXmeNwmQ/Dvcti/uZAG0QRV0Sp/yK5Ll4BY9Zgif9N0BKuw93GWeVOGgjNh2s8Gj5
J74SvEf2gd/vIaDa1kFyXpp4Vs0oiTdc4d+5g74xSREZZICVoILXvKXIpuHElykrxC+twS0NWFw1
unTsTu5geRMe9a7CpejWXKJR25mkGlpy2mF0eoNUBtyKUAinOyGZdNA2lVtJHmsbo9k7NerniGbw
2LTafQ2zZIiVyAnx/BSxZstpt20/fL+G/ehQ1h3lCtvIOCuSZtNoVjayneWdM/1mObvuRJYMq8px
h1zNBjuxdOcwZ6CJm/ihWnWS4G9fV6x/wao6pyu9As6axyakdpzhPObd6zo1R2B2NdmHKiL8C1yV
GGbRrfxH3PmZ7s/hf0OLKr+yrczNgRsvmZkMC0qE/7y6/F/a5iwZY2Ulw1qxwfl+9yrcFc0eYTbp
2LyVf0Hy3dbv25Kmf/+F/+3UzVC4CWt2lGqnSl4cA/1nJ1BCu2arCDgg05CE37vSkhs7WTzXY+P+
XIOt7+xnxWP3H5BBV1kB5sSxR53MT5bDGmePhW9E949IRRiSAVfV/B30UxpXMAG4lIeo/lLknvsG
l7Jlj/BB2CP2jhs/NzUExawX0DNoklrVzKVTNxn6BJpTBv3/qGOpht5+v3EsZ4GKdIn09bqOfoR2
95DlbsjnYafNJb/16nntZ0g1ADId98dpGuyHyUr4kaaujs1AseWJ889/sJp4wCY40b9veWcxHyer
0SA7FZcJmXTJNUnvJm0dX1u8J6bnZE5EEoqx7/GK2dY0BiiFgAayn7JVUxtQ/Bn5qVnMWUnqxvev
fPCDEpi9Nft2f4Oq4o/M9FNZUwrdd4SG8dg8bIwh43l5P4f/rYdFsZ1kjh+feBRUGLi4/Peaw1tD
g3nz+/+62ak+Ff26lqAehEIaqR7M+qMwNOusGlqKmlbHLLcsPZDN1vHJT/IzqNhObUo07vvWObzN
XAqcVlvPLq18zHw9z/WZO1/5EI7pp/sLq5i8XP5vvNQX2QAtsFGwX3zwkLBkubbuerg//Fs+gMnL
/dKOJ2bCY9Dn2+4Y5NXTzJ8WVDyz6knoHove2vTbJ6TYGTPPSuuq5Rdj6PKHuJ5rtLWwUXMzUo0u
Bc9iFVObWNg3XrmGTuyHfqK76CoWVn4D8OKmEl0JQcNWxJFpxxdjXt43KQgeU/PrffOrVnf7Vze7
nszNnJhdwy+llV+AAI2syjoUvqM5tlTGkYKnDQqFbGxd0IUOKbRF8lOnVcFUbRwp34kFNOYFwdBx
fp6cd07agILgysrLavfRfeOo7C/5LTUqA29TAkz0hXWKhRsYXfbFiZNwaLM/739CZX/JdzMc63mW
N+KhKRhP2LFLYiM9rGZsMufsEiEGncrZW0tBGGPSUph5jnKbiyjB2l8BUogM7ZvCW2baRpZWYh5G
m1QdXDhfqrDIm4CUS5Aln7zx030jvbXU2wekdegcE43YNZa6BS7AbPOg8U6+QYIhnkCSqVnsrUzy
r8oePiKtRJcLPjfbfoIq2RBCVvzSeN6ZjexQjOkTX6t3db2Ld4UxuXTL6djXTYFvTajuiSQPhv6P
hWrwLYrlkAu2ddkZZt5hoafZjRr2sZmNIF1+MR2NsI/CUHIrbEw6r+yAub7E5buCeIHVndrxRXRf
nOZPd4/4OpZc7ohdXB8sxgl4sJeh+WQXnAcd1LQ1B6ZiP8lFXJGlrdn0GJyuZ5Y2B8t0At865eJ9
STNNpvWWY29/YHPDm8BarEMeVwmshDfJj6ZZPhbz2AbdkGi2q8Kd5RIuL6oE/HuJuAxsjADafU/t
XZQB8IQN2nQz9dpvoNqSwZ9Z9ugml9J+tHWdEW+iozDytqduhs4zKPwMJjKhGloqmW0EuXeyso8s
+5xkJOTkId3VdocvSYd+2a5DO3n4UpY8UYhq0+dYB/9VbB/5cbCgeS/qdfsT3RDYxYelfO+JNqjG
qNuF9sHst111YyfS4uC3ynHb/l8ttw8XtotSDiNL+xLyJ0PrgtLy0sXjYeb0aGhPZNWWlM4Bcy5B
jdr1/JJ37Uvf+C9mtv5y/wRQDS2dACbuSYMLFODFs9G+V+Q+xQHDDU08UEVMKfQPw5RkGYidL4Ox
noRXIQP1fi2dP3xh7Gqqxm6UfMom/d9B0/SnD7kxHUVJPk7aFy9FtJFr/4Qg6DeZhd2+1AfgAU9J
XH7IBr7vSJGL/3nerCAR3c7G1gLiPZkOcwyw+Jr8auX0ddcSyyKmRo0HIhBDiAt4XE5rVz6yWqeI
plhfueA/kIWWbh5DM6Cq3uFNMGrm6dT59INX7TzR5aK/66RtzR2E+2zK3lvzBxxfv3S1boMqtr9c
9YdgkV+JKheXXmSHnLVnYAgO982u2jmy0+ZLNnt9Ki55Oz0IaAUI23oGJkhzAVANLzlu7Pu+4DZM
L5zp0VmHaKDzQ8XsnbOXPHc2uUhB9y4uaxG/myrzxeCAufvWHsklnOJy+T/uXeKiGQk3AJC4Or5z
rMohIm6haclQrKtc+Kd+1TreiOm39EuCFoyipaddyyqX/kndQ06el+LiuN3nEdK65Uh/GzLzYd/w
m6fdnE9pE9MsBnPoha1eOFI7JC4Jxcr27Rq56M9SXEshu4T9nowH5vth3FfvpsLVtI4o4oHcUJ3M
LSO+wSABUX0w7XcUAB/Heij5l33GkW5aEzdojB4qXFeaT53/krVPWa7JvVUbRvLWsejHlW2BoCWQ
XHPLJ0LpziWVPLWvCmwXc9uLtgh8aArN5dclSzQlMNXEJUddC2gONF6GdDUWj166PMaxDpunWE25
pO9NVpXNmyRJKnp2njw2ROnaoZfC8NrznCSWBpKp+Atyfd+YVhP641xcmv4LpZDRAH/g/Q2jGlnK
VXsDklkWREkunf1pyiFv7u1q60caKfmpUXheGfcIA6W1BtW0hjUUi+5PWhHZyfb7TQhIwFZiEx8h
oFrt82QbB2HZ51orMqiyyfb77fBzwhYzrsRl7tOj7RmvwmAf7s9cNbTkn4SajuExmNvz0q8NjNIu
ZNdbNAwuOejadniiHxpxcePlUPSfu7l5LrTqUKqZSz7qzTX10xZXez47H1u3PyFX0qR4quWUHJSY
TgFteFxqOlo+MW/+0K3dEVonmuuwYuZyM/UIVCtzDCzn0KXHzLaPXplG95dTMXO5ixoJjJcQGyZv
6yFaYBQ7joOGsX37XO6jdup88ZMS0dyyzI+kr774yfBrGbuf789eZRjJQ4t1NB1GEVXKDqIMMfXH
KK+1akSq0SUndTKjK/u8LS5LYowhFOOyIO5WX2P5bY5vlMzc7as3PtpkJTT0wEd1MRfzg9+M0O0m
31bPRLIxaj6h+gOSr9qQiKnyJSkuPQQMn/F66/1ROmapY7hR7B25iTSf6LhWtCouaWEcTD89MjST
zkxnINXw0uzJOvgU1bLiUvRtVHI/XO0lypPscH/vKIaXBRJmNlhtN7TiMrbksZuch6QgYWHqyt8q
20vRRpC+Rot5jxyStR/qnD/jzqq5catmLkUbe/WSKh86hOAhv+CeGhgmRedmuc8wcgv4zLyKGqYQ
l2Rd3pmzeRrG5lrPkyYTUMxe7v/Ou3HpRV7wi41WofbgLdXQRG5nVsMTyxNbhzVV2F/uBe8EagZ8
+xexMV46L+1Dkde7mlrxGiDFnc4ZWd2Uo7hMjvdIrArNSLlT71teZzPcbWAY6s5ty6a4VN18tPws
8lG4F6OOCEwRd+RX7HFesyy1c34Z/PKZ0fJktzMknxYIYfBu5xpLm3+AlkwByJS4WJnpn6a4y4Oi
YN/MzhP7rmjyW3Y8LcKcoVx0wQPrycWrD4EqLni1NSfuVlJ9IzjLbdEOZxVpC5y4I1BxIPet8/7g
my/OHIlmDjx7Ot4PQopdam/fv1lrAi4/Ly0GcUFzYuS32fPEy31rILdGL6Jp7KZFAIobHozTX1Na
QlxLR++0ZddvGUjygGoWRjkJRE8CKUN36p7ytXhpIRHSMuuD4+6CBeFxTPKF0TP60uqxzFZJ/8wE
e2myKmyLMddcHhTBSBaSaDwDwn2clnhoIBFamqOsBiV4tksYDNOXjjDPSDqfCCxv1YNiAfTEjq/r
RVLtHDlXHoH0hbYWdJvZFCXgu4j9XUJwmLXkva1Y6CDAl3TpoDlgMO80JobGbRXBR26IhjS5s3RG
nF+gOeZ+Mh3L/tNpmvY5T6qkC6aCUEuzsoovyV3RgPVaZT5jgzYtDbuKnxpSfK699rGZxb5rudwa
zazFNecan8i97gw+1DJwKTrJ70cGxc6Uu6H7DHBHOuOQr2YnMo00onR+5lSnK6fYPnJHNBdZ07at
j/SkQ3dE3JRzkOauZpVVg0tem4Irs/YSnL1LXT6kANaIcTzcN4tqWbdP3gRMPqeDI8ZJAGjkfwJN
WzDH3RchspO/6lCzqtlLTpvXaHkt6YqyqD8/tzF9Gjvd26lqaMlpyeCDp5x5/JJYrBdBOhftnw5p
3Y/7jCM5LvhUh7kwkZZYyxIafD3afRkMM/9s005HmqDal1LyuXDPXLoW1klr88Am/jIZHzO2i9QL
MAL2z+V1G24ObJix62MetcQ89EA+LlWlCQqKyct4qS4xwT9WO+IilvzUgOthyOrQBqHBffsrllfG
SgHq6JtW3jSXMoYITwDuye6Tkfg6snvV8NKZa2QLMCiejdvuuIZrUQKt2Wvqlwq3ksFSxVwNpTC8
8lLzrIuqFPtHsM47D3P/Les9XZeNyv7bP7vxXjrQznc5Exc2e5esMwIR+0+1P2nijupfSJ47FJYf
ZxTDe1UX5sYLd42HtupDOLQm/CjSHrlRGjjNoZwgbwO0oB0OvvHIM+sX14lQVoqq+K/720j1NyQ3
5l23jP0c4/y1speuelkqdnXaJeBAW9z/gmodJCfuAJBNi4xUSB6WC3O7kz86z75daJ4I3h6eyhiI
srXcdADo52La5oPvm69Og54qT1dsf1uQFwAgKWuubD6BtwLrDLXaPowHaDFbbLSj0RHTQ+6Iv7Z3
+qDtqycPoKQotsbP9+329spQGRdRxWg9tinB1Tjh0WC8FFV6Wf4faVfSHDfOLH8RI4iFBHFlbxIl
y3Z7xtsFMfZ4CO77+utf9pw0sNCMj+/icOgAogtVQKGQlYlbGuqtG1n72w4WmPCIgjeC+12ArH3o
nnqtaYiIvHR1FeW9PE1VvtVo9fZmAumQ/4aiAKURep/iMRqL/isPVHnoPPJrn5mMMBdKpCJLMbaC
EHPtpMmhd9RhCNqvC5Bh979h8zEj1lMivXQeHWzlyRwKJKklLcNxEOd9wxsndU9nQEcbxGDWNZea
iDCPixN12+P94W3WN0J8DVoGGWF4cOr/XUiJZlhn44izjWyE9qBlnvRJVkUtnnfBRdrERx1sIjEs
AWBi79a6L+Y6QGZHenGcgvlhdEQZQuryUa7T5122+Q2CB03IXqGFN4pFf5797NSMuxL2wATf+SMg
9jPDoo5rfqpa7x2V3od9k74Z7NXJljuLX3ieixK9O4eQyTuC2mtjRW+5z+9X7cAE3KWyHfnY8yIK
4jlMZxL6g3co0LDn8lCLrzIgYbBuIcot7mMi72JeMzqWSCHbpG/DQQ7lKXHqrRc1m/sYQVuMEowN
chmiagWCTSUXzpPLiCfTgSy7HnkDs4HaWcpJNgnBvqCWL8IZ0rDQW8Kulj0nMKJ2CBKiaR2XER9r
8OHg2O8Bidl5KgemPoUCiMRLHVgH3hRCTP5c5RVeNco13vCktxeXmpFFUwKxnoriyFflY9KBNNRt
hz/3BMBvGi+18tKasJpHoh3IA5rM9cclUbs4T+VvGi+rJgPJhnyJ5iJ7Wpn/p5cAqTI6p/uTf3th
cYL/N3qrsk9J3NbISd0uEuoREF1gscn5/ug2s9/+/mpvSGiH4zfvWdQkMn0AJU39aXbWYqNUaZu7
EVPzlKJpg2o/akCYR7L6pIfi1KotkNDbIUvNeCKMJejsyZZIadAVQ9u+nuqfIEe+uN4+OVesrhFX
o6NB5OyUPGq7+B1FY5XTdy/C1T/32d84EstE+HKa4TwV6a/Kaz73nbcRURbjm8hEXPPcukyUF3Uk
OHZCfBic5UPOyq3GVNv4RqabSdY7rpP60Tg6R0L6B1J3EJ9vT/ctYxv+loW+8swCSi/dBPGFKOHT
x3VNwnHur3OySyZZUhOVSBMZsxpC4ZGj5pcYt6bJ3+LPt8389vdXM0+cuMtVjKGrMX4Uip14oy7L
tO/llJqIxIBWuR79Zolw1zigYPDsAze4z+ZGvNYJystlP/AoHhekT/EpX+Rjr7Ye9C2bjTAS1yUf
PTfPYy/yHVYfc8AHw3YMmo0MymZ2I1LVkBcs9iWP1mwEcbac/iJqgljNVoHGNnsjVDuFkxu0xzyC
kOaJDuw94D27LgzURCOiqAR4QAHDOLN/WpvxUA7LeW226mKWmZtoxKErJ6i9xGuEcl4VQJwtZctD
qt2lv+zyGxOU6IPao5hiRiOZlpcpT8PEz0/1sCV+a1lZk49gdP281RrDD9T5I1dgNk7rczPvA4L8
JvNCsrgfusHnEXXmqxrcsEnmB5JuMfXaZm8csVlBlS6EgF/qKoqXKvSL+TJUWwB02+IaMauogKbu
okhEKfvWzdnXUfjZviPEVHhRpMIJ3gQ8Svvpy8CcsC7yPMwztS/78I2QRfeXyHJQ+UeQsAMhT/kB
m9vG1G1mMaJVZxSEAAtCasnr4MyYmC9qTb7e93fL4CYykcm4LkQLuyjXjc8eSi8hYZPaN3UTj1im
HsJohj82qIBlYj4DKLPr5QY13/8eTdCUapoF6ryRcMYsVN6gQ+06wSFYtnIyi7ebwMQEoAylFI7t
oJ3OTV+coRL0OKBHd5/lb599dbYuhZ6meQ0WJDUgeQ6dmNKHBVD0LfyKbWVvf381vszyhLAg5cBV
1l/6knthRZytK6bNNkaopuBbZQUpvaiK5yMHC8+crSdV+/uiyYQoKpnVfb1gcdslTT+kA1sfOtVt
QT9sljFilasVcOqhpZEYYR4SzMGLU6utQoJtdDNclyTjwoFpwMT+qaX599rzNg4ny9AmQrFksz8D
Nu9GunWO3eqcsvWf+85ouX+YAMUaOV3FJ+wxHecfHF8fUhB2kyY4L9VWF4dt8kbABqucW6mqW1JT
PzhaxqHn1t/vT9829u1nvfL1rlD+SBgOJj/lD5XjPqWtt88VuRGmzuA2k+PA5sDIveBR9Ksbtxs5
qm3Wt7+/mvXaBV7d3Db2uGP8q8x5/T2u853zNiI0TjtW5qqBr2Td+5X4v0iyVT23zdtIfqesXBdS
dsgy6s4/5a3rngca/3V/KS07CzeCs5HgKBi6zIuabv6TIgsIwZvShpWbbr0u2b5gBCjgjuU6N/gC
7atLrvmp79PL7kzABPaxviCLG2c8qvy0OeUN685Dpzbqbpa5/wbrW8aAxSluTMXUPYm8lA+CyHdN
me6ryFMT0NcTJXwPwleRAxA0yks/W+E/M6m2iGUtvmNi+qo2Tos1b3mUJI3zviJj8FGvm6ACyzZm
gvraivDMZa6IPAiVT10ZkqYPhyCqmi3Ao20BjJgd8frZ+xPCimjwE3TxFNZOcQho9uO++9vsY4Tt
Wq6i8ZOFRlS5h7WJT/G6pZNw22h/r3BTE5Ko57RfhmKlUdH9yLKfpUTT1Ue0TbN2I6OxWd8IXZUO
w03YiEZTSw9d+iVBnydXh3XeEqG2GceI3Cp2RUUmHCE0rT6C+b4Jew11mPuWt8zeBCPqye0r7Y4i
AgGMH3plepimCg+qXvCh9uRG1mr5BSYSkYyQLl6qQUTzOP45N+uVuvHf9+dvG9o4X+kgnFkVNY0Y
gNwEbYytuzNhojeTvTqoGuRJqlRImEB50Hwg3Ot+VV6c7NLmltSEHy7rOg8dW0UEnPh6adr5vUxY
u4G5uNXw3vB6E3vIqJicamQimgZPPOJQKY910hRhmwcVntSyH+VEIb2Mt/QNP7LsECYaMda6CJiL
MutaqRJ4L62qX21O59NCNjXHbWttnsDiVnYKSoZC/fK9wX9CxMbWD7ANboRxO90gfTEyYzQc+H/M
Oa5Xybj0n/e5qRHDS4NMu+iw2LwEq28CMemTmNW+d1lq4hF9GqR+4eLO5mZtDCHULH4I+jzYWFrL
FmFCEaEgxLXKMfrI8zPtP1NvvRbk5+rp033jWHzHhCOWQ+ok6y3Z9NgcrpV8ApgeCtJbTea24Y04
nl09jYRi+LUqHuKcHso+OZNCbGxutuFvf3+1TWgwovO1wdk4V1rkh0yDff3kiXnpDjlnLT/uMdJv
JMJ4dxfe6I4euvriH26WvQNtKza9fZANYhIJJF1eO06x+BGEpYP3CfD19UHFUGTasJIlvP4VoXhl
JcB2oFk99S7Ad/MRHVXPC+33XShMyZn03yZ8jaG9vLy01H1Gg8mG0W2zNnacYhgaqkCMGLG87C8T
Tsofi3TdndUcU3WGZFyvAON64OWYfJBli+79wHL3OIzOvoZtalLQJUVH8srtvAhyHy+1mj907Ryt
pb9he4vzm5hKL5imtqMTdh708bCqP2W5A86VrYqIZesxMZUpJXPX9RgenYMv7TS94+v8aY7VsaB7
OOg8SU1cpajLZmpyrEFRgRq06Un+wJjcyj5tP8DYe6isnRU5LUo6ZXrNCxCQIhJ++C0aepog/Xl/
a7B4qQmw7Jui4W4wsMjXMXhSpJsEXTgV0AfbCIO3swkU/IwtLlVTn41SRq43nnufnV35lUFKXU/5
+6RvjnXHd930iHmNVIkrkyDgIkrLsXin0+HjAj2CSMTerg9QU1gnKOrZFe7gR4vIzgLS4WqClJTY
umVbbhumps6MbCt2mHajeKLpMV55+q3PBPm1FFN+QC/29Lcr23znuhu7k5J4jJvr+Fb/mXDaTMiy
fw1Csz/2uZWRESkWjy6gC6gBJWkbimH1X5YexFz3R7ftHIZPgRQHO13gYSFUfPG6P8Ah9JisWxIo
b4fEb2o6VSYoNOGxDvmYrFd0eq6fiKO3MqK35/6bng5zSDuCB4NEfrA++80QrnH/0OiNsp5tdONK
07vTFGuvJtFUAWnsPjcVOyz76rS/6ecsUzqAIbpmkTuMunrgS8sgf9gN5RaxpGX2Zq3GQd3XWUUm
osUDM0sSz+NxaLg8zsnINi43tk8YBqrR8ZF2veNHJC1kyDKvPqCi4iOvS/exBRCzYFOrDheCWOET
gqVhMPrvfJLrULTNrn0IgNL/bqlzQ1f0N2ORY+IeR/IjdeJDnXy6H1s277/9/VWyNfhOO4BM1Y90
PM5P6JJnX1xVb3WHWcxv8lVWbVvkacr8iJXTI5AM4aj1B3fckjqwDW/saj3etktnbViUqoQfFJiR
z56gPWC+RXW6b5+3T+Xf9IVw8+4SL+Wwjx/3h66avyWgKjmU+e0dMHPrXTnvb2pDkLrhc9oJFuVD
nhzQrFEdgJlwN65llkU24bJUioR3U4YNtEgeEpedIIT7dZd9TCyfW5VO2/huELld9xKU3WfPLR/8
BhzhzdYbqWWVTbgs50tFu7bzYZthPMu4T8LYAS2mYHqLV9UC5ScmVWVXQTS7yrwApBzVj0zUn+eE
nrt1fJHleOpS9cQD8ildcRmsuw3Psv2s299fRx5jg0ocFqA52YEctfsjmNNTK+UeTVBJTATtlA1L
MVMSRD1tXvD6/oBL1XMNAN2+dWf/nX2azmhMdnz1oep+dNP7ytPok/pHiy38kCXuTLxfjTaDqWHI
tWe80x4hNF+dAQgODmsxf6zIIC/7foaRuJQcTby6BbDNLVBsYbpDYXCM4kBGpdzScrMttJG+rB31
MwUSnyiX8p+lAwOqcOo2BIR3IwYtHzDRf7qDeFXPAb3MAFV/rl3xK83H5pixxT/dN5NlAzERdEPs
w1Nv4VG2fnyJ+9a9VLTZR51ETGq/iqOzSyk8CMk4f7/0pQoDB3xh+6ZuHHBd2cYJRB38qM+L4bzE
uI6gJ/14f3DLbcfk9Btk4OAdPvEjP08eOgif9kgcEXknrvhF3MAoCbne/5RtkY2zjiW1n4GhFNhg
6L+o3j3Ua3Xyy60+ZdsKG4FAHACi/MzBozztgFUHP+HFd+U+Lg8ijBBoy8Yj6HEEftTz+iOQKX8o
qkH5EP+5yzgmqE673SCdBsapOKrXeJEveHZIkn2PEsQE1UErZSANwy4xJOKfIs6/+on6vG/mRoLa
p2lQt1jbCGWdE+6wgQ/uo3qXKIj8Td2nHAMnRdnCj7zeBT9eEP8NFeAPVR6QfXmLSfIHhayCNF6K
7XIBi3SZ46kP0gJ/37eNxSdNij+8CSw9cM0yStF7rqDxNYCFZN/QxvHlQ6k8I0WBoV35uXVbEAxU
+17/iYmkA03sAMktLSMe5AW06bM4HNZ041h/uwuHmDA63507D02TMqq6+ktSd09jBT6ojMTfpBhD
Wq3oAW0uidyHrSO+EblJQdu+CioZ4WHuc5w4gDSCD3Rjb7bsaSa2jqZp3sq296MpI+yUM989DEtc
noKk3fdoSUyA3Vp5baVxTXjflWLxvq4xd9jFoysnQdjHkmgdwhmc7tN9v3r7FwXmUbymPK1FPZUR
GZpzzNiBNg5YhbYwK7bhb+fQq5wxEcMMpee0BNFYfPK98TD3wVPgbnVdvZ10BWZlf4GEx1CjwSXy
OMRlXgr3sVzzg7vFZvN2PAe/ZRGMdhWOeHTUNe0xV92zPxcbeZzNMLe/vzIM8k5BZ3CcoKPLf67c
78NCPxCykV/Z5n37+6vBk7ms+tnH4KAqOqawfNtuXTxsQxv7EPHXOfVHDpPgVoO5H1q5lUHbTGIk
DNKnK82IU0Q0AGGN9IGAQS/ddEj8al8PQSCMpEHpxdN6bMvIkyrEo+VZyeLInOq4L5iMvSceqnZd
66GMnBEMVLR+TEE23+3tczOTBrHQuMdDUxn1LAuGc7qgDH4ufafQz5Prlu75/q+wLLGZPJQ8aXWe
L+CPq3EGZ2v24lXtLvV6KCwY6UOsyxwSs6BnaVwn7KHShX+CYzI3f92fvGVHMOH4KdqNWSaWMkJn
1LMg2dGb2RfIN4VrXWzY5zbV3/EHgZlC+FIBPbGUY9QszlMQfF308DjyRINObjhOy1ZDpiUczGQC
JH4UJJPVGEES/MAK/5Cw9djuZAkMTF1A9APmM3rHMLxYLzVT7zqSHdJkq1hgWwcjmBlaMP32Nvul
zg8iWMMx68K0femaL/cX+u2bTGDmFShGdE2XLWPUL+g0Ktqz2wxftUoiry1Oi36mHfvz/pds621E
dR6X9UC9GWx45HNcnVqfnBR5Jsuf3cw38gpLyJl5xQq673lUDUgFluabA+a9w5oOW6U6y1KYGYVX
sWoOvHGMkiw+T3H9PAblJxqn4H7wPt83ke0TRlTLRXq6GVGIyFP3NIO/tY0bDR6XNOL9+sf9b9hs
dPv2q0OtWQFK5xl+htu274YCz+G+/rZvaPMwngdQZ08Y2kuGYzDrp2VtL/eHtkSxd/s1r2atWOMK
siIOlHyph390/yPVW1xytrGNsxigdLy/FQlatuf4FBTZh6VvTxknp31TN0JYpGDNmAdMPZuD4zy3
l3lgpzbbgnHZZm+cxUmcuzX3hzHiLUj6ubwILt/peN9DSuAZUTuBDUYTl4/R6qKQ5eKho63es2Ur
qCyz/w24n9NpKiUithynMAv4iVWfnM0KssXXTfB+qUen6aF/hxqQ+FnEXXEY5nTrhmSbuhGsom1B
eJV1YxSQ/InG1Ushs0c25MddbsONOC1nKO14iwNtvbiFUNbch+3cn3Gp2UpBbfO//f1VSOUllTrR
WNnK8w59T8MiVgdK9zXfBia/cEwWWamb7ZWSJ+6tF0/tozELuBGwYqyrIWYDkv5xOLhtftLQldln
dSNYXTZl/cS8EZ129Fvur2BGAQfCEmxdS21GN6KVZ1WhawfR6k/ZS4pem4OirDhBYLXZ+AWWM8QE
YpDA9Sr/po/gZk5/KNhQwuk5+576mffs1fM+1FBgwjAAKKTT2LXYGPRyYjN96t0i9Ht1ur8Qlp9h
vhEDSqAyP3Vx2gJqzJY0zIZ3tazRnbgPbhaYgH6VL3rMb9zg0iXQqPAOab3Fz2tZZfNpuExzooC3
h++nX5Aghg4EMMZf9w1j2dNMJH/hyGqaHVD3L0v5UE5gIASX3L6hjUM2WFinIV44RkhDHkd1Y67y
NzIzm0XMkO1blVGKfZ4n6i+Uzi4LH9Du7ywbu+Vt033jMvEbhD9t/Kwn/hjh/a46gIPlKKb1tLhj
dvDG4pmpeeP9y2Z+I4CbZOy8bESpBCD7i9ewP/1in7IJoND/3ZCnQTcd6C7wDDWlF8fxToy1F7wh
HWp/X+dmYEL5IfnOKlkiaItyCetRhx7lYcu+3PcfS8yaGP4p9b1pncG7lkv/aRQaD3bkZUzUcRTZ
BgGAxfwmq7CDtkeRBVjnZO5e2lw9N93G5C0eakL5A29l1ZJj5ElMpwnElUBDnoN4q1PANvzt769O
W5pBHStxsbiqZOcxLU9Lk75M/paOis0ut7+/Gj5d3aGSBKHb+N77VMq/gN3ZaRgjdKVchz6+iUw1
qk5D12f8nGZpEeKeUhz3OY5x6vqUxkCMYytGehYtpDh4EOJSQXCa0mKjfm4zkBG3xFulYA2ytVF7
nycNQE3JH+7P3ra0RtxqWc5tSyiCSntPPv84eupl6dqN89wycRO43y+q6luOPAokefNJT706Z2O8
xcZuG90oLGeaue6qcP1Pa+/ZncVX2pQbGDXLbmBC9rOkbj1ewSUFONhBO3vkLv/eield4AUbfmOb
/e3Tr7w+9vHkkqdsjBxRhFQN56RSGwAy29BGvOJhWvu9JGOkSfON68A9Tlm8D3oYmEj3VlcybRc4
Y9E35Ei0Gk5Tv+YbHmMzvBGwtcgkKuLwxzml8BV0y031H41cQx9NH/dd3mYdI2ALx9ENaqgoVBT0
TPz8XQouvvtDW6LJBLyPZCYNRNtgm0k+BmkaVnN7FXvrdSbYXQdyDEThIuubntb8XV99WLKP92du
MYoJdG/QDMon77YHg0y/ius4zPWW1LQlvzFR7jpLKhTMkHaseXLJOnmgqvrUT/nzsoqLi6rm/Z9g
Mb6JdEdnwTyTHtvBCJIa8AyE46jOfN3XzBC4RryWVVG1IoGF0FT2Vz7LSzOk72a1j8oEF53/bges
mQV69QXqTxMIZCZ/+dX7ogp7QEE2Qsu2xLe/v9pw4DySyQmSXDlpQ5JM59Idz/dNbxvaiNoWbQxe
rXEzbPrsVC36KY290/2hbatqRGtKZZo5A1Y1Hvjfs84/M5EfRb+vLyhwjaM1dgQvhERIsXQ8p2p4
vyq9L91zjaM1yWsxCmdCdR0v6kpMj+647hpamCTBs6d96uMpNRo4XDx1j4wvG/Z+eymFyQ8cpIHq
81sZ1wOL+NzySx0sGwFqG/q2P7xywIk5ax2LAOrXgdMdu1jO55ZvaR/aBjfCE11MU4pdBmJ8FSiy
C/Eo+Bap/dsuKEwsMyU0afIa1q7n+Qxh46P2x4em2wIE22Z++/srs6hs7nUd4IV5YZqE3OnxxEO9
f+6Hj21wIzLzZOSNyxA+vcZmoroHklQ7ndCIzBFEj9VYYcfy5+EAZ78GZOu5xTZrIyo77FAZr5EF
NN6qjl1VxoesED/um8S2nEZcAtU4oGCb4TazgKnSB7C47w8ElKH3h7fM3cQtZ8CkxXOOF9oc2I2w
KFhyxN1p3yYuTOgyaDliPC+jgqJI87Uehp/LzvZjYUKWR13Kio5IXtoqG8LG88gR/XtbiZ3NLEZ8
psuIEgHIeKOh9ughzvkUOj5gpfeNbllTk4Q0G9pl8Vr4IpE/Bx4/Sf8LhUzW/cFvU/y9PiNMVHIH
YothmHC7jpnDQTyBWmHSVN+r+Zef6Y1v2MxjxGlJnbKrC3zDQZOn78uzTzbc3TayEabAiEPyIEYs
rb74yoMWPQfpvG93MclHe1kMoP3AYZEqIKBYTsgzyof5vqPoN07fqtWTrjD6tMifcaku8TLsStSF
CXnyW+mzRuDyFYDD8yAXVR86yQ9DviVSarG6qYteluAe9QfMPdPxnz5Xnwgc/r472oY2jlHfSydn
9Bdooks8fHgL0WFVNft2LxPuJBNo+4mZoZpROr90UhZnWnZbz0KWQDIx045oympZkQDgfag6NW7/
p1Jpd+Yse570zizDpB9lTM/r2EAbksovDuq0jbfrVi1M3HRSKDb1DNmFzvVxksPZDfoP95fUsn2Z
xKOTVoEnMsxZrR9xVCTOzzXbF0Qm3CnhShLhQB9+Zc8sbQ7eJi2PbdLGOdow0U0l41jNBc8cdCbf
fOY/DeUWbtDi5ybUSS1ax4NA6uIlVIaSdahPyc/3DW4b2ygdSZWvANPiGJ0KidqR0zgnzsQWwPjt
C68wAU7Mz/vGKzDzpsAtK3NQQ16ubVY/tmCmhHjUxplhWQAT57QmcSxqPCNGjTNeEv1r8NUFIkbH
+yay/YjbV1+lpW3M02VVPXwSDKFhVnZh2/KXZWm/yC45pfM+DgJhYpyS1W2StcGm0CxZ8YxcbIpS
mm1IgthMZByrIJDTmaS3+m+AMpXmx5KUD8UiNo4RmxsZZyvr0oxpHzWB3GvXkOMNIeRqnyyCMNFN
qtSexB2vjVTS3hRgIjrHu0RmhAmQnqsJ9a9+akHMIM8obDyCGCak6b5KjDChTOAfxswnWUXTNBxK
Vj+1MgjbJrjc90yL1U0wU0uznA+UV6AL9soGuDgBGb81zZplwzyWc8pkIaWoCvRw9jrKJhqchiyt
LgFplnfg92BANAV847D99+XnjczSJCNVDMRsyQDe/Kanef7cgGOoeupINfpZWPC11XPo1W7r8tDr
OFmeeuWq+R0Nel/SY11nTTaHY1IP8YsAHVJ7dXjfe0hO4764eoVa6+PK6xw0bwuY8FwdEuiuZmOo
8jJD6k3WpfWCcNL9PD/RhKiCowNSBP5fPJ/S7I+2wMPPk8wY5yzMJ+Cg990cTfFjF2w1vuyRwWSq
HQ+Z58dn4e4sBDAj5Gs9l7WfzLhOu3MeDjxJwltc7nI986l2ahe9NOpWLopx1pGgqq9e3Dv7Mgxm
XHuFTzuZMoC5SKAfmST1YezdfeSuwnyh7Se80KoeVdhkzkAh3eRe6MfVMyv4vlX1jANjGHI267bq
oqrXS37t8PjQPgSCIum4b/w3N3MoehvmaWfsVGssg2tXDGjZ6b1PExTYHxu/3OJjIbeN+7eAxCeM
nEZ0qVdMgZbX7pT/AY2SCzqyZMhDcqDHBYiFfb/ERI5RxWsyUnxGdA+cgln6OPCNE+/NvcsjJmxs
cV3E85LLqwJ376y89CjBZIL+l4Ovg63uZttHjCtI4mSCU8AirrE8sOCb0+lwphdFtiSeLCtt4sf6
cij8wh/UdQweav0+zR/8biPVfvPwgH0ML+2XpCxXxSAB5J2E/ECSjXFtrmNixvpgBLal4JjzObmy
4/qQHUqkA/9f1zG2N1XNK6cEn4HrtN2LLrddx2Z1I5shXp94rs6c/8ErrdYxYldkEx71lXau87/W
Sc8AmovQD9cDOy0PfIs0wOaYRvzqaqwlTbG6BUTmRDOiQ0496K4FJn9LkcZiJRM7ts49pJuL2LlW
icb+3J7L5oOYt9R0LO5pQsf8pdIUh7K6Zo2TPFQr1e1xXFK5KzXzwJ7836zeaT1NFd4or+O/cjT5
gwMJuKDYelu1Gee2Lq8uDfMgE5qMnvgfXMhmGSNwx4kn1J+4uMo1O3RMn3lGjvcPFtvQt7+/mrWM
ZaL1zShBsh7EREOQm57uD21xSDMbWSe8p9SzgkGos1w6nb53xcSf3Q5NiRlR874DxcRG0bhJ0IKS
ONeeHwR75zSHIN04UCzGMYFRNSgNoN8wF99819PugZM5oO+kh3vzzg8YLpl4ktF2SILrkMqDPyMh
LDbyeIs3mrCoKWPr1E2jujbleki9+MRq9Bo1W5uNzTKGRwaCyT7tu+CKl4rHAO2+sct22sTwSEEL
qTqJbUCT/pDy/pxulm1sszYOkGyZs2WQs7rWcnS+xECqiih2Qfu/cSe2Gd04Rea4nlgZK/U/uKJt
aOMQyfnoT/E6qavb5IcGLXsATIZxutW6Z4lVU2C9hIhZPJZFcJUtCR2vgDSgfqLZt2Qzv7y59Bvp
pYmHQqbqFIlS/jVRhB1riZbMjDbJiQ+lxsMCuHf9NNvi5rNY6zde00FTChkNcu3qtIP8uee8X6pK
XctqXjaaZmyfMEK3RntyR53Kv86qdy5pAs17EXjZB9608cbOZnFXU2w9TiHmC1Y7/6qh6KBDNhZQ
80WRqNi4c9l+wu3vr/Z+AIE8r50Uv9ZorYME9YkyP+wDcby//9tW3Ahk5pRJrCDBcPUhAUe6j8WS
P0uQpqZdFvpsuN7/iu1HGDENjLyz9JnkV97U57XqX5ZaXYo1/nx/eEtg/JvUvbIRr2vJBdhBrmBo
AR5cP6Zpf6JBdslI/uX+J2x2MkK7WxPq1NPsXWWtnTZc3Dx+QKd7d3FbkHdDUSH7XLs037dHmUAq
1TPe8oTzq3Z7FWo18ZN24u8LVeuG21pWxMRTUeF1aU59fkWrx0MzxS9xO7z4bbOx4JaoMCFVNNDd
lC4Bv5ajO6HfK2nOSvUf76+FZblNINU4FlkAEI93XRi7cP23DtgfwURQkVIbx5vNOrcvv3KotBkG
SmrYH1rUwS90ZhGAQ8slPrAu35Jb+5ea+43N1kRU0ZHETu8OaxzGXXKAkrZI/nCGNVTsU8OWI5Ts
/f5bHsQHcPOHRQYqh++1c5rocsBj8qWn9Njz+QnY5JMXi0PM1zCJ3w3eVj3mXyzpW/MztoagAy4O
caWu3kJ/rSz4jqrPcweCnNTzkQMNj/XSga6+KT+7LDjFBe8OzsxCULocJ8b+rKEJLp3gXeGx8/11
f5tQzCMmuyfL4qLvVlL/xchUN8dq1tWF5dPyTyeZ881pwOcbDuAP/zrrfnpMBp28U6SAmMfG928p
wlsWuf39lVsIndeUIza/x0v9TLry6vL5UIvpzBPv7PX+0aPFwZHz53XMD0U7n1S1heK2BZSx/wwz
CDXHvsh/IJ14qIugDoMpSDd+mG1w41barCuuGD3OxHBdRNOhcaEgXqjJrDfYFt/ePV0TDwZ2XMWK
zmlidNLLl4xP36gDJdbShYRWeyxVsBG3b/8Q1wSHLSAD8AtHoaA8+ALI2WachzYNa1Sd+7/uO4Hl
EybAxSlx2Dia4agvfPqO15C6iTfOGIt/uybCBd2fjsOgE6VDVwTkkFAUiD3eH1xKwpRNHws//pR5
BTsk9WOcb71jvr3Zuabw/QDm+r4WGvuQy7+qGuTCEZf/x9mXLdmJa9t+ERESEiBeaVaTjdPZ2S6/
EOlOSAKEQHT6+jty35d9fKqOI+qxIly5OjE155ij+UP3Ev/9I0N+z7y3SD0eybztEtEHttgQTZC+
rdNt3P/kPrtZYO4Z9XXLrpS86PiF6W/aw6qGdGUg59a40kyXVpZDRJFN++b387/6EX9nzCHlC/ax
+4R3pabvZAPWI//ds0Ty93PzXzXChrmDpaE5ZJHT5SwM8gC2P1n7/MPZ+935c+96bpcgiCwcyb8h
OGSqbO//RCD+T+P9v8sbyX8rb9O4yk0rQfHnc/ok5EvSoz+AhRYbYV+Wdt8jtp02390SJsfCCveK
1Wu4WuHLeOlvhRpwTeW3B3VPsVX/RluSkPy3wkcCl2AHdSmeN74HeZotqvzD5OAG9Ycz+k/f6m/V
L87jQbV0gII2i1z7jR5WxyUiZPY/HYl/fK7z/3kmdpc0wzA3+Aw0IJa3QJwlEn/9UQrsHIUg+8VA
e1zrVOVgJ4NeHXn570767x6cSrMkNYpkbZEvunlBy+e+wiL7T9zQ/ygH/ubM/E5sS0QbbBsdEX6e
TVYTmwtoe0n8PGITmSMKxkT5LUzMolwWa/yvlHYJ+Z3wBmkvS+aRTm2BxHZeZNBWnqxHAI2h4k8u
b//Jgfm7T/bbzMIcTHxJiPEiYNUXeYhKRqNygGiNrCAI9lPB19qJ/ay2Z9G98NwUW/ci45+Wf8pz
V7juxNrLmL4qdklGUwDA2I9ylSVt/wDp/8PB/d3Os5c6p31H8A49zb5Y3Zx2/ce76P1s/t3H/+25
O3AXcYEVfIti8HE4nmHCWDTmgeF7mMb7eH3K2qdhfNz566TnwrG4yPX3iX8RG1zqDVIf5xPI8P93
uf77hp/8TrTLqe2ydT/wXmwYqi5rik2WCZwB1j+1dv9wB/7Ot3MTZR3v318BYVXFZoqBkcKqPzSu
//D+fyfbwakRDunLhIfEIz9hjm8Zj0ur4X2V/InS8w8LDPK7zZhkzk9BsQOvoacby/obKW2JVNVT
tsCEdT1Oq/0Br4zy2LdyszfZYf/w6f7pu3v/1P914wWr4iwEgh0b2HgSziHJXrj1x//90//DGf+d
kufMgIQs329walmREFukh8hZ0beGVf/uBd5f+L/efav7LttjODEVUyb/0qRJi8w0fzpX//T2fysi
LWWcoc/AX6ezK0BEr+LkT4xlpDL805//7cbmg3B7tI3ivBGxjR46Ot6Fg1D8+FgR5Grapluplg71
+fsWa055NtcLbGrEjn+TQAwmaPMzRnrO0Ioqm5Qn5Kc6st7Q+4bD/LNV8F0aYTP6BZuCLV3+anZp
WVuMouVZfl7aZJcJ0sr6doadQ5prfz/uXejfg5qbGYbb0iCvVZZdjtzc4exc1Ou2Socjyj7PKwHa
VATezdhhZ3mn27mweSxge6zpFrf3LABamwqsmnKsKk0ncvsz2r0+7mJP98mc86W1XNdDs+3QQOb7
2AOiHDLq+OX9P+YPfYyMyJPnNo8eunVYSPpFwLVhuJJN62W6sHWDyEjRAAuBHa+sX9Vim+OJx3Mi
fi20OcJ5kbB9S0s2TXO0yQKu601bD+2MtSCP4s2VkRLqAI8OycC3yxHx1twSp5s2VCOhGkjwFFLy
w1jsL2VlCF/YG01wvaCc8aDFecyDN6GI+QTf/rKn7MjPyUSUM6f3y7svqUKtPwp7LOunzOWjuORg
eTcfwgjrvxjGEGSIr+2yrfocHz3Q+FR0hxkLLdBk3Ft3xDl4FAnPaTVG8XKU20CRMFQcEBftf4Vo
w+RRJFPMxZV1fm3u+hauoF9hAG8OhrSsXrb9aRarwTxNBhXNF+WAj7zq0Wn6maaTDaVQ+Uw63Hqq
Wc5kt+MCV7+1G2yZTFMKPsSI4zTLAqDCKErqWhp93SaqZl8gGU32MKJIfHz8yjMd6a4wxI3jaVlj
EI8wA1moWwRj6XqPtKq891FtwV/sPi3v7r1xgQ1WQL/hR/MUORzz7aJ1nMovm6XEuMp3aRd9XCnN
6NOIsHJ60glL3sA1h/i00nHrumKMD5uq0rXCmNtOooGfy1XQ1tW01ZIU0kYalObVM3Je2GSyp3ZC
TtBffQs2YMm3TfGPHZ/2iFe+GQ/9lErYPt4aN8+NLgLA7vCKmBjV3DYtTIG/T3mk19eQB53inTet
y5HGrA+3XhcRmqmUMFCFsgnHJB3T0r1rNj7OJCTuFEw2NJcocmy/dEmKZKoi7qPFPc3a9tkvnTcD
398HYEvuxoyJnhaukWO4OSIYjKN45hJP2iPoFvn6gsCU7cG3qYGL8JTOp81qF35GuSJ9GWu5xl/I
TCNTkWPdkk89uHTdtyZPpN4KuY4rkReeI50MRJQtO7pyjYXL02IciNpqNRs5Fdrlgp4i2ykkXbiM
7Ovn1PBu3Ks4E10+47lOqbhnpqPzBYnA29OYAE//0fNJ6aetp2auzBgyfmpm37Y3jdCGX5WOouGu
gXnq8t2MWZRcnB/19tKteYp81TmH+Uid5NHaP8k2pcNfm4iX5Zq2iwAXdRx6IFXr6HdRwP5HX2Iy
mhp2TJOtkEkMGzhi5PjhcAOpD9Yvw2nPlULd24ORUM2IJQr0NekYh8E57SG7eGLvReIVcvKYHsWh
+4w/I1kFAF8B8HM6LvOwJMeJx0nfvRJ8qrEm2jRI50iwF/VoKoUMUZE7cJ5+sGGPxONuXBc/uuRY
3V+NwA914vCwaCu/dIiSrp1n7yghdV2/VnFjVn9dDmF0jHz5TTYnGqI4+6hawBXYFNnetTdGs9bG
BZlGGfNCJKOO7taBLe5X7Fe4r2GsjKKoyHxIK5+qLTw0PvZfUg0cEIobxwwiiJAATa8A2beHeQek
Aw1xNqH6ngPUD3Y8zyPKuQajOKSAZAceye1+M1E0/cIPHB1rQWOAJg5eM3ZGS7m22TgfRT5ZR0SR
JeSYujskzw+6PVFxjDk7N2nWkI+TweaeFiwfDtUU7+TfpFIZfhZxmTCDjGfE+cX3TC4dnHnS2AwT
tNnKEV2TY9jZUO5tnuD/bEC3tVvZSUeb53ny3ldDRkIWl1sOmALQy0Z1stbS6kk0N+D5yLkpjEfy
Yc2jvWMzTA79Qa+wwgOGxfs2Qh6TWP1+7Tkxa1OlZuzJGY9yk69FvsMv2p22RYb2frPElw0x5BkJ
VMdNRPYE/BLRJvRF4zrjT7la23SC+8OYHo84ht490nyS8oOT0GhcQDAbVZkYNQ+3i5q1ul8bG/iZ
BUQR0WI7NLFn5XgY4lIvzXHcTE3SKphLZJQhuG6R/S1+11Y/7nQ9EldOjTr8L+Q9eTOdTE41q+w2
ouAVMOpQaXm0OtuHohu3xtZhwE3OLhC/Lcf0yBssOKEhm0n7sc1gTneiGq3Ct0VbL1XpU4PvrGQy
MNjo8FTF5nMbXKOAXe36eEwj73TdelFZt9WUCKEfnMOWt8CVpRP8QNvWJd/DPM+2PtJGN98GfkRw
m4Hwnj/0vdmNhVOv3aJrEyKpdU17aY0tVNJH041bVqAwhVQbc2+IVqVmL5vIyHSqYlhKohehHYRT
r3BnX8auHgVT6XJeZRMmV6OkiqkkrB9mGCyoeW1L6xEiPPygM3K3KgcfRP+pi3v8i6Jdk47qokty
Ew2YFQEfYPyB22PzJZEwXv6xbDPaqgJdR7vqiiFcaFlqw8wG5xnlFEOoOlDQ7ge8fbe30bM8u1hY
LxRo1rb7tvecNqjZHZeqmHI5rHdEBI2Zq414wqMCsdhWAaIxsn1hfvP6KexiDdUaRfzYz/Gg+cFO
MsWtep7YGI/ulDNNzVqlQhzwYmF+8f5LFghPBrwh7uNvokNN1ZB58mS9rmwQur/yox/wu/QhbTDZ
LiO+FXyVWd7nJclbn4GZAoPull5036ZNU8l2UqxKgz/Sh2HCVVLEmXTZzcjnbP44qSaLi7VHxCuu
p5YZ9XOeA0uO6t0GUt/FIUnFvcgGC2ZgcBhc2rt+icWm63eIyvCLz9YBuWFDnxznZli2D3HH/X4v
SIzooJMAqOyjOw++YfzBD7FYH0m75mOo5DL38oqUVIjDvvVoXNd6mYV1oZAi1YwWdjwi6x5ZLhI7
gP2rZPyRpUaw7uS7eNlD6QFETa/ThC4YOttD3+296GJeTmgxLeBaFJA4KYfDkfUS4WmcawmeB09q
zTuefqJYZDRNkW1LaqMysRTUm9LCugxnVICGDgeClhBHxsrEyzBNZUfjeA0XXA5wrDxsgv4G7nUr
+ls18WRyRdMaIEph2kE8qD2PQpIhFA5dHSwFSTsqW7UbGsOsavOuZ6+RwIn7OM05Qb+0qQFVWWzH
EFzdE0DbuC7i1Ib7haPju42Rrtw++JlOIStwEmS7Af3oh8aVbsij4QG/iT6+w2uwm8dTPvjNmhtQ
DekoSw77Fvy+lmdT9ppjRky/t5129BO6uFR+QKvN1fepm7bocd6TPrtFEhTDsJTDU3m7amhAe11O
NGB5UKHG6iY7wzyEDpVfj41zxHK1jXTnaKC0TYvpoDx8gBPkuOYAz7HSeIDYSkRHsXIB76Q6wQ6F
3afQ7ECrQ6FOQ6ntJgwjJcLKOGxIuiNg8fpBrHxaw9NsRknDc04mlpwhDluTT45RLJguNJP56PDM
S7HA69wvTL2kfYe7/Rq6NLKXlaE/A7q8rAdbsCno89xeVaaXJIUncreR+eKjncbvXbHnz2nIukme
ML5wXsPd3B9P3WYX8ivtUM1f0H5vLfAm0qwkqlw6TZLdIdOoM3VKjkyrKlHpGPJSslhZ2AdlI4Ej
UrnMmJbJDZrSKaIFwhy79DxnoxlvpO2H/qGNUkQEV2nswAwt4QNis2/BGBD3SylpZ0648BrSXyCu
kWgihhVm46GY++wwxaHI0NfI8jObP0cdVDJvo4pwWIelIe5u0TDVoCOqEzSLgy3iLp7jvi1MGyX6
g0FeWPIy22aRX2wXYn/tm2yOvnI1CCAYUe4EVp58GzymvyA2KPyiWaB+lu+PTLqUO4wP25c8QR1r
axjTUH+ZjHHtaxDZOxLRsLiX9/E06hZAPOlb9Yzglpb/wjyGvWtNETkUkjINsw5dtQ8zB0KaLXky
os/J/K4OHCro54ZTFqjsXG2gT/f3oOuq6S3vdoFJKbdw5qv6I1LJawIRG79sfMJGHb2LabdTNO/b
fj/snZjd1Q+4chADEnHWFUKoLLqwDRGRdaNs1j0RS2SJNtPAiGFHApAt5nVaYG6nYUSHB2hz+TGw
ezLKGd3+nu8mIK5sZlR/3JAuhlHe4Pf/Ksd2Q9Xo6TT6N3R087HW3nUMbLs5b9Br+F6N8SXu93aY
LnvexNhTSvjTd9AgmL7tqmNV0HAUc9f3x52MxEqqyDR5h5FR793yiXc+sj/XviXyp0dn2b1t28yX
L3bKjf+kV+/t5yghjN1kUyOy5JSDMWoewG9b3GvYx7w7STy50/60tK3nd5MLYo2Ko9dr9nMMw/hl
7tow8RuI4Bt9K8OoNlXwCY3XN+LFY4JeDHDs3Ds8TUQZf4XDeIPNczMQOTXF0KoYSY99ti77KfWe
TEOt5yRdnjs7JlD7TCSOx/5uRfO5unL0A9uv6d7iBrw6ZISaEfUm4+rdDLFdRv05NAh3jmplFrXb
K8TsqbyJqGHuWYVu7KY6x84k+ko2hOytZxFnqXh0g+N7U2eYyLGk1yiieaiQeSbIeJf2/aL9hQAS
6OKCJ0cgyZlPWoT8ira7GyLw4W3rr3m2EcS6tB7l55SpGPPYkq0x/bVyrRiQdaVhrY4n6mgxGy1n
NkX58oM17DhOdLUpmqqBRbDom2nbJ6puFnBwMG2sHsNdMZPYic/HIuIChooX4JPDV473MrXl1ua+
R4J4BkbIUOYcH39+v+HVdoeudLnzhKvxeY/Vkj0khhpZR3mHpUxl4LwWX+WK3fxLNK0x5FX7ph+y
bptOUcCcRFXczAVF+mdXKcWX9ZWs3u288Bj9KgK+yPS0I2A8q8hunpOuhQ8jTXn8pVVARgrZ9EuV
cj7VVgs81oJvfrjbue38Rzty8EuLfs64g5AOX+esqmOiE/nZrvY4ONLNkBO5D0ec1OBUNc1akD4I
/gLXj2RhZ6U6qMLKnapRPDVuSzt68z5MLbpUq8h9egnTgqr1PKc40XGBjo7HvKY4R+ia6AHAJbku
NuDKrzZHZ4PCwMCnK6kOMbEVHJYn7U4xJiGGvnVTgn0b4SU6fGjzFSrjwvkMzGScILU3soYpquj2
wg5TZm9wVqyu/dIk4Hg0RzfkrwYpSfTXyHIAM5k7pPvlN2YWzHZRl2R/DTGcxwISjYYmO+oAfp3B
N8DyFULY1iEHeioQoDW3piQrLE3XEtDHvOvTsYdR+CdzBLrfmQTWHLpcXTtyBaoDAp8yWRKrW909
J23A6ZDcj8UUq/yC0SmGoNSYYZgw49F1i9OiNQmQDLMPQGV6KG1uApRVfVKAhQ0TkX7m8/eEBjN/
YAAQTYGDtt3EkU7Tyz6Q8UMKl56in7LUx2c+syT+KrDu2OUDvNrHvY4zlZs7lcBi/dpZto5NuaZM
2wJoj9c1A1Gu7yuhjww2j9s6qvhTii8ECIhIoy4Txa7QLnXApzqjoI7MYtSwet3Rwn/t7Ebdbby1
tDuZzPqfEMM05oT6mYqiT9bktKuswxA+pan6IdkwfAWwpg6EHAS6YYjBlZq+AoQDQgofCbUsPzEs
dN3bYp1PP4zGD/jiNhW5estRNG2xACaTskrlYJZrnK9ejzdqQt/gy2NOhm8uIFkFemCy7v18TiIQ
cAPiPcfAxh+5sQ4AWoPbvgnPBFDEwj/CRDYK5hptRzy/Yaok1H9MhhSQVtmhQcSTPqiV5r8Sg2RZ
j3WK4wPinUhXpSocn9N5HudnI5dAZL2FdFiuR9iSsVJTEm9xvao13glC5LaxrYQbAY9Wy7x32JoO
+Hkw+lL4ReGvzQ2gQlEmCcJ54+cBfXT7qYugQT6KlPtpGAqZSREeXWgxXVUA4EOIK5q3lkZ1Ostw
LCXS43E7lpR2ARrZbTmy6X6G0bq7WoRKrG/AK51gNVC2iT82LZpleVoQ+Igy6XzgDRLtU6pfogFw
6pfEw1xRVUihV8tDpHL8ehUz0brtldwNfBdTxNaN39Y+t/qc0R0hAcC789jephuSSCUSS5BmVaOo
N+tygvWG00dNw+4gQU658Qp0pCkZa3T1LuC3jInv3+EYve7tnRmC2qeCWdpzWYVhYcsONMOmiOkh
42ihNMFifom2Aie6T1C9+Kwf8jXw9tZua7BHYQCtrCf+HoGBHmA95KeUwcXlrDu7HKdtSyFmgfsr
d77eOH6ymvrZhI8tPHmxhpwhEAmw2IepXFIwprW6buizAY0do4PaFibKuI/zPJf3ZF/EcauOKROm
CDYS0wd8qel0Sae+F99ybfXcIYtpsCMrhn1Moh/tmO2q7uBOmA9FokYUmxIGw1g7l+iH5eaLfF0I
oAzSATQk593qdPqcIH9yHjEQOYMkORCB0awSyY4Z9mKMOLCOcRkdWzEvAHJud4ukiEfBfK6xkoQf
lurqZmoC/WzcAFynahuv1rG2SYRgIuB5kFxe5raz8d3sGjZ+1MKrLUWUX5soj+9ZDOu9YYnxdwjZ
7kVfzSQ6Ylpmxzihl4RgJ3p34RGTkeQMS2yWTmjW5JLOFZ5poz+3BMzMVz1MTdO/5K2eN1dgIlQL
Hr8VDfTP4BcTX+aeUf4JbJhtOJtk57xgM5Mn6yJBakaVPtA1qswEhEMAndC6ykBknejDviu+fx26
mW6PSH41/hY/BucYMRfSy7vMdEp8w9izYQhS8ZJsz5xo3yLPWTCD+p9gIPqVEJ+ZvWIiXbqtTOC1
sNESiHveuyL4PT6mMkOzSIGLprmDBRswbnc8IHkskF95us/LPYr09k48G3v/kaBfn686mCF+bPcp
T57jaV6sKAGbNNlSDcuaZS9YfGjEXgxpuha9mqd9BoVymo+yj/YhvXQyT+J74dAiLad0XIOoEPHh
GK9zEG7Zo47ItmaVjBQEfQUuqU5mxQGXtdgV04S+/tOgMmY/7Ila5V2/o0/+hOYLc3yZA+drrnTx
lKkaL5nQ77na9syfgexPw9f+wL7mfpRIYa7XxO5+r+XS8u3rsmB50ZXRbKPmw4KugpyMJuGBrRH8
7tBkNtgnALH4snsnv+RG59gGGdRwQLg7nZ8SmiEdDoVp3s5bRPhJJg3U2l/WJk+VK7N5X1xNhvno
vg9Tv7n4JHUydvktW9K2J8U2u363z83S5Hl/Xo6wcDRVKepnvTVadT95PGo/fpp6MqqjBieSq1cr
2Zw/WWZi/bNrpct/NIKt+V/Djr3DGdYRZvwYhv1IvqZBHPycSFSP/oYzlk/hZtXIS2pLb9aZnvzc
tNMXOScRgpMQbK5eFA5sigkh65boZW1nWFPNO4Qf6J1iOACUEVYnSFs9qI5hJR4vEJ2AkTDoEZ1W
ZntZHKuxx5uJMXxcDdr/LL1GPkEKRLFOM0m+AW9j5Fb2dhGfJAAqrAMjmjV5+X67PqoMZ/0BS73d
T7jhj2Q9g26gl4cUMhE21whQWKAZd2l6hjoib+5x/BYDINf44y1hUP2GylpqozOFM819Z2b74Ba/
vrxff7DtC+EB+caZIbhoU4ETipUwT49LqpeA/kFpaUGGROClDoXVY8dvheZ6umUjUkuqeISPG3Gw
kn1v4eABX6Tai2EsmQ15fA9oYjjQ8AE24I9YJNHmUSwp/EL7Dt+evBsbeH3pAosM5r8TjdvgqLZ3
vRetl0H68ZdG8Nn6A4j5kZ5QcyJ2n8XM9N8IPsZCK4VfXi/PE+6i9K0NcDuipdzhAVBncJppEniB
DyokGNrbfPy6Sq9tdp43dYAjubcZMOdkkTssevQckbnsE4AZGJ+RWcchXem6GJ1R3CKx7HUckVVl
ywMQhsOdjfUudgI0yrEV8WHqQeMLDV1AgBX9gIQV6sBTq5bRUl0l3WbcA7a9g72V3ZYRFBfMyPA6
tlg/fYiGZMzOQS0Kr4nqtIuycym6YEk3DiTYQk1xb+IRQv8zxVqQgUvE111jyeVmHvICBSdfS4hJ
8uUe0Fq6o53qBNBHHpNu+R51gCCWQmH+sFg0S2+7+EwyjMxdFYcMN9dj3FA+2HPWWtWlJe89696m
blkBIS8e/i41DnA6mntoPHL9KJDz0mPaIJCdFWhhuh7YUwJ+DyZDYD8uO7YLgLB4pm8+3nJsYlEM
LNoDF0l81GLem96vBeJld7TgPkKO0oHBf1MYDQBtSiybVyJGXy6mh8NcCVDKwyAHW67hSarE+7EC
rWAZP7VKRkyVAefO7A+KxJuWAF7XgEoViM4PMDHSOe+2apjxP/+UfSCIXFBCRksFBYDfL00i26jY
sUjuj5P2QeD+dMfK4fn7bv+LQWGY8PoVsceWvLENYPcAul+8xht6AtGnDqvIzbusVlBF/xw6x6TA
EWaMb5VuxmmsGCO5cmcrJgk0LcdzU1Cs6fgpEu9JYTmGMd+fgDg7MP0Q9n6wsUJFUM0LcON8eMHS
jbXYJfR71zR3dsnS/ho18ND/udM9glUrfH3irGQ6i/b5tIy44r502u7sBplISBgvtsYh1AKOsSGj
t14A979Vs4QOEQYXXH2gZG3HMwX1mWAYGOh6xm6n3Wtip1hc0RcewxXLjC2946C3IPutkTtyM6Vk
4nMc+DphgcvyfKd3AKdaHD7djxPDUDVDQ3C7R+k6fchcO4uoXEHGWbCEisNx3B0oBP7TpgEhXawC
5F+1AmtWdSJAf99fHw8hrK5Xqr2H0UYuZ3RECA4z+zfAAkGCGED3dOeXTq9i+xiyvTNXkTY+3Pl3
A0EB2g8+rC2so2JYzp5nPa3FYpIvOR6Wp9bLQdy1SOF444wmJ9UeeIzkhPVh4TAHu7tZ+O77kWKo
rdd8TvrHdNec1T0oBbYGQC77j96mATFQCiM6onpxgSnVg6lg1zxDBwj9SivqWUURHHtbtGLY5kNV
MMamUBz41FjLDskT34VtdA8SARz+RgubM0/ij705TBiKjYPoJwodb4d4O3Im5m9xt5M3AmpxetcK
6GRGk/2BCU//P2Hqb4hv2W/EtyHlrXZKoH9lVLjYxj2mWoo94zurpsfdqAw4G/E6ShSEDMWRZhNA
AgAeqcZCg03kEcJZm3/uwKsw+grL6KQ5wKKzw/KW0U68r+0MivJw6pRjoAzuzQydwLQsGe2rbh/g
/FQjkoxMVxhvZuHDAuoIHT8yaIH69IVADSZw7ws29N+tlDGmFAplZ/ZF8jEYXjJnTBfXse+zoYOn
/DK2z0mvI0Zh4ILBo62XlGCqQvUkOtvg7a0dllCYL9U0182IXvqt5x0AkyvmgrH9hp0kU+JEMBFh
5MA2aScvnRi5u5okoK/G3gOawS/IRzryB4Il9XHCMbGCl3xNNHw8EGyOjQmcaYZkHYE1UKTFYZkI
MLLsLRF4z+MCUwv5a0aHMWT1OvfACm+xhVPmNcJ+Wy011s7BIZEm1VuQ541ws+xgzjisNZ6JGRgi
I4oI2YlLXg/DJpqAsDV+bE/HAoleW+VuZ5aVMuR2fxfDQkaZn7BQ1kJf4MaaDtA8ozHE7qPBCMtK
HfLNyw8CQTsHwM8xxaIOj6eSs77vot26rwt8uvVSjyTph/g8xS3GxktzTFOGQEIxq2QtOqqQFnNZ
GioUPff/j7MzaY4bZ8L0f5nzMILgzsNcqlilUkmyJNuy27owbMvmvoAryF8/T30nNVsUI3TqCLfN
IgEkkMh8l8EXlnFy+zxX84NGt8f7RyP1s8O7Lhzz3v1Wl6YbxQ95XBaiOGm5aZodFzYqwWjQlXP5
OXejwp2fJ+wJKZDshtIfsyzZ2RqIhuFOaHMYwfe3Iru5U5ZnAdLQKyGrag9ss9O+DOBS87NX4bUW
CKsamwduktxPD3WtTKPeZbVjVQIkUIIXrlcNvfZUU1AOu13pU8s5ZiaJ6G9KB7N8quWsi5uw6wxz
2hmUv6ZPYvRy66drOwIulrzAQnZKjPD595Qfcq5ama7k8DQMgqwQdInlFPNuthQB7SjT/eJPzC4t
gtpGtnIMNRMgo267vjyQPGkJ0kayAZSwiwTqZd9Lh9vz3Sx6c4r3qVQNW4tv2ZHjHYuqKOi5F3Tj
y53FeTN+7zozFr+GyEcVAd5s7k0jFcfZ0FiWjmbazyJSRfSHzmql7m3lk3ztWhQAY2y/Wkf77Euz
nX/TGRDd98jS7faP6Vm19Y+gnKeTx2bKmtxg4vI17HEzVdot/VE9uuVjHfM3fjVtfBK9T8dgL1ru
AS54hNzOn32z7KzrHEaPPQdhrNe0VmoLfjIo29JwH8FgeWVB9bizGv2sh2k2PTR97ZbP9Ans/lE1
Tt4e4jbK+q+Fkpp6GdNSNC8UGy6lmJxRpKWhGroYf720N+WfLmsndTZntyh+pbXvIecpC2MGN1fS
QlbXGubBRkHnPFXip9sLxbgW+thm/8RmOenPY2qEyUMkKz2EfmALfwC4ZE3h+FWnvGSe8pD8d96j
zRSX2nHQ4sKwaax1eX+tYjNRD3oUpX109CltRN9sT7rGiwidPtvzKAeboGkadGs+aE5odfiWTXWR
3bEHIEB4BXRrdk82d5bsxZRpTq6Gn6lAyxaj2vKRRyELuW8VX+LRpVV++cRHj6SooyAtYhdOytm7
wrEmNo6GNarsz5xpRX2yOq/ufxd6bsbgAAGjHD3wd1VE67LUpkPVDwYYMEfTDds6UeLhenNOtTxt
6GGnqrP3thrD2bgdlBWX9p1jZrpBTo1YRnzsJnf2nGB2VObeDk1tGN5RMXs6ta6+CM+ZZdD/ZAtm
n06aZBb3AF05iKcx4aK3CyvXpeuG9NLsPknZKqfb5XoYhr85ZCihyFHP7J/1PPbzZ6Ad9fTSSUoW
w653Q6k8vFCoId47IK7soDBUaP4gL5k4kVyc5ubqiK57C6bBBQNiTIdaamX+lNF+p54316alPVVp
JS/btu759aeefvN8hauFDxLb59okqoPGs61beuaxSUnJiRqru25Vl2d/KQxF5hdl1VHMGtcB3V0z
aKbzc6w0YwYcYFXNIWER6r/zxIklQIEZ7+3d5EzWfCLCx+G7uBSbjH3DRcsLekVNKsiBb2n1jkIo
yLF9qqo2L/euSJv0Sws3gITIbdDv2nUxCFIqPMAY5W2Ra3TanHoK5cOlUAFGYLSd9FHYkZF9LSx/
UMFgJ3r/Iw5rL3mpQGU5vye9CMu7sm5keONOmtl/cSA66D9mv7MsgKOqFo/4X+vhIbTIph6opnPO
dth5cxTScDKdPUQjlzuFborqKcGPAr3VJra9q6lq0jnc+ZGt5p4mspXiD9fP2eyzk0e+/zfvootx
RUueZF4jF+wZP8uoBse7y1syOU79mCZnA8TLupVqtPpvUeZFE2iqCh/eQFOpm3xuCg/aAeUmtsSg
BcSW/hqjwvbyQyaVUzyxoUb1aSg7H+HQyh/tu1orNP2Z+g6NOavgzOaCd6m11ActR70JKKRXh86+
G92hs3Yy6wUcp5oa1JHTvaubfdPRjbtXcpTNfXfpgZ3izixAv9ukd+N3Pjr3HgBgjOp7I7SyR52b
gCe31WHhTEFpZbK7xjRMA7juawLohkMVp7jDWHZI2n2FPPb0j11Oc/VMpc4lU4zmAvnwsGTZ/MBA
2Rm/yllFZDpeMc5U4P1Qkcnt9N5r5vukaIq7OMYEbTdpTdn9VM0AsndXxRJayW6k0inu+npqtLu5
BFLyQyKP3eV7orQ6hRQYokeQgpX7tVHcGXmFUNXf6TiF+ik02BuPami9KUhNSGXHIvSK5GnQ8GfN
0Te3XiLbDs/JnLALgY27z13xEMdZNX/t+0mfuHNM/q+wSlOu8THx8ZApYKtkoNhAi09tHV8bFJID
QOtafuPCBUw+t2HWqdsJiHB1Y5bDYFyXwruW9LOydE/+MntpMHL9F8nOGWZDHH3Acw0sFl9mz3lC
xvTkp8pkqxFx7sgOiUittrKABoBHbYPKSSYfAW309o2WGSZ+KvSjyuQ+SunB38/zZBmP5tTUFTCE
MW9s8p3M7A85cBr3KJUOG9+nQLebqJd5fVDl5ii7vZVAMD6PjU1qsTNDqGfP44SPQr9D3E+WP7sI
mTZY0YYObcpra9e44mrD0oVeMIRAKUWvu+GnJHIzGFVUovuqBxklR3fXGYKWd6l1/Q6MxTCdi9io
xhuSemxxKSnZ2lmaQxXeTLZmkm0aFNygLblkqvNUtNUOSCvVoBgwpLXPsp6uF+n9iM+cYfF3vBCQ
N0BEYBpX1LAQQBlBsrP8mqZv5sNAQ891D67uzrQ4uMbO5U14QTdaVHncvvqiAMppLygn9bZ1qEbA
jSmSiKNvjjuvnJ3pR2fO4TgcI44CsuZUNpP7l+JHNvxT6WXT3bsxqPN2hxRpIU4RwYaYhRhzK772
8XYZ+2skI4j3K4HnFmjXyM5dkNk2zb3qq962OUyEQUutvgu8DGgINbsqHEiLYNVTdjh0VpuA3Mgz
HM26Pf6ns16jOlQPzh+ez/l13bhsh4/YlE8wKCWLZ/5bZU02P2dQH/sv0inSNgo0kEePkhN5+ORk
VZ2YfykA2bkfqBzQ4F9PTFkVzEA9h6fG7rTmLnGmoibXgU4SPQEVBAWT2p2wU6quc1vUN/Qeeetz
Ejlhc99XugLaLDouHyl40mQop/BKL9nPc6ALVmc9jwmy6GJfAWVUn2zurrLZGXSMKvCUENS63dCX
svxiIl9Fk2HK4TmoPbV/Suu7IqVj9LllE0usfRVZIMCY+a43dLQu23agFihos35JgMfldywDcFF0
FKM6F3svy13wOsOEmvTZbLomVWcxOc0EpD7XpnJfgq/Lrb3uckIke9F4gMT2oNSzNg4UG3xLmaoq
TZzH/cYT3mfwGrTZjj5amerLQMsLW42Ew1M/uSGybl97iyWz9+lO0TrxcOczT0WXOdMzfSPVlTvV
aWwyOznlc3aVUva0ftLDzGbKeRQM4RvHGsKR9S3o98Y/Y4rt1twQoMVYwaRHmfpTKkRp/9qVP9gU
R7QCZMLkU7d3g54KuvNLCIezBJ8V/ER2DayIaXryNBdh56DrAMf/sNs8cUUwmyXdG/g7Snjf6OYV
3VfwGFZ8x7VaOe5OEtT/xFNYIL5W4iAfPpp62iu2a7MB69jayPqdmBMRu4e5BaFHY2qW2fCXMq6t
H0EJSt86lInqZ2uft01YXnHwzBQfyJDN2Kft3aAasItbrW9/xPFYmf0Vfaew+z01g5+kR8uti6E7
DkVt9NbXMCoMDiaj461PdJpM+ylRXprfwh02Uxywm8L6ZAri7BO0g9I+OQAQ8nPWSze/GquW4sTO
0Ao6NLvRDh3/V+qG3Cx3g6/rbFv9lBec/WJ0Gu1PC6IVWEKtQ0u4opsojfzG4T4TNadReoZUUKjd
+UV3E1TAMLMJvTawJEcb+flMHf06mkrw2EgztKr5Iqex1n77wwU+tXMAaHv6Polpipd0e7JquOUv
2eoK3tAM5Jte2tR/K8BLJQOI/rLgGlhdEBjfkjqyC9RUrLqpvEMajiOV4D4J/V1S5F3yjSahgSaW
ZTi9eBQF5f9zbklzxvXTATlx2yeMCHwW2cInPDQtpy94pqTJFPf1C5ih3vWliKdr6ZXS/13PF1Gg
kwRoNmXoYslOhkfS1jm+rfLIcCHzZ41tcedsESlo/2n6sh1vsacsrW+gJbhmi3oy3T+8lCyzvcpS
oSd7j3dgj6BMUEGA6jrgI+Oh8iEpqHtfT203vhQWGouRxAPCdw6F4yb2dA2g0iueKBVUTeBpg1b8
GLrGzf90kup2ed3pkWHmgdex7h4Jhty/IkOy5CPNy6Fqdjl8j+hLJJIotoNwmG3Qto7VDqa1i8l2
+wiEHtV3CriOxlWARniSa0ng53Me5bAtL0jYHZjlrogPQxayJWBNpUkNFG5Ut0Ls2dmhD98Uw9h4
kNg1rllOINo6Uu5VAi+zzs9zaGl6dyIIK3U12uAHor0TOTn0l8quxYs9USf6UkdhMuOYFuGyteuH
okucICW30q+6lM3zWTeasOcaF2mpEEE5mZ7/K6ucWt5QbrepNss4b3IIwIIy53We16b0cPYlrQAm
q0P52WmuVlf1oUgTe6weO8YASWcfAHdxr5MktmqPhodW3s3kQfRXFQYFWgt4yGgw66ykm8rDjFef
dQkavR5gAnRWNNxx4VYp9JTM8aP+qirDXD/1hKL9GZ6WMZpBMvVa88nEaNFPAq7XY3ZrZdasH5qo
8FIA/HNVRT23G064b/BjrPounKJQ/ymof/caeGdgDEAEPX2AxDTa8tJIamTZW4HbFwpYM90t19sb
pZhFchvZWL+Hj7EHnjreyyqPK+qHWpj5xcmTduOLQyupIBYHr5s4ejmFytI5zKnrT49zr5vpXzPP
CbZdRcbv/5EWPAUIR/kFlmcCTSRNU8Mgs2YvPV+jfwVeyih35CRucp2nVtJF12anmjY7eJXFnYRq
aqbCr55eoXwvBi6HQ0DfxSlvwNgp8UV3rLr8MeGWo3OxxLmJFHkukHYBHGRTuIUSIOq5vU8yvHxv
kkSJeV/TlacLo1lRmtn7NqKxQg7mj02766kbey9j7pYe3Sk66PMLUva5vEdbjK3rdubfNwcZUUQD
VtE2UNdIlbt2eBoBDZVYg0aF3lb7eQDV4By4IIT69QUhbP9xFSpz3lU+2+b0T2mMHsVxysUi/N1y
9dK8Xe7lo0WDOkrgWNGHguN6P4RdhSbOYPjtZJzGyZmr9Aj1sIuinWVEjlGe0OFxZ4BpLgS7eztM
EK1H3aBvu+wui1UGxiHhSeAUgCGASzjA5SggNo16oSgAmbWtf6raUrlPZkmH3gksv3U7ms5TNRuE
RMKtHNhVF/pldpV0VLTiTxAvKNYemqrT9PmmrGfEg4GBhKZ/Q2c09+crv3AAQwdz6zp6figMRzPa
W9E5tCj5wAm/FL+g+OXvos6yx2Kfco72NM7EmMrydiD9wfotdx3beWgrIAkVcAYtpvEYGX4TCpqc
HRkd0tNY9tl7UKQ5HiMe8iNav4cEUXbZdyvWijI6wBQxWOxiTHJmjIWo7KDFIcNI95TVc4zs0gbU
k7bTtLkoLvC6S+/7gqYFegPkVBfyzmxpPX0rK9TYUMfsGz3N0ebt7BA8wpyzomDAiZbzzEjT/JHb
TeXAqESNApCEE5lTQZE59WfACUY5omvqgY7L/rqSwhRXRSXrSiLNKGbPQ26jFNFeRcRz+GWiSd89
+7EcujKQeVra9wDKcA7y+8mnulRDWsu/YTNstv3Bz4fMBD4WIn43PLRD3fS/atVYHrUSusT5WQDt
qrixz1hiVoEZTS6MD2804M3elbhvcn8bsLDrLiAa78dM9+uxa4q2Ls4NwS7Gfc3/5oo51d0gwz3V
hyFtg0an+UFTNqOpnexJaryMYOEq08MFlW05ngedcEbTZpza6baOYRTWQa2iJv7OjzYh/yZV/uNI
V27UDoNrZ5EKOPmM7plMktIqbnqqMy4640LXiJnRNeKCu2JU+SA148m4m8Bdjx5VkDjkDGsNA0wN
OFm7/EuftzTtI0RCC4yy8CwhqW80VTU8N5URdyfohG1bBtWQ5J62ywqK709JwV9DTSi1Cg1QWUxR
9sWxUfHgOqNoJGv0iy4FBb2XIk339CDbtN+L2bem38D/LPPel2B9PkN70vOZbgJo4T9cUVlSu1iv
xvYBfBJIzwDayxg9TpAMwEx7tiziewoHiK5QPI7BbrbhaOR3XLHqBNqmqrQZDqJGkZANe2abvW5H
s7Gfislq7fFg00CLh8BDbcQ7AXRoVQQvI6XsfEB423eTfaFCOMiq9S+lMqqqhEI2VlF6gyOrFefX
bm6erOyMdFZQNCPJxI5RGbSHcgRhe59RLK8eJ8m9mmIIpYVoF8KD8b9lHmW1i2QELkI0yIxhyik9
Gr3fvHSNp6c3ooN4El0VrTTKm6hqQK8kO+CLXlQf0CSbzeYeBf3cbqHcgeYK9SDLQYYBN3FEnlSQ
bojzIbBK5IvAOUwhj7uyB/AkGiIk5azFwcShw20Or4KZ4WONtUa362cnSnK6UlPmeypIGWjT/z3Q
M+x9encAL7TU517biW5AD8yofHphvij9zj+MbtY4z5EzUOm9oVcK1Pqb3dIJSG/zTOe+8Zlmaagn
8d/3mfxv6hDAtlx4piDEp3lUs8azcp2jgssL2vyKyN5sDb6liMHzL+JWv39+Tsqo/X//R/xfF3qa
hH9JT0IMpzi876LbLPyL7iBT7QcyerChx8uP2dw7S21YAFzcWkI8cgu/D6TxTDXixhqGj6ge8C2X
MXz1LTO7WgyvBritTE5gMa8KuWUUehnu//RPefRCUKEsQEXWMmrgmJDKcqqZ3n6A9RD2zlnvvjgA
ez823wttBQuItw18ajhXLQUKcMA9PPAEm2KxoZG49iULdQVqqZRxzfFiIOju60I7Fl384ubOnTD7
G1gI36rO2viWN4UcGLRF0zmrqcalKmE+wJNSe0i+d6rakIm5rM+3JmShbzT7ZqiziQxnrjEPjpzR
4wHtYBXgKdPwBpLNhg7IRe/jjd9ZiseSAHNOU7w7z628SUJvR2PjGiQpLhofkpH2Ke7/e9kCzpWN
pRQ2euA77QuzLNHoGWy58ax9wSLCKXIU9FwBoTvCuCt1HIX89lTF0yFvrY1dZGWTWsrF6hdkAFyY
8WzP1h0k6T2XXhLR0N7wXFpZSGIR2GFddhDs6uHMidead/0oNHlrQ17zNnYOcVn9b03zIr5NOgHc
YH15TkKkKfUHkd3DEhysb1ZYHrBoxI/mueB+zoI+GOOWXunady2CnVugRYfGcK6HIZbVvhxaColx
n9tb6mdrc78Idseis5vn/YicX3KuOjh0jjhXOirIhrexn6z9xCLIQeOOugMR9GxyQMkZfEBt/wrJ
PoDRfGhL/J8A2attHQWVWpB+kzFScthZWfQsMfkLABc9f+gHlrKxIVUSOUNsOwvH/Qd+7BG+Jl3+
ecuoeWXLXerGRqCgJlIsZkE1B2V8y8dPc+bs69q5ijC69+KNVbwyFfoi0mEccK+nVn6GxHa0pXZM
s+aLP1hIIH4wEpd+3FFeCq0P2Q57qf0Bn/x9rLsPOdmga//vbXCmvtIaXF/ObstCpWnjBvDdtjSL
3lT+8sGY/fvpUHpNo3A9eUa0YV/CBaUOSvEjcBw2Ky/oJICTut5QBl2biEVcD9LOh7DnU7Ik/wTL
676ZkntKO18uYg/vr9mVrUNfRPZokKVOCWtWCqEFmmjsGxTc5o2VtPb0RVBrYLNaLWrGM5WK4dam
Q3HbpH218e5rw7M4u3UzQXLFYHgiK7mfPJpP+fjLMdHBirKr94fn7Z+wl9qsaM0kvWUQCrSC7qXv
HuymP9qoP1q5c3j/J94+9OylLGtD2dluI34iQf4bp5X7PH+horPx9LUPWMRy54dwNzSO1MGWSeBU
Uh3HuBBPowJmBjrm5/sf8fZEYxD377CwNTR4ooapqELtidpPE8CA2FKRv7zrfw9VeylI6o1dETkt
+bjUpxvPfS4hedP1jD/nmQEX0xibjQW19hWXP391QvRGCrdSTWzgXh2fLgCxtt9yVlh79iKWYVUZ
RaKP43mahLmnRxddQWWyNk7PtUW0COO2ECFUNJ4+GNkVZVHkJNDmoqP3/vSuPX4Rx1NbG13jhLh5
gllW13YTDp+pIeT9Fd7K7t/3f2RlhJYifTit+KIe6hFZmSYBxaMeQJ9vhMH/Dvk31tDSGnfSzaG1
U1edWwlUDgZkUmXHPKOiCiKmsuPrJjeA7zdnQI0fyjdsf7E9EQVd6jrhTEs2PGSDcetP0QGazsYn
rQzX0qq8FmWd5hn7howhBrjeqfT94EMzsZRxniffMrRajDhjQnyx/bvaVBun80ose4v9qEr0Kddb
nUkuH6j30Ej/WozlvvKvrS0/3rWBWexFeOMhFCQMrlo0xCL08iyVbQzMShx4lz9/tUHQU/EqEzTZ
2SzsT848nQz+q7nD6WPjfvmiV49PgPnOna2rc9V3T3R9+p1pqF/vP/vtxMX2FvtPY+PQOl7AjfHc
QRR6KfLf6WDtxaVVQ9V8Qogo77dsYddmebEdSc+eyuTyYxCdgt71d1mLa2GDPJv7UKn2+mOftNiV
xqLO0b4Z1bmvilsN3gwqBDt7SFD4cHZm1T1J7WuVxRu/trasFuEMP64SECBGXMcL+anueg/BNMfZ
uJqublCXeXs191VogN7DvfsctQjozggy1d9G42hCFIji6MGHkq3F/d7u0o0jY+V7lrqrEnRHRqNr
PGsuNCJf0J2VV+9PzEqYLHVJ9aRvkTaKBJV9pHYApbYyPtbpVpi8fQ+ylybhfWnT0K64yDUSoQ8v
OcquugaBDJu4OhfjdGsJ2qfvf8rKSnYXYSOFB0nO51Dqywfy+0z7U+s/be0hHdqNeVgbrGWsxJGo
jJntKnOaa8f/p7Grm2LaOFPF5T3fOvcWMeKUreWgbDadG9TkLaug6a9fuchmcs1GnE/uIt3Z4ZkL
Gzo8mJ2xj239Gv7Z8f3hW/u4ZdDkYM4Tw2fXGfTyKPwUjYS4L44IlW5kniuLYWk0PvWgUHB8UOdB
fTLzARQfFCMHILmp77X85EXZx+LfubzAqwAtLacqxjqfzrimz0GbC3U9ZmrLZ2AlGpeu47I08Wnz
ygkWTX0cnfBGWObGAlt79OI8RMxRg1OUqHPa6yCt7IfBjDcOrLXBX5yHgOZCK5156wyIaA3aUp0m
+Ty19skV/4xmv/EFaz9z+bJXQx9PAMaaqBZnK7yt7d8QCXaTHULR+eoCpU03UpPLTvtGqDiXEHr1
K5UtKz+bCJU2RDSsSWiJdjsdjcrC+QUw69hpf8Kt03htThZBrxxDz8I0V2fENsEntNpf3x42vmMl
5pbW4xq4+sSRoOpQxLkKY/NKB4U5hU7wfkhfls1bw7QI6YS6XHi5Jp1dbYSjrl+1tKvQOSlRVRUb
B8jKVCw9yMEomxE8i+lcRx5QK1rwUXJsBY6jsYNIJSwQ7wYRkY3ltTJgS0tyNSvyLcgX52JKbvKu
gJOZ3KPetjFgK3P9H0NySgZ21XrqXKLQcrA6gdB9LL+/PxtrI7UIbljUSI1ERGBcfZVgfRL9PgKl
ZIFnjrVh31V/M63e+JC1cVpEuzeh6dWAkjx3Lax+LTmMZRvU4H/e/5S1x1/G71X8QTDVw05WjFNk
Ppp1iGJrc5jz8GNHkb0Ib82rlAUSeT43rRsYEucwL/wEuOrw/tuvzfIiog27lCB+OIf0On7whXmF
bupGDrI2MIszvKdUCu3xUv/QqmuQdkdpOQ8X2ZT333zt8YuAHlEqmxxEHs6h1j7kaMdDjbnyYb18
6PFLu+wuFFGC1DXHjxIBcLt9VJU3EAI2BmdlO1paZiNvcJFBKRR1lfmniUqbZctAB1sGuXvL0Xpl
bq1LcvhqZYKlEh2LkkIjqP6AXgjkllp+sHaz9Mv2okivIbkLcPdlkGB8EIGmRUvo/eFfG5/LrL96
d7hUgAlsi8XTwFTklqd3Yudmgef+eP8HVpbP0jp7TrsK6gg/4KbPkfa3rb+GQ7wxuWsDv4hZwwUT
VBS+OJeiuxnT7FOY2huPXntt49/j4iew0s2a19bq5GoS6muMhFWcbZX7Vu4N1iJm4a2DgnR5/OD+
cuzAHL+FMSjoH56ztSusjc0ibKHaWDXabRQUNUjEEHD76EN9LHtpkg1sAOarzXmoJdUR/eqL4sUN
F9GNw31l5Jcu2b6moZNIz+FstVZgJNNJS+MHpNg+1DSxlybZeaGZTlmS/mROu28tgbSuLx/QWEB5
SdtyLVr7hku0vYoqxMNzDdVwziqJ5pK0jVMue7kDQby1Plem17z88qtfQO4xcmHyjOfWRGAy5QZN
0zgfN1b/SkZtXn711dOdXOdQuaQ8Lmre+AEiRnCFZDN84Jeud3feVu6zEgbmIoCdMYssr2YyMHjh
S77CvYD6c4Xy7K40Ns6vtZFaRLJCxkFNGQkpAgo/EQYajq3TtcH7u9vawxdxPEf22AyqVedOoBVR
QNlEb8vYWKprq2gRwikqWHBVPa7+JD6wFuh6e635bMbc0z/0+v+xFtfdrugFhy/SrDeoTYT7HDbF
4WMPvyyuV4vIQiEnseEUnYcQuCvilN31rJXdx0Z+iSizbWlbCsDouWy0e8hNd1NdbozKyrgv4WON
B4On9Vn9ysEdwPkfd2gPN2ojuFbWzBI/Fmo5a9Jk0TO57EDGEX3bjbW+ViZcAsg0I0RUUEbq7EzT
aS6cn5KjK2s92EnmDcWeA9qAgScqhPaH7x+b5kUMm3C8J6PkrqqDfexQFeeevDFSaxOxCF3RC8Nx
kQc4K97cS5IjIiuneqyuP/bmi+AFZW/jkMJExFZ3ULK6ajS5sYTW5ngRukDz3WJ0SJohiFyMDCIk
r9oh2XjxlXFZosXmWbeVmYcXBEaHyNV8zE3jzsi23HVXXn6JFJPYluupxePzwWnhVFlfzBLI7PuD
vvbul6Pg1a5Q5aHDW5OQR2Pyy2y8mxnpYT9BbfJjz18cvS4Sv/AjWI54Ixwb5K6dBMMbxIY/9vjL
Z716/QKVTOD9FHxRKgtSIOwI3wV9Wm+8/drQX/781ePTyi/q/pJbpZr9g4ZCF4wzXg/vv/vawxeR
qmFkg1FtTFYC0mIfFkN2ja5xvJG3XQb4jcLP/zBvr169ibJU8zpGZkBvOJMPSl5BWKOgvFG3Wnv+
IlqNzk47iA76GSn1IB60Q5PlD2WCBlhTb0Tt2tpcRG2J/EpeOzQ2fSfcIQu3U7IJUKD42OQuAWA9
fBlIrjpV1k4/Z26LiJ67sSOsDM5/sF9R47pjcdlv6FXr0f0w+N+9ojr6rXH7ocWzRH2lwjOLyCWu
EmhJD1atl48WF+uNoRGXWfzv6rG8xeyCydKTsrBoRGiYoblTIJM/hvaiX+ThgKJHqPxCgqn8H3G5
VXlYST6XIDM1oDwoJmbbKv4UxYPV3XXi0fBO/fDnY0O22CsE9KzZunSai+4lpK2q+vBjC/U/MDMd
GVZ9GHRgO/nR74ZDjfZtiI3b+y++tpoWGwUGbIKztyXULDw/aCuikXPd2jkuMPoHf8L490aH+kgH
z5GxATK8a6GPwDNzm99VLjdW1Mpmpy8WFFm/aeB4qc7SiD95yvml6vbp/eFZe/RimyBj1qcOsuK5
9dpPYxuahxQxwY1t9O09yFpCyqK877zGZJPopP5NFlC5o/7ewxfs/Xdfe/wiKY+gEUrd4d1RFH1x
ExxhXHS7XG2LwbD2/MXxri62ZAKJuXNqulcSFWrfGw/YrRw/9vqXFfvqkEEPrnVLYehn1M0wr4jw
wQEMh4eyPYsP/sTly179RIKyTQ0PSj/nOVLDo0WxXD4WMjp97Asui+rV43HCaSzw6/pZi4djlWHR
pVBoRzz9Y49fhG6ZV5bRauRuceYeBU5orfOCq9jGIbA2u4uozUQBM3rgeiF085J8fsKsA1+cagPl
8Pa+g6Xiv8cGqqGeNBN3OqSE0Iz2dxOCsSXCelO41bBf+4JF7JquyqbJZ9+BeBh4SDM5unEylfux
xbNEXVWuCD1pUQr23ehkxcXBVM41vmcbu+bK2y+RV0jcTr2BQsQ5b5Aha/sfKuqPhpVuFBzeLvtY
S/RVG6saAypjOif9vEvNv8hN73IshQZtuKI6tkNfaWMbensLRVR6MdMd8ldZwzKViGvgV4aIbqvk
0/sx4POQt3KJy+i9CrEZSrIe5mJCbFSiXfEPIiIIAvzyYuSJqV7FRrTXUDZ9/8fWxmwRz8LwEVvu
cKRLK6RurB+mFwbKoKvaXvcxSjBFf3j/h9bmfhHZcE3j2YQ5fJ6VGxQIzadGGdjdVoNq7fGL0A4T
HL6AY1zwS/3PrpLfTIWOGkJMWzXFtSlfRF7RQCtEDR6oTJ8kt0kfm9+bsSrvPjQ6SxPqMpo1VFa4
OKH+flWI+bmcwyCZ3a1pXnn7JRzKxxoxjNEcRlQRTSUpbVRzGtol77/92tMXp2ZrVJlwsbQ6j4k4
FmV9L6xmgx23Mq9LZOs4QvRGssM8o2p4RGfhnJbzPhvKjS177fGXP38VazhdtJqIPePc5KN3UFl/
o8amoOIRfqzvay3hXJnb+ZZmA2RtKAJBQ0cxWxxcZX8olbaWCC40vqRKPbhLidBx3c2PMI0CN5OH
92d25UhzF2ElPMwcw8kxz36HdJSR0EQKp5cGUYAwmjcOnbXfWBybGEOHQxvqxtmx0n3qQZiZvxno
tuZoVn3sKxaxizSbNvp1zCIqxms7trEgKG8GIzyOiAd+6CeWQK04tse6mFhI+PD91sf886j0XaPM
746b/vP+T6ys1f9AtLAQHsPRMs5mGJ1GO37JvOZzEYkvH3v8IohR6kBQ2Z2ZhhHbzbE4Ip5xY2jV
xkpae/vFkSk8bh34kjMH6v9zdiVNcqPc9hcpQmgCbSXlXFVtp1122xuF7e5PQgOax1//jvptyrhI
IrTNBYngDnA595wMQh/ja81MO+z4otkA1fjb7288GfrHNRgHsMddVdzr/mu5pDeS9prRFRHO235/
M/rke6A/t7G9YBS1rqPTWRG0BfaBVZ0/sFkrjRNHYGfB7f3adyC+rw2ojzzeV9XUJRcGLwxkSQUS
L7g2vwszB1O18H88Hlu16JLrdsiKa7dFZ8NJv2Sd/Qopy7M7mPsuk57ktyk1QD2BHp8ri3H2IdbN
4RPw7jqEtWJlZByWg1UnQIfjtaFH/dYf6Zfca3StZ4qlkWFXpQ2a6pQZsBiDnRLOI3so7gPT9Ue8
P7wpvx+VHbTkEraw64QrGZQ+IW/HcBMGdY0mKr+/OKb8igTVhCIFByy9ljOKlFZLILE1gfR6j+GA
Ovd3f6oY2mvt2qNXaCxCL2Y9ZS05TR6PHg+vmvz2+xt3LcoKHENLTK9jgvcL3gwEWj/7GvZNy/59
8BZYJWArRnbFsOBjpeuvydG9Rqm2VXLWEboTdu1P9CsO5ccRbMEe1mcxdUVu1fCSvwLZVvZTZ7Lr
CjH6xfiC2HBtl331Z9Bz/r4wKwj6apGt7EqhdT2hQziFkoHfmZoYrJi8/Gy0eJUJ6lUMP4DYd7IA
3gBhC9cioFXDbzekNzaTZKA8sj14lDmUeGeMn3mfRWB/1pikangpveZJA9lbMTO81tGTVeYf0Ht5
nDv7/Nji3z9EmTK5gJfZZl7UGWbP0xMwV8a5WyEpukAn8NkgteZfFH4lUwzkdQ9GSL9g1wx84uel
y/2w78COue8bJK91IUydQL8c9gOWx5P3g1QzOuXSwgzMmOuad1QLJXkvWD1Z7acF/Tos7r+F3UdG
WmcBFEcDo9MVQbc9/fMGb8pvSbjM9SC8HdgV2gLQQIHy5TAMt6ZnT2yqvpuglnu8YKrtkNx5mu0R
pwZsR9PW+dckgyj2qY8Xpzw8Hn8z/fe+Q3LoqR2auOoado3BkIRbRpiO4mhXbbhW//OhegXhc413
KL7kj7clKLIMCTRJr65rd6FhxHh503meAlVgyq9LRd2A/1O07OokYP6G5pUx/S1y4JkIeobBKtg2
P8gyfwYjp8ZNFOsmPzbRLF89UxT0bAioH3p3czBDsfwkEPCab3Pf70vR8gvQWiPNDVTQc+qCpkl4
IAPbR0FkyjQDZIyhHQlpwXuznmZIBIvpI/i1HluVIhLKrz/GAKZasALbdxfCoscB2pmXpAcTNBii
fz7+B5U1ST6+2pY1Jx7+oW7Kc1ks0bpqDryqkaX8nHKQyq/guL53JTsK3keNrq/h/aqfKT/4oISe
x7wr7Pu4eD9BDXtpbXbhENieIeEFIPwmj/sVIsX/Pl4ilYlKrp1MHUjDfXzIAGFI4h6sDLre5Y9h
acK4/WSQXe9YDNqRv2fVihC/g6aIfd/KEja0DzVXg/edGgNvH/YmXbdeNjY+AEPXBLtQ8enUVV2Q
NGswideyd88bVWFefCuHDzsWDP8n5e+4rJMMhhvjLjKAABm86tkvGBqS6zcPXNTWvk5M/NGWuN58
WEKdxYLAk32vKqg148jGITEyaiL6f5n6j5CO0TenfDN6ylO3qLfR3fxou2d//Qm+B9DFXNuxvE2Q
wcx++t6L3YOzHTpgHfmUFV8tRj4+XsR3EyP+fXOrN/8+D6PvtjMCYzs1LwC+LQ7QyVV5bkww6Wos
e/uS975Qcn7adZx6fHLuU3cvhpes+mBXe96PMH3J+3vGmJPno3Nv3FtlHX2IOusKbapZS6mcWxZJ
p3xx7pAijcdLIf5x0Or7eNXfDVqYtuTrKUQX0H3JnLtBLzn9kriaovW7Rynmy69F0+x3uUsH515A
rds4uQdoXbjRrjnLT0WgW4VMXE+du5N6kJjgYD/R0bb8dwx7x0Lkd6LYFI0J6Qz3nj6BnbW+DKf5
vL7glWU+VJE47bpsYXkkR+6hUVNaAwzR7k/lcirErdc1873f+IqxJTcmKSceoFvuXfzdRy2+oDzN
ScCflqNzLI/xYdVEPYVZMslhfYjSlTWZYfFJGVliee7qDGp8jqb8rrBMuW0/tVqwJaSecydOcZwL
cYWIiOZsrFwiyVmzeGjLUaywoO9L2F7EMY1Au3WbfhmnbYUWTSJSOYHkuD1Ii2wiEvdOIT8OBSd3
emLECoxSc+JQjS85L6ltgzpgQLv3W4vzep5zEi7WUzFqQrJih+WXJyuFgHBtIvC48zG3juDD8nSN
8ordlR+dmIEaDMQ5ENNIAnj8+rFNa00kVg0tZeM6cYoRGH/Y5XpY+KmeNEA01biSz66lcLjIMG7n
YQvPTAcNUMUcmTRgcc2h8GmPYPDXcODn5gR5DyMP6AnEeYg43uvjsKmwFvm1KWu9Pu23daHVM3RC
JlzQZvuT431+PPz7ODfmy89NxtQ1xKy4e++P8ck5zOf+2lysoA4hYKJxXNUWSH6bgLAZtNpwKFAs
fE7A+3hijVEfH3+Aytolb0XbrZlbLmIy9Ml8FqTZudQ1g6iWXnLUlhsojMSb6fCvdI2gVQt+7pDN
910zlx+Y1rGbYjTyOvcxfc36EC2HQWNpYoxiyeWXpbypiwoiewiVnVtFCXeg72Xo0N6qwSVXtZZx
Bsk11gUa02DyaSCm9OXxkihW3Nt+f3OaZLmbD91E4FP1s1uj4WoMGvcAtmbNuUlhLN72+5vxYy+3
+3bAcc9ejr4BvSv3LyfTnJ1UY2+r9WbsPhezBWF75+5VL4QcVvGhnTQRXbUs0gGYGw33JmiC3XmF
olZ6KCCZW/8a+PHxqqtCmSc5KGQAeggYYEPr9lxf6mMW5SFoDpcQdc2oPrHDzv+RfHUlToJOASxR
8sX4ZB+Hk/Nt+EY+Nk/ksAk9aMKNaiMkt7ViAAjTAscEgzwR6zDxV/SMPf4CheXL70ukju0eTeXO
3R9CPn4s20/7xpWuvkNRQocRbzP3dPgbtPsRiXeeul3ZVyGFyHPo59xL1PgQG3XVadVKSJ4qQLHZ
NdtNIYbGE9jYmcYWVeNum/rGi4bWXcamhYeKBG9sN0c3X4VRuJJ3JuPsZlBJglEkr2N/9WI7MHRW
oRpbcs+kMdwktnGg8zgUT1sI34EP3ozahmoO1ao/kPyT9VYOin5M3l4/LCl414/+pDnsqoaWXTIj
vAeZBNa7PY8QcMhAIq4ZWrWVkh8mdb1AlwvBXIj45C7k71G0mkOdYtZyj34MNvp5qmHVU3bOh6gg
QFkdHruiamjJFY3W6EpR4QLjxF9ZzAO//uKMvx6PrVgRuS8/WTxojQtc23O/Rq6H57Q6GKkiRchN
+WvmOQ5EVuDn5tmiT9aEvs84WjyqCaqqc6Kzrdcbx0z4BGleUFLcDSsUW444JqfWDcyjG0LOULP4
qiue3JwP/zE9Aib2+3SNT/VxvtlrEJ+9AJr3h+lMPsT/7tsJyWVZ0iyxmBG+Miui1mUfIx4D7eDv
q5R5bg6FCWTqtTusfgR5psfzVVml5KZjYkOXwoLlQGaxq46m/+xzTRuTKvs7kp82/QwdhxVzHo/k
CIGg09qGYK4JxWE5V7fi711fIDfpo4A/FEuCGJbSC4kDo32Cpu7joRVuJTfoQ/DbNaGs49wHu3op
3fjmGT/3jSxlT7KwHDLfMEeHhalzsnTZiKimLKXPAaKYzlBizZ1n76MVdoF9y5/jp+bXGnaX/Jj8
tX57/AWq8rDcl888iNR1Hc5c5mk9btdUw4/izyM09KIp2nwXSjYmdLN1TAOqL9t+fxMnQKUITpyO
Onerz06Vz55b1kSPv0U1tOS0lV2awoa07n0pT9w6MlcTdRTOZUtOC2WW3i8N2E9lfo7/x/FwleWa
obdHkXcKk7bkt0nnMGNglNwZLz7PVXoErb4LGW4IIL1AsTVYi0OXTBpPVuQAW3LktivNHiyWyAGQ
Ae9ZMM0vsQ2Ral2T12b173yM3Jxf8MmALC2CphV/gGp47dlHan4moAemaaLZY9V/SOl3hQof5Qm+
oTI/4uknYTOUtH4BedLiUeOxGSmW6Q+gVWm4xuwxcl/W58K54BU8avMAJPuaT1CYk4yzatGCAolh
xGoyv9RNtDY/c91BUBWrZZQV8BnQxkx8coeq2RK6R/uM55YhGCLniKgROffHS6TwNLlrX1hOC/00
nK+Y6Msfti/6DwbEBDXJTLUBkh+TJhVmFiNEtONXYIlGtw5QRGiG477JS+7MZlS0RY795chj1fcV
WqmPB1ZtrOTMzE/dbMpwxrJM90ihPRU7l2n9+Xhw1aJIzuvbqZunAsGt5JcZdJf9/zrjSjrNC71i
Q2WkVdlkAquCa5W7vrgmOaSepYlwikWRe/NXF1dBz++Q17OnAVjs+XtBNSVhlbUTKf2aeEMD5Th2
EuCUv5KzOMZRE81pOB8K1Fh1V+QttLwT1mSg1RoPcwktRvir8I94N3Xrwwil9k1lpRmhxXx6vMGq
hdp+f5sYudm1kO/GQs03v/ufY4SxrudBETT/O2W8GRpUwvY6wkHvgl4YOwwCisGdOJhzD1UV8/x4
/ioTkrzWMAfPYyPmn7lT6LD4wvZRgzP/v/1/M//UqBKoxSXW3S/J85QU7Oh4maMJBwrH+u9C82Zw
yAmKRNRYnMR/WRIwbEO/dP6eJlQTFVTrIjnuHKN9lVRbzbLNPpMRGjYFKXQhRzG4jKJKbfB+xe1E
/gFFFAr/fgf8gLnuHV1KtjbQYMDX2+Qf5nUs9Bo2BmLUPego7F2GTCEFii7PcOA36ehe0yUzgJnz
+2fUSHm0yyRluBTUB3Pmpdha3OK84TJU+0xdxkqBbGSI16aw7hDONZxjJzRlC4UpyjipxqbJmnAf
S5J1gWsFQwFtSxb6w855Sy46tFBORFcDu1ZiwBNd24SuhdPNvsWW0mrdT3k7QxL6PvtVFtlNT5/9
pNYl7f+i7TtRWEZLVQWhjZPgkQiFufP/P+8adxaxyL7H5yEiB+vsQodUk1pUxik5beLzPoYoNF7V
wC44WPU5GZ2jU/APj9fq/Y0GQOP3WF+A2LvKZhMBGTrLfdsGXRWn4ADuz1WS7DrtAzHw+38MRle3
gOHjUcCqoAl/INMc1nNUtZrx3w89eBn8fXzXLcekhp781XbLH0YMzrWsrPb0ADKQBfw+NqKNw0rW
kn+WOO+PVpxCPHsFe7y3NDpeAUUpicm4qMa0K5abOPKQ/95nC6AFaLh+3EypPPpRe3y81e9bEko+
v38KTTZR+Rl/A/VU4I0D1hwS8vp4bNUWSP5M4pZxaAjiuQEeN8X0Ylr7ypxMBj6VnRWD5nzGk4//
wxUXbgOXnX3ZN23pnFwaMc0mtmS3LMNdGnocNKBVpRlctd6S51omgGaQ9AVOwAPtKI1v7ZKdnE4X
hxRLLiOg5pGCbzTF/XOTm04q8gsyvp8fL8tm3H9GOCDLfreUGg/fOINbqP7CU+P/dWkf9FCe9qro
8fiqqUsOS1g64PEEAUF4v5L62cs0Fq4ad/ueNweowrUGMZtbHR/6JOX0lbW7TsRMhjxRaJ1AcQsD
jzwL0dWzpp/d8cfjxVAt9vYxbyY9eYPZ1R0icJ0MUWxBFm4Il+x1tTURTLUokmsmI7SXbA9uv/KS
AGBrVtE09prBVZOXUq0PcfYccvBQCnZydwxqq/bmoJgb4wBiXAJN3oEb+0KMTHPktRAxmhKEmNa7
dKMIPQj07dsByVHzeKX1QL3s1rnexTPMOxDSEYAfx4HvUjtjTEY6mT26fVuwskLbye/vHUurI9LW
vS39/px7wy46ZfyN5Lhr3g+VYAWK793PuvhfpXt3V9iQLCA1Vwhjo7CzWzKJ7LDazZcRSuy7zoJM
brOvYZ4GxKazG1TRWfpUV7RK/8nctSa7SgpMfgsfDAi7e6REfl08tHasB5LpuA0U9i93WiYutzxo
Z+e3OkfLGW8+MDf9JsBvlyeGTn1W8R8yfAuN76AJ8CoYfht5y9+O+T+LhMTY1W4Bm5Hij1F6hW+N
NTAyTkhxLMjAeC92HV6ZDNnqnFlMRt5sb++3tLpU1lOjM0lFdpXZAdwhNeuOIId0+adpLPCy+jxx
Hc+oanDpXOCV0MUzJsy7T185DWa87dXt98fRRjW2FG3WOp7q1sZ2GuVfrLzP5Wk0NJ6kGFrGaRno
/UJLVotbW/yJJ3VklT6aFXcOLsUWe6whTVzDTsb6Oal+EP8l7fc5qCzRsoL/0LarHBbOuuNgmM+c
6zQgFZFLxmlNaPYthEBEHLOnaj6Wg6aWolrq7fc3WXuB5KDtVrCQZTCCtnQuvU+Csus1OAqFz8s9
/2YTr1NGsSJFchJohigrI3DbL16xi+yKMbntH82sjvBtPOvlzrD8ZGOSvlDaiJ9dYvifdhm6jNWa
6oX1pBKoeTCCXtnhskL8qCt1xVDVzko+ik4oDj+FH2Xxc2F/xzPVvmlL/gkSp37xVhxpiqV3wEs9
FYFVp1aIoqiOik0xdRnq1HAxMMtAQsqtq0m/uO6Hx1NXWI27/f7GKEcxmOkK/tn7BArLfysyBXMO
KaWP+0aXTL5NPAF1Ycy6B8+kRboQDOQQPkiLG6/pfd9/SMnIK0Fs6E2wGbNIg6q4WfwDuDiDUddF
o2jdgsTY70vU2uBJoTRGe16ZhIs4DeM303UvXNihPb42zQEMc0Hmcs3FQbXT0vl4RAOdqJEX79Z6
GIYz0fEAqHZaNv7VJXHe+vadgt05/rdei5B4R1BiHPbtg+QExjrXBQc9473mTw15Xvs1MK3Q0uUS
xbLIqCgjnWJi9SK9OT1k6E00dwRzvOyLO7JuSbFANdqzYKeDeRH1p6E/VLr2UdW8pYsrVHFrJwa0
8u5PaDeqIVZW6vjkFQnlD1iUw90lLbaYsNZROtnPlVeEo5MeH2+oauaS83aZ7xaZiYOqlY0/BhtU
/jar2T4rl7FQLeil3Mw27Hu6Hr30pXL2nQscyVlds2gSSLflN5OK85rjmuQZthU9XhEFTozJCKiB
JpbXTJj1eESLDtBEcxkkTzilRsu513EzqdZdclRIW3YJWzlu93HRfC9zn7/4jOh061WjS26a44CH
VFLlt6RwPnn+tEZZMjPNEUcRY2QclNuLCe2S24FvvK1mtPYgNO+OhfHP4/VXzF3GQo3WgisliJPu
lg/2P8s4j5aO61E1tOSmXZ9kTWO59p1DKTsVPCpdLdvyFrnfqY3ZUo5NRGq0lKSoMY1+YCxraJT1
N6u49x6wAcmVCe/o0I8LmljL1Qf77y5ydsZkdJQZz8Xceoj4g/iXrve2s4M12bkV2zq+OTfYHVvM
Kse7Mt6xwUZkoej90QIrnSapq7ZDcuMCqveicTD1sbsW1g9bR2uuGldKrugXmbmLdyRUQL+Wrnjx
ilYTeFSxQUZDibw1nbWC25ofh4N77E70JWsDF00G5hmUGo89QOVgkvd2pKJLErv8ZuKa7OIKK7qp
/WhkA+iPgrJdYnZyh8XfiQphlnSD2yr0PmmQvfruUg88yMwwdzS3WgVOEIeo322oBPEEoBtYsTUD
+DsPhupXNgSe7Qd27ETCzc+WtwR5Uh/wcuZC4zVh2cUadGJlCgQGk7FMq7AhDGL1w9/OaXzyQn5I
Xo0v7gmHok8FMGyaLVNkaRnVNNYFSNgyXCfz9UyaU5FdxkqToVVDS05IOOuKMUE6WmgW1uCpm7/7
O1/5ZNqoalzmqnWwOcN6WfgXjtNLJzalz+ixJSs80ZI80R/jVlATd7GB2m1UTnz9XJe2qznQqUaX
cugwDhBf8PGQMtAmGCA7TvNB886tGlpyQc/xcz4DUgOiWyNyJu9QDrq6msK7ZSBT78UQBq8X9Fr4
fQlp24pFKSi2brELIt3ccXVRZPPedxKSDGuCWmTRJQU+YZy9A0FjOfvotv1pmG7ED5d50Vi+6nMk
/yaxX1mLSZObaYGIszNAPzAlwdBWwZSIYuefbH/+JhGlbQPGvaRDgMiPg31c0NUw0hu+UDO+ysek
1+6qN+a4JwgSQ/XBSc5W+lob98cuoBj6P1Tzm6njlZKkjfCS25otT1PufKwg/WyBzvrx8ApDlYFT
ZTdCIbE1UG+qbrV7G3QnSNW0pdw8CCfmOYtRerN/ZXZUtiRA6ePxnFVjW7/vphM7MZmFjzlb3ccJ
FMNBbv3MPS96PLxqSaSwAB51ApU+rLhYAU42vK6PaNvomGFVk5cig2+7pFwdXFGtzIPMgscvxeKx
wOx0tXGFQ8mAKasSS5+NIrsZ9SDOcOL5hFdXekf54wc4ItJw1yr9QUAFyidIZvH4Ok7lF6cgr7EV
ayrCig34EzdVI6WgzHexmzVquzZy3V16O4zJeKl2oayDwDL2Np7ygNfrEExNvQ+NxWTUFEd3J4dG
JS5lXMRHJ22Tl3gsdW99qhqTDJ4y02JeWZ/7V6v/AUWoYOHXJoHC/TKGUNbA8+gPv35ypp21YlN2
4cGbzRwHyHtnJCsyS5uhW4tka4AWhDVMlmnWpRrVsdiUPHoiDSEOrfyrUcananjK3S7ygBcy/CZo
qyo0QGcHjdXMb+HqfKcFS34ulrgTS7G499bog9msQgH18MfOoXByU3LysjGNIY3L+JrP8TGfehAP
GU+gvDjsGZ7K4KqVonpBWRVfUe869QsUJ83sWLN91Sgq46rcIjfblbTLhYNOwMjXU2zq0s37C0Nl
SFW2LhCk7lLjapvuWaz8r9UeQ6PS9QCqhpfyvEP7NiO5MK4ZTXAJceMejBf8nFFz58pvf/wmG7Nm
mNCGztPbkPonsIiH9my/LKkOaPJ+7KYylGpKfSh7rkN+gy51hkvNel0BMS48sOAuq47FV/Unkl/b
dua007ZI3LA+T1BTqcCosRr52Rt1fe6qfZD9mVs2z9oS8P2+v9QgpJxc78M6jJq6oGp4yXNrK3eI
6cfzJWsBT+fdkdTk4PB01+GdytxSXbxMLYrrLqiNh0NZVH/VzT5IIZXBVU5NFo5Ti3svzC8p7W4u
bT8+jgnvJ00qY6v8qfTNJK7zW7xUVf80FQ1lL8Pozcs+05cZptiwVnXisvjaO3Q8dOP8BfqbEGxJ
6r8ff4Eiv1GZXCp3Zm7Mw+xfaSluhpsFwinCpTGPnCRBzbJwzb1gTLPAmn8+/kuFIcn4qwHFqSJL
KuOKjzs5Bjv3S3KJDVdzUN3uMH9eoajMNLVWtuEYPU6SG/ehN0egcDx7+BaKmo+Yx115jMqEU6Ao
n0STeKinFiwA+RztdFUJlU1Jbmz1dKJ+M7r30nMC27HCJPGjxyuvGlpy4dglI0XKT28uYmqAhhz3
0MeTjgBDEeKYlH8dP5vsWDTGtWDis5iTj1Zlh2bVHT2yi2idURl55Y9+Wk3JGl/R+VM3QR779RBY
Ra+jgdiuju/Yjgy5Ar996jq1n9yWqo2K/uyINTAqI3RgP/E0BSn+bp41rqdYLxmHhWhiGjaDLuRi
ZUj5a3+dy/HgOF7Q5P59147LcCzwWgyr4eCib1Gog01ZVZ18jofefaNvHv4mMc+iqerWwZ0wB8m4
KNfjtOhuOoogIQOZAJEqGivGVbYwsps/N/dy9CFLoqMAVwQJGcuUoVC7jgKtbkbKX5mBcnPnB8VY
BCUYOhKqSQ+qHZZcuahjJuAIyMhxf3MYO5d9cWgcgG/Bkfl4CxSlUkolnx76zkg76ILdrY/2r/5S
HNnFe3J+bex9yBOaNKT8F8m37TzraW2iYtFH8ckLqxNAd9nPMZwi+2BcuA4erghQMubJckbHGLdd
r1A0TwDWSh3NOik8W2ammlAV6ceOJbdhNgLbNcJ1fHFQijJBOk57HualCDiomR7visJ6ZQxU1fIS
zCM4cXtdcx7b/sBxJMurWnMUe79KSGUcFBqVhZgy7Mbkf6hJkDmXDk9Tfv7J4cdCy7irsF6ZtSqJ
/bLsfT++Fl11XeHdBZ0OjijDqjA15FWq/d5+fxNA6Nw2RlsBdLKmVYM9ERmvQou2iabQptoH6dTt
QltTjCXqqBVEqCM0QvpB29VpZKbOrNlq1SdIPt7EGSVJOaDKKdbpUFqzOA9OVu7LEZ7k3X1uUFAS
46XfWMFesXp96CbpxeUMMBquYwtQfYLk3G5p8Syrt4fnBeJ2RdF+xYlTJ1ulGPwPvG67tMXIe+9e
5rnxyjyclAMjs0sdKbtq/M1H3phQOmUAd5ssvfUsvUyGOJZMY5wK45GBXWwye9cmdXoT1L8uS/qp
RmGkY/sqnpBU/n3ic5xyt+QZmFdx+Tz6bZu++HNta0KEwnnd7aPeLItlrKnInNm7NyVUwpb8Gtv+
vxNU59CR/fo4yClanahMbtWsRZ6NFb7AOS2HjcGFP7c0aKLxsHG4gGto/efxP6l2QnLj0UFfpF2g
c3+1/ukLN1jEtwKEu/sGlxyYC8K4Y+buHXK/gWngkYI/mzqYnWrmkv+iB0kQjO/ex/YZjfYBH0OR
/to3cclt7Xac+nqF5Vc+oPDdIqrAK8G64ZaFjrNC4VwytCtxx3po7Ti/rfVchNXSRZmZ6wqQirWR
oV2kb1bQk6Oz25kOEzq2cNZmqa7eopr5dvB7Y/8GTRcIp8I2XQfcaK4VUtvWXP0U2VcGd5X+ALjq
lOGSIL70zr9mTVEF/gfyeSfPb0PT3tfhTWXqq5UszVw7PWK/ZRt/cSgQ0WDp8ae7zEfGeS11liz2
ivf7hk/dyatHEswLN0BpBn2OfX8h+S2OpRnNupLf/Akc+lC3btCXaiY64KHiEC9jvihu+j6kDvKb
3RpD4OAGblfN1RTDS5v5p6XU8XyrDFVy4qxCw2uztZTT4thPT5SH8S7lDbRrSD68ZjY3xYIyAjdH
1E3XoRq6MLYhj6KJboo1knFfAkLRvAK7+j23TTzppCAQt3/QtD/gASzMLd2DqcLdZPwX6iu56GZ8
h7CiPDs4OiyCYultyY09MkHMp5mKG2v52XHFM8uNA4TtNLcChSvL+C+GegU63hCCAMm/orf8RtDx
WhT5pWTNcfT8C1D03x77gmojti98E5CKdmW1w0ZUmZ3lZ+960MqYjkVRfKbLcoZC5fHx36g2Yvv9
7d/EDi04FOJuFTqlQtHPZthZeNd/PLpqOySHLt1stnsTibjqu2tL088CpG2tI3S1L8WpRabEiie8
bcbZtt1kOfI0PzCRHllRh33Mzo8/QbVAkjOvWV27Y7Xk4NDn83n21yGa/Fizyar1kdzZHTo6x9uV
KffHZ2hSdIEJ/oyODJqYrbjFylRYGTcMZ815csvWNqjH8cBAHzWC1WEE3JXT74wAwz/oRLwVSyVD
zITJC5GPDUwWoM4cGuFNX+8zJBlg5vC4X+oJF7OcWFHrs/RQtS4P7JT9erzNip2QEWT+1Fi4JOPw
7sbt19JOz8TMX7NRVz9Slc1l7FhfcUK6CoeADCXz2fSDqi4DYtlBmSWRLeIgRcMssZsAxz9NNlVt
h+TaAPCTPk0t8JnTU5lHfXZ5vFSKyCTjydKFdE0u8uRWr+2hCZgff5kX98AJ6O4WXzN51X5Ip+yW
ONZcW9jwKfuaQ5F8aYMxvu/7AMmlZ3tqco/hAa8tQXXn5x763A28WCT2wsPFGPuLny8i2vdnkoub
HTHWpSH5DdjBS5byC3gYwqb526mmz0mie5NU7LWMN8sXnsxLmXt3GufRWifQudkl9AwOQOnCzNPe
gqao8O4Gtru1qjCHyGILkeHH66OauZyxKc5eG932HXdOHp/7fTwwVKbLSm3Q2FAbZ0nQMQaGUwcj
HG7flDebfZMzl9LxIH5WYUWGcPZvta75TLUU2+9vxmUo07lmhSlbdRIkaR0Wla5jUZEI/ruSvxka
RSDuDlXFb3naR9kKXdU6OZrllxS5wHDGvwfj2fTWnetj/f4dbRZPZE5r0GLXxUuD6nid6Iogitjz
HzblzXcUUKCmxSD4zTW/DEDBj0BscrJGlFwqpknKqm2QPLavEAzWKfHulncz+n+qfWIHVMZ8eRxN
N5RN+Y0n/iebmH2UrKnu6qSYtIz08vrBrCrAKG6W5QQcrJpr8vWxtSsisQz0on6a8RzqFUBiVvO/
hkjnsKw86260+/hjqIz3mu2SldyFPzVeFpUZXjG7Kdo3eclVXU7ExAT2EuLcYZz45zlxQov7++rF
MtirLEbD4FvdvnSLu2PQNvDj8bgu3c9905fOz4UFjVAyN94dHxHl2yN7YgT+uo8rj8qILndwplSU
MJpp6H+VNiofo6sDUajMRkqyo2uKOumwqat3RvEcXWdBrMUjq6xdclFg7EaPGKl3t6EcBDzRUeQ6
srn35+3JsK2hNGs7QQ/DrefiA5SEAKfz/xJcp2yqGl7KpqDhm1k24VpXDfmPtLKjdqq/jlWtsff3
46MnQ7cS2oCVfOJwpfY45Adi1S+m82SCjmIddmVWymSjHwaIgqdDV1yzlv5ltkVEp+q0w94xtGTv
89z5LGMM1WfLcA+oojSRUVvNMYGwoubC++6VEX8hJafGYWu2GnNxRVh7pX6MbGhdu7a9TiPVXBnf
3WP8hWT6wGFMEHg3ydk12T1xYfl08Z7ryrH3JFj8gWz+hDel1WXm1Z9IIJoySnOdfb7rWQBMbAeI
Nwm2KcrWWEReXgUBI0iOuo9ZaPqq3l+WPxCLVADzPBhpebU4uqnM/gydgaDpdaT8qplvLvFm5pSt
BUG1obgy4renPieXnFW6lmjV3DdrejM4MfJ6BS1IefXM8cUG2WrG4iPxdQ1U7xsllUnglozSvEZn
6LkZfrRjEpTiW5cdXVNTtlItzfb7m9nnBrr3iTWTczzNFCx8I/O+5W3hvz72WtXwktdO0Bebl2kl
54RnTeTRErS3I9NYzRYY/4DYwCAlfy1JNlsWAKhn2qXRIKJyqAInc0BTU4W8PQCP9vHxV6j2QPLa
op26EWIx5dWwpjCzDwzytxV7NUbN+CoTkpx2ZIlje05dXrf2/YA3gwW0GZ4xBqPJj48/QfEXMnDR
zv1qHf+Ps2vprhNntr+ItZAAAVPgvLCPncRx4u4JK+l0eCMe4vnr7z59J/4U62gtJh54oCNKtUtS
adcuaBXG1ibCMjGDmqHL6hrtG13auvKyWaEXZKJvNVkeZvNbRU/epjGOwoVk3uIwsZQOLkqlFmM7
dJbzmGS6ZlqqoSXoJslKibfQPK6H4tQXWxrWFN9w3yaqwW8r8Q5ZHBJ/W+Vyeq4677Hi06d66HQ1
ZKqxb/9/N3aZi5byvO/idrD+NvP8YasSXS2UamwJsps3Njx1neksOjOwpiRoap3SpGpoCbCMbxxa
2A09F53/VHRzOFqLxr//y8Z9EAw8CaNI9860TjYsnxjeDLadDNaHRv821F+QlMLJOAvsCkpfnyuv
PvDiaUGnwzV/SLcn7n8ZSB90qX1s0GRu9c9W8r2pq2CdC0j4/DXxH5X9aZ9TSEhPLWueaEnKOGu9
gIJSmmxbeH/oD8937h+ERi9xstVfsW5ei6fD+iWtf9L8Z5GWKPXYI9uFn5BgTvDuhroCCIzbZoM3
1p8bx7Vg+np//oogK3MY6wZdRRM2VzF1zb+LFK09Ckim2+MpW/fc3jF9Ce5FmQ4VGl1V8VRVLCwy
gntTooslis1IVmMz8i7tXROHR8Pazonn44AdTfYW9Mn3zUmeWLrzIyToF0Oz+WuGdj+VyULm8Sgv
530RS2Yyzr3L/CWBfWohgh4tzD1o3txfXMX2I6uy1Slry2X0yLn2+0sytm/t5F86u/x33/AS+Fsv
n8CsMcvYaJyg2opna2tDKBdr6Dsq15RQSwZ/tOwir+JuIOcW7XlmxzxYifeZdVa06wtkuiJjDUSr
XFxvhrqrg3n7IUxUM82WLjooQq9MWqxTalcp2tOjomk9Dl16copf92f+cYU/UCWdrucxYe1WJNN5
A2i5/+bOvxLW08AfMmiT/TRQhCSSJGxyEeTN8JIOY1iQIarzbp9zyRzGxBnyaW78Mm4gn5kWv2yc
0oizD28ydbEsUE3iDSM557hNBZ2drIHjjxrHUsRsWc6N5u488qTr4s18In4TDOMZ6trD9o+9q0Ur
Fkfaze1iMWrXccuYDhMNa7t9zkGHfqgQa8/311/lWdKmbhdoVFK16XzepixqPQst6HUPJKqhJViP
TQ9Sp1GTczMnv8k48cjP6M5zDpNAXc+dMGY2k7NXtBksn9Ngu4m67bKKzFV0yLyVJCmGmC9LFdjt
gC7u+aijYigMI8uL3srV25GvVUyqLjs4a5k9gcOVaO5VinAnsxUhMojrci3IeTb5a7pCJmPwXhhK
FEftYUX1AdJWnIvcm6qldeKUo9t9U0cDrTTnIMVWI9MV8a6ZCMP1+thfPhnVMYdWgKDH+6uqwKtM
U0TFqVUmQ+fEjfH36D1Ut9Nx+XvL3vpW96Z2y6Z8cI6VheiKGcJwOeudOG9FQNwyEFYVWuM3K1kP
a/e5zP6aR1tjKtUqSNAlUC1JLCer0OKeNd9ovqxfCEuW031jqUaX0OsnM5vEhi8p11cf4tXjUkb3
R1YtsQRdXic88wmWmJrPo/2J0NNafL0/tML3ZZoi1GIK5KbLPrbYa20/eJA4n+bXDKoo98dXGEVm
KlKeUZIyTL2A3rZjJU/TPO5L5ci9OS3OeCNuKUujK8KiQ7fcaddbievKPMUeHVyc3M2AKePztDxA
vDDgTOMmKovfFvndXXZzBuKSAhYpxRdnfWTmv1l1XvBess/gt4V4N7wpst4pRqOP06mIrewBBE7N
5q1aSmlr5XOftmJJ+njK0fOB0u6XB1nK+7NWBBqZj+injWGTCWu5mHg4ai9N/jyA1JfVD4zs3KJs
CZ+A47AtHuliNMDKg60Zjrnn/ro/f5VtJIT6WUIKd/WxqMMaCI9f5m6Xegje6W+B892COhSyNh2h
fezQKIcsCTrfddqjpOIWJ5MPWwPlSaTL+9hunsDOCKz5V9r7h6ZOgtT4arSrxncU6yuTEY3cdmr3
9juMxEl6rqstsM1/ff5YmbvE7mAnaYvdHMcheZ4PsUUFOFcrCupHr9pFdMDoEmp5bfhVZhV97Cbs
H45WtCEagu68iFoSZqnnFXaCcp54c0czarx0CTjl+043lgRbJtIZolGIN717JuRnPTw7/dPYft/l
+DLtMC8asrh4ZYgz6J3NqLcK0JNK1xFGESpl9Tnu1E6ZNnxAA13v+9Q4p2Vbn2dj/GxNOlqmArhy
B06+pGaVl+UQN213HVzvOuaai5Ri8jLhsM86Bvqwg5DQZCfSsytKMR9zMwk6h3y+b3zFueAPlqG3
GFaRd0NMZ/ElaR+sNP8kWp2UnAKzMtHQQ2EHJUQ48TQ2ISp6XfFUQPtyAznJfr3/ASobSZht+rLu
lg1PGPlAQ9s8+x70EczrPkqv6/5JNVyqdDRHJ6ZNfeH1fDEcXZWEyvYSZtsMwdHrxyFe7SRMVi8Y
hBUvRCeZorKMhNpecM/itw2lTxtU1X6q2hKn44c80RyeVNOXjsIlNBZ7Z8hwXxuYFYjK/rrRbY6M
qdsZ1Ki03XLUrBUMJS9xYpsH3g3RsuhUTVTGkXZbkYLSnq8I9T1nL8jyRBtUIoPOR/oa+qn3XVNh
IJlGaEDgkNmstONqKp9vOSriL9+2Ucf1U4BLphJC33AlhE9mPFmPhlmif/HbsH33EzwDDxoBd0Vo
k3txglnhFNuCK3nNreMG1bFqsDSJcdXsJdzytmpZLxoL79fp0biVFrjfeZO5h6FIw6KezNP9RVB9
wm1x3p19aONkfbI6HdrjoX+9Z0e2qfkC1cgSfFNfkAH7bh8Tbw3WcgnLSuf4KuNI0F3LtV9R3m/G
CdpFW/xiLm+e/0rpod+Zgvqv1PydWYp2XBNuwXm2AS2F5yRYV11uUWUXCbVJbeVthgZScT61UZFv
Z9boaoFUdpFQy7nP3GljFAe0BafYLbLsISTNb7ZmJ2br6J2K2CBTC3M69iODUEO8gs85jJBYXcKl
PLc65XyFgWR2Ic1F4c4Vxh8y5yEnHuTwLrucXWYXCq/uh1sD3Xgg3VufWD95qqsZUE1awutcD7Y5
GTaN+VoHvT1HeNyP7s9aESdlDTnk2TeRTDiD1O2AVxR+pe5SBIar0wNQTf32/3e+jodfkXQeNqqx
7yEX0/n5cVk3XWblYyU31/2DZjVlZiGswYlt1CKahoP+7kfciY5jagXM3s5p0YakfFr6+dB7v++b
TPmj0uabbItT1q4/xFNah2P1q/N+c/9bg0ZePsj2BIm2PA+tDA13uC7NplomCdcmXYzMoakdz52L
C2odTKbzSWSD5v6uWiUJ28gt91YB5mdcjlYABs9hzXf1N8GLnHT/Xaq1bqwNgFtmP7A9P6yRILy/
EB/PmsnCcbbndCxJJyuG/M7z6lifk05ohv64ygXTvkXBd36butwk1ESMnsHO6er0WA88bN3rmP7D
22c0W/yUtM9JrrkJqL5EAvgGIQUrM23cIO3fg1efUfyliUofOw6T+Vh+39G28q0q7ulCg4WlaTAj
jkfF5JnR/WX4OGQzWUVuhEQksfDoFPv+KxphJzlHm8W3meiEE5VrIe3Idun389jiJuO3xWHK6oCX
IFHhsXpbhkPt/0jZNz5NkdnZu84tTGZqMadkWeVl2IQcLxhndDDNuMaxVCstAXnp6qXhHu4aJZgO
dVb/m9n05/11UA0tgRjZWYcN2ITiZi5DL/0XzZA0k1Y4kczGGmd7rLYZt5mmXh9Hdz0tAgmgxP+2
a+KylhxH50jiC+RPZlpNp4E5Ztx4XBOtFVaR+Vh46R2ydEGQWHNyKgf7mZBC4/iqoSXUOiY6S1eJ
aSG1lx3yNV0Du0bF5j6j3NbiXQASjT0btMQFJhnrCzOhVTYJKN3vG/z2Re8GR+8XnhUWjLKt7QG1
Od/6Ot21lTBZHq6cMuaIBKHM68U/bEONYLFMuy51zJM23rZsyVRDQiWmcO2h5hcyP2/M3bmcEjT9
fmkbtFfs47XpQ8t+zRZbM7KCc8BkgThhli73eCse8m/t1+lTEfEQvWidYAlJSIPi4BqB7isUpxMm
K8Wt1tCtROC31pgc2+Nyzh+3sA1ogJdXzaaicHyZWJWv0NeuUMgYd3lySMvlXDAdL0k1tLTvThXL
KL+9UqBZ+Mkk23GsNXvsx/cXJtOpGCGoNx8QxFZruk6O/wO9Hk6VaL+IubjUdVJqsKUIljKzysmo
P4KgaaEGUHwdOEUxprjWMz3ch65q+Jvh3kHXmDKgF/I88dxWkD4ZIyH8l6Eqf90fXmUl63+HR0IP
Krym28dVNQU2P4nuRdQPbvXi9ro3xf9K9f58M2Yyu8oFA3QYPXioE7ATOYLfeFo/bSF4N2EZ+Red
KqPKUhKeS9E6UD9FjmBJpsgosyjPybXvKs0hQXHscaXtdqRL6hgUWSy/QqIAJJsQbL2/cwKdO2+X
CASy79LhuUQrmM1yFytuN7TAZN556b9Z2bqn5guj316V3rlSbpbEh3K+FZsgzyFGBWyh59LLNZ6q
gLJMtKqcruTzBE/tRz9qUdrk8n1MGyZTqDgvWtMrBxx18ja0K+/UrZtm1gqvkQlUExusbGSzFQ9O
EvZpERFoJU65rqxJZRQJvhOOfkPXIvVGEN96f7uSwTzeh65qaAm6eQuZ/5m4OI6Y37fGQ4Vzron3
KpvI++6wDuk8wQ17kx3y0Qzdwg/R4EcTMW/e/EE8kKXeeJ2No4NOnrHB7LArLkN9LoY59Pos2rYL
Gf5ex13KS3B5CbTDkPdzBkktKPsZUVXUTwUuvJ1Wl0cRE2QaFTPmZkD/GCsGBS+ceRpBBvPTstDQ
y7Pv91dZ9RMSaId6oM22MCvGg1GLQmezfqTNmxh07dIUay2zqUbmLY1lA7VO6QU9UgEc6lpGqmtX
d5vmB2sta791jDreiOxCjH7HW/06lV/T5a1DD7IkMQJv/ue+kRRQkElVLuuNlk3UumVogtRvDkM/
aeKDamgJwC0U0xyvgH18UCtb2w2nTleWohpaAnAJAfmVZYhqi+0OqNhZRJj7ieZ2qFpXCcO52y0W
lI9AFSjTgI2Pjfljal7um1txaHCknXZte6fPESRil3/usgsB6ZGTF697Xnyd2KTK7SXgjm1hiwWJ
gFg4hvlXWaBGIjfGOUJHKD/IMnOn+8uEKky9sMEGduKtmEClGgKXfC0bDY1CscAymypNFla6DdbA
oNOrQ61TbpPo/hKohr4tzbu9vE0zj3WrYcd8foZkwan0HM0pQTXybUXejcyZsIdldgd0f8giUpm/
nG3+6/6kFT4p67wh1lR1vW5D7KEnijCR8F+t0O74TpvcvujdzH2UmPeNvYiHuq3wmrCV3niyDJrq
3pD/e0z8IJjJjT25jzfpGbWgD3PoP2eftqiJXO/Y/X3r2wbN7C7yT8hWFQf6PcXh9poTzYapwJtM
t+onKEL2E+y2QBhy/eYlF0s8Ni7qgXY9rzGZa8WzZrDcrLZjy6Wf6SY4hLmF5ula5U8SkqEEYDbL
nDoxzyGzD5X3uUs1+QHF0DLXykjQwC0xMW1345FXjugp7GpMrog/MtNqAbG7LcoZKKjGp3G0Dn0L
1XKfPORTFuxCg0yyYrmH1JTTIOvYk0Pr5FlQ5v25MRyNdRRokxlW/kZL0JY7Oxb5FiCXciQDasoI
1cQJlYVuP/sObbUxVk2acCf26qeqCZGKDKf8UoBqtc88Epo3MOspkj3mGQH6ocimZyQgDk6yaNxS
cTCReVbEMl2n9bgdd/W/FbqIFCTI55eMHUn6Qud9uJLpVqhI30D6Maw4g9Y9KsjDwd3HcGMy2Wqo
yGaXUM2MPccJ06Q6ELSLuW95FaxkxNqsYOmExyegFU3Fx8Bqf+waWSZZsalYe9Sf23HaDsHolWFR
6i5aCm+XyVWgilal5+EwtRXzT994phTC6q6nWUjV6NJ2666bZYB5accT6pMJmOJj1x3RYeV03y4K
Z5Q13HDOmcjkdVNM/e+CFMHsbRfRfzGW1wI9I0dTY/7/GAcfbGAywSr3i9Kt536KvWILbb6FRYWO
hS0PzQ09jcbgVnnVjugWu5BgbCFM9PX+96nMJ2G5xQVmnLpkO3uGCzp/Rv5qbJu/Wh3KTPf9giVF
ozx1eD3CZ+vcD4cMR3WrDu1NVy2tCHZyp1Bz6yoHyvrmeeiqa+l4IV3JY1bmh4XoTheqn5AO1a5g
3dRZeIRy0zb0eX8wivyTU7Gg8OZv942kOEdQCdg+Q35jRntgFJQ/+vTg2nVQdpd0RmWaToRG8RMy
DwtSxBC2WfEVlo36aUaCrvNOTQcWQA69aXv7dP9LFCFK5mMZSc1J03v4En8+mGP7d68t6Fesg8zD
aiaLt9TDXZJm5MRKGvpmR4KstKOaVt/vT1+BB1niLV1ES7bCMM+jZZxSXGsqN8FDeXO8P7wiwSI3
9dx4TROaT6CCLu6paqywqh/5WIRVln2x6Ocu/4u4um1atRIStBkRiIwOFXHaI5zw6Xtql5orrGpo
CdPj2i6LT20RC3c8je0Idfc+um8h1dDS7ZjmXinALhFxZmZRU6cP7jTt4vHhmeF/I1Ey5bhxLw6Y
iIv/OpIOZbKVoysXUcFLQvCwZNv/8xAX8tjUU5Ct0Py23wiHrMWvXaaRGVkjFNLY2C1OXNlpYKAm
WghLcyJVWF0mYxFvMKwssYBa04yyxjokWsqUAlEyG6sfVyrcCSmJxuqezLz81E7sNPW7NMFcJgu9
4XI0ZRyt4B5cukVt+ri5beCOGj9Xzf32/3cn6WraiJO42Fzq3g19dL4wmHi2sman1W+r8W54x+id
dVwaM+6QoGxHETCz33dSlOlYPZmS1mDLEKdotxakDlqFktbSBElFIJb1rvCOv+RsW0Rc8l85/1EM
PyEGVutWVHHkkqWuvK63KqP8L27l5yp7bKwxbKbXFcxn6ARybYMclc9LiLW2ZU5QcYGLJATPf0D7
yoP6j41SzV0HH0fuiuRCJLnpnFsp1vpEhhfb+lboykk/nrojv3hVvLRm3MFoXM3uhdtGSOd2T2YM
D/uST4KyB6kRj/Dr0Bxujbl3KbxhXGnL6Mcyr71y5dAse17st0pHL//QFBhX2i9y0g55ncz8KgTy
Lg5EzMBtQ5nhjpCL0aUtgxI8zBXMa66LOKzl0dM1eftwt8C4ku9NlZ2xpoM1zLVBV0PkF54c74lV
R76rLoFBn+x/YwvqidbMg/TrNU9urKlT6vzsC109kcLo8iFvGDJPTDbMUkLPxRI/mO5NXTXwzV7v
IqJXbo41+UlzLSxxcAwrNDZNUuTDUA573GLZu5HXpXNt0mHkdumD2TwvThuYOkF31eDSPrHRolr6
GoPn4lhgYFIGkI7T+KBqcAmRbeNnK0iuzXV2X8w6auy/cTzd5d7/8QLeGQWZHDcnHbjGFn+m/nXf
lR/GlkDpUwtURw/+0QofWsDnNEMKaj7sm7SESWfE8acaYGwkrIOiT/EOqgvZHxMiMHEJl4ZYjLVf
YOuKB95nLx5OSZSZQX6BzKhxKmL+UydppVhV+TDX+3h+Q0O75trnr8xGZdJlSTWXDAWI5MPcyNBK
uDIxtA3kr4d51IyrmrIETvTm5k0vUKXSNU8JeFPeU6krNlAZXj7G5Wa61rk9Wg/UTOyvtpURlFZC
jqUc0djBhIROUApuBvZS/D115DM3szgvxzakkB0Is37TdX9Q2e727e8QIeoyMyEJgwDk1ZHVJVHF
DQ2OVUNLOAZTOWsa9Hm8btNyhFjAoV91RVD/3R//SB+B1SbtrgXqaNG75VZA9LrG7YW8bVF5yCIk
XI5FFdC3NaLnURM0VG4ggTsfvLL2vRo7+faJTMd+eJx9jYepTCRBuxi3CkK2sH4zuVe4W+iSaU+e
EBaSkF3iREJvyYmrS38vxVfefW75l/sB6WOD/KFvaiUjcY1OoHNL1r5UOd5p/PTcTrr+PKrhb+fk
dy5prDSbLBdrO6TFiyhXVGMnL2OiO4oooPdHa/ZKTE1vI+1w7aP6h3PsTlkEn1/iLWRH84F9KTW3
ho8X1/WlHVh4orP75nZoGB8d76XbdXcFy1KCLJJCy5pABOlKrTewuumT265sT803xpYw687U4qa3
JacNp4YpPRFxJo4Zsux033VUNpFwmzopL7MOPYVw1DHZ46oTHruF5D/jwR8Kp603bH1f4sHVR6Fr
z0kwDN2DINjC8rde7Ds+uL4E15LO6BINstPV9l+29Qz5wPtWuXnER7OXsAp+hAENNuzwHKliahzo
inC2PTXj1/vjKxAls+grXqxVZUz8OlMnnCcv4DOJpiSL9g0vAXZjS0UzRpurY/2zGl+2/ss2avxR
4S8yh74oprzn4jZ08cMd0RuK6O5RKptI6KRi9dngLEBnDZJyG6fsp9DFXsV6/tFt3TfNvrBJcxUM
1cXZlZS/O/+Hs4sIxP7otr6O0Db0acqvqWNG1mhHXqUjQausIuGzMrlD0g0zb7wfVfqIHTzQTlsV
eGUS/eK2rUE2zLt/ay5GQAL+6oeo2UGFfZQd/EiXkld9hARTpzWneljwEW7Tok/81aunsNbVZ6k8
UsLqKizRjA12p9aBpmcvgmVX6xL2hy4pd3LRFBwj9+mDKF+EqzkJqOwuk+ZpnZO5ajdsGJ+nKD1D
yC0iT/0B/S0OxSGNDM3vKCwj65KujNlL7VuwTOlcVl4FmzdpkjQKQP3BoJ95ta0+esXRWnyGWtPV
6azDlqG020o1P6Ga/c2Z3p067LS2kKTFbj2Zn9byZ2nsYRphVW+/925clrtbY2RY1Sn5sRhv3Py0
rG/34+7Hj6gYW0JrUwmjXAzM2Tgnn50jJDcfvJctNKPbsurKKFW2l46/3uQbKE7JkCDjT0l7FK0R
JuNprXZxpfARElo3OiVNTxDizepg95dll6oaxpWACklWu04LHPO84qaK8zjt0tlGNYeUacpcuxrm
GQNz2saO54aVVWiOR4rIJfPii9nMoAIKZ/EgT2wU9gEatheXTcf7DqPwcZkXLya3pCOFv/R+HnYc
reRnXT20auib97xzcygiNBu9Hapb9rtJr1b/en/KKotIsISUZUtZPYgHV9hH1v+q5/bspZPmiqoa
XQKn21hpWkEM9eo7X3BJoqgZ8xvdHV8BHFlRdOjZ6qLxCfI25QtPn0cjrszXWacSpJq6BMsqSaEq
hZY2V3RtrNzPJo0KoiEkqdZSQuS8optlyeCFKU9+pSMVAbCkOdCppi2hEgSwZSHJLZq4DwKv/rZ3
ppOOG6EKiDILfgZDl/MVo4vjeNgi1PeE5cl+oUfI3R4NDYoUnyBrirpr56WOzWCe5W/0vU1XtIfR
pBoULiNT4OuyaWfzdmUc6RQ06UPWP0yUB6uhuWgoVlbmwK9ztpl8BEpXm13GInuodBWp/+WVP7jD
yMT3rPNpwm/hlp7GbySy0Nkwsv9yDsnLoxVaB1ME0A4YXA1wVWcaWWC0dtJSDKhxuPpn6gTJqT6g
aelX81kclsN8aU+6okbVikhbbLlAjAhCZbiATGu4LO55660Dmww8Xe5qdcNcR0LytE2VuW4r8mTi
rfXHAEq1IAB+2xU/ZYJ85hg8zUxcLS2LoRbBDNspiYStI+ipzCPB2SW2URELy2DUXliyY9WdmhSK
1u6+UCST4hORG9Q3cXNl62nsL5NOT1qBYZkPX85WPWQ1YrPHf9neofCfaHK8b3EFxmR1UV5MQzet
eKAzChA6KGQ5Ft3+rchyyOqi5pSOXWFh1hbqzopP25gFaRIzcRCu7i6vmv3NYO/2ceSCHUAZs8/q
I55D5y26b5WPi4OZK7c+R1PywvY4PCW7eCcrSmMR80sflFEa7Sq7xE9IWBUuKC79CmfJ0h91eRrQ
04JfNNO/jfFBeJOJ7zwzzDZPgaPy28KD9Hx7KJnCgQdWbIV1lB91H6FAlEyAb+xiyxuarA8+msPm
z8T/XpPATS1N4FS5kATYcSTcX9EY4cHomi+L9W+CXi7MKB7Mwgv8VLcRK+Al0+H5mhZddsPAQtwT
9/tgpeOpa3VVCKrhpYSTSIqcFreokw4/M9ClUSow6S5VqrFvhnsHAMJFDg1yE1uwc1xBUylSJ8in
UvMqq4CXzIQ3Gr7QukEGMUX1n+UO4brsu33LOqOCG2s3Odiokuq7V7OvPuff7/u+yiK3b3lnEd/q
25zaiDoznocM0YTr3Hzh/aKJDLdF+wBZMv09G0TC/BkO39M6cqxvCXmYqzWCfEbQLIfV1dVRqD5D
2mattPdg+Rlv1uRz6UTgZ2e6oRWgkhnwvALnq80Fv675JXcCOk7B7J4SZHBRinB/ERQvXu4feqOr
jc6k1YJb5+/5YIckKCLxk0Xzm32cI8jWIo7qupUqVkTmxm9GPU91hfM/qv2fLWt8TeqkCCzWRZzS
yLCmw5xNp/vfpVgVmSxfpImALg0AQTNou+UkWoQIqmpXuTbq/SU0z1VagRYCVPT8WWz4q1kOlYlu
0fs9JgYzm/IcqcyafMXL1yVpXxN+Jc3w0E2hm33bZ5yb0d79irlMmZ/OA78m5UuLl0e8OvB9pxSZ
9lQS7vi5i6zL7Lxwnh1EppNKUYQ4mfhEkrZduxXXI6jXuvZ1KncaQ8Jvu3RV0sxIL6JTZm2mgXPr
TPTPfUOr5izdeBOPzz5Y9evDWqPFRYnDeFBQXQPajzVY4ITSnuuO2zTiQdM7ufxrXl0Kcw4m+ksU
r+vyl0jbg1NDqmZ6TZJXVEUEtHhtbQ0DWBGYZFKUUw7JDF1fbGYsCT3z7JnfMnoSVRpoHUmBBJka
JRgqtetuvL2OG03Ugk3oE/KpMbYX3neXwreg6FYddi2TTIgfOU2Kssfrobukge14b8zZ14WO/dHr
vHXHDncN3MI4jb009oTm5KhwLZkBX6D3c1rbWAK8B0XmtkVLoQGEauTb/99FB2spSh8tAdaH0Uwh
iVlFHS6P9w2tul7/9/93Yw+N5dhLfzvu9gFaFJ7sw3L2vs5jUD/ax/6UhLq3GtVHSKheWjRDdFEK
chV1EyQeO9pURwtSbC0y/T0zhc0mG7E/bX+B4YLMXh5klk6sVTVxCdQDpTnK6BDmxvqlZ+VBrwOi
GFlmSpkTCjwhhYMA2vhzmJRQPKtdV+OO7OPTlsyV8tLUbh0T0zbEZRL/5v0FKsgGBDLvO45qeGm/
rRKnMb0BgdTlLboEnX0IY7bmwZ0152fFmsq0KWF2lpf7HVgtlQlh5fwguIhYufNiIWuSbsIWYAMv
eKFsrw27DsNbpasQVuUm5ZbPaZot6CELT9+eRdRfhpNTB9vn8nLDk3upNQkTlYFu99d3wG2xiQ1L
vvErRPKmUKCbY0jRby+Ev+p6nKj2M5kO70JCuFwXXJGsF2GFG3rJhk2UgHzlVBHUR4xTdUiPROOw
qoOvTI/v0sEd2tuvkfRQXUgeDEGFX0uO89HNwurbGokwO+jyfSr7SbDu6xmtp10EDdPmwezMr11j
BsU6vtzHx8fY/kOTtFtMMmVdy6/cXaMWb2gd2/cC84cmqXUrUp56+G4629HgoqK133W1/EORtLHM
fIKG0/rgrJhw16LC+vt9c3xsbSZTpFp3SZbZuyW00LOlrND/a+uhmvLX/dFVxr796jssoArHN1IX
mxgxs8fNtL4Lsz3fH1o18dtPvhs6r12TQ+Ydr7rT97W6oHAG6XqNx6umLUGYZoYDiS/E/67v3zI/
n0K7tnX9JVWDS/vtaKGlUmPluFJ4bDzaTkGf+3rRUdMU5wYmM6Sydq0yZxC3W+oa3rJkdYi2qhf+
uEZIkkX7UMp8CaWj2UDVi+AynNQp+s1YweREQrfHKEwks6VmFAUTseAbhqSKRp6GxD/s8hpZbtSx
Fmeyb2x/ex7SALJWTbD4fhX6aEsS3v+Jj0/8TCZMjXQcrLnPIf8hztBFONhoDIAKTHhnGea6XNPH
uzzzbv9/5/3uNqAaqschgvTJGLYDYaet6JvzuvY/vTxPPt3/FgXIZBpVtdGhcRwsxNI8YxmE87As
O80k4XdN85IlBJQYz3IOPZufqsKKlpVdLDeHTtG0L77JkqQYeCbQuwDxznmoywgiHq0u3KvWQAJy
v5VVtjh46szZGtlO+sR66EVTfwggBq+TD1VBQboXWwtvp/7G2GqhZj7N3cF3dEwz1dAShIU/ZpY5
YFvPRHKanO1l2pmB+EOHtPPQMKpFo9srLS6tfex0+pqKKf/Bo8p6Y57FCH9ENcC6pRejtfedC2Tu
1OybySZyWMMeqiD1mrDN/t0FIpk6ZdaJMdQTSl666qGeoScY8vH3vqFvuH0XBgTLqykV8I7RYWd7
/pFADF3oUhcqY9/+/27wqUubkqywyJihZ1xfRW2nu90q4opMm9rWBR25GmSSjKk4G0sW1Yb3tvjZ
vrOBLDJq1XxCD8qCX70G7M/2hyPcYKg+37e5j8//M1uOPMX/msWpYXXf7W7ZteUHKbMhSIoUgr5e
MHXbAzrdo7EwtQJjHjSRUnH+hszN//6i35eJycwKebc4/VKNYffNDocwO7IIz0W8j/iFRuVx2Ge8
/+PsSpYb13XoF7FKlERK2kqe4tiZe8jdqF7f7tZEzROlr3/Hd5Vmh2aVV6nKAqZAAATBgwMVXOWv
1pjUqQtHAIkMq8RXsP1uOZcG9Wm2XgVYDc2apV6K+6PF7uNhMw/7gRsUpROtXH2nHmvnDDsj1qec
Yf1HZoKy6fZAZR1FZ23nDjlk+0VYfLWP6wb0cGifvisyjL6O1ig9APJwFxgSft2nXP7/wfesTiwF
uuTwKfbv1X8Pyr1r4uDSiVbcmoO4lqEJF4nzcJg6IAWa0xr8uu4bmpChAq6CgRPWsA7xmdGoKejW
K/vtddG6ZSun7TSNgmPYLEr8A3oLhIwS1B9iyzRPQide8eqM2q6sCXzMoTz0yl1RTJhKZbhPaEKG
yjxaJHVt42UC2ZqwvsbNcChZ/dy5GFvAxQ9upXuQRuMdGwiL67rSpKAqCMtOrLXpCTITr3nrBjBE
/+iDJFzix3xODD+h2WkVgoV5IUmMJlF8Es/D2Pk3ZjcKvnzTB8snqzeJsUBmO9lpdHmOmhpTO5xm
j1XsVTK4jRugaRs+jJR8kVG+grTPfrtN6Zdf/bBwDCbFWGu86Z+JlUZSyF3gyGcKIhRB1q09rLeF
ZxV2ZQGsy1y3QWeDd0jdxyR+FI7hrUK3p86fX8DKdrBtiaDTkyfXf0xNibJOruK6HcXAMY8Wl+YX
l25z5tPdLC1TGutjdZ+cxyq+yhLgDpg76u+RvUXemj5b07duSLbUoSGTNBKt6aVU51bKOcyq0mms
S3Qr6fiLYd6MTwTy/e9ZWj3UdmUosGq0pQKukgyj5RzH8/fB2mzByP3WFp0B+qn5ABVz5ZQiS0cX
QW7CzCdvF3td2DM8F9W73jL1juuWr/hvnMlpZASpPwMl7LSLTXPrNM6rIq9KVq7BmMPup+RF9nun
zsOy2193XZ1sxXXF0BZtO1S4rlhnIk88Ptqj4QatU8fl/x+iAl4e8Vo/IfQvMx4WneKO+abWVd2q
FXeteQ5SyhXhDO1fm7lzfgQze+5WE/G3Bk/KVcCVlcdJjXnUSDufh824ZTvyrY0S8AxsrLtUhMOW
7O1DVkTGTmjNhVoFXoEyxrHWDmeKXOSvvhdb0uCHhX8AiGN3fad126G4sAM6rGlechwBzb3EqA/L
CL/XLF4FXNleL4agu6Q+1jff/jfwX53iQeCh+frCdXU9lYR0zXsichqX/wGr2e7Sa93cexGo4fbD
Pt6aEk/t7yj+i4qAK5tOAO95vjw6Zs/8bn2he4Dsts2evEmDX2geY7iKw6rwPIUxfAkKiF/kLjlU
u+nQv/ebdSu2y8HfXteaxkVUSJY3r32OqIFNoV87e+vWz8FsOIc1lqQOfq7YKtZ+RhnXA3FDyzAE
qL0NI85VPJaTYQ5fn0H0mm1dsrNNtWGdNpRzOCtY6kwJqgV5Xp9cnxzo0m7hBQbf0nmAkkLXU87A
QgplD5jMxZ9WtoaUPLS3pugq/kpUA5vIpXY7Btmp418DF+oRN03t5VyFXBUIdVVuA3LF84M7HbJ8
CnsQ5dgmjlaN8lWY1SSAmEwF7H2t8g0qkRRDOoXJzjXGqIKsUtQH2uDSpJs0T8AjT4nhRq1JGFQu
UlIEntddnNSjX3n1WrnfyYDqGNlU3HDR1VyNVBZSzP4CSVsAQIlf7wKktHKi4FLNds28bal1cqYm
ZN5suIdpLFSFXA2Z3RV5Rspz5d2tQREO/B/L/u3W32+KNiruSrJEYpImyk58bDZdgKEqI2+jeL6x
IKcST1XjWNZDjt1wXesutgjmZZgKcrqNVny34lbP0yIoz3FbR9O6WZezlfxP1Nt2MAR8nYkqJ+80
z37KY7+8XC4sXC5MzZGat3CuIqxAeVx21vrfQQLWWn5sduQh/2GPYX2ydnzX7Pt7Ynja13yDirTq
GdgQGavqc+F5W9q2B9SJTee7xhFUZFUb80XEeI8COj94DLqN+4UO4eVJv9vOm/okt+2j+MKi6Su4
hrc3xg2VoiptBgyZvrTJ16iQtsB8opfd8EE6XV3i4IfEl7kTS6ce+UoROPtp5Pu4MnixJpL+Zwgf
JAOOk9l+DJxYTPtt77SbuGdhV5pcQSdeSatJkNejTCFezs49nsezkIk7328MfqATrxzCtR9j2HaM
fXbLcm+zdJeQ9inIXUMM0oQ4FXJVLQKTMVC5P8/VU9C+Nf671+ShLww92rq0TaWrcsuKuyhAYPl7
PC5HPfgDvC/0ePEz3APq25IrFYA1Afw8lUAznr0i7nfuhOfTNJgLw3VPY5oqAkvAXhyvXSEdTOwg
/Ni4aOO56QiwlOwZj+JA/kvE0QH5A13vG1SZ6tmQYOnWfdnzD4ZP5jyZqgSWWTrFrkTxfE0Tw7p1
ohVvLaayHIMJoqvurnPujLh8jbWrkKuB2g3BSYgmweCYZpvGPggTSZHupqIyUGX5aoOaExEGVF3j
lv/2Dsk22BZ1aI0Rhijsx0NvKMnovkLx2bbpJ5EU+CXLsTZ8qqI4f6GmifA6l1LhVYtbVFXGIT0/
AaC8Ww9FFHwp71hU7OLI5FG6T1CO36ESIC3yLgd898Ma3wv7lJteTj8XzdQpzyOp85SBvOycrk+N
vc2aN8+EkdeJ9v+0+L5scxAy48C1+xe33jn9S50ZnEknWvFUSbvBjbsLMKD8PZIEfJgvg4kz5/Mg
zP4CVc2Nn43D5QLHD0Wx9ecudK0wGN5uCTJMpZ+qZ4bo4jslKs0dumBZOPVdhMGQhqRft/pLjPgQ
ZqZZytVfsXoqkmheozHHY0v9uJjYdj+PNSxQDli7ygcMhEeanOGyMr8G9MYdVbxUlhbp584qz9T+
KYuo8V9FYFCJzljU9BgdtSIWWDLmdN2jA+JXmYgTnqQMeaVO46pzZpj9wjzUTIsx2znZxh+fuTtt
i8zUJKxZvwqoIhMd8/WS59n5cUGXDzm5ptdpnWjFRUmfL2ywoXVrsaMi+NpNQ2gzQ8FaYyoqlgpX
z5SsE0qcLpvAIEJ2qdVvbnAi8Blf8vAPVi6tXiC2DOnZHeotWbLQbtkhCWyDxXy6cohX1ILBWWJw
xpicSDBtCjJsMufL9YXrJCuBa7GdrAmWND3nbtKH5br6kTvFBoV/uptY9sVCP2jFt52SYJhYem4c
shsxszPt/VcGCvXra9eJv/z/g3jM9u2GCbwZ59KejnMnHi2WhZ3lGJSuE39R2QfxAA12Kw8gfq0e
g/TRq+7d0nDpuGj3r1cmKEYNWjLOWcri5JwESWQzsGl+c50XGT+ltaESolu8Er6maSjawiHpuaie
CrmJ13v7psdaLF4JX3GQs2xpfHIaLMsNZ7vGfDL6721bqsSuoHNTjJ4nyXkV/Ub2acRsP2z5Td3S
7C+4NhCm3tgV2FLmvBRl6Mdp2JaPudxItHhe/4LPt/Yv2HbXWskMannYfE9Dq9/5zkNK3TAetqmJ
z+Xzvf0Lvz11FzplvMifB1JHKTknmAnXLq/X1/95QPgLwp3HxWjX9ZSiLe8pz964azB5nVzFWde+
tfvSmtMzB/9kK6eTLJz99SXr9KE4aiZZ3xRdkZ3THIPWey/ZkwZQ3Cymprf+Sxj/21+5mmQMdSbG
icfQuFU+jelk34vMbd4cv4v3bpl64eVowRg6Ajy9V8+GAPTpQQ5rVXx4FIuwSifJziDiCKZ70mx5
UoWUGcKnbkcUP+ZFxeIhhxkF/h0PzkuzvW07FB/GoGnuN84anxbHfZrG17zh58T/dV24ZtFq7lFX
hcfRZJCeY7f5PnHwZBRl3xpyPp1w5Zh1vaVyl0lAePsgijhMwHJz27LVY3byJfM7SO7iM5E/aPVy
Xe5lZZ8YporcXlIMOk68Jj0TjDto5LeMbZr8e5z2Ubs+ZCaeEo35q8Dt1nWI4y9tdl4D+pqRrVX8
O01uBMBvRKpmV1s70ZsqfRqj9xVnji3PsacigFWiNUiSYiNAUNdiYHm5mB7bPr/rM67CuLPeq2na
l9m5qt9m8QqwJS2+i6p8YW5+8uoi7IKHYH4bMOHdCQJMZpGH69ulMzDFo/NkaNvcwuGQ9uw988Kp
zn/cJllxZkKSjjdrnp3nQJRRKzwRscyEONMtW/HoYbDGDlBLd48Xj7CTa5QRU2TVxG7vYnIfkqym
Rs+JvyzpuZ4x1t07L4TeYWzu5iatqAhvF638pawnGG7bhHZhb/v8pjG5DHyEfy7cHxirHR864e2v
C2erJU3XQ41Pqwhvlnt8YNWYnfMh3aSYgLyC+IZtxs7dCu9b69yUnIOn6s8PqOXqpWysYYvuv+4v
VqThYBrvottUxYdLDL4fCoYDuQru1vRtJhsjnkknWsmcSdVPY245OIm59bbk2beV9BF1K0MqoYk+
KtbbkzXQ3ZcTIPVbDzG0ncB6Wjcnr8nmfZYs7vN1w9R9huKulTWUCe0Rt3sfHfaOxR+9LGah09Mv
139A47IqyltmQzJQf0rOmHIij3YVk4iPnqmoo5GuorrxcuVPzMpzdAogzxrTbQcI7fWFa3ZARXSL
kRWxzHBnLOQ/Lo8SDOAY/dCyb0tDVcpMkNMsNh19HJhj4oUWr387gho2Vbf0y/8/xLJsjnsOUiwU
AeqHMXuw6fI8xpslDgzyNUbDL///IN9K7K6ue+ypM1jHtV73azPdzwk31I10m6p4LQtSYcdjhVJA
U6bh6Aa/x8G/zRxVKLdY12Bocy89W3abRz6t5h1F66whu9IpRjlWHZcPi23buFv41q958UGn41rO
vUOIqXSs043qr0tL6yxeUWrAvOCoashDYqNb+brJ65avHK8zw3R4u5ucfR3P29wWl6Eh4CSU2+vi
NWtX8dvW7NiVmFl6HqvfvrS2aRBsrkvWnFQqbDtJu2qp5JLhWvQ76ILNuIbMGrdFNYJRyA19p7nN
a1UezboKLLfyoaECs/dGbz2s4CC7/g0a5asw7m5YZDwuuO/icQ0Pv1XXgO8nAea6TEyYYt0GXH76
g9/OFm1cFGSSc+Cuj7JP7hL+67bFX37xg2SP4m1gpdLZ+zE/9JgKlTI079yGkWKcKYftWAUM7Gaj
s2e+3JKi2QeogRexKffT6UVx2yAbiNt0l5KAxe9IJ0UIquTX2zSjOCwdbNdDT2hy7lM38v9XB8Um
vwmBDrUo/pq7fWNVU4d1C9CQeE1QbrNa3jSehnEVse2xVPZNgz11Ewxuz9fi3JVNhbEDvmnajkbv
KnB7bpfUSgh047I6ZBgh0c6xwZt0opWsOIBBxrBDnN65/z6Cni3EVG7Ts7LmfFVB20kXJ9IaKC7R
vAibdzEt4US2q6lPXBMJXMVNW5IJl8Y4RZqqPdcdJloS8Z10poutTjWX/3/w1dkeGtftsXq//WrN
3aFzb7xVqjyZ6IjAbCA0/px9i9zXINS24y/XvUinccVDp9HH1JselpLTEWQO8RRa3vhEh/aRLs2N
JqN4KidpigeIMj9PjM8bjGKowUdxGwMMvEnx1YlamFSFoVjnAsxW0ZBbdSSkD7RzlpkaOTQbq2K1
82z1fDpaiJJMHsexzsI48025gWYHVKD2kjezu6LfCnl8f8wkOMYytl+t6WHK2u31TdbYvaP47FqW
eLQqqLPP5mTTJf+UTrob7dWQ3Og+4PL/D2ZPi6bN40uwKQZCN73oQvSebgaBBNDGePjrn6DbAsV1
h7IpLJ9BS3IEcQTYm7zEhMHRiVbctkxQFGz5kqD7F1hAIU9FexNejv2FzKaTz4d48pMzJnoc6vxs
19Ztqbyj+G06plnDVr89WSPabftVyDPrfGYwGJ1KFI8NvJpJMLehqjJZX/y6sjcZd8nm+lbqrFFx
WIf6sI9eJufqv+pHEVqlvUU73G2WogKzMYzMGzJMNdnLHjy/lb2NV5Ola9SiYrLttkt6iumzey+v
XvAk+ZwMg4lFWCdb8dHFqTqy+lZyXrrS34ikewSowkTypROuuOhU5L0VuD50Ugd4SOrQJ2Z66NR4
vwrIToOyz5YZ975euJvWD7ar7e+sRN63KX++bjC61V/+/yHALNzKkpLPcNA0RcUGI1fn+EZjcf4U
LezO6jBYCg4qpg1jiJCViZlMt2rFQ4fVA3k7xYbyeXjznH4I+8E2DYHU+JCtOGgbx00x+U1yzsb4
BTO5HwYhnspbL5Qq/yUpR0d6I+yl83oQlmNIY9kaNK5ZuQq/Likqza0Le7HFt9mavzpwfOYvhkdx
jdJVxDVoiGtbYOwOTjo7gvq3/q2VZhVwjUEPi+XYLo658ivYUiNQhG5usm8VVR2LOW+a0XX3Fe22
TdzdUyJ3t4m+7MIH1wGTaGLVHkYulRka2Ga57VITDlG3kYpXBl42ZGMLfdSIWfLMweuZmgBxum1U
3NLrnYp4eNXZl7U4U+o/JbXJLXXLVtxysocJ1xcou2x/8PQo4zlc+tsOZRVMTQR6mqy4d/ZBlWAu
NN2x6jZ8EFdx1LPXuEPc0ARjG+QhqJ3tVP+4yURUYJPvdbb0FpyXM0qZSTdvg/XG6KqCmho3Wdci
gT4qPOA2zIv88ftti1ZOS2dhLBsd7GLgDJveolFbjPvrojUGokKa5jporb663J2d9EUWxd1Y508j
OkbC6/I1tq0yVrpi8e2VwbZTG7db18WoAO9G0YpL2mlVBDmFVi7kTzFmE9uoXty2asUjm3ydvZog
sMpkbUNnRo13SmMDkYBO5fafUYoA6VLQZEQcqR5GtFnJR25yd522lYPSG3BjpCOsuwNyzJ+niDNT
oqlbtZLHpqLKkRBeVDLmZ9J457wKnv20NCjl85X/BZPO8Eo41ZcY6HY/s7jeeONNTc2MBZdi74dD
oXBH4BY5Q7UyAXt1ny6vhYTarxvK51phgeKZg9/z2R2wl5kQ5yyzIy8vvvrOTT0NWLuSyVYYuxz7
FPtJMxY1c7DHwFEDav/zTPYvmLRFW3bp88Shg3k4bhLJFeXK/libIPW6DVW80xHVPGHoHbC0I9s6
bvM0jvH2utJ1S1e8M6lcAjKpkZyswv5SrP4xWOgja/43ebXBGnW/oLiok/tdkqw47alfPtn5EFEA
PYe13JZsNGSGnw+cwd4qvoo6zjQmDTLmlkwRGeYw9YJjYj+z5CQckMbayQbEl8cBpAiZ4cTWfZbq
wy1BVRpA8JMkx5n6kb08Wd0+5abhPBr5KpgJ+LR2XPw4PmWtE8p4PwcBItC2rA7XN15jUyo/ZSNA
9TgM2PhVTCGx512V3sQkyDAV8c8oQRxUjMAXQU6zfF779W2xp//dtuiLsj7EH9Ct5YLSBcfUHIRr
nuzYYmpA1un7EpU+iPY5KNAbZwCMOrPCaf5a5nWIuNndRHkDpSg+XFmFv3YS9jL0wS6R3Xsdmxr9
dFup+DCe20nCWmyl7Jeo9NOjX4rdbQpXnBco2QYXUSicgKzXEUMkB1PN+/MHQlDx/KlwJ+tTMU0o
idhs2XVu9wuzO79kcZbhd8g+8fytRSxDDNJpSHFWu6c4JWvu7j2v/F9eDCCRtenXm1SkopQWmmRZ
Pq+4rQ/ObrHbkAuxuU20ctziaWdua+E6e1xM947wj3nCbxSt+ChGsaxT5uXk5JF0umsbku3Rd2ZI
hC9C/kYeMhWl5FhJVxT+Qk6Y4Hmkmfxe1EsczUVhbW1/egH3000cQOhcUby2bsaq4U6CkzEf3jGh
+d84ML1AatIRdZhvXs4FnQoov7tcQew6aqi3tebpxg1QnDaoJwy36G2YTXnP+JGa5tZ/3uQHlSgu
G+Q88esJghsR5W/BLt+RyH3D6O3kadpX+9pw/mlcSiWnXEprRRPBRE5+ZmEcRZbL7dpSeVsuqEKU
qDN5zB0ucacLQkueAYfaWpOpbq+J9SpEycn7BgNmpLvP0e5rBw9ds81BqJuZJshpdKPilMpmBSx0
md29la/W3rYyf8NX2ht0o5OuuG6RO6XbDhKu62PAd5BsYlxQrgccXSKlkk86M2YCurzFUdIN2TFr
rW7TJl11xLDv9t1dXFDLegGLknUej3OMaQ/pWpJ9VqNp6voKdB+nOHTm++MkCliv9Ot/6ABmCxqT
2SBc49L88qMfzvh8adbSz2BVjl9sBuZhLAM5rni5vL52nXjFpf1hqTHxE2vP3OnIeRCmsjoU1U3D
sxnj9p+r92ja9ANFRc7vMEt38DbEM3Gs67SunMX1RJspHwtyYm5wFLF7TE2UxDrJysnrtkh7aIer
LmiPIwy4SnFrJCZz1QhX0Uuph+mAS1XHp7b/F9X4/RrcVv1EuvanrtFZQdYxoOQEDogfrkSzCHGT
yXBd0S1bceCYDk0J9iJyskGK8bxyWkRespqqqzrpl6D3wcgbjiK5kxJnP6ygJJzjbedTg4HrRCvO
WfNGiGmAaJCTbMv6h09zw21E4zoq12S/tCy50OWfFi8LtileVUOrDvxHzufbHj7wIvOnXlzKq6or
mvjUzdWdCI6ZXz4QpzWoRvcBqnOidrumHPnU1Ltb1jhHm9Gfq2OqWurEKw5qiXLBdAIRnwa7Dysr
DxdX7Mhyq0UqXmoFce9mgUNOaRUMIWHVe9ne1v6KAPKn3mvZFR3BCPMzWYYoSX51Sf1TrsX36zFX
Y5IqXgkDrmUWD0hD8qDASKwyt4evuQT+9bp4jd5dxVWZqNnMWj8+pQJ0zKzhz+WUV5FTtq/Xf0C3
fsVbgdJrHQo2sNNY2fdlmf5L/NQEX9SkOSpoqSrdYCkcFyWEuf66ZtndKuld4y0/2sU0H123/Mv/
PwQbIdoeNysXoSwW+3heH9fY1HB1sY9PLhEqcmlAq089zCiAOGj0cQk5AmwY2c6wm50z6uDPWcdf
MxBIXd8H3UYr/utTgawtreKTGw+7khZ3RbFruakGrpOuuG8pPZFPAvBp2QyvVua8ekt/rJbYUH/U
iVfcd0S6TNIBBZd+nF5dwiI8eb9PsW84rzTiVRATB/Q4ybDak0hAnbb8tsb2obNNDWQaK1VRTDPI
AlDTgYvlkzuGkrX3pBIPKR8fi9ykIN1vqG5s9Y5TYybXaUwcEpVu04fgUC620nWCkAfs/boRabxB
ZZpsnCmwRp87+zUl4PSr/5mT4t/ronVfcNmbD45GbJmj/Qmpa559cSkonQiyyzWUo2norO4HFE8e
27EfFw93Fruximipi2m3Np4bWQALRFT2BlqnT1Xk/9VCnPVthkaagr9MFdpDwLhCQ9sPvl1X0qeG
CuGKklbLTv2iXIt7iyR7Ny+3qczuLbxdXxf/+dUa8hUdSTrlsZcJ/jJHdMcjkEIOmyEcNxxj3eQc
mYjmdDpSMhVvGqTVDn18bAlLoyJf2iifF8MGfM5ih49QIh2A+bXdd03xsjTZti8xebniW88ZAUv4
jVd5TKoWm6n9KdMx6hjZFO4hcZNQODfukRIKY7tAJ6Jo+UuXTH6YCopZUVm6hLjom0xZpz8lHGLm
FfJfP0vvU9hvKqdNT27CMPtcrcp3diLH1cn5Sz2MEB2gLaPZXLcuzarVgvyMJxE6o13l5fLeOINj
x+5uAopi1Ur4S/tmaqrKYi8swxSqJQ959WW0vwJ7aVi7xvHUVmMSyKKZ+y4++jI5TiU9pcX4LahN
NESXW9dfqQDWr/o1p+iCcfP0HqzNO7xYRb14SqkIMYz72Ac/7Nl0odT90GVvPkRZLkibpzUsx7Ps
MHPknet9a1b7vKDHASNo+9KUV+p+SHFx4l5oVLMqvSexEzb5sm2IvykydjcETRgzLyznxXAz+TSw
Q3mKvwO2kg9t7xfgCGByU9H6rVgAjcdgmfLRW6ShY1T3QYpbFzEdY5t00JyLJ1CvDut1AnCjieQM
vkeUcfLWNFnt08QQH6S4t5uOYu1YiZ9qg01SY67pF+JibirebRxu4Vg8l4XpWqdxSrW436GTMRO9
5C8gwhkOrT0Ou5bm8p/rLq9RmtqCzOPR8wZLpPeyBKNJIsKeVFHfB5u2mjDC9odjxHdoHFTtSLbq
lgha4zs43aNr3Ra7LDYUgnUfcbG7Dz4Dcm2ZMqdP73uHRfbkRXYvHsXQbJrhtNg/So8ermtL9w1K
FJBujAllaZveW75MD7J1MJaiFyKaULAy+IruJxT/z+YAo1QXyl6Seh7aaFw5qCaHtZv+mZnEKI+b
PoQpHll1uGlTmRX3LGfdFoMw5hADz62okompUqP7ECW+jAMbB7ogIMczfbSdBgTc2aPrzvvrX6Bz
C+ULsnmsp0YsyOLizN50ZfoWjJ3paUq3diWUBOWSLFnD+csauJFnJbu8RtUQt+7ra9eJV8JHtbY1
zdzc+9mOTr+t2jh9oNYShMO0zIYcS/MT6vtCX2UrehvwBRY4EdDxGPLkf5ORRUgn/eKIHxwui5d6
FkwU93PvhRhVEXZ2HQbypiq2z9Uu6JZ1xZDKsrin/nn14jBr203KbjN99X2htxZ3rmlR3Jdjs3Pd
5J6gJaZPyhsVf1HZB9XIPF/LLMfaW75bgzlcf/VxfePS/4oNwFE2HLI9muB4fi6S/1nccIHX+JPa
Ah3zAeNeVmxp3PxkpN0u5bC9bu2XFO+T1El9NCA1zTmvsWrSgzCCn7P8x9IdLqlgZQBO68xRcdcx
kG3eB/iFcak2gJ5tgOs59bGzu+0DFHe1PCIpOAWL+5q+cY4Tfg1j+svGxbTjhp3VaF99RphiXpFm
rYr7ynmarSHKJtN1QaMb9RmhkZPtSwe6WZIu9JNjDelT8eO6ZnTLVrJ6C/MmynSA0WTTF+68JsnT
dbm6a67a9oxbSAFCHQh2i3DBuvfNLt8UkWtHw1cn6va54RT5/LXR50xxV7qWtYt+OFR6mqDeO7zD
QBx53wQi34g1pSHoAXfUIaCn7F+6JXhp1+H5+jdqkmL1vWEZ0jQOOOKQEx/n+a5JcQQ392NmOn91
e6Ocv9xO7AkxtLj3/T6yPLFl3k0Mm1Ca4m95avtDQpA95JKjwIFnQL8/0Nx0V9Skc2oDs3AC0XaU
jY+i+16kd/H0FrDnUn7rHubZNRzBGu2oTwKkBM1AusDAMPXhPRvgyKQOvl/fWZ1s5XTM+wT9Fmjb
f+wzO5Rdvm9JsrkuWuPN6mNAQashdwgKk9PyhMrCVPTg9D5cl61btpJFT95aL6K8hLlAvnglDYOk
+XJdtOa+pD4DTISNlcyp95N3uDIH4zYAdyIv+0PFWSScfb7kUcLjG5V0+cAPR3BStPPqFVBSafkb
RJFTjAuhWL3X6x+j05PiWFnbuxgCDOun/mPAjzO5LXNQR1CV0s9JIqD/rDiU+YONu4U0HO46s1Ec
dsSTmDfliHLolw5dEMiVTejdBID3/+phTuTqVisl46OfFJssrffCmUI3z7fX1a2xHbX0T1oi29my
vJ+TY4dV00bMSXbApkZjXe5s786f5SYfG8N9WLO56lNA24D/Fc1pzsET9quw+uPi3gQoQgleOSwX
usacjsn0mLZ+6HVzNGX2sR2a28xHrfzXSy7qLqD8Z5w7s/PG2iUuedT1lSz3qZXmgWkUmyY8q3Om
cntsSGljQ1jrRHHnHAILVHFk3LhuVC3405iY8DSZozp2KmlbMg9y6B+9uX/M02prxe5+yoaodOZD
15owjhrvUEdQIS1dM865c6irDF9E6Fs5lkEo4vrtugnrfsD+MyB1MhApF3A/vA1s0F66XcvqEfMM
DB6is1nFu8lQ5yNzpP+zblznlbc0ySNHcnc0yNclSX8No3JKypOyde5kYu+K/qeb+VnYoFU59MCE
UKZgGem7TUfJb16tB1vS2w5StRvan70Ck7N7545KAdqe4LRM0nBl+Jxk0edqO/RS1Al3JMY/kGYG
0+63unqdnTmc8fzQjeLr6KSvYGtqSifM6+kwVvw5YcwQjjUbpk6wauL/egWW6n6dosk6evHLdTvT
yVVO8KSxnd5dIXek/K0LkjHMAmK6lOuEX4z7w6la8RX94sKq7mnHTkucv/GK/u+2dV9+8oPokba1
V7Ggfp/WKhJBsG3EetvFSh1TlYPJ0mVVWqPQhUcHW45dmAnTdGmdShS/ngpQsCQUKrFhI69pHle/
uKi5IR/TXBDUNum+8IM2ZknzPnTpbp4uDBXgnN6x0XBgaKKr2idti8a2xj5r3nmX3Nn8G4YbR7bd
b4ax2NLE1ImhiX1qy3QGYMDUFEF1D47Z4pjF5alI0WoLXtjf141H9wOXY+qD8fTe6DUeaOLfuazC
lHxhtA7L/u26cE3yofZN02JJZ79oq/elehrr/ST7UFZHP/8nAJ52+be7idzH52oXNSanzjIYm+Y9
rd1wwkuoD9ZCz/Hvrn/Gfy3kn9Rg/pv0/kFJVVVXSAGW8j3AbTrpmker+Hbpn7OKZhcEP1P/0DXl
JqAsiuOXbG7CMUF9O6kj8D1tcrHhndxkvumd8b/G38+Wozg8L4KhbDMLy8GLSVbN0epgMu9wL3EJ
Dvxx02D0jOisjYeBVAYNXA7Dz35SydrTZhH/5+w6muPWme0vYhUDmLYMk6SRLclpvGH52r4EA8Ac
f/079PsWurAwqOJ2Fk0MgG40GqfPyQDs4w9dPEdIVKL5pJ/xeBplB6pwKNlOFMKBpzmtXSf4hOvn
Dz4k90ZKHvNSVSOSPZv/OZ7fLGJDu7xdoKx+4+tHzcoPC/no8qc1eXLSIUzpEBjs7PmPDn0gVA9b
XCR0+nx/+mR/TSiBzWVqmhra8G8W2Atp68Vmkp5GZUopCaRiG3deFxl4ANf+pdJXKDRbhzRv4/sj
l5kWwgOaCPU5q6bqxkv7SJCe0krVuCgzLST01Tz1bgvp0oeifC21R+Sl94csmWyxiXucoZ5pZXn1
oNv9oR38aOr4i04Ux4ps1NtX3+wiMuLdpyYYdTJaX3nixXW97kK3e46ogFV7hW7kq1Hd5j9iPdpH
jfdBimfLfRMj+HCR+i1zVlrftHxMg0WjQVqSf5tZlRT+ISB6J0joggenDIJ4Rmr3Ly5a2Pz62XAI
2h1/pG4KtZQyHuznZR4ejLHFfYcEKJd86HzexcYy/s765pz4fVjqp8ZeAzP/0Oo31ofoPb1xPQbq
KIDExWLXh3UA4sgtvWPTa2XA9PKZ5sXTUueK11DZ9hGuA4nZcrTkIG9IijKPeTv9M+UA1JhVmyuS
Z0nmoAvRwMgmg6atVd1Su4M+CFj6/CbQ9Fua/KCu4hvvb9O/Osg58kGt3SKON5JoHPyvYKFSVJff
P9T/aiGfW6CJvMXoXzTvSqv20tpt6NavBWoKY/lqsCJg3r7886+OcjyfE9BqIrXt1mRG75bPj7gu
qwgC3l/qvxrKyaq3lqvBus4jR/9dDUEx/Nrja381lLPBzDQwrtW3tdG/lJn+k1oVtPim1/vm309u
bRHHtoFpcKHAyCFNGFT2U7VCqak57KOpBLeaECpah9vV0iISpWDq8ZrQWV41AC33DV4IEwtfQTLm
J9VtHYzHurOPs6cF/UCfZqZSbJNtf8GJa5BSeXDb/mVqR7z/g4IU6kf2z/vjl20bwX+bvtmAzYTf
3PwzIFIBuOFN/cd925KBi/A0m2d1XRZz/+IllRHYU4GKClRJ9hkXDnN98Kkzkhn7vcq6MCXQfq40
W0X1+Ccb/jv8/9U13lYj1/J+waRP3/U2i8ZxCSc4Vd5EJikvzfLQ91OkMfAEHnrwoWfrwQET4aB9
u//3JHmxLYLYdDuvVje1+hfbyYNxpJeF9kHVQXq0ee7KT6Njxl43R2ui2AjbvL33h4VcoOk6z+q7
obpl9rfBuDLQFrf8V6U/5fN5qfe5uth2Xqz6lA51A1fv86OfoXGs+l7iMmXYKoiUpJgD/pn/5jSa
0ZbgAib9S8tuVD9Qkh5Mw4+tsgjZ1MYjA5yx+1S3dminLXgS1pg72fH+ov25L783iUI0sBM9L9Gr
ZZ2dbAU/Qh5qJlgyribe6Al/qdnZ8gDvaMPOHw4t1HvHjkWUHV3+2tdLQOllaE0ovvohQGXR/TFJ
HFxsbE8LXUNxAnmM4zz42aepeXYmxZaRBG4R+taylnK3QT49r1ZUtDSqhm8FWqwHxU1DEj/+gru5
k5Xn2bjc0gV03Q1I8MddhQJbhLrltJyIt0zLTUNvkfbL1T7a485BCzeBzOG0GWu23FZwF9nQnbHg
SbuWUmxk1wyjHbxkqB5MfTyxYgKacXzNJsWcSAKA2Lw+cT2bfVJa59xaD7N+QDPQkbI26pIiKI0x
rDXVo65k34i97GOmk8lY9P7WLw9ONoR68l0rzLCyFA83stjpCjFgaolPwS9unac5ey2zyNL/qcA8
RLP1ZLVuaEDXev7ZN3p4f12k3xPcfrFHuxjBp3nmvQW+3sgffmsDUKZl+W81P9D5NOraGd3Xp/vf
k/mFkBDQiho12tjMc54bn5o0/WWC1GCfaSEdgJwFt9uOTcjfWTh1ddhnqqdYyahFGBrImcdhsYfl
xsHd6TLn6NvrvlxA7HB3M2NKgPGebnl67Du1NKFsyIIvM9Y5g9b5043SJ803I0jFHO7P8/vXJvAx
/feUmrmz5K4Hy0P/A0+kNflA2g/W8CPbiRUG9/t/v5DWiVGSeTZuM0PalWaB76r2u2xatt/flA1Y
MliTvXDj5tfeyUrpi0/orgsrmIb/a7olTrV2eLa6aWsRZsR+XK1nTesVtU9J4BHhZxUkQ7rUaI0b
969ldXZAo+axsFWy9kjOWkdwTBNMQ3bOB+OWNk+4EwRufl6VrOyyLSO4ZjFPCWd0NG5WfdXRg1h9
nvUqqPFQxTsFbF4yfhF6ZjpZiSNmMm4keUrwclh8I4MKfCaZexF8ZveNlSQj5j4H56jBoZptD/9U
aRfZZFExacjGL/grZK5mUoBe50aYcaxm94E0eTQy1eOnzLzgtIZtmC2p4VJm8qrPdcCHx4UwxeEu
m5/to2+cqlwsvV5TGM/KS1Y8IVdc0R5bfb4fbyQuKyLMvMXe5Bl749am+tFdxxNO88M+04LLjsPa
oQ0pQzTYcELUfeoXvnPUwrnKKapWdmPqN9JZAbfLqFhV9H6yCRFcdZmtZfQ1S78ZlhN0gxUx5UrK
TAuOatSFo63MMW7ovgQBth1NhYoWTLIDRaja4Frj2gJwcaOredIoC0BTcM0d1eVJsgfF9nVgs3KD
rotxazxPj9jg/1zMRA9JQl6sgnDFhpF9RfDStmHEToiNk6n7ljYH1o+BPQJe/+/9/SiJk6L2Rkdw
AzObChVXp4ws4Mrsi5l9Xjyo06kki2WfEHzVdmqA0sHwdwPqNez9Y+q/UDcJ7d+9SlpFNkfiEaul
I20XW79VRRFp43jgVvKTGHixXlTLINmmYkd7l6dph1hp3IC6t9AT4ODRyMCJcn8VZDtVcF3PNXJw
1sEJbHRpL4n2tSn0MGUqDkqZecF9gaQsavBcwn3Jeur9f4gzx2ap0naXTY3gwdWktdNcYIe2E2j3
S/sMUUXFXUFiWoSwOXPZNSUxjVuJgn/S+nEDIdRdUy7i1SZz4TjrdB0LWoOlKoJyKMjrjveNy8Yt
OK3loUjo5gSpTc2OU9J+qu1SAYGR7HURreZ35WTiBVi/dcsHrY4K78vc/PTzXaRsni1i1CoP8cbX
VhwiToIb8xL45df7cyLZhCImbTXYDCoFQ7+ZtvN5rVhoFfk/s6WqQcrmRThYO54M+qTDhfJl+VdD
D56VEsAMjENeqBAZslUVvJQUjVkbpp0/JM0vXiTntFsVibwkRFqCg9KxGKB+jHTPn6rIbH7p+VOC
/YhOrTAdFdc+2TcEN81nv6KegT3ZFt+b5pAmp5X/SwqwRSv+hGSBRdBZOrgpQFSIA7Ttzw41Lhw0
13Yx74sFIu5sXAdi9etk3nRPDxfuhb6yVCTZOyKsDDvE8agP0+74dR4Py4STwwz1ad+LnLl99k2y
SobV0EdwaN3swkRrUxXX2b/3fUo28G0p3lhe05T26ZLiVCJjkJfD0XNAjFT/6Er3Zd8XNl94+4WE
L1Xh4YlyZh94HzZaHy7dsdA/7zMveC3jdp8ww9Vvlu3gtK5PHkSbacrOvPL+uf8Jideagtealg0s
bOHhkdWoI6bNse+o2jlkpgW37eepdbUR0794gAxCAtMNc05+7xu34K9UA9LSdUv9NpAl0usRLwAq
GJFk3CK0rPM4GpVXrt/KQQvnJAnxDBDtGrUoxdEurllUAzVuXW3gda84FYvqTiyJLyKkjNdV5RQT
ZttqvNBz8xh6Cwe/UN1XZZMieGk2OCufO+x03qYhapRx3tf7QpcIIrO5DyXpsaOfAfePuikHJ4uK
jl426u33N/5pu1XaW5zhIuwGOWefUlJ/2beSgmt2mbVJAZeY7sw8jxBV0ZFQ3zctKZ7/aV57M+hM
MwewUzrIvdoMhWwvtPrYY80xqZ8n/ateqY5V2eQI/omgi2SmxYENKbSjZWQPzDeO9/+CzLTgnd4y
g1DfxV8wSu+8eO4zIOT7jgsR02Umc2vycUDAcvKv5vBsrN2vXYMWlTnWulvMdVztG6szvMGCSGJU
ETtI5kPfso43S+qmhOt6jvlI0vJQ6dbFbvrD/VHLHilFWJfRe2ZKXVwgs6QJKupgo4cuaPo7HbpQ
cwhSoni1TjVUJPwM9Fk/PVtx+ElSJlG0I9X1omyX1TlNyfJzmT4k1XJ1QarTVWXc+oUiOrzfJYA2
IHHuPM2azGriVw1y8AAMHpKJXXjyYbLwdF5WH+zeDMu2CqFzbyemwgffjab4qBDu8F7epmbO2HV7
eGUaaIrml8xQEZe8O3Owvn31zXagGmiKsn5mVxNIPHNiQdnErGRBm/rHXoXX2ob61/sxPrLtxTcf
0U0wds92x655NvPfCY6Hh5oveCjTef5AW1BzKjbgliq89yEhFI5jgmaaBHPVlmF9tqL8AMGzJ//7
HP9BwR53fmb7/Jv/05pe01OOYm9/gDL9oTnWpzaeIitEd1ikUpyTrbsQEx1gk9x5aDBp5ItNby0i
QTcp4ot0JwtREUVkXMNqwq4rmA3O4PA68K/9JftoRvWxUbznvd/i7Fj+hk57M00011tXtxZ21U7z
wT50Ry1MDtbRCvtQi1Ssuu8eUfjI9vubjwBaDSH2aeTXcnEjnx7qAXsYWISk/A5p7KhZf95f9PeX
wxKFU0yQ882TP7FrRQw0g6O0hAJ8YTZ77mT4G4KXT6OXoK9ixIL0dR8Os/HSZsVyKA0o+N7/A+9j
f/AJwdVne03zgeAfZDR0X9eDe8hiFup1kJ71n3OchnqQ7ty9loh+6+cacndrza4QabitHlTkWG9+
1GdDJfb4fuCyRPhb02XpCjARu3JvA/jSc5M5T8tsoOrNjp2jEj6XLbvg6hb6IXKwS7PraJogpDiN
2ddkl24tFkTw8HXWmL6gmelquEMWVDg4w8oFNdX99X4/6Fq+4OJ+3ReLniJ+bIicSh/Doa2Dvjh6
qjLCu5mEY4k4uKZvy3oB+/Y1W4tD6s/Hunm5P3SZZcGnsUu8ktsruy7Gd0SpwBqmaJ9l4QRPPa3P
Bw/bsuMo9504VcQ6SRQSYW3ZMrY6hLf5VbehGY5O1Uu/cvDd47V3Xj/QpUfTB/lx/z9ItqRI1NZM
M63KzbVod6LNV7d/nJzn+6ZlE7/9/iaYrmnDE31BiDA51Novuoq+SuKsInoN92OLIc9kVwvi0p0f
m9bH2iRBSsLaUSTjstNGpGDr4KjETXV46mGMjKiIx1P66ATmoT+Wx0Vx9MvmXnBZ7puaVm5/pNCB
8vOraK66YHCs+P78y8yLPutAjdjJcAoM9oO2vvQM+vPD7b5tydqKsDMbXI0L+u0wdLO7eKUXElRy
7puWHS0i8IxlfpH4A6alP3hH/xsN84iCtLN4XD62MT21x/RQ9IqPSeZIZFnz23y27W7gEG2GIuca
uvNtqRQ1e9kcCadwYRfo/Cb4H213XuyPXf96f4JkY95+f+NXPW9mw158dm2GH3pCQf79ram/3rct
G7Pgs6nr0jHXkFyDwjmouyHkiPX3TcuGLaTTdWEtzuAYOMRN95ja+nYN/aDlenTfvCQLtUQVFQ/v
3k5RY7rzR++4nrNLf3GP5MAiLVJpXMrCgiihMveMJXQ7S+YyXML+zJ61uL8UbbTG7dE9+4oD4P27
L6gPBNc1+hyqfa3JrtNliOdHftBiDaHhYIQOIlASz/vcWMSb+Wg1Xaum59dUeyqoHmuLikNekjCI
cDNI3hlQWxuwkdx/fc0NXbwK1BMJhm7fVdYSWc/qSdcIhJGRMWRFZDL9XM5mtCyuAgcl8QQRfQaO
Gxu3JHgC4XFvXCC0eX+fyuwK3msXeuNWDHYb7NH54qoeSmT7X5RK6XzDMp0B/rXYQX0ejuyo/3Je
zUN1SA9Eocol25gi9szLPSsBrSK/DhdtCJLjcKQH92n5SL+YhzIGV+2uZkHHEmFoZglRmc5NkFsB
9J1maaTtDUQiAi3RvHTyR/yH2b80HRit0TNgft63uoLjTssyQCrE25BbuMS3wykpDFWA2wLl3/UI
S0SelevQZKPbYoGfsy/1uT5UR/6Qnv3r/xckVEFOskFFEFrmkHlxQax/LQb/7LR+F1jcUOTikqhg
byndm6OrGhsXpMZY1Zqh67wil0XPLjlaR/xNJWPXEohcaAtPJ6JvqVtJyy6eyurZTz0VIERyiIn8
Z7wyFq23kVPN6UvqfwFc2Rj3tEM7lgg/y5vO5F1rIV0Dw3ej05O7LochnxQ1AdmyCsevkVXulM8t
hxDsj2ngYVGr6vqyoCCyo1Z9jkxw25j5Y/Zifm5CLdRfvWCJzMD5qu2tAog0ajh351k3kPeM5eM6
P9rNk6NiGJEtq+C2pNJ9s1+xZ5LuBcTLIQqjpFchLt+HvjuWiEjrxmQAmxcuQpPFPtR05HGBkyUc
8r4IS88kx7JOv3kpL+JlGtEflRYqdlzJootgNb9HA6VBsaf62gozNoemUtpaMmUitZppMcdeKdIt
UtZGMCT5V3AftNFEnV+7/FjEqK1pQd0xRa41LF2sVV407UHwYjm2f/QmCK1LngCth0piul7NOVj0
32O/0/S2Dm9M05LiaR6Uo1cD4uqhlc9HMrI0Lkfv5/1Jkc264MVrXbgNxBjhatOrM32uRxZUqgrS
FoTfOV9EQjW7M0A8jrv1tW3671O5XNo+eXGnMgAbXTj7qqv1drt97zPCrbf2+t4aMqwrWrsiM+zC
9VSfIJYZZwdVsVi27QV3Tltng5dihf31YwHBQH2X9o9jicg0NgD9CVQmPNkDR7A9mN6hgvhDeH9x
JcMWwWm5x5YGBF64VK/2b0K9336uKjVI1lYkUxurNGckw9oa9TWvI3t6bKsvxc9uV/szJka462bD
zBpXI5uz8gjQt6Ah7Y+cWq/3Z0ay7UV8WjummdU4LkJ/i/JjeYIeZKCrBE4kSclfELXM/N+Z3to/
R/KB55fKeixsRaOVzLrgsbSZc4CRsd2R4EAHEvSsp348kU51usimxvxvyBmNhkPEBhetroU6DmgF
SYnSu6t68ZZtHMFbWVO3oFdHxubXzcEZebASB0SL/GBPFoRHVsVtS/YvBI+FJhUn3hY4C+PT8t1C
s3DjKe64svRERKgBKsUaAzqS1z4aQWXThdVnP+wi/2hGejCdjH1/QUSquU4+VtzDZzzrk5f8bL3I
GxVHoWR2RKRawjMNDOswraff7PmlHCDFojAtiTkiSs1O2t42bBuBobsUxgME33Z5rLn9lTcnIen8
WS9mDHl2L0X2ZBvHERj2fba3//LGtl+j5bIYEd6pq3/S0Ifj+XOEkkm0z7zgsVmFBj9QO+GSYqVB
rZeBZRwH88c+44K7cpqn3PUQKFvjC6gyrfU2qp4NJJHGFFy1aVCUtThM6x0ax033MYMAyjg4EWDm
Kn4O2U4U/NTrOKvBFovLlXbp2BCsa2z7iq0oGb+IT+NtlTG92Q5XUJJtIILEBxdCYJiq4oVkr4so
NXP0UqukSJ76aBODao7uC/9ax2PcP+kBmPTCXKVELSsUiqi1gQPF8ydRaCNy0eMysivwcc9h8ZFf
KAlUYn5/7L2TTIlEaP1SFKXub0Wf5yVcI+OxfR3PWayFWTjG3ivw1lW0PHhPqp4CWTAVQW3L0K61
2cL3QONzqD8WlzmY8xCcGCFBZbIzwk5xX5Xdmv7Qer3xcgC6fZAjTfND3hkBX167yQv8Kf8wQbsQ
agdBPl9R8gprTn/ed03Z9hD83rB6157IOD9AqiFkGQkcs1WEFOmfEdze8FhfWQ7+TDdkh5q10GJt
r1VTxvXSxPaM+uiaR9zuPk16pYjAsr8jhINx9DynsvBJd1x4wHsjDyfL/nR/rvz3k/g///PN4vhL
t1C/d+YHsENGdvmhLYygz6ZDtxTAYj2NWRbWRNU9J5s9ERvnTBAr6BiZH9alOK5FFXTtkwlmigoR
qGyyQ8fzyF8v3aQq80jmToTMeS11O7da5ge0qGcBkNztsUZOpaj0SP+PUAYrtMwgM0RTHm1aPFAP
ih3+GJhJHvd+ipuWjWo5FHv7U2HtAow6loj7GuyJQigHNU9rfbKHz+t8vL8PZBMlHPNlqhfYvbCb
0zjLj1MT37crOWdEkBfU0pfSJhm/EpMHfYmgaXyYExW/t2zUgqdPvm23jY0SJ/g4VhCOpIp3G9mo
BS/vW60qgIsBpM/0Yr39mNY01ixFHivJxHXBn2sgPIashPEeZXbeNReqVWczhY6uPYWVp3i0lJ1c
IlnZBJ6AijMkbo0deEcS55EWal/S8xhvcC43ur++76+AKaK5SDdzv4SaxLX1D6ML4spdK2CKAC6/
yDyL1VhZMmkBJ93ZKP0QPBqK7f7+ApsibovWbWV7dNuWjv5scH5x0BWrVv2TzcqWGb2Nqi0gh+X2
7FcYx6w6uCoqdcmimiJaC8wh/ysbbac2w5rqVkCCKdqWtDtlX+8vqmx2tr/1Zvhaj+zQbbdFnQ/5
Tz87gbh9n2XBYfGu5Vvztikd/lCSK/PORNWmIxu04LMgGuyq1UdCUycB047uD8uJ7w9atpqCwzoW
uiPLuUFNpEnBK0iOIIVQzMf7scAU4VhjBabFEqSwKHBRkMhD2cItXjnLQZRfPljdoMrBtkn4O72E
rOt/V3RJABmFnN8Gg0mOLK6O+T/r83SY4zLmR75L3wvU4hsO6s2+0f1FtwytAXQtGw8p9OGG3Aeq
uz7cXwfJCotamnVrpROe4XAx19E7NkNPyWBGzFHAu2///VzIFOFaDvOrghh1dR3tMS6cKkhNLwRi
EUplbWi3S1CMX1jpKXbV+7ckUwRsZYylqbc9JjTA8+hO2DvPUHUwi0/3/4wsVIj0Y0bf+yXLa44E
f3zcFHNZSM70Bz3ppyTUFVcx2ZII/kxckxskw58Y2u5pLthHi9KjZmqKOZJ4nojealBdGw0Dr3R0
JnE38rBKP9+fHtnABZ82PB9S9QnqVMT+1jXfe+OaNfvOFpEpjOdjYfIEgx6H4zgc/BaExQrTkj0j
orVA+F0wmqBGWKbQcaNV6Pj8sTONMLFVzEWSiRFBW2jMGBnKgvzaUJJfugQNp2zpD5Y9KmKRZE1F
pFa2uDNtVuTMRul6J8Mr7DIwrMxSLKzMvHD0ApbSLIxgYQfmoAN33lrMzvf3jGz2tyl7E96yLE2N
JgXAv1npEydl2JMy6jbCcGVeIhv99vubTyQImOixxuNuh86YlZqBr0JGyywLnlrZJOcmAxYV2p2r
frFUSmJbbH/nZBHRWlCpYV5rIswUnCVh3mdHxyZfJvIMGs9Dwzug2pZ9bSmmiNrK6t7gro3Tcq2r
NdY27eohSR4Gxwk70owXWwlCky21UB7T85G4S6bhqKH9bWyhkFZ+nNA8O6u0siT1F1NEbHULb0i9
IShcGvSRB6E3XFIxW5+3AgwD1KdQJHOSvyICuEACVeeTgYXvTXAvU/uRd1OLher6QANT1n3XkOwu
EcM1griwGfqKX20Abp8WUBh/KJZMccjIjAsuvcyrQ12KtGIpTi49mLuksx1TZA1bXWqtue5vLzqP
DgDl6KZVkn/Kxrz9/taR64Qa5gZ7orUeG/Pys+yGb/fnWraggifTmlu9TxEjvLI/0ZxGrVN9zFct
yJzkn/ufkI1+SyPfjL7gc+JSA5lW2Z205bqzymCKiK1pZlOuNWgOyAkNEvA57oNIm47gryW6Q2tg
sHFqLXVUjiSsKiusdKY4d933g5yI2Epa3WOjj54MZttAh/YLCVju/jMstRWUs/FdGwfFK6Pk+BVB
Wy1EyPXKwV7XqzbKLfPiZu1rWYHQ5/7KStCFpojcWj1wmDY5PjDjJsAP7Niif/BxilBePmX7oGdg
BPnv/uFZvqbTgusGKb2vHtNRKPdVNR/J9heRW5QQv/HmCQeOnTWB7RpgswKcv3bzwLZUEArZMgju
y8aymWw8A15d8itJvuDSHWiur1gDmXHBgU0Qz5lehRSrM56bDPDs8rIUz/fXV2Zb8FyqjXVmp8DB
ey2rz+OIDuHUd+wgdTxVPVr2CSF1LkqK9e2xuNXoNjGhOY9pNXyqKu/L/f8giT6iDiaq3dyuId1y
bQm4cIkxrSGZyn3GRQyX5dZW0xtASg9euGhHzTjcH7RkVkSEFqiq/BULy6+rNz2A+Sj0qvyp0/bV
fU0RpVWW2pJAGB0RqP24VsXFMXYJDjimCM/y9KbVNTPF88KSx40HkL3XKsKmZCFFgJbWLa5le1hI
MH1+qMfxmk4f78+2zLLgn3y1a2ro29Mum/6pS/bJdHemMiJVWLMm9thuD7vzdoR4VuSlquY72R4R
nNOtWd/2BEh3rU6Oo2OfZms+G63qlJKZFxyzsue86YcNSJ+fDHZwyTdtjO/Pt8y0cL4WzKcaJQi6
dreEngde+J7GU8OiXeZFOJaTo8fAyjfz6Q9Wf6bVb5e93DctOS5ELFaVdNlgQML+OvPpzNdffeme
a2cEn6WKO0EyNyIkK104q6oZ015rF3P5Rouzu4vJ0jFFNBYg0FBccDD4xu/C2vNjZ59MMkxv/+ZN
iueg1EU6h6ACnlmQFQCwYPS0f+/PucQ7RSAWujSrmYI09woO4WPW6Jepn8J9poWz06gy16hKvFMx
HA2pB3XnRHUdkI1a8M6Z8bIacS+7puhDgSNFLXndN2jBMXta8dnokvJaeieSPRaj4syRjVjwynYe
q5YMuMB0th7yqg/d5ceuEYtQq8G0S10rcH2pzPGCjD2eC1W7z/u6AY4p4qtYk2bDAir9Bz7bUdf8
6zRujI6y2HVepsKJMnBNuJ4TmbYWc/INoOtjtwKAbo1nnmohtC+CzjLiQR+jynsmpqK4I5lLEZrF
1n4uwfJVXv1Kg7AP/n3UzlSxASQhQgRn9U5H6tG3kHT0eRsQZ3opmuxzrfnRvuUSnNnWB7DjA917
7XuWoqW7HR87byKKp0TZ1Gy/vwkVhWUAdoq29Cu00LywyVnylHfutC9JEJUqG42C6tkrttY1z7XD
ni8pAInVmO97SRQJxHKvKRYbxBzXlYX9+EWzD6xQ3MRlyyr4NZtSSOhaCM96RoqA9AtYvKeTmXr7
Ch+iUmXfEL3BvRNFhBxdlrPzaINDc8eOcX1RliCrLLepS4NdzMmsg6oyNdRjy0IBjHh3x8C6EKV9
6IJOq+Wyy7h6DnqzVojtNJ3n/7w/+HfnHeaFSO2XYLwdrL681PwGj62tMUBjRnDf+LsJA4wLi2oO
lE4GGrkvbeNGWfoJ3Mm/F44HlHRQ7HjZF4SwnSfO0GjtyKC0lsfEjXL7upoArqmoOiWzL5YWy8pI
7BKkJJdu+Dn0aw7mE2CW78+OzPZWBn4TCwggBZpDE3ahThsV9hezUNH0yCxvtZc3lrOp6iF7rLFL
o6VhY3hnK1cJEMhMbwvxxjQ4eSBYkeCabVVTF+nsZA2NGe2bECH0jpMxG1zv2YWBNGf1wfhZqhiq
ZcPefn8zbN2dQBExdeUlXzpUOsYiDzTHVLRvyIwLLsqqxdXLFJuw5Gnoa+UZFY+dUyK4J2i7HRvy
Udjf4BZZDDNopr3bT3DOYoRca1Zi+9V9GTusi32NhfsWUvBKNDpP3eQO5cX3CfrGyLFeB8WESBxe
LB96s1ZqzoqtnbnlsTE/aCvo29wjUs37Q5fZF5xSA3Co7dlm37hYWeRSP2g0FCJUsBNJvBVrhlOf
JjVAiObJqpbvvVZ84IXhgP5+50YXy4VJAUltCuz6BX76Y6EQkKL98vv+3MjGLvin4eVGkft2DrXx
Y5X+9LwTvqYIhjLbgoNyr3VNWizsMufWyfPKPChW/pBprrXzA4KT+mOPx0APe3KAOHjR1lHnJB95
tyj25TbOv97uXCiF/TfAGI6h64udFhdPy84V/ZiXqh5YmWXBTz07q3N9RHphVJMVLRm/tBZRKY/J
jAue6mlIRnMd074UVovqaVfFLPVV5U2JdbFASPSkXXK6oCZbfVmL577e8+7t+mKB0GeeNjjAO18q
DeKhzXh0Sb0nxYVp4eiEEmZvoMcSAXcoY91Nr2xFOb/ZRekE88LxWaCnp1m8BudQQ+YUz2TMfKFt
Rg73PVQ24YKHZlpP/LnEhJdZgSLkfOaqFkWZ5e33Nwdovvo067SyuHTAIkEFHOrNKpYGmWnRM/sV
NNktlN092oJcrIVkkgpVLIkqYvumaY28qSp4ZZnjJjSs7ICQe/Wc8fP9+ZacFkTwzaqgWZK1SX7R
3PWDmZlfct5t/ctNYPiLIruQ/QfBRVcnGVK3tNvLArU559k3nttFcemSDF+sFSbJMi8DnY1TuuhR
q3/NluGh0M1jMuyirHB9sWRoUDNJVjD1X3p3PXQQy/VMti8IiLVCndQryuxFd/E1EhZ8wQXD2pe/
iLXCIe/WtbSwbbLyaZ7TCBjOaNeGEUuF6Hxkk0ZpcemNL9SKyo3GFTweWbzPvOClOoCClte5+WUk
BPI0fVIGuTOOp6at6LG3B18RZyR70hJcdjSt2XdqXItYNj3VxH913f5AtXnn0gqHqUs8Dsw4jrx5
7rPLjMazs2a7r/fnSBJuRIWBVifmrBMvv6xoOjJAoJvTf+9bls2K4KmQvnMNCzf/S9G74ZDQeOHd
/3F2ZU1y4sz2FxEBAiH0CtTSVV222x7bY78QHi9i3wRi+fX31Dz16GsVN3ixI/ohUaWUSil18px4
BsPALvP/U0jsVtTykrG4jJn/0fF/9j3/Oqwvj40bvKJXEvM64WtrwyutUx/tyj5CEePLPtNaSh0X
qCEE6GG7UAAnJ+sQeFuNuAaH67VAi9hjt3TYfiX0dLySRLNEw/ww7wtWvV+zLCrJOpYSqLHbT8OS
HNqyBJMQaNfELjw040QLWOowknfow70gb39BucS5WqRYNs4ypjnVonQBuVhu37d37JN23KYguBVg
xNxT5cXQtSDtKRc8oH1x4UASi6OQ4+JXyN+ElBsADtP4tezKLdUUTI7OuXLn7ixEtcSJTbduHIbk
p1cECbqHhayVc66V+37EAdJtih8quOJJZMP/9wX+xp1Ab97MR9qDQbXsL1nzhQIyPP1VT8+d/SG3
xL5Ljd69Kfy19e1RyMs0smhgzmEGMabqmo0pNrhI79iEZh30IsCBcXaX4Hsmf8xrE/Gx+UckWxBZ
wxTrvZpN07Roj0A+5JMYIqchMsomsqWTYLJ+3zdeHVr5uqzcy4P+kqAOVvpZDJXSDc+bXHP/5CvT
vsq6UUFN6lLzzw4KprJ9IfLUDXtnVo9dJD4GjRe43k2/2LM4CMeHWhXfyCUmz2jBC+G9gYFXB9ec
pVyjYXDmaBa7gDOM/4uXeuUbFz2beZsVxSVtcjD3QH/ZBqx6HI+78oneZ5mzgqwlyetLjS5BCz0F
brWrzZ1xvaly4HbtsGXA8az2PqZrcsDB+yXptoo/Bq/rLZQTKxYWJByFwmb4e6XNtcq3tFUNe43O
nL+uRT1MlZVflqE6dJb1uciaD0w5eRhkoOhP3Pix8w0pV2+aBLELn7osqC4um6HP5L1P1ypM1y0d
V0NY6Wz5ckGfyOgEznlMvKtFxftgTaIKra28XD7v+wVa5CbDTKac9c55sZsTtfjLWqJfKLE3zq6m
X6AFLvimkwFFPrwYrOW1FaB0W7MXls5hifS17xdowQuMkfRk2znnIp3+FBYqwyt7lyb+vr1Bb6q0
s7prqY+tZ3bE78Wqf4hyS4fSFADaCbnwk7TiENO9BM4YZvfCTbKLWRYSyFzbkNsiV06G+h5kRL/m
I4QW6kX+89jhwZuJPNA7KIfCWlohk/4ygpYPoFIR5v0K1FFx6F077rh7Zo299aj/to8CvZ9yaru8
VaVfXeygDQ4ry/s4FfkGGZfJ+H3VvtqawVGcT7arkG+9dbmOBQ5XoMf88NhNJuNauq0TBlYZC+ed
uQ7CYvKOkheHx6bfjqpAZ7sH4oOi/Gn1l+leFP6TODJsZ2gZb93LTUPXoraeLTI0bC2gMtKpUBRK
PpVjVx4fj95kXQvYwu+7lNTYNBc2vfhrEE3BFtuFybR2RhbC5pnn2c7ZL9dLNXff1tnbuVb0YB1s
VSwplFcG/nN2yxe3b74+9sfbSSTQWyg5qRj6Dv3y0rdPZfvVKQ8O//3YtMEfet9kGtCUQ58Uptcv
CxE3OchP+yxr11gylm2WJAy11fwbiJ5u1HP+emzZ5A4tKHO/znMxBOXFLz4l+bvcefH7jUEb4kbv
jCz9ZcrKCnPImvduBtkeGroLKmbpRq4wDf0+Da/2k8Ael8l2PKjz2FPspPbPpfUPzGl33QADndY+
zQmyUe4Wl2bif684OkWg89nVuM4CvSOyXnyWUjzvo8A0xDmQPqDL59Gi6l1E6viAFpuUz8NIpSwu
iU0iwax4DNIIZMfxvmWjxWfXVwAqgSHjQmyXnOd0VdcRdHOxR6utw4whmvQmyVx1fII6+t3/7+d2
vU7BsC9X6L2RqmtJN3Y4CVA3DTNUb0dONtakadBaoCbFXKfTygFRmLIPAVT4zktStxvV+Ld5SljA
tGAlq1dQPgT1xbL4NaUoqdTonfajxAmidAIBIhGxcsY4kBvIJUOIsfvfX4VY6XceBbcMdoeJhVNm
Tfc+6jPbSQ6MX6TFMAFjULWUWKZurz7OirJoLpp9RctAhy+Rrmasxlv9ZcgOlOLQ1z4VuwgWMXAt
rZKpCNCUk1YXHzLvJFifbGd8XmX6a1d86eilqutc1M0Jyjf1dXKuRHykW214pjnVQtfFoBVNbBw3
5u5QcPdFLIhgHmy86xjM66glCNt5lj9MxUUpUUaedMfjME3JhdbLenrsHENi0Vshh3LmXE3/ZsPn
lhzW1Am9Ox5gi0DgHqz/WzsL9C7IwPVqlNNFdRn9Ywvt4godbqAjG5uwYH78+DcYNgqdzn6lmQhS
2uE6XnymVn/MCTnus6zFLMMhm+BkhrQLFENo9yWYXMFKdthnXQvYPMj61U0SJC6vPyRJE3fzVsnb
5BL3v5tNmwWKZA1e1lPyoaI8btB1/3jQhjuUTl5fLBBcpikGTfqPK0QJgoMj32X8NvVAk/54/A3T
utcSruWO5Qixu+KyyvkUzJ4dUmCE/x8tfyb3aHGbZ5RPA2hGLqAP4Gdg4ZwqZlBk3wXJZ4GObpJp
slYiwBMPzdRPx2q+WADGhruco7dDOi6UdFqK3bIY/L98Nzvx8Wey+MWG+X/Z7t6IWB3ZNEMEQVHh
kLOyy+x7z0ceB0NVHqYls0PJyzSex7SLSkm+o53RiboE6YCU6S+ITJdRrTJgZ7vgO7hUd+nYwpta
qlZCoJGOIQr7+ZfVQHORs2Srf96w/+mtk7kVuG5Vwptr99STiFf36jW42PZVSgKd+b7vc6/N6gIQ
zrT9mK9lFWHZrfs2EKpF+VK2Hlnctr8MbQjKtQi9gRtnL5NbtJQ8rKqhpENxLbDxTnb/hNuw7yUv
TyVNNw5Epm9oUU68hFatD9fz9dhBrnleD634tSY/H8eJybwW40ud2o5qEYOO86XvzkM6hU77od+U
WDdsUjooylZ0WV1X9he/OZUBWgzy9zlPN6LQsEHpyKilclsuiVdcSKJeWrVcSTpuXWcMjtGhUY3E
3DKwplx4Rp+KqUQnbDsfBYgb24luQcZN3rl//NVpd0nXsVcOwEC9lVTnAiwhEa1UdrMGsaX7afLR
/dOvPgHa7BaH6q64LKAWFyj21D66JMqp3fuB+4dffSAr6rIokIcuEoe8sPb5fAjm/s/j5WlykB67
47QUrBlQCSuuDSEHkGZX664GElDuauFbNjxTUMTAe2I2h33dnD3f23gMNV2cdKxUPrARsWXZZ6q6
SIgiUllQhAP1McHslvg4EKxZZFUgkKv2tWYEnhbLYKYPHDzx4kAwdDEKuO8Lv9p4GzXMg46dIsPo
M2CQAA5IQIkKnGoZ8XotQp7Vafx4qg0Bp4On6mAp7cXD7bsgp3L81Tp/jWkok11CGCzQAVRD7xFC
MwLnjDTMuynCg/VGGjA5R4tiYqXjvTwhL94EAnbRn50BhfOu2FhLhgjWUVQ9ytZTJlN5hd4G45/l
Msjq6ksCsPZjz5s+oEWwk1l5WlU1XAN2geta99MazklX/LPPvBbDZTkzr7dycvZmp43yxlLxVBdb
rdGmwWtBPK9MjFOLeZVVV4WkyN+RcRe3KdaMlntdVIQWUiO/zHwNWcq+1BYg5vu8ogWram2QX3KG
x9dm+m2jYn4WBUv3FbN18JRkVtlkPbfPVtN/UWpOUKjpdo5cB0+BzchCAcUuL6ptwyLoIsK3UCqG
ydR7KRUpC2vy4HBfTKfcq548a4uQ22RaC9IJEDsxuyiV1419sJP8r0aVn3dNpY6cYgNefu7cHOec
dHbUN9BJULO3BeU3Dfz+91f5de6sFagUDFwsQYjO+UhN5b5dXe+gTB3w9bhN5l4SxwbYSB37ZXkv
i2ojeZtGroVmybiVsAmzuaTej6KYflEHnQiPfW7Yc3Wqe5L1cuEZynjL6MVBAyU6zzpSb+eWqMOl
Cl42Ha675EyhHvSxqFX6qR3XcaMv1pDqdKhUUmYuKK/wjAVespBLdUhY98UWVzVP33a5R4dKNQ3q
AsA7O2e6WLeif4aq+Z9F1hvjN1Q3dKQUmYmyuI97T4GC5HEI6Bj1bYfmJ8drY1+CkZSX09/dpLqN
2TasJB04lU0rWapqwM9xxD/1mDuhsyYb0Wuovel89tDy8Uqx4twBLcmwgyCR88vOPtdVKLZ2Y9N0
33/Vqwju5qFqR485ZzB2nIOZHWuQNTfk48Ky4+PpNvlHS7GA3nmOEp5zTqQjv6HMN3VhX87By2Pz
hmD7lyn01Q+go4Re97+raeziPrBCOTvvgLbZMG/yj5ZmWcEs279vQ74o37lMhoran1y8LJB26+XO
5CAt2y6+H/iyQQG3rlVzUOh0fb/SdetZ2uAfHUjlQOgkKAVy+ZL7YSum38k4HJxGbrzCmMzfw/CV
++W8tDUHKetlGEVUNPVHiI5Hhb+ls2DwjQ6mIjgrW4lb35uAeKhEcEyLLYSZyfR9xl+NvJuKoejB
iXUBy18ygW/OypITOGy22CZMnrn//ZX9Xi2snddOXlZLHlEA+Ely79g0W2Knb5qnAdcWJq16kEYW
3DmxIQPrGZiaYpENDFAtfwu0afqEtjDXfuEpjmvOKSHThyypIlngntiTXc0d9H/AB04iZQuUVnMb
cxKVSwVdyX7j2vNm2MK0tiyXeepbtlb5zfHXc1L+LMfhH797P/d0ozv1zdWDD2hPmzhoVo4IcB3M
p6IIx976I1r+5/GWZrKtrUzR9EPnZzM5WfyzkipmnMePLRtmVAchBLg5rdCtzW7KSv/kHq5tjovW
jl33HTjl/oNeLfmu7EU/B21+q7CRTekQJYG14W/TyLUs4ouhgGITfJKuTix7eZ6xna1i68hmcrl2
HPSTJe1JUuS3UlF6qAhIKCHDu6sMBb9osYrtsLN8bmU37stwTv3DQJvj4xm9g+r+p9YP01qMplD5
m2XaOaduWs55UYeEfJJ0Cd3UO1d4TCNdyKa/H3/L4CQdg9DnzozE1JMTGUpvurh+l/wYBtXvYv6h
gY5EIKAGlmkFN+UeO4GxDGS45cZ+8OZBCqa1cK3G2YO2DVamo77W6tKppw63ZR+03rsAGviCFrS2
nDLe2/cVZM9hVczQ6NkZVjruwAOdq5cPaX7raYXmkSG2rN+PZ9QQVTrgYBDEzUaJGe2nNLZqPPB2
v6d56wnCtF60mGV1lQadLLEdkOKo1vRFjN6e2yG8rcVrinLiJGxFTqOYw6IfQJVZRomazvv8ogfs
kgu1kpGcpMpPdl+Fa7J+8mprYzXe18QbQcu0oPVdy84GMZDTnJQRmfy4KvprG7QhxMvjx7/A8Akd
eOCgG2v1rZqcfDlGqSKh3fBn1/uWZuuekx8N/gd34NlqyEDmepLp8Ky8z0M+HZNqS1PDsHZ01EEz
unbljRM5OYAqz1FmF3UGdQSe7npDwfC1eJXM8dw6RbxS987l8aSq3057LdrDY/+bxn+PuFepsHHB
JeVC4ApdvK5nhaNICD/WZcm2tO5MH7j//dUHaNDXfkkrcgpkcKQOB05/qxXIsFn6Wty2hNjotPAR
XNmaR7kzXNp8hXaqe52Yd+RQoN7nIy2Ik5J0QdP087W1iylO59H60JbM+vDYuikCtBhmbOxyqJrh
hFbS0zjbUU6yyCmTm5h3UYFiDWlxjI4yXoGGA3Mw5k9FuT6taquLxDB6HX/Q8DboLRfrP0tVvJDx
qtL0aWL5sRDux8cOehsnQAMdh5CUdK6g/UqvIN+OsrH9yrr5VnrpD57T2HW6j27hHHrh/UNKNIMN
PF477+forNHSWOjTaOLH4zCs5P+BKzRV1g0gMviVSzePbLBXRVm3VecznI905AE6HDwvUS29gnLk
2s5ubNHzamXH1M2feZeB8vMvMg0btae35UngUS3qeQvOmnxR9EpI8y5d3JgtVzEuN3cq4qZro46r
WKJdx0HTxSqLc5nKffuNjlIoK39I1gwXHjS3/B04/deJ7iry4kdp20FRcOEohWTYWuNLycm31pEb
U3/3yxuJUOdqoRw+EjPSuJMUsc+zC7SUTsLbeuk0mde2ALC1BBAWzHBwspKnPvlpq/w4ZltPa6Z1
q0V/OSQ2B1FefiuS8pTRKRyHauP8YTCtIxNcAL4ChEV+W9fguRpsEGymGwvF4BMdlxBkjHLIOeY3
pQiHRvLyHgwFHwhVf+2KZh2bULt2MmYODh4SlEdHhyYOKgbNz8fGDbuiTtriu15DVw+co8QeTuNQ
xs3kXyD4cKiXnZcQnd6ZW7xkcm7JySs61IoZGU/+AuXQxz/ANLH3v7/K2rZ0PL+s8AOs2Y/aJDsk
1db7lMk3WpiC/LBY8yIFu6ldHKd+Df2h/tKgPacqxUZHnWn0WsL2+hbP4CNGX6fLoUvzqGn3XS11
SMIUNN2iJCSXrNTGidiJO0h27nO5Fqa2ZIwuzexd88liXTTlxZAcJgeZb+MD/77rvLGL6QCEsemD
ZJotbPVcnCCy/dEuqifg6sPc8m5BWxypO50obaEeJp9p0Z4m0R1yaylCNDseGQoZWV9EqVTvlorG
ActiYYs/2fBnlwN08MIEIvRODgs52QUogJMuAq3axk83LAgduMBdCIJUK6oy1FMSN96RRx1pdvXf
0UAnf3HbHGeWEgNv8ASYj8uxIlt8WIZdUMctoBiAU+AUFLdxBO1ug3a557QWZTxBsyne53Yt1D3X
Th3X58WtdFNAButT5jsbe7jJ7Vqo3xvGp5KvwKLU7d9CdCxcQGG5YdzkGj3IPW9Sbg3uIVVaT24h
jyzhhwbs6/vcouXkZhCpi39cbN9sehqmk1tM1kZVwHBxcbVQd7vOmqwSLu/Wm7XGaf7XXH/pQLhR
bS14wxd08ELgOw1nDb4Q+GVcVsfW/T5WKurGUJINBxn2cR3C4HfD2luyKW8Zulu76SChQpH9aMUW
rs+weHQcQyCgQ1FNfnGbJWlO4LFZv9ukEBtHYNPo739/leA4F4GbI0/cVOq+sJkfbW7FWSp/5EGy
8QnTD7gv3FefGEe8ILuTbH71mZXFztj/kZb97fHqNCx+nQWG87uEaj+VN98dn8YsiG3mRYnY6sEx
DV0L3M6inbXUMJ9WzUWkzVGoT/sGrkVtQx1JfSh03Lq8OEzcO9XDcER1ZmNTMA1ci1q7TTPIFvb5
zU3HJCyT+lMixo2hm2JKi1qVJFXpp6N7Qm1WVGeR/yQLOgDvQhJ7cMo00DENpMQLdF96KFzzNouS
Wb7Mlj1enDb1jqW12fhuWDw6sGFBM4hw0WF4Aul62NTZM4FaSlBbv3ZNsY5sGHNazkmGglsvqsgJ
Qstto2SNHxs3TLCOYqgHATCoBePuGDzncvkrLXehm+B9LV4tghOj38M0SrYxo+LgqQ/7Bn3/Ma93
gmkWgV/Bsuj90yDVJ2+ztGOaSy1SJyacZkZp8JTQNloCFrcoNGP57HS3Fq7pvNqOVcL8aJUn3g+n
Dk2v+5yihapVZg7e4ldcSyuoR2VpUYIKaquoZlomWqyCEj4Jhmx1sUy6p4nX1y5dosfjDjBpb5yi
daACzqggQBcEF8fZCh0UYkkuP/uJjHp3+run/VG2WbnP/Tr9iyhTIZbOd0/pIL/2rmwPta12ni11
zIIMGmvqUUY5VSp9Nzfrkfnru36SG34yrEyd96UhM0tGBvOrXJpwGcc69gr2D0nLnStIp35hdC0n
yUH74uWp54SlM0MfWLg4KpweT7XhkGBrcas83kvc5F3sCGjbcYBrwjmH0eKlZuPGe7Fhodpa/NI6
mNfVvU9CBjrdvO9FNPm7CAhoYGvRq1pgL+YFywfPCueBjE/ZtNU2YppdLXr5NBLw3NruqVlJ1LXs
UqUiEngyfux5k1u0+O0aPrg9beyjJCz9x6IuvVPHMyfbCKy3gxjAhP/uyAF0Llrpwe0tKm5FMj4l
tD63uQ86NNpH7vjRbd2Nc/LbP4XpVDCA3LE8SBP3hJfX40pcXG+3EJZvr08UnP/7K5qcjgXUhdxT
DVFBlL6d3g/RqVV8XMd6/JpBiHcjEEy/QTstt7j/d2oW3tUJSuagrk7S39mk7F1NpADg31fZqwSZ
pS2zugo+msFGUK5e5KPJ4/FKevvUBgLl/5pOUlEFgeT2ERjF+p92HkD72hb9Za277kPgtf25Kmm7
68gP9tr/fqyoEh/0O5jjtaiiQLkxYVvtzaYVq8WyzwKBpQTTTfa1GP5Zu6++/WV0vyz9py34h8lV
WkxXwhvAvjvkt7S0Q5ziQjakoS8+ZurKky2ZetNS0iJ7TZcus/GOcqtdHs3udFzRd/Z4qt/ek8Do
9F/v25Y3WQ6Faao+AZcdSvGxFX/22b5Py6sV6oD0WM4rbM8Q7ixuU4eL41YjrMElOkZrdjMKgUjX
PvYJQMFhkwaQXMpo7v54PHaTfS16x2lYKhtbxI0lHoiEODR4topHhlWpA7UgZipXmXsuWoPrj32O
1rIcOMjQsgsWAjb3w2P533WdbNyPTF/TYnkgqhig2oyqRvVO+M27BlJyFYozVXbuquaonI36jOk7
WhjzueOW7Kf8JtSPKr2UKOcx7+LV7+ekD/kmQN60XrWQTpYMxF3BPSOs9bla/8JLyimtt1aVyboW
zWmT0mGQqXtKHHqUAmrdzXxy812amBTsS/8NCL9RnM8Fck/ZBpFIxuNob0EeDOtVx2+tFp3LAi+t
vzjPQ5v375ep+7grFHToViO7fu67Ak6xMhWqKlijbthSOzSNW0vHqvVrlAyb4rbgNgBdpls22buO
iUxHbaEYk7kWl8svh3xEGT8M+i1xSdOgtdSLRmsx5EJ4J7Z+lWg+9cqdO70O2nJmHP+Xclx+QcId
0uEvNGeHfbOoxWc9ZYJOdu6eRNd8a+bxOyfFxgIxRI0O2ErsZhSW0y+/yDLF4Cs/rZN97PwtyIrJ
21pQCu6JEkncPZG2bOK6BaYKGkZbUi6mwWsxydd1sPw2XX7Vcj62EELhdHwvfLLREWcwr2O17Mbm
U592eCkA4e6TL8Qvqx/daEqmLT0nw4FWx2otXltDuWBAfvWSyKJPiZWHszWFatj4CYYjjg7X8iy+
eChAop6RuMNTutIqpN4z9aQVM+aog6q2tL4NM63jtmwuprUqAwLcOw2HFcBCsYuuijL/Pj+vziIr
CLZstXJg5tqgijOUB88qUFn4OLhMs3z/Qa+s++VYFo6H0olno1nurmYWOsABxyrLt4SkTJ/Q4tdj
feFbFuqcAVttdJ51J0ILwEX5VtOp6QNaZp0akH4rBucXQxl64E9T9/+DfVUx5mtRnOENtaQTzNtz
cpRD9y7vp8Nj75uWjRbC+bzY0suZe2JiigNaHqXa6XUdqhUk5dT0okH92h6A8OkiLkFHCp73xyM3
+FxHaZVtEVhtHeDuk0xXhjsukbhJTFuXE5N5LbkSr0H7y4xaRotGrY8+FSn4WjPH+pC19hZN0r98
0/9b22M6Cgv1DA/Qp9kHDW//U9ljhufw6mmWaooaVjwlnv3czMmTfWf846XTh8Rb9u1MOiQr8bCN
Ou3SP8sExCFZJbInF228T7PVZyHNFnrindPvu6fqKCye45Ri2ZV/HROr+HtKLfdqQ5Tu5fFK+LfS
/5Ybtfgus6wkysX0o8ge+auIXe7GxbIcg/7d7DhHQJIOQgRhAya/LkjxTiNi3/+cjx9rCcCZCzEc
9uXxWAzxpCO3CO1ryD0m/HksrO9ey36w9e99lrVNgFRWoLwBSLbU98N8rWOoBUaPTRvuH1TbBAp/
rgRSH+7IUxdZiNYiy8JONMe566M0/9WxjWfE+834jYnS8VtrajEQigNcPAbvOuvTvDwnWRmWSx0K
FTXzL4DuN7KKIfHqcC5pr51QS4M7KFMx4CeFasKZvJduFtrDFlu64figY7oGUZVs8Or8Br6iYzof
PVwO+e9ui8DDsJZ0VNea+QvYqO/mif80pfS5R8/04xk37Tw6nGv0vQ7IKDxcTlN3GNsrAf86UK4S
um2SfGntg1iKOB2+0WSLgsA0I/df+SrPl7xbWI4L/C3taFh074LyR4P3zGA4FPX58a8yzYe2D1io
GTarg09kwbsEUN3120hi0m+gvEzWtSTf4oGB2CCfgUDv96B5toMbW8+5++nx2E2hoYU3X9OBpCqd
TiVeMenohNn80jd96GQ8Gt01zpsfLWBajz9m+ilawBMvcDw2T+ktt5rIWcF246dPyn4iW0vX8AEd
+gWAKUQkK49ecT+NHEuUYdDMt6Ju0StZqo1fYVhROoBrTeXSLSual1SZx+P8VKivrarCAYlzi9rU
EII6kMttZ4Ch6zW93ZWp3BmQGSSMx3NgOGDoKK5idp1myZb01vRuCMqnkAo/DNqtvck08vtnX4Wb
pQqQ/eQwn7hH+tXZgimZNg5XC+NO8bHHc0Z6w2n65B3mc31unkjYRlm88+ila3cJL1dt3kqszuBH
EcR+8r0N4sdON61LPYa7oG7xoJ/enOnT0H3N5jnM8jAX48aSdNy3M5xOP6OIs6jCwweWk39CHeyE
YD6oaI3cCKn0EGx8x7R4tADOU+YGVtWnN7s413kHJo0oyDcOGm/zYFGmg7nutBDD4q3+ta7z70tX
/hV0FAxPMm785OvQW9Eyut+DYI55Nn14PC+G3U8Hd8l18DKe4PeMdH3O+j6WJAuX/smhL17+fZyd
ONt5m9VxXrRUeWEllF6twvmWussSQlZsX0si0/W+OPcLxwaJ2E3KBOT/49ni+7qCmM5Y4wuaj4rB
NF0/2NaLbDaSpmGj0KFd/+bltWxS1ECWmFbOeRq2DmGGVapz1XgJBBeYLLJby8vQ/03HKnR/P14w
hpYSpot7id7LJpHBNg6Q40Gc5SmNedQv4RIPUXZkGxuGyTtaWlZEUuz/+AxbxbfRTZ9mtQUoNZnW
YthWQDanfExv2ezFLKGhbPZVb3VcVw3mMTF1mNI7QUFrf2Wr+/Wx2w1j1qFc01LnPEt9LMJMRhDS
iNMtLmuT5XuSf5WvCNrImhGPCLc+eN/TE+l2+uKeCV7brWYvlzNDmsXT0bEDI9BprbdIVkyD1pIs
AKNkXHOV3qzx5FrPbX567GbDyca5f+/VoFmbUXeukAFtTqzjINgHt7E+l00yxxVNPvnD8vT4Q6Yf
cE9jrz4kIezXNCNPb64KoK8uBTupqf6yz7iWbKe8y+e0adObJ9WKlhpVRwH6ah4bN2Tyf88nr0YO
mVLuKEhY3nw+4Xnin4R+WLAm/WCnZ7TorEZA/5IRJz+StV0o1/lTp7zD47G/6XVm69w8bLZkucyJ
vJZD1eGFt6p/r07ib7xavrnrwrq2ZRUUQguC9RLiOTy667dO/D3ey/YNXXMLJxNvQEci0TXyldKT
X3x/bPfNFc9sHeWmPOX4XdHIq7tOk/NtyLgqn+aEJ+ywJsvan1MIXxdnmbO22TcLOtitXCmVTSPl
dekilzzh249/imF2dZybgvIVAfmjvPbBaa6fvK2mQJNdbScb/NUrZwLXD/dSQOU+1zi6Ph6yYcno
yLay7qhbNZ28Fs5LDSZnILniYed61FFtfQHO8P7u57U8tvyaVwBfbqzGNzcBrBpt+wICMnfauemv
fQcOZPLDD4bQmWO5xQL29m0HH9C2MAVJcQbZpfKsZAd6ULDO5tHQfqrmT/YYhInlhwW6WV11Xpz2
y+O5ME2zFr5VAr5inO/Lc9DQF4skMlycbOuR3uQwLXwbr589LwvK85R8KJa44SKk0+dk+rlj7D7X
YW6V6qTqoBN0hljBD3RHP9Nmi/j37amA7Xvx8tWGv6S1pHZFS7C5kKec1ZHySGh55zn41uNgWVr8
0NkpoAGf+RY+/s2wwCe1MwlzKLIipEHO4Lpvre6wLJ/GffS8MH6fole/Z+3tpkk6GB/rD2MW1fY3
b1c3JUzff88r0xUdIBIJPsSz67YAevaXLps2doo392mYvq/aV6aXJWmmwofpJvnAxos7QF6gumbF
D6/ZuuiYvK4FNR5e8myEOs7Z5e+Zf3GKT9P4Yd/61MJZJK4bqASmuzUEMdiyC3MJr2gx2/VjmXbg
8T8HHj0GS3uaoWryeMgmb2gRi+478BBSmFbsSbnnKrnU1p6bn891/Bpf+NxyNN2eiYub35SEw7wL
rQPTWrCWeF6dO4JReyhqkVzgnvDnsT/e3B5hWYtJ4NYgIXVf235fPTf345OqNlxtMq1FpJ1V/rjO
aXUu3T/IWKedepgYtBaQ6G2mUM62MInkiy/Ogohw2dKyNY1ai8ia+BAzxOXmmqUgU8a5oAlzdxdJ
JQauxeLo+qJZFyyRNsvAczfzPipkv3GEf/sOD+taOGYJCkmQo5dX77Qc/Kg5ic/TNxVNMdRXUNaK
960YPTi7zO+5n1VnWgRh5pCwWbfOTW+WrfADtOAMiFAgasmrszwEl+qgzvP/cfYlW3LqTLdPpLVA
SCCmkF1VVmOX7Tq2J6zjDkTfCBA8/d157qQ+uZT8Kwc1qYFEhiIUUmjH3vfkCALajTvIf/e9v97L
/NBEpjVz4rZVehl/idk9DjbReKyO6ZF9cn6GR7qTh2FjL7BsMyZQbR3RwtKxajhnZfBrUelRoXSw
TlucELbhjajtBscZpwZrUHq/3ObUhf/WfGN53z3SwEZm1JZZwAHoHs4tOVTzXnU/mm86fLnuO5Z0
9xfFWDEmbu3jalCE5LVtx8iZSVRB5RMlyYdZbZVzLTFsQtfyuan9OsD522EswlVot47JxqZmM48R
wY7jrFM1YmgcCY5yYjEHEMzl7nmTt9hmIyOKMxC5BEC4477j/tBgf1VFFil6TukUiWFLd8i2V5ha
Z9MoCjfA+fJc9FF7V+3zQ7hnn1mk996+2Cz32U6ZJgWZICUN/Ak/hqKJ8AjSlb2/G8tY78s9yHGO
173KstwmsA2tIIuWDGGNPo2dKPUpoPIWpIUfmog2kkB8fBjr6gSwBU1eam/jUmtxIxPINpWZYJWb
9GdyYYoWaH4KIhI+1frG7zaimOpJ0p5W1cmtm8iD8Vdn65nQZm0j+bpgTJ+lbGDtYDdLAJ02tkyL
3/uX+d4chZu8mHUYXPLKVDzP3rDruq8CcieQFQ62iAht325Er+e5jLciL05V1+AZuDi72bTx+bah
jbClCw9WzYrixPBmulYPJNja7C+HvHeylglXc8D4SGipy1O2fJpX6A0M5TELvlXqTiqxX9Dpej2M
bPMY2ReE0L7DNXPPAae/i6EDL2YXgUTwUUOuC6QmsVP8e30mi61MKBuvVeiFxHPPpHQ/qyTPd7kM
trgTbINfft4bP/KmnA5Mhfmp87w4pDwu8mzjAGEb+uK6b4aeKxSn14Hkp6Xv414Xh4X1u+smsWwI
JnRtmQJPlYFfnOZFj/dprpaPjQC3S+bSad/robltrzRxaioJ0CYd8vzUZtOhmN0HCrq66z/BEsAm
Ki3gE+APs5+fxq56FjrUUSn1986LSZ5GYAP+eX0ai5uaPGHeFCiRrDk9h75C/DYH6jx7FzwSKz5z
34mwW2+siW25jZBOwmb1NAszbKLz57kNlh3V6xbrte1nGMfotvczHVQiO+WdeElEl8f1UMR+p93Y
HwF5bSv3BfCu03Wj2X6KEdt9ToMwEUl26oHwiPwumI7FyrbaiCzOa+LQ2mlitQ9+rJPS/r1QoEid
839YKPaNe9PLih+aADSq8560S5BBbyFLIo/X93qsttpJbccUE3nWs0ImWvvZCYWHIpp09cHVkIFr
PIK3kOE1zLsQzb0MGvSi3jkF/apY8OH6yljuPCYqjXi6TqfSSU9gJ4ySeZ+181mFZ799ZGsKYBcg
S7cxYcKIRur2eNKHMl3SU0ab5IWiffyfrCNqg6nV5gUX33uzO7KpDzoRMiwRLlnRkq97mbgLeMHy
uFTtxiZjcWRmZPCwqrya4B3spJJm3bNVsLs0VFtvApZ7lSmHhvK3B1lqJU951n/oSn+31uPn9tZr
m0k/Nso5VwQkJ6esYS/LWj7TVJ9p4W8cKm1fbwR5wwI/aIImOw19+YQCqxtpAWJV3TnRdV+1TGDC
0NKapHVRwjzUlc/juuwvrJ5LuVUMtWyJJgDN71qpepFnqA+vEc36aHXpWddL5JbHNZXROt4EifJD
E4cWhKmXOk4uT65fPaZje9A5KSLuydsOCiYYrW3Q7uuMHvzIpSIK6pxEYX5jEckkFSsIGZ0xdyTi
zLnz2/RnKf3P1xfYEl0mGq31dEYaN3DPvgtV8I6POi77/PX64DbvMUJ3TXWyokI6nEXaRWypPxYs
OzK5pUBi+3YjW+eqWsQ6qOHMUzQfdeMr8fKP17/csrOZKLSuylk5+Zl7nhzwY4Wi+j3MSNEQVIkJ
2WKrsHm/Eb1hqnxVUEyCF6Vn5VWnHt0pRJK44OvJXdcoB9XP9d9ju/2bkDS21lNSVBUO4E79pyvb
j0KfpqwFwYS37xL1WCf9aW7cfxIwCo6i+Ypa435jassymdC0SUpeJfPknj3C7mq8+C2T/+gGWcTL
x9X5IvImcpvsa1mkh1481IuKKyYj4h+uz2+b3jjCq7WdyIzi8Xka0iYSUAlGA5zc4mi0uLiJV1tX
WvOCNS6qQ+nvoBF3vJ/B/9T+vv7xFj80MWtAKbpL6bXuWQbFH837KAvSNRJlt5P+FqTTch4x8Wto
lA/y0ClxC2R8Atci6CKy5eh19aclTSO6dHeqlE9s2joH20xm7AoFW9Ki81x1nsiXRgZ7kX+R0CG9
bjDLlcREtTUzU50qxXCewueuHqMOV81ifp2LPzz/cX0Km0MZ5/ieObQOdTCcwdahC6CPNy5qlu3A
lF9DrxJxIUnpntXMk90ifMgy1HnkV5AcheAv2Xu1nzyQcvh20+8wQW6hO3QMah7q3C/60+pCRMjz
nS0lAss6mDi3kXSlyGqqztwP84hVQGZL/wm4rCjV9FQuN+Z1k7vMz6egnzpPnQMXdAZfnfE8gwPj
NgNdgvLN8Va4IDHuWxhoDU6jc6ZbPmoJAJO3zKe9ln6NoF4qt9m7jm5BQqrdO3gu3/h02xQX333z
6c1SpN3YcHUuAZ72nh19XrON64ttZY3wrXTQlJd6y7mS/3jVhLx+r/k9H8d4CG/Lvv8lsTdfj7Tu
Vy29LGqAuxnUMMmEtmL6DdxI+9uW1ohhr3eWDFQOwzkc9rP+2nT/3DaukdL7pREubWH3LGsipYLI
A33tTUP/BfDyAYsvcgw90nsk7J5u3CEs25mJ4iKs1rUDJpnzOoo9HbN9Wq0bO5pt6IsLvVlHEMW4
fsHxyetCTyFfXkLq3LaAJlmZC1RkgyMrksj8Tx1+mG7q+vBDE8iViq7L2Ipx0/ApV7+p3HqqvXjW
OzVdE8Q1OlAGrWTtnhMdnvyi/1qq6Tgt9V1XkDhLhg9JO++hHfrkVxmotUW3kRBta2CEa12P6Hoi
2Gwm2c4R9xs34o7+fN0nLXuBie5Kw7YIVCjUWaExFKe6RR6b+Z9Z4RFxi33cNoURqbyj6+SGFM9W
7Qewo8Sp91SkkBVqonn6df1X2ExkBG24Ll7eUfyKyfkZ6DHim7fO90cWJpxLTDmvC4KP94P+m0tB
MTV7W4Z5/2goTDhX63ueknWgzozyA69ButImWbT6XSSBu9jII7ZJjAjOmdPMDscPUNO5TcAMKuMi
PHbjn1ssL0wIl19ns58uoTp3UKWPvUCpSJfBhue/nwOFCeIax7btOwEDdbqJwp7t+vRrXjUbF/73
T82ocv3v3qZdsRaUjO65U+rVDbxdOjj36AXdpe564PR7TtTOB6fVdUO9HwXC5CnLVjmzEST/5zFw
PoZOtpuY8zQN/SfhoQNUtsfr09hMRv/3R/WNXMesQCRo9jNnz2H/w0k20ozlBvq3rmSY03JsO/cs
lmbf0ObOQYHHC8tdqFMAQYOvukcDMPOiMg+P2ltPap42rGcLQyPAezaVQDfCi3E7YAdndcNj6G2x
DFsGN0FgRUt76BdgcFe5TlR4/BsA71vnOMu6mzAwjieiolsbcpzq5DiM32shDwS06fo72Pw3Uqlt
jsv/32Rp9NuzgGjMURf1sUijwRMxCC4PviK70t3CytnWXxin6aRhWY6muPGcewAGsH22E3f5D9+N
mjt370DEd2Ox379GCRMqBqq0ZMWFfDwDtPSjDL73jvPQjmJXVCRe5/BuQZn/erTYVt7YArLJS/O1
wkzlVP9hyfAnCTeuZpY4/As1Ruci0ED8nCugZXIJBZswTrfEayx7ugkam5rB42RaxvMapicl0mlP
W/k1mbqo6m9i3/P/EqYEzyWtMgemoeyQ8k9J+5Fv0TjYbGMEczqmqNdnF+Eq/xfvAVcv9uu4EQqW
FTXhYl7l9kProzTheioGLm0PkvnbnMXEh+FuN4GZFhdiiIgfUCg+FsPWmdViEVODUuAFEW+6uC5V
kzxloNTVlTj07VbbviXTmfgwUbr+gnoobmPdVyd5yqrPfgPqj3/pcq6rs9AvN0WTiRTrJo/yqtS4
OoFbtD2XtJ79OxfVtXl32wRGuDZrlnXZZXFV2V52ufq19oLPt41tnLJXb1hAzgAbAT80xpwHc+TT
LQVQ2/rS/92g2wyqLV2FD28meU5WB4yG6wMaKTac3ja8ecKe56YF1hi1gnaIF8iYFXpG6/Bt77jC
BIRBNbqTyaXrJgnaSA7zLpi3ngYtX27CwOZ+4G2G1uez2yOndCVIAqcdfsltB0gTCrZ6iweuN3jk
0sqTzJInkfM7nTYfrvuM7euNvMtbkCbqFM8XziC+aQ2MdzvkfdQXeqsL0jaDkXLDNCQKECsUQ2sU
dhc8dv+3ren99R9g2S1NWrOSyTxZHHTh8bA/gkb3k6fIFqWkJYub2DCSM9JPed6fh87ftXyI8gV/
YbWv1f+X9AZBxsa+YLOSEbt1P6ZVPqOem3jJYfL6eKH5adbJhpVswxvR6wjQmIEMS509X+3HwTlo
CuZqQTfuIbZFMKI3hJpjyzjCqwP1CbSh0PHqbXy55WDoG5m2nwEYIQ2AwSqMHIftKjnsPa2OCwpE
rN7ALVomMZFhfts5ouhbdZbDy1x/CJMx6h3ou4HKbk23rk8WuMdfipShRqF4zssetfUiBmrvMec0
mpwfXsB2Mn/BLvJIljWawleptg6ilnOWKT8JmsuqH+sU2wcT50nP940kd632n7pmC69k8S0TQwbC
6nBoZnKpL4z7KW33yhv2bqsONwW4CR1zGi9RBFyL59RZfB5RnpVp7C2c3dJa7gsTPyZFXmqnQRV2
Ht0myjyZRfNWC7/NNEZUz9pvoEZYqnM4pTGX4bdJ4PWPJz+vm8a2uEZUL3PKllVieNKH6BkRUd1k
91nJYi9dNqxvOXdxI7JRoi7Y7OJMAU+KalfCOz/neRipbozTKYyAd4/wur71QnwxzN8FSmFymJEm
TQKyolySFp8KDgzS+OyCNiaFwFg203MGhXDxQNSy5224b4V4WsLbapTCRJMVXIxrnfvNY1s75xF8
19kSRNfXyeIGJopsRQLPFyf1zjUrD64eoZnhA3G5bmyRlt3XhJGNuYZEVBjSc17gWDYvUdhtrIfF
wUyUWDPMSUHy0jvzdXwQwol9KR9IxuIQ1HLXbWP7+IvN3lz8y7HpGmDDPPS5z0/hPNwn4jZIrmCX
Kd8MzfkU+F0jvbNU3Z8BPXjxNBe3frcR2kKhg00NhXfuwVjYj+5hqLceWWxVChMPBvKZpHPTpXkM
T8DRJ8dq3xz9ncrQwMD/D6woNrc0YpsUIqgIyNYeW/azLL/OLI/6TaI427oaeTsYoXDOFzmem159
4RDu7NMtonWLV5p4MGT+NWsnhTfjijx3WX9w2+EpGF6HRmxElMUyJiTMKQF2r0MFy3SPVQIWxW+d
//G6v9s+3jhwOzMXc9AOKAjzoIlWukSkCB47kpxwk4ivz2GxvYkDS9S6LrrJxnPfA8gy5MUaOdlN
LLm+MHFgvOMU2OGpeQQP4D0ekONRe89ld2O6N7FgKgNMXExt8zg1z4Hzedoq/VmOeCYdGc3hME0L
f1xK9yTZeZ2gyQyR1579H9gRbYtrJOQgX2rFFngmiNueaR7EogarwTo8hWSrxcZyJzFBYU4TNjmU
2FB5omqv/T4G/SKy4WsgT0K91vy2e6EpNknronBdhr2ha16nLHK8n+ImfU9fmCiwmrnrJJO0ecwA
CGj383S87vW287WJ8fJwFpq4R+pHHi3xuhui9dyeAjRYtsetQ8J/uJR3Digm75gzYMtfVsxBj+uB
7uWe7IdDF2cH/sKicecf+scyRmvkvj3eeHf7C901BVnuonPoscQFumUnlrWxym4rL5jYLq46ngWu
i3CbP61tH2nncUk3CsjvbkOcmyGXDYqW5TIxyCWtse+Mj/7ANtb63WjG0EagKRq6fq9n8lCW+nfh
VvdZL8+imX/0yovY5tXG9guMDNk4vpepcWbHtKzuwAK/L7ONNPBuhsEPMNIjTtR0oNPIjv4k46zB
6/skdlqTWxIY52aMZZdnuqIu2LFgw73GVTlfAfIJut31ULN8vRlpowt59YKUaPhWyU5Ld794e6/6
9/rgFqObIVZUy1iBk4sdwZ61m9PfethquHh374RVLtv2mwNhMnTVsuiFPIxQD4ydyTmIYD7PEg33
cxiLyv2nKofDbb/iYro3c9XoOM4TjgV2miVqpLOr5RY9pc36F8O9GVqQcUCzLrwSZfaTcqH6PYvv
ZRhuLK7N/sbJVlGJd76yIA95Og0gk62n0xTWNw5uBG6Zd31eggL7qAIwfvXpMkVetoVvsa2vEa5B
CamilazkwVXlPsuOdPmqyyyqxiUegUpwP11fWsvmY2IkmQOa37QHh2PiPgfV+q0Z8TrWau+1r6ru
wLtg603FshImOHLqqQbJxEQeqrAlkQ4XZw8NE7VxSrS4kYmOpBkl4PRwkgft1/N+yYePFeRzdoUX
3FIV5NyERRbKgWgvXZIHzpePUAaLqXRebloCU9DV72YNaoMsfXTDjB9qUj8PJXb+fE7n2O+F/8zn
m5768CuMQJ5FX/qdrLAI01xFC4c2QTnSL9Rvb4JvY4bL8r+J597x+1zVbfoYrmhZ5OsfJ1vyCK2Z
Ny60EdAyd3tHpXX6SNFZdpApKpogIuR7P0ef1G3rYYT1MpO1bPWYPjag2YxK34sySu9Tzk9plx2y
zNuYx+azRoQ7xVgnAJWmjzOkRoRb78aieaZso9xhG91IygOZ614tefqoS/efOmUHAEjiqnQ2Di2W
4U3wZM+gR9nKmjw4fo7CcpiVR0d5vwWjN70icG7CKBlZ0wlJJ31Ei+2zG/zyQ/2VjXTD+JZ9z6TE
mzM5ySwr0sdW8VPXdfekFHflMtxBKeFfXEw2prHseiaqMljr1emnhh27YN4xEAgA6n5bJJjASo+U
BRBMHRaYyA9i7Q8JlM74uny+HgXvXv9gfiOQvQAvXZ2HQFOrivM5qlHHXPx9svl+b/MgI5Lddu6S
avawU1QqjVld0KiEClzWlhsuasmgJpZSJHp2l5qRB3CM4MULrY6p+FjP4tyx9OAU82FYt641tmU2
QrkO6drzwccxY6r3HFBTN9gSW7atgxHHvKsKkTNOHgBIAMzBP+MmG+eyOdSbZYr3V4KZoMqkn1nn
zQ4E0Oqg2FMPzIVB3U37wFVbtES2KS5r9CYtQNalps3isSPxQb+/LlD98mf1VaVka9e2zXAJ9Dcz
jIFIuHQ5O9ZN8m1lQQJiHBSk6iz/c0tAMBNa2eBqENLLQoQtjmB9PNcPHjoTVbGB53vfh5iJrmTr
kOUqBWevJwFkaSS6+jr0WO6uf71t9Mv/35gHGifJSCYcJ8mSfMom+lw1W2BAm+WNQM45Xq3XEJmm
k3kOs2Q8dvNW7yho7TZC+f0gYKGRkqc5mPSiHfLQcF3tSCVOgV73pC35UXZyg6XWZiIjiHnY6CHU
2C+WtHxKUzRvgp/oNusbQazlNDA/dcnDsLb3S+6c+/D1ppFNsKRKBOkGjo9mPnmlbsN2ipGbmpU5
M8GSXjF3WUr8AFD37NOY9P82AXA+c3vLayWGN0K2a1Mw7LhO+hgs9Yvnjb+m0n25bhaLw5jYyMGp
SdXmCNZZDDHL+zu8LO5E0nwKB7KxH1jc3oRFKjS0ymHE11+0dqcPqTdEU/L7+ufbxjaiNV9kD/0j
7AU+zfgub7uP/arkE57e+P76DBZnNwGRrUzzIFxQPqBFFh5CUFA++kzc1umFpTUCljTBMKUzxe01
fRjT4VVOxY/bPtyIUq+ewI2So1rmKi/cQWBQPecZ9Xe3jW4EauOtzTwOCCdScve+hxbUHfp5cO++
Pvy7L9CcmXBIf0qDZYaQ6bHqZeywKUrVIQmS45RVd8Wqo1D+lEDXXp/MssQmQDJNprLLV0y2au++
HKevbdBsYExsQxuR6050XnxSpY8+WB7ztYy9Sm2sgMX1TXAkaMhLxoecPAi/PJbByySnf9phi1TQ
9uGXWd+kwRJUCJMaJKpm3vAxFSAUCGvvtpIcMznzFAFUQciUHrlT/lpcugPZ3E7MzucuTCLq0mPi
bPWY2axk5Fy5qqSvFINWHrRBff15lgBM6I+3OY4RvAlM0gQZJK29UMg/BU/7C4nVWm0M//7bBqLA
CGG1ZrNcUr9/YJkC4y2Pq649pOTJpV9cXXx0MhFNMwogKEowbyPXWBKCCZqsp7Kthz6jxwVt8f9O
OJ+gxUqziGTFLwekxBsBbvEvE0C5MFLV3twE5wz41SNKXiBAxeEl/X3TypgAyuRCdxogkZ4XQfyn
yq3W8wqs8qfro1tsZDLqVQnjmmjoV5Il/SSH16AQe2jRPqTplnksQj7M1ITltF5mQej0oPBAn+MN
SE4vE3DWzRcKFj+F8rJPftTJr+s/yLYaRrSHoILqmrxjD7psDtVSfZRDt7EDXna6v97OODPhlDn0
Y7wZvL8PrfNAJ+dYeDOAJHGfst2qm8P173//Bst8I8qLVI0BKTFJQfoz8HUcj1pLPX5tpy9OEXs1
27h62OYxAr5lqEIl68we0M2zm+l3gbZgSNftgJSJWF/HXa1313+RbUWM0M9LPOC3gcseak2CSHp9
G7F0ixjDkl19I3kLoJBcKKKxh2b+HvTVaWXrXlRenJEVh5CnhX4JAbi8/kMssWKiLEXutH07evxh
5VkU5HXcgB24a+/lraYy1WR9TVOIV6OmU0i178a+iy/t87etgwmlLAMecFzJ+YMgxcexh4TcFNAt
nKbFnUwQJasdWa59wB8g1x4r1sSVEr8y0K9gH0xT53Gtt3gdLe5k4ilbdyxqPSzsYe0hugTN7yWu
100NCtvvuMz65rDAXCKS2Q/Ygzs3u8o/eNm31ncOin/10uex2sKc2lzJiPJwrVVdU2i5twk0dRt6
aGsd9U111zJ3Iy1ZjgumBqyb8tZlaQK5Zs+J0v4Lz0OAsv+9Hgq2RTBi2msdOSgpEAro75HVnEZj
Pn2+bWwjpNeq8R3hIMwYrWZooqTqmPbEj6+PbjGLCZPMPK6BcYHl5+pPOb9eSNDT5ef1sS1WMXGS
3sjHRtQI35DpnRtAblKrjbcoi8OYGMm5WapJEUKPZRMeFFB13Vw+89Q94O6ykXlsidpES7Zoxm3G
EYtK3F+e86lUXSTELsl+FuBnbfSnOi/jYVNO3PaLjETdJ0nbUh967mCf+qTm+VTJ/HMrP1K+1ZNp
W2ojludRZaIkiADdotrcNM03UQZgd9Pdn+vrbTvVmrR6lT8xX8+p/8DYvBv0v+CdARI/HkgW9SVg
d823YnnN5o9hcpOoBmcmtDJpOZ77C58/lFD4iYN+lXte1jemCJNpb2CNprII+cOYs7jOoVS2so24
s8WGEdVFMk1s7jUk3lnmR6xufk8+QAzXF8IyuImoLGWzOiPDk1qfehPIof36ReV1vzG6xVNNNGXD
Qe42hQ62jPoXqMuLTMZJWESdu7GZ2sY3btZQ3gqdOvC84+TsKBkiNe9mSIQXW1ImNutc5n2T0wCz
B/N64eL7w3mHnu29dH7cZncjhltds3mWsIwzyIP0lqfMnQ7Xh7YEr4mj9NHYFZbpgAupanZ0Sj47
oBvz6XSjzb3/tYnToq62dhQes4KIHt3MWYWbaO5FiT9sXD9tZjdO2GO60FSoMDiPCwmfaUZoHYGF
1X29biDb8EYKxkNav7QBbI9qyUGp8aDI1gumzSGNWA0YtGN7gljN1erERUB2QZ59JYF/Sv0tRRnL
55sIryIVlWwcLEDIxuOY0ngqtlj6La5joruqtGJjW6KEnfvr8yAQqmvtffO0/+0my5sAL9/pHLqC
9uuowAmc6xjErbvbRjYiNZkckowBh1GAOHTL4I6Xwf62oY1QbdZZgx/Z945LDrleeeSzc7o+ss3c
lxV+s73UdbV2IOxEgbML0PFSRaO/3qXuFgOJzVGMSE1HTkccS7wjldlXBz0LIObfAlXbxjZCVLmi
L0bVeEd4yT5MdOziRfq6VWxDG+EJrOvUpT2GrrrXdB12k3uTkgxnJnxr8EvqN06NTZeSz4Oss6h2
tnCXlq82EVtrUiRpQLDrrn24q8h4GthWFrUNfblxvXGTAJQoy4pulmPHoKw8d063c11xvG7t9zVq
ODOxWm0hx14pDfXTkMl1OaGpr61TMPmORH/Jezm5wy5bKuKcWIGesB/+0mu3PMil9KunMQzHaldN
LUmdWLSVBgdQ2WZr+SkHxmjobyvOm6AvIZSUiS+d38HseX68cBTod+C7TW5q5YYRjBiHjuc8dULK
P2tR5MsrDxZKd3XbZvXr7ErwIV43tiXgTbxX4Gg+DQHP/ixhM+zloucvVQo0ZEpo+uv6FDZnMYI+
0W6j5qEI/vROnR0KovtHWtF+f9voRtjzfOkSaAMGfwAXQQlBVXw/qmHZ2A9t325EPnXcUM0hWtHB
Y1PQD+hewZGrwgvETVIiWGYjPbu5Owo8QmICfwBwuS7n01Bn08bqWj7fRHm1uUjaLMwasJYOnrwP
i7H/1BQk2TjX/eeM71RR/8J40VKSUVOwRwTiXy5fWj3HHXQI3LL+nnFHRVkyfvYhUNCor6hQRiHh
u3DgdM9TbHloNb7JB0wwWNB2F4w5wx7RpuVubOtd7W4BnC1FSRMBRptGsRAkZfAA+c/SNjFNFlTy
0kM7j1ES/khlBpXI8rZMY4LCZprhUWDCYTkqsyrmld4FxdbYllA3EWHof/NKifSVRqQHK3cQ8fzY
BxsnWMsx09RNxWv0mIQTweBSfArYs1fJCFBCoIRvW2IjzLvecYEWSTA+d9aYzCuI3bYU2S1vAY4R
5OXgJMUaJBCZEtMYSf1Fauc49F/TpoFox5ZChC0WjUhfdFm7hF1myVT1hSX5B8/dor5730k9EwHm
OQ1qjl2Jd+4+vBclkAzePvA/1l4VJ6j8uL852Spa2KYyUj+Rk1fiCRYnFZ45kR44mOTcmI+/KpZE
gKJFOnucVbKx/76/NJ6pl0qbYqC1X6ZZlNTuvmqqSGTQ5vI/5El1oHqrt9hSLvNMcNjqOrz0qMof
SSmPJSNxH9IooHqf072Ao9VOW0eajee6FxuhfjHY33unZ+LF1rRPMiel+aPIh8e6XPYZSX42vg+g
L4ubWX5O5Vb/h/XnXXzyzXmtHDruOFIOWeQ5ftQH5JB7H0TPoqEg6KTnh8Z1Y433Wrfe6p10L+n9
vd9npH2lBsdN8GAEHszmYwsqO08s0Uiegs4/VGGGslEbhfycgMlLta8D96I5HzeOkDa3MXYLZ2az
rwVb8LQzuP6rcipvJ8Ne7fthWjS05PDaR5tx3vDS93dWzxRrlcMqOakCTOev01fqJPdJyj/XVbhR
fbD9HGPr0KJkQzAnGD8r+3uR4UVmSI9U6H0F/CV67jcQdJZ5TDAaaVWdC5BbYSNEn2ip9Y7naj+H
4jvBiyIXW1uhbR5jDykyrevG9TDPskyPHG+h7SIfu8R51HMQpU54vJ40bPNc/v/W7ddhaUg1YZ4e
vEjf27yROJqQ7Glxi3LnD4X/RNkmoaNtNuPC3xLRKjBvY7a0r/ZeApnawTtBUO++1oCbZvLz9V/1
fiLxTOBaOdbL0HcX56ZuxY/zCqRp0NYbBZH3E7knjK1iCZEwhrBaEbbqciolISRm+11GuIoaPMhe
/w2WLGLC1+ScsLobZY99vcGj2YjXCVC0rk0dA5u069dun60fiUg39lqbyYz9IPGkDL28aR+Xbxq6
PLeV2D1hHBw8TUoAtDBssF++idtacDxTAjaEb0IklADLB4yWitGS9j1r1jVem3Yr99gSgglkmxys
MlmY8+L403dw9++GsNtNKRRglkz+yAYJDq5sL5z6KHi+JfBmWQUT0DZnAiik0XVe+nUGPWznv7qi
yXbXPcqyB5ucf5D36vUaeM5L5XplxHl757Hhg26aDY+1fbwR3bRrGegAHOeFo9k3Ejk048Z63Ugg
lrOASfVH1YSNfM2dl7DHVUK1464J5D0d8yoOC7HGKJvtRs+5iaeMg9Lpf/dFFySdNV0H56WhA8Tp
ctql8jDWIvx8fS2s7mXkfq447YSanRfd/z/mvqw5bhzL+q901Ds9BAgC5MR0P3BJZqaUqV2y9cKQ
ZAvcN5AEyV//HarcX1tZtjXTMQ9ToYoqKReCBHBxl3PPcXsPOkzan2QGBESTHWNF4FItr25TGhGx
mtEjy0ctWb+apJN9zsAXF5t6jM+rRH5J3dn2YI//vaSXdQp7o5VJ23zQ7vnsQo7M6hd7qxfb+OCs
+tXQT854k+GZ5byKzwU0KCOkGYrnrmiWD+BOv/j2U1xbjYILKXoNtYwBzDl5g/4Hqf89dLx1imqz
XbRqygZfXk/tHGW87ELufkSw8quRn5zhS8rdFHqG+HKeknO3rdiX3K7UB2m8X63UU0BbN7dSZY2K
z53KfbbmMuhs6wD5oXtLuDeUz1fxkF23lXM30eKjhfQLU3VKE8h5krs5teLzcbb2tE2hexujB29y
v/1++/3qka1//8HtqQ3L0JPV2Q8yboELGuabFFD6q99/+S9M1SmmrUJvnYqzUt40Of5z1+RG624m
GdszKhxp3yR3rDE7Ftp2bpDJR/f/pC5/f+lfPLfTMqLZFaNeSGxfD/K2X0CJV732H9KX/+rLT0yW
Vo0uE7vm16PMAhQrN5VrQ2pj+MDC/2JOTkkiWsdIxtRK+PUArGwZJ/ss+Z79+o+X6T/lt/ryz5hK
/eO/8PtL3cxdKpP+5Nd/XDTfqpu++/atPzw1/7V+9P+/9f0H/3FIX7pa1a/96bvefQjf//36wVP/
9O4XEEumkGAdvnXz9Tc1FP3bBTDS9Z3/3Rf/9u3tW27n5tvf/3iph6pfv02mdfXH95d2X//+h72y
Bv3Hj9///cXjU4nPeWn3t9snnRZ/+cy3J9X//Q+LfTKF63CTO4LatrOC/fS3t1esT4TjH+FaDrUo
W9WRKpBAJX//g9JPUDJHftcUFoNjslYeVQ2YCV4in/A9eBEeH4M+PIqG/xzbu1n616z9rRrKyzqt
evX3P04AJ4JawOqh8UwAdWDjG089F+bYOXUgueAV7qjIc4z3aPDF5G73GjdW0oLmMwFsWKIrK+9J
49uSTRKpTt1r7vo2JIol4ne52NdvD/F/bz39H1wpZLVHv14ph6eif/pxlby9/89VQtgnW4BDymVM
mJSwNfL5c5XgFeJYzHapgxZBYq2NTt9XicU/mVg5JhYBhfP3Fvp/XyWW/ckxObVdAnYPrCFATf4H
q8R647L6Vx4F32+6DkpJTDhM2KZ9mgoztSwNmYNPFul8v29Hn4KAkE+B4jq0l/bIVOdPzksGIlUY
ZfjxD0XyQq0r21QeAUOhCVFgiCZGTVoERE0bvWQeCnd+Z94XdX62OMmuHoXP9lN8VzPmgRySXC20
953hCYKsTe5Xw5MoX81+H19WxqU9+269L26lzbzY9lHNRXo/JItfinPXvM7KiyW+mOuvS9N4Y4WE
E/qDQZtansHb4zOSko2XOdyLyd2ktty9ZDyYhOsRd9rwWPrzCKJ3gH87VBmZI0Oe7hxANjtg/IwS
gu7Z4Jl+Ua5YsFW28rIBk8DElee0nZ9meaCnebM+nsSYAqem3tyAMGHMt3Gu9lWZR6mBWwCPlJbb
9cjPzXKTGuAcKj87+bPfmpaf4jlzJ/bquIP4XufnleFJGyOawa0MDoyVL60RBzTQBzElXpxngYO2
1dTWvqlvnCILbIx7ivVGU3Fm1cmuLACNcOVmTPOINHJT1skZOAnAITt7Kv5GIHnlMo3bX3bVnCMe
s/xGJpshySKABoNcKtxC6+fpy9CeS7RZDH002h4f3YAsaFSo0ebh28LwhiL3Bji+rUKF3cUgZB7F
S+et4zTse5gP8F9cQaHYRuqlTXw7nBUBQPBumO/pNuNHmT7W5r5WT2KAWJnT+ikhniXANFzfd2tv
qOHB/AQlvbeRba7JPcZUgSk4rqF13d6vo0SN0puN1i8TJA7ki8EMz84V4v1pA0JB38LnlgLC3gn1
+pRE5ZQFNHvEqupsHdA6C1LW+hQLNbeIb7iXXTOGbJo83vsStzK1L+tfXNvwSlAVrbLX0DPccPoy
wmImkAzSBvVb47lciKen+wpMrUbWezplmL19qZbITkF4h2EVmBY1ZEGS50HMY4+lOpxcAlYEI2gz
6Vfo/W/KLasdr+sea5D79S8kQV8iUhcdmDE6LC+NgtbimpD6lb5pTgHImlDKpz7yXCFLrrmKjNoM
jPHL1Jv+kBmbRjkeNb/0ak86TMqCxYOVu6TKrycZoFMkcKTtOXrBXi99ye+bjPor+76BmRgSjCor
ArN5Gfoj0P8emAq83Nm53X3OM080MuywBorS8MSkw5an0NWORpAYtTTznMby5TAF/YibhNrzHFOf
Qns5T3P4v1OwkCmo2ylYn5nGWll/T3v8br00GCxfIAOONrfWyAI0ZAUF2CzBIIW8CizKhNf1FLB1
rYhLDpX4wSBetig/2UMfG8plhyR7+cGIfz9SfzxC3wLWv9hG26SUWsJk5mn8bAkwuyV9Oni0eFV1
FywXLrSdisLycxylcVxEWPUgxEHIvt6ZA8Z7iq1mBMTZMVH6zTJtZsz4aJKdRggTVA6MSbMZLbIZ
JPMaIFUyMw9sBXq1Jo+c6bIztw0Ig/puXf6tv5i551bEK+aXdZNN09seUPWVaV7GAoqpzPRmh3hM
516ZvBTYQI55z0RUUst3MfNtioc43Mdg9UbbnxebLyz7Um5iXI3zfVvWge5euvZKTdQzspfYybwa
zzqdIXdjc4/zC5Vcl/3s2x+RK55Ud7+fPD883ZPUxyDmMq8Znu5S3OXTbZsLv7RA+YA9KjLlmUYK
Ct5Xix2N7DhDnG5mcwCghZ224e/n+Q2deTrPzKJgRhaMMhy47yObCtJ3DqAEmOcah92mIecWVvuc
+Mzc4cHZ7qZt/T7e187R7YN4Dlp1qeJQttRD5y1yQYJHnAX5ECnzzKiCovNocwXalnLyuvalsc9a
Y2ek+HkAhDPnqWfybWMOnjF8IHv2Pkn89kxdkwITJ9a7cU5xbVaGvJ/pFINXsg1kWYYedWuT+4s4
r8lHceb7JOs/r2VxsXq4jJwWtzpSuEkylYOnofVToKQZFONmGCIbeaxnVFR/P0nuG6Xnu1kicIRM
Dl/J5Mwmp/qp2jEng8YJelJgb5aM7kSMbZXkUd6Q3USxA8m8yacXarSfDSNwcWZoww2N6V7rwR+k
DAFd9juHHAk0WObcwjmSnFEyHFYrXykKHez8XmaNPxnNs2QPZrl10+Qus7KowibXaf8VBc9dnNx2
ab9bXOoTRX2NLLwsqbeOoiiyS+XogwZlM6sgcmYH1gy1XRiL6YoN4WI+tYtE286LTjpfsJ2Jw3V1
IwyRI/nXeaqFXskZfnC8HsD5H+r5fCytnZzjLbjVA0aUJwAT68rcA58+lEQvrfE6tspIGV9KRnZG
Ymx77Pm5fQF4dU+LLUyoj5XiZfEUlOKSIkeTjjpYT94Uw16PBwrIux5xKzFB7QylO9yt1LcUTMLx
vTngoG1yLwfMaz1PYPJWr8HEZ4x1c3TSL+zMWw19F3f74VlACRYY0CzhwTg/jD06UQE86DVFDTei
OPyYkXn9MHnM+BoV/YNqL/tlI8dmk4EzqBJj2OCQkPB75moDcQJvVq03QOhuBF22u3xj+aWB9F5c
AQrQw4UBhoLkj+t9rQdKWT8sDA+pPSxA1zvwIEkaDAYmlXxxeOuvY25x5s1pjvvMo7FNA3YxzK3P
ExEC+eX1zj6XcIBrfFlGvcQ2fKRSKuvtmBwmw2t7ubPS8sFuuy2x9KHWu2wGTAsi54kCXzcztly0
PhQpMbZgGB6tMfEJGBuLnMApScJawlkUwo9VNNVbyDt4ExTMVDqjVaOIsnoMLdniCUemPURLeb4I
uZE4VkYcmgzIRo4OIIdDA3CEq7rHcZlCw3Y9l0NncX2VP6nEBlF6DqTyPYll2NTfBtxFDG+TT+dS
gbwTx7WlM/g4WdDkeWRUkKXGpllPJLt8yUeodxX34HVHdLgKETR+jP655qrNUkyFAkU91mImb3Ng
DEf7bHSyIJNy1zfytiAUwtpYEMb9PDDsq+uRTOdNDi01ezz0Er5BBSSBetHOM4V3TQzpK/tcOOfo
kvZTuLXOswUQTEVuq0F56xUc+NRY+DUGN417t9zUal7XMpQTgtHEiSXzYJY4ygQ+rParHRg1jWQy
hQaj0ZD1W9Cpbaz5YXVF4N24cg7WXZkqAH/BW9/gyLPaG6wAr6m3hoWj2bMaVNxwHEJ3DNR6FAEB
3SXuJYJuf7UXopUh3KJaAEuD02qwSWDDCJruttPttiw7pHLlm3/bYbnMq1c93Zb98xpECGTH1xij
a3Uo6Ete0LdRVBnxmvElBlQzzyTYJq8G9bI6URp63nSDgr4HBTEPyKugBgVZIhIU98dQLY95Or05
xZwbQQ5wTF96DAipqQ6qUnpJ81KphyZvtlSHidVtKeSOM3cKeU8gc59eovsy4rif0QgWO/WUG47E
wuYqooTkgUoKv1PxtrVvHHD7p8N92R43WUq89dU1slBJExhFhRAmsMYxKDjUajFfU/M9sMBqWEMH
F6eoi4XGOBxYB86cMjxGr+wYniU3wG3z1YjHkHx2C2zC/ioF1raDkRbP6zO3mhZB1ktXwe7Dz3T1
GI4Q7SrybrtGVAMpLoRAPNfOOIzQId7afuEGTZFHw9T6rSwRZyJiIUMIJZWLvJNRDSvWOY/x8Fin
HF66z9ewt3ss4tQfuxrpkXKLafUmfT9kd8gKppUNP7+GuGcR6GEOGozBHEeviAO71LAboDntlqBf
ZUe8rgkE8TPgndd/p7IJjZ5Fk3UY4EFCw6BYBt+aUr9tqsumT/3aiMOYarg9tk+z3Cf9AsU+qMSa
W0Wu2nwfJ9umuHWhgpY8o2AqrCiOH1P7JU2Zh8QlPOJ1rkEjEfGbokO3HXv952DrvPLc/poYl7ku
grbP/BRYDae2EVfgLKFRW4ChR9tw8uaItQVmUXuxCjprDuIq81sbpEProWtGNXk183NJKn/gnde2
h7HQG3gZAF6CCs+j4gFi4B3JNqzPPVPxQ5U8j3i06Z0z3MKySoAGBwqsDaUR8K3pt8QG+CY/M+Wt
Zmj5V+CVVoikyiDu72rrdsqeDJhnnAAxtg+C1f48B77JBoaqs5egFedVcdtOoewveB6k4zZOdjnZ
u8uxry9mWEAVrE7QOmXLcC/Cvu59tN0FjKISnUJF0jl3Y3828SiWjdBPrl0ENWhMc7qxkwaH3uij
D8GrB9vLDLKv0B0juh0BXJPm7p0h24tlqjzI0wdI7aBybkauiT6Llvsp6sEuuvA6SP2u+Y7WsL3c
xh0gr5ZY7m0uy4C4YzhjT9mpEbIKGwnmjxTqwkWFjhSPDRx/UOIbKtnrZFuDNCAzUB90zpG224gO
Qgsd9xlmpAlygrR89KYb2q0LCJzNGtJqYoBFzWEFziZDIbbTMLegFwF3GyjC4+XBprcVZd56/9gH
bPwi6N0MTFIxpD60BLgMwIgXTqAkoZASz8fMn9Gly+PBd9GqQgcdDlkNRF4PLa4YBF4U7kEXOLkK
F5ddoRUdaCrkZWAky+y8Lx9AeodskutRLsPYwOkACdi2wLaqx43oYargNzLS+8Id4TXgbwCEkeJm
vXCHULQFiVRSql1Ji9ByYgD2bofpdUAOxCw+K6vcJXBecixvCXuo8leyfC7rrWXdGuboDQBwM+NW
d5lP6atFR69KpWctRliAQj5H5VXZr+tCAQImIPHrpG81dJzKElzbbPCFisw282v+ulgjQFuj18DO
dZPtr/8PdEu45dzy8Do3e39W8LzTx8qsPAbgVZdon8ymV5DHarb9WGJNdJDkhHNUjnGYIdXACN5m
rYNZAhMUdF2aIFOVetOS+tYwenaMAcfM00CedwAUUtqEPEne3l8gXQPtbj9rCo9ht4k+dAqgrVF4
6k0G1xTLLknDuRiwAQA5zQYfNIFbPWKggKxkQGSksHYGrEOibYRdj/MAdnF4j6uRMISNgZ+3HPsO
3Bjdat7dYQNaiGgS01WJ2H19GxC4fuoMft8zz6zGTV0Z4YA2+NGEE8aSaOnkNVPFhvPqcV5g6GO4
xj3IZF/BOHpQyEqlSB5k5bwBXSRMAA6LmZ673UVRoGEE0b7lTBv4KGiGw5bIwwJ5tcUytpXSIQo4
O8NOzqBK6UMOKCTjwU2y+xEiMWm2WfL5bOjkbknNR2BEYNV1mM1ZsOY7ens4VPDH1HLNc9dzcJyN
Ehkn5PdSdq/KbLM6vWvaUFm9Z8LP6+sr2eAdjES6ibeWSDar45krHMXTtFnTPlWebkqc5qBLDApj
CbUFPyMdAk2eOhtbHnyVYArYJnAqcWR72kkDLGW+nGE5mGJr6yR4y0FO/T5Hj6IiyIDAS0stElV9
UMRJ0HJsxyz2eoI+iTMLa3rWL9l6nu7GAnOQfFWTuRN9jJNSh9BARELXPOfj/bJ0R7dMNqvPnkA1
4esiXpSknoks4epkoRt22y955KriwtDdUVtqt/RtlMjs3gIXwJAYQVml/0ZR4LYu8XNaN3pXa/pl
dendu6Jv9VrBUadf9X+xsLBGzb8uLERDWn17MuCHqqfhXYFh/dyfBQaDWJ84akkI7DmqAsJdq/B/
VhgMwj8JglSAaXHEY0IIlDG+lxgI/cQdTi2QE6J4BdgBUEbfSwzE/ORwhhKUTVGZcPCG/0mJYU3j
/Ctsd0yXcg72ek44cVAoO6XIBxE2JSCmPOixjlpIDVfmlYMUj6PTDzIE72ug3y+EK1nUtIhgp53J
BD5dMUBzoaqRlxnc7sXmxgc4h/fplX9eApU9PGxU/E4bH+as7cuurA+qZ8+1Cw+7YNdpbTzIrAp6
R0U/zPVP8o/M+tn1OHVQCmI2J5il94mpvO0FupPqw9xCLgS1BgSA4RAr8zNhubFRNvwy2+o1juzB
/QLyomFLBYN2OCeqhFwWA6c5bcz8QalmuEJ3CVbaPCB3Dmz1RrTUheUZYy8xU9RtnKHbc5nMA9jH
7CIslnG+YUNV3bYUPHxZkmY3xsRaesXIWFVbc1568ZxnvZnvwQqqZVC6oAf1ljhxh13pStgQ4Ood
606xoinOBW2Ka7gV4KtJWANIOWFtCT9fNfOzBtR19krbVc8mLdpdkXBIwrKC9f4QQzTTtwhHFw6o
emqFBt/aPuZ5bH8ZEFAgITCwXV+laM6aLQNuc7WEZVw14VzCsW3i2jwSLL3MM1LhRigk2PdC2elL
Wcv6aJs126elauAQo7jVx00NxFKr0GFtCHxynBbyGdyPKc5Ng6G0Ppaq0r6d1+62nO3MWH1uaIfM
aUIv2wbJ/r4055deg7oDrqpRPi6aZqY/klwEgH703Euz0t0unOqLxm556RFgCB2/ycvqwFO7PU8t
OFUlSDIPOMz5fbuMQC868whUVSH1ecYJ3WQlSw8uynmvdTzOeyCQl8+K9jxwbVWVG+KCOwfrqb8d
RlldZUM6vhgd9OW8Qlbllzzl1rE0BPuSlEYNwL2K00fs0dhPWwGBzzIdF+lPmTsMnjtZwxZYj7bv
/KJzCp4f2QiR9M4ToBFX2wEBqTijmqZsz+ME+W7wUJnjTcokOhIELQmosbmTjYECMBv9GyPqS74w
rMEByskqbsrakdM2GVHK9mZ3wkLk4LFotnlWrMR31ehEVqyQP8r0BB+qHwer9ErwgZVoylp4Gsie
8cIbl7xaMH9St15TscRfoJh5XeZm6pd5Z0SOqLrLYqXgFarifuPk5L51i/aGgkzfyzs4AiqdQMUG
rSj4tKW1Acm3+9We2u6mMXpz3zaL4+V56t5JGZPxzgB55ACWtdmz0j6NjK4+m9tCB5B+KXyWNxdm
S47TlC+RwHOD521i/4LYCLk/jtgKEolelyLzuKAIRCdlBoIDrUq6oruOl1ldQPJGH4ZCLJHrGnDI
taaNX1vWeDs1or1s4xnSAvNUbjpaOTszA/lsQpE9j4fF2iTZCO4bTeOHyojVxrQTHcbcKjdIoc53
qKugNoj2UF83TRzNqcNfusJFnWy2Wt+0+4dU1JDqqIusutKiaQ7AINPXnsGb17XMQt3L+qGYiRV2
qMiFdKHIsjoDnJQqqegVMRv3lSuBkircen1oHd0dkt4sEBDH/LmzgL9N0PZ2Y1AbkrJMfZ1jBIGx
be5zJFUfIKdih51Wz3xBbyIHovTGYOUEuoMFNVCiY4wPnLIeW5CC4AWqIKk9DWHFnO3QxTSA5b4Q
2WKFZkGelzobPfSo820r6XnvZmkIuGWJkEUtwdipc3QlXxgQEoEXjySWU2qUqHXeBFWHbEjLNAmh
g2D5lkCSYRkcONRUmEBWWQ85EmVjoh3f5UyCbAX5HWgjDbuum7DN3ZxvZ+FY9zP6IrSv8w4lbic/
EC2zPYlVvetktzzGfZn42Ziyz9x14PBX1AqTCaLAhZJLMJG42LtDbD+jNQkB15LLV7dDuihLl9Gv
KDI1Sd8965Y/lWDyDXlhDGECt/+yyfsUnweTvD8PBX9YLDpclKVQILtaAA8D4+T9LFvDwzinEA2g
ArR+Lpx1Vrr3/TKU50a1FJGaq/IRz4PcpiJzt7lJFUJtS1+C0B3JWlx8nLwCNLaIzVz0BfoWh3nx
s6KFVBzAYhTbMU0s4bUpX/CqNGQM73g2orzuEZ6r3lmuyWjXdwWvybk9jxZmhCKbQMuR3nDqpq6n
KkyL18xsvLanoriwECIhPTOxmQdpReijLDmZwkVa6sFdCv3ZYErzsOtrDsxdUwjfHi2FTCT8AqAg
EVozO43USJY9yChMYAOaDKn83AzLhKDumhEkjmi1T5YsjiRbek8y5yLVSKga2tqhzaP0u6G3UPNZ
Jt90spspYRQJV1XvwcCY+DAJEfpGQYyTOYkv0YzpgcfAWxRNLojjWqmXKxv1o27UyAEqfpuPUCHE
pMoURUadGVFX9472SyI+KznboRJpAdl4p0E9oZmuBJLJl0zZxa4c+BmgByZybjOP9CSdfWn186Uh
lNqDA9iOulbGF0gn5l97qeeDDeazSPZ1t6m4+NwQWj42Kbaex+BC3PLSJWeQic3PBiqzxVOC0GtI
jnC5H/q8vWXznF/wItY3TUzKi9LKqn1GyzWBz4sGWeEGQVAiy64JAdrDNpCow1eroarPnMVoQgbE
aOjoPr/nDfuIZv1NzuPE1RQQgXRN2+SoH526mqyd45pZCP1GR76UfRcZKpt9ZZrGPkldHhjLHIfK
xSaWNZXbIm1UCAbm7GlG+iyw0On5jJxeFp8JGylga4rJ2o7G2i98SNB38Xvvjq4w/vejhUg3kDw2
MGTwz09H21dx2hWzOEwDilXyGzdMaEeXvoZ1grX3IaGKHXgDJ247L0uQO8UmHrHl0ivZKpjSOyEf
JjF6ieEiroy3c5Jtfj/Cv3rujgCADU1qzDIRJZx4nyA6SCDw5h4k1+xiQpv/9WzH7hcwe8ljtzgf
dROfCI6t3jWuB+k75kKCXohTvg93hh6FkRmH6rzHRkVKvjJvyjDZ0J0KUDh/Yv12zVq5EVU7tumj
yo/939/xT1aQIzjiJdu1BXX+0gSTEqQe0kIcxo31GeiNKVSPNrZ/6PqTD0X1e91DnhIooGeUo6wv
v7/4zx73j9deX/8BX9vAESzqSRwUGx4IjStkf3rmD+0Mh6mTywe3+tdo6f2dnkzuVA8NX0pxKIcX
iSPUau5+fzdvLf6ny/vH21mRvj/cTm0N8NZ73E44h+kWjT/E8eQeyMIo2SLfNt5Vkb37/TXfV6T/
XEDcoq5FbGqiQrzuuB8uyRCfgRXFOcAGvM6cwt8RSgRQCIm3qcI8DpAmCZLRkLe1EB9d/D3C968X
p+8vbnRMMTo4h3RA/gdN6Sno6KXTfLAnTxDl/7yMC3Y7xh0CxML7y2gcZS0t3APLd6QeL9rcwAFz
aaGkhrjFN4onU7Zn0rn9/ZP92WoRJuE2RHYFZc7Jk601GxH4GocloeM2w2MO3KbhHwCw16GfrhjX
gpKboMQhACO+vzU1lNTQdXEc42JDXXu3kotMKLVZeRXNSfzB1X6y3RyTmI6DXAdFxe7kllzgXeey
L48xUIG98Vz3NU7l0Vfig5zBT4J45GZ+uNDJwmAO2uPByHa029GIjGTmzxXYWG5mwdodAkwHzXCt
E8VGzH2bAbaX1Il9AzYl1IcTDdL+nEHqkTV+0XBs05FsXWgpeLxKnJ1tlV+6Ze0ZInSMHGCNIidv
0y8L8KgbUG+p2m+KQUh0tTd4tzPYe7NvTUgszsE0Q/8dxSmw8jhrxYzUil1V1Vw+LGuuMSHLRw1a
b7QzJxPsIgeF4wSw079aVzftDIJc7FGFSLCrWzG34BqbkNX20Le1b8L81umuknLfDSgWNq8pEJ7H
FhjP8COe75/s1XcDOTG1oqfS5mo+9kYM4FvvKf5VoFb9+z3z04usdwkVUSRwTtteHXB3TgnF3ZY3
Ro9dKp9rFOB/f4030MvpIzUZQUIKYHMOYPn7PTPLzuZ2Wx773B7PlpG12x4u+8YxuuXa6gQS+5bo
C59Li24EFESQBp66s4QtyVWR9UAiLUIBPVcVoMEqGyy51E3P4R9KF6TFKkEOXpn9pXZHunctZqC6
pdoDyKBNdJ7aH2ry/MTMrLhmc0XOr2DpUwvgatcsrOZYO/XzlMz3nHzEXPmTXf/uCiczj6ynFI1o
jlq6rSdrcwci2rsKlBVVWXxAm/yz+QcQy7YI7gVG7cRSU4OhEC67Y+MM55DNDUrZ3BTaufr9CiBv
BBunS4AyxkzgsGCd3zrlfzj1FDR6jHFojwbVKoTwQejS/KJORnI5V/N1WnAkjKr5khfVLpn6q7ab
tqWNqt1Qj4e5zHzIk1+ZAy02DqTDsS8bTykAqFvjzIAfZsX2RWoWu4IUKPugRSps0NLiVXRAyrMc
hK+d6nM+p2dtVrYeeFu2VtkC4VBduEZxW472sSFyk1P6MC5IDyYC1f7FLQ/IB1owuBbKNjQLYTCQ
bLJaSBjG+quWy3Uu7A0w8z6Czd1SGA9Csi3yiHtTj0FsgEKMO0Ca15W+SnVy3jFyDl/6ATCXo5qa
q2IBUNaSd2nlekMc+7rQj3RJyzAb9IxciOlczCPvtywD7UcbT9Y2VkZ+ZnS69MHZLfYI6RFgMxNh
m3CSazDPXTWGuanZcCyc+ZgN8xYKdm+wp007SWCgOeonAsAD2m1zMo1+TXNERKb9MpBpF9sVCjTZ
WWeUwBnxvdvnj0nHPutqAUYiH68B3Pvg3PnZSl+tgomjcoXMnewlWiHeJcw8Wu6ThTLmYsvQyUrU
+T5wW9/c8tP19+OFTrZULihUVSbzKG74ntf+/KiOU+nDe45QzDwbNu6V5R8dIwAC2nPOR/jRll9v
5i3KsAdrlzx+xLfys32HDhohgOTkOHpXI/PDfoibLEdni3l0pxYs4giru2v9kd7vzx4uhYeJLKcr
UCtZPdEfrtEP0C9sUR2LEaw5uUDV7LIBNtxsu3/jEPnhQvYJNLVuW6eqze7YtjFQxdZGi+tUfWCo
fmZ10Z1CEHSZqCSdCiTTznDLummPLemb0DWSxJ9U8wH3w09cc5fBpUMZCM4QzPv7ByY0eDNitz2m
1f8j7bx2G9e2dP1EBJjDrURFy5TLqVx1Q7gSc858+v5YG93bpnRErHWA3t0N1IaH5uQMY47xB4o7
u4FKLEBuvzA3II6HMxUr4VAXQUyRFBz1PvYk/cfSOUmEz8vUUmXelpBxgMZqc65qEiWg1NSWT3bf
iN2GttS6QnMphRVbQ7Q35JVamDZifwtX9OVyJK7Fw9FE4wJOz2wfeh7Jn+J3juSea+9bGR/+xfeD
XMTD2WJQPHrm72YsyPR8MHqnlXXayYdcWPRluFzunyIos1UoUg7hUdA74QEMhTwe6oNyZz0yW5va
ctLXcUMK/eI+6pvb3+xyYX4OO0tujDjvRIOwed8fjSB/sMiEb0e4fHIQgeoGDSTeNiyOz8tS8DzK
pFbvlL26oYy7Fc0/ajusExlBMdSBbge7Vl1gE1BHNXRN5TU1Gw8Zv1R6fuG4qRwUa6XzKS9W0gN9
wdIus/FLbILj87062peCK2xCFyQkRU9zqqTphoE1Og8ZKoCBdBTUQLDNND41bf3PzOD+PjE//Uz5
86R4kWT2Wlc44picCxV8R/ByeyIuvytiQ3SceWRP3dp50hpbkjQIWuG00bdccARjiXU9zePnrc7f
Z6uTQfJCVqeu98fTGdhpkRZa5UQ6ZHRNb35BfoRHImUAWERtUxT6Ri7N31k/HkSvfQ1EYUkB4+oI
P/yC6d8/3A+iJUZlIFVOow77dGJDDfLj7Tmc0Sf+85VwGOE4Yy51qIKfQ1B6rTWwYnTyiuocSqaX
rirVKM5KU7QPeeIFdmsWPjC6TMGNUJYPvZpFmyQn5Rq9vnPMrvipu+54zHxz6c17ua1MDqOpBEO9
bDqWPv+2rvVzGeaek/70qv5LnGc0ZdJ1S5aoD/3S154On/nX/hBs7uHT5mBOxbp2QiGyi1g/KGL+
3VeCdA21/tjH4luB+qSWZq+atpRq/FVAu4htSoyTO4UUf/YRSnLNnDY1ej+mv5Pi4A2iFsAppTP3
Qprrds0ja+9Fkb7L01FdSUkDEnzkgWYB2d0bBdwRf6jqFXV30K6x9mc0+vjY+uArDUrqG7fWfxe1
KR/LMVGhqzWWQ5KebVwpjteumLe7wc1be1CV37I2pkc8hQQsx634Ie0M9wsimSKtNGpEo1AkdiZL
wXepCUXS7NbTNlHZBnZdwlDKDDiFkZtQO+sofY9jl4JpNdudMRjSXu8NUG66FzyKkjrsYkrwtq4F
2oslC/E2jDrLhozkHTJRH0jMW/OXiYLbTnaNYZvkya8EcPqzUjelXXtAC8TKS3bpOA6bnG4r+D+p
Pilt4x7GIZTvp9aHXdRpv8+kpl7XnUeSUMb9QQYS5ZhamYGz87JNbrQWOPnIcnS9SdaD0Ooo/qT6
ShRxmAN6X+rbQgBAnFShaY+xhX5k0Qzg5iIQEG6uPlAcNCeksZiCqgs7qFZgINyD6arNT0kY6lWg
uPmucqPuVHRycW+EtLWX7oTLq5WtYgLvUEHvkLbO0oNGr4Uut2qntrsNj271tT57x2RtrKND+UrK
TEsuWgXbpZV7PSwwFjI+Rdfmj8a8Rt9paBqHJrjtpdGmC3IeKDSq/d+3z6lrJyHIH2BG2IJJ5jy5
HHOce4HNOIZYrarwXY6eb//9a0fNx78/DfTDSetHcq4FOX/fkH5ULSjP+MnsvyUjRlKVtsCugoF/
edR8DDbb7mI8WG0U1Y5KSflObRLfrrU6Pvi+LK4FpcsPftiUG5Gq3dErtHv0E4PDIIM9LawytDu3
4s3sR/VOjMZkB5+T9rYsg/6wvGlrDMKhp7q9dWPN2BRG3K4xcKCsl6o81j3FPXiGmj3T5U8WsqBp
jc1PsY/DmpXqG/DvlsEJmsrmfVth25em24nbeftLXXsC0O4CoAaaCfLgLPsBj9jlAQJwiKkCAraS
Ta5b4jodIHKPAdKhg7TJw3GfmubX24GvLsEPgWf5TGB4KZEqR8JvL5KAurpfbgeY5udi/j4EmOUb
alamSA9VjpvDXGh7/86owl9KwQeTjFclowOai7DLbgddGtX07x8WPniKGLnbylGSdGUG5VbPrX9R
Qfj4wWZHU8XFWqlJ5Qwgjz3N2HrNV9l993DLuz2SpYUx28KKItaJSybjZo4iWmsDME5f/lTUZiUB
7c2LOxfCyO2QVzeybJF9KhAXua8+T545iDX979rJAv+7V1IkCNQJEw18fwy7fWbl/0x17T/ZGmiF
/w04f0G1YVSNdVw7nfotybbe+DXPFvKg6+vhvxFm26sMBKsQutpJhm+yUqwQU9/cnrOrARSdAqQM
55P30mzOwqzUKDQCADvVORSxpefR1b9PukgDluYP76PPf78qApZx1TjR8D0Y9i6Mi9u//+oppytT
MQzoJhnz578vQAzoE7NxtOyMNMNKlB5KUET/IgaNVWQ5KD/x+Pgcw6WnjIB959Reu8uzejNq+VEm
p/jnUQwEQsg4p1LKvJiSqGaayGLtlFK+6YNv6YBs8fh+O8a1r/ExxvTvH44XgP2CaPiNI1jh2yjJ
95YVLIxiKcJsrtI4Gy0rbpys5qpOTz2yCbeHcC3H+TiE2bmS55kYpn3tuE2J+0n7kBjuS1sPE7/1
3zyZedACmaYEYxjzuy1Atc0zusYZGESUfPM90749lquTJZGnTYUKMJ6zxdv3TU2W2zrV8L2sHzDq
uf3nr+0NgwavSHPX4EE+nZcfvrZkCHWYC71TJ8F7mIT7zvefYrVdiHLxQUyLZHdqhdJyRZpoFkUr
dcnD8O+chg1Iu1dJqvd5OFDxCBZm6y/P/fONPNV1yKkNXZk6vLO1JQ4AYUVtcNpBXwkySOToTSgf
zEC+o4K2moge4gCdCofGBDhytNYAO5nBSHdUx9EmfIYn9zgowb6MhYMR/ihRRFJHfVPzKEPXUPpj
6GWMvgXIU/zCfiDGEmzEIl24fy8/yudBzNavLPAIQhTDGfpiL0nCTmtPmvz19oe/TF0+x5h9kiwo
crRv6ISCceyAGvFIO+aMbeIzoZJy7NslEcUrhYsppIUuFev4khBQNlbYWuXgQCAf/sS/pGSb2hA3
7RoY4l2AKMkaorkdLtz4M8Ho6Qb+HHbaYR+WuBKboNkpJnbr1ja8nbEd99a6sWFeAdlc+5t//sL6
HG+2BHulxdDW7R011H5JurEGoLdq4xQi99I5tzijs4Viln2bJVM7u1lrb+UzOjHyO4oiNgT8TZR8
19b5mnrCwh67Atf6PMDZ0hl8SQN6ODjBa1ttzBI1k41kx7ZrB1DdNiAZA2WNvOym3jV34ld3I2xv
L93FLzp7tkg1PpwKM9z/9IAqrtNz/kM+Fyf3zdxHW3czLgBGLo/gz+OdHcFqp6VA5XsnFYBUw7vW
xceFAV2cj5+XqDorsxdRmNPCoBr9lr3rI6oSpN2IDK1Cu90r99VJHZ+6c/zFs6VvtyMvDG1OnRFj
mpUlHYQGLYsyezChPN4OcPWYAeU4aYzRK5w3QZRSy3MZ5IeAnfOYmKtE+C0D1Q9yJJDi1zZcMqO4
OpM6lz+4i79ae583e5mLhtd1nDFoEHtAql1vONRCc8jccOGjXZs6slXTsCRLpRA4y1oDrzTKoZHo
URToO0B6H8WFubu6vZk2UG2cExS2ZwtPi+LcCqATuPfNa/4LBNu2XgFUArZx329kO9+Zj0t76y/4
dH6B0qmQFeDIFC/nyTiIT2MwDdkJ1FF483k534mj7p46WXW3QkQ3t45iFG/a9t6ta+kOTSsUJby0
xEQjpqIBf6U46UFRnuQ6T3aoZeg/tB49LkEN/a1bGJGtJKbwpa7KAKBtNNiCnDQoVAQ6bE0NvQOa
g18SpYruND+C9JR27aOUA3SpzEDdAVcYNl1bDEtWXJcVHrIFzApgj+nWVMCePeV7oUQOVC2c0tS/
tr6Zvxm1aL6pvZ98L/gOdxFWemfwC9kmULL8LVaVh7Iwk+1ohNkprULxqdD7YIMQT/YK2hjwah0H
g93pqvtHdxXhpawC6U6VRnWnel3yO41y4U8Ep/dP09SclklbvyP5/8/sZrn8pmGxelRLlwzyx9lZ
rWqJUMlS4WgwQPU8u+9ZC0vLdJqa+ZKhigTdjxc7pMPZhTd4oymVgwq6qz6pawTH1uinbSob1MRW
sP2X2yfK1evnY7jZpZfJiVAnhBOPVTpdP8OmWiNmMtru1ju5T9awGV9rEgnvR/Ej/b10+11se7Db
cOlUslmogABvPh8wCShMP9Q6x4p5C6fKxC/xvXK3MMaFKPPuf18IYjiqnaM8Ra/1Sdu3exBz46rc
GMfMhtZ/n+1vR7xIOadhWchXiiYlP3F+1LRSR2+IYelZk3wxWi051nkB8yVvJkWM27GuDW66UXWN
ZwGPjtkUun2QlF1WOJU16L89zQ/erG5Y8pO5HBALXxZ5icONpQI9W5RpF3qCCu5A0Dw41EaKyF78
BFttwULjWhhVhDAr0rsEwTY/NkCP1vDaUZYKnaySzpmLIlbTKwuXzWUHmX38Mc40px+S2G6ALCp1
KVivdXoY3rV9dU8N+k5/VsaVfJbWyUO/S566O+0h+Hr7a13cqLPIs4ksksJvqjp1hk4/ee6kvJmL
oi12qbFqw2DJcegyt5vCobonsjLATsy7m0lu6pWW5VNyaWvbageXZttsG3vchBvPXsJuX16xs3Cz
VDKquFZawol5+CsbmhSGHmoksomThJoUd4mh3g9deUri8TSONVqVrtOW9ZNFtT8syx+gCJYMB67+
JLrR0BAkw6RePjuyo7CUhMLP8UuxXpIitYvEfYegaovV8KI38ndUevet0v8JZfk1a6I3KRtehSY/
SqWKqP+SwvsU7dPhzgQB/paQluK0k+dtnFAGhIr7oSOhmhQm7aoqocvmFDsQuamUl9tr7dpuAliF
mCMqyeQfs5NB1TtP8sFJ9MWXvnmyEoBV1dPtEFfHI9OJUMGZIuE8W84aAIFSNUqnj7/V1hBvKrN+
GeDXBoIfHS0r294Od3VEE6Merg/yRnNEgmSlSQie1il06Nf14P0BRHjnt83SmboUZ3Y+ZM0YV4Fe
OlXxM+4RE6opdGTSwsF9yVyaFoOGGh/ePCZVllnOGyVA6yDYO8LgClt/zNV9aNXGEbho/AAaE5Ia
8p/YajUvZqolm4AX/1HUqeVLNZBzHBsQoDTawg4xXTt1pomSm6X2JaY2VuSvgxhRslLNNHRJCmGh
Sn7lu08aCfwPJDG+xuy7t2onIFwkOUJb3IXmxGv3UDwLeIvoeXSOkiWrqCsfhIcBVWeT/4Ne6Cwe
arWZO8ayo8XlL0+SPDswennbKNFCrejauKh18YDURRnMyyxO7kH4i7zWAX43dmu3M7rfudAYdBWT
CgoB0rx/3LaqDreX9bVLAegFFtKGBqppHlVVG78cajprYbVOuh9opW6bYt/Eb7fDXBmcSa2IFjJq
k9pFZhm4ia67cekg8gWnGxJF7j5Lo/5YqdY3w4wW9urVu0fHFE7hJjdhKsyOn07sXWtQK2fK+06R
0tO+TVBAMdp4/F7qnfwgoyJgruqwFXP0invJNiuBx1kMcTMwtfhJCAZEnG/PwbWFJFI05fPKPALn
CykTQqUbtN4BDYS6tCIVdlr06jrIYXrcjnSZl7FWqcuhGEIueJHaRok/YBMgOWJP0ar/pibD5naA
K5+TJs9/1+q0qj4kMegFtXrYtI5W+dsM6oJLzVV81qLNGOb27VBXFii7TlTJ1LlMLvh8peHif5G2
TpM/qNl7gl2hjDBGERb/4uuYEFuQ75+wkPPzPdAyHpQFcZIBnQoRna1AHd7SWPxzezx/zShm9zAM
V0mBI2lBuJgH4kHU4KYLqjtulXxr+pJ5V6CV/ZjXGsaMYiHCDgrVjVSm8UE0ImlT5YX+0g4IojVp
bO4Trynf4LS2725UWz3KhobZrpQyR1cpa2OnDGn08rap17wZzbVZRfG2MM3yvWlra9MolL4jb/wj
qa20aUa1PMiQAzaja6ZHRUxlpxeFcBe0evknCft6fXv0lysTbV7erxoKLOAd5/0DATUSXx8lx8/M
gxS7X9oo+/L/F2GWB2pjbbbAE51a+a3glOUPz7f//mVjwmQIHCmo4qho2c5PzCaz2N3Mk/gFnYjy
LShXOqXoYOPa7rP4oD4Ij2hi3JvPU65r7bR1uomPKGlQEd+h27pdqopfnVHII+DXpOkxO3u3FGUx
RpkmO62kH7UxO0YUOv7x1phGbJD3aAjZ8Dz5vNsHMRsHT5QdFQUMHbkRtWS9yAsQ9svTkSAT0QaE
OQjo+XMcIDn4mFZxki5bS/1PCdG5Pm8WRnJ5bhGE7htcbRGs8DwtTRURarAkO2YR1GdMp9FHz4pG
2EbkLWvfb/udAK52IVG98uSzeAHBi9S4VKjcTL/qw2kJ1T9T+nR01J0wbGvfVrb5Q2qHNlpz+jeU
KjdQP6F5mfsBtNjdkrHMJY2XBUsCw6VDWYzSwGyFaM0QSq06Ol5ZB3eS4I97fUjz50pGItIM/G4l
ZG1y1w2xtfPEKn2NFTRP3KLrSQgUA90MGWYOfMOFb/HXCf3yIFR5Gilc1OY8B9UFr8q1WnS01biN
1XX+a+o8mOkqOw02+JH76lCv01324/b+vVxnpsXXBMQNX38i73/+GAISAQ3OaQ71zm2P0GNTWVsh
HxaSuctdSRTqdUQCQHsB7U2kWPSiVnKCqhj2QeGnG0XI3m+PhBud3/p5BlnOFtUXDiJk2Ocz6Klu
kEmkptTKNSTmimAtltJjMhk6QMX4HsWWg/volyr3vgiG9SiwzlxTdIoWQVqQ1FVW25ix4iTXkiQh
yacaq1TRD1WgoWCSo3vcgRj6loKsd4twWwT9F8GL1/6AWiBCIWFZIU1dnJsiuW/CgWJ2FW5hh6yH
OHNXeQeTSO1adW26w1MrI3cb6MVPsYZSVlhPXuZuOWk26YisdjqcB9RQh9C7Q4IKSVhBXyVldS9A
VPD8fK0gHhIilNBqERYEPpYk33JEvrE9eUT3BQkNzqVa/xp38ne3TM+Ckt6h07muDV6FIC1WWm8d
a5ktVkiN7VnWXTEIoFnjRzFh+40xYNLsURCAYYUpGg0IlOdYwFqN/hIy/RD4i/sCi1/URteD3712
LSu1CB+6Pr7XSumpKQRbyUoYr3Jwz+Tv/TEOt+bg05H2i6e6U+WtHqTNqQEr4ZrWsRfDdZtGezLy
YqUIwhOwlicLgRPYrGsxknehl+61qP1iWVa6rgAer0Yy0w415NjoTp1Aoa3QjkiI7XMME63YWIle
t4lzxRZNZPWk/r518zdT1+0sEdeyhgUEyrdyyBTm/c9gRMHWjNvnoOL/SVz3axXIp1gYsJeY5JdS
1/zaD8UG6l1gZykFDHmimerKXTaqTt1VW1IXO0PtIiDVKPryVDQu6vpIc9fJnplah6gnohSzniSW
pdzdktGsuqQ98t+78zSEgAQRer0gH41O2dDppzxgBtlCrnGl/jIdfBbVbJn2B1WYz1vdq8daEzrR
8Q/Na3CnfLW8lftcr8ajvAWXbaySMy6WC5mxdG1Pfgw6/fuHw94fVbW1RpEmNQzpk3QX7PBtIV5g
p+ulu//adfYx1uxkN0E/ZdogOkERr1tdXrnCFxAPboesxlJZ+UrF4PNkTifeh3HFRtoo2J873mvw
7g6r+jm4M/b52XxQbW2HAC6yt0hWrzAAsU3w8+duv1SwX/yes6M7EvKolPie1aa1CyfZZPfUTU9T
cyLYyvt8jeaPvXTEXjlhP87w7KEj6W6bp8zweBbLldSsezhm69g2D/oTFYhopZ+Tw7ixXqHZfF0I
Pb1R54c7D54p0aSNp88Tol6V01JkIak7v7wn7zeik9ycRH31H6wFJkbxPpXJ1HdlukGpAiXqchfu
bv+Ky9fXZEbxfz9i3r6Ik2DEk05yFA6AFiauW6HCnZSrKC6XNs7llfk51Gy35nhRBEIlMV5lG23C
M5oH4Y98Q5cepqknrvzfS9vnamb0cXSzvSqLvlo1hETca6OusSb8Kqx/Ttu1vY+2wTKAZRrCjU86
7zF0saergijS8NK2JkzqbbQej0TrV4K9lOr+PwY30clpnoChmu0WE56aIZSiI2uQvjEtWE3QDh9o
R6FuurfiUO+i7dLpN/3NywH+N+Zsu/R0ZaGcEFNt4GX2EAbqNJLOmoug7e2FealEMWW1sIMpygEO
A4/OT/lwHo04uTeipTCXxhtIC01dK6fhhcqvo92Px+KgbwFuv8C8gH9R3wv20ml0bblO7GHoi/Cj
LvpFVFcDmRcinKX70s23vrlUcL5SxGKEHyLMTlxBckXT7VXyY467x3Tb7s0ncyXavCJtb6stHHXX
jhsJPyQJ00Hmdd6sMIph8gJV2X71IT0HO9+RNuK+WHjlXenOM6gPYWbPc2Q+85wKBa9nXFT+02V2
D8NZcPwn2mAr9Rys1Yfk/me/1lElX0U2+uX3zd46hd+XJESufsGplS6pZAgXiJamh1EVeqLT6xhr
oIc5GaffXqTXTk/6lixRiuwUsWZlSHNMAqmORifRxUMwfstQL6ijbu3JS/vuWiJAmZPCA2KHOBTO
A+VxUCoVN6NOpdPVVmV0lIp3pX0p65fbQ7p+rPw3lDVDOGlVHnsJlzB+PJvosT9MKDVrDUaz/Pu5
lpOcS70kdvqHwVmzi8HsMKYwiIiK97avzymK/LH8FkS8LHoeL6kEM+8OG5TN7ZH+fQleHGYGOkZo
mlEgn3+9qIgtXGQkB+Qf1jAbOph/7b+sTfpH2yT37qmwh626rc75S/Z12Bm08xNbsLWHZGHTXM0p
cfD531/yd4Y+nHVJ1SrYlknOcHR3+bbfi4dx7TLdgAJ3i5fi1UvqQ7DZdFO49kpZEJ3cGsrjEFNC
1DO12A5F3b1qShAeJC3Gxi7TJDgl1SC85F3g7nP0gvuF7XP1NkG9bpKflmVpXrgYhMhoOz5A3Vor
3f9TlPKm6X/e/srXY0yPdR5bNKxnO0cJ1UTtWVxlbW0zediP5ngyUQG+HeXaQTDVtoCZTRCeedHB
LJQijl3Foahb2kXQdDtPx5sR7d1kq0eSvrBJr51sVJZVSQTIIKH+9/lulAszSoNOdXK0+0XxLeT9
d3s8SwFm93yOjdfotgTws8e6Lc613m5vR7h2on0cwvTvH5b8KJoozXL5VVFypxqnyc2u7t9dMgoB
ms/tWJdAJE6Yj8Fml1IRq8IoNeokFm0e5Tx0H5RBNuwG3eCjqbfBpsZV1W3+CIFwjkMzOkuh4ttV
4asrGNH+WzO26dn0fdO0FRwz1gOH9LppZMUWUrNc+LhX15JGvVemuYPn62x/xgpt/C7XHF14SKmL
iKjkmvgbLc3JtY1BO+T/wsxyY0FPCzkpNafdqkd5bf7GNmyNvtchO6Cvuk7vy92/KlSC9acbzagA
KcxGphndEAW1yl6Ucr5zjOGT4NbD1vPj9z6Hhi14YbcLMlPFGJWkuStGZUXtjiqu7nuNuK693LsT
U2tJoenKcp9yFm49KoaXsnaDnph97CbnUv/Jiwjh7AVc8pVP+unvz7eT4FemlZJ1Nf4uCJ6s/Hec
bdokWNhT18IglYFvNKkI5e/ZnjLwKFHpc53d+I9vnBnorjGMld8sSScsxZltJ6TNW4SEs7MWIMqL
x81ohQfNc+3KVDa3d+70l2ZXNPw/BYF9EDYkCbODLkmg5kJJPZfCVkn7d1q+lNGNEMPfEc+NDK15
s4y+/YuYtEImeMtf34XPJ5PQhWpe6+F5UMPamHS5moMmIiCeGzLStFJjvYlmWrqrbtTfbke+WgCB
dAPrQmG8F40YTyCRRC6bPelivZSf0TVGfGNd8khWt8U5L1bhyxKO+MraFz/GnJ0DmFmFzLDhWOYx
xNTP8N2FVXntoKHpaYK8o7t00R1R+0iPylFxOr1yzNjFGS7ZK3n35fbcXY1iGpohwdO3LnwYBKRZ
ozwynRJ28z6xYqQbknQyGLZE+3akKWOYrUmws6hWIYFL8Wb+yEd1TQy8SkdpJ9g39/V+qifIi12d
a+NhDwPbANGl04L5vApLLyniMQrOY6I9G6V2KhBW96xq6aK/dg3Tx+A9yLPikg2ZF2qYUcw9h2EV
HKJGrNYmGlMbngCm7XXZNkSa7vb0XVlvpC3gPC2UzyAZzQ4pIIOxbkTRGQebYSdmloS/dm0O1cL9
di0MmdEE7EGF9QIdP0jU4CXRPycaxlj48ubF++1x/AVkz9YBZAJDmciwbMv5PR1EcSp1un+eCsF0
ZqJ9sg/t8Ydpt+t+g1p9c8JAAHSztYCPurL+SJXJj5BghaJ18WxJtAyapH8etLsAU3IQ8GvVf3XL
F7dEKL2mv1YtPVCuHfgfQs7fJ52KuRKWRmc1lDa1gka4IGHO/aOhJH17UnGLvdxdjA7JHJX/jdnv
7MQvVDX15SA8a326STFj5iFzkjPzWCo0SgbcrkwjWjd5RcnETLDe22Q0h3xE7C3/B9rwUDufh+A5
ciscLsu1xFtSjn/GUrdSyDBL6cEQ0lXP6aDp5qnu+mMuRLu6rewYny8zHx6BxP0q/Zaeab7SVVCz
qQf5NVO8XWsYu6YLYUwZtGRq7QB54quORji8MWzgCize3KzZZi0Uihynr0Ex/vB0ekdhOMO3rjki
HWUPhoUnanNytQdUPDV6cO2LL2rPqBBn0R4J3F1fw4UU0jV+KfdtE23aqF/VoJjS9FUMcWZtjpoU
4g3WYoYOiVlYF0Oz7qRi1WNRjRNUY4obI3lRog6Hb8dE1CBQ7DIPNrKA7CHNNjdW7C44lMOxLvdG
/CylL2L8KHhPSmI3eJO7OHdKbbzRyJAzr7GHPLoLfBjxTb5DQhE3O+nkdtjLx9VL2L5VbYXty3vT
PIixu/I6C7P3L4P7I8Ap0W2R1vS3uoU1r2jYRScdinbcY9++SurnJEeCURsAFuJ96J+k6tWoilWL
X7Zbvcjuvds9KNiKxME+l17N7iFJERe/14xjXrsYir732lMoYkojNLbuPbvpL0RabF/tbZJEIFG7
SYemVDR7aIyntnbxt8s2UqbdxeXJK9Ud9gU73cxPgYtfMbNVScqd6P+WlWCbmUh8JPUql+EMpAMu
utJd7GbfXBVRtVDHdXTAm8PMayx6pLWhjS95EAK2kU9p2WPrkR9zr7uPEhlzXMizovAYpgFkO9ZN
np8q5eQ2yq/IzGG4h4cE67cBMKYpZDgLkOhoP2Oxf+5ka5dYyTqzMD4s47XQjyvQluiO4Wgy6tAG
va9N86poJyvEOKUGpZ/6XyNLvuN0xcU+cmLMPt0M3zkQROFKTNDvRAHmrYk6OrCI6666sgKkYAh7
IM4EClO6dAq+zZ6+7soI89oUJVDYsz87rX+K/eGs8HiuyoTfXUXrWDxIxnMTZey05KTLrNExzXeN
OcEtaKJYfYw0qbjF+WgPa+g1kU9SP/5sS/2kVukhy6xsnWbKwVAeCrxM8joDDjV8xcEMbaHEVgIR
Zaxp6Yq4v9XfXM/am9GLhpufn50SHCaVEFIoH08tnjusgosQiwRfX3XKfWjiFlrWd9gd4SVZ6HYq
6fdeohxVTG0w317JSof1jbfHXs1OtF9W3h96TbaNvL1DxulOV1o7GM392OCx6tX45vVYLuHN3ieb
Svdoro+YDgNm8NtdE7yC40WEN9ug0mOL0WNg4suIb0FWqGtNLPFxtbY13HzJ6xAtxZauqB+CFP8S
7dVqv3q1e5iEopPiT4yjRRVRassL27Wwkc28Yxg8aLgt6ugt+yG+xBZCSFHulGA2hC55sBqSYRfX
z1DOD6i2YJ3KCCua/z22RvAb4m/0cg+RET+pZfosp82mpccbie22NZMnuZW+0hLehEWOHZ5QHDUf
09lSMsutEZvZzlSK48BKCRPHzPRNNDlpWojfnCIXswu/AWpfiIBzm0PNu3jVefp74Xb2WLxpuWfu
syAa14FgPlsC35mfiHYkVqj4Kssgxq04pcz0q4X2ze/c375JruRPqGWC9pu00EWUXz7nT2OumaFB
YmMqFVDCQvOTg6gW6qNZyUs176uhdIDDFJoV0DLzEpMZWLgMhudGPCbJUbPukMj6F4PB72Ci+gEF
mUMKk7gMLKGMz562VbEZaLRfOeD+2zGuPT4QLfhvkCmj+lCRKSs9E32CdMf6JKxwfqUkEPH2qE6I
sNji3vs30DayCl0kQaPBcgEWrMna1GiMzmotiI9+0ndnfMTVhXTp2tdh0iYEDYBMXjqfh2X1ZVZp
fXLOsu6PqCXvnkg9GzX3fz57EOZpxk3FZFKXWZhAGHWrUxWebvVB23NjQpfHbHonb6VNYg9767BU
yL2S4X6KOHuFuwjBYw5DxMkPuviuC8+3h3Tl71PORCYFoDWYzrlgRhsVeajQyQmEDAV+6aAYSzXA
a3VvjYfutKzhcl5gGw0N28zOF/72pMQX5O3WlR0946JMByz5ens4V+BoCFt8CDZb31YlB+goCHyh
YdM+pNuop7PR0tlQ1tp7esx3wna4W/pIi0Oc5bNRULqGR9Rhx8mLu91R2pu2ca//zMeNul9qeV0f
5PQqoLqGBtD82QiIahgU13W0JHWUCjaw0H1DUxqtwWLr47yF+ve7jHnp2kNBIvGRjcK76hzJaHw0
fgzsoUG6UDfcf36AYRrB2x8YG44j801YK4knFYV3HtyHEBRWnpareMwXnnyycvl24Bk7GWYCvgYv
O5trDXpu7zfBubbx8zuMEcZyq+kOW5kP0RcBRfQfQPJBsCgb6ShtIjukLx8iJ2XDk7692K7tHQTR
aSrxn//4fX48SwWprLsoFRx9sgfOm6jFvHUMlk7sqQYwe4H+te2kPgZHk6vn89GWk4pmgiL8FSbk
xDmaNFiNXbjPX5ZgIuz6hViz06bu3bTTJcEB6LqOx2LbDqjPau19hagKkvHRzujabzif4PE4roEa
P2gq5oC44w5dgY3TDxBo67oMD0Wu7PxMxNTM3VV5ZGs4Q8tZjqZB+D+sfUl33DqS9V+p8/as5jz0
6apFJnPOVGqwLFkbHku2CQ4gQBDg9Ou/S1BWynqudi++DQ8jEAhSykwSiOHeXT4mi7y4ZdIFEj+4
7st6FRQPSVIux7pfImuz4RHoGK1+AQD4DeURqt7ARJ4BybN8MKtm7ZvDZkDLBaqZsV5rNpYlrsyO
XOFLfaImiLaj8tQV2DxU6T5w6lMe8Bujte5o9uIwBxTuPsr2qo2fhAsr5Burek6xgI2wG8vUPhhl
nPXhsUZk2jLYsTbA8By0t8pm4ChHv78FYLSQrxRxFhzJbwNN92UwLMGlFYM4JXbdZ+SRN8Rmu9Fy
45IU4Ckm+8TgO+r0q942wDRp72nkxpnX7iXWnT6R173xg3rkE8KVi7Iyb8023WV+eEjNBKEasC07
5TJNHvu8PSLCc0QFsJAvlZ1uikGA0P2HGtHQZIGhPVirsECVarnIQnNTk0fgR63DIjmB6nEBWrOv
EdD9KqfdREa+dLCOVmA7qU26tYvsx5ACtrH217mN3WjTJSvqGwQEICj0w4LOzfn3xAsWvfUtbP3b
qkmXBntENGk52vUyk+WiA20mN3/Ydr4xbLJOmdgEAFlra6BXGeKhNZ7Luti7QYp4vzD24DAD2BRy
H3hGpKgLNRt7aRRfWdIv7A4RFXTGgyZ0MwIWiFXfzAIfV612eUa2SR8t68BfgoEa3m+HAJwFOUCf
TGfnDA0HzG60j1hxNvpvVkeurTzc9yI/jkDxMPLhuo82jWc8tiAJ6qWzbw25Egl4EmxvKc1uW/hi
wXoTod9g4VXJJgd3pp3JBbAit376lTVdXGblqm9u+iwAIfa1SJ69/jlC2Ww/gMv80XW/d6jXyc0V
cpLLKIhiu20OdXhX9ABZaOimT8nSzXusjysQwX62g2LFRRXTAnRbRr/xDRF3XrYccuzNR/tG9d3e
YtGqwcPFqM01VlvY9YO22nhuABKbKWuVddirsRA4alXl7eoARZJWONwjrP0F+UyxALHMJ95kS1Yg
mm5MJIcEsNYIXHnpmRThMmN0IgjchDX6qRLnVFrBCgWr8QAqSxp0azA1LAi5NitrMZZmbGXkZOPz
6ZHMdyRHdCJcNVOackQdb/BDkS8pLxZS5uCz9oIloh3rMvRPuWi3BRuXeReuSnkj62YLkuw4GDAr
Ayyp+7UJX7jrbFDdvSaF2vQR2YLQbhsV7N7zwahhoUbIuA8quvWYWpXCXKmoiYdCnT3EX2h31QAQ
JgcEJDCb4szu8ToEvUiBW6idtbJk7GFJXbtdTArQ76X1DturXZO0nwP5UoRfkh5cqw0YdqNkV/v1
anBOBcdCOUi/gdmniG2ggfMESMrF8EW234AJsPPAxpkFA9opJPA67zrnwbI+q+lzB3CeJ84TmS6W
vwu0eOBfOdEoIv0FAgaUai9CELhxIAAvAloCe82qDgO4ZtHk78Z9blwFkj90gfUcBdgOZD24jR1R
7RM6HHtAcCwKpLoW0QSX6xJ115JgGyQqrlFwbNFxOUTJF6vMj6QFRavbBt96at3YabOVmXMUkt+j
gQ9pULmVJb9hFva2Qh7DAT10EY07O3wyAZFvE7oEPjjo4NYgn18OaGEF3iVSZ/2OgbEEBRxsYp/0
/S3rdyn4gywkM6Q0njLpxROWzVRbHNv0seXAAZLlxu6eaLmr0FjqcxFXab3hPgJvNdnmifEF3FJj
v3OiJB6Nz1TcYCkX87aPe2FtKxQhI/yhErD8AhUem84za9nWIsGfXri/Cb16oPBBfmGKmf8Ngw3t
Nyo3BnL2SdcfXd9obkq/rzeyCfBy8QBo9j1KjAL0Kon3KTHbylyC/9VeFjzFv8ZH1bi/jICkwhFe
MfPHCFyaZ6/yvb1H3fYJRI/jrhoD9idkn9/sgLyJfACJNASN/8YMZrqMuLyKrvIGAGKFiWDTs3L+
hBn2p4vYv65FRqcVNZe4SF/Thx70Y3g95GmwGXvP+kMGYVrWfFj2TK1KWOAB/wLk5x+WeWaTyUE4
/dlPU2sVjom9aJMhXaUs/2rl1L7mkb/735dzv1v8eC663V1v6kb/uHwliEdxp0rPNAwREev8Xj6o
vOdPqGKwHzrXHG8srF3uC5V2f1jT/iby7r2/8odlFzFAyYkqpXNu7IV7z01nwfIvLcLd//sf+LtP
Dz17SJUgCeSjbfHXTy+1O+qgX+fs51uVi9iLrhIv+sOf8tut0PuLfNiAJShBtNIoPSMguTIe1YZu
xk32CYgYwEfy/0Bm8ruNELKogEqZep+tv8F81rbRdmMtkP9puL9oVJTdVHmX3NSeYrE1cAow7RYx
6lPLvHxfyZJ9nZqJMkAmGK2LdJFpHoI+LF7s1KI7fxTRddUU/R8KA37zf8faHXWu+DajBOrjV9lB
1NANlDznoAhuXOszXrbf0Ivxh93Ib34wuAp+LWgZtkPgC/366WZggEekRZ5LZzxHFcLHloOXWdWW
23K0DkH7yi3wXy/9f6ff2fX8W2z+/T+QXxgajbOUyA/iv0/ZCwIr7If8n2nam9mvk/595t+rOym+
f5enr/yj5S8T4f/1+vFX+fUXYVVJ/OJv1Hcx3H5vVCn1RXCnk+X/dfAf37WXTwP//q+/Xpiq5OQt
zVj11+vQ7tu//nLwRviv9+5fx66+Ukxbfq2+fkMacXb10/7710b+6y9wZP0TzXng7zGBmAF8jqlI
qfuuh8CB8dc/KiYk+ddfofNPUD5NyCoR2sQRtcKDtGFqGnKtf05gmViV+VNnKr4sP+/kl4/k8hH9
o1L0mmWVbP71FzBvfn22oF51SrFBPfGdoGvR+fDIpvhgQcQepg8Gfitg6F63TZbd2+DSxuGd8HME
PeH2PYTCsci9OZmJ4dWsL2wwIJMa8Pwlu5bUixFtoWwpgK0VJ26Rb2jdkzsp/UqPasnDS+KOWey9
RdG0s4Ue1GadM5Qx9e1s9qGvwChIA9Sa+6C279shPHAAeytsZ/jPU1KnGyRc6A6M2r1YhCFa5Vsj
NXdDm7hbdPCEAMWxVblkCXJ1XjuILdakkFvjCm8vvNmjThwcjzlxgNQegNMUllwc1LaDV4uVE6T8
IUtBx2eBL2GvR8vGux2MzFpVuUBbMLDJ7gKGDE5IWLlLqRXc8Tqlu0hNPRbTaBdkya2hkJnAmNZE
zBgWnJFu37kS1eDZRKWLQpUlRa/becj52hGI0itsoPYGeKmRYdGyFfzmVA+hoUbs9dmQeYj5aHk+
7SYvkfaiT7XXIkSbV9EMUdx2Bt2aNcDyGpu51/V0GAqzu+LMAR965FzrA6UET0s3WJUlY0eelRFq
gUKyYyU23REbmrV0kvzGKiwWe0PV37OoswCWz9RTJ9Qn3pPoexiA002KZhFwN91Yqj1nftrcBMIS
N02TNkdT9Gct4ZnT3FSBLbQqfbNC/WxzdDDxg+ptomtL51iPg7yygqpdmU1Nj8wO89Pggku8Gbv2
0VLFyW9s/1vhI2Ene/pwMa0n06oEjQapk/YxdbJTFZTBN2FHyO2FxZVjj9e8pc3J70Jxsj3qb0Qp
v2rpokdiRrYxN7CGGLPZFHtc4EdW01Rt55b9j76KxKbvIgy03oC+fySC1y0z2NKvXLBpIK18chD+
iUE53z7LGnyAmZBPzMfP0Bt8ta8ozW6jfERoxqvaZ5+IRwN11Z9KJ0i2IVPB2pUyemDc2miDi++2
8HFj3P2D79poKxA5ZNV6xFtgLfMA5DEuLc8IMozHwavQhwksh2e/WxqWWz7TSPjILHbRIaR+dC6A
p7dQZpJdVckwrISXIvAxcntfTAd9pnX6gFCTRxe/s+nLQu1G0Z1DmtgrM6i8KU1JrurOu+ma1L/T
qkZaNwLVdldGbnp3JhpqVzJz7ZUWa7C0gocuuCEFBhnvxn3nJ1dhk5lqAdIAbGBLe8+MNGKxyjLr
2DvCOgZZO87DlDroctSiHrZKR/nraaIe0bp5ePbRVUmzRZ1p+myhO3fEvT15kdnGrbTkKTKj8Si6
JIoLZXVfuMU2jTCyb0YCPkePAWkpL71kk5no8U4GW92qcAZ6yr796s1sDHlqUmD3gNkmiVPltV+a
iG+Kuu1Og0P4pmyb7QhHz0APH5Yq9JKTibMrVGojGNf12XMekkOrSP85Q7JpgzqkfhMhw+3LyDo1
jpTHwUGrMZUGsp1itE5FgtZElrKbPDSrGznS9OxSZMct8arKQYF87RfIzmK8R4P+AKrHbU499JuR
2vIOPKr8gz7TB4Oa9RIBkTwexsR7N6BFIK+/2CRDvWgACutCUXTcVyhhsAwnODnTgZNSgTR3Oj2N
oEk/aUs9dDHSE5NiQO1DkYWvc7ShV1WHppYPg+ctKrflz7nHBpD1+uEZkXJv1w1ZhYZ/073LDPSy
pH7lfytbtO9Ntikr3ttmvtWsVVGfK8L2fUX6kz7gAdyf8n4ohsXg9Ol+GtU6PZpNo0SPtpWfIpJK
57nZQBFhoV2CqL0eSXo+j3iZ2Lsg19l4zVDvaxLU+0S5CQg0p9PSMLi10kP6YBZGXS5mU5e/2l+G
35nPlin4C1aN4i7evb28bc1S3poUZQOBV8q9FgvskK8zH/H3aVAfRNmgDbdGUYESA0JXDjEQX8z8
s93gvVoCkOJLaefj0g0KhBlQ2P6pLeWpt2jxxak3tE/YCk/abO+UFQpOAn5wLMN/cquwi8G+zA6j
lTl3tqzvtN7K8U4umeqOAPjPb0Gl/OJN9iZHFDcIDf+UhN1wzfoK1J+89586cP8tyEirc5+H+Zni
CbvgfXDLK7YL2zo5ekbKd+ZgH3InTY7JpAqYmRwvoj7TusLd+ABDm630bG2vDxer2h9ui9QUW62P
mHAOPkWXqeH2yxxwq8+JARhJodhDpnzUsbg9ykHNaPiM4sw9IBk3XepsfIcq+pI/JDWQX0GqlPd4
65AVQAmslWH43jqNQvVks3UfeeVX2+yLNciR0N3R+vRzUQMWpmH0qx+SO0OCOKnoXqqmwo1Iy73t
wfF9jPr2SyuIdyunQzqUaI7niqwnIBoPkDXoBzIIGGhHN5kPKYmg1DIBVMCK1ggNRm/DHw0zbe7X
g9iUbv2SAzdmMcEIbEGJhHgR+grR/IpMwoIYNfAG6mqortEo0voka1baWrHgp/XYUntjWGmwYKAz
Alv1GYnLgbAr3ESEAAyWcVq0AsEAUAtkbLx+ur+NjNOwthEJAA/aXJz13ICCNwbrz198VTxJEfSc
pvAp+K8tZyUe+w4CcH20Sxq59tugfDENhIS9fhivW2F5e1oZzsoJnfQLnopr2dV0tkgCjx6KBOmF
Xshb3nIPWAxGurMco7k1PWncEAvRRM9ERVDSqS2tO4B5T4O/mzBME3Lg/wnDPPU9KmMRuwAIbiBR
ueE06zpyEBeeRD2gD3VSqFm8DJSTiVWCcMivUP128aIHLmKHZDKo0qaLWB47WFYWbS/+LnZ6mrTV
qmsHfhKeeR3ysDtg84RPPkjwPXZY6sSKmP11GAwewsd4pohxRLdwkefbiIrwAdjmj2Bib68tg2af
0hCxaAC8PVC3MPe+bPxlMFmFtSdijjbTnR7NiDwkpHBvxZjaN0Y0XruNY34GzBg9eInnHWqrez3w
Vn6zrEKuFcv9WW+GLV5W2q6qjAD/wMkaN+wdOrf+RoJers0huUOtVb0haszVTluMI0+adUTYq4l2
g7r3dpvX4yEdBlTEBc4Tzyr3QJTlHwEzUEVrMBX7R2DTdXHfETSnoyi4XZBQPecZXuZ6tHd6Vccd
f2Kie507u5tH9QzFwrPBnXzj6nxBZqe71kIf5iTpQxdl/XyWU/9/0ZFpVJuM2LvQRYNnUGzZKJ3U
SoZfPQDRsxpD83nBAmBCCH+bt8F4dPPSPIYW+ezbKcCVJ+mityfxg06kqLVzstZaXwZaV72fph1o
nT+IfuGhymj1fzBmBbJcCJd4sTb+cPFB8uZQCBs5glzgZVfmT2YCpnXPHssTVaZ521nRPYqKiqeh
9tsYzO7Bnqa2e83LcWkGQblzSqT7GqyfsCx9FTn66tC6WYvmbP/UuXXXoX+b2M3Zc8d52u90xZg2
ZzlNLcoMa2ps3dd+ADbxgpVy/p0Moh6wS8N/0STIBdcJTRaSGv11w7tPgVmmB/1z0gc9VbT161St
SwzXPPZYhehJrJbepiDtiAJEBqLT0Jcb8Pk5D6OLVBXjbngVJop/Vs2jmNShQZ1jBh67hS8y5+Ey
SYto//wwCfPsqLb2gCrjHCXLaX0IrYpku7Z2v/XcR5LQUqjBnUeAVnLQZ/qgvMZd+JHs4/DXgYvx
PNlQoKYiLQ7zZDfiK0nzdukgN7PkbuFtWdd4nyrLYutIVuYKiNHeJydLhh36bPhSi8h+OacgDb9o
Wwso3bcCpa5amg0Gb5XQrLuZnXUgb/Rd/Du0+P/jUspZIsNsYctZGfOhJsPrGeIGVwwFl7t3qjcz
B8yjcWtJNLa+6fSZNvYKrDdpmB4ug54iybjQcsYBlDw5voxepr5Q1GsteUXVyq9MAyT0oHS9SkcW
HQMBoIrRc4C0lyCfq0/HMexRNZmqlbabpxRFGB2NKF1qnbbThzQv3Cs/w2KooI1afRhoxfDuGto2
Qa/w1Yfr6IFUyqfUljkY1tEIBTSq/jh/We0fiVlkn4HeCxyKFilR/S0VZthv3MQJVtoKL5PfTUrr
vNuxtPsueqxksyZtP1mD654Ct3/IhNd+6oOm/RQ4C+WIfBZE1zwr6pQnPYTFO4uBp+RttGgjKLbV
vubRVs2+tKQdwleZuzngfHAtWrTPLcDULYIC4WTkE04QbhtULt0etfF+F3tx2djGJxW4eFCQrtlx
qYr7ThFg9RhjuaEOKe5bF+SbnjfwVUms/D7AHm/bdg3qdifRDFV7sHIyLLRokIADnFA96Km1a7c3
iCqutRSmeXrfr7WdvhBKiNY9F+wk/Gw/Bl167apmMUjTugGIgnWTB4Z/RA7+ypxUWp+oiuztIC0B
h/vTDA8DcwPKbrbUusJj3akakz0bGLhCA4Is9LRCMqelz2DbB44O5ZNWKcn40Urzz3pMH/QkIBAF
Ky3iO97cEuEesiIMT4PqolOmVIbadbS1jagBsbCnB5nqEmXdwJiYRNwJeS+GRbZsqG3fJ7n1h9wF
4v6/ZLimyGwAInI3Cl1gOQNj+0NkVhSAiizzTnwGd8WwctHCgte/ehQuGGlZ1Ys1q+3hiWPvj/YU
9ZgYfrf1rFqsc9BWPvmwV2/2F/2v9vXkp03Z8CTx/v5gr/2/XVf7j1zn1X7yH/CJHyI0p2yvqI4k
5xNCUcoeeYWS6g7F37uCjtVj7/FN3ofABPOz/iwigAtrfWIVwzqnKDLXs+yRfw06u75uuc/uiASr
0eTMAUPu1h3wxdWi4RkoMul4hG0iUw+R2OrJhKAVpktBjKJd86EXyHFaqDz3rHCPhZdx0oeaM/9Q
NGV8URmmwONOy+hNfSJd3my19G7AxgexGi3Jl6pwXl3ZtLeWHsBDgahnYrHqjXw7tg598ExEakSi
sisE46oHbHaxAxr7+9Jv/OvW4rdabbd5sx8QrkBVy1A90BLFgKgaHzfaB8K/3SKlpDjpUVEUceF+
AxMwWCkGhp1LLcPqSh/cRWAAn9UazcLcuAtvElDLz64yh9ZOjAoQJymvgrEUDorqMevDBK4QjaqF
+6NqWmks8ELsYr8z5QqVUgrlEA62Yyxx7UVpZcE1oV6AhXqSnmwhd1qVqxB2gAlYyoJaV7M4KIaS
H4EWiWAgxmIA8vS1ttb+eYtyjYvucg3tXtulSU9OWVvvLio9YbpONgIoYb69+Tpd93ov2jgIJmQa
Ka5yBJnAyoJeD3cUx2o6U8BEkwstl/6g5CJHCmRLYHixuUzRutn4zY0iRbY1TT5PeOfvYld5tNyH
rYwdwkbQrDSii83Ew4LF4hxlW27BF+2Y8oM+VO7weta2FCPv5MlmNtcztbk7+eirqSatdbcf9NoC
7NTyD+lD4It8fB5NmDFIUALe0gMaYfTheZR5RNpR3yf3DeDyIrEMWf7sjSLAsh5pAJ0ZyAbDXHE3
wZvtLTUQcSvaD0b/+aLSZ9z+HuEbdL6o/Rb4LLNHD/B5lXsUvUB7z9ioDTjRgYjFDfeOqjq8ziIw
W49diQISH6VJSRe2B2S4fm8sozB2tXEZiffGVbVzlTB3CCAifdEN4kYfstou9nhnvuoQiRU3wpXF
HllHgoo4iB90WtQDeq62065+p7vM1dfoGKlXXsVIrCrbP1hkQhZAnJLpwGU+xTW1HKLheOkjQbLS
4jiU7hj3UTNPeWddup0EJuFkjnZzsUI0zRljMjn69Qra9zzxwxVmF1ppT5FTPQ9ulnpKm5hPdqKe
ndxwgVxeNUfZEkTtA2Bf6IPpo7uEjb6xBivmxD2AgdJmKInUp6qv5xn+gIJBNLOxdJP7U0NTZ2Xh
ZnJIeW3vPe0/6ghY4N78zM4EOByzZjlaQKcsa3SWeY4id/rAzProgS3vSkvawjbcV4va9cldi8DK
Bwuq/kRcgG7Fv/1e8D8GXK+Pqly8xTXE8LtWijHsshw9isG9HyXfPerJdmeCof1Q8w64EtXIugW3
fLYCAEpwAMNKcNDDClVHiB9cLM1gCXyE7uBGRKFSbxoYpsMs64naxSwjhIKkBsJRi/k6eijzq7bd
Xa5RFu6PIVR8jcYdm8SXOxCD+fMaF2uTILshLLKoEAwRC6yRwJbN/M1QJsVROGaBj0u8nn3QJRM9
uxRsXOkBbVcBYXM9tlgEIPBlHpK3A6ogDb7WcmunWD9ONpdhfeYCk8RYEoOjMINj7woAiQ5glvM5
YfUJHVnJZlZGnTPO7rU96cZy7yYovHcK91T2PFx42AZ+EZSiR5QJ80iF6XySdrbrq0p9GZEoWpdO
iTLDScyrZoW6t+heEMM5VCI7Iqhz3ZvoFKM+6iUcxTZqrOlBDoQejA5Z44WvShy1lg2g6loGzTiR
hE9m78a03ExKj9tyAYpSI7YjUeRr7UtfAxlvuLrIl0vpM22jR7X4zmODLJSXjGhFni7wH+0u0z5c
Qw9o3fwnaA9aiRpOJHyDBuXF8DyP6tP5T3unmA2ChC5pq5J1XqhY+TL4mrecx21CQT82Ivzn2mW3
6Nsw+IpsxVeb29XdQKt63/i0X2FrSY91SsTG6ItnX9FwR0xSXYOqDgeDsV3mAAVO6y4Dqqyec5IE
sy21mgqhxJTtSpDmLpA9o9faVg9MfiPmoTFwCBO0A8jgBlAlwQ3+nF3KAQGnpTzn8rpOUtDWezJf
IrrYHtD8BYox2OfTARS8/aar/GapJ+gBnmAF4CMFv7r4ddpKIgdedTu89iXgZqqlw+3yFMqmPFlS
OZvMGp+sSXXRI4RD34m16RA0OPMKCKw/7bRxB6QTNDNPrvICyfwgQCHDZHKx04NMDWgv7gY8ZmPx
o8iyATlcT62GdgjOJGzC21o16TYTCDhRPYrtyHUV5d0J9Xnh7SCVt7NVhA7XyVgfQEmSLqpQiYMW
ge3vHcZWvugJLErDW0CwYBGauc1OW4AbwDjlTnu6+GjGCL0CxURFF8BvBtSPa+St0en+8yrAeA5j
bAtRYgx3N6l1pMSW+9JJ5L7J8MNFa8tPWZ9dDn+w0cPaevZzkT+4uIj67D/aWU75aJVttPqdGRfy
9a5HI3s2ROCumWG4R30wLO4dezct24WWewNVh2RwNh9MAPuN/hJiw7oZjWaXtzny1T+9XFx90JnF
UC/dQZkA+v1prC95ES9z3fqxs7Ff1le5qOdLaxm/33BFhPN6sxfDwlAAlTAZ24CVs1wB9ItvbF1J
5ILUR4tAFLYQLaiR08yT8ixAkXN2HSM4KsFiLWl9XZfeH2C8gXHx8VWNxJkVAAEFEHC+A5AZjL97
VaO2xkWkk6MgHvXKO8MtzoJ69pcAd7NsacVukhp94ia4W/cqcPKTS0xz+tH0n0Ik0xfYbDovxJFL
nrvuDxcw52b6QksXoFZO7DWlv08ySg+kAAJ7MaTIE+tTrdRmH0Swt+NZr5V6+DJb64wcfuAZbJPj
slFpu6ynEih9QDV3ROJAl0AZHlHrNLTGda36Z1SBYXmtRy7mXNtclIM73rCyRWvI5HGkY7qUlkAu
kYk74knQzOno8xSH1iHsSW8Lm6JkAyp90GHsN/uLSp+96bUf7eJNf/FT6Rj5IOVdPl1TW2hbPWvS
I/dN91neokfCNzz0SNfVQR+M6ufZB12eyYgB0dbAcaAE5q6DPOKIvp1ZWRg+AI4HPr56+r0822rf
2ou2D6M22rlY6bx3/3ZL2mS+5KSLKOcrdKhUCytl2QGdj2Q+qGpgQFie5JynP08v41VUfZVtV6wv
KpnZ5PDBjR79oFPaaWZXf6rmjfy/7QoDQLOi9wxhKgsou/aHel4qLJALjU5671NfDcmnYQSKQOWX
jYobZgK8WdTs1LbtvUoGvjWsqgTUxqQrZNdtmIhexqauX42TIic9lnz9vcEF32oHJCAhMj9oaGib
xEMQFIWHyxJ74LWw7eSKFk1yxaczbmXlliBZA8h7DkOt1MOBm+OTjoaTlj660XbzlMhDC7okMLeA
WLSvWXRGubBzShrTOVlmBf5iw3kpCms4vlNpkxBpyU2GVM+iHpl70rrLXK1LmyJY5ByPyMvA7FTL
tPrGQjIcZxUowlAF2Pv+q1esQfnSTyg/JNh9b0IT2YnIbYA8Y7g8lsAJeuyT5Lruu+S7hT5PVOMN
XysT+So7kdi/NlmyGYU97Pwye51UZOP4aCfhtXSslwKEEDtnSjWifCGxTHZMFVKQWtPp9KI+DcmI
RqQUBD1a1DadQfyj0U/pyzYMscariIjbsO/5wuVDc0hydDvMp/Yka6VRIrumzy46FA6t/NSsdnpw
lEFz0GezLy3/7fSDqfYYKOBgOIO5eTflcql6SNNFn7b1pjRLjkJGnyNkhQxEVoV4QwML/ApL0NGJ
JakBBE6BklCHbonOu8lcj+NvA4Ow7BG4TIMb4K+IHQJQhYmciZ9e2annx4jNOMtkYD1qk0LD3CWo
+5nFNCsJMFzLeKBDcNDSPNmQaOmqwSqjA/idckN0sEUiFhXv2SYb6mpLshQdtCuK/r8KWzqyjOQU
EBBFEM9y2mPHn/uJH9s5nTp83+TOKgS+No0Zp23/lPeluEUfsH1EW521BJnu8NTJ5gnFtuK25aV9
LCx8yKBnHp6qRL2zx+7knb051t/71ADOBuJbzdZ3aixNvADFPG52QuPd66FKWN0ttIxm5GCVMXuc
xQ+GF9FGe1PciAlocXJzGSi4xTuAw+ICvSyx+kXQfzUr311Gj5s9aIvBiJSsL7dycXTRIc6J8j/3
HhgaYLkPhbhODVtglV+wXcTBSBqg3GTW6dGsLK+SKHMPyh9VtGjKUq5FgVyYtjPMCHx+Y7DjoPQ4
zyYyKvCBg25spT0nCdxLs05PRjBuUisPtl5lWKtScbDAKz48RY3zmPbMvE2o0yKnWnjL1HVmvWGG
422KNs3jxT6APVimxtle4XcKBOJ9zcGPVhl+8hnAQhEKPR7GosM3LCvNRT1lbKnfAtY6S/ON7dfu
A4pP8V4yM/k2SVv5qf86qfKks+WGLQEXky/Gxp0obVzvzJ0s/DKaLuiEgyi5KerRX5umGPC6S1Eb
4RQg08sNeltHJgeJRIJeurrfeYZEuSXzPTCFpE8dnh4otIKqpAiBIPWeroJJdLqoOtd5diiJb8S+
5OGmMpk4UTupT6102nUwuGLRZUbWxlrp5TVqBrra2toJeR5DBWiVgYchcAOx+cunzd9lozjvFrH5
03aXTaG2rXt0lF1s9ei0qXTfNqDzdMetdtpW70cvE942q3gG4vrGm11rGpDf/OlNqt6GfvCnLUQd
qiUYuqtVEVA8oqdDavklzoDhBKpXrXF9hmfwWOQoBmkSbi4N/K/iy4yKhxi/yP/Jg/boJwik4D+P
pRa2uvQlcbr7wUj7/8fZdzW5rSvd/iJWEQTjq3IcjSY4vbDsbZs5gAEMv/5baI6HsrZ9zrn3BQV0
AjUjkQTQvdaR9jRpd3MWMRv3IjV0LN4dQyt+G3bKYR6SP6jF37RTuN99GetioEoBQdtbFIW7i5xU
njsdKbemFj9FkR4/oXwx34ahx5Y0JAVSkZOlaeOkgmTUxKm7yXqcCk+iX4Fmp78G6kvkVzUx/4ET
Rv1QhInzgE1tbJR5sfslCvq1zlr7u1c3P/O2C145krxQ5BmzyTQMkxtTLfYn09rCGelsmgKR6qFG
VteqRXns71HJ1Ec26IYuIIqiaodnQLecFwpjFkYLcEYCWEQtNMD8gkJaWhncrB5uFht/7lK8osRX
fA41LUtomULxsrlb1yjD5SVudJaBv6tfjEjR7K1navBe/qFFZj7e7FLrOXPteDNyHC2TMstt/mCF
7MZ+jKsPXhnV53jv7lH1XX5MKhw6c715BFaf+xqZH3EaXH60kRMKQh1s85ORW6fZrnHMZB2qaoyq
4+AZbqW777ux+Oja+WuqY4cmtAr3dUw/kc/Y9W8hWo21+5r51bYJjK3DO/Nn4zU7bDX2X5H8HSy9
KDWf6kIOGyNrOA6UKxd78n270fNCe9Lq2l+MrWN9reDu/XL3w3i4dwdMFtvkLRCcNOxYJEEH1A8m
PBeZdi4gyXzR4pea54+T8N2mjd3s0U6R5kh2dYUirRjwEc3C8AL+muPb+9A7DHkzGGU6Hx+60vzE
Q92YdGo0WWbNpKMRB7zCKTDCS2oby/skyD5ws5NSUNIj5TLOJoZM85OLdwGBLfwpnZLMyIKUYHxb
Rg43kTuOjfBq6TR4+CD5gKM4HPlobM2Mz24vkSaE90wbGLE/0uofPfTi72mB51DZy+pZgq1xgz9C
eGxNrTin3pCvkS9y41M2gAeok++x8mllgTNa0eq4OXVROD5WQZKtPTPMN6n69nW2zM64/X90E8t8
JhH2QJET1XgPnfrGRrmfImmleLNv/HSyBy+ov+r80VhzHRnCmkheOvW9Qo1ncGhF6S+pysczZI4i
CyfakRaEcIDESkztTNq2+26J3Hh9D0FSC0v1A940/CX5sMrJ12Ff4ygxL55l72r7rrU4FkySn3Mc
Ba26BAnRbe9hHUBCUrM+Ns81ahxQwOLsSE4iUlKTMd89CKTL3clnW1Q82qvGyMflPOM0D41VdBSM
ODtpDkB8KgfxotfuMsGmDUr40QuqBASBv/fAePImw6H7W0/nqDZpu/YLkhvqI1MNzjbqIwDZsCCg
8dQlaSc1SKmrld3SKnS2pxE1c4g/u5CRrmn1EeAL5UaACH2Hitb6gg9bX4TdetvCSyqA0aX1RWJp
caHerCA78pgVMivePOZQSJD2tqSYje/mmI3nUDT5PC9nIMsyYrM+AnDDUL/etHXi1+52IOXawOvW
axNFpGH0kzfb+BU+oxoUagCfWaN8wOi5qFA8MOKNu+n4wdOS4iEdLSA42RnbD83w2JayeJjl1Oul
9z2vS7lPsEYPwKDWsiM1HEDPwcr0TeBslgCfxfHJm+beZjL/XT201ZNZADUt/Kfo7XiPOuoRIMO/
mqFPxoPV1YcS+HpbZLk22YK0ZDeNjch4cyHrWX0Xhuz+HKI3xzZbzO5kSsNEimiNusF261lBtqxw
CLVNnUS71pnlX10jeShKPT7TKOxZ/ViDdp4McmWFJPjvAQqW0q+xET3gxlFjFxbfOFN9z2LVK2Ij
wE2q5ztSkIy0s6LQUqQ3k9DxzTfrvuuQKToLSwBP7mhIDcXhSfQIehnc9CqxBYgXDn5Bk+6cK9Xw
wMz2vj0iTatwziRH7gOqYWhc6nay0MtEbMn4Rl17cvIjWdn8tNy8+wKY3Y0Vl96nDNnOa6m3XGUN
Go96BbBCSl13AROclY57Y2FF9X+xoBg8LexF1OMtszKxw1OO4SH2cvdgWp17kIb11htbH9CD85jU
ZHgnA0zRkIMQCd7UAOzqrRcUSkPjqUt6VBaBZ6QBmsXNtGGEyrmb8ftl3MjIhkLcTHlzmTfTzVdD
PbpiX0ixSdPy4yS6m3G2u4moV8AUQuZr0rYFCgO7RJybMioBs6TZoN7znA3J/MEukaTcijP2ApyF
dPJh2TkDkFM9l51Lq2DQxksBFt0jyVulBOk6CLGjzkcVkmUdwiTG8T0ZT10AQluAhGXO4i4WDanJ
AOm5KHBCsZ5lFIEm5jmganUt21tjC8goN23tAzXtOMh1n4FCl4Xcxv88A6ckdWebBJlDbEdCroxu
xoXrlghXhh3+jyroFF9GWBsOlV+lV6eyq0Odm9VVqEahpFgscU4kyq26ujYou2ub1jnRiOTKqv63
iBxHkKlfyVRZzY7v4ScRKpH2skCaAsoy9YfEN+QSr0dyDXAo9qA7qN0EJghYvMt4bepW+jCaqW4s
cqV1wfK7CYYkXvYkJBcK41bZUxBa5p5cpygjCCP2zKtfyHcKQ8Y6Ft4ogEuKzc10qAezz8gxnUTk
QuHbVgK8ygJoiWBje5JgUN9xbD0egM6Id61GDinORx1ZHnTVTGMuzV9dUtGYvGhIDXIlMuRrdAPK
vvC/c+j/XyH3CqyVfDRXzqA30/9+qAIIJ9Wt2W2fYlDTkfXko+M3MH2dZj3Jbqakce8xAMCh4h68
2igumbLhwzA/Obw80SigciPTbq9G5uK1hRLp81gk68yw9BWw9xSazcCzkweXqWQFVRjpSYJhcwFE
cxB1gpntMauy4Nommg8GmK5BXi1k1JgSibFMxD9pVCgzDTfPc4rtRnKaTQ3zS+4I8zJbNnnwxK3M
OM6WQgtADenm5Y7MSKHj97Cia6H4pBjDTPvrtVSR1JCqV43TddRGGgTTNeMaTBb0Jz9z+U6Pmxz4
fW5gH1rUI4NULzCtg62a0QYk5YK6wHoszWWTSutw40CqaZyjBBXpmdlHkg0UdNLch5p0JJ2bm6lo
/ulS6KrI6GZSuoiqqpJl7yQfaz/MV6yPxOdmQGWHj5vNJdALPPEb75XkKQCqgeTs8V096uXnPP/Z
i3L8GIjKPnhBnq9G5S2Vt2VXb97M0F7JvKvZiHe6Jzb4+bKxtQgkgFbTHSvq6r6hdkgwLkE8dcxk
A/2ghLPGS01jm4GR8salicAVt5xt7r2nQOBX/IEHdLohNU0zKeaxPUQV7gVqxnna9xlvrlQMYb32
WwbA3pLj3EHVUQwSX7GFIbCYxyHdlmSAeoPi3YSGczOblELAdx7f2YjY6xeFDVCzWeHpLco/ppZm
mFVzHCtO2ToOwnpbVcibR1YPDpHC3EDdqFeHGjJ9R3/Vcx6vJj1nLL7YXtTtXHgBtwwb+CieworR
wAugEVbQlkFyqWO7MVGUD74oA2+8k3OKHGcPhX37PG3KAscDDk7qTFRSHUVmAYNcQxnEJETFHgyk
K9IQLJ7KeHKZWt1qs3AzWTZdHR31pPvOM5DGJT12OqmZIkw2//aaIkxyiiDtVSJddrid/tZ5uojp
guiKEywvAKWVjCgBanCH23ij1T+OmpOfoxGHBVGvvgB18lnGfnsgJTV+DLLovqrilWtpuA9WWZGr
qoZtOAwoy1QeTtdE+JumqP5c60mNc50mBlJ/grLhsTMrwKOjcbGrflKVnCdRucjEpe6kUdYAO0aR
cRd1YPN996EeayRyeCd3ZRnWsPxzIBWdfKbgupdOVwHIEb4GOJXUnqOiectMRFag+eCohtIMw87Z
2DiBQGKegst+z280DJ5twAIQgvr4ly1pyQ5QQxus/M0jKlh+eICmQu0u3r/DyHPO1LNtASoKty82
swI4V3h3N0TZHYw43GOvEu/ptXqLn7rkM9T44ZJQKE3vgodZizrtue7j+FyxeEfoLKNus2sehDhS
0Pmr7GN2NUS0I0wXH3V0VxMjgm4JYoyUbvZ7t3z3czPriMrXdaaVEQ5jkGB9oMZy27deD7jKG1kZ
6gmgx5WQbFonYesah1RLw+FtDxRUXp1zHzWTWD9gTYYRiaqxeevNMtzzPoIxL95pMqzPZHFn1oLC
aoWk4B71RvC/mWIsi09Vgfo4tqga88mMw2AB2BbvJWLagM2mbDyYFZA0eu5qeE5x7QvXy2lrd7ZN
q2zESYY3TLY56zgQD49ZJOtH0QCRS5atvvb9vPzsguY6jMfsHwcwuIv/aFG4g7cAisDfY8wWUWPj
JbzuuPjWocICSxLNwF8uwgkOdqVeaRhgjbqQpjReW/CD32uByXdrXKnhbEzaeUiRq67kr7aOiprZ
N/k+eiAzmH8G9G1HFV6NR382/TzufkBWBBKNSBT59u4XVEdhc+BZ8hC7ffyAjEtb1SsEWfyNJ1mz
AyMyShnUMHOaZhfaHoosrAFwGUorcS72YFM5gzIB3ThwIn+XkZtFdRJgJO8Xdq41GwJVGLA7ueH+
yBYhQ13VoR1QZaiDd3Ex4TCk8ap3a+8Z+5HuqgBt0Y5OwJA99OIZjvtYx3HwElso+lXHZ1Uchkc+
Ik2Ihn9z6rXAWmMjLMKtQObPDjbQactGGHH+XAeDOjpBjXchkcPFLC1cdraNR5oZaedsMP0zMGmd
cVGwvtkxvftMMmpmk1QZ94PcJNJKjpPDbGeVHrJARQaiAxXvzlfPBn+v985pchuBD7uvM+/CUfx1
iko7OLVREwJaFsNJluIgszHB04dH6a2CtLPxn3yRS3IttNzc/tWVvObJKBwSxd1tz9vHP4ZUF0Fm
f3JNLOC/xrjzrGftfIlaY9crWy/qbSxqc8Xt2N7qKjPNtHpz1bauNSWqkZaGoHfkr/OQ0thm4/8n
3zSP7EOmpT9y7iT1j9w2jEPWV26GtGYA8NWjtbuR1SixRHojHgUjziAKINNK1Kc2yLaBWxiVwXJA
IcQSEEzN+HnAPsEYxWc/cIx+1XC8RmXIVN/kutTPsY3ktUU3pGDVUGM3AVqQiV0XEjmdM05yGoJH
C3sM1mTeekAqmbqkHFOn2/PCPv/JkwJV0dBsFF4SIIfTaBnyxl5RrfxNGT2Vx8/NXIJf1kO4F6xF
TVQEuPA/mUxhwr439rnAroPRj2c9yHH+jlTjVVJX4SV2+ick5YaHfOwybJ0o2ZgAi8Szg3JdaSy8
kIwacKXYWzfV8Lo2W2scf5JQYgcx9e1gl5jyKWir8DC7URS3BgpqYWTlus4lW0lspCDZ2cleysF5
xllY9EAj1IxLQEghlZmGBahX9/jRBcuat9mL2fPmmkm5Ym7rIGuyxgH4767lIKst2co2uHVFvWNL
rqR8n3moNJAAdXn+gn2wdnXnruNhN83MlXvVo5r/fWavFc4m0bIv0k2GIzVm1L71aFgYTn+8k9GQ
9cY/1miW4Bj5i2vglyqt6109h6/8SPy3XDXAod+neTog6AKAp6GjMBXZane5aqENZlEcKjUfmMS+
WycT94ha9Y/Itgy2YYoqDN8AgMQ30IbZ2yAKH90akM9YGFbryNTDZ+CMJQ+O7M806nmBUhJARi59
vDXvSOYqC+RrTBbMDKJnx0MdjlOHw84P9eL4Vjs1LHtQjD74wvlZA4TmY2MirSKrcQOiIV4t65Vm
tmIPSAUcaiYdknNAsc4S1/og3CVJbaNxHwaDTRES8FHsHAf3LFJSBFBTi31aolK5xlH/9ICTPt75
RZw5y+n5R+OMSUAgK0Si1kBpYdcGfF0htQUo34AkiaP0mHGt+8gjAXi9sHX2PI6dKzL43iwyhuxW
bkRXXuuHVsENmMPI90YpfoJoNa7XZVaDkAk12JqvYFysITSWlqfqQBReQa8a0AHwfRk39x5G1m3e
/mpj44mtljPtIj2tPOlJtq8qzb9QQ/IGECEABNLAn64UQym0SeuHFl6si+A0y11s2B/yvPmkK6tW
ShCgxlmGjFmRbqUV28vccMQTTxLxpCcWaMulbu2xOS6eRDQsDL8AV3OqZY9I73Jwihm3Wz9nONDN
RP6I00+g4tjhiSxmeZP0ziLgot2SWdr2HLBMlr1ucB63imsD5ctFmZ7yJswBpufZn6qu2UvPjb8P
AL1ZDGMTvQDvbdw2pirWjmLvCuxqvM8pk8SLgQNv118pGuh1vLNtDOkJdWsgUlPRSkRLAAXwndcA
5wXIYPSSWhoQmDLxnfH6i9Ty9NKPI1BI8RXJokx7LmoevACsflm0GfsQeCej7tcj0GxWQzTgG6ia
TjV5pxBrIuSj0ajPXbB5u28WiZGAiSho092kRW4QXwQBXonKCDtmFIA0kRa+YPcaRJSqhNDA0l7v
gck1lwmWkXQXQ1JxwELZgbYACg4ynK10WLIoUWPNKk5D5p+m4XsYrzad8yTz08pdtLbFt3PYKvfx
kmxrWwNYVVdA/pdLbDDrX6Mk3zhaoP0Yw/iaSzF8qrtYrIRsgkvj8XHf+Imn6tfunbKi93/YYXpt
zAG5YJXN7G085D/rkld7ws4KJGroNe88w2T1DjJY+ho3lajFm/fSwXdukURhiC9kuvHy1LzgH2Re
6jxPj745PqAu2byI2uaTvAeq2qYBW9VyVpAWhetAU0p97SYIKZrG2g0oWj7NwXGmAKrJHIeoKu4c
qBOA/9BkbyxmWzJhhcmACdQ76zuFz5onF3AD+On9ukzcz/oHy/16F1sPcfuKIyTvBmUDACdSh1Xb
r1A5rZIZf/nTxx+F+6PiCoD8d7ke77BTE99cc6lF6YHV2Yc7S5Ha3TpwXO/mD0WhpY26PGkKezt7
TB/SBR1Y2onz/BmBiWccixhZqup/Mst5FehI/QjSm+AUA4VB6VIU9Xj/Xxgz/eiWGTvOQTJPrYsL
MIm//xcA5BRvROomKIALjbPre1/1Ngl2WRWaqL9RsrBj6FafcEjenUnShbVxniysCknVyI3+RDLs
7hlnAy+bw2os9WJlWDJaTf7kSPq/TjSH8IG3j8lIMF0DXYhqaMKKO5/mgH3ZdqvEC3Hb88rkLCK8
ii5y9iH0UEdIIo7T5mg7SADhlHZzBoVF0qziKEjOmQz7Dod3frVmIHpf3KhIT42D3/miSix9bWG1
/OY5q6UTHJGa0++nmZmJNHQk2CA6ZxnHUww8Z2qU+t4SK9cftmemW7rp04Ng7N01w4L20qrnQC6L
4mg+imoUh1KUn+NEax5jr3hrdGt8zEEQiJ2gX/Je8gTJqA5KaclMKVJP45cMKFBK0gXIfwJ1SfPo
l4CI9SIcHcwKmqmwqs/zJOSgZmqDETO9Tx54HkoF1EwUjRRh5QDOCEDDixBljbZXjE9p5A1POPXp
19wPQI1o6W+yIOz3Xm91D2SR28N4QFlpBiZGOFDTB1aG16NW7MjLNfzuWjrX2QA76MEW9YcBCDF+
OWGP4iMDFcuJRFqFDOSsSF5oRBdURgBGcZEAs5mdYheMPbk6OlFxpGUZ4PjIcTShhuTVCWRqeHmY
HUiWgG/p0hvddo4xf8b5czty2EepvP2MIJK8/Yy+pWdL7jGxIy8tE/0VN+15YrBvBVstCcObz9jH
+s1nNELTAF/MHpiawmmPVfGP5TzbBjZ5fQWLh0MkC6SkhfSnsQ16ZBhhWCWgC1plxQvjdnhEwiOA
9SZrcmwRb2fw2krOFhtfamwxDJUsH8Owlc8NfmfIb8JJPQ09e9QvqRbtMiT8PvtOKJ/xNASFDbfK
Aw290LH2aWObIB6MvHKpZ86alUn5qAUIpwOlE8nJBiCOlC+Fc8tkR0qagcK18u2C6g6LKKrbCWxk
NjhhGmypeGcq7Ynehd2ALPY1C0BQSUYTPFbSWgKsD5TexeSACqSHzjXDbe6YwdnJO2/f6M2uDmUA
ICSIqEkU68g8JDMXaWJ38vTdgWwFEFj2eK+8MQOkZ9wtyI2mSFrs2yI5SdHHRoBMd934QMgERayP
O9MGgykNZe6yJ3whCaaAJECa4Atf6PEBmDQAJ/Ccf9lH+ROZUhOZJepWVPw/2fuiY0+wNxXQwRQ/
BAQ2XY9rh/HJjeOnNjb9gyVSZi1ts0RaGtLfHZzI3fSxo+wfqAHLuX9IrHZYiKgdV7dG/+7nYahN
bre6Odg0Uag7mDSmFhAA3/AYRKKjAxYPpgvjaKnkIKMOjanR33skIy3Z3Q25V4D2nDNkNymPP9mR
4j/Pgdr2p0EkzZamra3BFAty+x8ug+zKGiUJaWns54/xpxn/JKMpGtBWHJv48D98iNmkKlP8GqaP
HPNxl3rF/q8zkBs1QVBsDL0R+1GBBTDV1ApkIFALXezvHsDjM+xIRMo7M1LUBAcw+0a+K7YoXXiZ
tO/h5ijUoylmkzm8H3vNIq+Mej1pKfx/dqZYIE/AAVl2ma/k7mrnKahnIndtNYy1u4lYuLUaF9Vh
CicKJRviaLDy+w0olCGRLA98hc0s4w2YswIwt/3BqRCZBlqk2Fmkdtmfc9WYltadCxApS2YCeleN
kIren41uBJUQN+tdZ4yvqBCLH2O9iB+BJlBmnbgCBkZcEy/XHyMcqqsBicuhS6/iWL2bkLQBBU/B
vUey4yXY1yyJZ5PJWxtsY+a4yNSNjZpE9QJD5PXqT2ph2Li/gd8a91KQO24AvgfsMztyN26d9R/H
sN4zp2DfmngAeCCWcJdxiLVjHRbWqqnz8hu4vMig04EUlHtuA8R3Xl1wjoIjHs3Svw12uS2YyD6V
eF4Cx8Fq9n3mZ89IJf1JnlGSfUsN33p2keK9p7lzzexobpvzf82d95G1QgLyPDeQK97mBtJgdald
vG2zpo4ujoO0jqACWF4p+FdNMJzXVI28pEKRi7EctUB1XrzYnZGA+Qm5+awzJltUuXCAFUVvtmA0
qpZS959oh9eXAO0Yo8TZ0TBFhQ2IsWvU7YwN8L+Udh4OdRjdGM++OH2TD02v+UAwLYpV7eXBl15H
oZ7LDcAJ2elDzVIXB3+Qc4DxLOpcrx5c15VXqWX/CCXH7RxkCUDFO2Ldn4ELGZv1Si68xl3LOLR2
KVKoP2cSR4UQmwCy3yam3YMoAUnLqHgVSxBTWQ8e6pxWZoEllhu1Foiju5yDFSyuzgU2i6chaVJl
bXJkxyWarmFrUxmSpkVK8zH32IECkt2k9U3AXPiMsy0gVUsX2JSOu8Pe0tcpVpUDvm2wqxfRGOPe
DrDs60sWHMuly7Dl0oLq44k1kbWTNfj9aEgN6hL9hQwSY+fpAvyAsWOsGi809rUMhyX9Ywqglu1b
NaSd+HlI/ycaNkF2a9z7gCWcfUk7G1Mo0lZqov/Btw7SVSdD82oUotp1oCDeYkup/iR7sI8Dy/gr
6jpAeRj2+mkMC2wfATMLp4VQaFb50elt77m3UnNfoqh1baSF8yUacN4IfdHxaO2nXXB0vDx7inu+
LqLgAZXMwxfdAn2CPtQcKBVGcnXyGlibqpCsyJMc1BbRm8JI5ZuiCYJ88nAD7EJx5HsB1JmXPASy
nM4Bne0DvVL1qDGaCqTqTVEvZ0Wqi3/ZTcZJ/zMSzJsikdmfYk623jHy+vBEVn5dgFGR5HOD2klt
i+K1FzPyGhyxgk7DxH6/g1zXDlhBPti/GpygLPSk9S5RMWRrq6vKVRVZ3oWaBD/0y6jxazeWzmGW
175gR6nLE4nInXrgWMS3i0ljEWE3oak63NgcAZJrLQyLvWHnXrK02rNA9T92QeP8CfnwoAwwULo0
DZXMDlq+suPRW8+yDm+BTifak5XI/Mkqs+iCpKDNbBBoEcpSYtkuu1RY+9aqgqVpif6Iq/dxwh0b
nxs7BNh6AAKFujDaR7tuIhypM/Y5KhlYlLomPsaMlR9yX1uRXB/NeDuEZb4tlX+FBbgW5N2HLMq1
Qyo54BWU3LHDEIm8AEMG7p2J+n69AM8UEnN5BZzGdARKTpENxYW1uXcMmBOssQ3Dv1hAxjeGKvvn
/8+CqRj8txhND+q/oZmw/hOrUjyxSFcI8UQHAwC4rz+7jmVtdDUCj/vPG7aeN46c3zhx7N+ZkkAU
jjW9Io3SOec2UCHujgnKzOSoBLaS57bmmwwHM0ujz/sPthaYmzAtwo3F9P5DUZf9ygcI14600gQs
YZUyvJwqre+LTwXqoC+kBEvjCuxk3XMxdv6LnQWLSdzVWLbHJcjd4TLicXrKtR6UEqXbPblY9+DI
Fuw4iTCx09yzAx6m4TM1whRy6ZdWAuhvyDwzMpDOP04W5OTgBGmp4U6zGwKvX0lWgk/i9xVSy5Cq
12f5sJkVtODBRnlRr2Z1RS8MtFzqxiBbjwGWNbqXiGMTtOIoVUPD0iuB4ysH69HkrNzOJtSb7ciN
ZF1rRzttMA6z7Z1ZRTFJ7Q78EQ+St8Cz3du06jJMR2xcp3V2QBzBkfc8EV1zotvRpjSi8YJkzPES
MjwLTTssNrYetfE61IofwJSLceuFyWw39qgGM6vhZKS+s2w63V+DBaLCUlBj2WnAYcPYdtZGoFjy
RI0Zuk9Y+CikscAC4SxS2bF2dg+aZ+lbnoDHsWg1EwDESEvHjlPmA2oRNh3lt5M0ZzgIWtwbDAE4
j3YkJYceu+u1zOznitfROdbjrznyJ15MYaYvHnBbez0on0hUtPiJcdPNDhLZ0C+BcAFPDBgR3rnh
I1NN6YQNto5BU9n1ffhITdDl0aMWuddijHzULrHcBc2DDA+OWX2+M8OZpAZwvPbyn3+O/B5hwtXB
geW54KPTDQ+p5fcMVWNUgpENOYuvowi91Tg4fB8GPgAQfxFosIK9UWmQLMhx9KQsJoaM2Y4SPEiL
BKDjxJxBMjKJFNGGdATfqwr7URYdUtfaEAeUpL4xJ0sP6dBrVSG8nEPMcUgm8E665jE28+8UU6w5
wv0HUFdCLmSC9Ma3CH+aiUzmScitocLFABkvQ2FcZTP4SHPnZy/WjaujGo6svT0D6wloqeuXSNgK
HTRBcbaFElskpxRAlL3QqGBeewIlxjO4klBh24YWTuOsNFvNDimmW1gx93fkQYq/BCEDUWnuDvkY
3RZgEHLb13jgWyrf0lB5mdSIIHWPyJnZOr/LyYwrHEKJ0vnZPvJFcskBNbwYY7PazQpyAJx1vgL7
pbOaw5Finp+XQIKPzaLckILsHIaFsroIOSYgA6wptzRDClyqJie7eaJ5cuCSRxoyh0BFQ3PONtSz
zVFuUWPUArMOnxmoIfFhRJbrFtyAoObMgtY4dEXhgKicskHUGKWZxoGGPbMG74gKCuPQuyDTBWAn
GFcNG3Cz1JLRbM6wa7sMB/AvDYPwj1jSWttKZ480ypDtiuoIpYhyvGgsqEsN0DL5Thju/kYRI4v2
OJvEeegfSZaQcxf5xn4AZ0OnAs52qR9g25LG9y5x25mHuI2QTgKXKcxkqKZKO9xk3hzfp646wzk6
N3PkQT5gqWUE/SqqB1QYUPG7HLDp1IOsE9lqv8rlcZxReEg3H7r9EI/7UGtk/AwCgBYk4WGwkUkK
rgUyp/J3FF6jnALQxry3efnQgzXNdbXgOHJwQTgp0N1xdKDVC9Q75SeNo0p+Rd1JyjT5ULd2ubOr
McdhpMSS7aaLhUGzQdHOb0EqFYmMKBD1ZhkgHx84kLp3N6I5rMmDAFmy79dGzpktHt3RDvZeCCIT
lCEDxCaPdGyXWscbUUQIN1gsn3HOmG3SoGSLvA+MYUUe1HSGnS4GkaZbXxkyrCfXQQN6F6dqOdgc
En4Cz6sx9cA49eRjG303ixIfsCqrMs+bk3A/uy5f61rioijHcq7dgEqIjKXZgobj2LnYGQES5DB6
+Ypk1HigXF362OHezjI3r7+IJKyO2J8Fg9+AtY3uDvUjWdgpiH5KbGvP9m1jYfNsxCnSLLO6xkAG
cWmu5muSZpksqyQMdmQX2F1y8gPzJECBcsxGrd3FtrujUaFEVt/zcsG7pMVZIF5dSUMNJw11Bzs2
S5xswp6M3IKjahiVTmtynBXz8D4Ejam5mRbfimanav1u5nLKPPxvCTTmHaKpywzL9nTH5Z7rObZ+
nz+DwyCtLQ1hPLegH1kjA/VRysH/jrzIXSSCPFjIEbUgwAiOgMi1Dwy8kCz69gFnUEW0SES+anzp
/7RjfZ+5lfG9zI0raPO6b7yS35hplA8gf/hRdE3+oIMzBVm0foI6chlsCx8gyq5aMqHGERvmfjku
PCHEXtez4okUbb8NgZt8nQbYADkYOEQCj/YvJ9tFYlNUpsUmAcrRwmpLvktawwe0r/iaWm55NDpg
FixxnhrgneM66Qy7PsXa8MRwDwD5XASOMbgwqQO7qsjaZWmPTrzE2Ym2lH5jbBpL+FfUB2hXkRVf
bScVx66q8o3egc86Ur7/jo+KoadpbuyGvcW1jWdhjM4juczhaXaaQ1113rkRzlJtJuJN7scW3l18
SxUS2RxUSbopgbvshK9Fa9arOmr8bciK6NUIhnxTcVTy0TBJ+3bXuT6WV4JFr0gmAeObbxvIj4Vx
0CJ1TB+1T5quRn0qr/rANqSjxn1odO6+UN8Xz41ZZIe2L/Hy1fVbcEaZh0Y1lihAETamSHKzKvwz
2wz3ftIU1ejzJWqJoE86Wek70mF/DRk7yBty12Q2dZNRfgV0kree4k2Wv2ab/W6mdHUjypH2raYn
sdOK9L/9Mgz+e2YZfhnILGO2xUAIrtLL7hiax6piFpiGu2fHfnWi1IlXvqGeEwByW5SJG52owdYO
6C3vuzZSwU44OyqOg/do0qBHeggqeP7gx4PyeSiQHP1/jF3Xcty6sv0iVDGDfOXkpJEsOb6wHJkj
mMCvvwtNWRzP9t7nvqCAThzZMyTY6F6rZV0yR/2r3XwpK6nxDonYKzKi4IODHpv1rDcY4PyQsgA+
f+qMH5AGD/aDjrQPYbywTmvOrS2vBPZCsNXeb9GM6UJL4Q5X8CuLJzIjEfgqrwtMzJ9xyNT16jm0
3ZQW6D/0XMToX2YPbYrfMLAT3CNqJL/RypmEfEriAoWgkgHStEnALTLaqdh5cYtsFHmUY3loBGD3
RapZpj/pNorUWP7sWGCg3JU4dwOwxnAaBRBt0NqehWuQqTJUQ0fBQ8KEBDRzgke0G2rXyGy0a22i
aq2IwnCWLYrSGPNVZWb9lmRxLEd8raXaueEZkcn8dlhkZZt9DXvsMBbRYrvIwCiSnkWo4MU6AzdU
MJJ028UQbBX56b/fr5Bz/cd31zPAyI0vLRGb39/VU5yAYqdQV88V9Rhgc3mKpLDOeHewzjQDB+Dt
khTAff3adaBtm1fKNk6mGBikb74lA50Wslg3ortwCcjjel/oTr7RBgdVXSqMFvYoxg5LC5vvLLhE
dfGpFcx+6ZjhvbPjwddsab9gC22/AKBy68SifCKRZyH/Fuv1eKYlIM34qgG+1p6WKD5ut4B7HzaC
Nc6LVozWIayRSqRIvW3G2zbQRpZvuBHj8BrtXMdYDTSjASkF6wioNPsInGy0uNB00dCMZGS4+FEY
3Bizwl9CLH53YUARV2/QLRTP8ZdYBkUgP73lIKnJR3Hx1Hl8VqBifMReal5JV1s7UWdsadkOaf5g
1tWVViFVB1htghLzaDxlqh6gxS0d0Iwg2iStV9UobHWQmFe94npvfhV5Ge5HyVBa5IZ9JtfpR6MA
FQsZ0FCFhXHBZhwVSPpQ7i3BPpFctg2cNBqtoSjXcYFn1uJHM/KjGRoQ/te9+R/pPNyTkdgA9bmN
r7k1VwXfgLsCbBrchY4pnqU9cd9JUHDXVlVwKYZsOhU9cFQDDXWSb3Ka0aCNBt6QXbvYLbLFzqui
bqcxnGwvWgq8LHmkbaY8a053crrihMyWOnLHbUddewlMs8DoJhzYGrNy8V8+bKXbuZ868j8+3QjA
qpu/ePGlS6hP51RAaV6uv3yIPp6qNbO7109HrsunAB7/dJpGfU2isWbY22DHl0Xe1wO6MflXjnPR
DZB6wDfq8PS5L/tvUy/dr1qWI23mMP5oBlZ8di1wBPNJ9GuHN+OG87Adt8B2tdbAH0CBl1WW8Xdv
AoEgQ8nWQM9Fz5Dxebas1SOyq6JNHYb84GiWnn0kGYvF4AeVKzZ88Or4u4xBZ8KB3eijJbphT2gr
azaarBy81Nj1XoTNt5GBNkWUU/7QqYGWEt3haD+InxYRydvRyx9Q98mPQth7EqG3AkSXNPUyrzjr
Qb+i1V1IIfD+FIoN6Zawi1U4fIzQZw4WIwBBF00zbENhyYtXd/IS4Md0iSsGQtu+zrZ1OTXVjjRj
2P7URnvaBWwAhLKIc2SnU0Ne3RbAdGSStfEEbMmqGNdZJzdsAHYsqtOr39YWzmwBPnJBuXcD0gaj
4Jv/9ai5A4t1dfwQ0SnFLQ3vD3jc3FGITLIEchDAUp4BlNydUc2ONkRTHDy8F+D1qhzODpqNOp/W
PCkwLS3QqkUWwLIWI5rhf2Y4zzau8pzdTWePu6k40GqRL77zBShqG+Dd//6qFHYxp9nb56wGNL+H
NtB4Itf9xcvAe8k0XW5zu56OGvPcBxMVyGuQHwVfRAZWDwEe8QSmljai67B25RavEK+mGiuxCTHT
4IueN5shyJ0fyEHFdq6pygW+XnAE0z5IHr3NjAuo0O5pVtiJNVvSkqADsx4lBq+WPeELLlYB8x5e
y5h6kCJvWJFU4OFFEwMNthFdSjQMPNDKsaceXc9OOVtEqv2hZux8Z1GyoFwlssrL1V+0dAWUoKUl
4OL+EZ18S0vhdDluCljM9xZowtJVCFKoo2eGeJNnUfiOa234Ls1Dvkkac/IjD7hguJGcsglIyEFc
IOWnlq5CvC7HcGrm9c0Ux3pxvG6A1Q+Wx/JI5iPQDfUnms5DPIqVl6JnmZad/9/ffNPg/9hl2R6q
IA2PG3iL1sHp9SfE+JC5pQA2d/Vs6aV7DOzSAmqO1Ndp1BbIzKbGlYZOL6dz4TnbCI+z62ymVyzY
lfnU+mbSl+lm5Mmw7m3kM8klCLpXZ/QmFkBmEd1+CUhadSFkxv5xoTBFzcebOznRxUBV1Pq0bJxv
Sdf0Z8orU/4Zt9vylOLBRCIabhLtemEVpF1y1TO1Na3ftDce5pSAx8Y0kpWtACRM0A7jfU1NkT93
jqUaaOY6Ck+CNLkGcF8tcm+0E8FHAIzDObaESUGOs5TcJSFTLDHTqXwfJuj2Q7dLeaFBjp4iILLa
baBFLJk12PCH4Jvz9mTSkfHI8SJC60oLfw5WCWpm1u+G2M5wGobu1FYNc0+qamxVyjaJwQ2i5EYZ
oCqoBfbcUABnggfetKO2HzPDmdIwCnGhZe4mK5R+eS8joMufTBQOgWsNvUI4eDnmAxAqyYpisEFo
c4xEpLcxpildpa3pvVQc7aEzUK85giO1UbwtNBAzS5VFzSayC9SOK8XC1uLUrQRxn6J6WVhedDuw
VkEggEmLtryNrPHAGDsHby3kXb3FvgtGS3JJ1KXuogKDH5cim5uhscD8jQaXygHKMv3FlQw+x31m
XkObGR9wq6R/FrTy2w9hI0DMoTqqJg1lAZqw7DWK9PMrayOBWib3Szj1xWc7yNBsV1Xtiwa+KxQ1
DeljlDC21XgizsiT2odId9PDAHCrS4Yz0S1IGsInsy/rdTYV7Xur6gycC6XNl1TnLy2ogX+GLSix
MlS2+6MXAMaui395SJUh8XCOgS5yoo6PPAlRkNogZTT3d4D3w/LxA0sO1ANi89p96nKga4E3nRzi
vhd7FDckqET6zaUOkOnvqMQxU7DG83LXl1KuiYUwstwYhzBCromysDLa22VhNHxreHG+64NBvAQV
4ORRh/U9KNxPOOK3XuyyDnb66Kb7Pw2G6jMgGs1TQ4zZGgfVNTZn8cVMvt2IIkW0PQL/wbc6JG/t
5FsfhkhUSK1ILlJ+I30CsG/824B0mu4HoLz3BLDg57uIOvaKiOme1r+V873i5vwNCoDbvnot9xly
Qu2yBSzuCQhSKZu2MSpsUF8OekgfuInF2Qb0ydkB4EqNIuJjSopU2ZC20LRwA4pkB5sNNGKgRicf
QdSEfBH5TW3vaheaui0oKQPN2nIL3YERc7T3Bf5p/bx0i18bzxH5r36sEjS6FdP7pDeRSzDz/JLZ
lQtS3oRt9dxCUhH/4MBQNtF+2oh6S4jqRoOUp92fw0lxPy8Y7A1uSOtGr+2VPqKqc91Xw0bPAWaM
kysNiCwKXHEZJgWESEvUyU1+DA6KdW2O06vhX31u9DdTCuJ0zS9h8gGY0dkvHB5OYJcCS8ZJywR4
Pk0WZScW9Gg7V0IaSCaituErmtY0BY3QFTwC4K7vPICi1N0vouSTzIuNbZEyIH24oGQ9t8WKlaLN
sZVSstkoEpiKsQqRgG99HOcoDelnf9eN2SHHW4R0cnG+1XhlheqcAsAtiik4IbLhjMZ/zsXkom4g
VHTBXmMemW7E4KLnSOOiVxjwlFlWVz6ps6TYiSTujy4IzvGtLt0cFRZ6ukYm3Ly46rQFHVNc+rTW
OtA+anGEWj0xNruiNPtTFnbrbOhcibNAvBXM06jiJsoB8PYzrxMywDs5DnArVviBoxc+ij6ilSmj
4doh63WlmWYDgH6yUd5MSw+PJgf5huJX6CKtR3bo/QdbRmHLx142+nE2IWscSmwBYjiCbeV3PJIz
+QiGIPmwiNscj7C6+h47Rn9zdaPBSw/a18AcMoa+3qa1TyXqSRZVD1ZcPlLVOpXGd1H+rCeNc5lr
3gfd2YCoQG5oWXKgzDZR/Uim5PRmT6LM5M4mkHwEJSrq4MlexXeI4c/MymfASr/GTt9iky0Kj0vs
tC2n/mawxFhJXfaryGMjistw8k3DEPbHCVVQl3kFGooHp8FhqDKgo21WFs4OAKU1Gph+O/1boLrM
vQt5If0/B8J21lmbKPTYdEG418fRxnGcaGYkOSUK2sK+EIgcQdApUVV71oVJ6wdudvh0Cngu0djO
VZZkRBH+jGfKetOZeGecXwyqFPvbDEWg9LJAQy00gLoH9SwimHGSKzCElQDw/5b1E3d9vQzySwpu
bIq0+GcqZq3sZmh1iocSxm3rmKzcgO3n9ZKLH5moUBRlfkOhMPTR7uxUqCkI3w+l9eAlVX/iabep
uwLYlKUE51ZmuJVv96UHTCkcN57MJAA8L01nKTnRWnmOI1AtZ8WN02sU3T1oaI852YqDHV9NNNoE
mbsbrH6I8OLxe60ZA7pZBJLm11THXhEdnnw3CyO7O4+5BcK5Kn2fGXZ3lKqtOG819CdLsLYO7jQ3
H4Nk+bVlOXOxkcfvmc3dyosi0Zt9KPT+vIhcG5hTZse/NsrdkihOQIrYaFcec+stXcYoNLwSgajM
7zQ8QVp0sZxp1jliwIcrxNbttdQnhW0MeL0m9Ty1StzYrARpUBKKbgCQt6PtGxVmiUWzO5m0WrEN
VOgYCGWoXUwGoJRYgDnZmDgLObmFlz9yruODAWTvezykm+xPC6cM2v0k6+isASPQN42c/6jC5yAJ
xHczNQugLicm7kQVDjnD3AI2msvfNYk9ACPedN5McTJaoJR323oonvf8qK35WtjbRIr221hzsQ5a
PbwA4jt+8KrSXZmhzL//YQAWBhSWOPr1tfso6bmBu0U6fUKJPWhkm+hHiUqSbWWy0fxYRekPsDDx
rWujlnNtclOsZYk8KhkHgQWUqjc/MqRVrqhkwYf8W9svUxUxz7jcDslmSrgE3kk+PdIsD38AsLK6
0oIGlO0C84M3Yhcqq9nU69P9ECV4FCj3qRunR+l44tF+t4Qicz3uBvQBTmK/WLoxT3cFMlt48cgA
da4BJxuFDMDuUBeou75B/TUSST6gEfpDH48jDr3RgMAVJS0NSK28zibPzSp/0dyp+0l/VDv13Z2c
lve+S9QlHskCD9loIy31FSv4BfcXHKVhTxb4lqFrq2iogaYI5DxgNY4TB8Jv4fjz2kJK4wHNbHib
VuYjN81HEeG2r0LQioYlzBxWS8VrmM5kDiAbAIyiKSjmHig+jYLzIbj19o+Vi5IqRwH/EEw7Uraz
Ja2UH+/F8yj6fh+pTB8+H7BG1AwY8fKSNICzDno065GCZKSlgamMYIrTvHXb1t1qCXBnV4S5jaJp
PqwX3yVA71bgUSw+OqnAIUxQGHthl/k7e9Dyd+hzX6EsIHskERgbzVPSAUI2sv0qcTagU3GvDYoo
n1Vjyi6fkNVyTJCxNmYcPWO/u3Gs1r2SaLEgB5K9xVgsiqF9jfFmQTH+dhWy+M+rVB3K04xyqFDr
ppUPvIs+W+jI3NOqR3k/0MGUAlVis6LROYDHO8PdllOnrcCEra9vXkvm1xHRZhp4TGx9Pb+YgPHC
L904yeOHqUncXRi1u8hA8RG42q1kjVLlYMNyO/yM+v5tCuLT94BhxOO3sJj6kUWfg6g2V2MRjKde
OsXHMgE8uJIPYVKBDylMZnd9mnAu1AzeFaCpzhN3u/cUNh+ydGsDXH5HXm9X4YYFysfCBQuBunpv
duZq+uMqJKer4OV5Y3jeAU0Jn6e8S98FfZwCZ9Zjmw6vsGtazoopQtmUNoLWSJkAYuLRGiLv3Lrf
wbdiP5J07FIDpGz55witk8jrvcWZ12OYdX5UV9rBGVpnwzx0iKQieswZ11+KtouPjpt3G9xdi6+J
PuJGEoSf5aj1KKANpl0XmNYnVM76ZKC1Q70BNmFxzMque7G9/MlOgvwrwEmnVd5V1YWF+ojveCdQ
qgiFZOCOnVzNeow9YOdZfboxS2QZ6kkUX//8GDoSahuSq4+hctznfBiGreWGxyQbpivHf9uz7Q3t
ukAJ4W5eDlp0ilNb+LQEn1SAfelzxBP7HUmaxEKtSV63B1oK9EXukeIZVrSs0th6whvjvCKRtEG4
o2ngDNFt3x6G9MFUA81Y90N6YXCmBfa3r2IcGKYPbAScpRyswyInMxpErwF81BlA/6Ns7/wZIHxW
sei99aJY7FiOPbvEGe9qiYwG/RFdEjrQ9rlj/FoutJgw/B6PUgC7gT5d5Eht/nNYVkcP8W6xjAEa
dRHBjNpcyEIcgJALrl8wRUarZW1Z38H71KIGuKwYdmss4/q2Z12D7ZZClbT7ESRRemOtSUiDlQhX
33p4507LZAMkIPS6Y9v6gYXBZghL+SXgFl4klZz/IQ9dyMlemEjXjxKZHeUEEEL5hTtyxGGFGA9u
0c7BSL44vV2kwLvbKbNlvYtVx75lVgdhO/q5V53/JBoDUW/wxtiuYwUSQLIhquuHMcR9PpkAMUiy
uJI6WjQMb45ExjwfsEuWceqnrquD5lBFVdeI0lE/z24qqIiLeoN+MlxDfQoavEarH4AtirJ1iOxw
mvD1QedfhBN68Iz0P1H2iCMIu/eeOsd5Lp3Y+VRFfNqaFa92bIJVXnYAorB0dDlMYHyJ24uXgoCF
7t8iz8d9NxblSpc6zg1QCnmJW54+0J38XhvJ6l7bo2RkhfMUVRT9O3ItvLNVlNnZG7p2o0+ove0V
j4pUBCs0i4vPbRBG1y4eX8V1jyPBxZSswkyGm2zifNV5rQaSMRmDexfYJIOPe/2ThW3V3mlFdvHa
fIp3o45khGshJ6jsbox5PH1uu8LZZtgvnIjoogw5+PB65BUOdqivbaLAINKKm2nPkh9gAtG3SCj1
Z3AP9WetLvWt5nQhdrrIw5NilG3Qzms3yNtinTrWhySv5Y5cxhiYp+Gh4h3Y1XPrO+qzB0Bn2uaD
CRLlB51LcRqyDHcLA4yYwnP32IsNj60aRnzDdpHmgPdTLUmBo6wCm0t/kdDMQ8bX19PI2C0KhB32
no6ng4Ob6w61OYAUGbO1XnBQbhVx4uPXJBJwm67b2I1SHzAP+iQySNDjjPYZ1NU2yF+65ZCFfprz
XeO0xs8mrc6j55U/ssp6qnvmfivH4pNVgLSnbPhPa2iKL46Ohom2Nz18GwEy2oRSrAKWBtvBa5MX
F7W2lBSl1YROJ4GuzPdvOsqfLqs3nbL8//k1cew7ohAnHDcBqnOK0BcikJJCsT1oDRS/XoQXrVWd
O+FlKsyA5GnvvcpRDB79q9wFhv0Sx7bYfRyKr4ceGBjHZMes+Eoti7bsEvxU4yv1QnK1+lMXeuGV
8AzJUq0Wv1RPr9QHaUg7eVS6bBzMs446ytWEKvKVZHr6sUmHwge8WfMNt+tTmsWA8O+iDchMgVY1
AUitL3P9e+4B98ia6k946lUrxuzhGUf0SI1lYHUe4nem3rqf0mb0VizPqkfTagrAzkt5aDO3exhw
tLZO2mT6UAbFTwfPnV8ASAqi/pfd5r/wpt596AOPr40myx/CJ3zdsfkabfNRQyHmKi8N56Nw5Fd1
s/4FCl905+KUIEu7p8nuTEAV2/WKA6X73dQ3/TaxvPwMOqEA+w/zNo5tJfyjVwxvcfR+RJwa2Rid
o9hmittpH3VojgbtJP8cDkMGjkjMEiULwTf/edEus/+2u9P+azyyQ2MsgMR6p9m4lgvMy9LL0I8E
JNcw0G+Xi7ZRCLJNY79qabloWS2B9ZS6wSqeQKZ2QN6+OdYNKt3p7RftxYB1TvG1x7H/jnjNaUDC
/z16hNlpoTp3uks4pgw3ZMWn7hjdhbfTaV6pGvAcOMYHEaNU6MYn1PVN2DCccisvUpQaz1Z0OUe5
kaLvs/cdCsxvwsX8TJcjn8YJe7Too9bJAjl7C1j6g44SSt8cdeuqfQ7xPbu6OvD1SeA6WX9oBvtb
k/Ro8idZV+D7h8N8uc4jwdJN7Ja/JHCzD2PbBOnmNQafkpj7b/6z6eI6MHSDOlN7wF+UnmiwVOLc
oXR6CP66E60X9RQ6SLQHwInWp9Lck2KxK1rhHoXpk3g2vbNYItFsiU5B7mT9YDVIj7T9oxPVa0rA
4Esd+0kTji/xwO2t1yf1MbTc4oqzFb7KprH9GrF6TRmYvLVR4s2n4aVMYwA8gcueahlxPFam6Iz/
XRtZFyFODq3GmdVU2kha0MinZ5p1VP64rKNYPxY44gAGm/6pqFE/RLPQrF5nsZoN5ah/otmiBfuq
/unObolSxNURlJM/OMA+V3luGNiOMzx7KTsTUELHCiO26gZmzAmdOcuDwxM0xoY4cOU6CIJlC/i8
Mkfbka2WJLMqywHr4HuS1Ohum8Va3aAAdAJnKSkGnMrXti4u5ONlSGdGLnuNQ16jE3MVhxZxX7yg
EmB8YU9EojZkPPPrAfyDcc2cTY8OhHOetOyk5XqENg5LvlQFjix6T9d/sqdKMQMvPs2Y8Q1wCcWx
GEDFqupAqqaffB47/EDLCQ/h8+Tini1VgQfg72+1aF5A6S3PrlQXbOb9C57n+gmcwSB37Fp8Z9SS
SoJpKLTpRkROAla6ZmmnpXpYWdVtfyv6MxYXKeqeIl1HDROAoxtA8U5ZWD/WyObQChvueUWQ5m7R
zCtbQaH/afm2It2bJU583HVilOGDaKpHberiF97azSkKgGHpRfn0RcnbMo5fvCL+ELlRthvRyfFQ
MvE6yA6H0sjGAgt2CJnmLxrHdgDECPa41SJbnJmIgXZoJ/msJQWQLDy8UYFfdZuJ1PMXa9wTXq+H
zsthK70/rlSmiTgA0vA5R9nbQ2HoYhWPib2Zl+0I5mylsOLB3geh+H4np2WF53GEvNc5tMMKCA3e
uFdYp4+J1WIPH7PWpyXuZ/KRZll89XogTZEksiGWJr4OQiIztJhKlo17NMkhN6pMbhTYoYZptnnl
Eaza7H2iGLRmJixk/h5Ku/COkZJNxI5lQ9a44Lu7YdB6k4GZwwWiqP7FNlBfCdrOE3ds8Y6G1vOA
Vjj06Al8k5lW+cHNihJJcxy1/+lEIkM3X50EvgcnUTgoWViXOIxeFRWqBPCfg/rlecoTBpzVvEAV
4CJEGysQij3gLWF3ioLpt4FN6ZORFWJPxjqPX5V3S13v2SGsvC3JyX2+2l245eIxVViT5c3noAvg
+OfJw1vgNqvsEb2uoea6aCC37TUzHW9rIZn5UoLL71hlAjxkamnodvouBYflWBaAJq5F86ljXnfR
k6F4Me3JXks+3brKAMBe5Aq+qukx7cSP3kJXgeSif3G5NNbpmOU7WnZaj3pAS0iktKE1gZf70EbG
E61o0IqvAQviZ5Q4QY99LYAafwcraus1WCLC/uVvwXQHdZMjY3i9m1CQgx4BVCngm6F1ESrLalUF
TOvMwgmm7Qb6zrNqZITfFDQrmce2ssZN/8Z5QmcI7o4C6RIeeqc5Iuk7HcU2A2/zbcCbECkekH1J
KUD4ZMfA6mZFjiI+F9hiaAwFBqFbYmqpqRVb72IDJCViQA0OCoUhaxVkIh7U1skOaqBfYBUOutkf
nRYNhTwyar9Cp/yFjKsob+KdpRlI6SZht5kvM18BrSqKHbCzts1YNscpT43+2KDj69CF9mG51nxt
bIXyTdzpgZ8UwNrXG/tqVKodHmhGna97muLSAnM9DaTRlJrnPzoccZ96EJh3oJpTHmogs2WJUo7I
Dxu85oI0GoZLqI6D5rrk5REYFfkuGSrmWyFHrlENSThkj0HnnivNsYEK8VvEgJ+2G9D46pPF4hCA
hhV1795xEZVpr+2TyAVNS5TnN3G5G36pkiw+BpljugBSAWzuYMhfhrpMmCtZI7sIFHNuceiLwXL9
DFveYwc4YQpP8egDuGHY+O6IekpakiIHtsBJuvJpSlOEIpnbcuRxcE69WwLkoWAnL7FPbevEq0lm
/Y6OequhwZ0WrchzLiwAkvEVgPAr3G5wuyWtWpItHRejV2V2mC1oKT1rtiAzirGEfIthD/IlNQLt
w2Aid9oLK/rA+xQwaFanPYpiZFuku8NzWYj+GGt9sbcByfqA5qdiMwiXP+MsHrkEjVmfFf0xqNGH
L2melr7jinGrx4n1OKijl6iK7Z0eShxq0nlMV+II3i66TVNHZovukOrCuczPs1Z3wV1KEdAkjNMb
VsK7YiDH0AO8dZlyNLc4eBXXm8HAbl52WbANvQnHt3L85Lj1AEqyqEeFEFIr+CzdmZY0I1njeJcS
DXMAXQvdFuU9sJunZDgq576Mo71WF+8WtxuTXFTDqUR9iMA5LRJFqC/ThFY+amkLCoqOR9+0xn5J
0BX+0qVefkiattv2bd1/1sMIXHnluq5j76mvo+Jl6KIzd3H4bKHr/yXOLQcpML3ckzKXgBCXLYCP
krEEBoSMokczR0BaKYc3d7I32wkA+HVa7SOk3pGERxFunfCTC7yHdzghcB+TxPxgTHr6KWoTfdd0
CdvQMjZQS5cWdfHQGyPQX3vTt5RZiSqOk8mRtabtOkBEADNmRLiCCRSXM7ecU4877WPf1D3qnlL3
EjJwS5CsRGPyI/ptkYkUyPrTkhSS4f4EUPIvubIYWR0dmiz5wlShJxVzhlUM6j+bykaNSTpH3P4b
a0WVoGQVZgOYAxhyYcVUCQugKHAl9ewkUQvibeYwFHExoBkNNQX9+1UKaSJvEQJn4zJScROz8etW
QxKO8Wl4W2Y9Bzq5UfS4NUGRsDg51UlZl/5sHTu/pymyzrtmrD5yN3H3JQh01qlCgjdCpwNfOLLn
sVriJOdrO4nuWpVe+LH4wBxRfgz7CChoevKTPFio8ZsARcW6tVABSCs1PgcIrbbZBEDsXE0K1yVB
15G7YqOR7SaPPwHDsT4JNZCWhjvZ7EEafIHw2rFYzkIVq0FB9yKfXXhqHYGZ4O4iE01HKxc3w9L3
5BidbBNZz6ka9c0srEucm6Ebrs9eDW495jn5zRbuCNBUDWQAO/TFnl5lS3BS30rn6KjUjE4UZV5z
9UGWTyNaEzkJZXPjT2pak2Z2JCF5B3TR+U/oHE04qxyJsChB9rNXUPldBApCVxoO6NjGh5lKkGSB
DQxb4DmfZpmQgD+JgTW/bpUb+f6b21AI60QWZDsy7iIP63AAseFiNHguc07oGHlYRGSrrkruwHnR
TqB8nu+JdOujFDTd+VoAQZoaQye3uiUuclJSkppmpLAre9raPI7mlPWiIN9lufgmaC5EojDdTUUB
xMi7ayzhU9zJDihvRk3U77v47EHXvXNLnc7FKSiSk0uA5YPfySyA6Z06Z3/36QLh4PMsXnSJhtdg
N8AJ4fwwCapxK1BOdW7VEcQUxuPVdfbz+QLqhYCg4wXdGkXAKUhAsecGsrE54Gl+8LoSWjqzWEzI
r7IStrIFSGrp4RUBjsrPQQ+6oyUN9KQLwHLjp16KlLx6+pXc5qe+qLmvO8PV8cIJKCJOfl0GlyUo
0Yi0YLfIaCYdMaJgDDSui2IAE/xVn5JiM8ZpALAFLElLiqrDS57ngFfmziND1QrKqYv3d/JJs+zz
VMj1EoMNeL6jYe3JmsLqgcJO8cmshuxqhVVzGXiwzoIuuIKHNrjSLOhaucFBIVtJbZhysJRpz/iL
p+NiV4l6OjW1d47Mj1bWTiM/1gJZQCdqQRQYAG3/sgx6ZwOqVs8YTumxO9uRBiA47j5EkUSQ26/G
UWmHOJQGj/bsDCz/Vz/ycKfuezWAV0TX0XkPQlBzU0XoUQMAVXXucRu3D5bTl2daO3nLVihf1Feo
7y3Pi6LTGZyXNak9YbRHy9RWVTihPQ81UcXadio0svYecoiBkDjVQTHWqZuA3rOnKQ1ebGqHROA4
UBm2LIAhTRcTmqHA7HcIs09rvlr0i7k1MGgSsJCh2Mo6kMlsfeNO0gnPDUDcqU9E7rMV2MbTEwnl
pD3KyMGThgyXSzCUk3p7Ws9/VYgtjY56uV3OsVFhWj3g5XV0nBMNTEvcY2Z8JCX6phu0AuFHCfA4
ZSKM8Pd01mVaUG5D0/hFaruXEyC8leXkWpuhwH+QmaT12VaDejGZhw5bRjeuhuOdvEZN9o3Z7KBk
I8po/dBxO3q7Od/FdNzs0nVBund5bp0EwBbBAKDj3S4C+egJpGh40w6HIyloWOxomaNerUZBIvzu
1FZWoplJNvWKFBRvDn1nuDiTzbJs8H3OkDQBguEfn+omCnmQntxyFAysJz07WyGKrftskJ9iA2AD
cdGOx7iL5Sej/ihYmX1MQO1w9rImQx8ExEhPvVpx/GzPE6BgV8LFftluRPQZrJEDOFOAnBrkvHnm
Jc5kldzqAOYKeEuwqqllnpdnm1fyOQ2H+iFDUsoPQcD0OZNZuU5TsP3xqNM+pcYsBgxVfOztYFyT
FYC/GjBUWdVqDPp6pXu2OEs5vJ+CAp01fdICwh0DyWnIovZ2STItwI5cvY8vZv9q69Tov2xaUKip
S9FAV6Br/U3WF2Oy76bk6V9D3n2kctT0DZKGvb8oQPZUrPMM29/puQI00xGgBMmJhqYPcK/thuRE
MzSXm3sH3KWkDLrfZrTsgrotUQYP4Z0byf7mstglzBKvziOQg/Z2Fc8XuYu3LBOJwlYGIlat1bxj
PzTekWZSLWnW4K4IjgC1nqd3evLhtXfrrSGN5Cd6ba7vFGRsmNipo3P99wXJ5m45X+rfzW/0fASo
roY2+Q3q+wGehGNgv1TEuT31FYDJBntmwOvUJ5JGKBSYZ7P+r+tCRWprE8A75J5ST0OoK85ccqB4
HhjNjoOzzxhHBpujo7kTgDB3hA18aHDjhpfWHfCm9qaZDUljlB4AFwzgZZEPyWgAqzQUWRGkO0Bg
JH7SAiMxxFPVR+dl7O7+j7Lv2o5bZ5p9Iq5FAmC6nRw1CrYk64bLaTOBOfPp/0JTFsezvf2dc4MF
dDeAkURxEKqrDC3bF0g9PtZuy5HMKrx/ue1CPtaBBxxTPCA3s6zaTai25vOaBmiCcDlAInLas8+O
VO/8JdJs9ckh6wqw7FA4Ht60Bd9kflYhqR2aDJD8fEWCt/eA8y7gVWSCL/RCM5bUJIcNEAuYNC1n
Y8aaO8XhG+DNK8bySGFkr/qTVxfhAzWieBAnVniXvtSQmTWmkbaV+QhpFzULheg6r1fMc6Np2LDN
MyC6hxQkc/rFA4suyLyQvYA/QrvuYstZF0ogAGQloOnl7pOWaeKJTB/xmQowK+06HofYIFwYoC2n
BvuIt0OvvKMWxTOOP7bspikyu2c0xRDnYHS13e4SmUOFk9bGQ0ZJ7axEH3OgrLrROFIBxk92xEFs
t6y1xFrOjqvAquSRvyLXlXXupCMv/MhbF9lL4QA5kDKH5pOBpKtzXbb83EJuayGkmyMxyAS92IeD
mrjltU5e/kQNip+jqOYFfbDBcwJBKe59H8tR29D14UycMlGqzNeQxLhie/0hdzWxm28hp7i5X6Yo
HuzB3jWsRgJCoeGOzgL4CGCYPm6PV9We98UqiF1tgeVZe9TDQZon6qXnY7/EwX+ME1dwOmM5pejs
oMjpHXEAAIUPqhrBvR1DaI2cQkK7cTXHUQ25SwBYfPRFh7zCr61O42SDE9Y+2xYg0zrHen6XpGUF
3v8E9Ow4U0J+5lCvO84hK8aseqdlzXUtrMNmsvkftZu44fe+ndFgS5G2X4tRB0lEwj2swHWcPLoN
WN70zv2tXVrq4EimAO1RfNjyJTLuiI0kt3HEWuIWkVpa0eOWKwqS9dS0TZwOjpDwAWMvUCOhD7Rn
Jps9sZSkEBg6NJZfLybSEsWDAqkgCGRit+Ap0ZJQw7qThqOITm+m4YjzJBt7cBXa+O0UVaTtASp6
LZHVbUM4PHKh7lO6y0QW+npQnNK6KsjRF/oGeSsWGO/Nd9NHfwqY7fMY5KhHrDzeaUXdvmgPczqt
TP0RvFBZ8hx0Zrml5Neb3FhqkmPuRjbVa9D9antjv0rHpTjb1s8tQFY7GsS1i2dWKvYeldg7xVJ1
HoX5WBolVY9D/6uEOSmZwvb4e0qBo+IqqY7azm223JQ5N/uopgZK08LfTxl1U4yt8vMkUk0nYe6/
J+Hb/yLpcpjOIIMICjudmS67ScEvZGF0QAkGjxPREfCCw9p3jX/yshdvqoKjT/EWcfEPTnTNT7He
DytQDaV77B34Y9CLBPTY0EOsy/Li9wEYm2ur2GhduS2KPF/O0jMTXzIuBN+VaaywtFZ1IKEo9zsD
M3WZbXOcB+bWtYG39rJ1bYgs1q6zKWonvROkaUxVW4BtSRjtuwewCeTlqRhbpZyHJShGQ9EDYQCx
UZICjfGaPVm9+T1QkqST9GjxUrqgVaIGS5DOwfzCPlATGTTNBvA6uc4MUPtmLTiApFGl90VuV5t6
QO4ckAE4v/B1cFLkIFZiTNS4LnPK89//cpZ5S1EFQm+Q97hgAnZcXK7c0KsVoZ1FuOSGWF7GnFOn
4WIGgsn5JoG22EueaEgKQiIPjysoGjkM9HR6ZkEVyXYAB67sx4msLAUfzBFI1seGMAps9J1ja1YP
Qcz8ezcA9JxqrByRkUGpVODDvHdUQQ4TuCcBXmi3xZnswpOYp7PLdElOqx5i/CaK8MUEywnu41QT
sk3aobCaB08NYjcVjo7AJbsAUL2/B19IvbXbVls4Juh4F+Bfti9Ruyenp67UfXU7rmcmGLKAdN1N
YdSt6vAHAWcEpDSDsLIutjZ1m/sy1c1Mi3pntzlGL+vM/R+kFq7u/uvP4lqgS4f6uWO7pnn7D+Xg
+EqDvrr/lNZRuwvVDt9uShSVgHjkVFXt2WNGap8XZ3tyznZqChcsbou5G6R20YbuFsqpPvumKTID
9AYR1wFQ+5j8uhfFm+oj/HkU7rgy3FBADtz5NtTK6SdAWoLYO5AHT0bmXSrcfz7EYfs1lnHxpem6
ZM1KoKmpGeAm2YMqZMf99KB3GsixVBR4MmNkwAbaxS+FnHtHBQPZmepd2sDqeC6297jRNxZj4Ltb
kmqbFN1qP91rg4OltcJhzw5oV+KkMDVOsz3jAlDx2q1WZKNCK0cIhzS4pDcSIMDJNs3jApw/x0lc
5e+TEQuJWaSOvKle7R3T1U+zvVDz5AnYJGeVupZ5Bc0DnhvMQ5+zx3X4YgDb3TRPXTyBa7i48w2c
RCp+la8hs59UFsgnJ46rfYKzio1uOMlbFX0nf20iA83whofGxHOlyGd8VVRlwpbM0c0t2WKfyYuK
IKFdMhUqAo/se4Sm+xANqptdP8bjIjYd8D8RYSdvfmKK4X6i68Q53dl3hztBBKCOHLQt8nmQLq54
PIlyUyQ+VIJSLdtMHJ6KyLPW2D/RoPEDRZD917CTheP9H4X93TwMcITvQ888ofPQ8zi/D0127M0j
A0SRTtiOQFdTqQlAeiHdCm32OtzXYWicJtPkbmqhn6jAOjE4dcWeGrkJchfsBdnadkJ56pAZFYSQ
xcBSOsb1ojKpmvlRu7F5OD44uhX4T35FzQFkE00LZXiqUjGUeX1IQNUIyil3V42d/laCwiT0hvIt
b9pxiYsKfi+LMNlVGqSCHKTJX3zIEK2Q/iBfcdvyyRhyJNqmYPCDYK7cdkiEAOuCbn0eq8zaIFdJ
XydOYH8eNNZskDrnTd7KhLxRrQ35RvMQjIs+c13mQt9QX0/Dtf1gdv3KBNsMk35y5jmT5zoSAjmo
qkrGsRbOssLmccWDIpls5C3KGIEU0zjeFprT8UFXw8xjTTXVrbPzescT82l20nD12PH3QQDFh9hg
uWy+D2BCXdc4HLnoUeVBujk1XrIx1XBN2/ILFfHAmgsu0qcAim0AiN+PtvjKK+ZaCwobpZBrsMWk
qytj3eBKVAuqeEcxGN09S46kiThxVlnq9wdpp+ln3moHyoZJBt9ZAbrZgwhHTz8nOEbh2NIdkb6U
rdyqGlcDT9xjFnjWfQUoyaLq+vCb34+v+pgDA9Do+h5Jd9FmbJvkzW2BvlcB1HPETz311AZ8ZwFH
GgJ727+Cr9GZegbYD25ChveD6kkB1DNvomYjoOriVAApL5JKQ8JRnu+bIQnuqeA5UMg2ZA7KSlbp
miOVA4pH0LqcQ6iGvYk6YDTu8GLFSFUVpNsBdOEgGR4hxzTFZPq3cpRs3yp5BDLJQnbH2vLOZJo+
hYxMcwn2EBuAzF9xnm/HWDaI0mc7K4MoUjlamra0akc/loY0oFqBY6gFJB+QjZUrA1nJb+XROmZd
s59NU/Rte+pNVhpCpvKxUWJ3ZBpBEL4GlgULJBtMIVwVhZU7ywHi28vZBsh7daTiTzZd0YoAQnMs
fdvbIm9oyKfxqMc86GjjCHW2/X088s7BNO9NM47G1xjfSqc8j/D2Gy1pgKLI0U9YyUaHJHHX1CI7
7wZ9cpJNV2FUa4woPoCCa+2Z/SIMNo6EFGyOvcyxj+NgqpHNUg6qMdcLs8WN+09dbmw2MuqyRW46
xTIcDGNJbhqRxhptPcKuHwzduOSsj1S4ijYcCmCGSsKHkdpEEz4352icr8cAwETxiuKQOcYPORbR
b9j9fOdB0D1V3MN/AtJFIYFXJK/gMgcCU+BIyxWg7pYSoLRwsB4twMC30RhLUGl7/F44AG5HWdd+
77V7w2isHxRaAyxwFWrbuZhCYxnchrIYDEARKJ0TxuUCZwMh3upGAI4SQJColkOrcq31mba8cYC3
VOytwv5EsdDKSSC7oPoy9wUpzt55Mg1hdwd60/HQQzDtagYKnWdIGtyqzTaq0QxycD/N9vlzYRYG
UaEz+WxTpmJx8zMkVeAvvRR82psih5AvCKXOKt/2QORGxIw0KHokqnnSnpyzaQ6DBsbkpNDZTrG/
D0vOXIIWhWofzol7ae76MeRsmruqXuPg+YdWB4IW94jJCV96yNTXALnJlE5YJ+wLctviT5UdFshq
A1sC2cFrdMn7uj/jjs5dAl1YHP1IATyoetsmwZ3SVTJA5KK249n6WkBkComIv6SCZmUesk0SPo7V
xHthRms/bpn+mfqVyKpfQPo2CveCB9+AbunjcFmHOJ2g5UwPINrJN7SlBHr6MK1/aCk0e+0q1JuF
47pTzLSEqj5WRzRC7NTalre5sxBtUG36KOcvKSgGQHgbFudwZPxlxNErrr9fQqfC3wKwxQVFOWHu
b//Uiby4gvlTJ091YmqmUWDd3jhdB2j2LwHHCsjKg+Vl656kaMnhGUrPkTwmEm8idZIQg9jT39o4
8QcNFHT/KgsLrTBqDlSjooo1/BvObapFKrAUNTx+NG4zN7K31G+yXVUp/GbIhPX14XbcqT2V0yhz
16pymAQz9x8+CQ0dBw7O+YPUXSVx5d2VnN1rOYNUUeWZfEE2KBQhBSfnyRRCtskBoopjn/WH2dRX
By2BsC3wBbW3HG3WHrOceTizBcsdssEj0O76fncsyEj+XgXJ3Ku8JbmMIDVXbAjaO5502zTIAn/B
jBybLM1D6lg+LvGfAqo3gSxy5jE7BDr+3gkypGibUGKPOViBc9/y9l7oJYfRNK+LP9kqpOIiE8N4
j6Pm3I0cNzYXqx9gMHBEdOOgbjdzzCHTHBk7eZqpbaBLWB4iFpUHjiNISJyo9lStArs4ZFhAyAUF
zKHUnG22Vsf6ktx6oEfv1WkQirod5CqKte62yzQTWAXbvwdvY7bHOZm/aGjtpGzkiHmEb4ICogsl
re2Uw9Fy5CmHxsKiNVutHAk3wbRWg7qNBkAyOk5qunE8+AHIhn2pAbGBa+ULzq0u2NkbX8ySDQAE
aslDXffttkxkf9CHWJ7BTjquDTDrfYpsC++ONDW/Q1AUX2pI6BN698Ra/58K4N0dUvIAJ21s3EAh
Cer7KNtoPzXJA37tr1E6FNe2COpZpZn2+8jtRlxcqXwG16lenDITyCnDeGQKsbO71LL6PJql9t6f
bG7bPFXhkBwolgqIPFcQ+OYPZWLXkz0r0sPfz+EE+xeBL07fDGabroDmuWsx/XcW08hKOhMajOWj
3QqFNNLiux6r4LvK1qA1C6arVauaZp/XbGUWqdzYvW8DwSJGkCMrF/kLM8p3Wmt8oxFEkTVs5SaG
OIwW8FxIHNKnsbtU4H48ccHRsO4686dQ+cs6E/d2VQYHplpaGAuciqJWZ0m/lc5QAFbn+XxBHorJ
mXXPcJB3mBxk89q631oj/n8zuwE29GPoJntGAq8bJWejHFedZcRfBje31llZjocSFB8PWQzKglHn
/nc/jA52GDJkwSbgaRaesQfKtXj0fTubIrLBv8e7JXsuLZ6C20BG2IyxGteFYj/Y2C8ST8tcEJ+L
lsfDWWMhkLy9dSQn2cFMB/pEiFO2Z3ctRAl2QrJTRBu5uLCzN9aoVWcj5L27wlkvmCiHqtng3gk8
PlmO16kdudq2dX0wmyvj/Nqkmhu+Va20ztQoPwJopDQZm81NfDFCz4RGm6Ykt6V/mQeBEuxn3fA+
OUUu7qTt8Ts7uBRd75wtZZnNIC8GSDED98uVTcVT3FBNnWgEKpDOIe4GMDGuItWJbILHr/WQyj05
yYSOEGBxztTI/do5xGF2pBbN6JdgrKHwhnsaW5Cn5Lez0Wei2XBt8D4bhZLj10cMAq9DOlUSx4D0
+DgD/ZBVi1PnW9K0GRbgYI1z/SZ/SIypQRawcYFOpAcHFzWpyGskNRvGiJOa/xgnRHbEpQyxCVfU
CzYQ1aFs70zDau5wstLeFaVe71ltPzUQaTEW5KXCKPN0HQvA6CkOX8C/3Ibu4n0XmMF2HiuoK5xQ
Oo5cQ2vIOcZTOmTtRuXK8MECR6xWE6EVZU9S28iRCl6ZEpxzijprIrnKFPXVVCUrFZZMryOvBjL0
FmQaotrOwTQBjd02SCEAgkuCCY+/0SoOWyow4ZTTqRdZbpaCtCgkW4n39UcomecVYQZi5GyVuAsu
fwZjZGDB2We1frIlaGJk/o5RILQC9AjNEzJFwCvIenPh5mWzcXgSI1sDDjAbrNsiB4ncUBXINB31
IwE6Cz1ND5llv1JrAn5yl33JgI/CNkQUJdI8gSH8JJdUZ8oQZsGLIQfnbFhe98mrwOhkVnLYpUW8
y7HjvIgCGEk9Su4ZWBHBHQMxXQhFx2JjJp3xWEWO8Yi7CQ6toQeyDBA42IISZFxSs1ABUhhfWCvD
E5mYkVYnlgQvdjBy6J6IRixbNjZb8iL5wFjzEXI+iaMFWw7anwlO6SpY5IyNnICWtY5Xp5aau1vo
JAEm5xHmfuSgYhpB6PLBCH1zl7rhV+7g/jcG8+aj3SXDyshBF0jNUNlKc1h2SZzf90k/PDYtZL/A
QcIX5CRbUkAzvY6yfg/mKw1MBH2wkI2EYIEqurB5r5lVn0lsln+155joI3ru0hiQmJrGuXHPMfMI
junkh7GP2HqwQdPvZB4w8oNeL32cPwfLoEBu3FW7Kqtk28iuRga18s/trBvKB6FEeOYxQIlQPlS8
iDc6wMxrTYLRvbHGz2ASxWFB64xgpRLpWzgmj9ALrZ8SaZQnkSiCKGXHx/pHg8b9g5+60V3pIs2G
7LWFM0+JY6MLWNC1i100ACAia/JtwN8B8H23O+vSgv4V87+KoEtPf1+DGDj4v7l2YrhwgpiC60Cp
l9vilkrdsFTSsyWbx76scJ5r29ohV0XPhAdRFmo3yNkBaneTuIN2IJNAzl66uG1PfSbfVB/MGAyz
H92oJlsHfSc/TdUYop/Hv+kyjUaTUu/bNnmoz79np9G7Ato6Vl9vNJCjb3yv9Bea0xiglgQZ4Xs1
SXP/TFYqGjfTNq4Qz2HJcJQoQCd1NEA555+pWlsZegZJ5G7HJLqjLjJv/PJh6p3jPmSw2s2EBGiL
vZPw/lgnCa5Vf7UIOICd/JvZhMmltRNjjSzabMf9cnjtm/KQl5n+BH6X7NIG+CcgO4WVH2GDVh0Y
gNVPWA5dh3EWL4Wu44yC3qKxAHDaLfKTUC/bSKHCAlVoHZiTlV0rjGrHAM1EhjWe/CwOkgOHGuui
prtdaoPs1l9M/yhzm8LpP8OAotjUh5rkIBvu/v0F/S/NY9NY1CRHkUCGfOh+Mja0UAyVwVNYNtkD
1MkWLbeQLB90tb4yQZ21IX3mWHmNpAM2KIQ3Ul7q69s49o0LCAiywn/iPA53Q1930EtA02PMxzVZ
dcxqC1/qytQPQbOzO5YvyUk2uw3vEpNrZzIBjG3u8O0FOn0ashPLHmBpIzHSZW6n/QswAWztN8jo
8nOjf7FlizM0GTV3wqrKRzw862z09xwX4K/IxJEbFvXpwS3D8gGcRyP+qngk/t8ipG8Fu6HS9FOK
278Y8pyvEUjD1ixvgcWPnOoEhH+5Rl5c+xJm+oNQrJ+OzKbQ0KiCddrL61C8s6fQXLF+qtAGbJcD
b14AxDM2llV2wTJMBwHdp9/bQZ8hZy3IDxoWZ0vQ67IHNvjW1mf2iIxqJ0b+ZJKswOkcf8EJ2Tm3
bPGzBcdlwZrijQ1CLHMzC+8jjbu7pjKbnREqghnfaZcVslO/SsfZlGWd7CyApld+CTBywMwAMgqp
ke8tmezIZirQP9W4qlFTpxQBMlJhtf43Dk7rDYWQCSKSoJUxQREJbWdkBIAoak8Ca0Sk0Hv6Lxs9
/nOb3BRINhDJxfvad5xzaDfY9a5bUwdLU+epR6CWFycu+BP4lfdM/U/7kV3sMi0fcWfm9q+43QIc
vQuvwoQK86BXdRUGynXgZIZw7eOLczfoYEEIuW1/tkVm7iyGvfmoZ87nENyS+JX0/Qop5s7nWpPG
FmtDb1UMhvNZryG/0ORZtaa+ehzrG7NqrTX1Tf0SeGAoYGzIm2RYhlRFAgVu1de0sLR1gRjbkhep
JNZq6EDbSc0SonErSwcwQrptvuY5lBvrqMb5vwjVbZq6CmCG/quaQ74J2WbqRiDTjFUlPW1H4RQ4
9bntTu1IpXhEgHfjDB70waSUK0nXVhUh5+kGB3/BJHBLDl4B3X7VJiMA4tWC1FiIk4On3aZlpnGh
FuTFm20BLvVl3PfgQ1Pe+sPbK68B3fcrDZcsbDdFD7GRuT9XETgQwXvpY3TJHf+pirvr/r/PT4ow
oQjNTY4kFifTtwDQNC9Bm+I2GYnvOEQf65dCnk3fq56TYhwuSa99JWstwDnBIkusqIk0sgiMQpG1
n/qE42PfNt79mFbWJwF6VBo5du1lUPtVFu8TyBwVSmIizcv3IqsiHAfbEBGZHdgHQpCC2lpbg4WG
wnuWvUcmdhCf5nBqUshs8wsTGj0SS6KhFF8oVSFhINGOEi/dUtNxmsesUexcZmfeqyhKe3BBjnkV
FVjVFDUEjnkP/YZpLIpyIhwMhK47vH5EfYzVqxQKmpGiqPnvKOqcOsGlH7qtpXCl84NGesp/srUJ
YGG8jCEx8vFU0kM6Pa9krOjRnf2Oazcrr8F3Cw07RYaSS4BvY2vRASn7BCjjIwCW/JwF+viENFZs
/4LEWpGzHm3zvk3HVdAgKQsJTI0OEkN8D5O3CwA5wXbLX3aBupXkcQFwg4T6vBrKBPfxagSodUvB
RWyap8TqvkxDqWmrPBZn00r/e9rJqSIanCZeTW2nDkSjBk2bfgiaQU3fZuA6NvO4OVDXP32GNh+/
ULytxv348Z0uD+8yn+0bBRTuK7s5Uq1Szb/bugCZ9lhgIs9Odfv/6vunOfIK/wd5nKTrm8ktwjNT
l8LpgQDSaiRK2RGWTXYd3uOcLHjEIcBTIhzrddRTHefFY77tMwe8EUUaY2vrcmhm4xWqY3P6SAWA
cfGSiTDa1WGEW8qqCA4cDNTnXIzBYxlAJUto4aZULTLhFAh7wtgTIMLFIDJsNeSd5OHK9XdpZIFG
zmyLLbQd7e95W//MAqt+HZIqw7mtMzxpLj5HKtPiwmsTGsBAfx87A/lG/Qioc40L3DvHwhdHI+vk
sTKxZ26S0n6Oeh208YYffRt791SC7N1f/K/5Mi8bn8IkjNd1WEDN12xAEaruw7xqxGuPqqB0/w6i
OLlxLTs/UkF2qvE0+BU3u6lmf0RPY1U87Nc5kuOZiZWHkQXy3mKBuYO0trED6CS/b1LOlk2RVW+Q
INvj2879mRXjqShF/wVaetoygIT3BT9hvNfHDuK+euBvyy7d4EbJvVBhKFRza2psDYlEG+um3xxj
HL6BocqGBvwve9l53un3MTx1CBm4db7q0qA/S6SyngdVcyRUjfJG/MAVjuhWZKOQwDXGrS7tH7Lz
ImgAfXSrIA9+MCuFCEZXFUG+pi0QNo/uAuxDA9Ncsz3sB2R8zaOrT0IhqW0AB//xeahHSnPPI3x0
i70SxC7Y9g4A2WEi9THcocvNw8cA03ix7qTLEkuKpe9ASka3xEteg+FOj0zv3m67/OIDuEstsuOp
9e6Z2W1cA+oUICSytQV2LCHAJoztKY4KC++1JdfB1V9XKWIg7VlssGGwl3NM2A3jvh+1CMQumI0c
rEdeh+u5m6lF4zM7XRhRX19ocvoYhQxezGj0j1OYUw07oUPJIO6ge7VobU/epeLRQG4OnhH/utD6
dN84EKW8sTsxciLyiGN9pTqkZqMjhdeGrGXWukhY/xiFBgXcwNqUfmgtZgeYpLptnXjiPBqA742p
iO6kLrpzkMXaMqpj/k0XP1xRem+lZWRru/SSIzLa2b0TR2wxdAb7BizZKapa81n2PNl6IO/ZNVma
fdJ5+yVQI2RaCWrRXmJb1UfdHsmfYHCuW/kKCudtPhT/YFPyyEHhcR8WyBOIWojNjxUbN75qkq3v
jWErRxyEtL0p7ilYM4r2XETxllrcBKLM6Dh4EWXrHYDNfy8Gl5upQvh7B/KIDzc1WTn423AQ9zfd
gET7j1HGEKmfSJnBLFfVabBUF2BC/b0reXrqRNWk9x8i4Ls2FKfz7Kczyn7te0N7AH6+PdiqgBQb
tgZUBc87quSPqEpR1CY/1ebuU8zsnqOvPNOYVzPNM1PP24nm4ahm8fEnBBotD+SQobDWc3balNDW
1VIszIwNkydVqW5XWW2xcP3zHDOlupExMHIkt/23f56IajQG/5hn9hoj6AQFmL6XRQ00cD7g6WOi
DPYyM6Itj/TkGQKcYDKKku9/jRi0UU4RQ15+FvgK2hWxi6zWoWrfDNt9ZE7bPkV+7R1dELWucGfZ
vvGxeq6E7jz6BbbatlmaS7LnsXwbqqh4hJyZc6osrV/SOKNV/chMmz/EHjiZU6hSTnYjM0HpmqTy
YTDGL8DeJwtQzZUHKuyP2p9sdioaPD8qJo7z7//jJNCw/nUQKCyHCeSOgaYUn+xGTjQCLN71hsZ9
wGqgPkFbPTpDDCM6Uw0MK++1BOAlCenEHdn/M4xl3+VQgm9JDSF1XkFrPGERiEsxUCbL6lAXuG9Q
rdl+M5qBLMBtVhn/TGFQjesWFDJ3M6xIX6UpiOFuHHOTaoZ6epNg1NdXnwXqK+kSaI185fQs33Lk
fq4mLuzMN9dRr77QWd0/SgjMFYZ5pMLwtW6faPnagAzBZJJmmSLdWYXEiZkgU/7DlYV+fQyNFYfU
PE52c384yjrt8KSoKhVB1gTb1NA+jW3+biJ74YltYBrhocS6BAwV3CzOtQY9cQE0HLWo6DWkC6xy
rOqQrFb+xLd8s5UQhDqTt2p0MKZRm0MJA2qfULqZBuyzuNxGETLEvSH/PtRJfmllkr3suO3nLzG+
7i6Rx7533Zi9iDr199AGH6DKAmfBGbKZWojIU7PkT39/GIX9r2fR1nEYbQnTtpARcauinhXW6A+A
zz44kS3H57Z2tIPFkIhDKpClhmUFtmHZdrb5iQvtCYhHvnsmucgRYpRx47BzlTEDB+vgjcZhZ7cw
hTdeej2Rlz85IEhf7qKyzLFpwsmv7+K0mApqdnT6ayrPjZv52MGDOe91tkP7zUdOXB7sO9zi3DWq
yHGVghSCXt9SE3zM5ebvvz/zNjmL6TY3mYGMVdsVpu7e/C+beWeFnRjFg+W7DzGeiXMJss2jVTa4
5FKZylK9rqloDPzewEAil2XMwzXEVo3nzm4g9uBrPz2sRhzDF1CNBi9VIPLgSas8Z8Na3Tq0Ztif
7QTMW45A3ucVjm3CnxEUTXCQ9C0InzbD1QjMZttBvQtTvruNGwXzga/m5jLgWQ/4GjAAnh+lRyfI
8e7INWgBMxk9p034M6yF91PLPweRqH7UIG0HqV48QC4lHzdOhM3F33+x2BDcPpkGtw1XPZouhDAd
6yZ5SgZh2pcAwTxYxXMbRfEdlgfFIQzA1h/mOPKNy8Fb2GXufEOGPYiw8UuUvvdcFXnz4vQ487P1
GIhloA4Wce85JxHqOOf2UtDNx6Z8IxsVVzFTtdC/NOb45CHxAvdr0AZHjjG2E5rxjDSNYJdZVrXF
RZLz0rQJoOFKHhwZ1UssS7xTCrLmiwP5kkWa8H8gFJRt43jI2DIy7eHg+ONw4FkxYPWTs3ZnqTYZ
qcDG1YGCbo1bCp6+dwFFXJEAzYfAJvFKvC3VQHaFXPil2/lyjcePL5ymqY5pWd8V3NIuBvIQAf+u
eYj9Q9qugbD1knWZGLgi86yzjXNYMG1JoJTcLtsBFFktppBuKCCW6CORhMahGKPwdmmtjZi+5uCm
QP7qWffadp1HQ7g0HG6cqSDHFJOBLm8hCq/azO45hmpl4eOTO9nxxk5Nt6+TQ9lZexqTTFTIMgCy
Ubd8fZ0XvYakOUx+E0M2LGrGBVJvQEGtQsq2M/Z1F/9wbF1A+aY2kSxR+kc+QrYdl/jZp8D3skXU
R81PkMLYYdL8AFksX5haUB4zMPRrcjnqgC/iOlHvF6CHRM521jlQfvd4C20iYFe8Iq/Pinxxjdzf
bOnmY332Y64nWxe/iR3YOT97XV2zgza0/BQYh6k1xtmPMAy+FG4YI5OHdbj2jIZLlYPa1Gv78CHU
oQbmck1HKmcV4xzLzD9BZ7FdSijLPAurgWBY6Y5nzWytzaB59bZJGT+V3Bh2Pa51jxABtvbC7t19
LrPkGFmR2mTInz5rmwUEXrLDXOB+H+zSQdLrwG788uDxj7Ld3KYaElhwAU9V6nTjnm0CFOFYTKnR
UuFFcjG7bge6Cr2qXvWaqrfd5gGvPvlUnV1Xn3f+qFezXFUj+nmp69WEVwFXVRprniUux/D9VzUb
r6a+6nn1Y/3xA80jg+zW2f/99WrYt7mpDLcBDF/5Bgq8X28hcfhSTJoQyOQHCaroRVM1tQWoaxod
TF18zuNIv0w2vJqDbV9kYKEMQS2/roNYX9mRZaxSI+z2TozkbKS5CDksTRBB30P+17qE2HKlnoH/
lxb/JJrWA/KhnFRkGg/vudeBSbQFocCHnXt408gIOw6yjUFYIM9JxyFgMoTFbg4s84SfPM63XqLm
sJDiu8hiBgobHOHhUU2ffT9ELXOyZ5CyR8sEDObPQeACDmP31TNOXH64vFwRwfd0E9Um+crEew9w
GLd8IEevbJCJ1NYaoRYABspXgpVQlaLbqq4M3vtQOJGBz7abcZBMqa0pDv+C5rK1kmJtpUl/LjKg
0xvbK1YAe3XnqyLr+qlJIbiUK1ZC9aAQ6jt2gPQt6tp4H8G1Y6u7Goc6dmrsq46tjmOpUg3uVZq/
1FwjqcJtgcNFEJqAmQS3O96i4xk40oABvmg4I0TRuzsBJBDZqSB7kGdYZZf6XjLNEQvHS8OTYbg/
A0P8H2VX0h0pzmX/S6+bcwCBEIveEPNgOzylhw3HaVcySYgZoV/fF0VWhstVX1b3hoOehgiHIwC9
dwcQnqwq33qFa0Nus7GvJbLh10xm5BDnev0lbpqxhz8RQvLD0kwwh26eas4S18HjnR0f7BHkUtj3
ZKDcpjEEkNPJghepxJ0TYN6oDEo054OA9ZaePT6sq3PUnH7qQhUP5toZwIcmOObuFMkRFE4LGPu7
toYxCxQe1R5YauduYANQoBNkgdtCi0XTwVuhDaHUcG5TXi86LxlOZu6oUDSs4bUQ1XUBcBJ3m3/B
tAZ/20S6LgSCbYInJEZd5n958EQdAAIzpfBP/jQpCDgPcGs6GivaMO7apQsoOCrlkGORjevDBbjM
kUaCFIuJDV6yLoF/BhWFTJicq2HnAJayM16mxlO1I4RAo1C9G89TEzdnYOpD3dKOU9gXakpQCYSL
DeTWofvjQEx0XefjdwD7/5TyOSv8GG0gNqskmDNzOKv+XNqXMSVy3lAwxtNDZuUnPdsUZpZ17WZ1
cXLmVoKW6XP9jjxaNL1xMzs/982t1vP8DQtyvbAKGuIaZY3wVG8AyRRNvmqopx7KMnAjXAG7N+nX
R92jUgphbPhGZcMPCKw8kRKOPLENzBJSIP2d5cTFWqvKOjpZk29/fzH2vhLSXdeljFEazjswOwi+
/C8hsANCYhcPtyXtAeOIUhWDuzI4q5jlPTxAeLATSdjA07RsbnhF9NLxBf8W+haPwrCtPhzWLwbY
CSURgZqzVNn0lkpJI7dR9D5xUGd2Jvt7EMAey2Y5+CBhSKBkm/e47EwjPeLn09bLokzxrUjk3qOy
wlNzIOjxPAgeDwP0Q1F3tMbwTWbeihdcviQ9wTY/7+J96FrtCRgqPItYqI1XhRqWZxJIM8tJoP6i
jnW6/sQLIcG333+KxP37Lc0LPILtLPQhbRA5vwhlhIlKdNN42W2bQzqtraE43AfqLpYCjAA/6W7C
sVeHluv3iXbvPvXID0iOS+hmiPy9Y0n+VMVIucdeW9yMtR1uqbDjrWJtfmOzSi0prIqfRkzFxx1G
Aa3JNrbZu+W7/YuThtDK6NJwVzeB+zyE657K/oWPMt2FQ92vzKiCq8dudDkSHS7cgV1skIWi6jrx
UtTwpa1ByMmqZRlW5YOAt+x1VfW37RiKB5Ir8VAze9UpK7k1LcptjgIv6Xf9PCLEJXkToKKzNBMs
LeFAJNtbs5iZEPgzNwDiYTD2wXV7xijbvmyuBVh9kJUgZwyxwRQ7aVUuR8nsMz7ZjDUdFiTU5gks
20wTLnfU94tbPBkUtwW3lwp3fxj9MZUs6qI45Rz0BdPJ+764FQmMWWwXtRmkZzHECvM4csHm3ORz
txlDgwFc1zgs1qTVU4IqhQaYImazcQbGmJdzGZSSWEj6xXkdhlzLNk4lBOPmMeYFJ7uJ9xDgeT6/
m1R31VUrGrBge3X6qaZfFGzrVTVgDo3Ek0jvQuje8ePram6Z0OXwT7Hz3F/TwFOMD5Tx+EAy215L
agVRzt3wMZPDwqsqyAgqRnY2BMCW3RSo52wCmFdCxuHKDKtSSFXN8VTYZAcPFXwlhNpfoL8GGHzG
+HoBNpauNb6ZXug7d3QdxFkB6YXqSWbuB7I95LbsBegAnuwXhg49xwmQ9/8UF13yj/E4gK2IMzRw
TRF/iv7aJIOBS1LcnAV+IQMG8uVQzbQcPJFFU9GEW50yCVrO3DZ6vpYAxtaDNdc5FqSpRLm8yZbg
XX/AFc16LkdyhOGn/MOy9DWUx8dnkXPoR/sdQPAtS5Hc87t1mdX2Q6LcIoKmNhLFrvvaZ2PwGPJe
Rk08hO8jy5aqTWeLqzaFaV0WviUh9nJaTMUDRxFy1cTSversFirAQ6y2YciymxwklCVDxmknguZZ
lCAwwBmeHvJZWtOcmRhLJBjlo02wWfyzgwq3QiVqnnI+NSNN+9M6Uw0HqIlWuMr+GtjUIGIAw7rI
TTIznfOaTRsjxWlOzaEr4UxZSAoatN2U6bK1vScIGHfrTGt/r3rm77Oa071pFhLOgciP/tnOLQft
YR50HvlrTmp6TPDSbZqd36H81r60ThlunTkJGWv/vWhEeWNykB8Zj8VThlLZTRhCvWYe4Y4khQ9W
q5YmiUkKNi2xf7bOGU6G+ZCoEj/nT9QrUcxT1U0sC9TGrzwKs68BaccMdj0JRBfMwbN9B5vFOvnZ
Lmb6XllJBE1/9WXkZeaX7kuHWcI0L8tqGU+L39+JkPj7mrsiDCji+ekMuj22+zUrGELFHqi3fLhN
s6RGpqOmkDzivP4O9Z1lPTsaKVI+dCIIn3RdTMtc+xYcO90NbmAJNCRw8Fj9KiG+tQu4+zNk4n4L
il/rjuXySwfvq2SPYtHdlziDG9QN/L6WKoR3i1mjy+wVSd0tgK/Y5kkQ12KoDD3DmL5fj8A+b0yz
CNRT6LThySN5f1cG9nUaNvXzkAItqLnQK9Os06aLGHa9126fDI+4dC5MvIXl1X7qC8h2Tn79XCsI
RBRVRQ+m188XFR5tn7o+7aFvnG6GHF/gcpkxdZtneb5R7gTXIGhr2IdcDNc5JCFPIsx/Hno47UXU
6cdtTSUPI+GM4Q66zt/NkHMsDbxX1lQZlIzmIQW8U7dg1nURn9e6LMj9/iqoZbF1mP2QDRTw7NS6
y6jXXHVFxYF65cGLlaFiWwUQW0GNe7otcv+NuCl7ScAiXAagLu5HjcsRg8ROrXXwAjU3f83ibg3Y
6bi4JM+7BGpXJmOecKT1qKOHjWleOsxg0zsAAbIxHV8WQGpURCLPUH5GEnmXufq6m2nB+IydYz/r
qZjm+WyoKFhptlxdYqajnceZM3NQXKmtCyuhdlVA9fpuzHV9h6c9uYvnfD/rJ6jeqn4cFo0t3M25
7YthwUrYM5rRILsMWylOkKaE2R74ONCEDgiwpF1aHpyk8bfn5tB58tggcwCB6XmQaZuzMOZIaLIa
9nBBPetPz93nkanT621dpToKiWOt4pSPz8oPNgbYW2jHxUZwSG/rOh/2OrebaAih1oOHC/wHcyu4
hheDg0oN0gTwasq+M8U3KQcFDninZtMCRLsNVcm/yUYfzQA9JAIqCDAuvszM7CS/B9kS+88Em6CB
pD+ctn0uBx4/x3xoIPrpk7smgC4mwIrDFelYs7NZwneoJ3pXntBk1UEc5n4IIKnpj3X9kiEfUQ/Y
dJDwYdTutJFpznYgJyz9XpfPTQKgq66aaQMab/tcALLkM7t/G5DDXNrSEQc7bRzAn1FnbUT/pqQm
kQ2iCHIeybDA/RfPaTNau8ur1F0yT+XXYQMdaPCo9tnAw/KAfHrXIB1g+rK2Ttxl56lTwEBh8lNo
oMBLzwqBXsgE8CvWjYbj99sAZ8zFSNz+unWh/t8KsGyQ+XbfAms6lbFrPXAwl3eDluXat0L7NciP
lt+6bzkD9DPuFiXoAZDHwu/q7CcRDHmyalzeRik0avqT6eED3K9fadzkhyJtMX4oS7ol2kHuGbff
xYidxwgnug32rnou2Abtfuoyq/2wU0i6WpBJXvRO0UEWpuf03vRjI4ahPRWnVoskEkBEUZUBMJb7
/oNd6o+KMw5rO04fAPhXiyphxe7cCYTXCujScAW3I/rgECZ2ZduMi3Ae7GeWvNLKwZ0OrcBrijsK
nQsz04SAC/39K7EQV3uzlv2fXsmslkFy9z+90nkAB1T4198Ex7EPH3xUTqi9diuY6HrzwQJF4XwW
QxcWGr5z2xzO7csgDY7up+FyWvRTm32KmFmfRkG9dnGWsssb/4GCS7GSs880tjZgFxbJt64Okv1f
4zwj1qPCE9s/xVuI4u5JlZYrp0ne8RW1opTWsERhMVaNrWfZYZ8Xtpk65nMckqWwwm6zF4iETf8U
T6dB3bVAep/H99i+OABLAVZvp16yEHgmjzIbxJIebshQnXITvnY8B/kg03bGvj/2Y4mbmzlNjAVP
pzhI3bJamxgpC/6zm2uKRfwmg1R69nneucMMN4eGxM2qhssW5A1g6mNi5zHGo+f8ikKnb7CSLzbn
92JGNsjB4sXAEt2UbXx3hgjjztQm4Bs3BlBsYubAZ/jxpfkpxrNNMlrtTsAVCCKkr63MG+zVwvaZ
wadLY5MIOmztXePKJyMT9zpBVsyt862wm+45bALsqJEt67p2OAGB94ZKefcsXeAtY8eL12ZSPehn
riYKc2a3unMmelP1bQbeX1euZc71wRxYPk7bET8J00prQLiKXoC1peAKDjpRhYCJQnILbTaSnxNN
sKxDCKENVrE8TzJBRloYLpj1cBevNj4KYdMYlYy/Otqpbvx2dFA2hGkXNCtIshogf7zgdingZIru
ywFbuBB7tbaCz1PrJatEDs4y76oB2h6tn6xGFCgXEkLFy3jGIxVgb2xqVh4Z8KneKoT58J7AEshb
mW6Q0EFrtr5GB14lD2aAmcBUgHSP0N0q7kJ/YwftcGsH3g/YVKhXzpNmYU9Wd2XET/qykcsRiNgl
TVlzM6ngtfZ76xuQ+9metfByMc0OshArwAzBgYSD57eeQM8ilh4kJubBvuY3Q1iK20ln4SO8mf15
kFmwTPxX0zIL+nZJF6bpAtd3XtA0rQqqgjBNj8yiJjQvKsGUvVVqCB9L79q88l/f5Rjiqc0s+uVd
miZ8cfNP79ImIJCC7nBe0EMFtK6Sp7++yyzV8aLIxAD7LmzP87J7Hwuu12bHbvb4Jm7O/iWm6q9T
L/NxzYWBk++jYhDKCWImYLT1Tg2GQ69AyJ0S78BrhcL+r16Lj7Mbpcit5cIrh+plDKi3q9s4WNZF
U7/kffUDMFjcjbNpOuUVKvBQm36peh4u8WBIdqa5xaXx59QhzrE/nadiO/DD77k6QRdt3EGDuNri
A3D2l4MG12hf1YNPVyaInySMG8xp2tmygVPXn+MdB9DguENa1B4yAuWOdhFaEHSE9TEQpmUkkfo9
sNlzqGjxMzji6g+TAOj4J+uEg4ZaT2G5UWXQ3HigKm2hQovvRAoH6wjovPamqkW9HTnEVtJZU0Jp
jh6p/G4LllzxM2hmm9E5yOq4GOfReaBZQo2BhqZFCjffEcmtqnBveVnVT2M/gv0CNEpGHbrKbY/v
YD70KZ5roKwB2+Q7Osc19rDY9E6vfI6b8T3N6j0gsCwykrcdeFGZa5GdEcq9qOBOuNwBfTfr2/wa
YoRySQHHBcI7PDlEYOvCgmAJRXVnk7OWLlnusCWehbpTl5LuBPmD9mrWa4zDzA2BW0QH6+AAguK9
veWkhVZl5vBmGbRwV81UdeyEFLhDzadD1UEoiaJGZ2LeVKK7xse6/DQyjacjatN6a7qlpmAlzpO/
jh4Y7xdIBJfLpAT0JDL9n07NJDPdkUA7TO53z+p84MynaeHpqd+apg6mCuVl345Ms5QUFQj2SgO/
u/syHk/T/r09BD/HowadLUDyq1Gd0rRPdjyc9E1SeBakstMbSUJ9Y0LmwDyQaxh4n9ElZoZolwLM
C3W4pem4TMPVMY7wtQ3Xl5iYF1Wl89hDK3d/WalT0r5xoacC6/jk+rJQk1F2zJAav4TMWRIQDgt4
8nFZ2sR9irymdppuYZo6A8IfTnO4HE/Kn86rmB7zgmSYIYud129NzKxl3mE1ZbsA6r/Hy/LMFtZ1
it3Xr4/FjOQUqlmZN336pMzSFsyeNqhEaijEQKvBbpJwnwsOUDKIhW9UO7thzOAmCimzRd8m+iOr
rCwiFiAwTgDv7ADA31PKQEQcWwuqi6g9HFu3q9epi2KJZGO9kHWmX+ye3NXtNCao40Zg/mYQIaKA
0eQVfYYywQSUhOPfDrl013QMYAFdDbAtU1W3sQBHPammyJYltlpO5amNGGCu5Llj7kTmtFViQ0Mu
D59ixTxmgjq6XZXewQxrZgkyE0fau1rbMArBrlIvQgYpbBSQpkhUrfXicP81Vp3zrvN2L4NJJxES
Ecg/1R7cxJMfHbAcEFMa0n0Mgfr3eChfQ2zcXjvIPIL9lrrXDTQH7FncI7DKCmjKrI86I81hgoVJ
tzv2tVXoeh/U0BDx50Mvbf/faoPO1/STB4a55zn4Gbku+VshhPppor2g6G5ZbT0axX+j6N/OCv/m
jGdJDv3ryUc5Yab5QOrlcBn3T7HL3NArmkMsQFuTHw0Aro+KNfHVr9Ywt6xCfNRI6p375pZo2gkG
sR1edi5KukDbL1H/J+tzybK0+yPQ6e/auDtAg2Ire4fceHBQWXSOsFcUJnPsmEx1sGrnN/8J5nkB
eJ6DmZPYUCyvrFUe0x6+OFZxlY6Bf6s9+QELDucWLsBFhKed6jghx7LqyJg+Di5uP12LW2z62heW
/Ucl+irKa0gp2V6TrdvcjQ+JEOxfkoX0b8U/b65XwW3Wd/zQoexL1Qq6RFlutUN120I+IMRTXGnb
9+3gvKa5Fu85s190PzoPPv6OzVgO+dYR6fjwuwHYO+TXk03qYzmCyQQYWI8fJm6sxpXa3C6J14FO
XLBufYnVQEftqro/CQpWXCkkRF+ynDyWUCWPBNSsQax33XPz0gs9ORoBazSn47qTZR2VZ+V3Geqx
d4y58U6kfgX5CjRNR+xpukQNlKwuMWuU30lX1wcTirsmAUNigRIBEuFh6aN6rTIKZUmcxbZGsP/V
vnQ3bXeXlimYhDA4Ovw+oeuRv4ERfaAQKYX0uheEMHf/8k9KOy/PHV0Pp8JGltaddZuqHvi2WNZQ
W+3tggF1lW3TjuCHVPdwLLx0x1ynBDiD1jkidbGE0Syk79tqXKrcHu7TkfK7yXlBzmq47+NyuO/w
SS78phi2puk4yj+4bQh1sbmXwg3kHkLTEB5Owyszq5AVW+et/Q2FpjwyIVkKcef6z6ZhXmdq1edV
U9xal9yBClHK8UWRXVd3UYuN1REo1OZozvK5JxTFXe4X8ca0zuPMFNM244KxepXp0OAqa03rikOa
s0Lm5sUlHhDQvH1CNbHft8KeUPdizktiTe++0/BbUqf1zaSRnPDG3nnJ1UgWDbxfDtDl4I8FKbdm
HbOsDT7WJh4eg3I/uoWl17mGG8eUe+XRslALa/iwa6F351yZmDmU2ODhTjALf8yDz/NMj5lcSmK1
0Ty7LMIeRsnzslVeBlsdwNB54gpmtsgVTrLrI6TXrJPV9P5BJvgvmg4mvicaVDY3a9M1KX2yC72c
3P/DxNYh/sGfOmT/KzK+huN7mIWRX+vs2vDU6tmWA+C9cDsGIFdduGumA8rV0KXl+LV+6fjrIqaT
hn38dZGG+MVBsuKVYKOmQFl/6jXYiniYRkJrfjie48McH+c4+0v8Mh4420/j3dGznyqNIo8VcGvF
h/C8zmW8WZ8KL8XbFqir+34llolXbnBNmCCYh6vi2ggrsV89qTdOOyOaVHQDpJ57glR6cvRSVj21
Kp3WihN3V6ZVeicS0kaZ8sX7rxFhANquGREjkXNXOrAnMSOgI3hEVvE3a0iSLxPFj3kcBjtziQR3
rb0xZ0KV38DWCnajYw3pam7yeZgaR0gn/RryKWYuqr+mSYtDZY9hJ76K8RwFPx3fT4vl2UUTltDV
MgfJbJUYl01u1eKm9u6MwpIx1ewzJU7xPCydh/FO+VeQ3UuwYh5OgO520/Ukw866r0uabKF5EWJ3
pStrz/568FhwBdRvu7nEvRKoVgglJtCiga7EntYcErftPm2gqBEZCWaDx49nHRdq5J5N0LTNGZNX
4zTQK5i8xcQprhvtk+scz3pQsgsTbxm4TbE0QXMAhhk9cNryh6a4TnKo4Jk4atcQxZsncDJshz7D
q/8qw5s9uTMRH4VR4Cya6HxuwsK3BIALY7D6/R5+qiDc2wwQM0kdPjMup6ZfamJTlK6z2ocULtq1
NcDK142tCNQiiJbDEgRiIIOKNLPYyi0kTPhM23QN09RcmTNcC/sDC9UiM72mA6r8P3tNE3zQu4bG
gNYXgEtm8w9/PpRkmBnd8WgvwAeMlyZIqMyuhyrEIY9GPCbi+u/zKMvx6LUAUBg6s8ieGacsR3sl
VAhktzFNG6i1g4ufYJTCXeouJldxzLsGYoEQU7kckJyvl2XsF4vE+tXd8Q6CK7XGbtOMNO3zmfbm
NUrxYA1JswkhJLqfAF5xJHLsAcydEnK0p87F80YGkKQ5RTJPLmXt6IULF3hQSi/9jSTusQbnKKri
wV596geo+8/5kmd3QTqV20/dZuKnNqqQ0QiV/gP3DWt1fglIrLjnN2NeES6P/T4JPVRdfy19fpcD
JLk3wUhfvswwzcr8IShoJiu3bJLF1ALpRwh1I1goODfmQOw+vsobL+pU5Z5DJl4EbrKrBfY6l45m
HkK7Vq60hGwEs7VHgcdDMChDsEKmAbDteWWwRevo908vwd84PpTZISGe71Lq2c5XvpnitHBbIIlO
EDQCcxnmvTcEgK/t6LMRG0kK07VSh8vCa/NvIgS4g4M18UcCq1KQ2H5MQ/+ErUby7DoJX449roAJ
SYsFL1Aa8qaOX+WzyrAisEhow2+2Yt11rwL8KOewP3o5KKKTXJummZT98VMNud3V8wZiCupDl/Hg
1Mxbhl8t05cOUG6f+yRz0jUeqsDwQqXixhzC1n3BY8Gwy4ik+7gT6oB0M3wWIM2Dmk0P9xMKJdXC
6fIPKf8A17H67igvhE9ONV1nOpzACibTCvhb6wnf5+MQsvzDShqAHi360JPpYaJpqW5B2h13vjNB
yDgD1C5mwgGXS9vHsAzt45cm9Df1vyAE3a+bBI8GDHsDRijwNp5rBE7f3+5ANm7/57+c/44dha84
niseFMQtYAjgHNNxhFsLGdW6DzUI3yqrX+yOrJLSdh5pP/EjfOvGhTVgWDBDkTgwZ1dTaBPoNTlH
v9K7QAm3/m4nDZ5lFXjQgSLLwRvcR+EdoabdvgDjsEcZpXoMVTbueUnhsqcd9i/fT8f9ul/FDgg0
H9iiQR3NCYn9RZ4VTvM0kXGfPARVsyJ99tAzkkF4quzuE5tskSQNnnoI1O3d3gNiCAa7TwnktZcd
DHz2pjdj2S5rpvpetSB82hA8MKMa3entFEPN8KGHwuGpJVocE7/sl3Zmp99JoCMpPO8lkEm9BlWy
3akEbBArq7+ZAdJGioTAMvIEJxKx7DhcOypVYAMj5B1htLxreZpsA2nLxSWGxEK+oPZQbc0Q0zEN
+SL0HH5yedps0qB1YDQLcgksQd7NAMnLCUpC0olCeCMdQ1Zn7hqAB7WGHn0a4YI0dhEk5J4geA5Q
VcnoC9RIV3jsRQnMhpFI4MJizm8m9o3akD6a4+Xg6RULu36nhM/3daogRaL2xfzDnLTM8XVAMsU0
A6cp1+FU8Y2R/66TFkKrFPpdsByk38Dd8HGDfprALjq4+GNjVXwHIS6pVikB1jueFZAzGr+PYVFi
G9aeMgfalj6U96KqKuyHVltsOcipuWnAfN5YaRDue53pQ4I0wSYQmTg5hXVIXOCAkqbOj+O07G1/
OPa0HY/mDBzSn2cmBvUCpM49FzYFoeigugFnh99fNz2Du51lUGEd9PE//+Vhr8fwk5vJujYunH/D
5baKd5OUIn0AzEMcSu67VwHpt5UxDTTNKYduahrDIzAuc3Il2m4rlGhvCzCmbpJELsBEGE5SMLWS
0htOSYH/mTkzsU+9LYXtZzOwReeK8J7LbuXNyCpYk0xHPQG/5s7NFtpcmxYQ5LXp7dupWtQB5FlN
72T3ByE8cQc6LwAEE1DQsXD2beY6141H03tejMW2kv2woKRP79OmnI60Zt/juoz4YIvHuG/oLXeS
Iwoo1rfCrtJjYflBZJrcb/uNC/3JlWk2KBeB+pTpnWmm2fhHXVoePA4wdV4RLkNsf+aVjhXyubcV
0KPdTsazLmrVr8wdAfjXYsF8zQ7UfMPGdgGwungcpyy46Rr6ZkZR1WJ3PU/ynS7ScLTsdm0wesUV
wCv3pQfl5SSGHDYsWes99lEwUHRc+ezg50+mBspvtguQE7KZMGkLqmepAcqy47Fd22wAjdjH3uQA
uqp/cIYMCYZWywoCXxApj51QpMtLvyyddzevAKZ3wqE5dIm/gfcbqOjzfz3MguY2KNibIwJ4cP0K
xcp/A/kdj9dG6a203HPTTDLDfoUm5YHIgJxKAT0SBqXwaph2FZxhQWLEK5jBOikh8zEJCHzNLyiB
dl/3EHODnaaEQw0bPkLLr6OpLZJHG2gnGOHx5qpP0n6PCprawBOovG3idIKra8Zeip5fM1E5PyDN
AABWWr4XAsSJQFgxjGyQRvOwzwG2SPFDicv0WgM4cecHNeAx+P6+8drfFbkXPKW03OO/7F2lHfev
+irA2dxUdhlE2EeHKxOjCaDmiRodPDCzFdXEeaYqr5EXz8msLD7eqR9VjFo6fKv8D6hzLjQZ6VtT
+y607Dx1Q1KR7fHmYHWPGvuDGVumeR3VgQsdwtFrjvZ8qBrWd9Fg9Uhn4GLU5Ha+Ma3zEA1Uw1gm
hbqNGax+IW3srpUg/dL8Uszvw+3Ewm5qdoLOTX3bme8bXLr0z60a5DdWsebD1WWvZpGwWUPoYFyY
XVs9XeejT1Y9UAVPaQ2jpvnL6BXYW7mhJWF0U6md1VYMfA1XlhuW1M36/Dq+n9m7YCjgWZZA0KWD
fO0yqbm+E6jteVb9YO7U3HupmLg0oFhWP5gHJwwzPTBbbo9UiPkHk4XBa2jdQVUOHgBtCoMlpesf
nocNtoZMURiU33zR929+A6B2XOT8hcffevdIOk0XYV1UWxpDsEyJJl47NcaMfa6/SSfrl9J33JtR
T0hPlqTYwwg4u0ItgK2yIe7uewlSERzksrcWqfH521UNvLit5vRiygVkXf9sTXaxlyK04QKlcXeY
s5Yu1DxXLE7SZTY3yVwDvHRoxtMl7ieoGA7zjv0y2gw0UziEBLK8VqsRVcA9rDQhYj6fJfXQLPWs
92zSEGIWeb4oNp+zEr19oAWchE2ccbdc4A/0ImvEJX3ox2Q3JoH98iNko35R9pjt3FqMKyutnJeC
17eayOy+ZZl9BSVtyHTNg3mTpAt/kuoKiTF+jwsDfBwxHibmasV4VURBkfgAvKMEkrpptdAaIg+t
+mb5Jf1IWxhVOXWS3AOC7W6GYZI7ir1WKe3uYOUehwVUElwlORBu5szExjmWzTFzZmIZg0ko+B63
/4exv1/TGuvPr2jWs3LrmxApyCCzcjjNpvEmgynuuTXrgntp7W6LEp68JmYOkDFMl84sz3WJIW98
IrN1NbgUYL6UWQVpcFRfFGg8MbaJWwCNk61bEP0guvClHeF1+q8DOACr0L6JaOnmH8jY7tIaNSlo
RQJj5ATF0ZUivrKTulxOed69WbD6HiyRfwQNapkaT1m3pRwh+DWCdKGEzB5CAbmRlqTeTRfbfuQ0
nY+NB6qVmSjlY5kmBJdLr9iZps0VXXKoGm5QrKgeBY9zXLx5sja9nqB648MJdml6aQxzsAFJ3EWZ
QRFLChqjmopbYYVnavzm1ISCvJLfYQcQDbGgH/DEBnUgLui9BFZ3o6BHvDNjwwK2EQGwul/GVoCk
39fz2GEeG4Z18C86CfTrHhTpc+LDSdF3GKOhb39h8/edk9lh2rv353sbqtmbCnata9vv04cacIMI
diTFH1P+DgJZ8w53GXzgpSdvVQGIPsAiYHDVqr7N6y5fBH3QvbPm9TwFlBd4kRbWvS86CCYov90T
3DquPaaLZdY1+Ssb2q0Za03lzYQf7XeVwZKNNay5d5TjbyF1sC0cB049kEy3oa//Bm+ph8Fxyoe4
AqcnxDZxZeIufJu5U76N/ZTiTlgOuz4MjlCvTw9jrLwVJGPzk+U1P89QtfJWY2Jlp7LwvNU0nyXx
i3QJ4Bidm6+MGiO+u33UQMsApUPfe3BFC7/GbHrORmRXzTCd2v2/PN6Gf91T+k4IthQctmxsLYmN
LdgX1pmLMjKciiToMADvo2RP9+DR0L05c36dXWId3kICGsD2n8Zehl3m/79iAFejbAAfk2SmEp69
m8OZMWjaxmG5z/nDVHbx+kvcjDCx8zTTPvszm9NLv1nm7Nk8LzYUdgynjz9fhBvD6LOZc59898O8
66AeXtrJskRxfF/99VDgiWE/tgwgmrmja7WPPdOvMaYHSjd0p7rHS/jLLNNhYuYMqGbYNV/a/3He
ZQiDFEuUd2pam0RqwYp2lUPyeCFVgjwrrcEnDKBLUjbiXzTNZ5biXyrNPvZFcH6nAUFuwnWo/VWk
w1PaZdJrglPpEKRz1bIcfPGRl3GCZ/qkhpo697dwti62KvblnUuB04ZMBq5RuLiJWnxMeoCItHdl
AKJJl2PX0PT2SaDvOovT9H9J+7ItOXFg2y9iLebhNcl5qtEuu19YttuNQMyDQHz92QrSRXW2+94+
975oKUIhQVVlkUgRe2/UEaByFBQpKDLK0ttApkEQiQZYhQFmRsMjUgVTi4RtzvUDOARb0BvmrY50
S+k9OuPkPdpt4e9ZA66LxVc3nXZJ5LRB9XuvrSgOyppb28ysC1nUeJCLW5myNgA3iLxHmp+BEGsz
sd5fU4ilLmH1mjdfgnwUJzzxFCty/Skztlwz/Jc4Ztpj0DCUSI/Wm+CGtx80cDyQmWpsgiT3GB3J
/OckoNu6VZH5PxZab8jQSo87j0BiZufSE18gGITyZlA+4ngWxz813s3WtY0aWoAUvC+8Dgeg+L5K
cMCB1mRMNnR4BPj9D9QcBY9llOdI5JbA6qlDJZqtyOpAqGHZ6yao5aV0NBSqFlX6ycIL5yp3UXI9
QOEQnGH2X34TPLkdT79OhgZG69ywHyEZbO9EnefH3o9v03HueZs+ec1zyvMLK5ChAavfk6EH8dOY
eNmnlBtQtoc76YS8IP/UrOaNr5U4u3oCtwmNNl5sQ0EDKGsa7aLuyVJriF9roApoFSVDALyy44IT
yOr1tTAE6iMV1xHexQBxyGuvvA51hQ+NXcdrB9UVu1nQHVgpULpC50QJkEO7MX8dUXC5GqXVnVur
BzoT4EvAJrJiSyEZjspPOR5VECdGMDjIuhcTmxtlUHwdlzgdBrb9EKWx0F5a2x+2fTry+RzPE+Dp
DlrUTteZdza1ogjpT+E5cRZCDVM7D9MwveInOdAfGFQp8U4xJ+zoVFBNt3VhX1k5Hgk/QhCTJlWZ
JpRQrBfECYuSAoJ+b/RroACr9uv5tzIDUYjtyS/s29ShAe+KO7XioDl8BOkIGtNmxbGe8kPv9jcX
+Qdlcpbg9+12oCaycbYPuNO0o1+EUeQCSUCgSuhX0jQae7JBTUoWRdjR+KT7Y3cli6bnSSDn6bno
xaHBdmIV+GIz+cEx70vxEkCt/IHXEDSrmSW/VBoqDVANnu0dBcCExOSpqPz+pQQs5YHVEST6bD59
ySFE+a9hcc1ASaGmN2o1bDcyGUX4JDErzrclIIEnp69rP0yjCnw2+hBX0P1G995u7YRVK5owd/Fq
8Yn30poXmX00k1cCGqfU/TCJbLcAd6IL2lPpuJfJhWwUGI78rdchB+eohnpmBTEktyv942jw3eKH
AARUbzsZd2HeRumG4pCzRi6G5gElMl4slZDA6qOXwE8hZNtgtFr3yOmgNgNbwnXCWQnNrnHcRVH+
56L1Uyc4IgJHOkjR1as/DQy9Xqzq1uRH8lHTjjsrz8TTbERRevq3dfr4z26KmjfPnPB/runGiftV
87kFCwGKD+qvqsRsz4Mx3zrKxDnzg91pyQu4borrUICRbJBe9XWZ7uMt8QVibbu4L37m3JOo9Ics
dBUPKI2XOYcgtYnU6mJTj2LUDEiBTluKIz83XHcFXne5HkxkF7gWRS/U66pGm3vNe69inB2myAUh
bswLsJ+19Q5vKNYbPjg70hd2A9MMgXrRL2M1+dd+mjIQFeO82qnts9W3HHXcfj7PhPCE9cb46ziC
qFHd/d3PsZg0ako32Y9gC8qmyjyiVN08Bgk4ecOyKfDikXFkDicRJTibw/jsdCIbQxRrqJLh2b5N
eF/Gt1KwI4/dn8QjSaSVDbL2KzMd2+3CLUnslHdmz9JH24MetgaEytiDSY6aFux5c4/M3mzLgyfF
5c5/F2srXBEDsHELpNXH+X7T2nunFt3j0Moy5M5gQSyIR69WG+3oMdr1Ub7zmz7a0tM2KEzUBLv9
K8So0ksOHdD5KbxMT7whegXYaceib4VvjM9U8+bhvUCrsk+tymb9MqhSDgZHmdmnX2GowvoyVv4G
pSOA8tv+58yT+ZOBqpRnHANI6OCCbIpMaipNNqHfZZHK9XbP5MOk0cXxBsqqkZcb7CgUVYKT/5R9
LvWBvQCVxM8J+T0TR+WZ1a1jvMVDVQLVMucGIvYtnoEjznmjuFrHZlyFmjJ1mah6M/+hohDyUZzd
Zpiy2Ln5FmEDfCIPLTovp5a/881XAxMnUNCgl15NwMjvkSeRJ2oaPoG6cbFNonJcbM2Qt0iJUs5t
4k4/aXDxzysEURniWPobcrOQ8y367ll0SfcsgexYBalTHsnsda98tAE5JosaCOTVu7tZltv+wRlq
8PXVgC9ylGrwhO9cJMs2csSOuy4S7lwNa9gm2jgcta7p5BEZ+A34Mqun1C38FwVaQXrF+vRumcI1
ZwtqM/iJP1rL2P9uXtnXOrJOGsiAdDP54kGrmFnirUuN/JIxsJ2Qu0Vt/Qb4AWjWqyhnCp6hXts/
Yecknl3eXSgKL63+Xnc6DUkYRIGTMkGlAGuQiZmXtvVKvNladFsacMbsxdTkeJJu3l0H1UDxPgKn
BZTss7jWDbyZq29y4bfXErJ6tRGXByVUa+6CDumtxksvFDEHR3HWn2QQbIsJ1eXreW49eThsNxLI
GzPdRP3yCFEWQzPDrJ8MXECtTdcvQHo0X3q+wvsFKSQfGtQz1pa2w2vfLo5jFwd0efJUs+HFAQ0A
QM9+sA+MyFlLo7XfBkvoYQWVvyMUZK23CoTkNAnq2MlTIUzQ039xsS/YG52393zA9PEXlf5JYOM9
N/iPCZBpniagUpUzpq5bm2cUvJS3OUv4/RqzXUQsCO1kHMEehTVoTepZWY4y6WX6MvJ+V/MFlxDq
zctSdx5vhNeddAA2g+waRLa2W9hVE0VNQDysdz4auPO9z68VgwJFUIPy7+fYT8Fx71nWoz9WVQgi
lXhHponqlscydkskR1GbSj5qjFQWlyBI9sjygcOafLFvHkwz98+jhw/hKiiz21K0Sm0AASLBZ+EE
pbXtGXjqRMzSJ1HXCdDlRFXgo4rUMEAVo5ogd+0TKgXmCPIrGa+rneGXrSZRQ/4k+VFPsfOwuEWi
ne0hGM+Lq9Kh/YxCQmBE1PI0IPsCpIApq3bLdfWqdtYQhS03oKCo49BS9+tMqJlZ1qL7xX9du1p8
fEidU5q4T8uPJUoPUL0O8Mm0e4uqIftq9oDmmcxCglKZbl+FOhumz0ZV2qcO9V2hr/xV1/krZIXG
i4N9xmuFJcjPp47valAXbmk6qwboBVTeC4BEHjZirr0iP3C6bmjH9nCoRLTSrHF40HCc+AAsdhOC
kCvfRoMP3/tABybplSFqbUcDvhqlXjVYn5wCouRLLPkTF3kRCAme7/xQTQUFYXBd3PGU9JfeVsq4
uI35uupe8EiJT0HdXc3R7C+mBe4eUEtAc6D92JDP85Obz7fWfTHYp9+Flr+Z6UtUVPR+vV2WXcKA
1Dba+6sOyIfsGjZ9vbvEnSlpLq2aIyW2hqiwi2pU3Ps4tf6RAXwz2mC2QUVvuuqZPj5SQ3QtE/gL
2qyU18WvN4DwA2g74R8DsUTOwpH2vZ+f28j0gHmwgOiJ4Z4Z6swAlZE83g5G1q9iKUERZZqNewYn
3q0Z47wWqJk3DiO4GQ40QLPn6NkWNQBg3fCdhHm0KbCecU5BBgNj50vbOM3GBGJoQ752rGzwp80B
5Cn6CeJbpqZvKN7GM/m5BpRcaf9UOlgMs5h3q7IbIRLrR3yfjOCLs/Umw/MMIJbaaPH2ixIKiLqi
yVVcPTVI4A9atSVf66KGEfs0TI7VZKgPwsZpagKdBhO7/FWL6ks7yvlpacy/mzQQRIKf6tb90vdx
u11cyywjCgBHUWGLj3r/uhzNWIJpLuugZen1qBtt9QJvPAIii2CxErveAzUPdg2oTxAaqCYgllCE
hdM2T21hN09gdb35yKQB8nXNFhRa+ybxLpM+RUdDNWVkQRSLutRYI4dQQ2LV0XHuLkNzaOHFLjZ9
0r8t8CFKTn2zU8vTHDzFzX2vt9vcsQFWw3cqPrWOdUahFw7eqFslCbhz6kR7wnt4BV6aBDVKPgj3
VnNXhccSBCcuEqXHFGJZjsgwmmIPsjUHHD8QFo+ajvkQ4O39fWO6gOyRj3B7hOj7ewj5yeVBNXBn
JO5zoDFsguRkIJteG+CTh0m9UpnU+535H6ZZY27k4GIZ3vqofBGFZew7bNauvj9o68bQq0+o8sNz
BKqJP0yrwbcGSPNWIs1BESHH75qPulbpCON1cLxyY/QQpAj6vIJAZ+vvpVaAgFGtBDBm9QnKuSDW
zErI0wt8uUDhzD5X3XhrQFVhbpLWkyvy0aiHYrdqTXahAjuw3KwamTlbXTPwd3JTz0a9Tu1X67FX
ak6gXyOLBmiJsa0SBP598dmp6V6zRzVQbemorTD1dVfF+pnlsThp7V9FAYTAilzU6F2ZQpCDbQ0N
D+wkqvQz+ec4rmxwiGEKQwY9AC/ckXwOtHKTI0VyHKNEGD3w0LWb/ph0DHtfANuHIzbj4BBxiq7b
t3E8HFGdElmQZpMqQI39w0uOfuo940QByzJL/ADpcSOkSOid8FD6yGj3dtGCuyVo5kYM5rWbgOK8
85OZ4RiqgBz4ZYknv+Ok3dm3+/DOTyZUz5GiSqzn2Woh1FwKG9pYIV7xiwvTpm4EzzIquQ5aKcUJ
yLwH1D4OuyitxMlXDfWsBjj4LYou+o82jUM97KHtASh09KSKQMCKORRIC8ZIf0bhshCNuKIMoDz0
a2KQgXpoRTFzl2ZSpG94IP3ysm7+Bog67FkB47/SV8HUs2Y/uQOIV6wS5Uzq+8OxtVNryTwcIqfd
RHEvQHmZ850m6xpFYky8ZKyaniU+n7mL80LyZHhFTOwWHDDKjJIoPaMa/k+yUDaDsKpGuh0vSbOF
Gt55QTJx9j+eAIT8IiKIUqKMiYE/AGSuTgG6Vks1ZFIzxGAf8VXICBjhsJ5HFB0rjYwc78OSeF2X
JZaJy9rL6HKBZYVxVI+CeW11JxQj1aWXFbhufBk7y9gRa5A/JqA6xFvWwgh0RxBE9EEUy0YQ9arY
xUWzyKQehZH5Hkt+WpLj3+54O0J1e4jalEn7ilMf1DFOPkMhThScRjuqXjyvei2IOOTdXxqyelHx
numAGWZkwIe6SMi7Uxl2lb1rWmxhsFQHHjX07IH3+EhrZrVabOrNThpf5pA5SasGy7kObof3xWjA
HUfrtk6lRmh4di42OSmcW6Ox9zVzvqfFf387dLfzMs6I/wo9sGzAAFOjNtCHTBex9hOvP5nUoI4u
jPRaPywu6n2QBiC7Ta36NCsDLPYyZ1ELUAu2/eCGmv5Fw4P9cyCDTa4XzldPRNa21nJjR2YCHc+8
tK23Vsvjo9OBiYD80sw+T3gPfW71NL7i9+OvyF8UJQhVIEJ58T3DfGZl/Go6qfvV81Eg0arvisEw
rj5YjK7VFBvXpNP/rJxC7GM8Bz3UWxfG0YKut6siZl/v2h2Qw4XE7t/VTYh7/lohDY2ITbcwuzD1
zeRqODNTc3F0iBwWdTvgBJrUGI/5gPO4FV0X1XYSIqj9j0lRDvd6B8ZP5Mm8s9Cc5JRACOUkuVmB
g+jdJmeRlnj7pC41NDxHko0dRR2miVTlH/91jWUhK8bJmqWjeL7IQO0xaXLFcSq2QeFbGaI6JIKw
yACUh+uaX4cCr2xRq1sXzgNLglqA6acEgnQUUU+lfaEehVBPyPy2FJnUFNVTYn4mJGYn2mvFZHYh
5GbVmuwB2KMNjVFT49trX0hQeS6+VvZu2DHGdovv7wtBSWa4GIW7Q8UbGMY4UlcoYD4NIuAnVyB3
E1K31yJZrqhL437f8NMUoHTOkXmwlrmj4yBv+Nj8r3xISNzm0rTuKGWE7/73Ff/DYhVkE3OUneEm
aDVQpR/dphCXzuv6bckSQMZ45D51Ud+vEgXnrVsOvitneMvLot+6kW6Co8vA+ZcJLXfwTLNj0sbi
lUdRsY0hmb5JGgdmGSfAHtfjikZ10A89BUG6GcEB80oN1DkOyDqkjxSvGw1KzUzspWnQwWvCvFrL
g+4Q5xGY54oOpE8eiBFOkwatZuotJgoIemgmJ8mGfKZntiddNUUPDs06ubTSya7UuJBwRQ79ufI7
5ObI1aTZCrtW9zz7BG8OgLpYx8Cq8HbnFwBieUZyIrmUD/ooo7ZTnDdH8pdK9moZZIUP5YY2MMIE
9KBx77HvLZfQmo/b4sHPxvpSAEQX4nmZfAfT1aZoRfalLwp8T7scQhs+jl8Zl1cK8BJsiGhmhEre
JNDrS6VYAkoBpeJ2yL7hXbS8MsnKq1Q9zyrl4ZYKRvWPo626HqT54L8Gr5P6a5zx6g8CJmij9Ocg
k8FusvkLWVoCV0esUR8CB+lXYWxNYv1hKOrGep+W6XOpEtHUpDEKNcfWcXeUnF4GqCeM5qfvN3w/
W4pacJ6lZ9XVar1vncb7eTBVLgdc5JB4Ruq+daXEl2YaHAvHa1+FY3lKysLdyFq0ryi5B6NzwuSK
RjOIszzhURNKlk1diBrMq1+Z6UNUlN2r7dZjaI2ev6dY3cnErkbN8RpJSZy51OwQoyy3Xk0tM0+k
6X5vs8bLDjj4Byc8hH6WuAnc3jdFeBqxgwosES5n56jUOb5XO1G+mrxWiJGChQrSdlmaHAQ2s9nj
sPUEbtE5YvHfxwqw2glu73IbH4ffhf2Ha9kdMpJgG4K+++SMK3uqk80iUfRbeaNF7uhuuFYrmGoF
GtAq+jWCUgr1hSM0sBO9eeNIZ4BZ1PWCc9sKqM8UDjL+bb6Bco4NUfcpi85zF1Q50ZlsbkD2VEuC
Y+DjzXlNk2/h/vQTyvV8N5u04jysJlPP8JkV1nFdrmlBLzKqsw7unsAcyhWQO/zUYdtVggcND2uz
d9ITOQ01IimInDScOdNPo+SeQvzg8f/bJT6sNncpNgHX/Rp45mwLmfPPBHWpmRkAIl3nZ9YV2nPV
tp+5QiSLfPyt/zfxtE75vk5mTc2hBkMnOLbHtco4fALUyEEuaVgTJ/27RZz0uZzmMeKkJ+vv81A5
cbfKMk+NZTutiaflGssV1egSq66/WO9jdDceCkWEWYChn1X12uJav0rb2osAzavzU68awynSdNtJ
iFSN+pSfqOf3mQPowHuQV4wSRArTxaUBrwV1xmoJ10FpBJjsWK79bmgvpSX6LUdNAaq68/ZCPuqN
rdteqNfKuDlpDTaCaoKrGup5dSbHeZpeTycLGnSH2besQr0mBmVsXgBAeTewXINuw8sDpO3VbSwD
NIOu+X4bTQDKOFH1gC5Nun00WqfW99S1qBv0gQ0Jgq66eWnIFVqCajOnsY9eNqJUjbrOpDfg+wR1
QjiW/hjSVL/RHEjyqVXmBXXf4Csgah3QrrDiUfg83+eNBGW5rHzITCknUL+g7tPAgAMirkdy4XF8
iyOTGhplDWgZfJOdFj+tGfg91jTaYp5Poyo2R5btFE24CrmwP/x1fRUbicnzISN0i1vmu1WQ7Q3H
ECu66jLwHrv4lzU5HtgbU0nCaiuTm81mIKQ8+LvxASi8aiNmIH2kTgY+2FKlTcYsWqNsZIMfR57s
pJcn6s3mOEFadRnRDLByGXWLx5HiuOa1Ir5WDZm/81HIYMtPM4f2e+zdVDJpPi3HY7ffgUMt6NMD
r+JspYFqDHsv9+IXDUPJDfvYfPANQXxglj9H2OkEIULo5OLZjP9Ox3JeyrzUH8F8vCH0NjW+WfJV
kxTmafYNAoKJeEUBghnyHRqJjQOXWftarvDrzQWJRRMStCgNNxW6hL+g2Df6voxXFSSXb+QyMtLs
9cCK8qGAbvHOHZv+7Jtpc0h4Ex18oVknI+3snTRAuizAcLwpg3J4MoWJ2oAi915Z4oPc0x/El9Lm
CVhi0v67FPzaycH8q4MQuemNI+oOh8+upsSp9Tg/GoM+/qi18bvue8PXJMZhegFeC1AKekHIcA/P
rJLdZrktVP0pOiCvnm8LDPZgzrSz222BIN1H8aEJDBO4mg45b9xn21BY+sE8Q2rRfe4Sy32ulcik
UQHRmOV4bDtpbD7l6SuNUVSK85ENB2ndhgJowK7HNVhj00eKiIGU2mt22YZ0EfIxZ/hktgDFUDze
Zf3j5KGWgdagiB4IuZU7Qh6ZzK6HonqC09XlKk7hx+uoTKC5qW5XGo35FJgvSIZLwA0kuDFAGsze
TBlhH57qT0yxXOgMvMMiQqId3/mg+NDafPceYfciC4E8C7aDnwnUqEOtCMfnwLNQr4TKMso6ai0k
E/n5dh5Y4nrA8v4v1EYG6snv64M9FP2jStiyMQiBk7sac3zqQFeMDcJj46R7qQNgbvrZsBIsy75B
MfFxkigYdWsQKk+pz1AnOK3NIE9+Rp7+RdSZ/hXZRn9VB7316jViWveT3TzmYCpCgTxAaZxJ5JrG
qDyYfsjrlO2pABJ1qqu0ypI3L0nzU8bceE3+ptGRL+CufZWQJYFke/ZClT56GXkbozWhkojDpNzN
XeCcc/k1AICzw3Hh9x6yXmsNBdX4f5flw5g6SdiogdycTigXmz4XYATEXkk/GhnIflBI4iKV2hUP
nmY9pFrhvvpj3b2KPMyUQR5hszOOc6OHsvWc1yBpn/thWg01K15dPc6uWVm9kNUrlynNNXK7zROe
BfnrwBNUZLjMPDRWV7xOWdbtdODc1zTB443cprJJTtnklNfMtgbUFDv5xsXLv7UONF5eIWQwhJly
Wvn0rfSLv1pus7xf5SDwWgkptJXeNfrepNok51ADCvtcqbojO7LcfVpX/kpXlUrUULxTTPq+0xlq
mepTZeTlcz7hUEUiBejkXgjUYYpSY45jOUVATA2ZMVcExKiewF60MdEthPyrL3sgD1XgpAZo9G7e
v5rzUjSN1gMW+q9A/9kbik0OkuSmU3pHI9DcD83iQ87cBd/j/ymE5v6HuP8Q4oO5ZYcN7Pk/xC6X
bSd8ba9m++93erdMPZyNbrSOngFWLFAldyfqUcNdE5K5qqEe+SppB9uszT8trrupy8DdVIrD1z0O
W5eVnRh0L57xp0hSpshwAe1Q/HFMNdT7//E1VbC2ICxxqL3uH8tBIckFXXc6bAxPH8KmZ8EfQuCt
pxyjn73LoDHSlF99YM/XYuzHB3s08gMer9U+0xP3sZD9NR/aM3fEFoo+oN9KKlQ+15qiZ2L7YNJc
cNkxfN575cHYHAVhu21VgxneytwT+MgKqJs4z1nMxPfakd8kHnh/BAWDiEUf8We8tYzbCCl6qLH9
ajxI1158HieX8euddzGp12uZFg54jK191rFxRTMZpI7G1W0+yNDgt8F4G/KuNVwkJgbmbkBcCZgd
WO6OhDMSxbOLDcMbeBzrs45X0ZDcFOXb/l94w3VnLJrhxX4YWUBScAVcA1g5Wgv8xXdO21WftBEk
AtzOgw2yluUnw/OMXQ+2iXluW7o3HBvNBX12eoLWJbTO1VwjwKlSZHs471BzQYSR4MHo/lFMRfDD
NpwHaIknb9xh2XYCiPKI0y4fT1e7AjeL7f8w5FbGBf/Ri9EOq04416rVIfIM8tY1zrpCfHGO+FoF
m2yg43sHB6fBI/KD+ZX5bLO4oP4XgNiSbZqC51eKosFI77n68h0Pi0/rUQ4YZHiJyCAW9khxeY1v
Zdd0i5DiaDnFlX8KSvd1meqnbvXI0p3DfQhP4cTTxHELti3jdBGBbeOFbxraDd6PIJOhnNT0WjGM
6652QMAL0ZK1rHM8o3wx4IXfy/rtfST4VV+ZGxj7ORDwiHUDTM6J4mzw5V7MSrf3wnFcdbTeDeXa
YWsGpPYXCB7iw2t2PcQSGvklNyERnCU9P5Hp5uvALdkX3WLeSZZVj2rLCvofjQuWkUTwYzsAIIzv
8xL4zIiDMgmwVRu3HXfS+laA9zp0naB/WGLrqr/FgvTPeGuZcZhJFqCZkq7bbAA3hYK6m6iGP44o
QOYXXVbn0R++JdDPhko7Gq/obo2ItY8mjVIchfzOpAEKcTXuHBJgcMcepAMggYv4WbjYKPvF51wx
p2c49EXmXHUbC5JoFJEVI5jXUSY8egGYnlaaH6RPLPLSdTD48YUal4Mrbm1YerW1fYH6s1Z28a6q
eXRgovVRUQVpSJRNclAImp04ARBYR6CDQNevNSRIl6HZrkrf3Oge7pVGZifFf7ABzu6RWp2QJDPM
RgAWwb1zz4APs3IgPT44A7vzINKGYU2YEN3BEYm7873IPBhm8ELVxtiCdM+1B+RTE/XGpqfvelTi
X3qgby8UEgeDPKsJFr04LME0KjW8oRaNcVzqwAde46CXg2QrNcpos9SGU4/izBIULCioK8dVLVBP
2vhuiHx+eaoU+GJpyGcSAON3w8D33aIjr4eCUzkBnKxWWIKR7TgNeL3e3fnvF83V1T9MS/R8mw0D
fyw6cOgLaMpV6GgDJOZs0A7gLz93GAQX/3qPUUOD5xpvOXi1vHrrC9tfzRWVovkr5TZYkxbFexq4
K6m8q7x8nxvrUbkli4o2P6yC5D7K77DlMK72pNVHHAyMJ2oqi4+nLLVupixRFMYrtrnzk0kTKPbO
XFZqoAlSr2gYIvDhKDTobamLIQdxuwSZv/MtIW4lw9h0y2Or/tfSHpRjqYeSeTIL9U8oRQKGObLn
7lgbf5l1J7bk00dz77fJsGcCuNIPcpRko36mPoHk4iZM+TufOSAv5X36XeQysbGCfjO6TofHBvAL
C0SBQ2Ri0wnPux+guCUYRDybNo0tnFz8bb7GU3yBJ2qVGvCjeZVlLlJGDRQK8w5q0f6QGSFK2dqz
x432LKvI3FpR9JNcSwOasfa8mNRz1IS20tgGcAHUtKtFloHFvJs7oVoDhJ0xwHJqAbrsEkw+MpeB
GDupFejp+k1R1No67Sfv2ABXejAGLrYmqwVeQpqTI7zsR5NjNwJ2Rf+pL6BgHflBv8VGULyZXnVq
FcqfIlBYP+xv/0BGAV2d94JhKhWeq4b/tWBYUAHxXd0xVRFTGXLLWbMB3al/ikQcnAKch53I9CCK
BDbC95EI53+HAWxNSwjNoAYFzcWuDKDTjuNaNzQNaGh0aYD3bglpTmBynDf8KBfLNpM/22D83kEm
45UBnLKzrWI4QAM5e8rsDHW6KsLWfvYoQvyOo4codDsc1CRDGx3NWIh1WbD8k6w8bW8Ghh2SmYKW
8dSmjgk6bz37ZPJkvMgq/pMGIf+ZPbY+MlhqZhB3yUtvuaBu7PJP5CrB5pxZYBHQwKHO3ejVwXnl
JVFQRrsa8RYyZPmuUyBIPw+0AzM4GOrV6JCDSsidRIivQSg3qcpEaJrHW4E09XquURxEf7Op9BAM
MC2Sz/4fN5bMwEfxF6HHkEwc9xLZQBwF/EKUaS2gDpoXeVvyUeOO9gNKR6IzWQnL64fS1z7A0O4W
ojCI5kUfFhrw9ufMwiBgoSlQXF5Mq8TkxSNEAgJset3oYRBpc5pNnCJFqLOsbzGNKXCcq2KcIAeN
f0V8n40QbzIb5JcBuH/UmWavZaM714mPqIJS/rbU240m2wkyCDDlrzDmVc6V9eMfOM0Wp6rX8ZrF
6/Ka2BH29XlqHbPROZDfZjyBcAwP3lron556t4Bcq1FCkVXhZ1PHM7e5EN1MHKUrEQ0O+vCZOKpJ
+aECSdtzMPL6pTDyHeFoBSCCIJ9qgxl0S2uwxOy24zCVb1bA0zANbHY0AD7DW26ZrxcKFddoh13R
9J+jyMaBFNGnzJSv1DUq8NlI1NezDNIvUBgcH6kZixIU/CCStrl8ZA4ackMaGiIHHU4TPoQCTbkD
gCfBydavOBM56AfbnieR23HAfdsEw9Wrpv7cQphMS2R3BP9dfyYX/iT49Pv4F0j9AA9wsnEiMe30
rvhM1l3c4qMBWoprIgmLzsHpqlrPjkekhml47i5zgp7Pt/CPmOUydHktzT7T2vN90S0uyzDvtUiD
mkWoda4KHVrJxWOi1/wCCdbuuUslu0jHfhR6BviTaqJ4qDdl0rQbMl3XaZ9zVj06dnybZKLe7cJc
c57UpGCIdgMRrAZ1Ek+No47jqVfhnBeCz97VGpCKJX+sWSnkyShktMp6nsfAXvK37vukZcXIb5WO
dIS3P7XshykUswQOtC5dgnMXVUa5tfvgm7sUDoAubmaZ2SORjox/hKQ97w7YzgONZXErNLD5nE2o
+VhQjsKopXJ9ZC6jFPz/OBeURB6wbuXeRKnOZqRcSKqojABtAD2qcs4UwUQlnLUt8B+Arm0WBuJl
gKKZmky+fx2oFJKinUCKliBV1wCBNqAQc0Mw0vxiAuwC4i633TQa149OX4hnC0eHALEmyffY19IV
qp1xPNHi+9lp2PvEMTO8b0kZd/PEEmDxR6v1X3Vtl5YttKpLQDCG1IuHNdlCsp3scnmc9BjpbEBx
e1SUq67Zsj8TN9aBMVS+LNDEmqklIHQMLGQiis0cODvfFzcmsOSK1mtCutZy1SWuQDUrkPv4ccpJ
x6XUGc/OHYKfPRTdTtRYQYRq/5SLasNTZAwbl+tILEFi5OTQEHVNBu6dbQeC8KQDNfds0nwAjiYt
XNZzBx27Pr2sqo2LctwVjczOJUighvb0YZEgSTAJZ1K7EodBewr8cF0KJ6dep2I7jNMfI0N20FQ1
YdTrEyQAF5+JEpTJM/mBXIt/MYWav5i/CyHff4iju1BXhIDxP66YV3GJhLG6mgPxhLB3WLoBjlS/
uPnXBmiKmfTZUjz6ZBpgS4HSSAANQDW6DNCkwP6yeNxC10yoB7UhFNqA5WQdmBxS+0D0fdQQW5/3
Tum3+O5CyATEZW1WnjXP71FWPhMBLrG8cvp1ZotgD8Q3FEKN6blBwuCi6/hizCzN/AolORaCLVIq
oXPtue2TZ/JPuVNv+NA0B5nHGsj4d+T260HsvQ50TzlqXL6ChO2UYMfwymNPnPFJxLk8rdr0wwon
avGDjzOipym1UNmEq+FwFcgc1xuAxG6SN4Ce5nh/jLr/Ie3KmuTEuewvIgKEEPAKmeRWe9ku2y9E
t6ebfd/59XN0KZfS2e5vZmIerJDuvRJkOguku5xz6MC1FlRyWR04dYh+pV+yNcxRL9/lu7XCn7Nm
1YB/zNoiWOpE2zmLXb6GvEWGON8Gs1FWr7yPp12rNTwggxhbxEeUqB07vlavJMoYuCXKQXOONDTS
bLqzTfGNRtSUku7DQbnOhZZcV9M5VRYQR0lbzVPzVFfYQebut9IBpPRKICxxBzB6sLHUwTa2ExSi
FawFwiorEZXoa+xa4Hp6JoyVHvjL2WzHjwS2EkkQYoCsKpgWubjQl/VMepJnGQh3ZCJxQLIN4UVe
hCHrx1cyuhAej7sczlKrRkVDFq7hBXBB4YWGvbFK7nBqSbXphZvttVZfgRnxc87NRBoys18OuhV9
GvsF0UTZgH/OgrMGaSyA0+j2AoDF77KIp8DQ3vSmTNoetP6NJuqxy1GORXrwnyyeqw3urismfnbw
ZtmaFdX95wJnkRLYZeiShmzcCrCZm/BKf9VNwE9j+mopB2RdqAMQb7HOnZ2IkZbaFo+8nXPkdNr5
/Sob6qkhiKs5AO+Qu0R29SjMyaNuDKQzRw+L86bQwuPYgDRELacWoR4S/cA3MGSPepqD2lxeK3Fe
WeSWdzeWN9cke7Us9VIg7M4leOKZI/rV69zFRtbIxI+I+36mkcUr+36ydI7IYzH/HQrsdex8HN6N
Se0Af5NmbMZtttxjFwiYhv4FqSS1R8HbXLfuhyZ3vpSxxQM9HoYTWdQRSGboLPthwcuFB3bFri3o
PIztwH2acvt2DV1D/NSaD+Szz20mdnardycaggdtZ/C1+9xEqXUvJGQ3ycH/JFCD7wDwWJ43dBCt
35iNUu5yOP7/zYzL1Wg6rfbrRac56reLAhvw/aLq3mhxeVEyazUEFUwHvAhZl89eaFTLc7oYMYBc
a/yRWo39ZlvuqU+yAt5yOAHn3AVN9IeFyIHd1BSRs6NE5ZaVQKIQcO6pDOSZwUsOOm3gQEoqGmpC
IJ3rpbk+0axlBs3KpKdflUGBr+p/WGhmOWrDe0D/WcxZT4WuS2w+8KAJ2QyZH49290qScS5KX9OA
EEksaMqeiM/IxKg2+7E3LnGUr8dsHXpJb2LuOnyCP8bqD/qtCGSS+AkIfR/+xUArtMWPeftuIHDg
roAD4zYTEgcQEngxLQDn9IBn/VE561l0rfbmRKu2z6zKOOtl1T6tBYhQyQLUA/4yZOELmIufcjNN
72oT6Ed0x/RRtLQ6jNggP5EIGbggNEeGTxCHoFSKEP/f2xkqaUO74Jd4ALy6p8YkpMa0phAIyIPh
KRn1tF5Ooe7v5oEWxMJuEsSSABQAdycyUNjf7ty1R6Lc2ni3JC2XW2jpqRDTVxIh31cG6u3QfLAN
62+cFNojEXVtnF1RXWZkzHJQwWCLEwX01AZ9BZ756sl+Na5a0FynyQO9ILZHfFfY/3xBTAx0Wdbk
nmvD9IE8Hj+otC6xZDGKUG0TIA7az7wwaQeMrAhVCVLWVmAyRMitwdvfH/Cm1B+6ELwWqZiSwGjj
GhDa9pDdl+4cRNPYnTdZ2qPyvgMj45QBa2GTIR87DzQchZEyZj79Z/hsxED/gQ7nmo6h66bt2kzX
3Vtcdx73ALCa++hxHJGYWNra6GUVcsIKJop9L/3+hRlpWiCAZooXh8t8W1vqnQm6P7j7Z6bdbV3S
W5wjDTK2Rn8Tugzb9llzyorKkg+UJkApASpX4F9TB4bJSnaI5Wa+mnGzwJaKcLOW24IelzvxfYTa
fbyp1+LbTY+bY/kt7uD6LkEdcKvtmvJ1Tso8YFqsXbSVh0gfqdsxaCTZCQlrrUb6QRZ5pFVyGlLD
jfmxawr2xBYwVGbr96lx4wPvhXmwNNf5ZvM9vD+Wt8QdjmG8Ri2zTB2j/LG4fAGoi/FCElNgKwhQ
YLjnpEHhgPUwiwvTo9y0SRKP8GH4y1qiBLCZeQ3Y21m3fQ0B4D0Jm6JNHoH5mTwifGgcYqTM4kEM
2Wadt3lyr3eDT7LZdeGMyjPAASGL5oEa1FRzfwWM/x7pMTXz4O5/16DwEi5Te7ispCBr3e2WU1a1
r5sM/3XLA82ADy30UQhm726XcQCLkGcZMmHiBkyiWt0dAaccPYxu/d60ONiFQ4fAKyRJhCMpItDo
ynOpJx17u7qOT3GGXHlsjD+nfTOdgYbh7BALX77z2T7rnV59Bq7ZdE4m4AESE5KUjy52yB3C/wci
uXM4io3hQdXPiIWCKVOvgIo4AdCKtHXUhs8VmzzdCrUXhoINvZzYKeztZWdHeuKLGlUIQZoAMERg
A0TRsdioERgzy9YEYEaP4lxZNNE7Ey5UJyEY0COtO+brUPhaXlinWHKcz0MyARei6wMaLka0HpmN
/9Zq6qxPTF+mO9QCIyNLDgGnWD7Pmr7Zagnm58vgdYjrvpDBxNKvY62H97QYXaqoe/B+6fY9scdR
s7jRmu4GBHyFtctQf+t3QDB4RKZC/+gwRJyAsXImkc4mcCVpQAm8gIBvk1kxA+yzbCrw8V0QajiT
qBzwhJv7pDiGru4TXV6RIcVKX3LjsY6MBZWAa7kHgqwAGSyoG4TNdc+YctROIa3uLRzN9U5IIHy7
BIj5WgJF3kDmY+U75nyltaSW5uoz+CaBnT+/4ete7wgpXM11JjbhrcuZpxllnh1QZQvgsdG191bI
EMXpJaAVNXD3VvdVtVTIPIb3jLRRzZNDIizAZqTxerDLBLBUWqp/CQvrbMu6Fh3FfH7MmulBD2fU
2CXt7FMlzNIZRzEv5dvQFwWy4Mc12M4miTyw0KuIGp5ryGPrQPuyN3v5+KSji2kuDzZorI8WAmkn
pBneq8KcRTDErKkMRwdZ0wmJiJtWlefUU5aBYI270X0jI7RrjB/PMACIoUNZ+KMpHx7Uq5sEofRo
DGwrL/mmJcWACuTQQaaXsiV5aLQAghGoO6ahauKq5ABswyWk1/kUV8DxC9exZ5WvMYCXdUQVIZup
0gPgFonTiKKWu5EYJaS8NtqpBMAHuoVdjHur0FZP2bhELqHGyHsDYS7Ter+EA2w3g5Lv1bQSuJqZ
DqwLjKjhVv9n1znrHTKFsQUMrTUok/a/4qH4bCcj3rKiS3Qc8KilWljINBPxOL3LgPE2lOGdo+EX
kJrl/NlAGRe8Cvr8GXGl994qZT2SVs99xpxAFcapOrk8mlfAYciSOqUezQGY1LOG/0upuKqts0Kg
ob2bq5kodsdPgbP9aiRgyklBMbYm8bhPS9Df5GvXMNSzSaFUN2v2HViY4kiijJt4kKOaOr+LQ75T
ZtQLUSVgpLig/L1Q0xXtaz1V7TGVooEeXqRQv8IPk+23pn57ZDeh3qUdRqA4lzY7g7KDnQvZGwZN
FGCtQrdTXdL3cWYi7tj/Rr8mxF0kV7nqbmtdLauWqYryMUqEFtxe6Wo6WQPb+zxioWP4K30QcQiB
Bkq/G+zlM1L/xUGJqEcN8Q3R1E27TLe28QIYECsuQGKoAYpYA2zdQzeXCP5k3zsABH1m0zQ84Tv7
RFIEVF3wfRYR4LVE9dasPN8nTpMfSavbIAOfUKAOby5Sy133hYGNzouxXcD5FsdiOiBvh2Eglz/N
dgqGAXmEJq2yY9aKkweKUsCiW2b7OG3xCCrINxs+loRV0vw6BB2d9NyGjyxFRaQvjXtb5B7YU63s
vk6RJS3CpHJOIHLhiCyJfP/OIAiai3iVCG3+tIBqmXA7CNSDYDyIwzvmcbdnaYXHGqnfMUCAqIiV
oCIhNQr6Q8l0a3K8ySi7/Ub3rRbfxig5vl5nE9JC2OeixM1C5HuxsggZF4t2bm1bQwIGeiRr0+RN
q3mPfEPIEY97t5gZD0sAe/xzGl8arUTiISyvumpttcbYtzH+yolOG+8lVE7JDSeS6PapsUynsux1
ZDjL/ahqNiHLxIseZe3BjIfOM+Ol3itIvhv8PaVQmHy/M5k6pFZl8C0mAwALO836pBljeTdnSwEO
XgyLNHaf6sQ+1GCBGv18/AsZ9PWrbi3IlObRl6QFfj9ZdgtPEOfWwHwuJ4J4p9kDrHjFO6MVn8w0
644WT6Ndnq7LYybiUzIvwEZAyt50n+gZkiaTpA6WErink2yQvZUuCFSg22Z4nZGarKkR3ZiibNz4
HIHm9mLrcKMCXM/4HNrmH3bHgBlhTQdtttLvLO3qHRLt6we3giOgcfq3BozZsghWoHoDPdVcyczF
9afMinwr4tat8ZXdxwLAk71e6nfXWESIPz91ud/ZqKXBiffjvVykrVCvi+8DXNjynIEIf+2n0zDd
F05fPCfnjVunjgABsMbfw4HV+xkIL5ex6q1HboC82TRbVERqWe33AwBWc4mtilIVdly6AkyqEm5V
NtSjZnXSpfPUmKYxw0Ia488Zv5t2I6vT6CkD3tRjVEzlpQEBoc9Ew9+AcxTtQ7vUjxpIJt7apfhi
TpkBt4ZWfQLDGm6/ix8H0AccMglg6eQ2kDFlj5oOyEq72WTjhpG5QWES3KVCulTzNvWgHdhsI4fv
Y6krRE09Fwl8IqiTiaflyUkuA1JGn+tpaZ9/SmhgdXX33CMOK21IMknD5X0WDUjsFray+WUdN3U+
uyNvIyZPHXizZ4P7SJSx07jWl8VeHgwpUnIQ8LJdWNZ8N+CUjeqByL2vWNSDNmcVQLrn5snFbhkp
5ABUpKApDV1UOOAE2Zuf+0UvNy0FXEkrcpBLkzZFnVftArZGskqnc52fhBE7/nZgQIbLqekWgNSl
dr5+0QDgvQMghPXIZoNvDWfxMyqNQVvwIXfBPnjP69gnKyWf+9I9ZEsGxDI5XSnSIbb8JenMfeeU
4sgq7WsfmiwO7LBNL05RWcXnWbDWB5Qi7oXGdZ6X/mKHZZYdQQ7QoNhVH86zw+3cMxKAGk55WO3n
SCBtzAojD/BbAC2etfgUthYSji1AioXZHL9NPch2zcgcd44cMjxq9lXJUHJkp/FbWgO+yKni4p6G
2oxHNdK9Xk1wR79OoMJtQWGRGJ9iAzX/gIEb2a5KkdbZFig/Hkc79l3p/29nw12PvYwHSJc4diBt
6uypixsT5mZF+s2UVCl5/anLI7vwHM6T/SLnD/CFOXtamtQx0GqQ0VWn+1BM2Ng15RJdYrDKCP+2
65CBm9vRZes2SOw62Yj9/96Sce3NXRK7Ml+0aC6B+xAjdamM4Pxc9VHzsRWvsl1vM9NHqaZ5qfWX
pYuBiLWa4lGAyev7hC01fJfNCqeH3gTgY+nvGJhKzqgdXg8hzqNPegFKwSJapzctG3/oSPD6C+uI
okGKq73rE1BXJaATNGTGgBxNSJ5Uo4VlKH8DRIkuS2ESRG2OuEcABcshVcuAaYR7qEVLTiTjyJ56
dkC22dXG4wr/U44dIaLjMd7jVWdqZ2q2MamuxgNHBrq36TgTzB8z/NrIqocH7aLslYymK0UF+uWT
k8WAKwjKEKiXuW4EneQKZE467M0Y7MqrZo1ffiOfwjF8tKOsOWSUlBpLTNBlDa0L0OGsCw2vNDRe
y6AvAEFDZklYvi48QqXShz3Jfzvz5/QBjpGrC1jG9NKBxFjYYIGOdQ/I3+IuMiv6AwatlKtbNXAp
ILSs9QDWHPfE5pSDmSwT0dnQyoCqoOt6HA5LYz4Iw3kvjAbQXXGhplprUXlkR2oS0pB6JItnUKji
/wJzqC6aetQ4oxX79tyU8a6dSyAHe267pLt0TpMLNc3UvfduZOEs4guo4xA6b6oa7Y056XOmI/vc
CgGuLte5Mtxmum36tUJFrCQfWBwXHA4FdvQoj7uhDjeyOQ9iZ542hXr0T3X6d5LO4HNEftEj6jTd
x6JYjXu5RqEN5z5tsQOSaAvwtrf3XRe2Mzy6GAMIb8c7vNCuZGRDWnNyKn9NwKjbVyCj9/qpwUTS
j5qTH20zfyPDhYFjGIGAP1R67SyiuvbWoZwBDvIUGUOFuJrM51UmlJ/rwPd+oZ5qSLZNwd9L0PdF
cgI28U1+Egm2xKO2Dp3z7N5mPFEuEQvtPwGu8wMlr86Fmlz0771bWaJZgG5AxbiyK381/ve5tLw+
nvEERwGdHN3YWoub76OwGranBv2Fb0+G7SlBf/eFfKAY9GwhgzaYtNE9q8cBGZDp9bNl6988UuwI
fFRtjjgpEGDh+6Yi7K0rOEMtYslPJHOzIkWFAxVu07fqjEjHKQX7AW7Q5eAUYJ9U5F6prje+AafH
QazgBCNFnIujCT68BxLFq3Dvy7A9w+swZj4tArJUvzbBxWZKUkwUQIM9PXPCwyTzEoE4L6Ouhrgn
LbDPQB3Tj58dbeBPham9RDIh0uDgIlgyB3WJTpPuq9SMouFRs0AMQo7IMZ5+NA1cXuR4dEHJYgF9
p7+SkRk5IqW87+A8UyLqfcjJikTUyLWVvZpUMjjIkvZsitEKKJ59E9SmsHW12Oudax9uIu2kU2Hu
RvRxgLMdAOR/DcsrO1K4qHH26IKRkSQn3tlf8M/4lGYV32MrkQRCDiOUbgMidqp90nYx7x6MBXjB
9mB8GkFb+GkBNYu0JMksxBPIXN0HmlwMS+IvoOU8xU6vP3UGOKSaGG+gQZ/2VMCaIj34zkkjUAri
zNr5fQe8xVB/pXLWbkgRRWsa8DXKSlg4x9LAKtpzKmp9v+WUbvx9ArjwXhFbCwANUdyO+7PuVUZq
zKdNQQmobmPVp1w3ZTw/BElb3Gj7Pp9QluP04Y6EsW4Dv5S6Q8pDgD7AsgEx3NZbETLU9kpztRAJ
gQ4/n6bW2XgZFDmD4o24kVXCbXe1A0h6UpTyYEQ9anQ6GKkxMTsgCeN6CmntIRc7B4AOOzttS+fE
wwGpbhED3r6kxSxlcn+dsMK6R5S2DrAZyLyGuDJJLywB18qIR+ym0gFwBqQBOXWqFtcIaFalLZm3
jYXkK+YRwg1LhqRenHOii01bPUC0YaunxsyF28bbdCQmgxmkfxf9O9LuxDmijaOaJ+TkbRpNAKXb
X0jCSIIoBB1lQA+ckZ4ySfpsFBY/u5T4eaXgelj7bW0XQeqa4yXuI8ABz0P7So2bJZ9zayzuadQt
jnPo2tD0acik2QhvlGGu9jOJQIAc77sGVYhanyAQBYbnRxAwBKRcDQFfJnILvSFm9YlkdFEdbmI2
LkEEjyM8vjGf75bQFTywRoF6Uw6vXJ85HK5qaMq41Mpd1KegedAB6yVlV4pmGFAsbMTLXVmHA4g7
4nZHsjaPEC1LHc9G2vpXcNQ+uaibeunndnwu+PiK2pfqK94n4tBrwHvKirXETsHEn1Y4Ng/a3Ouf
q3jC1gWzq8ZdQN0LsA0a4oSHg0K8xpdtGLdekjj1lyxfrPtwRu0WrRbxBbH+KCqPNJS3gEx5cOXa
yxpEXKDKUDZlPaH4aESpPTjfxKbQ4DxA3CRHIXQnEMuTJqngJvM2azOtd1UVzjiKphCqddbO8Cx9
ju/tImfb0qQsonIMQENle0Nvp/YORevGw6AVr8s6GXg+yBEtZXVdeVqr5I0uRApaioF3c2HDY8WH
fRMm6b1Z4//akE2IktPznGvPJJpALQ4OSwcpjj3eJTtlRz0+VH+OrbGcEiCtPg7wIT8Cxnt8YMih
IAMl13p3PUxxh3wZaasWSkHc6TthbATKmLQfNxeH88OMSuCjGbL2AvjF9wY+fJlh9DGmnrIxZjj/
HBALKJGyJRmCU9fr3diR9kZGC0SNg/86lACCO/nnAr+z45Y1nqoW7Iqy+EPrLGufjTIlk1y/arw5
igGAaIFxPANJr8SvpjngyfqHjOx67LZ2Wjp2z2RMa6m5y8f1lOw/r5ciJ9JHBBNlXuCGFuyKRosI
tYRl1pdoDgMiziLAto1YjBQp14LNTDKOKQauEZy/apaaSr1flbSk4UTHuXXrs4omVuUE4rBSh5v8
1wgjdkzNADwy8LHVBjsq7RZxpDEKwq8ns3pE2RFp5DzkH7EjwnrtsCOZiOy/wWjbNQArTN37KbEb
EJSNIXB8JMBAKsEEqJfUOrgH8ZAC6Pe1nJTUFE4KpICbaUpNS9FkkoUoYPLCsEdq0cc1lLGQF1dD
k0AIaPyvl0eZkjYhFKasrmappW5u43cX753ZReU0Q6L5r7ehjO11NsBN+Oud3wzVnRpu9rRm1XBQ
65Gt+jZIQbKKvsV/VWfyv4Hjv4FmrEDAwNGt8/gI+MVenh/NZAZ8KY011nNAd0opNVdjg6w2W60d
dL9YzM5nHEE/FKiH7xO2sZBrh6kGqNRtGgnsWdRxQF11cWzrmllSjsop2+rblIU3OJcus70PC/x4
7XJ9aNJ1/GQazuIDaNDGbxLDJUNhGmMN2A3lMMtZdweOlgRgVdr4iSdu+gpHPOmokYu1Yw8yK0A3
AWN3WiRsw1CZz9SsInzTkXR8UaJUsm5bUfqoLZr5PImmeUrZ30pvYx+EfWv+pERtr7WntXeBDBnp
7yszYM8GOHahYE2uQ8bAAht3xeS4CF7iDkjBHUd4gB4YjyQD+UEDakfyNLpgJF1QItPA55eAa87B
q3obD2XCL2bI4QADwlrjqTEJEzaaFzeeNWjyXV3V3eVKRCbUGHIF6m3GZLQuET+8+4sM1zW9qPpi
tauLDV6FfQfyKcDBMlszkiuryfAEuNn2OL47dzwTVX12gIsRAFIjQlUVM4rX3Nhm6yvwLzUQXewA
VwdQ+QUkP3cx3qp3Ts+cfTFITANNe5cpbTkV6eiRYRStwHKwTaTEIG1q9MgoRW5DvePuWN0hc51W
2LQtyuI9k89iP9AednTwWfRoBLG43L3S7hYACI3MkRWmh0LFYm/0KJfb9sykD/skPmGn8VDnVfhk
9Ig6tnWxjfiwhk9Lh0dwozMU5EkLakwDmTWGi322kmUuQ51oww2fpjm24z7Z2pyd2ZT+RSKy5SN+
9hbT/G0kr0C9qM/2YizYz18xeJccT73nihl4vEOPjSy99ug9Z89G5BsangXqvWl9yJIFhAtj5loI
q1oWiCs7AUKupGw9GpuJge5saXduKTcYNCTNKKsltJaZnoscwkDkS/k0grkVZVS9HSCEi2xFXo+A
8Q/KlBnfLHNqfJEY3YuYjC5Yl6q7c63BPNd1rR/0ttNPyMBdfDHrB8rL2ZJzmsLy18LUUQ2LXB0w
TnaPRrVeWSTwgPuztKAJHxZRJzK/X4FkrVI5BJsi5HXJzA9KB3H1MEHWTzYFZPOe+SETRa4sUzME
MCxfHtQ6OMXMoNamymsARzDfADXVxZnW98aaM8CXqvFis+GCRG0yMz9sr2aZiLZrCXGUzsjW3Q89
B6tBkhh3vQVyTb2YzySiBkQGyBeQjcZtZGSRXQ1CwVNtjOcr2dYFlmdxmGok/D7j0PYHnYCLCmRn
RbScbPyOrXuS/aqI8ijpX2aJFiaNgeoBjssB/2edjuI0a4r3IBEAQavd9ieauR3GDWRvji4YQ67q
PZGcg1Nk0iMD1AYfyFYtOrjg+ywLd0a98aqhSNTWxzsXNY6XyYh/kUXVdEfasA9HPCTQUG8FRSWq
i/i0oyHoHvGfqwyb+PNStdVdPdv1sHOxO/LSBDy8mgTbyXGYBMXRBCIyI9Lvw9KSm6VaD4CqJkBF
bSQPzDZtvOuc/EfdHvC30f6JMugeHJiLdahYn2AhwG3X2G4uoENqgLxt1IcUuVTIBAQqN2mjCkDW
3oKS4CN4pl4SGuIbfFeTDeqyDSB0RXxHChcEGMf3RAYcWZBuLGGwbKRYnKg7OTNcXHBMzV7MgIW9
jUmVIWmzwMG9BwFcNwTRWKZg0EYT4icP6GneVR6Nh6EJBWIjhX4adOGROgxzhL5a+ULfumrm8hha
gAehBMOysae7PNy/JxrKnEPRWSUSKqRiyfDgtYvuOhnxp4Kmb5Aec5h3wC9szEOMDBXh5OHFAIBK
wKIi9eLYRZY1CVuZp3A7DlckKpAmi+AMojk0VAo1+Ua2rTWZfNnFFmvr9RUlV5JFpq1e3ZgFlp0V
5yRZ3DvL6JsWRQToGhvErqQaqBnbX2lA0sJGbzDEutf1noFL0UyabX5kYrs1dKgelEtQU8AR7dn2
UO3Jmb957zfHPTn7t+4/dJoRhgd8O+d/GMndmpHPC6Jtsru25lnmEx9VFocrvys1xFGUA2AdLltS
YJOPb5oSj626QZcsabxliMjZVSI4WOdW5t8olHFhAxnBek9wI64HgEH+yTMcLjRmIOntOgGO9Jme
/JgzoA1f60lTgtYXviSEHekJbdsIGZmL8XV7IG9P7ZsEPXqeN1b3hhP0dFBPafWcv5G5meFP9ohg
WI4IcscmYDM0Rr2b2qgtPRJS838d6xJVTk3/n9YwJNYcGdEtZFN9hP8PR5NQGy6KBeWGU4W0/wvZ
UHSLX2epsZGyEMGKmka9/5MM7+/39TZuFsn0UuQF/L69dSL3p3KWLiHgKmvH6vdKAWSrnw7V3zpP
ybd6q+FzA9qpdlgCpxzzk5vVzsWWTSM0+6r5nSxJkBuIKjzgBv2b8X9eb3SSYGztDkDQPy82g5hk
Lljz51RmL40kQqpkQz2bAeeTerXLQC7Ome0rGUrKwX50Y6jnyP4cw+hEcmpoPYM4lWgMmpPmBBbD
s1qKejmw6IN2yAcUmAOqvWO7RIZkS6vFfu0KGcjB+2dqs3Sfk4aMti6BA2UFnOnX9nKR5GOSWuhq
4W0OUuRRfRkjl0ska47XInDYO8CZ/MIKlkiCsDp313fuMBoTKdhYvZVzAfgIyS62zbvq/nYe6Wmy
tZaL5StyMWBEDWcwLKGAfdklLrL4CXSc4MY36PDWlcjkJKBmIsRxpCyOoJmgPolpGiDbtP00ix8k
ItBxkm/Wym5bGeWDcRIo6T/WFHn64FQIOat7ojXVlFm+dJ80GQHGEQ2xX+pGjVm+d2lMDfILQEhC
mhDotRcaR7Ou7cs5+XFjV1YMiDNKWABr9PCOSmKY/MkGQsjj0CfOQwf2UzlouAtgPeo5RRhMI44O
pDBcodtemiP4Z+cgXiJhEYILyOhXq8PfieA1UN8r4PpE9bijm0trO4qD7SO5LbLwPbpddUPqI1Hv
6hNvH5HMs2JmSB/FomRUIG3xfettF3Aga2N2GcGxACr4pEPVMs/wTkQV9qbR527u70hKllyL88uS
AHXVJyEIa5BIDna5tUXBM+iRp0vBwwWsydjCuXGLvx7apIkoHA5VDuL3Tai2eLT1a4pZAP4udfe3
E2ncOH/0XbXeaVXe+CtKHHcJ6rwus4ztZo41wqP+MaYeNebQgnvHBRCyVKqGpq1y7o1MDUsxl3sQ
hKJc8sMOXNyIcNk9UnuFPo77PNVFgTTfBkmndu68ATCiHJ9oA4hCoh55CLUk6cG5nMry04ZzEMKB
Wxt7NuB6ktBJwuySpQwAMoMFP3uSAV4XgYvNMCVDEsJtCCSWxXw3HECrvQ8XEBQ6AIg9gkH56ap8
ZZLVYQok7lcTJacZOsHDoQa4O6TZbm364ttajueqMsV/ITfzCyuN6ctoZNZ+5IJdAGKu38fjooMI
DwDXqCUtt7NWhRhyhYKpBT6ytjip89fMB/3OgGtFz8v2Lo4Y23FUzX3J4/xvhgSSv+sG2PRAdsP3
+L3TpvGtGMp2lw39+NjPpYGNP7BF27WIQXRU7aJ5BOveb8jBAEg93TeIX/tjbEhiPhyGUd3zk0CM
pjRMTJv6VvFB9FUX2uTTRWjB315JXkTdx3bhjwVoSKvQfdBwIyXbbkEalvIiSr2tIHnM1FrqPuhW
1VwyIZkyUdqbz0UXSuRXphS3V/v4TtTKar3N+OMD01BpadEQdRWnVeCg+PGp1MW2/4aGPtvHha7+
b9Ra6lavvi21kPqwQIYGjVErwU4/EDki5JagEg0ZtFKUKQSNDUyD8Da27qbb+iPwqN+RNmjeDTgI
kFoQ0RPIkANsyv06gtIU2d8oOpQgBs3ImjGgsUWVQb/a/ENNlpHr3BtynW0KyVD/iRJGWvNXG2TT
hRcbhEagMHG38pCtHmRCzVG+vMwMB29VIbJKcRfW7FCIofBu60zytgAAXmbDc0TzTfBE6/oCDAuz
cWeABtQ5tjjA0N7u5+qDUZcaMmoKpLHQvUVpiooo6pJ6KLIXHfw1QWiggM+S0MpM7uipdyPTUqtH
UqK0AbDscOitHklnGCk7GiJR7H0pGv5/ZByUnLsWniccM+f3nGRA02rnePmTJFvKsSaVyqIFiEp3
NSPKkTmTdaAUiKK2QCL+R34zYuzx3dUaZgqGiqnG92pK8qc2aZuDO8fPzhhKWhXJHrV1SX0lnUYU
8uI9GWp7F1DFXjLuOdK+H+MaUB1RVBTcs6v6W4168xPJSEtNGLJqJ1BsurtRpGs/Hwv4pDxlTD3N
lDVK71cwAG+cOqKp4+e5SNY94aFqEejcvLxyf+jwZgUkmzt7uAwSbZV6NzIAPWPGNs+pQYU8Lxwh
CXeB/72dkGm0IBV8T2PbMsPD2o1DvF9zUB3d6m/HYzeUwdqx6HO4duHeNobmyKe6+QYEYVCILACJ
qPT6UqIwzC9Hs/kGhpAJdUym/tCCZPoFMKkvCCw6D7bTzNMSaFOFDGl4Ae1DmfPiklruToej/ESj
EthByLSRiqVAgfpkMbvyNpUUTlJIGpIh2BFiXyT0+ThEw2EbkkYrm/KiseznbJp4tboGqFgb9XFY
c+U1eM0bG4BPN6vnGlw8dLVtZdIndM3NlO5urfB4XLuo2G8XkWteLb9NVfdMRtudbR9RXlR9Qvl9
pNhen7YlYjNBfL3DBkUbe+QPbyCiBPabSzxRN3MTpHTHVUAaakgBYjucdAo7Bq6eBCNV6q4QiVeD
DyvYbEjTpuHXpjXtQPmAqUceXySZ4zEVdnh2fXiMlSv4yndcJQt+UkpF5mr2jUJd4HfLhuAr82o9
mne6C15JRf4IbP+/GtPU9iS/5ZBUdqS+mauG1COySurJRVf5ALiRKyZLZUsyBLWR5KnUah7JXD19
bacqunMyi7+C4aBBakFbHyYqvyws42IWJaCQ2yxvZa7KHn+m7nkMjWcD2eL3etzsUSGvVftuAMKS
G8U4sRCeglibTR1LEh5qCkmKo+y0EdlUHnKVR1CKtb6xxKvR/pEBf9IFSNd5exakzvp6NQSR1Cs4
KhDM0pInQgoeOQALPQUavGEKg5AY0lt84W0MfqGTU7rlUUEcU48X1fcRFW6oy0M96oAKg59HNsCk
hbvESafdzVnO4vpTzlbtrORAAzEvYYx9gJzeJE0bsBHZNFGBEKFB3mZTOp5ZMc3nNn0luU6ECihd
FyngTpFdXUTgtJhCWTPFMm2Xg43Hp0qpuGrne+ptJVVxKwFfpZqKra7qrLbiq19nUwEWzSZtbOeF
/35s1dqxDjQT/KLNOj8AoKB/ErJhWlXvxnoZ9gZH0YMXMVDvAegKmRJp/0TNf1N2Zdtt48r2i7gW
OJOvmiXLshwnsdMvXOl0mgTnmQS+/m4UHUOtmz733Bcs1AQptkMCqKq9yTniwALszLE7akPmjw7K
0nNHJQkRS44xDwDxwIA84+FChG5F1DA7DtDQU6D0kc6YRYcTsP1nyM3mFABB+pA0qJVGUZJAgVoP
ftK6kCvcfwDi0uurKwc9iwK2DFyjjADCkrLVCFgsUArAI49GQF4Os7XnKXBYSTfHZry1GYrIbRRu
PXK/9x8D8BBsfYWtIICLKsH74QKVqMWvr0vT+lwnOUTWe9V6Ak7Io5FmKwEUcL5CI/77TOkmcIVd
8btOcUgEzHFPnJvxVOQ4mELWQzh7rQ8QZyjJLNHksrLioNho3W+9A47HKSBl25PILXCPC2PaW8Ds
/UIidm/T3hw94C0qK9pW5xuRrLaQ7Zf6h148Ux3M9CUKPyrWsiuD5Ysl+FFiL6y+I/ncfbOC2psp
8Lf/zqkHsSqoL+blyKW39XRimAK8UQHwfP3d+YF0ZQR2KLCfX3/Pvvwrfjk5+MABklN4HIrev4y2
7V8cwsgDtcK6VyLpyBoGafuIeosV6XUAiSGQxtStu7EjQ+x2ow24msI8uC7/686Z1pxiJCWyCQix
6qNFhaufEFjf+1HwBs8hEL85BUokcV2VXJDbzdkqUlMWoju7rr4mPE8urh06EwqQUR1Zy+xIuhB9
D+8B2Bc7a6cR7oaUfih7c6OXLrA9W2N3U67pZ0wHpOWnMsU10C3G8PXuh78cp8gawEo/bn2u0s5m
l1SAwzYWD3KrFWhwUltnsAT5D+DIAVUbA2RyghK8WA00G82e7UqL4z+rspp9PV20HwNizjrv6xA1
ATBQhLaGSXWyseU8kV4vPGSd3JlpMaI9ykZzMcgQe5WwJXLsJUWixAUTgOQPvxvdzXSJ/rUWLZPK
Ct0YFNw17x9SZRMyVELMnbXuSz87tLUBfN40KK69GmgGeK5vUZzmJ5LQ2V1eHVRcH6yGg+T+w40M
09x8MwRedAOfiyup6pADYlr5SrP+HAkvPi5Pcd1CO7eovewq397qNwE90Gmg5zu5mH3iKAaNaXlZ
kKFcXihTjO4rWb6b35XqE8hdfwCJ9Cl4qz/JOnjKDAMbLCsACH80hdVqkRPQYTxmtW3JVWWAE6qu
vIeUtfBEWyogTJQ5sJoEMHV2vyGRDEuIPUzZg1v2u9vF6HO4jXS1SFq5v1lN+CP6FsK/ef0H7WRu
tlU17XRo++PYNnpZbvY/5Ety7Ef4wxp/3Li4KS6hGtSBoj8p7xlucufaW2UB7n4reuKn6t2QqGGa
wYGR9tUepHrAjfvQ04x0zI6fGNLlDMWhwTlMe2vNFbBsrIZhBM5M5rQFoK8h2sjW3hhaH8dz0tEw
gmrpqfWn6qANtArFakNpoF54ibtbn7wByfg2RRkIZAELH2/6qXVQiYYB3PQOcFnt8qFj/8s4AJ7v
oVMD+eL0iOpkksnCkAtYAe0m25FZO2rRr3yEaJlmNBh+O2ylE3fLgtqgnZfgOBR/gQvH3U5+JE80
4Gc/4WpVyQD8HgtA4oBwevItTG1uSfXL+eXwboKrw5puNbZo5rwxL0HDsrSKp1V1EC2nxZuPJ8sS
fv/xd/4DfTEKpcGPdkA7r0+R4rD0F+ZLFOKcQsWXeSO7Vj7vQd/3sOiCO3cKpxiakZlm2uBkIElD
NhrrYlMDjAmaLlodhDp3dCo61mdd1JZWYbwuK1QDCyqM+/cytsVOhXGTdNtT2Uz4u0ZdHIXogrnf
FtBNtHjl+gPARfMHAE+8ihovTNSojGem2J+J6ZkGonumGRkiwMqc2kas7/S/86XlxsQKNqDAMVb/
uuZd7MfXASlEeUYXaW8MQOjLAn7GzfY072jqzHl67gr7DNak/uDxcuKq15WvWSfFRqIYEqypKkaY
U4d0nnL3kUtIN5MZ5wDsClMAU9nSeNbLuSH+nsEjsuKF2ZhHZ7LNFcpcI2C7TLhfQxGfvfFrNA4s
8t0jKDE/55btn2+eW/RUojC0qdlr/eCiGQj2/Mdllny5CdVuFNqxwkaZAnyXj6WH4fLZ75+ov8ji
gcwjLirw4jDwMF03iTAeS7+8HaYpdU6ebA9a7w5JJFckt+70jFNCffxdaNsb5qbl0kN5zz/WJGcg
mth64fzDQ3DUMaxsnz0baNE56tDlY3u1KG+G20XPLfofcBFpAdMm9yzrhI476zSbaBRE7yCmi6mI
B2DkuHbnbwWOGge/KbZW4HY24NPgRGaa3cQE88DCB21a/NFBu4qbLgkbMFCbNvosYhCQxzgwPTTu
uAV8TIXqRQxNH5QXEj+M5Kr1NCMjEL22d3pag4x4kSzGu3ADbGarORhaVJn6q8wO+TXpg/hTCUb6
s+eKJ8ar5NOiklW/F0YH3gHlQYPBZ4kDBBAVkRR89+OeeRWJaYNNGm5dltXX0JxWOigzRXSc0gwH
ervNsjVw2uqt1YkCwDC/FrEGvK3R5uMeKY4MZuKvfKtKr+M4MjxLsnIaQdutih5RQnkeFXmAgbus
Q8nKZ5JEl9f2jqw2sQo0TtetpyTtcG/9K8Q1xjF4tIN5Z6NR8bg4LjF9wMuNaN1m10UxWCoK17+a
6OG/Vj3aaUCh1W1JtxiaqTgYLvbBWlc5VgpQhfSoVXPY+8DXcNHIOcsL6UllAaIV1HN2e4zVx/hA
vDIn4Oypvww2zTkeCv28jwuQp6x0q4OlLEiWzXtyvDG7gv0jhhkyRrvPh7ZXC991VZBVr0YfsyxJ
FrPAEfOm/UKtQD561V/eFb4lfWvXZDNY3f7Zt6ECb1es+1VgxB0qlT4Az3BFA1JvPJMJukwbgHxt
P5YWbiH+iZBGIpqqX9B4FB1JquSEu3JA2KEOEQj+W1JmRikP3VLDbuWDCxjYGPtep7qEvRecHAWV
hwr6CWTTsll0pQuikBXq2RY/p0nDE0XR8Bs9qT7WJX9S6XVJt4j0iYBLBIrSA27HqgfwLrInGkJU
kz8NO5qbUf+utcGB9RCE80U7ktEak2EPvG1cY3ysIFWUNw0SbxPT2twZOnSq4TmUir1enSIMXPrV
AB59QIa7eWz7YCPsKnmRRo16t2qYTiR2DLC/xTj9lTgseSEV0ChRBmdYtx55If8iIwh/4pfOQsEM
rUFRSVu5Dx8e5NZWybVHt2gNEJARGHBHN8eziIYmst5nWsfHNgFmB0p0SNd9uNw5V01U7mpeAYH2
Yz29qOwdRdTNgWjto7aTYvVS2k/HIlV+8/XkPL++1/rnPB6OAJrHu4JeGGpI1QBGCECLkRI82HjX
RDWKHMErv0hkcFHGhrf+R6Bep1LvKDKQ7maxTq+LPGJjr+9cKejGafmgwn/iLSjlQM1rnxjaKE5J
/WumdSYgRjatOYCXR7loQ+sNYbEoyXJn/n/p9KoUlo1x9F8tbYJJYDISFBHXAOHgqIdOePTVKbz+
WI2MbQu3u/R1U5/Bm3ImbBw/mObrhwQwx0UiGJ0kxnM6L1AnZ/Gpqo5LHyxwgx680eLHECRzpLpp
n607+3sGisgme+A4GaPIDM+5mAF8qjaqI0n6jUwvY9MZXZSiNyhZ+/Vm1y/6DyOp7sL/dVkWySP+
nxr9MYrDbu9Iga4gNZgj+oOkGkhM4/nnnOTmliSGK4ZFTyK5UQCJ/4UudvIGiCpq+fcPsiFToF5H
f7rlYnsigQwEgqcZtTugDAnzPAKuj2MmG6F0PbPBj4Q8hf9Ag/CGah92xRetQj2jlWyWFWiqTVmJ
hiQZD2KjdTfuUyvMfkefg7L1TWMHuJtmgHjPOApzFtgSwiDR2CU3OCV3UCfaR4fQbAyjQ2n71YE8
SHUXSjqCPWnuoFJ0yG99PpYm6903aAcPHbu2853gW3x7xMaSpjSUwJ7yBT+TUNVBPaJ71vPOy3Sw
23Yzl+gO0xE0u1+Gg6aywjlHu917mDN4Cn63FH1c48qXSpHudWGdPYphRNJVxt9qNOvwve3IDPCH
GKxEJBtrZPGmwoXOY5ibM5B9g0pMoBlAYOHP31oLpXjkrePIqHVvvMTei5Q365AcyUGAwQs7iXXl
O81parnhveag062yUJ55gmeHcPvhi7SRnESiOPoJ1D+cRPKfOQ+6lZuE+edaBtWuA4AzKuxZv49n
LoGdaORo4QE41BY8PTmQrgsLsEc9uMaBgfvdqxxAgaFcHowOcetvF1l5R26KOl2nSjdF1kUX1MlH
F5pxI0WzFQrYdqTrqtoF+2aNfVhZAVJQOy6WAUBXRTtcWrXAoqIVDORjdotMy4oJO0ZaYVHqdbjY
glkP/M3qe9AHcQGw9E3dhnuPdfwMqrQOFOZoVjOBOHKe+ev9MZROkBlaC5F1mh0g4E440uoj6GCJ
EmfGRKz8NkYbhdpZ0F5gqLp9hk3ME6lwmSX3GfPdtd5eJEC3ycsO9LdqK0Eeeg2KUmukyoOkNiiB
Bqw+xbQVv6BEBu2uAC4duHmygGJCeiqdo8I4GrTvP920B07MGcCQ0MAxhCOwtcDqvEPpxoBuZ+5K
dPbOwY4ZdgOwKneeDjlwQ/Zl7R48Ic0TDd0sw3mRmV2jurDvAhMArJwDSeHDS/uT+cZzmZKdTNqT
ZqE91cGDVtoN3ivASIr9fWx5BwqxpeOtvAaovjr3E4hS9Gct68QWAI1Q/kmWJWvUiTrb5ibKO5Y0
0ViA53psow1ABHGj4RfRRQ81UgmPqXgjjShL9P+KGXXwVt8Ye1J2HmiMVkMKykqgx0WrKC4uQ1Se
PAXqSAMSud6NeKfrc7xi/7MLRYi0B7KjXvVuGRKdj88co7w9GrW/BPzr8nmMxqJ2rsAypG78wCfj
nFr1hUi0sDMrV9pCMzKTI4k0cBWsRbKiqAXB2vEujo24yR5d9of2uFuqFQw3hPrbuN1318YVHFXo
6q4qz7RWuUA1x9J9tTRddXPj7S2/+YvqdRfdYu9aFDm3cgBjEvVy9YBNAEUQ8sk1AaOMxtDiqq9K
ADNU4YphQuPnhpROir/0HfJTYBFX1KmpkfvmzldNpYsXRQGnzl/d+C/rDY3YZRa201MN3AcgUhdo
E0P2Ka+a8ZKo3BSJpsVAnY094pZ0ZNV+Nus/8c6SYAn9FUozUQDUZDDjZUltpDX0Bw6tF6MSsSr2
YAL1zmOWl+GuTf0AjKxiL7N0aDboxPHOy9SrM7lqBLe35uzZ9WVSAGsM5NdRImbUZ+BZtTJ70FJT
DC3Z8h4t6GL8dPOrG1JpBlv9S775m7oxuSH/5kmJ6qUG77U1/dKXRe7+KG5ilj+wygUEtRmLcNMq
tBQnLwG74on2pxt4/m4RyeJ52XymWaRgVkjM4wIvsyoHEcmHjlzaAsevZcWYA0qm4X+Qhwk83QF9
5PgkHdH06LPqIzYbBV5nrDwyhaCT4KnTp0Z/Wv5O6O8AcNhojUxh6VCEdrr5MxEqhOQMX2ebgGg7
Am8jGhlZH69RC8P3QkTdGjlgyAbSCUdgHoF9nGSLt6bK4H+azLCL16M5DZcycjexbafPdtulz1Oc
pM9tin9SbV4n3g4x0CDZHmDo7JFs5MqC6S2aWXRaPIaRCbyzmTjQGjSgqB0J37Cbd8tntThDbFsU
SywfZuA3cYmScGXVFhii0OuAm1O/RblcDC5CpfP7DgYl0ox0dYOLD2GLhzs3MjIV1efOvJ8y9ue/
rkGGbJLRijN2cdNiwM/BQOWePfNqY2QzuATvZJFnfwV8kOfZa4ZrJ+tHS2GZSiXNbYutHdghu8hc
bF6bsHOGnyioK81hn+X47zyE+IPd+4Fsw6e8M1HKFoMswBBStfM6ZxSMBwfsc4H9HinUbxpQ5sPO
MkrzXTSBJxiUEO3Kbmr7EFKVCKCh870NOJu1QTJgu/unwn71+QzMas/D3eeYOJ+LKmi3mg53bmb0
IM3jE6lci3vnHBebJBGvbmnNzs4eepwlFK8uDZ7r+ngieKggsExsOkRe7wbU1V17VTLFJ9Zjjw2R
dCiMiq/F6L8UyYQXvtKTanDA+Rh75mdyXVTKWKFeYW0bI16LXZgFKxm40VO2JodxnpOrYfD8MeXt
tret6uQP9SOr8Xdrh/ntEKVxuxsBCru6M5jKzwwB0MuB5bXVVjKQCPqbV9u2ogMtHMx+f7N67zy2
LmOP92r1ZUD98mh7oHDM0XwuMu6Dk7n3n4GStBvR+3shiRVSPkXgtQUqTZ+ueRQjCzsYf5G/17r+
82CO8R4HPZUXQTgZ+h6ksHU2DbsSV/8p/muDOUnkLD1RCPgScG7wfHcbpSPen47duCca5iAB9quU
LvBnMSNdWwd/o8pr3lraDX1KwG5XfjqMZnexdyK56GV07L8uFbA8wBm+yACOGzaAWqQWGz1M07gG
acJw5FmF/mkyhKXrhAdqy/Fws1mtSOvQtOpQjG0N5dd4Qr1y2XE0M6nm7aVbm6Y0tLhiTCPkt6iL
m1Q4IlaPOOA3mwFdKKsGzUeh2NsxGpfx9uLNN3+YgQTFgEPcSVZ/C4v6JxBhzKvEk/I6FdHfpDaZ
623iYfKObmXn38ZtGLDiiGoW1E6AVGZTtaWiaXHsVwDTP7qjzD6FjTA/2X310EeN/ZplLQfFKmBm
Xb9qvoQgRZRebp5FHrAzOirZMiOdn1nTAwt/aJsVtc02DE0TFE1debXqV5RFg29H1SpGEoNlu912
lnickY4GnG9+2nJy9zXAuI6JGMFy4cQ4dWJAAwnoYbQ8l9PiAl4iGLIPx9+4aBXNUpMnj20yvq9M
K01oM5c1QEwAsNCrYVBYCi6hLpC8TL2p/bttFb0kdfIOip6DPHUM6UrkKhXn83WJjQE8jZKSamtb
LXBfpYPdSheivcHC/xhgvAuvvmQh8AqAwEwupvLzkH/Z4qRobQ1VswiwjMJ8KZuejduiOtGGHbAw
My5VZbEv+vl2r5+AaHAvJzavlo3+zfaepuQ+1uWKhfOzAYQKcFMC+9fwQ/ATW9OeQIBJxdE1vqtT
2W1IJEOXZz8GXHxtRSeS7WhX3W7ISvMVGHcnS7TFj3wakV6Tvv1cJGl0/L89ADJTrR1myr2TOeYD
DbJLrGX2n3WD5C9I+jc3oWZk/HCMgAEOl793Tf2zwQrH+K/WOM5fxRg5W3BJ2w9xYP5cWmTDyOWn
qVFdyBaACnGW8s56QNsXfodC4CpnRlfBWXagOofqzgPI2bc6e+Ko14m7cj8kbAbeiDFfBeBQ9l3s
eqteiWQA3UZ5BToFCbHRVBEqMJBVLZMwPQBt/DOygi/WB5r46FYeSj0M9Lh/6GiWTA4Sf5bhAsb9
F/Q4zYayX1egcnoEdxaAof0mBI5kzq8jiTJKVnaLwnUuk+o8A4L4XLp9hYxAssmUivQoQyrzzc0U
xyx/xUBKuQn7ECZyTevMAGiTZ7ZgaxhRCJgA6HBQkN7LTD36b0RlaPIo2fidEyzOVSsBakjeblOl
qBL45xKtEkkXMAuQtYNacvScEER0anqjbWgpHcAKoGq8gxR5EbA76W5vuXf8V/hkfU94d7Wo7wSN
ChvozIia9e+cp9ZaB0PevHUpMhNhZ76GueNNm4rzZFfE0QRkoVo83NFQtJlE92oJymL0DLnhapHJ
UzboBN8h9yPBrcvEyfLyv8JCRC8owO8PTDjmvguS4ssYVV/TOC1+oK/+Lz5H/+6AFgOgDefuvozG
/egO6MFxzDQ5d6OFJhs1i+MgQ2nRh0xK1oLPNfPtYXtnmHmfAB4WA/nNtCLJY4bzBSqH92PXDYcx
CU7BxHA314ApeUnpLzIl9pfsPWXzjYb19pqmSBYAb4GmS3XAMlUZoJ6pmoIlbOxR3zGZLMIW5SNg
mQ5mbx6GIsL2Jx7GF+AhApcDpPQglQf2ZCdHkJxnzpaM3tzYT6Ht7skYJ/AvMwfctfibP5GuDE3/
WHWBjasTWD1suaw62d6cqaMUJ3HpoeLkjAeuCeKbIPmSjDviFiBhqHbEO/DLwhSG+y+BLJ4E1kLJ
wbnolz0allDdh7H2TRsw4cjCxCHAVKjNiRqcclwdp8dx7LJtJe1oZaIHCERwIPEFOLX/MkrkwVy0
zaxchc9NolAI4YNIkGdTVhr6j5k2kF845AAV/88htD53kmNbViMqPGPxlgYZLmTb6sKRer10AQoX
AFNSOg/KAJBQpMwb0F0u5gmHyocchgzMDvs6jLOVD6TZBzv/SW2uuut1QQ7SaEO/3G7AhchIYYQ/
RCIuB0a1mu2va2ydHu+LNQYpHg1x/F16yFC2xr9JOungGPmxRz89Uc4J5IA/ZJ8CMFXhZGhIizLt
ty6zi6NWaZSLMLdUS1clRvDe/COMdG3osjULbQfAcM00JwpRoX2WCibSHurv04AKXx/33Mnai7tb
MZXDd1NID6xT+HtYfzg3JSAqQTjS6vjayvhzlKPLi1vHMQS4suiH6g/L/pkMfvKnkGCbtnjjPwwo
eLkODLXDld0lf05R/C0B5sKLg7v6Y/jctOOAyizwjhV9ml4tXBjneNK8kMqQ5t9u1YFsRal6tGXt
JiQLUFAI0QCYsvYnDz44N/6dwaKdG6EqLACP0sPUiG7rz/HrNPrtuctM9kn6XXnmRfZWuaEo1oNd
u+sIRSl7M07MTwnwFz4hJ0G2yeGAjVKd9hRJAyDRX20vnNdV0Bx81f0EImnzgWZaZCJG16Bjuts7
gxa188Tz6pSAwYkqwXEPIpAp/ZxaPogxfkltWc8VSk/Uf4u4XhOWJpV06LqONHZWng1wbV1Rot3i
1l6NXc4U2YAAyQMQvKUMn0Y1WABSAPSxcfIUbALpZ9z/PkSW8UAqrW9iFoGDbZg2pAuFx/YSRKHz
c8ZC64R+MX/LzZydAuCxXWcrcla99IofkZfsW1Z1j8GAR/ZCswCe434TeWCBJbIE4lL4HbUCWbWL
KE257jNUj2lUoJhggEjuHfymcbmuYJcsw98MnQV+3Q+6Uo0KpHULcpCWg9R7j9MAQTQDRq6qIxzZ
0W3d9BqH/U6mbHzB1fj4IgHHpJCZo+OsdF6AinM38+RqsSodn/u9AyLZJ1IVFgrdsR+atyTmfevi
MdzWhz7BBXUXsU80jGHb78AZN236pGLFujSbS40Ox8exasxPg2MDYdpp+U1EE1rF2gSi1YEWwEEq
eVZrClea6y5g3+JgsjZ+YhsPPJqyqzsX3mpCm8SfRpQgXed0X40ixYZB1vwASHrzS1r1V3IADaBc
JaxxrqUTDg9dLuNtyYLkzw6NtmoFWlrMPNzM3SDxc/rTyDm/Ls+WOPz+rxIPvzd5z69iSPCMQpxp
938GQGvYdTXYNAHhWuEmSm2KSKbBE9EcnAGqcpGFa+9J1ww9lXC22y5yytd8+kwc37GdyFPi2Rzg
KqF4830/Xw+l351nMMq/OsGNF3cDeA1cvFkJusO0V19/ITWqbsWpdpJ08ZJl9u5VhGAv8lmxm005
ggKZo129mZOXyLKtSz2IE/PjPNk0CtkeR086hC7H1pEVYs+G/Ls+ot4fdMlFxtWNC51dQaaN/Z0R
nxNFeIH8DO4w8icSasV+YdYgakWKFfh0ykEbWN2hywx3HfvMz01/FaXNKkXbo6hQOmOOW10bfFf+
K9HHixb3+dtdCTEFZOjSxEelaF4j2S+KEICUcwx0aSAar+7WunE3ZLLGJZt3oji9NhIx5QbNcNiO
5vW0cuOBXwEmFiB9PTRr4Tnpd9AdvXayqF+iAixbpemZKGeAPhPVPh0D92uAUouDBUyeXQ5m7O9y
WAdyZH8Aec/d9cyvD6Ahsl9xS7IhOxgB+dbAJfFpLNvs8xT0n2g9Jy4AHjsWxWPZOt7VmAzsd9QH
WaxDj3Ps8iuaZ09lMQLkSSJx7da1eCv6ztsCcZQfQieTb37DHiwZ1S9N78xP6ItGfjux391EO/ED
if90Y7n77LTFBnuAHS4l3c/DnNQXXBgMC4c9j5A/jacyPtKfqAM30IqaKMIdq43DbePFK9uvSSnd
77UPcuXQye2nqZuKRxHiUUoGN8kPfdunr0Ejw30BTPO9ANDsazw7W3JIa56hB7KWZwCrdFenQgJZ
iMz9jirf7xwN1i+WnXanzkM6nfQeWhFRnPM9LgxvW7u1f+ydxnhx5/5rhER7UuJtPoOJ7lPvyHld
ByhL5x8E9yLLHtgEDgRS9WUyXGo8kNLUAo9G2SIZPuL3u85Af5whcY8FChAY3yyAW7L/ZgFaPur7
7sKdfNcpDGreY19dBOIBVenV46BUpCeRhrRBO2jvz9Va62im/YTM2/PMwN3bboIomk56kwmqdb/a
0H6Thg8Xn7hVPWJb1bvTDx/c482nykn+jjMP17YfG3HaknPi9KE9Oe3ByaxFmi0+egcf5xFfj/6c
bLQjxTleBNqtJf9jGYA08Ev0C8dB12wT1VHjqI6aVM1cZfANME6RgXRk1YZJNdiQThtQxPEeEXNf
lXqmGU5lnVOh8I8ahCw789cp6A5PmdEG17bL0N2q7pSsGTc8k2G+ZVUSbn/nkXjtvkYj7JtteOhg
5ka7iSLH2oMD5jh1mQTJ8BgZmyxI/G0CHM0Ce+J6U/hBcm2bzPw0ViU/iq5B3Qh5oxSyQS3PUJ3i
wWGfYiOdL2qtWJTIY9VltwvUZa2+zl3udFPL3pkzbq6jD6uf9EA00o7CLS/egHo3UgXOlK7LGRei
noMUPVdkpTRz8MfTI2Ok1SBuQEVHVxRiM2C3vZ7RQSSRLfkVhgh00CHHpChNQamMdloyjnP7HtEq
C5nJ4BXy7f34gH27ucHvw7kQQhJqbuxN4hrZBsfjX7BJBImE7EvLgSFMbgumUqacAzfLN6S8iYCz
cKN8cTYnnl7eG6KL5th31rDHCRwbt1Reg8IJ/+6n734Qu6rIeNyi23r+C2hP393ANN5aND6vi36K
P8fY5oFe3JNPbs5xiBhqF/3eWXdioHI4SKtGG0TRBtsxq8ad2xRInmYm6EMUhwiArIJjbURbrSI9
DbPjz/3qRu5HiZdo8ahVhLxMsQlDWxgq3ma0lKPKPs4Zv+Cb518GIwNblDu9zUbaHX2n9TbD3E5v
DGjPgIFO5SMD79CXYEaqVbkVvgsWojQATYRRzG9VEKIF0XBa3N+h0+0YeVW0roC68JhWKJJlHA+7
oTOBSoXa3yAvs2PEWrR1kAsNRhrj8r/J7HXndc64pzjga6qHu8c2yWRdKif82iR43gcD3pqW6mXO
JZ6tJJqq01mLZK2Uc6ScmXK+iyVrkmUbYLYgk1v7gH9YxgRVL7/mk1d9zAuwd3jMQi1MOJgPNNjq
6leLWncbR9qP4OUz/pednNIWRx6RZA9JGduP5jzi/pDFyT40AYCCXRGUNAQKAjdHcWRvLgqtpZKL
rAapSY7kPah8fxPZTz7uPtFpjpflryWppKPA4Vuguh607S4gz+hjtAu6ifk2dtD2M7lRtfaBnoes
Apg78joZn1I1TAOy+WEMDGMy0ICOn/GpzIAintTBcLiL4CJ9S/HaP94FxEiNByUOxnoNmhlTu4u4
mM4kdSkSmyvuZysPVwIX7VtaJiqEUIHTc4WarwbckQGiF/vZRSRdlBcKp1cpyXzjjQ1c74OO/oMt
K2ZhCQJJ5A6JPIsMgxW+DGPSnkmF7ut0E/IY+DSt529tB8kkgPJUj8iL4GFKUz2YA9ubuVGdtIpm
vnoGL7qU3a5ChlBZs/LAcYfzKYxG/N83WmSE1cEO55fxWBTYy4BOE2Q8YThuTLRzXunsx3B5v/US
H+wAIHF9ccy4fCpkeEzGAWyzd0uxuhmPY2WFq37Gf48is7x90UUH1AAlLyBZTF6c3sM1Dvh69o3j
ody/K/hTbgSLh4i/oRPOy4E9FUUA8qvBGQbymwi4TcxD6XzFojPJZY7f3xDG45ZECwypxo7MApvg
Da52mzWJQZkg0FeBOtqv5h+OY7QHXZJIxYyhZeG3l1XVHi9TFKcUPUv3k4+uHFElxlKu2MVgzaqm
/I33Od4VY247F5z5nIsbFn+joKw7kKT1xTjzI/43fGNm51wsNUTghX2MG7/4WvnD1wxJL5QBrWbi
xqwC+0uLncFb1BtybVlcPAM4I8Q/LpIPQ+pO4AoojV2LyGe0GeO8Kyr7rZy7r3OSNGqdsZ29b9Kw
XuhKAfUIr40zRTuS9KCZHUlXh6W3UETeuTR9eB/voTp1AKQqHeU8JJ6m1XLca1NjVbYoLSGLPgLi
ks5fRyCCUTQc3ZPloBzSxb2YZlZDc6p5BjXxvrAAWWG0RbBfaCEE+uNjsLRuALE+fvZEZj6mhXhj
FY/6Nd4guVd+JjYJVHcA8aWqHykulPbvlxkDxSXVhvnRz7rpwM1E7pF7ar9YQwv+0Ax5AyP9aWaO
97I4eCNeIx6u+Jid7s2w/UE87z6VhxApPLG900CWDz9SdSgO28iidfE2aKomAeVG6lxtNZSm+OkA
gOc4+bZ9JX00VMGm5tLYaJ2o8MoMbfxmcXlgRCtWROwaoI8ZQZPvQOP05s1CgQuczRk7CDBDW9Lf
9pKHp8lygxPN2t+I2oX8AEH5HqHDqrRbtYnNjtrXn9pX5G2bHY7jDMW2//wI7UefqEWa3X0Lir3z
m0EAt7LHtlp7CmCx75DFKsrA2zlKBG/atAxkJZ12we8MeDetQgTUjlwAL5NWoJCul90Rv1iQkcyB
PAijFkfWuqgvCftx24UMRHYOdjG2nSd/+ql1GPwY1LVOiHq7wHR/gDoZvE2zb39p8E03YR4aF1oJ
0KHimI8pqCrCctxaKH67hEleHOjJ70VhiuJv+YWe/DRUjqh3bhW1m4VB0VelzKApR0mam0zZek7s
lW3w6kredldmegEzBdyaAZxh1wDAldeD/g7/6KQU0+OG4DVouAE8iWv/D2vI/UtmxOYnULcPjZ28
0FDjGLh1U8fapihnesEetHuqy+9VmXvYjWLfs+kjoMovsnAByj4DrukE3lDYgZ24EpkXPQWcG8/C
x7cIeom+/yZ6Tgcreg4qcO+WNrIyJJIhlIXc5J0bbinKaf30CT2SDCV5yLsm5yj08wcch8925XZP
3Ty8D1Xg5tuwyP6Hs+9YkhzHtvyVtl4PbQiSoBibNwunaxkyIzI3tBT1QIJai6+fg8uoYFR0dfbY
bJgQF3DPcHcSwD1iK9qcnZ3SHdedJ93vQ39f92X604PQO95x1l49K4ANg4H3nobABjInKbeD4+I2
b3vYoAZOZfsLfA3yYsglEyaNLhmAGd40Vody6s23DnjbpjMSzuhHtsXH8UUvDawjDOcEvocCeiWN
c7LxprpDZkOVmuoWvEfWY8tqP6+BRO460Dqd4FthxjjzmBSOkGz6qFTBZvUAHbOLSOQvGCtXz2UX
VFttGl0clxfQ0uvLZG07ov+WJd1Wk4H9S4Vyyy7n0KjLJ2DEJD8is9VdewlNAhvCry/FoMc7Lx6z
bTIZ5svk4QRlmnJ5oV58mmnm2V+WQbHO87tpKkIQkZXgHnTnvGLVGk13wjnQOYWiJhD7722Nkuub
6x/j5/IABYNTmMITz3Qrfu7xG/MjOaU/y/jZGV3juzFhyZ5H2XDuJRuuCTSx/BIy9Vs9DiFXrHJC
npI0512ON0H1QGWLqAR7URiAD2zwlw6XMkpLnUqfpyhKMW7ZVP7EXyUEKR0yOsuF2jwlgivqxF3j
GfzWSx1Sj+7Drgn3zJUj0v4tR1IHiiTndixgOVUCdUBtWDe9dVBpomgq5iOeKimP4TjeRRAKKzPk
L5VzPHIk1b1Cos5tlvKXX9qwNJaHhtlIZy0x1J27qXblmQCqKRgeodk0bos+QGIzjuVFK90Sjk1a
9EXa8o9KcU4046mztPpXAQ7aClis8RGGPOPWGLLsFMfIKwPb/2xofX0Zkfhb3loSZnPT8s6oqbDd
g4dl2/Wf//if/+d//xz+l/gjv8uTUeTZP7I2vcPH29T/9U+mu//8RzG3H3791z8BZYQvj+U5Lv41
YQFuqf6f3x+iTKjw/xEmVZVlTW5eUyBfdyS1Q7I6zEy2OgPHcWki5Z2lOqvvRPBpwb1868RNNAvy
UMQnsZ/O8yDwyiwD6L4gPnMbOgcRMos+HqfxGWfM+JipCBOHGLgwxFCVLrC6iP021u+j0bL8HPnK
7/Ao9/Hnt3+N8A9apYVWPGnIQW31midHIx2bm2nFuCcYkH8j6x+N43Qfez2xnx31qI6dpdgnlL1c
6rMDH1YywUrYUbgnc7wx2Ezeen7+SRHLbaHpOjwjCgASqV6p+minvF8DLK2dY9zcQLq8z1zXuI9C
WKFXo3OjmplGw61rWt8RSBj4HSTdTqCNPy3xZh/zPXwWQfmmkLQO021qB/maJqALPIbk2hiGelu/
v44OQ/OVETriME8dZdYDRM6SM02tMyu69l4EhSovfKT8Qlfm1wQr2QvVZKEzuP0gdeEEfe7//pvm
6P/yRQO61AVewPYshxmm/dcvWpVwMcbCm666Y4gT+SjZ1VCEs/nS7K6Ug90XRThembvhPHOCkm7W
zvWwY3m4/muMPhVBvQUnE3c3kjDU8Xg9NGMjVsFopHekaEgdcTP8hHSYeUC6AHZNY8Q2I75UW02s
Ujk6PzL1IDMaq7iEsK6/eMzEewHwEvBGvp01vnnYRle7POQDKFk7YUKZTtSutW6gHr41oWsEtlcp
NZ+yTVAFBSSdUkuVlcBRdExvdoI0y1yDnvC0q0RSnmEcWl4bA2BB2syp3VtuZqUPk9Fm3r69R+gj
S3M/CWv0WtFbr+Dffv9R4af/+bOCwQ9uBiYAHx6URx3V/+Gm0HXakKeWO1wBywz8YXLPjmdoj0ZZ
u+fJtQq/6AT7ik2ouQJ1t7i2Zlw82Ib2TO1BqMnNlJvTAaeExmuoHa2+ZV9B6ev3Y2QEG4qysf20
y8TZiLZu9lZS1LcMuJONSrT6VJXeVN9CdWlj82NHAWbepZ2QQa6Y9KV64gZwvttkohD7URbmSx9B
l9AD2Car7eJZb6HVqKLGatDgFYNBQTu9MlE3oAbHgE/puO+sNbPyfFry5p6LE9jQS9c1c88B0/uv
basFfu305i1yq/AAxzn8+bGbvWOsBHesnKZveRgdCnXzzzN+tsZsI7UQ/b1bP3h2GK9yt2FHqjJv
tG5D2uFgFHh0v3JTsQOZJYClU6EdNOngxDwyXscikD9UAXq88Y8IhV61qAK1vHdl+rTEoGvHsqQ8
0W5xudC+EScRzhrOPblPHSZuNdvff3ssx/r87TFtGwgF2CiYBp4q9Mj58O0ZjdiJRcjlVQPizi9t
17pwY8RPyoP3cmOyX4MiJFETdVI7VTOppycz1Def2qlKl7DvmrXT5to879/FNSw+DDoYJbl65WUo
vcI4wCTIidnLp3Z6D07mdkdZiB1vpXs01UVPkRsD88d2joM2oEhdc5FaqU4laEy4x6XtcwxNt3RT
CWTDvQC7d5/04SN+Tsb27fX+7VQf3sQy16epP78yBdK7m2en8OV9pxCYTdVrL+0f4pZXWaZZ2gYt
era7pt4G+OiOXhzDEI6KdJHwTjpie6cflzYqfWpDdn2AooKagi4f6jTFXHfKCApNDY6h/m6Ov2uj
lwEYEKv0T90hROpWpVZlW+YB38Dy4A9g7pCO9KYvTVJBj8Iq+os9TM4RcEx4+jla9Ig0AHQSgRj4
qaxTksYK/mAF+w7d1OmL7fZ/DlKLlLIYum1TOBes4RNokbIk852snsB/wYGdlmnhNe75hdH9fFS9
eRu/9aZdEVEvMsXhIw2Y2vDjeIqIMF5HQm7bu3G0HQCrODuGmfh5B+nsKsJTfDBi2G+x1nhqWxOQ
o6L8ivVhtItNcLb70Sm+Gpm9twfGnmj46ALbwFXYMtzD/5mGI4sVwmQZ+7oZaMc03VvDVBz/13eM
3Yy5ox6XGdvSydp1Z+XJq153V6c27F9ItN4zLe5fLAjzbPrMaqApnbnn1DTDTVobyas3NEtoKWFZ
0YTus1sW1tWrHQjyNND9VLXECUwILU04LLRHpvsAxZcbiqMeuoA+Bk46Rnxqn+A17utjNW2MHlh8
bRTNnOVaMmdLgqu3OVakKRYlKkk2588orjOBxGsD+TaWRnxKjqmxeMLAgEMLd2QVGKcaiJNU7JBe
a1aMi03dRPJIbXnhgfpGHYUzaQc8N2x4s0xeAeCNYhSXvGRHKnFVpdLS0Sr+cUf8YypStEW0YQoC
lRoM4mVkWybFavRqAKy9qds6afOTq1VXyfq3y9RFcFWiuo4zvmrVKvPLpX/IEyAbUuBjMsWgoEut
qBEV8S2oPgCytjIC3d7ECr6yBIJBqB0EDt7n/zH95yMXixsbN47ZKzFVf5D5j8bkWw/9pYBHYb5s
FCqsa/NT1iRvlzLwoCy91Kl7NBRYlRqpDnMXY4OFYLSae/5/5phns+tqKzXdjC9uWiQ4NoYQreZ5
3h3OSvsjw/p0MzKAOYDU2BGAmiJK/FbuDBdyPBShQ0BzVVRZugYygJ8huXrova49UI0unmpfqiAT
tsdSVMC5gilYWCIHP0QfNqPZluWKtE7sqB1Pc52KYcmzYktFuqTIc+tlbm4hHtvmB2qj2agUBYWC
jKvZOcR9ccxqN+esxqZc1sDK3FPP8jo0BsfUFQB+vSb9qmf5gWCWIyQEDqUDD3FCaVJbv615oD9S
mevY3VG4qwTOwYH6GC7qrvbtICl8yEZ7trFqu+7XxEy8EtbrO6IoRhPkx6jKFNLZrK1006jeSVWp
15BJviMG45gGKbTJjd+MXYJprMuNYy4Sd1WB5nuK1ffMwok83KORxQfjR7XqxZQhNQYeok/1BOxK
8LlUF12kkXabXnAkCVUktfVZJOIt1WnSJXoeEvTd+vdLM6azz0szywUL0DBs+DYyz7TV0u3D0szR
Q83GsYRxAXxLNgf3qy5fTaf0F3TpJ1DqAjb9tyHIDWsHNUlo4FfbBPAODrobzpbyS6cnDfjPrneO
vf4+bYfmgZpao8g3vK3bDVWp428GZcF4TwF0qdUgRw1aJnof1FtducKCPZm3fYUF9bk8cX/Q/i+F
kwRk06cwXOE+XB6okRm46cuh60COS11NbP7FxgNPGw/3y2NPph4Eh88ICU9FA75qW8eSBR5oGfJ1
sfvLKhysCPLxJReQUTCgCXJvQuR7G4tWnGtoEsIfs7F2cjL5rcPeHSBWZj+LYayQguvdH60NcWkc
Igsg7N2V1+887DBOoAnCoHXJRSYy9tZWjR1imHMxrJYE5VxvDOR81cAI5tu//wJ5/7IxtFzbsl3d
1pkD7ovx6bRIBnlT4qfbXYQH0R9hguG7KqcSnNc88U1ToKqVKVyoHTeD7BcYJ1D6LmCklqTWmhrp
ouGXqeN4aQrWMG6t/SBn5sbh5oRFEnT8VpTAki00lNtsmnyqwvYVmCF1oeilA3+E5kYhSwfF0Yhl
qlBZd+kFz74FdY6kJ5goj32kwV7ZjWA0ZtsgUIGU5Qc6B/8sfYUiQrHnSNv5tTp+bd8tU6hEbeCZ
xDtbyx/JSmVp/7vYDyFJYGy7vptWchwjf6xT/VzYlvulNv+wFe4vgTfpMXOQsWtGZ3ilqCrs9TOI
ON4Xnv1hqahyBGROcCTkKApbMSVrirkoCnNR8xJFg2guBq2t8++/Gczin28tSBXbzGSO5bjwo2ef
zgwMCEa2oWe1F2uqXX9Sytp0CSWDpaANjZyljUrpOPiQYJHXcAhgM0FxDE+5D3HYgaV3TjXiQKqW
19aNxKFvrXqVF0n6iN86pdkpfe5iJ+1HhrR31AZsvn52OvltzrxPdvWiVaZ2ptiGQYInwce/ptgq
K8vH7DxH9qHw/LaqzHmeFku8cy2br24MAKU/Rumr60A1mubRW2PalUajQeXGqdb5aNWHGnLpADYz
7zA6WvwF5yy7vDTGb30bfmwvQI+idq/IPrareKnH07cgGb9qvH5suHUF9bx5wD40uHNZ/hLhuOjV
rp18p9QHtwlryldTWJc3UJQ0LcDGxK8cog0Xwt2o2iREcCFQznsfnxrj+b1GkJz32vs4SAh+mIXm
fB8HtYXgQrVMyPkV0hjATiEAYlVT/bvBCcJ/9/bozb6/BYp8f3uTW/tD1oIQljhc2c4bhQPDWFe7
aV2fwomZF48Cuyoc3TXFY6bbb21L71KiOK2rzf/wW/A+H3WqQ3WXOw7DrRLHH/zTT6HtAc4XaZ9c
CgeMMdZ0WOZTBmpOS0G6bGdYzQQjhD/zU6ZXIkvOh7M2VchAgH3iQzTLftI0EV/wy/pDSM6frNEN
7ht7WDsssZ88dQGtG54cY/pAAZ5T/pS6XV7m2gDSedc2+YFCkfoEpjFkYktVZsTjxrD6r9ApSVZQ
MzTv26w176u6TndDqAFWq9ro0oSlt44rp90sbVobxP4YOs6Oc/4WB4jvL6P1+LE1HRw0A9K6SwJR
XGlUWmfpfY5lkHoVasFJXHkBaPO0zGB2iTgu7yjmPAREQWTHSQcVNK9rfgeqXa/OSiVOw7Pp+9gC
v1cHyYsno2hfdVG+KwvdeE0C3acAuGQb64GDdTDgqOXBdPG1oQ6a0nF9TQtxEL3KgsQ5/Ie7ovn5
rmgww9Z1wzItywI3QFdflQ8LrrKLxAATJu0ccqipLyQSjiwfR65nNqxe2hcyyac22HM3a9cVoLCA
xbYKUzF9kHNdyDxhDnMC3bPGuXfpIM1YI4UlAo1dOkyAcNiKeniUNKCB1ncNIZdzHcinWAIrVaui
BXTr1rPEuKJuDYeM8Y6KsJs+BIYQR7y37qh7WA+kuVa8FtCA8vOIZ9u87a45bt2/BK8+FVTXIIv6
1zQ1n7oGtEyq6y8xyIkkK5MP5b7a2F5Z3Eiu1aWVQ7mmlrlC7dWGYZl++0sLEGtyVesKuJB7jZ8p
6nuqtK7okk02O0soHTWkZoVzWSiTxI7xo8w1Z/8hTg1zAHLedCxs/ckFGplVFdv0EUhQ5nhYdGyi
omibFckjka7NclHszqkvtp3CCwRFFT7yHn56WN4B5qpqcKzYBzjnwS+5tUFHhTNzksDKsAeGv1pR
kS6ZaqSS604QvZCtvfnc0Y2Pv/+C2+anp77BHNzguA3mGjNN/jlTYNcT1PwcgAEykeOECIT25z63
Xgtp2LX/ABeq5CmCJtJTmzFwabnkp8Zs06dYFkA7ypJD7wRVXYMjBTCYKQBPNogVracUMRscKshE
9wAHicsdJXHoAlv2+ByW8kTreErzULte5AcQGeLhXk9ksONRqzWFktLZhNqvocFtCXe/74JLpHeB
PgZx8b1Kvdiwf2/ek8TxnxFzPpgioEJ8H2HPN+dhoAvEgM5ESokyN66ZsXPvJS8Dnfl1ZsvgOta9
9cpmYOcWvaUHys3vPwWcrP/Lx+DhN+0ZjHkM+sf/klyzTe5iyY+Tki62JtAQoUw++SLu6hC6iHoJ
ho7gw89y1OW1wpb60UjSDbRaYesDCNKjVoQmtmJth+xLiaVLxKZN7gn3QWbgzA+ZY8KioHYf4kLr
zjEWU5C/7DJ/8koJN0TP2FNwpkN2EEo/+y4uh8yvujFdF5kItlOgOw9FYvItoNqO/n2KMv3emrpm
CwG8dj9FAVazEM+okb/8FoZFg6PoASfjVT++gku2SrBHm9uX+ARnPEv7X+NpnqyNf/UuDDSIz6rD
a3hn4WTI58RlXerUnaVQ7OOdEcDHdyjOQuLCxwyGUpONi9T6Q54nO2qiziXMSHDTBOIbcUYE8rbb
uvEp77kONCMuJsg01zbXn4oq7w59Iosdz0xsU4WYmpWX6PXZpeLQJHLXjtX3uQqPp/t8KsV2TCDt
v9JwonDMJk8/YruAkuWhkeofih9C5+KHgHmYmmCZah5KPWHdwuClBGqyKNkpitqv3Ria20Y20HEy
Rg1X6gEYkp0+1OdwNYZKlQmZhh43rs1cpeHzJDAohSxXsfr9V9/+/ICFop3FXaQnHCy5LN349IAF
tKFjPAHfoRqycAJiEhw8uKYVcPll1rN8L+Vj+Na2lP5tXG5Z+GyioLvPgifsG5KvUwpOnhd1xjae
+vGbWz7n9pB8Zao5Qrp7q4VmeeniDIruuQjgs+Zit1FYzRer0wHNAikw6MLoyLBJWEvFJDQq94cb
cSO+JHo53viE26cvAlheOpqoLiKFQbXHWvMugAb9tYOmADKdeGkvLyBEDXH6uxZErQ8dNAJeXG8j
RguSpjQCqOp0JTp0TFD9mUcE8Ln/lkiJqZDe+P1n4nkql/8RVGIbJvN018E5AWe2a386Jmi43vWm
nY+XMQG6x4ARN87JIjc/0WWMkwKOVLgkDVBDKyqOrN0MGfyUKERL2+Jkw+PpbdyH+hytRlPkUq2D
oNlagRauUqW/GSGvu8mdMr/JgeU3KjUOrPryMEjWnzomaN9twwI7aOqI1YqBShAwBFAWW3Ecr/45
VaLmC8cgOkpzeFxmpwgPPrfnzJy2H+ZQI21snq9tulvCaRoaU/WZn0I6HQ7ZMTvJbBiuZZFGyDrl
eFLZKTBbqi0x6sRYYddSAsANSFrKkIbK09H8NfBoVUnLgulS9qj3nf1acCBkYE8y3A09aBc1rAA3
TAQn5Htrc11V+TfZ9+Bz27gD7f6migzLuIfbKlaGAJ742gj3qTAt2G7wDB3rS1uHmqZifdtND9F6
WCzuWtOAoA++aQCd3eYIKIewXVtM+iodAsTSgPdRk9tOuwZyZNdplh8wzZ8OMdhg2ICjoJFlawIT
QX8ap2iEN6L60j1DlRKztbcadmXtCpqYEwRMIYcKiRkvX7vEi5tHuU55KpAc/VqnnecbwPheHAPw
LWSgqnUXTcOP1lgTVrlVAboKgGNvcGBSuCdCfMJm0tmCqYGH4qCQXQsWdAaITvA9BZAdGWMFpKXL
h8DwvXsxcYNOJuaRVgJ6PEzT/EzlO4QIX7RwgiUA1awJTerSUmJoDgEZc2+I5OYNpvOQVFkEixqQ
GsYMD+ZhTMrNUPbTZuyl+0AhxvRi4vG9iri1N7nJHwPX0tZ1DgJFCSWfxxDJznNf1N8goAUn0axD
6jOL2rUsbRsnKyDsRQnE9yDJMB0Hu7ujptCDr9CqSJ3maHnsHre+CXk8B6pxsvUellFUGltXQjss
fvrU3tbwFAH97/nDlBAbANmjcb/QixZkoFXhhnNok+yV2uZJ1PuCUVF30GPrKw8F1KTqGhAdi5Xf
O8UeXMKAJE4OrhX88EpP7BIYF6y4yujVis8GNwXw5rQAgCPN9j+1UwS1xdGY+Z0HDUeHqHHUGCq6
XcdgkanGUvCH3nmw3byNo2AaBqiU40NgLwNXOIKEQp39MAWHmUTa6s9N2A1rpHW0Wz+0w27oJHyM
c+xhIS1W7iQyoHeDGOq11QTiS+n2sP7KCvYjsY09RICicNWWchUnvfaHl5mvcR95r2M2VL4dp+UV
REjINkJlOg+M6tCO5gspRtNloW6MXrrVkSY4U3tXB1D2rSA65mtZU20W5sbcbbXVwQn4yxy3zKdm
ydrubRYeb4tyRzltHU8gMEidYK463PWuE7C91GlRmry0P0bYVRZcRdwelry49h5BbX+do1K0mMIo
fnE4ieDsIj4B/4tjeKCd9dgE8y51krmNYNBON8AtHgYvK6sbXYhkKt3K3jQ2YMwkR81N2dlrEohX
zt2BEq5U3ekA7awECuG6k15Yreyw49SITqbE+Q+5j6QV/D9lbZ+JzpoHcDLstUhiOQoqLF2oQxoQ
MQ8FEvRT3+MQ/I0V+2djTr8BI4NGvhJSndVTl31krwcvZj2Cv7oo9/4p0otTJi9zX6KBV7sP42Yt
1hEDmRo4RwPam65gPAe5ly4KH5oYqoxlmD216uKU7CWUxnAxsfx8aiwc6mt6D9aM2WRPFUvSo84a
SEKo2CZpw4eyiQDxRCcN+OtwLQKVIhKA5xt9sgkgOrRv3WF8hVrSNmkH/Slo9fqKp0ADWS60MxXm
qrBeVeuKbyMv1p/AqPZTM+nP0N6EgICuja84A0iUqpy3D5N4nlGqGQs7eJuR2umFKUxLgbZKoAGL
47HuSUahopgXL0zj4hLjtGBlOaJ4MURQ7Zy2szdUdUqz8wMJjAhV3di7QDXHuKc58lSsqXnkEooN
ag7jfY4ox/a30ux1meQa+D44eaAziDaHYgce+nPT0o6DONNnAajS1DafSwwp4GucJy9zdYIBfGn3
0F/GyeOtMA9pwLtrVjk67IfFcHXjyTgKvcX5sGbbyW1s8F0GuXPYGTWQBusk7yXI2p3YYF0BV5aw
hSZf54gbXQxwnPdFrSWrMg3zYO2mI/6Sxr5z+7cIr05BtM5i+zvU38RhrtJYWKuxNbBBeMiq6C5K
w3lSqbX9ocNNnsKWdqpOzX/HlrSAkYGPZQXuxg7GS1iOCBiRH8BlfepAvbsGWpxf5w5PdoXfGS6S
1sAQf7Au5wCpBG0BxUMCF3+yM5+ty6mLBr5HU82oy1PlBu7R25hQhP1AX6ef51srHl71baBfrQcJ
5b64zdx0+l3ba7jOQds14s+izrV11dgAuwO6PoarqLZaAGgGc++yqL2MmcqIakhW0oGGKdvOt0H9
3saUwcxYPccsBx8QHpx2OICBnYDC0McKZv9JCD93+xPEkKrDonxPpQaQJcXXOEIu9x4ssvEpB//w
QbYxzLtQ61o+PvVcXoIk7m/UZDeG8PWhEsCYoDMAOnSDpZq9od5JVshTNtmvgsc55G7i7mvdjVhr
c12c8rz1vnQ89xs+dl9lrnm7BpnjLYVJV5xxTxZPsd0mFyTG4zlM8+rIH5quwO4usB/jDJqWGb7A
he44xziR7YMo2XM36pBoAjfrQccB1cXRnXOCm85Dpi5aWeqbvOPRZmkzjPrBEJyfKSJxwR7J4H8M
7OepN3T+PDh68+Syr1TpICn4GIIwQDWOz+QRmFKopof2cxSy4AG4rvUc6dbdA+5I+GUH9hN2gWUM
bY8IHIRCi7A1dfMMIucGmN60h4x1JGoFbmG3xtGm25jCJCPITfcZu4rnReIhFzGeRiQ21jtQ7Q72
JAcBR4IGi15WmjsAI6YVVCjvkHPPvsicSaQXgFGFEbH2wJsmXhHuJA7sOxMAyy8Cam5zRDEm4rFs
yv/nCPUqAYcrnhHrxWYEdW0F5Wcdpt01bIa6BjJA4dBveTwIsBXxEF8jgTRuunCQd1aYgpoYuvKu
PQx1o92olS555pkb3cCi+20iFT9KOKJGJcTZVW2OkwHfadAiXrX49eSbUdpfkzYJjzTtHGfL/Ngz
+2WOKKLEXKW9BisJsHHf3mJfdZAbVRNAWuTtLc517Zi3kXZbpgNuwdxUg46kIA3Q7GaXqzdlJINY
i84pd1refXMYHlUFrMufVU0vyw+1ONTqa50axrPFh7mvDjrzObfqvxv33gfVpnwVSe3Qcgffuab/
Ib0OewBVg2G92LsBuN9UHXj+JXWRKqrGTRbgoG5UqlFdnUNfPaiKXafoyCMf8TvytCePcplVOP2I
67Q6N6pTiuRtwrm3tzaRZ2GiQu/9DKKQO7vAfSS2x1lldNEbdWuJhXMRnUmRlNpLE1oOeq6HGxIh
pbapS4aTZvd3FLa0vw9PAg0kxLTot+7Qx3Cin7Sv/WS8lZa2T6ViCsW3CQpy8wi3qm9OWp+aqbDg
BTwaX8DVgTeFNjyA04pTm+HFqRLji3r03xWh/tiqGAgMmacEmh8r25bZJQlZvQG2u3rIjeEMCW3r
BXZ0zmEMBXakSttYm9xkzQLAtKiK2tmWQ/uQVh1ouNDntvSoCHziRA34nwfPomsALQjdwJ/ZU5WZ
xfvRgagmjqjADtGbi63eWK97gGLZ4YNtFdqzbHfUKsOKQ8lEu1Gthsb3OTTB7adqonf6vsANeU3V
RqRsgz9+Pg/NeIEMR1ToR4dX7l6zscmElo5hrkBgwIKihsjDACFvD+zuaYBAD8wRqVqZg3cNDe+P
KPaGPe554F7B1OTYeZDV6qu6v5ngW98k6Ju7Qodldavalo4RHyFMx6FmurRRKSn7es0gArr+1OHq
feWPbpNsqWPpNa1OKTTjMIFekjro1ZC5++HFbXmg9sh2povrTdOGj18DALXw3XayM5VqOLw1KyqK
Fj2hh8TKygrS2GeTN0LpGo3UTRdJ3VTsUo6DuazT1qaeA04KkezaLfmeaqIfY2g6qXs31c3B8U5i
EqtIdVBvAvW0/wDkMhzv8wmb6WG36+qce9wDb+rTCZvjeqHVF2N00at8WM0oqh6+lljgZdsFM9Xk
kNwv9f5KkKkRdEvl1PVtCUj/zSBAiextg+Q4DAREug4SkHcXnW2clSDzFf5cWqi0hAZQtndXFOaF
P5268CWHBtVohDfROOKpcCFFOw1QBIC7dfiEXJUO2fwR4AHVO1le8AjQh+qiBoi/4mhDq60jhetu
neCeJvHfVeFw2vCuZWNfqEaj4AV86bwpAYrDZKteSAEjA3zleZ8FxwpK9M81PEzX2CBH+0ZVYUUK
xrUFYT0KZvC135vZyH2qDjpQBpE9gIuogovaKG9TJu/m2Br4EZhUrnADEb3fJniKIYf6QC8zsfSZ
a0F/pdCO4TeLx358onns0F7VUGwBbGeCBb3STMEjVazHv1apFzgyY+7VKudjMCjpH6t/N7bMoV4Q
d7ApD3Qs7WH/8yj6kp+8yKnucSBW36smnob8FGNXcU/thW7MTV5Tr7MiBpfJcKD2BtkO79YLmKa7
anUet95tUpcwymHDMbj/TQFLO/ZqHWTKg3RLHfMk7+OX4LCGusYw6e16hoW6gNnEvfxG8p3UBGbZ
Uaur/EZA0bgeAZxOeLNd4gGX+Ea1spLs3mxAKlTncDbx1onZQxz1oANePIFcLBjC6vSNgrKGedsO
ex+/zcP0xttCfXHy8VsNrUP8+drxBkXF9NYkEVtlCtPT4FB07qAREcTtP4yAd/sIqFpq4wwu1Hek
u4vjDSy2vCdQXIznJvtQ+bOHwkptT2F/jhnq6AEYAw/+OoCCj7w3X5gc82MZ4wCIjHiwIcj3hlnz
+CIn/ZUe/7QyABt4q9l6cKNaBrrRhi5UpQ4VQUsAWiSAmcBwyqOHR6pSCQR7IApp0fA+Hb0CZATf
pqPgCF/0mxvgvsHxS7bDDr/KkLmHtrETH08O98mR5XRJzeE71cwuhYakpU9Q7XWCQ6SN0VOndToW
WArAo6pWnBa3EIuLrGiBE4yn6JKYsAEwkY950oRRrMc07XddqUVPUwXfCAly7YqGmnGancdxWEOK
Lj+JEJChsujhgKLJgqpjYOCURcuydPf7/AejrPdf8h+O7TAPWXFIyhjA235KSpmFLBhOL/CQFlpx
NA1sXdxC++UF2lbrOwiwQDN1aIE7VDxmEMotqA1MJhhb2BD/xO3hu6V54ptl4fuF3Bb/UusSJw2Z
xh/HTpvWGXBW90XZiW3h1u1VDsEE+X5b4uFdtgdRTuLIPKs7wRlC7rtBt7D7zNrtqGn5HQCwYmNW
YeMDkgxkAZabvlMN3YsL+DJwMUbxgyfiAl3UUazy9kFvigg6g73YlF4KdwUb3A1TLblYoMh/Tv2M
lHe+joMxvx+bLttGZTFdtFxj+3BgNdKVPfRVpoHtLCE1SAIhEWHEWHUnjSkONufGCRxvb8WCyvhi
DU60d8xGw9oK1UEHsDtuBw6PW1RheQ+6LA7NTlT1PPOLVZTGjWrSbVdQG7We7KqLH6tQbqlZmFVx
ncA9nV+gz9kRHqNW+YNzC/Inq8aApiFSzsgztTFkGhQorvUkX+X2VJ4IhFa/V/sQx644ZHwMgvS+
Hf4vZefV3DjOhelfxCrmcKssy7Jly6HdN6wO08w589fvA8jTcntm59u9YRHAAWUrkMA5b8jG13Qc
oLF0MzQWJ3JvdayJ1iAyky8UB+40rbN/kuB6APYwvPrsCtY90q+3aFg4t3aUaitDwD+HetjqWZWf
pkTNTgZ0GOgVE5bYNnkAWMDZSfHQWTXwSdnKpgz+HRcbVbdVFT/C+Cse10pOPU+3cO6RTRMpDThO
4OCvoxIW76o1+j1KlNzK505oKksjKMOzbHUsU68tew5WJS46BzdRTdCZyUWaNzF52rEBdpHeHvLb
sTHs1Thm+TdV+3+OiEu3hxhbev92jVidzf+BlDC0z9g82wOPQMnYsDVIGK4jSpcfAFmqD0laqbhw
bQyoSl6FFaT4QpRoyTp24+6ixdDoCDJcVBbk8EWCQU7SNEPN0bxAe0G25Ux2+B0KTb/FGiCRR8sW
fPjKNwL14IoDG8r5IJtgwACty1PZKYcT8AQrO7fR/BKBtuERI0+vEz9d5zrZM5UKTZM0gKpOOmeG
JL6QWNsuMsCYR0m/k020BfPTmEzGjYirZJydTvlJxg1kkHeXThmD1s7TBaMbAQ9fuoPYIvjTLwlU
HY2mXupa0B5RjwV5kwyX/imi2iD7Z80aHkS8BLxqrfaxX8SDoP0ashDf2WWuHZV61I7yTMgAHcNu
7Y1T9qEbh9qZZGrk9fswq+9kaKD4GB4azgl42cNoR6MDVrB17zOqpSsHBYSVbMpD2TXZLlCmA/7u
+ROlrHlFciolMz7Q1Kn3xZ7vLcLKyJ4MNnvIRVhLW8TKCWD8nkmB2sfr9KRy062Mn9JQ2aNZ+j5d
C0l+uNCm9l3dY5jR4ZqB2NsqS7vmoMIImCiOs4qKaqtFxMV8lWH96CnTQkk0f1oY7EJZCKO8LyfL
w4cglqmXi8k+ea1rnLyqW+mvsl9TnWavBOat2hdaibK10hyuByMu2w9NSzbVsSJpqK+uYfJMxl4i
xEU+TZUhn19DxoRN4K6tPAkXfa6r5eI6sZXtRonplReWQ1MUsqjBSoHda/eYJK4BpUPtF5Wrdo+N
OGBfVCxVZ052sikHig73jDZ8lJOEm8OuNCx/MetBf+nDocQE9TAnexmvWCjdW81lzK1AhseOcWew
GsV/pmm+Jbpx41tmHSxclb1i7nU/AxUEZod9xkugWyN06qi/jyqv2M0sgrf82bvAZksCTktAwwvl
qwoZfBZPg6L0f3m67z5ldTZvctawbHsIHQxXWdqV7X9FNWYtHxwudiQtBdN6KI1nFC6mO7V2v/Rm
rz/bCcrVrCO+XMdGz/pSqa7+rOglEgt/R/7LPBHJ4xl+WhNuA8ekmONE0zFGIhUyIzJ7su86YIlR
2XSReMbg0EcsCzYaezUxuQsUd13Vdb1WtMzdgIlzbqq8GqBdQqNVUXZ5aVrtW9uU/l9dVC7CxDR/
eCgMQhQporNv2Pd5PzyHLmqhi0npWDGIQ6gZzU00UshefD6V4xDumptEjl8mVUF7mXmd/iFGnkZI
gPz3Ss/6/DRxVNO0dSgxnq05sN4/8an6ybYQV3Kb2xZ7OEN3w5tc66LFRWNEtot5/LtdZSyrSzE+
USd6kMIiRhqNO6ixi1o3ggs72FUm566vHZwoU7jDJr7XyPZ71VKJBo+1owINdtma1ua6M0LoJlwk
iaLwiIZDl/lxhM5bMly2UkAHihNaoWyU7KMR11RPhJPYJyVEzA6mzZQZ5YVQ5F41Eq8EIx8bP5zq
mn0Tm+rhv9/Lf6Q0HLLzAA8MzXZUXE60T09mHZUcDSG+7PZd101L0H+6PMPcgJ9e7mX+BrUFz11M
M6ozbj+9P6Xko4v6yo09OMhr3EvRJd8N/duEB9pCSj8EepJsprIhKyYEmxrPQDeGLeDd5PXzyz8n
ZYjzLIdwLHaDgIT6OuTzQQmKfSkUhGSf1Sj1pc9qkBGSA4HxR1wn5l772lKvkQIL8U6DGO22G8ch
H+kF2SPYzuAur0Z3EfD+vGV5AobMcF0qrW31OFTzi+zvstRakZ3Mb6wmK169rlwOnW+/aY34x8hp
bmVTVWd2sVb06oVqdROBCVvJ6eLl1ExLH/skDC8vJ+PrFJco+XKZD/72vz9YHiSfklWOaiNr6bma
ZUBg+YfGUNJXtulALL/16mExe+byXXMn1qP7kaZU6JE/B+//0sUXb3kR5pER4hryNyRn8suJ70WE
bA0VuHA+5wPL6eIGLfJko4P4+oKc+85mH/TDUPFWsN2geojHmoiiEZpe+Rc7VB/msGoehjLCckEP
d/KLA/Na5Vc784pxidQ7NhIYaJrJXjZRUfswSQviXWEoygK2fLuJfYHI/vPQaHCRFrIT8+hsZ7XD
8d/irn2Vmh8BZ5r2V4pQwyISXjexbRq7Kp+/yNaVgK85uOGEYpA11xc8IYo72XUNkzNnBi/9vvEw
AhJZuN2dtNtw507gYJX6juqacauWxriqUMT4PieXgAa48zK0q/oudCDO/FeA7Vflfva8VQQ1Qs12
//2t+gfG0DE05IQsqTNimob16XaRk79pJ1cLDxjvUE9bDFF/k3WJ9tKazsKN1e7JSYr57Mf6KiwN
9WWYMGPVq/y7H1fqS1uPHmCFHB0UMcfLYIG6TlJjNkvsVGX+ileId5crWjCbVWsesdxhrth4qr6v
3v9+OdV3VsaI2ekVpB4V47zy0FFeX/tST7fvUWeTPVfceqrqH0PlgAxthqWs9PYDIo2WCQ2Vn0+J
NUpu4u7Yl2oD7xZcgl2Zb23PPSwe+F8ozMleVCbMu6AnFz3gxfEKlFvbzRq6znI0/fMSpaNdLtFp
o7yEJi4cmer7JeQctXHUyyUCgY64/hWJW/+aVT/YX/FQ0OVOumsDCpJAqSuEKvT0lIeTiZG5wFxd
B/Qw+R+JGFd8Bz7mYRyeyy5oeMPTbF0FKvznZs+uQtOey7m5Id8ED0SkUDux4Uffh829yLc2fzbB
o76PWrlqfAhuavO7pyIGFJdmvm5VNd0EvmedPcVH4t9MXqFwW2dk8qwzyipHx2qRghRd2Gy+x8vB
BPjuMW6jV9n6HZ+zzLi7XLCqByyCJvS6C7vT8Cfwo50ksuipAlhrNL62aLnc1+Ig+406b2S/bA1W
Wt55fbQ0WjffOIOenKuZ7UwS63ClQGwASvZ/ZRO6ISq2K34vzGeyxDnrSuKuE7snNdE56g0F2m6b
4YQgboeIuthT/GZk02OOoeCvJv0aFnH218hNeGEZTfySwp9dpR7yXli7BfvQdpQTVhdf2lJxUBnw
440aqc626EfnSwojTcnH5CmIbeV/fOTGZ0KKq8FANR3T0m3d+ycePBkHU5tzKlRu75IGmpRjp8FS
SMNWXU+5q+DbSd/14HdC482Mfl675JlCyn+lQ5xYDcX0MuBr9Ffv+fjuUvhfeGWzamPb/znV2lc/
aMM3fWSFAn7ZPM8RJmNN1yT3teJa274b00PYlvFhCo2M5D+QyeJ/3AtJK376okO3NVSHL6AB/ZbF
06cvemIZPSnRoj6YsAZvoWo4uw5U674NiuBudC2xOtfaJ8Ujk4tGT/xdxbSuqsqOvFgZr6iZKT/y
DNqQ3oAn1A1FXaldU93ndlnvpsl1MeRxqiOcOhN0QzefR+6YiyjTSVXO5KvklcKOzQPu3H/NRRai
1GO5L1NglSuDt/ik6oOz1fu4vyEZp8N9i7KN3XTWo59gDOYDiP3qOtq9lVlIt+nKqXf98JeXZt/D
ULVesRnzl/ISEbr89T2/xB57h3HaFrCdl1fLMUWv/qOvEa5kMljGlVEG4NbC7gyav7us6hBExTjU
j2AUrbnWH3wzqR9tbuX7RMUnVY6F4+TepSNZMD7K8iWk0gFEeuq/8R7cVz24r4XmPfta5PA9mSij
N27/E7Xhb37F94TtdLR0qRPdoZUfL8Ms+npdPBZNDwBBT77KpaRcO/7ZlSdgzwrk/LdBWC+LSuW7
+OdZbCTQG8eigvyjcfZhdM2+DSyMXg/No9xGihaC3x9ackxuKvNiXpsiUm4qf89rxBZTjMl5cqyk
9f827/dVfs+TV4HK4O29zhjXdTRNB0dTxkOZq+li7kr90hdAhsVe9e+DjLs25Zns61MEvcnr7gYM
diooB1yvSMcUqY5eX1/ipuqnqzrTXnXG/NGBeLaNwrAhi0Czn738MUFlcBm6c7uTfa3o4yew8PSs
PMku8kPlITKbH7LVBTFMAFVTtyjckQ4JsNMQmSt50GWySp42lBi3HXliNlgiz5XO6lGVw7LdaSFw
9amJ8FIQCa7rNeRZkMCOQ6Ap2prQzvak1kknggU+2pCcDmicWzdWHV74gEWfBNO+7Up1U07oFySe
gUuT05b7ySgQGgvc9Njl5Tk08X9IDTc4XyNkXyYiABSfZbw8cN/512vETnFH1uu5s6Lou2E0Kyce
zS/Yf1ubwTWtXVlryXPp5w8yIMQhbTFqJO3z2EFLUGmjFQa74fdKa1fQ1MwvWaTb7GlQj2HxASMy
6PwNKbeCVSRNzQyicwb2wq0zIOiii7vie4QclH1/RshrTKZVrACf13e1ap/BjKKuoUWkEOO2PsXg
aZbmaLjfceciRYHwr9vAN4anU2K+Nr7HllNo3Y5ttovSelxODmtyM213ShEof5WmCVLUr95arw1X
Y25N9w3clD1VwGqneyVOeWLSICa1kNvwgWwfbQDPfDBJ8lQo2V7NbetLb6f+NrHGcFOTZEQ8cf46
zYqDtrldPriK+Sq7ocYpYBqxfsBY6t5Lh2VqVM6DHiv2Q1tYzk1ZWD9rlAdjxCtq8Ppoifpu7O5D
GGhvCU4pOupfmTnvNQ10coo5xZta6z+LtDROStk35At6Ml4iDPl1a2Ug/biHWRgxOZ+T/vW/V/Oa
+TmT4iJKY/Hb9BxLR5rms2igb/n4FOpafGi93kDaQRuEE0WYrjE3QxCFstXaDUf3h534yaI2G/1F
bSH8B1oyngwvhFVnmM3Bn3sOJDG2woj71JoptgEzZTY9a57NjgIhyvH5EpJJ8+z0c3+g/qwuEtGs
HKC4tTXECy8P2udW7cY71t2vcqqbt/mpcIOjnKmYlvLgtx4MSiZ2auie8+FnSzVn1YShsypHo4Bp
wqGbg/LQRwOJr2tbzyJ4Tde2YrW3qp0MNYIWYa8te6F60UVjdmptPdvCBFAWsu960JP6xmjjkloS
sfLwIRbT9bsqVd5wz/IWcR1B8claPdyESewvqFqqE8vKSVldLOQQBjcOFfdb6QonZSGvFgOyKQ8z
lZWDArn82iUnfIqVYRbuqitrTFVl4deae5o049gUWnHrsnZQMIvDIQk6got2imjbQAzW3Dem9zmO
3ym7Sknwr+n4OxdBUWpHcvIbebHLHDaHy8AxpjtPDbyTHEDlOVqoUW4Ayno0W/gEqkQnDGRwW3t4
vLjVyb4cNs3KytDs+9DZDQOUYFshcyDwDALnAHT/MvfaJfsrX9h6x47+P1Ry5Y7k447FZR3HAhZV
YJ0S8j8EmgYYcYHRTvHByTI40BXJZFLIGfvUsEILNY8eO0EULxRh95wjHRd68+pCesZOnRn//bs0
P++gYFZq6L+qHhVtFQ/YTwvLOLKskgQZykWOmt5OQBz4qnKQZ9dmVlTC6KokxSZGudN0G88ta8rr
E34KkMjvaiyyZet6cO3uIYtC7KpFlDzEUFaXdUz5NsoMMs2DYpe7HM7RIupxTkkqjwJuKnTo6nbU
d14CUbOEqLmRXCvpgyrPrgQr01T/DhEa/nL0w0H0DaHx+N/vm3hzPi3JPQeFJJuMpuZaLEc/v3NN
44/wjNrqJrdZ/1rcS621b6vDsREwUXYnwUI22wxkqFEjQ2zYpM1bAQ3NsVZeJHBBVzUM+wXiaeGx
iFsK9UZ2cPM6PMouCnAguGXbzpRHNRndh7D0ve2k9/m6tjrlRVcnFB2wkt/LpuKoySIxJ1jgYjTF
56T03Pqpasr5ET3tnR26CtlQFW5LwZ1RNt3oh4qV384M63QZNxAkbKSi7wtgGZPTQJeorf6JH9ky
CjvlQQYEfdlg7lL1BzkIDRg13LQdN3J01hINhlaGrkSuLCAoFq/w8vxNTXF/I0kTjm/nyy7mZi5H
2TvcRGVaPwZJbp7N3FlLLgW3M8wiRUIEN2DjEEKQXKJXoZg/KHz+jIcSpwsPU7RJEvLr1zit7UfJ
LzIQEVn3PiK/VWes7DYNBY74JbANHSxUHp7CYmAxNRnBW5HDJZkAwe0BJoZvCvR/vc/i16aPtENZ
69pSTidzEC6LrI5YkHXpMxjUDX6HYmOoBLt+8Pm5DgBSzAEnhFnJ/F0XDSkK4mhRX+TJtCZ5c6cy
u7lg/ZH8jBax7caLWvHKLeSUCVCB+aBi2fqoToF+Utrxq+zGsqzfmFEKL0zwjPvMfjCiIGLRSlTY
jV8HMdnJzH4jr9WF09Yn6cweS7CvmtRcKsJsPBR+5Hq7Mk2+TLKBSna6Moe+3sqm0kz5EZjrc6La
eBSNnfJtGIz21hdW552mri0bVe15itkdC1mHqoyKOzvWHhE65Nfvu8qqp1z7kAhFCNUr5P5n3ntD
Dl2oKfvtNOB4ErnTnWIpOXrt0Wii4ju8+LM1nuRBwRbyVCT2Dl8l9/YSlkUGAPk2nNbpiP9RYURW
FLD4r14c9rub3McoCntd+22oo78KL04eMFbBVQTuy8IcG+fNVFGWDEwY262Rtmc3ak44CTpvka8h
zlT73T4box455md5mSguvK1i2ONGNgODd9/T3OcWMNkhcUz8MCaYayE3ygXJA08jE1x5m8HLf1ya
QVuGeE4iHVMs2qDV9loXwshLw4lHtKY9GV3v7SLfn5d4qmpPbhOqR73w3mTLHL32HJbPSkyk7OFn
d4sjhn4vJ1tmai3SvJpvLuGZVWOp1y9NiqxrFcv4x1JQJTRIKDWq9UfZpdrBeJurxRPpMBVB6kQL
1nKCZ1fYTTrmSzBZ/YKsAa8S5NF9qc/UrFL0GuSAUwTG/QTd915tjI8DupihKJhRfZpxHajFpRIh
8dDE5Vr36rDbYwS1DRPH3QRlXNwVhfqPs/j36GinPW92YSfHCdj1kiU8OX6/eYF5gMNWpSOHlNTB
gZw9JTDSmnzAicZOqQx/OspfkLn9v0LqAn2fvM8xCgj4VOYCFnG1iR9qwxzLVbEMM69zkjb50U+N
fzP4pIdbl3IOrHpnr7i1DQcMg9VGmKa0bohggj2+XiPMMrAf1Mj/HFFbc78GH/+rHvElCvUBEw/L
dNpN15AUcbTpDGJPu08gvRw7u8YZprPUtyZouPN05XCc2BWdDX8+KX2O3rqfT2sbL5ldOND0Vjjr
jG+6YsR7VwPOKyez+XpAJz04D8p4GkBibNLG6OAbefY50PjIK8cyftrpUb5NaQNQjbWC9Zx5IR5h
w8geLlTbA8Wo1TROu5pvD/s7sqC9ODRYnGHcap1kl9dVxQoYbrOVmU5AaNNhctDCsAbth+M58doE
Pbi48I8LYzfawtxshJusaqQ7HHKTuwtV2UdnA4mBneWhBghQH2Wo31Ygl3YXjAKtK5xDcLOE0WQM
6aZt54a/Z4jnF7iWwB8ETErxHzVMVp+kOmhunPVuem9E9dkfauGMpurV97IZjArHIiedX6KuKF/y
DP6O1RnhEWad8VoXSMgF5kufW+Od3SP1KbsdlFYQwUqyzWAMI391iLeIwS3OLqfpLss1fQXNLV7J
pin65Jk8tOZ0GhLP26tpJLxwxGjoZv5NHUQ3l74aStvegiO803xLY/XLXjoK9aeWWsFTpwwZFQKv
26htDOnKRiBQBDRYga8c2NG3BWyZUw+ndxxjnsZK1Z2HbOjW8NTYKHf+uNN0JxLqjsMt5BMVr7q2
eKgaBTsDfJFekA/OeM5j1D4Lgl7c5JjLAf9yzSz+FaTKi4Jo95uZxukySwtWX9PoA5pi0RAl5cB6
UFF2wFT6J7WB9zooibWSo+hF5jjOR8lCjiZK5T0GPYktMbUXh9AxTn1AhQONqAF/WbK4HbetY5Ja
h7Svk8dJ2AObCsTWqkFNQDYvAy4u53KC7JMHfUYvixrQnWyNKS6ErjZEC+qWqOkCYCCZH1RPqWai
QwTB1C9nfefkBU60gmBqau1fhfWqhZZ/dnPbW2coBN2SiPJv2Djgk11r1gN4y3ppFkXzNc67W/xf
zF8aPJmuzsIfAyD9hWIG5o0W2T8spbXOzveCJe5ZnnvBkC6B/Gd7Rwz10Tjso7ZAV1M0y0Htlmqn
jCjL4OE1OHq/LEv2oddFsFzwmnWHM5uLkm2Qw28OSmjieC+/n0X0DUBOARjEwGrl2TXuz9HIrM2F
GfbN1qkac9emyv3V20eeSR8faeuDmqGxrx1rF2TYpkV1DYZzrOGMJUb2R7v3G2fdGLy2h93q7B1d
qKZHb2DXDV07ONrJXDSrCAWafW07R7xEfmh+XL+O1vxktGpxLni/DwkLt9VFGIhviTpwu59bjTps
poUrLGHj/QAMYQmoJfD4GhThV7ODMPs8Vvq32fHb9oxQNq5OXpchZEP13gimdjeXrrHA0gD0fGeA
1cKJxkB9kuFLqvbaJ82D5BwZIy/hRpigBcKIvIptoPgCVe5VVKENCyKB4VrhzsaFblX7mXnI2lUm
vI5KcUfrxA3sU1MOXPvKERhrrvX7Bi939MAH5dkDDC41kKwGseM+MoKbAUzZtd+fkEi+9rthvpNv
2TXes5BCabg1ozF5L4VUAx/hDLca9rJLyqr+7h8pwO5ll44Y0kYVOSWUw2KSD22AAY+ePGiW/q2P
p+oN0750XadBvU9k1qnZDCn2FayJsxtXUefVKKLYJMeLEdZPXaO7b9VaSbpbS05dGn8jE4aQa83m
QpXA1rE1FloW9geJl5ejssmHgvyzCL6OpiJ4EnMNgcGXzcGv26XP57GUC9O4aRCjTUKqYWKdOlNv
OciFqWwWKshze38ROEM4Nl0UeeYd0oBkXF0ggBJVCEGgbGsdZnGQTXko86pctJM3r1PgBvXiOiID
5ZQ04JEbZ4XJytAo1Zo9F4azrxbIn6PiKQsHNOjKzlgySmwCDM+jGcUxNNjAeLRtiuECo9BHTXwj
QEArGYV6SrUq4+qE2042PlyWSonqCnuuOT+WpMnXcBf1JwBc7UJVeu9HF6ZLm6fZLwN8llqa41vb
YZs5Nlb8QNl93EJb6TCKLr7hlWyRKMfzAAAZFnHTra1O0fcqmoYV1QqhWR6VeP78HdCUt1E8xN9n
s/kjQE8ex9nmruJ5OSIXRf4UJv29/FaqBj4C/9Kv9ciT8L0pDo3OByXi5bdeU5puFbo8aQrfnRsd
Spkb3Q7KcCD7jPy8KPjISpDoMtICer70gPrdnAU8K7Ea7+6iRNdlXX4c/YwtDLXU78h+L1SB5oOY
3IIK7IpzpyjDFiZ5t/fKIN9NQWbDnrdqG8u9VjOtm9LNPz7Z9XTY5I2qH64Pe/nsT9gAIU9dvMh+
IzD+fuxDpdWXPMrTtbxS7qQVN2BzWsj7jzv3LO9wLF1fK0ef+uSNyP4dJ5sy+HMfS0x0ZeA7F4Cf
9nOlfGMh2txfNCky0TcZ7r/2DUJv5SpqEVeFuvWNc5/zzeldL/7eslAF62b/tKYRiZxx9s6B3SZb
MxFESls37/EImJeWW+6t3jJOGTieVT5V7QkONE9RO0FiBa3bGyA8ClvSKblXUpgJBdyQJ0SAHJTH
p/ZrW+gPdSSW0Jr1vibJm+DQmX38vZv4z8JwcJ7HOX0ZfRNxrjHtthIiH7a4UDQ4+2zlylA25ahc
G16bEkDfxN578P/X3OuV5Qtd54Z//hnydXkL3bvLwrMhaQj4r0GtR8AmgFbgZmnqY36EOvYJSXGB
XIxkdpagsMeVRGV4YF8Ok9numkaxnmaNlFnVlQ+zNVlPjY1aTO56420nBuMZyZ++ndWdbKLlzU16
LMe1DPb6wNybfon+n5irDZl3TFvu4KLVxrn7mPrjQs6ULyUsmgf4ue/ew7bz5IntfGCxk5dnbmp/
K3szvXH6kl2/pdbKOqkUb+nLLIBtJNMRc71N06vWDbgla5lZDdw/sfLKHMOGtJsXR8VuopeBv6p3
UQchJWfv08ReXd49HvYPzTTYcIACboaG49g3oc8rJPocn/OiDZaD60TronTLnkQmkal3NG1kFcpg
3GJ3kZwwP2lWWIfmL1TpCqF0Uf1A7XkzAEKBSNJFKwcQ6s/CG9FcDPXkNa6UYGXhV3sanT7ciqLF
YdCM6CCv6fb4ejeK59zmfgLH2ibrNLqdvtcqMjlU2uczZIQKiQ5+MBo2maFeDA+ZN/tLq9UODlId
d2aFk5uulyUadOS+pIubPGgmBquCDaaEZfXsJfa+7oP8QbLQBxWRQhhWD5JpPmjmZQwB7WoTtXA6
UKoM1qltZYc5MPUH2zbyhSzS1Z77E/6S/2g0QXnjOAPVZLctvykafg6U/9QGgg6qOg9G0WqXnxSK
EqxDRVN+8WVzmlSa4vF7bcqfFAqI7koN22pTxJhmC6CldEasIvvBN5DNvPok8myCgTOFtxd3RhEq
ujSYRZB+vfeJoktOJGVY3tda9NwpEPxsux7Cpd4U8ZY92R/tiLvEQumpninxNm8m8m/59H7yu+fj
iVKoXsySGRkAcz6SgsWJRgcJpqjBnfxz5V8ju8gD3wVyDelrRIjm9X9Ey4+Elxt41P1QIZsr9IHJ
ZDorDCztdRsgTD8PGrZzejqvSMlYw2WyKaCnTVyv56AfLq8oLyq6ajjpl6jfXXLi9Q0Ko2otu0Lx
MVWKCtq1Gpdst4xXHhFYHpId3MkmIlXPZPHsk4/TIwTedCO7sZuIDqsUysx9a2vir00eZ4BxjxP3
1h1gIFdYcCaP8pAi7LrsYOdsrn1A7k9RmDvAfpmVh3Fxr42kQfgZAH4OdWU5UkjYZtUYnj3sce/R
TxVpMigWMufTFekDDGu+8HPZ7DLBX5Uk1s4Z3/uuNFcjrklOjVIosmGpYyiY/8wkaClx1G9tfJJp
qHrMrEt3Nqb1G3xv2S2jSea5MgWgQmeONO1nI3jOXYmFsVo3ByVQsm/QZzxSZdOIxFrDZ8cu/Fh6
XnjjFVG2MyN7vq8ctV+ZqMO+NAJC1SuWfaeryS/4WObdhCgfCTHf2cpmn/kYFwSKou71wT2bE9U9
OSAPs2+mqzRRn9zCmx+8OlmiYJ+w0UQvGjZq5d1cdpDa4G17y3IvW0ZkJ4PVJRPCfmYjgbNa4ng7
G0vehWzKg53O731XyHqY1+99ErJLzhuN+6QLd7VqWuATKfpXnhU/yoOvxivEAdX7S0tBNKsJzQfZ
wvoueWwHUrTjgGrntc/I0Y+p+BmkVEU3UdxizSsO0Nffz3pI90FkHSMT5A4iGQzqkOa2rocRzjU2
9SKG+5JCQC4uZZnxuEyHVKxkhZxZnqfjbQxFqBRqaFNjDJjTN+W32KyCvdQwa4qSuCzM1bUTgcyT
nUky2ZveqrSd50TxzixZtGizWp/dvqjPI77tRommTsp26WxEbMF8knVrOVg5PsomqrKWg3ISAORo
aTVGtJcRiDYaaCGL1cvvS2au/6KP4Nlt8QKKeFE+ntuiyuEE65G6cBALWFVhWzvLihT5wWmCrr01
lDA9uDn+r1RT6ZUH2SknGUUJ+c7x8yTZgSRR9yl68RksyDTa1FHWriMTI9XZpPaYWP5fZWa9WqYK
ktQa7ZVSxsFdG6gokfUOGS5X6R/dLARo2JLPsIdy2QnKhzk5r3qbF69VBT1QTsrNnU1ydDJgZTU4
o53ikVqEPKgdv7tCRbGTHjlmsqtcZykKOC5Jgw+hGlKyflFrd9dLhGngrUNngKImYv3AAiStZXgG
AWY+Fz2CmAIBOqbjh9bvMQkHnXTzJ8sgVvUdP58m6fUnuMwzMuNTfByxO7yZlQKpNFMZHqwi6pZa
VudfM02/LdRA+6WCUoCYaX1XYYMt4B0DlIvSdDNXcYEdRd8dgm4wNnEHkHKs3XDpmfrwrbHKne/Y
8zOONK9O73bLombtRe7ZOptFHN+g2ov0nmjKQ5s8uJ6iP8rGNT4oFfOsi/hIIzshR2fDOze6mh1B
U6/nJvHvTaGsZxUAJrQ0xHxVNKV4XkX9ZsAQ+152+SkgsybOQmoZwnP0X0YrMXrxtxNXb+aeSn7R
fEtJ227qBFBoVk9fvGzWf+K1c1OSzX4rALYsXCA0C4Oy5652erQH8/o5yXzjFChV8lQH+IOK7gb7
84Pi98PSriPj1Q1tf0Wuz+JxANeZWlPFUgUI8ivEArIKWj1wp83dnTS2s9IvRTk4r7WSazf8mEBx
Cr+7asBcPmvd5p67pfkABvrVtsoveLC/emYyfylsCAn4jTx2PrAKaNk/K2y7vnijk+ETC8u6L8Jm
kWZGu5n7u0wP7Ud5d6XYi8aKWes72cycIMSwYDYXgxFa56KwrTPx+bChpl0dE5017E3Tp9kqaZp4
oadgcOU/qZawFRSAYFv5FpQkRBdVl6t3ljWoL9F8J7upYvroDzEJCs/G4QE6TBtvvmVHfar0Hs4n
wnT5yTSraeGwDdqlMG8gzbgQ30WM4EQsMVSxLgLqkRLbkLHUYXuFpPNmuIcufAe0B/pY7i+Fmdqu
+UaAs0BRK/o+xwpkpkApHkuPUl1mUsaSGeZgofh58D1V+PWiP/5/GDuv5biRZV0/ESLgzW17RytK
ouYGIY1m4L3H0+8P2RqBa87aJ/YNAlWVBVJiN6oq8zf6hVRm/SoTA516o5Pn0bmp3fr1lYw+1ail
LgWQxjhBzwdlK1Uosxq8Tcu+6mRbs/VihQdLeDZmSTLN7x/u+biSZmFOw4OcZme7M3flPE+wPrMC
f0AucsdhOdlGRmTs174KiPSHUcspSPwsM9YBCZa5zjIqA3KhwPArbh1dn6za4dnoSaJExfDu6h3f
ID/GBC8wgVHFdRx9avxquCWluTVrrdsomVnfAenZbJobxBapTiz4dKd20etbRuXdJc11VIL/D3OR
3wRftlZRQ17uXQpizZUTV4hyyXYAJn2Q8qrEda6rnAc8k6WFa1KCy1zzEueLi1KZZ6g1z+64vVsh
uyqqIgk2X/VsGY95Qdkn7RQcoZrM+YftIsSXsaPE5xZU/pXR8sfzWDg1tJ2iJ0szxskXQTI12dxi
3g5mUZpeV/DpLVv3qqEve0c8NXqG8W/aTiddq9HdbstvpZ7jDYO/0cZ2tfJVispIzBsbsDpQBZdU
Hnr49sEb2OrKKF+bc9RQShGpT8fQu12ObcxWtD6lz19EPuXiLneRbcanxjFepqnySd146CmX9lPn
Zx4HNsg+a3/V61V/kE5fHYtD4mvJ/GXUi6cur3ykmDEoMALej6Wv3XSOAp/cGk9gbNtQXTBNSgqB
YsFp8aMHYYvA6syOzgKWEkbIyiApm+qyfD9vllPlJ9Pto82/EsSSQ5a+wnXfqW7FxzW3vMaOrQWk
kOTlDmx3/zSEzq+Et892/Knmr3H/vjlskayDHXcOOQHE/a0SL6q6VD9PSdm9tLVavjRD+0W6SxLa
O7gQp7ibkMtTWyP71LhB/+wV6cEWneE4RLu6mBx7qbWy3vFWPNZ21O60jlMiIrGO5ZzfMwSCPtdF
zB6H93GUeSMuyZmBljfNNuNVOMIwf9Aoe6Bsi55fUlTRQ6kW21IbofuqZRY8ebqjPJb+9NkFznNe
uxBCDJ58x+l3fFGHnYTJqAwYw8zGWxs+m0B2QJoswRIyoGokP0ZiQW4EZEq5cGiwNp2dWtANad6n
NUu7WEY+dP7+JeWhOR+9DoEdOynda2krznVOW+f6IrdrpzT/W9+/QkzL1vlSou61Dri/H732/et5
7NDHE6f6W9Q7/gZlYfOX1PE945SqZoYigreXnNK9755ukvgwMsz70L1T2D0yh3r9PlyEku9z1ozV
+nNIdU8HBLzVTdOPGruYIThCOLBfeUXCyinr7k/QamSW2FfaSJCo1Yxnmo92aVvkxkPUaBnYSfaF
dVUGX6GGnRRttoD9lelbpsc7gTzNWeo/mLyCNtKsJ8M7xRm5aGmOVZvsq97jMLPgo/I+m0j0xPYt
qUPnEuBnvA8QR7vKxVURFA+cLEFcn4HBDpARkc777T0oTUn7y60zTtUVMYNf0+/Dbqcd9LEIdiy+
JpSofw5OTtslO4hC80GOSTLQ6c1rA/f6Jl1hEphAf+3tOqkd2ADJg2YzfImAotxkVQxikhiopmVb
xVxqWGu7k3qVtMu0oCCG2c0jh5edJIjDupuO0r/miyUW9clsK4/+1/OlJubWMTlwyvVHMrMap4eq
PoTQvUlwJJZ2nhXv77Gupud7X+MgpRcqKer4YBDkMlnzY7hY7sZ1iRRCKlfLGpNtknntflh0FO6d
vNyQVFguetZuQ1LQV2ndJ94DdUxLe839Lq0gAhRiZH2wbXPSIw8N1rqbOnCtfWY7UbiPenu0rZ2p
okj8n8ACARPkrOCXQa2Rj6JG9yEk15XiVFja38CcpyO2ZP6x5qX9BRWSS9A54Q8VoZZtqFfDo+qP
waMx9ePWS6roB3XxE/T//GuRFTE5G+/Z1vyQPRBCUdi4eM+GElFhGbw36Zr6U1t4yZv0OEn2CEBg
epIhwODdph8y9SqDlsqpOktwMZTRxrLrA0YH815GtQa7nAodxK2MVrygblhdh5v7g40zkInSd17m
cVT2o501N1gumBgF5nPZl+MV0Rb0jcDR3kZ38TGWdl/xuHopXLIcHhMlAbaCK656lLarcqq1CqM0
kAMmd2eg9LOpSe2fJ7ezvuRok28UPuQAWWjGfXfKA3V8VfjDfOaPxQ6W7jqKpydnLN5JFlpfEq/x
Ll0MGk0GwzBLj2XVWntpRl1X7oJITc5uiJRcEsccF9XkkOAesxdMSos2yCN62uBbwKsEC6XPD6cv
ddstFhxVdzWjBr9I+PIfWPBLk1PiFiBlfV377VBk6pbRKguT/Qzymn32P3Oz3irPhjpee5DhVG+i
bvp127vJRKFwbE/AyM7SamEqF+d7DLvU6z2NbczdeAjsoHnx3SQ+tmXPAb4JSGaubdARxqPvGVtl
qZxL+VwumZHGF4zWj2tZXfq71PK3ZR/4u5mEw1MLptkcOHttI1xLL4GJ10HS6f6LXFzdN/ZFU5q7
6HdfmJKC75taPUmIDLRVeIn7mSr9EhbHhX3qsvYvNKv2QWeqr3JRAk7WGPVmgCjcOdtOin8cKds9
yqhfWd7Z0ZJ+s85oU8Bl6B+gZVwl2uswQcIdim4fB3p8jWLts+zJVsr1B7a1dPJeujlZ3Jz+FWd1
lrsH71Ft1MIjfaO7Y7WrlVTfrqrKAPAY6XTn/Q60LjA7PVem5z45i6NFHYWc82dz2FpLU/pk1HXD
v6EIFue1n8Qd/J/Y20oAiy3lDXV8RMlM45yal4+50qSXoVZbjuBt8monyC6PZTf/UKdwlxej/5eX
TZ89Lbeehn4ytnJwk42hDrRsF5s9KgEq0NJ14BxSnn2eKu+mATghQeVZJ7MdzEdc17zd5Ob955SC
82ZEt+1PDZ00gLtonqCfeKTK3vzoFB0P7y4b35Quwna6hlhoxlaDWWE4o6HItitGuVCQtlbJ/yZ6
WPdUAnoWSP4j27YFwTNSIQBlPpx1v1Tzi6sa3dbV2Hp1aDHnFyysWGsHKujq+C6NkBXqNjSRs6ky
UjmoV+otIHPcZ/Oybzlc5H63zdoYQNLSOVYwLHfqelsPhXOVi3TCszj5VaScpOv+NLm9T7zfBiTE
9Gh+sBGarDcfHmZl2JN2Y1jv9CULi4Bbvw1YyfaSipU+uYsybEP1cdy2kru9p2zr9E891tGKtrph
74zN9M3tAhRyw/xP1odgW6Zu+gz6L7n+l4jRSYOtnozp80K6vPr6bG/1qs0fRwQXnus6VVjUjAD0
FE25qCMaQ1pivOpRbN67pH/u/Y2ueeSbf/eTdB83MCS6k0RURfKoJ4td2iJMPyYPljokd4F66ZGL
m872plJq7WDzWfR2CMgaR0o35WbO89Hbtdn4x/3QEyMSDiumZIdlcicFECX4L227n/z9fUPScYTb
Ja3/eWI5uC8t2NKX2e6+ymQeysZj9zNUMePuETzYaCr7S6BGZ766xoX9UW3s5JzOO+2sLn2aMgfa
Zs0K6ATz5jIu62F/lpBlhjwlMrLKuOcRfj95Pfb/55PuP8JQYJHq/OiizPC1Z9XXQeagtBemj8aA
8yHyRc191YfjdFGr3voS4q9yVPtOP3p9Gn3tneTcTS7qUHr1Yvi2/hgl2fs9OdkP+mNsxB9aOevg
RFXvZHhBD8e3Qos8NsNmr2L2ual1G35AUhrVbcqf7riH0bG2fjSzrRQftJT3xb2N/RQGVN3v8Tsm
wrL0X/GCmIDwVDz7+qNrmDPuAXKV87Ecl80w945Ieb9JV9fV857ySM5/CdKrEaBTNCsg4MovsvZJ
UyAX0odvBFpYvzEaVmsbG+mTX2Cd6zQdWmviFDjjcHVpcZA7Jmk0HOSMCDL+j2x2AcDzD3sNSu8l
m1IwyndkRqFzzK6BHggfoSLteYIIuHD6AI1ps6Y/gip+GZaWdE3Kz8D1lVdp8JIHmzQX5Z3+kIaJ
uQvrLDkqiy5LrfU3d45J36Ob+WGBQGTReojxPJZ1YF04Ag8dOXvgLfavgbZ5jZFUHVh3XgsztV9G
13wOnT56p4U7nj+RSmm96N0uLBbgvHFvixLu1wyruih6r5RGu0WtTp1smdNHLTSGKFBPMkpJn5WT
J/vl272O1jqDmTw4zTuWssoR52XtzTL6b0DZsj/5mvwxABR5m6G4njAym3Hc6L7nyw5M89NiM7ac
vmVD1lGFSRzNfAUE5rx1E4n+Zddm+bC2k8j9JnPQZzMugzM3912bXoXh0Wg9975rI7OG/Gepl2de
vwHbvw6uFeq/fKhBGHQD+4IxIIXZLliFLMqTR/S7v/RLy08Rf9STFG0qJV/2RtUxMovwRQZTpGE3
RVHXN2kmpMO3AzarJ3mQ4SjDYh8GEy0vsN9NQYXI61Bnu70JRgfvq98vV8hr6kFxqSatb1GjCutb
xF8fRJb5vPY7hUuNtbEepEve0k1vODvW+OIhnKvvWZwbR3AHxQPboCThzIvXxqibXyXCXwZ88YAf
OSju2FU527BPv/scDo73AQmUS59w7A1i5ytSsaiH3p8gk4Ow+B46aUNKOAPOHGSQ/XVzys+VD1gd
vOtyaPPN/GWAJold7XJOHM30pQa5w3aekrrrUZT2KveKyjm+883iEXu/BTBQ7pVxZEYXFOjccenE
QnaNmXSsmJ2Itcvt02vtqvMTPjHe0cuy7FQ0af3mOdN35O6yP0Njfq+nFndjUPcLcOBDgMjUVOX4
7qdp/jp4WbLPHRNDjeUidxOcTt56WhQ+wCiMp6y/Qa4KcB/4Sf2ATHQ+vmu5Uu1dH7yoqfH5KZwy
2Slaqn/3YAaUpRb/xJkdhKdXai8kB5KzXahIsedKSSZB+Vv3Ov858kEWek7wJUDJ9BOQ4/RmtYi+
q7GOCjGn1gQ7zAbJTN5fgzVeKAQ+Sh+yUzjN/r443XCLugo70t9dEtZ6SrPzCkS9ZcBApgcyxdE2
uwqTqTz5M42+9zhN/NSq5Vs2+vEnRaNGEWCrcdYofzzjOoFqmAvOurL7B1y2yk8w7s/e8tLIMXg5
6ygI7KRJ2r1G2dHXr9Ks+u9x3E9fcjQOHnxu4aAxCZIBjieY5RwlCim4r7bRa89hYrOBcOavflz2
FG2UDqUc7qg49Pc7hB++DqprHKTfEnX8NcTDdajcKMXUX7NwSK5dhPdhkJWnSgSrUW+zNjDE/6Od
k1bYRT3Q424wofn3nrYRTGdohPPVshY0/AIPXZsCD5VgGa2ywGCfE30WfnuMMULMdo0jLaTyZJj6
s1+Qe5dBuYT/REjLRI3tbBvqr4gwbbtTMsbAj4L5h5tUw9WxreZVCXvzUY2sY6em7at0AQWoD1Vp
t7u1b5lUdvaub77qi91Ab3bfSOGkzxD77besybGqx3YgVXIERDHE2SqtaXw1Yc7t9XCEIRlqzjEu
xubAN7NASaYND5qK3t3dwi+AroHXyNK7ZCZAIBMkhtByF8MzsLECOdYxbm4jgqVfkP+Zjzj6Dntp
Fssrucqs9ixNuwLvgIrb9HgPdqdNSDb8DdZD9Dp1ykXz++BrzQnkxuvL2nj+fNKq/k/fSBQ8PeA/
dpOn7pTC849CeOyVCFUtaS50SGmOs2ZsZl3FCe5aVunruuGSOwTNcT0ZrPkgGzhTvArXkYjUAbVx
ijlpHeaHrsi1a5Xt5jkYvtu+P+55q7SXIkaBxEujv2WzZhpIIKtR4L5gVhtdMQOL93nPRr3GccQl
66DG6pfOyrRHBZNXamae8dWmJH8c3Jy6nYBmygTBuWnwb9Jkkt2X7iHyG6gCy4lMCRXjMUb9SFrr
Ic1f3I4Liy3TvW8prMXaCGuECqKPnPLZDizWcgF3DMnOxLzhTg6wPSXf6nYQnrvqe4le3LHEHulB
UWt/xhWIW/Ll7bav+3TfJYbyIH16YeAaU1L3O6Ex8PVXc4leYxQn2dtZN1yxzAwOrhP00NU6DJG8
kkyn3KqksIBhc+mXkf/WN3RUHFJzev1XbClPkU4/u5VV7QLNxy8cownKIpNKdj2Lk5ut41wY6xcs
imFAWhWOa71j3WI9yZ/LfNhU+TA9SiuVLqXQ97ZVBjvpa71pySL1LIUdeduiCarrKInatS2dSTDz
b5Lbe1BUG1veLi0weOYEGpSfDcjCX8+Qzio5VNk0PpWdo2zKosk+VFB1PalulGQuciyXcziJtAEx
dsfbyGKP6WeOV+RtXbyle212QZfvArSqtuvAfb0PEV76B9zsmXm07yp1/DegPFqA6OvlDjq/o8wF
f57UJR+IZSJYXzOnbtaH8T7lgO0UG2ewJqT6kmj/ccMqu9Y+AQdZp260l+Z6cdAgUZzev6ooDjib
LMmti1rGr3OY1A8YEnHWVcflhDs+e1r7U5sc97z6yLQKvh+pg9auhIHRn56TxnSwRfk1cx7s/mwC
8/KOWuEm3wK7IGE4R8U+CdjGOH74Nc9c7QiEwD76g2N+Ufz0IsjFjA3YFtADRjz2mDxOI8ZaIkii
JsmZje+8V8I4Obpx3147Y1a37eSM72HDRhdS3nAdFL1/x6zBUoo3PDmOpR4Nz94I/3Wh1iYKmdV8
ADcsfNzZ056HIi9eF18ulup05n2I6OsXxWt/IEjWHlE9qI9iLnAz7W74w1469aqpj2Is8E06sxHr
ncqHX6sNVvsAI1qBKQfWAWmkhs0vAJ9wbOvPdqse7qAHxOCPgxoZ92aVF1enq+NP8G/uNYSMUw+a
W+ZFKgaxXfkvzuNaXhgbs7+wxYjBTbMKb2Ee4OdauPVe4hvDHPGkFyuriAoQZhb2ZSbhuxZI5W49
D0ohVZrVkuIJ0TQVjNj6I3U+cjvARSqoZiofMrDgw/wFKCZdpPm1JysId+skgZjJg3qcFXa6AF0T
lzNRFQ5N8gVr7eAVysd97Q7n6RCDF3ySZbuujO7oBIG3va/py2If/y8RshOoxiK9sWm43eHGOf7c
pTc9d5Oevk5J9iLdNhWkY4tJ3WEo0LxY2Os7EfCYFqFtqC5GhzVOHwMqkZ55ETZRGrwupC9j8c5d
TX1IgvFLsJA1XT+K9nmV6WcV6OZ71z/MHVTPWgm7U4kW8UGahdXfqiSP3vQJMzMvs2AxL7M70MBw
XtT6sWMX9bo8tQy/5XWbYYnOK/pQKnV5agOH/SVsv6P4NXZOryJuijyVNM2xKF/0Fo+e0oG7Dczo
1cXE41HcHFurvQ5CJkEv1MDSBQ8T23PHcxFzSLR0lt5Un9J9tTTR55iuehfXGxnVKjV+LTmcyaBc
6hhZHU7uT9LigwCeFuEsfTa0W9em0zV1fOPRrUpSbmEF+6qI/5YuS59BI9gyYGXfcD8NzxO+Pvg7
KG9BEBXVZ3jc1dY/ll05/QH4ujoOndkdjcTo/vCPAavoH9SyquOsIncnvSS0gv6vGWFru3S85lC0
kfMCmxcxWL8OnuO0KE9WVAArVPnv7zhr3FB2Ygs/JsGhaVT4gstAbzfDTe4AHMA5kPb9trLrS+ro
8dnWhwCl+WX2OgdVCyNbHAqGMHZe1M74KYgaJ/HzjesGiJK5dX7lPRvsBYNjuQfDHYrvgKe1fWwZ
xaUBQHrpLXS20Q1HzncBkCMBu2mjqv4xtvoIUSn1nyZzNM8+1h9HWDPGJ4ktu0e/w0PSVy3cDJLM
vWmZjUVnNmyx7hhvFroVN2O52DPazofG9dsN0D6gOa0VNo+ph/ubFrK96a1+7NGwgJimenjWKXOq
39iz20guKCABnObKBh+jLhkwyqm5WsvFr41LRH7yGPlkv7auX8fXQpk1F7szbi0/bNHCrJP61PQo
tOKjeiVHjbiN3Fpe2rF4zXV7phT6IXtvaE53nTR9c0/jJ4tPYqiVZPTl9vfw6pFITZ5jpLRTOItZ
MCNB5pnhCTjEe2ZYFUYm/1w45TbjRtqTR9k27anYWP3HEMyd6/uMqp2yrRuzt/wwbX0WHKzskFFH
6JwU/bYYQDAicADBjQpDUjMpzgKy6SSznHpZfpJA6fQX+PAdorNEq6qbn40lUy2jchmGLj/VyMds
ZEAPrXMN0PsyqWr/OCwXNzBiMuqlt08R8HhcB+TOD4tL0nBalcEwVLA0XMJaVbGvloIGw9KSfomX
ZqexRs0BIlTSlAG3CvlahtD8ahBvT3D8v+AvgdJeU4dPcpH+3IIcXeIfBFbuPwdUtThZSYnN8TIg
wXJnxGX2aOWPOZ5t5n1Q+p0pP8H3xJwwNU7/yuPKESLt1PeUisRJWnJZzxxdML1jg+cex5IMwpvp
Rdn2nknBH/bFbZxkF8xW9KgkZXBLXL/ckxKb3/maX9zGj35qHUcmwKLFG0VUjA3jJsYUYNJfOm/U
NxKCCChZGG3+Lk8jEVtv29kvjkXgaDvUl5TP2hzjPN508c8qtLZQo6nQtMCo8Ls1vpsZIPjKNpRP
aE5gO1DUEwkR1Tgro8fSWBrZU6oW8wJfPAch+70419yrUELaSaCC0cdm59bAUJazmgRD4/vYnGtt
3FSp1V+QxtK2gQVPDNu4rbBVAB5yvrG68M32g+gYAIO58HqILnpAdXEaM8pBXXe1bAxqjeUid67W
Z9d05pCfJ8Nj1fW/+mWw7oz0UKvULqS5jsr8QEM3oKEWfVhH16f8/oE1x82Offkn28ZipnHa7owH
RvCtrlGxSIavGcv41e8aeyvdFu8K9hBe/QAj2HoDbnK0FgkYb8SRBiA4qK5ltptGb0qrhq9NhdaF
6eCf6ixhVoFYgjuFT5IPkeTGmhn5P/RJSK7PytkpbRSNSaXc8yRD9xLOsUYlDRqJ1fCBLsYLFR32
3HbMnpE9QHr4VzJZL9xtknbaw9qfp4jsLdVJ2cEHlnKgeFdd5iTuqp2b1M6pCN2HPkkBmcNHhRdV
L7yovENP0UrL8XCP1C0bDbsRCQzUMqfnym5fSOa0V6F2ySXP82Sv4927Wzlf1JCzm4lph0y6E70K
pprLVOlbp2qYO+zihHcA57Nf02R0jVt+aquWpxLJmatw6ko/RJo2TsoHada/m0I8Srzk16g0P4wu
nGFx01nnSrCa2cWDsJTW4EQru/2sTvzrFm9gly2x0od7bzEAtnYfGuER3yaMwd2YEh2JB47viald
18vchPrHJr8FCIHfMVlBygj79z9nGVDnPtrlTeVACFSpUbyE+uhfTBjMO3RApj/iYHhQO4Smm7iu
j3JU/dfJVQ6/4YJkklG52E2W7tvWQ3Xt90AvR+W1LYEyua0NJGJA2yJUiehAvfisYVvnnzhEvEhL
+sV0TZprRG+0L9MI5mGzDkicMuv+qbfGlw+GbRJSTRi2hqlzJhv0Jmh1e8Gts9zxxWiSlkQcTTK2
2M861Zu05II0I6WRGaNsmdUWbfiwPGONkGegC/LrGRKxPGP9Kesz1p+yPANyinOdSvMvNdeCNy91
P9uAIB5whQvfogqC/dTP1UEGI7CyV2xC8EVaRqVPAalZUNt4lS6PU+52TqP53C8RNep3ZMyA5cpo
FRbNc7WYHv6eDjfk2FjQAxeWdlrtfSsP/0YmgroTFuZf1FgzKVK36mOhTCXHLm8CZFTOT3wZqcR6
mfY1nudvHinDi4kUSPWjCSAZplS7DeerW5ikt1x/+qMyqOLPU4LLOpqn7RyjJjYPSPXQ7yg+/WlT
XlVkQfhIoxmgGX5+EExYGsP7NDQN51zBmJEH+4+2jLv24G0FW2bmwWtoOvEONMtobfwqGy9TGbyY
fsEXp496XnGl/8y/Qf08OCkn5do2tmlTRz9sz+K939tfFaxUj+nQFacstsIvnGQfJKAF3L/lJIz9
GJY7GPcEZ6eFoeLyZ3roQgzKEMdy9qnr1V/ceP46TK3zszPsc2wWzTdH6aadv4RqdjZfp87/ECpa
of8ZypIZXTpyHwUfyptbtOVe9UvtfYAEkWht/NN1jADWcZe/IT43HF1/js6wjMwXEDooIS0hZeJu
0tAZv+ezlbL9GcJHNoIhuaL3xszzLXUcwHpWX/yhNKF3Rax7fM1Ut3wIK+XJYuV/lS4FO4Zd6djR
4Z8J+R4InvokoyAXkZYpgJ8XvZpzghstZUP11TjJsGnYOeeP7/epiqeFIKuwqZHBoEVTpaFGfUBl
Pzp1s56BKtDip6bueSckaa/e2gYF7aUP84fevA+rHj6QlZdjY9xECu9CPsKh0ZvHHlHRXzFRpqrs
9io+UutE+TFKjzSHgtFOiDDdzVVV6MJkmM72lCBbPmicy5fsUtKa5a7K7WGv+AvqMFfZr7rAy/0q
yJ/8EgPB2CvaZxSfQr4uXofjE80JNtMzIjn6EVVXwNfS/D2Q4HWtwKXByXMJW/oDNUKXNoN5Ersu
hESVD9Atd6yLPOke1zegG5vcBVzfd156qCbXv2jq7F86VKFgwS9tdNMfhrRu2J387ouM6legREvc
h+GKyqGyl6H1UviGam29JsmXL1AKJydiZ18mjorztW65FzvQ++QWwiTz+ZAfedljPU8Kg0QEC/12
0mMAuorhPMhdpNk+Kkzzp7U/NQd45yFvjIcWl+JNlmbj0U5yY97FS6emTfcp0vowMChuuLE8fzjK
iDxx6DgJ2QV1bJJnMcIo26wYO/zfw/Hh3pPmxnBvA/HIne5hWsZSiZYxufRAGBmTeWuvO3cl50Vv
37opgqeKRZEVq/jXVqkChIEORgEjCeAc8sF+oESwlJe2ovafynq0F3sZ9VVFYehajM73JkT4Y8tB
YwI32rTHeNhJJkfyN/iFukcDV6aNJH1K8VNDEeRparv2KiHtkvuxutY9ZnmofpBzlacssW2Z/oqF
xH7l3+I9jG3S4ABmJxf5ZXRr0B6p5JzjxldfpWuwYJyx6piwC/l1BzRSXk0sqRK7xIpz6QocACUu
kNbNOosy7J+N+TNvZwo4euq/1E347rWT+o3khr+zBhsVs6kr3rP4c9EH2re+0XinNpCTMJ3UvpHk
QGwxrd7ysZxvWmS0W5ntGwV1Erhyj3naPY0uagzD5o6WI1fLBzNw3AtHaGWjLdwWaJS/muKzuDZl
dA0WU0YnwgMxrWfImOVsHLO0VSlNdyC+4Y59V8xmz0ro/6XEE+Lmc/5eBgGiIUNK9S3prfOISsq2
mAFKzJxVLv1o1Q9RAs846C3nzU6LZpPoXvwTyYCNYxbm33GsPTuDUn3LNU/bVthcQahy1KPjoY3v
WA18fCfoLqx8yjlIzfbfdwl4vUtfB8r5/x/Hdqk4DMhM4dat1S+oIMPu+zEKqLP106URluX4wH7f
YMcfNJaBeBVKxWC+Lvei1/3atO6tw/L4A57J+s1+0hL/Vi4z1gPtHQ+1DKSsOAcv9Za/ll+Gn+Et
HkI9sP5OQwxVqXB/t9Am3vZWV722RWQf1NBqrpBl81teKdlBI7f1afZda6OaZJiW6Q7Y5z0Vp/yg
2pA+fuKq/mrjR1HMnnW2c3+C0EczReByk1IIeGR3VyOrveCLlyrZetGG7lPQOoDvl/4yNf1D5pnu
1glAeVhA+e6b8rUp231pVkkYPYjswNr8MEoR+kF2/zLaF+rfv7iwjaNQ73Yyz9/nruldnBQay0lu
06U9TCMaFHLrZ7H7KypAN+eSlByWYmN+GTAjySFt0zdYoX8BtGEfimH45Awz4g3LxRwTNvlyq5ru
r851WPoGxfiml62Okcc/01o7gqVvBpgt1uxKLuiA4Fvqze11TFr7qVJSKOCjlf0ZORwS1Mp89Bz9
BzBc7ck1FSQgXUhnNuREGzArncPA0S1IbPdQj6X+JH1ysebg0bU5k1tVyfemHhX90bZfJKr9HYoS
McRhc/5jnS2DreVQXqzs16KrSZD+A/tKWjxU8qS93eFm0lwiMmyd2wLxG3haIECXi5w27wdPP80p
pPXxQfrWkLykMrZZ20hDw/eCybOXwAoRbErEk4ckmA8u0k0L86KrMA3dvMj2Q+LXyMon8X51qwY7
4j3183zJy1y5oisEISfGse9kaoEJzZLX718ZDk6DYLhDvyyrzbDAt+Xyof3hVoacQi8u4yL7NALb
8YZhV5h+/GPxkegVoCmWC54S64MKVmrSnDFEzo+jpmtvZt//lAjHgRGEWPx7DiJln5eFTuYz7x4d
TVO2ms5WX7EUgGlOmm/huJU3yO31VztZHJ5gaBmDdokz/iek+f9GRdAI3pFK/RUVLVKyEkVdrrqB
OZZnSbc/WNoFt5EQQX0evUZV3XMKje2cREP8qgCwwupAC3+4OQAcm+o6e9RovqAg0u77pLW+15/V
IIl+GEaCPLBuuBdz3tURp33ot9DinLiDr7cw7+QSKS3E7FTx9msfOTYYeku09CHRCy5RAuM+9fd+
kTjHsfA//6/a5nmvAvX24R+uuuZyh5Br8HBXSI8qNGMkJl5QRd0Q1FcD2XTEnVJjACZEfjo8OEt+
Gpg5+WlTstTSEUoaOyrBsWM06ewwoEXjXjLWyZK8vk9wdA1KbazrwKirXL8hInhU+k49abU+Aald
0uUIRJEj70CdoZVUo9FYW/YJdhn7m3F6ZyGKzzPqkvtARaDQqxK8wto8fUQPdnwcG48chdEfwwH5
e9EMEUmQtW/VKmkt/1echEjwGid9Eix9E4cEsn8LWGyNWZ+/PisesDEss1anmIh+kRDDhEM2J1q8
a3Mo2tKUgTt5rNJV9SH6sYaalZ9tRivIDt3EcRfaV2xfXYw4Nr5itXsbiPBV+uROLip+Wc1Bbo1I
4+u3hgd6XtQbGdK8MO0WSbW/2KZUh3CpnMslkUq53CJCx/Rp0XQD8fnGolHh+Urgh5i68YlZp8ud
TJG73/PuUzgE/PoxTjb+WYwsHZwC+fzKRxlRLOey4A/kIy5d91HnjrpdPvgwKJxLBvHp/rm/j/PF
asjC41fjGG1z7XsSAB9vR9t4KSMvP+poBl0lxgizQr/JrRba2SUYo5nNxuTUHv8rYdZs6l4Pb0PU
oq7z+85lH6xApTv/qz+WGWvcOjf2+NxWw5JK/B/KzmNJbmRZ069y7KwHNtBibO4sUmdpxSqSGxi7
yIbWGk8/HxzVTDbvmTabDYjwiEBlsZBAhPsvfl7lMk4JyDkix/I3sYp8RgpkEa9Q06aLDrHieAe9
UZ6Kn4IWv2hdoBfFcDaC47aXN2TIN2L3O0OnwyDqmtz3ys0Rgk4iwMtOwy9jAPC6l6CLHcX+Q70d
6nq5bRRoBm3Q5ycpVKJWaB1DA28SaQ7FlN6SiPzDmrP+JSj9+IU9oXTJQam0N2+YzVtpybUiX3lR
Xc3Yd32svNlVsY1Bmn+FNR0fxsnCvxM8JkYU+hGyqbWJlk1nGM9gemN2ozy01DuJ9cuWVAEJscMR
edhHshudl91oxm40QbAXl/Jls1t2Wgd4ltEyb/p5aY83OJYE1lkfNfNeDvwC9qbse26UJeZolXk/
t4F17/nm3vQqNAh+jk2R2bhuzfH6EpIzIyUF5vQdls/LWCAyJcZZVr+DhQdEEsSXvkUHbtqhyTPe
yqGNA+smL7WeHbEebUQOnip1fzIAJpMRwJauz7RsF9vjdJZmbHpvY5cFD5ETN69KcRUu7nS1m3Ug
75wq+mq7EbnGDG3mKaGY2xs9mHavY6Vmtg7vWw5THf85RKlxJS2Jl5O3TXKXXdwyCTVA546Mw76x
rBY/MR32SqgVyJot02UCNePxEOnILsoMt+0pWiahxdY/7cPqXOfog23we8YsfTmsbQM+uaXAIAdS
mac76VlPkzksWGFX5sGqwu8JxpJsUpZYxKCDWeY6by20JQABLNlXUXsNdKvaNTHiaZfYxe1A9GFl
SLUMme2Me8wdn0KyZ1exCwtVJL3BJX4Cp5I+B8Uc3mSYGCLliD73z3jqILP1H+KobIU3YZvclWOA
qpoDWbdz9b2IwV4EYhuprErb9HwNNzXeewoI+OB4GSmzfRbhO8gDLrkglb20cDI9cJN6uzVzvjfM
BGMrGj2wDahYpOYfEhOdnl5EfmofbK856Td2Xem7uJzMK2wE3ovAK7+FVrmexH+d/OxaTvACq75J
RLfyr5bztfSH23ZBKKZ13T4sLUEz5n9r/ezLoGduff6fzitQwcjHPxXU8fEhXZS9ihg12ik2PwuW
IXJtPDbzk6gtxjqSi0BrunphkPspYP2f4op/hWWMjJYBpPtl9DgM5E//+wVkZDOCT3CK/M86mVm5
mlAQXbNMT2pf4sKhTdO1nJlGQO86BreJVNlKuMkT81QMCnQVhutMJlOS4raK3d7HBX+ZKIMuh8vV
JQbBDjHS7PPkt/VVhBroToppbaQDMqyQ0O7waHzW1fJW4uGYKWCEkpBbhJqbaTg3jY8QPrv//q62
R+r4SzwJ+npnzFV7hVCy8vm7BI2QT0yR+4gyfAxxkYUta2msLCz2IQuo5a3QP0k4n6CEJNCf199X
Puj6i8np+t9y+UXW/xoN4f6tY/ALyaAeZaa9VjX5Jhuiod3Mg1nfGHHjagfDqz4pU60e3TBqbtKS
3YmNcj7r/AMqKNYz7shonRueswE9Y51x6TafpxqCeu7Y5VZ62wiCQ1fuSejbXr1FkAoB8JsJgfEb
zfLNre831rY2VFSDf3ZcmmkezM0GZ5X55ATaVYCfsb0t8ym4/qdTF9F80MxDXGzA+c9Xc7eXkL3E
5UwuIWeVjvApGp1IA81ocn/wX5roAIJOuZFKo1QgI6O3z2iJfzXNgS2WdPSGi+xkUBr7NVgk8YNZ
thjagsatdij0bvJ4l2f4NM1IYZibEOHm+3ge/+BXD87NmKb31XKw+Crda2qNnoK1WM4vTae1wGoX
+JjsE8B8FCocasBTbOAKbPrvv02mrGCDyUHvMQHAv5FeuUw1elv5BBIiZXNGz0K9MTw9vDYKe7Gx
0B76sdD8jeubu07xw7tWmmk+p9syKdNjkfnqg4kI4gMSUhZYRnZ+/TJPJqe5698hp/MRkrll2X5L
naG8kmFycMl/7OGRaLtLjHrq+ilAySycKe91bGq0ej0jP8ZL1aZGNyEtv0oUw5WfUcPWi6+Jiq6v
RLsyWsbOeq88YmVeb5oCgZdmHPSvZV/ftk4AlqFAuB832exHH4FCAIXqv+adXu7i2FXuI7v38Lrr
6quwVp0bR6/BXeA88CxXMhtWlGmfVk0EYhYkdbiUTBJsag6m4qYvbG/SxRrG+t4W8zbvZuvboLBS
8LJ4vG8W0d0o7v9oRzaKta2jiGraoPiMqHxMiw7xowiFq6UgiOsK0m7LCGn+HCEtmTQkhrpr8uih
wRRlfTSUiv9qtnP2yNdveIyScH006C3eCHWkWgfZKI+l/WpmVf4YAQ/9bRTKVRbuR7gvZHHKamx5
lodZ8KQleYNWCy0JGctjneLJU9f79S/xrEcBqxkwGxgWU8FpCuxhN9jdeIu+8HjrZWi45pFNwhPF
yT0uQ2OIwZ7z2AVGse5PLhuQXzYkcWbhmiSbkfU0SxazFsraGw/n+M0E9/2hdsnbqRDo9iIjaiY9
GWTetYvOqFl3CSIJ4XzEQXXc54ZmnYZFqzsev2njaLxF7mxc2b1WAIDCTy60eYe4SVtSQNScx8gE
4LP4ybWJBUpgUF4MG3yFQZ7oMdEXJR+XFKCWBf6jyq+86p6mKBT583dEFz5Gxl76MRJlIeCrJllH
wZzgUOG26vdm3umkG25X3sNKcdBeB7vJb/FSgxkhTIiV/6C9hn6U44KCQx6ie7eCKVDNr3HhVPcu
ewl/U7oV7wnWW8cVoqB0gQXeasnbrVq1cawckfsEheHZ6Y2wl8Dj405F8uIpMlPtnNnDfIBRlr2R
rLmxS4s9pzh1oWpAXrAo3jIIxTcQOtQnboTipi+ct0AI8ZixWFvkEZqj9NqWOj99l1M5kLCtQFAl
zrZvEkoXiVq9kaaBCVkrN7EJ4GKTDHO+xbVn3ntKUtz1XudsB7VfhDWo9eYkch5gO4Z3mmFGW1n7
Je380aFT7bgbWDtvzdqMMIVd9GSLCvX93NeeqdSUG2Sone/tQNK/SNs/FBh02z7KqEAGoXkutLk4
Rqz1drAy552WD8O1qY7lTh4vZlI96oHhPEu8ZX9D0oeC8884GMtblMXqd9dM87ey6JX83DoUqRy1
zW8BSyOctsj5kYnLb8caHJiUDfppYyEccwdQxL9WWN4Kjut3uNfSGbiwzhcizAXpFQ1eeYWiRIbC
1X5YuFVqQ0nWyL0SI9Q8Po1lap8ao4EXjPQcGjLUep5rv0Teaxi1O8e17dvSoDSqtJB/MWI8Wl3R
vWFn0R9rNJCWe6d5dQwgrcWcP4A7GDb9lBY7uO0mUHVbe9Oq92ZW0arzGuuUBeNEFY+mgaYSCWP3
sVhEpGq/rzbaGAEGX2Y3EcJEFlSYD9JuBAkFikp3WrOsqpV/tFfSL4/vj/Yv43VD7U56NhjbsS0n
BCFjsBhA0ne9jvac0xXBIXFq+zBhuPlqxBplCN7EZ+klx5Cg3J5bt9LrxObJ6JPyKRscG6HtkwyC
dOU8aFV1Ly3DjiYw1SFVv+X6WV+TY03R3s3hRXSW02Hb4GXP6jsA1f65Xw5mjryljk7VUZp97c4g
s4uv0pIpbhO9OaYa4KLGeCBM/TFGZnEXFZ5xwv2LKuhSh6uMAvpEElZbqddJTOpwg2cDWUAj/hJX
lFA7LCnQ1ZZRxkpvngC8XcZKKE99MLfVxOaf//MtyPlPVT5OGLOCZ8BjOF6bdoQnFJWDEUR+7t9Z
ZfMqJQgqlP6dq5SvUq5wQ8+TPqlWWMtIh5GCPvoP85aryEi/gLhqUR87RGp2lOWjLBp9BcV6xw7j
G1lmhn4YHL18HHfSy6o0fZiNt0HHUngRUpZDiaz1ra8Nx0vCz0aPT0Jrvg8vCA8r8/7o1x4KNkmR
nlK9ePMXZloamsOpb8cYFCS8NSsEQt6EWk3mkyYE2b3ZRP1Lbkb9g4WlRBV9YfHj/3CHHwnQje+Z
gttSOFvlM3Z4xiECx37NBgilt8BanCvS5tW3y3cvnuadG9jNFlnwAvgq7q2xrtlHR0RnwI//rS39
6dLfpTpf4Qq6yF/017nui40Q8qqwa57wUOHpU063EqqVAnnFWH8WAp8cgqXyShoSXdiF57ce/j8n
lSHFxlHYuGp47xUzHyeLnX3cdO7ZFb0DvXPb3QdDtwfEfXBij91d0VYAVyblkwWHWvK/tmubZ1R1
pl0zsWbBjCGaX+sQdGBKYmgn8iciT7cK7/XTjhotbsu2YR1h0j/bZuHcRotAl5zBm3Ju24qHf1i2
0/63DhkyUGfBv8nZSSvPcKlLR0RC0sm09yHybHshUIi/sGceEBxpQPjAt9BK7dRQLrzSMEybNheI
2Jj7Zy8ooysBfc3SK6cCJSMNALh//FvveoWlR+bJpQYnVvcmtq+s9h1eUqoClt+p+ky/Mfr3kZc7
IvJkPllZsJg35HRJlLZagRQgm4wG0Ka2aQLo4Vk/6bv1ZpL26Bn6rgDArR4v/evNNCT93Sp4kY0e
3BMNIY+gb5XreNbUQ5eYwZOK9yhcXKP5MhjuUyyq0fz/JYWl/uk7/RcVaeLPaZjD766j4DHFPu84
Ds5wGi39fR6751aQVI3dYC5Cc/0eWrFuXXf68ByVynZu9VVHYMWDjvx/bfhb8myVfZarxNEdzrXr
hmuNpQmWLax2agTGDcCXQfMyjKP61u14fhpvFOt0PDPyDkiJZ7xhgqseIqMxDtJbu9hsmaEFbMTq
wGibJZoKnRehHGdiN7DYTZvaFF7bLc6x8teXWF/H8cawgclL01CdjyHSlINc5QiUeDhps5qoxzq0
v87eWHygXvlNNPJfybZKsnFXpQhZoVHdBkchgcvh0nOJydkgFHE51ToMEhA7hsYUaVf64JzjEC6W
4xo/dEW9SSo7+J4nQGBgcII0S/7oU0X/alc5GgN9nnypA6jwcwtqTGuAGsEYi18DHym/kcT2y1Dq
3tbuUqiaOsuNNGVHNYc8FrNyvNM8K7ujAEb5tQ7Mb2nvHtNsQfNBxI+6Wv3We6zL9ayxnwAujYeK
D3xdTDzj7ZqSsFietUqXnBV9PIkemYTkkC3uQRdTtHXsYiYk4wbTyM59mpxE00xClTK9hoPbQ53p
+ucJqmyXYDvtLdaOEJ6SvR/6oASWJozy+D4N+yufMgLCW6CmKSUr5E4zu39Gz68++9pSVF6uVJIF
YZ9oLC4fQF61n0DXC+Q1qBy92sRg8A6mm3+5wF7l7JdxCfdVi/jG/ErGxFh2eF7oACJVwkfZ0iU9
cnnw1bgdlh2hxHSEK3V3Dh8lxI2KxGDGq086JwTVbyDYviKpmr9ETj6TdoI330e8r1wdN9uJNYvw
oXKcWbZgJKqz4anZSwT+9TjORrZT1EE56JVdbAsl8Ap4X5F2g8TuwZ+D4GqN+Wn9nPeDce9sSsMs
EP7JLCw0bMqByxrONrQ/86oYQDca88NgWT8kTLXM4ynt6GcjL8KXvqqOv9kQW5EG0yaY4fAudWs5
IIfT341hgi2u9RGSeFYG+qGrjXTLH78HorZY1DjkjG5EBmx113LVGocZ0mxbUQkLrIinuJ3nmw5x
B+rnMOvLor7tZid44CkYPtTLwSwib2tagAukQ2LSG4GtVxd0xzJeLmEHKg8IAxz/b9dICvWPsfC0
s0yUTkMfPiHJZ5y0HiZO4eLgJ3WZ9ZBZyGIsEhpySOzGAVjinC8hObvUfqQ5WPqftf8EZTg/rTs8
LUzmYx6M7mZFmGvjFD3k5s7GaKzZoxGDAOQyunea44dlp8EGBtx1bj0PTWA/R+HntvGHJ4mk+TCC
rmiGk/QF5ZRfKaVLIjwAYbnuocA+z4cL5COPJm7/S1ugHr+AQ9omf6XoFBwvQ/QRu2Wsb9KzGOKh
A2kBRX9GzBa9mqAIsOQL1Rvpy31n3E3l3BylN3JRrY/CCbldgOMviqVWd1OkrVPrSas3WbNgocfA
3KIjkVO8WTxZbHIa58xNfoToYjR7UjkA8mPldv0/xDhzn85om9aFZlN/BqiTgnl8KIOyvothrV/g
PBJX+U3goDHWQxXkl7FkQn4Z6y/muJexUzn+CcQb+DESU0ZxBxd7PCqTUrA8JKWr+dl7E4zVQ23G
3RM4ynsJR3X8MUpwD/pc/jrK0O8lHFKl8BG924VVYyDrM3pXuo8HKctbA/xE2WzJeJdfg8a8yRKM
+9p+2Bm6Er+HhTvz5YjClyzp3D1ehMW2nlCXRM22fbJRbTyHndcsVhPNkxxGXq6sOnr1CGcEr9XY
hRiJ8vVDvKDZO9s213qbHbMRj815PknRTepnUoPrAK6O6HddwrPpB/gj928y6BIvIifda5hX7S4d
PVbbfxU1q8aHEFcW7s4HVbFFAQkDxAGPhfVMi6Y7HGKfUgu53EtcOnX2Idc+t3loLg4MEpND7MIZ
7Rz9T/a23X3ugFQsbVhd5JneRrWfr0nPJFs8OMq3akQX1FYizDbspniDIedunNTMbqQ3mM2Dp03x
Y5eiyWnt0sJP9pKimYfwuxVW/ln4H8IpmWFfHizHs7brHekGin0Lb2OdIEPSEedlBdlizI4xk8pt
37mVs0gp3Nsh0NBvimf3dlrOSDy4v/bG5iv5pmCLSb35GSWSnfjd+KxVd0E9ujejVun3rk/mXujm
o4IxYK0lnwYXNwy/aa1DAER7a/etcwZHZ24DpfGPfsALktdCezNgpSzvVnlnRtH8CSW6/FZaxuK/
rI3wCuX9aizuzHwC6ZODi+EV8CxxNRkS0u+1FR77vDMe2+Vgu16OQbZqn4OZN+i2ycybBrjv7dr0
lDNlQP9BxloFLw/fGg4yvQDa+TiXYXBtaeMfH8Ojxc+atOVW61q2B+Skpr1WIxvtT8vVU8VXt/IJ
ZLZd9W+ToWNAsZQoMxJkW6ctg/2lOik1yUvzMsR1EhKf0gPUhkqA1DtdrdF201zpS5KtN6q3MB0e
WSOQka6nK0y0yz9nrf3WliMaSJXpI8ufmIiAlQtWAT/OyK4yyq8QSvLcKJ+g+FbbsnNASXnFjTYP
NU6DpHltFlXWcZ6c3yva01BEuyTgISjfqcsB7soL28TqSkLyTXUC/jcN/7tEKPAgYhjUmPrps1ds
JFg7ym7wfMSwjBHWVT773qlP61tj0UFEzrXqN+vp2m1gStlzP6AKsgyHQU6VLkYxOyid8N6Yw3qj
KKV+NBBwvB/Q6TM384SiVWwouMctwXXgcmZQ/b1S9Pzxl8Fy2lgIPc5Je3sZ67iKdWpc55NAmgTC
FGeBux2oOW9zgTwh8BVfS7ccVliTIJwuc36BRV2Gr0G5pgzPGuS7+cW+4SD83ZZ9fETWFwXf8bu6
7PJjNC4RaSLXcDdiHyId67jkr3FuNUcnQx2/Dz/lgVtulluNwvmtEhnfTSCNR+mMRVtYTqdIT2/a
Vt1cxv423wmxvLLKHLewnxee4vCsobN30zi9co+DiTyjLvy0LqzGTWn55enS0bC6OJbgFjYS6xxv
vq+SW7nXC9gk2HlNTz4VWuvKqBWaWvdU495cHO0w127+/a//+X/+9/v4v4IfxUOR8sLP/5V32UOB
eH3zX/+2rX//q1zD5+//9W9L91y2M46l66hpuaapq/S/f3tCIYfR2v8AFD0WUZCnV2C7s70VJVDo
XL7kS25UMuiSOTdg6JKu1p9HnF4aPR1fdN7eZ1zD3D026/M3OVCudPekKLRznNfTi2fVyOsslFZN
S1H4L6c7zQcfXg8j0rhmrH5D/fRpHDv9pCezDZ9tgNZwhX6eeYWg3XXpkNfDvnxxFcAnfIM1vX+w
c1XRsfrLgxvUIQ+UtCkj4Y67ZuiC0ccuoIIBruVRD1ZiaUYpcksqThFOYcVbUhExjhUckgl9dGBl
6RG4Q7LGoim6tRXufxlRVLN9N+J8fJkEgjQ7yYXSFOf5f/5ruPrf/xqGqnpIs5OtsVzL0Ph7/P2v
kSYGaRdwF1dpAs5nsoL6IXXrmoKh1uxw2y33EpMD/hHabdnEawgdOVhbHfBr3WziHRVX9F3SariH
T9OvBww5crCiBe9dgNWIu6ThAEq5045TNDTRvm2q7+j27j5kPkq3ce+Udgy2oUp2GVEs6I2XNoUG
Klhz0NzXy5l06BX5AYm5uQMQoWvx1pPgOru0Wh3FgGNqGT5UZDaM6xYzRzFjLj42nErLuz7VjI8N
J3KBMaij+kqGyqTJbNh0hp1xJa9AOBXN+XLJNcYl09qzH6Qll+yKMT5IEz2/+B7FonXPKteVS4KV
NtYfI5f0dMVH441Nr84X6PTPf2pDNX77W2ue4/CVI01sWCDH1d++eYriGpiN5eEpKlXtakxd8vYN
7hB6igYwDgburg0n8Dx+QbpO2lOX2nBjnvUptu46s8Qwr8E/d4ukVb1f216kNDcewm5O1P01pm74
K4wxerlGXjp3IejvU61lA5n0xHuZvOQrNnnzuzFnL5goeZ8mRMoOhtL157kK7Eee9TzD3E59D9oW
bkDYfPFDKoUzGclrrHR8hB8ajDvnYX5Hbq4dpujd9m1vm9Vdfqf7I07j3O9QbKwaSiEkP5OflgSN
vfGsQXmYkzxFlB5pD9NLn5FGDa4MyHD3clBr0g1hnjSIk84uHFroWxKT3lGPukPXGcG27vt2sT1k
XliQjcDX7naN5ePCvOx1/RwMY79LhiTi7Z+ice3rLXkobn346ajhyEEnp9DYbGulNTvDeGtb4/VF
8NpCOg9/ZZ7e60VGlzJzwyJif7mIVaCBAQQhXi+cVlV1JgeW4SYYayQHcTrg8a5RRoq18i5L8SUa
Er3E9qQq78ol1sJG5zXn2j/CNopP62jpMdv4zXc6YCEyd5kh06QJI/deGQDySWi9iJxqhXPW+taA
qGJwYYnJVTzdeC3s6Gj1cXzdzwAWxp8H3S6QNEBRHiwxZfTfOqQZBi0smgpYsTRlxmWcaSvGOUO3
9rf4pdmhdOZ4uJn9p+mDPcEaywBAygSn0+ddGCJZe6F5qbWzc5Uwuw6Qo6VQLgSxhTa2dPhLxyW0
ksqs28xlC6l+VYps/NZFlbVpmnK818zUvK0rt99Kx5zNd4jT558ca67OcZsm6MmV2TeEM6Ufg/hu
o5XGSUV05I4kZHvnjA4HwO97E1T+1lqaLoAIExF6StoqwImDFYAs38kctcrvDbyyz6br6tpGhlsR
O3JQTsvlJLD2+VVtn027fVgHyTXwIsgPsDndjYzu4W+f2BiT/SejGz+X/cnRMd4rO/2mIceMkr9r
PiYGAkJatDZisva3RpeepatbBtk9Xz4KfRnuZzQlZrL/orQIG1ma0mEuis54aaSkthknMZ3sBy72
Q75eTy5aagHLtAWys/x0GTvEINWC9rE2ZgsksjHflgHCUzYQkImsZajoqDl0UO3wm52xsI0r4773
VeNezqrMnDe27k7HCFk6GygI3Z5aHJrJMW/WmKPE7U3KAl4619jQUKCAdAtsSH6AdDXWqEMixv1B
mr/8lJTkyJjUV+PygyWezQO80X7xZfMA7CzxspjIB/bh9zUGvPP2n18Ruuv99orQVdf18GtzLI9T
01qWC78sznje6w5JLOOI8ceC+EptLT2MjdmVn/1zPFbDFTJc/oOpIEbaDlX2bqrqscLa6HNt8iqp
ivnXEaR6xs9lholZXmsezwMK6FU/osHuNnCBF1beHLbdVnpFdFp65w6msJWrxi+DPQdFX75aD+6s
tIcmGiLeRC4U8GQql2esi35MNeqP8XIYDQBRMV7dJ4mFUf0aDbV+Pbr2Hwl0ziskjfXH9aAqRxzY
4ztpyXA5k+toSUsHIxDcsR9Y5ZbX2qL1bnhhV2/mGK3oStGWdyKq782kElxPl3aQwqD5jz2oNHqz
/uuAZbxceV4uL5OkKWcSk2bH2nPv+wGWNT9/AkoZvGd/+WH/r2tZ+vBICUE9Xq63frplwq8f/vJ7
FGHenFpDu758rHXKZYh8rjSLz3oGxC/2bP+WbZKxGTUn++LiRbeFbTNcg0h0XicPJDkLe9RlpvGg
LdQUUVn6RXtpVV3iCYdC8LLFuxyQ9TO2k+VW7PkhskjH5RKjhzrF4bceq2/w3+wCZ9vB73+we+Md
VQv/POklrm+QYGqMsnR16yiLC9xspuSjsnaD7F9ftO5nciLlaYrV8YBiFcJd/Y+kU5w17A5JvrMr
2z9m2mD0mzlLcPINR8W7iYaqOPQL+UOa8RKTs3WkXZb+TatRL+zs2ryWN0vjVIjLh9pxfc8I39jq
dGDkka7/8Cd1/OhZXjQyJrKMZlt3FpJ9rLuORuvgt2rE6ZvtOsduKsxvtue4W2wPg1usdIOHKiYr
XOJC+s2HZTqgfvPcWiOWCFjl7SXOtzTohvqbhQnWPqxy65waZvKSKBl+iXOwn2vKQ2yDF2J6glWe
GnQNGA2k0tagyzfrukfzRmI4q5t3reGzdZoi1dvwKGxgZxKU7ir2wJh4wPI35vrPGHXJsawV/9o1
mvgqqQpyE71aU+nL6wMQ0+SRB365A/fRfCq6zMAeQk++2ln1CmYJs48x3WHzN16PIf6onaJod3au
Uy8fC5ZynqrfrbGMLekmGvpzzNP/uu2qj456OTNzTOQhN3L3yTgJyjwqSe9BhOtI1YXBXRzfiENt
gJK46lvhnR7DdQMzqxykCYwRilJdRMeZ5/WdONeGvKnPfhz0yvOamNc8swXS0zwIWHJMlHqXxHlz
bTDlZYkLcknicVM8/POjXnO9ZWv3y0acNJhmqw6gPs1iM2DZv2391KFI2aT3+mHsKBT7wP3OWtsE
VIRAFNkUrb8hZLVr+jj9YVvxj8Rsu0+xGcLKrjIE+YpUu3VBy+8Udxo+z2l+xxvx+zyzHEFPsN1N
lHPe8OWI9qirZidpmg77qJDiBnlPeo3Q3OU4/z2X2qA9mSDqJRw2ZnVjDraJjB1/1XLM5nMzfQ20
zv6kuWP/0EUGYt1q+Ybxqn82BmQi4iXjGyolbkupmpykt+yjN1157hCMexYXRE25b8chfJJIW5Wo
Fo/c2QjI5QVllLVTHavsFAZgvD09TQCT/nUYy/Gt4ot9dBNUDYLSjddOA+02vjs/29It03AdQbjW
CJx9ZRXWxtS8+S73GnPbuGHxaZiybJvNlvtKTkFHOzmdMSEBF1JiufNVaYd3FSDhH0WmPneYqX7n
wXEdqn70J+i1g66OMXoIDmA41mXxJgaQN6rZa6um9Qa/juHNRYIOSmoHJ79QnhC0OksYS4UQ8LLy
qlrNTd/3Q3G07BmVAz/Tzkssn3sSoToCUBsrKRJ2O0el1Px39MvJv6Zz/AixzDvFKDifVJdUkVsZ
KroWHdLgGnLg2X8b6o5ZvLE1E5z7Mh52wm/jnRC6vFxah0x00sP249J/G4qakfUSdO57NNfqTZh1
014F4PZJyY0/C6+yf1jDK44X+feiI2MXp2r6DGWq35Rz9GkMDbJfju6dWQomL4WFKmM0G8DNzDR9
6fGiuQMxfq+amHBhFxqeGiUoH0rgdFsd5N2xGTtIEcpws6SurqXlaOFkbcqyv7Gz1jhS2/ySpor6
Cjj1m4Uz9w8bqy+3Ds33vC7YaNdd9GzGlXvo1My5CgvcwCwbaFK+TML26puzTAJauCnH4WPSEPT2
Lm3RExaQQoIsJjLw+e3aglV39sIZr9UF+PD3EXqCsVWkVA+ToWgsTvvbFXz3s7li88K2hKkCzldF
2Bv8eakr/V0RaeWjSTFKO3ZKn8EHqhy+G6p97yMde9072Y2EUqOvKUGkzbQHI+Jto06xyXJwkMG5
wx2aZikimUPaOJtBqYMrvYNBDeH7UTa4g1tcqVZA8WQJKQoE8ZCHz2XzawbouDUuJeHLJG3yzH0d
dMZOYmqb7pLRQMK96W5V07fu9eUgZ5Xe2nz3GmNLnko7jRoMCXkSRG3AJnp0cIAu6/DZ1cPq0YhQ
x1yeFXJI7VTbeR4ZVpkQuFX56CNecxkh18iKwtr3GWw2T3tx0a67qkYbyxtptm1234/NfcMt2m29
cN9VVvIifaadfOrQlrmTllMjnY8T2Ln1teqhi0t/rwaVtsuHFmVcdIZ4UZBpP6/tNv9izYn7MJlK
DK7HnK/j3vqy9l3mSm+KUcDTZb7EAGhN9+j7bFRIPNPEmngo+MgxPOOnNomqY4uJ29U8G4sLD7Xp
HKvSt7myXuUGRUl9q/6clBlq9eSnoO/RBLuv9Cy7s0sFdW7ffJJD5sbFblZyludWV99pXZq8hi5b
MiwInpuxCl/BXndT8pqFivo8aO2WDWLymgdT+zhjficTVHAC9zbvCQh8CAwjooXXfYmk4IzIkTRL
cs3XdZl8l9a4jBisIkOFpAquY4u6GV7Kh9YFZTqiGv9I1jHeYqjovFvxWZ5dY47qulFb/VM+68pR
htqdHa5Di6J037351LUw6E3feW4WqUJY+yHUeLc7CksrB3oECF/rVtF56b00M7STfh28zEVf6jZl
r35d92zYM+omXwzDT7Y8gvF8i8r6mT3zg8QVbRz2tZtDxwar+wXjVvRS471aFEhyoja1raaw/jYW
ygljbv3PCltA3CCsb01SKZt8rJyn0aungzXG+rWzAMW6Ef+/KEhPkW+lJ9luma7f76jWZCfZjEEw
GnZjPX30ptSidzklAVjlerKbcnwbYdcan8Y8S07K2P/a9JZmrbr6p8JqP3ovTZlb4ivzXJS8HIfQ
ZdWTUTGxQxiCGFN8ifrqGFTD9B18+o/JT50X3wvtQ1QUFA7qGmxLR4UzQyzhj3j4ISP1FFnJuaBe
kKNMdPQaVv+1WVZXJO2wFO+idlsuTYkF4HHXs3+OlZTF54AtK6sMG/91ELgqerHBcV5OXcuutkM+
Yi3fjCEF1DS6lTM5ZMB29s7U6jt1WGQgdBQt1Lz4PFSYJOIV2u/bUis+O2BNNnFFCTjL6ujVMNAY
XoYF6KJdpU3vbvsp+cLOpVWeh6rUDhba8mxfrPFrG/1fys5ruW1lS8NPhCrkcAuCWaJIyZIl36Ac
ERs5P/18aPlY3ntOTdXcdKETSFEkunutP5BtUMAEXfRKLVH8oUMKfavgINGqU353QAGofSn2LTs+
ZsgOzyKms5jiFhOAf4RAemRz5l5kLYRrdAijId3IqiyUtnth6/gy85j3m1j8kpLIPCDNi+QWymJ0
Y0DlfXL8aG+T7Fo6IChUxVS2iuron1CqKv1ctQk7BrNWhj8tKxR+MpjuJ1UZpq2R7ExR2ldv8Eyk
kGLlFT+eR60fnV/e9KPGWu2Hbbu53/BZPSuTg8OZSwy4NKzpqGNjB92wP1miEPdJFLvsScXyCjfu
7h1tP1agy8rsMw5V9UZL7JMRV4hIlFXxfRnKQzeDymEFu6/MEZSLmY3XucrDL4OmqX6Ine5ziQNy
MLMfuYoJhoPe6Z9b9HyusmiGGk+IvG42H23yasFQYRHAmT/aJ6vXtgVw1aD+M1/2mskZh5nxAZPr
1PNhT3grj9xnt69vNKVCkcjz8m9CHY0zWqDLY5hAC1dMIm6GvTzKJnVC+dvSo2Enq7KjTnS/x8vv
qq3DmrS1D5ZJ0KQ14gG5YJ5DogdyWKXqVeV8dvZC4JYpkLVv8afYKoZvyZRYgWK4zjme6uo6mqjJ
jlC4vqmjfT+Ftnpq8rbemWmIR43UFn2/hN+WHpoZqax/mbJIe5YPxdL3bilj+i5DauRRdoiU4twj
A7ktgOLdK3HtbOYcLYYlq9ZU0Z866FNgQw6Y/xqIhy88chR9aaef0VbGnjT3HgtvVp9a7B1Y+9LP
qGVG986AhZGsOplGvrbN220xF9lnfMVJwkPnxR2LwbphfMEwc3iQnY5FjnxS2N2k8a2A4eWrGKE+
F606wQNWymvG5mw/Tzr+rYWWnxDjUA/5UOF8kdrWVlPn7lEssYo7o5g+DypIVXVuq++KWRzSySEg
neekiKpxlVoUD/qsVV9tkU/+FCfmc9IqZTCWg3NdLA/mwDiqd8uCCu8YufGR/1x/n5Zs4qHC27c0
tp3NZHjHuq9b5NHj9i4SKsmS9eqjcEKn3qHZWPutN+Auh8FbR3YnLYKB85a6H9jvvterXi2BMK6D
ZGOdl0XQrI2cGLq7tsk/RWrFZxOqzqMae/bjgLhZIkYOMqT7HxfHGM6Zlf2SNVl0bWPB0gL4KMen
RdJdQiN/H68opfM4YqwKzW5K9pC20aJwq+nUpvUcqLVangrVHF6t9pCtnLDW0sujN3XFdpDMsTL5
igRlcXNSUW66yZp3IX5MPmeH8k2b2O/1NszACdbla4Jz1dq8IISPXyw6Ze9VtfsVDeFwHRbF4KnU
/CDGVb3ZvSC72abDMera8m2wtoCy1dfCaJCvhoUUyOYm7IRvDo5G3l6db2U2vma9inv45I53LgLZ
2yUetIPgKP4ahnjhkIR/5ueFYWdGDNiuF+t1dFwR6A4SvAgs2K8zog1uVL7Wg1qeXYhsCJTR3IYw
l3oTxkqSQS+aCiXfhphsvEws9i8V+mI3e6lxIaeJ0Hp6p3O28mXVXcL0UMRl9D4haROU31n6D7JX
jrPJDu2JWXVgtJfXJI6nczrpfL/WIqsLv4j68kray7nZPaaRMfrqHwOqBlSSU8Ee/GgLiWHuZncQ
QZ6RxdpocI8Q8gSFKO8iB8Ju/1Wi/HiSNdkem01Q6Pi1daaZB0Zsj0UQRuUI781G6h4us7ad83z0
TVufCqynwuFOK4g67FBRPmjWMuFORduihbPyfinnhClEKdkj7yavRkCnqeAEk7hTf40E9ORZiccv
hiUIQtdFfIlGLbwWmolz8NrhJHzJHE2B1NHGw42o0i8DSa4vrqj6jR4q2X3jVsqtSfRv7zdaJXRV
8YRLZx67y2UoIDY4KV4HYpnIDYG40315mVbdywoQPv7VFinCOuluhFoMc9GrmewAD+g4sBzdDOS0
yBjcndfAbZQSqBrGblor4gepn/qnSbWc6MFqq/Ym21Wip3KUbFqsViO9DtEJ8ZuS7Xir+Xq7wIdw
8+qpUa38bOgINruOlgJsssoXTbFQf5SDHYLJsPi7jRP3WYXUrI5UpRiusldUToRGYp1tY6Mrn0Sc
5o+m+fg+FLz8t2QeP6NNWL2/sjCa/mIm2FCsLyzv0JTV7zfzfkMtEe9vRlZlUabNX2+oyaP2ACED
I+/1JeWd/vmmeqe/i7rofom97IoUfX5NVZPNA+EssN/QmP60961GIlqE1e6jwyWZfklKkn/rMNme
52oKX95d8SQ8Emtdx6oBDjKHGKqgc8Q9Ue/HErYSwImGbSfxoOQge2GahQ9Yz0JX785lMTYn8rhY
VuFFurXQFjOPom6mbZzGRIDBsgZhGSc7qYUmi4nsWVBjh/FXW+5p+AfgF7orYxtIISYajTk1u85o
2he7059qJ0p+mIkGzjcpiK7g5iHY7pw8N02ugKXZV68jRv6gqlS/ay0RaUvv+gdPJ8hBOjfZJbau
vJSpcW3SEWF6y/1sEZV8HrD+2dmiaXZ6YlxrpJIhwVb4Z+PH81ok1hUV2vBnYzQ7peimr6MNf05n
S3HT8jrcz7mYj3JSGmK6nevL8pozSboVD121g701/zVJGEm4H9dJBZpaD2OiQh1fJ/15JWdGNSDo
ZjN/QwJK2+pKhhafzm+9hj6Dm0Umvo8R8p7/54iZEUiS/fd7wA/PvyPh+34P+OfBYkf5fVi/Tbki
rrLQYXlfa4jCQQlNeSu0zHVZM/r4gWHp0rPfl+NELLyNg8BUlpK57Sc3MMsuf1FykfiFomk/0/wk
CtP4ZWnu584qw8/WoqL3YoJU1gDpHTSlHo5ytvNntrfOVtVc/zPbc6HTzYQ9ePzhu9zbji95s0WV
gN1ejPyqRdZykR0yjF1NKt9ZXE0klE7pU2sbO6RgO0mB0x/bBEXNTN/FVpsdVK3L3lz3WR5ZmokN
TFmsNJHZyd7sv5v/MVqeY+TodNRsf2zrtz7qLPPI87S469bCLFehUs9hT9qWK83b48AU8fhgf5fl
j1raGnuyH9a+Xk+oi1Z+d1Se4IM56M+ISv5V06ll8AHBkHHSXUfKWtz00/dCefI4ioAb0apnD9Wh
hTPE5yjKdMzc5vK92o95tiVZMB1kLzpS5MtHkEdoNj/pfbEfdM/+nBjafEKMjZx3nhK3nGxtM67v
VxL4JXdfFmqXdIdOM5Dx01bx98qwydCt9Q+mv14VLRo97F6tqE8JH+YWAS4vheheorRvmU+yyZ7n
0m9KUZ0BG1hPqhgwHPjnBNiPwSid6q24QTKvzYK6RPbdjNXlLgrjASY3cqXye92Jp9HIra+AZ5eg
wx4XLaF2uPAFYMWIxRsOXyt8G0IeYQtog4Y37WTIUkdn4YYLk5/OFSvmR6+r6snWhvy110j/cJLq
p33fGdVr3Y+fgLU1t0moys11wutkVtUrmGOSYIpibeUoneORP8C6u7RmBk8QLYnzOBuB7LQLSzmq
jgvaab1jliskAEj0nGWvc/O42anW1uFECU8VOdL3ombzVPgfda20f/c0MMd9eJ5iy+HfOX3MK9rY
JSI0XfQCwVGUle0jCuHN48AJ6OaJxxDdn0fZksMmOhROmW5kVXYscYQwQJHoB9kmi6LcQcbHmCaD
fy7cft6Moi6jzYLK6RFDlMoHVZ7cZDG6iLWMRf2QulEVESVqxwddZ/Mlq6hRlzugf+VGNVsrMBIL
rRI9MSc/rbzuXhZ1WfT3y5qEBKv1QzaF1dLd/zXOCdPkXNYArdexckhOLOeYQo5OS809cVJcUInO
QvckC/fP1b975PDYnvMNKqMIZ60DZZu8eh89J72xj1D3NaIyOUOJS87y6r9V/19tXjogTeFYafBx
PxjiUE0hFihiHu9lQUhivC9XiHkFppLnrLv96PT+DJNts4rNaA6YRY6XM2HXID8tL9WxTu8EwoBy
rJw6WtEffD05dWM7GY0GUNhU7yJjCQOgKhhnJ9C+7DZRe99JBkT8FF3jWg4gPhi9DzBrUtO/Ba2K
sLvnYCMeE1XJbmb7GKEiniHlp4pjqNqqr5uomqes+xUmgPtkbo2t2zvxK2LV5KobD2VsAqmfMbFt
+WG+NpGW3pX6GqyMq+R1KMEGqgA0jrIa9tNdrqAx0QMJvY2Z9mSJTry0Jsi/CYhoQV7GbgBayaqF
Ba7th73yihqndpRtzuiOD3DFGGxUR4U0x1nWZDuEM3Ex8AGVtpdJUsfnZUIsW1b7xnWDSnWtAxtV
gxSk+skDknwt8TgoHTXQ5ty99EOJlCbGRyECE+1jg2MJ4SGoNUGC+Ku+KuT+RYoStqGeb1kzfO4H
xYJFOkaPixpCBeiAxbvRY5Hk0SP2njES4OKH7B/XQXWf5bvBhVUtR8iOOL142q1KnWciltXV1cfo
pZyeJGdFx2r30qplTnSXhOasduVhxhZnK6veGogAB2G9E1zWWzi2CrcA4s8W78UyMHtTe1Wy6X33
hN4DsMp5+Dq1Rr2xkqW8hVOkkGbvpmOiG8lD9mcSXtbvk0qwGXKSQVinYOe1LgByxRCoG+peLG6y
ZuRgcDpIauRDWVMsF3qtauYgC9cJsq1okr8mzGCLO9wPs/veFM9dlH4Xq/xgk4XDxgYZeR+ZvXUj
lPWjqvX5C9LX2IgqqG8Mrane+tj4KcfrndZsIoP01oLT5q12MT+XHbGKiWc1tdO9llTVaqIWw48J
zfu4cL2dJu3F1qKYIkSKe/KMq7PYR7ustlY5DohkFF2AFxmG2/8ck4DQRRtqhNVtCxclX+4ncKg8
/qaKTa72bV66F3UyxWs/2mvciJ1yraFo7g6jehSJIi6RE3PI09LwWfRQJ93FbX92Khtk0/z1z9lO
Y8bvs2Pb/Hv20EWNz6ljDmQQBpuh8pLgXnGBVadvFMwig6EfIJbLcEzdxfYWIM/3Dh3CzVyHzgPy
OdC0BXRvNkyk1I2YdVpvq0/eZF1mzPVAdRGOXZq7PPa0t2aduHQLiUDH+T0x7ufh6qUcWyfXK88l
PtKbRrLZ4znmnSC1MxKCPr7v/SSbYm3r17b3/SGf8HtVduI37B0jMx23drEFjuxcbbsBVpHi/flR
690AWLl7zSbR3tB0a2+0zEb/uR2T6gEobvrA2UL4RtTMr4TmUDSxRw56a7UPMR0k8v4kh4UlWcPS
NBEixk1kEyGIKSFqluCzjY15vJNpEOOfVdmLP9J4N2VFtNWNnhVAmC+zWmXP5HvZWYIWP2RFGn+q
CuO7tBAX0/Ji1PrvAbpiQ95LjK1iRe2tJpd1nbsnu0GR/aNliJ/e5TxkPzXZ1Wp9uDfGWfHdxGG4
TWAoGeLikK+fhKUOv9uqpCoOshr+GSfb9EQlelVfEOJ2H5M+P40VyW9ZwyRHOTRTwhLYIbe+sUb3
bQmFuJO9utNWyGTphHPtYYYzw855UGftKKtyIy2rsUPvR1X2FvbuHfNiGPrVinVw/LzM2WlANq9Y
ftkkr2KvUc4i6g5EartVnqXmUZ3Gh4pF5pDY4fTJ08ovfRwjqZi7b0XnLZ/kAHWMExRkYIFwzHsf
kGvhW+2OvwfIO8SjnvmrC+Hd/x41KXV84NT5+zYOr2Ogzvr9z20+Bsg30ormi26I6omTlb1rWsVq
iNUu4RlvBk5mugVew2b7dZaN2aTvqsKqj/9ql52y7X2arIeuvl8KFFL3vdC0myYAl0O0Vnxjap23
yoPaJXScZb0BIzC2lq8jIfn/GyCkq577L6qO6Xie5sDQMSxIIqqtu/9Eg4LbKmxbq6wja91yiDFn
WDaeJopTy+ljfr/M+TeQM1lbCZwOxwpWjab30c7E3GGrTbX3qY3DNTeygBBQbZPgHm1xV5R37VQV
Phkp75PAHZGIoXXqHSwxNsIH2+V+kiOTJTk7Gsam+jqw7dwCpQ1om7ITcT2LzJRrHmSV3ImyJSil
bOXgZMLaxY3cNwdN3w20BvuTZc8cXTqi7LJqWKS94Dzt6qEhxbiO0HizXRnn2GBTS4rsBY+o8iJr
2KPHm0Q301Pfz3ASCZWfzMibjhOBrSBGTvfQj6CUvLSsAz4itDQ6NIlEw7pdLqn33qtHng3rr6+O
cvBSGRvNxXStRK/s2HdL9zwguh7YSSVIOFP1VKyxeV85JF7RPYPPiHbx2CNMvfbqeR/uSjHWnHuo
KoYS7qcom4JUUxMYeWhmEvVL7521YK+c3i+26p1mrw9kDZm03+1y2Ecbh0NgfhnHCdcpf/alWt7L
wk7K6v3qo03T9OuUOM7ho4mAEx5mayHbkIqE08MziADGPzpkrzKHCcoWSXMijGEd39tCxEe9CHjr
YmVPCRzv+yKPQkDfMIl3Rgo0Xjb+1fNRHyHKe44dwWZj3kfxfgdDrOLPZn/VJv1371K6yBlFuI7o
i1AfZ3SUarN8lJWMh91+js15I6vqOiC36+8a5h9n2STzbqWV3azVBkU2FShVBJAkSbqvbV0Xx9dy
qIKKLxjRzgcbusRdFI/jI+EoQPECPomsyiIzddBFjZMcUQ8dH22bA50QOCqvE2SBrBayS6zl6D/R
BvlnfEyS6qc1LTiIr006ttCXGtdEWZP3mRB+2DpOWm5lG+IyhIgry9uJcrl3EDi6F0nVP8aN1dwh
HvEsa5WrAvPCHht+LMJcsk0WiEUdB2QALrLWQc49e1nzTY6XTdiZgNtvnBcjG0kaqW77ZTB/KGNv
vE5KtOD5B+BWwK7m267Dc65d9Tl3JiOYND0Oeld8sZpSOeElW+ydMps2hegrBOjifqMt2jUZ2Sko
xkK0rGvUt0FL7jVXeE8Jnle4+yxfwYC3+wYGHC8yLluUTIbDNLUxwg0F9o9TdyKGgPPNlB7UIrLv
IytM9xObajyWBufSeMZz2aDF4HYcMTzehKe1+bHFu2rrjTAGx0bsa9ts75TiHtcSsR63vAHTA413
NNoHLU93mVFlh7S2UmDkOWoc0exX8wINpYjtmxriem2oynQq4oSMpKu91M7UfUWimedLZaqXSqkt
QDUR+yC3ivam02jbbsrNB1C5m2rWo0dZIJKgHhdADtz8P20gLbNtU1kNEMz/tI0ezvKxkodHnNzj
97lRaxBiyPOrHKYCZbsju/3wMUmtlZFnT9ijg/yfSRnky42mOelets2ojt2FsXceTDAavtHO9YmU
KOY3sl6uyAtZl4WtAJWNZly3UZTL/fdSxyzupCEBccqUQVO3sq4PZnWSV1DOGbqs/a2cJVt/T1Wr
yQ8F+R+5EslFKkpDtOXXQrZ9VD/a/jUulWuZ7H6//Oj/uAU/Vuf3gvd+KcSAMB2EGtxTT1Pb/S6S
CAuObC1Sx4pzX9Zlt2yUVx9tHx1Z0iBe9NH971t8zP49Er3zfQ2zbxPWiT9GlntTkA99SvLhiErE
D+CDy4M64A9jDpEetIB8gKeL8GnJReUrRHF+WubPKpoAPYzYzPIUj288B81D5bUVTLDYvA2jwA0z
6bIfhXtIDS39WYtpQOsqFE9KV7X7UsvNo6HkOgRNtPpcgL5f09kJFhX7NMsDoh4haBBYaEOejaXK
n3EXOlq4S7zF+ZDs3KgB9TdiocYE8sVRGj1rPb/Mvk2/deQBn/VBbB1TGKQ78+4tW7Lt1JvK89gu
9SFRLL+bnPFs48NyRoQ/PzfmVhfdfPTyYk25EvEgUFkEht14B0svjsmSGsc+QugBDFl9rmzjdQU9
yAd7usYdXQ6CQfjM6jnvhd2hnKZoyVvakLDjA31Mk+oQozx2IWyKCYqZ48i0zPuiGtO9K5ZgVrp2
W4s1MV51iBsBLtsbUaSSAAMxzfcmO84KgjwOtFhEDdwcL/T0UWm0/mDO7HDClEA/GGz7G2L7h7Qk
GR9P8XjXZ0AxWVc2QsESTJudn0uU3kxPMckhpBtzzJ5zBCu+csTappHb+oSl80tZReMlRFZyg3ae
8rV0lXOY9MWLjbbwoUDHb784HOEHgGxeQ17dTfrvFZgEf3Kb4QZV0z3mczrt0lBTXkAcXMD/13eQ
sotAhIW5wbGkOQOAz1/VectTUNssgi8MunFeYMUQfGu93Lf1VJxzl2S2U5cPnBWxYu6ifNPqhhlo
pJIeBs30ggkNUs+ugrG1jX2fmN7F1tVXcH9oUHRIKtaYlRxT0mWbONJ/OPaUnRAYg4JmPrk8xpys
LE5DCp5aqdQVUxdVx9IwXLRAk5oQU6UebEWczLHWNq1d+V6Sd4GnF3VQIpl8cewkP9ls6KB9+EpX
+55qgxub3PBzXyP62QnPeUqPCftKZMKI8zcemxNLEO5NgH6qrrGf0/nZ6OviqThaY3IbOhuDbWRt
8BYAnxMTd9rZWcNWflHcbSPYhc36AwbFyik0WrI7YgLatxL/BOJJqZcS/lSbuz6dbrqdwqS+Kbhi
+bOYEx73WX8HgSUK02P4s09nbdfiJnqSRe01eTBjnzeXbuojjtOd6gqN91p4yHcV2cFSzF1j5rq9
tbO631SD/aYywNGxAhrjJ3ZC3a7Wp/IkC91LqvcrWVUquzx5ayGrEQ63PMb/jP5Xd06Ejpz/6Buc
KU/N6hPI0W4u3uttUX6LrW9ObfE9iJ0N/nT6qRS5flrM2OKIzv42h2bYVaEPYPkLblJYvfMUARSM
hTBkIm/ZyEtQz8+2Hle7uJqM05jaxsmZoWlCGpnAvx3DLPH8Mh6IkIwYgKVC2ScWKXbfc7lD2VSb
NO1Z9RswxLWLEDUOHLODbI6HLPSGZzxAIx7vRkqaehI3e1T5fqu+qs/ZsWnsQttMuXhxhIOl2foO
YKXZnlod5+65rorp5EXjdFLWwlODvI7RXSyH4hSuhVxr5BUqODEkHkKYvh0pWjCOqJ+p6difCAJh
ArdeDdbwvWrKTzhw2H6tZnwC9brEEpWz9jMrAsZxDV/zMdwtSXZBulw5Nav5oyzCBFkRJTcJ+2eo
+7Xz0Ur4w+T/TzPrFws077YjzHIa56U4sQHqlXw4tXphHk0LgIetCc5oDtm8weiLran2qKEgK3oq
PfHFKFtrW6jpTDKj7HBRqYuXSPOaE79SeHZ8sOaknO0UI89+hi7kOXv5h8Uok22KSoD/SPTllNTd
crI6FKMIn6Md5lYn4hX1ib28u3fShA1JoZ6y1UdONFX//jH9vhEfk7zKi3p4v8rQez52Bue+EBkP
4Pi62ESlC4ZUbZZda1s3oxRo5kUeIvpK3J5k4ap1e+ozqFlYdoCthKThV2XpQ0xvTyIJv+D2dGtq
8IBVVHebVNcCUGhnt+l9NXTPmjWdokQ8pjUoNAMcyHGImlNdEJbXHOutsZXwPp2GZdOlxa1MxYSr
ifYN1XjEztvxLEjXogYfIYtpFy5sD8RlbSAJmdo91lkbBbbNjqip8naXICu9gadL5rU2EdMCNwl4
8WXWQ7FD4iUNEAdotpGFJ4WSjBEnP1jCSsUPzsx3Reh+zRQC4JbdPc1lNQVTFblM8cJNo+uxby9d
vos52UPgGp9ih+zqNA+g0NcA2JpczSwbw3QHcSlwdfigOitvP3X8edWH6Cx9q2GdsEMuB7QVx6qA
HxVcQLexDmCR1V3rdWwOLLfZxl7MIiFugD7xyFRH2NHRZB0gID14UaA0VQS7hd+EFhbTHr0hg5ee
dFTj+HvSeCHeOWl+xBMf42Cdv7JnL0OUSYTXPIuQZ809ZR8l+XVKre7g2t2dHSr2OYurY8qadUrC
ZN+LtOOjHBxkDrBQzbES87HjEttmKZctNBG8zpTokiWi2mRNo255ttpbbKmBeTn5C76Q6tZOIRel
So2r0YSiQRLn29HTMaxHcnGbudGLMGHPjSR+IqebLix2D/yGmnMRYz3tDHfrsupDun9TUcILElI6
m8I1wI6w6w5c1SFbqWlfBheqfNc18Qng9sZq7Blb5BaNmiHJtk7f9YEX1ZcmTo5FbIAQ8MwHDGIh
C5WeCcsm1zduC5S8z9s9v0/0idvyppcVDIWm3fLPWg62K6x9bg/badRbWDBm45NE4kst7LMVJ/xf
lTR9XAy+crpxXAge7jhMXNbd/12boJ2Wz1N51IyBo8GgkqtkN54tM9D9noWezMZmrJA2tFDLOudq
8iudewFWf1VOGlCoJi6LqaCJs5qKfBBQXTxPMxY/b3yIstnxLWVBKQL0+13eX9sFay+14u/v5uyH
VdXFVnMV416xcP0lAvPLM1O0s/LmmcPUeWl1tLstSMujqz6kKWIJlbfsdcW7N/O43GRa550sDch7
paEjk6XuLkPV/NJ591OkRehIx8mTU0whx5/cOrjK4ATEkCwoP901NV00/Tif6bbnnbQEtfN4DWR7
YXgPpRojDkJkl7pulIfFwi8LaK9e1vNJyftlD7n6S1lquu+yLb6O43OZ53g5jLhNs+HTtuyjxk3T
WHd2HlsHBO1RedWa79PMdgUxjvDManRJc6s+zNMDsnmWb0HV3jeWk57tXCU9Ht873tAGBZnhZqjc
h3jCdcJounTfjSCSDGLwfhpmzn29qDz1l96GYW1q2HyxoxoH4QaRJ/RN1xuVrwGA202V56OR5jzC
ONJAyZfB4AlnXbgtSPxOvakH/JeiGiNLQltI3ILZg3iF3GhvrW8qvcRDcSXhgs5gFLZIkqD4mnl8
T4RNalLJkohUn2Nv++WEVhp/PsTipXbjjbLAz0cosvB1l7CcZg7BUnkvc6azRCMAt4+Waoc95hcd
ulcQLqRrEw1UaFkl+UM5gTUED72J1Knj9Qpg/oVVbcYYOALSn9lmJHSzmUdnOo1Cu+pR3+wEy/OD
8ApYFRaMIRaB+BpF5TOmlnfI3V16wssXlGNnzMVI9FXjLnQH72Zawz6fWX9qURtbW1WREq0T8TAr
s+F7U7/+PWxFi9qed41aPgH8b7euUfdBqfRfs0J0O9utcHwSIC6MCG+/LEYizjAnUIGcnPhHcNgP
F3UEq1SieVclIzRxuIaZ+7yUpvLJS5UrOOmzjqr8PaGPYaerKQcgux0vWtzt3KzSzvFa67tkvNjC
GC+qElknGxcW+M6MSGLQzjwhNjmMz0UoEJQ8/ZLEi34RsNeCFrmhjazy0D5Nc9piOtJO4NaX+jUy
wVd3Vd2+VtU4+r3R968TTH7fs43hlZjuAHAyml4j1mwfHiNsSE4kfoIQzKtWzD1wB5Kb3pL1AFoH
47XtbcjafKFfTUzpkAxpnFfgUq2PgKD7yvaD0w/M5mDqNATQTWIzFWj/V847fKOaTvuctgugV8OM
P682Ar4RiuGlimM0/9ETeG4SBWAn5qdNXz/bMIs3ndpZn+K+MJDaiKpPieCpPNvkzRwvLA5T26IA
hBbKIxQ4ToCmGYHAuIcZnKBYB0Lb0oCVLY2jP3j2WO8iHTYobEQMeZJmvvfSxNyneTfflU4zHkzs
oc9E2etj57TaqQeWj7In1sIu4AH4VW54UOYcfzw7zQ/zWBunDjDlVgh7U6eWc4RH6AT4LPCWYB+j
U9Lm2y5ROcYm/S2f1X0ZteIKQrs5dEjCrfwPC+2l4lOTYeqYLtXnErpzAEhI3ZQmvmOFebYT8w5n
MY1TkPZ9aI0XULu/Clsh8MLmX9XrY8b+ARCwCKYaNsXEQbyP+YEv8fi7GDLlVPBefGN2vYDM6Z3l
xdO+ceYXFAvHwArt9bk3mbtkROilykV95nTipwX0Cs3RpkOBwNhmQgfQdw192szY/m6c9SiRWsZ4
NEfxaHpvrqPqz4Uy/4wHTuYm39dYOfRKlD40ecFhwnNeQ+iJfmVZ/bMbwfyCFQ94qKl3aURIV2l0
YOeKwWG87S5DMrq7yCt037FnbFOJ3w76HdR6NIhWMYbUzV418ONB7Ymj5RFbNwYeqImI451AOhRJ
zuRxJt3ua3n8UjktxAPfGBfwNv2pShTtECvJjYUrGM102mgzKkG62vxCelmzmxJsSPeLgOzIat6B
clOTxLci0zqJRRu2S9EXeLA351h3sn0Zaq+0XmGNt0hndU+WotzlTr6zKvCTCpvA96zNuJ4a8/KZ
AABHSiQhCQi6hECLXTPkyV433/RSGDuej5/qoSg2ukjH+54vPGlHIwoQKt87fZOdhQFQdaxGWJL2
+Dzltb2PwrDDumb4orYlIQVTbBc75tk3hcN9QmjADlsU92C9bsnSvwmrgw9k9M9ROCcgPPx8gefX
N6g0KAkrk1JV27LTnG3usPDXPRoMMb4wEHb+h7Pz6nIb59L1L+JazOFWOUsVXC77hst228w589ef
B1C15e5vZs6cc9FsYgNQVckSAez9hjWEjvC1cTdVinlkofYe9jYIO3nmZS476roovMShN98KdtJ2
3P9QdCTINDdBmdJHSsd2XjL9++iQNKMWzo5z7L48OWHq/uXBSYsxMQDJCnEiDw5+oyUQnUY8vYfZ
e0LT0T60+vSznnJjmwziDYnc+jo5qP0tm4ikJ7q+18CL9M2Qz82hwasQ0Bxyt4PIFWRVM5AqIkWR
1cs2scf6quoqH/DI49xRThw58hJXcADV3Z6NcL+dZLfsqSE94dvaxIyXgfsL/NEnX0XP1IMZZdPW
dn4llV/v+06hblK7SxUaysHA2R53HqhpWqnaOwxyliXs9GWJtKsWxvbWmNYJRaxnNG8uKRqiy6jt
gHHlaNOOlB8/QV3FI6eHs5Qn66GFGq4kOQ9L0ELkb7ZKbjs/gpjaPxalLATFvLLnghy+j9NGhMyz
ShJqkTQG5/xyOJZhu+r67kZ5rVxgagkHVQNgahvdUzdnBvCQ0oRI1q7DYB8G6OQYKa6xU2JWyFAI
f8gsydYTmCBk1MLnImW9QtNMwRt48uwWCSLLQI+v9le+H752GeqzunNo+1771KWvKqgclBeC+tIV
w0+Tmu+2n6t4V6kh5TON9W0G2oS/2RqqprEsRmAOijJdfA+Jn7JuPkV+TWXO/+UPef6q+v03zncd
AuTNZgp8oWjNd7Esk4uNlcsek9xg6dn2GkmfL5zD0b7OunndOT6H3cb9iltoupsVvG2MuKd0ZPjz
IqucYIH1Dp+r+i0x7YDzU/OzHrCfcuL51SqTTZK/V0VofvOr9mzXFXYW6N5m0+cgy4oFmuNYW07F
M45Z3caJnGdjTD8XOS7wUfMlGbVPftf+zFP2qV3wTY2mX25U5+wovI7KQRBQl4vUo6uhfGRF+6bq
tqrdzd+qCF02H4NfPe1xQK0WRUsqRcm1aqNVRruOrRwefvRXi8sahauiPQ896pSZmsaABSu0PL1h
rUVNs1L0A3WELMGpObP8X43AZlkORAJkn9Vb35F545MbOZghp2BQUf2Fg8zuowey4c2Ow9na/6q2
g7EqrclddNn8NeWNwW6e80h3KyrD24xZGd780bRAzF0Kz15FHJzfnWbcW/bgL0yIc1v0jz8pbhZd
BY10G/sKS1Tr7UhHe1sW3m8KojaFagT73PeL56BOfqD3OC5cDa973VCO3x0eEGwfnOIQUOpbIM2P
nbLXp0t35AG/Y9ed7JPEvAwuO6+ClNqywLKSlEIOOFY1+EpgElEZZb6K0EHj8c+BKgJ/s5lJuaxU
3UTCrTDHi7wzWtKtDow0dSjglfh1D4Wnjp7wL98HTensbNtWlkVcKhej4E918JuxsKXhI5walyqa
rDNlqXzBBkl58yYAc1aazGK/pLwZswpdPbDTnW414U2JixiiaWgjU+yl2hVYdENexSOtHcRzvban
lp+EVXn7ApIALe+0O7WBT40nmVukLQqQSB82WFkCtL0Pz2rPU9ic0/TkxjYUHqisy8KZ/TOc/VVr
h2jeVkP8U4Uoxm49JPenIT2K01lkQiiscD8IJwpS5C8UPCdiayHBOnWQ1ccpgc0kGc2F51bHDmer
hUT2qDGJ6sdg2SubbCiXVoz9W0oiVxSGe6yHgjpbRWo4bLLR9662VnxcBh+9A1Arj7BuaJg+ziDH
2nmWju4fQ2sF4/t4graCYjq63J1OqZBMIQ9I+OjwHab3Bjl+SmvudarhJdYTshAiLEfZLlsI/NHu
o1yOWde5sdxn3erPMoyQ1MXxqPwlcOSwgqyfpNZMN6DvmibJkd0n506nVvHSAiUrO6VyjQyJEaSL
cBCSTfEaRqLvoeyHLNWWc5MXPftZYUp2RXGcNUTl3wTEQHR4DMgcNBZnjl1rtlyAVMzUHbfhqAUI
OYgpFFbxGUNkQk7Jy7lc2XFCIcmO39lVTS9lO9UHlbTLXdpV8881quZfnXBqNhU6w3vNCiY8Yvsz
n735WzipA2kh1TznWtNenXZwFrIDEsm7WzbnbgTQMXm4SqRNQn0SgPNW8eLPfe+F2zlWKRKNICb9
PMzfjKh+l+Z/cQSKbzb7L4XOVgsGcXdK/c88+ODjoCqwtO0ORmas9wnlgHaTpqZzkb1B0dVnK23O
ie53CWQiP9lqnoqzldBnMJH8v4Diee1Ve6UAz3yuBHKqQMJatiSvQLSmOtGfJQPh98gPjJW9Mt1k
WsWtcUVdGjUu4Wpxt7GYrRZ3uAyJrknX8t1HUPT/y/oiHu1oL/wEpQM5aF37eHcox8+s2ZJCf5Ed
8A8LcoywpY53w/JijqCD3w26q8F1TnedbM3Jl2FTG8cP2eC/m+hV47FjO5um3jmO6918HAo2hj5r
S0805QWaWnKYiuznIxREyPTCG1+ixGEqKLUwFmfftVOXGWDNv2eOjRou3Lyz9lTS/ZtK5v82u2Tq
8JcuN3Kc7EDZz+UsTBrmW2xAAinDbHxKskg/D3PfrjIyqCs9rOOrpmnxVd6NkYEUvjtVi391TPac
nxIr3cj4MCe9eR/ScAavcuBE8kXauu/Mhd/PiG6qQUR6jZd/XBRbbVcl/JFF140/pQJ9Ps7WunT7
BvlFIVc/6eOigoFzlr1V6C9tR+lfi7lRn9wuvkRiVEK+/xD0NcAYELuc4rxpXcDP31QD8vbS3KzN
SZ1GlsKeT3idYRSBY71pRWfZ5P056Z3aPcnWxPJoD29a2mtPFbARGWzaujjHDVoC0l+NA9GwN5ow
WHVjrL6FU96T5KPCZrr2D93DniRr+op/UPArCE1lr0k4ZeBnUAPXS8yyhtB4LwrwunKs6s5kk7rI
3cixlpF9TO2FKYqcytHyY2rfW/ep8Vhkr05r2ZSQHWdzH0vWBCJ8TRFSFI0rp9NesSZIrp47XgvR
8spIe52zNYrz0b2R5eonHlHpRXZxaZYI6NV7OVnvgFRNQ6uuZW+Uh8kBTqOyCDuYeAEpwqtjNJeh
GtL3LNNC4L+tyxciaE/AGev1NI/955JPmoukx1//HGq7+sfQXnWrfw0dpu6CBmuV7KKwBD7XBdUN
HJ0NXKj4SxWeLdY8BWvOwNN+6CCCdb8Qkwu+lD3yVzl7mpUcJCf7mEjf4LjaN8tM/5gMz3Tay2E1
51ALr5THbPmaOgzwhZxt1WTs+ipRlv4ISK1B1XSnRb53c0OlWw4+9eVq1rc2me6fo25cvLmIvtSo
OwhuTXNVMdtb4B1PHUW4lqj9QHJkHvSlbE6ZEj1b2IDKFs8R66VPhhEDrBked6BQwo2ddH5L0iuU
swapRKPamYGawlrVUXiWQWgmsLqwzFgYuGXcB061iXXb0LKGQ3JcBF0enerBy16VIVXXbdwqa9nM
Gw2+cgAKRo/H7BUxGvfFhf4gGnKAWZKlo953mvKmOVgqTjywbub3NmDj3dSmfpALtA3FuWnbz6wk
FUC8Vr+pnO5zbVYuAPaNT3Efv7FaKTB3aYk+TGuVS4Sv5b7CMHwVJNaC//yf1Tx/0UfNZ2tv+GT3
e5MVLFUPUzOHW7zpzGdrwqwjVbrmh8FDRsubW9lIy9Z4vJnOKuCpmyxyfRUOlCYpNJOuze43CqqA
mPNQCvmPMSrWZZuy9XB0cgZ11zek3hvBcsMcUt2pVZmtJi8vj/cfZdpCFxE/G4MkkfQoms3gO6y5
4CxDOaq4a9IlYPzEF1m3pcS0PcPCZoIgMD2j1oMZaShEw9uvkSZo8VmTn7ykDW6oyeKcVITN97Fz
EVIJ07fC6twtBXZra7de+ZZn+ZmcZvO9cYAB5KbiXpu0rk4tB+RVZXrdMe+hAkiiDBZa/a7R0ue+
y8iQO+Wvwcp3hV5Xv1TyZf+8EWNkZORmcKCLKwEyeA4OtasMAfE9kocTuiPTqiqRwGtVagoJELGF
/BhMfWyv4iHs9rL5z2HQzz6Gjc27Hnmfh9YawrU6JhhUKTOqYONArkThBCxUEySKX945beCsTE1F
cgZJhxXVg3qPcLyHuWmuP/3rjl/vI2bkQ3l0vTC9BUqwmTl3PTeZrn8SrcZQi2eoJTr0ch1v1Q6A
Tcg+R8Gs2XRe2fRYyJODsCkE+yKsp1MWgrsx+LyeW9dXdtJMR9PxuY4QgNyw1IFR6SDbnkkJbaTp
TqSiqJsoqpGcczXEKgeBx2nRwi/bNhPPHZQfYD7lZRsBsgDTB1yjVXfKMHLUCV1K7KgyZyeEo+IF
ZWm7nCY0JN0J+Bt38sK5ZtzYJWoj5u/Yo3ds4DSqHMm2Mlbiinx/AWPs7bMRnbCw1lEmGVCFiILo
OZvL6djaO7NqyRbXA8Vq8M79gq8nrti67uNIkFsH4DWwPAjJS98gowm8JL7U5jwdHmPlnTrP42oS
q71sAmXydp1TYDVQuP5TbjQbbeAA2IlWRMX7guUihUBa8gJhpdwbNomwRwxsVY6sIRc5S3a4pGwW
ap5VaJIwF+mH9Or0+dodCnJcvXHl11WfZ2S29i16vmSvCjVbNl3HmaseFBROK+05NZH5QZBn18re
EIb4OtMV/Aw5xmZL8XqJHvbXBPh2qjhIYXXOCUztVRlnB95C7jylmgIvOIkAIYim7BixqGWiH6+t
tGvjpRL6Hq59sO0DbMIpYpo+ciXmeJKjPfFa9lPKAff+klEeGUtYE8kGiqhStM5lMHu+NVby37fY
+wBeIJci145ImaJTUeDet00UJ1w1BaIZDXvClTOi1LByEKmhroi1WKb71f0yZu2SVbY/PuIDFYB+
VZbCltIzCt4aBrfFREHjMc83a2dbZvrXR0je3V8mXtvmJqzr4NbqPx/nMxnBzPx+POuaILhl2a9U
qobOOXYWlh1g8gx6Q2nXuobWjxUOyko6Y6CeuCfn6O8w9ZvJ2+s4nCZttWnMCSFv0UwiHwueSKsu
paYHnyd3gxWG8dmANXNC0LveTi2iHlK6iwX79f4guNtKB9bYog/vfsoK3T7dfe0sa9r36YjWsbA6
B3HAd59s1Uozg+hlJnW9ioMh20aC2xvVZnTDyWMdSTKvLbRaYCV99BpVHN98PqFybJqietN7RvcH
wxG4Vb/RAkgakuHYCJqjvJMX+Wyvsy9ZMDlrhVz3YdQM/dymrgLPCiHNLAu/St5SC1aHfVr/Ixl6
MgORbz/H5M22SMQd2yb2VwFP9xcTocj9GABVSwQFehTEtdZY5sAEX2SEPH6+tDn97lHAPURFYLyR
0BuCafweGyPiqPx95yZHzKemWE9ZTtBF2Bc6wfTHgL6dlbMZUC1S66l9btCdWOaWSd40CPpkn106
6MjX2TU5PIJC+JGQUIb7EX5FVbFck3Pqj5ApwpUyYtTrIxbE7kSrX0I29TtvtintTpr9aeqs53Ie
k5PbcgaP9aG56k7XC2UxdWsK93d5+a86ZCyzUFmkQm5v3NxDX9NQ20WoTuKYTFPG5J28KNOsntLA
VAGa5zztKWa9xQKP7th/29MmqrZUyii6SU/bse/aQ+SA5pIjZMzB7GFpCVi54vhfAtOYvvp9eqmb
cHhVgiw6wlobVxAO56/oEd/jrgCIJI3yEXcZ34rxtohnIh6jnrrPnBYpCy+IF4DAnEuJuO6bmX6G
NGN8DofIQiEAQVYnVeCH6j1e06jzbS3RVEfvSS2DfH4j52GvsOeGjibNH/UqeMEq0UvRDqrJnLcd
DMU9aBoPYIwytgFVXdc+QYqbyeqVCNZa+rcCD/HnusmcP+Jtpt7jkcr8oQeXbuc2hiaet8QbSv3i
Kli3i921PrRgHYPha2ZUiMPoxXAzO7XfTXat7DC0x3TMsfjpBioxiR03VxBe9iFzrQsqxwMOeSOy
pQbCBzJG4Y0NtNGUKF2oCRYMZqn8ZfDJal8do7We9YFNWte1d3YpwAz1OKlKvJTH0zTz6009dybv
FedQSn8oz+VpdpJNJ3M3mlV7Z6ziXzS+i6em9OKV9CVH0oGdEyXZPKGkhIAihaZiCD6phfPkJlX0
XdVH4VYwWlctLaIPphgMr2kX6K2x5hCEKY+Dh9hSTc1ygSaMstdUN36Wl9o7WaoBfKoukufO88uj
rfXfZZcMWU4rSh1QTqR1dqgjnIPTacgTZsxuMibduCHVfNe0yoV7guSKlyDEG40T2QxUVoazSymi
VHG2vcfmAq5AGEWHQoX3HCSa9fS4m7PSXYVjaT0FbGFX2ArMh3jKLpFmZYimeAhu6068gpyd32I9
+bh4UAJKJbAvMi4kaZe6V/sIdrEjjeJEe5p6RAvC1Kg2vukZnz0BjBdPnMeINBg/RhhFbX5OiuI+
QqfIsiga9dhnOWhryRi3/7hykh42mpclQJk79YTpT+OoZK18nNtnYwr2Qdd/qWfLuKCsaV7ivKQD
p+efSMd0uypqsXlw+5/ow/TnBnvG1jaUYp0qSr90OUWhVqAjYylMGlsNQxItQ/swrmGMOYZxw5/b
vOniMvmYJ8Yly3Ib4YSDXhHAmU6vYWQwTl6itvI3uWsiBiNmyJivjCbM9fyQmj4wSOQoOF76pHq3
rtAkJPvEb6s4yiKbVP8kY1KiUMoWls3YrklNT0sZ0/FZMTPbrL4nffvNjXDVUyLejxSLgwDtMAS+
Mn8lmwoVa5JRJs92K0SgdlaKQ6Njdl4jDLeE4ICTZYNdzjXy8UOXBp8ULCgKVL27u3fXIxLvSPFl
8LPhUuveWu4RlLhvnh6xR9a2EOOaXsBKZdoWl4uP9mNvIef1ZY2bj6q5N/ns0jzlYk2zczbFk6zw
BhMuZcn3ST7NJiu8yl45NgxLc9f6LbqzwBTAp1CALb36FJpwgeUlE80EBN4SIcxh9egY7ay5D9H6
cV73HeoAgz50SGNN68736qcwUSgh3B+ZYRVRO27YSxuYOh2Ap+evc2HYGziUzsoQ53HKCtV5qpsv
nTjIN+KSVfPCapoSBT/GhxpeA6CStrHeKbB3wP2HCBPc5jn9uJOxWMRGEYsHq9iMQBB/VA2Y4MYb
w4NVeeELNqLVCQD6l6wawxfHai+DpeJwPQw8M3Ekns4qhYZ+UAI+aj4IUFjFm0oc7TXHtZFaCfEJ
+GdTisJC8XfW00hd02vhW/RKsqA60T91QmmY0xRiS4jsrGQzhiv+gmQAlY4UgTVBlf9wVjdBXXht
Onc4+vKlssC8rShUYf0rFmK5JONHQzd1/59sPZ0FebZvkTa710oJk08AnO7iCJZdYjI4YY/mCX/t
jsLf2lI0qp1CKwH/i/ukVuv+nyZNQa4d+1r8gRWCL3JvGQAl2sumFH7F3+SjKXvD6R/NBCOc++BE
V0BGBfFbVpvVqnTRTESLf3q3i2aRRvX8piqWAz8J3IkyRtnG1OZgnymcLr3SqJ+LkQSN5qG8auKI
/L3giMkSg/9mCSdUMZHNs4pnb2Jn4IkOD/KqgieO/BVn9J4v+DC8y9+w6Gf14syQyKEofEIP/N99
EyPDesQPMXIoZloN1ZcSUqJZ5lD15WZ+CANA7nOv7qUGlxzT47j9X8ZcUciRQ8Lebrf9AM4xXM2R
hhpzVl3JcbhXS1Sh5F0SkcTOY7B5/+rAYf3cIU5yfMQLkGZHc4p3GZoZMpcqM6iW0RxQ3KWsINK2
cQKyDJXvYScTtbHudjtwPMZSTpiUTrtmk3GY86Q8oOg9LLU0QR7dDsK9pbTWS+7r2p5zC/pyFJxf
isK2XlA6LdWsQhqICOv29xjgXoAuwffIxrgLA5lwQCBUjXLvTIE7PafxUK2cnDpKKz//rc57LPay
dllFZyqbyHbRkltZGW8T9R6XoVF+Xf8Zk8PkrN+vIccOIKvuL4SMzhoczg10LcjdKP8xcAxfjFZb
U/gcgiOfzXmdmRhniBG9a1zvObFaa9ew0sazvERFPZ4DcZFNct/b2AJ+PoIBXZiAyBFBPJRNBiJl
mOqnXjwPfVBy4TDdTCG4J8NE3MyZbq3o/jtiVO4WcQbSxNCc2CFhaLS851/UsjR2DrTMhUzPyCyM
vIyWD1Un7g7+5H3Whik8liYJvTzy7nYUsgqoO+nKpzh+kcuHvETQpFKr+QjJpef3xPtxVTQbvTm0
eg0wLVPG21hX001vCuiBYCo2MmYP2nSDdgD9Jmk5zolx97KtA7LGQALuotffxwnviChkw16pGj4j
UXHgXBWtZQ5KxLUu/4gnThqtYVjPX/85XsYzdvk3MHLxIgnVU5uG5ssY9NpZmcDNy6y3rZgo9HlO
ekIATv+ksrG8J81ratiI3YwbmQWfK/JeChZ3bQ6csq1QPFv1zQGwVni5t6xW5AVtNMUVsRdyq/T5
/qhu1PYTqsfqE5KZ+Kw+7siEI2xerUdcKclITsNyHjX1PUrzL1qsx7/s/ovapQLiAUwuT2Pj26CD
4EhHy35tukJZFdiqXBQFrN44e7FAGhjUU4MKbHoPkMSF6fqLPybhvFbYybmZZ6BqvWa9hV7sb7Cx
gBQvm7iorLzObfay1xwctJYzVz9XZWG9Cex7mdXec++G+muPcaKcBFI1u2aB9VXOgf80H9Sy75YW
vI2LF6LV6GT+haNsteoH3HIb3QcwL4Nqi4J7nNRX2ZIXtPxIo4kZrjEeq7hXDo+4OWY6BWlwEjVY
eQvY+CYSTvNVZHlXeRfgPhNNHPoecas1nB3eoPFCxoCHeldNXOSLVG5NLSOIbqSnp4ptoMCeKGm6
e0gNZ+oxmVz1OLpatUXP/72uXYS6psGsT7GSQqnola4+dYF3704GipIrGTNjCLubADTHapr6EvmQ
1aCr5qFTfBKRca8mx/ttKm6H3kuO8k5erAFI8/LeDsaZb7AYdI/iTqA5tXnwZ5tfd/aOlajtyzUE
GBxmStHTf0buS075q4+m+GnCrjJcMli25Kryf5muUKzfRUmLQUNTh1cvRZA2nqncymataCFJRTog
0ZSH2ASXY85WsKMsspgzhOzzecAB+D63SBpAQ/q8fUyTHamKLqUdZkvsVEeA6Op4kxcjJPs8oBDV
iufEI251wZ7ih3MKFIH4CAIUIh9T5WA51YmTNzlrEo8iefd7qkMFBwm1BJ1IOdVttWlf8I1jW+cZ
pMQVh6pBHO/vTUUrrj7OPbJltZr5zG+OoJSnBhRZS/O5EBdcE7qSXboc5QKdwwEh1JeyT44CwfcC
RcA9yZaKBv1R1TsgjGK2nJVY068MhiSpB3M/SJm92oGb1yJjJOWTSEmmL+hHyT4ZwawCGtD/z/i0
H3wYttG4cwDsrO1hsDa68GOzfXeC1FL+2Xz0ysGyVxWDXTH40fuYqwkvN8XVwSNVhrWx5lb/9K+5
j+bj54YBSOlKd7axyFZXqcoZsNUWjUxHO5OTb9oWqmUxmFMGNN8/NV7jnl0hp2DGlnXAWixZGDJZ
XXpVvER+Z9oNqO8+mc53w8jzneZSkZKKkdr0FY0j5b1Lgj/DUfitw2zw/TFaqlEG4bd/jZbhsf8G
88K/jzZD11ijYcgnWug8x27xGY7Oc1V6Qp0oqj4F8ANk2O4S/Yzsa7Vou7L8DDbc2U6+12A91BWf
lSy0l/fXyL46NQ7PJqJWMVIafNpbE6aF1ZrxBbsOHCMGzfpkzuxaEbsvflrpi1T5zDX9Ux+E9XsV
JeS7yyG5KWRgdzUJ4b3ze7b2e7ZdjvlPd3zJ08L8JWbHiJG9xwFpxrl0klsGbW039M7H7ECD5ui3
5YtmDfjl+CEYRscfvzgaJkymrv5sYO3xqEUvf8Q0atZq7y+eZF8VdEPf2xGjo0EF6DNYFDEaEl0X
zcyVLSro3qE1wWQ5sTFvQ9NoryrHrFXTJulrMn32gJktYq2N/0JFYAHoVfnmREqwElnPS97r5hET
w26dlGHxbrrt0W184IaYVaFRNb4iaVNuK7ywYS9jJxKDJgAKmcR7G5g1NbsyPMYJdiQC6ZRqkXMD
E6zfxkOE/xwaSF5LWC9fQ2cujvcYsrz9cm74ssje+0wTXZNiQDwkkfOqEXaRHaBnqZxdJTK/Bp72
S97gp3a/AZPyS1NV46u4+V+PEdNnMesfr/Of03+PUads3Rth8Gz5To+6WviuxQNnZjQqXxtOWUh4
x8+yZSewhGLHzg+mHuevZJDZNkAXW7n+2J8BnCcrI8GiSXgyFm7fvfgOJE3xRIgp27387qPYfO+T
WDzZpzFPtn7PQ34DfMoYFUcrq5Jt7pNCAk1hfrLn5iIPZXPph8sSZ4lrQnnlXCBTtgzQIvyuoj5C
bqZ5Q7JsMQv2YVqM4C0Kkq+xuAM9+3EnY7JXjkP24H/ofbwKSR3IS+HU7idI42hyaF96zyFhqkf1
zowG7UtjPFWx2r6HoWLu/YmfLEdVU/cZr/aIvITeX4IUGqKMU7hpULGs9ZOOY/ZrCz9r8LwIpaha
e/YGTLftomtull4ryA7mKtYGavklKDVUQfB3aopeWSPTO6+9rqx3ssZMvWM/1CRae1wFrlVfZfdS
dAi07j5MVqzFMLbZxstsY59TI3hyHzZ7iEMnbrZUldAQMMxiW6D1/N/f/c/j3FRTj6bvL53GKLbk
Mv73r9So2LeHiBQhG9hcG3xFlg1qa5uibbDWSmEoLpoJPwsJsQjCrN/Kv18P25vSK9VzOqTdDXHF
767mtiejos5pqI12gqv7XRZ4ZBEnUO19qBlQBkXNpxTMVgOEyUaWexBv7BYhYKstVAWgmqaab2SZ
TaJV5R3o6+ICzcfGD6P7s1e61ctxWmOupx51YWGl5WkWWWPFSsazbDsKOQAVntgmdQoSovhX7bBz
Ds7yUvhzcCZVslQDD0Wa3/GBBPdOM2oqG1FzmsVmtJL70iLe9YpmH2VIXrS271usz9Vg5RTYOToO
UFNM2uoXU+M9I42B3l6llzetC1voJbXzXYH80iu+/Vc/vei5/izfV9jD5Ma8eLq/zZGlXTnOdc9F
D6QIssCPStfnRW53ggYGXtrbPGrwTawLHyLtlyy8y6K9CutfX/hqnSwruwAzW/5dxH+MwVQYj+rC
O8lSPUZ+zcpXE3tr+f0nvXOMt7mu9TUYR/xUSx5FQ9QYFNZ15R0Y2hFny+yb5iIdWsLcQeYxW1qF
1VzdIXKm1/bVqgZUUUKfjbBpq8G2QXJ0KSUDpXigjKVVPi77KdxA8+9O6jQX1jnpK0iksryDKgKU
N04EO2POarb0nnGTl8Gvu+ts/shGOPr3OLqob7k+uvDoC/M+ShW7TqMAUvaINW3s7gqK3UX1S2re
qfrAx91IrHAXhk0JkxKBPENcZLfsiAScXIVjtSyRytxKX6+m07WdbgB/nwTSVMZKr2d5jDTKNBKq
Cv74ljmedZJDIizbroODdIiYgKMQ0HMJJEKdrr3ej/fTXAPZMId4fquifd0mXrPBN3baz02+xmWo
R7Jx5qDSaqcMUsSpRpz5NKVwSbXOe8Uxa9jCZhybhYzJIbaEV2S1H+3GznmZZJJGVxz94BoTsh9C
ydqzEuNg2cO1F2mZSscKJ9YSZGKWo+OFS/lOiHfMR2j2LhooQ/K9EnGvQnzsEfo9/t/xCPSiTTp4
iScG77rfN/Ml8QXVjl/id0v8DuOoxAt8gAbUoIDiaDeZsYkj6rMjdu2ajcXn3y2qAM06KkR2ni3L
1bbRI1C6DF8o0cyytD0CLDne/3LVnyBchP5eanZjjna7wxYyvT/LHEynwQkISYXt7kaino9nadY6
/e4DMCD6Ww2Mk8zP8E+FlH5fh8IaqDjbYQvRUt6O8ZysXKMHySd6nLIvzvLucZExgMeqRxpNDFLh
PG8+vuRN6H2RwftroqiCurWLh4EM/uvlZNMTP0LtzGVIwvT4GDZ1Vb2PoD9EW014wsaaehhsfdT3
wqBinRc6le5bjvYV+djf/x9YCER7+vj/734X/TfEcfh99B2paveOVO8zUJJRlnurOxCdpICz6wOt
IcvBHk8ORHbfO3utub7D2QPREQDBmSh7nGO5g/NmU0gpaxhfoa67xAXTXgGp0Ydvtp5+jXRn2HR6
2x/bMemPsDUrH6m4rIQeVOIaM8waOrjoB8u7x0XxKazazrR7hP6rYTIGAKgHFzbFdySSRBLphc+j
HYDsUjYflzyfWtaGaP0ISegSyg3+JW0KqDB1jBQU+KUuMO09khagHHz+FWLTs5ZmBaHOnnzLWekt
9bvW+3U39A3nOly7maKusm7EpAjpOtUY7Wuvpu3zbBTqQc3nZCE7ZcxLTMgrrhtuZbOa1Hc8rFzq
07PXDXeMqh74a8uHZmMZao7pELoFMg3XhYDJMlTCz7mBM2DglqdwGCoSYwoYZQM3Oz+Y/IVlO9ZW
LsgBitC7ak4+Pxbqx3r8z85HvBrqjU/h69BDzrwzRAxE2846Xhkf/BFSamfZK+3JSXP/2duJ5mOu
7EXD6GUOyvabjkUG9Ek453L7xe6btFkwPY8K4pVBFP8VTxjV1v0wHoORo8OpH+LkYuEmuGSnuPcK
7D/VxodYGo1fOgG/dXXHwPcQAkTQ+O1Ojdv5hvnWTPo0VL+KSf7QHzWNDLTMrw6+M5/HUIFlLLIg
v1OzoZt+H32UkmRIXoJYbKWzGVMboxwuiTesohJ/VSqUH7SUgbKKZeE3IvcGo65gAtG4xcVwmvsw
+VcGQxwgFTz/xzClHLVLJQCXPrqUzvgkl5x4TIShmf+XbMlLQsp13ZVCEVmYVcpYjcvqwlH17PDh
eGmuSxP7GB+K+j2VLP+IOMw/Z3GmH0KZHcoQWFrPLgnsx98ZR4ZyKkxU/8RbYtaTt/IVx13JNRwG
3BWIBOaDfOXvC3buQS9yyb9u5Ai5ahdmFO5A4Rj3ZV7GBo1NYY3A42NHoLduiTaiplN9rrVk3vbI
lVzAZ1DPEgbifgwsK5l6b5tW7k+5MHT9tKspsx//D2vntdy4kmXRL0IEvHmltzIlf18QpTLw3uPr
Z2VSt6iqvj09HTEvCKQDSYkEMvPss7YsXeYBbTx+qpPTALI/6+Vgsqi4r0ksJAFiYZi1i6fQYO8n
mycaz9r+xS0wjxaCgH/qgYdd/0LiyqceTSM4olYLqUtMa6JYcU+Fpu6NKGFKIz9mPse7JoXBff2Y
ZYZOyeuQdF7ryI0Jt5bjYwcjpj4Jz7r97MbkDSvt+zDk9ZM+scNOpjnhkK6pb4ndovHD+oFdtGlB
ftb4fWpcvmF2S3YTBq5sv7n2jj/peN/yD7t0EY6Zau59k5cedF0EHVxyEww7WBRJ9JrpAB3xsmsP
NT/Ig10FzcbBQRQ0X9Y/9mE/HjM8uRZVPPePNeztL3OABWoR+e3ST9tTo7XTbWMlHsn56rSyTb5t
QWym9zU5bodOQ5ySx2pFpmW7k3EiMPQfPVrRo/m/9Ui6rIJj0H26hjeX7VrFKW6J5iLZulqcLnOb
HBfEsn59q8Rv3eSQEZdMpMX6YWzuLq0d2dQrs0o2mV6wjdeaxosCKXQZB3Z00r3UfDEJPmVT0T1N
SNNv2U37JnsVQeltLaNjEB+BjzYdcUhkSlcE+AjIU7tX+Npj80SOi/AWgJ2x6SORmy5g42qheKsu
KAG/iOJVvywp5KlmeQCuEnN5bag7JM4Wm2Yr3/GylTeQIZymxt6xBg9BNyoSkp3zgHkjZjgkKQsg
CGY4WC6CHMzNJ0Pr+j2MDCj3TlC+DDnKm2JKp12Yd+WLGqOL0yJDvZGtoUX65jw8k7fo3vam/dq5
ET41mB8s1AqfUFsJva+Wrx9MK8NLNRveJi9Nfzba/IrJnPU6t1HHzNNsv4QsYDYIacOzm2v23s1V
dRf1w0AKiZGuVLIMYnwuN9ItS5pk6WnOXVXUwT5gjpgHzUd5EDE92VHW2dhNXMbJOt8e4EnoereR
Uok2RZOitxYTacf1T3M0+6ep0oMV6bTKElCE3bPazZSTbM50aOKgR5eT6v4FCc65vR5qq05W9oCF
i6xzO1ZW6BfCE8bw2vHaD4r5fMzjFtgc49PUDheF786NvvRjqCSB2sfnzi7XFbsyt0CPrFt5Ngx1
smUV6wrI3EedV+r9oY6t71NkLXUQ0k/sZuAiMkcmvCpvfO0mEKlmb6l7U4DZPSiCgL8ePsQ7IlIs
48cysGzE+pafQnAnS5YWqSu8YryNDCrXI4rxTIl/ypA0Fo5fiY45Z00c5Jnaqq9+5rW7kP2/dssK
PdypjfceOe1Hj1atpg2oLtaeXjPsEpaQTBgHkizsYiKaPWjbCE3m+VKELc++bVHUK9knL53mzq5b
nHUyrLNz3+EJDKBuDO3sLZ8yC+DBPB7rZLCfyxGKZtJkbyTRTrt5AOZj6hhqEH4aF6TrNLvZYOjU
BCRtgiGtL2V2Kvka+brxYPra22Ra+vOYz09Oo2O53sdHfoDBW5L4+ipBHHK2xtQ5zn6uE72BsqV6
hunhQWpXClqysatWY4glc9Eahy6vDURYpPWeuE0k66AzCHvLPqZe2ycyZ4Ytt8KZNAEVHJJuRiR6
F4/MGz92L677FWw5J/D9EEuffPVxsiCHOfEawla/t1N+R9vZUSOUEgm2NWbhnC+VpENgKk6fTUKK
0KLE2ucsTTwGfqKmUb8gO4huko6dc1ldqiSOab3Tb2RRDgq1pl5a/egu5eIpdyrF9RYj/5MNu23d
fk61h5Rb/ENa84cpTHAoQqD7l10ZDxPukJ/qG/Gc/r3/zEp4lfbepX6CVhTnWz3xSe6Xq9xUrIHz
Xwfo32LpK49kbpDwgtnGhvw0cLt2/9SRsnLwYY6t5Etprb8fnHl4glBZfaoX/UNiIkI73ZzzmkW7
4Zv3luOGD6U57eWdvTU9Uuc6B9EoMfwX+NE9a05WGXaZJvcfIitY8aiINCslNwsHmTZCUK2YDjSd
tCGgNSCWvWj+ZLM82GluIZTP9OrdLx1/X8E+WDlZNmw9ATiYQ3zKp9pCF5o45E+Vbnqf4C/ZGh2p
f6Iq1SqCZMx9ZH8VVrNel4eUjYLTn88YWQbMprEBVEPb9JV4o+qNshyiWr+BHwpyUYvZlrYMBCZK
N+xIp8XWeayth9Rqxy++y6+Kwkzi/CFR9W+5YwbnqCua5VTjMCiL10NC8P8si/jbwvRA27iF7DSQ
KODyl7BYmm8qIkl7YjIvzhil/FCqeGsL2VyuhPmd6jksZIQGuFD0987uVLj4SD6kSPR6qNMWxUbt
fL1WyTMMcsYz7I3xbBspFEPTvPSABPIQmjZ+bmW2b7VmehvJilshLXbPTdezzNSg6Ue5mj37pvqK
iZz9nYgVgY3wpCvNi2YozZdqrFtCi8HPIojTo6wqsHS7bcd8M4sOssq2fHUTJ0q2ysPOAFk3NOtg
LBNcJaxgKfWw5aziOhdP9h6PquYUATlwF0b+XQEWrtWac8/Sw9lXkdNt5rHBlzEtj1K5jpysW9gi
OADCjTtsEN4keUOSaGA81aoONI+SQcT+UgLv9M0IQfWM/gRwSwp+Glazi1GNj2Go61+mCJmvm+tC
V4xaDRrmvgaghbCYYjR20UpL3eggfwBikDVZ0CpMF97wECLcmz27OLKgOl0cgtn14p2G4QksT3bb
yR2+QduAihRcO/568i+kO/60NDxl3F7/rFY5IlF25ztZBewnOAQJuMOpiSu2blHt5DiPoJy2qvUw
OeWb0sxvnmK092Gt6bcOT4KFrIedCB/cD9tDG9v5a9OfnaGs3hz3sdfxuA7TZHpNDd66QpLImXRf
/wk81qXeSipzT4wBRkPsrMZCrW/yEX3ss7ytBMAppPpBiQqHZRr4C1QQskYqI2JN8zbzFIfLPxry
EsJSX6v1Tjbonh/sfMs3Dzp8tTGonmT8xkqX4URBrotpgXdZPYGknG80DbmL2Pm2zXstcPGp4qdX
bAcDl5JGq7S7pqpSQdPNftRYPWSB+VNVhiebb97rCG8F7KSe3nmwmnatYRp7PALimyHF9gWTDuV2
zGFSWZAxzgRWm1M5VE8sD4GyKmbor+amttY9tnhf5EFjV8FOYvuc5R2QTNcPd25k6ckZJYe2NTP3
nnQN9VZ+I+PUvufrp7LXyndQtMkSkjfvy6zN62DINrXFnX9yFCyHR+aWWpLbhxw61EY3w/yJpKXv
g5/Z30XXwWyyZREmdvWOwU+y79kKuym0+NmqyuBSwvW1uJH1o2i06vDZJ164l/UJMmJtYSffa8N8
qb3JYSuGg8EzlCxKcTogWpwClb8zD1DZ6KZ9NyNwUquVjmfqqoBVs7nIkS5peE5SP+OmXq0ijymQ
/Ec67fS5eG2VAT0DO75lPwYnPU/4uL99g6B0GyvEu1CDfm/I9fKm94L6eK1vcrc+imt4U11sqhlT
u76zjPMoDlldKpBNYwIWKTkkn+oufRon2wWT8iYb5CGRI+QpWIh8mcdOue7q/uOC0RZzclRBoWHN
705nmTtfEI7CvoEwKX6OUehgDuWpZK00bvikhtNW1rN9T9AKD6+NLELqOsR5Uj/iQZCe5fDaCZ4v
AAGvDM7qoIfO2xR6Dx4SpRLv5WPil8WRJXoAushVEfr2HVIEZuoR6lXaW7YPyoU8/VS+DPjU5rmq
vjCMstiB1HRvHaW9k9/LJOzcWyRvdxomjKcxHjLgfcDssqwsz82YsxKq66VbWdYjzprNfenMEMJJ
0ZiqQD3YbKktDVctX3yIwOsWi4etHNT91DvEBfNRaphj3bPuqoRkSL8nxNtN1t2vtsAv7EuJK7Ai
0cKboSR1tK2V5AA+3WDjQTugArfg3I7BlzjLblKZh1Y5897wkSp73dzcuRVkB3PG0+5VgXnaQBS8
8WdrvIvtrOcWHr4pZjLdyapLfdJtG5aE55CA2qWejxqvuNuzHwQA5HyJ0YRDftB6f4exl/JqzUm6
jvO4OHkAUc8Q6suVSbD5q2UCyA0zpAQteXOewTtlNeLueBxqW8NScI3IXMhqph59d11lx+zK31+m
Qa1jeGsmc/6hzcOHdoL+t9Z76EuG2Za7T0vViL3Z0TzOLQujQznqZIJauXUyYmDUmhrfyFsUMbr4
pBbTi7xFyapC1UiCYq/1cifT7Lg6D11zqmN9xwab8dbOUcfGVRPcuIVXHxmNwQ4Jj8+YH77JhcCv
rhXqWSjq0UfXxveDzWgk4TOs+WtXr6+c02wkP+SMCIPq4DItckzlhix8Z3edKcnp0mRrpKdMCdn1
vzJWSuWxCvzkVuawyKyV2jHqtTN5BSpd8lrKXLtRlNbd1b6OZM4JKlDNGDKtw8ZBN1cOSn8AffTX
NPBfDcOuf5h8PX5wkQ9mdo/IIOwfxLN1mc6Ru5VFL1FxFpyCr7IkxzRF8zzFU3yWg7zMb4HNZfGK
cKaKfcysrtmXDs7tTI4Luxa4d4qQqzzIBnnGtl14srOMjK7Jmxa+Fevf+3Ug5llmXAH96w33vjTJ
YXU9RFSziiVdmjItMoc8XSc1KnVchR7JEAq+/XaCmUcoa1hpXE7csnJerDTblh3e7NxtrPvEbZEH
4rW+Hvw2fK/J4+1aHBQs4v4WU4qDbgFX7czxh2yXA234WMuy0dNbQL17h7nhFycYugdNoFPl73/m
WVhiC7NQ7KZ46WYh+eqAFcjWIgVvarcZN4Axip4K1Vy3OXokkvDIPAu3dY9HrjG03pseXqpVMKxb
NUk/quk9Kz5Gbb42gEF7asSdg7VC90hBEhBkITIhaZIl0ce6bJH56H8XAr8GTYlX0f0lz9zqCoR0
Ngk52KT+5aYAFxJWODeOzq0MASAiXVibj27T/gSQPH21NJ8dmPGlwUxpNxM9PBcDavXtRF3H4yhh
8/xxQptExmRYnKVKTRbhNhdnqVKba+BispW1qb7p4iRbmRb2TYOudkcHT9mHLFbuKl5TeYzq7lLU
Emf8S3YrvHd1RgMzlzBmxeYr/6o3IrzaYxT1WC3qXbwLaxV4o9+OO9vUxvuBfCC5opCH1EuslV5Z
5aYW+bWAoyd2eT961KbNwkP0yO2phNTIOiR0qkd4z/m9YcImaYyoOTPfih9tF9SwgIXgsGJumi5t
t82MliS0rY3LrIdElb47xVkNvq63G1hDYkO50LUbNGzhQ2KyBvB98FwXI96pUVZBjSmMbI1Ea6DQ
Kj18U8MNHuYmWM+VndxNdpPvE58972ci9ckuTIHFGCpuBRdJagHsj5gFZUemLcky+NS/y3NvrroZ
SjO54C4CSHJxg1KBdZpBdpJFKYG0sDvCZ+BB1mReCdBS9I9Ff0vDFuLaX3Zx23/sb2R5sohC7EBr
YeHaO4a+UvJmZsPCm/rNRUNdJEPEtqiI8WqRcprTfDrhFijXt7nqpbuSyNYyEstdo3Vy8jKck1wB
yzWvk8+4klTpnexvYRbIhMW0dzZo2yMB5TcAS0JDrFaPcYWXrVegoAXR2ODBOCX1Ole1eWk3zOUu
b0HP7Jk0DGYpcocRjhMZcwAAuOOtApbw95gC1fcuEJKbPnWEtI33rfjRpSgbZTfZQ8msVU2m9LY2
anL3xcRyrDGk8DLTWEeRx97Mr/mlPONXlB99zySXnXnnZcp5GTY1ez2ZbSJ8TQR+jL9mOwWkDc/N
uDEhohPOpu7ToRiggOVec+lybZhGCFcLvv/GyUzNdz8j1i1jIoUVtBcZRBdpwPtFg4z5OzkJo+Rw
Uun40XDpLaMlstkTwVPZ4GmYbP0o3LTC6RjLm1sIIOZ2sEh9kP+wFnvdm7iI7sh3caBbOuUGkqB1
+dcpKDuXWTiV+yEZg7spxERkmKbvoaqAWRdz+Aiiv7HS8wxY80sUo5V6R5M4kWnBIj/kC7KKVYLI
f+wDXLJIZXNDTPHSfN0ckL2rbFaXLpixy/JgCpX62PPYlC/7acWAKwszggj4jXwrrrnAOiXGVh4o
sJtXysa0AcvBVRVLbGf8hu6JxS7mnppFjnJQ2c8QZ4L1mDbxfgBCuI4Fd0dKstLUDc5obldDVUJg
kEVFqVeyR4rY33UzwY6NzBt5GKr+Z872xe5apaKNugmmMN6TWvkq6/NMI4fAroWhb3B2qyw8yzPg
XvPazABHXetkg6lb0bIsy2mT5kF21KP+9fqdbjKwdYDgXiPxQ4jglJOkKnOySZjh16v07hGyZUI8
vSAI5MPeHVnN/7CBixej/yOySMlTBzd5GozcWuuF0ZxUDaloY3ozNuswATRjAmjh2vFFM+aBjTrP
cf0sBWVSRubjnpbl0DxIlB0XaVfam/wBAH6I1rfobrMhejfNSEzVw3QPKaNfyWKLUmeVB6W7k0XH
V7477hTdylL+MHsWXoRyW2TuAUO1NmCezNAxPxPcpLkoDPhyd4YxJPWyEuykTOujgyQrEUbMl12o
b1QhHZPZCjKjQZ5dDpWFi7YSPcr6azdF9+u1kVc1CV5Fc4On/foSyPijmAb1bjC9bNlnTfDADSVe
EjKY/gKdd56asCHpdQgXDrKpH7Mx/kz5abxgnF6Q6KpEBHhaZwvctD0YiWfin4ZTml4q2cYe6h9p
l3vp3s7YOk2s+muvT+PwdUYYDyGK7EihrmAa+XG4FotoYqNYlnN/wlWEFcY/9ZN1ereGoBCc5X3K
FjcrUs51boClu5A3pusNTLbKYuAF+hoziI8u14bGgh6imbdBNRVrn1TZFSTa/JLzLM/i6FaJnPL2
Ws1t6HNXZab/3107K60+dW3T6A4N6A2mqNN90ivqZnCt/KTMw3QI1dbnuY0lQtcW+ooQb//U90O3
mJmRvbfc4i/JRb6lLQw7LyHcjt9c/OVe6qEyl13t4hbApiCeDpW9DNEXvCuAOdKBTcga8eHGj3p/
rxe6+YVFMWtq0YN8pm9Q8oeHxCu7vefPAKD1znjtTGIjosMUk3GKR0d5AwdPPzs29zLk5MrJ5aZ5
VoTQ6Hro2reumbLTtUaefepKVtcK37Fxea1jl2rlEBO8i+qm3HQeYhXLzueHHm/HOw9GJ3Lm+WFQ
nemhbKyelac2HmTRLpVwrzO3QRUYttXS6J81fai/yEZTrEXGlN1uWWTWxg1utt4vXf0WTqdC/pFs
rB3mZG0WHBH0Yl7JhtcNCC/AzlHcwgfGv5rcVDa9RWnWIg6iSzwP3W5Oku+y/nKQozDMKZbznJjM
qtT8UKCZWtgFS0BX97rbjl/kigyb/gWYNSqkwPqZJktLUfOfUMiBx/jzs+eZOhtBtXmDTA9f91jt
15ftr5ntyNxfJcLJyhsqFzA7atvY86ZXAvJA43HmPMZdNL268ToTvSYHy/VLL1FtslPyey8lqpTP
1/rVa+5Bectr/f2KdRSu/Iw8R2VauRno3HmMzS9dEcdbeMmkHIjijFjoS0+mOo6w8znqe0rOhLGa
ZpcLPGvIFlfwMMcDV9f3gWgOg6G/0fr2IMdfRhQNJj7k2G1SSJaMmFZDjwfOJY96LFC9lD2mOck4
socfs98j0O8Flu5yCox0Hz4NJG7ZnIrm0A8/mtnxIYtSjHYnjG5ivbrvsXLVAN21pFUOhCT/iAWg
9z3admvt/3i0X2MB2Iwcy1y39nK+ILtVsTIcRog6/xS2SDTjbu5tdVfjBjYsZBdkL7goyAX7r2bZ
oMdFgc2HiIjIVkCVl8ETG8J/j8B3FRI7K3NYtclxDuB0X05luRSV8qx7w3VSOchzUwnTS62t5PS/
9pLNf/SRxUDpSW5Lk7cs8+rLRxv6/IcRQwUnPvix/fBPH1nsUqhpn18GyQ9y3a+QA4YshwPtTJAg
y0C4M6kuqoSg2HeRHh4RRH0csOegFexDEG6utbVbafjWiq6XDrJJEGMyB8NPo7S2jRBCLbs5f1bN
wkal3Tr3UxJx8KGNM1m8FCK+t7FrHS7d/THI92CqYdqL/rE4qI3B1lUb6Ss5QjYEgZIvHfEyfaX0
O79UhHEOugXheKA3RydvsYhxex80tGu0aHxEbWYnAU4tirf+s8WS/UmyIAY0rPykKW/bxKjQhMTZ
t5rQfx6X+l8Dkqv1HGcu6QiETj2kxfvC0BeV6sX3WJoaiIywl9p8zO+V4Sv4guTFT/py3wsLE4m4
UfGZd4IxW1SEOTb54PhoaurM2elTepjLnlio5lrrKUpwnxuxNStr7O0K2+YL68iJX9vxTRxcsA88
0I2FMBERGwlMXBNMIknLZu8g9nVmZ9Va7h3IFgrXlr+7/T2GHEC2QJLcIHzVi9zQdlxI7a5Mp64m
8kWHCBC5bwp5xvirj2yWmdi2nv/LOBAkWIcbzYPPlt6jHTiv+lRn37ypgPdeNY9ZT/wCDZW3LZoi
WFgFij3iXtEBjR52cO3kvky5xXOHPYIcPsbCta3h/j/36KzsqanjFovLrrm9MHxG8pf6HlWIq4WI
mCX6R9QB1VVOf/RTRV2OUfs2VBsW96j3N7lWBqdQGYsTk2pn3Se18mgY5JFgf+7/sHDy1owfxuhC
6dQq9TEVY6ZwDk6weIqTP5gOUmnffyRb4mNMd/pjjHwdb8BzMnajZ40b/BmNqraG34HBpwgCdKNH
EABursFeJ+V5yH+EY8LaTJR8ACPTQo5jMZ+fpgLzmF99Zf2li+kPN1BA957b7zSts78nuvVWAAKC
uamFm6ZSq2NnDCHeAKg0iNWab6Jrlc/zwk+zn0TmvAbnZadvt5BdpzVPa+wmNEg63BXrh7i2vuaa
G76XuMsvhlEr77HaHY4BdMaV3I6LtDtCA9ZfcWO8RXFvolvSpp3qA5aJxEMR17OSbQycFEA0xY+5
x/6hEjf7QHVMUlIJv/HEAgXfaE61ssOKqag9mc9thxYa5TdkwiKAq5hOGXBFdIfJKtHZNZ8jBf4v
DW1nJSfh2Lac3dI6hpr50Bh+9GUg3e+WbXzcW6D4vw0hhj2VP3V7WbTLN19nnyyocpjoKahJ7ijh
WziwqelaRnOOYtd4xCdnK+th1HEfTDwW0eJi4kVcVFALoOn2ri56/ygPtpv6QKHNj2I1xWT4dDrm
Wr+61Kg2opU7jouBd76eSr97aLh1HNoRJzlZ1Ge9ZyKHV0yQKDdoVvoHrSgzLOgw05GN2AWxKWfZ
S9koByW9HmApphR73+xYwZjVyFdpxiDP6Z0vSjUke9Irwm1YJc2zXbMEqfLmqXf14dAI9zrBLyzF
wbX96MANI+VR4dr3siFXFTTiHjwLzdebeBkKSCHQl3B7KWeu9j0pOufgS5yhGAe8eWm2sXorrwLx
TL8Z4mIzKF2x6UmTPeAm9b2NkuwbjgPPoV/kT2ZfadvW5s4Rx7P/UBvFP3Woxqzb5T07k5qTbFIT
W1jS/H5Evo9+0kMLafY+mfyp8R4NaN+7INKfhgYb1iDjCxHz3NqWba6D/hjjE3h1ckWMobmfSTZH
rKbrL3BSvgMrGG5KEfGR9+Ow79ZG7HUXnqg1DdAThu4+Hp9g6kdY/egFyurUfeltey8/FJkorIRT
cMh9jrMIs7P8pAoVgkt2UqGGxp0s5ZXl7d3IBo4vGhFztF8ANIzLsQzV7bUOs8A/R1mG3izkANnN
Gm38gJi//NtRfU5Ih4TgRshJCSBfR1zK4jXqqTtyt/BPiCPDh6Hw5o3lkTGjDikTRjyv+DE5fPVY
D6AIidVNyF4KE1ghCRlpZScvuG+09cCG5IvVs+4I1QGnpM47hS5Qq16QpOZUJShmpAmOltwgDLoZ
aTh+6ibrZbcuA/lA9HZ6rRDIym6Blnxcbfx1NUdcTRZFtxK9+WJGXnz2TdbwqYxA8sB4sQkYbUYH
iBZ6PJYCSihseN3gVsO+4MnX06Wst5K+OU4AhZZJyCy/bSdtpU9lsZetIx+mglb5xZ5G8972R2Qx
XEyPibuS9BWsZbGciYcrbu0fZTHof+JZW6Ff4Q35gbUCgmYv6hga8xxk8Ss0NdAOZv08AVa7Acrd
ggqsotd6BF6b98W0BScRvepu8qYpZn/n5C7xojLZy+pWq6Z9NuLkIgdVwUguYemPR9n6+7XVuGDK
Ll6zyazP1waz/9Y5bX+XtMXwT9fWxTvoZ5Gn+OvaXf6qDuyxGcZpdowQQgsHVW0/zoyS+4hjKBJi
Ft5kY45no+wIBMNfpUYC2E/0BrBKixw9ummzj7runszb6MbU2k5bySHkBC2UITRPg1lZO0CuzxHU
TzCfSkr4EFxSr9YW3kJtme+UomT177faSvaxPMs966cOI/bsaGjuG55Z4B7EcHlIfp2Zs52u2HnJ
M3Pc5AK9FLrMXXonvHfMQbs3U+WB1TNcpLABk1DikiQlncTW/uglB8teKnR7OKiOuUy5Zx3cqv6e
D1b8VZyUf5+YbBXIGnkyh913eaL9fSI6/1d9/tNLyAuiLj3zN2WKqMDCUoZy2jEBGF+LfNyleRs9
dpmIQGlRuZD1sptvABqwmTy98nDZhX4aP6JT+5dunria7Kb23aduVa+waArBSl+v9utFpwla/fj7
1VxPbdfyRS3CXKtSwb44jDAiSybyG2QgSxYts1VOMsyVcnu5tErcwrVVghwmxf5/HSvfhnwheWXi
4srp+rrXN3l9Xdk6/HobU9T2W/IKnWViuWgmPO9sxYN5qyq2eSvP4gYvFD8xR4xaREPfRc6i8nR1
kc/tuJUddVnZ1NUqtevmfB38f72oeLWgSM3b64XbPMHIVr7mrwtf6v6bi8rxKcK6y7v9dFENJbHq
hJ/fbWhAHAgM5fInuPT98+P/+rvIi7q2Om7lG79+5v/twp9eP/ftbG10KwnA78PkpStjFdtC8HuK
i4cuu53hVhZJhkPwkdU4Vw4Cx1e2/n0ZER8RJD7Zo9DDT8Ox+/yX4W6Vfx7e2MVSXuzXcBxI5kUZ
N+o56NjEtIXIOTG+ZvMUfSNKyjIWIjXMSJd0Qgwct6XfJw8BYed/6JrYzUfX0SYfR3adtOpHMgxL
04nSJ6MwzXU6k/qBF6t7RPiH/BS3usdZ7L3V9TSwIlm03Ox/FPCgqMmybcv0aKGJsMYsDkbZ+0t9
MDEXE3EQq+5hFEEDNHF6fZDdZL0TWNjsKDoh0x67lg4q61GeXQ8GHgjEHN2PLteGPzrLou8a5TJz
0AISBR7OiV+T8RB47xCGG8Aofxdj5NwF+lUHv79emdcFEQUYIimKoSifhB3kcGDyaD34kMSQyuHA
bQqYGwDJ9Aub8iQj/4SRGD+SAtw+1sqzXHbLQqk8ywV5AaX295Zk+tTtzzFSDcD371/HyImmaRrN
o9q8yEvbeeBuPMWBez89/zcD//E94Q+mL8MRJ09V7YqlfDphWKAswfqbB/kMA+bJhKx/QYaWnTx3
4tspshXC0vzcS9PO5NT2LyxfPnqpc/2etnOOCk6NAFiO2t5TfeshHvxXAkrhe6ci2ZqNwYV0SjL7
NAPvk/DbuPgxqm7x1ygGko+p7RvgBw9u6L7KdpQsnwfGQQUPR1yxz3/KgQMq2E1kPDez1R+axMfM
HLYSuhmNxCqLR+boP8tvsBJ539sySJ4JEVRr3R2SM6slLDr/YUw1Pktril9jejGmDfPkPFZFdnRa
Y97oxa4xFX3DpKPCTci1jn3WmwKfAM695jcWElV7S1VQLqSgBAuvXpRl4Yvv02sJT+AVm3lz2atd
dm/McbKdE3yQjUzAV9Hyhg+YfHrr2RS+kOOY3DbOqBEEH+JvpbmXSi4lSuNlFI/THdN+b9/Bld1k
2Ds92aX3Kntoln5bGCg1y+6rkk/GXSIy3eYSQzasAAjeUpL1RVhgTDDzWC3Vlmm6gs/kxkw1fymb
5cFWDaL3mXJfyy5x/DLaGHsjiojPRlPY+6oP1B2hjunG8sx07Tpx89hM2OKEqPa+Ah46F7VYnyWs
401T/VkW07PTJ/HbNGn1MkXZ/yUw+G+2mYtZSdfXG/nblofcLkdAs/zUneLdivL2VEJg26tMIBYB
mxLtwzRB/fdulZ6tvHfwpAWUenI0F5JrG8fdNtLc+ejITF9oeOXG6WIFH8zZvCGsrEFqjYJjXCOO
nLr2qQ6QSCaOPu5iiGYPhqv9AJBR3AVJMi0LvV+S2kp47/ezwpwgAAVJh2esOPu9lekidSwiP1p/
71eoDbcnF79UMerPviGjYjn+92v++Yr/rl9QnjInUKt3BNYpiS6m+oWnOZC9ZhihG1O0ray7HQt8
7lPsQJd+NffriDn1emgSynilbRsWgbey81AFMLtUNhbrKtG+AOrKtgag1XVJjAUw4lc297x1kRj9
PszC8kmfrTMZNs1Xy00AzIOtOtvkI97h99QtZEOacbOdRru7z/FFPZU21ufySopT7lGBN/DIS2vX
Vma/aVLH+Ms0V22FiA9mTLUdbZ45JPE9sQMLQiGtvktJfB5qzrbIrHktM0bsJgjF+i49Sf28GNSg
mCpConpgo2ZmY5ezoKzJj46pG2VdgJb1U2viNMRtXA2dnT6u1dptkPygW8eRYD/Pvv1gWQSxyUaG
ONP41QPeZBjjVD9yO7G/aYFyrqqGO3xl8hPrDVQKExLXOPWYSgQqnlLxcTRKVCC+7S3xg6xvrDlA
s88G1rqzjeqtNMNtnsXOt1lXSJlwyvmLM0MtZh2lbWOtrh7x8v5hzbF/54QZmOOYrA5dt96boGbf
2avdRz/Q0/VQNeWNrgbpXneVYD/YY8fK1I7WVq5HT1ZpYCPLn+SbMvvYdQ5EtMWVmjSfP+DvEQYc
UNWaZKkbvc1G1RjeFOEEB9Mc7a8WS1+XW+YzUfJuZ80jdohB47yGhKPMnZedpfR2GEvj0bPPkhYs
C8jYZMsMUE20fOqWnaVAd/xo+W2MTjImGWLcEZMRNkppdWtCLfob2+ormZ0x1FW4rLDwvPvPPeao
yI8o6+uwBRy1wB8Ws5Acw+gAq8yBvwlAjI3LpV8nciE2yUBe0/8wdl5LbiNLu30iRMCbW3o2yfYt
tXSD0Iw08N7j6c9Csreo0dbZ8d8gUFVZIKUGgarMz2i52QJlzMZrRFoNJ7UKy88VZvY7UmwdK7ZR
e1YMJf2IKOynNi/dN+zHu33SkjXVatN/cYP87+uHdPOXNpyHV41i7qEBpLhHGN1ZWwt7EJDfY2Y4
4XPgpM1Tawyv1G7Ld1VDSozkBG/TpanB11sNeeLdZ25ovdYkeKW/0CvnOChaC4PEKt9RLaCExBrt
LKPee4Ge33unAQapVFziQ9cr3jtL5Ora8ShzoJPt9EGpXtkmlg+Ki6YwttbZW6GNJqTJAtnsJ96i
2wIPS/xPOZv1gbMwt3/pi5MGO/YSqbhboQ7f63KTFROPip+lMSl8SdMei/Dcda8a1KRzpc8k8fLs
tRtLCCtLF2DmlrrLcnoLuTXlzFVwsu7gtW1+G0jVYkBbHZNtjG7hheRVOZ4QsR5PTRKMJ8uFbXjt
jOpsXWm6e5SBW4jMuMbJiCNTbuO3cJCjLpIOwbD55dpy6qWJt0JxcdpElWadeKhYJzm7HW59SRi/
kbiljmjVeb36U8itr2n8/8S0VnCdN43j9xb+5nuNJVeFr+HXIs3Uh9J8ipURfE1pmMccKcwrTGvu
Mgzokwx/MCBet1KunEnfEmGDujpLPVf65fDhHfCf0dvA72Vj7/GDtWn5RnokJ2Rcle5xucSSp3XV
za2vgz8E6V35pv8UxJfBRtt5o5JclfWlB75QwgO5aY9zvwgIk7ndNS4q1tCk+nRPSataXdvRFBb3
mlMX9+PPEemDjR5ouBTqxb3MiU3sJ6+dISzfbdyhsY67zIPfdOG76wzxVm2Ruhi7bsCNLYE8DIbp
s+Vbj4Jah+/7gIDSR2ibDDhzhCS0HTiifwitNcVes9eFN7sYmsT60DxYoWWtnRi3+JvQ81XfmZQX
uQIGbsG/DcgF0iKe100/JYjvg1YUnM8ANGw9D+Bu4QaCTJTOG1zR0ptxbQcVQMo/AByl73aF21UF
LjQ403hij7gxy7Tb5yPAU82182d4PvlzAu0W/zbF5l2WFc9u0ufP9fxXYwfeozSqwbPuqgxLC8fS
kdfXKa4DnQ/d7VB2SrKmkv9iZ8ZwlstFgDvvocPtpCUXuH1qCtx9W/WQzm8K/iLtf2t6xYLx88x4
fZP2l9EGFcos87u70Ks92LbCWK9762+8N9JjGxj2ystTbSfavh32LlfNXytozD2ySuXqJvorZ9e4
7mKpQ3INvXWbYFtXlKfkZTcCUl0nk4aR9mJsJk2vbpujvCTNYf4YvTWjJbjJVevo6MvSz6+xQAnH
H+Ce/kqNNnmPMkdbT3NmPnlau+BWSQf4tdve6T5ewCFWg2hS2Sa+aF35hsvhsJqnsfhrqjHY1GAS
r8qaskEa4ecjUPYeWIDT9K/pXHZbvcuQEmmCHtA6xQdo+tSollENHtxjp9T8dBm8TiAp3vnNdJ2u
VcFAgRImZxaG2aOuwKWp8golZ3uExlfgbFnn/gFczryWJvA47aJb2hdpdVh9v7QumQwig0TTXguj
R89Y1R+u0Qnw2dzvp7toGdS7sNrWzWhuIyoCIqFg4ZKwLp22vpMmlhBPhuoFTxgFZW+xM/MeQ3eh
6uP50hVUTsZhLj7nOErvvTnstz3vj7Mx1P/kIRAqORiF2x7HjG1jj8rArT/9GSF9MopwKbaaqu9v
67niufRzhgz81rxNA0RHch5G/+a3OAm5fZBjg7xZZaP2xYcKsL99l9uH3y4ql7o2G9AleYNM9/KV
//dHWMu/toPJhqRph58daJBGqe3XbMrtdWdM2qFvFIvEilrvdOxvtirs1dcgUvRjzrNgLU24+u5F
0e13aeHOaD8nvbqSme0yXQ1A0Qdu9SQBiu+DWDLt6RzNFvqBJf8blTLVFyDrWwz7MFqcsvCxWw4J
gKvNbIbaRpoyICH63O9MF6zebUKoQb2m1Aq5bbnI9TAig1a3eYsJSpwfpE+uVPznA3Un3PZXF4Mx
ac+ITEXra7nUczFjo6o0bq/t0uMtxLraO9zqp42qnUGEI2i2VFPJLGRPyAhc43MFvbkq1l+kOCsB
QYN+Hml6ZEotXbmHYrRmb1yfBdiKbvIi6U32466t3Kt4t4zqbY92opxeY+T0Z6BAY2uZfB1YwLRB
gr+GMwfmph/NuNyBOkC5oQ3uDCPANLcpg+nUmXNU7uQU6O50ChUNEj3iYyTUECTdQfXcF64LvWtS
eCaguGLZWMwXCJlU8aqAVhshVAKEvW/Rx7z1jQg33kZvZ/+XuP4Pc5frDQEIDLFIDhIdtVW2bUFZ
aF9+OyuaRP8yqma2miv9v0bHpW9eRv93nIySsPiI++0zbp/7e1yEBluBEP+SqxQdkNFqN9gaRNTZ
yVfivZ5sYHWjXbk0m7yB/dM5mNuHXVavl2An18MnURW5BcvloCh/BMuo3n5lwdU9lpp51PH1/hTX
w3gPc+Pv0p2aTxHedyfVntAkWgYjXPCOquamkD0ZTe3EoSSvOVsZzT0L277MRgxgCe7GecEEhOUd
S8r6Ux4rIDzVMeCxvYzG7bOJJu+jtIYmh+JtjS+h57Rv4HWkt8hb+8lHNaebXA8eLVI2ilFHOyWP
ujMF2uyEsRkOSRQqn9WoYE9jtMZXdHZOjjGY/xhdv83Rpv0LEj3WTuSdXkyri7ZN8LyI5WFhHuTn
XEODZGnpCiIq4AvgH0s7nvSWiu4Ub6/NRUFFzoZRce6ayNhfs0uBMkybdhoQjBs0mHtoR+Op192b
0YxM54yuY7R2Q+PFcxIbhJpWhTvSByxDZa3lK/M/map5d6x12hX7zOQkDiSWWhS7epjrrTSDVumx
Ch3+mXHagNJknbTML1/Eu2SeHmwI2t9sj6VDVJX2W5wZ46bxDOshLFsTvqdm3SlFF5ytEKx+q5sF
tKzKXbeFM36uUv/HgHzu9yYo1q63WDNozrD3y9Z+HQaW1K47wbuZiqPkUbxUf0TAdnxCubR8mXP9
EHbIE8yuO0BzADYruRiZlONMnNTAbut1WKU4t5cNDO9Wdy7dFLiXW7Nwq5Wf2O15rhRzBtdIXBUH
wTaxjGFdh/mwTQrVXWFYVp/9QP1uRAHOfeOM6b3Pfvhsy+lk6yXGyWm1TR2+Rz06FwA+fNpyVtRB
Py//wbxrvKCBTk2nraa8cMIGWrnHjYt4grP2Xfur3VbjXdjM/lNB5eR+aEzQVpXyJF1h7zmHGerE
ygwU/0kGnLTzNnrQsN9e+uRQVna1SnxgcCN1nXgxTNxkVVw/BEhvrzOVu7yeSGQG5Y8Gj9pVZ/f2
m5ZgtV1VbXJvoBV5jBuLDVxIfnYTunP17pbOm+W6+T99Dfj9qMRQNlEZnNGvUEfyqWiJlRZ2eZoV
h0+NH2NJRTYB6SmAxaDFbqFOGij8TGPlkCV9iBfpf0K5qqG46WtkztMqKfxhFxX4MfVjnalQ7KI1
SiQvNhZtGJio9VavtOnSUmNB6qyz9oBmDd66ibX2fVK9kF6f4FGZ/ygID/uR0n5PF0pKkpfVvqm0
boM/WcU+Hldap3ZrSLBY3kv6JtPsZ9XhX3uLCJBZ+SXCMt3nlj/WWz7oLN3wBdn/whOiKgDfg10i
uo/4NpAW/pxrjoEEUaVs2jDFE2rMrNeuj/hdLRqPyKQaF26Pc7boP0pXYyjaBgn1dah5wRZK5Phs
FPX0HCoKaQfHukgX6Mru5Brtd27EIkPTCnUn2/WavcRKCCrsWstrXRpBPFUHQ0fjX5pyUMCtotCI
sbxM8vo6fnCwZbhF5DWcVbOKw+v30Dv3c7wAJICV9qCB7fTe0pTqvoGduO6tKPor8JWjijbEJ2gQ
9r7oLX3Pqy/4nLpAWpcAmTn4gINbdVx5/OL/p2oqukXWerb9aiNxcvhFfJW0qnHWy73f2soO3CbO
xHn0i9NoiZcNQoFFdycy1Q0CXQcIkOpaGEUNfjrPMXyLLKAA1APjQ8kJGRWkXQDo40y+15dmiTvp
1ud5wiMNWZXbqGgHyCgqNqRrfwZLM8maYk8yFEtet7i46qx/X05y0LZyEgRZ8JInNrm3VcSGw7Y2
RTe7nwzTpraO2cNldqP6DEon3vZRE39pwEMMCuz6McY93dGofba6b+xBodiHss6TZ7vH7E5C2JXi
0T47r7nO2sYwdHcTUXv4bHiOsZkCazpIc2oh83QQMS/S9Mx2y3NXfSl0vXrxzIa/kqZ8mvF+vMT4
vq+k6Zt9c5BL1gb/vR86tpHhDmcbwgJYQLV7stOsPWWDi3Njh6q8ooOF1ZWvFjIj23hQIjKZVf5i
Gt5fJYIM7yl+DWhbd+8xrvaUmtT2cVgOnVUjweiWp1u/mdc5a+dYh1pBrBz6MXIfkmJ365GzMY2R
S6zgeN4GUkoid/pcvuedPm34z27XeqA5c75Kaw37kzoAzo9HO1YeoRntC6S8h2kHLtVaiRIwQinT
KXCKN2lNWtw8/burXmxklGG+Rknr3xP1mDT7+uckZXEinMpRvc/iD0drZPWe80n3jyIye9Ocdb3Z
31QZEkEy0BQlzn6pDZwudcLfg8vM1u+z+VscknA31NNVEEBeZgDk6mzDkjRBqmaXuMM/eKrZJ931
rFO9nDU1iNXVL6cyFA2DffKpDh4Ks7lIV6AAGbUGVjNhomLvG3XZEXUAhGNimoHNq0b9RFbffpGO
ue0CNCmxpRvGjIUH3m1juDHrsliZ2KyeEjbvqEL86wxr648+ADb/NXqbEfgpko3qBDr3D3FD+djX
ZkTpkYD/HSofeIv77evIBwaG9Y6wwXhX+I1ykUPlIV+kKe2E/SqwktvAtRmOrBiTAoDlzxm/xfE6
xeNSv9y6MRp31jVOZzwhqjpWgBeUFYXaqTrJWRzMJZ6HS/t6ehvHDKFdG7FlXOfIgJuSIF7JqRwm
PXIPUaEd2nn2HsrerO9hMqxCOJrZNsX1cDdFA97Mix2ehMhZOCL2iQSrcbgNNEl3ndsvV7r1y0VK
p87Xvw1kfQ02armIDMjVqz4la4GitTOrXyoHq8Q4a8pDUoflVowU50Qp1k0cqScRpvOsbBMqqf1q
mDDo/zBJonwH+Au/3v/vpMCqzafSdn9QR8GmwPVQL6GaM2JB/jWGXbHxbKe66OponGt0bfjlhdoX
Y/R26tzF38OaB0cf4QOgIQ5+SFQHQXH4HM+lkYAk1ZwGnZBsPnYDli3D8oism8x8yNFxX436vMgY
9ZcusNNPql76wMA9fW+1/fTJ8uyTBLRBFq7TLOoeqnCyz6peZCyyk+ov5IpWOR/6lTK7sp2guBy1
YQxeeFz+kJnWQiW0qll9bvsC59axtdCvTvqvJrI9EkGyq0brkkGY3ugEFeFrPFpXB4xci8aDpmP9
Ui0gulnHbUt34WDZgxq+dol5kH4Jmwx8rKwFqqe6Gqi7DvcZ33YCudpvYSJprC1X+3eYnmbvLE4x
hWb38pBMCMup1dhvcBKDfiFJ5VunJJUlF30bMAC0I+ZHzvqWpPZiTKSzCjK8qaJ6y09l2hdWbeyr
NLQ/R52xJd0/f1N81Js6CFtnVVHKJyvMilXYTOo3qkAIEhQo5Ha6iYYxiLiNzJg63N35Tb5TnKxQ
t7mLHMtHwcTW3yBVeNemyHjdmldlKINdl2d5/lULe2zi5q4fXhrcvVZd7GaPdjrlj3OCnjWY7rck
rae7W7+BS+JBYvmzoh83/ivu2tfpxkfMkFUTFDIj2vqjBe5ehYpT8O4535oxpnvS9CKHN+1ySMas
eeLmXptpnT1ApHaeWLBbx3KCImWlHSytlMzxzvLyahO0aRev5wLIIM4P5f7aVir9mzLgh4l4hPPE
gst5yrDgHaswfJQLwjav7pFN2suYxpNoWwSVvy+0dq8W5fzPcjKm1vWk/8/Jfw9Jj9ob23kcol/c
17NwLI7s677JDTGLG8LPPrl7MBTFvZvP+CVOgofW4Rbyiv9DP9AUIB+eU1+LF1J7iHR/eRVrj1KT
uG6/pbSRQqw4+vr8aPeUuFf1otMwK+OwC/pCW/dDNq1UB0Oj1ArTtzAuUWYDxi6GyDVyMVdDZFtX
t2Po39l3sl+psKrc9LajXvxOay8YkrA1jbrw7/qI/F27+nh5FLAQDjEAnmLlRVl2AvqzVCajFh2S
pTNI+uwkByydP86k+cvwL9Nv4bYWzjuzARIXTsoFhWpeYthBKpfZI+0S5KWykxHXxtJg4ywisEEG
Z0FiruEyXviGdqFyLo1rj+GuAgRRHn0UqpDUce6FgBACRD3ZVvf3jZNQo9684f+q20nEHIzlndtl
93qJRhJ6+ehWLGUMVND+01zIb1k0fzQFbXdrCkLul+Cfc/PFcErNzRy10ygl0wl1KK1gNJbFPKUb
LfILLAL4De7wwtNXSUXppwWTZh/NKS/PFIITIPFz4O2QsPjr2tSXEfSdUvuI7huaA36+d9zK2UVB
ZL05s08FCAxGpndvfe06b7EX2jvQRMYR7nf6FPHXW8ULniOH3+iBIvgWtA06OK2WXTToiygyjeMm
QNf4azs2a3rsv8upxbXe1/Knasj0o2uMzm4urfE4tFBCqi7/apM4+G63xWGwfftLrSBO4UB2QmtU
LU9NRyoM4Uzv7WcoQKdraGeafw41/PJ61dD6CG2W0G5QP65a2uMvV01JVbEHAelQzOPZQcznwArg
GVFVL99ES58MyGFUy/GMaut4zmxjqzUjTJmlSw8S6JW/n07J4noZZeNGJv/pWteJLrvWA3Y4a9Tt
sJ3vV5MbpIvRoPGW4m/ClrFLzv3iWnwbFYNjGS07IzmzifgIHv0y3vQOanfLD00B+QhwLDWzk7/8
GqUzN4dx5ZRsAm99ifw4ZVgOMvLbvF9iwMv3K/zsw+7olrqxLxfYVAKBZu9mNYvHzlSfrwcTsJ7d
zmdp4QWhnBoj+XoFZU09EMBO16a9jKKcXzwjMikXk540zxAyrTJljXiHmoFATN/qf1+t4mpXSNft
anKBspsgpsfrWPBfBRvrXes+uclQ7+uiah/TGu2KKHLHT5MBN9cLK+PvuGq3rRQB7dDe2FYVfNd8
jFjrUrc+qWGRIs6uqo957mR7K1H7U2l45YkyQb1vHRvmx1hgYMhW40EOVTo5OM/2+fbWF5RO+FB4
iru3Y8STfxvgbtJ5vrKN/nkRmSBNzUtfQtv2j9KS/nYKDwWQmrsssZ9CaCnNuquCgx4B7hkrxEDm
NjXZBXnVATZy9OrpSnycHbtcy2jnO9WTPrds2Ov4NVKm6NWflPcssguAocTHE18eo7N6J4Od5Y4n
veR7J53ZYIQWAtDs+pfrIOhlOD6+Ct+UqZ2pB3vdpuIsTadHQRiFvidp1WH0JVmE2yMqVjs/Teen
ibzDBnFctMVJGa9sRBK+slZ+RYNn/uFo3hqYEpyiLIxWWjr4/6Rd/VCWmf5trsxqVSCI8wnHNB38
uT89s/Yct55aG/dYcNjImaOyV7vzfDewzj4Mnu9cguWTYwOOU5+E7A8VipxGXzr3SKab+8owOwzt
SPmaPaBJs7XMS1aY8Q7b9/6pD+N04zad9tYmCXr7bld9dYr5LWjm7odf5sjwBnzXdvyeeEoUrBTV
vJ+00v6GPioLGz0JP8fgHtZlrOnP8slFBuJV0TJ905EbMzYlK3MkPHhBqk13qlsvfLR6isfKkPgU
zI3gixkVNpkZOOp52fbA9+eDhVPyl0wpVHRgCrRWlrAcaTBVtarnvs67B+jBLDKXfjBazibTY/Xo
LLNGi7tasz+3C6nN0ELwSmlnrIW3NhUIXk3aoJ+K0M7fbVyGF5qb4/XFSetLYy0kOInqISJCR8qL
dwsD359R1MyMtbDZblFyLTe7MujAFhbg54lCj1Ldh92Yck8CB8kr1VoXscXfZlluy6FfVk32RLbu
NiDBwTLjNjDJUkw6yz9cJoYdfILP/yi7CdtKnNXg4I0BlDD5VCAnIv1+ZzvHxvYHVMOxDEHUscWw
N+hfTY/9qmdkzzCK+9chCyG7qqp2kkFHBzwauJa2EygASm39Ea1LJCqWqbWZtQ+mnV9kMCgU5YBC
jrZmeedc81656Xd7v3bmraTBxpSHeupr01GataL/qPrEupeWkRYrpQkzFnKq8zRD2JUE21B14bkM
TSTXCpvqfuVYLL/yNqzetPjNp/oWrIZwemhRrPuq4R29bptae9YgDuwasxzOGlKAdyjzqnv+ge2j
0c7xpmZ58Nnog+9OluXvDuktHHLIJKHhviaZMzf9ytXVdtPHMKLsYIpWSuF1qOBF2Y7yUnF2EAA6
kbB1djVeFM8z7jtU0EoFUd7yztNN8x9Hj5E0dNu/uKi18rpS2TqzrcKNLt1dVpLWlh0LRQlsJsYi
O1RNbJ5ldyIDEueguHONK2TzMs35IdQtOH3LLkb2PfWI8Xceuse2x5BEVMYcESGreSns/tjZ1bG7
ugZJ/C1yqLlBPCVv73IIgQ8dmoX/tr3QC8QbEE8lu7tYYRhIyt3F8fAlwj714PZs7brKQC6wjqOX
eZ7OfeSV99JVa8ZHRGguwhhRpZ4bc/oYNUIvOPS6bZ6cMLJwb0q0T1lX9IfaMkjtl4b6KZ8qdRvh
VrOX0S4kn+4YZn8no1lU/oM6RHsvgyWeN0FsBC9GgqxupPy4XqFoMvYYxcu1pfESR0uCT1Opxzk1
Fu3IgfR3ipela0lj35qSxnY0Pk1GJY39S1OS3H+Ym8X8/iTJ/UtwqLK0Xi6VLKPyQTk23vuQr+Jk
oX3KFcoTUp3LcBHYgt9NDlLS0+LsW9I43oOqVtGbU7PqWDT2Xa9k6xfGwQ5Qkfm5j50TgNiBostY
Pqvj4t00Gp/9qMRlK3DzjUXt57PjOgnC/KZ/bOvoDltTqIaqcXRsq3mGFd4+p3kY7/w50eCu0icH
2wy+qJHqnaSlWjYCy0xKc36EedE9Kq4/fX1t9XT8GioDQoeGUe+nLD3NdoF/Oo4hqFu11quNF9Cq
skbvB28j1M6mdMhXVhk4rxEcu22Sz+kZdevkvKgZutP8MKVOt81KICqDWOJJuwyRCLpuSsvYT/dJ
GpZr286fcCLv7kXkcCgwQp5ansXStGKvPeaekq5FZC/H1vPJt/VtGfOGR2mxfEq8hXpsYrrp/nS4
vHldzgvQQhNwRjAb2ta1HBStbp1ySh6LVLGc5qwMr0G3azgqPgImBtqIdxbbMS6NzzoPxrVfqPNJ
mlFabJAUsl6HEgVytS+/WFFifnZVozx4gXeYJveFquRdvPBExNpIzqJ52odxV19u/ZkK8MQz6voX
V6TSVP2dXytw1pb5coBRYZ77uLhzM6zYwnhJ4Sz6lVR0zI0T2sZOROXMDqnOZvL+zlwXrhbac1iB
QEuU0tAtVqaqMwW7JVYGpStEUS5wbePBM6rp8YrtSKbWO0sSwcw8ez/PTbO6/olDW/toy3BnAOFD
lem7qMZDM0u3VGeqq+Z36kDgXdV2/FLz+r9rdIdmmKXRWcNWTWZUkeU91EUN4a4x60P/Xnu5AsNn
8J8osGgn3jzvQ+H6T6DG/Kceec0d3FdrLX0SCzgINc7CzvfSJwf09t4Crw0RLOBCU6gaT/7XMEB8
9yq5jqZMsg67ij9KrQ0sCDgrJnfYx8sZ6jQfZ9J3GwXLEyNGmTgnv2Xj1cx1uyXj7zzW2Bg8OrhE
UNfudRb09FFTZ6BSo0tQFUfpQgSkVXhx4dHd6er9NWKJNUqYdq41N8dbX2nWI2bhPI0x9sNZFTJ0
XF8yw6oweVBr5BKWNsUz/a5nI/tLn8RUElMF8auro3gpfXVVNOPqGhkUrrm5XdcycN2ukEJSO7bG
ppIqD97IjrEdquxvH0O+pFOtL2We4Tz1hwhlwE5kiOxrRKNyB4QsOp+6Lv7iRbryqbLxbPPiHBlu
WE13kx4Ah9e74qUyoLl6BYYRHvIi2eT8qCqdfdpwXGml6V4tCUQp3qhZeiq1Cw9H7ivp9NRYW1mW
NUMIQ35e7ikZuM6+3nK3mTIukbfZje72CA/59Sc9yDYVskqfU82Njo2P4XDnxYs8lMiWso0poeuF
iNq0AFY3U2zmZ/DVZIzRiFw1eYWcqXT+Mi7x2E2RUqmCvWnrw1FCrtGNBSQ+sULQlE57koM5wmdZ
zXZslivpyFRElW1jMbGWTlsCrmHX86CY2pM5JN3p1zGZHLENKQs9OP4aHxUdKmegRNrTULPxXVSO
NgLZToDloJCOtJcDnltA3dIvIO6mV/cZkJbTb/0SoZloBi0zZfA2vR2xxlAs73vgddrJSDCRkrM/
NaVPKR1KuXJaJp63iUNuEJmnpAMOQ5P/yJu3P428TU4tkLzrmfQ1y8Bt9E99mu5gtVGMu99iVXRO
dHJYY2WTIVbbQzKDqmZtmT905mAcdFaNZ8vt3TPqhIW/K1sQSxkuX2urtUKUL+1hOuK4aZEJyKfo
R+aqMeJ7+rvQKXnXrbGyy/625gULxo/pGUA3LEZzHu7qenYvcNHcDbYWOb8jM9+UnhU/zy32Q/5c
qbu5YUW+LovgWWmMma+QYn6IwclDVcI1XWLloAWDfQCvbK2kiQOzuwl7wP0oXPIMHusHkBjGW2UN
L2zO6wd9WfQsY9KSMRiWv7R+jknkMs+snEvfjykATGO43DgLN34DojA/glkd4dUQIYebXp00l4i2
hodPUtHfJbobHFOnuefxo7/VqopxTlDf10vSKZrL/PHnWJk48Rl7AGgXJGktHUfiTnUKqnst6qvS
mTu5ctHrpNyP5C1hydC8DViS11VxYbOaHA17Bq9dctpEATvqo+g3DfqmjKz2WzeP0za0nfrOw7rj
WRnUHzLuZYvAc5DbTwHMzROehNG2HCD74GJhrh1UCE+j66IpHjcPcsA6snmQfrYnp6sylwz87JOI
24RKgZOFxAkGKQi25hifvlcaujxeZbfcoDQdxz4mkQqMLci0xxLdjSHE2LBVA33vxKOHMjRRqH0v
26aOW0yPIUarX8mkIUySt/pJLm0jz33oxm7eWEuBtOiNEyAQ81SZHs4SS5eHftedq/sI2dAlh26p
j9aB2uN5pFDK/xlLBlldm2yzV6BYi20cKEAwo2ixJGutL3NmvGapNf1TV5/Y0FG+q2brwDrV+msI
M2q67dR+GodgSYW57qNh8poYij47F01Y35UO0B+KsNq9XLvso2g92WE+Po1O2D4gs+kfAgxmtgNP
xK9kzNdUVbXP3CP+oVQctnq6NX5V6I+LOrkgzfbetRhdNctBzuTg9MqqS13lTgywpGs0OxXFUSpj
U62mO/nXhwiRe6ziLvKPl/+70q+GYxQNf0sXfkIqqhNWqq3LJFK20ikH05rGlR1lbwZQwIe6CTau
k6aXaNFSli6sEgCiTf4BhUrT2fTW8Ajxkw0BW08HaHA07BUN1B8p2xp3xV00DhYmxSpZmqwdvnjU
qvCXfEcXJLprTB/N6UzpvzRG+F0bB+VRVWtUK+qO1f0SjlJmunGmIDqhyG5+su1pjXb28IX8jbmf
0W/ayfQibO70Wu1ezUoxzpCoqrVMR8aWZxr2X5eiU6IX3cd4drmsfCkld2e0022dWwxrsEVreY0r
Gt5ci4KTHGCWzthHPoup0hjnyiGJElwUfgb8adLsXCdJlB8rOHq4+cckuZDjzJSbe1b0uhd/VnB0
PDVxXz2ziPuRFlnzrescHM07TX3AscO9eNz064ad0bc46Z9Ttale4Ygnd2UV9VuZYM1/Kz7AZSBg
wT7qtewAeL75nHfpTuZZYTRuVHQmTmEL13xGw/EgrpRoWNuUCGKL0te/7CqrlYMuy+MUN9X5WjLG
jxNfx+Xlqy6H2PFPHkDYO2kFquucGxSxwjxmrePlznYaAnyglmYtq+sstb91nqodpY9HmPfg6np6
MdN2K13TskxiO8smezZw9FIQgJIvKQdJH9jd9OwkinIn3/b6LwiC4pAgGmggFJCG5ptQZorADx5+
tuq5CB+iyn4Tso208Ba4toZsDiVyBv2BX1yVo/GqNwqV30Kf0BMpzHdJV3V1BYKdAtNZcll+7Gkb
z0T2U0YtariHFgvza6arxNbh3i6BIy8kGTmQe2wzJ3nJujk42UXYr1pQQaTeFHZRfYFCX0laSQak
CRCiekmc7mIaEy/xWa1f7LEOqYXCCpFBCUv2JULZiNhxBTso2s3s4Y8l4U4RT/deM55v15OPLGLK
dwp6s0MUZo9GQpZ7yM0ZsezEe9USKz/GMe500lzkuM/oWJOZX0bNsXIfG708SEsOnrl3LDzzpEGt
9B5Z6vlBWpbttBhm1ayulsmWPkUbv+0ASS5N+eBp3Fvme+/myHTPaqLu+wLfjAX3DoiyjtW9A7V8
a45xvcb612S5VdgI4jTKHT9tqhcQkwoE0DIcb7oG+YYWlphSNTBT+yrDGMQrTsOCr+MF/uirjvvo
aG3+qYbznRbKp2Ky4EeO1ru0+mwu7gyr19fS7LpwcUwl+3aNXS4YjfUZWb3+vg/n8j5XsMVE3KvZ
tnYMxDHOsRQMjRGBfQ5eGXY7Cysr5Nai6dFqo+miU+SjfsRKBwIAuQ3AKzwEaEL/+2hKqqirlf9q
mpH2EfzbXAmW0T6PLQzdzHrL1ja7oKebXhrfSi9uXZvnSd1It/TcxrolQPq475Odhmn7SkZ/u8Yt
DoBbht5wr+9+ixvUBjS+MuyzUHF61sp2PEPhm5p9q1EkkbL/Nf9y6/wFfKKHdrOnwj8vD9AuZEuM
bIEwOsrO8fEO2Q6WH16GOWsxqvto5aP6/yh7z924kS5c94oIMIe/ndRBrTyyx38Iz9jDnDOv/jxc
1Lj1GXOw94YBglW1ii1ZbLJqrTfU0qpUL0FYY9yXSLdeIXS5O8ex5q9DPt9bS7k1zbXXrmqiL7nr
DXu31uL7QsmmXeOaP/vFes3VzWGPvTkco6UpxkZxXL80uWPdS5cB1e0ahMaDjHluiB2QuO00Rfel
UcC6dvigzY6nvhdQ+a8UnNNNpw/qe1llZM4UzdzKaNcY1nJfhQc7qLX3SjUwNG0c5SijZTjzFp7d
+X5cLjVryWPgZd6TDGbJ0Ut7949fH9fDKuSRfs5cL0AXcSi/dD89fVDe08nvH8kofTcX0f7ZwpQx
VttuJ01lMjVY0yWI91Yrvjjd8NOxFOdEOVvZl2Nq75xioPQ4mzmC0J1ms9ybyn4TIm/LphM/QpwV
ycYGgb3Tu5NBXg+ofwaRaMAE42JFHXShIB7ZmyynjtdiutKSSfM8jQJZqX8Rc9bVvBVMa72H7W6T
xFg+T4ZGpNxZICol/qv2oo7dWfd3kltwJ9we7SINtp+yB3Iqh4nswYWV90ZahorexZ2cJkr11wS6
cL2KdH3KTlDcAsaz6hbbPHx2LR66z+roms9dhhlypqv6oUwbcON2k5Pn9xLntLYzJz137axdJbrv
ygZGwTaoQTlvnXJCzKxwrmto3gKHKVvqyBIrBySvioNn5QWmnHyanbl/oV7yffRaEjUhvugo91xj
L+1Y/oW8FtUg049al7hPEhK4RrCP+BHx8rWcp2A5LISW41Cb+KIuV5GBzp39xYJyf+uSfi1kYbr3
qUx9aae4OsAZCPl1qvkZh85howVo/YZ5epaILK6qA9/H4AzAYX5OVAxcyK3n/y8RYQY7IcrYcFuu
xr2rOrvU0QC2rMfJjKKTpWivn9Au6ynfhLsiN4LLinYRGEtq90hImfDJlOLAYz99sw3QaBbSTz/b
iBR34f9sCwuF9Cbv/mBtCrzHJ3ePWJl2qWurOARFnL3xzP6YZCMO25r+T6+GvVZmKqbj7K72QWXO
90OpfUzSFSu7WDBJVqY+clrlISNBfePo/87j1xb6v/D98dfM6k2CPD/fQOWep1q988PSeu96KNGm
oQQ/daSS+U8mTw6A4r4qa/eb6ynKZvKC8jXveVsAwkGdLvWR2HeH4IgNqvMoV4IPhPdI0KrnGIDy
uQy17+Uw1c/Cbk6XLgRV1i6x8paopUtaEipdeoc1VcOtLF1Tlv+Vj7hPwhA5SKIql2RXbyn6Puf+
pu7EAm7tnJPoW5y2zumW+xpKftM2Tw+BV58L29cHAIB2BORz1ebAWy05YmZ8p6X9/J33boTzej/f
R5mpPzkDNFcZiJIohOjvJy9uE5FbqlUD6QtmpD5O5xBLv2YD6mY5ROZjPdnRl5adgoYG1aZtihjz
c6N/quf+JKzTfqGeFjjzkMZ+lR67ql5TSnkPwkOdEnRCoFPXZxmsBoQAqsx0DjIx6pzoiN86YNGF
EMvT172YGYprMhc5jnzveDG2arH7dxMp0WlNW/+i/Ket9al/fQ82hr72rXg6gVnyxPi7nea3XIHI
5LRheJVDFClfq6qw7m5dLKPC65RoCJ7kBcgZ9ADAVKiFh075zS6uMJSD1bXZOVkM5aS/d4qfts/j
bJhddT8XmrdDYSV+kUPW8rBLkjg+O0t2R/pS42g1QfssjSnQ0ks4WH/f5kzm8IcDvSP8J0ElYTOI
SZdSal80iIavkZ5SIYBegyBayQLOtEoAjx2PKVMNX+GhGpjZJh2Zv2U0nSrIJIaNmgRlz1bsblnL
ZUAuCxeVlRF1Wqe3fqTGfbUYAo1VH2xaqzP/UJ1o2IMScO5VFy6PXgTdIQtbwJaR/4BmnL5L43o6
6GMH/6irk0d7Bkq2tORQpImx6ToqHNJ0jNg7w3AsN9KUWZqtPylN4lylq7fC7s6tXPD2y0WUNqqx
XTtNfje/zJpdv7pqRfqm1PddoE934jqZu9aTnynDczonFZXG+Siuk36bjGetpWAlzSqFq1cv0rX/
x0luCldvWspEt0k5VWdeVbq2rdDZxyUX/IO4T6OAFp0GPc0Bwdd4U3tN8wpp255Rwvk9dmj66DSj
krgNcEp47UJLYuPYJA3k2TwJEW9VdiqovSp/AqLo7mP0Fw+wKXoevnilJC6GIXfO4p2SGniJp7V9
+p1vJG3qj9lBgea5scOWSuPvQfzU56IhH+pn1r+XvX2WWmPWabijqmT7WgEm4LBPP654dyP7o59D
+6kckCf1jeQg3ZZbxJfMD8etwODTKfZ3dgPZ4dcktdYxE80xqNPm+PdJEuWmqGbJpMistG2q9uMl
dADQayOCr9iekMovk9d64edleWYcDUqtzz2MY9ZUhCC7sNEobP7lqYOxbTATfiz0iOe3XuQHA4bV
e997fwxK0Pzg3Uzurpu+eCMGv0nd6JcyMjCpBf+0i/Er+r58MFW57uiUvNCdLIHD5JXZ3tLU8X3q
E4wHKoDa+pgjkWdj8ZI1an+W0blHAciMAv8qo5UanBtPd59l0L4rp7FF5rtOXliLnyTErJrkIYzR
2nKWy89Zo51zny2bTJEPDztV31ZmfjTd1PhW+sipL6aUrtX9TCgs/1G4OSouvmOcOwX/qRjC7e5X
6DC1zg+fUIesyX+GOrn66aq/QuOh+7iq0g+LTp796ao52r+6npQvGFkUB73NlTuyknhYg1rVw6h8
B0tlXLBVNzAaHKo/s6QjqxuG6QOaONkrN/GjxN+mhwNhqNH/5/TaHj+mG6aVynS5rO85cK0SKOFN
scvb8UNjRIRDPKNzMfJMX6XV6L5pgGQhJKoMWBvdcJGB1p4hKY1Fiwf1xDewl/ZHII58qCa8fpos
c35d4beP1HEl3QWg4dafxcyg/s1U/DfxOFNNj8wWdb3fT5OxGDZY0Zo7Gc80JbjI2azrH2e3vk+z
Zdhz0RT4eF+Bm91Vbj49JH7gYcOs7aV1O1hA5B9g45b71DYmnlDEghXmOySnTgV70prCE/fT9PBp
Wuwj7OEOZJqBSsl72B/RqPFQmjhIUwYEtY4h/eeB9b2cN+xNvBSG0af9qnS6kekfbpeVS7jLtf8v
BiQ44ik3eplyyXS/uiopK6Qy1M/SkkOuFpRXl0E5NFPQY5OmmrvfBnJTra7Sl3DhI5LKr8hEUY9t
C5g2G5ncF1itTG6M2uJS9bodbvWvwS4oc93atxiYp0hLh3G9TlbqqjnA1EY6ZrGildUE8kmLic+y
sMhy/kq1EZLwkAWIdOaKk8HXqRtsr7XUX2f2fpGczaE/QLZtKNPhCyPmMKsFjA81K1Sz8OxUfabf
y/BqJrOO12X00EGxxj0s1UOg/nnMxjPCNMMgs3kBqOXZW7+jV4YqJErKGLeHrqt84CBLuATq5CpP
xVhvrHFo7YNk102lQe0TqYODZNxBR0/dxmkiFdjzkni/BaW9TVCYOwWOvfX3tFISZGoMzMpij93w
3Op/3JoibS3NzIPEqC+cltuoSFvfmqu/axSCWs/JoyCpWeTuC9TW9N19se2hedcyp3uJ2+quNOPm
nTx8jHW293UdU+3lBzFVfg0GZ/QTTik1ERJXzGwCA3TCOLJKWkbLkYyLog/9nYyWicuzz5lYOiyj
uYEJUBj63b2MwiZ5Rz6xR2CMwUWCXn6w2Ci801wrw4col9Rgo65BbjPyk/3aXIS5PjS6lhGnND9G
ykgDBcpv+tH5u5DXbUQKv3K1/7yQjMxkOberZ5YSw7zH1drUv3uq+zzZNlCY2i13xoSupDThJJlP
WWO5xxglmo2xNGVATdUObv/f0riFYoX6DnzVOUvXOFuYJ9p4zFhk+I5Ae/2LPbj+RbdKBBSNeAAe
QRIMYvqIEfLSh+rnSbXKH6i/bAXIoyq5cmFzh/jLAuBJZ8Q7nZ7NHRI9xpfcHv8qLc14bNW2/GOZ
NFRts7XHtny1SnXnu2PxvQKrvNUQdlsWD8DyqBAfdPakb2rshhtse9xFgYOQye7ImeLmgv9v8wJT
h10lopQRzPJ9UQ39sZ8wnG8QSOrCMv1S90p8iWM73Em/TE9g0OROrCPe3CyKy+EYIENtIbeG7S1i
Zk46v/uebT/0lX6O1ULjBLCfP2jJUYsS6O2Svv016oMqe0WrNznOy6gEB9bYsPQYafFCDuMYitO7
Ug/w/zlZexgKm6Xnc8wAUHrfpwpOJJkyPpGsSSmB+BrwaMgj7OthfSVz/LUL1fHJrfzM39Sg02ND
j6/SZ1WULoC/XHrycnvHN1QWMP9WGddimYnKJ4vb060/5olxhSiJETBlyFu/43e7CSzRjCV70CHX
lSVmcmgDdu9pPlaov6jzplkgLf8RsdgoPvv4WNwiNBMlcD0NNYR9s+ra12gf/CKGCuEz8Qt/j7aR
vrJLb+xQKw7+VqN2OgmJVPqp3E/AYvLwITaLH1Gvz9/ZuEKgKqviyQh65T6IFWdLHWv+7g/DaUzK
Ef1lDF4MI/UOteXUf7r6uJEAJcTOuozq8EKqRX3Rgvixkz0bSBsQ2lXVvWp+9V2kCiCzNyzxley5
jCmD+SZadO2iYTAoL4kT6t90M/D2ZT96J6TM71Yf+9Sgfk7ZadgiOZH+mXVA+EWZmWyhWZreP1ad
fe0zs/natAhIZGR3npHYSMC0WbDc9c6+xCp2MZ3n2avCczkmaLwWM9qLlJxf81Gvd4qV2Idw2Y+a
SIs9VaqoNlfXNB7afWdZRzjMXbj1Rn++OsiIQFGE+wfd5j+bbqsfBl4zfySARREk9uc7ADDJtxwp
qQQTbtKjKUtrND+lm5sxpO7z7bfo5R6lwvqqQEDdDln9qFoh/uej33lAO3ior23TZC+GGVZ/vAEw
4qDY6zjBPUpXM1rBdblApsbKJlF09c6b9OwpWNw+gay9uR1f2VRr8rUr0fv+6A4oxPljTkWSb2cC
dAJVneVFH5MCxIlG2UvzNiDNCAU4NLI87TCUTfgYs7jZYFsE9VinUGBkQJmk6Va4ZCuJPt3jRWF8
ycwfM9mGdy/X9rYdWA1iQJGG3Dv0yXFKgJxgr3MnTUvtP/rypc9fQqJG3evk+nbD4nzbDooP9wp9
ATexzFfpQ1a0Vhr3RXrqweVBWrBLtIrwSev78B4uWH22gZshGVFO3yw7PrfxEN41JlW+92ZAQUJX
8X0FxDDdIWQboQGrq9vZiPs/wzp5SrPA/GeMo60eev7f/tihz9WE5lullOPet2GaGI4ZbfOmxaPT
LB9i1cZljNJEsgl8o7l4Tti/Bq1pHYdKLbZ+CTJ6OwAfHUDbP6eZ3b9C/TR2nuXA+AthowwhOiHL
pXy8xDeDDxfyRh6I7MDd40YzbIUYIAMr02CynX3gjHybeIdfM2/coqTOa6vJIF1CfPcvn9q16lNW
sJM76ZODVXp4ZSXcIHrpP3qzxeO0s8pzaM3fAiuZnpy+5IHrDtohJO10lYg1rGbHEqe5i9UscYMd
6XexqeJZrAf9xelRqV7uR7kN5faMTdYxiZ44JPD/vTXBnHWXrMkfJeLW78aauolB9q53tgwMppVc
Jv3oRdqZvHpwrfTFfjJb1GlHEHiUY/VuOJHnP0ufHJJl9L9CBmqF9yDSWSrGlOvV4mHlsGjIR92D
09v0XfgXBB3tUEZ6uSjiBH8gO+/hb0SCNkas+a2fFnZQbr+HS4tqZPriQkuSMYnXx79NtLBfm3BQ
3pwpfczR9X+UIadB6iDXUWeWcNWk3m4PuQfgn2upGjRWexHlk9HJzsKjmznlThnJRH4IisxTHaKc
lGPYoODFsovVPthVUI2vKP4b6wHBFPztFDd7wIdiOsmA36jG9RbnhoBmjUo9r7G3uUFb3LW5dZEC
qlqqpIEcnwfPUpF1xviuzlpQGarj8Mg1gV3TPUatfp37vthIc0ab+Rh12AxIMx0BaypjngPSyLQH
ywZb41dtsZH1Pctc5GlS8oCTDfF5bd4W+J/an/YH6yncIFyDdeuCZVRyLwczjaZm444VhaC2RfBM
2jI080ai0tm75r6KHfPO01LIcrj+XcRuK4xgLIH2iTfSHBx4gIiWO6f+7M7jjLF3Yj7EeRkYmwJH
FYBKvG+kM4gZqdnNPwCtKK6rafZIaoc9UOk7mLg5z+EiJTwttQQ5i6WWIO31VHpr0QcGtz/eLXN0
SnW7D6ZyHIYgLHje5Zh8vtcoh9w5funt06WJC3O686esOk18id8xiM+XOtV8lWbf4EUHWuqldBGF
8Bo8QZdJk11Xj0EUfpMgaPZooS8fECIKdypAOh884EDYjlT5VW9Qjt1GTW3BBOi+CLJOGaxy10d+
d+xhnaH64n80b6NFrXdHwKHBNk8qXgaTV9tHWdhF+j2aKvrjuqwbBi3Y8gWs72QN97GQc/qjVXfd
Rib0y3JQBpgaW4nB12lZ/YEDCLblnNSwyKoCmRpW30efRO7GkRWjy1PpcZouuV3zIOsbqrG4l+MU
2O2sbEruxMzc1AeX/Ah4BEPszKl/4L9QBHtHTQOm9tFx4S9jELp8hPwU+T81FNqn9UOMgmy5Y2Fp
Lj+m/MC3WesPijEoD8u/+V6W6+8hUUFvWxRgQ3P9zWU6pbHo6FnNc2p2pxgiEi/sRQZPFPFE8g4/
hk0C5e2+gGf/rz7eEsjmXtlFijtsDbAsx8jpDLKppYIoWJQGUNAMpTw1Cy7y1pQ/V9455joqOMlb
U0ZvwTav0C+u737rvMpBo6M5+JaJvYZhJYdymP2/wDGyngNGBJEc/lBtm80DyrTRSa/c+FR0Q/Wg
hy5eBbHpvQWtA1Qa97qT7qdgoW2Y42bixleBjvq2mvCES5OroEVlVJrzgr0IHEZvwVagPkOcxPa7
sR4RbK+f2SZ+k11PS6YC0EaQneyhrP4c7DN1PN5tKIAOO+kq8d7cGHZsn3Qldfda5/TFHfwuTHAz
yt5s2ifm+HAHpxrfGrmx5C5Ihx2StfHHbYCzjUvhKZ8/3cYKKGA2ZUzT6mAfqgXcc9D3WbizKic5
JhNYeF7jOrJarF+QDpsHHpqVDpoGtSQE8br72tSvoB3aQwRCf93NqFEKFJBcOhRTv/KPazvOu+gB
rDgJXVCWa59MhJt0iabv2SJgIVIWk9F9mTpApdICUt08Z0H1JR/j6rLKYTg1SLSl6StaekIcTgWw
g9AM4O7W3WVKqW4EMfA7eADkEXo8bmfMe3dAhTSqq2MbFqDC/RpbkkxX1H2Pgt1L0vjqiwNhV3N7
vEOW1lDyBFMMHSW/ArjItg3rbsOTWjkFFEFeotx0Hpbr5VjR75xhwNFjh3cCALfEUZ/YHMAZ0/o3
OUCBPfSx6j1JyzEtfaPErnqWZjCp1t5sK38vzbyuuvNszHyHvXB405umOcRDY551TOEeWf8G2zEk
0w00LAHjTJ8cACzq+yJSh62mafFjE9u4rbDMHE591H2RvltwoCjdQ1bzNrds3ulD8gisejyvk8gP
aPcJtneCKurH0TwXlhKsrDGBB0lzBRk19ufR5n+b3dIs0Uze5oZT3ie+lszv1DO1PQp3vOsVn9wK
ujuLmpHvHMpFc+l26BaBpgSMzQFAWc+7i1FFrSnxy6k5qPbVevjUI90yS66pTvB1tIHiBmRm8EBZ
4l+j0PauWFTpOJhU1MVlRDpTRSGoTpDCgBR2Mcq5Vfk6Ed5G4bADQqQAu+m96+06MmqqLF15I6ND
RuynS8lp5bfVJnTIEEtT5k5lc7QVo7kzJw9GndMgC0kdwTbb7NRYtr+rF6MlfwC/M6CwcNbNlj3b
NEbrs359gKdtt+UP1T3IN18OauINfC3K8bC+xyIv6Hi8Ur2NwvzLh4w+2yDrWppatgWTmx+7BaQk
B0iVJH/m5zTv2pekcgrE9nX42UtAQsXuvup6l5LoHJ6qyVJerLZNllxQ9neg6E8z+L53q8jjuwLh
7DT33DslaptrzD54P6W2CQ7DshfllP673XTn9Tmtx3giZ2Hzo8GJBfYu1whbdfGpN5rHLuXLNSQq
tQdbwfbeQRWrSmKsilWsg1OvAx9quVDI6tQ9ZxQk7rrBV5/h4rV4t3rZt8GIrrKDatGwKEzyIpYO
LgzM4J/q0DZ7JQn43Zxsurq6NxwDc67vZ+A5c1cfpjYzWBODFl8KJuuZNGXgt77StxW0r/gD3QYq
pfb5yy9XkHkUlWnfLnu79lDysb6ZHm+DchlNHdSz0/xTBhgbZ4vjcbe4G8+9195l04AO7v/098HI
elJCCj9b5AazNycOoqvZp/1pJkPNkpASi/TJoWA/eJWzNPYMLAeHP6X1Ke4WogxUUxO1Qhvlt8vc
rmUFnrOz9b4gb8cH3wZ+a2pTa2w7Ryl3twE1GKKtmWTmjqqEDxIgQkcdHyE0L3RUC3TPPMuAHFRY
Cgjhy1E6rCVQznjCFJcKuWx3srfwtPutpbKBLrAfByiwqOjcNDrk7P9fqEOGkf37kP64zbtNIfUd
bcsQTKpdlVuz4F4PGjRDFzpfQPL32XROsZKg+TpD1YssM79osf9dWtIf6qp60JH320mfHOYsbbfA
RCaArFxH+jJ4g3JpLPmCjeMCUpgOluW7Z1gE9cUvKQXrM5sBtnXmg/hceYB5sBRJhoMlI6Tto/tZ
VwGsXjoLu5MqfjBLUgArvjhX/xnHjtXswrJPdX2AAe23KzJZ8535mOmYsMgopdziQfeUdWa8cPij
/qpFlrHry8Ld4dfVP9i21T+gdjk8mLH503Gt/Chd5tK/Di5habkvbS1YI28TexY4R3Usv8oVNJ9/
G5nkU/rb2dmc7G7XULp3rFNY0S97qO2klAiEGFgW5xZ6IXnjH7VJAwNSqA3pV8PdGsazLCT7wtyy
AU5eZcvgc1NKy+8Vd2Nqgcl/8ai31TZAcxiyyzB66yl1fDS2pHc9bWJd36tejaLxLYoyY3Nh6Tkd
jd4otjcYepfr/SHHVmFrZIAcbgN6jrlSWFbXNuxeew2+nZQVh9aBZjPBWVVDfZVOu/VrleHdK5G2
9ksxUAqJv/qlq61HFF5LIG23Um3PuteBqoMbWOY/3PqnnmoKUJ1xf+uTEB2NGsA9yp+3fs8lQYRz
icb3asHHojOvI5uWJ3/aHj7JWe2O11JzzIs5K8beT8cZldL03SSL+GMJXcA+n0IHP7EuQDQ/QtEg
ey8Lw5bQAGT1gW9G2b9juBdXWnEvWDNBpMGnuRudyr7+b5epsEQQ5Jn0W6q3Rt26fk28gdSWLpk4
p9iphHVf7qcROOpmUsbqNKrqw80CBaDxeBUFMenzErs6ddbE3UydeJ0lp3Koqqg+jf7wUC+aYrf+
BHuMCzzAnVLrqbrxiz58mNl17Vqj7D53usuIq5jhMerTH2s0QjuLi/IizOW38LmJ8IAQPYRRiqCo
TFgOrZd+1VgGH2/9sZ/1h3LJCoxdUFzntgTdpBTbqSG9vpM+L4kX00+gCtvGqiJUAQhcO7OaF86m
mBA1VZkU6Hma3Mm4HIYApDvEG/TU4eVebwMfs83KO+aDD/Um2CZRkFzJNyfXsg9HKr+/2rGLyRgE
iWLTemVylYHRCmEoyGnf5YucFgytdWK9BE15krc7ffkWIV1w8lM4QeslXTlVmuX3/J+PRfehzor6
3FOIvkzqnF26Kcwu0pQz6WOJgh7Uf8XgnUH+3GjBPXOBaDSIk9PbFXRXc5F3N3OKXTaC5fOgXdS+
6R6KFI7jkKXJXw3wUrfxox9W7tlo+KjlM3WS5kQiN7+z9UJ/i5z0h0TYuX8p9Sz5ihQ5SjSsgSTn
MS56Vcji4NPFnlr/36a6NEFhfIx6hvsRbNh1f0IpVOc7HLl6vNdAnZ9dxLDuyrwcgOelVNkiI/im
Ds7VskhJR62ytdEb+7tNtBH/8Lx8qzAs309d6t3rUwVQYL1eY9TltlcBqrrpspuK0dAVqV3pY0NV
oeOw7DTHJUapaK+6vEtgU4MSkL5cYmQO6SOs0lexVYvy5Db1mlDZUZPUNyAClYO+7H4iv2JvtJxN
6B/uEz9yPwIN5EaPqj79zSL/I0Ti1KLRr1GfAQO0enMjfXKI2a1mbZ9fpBXNOvTTJrX3bQutbgRT
dd9FEeuNoj1hB4Opy68uiZBBjEkyyuIvGWueQ+ZZ5m4eyTNszQ7lT1Mbn8uFdTM23WKYAKYS6vg3
6Ef6NnKC6qlq8dIcVIQP/K7BtiSKnG2QRu6fpFAR2Qv8n6D1dkEy3eezUuPUDTE1LOrx2vUVCobC
Yo3R6orKvFm+dP/2SaAclEF/l7k3xus6d71MhhDKcmV1LrnbYJdtBYchiI0hqT7wn9LHjsFh9Q5/
DjTHDdJxa8qZ+jnqE7LjFob23e068hlRgkxqNOjz3pOi2Qie/8SOxWa3wS/cqeE2IQl4kdbt9wBl
O5/hNP8dmfeRrhfvTdVHT2befMlit/iSkC8/BQBmdiBsiy92MyogcXMI0kuzs5p4o7MveZCmE15Z
HMWU1xxlgyYrUnhWZN2JVpM2WVhG1PYLz3Dl0S+zf6S7h814GH9FIUv0KUob4k9RdksWOPK86Ssv
wCuY5I9rdUbwj+g/rdfSR/VQGj5mRZWRvRUYs+7MLIzvWq/KUCDzw3OUFS6Ackb7rnKePUwYZTBY
ulK3fXcdcjhl9bMFZnFXJPlw18EEf2vMOdj0i3L5NIZozsTaV8jq5X6eq/C+0IIIyFjLf5Q9Tt+h
LayhSAWgGJrk5vPUm8BAu8ZnobYsxty4TzfVUveCrQmYOkQ8d0rxaXVzlIKLfwJ0FnFW7Z+LJAz3
4+B9nM2/zm6jtzMkiobnEVT7/v8irphAQfAavvMzs9S/uGO8pSo0gWUE+60iAbGN0TP6s9eylxUn
71V3szP2/+RD861WMGPTQ98FVxG4TyV67/hmQyPFGiBCt5DrFIpabcxsseltMefY1D0w3sfOfl2L
zD07ZMvsWlRDk+a+87rmD+SFDqzsMe4czO6uN2v94AKP+3MBLbWVF7xFaFNf7dqn2LX0q+nMW32q
KuC0xXAysE15nqf8Xi8q691wI/UeRfZFYNgg7z4VwxFdU9DBSxObT1gvSmHcSfBUDVRpbRxbZDQo
x5e8D7snGTT1Q8cf/r3pC+yq3PANWWn13uwnt2Al0J/G3uFFlHvqvW2Yc0eJHLTvXNdK1e4KyEvT
jyAZ632gqseizvVDa8DmSz0stSCAaZsocbI3W7PGlyrPNjIo0jjQYL5bARlW6dI8cIf1HLADN4ND
XzbV14ytm1v30zdwuCwlfN26kBtpHptxYrvl+sHBgGiyXwk4Y0qSmWTq601LROg5pdVTcv+lL0Ji
7JAjhHj+LBgigVafDdukTw3scyyQcstB5vmpzxqGwqrFLh0b010xNNabYWvKZbDSElMKy3rL62Z+
Qi7wKC0logvz6SLq5lfpUbP4TcUJFNA4Q7qGWIpjh8VZrqX1pCNrfAMP0pRPasMIuhNWdlQU49xW
9xPl4ptJU4KnZ8aGC+xckaXzAbpbfQ+MykU4bVEHwjt3qRcv46NboxK+dEpQrMCROahLWzr1Lv6I
WefcIvPUJtEzJ3d46yWXtNf7loo3p3PA/QgoUDvpfRkfTSWnKSNy8HLL9I6aqTtHleJ8WHXzBY4H
BuNyCiUZZp/W46MdZ/Xp9+FPkevpEDkKr8dp2qxtfzDmC1oNk7KVU7/C/gITr1Nu/bK9NIa8CHdF
WgN2a3QU9ZaSF1XWMlyNNKUthzVSTuse4prZzPFGiDbSh+ap2xyQLviXEBHA4l4xaJ0Sz0d3Sr4J
Uuw34RC9UScZXLFlt9FfAzf42W0wzNzpmMb5t9VKUi4scZ6iY+qStdwHqFmBD2LZr3bof5I/U5K9
26R8d5ruaoya+ai2gfUIUy0n+VQ+rBG6kwQHLN+n7S3E1Srz8XYp1A62wCx21pyxpR/16GySY9h4
k9K/OYOTPsXFfJJB6erGYu96dvNcxXP/5gU2MjEexCoZnIZs3BfoFxy6UR0eeh3imWkv8mFeEu6l
1I1/avEA9JVkwnJmpffBGEH72QZj7jyKy0rvAYsZyslDKAx9MLFfCbwSnUXd049riAxsvKwbzh82
EJMTaqceM2NRHYsTEupFkLhbaRp2Mu7iIqjXUbVPn3x70J6LSNGfzXLh3jj/6jv7ISIPixSj2YfI
HC36ztLs53bCiA9i6ADZH51tpKDDfC9S0GvoBP0FIP701Q2R6jQ0yycXSdhvV1zC8ECavt6EpUsN
ESAjtvm+obKeDUp1NS3DesXWK4FkTfVIaBZ9hzAmKjHrYLCwKWx3eC+7sr5KgMSDAQRAu9AykDAw
H7x5uCLJbL1KlzaROPG0cNMUXDpccBZ8t6cnqIQmmnqo6PgLEkMOpqo5py6Jft665Ay9o11jdv5V
WnKNkk/aWs7CvliuJgO47zknq1F+SJeE/ZpuTCTm1w9GFLnQynqFMSP8ZKNfCCdUAMkrDvmGZlbL
pLqf9C+fkMk3gHOyQJ0RtEFB36+zu3XuDeucZBRgS24MIFJkfZP8PtJm7VKUHook6ZIW1rxLsnTJ
uHiBesUMDl7aDKpudbDqv3hlaJe1WOa79dtvzc6ARLqOVkP+1hlOckpHQ39uOlg45QKGl9piWXF3
NU70P80a3o6UGiVYRqXUWC/BMhc1Qv9F1bBABtwGwIKCGqoNUfRtSaHAvIjNq9qM2rSb7DZndRxU
7OAZURC7nzbrnKzxt6jgapJ2WedkrKy2YVYjAnwqo+JVMkhJ30HQSZP4sPKqb23JRUmMnOX2VG/Z
dUUfgdKWiTJ8y1xBowbwJqkjOyU7W7oUg1b5IZEj8lXLvfc1Nz8jFnVIRLBo8NSXhdJ7NESWyLRw
V1vnocV2Arh3ltSOJHPSpjXgR5bd8ZbuqeLxoy+0Yradmr3cXV3YHRVzaTe/xjvNpn27xu/tleeY
ISJmh55xKC0WSGXrvvsdPrNyCMmGPyiK6zxMevjYmFp9xpoOHdQM+Nv/R9p5LUmKLOv6iTBDi9vU
urJ0V99gVS3QWvP0+yOyZ+ipPb1snbNvMCLCCTJJAeH+i8uA0craVshPi2DRJ/aqjORq0G/nw8Xe
bd4K8RaWiuUmKkgqgljhZOLUqJO9tE5zl3Sy3vmrKs81jOoMLyfhF2dHPq3sKPbmTeE6/q/hTzGl
WTLitUp0aCeRxWmGOUQLMElTq/gk7k3zDaqprUdZ9rL9b87IYnQa0Eji7H+BrCfg9t8DOMP9dcQ8
lQQoQhwh7ovoDmS7UgU42GWKiyt5FOC73MTPY4FGFHm0i9WgxT/GsvqAFd1SaX0FY7h0P2Von0Rk
UZEfjMbkXrRA4rwmfV7ejsNQBJ1wZGSOYhADqA5lHTQbxayN4Vsru0VUQIxKBQL2zoSLEk1VRx06
0lHczcQLCgoEr9SS1eHUFC+3HFFd9u0RzacgPcF3AmmEHFt4bFwNqkHijn912FX/4UIr3PwWpLhy
eLy1b5GOyx13iRVaSI5LLpaWmuqnou71kx5jzBdQxMmmliIpvC3w03/tihgV/D260XWwFs354KHK
g3YxdzphsQRs4B1F1210jpZkoH6So/D131oDSUoH+7WTb8kt4nFue9ub+/SqhM9kxRhFhyleb38M
FAfr7ZECHw5G00wdQiP7QaoG1PobhKUMY++T5B+QhYjwZTDM7rb5e9RVuI1Ro2IgFIEgQY8w0k/8
QWjVBrHQClZL5j/a5oeahcq9gOfmSpNuZJibKzEmNk7+TZ4CRANt2F8BIt5T2mfTJ9tbryaO+GJ+
1zVeLCu9SfCFmy4HKFtEj+dLIQLt6Z2JvVG1Fyr6Boe5/3bE3FY6b1V6SfTQmbYy7JyhLfZ1Ot63
0sR906pLPJTJlzjBGTBQPOdkWV59suusXGcjXpY5QmQt2jhLDd/xc24bxkM7mI8IOFtvlFo9MDGj
ve/g+79iULWoxtF6S7Km3yZUSsAdEGaCq3NSzG6aRFEOcKQxqZ/Cgkz5mhmoT6J3SyJTRelIxEPl
DFFajLoz9jmrwQAD3rrB8Uat+W236R1/mUuI5YjOG7QOfHP4e+itlwegfh11srTTdIwEO3gIG20q
mkty/dOWVfdO8UvrgRzR2Xaa8r6yUDs9e3bgwqRJzNOYgG4A7gVDfujDxypI7YXmyNkaY8QxPch4
C29u6ITWHah+9dqrrC4GiJWvoRWFKBXhZkvCVXvV6sLeNCBVSV3T9DqtW5gK7kBdaFBS4+a+HkJt
4t2T0vUbG+upECEw7OVsjNy9RZRzvQaH9AKCXouqKEtOp3vrttHCO8eKvV1I6eag+LZxBL8XbV2w
4hPLpFwhvmk9I9BRo7hsSnDDUmMFMdrgWaQle1ooZL+QcMERTOyKTVipBWskN1jNfeKYwHK0RVHY
zdLFKPraRYp6afknmtGyYq+TXX/V4SHJ2v4vGG2rFOqlQ6RadM2QWWkIg99i0QbW9wX4g53Qn/My
HJMdfzjNgnVDMCnb6Q0uOwNS87jWt6a8EuNB4QKJ9K2fnzTuRDMew2SdDCUOrDMcRIA/HBT1lmC8
m7Vois0tZmj8bIIGvtdmpbckcgCT+Ka6dCf4RlwAlg5ZQwuBUrFJX+PUla9zhwF0ZShaiYwGcqhC
8RSBh3Hpu/JwO06fNFEBOpob1W8bODU0RV+ix8UxsqRH0SUOhW/4NdFDZIkSD9S4b0svHTL0m3Fo
qo1oNio466JFgUE07Up51hI3uIqW84Dgsv4SuUVzTZTmsTQa6SWseucg5kMsBbUyH1H9qLsfq1b+
Nu1kmXfb6f9Xz3+I8bqq/hKQQxttDw3+sHgxAQCuNejyp9jo0pMdBeDDAGM9V7b/rXOQ8dfgLqME
Xnw0KWXxUXM9bI1a6ITeqO7cqkEBOJOqpY4283vON9svouZHULpfSzttLloD6nqwWYSHtpq8uzC+
MXfSjDvJZBUlBxagEYwA32XPfHbBz6Nw1aJHYU/mO2Wcvg+BvuqBkr2aVBd3BhjZbYHaw5tuXMWE
pSRba31Muz1q3f1z6ENum06Uy5qH+knZ4IFY9PemAyTbQSLqKfL6fW1q5s73zWoxxD1L2aoB7dNI
+lp8nOI7IT5dFt2bNGz08+2znr4rRtA1COX16m7uK/3IW+sDVXhZTFf+Pb0xjhR63GB/8x+aa41h
B8vLHpWtqBzO/bcy4zTaDSRaxajX6HfArrJV5cn5eYj9fh3Gmf5kZdj5yWrofU/IMPKHpP8cq/jq
5U7zpqm6vEx5eLqnVgHymZ/IoTH1aBlpinqnG26y8FvdfvJA96xDZ0xOSZEEJ8RupLUtW+pTZhdU
gYvC+uGtkDFKnlE7uThT0tCdsoljjW5VQHJxbdcxOUTXTpTbCIrqtC0R2UxiKFPQfCB5ohYuZaFv
J1mfuTQ3OGa0r3sZ1hJlt7nWlo85paw5TozMMaKJAexfxby5widGUgpyCwAPb11fe0sBvhAwjISf
0GqwU5/fqAG7Ls1y/MJRnjuIGIHmKCIZjKYZXUVXH1TVeSAph2OehZkK95sdtx8PP4g82kq6UlzS
TE7b71IoqV+1RG3XWCr6sLEG7So2ObzNs5qk2xIJuVuX6I+t4VDwhHcKJjVt0WXqGCnjPYF02XS4
GCicqN6KKfkrwzwEHprXu5a9yO1uTUa8PiNwlVyHSde/G9xq05JrXTZBn1zngX/GikFZAxzoYs6y
FGFKm0JXlKLxhMjixBkxv2eTek4n6TmiclK7Tf223WtVX1wjm6R7jPLgg2wpj21XOofSqdR0YRUO
pIaqt9y1XMt/7YqAW68IuMXWJEMpkIbtSnSKoMJ1S2OJFXi2j5F9qf0I+J5SGO4ptx/hVTln3NGc
c+/hlbvSJnHVQeGmn1o5bhFlX3S7USu+iECH4jQQjGmCvrSPXlkHGO9NcfHQBWtD4yKJmBEiJfev
tD9IRipvSiit00NK95a2AdqgYfKtRw4LTfA0uVroQeBH6onHmFuEAM+ZlvJ7RA4meKEBg/etNvgS
WHozKWo7Z6x7uxfbQZOBbm70aIcr6NvZtRN8cVtjWBVO3+zFqKFqe75bxWMTN/K10cMvWRYEX3Dp
Ura5ZUPdNjBi/CXIqATHzqq8u7JQo5Nd9vZKZyX83oK1E4JMElQ3VsU+PE/+P9bCG69sAuC6oXXh
TeOrFHqvTQcWVpkYyLIRfRqrpdq6/Kfj8OboNgrP4jgAWtnF17272gts8nd9djHVJLuIfrH3z0Ev
cXxgQVPINIBsjr2vp6PmQ7sqUXZ9H79ZKUo0nZIj5w46wpkwEb4WYms17SGaCjOv8p3VpwERHHRZ
s8UKKVrMR8yzTO/vFCU/5h6+EK1Ckjl+GMs636Oglq3y0s32ODcikhlF451fpep2rPLwmA9tfYzk
vNn2+IKjeYgIrsw7eZZDLLbtoe3e8zA9Y0Myycm+FJhreIvSiO7yVPbeMaZTFyYI+KdWh98CNpk1
cbloVVe5u20qWb3DV25YSWqjrz4NRCDAoVSQTwkkRzMhl03RdrjWOvB7tz6vdbWTjQorCqfqnSWP
2BREUhnsxJlE56Al38Dj5EvA00DQpCBqLi6vq071y60rdm0EOao4X4WBN2LHQhNB+AGxaHTgeDyO
B+BhE5hGUd1vQMFV/uunVpexmptveFhJfNMisEyiSxww3whDPX61vajYirS9r6k/AwWzYdEiAchz
sdidN5/FtcK0+lW5s+qHcpIBMrCezOLAfE9MmayHZHT3um0b2wF11b05NtYFAGzFGtAuv3S1dI87
lItVtqvvPcBQadW13yS0s6cFUPGkOhggtphQnWSnVQ/YS8Ewid36niQ7agyIJr55SYosoK79DHEB
QHz7IS579dwJ+4k2UBafmlXhp1tHVhMyCgiqh6Tnd/X0ly7+l8PJlLJS9GfxBz//rc+xYmCORe3p
WbTmfhEbBfhI2gHeS2fFRT4JdQB8aRJ/XFoFNCrRtJQxOFWW90O0Blhgj7DXH+pQHs6tm7aPmpGE
Wwt6OMryDLZm2j+E3m3Mhgu1HIF8bqVYM+8wBlvN+rhuZcCYHExnSY1fjuGFTI5+ZSQfir6sH8b2
ZTD8+hKNHmLDuhvsSNviU+yrgOamvnnA5IFnURblr7562itSLdj5OH4v5mBuFrYb9ScBXWoyw8TF
x/t6Qzx9gjMJYFM1enxyvnvDPw0CP0UCYs3zZLoQVXfJjCTYmGO0GLLUQon3KQeY8GhQ13vyOmxM
nTGUjyK01yMHsoKkTHQfdY1VrLEWH4opty+WObYH0RIbADDKzjV5V/NHPEgbpxo8FAQM7h773wCJ
4FBh0SqAuW6oRT9COWuhTTBFgWVUrN4K92QoLYw4uvFQ6Im8tBGD3KILgXeQhaJwopT9FUZ3/SDn
enCoLY9fVSTTdAb9LndRwwhqAFczME78UkfxOzbqqthQ3eiwL/n7d317fBVD4khDQbI6MqAKTkVj
eWx+9kbdnUSFGNnach3aenYrMJdRFh2h10LKmurNZYb4leIes9iM7ikBrRrc0EAFWbG7SlIfyNLf
2NgZJRsPD32mGmcBmSWx5G9boTPGo6ymQOaKJ0sSQfZNTqpbj4+iQ4rlaNnYFTK307gbBDzfTOEq
6k5Q3qdC9HRbsqZNUdspGpfrOOqNsz5k3LNEl9jEeDhP/aLh4eN8gw6UDr+m3BuO82Zsc4hjodYf
s7LJCqiDtM2uRLQ7zw4iTnTNR4g9p5epJOWXrtKCY2P5BThQxMcbEFNYwqT+Fz9NvgIO67jOv+hT
ulU+9HrSvfn2xMBzveihL4dh0yo+4vJ1Exxrp93Vha4vMDlHbGjaxJBmLlJruZsyyJXbgOgTo5lh
D5cG56EAT+aV6Kodg8wYlfhtpjvpDmoQFltGVd5nro7TcUfd+lY6Ee2ozP9qh2WXHkTbKkBQLZMp
XrSriaVU6C1OI5VXbAaZEoputO5bZeeIeaLHGMbtwaGC8LWvJl0S5LKvfTYq+NhhqCzpY3D950H9
pPw4HZSQ0/s6Tgc5/3JQjzo3VglhjTIpGfBSldQLmbplkeN/IqspafuQRSQiDN4Z4hJrwmnTODGA
bdOLdnOfBzwRwaKyW4k+MYEBRWvfGrC6i2k9KfqUdLIYtSgiVFgoQKRlI/bExks0LBvNgjuGIv8a
UHpPBs7wV5Oc4qQ83E1OLxwrBkTIPEtuJPGi1gF2zn2fZsmrDmGRvIbn/9fE8ySW19nQaE9zj5hn
fq1FKUX7QBuvn/qjjsX/mIfhvpg+Ud2cQClwXW6ft+32vzc1FjNdVzYXEduoPwati+8BJbaHHALs
4uaX6Zpo1gV6a8GdxG/TVPvyqkn98uZ/2cEp3HR6Za1mA02oXAeEEvMLi2n5gbXMXstiY3+DSAjw
xA2BUawypIhuyIqyK0kVOMpuVAI0phJHWYRKrWIlWw+XeTN22nDJrHXhZMFFhIox0T2CFdqGBWSR
OT7A+lAFcM50gZOAj5mOn4fFDL2/EdPN3WIvU8rfp/t0snlKUPlXfhPh4VZZCm3H2kuB9vCpOiVq
UYBBH2IRMFW35vJUE+nS2vOdZDmXs+bRW7VqbovSWDBFa40rrcWJxKhVLhH9dq+S6X6YcaccbrW2
SX6UEvg30SVKemIzddUVBky3Ch0CGrfmDOiGNixZyjXxUu9ulCz/We9YnVLpt46BkgXPUYmxswZD
Zi9GrXAs1l5Y6hvRxJmd2k+vGCsRrIwUsiWrzJZitINABgSLr6s3TdWWnQTuwqCcTKvwY+UxN76K
odtkOKo4I/cc0Sr06kG8qlgBzU6C8rXn2wWJp/C/61ong9aYmnjYBqfbLvZM7KJceBJ7aFEGJ8RA
avLYACYz40PxNfMAnfjXRpuaxtgUKQBcOmVHMpF6tfNf7a70yv+9K0JvR4kJ/rU9n0nEKEBTlsg+
tyQh/noJljixaFvWIGMFWS5qyfVOUUXN2tF7/zQ3g6kvH4cIMqDaX1uls7efQig6xtXiFiOmEMdY
vRbixoI1yDS1OEQMfppa9M0DIo5M0Uek2dpm7s9J1la3V5kn7bixlQQNUZA0hxAjxIPY+7fm/6Xv
08z/eSr/Ty8jrnw3Wswv8D9PEyUd95N/i/njq3HUHNbpMFzFUbfT3aaBBvCPU/8+9m/TfX6pv8f/
NiYOvZ3ht15x9tsZcRGD2Ss6/tdr+u/P+/vZxTTi0Cpq8DOY555H5r7Pr+r3mf4P509iQA+fP6Df
2r+d9rdd8bL+vV2qI/9XlluwJA3SQz5txF5nGMnn5r+FiLgJT3YQe388dg6Z4z6d7Y9T/RfHfppq
fqXz2f44/adj/4uz/b9P9cfr0kjSPQLdiJ5Pl/6Pr3Ye+D+/Wgk3lQimwj8+6f/iTf/xmuLuRwbs
v70m8zTzNfm3Y/8/r8cfp/rj2f71esyvcr7yf5z6jyHzwKfLPU9lokkWRB6iLg22d/Zi4AHiMrB6
XhpdhfcouHIF2CGd/oSOaRvo9lGWOGsRKPrm0a4N4TpMo/PAbQaQrIxoBojbaRrEmn9NKJoeSj1L
pPZwkxhzHCuqclVovXyWvLQ/RZknIT9hDW82Be46DdRnB4Nh4HOydtdOGycw7VMYWyjf0xKbABo7
i/5k2KZeOKkqVZJ5O8IbALNFeqPcokWgOIQcBFXJLD/ME5hS590h5fxpXkcbUVCL8QF1e8d7qSrF
XKTd2ByLTvNfKAEX1JNT8xT2hf9i2sM31JrxFJpaaYiYA7TDO9ECB49yIIQi0cq1kQwUmkFiVi9+
lDsnWGToE2zyspiMphDDOvy2q7teqS574EO/ett5V8SS/qgQkwsRjAnAFQION9BpRmViZZuutHW/
eHajvSSYOVMXyh9bOfJe+9q2D74f4gNfaggZuSyvtT6pN2K0yvt2GUSSchCjah889xTUrqZrgr+g
qKlM5dAMiddFArr9HWLbN8SXlAdfDlFR94PJCyHt3q20X1KaCLZJiQeWq/XdnYWC7R0mDIegTfWj
I+dqsNYkpAWQmrnMETnCMJdKeRc9JgEmcs6tc6xrDFGnefJ20hEm1b3D0sM5k5h8cYFB4Cold08u
wkBSFjxZZB4wuTuRbLA2Oqbnd6ajg92r0dEbSchYfmY+Y3SmItbYJRgE0jRN0tHIRAEqmpqFb7tb
YOfqCml549k0sMnEoMX9NYqu5Hb0ohRSEMFaj45uAgp3LYLTAa4MEkrGr9FhLDZh2wcbEZyO0AcU
FFo2IljXdW2NioF6GwWG2qwVp/WQhJWZWVbidYwEyFYEZ1nhrPRBVrbiLWgktfBTkrydmDlWnWrF
srnaiWN1DWx21hrazpRw7TIKn4w/LxffpjY95eQTXh0T1xabZeaYRtKjIxlYJE7dvp6fQ72nZjuO
4avWVcHOiIp4LUZ9Gat5CfX5vRhFQu87bBv3omd5d3Zq9yK3fbiybMXFAFwqnxrImjtb6xDemZqZ
ViuXNLGvUj+UT1pTVk/tkCy9MIsewlJ60YGaHaGpjVs9i7JlW+s9TnQdtuRt2h0ix0yxHEu+oQUY
PdTAxLfJBJ6P1RzWXjB04QaMPzorjqG8thHaSKOalCfRbDQd2wZuifrkoeMO2VMGlzS3AHjnlZQ9
GXKEYigiCIc4gpnF78XdFFlvAv3TLkNc6mgRqfq9BsZ335qIK4k+H4rxvSV77abw0OgWfWKTJehR
1ZFDQmg6VsSpBVl5iuMxQrZMJQbU0rmr2lY+BU7oTw5nD6PWIW2hwLqIrIPaBHydXbMnuexkbC3U
/o9iI4YCfrq3Zi0n70OFLZkPMCkYMU80wsJ/BKLN6s+qmpe4zyh9YHr5NWuyN2SWEOoZDBx4qqxe
154+bKgsFLBmDvNGjaoK/+qps3arXyMueepF1KAf12tZefHa743fRmdc3d/60km2Zoly2hi4OghQ
deUjw6PY6gnDx/EaGv0qaMx4Fw9VubWy2rtn6W8sVSnXr1ksX1J4pysfXPa2jc1DqVfQbMFJLLWo
GneNnR1ivbbuzdKw7qUIOLM6kvcVfUqmI4XJX86i8ofwXlGsbYjO4DnhAvdd7O7RkJSQw2NT6l6x
lSwvWaCiIJ0tw2w3fdhUC1BXdY3eNhyV226WUWXO2zZa1yiDnJqJ7SL2RIxNjnhdy2m0bH3ySQqg
h7TT75I0kK+ihxTDZGjiW6DhCBADpSP3iBCiLi36dEuJKM+lmFdMFfFe/5ZiC3mZbe/NGl+xAMzL
SvSJTZo66VWznvFVj+5syljXVFummIQ/2ZH+FCKHcCniunzuJhioASHtLFVe+YyWHkxvOEBIBrE4
dzMvu3eUMrtn2bEdQsk820gagAVATpEf3cMkAPmQW6O6snJZWvlTNXDM+3QfeWAwdD9oJrnfBVDC
cu2Wtrm0Pa872nV4iIvevm9sp4ct4atrtwrit1aKvtSF1N37Q8mlRLiUKmiZLBRJomKUagOKlMO7
3rnN1gAs80AN2NflVeuN5g9bMq/Y9yC/kUwVw1JDxl7V+31sk4LQ6zB9FH1gu86tWqCGmHMPjKMs
3WlBMZ7kQdK3lEVCxwfLkRjatSmzbIU2YvBiVV21wKmuArlTnVur0xalrXYUQgbrJDZyhUfg3BR7
emYlO7LSj2nRIIMu+lpjKvyZWr+KNcPaDLiSLSFUD6fBxuvbc1QcIS0l/oIn09KJpHSJoK21iwpT
ecZ7LFx1GoIani4Z924sLTGJGg+tOV2hEje4dSHFyUJqwufBn7LUlHfVsu9/GkP9rpmN+pp5Dni7
Og52yLakGxPAsNnfYYXa3/k8f+31uu4xVPeVVZZH2tJEvf6sJaV7GCoE60f1hJAvYih2/hjI+rqV
KnALg/lVb7X4ZIxkKl0P2yEry9NzD0lx3bXd+CrV2DkoW+4kqrRIU825WqvI6M2r2IcV61wLQ7lm
Um+Co6XluSUxoe4sQBTr27lvKK187SmVshJHiQElHOVdr6BuOfehkJevoD2+5TIr5Rxg1rMbxz/i
oFF+GE65GLOmovzZOQuoKOlDEyBy2jsyXu8qmbislaDwRQ5Oqmn6lmLemTuhfm2phlzt2Pox2Er6
VjeKt1b1ttvrZUv1IK/5O3MzCL1t+lBbhv5UNjbYKtBvVmvXl5rHCkS3QdMZXQDfPKqzlRhNXdzM
/bFQt1JXx2e16I1FC3Sz0pHYNNuDotTVNUZA6GnMYG2agdGDTbLsnd8V3toGEbLq5dq869GR3Mpj
mOFS7Ji4tEEyqvtqp3RVtrWKLLn3oRYi5pZ63xLPPBRp27xGcUkuL9G7vZwmw4Pd8fcoIuRguDe8
znmW/RrTF0hFu0DJvSekgT9iB1k9K2mHC5bz4TqumvCoGJV5X9sWT5uI2H0kVffD0TvrocUThqdJ
RMhL2Sze03xj4ZC2UHAyfNK64ew5nfJFMVJlNYyaceZbnx2RTko3dhoAnPeRzPMyrK7yrF8mlRV9
pFB6JmWF6mqHqHFYfXnM4zojmR82m7xVqgfT13LEpmrrbfDN61j5EAUS86yYSfhzNKoPmF/q62jZ
3qqj9HMNVfznrUqStyi2IaARoNPoU3yRmggyu6YAP9PKC6rl+c9Wm+TpZSTUBgOVqjx5VOTS/GFE
xtqyNOU9c7piiWNUci+bYbiTDavY55kar5u8iZa1yxdVbQx9NzGQrkHZaMtaSSuspHrAEYDTeORD
oTYu3/gsg1XgOTUe2GW5b1pmA2sISaA0Cn709xESY0+wHy3kDwIE4Yo6WytoQdyp2eCi5p/ZJy+F
55jwyR1SiPH84RagTDvvinY1cHWF1VKIu/VdERnDxgmQj/dcs9wWbumdLTVPdhi8O0cni8K96fv2
ociDn6aJbIzcS6cJ64qagorwe17sRUv0i003RcxhjW++R5HWbueuOcz32mbtRD032coynhI1XRZj
0j2kUwvvyXfNV4dzZzQYWflqudSAge1F0x7kI+W8j1HVkwvebvkVDxRv2WRVshXNWGrya6yCbzV1
UuxThOgSg1T0wQxKjQsoIS7AGCNIlAZeuyqGrl5ElWafuqDtnlv9sW/C6icEvCU3JMAkwZuS2UKF
C/kIKnjXMaw/0k4BG+Vo3xvUs62kRus6NO6Sarhmne8cvO5iQMxfyqH5kNke5oLUBe1li7n8BHsD
r5xMvbddbhXDMvHGfIPXabM3NOAFWW8XL6rloHuhgcwVTadP23VfsWb2VatfWDxV3KuQLO5tiHWL
VjGG/dyXjdFH01vWYRzc7l70R7p/b5hlBjuDm/Sy661djMLgWQzivfsdud4EaG2K8HxXtS8xwiCH
HqXDJQ7HFSv48LlrY1za3eHZtbJ0ZfvVVwGNROFMQaxJwkZCtMUGgBqdue9tc1/DlJ4Q0S+wltg2
2nvFac6F3PhHTQKtLbn89/JU0y8Mte0uVp5KD+5g3vGbTt6yBuVf7G6Au0xNp3HWLk+lmX6SzCTg
aSrsh/0YeA9YWaQn3/mRJWF4bEM9PfVGeVXCvDqnnmLhcarAVVfkZ7l04rsmK59yE8mQzs6vY5d/
aa1BOWdGppwhvxrrUJLKZeP54b0baQ95ISvHbmqJTTjEvD+7PQi4lY2dGVbcE44rj5uDoagY0hoZ
vIXY4vPEktgy+MXXUXctsa3/UHI7WHgYf9ylbvOlCTRzM6RNz3cg1l+HuMJPcXCOrhGk66JwD7oe
9buIlcMxMwxrW9UYyPURuQCL+lGe2NbKa5OdUzv3YZY5P4H4tLIB5dDr4FxArvzW2xora2BAryZM
wGVLjWlrch6QIWjiKq7efOip+SqVSHQhtb9I8wypXA+/EFVpxnfLle8q/iAfbMdFWsrgDrtA3ReI
51B4yzYb4e5mJBUnpYm1ZJsVEI0BJzpNLo9e5lIWDQrny6jhiKtu0ixof0ptt05Zf3oLKXvX4zt4
2sZRbLo+MI/4VPNHFBb3fYeE+Vh3/lKFXfItSrRV5A7qm2fmZxOdedZeCN3D+Xe3Y2ybr8BgIGC3
5buZW6zUFSxzi2bQHoai/IA46u54llN2flYtYrcNvuNw0S3aIPc2gRpwPZuifez78msclIBIQVo+
uqMqoT+F9S//NXs4Me4Or6nsghFrvgYXg4RYFV41uUAfQPWHVy0BouholfPWFOX3GtzPRxK298Fo
wWMqEvUiB9jXOEUgXVqzTpBii79nUW28aUFQsth2nUOEj8DV8v0nG01iHPqUl9I3lTvgfS+iVXRF
xcNHXC9yNZsqiuXdjCUKZMRQgyoNN0PCU7M84E6V+PJTrvf2Qg6c+thg3rGqU9fApSZzN2kFhSPD
yG6F4le/mcq0+2wqcTrfe6yT71G9dA3NumSe6SwiclkbJ7V4aOGvurqbO42p6fqNuaIsmi9MJP2w
H0NFD+IU7tMN0r0t8DW56L6CHDXfwVzcdqaev4cyazT+GSNHvfluEYweTb/EsyG99GrvL/i9ZWBH
TOuaFPq3rnGLN1kO/bWnVv1eWFlB0jdLlMwWeuvrK94CGR4NdBRG162797EmuCt7CEKI9/kfPqvC
bCicZ9MxC2jverItAtt5TRwY91UZfJBA05f4arXnEuZGWa6E4rCQIRZ7QoVY0jrzlGYvn7rnUB6e
lmikIXHfBgvHn/w8VI8UTTtU634yLbcTK+CrGcf7IZKTq5oU6TUKDNx2o+JdRLDCnajvvg1aEXpi
uvE0D34GxkFXt1AVkpdjsfVTZ3h0ixLr+km2rMdVUE2G7IMHTUiiZM+7MXsdHBJcjhWQd7O8/DVS
k3Dlerm+F6O63LxIVc3yM4jDl7i7F72uWhSXyEZj2G0ycB9IbtR7pwa1Bos2XbWJBjll0tCEhqF/
A9XJgyAf6SBx45JcKd7yQrMHsSk1fTu0oXIRrVQNqg0W0rvYxw7MMUy+ipjvfVW9nST59ftoqMDP
NEXZG77rPOVRe4fYef0Oeq1fQm7pzvbgWadxSIKVZ9fRm5V5GwFsVhU4VgpAIVz8NItfF/K0/4wY
Db6iXZAZB8iHz6oUqEe4k9oq0yr/I5ZeIQR0XzU9kNYQUM098o7pugwaY1FCn2SxlhrLFhvrxwwZ
xPsBWVhdqo3Hxqp5pNeqdy0zAASqZbFOpBSSM+9yMWgQffJYznkWsNHrEiTfKqo2ReUfFBQSLqPj
VC+56R+BpPT3LNXrl0S/S720eLZIcj7yC4NUQa+pRu7d6A6PecpV8My4XaleX2A6Lyf5olakbNva
hXHEmzmF/4kFFGyUB7FRHKQqqhCZLJ4N22hpQ9VceUUfb8wRc0wRU3Q2uEYZna/psG5Qmus0id9i
346HJRYMf/OxDBlA5Gg3HpcIjpbYgKoLD27kvN0sORrzTsrCDDqyzyWXjOA1iFysMhBsfRV9qYqn
9ac9MZpm5u9xUgbPJ7PThTpIXwLh2qiV+lFyuvAOOKZB7jIK1z5Mio02iRaMXeifp1gQGuEyV7to
Ywi2x/zMIsghVswDWFDp9lIMSLJKqoBHOalfgc5rH8SeRWb3tuf8vfdvoygmny3xE2k9mUdHa2Gi
Tfg9SUnayW5kPqLbnWyHnAVcbuo43o6IYlhjkH1MsTDOddaFk0OHBAVGa3Qw5tr/MHZey5Eq29Z+
IiLw5ragrKRSyXWv1TdEW7z3PP35SHo3Ojq9//hviMwkoShIO+ccY2hEXHfm/Aj98MC4CqvRYEBj
pS8n6v99QlyhRvJj3MefQqslqCiKtbcI7rCjyDaZqr6x31GPVYE3HbygN6NefZGIob1JbVi6RanE
P9KfRqnp3w3QE6jJs+1o50i9RETmHWxLkz/5yfwsBdA1af7wls8MF02r9/C6dM3ez+y3qJKtEoRk
iKS5JGvJQ57H4VVLy+aRb9OdpTr40ss+OVG0HAK2CufIjr6IoiysylOooy5Au6RjBuV35Aqih0SJ
9Ds1LzpslbfB7MaHSEBtgaSND2jekCd65AKRr5nR2Y4hwlkQuWFLr0HUukrLBvHA4DFfJqIl+wUw
EqmQQOulU71YStQf1QCFoAzw/i1egursCXjRIE05pAUM3sAE1bdS7S1vyHXlKJTQJiiLPdlCl1to
nYmz41JZXirXS+WmIUReTcbo0Sn85tYE6mm0GohOFsbTbPTRgk3Tp6iGzpQWu2hWVdZFnCTqmXDc
Bs+BONsOTn6ZmxKWreVSp8eLA0Ot2/i99pb1Unpo0yZFsYOvDvFidpiDutwXRrpDJZPxyumMO7CW
KGQuWTGGyVJwgIt7uImiLOgbLwltGqm1cM8UQINkJW6e5F73mOzU68aktxQFQapdS8sZbkmQuLIJ
shRTTf46slZ7ijWkb0XUsZb6n6TWlh/0Je5YpwF6ZaOFR5EdzSi5iEulEea5HHTtLgRBhLV4Tu5l
TYddeMtnWjt7xONAf7Cc3k5EWlYCGIFGW7bQ6mjieLozMKC9GQqDMJzI2C60DAFUHJ6lVYY/5uCX
YhXSzxTwoJZLSMS1LTGxWlA/aFMU3KUWkVhGE5YvWZHgJJ3N4Ecz/GqbEt67/1yjZ3O2R9O7fpDr
QjtHyVPvO/UT27rSRRemOa4jvcgrDhFx7XLa0a2RZck8elozZZ6sm9FBRKCKA0476JUa+XeZiC0V
9Qairg7z8jlEPb9ga6lqjUEHw3fqShKxoLnfFq+BTvypSEV/UttZacAroccyplWwdO3Q2Y+lUTis
noL+W6pbGBMa9VPcgp+au6hgCW3Wb13tY3KnwmghpAdHYPA0JkOBZQhdvMmINKa9g6ig++oEM1wu
XXTrdVpktUGB4+DQzmgZZmtGFOObiE9aoeNkWmptVVtdt3dxVKZHcQKefFT7UnQxS81CPER6FutV
8aL5nPad1gNLXd6rKBdFUWM9r69eZA1qiJP6Ignu+K1154NqSDTrXqyFIkcPL76jOK7IqlZT7BuI
DE5iEaSNaEjrExhQcdbufmV6oLwplTPfps54yVKpP+dOBPI7HWAdA1VQYG1HM9j/k8paGcdLrd2J
cnHYqolsFicQIDV55W4noIRMj1o0pztBhBt0fv+Ag3O3CqKKMsGJy1wZ4f+G6liUbSfsEGObScS8
u5VhtJXPQxx/LeD1VJyd3NqPeot1RYSiiwh1EbAeAdS7oBd5FUXipCgXqQFoBfQ9wEDe0T//uUJU
ydQi1HZb7WqpLe6l9fmhXuBrgndx9NPqokEXvVE6ivJE6HPBvUb8N2g24j4JlMW4+wN+gfk4otF6
7PRg/Kx383E1SxJy7gZRYjzkXa1fLa0jqr1U0DGygvuZKLJPcjjHJ2cGGKj3zoEFknwXdYV9yqdB
vpP64P+k2ELbp7/VC4zgvhVz9QTV1PjE4hvOnuJeKuBDEgsSa/FL+Mbkn8WCxIxK/RT4SuOKs4Nk
wT7njI+Ib9lwmTFXsJwEFL9kxdQBhLBjj0lWTCxjHvdu0yCzoKVhtEBQCP+XkF2Gyy2+Fz9hRLJ0
SB3GFnFWc6r0FsnZUS8D/dHAGbYyoE76Q9g2yv1vAlSyEjEO9+KkmkIBPsGxdsRS0Dx3Tgu4KnVC
2NTIwuDUPhfJE469+kmUJG27zOew24tzUpZBVOuYUM2lqAKn+r8NPvxi36vLJsTOgrMA/efmLB2U
KO9ApOIgsRIfJvFW1z4XUQgLWtS/VrIGwNzoP7d+pX22hoVgMNXifdBRq67bDovioFXf1ikd07oM
xUHU+U9rca5pj1mlTl8qtqmenznV3dwhfx1W8U0ujLvqN49ruvAXGLOTXxW/k46VNZmHGCfwFxsd
yAGNaXMstUM23a/qhnGPOkwHsVlcZ8a9A0LVK+LYeSt0WI86HgCF8FdBrIRSFL4QPV5zyzmRU41W
e/tTU5Asbbn/nFMVQ0ciBhIhocCkTebojhlCmpVuIkDZFda1qyG1WpjGxWFgtfq7BghOJCrh/+ka
fa0hLtruIS6wJOh7/txjSnTtNqp4DxXgAgCGkosUK8prHTXz3pfG/IABRIEtYqrOhIY0rjhrlmNy
7Xv/LUyoK6OP+KpYe3FKVG/r8lHurfRxra3ATaPB1XyRfTcIF14i9BZ3rTWmJ0vYFyoDaKzSyc3B
WAB42nKoFjbrIbTHOxZUrshVC4X1mlpOimrY8cY7QPS/ayzlSRV1uyhHCneKStutwgo2ehmpvd4i
YGCy66/Qys0PRpDLp2lwXrsplR9EkQVaYfSMMHag2osNxpsJ6ErVLwaD8gl1mAmoYinL2YPoAPNU
SPessJ5E+xdFML7BXari99k6zV8uwi2y9iFRy0Hycu/LY7tXc0yz7v/rgtCfm+ftV7Zf/nORlRT9
qakYgPosLy86SNBLY/blRWQ1WUVyOo8aF3eCjljzyAKxmfK9ScvzDNTT9mUIkwiGWrcAXpntB3rg
zmq0/qSOo2phjIzmq+T8XHOaPmX39tCfZYxwh0DNePxlRhezt5j8jUjJdlVW87L/nBiHobv2DBii
hp5CoBSZTnzo8G3dxnEMDjQ2xZ1lvBr1lIU3cWLSjBsqrdGdMjnRtcjwu/dTdLObWDo7MoSIkcby
eFzKGrz5ipM5bg8Dj1upTWFf4FbA95YV7SGQ4ZP1Ys2XH7IFQhIV8Z3FIgIqBy3fGQF7dS+VK+2+
kaH9Ba3m94jxDf8WDE33OuBjzwxS/MclBD74ECwsuEl1FQcJAco11bbq0QrAGKqTPbogsevrlBtY
VEIfiExUQhRpsZ3zAG/V1zZAMwcwEiTWvTR74VhXL2pTIfPsy+WbpGqxG+h6/bkw2Amy0G0fkjQK
3bBFmCEm7I3Qj46GrE9IvtvQe2I4wpnkf5kQDPIGXSk/SSVqClXz3Tf8+aa1uny0Ico4ENJm7+xZ
7x4Sx3pJTADEzViWxxwTkZc3iRsGxQRmkkOSKeNBjhA9F2UIT43PmT++pkUs45NCZrUCiBtJMbGG
cls3j6ztyyC28j3yD90+sqXEqySN3aYfxeshrJ3DaPX+/eSjfW446HPJsKhfxCElgBi+zqx4CMD9
eXKXjTDxGM6nClPITknq7EENcv9TrGRHiFYDkI0Mwb4TeqJWoGNZ6UE77rQC8cdAGYtzX0zFelYH
sIMKUzyyfOAedaLYO2sYq12mpqprKVl+CSCrv8A39Tu1lYkTcbGAs8VpSyWUjhgmqouDqLlduJVt
VUQKav2ckERr2ndq/2XSRhNTW8Rdisr830m8UDyKHRFdOy/R0yIvqoqUKJOmFqDvG5Dj9qg6UXlx
qrE/m235qvmOetgeP0rC0a0neKnagiDEUbrT1UXii/CFy7AE+mtLKLg5Gz8KxSwJ3giNnWMEkstg
0S4jRnupGhsj35aPGxNKijzPzgOhDph5URCsZXzYAh4gbjrMatz8oyy3xhOH17glBuVSKtO1waNP
eGm1r/Wwg3Sti09WzLouLoj9cI05BzNgBiXIX6QF8vWLiFcnXrE4rJX8VuWTrGlRLOpvVdkXmqdR
QjUs6fPs1CxxypNiZNlJvMCCobUFVskHGDqcvoiaLq8djogcVatcq26T9jBEHT6CpXx7/eJjirL1
E22ntzNbmUhtB/FdtuyHel0k883b0PRPOrQMaFjgzucDb9Uk0SpEviOqaFofOiXyc3Lx7FSw0qQ9
Maw88XbYnl2UBV1n/75Q5MWb2WqL1IdLPmTf/fHtOqWveXjkCNm5JuNrrGv2vBctoLXUdHZ7cP0e
tBpYoVpjTPfic2Hszi/bh96yomz7oltWkkoC0rYPLs58vM6xHS8vgUxFgVoQVyOXMi7WtoD+g0ON
j472nEnN7IoCRqL2d1LPCG1GmeV16jELjsXFYOy+1LjvaZxLUhxQnq3e57MISuiuhY5UfJ/tdb3r
5mtyfbt5be57x99b6vfJZrHfB8zayyFe3oe2/M7fsn8rE1eIE+KyLSvKsIj9vpU84ByWpeFXnzj3
a08VfVIcumUgEClLgHZEXnTkv9X5WxlUEnyW7czHXxBnxG3XX5gyYgPrKnaJtMMKtPzt7ZuKTiw+
7IeyLStSHy77W9l/vdV2+w+XhY5VYbIJ+l20jJGRjObk7+SS75cWJMbMd2dKNtUp3BacmrKMpLhU
5NebiDv9uXwi3AI1tz+FIqX21XxsuvQkbl7BGOrN2l6C7nLtz6KbiqFrmxQ+lG09eav3t7JCWZAb
oimKitttRNmW3W4jmvSWFam1x2+FH35qu83ffqlXVBgDg7dUa2FjXmbTdfT7mBTXvitcZ+KPpaLC
u1oiuVUKo6qf14F8EGPsu98StT7elZVXfu7979ugYSxBYVs2WQYWMbqIMpEVqf/feuJacVmip94c
q81pHVa3R1+HdfF8/ycpvkckRnKRDAh1IoDn6/YixFQj2nanoPyj9YDf5SCgMYshLMWh1t6JQULk
M8IWlwDKP0NchdJI175tQ6u411+H22Wi3jqaqPKh3tbHxIk4cCT825O8TvIf+vGHa/1MwoolX9aH
N/PvUykX52XxPruQh8BoN+C4UOf0oGNoIY2K/X8Wa++WB6FYYIgH2Q7iqa0gRlVc25s4Nw7iZWwj
v8h+KFPFWyR6TSzOmjCU96LP5iJpEx590rF+HaVR/zIR2D67YrWFipAE3G/p9aK673SvQwiratTY
79ag69OL79j0ivR7qZmKBej6TcUCVCTXxrx96QZZXsnvzJNoNJD1pZ405xPkoX/eiPjH66cUhe/y
fz4j8XxaPY/nrTGtbezPmlfcXvzs1lpFSpSJs3/LirK/3SpVGx3aFE9f9vbi4UTVNin+CYiGZc9Q
eetwq1Xs8CAWcIjiZQuX9NMO+pSf3bK6EyORSKEa8T5bhFm2NzPlV6Cp1SXpsEISmVddfBg1T36E
peGhr2zYd0J8MIo0w5nQV6d3UxqrYma3bZYUU+NYxMnsDkUByBU/wo7og+/bixEpcWgMov+1vD00
6mMXg97f5miJQOYDkYpXUVEaDcVDt5d9EHBqbr3MyilRhacGqBOMXMQaI5QQReZz1ThAycfqKMac
uU5ZyhQgyPc9r0y0XtGzHaNjMppNk31+F/wrwVqHBGeZ7bqmMTxRRWng9ocGkQl4Peg1v9+Oiife
pDiwFoI7wzqLpxRfZh2qJgRyYc2zX0RZFUfODhPLzTSmHyGomjPXffgw6SBl+MR/iC6eFuFeifuW
B3FceVQvopvUTndKOkxE8zzesVDKsMqpqG8W35gxkj3mRtjkl8+9PZ9E3PMekouv6CG9Edwh7Rsk
I2a3RYbiHMuY69AES3dQ2f47Oo62N5qpurDQ0/c0gH/Ew7/b1a0L63ela1cTy+2tfQ+NXS2hElgW
/qzZtreoWAmekbY9ie61vrJlbynatrjJhzFo7d+i8MMlpYTbNiyhR2QvPiH2hOSNWJj6+aHQYYdG
HQvfIeJSDPKgv3bZYHeHaSyf9F7HDkSUKLD9kzFkTzjOdgpcNlng35tx4mZz+2RmtyJyrL341QRK
z8XjuIMu/RCU7LtpQTSWpXNBK7UzjBLhPvUkFQ3bk1Q/62GtrZvUdRe7rixERxT9fFscfCjTxG5B
1FmTH86L7H9fYKzXiGaA+/YgJ4V/bKLhAIrMWrdL/3X1YWo1vNt5c1wHWo3XmP5Tt6Fx3Npqbuou
MUPDSRThUWc+EWPKmhSlIi9S4mAGEpUCFCxYPw4HXZ0h30DPR2+M/TZwrMtg0Xr/LLnVwqzPST0W
6NNi/fhjhxDNZIzNYNch7Q1qJn3XAbdRVHTKdT3jzHJ8YkzBvGi4ThaOJ9EiCYCZgBqoLkQT/lFR
0oPofuKL42nbqX1kn0TTa+d+rSB+O8Xo5uVFPa9LRfFkH373b2Vh5yyu2ei+7ZmZ3XI05QNRXI/r
cFYP/QHuypt4bHE3swmKY9b+NqeIO1pjI2NCCr+oYa7Me0ua8eanxxmeZHH+3QwvnnudKNfeI2a1
tTuJf2goTXSZX8xa99paKk6b5SPrNdXrZiXfvVsQyyoKmKWu52uzftcE3yXFw+tJXnhBq3XmroEF
7lRkFpMEMQeHNKYVijle7H8bFZuahDc7KKMDuMv2HPcv1RyZx7TRD1pusTYVrclq0hDgTQt1evvN
rxcNkqpSYZtfdtaiR4gfRqZyxvFDMN7W/ETD+thEm6F7zgrfQ572NNfhgrz7j9Xq3Rtc3+gy+YuU
eIsygd67ZmzRz/0zbOldMXlFFTHs/VkpEI106fXsMyM9tiAY1pYlkZGb0WkkoAD9SEZhsQddk2Kh
N+qhibthuce75OyXGAkqP0LILzrpMFp6orZowWFQ8WpFvoVEfkG9rUsc8XvvBp2t19cs97xsDNT1
JYlX04RR65W5Cr212NUbGBKmKjn3oOVmV4/V8aDiwBbdVcvaF0OPCYRZ5/4BEwLaFF/eLbkmwtf2
SQf7FzbnyXQdHMGYetWGl2GiCLb8w9+vqvvazjUMuWINKpqleM081SWEe39RFHC64/b+HQVHUrzM
d1vZupZtl/8FOaK62kBypfphwOe9T7GznfPsUTQJ0RokZ5rp1oM7zICETui3EA3EiCR+2RytaB9a
MD2+6zUiuR4KY5eqlXXKlhaDRc7ZV6jfnEvoi5cFrFTLR00BDDROmN2RndfXvb9hZaApQ5lV2TLI
ic8hUmoNKyOE9X9G0vWhxLm10SiJPO9FUhSKg/hqIqXhy3b9n3abWU9lV3h4wP9FJUldN3V2pOeE
q0nlQFCo7qO+NfzHZmd1rXRsrLJT3QEqSvFm1pWdGI/0isD1k0iuhkrx8dfkaDfBxdC/tX46nLe9
HooHLMR0s9p92AROrQ8p65zCoqnML+A/s32QTrvUzAi7w6QUyr/08HXE4XmajsbyHaH2IYhAtBMx
bK2f2CIOd5fcdfpifhBrwMWOmi6HfDnMkODtoyD9JIrEQa/uetQAzqJ6Ht4ch0dOl1XwuPRIs60R
m8je5PlrH96P9aMKBNSL80Nf6o99qxHZIuFWtSxiIxpldBUTmAuLhSCtTjrx4NBuhju9pvGYOPr2
bLa6nVQraGcSTfio2Wby2M2adoZn9RYsSlxRnM9HX4p+EMxmernUS55TwQYcEJiEMd9qcLUHxSvc
qYbb6vXvbFnizIKLSHOjwPDA5aeXuLPDk6Zp0tH0owx4LY6KYra1p66sS+bLCAfqkkVp53OkGvVB
naMdIqH+bZ5eZw2tvJy4v1uWEu4kO5mFGg/ut16auCGBec4hArL4kky/GuKmb2Vfmjejpa1Iad0B
3Y5garYj51MDhNUj6lZmhJN2qx5oFfg0qQkcqhQAxWyne3Sq73I2D40MuYoKC0AkyTpxCsbVjmeH
B/UiZwz3c6edpKCOv5T651kL5SOyv6aXDNKzkgRwxEngZrTGy/NS+2yG//Ygh5plPYyCElIBi1MT
WVsc/7+aITtCfwnWu69/acjKSW6ssLQl0tIj4HP2oDQL3CqNK2+eDkqizhfZjj9F3QioKUMSCT53
eVfHxXAwdT2+7xWUqxdNn1wy6auFec2DYFdODI6daUPmb8TtUUEa0UvjUkO4OMjP+ay88jzaZSSs
4OL4uB7pf4Xfg8DMxJFQOAlckOEgsFbzewKMKA5DSmByNau9ay53ELexRG27/THnIBWQbE/fnOLr
WALMmZzBeoua6pOhtuBH2zh7bIeRCMlwtq/mMOWuHhnNfpvg120UJPiJN4N+cDvIVa2uzK9wublD
wEtA+fdOXT6pthBWBFaYemLe7nTfcTNTm1yzc8ZrGiq+60MX6dlLVtbkG+iEkhAf9SxlaMGjeoi7
K1KnPSI/qtskwLKALnREE5fKQc3hkJyRbaiOuZPuUrtT0MtMulNW9lDQR2PiBV1ietZcAzOVox0K
vsF1O3Rgry5OnhGkxtetdHxm7E8XzNnD5BsKMjxwufVS/YQQBDi+etSQKXNh745c1THCXWubT06X
x3d4V/wdYblEUks9eASrSbBtP/mtEoPuGGPoEK/tQLTteph0E7XY4hanqoHSVvSp7VOEs9vS2FV2
dk6sBBGAwEIXFYUSwuql8GqXQfs063X71MT1vu8hpRM5LR+V+2zQzllZJ/fJckgtaPHr6TYXwHl0
ZyQWN/hJbEj+NM/JqS6s8TImyv6nAacoAWX2OVZ77Q5C/OoE2f5uHKvCBRIcIsBsMAfhuTlMNg3K
hhzD0/1y3EnVbFyNuj+aVtac66EgqIyJ706ktkPpRyCFtGRvdminDuO4syGrvPnkWl/WvdoyCvh4
7dcCsSAiGdKrYxS1W9uw6xpz4pyUSm48KAiBNhpZcAm13g1KW/qeFM7FRnl0grKjlVv/OwT3CSEI
NZiZYmr1YxzHR60oQOkanf1PnEQvSoGGpjQHPap1DU49C66BAQkLCJZLeddWIVTiCwm+lJfGCQ0+
XFUw+bltkQc46yYICKMStUpTCi5pF7h5Pn+pW8XfpSnggnCAurTSX3SjLl/BwwJKdwChlnzGrDOD
veX72q7sui+9X6BmlCZfpDrey+ZYQcERYRZIuoi/7dyXcfdVj4oIxgwfZRmftmSa+Nyj3DyPFcTC
NNHinGRqg0yR8xxm7ePUTe2pA+TnDkgc3INye656nNCS5Oxi/PxXU5GlXdYRFQuqd6EFYJzGaiK7
BkKwbSJZbmJSHGk4PmsQue3PVslchQ0f6DTCxWLfPrbLOqCBShjXwgKRIAjiZFdA4BziXWDFQ8xT
b5GETGTNK4Nw58RQfiqdBWhoaYzEgXY7FdJel9B7ZzdXwXOldtPRydp6ZxbEsqho4Sa5ZeAU5/Up
efZGTH0GtTzKd4bXZkmLKtT4hKl11C3zodF9mAobAD1wakc7VTVG19AJPmuyB0uLy0+h1H5XgLPd
+eT1N5a/PCsafBV/t/IZzOpWgnu2kQaixMFKBWrg75N8h1tgl0u6sRda0LP2H43oHqRip44wKNSN
2yc6u8Ck9Lqhx2CaFQzZSWG5nQTsWwIQ0KeVutNlxbgpgfnZcXTjIjWVcUNt/Fcvx83BMnV0DRNX
qyL9VGdYE+LoxwAjM/IY2WezGuqTMd0y3VYOOgokLu4vuikRzzsQR9qlVGfVbeVbWpaty3Bo36ed
8i3qJ9ggupjgNb9J90VdxG/m7LPfwP2PHUPBIaZo5b1iol+dKvaZMFZsFtoUXCzQWPeyIlVIyMN0
rPTAlWZgLRlmIVV5nhY6m66rr2NRKc/5GNQXQnN/JRBEFIY7Ar86dqZ0VbKvVW3KbxDrTucwKyrP
VKThmCgYH422Nx+s5ZDr3VPdVXeFH6rnpg5BdSTqREyf/K0sAwsYj6LtuxxnO6SdO7lOcJQTJHdn
NNBAGFJM6GYduRWa926qQdSqFbnj0pdB5Brm19AwvxV+kB4SJ1f2jmIPBy1uT7NZFq7R6yFYvGEk
2KOtPDsbnXNWl8emZlVWA+JjJ3aSoHW/Z7Hqu7E63VJzbFHETjr0whVnL8cwpACzbu8teuKpksy3
tq+qJzOUMAuNqpcCs9lLA+pec6t+ThBvZWabiJ3UiXTT6qTZ0w7qy9CaySnItb2KZVQKDHXvpOpL
MfbznYoo1C41RvkpDfCz+oV6n9cIPBizNNDCEL1LyyG8WOoP6Iila2ukPvtGGe6NRB6ZBfrPwGbB
9Eb2hdByNBD+HGK7nGuWnhRODpxJ3AdQ+fyaR5/8Yep3WhPLh8wPtHtjQpW1mYbMtZMHOWyc29w/
lToxuQ0wB4JrsdogOuH1FV9oHrXuwJIizacWQnsNjTS0hQ9Ar/DZGahO9aH9YrN2LSQMolEDvYyq
vaU9gu1dP9jnRfbSI55AohGn50KTr1Jt1V5aSeXOQCmHrxOcItkda7rdjACap5TanSGHxp6wHhd8
P7KftRUdC7xeXVOMQBOUX4Mz6Ie066QL4lCTp0Q2VKLNMszGarbLnC8ESLiNnuMpQe/ey3r0g+WK
EXEs6jNaIaCb0OhidXRKUBJzU6N4UZp48jIss5ZTfYsVHRohQCo7p+wfJPTCas0HK2xWn1Ndxgmd
p/d12dgPSN7ZKFsl7SFs4MZBt4twSnkoiXvaVwFhblOQPdhjDcC61ofyMg3am1GHPU+ij0D9zfI6
E2N8DieLEHoja14UxaxfEta9cqbGj6KoZ70GPTfyx+JkXybDs29A8hP2MDU4seQGjT1iouJKI5vm
B0mpn/Wxq1+IfdL2zhSwonIAaQRKnhyKUkLTBBmKauz8MyMaP0yk/BKPL911wyhfm9gnqN+uoKfi
83misijTFM8cNYdgUFBoECU/aa1Un22jxOvbprxyo2kh4Kji0GuD+tto5vBrj052NaveknejHCCF
UcTP78pE0krT+aKFxUXkxGV0cjSazOkeWS1cF/3QHwE6yM+m3I7PlifS4mAEDTy6A6a7raxSzH+6
wI/vHWK4nqtIHqEfHd62CkPfBl5aQ8C1lZnd4QdS6QSP98TA27LsX1Qn+QkRQ/BMIFTw3KGKfUjA
Y3tbmVZXgNcaAvdyNY2IBKvt4+DbzVVcMRfafGWtdRQ5cWibAavypOq0Vzt4Nm3bU608uvU1dByq
qSVnFYzLc+Gn2kNnTo8iJw6NAbdtBergJLJyHk/XceYhl/qqWgUvbQdoAQVm6yjKQBN0j0AYjqzi
lxpUmyqUlMDgFmuNSsnqW6OjYLbegxoEYHeePqD1LcrSXKq8PJP8fdX9KqXOegYQaj07XT/u7Sxq
EHtHb4aI/BF9HSl8ElWiDGbenAnblVuVGHPib++bnGWuSaTbs9oMOHPQP9uJyuthGBYS8dw/lQGY
66LTXgYVvWUWAb1rLdnRyqKXMj7Kg6m9JKxnXuS5DlykMLqzqDCwiTrHs4R491JfVIE9JfEdNrzB
qJ8zU42epdLJL8oE/UGa1NFzvBzKJbS01rMCSxVZcbBDdqgVYZUXLGJlgqwMVBoA7ntZL1wCCvXX
EvEWN9NUVox1rr2ymBv2hoICqDjLC3JOC7TeLZxZew0Ss3goxvK7qIvE0fjsV+F6Lhl+yLyWaQ4r
JL3N5D5v418JjA0ApOvwUvtW84iLS30Z4zDbhwBZU4RP3Hgqu5fGGJJHyWLDv+TEwSkW1Uy/HNYy
P9A1AKzsPXwVPTJ7ObRqcQD7Hd/WqxBH2jNAT3txUkaW91ah877dsnNyc0c8qXIWZah6TZdwYfcX
F4gyvwfgH4LgWmvYuAdyZCr3IjvqUfk0+qDdlqfMkc58zKTopHZO7JrQ5507RZdfypaQeFljY1bb
ifKCyUt5GR3aVq+1T6LIjEyE1mczO4oL/NHs73tt/MaiSHkRRWnsPOglHUPkbNUyCWCS+r3IRiYv
S676fVXEp0qtlQdHb4ZnfRhh+ijVf5kch2dxmO0YZRijVZYJ83dZ6djuXCjRba0xFTZ+BeLsNXwB
x9iCgC7skKhWFD/8qfUPgjGlmORvALO1T7wA25P0PLnqlQHFX6goR2DY7ZPUojJXtKrzZarCsz7P
5S+Uqy9jLkUPgxN/9xcuZodl9r21HMzK8ncVqOJHTcNvUlVF89KV8b9TKfHaAm2mledQcVSmJzlR
6OVAk6/JTpgIwhoWj1HJqoMs6fVONzLpZNduPqrXqlcgk6sj52S9dF22d6QvxCnqj8gt1jhoAZqP
plJ8anTnTN8MDpYvVTsLYoc+V54tG4KK9nuTIuk0wNIFObSF+SO0n/Ie8hfd0UqooQPnJH/OGwKH
A9mbEE1+4a8fasWMbgXj45yozwR4Th7gW4etozM+GHOl7JPJgClkjl071JIvfTKYh6GOMTcUOe5X
w9qjqqwg4ojNtR1D/U4DK6rV0c+hU+VLUFrf7Sa5mwsn2qvzDIJGrdLPgXmUbZW1HWJZBVZg14kr
+ZOcWtIhjCMLn2+WPLaR9APEI2wyVQTTn0WMZfidvqF+KvzxpnfVm65k02vRpBJaitW3cszkc7KI
QLCfRGUTFcmzYrVQlkGNxmK0U3dxksS3HMgYMduy/9UZLr5pQvXQp9l6UBAOrqQRXrGonHdiOZ1q
dY48Bu7CaJxfBx1eQwvx12TM4yuaOzErRDPfK63SHE6QjEY/LMg9XLmMzMcckozFAWyybCt/aFM4
fmom6zkxjOCHksWfcsNGXiqD/wtoCZ4HvQrvlGr0L1Zfp6daH8srVO0FHhRoOFmHBi9KZuRuRADw
v44lvVl9Of9SIJ6xFuWj3E9xO8NNgLr7tBviMn2zq0n35ihsTjAJKDuDrQGCrFVTX6AeZGkWyIiS
JCWagqHf37q+a19b32xfpwUiZmb9s8ilas6WNJTnO5EdVaXcl2rZHUR2QDzsnIIQ2HVt3r0m5jKh
gR/d7lbl0iFRLeMm6iuRZSJRa5Rw9fFThp5kh3CIx73IOuBH79DXYO+4nA1rpn7DmOAuIicO6Ixd
bX3AhPY/7J1Xc9xIl6b/SkdfL3pgM4GJ6bkAUI7FKnoj3iAoUYL3Hr9+n6J6viEprbSz1xuhYAiF
IhMJJDLznPOa00d8v4MjgED966HoRih5YNr910OscJbzkAz+P39N5uZpBXs993p9ViUfFlHoh9dr
D0aR+APF9+/fmPOGKNyZyVKcmipZL46ZVdy9HnXDHPqRmWZuOAfRxYCz2gWghdTNk64g68Bnrz+S
IdB8bQ6BfDRC8WfY9PgaquEF5sBo7qOgeqGoSnEma/Pyw+evhxFMVGtY5vOhI0ngvn4WDh07FYDt
69ffH6n9gLF3klU/1M5xnmp100zkHVtDMqBfP3z9gbecO6i82P/9EQlC51gCqPe6KZHf/8Dr2dcT
BsT4XZYNj7jSH9WmGgis9NKggh6JYxfNt7OtLrs3n81wlNZEtAgOnL5S6I04am3Er0jADZJ99/n3
Q6ITnIryMdqelh+KQK3lAeuoib5Ov2O05XAkn/968PoD8R9OIkmCwdzcUXB5PX49pc9zvo9hJOm5
Lo7m6cf3PwW4OHdHXZOb1w979Pngp7fDOqmz5YjSrX4GWw2LU45eP9IbfRsO1nI5RfMOimWNzs5o
3kHZZx/Uq9+PsPPbsOsLrrrIMe9SK1nXiyivX7/ZaPlqyabl+1E8134bL873owokLm5V5c3rN3EC
d5ulmW/ioLLuep3A0eyd7+ey5kUPCE4Xx7L3yAFVd1WurWU0aVfZaJd3ClzsPk3ai9dzSJCiUYZ3
9qHJqnxtppQbTLu5LvH6HSw31sEpGsIG26mkLWUACtRZKP14qG6SBVe7NlqMazDtRAyJekp9zs0W
qYrCQ++f8c/QywjutvpAXmUetNA1bIyOjKqsd04/swQaqriEgaSdW1N7ME786XS2w7NxQrvz9VAr
Sx1ZGcFmzQLmkWAuOCFU46GsaPsR0NFNiozZRpmfmqSJv4Ts/zx0ytpLB2VBFz5/igihrDa8QPd2
i6ZgqSTFqtKW3ivyE7mlKPYVfHHUltAGSW5qrbe+MD52BFXW3WCSUwjhx0ZZqjwA8Ifnh1fpMvVF
TE55dpOjrdtm6A44RDa2rn5NFeXgBEbzJXeSx/pVhmzGN6vNsesjsWpsMcb6gnnJtRXqMarDdQpG
QEsvQiMwDk7FwD59lJx+vP7PVhNjAxEkcQOYXqgqBTcwuFxlap0NbtbL7VR2l4NTl88JtUQYMbnm
GogreTJTOtT0tO5c1xvpL4ZEtFjWM6hBJSY73zxI4VzkwUbkaQMihh8xplJwk/yyUBRMt4zCi4b8
Jpshu5QV9uOZ2a97za5WOXOfFw7juFWLUHqVSHSEQ8pm3UyY1o5FEN0VQ6pthQ59X8xDillGvcny
Pl4JY1dVY3OLsBRrTI9oJRKrV69HnRPc98rUHYUU2d0cIwsFGwnC9ukwVaLeM7Vp3k0zGcguZPYc
M/UhSAdjUyx5f6cj5rFqDWGBjRzFTYqkLsmOU8TcgFEfrvJYz271KYw3oRyylcja9Z9//Nt//seX
6d/DryXarHNYFn8U/QkbVHTt338a5p9/VN8/3r38/afFLt6EiSoNzCWlpkr9dP7L83VchHxb+1/U
meFaJFG87eX8kKni7FXKtF5UmzuoT4HL4lJimns6nsKoOD99R4/LT6G1sK5VtXYVMvH7Zb6o3//3
+llp5gEwCs5G+O3xJHEdff0eYoVoAsN1/q62M580dir0bwnNrHz7qq/z+oPNA5uOvL1+/UZrC/e1
4//2ruft6534UlYzax4M2veH/3lb5vz7j9Pv/Os7H75yiL80ZVt+6375rc3X8vicf20/fundX6b1
f67Of+6e3x0gXxV381X/tZmvv/L+d//1BE/f/L89+cfX179yO1df//7zC6n37vTXwrgs/vzn1OmJ
a5bxZoSc/v4/J08d+PvPw/Ncdt3XH37j63Pb/f2naf1lqKgoOipjBciarv/5x/j1nzOqZhumLRwD
hKGwxJ9/gDjqor//VDT9L6HpqoN0qLR0zZFcQQtb9vWc8ZeqqobuOCzNGk7R8s//6vs/o/f7Q/s/
jGbr3Wi2dUPnPdMMikyOiuaKxlW8Hc2aVEo47QIN5VJfW/WDVaREErXc2WW67YaUYebM18OY3SOl
DT6GonZaL6eFufP0T2NOlO7CxByxxkFNiUyva4QzuZRuTaRAdQqh9hy1Cq1GW7S4czSUEkSaf3uV
Ntatc7NN9rFdXZXyKhb9lzcP4mevqv1D52yhnWrd/IAYY57Ov3lVQTdodhKMtttrMwq+l6oZ+Kaa
n2MlcBUU4ABJ4i9+klGRBig9Nk94bN9ESn1LaeHMbJI7ZZRbMnB+HmUb09TO25h94qVGmtm2R09L
E8wNbxx9L6H2dtk6joo1GmO+oWYXRoVKSg9ronP8mjKMLL/FpfB+3UPnZx2UFiPFksTfFqPrbQfr
RgnDxVnQiprw9tPjS3KUOyH7w2w4Z0VsbqoMjzaI4t/ngndTwdtJUFd/0rCFXCSyTgjsqkJ733Aw
mFoFv9JxNeO+DJuN1hX7pg3240SSfbhfMoIQk6i5nNf20noxIgVqHh5IP20iG8PjsTmj4OTZ/XE0
Bx/rwV/fF/HT67MNx1ZNXj7b/DBJT46MwiVlE1zKHlDs9FgX8yZX2Z1GB2uezydp7CdBvXvKcy+O
0ASyDpSMNyobq0FD4ytEwrIDo/GImMo2nrMN0mG70egf065+tML4il4tAXaxkUpCDE3AxNipienK
yritZ+eo53hVab2rVd0n8mtoY/fTWR0pD9qQkBVONnqLEjUs46Y1zwZd7qeTVvP5IqGmHklXXCOL
n6FREq2FKp71OH9o8vwisewN9trrDm85UxmPDrGpGn/69c0z5fsl7jQp2MLWTI1Zi0mBaeH901Xt
HGx9SrLTWeqj1ckrGfHeR/JMSfuDrpX7zvzcq+aVMiA95hRfkih4wsLyMRyHC2AZpFtuczW6s9S1
ZS27RWVjEmnnXap/7sJoe9puNoHl4/C5boT5lGK8jpCanZnbAPJQhhhhoiKibFvrbh6JBOe9iQx8
1g2rDoa+qvm5oXh9m5B7C5EfXG4jMbAxiu4GLd+boL8nCUJjbLe64vhh4ljsIZZbUSa7ImPqUpVP
dm+vw/Kzg29Co8kD6bjDWJcrVbHWbVIdpzyDah7fpAzVAJCVda6GcgvXjhQ1hHdkXHIg52FMLl0/
pkF1iTK/e62V4sVqsDJ0Fn+qBEI+1lqDttwF2lEd+11dDuyHAdNlmLFaF9gCb+w0PRPJid1qnyVC
+0xwyjG1wXlCUkBFdlvZIAQKy/wibsU2auJ1/SibYU/EtC5RB0NNeDN2LVUh1TMS4Ulb+B0G6zaV
kDLG8lJxNpTSV+ZSrtcJytqhhtAhLIFIa8n1w6qUpZeTVKpPArzxfJHoYATI9Id96TmdtvuKyOjB
SBqK9slmjCiqdpgKd3V/UGL7Wa/JkbhGURw6GV8pkX4+6flDT30r0X21tXs3KuEWacLDYOO8rO19
hs2BESCLX+CifqpijuMqy9otNfGLeAzv6ib1nex8GvqzPEr9PKm3YxiuyJCuv+Y9gA2VnR8ucta4
3AMg/lb0chtk12ZlrV1ttG/1obwMrOYmmcxNgGGIFOkqQrUPJCo0NosITaYejmWuoiQvckBPm/lH
OiAkNOe2E+ZDo92FlXmVW+omXOxNOkUobqLiOmtr8nleIfPzBUaFK1EGqmsLGQ2UbYcJ97X0hZ33
44IW1qLbt/Np1sWtVi5yN7QPvUngGfQHsipPrV5dlsgN4KV51FXcaMJd8litNLR0a/BEOi7QjrVP
kIVzE4wj3J43Hnns81JD3Lkub3BfiJplM+fimASFe1JA0pS7yo5QB7NvyRF+7oICGK69lo21SYv5
PmvBK3B71yYALVyIVwracO2CbsGi3nezuS3r/LNC+Ud3BC9ifZMaGTol0WfdrK/ySNmi13c7OfHn
JFBhEJN97JLPaAUf61PmJw2eQ1y0K9EfDEtZWbN21dRYsTtWewyjfN2LZjvYzMMp3iZVFm1yu7xp
cLEew+BsEend8Dz2jMdihKpc45HjpH4P1hCl1qOahUS530Rdf0WL56YuxvtCWVR3DBUGLusq2B7e
29tKSa/HPcIfnyfgHApWFRiXn/fZeGgjCVKmvmlz8775KoRU3KrRSUjuQ/toOt0DKLgrDBP8OOqo
dp/EX+CEZ0X9iJLLS1SyuymC9C6xgM3JfNgGstqPln0bGvE3QMKpXzq5GwZyS9nhMmtHgFHafoiz
J9iV56K0jnns4sm7a4ryxugTFG519T6dg9vc0TdqVm1KWe0Us7d9ac4Ru3q2Eib7rGTR0WLU1W92
2qSULgtw0xaodWMdL3XhB2LWvSiz99J2EO6vbWUFeiH0AiqQwCzdQZobNSHbjb9JCvdmpdrZTdMC
wzrlPFp8O3QVhVQ9+WapYq1W4halZhcA1GelRcA6Bf7VSQ8smEFSVDlTKSbrQPY923ZKjwpwm9wT
hW16e9yWhYoE+ugqxvUiiJblso6IyEHKeUZT3SAP3MrkfFqaw1Qp+7EERysF+AVQOnF3T452a6Gc
p2vxQ6ksF0PvhBDEwQkAfYkm+2Eugm9mjP6rrK8aRzu0ATWLA+ay11VYr3QVlm3+LOKM7apyoc3l
rTSclSKavWKAQSNY80c7PjagoJbFWeXI+aq4AMVjzTQ2b+IovlLJGWFzX7XRdup4x8hLO+PsGWpy
HVvDdsF3WyCPouPhowGfH7Teq1EbsvLoUEEwGAKMWPVNkDkbxD92fbVsFPQk9EyAtMrPOtaBX6/Q
mvzJ9ovAQROClRq6+YeNbV4lY1Jkg+NmVBOD9t4ebT8YLjCfcBcAD/pUuRiFuyCfXHUwPLtbjd2V
qX4elVuzBdMWEs8QFP//2PA3saF+yg78K3vwQ2x4S4KojZ/fxoavv/E9NtS0vyyiOJVMumoT0elE
ed9jQ/nXa9TH7tW2VUmu4V+hocGp0y/Zps1vSfMUT/4TGRrqXyRaVMshYDQERTj9fxIYau/3gJLL
QVlWpyHTwe6A7eD7PWDgkPUPdVJV45lyUV9jwuQhD39hbKaVtsrX4z7avLk1P4nW3gdrPzb4IZbJ
UNurNZMGax1g1kw26qB1LylmQlLf68Pym9DpfeD7T3OWZRj00bGF/iHw7YQeYqNEjhk3GEoenfMY
qSGAr27+Taz0k4ZMldhMIxa1YQ6cYrg3QShFRnyPAJO7YGvinCkNn6CQZfvXd+90uf+dlXrtjmmQ
qnCEpVs6iML3raiyURyR0kqFqLuEuKlHWH5ol1qg+L9u6TTEfmxKtyT5DFPg9MLofNuhSCL3A5yY
SsGa3fhRZD7uzn7ipxv9pWpcedVv8s0X5a7e5evCC7wURZrfXcNp9P3QXYOLEIbDZZxSNG+vYVl6
oQVTSn0RuPPV4M9UBD32y157lfjh3XwhN9Y9xEgVVsxKX+N5X3rt9tc3QvvpjXhzEadX6M2TVeLB
nrWOixjP4uO8GjcY45D83jhnJO393/X5p0/4TWuncfamtXkgxxGdWisHAo/iMVAOhvHopPH//MUw
eSv+dWs/vBhqQkUxVWknFSpEcPT7sBizjN+M159ML+9aOa1wb3qDWooObZlWCkN4A2CsLrn89eN5
v0b+80a86ceHNbLUg75DiYgXXC28yT5MyeNUze48nHVQsn/d1u968+Ed79tmhJxIWxYapqmegIDQ
f9PE+1TPD915zXi8uWFjoMtukTShaJfURrwJg4YpvVFbKvfKU1RRmps+/7pXP4w49nKm5bA6sc8g
RfmhV7DDsjBHCs094fNquXZ0cNrWw9J9+XU7P8yQ79uRH+YuJjQRdwbqamTyITmddTLw+vT2/6ER
YbGmMjlq7GnfD7i8qHPUwWjExMrlBLNI+g44Rvmbt+fHSeHUmTftfBjY6MWrY17RjnHRr/SVti0e
ovveZ/+9DTz1+OtOvc617+bBD619GOTQgQCAp7Smb7THU2vxZjma7uhbXurHF79bo7Uf5l3as0w2
BaTW2LAYH9oDuD0vTkngiDfcBoUxCB0RVW5neLYVDpIBEEer3YEp2yDP2XmFWoy73/T5d9fwYVga
paiotRLETI1aXY2dEWxQfaz9cBLRjjyfNynxJ0nGN7f6dbFEj2qpP/76Gn42Yt/cBvPjiJ3jwhKC
S6iS3IMSsq77qzLTt79u5ceV9nS3LXKPZOIMSYL5/ZglTeEwlE93+7y77W0v3Gpb5zgU7rSPr5o9
zvW+vY4aN92N56HXbNqH5Krd//oiftwIfrgI/f1F5HOgDsHERSwX5mbyTa/2MFQJ1uUu9GZfd+P1
71a608b3/er+ocnT+Tdz3cBrurQGTUoEMI/5ceEmny0+EPqDs4K85o07eZafx968xiz2IM9CT93a
q990/KcP+c3d/7C8g2SzSF9yFXBuzoYdHp3b1sOq5RNkYE/eE6srfvK76eOHaf5D108X9abrSjZR
n9Rp1NzUK5wZVuG+ukh8sSMtsq32wm3ujef0VGepNr+7769Z8fezCePJJKSUpiWoMn141CUUurnR
DLwMUUQYMu0GwV2UEnrAMpB2p3ncAmH1ozG/nvOBRGXkWrq+752FPV4DObpfY1HnJXG3CY2dEKVn
2oGvi6+KvLc6oM1hfRUZLQRatMHHyA+gP1ExR1qA6rIJN8Lu1kbNrNkJ30a9F0XeZKjd5sSS0W7A
3TIebFd0AcA5y0e5+jdL7I8PnO5LIidLNwVmuh/uvUWl6qRpmbtUd9GrKoFjFqtcdL95rTXisQ8D
HOFGSzNN1ZHss2xb+zCNkhBtS22wvuRZCDw8SbC2u0WgSFuOQ6WGD204ZerWybOMyltqde6oLlCh
NEc48aYeq2wkqYQT55UVLfJCwngY1kUNhgLASFYbMEWjFJRwHURs3sw89KKi7hLSSh143wQBZNhz
UxvbUDGGGMXnKb+oEJoma47GbGPsHTsfZ8CGBcWRcekUBVtkVX0wZlVD7a4Nkn4rwn5WYHdocIui
wrwwAvw0ZRNgxZtVau4HfZRsw7RxnA0qrdzLqWrTy1x1ln2WB/ZaJBBHnGYKb4TSPidSi9Z13mm+
MS84a1Vz5ykhgNh4Kgo/zpYBkwBZrwCpEKtNuCe3+ggXJRVfam2OHgNQyzPGJSo2no5gfSA/U2GM
XQ2hsW2zyQlKVxALdpY7gVXp7nCeRRajKSu8xVWrVyvXmRRsBLqqA0M6duTFtrozGiQCI1DuGjUu
ZHycCPXKVodrG5MqLny+Vil+MyCAv64rsHqb2VyaB7VShtzv1SDsAKdW1gXCCBa2GIWdNGuMk8CN
pkWT1W7ZxpU8Jr00PtUdY62SaeYJ1N49cOoByP2p/cZzagGGW2G3GYG+he7YjCl21CZ0l8VUz4tx
epHgWdyxO+HkEhJntj1pZwV3aEUOeF4H8XgmlObYLqChdQrS60SjxpAODp4VBlDGEXeRztSwpB6C
T8tYb8Bj3yqxRR8ylZxwOF8Y9dR6+SgLv7HCiuyfFa9MfboGNRhBX4WQRFEgzLy2XCi3ikJQvFA0
TFkSa6jnFWPG9Pp5EtD5muLJAhq5G0bIqSeEVRXM3XrR69Zra9xD1M4hybjs9KYFSlGtYjxlShGc
uENf89NLr+jFt9ZRB1+Feeg2FVUNiJqQSzJQXz1J5LXRdYegQxCUdgH+tvnOiI1VmAZrHFw3edQJ
r2xtDCHKnurv9JBnQXPdSzPkNuTIR+txCHUnmDZRKFDVUL+khvNsdh2TjiprN9KqnV3F+0FSteoD
UJz9ZlF6T1T6Lp3D61OjuaIDOseXPStrpixNWSemnfodXhq7pKAIFqX60wK1AIaPRGYhJRzyeYye
nmLK4VSFZ1RiBmCbJLCWCh01YzNdi1bojzjfHRHRXwV98VQuwVrFcRkzpf5S7Ws/d4Tf4rA5S2SW
4MNc5l1M4lbugPZtpWVthUU5OxRASrTk0AzRYUmpH4uEOz9pur6DMNZ4dqyihlO2n4GVU/PIs+3Y
yJsmn7iOHOinU8ywZe3xBp6a2Erw6lmVBZTumEImcACukeedG8z9pS21hsldnqROqGUhR96GoJGo
EYsQGDLc4YexTavNlFJDwcNKnCgLd0GyPJGW2UaQW3aV3rfgafCQqRTDMztzFUe2B+DwoSTkKc3h
Gi89RLROeU3nBgtULNMD3w5U3yoD8sSTrykZqWx75lUzX1QlwJ0kh4GJmIURoJhhWp81NMHG2rls
1cZc6cbJHsLIGq+uUAMqluEMbSZAW7VxjWoL/1mA9A3qTQ54CYuK1UJd0Xd05YFxarphjFVtXFDa
7ajYmuJRL5RNTM2nqfARruSG+lXjNpTLvShP7CMayc4qnPX7xdCp9ibloVf0zqtDrVmVURTuNBgl
6FsANsjFwyCKa8RFii3MKQFlNTkxEsaIQltUripjfMwUdk1wN1t/imyIL0FVr1BPC6B0w9NkeduX
RaR6gil+lRv2rq+nbW1NNzhpe2n6UjYaQF1kpa0WVJeBqbnIsAdl5tTSRW5Hwo0VZopPijVsSlE+
TVG91Zb0Wkp7m+Xho12liLwsGzvReUu09My2jX2iFKYnFhU26gKZHan7M7OEkVoBhKIaM3iLzdBX
sP+LnOW4WPJZ5kzVyeCWzXCI0mJZx6UNyb56mE3Hm8LloVHrdmWgV3dhpOxYosVqvJxk5nrJwChi
RH27pBmA7rqqznBb5iGZuKspJwqhSDdAAw5k/fEfhq80UACrAhjUdvHciogCqWa/zAlMxBIdqCDf
W4P22NZ2yFZE2edzeD+KbhPYeEfX07GKTWb1zLmwU+UxrAzWQ1l5aTMfZZ7ui6m+y4X6WGpOtFaw
PktrXnTo3iLDxpYJBFfei9yhipbb2nmBpPQKuhdS1rnhtSjqFO6MYMzpz10vqQq5ILysJXDVOFKv
Y8zn+1ViD8/4p4ZXGbekWUHCiZJDMpYjS2GKIWnUzg5V8tnyG3STeHUHlo/Qmdd1CFRcSdQezYPw
c59BC+hyalNhNIYGfuBzpCGcZjX39oD8h9v3oXbRKFmMFe3U+5EO688qgI8nSEisoZGymUsKzYuS
dkQhvJs3etEG0VorZRxtgqZh4Kn4EKM7nnlwkuF15bmNIEcFhK8xS7SktAXrWHhKnzQlnXpXHVP7
se2L8Nmguu+PnYYIgZwqHxBgSXpqxpW0kv0xN9rkTrNSDXBPlq9kB64fjG+MZW3woKkoNLlg9CGE
NhBP+/zEM4yyDOBRKOEd1cZLP89F5hah0IAuQrf3wT/ET7iZKSfqcJb5sQGZAHNC1C3yHkG8KZf6
EZ29sPSbwIg9OcFtL0IFWIYueApuTGJwcWslAe9t4/u0gfhueSaoPr+obbKlLSipJkzTFQ5OjZc0
XXCBeVr/knZJ8xLEbAi9al6aa8pTxa3mtGJj4jSKExvwyg6aSlWE6xDxAoxnZEq5p5SIXmL2t8SK
Py526o06e4UGK2NXSe0vmKpXgLQYV3JCBEWTL71ldJ6MAV5nlOYNcEM4Fh+H2TbdSiw4ZDiX9sKT
qiBo5Ag64RI8rrPZOYsXFca0ABrhJPKznoUCCv6su2UyYovXrCejvZXdNK4MWzqoKaCkAQXfvA2X
0KS+DU1N1g42c8IWg4El52hfkGvWbuzZxifGdG7ZQ3Br8pfA6jFlk9uiT8vz0VHqbYQOzRbjdu0F
lHt5pQjtmJjJVWzaG7VYdklrbeIuWPWgg/OqWhet4g6mQEBh2FUIkZA5rW6HaPnWw/kS4djjKjJC
EEtHY41cSL8RXaNdtRYA2GmWEK4yWZxFU1esZJ8WHgp/FhT5dq/BotpRQ5xpJUJHSuq3Sy6fFSFH
P46dgLDnpLSwjEA2jcHyHauZzuTS32sz8yLb4U2vh49mA3a1L/NxN2fLVzDoF44Ze0o+Xmuatbaj
wE/j4DBWGuiZOY2pdi/JQ5mrmBEXTxo0crdBdjGewwBCk4UcwYTYjBxw1kWk6ALrWAwYVbNhJ5Lq
gPLiXTCCTuvkIVEAN+cJkipK1F4JVhAADCWJezwtvJz+zd2IpWFxGFBPaZ3aZ6m9SIsM18YM47ew
8SR3CGbfagIE2Ac9wz0R4KHtszqkBKrZ95lZfQmD6msamk8ATc/qnsqs0Qy+6DEHLsABbPIxuNTL
8jlyyksz5vYGCrWflonZH+dMrGRW9FCB8wp5naHNAQYYqywiWuQtUdxAm4bzrCrtg2ag6JLlOit2
VB2ygOq/ObQINseNlyWg+4W21ctqM5aduxj2anAgG9KBT5pZd/sAjL/nBGq8qmtHvW2ROAAZgiND
YE37QC9XjgnZpop8sBtyr3dNfxOb8DqysiPUwNSpq4AtFFciDQBBWBZzvN1dljlWuZR/yS9Cn+v0
DCuoKRy3yTxNI8Qbp8+9BNH6zIuicfL7OKdQzc6gyHnUQcRUV8/K5xTrm2qSm7R9WZr6zOm6XW20
iIgWW/ISHna/ezHWZ2OzfCswNgBX2W2axGy3fTqizJLnVOdFRpSTpEcwgDpCBhZuelBzY2HsDW3+
ZqCWjoUIZCQLijAJ5bjXMi9T+/JJ61tln6hA6aMcnTp9HJu1Eyw7jLRiV+0tEAB4f4GUal+KSZXr
vG8dmAQLirApMdrSzo/z0iNmOg0STEsQtyleMNEwA1LJEzk8Z2En1D2TXwKSRRZiqwoYVHMynyYp
JIvAiYqpDDwjkmyuWDTVz2xfy0+T3cGab0+iWdAjtZP6Ob6bLOUAm/QM4i6mfPNhiazuPMfiBmqi
JlYhXhzrHPWU0NVpKyWzNNisuXqaDzs22jU8/25wtp1KpClQ2HyuYctscIUNNqZaoOCQYYjxFbGt
+n5R83yBJpkFz0ZVSHS+NQXdUSUQWeLFPYplftSHaDuYAZCMKhpWRJlodFRCbMracnaNGmQ3UgUj
T2pvgY8/iCMATxvZbNwcKNyNM+QdZ5ivVDLZMbaxMXueDu5F6Jl0PF7l6lwB69TgVnTLCN7dNpvd
yYQUabPWGO9txY72udomF7gKZo8ZZdwDhA8kUlRcqxzo9BetVShfy7xWC7cZ8wHunN5nKxkZpW/a
dYiYwGx317Y6UbzremjjyPw1d7NujDkb8k5/kqHNkjLFQ4/DISilZzWKlYblsDRj12zLk9tHmzyE
yYQrBoo3bgMPrVTqcG1b2LRUbXtny9jcOzKHbpTBZUTAc8p2ChHqKjEUwhetcFoFYYm527MXVl+M
Bu0WEUcD81mLqGqvTjFvUEbeu2+jY5xSaUzwz/JDI9X2jZUxjc5DfNBrw9nCZ3Q8s4jSO1jc+jYP
i9kPGX6rGJzOBRZITGUNsYXII3tfDXFfeZ2BRoTT2NKzBR4ybpCW0fkwDsW5VYMioXCs+cmgKrNr
yLH+pqeQ+M4UE+kLWZTDuRjC0dxL+hK4eRzC20ZU9t6OA4L1GaO12B3Lkx4aggTLg0Sv4DotRyBI
juwEYb4g0liTFWBmjtQMQ4TSVI2ndpnQvdXK+rQ9HGFlLZFZRoewZrnxRDlWOEhnZQuYeda8Zgxe
TOT+gIjgsIqsTXvokzi4s0Yg3OCAUtQmRFs/N5Y979shQmpWJuxbCnXpXnRintthiLL7qjuRqlRC
5u1Y2tomCMXIq4pe1Hlr4DnUDmbsV93MXEhEhCwfeWtgQC0QmrCCUdQ7o3p0AiXYzpmjbLsW6RmX
jcxQuXG01OexxLRuruZsdHsT/kvbjekeo+d4qxi6gcFRCnWS5YDxWfIBCUkZfjYDqWwJbq0A4uuY
nvOM2YoiGnzUqqVc1WrW+0Ztd7eiSoKLGjIdIkdK9aWvh3E7IT99iXNjj6IXSsclwhB+YZXkLeN4
3AzMQmeO7KNHR8RUdAML3FXM9vMc/lR8MbdzaoH3bZvz1HLk3tAV9WKYOtzxtKhCbK50knAVVCb0
kGJsSMq1SovXW1N+6qfBQFkoOuk5OEyZZMWk9ZQuiX1eNiEkS9XsInc0TQmZPi4hQEnYhmzuiIXD
RJNe2Y/3lZqgo2O33deSAbfvkfSsPU2d8f9xOpCNSz61XxJ9sYHNJoACrUn2T0wJ9X3PS3yBmBl6
S0pa19EqMMDNuXh3t1v2yhh8ogXpdobB7qTI7cvWGcen8n9Tdx5LkhxZlv0VCFYzC6s2Tka6WqTN
zFmwjMhIio1JIom7cc78I/qn5sfmaACFclf3DiugV7MoSEEyES/UVPXpI/fd25rqbm/TV8HBaSGt
MzxtFifVZ3jMpncKiMivqVdW2ymtEoXJZys5+gRz86cBVOD3CvY2sgUte9e3/fi+q7LpTZpDP0cG
nI1xaCNKCElQRL4MnQWMo0pGdm9VSf3uAH0QxFMiVLcs0+zuLDK9DznhyafY7UcGK+tMD6cEwIiN
Y+N6j3b/2MF1tXEdCEiB/VaHTUnxBidnCehy1aEC17jlJy/XiRU9K3psiKLhzjsi5GajZ7eKnSTa
IfpyuNFLNVtZXlE99RMa2rCYmJ8ZsDq8tZSseF+mrakFiFIdPZ481/0WR6nJpbIJzMqYMNvXC6O5
SwCDQ5Oj6VH7oPQUirzJSB50MQixQu03HtkDRH9n1MuVjVmM7UMRHxhEHtSxQas9S8GHDtNAFld7
1CuGDlFZauc/LKsev+YDRQCq1JMKyHLwOtg6J4v3M66LAbKpozkG+T4x3qHAekQSL7XoFTURPblt
Yu4VPG7vlrw4keKkPWFKbb+rjoNl463sJEYItC42JiSybJLHNLPu6z2YPj9plLTcTJWKxpWxZ4ue
Fc1MqJYUx6axb7K9ZWt3dtXk+pu0ASA6+hXP/qELnbrWk7VRaTEPl1uhS1lTzKt17Tlj0ktjdqwr
HCcEdlzHGWD7RNv/WOjpXBbeQeFoHsxPIGUQHpa6s/waRpYK2AEs4NWuWE9bENb9ev9or6tN1Prz
dqllKkr5pz0Vg4LqqUWp1F+VLaV3Q/TtVe6FwdzWhMysO+WPpnmgYiGqFl24sEy5kyEblVqkNakH
LViM6pshjH60QcZKqbIExgd9Teso2If9QvNEhkAIk7YjWt+aoYNmk3qVVQ5LeVkAPJrSPrkbx35/
Y1ZIBCyYubayUzNSiypBULKJI4gFOmqi2Zg/FV6+JuN++/oXlKEPYjW0XW1dtaAZUE3pA5oligdG
gplGVBm6A0W/Sa0KP4rS7zFh9OvWLnqsv5lj1IKWok2fVzqWU9EkLTcspeuXPR4o+20mx3eC+DHb
qhTE/QzPctMv9KGu7Rgh8x9GpZOZOACPFQejjDySjd+iGL+wrmubdWpB+opIOqZuN2PBTvfvq+gW
ie5bikcLPVMZ6CN9PF1qxhuMRjNQjhUUAbbi/Yw917f6khKWtWryha+2sCb5nJcRRLStizXXeyS1
bJQ7pVpouS+ZkM44VHNNvh8xgfd8ZqLqcU6okbXt/PT6sVuyI5zlSa/5qNujezSwoyUuEj/v3AJy
A3sJoiLDNX7bHpfZR8tQAVuK3+LECj6hjXPhAM1NtyvedFvoMNfmGh3UsFzYmwvwzYstGnncIcfx
ANGe2zLa40xr9QAi7wUMaAdHH4KVW3VtrJTdkmd/mY2UXTuDm39Yk/YpiXSGmYW1dpU/jDdwk4w/
ml2+zcIopCaYPte75i2TRAurfDnQF3Ydy3Z0g/KjrUtfFAltgyyH+sMc0DzfNm9gY/YTTLaf6F55
99Pqy00VZN9Ri9cYjvdfPzXatTfUOTEvI6mIkeEVY9nNWr2x1gaYo/0GvuxAW8G1Gmq71+1ddVOu
ToDHsKtmyKOGA2MuNY1RnAgTlbq36+Bi+J9ZkPaRgFKPmTnhtfT6TxAhQBzy/XUL1w/mySKkqzZU
g82YGybGgHHHLR0IBvtCcS6tdCNAsq/bu3qzPd0FfkEZlTf5/B5MzbFUrT2PcT+mK80bfQbLYG5c
2BltyYx0EmwL2VvGWvCFv9Rf0ttsDYvpGuqcm/1OoIMgGCk2iwiZq+fhZG3SW2kOE/AIWzjg+3HF
9G7vp9tkrQTov75pd9Szi035VxzyiUnppYRNp6tc8TnbynvaU4MrUuvLvk4Xdu3qQ3ZiRnouO9eO
SPTE57SdlTUWZEFIncLhwqTgPKVL93jBnCO9m5HhQhIgzNm/QCFU/oDJMZjfl/f24+FNHMQ75UBE
73cbZbe0hwtb6EhumnXu3UFEHg60Zhr1zghCpNdvwJIJ6U6TtURlL0x4Lf136LCa5n9owTi/Y1rr
Oo1+4PPpafNLoyBGneub1xdx1dXCJ2KYcAh4/FM6EVBx7hWDOgxuYwoBtwdx/KPcOAEaHCt7+hGv
l3bm6pU+sSjPEWR0NpNRgPv/YXFKPjOLGgwrMu0pmBXm/8N9uOSwrjpIuN50aA8YOtZk7NWB8ejC
It3F7rgyWelRfYvYUehtMhAgT86S6xKHW35DT+1JrstDqKVOGuyJqMS4TTcI26yzG+h/F47J1dj+
1JLkr9p47pyueFkZHPvhAQZjkwAfsuLQCKpfXKjXu/fJ0sm5FnWdWpVcltYDc6prrIonmr76fiXQ
ktoKFaTl3O+/Oaf/3D3pnI6OGuVz/rLGKTyGyKvHn/MNAK9NGXrj52WLV643o8wCQgcJhuu9/EIn
QWVLR8iLEjUBk2Uj8QVPLe2F1y/fNRNgnXUNRKTA+kpr2sd5V+JFEkgzm2ZrIhoI//qY//nYg0D1
DyuW5ISNRC0h8vUS+vKAtqnSKsmSo7eurgTUu0u9gxkhOQJvs7YYBiCBvp4foQZn9Hr4WBYN1dfU
G3eUQ8wdaBTa+a6DDs7Q5/VnkDWioTQxWTqVysZJUKNrj6P2WJWdncMYBJd2rWk9XTd9hEDTmJu7
g/dZ5Ps9lak3SeMyCaoUSRPd6/3YQ3cZR4afzxCGwfpQaDvIpJF+mq10ejhA1gbx0V4ZwqbR3hhu
zNBX01J3UipqpHPdNbvY0qt1WfZWhmdw00OQGtawjr0YiF5C/8yvIuisvNi1b7oxitfqmAAQ3huk
g1Bdx6sodtEqmZUjs8tZl3zSUyvaNpXaLjkW8bBIjgVCDEAtKo0KODmkY3Noo/ygjk6CI1OD+q2x
TTeoi22UDUiMxVRA/LBXjMne2nEOTObMGMt2+216023LO23VbOqF+OdKNcSlhqVBhgp1LAWe86fO
isa2qnWuQl8qA+xT0EX3SXE7Wf0v84CmyesX75rHdHVgyEwh6Y7jyBF/5UK/BKQrgSJuNQaiq+xD
+b6dKdcFNDV8Y/LT9RLc+8olOTMqBQyzXh+REcHoWK7ytA2rvg9fX9c1C+B+XZvpTAo9jvQQIC+f
0qzhqut6Pt0kNIZ2rQ4lwutWXvb8/Ex4DG5SgIP/GhICOQee7VHZz0rF5LPuQjcFmjkBJzN+NgWz
J6IDYNcaRw8Ky1hwZVdegXPL0ifUh8x06Kqyb0/a2g7scYfwAsm+sZpMP/56uFnMwMXBO12rqbqO
LsaTeAhs3LR82cqiapKhJ4S9P67F+MvgU/JZHQM1TEMldBdOpnwPJHPyDNbROcLMOWIusb5Nzo+q
/QB4pXZ/eX0H5Uv9YkVjNNU2LPzHC3j85G0zh+yoJTFWoE3bCv8BCmOnbpdCBPk4YoY8wmNWlC/I
tJ8UhI/z5OadUTNvm+00wli6wgsvqJweyhbk86BBm35AhcxHpc/XUMOEVtcuP77+tZaWIfmmXs3S
dtAxYlu3aZuFWlct7PpFbPqyDqINg8eTQThPurjR0SkGt8NEcmffML6wiXZfM7/5gnz9n87chS1G
EGD2Uok6LhoUptFHnjsylmyZP4YeZYTE2A7Tzevf7PKEMScuBpIZcqAhJbsINDOMfe7w6B6M4o5W
UYvuAsAdpk7cxtoWao48gXIfN5mz4JwuN0sYFnVAj0F425Xuq+X1Sd5CN+jbyo8h24Chfn1hlyfu
7Od7UjTVWEkya3AD+6nLPDKoBf14C1JqoQD3EpSdux3MMBYPOxKPlCnm809LmrZ6QB6gAUUCP2eU
77xmRoTFRpoqKSwB/PqiqQJXwXvzo4KJSqg50A7sK5D16XxEN2s8ME2vKxBnp663QocveZ6nxtjE
ue6tlcb9JevJhoK0t61tW/TR6KdK+0N15oeubb/yywUAZ4HrtIbu53Wy9xmWGINsP4ONHYAGIAqO
1OOxKFbpEJfh2OrlJ3dyvW/mbHc3WgnfeIvYyBo0r0e1IWre6doBvhAEKwMd+uM1ix/vauiot90M
2TPaHnSS5vy48CVfBl3kL8nFgryMp+Fy5KZo8oExCTqRIlqKbkC7VOv8fvA7/0DasnLXMIvgxpM7
NzDfvn5Wrl0CQMm2Capdd205UEM1ytUHdKSZwmigmjfqEsr7YqwpF4AlFWSoNgMN+mT37wmYwTcq
h2OzcBGvuBbGayHz4384Y1ee8FP2tM1m08koIYvRumKtJNAstKEYWS/KYCnIWbQnueRjW+fOIOyJ
7928azfpfbrzNmJ4MNtkS45T3ANpd/GYpGcWfTQDz3l+T+aDA4KggR6nXY0rO0BC0Np4lBJEjErQ
ajGzcff6pgpX/IpFOZ3KwUt4Ni1BP23fqsm3Rh2gH4NtPemANzbr141dBDy8zrqhkb9BwacRa0l+
YChMdjfhCDXhcT2virAODmvmMv1yd7it7pfKkIv2hHs9iQz0WNc6yLrEaRlXhwBZzZVL2b9Z1bth
098u2RM1Auljni1PqiJnagfDQv5yQ95OR3flwT1ExRDuepC4DGEyRvP6B73yPBD1MFcs+sccGikk
MZ00Oc42MFBzVIc30Ey0O91C3+F1K1ceiTMr0h3oIL4r1QQrRXzHvPJefx7iv2JCcALbGv7F0aWD
382ZpbuZQKFOaZD1StihVeT1Cx7s6kL+acWQXrscsZGkGzo4P+rP7vBUe0BGF6KrJRPSjkwmIA1X
wGn3hgrst1sZo7Ez5+e/sCMe0RXRD/7CkO5RlTt9a80sJK2/t9bjMPxqRwuRwdWjdWJCujrgt4+u
1WHCmadNYphb45gu5T9XnA8rIK4RNUyGPqU4kRHBvd1DYPdyPXWgiePmQDtiPWxNf1h5eShksr5V
N+Wbrvb/fDhPGclA1tFzoAdipvTcN8CfBggcYTuBPgsK7zEbF07bRbsTb0cTTmNiVSzOuygjGckR
CmpC0+QOwVvUtMP8Kb4ZbrPbfU7PZwzLNcp0/XYp67rIaF8MuxAbkfd76IFItymr6qFUJi5ssqO2
6Mc35g75nJDgeCkcEQdN8njgL1SWqaus8YX7+cTBzlaSm0BPUTjjORYPFs+xytZROjXX6nYY7hfL
w9du2KlJ8ecnJgHRgpoTJpPduFJX1DjAkAZDoK+7AHVPPUxWxX3+F24DvGGQYWgOqZ+c0ZQjvNtT
V0LWC6cvc0d5+vn1G33lulHh4DIDL+EiyDkslLpuXqXIbqoU+fYMqlVL9C5i06WtOrMgXegUpKfb
iSJRtmt2/8iS9cUs+dqpP7Mj7Y9aV6ruDqxkvEEBjd7tcFfTS10Lqg3ll/0768ak+LhZus4XTX4O
/ZldqUFxNOFsnMUX7BFbei521ToJAUOjYun45VdR44h83RekIvWq3hbfl8gALqg+5F9A8mbGninH
quAX8J5/Y304hMZb0UJgqHHz+mlZ2ksRiJzcAZ0IUs8qTO3LD/vJCYzjh3z46M7PR1UNFTqgyhCF
r5tc3FfJqTiQPTITJOp9RMIDg4bM3nw1V0dKSJs+TNFeEGTtfrNZisGvXA2q8KqpOwIxp8llwKYC
eNXPHjog7uh7xuceWa2FtYkIRrobDqUDEXc72JLjqEjbU0tvHNFMMxtf1MW8ANj2mzmkmbZITHXl
2TuzJn6bk90DJD+lzLDTXigfnOzwo88c+I8eFPfDQXcXTspFBY7MmQKqroMGQXxbLiDEB7OCsjSB
9NRJ76dIe7QBUSpG8WF/XMxNL77iiy3bBv6nOqT60gVwGmDc2T4jkQ8ZIQ6z0CsJtiH/WHWb+Vct
Wdq1i8dHsifdgr47WsfxN3uifJqFDD39ytBSYK5R4300dq+fkottwxzU865oCNEplJ9zNWd4yHX4
lF6WOIwmOuusU7/AEXwzq9Y2M9r3r9u79GiSQcmjlQhHGq2FwS4cXr5n5H3oPqIbxRguCSlPXbVR
3rmQqXY+UzKmn71HvPn1X+Li8onfwfKgyqPJDIe+FGk6XR7RMiI/7MzMV5gqKL+8buAyRxMWgBar
wMJc+D1kv6KoTGNDBO/Dcn4DQ2ugAUHTH4XjzJ5Gfyl+uLIgIjINUyDe8CnSghgCi9omY0y41Au/
NyDLnReu3GXNgCkjU4R+YK+gUlelF/Bg0MAeGNDxE3NV8Q7tV2nACByq82umw1ZLj8FVe5aJTLpo
/xhk2Of+RC9iq6zTHp7VtYsGGi4Zmd7N/pF7F8TrReSB+PXPnCXLOzUnvvCJ+2LyR7PjPeaaT/3s
F/BWr9KVaF4fbJ/Jyf7THHbBYbX4vl5xL2d2pc+awlHm1MU/lmmENaURxMB2405wKi2dk8WvKt0+
e0JmQUEHktunrQ94l2nbbQvAmOZa387OkjOT8RWm9FUl5zkm7qioMatTb5p3Bqbinbme7pVF3Pni
wiS32do6IvJHFkZTkgC6DQ7P1oOIn4tVshwVXYQq0rqk6607eyg8KtZlbgCFB+YPO6g34kMWH+C7
/Bwr9/Onw/boBgiiBsoyTubKIwG/K5oLgAlthEPkNC/3YkVxj8zn3U1gSYbiqd7YobVR71r1Tt0i
CRksOLQrO3lmUZzjk/thFWpWqnuKaCJQ6h/qTXU7r+018kULjubK2065iV4eIE+KADKnp9vnM3Qn
LG0an71oMxoePBS70v38+oKu7KCOE/McjMDTJwdHqW0zvWcKGmcapMzvTdvJVia/nKIPqgK70Nzc
VB2acU6mTuHrpq89Dme2pW/pKSYKpSjEvfQroxsEMgJvdfgwrIwgX1PoXnjtFu1JrrQuaxX2LtZq
bmYKhtVzFDqr6FkLGEq790J9oQJyxZUijmR7KqobmgY94PlRUYrJUxpIgnxvHvcfMrD/K5SPoUYR
s3sLn/LKw2e8EN2amuUYvLTntsqiPxZVzUWsvDfRSjDToX4AR9GmDjX9nfDZy8R012xCe8tD60C1
RYPu3GarHrWqVHE1e8M63o+MUlHjORoLS7vyFWmIUDiEhg31Ehm8m9ZxO6FNVfj1/umYfYqaHZOk
C/756kpObEivQb9Xa6iWseEhF9rcaeO7he0RJ1l6VVkEJNV0dWCnUuWj4EZHWCSJS6w3AIH0VXyD
wvtNzxjDjs7Gxl74ZtdeAVAPGmGKCNi52Odbw/x06hxMFpTE/v4h2vQb1Or8GZ5UooZltMgVJ2IA
gTcEAo1NkuGK6qD3eyZdxcXqdv3G3aW7w5amxu71z3j1KJyYkbbJ0BStHfOJBgZD1f1Yoh3/S5ws
OMTL+hotqNPFSFcpL456kegsRqCImjfiwwFYumnulzz8la9GNZyRI8r7AtAvPV4dAI42ixmjUm+O
d/SeNvmdiD6S+9e/2jW3B6LOdhgHoUwJubd0GGJkmL0OO+NNwZIYvt16K/0bHECkbsW9vnSbLmsl
msq7RX0S2JLD6yV9wbQp7dbuMQit2S59ygPwAVqQbNWttXAirh10XihaCxSagQrIxdDIQr4MSqff
slLFPwRHwKuZLwqi6SLfq/i9pVssEIMiFCdXuijjNV639wyGCfzCQ/llr4OweFSUZ3Xodm4/LEQa
l+8/T4bOHUZYjxxNXtngHbJEqQ+l78TQXma3znEf2sePXffm9ePx8sKfr4pREpZFDYZi+UUM5US5
UR0suH9q2mhmAJ/VrrjtPqZP7u741Bt+s2UKH5ljH6TzM8SysbZaQq1clp/wHJpwjp7KBNHFVTgU
9giHH9Qr9WoIvX4Tb4+cUWuTv0seireO6MgGRbCUdFxb+plZ6WY4aWOUjoFZkYMb/hBaj014ePTW
JTM8KOWsEce5a75AmEeIEIeHpZt56QHOly09CyrEEDBRYV9gm7K7I/1EH1KllfbRDZvVvt0NX2iT
bKZHPv16fHp94y+9KcbptavklvATyU67hJDAATUM1Vb5EKW3lv3OPC5WcYQPkw7XmRHJZR8hX0D9
OaXBA2PsCFRI24x3OiO3y7n/FV8A973Q6dKp4hiqXA1juL/XZyWuyZS1tcnugdwYAlFJQb+8DYyl
R/3aBzQtYGPEQLzscrEhQ+HETdy9WFu8tT6W99CDjr7p2z7UAX5KqzOwV0s4jQs4KCvkif2nVRHL
nCQgxlBHJjRS4szAWLcybvMyGGAXvBvXIsxTtcChzvn29bNy5Q3BKE8VCgcmGDm5TKt1ZVeb8Gxh
FalPxn+fD2sSdACoFXBUxAw3i30ucfjlo3NqUspkk8rQ+ulgwaryyd046z19IAS62E+4SCkJ/EV7
Ls+xQ7R5cR8UQ5nRj7Irjg+PZKB9hEcPpZsX19e8jx6cpfNzGRTCK8y77KIMRAYrn1eIZYxszp2S
959hFka4fUiugnynh3zQ5aGSa97OsmHO0TQAt0K19fzkzNUApbB1ZDrgTbPzPmbP3a/mZ0VbKXNY
h32o0lur3vcwDTl+8yRaKcY31DNeP0hX7gz5CX02leF4ZF6k36Gk8DJMYNB8Y/g+qt/zZG21S8NO
ly8necKJDemGOKMKe5WLjfhHo5NyBa51pxEivL4S8VOk42nBRw5psUW+ddE0HKyiseaUWYvk0D8N
db3N3Pzb6yYkYSMCNiZ/IGHmp4vmCDX+8x3LEcSuyffgMIv9+scMaMhgwBRh8NYvC3BR6rrfCf6C
7H2kBq/bvrJRcF4jrEPeBUpbDk41p9gfUbys/CNMptCQwS34yckX3MqSEXFDTnyZjTAq3BZ4lUTv
jYe5sZtfB09RP2qJkq5fX8+V10E0X1HxMmgCQSIvfUsnold/dBjtMzcFjfNDkIQe2gDHoHv4K31S
Ua/kkIsXidaMfLcz7rsSz1gb1lANBUV4nA6+yMaHlRUc7aBYFRvLvVuOaS5DCmHY1LhbgMFBJ5x/
UqJxyyqAwvjRfbNrN92tEGBpFhuyVz/nyzQC+H3CfTn533dNU1oedqB/4ptCx+5xIO1P/6Jzvjwp
LItJEosyCmmM3KmAZGBUc7R52T3vk9OG0CYcnhF3XMFUEsxbbYK88V9IbK8v88Su5EtgfS3bTmOZ
R/QrRO40bJ2V8yRah/8C3f1lgsEqGSxB7kUAL+QqzjSZhTNrzBq1q9alvS7UBXIC0T2Yi27VvtPA
1vmikLpEV3IlZTu3LD22XZlGeSosN0TC4nbsbzKIAvRwmQLm+jdFMIPshl7iBb6JyY+ujhrS9w6c
YATT6FpcDHWt/DC3+0UNgUs/banEg0ShXH3mv6UdjKhMWOlhgCE1mre23oaWuX9c8C2XLw7kKCpt
eR0oN5At2Y/FbTE6o5C8X3lv0H3O4wCezXVDmT/6OtUBDEb/WgFcbMv5I3RuWHJqRTe86LuwbbzU
cdV8ymqIGvdwCs+EomMd3WbzQtJy5Xsy9mSpOjhlBgFlZNWAb0Gl+1Ahslx+qszyfZH9Wc0laphn
JqTPCRLAbqYZE67xCdRYVRm+Z35c2LNr60AvyxEgOyDP8gM3xfsOOUq7pDO5f9hv8xWN9pd6KbRA
AQzSBVzP+/VfqMyhEgGdoZCKRoRbDqSzQ6tPlY7LTCjFdM+ieyhi2uotJGRhvV1Y5BW3eWZNutZu
ripp2mOtXWlrS7BwUnzcU3xsVs2HEekQsObzbbR63exVq/C0M01DXdiV+Xvasfcq6OWF8Kj7vlCA
Vkf5CpGJxVHOy9Ove2IqiFIMgAS5ueyO+1rLep0Aur+b0w5lTgRDnYXFXEl9LB0cIWeSJhMBhFSm
K9HlUhuNb6g/HdfaHZzMQRrAVP1lH1RIfy51mK58POowgjSKEhovrPSAE6FUjdrhS0rlozN9c40f
+uHz6/tzzdsb4Bb5dkQJ4PvE73ASdymVGIYSQUJxZ6zrG4ZDgs53/fKxWw4ULisAlkH8iNAUxUeH
1PzcltdOWpV6vNzuvX2DFt49cIZ7moMh86wLcPdrW3VmS3IcdLIgXXNfogQGQFfZ12QNTTpJavnZ
/bj8tFzZqjNzkvft9eO+jm2CvA4yugl5p6QMVZR7X9+tK0EBR5xOEmMhKBrKgWtUFrANm0qJfwcl
pTzM9dvOToKo/1GDHnnd1pX3hEK0ytMsZuBU+awfUSDoj/0eSmD9W2brvhU/2UwTD10wRA/5vLBf
V77fmTVpu2rDbeI6xppZHH8FfkPrsQkNY6mDdMXT0weBd5qhSJerLJ12RhJaQyvM0hdMoFq51Z1u
IVm6dqFI1Hj3cBXQ6cmjHVViDu4ePkBCmmIHMTE+IrqzKEJ3i12Da+HTqS15qCOKDzbSMNhynocw
3tLw/rbfjUiqNRsvXBp6uGDA4C0+syZd3w4iwr6zsabeaOtqrd0q6ZMIRgUKS0NI8v7w5D4sjZJc
27GTz4l265l/gtbbcBmnxuUmjV8hR2AsBbzXjt6pBenqKqQS+Fmiwtb5mO51BNJgi0zTpZnPK9U6
Ph9OjzKzSTdETseodehNMbKSBlHO2fIbWBbLAHr8OKaw1AWidLZMsiG+jxQWnlmVnv0WaZ9JF1bH
m+7OWYtaer9OHvYB6Om/MEUljsjJGkVKevKaOFmxH1sqhH7+QYAwNP/4Md5Ez4Aiwvh5qWl25fgz
zi20fl3kfmmsSzunNlAMVx3MCr9Ro2ThOO7cUCBcyjVctouCb5eAD+wxseXRR8UvyjmZntfdbJtl
CfCX/A9iMXvXr6t/oWZweSTPDUmbRvs7RZKK10TNnlPvQ5neGcXb19379Y9H2cqmPICimVxQmlJr
7puMxYxB+WG4gyntRqfv8cJMknA8Nq/bu8yLWBIdb8dC1ZmtkmKZtOhjr3Sy0q97Bjv7Xp0fSrTS
VmbSl1tnLr0FP3zpN87tSZ8QoC8MGyX2suGmSevAI937CytiOpz5THSgL2r+uRuZdmZw+moLaZuC
oYTY2SiVF8TdAnrk6lpOLIk/P7lV49C30ORiCUZen+HLlVp3q9cXcyVe4nvRXXSpFQmGDsm5zzD+
1JZdiOMwAfTLwmFr7ygA+/BzbMbbJe66K20+h5I3b7Cow9Hpk85DdZitwdBoDIvMn2A6TFfTr96D
8kH0oita7NDtBwxiLyzzyjE8Mysdi9ad832tlAKEOq4EbxSzA45f/Kq/gbUjcG7q9f656cL9xwW7
l24YUDsBB8wdYrpcrpFZquIZUUs42q6QS6REptErWfehzfBMv9W+LZgTyzj3+ufmxGc4OTE59bh8
cjB3/Apx9Nz67QbH6CNo81B/5ZpDDfQgGpl1FR5HP/qyYP7KgTVpZZCJgVozLpgJXUFafXDxX3Mj
PvPK+bXp/MGHS9n2D9v2TQxRFhrKC1bFkblYNGm8R+EFpgAZjpv1UWvPCP74zsGf1oReT4Re30bD
F7KUA5KgEIx83FqP84IrveKtcWk8ezYHGTyN9Azls126dY6rKdpPffa1Nr/tlaU0TfwMaW1nNiQX
cIQh2ko7bDRh/DCFw7ssPIQe6F9vo6F6udQOv7IkRLOZCmRM6cocf1uYVhQlAKcpo/n9AK8R1PzG
fmEY9JrTwYAHdQQREWmG5ATg9C9pA2EG9UXrq31TrKOwujWqoI794yqDCFV59/ohubYwyzGJ93iK
gPZIAYprGqXu7TVQ4c2vKlxLecyy1q/buNKrccmaVSFqb4LEk7vBzcHUBz3a57662SN/ftxBv0JS
HQrwQBMIQFQKot/ZKUuGL72Mq7I0ziH5vEdv9vzap9l+NKaYOqoAX3XPYCghfzwGiOqF6naJ++hK
BIE1YCI6cFsB1RDf+sTJpIYbaQN88vQXRLBnqH5O7cD2IcxYxwd/CfIltub8CkALQa8S0mWBoZaj
vbRzzMiu88JP89z5AUlLu3Pq8bixNGV8PiB+AmNoajzEhlXc7Hs03xZ29dKpnduXriBTE52KsjHI
QCQlV/nb7jELEb0NLZ6S8PjB3jKksZAVX18y1RIAfLTf5IJJpLRqOUSk9r+B6brtuD5su8XpzkvH
KVb2TzPiWJ1spG4MM/TymIF0Yq1V+9vIyu/dkrmeqUZernx+/UteNUenFAF1HkL0m87NJYOi75WZ
LmwPXZamvJv2WtjWN3b1lM/mwqNwed9ZmqgHEnLCGiTP8qSKpRZMHhco57hrZr8eiyJa2dmfJauj
yXZmRnpvjaPR9dkeM5b3pm/p3hu/vv7NLh90Ko6ih0fpmXFf2VPGxti605EtQhZsM6Drk0K1ghBQ
F8a5dZdo2c2kN7+Fnf/2dfo/++/l4293q/2Pf+ffv5bVjNzUoZP+9T/u469N2ZY/un8X/9kff+38
P/qPN9X34rlrvn/v7r9U8t88+w/5+b/bD790X87+ZVV0cTc/9d9R7Pve9ln3YoTfVPzNf/UPf/r+
8lPezdX3v//8teyLTvy0PdC/n3//o923v/8MwJY+umhdAKgTICGR/fzbqb3f//LDl5yf83//K/v+
07fvP2Vffnr4Mnxp2+8//dvv/+/LT7s2+1J8++l/wSlT9d33bz99ab5/+en9838q2//cvdv970W7
37+03d9/VhzrbxTZwBKK8FATA2g//zR+/+OPdI8uIAhAutUA437+CXWb7vD3nzX3b3SVwcqphNEW
KF8W0pb9739kwLIBgwolcSAD/Ff/WOHZ3v/zLPxU9PljCYK6/fvPOIQz//vbJ9NpGUNAIbJGOWHU
2uG4hwsqWnnOm8kIOhTIRzqElbdJPNSVVijhPcY1iSOTuEyc3NgP8QcFmTwzcLaQ+gTGVrtDyi1e
eXrg1CHYSQg+6zzcE8/Et9NXaurPBl2z/Ubx81W8JTEIVQUVD7jkPZQQwS8P3cfCuXfanRbtBgTD
euPGUt5PyjvDfG8fbtT0EakvGPvv2vKLEz3B8Fxu99EHIZ/ZJh9i760+aGGvoNOFDJ3p/TjG76LD
7dFcz4evTb/OU1iaixlmn21d/5I2W57O1gcTU43fxuJ9ntyOVpAKBQI0o50jYP5wUNFqDmorQB6m
t6EkCqwM2qLN0XnqtIA/hR5yb+59tMEcdatku+SwO6a3zbSDefdb495RZ6pQYXy7/2prK+1e/P/A
bf3iSaBwiqdyWOvDuvoleksNZT2iOfz2qN/Wa6TmYJgEpjNaG/dBfQBi1j6rKvJJ6/KN8nmwPrpv
q/f1m0a/Bb487xqELQg4yjVEmnb8ebY21nhfvc1DWwsoFa5IBHoK8XrOIFJ9W1ZhN/o2nALPhfKh
TN6M2RMEt4riW+/3vZ9N/ui9y7utuR1/be6NMYDS5aMe45R87zPtRzSgolX3XnmcPjuKTxanfKu+
u9gpwwkppHdWkN0IVhb7fg5gm0wAy33LoX9oNkYSHvmGRqjYd6bxBpmzkaUiJffkfUYFyfr2e1Xz
Tzm5/9/cl/D+/723WqOgi0c69TviP/jNzRja34B9M61IE8axdVzgP7yM5v2N7jj1NOpbNIP4W384
GUf9m6h5mZAJ/uF/fncylvc3OuqgaCiqw65BvvdnnIxcYsaLES3TCyV0BQUHFlUKDXpdmxLkX1ao
36GJabmPpnWka5PS82it+WOnVcBhTTNQ1Pp9olALjuayQrCVOZCYh3cVmcij9goScief8Hd3eOb+
pKCF3wxEObOrFjE9IYsqaoMnMVIPgcihmRSUodTkBl3h6ck4jG9yxLLatgnhHrFu0S9aR0b3obc8
ZAJt+oFRx51jEerBU24MJV+P9XSfVft4W2bRDweGr/vSYD68n2gZjU3tbdS+JU9om2qto5GEkBAa
V4dhWkApiLfkNJYWqxGKAcwiERvx5EirsSelHxq1jFeMPt5ordnfDZG7ynGmqlUdPxpOqfrIRTwe
oeafUduIEOQZMuUZrlo007Q8rIhLbxvxj8Izvh5zxaX01TlvNHNfPtle8zbqouaDZ3Z1qEQVQpa0
+1QDBNSh/aoklf1+nO8K0z2GrjLV23HARyQeKuG2W9LrZwrHrw/Hw0pM+2y0qiKhT+fMf31P5QTm
5SswRYt0KkhIiMR5O0/3NK7QaBpsL1k10ZhvD818N8bQ/RVaY92WdIp8gEbeZjJq63Z02snf28qT
48bxw4z65lLuJgpsJ+nNb7+MITI3EyyCpUvphRuXMFvChLqqzHl6fDlQFjrEjx5KfBCPR7cIj6EH
aAVTdDB5Rkpv0ym9vhAvv9Rhz38Nl4vOwAYZOTGDXESJrMNkTEwZoydcUbpPKs3vj4cpaONDtlaH
8Q5Q3rwz6gSa9cpYa/mwVcbiXeXMjxnMf29nU0neKloMSZ3xDfXveDObHgI3ytD7TjZNm6xaoZ+O
eDbRIAJyXFd76H452MqXzpnssMn6hJjCQZ/bLZ2NmjRf3bhglOOYvCVFKUI6Qsf/x9mVLFduK8sv
QgRnAlsOZz6apVb3hmHZbQAkwXkA+PUvSd/F1WlH68ZbWKGWbTUOCRSqsrIyX73MefBz6/n3G+J2
EB/vAGERueFKBMGJtW7Cj9tgMAL7ER++hxw4PEzgXeJVR2tS6rnD6iKIDxZvHZ13loL/YxZyH8Z/
7rPW1nQaWSfgSQ1Jwmwe2d3qPhE7MFaLQtVfHE7zu6Fl3f73S6brHv38vhCZMaa0ihUA07h9XyDC
5VotrkgR0K0ddA6rlEwNPDSsBiOi9fQTIhSRCUnxBla32ZvcwWs4BxBsvaz64Ql2JPQEWG7dz5p+
c8xC74HIgCukiotFFxAcHGK/9Kp8d0ypdsww52RBDxjscmuJQjIVBzefkVIBdpBxSytzp5ZyOVee
u4fWQBi5c+3tM4cvD/o05VQ95C6Sn5qWyIYYdjMo6vAazY5lO+Z74v4s+8k/T+Pon0Mt87hYeH9f
IuRHg2OZnerDKa7mbNiHNtgD3gStI7sOkrIJ5hRWUX0EsafHYf17Fky6RA4eBtyV4FhKrGJXr0dr
4gSsucJNYMru/Q05kDOUh2tkvu9uV8JeUmb7MqtgvliXaYHnBLNTz78E4LDMgupzGMxyX5kcH7lm
DCe1XvTFWy3kf/9m3V8DAoAxdGcgLr0SyaybgNC21si9zALhb4KOJdrWsEgf7APGcCmiIe0Sfyb1
pWFdZMxw2pYVZjKxzDLco3iQ+7xe6v3i2WkwdfJpcFT/2tXeJe/1jxGqMhFzWh2XlDqPNVQZnEZU
qTWRJrY6cJ54s7R/IwcsHRYLx27O3ej/+OIT3hTnOG5Q8rEAEQPNAe/9Vqattepxsfgg0jILcOHY
S4gRfNVWD870YUFhAK10/461IUBk1k1pmTdtUvawGK6HA7q0KqrgKXxUesBGbEyY5MNkfazhPpoz
oAtL7j6H5aAflsFASKMTblJYZb/bbisqnUdfWYmC6OoLm1Rxv5QzTYqCLAeQuav93EOa1ObE2k9q
ePn9J7+ppZA94JMjYQK5Z/0HvNnPN08Nsrh0ghxBtAzFTmeIgjJnYo9kok0GJh+E3TtxpjMM7p+q
htWPZujuK2eE8NbUX9xcqAvsdrO0X3z/jPWy0+R5OuYdTFGV5UFQfmApIDuadjOBQhKwutimC02M
g+YHCNDsHkbr0BRxnqEW9WFGeIZSUtpRIeCTTIdTAU/QFGQUtQvCIohRYIpjk2WrkWPuHIL1EMA9
d9jX0ksVGb7yGHBWzOkmroFsju2BWOyBMnSz+4WrdJ1LWGmjHGYnqF2PEVlas5ODB6a0WvxzVQ8U
junynXeiiB2hp11WuMuFsBLO0J2474gt7uc8hz5Gi8z3FUIgaSHxNCzkcOeCyPzcowP5+1f7rwsH
2xsj9JBJQ3trTST/K1EE6SfTym5EyhtYNnItQUbm7GGAfcg9r12SuGT+y2FQd0FlzGD+2Nowmcsr
1FWKePsF+/G1d+hT2akjLZZ7okSwH9ebHi/3ubwCLudfzP15/3KJrCop4HFiyACiKTfbkaBVlMvW
KlK/Pzm5miGf8D7Q3osE3JxTGPzMl7JCCbuM0/Lc2PDd7Y8c4ifoYYUYm9flS9At77kns6dBhD81
yLGHVhhybZcFoZP9nEDQux/WL152qLWNZJk9V7RWL0ujkrl0h4tVNc2h8zJ616729LOEf1FVZ2LP
ep4a6o+J4j1akbW5CIVLx+mCC5QMhpPGlUe7Nv8Ce91acp924Cq2id5VAMuCIASQ8vlFtg3zlbvQ
LHElzFY7VbgpdDvATnbtgz/T7KyGt6LO/LOYQrqjdHzv+5zti6WlSSmucznfz0gbE9pVy86bYVXa
OpY6Bo14GHKSbkVKO054r3Z/r0T1s1vP8u93469vFgpGKy0SlAFgQ5gh/fwhWF/DlDebl8TRbnjB
jGOTNBkfLlyOT8Y1h0IYmrBmxnHSuUauLpwrI8h8u+JxMsO1Yco+BrB4jwdShwdcVGQvYNN9kI6f
v8AY4C8OmeL9oolKx6EfTjM2QITxdrrv/UA+jxYmNn27SkruuEnehRBxId4YUWLEtR8dDJo6/vfK
IFcEIhV75aS6aFUVTyphPPjTt29DFfzdYuzuFYjHF0/nBl/HvCPYt5gxRa6LkhgQ++enIy0HZt7V
iCwIBqyxyDoSlUWTBp0pnmzQ0uGByq3EbVZiRA6/++3LbHl/aCbZvjE1gBUx8aunmwrHufB2KoSd
fBlKFlc9+5ZlU3FejO0c21LHrra9+7lYprRS4DHzJZeJnBYkwF7f7CYKseUWiWdUBaQ7iLw/F7m+
c0if7Q2QQdxdtRMJc3IF3KrnGn5eE8xl39DrulZhBVVyoh6CGUtdYF2b4km+4B5nD9QGNUEQKb8I
dPavD8+GpADaTCCN4va+ncNwptnxerfwk8IO9IOz2Gi8VvNxHKR3lFP1Fqz1ymKSGpkSRcnIl9E6
sNZ6Fxk+fTEx8yMH62pshtiG78POcjI4mw+KflG6/1rsgqNB0e5zV9EpTNvcFLt2VRprqo2/ushg
d80DKs5l9roLTv9hxuVuUXIQ41C8V6QodzXT35Yha/ZcVJAC8u6rYDR7OpTieyvYIYTywEuXZ/ZV
ToMfBevPPUfA/mkq8jNy/R2s1DGd6PX+RergD5IHDGqZwWsxtuoyh24ZSz34u85YetctaxmhafHM
iXOqECBiY8ngvipk8FWB+UuQhzr32hsH8xGlDd7b581eWj72JQHmykiR9Ib9qQYq03BmcyzHnMZ8
zFDrZUiB8cqr5zwHSXsy/ZmS4O5/QFRum784fJhmQ50FJhVIEZjK+LyeedK+qxFME2ZpDvq0sNzE
ERk0zYfOjgB12wfPg5DIhoZYmjXHJXPL1M2D4ZBJ+LTz0bW+KKduByOxKAexEsMM4CqFNkicN4sS
pbFd7OxkKIYuqn0+3Oe6XOLAcrMYDgTdY177U7qdPFA9LwWbfIySlGNkZaaJemeArkJfmL0gLibG
TSWuLjxTHNk257ai8zUcDx700r94uZv+6qfLau0ZUAA5cBFAW/u2z2XU3MKSPce687JMAqqhadPy
9rIFKqt30GELrTzNh7F+8IG1jDBYn+o7OBPHNMMVUM86QAAkxanu7VOTVf6Z5NDUpMQ9LX4wX2tR
H1s4a+YcT943Yjg5jafS7c5awgJVJ/KHxJp6Eet5sPeChQ/Z6PfJPFQCYEL49PvYjdeCV3HzkXGf
rdcbKPnY0jf7maixQCIQWIkxcGbPlyc/FxNKpAni6TPx4twqlh956b4j4i5PvCySrRgIcOvEZBGg
UWRdGg5CXInvrJ6MC6zue2buZ4wF4hLbqju7nKKAlfUBak/uaz7CsX2qOvQqgzJDhYH5XF013xqU
4MchwL0GF4PybUOREIhllUOCp6AfVaXNcYIpEaBs5MtrbRUB1Foir5jbI29d9aIb/L7MReEFP6o7
e2rh50NLhKveht1gw+cCJSjl+4yV0M/LZ1TmE1NVFpWBaXcoEbpLL/ofy6zD44g8Y2cyK0w9jRaH
XbflW1G5vROxYTg2ysmOVMj+QvMeZx3Z6ED0d4zWgK8Dmgakmbs6Djxl7auqhcHivHxri7YDHmLm
C7wYH5Y6PFZII2y0NfZwGLm6blneEVTkOz3S4oimDrzEIZ1YzsPONCGLu4Gf1WKD9tSiYm8EPBkE
3KCull9dh2JCl6gdy0PLfGBHYRbuRvx8q+aqclQxlPkRT0frkhXknlDvrp2QIFA+oBUunbPnNN+c
zn7r1vPltgH8JdYH1/UDsOLt25ZOeSq8pbvwSfbIal3AkXa4Z7IZj0E4fe8Gou5IV7ADq/r5WHXL
Rz95uLh832tjLyv7+7yAFtbcQJ7UL6biAk1/dvClC0PbIkQay0M/wcRVZBU/KrOAfw0qcdI0ZXdw
tDLJEozqNPZG7t123lV9Vp25cas98BM/3SpP12ZwUPGl/Bi75Q0I9P2GVgSzQA+eLf39SMoDFXrZ
dcgzE+jeNN/A9Ugq039Ai7z+BqyXpb2UfgRhWNuc51G9jP5i3ctxea17MUQuZPLPYqg5XNYd/xSO
6OHZnX6jmOC8Ou3UndB8PDlm9O6cpfSPnHQyymf1M5hr/TTkQ3GWKwRXZk8eYJJTU/Rp11uQMRbV
Qwntx8iHdkc8FxM9B6NXxLZ2XmeoPkbSHWfgvc43AWr+R5+53ywOtmTNFnbZvhum4e/ZC1X2RYq3
8Qhvo4QLIs7a6wAb/zYB9rUqaQ1R58S1tY9z72XgF/HxaCafYJeXEEXCAXaIIOftX66GJVYx0+/M
7w7Gcsvvtv/0T+LQ+y1ka5TPTgYNzskqhycemD+t0ahE+XN/aBrEEatoh5dt7/JXzxtgxDcF3lkX
AU3L0HjJaGl5qExY7FimsiPK1upC3VBHyjcllITRgtjllnKf2n71Fcu197Eo80YM918A6zcHmunn
MdA0ZoOxvlcsizPfOG8cxDcIDMxn3qHniBBM3lzHsGTwsl2pMudSjp1JmxB8v99H4l+bNgEwdBto
GgYfYYR2m0XXFsk9Ymk34R2YhQ40RFS3G0cGzCWw6aUppjyuJXFxCMh73aNcYI2d73EpxaQg7ERd
QnauwRj7Fwv7pcuBhaHHYQHDRFMJOcbnyzyYuUOVLt0kmL0m3V7YRMTfw3aym6A65kVjfnCdJd6U
mwcHpTqEUJrvwWDtLN5bx2WZsSMpB9JpSmpd9IS2aLGBVb9f6r/lHav0HgMfwfkX2N2ThRt2c+gl
hWcSH9hf7Lr8Y+mD6tyU6C274LA8qWquj5k/6Gj07DLtnDoW1dh8K4P52QKh9mzpnN47PT/A0g+6
OUVHdv5AAZpq64V4wx+/X/QGC9ycLcgSOHjnyKuRMt1AHZWnRWgXpZdkYZlswP9C6oOLmk2KAWGb
+sjul+Y0QFkg8Unwt9dY+q7PVdxgh0BsKHEKqdePK79gTN/a56x5HDYkNLXgx7OV8Z9f/TBlABdt
gLzbde+W71XvzWeq6iU2tT+/PxkqaNSAbfOoisxBOGXuac7R7gHwTSJXqXpn0cK+k1lPT00JBWeK
dO//8QAhArcaJa3Su+ENyOXVFtS2M8dBU8Otj0NryX2tVAXegASCLgseb6+8FjR8bqvs7EvnujDo
LuEnH3zQfsQEuoojRmTjaaTdFyWe8y8pFtq+jgcyMfrC0KD4/BQ5YHDYz3pO4lgd8o/1aAup/3AK
Oh4GplPVNv9EdKIhC+HTnCRNF0xR6ZfDs8IVxklv4Oc0A90tS/GjzvkV9PPl5LWefvjO1WAuABOG
pPZY8cKK7Idjt5h/5d4X+fEmjft5q0L2G42ttfoJ1irw8yepVF63srP8ZFp7wzSc05o10xE/fBc1
WO8TkKa4721Yma7gQx0CyQH58Q5C0LjupHUkVL/ZsmnhVmXnh8G34pK3/sUvRUTAYnfpyHZ9ZR5F
Q7+S//qX4ADdCJCUMHi6YhXODUyRA8jsAkCeyYJIUM/ZeDBjfoGlFos9mo9plfV9lOWDAxfkClyJ
We2dhbhHYzX6Mg6IXmVu0bh3yFNfK34lfNjL3BNH6NtdWNZj4Llbvpos/fdVo4eEkY9tXPYmP5+0
M1pDM2HViyXTJShh7suCPubwV0h40y3H3C6QfxTzXd/z/Rz0zQXB5GmmqkVOvwr8D3O8MO6+tnCX
E1OQQtquiqvxulVSsi+/moLYpslutgniGfIFqP5A+ue2I1xAClgXJfWSFmZzl6xe2ifMAj1vvdCW
Iin2gmMOQzJkdkH7WofGGeOmxKMGEvOH6Nm03/5HOjp013XQ+ZAl9nJI6wHoNWa+GtXLFLMkDoDh
6c3lIACtzciLgwN9cQ1tUUHOxU7KwUlN1k8RbBwhO5Zn73PYsl1rA6jDZMsDyNlPGW/7g5KQDuGY
dIU7LU3soCGvw7JEWVAsiQTixpfsz9Ad+jMcpvtzVto/qZv3h8WgnHXGCVgX7F8v5cq2+CK2OThR
t48SqBro+NCBRD/75vLlzZC3/tgGSUHREdZOuJ+sQu75olRsKa87ofEUpGbxJ0AeITs0jvUeYIr2
xBB8/z+LWU1goIaC2RaIonw+/laYjznp7AB8s95EU1dDqFvlNt6RP0aLO4V3cm24uNMAY1VDw8Og
CpZOpSiOdaO+mkLZGlu3z2ad6wY5HK1+MIc/L6cfzMJRSgaJZ7d/97p1T9MMqlxe2rEY7eAy5wwQ
DbH4zp39KalL2ab9yN5Vq54DP0N6DjjURuvkLBk4dLl2oz4QKtZ58UYWP4uqIbTPdQ2pLNMhZyWT
tR+xsyI0SOdEkvwiM68+brivnztfoc63M7C4faHMAu77mhCuikE3j9s3xuBje36ycVqceZR3G+SZ
Eyc8r757QF7cY2mDyyrD6smytNiFQf74+y34bxFoFUsCJALBJNBdbpYBcH3idAn8pLNnIBfem+Vr
Lw6yMn8mUC3rFoxP5K0NFIRDAwg9uVRXwC+aepyhI+CebJZZiWQqjxDv2SWf0UacFGeoqL14gE3A
n36m5FcQ1L8cHB8DeSsDa3X5vaVHa4rkWBZ5gKsUiBK4BEsqPa9JTLA0B0fJMJmK2YnsHGUdwAHr
Tizk3Yb/0FXL8CdjI453XoQXQSoRO36XXfoARTckLtyYhUQdbcFPcsYE4+CYb79/5Fvj8mZnQ/sV
zSRwlCEGdNvSNTXkh7sZV9WGgWz8GbJUHIsvoZfQrE2fOe5hWvSC6hxNRrRPmGDsbkI3fyuasqB8
zipmXTDcKRJMW0KaAho5L2AIpRSd0ffQ4idLBJBSIj5oSytpCtJ7+Z2wO37neVdv6jHtUwi2m1a4
TvRwt8uYM8XKD/m5o8tR5IO5s+3yK62LcE0ifvnwILYD0IQyH6g8n491VVa0ob3/n22PriQM/ahs
BUoGzcDjamHmTbjY1YJBVdIt7Q/ucoHdya295TevgHLGIVIj/Ga3OnnoZrqzqajA0rTESZFSpr6d
fRfOnJ9qk08X2sIa/J/uuU+xxVfIa1coCUrHMnygy+sclK2fy8qdr56DIRRfTPA0RVqHWVnzvQ7C
c52NINXUpgak03yH2m1/b+e9lWgS5DtXBu1dX5L7Jlv4tcbuiboyey/tto+thvtgw6k8VnMIwm9N
rYS2jXdnGf2hJu8e5gn+ORvolIFf2yL79gpqwUcAOuashSwOCCsXpxrghgLhQGG7F9+e1WnhXZZu
1DDeQUfBmaevpo5+LQshD8+QSYFQDb3q2/EcDmcpeKEuYdJUhh6JALJc8fJYAHuJleeZdyRjADmE
BM43mu+28YMHJIpRVzRhxCwJ+mud1/nOMKF2ahy7dz2H8f9SFv6CkUNfEVqLYPzb2FPQYLu5RCfp
thKUOivNgtmJRz5hOpIVdmIomDGk4Wkgqr9mcAnOS1i/UuK8b5ywFsSJWELoM/n98d4yzf/e4VjP
Gk6hZAYdMwi63KTRtWUZp7EGK5UjRlFn/BepVGG0sHuHy3mnge4k0m9BYS6RiCK2mShwR/GM5ByR
087P9aQ/JKiWhy43ztFZ226jJ8VRMfukDUgpcJWqj42UCXOrDzRVvcSdfP2EnZrtAyvrY2QT+gug
ILytc9aPhfYivM08aF/Bm/7zwVUZB3o9VAZ3f3/SAFd6jG5tsKkW6Exwp0gK00BdU/fwznaD6ciL
EFKszNnxYUyzkbA/TD7CfX0NaCPgJgs9rXY5l4H7QFiF26/lxUnVxasNZ25EZWrHi1fVr9x357Tx
LROpwMzFgXS+H9e8Ik+YrIotVucASuVyJNbI7muCcfP1IPbhSCOzCI4GEtzKLTx2sN6RZPo5UJeJ
jN2FtPbfW0At255fKjK1oE1ZRZQtwSk3bRraNfSpAKzfh8I/YbpYnUCOH2PqgHJq8WrcUa3LMxQH
D7zx53O/eN/tCmNdjczdV1BCkGzqv+xS1vhw1XcJ+lbKswztM4PxyyLMsCwVqD0ZNGh+Q1fvHLuC
cZTymy/O86bt83lTUnCIMMYB+yPInN82IrsKh6cv5yoVBk7uFuUeijhcmP/c0EDDDm2Tn7Yc3jby
0uftnSfE8KoaMBzHDolQXfHHxljzvd/ZSd2K5qIMBzVqpnuoPOsDcR911jbfQSayQTrjKHPXbVqW
1sUWub3vmjY8/g9sTGfdeP/90dwVsVx1RFD5odMR3iSKFQ6Uhw4FS/CfQY20bFVcL5WfpwpW0fZC
nLt2UE8NZ/XRBfQHBWH3OLCCXSB9ch6atlbRQjqMGau1Ic8Kdw/ysbzgYx4aCAAcYKP2hSbYL7SJ
dclgUW71KkqX2wlL7hDFcRegIKkyZ8dkWe7rVj/U3Yji22evup1YDGCOpK7b04NPYZ2ZWdDSW5la
BECSj/HMJ7VU+Y6YDLMXZYWLrXa+FZUOzk6lE1MsD3mT5QcYwdXX3OkDkLugnfr7WPcLurV9EPDQ
Qc9aVS1un/3gAlTv2pIlG7UOdtT2bsjlH+5ivW1IjeVVyTy53b1TVg7uRgUqhGhfsR/AAgjSJW/J
mwhh8kAZyHi/X9wvBDIs7h+dboyChathx+eIFZB5IGLy8ZRXPINn0x6mhcEZWlvFwbj1Y992/b2Y
18mWUe4ppuzYCn0rb2gSphQ7jv34V1GJF6pHed5agLbOliRcMZ5Gt2nJenGtltC7aOiuycVr4EbV
8R2aQOF1oCtFEzheu9a+vT22JxirpWFnMHENmHNXcuRnqg2eeyT6kRkqiPQjnrVOKx/nICN7zoV3
BSTHkGSjFvP0V4bna5r/6+HBeDLQ3xX5X5GTz8+oLuAz21lrWWy8YBdkYNeM8Hc8tvB4F0k/ootF
WlVf2pBW/3yp6uDZ6mqKhkuF7HTIT9hY/n77E19/tH038/zDXbL8tBTtXa7n6Xmy+ubsZct0An3J
Qvr0KIP6zkNP9uyP4/Aw9s23cJDmtP1oI3iTKfgxuWRMwJq3EE81pvPBQnrYElrhlXrvmZYgVXLQ
A4fJuZkjvfVHRuBU68vtiL9EQIu7/fZHO8iy2JqyYD9YiN08sJ7QqivS0Rmm81Dg9snbOYIvOvik
qk+xqcq4NsK6zJ7mMYJqficZBLO7BTwvD/nFgTauPtfzDzTEmgzl0XhHKx68LIgpdkvt/T9te7cL
M9BGG3MmtjFnCjbufxZKM3rmnvpBmNfvZ40WNFsw20Ok7xyrEbL8SNijf97F7NQ1mDRmPjUeKBfd
5F6z3PJPbWHviSy8O+KYPOl7BQJMUXWRr4j7MOkG2kN2OLy49bJjZVm8gE0KYcd5kK9onsyHRnfD
k7DzBDu7eVw4qa9+ad45iGsvg8/0bi6FfZjtGhq6dciRg4d/Cc81PyZ7of9ZWgFP5NQloACIfu6P
BZw09l4ILp/F231f2NYTYN0PAqp+quBtxCz1MqA8Q/VuY7jVH1xokBfym+8Pzy1R/jNr/TfQqlMP
Tak3Z2yyxGmUibNB8IRjGuN1Qh4/9+LJaM++Fn1mPWmaoRic+hFkjWfpWeKZLIt+UmEC3+HzxHB1
D11bX2F3Ly+gB4c7MnjutxAzFCron8JlQFupmP0dlyKHgT1HstFmSekxfs1ARI1zpdodshqRIJMP
UsvOql0YajhMol3yaGp3J7TBHAgqOQrUCFGgC6p+p3XBQKIOJrBsraQLbHVvTby651OTlOXMZBz2
HnIgWX0bRhZN0oa4L8qLISjn/RZyVuZdCtqUfd6+tDPZb4djNJOzxww4PNSY3ncdV1cRvg6DZ13C
CSTQTjiwRF7JFa03P0LCwDpWxZSlvEW3WLvBGWrJMLlx5zdaNd9nBv1SZoZHWLXdbYhEUZoYJRU4
DK3dnUVb1rENtJ1E2fiKjj9UGLPcvvQjgrcnABh59qwvFkZ7IOuUrhaub0028HhG32u3pXzbb6Ub
j4VjQD8d3EkeC8cBwSCoSBRCEyyZgnVUEr7XO9tG84PouNawXQYr1T6A88PjMJybk6uX8EF0BB1e
IA0pD2sPbcgQNX02wwZUqPwvMBUOgV7ep3U6hdkp9fv6UQR1cDCkzXGResXOXZwwUrbUZ4z9hjFX
vdh5Av25yiOpQUt/x23h3JHaXXZy/W6GBGEyh7mMSwEbEN+rw6tHxmY/rQdeGAGySI+eLy3IZa40
IEaMoKRoCf6pK6GvarluVGTgEcF1K7wbdP22BLSyGjRUMhamksu/VWDLZNRUHqVjoQ/Lq2q5U9jn
dzXvzEkB4UwZiPapBXXyyvYTxhp58IJuQt0+wop0DQdonL4HCLzgKyidkqDyTyzjE4YJeihjzIWM
GkxkX4y8X7rSu3eN+yOc++bUL4jVFfQlLFllCVes+W7mq6nz8k6gYXptp4tTtPUdgXSJLOndMJRg
xpjuUc+8Om41ebeyCqqcTql2ly7aioSRz/zUKz971JZv4d1WuF401VE7YGC0LPYNm5a/Mgr+npba
eyIi3xvZyLT3VQ88t/EwLgEumc5oe2jQsN4FYnoBZwjAwZKdty9lDwdrbyi6vUflFE9NAcn/QaHH
yoza2yBg7jk4tUDbRaBfaqetYtST4HYWP0pRWT/BNv/phdkUIducQMOg4IsMgE5ckUVb9NBlVl8L
0xWYYF1pchbC3X4Z9zOG2x/AvG6i7fw14RRGtAEO/U8bdcF9f24pKGVLHzzPFmgltZKHLbj0KnCj
MMSkUhe0aMDqakZgQPukpjYmPAnhhwrzqSHGFFZAbDfLRRxBPuY6BKm8KsujdlX/bYRihmFR3nfy
gwJwS7q+esA0Wvbgu+tCOTPn3gkgAF234FYSAhmf2ewhOBUHK82FsIns6oUHGFfhkbbr7CdpXjd6
Ty2taadbCdriVrRNXrXfGJ3d0EE3R4/wpgzzdAxUm7q8RmfLxt+98R2WktDDIp14DuoiAtMFo1rr
Y8kme7eVP+BddjuHuC/bIypd7+9CdnbM3by8LjAVNW5Aztv+kUE2ocE0d/dNAEMo+oJJ/x12dfvk
cuM/Dx6JGzvZzpk7r7MgbORH1CuHvBYwe4BYXbL9np5mO+kSEECdj26EnlzhlA4cIYD78gpwZmjP
UHMU1sFjoogCu8EOldyLnU6AYp0tl7Ls4Rkb1qeOy5MOJ1SqAfZHkGdICZqTMxRhlHGDiFzuZDdG
DKnJUMJ/AhO6EzlVwXF2eUy8I0afhvbadC8oVOMGLAQfvcomuBcYcm7FXwsGsun0IvSf4mPteeI3
4jB0O9ImCUanAGisHB401X4Gj271HTEK6EhEQblqCoohLG0hP+icRFrLEHn6x0SVl4Qt/wuXo7i3
DMGUQhm8BM4EY1pfNjvi2BdeGlxEuVSx6/OPvs2/F3T5o0ApNFd817R0b2eILdwxqDLsk8gS3af5
4ti7FlIn6QK+1oPR/V2nrTmdsiHfIykeYh+mQ8eZZeFeNbjDg7DKU8oscoJF5zyGdwtGhnDPH/UA
dlrF8nevhwiTzIp9Z7oqziaz93uOcTcJgUNNQYv2JqTRXQGYacoWUJwwRVD6yz1y6odyRfZCbr5V
mXH3Gt1qkkGFZEF+kBXI7sybtsXFF0jyG5CxsJ48wCiLqi4GuELRWBiUKDBkD87GvB90/n9sncdy
40jTrq8IEfBmC0dvW36DaLUkeI+Cu/r/ob7FnMWJmGG0KFKiYKoyX5fyy6yWz1KvvAzFGFo6gz2N
FtLJJC/NkTZGuswI+dkGOesxfrepOc9Niot8NQ8Zns4lTa4syL0LxRSuaBLmnFxNZRk8Hd1BZ5jX
pJSDph+VJxwCJ7u3fgxzPE5ys+O5H3LMXKsrPSXrdo3a3bD4Ppe9uvpLml5jY7456tK6pgH12gwj
ytzlq11jdidnwhffAYJbSbuXnPKswUavzXLU1ipIx1Z+ygeN1CJHahidPZQXbdIm4tMc248Go/JM
BAqUo2Eq0VzS5IRIqv5kdfRUZ9bz74WCTwTlX58B/wxy5LN+2XsHIbzXJJEX222xTWIgouwq2fU2
q+qwq6PDavw4xvTkzNatiz8NQea20obspZcoVS9qO/howYKVsei2rgLtS26rq6UHB0XOC6e7hGpY
1X6+cNr1TJFJJDAsb8I8504Vh0VTv8D3UQYm5BiUnfOZp+snkr9TvYj7JKvPFimZL06HUkhpAxGJ
HVI15TSlcn3o52WbESAV94jDDZe+8s1gmqM710scGK1t3qRBSJtWwXQ3ZkrnEXVPxr2qxKnXdemr
lMuBaRBvJxwtyGQNZ97FMS96/VNZCLyrTzM39qmQYGqTj7klEALs4uSos2+JJqByxDIwbvX2eyG7
Vl5usEOGpB87Z7lm04hI4GdAs+bAERcbraoOq4obqSryu6mx0dvDtJl7HaU1W54QTQamVLil2lg7
I5W9dW1PIsqk7aLarzi9jKBD7504xbIrjAEz9qOTKuYDprHVE2v95eCzsoG7tPElfu4jPCrnGJK/
RKqLDDKyZG8ocKSNSVCK1I8yFgjqcm5PYiPehrx0XmJlCR2pnJ9L3ByHuHUUaM1yelcj9KhTvMDL
sKVL7ThctaR/yhgq+J6PFmSOZFn46vpyX3VohHG9HhHq5L5oDQZsrosIaWZvc4+HunQGGB/rxbAq
PofulY2+EZhhIyPyRoObNe7cCMNp99bKlW/QkGtS7nYRYWuzGUwOKyT0wBQyOkD6swj+XCNzFcWf
slcAtd5XBtUJwCGzMIuni8BU1ttsTGpSPVF4DrvIamQ/ajsfUywDHTmI7BAMoUqlXQZotYt6I3eX
2Mq4f+y9XEejF/UM5LPiwjWG7dytt6Eb2GAW1I8SB68ynZc0qs9OYmvBaBRfy2RcENJh50HyNExz
aFjbqCYfbqm2gBnhI85Nb2OOuo0NnYJo+AILCo0Voya8hTUSAjKLR+EX2tqT0rzLU/mRZM9Iz4t7
2sI1g4WOMlZyy7rYqf41mvC/rdh+ZpXkG2n1N4qGMI7KbFOunX5LlWXTF6b87MhT78+KGSjO37zE
zG8vJKTH3kMfSCPqGhQCrgG9uh8b+SBp8bpp5ey7FbTc67apjacqb6OTSB5TDeiWIPZHNxmZENX9
4YIxfZsL2QLSXcxwBtfcVUM9ch3P2T62qyrQ0+pYmADimap3tyFat7JYudhimsXElK1wsJ8Zsxgo
DctNbbmJiY9WRc46jKnNHA6uDoOaFhXzSqan0KaN2ZGkUZQtg7DVHBlteSuy8nNocuJS6zh1C62W
blrdHfFlJgcRGNnRasdHE4if8tesc89Gm7qgesoEAYLWCXxv1ZmYPLBG1wkaNdtL8jrkEvAHrkGJ
Na6JkYcyrk7OIOUix8uVPUlMvmXPfuUUYZYNEjX0ZLnEt7ce/rjSW+y1C2pNMD5krkaSxEpODdt6
KckhZDVmxor6l6v2MWAhmzsvWfv7WKfPjlXcSAlAVCu6JSwUrd86GH/QHqr5AaGM1yO+/lDAWwOO
7MPrYDO7j+erx19uJfEpRUyZ09v0cbq8VPPY7aQo/maQMrreOW/8eIhFCCF7ig2Wazage5cEqpS/
yj/j9KPYt5S1PZ4/CwJU5SXzhKEgiaVGjxDaOvzck4zf42nJWV0T22vLl1L8q6Xeg0yJuD2NpNjT
Qbta3+I9yKkBkY9WVnYYHoH9MaMGq35sw1yT6yAZzMq1oi5DWyoCJMr5i1UbKnJW1oRTIcuc0RGt
OTlp3rpYf6eKqTMmmEDW4jvp/Ek+rdEpc8yD9jBA1f1l6oCEtGo7mnVxrDLtZswJRtImZm7NsijS
5vGx7Fl7TRZgr1etgVQHFSe9B2jtRimwqQBAD/JC1T/hOA1LjYFOMa1MpcmSN87zl9nln7I90lgM
TBdWKSHtnugabNsqkUAGHY/WnzOMOGC6eid7DdphJzZceljq1dZNHOy+t2UZvSFh2RufB4Rx2UtW
fWXlm5boFhWBmgblPIlrJiUv7ToY3oK3cr820/g6TtmpaqqNGKL53JqZ+idv8PJzz8sD1Rd7fr7H
KXqyM1PQbjYUzrasvrbJcNWlY68Wh2qdYVrij64H1xyc5Dm13Jj23s3NyfLrtDyYOfqspNIzOh+4
0WRdt33PBvHwrshpuVsKXy0HKwTXdyeGx5B2EPsa8jl5CWZpn1OhlMHEGAhOJaN755Iq0NQOKdsQ
nwPhVru4LVb7+NY+XAsU90lv4bxIlFBVY7+w8AJXWAIctWoCIv+7Z3whRO43wvqSzH8Nd+WPXWtP
dIV0xurr2OiuXh50nabTY+OcYLGWPRRXnUFflWAXfILx20pDswyiCqHMftauZrlzpJ2l/BkYRq0p
f+TiJ5Yo/THuULqARjxMGIdKClldJysPpmajzOese5ui66gBq7Bzqes2VjdStCdZYhHPWv0UMwqg
fYHpL6RwmQPypazYV9g3YnlbJMQI0YFVo+bF/T9tRPJIenHUfVsmnBc7j3JZ7LcFULEy/qJ1gSyb
CUfKA23YTdZBxG/xYcVkgUge7ay5YRvsXyKyEGyfO9DqXgEmdNtL60NTw2f9mVhyC9fkcDuKdFnN
xLfkIXAcFn9ZkyicdEzoIhRlnD/ldbyGgh0yiBeB8LWy3xpjPlVpoweKVZpBXcR9UGBwFAzxsQbO
V03HVaksNQqLY3/LOkXZLKYNWujofp2V6os+rF+VnNM9GyjO1rhs3LxHyyDV38XwOH5FSXolfosh
KZwdtQ5c6aJPl5lOZdMSeVxIAVzn4jbkd8y2c+2BokzzOHNDja5TSV4JOrmqnyj/s3BoBtJFOj1M
JiM9lpib9/NoGBttTvTLOvcY+XKQSSH+dJEOu4zy6OTASm5GiY+QsOB4Yorqe6QTg6PrKQOGG/tA
4E/rSUtz0oSyk1XK5CI+mBgrBlyJlYiCRWAzqcdgtUgFK95ms0AkBygN7qMFyijCNUW/Uytu1Cz0
Ck8N3vaoeH3MmuYTB+DCXkG305W+pe3K8RSVGMWXKhS1CNRRdnk7aV3dNtebbZ1FYZsUB4oVIjK7
PrsRBTC7SYtGasBSjyPiWs/bIkNXOx8zDE93GbPNyprQbywRu1zi7HsdwT4tvfe6UblfBgP+W39m
XbczSG7sfciaoL7bYyeD8ZHgExha2oeyKGjYG9r3mZFge8TTjFFtBN1AFZoEiDF+M+Dcu/Kanzqn
31XaSgIGRvwW6GG2g1arakAC9q94K8gE01B5YgX1m77aT6NxSq15O6l/6ijaJIKBkJHk5482Nkt8
wa79OM7wEUGdq74xcv0BT2G3OYrHOXEan2wADws4WHCMFTgKLOT4JSrR1FNtbN6kn5G+pd4VtUNA
zR3gFAH5zUHFMj9EJQ1/tVG7yY80uoQZb7vg+swGEhqQzmeqN6/cxPZxqGklJ+FXSuYyNNydqxuY
baCmzXF2tTqhCxz8pWs3baPv2amCeMo8gj8ArE/8l5Yf6fKnVlG7JsJTqtWfBAFx8Z+SAIWyp6yE
AoVqEtDv4+Qh+CHBQ/fsqXElDdegELAUjB2ty1BN0iNFA+AhjmiGaWnbqP8wM/ZomiOyTbhLyUyu
ZN+YXqjd2Yn0TZPlx1JcZqIe93ladbfy8dBX1usQHZDRqmGOryfpAGoFqZPsJ4Pf2DEo6V+gDqca
WXlSCSvHRCpdtp4kJ1Po0hYPwC33pinay0Z+6AvNk6rFzRqkaFaJWZimnb+oQENRELVndg0Ytwzw
EHMRWjunn7bVOPimIfnqKgel89VX4QoTtI4xNmog3MnxbNq62bL9lUIsiSxPs7RQcI0k8buWPuXk
+RBb66HVcJl67RpVieqwpwol605AqhNSlS9y4JhawNDRQAyXJHnvq7tBnh+du1dZs1+aT49gn0yu
wZDR+KsFsRGG25efLEqpeeU6sHZmrCfhNC+BkUq2L0vGsdI6IkySNQ+WsjslfMjTY6svKZ9Doaj/
pIlnJG4cDNS5HmBwlILWkhx3Mcvh3NYCcWtTsHbyVSFWBZZhtPszKn9j04KkuQtqc37dNHjMKIIW
sFx5fM8JC/UzAsj93hDqLu66HfR6dypzBHbTWsR0YWwfs6WdzCWOv2Gnrou1UMAWTEnC2Ri57Vyi
BKrbYbtUnFsxWn/SOj9z12+adqOl5DZ1wovs6jxq8rHqkr0Ndib69FgDUc54jGF8QJzH/CnqHiKs
2en9slXppKyB0ZyYfS592z+bEyyM2neHudWXs1jEG+IN5Wl0nkjHiNxO/tO9GqK6SPlw6Fb9bMXD
IZK+JicJNa3c4HPdwOYeJBG5cvJPS+n2iHpZazvQMLtXMjHSyJWrSUHMYp6h4Y+g/aw3f7rMDCox
+oxmccGoYHAuS/sVZwx2UO9SjNEPZZ883dCaULqzpM7Rni4mmLkCovEGFkNvsCuloJx8FJYNWDh+
779yvqFnpRwdewY8zxuxrqor4i22tfTSR9FLK0gx0WhmAmfuHfL1wdCABfat3rzZVtbv9LEk8qVE
9az2BrW0vdxSUX+WQpIR7cb1xRyV6lISgH7J9DIOmGmZ+7/PNbWObQEVoGfM1Y60Jn3fR0N6buDI
YujTwzyITqak66/OsjYU93p37WvY2Y7sKra24hV9SIzt22nufSvEFns8pcCX3dr2Lmp6JXAS3if1
vblts+4jgTC4jJALL2p9LWbLfOaXloe+Ka61zd1mjn16caxV9tKmP7R1pJ+4hhElr+fKXhsfy091
FTXCr2Jp/VhXi2d7cSiF8ucYqOGwiqp/NM5xMJZDGvaqJQJtZcIXVuG3ubaf42TLmJhdnKjvI5D9
KWLSNLAO/vVoKtpNrR5sI+l8Ve2le1HWVajEeBoYHz/sEwd7IzSueajs4mey8+XQqNZ8+P0XMnNl
I2Tpal6VlKAgpi3c9ZapYmJsZ78wTRokoqeEFRRGTuj6bOjAlxchZ81JB/5uoPYOldWsHAJVpzUy
QMuYYJNu5Cqkq2vz+m+VVZTgKaG67eMB1+4mUsTo6plGrZYX1TGRBVMnq4iG3NTCpZ66QBkUArZn
M/fioR9usiVdB7SWrxigxE5I2wbe7C6kTvKj3EwDfV1zLsaS6BvhpKRgZX8TFPMQm6O2MSsw8rgk
BII4vn6jm8ekIYFQGkjBgmeh753z0rNIhCawh8KrAqlaORONjWm0J1VzGrby3FyZbQummiQo+lt1
fbPEuZAG/uLuaaJPPTGMY6fFYr0wvr4+rrmDTEyZT7g9hTelr41S3kyR4u9LMN70Gu1oayew9r3M
GNg0Yya7QADUKFSPwiRHjeB/Pc3AqjIt37PV1KTIQQjpqZ2/rkV7RQi6jO/TMHwnzZqfkyx2/LaJ
l1MhEpnsDyk/omMF7zL1F5Pt2AemOcWKdTCn5W8KPETVWA8h2Qf53lTbL3RG0T6WCmKW0xnAb8mh
vhh6KFQN9EOLhj16CDIPk7BPCzMgBvhnyiIzGJfiUEsm8y1tRrfVkwJKlEbl/vdf/z1oqdWxdGQi
NKlk0shqL0CJjB/0AVVCQ8mqM3aGVCMpyXJu3Aeks5px5Atr/lTlHGdvrpehPlYKd6qgfVj1YiOZ
nfQaq3Tu0rA1Omfd2h2EEQjdJVHoe3oFGxBTMBfyyrZTIpkvhb2lQWT0ZiS/gBWpQTeSg6tHjnIe
hbopZNIh10jPrtaqDufG4vjDElyX7jNObBY+YY3beInudUG8lGXYECqF3Ox//2UqGUaj1YncX8FI
axKEWs5N4Uv6VHgVCsBi0pxtvyj28yTPvbcjKDFEybExyHjC06M3mAFVwtdt3RPLR13spozcyZdG
MiieHF8qAtRMfg9kZLLZZzOms6ENV+6MsC8ycavnVGPPtpIdW2P81sAF6PbcfbAeLuFJaeNpZxWE
1zpDc7PyNwgMT4u0J0upnFDrWvMENrkSEYrPWx2O5jhGuFDMOhh1p6B/E0OYF1p7RGUUu03vrNgX
7WZjOtUBKcq4x/70bU3x5LG94B5lRsednITAriUHgl5LfDvPX5Su1w9klZ+tJi1vJV54/maaaxMS
/hUEGRdN8+IAKRwein4s5S7zIxFY3MvCKZ/KjjFIYKvOplA6cNDe/NQzGz6pKOk26nWXMh9pNMgi
Lm0txE9aB/F6wUT6gPieJ0X5iLeKmlqAqbJXtpxS4EdzNy7N+tLWcTiVjhelyq2UE3Ema1slpQWe
Lamc7iVVmjs63puqzwXz4fp1W2A19VoNGc7c0IQU/QTujdwaYMZa/jiTop4fdWcal3vO4TWL0uKd
pXUjohEU0iEPK6kTuopla1NJhGNBvhBYnFw057q16jOjmEQwOnLn4U1HUf77JL/d2Dmjdhl6Y9t0
xb9lTM4FZJ/aaeBFjzf/PvQyCom+GimFdGQjw3H8V3XlSzVw04IOeW0U4CJ40+v+o7GkPiizp5Kl
P2JOui6QFgQ6hdZoYWVa7SIQWmUFjZAiF3ksYoexfV1i+3kuiE80prYI2cUHJO9O7avImjzSNAo1
crUkgbgLACgZaIqM0Sc+8pyU7YRRJv5eisjvY/bxJvqjUg3WarHpRBuTjn6ZYNV4K239oCb7OYu/
pbbbasSyqI+JR3FWe2vxa+xrNgLuX10w+uNAWCXAP7MiB6WI1g7Nk8ZQ+wXwLlFkTDW6Nvl64zCV
QgAfGRYUn3NqxDqFvdPY2Mb/oQq7lJ0iP2sUHE1PgkhUdzdmwsKFIRbo5E0jkZhjNsnoWnOOC2z+
p5uPfkoGhW7R09sFIiOiG3XirnEmSgF9vxdVNREQmWcMHd592vA6r2/EUhke3ROzNcF5Cwc1QmNl
x7lCbJdNIZmpUSO9yHUPw1WOPaViXXqMX2wCvQEkyTBT+IoOwsFYyxctKxsvW5P9olnhNEIZkZFf
kuHRVKn6xJYDKSsiWMm0O5oG4pYxq1ls+uoNnkyBG4fuQ90VNmuy+gbGZI6ztc3R/l+aUbzPdOFa
of2UVanfHHkN5lETfjdjrraCdimlsJNi/aVrO8hoWBOJ07jCvdPi1KocKJyCWHmLFpkt6Z8OP2Bq
b8Lptygvg17TXXVp8IpcrfwJNb+fFCdZe5UBN2IChiyI8Ky3QM0hxCXS9lQj2RuQF12Ufg8150Uu
pJdUNcvDIGfxOb9FLfBjOj2UCMOHKD/TeSWLhvvTJC08u5gp+Qu2EplXFoKLU9jFc1yN+2yy8dtU
KW09zM9ez6x647TScVkd5mHo+griuJKH0qt0EWTt7EpE7S7S4fiVxD6HpWo1dm1H81wb6LG6pql2
k5RJTxBmVyBra/yu+vUdiMcDceSNSbhAb+qAOpFN20UMdyZfy/ZemeQRNJ8LsRNSqYVxxrlX+UYF
SvZiRoMvp/8sDkaSGzhG7ovhEA7z2wmulY7k4qOPAfFTXLERGYD4QPBCMNceYipHBmewC7iqjt7v
njQF2IxEYdxI6YNuZKUirLlijF0r7WqjD9T8SkYqkesvwB9YpgBGuJHM4lWhqRzMoO3OzMCmifrb
29p2tJmGvqJWR6FT6DutqAo3HWXr2mWzcyo3DADJicyL878d15Qdz/d0TsoToi8EILUz+LmpJX/j
yN6Npu08k10pCFtXKIMGyy/rRPpQbOEOOnqJxMhRQKNiSHRXohtJiPcsiWvPQXTiHKLzGuWv9mYa
71K7seN95Bh+ZXChmxeYg3F56QrrSc8ize9Kwg9bQ/7JWXQzrdDddvI7I35H4Ldr4x/ixRAzCK/N
AIyVTy5YaflaYarr1J1KGDqw3jElepNNs+yisI4a3VedWfGgzoYdsgDUifFgbYZylpgX3/Z3KXoq
qr66qYC+J2loYFWzLEwP2GMXbqgoLIX8Z5DT51GrCiAyEnHGdew/9VX3pU6DbZiZIHplYmnk4pDL
dsJUcOkTtQ1klM7v42J/J4asXxumc1/UHArr9/k0IfxjgrsO2+KPNLWn8UGEkpRMIKM8vQ9oZjZZ
KxASPL7k5t+jGhVPymhqRM8t7f9etpioSETPgq80DsN64+VaRiOhlDaUROQQ7yjl2i1P5tsj7nJM
HXTthLfejIl0HCFl4wcUB4O7xAIO3J07h6HocwOl/0Kf7Hbsb0DzOnrRAealxhqZWAjEzSLMiaFD
7WP2rqHh98OmIJOGSzioZ8dPDHGiB31zlhd7ebayyFttFmD+7xS6QC4fUiJibjMGJHgYi3xOiVfJ
R8M6KRDFzVh5ygRHk70iPvBkuwxaZ6LWpzlopsCoqQxrBIXIs5xjByMnQRcrtCDjADRhjbR5ZG07
/tzNoZYg32v9GgzO+Ho4u3UBbzaANDYLvmkAGEiyGFBISlKwuGsd/2jaTGDVxwOBF/YUME2JsA5P
nlDpASSRUsu0gNVLvxdz8ZRS8uoHLCMgJ4oibFPZX41LUsVeu3J3SAL05zRYnwi1/HaJ91U0+hYv
OnSUGF3KnvrGKpkpZ7h9t5deDHAvm3KrJ4wo5oB2sA2i+0MkEJ88cnEZAlv/1NwlWfs21H+FI/2O
yyNUUukzdJg25tULAqVw0UtvZZeJBEcS2qHREMaqtpua/9sCS8txFW6nPmrceUWAOmw0+nbUrlxx
mS9Y5B98I9uEb0DM0ZH6vYadZnpCwVLB3+e9AIFHkK7cHjPghuEdZBfKmhHczY4bwcuxeTFB6QHC
u3qb+rNxJ9vPFfqrYZLTt5MsrtO83DoxupL4j2U+xfnoTjKISPuHI+m2/Cyl6cgma7yVwKXY5qpn
1ZQjnDP6B3pzTqHAz9Dg3wlq238Qp0u+H7m2FbFX8GiaCBCmlrRs+a5r4SOPbeSPzDMHZrT3ako5
M/+JBpNgPea6c5Uh0PYt5yvhT5dmIJfH/QRRN/019Q8t/ld0wUzQ4PwsBmhW6WwXOw2FZ/9bJvxY
9Nb8nN58jFhHktpdUcy7ZvO3rfaGXYQKiiOKUVeSyZCkoO7sz0xuvRkrUd58dX2BNaV0a+QHkvLd
aBmaGeYsJ8+j5JC2Y7rEd+FgkjiaxDW3/BKSnPtkRnZCjrPzGZlvtt14A79F7zSijYJV60Oz4IpP
J5Rk353yk89QGEbpj0VNJa4GMrgPRc4mi3SvJhOa7nvMIDk1ibkinKzHpgHq3EGYGVw8WkWhwbA0
+76YE2gmBF6NQrfFQ1npECol6qswr7JkW9kY+ozKOVfy0D+rCnoSQaJOaKWR/R41L7C0GmL4O65f
lNntSDOkfqurs1uhXZ5wGUxPayr8uZ126ODnZ3VVtaAEZdgoJAe+RrPyEXEZXlOhd0+2ZgTCyD6J
WY2vUhsxpnKGXBSmOHW6vh3XTNqxGJ+HxMnvcp7r0LX9QW7n/J61pXxzHB9Rc4uvl9hEmH6Emwm9
GXiBZW0m4lPviAnTO4LFnRrH6PqKqg1afU3uzarKZ0lONgo5Ivffh5EKzBzgMOK8l09mnzYH1WRa
iKzMzpPSrWxVbMrfFMDUmGb0WUxkdnHvUYXKM/MLAX62xqza18RWG07dMH32Ma8YTcKrpm1X18re
qLSfdWBugyW6FLLMwC0w6c1Jxsfkq3AnHdlVz206E7W1RF8Mtr5MggsVlr7YxJNsnv57aOQImXES
ko3e/u/p32f+e4H+SPUh2GP2/vsGeztqF4BxEGFNP02Ph3UutvHUrPvfp7JepFw5j2/MVQquq+Zv
vy8T2JHA9P9FU1dDZMbySbOMaWElst9mRllt00ldT7/faNdWPjFk57NNotbDeV4ifSNvCiXvW53P
8sbUrS5UjER6a0T61Dfav3SO84NigHU5dgTopExImzoze5fMyfBrK7c8A/7mkYvavK9uVnKbqXLK
oj0wN2tJxh8+wrvRStZrdRnn77KJvuMxacgqSfVtcZGWdb0qVf+jW/3wPozrBrED6dmVmr6r7P5T
1911oX/WSxMF8zK14WxLHN4FnF1tb6UW3ScdaS14Wr/PJEAKUtSaS24Ce5qSsqlM4Ms8UvS/vdnv
8YVL7piAOK+ZQ4QqoZobJIHTm+pMvlHV+75GXZGNDcRL019QlVubVlrhcYR6l528/ZvJepDICRXi
3GunXMKhpObKtYqjBa7ZMYBShy0pqN9zL8Y74fMaw5MRDMV9th5RRKzHJAZRd/t5jLcEZqnTXWJm
HNZAdACVarhxa9b7KVdBzjQnbfYjbpEN2dFbRWJCn2hy+OF2U1RMzXm8MlutAAtPsp0n8sIeAS37
1ZC0s2kFTEz7lHW/MLSTLkZpqzQRs9qa3j79PmCZAtFQcUtPSHZ/4aDfBylKQWfs9QhWipUqMnrW
3C43ttHAJAz1ARvh6Rpsd82r0s3J7kT/D7L0+2ajAAUhQ/W4OgVr9e/PKgp+0WgpDcQPr6uTFdln
lTG8tZJMQATdCpGG2awa6UxEMWxDfrLavryiKuZiq4VK2Ssd9LpTbpaiI2WjvbWG8Vrjk/B7powH
cDu1LzVoFhT7a+44duoYKZ6eZLtlGH8qE2K8GyzSFNNbnllFiGtzCNKZkGdbemz2a/UTP776fSoe
7s6wATPU7iqO6icza75rqORjP5VIHst23mKMSX28Y9W2SBPtiWHFhEEPGc6Vx5dmjsa2s6B4f79M
uS4vi6McmsbAONQwtyIBUf1jd2HS2ezxU0eSMMF0qgH4b6dr+b4oLaFFtZPsFXs4GH3fXTKGmGBs
n85ShUpxod8crBLlYUrCc7lYr3G5ShhT3GIEvF5Ej85stkL0mRL9qmydtFEdoBZ1knirLA0WddLv
CUMSPUIw2YCdGrGEPY1vfaYDDAmx/jVrRMZVNbEhxd+Zbfp4HgGc6kI7WTpplJRSuKE6cxh39qie
+8dXv9/FkocwYhRcec5UoXMmxMX/f973+8/fN3NhX/V2qna/T/338PuzJEuT9giZw//vW0fFYTB0
3zTef7/494WdulyauEg29RBvbEv/qHOUuQTkJFYwST3IDGQUcbYM4+HgQdxP7eUh8bqsvX7uWLv2
v1/VlnjoW1RpCwehHDKjucWJY1716phaq3GrI6XYGg2wAKGU2t0UNtR8u2RbMRj3iuDxj5Ehpn7L
SuZ2WkIlW6/lbVSmR7Lk91qQLJG0zoCMi9uf2QZfdJL9XilAlIx16HGb51rYOB+9Li17IU7mnCTu
GmsmlD4KDRZ6NLht8a/TKeoNWd1Y6noWD7O0wpAwkjp6KXRy0THfBNRCVXVfeYAagJwTSe46wqd4
QEWaa0zHjP6ZWf5QBQztsW/T0nXWZgw6rHp7IYG+GEsb+wZQT2iL2XTNWHtDSymFSWId0ej+w7Ab
bbCI2Ljnhmc1wliLNT72HCpDLRI+Iix1ZyvDcEiTrtmqXXuK8q67pI8JGvLarW7dMSJg6YD459m4
zHrN2C6120bIwjZxgyosjfv/4+q8luPWoW37RaxiDq+dcytZsvzCshyYI0AC5NffwfY9tU+dly5J
lqVWNwlgrTXnmIjVbVQ7bfNdskTvgggvdNDuZyann6GDjtEpiDADFxy3/XjBaeBeXFEXa2RVqEpc
zWaTiVvSVxFnifwpb7ibCZB1SQxKIAB6Sc9hh3jJmLCmpokzRIuLIkHJfJMKyQkuQNvKBmYg/Uk1
602xDrKQuk5IDr99+MvR6EM8n+Y3Y+0TQqqoZNxhiQANfBadyxnRaK0NVB3N1+QbHU1JQ21jJZpD
XQbHcaTIqMsOUWry2qGMWLFL/bVr5w2hb72rNed5ZGKrGv9HWoEIC6DE5NAXD53XWSfR8wPteLyk
g1nePFwJneTNAqDJ8djJ9pk1i6OAFzaWkqg5J+9wWSJOwBg4XUTNzpgbMUj55VNfx7QBlo9kIDnw
//c5Vl1zo17tKp83qTl7W9Mdv6kIORInLbETM1odY8x/dtKe16zS/crFpL8hsDeCRJmhMGmNazth
l+yVcu/24G6jQNA+xJ2nJ79+1pTYN0swOGqfxyjVd4f2FJwz42yCYFpxaLPHDLcZ8Pq8fKvFkCIL
wmqVp4W6WsX8paU57puRcaH2e5yBHKKJw6MfXwi9Kw2veDKN/mfLMP/oWn+RRHeXoo3k1cZBOIRQ
zLu4GC4VjYsjyjSssvUbAZu8MJqRlyixHaihoKhthvscOXtXVCb8HfN7t+yXgZPeMJmvIPH+iFv2
L22gO1Cj25xramKiIOhQZPfSTV/NMSoPKkuYzdb5QfvdyoKWdSe1xgj4e3oGAzxdCmvXw7Piq1c3
2dp+0ry0sQ3cdMC6hkrxUMZdce81IziHxYqcu/gpcbHhpwa8dhlieumEmJFwB9Ml99nxV4xEDtko
jFs0Z4dROIiNY/mecRpdTRGqA58tbpVQTYMWXHaC/hxqaoi+9A6VN9JRUl21Rb5sUK4q2YvzZwdT
d90Z3Md5WxfbIoaD0Vs0Z32N6UljR+npogcy+OvHlXlFHt8wfbeK4Q8z9IpJ0ZxkxrZO4K+MsyEx
Mri/K5WXJ6Ynu7QgjIJAnHMzIOQKSyuDeCmyjZ003VpSDYXxgAsuhuiI1AoRCb3UbLjUk/8Sd064
KjggLnVqg6YsXXsjvhxdA5qFC2jtZpTHQ2fZez0uge95Gm1rq0BvRFWS0JwxLTJHogW50HUedfNM
iKGsCFWrkyMCn2sZgEov4eKgUSZ5KBMA7bto+BiV2kKiISoseK3AieiYZR3n41H+1ONkXsXkvHDi
rT9KNDSrphLd7fFpbX0PmnBcSJQAt6SzLSHqVzqSz2k2edfCR6Q1O29jo7x31ft0XrLG2Ee1fWLK
RjcOZ+YmI4/Kxim5FlHyiYAIb3U4fXfyiN6rZQUbe+QdN1O1s4NvYTt7q7Qvr104cEPbGi5i72Is
oZchEcm1iovZzCNJxWxeqgQQiYRoscxwadFnwl+HacE+UlVPldeIdaTD91pRYDNodbeKVkGVpmtJ
Ow1ETHj0qAU3ttS0EeEcY+jBeZn6b0USVDQd1NeU1N+8oQXMVv8c855xOs3ZFRrCdZn15F26RAqZ
RcK1k8a/HYLND+4yjS7DVzKexCaYj4M3TJsUWTf695iOCpCmoL7pLBzOeoyek4hoe+NnxxJ4qVvP
Xs9QJ1Y1oL+p9i2MsPruC8d/qp1gG+YYrHKXLsioaLxoadkbFgZtkYEpzZuFC6mhWxqAal0TlHTE
un9XmVXuVZ++Wv78laUWYtgo7DfolvLcng7czweZCX1Ex/Zi9b9h9ZcgZWhTAFHF++xSo6sF8aJT
G3IE/sems1ZiGkKSyRhdANGY6fFpayvoWNytPvzAJB+e2FH0SRjzN4OM0qzDdDxgqZ+9aMTLClGq
q/BgmjXa6Z6QAzUXR9v44VaTsxnodZjNp19HwTnNpze7p2kwufSLso4slKYd/rp2PT85hMyVUAOt
olenopLtzu2ZEcDxiA/jUHCwCGbunci52lMWPBs5C6oRn5uqW/DjcfBU5F341Hb6L9ip+Jgtnz2+
PmMGrpBL9GN3CaK8RJrNwlxKmpEy//8P7fKRj7ttxFNCpzhvFIuqCULywZHM0wRN5PLw+NrjIx+O
zdG2SgbRujqJ3AzWk7KmdRWJNyOzhq22y59RW4bPDuUJgOjyLg0UFY6YjhB5hk04tuO5sAgfoPCj
ra6sA6hxxJ4+kGTubDP3b0Vqlme7QjzKYIUPqxgKpsfwE6n84grJAEtAQB7xrdKKSBUTXQ/U1rUZ
XDxQNi9yzfJ78pPkpdaQOKpxaM59QKdMKCJPUmGIayMtcX18FHbL3iq5FENHfsd4kH+w7h9AC+K1
zunnIBtoNqrz8neLu8blfnIY/v6peP4cAuKvEd+N1Oc5DKZzlZOENoHUrgkP0eUokNsuX8dwPP/7
DjNS/cnMqSiWHQaVfXH3rdVsIcSiI1ve//tyE3VPpReK0//5OvgTj7YehIvH/550UAL49JDHDPaH
u4g28/4D1+My5qQ79viyj2F5H4Of3JWx5a8tgwwuKj7z9HiIjBSXRmyadGB5T2kUPB4fXy5EjSWg
K+gpznF6+++hmouc3h17UhVFNRGwsECIxG3G4tjP6vXxjbFX8daJmlzL3rrMQ8+qu7zwYTkk56oz
No8vPR5yr4NVU6AQw9zirkI/FIeWjTalc55rFMAa+nprtPumJg7CQwqC8tQlorc1LoPPflyD9/zu
qyJeT86cnCf6VN/lFy5dfXUihpXJ9BbHhnjn9Cl2lhF/2cWozghhmnWdWNNH6AaaMVBEqvHy6ewz
LsAZG9xigCPvCrvQVE/IkJVznUIEqf++C7Mc2ipmPO3wFNrEUkHQnRHTA3myWoxYjppwAXWgV0lg
Q1/TyPVoACisp7jc53NifcOBysGcQ7VLhZBwrroXOee7CE33p0BHstZ+hd9oBACZ+snu8fWZPs8+
iqAtFfjHPq1GbgsGNm9B82HitrqEWf+/H6SElJClHnqOnAzGx79ak/k/30K6WrmpHJthPMUSpTL/
+fFj+qa+uxKLg0QdOUg3oOVRhE9O7GHJDhq1KThfXqpa73EkIxWP63Q/BdX0rJaHmP4fSvpiN/re
jIpdes+RwjcS+OLZ95jnk3FzVGb9EoWLu2geh1UjdbMtu4heOe22jVdMgnfTHX8l4iPrhvhnXun7
qMr7AEH6eSa86NkuRbytPoTfN+epiU0o+xYy0tBsn2mE0C/2UGzkGqMBWK7g9nigiOn3oYFjKRwm
3uDl4b9/bVA1m3OusJH/z3/499GQjps0ZhH77x8AuI23qNwEgLJeWAbSl1mWL54RqMuwfEa3o3+S
paBtz2eP78pNdm2JLIqWy/jhFsiWynF49WLd0LHBXOFb0LqiASCoIdpik+Ng3KBM7I5pNOweAqLH
A60vgS9U67XRBuaRufZaBTtwv/IOovNb2DX51cs4PQX5OKCwgJEwR96Fv7raasuWe7/k/Br2i8yf
LoQxjvC0Rrs8+C4S7q4HFpyjHYLo2G3GgMnPHIVc3ir3GKrXaqf6uVpJhbKpzHJG2NH4Ppv2omEE
gBZsUlXIi11y6yImDa5j/qSNPxSW5h6VRrmOCvVVSudHT79hZ8AuhpZow36Kav8cITnxcq4BOVGP
EukW1UV4UgIrZId4KdQSQzB0hGsC+LxMyvDkFtxlrVk/5xzMUGFyYGegekK7/iwNkBKNr7lDer0M
wwYs2C4bXWF30CGX1EFXcjlUim5GSP28giyQnXD1fjop2BYK+n1IHCVmNvqqrfzDlL84uNm9KEZs
G5To2y4Mmk3Km7sOTUE6Ek25SxJ9JMo3DynnCX8pSeif/CSpMYFg4SQbsjBsLhpvazux9TKmjCuG
rvidiWR8CxkZ5X7aY+bHMGdO0r64eMPONZYoOw2nQzN9dUF+jM2oP+Xja+c4BGvbWMCkFXB8Lov1
kItdaFaIpUS4HwVhU00b0lqLcvNk5dVrQE285Q1XB+o3ZXnvC2CMynis1Dpsmr86FYzyZ4shSic/
TErdLIwWJbbpreWoSWZrAfPlTu2ewHytSeELzxD/aG7UYCOUdsuzlaAwGEhcZQNapg+IWE4B+77S
3SkQXrifBlbNRKVyX/d0ycbqhcWh2ycNu7thDd63xhXHIem+gNA0q7KFyxVz+mWeZHBYs4tf0vFn
Cnts8L5C2FbkrwV81ZOtMhRgrJAI6zChTROOBjEnuzhnoYBeW67GINpBnOC7NGLUigW9YTaxVy6B
ok3J1DDMDlOJDEs68Xny/fFAGl/PMUp/R7tRMAt3zF1rKfyHxXSg70XC+YI8Nbup2XAcpPbeaHRQ
Qb4nc8C7NqYLuAILSE5HY0LvuCNOB7GOKYI7uaLQUQIr35pwP7cBB7g1+iDvJlL8MQOUnC3Ouf7J
dQhnqrGz7zzAWLhkeZo4XdzbpJhGoc1bSZB+u1jVp5mTuQm9btsuO1oe0I2ra1Kc5TBsUSR2a55L
d3BUeaHEK9fjaBo7Yp92OoPqJTib0CUqHJhYqWBH8uy6RpcaPxOE64Fs6L7Nw4STyp5dXlYUs5Ok
9RlcK782n8RUfPWlataDQB9SI1flXtsXuiTxs8RzRiV0SEntuvq+n2xpjkFOjVg0goLazAsYbRi4
0YzWI9SxiNS+HjjXOOgHjRxuCI0s9IOyDNdGL6ebYCKeB7PBgkAyC+XXYVYxQtlUoHakC/4EXbte
97Zs9kMaUr9P1mvrM1mmvIhpP+ZLfjEi/AJqtnYdsECmcfX8Ql+ikVIgU7iPUV4+GWQRovC1qtVg
sfIg9YEdxMQZ7cazbsQvt4s+GzlDdfxWWYjjPRwgKx9GhBu9pS3uv6KIwmtey4+mhg4TpFl1TYLk
p8rs764omr2NceI6s7ha1EgvgVq8SgLFWt3D85VlGZ3pllTH3CwvnSfAfJnJnp1xJTgDf5Ie9gO3
0TdK2OzqLg8NZ23o5OHa8uilOTZIl5mmRd9OHqYoDE3wcnZ2lcojOYbV1itOsGEY7NcJ9gzFTyTW
50CSD4FIZlLdXcgDpiSSM0oCwMnK2bhT8NvrzD857Elme9nai4oPw+uap1DB9khTQuzmDx2iOJI2
HCQ6+C9RcsCC2Z44SVLZh2D1A8TXB9HRBhON0aBunZ+Yxv6yYATRFDIv2QTuYTLxnrRz8pROJKUN
vuCZD4J+RCyMY1p96eAiU6u7Jb7AXwxTKFKfo9UhMSVDKQFOGfV1TmQpcuy+ybE/fAT2JJFVJ4ui
DDFVkwicjjFy2cixd+lcWQdS0n548+Sf2ulQW42mWlzG+bR0XY8ksHwhCTXdWxEWyORRhApkYco8
zyOimWHRl5CQse7guPB+4lUwDXoOAMBvJkyZg1k0m85n5pcw91r1riA2VLVXgtU1pYt01jLCFlyn
vcKyTOt5YV5kJUf2uGdQSVTECUd/dGodDsKmsdc0U28xw2+XO/7W4qGy6ovuYvs4eQhC6iTNN4Zy
7bM//korp712prDWSE+LjctmtsG+ZK/CNLimxGWdJGGQBwKUU+Tx3Zb0PncTmvVH7PdIn6fpc1CC
jkyK73UExINDqkW3D+YtGAqUCGX2Gz3TuHM5erNBFC2T+KnamlSnNKlyveAJUpLE5L6FXY7wMf0r
bVui/+0bHCe4glMDnl4RilU2ZX+rJA93baJ/UBmI49LzVtaS7OIPjKdK47nBGrUfJI6ncYzGdQLU
aSOs7Fl65g8Xgx/isfatxB5+Uareo1P5lZn6J7yMvdEg9AWTaG96/OworI/lFKh9Oo4tRTfdCiJO
4Ws0R1HSE7VQn2/r1PL2YiaC0bBrMgpqdH2t5m+K0KwydjR+GkbqHIzM9z5aM3htvRwvS2MAzgB0
fXRNf96Py2xbomzaVUkY3y0nwN4syMqSkzUdhJzfQf8/WUiDx8SVW60K1nkpFwYlqdktqg460Iz7
aepuZEvq5JhvshSEOQam506KV18pdTxQYQNsUKRrlBaosID3mx1hDzSq2CJtMM3xV1ci/0/oYlM8
va1HkbjnoBQw+6wt3Lvg5hnh77Ca3VUrgSl2nTLWhRm+xx0agKw1yAJD06xosryMNTETTfpZTGq8
adzQtOfmNa4S68zpLtyhR9v4RLPR5OnfTMxAsFUmXIvTk1Xl/S5QFd5tbJKh/ojqvNtUhcX4CXRI
wPhn1dvzT5Uk0yoWH3OOLM4vCigXDa/b6P2YcCjtCGDt166y8foXNkAf5WzndHiZGdMxYPOH9SSW
gaxynJUXdX9zTEYry2//tA3LgCmRF/c/HYfJOXJ3sbPJ8qCtx2WYu/JiNPm4cvwWkVyWBken3wnL
IanRT29MF7+QJM5byUnQKYb0Eufh0dYkdvVViJXL4CD4eHCToHyKEvNPawPi7Xsatm37Dg/9D6wN
Y+02ud6Fwt7bxCGyftARH2wDVWmTHWKPZdmpMoYZ+YidwXvPlOCP4QCGurjZzcmfzJfDVTsGh1CT
Z+gVvKdIWvclWl27Go1zyUQF6hGR4jOLd/nbVfG+aS2OUWn90x3tn5xCsm2OQZ3RWK3OY8NsZsg+
PTWP954Kg4SFZOcarjhHQ3YhStFCHMeJakwUee7NTU2g/IveG99ocTIpTqZd4E0AvSFivJulh+5Y
DH/tfCg2lXut+268GgZqe+oFgk8NPH1zdsW0Pm9QUeVYFMitRiqyscoqRI3i/crZHuiPwfAJee2c
jraPpf3DbLfQaPIahpg8JhEoRqSg08ZMiBI2OuSfRoPvsO55RRJKcly2m1hg4ok666WPUnvLQP6g
uiQmMg/mgpMb1zhgeweCxhxria7KvojCnRnIc0gMPBrAQDWxSQnKBJb4VRB2r+wFcBQBdDMwb16t
2CWoPSeku2iY63PLN9RSaFQpRU0mqiGQuRqsjWgszJ4itpgdjgcKRoYHFf1YsgGQIXCoFWqy16Yf
fbT2KHeNMZcQvpxjOmCsQPgDEDf9ijMyfn3ZLemeCrOanOSLsiMCsqdxH1UkbaBMHa5dVKEZBxoW
kBBxejww1vzh26W3VzlX6kKfYPk2X4sGaXg6s1gVYOIaI+wwp4KFZ0pe4Dqgv1/oyl73Huw9zB74
ZmfPg7IRkYsbtOHec/DqDcFLMibm6wOM9i9Qr/CY3LpJvSN42Nv7ykJ/N9H1dtPit08Q3j6I1LFJ
mPiWi6q5Ua51IvvkZSodmPUL7d8G6b4ZO+XsXFTlheOvR5LUQI362bWqsf5MowU5AqX3EKl84+fa
uAclO2TROuV70v3SJMG9JlDgcesArwOuCJfJ4eyObcBf1ZXjbzIzCp+TkkbIuPxKizp3LwNkfbYS
dxtedjmme3ehHPs1QxrtpdW9L4G5Ah25s4NVtBXr9IlUoB/Q+u4kNXonRW2+iM4ehMtAms3Gwbxy
9+Pmj+yjkc1XvHZJWXMvCPH6+C4vnfUOfVF8rjH99pFBOVkUgI91y7nLyO8P7NsUGrcHpdB37JPF
PALZptFfHy/6I1owsgUCvgWcGHWNAWEp0k91SrN6CQ8LB1JUowyOS9zGz6yxillPsq1LBwVTYJz7
osggFzDw6Vpmun7b3aRI/CvN5yVnEyfZElj7yCqkVbN2DRgRnRc3685uuzVoNdQnA4Lw5QTq4071
+OvWrJyUx5Ctrz2QeiU692y02T1R3nwSVJ5DS4qp4eT5lWqVzDOsErlLLgJhsEG57bRhHlQb2Eff
ivGaZMI7l2xoF8f1Lm5vMI6CO71qsvjdatr5MqNW2hMA/dGT/HDKPJ/2X+GS1dNK/Y9RqSLynLEX
0olj1708PopT3B+931bPWgbbxA7GN779cRHFoNpxzXGKezwMLBR1k6+6Badui/ClqMHZR3QfVvNI
MUuSeM4FnAqmkkG7iQ0EstIQK4szy7OF2YhBjW++YgbBbmal1aatKD4rOvHnWVqnwER1OuM6Pc59
BPQJ21TIaopl56WLHPPdnaejxhUpl7yLzOCpJUwIJqwIqweRHVLhtDMlKpDKRvcsEe4iwE4niL9L
QKmRDxAdiwWwFUzWTrtY67soqTCysqtkuiruiYmUOsl//eN52s6/qM1H3mZWRBZS2EkeTTREpKhj
I3HdfJMkocH2zrE7HLNPHNl3wzGQrXEPXpfP9JAnCKKZ7U75BGAUOWOne+9VTOFbBHf6Jjgn4uL0
zi3mIYbM7WYYaJVgjtUUiBPqJwNzh1tBiTGB6j+h4t9wJSDfqIyQXir/3XPy7KvNSLBvvZ0Vo5Sp
jDz4946nWRpRCIXb3mSfiPKiviVtbH7ppGQJQai3nlUKTsKN/rYNvmCO5PHZIAIgmywmpKVA5NlZ
8B6nNBl3MzEOdGSaagNILTyEmEXeOfHQJtXE4a3q1qnRt+bT3jDreZ+16m0Q5mkqap63g3JTK7J+
cma3V4qB/pCZ3VGK4aNl4voHlNo6jlbFTK58nCaEWKoivCKimra2qTkHg/N//hdIPEp6r2E9EVvG
g+lMpEqSOkveBmyj0sxunFk5XE/JCzsJ9NZ4dtgwo/L47/kbSfluui8doxHOlgi0oiQ7ePBfN6nE
JItGgHdRSM5laV4eNDm65BZaT+ityx1shX5bq4llpDdQ1PXy4Ndz/KyANVV4kL05sn6ybjAUmJ1p
P4fen0E6xjea+kCAltcLKnNJ05hr2LZfo6wJnovRO6RlcrRJ911hJuuQd+Nnj1J362QlQiNm9jfm
+k/LDn6UCWgsUunujmFjPo8Nj+Nr+6eLXNzlXMZPj5c7aEZxeNzueIUZOi6tHI+dvGU+tI1txs5I
IwL6/RVeOtSjbRh+m6PXeBrSjaVCQYIaUCQnR3W4ouNFvqYwgv2/vS1GwNKscWU/UV2npPAgOxe2
G2wLwu13hYeTpmWwRW3tdweDfz4gOwZcAstqPbSomovZ20clvsiVZeS/sTyTLxLRjqAUn5HT9mFJ
L2EQ875CVfxWATk+TkuQOYhccF2muRkxN6HJr57MJfO3tnrv/NgB/kXwPRZpbFjOSYXtjtQL+0Z+
BAk8PT42Hdje2uk8gh26+OD00tgYmRg3M7boeySsP/x2aKu8DiZNHoALsU78zTw11htgB7rJvTM+
F01zSpT14dMwfTYGRCGNpX5qlZJeQ2dBBh//IMnucraaszq6KkluJYbcCA8w8gSbzs4OuHHw1EtE
7LlRoak0GExGvvENwnq7Ub57YJP5KhBXf8wTfWysGyQ5I6QCw7qs3r2NgJNchG8NkxK5sNJn3KyM
1Dk6437uV6njNZzkuqy5FPk8/QoNYzVMdo48+SsBg3avBzR+g06CSyw06uph4YTF4lIEhBu6ToIi
Ex4UnFtoV2gcu5BflH+zm5DB16Anc5fhHjk0KcNmctA2ziD082PtxBfElCHPQQs6BkaemXHskntQ
L1uyneVyU2fethij6YfOAEKltbf7d63ZA67rynV/EIkUYDp0oN1UEh+KZAY6exMGMSNSB13bP4ZM
5VuYF4QuVMMJTx2HjAQnlzk77il10H+0xHOtHIPOUp5lv3mhnQ/TtSjPOu9sQdRp6fkcDdsbDqZZ
Y6YvXLD2JGGnmBNrO7af6zrBM2D3zfN4qE1Cjg3GEltSQVAaDO7KmSU9BserMSKaxiEeqZQbZSBt
WXbp1gNqJQT3hXbNcaMc8CDB2K8RMeibH3ZnMe5Lbcs7GQf5usuyEHQ1J6UKv8zj1XoshTREza/S
tfNNtKwMsVVhQfC94USmxR83yKttu3Ap6KuM6Ftn+1fiAGtVmwe7mLedq86OUtS8Or3J0IY8NuKf
fbxsBa6ybeAc3Em399Ck+h4SZ1vnwjoEj5WqJ+m6Y2K962y8OeHClB3bAA6yl5AfEEYHs6/JmRq+
JkmSDUFzn4/fatletHetkiY8Hbl3RL/D1e7sbRlz17aW1R/JNCffeQp/JdJ9c4ZwePFHboMsTpnx
InbmNK7FHW/qAs3ob/Y4He229veu9oqvSSByzOoCf6pqrW0ylO3TVCM4yszBuw1j/GnA1PzScInR
Mphqb3ExrFSvqx3Ae+Ayy82jKZkwBuAlzbtknTaqfCnaJS4PlVbtif5ZjEwArcp/Ca0JqObSGSbp
atOGdXIZ0PfeoJF/GWY0HFsAZTS5R/NraCGbkAtDFOSsL4UbeXTQOHo7I5u24rC4sYPFmpOG+unx
0jCiRIFF0k2/TOKJHRoOBUbWc1JwFMoT1zhUdt5gZ+DAFVEKnA2vuaYd9FQtxL0Gfw0EjCdLnMhi
a7hiZtgMcB3XXu50x8oCedrncOzLJadmxt2L7wJaZhnwI4oKhYtLZuUxsSFljHWJO3ZZ7jsr+Ako
MniVHouCXafLvBIEuy8sFhZoMaeuSX0MEp2LCq+NGGfD7p2i2gWygnSMaASfs64/r8Kwyy6ywq1n
W9W7Nwn987ECMLxqzxrH73bouDMmtx035ogAWtos/yLX4abEiIPHzy9vbZWOHKlZu0rVIx93yFUF
pMSabKPYI7haj2grfEQKGNRL3Md1XV0ymc0wNiaUrIl6ahcTX407bWOFLT8iMqA2qa7ehgV+pLTp
9TX/K1lM/eIz6KfhFmV1sK4LrzqA28cgzba6irAOv7hed40QBDi6sW4u+q91ja9nx1O0DvStV1On
tmlAWft4xfvUbbD2431/BNujxfB3c21yKp2Vf6W3iWHPRHMY0p/Ztn3fHpt++k3XJlk31tjvZ/0b
OjBaxpG0AQ/ETx8a0TYO0F0xne8wStVY+RPBbhET54268ztZauZe62zE00nWqQmjC6EBF5R6mcns
fDExne2a0dZP/16tetQpolbuCKcbsMoACUAoNLpcBwXg2HPA4gtL/EDrX3MmgHbSuvUBhkJyLkKX
o9Cy95ostBvB0X372I/xT/FDcFaahwE5K7cetaWHLFv+TE2atOlyHDc9iclVGAhHWx+LpR5WeuLS
lKX3mnUeuqvJ47lb6KiXNQ/gd2/eMhmP175DUx7BAnhEEswupfXctoCtgIqswPwweaFYcO3mTocs
2vQRplKD79g6lkrBSy+ULjO+JG2Q3hupDq40nsG85ky/RvgkGeIXXEO0VQHctkblvuZE6GI66gnG
Sath/Sg4xzS/h+kgLonokOkhyDo+itRGOIhXk+xVTffHtV6HuHaVauH+5PpOlzQ4P0pUoNRIwXyC
aYmvu3OnWRuaxD0JFoD5VWCwIS5OsUdYO9NQd2tIzAkRXpp7o9KN1MGbw2304o6Zd8UM8NKb1nAc
HetCr7ZdDwjuTjMEOPSLhjgPXvLeJfW29SYs3vXgXkLb+2wCzRWxHKEcwoowZltnaA39WZA+K3Cc
JS7dSBAjVD5mCu901KdahE8eMJW1W07mGjsf79ZoXEAvZlfYfjQSEP+jl/Mwu9h4SLPecm+I4UdU
ooVxJLzFnQbvkpZdt/nXIWAIFoBBu+XSes+mCijiWIpbzXz32se+POlPLsaGLS0y7unsYqZw5nd7
RLuOggPErj8gNusSiY30Kekx7Ie4EpLS3owhjAUUXvFZoVBFTV4u72xuUCzzF5Pr8CQbFW6xzbgI
sdR2Atvh9aXxVNoub0voR+tMe+LjsbTPUr5rAluJnLTuGqHfurJwlbYzedae57y0A5wpP+bYM9PC
OZmJ8StszI85M9MvL2TkWw+AelDXvKEN6CTyGx8W9t3sum8UVvriVmO3jwl3gOpHm2jKgbhY5qiO
tnBXk8CFPVUQO/8dcI0m+zS4Rz/qLpxXWSH8Kz1Q0KFT+9mZpbrN/UBSn0iRzzvfAuJBr3Kq0ieM
isHWLumNDXOQPHXn6vLYPlQIKeff4l/4c7x3ltFcKEV5fXwkBlymI47MQ5yO7pPRNx+DaWffBRrS
QKt74SLfjHAu9g3AfJ60we8NN1OjPTp/8OsV1f6O79h5HBgXrW12xl94oDfUHAY4O2edGumZ6oeA
B1Quo3XUc5+9UAvk7wT8El5qvgeVf8jAvjmhL+eVTXc1IQlqPRWWvihvQt6gE41+Tb6J0ILUorpX
DCnMEfCaQrNI1DstGCzOvTrmMcCZx3ViJ9jYpd74XVETplACAh9jd1UUya9HKeVm/VdWfz5+E9ol
67V2WRLV8Jrmsx2xxOn8is56T3PJ2pCGx8TAYOBQJ5DB3LrSV9pm+vpoIDDZBcLBxbaqWo7D1tj9
7SxGcYkt89uUtY+yh8IjtCDwBRrWI+vf64h0aVsWxriz9Dy+/FuYU39tO3AlHxeXAZ+0RLGvOhz8
6Hud5GhJTg+Imqo3rNMuB1xFNTpFs73mSJJc6+Ebs7VVomJq29L6kUrQ555uf/vLbVggYtqTTOCw
05JoCANjpVvCVTlhAeEa2bLT7qg9XHlV532USWy8TyEHi5R3E+1BEd0DjqLw4+zk15y/28Tw/J4l
S4gpi/olnArK0jktDo/F0VRh/DE59bvf6PK5TX3jGeDYs2iU+J53jNmxgCU7C6vF9yzUCMkMMwMn
pagbEZEtezi65GsOCGv6f+yd2XLjSJqlXyUtrwfRDgfgAMY664I7JVH7FrqBMSQF9t2xPv18ZGRV
ZaRZVXde9sxYmoVlBEWKEkn4v5zznXODdvqjBHAyodnYn9tAIckvygprOBjRBMrJr589vCDnY2ZO
4F3bdtcYBBoSQ/Aj7sOzxUsNMC5PAr32sxj92JSVG6dlKUQDuT6HXmS6cS7KsX2Q4dn/IEw8Xhju
+qq+/OcfVU5igWDRdYkS9AZVimROEaVXJJeZ21QVXJwngLNARFdewOLyfDA2E3F3VOPNLicwc5mz
y/skvgtg2dSAG29nAP8R7ESPtfqVKO2YxXLUbBOflwwfzHAhxam/alHVln7MRp8ZF+2TXS7dOUEV
wWSacOJTQWdpfdFHsQGJkoy3ghpiPYuCtVWFOSEWVbotbGYQZUnxH5zGqsnglIynutuMTN9t7/No
ChXdQqpK3zLeKm9E0/H0xjB+K2bIZEaPDpEhM9cbS98nTXMgNHe+AdYNmDfDNx6jkrpgm2k/cu4E
K99Cctz5DnMVSoZz66NmvQvtGRyLmNqdgmbCQASrSBmqcdcOWD6qrNeX3exFq5OdE1PtCHm6IC8B
Xdy3hjDJZa8Yk/JeS5+67MI/xxdh5QTak7hQhCobsw3k2bA35n1VDtWPE94okMJq1eIUlebn+c3U
KghwSc/nzxF9c1f0yXtGi7qyGMJxQbBe0iCCa8SvlpN1lVgiep2ATUXW9Mr1bBc5TbIMU+E8WOH8
mIEhuGB81zygIQ0uzm++XIG1qqvsOZWOhK6OVs80fGfbJMisUAp3UnyoNNvBhMDQOB5Oo8IfGwk8
s3AeyzDat41troKeSjhOZ31NDPqdZ5Xp3gx7lzPeCw+2B/4G0K3vgE3ryfklKzoZAW9Y7SJP2vxg
B0h6IN8c4qEM9+eXoTEQfDujecUGjb20Z1EdNMTB0ioviW4NtmLIg+U5oq2KKdAYITzCh3K3OCCi
pdIObi86R5c44Z3AF0IwZX7fzuyp4lLchapQH0I1150FKkUzgFtRdy7p1OQtZai7L0uKXDKsycxJ
jceKJf2iGBFXwE49pJV3W1s9I8aYEdh5lgrjMCpu7XaM1lPRfwCxOmE0NTFMEY4oZFQDcmui2fKs
vxtKunbgfykyMyGfgixINvyQpJGcHsMTy8EK1m3QW0/0IB9pzhQZCfwMboPGXMQGk12/C6/O/dyP
yUL9VpLodt/YZAWdbOxGLi/PQ1eLAvg0/HQH5+T1Kb4z2OxQoVv+YRrIDzi/yc5V0fnqaNjE9Q4S
7db531K3ZuKSqbu5dl/G0yTfzsJ676XYJUEAb2gGnllGe/wSLfeaMRx4jAZK+PmvMvaInsmFODER
v6bwCF86mlLclNMF0r1LDLjFrSI65tbksD9/v9kDyRsndr0KCjHcKuHESJMINABsLhZlRwqPSqb4
Pi6qWyUjTIW5z6vVnlS5ol0JFet1OPXlFvUFQeN5/opUHjfTxDl//kQ7tXOoLbLDjJmc6k59BEF+
h/m649BnCFypy8rtrReSQO+xAMO6HdyeHQk4sCTV6NiTot47U/It1SVp3/BkrnWAxonTY4/vFLSt
YPpBvOAqdPR3wUTu3sNtSDi8ZZJQwyTq/BKev5fTE1kQ0F1cRa7or87/ZytcdT8mngo9N3aZ9obo
avRZkvFvXZiPsFWCAym20DEDVg7nr3CQ4KUZ3AwvpPOPyX9DdIVTNNbz1ujRowMtj69DPrhbEgBQ
TJ0uaCpLjzM6rHOc1Ez8Qt2mZPchEX510S2dMj3oIWXR7s5POWcBtBvUhbDjefPj4xmeOPgN/NUq
79Pl+fKOoqm6sqawvvyRnI0E076Ky8/GjbyvAg/xpkIoL4mUAS2UboZEJhd9Pj7k7fhsU1Ke25gi
m+br3kBZ3mzCrqYHFaN1FfXlTBvD/+eSfWn6koFlPiAK+jZYaE5/lCmVX8Hb9OPhthB8XpQuXlOJ
lF3F9I1GApvwXL5i6vUpCdx+o7MHyyCcoj5hvM6fuIJ2GF88Y/qpuetZCFxO9vQeY9q+xcbk3ubZ
HO9b24R7nI7HSmQHUCvsFUziNHirmkw4+cPBSX5ddiN9r7+QvZJPsyduf5z2tievLFgyPc3udVvY
zZ3inbKUHlEa56G5naEdHzgo49y77ChymNzA9iC8Vd38+7DTc+L9Tym4pimwnUqPEbSUruP+KchT
ZsqaprBZyyFceSFe8iLCMXCKMDuPrxlPuch0P+yGgBIiD6nQ+hKiPZySEuvMRWs7X7nKwo63tLEG
UvL8XzzBPyeKQ9MhFsBk2Wb7lmPLPwW/G9iPiTiOePUmf1qKegj2EWAHuiADeVXHrHS0nEfcX/UF
6PD0JmZcHsJHNB5rDR8mmKo3aFFvU9sRHWuHBySy3o842/94H/93+AnkJ5vCsmj/9p/8/b2sgJsA
GPzTX//2iLm+zP/zdJ9/fM3P9/jbIX4n1qf8rv/tV20/y+tj/tn++Yt+emS+++/PbnXUx5/+si40
jM+77rOZ7j/bLtPnZ8HPcfrK/+6Nv3yeH+Vxqj5/+/W97OiYeLQwLotff79p//HbryavxX/88eF/
v+30/H/7FQtBOxyL45/v8Xls9W+/Sv8LFGjlebymti9Nj9d9+DzdYvpffN8X2D9c15S2kNavvxRl
o6PffjVM94vrEmDnm6ZtuT73/vWXtuzOt0n15XwvX5m+6wjfdX/9+3P76SX850v6S9Hlt+BCdPvb
r5Y85T//85PhKNfxfde0pWMp0/G5Tv38ySgCxjBen9MtIWjUyymsGjTlOnbyp6BOuADQNYtS+aDe
GTbfDhXz/hWgECS7pRkmRIdZwhcHzJOlt8/rbjBWosvT4LKLKtd9JNQ9Cl5NNWBiiTtzbHdV3SbF
FS4K72PyPOm+nEKsgtGzj7Yi+oB8IGIhl6zYZ0YcOrOeFTREqN61yttlZdFcMqvzywsxuBbhDAOK
NSapCLUvA/Z/DvS/LGg2Tj53JFjAFyX5J0pheHkuwVcUOuqMDXImKG1mbvVkYHeKcDqRGk9dWCn8
3UBY1Mas6+arP7TTpwmu7uvoYJED/VN7uNBcLYrXtpoHAJuiG4ktRu5LJpYkhX2LnOvEjKmLdNrk
88RWgqwpnA2+yY+8aq0OaltpMqpcj6UFpdizEexgU6vNhzbsxnI/uEmpoOw3mHaa0lISnqRvPSJA
rfoX2dYexuYSIwWjZr6FKyzxvQ0S/eKaQ+ssPPyUcqUtzQ4h1Z3wPhtWbe4RGqNTXIGcGfrjXPY4
tbwe+eRnw9ytmJYJtKWT/SI1hu5bS2HZb/N2CCk32YXTzDG6lla/j9gn450qzaCnQIiIRdiE2HWi
u6x1i+6rBYTQqSZbfgVVPzt4RTFLrLtKmNAE+jCdd3EhPXkTjAHE2IVVOHP7nAg5vweNw2sR4FXO
Oc4qrL29ncbPaK/JHKOwowH0plMOfDmDQvGG0OxWaMzA+7kFhoZD7scIt12BTyEaA/3IwBF6GDC9
6Y2bi++jdKd3kK5tjLEzGXJi+SDN3IR4BhAYjIXPdt2z09veBTONXSBCdztqaQ8g7816WqB/g7+V
tU7wlZhgEbzUhU6p4bzZTa8tN8e6jcQdCLqJGODJFNonPGDowDMIu1bNZ4L3jeC90UOrR8ZNhUm0
a1LA/XknUQQHPof7ygfVHWMlM8N8V8yIHi+GrtH9c943PgllmUy8i1g79QaohF454/gtSejOPvCo
zGQ99VhYbugrnGLvJVF+4uJDtVoEYEd6JPtUNLW3sMKE93gw51b4Pa/jxjlAuxZqZdcTOPa0cDHC
RRAhn0YRkM0IGFsfLdgjr/EQgseSiWEHkCbCSHUfELAIISSO1U/WCNdi+9bUY93vbJhp42U9OCR9
UWQhGDVQ/8VIl5Ffa6I87QS/g54ytUG70Ec3lctu5jGL8PktIwh2xv1IsQGV0PTha4EO9MlBCEY1
MWNDSk8UIs1x/GZXnjXup5Sx1ZJXsrNXrDjbt3GskPy6eR43q7RPaNxcEN3yVpuGYtXpJWEgSOlA
iXwZBzytC1UZYJHqPg/kdezyoVyUc+eMV3Mo24ZNRpyqvYYXPL22Y+6ihCqlwfGErDCyDYqIMOkv
kVuW8mK0KuNtPjVmF7wYiPoyPXisWD05k7PhhfrC7EwokPhQCa9gqeHZHm2g00ztylL9FK9wzDT+
ys5zRYRVguP5wqQi8BdJ1JKfbPs5YH1MQWgFDSFrUAB6lg+gsAP/lrx4PAVFxlBnkWgjnd+TUGQ2
eBHfgS4jXcRQccroYznFQzatwVUkA9MIvhnIMyZzu7yoSYEu+yoAucv1JtrJISuJVOtJcDyi17QV
QxDHjAvMGD0fmpqiOC4Jlx5btw5NdCs5QB5BoRvlGeJfrxqnDlrgzN4Ztgd6iccZ3Yj9JJRskgMk
Bay/ddbl1l0wK/OTWW2Gxg2zh7GKuxHGchmgliHaBK/4KaYLdY7JGwEBYWiQ7KSkyB/oq4NPQWxX
tHCTrKuhGNvQUE7bWBQ81HkCNfrQGqvWja03P5oY2MRx4lgPIQSCJ6Oe3Icmj5gSgUrC+9uHLiuv
wVZpwRqFfgcWIC3+MmniADe8ynCx2FlTQjDRie3t/DRC9cQAh2jlBT+WzrZcbTq28JGRe9uSlOCT
GDyBLRJTIhzLtGAoXGpjDFfn0uMvlWj/vfrrpvosHnTz+akPx+p/QBFmUTj9myKsa7riI/5jDXa6
w48azBJfPLa4tu8KgS7NPZU4P2owqjMhBNuGcyGlHEVx9PcaTH6hblHUBJ4jbMXom5bh7zWY/cVW
QIF8Twqb/xz5F2sw5081mOfyxKjBPP6UkqLv5xqMjI/YEFb1PDm2uPMb1u9DbAc3Y2CSWMT8hUDe
BE3+a+D3E6ikqeTaSryK4mhZRn3X36QTXULuCRLIWhkU7+6gozfHqsA1uGlnrRkHeCufTd4dgM9y
PdeCfdZoUHyMQwhF2Mgpofr0CvaYe+klczXDFR/bl35IrfU05sygOwxiSylmxj1J2E/3Ft3Kbrbr
9N5n+PjOHw7+GbpLByb35dCPIOeyklDecWz5oGZeXj05KkwMih+klYRPvgvi3PHsbAnGWUVVnZBw
VlZ3KZvmnZ9gc8tLDLpjzsqsbubmWVJ8gV9l4gxNO4WkFMquoPdpXGwLNWR8H//uA9LUHLWDPs0X
mvQizZhPyghkcddPWFN8CdCcKqI2DwyUBWjUrEpTpm5ihDqtzIH7lYzvZQXZgK0DcqMZSqCXFLOx
8IJCZSvdxSAxZ7cErgIXfQHoRll7fxbiyiIn60VBOMWNkzVPvXtClgak1LRzYh4da2qfdTZ7O6Fj
cedloYmhKcDeB2hAbgU63oJ1oIRa2AA8XwpQFm9Im711gFOcX4qlBtzbxL2fAMhdd/Q0+bCMW4Q8
qQDaQ5Og3cTpTr5rG/jE9JQmq36ZY3EBaGlnF50NQtAwi3QPCAPsp8/3thxILhxhxWVjdsFd6BL/
kZiQltAKh5uoBkY1kZL8Fnut8RQTSLSbBUDRubtEKlN+b3GXXpSoCzai1AWp9oYHRiAYVzjLrLU1
WYyaarSdHKXdDTwO6963TgbgOYy2Brx2vbZVq3HVWuBEBlAUcEMQE4QR+tWez0W+MsfaZzsEABei
efiGhgKAvpVbA9DcyJ4A6mg++NTx0bxHZU2kQ1JaYK7EfMCyD9kJ0LJxN5j6NO0bo+659kVsbWTT
wjVH0lkCYbQA5RNoYcW7tOVgjxsfr15k1PN2Lg3mV2njVURRxUFyila0UsXSwoue8RsCecojg82z
PRcvunGbDzwuTrTRaTksa4ypb5R7JaqCbK4lCBdjfFVzg2UnC+yb3m3tbu+TKrZjuUW11WQE5TS5
7V54JtSnRZ32zcHu8UA4dBUgWUlQ2eYc7ZdIQ8M7phkR4+pGP/NZuAWNj/5xZNJy65uN+2jGYfnY
u5X7ase6vVZRnpLbCnB6ikNnbQ2jQRDbVBwqS1S3vDTzJdggATCkyr56INK/DU0wP2pzmt/DIW6Y
KQnzVaMk2kBxxjg1s7bp8kLcI1D3XnwZTm+RW5ZXTGGqu1mhSOqpCrbmOGY1iF3yd5aWr/QT8yW1
6vWJRWRp3FNFIq7pousLFdnOd6d0zZ0xVvVRxRVskKCF3t4K9dgOtXnsOz3fcknpTwkw5DkXFbbc
wCTMDA7Ehsyw9hl9b/FG0DIPj9EIpkZeVnsU7tHGcYrp25C58V2nojpbcAIXwDRxp6CUa++CMIhu
wqhHcziRXnNXu0gHezKFtpS7jLkYXa/LsTJvokbjsBCQYAjg8S5M27bemDa6YKcixEZuaE/YvAl+
A7ZiXOpoLMhtSrKnuUc5QMKARbkFJrhVprzSFkTMfijIPJF+t5NSMRZPOvtSCUgr45yONyPVLgzm
OMNzG1OWvM6tox5yRvL7ymEFcm/7o42AIe9BZYSVidaz7ZDa41KqgnrbhxTtmyKyXHCYM4SFx9Lm
crn19FzeaNNMeygdRhMwOdJYZg567CHczgnjaAaeFaIbKnHLAJP+/4sVPZ0nRhYn/L+uVpYRJ4DO
j+0vGP6OxccfyxbzdNcfdYspnC+Mhriq28K08EExh/p9dsQtjiWpSWzL5NY/1i2m+GLTilPTSE8w
OXK519/rFm5z6HAkwcrC9R3ew39ldoQr5qe6xVOKNyMpUKbymVq64s9DS/TwagAIAXHHtd5dXa1b
y9pynaeYSPadcdUEN9i6NrEDT6bu7uYpPBBBv2zbY0i0g/fdQ0g6hsWKpdi2yfptgBE2kkRsGGw1
VP09Q23TImXu+qNcGg609fk4A2ub5wiB4rgtjG/MS8bhkz6WbW68STWkZps2aQw31B9jeixlugNh
JNgpMxWdvXmVgK9HK7h07XdVEqAsPgzSxzPbuY5MlO1QwANkZAkXjjnHyYRgCIfHfNmr+rLZWzr+
Hs3iIg6zXZ4Om2oCDuunuzaqrtsy5fS+Yw1kcX7d+vGTKAjUBTUgXmjM052m0KiTd8FwZH5yA8AY
kU9euVi77aMPL77ncIlGIHw5zpV5uAnJh8HBulcJqm86d+neQ9Z9SzxoUVV56HIYk2RW5OtWQ8pW
x3o6wKSxXWN/Oiy7EF+YtwN3t0VHsYZRuEyOztZQAqk/EA9kojnebQ8RjDXMODlfRPdaedPWyqsD
JslV3zY4+7+2cBI0EuSmj1dzna5tFkXGLlbe0smLZdXgYGXFPVVw6oXHS4jsg/8f4IXrQ1knSwZk
Wz9a+jmy6aJ+Vmg1MgPmt5deBZl6CTQ0cmjYXavtxWDMEN6OFuEdeeuwaBsfKsSDMmyecsTLZm1d
O32ynTIoWrG+KSzGGqo/EhX8MBcxpg7/qw2g3sKFmH2zcCsg0P0MPfneskBCs1zfVoRvJBibNUNE
qGezv8ydaRnn8EaZ7CGXZaMaxS9VNe7j8buEWQu5OpkgyrfpRzLqjctw0kgwNKtkNWuWKXm+gfGw
OFlgkEKaXNdxouzddA8G8UXlA0tCZ9UaPr6qdjFLnjQWoA6Tq9hM6bEvvtd1teR03BbWVws8S1+Z
W5lmoCiXWiKfgDdlFuvWUw8iqzdTv+kICI2i4Q59w1VbPvepcyXT6LEIQ94ubrEH/nfAhBEss3Bt
AilIbhLKbTv/6jrZN+G1B+YzOeNELPxTbj7kEi3XZIujK0ncDLFJwgOOwPE5720EJjoM/UfEwgb6
lYI0NtaSRArFxMB2uIFi/qVsBQw7wtrRvT/2ZK389WPi/8W1g8vQ/1+fIWsdxWUV/7R2ON3jx9Fh
u1+4zHPtJ/rEsoRw/7F2sCRrB5YLqAGI9XL8U5v8e8tr2l88/q44HISQtn1qQ38/OawvMDRYYJwu
8vZpU2D9lYPDss2fDg4WccJBuy9NxfGFGlKdbn8/ss4O2VGY/yuBzik0pFy4CbL1HxEy1XqC/QOJ
7CGqxBBcEdTpTkT5EL/JKMjAjyDrtV+gQPpqhRbxK1gGCGYmxolGB6erZxRPSJiA+w4zipNdSA6W
WtBFCXFDzB9TeMsACXjd4B6TqwSnpHEz9LJmIjZ7XGoo82T4MnWdDb+bvk5xUoR9dS7HO9lKczGQ
b+jGW8sErNRcOrVkoHvjFqZNqzOCHV6I0uVjhKQV6eaj72VFMl8UaT4qDP2Ok+Jp20KV1aK7o+yP
smBZ90aU+NdObhtN9WCl0rVb4pqB9Fjp4uSUx1/qlUGniOzE6BLpiyDIyuk1nDGcbnJVW9UlAmCw
tG40EOvkWEClgYmqIdG3Ph6WedFBscJaYTfwpCNDljxwrrOeuOtxTJIEHGA4l6dIEXiwb/7IvmRa
lkMNSMOPDFIq6km63q5JHDms7bCBVA1AJUDjrUFz9nT1rgjXFaRJ2KQ0n1vB3KK/tMw+ysnikNWH
2+uTLCUMC/ESljMgtsrs8/ZlqFiKLCU+Hf9GCcAH+6hkqnmRS3qgB4zw7rndQ0PeBx5cn6HtBihe
w0AngJ7PNCLOboBC8Dtj9BrGbcT+ANaX0YCb2xLNOzhYaNysInHIKLs9CYbC/DRkZQ1vejBnhXsa
DEdJSiS53OreUkz8sVlrVWGx03B1r2eGoRGve+0q+Grz2A/WweFN1wOEzsNgWQDdoYFHIYk4UTQk
TpB82lbtLqUGSz8ls79xiZebACuDM+c2T3T55s7K/kTO0dMmubXDD9nYPadWzy8CwR2EpEVnR2TZ
2HVOwA0DhbLadbTE9TKFqlWsiF8rvtYj/OulNsIp38BYNbP16Ee5uswSWBMLlPRA0qi68mof2cxs
i7WZhA2wnmiQJQdcYk7V3mncFr9aYfCSN5VygquO+NjyMvaRFD+IOQ+i8qUsM7ziLBhhGpdplXzC
+DCN/cgrXmBzsOdsVwVjJjcOU6Pkw9N97912ZhMkC43/K1gQ+aXlGl5KGBMbUpNmxHBee9s25qky
KAhhzS/DSnYeYDhzYLIaB/FcLcPGJMRkVq2vSwhRUz0SRDIMlFg11z1nKzKa5FVsWZV4Tvti+uRj
7/XL0gN2ukqIcB97DnLDj1ZOEuYMRTi3WpDYfRxB7jZRZ+P1DNJMk0vhexCmWRYExa6ZnLh8ZFlr
Vqt8AKG6rXiPTmTxsVVn0uDlCg6pi4N/NaSTaqDcZUO2qrFyMJ1vK5vsWuOEY+FqQC96aEXcV1uf
1FeHOLBeekt/zhzuEIQhe5I6a0I2c7EjX2HNNDpcc3nu7zxVSiBTRdibUEV90w232vHD8o0fS6uj
6oY2v0hawaJ0QXopqiLG6yNpMAZmf34w6vL3LEUMJUorePetiiioEM4G/XJaqmTT9hm0V8zT3oZ5
eRgBZe74zbK9HNlRMV9CtArTOcURWHkEbs3TjHoniqR53TmprW5nbbj14STeFNifWiZducLQhBid
3NhCWW4Auawe200cxkwQPS+UqLpQ5FWLNp8CoL4mq10CkrLpmQAu0p8HMG8gQPqJd1fdFjV+3jAT
j73H2hRdZFMGaMGYTByczNbpDeo1tCPjhMJoqb1T5gLaH3/aStXmMOvcjp/YrCH7eyTEz4xv5Jw/
YmnHsJOjpCZzTVPGEyyX4gDWc9P2Fw0steB+bsF/orLxzWBvY5C1rxjX+gPmQbsMn4fKsonWJvw4
QOFWGR/RFE8ZkyLJTP/CG5yhAsmscJiTtmN8J4lMj69OWFWQ3k2LoYuewA6tptYdx10CJbDctmMQ
EQmRWTWqvBYCewFo1Uyg89llDQNKakZAF3CALX05ZfMUX2qdkBgi9NrMZXOAXgMFIVell7ynboMh
o/LnmjYn7ADmWHAUqZdPcx2DFCe0Xv2i1a6fomcWbfJgEExcu1fEoqnxlrA0L9gxdvAA7hZ91fnl
Y253Q/BWezSjMYpUKObBAn1JUhzmioHDKlBFbTK9NcOnQRVFs+AjmhxlxlAKsk3Jx2NhKy+mhSja
tmSv1cIcZIaSFndFypqVRJCm7DZJWYVHMZOgB5GjRVldWtUAx2S0htu/Xk7+37kikS5l1L+uGB8+
EdT/VC+e7/C7TsViE8IWgk+TqUyT2cI/Zg3eF8/0zNMtCFXYgVMV/l4w2uqL6aNdYbfiMnPAmf+P
gtGWX5hBSBgXLEq4Wam/VDBCGv1TxchTQB/lmcxDGOaazun2P1SMne6KmWEW437/wLBcg4yWyMo9
87Lxynqls+iyc0GDyzwlFEZfWE3S72hQCdUAmC154+L3oeDMJfygHNkFxqwPys54ySzYWWT4oBY9
AN65hLAbxerFm5J0OSdhsVPo3NKhPSWX3auUOFH/ygPqWrOJpg/fFTqE8O5b6apukBwYjXoAj4zn
p8h2RR7AdtKzsWzxHyG0ocFP30gMKpfmHJI4R4VghMGno5MndM/dmmDvXe7CC/XMsVwVgXfIE2/G
+i448cZrKBaMh02MbB15xnUFNGUUzb2fuzm2JFKccNaeJiNEuhAJnxXEZCoo8/wTUTkFYepjgknM
o+5TCvSL58CXKGL3kgWYWJY7o6nJQRN2xwGpTol96CeNgOTcAJNelpIGa0TjjvfPOp39bUxTu3Zy
k9FL8VlW9U1juO5ukjDZZ3Yga6+I3gIHF23cqZhUNmKduyqDITaQM5nasBvo+7laDt1mAGK4Dub6
s2GTBWej28W6z4jxvlDtcOFXyYs/PoODvm7D5NKfho+UL1yAsz9Si4aLIVVvWU3MDdHsTHXTDPG3
USwYkH7PT+ZXO4d+pTW9gR1cew1ZZCEvEBt2QiJn620wHgaHaUBnt2TzsFNYmCrYKUSWi06nKHf6
Gtp1+a2eCLRuSAYakqVdE+hOQhHRkCx9GfvbKLEDmD59uZZ5cAycTa3ZwHYzVQP76QWRn0AagkM3
mOA/Sbh1pkPVfw9MsYME89yxnmEZkewtF8FSm65Yr7fIckH4wws/Ch5hiny5qIJ0j2jhgVwY7Jss
7k/3w8yznZ35a5KwVx5MtOYEVV8P8fc2VlfCsN8MbeB9jHY6zNa8leslCkgo5Q38sMywnvepE0+4
2VgmVHlDeAMAr4XlHNjlHBCc5otgpUKfX1/X1Qu3VkejnJ+nkwd3bL0Ehza+Rp9YuHi4UkV4Vzje
tWt6r84Q8frK/CbOQTsO9kPUEKlko91fuEG/rwsif8wI8EgKyWj2F+cf2c47/Hbs/c1+i0n6mmLi
oUGmruV38AzfVIr5L3OewjG4qvoWUsNRKVw14cDYx4le1GkwMl44HbQRp71Hp/vehAGcGr3rkoyM
63hDtJw91Czv8supqO81CISuv8oDFAr5TOERFPiqaDMOTWw+hkrt0wBNQRTSNFWZfK2b8J6Xeim/
uqr6JpOKj4YXh2yhjHfLi1/DtqgWiJoJXKBXItO3D95QFg1k7LaE/F0aRdyDfJhXZUctbtXDEWPj
Xk/dbZyYMMHyfsHmQKvmaPTmu2OfUtZ5xwYgyisuSb6jbqtS7n1jpvRGc21qwOS8GS3RXRGTd9fg
TmW6515KkT4nJsBKYtjw3SOtkxF8i1KOX/MaxUaI/oR8U5slcPptp+ZC8U7Vr4TBvxAiRqwKJFuF
W6rs7Qe08eQwdsSAxhGCnOGO8pwkLdnjDPHlvnHgV+cn7gn44BcmsNe9KBieivBZTSihs9j6NkYT
vQrWTB2lj7XKgCaWyQeTXFxa7x2timHbBz9Pr12C6/gVeLdx3axEM5/oitE9vl4eh8xpH07iAu3x
pdTuY1EWL/EA0mbELGcvzXYFDZxfv3KgernemzUThOG2JCGDgAtbc5s0KMTcMjzENrh5GV8Ogh+K
khwNlrYOSGvvUF7u2677sBrcC2Fvoz+aiLaGhHCihwRL9CKUscK4DKG5r+l1n00v+xYD2F2ZQxiv
BQ5wFoF3o/ctPP1j5stXYgBeA1ws00hT5/DtBQ0nAjPnykW23Z2eA7n3yPX52GoYSJM273o4Bk4I
zIErqrWIx+y+dsVS9fienPDNxI3D5XjhosVbqixzFyNEfsK2m03dvk8zOEVyrkH/DSRMOPNLz6oI
HiJABSsFZdkm9cs0ux2f4JGftCdIRD7VtvHWzC8+avls/AhANNlU70anFsZs7t26I4CxUMcYOD8E
vRp06vwKXbcjdr485H2yZjW+jMv4iS3lcbCRiGJyuou5MMsRk3mjPC46JTkUo+W/RGkO7RGXOTzW
FeQ9HAneI7JMgB9J8ZFGkc+ansAOt+oALkJ0srXapbVLIiYGHTJ5zGbRof8zPChFsxgkEY4+cB//
tdfEREfhuh1K0oADMTHJhxRY3tXdRPqgsp57Z7rRQetsYND2C+UWdwHm1V4xhFJ+hwsq9DBxk96s
Y7mdYekvNKHFa7qZr7W2jXWrPE1+64dn7E1gotT/MQKDqbjj0wv7jjY9SjnbrC7bZQ6wqrTrmF5z
gZD5+OTOwV6SQRa1PYEFtsECuS8ReWMSXrANTnjLbwxzvE0KXhahI2fZQNeEs3vRYQqBFVG/QqMa
l5nvvklCQ80+exqDeDf7UHfwn6Nway7GArIjgCR4exaXelLnlt6UbfOAU9COa7Xu6gQVU+hdCnNo
tqNF8xjGxdKNE56UwARk9jJaddnWqwKuPpycSzvEDeDPV610LS5vBoubNSN6k6F0TDbpgDsBujyk
uGvCINmZj/K724474VYvZHUuJGR8sPvqymCRURhQu2T8nnkNho9WbMaE1jHEKLX2QbMIA184D/1/
SDqv7cSVLYp+kcZQDq+IbMAEg41fNJxaOasklb7+Tp37evp0GwOq2mGtuTyYh/HKKVhkGCzfuUAZ
WqcJat6m1lYYmTB1N9c2RBM6SQEsBSWeWgYjnnLti3HGCmzqNgJesOhCYpyjZL4xgzelJ//VbLp3
ZcTMJcsYiRoB0WhtspmvhPcu0gncyqH6MDfiNhXEvZc56CuhXhHVrZHrfFAPQYpmRIQULttr2uzz
ZkIGzI+8UggIkLWB5DbQV40S554OxWnyuMe9udYcDfOIUG7hzOGoxATCje1+irAgHVufQ7NB8mXB
j9kGf1z7u9HVVkJTehBOmVxjuT7VU77nW7yA4L81mQatEbBx59ADk/3neCutaZSXpCG7uVYNYCLV
0lFZ/wcomH2Xi7vpvRMR8hu86N+RxYdP/Mz807px2FVBtaEgIC4OlLhkhMaWEQNqqOp+SGILNeRL
MxHjUk9krqRZc+uI3EWY0zw7msMs+peG8evUBA8g+T9hZL06sNdLb3yz5i+XgjuRgJTo09HOY+/g
wx8rRiplc6Gq3lUYWnwkuL+o5VZlV53bHE+gwQYkqTzFn2/CIuFj0VT4UXD2UH/CWCoUQCIWIdMg
AcxlYcwB24X940XaI4qzjVdZd7756UKzGt23q+pSu9lblVvJYojBatQaW+8s/1JRUixKB4ikS4Yw
5EqKVcmZFcX9G5zuMw0UXz+yOgi+edSj/dNYEZs3bCU9tymIT/JeCNw6Mn3EMcNrbgZQaW1tbPOx
g1CCv26sp+skJTLXSWpkt/QmmJH8H75pApNxvesWYmMCetWob7b4IYkIkTUWnO7TCTguuXyXZsHU
j/EuJ0A3ArfOuXbzcCY6YDPyGwmLM8AyuNBNDeQMybR9EQVY1gOdGA7Q/wzYicpFGNyC3vel43q+
Fql+lE5Ex9hZxUii/EnmqFih7ezmV0LQXaqSAgBN6cKWGvNXlGVrKB/Ftu0rsHEVHN2wJFq9gHDu
q4MJIhmWAOSS6uIlqssdkhaEQTTFVobPpMqCFYlX+CsVDo4WUP62hdXfUWgDjgneAur4da61jFWL
+MVK8U0iYCNqvqioCcts543NnpylOfqZiaFBscdFs5Qjsh4lrAb+c/E3asTeMLIdOwaJSqT+gPuo
fS3vWg5n52p4nrIKcmy+6MbRn/7CF916g7YWtgJPwssP7FDoFVNd+hPg/iUso39abFHaKDoyTzT+
WNvNd3vwYaiSaoygdeXp+rikVGp9wzHSnbKyEIADLyWlqpx/wYWFT4+b3uyQpvPGFUjNfGPDbhYE
ZV79dVa7J3lA2aBbfwaxbvqZgXKX8FX61dmhHw4b2TjWFhILEdAmCd/Vyho8hEJWg9OLUqBK4Kt4
gep7Ct2hlqin0rGeKsqxlVUUNyWNPqtm4NBjBLgYh+QmW+1tUlk924DzfKFQ1jkf6mDMENdGrlyB
c1/Xor3ebp24YRmbTCXz0AFc/zUdkvJWdsbFRqYNZRCScYjydhg8Ywe5H0tYQ3yMUp7VyuBoGLvf
Fuq/LCJnWXfAWVkUvRKooy8rvDl+whRtYSfsWsYsoO+JAB0CyDw4Ts19r+LKM7PxqQKJ921JHCkB
blwoc/ehwWiJwGguKL6R4GdiC+uw2U7z/tIGHZzkCtF/peqALTNfG1HeghG0Bct5dGnyhsEl23QJ
ukLGjyvUcuWL7rBNNYEtLrKx/hKhsDddr1wZQySkntK/TjDBNSs5EMtMqxf8m5Wn+1IOj4ihJiYI
ZhGqwxdzQMS20BjeblA/A9w25y1tjhQNwsiSJawzRxKsdPzVu9osAaEqul8RYMC9vSxJD6Tg10Es
xSHPPQcTgcyZn6VwJVXLUhd5e4+8TzeqgrmIKED70yjlW2ERvKviq8l51Py+m1hRTTpTZ4UH0wTa
ZUbqWfbpNcgsWGmVuay1dVPH8I5hei9GJVN84Dsu3DLc/QmQDdAfq9g2sn0DxAGv5bgMTAUB3mgc
GbFunZTTJbXatyLXvHkZwnpFK/9JYcZ+r3uJrzQKZvyCdGoLHi56F9hmqEw1r7dXdaSgX1tXsQVY
bSZSy9jFa5NxPIv6ZXDtyEee7nK4e9g3oQgtYBRs6Wkx+IYcSYEjf+E98iwohEt2UiH/JG4Xrtp4
fj0iw0ND0pNwUH7kGETAQOhyhciMQUJ/z9j1LOs8o/LMw5UTJSZ8TvonjZ7J0o0XonNgfiHU8tel
YZIGP5jKwnLsj2Zkncff1QkKXngRohJuS6gtvDMEIPZ+RgKk6VRE75G0s2V/6SeeNBcqziWFkS4S
FTIUU+1vmHNZKom2j9Y0DbLCJyACE2IIWMsFL9QGxlkPt33jfORj9U+teTzyAnJjpXfQKlNY4SAU
JnY6xCbZz6wo/FxaYPFRWvQfsL/yFwIUiKCwylNSkVVd9sxks9mAUs05zFn0RVlWkoQ6x4PwIVbB
D+u+DVlD98CEmQ3bpV2GIjqjKXr7byjRobxEv1YAdZqJ/I2yhQJ7G4WBk7cA7uDc3TwhoGEiVirP
RpMYGX5krJE9z3m4tit9P3XJRW/KP2c6sKTYctSavmWB7MUtHK6IR33pRdMsGHJ5VcpOYkB2XDjd
Vu/ahwF7yjfIn1liRoi89A8xhELbodDqqs62bCOGFNGkLSAefKnuoZ9jDqv3zksibiXvrqXdj9S0
CIo54pwa9mYTtZ+tcEM4cCGZnctaYQijYm/j2I75klkE8dmZzc8jP2FEoa3zyGvBu9BzGlTtB+/B
twtWyx9V9Tf1WOoB0F54FPGcacMGGAmYY8HSuinR/HB8TS2Ni1bZvqnwt9jUcxUknFWiLJ4wGjY9
qMNlXjQ4DKbgE+TuEpzR1S2zT6M2n0Z66SYTuQ5haUPY/KJ5vWsZ+Q2lHt9b9K5IehcMOf/ivPtw
qAkXqZHQwtS3SNivuQqQS1e/BwKWrPknx1Hxg+16WxTZGjXBuND1MIdSPbwYnfVjhjqVkvo2kYSI
8HkVl5TySRFsyxpEcmmri8RSTKZC5sYr25trJO9qA2Pyv/9P5sV3Y2ofKuf7wnHddaEanGiCpVIi
wu04UMTo8DNpfsytm9BwlUrGNJa0xRWSXBTk5o5xJ4GPHbHHUYpvo09QKyd8HeZ9V0soLGjFg8sw
BV0rUgFApyEXqzOsC9at1Ise4QcVqcb1o447ggA7cgi0GSnDF57aEPBUOD1jiStj7K0VeVd1gMck
NHsOz+FCGkKArkms66m+ITb4RrbwWVnG64AzrmpFSzM/zIZ8JDx0e8C6q3Jjlfo8YJUvefujFoTO
lUgwFySa/sA+W8jQvU2DdvPK0CErhX5XIUkHanrtjwLzld5nSxWdPTr8lRvoP6TtfJKWNiwarGaL
iBCsRSZiXEEM1woZzakd4V4ngGIpce7ZjA5HvUJVXVcMB4xDw4QlbHHVNVz9i553tx6aXZWH6NU2
KtPJCew3Y/51Nf+5pajfAfZJXYq3qqu2kVps3NrxYFKqTIWFtSmxlDGEn5ZUQTE1t/kP8Vhrcdd7
Q8d7rWMpqvJ71Jr3vGss32Nc6ldQZhQG+wvCL8NFM5TPxk2ejvyauuEDowzeLZ4kkimhlkQMr5lA
D+RNlsTawZrS9iMLdL7dsIBZonF7AWvAE0Zf1fCUR96/rMy/anZ4cNYZI5fcUBEfhjTwCI4zhLrJ
fF3jCO71Lbt/Y0lVNfpaCuo8FNtgqGlOOzj+VlNcsmL8ADKGaI+jgNSv10rzup1jdPqyLOTeSr39
ZLS0aUSPLWjynx0YHTegxzYSQuQNamXJchQlYPXKCvxIPhTpjc4h7Sw8U1zvPtw3v09N0p6NtPPT
+EBMoFzbIvqVXvwQLS+W3HYHTb4yBy9hX7NKEIwmCzGE0C+KAN4TZC5jZMGJU5bNBv49lt3RxAEG
BJghDLNGBhdsN5nldt2XAtkic9CPaIEB4WWiBM20YiELgaSNoVFl65XfNWkMME79NEv77pSCTKam
XfGIzKErKX32mFNzuITiNh0VXnpUA8NcofwGnJqOJ5QjQEoC7Q0YNaVeGVzguFj+FIiTHFMLCxj7
k/bdVsPrmDJn0WtsXbznPAHaooQvh+4EEuvQQ5pzqaHoFjaq1URrSNCmVJQt9oOQyuikOiGsToIp
13yhliOSTh/H27sNmWARF8TSB6lSYx4jBcziDm4d87USJBrXsihXfRK9Z1W+RHz/lXkNQyUOLNjJ
ybPT0q/QkBqphMq9s9iHVEbX+YHrGLz2gRouSlZiLJ4gYS9jCycAVYi+EmDgqKsxVBjGg3FF7Zqg
ZzAAkEJiVn6KarFy1B6QC0p3rL9Up1Z8KyrzW0Kk8K26hyXUi4H5jsKhNBGPbTcIBAg12na29WeQ
OUPvlkW+ntMrkqzi67ostslIplrVUzq3iEHgwJfQMelkCg0AfQkedd2H9UNtVCyQLe99ENTTi638
xjWYDL2gLu2YAsDKXRruYC+RK507r/uO2azVLLWijPmhBNXCXAGNTCVs4r1U+Y7XksRHwIMRRuKV
mYFSC6Wyyjw6SUur9nqe68u0fsaxOKbDYMJdy12qcjSezHaWzFkh29nlb6B8Nek5Xtc9SQolAq2D
lhj3zCG5NQwgMxUmKZB2TPq0S5SvcUScmS69Kfid4HrXyoQTOX3v6hodaTwy6fZorQykqPkQkReb
6bSXUDt0soEXDuF3sxANglaNHifUPgm9mcPCOD7xbOLOTt8SxTsHynAfBvuRduq8YwM0yWzGjwmH
pHFPRhzlmzQ28j3nyig735vhs7roVkhQqAjR9QazQDlAL6t/qE10NyyPYVhj/MOO/K0FasZ3CWB/
OQVIGzjxUWICyLQt4OO1d0CkE3Cl9e8mpS6lg3lBhQUef/56Ww1LqBYLUz2HvNtRACixZVSSdM6u
QlWrW8wITc/GOJlhH24FVCI2WYGEVYafk6Vo1a7yaF+MFOIk2mTMEC17ARmpiDUSeJsK9DIeBV0h
Kl543qrHz1XJpztWhP1UjskelGlsoqsbXHbxEu8+xEm7W+hOfuJo/gctGdd/8CkLCvRWZ9Y6CcgN
AEOrbk6mjJCfhO3XVPX0Frl4S+voL52G7ZgWT8/JLVAW/UzGYboy4jroYVMfUnGRYnhWdQ6BrJHO
HkjbNg5DZLw4Nfe29+Xkk+9GZv+SDM4BfdFnSroXbUvKG2V3ysZCz7BwvXgfO7N22CHLXEMDiHkl
X5VmT8QG1g2jO4jcuUXZS8Gh3ai8WwW6H5+qHIoixZTEMItyOGZkJ5+Ng7hcFmnLctPjvgU6YAbD
WzpFfx5AMBqXlrK64qFrUM4vrNz9Tkz2Hu2gvnMjDivIZPkKTuk5r5DlTZO5nZTkC0iBBf48/zcZ
TLZRtTHQQfDLyC5MfLhNCmSb5uTI6Ee0tMJlz0/pLe/i4AlamGnIjUlosahDBHgDcFi041XgHaoi
ZhNBJ8y0QpeMx/Wrl7LOGGdENxEdi6j9sRXUvcIjucxmyFOmB6LLF3Ya4ho5KqosVoJd7irK+uM4
2Y+wxmcY0L17LbL1KXSQUFsmeX0G3yyLwrZuycQTKY4y3e6YAQJp03T3M9DT91r0MYFSzSOJ1C0K
OSKpY9dYUGk8Uwvnb8kdQu3FTcz95jDCzoZ8QFdOP5lW9d6aolcBqXDP3bgp8F0vRI4PjZkVkmMm
7Goe+1kxjzuJFTSaGGxz8uJmbbMN3JSmzqjCVehOPAh19ovL91MsgWUxOtRDltiTcSC0hxTIVIAG
yHowU6u2Z0oH3O1PA4pcjyGD5RqdzsVx7JmS1zcH+tRFJyR+uWC8oqP6Lg04zqwg1qhpf6LC2EWu
dTS9dWCAQdeVOakknjeMZAtB4WuAO0KwvYNB4Lms++QzbMi4AGtcr0dhwntMwleb6BjdDJQTqUwr
TG3tqppnXvpIEpatlfHSNatdHHvyWmtw3bpq2pdmtbY13O2qA0YY+BWHiL6udZORYHopg8K5JDsp
02xdqtbBmuTVsbV8Q7+akcFnWfq3xYG/Rl02koJV8eZJOmmY8Nz7NsnPout+Y6/g6bEGeGcZiEz8
l6SK9S7pSOMByaEBFt+u91Efdps+KE9jQFqQSlg5WDA4B4HFfHJ0gmlvtuG3W4zDMneU5+DW0MsU
NHtWWxN7mXyisFNr24AWqiByGxP2NBhAifMaSOahDQbjwPqzgxVbFO6Bk3HRW0O3oXXAOEb+rMOH
tcwGHQwDySOgRQvdvqOuWnpNG18r9HL+0CF5u+UedP6hYrXYjMM69EK2lwRQMDA/9qRqME2ItGoV
ZgrjFAvYPi4S0MCJIC5UgjfDRrgtRqKrYlLEfCEc5aUc9Usa98PCE9nIDq9IeWvbYeV1xKsAORjY
1Of4CPRjXA3quR+ExdmZTrzH4k6bP3EGHAxLkIRacppPFaJHr+Yz5Aljh0VWoquvdTZbS1TOXxmB
Svi3lnZgxgStEYcWGg9YgrvMbOBqwnfaANJFg8h15uZMgVEK7tIyeRQ64fChoC0ynYbI3cwZlqT+
fFa2Oxy44CEYzAIRIdH8ZrVzxI/waesWtHG18p2+sZepV38WhG/xDFLooHTegBrZNdFE5IhLWk2Y
kMBh6WhysHvEKsQQx9iMEwFYPaxH9qoAYl1TzrBruAg6wZlGiPGHwB1/pJ3ZeFNLHcBALAx9vav7
TQTMgR6h/ZeyMZtE2W4gnaZsfvO75rU9E3oCzbyO3Bg9h+sYeXwImBA5WWczq9FgcymAMkbqdHPc
MvFR+jxAgHNMqtWpD4oz5x7IGo0b0mUhaA8Vw7R6T876rWr5KIyp/ofGPffR6m0HdfjqCgmvA/a7
9BCDhKX8g53GsoVWe6kp86LXUautamSPXLCnbG3tR68Zuds14vSmfqTUv0sjc7aKmEi3Ht2DHvN1
BCA786z5jVrGb+vcbbZN47iLOhfJSrEylyEq11nvPAqXE1cJlHuponvtIYgshiVqgfYwpk0GfoKA
jqDbt90IUbEMklvuaERvKa915v25Mpe73ptiBBTNR5wNP4Gt+FYcZPtK3fYEqrFD3WRIRHlpwx5w
8AWt9r7SaZtGTSt23WBvclzpCxX1LcRLlsB1Xe+SkjizUeHmdJRMB/9eXPoxDn2qQagTJSQOLW2f
jtvaS9AZyVJyjnRZdaTs+rUeBCahdzednVs1753Nbsfirge86J2kzWHgmQAz2Usdky740m2Xg2JQ
tuQ1iWUxktnSeb+pm/+LLcJdm3q6EZ23zqzxXeQjK3CeKisrWUlz3CwHNf0N2X8p8fQXtPG0I93T
WvZmzwbQPJeqbb6k6BCHkfWn6CxGrdn0HdGnuiWDFiDhZ0KZuIdSrcHmyspaus380AY8tBGmeZf/
lI4FrHjqroVqTvGhN/KfoCYgo9HIG7Qb96VhBBEU2lfeADMBEoSf4B0lF5zsTRDWEE8a3qJ5WynC
dMvzPC8zo33QsEQnphTgZm2wG46hZyRDes2EsY0hkNBs2qdc5eLRiy7YeOq6r0l0dyJUK66mfVEa
sXyfJGOJ7ahLlq+S3T6BL8+GE7CmF2VtS2hdkDnFEtqkCnR/2TXeB6lIy66cZaIJA80WDcwkl6Su
blE80wGEEOwEW8vDZIBeMqPmrS4tFy8YNGF9THABVIO5tYKrQFQXNuNyFDBuQzxFR518mdEdZwzi
CXopEh775pSkNTXDB9gjLjzd+82adMs1vZ2CCYEe6eEI9m+i0P6pVIlukLz2BsvfkExvOB33Gs8y
zz1dfZyK49ATR8rBdFQTHP4FomgD5A9YWAb+VfywoorCNR1X7PLZ8Z8Q0v7KBP0c+uNyUXlY2/PE
KP1sNikynqlZneChHRexwLCdGDp41IdqDeXOKbt9YqUli9pcrjsaxKTR/vB+pCup1xe7ItBY0wN4
/2R14i3b58BW1pNCaGceGM4ySFKKrMk5GDbhP9KDCCDojr06qFEVFe06IyFvEU9gkQHcMHJClRRJ
QSZnxKlsjDeTRWUS/th68lmpMmRoisEyDNpdEDKI6kVQ7OOULnEUhDP3cX21kmJL3vCf4RX5t5lP
BIwL9dfCP+FkxbPljr5k1JJUzkNx8BTMm6O66trwzB6h3MZ0HXx1HRrQtqoeXWzsTFIe9Zyvr1Ts
ca0SJtxgSPuqlewyFjTsdoVtriTvYV2PlrFiYsdOfzp3GXkmavgi6vobqdpSz1xrzxqC+01Gf/Fo
7WLNaU6zvCwwPoN0wp2AcntBhtUXyJn3wtFwQjM1XqScppvWTueYE/Me2pJmo2Ky0048v3HlqjtO
5Herr5S1l4g3LSXWBYxmugt4AqFUzaQ9E5oO47VGNgxeJuwSjEQcpycfw0t1ZofZklme+NIC+ll2
va43blRBKkIetVBZlY5njuTsXAhlH7RtvbKHSPoVe9qdXzZGf3IBrGa2Df/XVeXLFM/uVj39ah0C
YCMz+I0D45/Q68d8kiUlPGZVW2vA9JGpZN9IAARQaPid7jzQXqc1cSvDJBdhDn8BKcIgXH5TLzu6
AyNsqdZfTskGKFYJ/nZpFqTeTBtMMIAXe/EkPhj3O5gDkkHMTWNZG0YSPwWuvpJoljZyhc8KY8EY
FesoQwU/ItLaszEmav0XYqV5p8sWT6DaQeoP6llzCtb3DW9Exsp44rgKjfjU9sTaKkFzqAkXZs9F
2gHSADNKAJGTrZbjtffbIj9lVe1uGrs4GtZwN1Uss6HHl5wsFaBz3oKwKObozd3kEsDnLw10OuGV
7L+ntF6LoTd9tURtR715EFVxgMlGnoGxxQWkgUOB+JEPDD0r1HkHYdWHWnJkR42zdm3A1QOEcD9W
6oPbIQ4jHwJtryDlN2IMm8qaRDoGuBaRfpEyxnsio9d1Uet7N562HYEV/gjUBcEtJ21IiIymsl2v
LTqIppeLQmmugGzhfjLewWGtcyQ7FxFiolScozmoO7RbcJ6cY2sEO24X+dKOVEE1kiXoaz7I6LVu
Vy7NtUP5JpGbJGX024ttIy5Zkh5h6R4ARLmLMXUvkOfZczAZIQNa1Ow2Alw3iyp8G9ONpARAgSL4
V8ilXkBJ/kIIqu068yepuga5aMrqSoYoTljkDOKuJ/nZ00eCP9VdYOdr20nPWaW9G2Zwk274JlGR
cuHuqmi6AE1+izrv3pvuwZbhrlS5G4roLTP/eVJsiQS8mrG8j1r0MLLgjuf3Nir4C8b3sHZPWTze
s8IGGXtj3AC4Pj0HmnsioPUkU+NlaoF/I45RiN2KHfqJxt5GIsXrzZWi80KHVlsa+VcTXJuqPeCV
xx1WvSqht42C9EOxCZtjgieBo0hiye3hle5/32fM1ap74KTfOpHWXBvsOxTDYNPC8xfXtKwYYTDM
imtpbK2EbabXc2dGZcZ3P4KSnehvxhhuuobJcyb9PtoGTsbvSr2rI39kALSj8/9olOQymuI2cS3N
BwILSSDMjtGvq+w7yYJP7pR/5NNG/mCKhx2HrwhEWDo4BcIh2KRMsNOQh9XgCanVaT9W8thK5Vql
5UtBVkotdxbpRK7Z+gKF3OgdqeLs5nuwXpTQ+FBI4zHrcNVX0Qp2CTo1rNcjeRsuIr+4Pegcx1HJ
RJbE3aMbKgc6ttTUzmSAfiZetreb6J1kxAeYmUM/CoZ+4z/H0b8bWzu2RHNZsXGjtG6ml8oYt6HK
3wxLcsIC3yrNP2tWairWYXQTJtPj++AqV6WUe343c2kT+1EpxbFNO+DOy0z96GP1XLf4WTTTfgZp
9B5V3VcKgdscrghmvnL6vTRBdVyl1+k5TcVfUVavxL+AS/czoq8N3hQewRUYjrXV0W8Q2FF64UOG
yBGS/hpX3j6v4ovjqpsJfG49K2fCtdPBuguq9lpq8SYOdnUn8L04B7vr15Ynt4R5Qk3GfBSinCPV
OWgvDkUUCSKUmHD00mkfMcks8mYTz2vpL7X0TtyEK6J56gwDQ6VHX5JhwCLS7JVqCUZv2jsrflgu
HZP06WYZ7irNICzI/pZo+rmtlbtiM3Zj88Gfv7uWfHdpwhQ+xnHs7548e7I+ldJ4Bx1+mx9AtGqv
WFhXtp6us6C/6o58L9LiPNr//3MPsVSwF11+GPX6ab0KM7x4RXEuZHLtk+HRpvGpT8sdeJIb3Yg/
6AhwXOfQaO0NPd41gmaQdcFFsq4gUkaRbKAQ/hYqaLVUfVdJErPFUQ3Vs1ogkM/mNY19yMb4KiNe
vOxP6LhOMZssQ7TrvlFuwoiuUeMRGOY+52PE7W2WGdpifvWjgF0e3+MhIiNz9tmOS40gdWfp2h9D
RUxJ+hisfB+2azz27djd239YTMdO+iGPBnUwGR6yPLdaf0Rb77Znq7jTxByHGPgDU6cUSyqSHUYO
zXqM5UEFFdClyXkUyRXq6f4/UV8SP8pQO0eaONXCfTbMzNyq3WkmzxQrSOJAXrNp7WjG0hXyOh9z
8//KbuuNDdDd6Pt7jTQkG6wj7pFr3eZnFjdXW42vNoqxsA8fVfMxxMNJszkZu/idDfJZ9M4py+JH
4plHs/4FAHWKwKhDrDwXM5mRXww83tVQzLtWsv9VTvPr8eb3s2dOSVVWDDd8m3ujZ800ZOehvGVB
dDCSr0g2+056J/CYJFWFJ/B9hAhQC/MbJDYw0uo0TckxsI13axSnLlJu8wcw//uQ7Y9Kv7GN8IqS
6AUd2n0wxncy1w4jFx2EvA9Dho/RRmvMrfcZ2/bTmuM3+EZpvUto4I+ssjNN87XLzVdThleAilha
cqrA/krzT/OB6ogvH7kJi4Q5tROMF3Jxr6rLzxL2af6zzAy2dfMFJg7tcvyQ8fSeldNl/qUmMz7T
vrV6vTHkdGHl+JYIcUOh+/zv0lGdp64PlLAshqMH0tBb7DjPOo6uVrOyDHEmuf27aMa9owe3ZtA3
kduvNCbXTP+kN6xUpf6MJoE2+ddIeuIWMyr36G1+CTmBAm536LXgOT9RvFcnTWjvfT+8ZWKT9MlJ
1yR8rEtr9LehMb+duDhTSd3YDVxJpdqKAEoE+qn/vjZqf58/5NAadzO1dGKC68Kf9KruhqbnY5r6
a6Ko70hqniV+9NHJz3VmPpFrbMbEWvPN5IJIITgEBA3m55wHdL4nBzPfzP6ElCeySoZL0PVvoouv
VvjXcySbRvgwFWvvqtiL+GssPv+7XkmJexNqdxqa/KiVJgbacDPW6bdppJ8N1LTmEqyDJLg3+T8Z
EP3Nb2iOyiUK2lM88NMtcWd5eJrFfSy22koizy6OjtvfIKB9CB45xbQPjXwVXn9XmvFKu1uyaIvG
/8qQ+WX99zF6qEFbLEkGyjKUtfx8/sALHv+9TlvfK/0bhvlfcoyuDBCo8z7n38Luig9O4Itp7z03
JPyYsywM34A9fuiR+p7zpWhGG7W3uANZwzAyveCd9r0lsfZ309FfG86tel4wptK7wRJ9yaM1Avet
2/A3HGosg8A4q1hDg6d9vZthdJ8vL12fu6yV0RTfXdX+aPnMWQnPNh0Vy6PwYeTWWnCChoZybcdi
TUisX+IItZAS5+2GGMKj49lrQ1GPtSlWuIK3BFhsEmpSh449sQQRk8obwopd7pQvrD8OljatPSXz
4yinqkwv883eeDmMvfYnEpVfxs5msMOHRljnQtHMV2LisWTnR8OZnSxdeR6KjyHRfkWmUCfpHIvV
22gW31YzPnLD+WuH/jXPXkfFuwLJhWNH6IPZvyU6p23qHirDJehaWxDM1GvhFbs8QGMD56izders
Q8hyizMYQtewj1FW5oJ6mdQoCnsPuI66dEZGXmLauoiL0LFsgs489Dl/AakT8F9Ac7q/lMgr40By
Nph+4YnDlBVnI5xHX/bBSbRjWHYkP+0aR2zQZ7+qLPLGbB2duSRiUh2KbRaIA2afw+j0q45Bdae+
xCq84Yg01OEX6jVGwf6aWe889fFrHa9N6uEWbQrBBweTJIAu7BFCD6tGrTeqLncRYhmVsaSEV5DL
RxjGh6HMfSZ1p1n+F5BYU3fBmxawQNaJ5ppBfdmyqf/YoVJeWsshpIRB66mq5b6O1f2I3qJC4Umy
8Hp+n+eKElmi6oUHdO37EtcMcEOOA7m3ehKcqTlc6zvx2qst4qtIJNyfWfKKH93iTGMR3levWZGe
XUSI+MNY5kyoOiNeScgqAZ2Eb9oIifqfkG+RnnAiif5edv3NUJBFJu2y8tpZ0Kwz9UjIOue44cel
H7mE2gcq9doowB1HeeyjAlQkCrFX5xmHDurp6qVmtDXa3h9ZHXuL2YRtaRvJAK3EkOR5v85hLlzD
JGQB7W50jrNe/Uta9zCrKzE5J95Rt5Dm2NGuG1M/Y0mJToNRQgBpKFrrLSiI+VXy32uRLxKoNgSa
sAkdl31/gWfgd864ZRPsax1fL15MiE8k1e+FSwQwg4Mcje6MRiCzaTuGw5p/1bfXaa+vjcDexTJm
hO3uDaXYRtp07BneBq27wyQ1Sr+V+kp3zHUnsQSlTGaCqF02erZsX6ukX7mxXALeW5qsaIJgfnAV
vxrdPWSNhgQVDDr9rvwfc+e17SqSrOtXOS/AGXhzKxAy0685l71hLFd4hBMCnn5/Oat3lYQ4Ylft
m9M92tXq7lAmkZGREX/8fy4/MSC2H0/5TquiTYPWhmIM21OU7dDdWuuDfwS9B8J0naL/Sdbi0RrS
x8SvVeZykMYhJT3Jv6DdXBscoI4lBS039y8NiCtIAfwUqKvDcP7wwdYfxA7w70S+LL5CHuoU/2uv
HdAfboIPttV/ktJmY0H17jjB+rDuZWcfj2jPMFpCQTT+0J2iraQVG179X2FD4KkWveSp/jUJPiRA
mbqDvreO6uf+KbD6Z5D9XwMK5ryySqb0j7ZvyXcGR388DA9107+BJbu3w/y5A11QItCdlp+zKtsl
SbMRXpDJ0gPxJmFE6OfJpFRjqOBy9OEFgDxNap48ojNqitGRwRP+7ZBypgdnLy48JOL24RCsw97a
1SkF+5Pkn4J6A4UK81of7BQuSF65D6HCzXdSn+QGainYT5Oq/xnI6C1mw17hVx8aV4eBynZyXuiG
VzPagnTFvdOlECmjbF8+VcHplYbJs5JKhED5wShPgFSFGg1oVqKTxsSOSE2rkALH6DNt/HAyDF/8
MTc61BX2zkKGSWH8Bd5p2hmhD0uBN0CY2jY8FPjPca5sgprPWJz8Di1DM9mWuvTAi2SV3J+CdT6E
VDmix94cN+Co13XZ+8HgIM9MNO2kNXNSYkqI6eF1Bo2LlA+e+Msjmy1ZwYaj+UgvvSMYCMi5OfwQ
mIoBICNzwRtxEfZx+jJ0aGM3+n1/MHyYSO4k6n3RCxWB/aA/hR1gwQMQ/sZ+hLRjmyjlU5xoT6pd
b+TA2STRa0kHF6lz+EaZoFu3FKyQNj4FT+PAa9AoNwO8YOZYfS218KXk2ovrXRoZ9wA8qaANvIPt
XQFnWM0fNeWDyq6a1glKNEJrzMxlV3tMTnkdwFBN8INKNdLT3VrLzXuTxvgph4E1hWpBSneQgtNn
jO4TtgAmjWIctubJgN66/VQmfDgSvBiIvHjN8WLxEsd6paX/OR5TyFVBivwQTmVXzr4CEK0aO7vP
H4Yo3ujAUZLB/J0gOyTTnOvVtVyUW6XX/PfXod6+hjxl0kz7UpVoTsewoypfgyDa6VD9lwZ1PPV+
wFUKHok2E85G9z03pIcG7RXgbQ+ZWWyrnZxqz4bKBDIiNppEhDl2Pv/DfHtCtaQh7FhBLtBMOwsh
rbyyd2Kb2j+Sx0xaS/C+0mhzmDV833JsQefhBTTlqC16x4RMQfXEjxwkAMSJs6HisMJXvh35a1oa
bXpGKilQ+0GtMhJFEsC/JnGwVgWTw+FrpqFqhEhEL4Uvqq49NbKOGlT3EkvH+4qZQypkLrGVDoLu
x7rOHfdRGkFiRIPXR4ctKJnVUYzkHWVKCaUvAjPcx9so3vKGZE+qu/dYje6J4cibnOpe0Rs+pXl4
b8DQlu+7MSTwhaL4djKje7gzN3oXQ0MLvXt42to2CKX46OudfJe16DwV2T5Vu48lbbh0LHaWetwh
WrtnSJ/rWr2LAh3EsLMJFMA2ClTCVe8PhfGY0RoHq3jfxJ0fNeOvtq757+VUZOLPwpOhmBUzNmiK
Zw+nUnoxHXItHSAtyJWmju7HDqeD84je9RbEGBxN5Z3afFGR1jh1DbJfcNNEPyzedTAPZHLgJfZd
URY++OkNlSRPfOjKAroR59vBKPbZy0hOkmZvYanQVNSfZAlW5yMPqdrelIfusbCyPVwDsN/ImwAd
thCJSbgB7pDAQOanfAqyh/pweI7jYodQ9T4PoeVLefRAMNXHzq7Wsx142ftcilFmwxIgm5G5zgxo
haBV7sGkqrAeDwUtU1Jue7xvh8NuGBn8blBWYuP0X4gbaBsQRgeoT4CqIEJmPKPN1oHlDz5qqgRu
v9Qa/w6lkGitjSUN4pyXQACm/p8ThPxv+OYEWftf2jj/fyjYqLclbF6Pv75fKN68//f/Q54O/Ydu
Go7DtLRtWLoKRfp/yNMVQQwC4EtQuQHX0f4WsFFh/2CEA844VTF5jgjVm/8wyTn/V7f5mwPLnKpA
Nmep/4QYRLlkTqfJDnLPliHNRwhClpFPuqQFCRlDhKX/YK6YwlorXubFe+cRYJ6ruPWqes02h7Xl
nbGm/EdC51wyR70ir5vYhBDlnIpEM/Mx0Btsth6FxWBVbcIH2LnWzCq6iQ/gaU/mB9XjOn6D4QrW
buDrf/rohRLT+W9QpnQo03WLfTmjQ+G1g2CUyW9IP+W5F24LP99oD+0aTcpduAER+3jwQ9+5v710
aP7+z5lY0H9vN/pDmo1AuDMlfEXywOwyG7PRLtv1jP8mT6BnVuMfoQtjhZu4C/bmP+9f9jT5cpmQ
e2gwEJfmqrgP9u29vu63w/OzuYLc6YFu0vbl122Dl4S2V+vTJryEVphHThaxPn3T7ppNukFL0Fe3
zfa2GYVDc72PMOfAwGvSY3AmcmSIgkS5XmGnWWdQ76/jfUsHHcwG8sHRSvKCpY2cNahDxAgpjymb
gqnnwl8YCpQyZIVWya6BS7dxi6duS9fQQ/gJuNRmYX2c7+v1wetEcEBAQWhUXZgzlMJpS9HZPu61
pwJPgSH3W7pnwGqtvTBTpL46m2I9/KD88+O2aXH4/paz+s8XNGhsGYbFjKU+ORhcwylIKqgftcx+
4K14l/Snb7dNzDiliDVieapqGNpkcSH0RH1Q5RwCpTYEPGKXlIyoaVK54CZLhsQunx3ycYyz7Biw
lqOZPZIwfED+9M1sqv3t9cxsGevR4XCGfV3jsF2aydMRQvoGM4HzKiXQXla5d9uCIs7p5KtcmJiw
N1HMavQ2hiof+OVjSayCAsK19vryyZoJzhCXGpblaCok2NMLwYRrDWQ6lk6u7FKddyMPtd+dtla3
0Z/85f/PIDzj5DqHl8KESiUfdvbLfRtJC+ncZnCPZNGTc6hcxicj+7kIXhW7WmflQvAVbjXdwzNz
01gIWUSRS0fModPkHdBjylo/zRvQqgzCVe3j7U825xSwbMkIJuoG+PmJkycpkvYFXVfmhGMvNT/0
42JMWjIxce8APhGUh1hQsou3pHGRLwMOQtdqPfiyl3qwjRxhr5cW7s65U3W+sslnG4raQoUekAqE
fPDfMHSX5G4LkOb2Bs5cJXjHf2+gIk+urqbuqeM1rC5UtF0zyEi6HBjO/2nWnRtU/T6hydYtBAzB
0HvtI5ZpyRrU7yoKA5cuSS9XPkgVyr8n134Z1qdN4ksuEtHe+EldyavQO/6LVaokc6aqWKqh2BOD
BYAzNU44bkz/31u8SiAA+KOoNZ/pl4dTFfME41nfLIXguaOnybLm2IRhjRh8uc6TMYB3SUQIPiRe
Y5a+o947oe43LRQZByBJ6t3tr6nMxZVzi2Lnz2JxAzwLBR4yEZH09W/Npt2efPK8l9hfynrmPuK5
qcmeOm12ohqDqTABDaodUM9psb7w5WZjsiYjQa0rJOvOe5p7tiIgnKA1Skif9E3zWPjpRl+NrrSv
N0vZztyBOzekXm6dVKsRQtO2CWVM5Z66rwOlkC61ltYzk5tCHfb3eiY+gcg7kjA21xj6Rj7v/m13
Fz+0K/mL7svb5k5eCJDqvD1LFapSyHfakziSJ05voT9ortQX6vEMWH+rfeWJSqEPxv4jRCLmDvT9
Dg5/bQ8u3dhrbu1K3pK3zO/uXz/DmcQZs1CMtqv4jCrqtMHxoS/hq1LWC+4/d/loCgyRJI+WbU71
c0eSfqcWibhyTJK1mRlo4jgVAw5pYdbu2OeVH1Pe2KJbr2+MxGJEv4b0FISCvjnWagC8R0X8Qcyc
weHQvMV9or3ARjb8Xvihs18FKkrEUyEzZ27h0tmaAZqxtCQyDPtgM+4qV3K71dHrP9Go85g6dhfs
Ceed3soaZOlwo5uaqkyTAIBXR1TE2X7zpd2JBoQLy5/Iq3/VG+t5KdyKd/stc9MkQC/UMkeej6+9
sffIF7WoaWxsjxKwz5I926f/j5vlr9Jz9lAtBcFZL9BgB2UemAvGFL54FjLSGEnOpGWxIgiiZlB4
sPp6kJTvLHd04Tdx203+6jwvPblnI6IGYz01CErKotJwbrcIlJPFuArPQLN5lYDltnW8kF0ps1eK
Rh1Bs6GSMeWJ44zjYFjv6ZW6Oa6ZCn8rf6XrkLL6Sjw3ASRtcq96xov8aLPgQ7N3y5npaYCkhA9D
Lrd2shOvzu4OKLXwIUY6t0Pk37Y2u07dkE3Dlk22cpLYMc4nKQUzOxA/1r+HvPyFENeXLjKedQWy
6YpBMq8oyiX97Vm/PbMqftWZ52jQOgH+5Vi23vBHCZPwQ/80uMEGNOi+hTbC1SHA2lj78pFKgr/4
Hl0yP4nVJ8S3JQhCuYI8e3N8hF0CDYuX9inymRN76T858HgApnD1zSdAsQsxYi5C64qM9q3G01Cb
hog0r6VSStjxyIJpkFGiFOn509fbn3XuiJwZmQaGblRSWM8JDGkav9ogiFZlL48Ld+ysERXX4Qwy
9TA9h13fGunJZhtPDKtC++NB++jdXocyu1tnNsRvOPMUqorWCKW6iHDFjnJ/sDluIq/dag/w3Dz1
62wd7ZdecnPlNJ3kweEtZ6jK1ZPeqtUOUNR7PSbYwEe3gXsVgspya2xCwmn4pG4Ld/xqNwsbOr9a
kzIqPOamqJdcrvbA0I+kqeyovGca17d+hMh4rRJfHAgajYz3u0zGL52H2e9oUsFD+1LXCHeXVqmn
OodAYrmtYa8tGBkCK1hY2dxVQYXkLxOTF39fhhB+K5joynIVW8g5D9/kigUZvIT0fLfgNUsrmkQ1
CwHWqIDbfsXof30vvmH6Lf3ouGysr+ytyq0Xi1xzgZTLSKG8LWL39A2iSfYo53Al0J7RaUxx5au0
7qs7pw/dXAc5uXRNzJ6MM4OTkwGqOxhjUcOrvWDTfFC27Z3yQfC6kLcDKHCHH8EjtHULO7tkdeIr
TEG1qd5xHkVBZbw3ac5EOKizbtfjGuwKEx0bx7PXC2bn7sTz3Z34Twg/bNFo76lG50EfON4Vn40N
Aw3VqnCXFrm0xon3JCfzGA6i2BEaTKiHcMY8pdUx+GCpkRYtbKg40dOE8Xxhk5uwh5cMeCu25D2s
dxt7l+4YtV1bSydi9gCeecsksgwZOY4ucjXx3RLmMkFpwGnhG3foTpARp2SOb8yHM7DYPiw9+dS5
gp/uwNfO5B3M8NM0HP4ysE6wA61y/o7WyBfgxF7er8Cbr9Y/7RXys/AoeLmffJN2i84jEqarPT6z
Lv787A6BkifVaou1N+uBrhCUvHS5OSW8193YY6z7trPOBp8zc9qluag04DAQ5hCC3R7DZyWvF5K2
WQelyKKTcxsyDYNLC12KgrctHDRgVnaA7fukgITOlQ//ZiEENN1UxZU0OQeyGXYqo4f45lA9mQXE
ek47NAu7NXvZGkgNOBTPZVFJv1wMQBVV6sRixCtivI/c7DXYQTTBJ7I44eCukv1yL2luC8+tTnzC
cqIefSas2jCn2jS7y7al8VwtrW7O987tTJwh6Y2xhiGRT/Vg7oeH/u7oB0+DB3O76+yWnp9zngcG
G+VoQ9VFvftyK8cwZ2CYJziTahmcnrb0ozooCy8jEWmnh+nMhjUpMARjbmeOeJ2oTUkZHcFH95BF
A4yXGfCjzpGHT7e9cMngxD8kJnuVQWdRI4MMWZvehQrsSqCav+lZuJSBLewg7eiLUHFAfC9IVB4m
gZbsh6LfRtFCJBbf4Nb+TRxihNU+smUcItmFW20r6obRdjkdUZdWIv78LOgxt2b0o3C87me507z0
RfpCP9rTyxWQNNkNd+Gb2q1qN1oH7vikwOSM/JoPCchih3yuTcw3+sstLXEWz35KqNZHORFlaGlb
7tDfpJEqP6uvpGIk781W+3XbYRbtCY86s9eFDEhnPUu3npLn+K5yczf63LvBSvX0H/8qXTBMS0dE
j8tNtqaZH7T1fcMgM+kCtMiH4nsZvQTDYot/xm8Qa0XxXeNs8zSZHINe5rhXQcJDfRePK2hqvhs/
zX39rNyZHjKekL8/QPlYrlQutWGrPS/s6UwCxjOPsiZkeDqwzsk3NKBTzA6KOPZSeFzxGvwhZSh7
NKNgyInhiW+anVxCPRAcv7RaslPMeKEvOVdzNyzeRewxii802i4/qwYSuRvYIsbjECkYD18tPb8r
CsWVoNUsahhtOtVlNM1TOmBgfebd3oK5JIYiCbUum/6e2O5L+3mU88vCgInhJyDVPwXJ7y68s+5E
adn4YLycvhobhvzzr92DvAUTu1Bum4mDhk2HmSY2uRotzUvzB7k+nTrIN1aoSgV7HNzeZHpcQ4IE
HbCJLK1/e70zD5oLe5PMtLEVmI/6CNbkGLi1ZDMvmgbPY0mQ6MePpkqyH4b199tGZ7zctugyGirF
PRpJ00VqwEkRZwWpnX7rZVi2mmgbp1BLpWDkss5XjQKNanlz2+pMrLywOvmyB02rTyNdZF6nhId2
Z8Pv9i8sqOhrUhu2rysKqaxGIzkbwEF1V2RfDrmyYGDGO4g/kB+A6dCvn58KMGJjqFRrpZwQJqDw
A/XQrkLPx4RD8vZaxDeY3GAXpibn0DrAS8YctQ1bhuWbqMVmAKRl+0cJEHHI3m4bE/9nV8Ysoisa
oYaF2196fdE4ZdUayB2ja+k2kDrZhB8DRqzbZma3z7HxPDA41lVsCRIot2wHMzke6B10y60MT7dA
crVSubB/MwcLISrF1hSLThGwlMslMQx+7I0YAuPxCDOUw5Kkel91qKFpgMpJadpqseA68wCjQG/a
wpxBOj/5Zrza62C0Eo4s5FeWlG4gemB8Ch2RQv4YiQGCDnbbFOqVVv7nccTRYUSmB80T8KoxltVl
16PIjGeO5rqllAifq7wpmEE3OiH9Y5ooKjTdwpGew1SJlwt3JiplQnrscpfRmQUt2nSEryM42Tx5
hZT5Jah+y0g5q4xHdYcAlG35fRRU19lPnXGX2y517bkWVzVQSOFSYAQnid4pirJeHWlAJg3jF0YE
ZSTEF+YhXsAfzbQqLA0tNM0AdykuqIk/lZCD5M2R/AMNkk/6/gQi+1H9eHrINwwpAaleN2/Nc/+g
rWM/WP/zNQo/RiKCpj+tkstNDlPGDrKGaGPHh42tPYI3d6Rm6VNeh2f4nhVQ2kBrFJt8/9IKlHun
4CSKh1Bp/qx3Atx4KNzic7bq1qcdVDDWSlpw2pnL3qI/oUDzotPhBEJ0aTNtQqiFBbSRSizi3CaU
GW63Q8jFh6t7VVZu94n38OAPT7JvgHYEOP/P21yWIVOyoWsJAOWqzVVWRdmeRF4pU/s+wosZnRZc
dM51MAHUi8CgAveaHJL0dFDqvH53Heg7KQf1XnO4GyCsp2HOAAXshtEH+vPaOlmf7hCMu+0+Mx/2
3Pz0LTnKUg8lIEklk4VwWLaodGQLS1wyMUmbqZ3oqXlghWlab/Tsa2oq/8tFqJeeosm6JTMew0Pr
AAi9hIsoX1jDDI7HMhT6LNTmzfem0aUJ1ZQsKejYJ1EiYZZsjVTIqttqm/L7nygCZSHdF959eesK
g+h7c0uB67UnuxaPcKSPosNqDmjXI3mSwTGbQf11+/tf37qXZiZbh54C+tqqzpvGGV7iRv0jgPm2
tA93gSwvbaKIgldLAgZKWx69cm2aPkcNEoZ2Jh6hcXRnwLCoMdR40u6jRlqFUbRwx1/nsazszNok
eR7M7hgm4q2SnQ5ebiIhqDlumZnrLOp4n0AwUa0S+bhgdW4/hfamTT8XZO8UgyLlYZTIgCpWRx3g
U4Z0hbpmmtjo8gWfnwuPBgukzkTc4AxPLre6qeN0RHkEXIUEK/RzUIYQfEGS5qbbcC8gZpa8q6lk
K0+SjdrD6k+82T9P26yLnyFO/9lLH5WDQ213xP8mg/CHIRDZYSod2YIG5dh/7qtIa1AI5VWicR9d
mrIPkTkeSoX+Tol+p31UBJdiFr5koaruk6GpPty2N+OvJm9dzXLgJnaovl7ag4WkSBPmfanIf856
A7p8CFeKD0f0MDQY7G8bm3Gc98CighU0OPWTz5kgd6adoGBcDZb8rLfKHfQ1bwBq7vIs3N42dZ39
WrArCxw48cwEKHO5LrWMrDoLbU6GqjFPCjIxfh57iPvTo5tbfzTyx9v25pbGY5lGuyDg1qfZkV2l
ITp5PIw6w9jGh3x9lI8Mj4FXgqjrtqmZnBOcsXikOLALXINGmnGo6wBuvFX/c/QZenuq6a3YP+Fv
YxpiKT24jtFiCIf0WBVzM1cVGYA/h6iCympVMoDIDKx8+mzCJnl7SXNGSA9029CZ3rnaPSmGbRie
M3DtaA1qMvR/5VdVWqhszLQAGAw4szKJlkkyOs2phQI/+Gg9KT6z/kireQVyaGvI/oyV5kJG+yN7
yD/fXt1Mv/3S8MQZ7fKUR6WOYeVJtImrPWSpd90dsoAdqfPBO1Dcfl3qxYmgdHkTXRh9j61nQQue
6mN1rDBaHPfS8XeP8MbtZS18tCmU02pyB9JoDLSxJwHGTQ4fNG1h65ZsqJfHWIe4Hzk5bNgZvYwQ
dlL9pYuthXvmOghebtUkLqmj2mpMMXOhSZT9DhsN/SDrtA2HZzt4u71p77ty67OIz3b2WQY1lzN0
VAhMSP1krugU6h+zJ/u5/HyUVsUdVIhk+uhb+frd8LmCCXezFIavY+PlcsWmn/0EGcRqWjacNjN9
PQSw1uys4V6IP6knPzUW6qkziNVLayJynlmD69wJ8h5rYliOo92+5VsZPmzX+XJ6jNeIq2y6PdpH
G0Y9f/HGgx70S+ovdmfFxXlr34UPnP2MQqvQlynFvt8zQuaKaiqCp77JNhu72994KdAIWfNzW7lS
lkF9xBbcCPt69y1fh5D3PejPqNBsDn75MVrD/rhg9b24cmuFkyjDyITjdAMbbaw6VtisELf2Ghfl
xef4Ad2Gdn/0Tp70R7IetoaHiPWD+tB8zmiN3F7+bOAR1XsqhKLEOklhLNXWs4zkcTVCwnsAZ5cj
Fn3bxExiiFMxCEWbHxw0o6KXOzyGqGTZYoeT+/HLsIaW5QF6TOhbIcorlLUFGlb30eKAOpdeU7/i
OXa6W0oLZx5Ml79i4tptDapLEXG9WXdeiLrFBmE00VJeD97xtXv8VzN8lyYnbhxG4PRJd8RpUnxo
sjwFCnTyYGVdb4znpZtr3qfO9nniyYrdR4XeiH3e9fc5qcZhn32Fje4u/mhQzfMESlVdtR/hgFoH
a6Qokg2adtVqWD5Us1Hr7KdM3Ns8dGpowFDD67Tz4Adxq4+QYyIxpD6Xa1oTfrR3nkO6+V/jp3+R
BFkUMAxeIjpuN32HJEEcoIbB0ULa6Ijw2HBcSTQybzv1zF13YWRyM6SpHtixprLX2q/WXKfO7858
vW1iLjJd2JicGx0Gvs4MWUh2X8K68KXfpS+RZz06MNCTDn0IVsmdfHf4YS1cezM37IXdyUmB47mO
S7GBtuDB5p+3AcSoyCsdl8Lg0i5ODsjBTGuzK9nFpo3Rov5eCH2semEMYybEXSxnciyaMDgiR8Ny
UqTETHQ+suGfB9ELCxNvTwbZ7uoYCy10sFr8djB/33aFuRB6bsGeICwIXY0DHRTCzC/J8+ibH1to
oVelz/AiQNBycJPvyWP7/bQDhe7C/vLhtv3rB5NzYX5yS6g1UhaV8EQhM15Akmq+aOrX6riQ9M+6
A3hTYGc8OBmaubwotAjuOXNEFaXWP9SoQ+WHVVH6t5eyYON95ukstUBABs409nNVox1ppE/N4a0c
X27bmPW4v9fx3rU+s3FSGz2EkchAx9l+QP1xA5fNQhY8865ki6gQ6ZT5GWWdIgzQUQ17p4erWoLw
ya13+Vp4QlCRNahe7C8F1RkABY89gqlm6PQrr6Y9KzlD2ajCnqg3IjoLgeHKfna4u6VNDoufuzRK
MheFzg1Ojm2qyKXKwBBidGboWRpcTOaz3hiek4Xrg2YtQJhm91NlGgjIum44jLtd+l5sIsoopZg7
pZ/VtF1Dr72hMUvN802K6Q3B8kcK6x+UAKRDuQNJvAjnECYmOaFlaVAmGCAZ5CvqBKgAjmYw4Jp9
+VbuxAx0sLVLIByHZyaFvNs+OrvgM2vTcYC2aXMbiliRD6Hsp60SL/LUV2ujeoiULoPrFu1NNhhF
Ux644uAJeQ9QTpEXu+UfXGRiKOh/gDASr80bu6mJPz87hBBtt5HVioNe78Tx4Al/XGkfGk/1KUwu
T5DMHXrITyywMAK4OIUpSE4uBVnOoddUoQyKOEyzkBDMhC4aa8zYUSsTiHLx52crQgg3hFWAUlIR
nzwe85+s0akox+tLsWUm3FPSBDEIvpMm0DRh76yjLRU2hrhlfMD5EjyE6Ep63arx+vXxKYG7+SPC
AMtR5urQq4I2ASyPxpvDvIKXSpkmQ7hPecd4BUruMacrFJu5d9aSW6/fv9wQrQzEIL7/DzgptKnL
TKxPQk6O6JjS0iwHT0XTa9VGgJHFgACqXW+pf7xbagdfB9WJwcmFl1tGY3YmBkVQ1e7V9wdJ7zb3
0F7BmuJmS19WrODiUFwYRP3w0oU6WA17CNb+fHY6X8Z7vV/lzjrxba/xBm+E2PxDtym+Wb+XP+7t
b+tMI+zBlIYi5A0K3sDcON3vkexSQqTpcELqEULQfxrfxFIBEAPgEOioab8q0NWgAeEg4hv6eWu0
SV6ktcAPC8TfcSEDnP2StGN54hqaQvCeZLJpdBykU4JqRB96AlsZ7nvEgt4gRxevnXKDtN/3hQXO
eeu5yYm3Mq4mDVmESejqDL/dKdvcjel0rJLHghm5erNYlpn7gucWJ+6aBmaFuicWlQwCa0YuWmWV
/Az3xY/O7de0vP0y3wvandA31wurvQrnfE5a3nxJXaVJNm1LF7FZ0piMTQom5gbtma8CDh5jtunc
5af7VajFGi0WkJWYuiaNkg9MeWgJBcZSR8MtNR+jGBFOJVxIRq+HdSd2xKVyFtILO7GjXsFJ9Rd4
EZ1wXd+bLrTtm+iz8019hTsYylNECdfUFrvNvxgNn9ifXCmlA3llPAj7MdzkESmk2d7pcBMufL05
Xz3fT3HjnK0zQRy07CL2s7inqgiX4gZC1lV1rwqgM7f/0kDldbVnsrDJebQRLWqqkYUpT6N/QAHZ
Ddc5E3N55Cmuhqci/7WUQs4F1/NFTg5kaZ6y7CQ2U1ybyCrHnrbttkybQX/1cv81gEbpj+w3/YOl
7sHVfc1iKXUAqTJ0TQUUcLm7Rcw4gaGDUBcpCDquKTK8x2FwlUb9oMjJQuC5SnSwBl4MBJVCl/dq
NFBFuQLBLUBMMH3BOAz65dR+ve0vSyYm7qIkgLTKEybaMHsFTFWveimTF26IuV2jQgT+DCwNMCnh
s2c+aZc6LCQSRvJkhKw1+sMZs09MFUBgXZT90s07EzvBu/FkI6sBizm1lubBwTrx7biOREkbxafD
Lje8/DcKaUSxYadC2QhbvOLSpl48DjNrvbA+iTORqUXUJ7AuWMsUKgaJH1V7CGrFMYTm1A0+R+23
zvDCRfaJuavRlC1bZ5BHteUr79TpQNbyqOAvD/VOEPCNWzHIg1LKr4TRgqV3ozITu5laVTBIAmBf
jSAHQQOVLH3091l5O9qP2Yu5E0Rmynr8iMh89C1R/SHwloBv1y8cPh/PNpG/cktejQhDZG4VdaOK
T3z4DvGd77jKi8WILrQSd4ufdCakXlibRJveipymHrHWMusZfUl861H3ql2xRt5gn7mGd/tIzl1V
psInZP4Z0C1efHlcmiHQpZwQtAq+9Wif/xoeitfDx/hBfaaAvy9s+BRbWCXaTfRyahmhWjits7tL
wDFoJVjQTE5puxStR4colf4EPHWdKyB/Ykox/4WW9OJLZObAEN40SC3httKvphPNpLHTJoCRRm5+
Sqd9VLydpMgHVr+9va1zznpuR6Q9Z0HoeIrRmxuxc4heUunXQXtOtIX653XkEYxtMGwKagFwg5MP
Vxbq0B4BPID+KXvERM0n2pqsS1B188SRj0sAAfF/ePnI4NBRw7BpKYGKmebCuVqrYxBDkH/S8qc0
CL73uopETo8+X7zrKyQVux81uOLbO3n9xbAKHsHUmX4EWju58QnmYWBpWM2C8sGw4tWgOx8a1YId
uftx29T1R9M1GA5MHQyOYDmZlDKUeJCdRLIcRP2+NcWPPm9WGWLgt41c34EYYbBFcI0Akp6CYtpB
Lfrj0XAQOWxXCvJMabiUsFx7BiYsKogOqFJQW5N19EEayFVrYwKdvTo2/M4ItmV/2KowZofhL4Td
vSr9DRBpFWrOCuYcL+Pfq/aHBt32avxddOkCynAmevObbMWSFTBVIGYmn/EAJBvheAjEm7W9Gdbd
zoIXUrAdaBuERUAvr1BEXqg7X48RQSZ9bnQSS7PG0YEAYbT2rJ+Wf9gMz/kOJeA9bMVLiYB4Yk9P
x7mtyXE8ZTmaOD229I05rCzYTez74jsc1/7SzPrssviyVNUUC6aFKc5pMPUjwlGl0Aax1t04emna
7MoDXxJxUzVPNgVAjaqCST4P3VHNFr7lNXyCbXUUpqOg3gU4/Z4ZnAW3IID2qAVl+Z4Qg8Cj5bqp
flNKyl3rkbeba+yHe0tfpV+6h9jL3OQ+/Xz7EM2dVO4k2BcpmIGbm+R4tU3SpR1baxWOa7VGFdqB
bHfBhjITeQR1JRYE7IpM/DKGB23LFWIxVtD51egafua3W1F33Ma/gS+TXPHCSVcHebX44piJEeeW
jUk555A3ndEfwDrmn+zNeF94yo8UkIbkCuI5KeRh9c8pJkT1/+/FGpOYEThyDvCGxdaUrCwffieU
1UnnbBBZ/UPqSztnt1Qnm18m8zEkV5if+jEipD1KkCimyQUKzQoqpdYS7H3GUVjW3yYmESAvGcUy
IOZnyAz6e4TGnEF1+yUA55KViafwemstLUNKN9aSjVzr3MZfCe/r204/k3GLb/TXYqZosuSYV+CG
WEyzNr6MXyy/EgRgL+bPaCsGQRdbCQvLmt4jdR93cnnCHnp+4drcxFvRTKiSdfgWbAdcEVXxxQxt
zino8YOFBejIsZvsZY5sw1BZI6duRC6GvPSYfr29j9ddV5yNhyEAWKZpxJDl5cFWtELX0xQTMMW9
QKf24ei2oBns78eH/LeWuMqmyz35i+rnXvmA9u6/CeAXP0BEnrMAOmRyYnY2/nJyO695zPeCmOME
ydjycPjcZXFha3LxonZs9FqNLfQoPctvPkJ5uooetXW5qZYi5uy3O9vYyWkLEn2UW7GxAv0kuKaP
vwNPPAnNL9ijga293f6Uc2nFxeom3qINqh0aGqvLdhoizm7hJa/1XfOF6TcRnl+6h3/18gXthL6L
xT9UMrjJllYymlok3uJiUHzH98dt6hb1Kt+p0LYx7HZ7jXOnUEwrctGKkc/pNLhTOFHQOigalSYP
/NRBi+OxdhbZK8SPnuQvOkYM6j+6IZ5ilz6Za6FkZyOjitWwGv10q34EgBl9UasVmQxRJnyrdBep
HLlAl3ypBD3jOAJyLADVjKDwz5fGdUh/cqc/UidJqvthaHdGtVDdmrvNMcH0k2mY7yf/0sQxqgCr
D2ghCVYcCxDrr4wJL/rqmlvVtL+Kdfg0Pmf39sIz7Rp7KSa6TAUQvCDc4q12aVgKZAUO7AE9Xh+g
KVOQu6OLrtXaUdwU3SROY7eWvYGKzbfca3bqKn0tX/4Fhpyf8e6vMN6JPuPkgq86C5XVhEluOXjU
5YPfKl8ce8mLZnyV+T1gBIxC8baZ3uj1sdPMInXsVTu0rhLmKylXtid9iVPwukbCWs7MTOJMErdI
MTOysjqVblr7xU5di6swCdZH0LxwTcjLl+Gci3LqmVi3KS1ejdXmp7jQ1SM2wRneV5/e60BryhWP
2l6Fgmu5hn9N0yv6IoqAV4rZUsuahJn2UB7ioWAzdW7e44O5G3yVK5e4vfROmtvPc0uT/QwOjP2j
C0TQfBRaGtU+2P13IS/1lzEDM4k1zV5HvFDR6r6Kn0oLU/XhmPOkP5K8e/oA3BKKKiN9ocYNPUk1
Mouyvh1F55InzFG3YDrE4t00CTF5baEK1yfOqqgsn6QT0lS0gpRDs4tPv0s13ZrV3VFWdmX8KlTZ
HJSxdHXp8T9T7dJtek8UutAugd9jEgwG7RDKdchyo525F/2Sdl+gFyJGppb3WVx+k5BOrQafZfiG
Ctv05ggbmzpi2rDP7+yign9GWbebpTbFzKG3kXYxVXTXjetRtC6CCXyk2Ub2W2yl45cm7O+Eht7t
Dzhz/sRQOeFbRkHmiocYTAGM1crJQd5h3GUW6lBKueQjc46JcAVvWhQRNGqil6EaRjOtOvU9FS73
9Ed534G4ClfVy2FTbpvDKsr2NVTCIeQ5n5feX3N7yCfinnfowFwV86ShSRz0zBxA0rybK+QeI8XL
nSWq7GszzEexdwa9c1HlmqRLpxq10BSIOuMiKGFLktfniKVlunf7W13nEpgRo/BUnyjVTxtXp7yE
YhIVmZWZ7MvDg1FUrjIo3/tq2KRm/nbb2MyZwpqg24AljYttOn3PjqF9WlG2c9TnDNa+7r+4+5Ll
ynFsyV9Jqz2ySYKj2au34HDnq1kKKTYwSSERBDiBBAmSX9/OyBoilPFSXbvuXmRapklX4AUxnOPH
j7v/ZsOUug/YvT3CYR2Knj4vM9pHCfrn4cFcbf76Cdbj8ed9tsoTo54MQaDIwff6edmIRfuEj9jU
GtZfixfAkjsySU79K8uer7URezqMn5zZv3qTKEeEaHYDvf1PGBA13AMJiuHcbJ8jhdJ9X8dWoT7Z
dL96kbjL/dCzIwjxfDyuqOw4txaslynyr/um2oPstW0tdjajSoX89JB2fjGTax1g3eR4kR9xnXxh
fk80XuVaTVtrSjzN7+3tSkXsv3ymvvyr1xZBrGrd7d9b739+bVXDqnIGOy+GBkgWVuw+p1cV/BeL
4aLPn3PWZH+9TP58gqG88cN465f/Ievre98f0K+FVxY1x7qEmNHIPtl4v4hyfx7jw/2CmVXDgOIo
oLlZwiQvWZUmSebczWUSXhYwKb1bkVZx/ykv58/4588jr9/+h29na1VyzbEgi0K81AS9NtQ7wZcu
dqYyLqonIu2NNbRxJT8xY/nzof3zwOtO+XFgOnQLaG0Y2KAEgY23OlfbDpztveSvX+Avd4OHveZA
YR6X0YeAzDQ1IeOM1dkE2Gmz5qkPj9J5rhOyFBszvP/1cL/c4j8M9yEqKwBeMUAhKEdonhWokIUt
9GX1J6P8IjBa5+/f3+rD6ZUroiy3/L7nFg1lUmgRXyxbLBXTxNHB+T9QifvFRsAVB0rF2l2NgsCH
VKQ0Ds2VhRHC0UvyKD8Hk/4s3Vv/xoczGWcj/jyuu5V3+2FVQImRL3zGGGvs010225XSbCfsKD7t
tfpeafursdYV+sMKhCQiFIs0xho38sZPVjhguSjuYTJTnZqvEWijV7C0Trq4BB8AVrMEZiyQI/9K
br19fV5u881nyOovIC680R++/oel6uUwwGIKj9RtqhmSKSVSJKtJ8kNwU92He+dqnYw2Ssodz8o3
lnwmqvKLtfvT+B/WLi+ZWug6/iD3M4tSDi/d8jNNkT9rmoAGiFIEsgi6mnF8TDflbOffDx3Eaw5U
tEMXSpUw5QtT69JsVs3BCg1JuBhttZ55n5wG3zsIP752dNbByBBuU6vi0c+vvdU+q4yULHa/Dlm3
NzDy3Xo2MC8t0Rclw2yV8kZr8caH6ZqM4XD/1G1BB/GeOwiCkl2+upPs/vrM+AVBCsnFvx/qY+lA
MFLYU4mHWjs9F9ygBZj8eA6T8p2/q7fsgu4/GfIXxyKKmRBAstZeQGQbP8+DcRTsIVSOedh2e9bF
7cnbzGexAePsWwOZRL2WSjCwyeNP5dt/tc0htYZmCdCzEdh+WOdhpaKO9Rzk/UN1AYrdLrpZjV8g
XPeFflb2+tWx9eNYH9b02BLaQxIRU3todv6WFiC8hSWsMMC3AaMPJPskBCGl2TcbknpX5dbZyVvv
udh8yhFZR/qw8hBnWsFKSUe28nHG3T6C2W7RrC95xDNsffRtQPCLwYzDeW0z62rlNgOAcePynnxS
Xf7eQPCnwVelqxUphOTWh9etC48xt2sRSkAMRBc4yWChkMnDS1TEmzKtEv8bSN11XJ3XI3dtwiye
nqGwCumvrQJEWl1+uuh/ETaCmY/zzlrp81gLP69AGlYTZguPtOLp5RV8Fg7u1Vqg6G9z1B//er3/
Yrn/NNiHMG6Sk2sJB4Mp8qX0YGg38YRzSN2PHdpeP5Nz+8VJjtKjv/avhBHe+Ef+Aw/NzO0Iw9F4
SLxLeNE7BxLLjJF4gNuQTMaDlwF7Fkdo3fsvn83tnxc9fH9gwBJBmw1imB9zm1lYPOAOtC6n/NnK
3wP1n4cfqxwJ3tv3iOpPOfc42VEAFxQGP1PWbTq4oKxGOhzcygDMdQgcflphQmL4Yf+goAuoYoWD
wQUOUQT6eb24UArRSNoeQbQa/DuuRgWbglwJYXWnsK7y4C23kCvDfKJe+rb76moDdxQY3zdzcK5M
7jsiU1UV2jyBcW41qj1rKdXOBUWKWzsbU7r9SLcND4YmyztGbXkrJvQitelAitrgMmAC3rXJFNIS
wnj51If+S864mNF138x1rzcGJ64Mdk658CJpIiLcZ2ax3MTgh4P6sq24KODlzKIBcnOBNzdKpJDv
YN79kk+4lmIiRXCQPjRcy0yz2elSIlfR43SCgVwuE0STgXUm5eQPm8hMg9clYSCn+laXLWL41ZO6
mrq4gchJsat6Idt3CgZekw5DO3A4cvtQ7YS8b9X2VYLOEr8dEhDpmIWrJmBt/V5ZXdg+EV3ABGpC
r1X0Mis85mUfFJoetS2tAeQlP8zVHraJM6AWqU1oqdhz6pA+V+VEmyHtB39Ef3VHw2mZY0mKCjZ6
nmqkyLp+6goIvcspgupXj2m+KxfieFPasqKL/CRawmJsYJto7OGuIDmdTg2vavh7uNpxxztsq3nx
dnYXeuSrjkbqXdWGNvJVFkvlH0dF2lzgr7ijs8/bgmq1gdx2z09cu7SiyQh2SQhrqaEW7KsHh/Vp
M9FlmuD7W7omvOGKsPq+tqNS3pveLRqRzMKuyZaM1lIdw5LWOChDYD/DEcJlk5cBhaXsNLRgQD54
nTNiTk2P0co4HMKSXVeB8AFOmsCeLtTUuYg0GwkzchkId7WYCfv6ICHfPmxrDvQgKafCFkf4h/vh
V7dvJczTuxbeZYnopcWatKZgqkPptVZYhpLnbr8PFuFfTl2n05xYjH7xl8GgbOHlNYF8o+JOF+7Q
il3Ss5xltDTxmPed3nPFyzJPcoNa/61cwF1z8ZOgLM60G+sBsliF6eotNDdbrPuG2bBHYxYCqHPt
1By966jU1ic0Lq2YzQLunAHJe6ynKRF+zpzEdowy27n3ShJPk6T+jgVl3TmJcNtWP3d515aEprbA
+0scl0XlBj9w1Klsu2JcxYyn2fQxd4PWfokA9S1yXwuSrwrgZcE7COApe26LxDRWjjLRQpqx8KtH
z257vSddbSYL/jABdzt+5+eCIzQ90h5a1+i514Er3x3q5oEDQfZxmh5Vp4R6Gf3Fsa6NUaDGSR5U
rpfA8sWgmNeL2rLPvLBdiXaZWlXuvjd+H24JdWn+RYdlvxyU7xGC08QaTFKRmsBgzUafT9KO4wxJ
o5JoW4kkZNbiQBdogbwhCBukcQTeA3Pq5hFwRum+NYoWFgVEBP0sfEvGqvapHyJt3bRmKRjaaLDJ
yGsR9kW+oSVQpQ5dboaMd0IA91QLofWtIzvqZHzuGDhrGm1k5VdFG8+vVrSL6HM3ibJ8CPqhh9zZ
VIaeBm3dneedHgY+38B805dlWpcTxo3p2Ne8PKpAhnqII7hwVFdjoEfJkn4OyDLEIpjq/DxGi0KF
zJam2EHynvhZXguHvDRygVk9Njz3+hidDo59wMIL+JVpx0KcKsjGy3e4wfWlzvyq3DHsLidt+qXv
Lxvacnqk4QiyCdWV6WJtOXnzNC5jT4dkGIayH2IWiqXl0GtVZPkHkWO1f8/fmqs/giX4v3+wg//x
f//7XLx2Td+86//6yTX+5w/992X7hvO2e3vT5+f242/+9MH/S+zmLURL/+v7l8BMpM/6+be3Whd6
vniu3v7+t9vnota/HQut+9+e62+/XbyNRf+3f/zK/tvf/+asn//Dfp74zu+AU30/gv42AEHsnn/6
z68/QuwJ1UL08QCdxH/+7be66TT/+9/s4HfQU6FyiZQELUUAZv9lQI8f4bpHCAOSODK21er+n0/6
0zv79zv8yYj9A3MaZRz0hH2XUEOxAJLFHwPhHCRUrwjNkjr+el17G1BHL0IcjXEgviJsiPtR7ZZZ
bhGtHyktQF1Vale2zj4c9bbrnC1l1S4sx6NjVye9iI3tquPk6wSqufFUzYls7Ksa5lctDEwG+0pD
JsvmbUIcnhlIBdnDctWrPmth7yKEG/tWlTDSH7gVZpFvveT+eAGv2Kd2dDj6n4FH0KneYkVv6mW+
ELCDS8ZyugXQlQ7TnT1Bvc+WKSPl7Rxa58VDo0s+oZR7E1p0V7tdqlYkuO12I7O3EA2PIQV4Uy/Q
SnUbELja/KowkZd2nnck3Zgp+rpw8crzENseu4xPKeC5VOf2Hi4jewIWsRfMSZMHh1C8jOauatBl
60NqfnEjZA5tMWSLnpcESmu4w50LuFHcjEOfEcveEZMfhgKeSyqHGH/0ZWn6w9iBsOvQHSt42hB3
ifORQAOuxi4eY6g+ZxGJYjTwb2jjpFaeXw7gxMK3Mp5mJOr9mE1rCM3ajejQ7IOzWDZT+sN6/8cq
+mnVrKDAv7OnfyyaaA2pYR8F0fUPuFRf0mUU2lpSALRz/N1yLGHpK9urtD/BsRJuioBMAVdEIv6M
0PUzKPPH2Kgnu84KV0BP7kPm1k5D04qSLSkEDafyNBcXTf5JkvwBTfzzGGs+8QMWhu5s5ndRtKTB
Lb/ywFAjSb2DBNHeRpHzcy4ssrxfTCgqE5GNuguC+Y8YkNAtiXqWWykV5W2PaIzxMjHU3zJanMCW
QyWX71o/zKZmTpW/ZKO2kqLudqorEyl1wiK5gXB1UswvfvseCLJrELWLoYl1Ne9qMMN8uFz1ZUxw
17SBTnoEcPiWqWIq032eNGy60WXxIJubbngk4ZOleLxY95a99ms1R6Pb9VbLrOC+Kb5Vnndv8kHE
ftALWB+yxLa71HFBrXPVpiuqZ+lAzcdCh7bDYtih7JtCxzNkC4w1HIsI/thsuAWF+7YOh3vR8KRV
Q2I3Civ4achdCSxCfeW9n4GLFTslyZaogNRXn0Vg78jOtHBypTfE705eBzmqOsiMdFPNozso11/5
Q3HqRDnGrA9zCKiG8G1yh3s9jd+sWd6A+FumAbOwj3r3VPoPTTUlhVNuLQLobUJxrxFs008kC1A8
J/V0u3BoLzhTqsfiq2pF1vicI4p8h5PrZefkz2G+vJXjoGN0MHfJ1KMpu2hTHF0nMYuto9tL6H5e
1vyptG97IRJXmisQSu8g9JiyAYYfAt9eO9cKn4C45AkzfehdZMnG3UjQdQcC/eg6jwNlEoiIJ0qZ
fQ49yqWHxXJT5ld2gcMMQRifzQk+hynyrovZcITUYHXBhKOanAzhUeKEIDjDdcMnl2wCE8ugiZw0
+3Lokm7g2/VI4xK0YNke9QAF6YKlrUdJyoy7D3zdxgEz94VyYOxZZ82ME3Fsuk1UA28Xc9y2zRj7
3EtDq/6qELYydWn0syMq9BXO6DeuuYvYDa2PF7kbbefculNBtSU1S3OjDlEDdTMU1rZVYNpUQjMb
d2pC0PSGTCcxLiRlKLkhOdlRnHFKmySSQTLX7bOrhB2HOIssLDeG1FRAmNlyqsQsODAZ+nIk3TM5
XI61iQeOENgrbq0WHj3ivg0uKL/g9RRbIk/diMBZZjh4IzR58AvWaD8yz0G0CgqL3ljBhS7mTV/m
WzGbtGsRa0L6N7I2ilWolgJHE17mGS9pi4dyPFXzcG8WSNPNTqoRkTJYD0xIl9zOTXMrupUUGkZe
lAhkV7FZyqS1rkhxlQc5lKxN4noMeCM0eBNVOFE6O1O22DTTHk0CG+kEqtMwp4YUwYMerbcB2mwD
PEYimm/taMiobe9mR98aV27Ltkc3TbAlQl5ZYP1FSI0MBg8q2EkJfiuFPtbQTlgYjedJ/nFj/EfB
4v9rYaCLm+V/jgJv3trhpSxef2vef9P87bekqfPmxyhw/fgfQaAd/u5DCwf0exz8HqI9nP7mrdeI
8+zfwYtCMyDk7aBlAaeDf4WA9HfAZAjMotXNEpzJlbfcg26N6JB4v1urow6wJshrf6dW/ScxINrk
frp9AO4gwIRjO+rjYBYirPxwnXeiqxvYHmzmVvUJXZa6MkijRRicmsK1jtwKxgzU8GnThHmzBfbg
ydiDZVB+6yLF9rLCVn2fdI0Kk2U2s0iB1Kgmpa1dLUhBJy8CakMpPYW+7vtNVXFzD/QxoBe8je5z
sphnx+jqoNC26G7GYupfyBRKCWXHkEugTnNTyIyEATZDj4uEIeZgVOdnU8kG2lxt77m7NZnzErQc
+EUy5zMRmeCyb1JeETLtNGKWzJ2AX2S6LZYnhw263iwWAJF4seeFxAa5N7hjCql9ZqO1OEopvMLl
jTO4tto1OY60rfCZgEtBPhUuj9ENsFjg1vTysqQ2O4mBTmWXeA11YODQLV2TAoTwzAbt+szsuw7s
u20L+GTOkCJjSusSCfN1N+fevFMGeikHsTgICWNu1y3EBFToC3EzdaP2b5xyLFSeMKuj1VUuakru
c6j30g1I4rKEeszSurdFQQLnTYhA4SL1aS/Nt7DnxLHjntQcUIYzBQa1E0st6CUaiSoQfTt0JgnD
+ivL2FtGDukkT3cVeRztpcUtEHkWAeIQmM6eEyyNUaCa6lOPjzHkKamZYvijhzJTzB0KkbTVErow
nTb9rCaYugxM8qy21Dhx9F1OEkhW6XZTP8L7e/SaC6+rgvAynE0gHy2/k2JXW3UNwZFB5cudKKpG
v0pqI22KrUqWkR1jhLy9zmVoE5z5/hg5iWLaal5dX3XVa1j5nX6OJvSJb4KCR+rVHWlfnaVR7XLr
L2Uhmy2SPUa3Eiy78ODlohw2qrVI9zT6fikyVwy4SqMyJNWtbD1RIs+ZXStxZ9/ZD06e74reMioO
AjkGB6WFKHZsmYAvO2Afdzve1HWd0KFg/WnpuA+hGGrPwX6eGjVkOhqED1SknptTRZaefmu9yuGv
hoe53HojqeoEgQzgBlrKoToS6gl5njghMvF7p+T7sh95dbAoiJx7WP+09XZuGUxRYgtRhsmYCG22
7XqL9pul7U23cSgJlgx0G2njjQc6t65UzQnuUJQ3Hzm6V8uYMqAJkD4pJ7xEUhDgsTqsu5Si+wwg
gwE6S/dul8PKZi7t3EuLyusGXOuirzbo3mTOXRHWrQ0FhWqeBYl5WPriBf5LnX1VASJesAphfp5p
usxI4jqtnWxifX0y44LUhhPjp1MLd7K4M3J56Ho0GWZjEBgrc6kKob3NQMQgbEFlkjVIP1Dbb+S3
ygmwZcIZLfPbahiXR1bb9ksxWONdThSt4U6zsIPPlba3lEKgd9t7NUpbDpTQnoHnK7EVCyKbJAqA
hqVBqfO2vgPe7NNtPoRjdXRzR+kHlOj0ktXAhtHqA4B8RJTpViG0fWWJE8dutQtYUtYd8CZXyU3k
qsZNLGmw8EFlFuDaktFpEtA3IdFFI8mrpLQFKIZhzegl1KalgQw86Aa7Bprcdgpnsjo42wYw1b4f
JpA1Gl8ENKtpBdSx4lbtP9adBETFgeQ1yVJhUhJHa5CJB39m4b6auPWlYYP3Dto4YF2+FP10Cq0O
9TaPFl0DYdWwsb/YVeQtO0jdGND2ljA0aV0NRZ4N3FPVmfqLGcBHUwoZQQXUm50xKoVOKLE47HuR
1oCnUrWSX7lVEMB9oxL2YpKiNFMBeLQoJ3OLlzRXexJBcDwOcFz3Wyj/Qxreg3kheazaqSiP3M1D
pLm5yzt0OI3ocyodRx8W1TtsJwBoqsMcdZ6pYwFnseqBhXNdZe7QoGkwMGoR+6LOl3CD7Wz6B6Ir
DQh7CBqS2Z2SagOCzRjtSoj3+mc4hSL5GRhkXY48JOLOnXBNZIYPePJ5YX2x96yph3Jc4TXztjBu
Ob55wOhxAwEDzI9wMvY08IQQA1ICGeRnXHmBuayE488nl2JRQyyhcMN0wlu2YycHvpf5xYwvDQuJ
UqN0Ufvvrq2Nn/lLAUyhdfKwa7EoJtc9TtoPEBI6o9bNg08HJ0z44M7Dw9gRgRiR6QlE+w5A5BkJ
OkcJQ1Gmz+7itPRol3X+2Cl0y8asZKY6ChxM9p4LD3gsBT7SJWxAT8jdEPXwVyp1g8mjHqoSSecI
MmxxIOT2wesBqGdTKEqYXuNY0scG/gVYQQvjaOGIMA/zAZ3vurkQE3wooQ1BWmQNpWvb4IuELSov
xG3HJbajThQHWbpRkwoqnXmvxqhrz6zhkNQc5yJU5wEMnyb1imDoz3bpth1aM6kI7odKF9B/Msx7
NwT+w0gDO8TAOcUwmd2TtrhjNkH3toE84wDkmgq+7+3C69+QI1phiqYBiNcY18aBa+YB682BlFZ7
xpyzHJGB7Jpt3qOwFcMoTptDl8ugT0ELZfZD1AtSZPbkTdKNPdu06kxJFc6JspgNoeCoHJ0yhYYn
PBzT2WqVRFPGUCAlKKCJCW2FuXX98wwuOApkVjSeS2nxFjSayjT/kF38j4Ls/08RWQ8I1P8ci98+
V83zj7E3Og3+GXwTO7B/R9c9nAhXYqv1vefhj+gbPwIEu9ImXTf444f/Cr+JTX9HYRWQKCTfIL8C
Y4t/x9+2+zsYWSBVfvcZADGd/ifxN5qTPsTf6KEH7QQtfA6k5RDQf4i/EVqL0YIKyZ3hHOp1PU1b
450dxAnx4o9PNjR1F/pQuuSyFXkdg/F57TbNgxyCCyxYYJw7YJuvalxuB+mZuAJmCQLqNmy/SmuK
FfTh26Xf+i1HuVPeo+f6YpLdG2bsBKQZWES+KX11EfSZGfM9LoE+Zi7+hcQ2BXjN4zJgO94qPAFE
vAyoGUbumrLcWdhuzQwBAJCi8IlD0dETopDADBeFTyBVXqWwTLrkjnueg/FIAMcAowEy4VT8CtHt
vpHQCHQI3YadnQ2jdWvVoKBQpMbCT4kBxJKrzAbhLYj62OA4SvK5eIF93+XUPrYN5Gg877xIetCB
c8wLiWC6SiHikC0DynfzkDnOY2PjSQiZY7MG50y+1n0Im6gKnX1KXucefkKC8A4CcLeCdTfNhG44
zArIfXvWTDgVHUg0uwt4We3Om1lm8eahLZ1XxMsv7a2uqrTj9m3l+ne1V+0W2/riFwpJvQ8gunCu
NHuqBvtoRoxT+eS9nkFrmiLyGNaYuMY9E5/Es1WfQWB8tUp5XUr3PIzuATj5qyPdm0gcFBXXaBU6
CKEeSOictct2fnRyVH1j7dqqPFqNdTAQ5UOct1N1dGZX1HMvxgkKVnP10BpnU9tsF6lqF/R4VV3x
ZOd16ofAWIYNELsbrIF9pSU09VFYxkzj5iEAQmQbdvFck9hhGrV0nyKtaPpTjSBv9Mu0K4Bzcfsc
FOgx9fIUkOGxrmAXvTivk4c34ic46txFXM+VucsRGFfRpaUQEM3Rs+/P77QO75Zw+VKPzsFMLmzR
hHzx2lfAPChL4wLldapq/WYxoFilWyceyqplN6aWC9a/DtNIywxl34RE9qNTMWBhtDms/7Rthxej
wnfiLDqmCGCU8PbNVFzjPei2e0SNFou3g0Nbjro0DuU6hlHRsXP59boULHOcwhxC7K7Vxx6yrjVd
ObqLu2GNzpOgsNCLKsTdoIovcwNCpqKQ0vEFpK9lv5k9+djK4D1k/EkBvocL6j1Cry1VqIeIZX4t
WfOQd91N1+Fle/rWH/imiNx3C26GzrArm/Z19FwgZfUDb2jqduOFLy4qgeYikAS6yn2CYTvyr2it
9xIERyybuL0Z8+W11XI/jMFa5NxG3pCVs5cxH25H/CW36IEPLPMJy0xrXvMZoUIk38BeaOM6sI/9
5JpYBc7G7hZ0bxCWNuF8u1TFtXL7G0vZx8F4QYyFFyNbOnTUvShbsZv8rR/2W1fVW+SbG8fut4YU
1waBA5IB6woF3dZC/XJ5lBCSk5W39/JyJ3vnROTyiuvSjl2FdptW5vHYmq/BFB4LSi97e/o6Oe7B
CcIiKYg6WdZKWGqfyrLZVkD3ooJ+qQp6sF12x2ftxY3scIDkUWr18Dxq+H09RXZKKX8yHBkNHXcl
9qA1h+8iL17cbk2Qyscu8AdkO3U81cFTxSeVNCLYBj4Oz7rGprAFTmI2s0tUUUU8juCg19V1MYsn
U1hfBsfs7NJJrIBvw2n6Wmj+tGCqhAV2pELRyikRacsR1rvGOU2SHOdj1QR7r7C+DgYquot66wYM
A0vHjS1jwJVDXATOYY5FBNSOjPlVZ8sdUuT96Irr3EF5C6extsk7eApZ2cjzjJQjJg19rTx1s4ji
qa46yOVVRxPhochwb3XePmr1dmjoEYSPE2KyEWk6PJTiueAbFAY3EIkAH7xnVUxd/6Ko7JPo+XYq
dOI3+BZT3Tw0ml2O4165JYw/OUoP1MWEVEULnrqTQcEn6XJ6YoQephHTG7LLioZ3ja7uOPnW9vj7
lVNeB3e9j60lbHYnJ73Nvf5CthpATbjnBLTe0Ie5kpUOoX1cP1qP2VBl1dhfrLtFsel+MIgow/kr
EKgNItcnSwYXTsd2lvAOVjFeFs59Gw5flwibup27zJfLF2P8M/pfLupR7IIFUsq2F8Jd/Hqxq4fI
6W6MwgE5u4cIOH1guWcYZm04pJX7Bgj7WDu3dCK7PrAwKdVunnAP5DZcIaJzpdd6xqZl7DbEEUGK
IR6c5VYRmGv72KQwZTxYgz635YWlwzt3BslXiqeg8i8eW5wnCMB3drF8nTk9LQO5nHSXday4FiW5
tEbUBpRzbd4bHTdt9R5M5L0JyF2ug70IBwT9wb6sOthpY31U+6EmiYejvMn7LdL/I6PqZrT7E8b2
cNv3Vrft+7WMOsNfCnFs8v0bO/VDwzdAyC79EhM50JOa6XlAaaQ2EESbw8vIHlJRfOam96HPA6Dj
GveA6hitvDzEZh8YbEtjWgEaj33XW+JgdcE9+tF3dQ4JDR/d92DxDF14wtwcThPCmtqtTn6vE6/1
dyFewLR8Sob+ubb4xwNByMMHQRbKDRBwQKD2Q90Pmu4+Zpjbd+PYX4atd9ADyQDIpOMAPmhEzzXP
E3+2NtgZN2HwrF6ncd4AILpCrnnQFk4pTk5y6i5rbBtjh/dNg2LKiPJYfZM77o7L5pNaJSxx/xQ9
rs21MFqH4Dr6mz5qTTA0+zk+96c70OUvYST/BTkjPBhOpDRPmukqnvrm5HGQ5QLf2Y54LmrfDPPy
huwO3YH1JcPnZONuZw/17byEnOew7xsKGXGzWVAkpwywFCoPxSJSH2YPyLLBWkPcSfn1kM+bQgEv
6Q/ovsqU/oIzNVzqLMCRiTtxuywe8Ikua4cJhNYalTjge7H9xkpna5c6BcUhXcyYijUnZHirQFMN
JjyA+RkeWXDELGJJRc6yUOPguABkkbRg+5URFHPyMnUGDxUuEwOS2hUErXqKHzT3k0ZPW9kOGaQN
Tza5530OsSoo0pP8OrKGzfd2Ps+55HK/KIFaEcKYkt90dZVyyzl7gpxQKwL+RA9oQrwLuYe4AgRl
G7t1gnX8Up5AWgMIDOHOqrnKo3Ej2uVKqTeOECKP9NFZrsb6zTfeWjQDhRwxUEZAOypz69Tn9dXc
dnvlFNeVEde9Untjx8EY3XbjdLQsPK2xUJmVHqbfuSIc5AgHx6o2L9KHaNFU989e8exO7IS2vWQB
PEpwpzpID0IY0zly3CPx+aL8K69/sUP9TRRg7/9v9s5kOW4kWddPhDbMwzaBnMFMkslRGxhJiZjn
GU9/PqjqdJMpHqZ19+YurpXJyqokMYBAhIeH+z9QNjmUCaLVID/DeqFTE4/o/UoKTVy1q1yecy/D
b6RRfCP45dELJ0do0+fSiyHKKSiXjU6ny7spU+0G7EIydEuJ2p0nNkey+Ly9k7JdYpl3RiCcqmZc
K6PhZJZyVIz5u7OhLb1YEPGA9/lP6qTNnTPKhvqpC/zHofN3vWXelgmOP0G9ZQGvjHSg4aZeUfy+
Gx5lj7ZrVRh3Uiy4oIzvjHF8U4xkAztSbrJi4ecVhYeuWwWeuqmL25jyjhkkTj2fNXmxmHLFFSHJ
tVF3HTdPSMNguJGtKqt9tabX1ujvG4tVXDGNoeE9WGEK8V+/M7UKkf1FKY+nBGSLYYpvY3U0SvNe
brcJpQSN7Fwmq5IgxKnbHrWyphwOcZC5gWfeSUbidF16LUsCbdL0OqjSawB/KwsAah1p3K3uJxkF
By26Ciwb5N16rCx3kgSXcOTMCWQi+HNCd6RBetNPhd2J5gFCya0Vdkvdb7Y9dyVBzeApaMKN1yo7
Pa22hvpjSrploSSbJugPFXow+CLbcaTUizHmh4rKVZGuGsSfAJBe4Std68nOGPp9bY1rbZrWnAOb
UQAsMEBxCoQl955g0fTrRjYf8hBFKYCr+h0nmZDpuwowG79He4krg2abJpiiAvkwpXhB6MthiR6o
a9pRAXBV2YMI3yV56qIwuFF+lSa1belERx7R4W2sFIt8R7HtNpgyMqZkM/+S4piVujFTxFDSfACc
kGzGfNhMvbAzrG4hJsKN3LaIwgG7gZM1CdU+HYtjrDlZzqvHP/ouWPpSt5pfRer6QzSG+yBsNp4y
HvxKuJkDQJvA1/SNezW3QO1KB/CsiPgw3PwuCM3dNYFyBTtl4XtHraBSJYJ6ktSf88/sinex9ddY
+N5ZEdyFCQ0HLX0px2Y/GuinZiD56H4km0Is8wV8X1ry7c6IkpVWlseE5J29fqXp1BIN043EO1/K
j4F4jMVyb8gZNu8peKyCBoxu9K/9NKxzL3arGqriIvZQ8RJedLnZB1zPB5++U5lsjD5/6ZR9Zmav
nhzedhY4pPhXaqqblvtlXA+HegpvG1++MnLunNG4k0c6BYW6m6zqyEm5iDF8n4h2McD5bqxIsk6I
/S9pRGxM8i9cnXaSQvDLg+UUjutI47antLRemPIicbAz3vxewX7qtMVwSPkUkhnd2On03ufAjrGT
1+uFkXBDi4+aF+zGaVz3NPS6elzXo3lXCcxskkJZhwckBrvM6ECTVsd4iHAAOk6T9TAkgiuow6q2
8pdBVwHjxm4ktXsvUa8CAzMvX7BO0eTfKiglgJu3rRbXBXlYo/6xoj9hixGu4615X5rWiXq2O2Xt
qoudoUqedJo1YyqgWCbc0eO9g3ALWPsq8IWT7IdrVbAeNaXdRwS0YFwbnbKBfH9ISv+2HdK1omJQ
FGbunLoCsFiaUmtnLMNW8pYyQE2lV6+kcJ2G/d7TvY7gFl2biAANWHk7UhzZaUDcHoL4Sbfkq6Lw
cS2vt1EHNY/oKETSW5uYgLO1zaRIb2oluFjbJ4sEOH0XVf3CNEDMR82RYs9ulKph0b0mvoD6e5S6
qsXZ2sG3CfSdVZK3jBNl1pzVOV6FvVKtfa+Hwi/caMpwCFrrjuFvfbPeewPfngNRjFjK1CbSwF+F
Mo8Vc9ngB0VjutGidFM+Np63j4GPzN8s8YZ1z7obf6ahv+7Cbq97ZFSqQPl7RF5Y3WDs5KggkePQ
v6pS7qhyt8zrkxWPq2Jq96qibjQFZ5f55teoS7pU95Yvh1S1uqvMs/Zdb9Oj2aea+MMKvX0vm3sa
qnadepSs44c62uh6vwQ8tCmSmAhUHHpPWlhRdONBBlioV7Fkvgeq8E6f/KUfsie1aHaN9a6a4abp
F0ObQfAwk8ckUei44TRkYgU3GC9iYZuxepLzjIOLu1sPWbhTlB9+nR4r+iiWFq79qPyp55sbun8q
iN3iqfKpaXEAJEUCj9qn6ZAelQwNubaAlNUkAe8Met9XuMWXP60sWKmdtG0H8k3OCiN8aOX4sZFH
EF6wolV9U9X8YDMh+VHo0XOqg1cSIoOifBFyj9GFO3E8BoawipEcNGJjKUvF3iqE91jQXgLlUYvN
V0OKHDn3V0Yzp5Im5RBj3+e8TpTXP4HsFIsPddovkISfOSxzwj3nrqapGPM/qnFGOpXlTvMNqR/u
5m5+W0W7nKuXOHbHqok33w/1G0P3L9AiY6GZpMiGheMtKgfauSFyUY91U6cGeTJhy0QQTs6am47u
aBYOK9UDqCpHNJuiPUj3vS8GXN5rpFXalY//Lgg2s62OhdHffv9YZwTMvx9LkVR0TtEK+OMS1EpZ
l2XQPe7k5DRwzoT0Xz3tkVZc09xwP2aN/KB5JdODfqrLH/xuTXPFb5ttk6/V0C37GyEkHSM59+sJ
4AHG7qPHRZxO0ppVaGfB2+9H/rf6DHc5ILj0HMz9H4DD17/yGVZdn/+o/wdx4Sijf/i2f+DCr1+S
l/ZjF+L3n/8bAqSo/zB+V/dZ48jL8IP+RgDxG5IsGZRUgPmotCf+2YIwAXoje24hggs2CPI3m+Nv
BJD+D5Q6wN4aGPqAHQI8/u80ID5vQvTAobtKIt4VSJGq+EzO4NQPt95KJtFuG6l38zjfKGFn14V/
peA8HTb1hf1+hqz9cyxe9+NYRq0bVU7vHVGFEqybdMI0fFl7+Sq1+q1cXpUTUCPNmQr5yo8aB87Z
tSJkyw/f5YuoI3/5xvKMoEJ2egY+fX4KVRijohqM0YXAhPNe4UDJ3JII0c9NlpYvHDsFKkpubS01
2usjmEZIcgPMpoErn5Gsk+jEYWT7RbXswpx2uDP4MEiF4hj1yV4wi1uhUG1FGy7opZwrBf71qRSa
RKwUFfkbmlIfpy+bJMlramV0ZY3zW6H7reXrvLDW3nsm/rqF5b2l5mN3PU54U+S2iXwIY822OmP1
/RR+RoD//R1nOBYRi8iqz0WJj2tGys1M5Nx2SxqsyLvH2VLOMMvikZr6gQW0Kb1LL/+50DGPCT0B
+3BNwWkKxNoZKlspIcfR6KvcOvVXM1hf9+cGa2qjjrmWjNYxJOp9fm9XanXhdc/osn8MfbZgSjPN
ap/2kCt1j6p/CqJk2XUBgRY91kq3v59bed4E/zqp/nzRefl+mNy2Fo2oU2dsc9zZoMb2YibT27GW
aunRhG6vPBXgNnZziIUsB9zndEHZCFpmj6a2JS0+4PVjJ56w7NNp6ff+nhP+EErFeurDv4CdBPKv
CSTKHBzOnxXxSiivHOScrPPMfXhW2qsDuWxducEA5Emu15Ci1hUnVGs9CqgJ+TlYn9I7Sr5630r6
QQosroLTZpg6p9TiQ6u1TmXCtfZWuQimrOJ6WLG9QhC0TbVVVSomBjK+HRXAJJUf9OoxbvPTmHRv
QTdZl+LT/CG/e52zCiBIq0zux6ZylV5GGr7mHnPfizllqXSllum6poemkQY1GlJaknqqk3SjTNmm
bJJVza/vV8I82h9PQ1UOeTlEqjGq+Dy5tC77sWp5GtEadyk+9l0W2RFIZcr41G7zK4A/Fxbfnxsb
FOiHIc8moGvktk6GtnJR7dsAk6AGaxwEnSF7/RRMsp1L9O9CQJLfv+qMZ/3iXREO48SDgWGcnQx5
n3nc6nsWkt5su1Z5aUDfqIW0wzL3tjbxqzS6DVjCMk3WNTAcNVwHmzB60ftpa5nxqvNwQUPuyKNR
FeAl0qbvF55wji9/fA0ejpo1Pmskrp+/htRJgEe0nCCAaBuolOuqtA6FrJ/AtIeD9VaNycqvyitt
yqDzZQeR88z3x0Wl8/F8xZ4/Vj1CuDWwOIClej9F8bqUsSkX+nbBQXhbWf9J0ERBZY7Uhi4ZMOA/
PzQNBBN3aaWhdmEcQK2LCNVEc4tiPABTVdps04tI6lJD/H62ztLt30GMgWcPAkNBtU8/i9am0ovI
tzDwqAn7ZvL2VdJd96Wwy5K70INn4dcI+0vZNsvFK0MQbU95ECRzr1XTI/6aj12omWjrDJfW2Ren
iIJBAucWkgRYvpw914w4TLxWaty6Czf5QpkQCIceqmv20GAfIKFjqELKKI1TGlZXgB7vBeGp9spV
x+PKaXjXFvVKN1e53G3DursQT7+eNrQByfc4V5Hm/fy9gN9mwtCIjau1GdAMLuGWstZhAgUTdSyQ
dj69GE1tYIdbyzgx6BgWK2lYdsApIAftraxcDnQjv/+av8/Ws7WvIFFPnqrNiJjzi9pYRWWCoDW9
/yK6DYx7rY7XcyAKs3TDMQz7wTognLzrS0eLETDxpx33aDMr14kSQ/axFl70mCCQwO1sm7WQcpvw
turq606X7rNCflYMbw8n/7mon6KCinKVLp8sCCwTN5gJES5zKi5Ibn11zHLjYgXwQSWdDf15qptU
9zNpkGt30PUlBJM8jmkzonUjGPuY5tIwBHs/+mVYGJx6wm0d5fDXH8UgvS8FZwqTFdn0/SBJ96bx
IxiStUahSVIvnEhfHAEke4hsovqJeZ91lmhlkzzoI5xqN/Y7pwF2XlftopYPatAumuoVU6f/csCz
WUniLk7BUNeuIb/JcgG6++j7AVTi+yz8mV10EjkXiJ1Tq08veLbgAQpMVHAZr0+DReEd9WoRgcjo
hqPorTUBgvxC1N++X87/x6DKvMNw8xD/yFo6jJjoNdduPupO1Fx1zV0FZBuwgT2ZJJECBn5Azeuq
WP+XI5+dr/pUhyLceb4nCayYvIm0TyACLGQktepWtFP/YWpTu8wvjjxP5PkWBtH2z3eeT/4PmVoV
gc/vBCDpWd/YLUYFasRq6paeBfOp3XFtKOBXaPxPGVkWsZouhLYvMgs+9D/HN85WsmROymjO46ch
wC6ZXsbJt9Yip3a5ifVjxctfmOsLb2ycLeXAk7oc743aBZG1IW7SMvCWDSA2sah2ctisEhW9pzR2
dFrhZqbBiSj/y+99Hs/F2qxwa+atYw1+mNo6faPBSmudqVPXAohqo2lWJbgyAHUXjrovJ3yWhyG6
4U9pnmWPWmgJojypNf0JipvULhstdgrurRGwBCgCC1V91ZVLo34ZsD6MerbA86iFfxgZtdvNPU8a
sVqNVIbQ2fSugWeRaxSXhOJ+Vyj+WNofxjxb2olnqj5oez60Ki7gg+bMqxc+sMj0wARMwk4jpAT9
rSQLF8LlPInfDH0en6Oqkyqr4nW1rFvMgXLQnye6lG1xFOrn7xf0nKt9N9bZepbAmCjiRKgM65+T
doyFdS/fEpW/H+XSG50FZCWQR6sH7+UqBpQdJCuEI7YmC2k6ttCKvh9LvjSY8jko0beDDINmh1sg
aE29pFIR0LGgEXtXSnZMK9XVBtPVIM/MS0iXvZ03IdQDNLHu1nmYAu2vV/lgOVotw2fkKpyiToLP
rJyPy9DPlkHJVRlC7FjrFy5nX6Zq5A7/u7+ss0wybmRV6BQ+RxN2v/fXnOZEMwdzWMwVgigYbCMT
lgBF0ipZGt2rmBqrBtaS9dxbaPuVF2P8POR3K2S+3n6I8TXozVgotdoli1zOKCVYY+tcbGeJZASa
mNPekYMWlmtii4jloLFES6qHQn7Rku/SYj27eHhDU6Z6yOyYJC5KsJfGx7DGLRY8ca9JqBm+FoO8
mCA7yeGw75LeTtJukQ/togv3cnEpLMlzJfXPuVGkucYJehsezee5yftUG6KUdK9IWuD5QrsMZZM8
7iUSQOS2oEoGiN2Do4yWE3MfSdTJ8S2R3gom4320zEprMXXrsbxvvDdzBDoBwTzoN5n2M8p1t/f6
Vdy9gC8BNPhA5rAwrNLByoMOlZNWD+gqXeeDsI+Naqso0bVEkVN8zEbjDQzOuyVzq/Y96VaydiWI
2Ib2eKSnKyEVIb00174S3vZheRCKl65s2CloO6SoBuk2vIgVXa63CM2mBWBiW0tb6AxQYsbCrfWG
HD0EUFoHTpujLzWFrtS0oNGCU1I7aD/SJ58q6FjDvab3ewFwawn0W6jsNDSRg/VvUOxBYqFdFFq+
7ZvIMRBqRuJrcWco2S7rdUSfkn0lkfirhjuVymqk2pgq8qO/wy5xZmz5DwbsCDUS8cHpipt5PY5e
tq2N4hTK2VOqTYAekO6Rum3uOaVcrdsqBlNoDY9DLT9PYb4ZS/G+TH6EQ7nOfJZ0pdmQGHdeLrkB
AG3JS5HLVW0w4ksh93fUfk9lELhJZBxykWKYfFfp4W3GLRyf+gUV4ZMMgqnxMP0MzUOlNttUi2+F
oHEyvpHWAk4Iko2WJ4cAfB4irM9hU2xyw0chT7Ex0gUwEw+PeohmVBfaTdxcq2W7yaz8Bny/A6Ng
k1b+z6CG8FVDtkTQJFQ4/k5i+1z55WKaJXwg3dUPIzAbUbFT46jqoWOqrpgJGwSjBNTxpFvVf1Cm
X+UugUIUoyJAF9WFa0o2LsPXRAsJ81k7psFfNHZA83AY32Qlclo6QkhDL9TRt+PiWSnAY6nropJv
pNC7zn1rWxqKHUDrybNNmk0ubN/dMAEwAfidwOpH4gxLsDRZij/F7SirqyRZC7PJpGMVst3QtW8H
rniUD4YBFA78xER3xsJYDYxohMAMw6VMXayxlJf5bpQ20otXyW8BcASU1gzfFmWgtIOwoCG6SPPn
VHrL/FMrLcrC39eYz0JxXKqwZtLiOtLRPK+v+0E5xGmzSQE7Vdmw9Ath04om/63v5tDy/dH0ZfaE
ZuDcH+CKcq4zoitx0iMW0biVZDhaldlzSJ80jA5kYAek6DVgZEG7VFifI/QfEfzDsGeHShJjmdeh
WucCx9Cs59Zch+ggfP9ql8Y4OyVE30u4VkaN2yKCUB+NdJdSzP5+jEvTdxb+FUHQIw1okuuxCnTa
AnO9vPeSZd0f6gHiLshj8s//ZFBUVHWsWCl5nb2Y1Gkh7LW0cdNyWo4U1XAqWKgDMhDtMhepnWQd
JN5L1hFfp5+o2P/vsGfvWmiWgMB90biCDLuCPL+I1uZo2do4OxjSn2D15MG4FCdWDM2i/+6lz861
mI04Dn7WuAZ1E2xFU7l1su7gj/rCUPHGvK3E7sICmvuVX6zSf73xWZIvN5wTpsSYaJgt1Ul3QoPs
THWkAIOuqrelgKOdjKueTmStC2TLSq7UqEtx5LObhWEXFhXRGjEd+PBIRKV2bKm2KR4iotd/Nz9n
l4MAqFtrBHnjdsKrp7RIugPgAaCWQYuUaKGrryPAkv9gTHqp1IplKhy/+3gf8rBJCJJWk7nlz8Gj
qqF/iscpKqHJBqC0EDmJAB5Savp+1C+vXh9GPVuHFTIrQVyFjRub+KMpFNuABQbRI1uu45AU+/7C
Oph/4B/B6sOAZ0uvl6dakDCGAvKcLnu0tKrhlRRrobDl/rtXO1twdZZKeh4EjdtXPwcOTtUMHBNy
ei/CSNo0VDO+H+/LBf7hzc4WTd3WFB2pFbtWiwxh+hyVpDX6hRh5BoD/q0au/msU+awkgrpVbQYV
QbJCN2fMdNvP0HxJ9IXwlPjyIkGjHx8z6DFdtiluE3A4ZnSb1qQUl+oUX3/JuaNsGbgxK2fv60+S
x74tGzdrI1SYQXkO1Ajax/lY/35mvzwYfveuf4+knr3zUE5jEXc14UrWNmlHVQKM8xyjSwWee5ot
KoR05gLc98N+uTdQsbCYVFlGOfdz9t9WI9kJyqIu0MF1y1kkGpoNHHCVwbaJ09bJNXX9/ZC/LQDO
twfuqqI6g/Nl5N0/jwmbu07kkVbDYE6rPE2udC6jSncKxmGBTrLjyQjlFteGBM2mQRpLTdYmil2W
pyxbub1Oe+VlSNprsa62MPtoB+SFm7Tg65r0vUKoFZDZS742JCxhuF9aeN5BOk+Q49M84zQl5LaN
PmdM2zlNnRLyWkNbU31c11npNJIIx69eKkPBbfskBcY2FdNrATVsKD1KcdUL0n0hphvPNw/DrA0d
NXSQjPyKmrqtRI8d7PLSQsY2O+Zt7Ggg1b6fv9/1uT/nD4ctoNy0/sWzege4N88ycr1xi0F6bBSM
3MVHJcrWJSjOquyuUX+qFkFlIBoQmddBoS8hiG/kXt/0pbkqmwInHbrM4Q3sbOIh/mZKtUqCmsZC
9GqiDDZ1hutP+jJrx7sG3othVisjL7aSnj2nyN1XyyAukCwz0fFbTIhn9JG3s2DDdx7V0lyz6c0i
QDDaqYXKk7Et48wWLVLDodwF5lIa/XWJUGyDWtWAonJTaPctjCdBENweGGcOhrbmCtKk8UoZW0f0
hnQhauNj3qj3qLlC+5J2BSjGsi2vsoY7iBwvqkradygpX4hFf5lX/zHbbAyJJg8GTuci2ZbQiPoY
hq2bauNaUCHBBSZOHclqk1EIUiQQBFjhgSntDBSCUVuL/WDtI/blE/yrIH1pkBqdhP4glzQPcH1q
9AbBRvy71b3qBRsz9+/kRNzWme/4obEJxuw+Dp7DUFvoxS7d60HuDIO4VhM4begOoGHMVqifwpnt
pZvbHKmevOZSRg9cFq6VTHkqkdsKpkVGKbUt9a3aBE9R2NrjyAkxIA4opqus8FbBYBzaDBRfrR5k
cCJx+gtQezxj9WH6Nl5hB9XeM3oaUxiL1frWym7lAnVD4bYRDKesHuAVIt1VQTT5EcqNI6JDPZXa
tvBfwgkMdJ+5tNRhcbRHD3BAnfwqs8c+k+3AxKAiQD2lQ1kjUB0hUXYIbLh16zscnm7B6ihTsP1T
d1QRnjV0Gss1HOOTrgeOiNqm3zROREHJq+sFK91cVJrcLCNMVZg1yJTJNqMWgF63rbYKHFLfkdTk
53wdH71wX3qdXUl4F3SaM2SVO5mDi3DTVk6kFTF/F3g4JVs5FMVwJejqdpgkG4HZXT2AOg7suHqv
Ff0q1aV9idxySA05pOk3UTQGCfIy+OtQFda5om/DsrKBdS/0rIEpgS8XGoCrseycDlkN6qLdKY/r
ZRZk24F2WuOPNloPEvybLLnhVmrMfXC7LYSFUMR2HBKLzGBfa+EqzdWb0dCu0DC/mwD9NrKy1/W9
JA3rlqkphwQipG8PvbIMZH+bdopjBZI96cFGyGC/GtUrJLdljxxaXGUnS+07bsRcQISmsSPTei56
pj5S7nVsqsPBzTSwKtW0CRDM0ZIfPl6JSYKEpyTCfkzeYcm94q8Hz8MRxnDdt5Ujxu9+RfGKlEsd
0bscmqWvGqtEKrjn6tkWA0klqQ51jvJi6E0ML9Hmkcaf+KU9GR7w+lRL3jvBvMt87y5Do00Uq0Mm
odGhwCq1HivYNylAtUE45rr66mn6wSOAyWH51HTg42sKGrGH3mexqVrYMpoTT5brweWQKZCqoXGr
GNlyVMHwZy0y0fEatLJjTSdkSBclaGg0d65rw3jxUoSwlcS6RmboCT/Qq1xH1LE+dV18rcZYkbBq
qRus4nhe78oBlZFVU5kQu5TkwSQ9UuGye5PotrKXLVqTgOizSarXKVG2gecibrz1AuWmyl+hw6zM
7heC6we54/9I8dIIH/1oWPXihAwLBqJhjJIGgTF/Qfc7g5kavFLnX0cpfuVR9O5VwSZKKPn0ybKa
LAKn5b96Ygm7Y3hEMR4txE74laTmTm+zJaoLJk0A5WbKeLQwVNZR0zmxlj+1lrdMIOqMupfbnYDu
QTf2K2QEo2gbi8oPTNsO81+MJTALjSDe+H39pA8k8rH/Cqn4NRuv5Ch792Yygxa+dpXoDgVgeFO9
7qNulcOhSDOjAL3EWyB7/3Nsnvi6T1XaPdGIum4VdTUq2l0Cil4eZBeHzn0S8We96ZCSelZp6iYV
dLp2DF5HEypIOu1iRY2daqYjCxGemnX83pXqjdhqd+DUHmONgCHVT0qurzOKndhy3k0ayjNVrD9r
qjtFwSt+J6+aYC2HzjzEEroLbRa8c7jcWH22aekYSbBVtYTtPF9ayCjuej95RaHinSvGe6uniFNU
D1U9PfKHX73WzzEMN1+t9ggxaVH5+aZFGWtR+2D7O48CL+ukmDi3ZnVKOXr9/fChkD+FbfgO2UxZ
9IoM9bbdK0LxNM3a+VV+ihChsJUY3mwW3Yhdvus14gmbs7PNPn0s5KehNULkUWEDTiGmzQJKxWnz
OPXVcir1TTLgPU9YyTtjI+UspTBEJhhVAU07RVm0s5wuU2+q4ERS6qJjipr+K+qzdp9ZSxmI6vcZ
zZeVAtrdiqYo2MygCf05I+zbBOl1PW1dpDuyhJIzZ4MAVb3Hy1dkAcG6sAtskXUrdGYtkAvDzwnn
H0e8RjVLAWwMw/VseDLrCUPBsnWTIN9WHLxi7nM9jZcWG89DNTLvS1vNsm2pwWJTQyD56vb7Z/h9
pzl/BgNbSnFGcWrkxZ+nQJcDTdMBscJvi0HQ/uqIj1JVLAsJ20FFfE5M6X6k4qs01gHngCuMEe1u
iBB99faIhF6lChJxBaefIt5XDalY+P79E351U4CMQP4PXEoi+/z8gIUuTpUU+PTJY4iZXr1LEXaT
fMyVY285cWvAxnr1/ZBf4hEwNsY1EB8mZB3PLtIlxSxhwAXINTKqnyA8SG2R6+XfY0Z6k+EmMS4F
ZU5dLlavvloUH8c+e1/ZqMegroTKrZpi6YNr1MIExQntRYjV+ziq4L8+AQpZ+2KyitTqJCjP37+9
/uWM6xKtGQ1Fb0pln2c8KuRJy1GqQ8t3W2P3VyfmKU0PUMwcaPxzIT6sqyvAMfss4DITWW+xSBFW
7TEv98VnxHrfsri91s0IOQy/ePFC5aWqUPwwj0E7PqaK8ZZr4nNmkTxqVPvL/D2Vq20kaW+9rh4Q
SNzFsng/35Q0SX8XUY2kCfSG/4ZbGiCZRYHrw+hv1ErkqkTpH34uGjUA6kItXmf5+JxQnq56OERa
zenU9bKdynhYwIPTa+TrUupwNOI01iuw8grtKhrUDT0NpDzo+6Ay/Jqmzb2etC01yvK+isQty/A5
Q0Tm+7n+AkE+w6c57jC3BratnW2/qtUTtbGCmrrstiMj6aLe0ZVqG8v50kTJr80AZIC8rNQcFXFh
E0OB1cXo1mql+0C8cMMz/1x7KBybpBLsNYOQcLbus9Fqx3QQS1dThVUxmFsdtGknuV0wbCoCwJQZ
26LdxJp5vLvylWgnAxaRC3Sxffpnku7QuSvp1UjirvTI9vLwPe05OvtWX1eyETtS73E6yO1BHMNN
FbwORbBT++Qq7XyniaUrpOVukTDd+oN+GJBv8GuMVLxlGIN4zaN43/rxFQ283SCJGD2Ma71unTQM
3wNB28hN/AK5+EqqzCc505AR2dCXW09oM0DfOGCcc5cp5m1s5Ev6qzQNJqRJizF1CxXVC/5S0xe/
iEDv4cCBmuACEosVItzJAWFDhQtM+YQ3DMhQL7hFcwyMUN+6ogk8SjzOcHe/Co5iUB4i7fT9Ivk9
7Z9jtCECjcOmRMGIDYuAzxsyCelj8QgFaD/4ZIm5nTPTJAnf9WmD28F1nlmU1JVVjuS/NCo3aavd
yJG+novdA/fgeQp8T9sOMlI94a4E3K0ivxJ1Dx0JlACBmwMKFQCtXE4PqAweAN4oaBZAxJ//Go91
E0X53rpThRgSQ6PabUyy//st/z+N6W4ssKl4y9usqcbbXz4Noo+0pNkv+f/WUlsHL9nL+R//m8T0
D/xzOVZFGUA6TPFZR/hvJTXlHzLodNQyUZ3+XfVW/kljmjWOOURBIIGzkwAy8rfqv4SM4UQpKG0A
xaUbDwWOfs2/42VxdowQ0GZDACqYsB1V6Ahn5SJZrrEwiu7E3eTUNvq54xLB8KvAMWzvFDy2xIqG
e6FtXXuXgipv9zGv+mtk8EuqrGgWG+ZsvwidGcImPvW2ue4fUgzRY0zjpmRB89WBrX5puLPi9B/D
naVxFH/KTh1OYuJ4N95acZRNjj0uGfFbS/HDSZ1wdXHMS694Fqm9MhDrYTrVSw+dJ2SaTpFDydaR
6d+kC5JWW7uQKJ7nyn+85VleUvpqr/riSV1jzXHCwWNh3MC7sMeNevthgV//Fdc+2VmoFz4fG+Qj
agbqtuKNw+93G++lFYKYWDYbtg/Cd50ts7UvLS+M+Hk2zdn0UIOLiq63xkWZGPt5xKagtd5oP+bZ
bNfhEm9LJ3Z7R1oWayRQjt+P9nm5/B4MdLMpSdjLq2yNs30xFYOij9XL2N728c9soHWvXYBSfzUC
JDB11i6k4H1uIio1lahO3gsSSGJJzXhrjj+/f4UzR9C/3oG2hE6OyM+Xzz3fjRE9OaV5obP41L/U
drwzr1UWhLEbMaoMV+Ulrtm8hf51Av49HkFJ0+FlUnY7mzOj0by2bl6wpdmi3rzJb0pEtxyUEOxp
WWKs9Bjc0OO9sLGN312Iz8NqEsQ2lNhFmTzYONtlHXrn6Pm9hoPf7ro2jh60QW12da34e72Bf0LB
PYCdoFCadYjP+h42OWZdRR1ey6QsP7RIy16SSFC3nd8HL6ZZGi9+loq3Gjh78OJ57QhSGjlSnqmO
F9AOt3wxep4mLgCLrPgf7s5jR3JkTbpPxAE16dsgQ2eklrUhUlRRa7o7yaf/T9z5B5juO0BjtrPu
zsqqCNKFfWbH6NCZ/HW9lAnUJtzQtfEtnNq+owDJ/pysqbb3hUmp4KlfRpTGtp387dL6zUOVcmPd
Sqi6RowtzntcDYFXxspn8zNDD75aPCgK34RhW9JA4bvoy7dDhfXWbDmNAmxwu/cW37c6S0/Xn6nq
iu/KJ9aDKFBV9I2Z9k8DKwjyTaCs/D2sVUdZiuZv5M80y+1c3FTP+AvU3ewW1WNQDmLncw53Fydu
pvR1dOqTF6CYUfYJi0qep8qsIhl0GIaqsI+HZtRvjIcZjFRGBgO9hNYWTfUq7htz7Ru6yAKGU86Y
6AyEX6bQEHJh5uc6JL6GDIO1eT9oRze7jGGTvu+0AzwxszUzJoYY4Z/Wr9QfWDegu9knx2w7IJzn
cGblCCguyyivdkcwRce6WdaPwul8io+voVRYS/ZrtUo3jSqdDZinqYwbDyzI4PWttW2cjWEtFc6+
VPk3M+gGkIUUh//2+yX7lfeVSQdK5Sw+SGYKOaZ0SM9YzeofelEXsP1GuJnc1XhUrkXVcI1dlyLI
pscFz0ngWhQxHqdFVI+MubKdylrzhrFvh/uok8UefzNcUUuZ4gPGnHkgsXtTiHlfO0jP+JvNeLHM
dS8mv7p1ZAp4SYHJIr4qHxYbUG9XGmKvs2l6W6bO/jJyf/qAwTW+BFmqH1C+LSrYtIIyOmmn/KaB
INmklejfkyCtMBOYufxSBUjkjSB5uF3lKG68SgDrYUk89VUJ8Nus6MmgWoXsDnU3LLYWSJ1GGMMl
XaGaLV4+bXLS0edri+jzYK/iS0/jurWaJYeTJ1X/Lj0gVLLOvxfyMU88HHjYx8bSOjavjTQGhoJT
6nVOH6+e4muRHBS+IZQqoG90uriFS0NdL9f2meYP53YteNXSmpYt4pzTaxf0iPDdEsiQSlSbthRX
gzheUrwTIS+OtUnhZx27wMDO54q+jSCIfq+M7j4kEKVLX9vqMeE+cmgzJeLJ67qb6zN2ptpxPffV
YFyqrp5wSSX5NnFq9xfoEhiY2uc6n1jOiZSYcVWDAvk4ZW32tpacL6oCOTi0Rms3zHqFq+jarLSJ
IY6VNdhPTqWw4NppeyyVzSnHsWmhU7AHdnqs3RjMJchyejdZv7D+bxea+y7Sbik+zP1r1dfo3Vbt
os9Zq16cIk0N6KN4+B4cB8UYxSc7i3xGp6y98Zw2VAElqT1FwmTKRHuLtZtDZz0uRljgI5HLdgyU
Gw9+V0VZX4X7KiQ/W/tMD6pwoZePnHY8Js0cV24xXhrPd0FvLOl8D118+HQdhfMzBZCyWyyNvjAk
3XfQ0cwdDUWrILCILP1YJqdDs0s7GJeh6rp4Wt2AQZUBTMmsw2mrJBSYVo/OXobTQsWhQXXfWPU0
OtZZ9TED3d4FpjIA9NmUpvWsloOZGbtiAtsQFRB6Gnie7koMo0mnh5Fe2dtEyeWQCH/6lc4QHK90
//YnxFoF0wOH2im01gE4YEZUOMuKPloGqk43pZWPT345YTVcciBVfToGF9113RPelO59pNvhpTQs
8j3KSaFtlq39i+hZsxdzGexa1+Grn/vOBX9lhLdriPctMzuLdqTQCz7IHQ8wQUTiQqWal0NnX9eI
zjLzeIUfZsXUyXZX0Dv1QVRODo/K7te7IJHh7qoFfGYa7H7ErBHOFloKHJ+wIQTFiMy7csvm5Wtt
6+l3m3rl56ozCie9UsrnMVcBEhC4FxacHD9V3srfpoHniIum++ZhOv1F6LLau6UUu1rlKKg9tZPn
msfyJcHn+FUllvm7lzLA6UroQ0JqfV2qkkodh8GdR7h1NzgguTz+UvFAleO7IaGRFvMSPFdWRUDM
tpclqiRiMpM3Q92Fo1Xc9Eg7TCjGBWPzOGS316ZZVqTSFh7seNu7L+0ReTexiiTZrDO4+w1mneu8
zPP6J98YbIYoqbe8wpRFdOtYDfhnNl8DpQDtjsZcJGw3s2gOoS7uVAd2+EerxAB8qps/LSG8BTWM
FovCFOOfJHCK8imnsuMPgzdxJ9aM8qHJM/Nt5sryRvRNvsty0z7m3TRRKreI7Oh6Wr7WS5F8eVKr
NkpJq/4aHDjU7PLWsZtcOPfZUN45HDAPvp4Y1HpFe9+1pQdYtWnyG6CpC+zkcQbcv16BpllW219j
ufofRhuKl5UmnP1CccFOT/MYpTIBFo1zLj+aiax3he3Cj2VqWp5WBxhrUIH99xjB4KET+jYBjw8W
jBDRXW+Hw8n1l+meboz6pPMSlrJdjdOPTHGUMiMJ3WN+rWoZ6qFj67CWhuScrQEedqEtllc6KMxf
nPkZf66KV6/mvxPOXRPiKk4nEopkemVMO6BfrkuPpzfl9SWhxGZ+qRA8jjmnoG7DDMYmyVtSFJY6
EwUX0uvTe7trgkeOsGQmlNn278h8nrHJFz0bsWmIcJPRj/GhFkSgVla63y71WvGPUGDkBMinLSeE
/pvxNsuOVxEL4nOUBXSDCqfQZpTV1V1r9/cgxYrdmq5MZwaIWzoOJte7WzXmK5ZqTaVZHeryoTEr
91zVDfmyyfCXfZobM8MtalyO/syEJup8xN/YCgZ6YpoaQrNBTAl7NUvWk2vPdJlVQjvH2Z/zg9kB
u2Tu03srnAfhn0uWj0+/mKc/sHwkBpTcs+0oD3rjnHO2fs4kvT8gbNz6VmSThwF9ytH9/c5cQARQ
n/u1qhDCaihEd6RJrb0pE2N5X2DckE/GhhVZQ+DsR6+X5Sa3iO1dTZxjhYN4QgpLu5zksodSx0DA
COklytQwOPvVHM0PimIyrES+WsRm6viBTb1C8qKH2uxiiOI+VN7GTiI62et7a1zVUzdXbv6BycAu
vxY19PKy1KXOjq2wcxc/vlSRjX98q1IqoZpZ1oJnQGfBFkON+5r0aXjqOl4zQw8sLmbAoVZpKwno
7HDMnwl30rCxgz7bZcqswt2wBAv0qlb1v+1gMg4hiMKX3POSo7eCIubUlpQM4z3ggEy3nL46O/08
E4UpaZmI5rplgjNmLoWanR5X/9ANSWFSEFu7XMzZ8N5tvVqslQtlTnw1gd2dh1zJu8DQSQcCzNex
qpLhvAwZTLnFKMQvygm7aE318ib4G9zkts9thy4mmiG6xmo9qFCcj+4AlLBBUJxjHxzuAysY6NoT
b7PZFQ7rpLGWd1Znehy9vZm9uRut4Jg1dnWu0mSKBkNzzgkClHRcNyaVPjPNhPWi+4rf7c4RHKS7
XkGaD/OAt8SPXGUe8/zRmhZ26dkII+IffHGEnmmTUiZrWBnOOa6TmlYMm72247wXWq8WXZGXsDCs
7TxQ28YbhCu3GRWabZtQHNUOzMF56c1RQ7htmxabkTXGKcjab8KgKfgzO92OuFrwpo5JpMLajFOP
M3i7lnLXdviC3LHvbpI5szb5UFYvWGvozAtndOKCn5Cw6bZhPTiHzpDrydei2GNmlFshK3Gwq6bf
hQ1qt2cawDD90NiKdq5PRvhIh8sOfPNB/atHZjHMG29qxD3Hd29lM6DSomlxdYbglzXWA0t/hRJ4
QWTNfRZEJQSDn2Dg49NJ2LxzlE3nNgIrAy5O1F0+kpAryCE+Gdbo2XgpGRObXjE8lxw1b1EWMdko
bj6bYYXoNvpd8TG5hX1ol9wkt9pmF8Pj9LNpzb54oMCnPUH2qP7BtPc/XPuhxqIZBiYEjCu56686
CaXNFE5PP+M2ffRfx4u4vQpr4Sb4M2yGF3H8x9DSv+syf/19f9OcppoyLn/6yV/xKdvb/mI9ljdr
1Nyyf76k8T/d9/9dNvnrb/ub7oQkmk5y+klkhVmi31DMtO3cf4rY/W3ic5Uy/vJb/m64TGmxwoz8
jSGCVzvJovbRP8l9G5URD0ubxeyBjCP+WaX8dwnlr7/3byplM+QuzeE/5n6JQCZqMOrx8oIRj34Y
yhi4HyCPgv1E8fpPGeV/Jexf/k82U5NF+W+62b8RyPYyb37/Rbz/1w/8p3pvBLQQMtBGbcd5cEUp
8TL9VxGK9x+AlcjE2RQR8pT+Vw21/R9+AK3MNAOBuO5d05v/X7oPmAWYQDQEcpVPsAsF838h3f/b
ixC6GA4J5l3/NMHR6K+veR0kin5AQFrz00KENpneE/cfRFAHXsLfNb2//Zbry//fTfmlm+Wl6W9d
QdZd0JTOWMtzI58qgAv5J2rjkTHs3TCs41OIMynSeZFTi9E5lDdQaDY3Bd4+P8Ok1gLhaEJiHYuv
l7uycpIYEpd3Lv0Rg2Rjm+VBFEq8ZF0xH9y1Bo4fJuuzn0BTqAdOq7mPqrW4dre38lod0hbgmZqy
bubST5eiQwwonh129n7yqlvibdACdO0mUWcOxoFN2tuEaV25h8pbsxtZ5NNTSi8wPWi4YPti4Ww0
jmX3anO3uLXhiKyovlV4qQIxJ8d6XNofVXbeH7NoFBbZ1B4pfXBah+LmXjqHlUqoLEp4Mm6qulIw
JT26VQNdvMLVcRBouFcyES7v8C4zb89CwIWpY879FmO+p7dF4atT5ntYq8wkgRBcF9vB8zGwm4VK
HztQ2UwqsIXllGS12ZnMnz4MVZW90tSiboe5prYVTYpe4rGqvp3RqC4Nyigm5HD2bqdu6T+aAmzU
KhP/hsb74FPOPN2bjArEDVBMpgZrseL2zIttVTbGrm3Hbi9cc3hn6khCQYngxLUAYkmapeekCyxN
j/FCzjHnKME0WTvnsG2L12z2JLFVezWPGRra7xnZZ79SEc9X4UPoJr26MaTlfVqDMT7qQLKRNjV3
B5U2wycn3+Fjlh40oKENH+3etAloUgFppxU35LXBUZqlQtwsk4VwNcn+C4WLJrg2q8kBiAY/Ruc6
1U1nGTOGyGV8DrXrxZVPcNbvJ8BZTrlGhWmEb0XWexefm81NY6TT1tIwQyujF5CVgSUVxfw9u5QK
LO21ODj3GJ2zUNzyPHcX9NvuoU+H+TBOjYY3Obon08HsbGn76qdN8zP+eUbOI+SxGjbZtpu4Z2vf
0z/1bA27nCalW5/hHDeS+nftWZRyVQaDb9Szu8wZ0n0QJv5uMtN6m8ryQxvLdQ5/TudG77iBOdB3
svJHNSuw6hZzoDOAsBUgDOI2GZPzlOCUSq3SP02tm1G0SMMnrk8VIElcdcjf4ZgTUNcFgOpyUuuZ
QBL0Za4H54EKvlcaOOejmjuyN7hOEY1R9w/Upg273k2bp9oxcHIUfiupCqYI8ca1rgnUFhYYc0Rw
BgxNHLUc7WzWt7WkisyQjnxouAicGjvrXjNfc9+qIP8vnDnBj+MELdcU66Dt50ejMYKtrJjbjzj1
P3M1sQDpnkrhoq6wggxmQnaK4kGCuKoe7qSrBUfHoQ53ad3AUSh7yzl6yN31RodA3zgVJbh2vYZP
BStMfUzGdbmdxix76PwVqrnUaLmaopjIqLNpjoPaEAURAQsgfI/FtR4UQexG1P02GNv29ziGAiO1
axXGvklov1R1Zd13dQixWviza27x8YZnK+8WySurk+04FuObNGG5u8ZKdxInzGiQBvryarl4opPF
XWKRGOP7ki/lvgSxfGHtGF/olpviNJjWd7u0lhiprTo1Kl/PVG2EsdH7DZBre0xOzuAVW2cQ3d3o
pUZcZHm9nyFN3bdhwfClRd8cEhvTM8nss18OzhutAVRdt8MSJ/NQ7UxNxZFLt+muEErd+W6aba1O
JpQeX6PGqB17Zw099OOsjoN8WfFAJ+YO91nyANd5IGoMrj5zp+XOKqb+ucS4gQukBZXMsgTAqgiA
l7B2bnyQD0dVTPYlc+rsILgFRuvoDQ+uPTjEv7njXmRrgilupIiDoKAf0i71lyGoR0BWFw8+VKp8
42W9+8ij6L9M6ToC0Nb1ac1m/4KXlYKhlt0x5e6TUr5EfD+56ftV3MEE9p7Ywp1zqrxl4t+k1ONi
rfZBFdLcNslMlDSjXGYcZYmsZzl23Mlu+ZyNlm7tPCzsHTV2obO3vMoLKBNo1RkD3/TVCC22nioQ
NXOATdukNMqHXAIQMI28Pat1GI6r2RABxE06biiYuqpARvWInttsc11WxqYL1ppK20Es49adAmON
DENj4eeTVo/CM3ROehvTS6wc/NszAv+vrg8h4jRLTXNZJsXyYQTOdDeEwtorZQR7z/F5Tx2ruRpN
A3O+qabCOFHJVJO6oBxrU5urvkwOMHbayEUxbEOv9//Y3NnoOUpL9VXobt0GldV+mii4v5ykGL6V
RmNFpzRv3LzUCHmNw6SDmxAziiQ412RJ7lIRTGdfioBKLHNoPsmEMJ+AMTERXC7SBWNlF345Q0d9
kmIapuPESpYXjk/tITFlw22L4i0hQuc0qs66JwcAjyVIFutpMlb7WMsBnESfFWfS5ckY6RKHja2C
iq5QV1lRttCDYemsvcu1GB6XOiwvLPbzS1oEyD5ZqMdT2mM1jxfh199F7Vy7lmoKNQh0T49JGMIC
B8nYPAzcNO4LFSYvrShwTw8dzaWJUxpjxDKyHoRY6bdRy3KYTI9hB6ajch/gwo3sKtNIW1kT7Clr
Mm9su+hpO6RSWHPu+T1X8/JkGXVwC6lPOBsKNZPzmkr5xZSmpAI67O8IS1EEl/TWwWRPj6cCG/3o
a/4Yplz02fv+ztBBfTDCXt2GGS6ioMtlzCI7xe5M6J1RB60ESP57PVl8N0VpBTdDbWKbUiBm663h
jAMWct957BZ4Ztt1wed9VMa8sLWyVJVUZLjreZkt5lA91aeborKa26IvHGp6KbPqwLNdMmNhz5JA
kso+xMINA809s9Ty/wylCajaFrtrxGvbQ8oHtMxGlTW+PiZraVSkJ4L01Cvuy9NMpUVtVBj325Dw
VJcPH0xglrhlZnUnpibAcGhyhR6NdFenff2h6tR/qNjL97VG6U+T2kE2oF+NXHGXbvgv/LC0qtPi
4WM3kAldZmGNt+9Ts6WojzqatbMmtceYZmTbqsfdDRlnHXmvtHZfGev0DJPpTUaOzlbSLW4nTqHX
1J9kEsOjM872flJ1+ETpXHCiBRrwuhHguHSFpqRntPqHiZnnbVWN1Sn1KTSI82rw97lnFCT5QdwH
oN0PCPEZHwfFxo6iyygdJwrQvH6MRb1ORyxorOtmKk5OyHpSFMp6r1xGz8OKbTxZPbFEBugLzJLX
7gCOgutF+FkK7T2wocH0YmfmpR2XUMRO2uTorX1RvmWWqrZerWF4hO16ZzMji/iwzDu8a3nsu6p/
0GIBk9sbzSmo3RBUfMoQqu/t3WjWTsysly7CcHEZm/XqHWrWIEByWestBaS0Fiu72A+hRyuuKex3
kxatC6SFqY0c0RtfokZv9xIOm5BLOb9vVjGmpE9CeTOEVOLYFDvu/Tqk7LY2lqXeilXStGMt6Zs9
JZT35EMYxCjdKMoc+9Znsn89WQULnVR5qf+Ld5XZcG4UNG7g3Q1/20XaRnpsmp2fki/3msH4SDil
7AZDGs+zkanHtdEZQZRuNPZ9mYbxZLTq3mR4zNk7XG7cYcT5DZgsJnHn3QSjvJKOA4dS1KEMwgdz
tasTp9H1QiKuvQ0wjsuYeLG+d9regdE5rXFfZRQeiEkeJx+tMnXN/NNr8x5F8ooKLILev6g8VVdr
u1h+1mrGjF/B1Sh3o26Ho2SDP85B2l0MPS4fzaDSqFADOdgadBSOQQUH1fLudZgz7u2oov1EDzXi
tIK5U5GmeRApg0e69bKr53/hFTc96G7ZxLUhYDCoC8CbTSXHrRz7euvJYjwgfue/Zefw1Y60Cilf
9fQFDjL97lG2OkzYmYtmkhL4G8x5ZsxINAERt1BHS0ubcsv5QVRFQRtiNuY7324R7/za2XSVtUa1
6r9NbhaLNu48zx1iyHr+PnPHZJuF2fRSihG7mmn2f3h6TXlYnBTDJ2PFwcGX79Bw6fR1+jQFnHUS
WRApVFgCNiE668K2IzjT9jb9fqJDA+Ugun5YS5jrXYe6CMXEy+XWLNPgpbFz/dMUblFsUHHJneRQ
XTYmR9I70sBq5FoFhqwiObXDRA02oF/C5ocm3lIcMjVS8xyW4/TiJ4l5Q0pqfpbsT/edn607TuP+
m5GlPKzcSBnwJHW+XZ0k2DnW4FRRamjrXGeUbySjLz6HYHUPg0W5dh/Mwbegz7KLAmzvbP3Uugep
UaA+ZuWlrkuCwJScpTeDr3TsGr4CYOr5kcwFEm0o+9/YFavbtQq53Hbln3rpiZWlNFX5a0f+Tavm
kcKlbF82Iol9c2quc/qJtseldyJjwXNAQNc6emKdgep7OLfF+lmLro88fL+xW+YMEXJ7IOzmw7Y2
3ds5d4CpaAKyZpA7bMJDrn97vpIHy+8wbzem2ciTxZgvCrqEthY2eY6CNBo4t05lee+9LYtp0wyr
/J64ID7YVeCcTTXUxzFnJMJuQu9HwkL9rlHmb2pXtd9qkPmlxBrFXLbTN1Rjm4+9w8iNIFvlv9ra
FJeSazVHSpNGhyasL911eYmmyvPqDWeu+m7sE1J/ATaMTdH0AR+OXZjRMEhsb8Jo7XiszeUbPGse
M0cX93XNEs6AnB4sKKStOLjBoMbLOpYEawwjQQOYyCdN/WhwAVsKcXTwYPA+huIRdIwR56LpIsbE
yWksjZavtM+/KSj0Xoc5T/Y2I8ZiU2n+iLke7L3tkT3gCwK+ai00djS0x2RtjY1J9D0zDu19BHbr
3XImbMlBDh1yopSqnSNZSWo/zJ5ZhpsFAa7xufpKG6dnGjd2y1eTXtdhF4IPYr6ecEvxwFWPxNBD
4yQ4ok5vdevN9GcnmZDHRFMnuimgU6exdjsrPMxGTvCzGLLGuq8YufxuGi7Mw1pl4WfQ46BPQ/dP
WlVc8ub0Yii8SJIG6g1xBaZ1o1ucGMiTT8iKfYJrhDN2WsRen39q33zXXvN7UQCGjPXX3Nq8UUyi
p/4uXfUfw0w+Bi7uhjfte6u54WzyXATtZZLGhtAd99IlAYRgp4+0mOzBJ8bkS/b0mt1Z0qvfBs2F
rKpXTTEgY34wmHFbMn2GakuhrVp/XJ+0eAaHJYb4zC3OCj69OYNVRJuKP8tTl/jPVZ0Wl0QCsxoK
/EmmPXfbhbvOTX4lqzjK3K+M6pg9a+4RybJsHO6d5wZCNk+Y+btyCoaVXfVGcpBBSZVl23LJaKbE
2rVZVzz2nBl+NQb/6lXaGPXD9U/ucsVxsVcN5bzimV+PibBZ3JI5zlJvRzPkHTSPl2B2Ys00x3YT
yLzNSc79oc7U3uvmY0XMO5j6bSZZkH3xmHICTUpEHQm7KZcz8zd3vpXTfNMFosSwVoFu8WdxO3fm
KZETwgZ3HBLhPvlT3f9Srjd/KbJaUUsFTmzO7S1rPzvwqIanaeEwKZm8fC6Gmx2DcLYi3sHmMhok
9JlUE10cPM6bFq2pbbrS6wEqHf0EAFOK9SAqVfhizQHX6r6yz0Gq/b1AUYuspGKX64s+xruHUyAg
kmuXhbH1mOjGxAr7c86FZtdrQYVOGDyVig1zyjuOAtPsH+wmX59nL2OGqdR2Wgo60qp5RFZcs1OR
X8lQ4dCehNmut3y7f+yqHE6cpvRuys1mLxNHRBgS3R2iAdlW0T27fvAluZXvieF0kbPQtdYEw9Mo
ja8266/OjV7GqqdMri7rfFPX9TNS1rxpHI4rsqfzygztH6sw3yyObkDEXfvYCxAXfcigiYerPrKq
OrFpSR+aTAU30iy+pwDe02g6704+foS1+NUu9dlgKoxs0oeMDWkXnPIcZlVWdFGfmO/wBLi+DRl2
YRrbOPL3O9GDT0Yy8C4L0cp4zULjwAWdmsCsFhgb+ltR5e+cJMxosntvq/OcRCoN92Rl22Zb0iOL
UiHlAWtGR0CJADHVPA/W0HFzwRpk9f29Y01O3DYgScpakAgmvLD3DaPaDZ7CkIQH99W2yDdyaqqj
rA7885y2xaGYjXuudVWkIBdtMQj+Kn2XR8315cUAeXKkD7FlLjq38dKvHxjatqoPLhhQopzz5i7r
7Zek6QkSNpUZtXX3pPvmPiC01kADWjxmx7zSD8kaHAw3ecnkdMga7lqNk++qegLPPy0varIfyXm+
u8VwzMX8M8suicK6fVtM8HfjMjN9J3R7La03JD0Z/Oyq1WeoHWwQvns3t8VJTRLbQrtVgClH+8Cx
MjaZHG+CaWAxgSugJgbz7bPfTpchmdXeqNLHZmJpT829E8D+Hy16o8pXDKy7Jit2C2HwA3fp3ZCL
TdshWLmcxbq8fhxI89jWfCkm4g/JbU3zbOAOxZYz4R22tSgtu8MiAIy5cD91yBNpFmlAG1bztiyc
g/NW3WShiKvuK8gwHikr3cvMPQ/9dGAj2Hc2HWR+ML0lRFbjxAv2Vp3TTux3tfXoy+k0E1NxqoUL
ZJ1tDR8XYZHo85TTJw0XwOViqoJi3sB1eXW9kdNgLdSe5DY3GX9ibyuahzzBG9lZhyb8WbPgbDFD
3Uhu0JEpjV+cIy9eKCCOFYHJcjS9pqvAFoaEtVmTKd0nw/KaNOlbktAGW3B0Sbkd0ucLicO4GmXk
YP0pR3aTxbttZbczSoEqT7aaysmvchHbkGWuNxyMkGH3Y8HSsZzwxSzlb6tff3WdEry/xm1YrnzI
8ulfbHQYSmuefbQebgsX0J/h5PtZyCsn2USGCDHw2QUtdTquuEGvzL83ntEasbTVm9BpuGnb5CIo
j5PGjNBvxbZTfRKc34zBGIVGyUlC9nfXe8tUhp9ZIWhfCHALYxxGK/hcegwB4fQ+OlSH+saLhe+X
t7Bl8A7DkjL1AE+qnF54tkbCWx1t4DMFHVYtIqvjODcg2atJR81MJebkvyZG3238xL0fXX4g8Fx/
1zrOLVP2e+my15vbUTkfLn4Wx6/gBV5nQYAwQpJjLjQ+w4rIsl4WtdVpcJIl6vNpsO3YTtI7F2AE
C0DxW80J/Xgyu/fa5S6xE5AQfCx7l7A77svbaQDKop2DHtx9BvqRTOBHY3bbWfS3nt2c1zk/ddgQ
rAI+0OA9NdqLbTohw0A91AgLuLi4oI3FjbUGz7OdXfSaP+RcpXVOgrCzP7AqMMaqI6PrCsKr1YLx
K9+EHBzoGD63jngpTdSNoKbBBvogSPy6p+sQfUj++OutTh/y6o+rx2hJun1dMO+vuELwv1MjGEGM
N186rYPIqIJwg1MmDgzaq0qwfYOlsJhQZ25Sx5jW7V05hTfS8qOAsUbBpf7c1ff0TVK6nMQg2ZrZ
2loWUyX3qU+utJznOaF0AvzHYm8tcx8EwyXsmK1wJ2UdKIdby5+vGeV4ysN46ORuWeUBQk2j2+e2
1TtWmQ19eNgh0Jjtl9mrYx1Wz2hG3M/GvcOGSQp5Q0l2xGE+wr76QMLhe6kSfLBZNCz7pZgj18B4
bNmPhT2/zkJcg/E4oxymLtPtBLDJMfEmsLWsvX2ekS9YKpdNAqpWGvn3CPnz2m83lDiVMBEmMiJU
t0ndfjtAo2vlHM8tVOrsHpN2RDZ4K0oe73C5MwD1sBU/mNcHM7Tee4iN7ThA4TBfpeXu6qLAs8Iz
Ec6Hmj4YyZ1y2Tr60XEGbJ/ZNsuqCHH5ISwozijaqMD6ZpQLdmLThfjqwTyyyBQw75vL8TSmkj+G
3noO5xvuU5CAVIum18SBfqJ4/WrGm5dNk/Nb147hQDm8rTUFmSLhntK/lUv1a069tynV4P/Ls2Gr
Owp8TlntOlEXdOc54MuYYamWPvAFAEg48w4TURQTQ0CZ3Zv2wdSfssDb7X7IkRPXW4UQYsn1/3F2
XrtxY1EW/SICDPcyvFaxcpVUyrJeCMuymHPm18+iH2assiChB2gY6IBmkby84Zy914bMehv5Jz/V
iJJUVyWYAVExKRT5T0zA4FGUnd6UV61fnXtvPWghZEusv7lzr4TyVQbOE+aUdlF6+Qa0eU3HrX7w
e+2uNeyrcQgeRp0GB4cPrWzDZRerB08RRODFR6/R7nN27oaTwnbFmTNETxZLTMrNokSrVzTEbnTS
hlh2yT0yb3zCUWCGufqQbAF6nxpdua6m9w79aVCVNxHY0gFlLx0UJjuTbO6ROpcN28HzycBMs5tO
JucimwijnENPmKFTDeWts5t3CuVILyHuQmZ4tpIyfOxGFNBUGKJGe1NLDjdOVq1qMlxnmDw3SRc0
sYGeg/DhBY9W70H+KHei6ufFh81Mmx2sipP6GEOf0MFuWE9qXb/2Wnkq6hR2YFXdTSpTcTG0S2mT
XTmMHTVAGiT1EKxEUNPCwgLKBtpP1XVZT7sqH+9TrVk25pMz7aaM8hWy2LjQlrH5JjMMG3branMu
euEvJ/5+kJzuUsp2YfukA84NCbzsiqtOpQNev/XwW6bYfyqD+Ap3xNnjP7Qr/khoVY3hAzoHt/Ve
miy4jxuQRHa2xSJ8jjtzqefJq9J4nNe9tV96NHcYSRGu4AW67FWqeD/CAtyAMx7QsV3Rct60g0qc
UrQ2OafVqvOoQlFEYL/W6jMf3TYWCgd28I2teVvaPAvStTIfywuWgbM6aJT+jOCcmOF1PlVkuzb1
L6OvzYWsaVKHtUIBXaltl037PScYAD/hOVLVkqkmf0XmTyXRZ4tFmwKVjlSug8Z7ayztvleQkTG9
c/aNF6ltPkaScmfP5YIwutFS7SBrfTeBwerwmHs0tls1eUwD45fR4W7Ry4XAwesohFen2Ulr+zu/
1leq2f3y8vLGVy0K62wr+kHe21XwRofRcvnZ4UIpQ1R3ZrSuTfNnOw7ZwozsK4eaMomnhbMYE9oD
0aA9KDHZqJQqWG1LQs9QQYd8YYDYEDqYMt0B2QhXvLRwZ3iSs3ujdM6vsqxSEr/NK1xrm0kAHJPJ
ZN4hbcdnEwsOsNNr7aHKjimsYW/SVtNQodfnxFzMjcJeIdqwDu/QMryFPi+VWFin79+1qUT6ToY0
Wt/JlcWvXKuvZaGRzjo+Cjt/JMiWp5eRI1zd2haGLhtBL+dhm8kmRo3clezeU6V2JaEIw9A8K+LV
jukljRHo5RKng3H0QkAqZdehdnx0TKYeQ9kP4fRe28w/3rSVbXloPXHogL+MGiAViCyouzOmv7wp
MspKLVlAXbmiObpj58Gx2pmipzRw3Iik+NZ60ZnAE13OoRDmJgYfbEYBalKCsvpex7Evt1U07JmH
ThqbU3FFrIILFYrD9+CGOm0gZU3dlZMuMGjjzqkLTjnFoo+a7Z+q/+BQLwEQ44ityiquymThwExu
UmuJS4rwLpXiuTjojFdyT07+OLFz666lmS2cur4KbcgzuCVSJVpJMwVLg12yItqd+A66EKKHJ5ff
Z4TqVL55VIfXmek9JHzZerwMQcJ47I2y8Vc6PMcU8Im3oTZC8+JXR7dILxq3NSUkLp0txG0+wqE2
2N0ywtzB+l17za8kesjEsYiYii25amZOcny2zLde/akXZ5jss5GN7+GhJF1e80lxLpZDuQcrnFoU
FPtxaZKC3XQEXxNRrzKaVMqfwTLwu0cTa6vXUYUehg1qGKrkr0nwlPOUhHpsegTQQt84dr5A78qG
81V0g8smvEMOo7Lp7lGfK8Yd8HIF+HLkaNf4WJb6iNzYW1cFkQjIMWHz5PFDSho56PopwUYn2Rmu
8oYee4Ubjcw2MKq72tYXVqm7XU17reubBZWWZW4VriQow8SzJ1FXiAdRlFuTqaMKraXDEJtQ/mRq
usBhCoq22s5VqICNuIVghc48j/vF9G8D7ZTKowygS9rgV2nWjuAHkkS5wfnBAYNEaJK6201bRMgM
KrKDLehdzc2ctsd+AOWsda2ybKndzLgyFsQgLBJ0CqZnblWb022xG1W5CMj+8c11Buq5yV7m3m9f
suPI7hsvBNzi9uwaCedVfaKk99Z0XycP6sSIPllpvbXUKz15DEmL4Ogy8gUQG8R8urIEy9ohq06d
Q1TPVZ4c0mpcKGPKwLpuynNjU953hbjWQ6AyG5XzhQP8yQHZHKW/KuVKxnunCK9CExsVKmYDNbjW
kmIIFiirHrzpQRpP9nRUvdegDo6oH9C0iIWi526mlq4WzcfaZyf4yXbSbXKCrcyHyQvcAq95GbhJ
HbCXkYdCOSmDwY7gt2UhefZhftGfaaxpHRSnznuXAs0B+H3muaVFyJ0qMfaVJ49qxiBJeA9vWmfC
qMmpVUSn0RfYqFhl5qlkOpuhTr/nuhRvVPhQVhUAsq+d9tUgrtaAb+v1jtviQFFqEEc8YVDt29D0
EcDDBNd+smhv805bl3ZLUBohyz5ag5JEMJ1whVgv90Mz7EwbQQjQ8lS9dyi2DcLYNzQKA+VFS9tF
kMRnCffM9u5HEKkyCJa68RYG6sqsn+v61PU/Rr1iiwCgztuj2oKNktRPvpBrkindHLtoyUG4CUK3
6FQ+0ngVGtMeic5SC5V5/7NA3kQjQSVWPF7Hc0w7ZFlU3Tey4vVKRPf6lgrvDbqQZU1zVlTvJUg9
aI2Lphu2dArcKRsOk9IuEMUtoUqB3MUCYwmOgsEBY+hthRWxRRFoZpnbKsq2H0pq1h6Wv/yKs41r
K8Gu6eudaRUvvbidDTsy/eX4BT36ZENmOScPr7ppR+c1V4ZrMGg7nBm0/lWbkhSWFqt7THqLFrL5
mASeipK+pvivXWUZA6/w0eSGEjx2UNNWw43UDFjbHHrKIe0Cut0UEWJ3FPJWY0+TyeoYV+iyY4l0
JhIblY2ZQZE30/Wfqik5OEKXGTlu09ZKCTknWGmFeK6wCwTpXnLdaM31KPg/VbIeFxKYTdGKvdU4
p9LmJFxm3S8rKu4NKvW4JXYUrBAnqsV2YivBNENWg4BcPE1LM4mgt2qnXg1PoDVvnAInphaJYRXW
6TNKsAeCMbXlIF8HfApZByplypdj128VTqEtauA6EmsxHyA0SnM6exv8Q0vPouVAjOW7E+dHVqqd
3yq3CYWWTgvSs6kVgL8yTotWxdKo+M6zykqxHJOqOWPRZI1og/dMyfJTMce0ar6366f0UeGAuext
+yrqK7ZDI+DEClsEDGoRLqrSv7fSckMcAjTAlFKJrlkrrwrzTZRUj2kbXlUpBYba4QzdpdoevyH7
LAONCVVRa4m68Sby0jvK2MSuhelzmhpUlFoWTJtW5CS0m14jHjBAFrmI/GSlj8wJUU17HAdiua5E
luxrTn6LsS33yDjbleHkZ9VHAaiIceNY3pui4ifNtFZf6oU3GwUsfx2ZjJ/A6YydTwGTJkhq3WtO
lOzivsbANXlL4Yj3sCIdvLQ7chR7+TTE2m00eldJFZyDsf0RqfVc0HLQ/lul69Vlt8ZCels4fJIl
EozXtFC6WyjZjl/uOSq8aSMLZkq7Zhvhx2DiHCFoWn7+KDAE7UNTNqgvKj1j0sq1FY3VH2YXbSWl
usZE5ROjdcw2NdXnH5EowodS92LKtHrrHDE70XJS7eKUlg37UZNZ/9ZB53LVeaxR+MCDXUmMfCSo
5BV1t6YA+tqOUb4x4upHVCrtEgbnOdXRVvS9wRorX4agvqXJc8DNV608r93VGsWNGuXdAGtqYZv9
mtbpfZJjiwg563ltiGm0uCfikaA1SaBkph+UuNzKxN9nxMpCsBeHXOe5RylrenLyZX/EHb92PFzN
QGGbhBp+HVOrzefOOzzLvH9pfMzvQQ981DFdrQsKuOP2K0e+s992ryQVnglA2HXYktqw2Gso2VoM
PBgMU2iR1rDVWgMcIhkLgv6RNBDcGptBArGrWpC+Dk2YKtvj7T0WHcVAFJKwIEesvHXqZiOVxSh5
gZywqgGd1mkcMxygzUXWLAB7oV2+TzhEWWPmLROMLk2duTYvtRTlu4UNBIHB2bS8KwpXdFMMZUfe
zXUATpMm5q9SqOQle68grO+y0jxYsUEWSnbrj84OmO91myFRzDjQaBPENsPYDzYoXDsyOCHnq7y1
5wy7DUWydURVSx1+9FR7TYQMox1cqeHcCtR/1kQOjXiYg5oce4cNmsl/GsQ3Tv1bcZ6lT58oq3MO
GPoteRcbq7JXVly+FU12zeZi1QTW1kzKkzGoaz79lZFF71UwXPe+8TJm1qHT5XVATpOWqtqmGUEy
AzQ9GyFuDCvSWcGsY9kHLX2I9jnv8js9K7HSGj99B9+kohWIPM2+OFAUsy28zjj6EcvWo03vUOSC
BifOlmU4qpQ/siwIApc8MmerTpq1RoDZ4gCLk/yIFQ1pl6VmDw3br9WAgbPZeEnrvCPN0QJX0KWC
3oBP7iyCoWavgBN848cBezcWBLbNQS/I2ij6ES2A1yBQGHUz54nJqF5Vwhl3aDi0hyoG9sCR07c3
I3mrbpZ0yUPiIV9VswrOIljG1m2qVj+xE7SPTlICjSjpD6+6sYBIKGQWIqDTRu1KaekHeSg2aCoV
MbTReo7HjAwf6k2eaf65jB0CnbKkXuk2wAnDrptrlU6kvkKFEfzmiB3jgif5ptTLoVugqdKu2TpZ
LKCNAQjLQZLVN76y84vcgklY6O7YCAFXgNaDZWD1L0CVH+wgNl4nOx33TiOs51lErHFwC4erxpQ4
yovI7k5+w/tEpIfPpuppx2d0uu4oe487WEclfFCDLUGbpi5+X3Nbi7RWiE4Q4iZLGvXJCQHnKmih
XNFkxt4PJ1redtWZboy2cC8H+sDj7N+f+2R3BmSeTd/7Kich3QDr7pf0TJESlm6U2cOridj7bE1W
uB/LuCiWKqrAn3nJXjbM/Zit3J8Ul9jDI+N1tUdjpNKp0VtBaZyS1qhvs14HMhaa3luqDhNwishE
XJMC9MA8K0l1kwADdGMbdTNaTpFdfltMVXcfRrpxqPKsqra+MyILdfpiq1ldd4yRJq1iaHu3qrHL
YJPnHt00GUTRgxZPNInEBGJtaCnpK3W27quOcim4dGKAhePfqJVeHbImGzep6qhrWlyEgPZm57yB
gcz3ZolyT8mkv5r4HU9aN1BwSlXACQHzJiqEEW1WVv4Wnj4egEAWW28sKmr6VmKfDXzoywoAWMQS
Wg8nM7QkUjlfAzY81beekWf3Ce/QJTxSuY6R9x8aimzHPJv1LhbwPmz54cbUPJgtPuKvoNOmu0CL
pCtQ4e3zohnXalmTlcAuVNmMPYxFW+nFL7tvUYlNTneNnz99EnwKAul4OO3LunerNtdvmrIEFGqn
1qHKtG4d9z6hN77RB2IpE6sPl0MRSaSvNtgMmbKRH43QGAi7mKx3KDoI4RK1+52GvQHWVQ27ZW6m
M2pVZOOq1DrXVFQV2BzUF1zj+gt0YdlTTZOolJK5LVva/b7th2ljg4V4VPPRXhXKAA4m6fN9iVL4
tkDMg5aOAb0IUDfdN5kSAGpQ4MbUsfVIU/TkeSOMA0MIXMbqeOxLaa4reDgnQTv2lsdKSYf48HQn
crN2oyS0SepQMaq1uvkbsV+xEy2NXbC65qEOOkxleVVuO6+Rj7BWtduCY7S+SEm1+SGMGplIG4u7
ItWfGh35MLxo2ZwNZ6hWBVR7wBKdvpPGHK9U135ySyeHZkjW+xSzLdq4Yc3kzjrWr4AzMM2FBUDM
JeI9kivxNLI/V314IqLRNPTEY7xqSUex0LkXHfJ8h7BJ9FXTe84UC/Rdo1yCyOcYtZmlLdIot26M
FPXPIOvuNag6fYtfQv3dlllz387Z17YBtiCK2vI2IL7I7freeelH1blt1FxzPdp/VPNNNfzha2On
r6aJGFsm4ay+ZUsYvunONO0LjmR+V7tqupmceLqlK8Aal3vmuPDhx+xC6mQhzf8u8JZk1iAEpBmw
1ZT8R5hMdNxxnsgnSMrBtvF8DLuOKtnZG97ErsmOrkdYKkepmNlJMWixhrTB0Os37ZXWaDQIbTQ2
63ygMRhQ5lG7rp3pxKZ1jHKwMIt2SClYUcOlAtsNRBbwVEjnkhU+caFhF1ginIt/DPiHb8MGIDWg
VI40IzXBde/TKOQRkSWahTWCxdYe7n3flu91VeTbEsLkufNsP0GoJtBMKKMWYKCqM32le2aQUenH
s+ZWURg/FlVe7uniWDdOWA2PuQak3eVoVe5sfVTutDYZd31nVCvTwevv6t2I8gAcDg2P2OZMbYfl
S46JZTPwTT1TH43Zz6VDl9AWskCZGOi/GZRW++CXqvXoJVn41CDxZbEsOYQIP7FW2mCufD1ZeLJD
LjZGqvfGytW6BsKt+5j0oTmeedzrgV5seaE+bWBFvxXlaK0UBsbS6imtw1GPVwbb7tu88Ju1V+fj
MQuBOJGAih56keVdaFDbs7N6HXFwe6oCPdpZqIbZawX9iqmcKoWkuA7uILoOtKD8xmN76b1zNJx3
0jYF7hwhpHbhitMagpFNtdoP7WTspV/LNVaEamnFebX4y4z4CWfNgPT3AarFpZBeMCJt9rVA+uaf
8pcBL2wwfNiRuSdzbu1vY4xZS9Yht3MnV6zIfHThmDDdvwq3W7I+uEdl1a/h6pDEsPDXLcj4Y7kd
n6xvnsAf5PDf1K0/v0sYTHKGppq2eeEy7vLAAegz/y4eONj7yB0OGJY2xkr58d3FzEtb7Hwx0sRQ
e0ppkcp+8bw9nC6JZSmsi713Vwqj+hUbfLGeeAzSML1mVzIfV0wYZ4j/tt3YjRvKSvskVKiMEe67
ihuOl0ZCjK3nYETHze5jRiCVwPH6kaot+rUqAh8MFoRaWyPeTGns9WlADVFAWeqqdZsN20hBEN7W
xBI5nbkxDO+5FN2ubivkKcbjbDLfDIq4zQWMTnTfcJb75Hc6Db84POvw1RuxSxKaz5GKrWyCTq74
4EpK6qf2oOyNOtm0VbaSPZZJRZmwhtVPpgk6K9G8EyL/8EVXiRuY815qWjJwjvkq7aBsiPGIUNnK
5s9++kWlB/b1KPzs+QtVo1ALZ02gavs4CFO1SiHEI6TX7XZbdmVxw28UbttV4rlADPXNoNc/G/RC
/5MvDiDSvGSpepVmsMwHhxA9zAH3lMKXL4ONZ3bI0CZh0xhK0eG1XUPWkNHcQwbL3LE0Q+o7WUta
J5KCuiq1Gz+T6b1fheX1ULH4pAQ6v1mqzDYqljNaBCJei8wYvsMwzuPx8uMQulQdwT3APbgYrxR+
EDar/H4Udqt8UmgOUE3AJFGJVadxYAx8EgX6KKNrBEAlt9zawhSGFZDNUNuo70qcZKv//g4tzdIw
mEOE0i+/IVMfbceI5R5NWfRgSnUcltFQKusQ4RtH+0Lkj19f8NI6PH+0lmFZpmUxZgik+ThoPJA9
si7lfjBCkOD5q9TImPj6Ep/Mwx8uMY+jvyZHKXuayLncY8Haie7ELpOQQ/HNRS4Sp2z08dyIpPhj
8dWbhn7xNqVuxmixzX36TsXgHB/6h3TTLAiEXWdX/n25Q5q0L5++vrMLuvm/F52f7l+3NkI06SrD
3FcNblatjV9oVr6kJQClKiKQzw/v7D7a0oMr8W/4D19f/dPn+tcdz//+r4uzrdcIBTT3ClSsNrsd
kwe9+uYG5ynj8hOxmWINTZM81sslVOiqMtAH3kvtMS5v4xoQNacDTV1odBH/+93YgENVVir+v5ek
TZ1AF7YKYC/9e9t7k/kmpe/39SX+/Nx/bof9i6apICg1eTFGxlaLBlFYe/0mOIvHkuXQWRobB3Ev
ONvwv4MiGJOOdAxDZ/Q5YEovrpf1hq+1XnDQ7swXezPvBJRldoDHxKpSu707I1jp7tA5/OZGPwKD
/4zLDxe+GJfYlbTacwJs1YvYXs4s3Rn9mm/CTbZNHmNaWgSucdepS+nxmy/xkzHjmLrFpkslXxRz
5sdhKTjNKJoRHSgRZOqySGPlOEh/OuJTEzhxIDq9qsB5zl/f8r/zGBOYDkbKJpqQqexiHktwPPkc
Cg/Syfuz4mDQ8gdbff36Iv8+VsthZmaGZ5Nn6JfbPCOoK01prD2LU7c2axyHbU4a07Ih+XCbmDWZ
uHjoERmN4Km+vvS/WzldgqbmnCB5tAbF0I+PtR+aBj6XdtBpla9Inp92bVtO7ojr80nPGv0Hloa2
4BDloKqrzJIIrzor1kXP5rfPMufum9/zz+zz5/fYOiV8dtHi8nsNNDImvL45zAQbFOwGygTphitn
KRbDqk8hCIHictvX6ZsX/c874Lqc/DTNMaF+8Lo/PgebI7/jRcahGxqPgpwKJLFN/ZNUfXVb2aNZ
uGXVpduevsc3r+Ai4IOvar60mHP2WF4IdLig2uT4if5MUY0LODJ01960rJlDIE71zz6dywXQilO8
LvbTbyp57tcP/LPn7QAWA1pvwQpWL+47stI2JXfkkJMH3ec09xK8jw9fX0Ofv5IPE6Qu/3y1tI0t
29Yvt3SBzBtLH9SDw3EHs95gMd+bJCqlRAnRk2q2xLyUu77VOMZQkl/YPenMAFF9tysU8uTyoXJH
1beWhVbrN1EshwPeuHxdBmz4ylw3HupgQAhc4Pn+bkB++tslFHcdQjqxIvO89NdyqCUmPV1Lwvwq
sVw7MrrJkeXcxWRQrFgTsqU1mTW9kpQCUxNWyy6hCdEr9fTNQ/xkgErVNEDDk5pLQurFh6prxTg2
rXGgmGerC1+yBddbRQAoqtUD2EoqfiMt1K1IU3P/9fv7k7Jz+f4Mk0Kk0GyOAvrFCCV/YGwNynZo
l7MtjvHnCWbhySnjYSFLcSUcjr60ueiaQx01MraUMezLxTDa7wHOvEWfGBxhSZXbFGaKQcgIqS4T
BO5FD44BlqJWiCQ0ugzTYhbQ5RBPHgVYOKI0HGvjxW/m4oOgN1cHOa1zD/IXpxKEFhP5XDaxOw0F
ACaKcFp/fed/Djf/3jlnTwBATP/OxdtPk6xWwk4esPeiwraDGiKk2t7wiKx1YHUeOd1tipA/5PdX
ieJ2TV306LctfTtWBCW2c1sRhbCyhl1rXWnBjGAN2v+8F+YDAyv0vz9zHjx/DVKZaWpowvqMS+8o
BA11pSkeSsf+5nHIT2aLD9e5GAh9aiReK42DpbTonMOrHrPlhlUNSf/E+dYJ3w288zib9KcxUHnn
RfrsQXUpy7ZZVDIjK8fDBjuoTygIXinnvepgehW7uu0IS1w5ev3I5vM+RMpC1wTdNXgNZIjiwRvt
7s3qQtNVCUg3fKNe4l3HEqlra8/2dvrcAHaG4GpIgk2rO6BwLayrmv+uFHj7s+nJhJgJxxBhTZ49
40Y7o+U4hg7necpQSyJxejIr8fnZ08TojcVzkGPBALZTf3Oe/ne7yMsi+IHSEVJ4tqUXU66ek2gF
LQnne0ZBI0qyDv/LiNq68FGuTd2xruSicWx/qc0h2OaYDWt9ihHJqanuhkocfRcx+9lr/fsXzSWA
v4bPVMMpjQzrYFKUq/DWx4WyM5UfX39Ln1zE4jjMgZgD6DzTf7yInpfTkGnOoY5hrKCNkaibR+fh
64sYn0zXFpOkxlrqsBX/sxT9dSst9VvboURtXFNbNZ4R1UlU9qQMEWopSA/I1ummWEUkcHYmy1C5
TA5IlWQHo3NhPqNwoPF+DNYzNq9bQbE7Fd9S6z+ZyT/8RP3jg0g96H+B4VAgEG7aD0+JijaQxG+H
XgeexQ3O7OPXT+WzR4+KxGSrAULfvgwDaCvTo2cIyLapN/oA/VyYuyYOvzsezMPkYrK0IHFY8IB0
TbCp/HhjGRCjrJvpIp1dH1DeGW5hNM114Mh8jagcVWHqmHdmYLf7piczyq/VaiFS2h1D383h63WO
uk0kbqtODqW14rtP758zhM7SaZG6os/dSOoTH39g2KhD6MfxUdODY5CgXW7TLRbslaooB01Rd//1
qX+82sWkrE9NGemTRrih4HLsr/fqEHiPfGTK8usr/VswmG/MdnRHnXdy/xxTSnp/vBkW4Loxthbg
0x9K4YcvaNU1ZKB0rH8qTZCcpIiGqwlO6ENSR5zVvv4V/44yfgQjTGcHzcUuE6ObrEtEbxgkXVr2
Fml4xKQ+VttM75Ttf78SaSCqzVbd1v4ZzxmqkNAS8RHR1sJODrG1AuL7zd1o/84kJnmDgv0qXVjj
H5RmWjmK1hf6MRGJDy05ltZNjz98X6L1OShW059VPDhrasrqQi/pVjoh6F8HWf43d/vZqOU+qYRy
RLTE5XMtgBIbqsk40vEA4uWewNaBe3KOjmgT7Ei1vY1a3/pmzvhkmeL8xeEXviCPmjP3x4/FqAOE
DMNwxOG70TiC4WzaAFjbDFfFEsjYNzf5yU6LcDXDNOFvckLACfXxckjuhdf7LH6r8vEF8gn6AEKJ
OPiR/nZeegRWrMmjdr+LIvps0FKzUWdaIxPkZXXbj8owoxd5xNLR0X9sLGSfaYubMtA3Xw/aT+/Q
oqBNNDcv0/rniBmhWpFktQWw8h1iRdT0pdYN/+TQya/YIxfKEf73sBtsgfSYpe1omrG9w386na1K
+K/UDsRyzGkm9wUisI7EBrKDazr734z9f6oeuknbibfA258jBi+2eVkZ5O1UBKdQwr/w8+y2GPzn
r5+G9cmD1wSHKmFq1B/Uy5J0Jmo7Q9t0tH0CqTVdZGgcySgs2EyiLtdg2aWkoHlhd921gTumGF+G
vj0TWHIygNssO6e+ywQQjSEauiXdgX6tWy1Zy4Ri1DFm7VYE+SaBaOdmTnPOynZjwOQi2KNcJ6Gz
zwbjCQcl1vqChWigHa6BxvMFf5hkFnsCjnTWvwZBfUb6toXVDmvO1u55YADEJuyTQZ4sLK3dZkF3
po13XwbKVZGlwwK6FhOG41EPw8y0mBp9oaP2WwFaOTQdBCHMENZWz4e9NZjD75ZdNGnD2iudrGIT
z17uwG/fBjIkVq2FfTDX+p0Iksm1dN1fe4V/Sq3qVtgROLB0rVYKNA525Sv6V99t+PnoPq7oqDTA
ltr0Y0BMXZa/jEn6Nv3dk5k0LJQYyHVz55fmN8vX50Ph/66if/z0rY40lcK2jgIsyyMSVN4p7Mp7
E2jRN5Pad1e62KGY9qDXsfRPMGp+oQEgi972ihXCJ+e/3xKHMVYm2gfgWS/jkJqYKOpwCEBp64sG
h4ni3zThfz9ImFJo5B7Rm2DdvzyWM8VYxDWaR3uidBfqZ3D1q6iZNn6K1MoWe98JoMu1D6HOFqfX
z6ZvXLcTzo2vP+VPHqqkQCI5yaiQbS+33GRNMt7hWw+VqbwY6ojR07PDGzF4+A3/H5eiH2Ny0/x1
eRynIJlnuDNPfTgtrbHfppGP2um7jdu/+1iO0g4Ze0QbgEe8rMcWIf8QXB+mg/io6vmGNuzKS+QG
AeL/435YCwQT4bxzulz0ekv36lrC8cXLjuC+WZn+rIuNfn392DRW7H+/ZLYzqs0OjVdkXU7pMjG1
VK+DU+mBxuuwFcdkNiTolT2/PCraL0cky6y+dyb72FOk000E/sWv2qyvJmEupjy5a1usLUFk3vmV
RRN6KpxNA/tjZ0OsWiQBirBoBBwn/jgVxsSERoBBzLF+jwRQa7nRLTW12avAq2QSlOu8rHaN1FZe
DqUIlEk/ISlqfbmLauRPQbqasmob5FurwNDhnHLnvYq3vnId4kQwNyB7KqBcZbknY9WSa0/xrynV
H3qlc7vplGpr317BzPI65JXhs4qpBk4Q+BvaQQsDiLB3Jgdh7OQCoRsWgclzkdBBzVFjfJgLpJlS
Ypomy77cV+XGKbD8uu3v4HePHjnYB8q2NDdp5i3MYQV2EJRWMT2Yk5tXa2itC8veFRNiPFf1lsrM
gbFOtgrR13k2HCj0GwELCt1cBZrSxdFnR9tcWQ1teZqpc5Ek6f6q7VuOyUuTmqhFArsd/k7zOxVL
iYI55MHHkCx4vEa/qR+H6XFs3hwih0WpbIT32LDi+OltAgbGj1+V4VeKjI3N+NIKf+jKTmZvdfAz
wt7mgYdozGfWPG41CG5NXC/yuic+2ULWgMXmWjlyhBbtMm2vg58NuN59ZlBmgkNDbuvBCFaOwuZs
7zxF6q0tkYzx7lbkabFIWGBeWLzwoBQLp7cXWGMwsIzFKcB+BZK/jMhFXQ4WBq1wCyJumRgpNcMF
WNFQXSHVTZVniLqjg7nVGVzN8BcWrGv7RzAFlA6WWKiidqH2/D5nVRW4VYyjYhzzlyi+8SIfVkWz
iCxrOXW4ZTZ+9FPi0g20XYb5Iq5ds9qO2P23GLxd0QNjLN6neqWWa7yIbh8+4ZapYvKLza0og3Om
k7t6PXQ7yqRQD35W0aFo1GWbJfASkOQYd5LogV7PqfvN6UVsNPrqlObKMujE2kDSqtvDznCu6xlm
7TSbQs9WuvXMnHJlNM/ZdIW9E3d2uLQUYwHZcwHNaanbcqVV9g4zPurpO6c/2eijU+1Hqe/bai2Q
tvfY/PAhPEbTToHPGhWw3JTMDYF2BBlxxZbvL4aaVxrbclsDfmtbuVKzmYw2PfvxeN2b3nLAE5Gm
28pKsFxiNLyR/nHIcGbueu22LgDZHVGhhiNqvVFZxOKsisdoBsZh+YHRhusLy1vuHyIUhIP/P+yd
SXfbytmt/8q3Mkcu+maQCRuwBUWJ6uwJlm3Z6Psev/4+dG5OZEQkv2h8J1krJzkqoqkXVW/t/Wy7
5qAm9fVNqeSgK3kLA5LhSSFZJxFyVHSG8jFKSIuD7TjLZfgwgeHNi6SZp1AC/Aa4bBo2x0ZEBxvi
QWmis6kK4TSTD4/UIYxfepiOvUzw7xBgXtj33kZonDJYBaK3ldqXWD1CM1tYxVM0/DIiqHkcp+XF
LzP/4gmOD5lVkPHUndomngcEvQyhbWorLYCunW18fIPlVys/tNa+SrS5755MAC09rIxoJnBlmZNC
C8dQ2r4IeKYiHPPHLKIxXb4BFPI1TGzRwu+3bfulMb+0xSkLf4iQjf1txxXoxUwTURduQnwuorQe
S6erHwBgoHxeQfUee7yHL2P55msLCm2XrqTRzo1fisnDCd46/1QIP13vuekeRQ9lHpJoWCTpaWg2
ufjdUjeWu4uFtdZh/mucCueC8JQ8meUy0RZ6sY85/9Y6m5y2slzlCPlbWJHIFnFXmsuMdXH8PfAg
hOOmJ8riOBoP42CX1q/ccvR0h6tm2Yx3tVovC+Gl19/yWJvDaF273ikKiEjU9kN+L+EuQyM9j7qt
VZwQZyTGERwMF6NpREVvrJckNj0A6P5bGGgLAYNOog28BtCV67BD8PMc1KioMngN9Rxw2NLgX4wC
b5XxsuQY1jhzXwhWxAlQMmtr7LFCs5RVvmppMu+UfFkF6Jf1n0TvyR4vq7SocQVb+bGGhTrmh1Ja
pem6PSNPhbUAJKPjNnSHIj9Y4V43T763VKB9oAwDoZKY6OmekvO/GX9FhLboQtpWxaENkMjWP3oj
XI+av8etPcN4smxHy5aKuzzotxXkA6V61CgqWSMcjF6boXjiiPc59KlfrrJEmrCpfWGPuaTu70pF
AyeY2RYca82o+PLAjcEELLKLwBubdLaB6a7IpYVC4FCP0xPd2qzlEyQ+qDnbZWyE5Q+j/xojma+O
BBBtKAuWdYoigukfoC13OHPd9heFJDOcpomQYz+MXj0HXYKTcMuHAxP8XjU3nnQMdKJVKO5PsQ64
wpbwDwukCPIQnzCVBf0+zb6o4dxTFnr+iGUhTBbJm1muko2grvsEstJixJd8hClSppA5VoF6dNv1
wGm2/xKekuJ+6G0cuzMi5tX6tX5Q+EAZi6B6VLV9QIhNKJIwZv0KYQT9qFH3qFBCHmv6tO2s/ak3
R3Zwvs+mnaf+LS9fODMc5JVZQO0kgslHbboP2rVQYJMH7JsxUedGzXn6T3BvfJa2iXgfZk96f6fm
B6MEKXeHNQAJCjpVzAgA+GaBeC8Ndm9UM9TYHTWqgpseJBhOHmWJV/7egnLltd/AHbWQ+D1jFpMk
JKa7xD1o5b1YHFWqfayvWnXF+iEnjiXYFfpJMx6i7MGNcQcm8WubbZNs3MQiWVN++IgwBiwTfNOI
hQEIJz188muy69R5Bi/DhUqA/V/3oITWJy1YF/i4XJ2cqPAb6LWZJ2xNaB9xtKEG12E8VzokvmxC
hZ+QAvnAPMokial3FWp6Co8FRglUzM5N7hXdkQwyKxdEBQblPbW+974ApsHe6RU7YhHATsPfdTCl
LceaZGhsnLvIe9R4Od18b+aEBxzz4ZFsrvZnB7U1PQp5O49zMsvq15JPNSv1OS7EYEDbvPTiI+YT
fO3aiT64STBfRs6V2mNXClq7iRF8YxpsQ+ueub3pAuU4lI+tjzl6XIXN3fikZO6y8CHO+OCAIs4B
paMc2x4oqNyxytwOzddBX5ogj8rChpwSC8c+2+UkRNYZgKAW/TeGX7YT8xh/RjBq6wTymFvwCSVs
TtqcmYRR9aU/hzdLrLbOJPzhW1Uu2W3J0jIlnx33eVqte3oXYWxS2DmTOibDQ4d9PPef8nIjsWQe
OdsMgXBE8n2SwwFqUHF9LcqtBRi+iL/GCuFQaDeTfZTfu3CGrPJHrAJTLIDSp/c5EMtkY5a7AO1o
ipyIlDzpucpfagg0xaEmFylfZhEL4BV9g/ILwMVZ5x49QBXBCiOWSOygtteLbVetM3WZ9CsqAt9n
1r1zE8ZM/bNFw1swH46Ku0wwKhcm0LFlh1Fd4V9mTef296VyVGjTKGO8bMicrwCUe+Eplk+F9WVo
bB3RgLWp83am46hkmpiACsfX0lrkw9dKek4iO4NsbskDIDkJbdJ8JDghYBqjx5X6byqJeJ3ucFcR
uHTdXqyZ4H1L9pw0M2iqsIin5MqwAqxHI+7ALdHwgED60yKLS7A9FZs8TLL0ZEQQCoxtCa4gfGZJ
a4a2BeySQHN5y9qmr1fqgzsuRgL3OvIN56k6O7eShmVYLOH/l8WjJS+9pzpZVcMpIjStYHOx6ccH
7JAIMYaXgskQLvRsj5NbxFQrLkOC3ZiF9TI05prkZKcIO+B5AwVDiwX/phQR0rO6wLW96oaNK7Fu
XdTemlhdlaQJQ5uZLCtIdCz5wvmPubD1iMwMjlp70qUtWwSgpMv0h37+usAXdB/j7kAIC8TyUNsG
4VEPD+awZeVcdO0cVpGytgqnll687m5kbcrsC5ItEn9QS7RUkSFhpPjhhW8kguIAeSzC7hE3Fidh
2i5sgUjQKHv0sv6bYeLNUOsR4C8hbtw8TdtZDxbrZd88FVDZZ3GFyaXbdda2cX+Nw4+qY3b9ygVy
dfnUiwg3RsiBA5YuEa/2aB5Vj0PzzphJ+G7CRSEuyvGr5L400gGEqVfNR2Eb5cu6PCjmslKOpfrY
jQ/kh1m4r320QP5d6B7UeGu2C7Oxi3RVWtVMhV7Qr2qTF/p7IW51QPPdziuXsr8Q6qdYeK4qoGUc
iZfVSwgKxjqKONFxbXtHvLHMCkI3/M5O63XHHJU2XfWgC0cvYOWyAisijODWic8b440XPpTpVzhY
K86wx/IE7ZpM5768N/3deaZkx860Q7bWVbTJgrVZQbt4GKJdUt311StLIk1bAEg5/wa7bZZYB/12
rjxGLN3SB9R7CkvrPsAvywHLTKNOwfMpQV+cWdzt/Lwgf/WCmS4dYqyIGmg1+KjjDnzRq5W0xrKF
s75MYJdt5dwHESbLGXu3vF1Hssp2VtdW8EO/G6VVz7uujHf0jhgTG9iNdtAHkjJdp4nPWZSGuIkQ
mT/beWC2s3IcjL18T1vKltYY6+fu6X+nCjQ/aGvQAeNYRKbd9h/ypdQUdQt5utNIlsDGZABfMnaC
b2dSEN0jUgPA1bda/a3JBQhP17sqH/S9aJOjUaODfbaCTK4zcUEvx2bgSDl9t7JJux0sRmWjKmr4
358k/jHSpEEapIbcdXHoSHohEH9hms03EWUiUjjCOm4d4/4+DZ40fclwp3P5u6loipPr8grPiLqY
64KUpBk1Budw2+XGvMGZo0c/Ot4kEMq2hUvWEirbLRvW9CWfmfjsQ2eh0rPrHOZa53AsZXdGt1bY
TtHdkfuO3fYD0djrOoYrX4OrUCHuKyz/B0C/FTxKvjIwiOAOCif4QBEok1FYiULDwtP/4ak6y/pB
cxI327ctlqo8efb8QYaV1j0IeeYocWmPob6PBZJ9R0AXiOmMwXD8M2OqaufYHB84fiFjFshJb849
sviglQb7xMDzDB0x26cJ0aEjkyTh/86H3xwoE8Q1CSKZIwKoivsu/aaOx05VbSv92TXN1oPfHLX9
TMdUUpC/y0zn/KFQfpJOemfRAVHScS94bHkibLo35ttHU4D2vII9BkOOPn0N04xTwLGLHcCX8YNl
0IM1/J4DJj32rC+W5XVPMEWsVxPH8i11/AfnRLQ7UC5KGhYlcXoyKadqNAxj5EDSB2nv9fHO71r3
RhCZ/tFJrE6ng3oiSpIsTl9I2NXEkOsw7WAHhmXCUi4Q1z7Z1l52IM4Fx9eipsEjOqWw5Z2eBxZb
bKzCsgKOPjh1nNMg/FmJ0VvcHbvn9NW1cMA9Wag96tIZhac+x76urQteZhPh0a+UKBzcy/23kjdQ
jV4qg/iYMFo0wtHtn/zoG/G6mX4gb2UmALUYugF7vjYPQC9YKu32EMjGKqqeBfQNbmV74VwbAGGW
7rFtSXkOhFkTtxvaWMuWNVPU/BADsktziK9RtvTM9MngRAS2loBHtral6L5X7hSfD+Wiq8kiWzYr
2hkckZndUsn4Fj6O2TIPEEUvopVWLop7vVnH0XpQf/b9wmJPafhz8paWERu/s8CFLWUZPZfpd5RP
vuLohSP64rz74TfHroEXYacWXbM7LaQzee9CjtXItnf4T0OywcvzCwY+K9LSvHd18CwrzVHDJ7nd
CcKrCfuhO/jBElpzQjNUW9Gzy6AFy+dYgnkq2lmlrIg/YBtO7xYS6bKU7jN4n8HGiLdjBG+c9XK9
L9SjMDr0Sit9o0U7tjGd+xim23Sg+czir5317cIFpxWKS5SB8TeLnmHwA1jnUIP62qkBeTq2xnLA
3ZvppoGwXtxpxks9oiKc6fqWj2JRHSsTRzkZ4VuLZi1QVnodjzKrwp3Uz/34ZJCgky2GapvVpDKs
pfxUoh7S7gasicAH9WUGB8kDT74CgqEZNknzIMiEmJCXrRrhEaRBHM7Urx7pOdE87X7R/UnrTSM6
WrXVfRQxc5zEhDtjVuutR1d+BfcwRBuTIBxiyvTShiMlGq9uaVsv9EyH8a7M7MhbpD2rq7ugIBwI
ynWnzGggZ9YctzH/qsSyuTuFxDSzBydLHujrEhhvECi27/3A14eBFNMl8sVcRHEM/f2LFMZs+PK2
hdWcHZuaV6LPTnEZlzPBH4cZ0k5zk2nammST12Ys6IK5ThXna/gldPd/DQb6U5iHbQ4zk0hiG5Pa
vpJK/MUHX9nGab2vrXlqkHAvqZtS62hdnHcg+jkug5Upr3v8LJqp7TYHuDhRfPodIUBQfAXIZRyO
BAUs+BRUhrQUmi9ZFtsWMWwxq8Zijbe8aL67rKsJ0RZGmvrVseV4oXTKeO+Jd7l4HLRd3x/U4UHK
92W/ZFJ4ytwCzgZSLr1LvJ2lsTnedMJ3JccTiOLdWgfpI7gy13tJil0nbQBTIxlMyl9d+4ADneqR
tqDHwo2X2K54UFU2QcKMD5BcPAolWxhUsa4YEh3HhtndRZYjpNCLy2jWcKRSj0Q9jV+T/sWXHn2f
KWcP7Z46uzRbVP8y8Gk+pqg75i77JX0gd0b7SsSPlR5186kjMCFrXn3tseHL1nT1XAsg0YOIFNEz
SaN7QHSTcYTR7638qVRPSXgXFvtRbuGE36nCa0KBqZNvJd19HJbYystlADKuqV966H3NxkxZlL/I
ySmMnprhq1H228GkTzrM6nydpC9gXkXvDh8ZnEg3XqhsfvXRVjJ08vKSLB9LOjTYGS2wCE4tbht5
MVJTFPLx5mG6Bz8t4PQOk3U27sPAhh1J6E7BWXfXrUGEAvcGl5kK7KkPI6sB9ozyHJK7dABrEbAR
poNLNgZUtpaNYdXvsEtxBsX2/QukURpHP8IoXcagZQd2Xq5/8GGjx7E1w0RCZkW0gPtJNVXI3AJa
14i6DZUzarc6iLOqF4CDlSsJx3hnct6ubvLg1GL2zkAqZqRMl+mpd7xSnonZImzY00p2K4B5gFQg
gEZH3EzPPcBgDlmtih78dgEMiZw9PPfM4/rLuS0dzjmCLgeb8A/awaxVkHJ4Ljb9ZmkIPznhKkRb
A9PGdQ9gnYdXw9gYI4dxzwQ3AFRAbt42m8Rd5rFdSWhIltX3Mv9Zhvjh4dp9L5NlKHGwoT7ggDXS
dTTcy8Hajx4Ej87MIhi2Rb/tCtD/Kg29asZhRYm+RlpFOkykFWLZQdhWoEvVPd2B1j8J9WJYifV+
INzFIIN7DU4HAjFPX5oNfMR+aN2mMB8C7yAad7Je00fYFgJ4eQH4a7nyMjoa31UplG6swj862ESd
bUK+PJtGJeXP3UbRDWgfRF6yUKGmFP53EFpwxNsSo+jAe4Nm/caIHxwP6+9HPK+K3klMlTPqk6Yv
UUdn7LonByePZJJlOGj50oN1+fW/32agGDJY+ijy2WH253B9JeohhGgOEIE2saUf2+8p7Yrrg0gf
rCKNs/eIA2IEfP+h3YytVB4KTlWrLR0DjnGjg7e27HhB9ukcpeh5E08z6cf/bhf3wTqSwS3tLBw9
a+4meiMlShXXb1JHIwCitHbAsW+skT94ZO8H0EgFfv/IPFwKeAwyp9IGWyJgoZB2rOXXhdT8UzDz
/6OU/6by3v2ff0UW/0eSMvjc9Nvf/ucnhbceNm//+P1//2eOsqSofzewVWkibxcWhbP04J8xyoby
d6R3qoVsREeqze7lryRljf+JLa8q4nLEunl+6ausqf1//E0y/y7hxzsryNGU/esHHf+5ga0m//1/
0iY54tuvq3/87c93QkChjAQfFd6kYISRngdZkff7wkpsCf60ToRnBeAuprn87h78vyHfD/HnpPr3
EJP9upJrclgopYAvJVo1ImKEltSWEJAdzKJZOZQVeawJ9/OvG/5fDDbZrkdRKqe62gsshkgQCnKZ
5nV1KtUekopQ7POBwMumXVwf7M8Z++8rm0wkQtE0iDIqg2kIQUxuvlU8XP/TF57LtAiYZYP/09Oh
gHrma1IB4O317Og3wnOam/fXx7jwYNTzP39Xus2K778Rw+gd1BS6eFQhDlS0wtboIj3wrtTnGKZz
0g6sps+NOJG1GqNLKMcwegetQQYwIFvQccIrMkATtUp+kjzN0v/1+liX7uD5n7+7urwnnSQOJP9Q
J9G4qOramOsNysZA8ApCBrRu97lxJl8kxdXJ0FZ0/zBi6+riDCgn6qiu7xCKCJ+8lvML+O5acGp2
Bkav4GAGjc2+BCaM8iXl7dDJbvrcZUwKgYd8rvZqw3UiLz8KabMTtGCp6pypt6J34wN0/oL9u6f2
13xRJ5UARl3Ul0MKFFqpyJN12Sy14CyW7IcQOtdbs2LV0icw4n0J8er1Czs/h48GnVQEJBMSqeEh
g0acrjP8MY/yYdEM4o2peqEKqJMqAL4yzuWYqzLHIXiJzqg3lMTuDdvhnyu7v+6ZMlkN+ORrolz0
BZq60Uvv+XvsoOssT5dqbdLkK51P3SVlUguSwGy7yB8sRxw1W0kUIhLIO1iQ4+zdeA4X5uNU3Sc3
0hC6sWw5PqyqVO6I2PNI7ZF90UT1dUtyeul2TWa9zpqKtbFg0oNR54lMYAShbStlSImU9tEAsIO/
fsMuDTSd9lJTSo3Rmo4r+7q+aMW622OJrL/UcarYhUqMN9HU0Y3RLrzEyqQA1JDXhEQPUZ2Q6Ut3
OR7x/BWwVqHwtIr69rlrmtSAaCSws/BL/6BBZC+JLyDweZWowqnnlLWRe/v6MBfKwG/Q07tqliXF
CDCTYcx+sI1IWxOH/aBEwo+x1F+7wnr2q3SnD8kNhfClJzUpAJCpZL2H0nQQdHmdK/GLWg077yxN
T323Wvhm8Hz9ui49pEkh0FMv7jxB9Q7nBJusfchRCqpEOV//6xfmz1TfPOip1A+V7h302Ny2ac2B
WS87nKnvPLNeXB/jwhXIkyrgZSS6q9A7ncpNw5Uq5Wd8r2+hHDGLzfUhpAvl8rc2993Tbzrdj1Sz
8Q6eVdKK7ojiCQpbgHZWkHs1uLI2L8R4ESltvSiBkXs4QTl2EAeUqf6WlMsbT+vS7zjf53e/I4o4
EpCb1DvIJCvTb66IAa3pS1y/zPMd++CrM92nZm0P2E00BadNxl+pkB2VUHrDMGUTqQiHrbxXxu6T
D+18ge8uxKgDtTiToRzZrJZmZLy4ZmyT1XULeHLppZhUBWLULYqOzPq9LHPCezw7H7Jd7/c3HsRk
1/3XJ06W/7wA06sjU6Rb6Pjw8eJ+EwjSzquknW+gGhaTYZZVxwGhxSDtC5AcCRFAaVNtUTPT7CWE
hOwaxAkj51ipfrz++C5NtknNiBSP6IJRZPld9q898b3bMDmnM+jnvHGjU2+sHS/d2knF0MoGXCOv
ykFJZTvBCAPOrH0ci255/TImp9B/3VppsnpQk0LxWhkSNtvJuyTJXr2aXm/QfnU9ZdXKhD3WTbOk
r63TuG/ovTVHLJWnT44+KSc1znTfHzyW4FG/E9OUHAjjOaWHOqY6lIbkWEbdIUbMkMbZz4CuTgPW
+frYF4r+1MlmKQmH1B05DV7xvdbehuC7LDlSTXK1++v6CJcK2W9Y1rt5Z+ZemGYBQ0iW991yg7ls
dRs43eLMDaJjIcQ70aO5qGvNQ9v6PRES1VqhexwY+rLT4vX1n3Gh0EjnV+vdrxCkJvBLyQsOitev
28xRc2WN6KwAPVn3XwFXXh9mcvz47zdpUmXy1kgw9gj+oTA5LZFlEqbALLTkzeMAiM4dfs9C4lfG
FjIOIw2XulHmcPGKcnX9F1yYktPWpiDxOAtA+Adgt/kc/zppb5xdkImDFE25JTK4dDsntUgsssYS
CDc79Fq47rTuS85SO28CDsyN7rnWhJ0BBPXGfujCJ+j3vX737KymM/pOYjD6SQkHLvILUaI3TF6X
JsCktIRdIvSRWvKZ1aVfcpocZfRe+KJgH2uoAoGJX38sF0rY9NRbEuS8THo+53WdPooDSVzsS4i8
ff3cnz8/p3e3yJTSsiNOzjuk1vnEJEBnXO9NWXi4/ucnZLu/XmvxfPve/X3Ngz3vkUJxaDPTgS68
ErMQMUW/G7KYw0N3QzbNXQkLPhPquVQZv6qqfxRCxYmicdOHxPLlwy0pzYV3Tzy/+e9+iylkll7H
sXdQ6MOFAC7dkcg0LvpkFJxZIPHyOv/GtvLSY5uUDcTctRVi9Hbc3NhLYWXLnbsq0v+O0/Pv2zqp
FpaFKtxHLOF08NaJmZ0VkcRJdZav1drdEs2+Skc1uzGNLl3LZIEilSoknI69axQhRHRLz12PSaHZ
olTFNz7UF2aqOCkLoJhlshczyxn9MpmXeew5Oacvt8QdPOAPFotTSUc3ttEQYiFzmjxYu4b6PQPi
MorVgeyCp+sv+qV7NCkHqNBQaLWl5QTECClSQZBMROBrq9/aoU7oC/965IY1WWqEFsKvzO25CMH6
oUjuWvaqH5nrOYYGtLhCJ07iON4Xo5wHHaLs69f1cZkD6/DnnJHZAwVlrVtOHlsHi0i9uEjTWaG6
x/OcCSrlRq/04xfAmHotsSY2seoLluM1/UMpiK/k6nxqKtLK//MSeiHOFa/B1adH+fH8KmOrkY5F
PN6ocZd++mSqm55lJkCrXGfQkxIhdxYs21RQbky+jz/LhjWZ6V0/gEz3R9fx2SFELM3ds9lKkrOt
S8j89Yd8aYzJBCeFJA36hlBMo0FqgeQYes6rGZhOyvv7yeuYzPCBd9IcJcHFW+kRoimi+rbMJluI
QzHMuyxcfu5SJhsLOlJDKeYdnVuRAB+xxO8YkM2+IG0JiY9eCcMn79lkwg/gv4Y2blynjUw8l3WR
nEMMUtUblnkmdF8sfPypff2iPi4uiF3/fIMVJLhRG4a8A6JBSIxI/GtIXmgyRjPFKKruxiO6NMxk
rru6ZDR6rtCiVpCW7toCJMrCRBvsoy4Cf3SjGl8oKeZkScB0EQBvUypp62JxM1gxBQB5BM+zSwwZ
xqDf2KNcup7JxPcTSQS9VVlOIrcngw1E0fROMd6SIH+8nPgPwkYLv7dUM/K5+sRc5/gLenTYRDws
vLjFHGWuW0u+0dS5dMsmRUAP5UqpJIaq5GEbov1sfdGp8WCRlboiGu3t+nt26RtjTgqBWQaEYZeF
6VRAMeYK+Q2LYogVNI5BsTaKwliKie4uPIsUFS/y9SfFF4zH64Nfup2TAlGIVVhWg2Iyc8mfZUm4
LThM1FEKzCpOzgOs16N4q6pe2G6hKf1zSrlhMopxmZiO3Ad3BW2wlpRhIYf9IalPUlkvxjBxiDed
BzxMTQhW1y/yQqU1J1Wj6sdRI9yDi2yz76ErI71HvRgPpd2LwvH6GBdupDGpFn5QVBkRJKZjSgTr
jaqxsZSBeydvz1NstKo1kTo3SsaFF9OYlAxVcZM+42yLkkF+Y2+8yqN3Ok+5MUSXmVTPn7ukSckg
2S4O9I53oxXjN7fU5+cuJx6seB8V3XctC1dFnt54RPJ5Uv3natEwJmWjGQ10NQ1fW6/Vy3kfisNS
tZR8k2QR4/m4RAw9eGndwX+EHF8s0tHqbbUkH7zPhWzhCzJKsjaEOOZ20ZxgFPA7KcewblIKK98t
R7sze45+SAxcZINbIAtO652Pkv+TD+VcD9/tc4D3NYlLkoNj8blYaHigQjl7S9La7rCBV23ycP2p
XLpR53/+bpyoqYpRbXTNiVQeDeHo4YNY4Fe+/tcvVO8psiesaj0HNiQ7qU8tlfJBeOsMMir7pG2/
f26ISckxZHIrZVeWnaHOf8LNuHPb7K4vqi+f+/OTGkPwPCuRVJNBEPjCShCw1sUmEIgiqfrPLZuN
ST2pSTZNcz+QnT4lQo4Is2CXWqmyvH4BF9qb/8HxkPtU04rAlRyUEtiggFrgdCHpJd6oNZmjhQzY
Q7fHNiO4wrCHPt7qQExn10c/16sP5qE+qS15E2laq/qcwagIyXVXvCvy8ZuOb342lBZHNM2bjOI8
b8X19QEvFOdp0Ajgus4g+1B28tr9Eqn5IipVlIWItovI/3V9jAtv9e/8kXdzhuhK02K1c07nTLov
5ILUcBkC82uqmu2NZc+FaTkFypSyqZd8nGUnIKBKTyMRrRHelM/9/smcJ0knk2iBSpxjq0e+kztf
FJ5G69b35NJvnyxA0sIKrEEtJfSH7NOSPgUckt9Yd17625PZnnE4HbEzlyhX2k+O3YgkVO3rd+XS
n57MdLlFIe0VHR1wVD7LGnfWymvq+Mbq7+I0nMzyxhQr8FyK5hQeaeEsBedqEqxKlpxGZNqVkT1m
gBpyIcSokDy4WmjHfXQreODCG6tNlhOoVkjLGmvNadNym/TanG30ndeoj9dv3YVJp01mOW2+uhFR
szr6kzeQV4ifDmWPmdxrdPuvD3Hp/mmT5UPmRmIY64nmdK3JmWihqrUdxlk7z8fopxsC2CYqUJvB
filnclPXxHMDeOPwyFfwy5BXf/13XFgsaedb8G7ux/TrtF6MeYxopTK9dETycGe10jjnBRkqsBvN
tAtNV2gVfw40pG2JvT1lIEWcS2RBr8cqffLInJt5afgoePEqyEFCNI0+U/VqpaHYQoZgkzeItp2J
UVmzlKT265d9YXJo53/+7rKRohg5qgeZNe9AdFog/Mybz6mqjKm8MiP0XXRxlMC0Sjcpfr2Q2hGG
RMALYvy5uqFN6oZSEmApdoXqKATYEIUkb/X0ViDApbd/UjjaFtRyX2YqnZ34vuRjYMnBG2GRM4uT
vRv3/8JBmjHVI0NMyztNaFVnMAg0OCtD0zA7SXkAVtDgAzr0y3QtE0xLIBR8HUU6DnILGq/gME97
vv4SXPiYT/WWugUNOAfYD8fdsEWdo8gEXSqYwZXaZq+jNxIr3KSrMSxugWIv3Nqp+tLqvE4Rh5yt
SaE/jI18ynvIM5JO9l2pqafrl3WhOKqTymIaaSn7QmnAqYBp0ynFcfDkPdGhNzYjl27bpGS0hEjI
qpcbTuYTo6uQYiiouDYUEAPjIk2fU3xoeZbdKJSXbtmkbhD/ItYJcShO52tbOSJgmY1jmhkPVlLd
aMaey/oHi7qzCPt9MYBOZ419xBCBVd2TI7vKE/cX5+QP5722mGmHoOtvDHWh7qiTtcQYcv7uugyl
BzTKXD/ZeSG559cf/KUGwlRr2SmsTOHTGY5Y57UHsoUT2izupMfW61xyEkgrhqNVLVKvD+2qtKIl
zlbF1vXYuPFuXHpak9qhtqx+E4+dl2H5GvSVrJspQ9DbfRnIqyoV5RsnnRcvdbL8SHJ4gpXamI7n
d9VKMN14VVvYFRv4RluthReX17Kw4tcoS13pkhVJawMrT/VWWtuFJznVaOqGXyOUlU2nIXPtq5I1
4ILYftvXH+WFOTaVZoJnNel9N4ZDvoNo9xBEYtGvZqMrSXO5Ke/DpFv5ZnRMXVImPjfkpGyUmgyQ
LO0MZ5BFuC8uPipSgk15Rwtlr+lwBMq0mQec/F8f70KZ+h258e4THGZ+WepGrrOsxiwW62CuziQ7
iyOc6wOcf/gH01qZVA4tIFvWNxIGCMWTAZwbAJz3fcC+1RnKKtOIObg+0KWHNakfTZvJ3jAampOT
6Yx9kxhvUq4hZBjqCKtLUndS1CHe9dR4mcadf+P6Lr2Bk1oSY5kupFrWHLEamqUmD8qm0rp8cf2i
Lj2eyQrDF91Rhm6hOakyNg8+k+m7pflY9FJTuXHfLk1iZVItvDLNyxaoqqMA5colF4x4o25lVdoV
kW7L2N3sMQm3qtTZRRWgTexuTK9LFzepHq2g6AVhmZoTG/iwNdOo7HEopHlkfvb1nko3gzZQZSG0
aEQJwqObyY4HmitzxRuz51JbfCrb1Io+G3DhsX8AZ5VXys7ztGXS5jujHR8HTYQO6BsvPif9qn9L
VXtp1TbVcZZF7edtNmqOVwniQiNx2jKI7UyDO6KhHqQErIterOqYsKJaeFM5EA56+Y3IxWWVWDde
zAufGPn8z9/VjcYa43ObX3OqM70q92PCS/3k63n9W9MEuv72T5Dlf51sT7WciOJkuY5AxAUJURHW
UKTzuEv6vdzowQ5Od7iIQo5VekOsF/FodCQodBW20+pL1YAFwQdWo7nD50A4ZAL6DbhWSgD1jZlz
YcXyu0387h4EniQmYajqDqrMesn+fm3Vyd2gGrZSGNlcdWuiVm9ZCC8NNq0zsg83wzVo3fahcWpK
ZVhEw1jVs95sxI3oRm95JfWATEqQSDdu/3kiflC7p/LQyK393uwKw2k9A5BB+Is07LkcdveZpD8Y
veKMkfKkN+1b0edvN8Y8V52PxpxUozKPYGhZlopcQj0pavfW1a6t4LgnqBTere8UbEpGIzgVzXAQ
rOLGqu3CZ+p3ONq7Z6mKEclLiaA6ej3WM/wFD6Ckf5olObeuCMsQkPv1C7zwvZjqQgWZc0dB8zWn
FhLfDjs9Xltl1H6upP4W+r67DNf3oInH/PX/y9mVNEfKK8FfRASbAF17dXeDl7Fn84WY5Rs2gRBi
Efz6lz0nj57VRPg24ZhALamqVCplZboR/+zO7D5yRjAAOGvPLYaQrYM7AXhMHVLi+9DhS9gIrEw1
/Rma5vX24pg+r0WVRYRZJ+nko1PF+e0VLLbC5RdemT/d/rxp7a/DvlmdgRC8HECrNUltCy3q5ffK
XdNpM/3y65BvP+2nIirmarkE7VWWuQELDO7V4AF0efV4+9ebhtAiQOtB3rtsqLoABhk+LLay7G1X
uqj1UTKDNvtjo7j/TiRwZsfpQHOFLjTxvSrVp5z0n63I/aCBau6NWjaDkFQLUPKEx2q4XAUNT89u
/3SwpJUpXK3lnRDy97B+sxdWkBZo6WXeBWIqT6NHj92SfnNJcJeC6/P2KpkOfh18abMmC4oUeXnl
VD/6SODhXYwvxYBmbugDqqC9K8CXPHrenUPdX7cHNczLvh4Nb+YlFhLMdB7di5y5OqCIwe/zvg53
rlT51laY4O1xDIamIzO5qiIVFWlwWWT40PYF0Cug+fObNUEZ0/c1Ly9byK40XLkXAQaLSdqvNiHf
oRz0/fbPNy3Tddg3y1TS1MmDrAphweNL2KRPlIdg2u0SVBjalaPRcBrbmrvbdR9FbQ0qwlF1n20G
ugoqHliUg64wfKUVUgwGFNDu9oSMxqZ5fogXlTYnWXBx2HzvTXOCvHZnD+JV+uzZ6f2flFf7CSLy
LLRXSgimPdLCQEfAKQeOG+8ykfB7Gzhbns4xafqPxTIdd9nXhd2JAMStnTeB6XwCJajkwd2UtiuV
bsN5bmt3C2fJoiBo4J/odUKrewhak4DO9w7UxnfzskB+ef5QERjlyn/NLZhSK6JpP19I1vqXiYHg
aM7dYeWG8b4xo87279dtrvx0nuvlMi7uyZkhaanYBOLIqgCLtQAd6G0Te3+5Ah1kOXqSOQsK2BcU
4BOSi59dYUHiZwTrkf0F/Yg/bw/z/gEc6IDL0h7avCFAkFmgKvSV/RCMYBy7/e33LRbK1P+uFNLD
tPF44F6KNp13XTtdIOQmdqU3rJiU6cdrPu9ay1TnrMPJaE0/q4ydpbd8uf3bTbusOXg0eRXwHr26
ZBOkIebol7uo34PVHSEkvkYb87dd4/+PRchp/btAdJx9SGR67iUi2RlqA0ge0vPSgX9rERsXdEUT
888QfX2gHku6NgK1MEQfokCuwDZMk9SOftze4IUiCC5soC/XrN5Gt5VPy2wDCcyVo99kBJrb1wNU
AZeUwu2Vf2ePJCnmOsmWtU4YgwnocMuxbsMqQ3XuAgHVxy5Ynskcrji64ZdHmqM3BeTUoJ7mXvp0
Og+1SOTkbNFg+O22hZl++dXx3xyKecit1ucL8hXuuGBAdv/kzF85K0zfvm74m29nzFsiSw7uZVDj
xemnu2uAvf2zTauiO3UQ1Uwh27lAgr44+NyyzwAwyX2h1HD3sSE0twYBmRJOScEhXp+Z8D51atl7
V8602583RFYdOAmSr2kcnHK59PahmlkMCMChB8PubP90Mv+/jw2iuXbq1tk8oWcq5lJA18U/VWnz
hdopBHgzzrfhEH6M0+H/1FNtKorO4RgJufWujyQO7zb4LfCCveLBJmPSPHgpAgamnlnFc0mf1Wwd
RdCvwF8MxqTDH/twXirAVPDpoZ5ABk8faDs/NI3z6fYumL6vufDChqoDO4CKixZgjMzmVTxULVoP
c3et5/CaVLwTw3UV8DSvILZnywkkhpY8CZB+bUYX/fVQUKigCz5bdr338+ARTA8ri2aI2jrm0bIt
5razPcVL5i+XJQA7dTShDRd6VfIpsADwvL1410V6b2aap1teCjhFk6vYEb0PWqL+oVpaEG3PPwur
hUyIjTe6tePWtFGay/ud5IwTjOVZoKlHH9qWz85PL1zLFAw+rwMUR+HRtK2HMR4W8lA29gOfwNhL
IVIQhfyqvLO/vWameWhuX9vUidoqGiEV0uy6ontoKqiC4M3o9udN09AO7MKLRi+trPkiu+hc+TXf
F0MWHAPmfCa2F26hz+isWJlp9zWvx/M/5bmQyE16lAV4USQW9Y6guPvhQv+o5CwpszWqBcN1KrgS
gf1zXk0dLxdmuRfeTWBtDLxtNfbPRc/SbUDBrCoLNLCVe8sbdtJiK/Zt8CMds7igpJjiMVFdWBn2
XwGotB8l3mm/giPZqbdyhm79yplpiKA6WLHE+xCgeKqJ/dmTcetU8mI7NXm8bRSmr2uHfZVXRAhI
TcSQi672Q774R5DJVCt1FdMqaVEgTCltwOXDYxpmMVqou0HtA5XeIQyt+Izp92u+z9A9Jlo0fsWl
Q9iz2xbsrs3UWunJEJ8DLZH3bXT7MZ61sWTNwbXSV8e2P3vd+Gmi3pM1ymRqHIgc8XRlNwwRINAi
AJjlq8FvpzbOcQfdhO2MLjyIH47z99u7bfq+FgJcUi+lF4QsDjvrl2jCehNgY1o8+nzsuA80xw8y
exFFz2tUegfvbpBkx1IIF93+9YYApgMUA86ilg8lPj7U/3lO+Thb4Oagc3FhAXiWUC354DR0rGIz
+m4ZkLyJizqvuj36/WRwR5wga1fM1uAYOlCRzAV1076vYzv3M9CeBqdyCl/nIP0e2dUahNe0Xppv
p/OCKoBF61g4HYQR04NvqYNLxMlZODp9nG+3t8VgVDoIMXdDMKICehlLywLlNf1Gyg5qifmv25//
+3D9TiqhwwrDigIX4vTYjBxk31G2IelhhhBTP38bqQci9TOxvtgS9uxu0xIMuwAU8+LYFmQLhZBN
ZIOyV15JHE5dPm0RhTzPBgYtg+zZ0a/zXa9+4F9WVp6j+hMoqP1qZWEM8MxABy3aAx5XRAEzWiCn
cP0yO5bgLa9EtfVEtCU1urq/uF4JISd0L+J1uYQoQIdpMA4Nt/nL7QU0oGKh6PrvAQkFrrwOQtnE
lrq3bXIOQeaopr/zr8kXn6r91ECniR/cDFI7wRoewJAEEC3YqLaLaKmqJm4G0GpnLftCnRKKmQAC
l/1/fOr86rXyOHRzVDWvxB+TX+nxB3Q2vQ/28VgRCe47OwH9XVzy+SHPxcqjlmFaOsBxEX4zKzfr
4rTGS71q7wbi72whjx6GgrZRQrp2ZTaGw01HNqqKd0MANHYsbciu+c4vJxpXTmbTp68x480lvxEl
KGP6uovdME+scnwQlfpYauRrYWcQA25mET5td2XcZASU2BBDaobveGr+umLSVxt6JyZcWWTf/vxR
+L1yZwsrY0WPzHfPXSAPwpJANPt30gP/T+/YoH6w7hcSKgiUjh+r6+iwRla1uJjlpYybisYTvBsX
zwU30GaNncyQcuhgRubPYmzSTII7A5qcPuSfAul/clL6WNg89sP6gIwQEuDWxxryAx3faNHR9jPC
ZSya8Qd3e0iC5murZfIVLQSI0K+BE8O3aUNOjqxiHHwXWcvPuIac6BScA6g73TYJwymkk0e6PglG
tigZl0OfQcTQvsvCAnq1qbOCjjR4jI5NnFVTZ92InaeAKxwcr7buusztT7d/vgG2FejgxIGkeQtM
eBfzsd11JWTgIOL35IxQzuBLhKOjgkomm7ad5UMImArIWdaV2Nwe3bB4OqXksrSiKhlBntvlryBc
g3yarV5wh/tYtNFhiapE7kYyq42H2fmUNequR+P87Z9uiPg6IDEFUeyYKVfEUwsFXA8SViQOYWU4
bm8PYNr369/fREqOdg1voOmc+E6HRuzeFgUD73wD6pXbA5hm4P07ACTxuCsZwq/lDgA/LeyQh+Du
G/gA7PRa/4RpFloOYEMXIbUVQ1u8yxOher5TvuxXzilDzNIhhzPECWqe1yqJOMHDnCq/EGaJfeoI
vDlPSQVioE0xlZBnFmvIFdOt39NOeuaCLUMuEVQlgqsMLd833hD3wnusmxFNIao4gqT4KwEydQd8
3RrRlGGmOgARr6g+bxwxJsA7QCKnyE7zIvY+FA28AABf23fsbUXltzJaK9gZQqgOSeRAjNqFVCzx
7BzSxk1tf+Uq8ndh2EEhJQAZENBpwxc2O+Xutj0arg06HpGqwbeZi86NIAPPjDUh63Zld26F+3mC
Rgp0A1YiqmkgLVFwSxe0qxFepzIalJssAplCn39rOuKgCTSF4mHxsWu1jjvMUleVks0ssUQV2xx9
IWF28pxsJeExRE8dOFi7QoL7FNk8pRZg5cvOGhgEBrOVZTK4rqvFh9BjHG+5aQt56OoXsL2Ac4ft
2k3XEHx0TKA9DSXInfoWmPgWex1AE6T97aXQt3HTleUx/X4tCQg5cQVFjwCGgEKQEvdpna/kgaZP
a0HAZbwuoVbYJGUQvYI8AG+PU/HpthsYHE9H9uURnnAblzZJm/Z3mac+hcvynVjZywyW1V4UUHdn
n28PZTAgHeY3KzyMAHjUIqpEz4A4fwKj/E8QPH0sNdJRfhXh6d/ABU2ywD7UkkEmHbhmJT5YVtIJ
HAErYwOzHJ6MDMrCVLZQGkY0jESz/9gCXRfuzRnctSHk8tjUJlPWfgeYSWzqNLxT7rQC+jBtwNW+
3ny/9aRFSaBaUG5N7j5vK4juodH+wPnCdx+bgubFbTtHLik8nnACDahUZBAQnlL+mJHo5fYIBlf+
e/1/M4kqqFMgQ2cwV0buC2HBpfCLy+DOPaoi1UquYnC4v9nrmzGyPpdcyWxIeOm2j5yoHH1+/hrL
qmkbNHeeA54VfKm7pMqh9ZzaCcugQBas5diG80YH+THat2rpPSDHeBndgdiXQDvOFcfZCzrU4Iak
wXAf2gsd23fFYPTU7WVit+OFh/P9Vb2v7SGCJFZ5rA25iI7rA5iaARop+iSaeHYAwwW0NAvygAdF
SDqpU83Sp8Bznr0o/5iX6LSKU+vMaP8BgEQE3qmC9iSUOnbgm145Jwz2a2tOLj0s2MJ9mcgq/T0V
7Qtp/JPny3varDEkm4bQ/NyvVTimJJTJUKK5N/efJmhhCTRE95P952M7r/k5G50iy3PsPFAUzqZq
y/DJy9FAJBhku6rOqlcszHA86USKc9OVxB0cTGVk80EKCJO5Qe6eRifyYwBzyMYuC+d7addrbPN/
wfPvFF10lF8aeVM7+sWQpD40YlWDE+QgoZuYqR9g6mfpOeffo/zJgtJaGCaifGXqwEBf53tP3P4y
8vvMR2EYvGYfW2ktWnhN5Uge+iKZlf+cpi6U1K6izCOtXnm4dvK8HzOIDgf0LCdLA7cQSR1WTzPo
L8DT99ra0KGV+b2Cwa5M5n1nJjowcKaLj6IZtAd55M/HbqY2BGb7dldYfZNUS0cPLouWnZ1BuFFV
NPrQqUR0oOCQeryKWuSWCsVAKET6fxTo3zx/XLkZmpbv6ohvzgvVZn4hSgH4UzWIXVg1fKtsJ9oE
MrRiJFNFHFa++HHbIAyFbqJjBkOJcqlEs1Tis+4os/Ig+nGBuij5PHT+rvSFAw0eJCY1RH9TUh1l
Rb4y62MYW6ITOM65Ckk0KZF40oXMUJ4FeGtwaQTxSC8qoRh8e5bvH5KEagGGE2ArLGvEKUaHvdVn
F5YtEVSHizXCQ5Mpuv/umScrS2U9lPvQ9fS5YtOFN+UD6AjBr1geUKs/DJxfiOpXakOm+WjXg74a
6eg0CPtV3ULMXEX2oSsLtrsGm/3tJXs/ayFUixSON7MwqjFE6EbtvUdRj6YZ3Oz21w0T0FGEKe29
sh5LGi80OKggfain8n4p55Xs3eBCOpLQscaGFhD3jUkWsk3r1cE+syfraYyGjUey9JszZC+3Z/L+
8YgOzX93HlgtEGVB4jAOlvnFo1m3URZOe3/6Ws7zWth+/+AikRYS0tGlPqMyivuqAzPPiFZo+ZCh
43YsPbLJPW+vhujn7QkZTDm6btmb8EPyuhbdoijUSsHSeC3Sj6x7WdRwVintNhCY+QKKgmlT2NPd
7RENphZd//5mRI+2QNRNDY2jdP7a5+mj5wUrD0+m3dEcf1rgJ5UVRDGPhtMU5RdR1NAgQB/dBEmr
FVcxGbPm/BEPue1YA43TMk1PfjUtdyqr+v2EIutKPcNkAJrDL+USQdwd1RgFCNo2TNWSSFm7B/A0
g9E4yJtNBA35+7RrTh/bE839rdBzSxUsKKGVbX7I+z46Lm0RrqyYYcd1GGIHOqhxbhsGoTz7GPbj
czumn2//cMNm6KSLvQt55MIS4FDJgnrY0NpW+Z5dISIHyHmItVTSNAPN7XNuL8h/qzpRbl0kaBNI
96XyPgYxJTriMCq80JpBiYcUoODnuZf05wim8QcJYrSV5MkQIiHg+I/T8Wm0ZctRSAya0v7Rox6x
V0FYHSibrGcB3uZraavsX27visF+Q83F64FVYIxAfdTrBzDUhe15qGaoA3vyPFnOL8hl7EM1r1iX
oc5NdPChQ2Y0888uEHMt/0aD+dTJ7rGesiPp7c9TG/YQbGbt9RKjwC/Bvt6eo8nytDDQ02kuLFSK
kjHI/qshRuws4520xMqZZsrUQi0GiBG132FuYdnh9OhaUb0Z5Py7WMhRQdYeD+iOOKCaug8J3dMB
9Te7f/7YzLRgAFrbwcmcrAF0C28VEhLtYS3OiwPxi9sDGLxJhyO22bhMUV82Sb2Mz1nvfOktfrj9
aZMx6KjDvrBHQSevTizlvV5XCsrEZ28gR5JnXyMyPqHMdKeW8qn21roBDEeoDj+cwOKNxosUHLlp
KE5oTrefaTBi6ZQ/O9DSTosT4vi0ZYqwrT8t/Hh7rqZl1NIEPEk7DP3qdeJw9hN1DGvjksz94B5p
AQOyWbOXphwvYb710oVuufGotYIQMP1wLTyUUblkaVTwxKNdsZN08E6FspcVzzEkAToicZKRC8zM
1IAhsGyg+UruGVnoJq3yhz5aIy82uaeOQ/QLi9C6l03SBUV0qlrc210m1QF5ofuwjGqL93x+yBsx
7jJiWZccr0TQiyjoU+GR4OW2BRiexCHc+29YJ5Lb4CYbm4RGPXjqwu7II3ahHbpzheucgSPaZn1z
4nyEshVH6yQr/rs9tGkPtSDR+w0IQFIYXzNz60RmUu18py8/VEcjOo7R6bMgy1Rbg8sO77GC3tGK
XKBesPJ5g4no4MWahl49SadOSNuf0NwBT01/SkV30O5d25rrOfD/pSCi4xcHQG0W9KjUid3JbF+M
VG6HSqWHpYyKFxD6upsisDt0sqdiryYoE4JasoMsXBAc225wVw5H00y1GDFGzRKgootMspT/FS4I
OzrnNSrFlo71Su74V/7pvZlqoUI1DN25FcZguDzuHCov0BX/gZPqU2qX5Sa0i2fuO3eirS42IpUd
QKlK9uXBBQPz3DgnXq71DV9HfO+XaIFlKCj6cugAgJkq771R7Ss3/0G7/sdtmzckUTpYUZat7ATE
qZLUGtBvWcU8kFubDDvcZ36lffB0exjTLLTMopkkVb3dNokqmnaPx1h2hHhgF2dpswYCNHivDjwc
6zHtgA9ooI7bksvAeH6kqZ+v1F9M66TFhqJZ7JCnbZXwwt9aubfLy/CQj9mdw1Am8aOVYQyT0GGG
wzyUUYi+hQRtGXLDBAe9guwPtzfB4Dg6sNDCFXyowqlMOOoJKGWKmDG1I7P1OXOWj52DOmOi1afo
mwqnIqmLcGg3aPgb2a6M/Gat8cNgSTrOMFwm1Q+LUyTIf09QiD9CrfbYB/PKc4Rhn3WIIUnLOStU
XyThFGwF1mbjN9YDBDP4Rtri0qGyvpLqmHZDc2wKJZsmnYciyVi9a+rO2zTcLrbL6De7ZQ7XOqpN
E9LqB7nMWECqBb04oDY7goZp2TuDt+xCZecvfLCqMyUgp7ttYSbz1dy8T1kEvbGsSBoyn2p00u3t
KlzLSU15sK9lBlkm8h6Nuyzh9aWYi8M0QFeSjl+qZTz2Kvwih/4AjsbToD4mg0h0eKENqB+4bCKe
TDyqtlaRP2d1dy7cCvLRTsxGsRZeDMagwwwtRtns1hhoVOAMDll3mG13BxagL4OCisrt3TG4jg42
JH2O522L4z392vZnSYnmw9QmcSDLYCV+mbI3HVNYVr1qUyXbpCjZ18JZ4kGi6r7wB7+pflS+DxF5
f18Kvr9mPxaZvtyemsHwdKghYiak7gjlSVek1gYvu6j5yTX2Q9PmXNfzTXWv6sZWuniaTKo57QAx
JvMmr/EY1jRDu5PDSFZKZKb90SJCFY5BM4KkKkk9dlSWA6gDQKFh/nx7jUz+42mhwAlUn4JRJ0tA
CvIwsP5TZVVPHWdfOot/Hpm4d7sZr7v0uz+uYkxNG6NFhFlOqpV1kCUkHR9aMtylEkQFtydk+rYW
D8KBDaHbVphPRT6nsruvvebb7U8boqaOM8wamXHgS63YIk62bSNJD3VVvhALQqTQKZW7bEhXUiNT
rvl/6EJrHHjhUituJrKR2Vn51tZxH1FXLL15w8Z6U1ifZ/GMd9ci+xmBNar+JcK1J0iD0elIw9ZT
ok25ZcUQ39hNtTx5BG3Pc7NyczV9/rrAb3wnBbsxbqjQ+2NTdNfN/in0xrPLrF+398lk0zqFIegb
0lFmIktGZ36tGvC6BmgVkj/a+bMlvA3ABNshb7cz/np7RENlREcVirJdxqAssgRtu9YW0e5OEBns
pRtt87oUm2li6WZs3RZqYWuFM9MiaoHBtSZbjRH2iKu23MgcnQAyC59xPKxcHg3FTR1sWMl5jJxh
suLS8+YfrcPc35bfIc5lXVRebOm1O/yIGQyMfbgypGlOWmBw1OhkSg5WXJXZ4Wp3Ms8ew2GNC8cQ
G1wtNrjDlNV9m2dJ7dvpQx/W/AycfbPy403rpd0G8gJGXXv4OmuD/Jcic4NYHfnPCqqQEzCttbrz
aTE8ZEvrHW7bnWFCOjAxQGd90/cSUUI5chOVEoXfdtnd/rhhM3QoYu7TsbByYcVLlV+8pT+zCmUX
W6xcCgwHqA5FnK1wcmZOsgQvmmLjNOqb34a/S9SRnGFNDc4QsXU0Yg52M7wkYwzJ+bBBZ3uzoRb7
Nizp3g5TXNnBS7ASAkyrdf37m5g2+OC7IqABR29zfarQTE/y5TBDLOX2ZphWS/d2V8kiELkVz3Oz
s5zqXDgQC/BFf+mjZuXQMU1BSwX8vi9SZZM0LnPeowOS9pD+yfu7vsnXrrKmaWgOHtSjBANOnsYL
ZCBFkyEeV+is9b6lSq2slGkWmpO3fi4d4XlpzFRzsibrtJQyidQa7NH0ec3LWR0FS5EuaQydok9j
Gd03vR3jbXR7e58NJ4kOTGzDJq+G669vAuhTlXUx3A2IxJt5IvQQAgy5x1NMua2byN4ip16rbRkC
iQ5SzMepsCAilSWio2TjWfU5LWi54hqmj2vHvT3NCq2LSMl8ez57YfCnpt2aTrHBw3UgosxDrx8z
D6fgMuSbwbdOzWRBpQoChv5gHy0PTGe3d8aw8TomMRNeWi41hemG7CBzKFmT+juaaf7c/ryhQ5jo
xINMEB/chgi3bZaeQ1b37oZ3Ks9OTReF4jD7vRwTzrwJpceOtsFZWDW3HhaRuvmWAnYCLpVWZQs6
n8CdvwfCnpBDzfA8s8zex3RdwAXyb5ST6OQlwg9ScLnYxzRizxNSxRUzMT016DhG35NBj7tolvDQ
gfLFJLNtHZJmh+Kqf/RCDESZ+6sHV/KxHmfAglocHG2K5u6xK9uVWs/f4+2d2qoObfQZjjwXgtcA
hkJnKW12wVjtGXDag73puNiM6ZMDzsG5XTZ0fI284Uz9bJeGD270NFc/gvRQgOjktlGYbE4LNjnw
qa3bMDsZOpQalKW6jVXY913pf+iM93VMYyYzQFSd1k5IEyV+4R183MQRglbO+Pejma9DGafOBaMI
SRfwaKPvfGNX2bBtXDEehMPLQ4N+lm3hFMEGJ0B/75J8TQfm/ajg61jGoGj6jtqOk3hAbO66GUpL
VfR18MWvgZZ3c7TGRWma3/WYe3Po521Rh73TOwmkzNHP78eqQgHYImdVqK8ptSXk2QFtoGXz/bZB
vH9+gi7r3wHHntbBUro2ZH1EdOo9/koiYP+aWRRb9IatWIXhAuXr+MUaPhb5k20nktLh0ruK78uG
/ZxdSBRdWRSa84T/88Wu+Wm0ZvYjl8X4eHuG75s8RDb/nSHjdGTNApLlTOZU7go7UMHBi+istkWL
YsXKFE3DaImI6B0wbim6JGXTsL2LZ6qttwh2lzfLsDKEgZbRp1om0oyUzqFylqQg/pQAXwCuVY70
TU2BvItsW22XAA1unRUJcDu14KXoquAyDC54TcFyO+8GguvESigxVBR8HfmIG6ooorJYEupRsH+W
Y/pfVPnuyXWXegeu6XLZVHM0DhvIueb7LiJkQ+1CQatJ9Puq9IvtOEb8WDOQeI3gjjl8aL91yCSd
lz4vKF9Qr1n+1IELAkD/j4w+Rmrk65DJxg+iKXOaJRkJ+wVxtx9ChaeP/XItrWH2wlri5ktiZVQc
lMu7Azi7l2e3p+VKNmiIYzpAskG/WSsl4ueSly/2MD+Ubvaaq/6zjcYzK6hWUmYfvvX/R56vYyPt
OvOhpRAuCfBRXbnpJ3T9l3W9Broz+JoOhOw5nbpokUtSS+GdJzoUwI1AFG8zWJ5acTbTFLSwAbRV
2IajtySoZ4/jrqWZsu/LoHXX0j9DdoLGqX8DU+agUxp1RRvv3FAyYZlKCj/cX6WibTDQ5LYvN62s
zlOYPmcVhIRLIIutj3En+rp0deZ2uRwZzmlGxEG4/qtoo2klMpi2R0syrNyiuGHAyHCtjPu0vGN+
wTduvdYobTizdFQkOD6jjkbMTUiU1Z/bOgv3s0WG2Cdud4Cs/Z/b7mjaIB0iSXzw85NodtHTzsSW
NMO9HPuXHJw+aIt+KZv6WEFXVDns1NT9Y5GLasMd69Pt0d8v/vg6fWPrdVDL7Sc34WjQ3mQ+sTfc
ts4Nz4K97bL91VYiyNHfHs1g7TqQEgdVOJd8cHGogIu+kZ6zaSN79b3muvPvxAMdROl7s3ft1HDx
wrX8rgG2ESkashVqG2MHssbhQAfcNpZ23FX5WmO2aUrXv79JpWa7A3mDjTFRZAf22x9Oo1qjPTKE
UR04CXUg9J4M0AhqhZM0TrqfZf4YzeTPKKKDaNJwxZNMc9BChFXTrBRV5uGIbR5LEbyOZf/19o7/
LYu9tydaMjGkY9OiO2dJ/GUYNjl6CHvbOvVC3Vn+OW2iQ5Rlv0U1nZmjPlu5DyXz5hjx/lta0b1t
D+fJ8U5t5Lzc/j2GoKGLUNt11aLbs16A2rQgrEo7f+N3zbjF++7a1d7gUjp6surBTyEg/5zU0CSC
zF2YMAh9Euqc83J+cpm9B2PzWvnOsHU6nNJqbIjLQcACBRBl/Vy8Jv0aSLl2bTalgjp0kpPIr4Ft
nZNo4T8tiqs96sRjy/adSP9gR79ZxfDizu1zQYPP3TSePUX2c+quHPCGe4quQA3BdrDxcaWSWXr3
0dRtI8+6Rx9PvnU7q9wJy+o2DZ1ih87Pt+3DOOOr4bzxZ+D5PbdB8E3CUZJl0y0d+9XNQfgEbkzv
7MwQLIdkMt2A6HDetI01fi88Ri6IyOp3JArk/KRbI1E2GGugxZZUitG2aOrGrOXxUowPDquPGREf
eqL1dSCmHQSFPTSeG7fFAMmOYZ8u/sHv6t3tpTScnzoCs29JK0k7u/G4BPu6XtBveeB2sMmhy3x7
BNPRqcMrpV/gHYHmXkxa9D9DvC3GrSuxS5DEd9lrF6hP8zBuHagbXdWnH7uKs01OrNfbw5usU0tA
BJ5gcKmw3LigzzYqnNdxCbpI8cjZtJ8WGW2qtcZVgyXoeEteTsDq9L4bO2l/QafGJ+ouG3/Kj7dn
YjhodLylM9cBVePsxHKev1QkvzS+v2eOuJuibG8xf4VT1+RcOuZSRiUEnossANUpropgHguhRCtm
4NCOEN3I1QPUtALvIOoHPD7tonmNkcy0fFcTfePUKi8CDjLMIFZ9O6EJJbx3Bpmg0XJ/e/0MIV/n
j6wlBPzCsgjAfNVtczLu3Ci/l025JXh/9mwC8v9g5aw2bZUWE1ond9SylEFsya8qPC5gJKsGZ+P7
+XmJ1ijiTfPRbiUqderGhmZNTHr6aoMObxdE4T1jLLFtN90EoD0D09PHpGuQPv+7OzVdXCea2yD2
+qOKwk2Qh1sYhUhfhTfiGd86fGyXtFSE1VU+dzD1OBTYlgZq3Bs7LbejhWYNV7CYlN6vqp9WCrKG
k1lXsi5AdazQ2xqCR5bf0bZCe02Ur22QwaB1aGWVQwjegbJjLEb/mUXNsy1Rc7LIyrlr+O06uJJS
NGtFsiBxMQb/jRHNNr63plhhKtLpqMqGUxE4LiVx3jlfCzYljbSPVzEF7gJtkEnvd+SHpwBEF//j
7EqaJMWZ5S/CDCHWK5B71r52X2RVvSCQAAFiEb/+ec6pH19TadansemeIUEKhWLxcI89Gl75orUF
W3qAiNRc+A6+qIwSy9J7wtxjNM3vX5vWyqlcIi2tHiBHz3K9c2igUFLX6pxZ7MCDEVeBHh/sXl+p
TK9cqkvyxlFVUFslxj8TNf6YGMTkJ/VGszlF9+XfjsmSvnGWgjRmABAsd5UV166u4zYsdz4fDmrg
eVwM3hGI5OBKmLC2M4vTT6E07Y+R9M4TAUIjnts4/DctZneJsfSzvvYKiUcj1Blje9CYBkb/5est
X9uJxe0vHQq02QAzzq2s6Q4ZMWGWFi0xoA8CCPV2VPZVjYu1QGcJqXQGpvpAzCE6tsGG2hSEcF6X
NCwDSSCALqP+FgTRZnD733Y03XjZs+VkVy7tFV+wBFpmda4tPqvoPNioPBRtlIOH2Hv8ehFXNn+J
sAQdh9P4SMnOQwVCuDG0naMz+3wPunh95cJcidKWaMoeci2KgqLojMlK9QhGSvcFZI7ZoYaoULSZ
+aCtBOxtM6Z/TGfyNBdtf40je83X/Q+1o9OVaCbR4OxcJo7I+Ax03Ftd0pe5l3tdRlUsI3HirrOv
SXTlg9c27PLnfwQ7EH3s/UqF9GwPlRdbVYUpz8K/YvVrG7aIDPLcqXVrevfc9X5qov6pRGpC2DUe
utUFW3gD28uVUoSYc0jMLqygNTUT9c0h/FTPE6KQbidY9juqwIHQRMM/rtgiMGjbtsqzsJnPnBT5
c1j4xokZDOXfiLPcJQCzaxoq3X6esWjDfLLmstmovs1S5VvXsAorWGV3Cbz05DTzXjnzmRiT5Jyk
IQ8OaurB0aVF4lvVPWB8jy3TO99lT54V3H99glduviXk0qLKsVyf22fD6ocKMzfMFDfcYqk394eq
7jdf/8yK3S0ZHRtZF1OZyensZ9GdIda97uak1NO1jvXKoVlCLwunb9qmh5DzMDiXTjj0b42PePfr
t/9vNf5SBVsCLb1y8tFxBYuDRlJAgzYe5ylxwCtq7zIXunmB2ET8BvE8MkZkk5R+WtokjA6JKu/c
hqMOESXAUcVOYx/zaUsalmZlk0r6YI13LQ3TuvrWkWv50n+f/bf3XfiQwGqr3h0vrBPZ58CdNAMb
zTicwIZkkOSKRqfuJbMJso07qH1lv5r6GaK4QPVGwR0ZavTcyg2GfKV5mdVbYB6An9qQ6BGv7rjd
lZjuP4bHv73lwhn1fGqFKfGWYP4F19AtUMZkblKRuTHeNOAk1qCibXoWz/kmyigAKCJxQ3/b1Td5
M93mlZeUYAXBv0bG2gjyaF8lzl8zqIUjuyh4EGsmYNiWT8bUCWlB0KbypJ7nVPp17IFIX2wh9bRj
dNyibNC0OjbRw9cGt1Z2XUJGQ0FmEKTPEeYhPmrzwW2SQBaWdTuk1xosyY16rAZge6tfOryRXKTK
ADhSoVq+zcprEydr3nypYe3NuibC1uwcZvY74XZ1hmf4LSDmkNgqggn7otnnoKO/ka7bHnUWXUNS
rC3AEmLaqaDnI2bvz3P9bJrtf9RdVTz4ctM3oNka5Z54PuDHb8Z0j0Hr7zBPABBqdlvAei4nLHq8
shWXHf+LlS7xqFlBcmOYFZ1pKA54lYDVqTs/SGDvXPcNDGAg3r0hCOG9MogDq7tyqa2ITrhLoKpF
moyyyr3wuGCozCYxdj9CRboaL7Drt5rkx0DclqUN29SbEqPIODSt9x6J/GKdhp2BE8LRIOIdtFDx
zH5eQPs4+vMQ7i7IwcsZq+ZYYsHwn11/85XqwxL9KjFhMQXKZufBGV4wPOCNTyNOjp1X91ZHNk1r
X1mi/+ht/7Y1l9vmj1Bp8NwurLyOnSc3j8vmsTXvDEK2lxNpDVaqRgvVHL7NJ5VOAN2XMkiwMvDR
0FTB5PqNzb9j74ZsPmWs3876sQtv+p6noztcibdWd3HhiYGZcVueA1iJi6AAQCtzbzmKZ004xP2c
pVW0J8FtMY53+M07Xd8gQiqo2lDvYMs+IXYdwztfrJ8AHOG9X2YHYAdZEBxaNu1tOERJgS4evrtg
dYTuwRm2/7Xhr1zZ/xUB/1hcRNu517OuO3lmy0DtEUjZfbSS2T++fv6Kh/0vV/rj+QGP+IAWS3sq
rfqt8qObJgf249+evYgIKUbDSyc09anPDcBQmXdohHMloVpJSP5zln+8N9eXam7j1bAZohPKT459
YXVSAlyL3ninnNwFV4lf4RBeU1pdyVWX6NzM9Bxt5rY8KTG+6K54yzNMADo+Qf7TXSPdXjm2Sywu
kAWubZXEPvpy5zN7Q7LmFJS3dZGDC3s7qf5arLZiWEvW0MhSwo78vj45XoT+bmSJjW5GdAstcq13
sWJb/wPPFZ1fgOSAHBnxnzWVpx4ETP9mW0tAbmXmYagDZzhF85jrmIIY7dSI4Bo31VomsATk+i31
FSUDOSpAO5BMx1Pp7XKIMFx8BpX63FzKhnueDYeuPnx9Xtb2fhGJmTz3s8D1mxNAqNU+cHJ5xMRK
fqd81Zx0IOndAAKRmNp1fWVqZW2HnP/vugMhy37ESp5A7n5XSP3qs2skjCspzRJJW1acQTGtHU6+
w34qrm9y2aTEmw7ZVJ4KmW++XrO1Q7koIM1ZUFBS5+IEQpoNUOxpZ0e/5ty+Dx12DT33d19DlzjZ
vPbHqtLQqM0LxW45rXxA8JuPqsqb1DRlno6ymraRUwQ72ffXCP//vjd0CZ9lhE6yMjg96LRAW67z
9rNfXmlarj37sml/eE/a25ZiQWQfQb70FLnWS9CLK4557dGXjfrz0dqu6jlg9lF2xR4anCnw1C9f
7/VKJEyXAFgIKszcZViSgskJeHD+PEIpQysaRwBE9RB4tCyVdO20FTK7kh/93cDoEg3rk9agLZld
DAzYHotBwoIWPEv61ssg1S6+ff1tfz/79H+Qr3Kseh1ywBvMrRtAk+syM6gRqbAJEKL7aJa7r39o
7XsWR34gTuZ7mLg9DZW960A6000PthEnn7hX3NjfbxawaP5/CygakL8Urh5O4Ug2nlHn0ouSwZVX
ivdrBrY48aOHOlMVNcPJ86wHnU8Pcmr/ba+XcFThTJOuTDecLDLdiKmek2pu32k2nZjInr5e/5XV
WWJSC2syno8a7ZEW06evo3NdVjemZdWVi3HFkP6Hu3N0ULBsXfuo0KRVTZmO0ZyEBThCARGTgqMm
d61hu7ITS4BqxGRUhsKzj27httDfI6A+NFfi0rVluvz5H26kblEScTt8BtAGN7NHH53cevNBUPz1
LqycgiUqFVSWXeR1oj4VhfoOVsgXWnj3UIG/nYJp//VPrG3E4ja3y8oZJKH2EakDlAp7DnIq81LU
RcwUh7LTlYVa24TFeW5BX1Y0DJuAIfEPrs2uN9EVV7ESBNEl8BQOqa8qB7aqQREz2+U9U0CnW3a0
m6m/cyvvbZTBvVuKhM/TzkHD8eul+3vsQMPFES9yx2dWVhIQKs6JNTT3fmi/o4P6IbTaR+E1RcmV
n1liU3M9YKQiA1CDAu3cBtu22vrjuy+tG579/PpLVnpO6MP9fzsWgYV+bOjwkyQ86YTGdFqdDpO8
C+b+WA9o/xcMEoKTcws93D7Oc0wC0Ha6UsFaOUXB5cv/OEVV3RIxgk/8SMb2Vc3eW0dmvAFqel9/
3orxLaGoIZctpNGZf9SdTXdazpCQpvTfBsLpEomqs9GeywDXvdfecF/dRDA0zG58fP3uK+dzSd/J
ulwUTYfd98ufEfqNMIDB3tZTkWTdEAM1d2WN1vZg4QcCdP36SnX1KYggSgw0NE8588y3wtH/lgzR
YOEDIOhFSwk1upNQ4++Re88zca9ciWs7vLjM1QB2AyvP8xMM+T6wbGjOldO1wHrFCy9xpGWR1y56
svmJmOkXUD+H0Ol3aLrdKoiwfr3LK6u/xJFmurRMNmvrqDzAz6t2E9B+48r+ipNfcSFL5Ch3CxJY
5WjhCrS+86FLvT4naSPkU4X+JMS/r6DkVlZqCSHNJYeoEbRWjtzJsrtBFdvcY7FWmp+pUduv12pl
r5dA0Q7DXD4PB37KBvraV40Tt63+t2IQ9RcXes8mzw1clZ0qh0+pVfEbJ2vmK2dszc0uQZ5hpIHw
RjB48vIcGXkWBVvQit9l4acB+5P2Rdq2zRFvpVIIt1kP3jDMe6eLrnG/r6SISxQoQIWOmoH3OLly
sBPPjC3mdzEv2gjQhbHmRyj4xsMANzR/u+Tr3Vqz7MWhr4VHDPMs0A1W+d7hBJTZzvscXZukX/ui
xcFHBRcNMdLKU0isZ6vv0jqzdnYos3gaom9R6+m4yKosxodfufXXPmhx69tdGNZganCOaO0Gn5Ur
Ojj+InAgYDLQK4u2YuJLCKi00JEup2o+ygaNC+MMdoxK4ebrHVl7+OKuD+G53BDo8VPtuD/BbrV3
cvtKoWbl/C8xn8JylD2VFBpCZYZKg/+zt50Yemp7WdVXYoUVXCn4Wf9/sMDLFvILWdeerKACWY1r
ldZtF/DvdQO4umEA5LogCUjDQJqD7dTs1iNlcMy49m5kWWtIPEbdlfB8bSUXzgLD9lbDfQeZRSte
LRL+bsbxyrW/YmVLFXHHoJnT5kgseFltmizA8FaXjMK/YgNrNYolfebsBv7YC3jqUkFhJMgiDoKz
Zuv7YKstJhTxneqHU5hfAYs2Ab+m37K2YAtnEKG3MRtwm5/8Ud17Hn8ILe9aF3BtxRaewNDcYIQV
gVLYo++lMcda2LHAP78+NStx2BLiGWivmCZU0E7V1NXfiYxY4ngQnhFd7am7OgJ/LCbwfatEYBxh
nOXrX11ZsCX2k/Le0hFO6xHNlVTWUx6DGfTaXbcSFSyRnwU0fDSwkmh8uBJjJEBYuIWMSYPmTR6P
xmN0m4usY7s2VNU1/M3KNi0RociivIjxKD85BYBsaM0GGiS787XrZsUDLVk2S2cKKiWVPMkihzTX
NOjUhyp17Hvz747l10Y5V6xhiQFtB2qBEQjHM5p5WtK3BqocRn4b0G4eOU3qqzR0K/fbEgPah804
0QHpOdp9aLAM+skCho2zN7C78PyHK4Ld15a2MntNl1DQCcpCLcmC6tSW9Vmp9pm3ViplmBCvfcPc
xedUd2BM52Gc0eqx5t0PJ+xvTahPfTOeyrJ7//pF1gxk4SOqYmJ5OFjFyeliArmYLp66b18/es3r
LUGiI4TpITUWQQ8IbfBtgO7YQVa2fBS85s/QiysTNedZYhoAOGzwiEBJ9ppm49pGLsIGiykfcQgK
zqUmD3Wr7oBQv7XLIUGNOBVlsBFi2mX8H6G2dIki5dwZqd3mzjHq2TffEY900rs6mP4tYVkiRUGa
YTMy9dVpnNUIbRw57hyCcQFWk2uD5Su+b4kXtWzLAV+/7x3dkb03Vv0E/bQr6eKKjS1xogayZCTw
TXjsBOhKes8ykAEVLeJg8m/9hSUYdNYqnCfkpMdW5/UdfCnZI826tjRr739Zsj8LJnT0awsGdZqn
HNV+TDbEtcNC0CLIp6+PyoofXVJulty4TQEQ8rF1J4DcC4/GhQKdDM4M0BCy23z9M2t7vDjspg5H
2XOCyg/T0GyYWb+3gDpNv376yplbCn13reEOyPrCoy0xezrUdWKc9l1Sa04mZp5BGIFhUB/bw+pr
ZN5rO7M45lUYTUEAPpkjRELkxgQR5pr6Iatex9y5CrW6rM7/QlnoEv9JK3Ah+D0ll+57hklJ4vgb
M4NWCQIEsa2DDhSOeVJlJBEswuh/AQYbeWXHVj5wiQENNZFNaJvg6LjtoXG6FwxDlClUHa6V69d+
YFEMbBSxxMRt/1gAe4RyvRFbRB/yeShl/fa1Xazc3ksAKJ3nBvLkMjjWnpd5r8zC5Hsia4/UiBMC
ZWK7dUGNIOYSPjPqLLv5x8W7fPMf55ZYgUsvEdBxysJs7+h2N4fNlGR+dI3IYG31Fp5BQ7QXvD69
dwSRtTgCHI7CodWGe8ME+zfnueTc9PhAwLcivGPT0fDB6bS8z2vtgX2nba8leZeg/W8WvvALNpmF
LkZohdFwHIKnYOogVOdBvKgDvNk+zrUhess9pw2O3B3b/MCltvosrigCF48xdk09acUPLrGVnQCM
u54bD5QgYZS23dDcTazErSqr8M4e2bVewgqlF13CJ9GQJ1neE/coSBHFbZNHO9cBR0dvDSAhcWl+
YhhvAWqxvO3a9geYPEcggqM+lVEepjQzt+Hkvyg3cpI50+OG1hbZ0HZ0r+Q/K4a1xFjWNqCdFcb3
jg2ZLTeRLWc/NFAFNGntSl2rQq+Ap+kSQEnboc07X2DjCws0Pyo8hlX+yUR7HChgUuB80kllPjI5
Z6DqYi+51TaJXRcflSS3ZsxYHNJu45Y6nvCQzO/AAFe8BFq/aj964xn7YKMUcVbS+hjwVu+npgeb
TF5XCAPYtc9YudaWcEwfxL7jLAK0BDJVd3Hl9f22CMGL87X/WtuLZQnEdEVTXej1OtjieCAcBF9x
rjA5sXHbILg2yrCSH/6XKfzhrSotoCbSsPnoX4hjnC57AU3pCH2W1qRDYeyNd1G/+7dPWvgtwhvD
Z126oFhmJMmGDPPIJfDz1uQ0V0IyEkVrrcIlTnFWnZI56l1HG2Q1u5kLDxgM9wcrSxD+u+EWy/nb
tgcMDAUIqTpo1vkie5U1fZ9J+RAJ8d4F3icn7JvVTkXqc2hxVf4hZ5EEm0twFw3avgXH3Lm1C51E
/YWDmwJfUCt+79r5tyka6wSAg19F4Gd7U8JOM0wQglyu2pBi+tUSLxWdAsK/eq8n8+QTxFyN7b4G
qgbagk03UNFOStcCVUb42nP2ULUK1U2mXqou2rWy3lSyeyG8frCzMN9cnhPQYKeYneazSDnpH5RR
HxauuaT0go8S2sDCVscQbRmXkZ2u3H3TIfnT7rEPPNAZ2v22zfW+rdmm4TwVntoFPk+QNiWuR0+u
a0dx6ec0vrw39+Z5S0fwc/YtCeIMyinQepvPYx6AvwtYEUfc9b1/hMruQbDiLBzvjjXGja2o2uWC
nnvpxeCwPA5+uGHevAEz1oH77ZG35lg79mHm4yvAh7Fs+9tL86uwMOI1+B8l6257N78dXXWPNJbB
Cc734PLb5xW0nqK8/AEczvayvEWFWMhtwhcMPhTx7Ihi43l53JXTXSQaNwHL1De3aFPTzdtJuKdw
cL8pWyQQy30sneEd8L0bHXpBPGY2oO1sHtK6VB+XlR6K8T6nHfIICVkht36yZbuxvGbvQlACxJlg
vx7FvvdCtq3r5q60Qf/Ump9RGN5w4faboXV+gnADTOZjLIPodWiakyD5thHNBpqZCYD+P8M826LG
TROFPyyZdSKzQp58mabtBw4eTTGldd4+UbCvbueZ3FoFeUF84cdgJfnZ8BG8HqHzbQh4eWcH+kxI
N5x96rzYUWFtSIDgMeuhHlJw398OOX1oqvweSurgX4Pq6X4ARciGj6CvKhTJkbg66h4YLTemtU3z
uFVBtoNbzZNAjfqZFvJQtlX7yLs6i9F6uMOgyT0IU+RR6krsQiTkGw2mWuxx9S3MA39nzT5CV9eK
ffR5YrssvnuQIt/KUKbVpLdT76Q+KZ8yFCnjolFOAk2Yn1FZbCJj3xc+e5Ss/uVafZmEztjFBpB7
AY8IhMzOEoXeMWPRuM+qvT2PdWyEPSRtbZ/oMOwpLxNU8PLEjazqO3KpF966IiYR24EJ+lVr/eZA
zXIXFOVuHBFtRIF4sa3+tZPNbgwBK3dM8Vi0WZtCAVsnsNtz7zjfwVgHXKQ407xIoMi0EXK2N7kF
br0msvfMsClWIt81QOul0u0upO/iXGqvTOzM8mKHEIjdhIrfdZw8qpJ9Zji9ce/rY6UmkWRFVsZE
+0e82ztaY2UTO6ON1wQBaZLbWVwU1b2tQV4JVsYUaPufCipQxTyyOC/oGLddfgc+3zrO9Sjw2NmP
A+OwY1NMUMDpbB2HSuxs4KK1bj5NMxtUPkOTGIwzojZjnEMJT4ncc/x9MbwhnJ74MDyybDzWfQZ/
VvjPAiTH6dyzvdUEvyvGNZAldlx1nht7oXNsu+Dda9hpKqPXoPA3BatfrBqUpoGVwnUg7IEYQypY
faO86gy6vEcdQJYbZD4/8Z//yr0RaU6TqW02NihWERALIMHDPHYAIkAJoXLMAvcP0uYnpadw49VQ
+Bo7NA8GYCPdovzuA+SfaqF2NWYDwS3sb1uLbkcM2tOAwVuQmI7lHsO/ByhpgDurq6ftbNo+VgCA
JIajho6+p9i3s3cDynAntvyiOHJKnUQHYF/VUVI14c52CdQiQfZfuCq15uqhmuvvQWmenLzd27RF
Bo9RogpI3tBJmqwGkaX2+5On2b4Ky/ee8X0Q6Edk4hj1m2lCXUxRC6h77SOn+WV30HcHwde0yS4u
PxiPA4bcsrK/sFhPcZgN+gYkFecQSnh3cx6dKOYSfW+4AFKDxIlAETrRKAV1Wx9Xwv5w6Px9CDF6
J0dMiVRRiRNMMDRRTjtEZ2JflpMDSCN3MauJeQRf2fAM0UMw5eDkbI7gNt5PhbxAufpNJpvHXIqH
WhbRruyCMPH5LJMyD3cykPvWklvpjxufDDEIKe8gd1jEvuxA7hKKD+jK1hBsk04soR6ZWmr+SQSM
XpvpGNbzwSt8nP8KAGuo3vRJW1lO2vtcH4Rps8eSgXLEK3EnIGbeZA3bkMEcwtxu7/2Opp1v3EdX
gP6HTHKTzUPx1jOBk0MqjNFg4+yA3mZR8CIRYdIyzEC4S4oNzfScFLKBZBrzfoyWXcS8A7PqoL0h
Dj39mpsZnBMNhOwUDcq49sscmhj9u930Tsw5/JgRqk3odJnFcMUvxxLoy9vE7F3XzQ6STn5Cig7N
n1DsKdD2G22NJO0wYpwai9U7M5s8QR36LtStc0KAgKM3J45DwaCUocPf+YkBwKKImgbUv9EniowH
nLwj9BBiMQT+D7uf3M1Yzuy+1APfETXUe2ck8rYaaPM2+ENzzioo3oStgrUWthWL1lYvzPZVGvpB
HoPx9MLIWQGwEFuDO6PWjvnuZLTBYU8dZqV+XaBEXCJWH4QLn1V6uZd2eLzYOGrsSowOFtldC2z3
Vmk9HQhUaSvA/8rhdcR5SsEcRyTcRIkedeUVfDNGRfPCwwBxIiZRU5o7OtG5rje9VZRHz23mt9FI
yNkhbE0476x9BsiDHwtawq2BG7Eu43Fy3V8Fy/x4DiovVXVgDgUEhR9Y0fUPZeSQatPTrHpyZ9fe
VirS9wqKSfhE0uifbkeKN1/5wgDNjxajyfvRSW1wK7I04pUNFYU+zx+metppGui9W5kq8cg4Tknh
CjRziTttpOHta1YV1cmTxbhnymG/LDrUv3KmTIbpGV7fzs3U1zFHaSIFBfJM0zZvMMUn6sY3lyaN
3o0ebc5RaBWbLip03IHcbwP2G2/LVUW2GhHrMTJOsQlmxm5EQTwIaBEXDINT9eEOrnU3Rm53GylZ
3Nrco5vIsucND8gjuKHCWGWcfnNl6NwjO/ISG7QEcY7T9gDBJ3BijY0tn0fEpwlhPT+V/ui8yhbB
R1uj5+aFdN74bA5jC9fw2TRF/tlHvEvkkH+QQT20Wf3h5gT7znP0M2aNiG0yn4AXj1spfYq6lngK
wXQTo0Qr30Jnklt7zg0kbVqRgkkcpLP+2JK7UYXVzr0gfuD+UHFzjQ9kFMueaNCMCZhZuDhJp6Ko
6k+BHc+DbUCeEt0VIDtIqTSIiafe34LKwT1YhJfxwI3zmkvtn6u5g1tsm190dg69w/h9C0IbOP/g
CWLAn2AtiU7ozzgJgnmDKH3yf5seVMoZwjFInI48bgYK/MHIYHQVvcC/LfuGQqMTiFeQo2rWyVdK
pvbY1lF1UhF1kPE2d5bjanBxmP5QltyJGzZGIzJ85uH4Qg4E0A35m7O5iQ03fAsmyRF4jfyA92IY
VBvKV8pMdC9Bs5DAMbpgv8lA6RFQeuM3YniTRBOIYAaYpYn7S7EVU9DBNoDdJ3MIomsUFwso0VS4
YsAGmYK+MUuaMMIhkl2fYBQfbtbp9feuVUUSzWKKS5uXaRbU5XcRBT/CLpiSsTYD/i8K259d9+Cb
6c4Y4z27sK9DGHbF1oVS7g6F7Acl9LMNmfPYnp3sNegGXEqZ+IRFjqfQ8eQRZZBbDB+yjR6CNnUz
obBOvHR3k9DuXtCO7KnbmURC0vXYVZ6TRrVHkwYvmUjS2YlvT9VJegNotUtgG2XTBKnRsk09MOml
kqD6J/KWxF3uFolDEadPU+jvnXL4dB1b7whr703XcERutbNRdv+MwGt4M0XhxTIMAOIJ5G3vIbZX
eVtgtlNWm6EZskPoOy+C0xPiUgW/o1hSBWPzUVbep110IhEW2u2ZCr/hE63boW3Nrummx2qeupjb
YJ8FEd1DjTrQrYvi2k5DpOWX7gdr0/Tu92HGdZ8N9vgcQgop9VVYbrnpwDnPp/GRzIymTkDcuLwY
v6A8iGelKUY0/CHpKmdKwHmKkgru/focKgP/Vdp5dMtsPe1s3n1nlWxi2bki0aVykdoR1cReMbgJ
AsM6sWD5QL44PO1Z4wIo0KrdnCOmngqEZk1b6m1ljfmeWKzYlvXkpF0ZeVt3KkI4Sgdiar1GO9s4
n5Zfj0lQj/osc2gQT9z3sDLiV49eLqRzm7OYcXIDp38qgDBDjqGz/SiEPIzlMKau8t49yBDitBEb
0ukNUsIqxd90Z4IBjL2TyZcMQlHQvyJDEOy8YfY+AbXKzsoM9UPvAydIIuFvHU4hnptXLmI/zjeI
4n7Z5aU9FGFet69dfjAj+VFYimxKy9dpeSHHqafuvQLsAO1scjvAFk4lOiZxXdZi6zpNAUsKwADg
zR/KhCRlOZySZHm+9ZFAp/6I+QMHBe8H6bVB4nfM2+C+gaYAsyGXPA7Wru3FhZrLgWjybM33Fa7E
VDjF8LsQorkrYLK3nSUxT65YQ85CEbhqz3sDTVm9twByjbNqojsyqfded/qEiRN+lqTtv5d0bFEH
q6NHS+OZ2m8//bFukr4OwtiGH46rcJy+hT5j7z40RJMG032bkXL0fp0yRcb/WqtJxVONykAtjJH3
fSczjH6HLt1CvRHtO2QbDKqKsfb0QD54RfMGapEInq0WfOYDHEYTTaX/24rmtkTNIRytH/i7In+o
FchUOhTiO7/fu00Z2efZGDh9b4DGOlh0/VhntH83lmpveszy3DRzgAi1KgQIWIq5vyPMgA1FAokE
SXZfHYnq/LvArzJ/KyPUy9CyxIvNTZ3MEfGTIWiaDbUH67eCDshtj/TrCYKddruPrEmw3WwXpo9H
MrrxRHPEr6Oekax7brvN257djW3tunEYcOQKuGEtNBTbwd7UzAm/edAVbs+RLZ1fgPCMWwyJT58y
mvCsseDQtbTZoGJa1sBZzy3V216MI6LbXh40PpUlndPbW0HqElXE0E/zaUTR4v84Oo/lSJUsDD8R
EZjEbYHyJalk+0obotWtxiaJS9zTz1ezmcXEnTsSgsxzfoskJR4MOhdGuMtdvm4qYWduOL9B61S6
gs1T/heXQLeHJQ/a47aW6dnoe/nieVbYcUrmjhl1RDLJKC28/j0PvfVLc7lmHBUmuAJBdz3iIJ/e
Z5LNYixsXtxSvekm5kjvEsrOsnrkW7b8mOig/LCodPsx2QuPBJbJTzRL+Aj8QGwkwNbjmFRNMO4E
o2OdTK1RTiwmS/0op7A9Z3ZpEqLoCWO8kFXOHuLmov8xC/XHdIZsL8L13+qCFBSGWl+CvPWmfe8P
xl/t9zZD11pm4MXFtvwRlhc8dYSOkS7VEcGzrYHAP63rj5It/KEp+7SK5oIra9nC/DSmWREP8+Si
ardmGlkcPtM1Gx/8YVYHvi0Z9ZWfYRQzkZEsMn1YPLU4UW/r8LpmjL4Z4A1BFKwQmbmyP/mGtuOF
hxnjPRDJaPlDnnj8kc7bZAy3yXK8mNEzTxq7AetsZn1gnBv4IRx1mEcwxbLFmU4hW8mgHXa6P7IB
1ldgdiARo1JTPGaV9RX2eX0qTVT70iNdNzaYk18Uif4vgWs1h9qe1d4nPWbHsd4ehPKsyAya9S4a
qS7Ct4qvqurDeOx7Fvk5raeXtV6DaEyr4sIWz1QBjU2Shy/P9doufzumupewSqcHCp6MxxDg4IGD
wgE1WtsLpbAqbot2OmrOw0gXpXrOjaE+d2Zg7PWaV00y91nlPLWhfRmbTD46Q77+NW2j2Y1ZYB9k
Zy3PoSmCY6Ds/9ohJ6JiLqeDtxTDuXIm0IYMjKqn0uK82MV8nVVan5mEhuehZ7HwbCOL+nxS77aa
6hfacJrTsGG2rGmCOPSh4TyxEcyJ6ffqS7YMQe2gt5Pd6xtFaDR8VILS70Faf6QTOLG1cb0TEtRE
CovJoyeRkaa9MHbNxklQyDyMRi7jfbdt835ye64MKQHuapC6wiuMxLKmLS6YtEF9th4cwi/IHfHn
XVnoXxTFV0/O1g8HOxuMpPGcv8MUcnMYMxRHbtTufixy+0o5qNdFwLH3V2O0r7ld/KNJ2IzwNOE6
WYz81NpLAPLHaPNYpp4isCCbd42bfprSKm9iMqzI89byyRKzumzV/IeNVZGgmvs78+73wWL90beq
+rKEVDCFmXrlvBieiyLPb9Not+fU34xftTeKn8DyrVu2GB3MLEefPQzzf3VBuFbLjLOHe5Dsd2n4
iBNQJdXSsYiGhorNDdu7rsX86paBu3PmUUciW/ovc8vzX9m8Gtd6ddeLHYBP5itZVl3Yc8b1aouk
Fj+q75qDqVl6xNAVexFI+7iwnh26zbDjNlTzN2sfIHM3pgSN082TH7uxB6osRHpEKG4cBlNNScqg
uS949UEurQ+vWMKHVTvPss03Zl7ygJ60Df+Lf5L8kKquY0YYMzJtd+OUXQQ1P+kSo7eYTmzgHT0x
1n/DKM2IwfpXtZUs0b3MPxkwx1i2urt0pelfemWrHe8m3s+RQJyM5OvdQE4tH4rYmA1m89aGnrXf
Klvvmywn/sJVHfc/gDxhYpvecc2776tRhtz1i33KVp51M5sT/wj79mbLN0cs3SGzujIRhTHEZDCY
V1M1VRGHubk8DmQ1c1fSybOI0bu/hS6QKANJazmsPFqFkZl1ZF0sQM/e2Olr6Kfzzk7L4mZUzdRE
5Wbkn9OkuYw8ne82JwvBmpoW6L72xN6uwjn21D1FWflDYmXSk2CJdv7VtlX+hxWkZK+dwixmW5x3
NHl4ke3k3HJNNZPISZzRUhb5354695tTwIsM66L3iDrzJ2dCMcq45L1AxAQ/Zsbr3fIXi+rCVecU
q/tvBgDv0Pj1ci58hyJ4vCzLt23K9nUd+/mjm50sj5xWmie/bGA9ZpDvlhSDtxaGNMGr6e/DTlYv
tt6qPac4Q69iQD/yG+W7FDTqoc0a9WOu3hStzDS/GqG79zKwgttM1hw/ykJdeDoRINLmZX3U6WZ+
+sXMrzVVqwWbEE5zvvPCojn7LfEejuboiEiCmd+NtK7+TSUKSyKOx9cqo0A9JQgkGcH5otH07bdp
oNjbsdz6V59nw24Ilv9f0UOZ7u++prfQHesrhULVsclCm5mvN7xdsJFDyn72uHQGDVXtOGdVQnBl
eJ5HroLRl/6vqazWQ+Z43cHsUufWSsc7zWVQldFqBvmFeBjQi1xbaYPusJyapHBc642veSa91TGa
pPNKve6FH3DDr7Tk3v+F0BKS1yQd+xeryjkpaDc5QDMUN+nm6txrKRM9otMurepUhM54mb1t2aNG
dX/KoTMfW0uxHqzL/E8KVC6FMqYZeSqsw6mwDHA0nXriGqp+iv2umU+i7mv2nKHuvdgJlP+i/D+r
tRASlbpBHFQcst2gl9eiasrElzYO/0FcZBc+OXIYIMfIxWi2Ggh7IRpIXIbKudRG/VrofKRwxj4B
BD86In2TabUflX/2tVAAmP1bF64qAhnjUhJAw1xRulqy2M2yL5uBnCFzi63A/ax8c5/74q1y17iZ
jF8o1NlXnOI0e5hymMLA+FHqwWUNPk1C1nlrtXnfDGMZsnNzfmQ0GkXjlCZ1oa/9kD54XLfEPo1J
RyjProYOiEWK2l5bfId9knXtR92R+CJN1mkWkbKc/vSO819fe2evqyNhmvFajb/Gsjuprn/wrSqe
p3LP+5aIejnpwHgtlMVnY1WHjTqnprR2a8m+WkznkEIi4QWnO1S8VN230TZz5FT9JxHmx6GpyIxf
zn4jbyTV7ZupO6Vz+TQIw4vtZiCHy/gPS9V18r1zKtuXMiyf7LnqgA8xhy3mLwCxf2khnwJh/Mv6
lcEqZxTqB2B45B9xY43BSfvzg4+F++Ip29l1vv4toRWobhyp596eApWeGIxPgqNfz/Il3CgJDTOq
CeVH5wRnHfqvUnsh71L9uzSgRwMHJRDxeW79OKVeltAjtR0AsBH2ug1iINen4z4gVJwTNrI840Hh
kI0s6R1MLtfeFe9zmp2GOfsniHlrekLCXYgwx4DIcfvlUITuYe79a121+UHNxTUIgt92MX77fIlH
BvQ+WnVP1mEeMcvHshtPnbetIM0e8yvJAdYSlMw3zpzorNv1G/6KrLMb2Fc2ziXNS2iS7b3dsvbI
SJcmtKOT1tQa19FrnvM234d98K3HTP70m/zt8x8HY1HffjAkk+t89aq/3l+CAWlsgNNw3Pp4IE2I
OmIVhYX61zjiyKn1x1juOvRs+VAh/QbLthv5iNKcCQoJOfJgFewV1H0eLsemnBMrL4lmD3ez3exI
kku0ZZJ5w8vrWbFdWQkyq31pMTNBVTndXEOsCsF3msE2G2N6cebhK3dKTB6Zc5PV3EDRMvuZnJwI
YBLqZcFTCdSZi+DP0FtH0hHfi4pFdstPmqLzjtD+SJaO2lmBGe7HIFixpXUtWkb5obzs5hFbBkBn
B6ymc3pQo/pciIPg0S1vXGt4pMhrgwZwdWwOzWvbDsbBtec2MYN15Ay3BrxbtQkdXr/YCo8GH/fJ
qnW698RAGJ3DzZW57StAdBFXvjedW+3aYDi8Rzyw5swXpiO/U06cEh+W6Mm88Xjvno/g9zotz/6w
7BdlX7PCZFz3DOj7Ll7IuDMFB6Oa5lOZC3M3uGkMK/SqAvEjjemBlImC97BN6OHB8ZUe/dTPT/zB
TGg94MOMVtsos1NF5bwJF66Uexjd7KbK4Gw74nXIxlvg2hc3W36Zm3UVCI0GhlogvZwiywWnPvlx
7m+ccl2ycRt88xtdC3t5WKhctv32MGzj45oOYEKZbcRGX/wIn+3Ga36softd8PgA6S15QLU1xAoc
LmpzdQjhCguv/Z6a9MVMAw8SzH5opuGJLOT8KOfuX7uGdlIuCsZVmhym/YsZ9Cfq2q98tGPcgntl
AB9h++BVOr8Gi3ouKw1QoJvxZE1ER23YGkBju4M2NNprXmIAh4/NGS6TtC5EaTmRE4DqjlCmK2N8
340/Df2vCM9+1469M2XAZWhlTTwNEHZtQHyBVZiXvFE7WQ1XSqKrt3nBajlzTs13iaTfvXq8xmlW
f4+BKVDs2g9V4zELzS8oUfaWbTwLUV/CpvvUbf0QNPRqStc72PgvoiKt2kSCFcXYE8+5bq4E18in
zc/j0QnijKKvZDJsM5pK80RY9KXgyikAEecohYuMXILPHVcOu6xlqAL4bVacETWUq0T87GeU9o6H
Sjf/FXb67Skgwb76PbodaUIAwxhFskg3wkkKuX7kUBjgUDt3sTSMEUspwbcNaIFVXVLdvlfbxiSv
zCRo6jKag/nWNjab1fIgzfQ0OwMxb2A1Ygs4VnlgSC/TSC3ztIPsfaKB6XVs61un6td83nIMZKMX
LTYxbHMpf9Q43eVH28UfBrHzCmlFSydft0oa0Vz524EB1L/VvoDMG5rdUnIuiRoOqET5hUoq72NO
tks6FjuoN3uJPHv67LHWHCGD40rkOzkhu2DrjubRpfyRujSr2KA0suehsz5nczXirsj3gbQesnA+
EdV5RPuYUOp7yO8/ah1aX0w0jBLF61owDvQekN5iiGsZ2nu3mrrzvGaIGwqov8rl5iw39zlou6RP
208p/Or/f60ODVKcuWUV93V2k74YT33Y48jvH9hHNrJXvLti2oyciZOT3+X+qIeLQwJnl9W/fAE9
Te7Xe03JEx9rCglrdAFp+1LEQPzyZE9VEKdV4D34eTMezdDZoiW0syivSYcMMqJ8VuexdMOfyUj3
OCbcHQXSH4We3oxW7Zt0Q3VmTIwW9fTXyP3//BC4tFcFkLB0wZccV++0WEMG/+6PSWZFzF/jo/aW
AHgEgndevL8pKTJZNe6dGp5GhDu2rIes65+NghYRDHtvachtY/nVH99HDxyGQkWbNlh3i2tIC2DE
aFzHlWz+UAzz0mUcEM363YbiWVvGVzWhY3CCl2AlhlOU62Muix5SgHTwirg3xnZ1rNf1MGbZkmDs
9HZdvf0L8/EOz50QIx68ST/m0+rHoa1PPt+EW5MS15olmYj5/NeoCdtqKudL0EUX+6T23byl+4cp
MSNGToXH2emNaGIEpNzrGYSnJ9a1PPvp9u5N7aPgxU/DuduVgUl0mjH+WlYoIzE677riE6l5h6J0
ssxjyCWfWKb/vJkGzLv5Cil+CNvyoyqxnFV5/mj7Jmuz5/52Gcyq3n5pF/s7rKz3mnPLmYJ3b5le
a7M/c5Ry+QXgcZNo9+m4/h0L8yFX04uTuiBpyIj6ma5YqiZtSwg2IcWQSxDsxWiN5n2tTft3N7rh
fTS2d2HfvXuhdV+aLf91lNQmu2Znx8Eqs5upszXZBnjrGq/L92qyDldmhlCsoWa1ByR+3dCE7ZYw
ME8yD8qzu7j7gBA+wqwdlO0G3ahzXlnxNNbpbuj8m+MYKOGMFp6tE7+k8pwHB+wx8oCL2Q4qcHIm
qIBZXJNgwb9IVl7ZMsSZFqFYooXUd9I8ok7afxEo5wvuApsEIKiStypAubb5Xv/MBoXQ1HXDpOoa
55NuQ28XFnP7uaBIfkPXUjngdcYCfdrgiMjbrf2LsEz+AthKdz6ZYrvMU29VGnxu/HTxZor5CYii
Spaha8+VzUk9FPTNup1uolVlyARWEynJzEVcWMsLreb2rTH4JVRavrtyeqQIzLh5PZMbsdz8lBhC
cRak+wGw5jjdMx9dL60TxEX+ueLGEftJTAoL15bFSFuMFzMDbhxW9HrDGCoy8ud2D67SxjXgBPp3
uz8ywXqvhA33Z00qzMHr/fXcN3J+KVeOBAafNfb9fH7LinC7+qXaPhhxn9oMwMCR+m69hZAXW2Uc
FFvem2eI7NY11S2szQ/Vddm1a8wMnmmsnsgSCvCTaB/ybZ68g8xalq1efM/j8qKkKA+Tz1RndULH
WEYrsi3TPIGt+ucUfQMbMYGYmG0ZyZw5wHdN9B1T/W3OHfVJ28wONoFv1UZ7UkzsD26a6UvJXn5s
PB/kpqtHFDgVqrQRx7gl8pQzyXhJO4gvsI1rl4pn7Op/+2VdnvsipLJmGs1nc9PsHwgNdo3jNvvS
hKuSLjNRWw/ZrUcveyryJv0K5rJ5s8wGRZmrskPdDN1RjbU4mCOxJoxNelcMyKZlaIhDsHlk05SW
RsYFP9SUqjvUWPQj14dsLYYSJY81Ti9NIzbIn2GEGBFuecsaz64iOW96T7SOCSgZdvxxS3P5L3W2
kScD+0+ASLcrTHf64hoRXGP1hyudNKpJdOf/tH1N/b7D81t2eGFkeYWSeuwa27x0pEldm2Hgj0Sv
+ALpUhgPhkzTc52KOSHMA8Cd4OW9NRMWOzSrc6zC/F3V499s7KykaBECdJs9oaJJ+z1gbRXVYzWy
y9AGlAuGzzFEcTb5rEvpYP8J/MqJbNd5E+YI6uDa5XEIOpdoqCA9pUM2AC+DKoahXSdLY7UJ8rXq
paLTJWqarYutVZO8omEpIarXh8of5K11IK3KFWVEnVN52oY8lsGZiniV8INqqV9UmqHyWtqVmhC7
PAtbCy4iYLyInm9qy4diRElFbryBOyTtUd+M/Bcne2jCZ2J5nuY0pfP0/i5vnXxkQ0dsuFhQ22L+
MOb+PbQKIlw34Z28PLxQ73gqm62RJ16V5TuwS376ttHbl8o698ssxjZMfH8Ra9y5UOERXL477FQH
Z3dP80X1QORr1HjCLGNl+66foIFBJWCsd5+PbFfFj994iNpRWHplIskjD87I4pDBzmE61gdQM9eN
+bZK98kgFgQdAc4KFJxB6j+Lhvsf0cT4p/JQJfHAGkyz3BHDGNtqG4aoFpZe4rTRWZZYbeEF0VbX
eR63vcczWPu++Opc3Q0QttXonGA27LPDpLPsQmHqPslb2QFc2yXUeykW37l3JhuSNTEUeUL8ovWf
s031l66dQaOlyEcfLnYQy7FQ4fKxLMP90m9aWR5BP23jGrgCvR//k9rg91fsa1ad+d9Qm/fSdTcc
okDwWHYhfufs2bYWZr6qqBAcjLrNma4MR4ujX/lgGZwSUJP8yVgPXeFVzgmoKXteLdO4tQFZGTvZ
9167G+qpPntOhXFwglh493mYy1URRBFEQcD7G2mWbxkZeaPNRDuOlT+gPgoe3aZHzqi1mb30eWhd
ZrcC/XdJDS/itHTr/7K6bj5MFDZeZLUjHWZ6adv2ZhOJ9O1icSHnN58DIKlUroK1BMVYXDW6tC/K
DoyQSzFACuF0xnA2NLhxbGR5HwIirF19ILIC/67wZ6/lyqrWLnbaGckddAdbpvAmOCmipJ9MMfao
I2dPvte+NdyIykOpORdl/6tcwLrPuWGgpxvMtCJRvdlyByyWh5S4w+z+rFW2tUnY2+vfRkFCRU1u
da/D2vvI+USDi2Vq2MhYv7moLVLyzbjNHSDfYpmCnKx7SwoGGYxCsQcawuFu2n55ZfgGiRLePHxm
fs0xDzdEsv688hnvc9vgli0dN2edJlTzQ25WD1ZVlqtBf5WNSMhpc4OUA6KmZKy08CR4iFeTVisn
RBMUtHt/HAHc/9B7ucPH0plA2AicrSHRwuZ5IFRnvhXjGgxH0rLKjATtZu6i2dOChObav1s9ehvq
KAgNloFyKl0rCSX+pETNfmS6834OLXoudApPttMBXcZR6rI8xG7lY9rp/WygSKycp89uks4XTbdb
eL67obpY8H5/r/C0OTNpaYYvwpX2R6Pr8i/IJ+K6Yg3hKgr0zQx1wV2XqsyZ7chp5gaopC7FsUlr
IRN2WJQ7ohjl2+p1ngP3N1ma1aenrxJRIHyIpzb6uVbHHSKGCuL4inzb/shuLZ2drz3/PyBed9x1
Ts7bI+bSO/jQOfeAFzOfE+CEedvzlhbvMggcjBBBOb2GCnMkilAAbsjTwDhU0HdPym3KMiZUli7x
mpvv92aVgq7ijj/RLqiNKuTYa93Htl/0emKp5fE19V0kni66PA/87qQjlL2uoYMtFBxIZra3wQag
J9bcuHO7ZrfIuAyHo9sgnTpafmdD31obBxO5z80nfahenlhQsN0xH4kvjTwxa+K/ndZ6lXZq5+g4
Jyh9TmvaFzRmNOQ5YsA1ALoA6VSJCaA41CuZGUQgoV13lMNgMjvVN3Bt/rsC90UhBvpvJ1Kip0TL
6fTZOR307BIdN/c4qqgNKWI77Ud9RSlEf3OzavdND40SUXhf3fY9yp7+CQ6yRWLqM3+Q5d0GdKDj
3W8gekQoWTowaAhlcHZb+QDO6yIoAHZaTNnvitGxKySkpmPFo5Evd/muYwJr8W94UYEObNoTNMc7
I0z6lE4dh4vtyfYt9ZzhZAUKRmzm2f4O+2Z9JDWo/b2FbtnH6yoWO6515ZL9nU2AS8EKBQMskSKx
NZSwtkhVTtckTkt9CWnrJtK+yWmb7JZK0/JIaeltpCu1Z2TPaTMiaCFHShzAAlG0ZKbThhdKC5E5
di0G/ps7yTQqnREdqNY8AIzoon9oXP88rhKp5h3ADBEv3ceqHHixv+Tb/Nvf6r+V5rbALPgxELID
M+t4N3TtKB7K+o8y1lejZKaaCo60gNZHYoS2LzbjG9d8TKTQVRdNk8Cc7Wt7BemTyHxoDWcRvcI8
nTbLvkDNH4TpeWBl5V+/MR/m0TrJbD5iCTqk0L8oDynntqrvwCC3KqzFcRlsPpfxN0J69BIS5QXl
hTvfXmco0BEZmDlc3LJ4aIvprSPkcHaaT8bbWxDO9j6krTyqKuHvB+RHKD4RO1ePkMpv5uDsDMAQ
yx0flXYeCXf5hsLr2HgQ2S28SxmeHNMhcgrEIIYUG/bT7F1Mjs0YkvGxL1L0OvmITFkS/dkW6hWF
x2M/Wm9zrg9lPo8JhBo7LTkQRyxNa2QP29nJ88+x9D/Npn4MuuYYGOqxMVYv4m//CUp0TK2ajSIF
Xkv1OzdKmaAJWOJAE4DV6oSlDjX10neMA/JmF5IhR89na1inEwVLKFiH4xggVg7a01yFb+D7oJdh
uBdjecx79WK16xL7pnW5n0dYlbKXbfJVlIUVlY02m3ZVgrV22tg5ziYZ3ApGCi4dxx2fnXQ6D5nv
7KiG+pGOdeIN/8nc6dfkdSigC4QinZ1CRmdXBoIPm2erR+uf7UJySIRpbXVqUIKK1fy4v45oX8Yd
z/J19vkhO1IYYiqauiTrUQRlqMb7ynq9O1T6KvzPYa/cj6X6Lng9kF9U+1Xzz266O9UIsbMetm6m
5mSmaR2JT/E3F+tBbPIB7yIKLuM9L9Y/pHmeA/6CrLwhJy2zWJT73gUHxuPESuq2jTyWvvmPBixJ
wZt1WFjpyLww+mQ27row881F1ZY5Jnz3qB83pKptHTjRJoav0od50qre08y7RmxNZ7HMjMS8oB5g
Qqud79mid0C38h1hyy9kx+pAd+/rOOCbuPum4qFkXYA5R6o3Tte0QJ1oK0PHXjH/0mV5K+oAXJf2
3cjup2M3E2iuACwC/y7CzXYOus07pLNYtguf73ryaOIDCtDvWSCxZTVVP8zXiCOQfA+fvTszgdio
YJbVPRa9+7It9TkN/Fvjux8h8SU99w0Uf/tUG3nHMLpRsiifA8e9iAkNT0qTIHry+cxf7SMfId2t
tbwMEnU6DoC1GD8z7a6R7999Zm77cn8hmBHfRov9KNO0sFSGhu8kNtNo9YBQvnpTTab2qRguo+YD
rCfK4wBld4ypeSQt55COy6sH33DipHhbXPFUV0QkrLgtK2P6d38sSM3BdLnedyzQl2ae9jDVj6BY
r8LMX+x5+s8n71JB/KhVffa6exBBfcY9E4dIDRJj2v7BWZwqRzzP7ah3dLWeZz2bh6KZsDWCSNEe
wQlWfTWj/TMaJT84tsm8zo6Wdm6VCL+JzUigXFEoFZ/OZn1oMV97MPKkbacHMj3/c1wUy265H+vh
T46C8/5Y0yI7LXVgxGi5aDhqx8/JkS/U3bkRYvwI4h3JW8DqOsh/tQtdYc/Zu3kHQa18eiSbjoiq
5eJpZqy02fvF9Ie+PIYyI8t2nQSEnkhni7CCnMrRO+llvXMtj+sd4GD+eNNN8VSUQ2KyaO+ce/bw
tmUPemmKnS22xwwgdRjwUGb9Z4MhsFmXX8W0PVduKe+BcqACaIgr+2gU5ctorOVdYbbTS37MpX9h
VL7niJhtlM3hX10al9CQD0jG+h0Q0wlzANwuntrvsE5ZUtdl+Mnmpj1aZVafwnyRiTmFzk44XGAM
vu/IemPRlhcVLO/BnTlQhOIQXpPbw28/L/91ub0Tnb27/0AhSG3tGkfkupQF24oJ16XE1ScCXh6X
Lnww4MvcFYmiVTef9Izs2zl/lZNH37y3693sVVnyLV0Q4gXFSVjznlD0a0gFIbl24Y2Q6X1Ruhin
6+q44HaaFCV3CwaHyPa6z7IqkduUV/ueJdayOnNufATKBgkkchl/0nlV1o9I+ZDcdj9U5tVtyJdV
OYqh8QQ0xzSXsad3w++injAJEFou1/bQ8xu6K+C5zcyuU74H6FZ8GOqonem6huFz2yHbDMPyqx/7
f5BgLy3XgCra97qHbh1GTwDcuomveC3ZidjW6CXKfbmrAQYi5IciHjIgMC9Mf2HvShYclZMEh6jH
FB8N38PYn/EgFftga0gVtbszgWkgurVL4l8WYtaxLuugbim7U24U/+G/uCIVgnhbgpu3rlYCYEtm
L0S1zPBE+NOpDJedUc23rFpuReuiMRrPZehd0SWClWTZv1ZCAfAXf7fX8E/m2nsCCKIQB4Rq3Qei
dzm+cVG2AuUPUGKDn2AN1DNlEB96dX9IjnstA8b6e4XN/fubpXMQfDn+NJ9lpy6EoFBtQ3yw0R7o
Jbyk84Dlb6TxMffqese/R0ZyQkRq5+5TYfHbumqWCd6f/jhW5X/UYyyRm8OVZYOYd8OiDhapE7Sh
C3xRU/fKMnu0qBWLKr8BOkU3n87PdSoP1qSPg4UwqNCP/do84qj5rHVwWlT3Gq7cxNoBXw71f4MX
/jOoYdhhWn2pRXoK3ObBCjgl0hBI1FjzZ4aymDFrV7fTK0t6IoShkgIFw2vfwZIovJZ3hf/9xGiz
w2DXB7+r7umWe6KYqMiR6Veee+qY8cJ5XkC+bnHgCKKatIUZUe/lzPTJkwpcuPa8f1LKPGkneBW2
OINaHFaqW5xgvdWufnJbzhxQtLkcn1l9/gtH+T3Q7lCI4aHrca76ZAIvY79X8/pS8poZvC0haZvw
UfWRkevvUuXHwcCJJCpJVo1XLmfEiT8TMgrMaId2ppIk6Lryy7KX9xa4MumwSyAvZlJSfvZkLOlb
y7DS1l5I/FhTUGolE+Dj+rNBmeW4RPmZ1OH6Rf6jcgoyw/SqwUAes0YEl1XY5deiwUH96WXsp/9x
dCbLcRtLFP0iRBSGwrBt9DyQzVEUNwiSojHPQKGAr38Hb2PZIVuWuoGqzJv3nrxDaCOxLJr3tmje
dWZEuyoh46zAoVI9l8F8QX9FK2uuuduQgvTzK16NXTYQTxmQNZOMiD3eBcOnsvI9wFpjCZezLA8l
gdxyzBCxq60xNTRmKkATYkNeXR6SCh8331QxlnvtxFchc94QIEp9+lRTFxECSw6BcshOa+/cOO0c
GgNrIvW0c1gmuaGlexgFPDkXmFCs/hNUYDSfU7IxjALXV070Qv91yoaFda3X7wa4A+RuvB8sebey
8L+LyDskwXJcl8eput1bzMk29D2cxRoz+rAdVpf3Qk9TJuJzkd28T0xm8qV9t+lBIt/8uwzirHpj
XxrD85LZ22zMqEqEc6oi8ylzOZCKKPuXruudSuMpKBd6lDp5ZAR7VMN4thr51+O7DXtbhqxY2Bup
u1v/7SZmyltnDwkWMmyIGYPeaDsNJR6LeeeW+W5SJdTz2Nsl5Binstui4eBMpEIslL6NuPRHp4Ra
qt5ap8sQAKP7jKxVDR9+XHxG83CniGddWKMPknEHTiokxhUzl02/Pns9Jg53kLFXgZ0I++tQnTPt
B3j35EEY4rnlMsXg/zgvYCR9dr1Lj4x8VT33ZvxHYLciMtxJnNA8i17InqvD+uYtnbE3ah5u4sPb
LM4PgYm8OfTNgazHUxS0odQpm+oAmgw+lmj/CWH7c0mNF48OTdHr8jvZOXNE6B2hoVb5Hkcf4BOg
BOJ9SawwZYiJfCEOdWZg7K6O01r3Bpy79lBguwmeiWKEnsbZKJXt7GSa3+aiwRPR4ihEmrZy/qFe
PrKIdYN+e5jhQywt6aYFdmXX8HqSH/kX8BwWVMDlaBZ4HFGeK9z/hMfypPvDANEI6dgxdjZ0WFjk
VLI6pwLjHmh2XNRVOEkalNpb3kuD3FflPPhU5m7aH8jPv2gRQ+Rs+Z6X4DcyjNfMwjSBBcmpkPlc
/TLk9cGWeosqvTUKazeZ4tB5/q4V2bZnQYQecbVSgW9jlR4hbVx7S4RtHF2NrH7oGpaERSizaX2m
wn5o7RKzTnBeH1qcOIjw6smhmmy64WCncChbvesHa2bqHx9UP72xJ/KI07/F+TWGbF2+kAlevQRk
nSdMovZOJ+mxk81rQKZ7Xtwzt/cWYiZHGo69rE5O2nIIq/psx9S88VI/t6YVxnxHcqg5BZKdh5G8
QX6cvBE2JUdDyq3eNsiPsu7dcCrIHGfG43qlSe2Ljbab7Xrj6NHeFn3/0onl4EfWq1yyV1SgbG+z
uGabKZrSzkrPsxRbDOaAd7iVgkLBFuitP2v4NdLea0x5A/Xo0C3MNVPOSC4wc4fTC+CBTauwBqyG
yQxRbbJNMGnQVTObMaNL2k2v0RDfEA+mUCT5X7fI/vbMwT23udfSfa/zXhPwU2bIo6021jSeLC++
eAwSJXcR87xrHo+P3Et/miJ4yDp3NyXVPjC9DyTq68IOZWTUb1Hmx0l2y+qmPSwUslFn//pZhIo5
9o9povYR7tN+9PsdNoQ27EoC5WjDIw9etfrT18Oz7XkkJ0VsDBm0IsgcsRk3RhdYf0FtAcSSaymL
JPdGRbH6joZwqsprxG7eYQjQE4ARVc42o8oMG52drKFAfXTw3ArvIV2aXdVKvJG8zxavp0XDY7oF
burXjhN2Q0E1hoG+r4KBFxAHL5fneKrZbfu0fhQkayeMCcajpeI9qZARwwh5Azl81hEQMsIFUnDO
W179r5f1KW37y9S6e892KYWXjW+q18hn7GE3DDJM4tbOcOzRdIAu4HiLd2SG3jnsvMx8nQcyTtZw
8ltxCWqXQJrtboUVHdHDVz4q2cI+cQdqQK7DOdr7xoI/yr3O9OxgOpmD54CKpiszhiPcihGb1vTX
taO3NqgP5B7AOmQHK1Vf644/TYlh5PGhzOuNmbrftbXii37WakJmkuyJn5x9jjoezLss78jzDIqH
DpPKcGRsjKbJ4cXPr+sNyvU/4p8p7Y2NQapRYjBZP/hoXu6N4/ubCT9nswqUYtJbLy//a7xup/sF
A2Dhbi3jPcU5f01V+aNKiCs68HZGT+R1+DOjpJaOys6xtHNKVvdI+xSH9vLEmm3WuCfdrs8n/D/1
RNAVSTBzMNnXQWj2hth0Wf7WzgTajfcaGxG6j4fBEPEHc+EzbuZ93uivEtDw3sJesollgGiRebfE
5pGs6vNgtxcif5vWiZ/W5YU88Oeqw8Klgg6lqNjlPMX4A39ZTnSWKFcOZhXVOR/dyGtViWYn4+qy
cDTxWT+KIkHcLb4ojt9ZPBHgjbW+2EE5dsXOILvSxAapYHHh+j0kvMpNgOeyKYfQtCdkcnxYfFlO
zcY4oNy5Od6TLtv3i9z5hrNb3zZbDPBjumvlVo9BXH2KjvTU+h9mgwEo1vnHB/MdSe+68MIbQf8I
3YOpn7WLYUjEsqM+bHbkLUJL+RcDn0o8WZemKs7p8sWDsPZYf9e7r0rcY1eJZ1HUL57FLlPm8Cv8
QsA/H1sLZpbapu0CsbHLeDR09q4bdWpXw3qC5RerwJkI9xBmzcyJjza2Zu4LH6+a+/8rdD1BC920
oYewVpZcm8CuNT1r2E1puUlF86WL9lKUNvgjhq6gj1vwMtV3Xnn/lT7B5IwBEOZmd6OihGEybl38
PouI6r3daHmx8TsfqnrGPOziytNkI7hX7RdRz7eu6HGj+KW9K1pRvRvu9EwR02/JI+0nib7FaqKM
KenSH3rMMMRe56O1GMO2HhraaSBlszLp6w2BU3PBQsIUEpHKdU5mHHythm2Qzs2xaHR1QCV677L+
Lw62A85gCiCx8cc4FClNTrmQ1iFVYpcYzkrmHmEVzCs8BGdZj60qTdtbLwsZtja4kknDRynGR4eC
ZprUy5D2iDqacmMJXueqfcstNO++PhJC/LGjaV9KuWeGDcAJ1q0ak+8yWfZdQYlZiKsi2xiyOYOQ
RjrdJA5Y3zKeS0JPoa6cV83BP9PMszOb7o0hD0Giiue7PvoCpbk05Sab6VQDo+1++PXB2XBwULAT
oQhyfQpICWn6h01GYUO+5BkS5pcmYEVhYz8wQDc2qQJMNCf/lI3ubKbfqqj+zN4AzMHqj6nZPZUs
SgDg8mrakKmnOD7iWqYsrNBhLKu41nOPybpbHiWOw2VxXyxHPmkyJhvR+NgoBupC4l/4d3kACZry
lg3FJfObP3ltyFNljB9tSbJ9mGh1CDpcTc4JAk3ZtaOG8ZfxoI16bwz+qy7G5zYrH6zR+qi8+C0i
XsYAzwXHkxOnbVX2m7n60+JpDGTyayh3t/YpXN+oAcmWXv2x7heKPpLWlndHHk6JQQzYlKjIEIzz
qvc2vePTz47Wd0luobCay2SnONy5Q228R1UyXnEWHkrf/du7BTnJGlPr6BDTt2hpsoYf+U1PzbFt
VkTnmEElstaTf3lBKVVbRMM/Ipj7vdczO2dFnGot81YvJIbtjnCeG0fMNmesMnVfXUeVjaeoLoLN
ejI1Fb5ku391XWSZPK68jSSzvcXtGPG/jB7pPXCX5pRaBmUXdFosQEJsUVCy3eIZt4ibl01+W3dJ
ml0mFzxnfCyD2ztYaHR2cQzcaiLHHuYES3ZpRwxqszsRExXOXzoEhCcj/SeK4kL2/BJn6afQ/p5R
+9WErczVyP5n38FaGf9xRly3geGTdM6tR2LQB2JiAWMu7yMKgpNdLLhlUk2DPz9WPRo3gZNgcF8d
XcJJM37Yd/vImPZoK/UmOVE0R32sbQJ65rIr63Q3dqLFjt6cPKs8NxO59wS+EIrkgUVRd2+oX3Bs
vzcOmjzplBv78n79ND/PGlmVf+PNLuyrBeuloo6hD2KLNB63Uxnpi4MeMHsL8i38HgViIEsKJNPA
2y6D7YRTPGxXlVHO/j3qWMmLnbzbYQ3753aKkrXChIrv+e4t1Ws2DF9ykQqjDkkC1SHw1OMvPecB
osRuyMzjWoYMXvTN07JLpLxowwgtPcE+XJ+rQAZfmc/9VMYvJXqGFRSnws1PQR2dJ4usHbQ1nMZn
c3RPeWE/zC1JX+LvkE+YUsx2DAK3CLOxee2WCQSXdwVaFodu7o9UklMfGl55L5MWj282vJJfRgSd
qkPcZAZm2QFvEV5H2vvsZ23+3MZ7HpBckkK/uhO/PucTDoFfL8Mi6WLKZLhPpwylhxf8DDsIJ07g
vsYNE8nFvklnulSz86gb78m0isfeH1+nOPiIgLjTjHXXtKV0Wj9ea/WyKOrtxC8fIH6e1t89vIp4
k1oArlYwFLqhPbbbnimaRdGb4Ooy+UZrvbwMSfNgjpDlQDVF9CPaT/fMmsrdMgUnKr2nOq3/isC/
xSYeQ6MT/y8uQUCE6dA+Vn57XPujmSrdYfYto+ZVNOuOd8CckT0fIX+dJ6++Oi1CJ9V4H1hX3vnq
wbIR7LpmSQ6iwzvem7zNETS3neOMDVOdNt+aXVc9+nijj12qgPbIYdhhzbQedTzGh1pkyVVHmfds
QVTCm2su71lHhUxgTJyUJtO9900j/oFAQLCuln6+bfXk/0lInvCwxGP1UGkOGz03JznW0JTULEA1
BWu3Uz9ITM6qMT9cTviNq+TDaFuQ1VZHpaV/kxpLT8OlsMoAoOJxIFKbLDBSeOuZflucYCLWv4E/
IyP3/9whOkeB4d0I7zMRwzCzzSLCSqMeX+DTroWe/eVE0ctUAg9jeQcHVTE75yId0v/aYML7QckQ
ruM0V4gIKzuzkWWie2BXsjsdNa4PpjbJNwZcdbGtddk5zf/ilJc2gEGU9vHBmCFqjTTZ68/E/fDB
H5iBeOGfizz6Qez4CCbnWKO0grtrDDbFUxiVUXwLBMyDuvibTSlBOb+JNhacJTU2X4HnXNKeZ5hc
CKbUZH5v9aD2szF/Dro4QsK7MJR49PCyJ47/q/zmb1FPjxD7flepmyXG7+TlqRQbMAWqf8PfER+p
7ig6B+ahiU7+EMp/xzgI2c4p8SrnAM+m/ifiorN7Ri6x7H8IRDIZRK6rzBdy+Kepcx+ICeFM6/aE
7q84hMb/X+lwiV6TNLpNNdDTLp30NXCaozfBqsM98xQH+irQZPNm/BSj/uKo8vdun94xHVwjnFCJ
vYYD5m3dzjcGg1WID+nbUtmzHDwMHLPVw+LxdtgKniJDjAeE1L/TYl/gkBBiJAG07e0p3cIz2g0L
Fz2Jxk9ZZrcBW0Wo7JRB3xjccdI/xZlkYj/lFYxEdXaTGVcCpIFtZqi/rJwzw8wP/lU6mpjtt6sF
nKIt8LqXYggq3oXCxBJIY914PTDBoSVDy7G9cfGg75w6LTGHNCgebjs+U5iZB8MfnhxJJRCZcCpB
HvCN2kA9lCPvsxIMBKh4MZqem6L4o40YkuASB6fMK7prXRPcsWdrjaezyVAY5n9R03/2i+U/TVl5
I+Xqn915bejw/oZ927NwXtaMMBkpb9gErSlvpp72k8XsnQNUoylfyrz7VtjWcLQ+4FS8Ie0XpFyx
1DkL88MEq/Q2XsrmZEz5+GOJRRzcJfYPYyXMf2PclcEmiXB0CksjZfgdo4YCS2zdBuU9dUtxCKr6
o66h2yH4UvWybmBTQ13dlHZebriN4PNE8Vbl0jx4ufVu0v2+i5nH0CCCkrjm62gOvyWiLmdeFT/U
PQEQdlS92coW/3nxXP7YOAlwmsBXh5c212FHZXr0hKYA8t3nRHNcTqMDwiMx55MCQrTh50hyGT3s
nzx6sssMsI/OXy1mYZSM1bSVjLqSWTGzmW3kYYPvalzK8Zqi0byOrq/3fuX6V1EQfI7tuaX8lefF
KeiexgGsqM/09pa3/lOrTLAOGS5uqy4ILcs0Ak1ZmRFmqvaW5hTKy+hAylvYGMTLkjN8nl+qmVo9
7vQ/ZB5mJ1MdvJAPZzbVBcQe8ql2f9km+D6o7k7g8d5gfoDvVOCHUJCkhGbUEQzpW9TGUEIGao1+
cMpdAO8b2BEKAsTn6TCklUdHGbykAjN676n4Vqv6s+jt/2zfB9M6NljtBeswSq9pX+xs/KsxabhO
fBzNpeT0oKCnK7/karE2U50+TjWRezURLiczW+4HJ4an5fbMMnK3Cyet2ZtEAN2+1GaPmyyWJ1Th
+xRLBwt19WoX1hIGJa098aMGO3+S3xjD25d+suyPwMN9lFjNX+wpzi7W+p+bw29LqT/ymemcnqv8
7zzOb5Y13j0PjJTb5c1HV2b1tbXxa9dBzIitYo6ZtxcLq/wJJe1uDX52iBr7opK6jzjLyWm0I74c
s5I5LlZMG9KaCxi4S3sW1YDB22ivo5dJpkzyS9NVPUiRPRg+dmsjLg4NdrYNEc7/hrH9NVV/gO7R
gDYr7laR0v6ZcGT1v4WjgV4EqjGRGZ97aSOZysVj9hIX/WPfWXddcInIEVWDiGMdBm71aSe0uc4w
PCXtAMat+h1i8Yt509+h4MCFk8a/sluejCK7NQXUkPVvyrSiFqScgyT0RN2DJ9iziUtwULtyZRjA
V8ZrV60+IOhq1BufQTkgLkZ8GV4xLFtIN+3FTlK59clZtdl8HGLcXBAWyaJEA8XfsY7rg9CdV2Kt
CJ5TNkid0JiSVZMtQi/wza/AX4ynHgfb2Zv9xNtCqFyGsNWcVPTTWO6gzHRbgRP8UhoEeWZW9YQ+
zopLVRVMB7TjDkRMFYsTUvJFvWvYVzuGi3tYprh5mtqs+Cw6YTJxw8DJNFh4IufXm4lcBaZBHp6J
V/UhDLc4Z1atf8FtkdYdUPQ9ml9Yac+O0bSvNptR/KXFDN0FZn6f+ka1nPwBGFlrECTbopFpmpu6
5872xLtSs8IUT5Ker1mPZ8ze1WGYI3HJbT99VHEMD2WQy/OQ/ov40xR4fgrrSypj+JG6Y57jW3GF
L2AUbU8+wcIELF1h0Z6a/MXPi2dchCnWYqUmSH4Aef4UaxCUvBJowQeUEHomc1LyhCqQ72Kr5fEt
wfZwr9dp9UCG/U2qnrh2rgr8Z5UR71US1csOH/z0p0Z6q3Dkh6oIOF9gT7n/6Ub4D4keCDTi+fL/
EyCm6hB+ZbHJOEagAKcTK46KYYQUEokY5g2iiFFimHW7oPlSLfqcGdNVe8Ca7gMOAxxiUvypZ0PH
6HqOuPSRKt5E1jGqSeQcMTOdcL2RvozAKaRu/6eZU3FKNHHIelFLQzpcBMesyKwT9AR1lBDXkXQt
E3OSGQVbwo3+GRC0BtrSiWusZrJuQ+L9jlNvrXbo2fG49wzrP7dvOZ7TvCbZNtHUDUCocyvVz8xd
CRc0hH/nmcCXgQOKsRYBhuekQI6YjQCZQErvCY8jtalvJg7ATuJsXZ8slPJmjTHdqwMLY5T4haJI
BoOJn0SzariZbLIAFwcFMKNZJ9w59d7wmDN0r2vV7KsSc0gzLfNZgULd8KkGz8sSYWzlXD4Sbvc+
p0ZHj2Mw1acS7SuMop7r3R4bfbamJT4LUnXfzhSjFNiVPi6i9EJvUcShUz96njM3vZF4Xc4WebCL
Xc0psLlhTsLcSlCpsVV+ENsFu21a/4YGn+a2Y8PlkXVjIwEFD55yZhgYxuY8WtFo/Qc5RfRAmy4y
HDwn2wfNlN8SnqIbgcGIFsuvnb1X4rlUxNJRzINyvknbBU7kUbifbYcw+dNSzBDwk2ZsofLazrda
euNUz23wXBRK7fkw2C6TD648+eOMSYY1P+lZSuaR7C8SHUjwcirwneZF9qUMlpMz78V5p6cm2c1S
CYZQBhJAYC0jvgQsafsE79uD9EruhxRB8i2ll4SOKUBu+k4+fPuqpZ0vhUeNo2cPnVRVRvneRInh
byi1tL+dM0s9+qNKo9NY4kbCWYa/qYNpRCQeq+xpqNJCP4xtGkkola5OyI2yHHDNesswNfzVgSRX
q383R2iaqA4ZMazFMFkMwulIQ5/5qGIs3FJukzH91zax44IEKdNwdZWLg1CWAz8MjSVwd1EbLPph
Qdt4jrDthpaYBZaKOK33Y+rp5iA4MrdN3CM4RxxNjWrUs5TKfS99o3qufCN/DWxkGYwU1aHSyvkU
bWFvmizL2MHGry1BPe9ihSZVSWa7rHynbuGhdD8mUHuv5QLLTi0RrBjVel819mdWYox9I0FyLPZw
GLgYgSmYfrbN7LbbSZ8ONWrYzP3oyb68KpHAGenZOBe6rTeHeB7WxQVBRmaFZP2AdYwDTS/oNrUv
mz+W7ZavBY0PYfuK6Jlie3RDNOCqjUDgUoQb07VztbNG0hYk+FwQKWo4j9jYYYGJ8Qdijf9bC6d6
AmYLzcNWzs0OSPMV7ZhvGHfZu8bzRajSut24rdke7CQS74RS5gMf5sr/oMDvSgwyYQTdfUOuFDkh
83oOpeC3iwJApuipm9Ho8tvQkfd8rOle77XrqnmXBaDBFAT1vR1L9241LNamBimeAhNqOglm9VLj
8GMe7JF1TWpsHHsyK0W687BRHmBmmZ8xZ88trkgnurJm73gGvejTwUO0tRnjnycHanov0PAT9FmK
6Ma/G57KblbvG0ThzfJiytR96nIFNYlo5MGeMGmgN0G8oCjoTnlqOC+JZmGn6EWxd5gvvTdFnuJ6
T8fyUKcoO45hdFeDSF2+CSpScxPZ+F/XM4L/xrGGbEJ6KrjWsobATwB6qzxWILG+knMXttrdhH+D
DqgTFpjO4Dn7vNgOTmH/80ZhPJNlAOeeueM2FUilLkqHd/TjhqS0lGXL80gkzllobeRIsbHHcW1t
gehhYG5b+5hozJutgJPitEQ0LQSFvUW6d5ssJrwC0ajD5MXFT8qltGeTKioOnKvQ9WpwZR7BB4Mg
KaDRqjOCbW8x2SK+Ym9bHxdZlOTMUCwHYWMdwbi6HsG6TLIjy5f0H6xHqe+C5aDj0Xeb+T4nc3PM
Fc6Mo59B1ANKzxjRVHATlikixulOdX8Aozbt6jROH6O0s35BcBAkzVLn2RdL/AQaoCWS2RQHOXkG
yvGoh6OaO+B1Ed0zro5BGexOcJfh27aHvNy3NMUO7sbRO+NDrK6L16P6Ni5U9KxlCtfOw3mQKa2b
zTAulc73nE/DCSoX5bhk2Oh2RLEdZ2A+3ABUzbOlOBgT1FOXIea9mMm9hVzsa15RBy9tHXxmeHJX
z4l4ydBUQGFUCzMGpeU27Q33oc0I8vMlA3oZF2trZ5GHT1b9OmNQnJVhiit+XPGRzR4oSFpQ6r4q
oyvYpIS592yeb7eWLINtGq/z/il23+bIHV+daXmzS5HfOmMamHJ5xa6XmY9SBHx0m3R+/xpkPvMe
vx6TLZTA6bHSBtEd87LWKsii08cQMKS1JiwMJt1I1gGqY4/AbKwAHOJZWjxX6bst/F0H+T6oGmjg
EYg/56etOzouH+deGflU0uuEO0veHSNDkLQxuWc8a1xccS327jIS3/dG2tlqi/5ItCd22i3P1R6r
JKO/wOZ/hWbs9OOHxXCfRxU+Y59/ZbH+HNn2MMvJ3MhFbAyqhJQMpA9CCTCvDBcb/Nboiq1KunsS
p1fJ5Al7NHfMC/kRsGlmyPsWWp53DPL27Bn909BFfFwwSGaDbrDb53373QTxnZ3ZZPF6smR+WAz1
T2qTtmqSz8jxWbqglm1CPoOjiuYpYo2BCwyFjOa2pzctazjShbZe5p7ReKRNImrxC5O245IHFTcj
uyhafarZGzGaCYb3ZSdYXBHzUBbyQs53r+L0IvR8WQquAEDr5BDvnX/TKasT1HcF33rRyd00W1w4
3VWMf8byDy3KpUiDbZYyA2Xr7mJjKsxKpHggfVh2EYLbcV6txNOroWcajbq19nPWk2SB2rpZOtmd
Ouk7jzQFBSDkePTDubabq15YDJIzbVMUkXhixzjxH5eqRZiJS6fYx5Zh7ntTLFu0KGBtvWf+k9Kp
75lJVSvqtSwlOLpRMRyMoRqyS9EX7HWA30oMGJ4F+Cty0l3aznfQddnRl35PvCeLnhtXtHRlKdam
vAFjYY8zVlHe7E3TN/1HKdnYMFDtnqxymG/FVA9froNcXNj58rS4Rg11WjosARBIK7Mh2odYls1V
sbHoSYOuwtU2oNQMFQZt263zN6zvgLTcZXlLnHrEd6Xbx1i52YFgXbQ3DKM9DkAwNkUFkbBbCRCN
tC3ssFX2m5bFsEd3nUO/ZzdTNsB0j+yJK8wmebrgfHAgxY7ehpnap/AUhyzA7nxv9AtODxX14pyz
7GMH6M1mN3m17g6w65PfjAOByM48gIc1EO1IIyUOLL0E7PvF9YELuV4pz11cxYIoObjyTHrBMSmK
cl/ZiN7jFDTPcnI1b0cWy0/IBuwLscrC+URnN7fgyGIGsiDuFsf5bSapjoBK/BD9m7BH6eK3CaqJ
e3uotxMMSqgnnouoookE4lXFhukl+z6LGUzWTOIOEvzqhrIKUolTDRvDG/8qC93JIPG289Oa5Dc4
E0p8niw4nYYZMvtN9mOZAZIsyXVmFRpoYYwTzAkybXXU5Sff7mBkFG5MYZOmesG0rgkzDPGy7Gzh
9SeC0t6N5UzuRzaWxVfF878vB6agKYbu98lH3OJPvHxEEL/JQNcTUOt0bnZqMb7rrsg5OfofE9rA
NiOnDfvdwg1V9Pey8s1d02GIDWqz3TUGM2V7NL9RCfsQl3C/W2yvPPmFi0Gla1zWX7f5AzDc7Oho
wVoRkQrizmX1h8iV/TQ0E9oop+xpKGww0QbTqzJIoovgWvwaM9GGxYxlAWcykHQ/kw1eYCDBMZ6b
TS97cYkcSj0jLbBPzU3zVKvCeu8Grgsrwm5np+KfaJrqWcJdYzVM4bHSQyVh7ToCqV2oV6YI/Ukw
KGZ9AM2nknm9t4Rj0DcAVvLiBgNkIMf9OE9qK4jZXW1yjNt4JGSouEkuZP2x4w1EK00TVEubONON
p7lgOpOz0oII0nTu7aT8gZhX3idlt6GlY5fCRUaHPBn185LmgFCmONnqusJKaeOfKv2mCrVDZWYn
XbWLao/QrOjES62bjHj+2KoLCUuMZhXRcJh56jD2LAsaRsfeqZiZrTWaMz/BfH2Z3eVu5bnxL+iL
/jCl7XDt2QuzZ0YpHtjmhn+b7uAC4ACHjmR6EIzB+EA/57xaGIB3SdLhaCz4MjpTxZ9GWVXveojV
AyBH87luuBU82yZOaxGfeBhm5WzJ2xrPVdT6W8dOcO0FIPLImJD6kB3lTWPMJxstd2u2iz7PRVqD
csWeo+LhIw+GVkL0ZfKS+hgO+SYjZ2fmuSJSZ6h6k892/mANQ3kror5aT8n60DXp6kIxuzBgi2JY
+hN1HrGm+tnma71NczL+dkLyrGMDL99ZJBYDsRsAxGC7CEmSWCA2l66DWyWsNybc9j4e7S+bIu48
APa9EPMnGWQAJzAqyIcg0IpdZTSEkSRJnDT1KR3KY91GtCn4fSkrSUnsItXtUZQIFL/Gg967sXXJ
/flrdvlj2T6FbOX8ZP747vBBRfUYOoBqIAnuFmbbLPY6tFEJ90ce1r8P/JSX0T2m7mfdeWy6bP4i
vCDxYjeZW/GG32Nbsmazr2+6VrsG8AA2fi9PweK0pMoUit98MxZ2C3MzErZBhLEvGn0ITMBm5upz
fXT6gr3riXpcf7RnPMEpPunMsscDoFKcqXZ5FnH6ptriVsQYrixL/I1ZEzRGzjXlhqkhAy0dGqnE
2WuIXdGzVRjOLcuau2vDkT0G6gWSx94OKpzO8XFJipeZ/yDPx7PpUL3WfTBtegLnbZriDpAIBEZ3
x8+2aNhUk8QUFF1glIQILCHl9ENqWH+FxZmP19fNOqIoZGOpdDk4WUTW/uQt+8MByjCQ2GVmsY9A
XG4NUb8wVmFkDc1hdKAR3Vp7DK301g7+ATQiql/wEtkj9ub8ZKUw8nt8NGDD+551ejVpvvURSgm2
mmX6bUCo3Aa4xeNo+UkVzP7ACTW0YxQDzBtjTkxs2ZoSytYCOnHo36fl7sJoYr75xyi5HMqHzJx2
phO9W4pJzJIfDUccWxGfjTQ4tpocxQDMB0H6hSU96sSP0hs/Cr7jkt9tpLDa5ykgvPW5i6n9Milg
HQWkgryLM897ygAMqz9D9N1Yf+pFb8Hj4qda/dHZf250x7J0xVPIYo//sXRey3Hr2hb9IlaRYH7t
nLuVJb+wZNlmBEkwk19/B/a5T6eOt2V1AIGFteYc0wQeiSbFF2LFKipcoL7NqM6LSV9Ng1cBHWJr
ggUGFWMVOryJOMM6MWwXDJp6Gaam/zJl0y63nwu4nSkrPLDaYzBn34E0YWlTs45siB9z9W3EzWqy
PnM6lCZfLikzF4+gAXCFiGdjmj3sPa4RnzvGvfMgocCyc6NOs9PHwNqYSvvCb/L5r52xrEKFmnkc
8O8KohTQhY6Isv1wC0p664F78JLsGuAnp1sCCdmNTDqHvbYl1ruwRySRVe1b0BcvHHHbqh+2CofO
Ele3cFBoLBSLQzvvg/yGo4piPV8z+e+yr8iwNrOaTRCeXCVGeGPdYxzT92TsSWaw/2BUPEL1+Ajq
TLDPmKx+f2OiIaqQgPPAjoF98Iv+SevfkhGBKjn0VVHtMmPaW7GNRoD0mcnWyCRjPSbBVz6qX5Uy
Xm1r7rZj773rFUnjEYcnf3W2rbsNDBfG+j70spPZB+5RIYZqivml91/a5MOEIrFK8C1bqvuwdKzl
BNctRjl2H5RGsLTyjZxrQgJSsixjzRzEhBhuFg+Z3ejDlp9r9lqsMpOJNBUHh7+beIyxxc/ndMTD
SrIKBVoYPUE1Nc5OK0joscN7C0UocDKWVJZtJuW8tXl8mwfUO5wCuzKTiG7lrdbrUxnRhXuYtSkd
9tjJnjCNYUJqMvcY9qRBtwr5qst9RS8EsXj3Ypk+iQA8OFrQU9iAGIxOaalQoYEeKH+wberVkGXj
3h2gIoH6LJb+qlwfLc3EZLRG8b6pqgT9ZSMZG8m++tU3oXiifJ4PifBK7IVpezHjQVK9cTWzQm4V
sQc1PIxeOuokktsJbQdeCmcDBwxic3usOWEd6z0heoaQz96Yt4WIgeYBNycYEPl+5fVvYHgu0LxP
YolhiTb7fgZGMtiEK2PwT4KOjlsxkfSHi5qGMG1Hbjks+OEu0+IDehqY+bQtdzJjH5SJQf2snsIZ
z70EArGxMcusPebG+zp2r02r6/YEbQKf+Gvc4xcgoou6pVunVfWTWBP5ETQAWXvDGO74bDAmD/3e
79AGCuk9EYjOvQ5CNhEyiOyTODth/XkhxmBF4N9LFZNFRRoAaoy/loF+PlX5lXMFw6K4NB7QbUAh
ggGFh7qSmzLhB/Segw4J3uIxMeCC2ruZsfZwlhOtM30xkf/t+cQmRiAwSL6runWgT8cK1eKKiJq/
PU+/7dKmCw1tl7JQYIdbY1JsFMNuikfkRINH/yR5h0BgrCeZsaCbr4iePwigUzUjzuyB6DXsB33u
nwk82OdOconN6E5n55mLJq2zQFSbPo+v8eTtAtV+LBmf2DB3SGHGaqvYMSqzzLZYmn9giFyYV2wW
vsKGqBP6O6diaul9irNFKQ196NPOKTukeR5DQvhID6MXhpWIHAiUtmV69cbhI1xM0pQ6myVEYGAm
Ua0btBaznumBRr24E/wBdrXJIohgatt43QbhiwCG3GTkaIZhG28rdg04HiEnej2R4mTRmJ7jF/0m
QPJrRdP4M9vmmas5S7GAaEBpOx25LYIDqIK9GPqnaJgukpdfNgQmoZbexMH4knbGM2iZdONEM9yG
kTrWiMVKOoDxDHydYYU+v3Tpr7DnxUCduSTjuC/poIURqRMNggwSisDNZ9ho1+3i4IgfXnufLmrJ
5jMMQLRC7+7mzJmADvJkVwOQuZhbR9281jXY1iU2XgOFoMxFKTHEI3Es+fCTekz6TSvckqNHdIoH
sTaS6kpnFLTojKBWReneMawnIgLfEs294rjbJzXiYGmpNRTLjklUf7WRsXsmFyLVjLsJ1JdtGJ9O
PyM97/x9wRGacLdpBvoYwkZTrWJMHG3+MOnFSHa4jHRv0jf3dFAJHq3eGB0dnL78CYL+7HMPH6xQ
l3psAdzf7bXb+jm6R+fMqpVk/ZUPiZpjPS6jugbNKLaDwuXeCquhM2jP20BrDYMw/hyM+TaXAWOp
5W8tuBBOyyJvCtWgQ32Y44ok9fCRY24NigZzF8dH7WXfJCu0v3rU3ue4mr8awlUfdNh9XJPWTXjd
I5ONd3LIWvqS6Ri9itIB0xTGSDdjdDuAwnlHEQWSIxJoABHq3D7o0Domj2gG290zmQscjC8G0iCG
y1afIlANg+c5JpJrwciz9YPeWinCx6AncyNPoIA3V1d6asfEpQLgzk8QynoqnAyUk0P4pK14MJdz
YQGiVijVVmGCq0k6jENLzDZBoIl3lG80j5VAFwgiUZ8eTPMQxADeGUS3jpYRNHIggWuY4jYwJttG
fCNkdq4R1Gy5ECYrklAZbXilvXPy8B+SS38dO3bJSGC+0J94ixeTPKOl5B25eEIgR3xWuAeazn5v
QCCkcdujMJd/onT8zYaUPNxEPHsqfCcK9pk+9MHzhL1bQuDYQ2K/JJEFGsDaqNB+KiCzMNI4OCoE
V4p6d0ZU2MWRsSoINdqDgDeupegnfFhori1MAazOQaUPuhv9pplKdBIMGwRIfGJYaBGH8X7hY7dD
NPQZaq216wa/0M+/Bm77JGfvQzd/YxIaJZR4rNkwPDOZXyXNc5Uup5TX5trj65AO5goSCGEsZqr5
E9ZjdjT6K+w+yjyMabYhpepGDryMvqidZ3uwQ3ThSzgJA16aACF8WaUnO7KpxZM3egoevlgynDsz
8GEolc9idoFRGPApOrNnwAF4iS9WvsAdL2FaTYymK57WJjlEk3Os25RrQzBvzc4pt/S8n1JLPaFH
Do7hMAJ7UWBLgKDwHaU/6RL9KkP3lwpQiyt1Hevy4UzDJfZQ+DlDcYgX68UPRP9tp84rJL2t1pG6
Qd0d6RRyKwhug5yfx4Y0W4t4O3s2fjdROzyFdhBvRiO/1Xnz5Bc+yH2DWxPpK5nxlBXmuEqZwYZ5
wf2TNMv9AvbfMcZb7pr1oRWMudL//tJMYqcbZ82RrZsrQXrwhhRpco9Ay17aaiNVkB2mXsO4C+ak
dTxtiXKgedS3DEgn7E9kBff9u5+kLYBEH+x6+W6N4QdCrO1cRW+VQjLIvv7u2fKBDODUJvGxz6Yr
uvXzvIQ3JgXfdsXD0Q/ObpHzB8KW3ybtjR3T+RtNvQ3WbpdZVQYNB1FekFvbHMTt4rinhFtti7Y2
LSli6Igz1l07oQ11jVtpSraLq1sblm29Ni31liIcNVw2Ze6GOu96jw2/3MxeRv4ZOUfCjdGPmcxi
4sV/xcT4z7ep5e1ozYo7+QUifCh0DyPzuAob0AInxll04ROQAyazVa/NmcQ7n6Q8ncyJ6fYS5Lsw
4S4d9ld6dNcwT46BWLjeIwCO+xn6mEMaVDz8oSsDaSF9cZz8jLDkV4J1aVM15aea4D9xC5CygoUi
FNM8G1wtRwQYjH9mRf7VKiy8eT2ZaPdrF6y8J33zEM8dAQlL5x46R8fEexbUGwKkEF8VJQ2Fgd59
ETJrqipjJ/Bf7BhHIiyihL1VRmkCOIkg03mR7kvZ5oz6gVlwOpoKTGwpuCorPvYS2dDR+++amvkB
AzjGV58iB4Abg5xDkRGO/RMyMHljyh5jmWpks/O9uD0MuZ/hhYLBtx6j1PzduBXWsT4xvAene/lZ
lrmP+AJVXE8oOWIaDWiqKmKQM8dt11MeOjvMkYBUiXGZ+F44FurFgTkfRf0aTTaqSTunv+XC5fYs
vy/WCSqXbR6ayS1pJ4vOXyeeVdoY+6RPYYp7k390BwDycqY+TIbAP41Rh2KoMouLCf/nwHZjbyMv
ROs0LNUebYfcImR1L0tpwChxbIqlUU8iDED9pL36u6VMALA7TdNu+Odr4nsDHIyuSM9E5YwbMjxo
T7STi+kjqT7rTrH3gdymlu6Nk5vNhC13pGnoqOa928Tgnv0A0JDXS4+Z5TLsDY9xLwBzFIdMpndJ
mSyPquPJ640YRWjoGk+dzZ5E66ZhPVndNoSltpWKydhg0UNnCpFshT0QzGmzUdsjaBErKzzsZY4C
9dJk91ENfwTYAlZX5h282IicTQvh8sXTBAUF9WBl0Lnb9nMxnGtHBBdpjAgviqC8T0upt3GHpkay
BDWQc1CrK64p2efktcGevabbz1m4bHskm7DzmfRZGWep30TFPjbDvy7nkXbsljyWPmwO9OAz/JDk
22E2saob+2JGNgA0Zlk8TRVDiCna5nrc1YVcgN2jpGNmsN1BkLzKoP3puBGhCQj/2XENf9VrDl7o
fXVjdurG/JTaJJvTFN3Z9NFC2UDlTNoHqomtO6LShV9B3KOFpSYS6adsOmdVRu02ANGYG+Lh9OrP
Iho8zjgaVqM2J9aRNslA3GMZ4xkB7Gea7jkHm4N8NyWrvf+y0QprQ9emSRfnZA4+NV3fv819P6FA
Jq3GSC6VrzNuakZdfBZIVjfFjKtfGzIquL2o70/wxTeN63xMKluP1vKSigriQLIXBFqonmmt27xC
d/7bu2ijEsUVtNNViYwv3hxecrJCrdq4jpluI8qLbUXHtq5+J+2o0E7K05xmjymjK9p4z7Ca7mNv
fbXL9NwPHvZ+LqU5wUpd6o0rtzW+tTHFn9MXQTcosat7vjh3v3bRyuRfHc68zgj2Tqtugp6dAjtD
VlRymSEucTZiF0zrtUrUk+vZt3qw8K6L/LPNGRwBgIJheKEX+GrCBfZH4a9EkewXdzyNOQwBc6kY
LhrNMW7sZ1GKnb/kV/3/3ZT7pAB9n48xnaT5GgcEp6Cu/l307S72x3tomlevblgG9ZfSjJNOTu+B
HC5V2IY6/sgEsl6Ge6Yh9MQ6PJL9ckLndkJUwrB5+IVTZFcW8ojE5qY8c28jN96FtmT8LO/Iuu+C
9paHqAitGPycKs6enNR7tGp5WP8ZX8Yb4Z3Nuc36kIuucaEcxVus6MP9x/JIFTKiBhm/U3ivi0vu
Bw8esydyCJk5oaeLVPcSz7n/i+YLs6gkL64jOq2gB+sWKe/LqqyjKGfwUBbVygqHVPDqYcvhxUHY
XqR3axnPkTgSw3nLOPessvrvo+0RDDqiADYCM2okiDJJqXHkODMZ8xcgBR3cNpuym9K6Y+5Ky9wq
GMXGTvgk6KAR1ErOuJ+RGQ4D1jVKLKSYaj05IXcxKFFiUnsQXPZndAc0gLrxFySTF1CZpHp7Edux
FrLUpr2zqD+gxG/GlGiwsJCfQ+WvRTDsC4gimp4V4L11698jejmYzxBz426tO815G4jLIEyo/mTl
6sZCE5v52nXmad9NoCkwwaZ0Ngdn3pZQKRvqGsybRGrQygVCDvX1xIjhK5wMOFU4ket8ywGzy2zg
1xFymsg+WWS2M1c/dQbhI7Njr3qaPAWjr7OKrW0zJB/ESa9nMAecCRwJPbc+S6eKv/X1EmDaZjZr
ufnfidUcsRF3FhiyQtKaqexXaYGnlXN50HYIOXlI9xOde6JSOA0jyUByoHygiuIiYOhq0yy/hMwe
LqNiDJhMr1yEhU3OmCzy5bVK8AYt3WmAb0NVvQDNLSBq2A4mo6i+NNhmlin9cSt51j2SZRZXzCJP
/w2SweVu7da/myF53DG2lHBo0j2i690ScXYqupqNWDZmhNa7S7n50xpyaxAHAGPWkYU5wRHRS1jM
W7de7o0c4HAWEzRELVJebpUdb1AV/lrQvtgFXnWJYWCgUCjkezkUJ/26kigB//NO8/rKEbIJivwt
QqwfT5C7nIAqDpQ/f5651Aam88ilDvyl0x+E+0B2t3wob7EIuPMCjjCyo1np2+q85UTbKgc7Kw2r
/7g0Vr7pTJ9KnexcBD6RecmtDvqOEecEdjSbDCuEskNycpn9Zkm6EUuEMDI4xLl/cLkqxUjByXfV
enTvKRjMk8qDp9q1dhiKULsKG1uE0z3Vguj6zDq3BIguXXIsIsHMjSxDwMvjHU0LrIgiWDuSW2IS
zh9ZNtHmdYOzjwJsNdfOe4nvZzVLbJP2vLawb+sVit9g3fP6R5CFZoXThpUdjcu2iN8rDrpBuFvB
Y8tFF0GwfC8c7KQ5ahirKSDGB3vPCpxD0CVgAJ0GUQLGl4Tyy6ztI1CoRwIIdmyDrwE1EPfbVwKi
dOQ9WzIh8pP3AcL47sn6DxQ8jMUsd/2oSOHhXCchO8JnQwrTIKvlbqZ6HwuWnWwM+QdXm8HfxQeW
pehgaxrz3kSyJNzOnOrBdjaqo+1HfgmtGRn+acyWKXv6tyRRki6et8aPf5QmqF9m+9HKqkHY1i69
2cB+6p322Wrsc4PnkLYJ2vYmZ4K/XMKmdnYpi6LpqldaZjsnpFJaKswdDnIhgGjrsUs/Agc3lj+4
JxRTYLhRUnDRqLlFjG+Rw12VetFh6wHG0jVHJnE7cyw/EEEA8MoIQR6j7HvyU5ZTR84ZA0k2d5T6
qkhfYCQcJNGuwMWCtyhRF4swkdyXHpT47tvvB8zMUN23thXzLqfybxvOLvk7Y7Ip7Rx3OMb03RiO
T6qkw0J5pI9YnmL1DX3vIuT8lpveI3Bp29IPLmCe85m7VvUWdtFlXORX75rTSnuApzghJcS5hzSo
usB6bluPTPnQO9ZdqalME7ntyMmM4QHI5rlq2j8VjVGD03NFWPVLpYMnjeAmM39fLZykdSGeXNXd
wzr5nOjBHjxk8w86FC4aX+iaoY2F3KftObHjScXAQc43Y1zQakS+TTcZJVhZfcd+ti8Ug0bot4jB
8U/SEa5K6xgqYOpBGb51iLZXnq+zkVqzfhJBGt1iA48kt/7pOtRcoDrpbgQCohHZCyuupKz0ow1F
xJqB9aFyYpQoSDoGWhjAMNLJOfi6DBybMkZt6TNjI43pQm9c7IsxSZ6Z/SyU+4Gb30FVuXSTAS+V
vj1/crElsSPp4vFFjII27CChndR1Br0DDi8zV2MkSdBtr2azfCkPxeo05TaUAc4wIqmOLAogRvUn
Rb5g+iGM3TTSgzWYsAVhvk/8+atXNTLYcXxlvvFm+EkM+gUa6sB1rx59rouxgQ7IuxUkpq6Mrvwt
HH8zmDZNiPY+hCmTVDwWNtdq2ji3tFbXuiUpwetvIc2VFWXgQfTDEwrcat1jYfCbsdw0SCooSf7k
LZ5VKjyUUM+dlCcD1D/2osR76RyDj1qK2X5e0BSckW7NmjblvNUxhPCG/suh573+dSqXsVafhYza
UVOi93cRXXHPzKBHS3ePW738FRCJ8OFJKhZa87i3Pio5YKRpExqZBVGnGG+8PyqOn0tYAyAnf3uQ
wKTHpDedHgiMNFFqupIP+o6995nQ0ecGQkAckTZoVcHday2LTICeaz0w1zu9SevRzyQRpZVWt6HB
VeMQ8GTNyDb4x9DmH/vFOBDRSQuPnG2VtTurgfZvo6pBq8GUK6zoT7SHYBmvigLc4JbFNXDgzspw
l1xyjqBygFZhd0eHUqUVzQ+2DEJt6kNs5JeR6z4X/EugCSIVmijZUd/EPVSZERHWZVR5y7SFWgmP
0HRwIyt6jjAzcbcg28erzpVY/P1cZ7tgQJBXhHa2EWQPJrV76mSb/DgLefJiVi+CxOm00e0Q+skd
l5dNxYwVQX1Q/bCHvDPxQFxk2ct5bpD6zGUx7IAGRxaVUn1K2xnoUgkgsSmOlRuGGBnKGs1sY+Tv
GjzBHAzF5MC6MLMUTgrmNbjEqKYdoNwUeulA9gz1PzzFrT3PX45bXdjeDiH53zC5jv6SPYYi3WV9
f8c5tfETMZzAZivorvCD0sLdZuTNb6CiGCtaEgnHPfMSbvWCKwdVxMGaGPe60/xoY3pOWYFAm/EK
M5jWiXF1D+gwrul0HZ0qf03KjNmVN/wsiHwO9KN0x7i6m1F3FF3zJ27Tl0BRlSCL2RWI/HN+c+g0
x8GXTwx0j7NETTAOefsrIEeP2hEq3chodxAbHA331tHRcCldueBSOdlnb1RXd0z5PL1dVNifrmxf
Zs3/idjqQR5s8nG6O7FxAOdwBku399vh3E75gWbvaxej1IPmVMBW04TssdWi0ZSCuWKf1m26Knvj
do7XK1gvEjxHR/qdRVEua507wCxt6IEFdZelqraNR4Mub95IVdlYmf/Psl2k38vFaPFapTnTtCwv
0WIQZIGbkZgR0jJkQjBGy2lvmywCZzMgO69szd8pHfyuWDlRyLp/ldWNOn2WwCVkTiuMeyMX1kA7
HGufkCr1SHmFwkPf66PVnSaaqmUzrnxAxIsAS5sCVg1DGPFRP/4oVd/RSXmbBQNy0457oh4oiXRr
q87irRdQw44jn4ox7sErf2idzDS3t9rp5Fp53XZy0AQlOMRX9iQODXEbuZEfzIVWptIShuUwCByM
rmaYxArfRAlwrmac26YGMw7buSgWpWZmbwITGliIT4LJ/nqG+S0Z59ljfGaStrc0Dr7ALbXHwUF2
Qw3gAogyASx6h/AaxKpUnqhg2jt0bDLR/CnYZgQR4rBc2f1ATlEa/EPaQ40+Jzhr1XIZbFqwja2Y
axfWY+LOlC3tiE0WpEjuGsfEb/QHb3+qDgqLxdtL+u3oQDICGp+5UAvEQrEUfc5ivNkuHiP9mjze
6lLjy08M+EniwSruV4i0gBnJEOOmbMEh0D03ouZ1IZRzL+IIFk7cMqeSfGzx9E/haWwad9/0JNRh
0YNEfUBXvE3M8Dceog82bnR0A6dljSCqDgB8xMOb7Vt3v5neaiZX7jR9VjlHVxl+BBjPYMW/FA13
yNGhhhUKy1SbqeU5mUDZzGOHrGdR/Y8JBPtLSjs8FYOId9Ycfvtl+1Oh/ONCxJY29PlxcaozGT58
GNkONy0+WP9u8c5ysTxm0HmZYdKTHX70u8mYhpbtgpe8vBYqOVZ+zlG0xI/UbCYY9f1Zf5Uzaq1y
+S8cnNUrrrVc9iEPY2j62ITaZ8CBzLiMXW7qYZkdkVoXH5dIRyMZpgNytfuAWP8JUOxCG4hcCjkd
4t49N8QxCZluXcd4j+1srx+IMUSQw66HGuHqlcsnlF+eol7swylE72LdZr22WHUFKriAOkO21cek
bxeqCjgzSP400uXAIA5lbbBpOjiqLwoEbCoRbV4DjP9jRaBDaf8CqHYWg/Mo+2PPoyOP6DkRohAR
26RrDPprZb1MIy81PepF7FiIs835VjHCcP5l9UubpeecDmjGPTQHyRJENSsKRRe/O7LBZ7iC4gOx
LS5GfjmvocQEN9zS6KCF7QEVGf5KRub+Dd3+ukRFltN2SXlovI4djhmsi2CBUpptLn/iZTYlQ1ps
eN3OMuTRaedtrb5yhOMjAgPfeh+9j9b54fdZdb2bR1rDvFYeW7rVEB9QwtB78S6kEGydjPBgtBD8
hAtS28+gydCd9u10PbgmGohhnZoSvt0LL9iLbi2gCbwsNZ1IlwRB4lG8eM3b4YXiyOu5uXXDn7j6
yMHw8T8VHB9+cJksRJD44jyIuv7zXP7hpRcItZhdQ7EJtAZn7VrTauHNzlyMAzqiqtz1fvsXbLzA
/1geLQxQeoH3RAHacXxN9K3PP5ZltrcBJ6eK/Ez3kYS07tMfB+cYDjI266o/luxj+l80DExajfcd
R4cQ++skjmnsc2NKEEFxsbVe+BQmHOcJSVhDfvUpEvnpmFUr2aH5D3yiUDRxt3+O5bRp+ppk0r8L
45JA+qsZ1Jo3foXMeKeZDel/XxiLxpTOXn8pPUcWSxLJ7fNCVaK8b2I6Az4IedSbED+gqP0NaGD6
q4+zt1Isf/lTocTNZhrQO/lhQbMmtG+L+PTgMrZ/NHXKA2Tjct573NFmWMOBTZCkbsXOJ/3J6MUU
1h8WAjIAnvr38DSweiUIbfQHq8EXqymHszAzW2OKwadAZtg+qGacDi/j9JOUEHFLb8MaNIbnRtI6
0QuQPB1zl1UYRLqdwoJB1siGtxsJB9WjpIX8ZrtvLro0r/kOIK1ZlB+D8ZnFDAnFQS1vI2xKVHTH
BJJIVwGXERcffLFTUF4Rivf/L3SYdlnym1U/s0HDvzDCUFNaaAhwY/LAR8Css713xsD6J5zeZkaB
upMgFAiVJ17z4mevThAdcFwBrzi6RnpeyFSnINDnkUrsvYX8l1+qZatYfMjIIF4pTl74ZU0X0HoC
usYolp/tWrSk1N8iwVlgVRun+c6YFbGmeX36W6ethVtXHi02Cmbvlwb3CcljB8OfTqUiZLHlSqF1
OT0AHDH/Dj2gwjEm+PAPz1RXzr9aGuF59sFHmy/tQVnZxupn/QrjyTzm1nPC2vCDestQZKsf1W4I
T07xkbU3VievArrZlRegHze9eMdnUp7O/AHj9nXN4zWxHQRmQhvvtQIRy0+kUJOG8YNql9tosE16
b8XC4oMT1LslKICKEI7lQVgLPuh6Xi3eKxqcYSGI2AfMhip7cXY85QXbJXuDcn70Lx+0+EgzNfi9
U/mnhdCDSgDArnkuoFo2or0XfCCMiz/4NtDQbG2MZyzy9LtDjVL5IL6seyhfeO0JlhwCTLeLFx39
tGxvcGT2zKnVis+FqzrNvc67V1n+Ta4eY6WYGyY5Hu/o1I4zGjq9G+PoO3H/5DxevmbbO/BR5rZ5
KfX9UtKYjmCS23H0ycCkSftbjYY3MZaNK90j3wWf1pxapxi5Y8R+nfbFhhYwdviei/M7b37mox2D
T3JpVhOXU8ZYO6TVmzl6ashgHYbkEHOSmDQVR7i280QNyCNX1j8g91bkB29DwQnC94Z92AGs2fFZ
9fm1t7/0tzB08hQIYp4p3NI2eSQVOXOlwayGN2fWZ725dw0CCvTQnTKh7Np7wxVHZyrv8WzrjdHo
u3dG/0joUhrWmKXifNu71YZFArZiK9wjsY8kcchvvvn/0Gb9cUw7H4UxjEOeooENP3kVpvvq8Se8
VL/WiXrykzeR8nr4O2EDzhQVq++1UI6888T9KEG+O3Inqgjc9LtdDqc4nfJtGn7EKeHTPUFEC90N
lAR7OtE0yyJYl4BWY/CKupTVz0MFTIiFqkT1GAKgoYip9LGCE3ftdDtOnDxEpeghARRMb7tdzeSq
5viYhhfGAZe0LVZG+0Ekkd4n5NEL3K1PGWEntwGCRoNCtbRDHV105r/qBUO+/Aq+EU/oxvHeCwr4
TsuLMXUWWfVjMOdpaED7Vr9nbSDfCeTLjFGEjSxJrD3Uvk0U+ZS+akMk18Y2wp8ldsivomFTUh2k
hTxYqn7Sf6Hq1Yod1zPzfY6MO7rnONkCTK5cH49Mkg99A6jTqq4ONwNOzgn7sj4neKUWl4cAXseg
BdfkSI09k4XcW/7BZTqnRQmG0DN27NUytd5E1H24lXkGV/5aifxjtudnPiorstZTE33pR6OfKaZ5
1CamXHGp7r3lvcJeWnf1vVc8UkxrdR3DJytNtCP8NBgWpljUrmZGld+9wEe/cbQvPhYUgzEkUFQl
jjQcoc7KdbHoDOq/RFkRkces1bgQh3BIOaAnD/vfbQiW7ZBdhvmkBtBxjbVT/dGsrSe9SHroVqgp
QehxarcrYlwOfAT6jB65aRn1k35yFvVJ4wl8APzkAQ1ClrsHi+Siip5ikYujES0bgfvC6cmfDthf
5nk+9Uvzz0ELvU6a5odQr0NTBM9W595EO5/j0NjATydsFQqKP7bfjKFu+VT/riOAyBXJpkqYD5B6
A7cJnEpUpRN56k6GMzuaR/4KxK8hnVFZuRchCCIlgelkzPmnGcZHM3JP1SDeck/ck8h3V3YOYsWR
x9Gbz/C+j0tXHUOZfpCZuCfD54Dj/5GC6SjD/IeOLd+VZX/Ksj0DCN83UXS02QHome0TYB8rXE/r
KcjvliN5U7SC3RD0S6nVdiyO1gHv587T79HkyXGcXTwsZGoke99ZWMuR2EHJ2zRWf/JVPMFDgnDB
cVhMyuL2RHjlGBrTyk/qP9KXZ9doXidJNFDgqN8jH0WWmlu7I1s7be9KSdoNw9WcsmFtiG5PI/No
kpruKWsfa7ckbp/nvESXWM7BYZHWSwGlWReXIxo4Bj0HLMx7m/Urexy1XJC9cry5zbdBSnQqHjzb
prhG5lvDvskjq7fjhE0LU3kXMTV/t9SnyVNTmfSJd3anrj4iIlKY0Giyq16tCj3ZlVJZ1zTt8MfM
ly2H4MDSCtjnGXiw+7who9mbhBU4P/RwViWCx5Imh+quQfQn6T44+Tj/9BMzM0gywcB3+RPRpIzh
dAId5pDwl83EXmf9+VPyzMYpKU3ZgenMMRu4Sfu7hhpTNAmOrXubP+kzhgWvjw6j6n8tyWvOL+Zf
ZSfWSy2he4pCabcMn3G+6FuO7g62HJXT+IV1hqEXQ8msX8eWtx+JA7CmT16o/nTYCn0fgj7UPF1Z
88KN7rWlw6NQ6VSfDpbsDDV4AaIX+fV6aZnjiyM1BikFVPamWZzdhlJSvk8AZWyH2jFZrh6VxURX
gd25EtjcVMsExjzo3ZagsY3VvZcoZGb3D5u28nmZPKT6k0lJYqZRejEYOvC90ZGio8Q5S0HHvzxw
ouqpx4Ly31hQ8Jq4UpAFUDg44qR//4hxcZjYWcOPkmuSsFFJ8G/wMiKGP6J9CvMOvMM7D+smjJc9
n19J1Eb3j2gpRGD6ejUEny7FfSRhvBD2o8vMogXpzcYqvd/6WOPCwOLhryI1XpUyxgbEh6KiTSwe
fCccoWimsXpw8t997htplkDy+fnfv63rNv1zC5LpakIPz9VIeO98mvztsPjpE8RJlF493xIQ3XXW
/7Aw7IyJpDjKnKBajxnjjSWAkV0/W3r3F+JAe//MF9NZH3qYpLhAqpRTi3cSgMjrjc/czXeBfFjy
X0hlzr+ZJC8LM3kkASu6ZOS6WgfBqpSQbVkFwbCwmVwGzq2IIhzz+b7PrjwS3JqVCV9I0EhMXnlM
shasP1RgtLQH5lebAOrpSBjYmONTLrFQwM4YMKpkD4MuNq9Rl4W0Ow9p0Z10VSrL7DaN2daP/lQm
EDSSI5A6xWN97YmTZQ0cSK+8qU4j/MliRWfAUVEtz3nGYvM+xP+xdGbbjercFn4ixqAX3Lrvkthx
+htGVZJN34MQPP35VOe/ql0Vb8cGIa0112zMGFXdrDZ6m3DQquhx2SZJvANf0vKZgfIAjGl/0jnw
EJvP9LxR/qj7FywQ13hNbXPvSfjhp24OVYl/gZHoZHBEBC+TeGf2hLlC+U6MZLEva2c9BP/OP/1c
mXjwmoGxSgSM32qGXc1ny+bsTe8YsP/XmfjrjsEjTS7ja7QrzVPGJlDqpc6GoIo/MS72XVyecn0o
duU7Zj/w8ZjFsRKzB1qPcLAfQt/eZXxbo43QzFAyTdGaFR8OIbQ+rCmsCc1JvlLRIU3+TvpeB286
0hmTfNZOLNa6JUyCalul4yrMfTRb5d0CZcOX5sp4HTIXm1O+bdt/1yDk8keYJFoBVcixYxKw0g2/
TTODFmMp3ds4+jd9TFiDehBFcoBEcEr4JgAMup71hMBohIE1taMO7PbU2cWSE0beo8pgzKf2Dghs
I/hUWXvkjvIcsmnpppqdRW/vkYzW+q8TNU1OQxGOJ4XtKp+CV+NrttG/LVf+mt6D74jw+t86xBpv
M4TNNqV8ScEe9Mavd90x74//zITNXe1+W1W/XjjGErIE2GVK838rWS89FhSLPOzMLdsyd1o/0Cra
tLS5Ln/ynCbY+9oQIXqmINLxHsNBQ0YhV0G/qAG5Xtgk+CeejYWCjbMcJwSosVSvPUignw+HSD7r
HiDgScSC40qtxO/hftcpPMLyrjffijXSWe85T1fK46MXe24+sfdwofRC5dW+Y0OT0JKQz2H89UBV
9MNr2gQcEdVRp9r6YNcAcemWU1fqgKP6ErId+tEPa3GW74581Sdbh1l4QhHNxhahh+cDpT1zZwr1
f7BI8TlPFBnaAd66a6SQcFrcPN7qeEIugode0b0uzLIGIHYYyBoKsOiN9RkY4JvBR9bLN9NjbkhP
fHQ2Mz41d47oBO6S2nYdDO80fdB3qSvEQf9ZVPkm91BufFgIATW4ou8vJz4dGjBH9wfb5nXY4DoI
4OFDkRyPGuQo2OlM0gL0Juh4R6d2drDkt4n8WnyB4Rp6L5oIjoV0fMENGSaIOKiJdG4MZzMAPH3m
NRzqMFjpFAosCm5+MOwL7oS+IHyR1v0cbeQS7NFh/pjkH/q/dIeCPzkl7qO+JJH/rDik9YHBl9VH
90yJy5r4N7irvDUrz6/u9PiO/6AEPxp/mRLtrbp/tKiEjDzRy5IzVq8G/XE7anNlp8xBsy33iZ3U
mADTeFglhXE28EZ4dmF3qzcO0LYYor/z4PI08VABUArcP6P51mNUz/dgPdTJnwUvnck1NxYnJaUA
MxRo4Dsa9Tzf6Y/PCqyS4tH1XksRrriPFTBdm0Ec1mdfl281QqPvn16j+iTQIBtAIK/UIJ5exKxs
RCZbwMZ/J5Km63KvfNrnMTHOGivkozi0pLIuNuBRTCSoSZ21bTh44/O8cBakNjEP72Hyxlv/rwAb
w0ojUT0ZQx43jAIdrtchhTEpIGNT3eh6gi7e5W0iHGb67F0fBkwb4OZcuxqbJ3Yqu6gQU30HpJrl
HNOcqQFumLrIINrqwHXzaO7oXQYeG402NUBm49GV7NvxXpsqYPN/DW2foR8aNkprlhaJoxqg0gcr
++yF4waQNO/JXim3jQ//infX5yo6lRWDdaQdWCNz/fX55ETW/KL3Rm4gGmJrQ8I02T2F8xkUVDp+
1JJ3XhYPjq0WmP1V9dLjOYG9SwjxVG5Nx16H8Xh1Jvsp6FHza561F3BqhH0dYNxCPY4IpCb2YZWN
KSpSWFdBAz9qEFhJBKhTvAJHpyhNXiQthSiq6xTmEjJlkN1n35/fAltWhCOK+pE00f7gd+0TxSEg
UDrcxjJm600pF9p5hwP1NsvLh7kDVtFiCez1mEp597JIjxOMnZWsmMzoAk4vKOX1pwWLR3YSfzE+
fbrg3h5e80ZwIXRonL1vQIdkV1L5QIJLpxkAA3PLyJ42wiVrjZSpOgYYTJbnwqzQLOD/48XDVQPz
E/MDSxl7NrfriA2ZL/sH/bTpxhH+/X8WTYgeMv7/6+eTleVPpjG9IGDCwGjs3sIw/JQBiiYflD/p
vnWjZVjR2c/SE8R8gARnr4b8ErfitcIXY216j2ZvXXDKPypQTeUTwKDaowfoAPfwMRb1Z+NO72Gf
nOJMbnTpr5uWgkIrEP21m/FDGJRxwmhir/9xbizSgnzrnqSAQZ3fXxNmL3o3ohw++2zPPnHbzwyf
b4YJxsK2ABUPY9WkbqGuqGxlmdhX5HlXrucCk3jkMEgBkxRzYjobfoOPadoCu5a0nr0KGANWk8Ir
PvZeprZ9GkLCa5fihu3aSd/WelrglrraZVA+NFb5yNjmkUxuYoTk0ZEq3UexiQqipZj1XK2G9DL3
gSNIbQa/s295WT7JuseQoqRpnnMZ3HLDar5jPLBR2RugnGByWB/mNLIJaHuBlRsO37hKFZaxnRJM
rIyiRjzovvVpdp+oPUwIVEhl0G+mipBNQArEDI9lT+GmQUfVVZAeAFtmGrghsA9NQTpnzp3UZ2Ut
bHhKUfP8r02zlF4r66jH2oka61kfeqMMAckkHQ7cDOTU04xxq1vFFsts7rd1jqylpZm0fXPZkmB0
cwz5Tk4q/OkCxziLQgw/JSTtXXnhw8nDNLggHjF8jrElVbgoMKGJ0a0bMPasItxiVY2ZFN1pNv91
Ie4zKiOIC6uM2+DG6X1GFDM3xqUvYRVaALdXJ4y2oVHv5zHxrw3jyrVZth4sdD8kWChgyEhIo5zI
XK8nf2EIYz6agXyW0/iqx/my8m5jj6Ba4QlMUcsMj7gZLHPvnT1q8cm4EF1k44wZBSwPipXJGX7C
1C6RIsBvd95xaGMTJcMan0u9Z44BRsh9uQnhrkXIgvShpOHGqbpNdNnpPJFAq4Xy40tN1Y0XL3IZ
6JgSHoVDKWyPHyDVnPtcaPknhQjLPBspKjOMCgW2884LLLvb09OlHllsmJuzagxAXFiiW+o39nrL
wndUB7I5GHbVW31GU99QjGwTSkOJWoaCyM30wAeVK2ygpSc6gg25qxS8c3tje80rTX3V4galTOPN
HNWmDr/1BzPjt4aqj5N0Sl40GoCRCGEU/a+kj6sqD9FZQhwfXKa5z1ghzrHmACX7GaZJT0ojAkyY
owPZd5TARXAdof1gWEsDV6/MxGcV7Rg1w3/CohMnyHwpnyttJV9xhui3DliWA6E4fE09AkICdGqZ
R0X9u8BxxKVB1kCjxsR4ha6TXGYF+hcQMn5R3IwG4wT9Y+oQauxhfK25hgKvpkImiG8SojH6dVvN
IAnchoh8NvC4mq+cgL71GRVp9TNFNxubgJap7rqjm+cMzLXwDGaQnhX7VKtdbjxTCPimgePdbUbK
22UNMYYdiWjhygP+oUCR/rt+Z2oHCXmUMC1OV2JdaohgtFL6T43ON2Qq6uEuJWxCXIJKXgAkDcos
/cN4fNEHil565kAO3AvVgz63M30mo/aTJvq3Kj+UETx8YR0ADE4e7jHCH85wY9843FUbP/CmA7M4
vTbyYN7hUciMniT3bH7DaHjDL9Rfyi+xVaES1e1TMpZU+BqPuGvNtoquk6f+xB5kWMyjUhZa7817
po65a15dk3NStDsXbjZ+SfuRA7oAo+A9FAiGM6BeKAHfQu3MrX5JMP4sGuth7PJXI5RvdEKqICuH
YDzWMu8Zog0d8cwASQfvHLd8C243fMU1TodvNktbtwn6I5uZ3MM/gTnIkSvFQAQ5PdjwLnDVjzlR
G5wrEJe8Rww0KN71I6uB56pQ/xYA4EgImYBLC2juyvpVlzul+FBm9IDQ5VLUzRFPkI2+/p7Rb8sc
c3ouJEjKVl+psKmOMRpN3Zf1iCRLJFuexI/eQK99R3C7Cuv/fNwAV4NXPC0U5z4TUw8IEwsKC0P6
fIEQnLygIoKXEsgvCjb9u1KM+tY1YQYuv0RgRKA7Ax7ZmEXatuKAjvKgJxAxx1yHWjcaYTsi9NQl
QI2VCKqrtcnOS0Shv9He8VVooBqoLl15kmF9gWL9qJL8Xz8JaWLbs0Q7wM5YXOAKUNoqcLEO3uvM
7dOPmV5vesSWcj7rSajegFr8msexJ3Ie4M9r3X1go38txu9cqLu+InrL0judCb3Gok4GJsstsaec
1/+7bPpTHw0XgCX9TPpNzgPt7vSwu2neGVOEonrtJM5NWXIX1QJJhAzxTvb6ffRC6dO/nTIe2DGX
ZuZJueWiB10GkS22oua6MenlzsbgBA14RcwC5aeGnT0xow79EpoStsyCkGZAEL72Uv3gmcD59SZZ
vxFgmR7O5RZmAmQco22pdiY/1HV1EUz4qoCoZQ7SA7xOGFeE7Dpsml2EAXCCzLwvxdPM4Zy22AVU
7anAEdC3CiAtdMdUR/ph4MGjbWLTJY2Jig84KBH9HWayNgPHG2JewX4DWf5ZyC736xPWEvD70QGx
PdVmdOTB0BcYzyLiiXE0bpr0kGF4V7JT1444TJb3tyqwy23ZnVBas31mHdytxf9pW0IBZLIHxNoF
POFzXWPm190z29/i8w6xJ2y9LRnhjO+drzbxyKIwDk3QfRl+d7cmrLrgODWz92bYy3/ahiex5JuY
kq3F3pU19q0l+B0HCpI1kjnHRNcZj15EnnS70XBq5Y+7uTCh7jYo1wpUNla9M3PzZrkLjYZ3YdBC
CnpzLNigbUqt3kk/aJdEZG4N0zpk7YDNmd5o5nivz1y0MvsWGzw29IOQ7ndi0mmwCmt2B8Zz/443
TdBSveHuAq7xtknCY8CTHGapgueGuRdncKrzLgN/N7ntyfBxR9ZtjN4o9VRaH836UWgpq/p6IojF
ObQzXP2JN678L6Gtv1SY/eiVU0vcZKa6FURYTqtg8u7QDFIjc259/AViu+3xQAFWODgY/l3SaPoc
g+oSxTDLW1xr+m58KPtgrW9SX2UHNhRdjWhQhnC3HeuGoEu9KdAUxois/MI9k5Ox1+drTVgp5HXj
j9VUYLJVAzwcwnizQPQMkOA+zF/9Cm0wh47uWFlHcGowCIdn5AQbM4Y5yn93brvrecRANRHKpWt9
ZuKn9qln6rrE1AML/exK4AicJ3YV/92E35lrY4hEzqK8aRiPm+6JiHg+Jqgs1tRznvSXGLIHgcNp
0zqPRvPo5rw9TAOwhSyxh43yvVtqVNiH1jeLqYVvSbWZNFAO9xDIMIIOpr+pZctzOaN9s52jKagU
Xawws4CBvMOBOCE15EpAIeZ5dOOvVJIUOTvOjo0/nStoFR/6Y805KhYahHwwob40mtJU0acNeIhh
UrzqwLX17gGcqGtovZ1F3InIb8npYF/0lgtjlxnwWdcq3shUGEBGh0sE6R8pcVisohznFTN88W2Y
BnEV7Jpx/I/gVYx1O5J8LR++MfEEJXJdPJ0akFiG+Vtpim3DWszrlHYaceCXqjP3eYTdMoApIfeF
Sr0Q94RrIDevyJjekyiZxPPJzfi82K+45vgw2xxADXko+0qzV+vR0orjmOS5qP/IGwKgPWHtk7x/
FBB5FIwN0c+XglTHhYqcE/w0eQUSGp/pp5+6SNTgMrIbkiGw46jzT05a/FRBOG5x0B+wjkBt2UME
CUd3749peU9MgfMtXPCCefDZng0LBgj8Q2O8Y220NiXSk2HE4LxLh5+WY4fz4dl0i982V/CCSULo
HSS1TnPvHPfdKIvHyPS4UFDNyXy2xh3605zbU6U3t+8PY080Uti9OynhIF3nEOC2mBsf/0eshgnC
idwYBoYVPjnYousjtaPh2LfVOFxd9rs58vL1gj30qlVEM6Lmq2NJfmn4ZNG7mBziruZm2HX4YLOu
ffZxz5WnNEQwFNgvXtVcQK04QSKgSjObLLblxV8VTSg3tQNt2Fj6Y2X1HxifH/VJ7pjyiSLlHPtq
D4a07t3y9o/ci73tEvtnRt6YjC2U2OO4Yd8jf2uEoz2T8uE6e+mU7LB4r7AYR/lsWONnhbLRm0Cb
y3QXUDcTMHVmte4swewSc6corA7eOH7CJ0RtspxlkP7nJsCFaJp4esCc+RS1q7Mi5owybLC/oDhD
R4DJ703QDvR6qc0ALKT9JIUBgWEFey/7revp7lDWoGPZ6DuQ4PbsqPhPW0LA9dpblrgwrKZ3OYcC
NhwqU5uPFHgsgsRCMMg8TTbxgoyHwFiUw4jTL0sv/szCPo95cc1trh5Yx4o64mcMEWAVzR1b4k/d
AnSZRQe14KTIs5/q/BkhTvrhDMnHdKPqjYoJsyf6/ozQBUmMQJOrf0vfKtw7y25bG9E9dpKrQz5R
2+F6ridbA1nd5NAcS353TMUQS+c7V1CUy44tElNjZnfdZvRIXGt1wVzYh9CtMYXplrXZTruFajcq
pq0ymz3Mf+zGGGQscFPQbb/rliXJaEW99BAjtPJZSAGPVWfQ6lXLa9CKDX6a0SoNiu8MPk3URD8V
NmE1VrYWFa2S3UvbxlcDy27AdOod9p7hXzGzUFJ4yZuXQv0x1VU0KVX+ru8noONhiw79VgL524Td
dyS0R/0GkA8dOQhLt7V9lNPFL97khP+YmzzERCavQA16uYqgNOJCxh3FCMeAb60JEOhrMNvL1rb1
Ucn24jLKEYMJHzmcHyZVIaeyjkMqMIVIakwea+fRbqdfFh93HtM0MSPuA9eIt0meXAVDyrFtmbJA
LqCbwf89WvmGZNhD74PP+dbkFrvS+Q8KNk+wi+JlZvxX+86+9sm8TLkz8aQFVwFWLiEGGnMafVq5
gTTC/hTtdMBueY3LwrVFx+FLHDHCiMpyhLzaU9Z2wQjumng0APPHQpiTFGO4b/XUC5AAv/5fWtwU
Y+L2HbB4ExE0xGWP5LzpFXAS5b/PkWlD2/DFQTteMxLDY82HZNKfIwwrOj9YtXRbkbefmKWU8Ij1
7+X7khy9sUx/pcYvnWC2ds3uPfaJRgxhH+nXiugx5TFyzOGJGgDR8Fnxry3HGD6pm7FLcKZp8WoO
SlT8UISL4KDcaBuLV0spwMHxp6RFj1rzucj8ZxkDV5I6mrTOtu1s3OriPyFuMEQ2RKtmBDYBRgfy
zSQWNfjsr2eiC4XACyZ2Vy7ijpTDLEVlmTseySW0x7WPj/BMsEqeb5MZr/MaZJ01SXPWgQJEU05Y
MdA0XVBHB9t1l3wc9qPhfRBDCVHjxJU0lPsfOmY4x/KSxeO+N7rTJMD/9QyIQwcSBX/oZoQ/JHA9
NVDgBDhCBGu8V7AMjPGNWraLJgl72QYrOKyN8k2IeZyuU9gfW4AC7EapqjjJuJAcNdjgEBFFUZU0
1Qgqh6UCzYnNHEg/ppIwe10c1H2KD1kxioe8kQDlAV5IXnVBaMGFtF6aAZdFWgnXps6NfiyMg43M
+2gowE1ISZU7DWzm886e1Rl4e+f7GamcPV4O1N5quoZNfw06BtddFGwszt8B43ysT6wnS9uQjKoH
iS62DhO7BiikKIfLgO3nYNDSdnN7bMP+MAV40U0W0B+kVCbzfObgJ4XeZZnpjUulJwplM38u0jj0
+Ihy7M7rkFTYLOuuAbL1FReOyIPPhclC+8nViTO8qh20X5A+qfCY1O5czjouHUXsS02jqxROFZXZ
FutWEHTQlq/2nF70FoVO9zllj4syf5Uv8UUfBoFyL26RnDLXOcEf2xedk+8lEQujEaBW5EEbVHiY
gc+w7Dw4YwEHiyM10zw5M1CckTQknbgNkAKw87pasMg8Qz1nTNbz0fr2+mUb9tOj4HAeAkrDtD1G
oApxlzFXp5EKxsvMhfHjDtcLxMZZOlwiH14E/FkLU5qM6keN9dZQU8kDD0e0PeKzj4AFg5jxKNSE
YRmVazWePS/ayIJQvDEmUsY6ta79xmn6EXLiBoF/6UdxbMU9sbEZKoApYCqdgoxTtEkoNyPzw7FR
ZYXFhZu8922SA9CGbdq5ezDpawfLY242kZUF7R+QicvJ3pnBDeGhTqvwSwHqsEwny7qYXPShxCiM
igDHuzWwwJ+yaVe63NZFhDlaRwfRFjZUnDDGXzVCU0G8Q7QHrLNEreAenMhZ2M/aMjd+69W8lwvi
ioYH1ZTle4/nLvqJTcG6kjDGBgtNAFPNceh3JdFnou0/mxqPJRtyDkRy7lppbfHp18Dcd4lZbC/l
n6X4ctDL6l3Ai+Rnvji3OHA+4iF74cGxaBkqj8DXuSle0Y5mG795d306Pdu1X9DcrV0r3U1UHNwH
oAAMWYA2Qd5EnJ/ljK0ULmVIGESk3rlpLHe8N7Ym30L3BSHtA9rcMy8AuPPYmiMQ0Sryt2bn4E/g
PlTxfLPATa41X2yeA3hY4iOv53M9NuN30kI5IHVt74JWaojFcLyUshiTeI7CzeIn9SWktV+XE8oP
/w3/FsoqWLmm9dGYRoeGBdsZpgS64TG8+m5QXTO7j5u/cpirne94WJ2IijhMY76j4OFkU3+t0arJ
Wcy/WiigCeSAkeawkz/6scKyf5ez30Htn93Q145Zn23eHlr2j9HV+IJdqmdC9Yh6bgbtecsKc5fx
15isTeCIvduKc8cWUvKAr0ooDoR6sOfZQz38K2xJxkPtr/ynvDV+icn564jqTzYV34q2z+7cdQ5/
ZnFASMICB0VuoRjxfYgNLEQA/WimVCTA7AqXGi2ZjyWV3HPj9PNzJ+2tmCx3N8fZk4ETFc7LCsWx
vQ2lc9EB6bn4S/bhHxsjzE1B970hFtw8kLI3HGSASMSG7f8lUyv9st0xOy5LZuAR6TNqEER+s94m
Y3nKXU7c4R9ZFwpDgEoqmOASxgtBiTFOZFDJJhwrxkl7fWUkL3vs3Xrtm3l8xLISXJiQVls8xD7q
u+gaGdhbYqNSh91no3BWb/1KblV0w7EPqjbDDjwy3zHF/jb79lyJ5ty2000FFDQWXfoWqfa3i+N3
p5iNWc7EV8EOwDAgnQauN+3IZ/qbQqfGmfiSyDB5ourao6v69jov249jhc0AyHUkxmqNh/UZYdER
ozkwBpZCD0l1FxvVlm1HgZF1RzJoSJIaAtYs9gmrAbKjDacpVgVnnHWZ5uJIINnNnjievKkT1C+u
Nk3lEdYVj3ADXOSM6jGTI6kURfHVCky9zeV5HHBSqAQIw1hlDWF46lE1walZbMmgynTWhVe95CF+
iD5y0ue25EQ2e/9FIUQp7OFeed7fVDZyF0URs4QU3+rhWV9zlB8687IbiYEyPkjbo/iJMIMnQYb4
GbOCEG5TNyNfj+PO2hh9LzZ+UXFW45qL0we8azawzhm+lN9ASWDP9SdoxwFThgLR71C1uxItGhQR
TC/M5m/nt9hb86SqtoDf3+B9Dlj2VbnqmmNPm0yM/3rJgx4N+uBIjf0CXPXo4YEPCxypL8+frRQk
+XkCVQtfoyBU6ygJsLjpjPAYY52+beWUYpIDfDSH49X2gtNS5A+WOwJA4quZMipGVBVupwBDacws
mvnSjGyf2KC/GgkPq0nerhoQSQweeRlB8NEUyy0t0o0a809RZ8/2BIu4an/jYNg0ZX2pXDzvZuUf
uAcZkD72pzjDn/HO3ORK1182HptovJjyJStLyOQtnDM+Ysysg7tXt3SJ9c7HPR7GEYyVCBMruvD4
zRTjnnMA6nd28Vp/lyHE8wDSRzWfgjwE3VhOflfuTSf/KiZs902vOCBu3eIRsasz7x23dibqS/GS
VxXJatUNb/39kgZ/InM4LPX8HRvWqfTybaMsNFCQ9dzgNZ2R71AutY1Zr6cg7nfRXN0XAZTmtfFv
kQq8Gw0L4kTdv0U2AsXaPzPrsQ+uNyLmr30O/IHaekltKuGp7x4YzN0LTyG/8sbrTCYBxGAWp0W0
XxtMbPJNvqu75SdUmkPGKAbfTDfb0PueM6NnLoxnpt077F4zjoE9cHHuqafRHt+TqEGxVLwUbV2d
ACxpYIFsJhMpH5xruXEihXSn3UUecW0AjkgLQYzX8eAeR/0ihs2bxqU9UA0IVm7l+FzV9eeosgpb
XvOg47JOJozcL8ElCUWP6o38D1LDePgw7HV7eTcIRRD4a60EvrW+Ob+irX+yLe9KNjftGxdkFzsj
A+V4+hUz9otOx8VBRLh3Ihqg3vG/isV9WDLWaJczIsXq6RyTmPcoYSHBdmaHFmq5pDO7WmoZ525y
7rPIv0VlQfqOIZepDjNaiWgNS2bkkDKXhyzyrV2IUOM77gf4967VE6++gL8GSvzHhO3FJun2SHvd
0HiyMcsoxManBswiiGZD7qG5GioxbRKJvbWnPuahsvZd7TKk5olFgw+JO3CagaUZHHuc1dK0uUJ3
zHZeNes4dZeAZeSj1jIjxyKxjSi1WiC1NJgW4qn2MEhiNjtidPJB/BZZ9J8Y7WPg9j9mwQiTU09E
KfhFHsubxNTRIFNmZaL0TGOZbMmAfB4qc+/Bvd8MJWzLHM4nmnlORZQ9IzDhVIfZidyN9NKYFMsx
4YSbRIT/5Rh4eS0V6IyWHm8VtKQE4l6tpn30Te/u9ikXrkbEWPg+4HjtJod+5oFpHBKAaQrZQaPQ
PAxJzcgiIgd7UPi+NTzLZLPC5I+j6CyC8k3E2Jx1Hga6U/DctPaPHfjhdQlT57EvRj3zGB7bxrl6
aql3YFfXGg/mVRyCvrP7RA6w5Chin9ivAGY3vmQo/RsyhMSPSqYXTUBAqlKtZexSrc84dy9K/FNK
+o2Fi/hivkXVgpaE4pzem0kOtW7cN5U2/V33wxyuFgOn5MK0r02tq5W0nFaucK/KST4zNe6jsJ/X
fTU8N4TKnL1CcnAHzbQawhlHyD5A09E+G6H7a4ju5vjOU+3RdtUY+6ycQfUr6oSLM/mHJYOIp5p4
r5oasrgz49cfhPisCG8/cFg0mEz+Y0VhQmoMxr4d5gsOcxd/wCipGlAVu9OaiJPjAhHSDXBr69ia
kZyu+z7FsKbGWYgwPQb03fR3DuQuiWLGn+mpQpDteni2WZm7IerwKUzMnZTFp54yGtS8hef2wF9q
E9T+VZi0TpbovW+RGC95aXI8YMBlMmhxw5D1g/NvFZEl7v2amfrNDZC3lLCoRNzxcXkGUmm2hsiy
R8hg+KK2dJsussI+JzKk3MO3OToem1M0ELJdr+cwLU6q9nhSEMYfA0mx79RsaSyN5IMYkpoOidl2
6EjrQOEY0dvnn6kL5CdEdmQ0vhKOvIdlc44WFO25Q7JnOXxMkQ9waRMyXwzxn4Js0rF0SGSrnzki
+FiyPE9MEVZVnz/hj0i3V1jn0CArNwy/qxT76xQEyNClTY81XVkaAO7h8mk6WEeihdBcSWaqnbaj
gJTi2+9lUJOaLDcQwjj5mrNVVuehrq6d7SF4DIwBU+zQOhVN9WAxunbJwN0GhN1QhvaXzmHg4zNH
drrsuthEZbNEkRC3/5WTeiBZ8cXCorLIDKa4McVfUBjZi5XaABQlT2l9BjgJBkAGhzCKHoYH/CbK
0uEc5VoUWt+YRGKkpuiJp0vXeP+JWApOlvaeOtVC0g+b7ojf+tx5ZwoXjjdovjURnysRIIzMiblq
RL4tLHoEyyRXoe1yzKxcegtMQ0yYmvhJDwPGeGYRf4E9nDmo/qudgSa5PCVGe9PvXpBo4U/+Y+z2
pzSh/HJAmVxlQvwojzmG1dEyowdhFF0Z3c1t5nurv4/+XwcnNwbtHk3Igw0r1uDIaG3vRaU4ejBx
ubHzvCEqg9czoThVh6L2Nl4cnuyc/WmAeNRkzI76/j+dArm1Sdfp4u8Gkk/OGbRSor2i1IPLNRX7
NCZrTO8iJMSu6jJ5nfryqRL2nzrvSDPvtgo5Pkk9BSov+Y1DAbyKcDnKfL5oaYn+9r0fnERpvHuE
Yf67rRnnah2LcY10lgPDokz3qo1hz6BJ/cNgeBenDh6WCQOvyp82TuM1P8w77Vc/HTDcKJS3xzyt
OQFdwVLMBnQBbSZ3mXSCy5hJHLrmkhlm1CuzAGYmfm6TRoO9z32srLFLwI7PErRYFs5vPYg6wa4B
UcRZ/l+Ffp+ctta9jBUZ4Jbb4ZmkjC9zAcfKrdDdhFaHy0QmGQvaC8TrxCU0wMEAd0yG11iGER6P
oJCdOf2WU5CfVOqinKgGY2tXuVxbi9VtsEKSf+O8CvBPKibjFEBkClYFwop9KSeSO223Bn6A5WWS
anwLM5E9pyLFpQQrYHkSUyVemx6AdIo65NlJE81w98cmPmBVWe8cnylD4SbpiaYMYfQkrasxM5TG
XpH+u/PnV7v07EOfso9CBBhebEYydUelapYDkB1x7knz5EW/GCQhpOpOxE2MLs8qpvmOtTIwtVT9
w2QflUq2RpYRTKM5fig0vFVtGC+1+zmo+qMqP/UPcC896p8USYIxkeG/1iGWdRCKmFJqO4WiKrUK
EnvqPw0T/hSD4Jy/1tNb6354DalvMvob6Nl/BYnT3Sh4LNUpzLrfmIBxi7uHlFzvIolzCruz1tDo
vzWwMRw4dz5ssDCCMunvyup1wK2jN8IddCgDrV3VPKCZmaiEl+SY49JSRdYO1dQ8vSpslPzhP4Ji
6U0+RuxuBLzxCcDAtZ4tGwKxf1ejsS+S/3yLJGLny4M1YFs9CrNj0LZbv49AQ+A2dTaalRbMArx/
Ei/6A/LlrKL7m1TdGdLJQAZIBsk3KbAfC6JV7X7Aabf48CVgWEC4OOyUdMCtpacCrkmX4LeQaLYm
T/I+FSTu9kjYzeLThFvH3ck5S8okeSlHkOgAvkB0m/mKeKGx5HnG0Rg62BSVXyHOsYiHsCvL4cFq
Chai8k/HIkmwOtlcRC6cCNxn3tPuMIydsZQN8Bhz2j0vkJO1z+dQc+D0h+KP0cWdeTyxKaHWPNq5
r9/AbLSuzGMc0p1EX19tKssuh2iI3fC2b/kH+VcRo6MvX0XCQVv+why3Z/BLRmDkTnE24pDRgHpr
MsL0HmimVaIxZG4ot4i/I0CjNKRwXv6iiTzQXKy1HkZrrajLH5PqOfOrZ7q1Ix6hnDTNSbbDcR7k
AcHBX5UmB1W5O+5qb1zs8KVWmAlUp7qv0AUxdvVfhgQrr8dlQpgudnxCvqw+cQj12lkO0x5MrGzw
Cux0oF4PYo2X77rhIiOAm51yrR8Uz/4JJvfOFak4dAGK1ok5Pk3OT1AZ8GTa7WTitFydzOlaMvjg
dZzWxCk0dIgjIkQAdze3YYeG9V6K0GQ6fnSA0Gp+TZ0OdOy30MAciuqdRLfs7hr4u9cpA5ennpPK
BpZkGfHQpR00/AgDKfpf87NC7GRYv2Vw9fJyHYHcSMvCXKVq/4+j81qOFImC6BcRART2tb2TumVa
GumFkDQjvCmKwn39HvZpN3ZnZBooqvJmnjz0XVeSNiL7WnlyWAcxwmfYpGT1Pm1+x+XhNrWzsag+
pl11BYRp3Zb/lt/OokpOYiQvQHqeOlXuuvBTl83GJpHvUMpQl/m+oXNL0w/AzcL1CVrjMTbvy9dc
/gExwVHeno5lsMO4bxkTJJqLaC1Pl6rgKVj/JFuq5edYFheQfh+sD93yE8vGvs8JvFPpP5kjE/f5
hSCr5aD74hAImumo+Jt5W++Xb8N1XhYX/hCqdjq1e4RTOl3b5bbmalAGCXvMPGQChkzHO3D5jVUN
ALd575to74vkwpeYq4jMIFUq7ZtuIkSf3XLDBtaMMfBEzAjt/d/yPKRWMgK+ip6XerzDDLNf5QQB
4GbWxjbNHc5oTfxnMZ4lubk3YeqZY01Sh3tL9M1+nJt/Vja/pan+nhKswIJ+GSjK7qdBSyc404PS
89aoims6+eGe5LBDT6UdkichS5N44LxpjzRleK4a6Z0Yim0XBI1LfYZZz29sPXiqNV8WTwplvfjz
I8RNLe9paeIDoj0jEMwQKvuPish05Yh+kYmbVAx4xLtzypsebwX8AfF3GvEZNsExyXjsJ/s7E/qW
A70u84wEBNNHS18pzFgJWyNzw/maLLiYzW/v4ncxhha4GsHi0fc4YZbRubW6DUXvuwEPiefrL2wu
yVl7GS+e3COqwMdP8SlHiP0oMmZlbn1nh8y0Xc7oHvR5dbLkwKsvruI8ks7Z1kp8iGiyc/dzHzBg
LjaCcGspTetk1FAqjPHbARPPq+ktobox6ipsTbCVQjqeqDNI1tZIpBlq5YlG75NJ6eSMVmoKKEkT
tDIDOHLDw9TMF90Zr7yPYb2wzRz6YzPFh6GNt7ohEynHi2UwqDfUoenpVw79ce/MjX8e2Meo1DGf
KkYnU2bwfsKJF8knZSR/dcfWZ3mR1gjOmNBORcJylGtmJIwuMm8+z3W6n8fi5Hfzi5iBSrnRbSld
r8D7SiOFJIKQF+AxN2bwu6zuDh/MgLZ0sJQFTQvAH5nV6sPlh57hmoRuuE4nfZ7nfDuZcBCDrn0R
jot8oqcvMiU/dhIw/unWEIGPo9teWzd/9GPr3vTt1mRSzCjBJsLEmyKoXoOwf3XK/pxhYTcNRhWE
mlYqMp9iazj2XEqQhOsqpfzXBPNkquyfsKqzH0sKLHE91lE17KTx0UEUxefkvkvJKmAWpibfo/nX
uWFPhqjt0L0LiBxdGDxtvhs4/noUSIcTbZSaOUMf8QoE3feaAf8dQ/eJA9bv4GdLSi9sOX5lZ5m8
e1GErbUtniPdHrtcPyorPbStvTG1OHLZieOQVhqjs9G3l87HWEf08xDlKAYDwQiu2i5uFjt59uZb
yXk24oDYcFpdQt0UIOJoyGqXe9koS3kIbfe7c4KHOKZGI1XYJDMmhGJiZ9h1xHwMl7NLyWW03eGp
7nDkufWBy3WHWw/ydmw3ym/2RAZWPbtWGeO8kkN7rnLW8LhCHSZJbuJesbZsPLaOyDhudC5oke7V
GkZqfYbfRpivBpQsZ7b2+Fi6dULrTgsZdV1YE3HoqTzP43AlCw2dziiSP+FUA3Ho9tG0mDcklDsC
IAP2NkFFr/vmC/UkqIU9NTBm/d6Th5y6IuL/EFFsWPSM9QLYeqL8g2C969LmxxkisKY89BGDAZCV
Lb0jpYvhp8TlS3ewm9oYcZOHgKFXntkN8WMSdhLLHmU/qAJEN7KIjhIxBc9uqto9VjPuXY/2eexh
OdnKOblaATvHyYXe1G9lOD57TXMruFMs/a5V/Scfp0PsAotknwabJjhmw/DqY5UlM3HtM5cjCsrW
7G10M8ItB3wMW2jkv3fCPYX2cGrz9NLrxa4f0G2PNdUbgoPr9httIc2K1DhFlkM7p1GfytDeT574
mVwNojLLvjkb4+bU/XWK3b+hRwVTPwC4C2zBbWJHN6903nXH4B644JYRxkHV7nNuj/s0CV6cZDiP
EeMx03xN2mhHs/YD2EGUA7TEBtdfbzPUX+6huJT/BovKaFlszA7WsR3hQoVF1+JOjScSLvWxa+VF
eNNT6PkPs6OfuiR8C5GIizo89azaQ5rdDcwlJrsdyn7ZN1m4YhPidzNgQ0/qN5xnJ4m67el4TSEH
szdxnlki104ugh3Xx1hZdHSQW6FAytV43Mf8tywbFAsj+WbM8Ok3tj40HFN7AVSCLxVQkMnCiX3a
2GSxdaHil0FJjvajmx/SNt2jnzDXoZjrHi6uf/CL9WsKwH5lmiBrRO4AEGo4IEbNcGwNda5bHIdT
KplUuL4ifb40QHXRjztFbAOZrZPQIYMsl+aS2S/6h2nMmk3Ulr+WHP6OaXMhOkrDytjD1vWCiU3Y
/x0KW8cWw1/HddwNFzsmlDq7L5Vv4HJ1WubPolO0bbbIfHKad4idHmDHXm57ifdYDj5DnIyOVtPw
u62mYH0Ll2C+xoXBRFE3CTt83b8XRWOc44Z3iFLhsWuis1JyHzSKxjN3V0Usrlgh/1QdmJkOlUzw
oNMtcaAY5kQW7NwUHoaDIdtnDmuC7Ui5D2H2gcYxKO8oXfycqfdaMGHo/OojbolTVo71NDc5aUUb
YrHjwKVBoLUEuDm7gjU8BRzzkzx8bvMaV1Fdwx1V9TW1Kwfz3UyyqvicJ82TFUT23lK13Ma590xR
GuAOs10ZdfZlQ0MA4aShHE2tQhppmWUDRBd2B1l4kd/H7lyWztVW5t8SZkAclA9xBu2YIcGwbjo6
glrGFWbL5qOczjJqzwQesb/hW2v3Az3u27bThF8j78KTjZeO0qO6+xP64XONpaLLyyv+gYe5ypmO
K5lgrAqMv7Ma//g8hMR1t15RU0OqCblIKk/9cuGRqz9OE7gMx9WNc/jCf3hAKXgyWgq9WRLJeNw6
g2D8PH8gfj8qE2JRTZvReh5sopCJ2tn8xN0E4pWGhpOhCZcKSGJ+7NPZS/YBD8hP6fOuCLBTcbN/
NYnzlfRMdItGP7V04KX98E9ZxmPdSc3t68QI8aAVA4aVjAiqghQk1UgegL+8ax9DicIjIKRoc0P+
e7vg2r25XMfkTqPO/6Qp/CRtBl5JFHArQmIHzbqnOv48QXlbjj9O0LxlhYJPQqFQ36MtF/kOoUjt
x6ExcD5AafQMcTSUpBSCzQebCTYfpNUaJ9iWDIDSvGTshZhp5XfBNpP2sUc2vPM7zc8fg4o+fK8s
D3quGa6OTLQL5DDPD3ixhG/RWP1kGCvDqkfhyF5HQ3GG9g9FBy28NqgbQt1ohEvjMB01THz853ah
V+nCuUSDLvaCtRo+h/EJUlrvRIruMNlIvACNX2Uudr6HLOyWOeW87V4PVK6K8Jib0yaY9Gvrj4wP
qufEosahVHS3z212LwyWywGqBth/HmqfjlBVY4v3AKY4mBb7gLZLYXvOntHRs2F2Ozfr433Eng/f
1rTpDPNZyXbRA/pDLOaHNKlvNBm80i9xSwt19aP82abIVtcETWZEUGPSfH8TslDAtaNHEq7gcBIu
acWlcgBw+xZgN/vgciZlqfHq4hFEKeuz8QK+8zPkM1BO8VHP6mqbxY8JBRqkMXw9K+HNDI3UYFw2
MGBkymGQ93L99mhSN/ztE+nlQRxwzFvto80PaSb0yi4eEj95jnncFY+KYMVpXHXI2aNGpkV0IyUD
6OT1YakgTUPr2XfGUxqHO4MJ69HknE5+9N6xOHmU6/Q5PWejS4miFWJ9dg7anX8dzMfcuujSjoft
b0FMiOJcpclf1yXPULv5hD1MIOiRu+psVs2+R812AzI01FlgCMU8xM9jTvFD6eVHM0HyB5VkcZtb
B5Rp9PqR6RB9HiulIiJCA7kUPwIfWlDBSfjhbTQI/dTDfqp5JHjAprQlgma/FAZboFkDfLJmf12W
GSKf6OmHqgfmnxgApL3m3bApLeC7QdwdfEM7W8fDyo0njMId5S3hSP+dwwJDncE7DaQZq6Fg5FOQ
p2TLezD68SMwO0avvonBfHjokm7L+H9nOTSI94oxLGan3HzTJTabdOmfm92PLu8qvHJYpgz6gafs
FsP+jpd9ZJgZ48YJ0tekDK7EM55Kp+Y3ChwonyMn46lCWQdb2K1Ddl7OLNP1FJu8Gw1pbnwJAL4G
t31IygXkK7CN8Db0XGpjDelFB9Mai2+OS+THaOFk1XUMwB0xiUnTOioldiXPK0hDaqdBsmmi2kk6
XQzRXsvKfJETQskcHcfEPyR+ccAp8ILHkxOHoBmYZtad4lSFhV5tXUDHQR3sOokrUw008ib9Qx7P
rwm/qNDJuWkXHwphtMRB4pjwls7WnbtxnbblRgtFR+I4vJczDwktEJkSh1DorcWOQs/xFXC4fOlx
MxAVgoG8cLnimDSKAkaQyfrcLOksERXbqWVC5ubiVhjWMXUjbEb+ccyilQinXWOaBpNChzAoGRW2
/YyysjTdTxPh/qwWI4me7HG5Oevco/UHKWrCsZkVmBSXf5kwi5tcRMxhZzEweinjYCdaFWxUPx+k
nh5x4Xa0fjk9tpH2zEzib+CnH0WJ9aYajUPGLo6ErUCJR9KL01xRchtA/miNdBvH+EnjTDGwh266
tYYi45DfvJisiA5tCVkuR/T9Bb/cdMLZhrHPvKJCOTHLeeLzHF+ydHoJ05gR9HBvq+BVzP15hDvJ
S0qcbfbB0nD+ebTRA2dir5dZcqU6zmMqYV0K3a/CwriibfOxcKytj4wPeX0V4t1SJfnXjtdZ0z8z
MYf9Gl6CMMAHZO3S3tqPEb1oXi1hcHrGgOU8Ls7+YDDEapmclLPHobFUb6oyAcgGWMLHqP7MqMMb
xuyp50CzdPNchUNvMP0hwP5l4v9DyPtNFqEn4LvmVfzX0IQWlbiGPItZMN/NoLYfqwyFn8FGtVgv
aHQucADmjBqbxP9NJzTVeomuuvUbQwfgj36HAgSADV71bjbLnV+0t9pzmUBBkuB4hO/G65/hY79D
9qe6xnxzFM+vBHFcjuz05vhZNOPJqTN7k0e5+9F47Mvidn6wHXyMtZ2cx65462hsW8c9S4AMSMVb
sgqPkd805zkPkdeYgqyUT92YNS5lFsYKWQFQue0TW63LX7bCz4LdHVkBfrmwYlBLNm1pIyOTX8Vu
eW6o5uHxHAFVWMSqqGXt6RPPlAvezWRhmBmLac2kQdvUoCaQxw12LCCQWRk4HFwLo/dOHME+PTFY
gC8sVOZRsmh2DS5bmEjeLO6Sc4oXj3uvc/YxjmHSUqybc1hz2hfHrEGZ6Nz8nHMdCxn/YSyJetjM
KLeDgh3E20CwZG5V1v5xRqp1WYcKaKRluvfaqaULtyNibflAbmfCNEV4GLzs0GT+WwcnPCpQ522w
/Jt+QU3b8Xi37ZkOFituh+eC1ZKTfr+NsAi7fU85owXdu07/cSmeiQGJs+mYR4w1WB4ARD83dcHO
pI2PsRVFYN9oXG1kbh6GPPinQ8tndDajhVMZjNvWO8aVdW0DdeoaHKZRQ8lq2LfnsMfBm+XFTP8M
RlV7OFoIYJFMUXej4bcMhnCf85zPYQ7lz3uObEYl2BOYrij8M76xxH05IAP0P9NRdHRNn1IR/Dg4
kKBOUWoZ6e4l4FBJI6nG6WqeeL3vdIzbzUimdZ7AiO6d9MfHkbdSJIvHhVjR5iGapwGKB0xOQUfV
qvDUzSvMPYoLyTzX/G3p57Qzl8Sfd8fjdWRGHnB3ccDPU8EAaC5ORkgzUDSnVwvUBn8WLxo1sS5L
KxJFddQ9iS275MnpgvcoKW9TVOzw/5ztONmleX2ZfTya5ezAGW6xYGrRv7oJNvaotbwNk+sCiBXL
hc9n8lsaU8NrihNzusSl27I7apeC9l7Q/1xbj3GRUkVv8vbBPluwi9h7zESPrdkQoG7HB9OJYWAt
x8YscV8p1d3XdniVcfGo6QOAOYIA0HugxSoGY3uDB2Ujyz6gk0rRGejRDa1S91ik8jZq57fEfJ7I
R0ElI7YYRA2Hsz+vwxA7c6+jDUUe66WpK22al6YOeWsuyc0gpbXYCj9c/acrmcu6A3NQouHx3WBP
0rbABUZ/T1nQOZ3FusxGJOX4jmtyMwTt+5iV53IMsv3QUt6o/5U9L45lGbf/TezkvJjBRmPzuFT1
RaOX+gws5jJbpSkcChm2X25kHloz34ZheaCfHRiIpelxKgXUAirCKx+F18CaZWB7A13FHpkSH7Aj
1gPhILkqav5zXS2NC970K2vc9qrMHmdUqjA3PgMXwumC++bu2NrlMmiLrnEc39ipv1QGegOyMXlc
q7hbDDRpXXpql/tIEIamkzDP6zWNpt+SqPkbUundSnjgfQ8mi239ELU6a+Jgs7tI92xY4gCQCBY/
o8N8jLvFw5JAJYkHq6udkP8FbmxY+oADNZhhh1FDMKsNCJUn6ah945cXL55/C6JlTDUNBhEB+2lq
zoLcfWMF92W+HZgIh1PyuHyWSRNexiTeTt1dxnRu4a0EMvZUzPS06ORWzRO4FQv63rI/KUoLSMDA
1AAvKeHJ/hZOzbhTSf2bRyVPIbW7mqkoxVA6+3EWgyarZNQCgck+sKae69jZ+mz0l0O9lRgbYTGm
onKFZvG9uXj/SWjGBYI2nj3ZnfVkvOMS2fotoWOJrUjQcGnMqDa9OlFxuiNo+AZX5GCZEc4Eso2k
NOsO0CeeV2jqzuNyQ04VQXH2ZKVh7och/Jc3ijkwikIinssQ10MKip+PJknCveps/MQkinLigsPk
n8ds3PGE/a36mNc/J5uS8mDPNynPw3C3AvWAb4kbpS8tImFLQhu1UhmKOcLkvCRG8mwEEjyPDHtO
7BZD1toHehSZSCYh04ZkknhUgUfhMttoImg83PtJVJ+VydrlNcYVd8ubhruwKac2vUDsTgnoy/3s
hzh0gnnexKX1PDXV4wDedaDbxAV+aZM5XCOMQiuw4flgwLKKFKCub7Ag4sBbO/Smb6hsdQ+9Q9t7
a+EgxDn5aU3RQ2cmSN91ZT4lgFWwVtEZUgH/Z+d+BV1Ll4RZRRvHb+8VWCwTpnB37xGhfX5aIlmk
l4YHlYfrqB7SDywMWFZxKiS4I1au7XH2Z8F2l6WhA1XXOC9jhe159KECV+8eZQ3ULXO+Aa6BHYih
+QYFnnGYYJhSx9fcfB0jeinGYUvn2y1Dd+IxIa6RX5MYK1eNeGgX342i770gW28W2SHL6q9isp5j
HBBY5pmDLyJ46y+yxfASlwzuWBzvTquhe/qXxpvQ2jAysBZlU7jjA9vn9r+WrXwnqj+kE9CZaRrm
yx9kaF/m8Qcy4KoyX0OjA4z0O6dqMznRXVLkwkH70UojNictAmX8xiKyJ8tAfN99EAEEWVQoxh/J
qp5aWuj9bclINueObAVH+egiCPIvR6+gATKIX8QJhiXM8DaM7rmuoDbG/bCL1Au0KCi9cfJYJfKG
I5K5f40rmSDI2IvXsA2Z3juH5RPBOXcqeMpcqJ/uPO8Urz7GDxwquZxDiu9mBKuTYONa2/ix11nj
LZRwVAPUjF3hG2+kNK8aHxTnc3LN7iXKjIWdwMpk+PyoSAoIUj4ft1A4JKpPlaq/VkDEszFAIoJ5
PoVQPs5BUDO/jL29jOhrt2nExYxeBsYObfxBJuYpUtQl9JQq1+2dSC0CQnAAjASV2H3yR+/iVqAd
yzkt92JuP3PTk/dZ0vbtmWTO2EEXwFnQmu0UnItU9oZF71DZzO/b1u/XvM1/gBh/tkysScSKa+7a
1KbQoKey+IwJ/epUxZvsPLWyswm1vdNy27jGQ0ZsUQKHQs1FvB79aG10Av0vYpmMVbbnfbqpi2bX
eZ65tyMWWVJyQrfNzo0aNq1cMK8WDdjy9iOIrS8wqdsxDik6Cp+yaAiIpE8rVfR7txr2OMTXcG4Y
2JGos/u7INOSAtFTWXMTGmOIwTE5ugR00/qJdaqq8ajgHXIrMKkaOMzm8wNT9bWk5VbxNQqcpsru
/6AS75uGZhzbj1+TYnxwOQUEil6cJe0eXaooOujlRWXg/JPGOfGHoyTAyC2ZwX1zwvzLnt9NicWt
tzlZ1TucRKuYcotEIjbGn7GT/63G7JfAw4qyZwpm63xZCJv3oFiePjo6SUZl1xYzrJcqWDLmKS8Z
MPTOl5cusMhEkkkriBlCRi23dRMRwlaEFHjlbueiuCpzYlxPCblCzdc5FAroONaR4saRrp/ex2AH
xMbMvpQNStJgzz9VyZnswVm58U/sGjstcZHnBLC6gUrqqmNbPV26Zrw2kXl0ycFKCATrgjk8i++F
MxZdA527zdn/jmVxs1iAEp2/DTwdq8DPHuPe/qIcK1p1LIdlC68sm/DQ0y6U89G03xrQ1pKv4KDD
obdwzHKpRnllvecihzKBFQKuUPPaxtp26AHRuHy7tndvy62PJPtEqIYecDwZFJqtq8a6C8p15ilG
pwU/wCzcSs1hK/yU2pJWbbWw71YpDvOsWbOoEDEr2jcqOX019kybX//k4tVbdGCkv2ndcyOsvGVY
iRj6nHXZb8NF2xAftlZBULzGijweYA80AH4W31XUpjH/WWkmy7IVv0PJDVRXmEURdV8zF0t7v9D7
esnRFaeiRyVI4p/xl5NrRwhnvxNIjSuBbAcDm2JtMA2deusrJwS78EnjQv52ASWtDLDcTgCwpjjF
1yR4g904h6eUqfPIZDnyUqYpYXO3yEdCgXR8809neFsd27/CSX5d6g2PUCkv/khyvZYosssCD2Ce
ePmwkYF+yKhBMdrxQJiX5p9B7auiPVFib29B1Glz6fNyv0uflEaF79lPHDR5nidLs0UeJKgXjMvL
xZisJ+Z9zD1A32fgnsKZjQuj34yGgGB2/6YFpMLlOMFJbQ/g6kjfHU+r/eMbw0fYBPt2qb0vW6B0
bOxk9tFn3TZnPNPF0daOnMexmN4sN9xg3T4tqmlIqsjUHUeKiA+4M+mZ4uxfOSHvy5wdgOIRMfZh
FsJ6qViEYwcfu3TDB1nGT7Pt3UG17ZMOZW90qndiKVw0dy44hVbvE/k/5N8LU/FzxNYxgHdMhhmE
Ci3hZokdddBsbNLujz84xc7WFc413lLDUOCyyUxjYyfu1yQnYFDRAJM5vwZTdY2Y9w4dLZ8mz0pQ
muq1Dgo2LrZ3yPSwZ27pMhTFpyXov5GT+Sqp3S24oDvfIX6Ht3VLg2AIhI8/p+GbwIxFS4vae8o3
7yAul3437BNVz3sHSYOEiOJiDgNbIRh+k7xkjo25xJ1/lm0jctdjwIsrHBvAzuoJK8eNmsQf1wjX
QVr+2Ia8clgUqvihqOPdcYNtnZR3KXW0k+Ogjkaib5lMbtPEhEUO9C9WENCN8BQoWpLVCFScU/qf
3iXVlIGMGtrFzTleSVQcfGJuK1cb35QDcdhy0URmiRuwZ9IPmaOrnI3dqRdIP7St2ONBFvHH4IHL
TBtqWox/digPQjdHqy1d8I9zBIcw3UULfUI1/VJ/Tqcr7CuYORR1dlXzlcq8WHXTxFtTf1tR8KSY
h6yiih7aHH4pjifaoyTmZ7+IX+kI6NYjkUmjQ4C2+g4zamQ8ewxtlu0jYqrzQbR4G1mSxSyATVzh
UK+G+MNdCFB5MJJGT8B/GmfLVI+xGF+Wxz5xsg8ZubcocLaDl/IWIU3nhoBSchkiK30bOdDDlERv
G1Ufpjd9DSlnBJE+WWSrcCgxTLaolz74FoDFCb3CDsUnbPafpQ12ebzahN6wgcODle+Xg9RygKk5
Eu9U5H4YdMzUgmRmEvCIcp7aDyGPZRvRoYFh4DEafBB6vDsgY0/3WLHsUCYbYJmBFts2Z4Exm0RX
eiNkcw5574qyQy7kBsPAFoCqp4rTwu6Pr27l9Jgw+WduIri5fc6hpDkGXfAbTag5mpvDpaVOu9ZD
lFavo9l+GKW3d3TJbe3yxgzGvRmNVMd1b4Uojgyr27UnKnEZsf9BESZHPkE44GiPvt+WoAUbjTsy
yI1N7qlnq9J3zkfPLSQ+swRkki4GfB4Tj0lG/r9onG77qgR54xgj3D8GbC23MPXTAUYpSS17a5wM
NzhTWacPpmxvhRcXVw/hPxFYJSmpXNsxwQlIgARi7XaVw9Za6oaTHpyHSsSF/LEPjEgTNqavdb0s
kyXBNJ9u6jTvH5GhX+uC4suw4lmwgnCP9XUPxPXcWNaXOfqPplmj1nXoKK0gAzzKF49PNSZtvRh3
HAqvuncO/SzS2oK/luEpRd+72ZT24GIBUZvUX5Ffnb0u4fxe188dEmEwxzDoO16deKcS+5/27X/L
1rN1okfbwA0YtZDdrPhk1v1fS4HyrxHrByemyEwe7LL2j0becvcUf/2OeuqkIHJZ2jwy7QYm1I+Q
4iNMTR9Gx3ADLfPXdsovKwLXz9OIwQZ13hAMBDlVDoOHBSNcdT4vmmVRx2P1C5mQRDDEUWgZ9n3Z
Wo2l9+AuFiLQXiRl3G0tvY0fcZSvSVhokT2UYbiLp+aImD+sKMOhqTEH2ZtNFlN12z6hEwJHXurF
KPLGnrfyBNbLUbKT7zomhHbevfYu5kWnv5uRutLLe1huYB3aSKNsJd2BRYoSUmG7cpOFPCaqn8BH
mMEmUOrPoNufWBR/B00QwfSgVJn6Ei4+IGNM00shugsARpJl9MYgkGKA49yb9OzXa9v9a5nsjzOZ
fgOi4kdrg/fSY6htThK3SgAOnA+uR0dhwB8DNEQZqVlK14KO2ZUzzUxVwhfLK198HWBrjr0nbWLH
7dUIOwmTZ4gFfu2wEFcDbcj1dPOBHyZugZkvOYmpOLMew/4W0bMD/27tOl3NCha+aBSxkgKSTWRk
e0/NOE6yx7AebnPCUTqy43ftDFSqMFMCYdK+4ah9JcJ0LZvxnPV4aTxnQrrGi9w6LHDRdDRaGePB
xSJWJOxXnMR4U1CDVqnXfeLLB4M/OBhIh729NKx0waVhlxFBRVj2jQbD3TojB1t0H9wruHAoCGQW
MOfwYCpTE0kTN/Tz9zwkBji5LXXRUX4de596d+yGhfGSY4R1KhMghEWZqV5PpXjqsUDFiTVuK+VD
9TD5a3VPuolWdEZ8De68gQnBEo8U25wT/Sb17Ts2kAj6GjvaqA/1meJJfQjs6WyF7vcEL3PwkHg1
oauWh3PUOBez7u7mDDSHLgeEGo9PiOPvdU+VhlXgEhsLxYDfdvZVVP+RgJ0SD2kjgPMPzWcNznw9
DQljCuZ0KBoPYvC/wrm+YukCXOSL1+W3UjhMV7kr8T9HtFkIhmrZQxeEqIfF4us4+XwOqwH758oZ
psOUWEcsLs0qleA05uaK7T2gQS3cpHN+U1byuFjjbD95VAolmo0CMZtzbFoUV7lTcWiBTOAgYNde
Lb5gfqSzbNtXE8AQSyf1CdQ5VFw/y7R/eK6OxWjclhGFgpMhMRKEE6NLA2Jom7Ex7rLgZi/vgf4z
rMZnU89Xb5pCSH5QELLqzSRkDM3iajXhwzglVFCwOFR2vlBjSW+zf2AMFb7wjj8QDaehvfj0sX6Z
6bBDeL0RQcX8k17MMYAHQ0EXg5ORXoNFllsOtoghZ63KW4XYWLFGL2t11BLes4fvoY9PDp4z4lXb
aXE2TsWPCLJtH86bJK9uhk9+r4TCj5T4GSYFhoPYv+cZErhcLgkJvhc5E/nxcwSKCAJNKI1DPDdH
4aqdz5ai9M3j0JVA80rCkyyVNm+uxnZZ/Zpb1bivbhf80Y38XdZIjSS4qKyMeC8dJibRdjRTMHLz
BYiWhBNxGNuPQZg8jdI9DA2m/HjEG2X7z6YbfUdD/dKq+Nu0BdN37idRh4fSGZy1H5Y58AjQDn3b
04/VB4wP4AdlsgSbZD9y+yI4kY4XPR1bHUEL0hg3D5mfmSxYxWWXMDRSMZnu9K4uy2NjsnnKNDAA
qaKH5djppFG9jaV5MTUj8KWDyrYCXErkZck185bJKXFK4QxAEHgyfflUFBwUY+vMs8aCksabVMDo
VMLeEWMkxoJOkFTeP2eEErr8nyDLd5ER/JtTjtFuPBxDGVwTrnA98q7ALvPidcGpjJK3hnB9pQWu
L2gho/mApHGanPxoF0zlSBCYTLjQMg7L/3OYWPUTthEv3ocD0WM1Hyv8w77Q98AJ30YWDPbYr33N
RrhgSxhJzquh8dYvmkRff8fzl1ER+fFjhjDy2ujsmjHdmHPvh15s/t6DXYcRrTfEwmPzefKmXYpE
BqyD3wbzfWiOlJ2Rt8QJQmg64dUO1K5i7hYP/WVmo5QnjBwwwyhujxk50qpIvCFhmaHHrro9q7R+
kq3/6Hoz4F5xXPphl8cRIWSfa/FYaBNY5vJSdPm18ke8QWBMS+sCNfeSU+MFljzbNjxQeMcJ3ulM
PPZD8VKTPFwBHqXus5MvlR09LCehYOx30qOgwHQ3jHQ+K3BhIysDr6i3KvJXZsNEc8jlLaBpN0mj
d9ghtHlEz53fPwV8AZDkL2O7JN1gea7kciMlSUySlJaAKEwfE5Asy2mkasefuRq/O/a9/nKbt/qO
IE2LAoCYpqvZWGeXhp0TIsSPk1kkrvxy73nFn7RhLpOIsxoGusHcW99hlZP61kKJwbm7NShP6Mk2
1oXeBpk8Gz6/YxLWO0lRDV4rb8s0iECkGZyiqQ0x4rbPueBdaHJs8CxIAS7107Dle0z0c0spOMLU
l+rEGyIaMjuL/TR0/3F0HsuRIlEU/SIiMJmYrcpXqeRtbwiZnsSTQGK/fg69mll0t1QUJM/ce+6z
g20VFEf6VDOq4kzlpqgAXmj9hG4PVKwFOptxjR1c1gK6au3zbKbbtiMlwW2AlWCPvZmh6xfd9JIW
41eXIRv3pVOdZRr+Kyv+zjgVA49skZynRbrjbY8DkjqBa1E7V1vTiY99M5914dDZ8ntFvHqVABrn
uLezNV5s079FzXgIU2imvAHISuG7lrk8VfzS643sGfVULBnvyuV38Ip95CrkPE3/vv6yKY+f7O2S
KS6rAhy6uAa8Y6jjr6bBWhUjLwyrkl4DWuINvq/9P9+lMgV2aKE+vFTdTar56R1vV4ju3XXIsbba
rr6mKk9oTqrxVEb+99w1jAVGAotlfxmRqDXWcKXePHctBYxc6jcEFYduxalV5p4zDlfEiFudGS+U
5UFfI5neSatBctMBn7UwLe1AU0wUamak3kl/kH3x+jJ3kQw+ltQCk9PWmyVQf/s8YLtmgDwF89G4
tFNr95tW1qbywrMr3KObsBVt6r3bTM9dGnFIT/SU86qacKzotmvCndfjP1u0S8NL9DZ7t/ahKjEN
VuhtpKqflyk5d339UTf9R9V21s2U9ED+HM9lGW2qO7MkOYhtwXqxV4+pUz+zgGOGMH740n7IQ1SA
kOmvyVTepyZ46QGw0KS7KC94lgbZPHeVWpPOuv+KSByyEH9cjHozEkFwqADjZuRmbm28sfvY2I82
gbTuguIYwQ1jfKt+6CT1DcA55OR1Cd3eHEnWSbeLEHTEpQy3rs9QVBfZhHsUhJwTp/iQJzINYLeN
i3fou+pIbUrgIMVMq+8HtFJEuHTXOSdLb7K3GJkA+Xl/3Lm4TTwQLUKjM5gMk6OA6cYSji9oHeWj
pz2X1Y+m/jXLOUWRjPVNXVyfBWljufcxqtAC/mYfsS5WKOIXJy02YIG/A6SbfR9/YA9FN8JGphbV
dbDlreTVM7GoDaOc73K5lx1rQ10TPDlQi6GZg7efPLUcCN0SvBBmegpaxPszJy37Q0IYxXmw3QPb
5z8xujHiMw72yGs0HylTCdZDfuWZLTmTt31udsOCmjniDOmBZkEjACcEZK1Cr2KDXLfBBwiBlXa0
Tbn3NOdStbT3ZqGTCaf0v6axXnSY3zaeXTHdQgjA7iG2JxIlC4CDLswpnGFjJWAaUaJPPDPI7lrn
JgsS+C2We7CZWYwlOwhFaAJ5hwkqxdyQJJ1gEeDQ5CwuF9x781cl0M5Z2Srm4Fe6cRyITHC+rM59
GHmaiVl4DZ1EXVOrDW4Ct79T8J2wMMl+H0ALkpkL9ZgccBYBhRBPkreSkjE+h+It8IPfKqI9pqQd
8kzD9uDb0VMA2H58qLP+XsoKkUA7Xzy32ff9TLgyWj+Z7DKjyGqrYXZ4Q4dr02PfaS1JcovD+66Y
VzBWz+oybdC8Rf+qkNHjwNLCfa7b/DkYR2b9kgmbaHCE9OVCaiV01H8HqFfat6NnvzcjCj0xcW4N
nawuzOquVq5+XENTnCqGd64NsD1lxlZEzr5zieppR+ykOcCtjZ9g1FJzM60ageSBw2Dc+l5Hi5W8
22l174vk3JbeN1oGhBQ9BmFhK3Uem9YcsJJu7ShgZg499S4joJz8aANUCVIi7uPS+AdVEZvJxL3e
VaDCHibbC+8E5gEGYKiwDnXRrUCMpNwPFe0FJpxnj2Ovk+6rMPYXixOMJLmjd57HocEe9Tkt3BAX
p8OSfoKXipDpaGp48wsYhojZW43DvY12iUt0LbT/XZPo17T174u6fcALKXn+0InOmTmL0n/q+ASD
rTlD56PPo5ITDtEHaI9IIgpnGBvK3XmTux2jgqGhfVo3h0a4BxQH1wjntRqne+h1j8CEV0VrjT0B
m0hJaLnCepw5QEgJIapR5qKp8BQmJOSE+CPgISGMI/K8eut55W5rBgu+FeztSG6ttHmmWvlhKPjN
YJEnv1ptcgUD73mK3m1MtBsfgDTQfnCQbR/uSyv9Vna1BkfULKfVF6L/SwKIBbOlfx0zsdN4ckvD
bCMx3sVDzl7G2a3IC0x+01vY1CdJR4yFlXgQm11CS7qOxwMx2MHP4uiStUX0HTX1e+y5V39cPkp+
QCmcfEfOKtFzIThfqrVkiq6CueHE2qnLxQMUsYOOBZhrC3XSfItSjd084s/awNgO3KbFfk49Cm2k
5tHTRUjZL1zJxme6sCTbpEX/wue5lEvxNBTdGzmu56CdCb7hLI6c8geKN29i/+y16qKH9gGaCCDb
sDxlbFweA4Fapp0jSYkO987lc9udjpj8sy7EmFXyHOQHJObH1q8uc7/QwnaaITUjTwaEYs87+8ND
WJmX1tuyAB+dpjUxqkqnS7TkH66Jzc4bkuckTE+dPz3GvnjsvfkS9ziwrIhJaN0QgThZRF1ENoKT
cLyrZH7S/UCY6Ejs9VTjdbNdV8HXjlALrSrBGcwSRmuLAEfUSOuXXm0L0SSnLPNvPdHvdVo9diF+
dHewf+NlOkZa/vEittHa0McjeHhOp+zdJTK3dVmg6dG8yDFiDFqKr9G2TxbR6N4U/HXq/s4ywc9o
l4dctrdzbYh+YZvPguChARe1EWDerqEObcqx9l6y7ufGJRGozBMsxMo+TV2wd6vW3dfDzJa8nIrb
ET300PjPKutvl4YudK7L68rPVFKflro8+nkKZdbLtiu61MrcZ98izMIZfMLFOb9VLBn+IpJG/ffi
luYHP5HeJI7/U0cIGWqgIoB79n4s7zXJWlHA9CnxfNg98Y8oxr+1S9fRReNrSckVlXZwgDGT7YqI
PjjN0l8djBzxw5OviWXJUTD2kIhQXIdHM4jbKqFarsSKIVRfY53gPGa5VA+PjPZ+tRdbm7zRX9WE
3NIhR0j5Kn9tR02HxoaQWEyulFTM1LS7G8sgh53CUF0O69wzrN9T4Z+kZPkUCnVEUh6vG8qnkYvY
uMNReP25jWJrS9QS0hEP0KRuP/CGvQ64UkD9aYh29nJ0IS2srsltY+Mp3EQALirDazMy2XtViGvR
pR6IBA1VyKouksuNEfLitz6etDn8jhZz8DREJzXTqCaANlunfZQUq2hycqTkHYeZit7rNFTPqat/
+1heg9H8MVrcuyUTpxJA077u538XRiqUJWZOPxbT/Bh8TVYwnMZo+EPY4cnp5jteBFuOk0POFTRl
AaABnftdDTVJAHz+8KrgoRwL/IhlDxjM/YlTsubC8VKnrJjK5l6UUFK1vFuk+HUsGLtxai7+GhNb
1r/I/3E56frYl5TQJHpdHCdge1a3b8ojE5ugp72LcWSqgh/fXQAoNfJPZDO0hom0H2uCO4CRPnjr
H4lQWs753w7zDn5Y4IXNmIy7oh3flmhV/rfTGT3pxpmG1ywwpwVRelLW6EmmTZsRcYKkgwqo5Cgd
gmXcuXP2DNLQu2mZtDIzZVSaoC4PomANAQ83cwuCyebhHhiX6/pxGvun9Q8A23pBy0UMAYpL1pHb
isM1Dptdn/nHZOifl0idgyjZsZOJt4mBXJolDjVUSoYfsiuWNo317uUzqFcI00gGRLIuPPFVoJs7
KJRbouqgMUkE4BgsmZkN6oV3BZhEoQL0WilKa2SFnrMXflWLXRNadk4g3qzjnSVnGP2ZQ2yaLJz0
oHBCWe8kJmTyEwlSWSLUzcscHA3cbEvsODzT+sUxgYnvsQrStw5xElSExxWZ0oyC7Ci77wN7nRug
Q0+TC0jHte0lwlb95khnPK5nnEkLhtzo6+euTkV5GyBhQSWp0qWxecDIe8OZ32qyx1ipB9i5Rd5F
CS82EbDhGHIzbfHuMMbi4G9yNDSLm29tUuMKvOGq1td4dKN623Y0slvLKtGfNAE+3W08TFl/blLf
Tr8aVxfBiuWQLA5yNZvoKS64iL+98qEo4+5YbctxXFlExudareKhqGJosy2KMTN3ag7Rr4qUfo3V
u8iC2zicmldYu0L8iMTJ5Ze0Ez1f3FjGePf1UAWkACkYf8SseauUsenyaeMg1UTOO05uDtokH3HR
jOwvX4j2krw7nAEBkxqjIDgDwA8sgvF8OzxmrhocJvhtqeYZOG3Pp8tSe0I8AD98OlZOzR1NOx52
j3HcePFnWLXQvpgG9QhqNUvqlixdpG/oedhEcocQFVMwfmg1J1OVV3hTK2toeJ+C3slvYFSQyp5X
FlyqXeAzGPxbJ1U0bX3fE85+UJoKO8LyKJ4NhuWK4XYXYfZrCzCnh9lJQ/KMa1UxpETikP8MyirR
NERujwARqETQRHd5bnGJ/CKxLabIsMVgkHUyZPRZGPMa2J0c71ptTdEtG9KUW3tocmfZyJBPuaJx
jRV/dqrjzviaQ5anzaZpSK7/SSlAbkaexKRVQZPtTGo62DQh38WgcVl0FkdIXhRr1m6ZW3ifZwli
4UEXuMh+NBR61slqdlYtVCTtxcE856uKN8KEHsbkK0ywtP+6cYyMY6Py9WY7BCGgMrhIrClxI0zd
pEBXWJIfmYJfb8kU2MwWI0bWbuXoWz+uNzjytkUEosdneJfBrNfNsodJVrgEu78ufSVdTBFzYA8f
Q8/5/m464WOM6nKLkNVOcYGwuk32aLnbwhHE8GyajtoOA4tbLzYfNcMXb3HX1Np98WfHdE9LOETt
hKTQn7o7vLCWerVrIDdHnuEJGLKCSBOjmGTjOMlt6XGpwXGVDgU8JVQSLMGNN7YLKk08WhUHdFgD
RRnJgml09CfFiLxgsk7G+B6HeNW+mbJ20BwYp52bp0BFbvglTN8aKknC4JD5LLaTrXS3xK67P1nL
2OF7WvqOqAWXN+e4l27VuzOrZeRnPwpLW/jmJLrMPijonfEB6XoTx2cKdTylKgk6lmOjcQuLvzIh
YO1uehmrCFqcEew3pzRvq2gfpJE9PM/Sc2mdOa1m0e7iMC4ndBrMyxMiH1Bn5Ax+U5LGT/0IubSn
ZWmwzjNB5q/3wBPtLoer1qq4Zs8/VdHw2seTMI95xezMo9oiB5EkPzO5IsJZUwuSFlNrwLt2kyVL
ybzdDIzFclIf7dwlc81zgYpsUW4kqxOTs0ZBGJbo/4ZtgWAZzFmTJyV2wI4N7xtSR298HN1Zrlxl
xHQhE3PH8pgNQ9eqrI9wcvr4EJNiv37jY+VN+Tmz+Cykn+h6gFTFEbIyaUBsdZZ8MEGkNHo41LWQ
6tyu694TG5wbzl2wmMFPqXx7xKigpEd+lrKzLt3T03Hyk45bjUBd7GaOGV9EJTgPRCGD047E0GRe
6linrnCwiezCvoFRDkmPqdGReUXSdes22zQMG7MwQG4tZwyxJhGi+zH5GFcPxh4CFGWuLSYktKXE
NR1tOHRM9aIzOVdPxF3lc3OqO90wfJ5XytQs7I4xjIqq6r5iggNYcGr6wL8YTLSYfMPQCTE9xZFg
uXrjdP7it4QthMLA9axtqJHo9zIGIZbo4Z/uW5Ena1/qpGsuNT2ixufgta4fl1ipQVoSJsMifnZ2
wmHYHnAeZKDigRwO5sAKj9277w1xzD7YYlK8TqKzKXjEb2VDVZmKRJEm2Jh8Hg4d7Smvx8WuhZE3
8MI9atyG18q6ecwC3OQ3TutaEuSlTrqw3Brl2DZKr2aG73LUROPKeZ/PcSD13RioguZ6KKVUejP1
9qybbYOyYZwPVjpG/d8JS0PAvB57WTY/29OEEufiDT4w6gcrqduiucReoOp23xUMgK55a2PPOXQk
U8n/YIvZ0rmgIRtTQNOhJUV5bRwZSoJhJoBFe+OWaejsFsevKsbzCcSZNRnXVYVqHpomnuGA7yPs
ZdWAbs2H549CcuyZyVEcLIbfmRJQ00v1oQdTCMJpZn9bAI2DO4zpU/g0WRqlK/gcSgg2J9bYx97B
kSKho3aR1w7p40BaDs/cstpHBwf7aDmo2ENdlwWdlfcHl7NdMQSMspDiHcIV0tobVt5JhoEA4fJc
bwe3a5P/EjGqhAFIl2rGWaXCdMUYrWpKN9hgYFVWzwRmSDs2cG3tsRRquwkw347tZ64eur6oUHrW
rq3HYus3Vl1J9I4Ft3hukb4C2X4YSV9FRVHCto0oCMShrAn1SYkQbWx9B3QqTXdwyzuaBLJmgYZn
keNNX5NJ2v47hyO6pqX41F/wANLFgMgP5iTrPsqgVstf3FDxmrvUJZMVHhAGsFYHGoVJUrOKxh/5
n+2GXXUKxhmr8tbzoX7UnGCVtt6nuiJBhmlJUcOgjzS2q8gCW+3siw4f9nlQi2wxX1hwnZdGKfnj
RITk7MA4hAC7BHkhkx8qKA7c37pKH1JblvY7boUZEyQb+8V9StzKm4NTF2cQMzCqOX1LtPCE8Xo6
WPgV9aHtTU28PAWf4SiWQx3U98gqk/gPBwkIH4IUiy769tgPYhoK5vRva6zBYPDkEZfLxWf70Ya/
2BBiVmIQWcmaQWlcxDCuiiDSyVuq+x6YUuX74UiWoq/sET2GJbIuwa47dxjXmr5o08cmTtLl2/iN
CJcDpiNHBJi8HNzkWxjLCWsKN9aeuEennhbDjgquRpIK0twldjZJxp4JQQeokXhwHWNl6GWHMLpl
yGWOtmL7ZZ3iqayRcyRDY+L/UgQDgXszcBgCf2NC5iXMxMN43OumN156Uq2WwXCkHvAseyMgl5tr
lbJF2ZoGBlJxwhzbBQ8uNN7hs7GbgDzbPFXjm2XDpCNJ2B2HpNx5XRCgmI+aIXyNKyCmf7JUKN5I
uOcU8b+6DEALMRava17cYHv68CcaHZUjNIwYqVJ7QUNlZ4w7iJOMdNRGMF4u439WIL/OgvJeYrOs
37PWMY5gfrHOfTfp7ASErgWUFwl4rCXvLUoPXCEq2vAfls9ICueQAwLFmEVMWDSyJqS36W17ep7g
hXL667iKs2eCnqZAs7Se+44F+zR1dkFulOflEqI9U5p5u8RJibSLDBzCciyn4/4DmFYkWLFCpiJv
QxGoEUqTFr33SNwFe0uLxvs3QSYBHNLEAKWdTV/MfAEHIGztQJISpzOxYfNUi/6WVsgd7lJDQHeC
kTdu+s/Qlwu2IxKPgaPftDVOfPcmTMrCBjE7DQ3EzTmeEO9ShPHlxPyOTHRcExaMbIqxmLthF3l5
KwwvwzCWyM2YnNqfHrNr4i2HnmodzKOyY+xwPcZIFp0seg0CsJHvOPcOFLBi+JvxJ8eBITlX/nPx
mm7vIUIFpU5spPMp2YG09HhNFLGVmXDAizfLCeggN04scwTZCQgWGEI9lsWQ0zDKNdbXAs4DZNm+
1mV8x73TFMWGxPCY5Zc/zWX1N2N6CcyC0oSZ0+DaHlLiJZ1czZBmjhx61QmZJ0/ZnFUr8weHcZiS
G9y6S3meyyU059AD8vUg4Kbga1IloqK7xJrB1IzeYmNxz+j6Z0O3WGvZnByU+vAkhUuxh4/Wcgf3
3PuNXj3vk2DQDl6mrCD3JKYqV2+SP2O7cAvDbbjlSoz+F+8rRUixPZeivxaLL7AvxVU+IwPNRDyn
A0CoDNoaKgi6mw5cXQFWL42V/ut3Vsx32Dtrip8oq1qxccNzh78pDefV0pimUd3c6LSrCocCj7LI
v0ygeprs4ubc4dxlHptV/NwVaqxvFcISIltJJH7zzeUdB7wRzGTzc6LUAiJH4NOEs8Am3sT9tnNc
Oo09n4bHiiOEUF1/x69m53dFk2svPNYDjtXXEBs7htDGhI73Z859mxqvCzIHIuiUuQlznGrkZeFo
bLibrIvnewWjJ+lAsbUIxG8aBhj0mUVCxFwYRgxSjmVrMfW/CVFWrPnoLgjm15HGdWEOABkvqmFY
zcqSpEQQksY4p0OAPN9WNVlfMCe6GJElavKqMo+AR0JyJxz2BhXi6KVS0UX4WZYc5k6E818dBis9
QpGnER3zVGchamY1ZXl99mPbt69+1wKN2jCrHDOgZWyKy/im7MrB+sXCbfMA1kkmCOOh+6lBucRE
TuAAzzI0zzdDnYwesm2PH49pAprjHSh1Sko/oed9yNQQV48Jg6/pC6f92irFo28TvRik9TLTKpBg
Gn4TUDGYR/YpuiG+tZzLYqvaFK3jDV9Enk3svooq+h3cssd6xZLGLeEgD4yNHjSvJi9YpzW9+qvH
JhUf0wDKYsbqPozzJzrWOHzN5WICFA7a9kufy64a/54E4Sn4nKu0m4HC0DW04pMTOIZbQI/n+T3D
rFJ1EUDIiCWL9AZQtzcBAZDTT+7ntLtXAn4WjTx4DqLxr6xKQtegEmbqpxjjlAItlHEe6GfCIxLx
O8SiKUjksAYa/FCFtn0fdUE4WJAmQ0X+O8embm22BEj64Snlclg1LqBkVjs4MQKMjRZURgFFWQ/y
wNje0lG8WB0vY5RnJGvfBLKwMwaE0p/KZGOcuaQGSAK7QfhW2BzXzxk9cM7l3LNvI1ckjIhWjxEr
K48B+mvr9ukIjF0C3f+wBIKBEXN5YRp1qC2nqO9FnGX6sW2LuTkkdtJBd6kH+FZUfKIGrT2jJbiW
uu2wpkzIqXEH5ngdm5+Gl3d2h71b21SVdePMD8L1M5YRTAm7lvRO0jtQ3BSoYAiPdbVQj2xifPmf
pUyfBuRChfRp6MWqcWx2tSP8SW+VwVHCoKyzSrLHWX+zPt/a2tUrO3MsEIeXfWEnF6MSN8EQnOD+
JENwfPFzOuQNmsy8OkBqJM9lWYI+2kxpTd3KBEunt14UeN5JVgl+VwKKrH6TkbZBscFYhsSAidEP
voIi/S1aKJeasAePeOaquDpu6Z1n1sxXjPXwtf2c+t7L/eKW6tJ/aFJYAA4vvfVrlTXTU9P610AY
MNdLQFztjTe11UNfwnTVipYD7w0uvyYscKTgmgOgYUQx7VNn4o3ayPleiMpbB4wMGzsBBcb24+7U
rXXCNmFwct/ohMSLwJ34GszZxPgS6MCWbV7XROpqYTxSmTlUTqpwi/8SmSZ7L4I928bG3PljzNNG
W9H8dOwADgODgq+iY0kOmzZg5eRiaS92dhNGd8U/S1hV+o+D70znsin9726kj64VWwranWQLJAe9
ep/aty0A0mvo1O2Xi1GBSVIxDDEPg4s7kN0yM+iRKUiU1IBV27T7HJmWvSxMB3dgiIoTTW4DIb7P
zBapYvEoEMPB6MQPdCiz4rVu53gv5WROHths2E0lqlgW9/dJRyNLxFByRF7EFtnGLkfutn0rOFwY
kBXenkJ92qXZYq466zDwziF7sqTp3oBkeQ+iQQ0UD062QZCF02mwNIm2ooWBBTtmnTH/tZayPMzL
MCE6LYldCCZlPfHXBPOHNVQhvyY5IgZbfKQlKphghD+Eau/URWA1cZuHhFO4Q3bbmBqfeMTiioOD
iNhlTfhUSKdA9rOKxk7q/XNw9lS1tXS3IFl3og7oVWtsbJ+oky/JkmDPCqY/iQyfhpbWJRH0xaCH
g/SSeuUxBq/IohbnXv1SA1JY5duD3V4xIX/WBcFgRVid1v1q3xQEE0v4hpDjJkr6mDjQNM6PMWPI
PgNlgqcDCAZfL2uXvNL3AZHSvePTm4aGAcF8myoWntYAn7wlWRHoQDw/phKHGWjXMOEz6O4ghgXt
IT9vihcggo7/6zQL/kCWzYALe+FjqbO2ZT9fBZaXJSX3mHcwEuEDLc+TPcOOaCPrIGcBKGjcZnHz
X1thNoxJ8SBCBLdevryINDqsSfBuRvCYIGFPMgEyyYjomM4myW9N4u5Mro+c6s8O+xr4IsQyGbbl
4y6w3B0F7xqdPV4du37I22mb85DM9t90+UpKBGtgRMir3iZOtXOb/LVin4YqeiY72YWT6R1lVB1i
vlkGfvva/VUx+k7H3ro1W/wCFKVGG7l8ch5vy7S9C3qUFg2Q8JoEltUwZjvhkSaXNjroZxzx+PL0
+zhSMxPsjokGQcHUPggbHxTSvm1giuMM4h6Y1Aqdc71nqFTEKS7Zu0UYMQ3dhpfvgaSEQ+sgAWhW
sZH+rt0/YyJ3WRuecjKfbJdYqWmxeSij6XcIgnJjOnnlZrym/kjAqnvr2EQZLcuBc/DWm6KLazl3
q+ZTFbxJoM1cAoMfxyVJ3YT4rqrFfydD97PtSGoGUxHPkAC893pOj2IyBwOHuuyzA+pZKg354oH1
r0f3zVHVK+cvaOKGIJf5A+P4KY7s3eAFKCm5lRmxoVpDLm3BlIJdMMLRctS4WZil9cL9qPv8pYzC
l/UPrnLfsAygA3kY63OaIXFkQs0k6Ys4j60uv8j6PFrAlEuoJYpdJb6Am/U59j37RkcIIIL+acm/
Mss9w7k86HL6ZUB5hAj42NevS2jvTDlekio9xaywCeuOQ7n14/kysd2afO8jWtWfThXcDIqArMin
wh8sVgHtpz1HV6yyl9TRP60eEQ3KNSzj1td8GJ8/PCUuSXkJm67lWC2kfpJbXdgluUEw80a+M2f8
9XESaGKMipLiERWsl2PNNuRlSBJEMVzjlE+PpSwRUU5f9Vxw4A2btpkOKMgeUjysHpAH7kZNto/T
fgzrVecAAjkHir9m/uCwYs7js0mJVsyztwoZg+yme4aGT7Yt76Iy3HWNtZMzEd8IIpnhbEymD6uI
wAP8Yfv9PbK0L8JmSAIMDppnbUIumDClKypOtDK4TXmoVqQD7HP0sdE1ZOosvO8VNCS8aIuWehu1
GdvQ9k5h5k29GtI/ksnq16ZvjXL56ECX99MQGa3ZDly1rP4mJv6ievwabC6YFN76bbFpYRM1wXxW
WXpISMhYpZ9QHq/MNW963zp4EoReDRcdLZxOw8N6YEwc303+n9d1OJQFhwpad+4VBh1sOJr8pXWb
qySTx7LlkcHYdj2aGxK6mZfOpr+f4bB6qb+3BwcAdbXlST3XTf3v/kphjrAd+1g/e4+8bgWkALQk
q5qzkdPBjf1NW6cvDuhze+KcxKzorE5antL1mmdTc0stDh82OgWpfGJedPI4FugXkFzO18rxV8Lj
Ft0+vZKzQyazxT90Ym58bJX1Z1TRNtOYnzj7wKW/xDLDymJvevJ9HVefHbqliAUWiKz+GxXiJUyd
9wX7Kb/kSn7iy55vqHJOnJe7gjwirH5nrvc+sHICfkGzh/LAXhC5fgAebmKPwcq2pDfiqwI//ORP
HroF56gCBSoXjwT/nuGQIwPwIm0XcCLhpewi1+9kBkGxfr0NC113RSJn7DrED1vikx9+L1hiGqwz
mhUC/8KLnw6Pok+eGzu8rRTMfFb8lA83Qziyqo4Pi8VpM7HFBeqCk+lkj9F2/f9wyM42B0nn6z1u
9i4gkDDxNrmg/UedEU5wjfDCIURB61BtPOsN3sFd0ISH9Uxbz6xch5CzUMbyCqcY4KdH70Ew7lq6
jTxcVqLMZxmbbYH8sOD5dHswlhwf69vKqr/X+iE30LzGqj0rxzs2eDfXa+15oCEzSIijWz85QYuh
JbMPDrPSm17grG54qakG8Y2batSfo3xhsrIfev86dPM+WCBQN1nPnMQR2yGNefvNOjk2pn/N+DBh
Me9kybdlWU8hmeyLVx5E5F5LcNsSWL4b3DF02lbUFil0bRmim0UL3IPrsLLy4BAyvNYdZZluGIcC
BnUP41xdqk5u1gdutmbskgkzvyxRNCSzHzCxj+6E9g6rIqHKu2s4xri18JHzVp6G+TQO9Rld55vl
fsfUzV3r8ELF6lQzyMF+6A/zeYUb1CP+4aZgccpp7XHTtFNJxjvSLH42FTKHMELTsYi+JIEKNwNf
LHkzV1ZIrHquPgVrlAx77YvL+nYxab/KBfBPsTYw6NzRF1aW/zjPAn1TehKz+Khb9VjgT13oJtKh
PC8BNQrGg4uNdD5rEa+vP1rF6oPl6dFJkpJxVPZZ2NFhfatMmA/crLs19XqSNzuZ/LGK7OrykK90
b6aw29W/tH629b4ne+8QZs9sjPY+N2cl+5f1CrO7uXpiuafeP3SV9SczZOKWMPe7sH5KVPS0mpDX
W5eV1E1HroITkfMX6P16mtac8LCu7wIgHOsnS5Yw3TQFC63GORUEeIh8+oPciMfF8FJjFjMC4CpB
pTocSZX9hintnhThfd5hlEQTb0ONtCoI0t78bMyMA6m6NhriYpw7+xz7i91jWcCyx9qk3xXAgryO
XHIi11Yf3yQRnlJFSnA8YzDsOiRdQRGd6nB4BBK0HxXRHiH8Ty23DarGtaKNhX+0E3pyzFDO0mxX
P5JMcETa+nbJCF2ui/PM5bd8JsyUCyOTOAQWpBtjnCLjIEyTCH6cuQ1HBs/r95KYge6Qq77+cw5K
nXnALCyT6Fzq4bkLifqgjLIk4Mu4/tYUum0XPKZp+ryeDutLU3rRQ8tV04hImMI8dIO3NeNwjqg4
BtYozAARhIRnopwpoPJXYN0nIpihsy9b2Xv7yY1BBMKUIhRhmtxLuXJSkOQjJ9jP+OwlDR2SV46+
dpfyfeu4OPMtPGQrpN/9XV/BoCWOq6OReM1/tfbcVLfNAJeBE5fN2E0xwXBcy21MdDGv9aU0n4LX
U9un175E7sQtBbUQVuVKnsgPQfk/Z+ex47iSretXafT4Epc2SB6cvgNJKa9UelMTIisri957Pv39
os6ktk5JAmrQ2I3E3qRIRqxY5jct0vnRJkrjnQKcvyRjs4zv+LujECpuK0BRUZIfiuy9bTxIGjZ1
L4492Kwv02B6Lx1vORI33bS+UWnlyHRHxs0ikjLeiBtwrONfh+IGuPnOue1i0mTXmJfTuHID5bGK
o4OYQgyOcOaq7AjRPQzDoVQlxCVvMHYjR9gAz1ASM2w/2uIQtTWcfhv2spHjMw+l/QuK4TaR+R1W
hzL9Md1mJz+yJECG8bBCcW3u08uVgTJJy/sq7N+8yb0B+b/lyMHLUv/oUERone4294yNPJebJHkF
bCBVJJi6PMq8BBWRnxU91LYn0Rxr1CKzZ5W831ReEod3EqDgbploC3cvMpAVSMJ0DbMMrojslfzA
onH3MrIwet3SmvlSwcaBZVjKsxT6EfYpOGNT4QD53KdB99EJvV/ZyKq0SfKuSAUaVimz2o0sMZw0
Xw5xA2zZBnyIeLKRDUyDgdlQcNZs3iqG+IJAFFaRGKyg8Zb7yOgVDFeQF6JOd7xsW+TwaVXj0JAS
MJ5E6zv8YXYaGVRNJ3JaEQt8kkh0oJZ2a2yrVqLtgY4jx3cvg3+b49bKP2Vp2frTLgebiaLwr+0S
Yh6NBOtObmumzRtmpGCQdIiOlfnocbxXzYg5j3sjM/YRsSWNKCP3O12pOw1W8ax2OdWMFDKRVy/9
sll2MCrpXS7a2tl3zqGimpK8S7+ipY1fmyiB6MfxdwfVTtPOVxrqoZqNI8VwmwjrcZjEpmT/pipm
JFO6dDrjJhDWUhZ85jjMmTMwfYl3FVMph9qOEeSGwcVOgQRoZoCok4z+s790w/KoIHYgT7QGMeSW
B7bTW5kGRqzTCASgIGNMWqpWzF8XHMvzgpCvxeFPhqNLefDK1WJHKCPyVRtwknKNhvWLlTY3qUWJ
GdjonhsLeT2dOkJQJZUlbE/2KMj2fTx4B8Df7O9s7dodTTJzLaAjMtDb23gsuclTiYqUXAoMOl5l
uIjZ/bZ6n8tmm9csUXKX2U9XdUtF02BNY+UCeAzTmsY5FDi95GX9idUpSY21ChHFCdppx45Z1fRD
S4DitkfrhPBBTrDMguFWiilkpFyJkqxVywKjbtzIfw8z34UPP0AVoBHTo9wS3ERt9K2elqTiiC2w
ueBiH+NAQe08mguG2BlUW2k8i2QLDmS5wsIRnGXTM/m3lvR3KCtT4mULo4iYSwYLgZEcvTNsiqUw
jdS3CiQwxBzsZxnX0tBds5ZZCI6nfauz/i5trIMVgaDJDzLNlccog1bovchhyjdNdjihMQeJigbM
Lo9HnsI2WJPe+B16zNYJ4ESlvEsWh3xczvGN1Tu3tOoQ4NQxTJRfOvnqabwkGhG7esiz/kaZtL3q
3mtZuCIjZPlhYoQs5K8kpR4EvrefBim/Ut3K2Nk24mHSohuZ9SuExIIVWFT9S0UVgfHYGhfPVaC7
T5jH8Kt19iZHIS9ZxmWdwgNDDFnUiHp8l0Wmko6P8lJy08nMyCNlyeityXSKDDAOEU0rbZ2BRH1L
kbKsop5hrcdgI/G3KS2fykmPjF8hYdkLNf4ASL/lYAopehXb3AEYOcjyyNWx7RXpwpDisQCTp0n7
MqniI9qQplLPeStukq1leNWm6oB/D6HRrTYc0NuQsxYVfYa61crBayit1TcTirVLFHSRfwmYWc8s
2mkWAlZF5jI/mvRP4U4PEbgeu2LwkR8CXbkL0FsMrfIh5bBlOLSR34Hx6rfYs3DqCbaDHr3baHIk
QA4ZSK88skTJNGfViQNR6Gb00zfZc6B4DjR3p0beXgYEGYJV26L3WNxZXoTHCiGvlFmHNy3pJCTo
FcoGA8OIFcyZNVJRm8gf3wxM3xgZHZEfe5AFWJFQs/JdSBKWul7SmIqPppsBl3KoFYZZn46vjQ6+
nJbGkE7HIO2+4/y7anpAf4Gd7kw3Jw+ztpmh7ErOW7csF8EUvspsCgAMUj5N+qs6BmcrK3cB/WGW
h92qzdN77IUf+LvgfdGNdrtu3/ObWu4HFujBcMulQ0eENYFU4TpOUEmEboDwHuIMk/cZSWo5G7Su
SEpJuKs0jplHW+m9zXyktDR1H1juGugOg67goIb+oW2y7/Sj1qL8nzaFR5CUZDDZE6wn50tQURRq
QxadHEnUv/TB22oOA/aQFN+t67uiKLU58IBtXE13qd5pCxlvc6f91PzwANJla6B74Ln2o8jbbe2B
f0KOdRXRg6C3uDBS5ShbizIBTLp0zdQGaY6BtprnoSetl/4tpt6fjgcUAEgvQbV+KQNmOU3NWFId
jKPs1Gi1tZDpFKRaHFYMjsJ0PWk5OD6IxYZrQE4okTePdh69TEbh6c1I8Bhznel7/I0B0NZx2gdG
SzNHNe5LV+FUr38lbC1qxZXtv8hYqKvVq5vD86bz1FMEBujZyAQkMKxj6xU/ZBnec14yqrnTm/YW
1Tyc29jnaZLfYPyyAG+6rWNABI6SGYySmleZHhuJfmT2vid4HIY++pEpwRGFjT23W9Epemd4uRC0
EBAp+mFTfZl6/y2zAkx0VfPnGNX3Dvs4M/RmDZkU70MsaOHL7Bs1fc16eJ+WvS7j8WiVI6cJLt6u
xTr0kl8vDbDfTiusjYvvqRruLNu+ryOxU+LuGXDngYnsR4/07q+au4eAhqkZx4VMBn4d1OiCYk9/
pzbFDkGmcYlj1DPKhC8C/OG81acHuoyLWDGg0sU7rcJik868Tg3dAFWU7Q/DCHD0TNYdBa2Ugo1J
udsGkXhFNqE4qYKo/9Qa/OdkP4/4j2xC7NLLKyyQ6KO6c32YOjbwmplhWTB5vYewgB/bkP9EJaBZ
BTHc1Fpqmn9TF0BgHP4bIL13dT0+YYjGqiFRtYc8uldc+DwoaByqVsqfWOZnqJjruvXgYbrKDAri
Ps+yvTdEb32HAlLDTMF0uGwe4BVl7EjxN1CGfgUTAe1ebkJRhs+yokp6/cFntaQl/hbMqe+atn9C
HFhAFqhvZU8JOhY9AkpTWRsBjWWuoj4gL8duSSf66xwBlkDxz+FcLtrsiwLiu1JhuZRn37oxWqO0
hwpvyfDSRaAPavuuF8a+Ipi1em3PCmikiHIWK7/pvhRRP4dus/eEcWvRCuoddzlS09mJcQ8zbwWe
9EaunNxG9Nms7YOhjvZNn2s/chEDS6kWjZvqOKdOR4M2Yh/4TObKpaxtUHZ/D60OO3EKV9OMP7Kh
Xdi0OvvOpSY0t4FRAKZMEUXR0MkmGzFBL2rSxFzTYVCiMoLmFXbnY/g6CF3Dlzt7LSOgRwAQvoMF
29U1n9eJI/yGuvTNSZQdHJ2X3sc5TCgoPVl1v5LGDCgaGQ8emCOtCp8HsIEzv6dLgisJrJ62ieZl
ALcyzWuPWtHFaliLviY3eU2y/j21hOxpIFJbM11GTDmkOjK/HBMTQGXAiCfMf2QWOHkQDc8CjxVv
6OA4ge+YhUAGYMxBs8jqfT0ybAMvh5Rjmb+PogZ6nb7kogKY1DPEzFQd6GmJr9sUJNhsOkznZYy3
hfssrCpal+EE+Rq0ESMPocrK2XK/7AKmSeBA1KnHD4OaCrCzxXRDvbG7aamP5oOt1W+yHyaTYhNQ
Lhl9tzeRjFWybgF8bjvieGa78WrgMGPkTLOIcli2mIcyI7SxLGwsqjVzg0I2utENV7UB2yQ6AmuZ
/4r278q31HERWulb1SYvosNtF7cDaPUAV0SF0grxE7OLFf97iwJ3VVUIYcYciQozBR/xMAeKDJQa
ZukxWEaGwU6NSDgNIuowfjuOnulTrhmr0Xae3I7OswtnVkvRabH1ewOdczCeazx36FymvPaauiUL
oMklKAvamNYlUwPHqt2CEfEWelYCoIsbSoZghTU6vkM45jDhT58Az6w0jgqaCdw3WDgM39qMNCqP
9qNd3On49zQYEsSdhboSbOmJBjs1TG4w2vM4i/VkL4/7sO+PWJvYMxDtm47/wDWM7EbJwafTLk6h
oi3luep7aCJFjdsvZZolO2JwMzbgF/a+oqyGnI7i4KZIxQab3unYFfFaTYa1QWot78jqwyrLiu9q
0ulcGaEGutuWHofnZ5+JIQ6+OaxNq3sBQPYxpCjzuymAY1KQ1vUPPsxoyY8NZv4E9ztVqbGFTYSX
QydkwXAWX6c4oXk90Dmp69RBl5nXFtNWSXxn9bziRHM3Rl2wyEWxkv+hlurvEfJbm0x1ti5KFnTi
o6NPxu05pK2OQNWA5lQkKG1oZeOtWM67QtIWiUao5ZRzp9aqPcrIL23ltqsM4TPY48EOe4tkhkfS
W6h5KQcgk9kaTiC9BATIy2VUtxlgsKjYa2PlrwFllg8UBtEqDQOytDY4tEaxrdXwJ3FJyA5y/eCE
4qbutG4dJKm91cz6pUE8GjUSZWsnGLvpdnib+eGX1onHSVWQkYArLpUZsc95z7wiQQGx3HeKjpx8
bePeyE4+0H1cBnZ5q9TBvZQcqZzkHd+AdVj2DwkSHJgMHkvT+8h1KmJMrkBQe+pL7BhPY4KRYDvY
lGEariJyH0Z6jvjMtMZuE1COjQoRYgDzQUUxlXzmCXt2TBUob9Vmuu8t945Ego6waf6YSqkc0GYP
Vdh+1UG/aifEjUPLMRaJO/V3cpZc+fSzLboILZ8EEYCqEx98z/ekRbw2RiiMghfPd+WDwnjpiBqX
RVL/pTl6d+UU7KOwvCcobbSivmuZdMn+rc08KFCTbIUFwa2iT4wE9QSj8ujImYow7YBqbUMHUdPv
x6b5hPmA8InxpZbBvo6QZTRCgymvkSxA6YG4cQg1waSvsVDn+GB0g1PHI203xBnxVYqhLg8Ospg0
KNYKdtZjPW6hg8xlSSZXSteNS8+vSF9wwNUSGPAjhcIYqI+FgmyBRbUnxyLge7IZBkj3KaNx2BrP
ow/hm8M+6pklpnFSrmsphN9m4PP03l+mXXCI9fgmrdr3LEs++WWPlSANwdPkVrdUpIObRd2UP6MI
ZyU6B9oQb9DPPsadgYNVQZ4Ra0D1xsw2VqUCxlnJN+o4PKALAP6fR7XwAfbKrcU/B+l+VOkraDeU
ot16mGizsYnNHvm3YFSQK433dhaQnjSfRc84tw4DTWJnABGgGMcwL2ucOy9TD5XRPKctYwng/2+K
RS48MCbXOLNhZ6y6DGak2awzF1jV2MKPABhmHDWhBQjT+xuHpKXXkWCrHReL1XYTyRxD/rSg9umf
Sb8FNN/WHg5K89KPZYPPfcAochnkiHzYVBdphBlYnCIU00fEPRgdN1lg3hNbGUXa0t4LwgH6SHWI
a0KtUsRm9gewSHg67veYVtAYCG82ZHI19Ai/im7AnsNMio3gmfW56qTlxgO09QI8AuP6PtjqZgz/
W30Lx+iHEps0NWLtq4sSoGeKhU9KOeqzsKDDrKScZnKHx3pwZ+jGWi9oU2jOQCdOjTHDQEY2oFGu
GQ9FJD6aofzOAPYt7OiCg7s8hr4tZtCBrX2nZXQYZWcJw0I8dMqXvIKJojktwcAET9AgVibK5tuk
G8EMaNBWwSIx04N7nH0faFJ4EGVCC1EXpaQIj77kAYp5Xco4JKGLVhTpqhmTpVVbHTPV/lmgmjKP
raicewJ9Yc2GCg4a6EdmOm81mbTXpgcGnO/A5qDui/KWFPi+QjORboLSSI0jwGEyh52q8ZuviUn2
qe87Ks2gI9m0RN8vura9bfT2qOcdCnOwWGG5PfGWN3pYPg+JTUenw/TMVekW02BMVO3VrHXSYsYZ
ro2mKBhDm3Qoe43s6pFKfSVg1Hb0ur3QYy6gJC+VHj4ESrRpQ/dhZKo1BspNrVD/VYpJbEcTlake
qjMFrLLItDYmnsw+ESIr1cekAWvmdfZ90loHJHPvMrfaKkqwYZh6mLBtktCPW5SfX2BCISDk5QcP
mU68yMRc/+W6Ft7oLZ0owHdvUW2twXHfZpmN9lj+MRH/W6G+95ZD50/dc5B+WaJ9CpkqzEIIC50u
RuYV4tZLwtUQMWa2SxQ9GJdFCQJkef1cVebPX2vNScqbRs9tZMbVu8Ewtm7HaAEUbDcXXY1JYuRB
JMy+RW20TRNln9saMIQJnkibpHQggvwG3fZsRml7TLEdAfk8PGm4sM/U3v9RDljFGk0yh8LGI6vK
i4izaJGMxkeINfTBoVGIlsTaRwpgyHLwIhDcV5XddssOunjug5gVuo5dY5bt6tz5mWU07tK4U+n6
qjDA0NvMQbC4Uf/UF8awajXjJU2SH4WORHRj2RkL22H6BdwcXpngrdtgjQcHi4CufWMUsI9tfTOO
0R1JT3AHrLeFbdy+a97woxmKpVareElnG8LqVumRcQKugkBbMXBAZTX+T70NYhOD0+GlRXFjFqSa
+b2wh+SYBT5k7H5iZzsKSooOKIA7bAecbWAhmzhJ4XgRJ7QgnT7GDimpMP2aSmuJ20P10Rej8TNC
i2ZXhWXylKBUsS/hh8ULE8k7kMkeYbrWWj6pFTP1wN4mmp4yvOtumtbH3ATlos8qlO6URWiN706c
F0BhwN9YGHqgnO/jp+NYwMBsz3sk7vfSWUI5EhD7d6x6GGCzm99Mw8y3Yzn5T4qNHIFeKkj2Y12F
w5YRMQotkbsGqevmL01eNTOt7ZS3sRbWCkdCf2XxS2aBKzZ8jNvaTdFAFWBNEM6Ft4iGBLNsMjxz
Gj8Dt2eer6Hp+kondWW54Te19L4GZ0ACipIMYvZNAIdT09qdT5SGLvmSM1yI+vqIgmlJNI9GTs8K
XY2Q8WO/buD2op6wFGV8zExVXfui/oAa/xnRIofgeoez8Au9v2+OMtyTJqw7TflQXP2pTaHnFbVj
7fSpSR9SCH63/Lrwsau7B0zBkHtMsEJIECBzBTz4Quue2SDpuiJjgD5AakrDCKs9T8cXww2RzKQT
65Kfz1QT7VhUK+9dA256XhjGiv/DIC92PxpsjxdJ376CPAMQJaZbx6zeI1ZK08WvI90y+HQvegd3
WE9XpZOtEkt8cxxiopBSV7TjEUYC45kwaGBi3U2guDkQ8PwVOtYDTJsda9zbEZWmIdSboYhuBx39
raKHjxR1zrGxsFrGhSgOKGdLKxXbTFepsEWGQo3I9n5Ylbiz2rJ/Z5RowNKa9ZG2DnFkBt7zQ2td
TnT7rk9KjBDMg+r50PbApaCwos1ErT6wTiDpx9aNPVH0oUxFBzSi7rINexUykfCiaVvV4jEssn2n
lgsHabDAIRypVfeIdOOKqLRJrOIpFdm3cWge3EB/b+BVoYOibZ26PtCrvMcufOPxrnoHgZQuTYY7
Cy8psujMnA30zNdOry0sJl70TKwVQibMKqtA2pMqh8bN3zJQGw0EAg+34akEPlVY/By4943iYM3G
v44+/9xGGNRIjL2dey/I5q6LMCSmJOMxicWz7QfHlpc0Q+BjQt0GQzMI4sCTlSe1tZ5EgJAqZc6z
1anOUiglBtn8B4X7lJctIjRFyZR8XDqNwWCIFkecHCDrHCGGr7Tc2TPQpPvvqD8joawHkGGAJFnC
IO9o/pIT04YsWmvnJp4LWSK4gXp4dJT8K1PMaR9ZWbuIG9ohTrNBuGBl2R3icLC8mYWUcPq86s1W
zDdz7D/dhmG7liHEXUkd+YYWvaMuIlRMIWpLB7f8Sc2CtT5Oa5SF7jWA4HPsle6mBpUURk7ZDAQ0
2aFTFuhHWtAW0/B+NEEuBn5N73U8KCWcn0ipfiQCOGOfrhMBKZHOGwgn1Xs3q35Fz/aNUHoMlA7g
mseLU/RHBeHtEbe8HNdFBOp3o8kIXk6ZTS1SKQajDeuG6UjjMRYCeZj16HsYtFKRe0yYdwAlE3Sh
Mp0JI4bbkf8cDkx6kYbcIy1+aJ0J8nYDvbbOGcOE1TdUoaZ5Njjvui4eC6wyZ5AH7qRcUDGqcHvT
m96BRWAXNHlHgZ2Iu6JT8Bym6IoB6MaKQGGe5fBiwxjl1Nz5BrMaj42ifkeAZBfH3VMWhiBLg51T
6t+doX7LVPuJJfzapYyxTM8GOasQGUb7+D8vVOcTZFMmtVCeqrG315D/7IWtoSM7mNU3r86AAkS9
CmCvYKAC9ZLAqLyOlaHgQYB8j+Mh7vnvf/3f//ffn8N/+V/5XZ6MSCv/K2vTuzzMmvo//zb//S/s
3eRfNz/+829Fh85HLYAOAn///HiAE8q/pP0f7ELpwVlkD9kEQwUW1+TOqbH158uXt85cXvvn5Su1
G0UXl+Z2SJnz5V2d7SJ6VzeWqQbfL9/i3BOo/7xFWJvIrCRYULpQYtZBbmRrA3r6zeWra/Iyf3hB
qvvPyxuKH0ciifTtkCTbkKNU9nNQFzpaVXoYdPwphdV/8wcHHSzVneaXb3vmoVTnn3ellS/oTpT6
toYDj0cfeSoMytnfXdz+58Unl+ZqPxY6s7fovRDNA6rhu7+7tPjnpf3SoHNmx+OWifwRGWE0cIv6
8fK15c/705eQa+y3pcpSCiBi+ePWLnT0jcsKeJPtvWWa/jo1VJ1Rf3f5RmcWrSo/ym83MprSprRu
+20bUPY2qDa7o/4Mqy6+8gHO3cD45w1smJelXivD1vbHcNVYRjjvjMnYjG7TLv7uGU72ddhpCAOY
ZbfNGgzq7cbKl+EYlKuq5kS4fItza/RkbzuGF9eNVnfYM4F6G9wB16wJG4fLVz/3jk62dWSWWuxT
i7MDph8BOuOUNgw5uyL//Jsb6O7JxlbKfIQHWbGxS+QRp3YbCnQA82R/+fJ/fju6e7KD0TFt9aFg
AZkJtVXtKRslwcfs8sXldvrfW0F3T3awQCct0nVH2+ap953dcBPQWKMtubahSl25x5+3G2J+/1yk
ipbiAxBXKPzD1cVKVQIA6ptBCHgDHqgHaJiXH+bcm5Ir4Lft5iue6kVVrG/9uj2mvXmIqvxKOJIv
+0/vSd7yt0tXWq4GamQX22xU0a/IhxbGeZ5nzwnabsuKkgY/o0ZUaNuJ7i8//MnmNm2LEV9eFVuh
xT+TDD1GvDL/KgTq7smuduMmF6YRjkCaUU+pskXVQEBL4psS60HrSvj7dfb/6a2dbOwhbh06chif
W9Gwc9IGfGKNSUS/z8pkXuoROMVuRRa0TRSw6B6TtTQmJbq8Gv687yEz//OTGQbCVjqUQ2m48YXd
k7GYxgRPCbLCK3FLbvA/PJ5zsvE7lYlv1ubaNgmcg6FNm8Ls94btMYjM6esHa5kxQuXeXH6gM/vI
OQkETGbpK4aWHBlgzTGilk0LtFJKOD4pFnLBlaVxJlHRnZOYECvkjq5ht1vPWBpqeQBjLMFBRq5t
jP5QAIWg1Z0BA7z8WGe+k3MSHjjop5KEhwNGb+iGY5pbI6luN7d/d/mToKD3iM9EABV2aY80I51N
Jq13BhTUy5c/E3Ock8AQIRTk4KzZ7izhxbtCeO+t2g/3ly9+7tWcRADAVhgeq2GHzemwN0Ex9ql/
i/30+vLlzy2o0yCgumkSW2O70xp8b4PEdFbZGMPoSyt1bTtK+jCo9nBlO57bLCexgD4UwiZ60O1C
XBVvyatBBRWtiepzFK99jBFvUqfFjpYO8QzdpfHKbc8EbuckCkAnL3S1GbitmIxll3avkWF+wFFK
ZnGlgG1HQW2GzdnX5Vd65ilt+fffzok8Mrs+aPhiQV0o9zQVAB2bqJWV45Pab4ZSf4l0zBVNBHba
K0945gi3T8LCoJq03Fy6Yqln93tl6mBBGmH7vUeUYavYQfx2+dHOLEb7JCy4zVAPipYPu2IccFDE
CWorUl1bOgi7XlmQ525xEgqY/TLgGLx+F02ptQV4EixqI3S3tglM9++eQt76tw/kVipiqkLpdzRe
3K0bjDD2LGBXWg2y9fItzoQE+yQkpHKB14j37EIIQQf67vQ/0Pi8cvVzn/skJhilxczE5B2pbZcv
aruSlIS22rk5KoQ5BglXwvKZ4GCfBAebdYxyk9Xzuf1mmQjUTuIw/UpckT5aSA/NVYj+V5bwuV1z
Ehs01yxMBKyMnYCFiFA1EhU3CIWB3f+MXWVu45YbX3l9Z+KBfRIP6t4OzbBOx52i2qtKNV8mP1fn
ycSdGBgrrY7UcRRdWc/ambuJk3CQ+Zk6lBBYdl1a/TAn9THTgMt4XQrhMDyi/VHCHYrXISOyJBne
7Wh65uz9mcHvpAVGVy5mjmxO9qK1fMCA14rrcz9L/v33TeAGqgWcoN/RNPoR2/bSM8fbYixf1AIf
XiQjJDAquPJxz2wHcRI3EqVDrCQztR222Vj1IW0yN0Vori5vNu1MzBByn/z2LBg7BZURcnnPwN/q
EzmOmWE+pD6QT7SfneBQ2UvJLZA0DmlXPlpLcL6F1b9c/gHn3uVJQInc3ixNJA13jpvfWSrEnKYV
N5OqHz1H/2hRLUT/Jjxcvpkmd8QfUk5xEluGOimgUCc9YuJKeqsNdrfHjQbVT41hY+Hq4rlAYEia
N0RzlD/opE4a/kuKEO728k84975P4k89qlB8MtHt0HNDpg34LLPxfKOVyZUveibwiJPAk2lMAsuY
G2g9nk5gpJm9GC+63z/oPb6sjbiSXJ37cCdBB2gs+n0VmRsjRnMhiuon1wdaqCpYuCZGjir6NB0a
rYQFdvnVnQlz4iT2qIDFUq1n27mRqd8oVfxZhtkrFONFVHcfRjp8RHqozHAGerh8wzOPaJ2EHwfL
JwFbtuckahYTpqqzDEz72PfPDF32ZVBtLc/6eflecr/9YWVaJzGlpQWS5OoksX4V+tA20gOpA9YH
5LBVrC/f40wosU5CSeC5rqIOVr2DTlvNIn1gJDBeufa5QGKdBBK31CdA/La207PbFFAbRRyiV6+S
aZlUzdxP9Rvih6TBSw5FycDVYXCA/MostpvF5Qc8s7msk2BSiqC30AAcdmDkkbA2V1PW7cgikisr
8NyCOAkfBm1OA9Q1KzBIVq25nHJ7xz+YtsyQZAGVPlyJiue+1EmUaFLmLmjBAWc0x/xWx0dlHTOL
v/Ktzq21kxBR5FYCgLInqadjhWnIUVVCZrLWdmiH4+Uvce4WJ9FBKu3CjKNtkSSgHWzEUw/4MtuH
BrHGxTA0zpX7nHtRJzEBVQddAfHQ78C2ZBtXScEPl726vPwUZ65ungSAsTEwGK1Msl2re1Ai5cPG
4vnypc8sJVP+/bdzV22qBHc+RE4rO3OOmlb0gHB0b1EN+XNiJQH2zJCScYMerhTy57pJ5snur4Z+
KJMob3ce0nroPUTOKilxbshHgIEGQu7zqUIWysl1UALMizk3wvcAY0/kK/rw2+XHPrMuTPn33x7b
HlvVRj+uR9CmGB+LSOqUmYifIdRf+YNA0zxIXy7f6kwwME+CQUWrx62aHjEf4IcPWL7DKYtDjAhs
w9OuBIRz9zgJCMxri9aDvbrDbAGWkwi+91W2qh3j+e+e4SQOkGVK5dyy22GSCv7cEuCAFVeRx215
pVA5txBPgkHfGppdd3FPAriMhwgTgnY8BjEOSXhtgeqzngfHvtIGPve6TqICgpwBRykM8MjAmDrC
BuIGydg3UATXcoRzT3MSD3I2TdM0bbeDanpb2OjjqfkuNcKXRjFuo9DduFhFXHlzZzIt4yQ6EKGR
FYjIRxojQewTAEKtdybe3OhAmPE66Ktr59qZzMc4DRaOmjaJjXmtjQtfDnUevq5vuUD9nWbcVS0S
jFkQKfPRC9Ab7q4OKM/sVuMkZCBw6ShOVXCGauE8KqrvKBs/grv8VqE0eGULneuXGichYeoMYqEt
PcDwyAA9m0QAtkP4OkGlKSsR6vD7AUHvW1vpKoh2OKVVvXGtdj73EU+iBNAolMYdQ91ieLushuqI
vMQar41VDqDQgUd0eSOfu81JoECvzIXWoqtbUYpNAUGLEeO2RTtDVbVHx0mu3ObcQjmJFwleTX2s
1snOgTI2FwM4dpQ+d1nV79kYcO7tez1JvrfTeGXIcu65TqJHY6IAHHoR0ELkDx+ARBW3pd/CRelT
fI4Ar2zUoTCvbLgz4cM4CR88Uxjl0DN2yPk5sypz3p2uXgO/2lz+SOeW+0nwYNyRut6gRLu+oO+I
/4uldnOkv1dFuLp8hzPfR5d//+34GxQdFqzmogbURkA3tXtfR8DGhggO0dNWjjkgKfjhl292JnvR
T6LGVOadHtnptLWhMJbguhwV6ePL1z7z3XX5998epHRStaIPmO0czSNfUXdpA+R+1J3bKrCe1CS9
sqDPfHL9JDjgKhAIXTIaJHvds+NvcGdzy/l5+SnOfY6TzW85IkUOtZ22ndUZs2Js9zRNgQphKDNX
8BGNopIeUtfiujCqj5fvqcm9+IdKTz8JBXhZFIMCOXmXykov0ZsNiqZLjLJmSW3PdVge+Cpv+wET
XIx3ytGC0uHC5vS04loqKBf0n37CSZigs43GtVFiqFR6+6E3PtLKeVfSFikKu3rW0flBT3uuFy5y
B8O1Wfm55XgSKpBwHz1LkKorrQPnATshRG2uITnOrceT0NCRg6VxX7Y729Q4i4d4rXnZa5qj4qAi
U7vCFvnh8vc7tyJPgkTa5kmqdm2/A13WLSlsUNqrtQSFSMQ0/uoW2kmUaFEW7jvfp04naYH3+7OI
x3Wqua+XL3/mQ/zqtv62d1OrjZU+c9udORTaLhcolShe3q8vX/3Ml9BOIoMsv4XXRB1+XPn3NB1Q
GxEa1Uy0Fp72wzfiz8v3OfcUJ5HBzMIUirbR7GxHwiI6BCH80bryBc4VS7+6HL+9owgoImMhMLFF
FC0Uv3ouTPjlYCVLM8Lc1/tpWsyoUWizE4j49R6plSu3lr//D3tTOwkPQiD1GedTtQMpM4qZkkfV
LsY/cGU4AbMKYYr3yy/w3Icy/hnClVzJ2snx+50WxlADGb73K/S8jfnk9vlCcfPptXTKa/PLc5/r
ZPebFv6EaarWuw6jM4Qg0ZjUvTG78tLOPcvJ9q+6Ti+HiWMC4YTRhadjG0eBHieGI9+w3ln+3Rs7
2fqxpCQVuAfh9mLCuNZGa2YlWG/UiY4SnTlKjuLfVUr/C+04wojVcAjZjbXmHRM8atd6Y6LGjC3S
lSP8XOJ9im30MqFasRkQZhJ7bbujJHkUy6ZskbtLoHApqFbU9idGbs7c0fQrjY8z8VM9iQ823PtC
mFqz06NmXRlYjVX5cbSD+8vf6Mz2UU/CQgmoso5FNuw8MPBIBkTKAudOB6HSIl9kNSKZl+9zZj2r
J6mDVocpQ4Ny3DWBZlKv+D1kb/T7L1/93Es6CQLoesMTDWhkpqKPdqRAFVjavAXE3v9lMq2ebP/G
RN62B6W7w+TnFi3KbYEAnOuJh8tPcO476P+MLpE7pFVfadCzDToXbZw/iy7B3kM44OWtK9XHudd0
su1jJ2pKy6jbLbUpPmedthati6pcfGWtnnuIkw2v+LUTd371/zm7jia5cWb5ixgBArTXdtPjOFaj
kS6MkVmSIAGCDjS//mXvu8ziGzQj+qRdhYJomCoUqrIymxtHndqxSrRDoPPA26le3dEmCi/yXujR
+e9aFSlbqF8O6gY1RYgJZiix+bHYOgEIdYbwhyzTtTDp31v4f28X10RDys7THPVuUJD2DTJ/HxE4
vgZkgYHZv47yJ9r1D2l+X8/LrimguBJeC5fv4Le3XaaOHfOuPTSYnz8hX2+ea2InB2iSikEDn8eX
5r6Mqmudus/qJG18/vvWuRquoHXQFyDQgnSTC1BUpIcTCosLcDiOu1oue3DHg8UL5FPlQYUc8f6y
BZQKPONQJy9AWkh3KNXtzv+Wr72FGxveIgIvfAmUjID+Jnlm0GVpvfrj/Ke/fsOg1v/fwwOZej/V
AYQpUC8AG2QBqoQsgywkCMyh9Ab+s3r86TCagb0jileW1rZ1hu+I3BDMf+EJpTd6f0rwy3o9eMaE
FPGKRfybYf/qnBruI6KEsJkjxgrB8k6gHCyHud9CE7SNHuIZRZ7t4uEtcUAfalbGmwaKGnhELRVU
M64hjQXRe6lL1mxqlf2lUJcCL23zTwCuI3T+xVnly/RQRilD5rsYYv7aL8CCX8/jMnXffA/iwwtQ
zpkYoeQGbgFwE+AthFFmqeMMehELn66geeA1V2Cp9EHYNrFf0HUrgsdaKTBHTKpWVxARLdA3PULX
W4PMldCwPLHg5g60cfPp1LxYZeCTLjeeA7rB70gMFAW4AccSdCv7pQStdLZdyCD7n5OkHCx4yzJ6
KYjwc+j68ZseaeEP0QC4eT8PEmRF54+TpUTuxoZPVTO02cBGKx6jge2rRf1QJf1VlxCLzr0IVI+d
/6JjlA2gUXYltYSK8lp22AL3cE3IKa/aMGyR805qoCeWnOwhMb0t3GcZPOd02YJbnYNCFeoJtxMD
P9rwunBv2+ffVV0eBVQDeAONUG+lUvF1SOma6NRiAWe7E0xVclKlgerEXBFagKMziNwJbLdU9wdI
/ywz1oj1UN09v/xf569dE6Q6+mEXOOBRSsD3WG7bqAAvM+MRhHCgZBL3IN4c2xxGPbB4bcO/Tga4
Jl41X9DeJcCMnPThVRV+KPUcR+js69AlDKCaW+Q7DtZkVAYuCm1dE7CK7FefKYGyZiv8N2jTACgA
UgZEtytBgW0JDV8LTayq0WgKOiUi39Bu52w1pRy0QhVUGeSiMVQzovdzjC968bomhhXqURPt+CQS
UJ9Ab0wWuGkaYLFb/y4o2n1Fs8fzh8MSsbuR4Xd1HS1BWwwiIYR+q2NXbrqcgMQDjAtQ3nuM0uEo
FqAWO7lfAvnr/KgWZx8ZrtiHwivkX5VIFG3fctL+k80iGf21bITNzgx/Ay5Tr/XaQiRQB3pyF/XS
1NDHE9NRNcWLiKun87Ow3MAmkJVkM5i/Jg+gn6j9K3g6PIySr+GKLB83YaszGGSqGaRXCfXqW7ZA
SGLpgL87/8stC2QCVMGKJHMHnNaJrJS+77VQ33ICRpzN3Kv+IypCZA7RYEReLxvu9DM+ZT5IqnHZ
oa8l8SG7u2mZe42a3e1Qgtqd1fdD2K54OkvcEhrRmdJ9gFl1dYJL/aH3uo9QemDwg1+nXrUD89kt
EcGBZdlKnGQ5xqHhFohWLQJqWScFdHP2A3VbPBRA0tcO5LJOJtdErnosYr3P8xqd+uQxz6qHAJJZ
G2jjrCyZxbOFhvkDG+0CHQ98DWesHsCgVwW/B6goO/uQDKAooSqqxY7kGYPOqDeHa1Vu27iGB0Cn
S9tXoDhMoK33PAAjIlkGOQL5G4KhL3XcH8AheuFhN7xBrApUFoNaJdxxIGI3VTuAAw/ST39Dm/Vu
7p39ZafceNlFIFZAmCdVopR/ByrqB+gsg0wZYQXyuy/QZVy57CxLZyJYNZQroYNdQjFXjvWmiPUz
alff6FC/5DG70mC3VH2wktb/+rUKGcL/Wm5XQCJnQqM3pCnALYXeh4/WUddVCiocSfVKWGQxIxOO
OkCEWg/BoBIIh+xBQPAj8EBq6jorl7ft84ZXKHrNPcBNVDJX6buTN9/CtH5SlK0cL4ujDgwnwDQs
tG5xvAaVP3NnudUdJEUuOlImtpSpciyFEji6Qi9QrGMKXKrM+TaqXO8aEHZsYlUOK9eZbZ0MV9CV
NAx9cIon0Dd7g8btR8YECA29lWNr+7xh8b5eRAGZPRwlOc3IDNRgczmgCy2APETJu7XqnuVqCwxr
d2cHwus6U0klIzSxuG+FcI6AAjwjt7pXcf73/M7YjNAw9tyf+tbJsjYhw+Bex8IJjuDlEjs6iHIn
UQp5adqF/e6hA7lyiVrOmYkcZQycnpBXaxPPj/dDUN5WtfxzfjK2TxtWHoQgxGFx2SVsTkGAnXVg
xeT1ZfZhIkTLKQDsYYjBdSc1Q98IgFJOCDG98z/dst0mRDSrsdld4DZJPD2W413eeWB7rw9pASIQ
T66YoSWuMDGgIKZmkA2jTUKq7K4GKcqW9NFPCJp+w3Mfuo3QjYVLgTbu2/lJWQ6Xf9qnT/FS1ZbF
NDr1aVLV4UTgAVxr8TISPDYqdCC4rryOnPH9/GC2zTfMPgBFIORElyaZyXJf6PjOGbof5z9t2xzD
5AEL8QhdSJPQAAkW4BCj4h5660pDNIh14x7KmR2opMAruXKQLT7GN4wfQsJCpzptEmRS6A4a1CDu
4HzczSldS2bYzoJh+NA+TGdSZk2STflPsG4mIvTvBXTtGghF5WH9N9aQl44gSXN+DS1TMvGi4J9L
U7/DWfDnPLrrumW8cVP0UDAG1pXzQ/xbB/wiM2YCR4XPdQVMIK6wFloVLgOdLtBKGWjAaKuPvaru
F4D5wF0E0YFhtxTLCzTNn1nuQpqErPkJ20SNR4IIY4ePYd8kpSCJrOuXOPBAwThen5+k5SyaKFH0
4M0L+FubxB0CdDoTsNmFROKhy8krzOzOU9FKOGMxKBMkSgJ/yBs5NUnA/W5DM/8ayg3fz8/Ctkin
MT95hjGCpkc/wN1pXt+QiT6DpBYZFmflp1sOt2f4gqppOIgsKU/AooZKHW3+ZLL4VRUnoQj/+7gE
EH8hP+eqWnF0tsygZ3gIvgRgvsVlk6jYhV6bT9ykgxDcnzAN9F4NoNmPw6zdtilUdbcBAwlXTxvc
7TMIxc6vqG3KhssAjNwDt0zPk7gh/KDL4jWaIWPnxB9gbP2eOWC5ljTdSBaudcHbTqLpQSiSHs4w
c8jc1GARFPvWiQ59Ck4yQKQDaPIGK67DgjhwTTSpZJD7DALGkwyyXx7Ussd5PFDPuZaQghK1d+Pn
5BVynEcxL7eqCt4RWqzcy5YrzISX+kOhAQfBSQKbJhSpivx7ydznemqKXdVBmRc4oGKIVmz7FMl/
4b9MTCmUPEDC3TZlwhw/+nBLmVa7qPDZA6g/oh8pNAT4hSOdfsEn+yM99FyUpGVSdkH2FqXNDMUS
6fP00KGDz93RDqwNl27fyQl8Goyyrp3KgldJzPrryssSxM2704msGwcKzUUP1Zh55+dVUlbkLiqd
h2mJ0pWZWrwYMzwNhOkDwhkGF2ndgus7aIiPAknL1oIqC2jNZYazKfJxBAK5KBNozG89fxrBJ5Tu
m04nS5z+9P1mPzgVaMOd3byEdwrMreDy/EfQ6tt5y7f4Umb4nmzCA2RB624ydf1LDc7ZufSTomIX
tZG4JrJ0BLw+w/HjyULbAepwkIsKVB+ufN125A0nAsJk5B5FXSY8yI7L0N7UQQEBPH7PQWt20fqY
wFICAH/p+2WJeww1J0gm6G2K0ud1rDPv9fwQFi9hwkl9Jww5A7te4jrZ0fXKH8xLT8qp4DinDxPi
XQJthPNDWRbMRJfOYJhSHQlw2iB+UvrxdUSnW7/sj6SuVwzWYjImsBSCEksbETTCdDjXN3ERVg9Q
RO4O5ydg8+bUcAegtevR4ILFQk/NoeH8raNkG06QeVFUHLIgfl0GdgVlv2fetfu+m36l7ho/l21q
p7//5IogCATlR67KRI0dEBF+JveerovHC6dmuIJQMz1lQ1wkOus+/Kq5hpxDts2IvNbEBTNw/4w5
38etB93rQhzaanwVOd+fH93iB6jhB4CLnMHwC+ZNUBqkbDcppjmIVoUX7BvdjcHbZcMYgYabsmmI
fKdIatCRb4hsD0GUPfSEPF32fcMjDKO3TEWd4vuFf0Pi+G89OUcfBeLzn7ecABNASgcNaIUqeILi
3neHps8trVauGssGmOBRvNhQ7AIRbTIAqwJVU7YgjZJCQVR3axwDtiFOsdin80sV6vPQXeHJOJeH
CbyhKD56EAhqj+dXJ8Z3vohA3JPX+fT9GDxaIJhPeQK0P15IzfIAfCWIdRdxlGC8qstgA/rK7SDQ
0nV+RNv1acJJ8xmZ+ajG9cnr8XoRqAosUIEZagWwArvPwcMOSU29mTV/FiyuNxzchpKfZO3X0DAW
723CSjUXoxPnfoHMwUmHQ5B/Cp0u6O5foKEjy/rUXtP+XKoZCu3nJ20Jnf9di0/LHDExBp1f8iTK
T5j9/NHpxJ2i1RUfwIk/roUmttNieAQ5kJJwkIsnaV8voI4voFFR/lPItb5Jmy0ZrgAs7egCQn03
mTtxLeLYBQChDVfWyLYrhh/IWs0VU3BnKZt3NONXiHF6TGLYpWPzIy8ZNLkvTLaakNI2AB2a5GOV
tDEit1DtXNbeSbTTQD8p3odNfZmHMGGlIOwdG4FW00SHPWTe/fkDbKPQW2LD+/mDZdlxE0HqzyOo
1Jmukrn1ssdlKIsntWQlFHy6y0i1XBNFCrLq2gkg1pT0Kv6rwWxSePFNRVaxaZYAx0SPsp76OLPA
XDRuAQqnAOzizkMhgR/yod1y2TIZYUDtzUXrceyDW9XQApvaYdsBHgnnQkOoO1w2iBEMNDqijoua
dMLGfJfH0K4CRx0cdgD+4stGoP/11iAUd1nIsRVO706PPeju9nj96udhcseVISwXAjFMvIF8IhtA
tpzMrj41MfnPIhyul9g7AqzCdyQLbkigb1rdr1z/FtdIDLNHDa3WUOcFRGUg76CAf2dRd++heuM6
bXQy/2/n1+5r94I44r9rF9OsELoB00lfgdifpu9aAWaJh+kAl8NR5FRF460soiUxCfK+/w7WkyXw
IOIgAJhq//Aw+gciNa+Idh9Lvq8UlDTECNfGoA8Th08iUs+hYiBnyK95lq2E3bb5GpFDJVAVky1O
4wze4a7srsaGPKYQDsuhIgb5uD3FOp9f2q+dEDFZOYMQohdhBTxJFYjHIq/pKe0WLPNrXURz+v38
ILb5nAb/dIWOqCGBDHrE2Z/r92wR110WIjYQd4E7vXidhMhGfXV+qK9tgJgwUpnmA7StAPto0W8L
MY1t7OrXbu4OUJ7dABF4NZXZHWFqxQJsy2f4jSBrfR+C31VCIwVMWzWg3zyLC/+vnAVfa9D+2suS
2HAd4aCrcUTHEeaU+c9RPAMWC0nMqzHP/ec5hqzPZWtn+I+pXlRcVX6ZaC8Ndoo5kNvub/N++NCQ
lnJn/Bmnf0jX/nN+PNviGe5jQCSpioWUCZ1ad+8hW7MvaY2uc+nNK8fh66iHmOhHt/KcqRtCPPZJ
nKBoft8M49rFZNkWE+MYQqi3bxSe3iAMjyC3OkKHI2L33qzuSt9bAUNYzrOJagRpcRM24WlPeHiD
5/heuA3ETvI38HMmnTdAFzR8CTO2sl62OZ3+/pOlOhKCFHmhcdSWYO+1w284h92Yxt8WCCdctOuR
4QxEE1di9qcy6aPl0KULBLon8tg15DKPZsIYeRUN2OS2TCBGthxTMpCbHlKre2S+6eH8FCwARvI/
AMYR6J6i7cok7yHgUrV73Ya/dFtBmgPPPNx+tyKffoVZDJWPcI0W0bY3hhsY9aJoITAx6K/tM9rd
nvL4DlCZjVyO5ydmG8LwAG2wyKoSyB+2TQi0eH7vo/bWceexL/XKECFO0v++WokJYAzn3CvAd4UM
X9tB4EHN/zgQl3Ay8hFnUGqGpPVFUzGxjBkNIS0x4KkKlvfoFU9w/6ryFPDwmc6fQQexxpNrcWIm
rDEVXZhTjew8gF5vUStfwjJ976rw8fw0LPZv0m3Odc4jvixIgpXqJS/J0aPeDefkXkEru4jcezpN
h94HbfP58WzTMRwAdqeaqfLKpGDd/jRWyrIfqFD9uOzzhvGj7C+DmY9lMlLWv/gkcABhSO9dOlaX
mb8JXpRRSaGahhFOMWlWB9eBRCN/T1aOlW0/jAvf91HSjbMe283DpzB0t5Uvnpmf37mIrqFxl+iU
K2hZ5molB2YxSZOAE0oBTV0vXpUEVL8o6d1RNb01Pb0uoN124aYbZj/JoZhZiTG8UBxO3bpLClEc
2Xofl+26cdE7hBM+BhGe7E3zu4mgqRmlkPgr+bfz37eskYlODNIAlG19XCUV2G6zg6tjqJ6N+O9N
MKHjY9OHBZQjzo9liWVNdKJDuyIoJ8Tmqo+6veOA8qeu5HSfQXt1gypFhHYYB2EnIo+VES0maUIV
RRpTABSxeotof3NeXmdp+8zxEjg/IUuIZDJnzqpFBIkVTMosfY+zGCKxkGm77NuGuRcFg546BHIT
iLX6P8bcm28yUBNfn/+6bSuMzEApsxbKsPjlOa9uWlTOewQRhEBJmU236KT6tp6vt2Q+SWDYvdaQ
jPDBV59kOUNpDXDbaev1k3dUurifl+Kp03rjxINEncfrIQIehFv0VFXbtAVrl5BOu3IabGed/jdC
82ncom2rKpI0xIuj8bs/QJo+RHX+KwvCFfSqbQzDH0Ruq8rGK4ukQ4bQHdon0oLeMIqf0wrtY+c3
z3bsDJ8gMjhNAdneZFrib6qb543v0zUjtUzAxC3KQNVTT+n/T2BunVvwDTwKDil7Lz+c//22IU6H
8lOkHKC2or0CpQ/hOJncdmU73OuahOMOPH59vyHqJDB4fiyLBzDhjLmaQPwbQvM3T/sdZfUfaHIj
wSO8lblY9sIENM5I2o80JDxhEMy67QpPbWeSTytft62U4QRYO/pONQIRAsUbBMdQnA0hLAXtT/c1
8NnrZUtk+AK9lE4ejD7uX1qOO+574hoERdBUVEruzg9hm4fhAqSYqzhKF37qMn9B0Rht+aAJraVo
NkyNay3ztlEM+yZND8WjANigPAv7bTESBsmv9C1PC0CLXbYSJdl23LBwmccKKG+8JXKAZg5pmtNt
gPbAlZWynVfDtoG5hB4zbYFyEBMUBoseKeFrpb08usW443CZWZgwRTW5J8UdhHqcddOeQksAz6Kx
uwa8bm3PLa8VE6XIwjBbdIj6N3qw7wMybngmto2sbv2pevY1vyxAMjktta5HVTXzKcp380Phleia
RxPvTs90jbLLsuMmFpEucqQQYcF7CK5dbyuqkLSAsHe6JkBgG8Awcz/PmzGY8OCKSeRBK7J+7zJ/
JQti24bTmJ+cbRXXeYP+I1j36C+70Avm/eRL/2kax3jn07bbygqxxXk7t5xeE5A4uDwv0XGOJ1Ac
QRWS33sSXEx1sMpzb0FVEBOB2LiomucFlkpC7H6bIm+Mxu9D5re3jVPdQmxzE4TZtgInIoNoPSPq
A625T+dnZ9smw/IrmerZq4FJEaATgd6PuNFzceFF5RmGP7o0h1wbSt6NLMXmBAkZgvwjKNcuXcvW
mODCaAaEFhxfPOly9yeSxgfUM6D0XaiVwMeW2DEhhPMcBn0qfHl6xkX7MFx2Yx9dsXw8VktAQEKY
P9VI+/cqu55d9/H8llhHPR37T8e7g84F9JMzmfTe0D2TkoLJzO+qA5TtJ5CC58EG0gDRDXRBh7uo
G9174InXyAJtS3q6hz6NPeShgGy1lAm0Om80eiShchreIM5bMV3LeWOGWyjCcpi9yhWJNxYvGeIX
aGZeeFeaeEFXOUizh1Qk8Rwf8hiuAGTAvEVixF3LiFn3xrj167klIkop2rzL7N6nutl1OTtMFb9u
G/ECmb2raQqOTc0Oca9X1sy2J0YMgFa7YWrGtE6csYBQK0CRaF6FDG/h8/7v+TNnCTNMpGDbZzHa
19G97s8dB2VJPmzTsM2vPVK+QM88XYnybcMYDqEclqAcaY9impr3veSPc7w8xlOQb8gsni+aiokZ
rKBUTUGpiLLnEHxL5/BwgnEi0bTD2zNbCTUsF5AJGgy5Ow51hqJg5jbvuXTvNVkScPBup2B6zps1
/2MbxnAEAahhx6pCkRhcuO5VOXjlFTAI/KoMPWdHFjQyhwET+/PrZjvaJnZQE3B4zj264FMkkd1G
vZQV6IHKLr+KIvoE5oj91A/bIV7uoaW7gva3zdBwB22+yJmSskZBRu37rH6UvD+ETv+Dxeomzuju
/NwsaTpqBAxRT0uayUAmY8XzYwVz2oK02T3kQ18/shRE99Bjyo+gUEF4HbbxylG0GC41nEWXt5Ad
jtH2yRmkJaefpf/WotR5fk6WdIeJGSxh/dqVWiWF118RVb3GYP4BeUy5KUA/JoLhypfhytmwjWVE
CQwPWfieVqHW0JR7EuYJ5CcPYQaAVyzUPoCfZauaYLZVM5xElnllW/sYrGkKtvVCUIf6dJkTMa36
IcstZCIJmxBcP+2kFGp1zk0HFEGLrqPz22JLDZlQQmQem3QoFfQNumKXNiSBWtpvEK1+8xr+MyQa
1Xv6knnLM1NutufFTYNUEZBFK+GqxcX+Sxv16QJHtW4BJErUydCFb1oj8zV739ToHtX6FE878UXR
xoQaUh47DS0HMAJUxVEq7zVnc73J9LAvg/wAXvp661bpA0dbWte2a6kuy7kw0YaZSqexI+jXr9DI
13nVnfLrJ0euEYLYFs7wEUte+9yLTp/v6gMatH7ygjxUUeRuB16uQOZtUzAcgldHUQc6/TohWv5u
+/pKttNzxLzj+bNn+zz9b/C2EFENYwdvytJpj162o5L8V1fpC3+94QWGfPCKPMXRctvwj5dB72Sp
nWXnB2vSg7YtMCwf5KM58qpFnWSKZZsUDa39PPqbrOY75EH25xfJYvsmYDDjLrK1JWJ6aGr/M0z0
KJs1BRLLNWNiBLsWpXHBiExOP10u9K8jnb0rRbaBFsRu4vG2a8KnoohWfI1lv03IYOGMAQT4wJzh
DZC7r7JmIz11VwCMdH6pLG7fxAuyXEgVExzXaRmqneuOaj8KUMP6EPfYUQqZbJ7CJ6Pr/DIQMzER
hOmQk5qXOAFD69wEUft4ciqyBXpUzDGoxUb1ALao3VIGKyZjOw2G1XdZObFOY4pl2h7cIPtZ5/rX
+dWzfdow9nbE4WIjiCsKNhUbJIHB01eH389/3NK2SIhh604ty1yjaT4pZFg+eoFK74pqlnuGmtNu
GFi2BSos3PpybA8hspI7GojhLq/nS1fO8AYLR3VtTKFHcXp8Z474JUV6WJncaYm+uGBMJOHs0QYg
9gnkXX39Lsb2fRTRjS/jTZuW933V7k53NpAw12U0HTNRH6gOj71gK5WkL/1QEJsAw7rWYUwLDE8j
+laPLYqH+mYSYRIsq5IeX9ouxjjZ3Kd7elkqmhLkR5LZWcCOyYZNlvcfHgmfzq/hl5E1vm+8HeIp
JP4Jy5cAoo8CKx9+ORF/SGX3N25Y0mNC58exzeO0hp/moRh4leMYxWJZdVeOl16PQ34X4018/vO2
aZyG/fT5uSlRKoBkXYKE233r5klM5WFm47aqXQgzrJHMfGmrWC3DDShfDl006QLIZfWKHfmn7d2V
BbJ92nADc4pmzXZGG6pHQIyfpuIX9DNXDqptdQwnkKoxk6ooALiGSK5Dw2MLSP8mLvhvxdgdG9bI
ur68CLA8hq2naPkG8Q6w6RBj7e7yYfmoxu4hzN27sG4Q7NUCwudsbc9tR8oIA4KwFyVhIfrkGKha
AnFbRdW8aR29loawbIkJAyzC3gUfWJglZU1rcMHG/gGcmWtft/x8EwiIm6vMnLLIkzGcv3c+v6pk
99KjfHreIix78T8QQIeKAagWkBQMhb9rpnDa8kLq/ezNb8NUezD4HDI9AyhUzg9o8YYmsyGaE13V
gXUU3rDbV5O4cjuSgm4UBEyhWEMCWU6yCQOkgYsW5hLUC7mU9+PceFeTDL2rumTdVdfJ+p4uOtic
n5Btgwxj55Ec0zYC3QjnmRvvmwgsg1cDc8pgqwf0Me/OD2ObkmH4LdcR8dKuTaiYoHJAcjaWW90D
lSDvq5yO7ltdt9Sp9rPPwtpZcZi23TJcgl/VC9hgQaQjuRNu9aTfMwfadOmI3VLlJVFTEEeGP4hA
CjggS90lqHm9xrq98lGsOL9qts0xjL8eoM0GxVt8mvLD3HXfskYdocVzScgcxCYOMELbE8sdBQ6O
RU7qutfFLJH9oaHu3tAmUazJEFimYeIAmyrTMYHwZSLBXOmjK3aXBWOz7Yrqx0XrZCIBOUpC4MxL
+6RyyvA3D6rpcW7dJPbq1/MDWJykyWQ4STKg56kYEk3a08OCbHkG/Mf5j1ucmElbuDTQ/ZoVH5Jm
/jn67huPH3UJHoPlKQItP2jit+fHsW2DYepL56dOVWKcqTlOXXcownwjZ3LhLAwLX7qpSYtGNCDg
abIdcSa2LWMfjQZMFe+obw9/M6T/bvhI8jXSwq/TSzjAhn2DpbmnEbqwEx+8AcAcOPy1KqMRdDJR
CFFhSOokTsdosVkyheuBq/QYg0d777uuv4EgirOFhxVrJRfb+hqOYKBhPYNhXyUp2tl5Xx184R7b
qXu7bPsMZ5DzXjeSFiCGaskdgHbPEHtEFBitpZS+znkHsQkVXIZsyR0GKqW+y7pNiSz0pk7Ht7Gr
tzJzP1DpWbbe1Pz1UToAXfVaa5Zl2UzU4MxAiDxmSAwvQfYAOboMaKfuxyRWiRMst4AJEkyFZuAB
WdpkylO2ifkQbUhfc77BQ9HZt1C/W2t7sLgJEy+I+D8qC29sk1AuPNzUYAQc7oPRCaL3i86ASW44
E6cfKwqVqBNlnxPHAxQcabXpl+qyK8FkOHRGPrdgZgdpZkrlD7oMIyg4WkjH+oX85/wc6OnA/s+D
FufM8BRQV9Atevyce6Cfrvo2qveBD1FDBAhiw7Ky2JQz2E1bWU5XngZEKdZFuw0raC85INs8RKEi
/Yb7LIWsdjdvnTxvD7ILkqZ1pt0sdLcZZv3n/I+1HU7DwwT9STow9STgfpAxdsZOQ9+CuNcyJ+HK
m8g2hOE2oF2T+ZQgB1dEVGygdbsbXOcer+uVd5HtUBp+w12GlEXpiHJmpes3R6XBRjuCroQo8deb
acIJIfqzDCLjNS6vY1rMmxnJsRh7iDuGufd4tGzaeQWYZVkoUz+bR3nf+i7yYUVNd2r4CAN3M4dr
TeaWW9gEEg6xEH7f4+uxW32kApjfMHx0aX+bOmW9Fdmkdlm49qqzuCQTVQgigJKL8FTqg2L3ZlJg
9wInbr4RMYFEj5QrSWrbnE4r+SlhgHb/TvsBjpbMI++BzBK08gJdRdO0LPCyrXscPA3SNVKQ/vt5
g7GcNpMrcYk6MrOGAa/R5ZBAROgdkZXZ2BbN8Bt0yljl+I1ItCqh3Iin5ZJvhj5uQH7rR2jCwjNi
rRZrWznD7ploQCDlZqDIzihAZ+Qw47LNYqgktfQqT/1NFPWXudz/IUmMUUvQyylxPUY02JOs7hWU
S8K+hhKDN63pZ9lmZLiB2Kde0/NJoi+L+X+8rhr+0Gic7wE0Xn67oRTHnDnqvWuWqV8JCb/Oywax
iULkBbA4pI46AIHFYWHVx9iq3aj0NZjIjg1EQ2nWbUMfWiwEkvVklUrK4pRMaGI5tq0CiSbGle50
8Mqy3jTTHKMJNQ32I0JRT6r0dgpCfyvdulzZSNuop7fvJ2tbRrcbdeF3SRtOu8Vtd1mzbNvAXzbI
Od/FwPbgSd3tG8ffn7c1i0M0cYuxy4alzMIu6Zn3bajba1Ll21CLn+c/bzkxJnFi0UGQMw3jDq2u
47Pm1R8aVIcYOoW5qo6U+uC6XsOp2GZy8iafli5nkTe1cdUnmZSHQMTvQy2egmKNCcqSfTBhi77T
ZGqSU5/MNRRf+/inV09XPKKHinqPKndezy+YbRjDaTQcvEmEuX0yiv7IR+c7aA3eZsZ38RzdQkT8
+fwwtsUyAgZct6RaGtbjQo+OQ1WAe3T5G89kJT6zvQNMpOLcRFFdpl6faFZuIcZ7UHN6BeqV6xzK
8iIdb8tJvfS5BCpqfDk/JYtrN8GLTZn2UQmd1KQq8mPH62bDmQ8GAQ59FH04P8a/tfEv4k4TwCiE
qtpFR8VDPwdbEeP8BkfqIVccFWDt47tFwWwrto/rt14EG+ijHkVzPbnvJChWLPZrwaogNqkRwaok
HIIO9Qcvb6/SaNyIsNtVYIbxlu+g3wUv3YeT0w2fDvhxS4VszAwVRff3iC7GGnhklq0553+xMV8t
x2kvPtmc6FjOR53zh2gY/oIE/DgE4sDD5y72b7P0gIemKuIdUKQ7lvm7ajqANfjm9BsDdsh4d1UC
H+TyZQugwK7RbzyUO8bnlavjX9bBr37d6fB/+nW80l02x4o/hEu/zQUeCvW96LI9wOYbx31LY6g0
cRnvsEwVCHLxB9Ys8OPN7L6H8688ix98p9ymCEWlfind6jB6vxdImoMf5RSS5sX1KUyFRveGNMWN
3z+G+F/8m3Ktt8NipiYCc4K4Vde3sn9YgujOBa2Cp7uddtuV1LfNZIxoqBc01npMxwfuDY9Aie0V
tKloHr0HXbnycrDNwPBnruvQns7N/NAs5WvrlU9Dw7dQBvhz3iBtMzD8WK3cCvQ+cnpQEaRChYfX
Qxw6f7tF3cl2rWnXNogR9iyABAdcDemDHyhf7SKRimCvShboTfd/nH1rk524ku1fmejvOsNToIk5
5wPs967a1MtVtr8QbndZIEAgnoJff9f2nHvHpoviRkV0hLteaCNlpqTMlWvhbveYlXm9lgB6G7wO
TsTryeAXo21yBDEbl62Ike6usZubThg3FBfcJi+dQMnuM0dLRqvqfddCOx1Cw+Ajbj7UZYDRr/v4
L6MbidMIuyReBGWa4svklhkaxybweq4Er4XtbU7ZOFRm72jP8yM6quHGUI4OkfYmAWr7eahdEzCb
xpWv7xvHgu3NAZgdR8UWrMd+ZAwtBWGbO0IFGGd/TOAaA9TC+WZO4Ggk1LBUbPhR3YOCGpl9dzui
A2df5tZw8EkmdhwqVocEjCyH919q4XI0h16aUELKkrxmETR3yFeZtuYPWdgfkrLE+s8iQj/YecKJ
YpG02s9jPX5jPjllQwXsyAerRXOcZQEZpETokkXIgx8gfHJInfiROGvycEuLPosIOZKxErw+LOoM
pELKawayQQVdj/pjR6efKalfXMR3zN4FrzSLnKZ6Eba3MdLs7PVrDfYLHjKHUta5O1aWI/wIYRmS
FBsm6m+i8s+A0n2r1ZqfL4S0OagyS6rOl+h6jkCrAjh3YjfxPev82DiC+s2xNx0384954RxAaY91
4eS8gIvUI7/xNURD60L0L6YJKNL7PrF03JwDKCnxq9iuG0yaSsWZ2MS0t+UkKx6YZarNfToNegQX
t6pBIpCTT4SpeAwMUzpr0LEFt5yDKe1Y9Uk8Itb4aB2RfECq21+5EixY9JyTUXDg1EFjSiM77h9o
YQH9NpkHs65XcmJLW86cglFCZtLrTQzgVslWOE4IDcPIglX3vtyB6AParwAmho0jd1WOQ2Tbik9+
LNa6mpZscXZEiDsfBRjuepHn5UD3FlyeIEs6MODgRvuQNfWaHMFSrednjuFX1wX4X9XK9CLwTW5q
uavHo9/uhtZEpeLoO2TrF1CSyj5D65XHj1SuTPCSbczOD4UFoXswf3uRn6mTssqvFUQs3rf8hbmb
gy/tluEql1VeJFCZO7tVihuVM7DQpWl6B03RZv/+OAs2OEdixk4qlZGPXqSwWNuCJ/o5EUhCZDjW
/fX+EEt3qzn6UvUxoUqxOiq1OI6EPHoNjuNTHGpZRKOZH9XIXvMs3UoDOhmVXx06VBUgDnzOC+cs
ZLVZ+SDXdXnj3jCHaUreW1rapIx0J491BTJmz7qjXB8rwbZIFd6hU+y17eht764pTi1E/TlOs2x6
5oJIp48qABwC24CSYpACjbi14sIPYlG2oRp65+X9N1wa7Wqov/iBRXkMJqWpj1ruByCIiZAH3Ted
RKLBu3XrNd6QpbA8Fw93mXZpPBIZQav2JUvzl0p4m1qBwwmEa0nYj9mnrhN5kGo6BR0IAN9/vSVj
nQUU23EHcwLXEgKmuuuofGaTfUSP/P37j1+Kl3MiyDIFmagplMS5kr5yt7zTBuQlJL+rqiHIhaOD
cjJ24Km7g15wvxmFtW898sG1mwUTadKhvdISR1T27SEeGmg9Jp+hzKq36J7fOWxNbvztVKQ/B20O
skWfd1E3Ua7VF4faB9bmD6oDK3A5beOUHEBPetuaax7wdpD05/jNtrYGNHQUTWTw7juQnHdmnq8k
IZcefXWDX8y96yqueoB4IvD3p/cg+Bu3IODxVsLF2yEYLKy/P53bJC9sSzRRY6VnUKk/kGmA9nF2
bmi68gJv3zL8uS5437sOKyESifYJVrkBtAC9OiAtgCqB1QCzGBQQG7YgieSlVWAjfzyG75v60sCz
QCFtx7djaA1HPcjdyKRfRqWPBsGlUCgj2zXgv0bhcWUvW1qm2d0D1LBxXSmHRh1lyd5tGNtDdHNN
5uPtoODPWR7tQfcTBNa9iJeFF0Ijxg5wr23OkABe42VYeoHZ1cM1bFLwynAjbUNWHXLIWZD0a/Dw
paWY+T0aPN1hMk0zqtykA9sDj7dIRXXbURTTDi+GNKcV6w3vSmNlPRYMe47q9KY+h1wttyJsiGnQ
KxVWZtqHFe3DsvPXMD8L6zJHdzLijo5qjCmaZHK2aPXZtBS02z+W4vLn6E7DdXChEbkVqaq9s0v/
UpbJjTH6IWRYP8TvRf05oNPu0SltxakV0aHGBuC1mCTbswAeWq28Lc3S9fu/hDAnQ7opbQ0zavxk
CpJkaMKiYPInS9n2fV9fGmLm60OZ9pWyJiuqE28HaNqxH4abrLdWds2lx8+8uxxtS9mmxkJ41i2N
8xuzHJ/RWbzy6RfcYy4/PZlDMg5Gb0atAGI7rUwdDLUQJ2I0nyVLq1Bxtw1lw9OV91nyjpmzF1Ad
5ajWTRGEgu8h837XpVbIsumFV2old7o0xMzlzVpkCZ8MHU3V+JnzIQ7ciu0VY1tbt0/vr/rCLj/H
b6JwNaUx4ToqxGTjxlU+lUm+Tb3kAFKqJpCM3nRtB/Rbh3vn+0MuhMk5lBMA677S15ytaUwS4h/I
PxQg2zq8//Sfd/6/n979OZCzmIqiab1xipj9YNjZ1m+mG128IrXfEUg2CPDxUH6Wyec8AWLCV4Hp
iy3p6Ckf+7DLV+b17SO2P0d7eh01RzNNp6jwIKTg00qGdc++smSqw66q023pa3dlQhds/2/gzzQG
SlWT+EJAFx7yYvqegbK0N8Ex6ncn2Th/8jaNV44EC348J4A0GtMBtnfiUe9wEWR9+uhrnqDSxZ7f
X8ClmZsFisausCPbRoI4pFFE6nem0Ah5vn0TC+/W5PZKxPhpb28ZyuyaYGWml9Ven0YjGBMhUAML
seM78Pj8/KK/SHUc1c5O71A2GvmA3ubhILGn92QKZMyQuP7eTVNopbekHUMz64LOe+Tto2yTnaU8
8KbgttoHSCZ0dbtvxZfJ+TwMX+r4XhdfUvnoe9kGj8bIqDdNhRliNEKbMDEnMAPQcCjtkKG8N2ZP
o5VsYTm7uo4f7EyFid2eJiiiufZO5ApAqV2rs4A3VYSXuNajfOsUkx+6j0brprW7UFnJpneGmzip
j6hOdSMu2NUtz7xbUmvUxcxPKYpz+NA1FvX9dVy4JvneLEJ6TZoROy3TyC1IRIWGl7f3BiVH5U1D
4Fh872hxuFbOSlBV4rN8zp3208rgb9/hfW8WOyvX9U2AEFMcl2TY6lcU8DC9nqjRcbGDdx4bh3xL
nXTz/ngLXjHHvRZl6SeybFPcXlRE2uow9f2tb0wrO8GCT8zxrXHrWEK6CtpCjn+bEnfTG0pueKrE
RkOZBYrLa5pASy8yvyvR1qPAQfEoG4GJau28DlxPH2uvWtNKXNjV5gBXwpsph9w5u9DYQLM7RMK8
/pQU0Gvom4f3V2MhleTPMa6ge+rIhA3zosAqlJLyOPXlru76o9mLs4OCGsrOZ+7wkPHiCEr259Ti
fypDqcAlZGXNFpBL/hwH2/d07Ksm9dG3pHmAQs2+dNRrRcmtnZyzQX9Pa7WLy6K7Jqm3JLbWJMaX
ZngWQb2ClCMpGnZJAFGB7skFDIE3eTbcetRaC544d74RO+ksdlYAP+HUnlFQ2mr/a+V06b7qTXr2
0gKnBhsmtCk0BFFW1nPBm+cK4GVlmNWQCAd1TwY6vfJbpvwziJx+FFN5lL4LOdE+BjU8CLEy9uP9
QZdmcRZB4gTE3EOr7YvIhk9pSo5eS8LeHw9N5XwI7eXPga/WNBmCDtS6WDmD8g391oopqKbxqLjc
NWQCH43nv/iAoq1M5IJ3z+GvjpMWmTmWaLx1sCs1w72VjY9y+JCmD/Xn+NeqaxIFshsPer/DFS7X
gwLvuvWVazmpJZ+ag14VWjScnpsDeJUMFvkmhHkD2Rr1uaoA5tCu6sNWeOplZL6BClMdn4dsgPjB
VeXjfbNYmsLr93+5iYErPAYc8XocGPxzreMopvTRkGTleLVgdXPsa9cYApEgGy5Dw74bbNz7tEyC
0a/vU2Wvee/CCdydBYiiygifqFtFTTHoZpuSWiAPbHtsjVV74UTqzsID6kf2MBUJLvJtCdzPMIYV
8fMIDYnFV95DlDev/OwVqRf16f1VWRpwdtaI+3wCed1YRTa03A951hmbONbdrbAL4PkFbXduW4H0
YKrXsN4LW7I7Cw9At8U6szAic3m5mfzik0nHIeT5UO54X7x2Bl3TzFkYag6BrUpPV46jqggcIfJz
PV7qHEfDYXCdEwF91A2l9GOSVtSfw15TT6gBGrgyMt3SPYFxxrypbWYcWxT91g6GC+Y3p+N0lUqo
2adJBE4bxvIwT8g2ib+nxVFIG1wUZkhSAMzJ57S1w1gOmzYDYiynH3OxOeQ1aZuhRdtXHZkNDt3C
TsaN7kSz4ag83rbtlw9Z5Bz5CtHghlW6qKPEo2c02Lw2SJU7rXEqdLP32/QBUrnb94dauMM713n+
JSQlvG+IZ6gmMlFWefH1IM68S/mW9VNz4FVtnqouAVh1ZOLgNnJN1GshVP0NEZuiytKnXhVlmXPH
ZX7PCv8C0vAcvKfDSg5ywa/nVJ5uZZamiR6raJDkkvbWhqKPJ6/sG9606MMDb5az1ii75GWzEKI4
6qZlIVRky+aplP1ns7M/OZ6fhPXobFhSrqzW0ivNAoctKJ0SQyM2ympr6Oo16+PTVfgw83pj4+Ob
rVF8f98yFipw/hwUS5Fdidu6rKPYRPqonoZ+O/jK2GVp1x6I9oBUqlp1aJmn/0ykJfMgJnKNymLh
TedgWZbTznc81UZlZzZbuyJ0wzjtdkMvzH0x9GonXGkFhijLlW1gYQ3n0FgLVLK9UfVt5DsJMIEK
rQG4uTQPODJu8liWlx7tVythbCGK2Ve3+MXral1aENrxmiiB0NIh5Y2+McmQrBwNl97E/f3pWnXg
edWEXZQ17gawWokBeu+pOLU5aha+NDcftJBZ8GhRzEy7qmAXmw5PaKF4Ipm8I/G06dw6CTKbfWJx
/dS7zUG4a1ejpambnT+qCiLUqMDxKJ1MBlf2h4cJMOAVuMVPfN8bl5O5CriHDwr5+BgBg71oec8y
6zB2eutpvSnonx19UeajkjtO3CMt1Ne2KDdWkW4759HN4sDpvzVjEeoGTYSGGVruEfvTEx2TwDOI
AR5vepLdyh1xIYTOaUJJwmp3aBE2Syn2oOk4Xz8H6L1vzQTMy++v8JIlzeINdOZ6NHERcoFG6Y1M
OVJEftgX0y34TZ4Y2mZX/OFqmW/M+hy42k2p6ZJCV5FB8+YqBld/6Qds3NmVhmJljJ+0tm8Ncg01
vzidAq0Ic4HCh8jyzpE1kGTsYrCyCjxpbGtIBDjjV1l8cU3AtkW2KUEFpPUrFX0QJ0OQ6WRnFB1m
e6fpk032pnOyqxE6lE9dl+yc3t7ALgr5yWt3vojP+GcAwTKRNdD0T9R7GKyVhV+6yMyBsEyltOp0
XEaDSh4MVPBRoN6qiexTbUybuHZPTsc2nDdI85QgaqpkunacXPC+OSwWimbMwsWzjKiX1GYwQdrl
pY4rtX/f3pbsYBa5DK/ntSKxjFqQTIZFZrWbXPVyB8GgtTZz67onv2UGs6AVszghxIcYuxqPle3K
AAvs2+7WdFJwyIthg4WiBUpA1tFwL2V37KVx0fhCjzctgYKyJpvBKA5IAAc8TY9Fs6ZdtvT2s9Bm
oOGAFWVeRLlnn4WtC3RX+yHrux/vz+7S4lm/O0CPXMc4xTa5WK1z39d043vQEnr/2UunhZ/T/Yt3
9T1LOegtyQXehT73XeMNASaPGCnQR8+VKAO33UHba2W8pbmaRSbaNSaVgN1drvGWd09m+ww+ypVT
/kLYm+NorQlSQi4byOVqB6P8K0eFvDQfq+I0ufmKqS+E7zmKFkrMYHtPJnJRwOcbDraTKQ1M29oV
aq3lcilQzOGzptFlXd+M5KL5tXs0Cer29mrQ4lbwFPQDz2AsBmDMCD+6Kf0NTOuigZ4amlxq0IJ5
3kONisjUpgFErD64NrMQ0Zsdc5FJwzuxfAeeIHQwgfWw3eG9qmbNupYMYBYjctAbgFQLi+PhHaZu
OuWxf1RAaeH+t+dQnf6YFc/Rs2kXc10C+vHT0HBbwZlpDCChvPL4pdewfnf43LJTWmcunCSdbi1R
HpA03IgUGqUD/5J2euW8ueCLP83vF9cnvuUNXY3ZKpp0i2a1XYkcBm5fu/dDy9LjZ67uyDh3QaFG
LsRNwhLZCqgHBvEaJH8hKM5RsEiignEyMcglIUBkJolHAhzq1g4dP4HWb+w2c/CrtJkmg2GRC++K
QJHHqfw2Jk+FtzOIvUFEFBDDKa7r3gRwS8Saaxj40LzNMbFZYSvVpYhiutSHCiLsCT4C7cwVR1ya
uGtg+2XVkRvlXR335DKK0g2u6+L41pok99LDZ17OIUE4lqwlF7fyeehP5KbOxfPH5mXm3C5TIOmQ
eHbpuD6OMPpOXj+84a2czxYi+9+Qqx2jjtd05GJWFiqwdbvTHtlbaC0JrNVE1ELeZk45Ck0rOyWO
EV+QnkyrRwNtqmZ8hy+uYZ6UkCpZu2cs7exzyKqTAf3SDx6De+v7WJsbEgcoIm+7oj+4rr7nXncZ
3S4L6uFDlCT+nHKUxnWdgdiaXTRUdgLfFQY62MwvylXpSkx5e428OUCVlijIc+X4l0l0XTjFd6xq
N9A+QEVgbd7eDr7eHJSKyo8PRSLTvzDyKZ2OrptvcYYg/cOQ6pUzxNuR0fsbryizgU4dG/9iKXfn
8jq4Bg+S8s37jvJ2Dsabo1NT6SMLmEg83ihuvNy6d/E2YJhFbbdkxx7i6oGOnRV2jbcN2pvjVA13
Gjo7HrPI6gbrUiFvfO4ss92UZSo3xMNlTIwN3cqc7zI51iuW9nac8eZco8T0s8GxuywaAb3CCTUZ
wQro6sP7E7hkZbMDfaZQFjZ0m0XczzeVl98mpMAb2EFVWyt778IZD9ev38NwNeWZ4uAEjTp/Sm8s
txvu3VyVf3a9WWyV6wZjNVzihO4N0Rxqu7w1U7JifksWPst6+hwA4rGmAMFUIsAeFwygjcNNqaIq
mMY1rM1C/PHYbP/HGVk7ZtEItNA+41JGJnE34V10DOnj6nYcjXPefV+9XS+s2Ry5ykYVo2Biiajt
SLpBpXons+EzT7okdPga6mrB7ObA1TpGmS6GHkVU4Gzsd9nBZmug1QU/moNW0wlcikA+i8iRtnvH
zGwKJuI7SKVgh/DqR6hI011fqzhogQpeOQssRIo5itVUmW8yh+ZR3XYsTHLvBGI7kDD5I+6Y3o3L
myysi7WWvQW7m/OTmsJsKLedPMpsI4ybbJsZEbhCoY4Uhyjmbd933oXgOhcrJ+jX9gCeyaOyCLLS
O5lNQE13Je4sWdk8Mvi1MEBEnEcAM9ro1jEA29LjTut6Oyj/x/tvsLQqs9AADFNRcNfMI69VZxMb
t9vfD/QlyfiOkvjoWisvszRT8ziQdVrbhZtHDa+7s9sMFmCSUt6lvUPXwtz1M//9HO3NtckTkMFm
0xBnUSWSLRpPP7W5+ovEww7xBlnZunuty6ncCXUsY3Orutf3p3DBUecQV+aXJIeMdIaeZjaCsrF9
uobR95+9YMZzLKtr59Ro0QFyR3IXe2ph1Jsk7/Wd8oEDKwwabyAE+bHLAK6tv28TpIslKMhzfidB
u+Fth4nm5rap/NwIC0fVa00fC9FnDl11bdX3Xl8nd6noIrdPHsGFj24G4yVxpxt/mD5XDn1I/XTt
nrA0h1eT/OUSwi0+laKt/CiV04llkN2u7RF98/YJCKqdTsyVWuKCic+Rq6bnxrVuCb+L2ViGuQSH
rFcjw1+LOt+9bw5LpjYLCe3UFz6wT/xO1Q3ZtLVDduXQrhGaLD19Fguy3tVF3Jt+lNVTFnqd0EEX
O9WKKf8sOrzhnnO8ppERUlF3sCOq3W2HfRJIyax77VEBLcQp85otiojb1PADv3mw6BHy0MFERUAT
Gxic+0qBEUeccj8NvPyHneqNX5+q8Ra/WYvhgH+wvKCKu209gYSo3PTi7v1ZXwjEc6xnUnRN5Rna
jdyy/RHT5hMaSbdQSH2e8vHlQ0P8Dd8Zs6qJteVEXqlfarM9DSW5zkMOpQSxcnpesM85yBMCeNRU
rgeSPfRX2XJEzUK4AJJa399/hwXzmXOYDiVlwuuJg/akCsAH2foaupu4IKjN+wMsrMMc2ck9KwOo
iDloYjVZ0JL0trTFIYnpD+6Yx4+NMQsWE3KSmStsJyKG8eTGMQ6tffXIE/lixvHKXriw586Bmz4k
DlPlYLFJhwKGFIEUJ+Cqr7RV4tp+t0ZGuTTOLFoYtMu5g9bwiA3WodRfymQ6woozS4ZjdsjrjxV8
APL8PcC2kBfyvFhaEUTb6zBN1OdqsNYKHksvMTs4eMQafW2iwcod6fcEHEmgcznanTx5It+0mh2r
dti/v/ZLDjK7RJTdxMcUWspRSVpAI+PECaETWJ4mDVLK94dYMOE5IlOitVaVaC2PKo/ema2Ew9u+
G0IdxgpTncWfPjbMdTJ/2fLATDcpENaqqOnKb5DP26WZtcPVxAhKlq1tRkvvMjsueCaO15q0CtgP
AeJ/fvIVNjogT9w9y4oVn19Ykzkg00LrgDXYcYz8gvMXaFcQEy0nKJX771rff37X/8Vfy7v/2YCa
f/03vv5e4sqZQp5l9uW/nsoC//339W/+3+/8/hf/2r+Wl2/FazP/pd/+Bs/997ibb+23377YyjZt
x3scNceH16bL25/Pxye8/ub/7w//4/XnU57G6vWff3wvO5gNnsbTUv7x7x8d//rnH+aV5v8/f33+
v394fYF//vEI9gKJ//vbn7x+a9p//oFM9j+Y54AwzaegxbTtq60Or//zI/8fhmcgZe+AjcY2fgKL
ZVm3yT//oP8wTMOGPI7pO1gS85p0bMru+iPzH75tWsijMdtwPQskov/3s/22Ov+7Wv8BHfk7pG7a
Bs/9iVT932OES03PBH8Us1wPHxDyIrPAwC2rpsKkPqrrCpXDqqqA/GkAVQTGngkV+JLHx1LY8X02
VfU9UMnVHhcpA+zIRLWhb+YVHH3oZNiB0LsKwJYMhI0lp6DJFD3nkHw4OkLhiOqitKftvN8M2tFH
ZRf8kOWT96cjTP6sJtF/ceKWHaeC8QukK1tcL+L4h8Eyc2PlY3a9VhXoZVYJatROr4O6TNltAcXO
UKUVcBJqGDYleC/uRQ8WORDsuu4OXdFSAA5eTWcPDeYnL6XiqwWrTkO/LxW4zzu/2SvOQK6WULTO
+o5BQpN10DOtHWvL0wLtgn7iBQ5YJvoArDvNxtYxDVne5Df25F3zmKr3XhJ/6La+dIbziLNwtQFB
ij6I3mmCyR3hZkwgJAYSIB4QZyj/KdGNc3aqGHIcyiBsI0pd72VHhmupu05D6HQmn4Q1tWqDPvK+
DydSeF6Y+7Xzpw+Bw3YzlBO0PDtKs+rIGw9aaL0x5ipspZyyeydOJ+zu3B2LrcMh54wqu622roJc
XtgZXvlom43eV03RfzdzYQUKnJ+hTD25HVAv3dgFwKsSDZsHUTtXFrPWiGpqjCE0/HjYeLa9yceq
Dds2E6fBsPl9J5J0X3cGfylzVh8xEq4I3J6e8851/kz7DhVEs6vodsya4WxUjnub4EK0TYQ0MMfc
frGdQh7ZoAAOAMFSaDCnBs20ZfoHnOf8gCSDOClpDhtpc8CHB8XNwOpZFybMYLfQ/DIejMlPy6C/
EgqGJdFFFpQoaZxaLyN1kBHD3QtAkEOmxDUhnRX70uJlCLojFkIDqdtICImck9yWp6bI5Fckb9SP
QVMnTIgeT9o2p3smeHZvDnYTlpawbw00bIVTn6WhLCjngRoc9KKpsr33oD2GSo1TX0WF46CQKvGD
ptBya6UghTMqkR0lGJTvQSSaPcf+VJWoJ5B8T8C9+DWP22xbdnYflK2RnroiY7vcb4ebxC7oIy+z
6gQ5HCcwOkaAPvHM8Y51Mr1xqoneOP6k/8ryfAo1qcdt0U46ajJTHls+TUeZ+96hErqAxLpuSKiZ
aI8OKD4+5/ZENyM4+jdgtMyrK3s+PzfDyLa0yJobVOqrSCbMO9fXun1Qg0r7RDwPmtC42b4knpHH
0DSW43nqqPOiqFR/WVLnD0Sy5ljnenpsBmRMBXh6dwy0rBtl06YPMxCXb9yyJ1sLjU17cBRXN9TI
zcMEALoZuMp3gXKIofRjF3ZxExfG+JyaxvgYEy2iBFxBScAZlIIDBlrtr6bbF3d16ht/tQP3buMk
HfS2Il05AC+W889ElkAaFoCRFWhwc70NAVmY3AxAPO/6Im4jV9fiXEnmFKFNDbcE6WTO0ZVKeooS
We9k59GZ3H1qEH7JBedib1qOm2yHjqFdXWlRHpumMb5wbrRRaiHpLQwoOgUTq9iu67xBh1bGkL+z
e4AEkUlTmRsoN0uPjR3XSWhWOdiBhtIdDkZscH+X1Ojlx1mK1M9jL50n4pgKcnAxJFcPjmV6/ASd
wBHFc1vS+1onFXnkeVWRHfju2L3yKnZvGbX/xWi61NxwFN3JFgIQyUbySTYA2Vjlpw4kv187IVIS
Vm1WN6Fle+m0sXrTqb7r1hFwjskAVrOkuqsfwUpJdnFfo1cQmC1eqOKL5RRdEdYMIspOLCkF7sEt
KPgIpuSpGlLyrdSU742sicPJz2G6I8cKs68KwPkt8u3fIOj4gMyTCvomiV96aULPT6PVdGtIah3x
SerX0hiyc5ok3TnR8TdZ+Nsxj/Ehp7uRZmjfNMV5yPtdC32LCxcUdQBynlpaHUfB8yyAbhgYKClp
ZSjAaQx2jniHtMY3S1G2lc7YHFJBngUXX8wuVxs2Ccjx1I25kzCaXdzIAdqrWX2A3Ln3UKAP/9y3
9kPngUy2Bk/ZjVmUULWoMroTNjLawSSFCdCHQlm6c8i4h8Ukl6r0EeMKp0xaaInWah9PDM255jQO
dzSJv9K8jkPqDNk2Z2a6s6qmOpCRjCDlKb9DIwxVjcJx9pTXw75maHKZHNiBri0jNJ2kD0cQqaFl
reoCKxmBceoK/8xMLz/wzEdx2vXtY4v20nKqDznQlo0unicnvjWnUu5Jmt1QGIbWgJPkWX7jTuYn
e8xvrXK45Qj+D+YIam+DgpKrAWbwBiLPh7hrbvOy18eEJQfCi7M3ujfA6h360bsFs9BdqipYg9/R
Xeq3Zw46fK+mydlM0ehhYGfeWHj5LUlTFrISgMCa7LXw+RlNDneJVf8okuGudATYv0AI15t6BPlZ
DwnECgnveu8gSHwt2pFssmt/r1OQKrQ5pjpIDVlbz06Zew6s19KIJTrtcZZozeKlB1WD3E6xysZ9
binON02fe0ZQacPYpzkyhHDoybcDFxx8OnCAjMMem/tQmeGpy+UhVSm/qTMF4t7CcpkVao1SXeBZ
ovoTWiP9k+y7kW4GFL2HGz0NcD3IEzYX5ZLU2zCgqj6nheNuoVcL8coGm31Q0VyqjTCyrAExMlQz
BsdPty3F5S0APlLcXanHoWei4IJBLUzA+NFjyrb+JEikUU9DIASe+1baoxMMCdMPPSPoPc6Gyb4w
tGg/Oe0k70mRg8+361j54loeDaXnGkZQFBQDUqfe8bS1tnUVF6AVABOHndX6zqw5f6GVFz8zkWd3
IImq+T63/eEE3R33VLZ2mWxI1TZ3OreTI8xv+kJLy94P4yReq1wyvcUOjAbrCeiMzCiKbKPqSlJw
WSFChWVq4dO4FgRCkJQWbgBbRnsEpLbzh4yhVS1sc6bLP017jPkWOZjmBkS+9Ad4PVGcKAXDgQKV
ev+pHogoNw2Or8AqibhxEOqNLN8a7ZTyQ1zRjD0l2VAWcFlPmdBY9cTXCRwO4v8w9yW9cStZ1n+l
0Xs+RDAmcksy51RKKaUGa0NYkhVkMDjP/PXfSb8HdFmvqvzVooHeGDZgZVJkMOLec89wX3Ql4qqk
LqYydBsy3+o+W5wIcEwyoh4h9RFzivEdPh/581TXUxPQ0VInmFmLwaYHjmLsYk1HI7a1IgTnizyP
SY7NHSVZ+dxOqjwhKAb9V3uVDLJhwa+59Ka7dXWcb70uhgZW9vhYR6UZ+M7GJTcjEc7rQjv/OMRD
8l2OGrTZtNUdNO5x4d/UsFDUQYVf98JHrjeu6tvI6yRUn6xkULH2yXeXJlPUN313q4hSRagTh2Ll
xIN/NznA3JsBLskLdGYw6WdOsmOddVcKio6NagSOMF2pbYqIjFuV2vK5A5OqD1ItOJJxBWhP4KQ0
5fMy4yd5I3E1kyyz23a2EvYqNindAKmt1SoBD/gJ5ytEPNjZq6BL8Pjcjrq3Sznrd9cqxBIymogw
9WzaRk52XQyVjpfnQuXg2DpjWfnfY8NcdzVYoPqbuluSBtHv4/I8WL/6rnOFbBkKptFlaR3QSCsm
I1mMRVgStxEhIJUfePfLMKkS/dESD/4WTHTxEdrDOnDyubp3+hpmqkg7iRhvirsKRfW2bJZuNYGK
vZHZPNZRGl/rspnLfZU27oqzWuwaHjtrTRf1sPhL5gc/u8r/qLG+Sd+bsi0/u69t8y+d9m31o3jo
mh8/upvv1df/+X+xwUbmDUCPf91i7zqszOq/dq39Xnz80mf/+ZN/dtqUe3+gj1VUcIGGmV4xjj8b
bSiP/kBzzaXE7qEYLIP++7/+6rO5+EMIgXcNrk+cgneB7vyvPpvzP9C2c+Uz5gvfl6Cr/QeNNkWL
DrTofzptfA7yDHEFihDioav/yryv5rxoUN3LR0TbfMCq80YYcZEEhZZVOY/iFH8bYfaPliEBHG8+
k7qIYeOFIQtRQW/3dCrtOk7yY0dKTDInvdfZnmNXAwvQP7fSdaKZlqveKZebZjmpuKIbPblRWg5V
MHXuWbbKBG7neTtIGkyUz33QQD8YEtEnmxms9px7XjBA77kuYU0St2gQhpmCtE3Izt3U7gTL/kSd
ClZtJt3OR/y+xyrLLnzJj+2QQXthpzZqMZBSnPcBDm/t+/PBOsVhFGxlCTsrTBXRYfAzqe7zhGZr
t8zeRAwW9lxsgFAFXurfwZMFhZ8Te4HvVQ/5rHet8b7RgZ1pz++zngISkC02FNpvmzzTAZ+Tu36s
7kTOztqat760r4vCaKpEXeilJvQsNrWWhE2p2gB250UAVvC7aKsgRlGLvjy5AaViC7nLiixuZBwb
SFlAjLesUBk8Oj1OY/NSan9CnqS3c3Pne0IVmib7adoX6Y8rjP0eDOGndNFr12HNzhlbuNbskEj2
jIopCQxhCVgOch+75Q24NiLK6+wtpd6lnfk2T8jJJPMDcXG1EzKuYu7sqRYSjFvxjRVgANHs6LZ0
UzviOyRTrw53vShh6ac/JZ+kSF7zdMbg4zZFxuMGQZsschYo7RP8eoaqCQoL8pTOWaDo8mrz+NJD
q4ma04+4VJ+x9r4lKXupC/sZuxWJsANfmiFsTfJaGsyM5gHMvVx27zm9SSTMm/KKjJHfUzjpmw+d
ch002aMluLPwCqluKZbt5N92Wf6G8AgvakRx1y4TCeaOWFQu0ynhULh18PoyAwFPFg7pGgRpQBb1
ptQMJQvs1AN4KqMQkmAhtbK6r+NTnw7xboYfEjR4ThuQrMiwSGZkOsgsqOPcj/oaAxMypu/F6Iuw
d+2ZJMUI4YF79id+Lic7RiDwvLaDd6qZItvKSVZ+tzQ7XxN04LaIkhpGEGi/qcQnmBTPcUYZFPGR
PZc5PO/MvBn4ymkbEcDtS4dOq7LV4MLmtBm3qdJLGMsOhWSHOpQlD/XStJEk6Ydj+RnG93s933Pm
F4FK0hyodfJZOMlnU6c/+m2KEyqsRBb1VwM3WBUDicHdbrV7b6dipxUQJS++PrkEuv1uqqHLLdDs
ZvNq7pa3UdAemtw4DTsKGgVJ66OX2k80V2exVllRBC1JYAcIWf5I9W7GpCboG+MH9VNJfbufoMcB
0DJtcyqQBpJDWwaLlM7CsR88Ex5ROCgScTDgCWp3fsLUkW+G65ANwZYvyYW18CZuCodsNRI9vALu
gyim4lAl937ZRtOI/25nt0Xqt33NB3UpCe7rQsan2LFz2EVkQe/h1MU53bYc4UuIMbq0Q7kpRfph
U4WtUJ7QM7Nd0nrbxeTXc1zeKe+71FgNaNJqWM5iNq0rDgIGPJ2qCnoSRc9ZaT4GDoF0fDa1Jltg
nPcEXLetQyBrAGmsrNWTi5u/mhdyNLzddJ3vBFJlwBfphi3FRcoBRfFcHwoDOb6S+JoqLe+S+XDt
f2Dn6K+xeO48A++3pqJQL41Y6nWTnlQ3r6qZPvl8sAEA1Utcm7dsTCM1tFfQrwhKgwehSq+BkqPY
/1wwhPgrYG9POOrODgX4WHsQd5s6gVlCdUfG4QYnTsgyFdKUlhjiiG9xJ29iE0+oSotd7LuAvArs
PG2HPUBMGCgU5p7NFEPpfg+AsAoExW5cdv2PFo5GqsmrFdTBO+KVd6LEVWGgcjdM5Qh2Gzwi5iKY
kvJY8+FlMfLkYuEiX6N6gcXoaANgI1PASrEtu/JhmjlQuK7wwmkpX+t2eVLSX2cTOc3EfQKyBbOE
EXFkqvMDOTR+mHbFUQh8gycTiJ3KIrkeVCkiR5A8QvGSaKhSuZEBMpllkHthk5Z1lPD80clHHVUF
C4dREEjEE4hUkD/dz/uugKWXI/tQOrBdmqyPDlSsrNOsWoJg5R6nH+lvQBg8AmYSV7PJS+tWdxSm
dELmj7nuP4ivTjWo/NhPZgvSohNqg9LXrecsdEuXBmyCoXEvIuXCThCj/zBryjun6m9qi/XOXJ2H
9eQOoSEx2O6Nk4YaPUAyWx2Wgx0DVDhlxGyHZk6VJipbxNG4sHNF1IIXzZyCLZnKsCF4w2jAG6T6
yRkzrrSK5kTCLKpZHlOYmco6qUJI+EBNnU61nXyQrLF1oaJQY/Wtyb0jzDh4m6zaqXvNk+syG9RD
PYYxHfIIXvw8jNdxn4+wyYdOS4rmrqROE0JKiW6MNZ8YY+xyBylamFJe6tFRWPow2SL9PG5BTlzH
NfF3k3no3GbaVVWyZ6rCjoKfRiBGvCbwvM26fRFjyeT+YmFh17wUtHmhY/cu3SVSPa41ZT1eWpC3
p7l4UHAZDZLFotnmA0LXsRj8YcLrY5+LfG6hc1Ho6+RakMkFcpB76N7b9US6tRr4gzf4kZfJSzyg
VCILjj9VNC9110cZlm5Sxd+5TD5jMZug5F4TGXpOhvINRsDdKlEIl7GJQGyYBOiEZU0Q0Tj06hJn
CxpSUdy2rS2CbMneJgYVqLn2zhw3x/W/t7ocAtdHo7DgY5MRC7kb2aZI5qc4NZ9Lk7wO5fwo1Es1
xdPKFvOTP4w3EwLEqIHmbdTYc8cs9wI9rmHyd8RSO9Y5PhQVJtJvxSFzAtRJE3xFYcoAF5InAJgF
b1563203fucdrlEWXZY9EWd5qmBvG1YDbjuxbRGmywlpr5dZ1PF24uuY6vYWcMERJ7DaORTwNVq2
fgPvFBN5s2eimpSgTZrOrNqlXaNOnrBCSgUKlfS2ACwBI490hxTZsPfbaleLK3Lk2S2vho2Nl/gA
XDKgsZ7RI+EhUE5OPnzX5rINCzklKzcR4KogmnjE8RnCiubEKhSJYFQgTX5PdPXg58Wrx/i591am
Ri5S2QL05lkSZrWvsW66NtQ8/sHdMYJ4Pg3FkvEos/JEYipAZ+62OEQBBCFgGecM29QCG4mcgTSb
KnSBgxIXtVXhioda77QPcCeR7DOz2efYY7DSNBuk17Cg7jtMggSm/U46h3ADYvsqtq/VJxtjHWmX
T6u0crZlOjcRJmmRyJY8opjfIW7kkSa6CbuFnzPx0QL226RuzLbMNIFt73vsEXrAXlVgXh6ODOz4
WF4ythqa/pbjXJ9shSVFURXW0Mu65bbjV6us4mHhMLUW2WuFGTJK2C2Y1V5kRPqmZ3xcY8qQyC4y
9fzkdBJl1nBjpnqOzHYapgnfBHEVyrwhYNzNIqLeGvkSW7vPF/gcpQbHW+c5P5DGMIaizgKr1a7w
7asYm5fBnMeyfUN24cXP/ffYST7Q9HxoRnHkQM8Vza19HxGpWYJwGYwm8SNZwr/PT/FSx1NxZ7P5
aXbhe+WZdWezsCMEBe7QL6sW7ubg1dRDIFpmA186PwTshT0wnuLb3LofDqJx13UOMqfN81e8vOEo
lrBmA5SDF1iYfzgaGy6e7iV21CvCEgDfF1fK9NS+TCP401n+0uXxK8WzXwQWAdGYfDlqfpoye6fx
FWDC9/uS5mh8XPMi2vLDMwR5Ee29A/ZPUFB9cGocYVw07wNWyUaK4Q4zHWD4BL5aOHGFyD7spD/n
Sa+7Tn8sTY5fLw9AuTm7FnsCAhoBal55MU2/7RLcFXigiXD3zEG2vr5XMTqNWHrYENIEMVaqcpAW
utTBtlTx27BMI+YFEFCxGovXzvtqLN6IHnk0/Ij9NImsYz5/3mzHDjvEH12BKpSlFaZUvXrsyzKQ
hH9z0Rr4ISzfd7nA9uXnzqUX1/KctE8pMYcFTk04C1F29AbbEq3SDMaVQPtHHBLFjGaRyKZGsTVd
xrl4rLCFAqNGuukgRRz0DBZCZO4Q2vmE+L1lW2GWvnFHszJkOxSL3gOsRtNJzWt9HJcM41sHJZep
FcZkwMASlNvTDJhrwfYFB5Nsk+J032awXgqNUyyb62AnqHz/IR5DvwUSf6ynXEcdiJ4oCHhErrRB
1gwYvqLYZs70BEMNYPJwAO8VPVWFiymyry7aFgcvee2Q6BjgXQPUje0ntR+24++8vlE9Wy21YhuU
TDlO8jzQXutFukOBLZCV1dE+WVWkT4JJ8/e2HufV9fQP+3Z6EinW94xmqPTiJsLQ7ogIIkihbPuC
eeCLSlAYe+ZJG7yKAlkXABU/Z4o5Nlq6Pi5DFAW403TT6++VizMO5bIER9q/jL0MVVoSbMdrSKlx
29LhpVbXhUz0yrX2KOvlSfS7cs5EZIby1UzxBd4ybQi8Y5NlrI8Iam1Mcz/SDO67E+o9T/ol7hNi
G+rpvnbrJag1mvAidXFMCkFDMTfZym3PqcZ0B2cGW4u0eprjCcMxieotHVDYOMy7Sr3xR02QGIDe
gOPcNtyqlRqqfOP4D9XkI4INZs/BIMiZGAUas3qZxDhuUpW9juX8Ijq04EU8h9e+HvFnRTAj9DKw
zcPoe99TcO3TIQ3zFqdKmlzPaJa+Lcq+aKc4WtjqhUDDnSCJEV2VYtdGeDxSVil4DVYlD7mHmUKq
4CzgfJvhurDqeO0ES/vhXis2yfRHWWWvUD7fzB370fjUxcQjG1Z5o71otOqsNNYLg2FxmfMEVSps
yqE5gYVxGE+oohLEyiyqawMM/J60LMqApwyBM7YJxbBZ3lA0NmnbYCaPAkRIJJSPftWtJI6aoPW6
aFEzdHJVDkhy7LDG2wzGKGBN/DzJC13qcC6TRx27+zwRn5JOezPQIWx6tw44xvqmm5/A0sDMvERB
OU6oDGyfRdzTzlXix8N8wH/UzTeEiMGL1p1F2M362cdod60LFJtzRY+VQ1aqxxGf2POimwf0Q3t/
Vhdq4d8MP0tOUchlcQSTBB6l7lRi36RhorARKD0dWHs7iTCn/QpeyArDUnj6e3tA6d6fpKb/BWj0
/4OZ9C8x1v+LyOmVHP2vcdOn70X/vet/QUyvP/EXXqrIHy5jVwhDCCn5NT/lL7xUyj8AoSrmKs+7
0pLwM3/hpUhkAmfJpRxAqwTHg121dn8Bpo6LD+Q+9T3E0QpwniDm/w8Q0y8EZ0CkELL4ELJy6fqS
gj31K/vOz7ORNA10NPVQXm0Q/Rw7TpofqcwBCQ293uKi55PN3ROVTR6CiWkhHILVpEvjJEh8W63n
PLsrMC+Ap4B/uYbaWkPQQ/Z5vlmqFGDoiNlZD1LSlhqcay1CwvaYSAHXGufTaJYEvIf6vbF9HNYL
q7Y6Zk//8Ej+YmT9IwPrn/yaLgEA4YMCJrjrf9XxT6mEu4tP2wcIJSvgAHkalZ8wQUUBhxDTgJsB
I6IYmAtSINcj8td3YjK4QgorlW6Y4jUex00Dzg56gU08COxldVlvPCSsgZk8bQqjVOA74DppX91j
mo65ux4T0BvmZ9MpUJxafSCdv6wZskAxmPkNefKnhcP/4N7X5whQHuA7HMAAe+Nh/vocp7oFwWya
uge4g85RQbsx0syEGfaiQ8OZWbkNdkzmcH3jjg9aoIv34kqtcFStEJeE9kNgNi277rETbGtAbHfp
KAPdxL8TD34xI//rUn2OGQLFMOBv0pehYaYES71/yHHr4caM+iGtiAwnPdqtgwMSDnHbeRH5aXRR
FXdDma/dBZmIfGEHMMOns6Pnt8pbUSvV+d8vlJ8WEr/eR+ZRvJauAjeYuF9DH7Opt64W5fIQazZg
JAt6lTPz7JiKs0C4PIxP4Y7nt7JbGSy0MKOg8qTkOHpyPvXsbUb1ckcxLxQYXh2K+Hfhp//k5jGP
MTAaJXMZ4V+J8QQEhUk2mj5wWEUFxPeeB4XI+5zx7pBW4mxHtGoglsijo3kVCV9VCIDmJmwHcWTW
5DcFtJM0ZeZYO1n15/zsF17qP75n7pV2/PX2CcmZcAWwVWxgvy5DGD0OBTob90FlNYRM3LK1KuDt
nfT+2geOD8SFljsLCkTDuuLCVb9LAyDzOkytAUhaV7oDBJcUqzKe7Yq/e+Bcnf02aUMas/k35Onr
S/HlarGP4lZ6nMMr6WsyswIpDqZrA3vojEfAZ0/SVWbzA++luV/E69LKaT9hqB10hf1dyLi6Mtq/
fjnopYoqUEIJLLh/vVUF5qsO58x98CfWrDkZaVDX+QZayqs3t3GiaoLhNFuseMEcvUMNDTJPQ4EZ
mDFmN77f1btKVQRjmR3p0gNL/GWDxgKlp2znyAL6XpkyCdNYPFnMi0Mvl4+TcKbAHxhAQSNkOKjp
Jkc/ce9172kLWSiFlWCsa7sfivrJU8n7qB11s2ReFyQTQiPKMWkey4y9W9utUhRAp0yU886vnFfu
k/wy1DYktnTOWKU66CsW4oa+Z616T+Ze3nUd386DfbDDHO9pnvih6Qn4abHbbGXn3pkmY2uCal6X
NIli0bdrW6Mfx6BProleQCJTDgA8lotwKMc7AD3xOQZf8M622U2e6nr9m/3gb0sEVafvKYw7PfwC
7OdT/Ad2+tBgMVZeDzN7a4EUF8sQ0A6I9+iSAl4LTwSaI2+omofU0j36Yr6LLQs9k5vQeMVd0U/5
zoXnWOBml85CQEYAG2pwFn53odfl8styQj1AMHflAqecL75eKFUO8kph5vlA+hReBmabKZKtKrUx
L1Y0BC0ID1EAIPa6ANjUs+l31pdf9MzY130qCKUM18BwHH7Nf5VkIMB/SPyAFOw4GFlRgKpLMZ3z
ezB7FchnXS9Xw2AQRcrbHG1MG/9ZpP7L/efv2/f1GtBAucKTDASFry8Vtk4XFEQQ80R11QijI/Xi
YptgIhHF2YQ4a5vva9MvQJe9frWM8GYe89yNNHH9cJ7jIqJey9EjQD2PbNNV2SS7f7+kvpDB/7xP
PvGoyyTo5zhqfn3xMbTqyrmNAYXBlc2fe3UcCsQtzuNyGLsO/vJuCShbAyCApvp2aLRaMZnpEBSY
Iz5vACyToQkEen7EnAJTmIUW59yAkqYUxpmxsymZdG6zmvP14CdpCAKM3bWd+m4IECpFFuwOczIF
4DSPAdzPite8AZnQL0PZOu7eu/6RvTukhln0ULloxGuxHRJ6dq6sRf+lirmBWkOHxUyA99Uu1FmZ
APxqy1vd6WqjLV1Cr7b00PjGDS1E3LeINLcQx/37e/nF1P7nvfRQKiskKrgKq++rbMjnDlna2H9I
Zf+9Lky3msemXQP9A9qsyzWyD5oAQ3/cUIPklj4ZErylSPF0tUMOSBPfpHAbOPn1bz0E/r5xuB7B
amNQEEAQ8FU56qhSqtaR2aUHtwpDhby6bypnVY5VEo2jU2ziDDBiS+pVnfkLWGQkO4gEUWnWUT86
K/Ua6NJwiJ0BgBYoOWvVJclNMqdPRBfLXSKrQ9q634wLi8ouZnJjk6kLATWDkWbSYudkdaKiCTGS
6ya37ZYRnPZDvHwTsOI/5YU/nACRoRoXdNlqUT/EHnhbFua/22kE+a2sAe4LBzkbC+Dw3All4ZoP
FxzZoLYkueHOMETg2Nn1LCW786rh3lJfnXFC7RjgWiTMeuZeZrc1ye0xtUIeU2QKVPLqpQYFQdgn
luy8aq6DEQ33Ke2RKp80JxCIbhde872u4ofE03QD/uNwGFX54PgtHwM1pqCz92I5VdhTMQaF0W5n
edinOciVVfObLYV9sTq6rjG0YOjPGMdCg9QNjdo/CpSArxkfGIv/gCEL0mQSHiW0dUPclhPSZnAo
uADzWrfkd1aIPADr94lVqGAGlBerzB2PSHlu8IwcaKLByj35mHQXi2lCZ3ZV2IESeWBd362R//yc
ARpHF8aXwDGUXlLbozy/PoByBEMx0ww8Eu7Fa9MOY7TM7bB3mdmMcdk+xBY++RCsR8h1utpyMrXh
DaopjvHRXjtmA2yoOOK8DYD/+SCWeX5QgukHWsleQw0cFlSdJbgLO4dXZtd3+1mw15JoAT5tsYND
DsguTXWP6S0sHqBJb1ESwM7GnZBGOmKy6SsrIpZYewOLkF3lzTs0jNNeNuwNWpH5MpZmL7MPxIGr
I06y5KT0ENhCbmGUj8oGHOltUZcY52QmX3uQaIZjqsg9Tt8KQj3naeLwukwNygEAaDoCSJyEclTZ
tvTdI4UK6dyYatinC3v7+a+0R8HYdHUfdJXvHMqBdwGwF/+UXoEvKOFvbB4hR17rFFhhMmHQ7E8W
ppPTiPFJvQNg3ayQzJxuZu3lV7i23i7d/JDDNdpzS8BedZuGi1pACHbgfAs8X7Fx6zR+GdUtNu26
5ttC41+k8KIak1Dayy5cSrcNoA0JYkI3pH2bhdcfyIRYjD7uq4AX3iFDjBreiiUPhgLFupk0Irs4
xhLespMDgR1Bmt0ZZJ8HVVmWEcfIbi1AUkWs33i41mJ2Zqd5rNItXI3LYEoBkU3TLfKKsGIbsk6F
AJqLfIWCp+Wmlj2c1OQyQLCR+7foduD8iTki4ybdJ04LorCON743bFN3/JjmpETiMWZAZTxgKhaL
41IPy24B1TiUcf0xGC+/4yrrNqC6SEwFEA/+8w9a45Nt050gc0mhSqmdQy76CHh2OJiZgq1f8PLH
MncnzK50O6yqPq1B4a/LE61vk8btV6TXMQDu1exOw4Fc/8jwYNyY3tdlrG89H9TQ5LP34uRok24C
hZ3sCmKbLS1Astb+AgRV0SdQoOljzn0My60bunMswQ8Qcu+nPYjPOrsVbMR6g0E09hOzSuaaIh/o
vUo9fhgn5eKOOlce4ySOqeHZPuXem8EigXWUBNzovWUTlYBevTdUe4/t0oFa1ackqKnnbHubf8t1
Q3e09RQ0RcltC1fegxwXkMR46UD5lSFZNB5HdbauIJj+s2lbtwy+/bYVoYh9506ZqgFXGpm/spBN
FNMKJihUAoPIDdlAVNLeVg0soHTDKMrNJWTxktx2cmK70hEPIKylpw6hVSeu7bSpR/BRKlDr8V1J
tYcIp7kgvgILNlE57vOqlao/IgVHHmXxmnhG7V0MEFYG+Dj4rfkPlHh8P06Cn50YI2bQW9ihFrJd
FSzF7qbaZVXJFHElpDim4HHeDBjg7jSyfMOyJEXU+1V1dBaWnglyoSEhAiNski6CVHJibhou7v2h
8kCKn2Bf2LbfCt1hxtj0sNZ1fsCRJUFPk1SHGUx2ANFTBoRfdb9RQP/0B/+1wgYSx6RUaMCBJn1t
vXUJkglHZQWqXNjUZtjGRXfMq7hZG0+uppnxfWyxUajJeV+8xI0gtwqLDO89Rh98WzUbzWu7GjGR
Airc2qg21bcRpB3aOt8RkrrivftsYoeCr0U3TosJDy+HYltmqAcbkvIVHfn7xI3eGegm1nk1rN3Y
5OeyxozXK3wTjrTFBNOr+eowgEj8G7OSv3f3OAl9haIVNRd6oa/hC7B4cd0Ke+9FzDAtyTiuaohX
2mnQ8SDDGL68ddj6BYw+WAzsCeSI1Vh2eaQl/ilgPhI0afO5hHMrvPvRbV8GPFHQpBqQ6hfvN7Ll
f/a8rkAEZxS4JpQBXzS/U8IkN7AOvxTNQE+EcLX3O0CPsprw0gPOf/H0vE3HWhzG0kfRGveHuoV0
ToCEE7bpjEz0JD4ghdq5Kez02uSFt03E1G0rjNUC+zYvWb/lRbfzkqza2BK8z6bp830xQsiQX7/U
05ZdUX2QKKGTmKWuHh1tAn8uhhXKQ2ScdZzcG+Z8W+R0gNt8vJ39wvuN+fdP04dfVy4H8AmUGVIg
BpDwi1hcYoRgoB9KL2XN4DgPM63cme7QnMtUT0fdU3mMy+dqyrrHFoJC5KiONRZU3G2bJH3K8jh/
aKuPtpZ2Ww1YkQvT9R1YHAEOP3GolX9bCqu2ni5UGM/C7LVUdt0uICSC0vI41MsnIIcyLCovX0N/
WkdCVuVuqPNjojp1UwM5xUGRxqsmYe5+hof1z1OE1d1TPXVm41F6Ava52HDAND+PWshpnxcY5Oyl
LUFggHhMLJ37OI1QdCSVLxEcB0qv72JCVFbxZ9VC/zYWU3rO/M0iZ/kjxsYbjFHDQWtqexVCTnpb
wGB2k0BXGUEP+yPpXWALkg3At3+XTkHJ34AyNOnQBHPiYlcGwP9F9W770oW/eV9dGuPy0Dd9JFyc
N64zkZumc3eo2ZcgrctpNZfSXYP09FF0dDyaIh2PFPRfnEP3NZizIaYLFQglGIPlkPscYJb2TSRc
rkG1Qy85JLs2NezR1+ww5YW4G7MO8itM1sAzraYbXqe3sb1r04TtTNpVEAP59/HYmzNYGs+cpj8g
nq6+iWb486tjX6YbMvdvjc/XMBuNWDc391DnmE1XoMI1PQWJoRXoUi3LIseJRYT9q0cOVhWNXjYf
6qGLw8az3raqSLlL8/rwswHA5p0d1Aj/UDI057aYVyarp72PIitAx0wPP9uLuamTfXbtjGYOkTP4
JUfiQuFF+uUeCRntqppQOLrGDCsunPFGLHtaeNPd6L7x4Q7itPllFt0UYv7XrRMoam/KvLwMiCzY
oGWbD1MjVkMO7gGoKDeohvMDpELPXokLTxcC5l6HnDyTMnpp3Kvk8xO8quKw+CP5HaDj/x3REZgB
Yf7j48z5O9SbiIb2HWnKC6EXM/jsrmr9cgdzlyRQmYF+pqFP+cKbGyf+f9Sd15LbWLKunwg74M0t
CNCT5aUq3SBKJQneezz9+VizT3cVJJIxOlcnJmKiR5oGiGVy5cr8zVOdSOIqKaA8GgOVi5NalZGW
FTwk5KpT6VvUdgqth3ErGlV+jLNQ2fl1jjmQXj2BkLIhMDdfJT3PDnFu9sCDJegm8FzcjiFzlbHE
CBKA+TrpOt+mODI5UZSiGz5OB3rb1b3Zqw9pS6sHw+5dlRido3uqwW1gWKoqxkB+nK393my2ftAZ
bm61O9ox6aMYKK7kS0chNJWHkhbnkshbNIN37AtfWxuSh6Ej2iOCpD8HYIuyWodJ5HvcsLKRL5xe
Ai0ebz2h32g+3lapIbWPoRBD+Zx2+dhrtzIL/wlE+VogDbcq8aXD4SAvrdesU7QvppDDnOIG2sQi
14ih2EbJANswZkVJfvc9Mmmf2ZZCmh9VjznG098zq1mfFO76WB522mmJyWkJFKfsQnr2QbxB8B84
eYKmr+9jV5nH8sKPoVraPkBSqMYPRW8Gz7Dd7psTXFs3opAr2zrvIuFRDaWa1nBjLPQEKlJqAEgV
R/TNQtpGe5AddNfbOlulw0NXjMlepq/olEJ+M0hZu5tixxtUj47+kLd7X4+HQ+9h78zVEapx0wuH
WCKLrBNVB55RyzedUeKXnSvxopiar2F3suPUjRNeThrXKeW6TSdpE9fduL9XM3ZmJLixp/c/VPnO
pJg/jm3/ZgU/S0NM75phFJf6CWeFJzpIcF/OtoV1ulWc2nwtAlqLonqd6F9tOCm1Q92QWkNaP9U+
gAFmmeZDhpORw7RoqsVZbpm2ip/8ScP+Ltf7yrc9cyloku1J4z4bZOKADlA678IvtZklN20aLSdP
yh6BQ+W3RSq/FK1WHOD2ajuqzCcYbaTdNBi2biJIkwF4uCqN8ldUdBBLFm8Idt628jGWvlykeq/k
fz5+aYZI+G1rkiJZ4ryA4DMH4xAN1eNUAGOWVD98iMYRDEin4fuplt9aXRaWlt8OO0l/6w1d+lpn
UgimsVFfuC60O6sP0ewXG6csAAEnk6wg8UMTRcWJR+86edMlsuUo5ZS6cekRwU4VlaaF0E2xD39R
T3S5kU1HZQCZjeyBXj+OkQqEYwJqzBW/QF5haJ7o2FY7LynEbTeYgSN12Kpi7zacuqJPUxoiWSmi
WR2rls/dOeQkhomsjrG+aIe420HBUxZhClF7CmnqldowrqZmAJJbd9JShzVPdlqHqQaYgW3ly0ZH
hcN7aJthPxh190jaTYuhjd+4McUbkYr7PhMrdVnWTURiIShbLVRHW6dfvel7fdy3U3kPsES6o7Hp
mm0lHWMIundlXVs2gKLJ7U4nDuDzh8tT+l5Hnk8piZQuv18E0DH7XBMKam8EnCnXj6qorFBdOqHT
R38VhyEWglbwRFvwVev15eAVkVPFgrlMJ0t6NGT+Qc+nZVGdbio1F/uuklHNqLSlIh8AtYPqopJA
IYTpuPyb/1Ar1TSTPpNFf1NEdnT2m31fBXNbGM2jWRanlDf/mftF+JhuuxDG96ixdsRaW2GZay0q
Pe83utcCmJKGb6OcS9sc150jlfcrCnTvQrizoeR0E8nR+Vk6DNjPQ1n4eSL1lBwfITo73KZXSS32
LsyGbNULQYQfxQhDSKn2NZQK0Mzaziq7HTn6LjOnbiUL1Y3Yq9U+9amP6eOma0rwP1JiLgjlyp4C
Icwlo+rvpWan5HWxKxtF5poyTAtDb4MdxdGGcrAGd2iwLApCrjcYAGirHd0oePhRfujDInkQRHXl
nTBEWVnfZiCY9YYygx+L3/wgvxvglu+11BCBrmkxBsW5t+6BujbKlvvUuDDjTHNyPYiXUwNj1oeH
0VK/XXiBmLiUfCBYCofJSpwuBb42VAN6TqZHUSSQ/NIR2+xZUJX0NmOfLOpC/tkG4biyRu/otYp8
5E+DVd3qNz3pxK1sQoupRFrXAUk/iqJJfihTNNQCuZXW3tj+FGNP3mmTOQJ3Re4jK2BAZSFKcUFR
mHdWPpm7zgiWfUSWDu3bpHCpD18ZHK1tvyaD2Rx96D+X16cyT4npGQNhkCDvyZbIbfBUUf/Qamu5
+IjBOA6PGqIXKq6fI191q0Tak4Lno0NFqQAWcALqx1mDAVq4NkY9fEwiBB18NXUBLPgg3Tz1GaFG
zsAtyjrSUavfTGNqD4ZS04Uyu6felJpHxL+w96r1B7qtLVoSDai7PqU5lsKT5eA8Xv42+dTT+bjI
T9+mgHfQQAKp9Mf1z9+W0/BsxXQaHofYz9xGjlepKCEznv1quKZ+CamG9rCzux5heFg7a4olh1JP
wUGg37us6kBdDgDugYsqbtggwMZ178FS4ntR7yFbR6Q3pnWl4PGOdZj9aPp4SFdrhq7KvxW+dWi2
uiGU4mOFOW+tsYpB8X/N5PRINQ0iQQqjDs2x0YVZ1g3okwTjqaacinc+FDQ1AeBv5PidDokMM6vU
0ClDoUWoIXGgGOS5ooq8dx8oCzlQcrCp/C/fkgZXe4zjxLR7T6vdy/OgnGr1v32SZkmmoWqi/NtN
mCbYCHPPnB6hOBorsxR+liqwQ19wYR7quzjoH0DFAKYuK9AVZahA28QlXOxCJ+sbZu7ES5b7dTvI
0xLeymS3Qius2rL6PvjDLRNP8VTWOzusMxwQSubNG4PvyArt46bpnKZOvyWhVZJNx442qBK5lpYv
4qB9ATN++WPfLVdmH2vRtj5d+U1T0+cOcGkeooeaKOJjcqLPWVp2lFKkmZOSbTLu00H96XkYwkDa
NZbs6YYMNfzSjOm3IFC+IoezNwPpwZJ2gRHKa1m6hmX5rZzEpoDxizaWygoDxT4r0Cj0/wvDTKRH
03xAKS1cdXX3ItJ0tRr5h6kMKNpV4gJFqG8dPT0zgY5za1RlvIx69UdhaY2dVT+iplYg30akzO+I
7Cm9AhL57azXZP20dU1ozQhTURj6vHezOrSSJo3FRykcfkoVl9Q8exVMJbdPbHm8Noid6SSDrqep
DalzMFi8Brxi7rz5jy7Qvo9Fvg+5Hrm+CiYjGhy9LzJHeYlHXVpfmfR3M83Ps85BigIPVBjyTXP+
cw0UIeGjKfIjtMPKUWNV2mG+fkQusORSZuQYmZsA+mrDiUav2kzilO4GWejBi5fjIjONfFtnceR0
QevZZaWqewGpd5DFwfAGsoQr3kKMDS6hwBQ3oRSnLvpX/lr5XovFiYwV6es88NqVH9QgNcpEPfi+
D+ikQRFBt7JkPchGcrTIOm00fLWdV8OYGKcldMr6WWxxW1JeI8/glGuzY95xOI8dlhNqUrw1RUkI
oqwvCRqaLODrS2kX+3RImwnZbKG0FilKZaiCwPCJn3NdfRoQJHMkn3NbQEyFfSt+4cOExShXsDqw
pZVLL3ZM9SGOkHeYitg2p3Y80OYStBuzBtwrd1Aq4iDYyZ7+NpA56SoNvH4CQFGE3vchC3wYYj6E
FigJUxCVjoIvCWm4uspLtP6hxuG06KCCAQEDRZOFIDzkodE6cL/KzWD1d2Vs3BWDQiwMk2YVtUVh
C02u0lWqNvnQpsuk4UArEdhe+NYbZEnvmApxbLdWJ291A8l1opWwG3L1NVN9OKBMTkW/F4e7b7Xk
O0Lg93ujNmPX1MJdQAXv8f2cD7VAfiwaZT2JNJ6Q0BiPKTAkTPfkcpUZxSMiNP69n1UthT6UQUIz
vZe4NWmJme98uBOugfjFxoiBa1f0OO/KARgShK1l2QAipyzdPCHmBWYg80l+hKviv+SH83humpaO
d8Ipc+CInVs6yKkmwdrU4icKZD+9WlQO7+CoWNr6JaD0uGsoOFUwi3ok3Z1SKlck9OVKV9LUMTtV
vvUHbGEHZZ2PafTr9A+BLziyP1a38eT5WOPpDHocJYsoMKm74HyyU1Fyc8sBlGWjC04g30dysarL
iqtowVmS9EO7qjtiPOEtOuK/KG+KQHIKv4/3JJFfi7iRDzSHf3ASspoMMFqlWX8ZtDZdW9FL2svG
rZZVxq0vY+hu+L8CqRS+DpX5ZAUUJ0bGA3orD3t/ot9mKDBqbpCk/RZ7LKqzowYxHIxSlovxopNH
H+miMrU1S+wc1Td8JzV96wbVFMXLpaOXLuoamybmH/JXp5fbGIPcoUSrJB7KL7n8vU5l+Wkif9QK
hNfDsv0Wd4ZOQFaGTRsgxeQlcQHJTJSf/Dr04ZIm3qoYu0VpZPWxyu9VwcweqBUULhpM+gbWU/8m
AQheSnm1Q4ZgPNYp2DXuLHe9qYTLbrKUZWFVd1XuiVsN4s8Rc+7oSqh8V7z/FClZOwbHO5Ah0JSc
k58DO4JzvaG1XYlGMuK2se7FKwX6Jb2BoIY5kP/qs8izuzAplz1/abdd6+36vtt6IVUuLX8x2iTY
TzUiRTV4k5Q2zEMZ56s6ae7fc0+4sTLryIDwzVO5o37Vu4ImaRqugmF61c3E29F9vM1lCDPYwkAH
6axDVFvbNvfroxeO6n1k9YgtyQq3c1IVewI7dAee11yotXyfpmbvdNYo7GHOGHdo+yh3yN21gX9I
p7ABixDKh57kAPG3Ilm2Qgm4ccrsoFPGPc1auvcd/LCgkDwHWo1E92Eo8KWpyiOzscorcIEAhcSA
/qCf180XuRKWQ1T0G5PiOGJ5BsEZMyPfCrIFEHBx0aRqs5/kdodAFVzwJvxJz0xYN5HQ2I3HlAqF
AH9KrBrX7xrTLVM0cwQvVq+d2tpvkcHik3XTAMSriJoym9xOycyEYyR/8tR4jRDH6JTTOouSVRSI
GpD0pELlozXR+KkkIm39oPmIDfqtDzV1+gLbmU2x61XkLMWh2vqi4XMz9sH8ZcY6Al691i2wlSry
X5AvbNqh17K331JV5BQ1mYPc0s0TJnl2HdIxKBZGhBieqiy1Fi2CRYchgUOGWpajDvHCsmqNH5lk
CN7L7hCTDsXAodYQwh2j7qVtYmi/LicXym+DahkGVAGaNlzQVC77n3cMxGLN6KjKPyEb6A5VOd6q
hUUrrFKe9UJE/KPsRUeAeeiByNmJGTkQonJUnTl/T7XgQImbn1H44gfrHEGMuzDzalr8PRf+UaYO
L1qviTpAiePSeSTs16Cs4VMPIloRPTgvCkdlhnCXmi27VvBcQpbo+GbBOEgUrUDqDpJR3r5/9X/F
fPl/4bR80g36/0iTF+D9h+Vx0vz9pMl7G4RJWBRh9rP+SH55/7f+l/wi6/+jg4BDJ8gUP5NfJP1/
LNlSaAfQPkKth935v+QX+C002VWUfMlidcS4+av6P6K86v/oEmc8W4K01tL5l/8b6svntSycWiuE
fLDfn9ewVOlS5VmZtTG5ZD+joVXf66ba+jZCosXPDyNy+5+z5CMe/vMe/vcds5uNF9ex6Mdlt8/T
hwC2nPZ6+bmf055/nzsrI5As+sSBwNwJaFMupqBZZkm8GRLzRY+C7EpB5twAnf78Qx0mteTOD1rK
tYbXsuOsDiZ4qleu2oz/2Vln4brnPuM0bB/eoCE7VpRKYewUfbxNOvnBC43CphfwJKC6e+UzTmP9
7yn/71j9dgCAsbJaj7Ga9IXWPVPctrUqdJG31CAyXZ6Q06L500tmAXGKQPTgJAZkKzOXPvcPn2tE
1L6qXIAE1AYa5eHyi86tqNklVFemNhM0dAeMAlO8KS4r26QfdGWszj19VoNtrBYx6oKn9yjJr8LA
rJ3ErN8u//Qz62lOTYooUE4Tsvs7ra22o1qCjixdNc6uoFPOPX62nzukASUh9IydapQ3iTxuBtUi
y8iv1KnPPX62lWsUcUGRaPpOzftjXQurToBnW1rF8vLo/NnwTNHl2Z4WaouWe+HrO2SfNZSeUrZF
B072OS0fB2nVfek34bWO1J9X6xyhzwUfKt6U6bsg0xH3MtJnM2xuAs+7rwP5YTzddlEt+btNLs82
ueCNTdYXHokyhiEA0do3oyvu5YzPbAr/Sq3yzCaXZ5u8nrhnKTEvyfN0B/5ggKEiIcMiIeakKQ5c
+ujKFjkTs94rvB9iVl1HfdJSktxpVKRtdFhD2pHq5MRldphq8dfl1XBmI77Xoj68RQqzuDdz3tLA
YrSBFCKejkzV3z18tss5V5ugKllpNPCV7cC1daEJlCYuP/3MRpmbTOMsZoZBxE9PYD37UWgrVMjA
1vzd+M/9pa3Eo6RRhMbOb96wbUeUC8mC4Lk2+isb8dzvn210qFq9nI3EkSxXgzVVn9hWUbJYjChX
XGkHnFlD7+S+D7ObpYLfpz53x1xGh0/w4aGHuFhBeBSjVWVeQ8CdWUTvjcAPrxGtXun46cbO8qaV
bvr3iUhp6u9m+fTOD8+mJZZbflgauyEGGJxl+drPZVdSuC3+3QtmO1pO6YTltW/sQi+/60PlqRQq
BAnq9ErEOHNiS/LnDwgElT7mJOi7KEhtue0OgV6thtFzOqoMhUevcPx5+UvOTcPsyIbgHdE49fSd
hJCh3VcFJFs/uoLtO7eUZnu5i5RC0ntL31U1ItdF8WUakHIwKtjNHWyzy19wZkvMvaSFpkCvMjP0
3SRqX7yqfB5a7RX87TW3s3PPnx3dIy1lHzF3fRdSM9A4VfF9ULtpffnXnxmiuV90UKc+9B8dewzj
hx6FN30ruikwe8MrF5ffcO73n978YTPEsZnDeuP3G1L1KqM29CJR8n3UKaf+5RtOb/7whqmFRjdR
bNtRUrcWtQK2FgVwGfEi6dpHnDlCxdmOhvVYTxMI5l0S3Y+mhDRjCaQ+RR1IRRo5d/5uqGbbuhoK
f1R1UN6hMEqrChbQSvFNZWXpcX2FYPe+hf+QjM89pH2laYRW1ZK9F+DQYQyQpqasRG6vTrPgJZ+8
/mWExHFIPIQ5XMuK0DS1wDJS+zZD8wbZLeXKT5n1ff+5fMw9pmvksiUvq3PgB6BQJsPXYhstpxi+
eyGjTKRZRY7mmzHEBoUNGH+rPsuETVmo1mFAveO29HrL9gyzXFIbo/A8BehwCUZb3opKn0IHgviL
pWLleiU4YsBqhrAvurL+KwdU7Bdm8QV62FCBWq329KexIin0oFRss2qFZ01WDIT+ssziD/oG7D3k
Nj2/Ev5nzcH/O3JonX1e8TE71Cq1LNmfms6RptwoABqVUgZ03FPXktEhtQ4dgxEH0VZQDnht4F4i
L61qWlFWbqxxFRNKQl24H7IW+qcW/JXnJIywWbgKIys0qWhCJEEGZouYjbYZIMPuQUJeMx58Jy7+
voZ/A61zIY4xHyySvWhFRXPsvUg4ceMNcaPT5sAdwtKgvKg9bCwhCtp1P/mwIDoG6Evc+dPBSCR5
2wtd++tv9i392s/TEeAT0TXI9Oy1rEWnAZ+q1eTJidvmbedefsX7jeBP3zwLcmlTCB0o2GwfVH78
LfPbAh6L1eY/ZaNMvvFX1FhbiWpfHnbL7kRgUi3Udw21Ur54GhhhVZnqnzo4opN8EbqqYA/aOrH9
VtG+Nm0RJWDCY23nW6Zyl4uV9wxnRt0GRSfVi8CCxH75Q/584LwrunwM1r5mVmKiMFZJdaNAexC6
X0F+a/XX0sc/JxSaNYuhrSkinaKm8d6s6A7qiawfKgFw7eVff+7ps8TIl0wLkfw83ndVoy5yI3EL
BXrP5Yefdu+fpniWC2lx1ReNlOV7Tvslgv12mKRubVRupdxo5rOHdrZl/V3aQlvr85pVaeNhX5/m
QGDp7yale9Jaylv5yrf8+cDU5jgl7uvGKMBfIEKtA3HfhPtBXTc0ocvpx+XROhcF5uyArA+HpmG8
9ikOOK89CnGrTi+kbelNwloT5PI5MSxvL400V3tTTbi7m8qukUb+f5WXr7KySr9d/i1nFrV5GoUP
GUiG0RbQHbCiYlOuEfS4TfPoVcusW7PXrgXWGdTin6A/99s2ixJNS9DN+34xOMmyXBHolggGLBFp
W5jOsEBPYNOtulV14N7k+FeSkhn07N/3ziKPRyVYlQeO6cYZXW35XbLbVbnw3Xzxs7O/7vdHZfH6
9NDbgQugzpbthx8/2r/K7IDpfB5XTGYaBcZvvkdDfB9m8FqKFscruVtenrcz29mcBQtvKDwFVmm0
97OieJVDlJKbvFWvBItzq2IWLGj2eDJLnh60/oQ+GnZ7iwD1yla/xvA/zcAfAsZcHYWOEpgl7Lj2
rYCtRKIiIeGDiT4Rb6/FpHPfMAsTAWqDuYKw/b7XRgcGyEIZwLJUt317e3kKzrxgbrbdgcnSazOJ
97V/aCsUxQGSeLKEd5x8ZQGfe8MsIxFFIc4bmU/QEIGUUsmWOPZkLrYeEt2XP+LMOpqDtCpNF5GW
arO9aeZ3kyGtgeRf+fVnAulcIgHjHCRzZUqrgjmq4CaqaAVQZ4vFXxGYLv094crBfOb0MWbbvCZV
w30xjPZggzcFwL8Uvc5xrBYSSJkI9GJeyG6vTP+lJMo/ceWkB/cxaKIuPAQxMJE9KQqod9mZ8C1q
QaBIbbSKAVE1ARqS2MgEWnRlMGcOGP++c7bhjdHIfN9Kxx3Chg6mVsvQTV1kSY/dTeJM6zecaFgi
TvNKpFk0P7NVa7cLYPVusvjLTTtXNmk84CfxyZhOy4ASaaIbpQ36cde0NWZI9n8/cZZFpAYKm7Jw
er6tLak6OaF7f4v1tF1vMCOw6e1fCc4z7Yd/3zSLDWMbg2kJeVOKOO5z8hJvJ88xbw23flN+Qe1u
fISkHf/75T02Q2z+87q5Cp9UIeSS+7zOPBg3/nFATtjp4A3Znf0WHUdHXvrcZxeKG6yHK+f6mX09
ZzC09SgYeg7jLekKsA/d4zDWT1c+50zw1mc5gxTm8SBTTN2VbnyPE7pbLwY7XgCIXCgLyRWdamG6
l991JobMfbYzSa5MkNvjTh6EY1MYtyP67F7TPOsmtkkNW+3ye8590unPP6RBCM6PumdBJlFK/0Yt
i6euqx46BSuLy88/E8n1WcSACTlNjWEOu1R/LhDzbxD01JQtUKkrA3XuA2bhIQ7E2ugoceyqEVjL
ycDheYCKfPnXzzSg/l3A8ufh6TNdqJMhHHdgpJoXClZFZZehahwU0gREsfNhaYhGvKk8iAplEBsw
margSng/t5RnYWEcY6WGuzHsStQuHuqywwXTGK/1Nc49fRYKYjOVFQTAhl2MTnQjf1ei5kqUOfPk
ucE2umWGMZkQvxv8LOvwW6q+Xp6OM3OtzdICROAzpPmkYeeXPz0wOLn1JsgPl599ZsNps71dmQo8
UDzidkWCzYxSIJO/G+HJdGlDZfVK6fbcS0675MNuM7W6GiJvHHZ6o7gj+KqqO2pWuhzVykZ0/8qq
PfeW2Z7OpwazIjxdkKUGn2y9pWaxaNMO0rrmyn1+pT997i2znd3VIv4HeCPspELYDMhaUgKsMTQs
fmRj5SZlfy1EnQkhczhjV9eARTEt3qljCjig2PZ1Dts+BPt3JaE9t2Bnu7wt42iAnDPs6ip2siB1
vOrKqjp349Vme7gLuqzAToYfv/J+WQiyH/JD7XSu9at+NHf5w7V2/kww9Z9Ipc23cwuQt6h5UbBp
ZLt3p72xxJrRyRyME1bGwbvRtukPc1kuodlewRCcqUxrcywfm7yV25A1ANHKRe173Qg4f43ppoD4
nyYrX6+Xsjxsx1TbaFn0oHhfLu/Wc+OqzkJBEugpFp18LoARxGedaKlvxA16NPvK5uxfXOs5ngk5
6iwsYHzfRvHI0rB8JGpg/4dI5apXAvy5CqE6iwfdmCsmTLVh1yq4u9hVjXAWvIFwnyiRt5mAZ0D5
HtTwa4W+5bLDRWSDdVq7FEcV5y2t7Jdh6XUYV6rFxsi9mH/C+poKWg8Py8v2EJCA7qRpgR6fnLCB
lNSRqw49g0rDe/BKvHnHWfzhUvtO3fgQ1lQq6dk0MUhYVW7Mu+EZDO1R35qr3AYDvgiAX9wYR2Q1
FqITv6DooC+Fbf1IVLryC9TTdvrTL5gFo0kM5IbyOoeZ3TidEywE+xlMqZ3bN4/uPVqs35NldjPY
q/3L6+hIC1aJaL/enrK3UxEGRqEbLgUHoPjfnYGq8jnSx0YObKeuh53oIdr/JmN2fnnln6spqbNg
lcatYNY6nyqsaxeMsY1pEhm1sPjJQUVsaVy4HTbStPZpF4hXlurZEZ4FMjFrEYBT2XD4lS9bF5+v
PdLSS9QXlpiHLfrFyH+iTePkNvQ4u3Y1B3EMJgDHPDvhRpMvinWzbd+sb9FRf0PbVxttbRG43rWB
OUW6P62BWQQMVL8aUKsjE2QFSHt/ly2xQFhUbs+YhHt/Vbg61a6Gd/pOELmX5+PM6fSu1vNh7ZeF
EZmC2DLR8XYQ0C40bSmBhXztzn3mbJrDOhtBV0cO7gHWLg5dK7m/cua947D+MFxzFl3ktbIwxTy4
e/O/0JiwT2tJcdoj9iGrb+jW2Khk2N2idYZfENSZrC0yLXZxqK8kQzM+5j9H1pw8alZGFnsmv0Dj
3d5KdgG0c6nyXbR6997eWJRO5VoHcRmtoZe5guO5pov79LJdpF+vbVTlTOh4x4Z/mMDeKDOj88lW
+7vR7VfFjbft9pMjEUQSFlC3s1ztHv/wTbHO7NdikS2CbXPIb4ptfSOvs4V2qzmXl9I7uutPUzKL
YmXZDVEtMCBG6QzEL//e4Gg7FW7RZlrH7KxvwjdcjIKjtBhty6l3wmO5vvZ65RRB/vT6Wcyquox7
RnZaEY66eG7t3g4db2Gugh/Rrb/WOns8IrazC5+Qjb+p992rukRocAnsjtmRXFR+bMG5Ni/nShXv
v/LDvAzRdAJenRKa0BZumscCjsJX/dZ48smi9vUN+O3v0pXNcC6deF8cH14mWJPFucvLphvjIbsV
vqcHY1G441Lbyntm+Qq65VyW9l6w//AeuVP7BLViFtu22Ge35bFf5SvjngF9MFYTZRB0MO3ITVba
5poo+JkAMoepIvdf43DArMYnFbNQXAz5cCXknol9c1H5sZQQuBdPU6SgHai7ivY8cEHGruzKuX4u
s3gvCn4YL1R9MkyCOEarJTYoY7DAiXJTrv1julZ25ROc5bdEW6o39dJym+/xAScrDvPsEPxUXq5s
yjO7Yo5j1bNY6+rTwYdg1iLbFBtz5a/bVeKgj+imq3hRO70zsP7bjUmcKlb9tez63MzN7nEiTtDI
0iHHU2KQ+Fzc9of4Sd6MN/HG2MYvyTZ86PorA31uA8xRra3XeVqVK9xMV+G6exQP0YNOOm0+m+v8
hqJ7sLo8nOe+aRZj0B1BPszjm9BShIqbuZhSXFmN73DDP8SvOZS1HyNhRJ+Q5bgflvpKe4YUvva3
5j7ciMty026gi91YzuUPOXMxeE/PPqxMrc2Cwg8YMD88CNJrpS+r4MflR5/9kFkmM2AQVUCkI6e4
S+8ngvCv5EV9kl/K3EZiEY8538a7Cu16YSNsLr/zzLzMUa51oLeeGvLKTMFzarghGl6ZlnNPnt3U
LGUKc1mj5jGYBqJXd1ry/e9+8uxq1ivQ95qAalCmda4QfA/T5K+wlGhbfE7eS1Rb/FMDdedXRxnl
Pa885ilqrvLrEI2gha5t8DP9mzmgdaxRJQ1k8ZRTq1vZTWgOR45wX+wqN9+nm2iNO9fB2KBZ6HpX
0tVzs3H68w/LVunQXsoqollqfC2paPbX0u8z5aD3wPLhwUEw1YLiMxsJJnZKitAkWkURcr4ITgx4
oF6e83MdhTnMVcSpt9FP8aNypufw1T/K23CdLaWdcDRc4ZBv/NvgvjpmW+/Kxefckf3Ob/jwYaBO
e9Oo2OjetyrEg9CWHrWviJM+eS8+hqCLwS2RCl/BeN37b+36KtTuzOH6XpL+8F5DTbtO9/nS2Ibg
490My8bp3WqjOKcUOV70S5zCjsWveEO55dXaZvcy/YdT7vCXsXoOk00nbID0nCkFkPWcpv7Ri4Mr
y3AmXPJP7j8XbVICTC/igq9DJ97VbJELe73qDzUXxsr59hiQeSdL7Xu+ig+mk+1q7uxc0u3qZ+JG
u8zlv13rNjn8ZYdvjqkl19TTUW455Anqtm6BBJRL3DBQUL68cM8cF++E/w+z6QtTmscN8bUcX/th
K5pvQXQljJy7Noind354dpKji2hErNB2UbvCjeRou2I5bKxldDOsdQdxx4O0HVkc2QH5uxt9XRFU
/u6zZuEkHPHLxqKYCIYvoSA+4Wyfj1cKzOeGbJYqKFODr0Z/yi4lxfGjwPaKbpECOL38089dMOaw
2rCX8cOa+O1AtZ6RlPwiHpIHdOKWzZfwh/FlxLLySg55JjbOUbOylyb6FPGmygud0C8WJzfD2v9m
CIqNWMyVU0s9pQd/yH/m2FYjlb1eFlkHz/Lim2RHzuO3Q2xztz98D7fL77m9DO37wKFOBJ94Ya10
isGi/SugFBbZv3Zf7pLFl8tj++dTBsHxzysyVAb0LVoONgRsCF566faq8Hr52WcKYDBqZw8XtGQK
Rx6eu/kvJeE+g+i/PT4VD8a99S071hsAtjRjtbth27mUQ3fRX21ida68jCtIkJUl86gVVDax3R6U
uxGZ28sfduakUeeYVM+LdEwriLfe07gQ3fYQbqMbb+PtBfwoF+Q4K3EvOxl3wwRc1/3lt/55l+Gw
83k00ZvDcSYnPUvllew/hh7KENKVyHQG2KCevAA/RqYiFDohQdSeu5Nw0+21XXiXPpn7YVveMkfb
8IZ+6ZVq0rklN4sWg18kU6SdBs8qcDGi+hn/uDxCf87SfvP+KoUWFcjk9BHhfZa/qsItjqZO02tu
rKY2MiX6tZrcmX4KSsqfxyvB56EqDV413Cg3+PJuLHtis3YL8QZE/Nvl7znT1IYI8fktiG7KdY0g
3a4oOqBDR7nUkEP0FpKibKSJtlEYrKMM0RaUqS6/8swim0NLNSi+FlLDNNiCQ6G8atJh6h8vP/oM
z1SdY0ons0+7STrdXNiXSWHX+vPovRUyshGeig3f9wSTNc96q6crO+b/cHZmy5Hi3BZ+IiIkBAhu
IQdnpme7bJdviBqZJBAgxPD0Z2WfGxe/SSJ81dHV1ZBI2hq21l7fUvvNpaOsx9WniQfYh2qczUor
NAY1LACfuLQKc8u6cgoKIscPzenKWrXUfrMDiSVTW8B/DnetDlxp2Ku07ir27XIDLgSOP5sASt8C
KYyjb7IqzSOn0E8tEMhfe/b5nR92JklTx3lml/7BVeJYyuHNYvnKMrD0s2fxPrJRwBJbczDaoCmB
F3Z7C9swufLD/c/XUlAo//3lIJK4EqgBftDMotej5XQRp7kVTV41ApDip386C77AvjP4+0LH5FWi
hmPXCWXdWQNNnpMyTwv4KtXOwU7bZNs6cXs3WaBWaMtJ8a+02BGUB+ySkRaR5AV7bOHj/gZFYvyo
Y8pPNaDKBydN1W3Bs2YLNjjdAJ/UHPyWwIykTCAbaHsJ1nqZbeFoULxq7ZNjAQ+1q7auyT1aP3mG
f2231SLjV4YFZ+7xVOsQHmXHdoAdbpv53kFmBXl14X2NjUDX1+8uaN1V5JgkeBQwULr1WpHvTSH5
zTjVOZzqiP1sCQu4A4IzQV5I+DPT1If38plHCP8eMP6asoeL9lTXV2g/5Mxj05hd1ijoaKXssvuR
d0gqwbANNj+6bnToyrR/10gN4bQjAfiqBpDYIirEdD3ySj+gQmW47RtT7NKBNG+Xh+fn+zIgY//t
5EG18KWvHYwhFDxLmGHJ7ruH/EruPk+Fs7n8kqXYnc22XhGXcHILfHjW99hpAr5zz85WaH5eBStr
38J3zAW5XuDDhLGjwQEMNr4DQr29InWe7we/6kBIYTCokc2wsglaSBU6fLb/KibUmcH4kR/SihqQ
Lxvf22jXgMPjZfEBhtb2CRZ3uFbNRlz7mqEvw7buSxS7tH78kjWT44TG94uVY8Ln5+T/cVu0ee+S
hIv40Fa5iYDghKQ9Tt5Qa3BVF3KtYHFhuplreltd5V2A4oTDaMAwB82uYPnKXLMwQOYqXu7EaTVm
YLBCincgHiyzEsP+KN9d6bClBppNwmAjthWYm/4B0I4BGTgXph7Ng1FdBGbbytlj6Rtms7HgsWwz
mFYdUKCybWgc2kN3RYc1z5OlT5jNxrpKcP9sVfGhAyT9oe+K6kV0HsqEbEUeAariK12x1MuzCcFz
YMFtiSA4sKq8lyCE2XETfWka+I9l8mEpNNx2s5YO/iEGI2SP7er5xsRje0P8NR3GOQD/9/wHG6t/
pzMxeQmgoj4cgNq+hpdebjnXNAcJUgaVtXGgLolRcViYY9WXa/THhZ6Zy209MjUApVr8QLHZinPU
/FNY+xdOqKyXyw23dIiYq26N5ZawJoQppwIS+KoAe3OT9oJB/gev1Lu46ui+4HzjszbMAriyt7Vb
X5Ukhx2vxblfoCargcchk3S4KafBW5l0l1r73CIfOrT0UUAKj1sfGNT2AeBqCoQ2LEJr/TrV081o
2VnUDNPb5UZYiC/v/OcfXiYCAaRv2iCGiXcQDcqHzHBTM7r72uNnUwR8YhP/DL08yNwONf/jJXFU
jcnK7nUhqrzZ5BAAv5ZoeOodUMj8lhm90XJcEwcuNcxsZnBVXlWBjuMDCnbb0KX5SaccBbwOX9GT
L71gNiVwnfBsEol1YEDfDiQPc2Bm8TErbbP0+NnuICVVCTa8iyT/OKJSB3feKAUyUPDA5HXzpc6d
y3GFLPU0QR12yHvrgaTmXTTug07sleTWwgwwF+XCphgoTy5R5D10OopV7T7CUogey6Tu3kBIq1eW
sYVj+Fygm1W942UltKa+bN5Sm/90ZFpveriPh26p4bVoweuzHyB1U8XajLrQO+4sxnmQSviMYG+h
GgHM0zCQqGhgAWN1ydcC2z2/+UNgp03v0bQeKIZtB/weSvZRfahY8rVV5z9m74fH503Sjnxq9Kkg
3ka6Gg6ROr1jbfnz8thaCO25NpckQ1arrtYnp7Dgo2qrJCJ+93j54UutP4ttM6aN8m27PiX8rQU7
xZxJeC+Xn73gZAC69L8Nn3lBr5O6pCfTt/KQNKMZorGIQQFxebmF236783xr/NvK0brNpw6MBlTu
i5D2Gub9nnHuRxuqx6jIQRbUfdDvLMeyQyWkuas84I/haXyeLrTTU3An4FIMIudI7bVJdSkcZhOH
RfMAbDkAOjpfeDC1MLuJjru4LK9g1q/gd0V+x0n8fTR8Zb1bSrTMxb7Egsk1mgUtVoHtnJi4fJYM
ULLQH0n9CMN9FyLADkXvGxT3WyHEZTjlxIHwt3Dd4yuzwH+njE82OXPhrxZN4vhOOZ1i3o9DCGNe
7kE7D6zdJm4T1wlzu/k7+qz46cH4FCImTtWuDJr42u1Hc2VPzQCXVGK2g+Dd0VfDHz9o+E3PQYrF
VOaEgFk4YABQfdMPXvZjaKziR5ei2sPi7vCeeKUTZhMvx1C4nYK5GYxso7qllR3Sc6UdQacfPeAX
IMil3bYksYcNq5YvsBeQ1zUQEXDv0sWrQ+BZb9KWhEVX9xsHuIctUEkQAMOWXe4lla/aLmGpNLTA
hipl71EJ4h6bTpCtDTp7JFUf7MGFy3ZtZsfRCJLTpmw1BMN260REu3LjVLp8xPKSs9CWAmotWK7c
lB34oL1F7INbaLlvihH4Jl71p7xqqweUDWADX019EiEdhOS9Sl0wPZSSpTrU9QiYR99mDyh1ycrQ
K21gi8rBNL8uR+VCxM/V1ho827objD5x19gbD4i7EF43NTaV5Gt6TWcuuXZ0AY+SxjSnhozv2q+P
yJeAOt6Of/OAr6y4C0viXA8N+3JfJUPXnGr6ven7EGX6Pv2bYORcbqaFreccvARFeDspz6tPpfAt
+CT3O28AW4tk/FgWV7r0n6e6er38rqVvmW3eYnsseuJL/8C1HyU0B/X8TihgrYu1iMaE+1lAz2Z5
pBICXXTg4GksTZGTlSBLmL1Mm72sOuS/vfzn5S9ZGlyzGT9AfUINC3jcwpXNN68orpAiAHp2rWZ5
6fGzCRlpjj5Hkmo4YfLJN1zm02EklbPrarVmXrOw2s61xroiWYmKG43CYp//zqsyfRSiXkukLD39
PNo+7BWUtDyUVOhzItj/PjTehsb519IDc61xYGhPkFKlJzfJ7wFxemwDCCybtaPYQtPPhcSaxtPI
TdOcaPYDtkcRNdewl1oJtoUAmOuDfZE2k1027KTqh9Q8KRAACP/VwSfx8rDkn4///xQSH5ode+ep
LadWY7Ko9SZ2oK+HzgKUQvtKZfTeatY26kv9O4tk2+GmbEhHTw1jG88DYrnzV0QyS98wi2HQYdIK
R2t9kiZhmx6wjB21gixSQ6q2dZq/+6Icd5fba2Hym0t10bG1qQADO+VD/TAkGmQewMwBj4Ng1/Ik
SB3eryagL5fftvRls6hubFrQ/1gjpMrIQ9AlARxk03cn6OkVdKmQ7zYtWVk2FjportTVKjO2k+oz
18S+iYnAfWz7evkzFiJkrtStWO1bDUcA5uDVXvUpgOsgIFk3Aey4Vo4aCy01l+pWTREDrDTS09AP
N3E7ZqFNxQF8LdhXpY8Bgbfl5W9ZaqZzoH4IGOyHMNRkQE5xM5LbIubyAOpKu9IJC+E+95Id0li7
IkCUBKUCjLLFgcYDvlumT4H7NQdFZy62BfZjNF0OsqWqvfjYOkW7PYMwVzpiqX1mca4thsQi+DCn
agoOSRVcB661vdz0S308i/Oc6VLQpm5OnQAYxgfTrko3NeB6AW7Dvenn5bcsRPhcWptr3JaYRjQn
Njp/Kz1WW06He9R4H3QFCWk7IEeVVdbKcFoKjVmEd0UWlyhEoadKee80RQ1doaCsA7dppT8WGu0/
uceH8Uq4ypCh8umph9dCpe8EVHQEWwQcVqKAFF+bguc+slMx+Gg4RjB53PG4OcNN4ZhyO7nf20Ct
6DkWOoaev/DDl6QxkXiYS05dAQkyqKn1JgPqxa3pD5Yjd1GnFqq8hPNweRwsDOS5DDfXViXgBdqc
KppfVx0g5U13+Nqjz4Phw5ckbam6VPSgLFXTtk+hfYCK6PKjFyaQ/+RmHx4NR6I6nxim2rK6sQBV
FlSGRP4Zv+ZcB/75vz+99HsglUqXnhwynhK/e5LS/h2k49e2anOBrRlH2aUosj85GjT5sX7SRbrv
smTFYGmpT2eb8CplOXbFnT7puP5ecPtR1M20EmhLw3MWyaxU8HIN/PrUwBnfmpKo8N+k04dlK7cx
+9u0X0sJz3WxuCVKZQ926wn3Hs9lAXRznA+vCYDlK0NooZHm4ljXaUlX1C3Q3J28Y4HcK7VGWlh6
9CyEDfyapgGEbeDJbBCy8+ugc1dmh4WJdC5xJYCZWo2LDUBeI6kBpg/tf5ZIZX8prOYiV2VSAAzb
UZ8yZIJpaGQOk0jpmZOQFbkCyk+uTA0Lo2juG4uigrzlxUhOWeFcgRcbTQP8rbIyMyA246tgzAjh
X7amKVzqkFk4txYnKenjGmVu5UbCE3Sc1u5Glr7E/nemUGMDYlKAFGdlqSO0SkBRWPrFHyBbYV4d
9ZVFcNmjVqJiSRcwV7m2Vu63LWphT4OHc3tud04VUmN7P0Bg6LawV4DRXQzpisBVx2+RpWSb6Fhv
iTTgW1euu229YFrZti+16mwqMJr6o3KQ9+6BknXa9pmjYP7yQPz80WyubTVMkc7HuQCSZ2bglT+M
94PdrdZZo2/+NxvC5uJWAeBrY4zSJ1PfueYFaemV+Pk8Otlcu6oBe+9IjQcTkp08Q3ZK9bfg620v
t8rnY43NtaucJyOZJkZPbX4YUdw9tQrXwFDryGFDA3gkiZV9zufLK5vrVRtDHeM1AzlJN3kgo01D
xgegmqj/y4cD/eWvWXrJue8/rOG0sAORMqkh9PX8iMsW+tWsSTau6FF73DbJF98zC37Wj5nTDLg+
6QfrfUq+j7kfZnYNCtnPr33IbApA8QrW2Q7LbRs7JHJSJ3jrhq44pa0SW9p+8dTE5sLVygMUN4CO
60SA0YO9F/FMBGdvvrGKIT5qb7Vs/fPNNFBZ//aMKziO/Uign5JWh9J3Dyp4rdMpzL1fWOZ3l1tt
IcTnctXCeMyxgIU7mdIe4TJEv+MyQ34tEOd61dQRuCcdAGHrOHljqvlRDOObJNXT5d++EOdzcaoh
UK6h5W2ALOu/1C7goT12dzCX+2LdBJBV/3aBFO4wTK1gJ8cW8toCTHjbJF29qUiJ6iPbDFcNQHJX
KKQZDlVL+vs0kBzcQSXfXZD63vyGjkfQsNgXe+vcEh+CVbQVzj3WyE4+T551iYsYz10Txy5MBP/j
ZjoljZv3hp3GIf/Txu0WruVvtel/ce2sbLiXXjGbAwLjGV1kPTvBgOsvzRP4KWIWdch3QEdWlqyF
oJmLWbvMmgZKgHhNxXsledQZODSWv2iAMiu2MtMsjbvZxj4oaFtP0tgnXt4BPBxZ7RiqNaOcpQ+Y
RX3uOSRJPW2fBIkfjDM9iNL6WQK5OQKL2/bu2qXqQuDPhZRWBQVt5cbslHiQx01G8SMYmuZroTkX
TuoKPpJ55zlgXZkoSbPNeP4n8MVfivy5o6kfOGnnxNSBVRFuhZpCBtediJOta2XD19aruQqSFyBf
Exk7pxLOaBW/5arZkOAq/ZqnGJtLIQMIiH2RSQlQYmbtkkSZrUOK9Ib3Wl8x5OZ2Fff1F2fiuZtp
05o6RmLGOUGRHXbJn0S8J9OadeDSUJqFNa6ZNZKhaYurzKKMYOwenGLX/prsjvHZuu77g534MF89
1T083oBq/qPz9E217m9ipi929iyiYUhP+4DhqAjoMUoaqgcKEWPkdSxSsVWtTN4Ls99cFtnC137E
BTy8G13vMUgg9I7BLZyyY9fVKwLhhcljLou0NZBdYCAi16PuCTDPRb6nAZzazZ+veV6zuQjSd7yu
zSswu6mrs0PXoWgR95aB/dayLv/2peieqyAB1vYoYaSGP+FYhQP3yb7PUMMtRbuyEC3M4HPLUQwp
q+K41zjhdmCTDvxgvHhX0zX9yOeCFTaXMJa9CzVSwSZ4HzYkNHElQHturrGNvyko+e6iBUEtyR+6
Kljrl4VDiXeOzQ87A2rO+98OWpGp9ZoHUJNxF9EOND10PtfvgVbTvRpaHCGUr/w/l/tp6Z2zuHdh
F2prZ5xOI9AON5kO/OsEMoO3DK6kVdSzWm69FMYXUTy03lqKeanrZtPB5LcUs6NtTkh/Qf+Kgwpg
aE63EqNLATSbCCw4uBYWi5F60eDdoj33QzzBrE4nOHvBPDupVs52S58xW+Y9Dk93zMrxsfH869hk
f1B1sseHraVmFz5kroRMABkZAFe2jqVdPSVW+tsqzWPMX7IMuSQ4GW4vD4GFz5grIrmRJTz9+uAI
7ZWKH4rhaXJfLz96YbqciyDThmQ4/EzWUQa3Y3ANZnEosodyzVJj6fHnP/8QMHKwbGssxhiM5StF
rqVVRJTe2XrNmn5hUZyrHb3agaRjytABGf0OI3/7fImwZtXI/gOGfJI8masdVe6VcdXG+Ylisjyo
cgTKzY9ZlIs+eRhy99EfMf+nQwl4dg13dILb6VbY5d62VbwPAtpfk7aB0ZAFXfEVLuVf0zFhUcqs
lwHZgAPQrh7qSsm1U44wtZtgSI+/LlCRN7obOIb8rfO6C12neagSVh1yT6SnOB39DbLFNqrG3LNe
jf1Ic4HSsNL8dPoERYN54L4xTRSQi1pEfc68kOeu2OCGsKrDUjf4/21CUmDEbG+Lv4SLbph4hLnx
/0yewlLWZLBdr0DbBDmQwnljamCMNAZDNKTBuHVqrw3LccxBd2yyo8iqYZ9bzV9JOhF2xk93TVvG
O5e1Mko4zonw6IFzKM4lMjrvKHF9gSKeRwku9+NgWZaMYuOgrNrr45uhI3GEjEVbh7FWeuPpQofp
iJKfYELdF7CDD4Pw8vepJ+n9FNT93oCBfRJ1O4QxhtemoW3w7HUZePIj0nS9a1chbgQsWMmLGvdL
NeT/d01sMR12tOZvdha0R0DfsSdM+RQyaxiPjCPhlBSBjJgl/5asQj0cSIER6lybY1o0LKzrs7LN
Z5uAObeBnR/VNO1Kt/4LF7xn0wAukPvidSg6LwQNswWyN+NvFdc0guQYdoa9yiLq02SnXSc+0KJ4
0pMIIlsqtpdgybsa5W3wT3shqBMKaWY/uQasWYaM5i7oMhS5dRmK7H0DByKrIGHgJBhIQ1KHlc1Q
cOvDLtBR+d+W6Ts/kVnk8hoVYkOpIq/O/gQeCiviWt/VsvvdB/Kq6/sirMHODQuh3lyr/5vici6q
k6rY+lSlaTjJKc+3msXNPfEzxjddm/Tfi65FApt4bFvosgNV1tUPsZWNKBiEFdNoGN/aOQenIFPD
2WoX9yaB+d6PTQO5ZFJsMYOSKBb5dOwLJPdoNr7nqulPjmWc3aAbuSkrKCN9OyZHUC4EpCBFhkVP
AR7sVmbvKuuWiQom81MOvJ9VIpNupiI0gLVtphKriwsz0TDIsReobOjlct0nWNBixNhobuDQ/CKC
+Ml4Qx0FaZxEqaXcULnDj06XZ47ckG+9io+vnKCMD1mJ7oaQxtri9F79KGk6HYnD4ZzKVRHZLYWj
a0vbzeiTelfYo34qc/s66BMNQaf9oLUsQxkTFY5a/7bz0n6AQsfayGQErSuFCbG2+HeqA4iqW/bq
+/qdkSLAZ/ks9FT5OJ5TYVAOgAFkpW9+3j+nbvbqkRwQN3wiHlv+9Fl9IF3cXMciqDedW9iRNci2
34IJhaQ5ZRbZu5mBVAqlmn0aNdIZQfWokrzdBpTyfFeqPEBX2BbGP4pHQYkb2XSYkIKrNyOtvFeO
ap99Cm7QI846/onoLtgqVXhRmqdIZ4rMYz9bj5dXQeqJB3dCQcVWTUwdUJJpm7DG+N22KSD1/VAm
R9T4sCfAuvVDZwb/tptQYtfZgl01JpDwfrMNCqKFZpS90FE6DwHTtthw6qYnwHBgl56DzUAxhuGF
7cNpxQ8e3ZirXxRpSrPxRh5HUru/vHLKr7lW4oCZo4N02u7MXRw3zT4GemSbcjvYFrZMt0pkxQvl
Bgg6UkKwxg0MrHpsu54HVdCXBnmn79yMkxO2yOtt07JietuyRh1Y7LB9avkdBMGxmF58iRtbp8a0
JYVInY1FoPl3RruI3CGuoAbuHiBhc44Nyox3tuv6UY90cBJ2uPJNtr2U7KWxSnE1TWl2TKmH6S/t
h21eFO/g3V65yr8detKEfT3qrZXhTsZ3LL3PdJ8DTAhheDWk7cGGzDhya+5H1KvcjY49hUZVz/CW
z9ADFg/zsbiJeyfeo5w2D/24/BakPjumQIZFaSUfa8iN95RY3oabrAMBRryiUfpvhVW5R4qpdDPw
8S1NKtTidqgOywb/FYqXMhy6nPzsqpq8BDYESF51LqCqso0eMBuQ3OvDAQvjri8LeXRJABMyWdPI
tzMvMnldP/STaf76xYj/yovkmk+5h/WuK94u732Wdm+znbWupQuXKds61t1P7ekwodZWZhKq+iSk
6qubt9lWWpBCad33kLJpL90VnRs8E6uFpbawvqZyZvPSAwRId75jx5Vf8ujBsiXyOabVyvt2uZ2W
tp+zXTTUkE55Lgg+pYHzkvgGvkk6OHfguOZiuXDGmVcC2E4y6dzm/nG6w3hO7/uX8Yddh/VN9m14
sN7tN/+tf9YP+gZ3b4+XP2phZzqX/ae1B3px5vtHmqp80wrjd6FXTFYeOlykUQcsTfS1N52H34c9
MFUAhjhQqx6l1PeKyps0H96Z7oD4pj8uv2Khh+YadK0og6eR7QODccirt1L8AY525ecvPfv85x9+
vhkAvPMYsoB+2l/ZXrp1UrPXWPQu//SlfpgdqYe6LlPuGQBkRrihYSJPQqUJdlhx/taaNVuphZpP
NrfPZjAN1C5HdYuy6hHLWnM4V8aJmG2U7W44KV9YV56mLn4YfPnE2NigstXV4ZQw7Ca5AFjhawJ4
NvfbDtKhrVnjCNyiS3cnWjptRSvEg6VlsQtEUq8cfhfORv8Zb3/ouI5nNS7scTh1UPtwQ2HWEFUJ
XbNJWXr6bFLAyXqCTwozmNbAF5d/a76SNVp48FyT3k2JxPQo4qOD2qZ7o+xpMwTZ1+DlbO5+bYI4
r62x6U4y7nUfxnHRRy0IWjeTI8eny0N66QtmAQ/NMMPGKIH3r++afd645QGrd/P7a0+fHamtuKlq
m2Ike52r79NaeXvcZIi/X3v6LNrBFCeTKm20vo0FPJPAiVjpGnprYSqZK9N9EdeZDyu80yC9eBMM
VXIgVOfbchiLlRzz0itma7rI+rjPLYXfr6YIhZAbCtcPrVbm2YV1am4h7eLkW5LOwwdMNk5x2JyF
zhBc8yZxQ6hkf2YN3K4cp11RDi19zCxPVnhWbcYM992xciJp+q2onrxa7S939cLMO7eOBvnGVEKK
4sTSIfLKR8VxMInDoRcrL1j4+XP5uVX0avTtvMPljooYShcTid2j/Hn55y9E2VyBPqkBdhBN0J+y
oag3APKKb7HF0SOXH7/QOnP1eWFlRaFzZK44eVHj3wDHG61f0njNhn+pcWZh7OZgKvqqQ2pSsbex
JQ+Z59372vrizeNcdq7QNklrBfGRovVvp7afthbRa1WTS61z7pQPa4tlXJ+jFA73dsJCWqr7lgnn
2EtrQ/T0/WsdMIvkzmemcggyk2S6a8mbUwPZmv9xc3d3+fnn2fiT3N7c3NlxXCi6giQ4TkyUYT/k
txOqZDR01HadbVOpni+/Z2mczoIYxjU8sznD3nb0kOmqXPuBaDu7uvz0pWE0W4abjOkY+kXEGB82
RUuiXP1h+Zo0Y6GN5krzNs4Km+ctLjSRWSX6d2FQ7fmjTN8K+C5d/oCFW5y5zFwnrpcHFua4CtX4
Eal4G3Ujb++I2wbNhufVcIM6YZzhWwhkN46c1nL3C/0y1577QyLwTNwNVN64Z6gHAGZopcsXOmWu
M1edP+XKa+Nj0FnX2QiMfZImbQgF2MrMuvTbzy/+EH5YL40qLez3cVt303n2z7wYVvTUS7/9/MoP
j667tHSm2ipOvrHdaCxba+M57t9iiq2VDd7SG2aBbYo2oEPW+8c4fiWuifJJbZKiXxlPS0PW/vf3
I6TrQqfaP9qq+oWEDgD3T5KkkUclarp4u9IDSx8xi2rYRaSu7vCaxNb7KcifqkpdtWO/ciJe+opZ
WFfGR4Gyj6hwp3sRHLknw7785gTvwnFXGmphCp+Lzq1eudqhbnzsBN3FHEXhMYFFQdu+wjPN3V6O
7qWXnDdSH0YTWOLIHnD09Qjst5/dZH6793GaytK1z1joiLnRssBVgtMkln808c8RPgWNDYPLtRqY
hTibK9AlbZEuQ/H1kdswZ7U6+maY/nO5aRZcH9lcgB7HTi7K3vhHrxJXqpV5GGgwu7TBZRz45JgY
I+Lmp0QUSVjWa7mWpU+axXc+aVWUQemcwB3d+OducRO2tulYcFNnZBbbuNcophx53JPdtdm+pQ38
zcAbehZum27TRDdwxEvbXVH74CQLl+5Q3GPtKAe1uoY3yj6QE915rs/6sKmR42RMym2Z2DAsLctk
bVlbaoPZHGH7gwVDRNs5wWqaRb2W1WucU//35Y5devpsahjj2o2VqoJjj6NHUoBVhjvCy49eCqfZ
tJC3EwUfBXi8zi5AiIBxuW77kNfVtmTly+V3fB5Q9lyOTvIUiiiN/UoFO4PxhUncnDlPl5/9+fnJ
novRA4tMcUKwKXW6n02TbvAPR5sQvhq7zn3pzconfN4DMBv9d9Ypqq5r3DSOj1nQvY01fGkHeyWp
8nkP2HNZOitwJ5UMTnD0rAaXwWRU0ZCLaetKBhxxr8TavujzFcCey9KTnGRIUCjnFBMTApH90Prj
TXV22hj7wziJ3eUeWfqecxN+mKBpj5tCvAvLZQcJRgvXwFAE0g1pYv7E2RoJaqlDZtMCrpLctG/w
MdRzdmKQezp5Kx2y9OhZLFdNQ4seNgzHXA1eWDl9DwFhvSa6WwqGWSwXNXw8MD+i9DWjQIpx3DtK
W/wurbXK3aUXzCI6GSczdDYWyCS375gI7lgMuAwvtpe7d+Hxc+E5ABoQ3XkQD2lB7kZpdjbLDjBo
ebz8+M837/Zcel4RmzUlQ4VW7Gco1CBQX9RxROp0W1S4pRwJKTd6jHHtGrDN5Vey//cF/d+Tmz1X
pJeTcZma1HTqKdLRYqTJS+1NzqF07WJvTD5ui7wQJ6/ok+86y5FQHrn8DulWsI3L2jSh15izu5Jy
n8spMzBig/to6E7d8B4kKDcpqqK5AypTwPgha+idO3nD9QSTyCiBKdiJczneiLEJrvjgyp0hRfzM
UtPt7aHJ9tICa80kFY4xk/SfvaBKdrnfqOvYJdbRpz0S6HaKSZsK/7YsIGkfOanSiPSdeqGDjMGl
SNriBjeBsN8ZcOUNB53xXo26bSLlBRp3co5Dj6nT9Eejx/QKwgBIKmRtT7fO6JvbGN5N8CBK6MvY
+dXBiIw+drSv/ajuE1g7TVKAvCaL+KoWlN/LVHdXqhD5dvQa+oYbfrW3JYee0cn7zVS1uE8dKCQE
sefBhNUivpVss1ZVW4hfYG3LZBHBcRQqP69Huq2FmrYKUnXQPofOJLDHbyiHNt9QY5/ti1hnj1kD
cgVsQ3N7oxwGFagDxKjs+UaU1RMIYH8E7oP2JWleaG5nt8IVJ7tpBMrmWxYOIy5rhdWq237yKzg0
lVEWp4cqgQYvhZuyMOZQdpn65tjVuE1Vl0e4DGCRwHFsI0Qx7Xht/bQKy9oGU1VvO7d6ZlaWhEHD
HqeAbz0cp0JLVXqXFv0f3Cn/hVPb9ERgAneFV07HhBASdgS16n5u31hD98ONhR91yjzZEwi8g/ON
BAUkbaN33dhYnsFnK0OTg3OYsV3OxJ777QMQ4OdCigTohABQ60KKdzU0cLxscNZNyACxOMRB+yJo
bw0P4BKmSHvFaZZu6FD419q0cOLlmbJfxxIuTmYsTQTlUQQHA7ND8UwZAWudhTwr+DOFn+a+wtwy
5MR9Z1zBv2qC439cBOJUKyj88phY53bqoCsWElKdwNsL0fQRrA91uYGtKy79kkF37WawhMc2mVWL
LXFhEuaPVXrsh/j/OLqu5Uh1LfpFqgIRBK+Ezt1uj9vxhfKEAwIECiAQX3+X79vMVE3bDQp7r72C
vx+SeD2qRoNijaq81Em7Hrx6o0XV6Dg3leqP3tIha22V4uQNI5JnWOCVawhOT6ts/OZPvnXZ5CjZ
G6NRAY4BPVQVrzKt5Thk06jML7BKk0IIkZ4jmBWVgab9tUu4vSdD+mHVOOWkkxosM104Hrz6bRcU
MNJ5+Korid+dxsZ/XVcM4kE4+W8UvfcIlA/egJdUhQ3i/9w4nIipvpIBHG7dwGQitkl/rfl66oJ6
h0b+38hwmNJtePgpm/Ok7ffz6IZDGHj4HVlVtkocPDl8hnq4GhsUrqn2faNuoEyd4f93ilVyDdv6
F7J0v+EI9jJ56b1rXF/oxR1kE4qddOtW2sAdAm2aG6nnq6vGnfTktyfWch3MCxLRLxutP5bZ7uEe
VgQNabJmGE6oD9MMeOIFnt+HdR0vIe/P6C6OcxAdtYSZccDqQkfde12vaebTOK9qOFWThvyCK+V1
dfSYVNsvH8whNsVvmCru5jYqeuHD69HtEAzz32LJMyI5DoQHTyEjL2MQrrnvVVdr2J1s1a7y6/vs
865YWAMugt9cBQgFXT8cxnrcVWt9GAXoBhtcOwOcNxlqtenAYnleZfW3HcBv8LtXPiU3eEPfsb5L
2IcdxpGChcIfoBJBOYvDCrIc0LpA+N7j03bCqtvc078RM2cuGNxwl2bnvC7O4O/d5IwZxPJiUoKY
M1cXsA8tPLf8lt56IeF6HQd9Crjpczz6HM/gQZP6inKbAwJhd9AUCrGJdxK6IRs6/R478ioi8uFL
eV0TnIpdsGtY9FXJ4YbQCJWFU/JPUPfSrv5Dgs2CqQDWLSyvSjnqe52y9zpyO9RFlzFaPGS3QBKW
tGkeONLnikS7JkkLnrpDQsx5qE0BMtivRLB9C/VFRkh88AicYgdymzx+p5t8j9INBGhv+ROnmP3a
WN0Ix8jec++jSGABKdd7v5g7bP5AIP1uEtwZSiX3ZfB3DZUH2/aXbYhunagvMZh+dYNv4YTXZUkd
v4pQXaM+eW3q4Aq/AMxFcUzBZWjJXBe+p9Ra0A2SvywIzgujNzCjQjAloxdPzf+ta/yocXJwgfBp
0Cc/01Be2mSpsjhcnsYw+dXTH5XP8AJP7zVr4f7RLurM/fmpC8RrQ/x7qpLdlmINJxWMG6fLJron
FOCwDPGGj2rzQGjb7vEyXINtOCrcwD+czFKFcufhN2tG6K3dpJ8qag9r7SFdkl9hvvIO7IbmKU/2
EgmCuEE5XJjUkz8MN1HZHmHXA46JERi97yJ2iwI2neKoUbuwwdzTBJvawdfWy2fdv0D68TZxoFiQ
st18MKdxeskz5fhhYf9uU/BqFVw7CqS/PUfYPs50Qzn8llAGPicc6jbWtfSw1AndmSFKDytjNwGj
/Az4Q124vn3zNztfwIZ0BxioiX07AVYUsWtxCzCZg2m3ZTaM5wzihKvc+EvkQgcbR+9fLLDyvBo8
zFnwPosYffKC6QVONAcfAybMuYeH7pFDZxZ9guPmdU2RRhK1+SKmdxvLUwW/omyDTUcGeQ7PobLZ
60kPua/xoAm8/Jt2eyZ23XLuTW+bN5zSpX9Cn/QgQfAOnuhjdsvZsakMMeGeBo67TXxGA5iNyBv4
cELdN4b0Z/As99zK67gxCV+Tpi7alKP79NtrVKuyxUQ7C+J5j/zyY7d1fdZ57rAY8Myi5B9TUYFz
ne4CGnZZK7uzjbzmzPGTfbkdFeM33vmgKcbLnrael6eATBswerPENsewGs4rOIQ5i4Jf4cBKTcg/
FHsA7J16lR3/SOvtUQeUPM1exLC8HMISRXQPmTjUgbqkCieuAk3WJi14ZspsJZzFlxPqLlzs7Wu3
uLve2En04ris/BVBCUPu1f4txmKoV3/HFxiASam+xk2/MhjWbX5/sIp8ykUWqFlQByIVvUw6OZ98
pg6BMvtGLmfA2Ie+jq9BzUB2TPVpocuZ+umjm+2z9QRKDq/pSyBx/NxZzrK5CXaVQdiR17/qVp3a
YXJHpEJUX/1Clr86McOn1PVunp3InLKmoCm5dW26H6J4V4n6XKnlfUU4PIhnXZVvDJtTDymcS2N2
YPXMHzChFEckTiIEOl2qnS+HoHRRghMjbaPbCk4rHHZBFOs9SYuWGgZDQzCEgzA5dcZ/IWvkH9UQ
hxnYe/Re10bffdlueUXD7SxarHm7xrbgxlvzvqnBIF0UyZaN/vFhFntYe0T79oHyymg2Tb7Ny1vl
KQb+qfmkUQhUQNBsjnVfgMfNi5WTKacj9nrfVkPh6wkVDMHyCtsNV6jsb15YHbxg3bIGRqxZb2Lw
hJE9kXXyxw9p/NyCRZdJo7+rOvnnWbrikTlRJgPZsmmiMGusFhz+XniWTNW5YuuzbnDUQV/3HgXd
2xxgyVhsprSGF/AcNPfJo8tOiLjBxrbsIr0NK0vGn+BkPgZnweqedZo1fXwPfB6cYZQVfKDdkTMK
xW7vW+DFbnanqB9em7EFIhoC7fNV/TlLU3bSHtve5CAxlz7bTtsM1qOfHOJku6QiLcE53Q9t1YCd
15eb7AuAwhmbAdst2Gsx/IQFIGOw2YsAZHYLi9MhFv8t/jaU0zifIiv3sXNv0bLtU7q8RzH4r3C+
fW1tDHeQYDeP8Y2k/nUGxRJH/z5t/CtL+CsTVVSg3jsnAQI8dIRv4/pxTwcFquiMQy4RSA1XTQ8m
buy9T9X/DbpRwHRTf/DjAJbsPRwojI5K8Pqels10WYf3Axoz3KX8xb7ziv1Og/6bLjDerRZXzov0
P0dksGSj4m2xLG28WzfNCj+28bHqbPgP9mAENPiwPkpFpoOrfAQsm3U6OlJDhWwSc04pfLbh49EN
d69y07/VC8Gfd3hHu0R48S5MvPqVx3CsKBYyozOUsz6QZFIXeI3ps+2IKKZxmNCBpdt+hu1mgRKe
AgbGl5Y4A/Mlge2MQiDtHnVz9ILh8XijQTrvTUT7AxPEHYhX45C17VgoV4sDYlncHno7+HLMfIwL
8GL1Y4PN1lFESfICjbh4gYn6mk9gTBQ9mUmRmH4skpF6r9EWNi9wDjRlXA3jR6U2do6XPtpyeBzR
L+Yj5bOZqNttEfJBPOJbhHHYiR7bqdIP5iXTJWipd2XM9wo5aIn9NcHJKZrtldN1+sloWa7BHGMy
5nfBQ6G8v6HSkTtQlrZPdFfxE24dgFFWWe/qW76dknlD3DSdXWaNR3O00wZZMBiwoZ4dikgvc7b1
NMGgJ6Q/WH0alRPqwKPtWPoy43mFa72eZsgQjjXp9IsLZ0FzZseuy9C1TheFuccT70cfWVXteJmS
CS7gVTL5Ox+L6I6yAkmOM3xAcp82zRFkkOkOTWYAcg9fUoQCUP4gDfY9R7d0Rm+GBk8ahNx4DbJv
azt7phyiGp2VrYKSx1ycWhtVxRp23V6A55R3VC6nfon7ol6jKtc/yWO+Yf0+JjTeJZIkhw090i5c
nHnjFUJ8ulTZRxoO39E4I8B34eTFCGSlklWnd8uYu6Ci3go1xnFmbBsUUbKGvxzjzStgLaRAs27a
49xGjoMbbVnDZvbGaLyUiqktYzaBaICK5JfVdH6px4mifmo8PHI7nBd4df/u54DkSE6Se18M3ViM
ftLgYq7H+J56AWYxbb2gKGG1xMc1I83nteHg39EYPEs8hhXBVz/najNAUjItBFTpKMjASPFfln6K
PlC6iRB7YEZZ0Mjx40dUcgUzuTCbo9i+1VP6E2XK6t8qJG+8hqYgpd1XIwZ42I5iybxF3vpWvAYL
21Pr5xtfc7yVwzLENF8nA5PxVAxPBAkXebj6PwhGuBRRi8UGF/0D0uu/fSyrjEzsysik9vEw+8dR
6qvXByVRDJRqrZNzTfoIpUqwfMea4zG5BLOOMR5vA4HIldbbVlDT4kb05JRJPed69B4jT783oXWO
EWtdglg0ARfROusWjMGBqay4J9uP1PY6c/VymhP3rTvsTJeWiGoai4YBcln1dk+HdTnAluYPxi6w
+tRrvANFHcHOfX9rvPWLU3RzaA3zygjsk3nieWtrHKYDWIEuIZ/CugUCIDC0ObM36tVTwStIHOv6
4AnfLzicH7JQVE912BQTT44TTlnTswfKO1g/IU8T1UOOmu0V/lV4lWvwgyZXXybgCFoXsMXtIQdZ
3vVMHt7cfTqzoVOSEYA3Php7MIP3EddjYVR8VptXbNCLZkNYPcXxNmXQ2LXZNm2XOQ4+gt59d8wd
1MbPq+qeY7Y89w7duiQ/xbiq3kMd9Vm8Jveo0luWeLN9zOD7PWn0JXXeD7AVqbdlKINEhQB+hiup
k2s6mmQHadFww2joL7oQ8nuqzFIMEFddeh1ueRq4YbekDiHava9OJFrscbQxe5L9OB+Qdoatje+a
kYGmecQr+xxDC1Hg2P9j/XU/k+XYhChPrDtsa5Ob0du1RPxbBu859hAv7sVdNswQFmxxe9UkUgWM
/h7SNO+e7W/AIk5u04c1UGvm7CzKyPP/LXD1DFe+c7K7c5lspddSBwlGffPDRkDtZK5DiKVofchC
JgY3U6Qc5J4FVttrWJ0mXVRlCPsK0SqM/t6vDV6IP10MKpHSDrihtxaNs696hHvqzsu5SpYCeBCE
2/xH6LARf9ulgRxfXSXCKxtrBk2EejPMpRkSuq+aJV81x36HdEhllgzj87JEDMFwHGOG2Y8yI+F4
GqXLlx47Drv0agfsqRRee/Ra+TCx/JZV/S3i9Le3AjkctQ8wSso3ItSfEDZe12mhEFZE4SGywuSQ
3u7GMXwmA3lJ/RCO7SFMz7o639IBCyxeMEuPFF7DfKAaJ0TTG15KBdjdhR8zhIoQ9y3QoFgX/G0R
KHakYRwDF/zxhZcqTCDh6XC2RypgoA2Fk8msDccLQSt3sms0IaUlHt6gZ8B8sRbVmXsOQGW/Tu8D
D2xRobAB/jIhW3oW3Q3X33Bgle+Vycy7GTCKJTNOrQTZU1tMIK9aZg/quKpDIdMiL7ScWoltMVO7
E5qGbz6yxbdSoAUHVJU04xk2/tFjDnmVwDSJVrcIM1kYQ9ah+9OKfv4UcOz4byZR++1BpKEhHeog
pemNfFSIFjvEVlbFEPTxk1G92qfQ5j0iPo1gELP+CjEMKRiLq0NgFdar1ZMHQRVaVpZNytsem5Ow
bqGW8tLnUILlTROrerd6HSlQtIevK40AYvLI/Qcn874I4bb0Acf6/iWwg6hylJL0aatN42c1J91l
JLN6Rb0BzEHSCuuj8cS3F4x+COxKdH82Dn9mB+T9GKxaAQ0J1FPMWn3wzEL+DWj3cx2JlGYj8+oj
XYje+zpZv5oRJ5QnRVAOIQte+paYI9FBMmUKOjFb2KpGGKeIIuYdOtbPbcEjErmbIVVbVmBwQWnW
t/qFxOowowh7A+yiOChYSuxdxNvHQBN48Y8J+jtqEiuKUfdxgdsw3OE7ekXsa3IJG0OXnPC008i5
MD1+JVCf3xhGCTt/0PENejTk601bQyEdk+H6vMJff28Jrf6ZjqlvoSVCFgPUQUXkN9hVPXV7VKY1
IE2oHHMo/tqzGDVgKyPQjvB1QsgBahde74J+7kuqU+Ey4QXbaeaRgn+lHx0Wv6pyZpR/TWbdXSSu
qN/jikhM2ozhk1lbZJRHA9Kfp2Y7EGIsXu2U7HU/zQWMMOHw0GlXdLjqSkzY7d0NLoYTOzzZPbDS
866Jkz0iQ9NruBDEV/sa7U2HhFCO6Aeid0Tw8VklKS3Dhdk4n6uke4ZvJ25Y1w3qrMxA70qJqmhw
3GW9gvw6i5FVd+xmpv9iACKPbtYEkmwA8c2AgnMRw/aKGj8Bg4OTX041qOLTtl6LeRJJAaPRel8N
jXeatnnYK1gSPbB40w9jvOYX2FzQ9xn8BlD1rTXLai/x+9xvwW0Fnkw+6kizD7sFa8FDCYEhcgAR
L8LpMpdwMGzuEn6Of6laOB5gI38tSZCi+VtZ3hiO6o6b7djBh+oGL9wBfj1LmnwwyYIdYondyUcI
1zs3g/4jpccP42a3PeLRlr0He+piAKKwW8Z4O/boY397zA1h3mvESFW+bg7RUttL0/jhgcN6Co7+
HopGNM77JljXy8qg3sqShNNXH1GN3xMUhN8VChj8SUd13sbGvsz4YXvbObaDdBhwbt9HyXvY6GZv
EogdqTfAsEWm2zss+LoTUXJ7dKun/AzWkBOIHR3zV4TpoST7NQaYbxWguiDrAZilD5in9dvX3iE4
9sflG42OoUGPugZOeEuTSnHoqfTGLEwJ/QCxe0l2SxSSs9bhWnaRMH1RLab+u5CWf3rVqp+U300P
pya4QTTL9JuKWu2SEdLVyHT9zkyQFXlxmxST9X8qxJR99W7BjNAQ6XhpBj+InpIYoVIvFIBl89lo
wkFdmQbguKuwL6niEijSDwTSd8Dn1rSH3hShHnkMbLNs2yYpV0nmphjhlHisqP8j9cL3BihVVf05
7H8qQQyiMsygyGua+Gs+e5adjFIaguNlUFh5fYq2qQ2eKokDAjlgMqxLb1k33A9IGQkQ6MfX3zj1
3BUqUbWz6fw78WNdCB3oEg8MERENdA5F1DGTQPYR8KDAv2RQJ3b32Rrx0QZLePP6ifzoeoKffUWf
SNWjJJnMem+EgIjQIrM0/vHQwMyRkPqX6WoQcSZNIU4cHivu3kNU0b9r7SB1EB9KKWDWFvheKqGG
1z1y1KbxDkOMorLBIWL2UgcbgGvOURsun3Yl+06gpKrEAQcxBLtJ8NjW0QJP6G4E7OhrJ5tt3wE1
yQFgPBOViqKz7ANztdJwcvbwLbItnDkC3OYhT/vxK1zNvzBEwWwr5KX2XboVbq7+m8EPBwDEdskg
oUmuoSndwqkFggrBmQPlAY19HOGI7YZi8AYYUfT9AZ9uMkqbi6fVmfYUeVrRpksIF+/V2iQ4BuwK
X2TqlyGHII6N2x8LNrfFkDnv3PLiJE6nmpDnNlYt3hz9Sgw7+8Bv0dZBeDmv3t8+tugFGmBaYku/
avR8aDUqHJ6c1Dm6O1wZI0EaS+2/S9HDPM6GSGRpGpTB6s0m4WlrSJDXmAMV2I2/MX/rszrFcEMk
BwuNcaYS3AW1HDiiWqFEB8MDvbq3IHRg1H9WXKEZSLAk0zhWAHvBgWDSM2wUusoeHJlfUzY2ey8E
9yp24VHU3a9kmK5hTa+Bqn/rqRsy30dxiC4f6vz5HIYWzgKIiNS7vvb8A15wfd+wl+9B3UZH38zu
EGuFGYZDqaSC4dnUDYylUOWUtCHdnjXAZEM/vPOWFcbvvbzWqy6ooJdQANeqwhp8OI5PCOP0j7f6
LF/RUxabh7jcdNNZuHmn5mfui/u0NC4dcwygY0wrjSkEwSw2EsNfdOZo5u0G94ZhcRh0AAh3AMGy
KbUF4pihDWPx37GhT9WUzOd4bdNHXZmqhLR7gBnt9MbUipEI2ARtz/+4lMS7FlLC42i4n7XeLDBE
H9Wxd6RFjADmqYMYkyeo/OdjnNrTplhqs7FW//BfuyyVIeh/6MYzfCHItNf/uzPMSD3oNC8INiJs
OXy2g8Sc5LJxUR5A5VviSj/1sH05uM17mZOOlS3cH64mCYDERt1TPcevg2ungzeuwXEY1vdKEZy0
spkLDD+igtNI4soHAsupb3OqvKWAmmVCZhC0+v4qH7Tj8FWFdAf0zcEvG0R9FwPCGUpD1VD0QZ+g
R9ZXRm2669DFZmtlwmdcWUXIRZp3Y0yOI20sbFlXTDlkAuFoNFzabcSI2sOqpDPChpKxMkehSX+e
gnHOGh9MhDbc2CFG1oNsNPijYbyXSNF8VZI1h1jUFAPSOirgFkDz1htg4Z6uab40cl+F1ZKv4/Cp
aiczG2wu21KJCaWDenrWM4AhGaFh4P0fuEvWmE+a56SB6yB20vCSbhgFxkb/xitC9iNLfGA13uca
gn5uJ4Zso2D8E1d+WKiWrJkx/S/aza9uGpHjhDkZRNpsLGK5YnrfzDTvqxno+QoOTB110JU22GZR
gOexMYxyUY28ohPqziGpxj9oTS/RNnxsS/jTcwbw/hjS5C5bzKOnrpRBQg5VFE5lm0rAPQYTfkzT
N4hqMA2g3ZqWa7J9JtITl01v1bGm9fSbsBl3D0uQtNOl7cmrQjT5Xh/nWNTw9kjWd1TfY24p7HdG
ZG7hTjZP/lgJ3IbjE7zHGwBL2FfVBofd1ZfRnoZQ4no+LwJvhP2DQIkrpM+wdb1v1D8jwiq7+c7R
TuTGB9cFUNObINjgYWwmcIWWvxIZcrdxaN2+9wB8wcTlYjVcN6Oa/QfFafhkaxRGiP1A0NTG0Zc7
zKeUDjzMePCqpZFoDyYkP0bTqJGiCNAjQmeJc+fnhEBsaRaNnt3De7wrNzb8FhU05Vg5XyALTpcp
ha6tBxTKRSeKlsz/MQRiZTbGwhpmjQ7AIKDPXhtsNNweaip7HCgYVtHhbRgxVhah3xTbVL82NrzO
1MHT2YDgH4XhvyWGjDTErwdzgwdUvrukF+dhgAWVV+HSB3zyKhoYuLmtI1kXRX/wKH7HPXY0Eowx
QePij4QhUlXDKSfs/rVDDCBQkTe5aZNBcYkp3gp7dt+VfJJLGdi12XehvEW2x8/05h2Zo2evrs49
DATyvpd8F68rsq9QD5zHUWDM4mOTh777zwXTf826XRTMNwtIvCdwA2TQrZmauP8PI/cJvbmXtg3C
IzV9JHVVDxlZIr/EJ9CnMTLxzg0TmnqYWhTRhiKcpFu99+LaH3d+0+JqRTIg0gnqRK8OLhyo0grW
bf4FNeUIM/K53sWYUj/gMrBdeD2yg9Fhs2eeh4DzNGzhjNKYb0apvXgbSHI86qcX14n5pEYUYiih
KnCXO7Wwk+ZzAutGlfRfazCH/8isJ9jHjGAIEH/Bhe6UafMoBvJlJNY7LsJpQJ89/R3STiy5ZWH9
hb2hd27pRfXSAsMHstXy/jCt0fY1DRUGDDYy8xFB4qpHvLee96mEnyuGpxOEu+JP20TsvFAEpckZ
iSusF94lFob+TVo1PAPnMmUSt6D86ED8xkx3OcxuXEvdJaqMJ+cffOA6R9pWDoGgiV8AHUt3UzhW
eMPmJ582rdhHTdR6wFSyg53kWO/DcZp2zE3bfmll8HfVdjtx3TbIhjfzHsAE1IMTDz433AV/eOKa
/2YN7xs9LbJcF0IPM0K9D5wM4QsMv0zhMeRfmgGMlixV4F1XsOZAhecjt0QY1sgiiTeCcVyFSFy9
BBhzgAXQZVJwBQYEwx+riPNd/wOt4TuRHUu5uM5JrV3WriNvkbKb1DdN0gZ8Sm52vjH0U8Fq3xa1
SYM81TD1Qce1/cKUuIccH4clMDUV0T3s4PX87GHyBJmiDSESN6OAoaMDNU7oOXCZ58sEi4APKHl6
V58wxSJfDJGokBZFxF3BZvFhB5I2LynHvK0z4X+gnU//YZW6DOjxWsCVBh5LKoSnDqfAcfsFOZ0/
sr+wjX9KERhdB4mYP2KBaMc+MMtuAsj2SLt6gBVJAM5ew9trapPuZUWhfU1SGLyi6w4PrTY8FwiD
3PdLQi5gY7Z7EBDS3GvGIsCFGcjQNIWM4MfiwPJ6AvZEMOyO4vBgl5G+xSrGDNJojJeuIBSkP4j5
Cnp2BChD/MA4ymXYYRwIp6mONmUAGczWl1ELp/Q6QKHkA6SA9xNorUg4bNixRlrPMRRG/iE6NKVr
ZxwUvafeKLPyeaINPY5hOr+F67LeOwYInVkfXO1KA8rsAKUhn1GG+6gRI0p925SxVDCsWkYQhpY5
tkcPF3teqaD9O7vOnG3g+ZfO981DJEtTrFijZetGehjXQRdmtj5snqaDsaMslrgVeQQeaU76YS1B
LXIvqBJBRJRMT7AE5kCSXc1gaGSGm+xwwWSKBc1/lRDNYQO5ac1qBppiFHj4VlzQO2y+KXCHut6l
fksuiasiIIlkah9xFM8n23C9h/TAHJEYuOS8BsWIB2q5xdsY7wNX0T2fp+iFCpigWtfpMo6mAV7F
Un/BitDHtZCKW+QaWqJB6XczgOAsCWyLm2cGqw4koUz5pIJ/OablS6L6A0T54y4Ej+Kb46S8Uocu
G1u9Pg8AMnYhfuYdxC6DYzhZkOCFa24eqZYFTILiImHcQha89WCgNOvXRGuYGK0L/IuA4hZNgkzH
QBPATXVkddHVoY0y7FCUz1vo4VhDn/GdqFZcmhQwjnSNqCGV9kYw+RzJ/RrsYUx/9Fyu8IOBUmOV
+SCQ4AjuFD9u2HWXQdXtr2AKQxQy43bmcBDDNHnqT6ZDfCacDsIntDcGc38tdiFPus8UnIpzl1Rw
eIFlVo7MVI7BNlI2Ff6OwYRtfgMhwknbON08o3nubqsQbVrAyw/uYd0E/5s+Wo5rO+scDx6PdVmG
PbA0MHm6bt4znFfnNBzD09ysch8xPX4JgWmjr91y8UMwIjM2NfyJM3TqXhpNR9ql66szdSBhFyTE
NQYp7F+MJLAMs0P4dLHlye9SCzogkGGQVtcOMz3YU9EE5XYw7+BhoTLa+3m3goPigiIJoW2QVfpM
UIgsfMjbSuIc9wFu/5S5q5a7n5wek9TTfpjIHl4Xz21q91gmBU5tdALKgiWKMSA1GrZeupzX9cRA
9dvqrggQuF53GFb3U6nn5BQswNYcxSh4O1Wuu6jGU3uvJT/MaIFqVR5rG8ABKBHF2ga3dMJJzTwy
Fz1HacdE9wzBHKpBHt/xhn4swZ5oRbH1YLrW1YHIfBLcOtnfm8XLfWJfukY+VxtGHHK6qwCdSqTl
LYUzJqhIPDxGoobXnJiTHW/Tm3BUnxkOsXKBdeaxx6w4r0gDY7N+33F+7RRSXivw4IKgudJQ+Nno
Ve//4+w8luRkmrZ9Qj8RFKaAbXsz3o82hCzee47+u3hXevhFd8QstNAsoIHKrKzM27RdvVN1u9z0
HU0sBofIiJm34He9o2vE7XlkFOgAemNuqx8kdS84z3VuZK+2CRCn0xVxgv7s7dSoFaQTJ+L8GNmv
eZ9ZT7IW1jHLxvCx7xP9tTZd1dnY7VD8ymlVnQtgQ8FObxDn5myY9z1NE8C/vJ/IfrDSwtwCVBQr
SrYOpRKvWddgltcITFo7fKJx6VU4riDfGq/xhuQB9JQjtllH+EiPsbXXLSve1blnnBKj1o+aZlnr
JHGVfVg5HRZOTCVVDJ02bgKSxRcMJLG3gNdmS7s/tK7s17Q6jF1Y9PkNsujlRucwczMUSceeG+m0
ZMPoRauHbzniRuAgQM+BV5evrt7kz7ap9XfFCA6hzKBmBZTvp7aVw6lKfFCUNL63QlB4t4lpfDKh
bo6ebTV7TbHiH0zVJ+3hqatShRC54O/oRwHCjf6hMewq2mf3hl3xMJwJIbzaxqsR5va24HwtmIwO
zX4MYkl9ZIxMXpEyXA+B1u7p71Fyyl4bDwIjPmCVnJFWTBfK9jGGvfDLGQrxGAaiZKIsk5ug0QCf
yDb6Hge99ZRkWnN2nCSGKGfV2UbLvERfBWFtUfLZSmytkrIyNrL0iEUrHZXbQvUyxOQcYzukImEy
493aTBpo35jDSfqMowOR/NFcB3mQKKm+NzSxdu6YvGmC0TYj0gfHjlBLqBh82E473uqhSa5IZV7u
SgDPJP9mBNreZiclYJS06sehf6LrFe2HYESloBgQa2VD33YA/zedS7KNUwZyldPb92x2E1tVM7Lb
NOBUUGkRXNzCoa/R4gEd+AntRk5b2sbPauUu1avyt82eDQaocfdGHqNDZlQIZTVAbFCkdIO7MrbT
HWDjbNXZtfutRkMaOq/c08d3AnilYfcKTjP8pWljtMkCxDnHkflvpDfeyU+tP6Vf4a/Zh4fASL8F
TpbQ842dm4GVcl8gSchr0IG5bBTe/8+gsYY3Gk8PgWF1qIo2HA8qLALHUilONq4HRxV1wvXo2x6l
n9Fsof7G2z7q+t3g+t4hHNthG3dpTfPZiY+jjSAa6GAdeNfos40D4EXazH8hwRTgAobiKFC1OTk1
P5bjc7ENujR/a9JK3XZi6E+uJ7OjMvRvVuuYu4Tzwj4ztHgN0vKFZj1ge5vS1lHV5C6JJtjHaLqP
gMDb+yLq0z+DBporCmu57oqx25SWae/TNCNh+JBNUsrStawSoDq+ZwLuz7u9HgzGelTROGRmL5+V
JoD57cBzzkyG/RXnj6ZBuJcSR0NBbojuskjo67qqirXZNiaNTkOn7zAWzNv7wLjHXMniXJ4G2w4u
yXS4dX4WQWHR/o5+U85SVJSaWR57ObQ3RpUDSqAP88xAELhoXqYbsEnJQTGQolTaDk66mfgPVjza
67AvrXVLA+2t9O3mySoN9aAKO7zNf9InlphEExV2SRdE+pp+UzJhfDIbr1/VeX42Sya3aTXEZANm
+4ruM9JQq35TWyY/tUDlpctAb0UIXgkDKcQ67AAG5J148qZK3QzBW6FlyO4xiFfAgbtMK56UsfoM
/OFRptZjnkiY1T29izg+RSCnxZi/FgpYbvpGd5Ul1bM16tmhl6q6TQX6jPY0jOX4Ibayck56JR7M
Bmsn3Kz/dIWzS3hNyLKzoCx1anHW+p7F9xQr/osZh4yNGPi1UZCRdin6m0o3bz0IqdvaAAwok6C9
xSjZ2OrGeEhtBZhjbh4oBZMNU1//oMv62Wt7+HMq2dxNQnsdWf2Lleu/vSR9bqHUe8PEYmFmMjLr
m1Ieg/yxfpTClJsm7v2DACa/YRSZTgwiBp5BL7cNwQ7sSnv0QGqLRG7NuEhWWq6Fm1HGnyqqUatA
oQtiMeFbDQHjAw/prErTiJvmWWFeiZ1Y7e8aXYu3xYCrd5La1obGlr4Suve9aOqG3kbur7owdbfg
c5mEE7ZFg491p9v9VtcVEkjOVKFra5q7ZkuzdHIZadK63vaBhm6GO3xC0R3OoIOTdVtOI7fST/cp
0qrrqDLdXWs6Hq1GC6RUCr1FSC+fIhl4PrvYbecr3cGqACgU8LAOHBGyg5XqD+zVgJHBGPAy7VsX
KDtYU0+5aXw32CWeDYidEeUqCKJ3ra4LOhP6m1IFB4NG88m1tfcwAPVSiOFXpdXfTRVmIGUutAMA
PlsKGHm08pSNXEvax9BKXtxMfmABj2t71gIi1ayjoXl3o4LCoptif1j3ZbqN+sJkrM9nMH3YmVgK
spdMJZlX9ZiYh0AmS6qgU+7XygpMwh83Nlh54BU3oDxHaofQXdUV+NouCu7c0KcjX4PfUlu9WDM0
V9c+QDFwEYG9En35mBreM8JGd4pifvOb4BFHlolR5N6gMlxSH9DsLgRQ0IlJZMJ4uLHROrunvr/L
DWWdyehjjIpPclJBk6k0dhlS4TeBtGPq+e6picF/apHbHzRd9ajV9f6eFfkZNuHWH+RL5Y9gSOSL
Xpp3zkjeIEDBg0bDuRzSY+3JI7iNZy21bgCT8HMq2rBNxCxX66twE/XhJ+C0A/hGfaN1ZrrJ/PYu
rArmA5QMO8dRaaIG3RGLQw04QQ/YLSo58NBb1RBjXWOowBw4yDh82+W21PufBTZz4CR6/xtxWu2R
n/kDEnzXdfbb4ANqclT/XjHMbgfgJVxpHOtWiW68shBebckyi9X+WTCzci2fCXIln5RsfAFz7G4Z
aWxkI0AmC7tBprLcdI75VqrprVsDhM4zfqIrYn8HL4w1b6W/p/neuoi8kQf12Bfde6OJwhV6j+Ha
0fznzkO4ViDRJZqN1JRXrQa6L7OdBIxg0BRbW2PyPVf8bTcaW87NJLYIjg6+pK/+JBwS22zYLkAd
oPv8r7DvE5hqAGt66oo4f5DCenDhJQy1ulMb9Y3X0q1DYX44PZYsTnWAmbWpfeMIApI8oA4fmXBB
m+IItm5Hz6aId2/LxuFEM2b7jOHeidEyZUcFENgCD3IGKvvKkJL+bP9YlcG3UUYD8pxpRODHf9QG
5EGr6vQmi/gty6J7BtBQQHW6kR6it/xI/0SY/ypFu+9FP23ogJTZ5KAASW+TmgAdY8Co21CTDMEL
DtV57rGpaiiBAnVehRlFbjzo5RpQgQ1srqfr3STKbRjm7J0RH8uw7wHl1zTN5HvZAnCzqCRvVSXr
793OZCbjN9XWMirl6NuI84NxVkGLNPUuTWoSTmI7P8DIiEPg1mCuULJLLDRHWyTXqcmsfIsvxrtS
hDSF3SY7OQPzy4jW7jHJ6ccI1HF3VaAyzsuL31IknbFKnNi9V8aAePfoaVR6DDKasq0m5BtTua9K
2msi7Otb+BVPXYJ2seIwBwT49RYmWvatZMh1ZBKenkpXfAtKGIz16Gobm7PJSkuKfgsARfxqMgU8
Us4MgkMomsN01N9DPdpVFHyYEdyOOaeOAviRZg2Peo80kGNsDIUFpiLpvaLh9zIoYmcDcNoPXSVO
NF3Um3QczNMoqEjTlkaShtDclu6hvk7dodkKEL9aXuFTLZ4LKzsWyYB7zqRc7lLX6T08tkBp7hKh
nxQOSltAhb9LBcKm43kvTWn80BRagVENs6ix+mGnodO9UpX60xf4E2nMyNd+WSA3lAfhWtqQPH2z
+o52Eo3egL5r5Tr6XqgpU/b+hZZ8tB4scgWjIcq4nlF1DvJtR9th0/hjt06iGFFwycgJYgU60ZqX
n5xUPzJrGuBXeP3aHjW5rxlK7RQIDoEr7isz+CGQFV9Ja6RcU0uFvgkgOyf3xR8/76a2N9RXD2Xn
dR565dbr4ctCQqethm40OmcoPRmqAPeJPtYjsuFrran2Udo8DHEvH7CZrFaJj4HaZGGxaQHk7x2I
Bi+Z0egnFWXcLTLe5crUlBukTY4DFY0iO20z9FDXZAEK3ircPTX3XdYGxjaS422m948qfd+TjKoP
O26PiuUffST9AVAdHaDJvRtvpRee88zwNipDLJKYAkrBli/kyqfYMZ58FUFfvkm6ynX9d6OZH0Ne
hBva6/c98ssJzZId45g/qTdSxCbENeD7IMueOWE9RLa4sR1a/hkpcZUNzc4rI6ocmuUrLaxbPk75
CTeOb5ADnrLRV1VxR16N6vgQRhmdkzy44Uhxi5vHsKkM7Qhk54/VdfRjst9MVQHlt2xnRVA++1ht
rJKMOll0wQHAX72qEvOsNu0vWusTMcgzaLx4T5bC5N7K+1ev5VHDbI8aya00WbGRpMGg3I7S/sQF
9CCFjep2XCkrrwGT6inqTaj2jyliDytVy26Gpj8pUZsykaYRLyznFOCEuUoVBjKdi/Z2VqvrSLV+
iaD5TKcvqLlMp6Ama4PxGMSAzTqtPgiCZI0a/bOWqfe1JV4ApLz0zsA0XgygT+vTBJBciaw4j6N2
M4zDuvSCk55HN2mfYk0orUNDDwiS+62QE8o/RsBWPw0k39JD6npourNatLTS0gRsGr0kI0c/Bkmz
57Aef0GQfKmMDCZX2t81rvxZSecVqTjqfCe786SarS1XvQ1jj46KNfFn7kpLizbDtG8lloUFrs4E
XUsZRtmNeUIwFzhl3aWg70UYmE8FUIkdkjzdQQktsUp1Wb3JyMrvcy+E5gWuCuAbJgXqYPmciMwE
HXgAz0YFSr0GD/jGnKO6kTIU99JV0z9KmTVoK1FOQ1eebt3nIr6JRyt60Nj9fyrJWDyJjmLL7BPl
V9U27c7LO2Z8CQvMyFK5VVpMQaHL0SmusH5qdHjNqpJCpZYw2o9tYTbHChz3zgp0E2+C3lJ2YxsG
J6mXSbqlR5368H5X1V2fTVRj6hW60MHTyMhtwmd7u7bIdbwQ9f6uUi1mtqEBZ2tUyxp6fDSY3GL4
I4aAWsYQyTkLc3H6f3lqt7b0zebsMcv6XaYAoVYAEEi34W8IQXeh63yvpWVdkY5Z0BOZm+xFVlTE
lo1p0ZA4cqU6/q9ONbJ1ANqPMba94mj4elmhYUGRw560KP6SFAnGkIdpRu4E79BLm4+wgxh9+doL
ciX2dM+/rl1WQjgdO9o5yKnygAIHMRs7gx5WzLDH8ueaLsqScMZMsSTUhW17HQY4jfucDjeFe9+F
VxTWFnxttbl7Xt+NkbB7e5J5qs5KVe3aMQSTrWvrIM43YVCc6NOuQFTsddSQhU+B7T+AT/tx+R0u
PdpM0wSJi7HMsdc8+clraT2XKi2TX1+79EzNpNeVuGLsgB0oGb5MIbSVPyF0fO3jz8303F6xLT1C
29WLtVNMeBchFL72sRBPl3/+wuqa++nl0FWTzgu8syV+6/KXVVhrVFnS9uXy5RdCcO6n14hIqnVf
xOexYDzfNGIdq83B0rydKVEfRyzFXH/tTtMD/h0mnoLYTuB75yH9Y9Foq+lsuBUYopjDcfUl6UnN
msW57MpM6JMAawFPq45v6XSvnEy58rEXsog1i/RiaOBrYbsAvqnfoVmxNYxr0tULKlTWLLaBWJpZ
5JsI30bNnR4mvywO8MDeAB6NsmF/BqoPhFK78iRLq0r778cAaWaDXB/rsxSforg34HWk1dvYVVc+
9tKbmsUzDUsB+qycXAfH8daXJT1y8N/fLy+lpavPQtqrASlSpaJe7zpbabSPTthfkTdeuPTcR69v
AT854eggcmijzZBvldSKrryUhSQ3d9DLCoMhMqIeJ9vlGGG04mxqbrOlan25/F6WbjDTGCuLdDJJ
K5uz3qjJCoYnSEszSVZ5aD9cvsOCuJKcB7ED9wyidnJ2h8GnlHT9Z9iy/k9J426v0sR4ckJZPmRj
bt+OGR3zr63Xua8e4J2qHSUCcPZAl1TVlLsM2Tkwp0W7Sbqry1ZMK+gfMk5yWhZ/JanKK+sKcIF7
6jWFEira6256o6g9wnPjhwfqVujxm4P3Ugkl4sqy+F8R8q+bzmIfFESqKZyrz47V63dB1eWvdWuW
HM/B0ayysYtPLkOFg0vb7yVAHm0XuwoAXajn67jJdBgGGlrfsu+2WJbG92akIA4jHCjDlAv5RkWe
T6U903Wf0C+0XZSHDHhp7tO6t+peAGselBfQ8+NN7ojyzgbkDjAKA3AqYvoIeIRAQ6z7nQHb6k4b
3eE56TLMUR1K3r0PMmprNN17PUTac9t0INZNlRKy64qP0S4UOOGdTRewz1NKhwyTnBtQAbRBzC7a
NjWU+L5XnFNFX/0HAwMDqDZ2Ijf56AHV1Dnxe4rxaRsgSp3EL9/NRpUnZ9Sm4XNsbTO/MlZAedRt
UqnD0Rm64NjpWY7HFTCPzAIhid6IdxiFB4dCdPkRZoNyUPQsrNe91eRbW0/ljSH1Gri1AVGMCLox
Yg/SXMCqS1bU5ryPBJj13qD1tfOMSLu1Ud+oNpeDaiEZy1ky1nWVsq7lFaA8y/k6Xuvxb5VCJRKv
l2+wlNRm2bhVvdYuEIo6MYm2j7RrhmcfCf0rKXPp58+ycZMFpQNln5TZvg85EgXolrT5D+2aJc5C
VpsbGipKnqNGJsazKZqHcez3MVSn1aDJx8tvZ+n6Mz1Yp0Tixe75/YmdILUzbidgLPSWr119lpOr
DBUz1AfQfUzeK6QuyuTNN65cWxhLv32Wj0FvqmGsgacbc6Z+ItGb+64dsGNzRtRrkhbEjKPddWaJ
V2s8jO9R29ZnBcfkXdkN+ms2Gsl+1Ovih9Ox9KNJMyLhcL1pQJOj0iTdfdi2+HZ504g99QaJ1VXm
rqCjVafM1pnrSsRPOqtPNrQ/jGPLkY4DZhk4hyzq2pcctW46uIr6CEJEo0+nyt8GGeROzcNkJ9oJ
wT4Kd+1kmb4vIpFtxnFoz6kGHbacJOT0mo6Gh4fh2rCZXkGnCW8tuo7MBOo+RpsJGrSlNcqEX3P3
ANDh9nhVeHK56p5BSI+qhHypQ4HOXYpBjBflENA0DX80JDO/Qzga6eGFRr5H9cr90GjQnIEMm6/C
jeP7PrZBCGIZcCd0tTwIxAFuRvp2Mbj4Qt9nIAaeu5GUCc4R7DM0c+Ason+nU2R8KJFT3knPj4sV
dIn0YPtDtPZBoN0XqUP/aShMJCea7MmKa4wI8qIeX2zDGFPomCp9ghHPRmBq45MxBOVJK4RGA9PV
TtYQ/4DR5AKtlSJHckFJDiGAyTetFtmtTPM4YRICDheoHxpTjUCpLSngYmnAvCpXCTeK5jSwYhUH
NInaObsKmMIE3EhAC5VQIhE7YZgHDsA0Arz24ql9rPQIOOihyBEZCiEeDjRMXCzFNorJ8tFFjE0f
kGc4oYNzrBtgW0Pj5Oe6ZvztJJlYm02A/FPqqjdeZqMUoNDXELbh30Aeqia8YbEC848qs9WAyxlz
+pZxpX9NpRbjsv9u7JnjDYmH9MRJAgdxLQUpGx8cJHxu64oD80IaNGelg+n0gzkA2zkZ7WsYdauG
Gi+mGdq4V2ogMaXrf9QJ5qxOiKVZjLxd7KHM7qWtxHfV1w9AZX8qapmtNIZ0m7zNj3Yq/jSshU1g
BV87VpmzHQroQTEoqW+fCnaoGpx5yjgTlZsrT7aUxWb7E7yBGoonObKJ3xPYU1Zxp7XXLr742mb7
0zAqdedH6PhkdnIfeMG9KBnQAGT5rDuGxsIoNkBCt9DzmKqHR7twr7y1hW137iBmRsx5K9qkqJDW
/TFVcu/Qc5y/Isculi4/27dQYExgiQjn5Gq5f9a1NnqH3ue/ZP7U5PN96uMmzrV1YkP3gWuA+pkb
xsdSwLn0QER8ghRpt5keuF/yudGM2VanmvHY6cnUho60FZ3gVQb+IbraLVw4exizvY5umh+5TYqG
ddjVW2ax/baLBaljADKCSZ+xV82hO1VKKU+1WuDWenkHXwjs/+29f50JeE6ArpVtn6T2gkpQnYK7
tnFX7r54/VniyIaqN5QelKpQy3e7BBrp+2etCBG46774ZWaZw/REY3fAa05MsTZ2kXOMAZIwsRq/
9oq0/2bXQUsYC43SwhRIydN1nhXtI/3D4nvOTAeYO6iLK4elaS39Iwcas1RROLISVszRH6UXyPgf
iYUdp88/797hpPu1x5lljEJrgrHDCufktt9N1BgQz9xUNaqunE0u32GK0X88xtxQzDTjHhKiQOJa
ZD8MtDwrJyl2SY4oYGQgZWrLYR2m7RU96oX8OjcYk0YD+i729PPYIuhWKslWcQF/J7Dzr7yxpTvM
Qt8YItvXIbafO0AP7dDvYMECDnq5/LYWIlCfRT7QJ2aQKCScakT/kux7Z3/3zBs7FF/89bPiINLh
oHV0iU/ovB7iAXgtDO39GHcPX/v9swgfFT8C9ML7l8qob3nr7Y2Nms+q9fyCiSkMzsv3WfoKszAf
wgQghNCAX0cNCreoAYDqLvtrTb2ly8+ivCuqDm2AkI/so60l2/5HbXsfITO5yz9/Ibb1WWxLpOfG
MtScU4p+EweY0EDJ1vuejb+t5EqRpk+v4l+BNwtty5fmqEboA8k4U59sXbdvPYjAqxAEzY3ZKNbR
Dy0dIjDcBhSjZUs/HLEL33DHrd8Kc4PLCuQSRVEPYQiutfGtBJN67IgYLaTrWgOtPSTNq12aAzKC
wPdbBXKuH3jKqk09cTBNFYU50LobszHkBqxddIdjvHvIAtf5FjUeY/igStTga2t7bnjmB2OaafbE
U7M4ZASSmbMDXjwNo93lr7awKuaeZ3qVec7Yuv3ZM/RibyahADlbIMExMgr/2i1m2cUuK3gfqISd
w0oDZMKXQMG5GI395csvrDttll6iIeiiFIOPExa16dYc2/ggQxxPUlhBKDGO+TFmW/7i65pe41/V
hBE3Pbqc5Br6YCu/wFnW/5gUbS8/ysK+os0yTZDEVVhZdXh2ikOmn808QhHS3XtoEbm9cy7D/soG
tvTVZ6nGbhBmRUuQFrxfRwgZF0/OqH+iVjpceZKlG2j/fU9+D++oLpHTGh2IkMBS0abynkYAj1c+
xNJXn2UbeNuJVqrtyAgkfhogc1TgwozXSJE/pUYQXv4gC0WrNss3KFRE0YjO/FmJXvM0XZfRp6c9
a+pDpN6J5n4IrrnfTV/4H4ltbosm0AuxXHTizwPmBqtWxWUq873Py0+hLaTNuSNaVpiwHE38Ywww
pAesJhK4tRbVSmmYA9okqryJmj59cmNfbuEL5ztTKerbHJYqAH8kF2wLuopnVfqeZrD7szFQYUpF
jlRBlGT9HtRPeANkWT1AjBTKulQG9Cc1oyqv7fFTMP/r/cxyiBPkkAOziraY8XOoXnMQwWhDBuYV
A7GlU+bcX21EbEp0gAzORtK5PxCsTD6BGXmvsUwiZNIzW8MHilf4rHYJSte2vUWnCNWeUL1mib30
hLPMEudUL5pNSEI4XOUtKh+3Zve9Ga/5jiytsFlucSQ0kAzS3wnM+jlBzRd7v/fL62shFv+HSvgr
KQZ1k8ZjZlqnbgIjwsYK/LeKGLRNDuzXXDqWhjtillIqpU+itBXDuYqjR2VAz7d5tGzcJZDVDj2g
vDsY5HbsXAn9hQz2v5Xy10N1atc5Sc25sYcoB7QIAar8t9X6vy6/s6XPPcsskUCgK895Z83khjSh
nz1Ia+ONtF4u32Dho8zN2GRg62OWe9Rhobnu4rMeP4/yHoI3RJnfl2+xsF2psxZGUMkkRVOQJZvS
7wE0TfMMHe0m+CzVeLIueke1+coZeOF9zU3ZygG+QqZkkEHtGBp41NMOKXZCQnho0fq7/EAL33xu
zub3imFhcQoWyLlz46NnPGEW8LVLz8Jb0+IyrHSOWJ5maiDix2OOfHZjdN8vX38K438kSHX6+1/L
VfO9ICw8xiA+ieQlgmKDYYRbXMmPSy9mVi9kY+bFhcrbVxr3bEN7aLXkA8T6lWbY0sedhXba+WMJ
rxADavTdjrJj82iUmEmxnkK6BdP2xceYFQ1ZayFMBob3nAkUYSDijijmoGB4JWUsPcYspmVe9TbK
DoC9oRsgorMifawSEa04oVz+yv++A6Tu/35ldB+xOtR7jgO1BZkjXtUmiF/zJXTeLt/g3x9azO3U
LJG6CErRCoql9c2zu7cssO5Hl77D5ev/e5mi7/jfBwD6XnMWC4Yz2rYakG001RJr/FJVK+ZOasLK
GTpp0jwVo7RplBi3aYrZX5iH1yCPSz9/FsVJ2gtNLXM6lFn1Aq78ZDr+lxKEcGYBrODahf60kZ6r
xF1hOIM0B0qC6cfl9770XWcBXCWWp1pAWc/wDtUN51MGQWbsoK8Vavuv3WIWxAHkLm80RHq2nTvH
fEVftTK/lNyEM4vbwdHKEfmS/Oy1hbuCLDmuGJF8qb0mnFnUhlbc+qWjpucIG+X0R8xMbrgSTf8+
Poi5V1qWUNGPQShZJuO9jh+02icvScF4SbWNbZMjONoWPrz44UsJDkDpf8ML7XcvwHgLgLqLXomT
u3CVHT3Yhrp/BWqqLawkexbBuI3RR8Hg+IxnS7gzQhyuCyuOUBRqojdoB94fYMm/nVKKk9eDI0c+
B/5o27qbDPIiUrrolgy5ZO6BSdad6eX2EQeUYBPAmfiVeDnatwgSQrROhgdzgIqQ2G60pjL2NlUb
Oy+XF+tCIp1jl2P0+Wt9sAdcRWOmK806Rky+M76b2vvlGyy9plmmEKgWd4kao/eTo5eVC/dUaaay
0Ruz2F6+w0JBzLD1vx+78sO4MQNjOKelVcMOpydkMo3YFRXPFKCcyR6EtZnTJcFkguHvBBjzKwtt
IRHas3wyarEbOLItzh3crV3O8HKruvW1RL4UN7NUUlVZbg2gGs+V/AjwX7Az/9bU733Q8WIc0IPN
tmX04/JrXPpQs9yCMGqL5KsOS0X6xxR2ZmW2b3UwXMmKSy9qll1k6ZQj1GPzFEjschRkoCey6tdS
1xy+7HuZU+ZDM5xNHLoCyKOT8xpmFlf204UgmYOXyxytlCGv+Qyqpm+KHEkP1Bq8TYyf0YaOwO7y
F1i6zSyjNBJaBxQZvkChoo8AlSi68eU78PTN5RssfGJruvFftXFBzzfNUI46e+nvrP0WYVaYBn++
du1ZnMNydyIRRe5poNYbaNb33Q8VPczLV//3CUvMIct2Z/agCKPs3BTweyMxYtiYIYa1QmoKrwpH
r9dNqOiPieMmV2rxhQU7hzILQCNgDx16RcYYPWFcku9CFU7w5QdaiGxrFtlllppdXYXuKQ9bKNI6
s3vS+mduwW6jee+jfPHFUtOaBXYNLa8cPcx5wnF4qHMfeb2QHvrl51has7Ow7mkOhIrPxf0Uz+FB
u/FTcFr4KbjXQBvT6v//D3TIaP130SIn1eRxGWTnAjnKewS2tiaQp3WWoUJSBeBrEhkfLj/Mwief
I5uRyRa6Y435uTT0s58rJyHzK5de2qTkPLjtvqlgI2bnUvvj4kruQwcuEpyWMn3VWjTVgmkYZdXr
1Hy//DQLn2YOcm6KAlni1LdOeSZQxivyPL11usJhyJzn79GAJPTXbjQL/crhwI28EV5uwl/rUbGp
0EF3Owbb0cvX7jB9sL8Sl4wodetcmYxQMSINYewG2smWMHnCK7vf/7pn/1pms408GsSop0NvneQY
vWaG8mJPMg8Atg+xMborx5UocZuktqI5DfhR6UJ5qavi4/IDLmTmOXYWDQTZwtFNzlg8+g6ybIwO
dWVU0aEbc/H4tZvMEgFn/shh0JeiZ4PQSPbN97t1eS3/L8XOLBE4cSdUxY5LEDwmLkPDN2r+Kzlm
4dJz5KwOmxdti9I66dbPXn0MlbfL72PputNm89eqGgfdT8qCk2aESnePXq5aXQm9hZxlzoId364E
T9ZYnqBUfUtKL0Z5C7da5FMgdAa/EaDefe0Rptj/6xGyRMBndCh8Atu/61TNQ5YbRauvXXwW14Im
oIw4E55rb/hdGsUfJ71W6ixsf3OUYWbqdtwoNGVzpzzkoj8bkbJPUgjyjX5H3b5B4wexneFK9l0I
rznkELSsHoAdYeRvwUaKXrJGXyONc/k1LV1c++83wKhvjCOd40cdfrNodoVQs1WEZb529VnQVlqv
WENuJ+eu0rdOijqSjlNH45Fiv3aDWeDmMk4DBUGeE13ydS+QzUdiTF4rnRdezhw8iIGS2SFCk53t
6L0z0E+0P6rhWvGxEMDGLIBdf7ARSK+ysxy8YOXq3TuE7O3l17IQwnMUoFcrYUJsZWdF0z5cieou
AoXoIDVIJqfJeciuTTyXdp45IJCzKGLRmGCfg7FQHsx4APhsjFW2l37j7XukLnd1W9JiM+psryZp
s+mrSdOptZWfmVM1X6t35/jAPCx8p5+4SWla7DqJUqut/Lr8Lpe+0/T3v7JU7LdaGUnG+W3c/hxc
Zx2ESGRcvvZClWPM9m2jaXvMQEFrDjiNZwpShVnzWfiTnBwyuZfvsbSIZxEeB3Vfm2DaTxW6Muty
CAXGXihC5U59LQqXHmMW5ozBzAZhYxw0xUsA6w0VGjj1L6iNXHmGpRvMwtzps9jVc7akAKb/4L2P
iN+L4TGoHy6/oynm/lE/zaGAMlVHUbBCMRHVsp03oGWbNX1zUo0WkeNG4dyMN94xxtjsyqpa+Cpz
OCBy/UFt1DyRTCVN4j+q8xOEwtdelz7bwSPPtnP8towTKCvcF/oIWdFw2yqAxc0uVzaXX9rSI8y2
b2noTaiKqVHfYTWEouFdaAU3qapdw5ku3WD6+1+Rh6hKqNGfYniU5btKxjeldA4SAZHLv38hsPVZ
YEeRNtZSp/JHwe+ukPm2bor95Usv/fJZXDuFEyatgyORj7+ih7RJg2xXpA5Xvu/S5WchXQZ5UgfO
aJwmtwGtzVbAVDee+vS1Hz+LZk8dDd2JORUD7S2rP0LfZd61qmxhY9JngTzYLoIa0y8v9Me4lOsc
HQ4XWaPhe6b+H2dnthspr0XhJ0IyYBu4hRpSIZ156O4bq0dmA8aMT39W9VV+n1BIkVpqKRdQxva2
vb32+j5XgWubajsmZAmWqDfFpZdc9WPyPNc29Hwe2cjXrYwbU2yX5kgKy4EAZuXaPxWqK8N08DYy
sis96xgzF15cQsyk8VD/VN5Viyvgw5tf+wmID5c7d8VkwjaFdrPld11QphIKyQLeO3Y6fbFoAEDn
gtWhT+B2k04FiBauldhwDW+G+5L77AYZ/vyOI+mzV3ZZbP2albj+73ri3Qx3BfhnSQV5wUR/1/TJ
7QPoGv4u1laJ/cpwM6V48MdF1W0iaAybeRQDPTQoiMCl9xkYHHYo8rz8Tdc6zZjtE/BoaZMA6weU
FOr/4HzFwoxt7GzWPpEx17tkpFnWoAmuusZlemnftsVPNf68/NPXnm7M9Xls5wIVa1BFd4+gk/IW
bMD2cZIvlx+/9mWM6S5tOWSpJXgssvK+wilvWIY2FGl7+tTzTcGdqiCmLF18nAzoawsY297/UVjO
5yajKbhbSKr60s1pHEhwm6gb2fUtg+fX5d++MjZtc6pbsOPVzezEwJfduov/uyp1AViNHRwId3OY
IG1VKa296dz572YZUSO3lKNYHAAcK0G4agKk7TANei8LW/rjcntW+to+//3dWzIK49bU4TwGm+4q
lTCs1xYSUsXibUyzlbj7rwbr3QvSKWewgT83I/mxeNcFINGf++XG/G3mMkk96E3jDASoU1e75UG5
Y7qnZZXuL79iZZ6ZsrfZ5vCNpyONWwsXPIraJESK8wGewBBuTn8vv2StB4zJXCFaJ47dsVjmQK/D
NqqDW2sabKk314aRMZkLWHEJzWoVp4ntPVhwYL+HtUt2mmwYUcKHMhM7htzjxhdbaYypfGvA4JoA
CPRi0BfDruZXIsjgK7zlhLOW0jZlb8SBRfxieTRGegJVrnWoyLFBVr4fUOYMI7Qyf+WeA/vFrd3s
Sq2gbYrfcpdTQVPtxQmsABfvp2//OCtEZ/G06Fu3+0X8e5m9kfZuavrQtd74uFm1utJ1piQOnIzC
EVAMxxTAB5LDPE5Xr8UC72lS/251AaBkF5cwB6xl9wuoqHEHFetzM6Sn2tOHoiuOxeK++jC8uDxS
137PudPfTWWqe6sWtLXBGASAYky/Ziw7JVIeHSc7WhXfqDRZiRimnG4gUzb1hWQxxk4sE3nybfp8
uQVrw9OIGWWOhDsqVXicwqKmGWASDd9X+fi5hzv//TxWIUVtVdqOhdWEc4+8/YgELNIDlx/vrv14
I1DorHIBOmurOGBufedRoJXq3AElNed8hypCIBy6PDuBAdo+B7UGdgZqXbB8tIa5ZAGPaJz3S6AR
CMxcyxwuia4GS7BWyv09ziVsrMH22Zc0JU/St8nrApLOT25bMMMbIbx6GeBB8khLz/6a5QUcr4Kc
vnVBQ46gydl3FkjaB3h/njGHaUmeRc6RLpxgTb2VTVhrvhHISD7aYydqEjcuAJ/cJX+SOvntZp+s
xCOmwM9RdPSY8lncdX1U9QRmKjQkW24WH49qYqr7UDDtzKya4SHRyO/1kN4UHLzRy0NjJSwSU9qn
KYwAYIbUxCXqR38r8LJhGKtBgenHP4vVkj60LEe2EbRW5A7OsBOKt5cexUyX3/9xYCCm+E+zLuDK
mZvYlpb7BfBKCxityi+/Lknm3sMtuwT/G9dAGzNh7XXnEfIuDknaEs9zAx2fuUbYr1QnCReFqLcE
FD8YmZZ8uNyu1e967sx3b0pmDX/CrnFiwYrgNtEdyOETrgvsriSnIWnPTrUdHMAIPeNS6mHiAFMN
6daU/3jIk8AIV0vhLZhwZIxrwiGT6jPYtacFJutZsb61zHy8ySGBGbYmLVH6VDTxnM6obEbqd7L4
32U4g6ixZ9gYomvD3whezbhUvj9RJ1ZLDoBy81Nya8viam08GJEBDtoyHcZyjC0XSRtcBr4qq4F7
8gBixux8zdt+Y5yvNMLUFDpdM2Slnw4xkOO3gE/sVLJVgPrx7RQx1YPMJh2sViDtq/0RmNMfTZdg
aeewcXqFHcZejeCAQYdweVyvjCtTRzjUtMmVm7sxTEXiwBF3MgcE04Pj3+XnrzXGOLqkTUmkTho3
BplXRDaYrCycqjrYNwFgiBQ4aICF0xRAXKcPhebz1khYGcumWWnFedmxChrMZbnVfK/o8gwwx5WN
rrrcsrUvZwSEgFJvHgDHQ5XgA/fuF9hbsXyjzOLjdDYxdX0zCL5+TWsn1qw5BgN7axoC/gQK+XTR
/3KX5ju89H9ebsfaSDYm/VAB1NhMKY7gdnMDsvZ5B73Vjn+3SP+flwc8/b9Rc84X4CzSjMZwcO8j
h2ewrh6o84W11nKVpJOI4IYjd22HC9gawtKQifxVFDCG12ooHgSb0jAfqIoyDgsj/G0M27zmIDMo
wGgAXzwlTJGTEnW/C/pKw4fMq/cz1cCaMRjuMBSORa4H4345l/Af59YrPFLJCTcbt2MHTFPWkm+V
R77nzUwOHhU3iw2itioKcgUz9j9L0ixRFbSvI67UAdVokpBSIQ+504y7aeBbea6VrB7xjcA14oY+
HZsEVtdlAT4cmJ0gQiPVBx0GnCb6lHRR7rXBYwq+wL22GuuQ6MzaEd7oF38arKiD79Pjp0aEqWd0
qkaMcD2Cg5RgPMyXUUYs2FxIV8abKWfMMq0HNx3cOGjqm6YHyNfO4IblirY4ZTX4nm15K6j8g83o
YfDZz2bqxjBx9AJyN4ildtA+XW7mylrhnf/+bkVvS0AzZZ+6MalsQLXaGw1IiaMBXWvr9mfL+FY9
8UooMoWPgcthMaO0ii2fASbO5TWM95+t2WFI3uiNDcpKODJNW1khXZnroI15XlbRMjrPRR/spLWV
CVzrNiPcJVNeJKVb2DFHPA9nl37RE+g5l7vi35XNB3HClDsGDSdp4rYkhgUj4CxR9+WMyDhUD+yt
/c4p9Kj7oMOhJrJ/wm71RHfVTXtyDu4ekGo4zdePuJeGBD57ki/4T71kYISEW94ya5/WiJBZmYET
5Gs3LqlXPqFkMP8CeCY0eqpdms9tZE2ZpMSTSAH+YexDgZ/svVHr567L1StqRLsbcNDVMdCyOl7+
3mstMqKNX1dZnyRYuxzXhemb3jk4/Xbzxql95emmZnJO2sX3CunAQdW+ZS1c+5IAJDb5evnHr0wn
UyfZd5XbihF6aDU8tWeTeoD2OlzPBXp3+QUrQ90US1bBALNoDo5MOwHznc7it5OSrazx2q8///1d
1BEKkBiQyEhM57LFgjRe+WTQZ///56lTG/uHtR44//39SyB8AURM2XHuvxQ+BRTgNYGh5OXPs7Kl
M+1dCbCZNlQiNiqAYeYHP9DaiSiAqEN/aw0vVdU/FVu61bV2GKeehC2ZrRsb47TnfxtV/LJTfa0W
GWzMupV9lil8lGe8iUJlQMxHrwNnuX7TOvgSBMPealLUfs3dHz42Py9/t5X6f/DA/tsrFQQJ/dg0
U6yUpU5DN6BIJGdwToPvT3LMgyB9aTxvmB8XAPseizwFWxxp54kiwxa4kHbRwN/ZHVwBiSybiI2g
tEVqpCCpeI3dn7hOg6Pfuep75ZMzggxeM99yz19gf11QUe8vt2OtU4zg4bjI8aVZReM0f2mbn5Ri
O5Z9u/zslQ4xxZZjoAsJozkaJ+mw8wBEtFkWBt3bOLEr1LHZ4u/l96y0gZ3f/26CVIWACnVEOr/M
b7w5AS7cvYIB4MaV38oMMQWYfNCySVJ8oXMen8MebwLCOE/tsJmu6uAehOdQwhn3clNWtjHMCChN
MgmvhbVLPJAiypP61CVebFkwALRqfDr6qbs0Yno/lswf4F7RtbEP0hc778iJc5yrZSPmroRFU5Ip
Ybvhj5Dygx1f7WsQPae2P7AFKqdN4/m1PjeCCQzuSsguUGFowUfZxz0HsUQI6NTGtFgbusYugXhs
6iqOq0zQWkNgYsFn8SKaf7fhZVSUwK9vbZZWlidmhBGQJgeeISrE3uze4Sr/Zhzqz63czJjaIgg6
xu2Rxz1QQRPckwn2Ba1+ujxS7bUkmqnHdCg8jj0Lp5xW28kumS1+LzQB5MP3/FMG2uzvsZrIN5Gf
t5Z1gJwBYD9M3MPNBL9nAK7YSRcQrQZWw38WtFmqggVsazpPx2YZlh218zFHwhHM2TyDigoTm8pD
lqb+EUstvZ5Bp//i5YDOlC6VYb9UyY8SZWZ7O5DdMSvObKgR5KRHFjjyAAUQ2JqN1T5NKAs+wKZl
Oiwz9Y7ZsIjdCLDaXvtSH0Tf9KdhyuZTh9v4UOHaead8uDnV0+ghQ6jkycmrKQI6crlW7VRec9wg
XimAx0NagA1dAiB2B8iT9afM9Surh/HbBATx0WoEpMKsdg5i5NU1nXkBl60WJ0JrVhP4WcMAZ/EZ
2+DEHvbEm/pbDyKoAfCqwrvVIBQ8UeUiivYUP78C9Ab3fzjpwxQvId+DhZwSC7d+ZGTsCPO8Ygfs
0NKELuPixreTvz1qK27pMrJs1wdjt5t6WK9p3nYoE3KB2Et7+gQQZP2AVGRmg/ytexy3nZH/6BI/
2Vv5kD23RQljVVfxbAbCUwE6WaUNAVoOIuWK02k3apRVDJqSkAZFdQ//35zvBDSoCcCzQfE5zRUx
5brwRtUDyf0ebNGRACNJfOzvCucw1613f3mAr0QYU7VrdbkEGdmr48lFwlEhjQePUJR35z1Miy+/
YiXam3LdwGom7iPdEdv+sIeJ4+vEKxY5rZVFziROXhFUG29aa8z57++WyMbzUVeTuX3sBJqcFmCl
77s5dSEf8pe3y41ZCfr0HOHevSKgPQAdte7j1rHmXUHLIEb2XD92DvVv9DjrjZ3XatwxQr8e+q5s
QNCFnG/wEY4z7yZh4/y1yjPkAy1mA+/ryZI+tBZs5EMJk/2XHLYJzsbasBKyqbE2YJqkDXjKTdz2
cwqRVnPwC9/f6Ki1r2isBz63ArQIntLgM93nuvrd9f4QombxmMvW3dhlrLXAWBn4vNRn38Um7kGa
Awbg5Kf5xsdZ+f2mdrdLEbQFKfHoYnjiuQCFy5FDCDzDNU2GYnd5rK00wNTrAgoB6vlMm7iu0xqc
B7KDn9/fzz37PFnfjeNstLXtsrOZQ1o5ez/T6oBbOGdDrvhPW/lBcsR07lQOOG7AFTvxRHIA3WrU
7r/Byt/+M7n+ctUiJt8C7TfcMbBlI9G2vxbHBbWCduTByha666R2/nRT00ZWV7MnlYJq57oejOWJ
xXd0zKYvioxYEmRB/gRO76ESEPuXjuTk1KvRjSwQLKJaMIbSN2fBzrWb2XBYkqTYCARrnWPEmqwp
ZWWnfRfjUPRrcLovTPhXl/vmXwblo693fue7zpF9MFgVWQDkmtpbBjLEGKG8AVfFjfLdU6Ud6wGo
2/4vV15RhUhxdV9sXI5+V6LxblAJVx2Ry8j3fg86aoJS7CPqSdg3pvP0C+o9qkOjYK8gg1kcbFj2
FlGH2+lYO7T6ppe8AjkYrnsuFv07kso+ApNZw/crG49LMjc7q+5xyClGQEgyx8eyV1fNnusBSgeG
AgIYs6A4qS1ylAGnzT0goflrUSg3luOc3GUpEth+xu0d0IXptfaH5cWlKo8G4ZCdFqwNfY0KJ39W
xYmnifxS5L64gjK4jwgpilPtwoncCTL2CuAAiI7emOzLvGrlMVCdBYr9PI3wk+9Bt+awZnujvSKA
X8NQIz9N2geYFQUgUBzqtA6QxQWkdsJmY6Pf0D0fdZsRsoX2R1UF3hhXIF2pb8OI7F5GgMHusb/6
5G21a8RlRzpJsuh5jG305x729uMda7MakoXpF0THKGhrLIhqLrdobZAbcVoLQdUi2jFOkryBK1tv
vwzeXG1MoZXjhynM5jNQFE3hQRMxeg+kDa4g57uWQj2OXnbUpf93BtjlckPOYe2DrjH12VLB0Sqp
Jzt2yf08gTBY4+AJPnbpv0FptHHeXFkVTJG2Shd/mnLIuyZBvk26up9hQpWMrA5Z4auNQXaOLx+1
xAjc7oAK2yIBDFC5wNo5L0NxEuNWnmzt4eeWvQs8Lcv8ZM5hyF+CndpQQIjcJMQpZOO3rwwnU3ot
GhQFAzcUXGO1REF64u9B1a421uR/qYqPvowRNSeQfZxKZVNsj4ubhQMH0botgWoty8n9yoDR3ukl
A0YmUyCSsHEpI1xZIYmyiGTfuiOpQ/HKQkFDh2LGDi4oS3/zmTqRDbjFvplbKUPmZwCUS8Cfh6Hy
DmVSTkcn4ORRda7GTkP1+0nsYYs73I7JIo+pLvVP2NfjSm4GsRX4XjjxFxC3jL3V95FEkfnXJKP2
tz4r8gdI4dkNLyx6UvlYvE25SG5StpxNwaTiR8evYVaKuvhsDwdZcsOBN/fCpeP9QwWK6GmwE7j0
4WJCfMWNVXDQuW/dLbVoyMY3XtETwrzjvwOkExwwXZdb1+4g91VT7GoNU3Fc7dHsmljsxRNvSTZd
D6jN815ytw1Vnu38LbPNlYDhGLFvqgUu42t1Hp7TH5u0u7zPQFhlR9n2z1RlkRVslZetBQwj8nEx
BKIHWyFe5nwPX4C9hNtinf4s7Dms+j+Xo9LadDN2qJ0ExQcpdXFNoXFCUjSarSJ0s61S0pU2mEp1
x3enxCuJdT1RZI9KFdpIr1m2vMpghtiSz+3lTcW67fKg8Ro0AvYPS7/sWPYM5s/O0sHGoFv5SqZo
vU9ZxbDO0djJ+x+kUmO4aHaPqv8tZejaC4yoVzrZ4E8F7iF7mGO0HhA9sotk8nS5k1cGralR55pa
qV2dIVxawFXcXxYYXaYxvLK/E3d8BrX53unU2+WXrTXFiIGkAYyj6PgSzxy07bq4Rwrhmoz1J9ti
TH9qd86YJjNsENNpX+RtmE1lJIslSn0S1R2uH1DOfbklK2uFqV63mrbGlt5dEM2tHRu8qGw3MoZr
Tzamdo21p2LEhRAYR2hW1E+Ced8/96ONCY1DbL1I0bdxXnVvTum9Fcj1bXyQld2FKU7vCHXO9ZsQ
6PolQfqk2aV1w68mJdje1dPn8kGmRB1EGckCy2tRlZrmsZaFeIDArosAKmEbx5uV729q0plvwTte
jDJG9vDb0NqnMvicbQExNeeFbzlq7j3rum5+W46GWd6JOFvb+7XffZ5z7zZH1J4ZZE/g0MjF2tHu
2lu2AvXKrDU145r1uP3sCvBl6y55Eb1mMC2Txe+kqdKNj772CmPmOvDP7BSFed552+jocpcsrwsM
ly+P+7WnGwszmXp7hPu0uC68IVzcMkxxgdf4wSeHvjFj27wA7I4AscUsiEdBh6uDR1c8tam78fvX
utaYt64n7S5lQA0mY6+PrLHmQ6totnH4+PDpTmBKs7kLoEQNx7VrOS27hHPsM5mzlV398NPj4edl
592obAfXZrYPiAE5u2g4XwcHVmibB4IPtxB4+vnv754OcU7ZFHUKhlYxHuuURgsEaw2bTmX2wLPn
T4wevMRYfzVuhgTuFLzrRS/qmmbCPif16x3AdHTjenOtC85f7107MoICj9YZ55jYd3L5Ui2/PvfT
z+9799ylyyjSH+eia9zUhSLwT1Uw3Rau3FirPtw84NMY09ZfulKAByiuBakn3ABWeynyp7HSx37O
D8pxscmu6sPlxvzbUf3fCQpvM6axzUckinx3iIevOLCob8Eb06FVhfzGxUVI2NyS5+n7U/OAfPPy
dPmd/6qMP3qnMbfHrgX50U0UqkH1uK/7muJwhu0Ebp89R1zX3qRePXcK/gLrOn+nU42NhzV4jyjN
c5BW6fpDLpdl37ZBmobeWOCKxsra9m87yfP9VOH+AS7XhYtQW+soGAt9V4kMFzcdKtpJHFQ2u03n
oEd6EbFriFp/EFvswbVBZ0QVXmf24PWqiCuYhJSpfVuV/FM3qk5girkFB06gLGCjWSEFWSqCY9f8
93KXfLjRwKONiJKgIJcMjWPHRT5GSfEr623AiOM03XKhWXuBEVSwyKEOZ8C185TROzX78HAo/lQ2
LjflzL9dbsRK4DJtWh0P2UDXxSaPuY88+ZoUoJHlXeTjUrbZmpxr7TCCSrd0jGULbrXlRPdttkQJ
sXd5SyM72/pUa1PStGpNdQIiNGw1Ytvq6clWbXZI4Wj7XWY4jMpB9A+Wsvn1rEZQjQvl74vSg7AJ
whxyjVQF7g6YcENKuuVFtKgBbHlRncg4TRuBde07GwGqrO1BygTKqlYnb/082Ce4dwVRWXvNLrOS
/qGwNnfAK0udb4SnDB7pWoAMArjoiKt1qIVK3EPnvy+PmLWnG4EodUSQqgRPHxYZ2bJGWczrgNuJ
zz3diAWzgIaW2zBwKAavRMZo6PctoeNROYM+XH7FylphaqCl34A4rHoaW3y+p1rb+1wNu8JzsSHI
vF+tnR0Hi+0uv2zla5mS6KYarGFJ/TFurK58BWMwO/Sqn6qQBP2ysfitxE9T7WxZcwIrwTOpZznh
hBPW2Pl97tefZ/S7ZVtWTjXIjGKh834r/7mT39Px+fKjVyaEKWqec6JgndbMcWHrYwDeXlhJMMDy
Svzk/pKhEdjDXn7VWh+cv9u7VthsIPPiog9UVg573tcwuq6BfeHptLE6r/WAMbv7zBsHijuWOEv6
P1lmAcQl9OdmhGfMZlXWamgzC7itZO5DmNWWaRiwXD56NOVbxXZrDTAmdeL6wJR7FNi3ZNqjCuPe
HdKHy1//X9bxg52LZ0zprJQDT0WW406hFV/8XIP4OzQVwWKZLke35/MOlmjiZdGw1YZ/NyFRpYPs
TllsOCk5LHstefVVZqK6rmuObKbvoqSEVTg79aSpTu4Q5I8TLK2P8OtOIx1w5+vl3/6xugD56eC/
Q2dk7TgmA87gi1fSXZZlf72xxoHc+4Wy1K+lJE9JInHrM3/rk34r/f8xKwlvNXYWA4j3KL8Eky5F
eVNfQxXV0wgVfPsOFBhboNg497Nql0FNc8CZGBs65NM3gsnKZDEV0lSo1NLWBEfDAElWXNRM+wpm
4TuoZtnGbDl/vA8GhOkfm7mEB/kSzLHw+rdesBxb2HYJ5VjdJAG7zgHJDR1/uqcclZeXO3JlC8LP
rX0XAmaak74fwGay8u9s4oAafxXNXZFsLVurA8WIMRgk6KsUZBKfJlGZsiixur0iTuiIV3du915Z
PiT1V1Fv3W+ttcgIOVLLTLkML6ROu7etbzWhh1zc9MXGhmXt+UbYsXs4jOZkXGLS3C6lPC3n+540
9ga+oX1Ye4ERctws7QqH5jJWxQ3sVcLaeWt8O6RbNUBrzzfCDgpmclDWJdhJGQ2V+3Nmwc6hPylY
tZfH1MoKZgqa7VbnopaFjGXxPeleLIHaFtB2EzLtfFJ/LvqbauY5oTlNB8yVhv/CthG3br99rJWX
W7CyEzLFzFUrqpK4HhgN+TXXv3TXHVQ6hZ1+Vr0MrezX5desfahzD72bfFp1tS8S38a1X3MazuvX
4kJ64SXfIaODdYElPzekTCGz7ylbiNGSsTc++SgogxgsymcvxBH4k91hTHNWMllQD9wEKeFHMjCm
I22NN/W8KWZaib+mo2w7T8notTO/XqAsj6hlTdD9N/wWFerZxsC1Py5XcAJmTG7cp3FIgODgXc0p
v0aZZrfjQTfv3EpDcERmikLRPtkvra3SyOLQJPpz4B7zvmdXQEYtx8JL3a857lJx5VD114MNonnF
qwybdQncSj/YV1bVFzvYcVIMJCb2iZ5wa9R52XKXjRCx0VEKOJlNHLrAJoummaqTnCBQAjVK3nSc
oz5SBeJ5gQ/ZXTW37RUO2/q57z3xCIdxZPVzn+114KWnqqmDYwaKMGSybRbxwRmjtLO6nbKyn8Jz
NIiuMj8tua7DWQX+fgrsca+hiYrLJBsOs+r6l6C2ln3hdPI6oV5xSIvJirJpmF87KdN9WbbToW7s
5OhVvTjZuRInLrziZCUVnqqkV9yiqMN568sg+akXPw/CBszDPxrsghMNxuQ4VPj52vX8NKxEnR5Q
EDkcHA/aYcC5yleSL8OhglXnoQ+4vOmVne5dVZDnTOXJzksr9pB2TveYgHWxL4YmuCpHJd96Hvy1
bFtHjtWyyFJlvssTHoRptcgr7toetkMjKpKodCNGkuo0+w1/y2ZP/WgFSV89f2C7IU/yMJjJXVoC
FwXbruJQst65gtT9Twv98VWZjtWVpMF0wvWujnzXl/eFk81XmYQDCa707T0BkPRJzxr9jRIiO8Q1
fbenFRKVl4PISjg3pfGDR5YCd/Vz7CXOHLZ204Ytm56anEKp3UI0fvk1a9PPWDXaUSmPj7mKx7K5
TwtxnwzqtUjaw+XHr7TCVMmXSTt0rQdQRt/cdt697FBv6X9P/dfLjz+HoQ92VqYQOuj7XI0p6Fkq
93ClWTy7g/j5uUefg/u7IN70HfiAzIObM751Ka8VjJE/9+Tzt3r35MKdBZYH0cSiDJ562t66c/e5
zaxpPYxSNoAre6Szk2YOvbaNOltGrbPxSVbGiqlxZn3Rz9Bqz5AE8tBHsao3JbtJbN3mrD3e/e93
0Uth9wvAgPFCEZ/TlPlR5WBHLLx8yyZ2bTga60A1A9QNRTS/HgSYaLix/kvt8TkvYX3Frfbqcv+u
tcPY6A1WoUBLdGVM3WdfPGLfPXkb/bs23o3Z2rQ+mDyVXcdDk1Z3IEVM0LYKe9no4JWNiylfTnid
zl7NmnjiDmpPqI/oCnLweAh6mpw8f55vbdKoYWMirHwoU8cMGqrqlwXmrnxJrvuZXPEBjp/Dltn0
WmuMGQzWvSNUZoGoojN1nTq52vk1g/bLghhKegPdO3mXP32q001hs6NT1gsAwOLJ+5WhTA4gsBll
l5cfvnba+mee9S5kIF/ba7Hg6UGC1GabzeQ4a+y7NcgCp54pOwooFGxDmogroZ3mAWksa2OTuXJ6
Na2JNcu1rkrAC0SHK6bZ8/geJ2V2qFkQJks+HXja6uspn7xj3TT2xkhfGxtGMEhKeJFPZxBVrR8h
ZZ0zSOzYRovWnm1EAdeHyKDSFb92Mu+qd+VPeylvi3reSACtjTtj/udlUfWWgzBZTS85VAbT8LtE
bXeZPRH/UwAqJzAlslqeVQctaABtxu8c7v4I6vamo+zX5QG38oVMWSywUPAHrOoWgBPvhlYzCqMb
HU5s+n35+StxzFTEuv6Q4V+KdSptbgvKXuzcer786LWfbsz62lblgArPKlY2hG3edw2X9pZsfJe1
320s3cNA4TJUObgu7vVVLXiUC/W5QWlqYJVKBhtMBOShSh5CARimqY443cpsr/3y89/fRZAk6xlX
A/WuxVxVX8Dtg9rMTbfoKSsHa1P+mduNoiWQW/Hc2Dxks3XlJunbDLG/HdT7AE4vsLnZqk5d62Fj
+iJ1TroxCaoYFX0RrrWiBQYbdrWVGl6Zvo4xfcfOG+HvXi5xRZwI7hKRO4lQ9HbUQsfm8jn63Dg1
lvKWBh0v+mmIM/glnFB0WN8HDKtTGXjtj8uvWOkVU+cp6s5mjGGWDbw9yKzBUUnyH9OY4agZFA9w
SDsC+vC5gG3KPSvYWBAY90g4i7y6w309P+Xq5XI7Vnrk3x3ou7FrYzcC3gKqwtqR/OhKpLbgyhe2
yRC5WXfTUwCHLr9oZWTZxvS2tWv1yxTQa5mqh3RyX3pLocbTPV5+/Mdel05gSj6XHtsPUVVjzKBS
jRuS65A3tbjy5dhgNy2DMmxb295NqI28XVI6QqnWT96TN9vkLSC+trDt5vxxtCg9wE5BHels9/a+
Rs2WPnooXPiRZjO3Tt6EUvNMyPyL8L1kXxV5jiRA530LlO5vOluUx9H3gr8NddQfrZW17yGlPBWW
O/zSSV5B9u4GN6koSZh1xHu63P61fjRiUMGy1q/LAoylksWOGB/bJf8Bm7QIVaBPbe1vDJeVTf4/
X6p3w2WZiyLAxq9Gzip7hYToCmVTYLvnj1a95di7Ek1NEWo7ykQsrTPFVt2eBLGuCnfzNntlv/Xv
kuTdz/cTGET1YmpiHszpVZult7xzr2HodIero6tqgQvpoIDrrj8lIMWoNCIRiq6ZQ5MShwr11QXY
YkaVr87DSfy53O0rs8oUqI6CzrjL0vDQsYdul892+xIEaj4NLXM2gs9Kl5vq1MBn6SCLCdZ8xNl1
1Wuf/rb9PBKblMm1NpyH9LtOkQMuspNM2jFNUxEin3evpvkxwTXUxnLwDwPwQSrDlKgmxYzEQFmp
WJbRdMhunWsadRHMFqzQipDQn6NuZ31BZfxBhNdPyU7cVm+4LNt4/cqAJud2v2sfTefJKUv4HPnB
OL/McLe7KrnrbLGFVma+KWTlKIHrmq5ooVaB5Oor8b8u7t0kyt34+/IYW/v97n9/v2atw4kLyQ0p
l/1cTqe8Dk6fe7Sx3Ugc5dZTnzsxmEVPKIp9bMm4kSn4H2dXtuQorkS/SBFCgCReAdtVdu3V3dVV
L0Qv0yD2HcTX3+N56tEtTIQfp2YGWUumUpknz1k7tkaokTbKypccn65S+jpKWPRYnhVU3LT10V3X
bGzu2uobBl43Gl3hctanLgbfWc2k99ZQRT4m+5wkXZT3x7WyLfavzy1FmqDW1KlB7VOAEy+NNAoS
/2SDi9jvz+W9+HzBpAlq7cciYaD7ak+MpIGDICBNZz/nb0Wxsdn/vnD+3wylCWytWWuV4JrGQQqc
QH6b7oF0LL72/hPYLnbQJL9h7z1UxV7pvgjJLXkf3qq34id9QSJGhOI2D64S8sCWnJfgL4tEx0CG
rmTQBxV4aoi0P0cF4z3J0Mx6eS0/NxnpGSbfc8dbGNQdTk3sVQ9y4EjMI8+zcbTXvn7++18/Hwl3
Looxxs+3vdu46j/I6L1c98MNW9djbZGFQApD4qTditIZv3BLR9cFgfL/wK7u6LIB/eGnYkqPnpD/
oH35NxXeNXxm2FfD5mvU+NE6i33taAVEeQnV+iag45aQ1Jr5GbbeOCiEoPYPWprI3QvrJ4E0aa2v
i3ukiS5tSqsgLLLtk07d3y3lt4PqDpd3deWHm+hSLy8rG57WPS3AlSDQ92td+EmzVfpd+7xxgbdO
2ZQ660BDS+zHnoudBOZm1+Z2feXvN+0VXQJ5mgpwV03sBrQ2qHo1KVL76fvl9fnciUuTBDjtLOZS
ENYhwehCsF6BAEjRp4rNiU+quUQrO9kIplZM14SWDjzGlRRB28TJbIhotxqUNk38dHkaax83jNeV
KV3EnI2nOZ3CCfwLiReHlz/9+XNXmjDQfm6nhqNF99SP/S0Dn4BdTyeeON/Z3Lw0U/Q2R1s36so9
ZHIBx55oPaua3BN6eeU37aGVe+ZjEkow84atPZS7y1P6nEuXSZNLN28LGiWAvZ1c2PVt1vQLHnMF
MrClnd5QmvLbuOfDTZYW7L7KaysUdtrdMFmP4Ica7K+xhSTV5d+ycgBNGCmfs6UoJbhCRxd6OokY
qz1AmNmh0VbxoWeaoQ1ZbWUTVhbYhJFWbVKiMT9zTueeZhhDwOrSz3q0Li9bKPy1+Zz//tcNteQC
tXGRjsjl8TARIGfW00EKAqzZH5H+um7RDK+Q0UUtIAWHsgsIGNLqO+l+Lo4K2nnwNfUOlwdZsSkT
WtoQJ+JlBMK5nA88sHmufB41G3nJtSMozqP+tU5z0oBVsIdZUTvrg8ld+ueqSIoXVKfZfco9qCK4
qY7vZW6LQ1EIuVdcZUfRdM19Q/IFiYgiKze84NpUDffRyZYO0+Q6EI/J7+d5+RJBCPXyKq7cECbu
VDsuEt5Zy06J3WT+KNBD0XWTvSvBELlR01/79cbdT6K0Tjsb8T6EXKFLtfRiX8/Ufb5uAsbVLyXP
oOiEA12BWYdE723xpwdU8vLHVwzSBIaWfZb2EVdARg/5rq3uR03Dtv3t2W/Xff/s1P86ZSMklqoc
jWSnpPmS0Lt0Kg7UyUHf1oTXDWCYO/CVJSE5QdQohttBJJnPl+H1LN7K3H6rOdnDr/3k9WAiPWvu
gAqlhfpeDlyWnxViJ6Lx1iU2ruf8rh5J5yPr7vqscPaXp7Vyak2gZ1VFltt6GFHOHcyeQuWMiN9g
6NsIttf23bB+YfEqFTWWDZ7MDqS226CO5CuTE3TJ+i+XJ7E2iGHVUZanFYiLnFMVj/+QCi0WMz/m
fX9ja70B71xbJ+MVX3rM9gCjdk5nfbAEdJBVNvqt626Yx4plm3y4+aSAMCv68gTN8jcrLl8aByHs
5dVZ88DcMOweIiCDW8PpAW30KAj50eTT99kB4VExwO8OkfQzbn0XlnfbE/AresWrN4Pm8Cz0evkn
rEzv/6CfuRK2K8+nDNH/d1nPzfsCurmNM7yy/Sbms0RAODtgojpBueDVytsU9DLqxu1Bw6i8YcO9
r03BsP9yyKvKXnBJetK6c3rUDVy1EdOeP/GJ1Zu0tart4g7dLdaJ1d/K6cHtGYoTL4q+gXg5vLwB
K7GtifQshUYHxAS2UYgOPpeDGzQ2Pwyp90CV9ZgU+pFo/uXyUCuWYtLX0qVkOgIaGo0qzQhQn0rQ
SyWHfU2djSfw2lYY5j7wfoq7bOTYip+F+Dq5j5d/+do5MmwcsjVggXEzihJqLqBVJpZnN8nScJFt
CpbC4jqAjzSheQJMrVCYx+8neKq2494Fn3+cbiz/2mEyjL3zrKGbS/DW8kEFlgUE5zJCSgSKHdUr
OPN2l5dqpeUCmZL/3rdJigZiFaNiC2pIe8/s2LrvO+G9QPTdPQnEPMUun5Ic9L8jNMNS2nUs0BHg
v/E8tFe6FRO+V7hjtCzR2J9APvfBveSnEFvixStnweQvlW6Btooz/a/Ok8Ng32ca3aSvTb/FVLly
hk3y0r6YMpXP+H42QsPIrX2mf1/emhX7MzF8A7MlVVnOIDumCqx87+6XvKsDMCrVGw535YyZQL4K
EsECjL39SRWt3yjmq8p+ZVzfFtPdHF3XsSEdw8ydMbIGwH/dU0VQyLAgOm41fo96hpVsxNP/4kU+
8bwmGenc1HOeOHDqdYgJHHlQHLuv4idqq7fdzn3SgbPLdvmrepbv9NW7t47DXXqTP+cf5Qdnuy1U
4dpZMMJ69PENhWoBm3Np+aW1+Y0eriLQYNIxvUFV433fU3ZCH/vjQr1XMgFFnjjh5bO2toAm4m+A
IGDZN2hV6OO2CsGNWYZQJkpehrxbAodV3IE8p2zQsttUT2kyFECqT+pBevl872bOEpIsq0OLDQDY
JTHqUUoWH/g/plui0jyg9dL4pOkqtPBJaQW2M/QfmVNNe7Kk5c719Jj4qGG7wQDdwB3tm+n18sxW
7P//sIUzbcYxiqwTiNE9BhmlJqzn92S+cmNsI5yo+7lf+ISippU4j2Dr2vM8QRrG2nh1rxwpE05Y
uQjs3dRiJ69Pij0XS3NIK+pt2P+KizHhhEXOoEFU8fZUKPpPnYPbWRb6gfZbMKmVZ5AJGdS5blxg
aIaT5YAaGB3O6a3FLHsn0pqFqnYOUR9bO9vTFk7b/O3yjq8tmeFuGhvJv0mCFXeqrQ8oS/y21JaZ
rK2XEVjgs1XhLLDCJWbOLhcN3XlFkT2hgNYeLv/6tSEMH8JBLMc9lbATUBz3CWePbg3NyX7eIKBa
8fgmXrAExW5LNewcXd/HLuMv3Ep+gcb5O9o9H/H36yJhEzcYW40dFxjqNFuWCjn3Mj/pJsuHBleY
z9Wb5RUbiaCV9TIRhD0sQlqcTCenHl5IN4cd+GunQm3kUlbcx7+sJH+lI6yGE2tiy3zyKPrD5OTL
7l2iQZsWV2nuMcnOI/81Qt2XUAP20PiPl1UfVsr9h8qR7HWab+Hp1+ZwXrq/RhBEORpKtmdahHyE
wkKL/qQMRJI7qyr10QPbxlZyaG0zzib510gdbSpKZAFxemsa3xYI7e4jp4uOI1ic3y7bx1rAakIM
XUi59TmIbE8dpEsPBS2XsOXgN2FzxUMvykufzi27TVHRCScexYg0tESiNbFfLv+CteU0nECkKjXw
2ltOjqvfQGv1LEtQAg4ZeVLVlttfeeaZ2MPUUkyzVuFQLC3f98DJ7qG2loTjpK1dz4rhi4xHults
umy8mf7Fnn0SQjEjwoipF1eN1yDTLri87SA7/92iZfooLdUd3XTRX62Wv2uvVYhBoBLpW2nhPZRJ
0t7nmSee01mzGw36Hb+NbLbhR1YOlIlclHkWk3SRzcklY9imdigF+vKuo2KQJlQxA569bazROuX2
H4KmwxG81azHXvIfdrRFBb+C2ZcmahHqFzQbbChnSE+9dnbchLlQN3U7PDPmHgC52hVtfqha63fC
CLu9fEjXFs7wKpP00PTQDOAzTni162r5hNc28aM5HzZi7rURzn//29aHunImDvINqHVP1Q/Cjt61
+2K4kQV5DbHUZD5Fk30AP8OhnxuoGFY/Ol7uGnfk/uVFWrFkEyCoSzqkdq/oqec/pPOku/lAdRlG
2ffL319bIsNTcMo0jm9MT9zVXwTe7LrsvnSQvb38+bV8oIkQjDNQh4IuFCoDo3JBmO4Wtx661A4l
S+I7EOvOdwn0QP9kbTchP9TQA0+BOY2LpvclpfENqMGuIlZkEFD/72kABH7OW25lJ255oJ1evLBO
OdBqMv16ebIre2WCB+e0mSHRTjNgf61D5XR7OxXf7WVE3oJtZe1XIkcTPSi5lTMHKZYTy9ixHGyA
7pY5DS9PYCUWNlktiyLpIUlLFjS0d1AAEr4iL3Vh7239ZSYCQvVzmG/BM1YOnokhtCDsHcmagsNA
TcEgk7BmH2wLYrf28fPf/zL8hjlESHXOrg3DDt1TQUVUOItkd3md1j5vGD8vndoVNihkXZYEk70/
68xk08Z9smYy1HgcKJT0OqeBKGESK/5VLDi1/lSqOAnQuYxKYtE5AHoTvcvR2n6Qs+OFWbb0UIeI
kl2X0hFUCt117oEa7sEq2OiRKqEnu31mIE+zyJ0btxvOYW0ZjXdEDNIt3lWIUhjYYrLuY+x7fyiu
/OWGtUPJaomhEkVPcZ/g/RZP3v0ApvFjwmdrw1w+t0VhwgcLFmdID7vLKSvHMFKZ3zZXif0xYYIH
kWyoZBnhQl50EioKvnU06YEycH/5AP9bEP//SEqY0ME+zgC06vl08iKlf1t957UBW87ChnHfsR1q
HPJ9cTovC9yaz9gWvCGdANDr5NTZ8wCG76Hl0nfRSriPIrEcNU+nXeNN0X1cwXH7gkGSpRSiCTwQ
2X9NBzkXhxzY2gfnjKyOaUwhylHqGwvSQLs0Zc59Du6BH5ETRe9O00YvMpm7XVkyfjvmTeHHZPJu
7BHooZraQ9iLzov9tl8sQJALVwTNWEUgw7f66VvuJORmaJPqGRDE9qZOxwhU3lUOmElVv3hjj77K
vv5SF168qzuhAVivom+jPba3CC9V0Hmga65TL7lrakpDBtzAjVtn2W+RsmHPi9w79tzjfxZZp1Hg
0ao7SLQTAvlY63tei/QxWqrqVAPk/WMGN1Hn20W0HPM8abTvFKKr8chU5evlvfz81hEm+NIrHOIx
3YPcMB+ID/LsLFAZ9EAWNFIEMVcvl4dZO+yGS2211Voo7M2AVqCVibcdwKzFuPHkX5uD6VCXChHT
gI+joLOP9BckfA5KT8E0/7ru1xs+NbeStGrQfnKaAHvz0YU63NWJmDcyYJ/fm8KEYaaRVVHLhv5M
s9ABtcx43C1asX3cePwUO20Z2iprv0gNfKyvkM3+fd2sDAea2K6ATgRSyn2Gl1besDqoCRrZrvu6
4UFtuyTMnubmlOcsDojonptNybaVFgJhojMBgI/rvGubkz2NI7CNwnpS6LB+YomVfOO143xkUNDd
TV5SPOWaiIAm9fhAZVretAADg+O+Fa6f1gnBLyPIdnkI5VxAux5aNPiF3Iqcm2hq3Ac5ptNtm+gh
dNIZdNroNNrqNv78BSxMGKjm7sJb4JhOeRc3fjagA2k662YKUR/BrNb5zAayAkFheHlDPr8vhTTy
uAVEhtqSswGBwTT5qdc/pKBuCzIISl83wNk8/wqbEogNkmbWaHpqyBC6g2RB20b8PYXQ1nWEfyip
/HcMdH/VVM5QuQcvnKuXgHs3Yuw2Ioq1HTH8SFyxCox8U4QOelCJAlIQuw9s2HHszNj/Ut11Llca
3oTVdHJa2YOiRmp/KRyfKuUXaR42+XUYYGECRMVCp3zUoJkDJ5bvtnckf6DTr8vbvOJtTUQoSzmY
dc4JQxyhU5ocpKXHkDvgFnbK61pGhQkGLZQtY4eAgFf3IDCo+KnhfRBpcVXuQJgAz4ZBwclTGlSk
0ZvDJ58gglTO18vrs2JnJqAzLVy3qs+8u23tPYDJzfGb0f3GXbVVS17ZAJMUtNdNomVuQUpWyOEA
5uYvdjoOdwVEREPmgXbpunkY5tzpGBk/F9fS4r4U7uS7zbcl21ISWJuDYcdouhyEyxF2FCr5wEPk
QSagKeFlcZdUW3JIa2MY5sw9YTWqXvBGHGMeZBTyx7TV02uka29XupRskVasXODCMOhlsiped3gs
pJU6xl0DqvgUUZtH4ERsyyesu5EN+SDDvJXKPF/RnwTgJoKzY1aquITEOiVo/F/qGVJuiMrFA9cF
tAfmuSq/LonogPCFEmA8uTvIdGY7MEpu3V5rp9wIHnAlZxS5n/lU1mlQ0Thg8c+MLcHls7e2dWbw
kJBJLWcbaormB55c1j2EP+u9O8/yVzwnW7fJyjAm1BNkxA10FJEOyds820E9oCXYvbFu0BFA2FZ+
dGWpTM7PorEIkbFrnRKZos+j33HZ+Z69pdyw9nnjXi9VX8a0KuSxAzVbxpgFfYjSCwvQplyVRRQm
1nOQVu7yToqj1U2+o17tug1G1Oyi6zyNiexMoZQ5olzjHbFU+1iWD7VHD/2Qb3j7FfPkhh9A446T
zAUuQ4Bum0D0mb7t40iNPprAyc1Em+wADTMQ43n8d1vaZGPV1vbF8Aqg97P6auq9Y1Yub/Bsr85S
PVre8HqViXAjt6IjqxycGYId3NvViePbrAAxX/0+pSBevDzE2gwMGy/bDq1KHKX5HOndsGlzfdPp
Ig7okFylIM+ECfisyoKXS5qCvfXMOijB42V5kNa2GnFj1fWfy/NYKVAIE9TJuaNwvlqkb0a/8wKq
DxUkMpWvC1AgBthxGOTloc5n6hPHbAI868KaQOd1lotMh8dKjfdyEc+XP73irExKzynR6RJ3HcJr
MJ5Vib2X6Ycd90GVbjGar41w/vtfAXztQJkF+rr6lFfvlpWE7VnlRN+rdKs5em2A80H7a4BJg1MG
gj4ayHQg3qdO2X7ZDhWkSGnAU6jXX16ptU0wDN7K5tyNx4iDHxYvHcCJY3924pfLH18xCpPFs4Lm
IZMDBCIX75FCsCFHc0sJabbrvs7+u0IRopQqnmZ57LOvykpuFih1Zt6WS1pbf8OgGVWzlYFd80gd
Gr1wGS/HRkT2Xd819EamAFxdnsXnGAzhGtd3HTlWUseNPPJ6vHVY+U/+VrkkKOfmAODHdbV4YQI7
6ULovEDS/pQUIj5k0ZKF7Zjr/ZguV96tJmwzLUC9yc6qTtUZjGbh+s6WHbG3uKVXHpwmdBMp0pFl
i8Y6OXo/iTuROgFnD3F/n6M5niUb4eKKPZgIzhQIAqvyMMwcR4dqgQpL5bxftdMmhFPGWVRVsgHh
90jTZ7X06gY9OerFGeFn3QlMaQKFs2+XB1u5yE0wZwbYSNuUk3dM6vQlcUHAM8m7qF6+i6m5AWgB
Rb8xS6G/3G+43JVzbOI6da5IrtEOgO0HcphluDHaJchYE+A8fJ2biG0YzNoOGWa/RABEtXW6nKyO
VIES3R+0XL5dXrW1bxtGr3MZ9aNGGXuyz5yktvXTs7awxyvO0ARttlnjJraTLKcxI+9gJvmpk+mt
0GojM/q52CoTJmhzEXpq+7KbT3GZWkjLuP1Dbpfjz7Kn/YMLGok7KHx7oROn7p0HFgHQGeHcMbB3
3sVoFgnjtEl2PK63ev1XDNbEWhJGk2SekgIprmYKITMtn925qn91A6juO8qqR3tEYSf0imoLPbXi
s034ZdREMwUDvDy6y1sCzWa35ZCwgcSFKjYahtZGOP/9r1t54AJjsDo96bK+zXvni3IJcvScP1VU
5YfLp3DFlEwg5th6AM5kMR7j7EyqfI/O4X2r7hsohHvyn8tjrJxGE4ypyppwz0ltoBGWB93mJxrl
Py17i3pnbfONgL7L3amVrQJPMRH5EyCYHvOzs7YQQtg+TGmefWuj0n1T+WTLjVBmxeWZWuejSJZi
XEaFhiH3DsXOLCRRuPQT+MCeWYHKGPRVfIQ6W6HT2lkwnEWa8zK2NQw6oyqs4sQv61cX2RPL26p+
r83IiA3AgL5YICRIT5Wa7BQM4vX8XS1tB+4G0kNATmbifuxK1CvdsvnJXN1vOJMVP/h/iE2BJvI2
ikBWaYMTf7aO8dx9uergmRDNdMntMfM6vMVm72ac+1s7QirOsjfu75VNMSGaUeNEIEjD+xtkiUFW
HzRNAkt+j7vrgk4ToBkvbU1JysWRCfkEScmd3cjQcqyby6vzL1fYJ48ik/ARovNtOjJVYuXnxzhL
HqClsyd1/Zhk5b5i5Es8sNafZXEb2YsOBtK8t0O/sXgrjuffEtJf3g3Ih5Z1IltOEdD+T5nTo2GC
le6+d1Xizwwb1pWorm1M9ewLPpuq4SMcdGJZqUaoleaWfZDx1N/2KbIZJC9K37NKed9DSzakGgFF
6xE7pKot9nM0TsGiytmPAcvb6kpZe/aaYuFM9lVZnUv/uUue20GdMnAsfK8ctDqUZTn5Hq+jA0Qh
291QZAzs8vOWwO2KqzTRnZGOomTqCTiCvUc52yCe/2ZTz0cx7Th2P0HPH1xe7zXLMJxJTKp+HEow
WLbQFPO1QnuFnc+xzyFl3ahiIwxcGcXEaFaTBTKIHo8yu3ke6e8ShNF2GvuFtxFEr33/vIp/HVGO
XKoNLUbE51z5EcE6xa5vz+A+IX8ur9OK7zMRmokbDWmcDPKoYv3oCeSjh353+dMrW20ySfYdVDnE
AIEsNHIt73ys1DPQWTQksgX3GenKHwwC30fOFsAXLg+5tl7n+/+v9epIikJdyuSxpQ1UQL553Z+6
036+bCX0V3zGv+HoXwNYkYLWjxqRL5qcDs1B6ADvrDaIbLVPiciCyIvm/eW5rC2f4TDcpumZA4jj
qfDesmV+5K0OF2cOBIrmTTwHRbeFN1qRBhEmlSOFa2JFg2OMysccjsM8ByrVc5BEU7GXSZscHMrz
Q8pI/DyWSQnROUfd4RmfAXCSDjeMWPn3OWZ5oLsJWGK6DCCgczyfcshatJPydjk08Q4jpGah+pGk
u6RMhrfL67R2go3ApKucuWQjTjAK/q/gpwUdRnIdAZkwoZ2TUlqKGS+kAgUSvwAoaVTWLU1LsXVg
z++4T64FE9vZ1QP6PbMCrOZA/r7nlMGDdIQ/Z8WkAlHH4KuFOOKj66SQNknrCNrU4nEZUVYR8zLD
ltxx53FlQadldgM+EOKPM9ShwOCVhdag4ke77esfYxHhX9gl/gUKj0EkmfqouHRuF561+9Q9I7aq
qgw6RkhYtMAzpGMWB9FCpQ/WA7QVlkBogpaA+7rJ5C7u2u558mKgIFVdg28hERCJtcsALRaQRBqW
5ID/wvtqk+ScCOv5TasSkoC/HIpmTgLoUlLQofEBBU98xux5QbBfPTmAA+aF/hVxa/ooIzr/roVl
TX4SEcu3bDrspjLjAXW6dt7YgZWngQl8LYs2YVo01clFCaPkvV/bZSjVlsNYOZ0m9HXMNASXSNVC
CCEfkSVylL5rkiJ7verwm2hXx8aui2TiRyuLH8Cd+5aU3VaSf+2nG85USGg4gE2fnYhs+n1no9BO
tVYb0dda7GfyYVKRWNRGV9kJfLj3RUZvh7SHDlxzC0GT0wLiV3Sv4wmjNd3jBrzpGg/aBWSLb2Ft
coZ3VW5tSa4ncSQliKs0VDRJk29EBWtH6mzrf10SdeepAfB9aIS4iQ+d46Djf4b8ylQ5NfxdHzkp
4EnQcapHW92jnjuhQXoB8r1wvZfIhTjr5aO1NgsjgkqiYQSjEkojYn7t8fKK3mJyVVjDTYArKSW4
ZOMOt+gCks/pZxLboTfkAegorvrx3MS5OpQOkswUdtHIe9Hn39KIHCDYdRWEDXiB/+5w3/O2Fi6e
op3d7psIcMxc/b5m2QH3/O+naQFYaN1xfZqipyF/8Jzvqvx++dOfP7C5yXaZI7UPEJseTpVDw4nQ
XV3koWvf2Hhspba30ziu2nq5PNjnxwfZlf/OIxtH1ykLPKo5LX0OdeVRtZCW/Ofy19GDgO/8/8XJ
TfV3eFUwusp2PDFIE2MWajnMCy11CHQz+aftOHmljep4WDAWlwEl5z4atGXe5mNWf3jOkpxsdbvM
CzsUbv6xFB677wSxD1BOQ5tKJLvhpErgKXySUzH7ZHKVtVM2up59nndZ7ceNXT3wisx3VUTjw8Rq
+e7RgYVgks2+ZFzFewisxXsF/OQ+nbJ4J71RPnLeWJHfOAoMW3he47e4URFUeTx/iQipz2mp9wXE
P99A5YsLtZURBBDGcVr+NKWn7uZW0Yco88bAkajx6YHmoH936n0XE+l3bM5u8FqrDhnoLN7byq4D
RdEFEQ0kveF9CjSxbn9ZRSf3qHezg82W7mam7He2OJWfW13lg4Uqux1K8jEIZ34eoTK/t3FwXhdG
3qKxcXYxyco/VRkhDm1JBcUyb360K4V/LvRSnCJdAbAzYBG7GHGqTjT5Yed56g8i0zvVVm1YeF7p
LzyiOyYSHRZQdN0NPZVBviTT65CzD8AfvVvNRHfvJCCTpISDa7YcytsWXL1BrntER4rqQC9QI7Dq
4nfi5hBisgCEjUeBhoJ4yXad3QOvTBed+hM0KwDtYeUxb0SFEkrZIVXqjR14QYtFe4+JrnLmux2Y
Puou9fZFatu+NTkgAygmJ3Dm/IcDWH5ou50z+vmUOyxwz2ievHbam6Rq9FsKFbmdPdruLbcBmXZq
1uxJP6GKXJXoYF8oHLTjFAhlJCKgx4z0ynfaJnoc89naTy16SpY6Lx4gK/u9F5O+nVVdfiNRZe2r
Ketemn6aDnUjptpHwD3/zCZn7ny3lrYvHWfYIY7KdmhzWz5SMv2xc149QR99QmNtBFQ1UPD2jgvE
i0qiKzRa2nk36mjZOw4t/Ea6XRJoMounuBnSB1qP9WtTuug2ctHxiZVI3J+1081w2FlUQNraHd8L
hSYecGMhQIPOwk2Vtt/zWQDFDkL/J2eyWHlY7ATKNaTWYVyfF3zucUrGvLub0Oi5J2B2CCSNID4/
ZPLrqJY8GCM8qc90em32MEG/7ymRRf4+xeBTyNwJFILtwLpANHNxU1dK7kD2+IO7zXs9DWWQFlUU
lD2Q9BEE3XYqc6xDLpNJBiRCe0vFugRB5+B4ReilnvWlx/kp/WSexYtSyKYHbGL5FFrL+JI2brvn
cdGGAww0rMVrPVjk4LVRioChKvJnGVdiT/Oqxu2ivhQ1hfR6n8Z1tiuhM3DEkQVBM5hEgzhpxVNW
TW8L4wsPZdLFj0tRQ4QPTVHYzIXTHrYU2e6d4zVJ2HVOkYROBk6NjXTI549JbiLJl6QcxjJtkQ4h
3ArTWX5PifZ8h6sjy8SJdfFNRoeNfOrnj2Ru0vuO7TJQ5o7yGGdTUI0fPIvD0nsdmw5Lv1U2WJuR
EZ4UAKkni26Wk6qmI610ddP3Wb5r6vgBWkBjsCzknhLhHC5fOCvXjYkr75GHdCpkP1EWH5hfxR3K
TQyF+E32tLUBzvP8K2icHMGaoekshMPDj6xMDqVkzNclu3ICRsiim5wNjiLu0Y4r7Zfu5D2CAWN8
TF1rvi4qkkboUsyaN/Eypackq8WvPoqXwvcgD3ldTGcivBW1ZDMrCL81TsZ2UQH9j14JhSyMfe0Q
RtAylLy2+QTBw2ERfgNh33b8yckWgdnaFhtvDjDkyjkvoPWWI5uXRO8qGfzaebvugBqPjqUGIR6D
Gt7RER1/QuKiydFmmUTB6CXun8tjnM/KJzGXCfC2yxgZO4p0CHMX0AqnLaCFOpt9nXLmd4Wjce1X
dIOCeW21DAP3vJ46g+IE2ML2prTmGVny7hc6hb5cNRkT6o1gpI9Ih8wLcDViz6nM92ADS1+rvFiO
RT1lNxI50ZvLg61QN3AT+91xO8mLzlUnV8joIAfGEARJ6hNZ4pQpS3l+CgbFr97SJnez3Y0H7J0X
jm07bQTkKw7TBIfr2VtA2jac4Uk/vP6VdfKZgQDKg3CslcfPZbelObg2kOEGWJw7RTvjCmaRrEDP
WCKl2NEfeqrDfonRiO1+Lfou8i+v7MoxMYl/K9xs0WzbcMyEgk3bxeVMvDj2aWI1u8tDnK3/k2P/
b7PjX64Z+TfIEqFH9kiEFQ5dfivnre6385p89mnDJdjFnCZRhbWKU2j8EXbvEH0XifIttZKNGt6K
0ZqIcCx3FUtXwDG4rD6yqn6NUHcL/sfZlTXHqXPbX0SVAAnBK0PPnh3byQtlxwkzSAxC6Nff1ecp
HzftrsrLqVNOFbSEtLW19xqwtWDQTObn7h8N+Ty+qkyUGnpzRrvpwRndkwMLYXfwY8bMFTTCpc+w
Cgi4dRSF1wPvEJg8gSXJg9f/W58Fmjz/e/iiGo3ykrKDg2/QjIOOCqRMI4/cZuWVateF375GetMg
g16oT/yDEDQJluKTD619ZQdckC/xvNXR7jvwOKtxyzvYaBxGEEd1bllWubG7NFVsSv4uJ9qfWA+N
HTCj02io0hTK/NSJUysttl3qpLuKyi42nibx13vmwsJeI8ML1dpSnj9W4YJjp9PDIpb3LF9uRzBv
r7zjwtZfo8MbuHIZW7j8oCRueLUoIFowNq8DEVcS2QsFkzU+HGWpwVZ94R/83DzLGSpv3Sxup7zY
ZJm6zRQUBpZ2eaqc6ufXs3ahKOp5q3gwOUzag8EbtWunmyKAPXiNL5Sxt+p81/QCBRGN6QbkjTtg
TvZ1pe/zNL3Gerg0oascwpvgcyChmnIQo8fCNhfBpoZKSCRhP3flm12IRmuR4OBsuZK1Q3e07fbk
av+xMf4PC+ZrQ+D/aGxxTYz40vpbBYvBtTsU3GucdgNUbWY9PvOKob8l4ZjI3Cs778Jg1uhx3+IL
WbpAQKGuTkOLLv0nar88FrZbvIAQqm5A7srfrqwN8l84+stpscaQl5Jwu5nmDHxgaD6ClgARq63A
KmLRDPTEtAcGWb3CUL4JQpiAwuiIV2n75i7zeF92nrrJWns84hOXjx0gc9uuGZc9cjnyYiZGfhf4
Bs8iEPVLl0kQuhANHFjO2nnwYrFq8cG8INUD/A+GCMSb6rbjtIGQdNZ91w4oZkkKWZwtSmPtzZQ+
W/SdOd1JqDZRXRAX+seZ6Z8Jc6AGUnjDnLguagmggrb1t5FbsDDq4lb90pnEej/AWyJyK1z2lywc
evfGF3idE1l5E7boG7V+H2bBT3Bl4mp64xAQsXSxBSc+Mb4dd874ImS5bOGe8JSJ7mfVlmHZfKiS
Ile9S8t9qr6fxSEExxSV1ZH5vyvW7EjNYs9F3UraST5nIXN+ApSWQCQ9WaAAGRYl3y5+vw90hlTX
KQzkktxNOfp3zvyduNZROXZkeL7vsyDhef9tcJctR1bnOe6+6a0DL9tjas0h6qLPgFw8+fy1rSBq
QOJcv5W1uLF4vikafzPmGQY6iyf0yjZVBRcpt2s2qvrOoQzAyu8QnzzAgqIOp9r8NJ37wM0cjXre
1YIB3F7fB9J5hGFBuQHyNmmN3kzqBXYdsTUBNl6giiMVwBCk3NL2naDwVUMO3E4rnB63nfMgBxjG
4q+jYBAHMUmnbyr6nukmJE4TumKnnbNQTFjlh7a2oMV12y+oser7qSlDSGWRALzlxQsL/HKlUb26
rRqQnLZaBqEv+d6AOFtNNKrPU1RtuMnjuXrqNI9hChkuljlJLne9cpKyyWIoO0Sdl0J9OYuUP0X5
XGwLz4S6z6N+arcVL6ykXw69+7twSR6mL1K8i/IkdBZBOExUx7a7c6pbXts3y8dUh/arntGchrHj
LUpN9ODc2Dvhviy41+Anh8bxYfdCAaX6tOfyt91Px9Q8d2AepVZUYJlCzD6sDyjGwvAjLxJLJsR9
hV2tw6L0pS9uWZmIdCfv8nZri5MODsqKxLPX7prHogT7M0aDGo/H8Gwn5HsqbyG1A3UvYT2N+cGD
ziV02cfIPFl5otuHhY4x6l4pjzp52zqRnB+6PhTwh6ckmWQZphDyMKioDi/8lUNUAhulaKu4hA8F
3QK888KnMKP5Lff62H6b8N+c3eXQbNv5wYujd8uB0bicWNizqKavy28r029k0D9GhpVRlyAhS713
i0yF3MZ6bA6t9QDlgWiBhEfautDrwI7c8MwL7faFzE+5uUnvbE+GpoVmW1UmuNtsUTxtvw9ADKJs
a/9EHQ62Dzu34bHrdZHseIJNNJhDJcOG75vukRdhIM532HgJEoQTOmGaQuLftuR+0nuZPZH2ZOgm
4CKqnefUvXX6u2J+4s1u6u5Gv0gaEVlNONS3o4y7AQndtm7edH3qwFvpiwcDIxntwH0nLK07rKdc
R0EQooy8FFtibcyOBhF4QRJV8hLLORkfwUipu1Mwx/WhtTcl2ZRy2lr6Q6mtjUF+lmcNXgbTwmpH
3nOz6+2kfdcd0MYRwLn0vf+dIiT2sVXA6TTCUAL+id9W6c0CizXrfpwOxHvLrNuJJL73AIeUZozU
S+4nrTpBW2IEJiPblH7kD3vLe/XyjV2UoaKPHolSemOUD0eHm37adWY/5z2u4/eZSZQ4kCZmaNFz
bHyc7MCtk0YmMGGZedg+uyK00aCBnAli8baDXTcvbnUdlW4W+uPJd3WkvMRYKNk7cWUlvJnxrRJ3
igowZfPlVZQ/pPeQzn2cQqKAV4jT6CMwr7oTxNn7xN3ljQqJGKI2xfaGRXLzy+qfO/E+cBqO6WMN
JJhxfpHmJp8+ibZDnRfIOtwoaIpwUPmdBWRmzV/FXG8rhZ1fQnP219xBGMHvY+V81+6uRfeqcV7d
dEzmyg1JDxmHbIn6Zoz9+Z6ZBVX3b2PnRLb5Xhcy9sVNCwxPbX/j/stIKXwHJTopj/PYxCl96duX
Qu5Hss0YLK6ljlh32wNlLVV6RNaJX4bi1nJHex6WlAFilIU1KDleW4V1uYSB9VFne6v+5DlkuoqI
DGMk+K5F36gb8yjrScyK5wmV99Hydx3Es1P8cGqdUoa1R1C+RIMjn5O+H2NveuTq1BAQUacBKWgR
pyRCLyLKoUXe6buW1PGCXRhY716f7qs036Tt1h2xTJuNtLvIy0oU1B/rpYq7elcEfiwgUTPAn4vl
LcxdEuUtEDkfQqrJDbiJYW+7jy5kXvzxXue4VReURHkpIm+pYX2xbVEwKVh2MJBZCs3Sh4TK7RA8
UbT7FqeLKFTG4VfUSwIJC2c7Zuph9LwIihVNOFcnruabDsee05A4YEM0smBLG+mGfensUNYNQUp4
8iCaGvEye6zTJbaG33zpAEZUcYuGaDVhLy+Ra0DpcFGzH/ytN9EEeQ+mJA978maI3C9YwjXtwEH+
gV4wFv3vwn/L62xLwFmX6tFVDyz4KIUVTgtH73lOJuvbOPthrrJktM/k5QpBlycDfyA4mjJySklz
crv26DZsB0fmIULN/jexmyRLp3AaXup2zwiLe1+9GG09QHQIKkLirm5PQV/GGeJbi8lt7kvkScge
HEQu3Z46O416O079FwgqhVQtNKrshPrLljI/HAOXhEY7e1oiufIjR33PSrSgyr5/LMcFgvhiigIo
KIUjd2iE5XSqeZqYYdqmwG7i7vfAHXzlnt408AYIq0Y8BPV3khdxbkOzpv/NoHPiZjiMWhFl1U2R
vhDmwC341iruWQpdyOrexftFP9yhihWmnh8twt8oLg8VxFOctP7ee/kD5jqe1WtgvND02F9yhlzn
mGRmPC5q/KwG8TaNfYyaObpeAB05wSYDYLInOuHkV9dm3ypS7TT3k+YML1fj77F5K3JmRwHI6an2
IgW/AcHsBPonGGd7O4r2Bm3ID1ct+6p1YSxT8EQ1+sZKVWyVwyMbhk0Dlx4/d4H6VNsWgbocuruq
nnfWWG88V+xHu6kgnmPt58GKat7uCEMcm4qdkoi/udvcn+W+ozb3fqLd5Sa1b74HlKKl2nq/M+i1
hWZSDmBy+HawMm03wuM/STPmW00stkGDmIY4T0nom2W6NdTGJRz5cPXEtfxIA8QLOM8WWD1It5iG
/rf5KAlSgDqNoAQZwukxtCxwB5BmRiWQMFGQLXnoeeU2g3zAlNHtnPVP8FQE+BBJAu4F+bA8lMZC
KqtuQS1WifKRllV2qkPbVvfwqPr0gh67PRVZXLRFDGyXjdQ8DSKPkn09pJFBaO1qPSVlCmdxbjVW
UkmcYlWP3ikkuiBersffFIdNxWgV4kK3K2jeRVUz3LhQYtlDDPeXnjMnItVSh1nB0ohAHOyYYxgx
6RiUP4fBjYfKeiE2JG28CeXI1J0SehZMhun2ZuyDh4CKb9VsTrzz3nIkm6bnZTy3826qyp8kN/Da
Yk+e3z37ozrCVzwUDS7Dy1j68bkYHtIS53dbw064c9VjIGx4Hgap2sJu3r3BdnnpUPxNhGz0obPd
X9C/EWGf58O3vs+mGH5FE8TdkfFmXp2+Ncp1QvAuCDqgioeVVj9dO7vV+kyeqmZkQT06nEwTMBZU
PsRBjVH6ZYMrQQllM1YOR93Y+5Iiw1k4PAvhSXuSTXaH4s3OdT0cX4085ouimwVzHWdcvwcLiXCN
+kx9k5QIwlKaeAzqo26H26aaYl56WzbzyD0rCLgNuLMSF+sIjaRNAe/cBla6ewi+hyWXDwtinnLS
zcRqdF/1Tk+1tcsabcVcNFuaqSCC6pnzJL3+MZDpTeflvxZ/2EghEtPhNIAoEZqno8CZZcqDe/aP
cihBPWs+Z0apgDdfIaPBCBEXPdahkaWAhbZ3aibUMexqwqXUD1DLH7dLj3Hx5Wc+5ds6H+8H07+4
1A8B4QgLV4HMQNpHt083zpT+lhZWV+Ujox6WaRdYKj/BzDdHD2Vh9a5nlR9PgBPtqWn4K8N+3kGt
wT/1uhdb6WT+fuyb7FhqgUvj6DV5htY87x/ghTRMyQRzlyPoWvQg/AA/hnX599wNsudqJu436VvI
XNB9z+wQCEvoEdcU1N4+q+qI0dzeuFbr3dAUBe2wkw2CeJtbH1oH4qdlLd0NDJ1AR4PhQwwn1QlZ
QK3iHNop78s4tEnKCifidonOuhyKGwBFyE7WAzT6e1bf4aA3937QLNsefWvoDWXdrQx8/lSrIXvU
lU6bd9UNosSNTaNx3gnPef261nChELRmlDNVo3aCJvbRMvK4yEeImh/Ha2pQl6omq/5AZsP7dbTk
eMwC/05k9b7CHU/p5g75wX098Kevx/AfhP1v1ZLz4P4o26eNHpeO8vrYoCOxq3jtfrSdoqB2cHfD
9cy/wU4U7mSZBCt4UQD/7CAdFsxhbfX8uSYieM+KDv7fNVrnIlx0GbiRg53eRmrxyTUyxoXS8Npr
CAIUfk06fzhWbFBA8J4vInZ1pe90oYK55qRjeRg/W/RwzOYFXV+J3LXqTw4RTzb6GQK1EXA9UpQz
rykFXFo5qxIiTuJJFJPBaKAuqqiLsfwYZxJ9/U0vPX3VYVhAFYDiRD8dUh4kMs0k2sB8K8GyulLR
u1A2XPPTS78tvGWUA1AF8MltsQ1xNW1L7xsMHLrfHK6t238aCV11HLTFM4sXuTi2mrWIi9ZTYbmH
Ttabf3v+uTn3x+Kv+hyRrsYm67Xedgs0sshrxZsr03Rhza7p6aPjEdooaFH2FsO9lqvvw1T9W993
zUnnveEgB9DzSTg+8TSDWGa+QXnzShfpwhde89L7JYBbJwlsOEAsU+TDwwr1tOB+gLWUcq5ipy+9
5Txxf0x/4Q8NNvXcHVEgPs5Fuh8W/9Nh+t1u2OPXX/jSN1i1CjSYkK5HBTnmjhlPY1CUN24O9P7X
T78QONauQsyiIy19qM/nBYsUf0vLjxkXQzohmXWQvM/2WfXgyssubGu62tamycYANwow8UY3FM6t
QDVdgYT39VD+YxP+5SBYc9EbMzajBjrrCNOVbbHTT91hvJtR8ytjtMsiYIUiZ7OcvA2SiYO8I7t2
O+28xEu+fv+F0a2p6qyoGee4IR+D/F2576MsQv8aiv7CWbqmnStdt2ilT/LYBhL1vCJy7bKLbJ0+
Sih3euf75NeDuLDa1mRz5kB+hMmaHFlJEp1596wL9l8/+tIYznvoj73SVhJawRlEnnKGKlX2MaIu
xdsxBik8pNY1zbdLX+H89z/eQia/sYQPUBq3zB0uLmVoxHgvPHFFavbS888T98fz03QAJDng0Dj3
Py0f1sZQ4w2ATf16ji49fbXZK3cQpAHi/KiRrjfI9sOx1d86nl6JihcwG2s2uSXF4vrwhjwW6a2g
wUYB5cz5cxAsMSwcdu105T2XvvVqp8tGQdcJGdTR1D/SzN231c0isQ2XB91fU/X6z7bjL/t9bfSz
wIZc+XblH1JPPKvCTUMch+zGlpn7K7BI9QoTsf7OTnHfXaZAJlMJLDyIoUE0144+EDOSjaTddE94
xW20wVDJBQjce6DU4C6FysOr5ZJ/7FSu2eeQY+2bFgZBB9YPz4HRieUsG5jTnUZgz79ePRdOozUL
fSndIpUEyQCkx5IWWusVnZ5KZv1wLPn+b684f/A/ln9VUg961dBcl1Mf+UUPdaXBuZOc7wDpvkbq
/Y9395cvu+ajp7oqFqJHmPbN02vGPTR3+PC+dMVHBZiBLMdnu2rv7DHb5oTQKwnJhb2xJqn7rKZ2
KkGCh57WewmUbIsOWSNEGY9uc0Ln86MR3hWwzoUwu+akS+KDlC6GEaln+43wc6d3/Mfu/to9qLKJ
M0DXd8KzUd2hS/Y2QuJ5CFDv/3oNXJoo53/XwJQFBMji3jlIciOb+9yz9xVPxhKK3oLGSugrwfDS
JK2CSGlEOgIDei4msRva0sOSWp9fD+FCfFo7AVWlQB1aAOFoSuns1WK1e9Jl6as3FN1m4K1JQJF1
nr5+2YUca80e953alGnWEVAvffI0pENrnakMnooKZkNcmvjLExrdcCGUeoY/Dwr21ywS/mP6/2Un
rf1/Rs7SnKHmeEBN/sEUvHxrppInBYQXIstuROxwuYALYosC+vNorrZqqTdTCTUbWM4XiQtN7O2I
1NwPYRbiHqmpOyibZijL50aO+0oH/pGUsnufMoueHBuiyV/P2oVg9t91/49I05m0b2mLGDAXrw3w
CY7PwNecULe7to4vvWGVkNjp2KJs4J1tOCRqWn4Bait9QuzBOeX/Y9j/D8z1xzCYTmuLy4EcCpra
EHguUVVi6bgxbEJjBwKkVyLKpcGs8pJMuA18xWdyqOwsBsdjH5TFrhhUaJh7//UXuYRaslfZSYti
yDioyT60jXqEtMSzM+pk8Wy4JWhePrqFQlmwE+OmVmraBIXr3LuG+3EHTtiVIH0hQVpT2K1qRE15
yuwDndNPDmwRExKuBTjJvx7jhcCw9huaUbPrrCyD0uloR23/7OHpLkhYBarfpRr+cRQr1FKNUity
R9iiQHQpDNjOAXuaeFcwiBemaE01N4ZXYgIs81BUTRcHRTMmTPRVwi3/Gn7+wmJbk6kpmSyPVaAj
C8eOaP05wBKDWHfDciU8X4j8aza1m+aOQmndHFiTqoOjINYJk4prv/7C+bUmUzugsze2DrwDrJA2
A6AAqfNa0UcXFzaosKGSdU3d79KXOP/9j71fD+Vgu9CYBTt1BgKmY3CJDRZvP+VgY369Xi+9YrXt
u2wBNTVn+lCL76kRkW8BQ5R1V2Lwfxoefzk+1l5CqTPXgGHZ0GIqssY7N4ja18LxzXvjsoDEQ+vL
j24O9BLKSVOgXdwStDeDhlaPlhrjd13FnV+VY9MEyDL71Z8GsOMLQ9IrXJRL41/lIn3vMi1EQw8Z
WpNoe9WvaKNstV6Sf5vfVQ7SwoehmmW7HCrqvjrjXECrH9pl3H75+vmXdtIqEuCInSxCVAkV7bu2
dLYLFh9S68RPsysj+PtqZ2sSNvrBEG4uvOLYOlALl8sGNck01AqwCCObcKElaGyuufK2/xKL/79i
2JqRbcYpTQU0qA/zXO7nmSethAMge8dGAJ3z1LrNXe3jhFU8qgygTei7a+cl13vag4s3y1C6Pyzi
XAm0f59etiZwA7HhO4AO60MJ16BNTopxJ23PTbJzMx0GIdfcuf++DNmazW0cUlr5YptDORbbHvvP
mcD+tKwrmfDfTyX2/xjdBZCP8JpzD0w9Wd4vj/kQS/tRGRsaxvOVvX5pCKtIUiMjFvWMnuNcjnBJ
6qqs3TjKoXNk6c6/sjwuDWSVQdgVtcBVXvShyG9ck961MLqD8leD9u1ZS+TrPXVpJKuY4JBMzK2i
8yE1hhz80lm2qa0VDG6gOPFvr1iFhQUGyZ5rMmge8Wl+hjGTNQFwVQD3gogxXSmYXVq8q9gwZtls
C6cbjjTlVgJrgTcNV6xwNoBw5NaVybrwRdaER1ktlZ97UoNI69IjacBLBnd42FkDtE2NBiiUAe/8
T2Uhtna8ET2YSKLEdsTVdDMzQMzAw4BYa9eUyWC9ff1tLo3o/Pc/Tt22rqfc1qKA0OSDz54sIYGh
qcMWHjvZqK4s5L9nKGzNgRQzTPZS2RbHLi2O1syf4cZ95bNfevR5Wf/x+41XQo+IoUBlUvtUuPUB
hPUrGfylqVntcWLJwmuBEj5UzWsjgTT8xY2FpOcz8K9V4S+9YrXDgQApqT0xcZTBUwZbm6KxQsjI
g2lzUjW/MvsXCkQI4v87R8Kb4JY0uPRwNhOrJ/x6yNhMuLLyTU8A0UuVexC2ErFsp5Pi7MqnubAj
18TIkUsPVvVQgx7rnse+A1g5HN904vfSgmYEb7ZfL+ELZ7a/2vkqrXJZTSM9KO6oJ+xPcoNZXaDx
5NIYvuM9squWIBdxvSt1vb/XKNiaJQnbbLzQ5+5hYBomHkHLfBgj5G1cgQ+9hVKJmxSqpod+5O5P
0UDk6+uRXvqS/48wiT5gC+tu52Bk+jwGtA/pXCQt8sRwTheAX9IXq3P3U5A2AGAPL1+/9sIqXZMk
S1m4uLMMaHO0ysTLNIMO5gOqOC1lE3YUXiB9AzD11y+7sKH5eTX9saEJm2yog0K5jI7jqalYMjTX
8psL4Ae2pkVOuqV17mAgRR3Cn7QG0OVblkBUIAaeJftETQOEint9WyeQIrgSRS6szjVP0gCQggRe
98cZVKxND1/C2F+A+xRBj4ty0VkR8cA6aFqruLLfz6HvL0nl2l/HKaBI0QvWHXNaqr3XFP7JdgFr
teQcXEmxLmztNX2ygAoZpHJc+1CX3veesGxX+JCOqd1ho+zlWnvt0kBWeUNeG8+GTSY52vUP2zy2
A4Sjr3yVS49exQxn0b1FNTVH34LymymgSNO0ALalBPqiXy/k/9Q7//Id1vxJeMBMdtN6aEM69QD8
bt4sH9xj7UtZK3YErwMkYytYqImM/5mNRP6EenHcFmI4UVdMG/h8EBEL5T8J35E/WCEAa7dm0GRC
NqVePOnSin2XQHekFsOVX31h+605mXZVWFiuwChXnXl1WfeyOPaVR1+Y8zUjk2dzDTAZR0/H84Zw
sPUxcH0A5IFZ+3rGL73gvFr/CB3Ktoh0CcQhA7Tnx7qLF+iq6NK5sugvPf789z8eT4IUGZ4P9+7Z
Vochs7etgJKO9LJ/nJ9VvuHOhk8lCOlHzR5n+V53v/Q1CuWln77KMypH55lUsNyaMumcPJr225nX
Sxxkjn0lW71wJq4Ndkp7DIax64MDpYUXd5CrAZB+NsEBELISiif1twphghAb1Q9aBVeurJcGtgoR
U5uhwk1q+9BbPmTxBuwQ6Ac7kPLI8yt81/Pq+ds2XoUKF3QvqGXBeFjCzEC1JpYo9zP4bFV98k/r
ds2YNMxPC8PBb61LYEJxRHx4Jh02Pc2uqQ/Y5L8i1F+GsaZJthTFJc0aLAGAepOykOMDWdwghW5m
zr933NccLltjYzatLfQmtybA9HnuaRT6IY1Wh+7ISVjCIxinZNviH70OZYFCtjuAdyu4dPVPRmov
nJ3KOrZlNx1YDddGL0epaeT+GM5u78QFtBySqcrv5yBlEffRdCt49Wuqey8RQdCcRF2LqLRbyKGO
wzMUzB5HaX2fSA/+hhT3zJ8+gx5IfNR9DISFiImmuZwhhw0ZAknYm5OCIkUIgz9km8atsxy8IVBA
IEPWbaQGylUahBqZP5e5/QIctgX5SVcBHo6+HJZS5DLvM+s1CUlV3FCH2nszGfCQch/pqxXocJo6
dFmWBy+oi6SwoLXWVv6OKt5t4Rf/WFIwINRo9ik6lpFM1U/cIWjYqOXRllD07HIF6u2i1SaH0OMe
uOflxj/TTOx5SWMPUgHxTGW2J3Muo97Qren7+27in5Oos7Ci2c+pDH7PZspgC9386O2q3xawfoZM
mel3dgMx0n7u1Kau0SMdaNVEjpiWhDUG7k2mPth0PE6+8sKxyuhOti6Kadl9DXXajVkMwEyow4bu
UoEoxEDKJFX3Mxfz21T1OhohK5QUNf6vnf0bt/LcmLfLr8YOQKMAiQ+ZzE3KUFRFe1tvijK30M1o
iiTPSIoxD3bYAV4dyxEquOC4yRio+hxEhu6pSssN/Lm8JGgBLpAWPgT0a2HcxLWO3QoM6M74IFlS
XW1s5Zw1Veq3gYlP28yvjTtiMg0UtsrbNHBebQUc+cjkHpnro17goFMT9TvrUZP1iY3lW3pPRI0f
gVpOU40iNjBdP8AnfIDq5Z2jobxepnUWdROBhthQ8hDopA1EZLdUuEVcFfOjm7HfXTMdlobsvSp/
hOCvimZqbtqlewpm9aamoYuyJluSALWoSBTNizdjYgAEjeEUubcd76MvygeqyI4B7496iGNDp6k/
W0lbb14N7n6gMrJHZgLF2RaoMlcszobX+Z6Y4FudDT26FXARzd3hbsLIoa/tmpAZG+Rjlt05VnAi
A49oKXhCjL0VtdeA0daD1pbb36aiP0rLAmlMYb65bz01w0IOpHCmkLb/uTCaIHFHJSIygmY5ltYG
wn/lvqrBGKld0T1zMaDbU9cMBDMidlkH1mDmtqBLiK47FzKrOMsgPOa3Z1JmmUJOBsYjoDKAdgQv
1A/amJ9wiChCp6vbpBthIlgE35du3BF/5GEKibzYp+wT7lRdQhk6G7J6zfny0JYpbCPtHrfl5s7B
T0kY/MkjP1/2RVXsys48ZpZ7ov78HXRvO2z89DQMHjzXVXkH0PgNGBXoYvsOxMSmaQP5efAqdI+e
7Sh5aEHpeYP5PLaQEXBnXMZTHxzJLh9eUvhjHSs9Obt6AlWGYKqbAS43+TxvNJGAD3Tkjil3b+yJ
h8IA8GQh3wfFLnNCn+cg4eI+HLEa9BjUKO96nfVAUCMoeHrZAmhZRLXr3/i2DVqmsqG0J4naARv0
gqU4bI3g0PSCV+EQ2ARG8KBlDEUmo6W0MlD+KNrWPprKeV2DZGa6W8uw8q1a4MkOVPxzS/FpSQZt
bmpbiapHlqCiu606MAfrnh6V7wNEBb3fZ6+y9wEn96M3PPmWgMBtMe05Hf0wm7JXeJ/AFd743xbb
fwwglAjdr26OVGbuaseuIo+xm8b1ftiN82TX7ae28lPLq72VQUtnHBF9ICPyIRrIkiHWYcnN/rRn
ZfpGOJHRBC3FnSMUR8xwnWhEK30XeCgPD7KAKN+sGIjvgP3noo1BrfmAvmMfWmP1VBmsUo4GajhM
5W+oj9IQq+2prKduA8XeDLw658Vt+m+gwyNR8Pl3o+jbhEzozBm748OM+2yvfzdVU0VlUPzSucNB
k6JF2HkLFMFUasJyBulU2PQs0QylMFx5CuCekkFDVrEtCiumfstiYzVgX4NlnnrDyQW29sAGRncw
2IEHDtf7tMhPpd29mKC7IxmZwspbflWD/mVR9WH08MQIGGH2WB5Gv/zQoJNu7RxqgHPqJ44BezPL
3Xtrrt9V1fwQXvYuLfCWRjJv20EmRel8KjPeQn3zdWymZzvv21BM+gihaNC7/4+zM2uSE1ei8C8i
QuzwSlHU1vvmdr8QdtvNKkBCSIJff0/5qYfbFBEd8zAzDgcUIKWkzDzfmUCuMNFZjfEIJqcxpQAm
kDKW0n/RpVtswDI+ugXKUrmhz07qE+yCmvY1DxArXMgqoCOybkIsX1veNwVkKlhWZamP9plFNZqd
3FQScpwx0A+QdLRRZlVvTJoOhmrzI5uAwxxb/my3zIjR1FHvJeO3QE0/h6R7yVNbRbavdmMD84BO
QmVMvAPIm2WCLcmr56MnP/CelWc9VxrZLNHcZHX/07YQVEVL3Q0DIi62KmiNQlT3IyE5mjUglIGm
78wBh6dlpw0Tys+uAcZ9urU1e7AKIhOMnnBnFJO1sYP6j1FBOKID/B/LADVH14N50H4mr0kI1S8B
KDEqEEsihhABLWpgnHKFlbNo0QeXuS32IUFzB51cA8UiYM0qbE5mSbB80vwAufg1V/TeT90w6Vlu
bfNQ0D0kAjLSjfeOJfqHbdI7qPch19JYi/MiBJhT/+jT6TkfQLCRLEtjX1r3k8FpZE3Vnam695Go
ZteabXNddSgwD/7gn+A2hUxUh3q5D9DlHa252EvsJ8BPtcldxYFNoEEL/pGCApkLfo1oBvVwX9xY
mXooKvbsdHl1NFA1jFIbPUUBJmqc2RwtqZZ2kFin4ybovJc0CBQkIrVJTiTn2R33u/agoXy9K1QJ
NX/HYdZRD+N9Hab9AyWFG1XIlx2mxhnAoTD2MK3qr/KytbBv6WTSi6n+28DDDlpWo3QSbhXDpp1E
+27loEKqXPJrA+aOIHuf23yzyrztlAFKp8zCH55pvEhDTXdeKqGwk57FdmRox4Odj1hLve5l8Ns9
8YcxaXQVJnCqt25akCiTAuIYwC7JdBWGsPlIjYYkbT9Ym1y7ILCaUNqyxiPxFCIsBFrfA7dbbgqr
f9Etheg31yCHlAB7jEZh7nPhQgToB9ALIh8ZgSVUbFrsknUnnGuzcc29ksFfuHi6Wz5Mv3ihXOha
a+zMWJ9tbGEOiV+KZ4/AMrgyuzTxUq/YOmiHO/8o0HgN5R3yKZiidCDNpsFeOkkD4SYNM4H2LLiA
hSsLE2OCXNpooGZJ26zaAAKbxqPvurtSjVgDpYe53AG+1xtGEfe5CbCc0ZpvHdJFV54lycYxIBD3
7ay+ajxlPru9zvaQZwJM65ruja8hR898ksfMCupfFM7JYlfxofthMhc0TccHNbCT4UeD3s0td6Cq
Vrb5AWMylC+rFJyYdMAz0wyaZ+CKNnDqKmPTd9IksOi0KZSpN6lf/80VszZZ42THMvB+O1BAYicD
wT7MVs0/dkPsW8ev3qsuLSLdwoYOKuUOhZOR8x5BEVp9VtTYhxtmhy0sVNDELKt9WaRVHLYacFin
2Sg+6kNfgxQhbGnFeqwNNGy4NqydSnYdll61CSyH7vWIjv+wnFRUWbkPQ6lRRakD4oWk3NxYbESM
Ji7fWq1XJlPfv7phcd/RNt8ojC7wBKCUDLEtT1qBMZE76pc/GAwuBvqO4+QTUSHuHIYZgACFpjFu
RmkvHsWQ5VheKd3WdTvE8Bl9rAiONllr9NsAwrgr2wVNtA/5g1f4kNnpEYuR5b7D4wusCOHruAmy
fCtqbExUh+q8kxqvhPL3McQv9qTzZJaAJfglxflvYmhKGpDlrbNAxy4JcXaT6d82D+DgNfj4+7U5
Jv2IvfcAQPIWSSPEqqoHhQVi977PPqgc3ASPgqSVWx942xtbISC6rxjoFXndm/cl6mlwx8BWllp+
dfJlIMhGoGcgHkvdguABlSl+Uh8Fli7vwxT0mQ4EFQzXAvLpqSw2EzD8t1DeFnGAMHqt0w4SyhC9
KW1ri62YmLt3AruKTMvhdwjXaVT3CiwIBKoQLpKAIbCXvi9TVFR1WW1ZS0hSKYskcKS7IrB037ot
8PqF1B+NDaIBIbnYcs/DxB74D+xf+M4LM5q0MEm/gUSniQJ0XEWFoH+6BliBKQV1IYNMCkUW8aiZ
CrrIIeD75qHzBhCrvpUuIBn5hCXMxQP+GGT9yBwb/IROdzF6tnAn6haAXNF8Q2p1MEaAsRtXP5YE
QuXazvuIwFELH9RRMXyv5C4LG9QJm6yJUMa37vIMyxK6Gu7Q64FlDIdWSzc5GhQrbPwL8cLC9F5N
6aN9NjdRTfnk++4vj+Ls50u4TDgNaR+aycJNFRTZ7pmBVHTyd1i3LWT8JESkamkU1CFwAQbDeh3a
+V1pG+TYVR7bANGF8+5gfLABOUzQaXfCx1Fd5eS6hwQ14Q3/0GS4Lkj9u4ERGLS6bRaXttf/gVBD
xgHeOOjGFb3pIOjcoPiJ78pFC4Q2BiHaQURiwb526xLH2RgczGzpdAWMcrMBzt4Qo8qh628bmPZF
2Wi9Dbxj4Ao1ABh1NoydSHYeROUL6QMGrooC6QuURBcNmtAfF1ZdJj1PwfQROMYawBfsAK1UUHMP
xp7Xk8Z4NF9Q3Q5+8EqV8Kz2yN7zRLANgwDONNiZ7gyYk4Dj5OTXVMPRVVpYwEysWElnk/658TLT
34S8QjHc5KBtdlRjlEHD0CK18obsbgl9rgyDDRjh6RWY4NnfiQzyyaRn25t6xGLuZnkLmlerXzk3
rMTCa3w0+wblKI0+jgZQA5iflcVVRbj3wIwiOPWcjzuSTu5DmQKtWbuQMwBw3n3wZigmMJPAAHGn
kB592UDlXwZObPYCnwVUjX3Qh2cJ8RBsp0rwXU6Ry5AZ7Y5DVUiYjOYeeldaH3yTQYcbs3etY5n3
DXyaAIhnkRRB1kH4nU7mZgyVc385ibaQuJ6rcx2TArWA7f7J4cZbYVrvwg2+1SPourO8MndI7gfU
Q7VDVQBpOPTQddVNrtecHxaSmO75zz8llnuoysb+DMfufJywjbDKEws9EtiLqm5/+e0soFbduaC2
hZUfIiIw5Lwhe3R8HSbiP7gUnyrj2xDwMqiCo5SDdOLqCuf4YSVpvpAWnmttXdS6HCbR0WulFpbk
jN4UYXMNu+9kcsSe9gawWjidudZaD9pCutadFbtHONByVSHVDXY7bKGbg59VPQBW7KBs98/lt7k0
1mZZ51bAgWpE7DuODk5ETIIi44QryeCla8/SzR3gAq0cS3KEie4L4z4WVatZM7VaGGlzgS1DxyYO
6gwUWo3aeGiCmAQmR41Nltev/P6lW5zroJ8GM5NBZnlmQ45yQg4N2Q3kEKX9irLMN29wrlL/5wZj
W9UU9o7j4DcJ9OHl3vSaErov3a5M+IWC91xtS7HA2wY0fWjddp/Lur2dlHNVTd2baXvXUzf9vTyM
FkrDc9Ut0EqjwAbbP4aoXaj8UPG3lOwh+ouss8cPaVYKSwtTYm4EnVWeLFgrzaMFM1ltvvf/yB7I
NI5rWtWlO8zqS15G8Kt7pGBJB2tX5iTU+BsAOVGVaz6oS3eYTWuqYIPQUmaesvqHNbxpP9+5Dcgj
3F7prVj6GLM5zYqUT5Rm9tF3i3KL7mDIqKbqA3YcT0Yvj4bETEeuas2Ub2mIzab5SOsKoCqUyzKV
NifmBrvBobHHsXXrNLm1R+6szJeFO82VtiHpUV8KR+gQtBPGaAcAzs7ysA1FtWLbwlfqhnlgyV0e
0gufaS69rQEfckLPRfZUAdkwyKKLhMWeggp4fdAl7i7fZemRzn/+KQSQIrBgDpqlAGLeNl0Aoo3Y
6Rz5Jwmv0H6ta23pLudn/HSXVEthKFV3J6f6YPmr8u4C8YRNtVqT1Li40BclubnJc9ohTNbCAASS
t8fRQ4EJJRLQK2Hbffk9Ld3gvMZ8egIyhpyNxDWP2g7AgXLSF+Gj+dvVa/7HS69oNu/hq8WKEMQy
cGQyG8UaOOyUZ/QkA1GjPOlVV9qlB5nN/saYBgULF/MID3mU4VT/MJnglaq8WdmmLKy69mz2W9iZ
U0+hEbs2jfYwBOV5j4K83OXvsPSaZpM9kyiVIKdCjtrJItOFFr187UGOy4c3eA7Gl2+y8I7mktmu
CQ03bAC8Fqm8lUH/igMdaKaTt7LBXrr+bGEPbVa6bgB6AzIDx3M10D8nZyGK+97Pn83p3oTuYZhM
bBRBbgpApKlJFg/2tPKBF/ahc5GsRaa07qwJvvBh6yToxVLHAjS4DUNCcQMZ362fdUmBA3nU6mZN
dL3w3eciWZyoJIy3RsDZ5WOLJtLMi+EbBC5WF8EX5HtdL3N1rDUOrJ06NMxNyOGV2Et33d8z+vvy
Z/knV/siSM0FsjyTg19bcI91XPvQUm/XDMaGet7PxhVXhAUbrwy3JWSGRlP+UmrauVQkSv+5fPuF
eflPqfkpgoVD5uludMxj6bITYE9PKJ6tNd8urFX/+rY+XVvzSdYonwTHvOLP2qE75LQPQdGjTWBl
TC99/9m8D92gB10BfIjCIjHO1OiIsVBGM1yg4DiqSMhtfc8A0Z3LZgskbGAqk04n4vCEmB1quvCP
8j9S+t07zOb/oKrQ8ZlTngK/AqcQPm1YcYFbi7rs8fLHXogwcxFrUzlFR8wQqswUcs8xb8/sUsBY
J8tcs3xausVsTR8gWSx1oeFvUrv11rKK+3YEztcd11p0l25w/vNPg4pCGN1TMPWOATOOXa1fg9JP
LDGtrCRLlz/Pk0+XdyZ7aLrhjMJ3navaCgfgVjWwmt8zs3HnotW2kBNBIZ+f0hrle1+E265zHxse
PuY6hQF8A4rr9z72bEnP0CY0soCKE+pfIPf5x0m4AOrQX5cvvyDGc+faVJzWUNNoWoEmwxR0bAsb
q8oI873fygNXZOcb7YsaxR8fBnMNUkalEcZ2kN1CeYy8NFJ54fjI2+7h8s/5Z/fxRRj919H96cMR
TsDqQ1/isQKse6/dnKLmipWoBSbvUSqYlva27Hahqut9NYSAtPZIOGXKZm/I39kPFveBqzIEOXo6
Nfe16Te3sF/29xpuKbdCg5lrD7W+cUEU3YgBqVwDGbbb1vC6A688/0xg7/aBptlDSDnZp0DH3iqc
o68czTHFKkBVjd5Lr0MK+WHIdHUlteQJVhaVBEUQPnueppsBvVTbumvUrsg43BBQANuisis2vYK1
IQcZrtnAAsJBnQQN1n4Q9Ec0rzgg304q7guQCg0v8GMUsVzYU6oicYQaTqVBcd6FxSfgaFQcwswB
vDUv4BwONeFzUyj+I1Wmv2+Ry4xl6HWJa8Ln2UID/LmEF8TohhoSB9W77eXPtTDN5qpgK0gDZIaB
kUJF5WRm4TGkQ0LyMvne5WehlI6odmsfjc2MvJn9qSRvWq60YS5wXty5GhhSG9OoHfzs4ejsuqsK
yGjYIV75e7rJts3euq0O6S3Kl/ymTfQ1vR1WRF4Lax2ZRdYQ574MqGKUuivUWWKUr+t4IN20zYNG
o0Jt2VurCtT3AIHgB/83EAaVh0pnCNd11bNfOAf8Ms6m2pc/z9KjzIKs16Azu3J96zjKsnuoWWFh
CXLEZpCZumYQLMZ5JobvLXpz0bANP4IQvYVoctfV9IYqvmwiygGcGAOW/fjeA81i7UiY1wSBbR0N
swl2FN5ncWiDXumArXvwvLx4MlIv/N7hfG7FbI+DW+mATCe/fDZ9EZn63Z7ephK2FfnarnRh60Zm
Gyv0XGD2lI199CabRrnXn9HR8KIIWPg2hjAWuPzevr6NM1cDO3Ss0MkJhEPXwhDCRkOKH8hjl5M/
rWetzJuvDybOXAIMvfgAOx0RQl/voWopIjmqfWi/tf6zRh2zmlCqa9TKzb6Oa85c4es35QCsmDGd
PDCD4TbvvLhT9wQ8+NomcekGsyjg4gziIwyAQsObnZpysDsb652J/ltAMWeu7c2dmpdZ7aHLPDDA
RuND+eB3QYP2hmEtufT1kcMJZ7M/a+syHA0cROWAbqWg479RIV1JLC+9Hvu/UUumfmq6KJDD0IBU
h7EDqjvlAotd0/YrtzivIf+/0XDmpqYsq+sMpGNUX4fwJ3yldm07wKMAOX+Hgo5fw7s2FeMaROvr
UOn8n6spZdztJCFH0TsPZSD/jIX/u1QEXQ/hvVWIlVVt6Taz+Y420aCvHN6fHGLD5xlV2NZ7YWLY
V6j3i6xdi/wLZTJnLvDtUlnAfG70jkgIxQIdv34b9QDSSw52NGwZwh4QoNy/q9EKJPpqJU+3wIpx
5lLfyasKd2SVdcSnuWU2mmxStOXEGkp51FIL7ykDHiKy0PD8OytydDfbPo/OG0SGLpaVYLcw7oPz
u/+0Qz1XyLlt2ewkexa7EoX4NVbYwqify38Drulgoan9BP39h+fJW5ShYLKxMjYWgvTcAXV0KyNj
YEajJ5gWyaTkUy579Kr6/KOdjPfLK8HSI8yCQoWKuMPcEehSp3sYPPVT0W5v5Golt7b0DLO4UA6t
UxVBkR6HXG0Iej7OjBicBWAUubIqLz3AbAuAIRcO42AKJGal3nhG0RzaEe0VKRvclcizdItZDhUX
hpZuSj3gCsoBnZkpqFg2pZvURhvm9z7DLA6gs8qYpD04x0a82l6TCDTjDdaaqnHhAeay3sADl4lD
ZHKCwXUsLLV3RgaPIZ1868fPxbvKG0Zm1K53tDUEppn9Xgf1m2uUa7mNhcg/l+kyqSaogWHoVpf+
fZc2B9M30DpnZCfbcd4bp7hCPFn51gsBea7SRReytEOoZE4VLTgc5iX8Zsw7UfrPYzd9ZIFYmRgL
QWmu2B0BwIUDg9eeHGU/OT6obLW1EjeWvvZsSndGi1Met9vTMMEjwU/pIYBvShSgnWZltC79+Nms
JlnNA6WBTGMl34Gpcqis7Ft5IGcuwO35WEC9imAt3B4Sgv0ISyc046z88KWRNJvJ2aC7BkaSuHo/
wBO+Fi922d5DWB8PoHdEDYYZuoSn721K/dmkJrVuC9gSEJR26QGsx7hFlgMSh5V1beE7z2W4laZK
oU2cnDhelchPJTIdafW9eTCXy7Z9m9WVD1qhaovIzN4CyXZ58JiDkC6cdiVwLEy2/xPO+kAEKeHa
cNx07oaiu1F9hTKh7w1xRxBK0Ha98uGXNiLeeYH6tAngkOiaU83SY2i9T2az9WzxlI4VrKpeaepD
xBHuwjqFwKNAgyqsmUr9vY393LZUljjyegSz0SP+RgHZg/zRRqIT8HLsXVhg56alNFfN4NiDfcyL
lNxMWchiE2w8yPYMnUiHp7vL91kabLMpX9mp5LCRCY92GD55JH12SmAvMketDIWFkDJX2QplNaof
kN2ZbB155VsargTapRc0m/LIK/PCLw0OcDr7SaFz2aGj89qiUsaWZt2KXHdxfM3mOhqQPJ922EeZ
fhX71IISSXEDfYBOs9cE/eNRo3PntqdlurVo6kUW6ekWMkgc8IXN1jiTCzNqrrhFqyCk5w4MV+uS
t3Fd6OwpSGHYiINqcWg6s992latXxsTCq50rbysztwogQM0j2mRobI6ufB/OdVrcuk+80mlW7rMQ
tecdkPmAHIs1NS0EVlbMBd30GbyNZBfVTCVtSeD5F6zEiYVhPu+IzAYclEp4dZ5a+cv0IJ3BlrVd
dZBdemHnu34KQvCNBSqA4eojIbGCtikEXUSmj0UxroSDpd9/nl6f7oBdUm2jqxM2Lm04ntBHRq8l
y6fHkQlzZYVemKnzxkeBPj740ab8RJm8hqQGPbDpShBY+tDWf3+9aU3KGCA4PBVBcIfEx8/CI/Do
zMrXEUUMVIbQDd4WK2fTpVc1Dww1hwqG1vYRWeu9Mpp2Y4j0Gketp8sRc2kqziKCznsbshZqHoXK
COQZut+UlfvIzf6K0gpaDVb//tad5s2PY10zw9O1dZTpbagmmHzd+sAwSzidQUx8+R4Lb8s5f7JP
A6sYiooIinyIqs23wu9vcqlOZju4K5uZhakx9xiBcmAsatXC1pVC19jA2k++qB42eHRlHVh6gPON
Pz0AdHI92meB6aq4uOob+0cBqCXc1Wq5MngX5sW86RG2hB6qfHw6WkilOpDguFptL7/8pZczm9WY
uwNyz4F5BDboVKFNy+/vEOUTw1jLkSwMVme2vOfQp7RwjIdnmcP3Sqh7p7WurYwfMpX/HCiUlpef
ZOk+sxmeh1aGQjIMg1If3XrmD9OQ6AmFrWz+ewq+1/PkzA1G3Ar9jjXDWE078W7y9Bay25WgsQCq
cpzZrPYBksCWy0JeEL2mFKJXbMJ3demiPw+GXZgQm7wzT7rwITCpYGB7+bUtpe/mvY5pDesCAtfG
Y96Xd1WZ7o2BxZ4DGyHQVqHQU123H2srIUxGtbvWXL8wpOdNj3oKLSZyaJkVy28mMT5kQq3M9wWI
EIQ//52PaQbNRDCF7ARyAds5pC2PbV/rcms1tLweMl3W0URDWHGBXFpzqDYceWKBMLep32IP0PLS
qOKprPyXzhE8gLLKm3jEJdweo0lY5b0AEwAym5Ag6dENU7VpRD1+72hnz6KJQW14d7c+mtmt/l6n
oohknSVkoD8vf/CFGT/voGwIOt60wuIBXbw+GVWmDlM1eLCO9fo7+P7kd9+7zyyyFKRN27Nm9lg7
UPLzGws2gtq5N8aVZeNfm84XWXt7FlikbtMK5mv6aAwNj7OuRngJGuuO93m2R9FpiEmTDi8h0mtl
5IgCck9q6cT00/qQomBxT6Gs39p1l8bKh6svNwhNfB84HCUs69CkTr/yU5de+Sw0WSEY4rKCeZos
wpuJwfbNr0pIq8LjZK0deBcWoXk3ZlW10LCFJag+pUgaFydBIoLnvl8zNFiasLPoFJZNYAZTB2Kg
4z22drGrnGoFsbxw6XkXZhhqfJgeFTaaa/YmAmndDK3AF7k8EBfezNy0pOg15GSjpliey0dB/CtZ
qkfuliur/8LHtWbRJkPzj4UgrU5h9gZC2sYZ75jK4TO/xtA674O+GOfzNsygaTLpQCx26tw/fQOo
EOyMquG3F1wZ0twjP5Zcfk/WP3O6r+50foOfNjLQvMLZZhjFiVFnbwNjENZXg0UTAFoh3C/gAgr5
+lXDftrFNq3fO3gfFQXglGeE/cT2bbp3CviA0ydIbdE+v7ODp6qsd1T/qIp2q4MOOvwfpcyPYd7v
bWfXc/dKyccUSm8PR1v0W/P6V86OnQcgT7rrgHJzoWbNRYLnv0vhnd1QADwEi1KziUYb/tk30tkX
DF3zMN6ByzjQCPBTDcCa+AFZ6ibFf6YvHsSwTtyyj5LcoFkOl74XONlRCj1VMjVH8Cj3Cvh6d5+i
TBXIJ5V9uO1075vTxgVKpsr2Exzpp15HgHClokuk+oBvsalVUo4A6zt/WgfSXfCLVLkldR2HYxC7
4EGwZ0rVS5PDrdqPtf4JojkISQUbI8gKOpXCK3eL7gJVH/V4zhG+kGlfFU9VyzYq+8leAAPCO85g
gwq3b7uPDM5jDwa9uu4jCUiAp9EclKI7doQOQu4omEoDiyb4uwKrO5DH2qo3Yyqikv5hdtyNJGJp
YtLHjMN52b2CTXpjPVrmk4t90pmI4hs7NA4lgl2nbXc6t08R/csqzaTKWGR0912AfCm6yWnp46sl
ubdH0i4DgMLawX0Z6IdT4R3aogFjO0b8LdoYu5W4FlsPNUGzu8bWxUJ9u83uRgnIDJTSaOnccqSQ
h5pumLPNcxWVEEGYv3v3GpKixMiqiE5VrAo3HigQFD2B2TNA7OVz1z114EFSF4iQvI6BPdww8GAH
f+OPPx0K9o6xdeCEybEEsSsGpClVV6l+A+0TcNMHZm1buJo5U6JHfJ/6WeUn333EXI6KRkWU3DBI
vhvsHxPu4+n1WwD3dxwa4eKzCdBiaYG8AZRuBJQJSEvXAuCj+rr749S7uoryV3uImvCjM/6axV+U
JJV7SpmMy9xe2bkvRc3Z+tpP5lShbwCNgJnDt4JQetfYzF7JOi1dfba49g5jAcyHEQqACtvnjICz
VcN3/nKoWQrJswXRSIe67DNfnibvjwmydYrvBx+Z+HtXnx2/dV7nk2251WkYcggzOeypd4E7UKQU
nLWmioUWlLm/D69sdMP2CraYGVAr0CPrWJjS/pnZRXsjRFgcGXa0OajEVIConhoPl59tYTGY9yy7
aEUZvBE0JzqVO5lD80Z4D+8ddjWBmYZMoHYga65W9ooLnezO3N2nRaYNiKxenngFhKYP2WYk7PCH
TepHryPjVrb+T7OwX7LQ32eTdV1Q+Lqj2r5BR+z3stzzDue0C+vGywOocM9GWYEBaq+MkepYGSwL
y/e/XthPa15to1OlL214OlbWS2r6cajJwXTIzqrClR39wlyaO/T4o6wAZsJcsoW1p5xfk3U10dLP
P9/z08+nRSUGwMDEqa3CTc9fcLDaafPWhUD18oBbOpbO25t7S4fEHRFnHGal266Yfg6DOPC8S3LT
P0B/sk0rFRs4UFCjWSkRLT3VLD6gtyooWijUTv0QAN9CRfoIwb6ZqNH4aZJerITQhTA073cu4OWY
6SwTJ58/gW0EDNa44W2zMrKWPvtsx9xyaRSDh6uz4HUEWcJIPy5/koULzzttDRiN100AnEc1pr8m
s7h1QNq8fOmFFz/33TH0WASpxeWpCslrq7sHMVGcjJoQ51w1rByHFjI183Zbz85LDgYdqGYdjxkG
kgQxztTYSTgg1nyvVD3vrR2bMOxKlg/YIwJX1plxVcN/NitWDhX/pEJf7JXnzbRWVWfaHlJYIe5l
Mm7SHdnmG7q190CQqGt0C8bT5kpddTfipt439zAAus2S705KMpv2MstFCxAp7j5EbR1hk1SpLTwZ
28QLIhdKlj+Xx8PCDJl32sKmDFYgHu7jhNgOxR7aob34e5eezfGmHjstBwMOhVD1tY6xzeBmQtaS
yktzZLYHqLnVtEGJHy5U8UIzAnlcthKclobvbF6ztgTzqoQKg/Dptx8GTwND7soxi19y5PeFafy6
/IIWIi+qn/+N7cg0gb7lGUCBVFORxZMnQ5BtUpFGU1GQPcpW0y/HtqvXfLCMGFQbiBIsRoO1yP/1
x7fnbbahOwzU8ur0MJqmswepBwgfp6b2AzHzGnkM/DLUbo0NY810MFqmNqPlyaStmX7hnBC+JaC0
/kCYnZ7BgbZWBs7XWyB73pCrUGsMjKyTR8+C2smvfYyg6aYejB/asJ/LCXDGtBuMtYl+HjH/P9Ht
ufNOxYbUqEKeHqADxiHTY+6DrTsLdLfpTP4DPZBPmB/aQDdD49YfUC/CgM/bD+N058gHBvLk3jM9
79m2oYv3HRBHVU3os4DS+KagXbptunJaiXpfx2973usrvdxCIy4Zjn4PGO3kRVgdSu1hvzR88+2f
J9ynDcdY575t1jY/sj44Qfl3k6oQKVMZJgXJD6zSj8LJV1ajpS89O4SwFACnSbf9ETBEsu0C9ZoO
44MIxcOojL1rwHK9mFyxMt7/yTO/+tKziGTKMG/hDJed0tSVwJFNrM+3yi3Hj4BNVAGDJ5oPFCkz
P8pKs/oJYwn/TmVt9zRkTrX3cjPYCdcnQzxAiMAi0P/430IUwx5CgvpeFaG6tpyy/2mNFPSxgDnv
g+dP7y3zgEa6HDSWBsAs7vWG24ygF0BtPOXmEw3hUDJ1lnGDKm229wplrUyLpfvMgmCBFTWX/oBJ
iGr8thqFv2Omi5P7BHB5XqfG8+Xn+TqO2/PmYjvPvAFeSPyYIdLdComiRDDV3fv3rn4eeJ8Gs7Y9
SrwB2ux6cj3UBiEQM026Nny/XijseXcw5SO4fmnKjrnX5TuGM+mjWclyD7EgQoeFoym1tVw5qn19
ILXnDcMmKySS7YU4BmJSN6Ip8zvRTj4IkNZ4hWWE7Rqv4x/QzvCnFJTIlfG2MEXnncRqYFUBCvKA
olVw4CXFUg6IYtSl9UPqkt/aDR/A9F1JFC8sSMEs9nQdPpbTmRyfqwcrMhxrEAWzPvZ5UWwvj4il
55mFnCELAEwBjOEoxhJ5LOQtjTt0VBofhWVPOZJ6FbnTrdGmIEaCwnb5pkuDfBZ4KEeHaw8q39EG
mhcOjqFCH4p1972LzyLCmKW1EFJkJwHXDshLwBlc63k0/+FwvgiZwSwMZF1uqdLFxU9vRvTqRgBb
R39gXLRRGze6vo7fiihh0fXr6RRfJ/jn9nBIDsl1HF9fP90+QF4XHR6i993u7+7h7+GvjP6K7dXd
7nCIdoenQ3T4exVEm+2ujrY3x+N2u33e7/Gvn8fHzf64uzlucJ04Pu03+DvbzXGzP13HSfIa35//
2mYTv8bxPn7dQw20EvUWZvS829mHH4etFQZgCZ7S77YZxW2Kc1GMjmQR5yHzXoIWuOqVuy0M93nz
s41PlxeM+Acg+xMxmQlsfXfo9lhZ78yFYTdvfu4VzPdG6FyBKAgSMJMjCX0b9K0g+bD9mB/BZr3j
BWgF/nNfVA8qnZJieBzqNeHTwhoyb4i2wfiXkBNzrCG1e6t9lAY706BYDyuxLxQxd5dnwNJ7PP/5
pyhPRguAQBAUDwUD6cE7hu1HsxZ2/zWUfjED/FlMMghw4hZ3+BFEw2bfgFa5Z5MVFBtbg8CYjM5Z
xXk+VgMADmMDUxbBNstTdSXAfH8jDJIs2KnWRtSUoFAHbkDuWWA3GyDD1f5/nJ3Jcqw4t4WfiAiQ
QMCUJns77ePeE+K0gEQjECCJp78ra1Q348/jiJpUDaqcmYBQs/da69PGp48+IpaOkXD6n4G0prx4
a0DmGiaKjEX0JGbk7ZY1KLk9ioGIeS1gGmzkCISob1MKQepOeARaiNHjaqeVW/8GbaQ5Xuor731V
o4A9d+gTJINpvSxEguHOukxtke3kI2Sd2/jZE9r+DGNDPQQ5Q5pdRR7bsz4QW5ibnCaRtdIvbemv
WcemMF8i2T9p6ZkHKPjaPNbSwcGxHVMRapFSCepu5wzTR1lxjQm1iBJTNwFyRUclX5gkYEsppLlP
IQJHfY/5X2wmb432q5kdjaoKEegc72411g+CRCKfO0W+WJpujeWrKZwhrq/Sow73Af02eGcYKwGK
eVxhJf77GL5RiaX/mOT/NYgDkH7hFZPB3sTDPeddhhpKLuoppe0AOla/LyFycXrEwvb0oRxplBDh
ZbYtvljob92+q5l+qG0PWSkqfoAFIvTwzKu3v1/ZjTn1WmtuXU/7LZGYBZDetvWRCp67zOiXms/8
VI6Ff3Ad+5UW+MZjutaet7RC/mYv2oORrPqIvG54UOCan2It5mfe9TT7+0XdmHKu5eeaGdFM4Rru
3WEzLD/qS+rpV5Eft4bCteDcTGsx9+EgDnLSSKDkOmzNTrXICk8WiqyUYr5oDNzOa/rELcSETPjI
G3iKbObhN1BniDOWi956CIf/SmN36yFeTbFodSy0U6w5IAy535SWi58Wh2E3RbAxODc8MqjDTfqL
Cf3WU7yac40YV9YVeNmEtTs2yZNb0ccAJ2mmv8r/u8G9o+xquliscFfAqsJ925gJKrKF1TC19mSn
2cgeAR1Rjwj5aRGyI5Fp3oYuv6Sbk2PZ+nZv+qCDybK4pL7osdkuYmSnDpvytPUD/YVg7NY9v5py
QoBBWdX58hAXQ7jjFfakQvLlwZV+3CTEKzGxrmb5oiF4655fbSNL05QNZUGDjbG3QBVWDOW97ZZg
75iCou9O/5v3hLKrica4C7KbGzbCr8bnrYXbKCt9pKwjgP6/tR8BEv//GwIeL42nPBdTTufYGOUY
v87aUZeg5lDx1eb4xhRwLWF3BfVs45XjIaTxa6DJvilKCBSCr+qnNx7ItXTdNpMap8AfDkgMTIt2
AkrATykgjPHrf5rDrgXrowp5iMUEp61xP6wvUMwlVH4VXXbr119NGK0JPXSWu/HgjvN5CP1ljwjr
YwfO1oZXpfhiGr5xmguuJopgjFZo9vRyMAUCesk7irMp/jWVHyFzcxPHX3zPrWd9NVnE0TwjILRd
Dj0coynzFwVh3SQy5g3jVxuAG3XI4Op1rxhQ9MBYDQe/8X9Wskj14G6QfLGhM3xHqHgCVCKhUIGK
NBlaMuUcSZJfXN+NqSa4evndBRwtJIlzFBfoSXnVZ1VD97Ko6psB7QQ0my8zPm/dyau3H/p/xjzX
ygNf1bYPABVZoddLPNb/+fuovnEp14p2FvoIqkX9HvJKiG+w8W2eEf5tDrZiwKa5YfdYLQZakb9/
22Wg/Y/TwbW2nXYINh/bsjusgRSXIR4caFAMXzyWW59+ucZ/7QkBt/FaxadgHw6kBlMDXB2pSf9F
LfnWp19e3X99ut+Wa9MgVvkwFwQngdJ1d/LCFvpvd+ZqAlgWN3aUxU6MFqLInGaM7wyEr1+sVrd6
J9f5vX40LaDP8HBPR/NrNAYYAq3v4bz9MTfIJTHrRojleVnjX6BY/DfCPb2WulNfiYDaujtErsjB
mdqvlO+V99VsduPd8K9mAMuqqQWDih/a2LKzQdj1H5AQ1DF0w+iL+3brK65e9IUWjg1CKFWr4Pcw
9Ymtjpo///2J3/rsq1e7X2RkC+pcsmFXnq808hJJRgEUhfiqKn1jyF5r2alGBX+cY3nsKvdckXHb
EvHF8TH8J5/jf7zL15J1ihB7HB5aRKg0tYe9lTvFT70Y9JJMPRke5inojith/Rb/J1SGqwEnEeSn
uQCegZTHtp7IRwTa6nwHxjADNdCVQu0QfKe6pCyXDqQ7AqGeG7ABPkXmafwJCe57zw2axEVd/6Bq
XS/JMo840/cXdURQQewmoLkMOzFk7TrRJ88BUynR2q4HFmlnK2OQHUAynPfRMLv3tPD9PXi4SIT1
O7WxbLQgR9Jtg1CSR7CwIfKciYHAB6glq2l3P8Z8ehZlHb1jx1c2qQwgyNmFbalTwYI+G01k3kIO
CYiC2j7pKnoGt+HbsgC1YNGtUWvUpEtNnVyB5pbjMp2NkTH4gr2OIEfsgXyAkWKHu7AgRxQSv7hq
1Qa8phXZxA2Ep8AUbiMBvojrRNBrOpCEOoFT5W3XxlnQR9HOCeWms82hmpvmWx3NvwPaS0g37f3k
QKTnWqgADQMzAhqpN+3zV0cblY31CJnl6KgtaarPmBEEiscz9ghFtBdtYVJPQ7jZSQbJ7Tj3aTMw
0NnIqTI+YKZVb04jCe8A9xjTSAAPE0JNspGFB06e12cLiE/AcbovSEX7dDh+RmfndhuGYquJD3V2
jwus3SjMW+D9kMcEbAZRwzNSgYGtFH/isT+RgD273Ou2UeWekKT10mq7bX1U6nhg5YXsSFMSTSde
BCwphtEFqLMgKdgsmxWp0gfeNNC+zoVen90aCEEdFKeOdjT1qgG4WdRmFmha3Xh+JpzlkQAesXL2
Th3/CpDy2Hb+ktQXqWlZl042K3BYwF1NIQea0iWQJdJOqo0u5K4twyKtEC2FojmoPrF+QJeshay1
expWf74nyzzDphYbaDHnj5j3fBch9zhA+Lnj8mjTidImAmCOzTxBUlrGnzoUYGX2UaJU8x5PHfQH
7LNe64+ykWIzrMhO7SmsmuGkugzOyiYrSHPfGu8NkYGvAIAcpkDnfURVzuNiy3wFneYcVZug6VaU
TOYyU3xkWUjaEIjOYYOdIVYhJVXCCJJAGRBcCHSh34WJ/zRt8BFoSjG4yx8AbJ9ljNhY2K/vpqk/
FUN9N9bVGfM+S3BY3EvYKpaFflN1fFwb+tuMzQ8SleWeygHGUjZ9iwb31Pj8TPwGqMbxI4jdE+4h
do++TMPKDzLJ6bqfi/kpFgtNTGkFeGbFKZD9d9aH93RlsPzX/U+uI28X+gpPL4q7XUsBw1ya4q1n
GJBo/YyJS6YQlTfQdGTsf9TdP2qCBRBKVIikKNvUh6oTQLe8QIZ27pTkh9uyp1GYbRVXd2Bm3ZOY
ngpedD/bRaMBDppK5lL9c6w7ueEDslK5697x0kHqQUXHhBiK7/Jc9J7X6BmM9hF8bv4BRi2whzWC
Q1dk5mT1pIBfrSG3W+hn5enneJbbQplNwSOYcUO0+aIANM3Z0XtASuo8ngXHyJ76jM7SZGUb5HWk
00kBJhZGbwrArTcI0GgC0m0BvXf8glLmije34N/nGhipZiXudgF3L2E9RjcMEyJHcGqUUO7FqUvK
HNXMYx8gQYZ4nGBEKLGNi/J19sGNXTv2exnJgwarJUP+ZJmrBtacoGRnGxo/c0T7Jlt1Nxtsv1dS
lanU4UtQ+T9bb+6yFoxVHM7CcOOh2JXaMPYzvTS/QO/bB9W45CjpABrGgp2HcLEJdTxwbIv4wXOk
zWHyPHOrv7ut6LIYxwBwaMGmn9bVybwiPEx+e8YU+BRy7uU0UD0g0n6bYLrH0lQ2OfCMoGqC0JQK
bu8MIElJpxwBzX7cJ80yvTvO+Ory4Ztg8wMCn1GLjuWY8pajZtQqyML58Iw2abB1Q/pTGvuKlFME
1ZQN9CZ1lDnB9MnBNOx96WdBIKGwH6OniY6bUc3jsa6AdPTnO2PLb6LrT1GMtJBCM5ux3v/wZ/PW
WZA1tKSHAahicAi9D7R8m4QP+B97HjzbIv5EZf2zCKe9X7gxAHekS+KafNQFSI/G6s+1BKMM8nuV
m0kte3gkMqvYAQU+9PGXHGikw+gqsIIsUj+nFRcFv9O5p/25ZFDbs8pWiTPEZxhRQXwMxF6u0Mi7
kWgzSxEUYgmC/5cwhGW40zkqPb+jWMqcLL1KVmwnsyAqD1ZOn2EwoKJu6j9YcOBRmPVxiSWKdDGg
cCjdtmUScRncWTkXmZr8Mhsjsm5BPjxaEaVBjZMjFts06quz4wi2CSMQ8UoC9ksh/gQVB/cOYv8O
FR/AdOsLcQioW3UMqPvMLMgn0NkcsDCcunEEuY3273ZdK2BkZ5EiSg3pFGMAkJ9FHz0gEF1N2DgA
R4TKlOP4bjIZrOH9iHDS1XF+TGAA5wp5JmlrAPLyByaBaDUAAlYwQdDAfexK6qLiDOFR3LHHooMn
YXRHkCVJuW2nlmJcqynDQl1/+nBgo8avwSaegqdmakliWGvwdeIyMJpV3Bs9zQ9Uuv7Rge0uBZ1E
nDkSVLBMqR3n6n4dkeMFQrF5Nou9c6SDtOOAjcgyJX8mVXzzS7CMqlreubo/Q7PRJzAS7YMIxNwK
hKlUFQzALGb2JIAbAf/dw1igaJKXIYIEQRTKnaIWUMt4WJuJAs1N++RRqoifIXgQOUh0RSpZ37/N
MBNfFrAyG5aD7hFO7jdZ59TtqXJi5JzZiuB9eBmmPzCM5uGAVnU3AR2M1XJh/HHucSAJlZegwO0c
tCi3g9JYzGn/KeYFLM4Bj3Qi2YoyY0OLZxU0sKEAh1lMv2bQ5Gph7js55INrtmSc4KVAojnywWgq
5+keSN9sWqs8kPy5HE8ogCAZXm9dp2PpWvhHGdFt5/XpIL0fK1IkQAnYqok/UCUOoiO5NBHOw92x
GJ3cI/rUAFnF/SlxaZGuULP6KLlqO34KOlxeJvAsgRUbSFhemHe4yNJW6cicbRyuETZx5R1xJDCk
Zdo441un+cbvyx02KNnAi4ceAQ8BXER9zz7A1Hlso58KU1jo1Q+NddIQzKCkXMXdUs4nkPmcBLa/
NJjZY88FnB5YlukMR7rPXmbEWoFpxjIGEdi+aepMlhJozwtbkn56HL/KqRWYC+Z3VfIuDTpsUQmS
xuGucWh86CAqHyhWLz65nyP2ui2WJkVAAyVTBk7bE6nZpqzbnT/gCO+H2AEFw3LU0h4cAWZxXKzP
lTKZVir15w5JQCYJKH3ktCqSIOqxIvkqKZwWHiUfy+9S9whTeQvGNxAjT/5SZX0F6uDUNDD1E4sK
S1M0w6EPvH7rDsFm4EOzkUOM/vpA9maWwZaBbLmdlfK2sXJOcyeqP0UJG0rLaHPoF3DnYt7ezQhU
QfzvvG6WYtkxQjBNLANgbAUo02D6Im1lQWuu8BxYYCejoEhrXsYQiDL+T8Bm913Eeo+MOz+peXS3
FpBF+ZULvD3u3LR4hxnzvSxdOGBM8wFSZZgVLflOYQ7yLLKueg93BAKeAdMNbhjxB29jKew3MOfE
dNwHYVk/atdSbCzaJq0gosKijkl4oLC2ENX3GYh2fiJlj22V9MsPoBvV80BtmLIAde52lNP3Doka
ZxeBKD8wLvs95GICo9Up99XcglsrOn7iDnVPYKxzAP8ihSl1HWgiqonWqTKyfIwr7GhNy9QGXXw8
3pHJku68IAzAVhawqpc6xqpPOzQb9rNR8ruQJvYTojp+rzzbbeaBgO6NJQzoOADipwcxIT0719CK
fiW5uXGOvrY3lzGyEji3xYGrZc0QgQtkFCt/IxnGz/5+Ur9RnL22IFsF27HpugJhoWbr9YjYbQ1L
OzH/LJrxv1HO6LUPWXO6gBM5q6P0fyOGcDvyANskm8zYO4FOmzIgKK338vcrulH1o5eCwb9rWV5b
O73fDkcYxuzdSNKaZ6vZhV9xb24Umq+9yJrVNcDtATKMsG61g48n4sP3ZhJC/iyet2u12vz9Sm6V
OK6KQNFaljVe2UuaEXalfZFV0Ve+qVuP/ar4g6QdEhm/GY5N3z0sA17r1uSoUryvxnv8b7/+qgZk
1dRr3y+GI6wqQf2szZ+/f+6Nd+LaQgyHUtkVDOE0AeX3LFZbofgzi8zD3z/+xvC5thBbQU3PegTT
NCFOOeJciTVbhyZV3g8/LL54625dw1U1t4T+dApr3BtDTtp5RTtTzl94qG4MmmsLcQfsOycrPrqq
Hjz23n3lRrsxYsjlUv71WpUL4nEnTIzHyxHdBBc0TJnErchAiv5vFfR//Bf/+grBHWyDNYRJgdd4
CUh8OllW+0WJ+9Ytv+rbLDMqNU44D0emJ50Mg50zr7nkQrRNtf370Ln1FVfvaym6dYqmfjgOpt7U
Rb2vHXYMdb//+8ffKnRfE1mAmA7jpYjkMWzj+6ICTi68dwRQ29w8dPpXGVtESy6vHX/9+xfeeuRX
b/ACljCSbQp59Opw05VxVuCVQBZAYoe3v3/DjcF6bXFc4sbE4VAOiKPhTzVz7gKyvv/9o288jGs7
YzViGVLVgodBYhwJKnVERQ3M4q8y0jzvHxPT/6gSX9sVx3nQyJK2xV44Dnl3gIbIiRM7e26Wcgu9
ZIB0rqnPod6RGxdwUZPgPDzt+25oN65W9jh6sb13Yn8ZUiCRyaMYgbnXi1mPSxDzhxaN643jiSlT
8VrnCyvDj0CE8z3IFog2ah33roLz5ZshAk2bhWKXL4g+kKAGEn7Czs/pmrMAKT3zyWLhFbLrFpuJ
aqcsCBrgEIY5A4MCyGkNqDdAnb73u42F/TmvYb0ZY1Vjxz9Vqa2n4SxbePoRk49zRyPWGe72bkVX
hS3kwfFG8Vy40QBist/bT78wDKfraA6zsm46WOXD8FCbwX6fWl+kaCy5PzrUobBi9sumoCb87ZIV
FRjLICMBflnu4hAa9piN3oY0BLGXkK2lOGhdSlhqJcks+vVeV3GXowo5PkVTjAQQ6w/pqsIe/pRR
bWfmmHucDsIfvgUFeFineTOgNpBHqzNDveYMiP1ecJR2bF3/chiO24JpAYy5XD/8EI3wyAElOVFd
7Z4mgmRy/NIJMf3VSPptP4/DQzVgQYD7aJ6zsCiL+8rWMW6wx7/ZBmdlpfyaJfUU8nPYy/BTgaF2
FwbN+DlQ1Fy8WOhdfEnjDwOtEFxULT9J3LRwo46AxSMd7dnGsYXZHW/etLLhzvRT8CCqak1x/9st
tMP0pWrGNR/dCWi/oMUPC/RaYjS5isIGJwk6xXNY5MZBVnvLozVVEUpCkRfLzeDgR8B86b5QS1mi
gXi8LzpkIIyew/IgvFTK3LZ75yyuUzI64WuFQQXq+1zfmwihxRk6JMtWIzYHhwKUfqOFmu0CbHSC
qBZ3a6eSHKfOs7B793MSTWTcKROjpE+Zjwostk7V99kFIRu7zehdwiuY1EpF2wCkjD1ytjog6flr
F7vk1XT4s6ibnw2p2we/AEXPToAnRAEaL2Pp0DvRtWuO9+K8jNxmcEw2oF2LdUH/oBxOEJJjxz+2
JlsnVJz96CFGrAbuwnTQ7Ygip/XpriXU2eihdV6BoTLnPrRRMsYdwm/xLr9gBCIPwwHzIlmE0/Zp
CNlql5FWibRWWAN91gZP0uj4vl6of1SlKI8+W6DAGusmKYgfJ2pBGyMiI+oF7lzlyNvoUo6veIWu
ix4Ni5EMURJHf3bRjOpCTOa3YojjvS37CJXImm+iQtO3Sar4foHHCHW7ujwr3Q2QQ6HuzsoZLJaZ
dVuU+6qTy3BMiFfDt0bYPqlX8Mrt0IXnRlDkIjlGtq9eVTpPoQOhAcToxdpsAvgNznpBmDtVs3l3
3GlMw3Ck92b0loOd+iYbMLyOCqH8AB55/caf0eOYexRvIoWzg2MWgdNkrfJmmYGy9oq1TTG/19te
B9MWVCObz1aTc1m17R/aFVUKe2OAfHJc3zixKNMm6jZEmCrnkVZndAAIClI4K1ink1smPZujUjYC
C+DprU+7Jm/BtN+4ASY0UURuHjqDTDuHBXsbBtNmNW6Uwf3rbOmg1izU6JWZdah26+SOPwhgXRkA
7vZDYcv6oSM+f3Nh8slAm+5Osbtc8CxCHGqNKnKFtLFlHaaHMFZmWzgoUQIBb9GNoWV9lDhvJr63
FGkBkFm6jugdFk30ZxQ2+u7VoFeE8NJsKh/Hy5A28ZYYvtOxj9z+APECdFzPpqVsGwaek1czeoOo
h0fbalDj1jHItI/wIBPOurfqUv6u0EnMWqBXk6gtgEXBjPcL0twSJ/dqRjgGCU9zD34GtDyRfVl9
23xH291FldNFzX0YUMoGUnsDs0i9H9dxAFvbVzts2eFgNqh7DMmoWPQtLkT0u6eBTiOUur67PQAD
XYOEwIA6/qakKyDSHUX/aBy9rRiaNS3qyH0WYz9AqqwAIPYdCShMjMZTEPoBlMVBsdMtWOwFbfx3
WBb4ZpZT8DGjXZbLZVpeRFUUr93i9fuiwm1A/C3dBLPnqETOPeYcVC2XQMF4iyr/DqkEPCMaa+lA
UOpacYbZQrrfZvBOi4QTVWbar1csh1YnQnSn4pIhD9PUmfO225ULalDDUtFtrzxMVNxahIaUPwnI
WFnra5lbBQHu6Mb10XNRTF/nWSceNgoPeG8sqsuo2CFbClkrs2WXjsHbGFXvxInqna94u+2majx6
eJTJSB0PceBr82u0rd5ObqkS3oS/kCKEYnHTmxThqu5FgTicgAhBtggnFVDHAmzwGof/tjeIGqlq
7xvp/Z/o6D2UctjN6CgkIJXwDA1l/A3IVMkYWbKPsPXZOm6AEIV+6VKGJlBuwaDKyej1CWhDIEW4
ywTQZo8O7NyM3zjklhu/dJEZQ5jOSmFWrAexwotUIk65Y1sTE/eOjZgVaqq2zEp6nEPxFDtivR9V
7OS8RQYXEUguCrBKpL0zvesWdeXJTA9VgZK86EOYeRAYVBatzOOIfo+X9pX349Yf/B+dgXEbcxhW
Xoq4GULW3wAODYnvRG/cohexVCuadtPCkmpFPEArwnhjsFSjETD9EFP1K1gMQl4gXdp4NSF5WdA/
gurHMA6R+ILwCr8JEUhI7iKPYBUSMA6PLX4R9jOv/ehGOxTivF0f4w7FMXhdaDTbbCAXN5oom4TF
pH5piPOGsPopsSXkt2Nhe3TI1ZqiwtZfYCJoGa7qU0/2vRglTScskjmb4jDlrD6XDntHefHDLNGb
IfLdY0BBX2yIed1aTIF2rZGgM7i/B6aqjFH2XPSYxWJMvffSN/F3wRAMjNOM3IQLe0ACJV4uf/jG
WPEuKiozv0QTyHeQjsMxS20gA1DpqIMfceCCQBtGv+w81ygoyBbVLHWOiQ87K1/QNg3jXxY+PKQZ
qRbVSxcTlq9xlUiRQyPKs4kxKMAWYgiTSNXwAHXBQ93WvxGzhdCDEBoHMxgvG1d5LwmfM+rwJQ3G
yKAjTgakhdT9Hm8ETtWO9LaeqNEC8qo/jS3+RBy5S13sYVFbUMSe4bRFETp8QU7iLpKsRXpP8eYv
CCPxsXNEGPKwDy6FbeKJIceQ+y7nBsE14bJemnvfKk81mUbLLI3VPF26/b+HNaJpVVrsdMF9S2uJ
Xjw1YAQuUvuZGUWVVP2CHEBX596MZiOvsWVxKjHsMF9gL8zJn6CO1wPEuB+tKd2NMHJN/cj0cEwX
r60btUmoR5M7TvliXXz3PE9uwpypThew/FCZd3W2IOAz89AnTz1sBdlM3KQbIBCABPOubMwMBXGE
KmI8h/g5QBwBb/fdUBTP22hKxtU8IQXxhzNGaNKEQY/oJ2ySIwvRgh6xrJjGe/DQQzpI9MDSpo6n
hNWcpToGktL2xkmceP3hrO2ce9qDew95ddhe13/g88WxmJXfe+IE+HpIJMiy8pRhJkmkVSYHA6CH
Mz3mCUQIH2gJtaljsfRZzDe5UThB1K4NNoU39L+rOi5zB3FkJ8zBekewcGykx9ED5uRJBcuQ1fMK
oS+Z9O9eQ56HMFL0UiARCTZl26hnXY+nXkLpOALHl0FjvR69cX6L6vWeN+WU1EMt7oaZOk8tIhSf
tCOcJ4U007Ru/CJpvOgp9El1H6L5BNGJrTeVcvZrGZBTcSnTi77eSB2VCKPq1g0idpsNyr24drhz
6xWNBsXVjwEKo6wZpifJGct9jz+uIL1CUjDdlS22O8MlWhbRRiotluV1aDwvMXz5rBeLHuysPPxt
ER9RH+EpUlU+Ix/R9D3KxL04r3xFNVpPmP6D8rHrFIzEsWn3Qhc/oipkWAfQ6xpKGG4lTkqpUM5L
RLonIiosODPePwQhImdt7oKEtb3AP9QPbHMaUC1MmDS6+SGlujetgx1l4Va564zdpp4KhL05U5k5
Uf+kenE0i0E6GeLF0yrQFr0siCfs6JzqKipyB+Q9irbrRo7mbJWYU6cAJzLo0KKLB6/cKGz14CTT
mG47w1NooSDFmdq7cVnWTbd6x5nSah8ICOTLoJwR0dX+ildZpRP282kvOMGs6HWbpSxYhuNMl+ix
L1D7F0vaafQ+F/jGMAVh2XeIe5Jx1yJaDpVKBBXJfVgUYos1us4qwzCRrDBJqZq+OytGcrkEuAAS
o6PdddABDNi+tNHAL3xynIf94rspuod16tFKhp1mQ6g9cxi4UufClvEduLSYduoHsgRQOoU02pUT
x8Kkg0+EO4PJyJRNJ7DJtnLBD2qXKjxUlK6bQLVD2rRztLUhB97Np03mOCEsUANNA96+T72J0ask
mA5wVp0hAdmaYICZZ4SYy5M4gKm2j1LP98pt2HlTaoboDrIGpNKxBiU3ESMMrsKkKTq6Ae6gSedI
g76HQPpUAfmI0F31ES6jOnf9XH80dcu3QdH5aSX69gE1iwXImb556hd/xvw3FMnSQ7hBBkNz2do1
azxWb60M/T1CzBFLS/ScQ2dk8jmycc7seJhc9dSKEXNr0H0Uq31opmhNphlxDBZ7jn3oLu8w9zxF
Bj0uvYzuQyuRJqeoxCAZnTGpmsbkneJw9ndy+UYrqK+kcrBIgoaYNoj/Q9sMdQ9frc7W9nJImFT6
A+JUOOB0jXULu3m8bC1HAz90IX+R05Z6ARj3hd1MVtsj4eUvhH/rfLo8XkRpiDuODvqrjyLdXuL8
hVy5WuaaG0ihGsg+YGw/xj6rswBAD5htSAIN7/DoaMmfXB3C1De7T3bVPCskNt9UOBJbXoRU1Q4I
I2g0jUkNZFASSSyMXb0ips8TP7jhH4wiIE5NXviyjPphHEHvlXDY5XjbXtvZQ0+JoBhRNOguNbzH
B05+sdc2eFsjieJzhWwxN6zbzehE5ORpN0RXaqiyqi+7MtV1Ufa7JgocP3H5Ragi62JB6K1CE7aU
kYezpu89IceEPmhq11MjDTlzV093rOqxyOIE2yFlkYQYdO7U+9XBUDgzstk45qVewvrdZbbd8Q76
8xYRRPfuOFbQyuUT39aO+xYC1olMx24+maihaWdYs40oji1WODqFo0ac45LIU2dUsXGCFXADMiE4
D6vJhhvBtnUU9Nu40lBTuiTIXQT1ZpDzjvcx9Ig4tzU+uqO2QRfHZ0hidEqazUxjpsMmYhONl4VN
R/Glx1qFWzn05FFPLkVnWMElN8oSHfGV8KPTdvSspkJtRohoDwUmiH3jFm6KY/JlLXb+j7MzaY6T
Z7TwL1IVEgKJbY9uPA+Jk2yoJHZAgJiRgF9/T78rf1zTVHmVihfQaB7OeU63M7rLrgSJsbX0J2xj
2lFfp2OVvZI8i9D3VXFAGqR/gKm+QTqknHaVVyZXWrvV0RvPd65Tbo48SHCwhhw+sCglN1sGN80O
E1QPIKRTPckEOstN2cni+yAKhXMYNd1Imsu7CUujPWgn2bZO2yQEaiV4kt3ohiQva2xv4/IV8w/s
1pYNGA2aJPk9sJzelxyihSioLeQxTIWmKAQEX7b1N12r2VXtqu7kezVkL5kw9e1U5MUjYG/lrmDS
f6JY2N0oD4gC2vuexcLOy+4YYS7+n3ah6bE9Hr2YvqdmLB9TggMrX54PWwZIND10y71yAoGBSRF1
8LtU/oxUNB4xkGtIpXBYxSuZYBUG+uboqhwK0ZRX3labLtrxMkhXXJlL573nQ+wPlwcxV5oFEauu
CXSQKcYn/FOot68dJp9f+uHhrepzp3Xc6npST7UACETjXO1rF070fDb+4dn9NEzJdH62KO8rd9qS
+CDgMP7Np+xr9ypzrFtZMqfjBpDs0SOh8JNbjuO/rxXM7MqD5jCKTR1BCjC/GckTSJrSrpT50t3A
7IpymloeDCSLQjD7bqaoe5UOWbkbWLjC/e+C5UORq7oWqhi4DE2ivtn4bOJjD23dIzVIsqsSsmmu
5Yp1b6FdzgluEgLwEZTK5npoYuwlcdfXbgXEGpfLf+GKZg5x8zztjRY74DDF6mI0CmzseucKB2rX
58tvWPr9s6vKsTTl2CYsCHHrCvoYFCNicG9zd/p7+fkLmTfunN7WEz8jjcHFHGBXem+PTbZNdvqb
/xNq3Y3r7fzxa4aHOcYtAoceQs8CN4BCb1XkHT0CHaZsdpc/ZKkqZv14arqzijluro0t9naEZmnA
W9oNVyswsqUXzG4waSCNbM/chqYucLVU4ZBcQlI/GqgQsUkU28vfsVThsy5dyAxDhIWxooF6y2JL
OSVYcE4rzencbD65M5vHH2tsiFPoMnEtFz13cYrTsvcyfTqbPldvqpdeMbu2TOAA6m3g19cF3XVY
Oir/gahXR794fC3X9fMyYnNcmzgrlpySBiE2KfsW25OiedfVl2YyNmexiWGAZM1DiG9g1GsE5dq+
ZNhvw9G9v1zDCzh9NseqFU6ErausoxM4DE266zMaXw0uL5sNNqG4E8cJtwD/WMJgbhvss6EuRzqf
DezTiCXYhG2igPIZF5BQYJJpL/2+eMN2BfRIIXDU0/nOJmlttDLGLRX2uT98GK2h0HZgsUc4WYtD
DkRn4AZu2laZu/L4z7sVAP3/+/iasSoYGWJRoOoB7NSzOI9xfLpH1G0UytH7apuZjQ+ZE2Nd35Ze
WEAIy3G3dF6leflat136jNnoAEmMm9YjQszr6FXaJ5G2m9Z5VtmX1DxsnpuMzEwZ9whVxN4Putyo
zq7SblzhWS1V8Gym9+hYImeqZ2HHwNOzPowMA04T1wr+84UEC2bjAdylBaiK/hTWvr7HreGTJNlK
T1p49BxZlrZRZ6uz/wo3NM9+jd1ZtVafS48+r10+tHoBSrqHiyYWCkqhSMUCu3XXAh4W2sqcVjbA
KiVGyljYQrdepT9bdSfFW+/+vjy+LD3+/PcPP93p3TzmDtqK0L9ajvMM+j4G7cbytal2ocHMSWQZ
TNhwx1EWFjkueEeFq68/LmK8L//8z+cPJmcd1Q1iAdouUnQDCguLn9e/Jm1eysG/thHu/4EuWcMQ
LtXxrM/GCG8dORIlwyL6ra2PM5w1lOVSFcwmceg3yKgDj4UOjbpDluCGIdDM3FNjvb1WEQ5OLhfW
UlXM+q6YAtw8OwmI0HXnnYXh7vl89DEqv5aOzebYMWU9BEGwmoUWaI6efOfx7wEY3C/9+jnkq+9H
E+CgFYFIKj/Gfb6T5J7V2Zpg61yP/3+xw+ZUL3gohRxFNCLyIb2L1X17dle3U7YvIu/AG77nkJkg
r+6WQUrK+gbXFL/hFN1+7eNmK/c+U0Y1514uk2GjIKCZUIJxu9Z4F5rYHOnFNW1gj8CE07Z/G3bH
BA58cM4br0wKC71QnBvch0GkG/kAW3rEQiq7/YTMvoL/MgAuN/3fcex2l4to6SWzrl5RinMagnB0
GF03bfwyINuFgNqaprgUZdHKgo6fZ5rP2sGsn7du0ZuGt+JUkQxGRm4QtBpHww1tg/wByhX2mOgU
+SUtJFdXRQl/lc/UeAMVvqUHM1p+7wjbboaE0CvalBSe1SK4hmwo2+EWYLjxCn94LmINGCQOBd9t
lUuYJgOr74r4rN+IKr+6dStmD0ySdFeZyjRbnJnh1neoMnnlRWm/j7sOFLCUeZCLFNAUmL6KcbSk
3FNTIMnjQHOTnYIc6Ur4nSRa2Yov1cBsoHIY2GkSEowwFdPRn9zDNAbHtoBKLkfWie9+Sf3J5kit
rG1wbTzR6rqs7ojvQqwDSYl5v9yKFobxeUKzLHCxCBlWdS053F+4026ban/50QvD65yYhdSPlvhp
WsMp9nQ28FrY5Myw0i6XHj5bYsRFmUO+pwACJK9pP+x4qnGE/fdrv3w2+oiaN3AXQ6xKNW5Sy+wo
zhYRslLkSz99tsSYximo+jGfwgmHEjKqtsgWauza+uK/RIhPOqx/fu2HwWdsQXtWcpInBS9JvlU+
riVJHldbLaCj8LLu/FnF8KMfRmfaUB31b8r1FNYi8NiXcVLeQrMgd1VGU9xkx+W+9cgaHm7p02dj
Vu3qpq1T64RTPP3KM5hc4TE+kgjpQV+rudloZUH0zSkPWJirEWiLZ8DANwiaX3n6QmeZRzTbruIt
6bF2azLnaJ3kr8rdr/7y2WIE1L96qFKA/jyRborisXffc7WG6Fz64bNthIyLjhODYgmgIt2Ixrun
xRCszNULk+kcUxV3TBjRYBnlyfyNdcgv9xP9NhLAvoJ0/6V6nVOqBCPwZtXYrOQQwHtQHBAL66NY
20cvjORzSFWrK1ySQDwR2qmDsA0ctabcaIgEOW79TPW1vcWcVIV0797KM8THlX8MwqIY8hCmpoEy
ai3CZUFmz7xZ5zeSZ02LeTAsca9uEDH5C4K1+IYICzzE2MTFU+CRdjchHNvbB5lOnqwPMdflSvr8
aJrNMVad7iGEAAQ25HY8VLgWtRaDG32uub/PnOfIXVmbLrTmef5yMAgGXijSfkfc3uMKatMlz5e/
YGF8msOrooIwJC62NASeyOxJ6//2oFMTRIiVIlp6wayXx6aCqbUsnTCV7rUb2eckiEPO9Mvl37/U
jmf93NeFLQSszyEpkhuTIKlu8tQTbmjOwSXOe1t1X1uTzPFUOCbLgiRBh5Fp0e9LTGf7JCAh6CAr
HJuFgpoTqcY+NUXmkSl0E+Pshlhi0xGXsFcHbblSFwvNaB64nKQlvAcRoNC+8ULPd7/zbihXZoql
nz+b4wPKcEaJzNJQSrBzYLLzO35bBc7+cj3/Zwj8ZJKfRy07JVQAKZRXIeD+2RbKWgGBTO1Coyqi
CeltBMeYrOuHpxFuoXNH73dBb8jLRFp9oJMf4aoYKsaJpw6stTwZt6Ir4VDgU3M8W9S+C1nS27JL
+KlsPP+fXxfZFQgJ9JboeLzVDUGAlqtJd9+luf/HjxzxjYKw/huebHcAwEEG36wU5giGRfA3BlN+
bZ5caOJzYlYkdR5Bm9VC0wyXMmHkPgfvaENofaOFd6cq/aXLL8ZnS4kSMGTK+6ZD+Gn6IJLuFs4T
6MDat8tVuDBYzilZpo4B4+viJlSkr3YlmBmbsuAPdVGCi6D+AN2S7bLArAyZS6U2G3c84IqNEzcm
NKn7OIKUXQ1lddU3OXbXGVwvZkgOl79rqeXPhiBgLQKmOwdk+tzE0Kunctu4gwsSUbAy9iz02zk9
izq10k6PkvNh/r9zQch98r1JPl3+/UtPn20soIUhxYRU5rDpk58ARp2ExTR9+dkLZTO3RHsx+mAA
iUaISM4TZFoHUv8DLWql5IPPd+pzO7TMTGQRrlCHY40l2ARBGmIWWt6+oTc+eEEHxqv5V8f8++WP
WWhSc2N0W1UBmSircUynYf7PHiKtvnHTnLIObuyoDFYKbalCzn//sJ9JOzShqIpg1HEUpM3Tw5SX
75c/YenRsy5O7QDFjes1YTD1V2kvARbB2Ljyu5cqm/3v7x4114amLtChWf0bxx+3JSDLiJpeW9Mv
PX/WpTtbu8KyvAsJ4Oe43W4BfAliQqGUbdiPywW0VMezzgzHgIAUNdahtnn2A+YqsWUIp77KrDTX
A5Q1157P6q8NuHNztKkAJjCTAz6aFc0uS5sRaCYG1RRCVVe2KgtlNjdIQ7k8OLDMiJNfIbT2McDB
AUSEK/1v6eHnQvzQUMu8BabJlCCfAuR/TEoH16tpKpGyI9LHy/Wx0MXnBmkbpKDF5CILAX3KkOM2
lv6TkSLYVJiK9z09q4sbBe0YGxLwtHFoFKy8eenjzn//8HE897NIAGRxanr2uxrzb1HTYJKKV8b0
pcfPOrk1imE0sQCee9oAFR6PRydwILYM0nGl7hc6+39xSh++gHgwulnkXpwKh3ZwVvj22Np2TcLl
oxw+WZCxWW8fyrpPehcgT0QebmFdjRxvQ0CiA631ctUvvWDW3fPUF0MDsV7YmgEGB0LBNitEK988
6kdHFkl1vPyipXKa9fmRQxjsGpqHfsXrI2GRdwOCU7770tPnrmlorTlwcl4ZjilocEwI2KyorVdO
BRd++9w43VgWxUEdgf7dxXewxL5wsXanuVD+c8N0oPyyS02jQ6dwX6AudG9iyDm3ruG/W5xmP1wu
noV+MI95hUWR1iJIzRlVg7zhNvoVJ9mPKpYrBbSw6pxnvLZGVF6cShK2nbK/5FgFRzir1d/ackgl
YNC88wv4TXHm0SUrc8jSmcRcJFhPBQd4GkF4XTbiSDECNaeLhzfoCa6JdA/MtN7VMBEQh+Xfzi2+
Xy7JpaYwm9t7w3wPHqgayov6vlTZS+OXK11xqRBnfZ2Ouialg/AlZJ1nW61wEQ28z+3Ujt/zSfxE
st+NTpsV5dTCFDwPfwXRLLbIuIZwHYEIaesdsTE+Borv8/GJNrDwXS6upYY36/UOa2EIKA1eEzTg
5rm/Y50+argUVkbfhc+YSwlNUinH60kTJjjeHAukL4PU5hoNvc4Ljb54TDiXFMLhDHVzgK/AUfcj
Ewg4t2nx5Cn/3+VSWvqK898/zCHp6MZpmrQoJVEC2FrIBxLAs0T9m87YAwRJ8deq4/8JC3Eqn3Yc
tT7iPOeY6pEDgqroASLk+EuSQjaXFBYNmIAT54h94w3giMZ5a1wKIWb+1So/98wPheXbKKPERWHx
uAYzF/ffRugD+Hpik8IRMrRypYsstN15+iuQnRJmWewQWvpY+68B/anzl8sV/t/M8cm87sz6OmwA
eU680oQybrPbfNSZ3fij8Q9jYvt/BgSvXceK7qnIKvdHNPnjqwdg637gJgt7LeRVTz1zSJyA78EI
AQkugSUtFiQDaEW7b5d/5cKANBcmRsVUxDSKcGwZ9Lj28e/6mLzAUnoDjwAAn/5tMpI1dcZSYc8G
Cu6Pgyi5YOHZ7A30Jsy7/hGOx93lT/n88XSuTuwk0NMMjIWT7pvnXCffga7zNs04/L38/M+ncehO
/7dRBnKiYM6W0alh70I8sXOgU3zPhi91KjpXJ8pqlE4KLsBJl3de/pLTR2F/fu2Xn7/oQ3cCpANz
MqyNJ+vV+c6ZzN1UYLeX0+CRJP3a8dpS+Zzr5cNbMk0LVrAU5Y+4Dvhzdkn3p4anl6QrFbBUwbNR
oa8ozgkmn5wCE9x5BNbkPNPXLWmSlZnmv3XF/++yNHD/9xP8AtpoGFqikxM1uHwGEfmGKRAYmMD9
2kYr2D5j0LX/9trC6Yc2th9lC4hfQurH6awxUjBAHcGVqL60uaFz/aHKWOmCrEJOfQ5b1COLbuvh
/XKjWFhc0f8o8B/qq4ZpMGJ9T06lwQ04pox+gwnqNgiKU2Jx1wdf6e04FM4mD2BUZROYbytvPhfn
Z8U8GwgGTqakVehJOjtDmosuII8NdFsg7lpZPbRlxE8J98VrWUgLfADN/Gt/cqDYlcGrFsx/5rVn
jpd/zUKznYsZ4zLI4NlGnfscGcs5zFK5872QOH9OmquvvWI2cgzuKJPYQy1GINVD5wLY0XPVfiug
Mr/8gs8XF3SubMQFrReAtYoE54DeifGNE5jKY7N3rAJn/9/XXjIbRdoqcxSv6yT0s+kV9ldxE6RZ
diTVcJdP5hrukmnlcxY6+lzomAaBk8KoFYdYyKgr15it9Tt9SF22JjA5DxmftMC52LHwMt+UUqFf
ZV5zUhGgMoXIv7ajp3I2jOCwnFpgUREr3vxp/PcIDl1GH0oYGr9WE7OVRaVdcLAjPzolWf+cxLBl
jQWrdlYNfxzlhtC5m8PlNy3VxOzoIBNT2rk2AzIfWP9dSZMKTCagOmAtF/vLr/h8BULnSkfhBBT4
IFg/sywFAKLVLzozt4jiuaYmeSqQZ9mV48q7FvrJXPioEMfklS0KLnfB7oE9dbB/veI9zsBZYN8u
f8/CeDJXP06F13nYBWGyze22gIIv24603pbWrgyfC3UyDzV1deAGGFEkPO8nF3ck8E0DDmxWnr7Q
M+b6xjRLkRY94ecXPTt5vdmrlK+cICyV/vmDPkw4LmuKFCkBwUkncXelZQqzqg9YWf7cBg0AL/4a
C3WphGYLhUFUpT8WGA5ZOeYvg0fAQUJYxWs0oSVfruWlb5l18aRosqAQtQqz4Fl5z7osT27/W7E/
TemuzBqfn9hSMevlsQNYhpvC2Tom/XfPSbY1qD2IC0WFg7slfTZuYDO+IgGiBC5/1FK5zXp7mhQj
8lcagiC3sCtvYxiHsBv54sNnk34QELcaoXyCZPpt6uiW9n8ETVcevtDp5oLBKncNDOONCitI49MM
KmMHJGwQzyuy8oaFYWqeqxm5tLG9xTKBBdhVQCz/zXG9371N/kxwUVKBssqC6uFLFeGfW92HniIM
gB+QqUYnOj7XSLKZ8lOyRjRdqOR5tiZMvOkE70l0EsNz4IyboH5T9M/l373QK+YCwrivVAbOBsEW
6V9sQOPJ/zQeIiFhgxCC7S+/ZOkDZr274EUJMtt5ddD+yDXA8Fl7kw/i+fLTF8a/eSpmkNcO0GQY
J8DVODopuCw0WNmGLf3wWYfuHKcsQe+KwBkvbqWy8RYspkeTAy16+bcvtdFZ/80o8mMyLuQpam5a
wL3BS9jhyGkTOMOWa7JrgD66/Kalip515rykxnOzCCsQp9uStAc2HNWMDFhelYAqrYk+Fypjrg8c
J19Bv91Gp8op7kadXEMztDKAL4wYc1mgst2kInAFTpCasG3K0pe0hZqCuPEJ/IuVlyzU+FwcmEau
rGqK3x8poD0QlQxnxEapr91L0bkqUHGeOwlSnU7WZU8aQErPyY+XK3jpl5///nEEygZkQADzgcLw
f9UeMh/FiIDdpqzWjguW6nbWjXltEbqCM8mwjRt2cPqU3+IGt1lZayxVr/u/v5/22sV+pIlOvCdH
UDU3PX8ocwtuFF2p26U3zHtzDobaxJ0IsdSgtza/A4BbMhhC1sLkFjqzN+vMqVIeKDFYF3dNepe4
zV/kLd9T7d66pMClnX3NgJm7XNlLnzLrzcgXCPyRe/JUDX7IyHi0Grr7IXj0Wudw+RUL7Wmu+uPO
dF7oY1mpJ4bg5mkzgSMjUS+XH7/QmOaavyqoJUCPRofSMrPv/Ejtaw8nxZefvlA+c7nfkPolDCB9
HhZOjPuHEhfkh9j330Y50JvUY1/cN/Lz+z90Oq3HPHBNFYdefaqBMm9eUwOGqvfr8mf8V9if7Hrn
0r8pbaTvySYOf/y4P5H9/a164kd+vEai2RZ7yC3a8bbcXEfbN2+Dc7sN37bHZOtvEWa1QQDJpt21
O2i1QxADT+JY34Cuiric7TOi0zb95u3yr1w6l5rL9CqJCAtTRVjLJRkID2MJILOOa+R7BMKEkeN4
+yoZU7qhxEsNeFU1wkyxUfW/1rH/n3pvMonfKpRSnt7I4o9PHwZQq8TYrvS2hblzLt8D27W2PfQP
IRJtrmyF81fWZw8jBUSrj26zrhu++KLZCILEd0RxM5KGcS8cxLK4zXiiUYGLP1dJmL8kU0esasXr
5Ypb6oOzUYTEbdVnjYlDuHWeHE32Q2YfLz96YSyc6/YiH8uNNBUKUBTSHeBTz7exRh6hjvtDR0ux
d+WwTbEQ/9poNQ/ChEEuCVSDJtgHYp+qnzSBcQPIn8tfs3TMPBfz9V1gWTLh8ZOUe2Q6bPNevFOQ
gLd1wceNTsVBtJ6zqR0fQKEEJCepfw/cfSsaN97oqPlx+Ycs1Nhc9lfA81klhquwhq6pVVFoEGJ5
+dELjXwu8RuoGlXSYX9sPbOJO3DOLNt4XQyepbcj6deSYug89WSC2a9GwrGCqskJ+8E+Oqp99810
dfkr/mMFfTJizlNPKojKGG0kGh4SVWj+K0U6pgQREARq9Kfsl+5eGOk2xVCB097vCe+v/dVb0IU5
052tMHzVyj6BSQHpW2BRtj+Ru3PK4jWS/1Llz0YHAbEqwnypCptifEeK945AO3y52BbmS3c2EoxO
LgHwSrMQZ4cS8DPozaKcsPukTdwTgIXuSiNb+IS57A8ZBA6OQdo4LHv7gGBygI0APbz8DdRdQPTQ
ueRPwHOatd7khphogp9gyo5PiFhWT0AD+tMWEXr6r6B+3GxYzeGclXkjcToAJcQ25U7VHwjkYmAh
N139rewK0DsSmk47d0imxzx2vWmTuKl308YsO8V9Vt3IQVLcMnHlIUs0Fu2zAoiabLQQ+i9ifrv9
kIscBLTYZ1dDaaIjMMnTH91V+l4DnZ5uWgpUGyhXSbvtggk5knWU2F1gydBuDXO/dyARIlSWxd+s
GxvQc019gPHVOdStz7ZFkXQISSvNVkgESfq5i8y7IW0OU8Pkm6h7Z4+puQAVjYBU64pI3SC7dLoO
xGgPXW5j4HbH5pzPZtmJcc+8TJXWx6yIU7CjC2TIRtILlXSLv01S6Zu4mZxfJi79sHdt81inff47
4n58DZfOAIAlgiWOQkIzKFVF91NgIAdP4dgtKm3pVtRlvUfsmA8jYtBG9ywronQLpGnsbsA17G8b
WVcPvi/Q+OrOBu8c5IQ7mZB/ZQ06KJjtCL/iEkuXrud3TpJ726kyBqT4CfoM6Qv/NZKp+7eXdAA6
kuXDgwQP5h0X2DLs82A8NW4NEmUyBOcMyqQ5Imc3OXHuJXdZFdvd6JSA3WYeYmS3dhz1YyRktmVw
Bj0pRBo8Zm5R/eJeWQAdG4sfg+27fCecFAT2ugB4MGqzPwGgqB1umTkWyipDtseOZpAMZZ3n7B2/
QjiEiwEQjrZKPzK/MFvgxIsd8hyKdls1SYs/jhUmecfAGT1GU/+N4BTrW1mgWTRA65zQTNt+o2jp
1hsNBTM8vPX42BUp4gZ4krypzHdODjzVWBpGpd2SDkaOHczQidlOaNQ/FJIotvGYIYmMFNS/p3k0
nDAltyFwI/mdB/IriNV9gRYjEmQHxlrBWuR2ZYFAQZwGYkvclf3vtjXlEYrNoN5Qv6WY8cY2vS9j
q17Ams6QbGDrbCMTlCnkIMgX2UorECLIco5z48beRkHiARneIQho35MIuYzRkNhxP2DHhGMWiWy/
vs3EFY6G+5cpy4c/1TCB5hd3zXtjHTBYiwbFtglKL74SaYkEUg9wcxzdgzYPMo6JEG2DSIm4L+11
Mnnpiw6kuImzvHlI/cBvcSpbNOqAQ4rqd1chtAbnUl3/z2ugPd/gxs454M6Jhxx04D1uPKJn5kzx
KYvi4peKrQFokv4EurG474w2VxnJvcexJPyhiaPkvhmJc4Wcd3cPk4R7qtq8PIDVnu6KLoWBOXO9
K1MiBoNXLbtXOnGQzaKAYNRdcsypGUFfLvy7wXhHY0nuHCJdwO/imOZNZoUFmt2LnuFhHK9byCD3
TE4T1Jue/Ik1SnlGu6pbzeoREbGy3PI+2QWd2Uno04OelyEtO2I2vA+6Y+QaZCr6oki2CSi5wc41
NrhF/HK1Nw7cfBVI4nmE81mphD1Ire0uGjsutlXEEADcdBXZOynAq1KB4qtU/15S6V2Bo/mvDnx3
H4+ttlfII673gIK6p3rg9soKXOdtqCnkYwKQ3Z2mhP+rowFXk1MynOqG1f12bEV3YxHM8B5Acvld
ju45RzPV1wqmNyQP1Okeq7IaTNQxC8GdBLjTsfS2qFwsNUfks1S4nI9xS+6z+yLKqgPBpvDK8xEU
4PLReeGIJ72CkxwxBF3V6R8kKnGYFPWgCNt82jtxwsUhigKA3ZxzVifA2BvY+XCI6TJ+rXRL9kg7
jGHPb4ROD4NtcNCCfFfyk6rc+RYMQ3abKJYcB2miV9B8i9sk6YEHicv6rhpHGU411vh9VJOd7Mf4
0MVOtdc6ye4qgojYuhXgbjij+lFJ2CyBGOgPERJvbyYE/NYb+Kn9bScbtQOQCPkCVZXfxF2rbnvX
wdjjRNR9NCwYr/wsgbLXT2Aaq8R0Il0GkBaFOGKM3fI33ilqLFWC7LbAiPorSEj26PFYoNmMw7hv
aJ2+8LwFrh8U1nbbpzUJZVH3z2VK61MimvigIyc7eAj92Za8Db7HhuunGsPGI0GMCm6b2+Ag/IHc
jkzH16pF5OqQJClYqUJ0r8AdnCN9FdjTlIv27wj7b0i9VL4aHUNB1qfxq7U5hAaew/dDPKS3LdRm
1zQT5ZV1kKowOJP5FuSASMRd4ocFKev3yK3UHUNG808cb2YhMZZhGo0p0B8ePSEv2UXaLzV7rkd1
1UIo1MNbOvS3iUUMgkQSwS+3TrvugKhjQLC8yoluO+haf2FxVx2lTQkA43Ek3lMlmiuF0OKtzml6
N2QFkLMVcCOPdOiCu6aE2Z1WZfzdkQklSLfs5NMwVMM1tKPer56b6bvVGYZQpA5tdeIH3xm0ktNO
OYm1O1ULbAXhUv0hugkxmF4CMAaYt3vwpdt9Bh09cNnEO/XETY5RQmLkBQ/cOQS4799Zyd5So+pt
o8/H+xIuJ39qyd+owVRnBQDBUOWpDKT/Xh8Qdlnt/KLD6TMBXrdNKgz5VQlX75Sz54mULnK1hi7M
yhipqVWRvHLoQELt6O6UID11N7a8PniCIRvBdelWMl0fkKk+7SssZe6nAWUpbd9sgQEpb+EAGHqA
zuEjQvh2tQOxCxrxLkFCQ9LUe0x+E9ngggjLgxqM8gnEXHA+giSiNwhHa/cW5kMkdsIXuYl62l5D
8Ys5FiuJ8Z62BKOj69vteUnyBC9pt4v6gKJgmgC5JK1fPnCJeMIC9J99lmTpvxJIgmvEnTTXLHZR
KA0YJEh5dYGhoRSx3VKru25KA6SA+ACp/9WqnY4yrYaj31b+1ZjU/j13AEZPCPyfCJxAasPIcwww
sbkqfQpKMHJL6VsfZ+29dnL0TmZ5AMfxWGA6V/2P2gM+y8Zelu9bnKM4W+pA+Zk4vjhgyZE+CZMg
sHcYmpIfsPFrd6DnlnvmII11ijD36MH1SsR7JMN1hch3Doh/1dkd4uarH4aDar6JMHyBquuV7kM7
Yp3peQ2G2Ml2mDZVXU5vUV/HdzoBCFl0oLKAgZVibkXI8LBHaK26C1SSVXsZUX3EIqvRZ1UnmP8d
GW2AtEyk2CL4uYZbc9cltbfNW9Ba8qqIz7kHCdOIr0Do0iECJSk+VBXWVYh1QKomMP2IHo8yAUD6
YNRdXPsB7mSd6A0na+VOILBsh7ij/hHnts6VPB+5lJNTIQ7AHdk9UmjVrYsUif0kUvPKuo6i/ug0
IjPIz5w7hWaDuCCM+z8KpNI/U6cJwoLlzUuM0HbkPSFR9Qg7LZKJe14/4EeL6x6XSQVispT47jAy
lfuqMOrH+ebB2fke0fDXVh1SRhCBI/Opeue9UyAqhFb0HVxx/26MTHn+/p7cUDfFIr1JOfKrES/j
YSZNkOIAgAzir0bcq9aGuHuXF84xcBBtLIIRsGwMiLtOZ0mI1TB24UGM8AOWqfLe94eh3KYUGR2b
lttB43GT+16BBX2TQ/MeuDHflTGl9xDiIhkHNxkeGnzPv8WJZdm1Qw10OVPe853jMn0P8y45lg02
EwmnrEF2gkj3AIXzb11Dca7RhwkEjld1R4IfMAJX2aaq0+kxHirxI6/9YetQ4R4bkxfbqizUk6i7
8toJkuGnh10T0pK1RvQAV8NPoBiBxlbDOL1hbYTQFwf7gV88s8XPgaSpv3ExD9+THOI9p6Pjk0ZS
1DHxKHtCHI4TJtpL613mg0+FSHSsnhFXhjt1mSGGL6rTO9dIVFMzXLlechRuW94RSiSo3Fl7JD3H
bSz6nPuUdgiDxuVL91S3pLwVuZle0Rj4PkY/ObhEdVcTUvJCbLT8HVbVxRZK/PYAqcuwb7Fnu0G4
LkjQwyi+W9ODJS8z5wE3Ooh1Diwy03uFc5IiK7fYbbKQCBXflQyIJO0EyCrDhmIblKz6P87OpElO
XYnCv4gIIYGALdRcPc/2hnB7QCAxCQSCX/9OeeXL6+qK6G3fG+BCUyrz5HcAhFQT+OQAKePCxL1d
hq3+WY8KPSzlXD7IzItW1HrTMY3gRIDtV2zaCnnbGcWLF3Q80yMme3qU3ERvWsvsEAHBuUJ80R4i
r9D3TA3jtoZ5x6GIajgn4VhLVNvOe9HN2bdAON1jW0H1CWcbVu7g1wavtca128jX7nsAh2GAxiPa
B0nY1fppyKvxyCiIbIiHeBQzweHT5ME0NSEjLqOKszYZ4MQQxugfRHxrheQykY0ZtiLX5W1VKPfK
aaD0RbqvdG/D8RQxYv28+FZ4aIodu599xbJ3A68FEYN0Vr80YZ4diFMA8s2EDcwak0JcWaLr29wW
1Y4JJ0Xs6SKXtE6HHKRx8veG6w6t2JYdZkEeDXZaEZv1SdXmFf5fZt6LrKlf4GPSIGYLDcK5ys31
qUmlEs4aVNzxV6mIffDKShXbLijnFqFNzV4w/2Yg0P26iFmkbZqglg0LP9x006R1etjyDDB9Dyuh
97CNM9h9xwY2WPgfqUFDawyTiRoNVsG0b6tsxAZQRs5VNzVA4oY1TSKIfV/LpqIxDVqNwMQjp1aA
VnE4IRT1j+Hk1wGkbgO8DzwuacB9WDX2uot7buY75c3unSIRS8wpDWloBaO+KR9ubZFri37sql7j
VJ1/wNyuuA76wtuRPASpy3XDHx12TxRFjLlR49A3iUnHehMJDZLOyd6HrsPSwR22dBns5GhWuAj7
CLRR0gTOO4Pje72B+YTYI2+Bc5nmM6qlASw24EYU2fk7V6Gd4sHVA0oB4MklAzIuJCZ80G1MeQ1/
vjxIxhl2IEPW+rGB89NhZIJsh7ood430ph+o3YQxLmwljSc2q8QLCtD0B1XuTNVNP9FuDuQkGtyD
Y6ZdBdq7zFZ2DtuNNm60ZdgENiLoYHAEJ4Y99knQ7tE2RmEgj4kFzjJEtHQ2fEeymeOILGA0hLC1
TgR36SpAQiExIpB3FTegw4Mw7dCEdSn7ITBLE8S19ck1CYRaL2j3ykFVKy6IFFewSR92MA5SO0Wo
eWBTCxTMKNOndlYwyBo9Xq1Jzd9CK+ptUHbFho2BuwoiyrY0YrAXIk7Z7YXQgGX3UnrwhIJNGbzK
c5hEZPqOVnW+JbnKXwq/9I4NxHi7OsvMS+QZGHAF2KXrCSmofuiD9TCO06EhFggAz/fyFS6I+VXW
oOEWl+52VRZgIo6sb/5EAc1B7hJpvpEGEhrI+3DPsFkqkSMYMovgdmLXXpeTe9sM7CY32BUToab2
m9/a4Z5a+MUgzIUDps4Hdd0oM6zKnEZrg4s7dODgyuZ9le3RuSpXeTh4CdB83sZEUf1uYBACFE9e
BE9t6rO7HMbMz7AbqpAU8LGHdnUGN1F4cleemX97aQXEP2lKfVWGTrZDeEU3kXHkDqvbrhrbDcdc
MvMqZM4Bh2JQ3dUFC1YoM8MCEF09x7y34qboYGODimrwCOsB+LjxOXwFR6u94TLLDq7R+T13g/q7
k43u6+wHfGfLAa8fWoCztOf4MbJv88ZUpwhYwMKGGX9ocWuespdAl3A4coryWUiAX/ToNe9zQO0+
GKzczfCZWreF5x/NHLgPvkKmXY2h3lctjCxIAfeBAcZ4V8z3vRtdcbFivRG3btbOR1pabFpRqwCy
t4gbapWp71jS6c2E/PcKtj8gGrVc40IeBfJYsjnA+lHdJs1Es5boht4FuPZshgZRI3o0f/NGpTEs
aehNVlm29WQAt3BA175FuE1vHF13f6SPc7fVTruRsEnEtT00B7i+q1uG/u1Va3Lz7kTC3CsdhEfC
w2knSIpgbJ48ZE/8CDZdWC/kIapMeMsU8uTanYIO5pVabFQG506IqMrdFEz8oYVjUFKOpdfEUKxU
Ii7tXJNEFCZ9rHG5+pOLqnxwUEy4w6VbJCidNS+BBTYASUqajCVudxIZuE069N22bIvUjdGY4x+8
XEuo5ESTHj1VD/CsLHELyoGSvuaZW2yDluc76kt8OBtGj5Utm1WZYa03bYm7n6pODoZZz+Gc4ZPn
efC0i50Raa4kKFl4x1xZ3QLZ4h5L4kLZS9iY4K7n7AWGZcPQpL1rrBYHX/m4sLoTxnjmutrz3A7X
UxpwxDwWViDYxgnc8IARKJs2XLsC0Y5uw3I/jKSIR87It3pq0sTP23GlVFb+ams4nMAIV3rPYcvD
NawOcQfo+uqumubsDmkoIreKoFiN/j8H+g2exqeUK2wXrQGUtqCwSiR+4a5GUQSvqamba9cWzhbK
m96BQUrmxW42ixWlkZiuNEcmP0YeRKGlIiRbkDpOHkMjDt/WCSc4x8C1Bitxjilw8N8ZL6rX0SIs
tjDk/p6WwjzlY5QhF+c01wagNUzPLF0PIXevm2IwjzjdBO76gdqPSMZcBbgia3jytRXsVIWtEJhV
dNf7dbMfx8xuNEXiG0LbdOOHLu6AVup3MigEPwZmfGlV5mgPkdFDGjTikQ9w24lDKs1jNWlLbphu
2m0fQRhgUg6bY4+79TfrBdWTdbCu674t4X1SZYBi++TON1Y8OT0tbhvHi/Z+AEcR67MBxFofie9K
VhgScN1m2YzbtgsF2hTgI9dEo/ugkcZ9gZMsScKSmtfSmTHkDvPmLZh98jd1EErj5hvukK3prroK
8VVgBHuGKdB0jzw1ZLcUKZw5lSkoNXO+pSFMrJT2DBwJUvouw3TeGqORdp3CZm87na5w4yoeCmBo
rgARzW5Y60QrHN7OSwGHlrs8d6qNxXiLLQtLOIxFHowZQtPUCFkbXPSufYIZW2g352sEuMF7WKdG
wUHLwF+OBAG58+DrWSboJkpfXLi8wiLEk2/IwUxQQla4h2wVDkC+YThn3ny4+DZYyEPkJS4s5N7c
VPInYAmhAO2tKt6Rc/R/YPiy55BUMPkLhQpuaWTMDvPCey5cNDLCvUiwF+LZ4di0Gjr9ipGXdEaP
qWw4OigQ6UGXEda7rhgEXLvJfC1k5WxYI+l+Smn5B04p/FhJT+UrCvuDfTczFDuxjtkO1tL8qQ59
+1jDDOOAqeS8DoaUz8DSBRJMTs7uQw5XZPTHyV8ZGcoxbuYQPudOR3G7QWFLwR9H53dRM5pvHthT
O5mP7h9AYeCKw/zgQtX7TNmOnmq5/8hPhhmKmSqoigMJ/VsG+464T6Mapl1NEMMc6VKf3rmi6hJF
gRwL6W3lII00MnOwCCdRuKPqVteVRSnK7TeqDNU65ZEDMyq4Qhewh0JQKJrdhHMQHdPlpfrxXxLq
BwVeeqq9/vObp8HXKPEBU1IMJHx0dIupTLgAfrbwEejkPRyYU4cPr0XewhXLTD2cEq2+zqaBPnVM
uDeQQQZbODrpTd1E9WaSM1sHHPTPoep8lDB654hNBoVB3OhwAHsTLrCEfZOKq6sSnc32kAtX7aY2
09dwT6zptqBIFcUhBGDVusYN49BBW9HjltFhu5wDSb/jNuhibiL+ucuKLsRLn3g/9kCPF9kot63y
kQYRkBJIFHZjA/9UGO4V3W7KhPOaw1VtO0+y3Lk9DHdD5nXras6jE665urIWlm68S9UrzID1k3Fd
lTQeLj2+HFALKCjBCaPGK1O50W0GzNran9JsI7lD1j0qaDvQ+It7jqbgHYBU8EV2RrECJhaM5GC+
JMY+oy6gp4LwP6OGVA+SyrmAIMvDzJhdmM2lTpqjkOGNa0XhQj41ZXVhWUR46EdTZCElnJwuBUem
UAfGOurBZzcLVsLw8BbJOGT+wozkqwF5aPixpUH9pKBDe7hQgz5V+j969env//7OliBpElJ1yHy2
bbpSxC4Kb6iCbsrxtarYNiscVJ/JEXfmJPTKXy63F9Q8Z8QHdCEPgBsZMNS+LQ5eT4d70B++kdlh
e1kz78J3PfeGhUpg9N3BUg+JKwf9TDtg3hC74TzM1iQt0ks0vTMSgSU0pFe5ZQ4yzug6oO2KB53e
oUw7P38+QOeeftIr/TM+WLP+BERAfTAzukQBI+EPhJbmS1Qjd8kNabhGlcigRuSimihFkOBimJNL
YvG/4I4PJtcSGKLdIKphg1wfaNqX7yWqJDd+acvf8IsMX0tQJvcCaMPEdkV4a2CMeRzkBAPTgk6b
wu30wzRWatOFbN4HjmguwBvPLLYlZcQElFARIIFPu/l6ioI/MnDgiip/w8Rwg+/7bDvsbSOaDLaf
D+GZWbhEjMxAb7gBtjpUieCoR1lPk7CCGQrNB7362isWG0gGlwxR+dhAJFIZJ3/NP56Q31mkLmid
/47YRyO52CZm7iHpk4ns0LCM/w5Rrb/SUYg6XqEHiqQ+dCncn3KkT3F6RiSIktyHEaOTwwS2Kj0/
T3KkFpCPmifzEIlu2A+Q3X+thdldbCQMBtSZ05bQeePaNXZV7NXfRPX+tU+72EOQC1MKUYQ6IH8L
ijeX9ofxZnoto2hef/6KM2t8iR+B8NSaEtiGPZIKtyiIHOu2vfvaoxfbx+jQJmzQ3nhokbWe2F19
ifxyTkNLFqGcCYQUcGKsDkDMwDvUr8aDN9Solfu6v+cGOZPYjFMbzxYhV6c67yAD5V7Y2M/Ekf9H
IPEZwqoCsiwDoU0F80gfFg/eVccvzffTwvlgvpPTWv5n24WskKYIl5rDWJ186VN0ySXoqYFDaDQH
HB6bzMDUGhYm8LfOWIO05VjlxS5Fq9wxQIrhB+VhMR4LVozx5yN57iefJs8//6JGiAhwiwJej4O7
lYX7vcWxiRS1y+PRNZda6M69ZbGR+GzkcnBwIKgUtx8krQWx+9q5HQ394u9Y7CROU41G6RSL1WkJ
Isxp1q8cgrStB8+cK2gsxCUR7LnfstgWepbiPbApPRAfqdYroJySCfe7enz5fETOhIhksTPg0gKD
1wjtJdTLYKdKxldjzRFch10dig0Sic2FT/bxAUL+DzuC7R0tY546oGcdqrWpfCpQmYoUXLY//yUf
b0BkyR3JJxfNB6JWh1BGyO2Wd9xLL+BvPh4E+JX+d9qi1iHLgI0QUKb2OaM9vdG4F+AcyJG8R7fu
hQPw3GtOf/9ndeSaNBMYWiguBXbtzU9Axm7d6Tm71HZ47gst9gPdB3IoRqRTrPzuo6URVoQXvv25
wV2sa/TxK+RD8eTI/a3S+6h+cb/WDU2WrJGm4FnVRW124PUvJIlXTqR2JNwypEIr+aUDBoW2/354
Bs/owlicvbBhgwe9m/D80rT/OFBD785/H03dAB2GZigg4phwsHPtEjhMTkicQwz3iCsyv0qrKb0f
kaTI4IsXlhfm7LnBXizsCnx9uDsN4tDMdXudQgKaSJZlm88X25kBX9JAmg6t4zDzzQ7oV4KEzzb3
1lBodrpLdpZnjmYSLg597XtdgCJrfhD0F3S2qwiSWQjhEgiTNyIrr1FweRKlgZ/Gt89/0pkPtoSD
DL1OIXCEyr/jOQR+5QYX1gsn8ZlJEC4WdjQVUzhk+C09NBtMkm+lHWDrnq5chaqoQ945L7f2Ignu
3OAs1nnT49QINcsPKNXs3HrelMRfiSn72mpZQkGI6ou29PB4JD03fiuwI7I/XxuDxck9pkPZBqij
Hoj90evXEVK9zx98bgQWK9yJnKYWLhrfqYzKR8jYCj/J0jzr1wATR7eRI6C8lTQ334LBmaGXk5BR
fP7qj09YEi52ANwfSdtrHB49dAPxoABvtxOERs54jZRwt2JIpCafv+rcFF6sedTjeQM7IIxMmaLq
1jCYgdtLbVJnZtX/QUEaVJ/g7A2uDbS0AFFs3eGh0M0FrNeZr7TEgQCk7ZS8bTBnQ4Za4XBV9+Uc
NxKqCq2KhBj37fNvdO5Fi7O8cmyP1BvgDe54lPJ3rv2EM0iPZRETyHU/f8m5b7VY8Dm+OnX0JA7w
m4xLl9+E/VuBMsTnT//bHfT/gT1Zup/ZGpJrYxniEV3CcSbM/1DHb1ChbhDr05P4zgu2aFjIoFkL
q9UA70aIpNu1rtD3Icfm1iEBNtLoYRLzmGiTubGP6l/e6asmVzCUhZuqbvbCai/2AqZjr/QfZFi8
+TMwfSKwSZt7V22R/y65XU1utZ0GBr32DLujEKngC9P5bwbno995muf/BESu8TSqg5hyvobcq4d0
fdWNcr7RY1TcjEOjEpeP0UoQtE5MtfcbaKp32Ac9Cd2B1dza6HYonGwlLXtUfARipvG+1tlPgsVO
1UxINY5ji2kECx442Zvm3pHQRIdOqI/eVJrHbOJk9/mAn1nXS8RJ6nPJ3AEpQLc010aa/TSYC+vu
3Exd7E45J4Pfoz0eMiZoYeuHWf9SwaXeqXNrbbEf0aoQYwEV0aErdhSlcDOPK999TiGVaCOx/dLH
WTJNgoAG+RSit20I7fxogF1CDSCfyf7zx5/5DUugiQrqYurhF3HQ+h4CjbhK790Q2RkWrZriUpLx
3EtOf/9noocAV6IWMeN40sGTrIpblUoUJGY4mvjsER2CX0oykSXUBDDgrggk3tPQu5P420e3iCX1
haDwtLt9sFyXWBM4u4ZFXnWIoLz+F5vfBcTk8anpkHwtf0D4YkMoARgf6GRPMZrec/HbVrjgW4NG
mUv8+nMjsVjXUlrNjM3yAzdDB1l1FD53toDEV7kMPTaBBZy0qi7t5Oe+2CIsyVSumiLAqWfS5kqo
ao/eih8Mna6lhT798wl8ZvPgixUeFbOM2tlF/afS6LEJ+6FA1dLNLwz6uccv1rhPS2jI6ejskaxF
c659y4n64rVyyTXxcilC4gdg8LDie8HTnyOD3B9G41/6Mku2CatDb54pQDNNNK+odI8TLy88+sy2
uiSadMJyHVAUIioP6qK+PClYUdZn28//5WfmzZJoQl3oK4cyxIfJwuusMhtPwjfWqaNHp0Rz3ucv
OfcbTn//Z1OyreND3+CAytK/K0io6/aWzD+/9uzFQq4VzIxrCyoIom2UPOtweGyLGvpIY79mFkGW
HmYFlEMRrnAon+foB541cpzRfZRHF86FM9xisnQy404gXAgbGPJNrLqdzCTBUfPRK4Br6y2oOc6+
g2IwgSS2XM1WoUI0TagOtmj9i91TK5jrSLazdOqPWU3JfuTQb0k4rqq4iAS/sOOfrssf7MlLPEpo
0y4v0lTAMoNfVTmSlV7ffnez+qdKszvrihtk7e+/NqiLrWDkNUxMIG08NOX3LK92rYLUmFyoeJ2Z
jUsyis3g68sLeLmlI4Q4QwgEuYUMcRu4HvvaNX1JR5l7w8rZhWBVumzvZsQ5ieBAX0M7YsS+oW1j
p6dxS6Hk+/x7nVnFS14KgBy+0rWf7q3ezSnCo+Y7K1/58DUCIllyUrqID6nL8XwlQUEsSpnMojrA
VfjH5//+M2flkpMCC9TM9wPsn6Vn+cEfWX2Pnq92l9VethshK45VO1yyJDxzg1/iTsqaOToNkagG
H/Ehh/Dl1Kp9TyZ9R2jxAyr+O/QR/fBcdI59/uvOjc4iEuBzk0VTB91EjRF54F6LBnd0nuVxVAq6
UqQaL0T352Y2/e8+i4aDXucN8FSVyvdckRpNf+gZaKMvTrNFADDXE8zcoG3e93W/D7v2TdDZS6o8
LGIvReHza59rsfgHF1VbeYLRhuGjqN9sbzYVf0T54mu/Ysk2aWyKblpomA9din6afgco0k0HU13T
eBd29L/Ykg/2yiXOhCM1wFqCxNaYvGXH7iE9BBsJP6YsSdH+slYr9F5v1MaDU/GrPMy7KBkSN2ke
ujvyFP1GNvf1dL1e6UN1GGxSPjbb6UheL8W+5zKiSxxKQZioIMbOD04YiH2fQtCuvByG5wEtXyK4
Ft3W1DE/K3QjgSVStXDuhpj9++fDe2aSLhkoYwBJfGqQmXODIgY9fqfaO8B0LyyBvyY+H33602v/
iTUQiRXDPFt2GBWwGAlJPfCuXTMBmORn7Q5iSzgnp3lxlU5ptS8jXV7nQebv3FJ0z5KMfuKgS/dQ
E2Xu7FDZFe6eNLY8G5KOo4rr0Py9wSfbQEMjjtPYywvT8kz4uySr1G2BHDX6qw516b1nqs8SgMHv
vvbNFztQYzx38Apcnz1ACossRHPQk5GXqHhn9rclNgUgOUKaFhrpipTvtK9CwDJ6fZunXH5P5zpY
fe1HLHYfMurWIQ14/Y734PJr0jz1/gXhz7lvv9hyJt1H1Yzm2ENNhUj8cCh+ZnzkL5//w898nyU1
ZfDEHGoPANB66GXcV9BazfN8k55QprP4Why8ZKco9CKXgKDgiC6pfhbjPL9mvgIqBxSn6MIxfWbp
LvWqvKaVhbMzxC1Dvou61xASYK6iC+N77jOd/v7PysUkqnJc+vlejhOass27bfuXiJWPnh6+tsaW
4lMDIC6CvqA59K0/rToKo2XFLnGozwTIS41kZCAdg+wIEpA0CDZ+jx5vlXtkXxBYrxLRgusCpyi0
wMCGN/l8Zp2Zt0uftLZjM+1FWh6oYOw6czW6EwS5tCOdCZT+brH/DEheQ1OSOxRnUDD1OkYje3mN
S5a71WVrV2U4CJD5fPW9NxVQdn4zXrhpnIkGl0rIHgQPrwCz4BCAKnwkzmRWMhX0G/pw7K7QBu03
zXjJnvfcyxZL30VrVd1ylx9GHu0bFWwjjm7MfB0wIID5hVPpzDgtRZFVNbZpyovpyFjArksLnFqt
/a+RVcnfe+U/4+TMaJMOIB85ojlnnTdom3icJ7Qey0u4yjPfaKmLpDW3nbH+fCyncl1K5wQ7ikut
Dm3t43C9cC8795EW6x/HhUslmo6PTmfu0XF6DwXipardmZ1rqXLkaGsOvchFPW5ksQvFAnJ9ifUu
pafPPf70k/4ZgYaiV0iroDr2YGz46i0N8I1QaPh8lZ97+vL0nnRXhsYJDoaKmzQcb8NJACfwNUEm
+Uvj+ucfX4hmRHMbpQclpnU3AsIQFRo9hJfc+M7si0s9YtXKSNrOAdAPPqQNWkK9Sg1v6TjbY1t3
FUrXp55yeFmVFybSuem6WNLQR5CMztyFvp7b2GfRN4GG0An8rqE5CmXTC+Ny5j1LoaKvRdqbHgbx
ea9ecwUjwJAfIwDYgLpCYeVrmmeyNEpDG3bgwzSKAYKV6jhz5RZbycPnU+vMmlvKFrFFjMPIm/Y4
Dy1oJE02x37guhfSIGcm7lKXWOYQMdeS4QOp+RqtOStNptvUCb62qy5Vidxxw3qWJj/C3HEz9+FR
U+drATNZLGhCgFGBv6M96L56bjRKm5pdp+El0fW5G9jSBg2dmKUMhD8eMouiKCuGbVSxP3NQVjAu
qW56AlFYBg/62G/B8xPO11bG0iHNALbeVulsD67zg2P3E82j673VoEe0at5+PqX+MvM/uIGRRZw+
NSQAYGAihzYLYK8GLhMIMGkkwZyax9sOHaV/fNFVW1Ck7LYwZNgB1uZfqdHYp8kpo0QhGD9wGkVx
oE2/qmC2s5N2yH6MBCLqk5MWYipC77sctYcWCKtdqGwHqkaFUldqBnafBb5IeirDrZyhsnVPDXPc
4866Zy5fUeUGd6NO6boO2wKNevkaFLefk4jsxoeM8A4QFov6RsR1muCvxRZV+PIto5acWoUG4O2U
ixi+tehBHcbslYRdhGts5K6MUfMmACdxhba6aeXONd9GKboUqp4Fr5RwKL8ZmufbcWRJDvkLUHFh
sQ5yFyxoFQ4os89dA4ID+oQYGoyucePBxMMtdv356JzbsxZ7Y+0QG/EUEzut6FGnjMF+mPhxX4ZI
FpUs35Siv+QG/uG7YA93iiv/OVjyGWnt1lJzTEfvvZzYtmxEHYduDU8mhfbgCXe5C7/qw50Grzqd
Pf++yhEqonkvjtpmCv4gQBYmQQF6Fwy92a7M0CnduaLdzEXu/w4JSgONDbJtJCWWtus7Tx3c0HdZ
2bg7orv2lrYtoFRuGN4VprchMIehuYsGAXhGhA7sIW7Bcsw3bk3D9TTJIOYhzLQmLs2qAGthBR96
eZcZOq8D7Xk7nzA2xw4b6FZNobwC2UZuolAGB88iIEEXPlBZyBMeKWvIdYm27zKJWjmuQz7uZxBf
wsBZgVtZ3hSOmx3RxZ7vwtnKlclnoPvcYtxNFE20puyLNTp9ZaxkZ6GhBC4JDZTexrMK5Ml8+Fao
GYRMltZvaaHqLWANYNJUzNtrq6tVOVblKvNYDdAcGVYEO2wMnkoY99ZktxC467XXht0KXZYZkExp
g8Z/gPY/H8QP738Yw9M0+mcMDbiiU9RYe2ht9twF4tg2zSNc32+sV91//opz02QRYvrdVPZ5Y8Ux
HbzVwLyt26nEMdnq88d/vK3jJ5ze+89PCGvDMpUF5tiA95gXZX9VgyWVRBIItc7dz7264bn5U2Aq
IuwBn+Pz9354iuO1i9OqY9wRAGbmxxwtghr9vNAfffHRi9iztzKtMtmPR4Wmdkaehyz/4pPpf78V
abRbZ/AXPJpe3I2irJJq8LKvXIzxRRZnUJQWrm26bjxGQCw21coMlz7IaSj/73TDkxcbaE8EdZyA
imPB23uZ5zvZs9u0Sb8SeMDycrFnqsyDiUKLGToS78cI4tFIQgU9WfclKzO8YLFT9o4At9SJhmOd
Zvd2aK+gSuniRpXPaLGvt3zC5ejzWXnmSy1lsGTqadcVnjgijfrazs6uduiuFfQr0R9+yGItU4d0
JBu0OBLFuw1UZt4qclp+ISN4ZjNaOuJxGA8EEki2IzWgcZjvqropcFY06G352tdZrFls+Ry5Rkz/
uv5T1nIzAbU4XSrUBB+3fOPrLNatkHXvt52XHjgYFXLNiXbuhi5Kdz1EJ3djBxADQFRCboARa/+o
0TFk3zmR/QUSJfirgReh/IWzu/nNxsm+oV7Qd3D+rj0Al6Y+f5vAevk+1h6SDlUoAeAoODA/wEau
HLCjYpTzAI4dNPHuSOEEm6mmdBe0bbPmTNOrbO7tXQU0wV0fuvlRYVI+N0yiMwrK8rvAC7PNCAkF
+ueI8xb4pP4hB61i3oNsitgBAmQoFIv1MNj+RSjAvWJbIWUUA4jY3UTSz1feFJTb3NXTOhLC2Xjo
NcTumBffoI6C5a8p003aDLaOlcOrbU7nk9ZOToDCSbC0nEn9HtPQuW0Hd7ojXV8clMn1mrUqgpFG
6hyryfPuXccAsVMXsMGoi6zDHaQdbwqiQOcSpZ437piWGz718tYpDV2PmVde8cmATNGDQ0kAC/1D
p45eMaVfgFYYtp2Y9lR218MECpJTjGRVOHOz6kgBihic3BI3cqEBqMMb0KqvgJOq4pTMb9T6fKXa
/rFuTJMMbZ0DrWlxhw/94YCkCprkpx7mrZzA8iCrrxTyOLHO0I8u5j1QOTvlm33pUxdCsflXPfrX
wrbPnVb5hp16yQphgABMUzhxVNZBVE4fS9b3sTMwEmvpgdolorsyqgFXCKI37pU/ietXm6prvDhs
qUjIlN87KkDupSqnpMiqF130oLJ67ZFAQp14VTStYKWU4/oJ4kwN8m4Mn1BwOZvppwtwy0z17z7z
v/GsvQuyBk5sQFcSN/JjJ8v3lHp0xSNiEjo4P3oUDyFObecVCMpYszOaamdXIQDzpF3lor31y9lb
ZU5Dbn3UosBDo2xd5/5msvUtumz1FTbdn0B0nDA2d1XbpCujLP5zQX8AS3Hl1OzJ67z6oSD+D+2i
XcFtFThqfkWw0nqymSoW/CEaZB2e5TGjI2jSRLuAmzYOvjFa/7PAg4mgcJJ0qkzMB96uamMe27lH
UhVgSYbm792ohgChefTHojE39rL6Iaic7zWnFhtRf8X97EfkqwfLmgRCuWcRZi/S+L/6qFPxRLor
twp+2ZOkFQCQKBF5j6cRD2xeA9q4AeqqCsHo9D11ldaAObpQm66hcQF6hLs/5QQ0FoxOY78EsQaA
yRu41e19Tz44I6itUoHw2oD6avQma6PrUs13ZGq+VeV83XmOjetsOFQMgxx68ooBhRYDuEfX6LbQ
qyHI2ApXAL1iwrtpM/Ee+v6D5fSpybx95wd3iNjrpCLsGsqDAgZzbh7DH2dvpgDQ4vqWVu0D7edr
DgvRBkTLGIZJu3wOr1lgn9qWHfsqWqe9vg6L6ZkWiCsIbK2Aes8OIHfdZ53dOQI3tdTbqFn+6nGW
JH5Xb2jTiph15KnsyZ+ucN+07Up8DskShkYIQI/ltQ5qvSNBi4Xgj2mclfCXbf/H2ZXtyMlz2ydC
MthMt1BTFz13J53kBuXLgM1og8HA059Vueqf0xRS30RKpEAZ29vbe6+hzYe4d5wHkoUxuovzbZuG
/cFD338HNOOO+d5LFfi7GprVkcF6Qkyz92jyzfucVL8rXt06KbnHUq2jyVR+DLf3t6xKd1AwPoRF
pqLGlkdov0az4zwGU/ut6Ue1C4D33HWS7nwG8djxchlhze9GFT9bPh6LFsztTmS70oXMRzqT09yC
9qrh7UumvQvX10hrYyJSVnvUy9gjc+FBnlfyqc64t6txMcQlajpJt/mlaPnfrHH3hX8KjwvW/oS6
2JecQo5NtLYVT/b4Exap0M2CkP6loJEdfH+uo4CkuM5m00No8xsIjR6hAe3G0DO0T2UKcnTapHcC
okqwE5xvRlNNd34Nx5/S0Y+pnCCFGU6RId5XaWEBVXVoHtXkRpMzPVrkInQd4qtP+zrVL5o6Pwpl
0ZcOEgQ/q5pifkRGos7JRcSMStTAf43F+Jx6UPzwdCyR+N/0bfqtxwKJxKTuRgRInCTjX4uUUJNy
vhjbbmPXSY9TiAu/8SHZ5bmJTD2oDI7VAYpqUFjzmi9igi1eoWYSaVVWkMq1v9utddcLO2lQuQD7
2z54TRveOoDX7W2BuK0zfy9nXEEgq/ugbKDK3Cq7yTrIoWRNl1Tw/QXKHGIieY/Tbw7PwWx971v7
dmDBb2CLHseZ3SDg/FcoiTWmyv+Cvv0a9gCGMVftWdofOcu/wGv5XNezc2QBFEc70j+4xUjiIndv
qEQp0W2nk8bpHNWqHY5+WRcRpH4wARO9dzqezCC0RPwiP8jMiyJAqIPzcNO23WPYKCdKRffNMUpj
FqCSSSvvG/AzN0gpeOQP5JaECHoe6cnObQt4FuTlH+CGg9iTRkMK7iKV0od/7JYCUe9Zd54vjkUw
3wZW+ju3JiQQBPXhPg9eBpc/FTN/auGnHmVQEm1l2+wkNOHiXJQ0aUsZxheZ4t1cpg8ZVgva3BmF
kiL/zx2gNzR3OOGnAAK5+PgMntDzEwDldTT09TdoNuev1sSquOHmQVYM7ATojTvDTYN1NTrQF0sh
fxTB7QGrWqLMM5Aij4VTB1E1p2+6xeHaXvjwBiJDTtjeZ6a5K3OcaG3zzGW5twfUh6CtFUkxn3Lu
+qeiglqR5Xo/feG++tocqwrKIh1ke+FrQiE7CygARJLsvV2lz1WI9hQ2cMyIsGHu0txrcK0hcjrD
5qUlJqZ216B62zewA3SgUJlCAqsL5XzA4oGP1JS9QQYrYbrbyyEkMVRTniYkF1Kx394wPpdQRQSH
09IX4c8a092+zgA3BC02H0o28HcYGG6yOEg4xEsjHVRH5YJp3cz0q+T2fw3zEtk1L/WA5QOlPqh3
9Sen8FCXC4/jCOtfSMQpKMi6NM5Q2TIQ4IvSbE4IpBahtMf+8E4jaezRw2z6DNxGWDjYRV/tB9mM
d5PllfdCTXYkUh3sO9ele6cHazNVv5wpFPCY89XFvgJyvi6MoHfKZG2ONS7FSwpVMd94uOhriJ0Y
ce+iNwu23xvl3jdVwmNZzPPdoM2b7J0X5WH4xEqfbVYF8cDMlyAIv+dUmDglQO1AuRzC3B0mKq8s
nOttHxEV/pzH7q4GKA621re55wF7r5FsQMooTlF1PHh2VQ9RKt3aQ/5Tq6c6tYvEK2osjqDqjlBr
kA8OnE0MaJsIl7qAiCuUcRWLNOTVftU04NUOVDlIgbU1vjufQJiDwCRrgKMddBm5dZu/hfYIrdzG
oMuVS8JI3PWCzLGHLABqjkjx34Leh7Ki5xbID4A+aI4TNF2fSneo7hzQ8J4LoKLuUDBrXrhiMBKx
XPHMbBQVIoEmASzLLB+ypawg4WMJic63wcnkLaE5aq8UCcsRYqP9Y85C8xvai6Hc8cbpVcyRiZ3s
1m5vSmVB/4zYc+olPi7okN0iqf9AZwSarJRlCWWhybgvtAMvPm5weH4VKQ9jNQd0jMrZGuxIt1gT
O66hqAcdSS+Hqn+aDr/sbu7vUwV5hWiqPPM445e+uUqHvz53XVtUK2jPmOhUg4ZA6X4VBS4jUy2+
o5ErN2pHK8XSJbmvdomB3GilkgYXotxh0Kg2z7inPIRQOLNaiEZfH8hKrShY1C9gTwKcCMCNZ2OT
p0GzY5VvciMvNYQPaiNLYl/mK7uwUJc8Q1Ubpew6rCMjwFUebfsHVuR5UtO3xh02ir4r9YUl0c/h
bSB9X5izYa9YQbFPHsJNI9S1hy+KkWnaB5nHTA2d+roo0Esv+RtFTi2idlBiox2z9pJFCWMCac7u
wno8O02xy7NbaQ1xXTb76zO9UsJYcvsyRYVoeKGSsMzre2/kGqqjM6SL0/HJKUF+v/6af+ifj2Z9
UcmQ0Py0NC4nCXmSNw+NjB8gB3bjNfGDfeII70kFvFAE1xv4akex/efFe3spXl7yY7ox0LVlt6h1
SNqDe9HnMqnhmjpD2jW4Vbgml+lLgTRjTLdIsWsfdBEDQl6XYCw6dRI4rxMCX1GcBg4dxTnYqAmt
vWBRtbQ1Ci7NqGSiw7t8RPmAxZN720AR7/pUrT1/sfd5A6U4LiVmqlDN38BHHUFnQj+wBqdv1Vvz
58axJNIF3HHssikb1Ia+D6F1T3H29sUP6N+8XR/IysZZUulSFzZYLp/rxFXkZDEfGVbb+tHgtFs8
un/Ylg9W9b/u5rtSvvaHQWoIZCcQdk0hHdBWcMUgaIfg4Lz3fQ5ThtCDw3M5BrtJ5/DcyK1DX6hs
H3rNdLL+5QtzU8Vj0IS3RVWye8ZZt3FarH2Aywy/+3UofoK/lpkqGQj762G1Q9XS/238/vn6B6b/
mFEfjf/y5ndvsNAFg/6g3SZt3lcvLfW8e5PmSkYqnabnuRpAc0eeQ4+dsnuouTemO9SQlv2Orqjz
ol17lsiF2uGs+5A8NJf0woQqZTDUmujPzIPG7g7KUegqcCDW0CPJILhtlHK+NG5BIN5vB+rezGoG
kKYdX2THJr0LITMOd21HathtdYR7EE0fejhVKGh/h5U7PFPcop5k6Ndx7vfzhPRswqQFyKC7neZ2
WEWqIwIeFhU/WKyWMQVE7wdWU/BDAMH3dajd7q3EyH+nIURIW+yKr+0MucNWj0MfDXBWP8ySENTl
4SvAM6s6U9dSsJLzZUKgYXnvz5LdQvq6CiLH6cFwh0SDj4s5WsywvHJCDd+KkLJYGYKDt9D99EvB
2vvcuU0Z19PQ3Q6VT1Dm9EqOyxgvJaT6rPEmSDl5Fj2fXkvfsXcOTBJP6B98oz6SfQijD39qm8u7
RrPwiIv/+FgV8wvs694M1KHOPk1DeKMgoa/hA5SQjFo7J+tvYPhQoCIF44/Uq0Wc4kPgr6WFisZF
RB4mA4ciFGUczvVwqPLmviQuznC4LjFjPc1O3e490OgI93HMVwTJdpbTO7uAK5odwrRW1XIHu1gb
et6BH/PBDnbEJpe9lP7wvNLZqdwWe5gVUpSHAg0HpqrZo3HcRtYk8YFn+mbVfhNllr7jHk4va4Ah
i2b0fmbBdITzeRpVVat2GSoFMeRnp6hDKIjxf6DkCrn+HRqm5tArhdKWFfyuodgcjb37b4DWn1nX
YOxbPotNKM4CisGo+HA3yjtXR40P7ccagqVNBAiWiAwKy/cQy6NQew4ewUjRADdY6dEDVXvPhf0b
0JbqR+5DFw5JW3mU1ZgZCG6PwYOw7PnF6TA1Y+NZt1DLre5naGmeasGGIyHZnxzo3WOmwUpM2UMl
DXrkofXENXrLAhYpqKAyuFBnKJlpNyuOEEGCBoxf+ceuIwPcC7BuAmh0g8gOBJKA+qg3nGVPyj0L
qxE/vXqmnXeH6ejiJpiau7mVQL/i0W+Nbb2gwDWepsrqHv2ClPDqydjZanrZxqDW/SqgJocGxUWf
KrCmnwMZv3VQILyZysD5IuYKnW+UdaK6GsM9Wv7o72PzsTjvbRmHuE0+WS7ugKTVfaw9mJR1Q1lC
bzycT5xZsAoKGSrPNoLjxPR8042jGznce6uLMt+lYqDRDKMl2sCJc6JT9jxVKMRQUFHP1AMljmZV
cWzDxsZpMNs75ZZvHS6zRwfHdcRFU77kCEFxNXj4I+Aa7MmORKURfxqVPlth050gCyfivsyhBT8F
cLm7GN/Yrvw6peq7VyjvlLZ2DxKAhYuU08FX1ZX+3XQhEKBpgdoi3AH2bQtqt+f5ihz1XCk0fV0/
dnO3g2K2zb5SBT8Kr+lL1NWs6qnJKENRBA5LdeqHZ7+a2kMNEdraRXNDe10Oe0CJEFI0kJHD6kdL
voB3wF0Axxf0UAL2n0GPB+aJQxEz24ZzFG3afTZPNRzEhPlZS9z+67Ioz9wfgD0omTPf2VOVP3UM
AjsxdKKBjdOZ3WPPw7Ognvpw19NZnSzf/OUjBN6IgzHnRVbFCOMgrzBjw7hBBTft0Fq/piAsH2AR
VOynNs3PBvV8lPFH1HnifBLuCzNtWZ/cNBjuRTmh2NGgs/RgIPnyMtoO3GiqsGiOQgfpjsqZf9Wj
5e8huqUB1Gt0hGikjxreGDsK77E/3WDZTQzWP+8iBbjlK1zNRWQRh54GyHf/hIT8iCIU6vivVetC
QnpgIxRy6i7QJ+rZpdzzoEODyG6s+rbpPHJgrRvWcYirEP7IhkeqPdQ3qO/5Wdw4OczghtRM2PRI
0FuUQTP6gHZd+IP446dUtGyYxfzvEYvSWtu1aBxArnh8mqlCb2iLQPkPdP7R8b3IiXk5hND3RlLu
PbW38EiLvPjQRTfYT9/BplM7+jSf/bN1rPcv/HwCdqV4Gzf0otZyk0WaXCs0G2FgUyeWPUa+f5b1
fcW28rK1hy9S5CkHFhbcw/Hcj85zR/tvQZsmZeX9vZ73XNrsH322RYac6s5jcBKRycj0HiYWMSi5
9wYSTqGLKvOgn6beRLO3IZmxchdfstItW4ZI+PGloOqD4NfOaPqVLDhcH8vKtWhJSg8cxzSc2zKx
U1jteQReVI/Gpo/pJPflXEZmqo6fe9PislyORtgQljco6rAbPoAv1TjZM6k6eDoWX2oUgsvW2mIb
rayAJWMdVb3KAU4VAIyaDz8VGlMv4DyWewWx7k9+uUXuS3t4yAHEB2fNUj2boXhghfUVQ9xXLdh6
CnxkojYS7UvC/sGCcxcxABZi0ASsUcRQDTJY9wtNGY6mEtF2/tylb8leF/PkwTzDGs5OZXxIVSkn
dqrhPITjlyAbt8Bbl6n+aByLTc8HuGuIrJzOYSvBOj/7JWwpZYZO+y/4um+UGtY+1mLz2xCOJ8yk
IzSFgjNFIbV1XHR8m7PbzBtbcu0ViwAA540w1aObJ3Odw+uL79HD380w+6qGP9c3yz/OwQefask/
z22USRWE6JP2G/2m7udXeCblexzm/bfxZ/dwDr9DW4hssC1XAtqSiY4EPndam3TJmKLOGxHKkNgS
oGdPovbzwyQ5rPusELjjkpp/u2jsn64PdCW6LUnpQSNGYYjyzxXtb4RHT6nj/Lz+6JXVtuSj2xl1
GA+NByX/bzDH6X6AqgoMU9Lpx+svWAkyS0L65ChqVD+jlF9PyDXqPw5oyVGmtnRA156/2Paphn1M
jtz+7A0/hh7a2lo03ml23H6jtLg274vzfyYadgZQbEiK2fKPQ2+3z9RS9ZPssyGBmYlAf6txAOSc
ekA/w2J3/butnDlsEQba0IK7tJbeOWUyZpmKJ/iK1QOcjAX0CkUX+d4W6HFlp7JFMMhQ0AwAVeFA
/1tYvYAdwckYII8ZoIyzpz3z3/UhrU3VIiLUourzKWcjrtC4xRYGpjv9vgeq81OPX7LRC4T/UNZj
DQcw8Xck1jf44rw43pYU+so6WDLRhdOzyiKKJyXsz0qdngNaPBo9HgESeIJY6b7O2qNKvY2NuTIp
S2Y5nKaFcSYCeLlod3AJhJcJeMwNPKS8biPZWAkrS/54BmBeaVXNdPYhRxCn2j/AYXxLe2AtOP8T
yntX9poCBCs3o0jJBl4dlAiKs+JG47YCa7w2oDCBget4iaa0cOD1F1xyXDNBbHYHgbn2TeP2fkPp
5S7qK/bNYQx9z+sLZe3TLkKGGD09tFNXJ0z6f2suoDNf9I9WUMH7OK02DqeV/UsXYYM1PlRk3Eom
uW3H6HmjXIQCSQ/bG0Lnw0yDBL216+NZ2VdL1rhbwk2Fzpe2Qal3NH9WbD6ocWMca4tkERwC3GTB
zw/qBAj/HhiYodxNMB+8/svXHr6ICJ5lAgI4d5lYM8gFLUVqqwRgctefvjIFS7Z4Af1gPlCrTkru
HEwN+U20mlvQ0sfGvkGeMw/97nNvuvyCd2ud4QiFRS7pk9DTe9uT8GJne47KVF/Ic66Dtx5t5Y1R
rcz2kjpulUPlNTPyqj59a7vj3D0DD3R9GCvTsXQ36gaXoMaLrokvylv4n76NCgWw689e+9mXf3/3
icY8rAMyC/dsNH/VYngmgv9mwxaDcI0wsOSMB64PnebJC2Cf7Qy3rgcMSAt3tD3qp86Ow5Lvhc0A
1gaDZe39Rk/wnKzV6frYVgLKkjwOoEDF0tGiZ10OcOjUAJI9TYDS1eqTGOclgXweBliazS07KwCY
YFrJAPEpfH1AiiA21vDaIBYbXdgammjw8zx3fXC+tGcD7waiNHsHAJDrn2kl13QWuz3NsN8he0xh
mdWjMDWCMrTzUVl7BkC5gSPqMEaZ0w8b94+VBbdkiusZMk7ARDdJK2Fy0/f7cPDuLNN9bs6XVPE5
R2eOEyc8O1aq4rQMs9s5C2wgqdvpWOAavXFIr3y0f121d/uG2wxyUTl1zrSBPWnVkAPt09fQMKjN
NE8eL7ckj9ZedFkX714EnDD6DfBGPPdwjo60n8ZDjqSmKP+SyjlaZbAVltdetIgE2aTmipOBnmVj
PSnUAeCbE1dF/nOsp68EkirXV9va/F+C3LvxeFnqw+C1IYnMfgYc5jHoaMLAfSOcrYTKf2yBd083
sNTTs41ksxXwKy/sgwX/sM/9cOd/f7gc7LK3HEyEDPhX+Ni6sejrr7A62Dqt1r7MYqdDbUKlXdGR
hA4hfDLgjEjRZtige6w9fLHJvZA28AOlY5J1YECP7OgaJPneVpRaycKXTPGJDxweFU2TYAW596BY
qsQCFkbyGpak9uTuqAjLA/zGsiM4CXxjUCuxcUkcz3s0VkfHRamktE4jmISsr3mMHhUQj3Czvz7v
ay+57Jd3S4oCiAdXxbFNUlEfUgEIovD7R1SXfrna37jMrixbstjkKOIr3Q1dk+TA6HlABBaj+FwW
uuSQuzzwAxL04TmlDVYViSDXjh7/VtRYO+CXRHKY+ULfDYrLicXFl5GW4rZT5R8NhO6QDScoS+4t
Wd6EU38Swjlen5KVxbwkl6MD24my8+dkDIJ9rj3415Wnim6V4P8JQ3xQwCKLre6UuoDnHoK7Ndfp
ORtsfhpoXz5NPmUPQT60L3RU7p2EFzX6Cj73X0fIUn4lVl0+9iOpN2RiLmnqRz9jERBMiKYssnyV
aD6CxNDuYfAYN0CO5iAt1BzKXePWJf3fYf/RuxbxoSe9DK3a2GcKBMFkAWvZRtKFuESDsl2FnlTh
7SsjDqQromko4DkGKcMQt8YHB+d40JOEA6CMmeZA21ZbWL6P916wJFhnaebyEUZB57H1gXVQnud8
9fwigL0FOLs4S9iWwOTHSypY8qsp0YBHg9mfsAoA4KBTe7j9fgfe5FOnR7Dk/nad38FVEcITcm79
HSF5/hxoVF6VCuRGW+rjIALy/v8GKp3qZoJPMjLFApD2yTU3ek43hC5WygbBkvjb1VYPSleVns3k
/lHSOuTWA5XfZph3egGNpzG/gfvzPuvIzp7YiRT1nS7YURb6WEDT9/q+X1sOl5G/C8XSmsueW9Oc
aBv4kH6Mg+Cho3KvUPK9/oaPk6BgaaHj1qVl93YRnomd7UbPj8AjjB3vL5ygI2b3h+tvWRvHIr4Y
320gBTbaZyPGvQt6jurLB7B/HsaJbzkk/buD/P8dHSwZwtDVaMA7ctskQ0WU71TT2vvK1lRDUreA
+6olvPQvhI+CPx1XTQTSeHWujeHPLqwPyqgujDmkHQw6Wdjjl4IJ+VqZ2YA0ORf1D9/vi4csTGE4
MXkWO7ZDAXI/gEB/r3+itYlYxqPeh2SiM+pEQMyMybYCDY6ewwrRqUQvJioJ2ThMVrbNkpCcDmFl
Og3lkzATw30rmvmYD+mWMcNKXFmykctcU8tDeyUBw/CUBekrxBbP8EL8dv0zrayk/0dB5qg7ZJVu
E+20e6itJqn9oi4kPdAvr79hbQCXN7/bc3bW2yg/aHJ2sgFuuFivkIXIG7W//vi1r3957bvHGw+P
h7GCAxanWzx4ADntATQUGyfo2tMXASPItW1C+LwnIw/ZjQi4uvdHkj9d/+0fu2RCK2NRTGzHHOpx
w0jOfjgACoIu/Y5WozqAtc323sjy+8Ydp4hbo3fDO1beOGlVHpvBVhEZLbljpQXe7VBXdxce4deu
bIPX6z9tZfsEiwiDxrsz1J5DziMys1yGUZjDka079BlIxuXG+NeWxiI/gTK28nx7hhIpkB7fuSZD
At2fIXE4sHqfG8ciDLRwbM+q0XRJIR8LH7ZWzNoT+zaTcp/Cyf5TL/l/qH4kk8IBWujc1+bQ6N9y
Algd1cKgG2KgZDc20sqULNH84+TwxtDMOQPTcyEGw9Mon54sJQ6tAgg3YN+vj2ZlVvzL+9/tKFfQ
maCF3CV129yGAbkPPLBZ3XbjzrX2+EU8GHwQ6iTpQVDzrIPhZRLSeie9LWOMta90ee27X18HM+eh
jSZAqd0dkfI3aMJwpSyH3w7I6CCheRs7ZO189BexAZwrGACAipg4P/S38eCdD+MNnJqg5RPp/7xX
9uI9ZI/kNk2c00t5x7+I/z43P4ugwaaAkLLAe1vyyMpHocFtnseNpXz58R8c+kv7G8JQ8GSqgyJR
Jr+m1AGJsjpc/91rj17sdmcMpJ4pSiukVA/AorxkWm6VbdYW1WKbW7RDF09MQPIA97LvoaiHoFk8
O2Ta0uhbOSiXiP28JTzIrcpA5sA1D4M/A75TFBNONCv4kobC2V3/Smvvudzl3q3fNPMDWeetSkZK
E0HErRNat6oAFtvjG8WClS2yBO7P3TiDf52DuRNWcd3oPSXNU0vlK3H088TSX9dH8vHtM1ga4JCi
KVwOnYJzI4ekDp2fJpsAahzZE8itu64Iip2jbbKReH/sEWEHS0eccAz9kvY1jmpDd3bePjajQO8W
DnDALot0vlfVuLOcFulmfzZIWWMPWltj4MYFoNVFnsWwHY1aUFnhQPW5Jb/EL9ama0RmjTLpeXZi
tQO86bTx6JUV7y2iQGbKrFcp8kIyy2dI48EGIz+nAXu+Pnlrj1+c/xnLDOv6uU9qDZgPVFW+TNXc
QLTjU0J7mK5FNIC3c0V9iH4ktf+ryzErDpCXbn5IJ+BKrc8RkgJvERe4KTL4t6Bbqx3zixbsq5Et
kFfDt5lvTcRKWFtCFAHy95yUWTKZmukAnZLIqev4+iSs1MaCJUDR0aweCtL2SUO7X+0sEq7FF1Tk
eBQEwZ3S0xPN9CsYrxDKL7ZsVFemfumnY+U8D+FcXSW9P+08CU2OQt4Qb/pclWGJTrREa4EAk5bQ
b4K6WtVN8QC+w8YXW/vtl39/Fz07oZrSmnQPyaxnOWaR03yv2M+N2bgszQ/OxiUSEYJ1AuhXHLx9
T60C6igkhNFkXe8zwqddExAVGaumt6obeAxzSP7Qy7r+XWm33LiOrBQWgyVUseG9kDlpcdcMfvbi
SYpHLzC3Tp5FNrEPlM33QpbnBoWGwfsP9gob710J5e4iGkwWmoi1gQiqNXaguKeRVPFcDvsK1Bho
V2a52ehUrxxNSwsd4Qe0BGsNn7gw9pODSsF+cC36q6469zznmRVjO3cbi2Vt5y6Cw1hqORQDWEmT
SqN5CmOiti69K6f4EsHYe2GJbBOPluq1zL9X+T2Hmg0UTTZ++trzF1lCD3YWLjY47GxVuD+twScn
VwDjDYnHfOegD7cxHyv7aYlQLKHH6YwVAhBvvHNpkx3u1nvTjhvJzsoMLFGKEO2EAqlGp00O/IYK
e8+75u36bl375YtIALMIiJZwWiUeo8deq30+OF8CX5+uP/7jflWwtMgphD2iR3sJkiD+HwzMslOQ
9dU4lJDuQvtz8K0jJNmbPS/ardri2pDo/wY3NwVYwAgUmtIckpJtVxsQyqBZAi7ZVha1NiGLjZ7C
YK52RtUnDjH3k0fPEOOMrn+xtV+/OPDDCkREWD6ZZLZenZBHM78pABC7/vCVAMUWW5lVMFcd7K5K
AktGQYN1Wv1kzIppeOvqs3DlRuq88n2WWMS+HOCFU4ZVIkrIRNRmP4Lwd30I9PJbPzhelkBES9CR
aLDvktnOoeeflwWoYbgEgHU4wjjWsm91AyMkeDbTs698eioMhMkC8I9uwJMM9ips9dEASII+S2b9
x3viRFnoijtm+j4uoXz6QmqnfxusPD9R24dOlJ+SG13AN6jxpvKg8pHsXe7Lwwwl36gdhffs+mRL
WnRljpbIx65x/RyXAlwtixI1rQyCbW4XQzXnu995iVvY4PGN9sZhvbLalhhIXl+QNfOMiZJz7OC+
MdE/ZbYlHLCy+5cYSGgis6ZKeZ8Q+6zav57nosc1RhTUW2PzQ1beycbZCPVrI7ksxXcpjR0INdY4
+JNJ/ld6R5YdK6jEXV9za1OyiCjEZlnFXIlnuxDN+dkkLtQDJbRP4Dbk6t31l6x9rEVMyUKW6tkI
AxT6fynsk3v62rIQTNTpoZXDLiCQeurm/fWXrY1oEWVAtbTlaE9A7NXQPEw7aIdnPf9VhcOulgIa
M4zdFbV4vf62lXTl31Z+Nze5EWi7U4rjEWLNI/Dvsk+jFIRNfhHaG8PPLYEl4NHUngyrQtZJpune
7sjJv9SDBd2IPCtBbWmMI3NtGPLYPmH5+L232iOhWwyrtUdfPty7DzTVVgkWIRYvyJ3BCxpgDiQo
eyiaXf/+K3tjCWwcpVtNsIasEgfdtnZOT23K76SlNu7Ya7/+8tp3v146EMcSNNVJB2luI/3dIMYv
n/vll1e+ezRvUhWGVQb53RES6g6tp31FSnIwBck2Llori3OJXsyhAmjPXWESk+nYH6sd5y28SH6k
DjSr2EaatfaJFpu7GMs6DGpeJVD3PLl1+N3thi0xjrVnL/Yy9i6bJwHTCwMOEGQSIRG+EfdW0ucl
YrEXVagVF4h7be8fK2OZVyVCuYeiFj+Jpt9aQCvrc4lVnIxvg3we6IS6jboz41S8AqGVJoP0itP1
hbQylCVeEfrLNXRRQ50MdfvkDDADgBRqbLL6GdDFjW22MhFLrGLopkU+2Zcr+6RvYenxGjTD7+s/
f+3Rl2G92weQci3HPuAm4WyMvF5BgO/5c09ebF67T8tpAjMhySHgmHl55NDP7V37MpZ3v7kJCoM0
Rg8JrOjRxVCHJq0e827cuHOtfZLFoSxa6temJFg0Wp6gUvDNTastquNKTFg62TA/gEHtlA9JUPEj
ZA6PM2hhFkBInvU6OxsxYW3VL/YtZBxbH7lxnwTavwdE8+Q27Y+izTZW/NrjF7l+IUnLM7gRJC5c
Obw2ODokjUb2OXxpsEQighbBykEgJ8pDQYB6gGxoWdJ7kgrvc8f5EnUIHMzIvW7OEsrb75C/h3UH
nJBYqF6vr/yVkLC0rGn1lPoaQseJm08vprQfOsc5cFX+rQPr+/VXrKzRJd4wKKCShjYeoo7zCH7+
vmv74/UnryRwS7ih6O1OOJCvSUa7e9E5garz8Nxl83GGooll++fARQv6+rtWMtMl9LAMqSl45gwJ
EN8ZUGnTkdkGyS8VDy2Dw6WErhmcfUeUu9otaszK6l1CD3FHC0cK99NkJJWI4dliAKaELKppIOp6
fVgr0gbBEn5YWMYrzNx2icQ5d+cqa7qz2VCSeBBh8zYKn8R9/zQSIYvdBB2CCx85aB8ypd0iItAG
smOrzjyImRSlPmY10GAj6hzOTg6m+Clw5j8MBCQoqI96DY9zOiPl9ZQnzqzqKh9iQu5WO3dtLS9i
STd5oTcVwARQAV1gbPtvs0l/DkO3t9pPNibJIqB0o03N0OEdbnbv12ee/74+Dx9Ptb8EHzqQ4pST
codEaRBXqigdE4/+vP7sj7+Lv4Qb2j5pg1q3bQIPl0ZGfj1NEuKfkkGnF9fpcyWb9nD9VR/vdX+J
PJyFV9rUn4DNgExwrf961ucMLvwl4DAYbBjO2niyUX9G53vnb4AN137xZULeHdDCahhU/Qz29Zzv
CTDrTeY9Xv8Ya9/98sr3jwZF2LQZDlA+wijW6umjw8ipwurZ2Zm7/9xLFhkAkAUcwi55eq5FfWzJ
FDs2eeA5NHEh5Xr9FWufyPnfcdi1qSQTWZ6UXTqf/o+zL1uOG1e2/ZUd/c59SHAAeGP3fiBZVapB
kyXZcr8wJA8AwZkAx6+/q3z2OVdmi8UbiuiHtmQTZAJIJDJXrmWis/2QViAHvvz0XwHu33NZdI4d
TGy/8LqmxQzkLb3q0IK5A3NnuoE2pgZFGB9YgNxsv0lSKwudrKm31dglkevk1d6yJnBPEWiSTKid
Bk5hjiDxr3IjFIPBUJ31nBulx3El3FrapbPdLxJw/PpT0x391o/BBp1TZFqUcdUlxP3YDpojBNGK
2qR1wvUBsqA6zFApujLMqVz5gIUlOUcIWqNMcpCZd0cTRA9BXwwnkfifBRhHolitqrosjXKOKN8s
fDtzcQ44XXds0r+ggZ3oMUzQNp9/KFqnc60Sh3IfbaJYMOnwUnXfFRRXLi/FhYU+lympGz7KwcaD
K+NalmkoIOd0+clLFpm5AvBBQSCtnrpjp8gDMYc+kIZ/LYS66Ua24uaX3n7mCUq/nUwzxtz6pH9M
/PFUWt3j5ddfWPdzhB84u7mkDE6y4s295fq7qhCPdeatOJj3Yys6Z+sFCzY0FiYT6CgTCiS2f4S+
601qQSgBNdpnMaVPtiO/kw4F88vfs2Sq2T4uqJXg7Cr6o1nf5PynzayPPXiO7ms0yMs8BYEnUzx4
5g9frGV2FxbQHNBnNaIRjglSoOLMLtVmIci3+SAilq5kgBZMMkfyQd0B9MsW3jyvPznto99VK0v/
/WskpecveuMMstEfoA/So90o+6sd8zDNIAEhzFBCvAO6OCujLKzQOT1v0YFkzz9LVDkcFO3iZIET
zU2/f2i5zNF7EpmrCm2RQCaNNRTrvmjj8+UHL9lmtmULRxg9qr/dEUSYBwVvg76/QPQvKnOjLl6r
pi1NLfl9BvymQV8y+A6OTt0/NF2yMUmzsmp+8Qu8c3jTWczNIKtYybHTR4h2QffBVQpSgWPLQ0V6
NxS0YVFXaBr13plUBtl0ELQL0LpChENGgkAh0D8LNBDfnSKj82Pw32n0h7dG/FgDPAeKQoCvUpPU
+MtQdGAioz+GJmMBrt35NvZsfz/FLr2G56t2KsNtrK1SCxWjkUB7ooY+uOv/uDxZS1tw7jR87doM
7OxHlxUg8ffVg6rUIzpAN91QrZzPC8t4jhzEh5mjYrHCGGobp901TarPgH2v9UMvLLg51S9j4Iw1
vBrpqKFHodBJnc2UAFHTn1k2glTYlgy71BJhG+tiq6eSbsHMkbwmSJrvc9GLXTFULThN3eyBg1x0
72nUsgpTOQEZDG8DAVzooE1u/2TJSW96r9PXZZtbIWAnQwRdHnuvKQKmarSrGxQ+mluCC8NniECi
w0wMVvHTVTpGEgIwYl323XU+gSw8IMwAo2RDqyhuPA9CkYkduEJHJP8iTb/3I6470KOmpN7ak61O
ZBz6fQcZniTICttDKtuc8s9S2uI260WBLiFcEJmX+Zucc5B8dqW64wnkPFic1GvJoSVbn3/+xvF5
wldIFcBrlAmYP43aeHFFQUIrPlnQgwH/xIoTWdjec+ykZxp+glq5f8igZUM/Qyln5TBbkD2jc5gk
TcFlNaFBGHyUgfieIu3Bw/SH+pqQILtJv9plGOfBGlR56TPOP39jrhLUvejCwWB+9XWQ4Dz+8qFt
Owc/9rED9SwwYR6H5oolImiQi6iHLxlEey4PsBC9eDP3ykppAD9iZ6i4+be9q79mNv/ZiDMrqgNd
LJ7uVW1cl1l8f3m8JUPNXK6fxODTT+DOW+u2sp7iD0oM0jkAEpw0VQ/+VgSQBsjY2wa5M+IO7T6u
m4+50Dn+se5xe3MEA8lYNh066IYddT2ony7L2ms3F2vqDwsWmkMh405MJvPANq5ByYSsylXu+g+X
jb/goOeAx8rya0ksGB89rPGOIjRAe0VWu24w+W2xxu+ycNTMcY+twYET9RFvqwnXNAntnLGrj2Qa
Xnj7McEH6p6/8M1+A2uv1RkN4rI+sUHKbbywpH1Ocr2yKxa83xwA6RBr9KBVnR3NuHBCbboPULw5
xiR9MBJxUyjQf1+ekaXJnsVQlII0ONeo4nej3OYtWKxt8fyxR892tq6EQdsEOd+sryNtfTXj18sP
Xprf2RYmRdlPEzHgk0CIwwMIbhebsnLbA5eNeMjbyl3xFUvLdRazoC0MycQc905H8w3YwLeckqCy
3RXbL50Qc+xiN3qjl5ioP1W9mbqBYwBbhHpidfCnnu6sHNoVyOwA5cLa4oZanbwjaIeAiDdoPxrp
MkjOle3KOQj2Eyzdd4LROT1jXhNuQfUQqKEKSqZGxeMTyAfEgx64i1wwJJIKJ873oPxGUsIxnc8F
pLdeWUaTGLzyTtUFvcwzDeZQ3l7HNoNeLPfiU13rflOLYYgc5KV2FBHasfVTsNYrwXcmnawuALE3
O3W6GUFszVV154GLGWwBdf1NImlZhYbZ9fshZgi+ERND2soYTlKPxqkYG3vL05LfWUNzZsTN6d3U
uuZfBQCtXVQnlKaQfDFY5KLl+qso/eYOvTDuBvo5/WdBLGqAT71kX0ppMqgznut0Uw+eNEMJaHD3
HHjfgfn5xlFkuKkhWHElhnJ4EbHZPigp/GMBQrs7UAGLqM+nAdUx8EplMS9u41EzUGgDCWOoMb6G
sH0c8robVGhCkRH4FbCpF4VMd3ntJqEYm5eCV+o+QWc/6JVY9eJ0db2JpQ258Am89JChi3dFmfp3
6O4xwKdQ66vSVc6+RY9qCHurMDMtiKjqyfkiagE9RhBG7RuOJnYokTvAxFbxVnUJdBL7uNmODVDh
4EIvI/QM9FueIHj14NIeEzutwrKZfISdDuazJz6QqGQaN3EPJj1CK3cj4yp7MKs8hyiIKUIO9ncM
bMh9Kx0gzVCXDLucJE8itspN56O7yU8ogcYhFCrA8ge5QQN9gbbZPUu/K3d2aZfRgCNsW6Bed2cO
uTzIQchb8EL5G8azHOKDKTQGZftXz3p9C247BaHL0v7OmjJ7BrKu/l6Zfb2psrG1wXWAO/5lZ7Pg
A+a43LFvupiD7hx8nqcWun+F1kEN9bTLT19wv3NYri0Ia0wXB+Kovw3WPRtWdvPSW59//uZ4UpA3
Ha2xyI6JP/ErYSBDWRvCfO1bYq0ds0vvfv75mzFK6FFYROdQ8nG+ti7EB6d4xea/8FDvuaLZqWSP
aa1wLQYcaDNtm323hzTxAfjM/jorgvyJRXUEWvWN2nc348Pw1D05r6YOqh/81tjHm88rRlwITecE
oj3gOykBiSgqPwD+/zDBUWpUD7zrg7guQsuE8PDHuuronEDUQpwLPgMUxqC4A/5QGdCqBIM9WVlm
vwAT7xl0dpLJrEHPlkthULutN9pi5vPA2/xmhGxZZBiu3OhR2lFtu3STiRo9FnFsRMVZtcQb+ulp
sGQC3boyXQHCLcQ3f0f3upBPsWx9ZFDfa8p7cFZEZToFSfbIcr2yjJYGORe+3yzQnrjKciG2d1SQ
D8mMVwguRJWCQ0teseXWTHs24TumnYNtdcVJzIihjlDvrfeFrtVuZN4UStmpnTW1xtYaJxERyzFv
pvbMPZdAhPWy+1j6wnOE9OYLJaC3GrL1+tg0xY2VqzLsISwSTE1RBp7FD+A5XBlpYbP/DYfL2Thy
CTcI9csgRh076X987BvmbkQ0ox0bcCM25EmvqXUGY0/AYWuaNmGKBbqRk8peLg+24BfnnKKTSZKu
pTUM5g3JPS87euRQsUVvQcVWQDNLc0J+n5NcFhpdLgjqxsKLg3pyxLWvGsh3uwUEuNEiDz0RsA9c
/p6laZmFwkg82U1d+ajrCjSwxlAFQf94v1bRWbLWzGukGcQiiw4FO6uhEFQucfX3atw89doRsjDA
HG47spGXuhggKEvutf2k6TM0cy9bZmEa5lBbYddFl02FPvZ+H3H5U3c/++oe6kUI4PmKg1mw/pxI
tB49XBDMFAfEmClk2Jp8z0kiVr5gyTizzd0YNku4belj7RURc1wkGM+iT2s1kYXTjZyHfeM7skZb
U6/w8k3aqqDS3ScoFu5B23Rlp2YZulrRgDf1XVaUa4Wj9xFHdM4watRNTYHI6o4eTvCg7TfTtJk2
yW36MYoSOgfiWnXTV53iuFCBOU0PaWCtIUyWXn22q7GXc0SC8H/CNI858EtJUl/lFdG7ETwLkTS9
Q90Pa4nm948UMt/VYgJsycDaLUgJjeP7aqChsfYlS7HAHJLbmHktdQl2d3B2DdBRbXtk9nx9Kmyl
9oi/waRRo0cbqr9gmUa0f2varb2FbFEdjWjL2ZisdB9rHxLFl3fqQqslnWN3qcsZbpY+0vYtuP8F
nQ5lnlw5CIEgYS2/D4m/LSGubeT5VmTOrqP+BNovY605cWGfzXG9hJDRSexzHMsePOOmd1/9Nemb
pUefndObPZagXQXilljwyMrW/R5ty4qtiCmcvcA7Yccvops3j/Yc4JBiO26PQ4tWGNkETgLtNiv0
hm7lbFl6+ZmD8EbXHXyHnkcQEW7cV6pqo9z/ujLrCw56ju0lXjUqQhkaFhyouLtoq44kVWhOPKuN
m25XbS2FLinta/6oaRvvptYp7mgykI3tOvQqtlCDyXqSh5PlTJuuFf02MXjxevn9Fnz7nJ4UMs6u
jQ5A/5A3d+C0injLNpefvGTXmSsh2HYUMn3+wZug7ORAlKBM6eukvJUAZMFVWTPvobSZDMU5yYpC
Yhv2UjqR8pOd6zp30HqzQsfrXypq/Lz8Nb+g6e8txFmQgKY4NRKNGBTlRCcyB2gfgwy/2nQkLQ4E
yZST8sGyndMphziZhzwJ8eytNIshRF6ghVqz13+B0rp5ppOwd9rV5Hbg+bhijYV9MgcZ121Xl8oH
jCzr3PZUELExCifbVER2IapdK6Ms2HwONLZRqdOmiUiJik81OBUzK41a3GdsfstYExXJ2qm9sCzn
iGNFTHNCQVofnezQ9JGXrjjhBY4dOscZO3q0fKnxYFDUb6p9+okfu0crKqJsK7Zd4EXgW9r7B/Xo
nNix2RXhWrnh1+H8zgKa45Bz0mTxMKCvQpzsW7bTe3dbbXHTh47cTXJdHdUWYdVdf5LHYkOO4hBv
/MdypcvU+tXA9N7oZ0O/8aMprmpw0CBHQmHdtKHQmwTdVGsCtbmu7QLbstij8Fhxh2Zd5Jw6SLAN
oMF3jRvp9fWz302uF07o2riFCnh9ysuE2mjyNOCXUj30At3Kxnjo8OdDn1U5SMF7dMiR3Ii/Qx++
D9pGk41L8wo1eY9tU0+7uyHLuygBxUqUU78Kc1mbm8myfNyWmToUtW/e5FbMQigWFncDVfSnXYjx
CDVy+3lkQm4dO3PuuEPF0bWhOCk5dAsBJRH3JnEAIeeN0wc5i9lV4wzGU1Hpdl97aKes08KNDJZl
t1BqFz+noYNYXmJAnEtIF2JQY5o8KrtsnQCiLul3vylElANds2dyyCHRqdz+LnVt4yU2GnoiNTTS
OURQI5yx+vOkinzTg+Lqe1I4RuCSontqB7e7QaaPB1I5HvAKvR/mtE4fmEoFAA+ARlgZ4HxpN/Ic
3FWNjGiflVcWc/yrqaz0yXCmuNrwgce7rAYpfg0VzA2pS++2hdmuwdkiQ9MT5JPTg2DRbkdwR1hD
kj2PYByHAOuYbhvwVe2kyoyjyE2+pZkmR3MAXSZQkP4+MQwrrKHnypH7a1HxN0qwPU95E38RLZ/S
AMLu2VU8AqYaIPPsQvyHjcMmzsv+2iB2+lj5DEz2dpZlR1vVX2KJJHJVaf/V9PmYHxHS2EHZTV3E
J7RHbS+75SU/Yf++rCkYgHyh0FBHmQqIeq71x24lc8S7y4eSoe5lH2qJGc+m9FUlgN0kiu4vv/nC
8WjOjq8S8PO4V419cHzkL2XhEB2oSY52QB17TSVuaZDZoUUr6CiJqdRH2dwnyUMGeiyj/HT5A94P
bLw5GF3ALtQVuTyS9jTY6InGScdz40qSdCfHNSj9L6KOvzsub45LR3FtSMoGM9xrlTxCHjI5VXFu
7Ss4nCsGRVIO54WMYssscgD/Ofl0Fnh/VtIaoG0KMQ30tMtQprG+7RrZRJlybdTb43xngj32Kp1M
A6orGfAiNcS4q3wsH0XiGLup6ZO9FhxaNwlTu67xdQg1jT7IPIQyrZ+wrXYg6srbQgdFn5I96WK5
S7usuE6cRN8rXKSOVSx4GNdOuSnUwG9sWrsHaXUsguvrb6irjC2Er7yA+b256euyvoLgtYnqiD1s
EDqkUPTVa2o27y8Gbw67lyVKcEOZ+QcQcH83jebe6cyn0Xc/FEmii+L3rYi6tgK6GmnIobnOxWcy
fru8zpZe+/zzNydXlpIzlXsqjxQQHsbBSGA3m7heIyR5P3Dy/NnBSMeRWPmA9eVBrhEyI6HV2BEp
6LY218h134+aQGz/+xc0TOfEaBFzdFFabLIqotfQRdVFVK4JZrzvBj1/FmtrJtFWZqCQkFjqJmnq
vTD9zWXzL9CgeXPkfQ3v7zY+9rlt2QpYO9RA0wjHN5x94vHiQeESMwUQa7HdTWdO7ktun1mMwFyA
FtsvUPK6sg3KXxMztVTgQ9tNOWl/1WZEhRbTQ3D5NZemcebpHOnEtOLogvLHG4eCN2maoBxG0Zb0
+fIACyaeQ+77ytV1V2B5T+gpHY37fNh+7MHnVfNmfctR5BXSX4hIubW39PTIwAH5MavMyXjbWuih
5T4o7Jpb271FA0JgNID05Wsd1Qtmn6Ps4ySt/R6AyqOevIdM2T+dkl0J0Emp1Fo5iZcMP9v/VQ9e
nF7Z8ohxxk2aTfbGSbqPdcZ4bLb9B8tPSqMp6kMCSeJNrjS0ibuGPDq+R54matUrHUQLXmxOzCsN
NfgjGMsRG7GwMB51CXYobwVguzQLs+3fEcg8WgR3U95hKxpZ+WjF/LFS6Rbs2WtTvfQFs4AFBNQ4
PTysU9JsdQGue9D+x/795U2w9PDZ9uXmxE0KYP9R+wAN+G1rBFBl6SKnSl4+NMIcdE9q8LhWrIGD
8KZIjTu7gd54tuIcFiZgDrwnINS2ciAVjtW4pSjljlEvNrncXn71hR0wR933eT2mwoNv65I4VI5C
wLMShC699/nnb3xPZbHMdIFUO0LYlaH24b3W8T61V56+ECHO4fa20smIyBnL0uibLdN+G7XQqj2U
GS8iR+JkkAByR5eNtHDIzuH3/UT6Tjswko024kjiwgNdNfJ9EsQ+8Y673+1SFRva5PbKjl6aldmp
bqcyLzs24esSoJQN45BQ/qHEuDfnzC0z6KBXaNmDZlB1lSgXLJ/9birWfN4CCyQYsX+fdlwzjBqu
DbmsHpXiaAJfDjRetuqk1bYUJ75GKrewq+lsVzs8432CPNGxlyMPchzJU62Onlgxk4/XfedqMMfB
EyiBqApB82HIK37IuFHtdeKaO79QViRk60AOtbBDsyvLg2dPH+TV8ub4eOGZNuBGBT8yyH2IwK6q
8QfLPfEYaxDfBgXS+kehVLe1ZCxuDFO5CQiJknbj5so4TKygu7Q204DyOv9mDkBQRQr3qxeAbcsr
SM4VUFR12Xhw7Sn5okE89YKMSvU1K1DzCWojT65dG3upNEojzGzaPSmpaYKMPgI/p7GS58s7asE5
zFl9U0091VjE35vTZO4cr0weB9IgE9A5NXkaR1uvDLTgJ+bYdGlyCyQvlr9Pm7740tS+EY1mwh5U
x9D+k49mem4TpmsiNgurcg5Y96XvFK5rFQfKFYOuGLE2U2G4m6luzRV+k6UhZlFFZ3TlBMFsiRbY
qgo8kiQV+DRFFtUx8VastjTGzP8o3fGxLRQ/+LF4IWkcMWpZiMOhf3F5/pemZRZVSCAYTZcJtpcl
25vJwwjaY12NQc4/u91aVWxpkc1ckcXSbMhbl+4rZp1SkgetpwCREfASbMVNLOBPcY/73d15rWkm
pOH4kAk4izBjukFFZZRXLdcc7M1eeqLoCY7qBpSnVpt4W1NoG0q0FoIp0OtEDvPs75eNunBqzMHt
YFmGxg4uRHugkW+RdtyUxF9J8i4siDmgvVSJpzJLuHsbhb14KKdQQ9g0MORwd/ndF+ZqDmtvQQsE
hPBI973Q9w2abezhr9G3TplaidEWHPoc0U6YKrtagYpscD12ZfQOBQjYcyIthBVmlpPuOTTCn+Os
gaghGFW+Xf6uJcOdf/4mCoq7oe46D4s8BvelmEBGm0Hpt1+jwFwy28wZmNrxUFLP2T6lZ337a781
Tl1TbB25hrBeGmHmCsBv68a8zdh+Sqd71xsji3q3SdxuY2TmV66SSwt35g044oWiYAnb99K/K9CT
Zdbd54/Zf+YDwGfaDK7y7T1nJghIu00S439Z9LGnz3a/RH4u7ltmw42BT9X0gpxegyJq5elL6ZE5
uD0BIBkQ9dTZe6QCqFE0WWlsmQSLZui0AxkhkVZYKCgLne3dgSd3JROWtfV5m4K4gEAhGdqgcRVV
wAYGlgL0loNjPOBQbosM1bjbdlR8xdALcziHvsdMtXErHHufDtVnYbIKmlztp8tmXjgt5gBiDyCR
oshce2+VZGsOSejHXz3W7mqjD93q6WODnDfAm506AJgvOCNQgNIk7Jj97GgYsJDunQFGy6CxxMcg
WwA4zUbywB0gB4/tQffeH2Ke+V3govoZOLyGOvDHPuc8T28+RycQHrZJQvdNQ6Bclo16H0NZPcr8
hn8rJ0vv8jKTK8fDgpNwZk7CMdzaMRh19gwM1VsRoyuvHrWDOpQ9RQhX107b8659Jyqfw4lrwONZ
bUClq28IKtCjBMNz6Hq6voXzHorAagt+64N+O6BpjCSiQctya3tu8UCSON9ctuzSx85cCvjTLWhS
xPY+H9z7xvd2kozbuKY7wOU+OMTMr8QKUmQNjLeXtVuBpVV9Q+sFmor7wUf4Lu8vf8hC7zRalX9f
I4VLklFYmu6nLo/8+LWXED+e+F54HjwFNIeAIrF+upUV9sIIif9iSSjHQ6mGFqhhuOFoHJPmmvkP
pN7lsgrr9nPsQNBkD/WfwHFvJWQV6+Kxyr7Q2ApaSlHsWolQf0Ex3lkKcwJimXhjYroW5KEHtN0G
pBbeN7szbY0eUTngAuO5oVn11raZWgjS20n9AIpMWwSUoDd7ZZOdd+x7L3F2WG82Wd/ZBePScPYl
2JAfUpSotq2WRYQ+crICUlr80JlfEswrDafqsZFHNDSBGjC17Q2B0qCs7prsm+b3JSTkZVt+q+t0
Jf+wsMTnUOUSN7OmMEy6T93hkxj1M4h9t0IXEC/2P6bcAGDL77Yb886tdcfovtPm0c9kGkg+JoFy
+M/Ly3tpcmZOiXTIdEBeoTsR6wBh7M49aroSrS4cdr821Jt5Bz9pzGKr7tA89VBWZ+K9NTj60kvP
nItGTS7J0Ux+ctpP9XAYzZvGuLpsj6VJnTkVv2jTPDVUd1K5gNTyrceyjYk+iXZa43xfGGGOReax
QBRXwCx28mmavqsEnHHqW2LGK25xAWHjzRHJsQXaXNcou1OG/irGxF0NqZHSHK903iOyrkMHYnrO
UIV6mALq9wGliPoyFrVA8/cVCwBF2fVuH1oWCTPl3E8836AgF012v+ISFrRlvTmimfK8YSBNgNBF
KobnrvbdaErLLFQ5kmwC3c1bCFKnm4Tl5baqR/MFrJZQk5GeAzeVjd0NMC7TY+wjlwyaEtcOWVtm
n5GQ0sPGp3Etg8Fz/J2jmP94eWEs5ex+AXveLOfSye3cFuedQrT/NUZubeNW3Hxs8ToCjP1nRAZj
hv+XbhCtBLrpe3TWDNbKRl1aNue98GZ4kcRA7zEsG4Jy+reMlfTK6CwS0awSN46I+5XlsxBGzrHT
acuFwVtsgGrsX+PsLN2b2wFunV97M95bFFHxZYMubOI5hhqJwRFtfmI89VaTANJT6A0QWumVR6Va
GWIBguz92iJvjGaOieBwQcOJl844bbTNnAejT8h1arLpyfdFd1PGkh3HRFrPpWuTn5bljKcWDaYs
yMrC/IQMDC4DzHKNtdvokoFnzov1kvMkBvFTnEgRaCyogsYkKAx+7w7Zl0p4K4Ege//cneOve23E
VYvu/dMvGfR++Mao1KGEwntoSWfvjhnbgqfy9fJ0Lh3Bc3Q1R+Nq44xaHKuqvcolyCcUrjfoQNG2
tbGhWi9zf5eN+4z/5GRNtGNx1PPHv5nhUTepaKCRi/5YLyCTtzfRl4QOQVwyswOi0JBVagc24kjR
W/Q2rBxtC2BU79fP3wxrtnXalCmyZAMtfEjY5MKKAbwZoadSCqP+krRujUbd3EyiNJkatL1lnvOV
+1b/nSvURsLeRw31KjGN/lBqy/hqj7zTm7rz+huWDMN/J1b+69vwf/iP8u6/oyz173/hz9/KagRk
XujZH//9WOb471/nf/O/f+f3f/Hv3Y/y5iX/oeZ/6bd/g+f+Z9zoRb/89odNAfzteN/+aMZPP1Sb
6V/Pxxue/+b/7y//8ePXUx7H6seff3wrkR04P40nZfHHf361//7nH9a5hfW/3j7/P788f8Cff5x+
qFKL8m//4seL0n/+Qfx/Oi46ZpjtgcjQ989+of/x6zf0n6YFWLdJ8BvHASb4j3+g70SLP/8wCPsn
tDE8F9pVJgUI6Ay+VWCFPv/ONv/pUQoYuYsmZgrcFfvjf97tt9n5f7P1j6LN78qk0OrPP5zZZcP1
XOJZxMTjbEJ8728o2XqK67QfaByAOJc+kVwyoDBjn21bFjebKU/gMoVRqStsumGXI2z5K26q8QAr
At9alGwMZAkAXahqz90j327cn1V5bmUM7Xieutmuwr03LNAx7kE33sqfjLac9sUoJoQjhV+d3CQR
eWiVdfwM+gMUHUBvnFiBlj7fZX5NvnSgN1ZBWkGixJRo/A6MQsRT2NABTf1lbm2qpsv2ZeMBNVT5
ss9POf7/OyScIbFo2uZPS/skGiUnuxaEU1nQ16YfJhobOCymSmzbWlI/EJ5NumCyiLP1lFVfKV2W
r0Oqs3vDybI7A8nrbEvRNr4HfMwE05FhP/fgO0L92nSGo1+2dG9nRXNjIE1/48kmi/wRbcoeUPFd
wBLLaQIfVfVtbZj8yPtWfsYQOkpTRCeuA2p3wikJFcAnkTJldeyd3j71vDUepDLrsNKS7d1K1qEu
kqyJGlZXYCe3Ga6irOUOKGiT+FFDW+TAM5wyVknNkwO97Kic6uYGci4O+ABKFTAn9j5nca/3fW7L
fe3KMhI9qcHWZFXRoLM2ImPcHOBD1H1Gp+4BcM/yiTQ5YHc5wkcA9V4YFHh3CJ+mVyc100+1HdNd
WdjyxOEnrzMkoHjQlW352Sg8d+M3zPmRe8j0AeKVAKvO5KtmSbJPkCOIbLOnT+i87m+GJpEb2fL6
YPpC5FtNEvViD73xyrOpNoOSSLrpXaff6kFCQoU2zQnw2X7nFla6SwHIOpb5UOw80gxfJjfXO2B5
fQSYw8iuwObYHzFe/gN0Bfx7K5WxSSs3ixIjVZHZpfTawAkZxgzN/sLV6abhOdnquvAfwOKXRp2d
jnfIi7eQs4rtXUli8F/xjiUBhf2/KyNLQVuj+I6bySt08HBhz0E9HPq9UmBJ1/2TBMEuSry+eMqd
zvhSk9I7uaY2ztXS+qtZG/xL7/juRjOwqkZDP5gPedLJVzszciCGSH3VTEP23Pjo1aYoEm6AbBZd
QDjvHztAXpAVkP2tBLlESIV7ll2una1wsJ2SGPE5NEhp5CN1t5kaAxmS0jQiW1TtF1yvq40wvGpT
OEkcJKT097aV1wenq8wAqG4ZeQkfX9NxUvtS5uZ+As9KhFJnGTa2nT/zLvdPMvGtLWkS98RKpAYL
13KOsUKDezEWzUtKu3RLMmcM0KwNGjArsw88jsvQM8ch7ISatrZpjdtUFu2WoBL5AqIS474YhmGj
cu5eTapttyM1FQqFqR01KWk3egBKFFRduDc1GerZuUKLXGGKKzrG8tH3y/yOovMspK3MQttK6Y1o
a/86azJ6a2rbB/7dG9JtNfgMbB4e+KeTlGybXnoAlaN4hESgDHOvV1HaK+izkBp5XuR6vVPPkNc6
r6ad7ol5b0NndQMXKXd0UuVXOvxf9r4kOXIcXfMqZb1nGgGCILEFSPogl2sOKXxDkxQKziM4X6dX
vehT1MX684iol5KHXnjnrhe9KEuzUqaDBDH8wzeEBex9cvIlH0zIP1LIPlEndCQl2rhIaaShQt2x
emVxXfgDI/NlQowWoGpjXLWWK6TRzaM0S9arTuvkqqaNvlycFlSGHDLZuB7ZFakNx691KZ6g1gY5
tbEyPJum9Tbt5+i4UroHYVTdXuTY0kMG7YwGHG4/wU9Bg7ib126LoxnKr+667EV5r1Hf9jErLBjM
cnnM8ya/xYbP/XHunV0HubRNWjO9c8OeJjLCDX1rx7W4MrKa+EllC6WhAK7CvnOuwrTI1nTOi+1E
ab4PWZtdZFaUX5T5MgZWUTo3sPWibx2aWZPEAerezZCLCZxJLw+jRs9MVqNOfLvU/AIrFo48oxnN
j7nm5LlCZvu1FRF5TgoccrCCS6CMR+MNS1yosliAf4TGMsIgKu3RzjadYDSs9L5mDWSoLTiSelY1
G+BFWGX7MNQGv6gZna9xf8/KHSNx4Musd7kFRmBCCViXKVmoj8wvua+STAcAHNA7iIfFF2idUo/2
M8gKc27DEzab2Nrgs5u5yqhLK3Dnyg2ckiTPJJ+IPwE1jGRxaOC6WLez2IwWxIx9cxnQHRB5BlWQ
yr0y0U7wxtqcZApMxYYuFQJdAi2msuh7uLVakQHTQYCT2dSCDDCIeT2bRnepkXesGyfq/QLhuA/P
NLGG0hMuNEioAMLVpXA4QwoHKilEf1Gy0uFjQfDftFZPVS0a13Pn3NhUFo1urLhMH3t4mzSQCDdm
L5sTmODG2fgKnRrQAeD1+dIRmLKBJgzoRQm3z36uRRfYupk2ouua27FscmwaM9a1B8WXLoTdZdcH
rMjCmxaIcj9JI7jrWVW3svmY7GInaQHun7N21Q81W8+9jkBayJxow8Ie5csfkdo/ClYvk9e20tX3
7jQU/RC9XtVv5V3Xvr11l8/16b/5/2DQSo86AP990Hr37/9Z/Qsx+r//17+ey2//um7//b/L16R+
ex/F/viJn1Gs8xcDKIUJB6wWYZrWERj8M4rl+AsYNgL/r0ucI+zgv6JY8pdDbUGFwAIzBZwSEeD+
J4g1j7GvC1V7IRDGWoh/nX8SxZKPmb0NtAw6Z6bD+HFEYp4yv6F1UDqF87XzzNFbvkEAzwogAl1s
u3UD2+b75BqyU6t09W7KfsXSH2LnjwWSX6MShO4MIBwI2Z7k1xkafXBy/Fov/RoSc5LbroRGmzSs
t0rf59lLTaxtjL7IZHKVTS99Vga67CFs1O5bHGczggKTXDnRrZE+W06rJrtTg7VuaHdwMiEh0SMb
m0r0VDi2SmmMXj9OQTNxNXfTKmb3Q/PM5ikoTKaGhXk0LAKIp9+U3NrY/Qal6Cl66wtQHdg5cbUT
gIVDhWMKiyA7odS0sDhOqrndKIxwaSEDySKZDzfunKhmurWhuFIbhdcXvUx79Begq8DFFvtbitr5
R3WjX49AGcMKxPpjp+AeTvWSDLBx6ZLci7JEQTRNxpMjB3EppnPImB/s4797Cr+PdlwM7/LwEu1b
w8EJxFYkgBU5WjL2RewNksko9mklbaWv4kxmL/Ptn5fZJ1NNnOMK4yYRwOSf+vYWwKq0yQShhCFG
uNrd9k0vO5J4RTRcd8WWD1qWw6oxySaNX0X8nZzteJ+YgRxf/uMjHAvv715+HAoLApO9HNXo91s0
lHx7UONlsu5XxEu2IdSLBr8F2w2Uxs43vXy9vCV35+jFH+tYv57CZS4ODE7w2Y+nwLunQHgkgClF
69zRsg3X8zJ6xrJNQaMz6uc/Tzp+ET/28Xvjld8NdvK92z5GwqGh3mZMSL/itVmae4Q5F3bOsBWf
xtC+hNG1B2N4P0RxlMc2eiU1yOoPsKvzyPxoNhksz3MJWoSs3NwrC4Ze0X08XBr57Lvp4rcuDO2G
F2jZ7koe+1HJ/QYpQxemXlHFG6f6Oo6ZDLt96LgyqROPQvMRMmIzgIjhM9RwFOluyrCXSWdDXGbc
ZqMlk4KsmtZYFW2NsMNSs9t4iC4Q145qIA2quGBj1jFK7J1CEUkecXe5tYMb8xbM0IBllh+Kac2z
6YFO8FeAi7IwoN/mIDXoLEVpuSZx4mcll41Ty0zcOzinEEdKoO18A1lQ/zajM0VBzxLVIAUMlpps
ui6deNPgVFvKQaLGuQZwznPaaYMrHo327iZHjjyL6yReLhLrAE3IddZeADqB8vozituqCWvJiLnK
CnqxzJkHKp2CMoY35y9d+DqDmcwWgSSrlw2ZJKrj+5zlMgvFCzRf1nGodwOKGvbs7OHY4jWN40f0
EE1EWQZ/4hDmmY1azdnLlETKBLoucyEwVlSyTZgyrELO4TPmRYZ5BRrXo2WioLCAzAWBkb7kXzok
SFEPJERSQI2YbhK6QFTWUUNbq9hMr8148aq+WRs1uWRkuFx6umNV6LVoiMfh9wjaWA5BESe/mATG
ihYP3ktB26A1xAbkB4u5ptX4lixewqVFle24oLJRKEUK5YRfCTsqDAwWUrjDUlfBVJWqjSLPNAqU
J6cLwmvFKvuWzN22zOMveRoFaFjIHnVhlBakrgw5kMET44JidHIJocZ7KI2uCtf2ss4OID0oURqC
Kt4sUU/yRN0BGzgHc/JEdB5wNFVYglyDgRfO/KSHgLQz+FnG8MnugFvEBVeN0WrJnuKJKvheqopV
AUcilsUNJKSpKnQMzvBXOxJBZsS44Gzg9nBrEOtu6CtcMa+F5VzRetqSioFmD4MPBmICFx4yrUDM
A8wTUp/UVgCbkKAEt4OhMNPpAhUGyDv1gCCYdUBF4k1ZrIByVQVJg7zdc/Jd6C9zAa6cVV/1YXk7
TfdcFN4k8N8wWHPyawC6Gkx0Bv8Rgycbw4Q6IbDuYZepOoy2yTjgQ8fX4Dxv0bxZu24m+3IduxfG
ZMp2uXJrIuvidpgr6dq9NGnm1X1324YDlATAwrVH50tvpXvNgeNyF5kN0zoiRyMlnKphF8xlj8pE
uKkz5IZ1+TSkFfTp0ockRk5r96q0n0O4vIS0eFiWdOOUi2rGbGXHl01OpO4WqZM0gGHVei6ybWQD
KWg/RTm7MrDIxrZ4HtLpqhkLz0Wu3szljtvtFya69eRMyjYRu5uRp90C2Ui8AtH0LoFoko4tL5va
wDYd3PcJonikcTRXtNmnvb23iP0wGBNOs12X40Ygw36KXyMcJU1tBK2o13P1JnA4aXPLccyNDDYA
ArKRyUUmQhVDftwdZ6kNU1URU2MPF69p3zWo3nGEG+FV2COrTw1V0J3pHgQ1fYqlFT6U5Kkl4XWi
w51wM8wNhz5SsprMGrzmzLes7LJCzwU0ccWGaH0UdughC7ykzs/sAnnB57XVk7bo7/fV8T57d18t
de5yt+qlLcsNfdY6YEqvxn2jYu+V3oV3ziwNVCu2kDhZg/pZH0KfnxO6OmlI/echXAvFZ8um7qk+
WKNRPooQ//Xb3h+/LBuy5oYUyl65T7bqSzlKdiZgOQYDpzcnt7gJtDxCcX6KHUXC3hRwUJIJux/1
VTt9/fPV/OnPY2ML03YYfJ9OUDKQ+uGkAdsfTQGPtY1XnwszTlR7fk6ZY8LPEB1txzRPWy6861OY
l40SVZ3YiWTfP5eMqCqr1iB3qhb7AZKusp+FN+N4yc/G1h8xsT/Gd12BaM+hmEVkFh/XjRnPUQhF
YKwbyCooGHJOkGaURbODy9gia3/yK699SKd1iUNOVmzdn4EkfDIDFBEn8jZKccQh8Pz4BJCnG9HS
f0GJ6mq6R3x331SSqEhBPXu9nMPd/R7WUQYRLg5lN/Q8IFD7cTAG1jo8pF4nIJa4e5WX99D1lDCB
UOV4ThDpR7f/49r8ONZJE28a0rR0xldUgWZfBNznK0uO/nGStW9BpINcoOKjOkxxoqpdsQEChgfO
CtpRl/rcJB8n8eRZbIsJl7qmY7lInz++NyL+Ad5x31ARVa6+LiMzcCCtS4d019TLhpdaJcWgzMbe
NF2s/ryJfmAITgfHJrIcizNkcafynLrAfdPzw3GJRRfhYQnqUKbYs76IoF7p8V3v1fvwJfIsaW7b
p/Yh+WY+jTuEnlFwNrf6bCbePwz9OBM8BF5xsX89TKNSL1mNAQ/oxTkFhhPo7nFrUfv9SCdpqy7Q
zkjsA1tle+TMMF9IJBRhrgy/D9JEIS9X8RY0ylS2l/EZgsjZKT9Jolr0jImwD503IVvsZXXRz9J+
qoNq1a5h4RzunH3zUKhjSgkAo3QvYt+5hhrbJgkc78+f/5Oc8uM8nKRSduGU0cwP2m83WhU3FFOu
uETWEORcwb70zHL7JHvGeK4QrmCuBZm8k0M7H5OM2+EhvBRe640+mmLoMTUSvi/KWqVr2P7o63p1
7jVPQD8/PzdOcHx2BnIjDrSPC4s4lVVX3TNQkgpMUFXf1ZnaICZ2vXZWzs2vI+1CA5WU+tamObfF
j8vpdJeBy4oolTIXM3ByjqI7GDpOhfHdFWAuQbFK1BiUe4AGPcM7O8mfjmbjynJRKzhWRT6+bQEM
TUMqfNTJI55e9VyhpyHNoPQ5JGIfz83uJ6EFRRHMtl1ToPqHKtjH8WKgLEf28wxJ1iDgp4HrTQrN
muvwgr2U6pxxyvH3fpvNd+OdpOTNCJltwz6k9q4ZUHUr8NFezuyLc0OcnMlZCdtwhx9az1Q8l+xL
4sdeJ/ldup93cN+7GSU/oxd8Urv8tUbfvdXJlUTAFDcrfmCZZDfNF0NqtcjQ6221rCLULeub8weu
8yPq+20qXYrCqQNDBHLqbMeXzFyI83WORzX3E4oE0Tbtch9mrOjNWl6OVn9WdooWAqUmCpgLkTlL
ZC9wPtHHNHnJyg3LXt268GskyQY8efiA/02hbFMRjOFBwK2wpMgLqwTGRYtP2sEfHbQRtflmmPZK
t9kGEYFq0A/s8mUXiW+uA1UmNBqKwpZ1epuhjpLybxmBmj5/rVABm9HWrFi07VI4nVSuzCCk4wC6
UOfXU78eILXoQmadDnwFa9CLMBaPJk1VCKZCnaIuiwe1ROznjGyo2Jcu7rK29VIk+ylkeHJ33rC6
u7FT6teQxkvBTu/wzjm0LOgYH1pjU072fWjnG3dxpFMNipnDEyuF6siTzeINQiZvyR+FjrzKvNR4
uAWPBOKebPv7eflWF1rF3eglDjpPBYpmTuKVuG8zTTcxOI8F8N4EHRrkOVZpS7FoFFNR3JtHz4SB
dFxueZujvBkU4m4s0QANy8Duv5jLVeHAQJC3fj93K7BUgLHsZWGw9QiorUhkWHUqTB/HYk95sWrc
GvJevWqG55pGyko0+OuR7GbnVi89EFsw02pClSBhA2LBZMUuC/kaGsN+l+BCEjdzvS+SWTF2wUGb
65vXxixuk/EqW6D0je7slI7ejDoFyieoA4xBXQNL0OSr3HhwuQHx+8E/EivggAiV7FzxfvLjlG7q
GvmogXwZnsnDU5l8GVkloTu2JT1UYKAWC3E96U7PzkQDGJBK9JO0dOIQSiPlxrEzVXT5Zc/s64kV
N25+Z9elqtDlgmRKMKbwWE2uZ2TxFgT70njHeBYseji2ja+HYtpyY3haFsDq81eiUYSjpueOT1U9
bCEOvI5Hdw1GjRcK2Ivq2zF2vDTqPbu4D4/gqnyfwjtqHsNd0k6ydQEKC+E7alyTdA6oS5UQV3Vj
SJNH1x3dW+lzzC7d3JLa+mrBMWas77F6/cTGwtfaK7sJz9b7VS8AnoMOL90WSSJt0V8v5cFwxGqZ
+VXltEHT2BcA00vDKJWTvHQCtUZgbRvGV3NSb4rSgCTg2xihyQ4jVKispcPk2Xp8nUkOVaRChaPr
zQaGNTOlhxJb6WucoGCUwLyilKYDtkCy6mimePq9tK9hsup1wBAA1YDCUCvD8apskmckfH5kcS+f
y0033cf1rCzs/ax+aAHPSd2bCglMaqHnGXUyg7/CscTl9wDQmZkluRPeZrqQxCJojkA1pmNeH9+A
0uiRvA3y8NCwGwsLvoN2m3DwcVCP6zhRRXvBc7TUI7GK8idqRd7UIjGEM7VOQeqkkLU390Y1oVzq
BpOA2/SR0uxe1rYOkrhXNcJ7N6v3XRgFcfUtHxbQ6EJPOB1OPBZY8aRc0F9BGPSMZoIUxgAUswVN
hlvBunVUTg8oS6gJSuWNGJ4IpAvRoFfMhQddg9pulx2MYV+gidrBjSJPghH/hLiDzFgj0yQKeGkH
qQutNNv0nXkBl6O9RC99JdDBqpzZHwZjHTfj81E6nxbPdsKvYzN+SBKdqqYtoADP4L59MzSWh8R/
19YNrK7dXV6uK/GScWerC7jFYuWEOkbryYZ9E1GO02+swb136vGiESWKY8N0VRTp3TxZO91Qzybd
FjbInm2Nu1Z329F0rywSb3uW7BJkvCkquW4RSgeM2pxykKmLoMVBt9TRRRWaq75nl/DpvK4msm9x
wLr5KwSxVnlOVOqaEsTVScai9jqz24oce7xP3TsHmpKz0yXYAyB2JbS/xL3iNXmu5qkKWj0dIF9x
ldv2t3DG/QRRPfSfnuv+LRSg+UL3ri4rFIoKiTKptFA2LWx71wOubUOYqLRgzq5vFwdNbNxmwrBW
GmdJal8kKXSDqjgA1AEOrMOBLU8DiEqi25sQ33DaI7gN9LM+BpTEWuU4jAYoJZNQvKbV6wRdkb6t
gs5ksijm/SLmrbCrb5khtoBmvYa9aDzk2VeRHfYKDh7ATLD+UA4wRnSBUZDwYqkhPZ9sFmt+tZbw
dkSdskXFq9O3WdnEAGRZ0E+svg/Hv2f0qkP5UQ2M2iqZ4DyJ7QAPPi/u0H8Klx6AK94GotfYVoNz
QxPja94sKqqejutrSdB0wF0n4v4W8OdNEblPmnd4lDJV5WDuTbxK3aHL0dBvdNqR8YH12WpA27EG
fqhsUT9qDX/mVIVxJWMUtqBAABm1XBWgXUTUJzmgYVMN8BiVzGp3cZkF0G70CUf+jCIuNFiqwlwR
3SrOHAmtNaT5tQ8LAWVOPIjTdJNlBwvegQMER+2aAYyAav2FiToyMZ+dsbkS0ZbiMgKK7yZquT9b
uQ+9HTV15XqYckDHEsDbynY9oNtI0ynI2uVGWKk3zxxwktjvmOlDyWGfOtUGujzXueUqDQskaLlK
qJZIXjzlU+JbOJmy9nHoULprAtrgJne0N8HhftBYzL2ME8gzVF/r41pNofl4lepreJZN4wMZgedO
TX+qQXJNbTRQUpRHXenGTLZD75eRoyY2oET/0pLrJG1QnL6Fo5ps4wdDlCuNMm85IZbIccFFax4J
38EibaY7HZrbLsvXmqReO76U+sUaNv3cAJixs1B1dedly4tDWDb4IKOcROaZtPTjqFVFXyIIu7M7
4AUL16fRuCrT6Sur6BNP2l0amt5kjL7d6k1rTCsbGSobEdD03a4J+y+DCdlQx1ZOd5WTje6xGnSL
Tgy8clpwE/p1WewTWPbgJABrqFq33FKQQJUwHEa/4gbp2cqg2u/sRlolR6Pk2gYJLLMJzoAI11G2
zXu8LkH/nOAcmbtgGVCNcTLljHoH8++bUTfflrBcpyF2+kxBLLlvoWLcu9JZUM6c77PRRjMl8lzR
+RZfz/qeGM/1gKU0wRrSfS7DYm0ikuvmp2R57M6ReD6P4l0k8EDkEmKfNmlh+J0nCKi1TwJDOhep
Z+wd31kdKwqgaq0M72yV8JOyGbo8f494Uk7oCwYQvIsRw9X0RIJY5d5yf6wtY5WieIPehyx98+Us
6uGzJEwAm8wgVgO175MMCXFWDsuBr8MEexzy1an/cfGY2qgQoCxlHTNZ56RAM1VF2/b6wKEj7eRv
nG3+nOD93tVFe4pZMGYF7pcgJf+YssJBNm3nDj9PgGmzZN+Vq3Fcc6QCfx7nkzwS46B2y0yToZJ7
8hpFCcBVPx7MGiEP3drNYwk5yT8P8Vn6/WGMkwWQuQ2flunALtmq2MeqUQitd2Mw+LOH1Gt1zrro
7Hgnczd2ol3S6ZBuiovOM15x7Xp8lJ20VtZ3Y0vX51baZ0WjDy94ku9PvMehOaEsCO7rNlb8u+Wh
Qe2Hm+qJPc1eaGBrnS1q0N/X94dBT9a3Qesyp9Oh31pPdqBXhjI34oYFVP5fjPXJFubAc4ANAhgU
pBxPCjZ1XYp2nlARTPbO07KxAq0in1/jSr5DrDDv2Np8DFVxhhV+XBcnuf/7Ua0T4uEiaOW4w2GC
E0PbJj40ltWZlfnp6v/7vayTslc+xEfU5AEkP+t6el3wzRJ/WKMlhKSIvrLgKLZtfzsz6Kcf7t2g
x7+/67bludaDPR2OEBW9L1C3AYv/QIMqiO7O1vU+H8uhLhHUtnF/fRyL9KQ2DfMwBMXekEgrvEKN
19Wm8uazVbbPapjcMtGKcUEEscmpdcbi9E4v2MHclrCDdC+Si2XNPX7X7MJ1jC7UoOot22VBp5oN
x8ye24WfrRbLdBkiMqgRI3f5+KqgPVp1zg9u3CIrf9Xl05nPdub3xclqLCGJOZbhId3NavY5pjJM
JVgYq0XNXrs1rn/pov9/zOf/ADbz3dwfiVAfiEr3fZvpH3BP9Zy8VvpfG3hMld/0B8zn8Sd+Yj4B
ZvvLdKkgR0wlqrz4x39An4ZD/0I52wUByYS9ws8//eIuUfKX4JQBjYmeHtbNUfXoF+oTfyJASVI4
bOCHbfQ6/gnm8wST5oIyBdApblbAUXHN4pL9uDDDpgGmO+kc30BdoV/uI1B4hh6FLgj75hEsy5Bg
Le390qzHJkfGcA+otGzH1yWC1Z4xPFjWfY9gO4GbYJjhaEJGqpc3KN1Y8bk9dNJu+f1ZT84mowca
llTa8c2tmUsniLaZmlS6F1sYaHvJP20F/D7gSfyB6YLFdYMBtS9eRyh2+8dTAyQAHUSq8FAs8t6t
peuf18d7MOyPY+jvW+XXiGCt4WMc0b6nHR5AhMlQ6NHxOw+1VvN79xTfo7m0EmgmetqDZsVmvAJa
bx++4jOoyDsbnxzf6Q9PYJ+cJO7AzQZ1GMcvgEaBAiioxAbAIvcTHB7Cdddxb2h2Hc4x0r45Sboq
4An150n4/DtjdQPsbOKNT8/qCXaCbQRADDKpra0BWENXpFpqLfXUyqrTX2AO9gjqjTSYuM345TzX
kOkd9Zc/P8fHuOLnt0DLCWBRdGVM+7QxYyL/AtdvwdbIzaBxTZ+VTJYp9IaSQoLtd+bb/+hUn878
+/FOAjXToAabKcZD4haYvr0emUwOwNxsq82wOno/ejjUL89/84+Bxq8XRQvdAVHSotZpG2MG/92K
4QLps+bbXLyM9veW3f15Lo/322/v9m6Ik3czEpoVVcQdX+gnUZmropwhLaUBSIr9VL+xtEDdNA/+
PCg/rtXfRrWPgAjAP0wY83w83BaSm9kChRZEZ/0616mnmwjMFaQuaMPkqIqLK90emqX3QZn0s9jc
lPmVzh/hnbeiQCy2YAZCizLQQE061X043k8T+2IsNkVxGQVB3aOFgRIOrFG6vFC2Ll7Z3G4Ml6uR
sYehe11IGCy0Rv1DoF4RgAwKsHrr52mxMefHjj+OI7B4IwoXuQv7lCFChEys23Fur80lM8CQHq4W
wziYznRZAp9rxPHNyNw1g7NR1qDFADRan0V3YxR/T+wWuqTMPaOR/OmZRIBecVxBGdC8x2/7LiRM
xm6pqoY6PhSB92OT+Zl7KGcbT9z5cWZsRrC3x5ihCRBf1cnsR61eD2NxlTbRJm0Zg3XzvQN9/wzI
1obeHttNaX3O7uBHlH/6rSlWr8VQQ7F+w7+kHY8g4oazuqHQ7OkyFAnx8ahec6vECYL6aHYtIJuM
Ns6+brXqoB0AF9PIei1QsC/IgbUlIL5AKrZ3Fd6CdPMWmL8ACp6bQk8XedI/DHOo0NQJIrZq53NG
oZ8dN9QBowMkEAd84pPEMBYMOiakd3yUmMj4jXSXcMODqY/f5+W5E/ZjuPhzx78f62Q75gODnFSP
sYZX4FI21jr2BFqY0rkcfOqZ615GL3/eiydp6M8hGcEJAz42c1E7+LiKUmAXTAaglG/B2ikYV2wF
ipkCbOJNADOR2T6qm6q+PBc02B+TjP+MC1INDBaojab+x3EJmaYOusYAKgNl2adXDRqsNMEhvgB3
PyMdBbNpqrxjvRqNFpLe2hBobBnfuvoAeUPfNlM/ackaGq7S0VC/gJz6YoZTYI4PIJ1JWMTApEcl
0FBOYrSU0OIKgf/V4Gz0Ti0LWvjcfLBgY0XnUvVoSIHFHRuyTBxYbZjA78b00oXoaTrl35dkhtVt
AdwmIOg97FPAPD9eNRdQi2s8WGi9dCY5B6/4ZDEc2SegoEAsi7NTBNXAQfLrRx76dgZDvWW9RPUW
jPL++IhXsQsgV3M0Qr2w4SESJRcsejE1+xLhzPrzEvmRMp9sYTwIqmKc48YFmf7jp0rmaSApUKc+
ek+SWjcg/n0nWX+D+3nxGvguSVOEUgO+Prnhtuku3f6et9Vjo7tHQuFLNVm38Fa6JQO9htarx9gd
xOFus1kAzi0wmVF92xXlV4jW5HLuoPs6RwyNDOoEWTWfk33/7D7/8Donm0z3PAb1GK9DL527cFX4
kd8YawMh6+RbPvl+DFrzFQjey/WfJ/JE8ubHmqfHyAkqfEdo3Omab8CKj61+ARC2S1Rm8VUtKpVA
uAgZ8l1K7tM6vhEw8DPs4Yx2yWdriUCnAZAIYcK6+OQThq1RpR3cYPyC36fmYeZntLs+CVXATPv7
90/m1DDzyEkz/D5UdofiHqhwnp25705gmz9nD1Vy8LzBUPgdZeVGVYy0yA7BF4DKkeX6FnuL4H45
cO2P1qzEUYYpRdHAfLSKFyLe/vz1PrkHsBWhWwM4Iwqs7klGZiU1qwhfhB9rx4PxFJpTvdeI70ny
3A1n9v5n0/l+rJOMCgKxsOFqx9DPKgJMPMz5WBgU57G4n4/DUJO2gHX6La0Z65EOkTuEfjUUMnkM
LftJ2/pIlAD42A7y6g0KLehubTqxM8kUpDOcgPrXKTmHJj/zIKfZTSUyUncGJrcjQOiF38y4l7pZ
/fkLfpbA0CNO7agFggz9FFzNbYPMdo+VA339oCQvR80FZnX+0KDKlW/nngcchJ4pQbShr7pwDxeN
c9nEJ/fe+2c4lZKvGwfST0UlAMtv1cK4n+TfXGtSSfaqHUOlcTC622QasY32RXjOXuzTsxzAqCMk
F2UKVCw+nuVlBW2HLMPwE7g+ijhFc0mm8ZFV/f0QXecCzSeHXCJ0PoDxsKlJfqhN8iRKUGno2IOj
6WQrTgCPobEyluaeQqpdgCsOqlSGW7FeR/b80FT6Dnzu+zpNv0A7VroD28cWmHw0jc/M52e70joG
KNwG/PK3+qGrqwgSHnifcLxtOuQOGs3i8Iszw7ruLHb+eIqdXoTvBzvZllUWUujVW4aPILWaQFc8
tDFAPmc2PzU/eyncEMizj8VzYNg+fqSsYWCcaYKPlJgPqVFfzkP2tsCvXhqV/SBS6wauQF3QThoq
IFRAUgYgBtNyK7lEUHCydKjaBr3vpEdRKAUGhoTlygV3ZqL8zuGuP4pDVWYPTMT7/Cj+ANIRRJdc
n2XaXUHtI1MQJAGypfPGpvwW5RC0J8CRVgMavPyuX66jESLTAAINYCkeJU/4nO2gQPSmyXTndqjE
ABiV1VkAWz7gCkavspMvU1mXEC8k25HMvpm+VCGarZHk4Q3t3DUvp1hOpEd7L1zswB67fZIuuyLJ
fN3wwhvysfZZMYL1BhZxhYZ1BtrwANxMZAB2a8B+0HIWlfFdieq/Rb0UhCF0vFO41HKP6nJVR8RL
WRLQpQmgFwK83rLN6bhZbA0WMqwK2vaiLXplxpD3m0zl0P5uthbfqCLwaSI0lzMWQMn4MjGoQrc+
tV/GHgLP2rpI6safa3Q2lmdI+MipsSQF6U4AkDOaLeTs0EnKb+pEKJivyjBj17QZ0cEs93QGQWjQ
VmAUoDU2zLlmc3ZnRMlrsYShRAdZVRBAcpL/Q9p5NbeRrGn6F1VEeXNbDiBIECRBJ91UtEipvPf1
6/cpzew2CSKIPTM3p0+EupXIrDSfeQ1XgwUuJhuex7K4j6vmJdCT3imtw9SbL90STTZ/JRA1o7gF
YALnK1/8ToCsFo7zq2YF/J9Ufpd4/UuzTAGiKb8qLSjdDDqTKgK9m3VYIYj7s2qSdt0EBiqqkv46
SLmfy+3PKhuDbWsEuLsNB3FMYE3AjWuzzI5EWBNdo6E7D1FQzpBELFcpthGjEmfqtX3fgqTIkkMe
qL4RtVdZRK5WDA/qNL92xnS/KEjvqbA3J6R8O3M/Zs0N8JJbUco3BTCBCm652nS7Vo/3g67cTEJT
uejWXCcKPh/WRCTa3zdl8xzp0g9pzO5ifBlbZcJgxgAmlc5T7hRKv1vS6IdpZIlfd+GF6ORcgPXx
yJqfj6yedIOohi0wuZBSAhRAnBMuxOGSeO6V1FQyUcQFEBL++759yPh7OSvHeG4sLwZ1KWj7BViL
PhytMDsCH76vrd6RAwCn2ks9NP4kllcN+1oB5zjomT/mCAmxyhKYuyjJXHOJ3ayU9pVs+Quohzx+
zSDkh2n9Yozj9aAVhq1A1135iC8YtPt6MhjIcYyboC01PlR3P/cKMHfDfNMl0ZGTwjb0F0WqD3EY
OIIU4aa21pQi2NQdveJsWm7orCfQBJHLDcFZZLQfowW+KfA4mLoSuiHVUCKTLzuAVt0QzFVjZZjc
v4nz6zyWvqZUa9onHA0D9I0Wgf+QX+scuFXQ1GBjClcwhA22554ghUhaavFuUDJniKXbNNKcukI7
pFCuhHS4rsEYibNwqKboFiiCrcXhzVJJG6GFcmQVflMif9vk5a0yqb+xit1SG3ZHdRurv4XgzZSo
ZGiJLU2ARyLVrTgtBcroKuxHWBgXMoczZbo1bqHOA/UMZMJJ7BkUVUvwqRB7BqRLINOWlX6NBl7F
9bZsRutlGX58Hyyd3WtIYoBk1OiFnGIJIoq9rQj+1CuMt9h4mbJjRD3m+zFOCCv/FdJrBnnlKtBG
u2P9ER82dKmE9Coqwj4kjjgygvYD+qZLiceWBsFWUsnWxQz3S14GK/CVECQM5Oi5qu1c/9NJO6P4
FaPgRE/jf5DPaGjaiSoOsCZL//mHzeQUgpUPRGngs9P2Zyv80mAUfz99fa2tnMYTwEwQu1sTii8F
3gGjLWlocTjEIswJKb2infXQhtC1SuD5cqvYUV2/ybV0l+X8QUEPCNlltyDtVurwOpW2Sta6TfKP
kGhUNKR90VUI8r+ZgKQQVrXDDhgL0om5pG1jrXAKy/KKAda+MvYe1ut20GheXFf3OILjJlJuJDFA
tLOj5gsALM6eNKv6g7INnOdDz786xIc8CxzT2gX6uCvwScVa143VwlOrY8wJp1Rri829UFW7xoi9
Lge6PlKXweZUydVt2T22moJxcnlxJ53brmufTJEoJkHsO9lJspIj2jH0Fi0hyQ+v821fOssLGApn
cZAJuFKeVGBul8h9586lYaDYIJLN878no/ZwD3CPmy1vVCtbtootHnxPi/i4KC12LOrDhJCmIgjH
7/fNCb/hv44NKRtXgbZW0E/xN0WfxEmr89gMquAMwX1PvJGlPwd1GyTHKGtfEty2cljydcouUDNc
rOsFrH0HjL25GlBWc+BACPbUxz52IRQ96j8tGp8ovgGc7K97PfEwhIbH9SAVsz+gWGY2I582+tmT
+I4g/NtYuVD8PPcFEZI00bch8JVOj5ygzOgrT1PgZVOyV8d2a3AoMqO/kDCcHQZdSk7bqvrxt179
4cqJEsWqUORj7aIHNaidcQSEeYn1ci5RoH1srjOBaqucBPBjDye71tvAC/onQcifplC/tZTMFnDV
0oDtSfWtOiReWZU/4R85AfjNWQdLF6ec5mJLW+TCrM9t1I8/6CQ8aRC1VAORmld4G27TXXM9+pKn
Xl9ifZ6ZN7I55ipbQ475V2Pp433edHiUg2a2PLGRvGhEkB+LW6PLiacvDXVmRvi0rpm8DPUbktbn
Gxp4ekbLmRIJppdOWzyFQ89+L4YfxVQ8YSMDsSFzZVw1LlzaZwI9xtUMhtYNirInK6mhyIkMpgrM
dMBVvLlp+5fvT/f5if07wMnEUt00uiRnAHUTbpVtCll0xRRdYkH/vRFPHp+PEzFPGsp5NU0zJiSU
XKCD8crpcMDpazlUXsB3Oqo9ut0DOOLr2KmeF0/ewiOM3ztHtDVM3S/szwurelpcQ30hXlAUMb0c
i7ReeyCc+999N1P+vF+CaapMIB1cL8lDUbxq2aW34Fwn5dOCnnRS9ASHGDTvTW/wFb8g8U784QAN
tNyo6AdBKYDo0zzlkhMfL6IDzh68f3flqftrh6/xpJYRaGqMtxEYgf69wraK7Uj6k/n9m24j273J
NvLD97v1zHX6adInL6AqdZUyRQW7SEDiS920lg7G/8/3g/zVvP5ur67T/3BpMwIC9iIfT9bJXebc
lZTCm6x+I884oMndTpDUrRoNu6yS7To44pNmy6Zgl6UIAKH0lKa35WDxRJD/aXlJUuFvj+y7n3dy
3Xco2ktjwer3c7JTrezBWAqAEIjRWvFwb81/8tT4YU7dY9CXt01UXhlVss2iGJ+uf4BzbBW4XAXB
bt9RzZhFf+qsa+BymwCuS0aWZqrGdhlEN2y1q3ge3Jmb1YpnX88OUjpfLVm+6RFuQpHNi9TyfVYb
yH9ZRQ4aaLaihA6CpTAAzGofNco26MKt1g27PMnAwtMiy4xdAOMpax6K/nkUDnq7mYqLbZf1gH1d
JBBXPA8EaactiFkwtUnOuG+CfXdlXaf3kZ86M3dbSlnrIkbo71/3ZTgViQlVllDoO82V40rJ+mQt
oUslbf6qclKzOC6A8jED3DbhXbz0tU2A6ikFmaPU0c8FL6Cp+XW8pHc5dShtCA5o5/Iyk1ZTyYjy
7l5EgSnoytd8Se7lUT3o8UMayttULq6kJtuGQXIwx+xaml5qy3REM71Tp/QtWYzKEftEpM501Prw
rjGyG7CXNgqCsIHQoQoG0KqGa9TThajqXNdEkVRQaYRUFH5PkUuROs6ULHn5x780cdigEQhEtIc2
pZseLskAnL3H9TUuJRJHU/Hklp2nqoRaQc8yiKv72vw9DuWlzOwcooC4egXG0QFc3/+TywBeAAoe
Cn2g0m5bwto5Nx4XWbpRKpM2cuMqRbuJ0EEQwoGy4XXcL1BerRtNwBtYpzC4SLftpO+zWX0i2b8O
FXhqsnmFANhBKqZdaM0bIZiQBFadZV4OsR4f9UXeS0p6qDvD0dKnItUgCgpXGRX7OUMgmVKdpojX
9PYgGw2P8tLdCNljGy/HMe5ulcxydah2Uau9LUPxc7Du5lS9x6/KCbsstAtUscy4cs2G53egWIUs
l+Lk1aM1qjtDx1+tSLv3NPRoW9ZubJUUdHKoqHrK8MpMSUNHSa1pKdpJ2z4A153N90M33cZN9hp1
uicLaC6oyFvh0J7bcDx+BdpKryxRCIcj3KvHdH4TJcAY2rRvdOTQK9C+GtF+5cDB2bVlMDpFVd5K
MgJ43eDWscqmRyorOvbVm1AI8I6SjSY2N3A3HQ0swTjAjs6Teym8CuTdxOxHq/EkMd0UaBWFaX6/
WMLtEmlHU1Rvq7I+4lm+tpgzd0rucLV0YiHcIGq/T6utMQGYjRpUny3k1fgjc9kBj0LjGINISEbd
qhkshOzswFqoCI6sacpVpwYIrdVQIXK5hENQB14XqnabI2qb3SCtnMj5Rujyu6wtj1Y525b5Q5nV
KxwW/jSdzH0M5yrXjpG5Ukhltxbnu7aUnrpkRuxymbxpeTLlnshI9Wks4Twd/gIkeF2YJgTzyO8C
aGRw5ULMGJNDptTCZpTo4qGlvmuFRHQ7yTx2I6zusjQIkjvxl5YUSOUNbLxfYh6+SvFU2cpQ3ETJ
1RiE+zx9z+Tfc49QoTzZs3AVN6lvZLpXLJqtx3fC/LuOweGVXr3Ujh6gzza+p6vOHgy1BE+JQdiV
dbLNS2Q3szmx26I+Ln25CZHmS6pkg6eCl8l8IVmp1qIiwraJO7bmLcpxALOCuxG6kVk9Vnljh1K6
MxLZCdGx06TYCef3Rqj9upLggkU/hWrDxr7OlZcq4dmtU2TF/qmbe+B0G5AathCDttCug0rEO7RD
FFD1ywRV7AZOVKd5Ra29GlH3wwqn26zLvb8eW1G40SBxIp9oS3p/JVTHsmCJ1bcxbXYw1K8ptb8M
tfCb4uaTAP+fJ+Omap4rmPKCrLtWXNzVMT+sLVw5X540/A6LMHykV+DpWveWcmUIaXInsZwojFMc
x+1K0/exSBIz6TWK5JD7ldZeqHt3qS+Myq6FcY6+P8In00EpHsUMuFcvV0/RKPql1EL2v1aVwK+o
FvZB6gVm6Cva45KNNflDK6MLGG3mST9O2nJswvlhngU08JE/nmoBFqUhX0+BepXqsQtaxM9Zxzp9
HVvp56xZe20enEmjHlYsd0sw2KNiOSBWbAVzS3CFV52RvtQLLEU59GQtuR7n4B657htSX74f/uJd
GmGwkdz0XfcjTOoHJaDBF4Vb1BR1qH7pay1kmyaUdkmA5l2ibtbbPRcWkgGKg6go32lxc5/X2k7o
KEpabXnoTPVpEt7GNr1GNiV3lbDe1bP0kjXhi94ktwkWLVKvbMx8dAcsD0c1OCjT4EQNXvOSdUyb
X3M+I2k3PuqZ8HuIlbtEVT0p/QnBEgkX2lyxjox7jyJ1YOy7MHkutXETKuWtFi13VDP9Rh/8RJHs
AfHr1Crf9czaNFG7tYwn1AOArg5AWTrcazFH5GL6mdfjG/JwNJfoWxEYVMo1NC43VFT8U5erZe2s
1ASOcw2tOOy3SJ9s9ZHbF6flRYveAzm4AktnJ22LxCB4xbGwGyRip1JHtXW+pkAJ9ZBSvGwPiDkG
deyqVuMrc+aFM4Xv5OdU0SiyzA7IYH6Vmo9yaHJCSRqmhrJ1zOGF9iZzsprqKErFVrVekxpTBXMF
9qn3Qpi8xu1bYTT3XSG7/SBdae2vIa+PUSFcKVHsrPoLhDquAD+XltaPIePlSSAsGgh9Cqu6otIj
YE1MliVU0CMOI70B+IVd8S7RIKeeYS+UNOpcZRkor431j0BJbxAQf1obXk2A8Xr3Dw2IXRQ86VkH
KbfG/3r2o8EkM0cODnhXAJ2/0o9FwvXRRQj6Cp5qBG4oKy+9lLp9NbsthFjQFldc6G481vu4eEqr
1zY27UhO4U+iSLG0XlZzLPZDqLo5lGkJ2bIhWXaFYh7LdPrNSV1yZRtbih/kykOCxLd9ISc5F89S
sxYlDQyrAsHpcxjSFfkkajShCKxq0wm37YaDcxxhBTmdI1wEgJ9LtD4Md4ob6Adx0YeF4dKMt1AQ
tisFVZZ6/8K01vrFadwsg9yS0T2m7H9aFijMWrbGnky8/hM9EhEEu3Ez7kMvpyLQeclt/mO8CQ6Q
8DaX5KvOxY4fRz6pudeSMGglUE6Pq8cHK+WVlyBE57JkwE+GZq0RKpC6z58slxrR5E+ITqWfWSM7
swUHp2qu9Hi5tIxryvd1Gf8d6iRINftmjkcgC552CDYrhwrZUTe/1UB0pk6MDgl6czSgalQDLkX8
Z3fKh1me1CG0DHp8M7OOwja8XYjpvHALQdoN/PmQ3xh/ZNTCL327S2Ou3/ZDgj5oYWRFBtOVmpYs
JrWV+kVN5wtTO9Gc/Fv4BkL876qeVBuKUWlyXeQDYqppHM0NxP+XAQdt27DLW3h4O+QsnCJ3y8di
cptn2eaVupharqrv337bk2qEQcJcBQmYk3m3wgenbWcjJLpbda8uVTnPdcioNGriaoVkrAXrzwtb
5Lpe5QEfk5hfOwDOQMTPIp48zlgxO1DINzJxquZpgBYDzyy976+DsyeGTE6xaG6beLN8Ht4Qiqnr
Cfu8pSxuF6qQquBbw49Jyi982rOHHzFGE5z42gg82bRiPatSlqwAxfRoao+zVF8Y4PxX+zDCyRbF
lqq3OhnwToiWRh3qh1wTHU0D16Ert/IybeulPKj1fNsb+8YS/yNa6n/v3A+jnyzkuBhGPgeMnpi/
hP7Y9pfaJ+d3yocRTnYlUcsolzkjDEONxJFxHYrq7OBB6KVwxTKFi0ASkFYIPU0n4tAVu6IYU4U/
dQynMX96N3P52Iz6syoIl6oQf6sMn65DxKupQZgrlnnFnp08lkUroRAZh6HP6ba7Ci5391MoUkfi
qhCTYa/Gysbqc7BE/Q1dETqTCniyMusOQZ4t27TLHaXtNh1yHZ21OGYGcMiKMHrr4EuHKGFgv1Vb
72J4G4fLg6mZbqDNO/bTHpi5j63UpqL6Uhu6LYoIJ/wco39680/b5deIZNkpZiphkT7jVeXJOHAZ
Ukg1zLwOzQUxVNVVjfAnyMELkol/ebTfLIp1UoEnx1cnlQ44AVz5lvTJoyaOmRdQc3A7oRS22aCA
QFDaR14SpyOBrYzpCT0bP83RfsIoT0Ovogqq/ereKc0iJc6dCFtHSpBSbU1HRuStSkzIMTDilp9R
DrZKrB2lO3SrrIzJX1rdLLWGqvpo51Sklh96igjx4uRhuI/RfA+XY4JtoyEhFk0khggJ8MAe/AaC
2hpmk1b7DxZmkBTWGp7yRxGuQmGa7MHA1SFOHyP5qh13K44k6kK/Qpm8oB7eNc8jKeIy9luVklst
34k6OqERnkBXxuCEE1HiNHjE+h5eQ5sSQaYBeHQt+jL3rqPG9VWyyI6A64o1pRvapAfRmtAAHBF5
Cg1/ESC0t6iMRZivtMomSCfg/4MdZYYXNZOTzSSOknjhpvxygX3e4auJyMcX0CpTjO/VTgCb89uU
DjJqT99fxWcGIP6DjS1DQvmqDGxpwpz2Audb0wQgOZWjRb//8xEgFBkU7mAVfWkrT50yNxqIMz9B
3U6rcQV+/34Aad3RJzseQoMB9lSGTvNFEqDNYFsrM3pUcW9tZOxMTDgNw1Tt9UXddJq2MVBh6oS3
jHr990N/6aqp0loIVhUJuIlkngp7lFo566MWR35yJXo9oTqiSf8ffPK/ZeWTGX4a56Q9OM4aWuoI
z/vKQXRgz7/Wm7WXtjjCn2IXXtRJObMpPg13cq9id9DL1sBwZjgipHabWr++X7dLE/rL5fsQ2aWJ
YE5480W+utF3qMoei0O37TzV7zb1D+FiI/BL3Pz5O52iAOQyBKCXMpw1dysUU/G0csTYIHxBA921
8uZSoL4GFt98sNNqMnphqY4cdOQbZBxhdBhAx1kNOv0r6KH8sQSKN2G5GGIdFnQUWGc/UxP3+0Ve
H/8vvwGolaiQSUIqP+kfiU0P6jFk0rBMkfPBUa54iQbtwgVy7vQhnkU4aajEWZZ4EiHUpUVRz2SY
btBucMLDtQargrK9bsPYE/Vj1NSQBTtenzG8sMxfKZ/rd/0w9skUe3nsp1Th/Kmz9ZbUtb+Mk253
tWrLTXCjyvu+vxtyrDbwd9AkoMARRpWiWbip2leu0cKunjXxjXJW5IZNn22UMtwrlXhN1OYo6hHC
yDa1cl9rtvhPrsgWCJsAcW4fVLvqsa2TgMhUxmMPHFUNpo0lT1cjYR7Kc1qBio3wOKPL3Y6CW/fF
P5BZ7HJ5NwXU7AzUCXN7zESK1jSvFh0xwMlYNf+Td0mK4+2UW6kjihRTs67x4UHTr6PQnL18v0m+
NkFZQtjVED1ZR5qup0s4NChbqVHoG/rwFKXipsaNrIrxdjToB1B0LLrnAQl1ORv8Bs1KsS7QuDpI
2kjgoDnaLCAWicxV8ktthAvf99wO1gjxAAuKoINPgVCDaWpVNEk8TpTMlwHNRzW9supL2itfZRHW
NZCllU5KM+uLCHAIUjg1hynkNsITieuoROocR4vfGZJUq03PypLUNhIlGHFbPGiN/Vdn4z+vxnz+
HX+P2odbsY7UKG4bnkqpA3OV2QFuG8Gf7z/42TVFh0LUVubsFwFiKyrjRJIRUlTBQC4wkJOscoPu
wqOvWF8qPn/n8u84J9dCr81jn+kEFrByabrIeyj9z30T/VzS2Uub4sZALrHuHzgCN6GBq+w0JQ8t
TZV66HxFBY+boIpcH9ulxBsQzuocvkVmt+/nByP9PQJNFOcSY3l9j/ykn8XR4AuifIzRMciL+EfR
LJAAYvwuAiW71kHmNnP+YCBy2I2FP2miO8gqOVqMLSnqsdinDCY5REcjrLutcqzDIBVbrb7phQSd
SwO7F8T1a3oMVnA7D7lPrOOILQVHOek8vYJbzL9UC9PWaI0CW8AErU/5NjYlfDMV8M8gbR2zE5ur
XlpKD9ZFiuKGWW+UeT5mbXetZihopjpanHVGYTus3tsphrCQuAMoFhdV+sxtQgqii2/GMxcVf2lZ
hk47lci7JVH0aAjdo4S7Ud7Tl14s+NB4SjqWUWFdE4GIvq86fRPV1T/8oMKel6GzxcD4lZqG4OZL
cTWWxsHqstuyHu4mYYbYKjXwCUug3fpWFFE3ThDkro3tEP4GSu7lkfxbM9CzFJpbyRJ2CrKirZG7
8fKrAjABuNFVITqUPZ6nSK0C13yRCu1HkrVemFmAcYmu1QSbM5AFngJnQNOzm0QMvTLWPYkeW12V
2zAXf6v029seuEtAr7L7p4rjX+Wo+xMMfiHR3SjKXq3m10oXWGL6UfKPxJA2aoZkfRW6llyRBeV2
m6Bpp2ZYXyheP9X7Pn/I+dott3be9aAdTKQeZ6gl4xW9NcyB670RYCqbDntDAN4OlmmU201Vv+WW
dp/zU3AUdqhQ7aY29BTK78hV3U1ldUxxsIxUydYm/M0KYYHrO6JMJVkbQioUQAUnSxpvyupfeTBB
2jyqwMkQURTwYQuG93nVvUyETZADnRToSEHQ0VXcdCbjTqpLr1xlMSbhAGvpWo7mvdRgNjlXeGEB
ENeXdpt34SaNSLA0MfXDVHkIwAxRAj+24LDEOnYCY34rhlULvJ8eLVDt1BV9EW6to9cGgoWi0wbh
H1kCDJMIz6qwvFEj/mFSDEd+GOy0jGKz4mrCLxnxTqPGFgjjwLjP/UoXrsdS3uJU7ANn86mCOhkG
WZW2w+c0jZNtgPLC3JRHRRFu5lE/aFbtTGHki1rlzpZp1zwpdR67QYlCtTxfVbrsV1KCuCfOnAWS
vsjLdmmxrVocuKTaFsvFzbt9PYJDSKfbhdQ6x8xLVDGgZddk858edkEVzRygiCAo3OaRfq3StmqV
x0ppHo2hfG2V/EbO9Sdga6+tlR+Fur+KarD6Ma4hWr7NCGTSjLJCtdhzStUDEHKOBm/Vlg63yWva
vkoTXgBB56LpcJXVI/1R1Y2JNfC4sqUW052aywE2BKR/f1E4sD1WKd2fSn2Pq+xZxkwM+Z0dvhU2
CiW2PqCKy8frycmWjgbPqvYcoNIbl/S+ko1p6m+Jyaeiv4xlKdYjD0ZggUrAPTYU7cWafqlaEroC
K9TpqNUiaZx0GDDhJNSPmpdEvw0l26UK6Wud+er4FCHxOsFeEnFMm4XyfpganFDNvVVRMOiSWw2U
QlXfI6uFQowCvhV5SqswYbwvEWZDtJaR0r4au2EzCHDYhXJXJ4M/DLMvJ+19lFqHrBX32XQwSri0
Wa15SwNyQZ/cqDUBsHEPgSV+mAB+2WDObnoRB8asuxBPfCVpnzxKJ8FOMUuVhC9T6LPOOyPyRC/1
luvwySCZSm6HZyDoL8n9uC233z+6X/EyJwOfJHBSlBWVMjMw7tOb5t2o3NAT8DXgeqzd8nCpcH5x
vJMMLu8sPRwKHMug6G670URmArNkHN/7lgZ+8Vsj1hUF5Ed0dnZwn+jl/3KpT7m3OiHkKE5Z6Js9
uMWy/JPExJZp/mrM5r5epE3VNFvItKVd5H/y4bWTubXykVtVvq4KBJFS2HZj+vj9hzhRhqNiun4I
aPKoZa7FglNIKK6/6CknBiGlTX9NAnJw1W+g5JQqBk+Vl+OGTQ8ld+WbMtysDqiCm/1PMiZoICsz
mlaYear9kdRtYFjJHPpz0j8WYeESeu7CMKOv+5yMbxkPQDCDa5DHC7XB1T72S0r4ceSToIzoYp4n
lZHbIvRRbfmlFtFdqfwIuyB1dXG4DUJ4P2KNj2DgmwIyFaFwJ4DeSULcisXfcdYIW1WiX5w+60py
14vNuwrEsFXBRNXZvWai+Jsrz6Oo3U66CploP5I+BR1Yo2BxtK6/7hK6rUFH7CLfD4Z2QZHgRHDz
v7/vh7U9OeHaqPd4sxNCg5/Kad6EnvpDd5X73sWH0Za34UG6+n5LfW0BsKVMjFJQ66KI9sXWNW3V
dNKmYT3bs4eAz0u1hTF8pW9HnBYu5PTnPuDasRFl2o1Iq6zR/YcMYarSjnSJRHqCXrpAU01S3Cyh
RQcXzu+5ytbHgU52SmsMbVVK7JQ0vcqX1mn1myx7GyGwivLvTr8VsIv/fh3PJQxI4UBa4miu5KXP
U+thE/BmrXsTE8HeED1FFV5N6d0oaw9+zz5prAvH4VyZy6R5IInwQ7QvBjuxlovVPLGYZXNXBIYT
gL36fk7nVtGiPyEZtCmsLwrHZSJTExdJLBUxexMGyRXafWtiDhC/mH38MkiVM0n/aU+I7fhxzHXW
H7aI0vWyUhvMygjvWlSRzKS+sAm/YiVPhjjZhYIW1xmW8wzRdldKSAE+L67jUX0D1PBKVcWARorS
wHIPnwKoSekSWBWmtkvhUUtatAt2wyj9Q3fF6YjOimB+LOtijRycKc8PM+YIcEEsd0G8aULHuxTR
ue/0Czv83Nf/uE4nO3xsdI2627rfkh1JnhOP1oV1Wv+G0wLcxxFO7qIkkUwhW1imQTc20qOivkKW
1wvzQhH6bAXu4zgnwUU0CFlvBVxAMt2pUcaoiU5OF6gTuRCYLRLstgGwNMc7MGaXbr91Et9Ncj0C
H7bbLGSpFg9S6C/Jcp9U/W4wf6vxdKviNVuT6kvCllP2PMxvo5CvD0roFJJxk0gwMY3SmzTA2oZy
YUm+ClKolItWGTPYbH//+flXCQrgQmvi41bW4PXDH/TdNqWA64iCWVC3IEYPZm6JgNcVt1aGt6cB
CBcuqrGTo9Q10C0J9XsIU45mPlsFNiKOMErgtXtnlEOsMeCRmeZdr2CgUgGwgl0shZeu4PUUnazs
pznIn+cwCWCV04bLowwgJ3PdAyUt5QuVePnMtftplJNrVxtTUPUhmzSIqqexFt4bPHHmAPPVRvpn
0PPdAhR1KgyQlEoM9j807SWy3K7qbht6p0uYbJWaHD4en3FI6u2ma70huQsknG5ldIi08m5cCl9B
zl9pdqCxdrH09v0te+4F/jSHkyuvDAexCdf7qAZl6i5X5RP50wYQpPV82SDt4mgnt18HFd0CQbsm
EasRYL03XR76jeyCMbjwfpy5oz5N7OSOGtQEw5D1TZwX3N6i5/liI+ZM7+zTCCd3VN/OTYh1TuiP
O67ybeJ329EXdtmuvfAsnYvMPo10ckvN6SRjz8FI2M3irrKpfDq8nvAkeBRDPBk55kswlzP3LyNa
PBX4ZKKPdXI1lV0OZeTv66s8i/CTLW4pqai9imLN9ztQXk/J17P6/4Y6xdFpSZyVWDiFvrjD5/y2
/Fn48U8lcbRflmGnm9YFk++0x+Aaz+wX0fTlX8X9ZX+D8zfGv7/ipFssQppq5I7tgtSwowoPRfWO
9daFuZ57blB7h5qMvjbctlO8WzRUSbdwkXpLXPF4Y2YTKZS0QIrDF8i1zq3VxF+17XR67t+vs3rm
tfk0tvz5TmxCOSqMmu8oAqkOjHLPLRzqIjZXh6V6bXLyukncWjXO4lHk6pJ0PVORqWvzphyw0an/
YGpGqeugxpLfG6NXKcVTHAKba6B0i7gai0+U0Gza7lQe75XqHh8RGkv4IQfgi10j0EGFlZGMrqT2
HOC27U59j4N1gIOGpd/UOhypQUItBtUcVajvRIh7ZmXagTzbqbQ43y/Hme/9aTVO7u4e8csQ9jqN
72gvqAeUA+Ph7vshzh3bT2Oc3K0aWNlMWV/SWW93U5lhrgXdMPmjp7OfR9arhkfWFNeF3QY/Ihk5
hbS8F9VsKxLqXvgpl6a7/vmHUCNSrUBQSj6+upnl3SwcCzfB8cQGpHOTNLdd669gucvt8PNrQLNE
RtCSpOuUFZwAyBWzivcFekKQbyaUUB1pu1pHVNh6tVfJtnHG64v0y7Pz/XfY03aQ1crKpKzDxs/4
lTzKv/XCyzDExODWQODWFmo7+mm5yvv363wmIli9Dv7vbP++fx+W2SwMzWjK9TVdQlcVqpsM1+YI
26+k5hWa52YDoPYSke/MS8eg4BGRHlC+ilOVSQLCw5LxFBuCbWHclorkfT+tsyPohkit3NJUvIM/
7555MlA2QhvEN2q0fUPslOILx5HY8uszACHu3zFOrqcEbd8ZpBpZs45Feq0bbp0adiE0Xq5ia2Sl
GPkRmov/lEAdI2P6PTR0pJZl2ltIbpCMkPj6tUH7Ojm2g/AgaJarVU9h9NNIrT3yXTcT0sJZLdj6
8icD+p8ND5LwHremC6ONivnvNogPoSneVXOF4GmCNx1GqpXuqxiTZXRnHBjtv/l170H2CqQXnmB8
MBPrYOTC9bLaMzbhdinwbEIcaSnabaj/IzWyx9Dg3qZ9npuRa1RxfhhReHKXOM/cIor4zw/KaHnm
EvgaWkFqoTz+H/bOZDlyJMuyv9JSe1RjhqKlpRcGG2nG0emcNhDSByjmQTEpvr6PeUR1Bekhzh/o
TWRGRoYbDAaoPn3v3nPbDFi8QBzlfB+TAktYwU0wVmndHFyoEDqQx0nC9rEbeJxEGNooI9I3szlp
QrxKs7vy+kezc1d595p5ZEca7Z2bZAcO7dFILiaKmCsvtn6qQuCrWFYjiE9wbfPe8fEDZU5PTmD2
NBriFqDZIQ5JZgpzG/2Xl23i2HuciSZ3Y3eT68Rfl8KNEtb+VIE9K/tXXS+cXpz8xepO9mSt7NG+
mpWsN0XoPw0pQXlM5+1nomR+mk7jbyT5mStMMJIJoDigeHhwVHLtpf2xCo27ybPtiCWU9K5vASTh
JhiJX4IuJL7Y48RYiQ/thpugs26C0tsokHY5hpsgmwj5nQ8taRorQ+AZBcN25m9o0ZLVAQnMJKrO
xWOayfY1Lss3PEan2XcOdmHfzuIGTMGLp5tICXvnBuO9wG6iaawPlth7MadDjeZtrHbMuvax519h
YVrXHQHmeUGc9pdMxS/nSK1+fEvEvDYTUKZESZWmtdX1Q6IAMXmMdbwA13FznrDpawV+LFenML8O
Zbat+BH0oDZEdO8GEsImezkWnLSXSl4yhV53LlFUnBEEpPVkrk7zZN5qgSfEaY9+/dUhK2uRxd5d
ejIEE7APkpFsfSSB8FA14VpwxPCWJJqK9GBgPJRLfBVPjyVvWLPcJWZ8XMxL6S5Rat0MgbsT2bXG
8uLDWJv657kABjDD7K3npkFJeAb1jlEPv0TBCPMWceyTU9gfupxvUdWXnZOuax8zYGb6l73L8Mx7
derHzIp3Zt7dzm267bMicoL4qHS7UkglEPsc7bq9nsxcrcbatFaO3+GNk0+pTcpZ4897RClrheul
xyEzVvfwUDaNR7wn8lDP8G66AX9cCngvFmfTv3djCCJvu4XoPGgpVvMNNQYTI8mo20MsjnkvkFeB
8cZ4hnl2y5TKe2wMc1VNFxmD3MZULzrEIBiYV+jZIpvRMOafeSq3rkWWdvKgEmOtq5vecw9d8q3H
X+kpFeVLSvHk4Sw2H8/zKbNvVx25ADEJqHK6qN19M7wmRKEXbJCpCeKZaEMT3hYN4EdZM/MeeXds
pbaeYEmcdra8B0TZzndmmh7miU4FdcbKUCdTMWaT/coOvbc8CXamOV5kg4ps0RxQQ0COg0E4wG42
Lgzpbfs8YaniHvm9jvzcWTtkoirZrKZw75b+S+404AivWuJ6LUb8Xu5sF7zpf95Y/m3Y8m7V/1CG
iQ5lJXmCnGwu89d03+7SnSSxgvFBtil2cvfnj/tsHzv/839szyRU2LNY2GOgv3jiMZ/iT4rsfy07
Asjd2FaIh/0oaqyy2h2s1E22GNkUziNFPl7+SS33r1+Cjf7MosTl9GtQ988vsWS2ymokm2dwW2Hd
z9b4ya/yb0cy/tz//ogP501yQI1qaviI4tAfmoO1Hi7l1r9PNtIiQx2k1LCFILlm0IIwvNwmX4Yo
OwyfZhF99k0/HEIRBph253IZgQlfa6gunLpZ//mJ+NeqI8QHg82I+vQjuKldnEGmKc/fpLNdv/T7
ZiJYnDxZ4b/8+qT/HwT0H1Dw/nHTfwsCunmtXsvXf8b+/PoX/iv2JyClx+b+w4ql3Ui4z/+L/RHO
f/ImOY5FwCHcOwxi//E//o79Cf+TfCiPsLszgE+Qscdh9+/YH/48FNkiDCE9hWjfIK/8n//9bf5f
yQ8iYAud1JX68Pf/zJlx31f0HjU1wmvn/BcC00A8fihLK0aCyg1nd+P6jMV0Ipjie2eYidtctGEw
7afE/+kaytwti48mxtMSL74RJY4ibHwQ1zx8RuRP/o9xcDKCKwS8Gy/ZhmFMcJjjXhhe8+w72gH9
Oxab3IjtrfLlsMt0E690POYrP4HcviDfko2/sgcFGrZPW3KIVv082Af3TcztvEkNlElViaNzdGtj
vQj7UBRuuJLjJEkxr4gckuwqqUOgseVSTVbavzfqavrkjYLI966S/3XLhIWkFUEgkz1u2vtV1ioo
vcM4dIhohvRRhs2dTrMMMaT3PKhiJeBYh05/hfl0I9hptpzvYwn5IFkAJSiDTPewn5b9bE/g9gq8
+nHiYgyqDlnVW9HstMgJlwaTJyVo11yUg1WutCL1RtLRaOtsXSfOj8S07mtRznvtWA9Wbf+wka7y
TO1y/4Zudn0cSvYY0dzWHejOsnTqyBBTA5o0IcJ9zrJd6/ffOIZ8sTJvLYJlq4ttnZA0wJj0xfUM
SK9J05O2na5bYTypFglNKatdloX7rBzdqBkFmtTO/xFay5tKjWyXinBtipPK2xcb3/+ejPmjI/wp
6lPHXOvMfsQZgTExIVfYCbPHPqTTDi4oZtJvBmhxteEQlfzmPZCPYMLuDXrK0i50L6EEbwfTuDex
iFeJ4a6nsb0zUb/t40J6m7a997qs36qZEnHW/Q/fvMl8eVUHwHKLjSw9f+0m8jVHEBV51pd/vO5/
v1P/fIc+gK3ODwTqWFKaAK9BCAEp9/6B8NC+1kOR80DUabc2Un9cE8NyKyQDjQZhIAbn/NGXyxcj
aI5heDtXk8BRW8i1RVkeNRNWqc7PIrcXDab+HJqtoI00Dxjl+xSBsAkbpkrAhmc3jNSHU8z/8Ml3
OL/n/92lPH8H6hSTYAxsqpg9zA9bYlVUBBgPytoIAzCDVlkDwtXdd6J9DWt0YmIG8JcAISkWvaab
edtMeotQ7WeKo2g961uvIQ031xkSNhLhteNhs6jUpq5+xNP4OFVq++cr/lBana+YhYs0Dwx852io
X8zCf9QJtWwQ4M1Ez2idb2PffDGy5aci25uCkdfSrN58Yya7gghcxwRPURNrEsou/eTOvS+Jfl0G
1D3y2c4LOIGCH7rkYyPjoW+DfiMm08cBJZ7KtrtTgkb2J1/4fYPz7086m1l8jxE48PH3j1nVjEnl
LT6e6LqB7FcJxmV9XUZt9yK9FIZxpdeLt9Q7QXpxWrtcjUXsg7LlQTuIRes4XuciazbhlOHT6yr/
k7rqQzPsrysM2TFQPHA7nI/NsJgHKGmaoafty6OgnkkvmZmCtc0mT9F0ubkZCQxTm8LseGGXn7Kv
7pS1PFSO/mGkn00V3s8v/r4awkOo8wCq/vbLKCPx83jskODqdDO0zcGM69e59Z+WHj6l9uM9G1Iv
0PZkNfv7//zDtvr7rspKYCKl9h1yHr2PbxM06MmshrTf5M4CcKmv64hHGDBoYtOOCHtgAbF3KH3n
k9r5wwDq/J3J0Dwb6ZFJgKD6qB8aZledqa3dRhB4VE/tbhzaB/yn14HVMMarr9GCQlIdVXHt+Or+
z9/aOi907xcRPh3tkkknLRSsie+f0MDHEdcqD+pOVl8P03DfTOLUooFFv3mDQOe7TJe7OKweLETf
k30qwbtksnloAT8ETbdd6vaTS/qgR/h1Q2zkG56goEJR5X1Y15S7CLCRXNJsmXcCzq9SDvIRtTLn
7iUw+xcHuIbsUXmm87VvDJeGzi4H+zZcyL/hKZ7iaIA4M47NvZNe1to+hEXPvzC8aTXdVW5xTa/t
bam7bc8dB4oT9aL9ZKn7fYkR777Dhxe/VwCt44TvgPDnwq7Cm9Dt3/il95/8fL8vMHwO+iG8cqyn
bAbvfz7fKMWc2QRNhUn3IGp9J4rlwo56l8GfVT14bXhBtfHdHUuKsAA4DIMLUut7jknW+FYs4UWe
mJ890f96UexH+HV917GDD73ZNOv7rIZJsnFDum3zsFsM51LXBZrhnliE+S7LiXST1ZPOgxt39JmF
Dvd65J813a4dIz1XNyCfn/58r/7lSbdxRvoIrZgT8ry/v1VmnRXlZI7dZsnMO2LRniCeXaqxvqaj
+Elz+t/e6TMbg2SGczRo8HGjy9wiRP07dJs0h0MN7+C+8VCKNAVtvyWIweOm9PzbcYbykjgr12e8
lQqqzj9/5Q/Dvb9eJTrUrGqeA8rC/PB4hJ1lMbZTCPLD+IYGWyL3CSJx/9IQ+s6X3VvvBhcjPd0/
f+4HXeZ/fa6PtA3DD8FzH1aV1oCFFuuug8HgIY+tXkoDal0gzctyaJ+MGlnQ3FxPcbvO1ktwTnvK
XliVrVVhx5wuWmHBEaYjiYvkp0o9RNeAGmbvs9i2D3apv69TcMY7gwuga394TYcpNsy2b7tNnIQ3
lktr1GqemvqQL0m8KlVnRdK0v9OnuklMWpbxZH7tTCaHvpFsll590zNpgg5G0RA1fz68pSPJln++
l/9SNAFD/LUdgrNjg/7Qj8rDhAA/WZ1lHPVXEIyOY95py77UVn/fWM2D7fLcDEb90pUkgqcBs4PP
xHzOvy1nLlMWjsUQi3l73r87rB7lkKiEN9qsvwFMpCXXaIBh7cKPpW4naCxr4WBG4Kh77D1IIkt5
ndjJRRGWWLCW8bYqkjMfbURlkVnb1oIb5aoimg3rJw3jOhqzWwohP8LAx/vQxNdG3cHlzKGANTs7
Io4tw4MC+7JLgqijNTvbZ+ONFzvrP9/v3xevEGymcw7x43tazodXBjthIBeECJtmcr8y5JphB+hV
FoLVEHpaLaMxfVaDnX/B93swO69/PtNjugyYSL6/u2qyfShyhbXpa7+IZGNvUm95TRy9NSpnohZh
2GAv021pA763SxVuhS3JIWBwFJB2+efv7/3+W7NucUFnnAgZxfaHdTLLYiufc9fcFHI8BTXd6jy9
yhUHvvSx0smVrhQnNQwG4+Sv+GlX1Txf5VelS56JzcQlNdMnnYS35SyuvfGHbEA11Rmsq7nwHn1G
86suGE656WznLNn1qnvDQEDCfeUgSyXUYXKivJQkOy4HkZKhO8w3YyiOVd6srUBt3Hm86xPWBnOJ
cWmEIUaP60Zxi/IOht08iRHjS/4gJ0BQTa9BtXWXC43lIejXY94B7sseija5+fNt++CB9rzAZA+m
iKNqPZ8rP256tEBtp5btspEF0xMMApE1mw/J4OcAQ5k1G6IA8ydagIzJ99JvPWbqxL3gLF6NzNo+
uZrzFvvPR+qvqxEYQE0aVdAR3z9SYEiz0Wy6ZZO0yH3pdL02TSUZ1/XDKk2zi8nq7WhpvGQFx7pe
w1mAyCA+8w1+rKnPV4F+HCt/yPvEMej9VRDUapWpiacFri72xEa+BW65S+Z2Fzr1A4FCXtcun7y/
Hxgnv34IYpFo0lPMMtP9GIw0NxMoRpC3G6uovgbdyEPS9StnpstRioe4n3a+le61H3wzSn3Hb8ZL
9M3qxb0zh0VkFaAj8cncB4lzm1skKP75l/nQyP7r8jhq0SbnKkP2nff3xCMwKeuFmMlo1tciRwwY
JnfF/CXoEFHltBQmUxBuaHRZ1NXOOgcRW+p+GwNE7MwYQux4nWkvx3Xz5i/lq2H2j32djWC+bHDS
rjp1jXP48zWfd8EPDxMnWJb94BylTMDj+0ue6WPgMOj0RuWGE815sY4hnhzEop+sUDyK9DpX87rS
Mvykiv6tjuABQpf066AeWoTDfliMc20MfWFg3Oo9hs7dUjEftMun5nvmlLfw/6bVLPJu7y/Wax+2
O9HO27JP38pqenLh4xs+PnnlxdWKlgfna3ElrYR2mN7/+Qb96hh8uEOCHNLzNSIPhzz7/g4NrSu9
iU7ZhgnMbaiY7i3mltjU22TgAF07RyM1L5ZErZ1WNRSgdFxn51I1w7ow/APnfugPjWxJqC4/g1p8
sEOfH7gzf45OByQx83yyfX9tdKS7ukLNttEq/zlr07oa/BGRo2s+zLpwL6YBOGoS51vfil/ZDyd8
pF26q1WZ7limsn0TsChXQ33snN2oEl6ssrEiQxbNrUv3M7OyBB9bcx038WPZMOL95OY657v3/u5S
RFqCUCMgzeRHfngKhqJ1xmQwRnI7BjVa21id2TJhReAT4oWd7eQ/C8m7wQwYN53WJqbVDidla93H
Rbwd7bzYLERlRIpIrL2Z9Cvq8OlYQ0t07UyvofFOew9LbVrlG9U1C5KEclib1nXFrnYYneZ7Jefw
QHbcI0KpYLeUJYbFHP+dBAjRTEgc0tnazW4xn9yiBnLOSDPquvRg1jOaopK+OfQqh02O25gVNeHA
rXmjTVC1gGiHDcjRJQqS0Nyljo00h1YA4Sx1uBvkMKz0lJ7ays7Wbi77SOBfDOd4T3P1olhgh/qd
d2d6+GUDDeWscfNns8enbNpRbcifnlE/LOGAXbKovnveTR2ILrLschvY2ZtlbTJsXdvGXe5lXN8G
wfhUNmPkwMU89RAAoyUr6IUPkT9AicdaeXY7hDfNjPdVebXBiMBeF9qaMJGSITfLiajUJrxC21UQ
6OQua2+s1nT9MBiDKo2cyY0MCPsXoTNnVLTmm2POd7Nb8u8WbEmeOx+H0DYOviMvSltcNSPPqp/b
Z3BR3V2DniEnosDwl9Bljcmb3LiG5PJyHxqQ27dQfeQhafF9eZmNyKD0mIab5NwPfp1CONWvw8Lt
j7VbH389Pf0AHbUYk5DJc1dtB6nSaLS8Xai8CdNFNTx98jj/vjXzIDvQbc49yOC3DcDQrc68IQQk
gqzGS8CgdsFbHTQvnokkw3e/q265CwD/cpSA+/ntk48/vyzvXyZqTDckIQI8gg9++/1ysLSZcPMC
yQ02A4CfM65RAsHbfZCsy+CmRA+x6qRXH4uRYDrdN/h9LRdBHHnCf76SX32c365EgIIgWfo8TPvw
WuODr4T0C8Q/oU53JXl/CbKAcbSjX5W2Skyx9paOcVGV3ZI792LqDexO52Bp/v95yWNlHLy4y+9G
/l/F+fEapk5d130KX1jVkK1z6IkhQ+92Tu21qC0entCAZupBF0ud3Iti0/ih/PMo6NcfDH//yh6e
pUsk4a93dSqJSAQogeIAJv8unDdDXgyniZwwmAT+1pnkTTU6w5U/7JIkbaMhGXfphL0+7QhtqQXY
ZQMI8TKbzm1oJJE1iWNbt0DVwqbdJQHvr6uG9JMi/l82JJeF3UbceO5qMkh+/ytTxMCtnKYRiiVA
a7fr1+gAr2q/5vH3yg0o859hJvO9U/dRNtk/CdwJNu7gi1O+tALhBQnx7nwwJlz9FZmenzR6IVP8
XlRQ/aA6ts5WLYci9f0VSouIgTimIdQaLfwtNZGqFhf2uQqr9oszRZ3h36J3k1cOztIgsS/60J92
o9bTVy/Nt2k/mNd27GBCpphyu7m4nBcnWGVWvrOHVkWzuZzJbQjFk5oSgRrQQm53P/VGGYVOp3ZZ
ItAM0XPa116/9cOh2QLj7wiFcJ29LhF/LMu4o/mYrqBfe9H5P61SH2zloPvJtcTvlG2a3iIwS/as
KWGTRZxp3vRywSkHZPNwpRo6PlPcF9vKYISWLd2+HCpmZecteBwyFHwZgVSZFj3maxad4eZMbWnq
ur20Z8q6UhYax30Vb+McRH2Yg1Mym+kK5ONKSkfCCHAnyAKNwRjTtfsoraZtcf4NLQSFpl0HGxjq
2VrW1EdTSJrDlMZXZD7tk8DZtXEoTrazMNYtJl75bFN2yLLqDKRCjcY6auaj3Zt4zccyiIZGkJ5I
NZbrGlMriPSoacb+6KX29wXEjF9Yp6oUMA9mZwuRYL20Fd/XzmiafGuJH7n37KL6Eo5M/HJo9zoD
sh96l3OTutfe0KSbpKy/Nuc9t+T8GXRktQ5SzKuQLe6gvK4AslFAQwbSAYsBLWTtAkLWcTxuc+Bt
vz4u6zhvVqH5XXqEZcretHY6SZ8X+dznnr41bO9bpZQmR1LX66HXVlTzMwMDSeGw9qbaMxzjzJ2Q
nEVwCXtomy1XiZs9Wmn7RqOu+lqM/tYs1I00df9CgOnNuJ8pBg5lUcw8Caa6zPRSwecfCmw2AbCQ
RZ+k/o6IU32fEjLDSVoQCS+VWOxvwZi5WymT4yLc6aa0Z4XWf7q2Ea4z4K+qlQjS+oCAp7rtOY2I
AOSzZxYP1tFz4PExUOjWqgshJaTLqz6Xm+QeeK+FjSxxCqCZOHkTwBmR9slq7YRBPZI2lYSnQK5V
6mcXSwEdmhkp6a78lhyaeAKlPC5e+DAxlF081zhIEyV8YcCTkGkcPpzVgZN/8gv/DnmRvcvjepOF
XXXgDwT5wrhiU/Y9KI6AEBYX8DumsvtyEsOxq8y7rA1ua0/3z9XS8nnhlfBTPqcW0x3NbOqLJsoG
37k38sS9zeviUiZ4ukynjE+GXTnHGJ18FLfxfN8RbQhQHNGdDCDHDOV87M5rq0jQ6wYdud+Ed+Bn
FOe8Vcssj3lLFIS/IyDQeF5EfDOmOT+UrxrGABBg/EE/W4sjwHIby16i9rj2W+PCHRb/wkQZT1kk
T21t301h6j7zjttTSDMrzsuDJJpszfFNHip/fC6NRu89u6qOs1K7hZIkdsinDdtlW1bjNkxy77bV
89Y6n9z4leStAX1hDqRxBSNm1xr5l9RGDaDDs3q0Xp4Y3Nt3A/FqQM7v27keIf2X1+Oi0o0x2QeS
GGFalTxmBTJTaVond0KKpfgaa7/WJO94SXfwjPKvv7NU+agybV04ZxkgkU5GDBquCmivhBPzvz5m
f+QFQSqoi5vJIo2A1fgOScBBoHAOLDEdM04SyOc9/2DarFAlkA1JgknQsKhinxHrRoVyVcv5xqiD
m6ps652vi27fO/wCjdZXBSEQZKwq9AZod8+FvObgO2WUgsJtxaajcwAMfbT2drXTrs1pRMpunzjy
pTMIoC36i2CO48tEZSWCBFLT+mXu1rKV7XXglF/dqicQhy9iLkW9R9lIoq8Z4ycYXkOt7VNv6oGt
OAVFrJqTd/6Lm8anMZyrvWxJt3UCMk91PSebUZR7q0r8Sw6g/qWd2d7ldwoNHDXLZRKQoRH7/AU+
uX8R5+al6msQQZVlHVoWjC9+bjknXS4PHRCYm7NsfBrN4i5pBFbaYkK4dv7bweyTlSamdDsH1bCu
8qR57moyvw11mFQ4XFFPlpE/K3Prsr9tEwtkCKShfgJuT4GWUVbuloYSo59cYvhCEtayXBqRwR8y
xciFhoboVHswPGKP23DLr4OZtCGEYr4pl2Va1aPyaaiRyYJ0VHhJuiu6zD0YhjEB+UStQ+VD1IfI
AsS5aEdcE4zZaHfmld0YCEaH3cwJc/FrbzOJnkjiIr6cs2PgcxYSKVgbg6SXLefy51hMjJaz4dSe
cx6aOSfSNwN1Irwd8jrQT1m8HCs8XgVDJFqcz16PNcNtqwuCNUoddBGipSJKz2U+AQdf2KHcdc2g
MnPATNG7z2lrVfNhTntCjob2u/AtmEAcUOxxvC3M85GmC8fr0iq+1t7u1/GkyNqvg64solPobTQ9
Xcly3PU+d7BPERkq078tWr0TDtVaqpS7mgmLJo8UaYuWAGwSyxmJlm67/VKDi4nz+pSr+DifebQu
PdWdWihoBnWi4ZafwjE92WF71wfK2k4eIYOF9b0tk6PVVawEnrH3hba+pB7a5HEZiOWabIcTFeTU
OBM+Gpx06p27cMz3euR01TWxe16hIy8GlxSmw7jKPDh4DHeGjcinE4nVP9Hs2uukdCO39Y5N7Hso
1QO5yxh4O7Y69PWyb1L/e+P0bMxNSdRbCAVuahO5NjGER4vCEdAGiCyhW8V20Vw2ZfXQJ/o1KEpo
OnMNeiVwaLNWwcZD1b2aUSLvMi/0UMPQ7Wji0Vpp0HdrZYGKmq3lVHRIg4ySOMDFxBAxtmuTZJvV
OJrtqXO7xyJOjtJChlYiz7HQqrgm/RwQCYiwofwOyIyNrOY8UIhq29T2NuygJ/m1tcs7aqIuDzaZ
++iJUl3/OkuKbZr3FEVlh6rNXeBvud+H0kIM7YeHOGh/2Mug6USXAPLwICR6eJUjUn07oJQ0Z4tF
E6qN8pQ+Bh7p5LIHSyEpdlRJqm+F2gmhGfDQ1G5Xg3ayQ0ZC+VgQCRQG2Z0U9mNnghhuR7hiLXER
+9LIQxLAk6dEKeum8XJ7Z8X+vOms+TipHKRL3gVXU/xck/m+tzmV7wbnq1851fFLRX/5Hl82tPic
crTRJU/u0l27Tg4HE9Csa78p97zKEJCtG7ZvZaRkLFTjbcyYdpsV5uUAuu2LFta9JD1lXecu3ycv
9b7W7g9lp+XBzrsxMhZYet4EklqOmsX3fNoKQrTaJEqF0dyFM/8tHVfiXGyTPwKbCvCPzGJmRtVt
UfFamQ+TZzQbGKv1pqEcXNVNbOzCGrgW4+rcSNGgnxsFNjE5KxR6uarx+6G+ns6dYofkaGPKMr7g
WRoi1ZfafcwIP6HBIS9+9SLIRKxWdYmNr5uGuxkwcS3dfFtZxXUbpxUrv721bYuI22ZBHt9CMxCd
cZilr4+i83l58/iigqXTj/qcxcVQthE5SX19+OTHcUkfRBGCAr8OTwZuB7Pz5YnxGxPOYboGFsZ5
qfRXtSP9GxurxIp8H72aoLRgrFYhseRpeGq75toTqXO0AuNH0/V8vxK9WZeiE2jcYat0FqxESA6J
w8S4S/J0nyFoiPNrPBDOnv0Xd1Cmuz3wtSYoGKrnuCUmSQg8zINnAwc4QiG3vEEu3LoD0HuzcODc
JRdDjoGhDTOcnFKz6NUPM3Hkp8XQAEWTBR2iGMxVMOoLzQu5kQRnghxAl4hDKd6Honuu0iFb8bZx
6miajQLrcF0bxb4tqw33zj+hDwUypdLnuQXujH/Q32WBdyeZcB2MkUkHR0m2AYNGcYceacWKqLfL
klq04H02rny4+/UEtG61j3X/4Bv9m5WML1UqyUE5lwiF639x0rthZImo+5xw4SBboikResWA0T45
/g1nv46WagEetnxLSI++1a5wVg7nFquJFxSq+YOTZvWxbPaS0N4v0s2A703DtY9mY7so+2DN8dc2
q+u1U49gBM8PZdjgpWAQ+z1fuINVarUHgIz7B8BI3qUkAj1KNV2TqeflMDJIdb/2TlFB33aWMl4P
7W7pjOSgfXKXp7ZLiJAbno3aWYjOpZ1hVuVjYjA+80fS1K1fOA6ZljhxSWmvu2DXpHTcKOfQbXhI
hLIvhsW9lIkz72uzusCJNB2NOEj3CdHoePPx8AzHUNKOM91xy7iDddKQ9mbuzW2sp+apID8q7k4T
E5q1N081nHvroSgDcmhEeKun8tBm0tp4KWA8TFw7Nu3gMqNVc1t11eVCfNhmaltWapVSpvu2c6sq
ZB6FrtYEr3HsruWet8q8TczEuxBG/KSbjPQW6TwgZqWKXLLu0Na0vsdtELhkAzXJt9jgfGR3Tknd
kyVnbPumHcP2iGYLT1SeA4CeXl2zFau5U6RaiYBv79GQNDKxo/PrrIV3NQIYPakU3KFvVfcGPqV7
kYkOegQQvqUCIFsmpAcP930R1vjimpex68xpVZlqRyIkJXOYfqHx85aNvYxCnulS2S8+tGYXx6xV
wmGDhZ/Rbcq/kQE+X8wNj16Vzl+LWvcrP5mCWzXJA8/gvFUxSdzePAd381e6qvZFJalXA99aycr/
ySyxv2BUqbYjcU6bHEy9wUIb2O5yGXhkHxl9vx2cVwVva505+mYcbDeKU/MqDvu7bumoOLOyxRT4
o2XoF7nJ05Bb2SFM1Z3oSOQZfGjnbdHfLH6zm/BLX1j1Mq8WOh3YbLqnpHHVplfExufqobIbuUti
ZoTugu03uWBrMFeEF0L6MGu5yQrIcFJhf1u+OFU4wfxAoalrIN2tHpsV7A6InKieRKuAWoKasGKk
zD3D/2iW9iEg23g9+On3BleeK7Xc2YxNIsvqiarAVeVY+M0LL2GzNV9ElQc0XryrUGD2LmSIqnYc
XwqLKsr3rQti4hBal6gKOjj4YnBvx9DzL9KQQmgghm4+wx+T+a3M1Bc15tY2e0517a0QJVHz+wHx
50V/O6bsMpbuoTC21i7IjD0/0lvRC+5KWe4z+gcUztmzL9uzwax0ohCgLwcm/Jkt34ZtVKwKfROY
7rStXBqRoStI6uzDB00UHKBdMWBy8khoWwLKEVVvmZlNq6AxhoOA31zbyQwosfC3SzE8VZoEpnrE
3ZWZxVfiKKpVj4xm8J/7YX4S9VDdAGNsapINkmHYBUP3qloLBCsHamxlQ3jIx+RrOU/bxijziCpz
WYvZulgaMz1KQYhD5dQbpuYwDMzgBScg7C67pc/idRZBX/+XsvPakVvJ1vSrHPQ9G3RBA0zfJJNp
yxtVSTdEWXoGyQjap58vtXtmeu8G+swBuoEtqVSqzCQZa/22/+knBqJHbWJKTUqKEfv5WBbqp5Ys
OKm69JBSSTP1JqLI2fY3NqDdZsYSa4+0vudksjt90MakwZJ97F31MsXg6TKP9w7lwVNMtEJFJfmB
M5dIRgDJndfaWw7EB2e09N4hNy3AIHpKsuWpWr/Qiuf32i63M6J27k/qo1Im1iThoA4QBqG5NbmO
kS9PlcLWn4gBfTkpzVURbhutr8vcafdJYxL54i8P69Dv88x9YB3+1XjrlWD963WGd808mBetgMfe
Ysp9a5W3og+IO8tvKzu4qpz82R6xTLIh5U2LuN9R007OgHh423iej9OPxi0eUhvaFgktd1GnAZzz
9A7i9KehaSHz8/aXVzn2gehQS07wPWWV0lrAU4EwSNPVn1QDnLOVJ2HHTLhhz/mBXfHM21hHVB/A
yuQT8C34BnlyJXmW3d2U6TCWE2IDqgJnmCrvK3GX9tyfBe6De1m7r1XJtUQu6ikJVv8uYTD3yKGJ
wy4LCB/1Eopku6jJNYMqjBl5kCZO1FQkEXTIlcwc0q+1hwRDllgq6WlDdfKiZ6/be9PTQvLfoe+Y
GoyOzIScI/5YX+onpbvMdyXUDkfXemWYIR5gYPZDZ9k3RktJZbuGkb0YDNpDSyOOl1L3OJ98Kzmb
tY/dCbLZ2iuvo2veHhIa+noA1PUkEmlGpdvb+zHMt5NvDnuaSLbuSD1Zj3XaTZMv12rG7bDiW9SV
/9k2s7Mp/PJxGRd6Op7NIH2tKja1SsEKWr38djPrl0ruZlJ5xy4kvbgkrGzWKiqk9wtoZt1UQ/lM
ANPBDTVYcd3Fs+oc/mOptoEjFwqGy4PbcypkeqwpZXM+fBWeLaHse+2xg9SXQdYrzfdjMfP7crgt
ibTIMlUcPNhkPBTTfp2YbvwSC6fDM5TXSdg5/TaiRKsgrTAkiQELrkSpVsnpx5pk+QbG+wWMK7zN
2upr9oYxCjWHkbYwYEo61mNOxmCfloOPHrRIo9Ssy1t3rnesie1G9GH2PJbLFPfd9CWYcc6+fyli
cxsQSg/8OIcEgaJ5Kcp23LrtAAxv5N9kZuyHdrmmLc05lb78NkZkFOu+Gtm0tHsJMqhswo1zMlF1
Is6AddlNIWiS99P2hTX1vgrwQjTGAp3SrHvZeeONwI/T5Hv6Sd5JYco3mD6J56ikex6nT5B5eU5l
ZLtEPCpO4NGujWjUpO2Gg3GgJkKxTsVStKQsah+dQE81GRQlxlpp7AO31afAmn7+ZrSNEAwqzFYS
XDpj+3sib0Hd9+BW2JHK5CZkUT3VY2ESLDL9ctx8xYLwktig91m95FHlq5YWy7LcZL2gt3nFAkzo
TcMHYk2yJjBx2ItqfJ+N9lg3PPnGTrH4AkR4GTuyRKy7cQI4iOwh9HceZHQr84r3dyJruTRJWiYz
N6OBdEUHDZvb8duTiiaQqBgRHB/tr6BNe8z6ZJ72MBFt3eJkz9Jnq+dtddlS5cIx1XPBgAIRnVTN
u354LHptbJH0k2iCgzqT7mcKZm0j53YEiS/Sd1FoEULrePCfHa8mLYlmDxbgkUS84VGoWcynn3Z4
4B7sN1a1IEZp5oDJudpTAHNb46GpMmTahun2G62DYpN57bMLO3lyTLSb9CU/cVrc9YWZQ6eVkA7E
zvDEJi/IJI/f0il03uztx56MM9bbS+1tkOrvRnW8gz39rSmRuaUYEc9MUD3IsHZDWcoY42gNwe4d
GDl8sIGAkkSX2gLbpQoGgBgDEVxmulyAXaDkKrfZqCgX6rW5zUwC4B05EGAGD2s5yo/p+iyThp6A
ED8/1o6zK1W3qwQDjzlgVHF6J4sxycfo0648clDjvkZYXchS7RqFvZ8z7qBWfHnZYMeqsi80To1Y
kR/ATgmqALHZj9n86uVqpjy2eqh9wnVWQuJ3iseIhZztqPzs2UM8tzdstzoP8kn1nbxGRuUTaCBs
40rm5dmdxvFku3eV2I3FMSWt67mfGRmGPDt1idhOSdjfE/uPDnNk0agCWG6fT4f9tj2uTs89pkH/
GobVgOfaYBu7Cz+8HR3rPFfGLys3xQGp51uxpmSHVVDrTvbo54V5dMQQaSddjv3Qm/FErONANaZu
nasgR3qTTsFnPREbJNIk2we+FG9UP5SHaU2z2JevXTm5HHEAOwYxpCwLiQ03alF2h2+ftPcfSd3e
luQR7WYGXittz6ZB8G04F8T169A5euud4aNtS2VVEQsu6SvP1ufZgdlAmW9Fw6iP+TSQESov6e3Y
6QD/0s9q6plMecRNbKZg5yQ4Nfomk7WML6DBYjnB1Wq9DgDqu7KiM6m2Bv/KJuJUBVqex+9L/ZKF
BvKxltxLYTuTaWE79rVQyGg6N/10+bmLXp490zjYnGD7cuzsjc5rB/k138cljIXCceepDQeokwkN
tMNb1A1utuv9pNrl6lcZludUeFGd03A4Y68c0urR0lNHQPxsRb4/HB2uigBNRr+gWjM0aFbrFc+2
hyimxkvEfBmt9eeQzwHDKLqoq9QM28Oq5U2VdYfF8D/dWn7PJhYwzcZbt+uWbEcVEaPIeiKPAc/h
7dIRr+9k8kFWpKmv6QU9T951z+00lslE2fwCJg2DdAzvqYqHpcnleG3buc0MYUJFWWjrzYYlwaga
YGFF3k45M3qDQChm4AYxEnwfyGFOu1Q+NMfZYw/AI8BBa/HBNljrtq0Mw8jF0kdHhT8dCZnH/9FO
TVSGb+46Jfd0fu6G1gypA/UZV0kwkaYhN3auHbBkoKkwkMZurElCUcJyT9qw6HuXOeMjddUUDRy4
wMyLnGSIstJO7/BlbXzlBGfPSOJ2zI0zUpVrAkri0Vheqo4foJ+x1YoCb1fT+12cBaiZu8HI9+Os
PZ51ZGnJ+W5G59iGmXGaUQdsMj8Z4rooEUEbhPCvtvlk2+MPNnyVDuJ+4GpPaosLUALHJ91UxmG2
EJ1eJfoQ6sGNzbpwI9t0+l0hGBF5flkR38oh8PgSO5InGHCzxmRYoH8mSXOOojx346JFyoIn49wy
LQfTnN1UI2M7uaA7aQ3yeZkA4/pLfX0nedbk1SN8fHEVEAPISL/NSHh57ET68/fTorJpGfaToIyM
IT+YPn7XtP6plN8/prW4MqzwWPXtfJdn6ODmQEoUr1kXjUu/bDJq1Cc/s+EuU8hxqCCgLOLXU6QQ
ypc706rfcrdQbC94FXnJb2EbVKdcDQdRTO4tjROx0UiMtdR3Z/vV44r8rdMgviaNVi6dpqN0WTm+
3lG2cj+ab6O7axfhgCKmEK7+fLBFE+4zmb3oYv2RhVIeGd3eXGvKGPnpSlsSNNg4hkkQy6+bscmO
fl9YG8vq9QV73FVW7t8tS/3MJ+pdp2Jg47Y5o83yZ1vQ2tkkHUZcm0psGw917K1Sb9VimFFTVMU5
+QNCW6mkGDP3FkEavQ1Ck5FbzdXR8H61HIG3TpqyZItO3Bhp3lz0u5fk9+WzWurvkhI3z+nMWz23
wbUILG4rcl1sQkO3v/eBrJ8if9bZ2Wzct8BNI+OSuWE1DD5KoVOYUqJrG+VDpjNHeUD80W1pT93B
9dZXNXPm+yTUzMq6wR2WU6/u3+uFi8OiJTjiFN0nCy/O7DLaGXr3qmypnQyL4LkBldv3A2NXooD/
nMQhjoXzbjN4NFcYeorwETCGzg0p+sUyxFVJGJZDYHe3mCDYHEspBQB6b3qN3ll9sIedaG6NtuDq
bdqbIRkpBE/IfzbKr6ZDpxVM+UuS9w9+Nj4u2pwJaZt+Viq/KxsircrEQKXXAx4nQ/HSteWLdsV5
aQJ7O9v5Lh+JPxYeSSMLzU5Z2lnxpeO1nhaKJ8onfEndFuft90wPwma6RD30xXPqdr86oRiq8hcT
FJADFN96nUK4erxclc6PlnSZbNKLtyV138bWfXU7/3runHddVee1RZ9eDFPGUgbdUZAcBehyNGdP
7HiSO5umch5bfxW7rFYfnNPIQsqMq6Mz940gN9SrGA1N/5yE/kNdi+/ezyk9pp+vFNkV4uebYYSY
rRCLaHaS2Gj7W+kzGYJlWxVxJiXBuJlQR+Js3MgBMdsY9nGqrYc2LR+biRPVbPxPDe3djMgsbb8m
oqpERqARWazkDDke21OLuHyTOhCVrp0dun6IHb+TvOXNU2q5sZ79787LXsyerx2dOePLCJOtgpk7
lOvb5LOaPLV3knTerqq+zWpv2riieg9aAodszAaZOpu2Hk5klhAY015Yr+oaV9hDPljc6oQJ7L3+
1aGV5lo3bKE6s7ZziTDaC6thZ7ahuUUWtZ8Zbagrlxt0wV2MLX6iIme8NZDkUAjTu5GXp4jLln1a
5ZHTkrmT6eJW2eFDlksPSY21qR0+y7oYiGoyxn7TrAcnp2uEGPF507bFrYv/afvbPW8aawss5Gji
flo4C+h+oK/bWTxnmtIly0WRIBzznBvwRRVGvM7hJhXMN5RB5euSH8JmubKsbdARXlI1qEAsCrkZ
vSdKuCOnR82TEUZgjd2pHbH6GxLgKgXitqDzo9pgGDGnet76Fuzo9XRJIajprHB7nuKOgv9pgaSq
1AdxassuTobqZeiZU0MbjIl/jwV4GyZDEg8Dd6qZoIZKF/U6MXkpzzc2IsNikY4ZgXlNYm7TgFe5
Bt5uMCF+LW51phiiWRJ+apgGsSkcHBm0hTtPYEk+UBb8T+FOJk/j8CpnYTeylh0abMed14HuEGDo
bO01aGgFynTJkDYmfbTs5qGn8pcq8nTkDjDMrZ+nyPpASm/GSS9x1VjIUX4Ix+JJlyJp8L7z3njo
sGog6VzAjzu9a/rqK6QKcuM8zLrxoTSqVwNTLkmSWDacVN+kHrNWSifGbrkqWbt2Ri9/NtYcZcJ5
NLyoaop9SVuqyld7Z4aYctuzBaveVqTp2xgs0GAXG7QO+Lzr8SFfvS9/HsAdmsNo+f3GC9SHZ2fR
1B9bNnFQKh6ps+DJsSIqcqsO9MgrSIPwIreF7xpr1C7TM8asR5F1Nw3ms01qIjPTS37dXxI6x6U5
rY20Y1H2d/kg0fLUEyjxBalZ1zuftXwTgIpb7q9FFxESWvI+b/qhvSkwYG29mhXpUjlrrSXu0OyQ
1e11k7CwjHxUwSL97Sqz60Csw3EGjCw6i9VaQOX4DQ+z4FUOKLOkKGnoYe2ygTyGFl0RNIa8LTJP
bZaGis2qJLJqqa6L1Zlpt3HeSjWmRyrX2tJBkN9ikPcgwayioe/EtMuoFQtkoDoYlcst03CpV834
qdrnoIbfIskkP/i56aIYWGgpHcwmstdsOWYl7nAkcqExGVgn1pvSMpJtzqRHcGjPTYxcGxVWTK7C
DfrI8mAQksFNLFiNh/zRZsqLVU0oQNXhxHLzZlfaDOn4B30gVkqOMmbVntfQFzw9YVAjZrFflRop
UQ35IYKpf6278e33/NBC10p4u85EtR1WmHwo13O5eSt/72jPPoiWzae0/PVoazi43F+mz4CzexnL
e/RojBJO9+UZlkMKOykZQmfjE+a+dVv5y3rXYgl0iB879nNYRMrvMFXJ7mfT+e1FCd7u+lLfiEzc
iXy9btSlNRaVFB2xMKCGYOy3JwMRsPsRePoX6vt31noKfgSpgQuBV9PCNuwP3GSQnDop3iuZrjuP
nILC7GI/hbehmUEydOUHniUPJmF9gaeedFkwrFq8raO3DVYdp4qP14eFnqb2Vpfur6YrDnpezyFB
dXYwn9LEFxsjFHe+Kw+E3jId1IHahYPJ9NkCjeVvuR18ZA4HTIiUylRUzSq/FRHS3n2Smvq89ETV
2QpRY1vvG7cDWiGOvuVtiINBv9ik37S+tU1KdUq5cxHjQBQXv8YyvJ+65kdHiphnvirLe+ov7H/q
qgeHAgBOPx5gpl1zKqAXx8OfREouVx7U8kCZHmg+uo3au59Uf90PgrMihUpuk3c3LWPfz7e07lB2
xUDWLjxFONe27tQ/Fya74tqZN4ZdeocZAhSpPnocqN+ToWgRNO3huXabu85YXtU47Dw6SXkfN5R4
fErXZM3z3gzAwmkJd2IMaGlkN9wYrX2d1BRMQUyZ+K6Z51sCB40o08nbXOtDPtbbpX20KHkyHP0r
UxZxueGPdjGumxXWdnGu1kKVhyCkWUlhDWBxYaNXN512hyveragInGJbkUHfmta+cRQ6wdn+7qpJ
xc7kBGvk1laCCS/EVQEKqIm0OYzahmzy86Q+eU31f/6TUb/556+B/SRZHLT72ktd7GaUJRubgrUu
sRCf1afFowGtsuonMyUFovTkl7Nid+iDUG+d0H6xs9HZunQ+bDPnMplOn0iyu5/jnKGXyA2Ws+wQ
It14YDPeML2zp1v1eNsACMKPGcEpgGsROdoVgWB8DPr6ZIxEqowM9lGfefXZCbut32odrWlXoPQZ
wqg35btDVkeoea6Fy2BECrg76Nb7MOH07ftLtCeVZZHPJhNYgnrIUY17Ig7VNs+KHC5c2LBp1X3t
phDwDjoYK0M0YrmsTL9/j7/oCJvHVqvHq2KNG1KsNjg3FtDPmY9Lt3qPyldvwrK5TSqvI1Yzpz0s
NSQfFKh57pcIMDVn/1jzyxkppo0RXMrwhvLoFYZenAsb0YSl6z2UcT84d3P6vcwKsFPbVtwsZXtd
7aXrbIhtTIgHKj/8GuUoEdmbNRivEklrlgrWfGsP2Qt65jIivWzepgULDNakmLWY0nmvxj2KoDwq
WHxMIqqchqpqC/0IGUPzU2fNXHR5vicUYm9KNUWTCpfYqaw7p/2yUZliIlnDVmFW8s75sNKkGC47
9F/dyd2hm3nK0LZd6XpAWJON5s5GCL3qEKSkX5Ei9+9Z7+1FS0hpo1KiT9XPMmVaaRGjYYc0t62B
GabB+INZ/uhIl5FH4Kq27fnLEVZy24cOPQEtDt2k7J7grJ+HSRoxmhSMeHPyAGDBmjXIj6zsv4t5
effHS9XmUO5N7s6oDvt1q4IBQyqa6lFhLlc60/cYASHybPdrLDygWHEuJXefK9pd2izBTbO+eipZ
4yDMX7MS38A8i20p4OfylVqu1e7wyuTf7OLjJbslia3SsbkDw5NwJ8hbzKYTUlhMW9Vrl09clEE7
HozGDK5ly6mGgOE0TfZdN4bhQWUTtWoeEswQzmbbl1Tqjq71yRUYbP8wVwCd712YCZCtk70uSDzD
DKFjAjVlpJIDZSS8wRc0w5tEilDGADplrti1sRshgEhPC2zPPsNppoFpxrkgZXWoBrpArWixK+tk
WkcRUOudwUvsHROeOtRzvUe5Cz6RXtfS87ZGL25yYdmHLA++FrtZNzyF8m0NAO7ywxeW9cEoMPHG
by+1O3TSXedSJTdja4NRN2e7YpwWmeTKY7Q6KwfGwiEO6tIseQ8+I1jerMo+LoX71ELQtdPYPBYY
Hu9nCuaTiVmVqdzbFar4ttumPIqB6lc3S5ZTRxBqq3+gCFy2bYG2vxbVdwU6Kshp3ZlEX4lNJblw
XdnGbb98JH77bqvAo0ODMtvGCtBnofptBKrxQKGKpCaaqbib+QQwF7ajeFMIRvJcLFs0zQG6Tgx4
q7lc042ZEkqKZagO8jcnbX5VbfJgW7jWQqMxWMz64rEPeTrO2n6zfAb6pXMRy7lLFRV+9oVm246p
f7u3TEKuBsbeQanDuIYatlFriHyIrDztKec1+p3A1LNj675i/9j6JCk1c0qya3/daaeJaouH9+qS
eau790XwsoxS7Cx0ZPFFau94D+3Uf8pkqoCTGWYJO7zroT/m8Zwyh0ZFiatfQi5PIvhRjrWO+94M
0GkPV4OD6rrJARw1g2c+c8IWbbd1TN3szfkNKhxUWjJYLhZgUOF9TLzLlsOHPQlrDwWi4RCwoZfD
gMptJVcmzS769SeUs2UsfYJjQ2N+IIwUNySbzrptiQTbFkvW732bT0RUsgB6xzYzKY9zxrWjXA/r
HiU9jiL0sa3Lly4ZQarLai37bIT/Bw7B8TdRs0gpMKAUWtj1sg/lwl53c/eCEgL1nrNTGCjMtbkR
afvhmySjuu5Ze1MRD9Ya4mfur8u14abBQDLNvsFjbrqugLa3BBxjdA14BWH6DM+3KYrs0k7cX89p
d5TNBTCr/a9AcZ1dtJaaAx1EtdSoTrubUdrlJu8KYPK0f0uG7ISJrordin8H8Jd5k4iG2FThfmZo
atOYfsnVyONKG7fLgHgglWnc1RWiHaHueJ04FsW5LpkBTdLpGMcHsKLZBYWAAI3LOf00w5C1Kxi3
npl/e1Z7FLytPqMzxppVbyY1Qcq44ZsGXwMjx5wAXtVNuBDSASbO9MqvIfBaqorCJqqmFQlhd7eU
4tLVnFbxNM23Klk+WimMYxdKi7McIUohTArdi1FFYxZsfMRLPhxplCbLs1FVVH9M5P4C91bnfvI5
e9PpNIn5jmjTceem/dWwfmapHDemFClnvmK+EeXVRBfPtq9XNo7EMrHWswJaTeReGPgkpRzQaiau
fNDSY1jz3FtYy4F6173o+L41JcEMP/23GP2znkfrhBKZVs3UfDScAZtKCQdlBgkYTzg/9F5ebnRt
hveDwqmbrk56ahapqD0i6O0iVMuTZHrs6HA8IYCoeWrkbZNeTzxBVwHzvPT4xxOC6dxcjTvkxT8L
PPg7h+5StP5ke3O3liC0SDwyPJSDvrcFOpIedY/uATxsE2m/RYA21TH3K2VyfK5IgJPmMx8foWoI
LiRaRwPcbbIVldcwh9YmYJhUS/XuqPlYQYMYV8qdf9r+Izq0F1C9cZtRJ2u4F9TcUyjBXMEng23h
opH8rdt2lxG95Xy2AsLiQBapkHIg8RC7kNGId2Gx6ZI25MU91KkN9Q/IDdqNVzj3U3ORC1fqahwA
XdhfIlKRzY1UAqkM931RfiujO4ge2jlLUFJQavIxQG76Xf2zttLTysSaTJ+hb95OJ8urr6n1xU7a
jfdzKK+6nEEnN/L3vJgfsHydcUv+8ALjpcSOQ7RSanq4AMZzWYudkVpPvdF/bdsOY9HUrZ+S0zJS
ZyIW+51Rd6B/s3qfWZXc8jsNqK6AQUrfDQtwTExIXFDKKeNpCH/mWffuW/pjSfsPczZPrpVFrjNz
bViS+DYyA0bJ83q098LGpvU7K6NGGreuYD9jzgfpSeO5JD+0CawNmrL9WJnnMSNjPknKD9dOELsO
X+RcxGWBn8KG9EqrUzqtT7arXwlBhdKBP5Juuwtst47Mi7qeOYKVbqGfVYi7QHzmgEF+3T6bdqs3
2BLurdTnjTHfiRPh2dD2r3MuHlygB33pes04C7eZhQdIAQfehIDqrDu5V+8zhzjqoe7oaOeyByea
qR+cx4e1IqPu8u4bIwdLyieNK6WIGlmIfUMieEe0D0kYemv3wMU43vJd43EcMbMcmCXSnvk8RZW4
z5vlB5kRN12R9wfHQ9znofpn90VZPlXF7WoO7ln000NJaCzh8c1ptNE/5L5xHHv7s+7HbCemFi7N
kQzq02xvOgGJJdAq1SlRwTNXaxB4Dxw8+JOa4LFbmvqQVYBVmVa3tjN0UC0tauVV7X+bN4ziEpop
xaNqAu+IgQvsr6eBrRxXf2vURPLpWT+6qRMdCjfIAZh0C4L9YCWAmL8FOLMRflmdMe4hphNsWUgv
8MrF89SknFeALBeqoxh5iQEEpLSUdWjKEOd5g709N81s/2zlWXDQFyV/M+d88UJvtY3MbxcGqRsb
Yf5ug9dFqiDOOxdVsZlXIBRXov+eE4iPwM4faDMeD41cgSFNKoLGwohDsKtti9h022GS//2omdpg
PXh8lptBsOjnrE1n5kWbyS63dyfSFyg375W/8wcD54oxKa6FYNcZfpSTtj4v3Uc5VrugqN8Sg8gR
nTJJmPNKZTmwehRYHNmDm09Hq0LfNvUz5Qjhwl1egsuUKQdkFhZx17h2rCfnqYK029DqJ1lHiTxt
jRnOCpub7Q/O3jeaOMRjyNNZPScOGF4OGxpbs3teU6Qz/9ko7V7CWv5slL5EiCFv8XwSoQmB+rNV
djIcjDym3cWTV9AWQnGyM8nHiuN5M/npr2Qk2EX4V4kVPNZ1k21rL/+aaxdbao+LEYTwuajKG2CT
3eX/icHTpKLX0ui9635CsJlSUDzkyQOQ07HPwM0RvMejotZh6vP3oW+x+ciSglvNGqe91IvBP7wL
N+S6+cj9f4eGggb3oHm2pkKeFAz3psybbD/w8OY7iYgMhvK/CQf5Hc7117fFxfcGYutgtbL+8ra4
qLSTyblo2caAXmPZ9OjmW/YfuVfIHurW/F7FlG4FaoBwrW8AvZl/a13vRr96aT3JlSGB+iUxvR5F
0PmctfRMH7Mqv+99+9dk0MWeIboDwyTjC+kFgX7Ea+GJchpfAsd732XrfrjCRNFTVOxnn8El96DB
ZmlI1ZyTloDcsf9vzN1/Tai6RPqQoIoSIXR52b9Dzf4lRdUxmy5dsS/Eg+vdUD8P5xukb0MVYK5C
wbTpFD/Df74EceT/+zVImhAR1he/vhd4f0k48cVq2MGFQkmHh7pvv0YT0+TSPfNUn6Ia7wFJC0T+
jw+UijcAw/a5qhha5qa2d3ONyQBQwCCEeOPaAY9GSsHpnYT5rE+jqREqmXRV2F9G56mt3xTXJDjh
bHD7hA1yvGJaXMHYndu8SuMq8ced9p35QWYrAek8gs0ODWFavqdluxchHDHTsdr5yyueqZ92DZu4
MNltTN9uuBLYqE2tawDdviP6F6970lsYiGbaG4ROKIJqr+YgpDy4eybUjKrvwHkkTxAzVbgjzYqi
jDEboPDbB7imcFOWV5TE33eBfx7IKYv6F/QxKk5CNE30886EpyQZF8RnAYeLGwXbNW4rJlKdbrPZ
+AUaUNgtBKUEG/GS2652zmFBZAhwyhhj/rr1J+PmIrUiqrU8SnsWyEk8/+omWf3wh9dfQykM+GoU
7ZeyONS5xQYjm5+GwJXdDGZwNtyXuaKR3AK8DIPZi7KKN95dyHRZ9BsCUvXc9/9Nee+/ZSz7ggxX
0IvQgibFnfiXSyZcJCGQEx33RoiMfm7c61SWL8GkJAxfpjeBjRks98et7S73YDnlkWnZJgOne16K
beE5iDqS+VD0qHVqhb+oUvqnXzofY17H6zS7Rw8GOcoM2l1o1IvNllqK/3zd/1vyDKE5th3aBEnZ
8EvBX17CyJ+0OSh3LC5riomSsXO789QyHmHQfhRGR3pHJv/IW/of5fI/yZr//a/L3/mQ7dLnaaZ/
p9n+v19d5x898Nq3/o9ftf+SN2/1l/rrF/3pO5M//8+f7pKV/6dfxI0mYO5++OqXhy81VH/8FETX
X77y//cP/+vr93d5Wtqvf/ztA5W6vnw31HrNv4bw20Sl/N/I3n8L7d98VQhW6r/+hT9C+72/uya5
5NQiBRj1Lpfi9KX0P/5m/13QEY6e3SQEzRKWw8MUlazO/vE3Yf1dEGdF6J4g7M70A/51JYfLH7nh
38mk8ElnMdGKeWb4Pwrs/3PShW+SwUEWB4G23AMe6UV/yWIz3WLGS4rZMqlcwJHMJ00PLVRfPSWO
PHGcPIpKMEPN4o/r6E/NAf/VDPWdzBut/vE3589RM//8lz2LATwwXdMVf/mXcwkqh5wPccDlKc2c
/VQYxZPIFGn13y1u7qrWVwK8Bxf/D87SF3MkH8ddb+c0gVM41ScuywS/N8ukM935znR7VnfBkF4H
6oal4eB2WCxIPnGI4gOGg7EMmru5bn7+ywd998eZ/q8vhJbHv76Jlh1yMlzaRQS2e/JC/jwDDQgq
PDPBdQGutESWhRgaNwbw/fqCQ8rauUP4Pjawt8pnCS7q9ai8xtirSx36rN8nTh0XlyJiNWlHkV+l
iEWT8rUYqZdR/vw96qHHO0vcTTMzvKJ0vjZQWSMJCA4ZJEPUJv4bawMHTY2W2cEZgdg+DTFaqrng
WT2VWyTVl4SvMt8FM0qOWWMNWMzp1xhmziYrYo9jemqocPRwpbI+2VeGPz4nzbfzKpp74qc/eARt
8Lqh9hkE9Lrdww+6/MBaI4KHxccV4HPwhN+LiXRHZ8Z5SKY76dH2NbjFj9zpUXgXw+3AFqkJgFoq
i0QQhUuQkRgE23/EUQJs2Msbpw2//zd757EkN5Jt23+5c7TBoRyYBhA6UktyAsski9Ba4+vvArut
OxmVL8Oe9fROalBklQeUi3P2XpvPbV+lc7AF0B95SeW8OH39rerM+KDY0e1wb2DEypos9/yS/fts
V4dG7QaXfucV+2Bk5fjwzVJFqeEsxmJBeTob0pu4yZneezYmTAQuxvbltfcRHyKE5MDtHKJ6GK71
EU2NxPBRtQhzOQ1QCs/RV8GqCozEYPNIdTz1qcEpIQmQGgCDpKNlXUUnoOXKzomKDtN9krlK5E9b
IyMcilb6JihHFT85BECat9tcw7OcTvMGqUHCgU6kHiTg12mR4JSGqSN4nDisVfNjGb2bFXoKav0P
TkUbTcak24Oovk3CwVUb2ZCi5Lt1ZsQrs4WZxnKAVW2LR+pliEr0xo7leDjeHqIOi7DEo76fob1N
m40+IqcTmeKjliDvKQidI2rjmXuEjC4e0Wp2frkzVOhvtuVL4NvmBkcIXlKBJAD+Sm26DWfvfGSv
lNnJnZMWpzQI3pPE/ka/57tP5UvtjXJtLoWyyZx2pfmrHKjVmErUoXMX+6Iu7oy6OZiy3ELZBz+Z
6NfAZOlA5DM/oE1vO/LJOpOsL0MPMYAHh0yPkGTjXpxH2LJW9VBmlAtoG9FLkNOvqg3ARAgs3apB
Le0m9YvXccbaRp0H3EWJOQKfkj+4Zo/4YexUy8PUPKFJWtHS78H7zskOPHF4E1TW1UQuB51raomt
AE01G9rBn/BOK4q1wh0gNjXq+Faf+l3gq5s2H/vbsVtZkK2hDB3suvsGKr+h3zyiMYjDl0ig3R/G
9M1sDKqdKLyHLDsZAr3sJNXXgNJ1mOfCVYdmbxS9dqyT5KrScm1NusNrIeTNKC04QibRW6nDO5Wl
9MWTEYBMQm/VqgLNU2X+LcV1aFjHuYW4kjs11Vjx4GTUiJCkDQR6VFBUMSOy1RM7Vig3wWGElwar
1ECVZoVgcYM3Z9gWVv1QWNW6p42/hgpkrMzC2OhFZ4OfVWYsE2aDFwXC+Yjijqp2vypo0shj0Vsn
DkkIjBxeWBWd+KpTp2NTyOtOt4CjTflDmPkHmfu/IKEiyaGvk4JRc7O0QhEe0vPvojrAX1fjwNLT
zWi1CnIs2CQjis3Zz2LPMXIsMcibMvQr4KRLz0kzfxX50UOAxE6hkL7y87p0K2W49QHRYSZ5aJRM
39c9rTxyJXgzZhedt41+mqO5baCntKPHoRiRi5Q6mwcfpWRRetBp3xP0ltTvhPUiQLmMP4tU/V4q
MuDzayEKZC3n96a7YUf8ruv+N3bw+p0aTNSiTb/x8DXVrnEwOObqLWBZLAc0h5U7M+rfFag795Zl
v4Uxn3XsP0XGkq0mqYkpSouMurY2wiqfIJ40m7ZHgJhbV9EQtC4+KFyRwJSyV02CtsOlTQlWKzbk
v5ADSFODIFlJTV0JqanNyeswd+TrqOlqluIOaNKLKRcySG1DaMj3y+677YOVEhrH6klATuR5rgYB
X0eno1dMRB9EJStHiS+rT2kKM86pw1AB1sauCcy1ClfYTzh9R9cCkOlZofVGA+wZKVeKYM7JViCv
OPGbCG3mCpyLXh5qG9hVBXQvB6lB0Zv4Ggzkbt1OHKGXfAWwI5QwmrJQTvUxn31/I0K8j0OuPsm4
+kXD7KaCMzDTR1nJxYfkGNl9VWT7dPa/dUqq78yuxEwe2V6Xz8UmsZVfQ+S8Qk1BVRLND3k/+3tM
K/rW8ZvZtdDguA0Kv2LpbY18h+ROFtgXynjDti5GU/aNMKRvnGPgiIQSf3Vm7Duq0RjG6XkbFdZx
Hc2Q07RuVvTf0fKPe2cM77SktLezHZ3o9En4EhYwpeFQZ1dKKFUXpSp0lSp6GdVwmQkw7JWDj84C
BU5Cp6fHl4GoBc9HnW002m2rUNHfsXZg9AiOMIxdlq1esR9ZKikiIgdK+30OcsOAmoCEJbZx5RpU
FCbamPkgt0GNVLSx9duYJ2hUtnVnNG22sjpQAm2D2zyFKbYRBowLwlz4OJvpYBQ6+tmGV6iQU7rW
i1vKnuMqEgJdvkW7JK78e5uMwDbEEGdN9AR9W6LilQ90kCkF0fEk1IVM+2f2a1xLSW3WCHldbKyL
Qwrhpmq8zO7JWgwC7NjjHUHbiCwAcYUWE0k7/Ug0FEop2gA6cOo1he/pKhoBAaCfsrdFuO8i81Uk
8k3QGOMwf1UFzfdAFbf1yLxCL+F6pv9KmAbt3DLWfgRRmRy45xTAl3hGvfOvtSw+Kc2wB+emYEAT
6UbP219oNFcK8CjWf1BQ9HRYLADHIBMu6LM1cdhe9cFW07bdNFxXdlc/4Fh78lUce5lYNi5aUu1w
wJByOxvjNk/lDTmu7HHD6SrWKWXZi+W4kZ5vB4+a7jwodWmvBsItygKrLnMZEPr2WXa26ZL98T5I
eVTKZqPl5k3WS1pw7Q8Bggge2eR1QQgsPqdXoif5d3N05KqLnMwdYK6tnFkUnop2tSpr1xpAwNJt
8N1YebO7jM9SYhOb92qAjLuh6+bGCER5VZN70wQvOk75ttei6+XHaLa/DTENjab63JvaTeeML3Vr
T7uqkNVtDT10Vc22jVObAjtVJG0z4JOopzI4SlZILJWsY6r+AAt3PjYI/WhVNk+Nro6HZmx2ToKE
O50AA6q+vUfzAKa/2/iDkXvbWK9RDkM0wHDtBBvEMa/jkFgPNQmJChsf01RwHY+1+WAI2bvRGGtI
FO2H2EbxMoqFvFQOe7NVLNSd3Qsyp25TA9En5qN6DNEH7zo8e1dIRZbW/AxxxflZ2I7uSQc49TyE
/SGyjO6gjp2+rvk1q8aj9swOg4OI2hDKFdqUpYkQlQJB5ajnhqe32k8tGrKnyf/V9AiO86K30Qt2
6Y4daq/MwdVETsNhxqaitBZxXDVZW2jf90Oblt4jO14yu9Rir/URr5o5Tqc5Xfhy5vzYGbryIi1r
HUn0IoYBt6qOnQbUAk5JbhlVHTpFnmSvBwaFoxRa1sQhhGtEKJkqKd6D/Buak6Wv9dKGsXMdza2+
FozmO8G7080TYWvVj9gkvivXyfgIBj/4pmflX0nVt7dpAhdBSchySLQ71rv5FYQVMDukDGaZx2ua
MZS9AwumU6tdZ4U6bkcItUfhwChQ1LChANbsUGPTPQvFUe2Ezb6vIIxBrd7UQZ844XX2Pi109kD6
8CBGeVVqBSES2CTcoEPspaOh8ZXC4jzmcANxEbI0yWGLomhe/J+xj8oxiPSHuWvmK7NDBCq07yRl
bYBfRKtKRfgU6shUSBk1dojdFkg8OkkDc4oyQ0QLOu3HNGDlK+MAU0Viv+oGsxP9s479fHyTFeGR
Q16qIA5p41fTN81jjspd0xu2qaqaeYbCpu73P6wJh/5g5jrdvM5yiX667RO83mABV0NlboxmQtoy
fjPaZkLfOHFqRo+tFk/p1GqrzGptKMcReo9k3tLDfaXmPW0Sn8b7PCug6CptUxvmJnEmZ6vgHyq7
2CaVywBULazgEIA9dwXjFHXCMhezFgwq2yQ7RtO7lCKvTdV/GovAup+K+qnJrUPRKz/G8Tc34RTk
6XwcZuuHAptghcKLOJw+7UhR0ED/ZfWi/uhvomz6iZJSrFCfsaebgcr0Q+0gepSvuhMASBpm37OG
+mUso5uMI4CrssekSruKOxM+noNplI+nzGd7o8XYy+KlX6UkWOIrGFX/7NRoMAN857aoaROLqGOd
18qj0SW6WzaRum3U+Vvnh79I78qx/Ed/cY5rmcbZKmAyctZpPyIfJOgZoDa+oGbA8LqIB36LjHRj
USbTNJ9amuNdi9utUubumNiy3+LUKvchGpBVIAEBIpM40mZQXtUxrGjKgIbudb3et0SHYF+HyhfV
EWiDmAObYXXtMe7iEOs5qJ9KIwgmy2H0cMDEWiLKbcBsbPFIIfY3bJCciU4bst+ek0ndDmylJiHJ
/Suuzb5/aRz9Fm4mPtg+vO2DKN4MeG4T1aKhr08cYNv6WnFgyldo8WQAxeZo2BKq6uRDP3BexBT9
MGY1weVmAJmTz13clvvqR1VWLNjKpO5ZBvmEUXvMfnur/IapZNmRM3HuOQkq+KGixQ4BJmuFta76
faqqzJt5b207Hf84Bpc8bX8kPHiUeez4+kfdaOQNW7zI0rpjB2HebYlrdtJFhDzpt7DS31pHhm5v
YmAyyFN8SMAMIsfjfA2hSuLlNOfrVg1fzRZmQKOJk1MVu6EN1S08lBM2l5+kFNGfX2LFzQotZS3M
aW2U6gElzX7sJZ4x5HnXSW8h8IlU4gujSd9ajfMozASKeFQ6Lm1M+BnxolR2yi3rD7H1WXrM0lgl
iZwdQxSBCc7z7ht9YYuFqLfzB8GShdfyNhmHhz4cQNmyZoe1PJS01K6KAMUNMhmdaFVXk4Fgl/1q
99iL9WrmmGWj1O5BNMy8DKsyyOKtkvqvORb3q3kAfqjE0TWyeUQyoXR2QjQHug4WXi6vZSLdxUX6
VxBywjNgKgBR0F2l4qhq53G0bSeDOwRjtpNsJdlA1zu7zTkV5kAAwBVKGjZsHa58OrRpoT1ASLBx
j8W/TF95RBbJYfS3EGNxafEo+hNM8SZU6ViRpxyNDpGfVXxdV+AIs5ZMiTlBAi/UzusEIJAw1YdD
VuEN1MLCxpOJDHL0W+2+L8UOs595rCwsv0Np3Me61e/NTFn8LjFb/7R7LKI+eCzHdsvfqauhu4WW
Ze65WbQLM9TIczs3x99/qeBMD52oI6dSF3go+zK7bvJm2wtNuS5oxAZiaLygzzqcfYhapO3cJkHW
eH6c4Cdo5aOsHefYtURUQRG61TJchI2Bq4BYKzys2e0//+Ebz22JcrTE56KhM6RNZu8iIBk5FpWb
WStYQDRUEmkvtoWj9qtIN2Bv9tVfQ2I8OiAIOCObDSyj6j6OiB2lc0QHwSYTCaBe0U1rzRRyXTkR
5EJNJ1mxeC11Pn4zw1qDzqYG89WeJtCFszNy8DYqoHjaN2tor0zAva5joXqfBcs48XmrZb9THCmI
0Lousfko9LvVtL6exzinYbVY7G9buohFFz6ZI0SR2urAnLQN20H9FtTHvEUHdE8nMS6JFfel8TMp
M9PNqq2qR2hLqOkVEwYfVRkzz2+mXU7X26uNJTB02Um8SR9Q1vKF51LdmUAoOFqknC3bSiUPgAOZ
X8ygJA11Q5w8/N2IO5QNYiNwHWwh5bRuYIGPzULiW6kTphnVPyON/CMKuIglRyLuSSLwBL1UaBbk
6LCQKJimunOg5qBCgdGTcnw1SuTyKLK+YRZs3TDD9Sg1JGrq9M6flC5em3Qt4ehr0yhW2JoAxmXd
uzKxTejyAb0cYA1kjzQUTW1F075Df6fj2NPgACrCNAlAW6fT+Eadnw+PvUkJyHiDr+ne7KsfhsDl
sxhoozFHS4FWoGHrW2PaOtagX1JF0RDEDNUagrfZ+PkONTYsUzCjxyibN4mOpasxtZ95+ZYzLMZI
FHVZDjIilyhTYIJFHjWP2zSApxsnELbWEkUHy0DqIFtrivVRjG3h0T9NNdVaj2jBKJlVSGNVZRMv
ehxdqG81uvI0BaISGj7aFoy8rRrFeDIW2GR34+jgy1LVYKwuug3n6cqMUa+WA5AGLZZeYwCfMjP9
2R6dX7bTvyPfU6xvMcYJlwLy92EENjKUQnPDidmQjAEajCbC03Fa1ctNrpHduIAfsV303R2e4kPb
FsYBWhNSmNi2rxLR7uD/GBunpCKZo6fxFkAZJD/OCmlcQnfN99hRM1RnrBkYlNamFZO+osYFL5d2
HJDPF77IOcTIm5kDRelgzLcUDCxGVZ1sZCHh3GGXxpQchtlBztxo6vBeZSMqx07Ek1QIBfT9FT14
1xpthYpyi2Kob+kF41II9X4dx2Cryqrax5g8gcf4p2iBh8hhNcyo7dr4OUMSsxqbqt5Y0bDNxtNs
2hRkAqx9QXTXqdl9LxH6ce48oInuj8Cz2nF8Hwb8jFY8XfVFw9lxwSTqhtipg/HdojZGsC0TWJDc
GzkeVza2ERNQDxZjQJ6T8ntLojM5lASPWKkipXwPR2YFJ4ZhHgwBkNTATdIZCXc0h9vlQc4W5lnw
kAQ/PCUyKNZqIq+rdLGam5sYt3WRt+vQgWWukfNbN9ZLmTnebIAjTfTK36bpSUcuXKgbi0qvm9bJ
1YBgYvClvS+KCBKOkHtrVPiwdawh2DlAIBeeYNJZVF9t+lBFjXFo5uTOsOwUoNB4rdQqFjnzh6i6
6zjOb5s2OShghRqoflGQsYU1YDAl81UZ4isp8p9aa4JNNWHoa3N8qMGEc/xBhpYIzv9YLjlAkeAA
YYQZBK7iqqEEjc8YdAk7RtkuFlhu1dDQ3o787gfZyltb0ZgFoOI4HH5Y0Q20e1Z/i3vVWWHZkW6i
wEqgXuc5I+9WEVMeQmS3lF0Da2thfqSgJiGaBG1BOQlBER3YYyFMbMh8GC3ae13/EbW4rhR/aCjF
BKuajJNd2cyQnCR7brTo2AsyGVGPB5kSL1wXVWIUJ1CosJC+mw62Fd3PiDesu03vd2gfDIQNHAFx
rrDdjUhhxAZBv8EHYtYDX7XG1jg5bATjNLoir4nZvcjeoyGqNix0L3jVFQ4v8MDyMJ/cvsd9EOTm
tipRkYmEx+Oo72bn+fVgIQ29zip7R2B9flIjbisxGfe1PqPvZ2WqjRc14iCr6g2zQG78qtGjKlEC
20eFu1sELA12TOepN+y9mDmgZsQomCKWK1wkHoZJsseMLvfsYHqQclp3fsV016D2mlHa0eBjasxm
fQ0yb0eqCMzNAlUa77LryL6/yoLmJTfLA5tIHh/RkPRuMQFUuxqoh5sMAS0W06JEIkS2UXMSl2u0
q2V9XZZj6EJU/2Zp2S+9cZ7rmj7OopEWksMB9pYVqJLKDcz+hfTJ5y5EFCdScztE9U3D0Qwo2MuU
0Eic5pqs55luTTA+UkLaWZ3cQ16tXM2Hp7wYI5OUMAo8Dg+WWTwlnalgaP1ph6LxpgmLQWKSWb0c
LoqmGza6+izmbDqMyrx2zN7LY15qMFybNuSYHCR4vBpdOQRK/V1IHGUREdPumGkIq3P2mFhRULVM
4sp2gw0nJ1RHMgrX5JQQ4t2+zqWY9p2q7n00Tbs8V7/5kM1OHf9CkzyGiTM3OFWsTVp7W4zovKNB
JPBf43cYoznRabrjGZSIJ+0qMeV0QFG5n2PU07Zc9Fk99U0rgm9UVMr3yVJBQWjtIfLXk9qmrB7h
zRCzLy8TiZFGDu+WHPoj4pZVa+gkNpsBhIYpfFISEa79fK2L6FddCufGyI2djuXcyMbgWkl62i0F
5pyMAAIh1cckZlbEWldnirNiLWw2nT3eBC19Ed/v6qM9GSX+TT4wkmPiVUTdbrUQw1hTqQ/x3dLe
ghIolnA1WztMhW2jmG+W5SWlGLsOy/i5H+frcg4ttDvBK+gr50bmo8Exh/ZiEBMdayjpmpI1Ox9V
W1vh+BhP5X1ca/hsZHEPfPQ+6tnraypK9hgB7FijW0mQm7HZe/dRl2G84/AgiieCE3AXc9M91tNf
uQUowucIF+QjN4qT/RBwAAmhhW/J9VqzF0FdmkDuVbGNlcAifIfjxlhY7X6uY+q+xakdKAcP9N9w
HqAOnTJgN47s1qhiq7VhZwJTDfD9gA8mbMfBq2v9Xauqp0EstQWAre5sjbxQmXWYM6LKHf8wT7G+
o7FwG0KhSoKcs108UgSGEuw1XY8v1Sn2fRsd1aDZqQW2vAzUBaLlU5khZNcl5bhBX/zq9rauMUC3
rempCy2+buXOhx5CQSuR85qYAi9DuegVCpLU3IcFDidVNIhiLTneOkP+hHMNRwIpHms/m1ZqbG/a
NAnZYO+ycbqnlYf9xe7u+oJGXBs9kRn8rhbsNawRo7eD52I0rdEFkJJ4s47JosQAqSu7aom0UJa4
9r6DVKg0+T3v8XtkB7+67tpBl7QC7Ab1VaeqRJKAN3Gggx0CIaVKjSvMSMV2wnPiZWb9UyIyXrWI
GroW82NtF/eYD1W7vdW6PlwDRn/BqVR6NTBH1h4iya7qbEAu7wzPfWX6VK/lXZdy82WI60XTHlMl
W9lEULnJZL0SAxDSTCWhypyy7VTauPFT9gxZQodfJGQVzj2hAo5qrsb6dzKptvFptW+isTpQmqdS
wtruyrxNt0GM3SII6Wdj7drL0arRPCcSUay4ToVy47ziZ6bjky4W/zGicyoTvntOVJNbOQ1+zaZ5
trPuLzXmByUdYgO1HcHtTw8ZBSh3cjr/xZiX0o1gS6bY90YRRpA2jYM10mzlrLiA5QRwQt0iCbLM
X+/mAC1c2wt6adP4rBbEO85RvTXHMEBVUG3MWnnqG+wFRmn2a7WW9d4Jynu0zTddLt6qZdX+rSb5
P3nVBXkVss0Pspu/6auuivmNzUTV/fVRYvX7P/qnxspQ/2GjdEFfRaIjmeE2cqJ/qqx09R8aAh0V
4beQi0aHP/mXykoR6j/gX9hINHXL1HRjSXf7l8xK0ax/oCQljZkAdApKhmH+z1liO8K0/6fcaQkm
/aAHtnSbJZ4IPrbyJPA58kwiJGi+0C+B+WL6847JcgVPfduyt4hbY/fhznwiSFqEU18NdaYL1DRN
MSfQ/ytCNJDzWNQRbRztXw9yHuL0+4J0lZUZn6JuqItArfwg9PXDLi8IPlBom00PVtr+7Cxa7xa+
Om28U6ZhT6vwgbrmNxxlx8XWqBQTaFojuU6UFucz0V0dRGa/f/v6h3129RD7eDUkqnvjt1br4+/C
WoPixkcfn7YnUttuEoKZvh7iPPX4X9f+7zHOUwsbePZijhij9VQXB5oXb9odUIBtsQk2+oXw1gsX
ZJ7daIC9rZk6DubJiI0Hp8KrwpevF67oTEH9ryuyLZXPQfAwF4Xbh7tWYCEcnZYrGjXLrZ3ODUJE
YOkBUvTKoB5UGCx+2jZVfn498OcX9+9xtbMoMCdIp6nDvrnSdOXJGZzbDEP710Mgr/zb56Cr/xni
7P7hBlXIZGMImTRuDpciaTLqBPKC4l9cGucsM6zWuoYqCuMkz0TBcQphG7bOQcoUXu9Co3PrLQp/
I7qhKPT1FZ6nyv7z6QnToKFHod40z8wGiV0Rk5lSbRg3FlImr1lxKuTUtfM9AXCc/cEq2Qu35sBE
lZc96vrCD/j02j/8gOUxf3h9TDR7iRryA4a7/EQV90Tgpkfewo16iwbogMzvJr70ES7T2Pk0p38Y
c/lNH8ZsewyzRc6YNGm96do/hC5b64f8JnMJ73Dxb9f3ITmGq4ZgokuWg0/f2w+DL9P9h8EH0ZQJ
rndlpW5br3uG1PQXddHYg1WzbfZatE6osl24yZfGPFtC0nw2g8RhxsVfuA6O2bpy8fZssZhsqw0t
optLV7lInL+8xWcrSTXHWYNURllBOn6mMluWN9o6uctc6fa7ZA28xu3XgIBVQCpYp9e1SwCcd+Gy
P52aAJogsLX4WLWzqalVAN/YEZizcRIvQiibLu/3syEJWEOSI2vMLtiJXjBFeOy3r74e/dN7brLG
aTpKa0s9mzw4ACR2UurcgSCjfl3BrvMvvEuXhjifN0LydeKQIURWbDSx0zux+/oilhfj/EsxdKwC
qMkxBVhnX4rexmNGYibFSP9N0i4WgGHtO7vbzX5wYSr6bCIwiag3LIvaIjuxP78LWiotZmaGMimJ
xu1DuyRcjxdWxN/mqfML+jCKc7ZqZEgjpJMyirFNMTus5x2l6V9yq3nksm4U79KHID77ED4OePYa
ODS4YqqGy4I/etYzIjs3OAFKWk/vF+e1P8XkiPDZKX4c6+x9mPKmJweHscpFHEmsMOec5+q7to43
4BE3HWz/yM2fKQBPXu1Gm0sXe+ERnhv6mMdH4jkZX+h/AR7g8PbQsY/8+pX8bBDsglhvDAqSmBD+
fE/KwhYhp1Qmb+U2CtDqHlqyNb4e47MP6+MYZ7OXHaETQJ6jrKioog9+MlGzfD3CZx/WxxHO3nYK
BuhqLUaoqdaZydEX2z4DxiOdvWpuvx7r06sR0jY4pljYLM/uGI2uOoxbaudGdj1YT710LlzMZycU
Tkj/HuDsdoWx3is61ARITepTYdNVodl9nInAVYfw6euL+XTH8nGwszvXIxUjQ47BrKfyBK6nozSA
aGS9LCoBkQir8DkjPWVvb/Ir/TZ4+Xr4C/fSOJs/ZgpdNsohPrHqLgcXnIf/5QBn84UF/9xslwFi
InQ158mKygtP69IlaH9+QP4E644UJ3abGuqP9hRAHPz6Jn06y354RsbZrrKwSg2VJEOk+2jHhvJ7
eOOf5PfipK/LrW664tvXAy4v2Pms/nG85ZI/7KkqCeg6cxjPgX9hZ9O2Bxo7Q5DC7ev6wFGg3V26
xk/nIcoDi9pQ1Tg3/jmmAO5aRjZj4hQ+AGV7mN+hAdiP9XryUqzya8wpJ+v66wvVlofztyv9MOrZ
7pFGZW5NOGFX8X5as22FnrciROEY0IUoyZI4IizuNqQLbbSjiqTeU+07FOxYwLP2wh34dI+Hf/Df
d+BsXjGtpuuc5UUaXLGxn7u/MErZBzaXFffbszzIFW7vahuOtsGph+WzgThzYQv0+3j59xtiSOoj
i4lXnr1quYGBxiGCCqm9G+y6re855MAjP37UZwqvqy5Yz65wCRrcgpWckWPnO5C9Xz+Wz9+F//yI
s/cvMcw6SEZ+RKzg7B1/DoTCSErX/90oZ28cVYuQwvgyyggUD6dCj7jGty58S59ODxrkNlWzpKMa
ZxMQGIsGKgmjKOwTlrp0c2GG+/xm/WeA5RX/8LEuUVixKnhtlqCvUd3MnDdn4/D1vVrevb+/Fv8Z
5Oy1UDp9LqqEQez6R6w/GeMNO5ETHe4qdy4MdemGnT18E41umC1Ddejzxw5/Faa2r6/m0i07e/KK
0QzRQEV5NQxPcfHayacgNS+8XZ+W5awPD/5sahlEOahjzHUQPphdk2qUYAFf9zskLcv2eD28VA/a
hmCDix/xpTt4NpHEhm60zfLKSbBfNDNWGOD+/28gmXdLKVfTTO33tX9451JTpNYEY4aegLmqFGtl
kKwHyuDCqyA+u5KP45zthCr4hXT4GQdjnau5zALvvpe41ip5tDY1c5DxX17Y2W6IsKzUiH0GROKJ
mEjf2HqKoaO98AJ+WqL6cGHn1baqprXSBOy65h+dC4Lu2Uw3KBzYc/W0t6/Se9Otry4daD77iD8O
ejYVdUJpm2CZKYBZXJO1sZZWuq0aFfBl5aVI7L9+SS48vN9r74eXJC6j2ieyDkZMAqprum7pIn89
wjlu4vcJzRE6rjVKAjoggT/nPhthzGDnyxS+97f5ZtyJbbVvt1gjLoz06bV8GOjsY06LsEiLmoH6
gGBlY2kJXlqOPnk6DkLExX8tBcWVs682DclMN6fCR1Xx2lvAy7SHJdm+AskVtb++vnGfTIB/jHX2
XZmYiXItX8bKXrT8zSgfpX/x4Sz35GzN+GOQs2+JArc2KhWDtN68KdbzBte1m96g6HExsGBwc+M1
zb0LT+rrS8Ox/+crYaUBYTcho0oJ5srG5MOy2A/9hen9kxfiw8XRfvlzGIHoEhMxw4zarUxeS+q5
Xz+ir+8ehIE/Bwi0gBa1ZICIuCXU12upmFjDSasMtO3XQ126ZfqfQ9nTOLfkG7LVqu/UiKAxezcg
3v96kM8Omo5tqHjwlnKUqp+N0iIFCao891f2FTB/z9mkHqIuld3sVhzqt8IrMVus6AzgMPx+aV7/
5ETzx+DL4/wwF4lAMUXtMPioP2fBgyA6WIobX9/mzVWXDheu9dMbaoH71mF8glU4ezn6wAAbhJUW
zxFyHkQnffhKjuOFG/rpG/JhlLM3pDeTosQQ4a/yU0jwQuih6IFB5y2VfqtYidmdn+tD9XD5lPB7
efrbpy1NTUphSoFR6s/bGdi+EUMJJWKADInQ88m2KvHb1FfCW7Y4wyay7vH9rwbUtm/EcHlEwXhf
Xz7qvGWUj78Cgy/8R+DaguOiSfbrn7/CjMjM7nmr+DzCIH8b4ek5pE1U9vCQ4iVkDtWl4jjrCXuW
jtIiHMJ8EyPl9rcO+VYQZ9OFsFz2eWkBdWgmbQ2jLphxZCUlxkrR+g3qX9ICXL0DVnJAj2jNj6om
/Feodg3n4KkMs0eFj0dfw9o31DV4tAFpcyXjRqvXIoTgWJEfbBkIrEu4ujWx55YZa280xjtQtvrc
mvfODGrcRq1UZyDiTVFOxQ/fgHPHNkRpcOMNw7DW5wAhX53GinM7ljJCO+JEYRlu+tnSobRprZRr
2WRAZzjVckhn7zQdFD939O1g2nKPVjsPsCOOABnFa6VQ1XQK80boBvY+4TsbBez2CQ+qRQJL8rMP
CS3qMlTKRdVNG6WlRI2ziOCEsX8lMxEdX628OIhzRVVUq1zT/iJzbV/O+VMqwAYbxEWhfKuj5iYE
m7gimec7QbyEy1lESE9PxFQcpw7vaRET1CnvVMXBeZwcS5OQXF7kyXipnaeoJ+Y4EycfiL4BARJW
O9JN5W3WIScr+VbLks2AdbYJt435kMTvVqXciY64vPg5hEIHV9YbrL5a4en2YAEgqOPJrRAPH2vt
MQeFjmVrj/EYGRVy5K7a45yf8muAePw/J5Rszm7SPWARq14Yq3B88527yrm3EZ1qCwX2Wfhw/hsw
oNcCIXa3RACRRHF0pKuTk8k3Wd0p8lQNP/oZu9oAeGA/y8e2/W4Q+JbjtkuwE17l2XbssA0Dmh4Q
/Pxq4VOCGUFxtCQlemQwu+k8EQlHOKtI9kZ+ldZPNZqwjKlsSKgLqDV+1mc/4dwun9DNWdopAmHa
GKfBfjOi2xnf82we/PE4o+GM90KeojKgC4lATRwx1pnQ7qes2c0D0Txg3kjomYNvKqTjAda8Xx8m
uUs6EPM2qTJXpYX8Xdy0XblRELvGZoU9yFXDozNuTUoDKRJL5PCKelOQrZI033r/PgZRMapyxe73
OPqnxWmqVq1r9a/++MsqOVO6VRG7drVrw11m7zuMGjbmI/JQWvvUyfesu1KkD20Wnqi+AYKptMUa
Q8Z6Gq8t9IT1/1J2XjuOY9m2/aFDgNz0rxIpyoUUobAZL0RYeu/59Xew7gFOp7KQgX7pBqqykhJF
brP2mmMY5mqKDkJQurm1JLr0i48yPHCc4ys3ufJuArfiNISsDV1QTDYpbXEcJYQbv9lJ+FzGjSQO
oLCo5d3W2bHwLxEB4fh26l/77DvWvEZs5lhxRPg5xK8B4G1optOnUq8H4omD/2TRj2eVEw/Tm64R
6F8OoWda3JoHk+JJDQ9FbTkQfVSKXdEj7wPDDoM/8HvueAkKVWDqoFU4AGdVOz1jamVRX1HcRKYr
XLpT4cjwWgPKWMApwM5NtVjJTXNEDR4BLSsfRUR7Qrpu8ncSx0YMUZJqkm5CjL4P2l+D6gwMRHq4
GYFDpiezec3rL1nfZ5MFtH6VgWKtkltZnDSxQFRpXcQizdzSr+fSM8XjaHPQWO6H+ZBP/UrxFZIE
UE7zvcUwqN+OPqaopFzV/WWQaLMz1HWjEhWN3kR+1/Un+onTdtM0DfY6AR/thmi65vteJhyfdrSk
3A7RuUiR6X7G87kFLgz9mJvShng925Mkgd3xBDhW+XvEZB907ybL8Yaub8L6j1JN0+URNcAgb1X9
WIZ0uniWTJySBnGIo+EN7HipPYbFAyC+NQUbDDDHZYFtD8ja1dcxP5BssFqQkRs0Y3HutcHi5Htg
bVTEJ1wfUSxorbkLW/VSg++fW488b9Vt2+C09L3aSnQCOtL5kPDt5jQEu0h7NqoLw0o6U2Cqvap9
HwUAiOyddpKv0nDNxcBnnZZWVpvUg8JQkhFvK4PXDqCi5M/7YFwoQLdGAJ6BY6i6eU+NTx3RbjYL
14wziPXb3pZXkXhVJ7Ic8mMy89ugQg0ybY1XZaM0N2ZN0ix+ksO70L8foBMkDQZLhagutAX/ZjIg
oYLLxbS0htvHJyrWlWmC3U+dBcJKSpJYPzYy4ziMNyVDXpQMaPdo/2bR1lS7ySJES/vqlBJodFPW
rClJ9yidz7NunAL5FDfZfabCtm/V5Db3n5QgPkgBrZPcryGJ3dlA2BIDBYVMGxovHIDc1dqwl6aJ
HBDt+rFZ0zepX4b5SWWS1Np0Ew/+aaT106eROxlfgJlA+YWYx4imqTuLyPvMcCDSp1m6xONzbgNz
DiPXME/Cf4PNtDYK8WIHn42/i6v22SyQWQZ3Ou3CdXgjY9SDTkDvJqFeCg/pr9CC7WKr3bMV1/6W
0WV0tdGGiS1Bj9k1ukRhWKqaaWX5qvakDmTv9Y6AOimENl9pU3LppHvYMvuoku8M2O163X90bX9D
s+e6aVvQzca48uE27o2k2vezcp/Iw8nyrXPdV48LdMTqqy00nVcwKp+tzTg1Arlz5irtoInM/M6K
ucZdxSSblifdVg/8hxJ67/pNHWZsSsHZCPN97EPYqTRG+rHYUwLoUWdaQ7uq1fw2K5aZbsI9CYqV
oXmMj0CPEKLaB81uPocu8HRSy10sKJcWbuXXbzP3dZhz8vDq8yzKvaLG0Hj2vZp71XwWClBj/1Fp
uS9muvUng0Me3KIaeO9EVg+xUbJ4mIN93Ryb6NRCA/fjkyyXq6R6a3LMGtGvXDwCrU2kDYA0DBKr
zsKYI61Fv4ejspLrhs5YN6fRo/sihgd75p1Rz9ZvZ/U5/5KQloKyMPMvkqi+8VSGSEbebZOv/TR2
iN6XBIiLn0LO3+Yen8wm1NkDgdPBTiLpdxpanRgbGPl3/SJZ90x4JcAKdV8Mj82dFN1J5b0SnRME
zx/5KynlSNpEYLBC/ZGJZc482ziE5saevAyn8tOUORbjDqVNWsXN23Qmvcyt5xbqEHUvin4bak5y
DxTTT15zkzwwmZV1PSJlPMfdnhQ96gdPMl14bbVwePxIBAhaXrC9r2ufdxPj8N5wQZEmqMheRA5i
Cp4I+vO1bt0H1Y1PtfspIkcqu1AQgonEGx1StFIXe9NwZxUqCRkOMoBFQjYRWBSrakUndHPR08fZ
WIyEAFFI25DQU+587RPKpaG6qcP7JwCmjPeCdvPR7YEugxtnRb9GGmwYX5IGsX1dKb/C8i4334r6
UAXlKh5+lfXjQDKxzd9LnnMfAcsOQlMsWW4PPVZijls4ADOwOZ0xUQztr4ZgkxRtLc7asAqtcj4p
/7TlTiriMdY2ZkyPCDa42pVvGEEgLpv+V9C9DRh9cXZVVCs5WkVYS6SdJKrZ3AtsYh1QOgW98Saa
7sX8anfbQTqkzUvVomU0v2hiXqdGDgSJiZE+dDMOgIQl64q4i26zlMJZawj6yANOnhUWU/0Bypbe
3QltD0zZkXqKwSQ3WQyz9Gtij9S6rmwqyB8HH+PljfHaN+Wqk7yq2HSA4gp3eII/68MQItBAF+RK
IUjUTsHy9qwKi2mN7ToQOOAX2UqyxErQi51wUqNpDxZoqcCqnCSm2gL4s9AvViYzumsMqKzNuk3e
vcuslJlSQ4irGaubenYps+1kKDTSTTgo2+ocwLSvPVLmsX0YZ28kFYPf6lRSqZyPiUaaMOSrWFR/
3SAuVv3o8CNolid6lcTsbSt9WvGe/WkCcgazp2cctHoL8CIeENasWtrKmQMYHunZuqiv4b2W3raz
A3gnhKFbPlnmtvqU54+e7E+/4u9kxxkSFB02uHj44XnPqQ7XLpR6IOQVpRIZmDyj2u2csaa6oeeO
rCprSJA1ZvZd5m4Z3mGYyuxtcub38HkbhsLJpSdMchDAu34TQvTmgC3l5GnV+4QoubPrsCdfspLn
U8A7v9ZQYgnGyydZOmUDh4JrKX9pmSpKAUKPV9FTXhU6DdVVcl98+yFndh3Y3fnU/QoxfFdcdgtr
rjcOxrHXLzzUdr6S8y2UO/Ed4H3tV2Le2S/DKXn0lS+wtobp4m3QgOpjx2puAoWEz1Y/5oobBa5O
WACcPXKQZ9h/OrtQdLvFRmr2aoR0G4AYOqSXMHvTWcgb/qmALd658ehoTnbHcxiVx3rwqhQvFmCO
G005CHXX28dhOqa5k+ZujHiz2FEnieVbXpShupCMGcMV8JPoO2xfLAYsIl+mx21nvqFd5sYI4XPg
yn0o4mc94iOc8uA2itbDJUcj2538X6J9zRlyXsn3hvdpc/Ij8st7wguNvprsXxpoP3HWUnzSrsou
L1S53nySDyCsJwDDJCuHmfxmqG3S9EFBzQbBZ1jxJ6vyoWo9EISOPt8wOtaf6nAoLmZyA4QreoYZ
EBR7xIVzcdvflUAf8kPEBJEcZMRmnWOjaDlk8bNgZnsYAMqGniKcWt40wa7Ot0BBgpvma/ruip0C
151xnTPq5mHxNGY3mN8SHUjOUUvuSYSpkO9Qd0Zf/OViX2kM2etQdWLP5mgBij5vPJVKzVX9bSJv
mWg5ZNbns+ZvZflWOfnFUd71yc7KX0x4OJlriZM5us1xmdSCad2A6uw1eBlgEMo3o/JS5kHqTbPB
Cy6vlOY7KztesvNsn1Pz2HwvjT6EymSwkw0rBVfQEFtywox3QSJFd6jrnUGhgiLcsE14xjJQPdh3
NhW8B+JPVb5VNGdS0Dma7swLUWcZ0fLQsyWAg28WhC0wn4ODCzA0eBti3ObGbi5exbivFg8FIa71
kldmc/MZlzuZ1tD2IDTHf5IU0M6r9LaXj6322FI1ZrUmHOJ+rfQgWJWnjpQ8WtJXF+7m4btoH7vu
Q+vOjLPKa0NwSJ/OdenlvEgWvj3zQhpyKm/TkUzpqyQ7Tf8GUiLVvrR6Uwc8m+v5MWA0LaAz6OgS
23X1nhMOzhhhNjL+F/mz4u8iG4PFEMXyeGm+0vjYYGjaD09YF4MTA2zbntX0gntY6s5qpnpADLh7
GVv/remTEo6xDTx30H6qS1vfwPdMpgclqDZ4BGDH6cNX1JAY/NWHD9IA9S4+pNmNKv2qDCduHqLg
OZY8O32Nra0oJk6QH5TeTap7kxGURGhufTY35fA5Sociu2gtKud9q/CuLVBooqMTU0jldVRQJLjI
We/Y8q3Ni0Gk2fqyhzt0RxWuxnSr3ZuT0+sgKl2NB9gKXTTJafLR4Okyqud8qldiWzPEdNaHQdwY
dUs2AxVy8MpFutcZDo+wYr+X5tYIz7V8JIGss6F2R+QjxRPRKj2B3vWoMhkr92gWjZpgJob2Ypvg
b6XBKYPeZdJtdDAw+07n3tyo4y6Y7uL+yRKs0ShuTOLYDPe53TkJ9CrIUUFMvhJzpLHXg3bFEphf
swrwfm/jAfL/l86ZpFEfkvJgz0TmYLsc9fKpP8UWe6hzBgjRMO8stqkTVQNgIWgNW7BVAdks7cZ+
geidvWXJyfeodLTFJWN450Zkwca4QG3qhy3h95kNbnLjk3Q3Ebm2HrDPNXNtNAPncjq2HC6b7oRZ
/pPNQYfCOt8ptTPfx0wn74SK9aOfuSHjqubk1dqwtuyY1XhLrLZDrmUz8jPHoY3NIVkfyuCjauBq
yYe4XWYAkKo8bLu299TPmr+wIqh/5nwJQdM6D7ZKD+uDdlkv6Y9ghQNBgzBGSqfHLUay6qSlx67z
YpRC3D3pYVlxZ6+d8eV36y7GN3TK34ZmXzQP8IghPN4uEjRkGwmL7ZOlu2O9WVpCKJONzFY4SSQc
vvA02q1JbN0IVtFbFTw06U023lKOKtSt6MnuSS+TZXmheLan26aLNkURU2ZKVrYBepQ+nzWtzYiS
IGVKLTqzix5vlspVBI+SDQ1UHEijvOL5ezreasxgS8FU+4whrubw9LKK5hxtXQmP90V0MBM+h8md
/JPabmvhdjEvOxPdR46+soBC6zCy56/j00yqWqwae4OBiuKVtg2foUwsphCWyKG2l6RnYo9Rv+XO
Qciyu4kYYLupuaMkgQPDKUgWBo6w77TyLKECWuQyBEvRXEn1Psp3JeWie5iYq6bfVpT1pF0CwRBp
KalODupVov5O8DpZYme0Nx2lULV8ikLPYgNvHzWKlalyyEZ/18N82osBUXa1gzRF4AUtgeA2vwbK
vaVCaAjOlc+MSoWokW7UsGbdfIKyw44G6usWnI/aXCbbi9NbaGwoJvmxQfLnzHDBPmnulzrw0vhF
kN0xaq/wvbJ3BosAJCJLcr+0SBVrFkQ6wP4naG1juC1nN/roO9LLgELEXRPcpMYm83cqjxYJSrGJ
532q3+XJLcUvmgtZ81Kq0w89thhE99quAVXB5wCmaO6K+KF/0241dufZBkNsL3tzuGvSQ0Hldc1u
32A5G21BvxcmJcsVlgoC/gEzD3wuSqfYJKjpV8mJsHstTnP+QhHU7j9n2bOrp0FbC8kRhWNEy3vJ
F4K1MRqniKx2jRRq7StPA7sqinUTpoIMTJZCXOVpajxqXll9I4F7mWcacamzYdQD6rXyGYTq6ZdO
EY/qPMPMd9u/xjPgnNuOjSWvnf9N82Gku+2XnrtMLBILag29C9RhxJGngQUfEWfObtr1GHEfNDc0
Y8dnvdV0K4wCOG0eFEpgVndgQ6Vk8yoiPCO2wzOPz1huuio/Wjo7ppe+2AJC4htTcTDJJwFLrrzh
te7xiDqkvY0Lae/5HFsfkv8Qyd2K6vsq+YaDoX7Y5ZmxCRlhWjkMqHp905cHaUCX/YSYSe69XnK1
ey0G4eDURMSJGtR3cKnMYZfJ9Jqswzs6QeR0zehV2RsAEVW903gGTXcQZ+AjJgu0gF9hwyY0p29E
/zSQISkfSUXRqUQhZOlOzOgbhlAyoR7MVHSXOn+fQEKivIlEW7B7bxZ6b/A0FoLHN4MXHFLtUvIH
vPJbtWTxKCaCs2a9mSWMc1p8UuLxXatbJ+jG24F/bskonqqoeguWI59a2MZWQydlJ+Y7ZzjDumu5
t/rQ+Z6e9I+RFZuuMGVjo2OMIw8eCdmRDSR46ySZlV2U1ARy4zq+FEHKrqCXS0q5umzBbEVUnJ2j
SZr2eRvzX9kcn+QdW5RU0uR9jVblZtbjAAmZxtYMmvU08+mjvNmpcgNUAGHOsNH1ONlrQ7HTIRUZ
SnBPzs86AR3YiiC7bdsSc49iiIMmU7H3VV1nQJce9LxyCuhusVZITjtgF0T6LKfVJjEm6Eb2qdYn
c6UVFrhW9pF9uB+z6F4yxS7NaidRmQ4E1fwm47msE/lGknKa/SjNg8bYpkkvNlkSP2RK0h6z2TgT
3vzVqdpj3DT7XPV3dYF7bKZIiX9yXwERCA3rEMnmF2RmVhNJraM0GxfgAM13rSp9dEH/jYSV4SrA
ARLb8t6eZP6932bbcaw/OrtONxn8pRqs5NlsuuYZLlz6olVGflRCdpQYGK0NkbL40mRMRHXss+sa
JmMb8wcfQ4mnAorLcFbbUgIG0VXdg4V6apknOD50MvSyONSaIo0/ikGKguMQzIO5z1Qj1p5IUxT9
ZRwVfieFuj0Dk/D5tFM6COUe0vPoe6OdBt2hkORSeaTFLAWFmmpVXdwm9cT+xMcAB3VytPp3jggW
7qGkBFwxHJN9bfrwUoD64C2k8TGz13KcaO99GiOJmZWGycqWFP294OyrOwRyEUWbrAmprPamjvBX
AKw5tlGfvsBDskcY6nI+7XrdBiuqAjNEFI59W/6uUZNznlLPAfslGXnnvjGE1Lk2Z5KQqKuiG85D
gLiKh3EZR3NloNiVKkkJLDDou5KjEH+wvMjmPrHmQk3JrAD9eb+EU9PDENSzlrndVNcUJrsCmsG4
nlW5WPbqfolFVAVBMzxB1M7YbZn2mNnnOh17f2fOPCrbxJwg1VahiN4J040pZ3aDaaxajmvDhW+9
zP3ZCN2Y5vg8hBMRTlE9At5Wi2UZgoSpA+VDJowiS1jKdOFRkx1VUFhNnc6ZsjN9O5cCN5OshP2U
pGZ6+Espo3y8DJHw6+fABCtZszcqm8Zyc78hjF8nCjzVqKCwmkcolLdZ3Dcfc582o1fnWvTVK3H/
3fQRJ4T09kz4wAGoAqHL+qiId6otSXG8aiXLRgTdqm3ffCozBKKd3yq++mmKBLO4Dd8d+IQMi8IL
OlvatKNqRmupjzQoVkLDbpiassnZOnqhaKNBrCkPaqHj0kt7qdB3NYLErVKnwbmPiCBtFKulq1Ee
WIXxP9PC7mqNMFuJaPHkTDzRORhhC5DKVJS9v64CbhB16kXMlmo8CS5y+jH05naY8oPdzgIpxGja
uBGzWDCtNTH4QCOK/VdcMirQskn3Xy25Uz6rQWfmz6JcjJs0aziDLxVLtbwx9KE/qa1ciXOeN9Ze
bZm/xwmCDMygaN9lkR0DzEukzBXoojkKyFrsybOEi4nAdiQ6tzR8kI/BMLCAj0dtKl3ElL5DMT16
qXI1eC/VKR1XtuxHxboPUkN8DrnVVm9lKTgosGSjABgTtLTJyj3/jxdqztM7u8M8/2GrM8vrWYsZ
00NTkd6KnKGaAoMEXy1OIizytapHyHOAODlZNcAZ7oIhWmTkVfXcTF3aH3JjpKJqjM04eQVfqHEL
HsDitlPzGS02CMzAyecuo2MhJc9TKS3l24CPQTw8VdiCdKihga+2ZQsvN0gptNSx1I6bsIqMD79T
Gw3TDabS7VDIQK9oTWNcVAHLv8CohiBRprEPaqFQ2W/W9cxZZ6hnfKG6IEPCwV27S4we6Wc4KSdO
uAbNqQu17Nyxmins6lnFc13EdB14TTZNmKVrZS7Xab9QGOvZpo6nMICot6nWxMHWFM04O/qkRQ+6
lBmsvKqeqrKE+rxi1tH0bBU1sg5rTs7AEzJsQZcW6CI48i5xFsO50DuK67SePwipLzuvVZK9KMJ+
p3ZlN29RLuFbqucK/2DXIKtwBnhPD3mvOEaSSHd27E+vAaSOE21Urf9lIezKnGxUVcUzA8giSAB1
ADGT1ivtxs6Z2rcAZzp4uM2Y53d6YY1V5RipPlfZXpsnXfoV1JM8fjcBswE2etUvEY1OOe9TgqJl
4GzRNt5H1SrGI0m/atmMB3OrIIjoWMYWWm1V9Lpp5shWVOdPGbd2FlYZ8CA8C686eX39YlQqTmkd
S6cEUG7S+xcz6Jro0AdNUm9Ah/oFT+48KK7emZChUyOOH0QPBpqymk6qVmgta4S5tDMma6QK7Kiz
UQpQHAl7pCNSjN3STVr4X2072cU2N+RJWeMN6Is1ikDKFJ0vQ54T8chhRCeXA22gaE1RWak6YNMU
/dXoSopIJxeFtU29SfVNdataA0VXRZoXmFBoq8q2MEDFb4PWVy2q4dlwlwRak+ynBZPmjoUJ3532
DwWAn5UxLE6qHdHWEE802ebdkAXTwbISHSGqkS19GlNAg+RnG1hZq66qiT9HyaJTTaaAQFSTdCSt
vjzEBK2jT25r0MJkjYP+s0YjaW7z2BZwu7Mu96evwedYC1b7ZCb5XaH7I47lTIosbVdUM/PTUahT
pH/UA+gVWFSiMlHBJXUcVBzShFbzK9dBmdN0QQfQ8BpKZfEZJIY838Wozjn5gRdWukGLytSBJY37
3R5Alj5psRqPd/hxKHslmMHiDeI5jsIrU+Dl5GBS4cEAKwQjBlwXwEuerXhaZbVvTDAfmw5SVZep
06ZVNCOm9wEA7osR5faz3I2U6Gw5sXW34TGTOX9My/x+wGrHyZGMoLRUaUAp8gjYjmEi6NjkpIdp
tOMThI5hKjIEykDl4EsZ1NTHHG0ZudvpZvlezqYMxXgY55QTiNSH2KNM/bRGtQrXdGprO9kN4dA3
nubPVKPbafEB57natAdVWFN+aSs1sXepWgQWemHe+2NuxRN66HCElGR0/DjrYkp6y5nxZ4KPKXoO
62jakkKXpiJr3oeNDNxZGsOOllEbHjAa3mxEIq9PUMysCba/S/P+CKG8bceFSltR9pkjurjOcHRj
aO4WeKr7ck6g+Vn5YFk0NihhyPE9sveOjbpR74U/8OTTZIkHxepDDqXiXHrsrLDnO8i93b3njVQE
G0De+r6E28qpu4woLUDCNrFTi5cFAGPeOaprNfhuFBQ7rIVMGoMdP0nyYSMpHQJIkYQmRMcmbELX
zqonwJd8qaOUjxLcZFVPG4umtCIVqu9MUH7GpVZupaV8MUEYqXCTRAv6p5/LARkeUIjgjAgbPI7S
19ZwB08QHnTRjpbF6fBgKDw2gdzed20+qpemjczSlQGCcB6XBDEbOtiJZfZgGarcuyxMMvuSaEhZ
n8XcmHfgR6WTmQE201fGpMQ3cxiX5UdpV3bN6SohS4fI1CpVeY0vpSWIOK/wcdh5sAmKWjddjDZa
4najpLJjRDbVO/Escm1n8ZY1wK0hTOx4licfvQsuLDrPAwthaJHjGN1hVh3jTcJM0HhzGfvKuZQT
5NEwcXtlVwJSBzk9KNqlDKzyc2JjNtFhoH3HYriHVqUDAsSV1wlKH6y+MAQh9toSqFIA0VZBYG67
uOgecOIMCi0wUdV+hwkLyk0x9R0H4YlfGS6A/pDdJhYW7WVgmEm2xIDn4oYtl1l7cydHrVMENc+O
roYtVEWpDeddYem1sc0mhbpwZ0RgSQnaqreTpOb1wQSNMnnjXLJmkkbe50NkpXj5WJ+B0a4HE2x+
EfTsum0WvCr4toTjVNu2xsklLQYVkIeXeZknHNqoHbOmphan1R+DuYgSchQHACQbXdQ7ueugvGW8
pTUKnTDp+NEb/VfTV5rwxCDp1qvI0lKlAW5KcmrDbZO2Ht3SMkYiqxlL1gRKmu9ZR9lQzbPYYE7L
8Yqims6iJFyNSTrp72wB+OqS3tEwM/MOsj9PkjSfRqqxqWZM2w6OG6tYv5Wi1iv1qUOmk1SzoMY/
w1v+KNMmzl5HWm/qSxOUM1b6Ki6i9iExlIqaNBsFQ3rpeqnt71VL5a+BGjZI/WMOLZHSolKrHTVP
2QDTGpsVzQ5hNWg0H+LQEs9xbBfzeZIE6oAi7WB9wI+O+8vUlHFxzyNXAsYt5DJ5kAtzQbG1fihK
p9E7tPCDYTV0fwh5ZOPzPyWrMj9ZDhWW8Xxy+baTv7OmyjrWMn8UxKQ2ibv/YYr365oqxIrHGVlO
WOM9dbIhS9t1r2WqvQZHbQAaZmiVfuiE/afb9vc+WBphhSEMRlhF6Nd9sNGgdkOSEn7uXyyPIniz
DtwlKhiJVfQgnGRDleTvzbf/fklITSZUJmEa12yfdJzI7S4hLXwzysZY57Unrf3NvAYxcseBxdd/
G8DQeN4XNNT/XvAa9MN4ykal5IK0lAaQO6teWv/wnZZkwB+3UVdNXZFNyJPXxAQRVTZkRS6hFbPW
gjVGybdia9BBPUO1cU/kqZOofGkKPq88oMiYi/qXKTf0cPzwUZYG8b98lGusQpdCKB1CPoq8j7bF
K63dK92z9wAHPOPy92tdd8ZzY23Z1GAN4d+ErXGV0ogLWc0r3q0VJ0NFWe47JT3ZUGIlSd0Nlb8X
GED+fsXroMv/vyKjnkHftmxe5+eHcowl1lSQhtLWsWlimOSbmVYi9cmYq5/u5J894svX+7+LXSVd
aJxGWqJwMQ4Wjr4nRhrUfc69O6eip4+WS/cnOsx1MuT6613d0Fmjm5OCBq0eZX8Et7eeh/82WaWT
u1M1nRiFtfxkylVUKIqnQrejmN7SxjR3KhqiI4N7/UP67vp3Wq4C6cXSFFmjyf16WMmbIdOSvPM5
vNNe/ektkl9CkbC5MNA92Nu/PxTXkYnriy1hh/8IaIhCYbEDN5BeY/qSKXQGFMgGThH/fpk/EmPX
17m6dW1rsUefuA5idtwE9BLL7OwHfZfT5UDhWjYuINq8sB1+ehJ/+obXT2JZKJNJUXmFUkU6U9tl
lOaw2aMTw7rHlEKmOjij2fv7F/4j4c4XFrbFiCZAwxnmdUTOz8u66iq6DBZC2nJV+gLmLc2oYe2O
W9oFV/Tu0Cn1gDJ8IxxD2y2NSruf4hrL7/efI9r1x7j6fVUzCWM5GfyFjk8+Obf8T9lsZU/LE8UJ
fMX0/v69/0hYckFSWRZ1dqYoy1KvIioyOwldSvnejau+GCEpn5W5qZil0hWpOsyqsbHhjjvdDzf8
+q2BTAQYRGiWLFSgJtfjKaWLqOZP0AZiZfdj6j/Iff2FLmNo812jPv6X3/Kfq5HCwfhp8+vqV98y
s2nPrxtZW8VHyzW8iMQ+IdLPfj9twi1OzcPP4Z/r8e36ksu//483VdKsIQwiLuk347qmciVK5Yep
+F8vYRHo0S3ODSz96iWdbCCfaYxyo0vpMZkNjT614v7vt+563lu+hsYkD8qKm0RW6/evoemzlkhl
q7H4QyzQa6m9H0S2SXpOgFkejGt/yC+Zbv/w1a7fg+vLXt29lm7XNOsp4M2LkBTTQdWiOwxjjNZ6
qv0Yuvu3O6mBGBeGBkgcuObv33IqZVbwy+VIXixHC7zg62qdeT3H0sBpvcnhaH3zUwbzX69q2pYp
c9oEgeoqmIWvMunbseCqHD8PysE3Pv/+4/0RDP/nNv7HFa6Gk4bSkD7IJcID3Y2y8l3BekZzNz3b
AYaDOcvYLsXdW+2HqF+b49yoO1XatWSFhuiHF/5ff9H/+ChXD2vf6rFqLV+WVDWtn7dV+8tGEpNb
P4jS1etF4T/fmZec4YU1Ny/G778l4g3f7jp+yyBzBjc7CcoQN9nBvPc9cjT7+oG2JOIU69SxdtJN
W6ERWGWUndbh2+RQZ/YVZ3RhuoOG++kHF//yNhlEyxXs2vrCPrz6bEnKzrcG0LyCtv5h7adX4xu9
oIsoxZ2+wg8sMk7pjt80RKYXus1RKTmzS5cwMMbSgx7+w+h/Pddyq0yZJQvjIobCP6BW7Qwtue1p
48af+u5bsdMN7BozTfsBF/DHcuL6QleTeuH7MMQSLtRWxPeTeF+o9jnO1XsrrA+ZgZGt5VBWr2xj
ZSnWT1f/l/fst695tdQMllPEghzyatoPLmQgj4ag4GthLs5kLmnesh3z4e9v3t8vSaXw94fQV6jM
/nNna3Eb6c8NBsK/X+DP+VMwIJs2rF8VJtn1vD1FhuZLDCugMiks0pjQE84M6XcoFIBv5Gr+frk/
nxQBapWJWmP7rIOy+P37zEiVYotE5moM5C3S263e4hSgNP7fX4aXA8O7RbWHFPTvl8nqmh0jh6w0
1nhm1mx88S6HofP3i/zLqLjUAFTDhMgha7Zx9WWY7MLOFr2+mmsSVTQb/OqM5lBxeInXOz9oiUgd
heST3YvnCNp+2qcfcxHdllH8Xdjj298/zp8D4++fRvz+ndtWSxLVImEx0gaZYPKgOWMjSGD6ZL/+
finlp2tdzXNjpBs1VTzuL61nHj22zHLSWt3Squ0Uu/hNdmCcb6wfftU/XwZhGJy5kj4WFiiUq1+1
SqS8q/SSb9hjHm2K+sEU1k+kgX/5ajSXsHo3qOywhr/6Uckjc9ja8kIkiX4QPcJQid7/MTxL00+U
n3+7lLBsxeIqVICv167aaNhqrdNvWWgyEcJxrRYfbX9Uotu//1x/vuMskA0Zy5umMZf98Ta0ua+n
gY4qi7hQ31Ky8hVkCJSwTlnEFmjOaFD++yX/AEculyMwrpBW59cS12vKVud8PehVrqm9TNJTaT3F
yDMa6Tji7+IMfUKjkjRImodff7/ynw+JygaMdaaiKSo79qvfLzYmrc0TTVupPuexJOLy/0famfbK
bSRZ+680/J093JcX0/OhWPvdJV1J1hdC1kKyuO/Lr3+fvO1pV7GIou0BpgcwZCsqk5GRkREnzlmp
htQvrE+d2dO3tEBUyGBDmfqiJdV6VjmDvlrXa7D2B7gOmMD198a2BPGyQqZ1Zxztz3Sqm3vDHQ6I
ST+jvb7zSAe+L1R4hN+fP/bYa43XF94CRxD/b3Iay5OMCq/Kb+lz5lnUlMHFBlQsrfTM7QYw5V1z
2ndWwcQnumELOzGz3ziWQxvLZB+o512Gncr3tSC3Cx5gTG1K9Vevfn/7g14xWYjlcR5VCJ5lDWDv
JL3tayNPmJNDMa1BU8JlAButc2DCruAFZUCsWBefi3Itb5FC/hPJ1lt5Z7q95/bFMT57gXWhlkZq
xAqRVGHmmqZAerC2gvk8DbZR7KrfnB1Q+k24dg7FfmHxM35GIIJ0hw+MM0/9rEbf0jYRDFwxVmWW
q3Afr4NtfWd3u/4uemA8Yq24zAK8l6Q9c0q3jV9f1txtiqXjUiqCANP7jUZoh2adoa60AdKVJ6t5
tZdohq9DIGEPNB+vzzeq8klI7+IqtyKgAatUB6Xr4MLmUa3KY62fFm7rWUsQV6iC88e80iGoERkt
FBlL0Wi4Jyc/gEKCMONLYWoL1MkzeYEmtg2C1zduIXnisKrl5W3pj+zbe9nt12C5TusAymhGsCAO
WMEYsF4qg8x8KosyCLzDCoUQapSXPlpwLvu25aJHTHKlK9I+pBISLxUKZvbwwop6acXuSLPNHCvg
J6jED9uCoabWRPyGZthf9r0LU5OYBs9InyBRzTN9cBi5LFeG+lWVkt1tK9eREyAbp4o02uF4TV/O
0JHoSBwlKoN8xyE9BvJ9F/UHo+f1dnrS8oeh/OtbKCxy48OiYhu8Zy63kBeyGiVjjNCVChuZaT2U
1mmnj+/ASyw4/BVrjEmfgcTeUBweCdpVaSxVo/jUkIRSiw8+xEwLfPZenaf6ULmZqyAbuma2cztI
wJdXtJEe690SAdr11XDxA6zJ4yVODVO05AA4jNouhhtehrjk9gecyTMubUz2U02tQY7FIqtNC0XI
Jjw6Lr0ia0d7erNIGnb97rZERUAxHU42Zd5JuCop3YfolkFYkfw0y2dihxulr2BA1wqYINqnS8u7
PnHiC9q88G0DdRdncrumklzZAJ2AKUNiAiZtX8EBIXckNuFdCqVHKJK6R9NMf1jGixUzKdyEHyx4
CFogm42jLJyXq0YkPkW4pgkJFRDlwmnhAQxRW9UjUEB9p23RArThaNk6br2R1ybofHgKFun/57ZA
Q96BwjrRzbImW4DvtDDBiSFbK/ttpHjoN+X3sQWNSB9+wZuuwyhfFaiARZ+H5PEtFTi/6p22GiID
uKb3qh8hzZJcStgb9Ul6QN37134XMTa0Wrzjl6xOqhoIGkuNYmFV3fVrWq57A6YB3lLDs7ETnQr9
04kR3MWm8vXG2jzFdb4nmLnrvKoy4i6vfMzqO/PotCuZcROGaZ/aPa2KDVjYGmJqxHjvl7/pddy9
NC1+2tk+x6ltp34HW5y+qw/K3jwYO7C4u2opexK3xGXqZsswwdJhNtEguiIshA9RCRVF+M7O35OZ
n9aOaz4xQuO66SLf49yizo1NFgXDhZ5SJft9UXeoTG/Mrbxfiqoz+bBYFG7qUPuDvnkS8rwsUjSe
VuMb0Z98BMFkf0QBeW+uYSxf17sGgM+BPAf3XS31lebX+IftSQZQqaOSdLBovW1odBRr1LfR1jrc
PojXN8flEie3f2NCbpHqmLGh7Gmzu6gql476kgnx52cumJdRx3ABJqoNYHN3eCXBNw/ckhvNtbft
Q/ebupRPz9zIl8uaJIaMN8RaM2Cz2CjbFq1t5CYPIsJQQXTVdfwY00SK3vevtC2r5+T9Ev/27Jo1
OvQatVrNvC729b16GrEf2QhZKs9gcxa29TqUscIzC5Ndja0KdXSxwr6SXso+3Zc1hDEg+2/7x0yK
fWlnspNmqgXdyRQr+divGTTc+UfB5TqKvq6r02lcCiVLWzc53KeoZErwbWEaWTxwBoYjF9YkLrKr
YHW2d5OLrkiTrho11iSClfwQvhgl/FyMKKz+7ZWnjfSrx5Qsut7WirLpbfOzJ/vM+uQSMjMfqJqH
9WZArn0I7pP0o8qjLGM4UtFetBp3/XLb5Mye2oZBqcYUmKZrIBXYaU0JeoYK+4cIUg/H99a3Lcy4
44WFyVeLevQkQGYywBf5CD4D1N+WJ92+S9XOXChTiL9q8vWQ2qIIQxOaytf0BabApSdbUjWufJ2J
QDtEDv6hZqygVZYu7rltO7c0icFxOXYn41QzDJx/j7T3jr1QLrzq5ZviKXS2lGn07UiS7AAD5Vp6
7+/TNbIE8uG0Tdxi3a2Zd+tXsFybC/4/v4HEJb4JoWla6TAG24Phkw30iu9qTGUHlsVG+6GE+YJT
zHi6bSr0UuhV6SxzEjtAMiiMBAmWpd5k0Fl77WXvxWLKlLFq4xX5UAp4Qb02u+TDbW/UxJe58hHF
si1UF9Dpmz7+ZE9vgLHn48qBRJABGwfhj+G1PaQHIa+jrMVVQIP1gVLBtltrH+07dS/t9Kf0LvjY
rCmq77x3SJnfLYXTmchjW2hMqTqlb07jZEfiMRxM6MRHJGcjaS+ndv4+gSjs22DU6VMQAC+FkyUd
3dvbMffBYWuV6TsJ7cpppdanpAawM+CucMz6xVGk4nGsuvYht2WmnjubOd3bBq9fb1hB61LnNYWX
TbE5be3knS9DOBoaDnQaTL46MAlZzFaYW5DGjwxmbG9bnNtYHm48vmWeL4h4XSYZvikjqCrj08lp
AJs+BtZd3cv1Y5Xq8s9A07v7UqVj/DeM0pNihQ4Vhukt3yYa3VGzGVdKCy8VdIilftdA76Mz+hlR
ALttbTZa2GfmRLg6S6RgGZPkNsOcII0fATz06ptAGhQQoiB7+hK/Bg9LwWIusNvsrK0h8uAALL80
yryiUSjMT0F80MHmV1grv2vand7CFHB7fbNeemZJ/PnZ8urRULtcxZLggsrVfjPS1WviL3H3ctvQ
W94+jQ7IuAJoJPw5Vyy/YLQCr4mJDvF98THcF5voMQtprZ22zkZ0E6SjQ1UDzW1mo9jYZY7fuYvl
/AdMvmQJZj40RXg6wRrn2/sQwfrba5yppVOiPFvj5LvpWsf5SzDRfoaHq/gYvYOhzJU2UDHqaxiU
N/ULb95NuViLmnXTc8uT74iQ2e+7W6+VbeDG2/ZO/bVereDI4ZEmrZmLXEqp5pz03OQkoQuiscmk
XHxQOAUkqORqI12F/feFPV0yM8ncnFzzx7jATIe0AXw5bnQEtSJtWjfFUU77/Jg/LELS5y5RIQVA
e4/OAE32y2MRpYw/xWJtpVr82lDX9q3qY2El3xjM23oQHsd2cqx5U91e7FwId0TLnTOv0VmcpCZ+
Azy8Ey6aB9LGz17b8PRipB9PiXrng40PlxRvr/CcIhc6Nzg5E3k6jkkzYLDdFuAIAtc8mrbrfDMA
NyK2vW4+e0/Oz9qkhNp9ll6S7zy8t0uv7rkYdP4jJqdGQ9S9jnp+RDAYe7MO1sFwgL6rsBY6F7Mf
9Wx3J2ek9cFUdGKxFFPvE5jFG6FhuviWmnu9samMZlNFBSU3rWC04yms4vTNjgJT26YAch9RRJR2
2lfj1YMj7y8rSvz7O/5hUr3017Apc2+Q4Il0QP2Vw/4UqQvX7nyEOVvVxDeVPqltrWJV4iLUgk35
oX3W7ujWrWJYkqEOgoYW+NWScyzu5sRFmTqFlVTcG2J6Qc7c+L3zzt8xZ7fNH093wQausCJb3z6H
6ryr/LGfE5d0StjITyVG9d0ID5DjVu/0TQux4A8DAgMas5C0Zav6EcJHUVER1xVK9bv8wbxT76WX
4kP/5U9IpoqlXl2hZ59g4sBqNXgOJWLxq4pH0QLfJrtmW3/MH7WPcAe40dMSwn3+aP6xD5MYTzfu
1EcWftVIn1LrQbXa+6hpN6ewXNjxmdK7iER/WJqE+WZgjLkTHuw9mMfojkbHRj1oL+rnclW78QPF
1NufWFn6xJMQb5tdpsWMdiFV6H2BaHkX7ccDSGs49jbQsd5rD9m98lM6wgHlr53vt63PGqddayg6
tU6Kt5fnFYgHNC4Jxts2C7apZqh7xg0/+N34LmzL3zqHWbCqeiqCeiEGquKYXvmQeB6A/KQ0MUWu
BFpP5REA1++FwfwpeIIGcg9xAixFyefgUV5Ha2mtMQ67qvZAoJ6MD7D2LRWcZrCOfO+z3zH53iP6
Cqpq8Ts4YfcVL0NaPVvIIHbBwornHinnhibfGd4HtYlkDI1BB/mMP77rG1BBkYJU0ShLe7WQFrC1
86Hyj7WZk84guuRNkIg9bj9nX+vvcIxSmC83xhflaBxPd9E2fpCX0Jsiwt/4rldvMVtNm1DFZslb
W2jX+xvzUG2lXbzp9trhtvvOn9azFU7um1HNVJsUSPR0fGpBpLmZqx/ghu3WTPi8hos5wrxFREJE
uxeMnDW5fswx8bowxiL0VqwPcgQ3e0iYvxByvfnrUs1gpvNKJs/bi242s3lXsxBtpIWmlceiDaFs
82dtDwOY/DQeTfoB3rAU/WYiuyOTaBo0IOnATqcFh1MF+g/KGk5lv/aOUDuIQCS5PeqI3YcE4svj
0mTZ3I5SKpcZTgSjAlnUJAaZWcxgoqgX9NvTM0ITKxg0wFBvDDdaLw96zKTxF9YmHmMwD50mKeWQ
PClfHL/bN96PUVoSu1VmjsGFmYmb6MCJA3QHeM82LMiDV9RECCR76O2tLD8G/a+W9TlGS0HBdOQs
SU3OXJei+8C4O5HVuSryeUEVMyyN0ygImaTILBlF6ZoKmBUoMxeO4OxKxUASHQlDoWd/eYXk9Mms
VOjLqDtqOxtlb22Se1iCSUb+ug4W+SVzLf8xNsU6VMqJ25nYueKkeGwcxYJTBeLeMH69vazZg3Bm
aOKUqtqFFuBmonV12kTDEVKohbM264hnFiaOOLal1VURFmBoggCkg+D5bvTf/9+WMXHDzteHFJ6m
YdVBN24q8IEvROC5cgpfRNzhrOUamOiEcab5McsIf6pIePgb6HDj6H6Qns2fxj7ZMf9P5mStY55z
kD8P7kk9yhna4vGx2d9e7FvJbXL3XPyWyV0+9HpgGGJLLbBg6jqHj3etd+t2C1Hb0QJCesqfdGMr
ZKDFDxt/ZoixIGPltj/rjz5z7EhFwHT6GH9tWrK9aJu6SzMl81/9j+2anBazHfyhFB8kKBjTpcZU
0f9koGnhVM6773/M6JObH26vCHU/dqKA7j/IfjjD19t7PWvAImOkM05p4i31OKvXBaoFmDQJR3he
GE8Kk/BT0GcLucRsFDuzMXlmCI6/Ux5hY1C6e7jGNrWSvFH51vZSzXrJ1OR9YWVQkNkVpiQj+WSa
TFcm0c63f3pl9+3/tnETHz01xRDbKpbglHvIwuix7pdyWvFXXB2Ds32b+Bgc9YPZFJjo6ArrcrWp
4Q0yomrbwqJYqJC1KQsnb+5xDCTSUeFG4eJhsPryErBjq4Y1DLc2UI1Y9YBNEje9U5/MlXGE4+nF
el6CYs4ltxcmJ94BWrnXeakNlIzUaC9vKlSdwRY8xY/qYdjKa+012CwWAeb85HydEz9Ja6cNZWGU
aYKPIOG8aA9WmJYd9eKXJnEZwmUEUXOTRazGXE33Yr0Tx2nruCmdVqxX35SHdNvuw3tobR6FMF7+
mH9E6BAwyum1XBwyEMFi6k/ni574E2+4MFFiLEdh8oVZOQiwTwzk0X3dZFW8LZ3yB0TenyWTptr4
N9pXAlhpGlDY6cCzJjeYVoUO3IQY96vSbejyhiNyT9KTtNQYmM20zy2JkHcW0iwFth47hAbOQJQn
aNL7cgQD79/LsPl2iIJD8A0PequM60Sxlg7Q3L1wbnxygMYCybHExrgXrWRjq/8s3iGEtU8/qd9U
f5d+VTYQ7PyNUR+wfmebOzlDwZh2gyOObR8KmuKXFl7g2+FuNrvHAlQcjuEYfMfLXbV75DdCHxOm
2n2RsnqrVcnBlOHPj+m21voaBpljHtm7Uxi9j0+sEaIsF46Ovz5BwVoN4IYOAw4iTl3+kNQuOyje
YE8ffePXNGwPo3x6/TuLZXSCggpZN+56aYNzIsuNzmJhbd709+1BYNJ5/tLPtz6q+6VAP++yZ/Ym
McEc1YrhH+ydDs3XfAuRNtic8SPkx4gxLKxtNvRZjBTCqMK7d9rWTTStoZ2GLfE0bN5lL+1TtDlt
zTVCAmvlo/IQf8lflwLuktGJg/ZyMALEwGgfZUgyxOsiffL83+xuCZMqduoqxp2tbvLlIM/yTqVP
wgQN51EFpumF3XrMjyf1Q6KmrjEs0JDMPhCB2f5nOyefzonsktkuDEpW+qGESHeAX95RjqMJV2W8
KyHRcpqvhTLAzezsnepp4XPOJXDn9ifHISnlMFbF5+yfSMg3QJpf0BR9Jiuml3XapLslVNz8hf3H
iqf0P8GpZvTo9OZA3g6Zk1f/ZSW59erXlPFpe5s+LE7WzJ8PG5ZWRkSY4zYmwSfXJTuGz2l4w3pl
R9H+EH1Pfb88GjJXSGTGUMcaxVRRILo8+xYcey36mhAv78ToerKrtgX40NxdPPXiyrvy1TNLk5dj
USqOD40S0mMPqCNo22YXvaIi5Fov/nP2/PeauhdLm9zBUsGU4SC+nL7rNrp7+ixKQihqrPJHkWlF
COGq7xb8c/ZAni1ycht3th7KpxybIZJUzSo/5Ft/Y3+vj/3Ru+9d2As3gtllIKiaS2F8Nuqc2Z64
jSLXRpGITynzGvwe0GM6iOyy+zV4ND/DkM7jdVM/RtvFYt/Sl52EO5br1VWIYW5ANjpFKZGB356R
JsNtf1SfgoWgLqLaLU+aRL2h1msnEAttQAY01qc0gZjLSlYl/J5JuwR4EyfglrVJyEsDTQHzhLXT
IXmXbLzDt2Ydvyvd3F26rJacZxLcAMsERpxiqSrf6XENVzpyUVaxOenDroOpvfOiw4K/Cp+4XhxA
KzjWxBDJ5PinSuacYoMETkZ3Qt8gqHlPhNuozKug8YHPhCvjI3xyv3ZLYODZwAqnAOO/4CIZuZt8
xTga0xbOGVQy1iiIMm4U7U5EOo+pxUJncoZKXJ3BmrDEbjW3yzpvPV7/jE8z3sWWnCXMoPsUZAIg
3rdL7k30MrTUWPdO8NijAROiyWF6CyO4c5tswdnFDK7KtM4U2WdLUdyfWoP8qk5T5MkS2uirU9Ew
Mtmolr2+/U3nrkioeiALoxR+PUSW+K3i5NDNrkZVQmHD9+6CCKWa20ZmE2Rbg82NSi1zP1OMladW
cWiGfD35iGopUhtQHb1hrI2fzcH7tExrMreJALqY9TF0jfnJyWdDG6OxchWFALvwNvpImhMj3Rgu
MbvMBVFOgrgJYaojH770jjaoVAnZTU67g2S6/qG1PwxRBWXxQiY1txxAhhqzYgoAuekDo5Ji3Tcd
2GvzFG10w04OSZ6/14al5P56PfRhZEYJec0wdjpt/IC+y+GBxc7JMxFSa/IPXuq3z73W6V+tLN0u
uMV1sMQcRAy0omXgG1PY5uB5jCx6iJJGHxFB2hc77dF5obDwJ0Tnr/0cUzDC0S5g7g6Kjcsvpfha
pEAGSmUhkPdDrKFtKP12ezkzJlSqkUCObV3F78RHPAsVVWa0Xj8iuRuU4yEYxmNdtvvbJma+DyZw
bOhCTRPQ1KUJlYELs22hIPBUKs6+BUO1jAZQZUJzDTN17N42N7ciU/TNmaoGWzMNRXAFlomdoNEe
Fs3B7sxnyDSXiK6ur2eQCAQgGvQOq5oeoTJK6rSB9QcCpt/k9iWK0esx7bXcvo7p3/hAYiAPZzNV
vGGyew2stI5ZQGOi6T+d4WfRL7GKzJQIWcyZBbGhZy6Qq+WgJCkWxPsxBVa5HdFGFrSVvB9lxOWc
zfIE3ExWfml14niZoTR5KuhZ6Hy9ZOo+afI7IUoU15AJRd5RTsnuyvfoDN52j8XlCnc9W67Vjx2o
awy3W29na1uPQeBdtBO5HOJ8KDb1X1q4FXYLZq+j4eV6J7mAqtVNpZ0wi0D6dmCmRAUm9G+zIKO0
jwjnwkS8DPyaddWzrzvN7fLBQHkFXcnMT+7btkU2N0HccthkCBtoubkEbVDZvst0i3UKDk9T1xiQ
nR6/UrICHwIZsU4Bh65cxFoj2IEdcAaDvFrMzOeiy7k98XvOPqc5jr1V+E0PzaKrH1UhWzqax9Le
fhOtcR+2+VWQ3ecWvHNLNZC34vmttU7OZhWFduSY2Ib+etvZd4jwtZTXv8so2aFMtUGFRTS0xDip
E+97xvmYBUeOs+LqdSvaTBZD2ku/at7Bz77A5DzrsV1JvcUXaLfatkS5y34uzYPyNpCpbEb7OTS/
/gmzYrG3NmNyoFPozCHeZjMED5uClnzkhhsxZN9vIDq3QOQu8sDNlBEunW1yltMyz73aZqnxIdyj
QeZvwJocim3/YxmfMOtoJIJUKBVLZRb70tFOulKrapnxsSM1XEcISzUrx67UXV008b3fIgS0EDJm
jpIGsxbJoAIHytVRKkKoipQE/dRyK1j3UsqIwSe0GHbtbtmZZ+peSGeQEEKYoGj83zRAdeoIPRpS
Nifb/9H69kt4Kl0l1ZBstBHuRW+zzaPvPpn3WpVyYx1J8ocBicDbi54JkwxnGryVGBG6Bi1kGUww
Rn9CUEdCwj0vA3mdJ7DOIOJTL+zvnCnmn0Du6NCYy1Ogm9YYQ6Uh1sYgfWYjqJK8mkrwCt5nqcA9
E4IhXfnD0CQEV6S/tudhyIDdxap8t7Kb+xY53sroXNVKV7e3cObZ6YgZH3Jvmf9dJ8RK21VD6zOl
9sVxVghGls/R3biXn733NPhRWom+82I66u8W7M5kXhqZpPE2RgUV0yQc5nGT5tkpFKG/ZY4fkqLo
OdiKwiWQrx+DdVwu7s0cSg1IFPQ85P/6FfVnO0bMx6lSt2ql9kmN4NyObITAjeE1r3p9IZGdWx+L
g8ZVzInhh5cRIM1CSciXkb+mMoyL6Faeqi78G17Je5O5JXDh6lW+V2pKUaYKAktGanzQmuSotdqq
ShYwj3O+jwnBV2nazL5NglkaKnYM30S3yutypbZM9HTowZrxy22XWDAzRQWN9JjisGQxTYTCvbwq
5d4t0Dm/bUWcn8nNo50txpq8m/swhxM1xEpffo6qj1KlPzphDXTnnR9+6hbLOnM+Z2rEJyoPFu4w
2Tu0Gz0/a4xuJQUQDZbSqkeQsI2zHZfDgjPMeZyD6MZb6ZoZwYkpI6lirSxJGj3bhqMHAUXNWd/e
vLlPdGZiWvxHRsrsTBkTjoQMbfTAY2MFS8/2tpWFhUyLcB3KZ41VkxwENiBxJd81hrSU2F93wx3t
fCXiOj3LBH1eoHHZshLku3Z6034Z5fSJ+cJdXplbOyLumnX1zeryQ51nC8bnfOLc9iT0jY1ZNg4C
JTALHiMcXdJKtySlT7V2YSdno7sDGdlbPZOhysk9XRZpWdSQYcPRYsS8JXQ32St3kttRKP5mfqs+
FE/+1vnwd77fH0YnV5hZGql0Ski0vN5Bp3gPUcxCcJ3h1HSo5UFFxZzo2/11+fmazugTC23GlfxS
r7XP8XOFWNeqDGCHXNnfo/t+w4CuieKJ4i5ywcy454Xties08AiNfSpso2ST9l+zYQn4OffZLkxM
PESFZatsM0wINGa/Rs1ZKEM4rve+/2mDdXsBlfn+r09nXO6pWPfZkVCaQFLMROR0iBIFOg2b6p1Z
odImL9z9sxtIMKQmApHYVRlJDT2UAW1SHEQH1515D/x1IcjPb+CZCXEEz9aCTi1wBQMT9Xrcps/h
XfAt3nrrdN9th3XyTfnR3f2dpxS56B/Lmpy1yIAEuwoiihTGZ1TxvtZ++aOX1IdhzO4GExwK/Z8A
cQeteuyzdJeZr51aovwtbf7y8eN3wN9j8qy+LqElyAMNfcba7eq7Q36aBb/eNiAukskVemFg4ihS
PeatOWBAQQALQuRV1PboU4eHTK7WWo3abf3T1pegYnNegxSXgKjCJXZFU+xFdRzVDdJ0XUA/FjVo
76/PoPKksegYapAui3Lt5AbNgyqy2xyO4sxDdqKjc0A7zf9tNNJgwUGvFoMlqt0GzzWdcfC3ibEz
/2wQBKSzVSM03STIJKo5Yt+e/eH2d7oum0GfQHGT1wq8AbDoTcKI5VB5Nu0MGEukvz8ZkqsWP1tZ
zV0TMey+0zbd0NGr4JEfaOsF2+LvvnASbNNxoYgLm5RsTrMRJbdSREvRKe/0rX7UN7R91+Ww7r7Z
INzSo7/NPt22eJXYASsDtgZRtSbgi1ODso8umH8qjFVw+hoaXyzpoQh+DL4l1BFXhb2QrF6dAWzY
BmxgpMTMA03r1Lpe9nmXRXDLoUK3Df1Oh3SsWqem99r41jFt0Z8cwpzJIAOI8O2VXg+bgdCEgwye
LovC8lWzaRyR8kvywYYiuHtWEO3qx2Br2c0+if2j1Kosl0lG09pYUb1LoaiB+G+tee9qK9tZOeLj
VbkO63aT+HeKt+TaVw/Ytx9HnZuZMMGWPnE6abANv0p6e1UEWnCU8xzNFgn15EIvva3d++1OMa1m
IeZdpVQqqibQ0ImeAQwZ048faafR142I6mGdfVdl74gc3bH3Ua3tY6dwb+//VRYsjPFSNm2D4sdV
ryovtbylS2KtykZJt3ole2iDRto+QQ914QjPbKagWGEvNY1iwhUi1078CCIMVE+LoA+ONEmHTajH
cbBy8rap3cZkdIqJUt1eQhap0/PLvJyONA/SCSqjx1PL7QmF5hwiRaiKT6Pz6kS5kx3o2xbvHGi5
YE52pBFt+yRpc3QsExBOVY+8jBuaUpS7xmhkcNWjcyMvpLTXBw+1bsaLxGuU5G/aKNTjIZGgp4Vq
XA1J7oKYAvUwHLXC01ep1G5PgQzqoZd2WZctZJ3XpmEjpRNqGngoAXXydKS9VwVqDzJASYKnzgwQ
KjGK+1Q1tq18+lRkxd1QlE9ACN7f9rfrbJciCVMZsL4ghaZdMWk2pqEGKPwZq7Q4URBuviim9s7o
+sfYK9d2I7vlyblrKtpk1vfUrj60dIcZgyhQAe2fG06FYi1U7q/Pm2BLhX6DM0C5agqRRBAvlm2m
bGGF+dIylKLpMCD6sUsrfyHYXd2UnDVm2RRqYoL8anqyx546UdqVaH5Gn3Lpc5h+vr2513+/YAzl
utcYnhVdx8tMUdOCqNW8BMy5pykcpUJrmoOinP5GiLo0JA7c2ZU/AnnwlIH3CTkhE5zN8Nj03aua
GaeN1ssL8fA6RGEMeRs+EohdvtOlsS4a4jZFk3OVKEZ8Nyqm91zDDrOzUn1puv26hYC8I4z5XEg0
cijGTnawCUpnCDu4ck6H7qPCrChUD6/e+pvBKKUhKvlLeovXQRE5DMrLcFKZghpqcsOURpujLJur
K8nU3aLOg5XeB9mK8tpBl5je171+ia9AvaoXEHWYbkSuC7ata0ZsQPtC4DLRVq0DjbMutXsjUT54
HEs3zEMZsdwK2hJ6oYXOQAHDdE9Aso7dCVWzPDumgbNWCsvcBZH1pQ0lN4j9z1bEZGQ79gtR6vpo
Xv5SkSed+VltOqfQGPmllfrhFOvoohpUNRBVq81wIRbPm+KVQW+btGuKBzC6EJmXE6Z8Veo3/Wnc
GR5KJUKtejCKBYSI+N0XCeXbF4AMmlIjaiXTjCsxkzTMGjKuPHQejbx9zkFDAOTP743U/BGg0phU
5RLYbXaFIKMUeL54r05drQ1tE/QyK7SGvFvpdbHR03Id+NBA56N6CIoIPurg3SnSN7mOfHOcpBud
VKBNU7eVeQq1jvkk6fVCrnt9vC0DRmHyao3IxZm7/MZSUFeJigT3Km2hMPdlaZslXr5NArVa2PXr
lzTbLsQ3UXYCJUaF4NKU3Wj+gCqztlpz72HmqK37feg2a/+7HGxqV17lP/56/3tiVHyWMx8uwgEn
ijHqfVE+q0dtSzsLTnjZWZ0eFRfWyj9Bh3Gd8FwudLKnxhhnYa9iU4yEyx+pgfibCG45fVvVf6Lz
OudZYrwAATRYc64qc5bRo/ohPEuu1He6nxZukaJ0bye95g65OWxvX3PXE55iS8/sTcJCN/gFKhzY
qzbBM4D1ftxmuev1ey3cxFtBgARk3F/12caJ1gYUPaOrjJv0ZbkNM3NhiJ/C+AEHSmCjJi6lhLaS
1yEyDYJNthbEI+1e4JDbr81z8Ry/SIsKj9eX/KXFiT+ZbaLWXYxFOWdYmwujKP96jnZpYuI+8any
pTrBhCJt7UcavYecwshGbCwgPWNw65/jptgGx78Oanj7sn9s5+TLhmrelGWBZdFJC7xdWb8Iu6Gr
HLWfmrbNtWPtDqv0dekeXtrVSZKh6sbQqh4RWU/QUqd1QsFkfdtt50xABwj9vyyymGmX0Kvy7iSJ
QNCEbbBKgz5aBYpcbm5buW5ns4XnZsTPOIs3cRHJWiYOI6j/F8GLb677I3gmlJmWmeOEJ0wvMkE2
SDrJMBzIl0tjAYXWahzZNr9hXKszUDt9yMdgZXj35mgsTN/O3RTnxiYrk4vW0KMBY1n7NRqeo/CH
UPq6vX1XoYwSPBUmCj6CKPmqHGE1sYG0KP3BjlfxY32KvG+e0WsHAwLsoz9anr1g8GpRbwaJnDoy
pnR0Jzvo86zUhhSDttXubVDupyp25b/83JtYmWydEiROUuVY0XdiciDaaTvBKLN42Ylfe+EPEzuT
cJjIxhAWMHgKSF240pgXjFzqqEd168OdkbpLGL6rMzWxNwmGjd5FiGpjT7HrOwkl08JfZCC5StaE
DZUXBYUDAeOcrIlphNRqAmyUn5tN9i5ATHgtENHSRyN3h+/ZvbxW956rfFd/W9rPWecQlBkgIHW0
ECZRie7u4GTwMa1sTRpfQydI7ny9yU+ulsd+4N52/dm9tBSmEUnGhAza5Vn2G29oh1DH9dNwhaBu
ADzvtoXriWG2EmE+eDl4aEOYPHF2E5qB9IRqFXfW6tSuiq8joiTtXfybnm5NxJmBl9/lEaxS2q/e
19u25w42xU2mLYEYUPGYvOzSNOo72aRGPDS6Gh6MuvRdybbKahslVEdXsI2G2V/fUZ76FMZ1ED3I
HE0+X+NBzROpnOlOL/21ivDszkGX63B7ZTNOQnGL9AOsrMjrJyur5FQaoxC6DjmXjsCU3pnheBid
9PW2mRn30ClTCRJjqB+v0MzjqIZSH6LlBk7ja9slT8CYlsj5Z44aNoja4EBAGUz9HREOvl/G6ySt
zLxxfeWUrLSuhcQyB3IZQlEOvKG0s/ZJSXMws7dXOLeRPP8F7w//u+KoYT4n7CU/7lZZwYTFWJcf
qrFG+tWITkuVoOsyGEoyvHgEDTJv8Sv5zdCPAx+MdkuGzhj3uNY3Yri6/MS1BlWN81PIOHiP/VK5
fWaJTD8oNFGAb1/30FsHBsYS3sBV2GYbuSg2vWW4WrsERb9KC1idyugh6HeSkatUJ0uVQVMLzNgK
Q7Kw/gTSbydVQys4XI9LKoeze3lubXK5Ua1oKUxgrd2W96ob7ZuX5KjspU3zWUFdQXlIX5Kn30Pz
f33r/5//I3v+96VW/c9/88/fsnwoQ5+H6OU//s9D+K3Mquxn/d/iP/vPvzb5t57yH+n7uvzxo374
mk//zYv/kL//d/vrr/XXi3/YpHVYDy/Nj3J496Nq4vrNCL9U/Jt/9g//8ePtb/kw5D/+9cu3rElr
8bf5YZb+8vsfHb7/6xeD/fuv87/+9z97/Jrwn7lZVX/9x7vwG/H333/d//43P75W9b9+kWz1n+Sf
UO9QgEQ/mZf2L//ofvz7j6x/4neUnIW8HJ7xyz/SrKyDf/2iKP9UKX4pjiUySQ1pgF/+UWWN+CPj
n6hJ0gqjOUSRFgKwX/73p118oz++2T/SJnnOwrSu/vWLOrkFmBNXRaeSBoRoNXEOLu84mOcaOR6c
aCtVmXMvRVueU8odmO57razWlA6GTR5z1YepHdyHmgFUsTQ/BFLlg1vsHrze1w+qVTyr3GS8NptP
QzHKrmnn9jpKXnrDHtbpUNCn6uS7VLaf/NGUPlvfzzb891WdrwIpzat1UJUm6wZobgnCmyl1gJkV
cRUUtbrJO3kDLCty5UoZ1gByvX3fqc+pGupH31d2Qe3ZD3We6Btos0+broo/n+TW2NUtyoV55h+N
xDnSrlFdpVecddWbkauq8c9IlYq72DNXZhnJbhhUxhq9wDvHCT9Lp1BZyykEYoPfPiTBeH/Kqmiv
mcad7EO2ktgrJ/v/1F1dk6O2tv1FpAABgleDjd2223Z3T/fMvFDzkRFICAkJEPDr73IndW8yJyep
c5/uTaWmks5MMEZIe6+9PpCdyoFyXeC/CoeXyc9x1IoNH2G6hJCXMFfDKMoUvqFdNn2FZu9HHw/f
IMdkORJLv4Nq9nFMRm9bO8YRwir001Ivl7QNbpQw79LF4AYuqfoaqch+9NLpQ/wxwyD4i7ciAS/A
ScEZg09c6NWbMHLbfkz7U4oAR5N8JSIhu7qBCODcAwXexcCENkjaYieXiA9NT15VLXBl7u/4uPId
S6Ij3EXNVo4KfoWpl2ci2lTUK2fkgG5F5BCz5miZNU2puljs+359mZOOFVGn6jydpr1Y5TaxyLof
WQ8eqm1FgdYDdCKY9qVqaXYTR4g0Geu3IV0b8H4Rsh7MyRco4jdEAWHXs/gGnJbu0wMMKjYzPs4Z
9kDBtnfDGyb9eZot4omcwgG2p5WG2XQYH0d4hubUYxeSVddqhjtZoJc+n7PFFIyztnBrdlAaKYWp
1/SbcMx6uCvrS7yOyHiH23IJOBxeWePJVuKDpfIk1m1Fw+mUOA9uNu5tdR78SCKlNj4yvzdyIbzQ
o6KbSeJQcwNCytpUwQE3qvk2C/plV5E62NgAtxANqL/aCTygKmjzaSC3alWfxFDBx1Cn7Tnh0d4T
3RUtZpYTz/JNqgdEvGR9EUiMNRpZhQVzcb2pUR88wGWrRyhxkouqebA8Wk9B1gcbE8jp0iwGrj+I
qu9a3VztLHfWE2bb1Hoo1UT6T8ng70C15UXcVRSGWxMpQml2tZAYia4rx1JWv7pQfhCe6l+HH3Fd
v4APfCUqyJcKGslRMr5rBoXVtvhqS7s2FRs4t+AYgsLoYa37aUUI3tQ9jKP09wpO8ouDD5ZSMxjC
w5ytuWkdPJ5M/KPBGPvY+0GJBNpTiqdcLLCTQ9712WrQbYxh9NDZbSr7C3wfRbks5KTW5hN4c+c+
SF4bG3yoyPA5CR896eV8koXoyEti2vOS5JQsBzcdzVoD94wT2Cfy6IzZaL8Z5hg+SUu2o6N5rbro
i478D1ZD1OHDFHTUN8th8DMAwwz11Y72AxuQh6fbocvb6tB2HfJIfZvsSYsLU3zbpnYfXO/2boRA
Pc0ml48y3S4JPTnISVuDNZDdkFW5MU2CnSsONpEYzkImt7kRPQDSoKSo1Ae1nIYAsvMmUkc/k6D+
zeFbiJQ6kA3tk13HBWz97htlywai4qnvXo30bm7+3N+JiCq+59XZB0WDQnYVkkUAjbSgXeSzz2ke
BOpJ1W1J12AfMbyFc1cFB1Wb0l/GOIfbB80r+ZERvLh1mH5j8nOtXWkqDX/+8FNTdUjeXNwW0xbM
iIduv2b0msiky0NTbaux389tcJQ931sRfZ6cvkiTFLXVw7YyvPSAZqwV4CYr+LCniX2ZPTptxnye
aalGmDon2H826FtO3TjvNHaMnWr1V5PUpxqiDDww+tXNsOjB8ZQ73Zk8TKOvvnGfIe/9piQ/gloo
NlaFQS4SpGd3sfFy6DzPSR1fvWp8JE2nd6qnetMQ+6n3IbYHkafasnqtthy7kFo8cmRi6vfGDmmR
8HKNNHsJbffkyRSBGsprAb7iZAwQwnpoo9lu0LSKHdfNUM5rlMNNc35oGyWLyQvNZkqQZ1gTOuC3
9WnOhAcGjW6PSkECx2c3PYMSkmILstlJZJ3dsLnGmYqGVy/rNphAB8b0hG611vLA6gWs06atP4cu
+jh4gXlWAnzUBBbCuNX1O4p37KZG1M/NXCWl3zlvv9JI3ULhPJT6FdklCDM+RGPwIHkrbkhvPzCr
50PqYyBPcTcYAtWXbkXZscx4HXXD9ugfPuCRveg0uOJlIidRoemKF3KVrN7LXgc3nY6mGLGzb7xu
Ig/MxN7WQzb1G03YqYcH0QNSb/qSDtGprhCg3FapD/HUkr3UWUeLuJlEMZmsKazQ7hLpASnEqRKf
meFt7q1yOY+TJkUTdVk+sWbask4vl1gDJsUans4tYuf3dGjWYzCmNOci44BJKvHEBMPupIP66xDB
wzlS/vSkW399kL4dtowmsliF8h6aKnwcU2meusB0eFO9lzWzh9VV6+tSrW2+Ym7+OMPRpLCsR4hf
e/ViM1wbR6KNASd0HyS8PyeyuQyTYpCjpjmtZPBEA+yys1u9bcW/r6nyb83ah08+SA+Z4dsZgQ1F
1Gp7kf2y5v1Yr1vX1zW0bc1TyBrEe/qwwqEmMDdoVtJCdxVkXfIWwbb1CK9Y0ATRRV7kKk2OaV85
mci8+nfuzkIPke6jYo7S4WBcbbB982TDKZJghb21rkHkkTma/kOnMYGVPV5v2yFNFL716XaY3U6J
FOaCoagQni62cP1+8dyAhaYfsVDTLfDd01qliFZXFKfiJDCIGOBINqQuzPV0GmoPyQzDiFcw0ttu
TOsiDapns3T7es32XHKzkS1ku/Qx6e0pYT64T2Jfj4D7JyrzJWpkkabnIG2GLUeuXLmoT3Cw3bkk
3WZ9HezicSlxT/AnIdkhrucNnhlSw1h8hbro0FO7MZka83cF6uJag/OXfrXheOJ6PbMw+JpqVJOZ
/t51fZ3TqWoL0auHYCaAbOJh1/ktqqvJBwgftnZTj9+HyMHPudZ1UaVJi1avmTZC1JBV9PDwQp0D
3iwHBT08D1H7em8+14o/B6IbwBRHKTIOLhc8YnlWAcAbLd2yhm3HwDwGOjqZHkLGafK/6p78iATC
QzSlIClF7QFr9KWvJ5SOqSvMPL0MDd9Hq4YcAqpPU9cb0tRlym3eebHYLF4tYdAKzovvpXs2ZE9D
1DxLzTHtnxuWa0/mzAGrrNODF3XQ//r+92qyyNqC39LK4fcUdfy8BPSLTrS38cIBdCEhgmNvP6+k
RXd7mbtfZTXezKiT3FD6QRJ1SrnYK2bSgrFlN8YaZ0zCv9HeMkx86csaotZVS5DPg9mOWr22USU3
Eiyc2YtvgXV7s/Rvi9VyU1fxQ7CwL/SpD9Sdk5dkZTNUX6Bhfka60KE3r6Hm3zCOanGj8wvanYtV
ywVv7dCwEpPdc2zHK3c4AgXjQ97cVehJgw2C7TPh2TybBYbsM2h3k37zbdNsa5ipbvyK3zS/TH7/
uoJ5Mbb4uF0fDEijDYMNCGv7wBvwb0byfE2WCZpb7CvtUKJLROklUCwL7t+0ZS7vavmq+V1sMS2I
KB6WJ5g/3/iCDzllu97Eu9gzMGgN1gcS2QdUePDyAdaAVYNPAtIcedBZto2p+FFVFi4YlTjBNjqE
/pE6g7HHKr8or/FBMEJserfoAzbAIEx28305RSl+0ND629K39KBZWGNPfCHLvF4bgVNfemhOzMTX
3O/FGZUjjrYRY7DZnnzatzc3MX8XmDQpbFWR4zDhiK6kSd8GMrGtrQBwRIrsVye3AdXwOOmy/iR8
f7wFqj3XPp5apaOPLVPJYSHxWox2JB+Ft5ZSdm9Nu+qz66bhqmPypk5UqOqtFQE738Gkzfu/Vq4K
kCjFd1TWh3qqu3zoBhDX5DwWC43mR5nBXyXuq1vVVeNDJgfYBAovu2VrZfNRdEvpa+CtMJboC4Me
4MbSDr+gHEbv38SlC5dfk6SaynhhJ0bD8ey56HHBnp0urn8206/tmNpDFjgJU8Kro8w++9XavWRP
sxHfQbASj4vIvA807V9CqoYSZnpvrE/Ugwln/CL5r13bVXvnGv7EQhTna6UikFBG/vT+swkU3hSo
0YzUzE0TRXxHmsEvsiraZ5zoRwiwsaGo9UTadT8t2Vui4mHPALeeU5Ve6GpvU5R9s9KAPirdJ935
OCLXpGRrZdASrf6nRKTBZmZ8fAxR8prFqSKts2obLyEa1KY76btcgM5Be+jXCZlsdic981G5Pjk7
gxlA6Ly3Xozjlk8azQbJ9jDu9RL/ZLph3gUT1YX2eJC/V0egZGAjliI6ipDjdI7nxyVCLEY9NmVX
2ScPy2gDa1nsTwMlz6h4k8Q1Jez8CNZo3sloOtg6iLa8q1+43iopmt3A5CNth/m6VBPsA0ZVFf3C
XfH+RzswzQo+/gj7muEce1JWNiVyCsnBD7uzrrNx916tNdALHfDQaRV+w3sHKFK3yc6O9bRjojun
3N8souuuSC3Pp0DMN+ydXd6v8G5dWshLMVuXc8EFlS+keRVsLqeOy3PVBSgepanySoG63+uObjy7
zLmJansUIKN3WD2d9G/4MtLCs4AyCCaiOwEyfj5OoSwnLyGHyQGaJywgjybyL+A0XbJ7oTnMCh3U
Yi4Sq+8cjK2sNj0RYWkjsMF1ozuYqCv4yXiEbpPWIZiRBx9BXcDv6EKTgxGalSlIvRvA8V87bb6r
Pj7WHl7Fe78qaWpzC7D0ccC3OEMLcbINuyAcMXgBSxRX4buRROvDMjKYKSzXlmXXKZymYwW+1m7t
8WQHU74/erfck1BivRRpb753a3OntoisnEUA55ShRilZmaZssAOs0YI8uiEUG6Fx7789R4JiQM5U
HHns6gKWq3kTWtQ8qITZ6LmcpVOzY4Ze338MeiBioFbvFmRzlIPd2pRpJqYimISETYyei6aNXalh
LJoDvfdmMPZjTmGaSLofyzS3ebcmNmfz3bVEzo/h2mYIBO2/WQyGCt97MfFLjAo8Z32GtqT1ETTH
+vq3NWfh73MYUJ3HJKpy5Q+AtWF3t9VjOm8TvQ57B9LtvVQA9tTP9bMzDQ7WBbiUrKdXj2iUCH37
MZIhqsE2LhoeQecimuHIl2jMoRCl56lfHmpv7cuRDMMhXqfqSu+twSy7b4Ajg5MvdFcSlM5+ZS8Q
9SFuEXDA/Xkd6AQu6dqipe4z8qpVjeymoN1PKNJzVoUPnWDpx6U1ezvEwQtGb7CsoGajXOyVlYxB
ER598kjfX02qxEbWoEtLBIse3rcEUJb40VR9zoahfU7kj77K0tP7Sw6/qpOBg/OJAxiLASpf+yh7
Qxbxnnh6fK413n8T1yI3s4x3i6un87zOPloyCnp0NMCziwfJwfO6X98/f1wF9uY18VbKj2pGz9PQ
ZtwE0fhM68w7jfd3R67Yy+oO25KaM7h7VDU+J6JlPRWgdfZm76grjPisEcGmydYXb3Leg1HxVoXE
P3Pi7+Afw09z8sz6Ip0IOZgRYTPwyyGAgfAlSj/72tr5Qcw8xnTLZBds4RjY8DE6Ku9ZMHivU99O
D301bica2b1LW3Tb+kaqejz61fJ9GCL/pNkWjUea61akj36kdDkEC81Dy56G3m/KeE2eYRIk9/N9
403hduu1wcFW+tv7d4919maXkNzatb93Z9WmWpPmirkbms+sgIVtWrTz3JSTXB5ZFvyoo1Tt/Psy
iMA72/te5+PjWXroU7lPs16dW68tfRTRN4IUxa4Ld/BNqbdhsHZl3K7DYzWLl1DB+lc1y1hYrfm2
6WUZjLbLPTawcg1mqN5NuOYTrOdhNJld0UCjE1F7OjaAG+77dlSrI/JW0a7FAyvmikV5k40m93kV
5yuj1VNofUxi1+pIQguveFkdBNJM8sH18puODil5JHXFT5lvAli2w15Dt9jhSR/3eKsBkvXtV5Cw
9AU+peXSQhivZ7ccez3UAH8JcuJUDITvvkugwNKfxBQd4yXuDjgBs1O7/mgN8U8iZsjsG9wevRc/
6mlKC7ooBZLCgJRCcHPzzjmVu0FU6JbJF1K19sJgszUYeBWTxd8PwCtvcJWH1d58fd/X24Fujd+u
JQ4ZXXRpA2cH4ob8/YG+vzEe6mruxJNvqqxcJt6WBO64xAc+yUx3ZH7dXQOcQ4W+v2TxmJ1YFokt
1IY4WxSW+trMF1iMYx1M462zAiG2PNzHWYdzsEriIqi9DhCYoKWrkOhDJg8mgAinB5hAwESXSJGK
28RskrqxJzfG23rwaw3wkqDzbfx026ecwans/iKME87xZF4Kj3d7YIRTTniHkUAgv6bLLLZBO/bb
Rjj9FtKHyoffXzRY/uy+IrS03o4drV8q8iUY4hRhhIE9uCT6BL2ufRhwkG7metlXwLuwsWOBNzPB
/jVSU05MfxXrFJzTe3k8tYBiM+Av9/0IYod4M6D3/+0b9UaHucDgxu17SeHx0ZVsSbPNnNbwzJxj
+/B+IynUGCVezkuQTPZTPSAnV2Sh2eJkYoVrVfDATQPgBUODY+8BeGsiv37usf6x/BRUKo51Bw/f
JNIwjHocvLbf8QonhUe8Azi16VHSNqCb1iRwGnJoD6s4/BF3cj734MCcVeba3YqY7XxKonEv2Ehy
QGRla6i4eNgrnjxtzgJQ42QIMlTZvcNHe59z44d7LCM8n8a+VcLOL9mhuu9ZLAqu4FFPdVo91hSb
CQCZSwMx0sOCwCMiAFPdi5c5Sj6hUR+PwPxJ4et62ir4Mt6wJRwqFo7X2r0wTfxXQGYJXnS8QXHr
qk1r+fJNuF9Xo8Ki6bV/7ZIA7liZ9yo0Xzf5wnxwRhYC9D0eq33r68/MwZ/Ug5wh5IgXnRIAzFau
CNC5HyyB6kseNPW5+UqysUMybopSh3qwcY96+dD5QGeyOwWkirxu1wKKf8gIKgMEI+QV9rrPevbz
KtaIi6qA/yfB0u6CJmuLtXfdo4QrTtAHpzjuvreIIt1VVABCqkFrGpBW+/5uEqqbktbtrpXwlzGW
4KGbJE+mFXR0U78aE8IDBUkBgb4Nnn6RFFxLI5x/8BdNN1oEuIiLJTLvBqKAtQNcblR97KLG7Ac7
Xt4Lz4Vn9ogBCiqBFXVe4n22Q/eogCkX78u8q1l2AvnFfvcibg4eA76aevqVpyuGLqwaDo3ge29e
+m+8xbEO55oTMP7qg9LyERucfPIUmjfi0WIhovoI8B2IfhsWZDLJo2fdrQMmJQHvH+Gk9K12mXdo
/AztMEQvF+yqqDdYCKi2D+Ijzl2z6VdZ720cAcBMk/XQRAO9IQ0CYKJKHifyNmVgK1YKVjEO4xkE
wwBSuJcY8MYlH+IeFwMAcH3HUAevO2RNNpWe6zL0xwEtR6kLCt/MHNYY05ZW3ZPMkDERx3Inx/mC
SF+Q6nr29r41D70GZkJgbMUA/IEcYRme5LYPqT17oY6BIbXor+fmEvXRfJ1n6UrQmJat5BRh1210
xjxhAi7O/YIvgcp7zR/eP5mOWfSaOfvMHLsygJrHhsfo/MQ2Gh3L30slgQy2NsrYedhF97USfcbs
7TTbNTsiGRRTpno5igzDkJVqfZWTeGgTIq9OYO411A0a86gtVbTM16HRKLRjTF5k38cl5L4NDlJd
AlY+y3X4LpKVbt7rLadgpeT1DXIFictVg9bVdkd0emTXeliXk61KSUaYqlbHURi5iyOg+7HzEWsR
Lt4GrjEWgGWt96l7TXyNYFaahVs1WrVzbRbvLVUATeItW8q2D8zpvXinGHTv5nTLqWNlHC9rEVby
aGxN0BXaH0RBCzhG9KmJTH/ou2Ypoiaeyrlp8q4y1ZGG/tY1Y7oLAArmA7EfrAc4A9sHxqD3Gs0L
VF1gSlkBbkhY+V7DY4jnA0HR43pakmE8GA51Vuy122QK4leCfrlA4qTZj/FnoDnxB3WfTRgBXC2c
aH+Y0AyVbcDaQ4pib0zZfMikGM+RD+vV+P4SWDE9o9snh6B3t0gtN6/N9CcXo42fagSV9TTcN7xR
W5z19X5E2iNk9B/fS1yEw2OauzwSPSFlDIwmeKdg01KOV8cux7IhSf9PnoPhT3oVzLli2FuCFHB3
lPXRRPx5aL+yLInElNJtsMb7eQ7mq8HYIE6aW50scfFeizKSXQQsTQvpIhQA9wN5uhcx75/Rv7dp
oWdYOWN+BTSSPCTrcdGDfHIYS71P5/8jYsiLkvj7Z67Hnzgi/5Y78n+QEfLOk/j3lJDzl7b5Ixnk
/bf/xgaJfgEpHmSjFMoOWCS9O/L+TgYJwl9AfgJHBE/3nQ8CMtjvdJAw/gVDRQitE0B/YGrcKW2/
00EC/xfIJSEbzNCs4xd4Ef0nfJB3l5f/IaxCgYPGIc7u4pO79oREPxFIU+CWbASYATNGPwaEAwXy
Vsa8ra49bTL2VGVa+k80qVe7dZ5M1HcJU/7u0MDXs76RWYdoSWO0VRj+jOH8uek4wDSXxZj/U1dN
2wUcqXHf9FRkD2YS3O0SoFBp7iZVBUeyoh36KIhXW2zx0dKP+TBrMATyFOeO+J66OekZKrmkAQlu
ZakRO8Xwyr1h3j31hWotTIDZ2vT+EzLEMUEPlFn9osu4SF4GXlsEwvbVqxPBXA62wjybBF/tzG1V
zKAeiEfuXLv8gFJU2RDFiuvcfiYhJwBy0SEEW7dSjqDXinhztMP2PrDjkLnAfo48fscs/BVKRpSR
E2ObJlDrclYYHzYoRiG0CT4pi3L4I5GRynJOlyb9sCQ+mx5lJEdxGquuNeW8RIRd4Sg4ByXAUU7e
AGzQFdaygGf569ryodrTHsjYV6lDEe1lzMbuSy3GbDmNKk7MK3C5LjyKujXtZ8pVsDxPKb7rfhNU
iWhz02dMLnlHGVgam2aM2+DXoV8xi98sxmbmsZ2l391Bb0yGWe4HYpBDSVZKerDNbQCG+/2AwIgE
dQYX/kH7cxN+S2gFC8Y8dczrDyvwcMQgkki4Gp2zx4cEtF10y5sJ/ifdVNo0q5TCD4dBQe3UUfA0
xjWsqNmRCcrWgo4TOlGO3Gk25FpYN7xMMxI6H8Gz4mGPHB+biu9kxIGGihF81fbRJ4vKul0KKpLZ
ZU6jX4mbMcimINeEs2XFORZjIW96qOeqEFieUEB8ZLyqq9+HPD5EAwS5QNlBGn2RGtXg13noUQAU
kKDPOIdAOu4MmA4COReeYit/gw0w6W49yXjwMDoweg4BLDpWuRkWOovnOHSTfhqHzNCdG8aKq2LN
MkfOfuPX8SnRcF9GmR66ZbqYxoPyl6bzqLdV0CXTD8FCAvzCryH8g2G4h940mDZUjc1iza7zErXw
sexqDwo1AFCI3UjYRxxyJmDXeqyT1p4g6bbtwnLSoK6FDNZ6XjC4yxQiZRFKIJLymvhFH0/w2Hv2
YWhh/fmwtLWAwX2V8OWg4UfAvqJTSqovLFBsmQrFF2H2iULd5/iagJTkwCcuzJDqnaPgyER5iqcy
f0FZBeP6MBK+wgBpHDP7kBoTuRsMDbFAYLNaScCDFuRPqP9mZRRuZtFk2y5gI//aAi8bdqZvavkc
AObA0C2VEHS8CC7nddumq4KfaNuK9gcDvJ591AEQrh/Q9vnehS5MjDsMoVt5TlgbCsxjPY9gnqGb
IPya9v0Qn5fKsPHSzglNP4x8aslLNM3hDGUALtYVGUeTfoYENeTPnqewZNJ5StpTUE3O/970oYqy
TasEnx7aEGrRIqmwEZ1FE6FqDcDm4Geh5wCB3hX8qbfLAibQsXOJbg+Y/EFVuPqyB62u80K5wERG
YS7VycTu17XjGip0b4nsU7dCDvsWDsZb3lJ4uqeXYBh5C1167dJnbiMMMDZ9Ir3lhF3Pn5p9pT2E
XcWTDKanwEHU/0glVN0HgZmlPS8Ztt/LAK8G84WwLvGO3qI7ALB0kJF3Dj270hNxqTfv0ZBWFH1B
HLVXU1vJMe10VrNbbceJfnd8maoPaa2yvgwzEP52friGyV7wFmaRjcLQa8tar3O4q8CJR7wmIHyP
qJdQPXOvmx3KQKLYx9h3BmgSd3zeBzUdlysFJsqPQB9o/CgT58TnYLW0GjesiZW9wIVjRKaXGbk9
dNRwr+hDEcaXOWklaC8dIIrS3h/96OCcsRLSMfzY8pSco2Tq44c2JutwbFcLhN2LiaYXzHQY22uo
q7F5DyzwIBRam0Zs//OK6N+WO38qiv6/UWWDO4f13xdGjw371TR/Isq+/4nfaqMg+iWBR08Ia1Xo
O6A3QgH0W20U4j8geTYDRZwG79qB/y6NAvILLOwT+L2hZqHgj+MP/V4aodaCDDEGMZTevX/uxNv/
oDS6F9X/UxjdPxUuAcIr/umu2SA/STUUAzYMkkfB+d1WZcJGAdpU50AwYjRu/6nG/4urwV327mIH
KwoY5/90tTrgvZRGFbCo+Rp2Krth3mK2YH39kx3Zn4mz77eFBjqK8X3jL3gx/LmXYKrBbpZ2BYI/
op2OMrQJkRcUk2t1McWgqP7hef8VVff+//vT10jv5S+ozWEKX1dUwH++3tIzli0VK+y99IHLzJIn
xOm8oTo7T6ZXwJxrAsIi5nY+vA63SxMmj3Bf/CfHqfDPlHzcOD4IuS8QAiVKGPxc6MJKAzUsFYWr
F++wgIGB3rd9k4E/ltwHX8CTqH9kj9zRMeJlp8FdkMl3zViLADjQMFuDAgQQCFKh+rWkrrZ75VkM
lQLCnlH9DQdZz49awdu+MU2c83hewRvGN+rX06Mg2T95NfzlDcVIvIYfINK/fs76YBDwdDWQA0uX
bCOFo0C2NNgLiTa0CGCQf46ZCv/BPvQnG6rfv0aKaBG8oTAqzX4ikAceWaelEkXbRsDtpy57oMQ3
x4EJdZkxpN8QMCgeUivrkg9CHFzT9E9/v6b+5V25P8kMM5gEBHDoiu4imj8IPAfXOCDnopi9YcJM
IyJX1i/jbpmt2v7nV0riBByNJIC33c+OAT4cpxrY9Ra6Dt1OLz5mGjNwiQ91Jl3x95e6S6F+fk8o
WsEogsIIQrufvteM89qFAy9MBrM1H3zanYJrjiioL8DBE/0iN1nYhxCXrsioNssK6vjffwJIDP7i
E2AbTkJsQv+iWRlQH0swzQtGWn4IWN88wLmTf/77i/zVs4NU678vcv8Qf3h2IzoAtEoCLLPwezyC
QDNM0w/dqv4fbuYvrwMdhR/5EE1Av/jn68zcrRAdcaDCOjusifmxLhj64bXPyv/FDf3hQj8vxtba
NsJbCCc2xCcLpu5THgbXe9v7+h/WyF8+oT9c6yc5XdcIGXi4FrOhPkbjLI4YjsNC8n9zR5AKZr/B
Avev9g+PKMwsNGBcFD4g7U0YYqX3wDaKZQIp6e+v9JdrHuv97gEFC+efpb8RItMUmoZiGcKjBpV8
8kFdox+JX+UJBjJe2aF5/PtL/svxh72DIk8DTjoEspGfk3Y8vGdjGyEBEgRPUOtbiD0cZqGD5mdv
xGTx76/2Vw/sv9g7j+26kWRdPxHOgjdTmO3oZUhJEyxKJcF7j6e/H1jVpU1wN1Fd4zs5Z1C9FMyN
zMjIiN+YYLMQc15cY9a7sGMKEAwsMBLnnnHuMplrouL4vwYhbyDdRMEDZw+3u9ffq6w7RaRH4YZz
MttZ1MxfplbpPr4fZCVTt+R9ouDZR90Pc1Vei0QViUz/UItx7MbA22kc6VAwARwd321FHPwUpz6J
B5nCuvceGDe9H/3taV6Cm8BL1BetsNWWrONRDFSWWGBeYQieKPw0kmxDHGXJCK8TMJvQkmDroU4A
22p1uPxWKweTsVIvakCPVTrOSJKJ4ohTUlT5DvSIr+8v6u1WXAJShkmiuIh7rhZVyX3nV0nsGLN4
iiQJKUwDTJdJp3723o9E8bteHF1G3KyWn5CgZPfXe0RLQiXPOvRKa5oMVywvATCvmEH7EfZKKe4s
UGrJwcrN9JOeW1pjz0ou3mR+3g3OlOW0ic28QoS6niX1kAwBjXum35/biIbDbhzT4oH3KRPzWJmf
utZoW1eVx/4R2C7QmLr8LObj/K2q4CVNPX3qXvicgwm3p6F7qvz2EFbDJ0nA9T2smBMKcfIAF6i/
x8tHAc/dMe6QH5IZCWAjmAvHSDOGSoks7rUwEAFDMBuM/fSjYU5f9AEejqFWEv2fMo93Y1aHitP4
upy5vpXcFkPaf6sQ8jzkKcA+aY7na7NMBy8qA8sRIuzSpkRKU5r8qXzgnTEqbuIPastocIHuBNlH
YEw7rpzvXTs1jT0pQ+6ocvGIg4LviXCDP1h9VSauOcYnQSnu+jYybEUesg96IZbg3uahieymwx3F
CEJ9V5iDeCvmfQZFTBHMaN9k9AFdqYl8D2nIxAXKCbcGVoUZYnKS+bu5HW5psHhgO125Vh4yIb+3
LAQH5NSxBD87ylqxSxuLeUll3YGq24Vh/kmV9dZmtGJeBcwbdoIBtwrCYW+PGJO7xSgXN35VXgdz
BvaPhgUU9RwtTACrat7cqGGXenNZjN9Co1R2bZd+MsLki1Lrf2Rl+kHuStNTSwm9sACHExQ6vKI3
mLKk6IbaSlrlP/BCSO9yo6pOSy86Y0SbzfB/lBk0abkDa7aTVLn7YgodYzqzj0tgiIAKrZGfj7Yx
BBPsa6q+zHNH8QeOTShVjhVGmZcZreLVPDPAMwLIG/vcJUtmbmnK9yl1PG4P8i3Ei243WmZ7K4/6
t0Q2LCeiRfPJTIrp1KWyROcyUvZA939a5ZDYc1h0LrzD4a6KDGVfpgz8C3x6LEP72OS+7EQTU2Qh
fdD9+GToHah/hN/MQBpdQes/11mi20La3cxCeNsaSW8jdHHImrigNZppjjFg8ZroT6qvfEpToJgL
lD2Q58957H+Pp/mOsla4HehGc2egcP+hFrOrVIUoVDaNxXMUugNd5sdQl5/7CmGwwApKDLnN2FYE
EHxDVBYeRASAdXmkHtNSYjeMn/yy/KDrlXWcLHAPUVyic1kfUwNzkyn0RzvLG9icHA06wRaHtSie
JlE/ZZnmZr1/GpokcCVej7KYF4A6tF9aUn8vc8tEX2hi1A1TKOqyI1KGu6ZislgYqZsP5S7tGxUE
mt+7pIkHUwWfTosxvh2nHopmluAsQsvcUZvsICsmojsBvBqeNGC/YrGz+6j5GEkCyFbJytwxYAYI
SKv+Hvb6r8pU9Tv6ASMGN5CKQhNnbqMTdgbgVKcxJJ6eYpc6ZZeAnF+Yl6BWfvqaFdiDhWOQ0e5V
JfvUF9XnaGLW6Q+gAidoD0prCJxQ62m2wsDp6kF1O3UO4ORDkjIT+dbwBwL4ZucmagbgI5HvqWjg
UajGTZuD8a5akOIUnIMh7voePAq94CMNhw9jKu9GZhX2LHQ/skD/aYyt4YwKysSBCUGvw6IyZ/DN
JHKajnNsPs1tLzttE34zS1gjVRs8gn37PMfyXa/r4AKCDNoIXDPgOOAcq0AyHREF22LAe3L0o8Cd
wsD/GMiwT+k+39ThNLqlQWNZyevudhCkX4A39fumNwZvSIQv5TBInibAFjSAroLhncZ9N5lo706S
TrpbtqAmpo/w7IcThhidPQ68GhZHwC+z/AI5jL5HAcRGEWjmgrW/4mcDRlC3XjUzR7EoY41J/a5o
4Y8WxknaWg1gAE260WZMX+a2k73RJE3IMicgnED7i1olwi7TBvB8ZaWXdjqk1beBfLXLTVRVE6kR
n/gw4IAGoYlOuZkHz1YVlV/moS0f89ikck7l9m6UGlQuu1EJFAeSFzjcpA1AUCiC2ISO1qrVzSjF
8bMONugAwTT/1VlF80vC/+9jKVThkSlJ4yZBlX0a1Kk4GTQ4MNj0JdoaEfDGUOz42IA8mhu9M+Od
mosAbYtwyttD0iYDLI4hm51uHlPTHaq4EGimG+GzCQX/URN06Gq5kc/M9btAOYUJ4tKuqAq+f5OD
0iidsgq5YKuiDQ9KEn8Nebp+QfgDqocoQJqyi2JqoR/gSTySfGN1GDPAKk03JzbtpTo4AfaO04/K
HOsoqpfzAPTYN+PJ6SaEH065D4nnkPo5cE1bHaYU42k1zHQJPugClRRG4HpOKc1ApM12yCJkp6tC
VK6ZqUz+1zhohciRwRPFjlUYcvKoMc2InvihrfCYtGqu7QCWymxhTRikm7iW9cHRqimwbvOg7T8F
dGl/gJ5JYzYPQwtohz48aiZUjYOKcxfaDLZKaU+aKz/letJ0Lq1un1c6uBtQFYnglE2VNad6GEsd
s1mzog6gWfLd95n4uRaC7aHL9MBHmEdOtOIQKSU2abMoFQaERykxHFNC8fpKGXo6VwUTRvTjutlS
d8nURMSftNYAfzG0hceIMdduFcofEEa9r+MHOM4z0PjBrNLSTiqpY/4QGHl3TC0lFG6YBwX6t4r+
MwbCjTmOXiDm+cMIfin84oNkEuG7AsOVxaaR3b6UjAiWQyFXV1BFUuM+kMvCgBJn1jkzk0Qcn1N4
XOJTmU3S4JVN3Er3AfR9/1AlSRt7QqPQ9LP1bki6HwVjQCaspBTMh+LMzDkHSJHEXhOZ1eykFTMi
0txIr0tsgsxCMl3t/rDI0r2tj1U021Ylj+VHoD6TdFRKUy3QuVKtj/xNGnJpYKsl268tMQZxWubR
MRWlABWMvIU1JiSxNZzaMVLApOBVpu70HBCbDLA4u+sAF8q3MCCb0RnDph+ZXwXVPLpaasRL0lAs
8VfXh4srMhTgDxwsiwQPTYkBnB2Ocs09JuetYYeJ1Ev3Iv8PAo3g93eBAAWUXDhoxY3a4wruKIzr
Yii5dRYt//Mgt/0884Mj9GesHakSAkCHDIHbXShMAZQtuRkfdChMcDG53+BQ9DV6mfsGtyxoaKra
1TdyY3RggfoUDsj0Salmk/lcpvRZ/zzLFtwV+HqxHQSC+hxYQxzvylKsfg1TQZJT5az6A+pT63uG
Fc0oFdZZBu2z0AMJmnbbXnFfiWjs+QmzC/hU4kf0fLSvcwZgkGtcVb+24EQbgOcDonhdLiFWTnGp
31VtnP8y2nQUTzGDsdauTJFiJAnqAoFffQw78J0ltsxJHbUPklKq7FPTD48QWEVbCuHRwJWXped+
xnvEHtseBmwUGlpwY1aQbfaN1mGQa5RTr7l0DkQ6g3rcJz+R3K6KZ4Ex35Sgbx0JxhXPoLF+oIKr
lOfGF8wkOlhGHMUFlKUGzKvN3aV134JUl5TOjQ2ga6MDWKeTypOpdxMMmLobJgqUdI7Ub5Ddkmo/
65YAUwYGO3+BndEXq6EPay2aEEhZ1z50aTqxQ/0FAEPvf+tUtVE8EdSZeii6woSk2Ftpr5oQYREX
z3e1pvXiz7FopfCuV/NE1U7zXE7GNcZC/vRLgV+WOSji4K3caI2O/joQppkNJLK7j6HFrgOUTlXA
dBQbGjHdTZDnzYbhtZXWAVqqQiAsl3KnKtRb1DLqH91I9jjBMJ6Se0PoTNOpOyjC+7ypWvHk89vC
BoehZRzSSqj0XSXOzPTTeC4UB4vVSHpsRNSJ9q0AmeUXtXOOq5mGomtlx3JVGV8VUxO/NAzEYJSD
tlTteO71+AvY26Hbq0FcGp4MCCw6lDHGjkvHWq2Uu1aD3HaVClqp34MHLIdjPRfd7PpiPiEQEPVK
uiDulPo6Tw2x3klNK88MUGvIY4Koh9ZTPOeUwdOcAh4vRDHqdhopjzpVNIsawZB55k1ijEAsce5N
i/Coz8poXck+e4cXAnrBi4hEG+TONMSWbHd0ZNVDJ3fqD9jT4/A8jNbYgvwzpnwnwXzVnG6Q4qdU
BbCwb8Zg5D0LOBLMXeEbc343xO0QXDVDbPhfmbOmBczIUSxPaa5jmp3k8ULAlOCWT7lZy/cFdweo
Cgv4uBMotQBUGeSE7HZR1gZfEFMVyNuWEO40IKCl0wS91R8yC/F0WAUMdGw1KOVmz+sIXqgB9ZsC
r4xSiyeLWM4WFP8qW7icRvoQkzGY9/MZbkWqj5QBQq2mDcKd+CB0oStYi822bfhtHZZu5Idh2jhQ
2Blhg1xVRQw8pAnRARHCM/8hK5Vhz2tvyp/4oJHKxhuNlAJu0Geh/FnV1UQlkaVFUO2AKwrRAkAk
EYVjfyiyXtO/G60V/4wEJSy+DHHf7VPmbih2tJa/o+mY3wA9SzfaPG/aZTTKaFCAcTPQ8qJp9rpL
EXGiC7rwdj3SnpAH/2skjxutEGk1j2L0Q0/YpPgyaJgxmVrFSEbVWLRJnPgYHEJ02Pamy4Xj9bMt
H/6/RNKiwbTIHb2YnPz3ue/Vz3x6foWIW9ppfyHipP9bJrdYKqBEBIZkmSD9OfVVlP+zJJH5LW1G
qGiMDP+e+oKHQxZJQTaeF56pIhX+99RXUP/PYJzA2FRCUp/vSxv5fxj7vu7KaegbIsD0MttCqh4V
jFU3VYQoIfgiaivjguTt52PVhG6ohjdN/T87Xi6hDGQVDYYUNKNXDUA5Fo246euY2kw/jEjlpNz5
ZRI/vt/9W/6Z343Nv1Z0FmZZ8Vk/H3stZcgmwqhi4Ia94ExFs69Mc/d+mDVK9c9f7izO0oM8i+Or
8jAaSxz/Gz0QBDB7d3ZRSnFoGh8qF/2hL/6h9zSndobvm4ZNW6tczWGCzuzaZIneutHt5DVO5cB/
x4nWMZCuF69k4LlbmrlvpWZXX3DdVo25L5qRoH9bHrNU1S2OuYcn1NX7P/Dyj735jibjTgUADKDS
Veai10GTQqH+xRql2k25Htz2uLgfBKkxj9hhjgd9lh+HwR9dCEjpRvRLv+8iCQjo1FRkpievv64l
8OAYujxGvYlXMw0yKS2PJQyi9xf5+gp42awYK3L8UYvEUOxFv+xsE4FST2lhUlEiWIAITBre6/Xw
9f0Ylz7bqyCrnZpCgZ8qmSBAWsFpesFpEWmVfv0p0bq5Sy58uFfhVltT9iOqPItw44/RDa7ojsiT
HV0l3wyPliQEkFukaJ8lL/cQcnE3T8byZVb75lX41SZN2nHSaezTvN4Vz+O17NEG8Vqoe7Lt2yAi
D7OwMWSTSdTrkBgpaSru4xj4vNksfSxQ9C6vzsHxH+L75sN0Yzyliqc8jR+LPfRlT93l30oHU/Lk
K70zCDK06TZ27AqqsOwl+vjcIgpWFniAmQus/mwvKUYdTVODlutyOuGPo/qbXQv7+BRugSLe/sQa
s0R9gWRzBWlr9E5hoRTgV1SZDX3ovbaTDpnzA30mq7bxtN9t+1+/3VKvAy7H6GxpFl4VE50ooHmU
MYvkeu1Zp2y3Jb+77MzXW4cwOI9wszKyZ+r3OkyoDCmEbsJM86EyYkfFmTmsfkoqTSYINlb2P3vg
gnw6D7hsrLN1aYXeGXoBRDlhjh7jsxs2f0hblp1vNetXUVa5bAhbPQYNFCEGPXnaYT6gMnU0btRd
tgtc3Sv3W2fwbfJclsUrS0U5Fsj/6ggGpSWgg0FAfBlogzxPBbAd83+CVizb/VWQtZ+rUPQq/BeC
tMWXTNjX0qH0g42TvUDy3uwIHfgYdxByzJyu1x9I5sXYNy87vUaNBTC4HXDb1vf5DqyFy5C7c8JH
+UtpOfm3bbeBt7eDppxHX20PngOIlg8sMYp/NeqHEALnxtWwotq8/IjnEVZbw4rkyoLetGwN4cty
sLpdcl/iX715K2xFWh1hc8SkQ6qJlF/7+24PeXpfHWHMOcbx/TVdyhXnS1o259mZmjpfNGEL/84V
i/R5+y+kz9l/53FWdWbu+5MMiGhJgtadvzd280Hzpi8zCrTQPd1Nq4TXM+0/9/t5vNUtLs3FDCHs
5VN1z/IvaImipzuR13+vDz0eFLMTRK7FL7p5nF/sadZ58Tz06kZHxIxB9XIKSsVZhh21qzupi6if
UxR3xkm2Q28rFV9MWucxVznET3zcSpf9IiHd48ie6iUPyAs49Fhv0w8aBsveVtpavtg7y1xnFKmO
24yedYSxQeoNzO7I+yUTpPbx/R16oV54tXXWINHY0vs+WT5lbdTTTtcFpBDl4juS1zvVz+lTICgG
WLNqBzvAzsQPQq+y+g9iY6R21SQ7X0Xiq0/yj4oV3qpZ/og4LFpC0jUSRTvIKVtZ4tJ9f/YtrFUe
ClBXm+Vp+Xtdfy97yQmq71V/6r34UO8tN3ja+H02csW6+E6YcWQVipUcLWUH6X74TAVn9474hdZn
dL9svOVhlewsF+b+vja89/+Ai3kX6A3IGOoAzARXKWTMATwseZcJgJvPx2Xc+H6ES0cK2A1uj/Li
o/FGXR1Z1VbXZ5DW4gnRDuZyx2Kvux22HSKEaLqKtr8R8sKiWM1iikjLwNTWV5nS50ZUIz9hV4hS
ldkfYn+/saZlG6zOz6sIq21SJLPVZQk/m3ojnswTBejNj/YXoI1/cFZXja2XdPgq2Orm0kK1XkCk
0V8/IGQlh27/dXg1HZSNG+XSxwIUy0aQMGd9i2sr60qK84npPJU1fji7ap8RTPg2uIGTetFu67Jc
gbf/WpxJ71m06A+BRXu9AY2+H/qMXiQHbvJERwWR4MafJM1TrqWD6ca/1CPWF8fubva0UyPb1g3H
w4Pb7WGb9w/unguZEfdCmja0i6iE1NWdKiFxzPAE2EV8LG7REalOylV0EnhFqo23XOOplw9ec7Vl
Y3L5l0dbHnyauHQwV5csgq91Jg4EVvfBQe/cTnfM42L3xIPKK+7k4j9NTGgnlyXDLzyjOPVnIVe/
fS/mlYxyVwi9DaVAvMoMIOb+LfcvxG3FcDtFw2oqm2+Y4V/niu++f4ouHtOz8Ku71oAUBReL8GPZ
29lwo3VbXgSXIizGqJSzmsZTeXWzthLM/QaaH9Px/agggSYOG6nm0uX94r36VwhtSfBnNViSQgBD
NQDNDPzIlvwmBg5CurvFew3JV87M3dblfXFVsFhwJYPgq6zvDPDdTdMiHmir8+ChmgOALXHe/zQX
dyOPbJ75vGxkcw1h9CfRzKDPwHhI7VbzYMwbhyVtG3tRffxn3ZSXN+c6qWIeyrse+Xoe96s8V6gQ
80UQBbb+TdpJbluiA+BW++jUfgxOdFS4MZSf+qFLHKNw4m/jz9zxt9a9vHLe/A2ULIA3wfXCFHr9
OQc16DCEx+YpPYZ/lLvx0PMd++d2v/3kWQFv/0x9S2X9VyxjtXV8FOv7nrqGxmbvKtZep/iTjomH
SbRTXPvBPj3kI4Lj7nBd3XcfA3drtcv5fmexa0vQOFEUcgA6kYbvo/GAXndnONaMIpxot3LwL447
7qO0+nkx03ZYZ1ajwOCHx7ldjeYVU1LXirZ8fi4u6CzEKocynrMstVlyqNTu/dEATiSjU3k/aTiQ
jvPGZXnpqjhf0Cp91rKhwjviHArah7qNnRGd9m6ZKdBAef84LrvuzYcyJQmlFyYr1ksSOksyQ6ip
xlQRaWkKKUjlL36H6WnrJSIvJ+xNHP75BVOMofWbrpAIUZ/Z7LIjRae7TV1wQrDHMvTsM2BwbqE7
ljM6g9syvHTanzXtlcItg6N8tX0+Li7aYrU6fxA+Gav9goZRiBYcmVXdF7cNz2iwmrf/wNjrYjo9
i7PaNIUGRVaXOAVUWKnqoAG8NN6MW/Fe/BFjIrvLT9sDhgvdFgPDPGDbUOhIdssfdf5F+0TvgeNx
9JRskQxsf3Qt2Eyo6N9xbRDBrmh3ddMc3t9HF/rj4PbOwq5+U6FEVGjEovzluSG3O+WQ7IEseKGy
Xzz0sqd/E89Cg5Z5IP3i9Ttz6FAcmnxq/+V2NHbdHqQs9eS0Uzz1aWt1Fz4kY19kNbgTceDWVvUE
pPe5aQQSDL3NDw2IAQ3U8/sLurAnX4VY/vvZZ0MbfzSC6K8ibWk7Lwdxe08un2F1Dqm9NWyhxcX5
6s1ACEHoCMH10DYtkNHCx6kWnUlWNhLyW9NYS4NcyNxJ5rBr7IzXq4lmXOsHnR9sKTkBh5Sgz8OP
0tVy10peSKXbu7r2HO22KpgLeZrA9Bh5pakUMKvMqaRliJkZrwy2xycJiHLqO1MODH2gsA+3uH6X
9gVUHayBKdIgF642fW5ZFSq4LLPOay9s8N+s+g3/xktlICv6HWOVRMZamrsYZAzvpqV2AZaooJDs
tbxUeM+MDjByGPBbv+PWyla/o6UnSGwrRM2gAsALABo8bFw9lz/V74WtD1XBV6xTPhW4MuSY8Y3Q
JjsGyAQ51A3z5/fP11a01fnSK6FUko4FoUnb9KY9lLaRntL+mOnGxsJeeE3rQ3b2yV5eR2dnuRsR
6ig1YuGtRdVFiWnRkUAZ2Zl2YHS8RLiK+ntGaMiuA6CvtoZYGx/v5dl/Fp8mVqdjhbNsmdFN1evF
UrK1UeoiQzJNdHTu1K2K70LJcr5NX+6Hs5hp5VdaieSP3fX1l2YADNm06Gcq6q1uzvVWMX3xa1LM
y9A5FsLmqqBPDUiTaUa0cYdutpd/RVASuOa+tXVb3KXP+e3wCehye7PVGL9UWi+10t+Rl9/+bJ2d
rHQCF8VyzyFB75HdAgcTBoQtMAloXADpXu31j8rsoMwpd1fJbquJffGXltEzkOkkAANZ7eR+gBOV
+dwUKdIoqPin+x6ZUrvNUfs1gs3NfHEzKXC/TXQ1tT9pYmcLtmotEACDsZnM8mlRFO768kEQWrfw
YXtAKXCziMLeV0QbDZsAGRfxBLf/XgLuaUXSBuPu4uLP/ppV0gDYiwLczF+DzdK3bBR/Ifn00aqU
27lV9u9njIsLZ6AiUl5oWHSvxlZGkgxml1JIwbZw6gFobd/s3g9xsWpCYJRqDckcLuRln5/9uMi9
6PgpvFSi2W3mjYyOYBA5si0y3N6SM9iMtvrxVB+jpZw5MHu3PbZ32GCHrgVRzhb26pUx2PqHjeVd
ePOC2ELvD7Iph3Q940YeK2s1NYhsA4JgfjLnCgKfJDTGDew4s8KTOB6ekYVq8NWCimq4UB3K72pg
FeJCfBk/b/w9Fz8pmngmaGA4xC8zhVc/d9aid0j107qT4584LOlumUAObscYZmkZu1tmu5dLIVQk
eJ3SWXmDayiiuOtkiYSx4Br8B5LVLgX661bu4GLGVdrtXticFF7qeICH/B11labaYownf7kC0mN6
bz6Kn+EJRbpzD3R2jyHYlXAPPhaWoq144QnhNAe08fs/9sXfGiwHKLtFO2QtGlLDqB67nnXnfrDr
56+yupmaLtXMnJq/Q8ivTw/FQ2+WEYtsPGmnj27jtIKTJW7y2WC2IbviIfgxPJWGw5jrqF5tPWov
5qKz8KtLSFHLaK5zVhj66DZHhZ1P12ENPWb8+v5PebmgMMn2SFiocCtWaWLQx6jNMeCgT1/MngE6
5bEb3eVaR65zH3LzPCIfwF4CF1Pvt4Yel1p2+FL+Dr/OG1jDVC9Jt/H8PW/4SX1JHLOjnUQe7IiL
b12zF7/sWcTVHWdBLfXjpbCG8AYrYtf2lh0ad6GO8HJyCnpo3cXmo+XS90QbBDkgwKGYzK4SPoqy
rVHWZIfGmzw1upkQWbMl3rHLj1w/D0dMCUL16h/Mhi+dlfPIq40cp+kkQj9eCsb86P+Kh33iZftq
eT6nR/Ua5N5hq4q4uKfOY652L96H8xjoNCf6XYtm6q4o9vIjHC53aRKKuzCwff8zAsRAWzZz4qXy
7Tz2KjvFRlPLQ/symkEm7oOA+rxuJ95SOqnTDleD07ivb7rv4efNMdTyU65r8/PQqydbZSmzEo8s
G+c3j56M24s2fGYHhThvsXB0N47u8jO+F2/ZdGdXTp9WOEmOfFq41m77abgtKkZfcPh43k/1qdw+
rctpfC/iKlmgAaX5XLHUxh0salYJcdu0Kyf+mD8Zn0dUNF3NaW/6W+Tjd83G22PrDK1SBZoEtNmX
GxYPhSs5Hu9iQ/9kFp4Jw+b9X/ZSJ+P8Q65ShI8uli9FfMhykmxDEq4bGQBJFu3+TRh69hjK0lhf
V9tw92KcSMlELeZoumYX6uMkbSpeXV7M31HWL8ZBTqYWiZ0/+yWpv/OTq+UYLuNI7WeG5xdUw879
d1MJA4mt/yxv/VQM1aSZevllewLJWkBFPYMJa6/2+3a/ldUv1kLn0VZ5Dh6MJgo+y1wexvEXKFCY
DuZ383f4KMxewVxLH7aBjxfrXlCd1NgokbyF0iWzZE6y+FKCSbsFy1r3TNGQzr5HrgEg9lZhcvFr
/o637k0KVoTN3jKPwN0XOhLsbuxxtM/vb8yLJ03jKWos6k/6uieZGVhZJQ0nrTS+j8bNbAo2fme2
HG/h2y6A9Bkan0VanTQ9i+Ve65Y6B+tMV/SQwHhCKyN9MnBpfB4dwCR2Ra8ydzIasIGNQKx0fH+x
Fy9IDbCHAu1hEex7nUXLMO9jRqGgimTJtfr7Jtwct15M1OiTIVSjqsabGaHalJofG+zNxlMBXvR3
2G0ueJnww3DEU2aXNM77a7p8A59FXN2C4CRkowMWBu+LHnabYTJjlzus7nx3mfH6Npa2oTdjtOxE
O+2P96NfvILPgq9+UQHDrUxZih0jrh+zSXUF84ORqT9GtFDq+dP7wS4eiLNgq0sw85HNpZ/BE6R8
TMF/JsGhx8n3/SAXD8RZkNW9JzJw1NJoORAow8hiuxvU+aiE8Q9kGO7eD7W1ntUtp8+4rtULtARm
rA213WXPuijMbFxxFwtvBuV/78nVyZtbaEf4Jix7UtqNf1itvWC4tD0EX8nWD9Fuq4u3sTB11bcf
k7HvGgCZNk/3K/BUFT6QjSZtfKmtKKtCG99qOVBDuh5FZcrjVR1HPXVKHlYhCOQCW773v9bljUGr
TKMpSzdiFU7GvST3y2Wri7pTYU+RKtPehL+cFhtDnMsL+x1pdb9VOnZR00CkdIhRSWHgbaVNgm01
vjjvr2ltZr+AjuEi/g61pLOzunI2mxyOLUfKvKmPjZN+1HbpTvCUG+Hz7Ph2bdc3pmFbGwf5v+zI
32HV12ETQQ6CcmaF6r6/xnQZoZ14twyreITShAQ+8Q/u72XXvaloz9a6/Oxna21Sv0JdhaAyCh6T
BWjSqjFxy+6hgiNMkCd2jWCClbQPQ7px0v9Lkv694FXqaicDK+SME7HAKPFS92v45R8TB8Wo/XBU
E6ca7rt7CcfuyttGfF/cUCZKkkAO6feuZSszuQzaYbkiykEo7bpC9CfvUsPzm60zuXy49W+s64DT
uF3xln358Ge/ccZ7sM9xe7XbrMS/aFHxuN/YspcWoxso2wHvAYyzbqgWg9hGOkbFtnyTXs+72RV/
5neBF92otvhDp7bYY2W4JZKrLDnyzcLOoq7OZB+gZYHD6MLoKbRd/mm6regzFr9wsHaw9D2iD40A
vK+72eOcvYjU9XRV/I9m52i0JUEvW07rVC4S3kJy0GobE/MOJXQPSQTJwdzmLj5tPs4vfo2zP3p1
upX0P390u8OY9XYRzwt34tfRkZyGhsD2XPhijXz+cVYH28/nRsc1ENrOKfggexH0NvVjfLuMqyxX
2L2/FS7BQQxYuZB6FxHnN6ztQhqEqMPVhY8i3GFbJ/DEuZ5dKbfnK/0YHcUv4g/pW/fTeFraIAMz
46b24odNEtal3xkVPsNAClFnIr66YJvRR1sqZ9X6N9z2riF8wTwVONzYM+JSCAVhqyFwsZo20HbU
RA3dJv7v62TWVbkiBiEhW7fz/NOITcQJ2byH5qG9D07a7cIsnxsMDzz9Sj5Yx629dbE1fP4HrDLa
IKBFDT6Erv9h3lHN75WrmKv4wWjt+UlwsGR2FEe9Zl9fZW4lOPrtv0GkorX9+zdYlWrVIOQSJkxs
Nk7eHh+2yFt+9PgRCS3kWezwVB3e33EXn57nIVclG0K1eNtlhGy85lF2VG/4ad0CDj1qv2QbLKUb
7LSNhHcp352HXG2ueDLqqqqWzSWxNoQDkgbjo+P7C7u4gxElwKQUGTnzDaADdwtxWtY1Z8auGQU3
CzeKmosIhEX34D8hVqkhj41Yk5fU8GfL7KXY+G7dGjSSeLh8m74Lf7y/ps2IqzOSz1Np6n9+rFJ2
5WdGu05vq3YClviabvDDNnDk8sf6vcjVqVCFCVHJkkWiQHbE1mOstZOeSRsV/VaU1cbvKAT9evkp
QYU5/nzKOsmW1H8xIz3/XqutXnd9i4UBQXT/npWARrfV5ihX+kZdfbEYZABNawBKhPqmYY5RSKQg
FLJsjNGt/0Djesdd6eW33X3pTAd1Cwpz8dc7i7e6ykXI7Eg0vcSbv5A4ZW++TjuujGXsX/S8W23l
uf5X1C0EgH+vc3UbF4ku+E1KXA2NUyc6SFfJHq7YaYpIVwu67d9dEmcRV0dOyCZBHJYE2br5sTgs
0B8VQKSDu630VDzgaUzLOr+drs2DWRy30RyXAPyvlrw6gWVraFmy/NRj2F+jC78Y+uAeHHi6+iGb
tUes1o+mH/MA3igNLj5sFugWRC0ebKTG1/fjohbbIlVJ5B9yvlcf+5bix3dLL3+20AiayDrFfeo1
or31+F3OxbpSPI+8WrNgysk4dUTWhOcq/hLGotO0iasGsDIg7UmzspENLoJJYGQsBgMq1vFrIGpi
iYUcvtyDTu+GX9N7JiGR9yc1S6ZneC/fGfvlOs5cATdu7/00u/ySb9Z7Fn2V8mQ9/6sQmITOy3la
0UHfWuHF3/Qsxirh6WGepOOCAIgeo9vZja6UQ7ZfhIQPiZNc50j/IwItX0G3+TBuXL+Xb5Gz2Ks8
iPGUWVqcIjs8+g/1p6W0W/rMTWGbhF3G7lvn9mKCOou4uvFNNZ5GNA5JC9OTUp6UApxKszFh2VrW
urs8irAZdI0gtaue/JNxiBIXFSZS4OS2H6o7xAa3qqeNda25ljg7twMEZ0rV7rOqfaqxrhX1jUJm
K8Yqudd5gGvFcmvN+lHKb/rxcyd9f3/DX76wfn+fN/yWNv9rHf0OkcBd6lY3oVsihFAd89PwtDVs
3FrSKpVFsyTW8iKFMGJHZtYo+937+sP7a9qKsfz3s3d7hypYgV41m9yySrfW44+R0jW2kgTe+4GW
k/pOtrBW2QLhU1lDcQ8+Z4AXF4q8iEOfWmFyx/hXVO3fD7b8Y2+C6QuAeBkXvaFXYQraQehY0kZt
PQQ6795KRtsUjMWiDv5+rEssSAPs1X+CrYlWFagCjMJYmbovj6qzsCDQQ3TF63b/b4DkIPMXgROR
Hst6A6aDIQ04R1Ex+b5TSNcFUKD3V3MxqZ9FWO05y/dnaV5qFTwEhxlTWAyabb8t0MP7f6Rd13Lc
uBL9IlYxgeGVYZJGaSQr+IVlyxJzTiC//h5ogyiIO9j19ZOrVDVNAI3uRodz/j9BnOLlupLKCQuY
rQCwutmbDPzj8xJWVXuxFE7jjKnSJ3SrYWKe9OlG1oOLJqiB8WjEAg0Q7RnnpBqlqwlpsBQUEU+p
nl63RDRns261F4vhnFFpRGOBbihUsDYs81RutZOCHCpKvGzmDaPKFHy7IuaK9TBuIZVzSNGQAfOJ
qXb6wGaJu0cdZVb1mG9Eir3+vv5bEoZuP9shuVX/VIfOs24BlTzOboFmdRDIe9GP+L68R3ZYnLZa
VREb49+A/8OIL99kFppGSqoWJzdY32p1n+glgLgFtmjdayyEcJ5JJWBlAt8je+YoG9CvazvJLyYk
/5Bmd6NDAD4nwd1aNX8LidyDQ07ASTez6FvTm51WlpsgxNhuIG2k+nT+jq2H2wtRvL3oKPA/33dw
EwCeZXDTh8GbfrBgyfCM2ovnDVi1veab9lvh2UIyZ0DsUQ7NngVL+lbNHKRHwJt21+1YYwyqW/Ez
yoTC3un1awhEcUaCy9ACuQtRJwXRyg47mwPZfZ/CkxlO5CaonKDKZt4WlqceQU+9O7/LqwbmQ6rG
XY5KHW21ZRqkF3ielr+ipBNojEgCV+OqspQmKTtGO7D83MIgRfdyfg2rkfxiDdwtCGZQhMFzwbE0
WnM9W/kFY2GswIFuq7HbWkqxkdtRUH5Zv99/Hxc/uEuaAExN7LjgbNzMfB6VBji0lcDRiLRC4y4B
w5VTehPnw+ZlAUMIsOc9G7RGS4o7v1pI89/+1lNhsZ2c9qNttEgk9vQDlYbTWN8tK3UiUd39H0zX
x/5xLhQDUKApZblefQs+4u4Gc5dAN5w2CdC0ARsknj5c9wOLdXG+NAT2K0BZsC5cMPQVvsmNk54A
U4msOpoa0PWDPnr3b9jUf0QcEOk/516lLi1Ck8UK8wBejPYqz7+dV3/hwjjLkZiDXL67mvatQ+La
z0NHAWw+UhPtJkOiPAAZD2Aj0Est9OJri0PVDClY/EPzOqcrIcWMXckQzuQD2CqQ88IpWp5+nd9j
bPXUAMNFpJ2rEjHjAmhO4DZ+GVYHDxlRE/YYK1SUPOMDmHx9wX4ye8GH+DDAf4ngRwRDA6x0GjP/
zKuiLu8ayZZlDxmimp149i+BPMGS+JH0sCJZWrD3yx9zdLGv1JDXo7gEfbwITgYalx7Py2S6fm6J
vMmsZgXsnxAZoK8ChdvxMQgBHglOCE/PtdFp5Emwq6JFcoGDCo5jBueGq570Tg8EZz0X4RaKRLC/
Lx6cDYlyRggOZdxaW3AO7XKA4TWPMfBEZh9XoLq0RHlfkapw+j+CZadU3ku47dw9jZHllzF9bvP4
ViWji6TdIUKHa4UZTEklpxiMYJvBAgHA+dN8bzLjjxMDwJYMZBOWn+Q+o41AQ00oVm5dkqcEzfan
dFf6xTE6Dh71zMHV0LRZ7ZTb2TUPUYMa2my50zFD17gQZovJOvctnGFHamvAfAW+BQDYnm7cdQhI
R0U0wyGSwhlzqjEkLSD7YwTqVk4fyn5EYuHn+W1d06flrnKWO4jybi5BsIBJSBt06FVVokus3/5/
QjjjrfdpDBR/LERJn6PgTot+nf/9VUe7WAWflBvCIgsigvNgNbLhHmBUt0CUc6XbbIdh5615f16e
4GD4hBz4NAoAnWA9RnYoteY5nl8AWno6L2TtFQKkFoZuA75F6Pznm94bZlE0DCYhrx8aG0zG0lMD
cpi6pc55QaurWQjiTUqZE8tIIGhAxSoIgk1fNkCdj4WZHvbFX27NQhD7kIXtKgjIsExWW0CTg4RZ
FkAouiBm6mC7Jq/+9S+a8UVL4+6pkahkzkZITPbxLjzpPpvE7TeKa2xA4oIQLBbOfq1eKB29PMDZ
UgDlwz0Fss4sooSJjIG2PKp3MrU3589rXdvRjQtqQABOgnn28z5WgVSGcYD0HEPzeG9OSV3pHb4j
dOlrtrVFJWh2P78cHEYIUWhEMAJu1s8CsyqJzBS0aMh5d17aOt2v8nv7rQk8FMQYjFe5b29kR/0J
LcWj5DcLcuAc//sDOBUFuUQypgE2lb0QQPwOThcffUIy/gPQcExR5sf4XnODC6A4pn51KQrIVvtz
lh/AbbmcJQGYgrDlDJhYdSGWYoiwc7RDcpGkjqhLZDVzZIMiGvTXwFJAbuXzjsvSoKcaO2IAw1ww
PIoMmSOGSCGqZ6zekIUgzv5PQ1yDOxZHa1RXObmCdc7zp/P6uhaHoYMPhKfA7QO2Fbd3nU6yggxY
y1A+6xTsLTICTfk2rMHOTUUh2GpGZSmNu/KDKWWSyQKk7GgqXkF82UdnJl4/1VuP0tMLhi7/5duL
bdWXW7JYJ3dmUlcMapq835LwVAE1vHXsDUN96tDnAiKQaEZvUQzgA0CeemQUFlBXjxKECqhlIgEI
NJjPOjPHpQG+NdjxWAMNHtJk2d3ciqaYV80bsB4BvGbAx/H9UzM4NUGugkXKYExExzwoP85ri0gA
d37q1Et1xxTSDtPrVJo3liTSefYTXw5qsQb+oIpODsIJKtI2ILOJW93BtIiLefpbXb47v5rVM1mI
4q5XMMxgTpQhqhqqRnHhz1vDKcYJTi9LbSN0z4tb1/6FPC7SCprAHBId8kY3w1zdU3iaByRUWFed
fAMS01h36b8CPVtfqA4idIJB8y/INp2B45paXHIFYynE2Pb0yRaBqv7D6gDZjpF2QDnyI6LAtAvA
5Yi4q59QsZfduduV3zFBCJ/+ZG8tyyE/5gzXW5zpXrVhDCz+T8nsjbQIXUDxFdQ2Ykxw8jz3Ub4d
Gr8vwfFnAmWiEaGdrTv4hTTO34J6tslLFkPkD6NvbkrESWAv3CsuK1ZIv4VMYMFeGMTQweKg8lN2
IFaYYtBNQmtkHWhBcgtYFvsIxJbEHcfo0Y6M60xqgIPewHYRLf3eSHC3Hd2f196Ve8m6k1FyxOw8
5v24ZRtRRyOZod6A2tqvSeOiBgUQD2AFJsKLwnK+nA0AWQxApZBgeR+u+nygISDZiqnCgc7m6II5
K8uHTZ9LwP8vXVBfhkPtyBjijEQzCmuRhIVAhjFjAzbL0DlNSpuiAu8fBLMxZxDWMOcO1rl9tBsL
cEmIumrWkquf5HGb2rboI5pjnC2GJx+6+9RvwdyAlk93egEW+3Qvd3BEgAc8f5TCZXIRGwXfo90w
Z9hOgF1ji9QuldMf+aXsUvQgW3EanxbJhRhaG0YkodhUu0A6t3pr1EfBelYMwCcJnFvqwQNdNQl0
U3NiZWscdF/7KclOubX2FcFMUH4vH9OX7IDtFBb32BF90VUC2BXMv8pA9uKMehTqJfjm3lWGev0J
PO7IP5qu+sQqYPIFOArPL3b1Hn7I4+sloUaBbcew0oNSz3dWaofboZaay7Sr+0PZy7KgzLBm11EQ
+nuBGhe5gLF9rFJ2fH+1uCqAaAoeGMyWAjQW9TGwNoPhqq0QaGutHfuTaO461pWkVcEAPU2O9s7Y
MqBX7dG+mrcoq6MjG5cGNBOsTwpw6jv72ISeJHhdre42UDrwYgRgm86jS+iAmxwHBbYmiF9TjaAp
+1kubmglitxWPLSFLre/5XChSNtIJOgZip6hkte+KV+tOngrklx0mKvaasporgc2FGiPOG1NgalT
l2w9mBE6oavumRUfUqR6ZRX9oeLW4TVvackfAvlUtk2MJh4CCGzwOGRtRWgqemSAW3Bjm2yrn87f
jlVbsxDHKWuaU6Dds3HmuI+9UWuRNrk7L2FdKRciOKVssrmbGgZvPN9J+XWd7A1lq200L/HAaru3
Jx9kxWoPBDWfTQq9pPcsLhAjFrGT+mJ3Fp/BTnoR9ExgdbI0hmKjhrPfpw+FBgZu47GYe0x8ocmp
/zlQXWB7RLvL+Y0caIikGfCI0e3BmVBv7FRBB9/qfVusivMV1CB9VNVQl4qCiFVOXCMEUgPqAYGI
3mWtwfSTZnJOYwQ2gqEy4Bh9GxxU8Kze1d8ij2F/Vw5AILbFFWMd0/bFt+wg9Bqr932xTu6VU0zB
QEwKJVJvjW23z16UXXfR+LOb3wxXQOf5PeIqkOXAygDV9b24xGlMZ4MpFWyo7O7/kSZpEELh/Quo
5QcGdZSK3PKquiwEcurSF6GVjAMWycpKw37eDwWGdG3XcKg//ppf/wW202rkuBDJ6Y9tUcvqGNTe
sBkfIjC63SSwOPJd70U76zH+pbzZlyy5iLai52YrygyJFsyrlBRVxO6gUiYttu2s/UiJ1Aju4Hrw
tlgipzqGPFQxAtg/dlU5YvrtLrtgaP1wgp0w2SVaEueYoto0i7DHGRbR1aCDMXeKBS5WJIFzSVSd
gR/K7GkcNxg6UhrwGxM92Zw32+tSdAV0lwSZEf51WqsgfJUSSNFUcCypFHCA7f68iH84mQ8ZnGdI
J3BDguGFnQzjagS6pd9dVL68KUFZJgKQW0lo4TZ/CONucxtqRtczLONhLorHsS2Mo6WApDnKTd2Z
8ip61OtS9eXYqIWQLOy3v/iehWy22QvfUzVDX+KiAZ70Tbu2trpfIs/bAcgTLfmAsD20oqavVXO5
EMhd65GMed5ouFiD+TPTv43kFP1GO82n/eTuLminMYSQY02d+dMaL4f5shI1lKnsN87tG3d1WyMF
Bcj8fnUHr7lPwXuef1N0V33NGffQicL5ZLs432goFehA2LhNbNfaRMTRHtJNh1TY7rzKrn6QLdvI
14Do9QuApaWEYxuGLIgoXmqJArLyV5WgK6V//f/kcFakzhB3jjPkFGnhFA3Q2dRgk2CCtajd85LW
nyuLJXHmBPjNgFdSscdkHFEoS3XqpEEfbYOwvgta+Yom0kbP5S24Flx9LncRMXYamm+i0jg1I3kZ
7fgKKTRRRx+7+1+O3gYYDZtr1b/MkI+VRpA3xSvKuDTAaEgugr2N6NSVgK01Aszr/C6sGQcYOUDT
oBAFnHNuE5SktshQQJo8T9u87h5VZaC+XgImTkP1VUuRbIwxsn1e6mqwvxDLd4uDvtWuCMsrqJed
1+wZC5uEJlfpUgGCZLwRYaWx68Lv6VIcF+wDqb2RKHv2K8h8ZXIJFvjCSepxE/aKNzWC0FRdFYeC
Hqp6YKVEmuuz1esDzHmVKhJ/+qX2Et03e/rEJvXVg/xmXusHcj1vkhsGEiX9ADF48WBpLqZa6/0M
6o7qt/jh0K3x8TncndINQPX3Nc5Y3yqYVdZ2dGdeAuMdE/lotdoST3C4ax5U0W02kY448stcuqFS
OQH8Ozwo2OgUrzwkaLVi0SMQnFSncjNX9Che6yvDEj9Ecn6m7XrF1iMccPvWPrRXkVtcR9fo74KC
vbT31SG/bi9EUeuaScTQJmAYADwLFhbu6qSoaDSEFdxRPkYh6Jgrv2Y2JlDdnd9PgRw+j6NTa5Ar
BtLfadqpK/F2BIp4GFHXkmeB5q4prgosAQ0URwaWxiluTodRKhVm5RvjBNCMrRwaOykt9gnpfbMp
a0GIuqYpKph/gF8OADUI/XxRjMisctTgMTjfwodJBKUcweatSEDzHbCkIQVFvXdDtAhA7MoYjaDC
M7/sTceKQg8VHIEjEYngdC+JptJKCyxi1jTHqu4DWYTUvQZ38GkV3D4Nw/xnGla6UA/zvQbKK/OK
/Jx/6jdsFgG80L2TP/fXsRf4zYvI9ysravFJPNPQxSZ2Jelo12GFnce6DGNffz5ZCTi+O4hOLhjz
nuakP6PtecUXbSynjX1th7UONCBg4kxeG/du0Auxo5nl5zzDp6VxtjEo0CoxssapPxooYz991X8x
bCh5N3fe+fWsRRwQZiKIQvSG66V93scYDRDEqAGDE3wzAQLXoEEfkA0x0CLSm+iK5UjB13kn7Hpg
2vF1jR9iOQWlUqv3UYjXhr7V3xLNKectJTsjvbGAVu1ph8Kf1YupUsBILZp5XD/CD9Gc4oa9OlGL
oftm1bMuV06oiLrrViWoFtBw4OKA3cBZ4UDCPIsm4QBJgOeg9JSYIiO1un0fEviutHGcyilleXul
LVxDesvm79E8CHRdJISLUEg1J2B5h5Amar2KHCowcdqAyhVo4Kq6L9bCPTwNSa+jusVugdupOdqb
8AB4vvGFEb4g6hK0nIrWxKl7a+fGYLDDJ+n3MrqnxHIiIOIKlsQ++Yt2L5bEabeRDyHGNt5v8Ogr
gK8OQ9f0UeVEvByCi8wTyBNtIafSXcCmKVh0QyTgbxabfGvcz0Ah33RA7RKhY68Fyui2IYCuQtEI
TXfcgWWTVsp5CGngg3hgoAkM4iW+ly7/HbDO6pEtxHFHFoaqXaGAhsXJ2ilMwidFSa/qUHoRbOLK
s+PTsrhDG4wclE7p+6HRd1q+PL5LNqxSNPtTsJHv7QP8C5Lh9vH/3lLuAMcJzDcRA85r0HAclhes
rhl52SNpNvaEElFyMAQXYdVGLXaV859Z0YCiwAQAmSLlp4H2990Y78/vqGhDOV8pdyNqUqw7CzRC
g4aOVh2gCyMxx2wXWoADPEzyrNngCSPGs5YUqqChXbRCzo0qpRmAgR1pFykuHLQIu2pMBBddJIIz
9CWKVG3P2DDrQr+Zi2yXtiJoXYEIPtKmShgQqYeItGovO8vcd7YlGpMS3DC+SDqHuV5LNbRP0op9
XtB9LaXHKdI35/VhLcW4vGEaZzgCJP3KhhkOhnoJbPtrgAq6xp2KFGPyKsq6CaVxdkOLjX4OWAzM
OnQHVAvQzJk5ips+J4d+J4L8WN1DtFPixQfIMWAafo6jrFlvlahB9iCiGOXRqwiMrLPZelM7ijIV
qyrBEKvRKQfSAH52bjBRH6Usdqqtp6p8yQ2RS14VgGYA1moMIh6+7KmrQx+2BI6/ZOB9ys+QihrD
13pH0Hv+IYKLLaS+LKaC5XjQ93tkpfHEoz/Zi9zcqh5FH4n3O3nfTyI57etKWVEzRirdeOlV8qzs
ojvbnZ6Kq9BNbu0bYcph1fyZYNexkDTDS5Kz6Wmidu0ElAiEuCH1UmOT3VdY4d7cKCgkaVfBnWJe
zOjrAN1XdilKL/3DDn+I5wx8YtpdIuUs67whT3Lkmk/1lYFttvYAAMzcxNjoYnrg1VuwWDN3C3S5
JeXw7seM3aju9W0M3oHAyxPPBGdU6JVHBRke8VjbqlwLLc0AeAY1OQ+W1nZzZjUsAGqL6qY3+6ch
lq9qkt+ft2CrFwPN00DnRe4GLV6fL3kwgveRNDDGVnY3jG+B/Ov876/ljGzk5v4WwB2aMhlFrDAq
aUbIMR+7m+lb/0p3Ntj1Zl++N2rg2Yk0RbQo7szGTpX0lKXiSA6UPvVbZGvu+WWtoUJ+Whbnivu0
lENAUbPHegllT49Nf0DSE83TukMbx6zccEANsHPR8I77sulyz3hCs6UrBsBa1ZTFDnMum0SYJx1Y
lreQ5Qui/ggNIKxQInB1a30WyxXzyWSlzLMiZ0Grddmb3tBvu6NdOuYGj2u/9rIrNIwX2SHcx4qn
/gJ1olsdxgtDFURggsUSzsqCy16KBkSWjjo9z/E9Cghp/htwIZ9WypnVRsYER6lhpQm4ncqx9FpL
FejPuiv/ODS+fbOom76eUrSNTYc0ds0NC8v7JwZPTy/FMyGCC0HY3xepJavUMB7Fbnk7zVeSAvgO
S5TUXM2egTgKtAWgHtU0PgcYjtEoN9K7M5JdbYPWsN180TxqV0NxaJ/YQEbhpxvgDm/ziwE+UZS+
W837LD+AW6RM40hrFCyy6FHvlRzQ9Lbu/P6UmzYVUPduVA/TjTeGf94WrIHy2Bg9I2hQVWDn+IST
ZNh5rTMKd/tu9AH0t2t2rN0w8f8FCQYzXfw7HE7BBtkbwGiR0P18kgFoyQDyDFnDZvASAIJCnOFZ
11Pkh50/vrBmisQHU4T8KHyTM0PyRTYO1rRArgdgIM5XRJEclniUs3vBGNHnF0ChY4Tdah0g3fnz
ft5NksOQgloYd+1N9gAgIbj+64e8+AbOnbSajrIwc8f6ZYVBgSPGWm+TTXcx3eTHUgWWeOfmIAkX
9bEJ5XL7rmi5pCsSK6Whn1XaMfCl2s1fgyPDOR6uJsCLykLio7Vry27SXxvOOZkCOfsgn1hqZ6i9
fIbAQGDVV93zUgTnPCqj6mNAxqBXH6/JzLe25mbelXQ7P4ZA80tv8sqZ/d/CQICR+Htl/BswNZIW
DyeEcuiyHwC/OXYpILWNcf6d8YBPkjiHQctc1SNUrd67rIqbHKNw+h3D7m0w0ZhdCt9oa4mr5co4
5zGRwAiaEhuKeOdW9+lO3RsOeo8P4ulJ0eHxz6Z0DlhPKWSNAAePkeLx663pN2/zFkSJlqN66Saq
hQh765Z+cXicoUXd/E+6PJbNBxaIed+jPb91UzCRJHfpZZe6jJmH+ta8qSvwkYgsEbvkXw0Rylmy
BsZmjYdSspDoAf0cjICdKqETzgWMkBYCi7kpD1oyvwrsO3tWnxPHHWkXVXreM1pRJUQMm6ONKJOd
5LHyqx+KryKfP4/OeZFrUQ4Q9P9eIPfQN9NgsizG5NSjfRTAtY4dgf5wECF9rTqThRjuIMmUhFPE
kj19G/pDRXb2dJTGcdtR4s+poOVi3Zh9rInzHllsGz2xkJ6zusCb5R80ET3BVyWgl0MF0xBmiXlc
r2G0okQikJAWCQbB0VMxV/75gxGJ4KyJPqtxpai4cQkmbbqu9LVEkMVcPXoCIBNdlcHkyuP7YABu
0EzWszikoNhpZi+KDaAji2ZOVhcCmgYZJTL1K/l4rUtxWEQg00ITipum08bM29vze7Ua42oLGZz7
qushIUoPGazBdUbNIKcwDLXH+Os6wxUVUNdAL+ylPM6XKRRIMBiSZbER9YZ9ve1durGBHK+7qd9b
aP6jh2iHOeiU1QA3pm84DFGluxQlvwWbq7Ou2EW4PQTTlI1kRmuGcmI8FbqceoK9XReBej5G59kW
c7cp77KAKPOfXH1sfXF0MIFJAazl2c+9rnai0CXC2uqqdhogAdYxRMCy6Z9XphZNVtQSxLLZch2w
eR2sLiigWGkLI2g/xRHv+qmC+AD3GVDLXzpFS3UIpwxATe9JzwwDfdEutfwZ+gRowsHre89+zL//
wb0QugN1bGhZuB8v1Pi5b92hdNNKWDFa9UCLj+JcAs0kTc4GFRVXKbgLTUDmIFl6SnsM9U8KEWWz
VwPvhTRu13VSDFliQrGzfbdv0dGU7g1AD4mCa9GimM4t1Ba8x4PVDdjpTAY5K7I2D8GIyehExtBo
Ojyd1+BVBV6siVNgo7etNmItAZ0Ubiz1NISle17Cesy+EMHWu1jPXOQJAgSZKavMwPMwjnlhSCeW
opld0AHcTrUPJxQkYlO0GgWCpgOvEYWBk3OmKKbV2LYlLACrC8zHJEJiBtGKaz6W2xAjjOa2vh9a
J6rcQPUKv7zrUSwWUmStZkxByvXXZ7wjJyx2oEq1AuEhPoNFavXstDHYJOiuI2hnQdryVgNBkC/q
ul+tpi6lck6yp0liFDbUFU2HRxO5aaAuWV7n03bDMmDiMQPhOrnr2Go0UqUBEhtv8sdT07lAf/es
OwuTIwbTXsxvCCP9VVu42FzuVgYFzWKFQCgbxCvBQds4+gPLDWvfk6vxOJxixG7C2Pcf7OHHmXK3
tIqzviItzlQ+xCfdLW/TW+V+7nxwlP/BBzO7KLBmoGXp3fxpdmVMr8ReHG9G+V+gmq47+cUucPeY
dgZSWQM+h02Zq/AISosS2ODWe2NXgEtke/5Sizadu9MNVftmliEO3Vq7eboNtYcxE2V01g3hxxZz
j/0maKppYrn3aowuxgANHFTdyOO0IbIIz3e160sHnrOOIWoEfXxCpy0oiE1rtn+H9NSegtop3dLV
LoMbRm3cXIEl2wCwYwi0vvM7uXpplpK58KyQkwm+CvpLHOBA4XruUbFybBAbM3i0HkP0m985vaVI
ziwqWg02NDaRYU9Ak8b88bWpBi6p5FLwgFpVy4UkgwvBaGP1ekZh+1GqQsFGe8QYdwrYn3YPEFCU
jPzzm7mmMUtxnMnT59Boyx7xgJnGBzlG6t94LZJbMxW0jq5h3dhLQZylmwya9IAX/uPQwov0EG+B
deBnt6KjEq2Is24Y7mAYqgheJf00yabb6mBO0Z9J+TulWab8mHbAHCzeh5+9dN7JxWRbUMNOrt0i
R6OvvTt/OP+g6R8iOKORzPoY0uQ9EFAwGUouoHyBx6KAwBlO8mMiTgOthTfLVXEmpERsY1cjVtWo
R3l2jQcFLhAMrbM/WK76MnlgtBZyOqwKZdVC2yDoxuXzImPZNVRO8XZschmEf/2AohNpRIn2tWgU
NH9A07LAxfwFa82Sp9jC/AQCluJCBum9ZVa73nwDUSY4X1KnJg+q0XiCI/xq902iMSRDxDLo8dG4
/Ywy0taNjc4bfYupNGI7ylHZMT8TBo78oh3YzHlwJQSEYNfpc+rns1jORurAiNFLC2In4lDgtXh/
IGg1I/juGdVtILAjKym9zwI5CxnrsxUMbJ3JPr3qr9h8NmMM0g7olkWdOQLDXSXaW8Ei+eeqpQaW
kjOZwWV8YggqKbpK+phhw/yLcuVKePhpifzoHzA2bBozceNBuq5PbIlgLvSVNwVPSDGoh0BzeAwR
s+pR9GLiMuNE5ZM05c5UiCyMSAhnLc3cbMuKCWHp0GvGgFS79DE9MGRm+7L7Qb6JcTVXzNrnjWTm
YBHdJ1bd2TZTzs4LbiMdbE/11vK0bXIV9EC/YWxP/72yjk4cXQeZvQUCN1vmrmGOIe0yZ3gFU/tT
Qm45tZ/PX/SvJgwCGGCpAlhA7QtcnxxTK58Zh6lZ3sdA0elFAGsiAZwvsGJSTTEbVaiDY1Sm25iM
Ak6z1XNZroHbpFQu5x6Dbog9MON1G1+x90/xCOST6EF9AS4dsKyFCPVrCriUyRkqaaxIEbHEpGbu
s+mUkdLNItOtwhdDCrdUuaFQes2+sOhd3VduP11RoMvRWMRhKvoO3n7Fs4xudKw9xCRIl1Z+Vr4R
mglM1voh2qpl6oxkna+4llFYt2kNF9T2klPHuVN038/r4XvLL2/5bbCF/SWCfcLiclV1XvcdGFze
o2PV8izTa68wQfdKHstLAITt8yNjuxrvLIDY9I7yI36adqUg3FvfzY+PYH9ffIRad3VcR/gImnwP
AdutT4VvNdvzS/0a6bEr9yGEuxFzNNWlJiF2pWgyimQnSncJZhYiTdC9KpLDXYs4bOxRA5mgg1kl
T8ttpwSvdSy/SvN/z5fhQQoKYs1GgRxBJReNjxOJx1BDIksfunsrym4ZYbejlamnaNVzmIU/syn3
G9nqBXr5np3ntAaSARQOwlQZDJfcGtFakWqZikhz2LCUd+TOOwKStPK2BgoRwr/Wab3uUdsZr9k1
8+xkq7nmA6JQH4d7ofkVGAHryoVB9wtR8nbl0nz6Ns5EyBMImOIQ+1+ABqRCHJX3giflqgRwpYJi
ESy1Oj9oBqRroiH0xAmD3CTV4IICUX+ywr6S32G0w8kanBBRwDb9+UrIQU3GOcUqWl+6tnAFS6d+
yK9yf/5pPNdeem+VTv6LUGQ9JmE34NoCl8K5LVRhZmeVCS8msouSYo9Ev8B7rFx5EAl+rI8zoEB6
A8c8CDiAvFDvkObfW0PrNZ22+8+XHpCUGEmWga6GKIGzLFaa23o74Yr0mbWhsu72suLa+jNNH/4/
QZx1MdW6bY2KJZUNwO5299H8UgF8UGlF1AMr5gUrQoUAjFUqOlS4EGyIKVAWCmxcAyCqwG6csaw3
YaruaKwKrvmqDi5EMTVZmOWgpV0fqFjT2IEKKZSmC2DkM6woKwMileq3Sb+NEvN0fieZZn/R/IVU
7sgiqZabiJXspCS4R+PGZRAMKbLXth/J9kFmXejnBa4FMrhggP1DMRUhGf+ezBRlGHSWbCv9ZD/6
8U6v0B1iu43fHsf7VAbntCirurq1C5HsrbLYWrsaBkMH14IzxEfaX/TWM/AyvFwCML352AS5wGKt
vbc+LZHTmspSMmLOkCfteh+DKhfjVX2b3LExefpW/mrvildR98KqEWEg5YA7AkI0PzNQyulsF2AT
cqTO3uSZcQwi63du90IEtyo6JTSp2MHB57rSXB9C2XasyQB0haCqv26PF6K4u0BatZQDJopcs6ao
/FB/A3W9x3CF5i0bmtWP8Uvl2p6IYnfVUC4Ec9ehQ2IC2BEQrCU/dBAXSOWWDoPgCoiEcNZLt5t0
Lt/TzWPhygl4ikm7MagAckckhfNp6VRmAWU59Ko/TORmBAFo+h+DLxNg0pjL1jBBD/eC5NDne6XM
eV9nesO427KfatQoLop9bwXA7F2rLkWoH7yKv0vTkdADlAlANvicHgUni2bQEl2Iai8dofHdATFo
I4iOV6Wg3RSJc0ydfzFP8lg2eaSi14NqteyWNO+vw9jq/2NDBlsLWNsUtHUQgpYMLpjs4loN2jFO
HNMcL/s598LmytZk/7yt5b0XL4Wze3qdB5ZcQEpQxjsbAZrUqZ6uRF4R3p2XxAKIpRvhJXG2AZhj
eHp3kNSqkqOgj1NJj6Ep7QIklTNq7Kxqq/w6L5LXb14kZyMA5Fx3tIVIuWodw2wctXpKx4fzQta0
YXlOnIbb2pQbdQUhSZy7GkHvRyyagl09JAUwtIibkGHlgyaUUrVOiyAijC67zj6gT8uxrcIblew/
GvD3HVtI4uxOIg15rOWQFFTGlqbmoVPm0Bla8iNVqOCpu3o6C1mc9ckrs7cKJivLyV5Psu+2RJ7Q
YivQ8NXz0bFzqoqGzC/8h3neaxVGCxOgw5ipD+7s+FtCZvn2vBagDXpNv00QlhqAf0WGitPv2Cpj
oqsR9EBNQMGtTkp+qAySnapKTh71sqnvmyRM3qRZkr7LbRxco6m5S1yiBzT0o9Eofin6GD019uRm
ueTTOS1f7bQtFK/JRxTH4sBE0x8yPCAla6IJMI+kjbrXjiRgHCmwmz14RzQSYwokBxEiuj+zyA41
zGe3iZw5YCMNht4Jy0LqKyeZmgRhaj2r2bNSzgPZJEEw/mgLa1YdWsSq5JqKPZsn0nTzfD2XZZU/
hemYkB9hYscg1SpMqRndvIzbn5ktW6E7qWPcelZAiF9kej85c0VD3Z2bfqKbqdHjyQFHuIV84UQp
+oqNaLpOhzZ5sNsQqaECZEXGxdxLYeLYVaJjZr2ayVXdMgT2UbJCZxoohlsqQ00vgwRPB9ras71X
A2OMMVasmD1kzX3lxQ0wT91RTbt4P4PuKfVpBazyjWzMI8g2TUR1vpqHHSgq8CxtLto8Le/NMDJf
G9r0iZuHuSE5kyHV6JQINHiCLc3MqHfjos5pEDpxWIUSktZlqFjdSQc9XWKHbp00QMXc03JsgeWF
7BGIeZ0mlWiUu1No4jhBZxsYGG1Ng1a6BixnClMr5VS5Gqe2BwiYhkmaaxDx1EBGnCltdnYvAUW0
avEeuwmUsaWVN+V6q39nDVrZA3L2fRBe0L4KCejBrKgh2GOaNNQPFDtrWifQwmreS/YcXDf9OMdb
S2tjfS9LKUYdCylUfg1Dp2jAU4vHcgeUiLS41Ulu9Zu+QCOJx4qmtteZ2RSUTig3wDLKykp9M9so
842M6OVWruwcYw9GGRWXJlIrKIw0lmphGIjO40Sf0nrIc9VXJLuxawBR0Hq+kWRrQFpQNs35dkj1
XAovjYRa6i+rbNsCngGMm0rnpGOf6Z6hKoCUP4DseLifVHCqHKNqjH/hEVIjodFLRHLztmpvNTMY
883clJl+GUmFYlwiMqkzoKeY0rSRFQr7GesvUtAgV54BRQ0UysmPLJiRMI9aavslkHeNC0uyO8s3
y0kajoElTcRNaG/q/2Psy5pbx7Gk/0pHvbOHO4mI6X7gqt2Sd/uFYV/7cgdAgARI/vpJuer7uspT
UTUR3a4ryxIlgjw4J0+ezCzwGxcifkbYQiMFahU6CmunCwBr6rrdcNJUXuK4TAaRXC3W3KECZRh5
Bzdr2Dh1G6jMNSe3TUfINS2b0RgKrHVbKBn7XDsigtVAoO9dvi5qsxqzrD7W0tHj5+oa7ZqATePS
Nra8vptyBqK3sytpAKqUObpaRaoYOytDphCGsfBBrY+QW6jp5M/ruhyGoPW9qOfGCo0GzhdjLzut
7Xu1uJJuKl6scRN4fbvREsTfuAhn6iAILLSOEDiH+mT0IuDRwC1z2LZFMbcxH4yuj+2icLHpjYVp
YDadVcv0qInGMCbtxmG5a0XvrVY60ZEEUyJbYYo06P0Q+z8BQTS2gxpwDktLxYxxzozGCQfXiwmr
hLq3lLCqJfIWUUqovodqOjfhXAXJWHQkiCxLcJYNTmiYWx/X97zvFlWasCqtNQJA3i8WbyDyOSx8
LLZ/Hez/dD8OLYAl8NlBt/XbzlWF0ACDYySuJwjDLgcbjUiv6TJPOn+TwPwvKtnXfvy7I103nd+V
pUGPbQOwHjKY3VTHYrm7OgmtG4x/7Mzn8IdFU9zk+ubvmzx/umv+7sDf4CBmGeirXnczU7YAaLNx
efjrc/jnB8CAt4dRYhhFXJ//3TebmT1PM0GsN+tnBeYiLI3ivz7Cn+YX4X+OcH3+d0cIbSVbx8UR
lP/uhntPftL+x18f4s8vhP8c4lu65FhCrDTEIaSE7JnE/Jl4DPpDH/xNFfUdgvm6DOADDNlSlDaQ
Q/njV8EOCu+OCcdZe5CzCdrCDRS1VJs0xALY7Gd//bX+9MxBXBXSZxgD9r3vh3Psqmpn3NK0NTM6
sLyiKtGm/Td11B8PE4ABDkE+34OSHKbXAaF9u43sMmC8aKePufItMNqNaywZG6sr4matep3+9Zf6
1v+9Hu5qe+IRpJwuTI6+iyEWlVEvPbXevZkWlv08W82MTapTIXvi6xQ0lxY0Y++WFKM2tpVkPuwJ
8St6UY6/LIlXLsorcjEzaeiIY38gv2n6/9cfLFrlv/8bj38wDnXwshq/Pfz3sf4hmGQ/x/++vuz/
/9kfX/TvG/5J70bx+Tke3/j3v/zDC/H+vx0/eRvf/vAAUH49LpfpUyy3n3Lqxq+DlJ/s+pf/1yf/
8fn1LvcL//zXLz8YYvn13cqa0V9+e2r78a9fIHLzu9W6vv9vT57eerzufhLt5/K/XvD5Jsd//eK6
/0Qg8j1cilcFedTDv/xDf16fsb1/ggqO6AHTKiSOuJh++QdlYqzwIvufwA5xTV0xBw/O5yifwYS6
PuV4eD90JEBg9zzUA4H9y//74udfC9Zf1wQn4rfH/6BTf2Y1HeW/fvH+GAMwJO8g24eAxHUEFXbZ
34ehuBjVFDj+FIuQTPk0OFGwjMGuK3xM8Qa1OSKPbfmb9FSDUodwbGAKUxDYsjtoqZhltjamunOR
qN1gz9524QOrT5W7ikPNm3kXemBeRsKaoS/ZNmZkme27PbuwgO2naUdGvR+M6kOEXS8AbgMtYr1q
QEeHUKHZT6kEwwluv8K+pjzzWQTlcqymuo7N3qoyR5E5r0bv8vVkIQfUYqtIORt+akLYpYZPVzSM
/cZidbNfWlttFuCLqeqClJTCPJKa2ti3CycrTfOd6r+Dj1DhXhlz/8ENruc3hOPN1afvyi+CbPkf
Y187SXukg6finioW+bMHbaRWFidh28XJCfmQIgpjGHzS77VXdidL+Zi8V/p9tMZ4HPzuzh4t1FDw
SjzzUNLcHvpwX6HcgcSBVaOh03boqdqHrxcCIHXvh/JoC+o8zPZjyPtxX0NQNEXYdZ7caj7TVQwX
NPMx84DsIsbJsrdfr/162BMqt0xm0g3ny7pSDG3BYRr/MrEMhQkOGJh6oDcN9y1/1H6vYxBrm43l
lvWdy9t+W0qC5pInb7xs8uEpNFP+1LtFe6zKQkdm0dNE2hbbklWZGzJ6EKea6fzowLc3W8LOydxl
8h9Yn85tWx0qr8smlMUnAIjhqfIk5IOo63dRraCjYSo7DkvRPI9N7yTMu77tSOrnegh39hQmEMWt
t0XbVHPEsLg5GwTrM+0WsILsJQo8rZ48ZzFi7dj17ushK+ZrqTFfnMoNIteZaaK4aRwHb21iUvXr
qyIy80KoUXe9rDaVS9rt6jDw06GVfv2ya9vbp8ZvtzQc90jeK6yr6CJPympHlYvrvBkUiYelTnU5
VS+NK4YNopufem1ZvRjmtIG7Y42IvRhtl9nKdI7azbS3yH3d86xHr0sn/kw3kKDQJ1d4xdkcqpjD
/vTYT+SFO7M6OFbvpNbq2bk9rgBfgalbcW3XIqHAH3dfS7kC0EoCCM4SVhqfemkfGiTIwTDDXxGz
VEfHcILjbM136PZjfheV8f7rxwrt9rj32ZJYwXxyq6bdjmJgR1KV3kFPmTdwF/bcoz6MEhxSPstY
j92YMtSNRwhQFmvEBpdtMD73NhvLgVZOuK1qEhxHo/LyepwHeGA17q3rosmmg+Hm65HRqWo7w8kQ
Qm1S5m4xDompG5BGPa+NVjLzF2/SUxwMfXUUnXMqDfKyhkycnKKTN6iC7tRidCdlBhb6JEw38fzD
qWx5wzoMNnCHH+UwHxothuNkyX5DetLHlVj9qNTEjwJ3cg8wAfpQpnD2zO+eUI+bR2eaNnbR8MPg
qrveKsld2/Kt6sSHzcmY1xaIyB2aazdLOdzCA/5tmP3gbIT4ELO/qNcyCO+8NoyUxwaIdbPxFnZS
4fZLZnr5DFb57A2kunPX0YybMPAPSpEHFRDx2Migzjzm1Huh7SrH2MadBrvjzhb8weL6thAhgDDF
juH1R7k6aLjVTRzYPTtxAo7qtKh2K0PVbZ1QM5gaMYz5z2twnj3fyORUkki6GMWtgnXnY+LtaBu2
TqGADbhjnIsTRLatEzT6+PVBPZgZevjqKDB2d56sxU6smdP06w0b0SLbK40gEwgg4NhUy9akVnkP
Tn6/oV4NsjYzp8PM5tfQLMlZdSDCrHQOcwM46BkbDTmPzBYpKvA1+c/vyk6RjbRrYAXXP3Eo0MtZ
++5eFUOf2A51cqIpvTfUMGyL1aaY2gv6ewJRsLPbttnXk92yVDmTgL1YPaEs0m33ulbXgvv6r19/
NxtgJqyOefJMmk1eLX+OTn3s2iB4MdgI2z2Kcv7XiEwAPcSGsOd01vb00ncs1X6ocyLsJRvqxnnw
2t7aNvUaJEbXGjA0Ffy2bUE+AgDU56NX2jHAmTZhCJdx6YdPFbzUUyMozY3XKYSQ2W3sxC+Icf76
MWn6Ehajt5tr30knw84dadyOZXhaAghzE/cBTTOa2OHwoOSe+GCioVJ/liy8wMnv2BdwswjraLDG
3dJVe+nYaeUueTU8Dha9tZSRE7eJ1wC/kn6+VjJb2Bp11NwoAVGDEBM6tpFDLGw3dK8jROdns3ti
V6MsSiD83lDAZWIzYRyAlDQOHT9dWrEzbHAOyJvdiGwsYK2Bt7KtJqEuAosOUmWWqQe978ZxoVzr
py1a7aZdJcs0JLZhbY0yyJH8Z3bnYMfyYmBlOWPLTmMbMHW/FXV/KXyZKqTJfQ02CaXwWzLIRdTt
tvBIospo1N4NwmnmiCCf4NMSTMXW9Nwj8pzbrnSzrtDHSrENd7NVl0k/DxmvA+yXyxGJXmQ3JJqB
GLXMSJsqVtJNnAKj5FWVj6zcQBI2bUOZOgoaHpB7nCrMt3Rkfz2J1xOxBsbZAa42Tf3mioRNgZ/W
K4RTWMSC1B5fJoKvNz97K6jQ9aPpGFtqGMBGiriu+zS4ljYWT1rDjt0KDmsIXF0fZl1rZWLI1gIi
2pY+uEaVO7OVjg1UmEzgrqtKug7POfPe0XBV94Y0cMotX5xsMuYEFIfjOrs3hcG3cpapObSPfmkl
a8eOcp2xDvNhhNGoLui2LJpMKDexBn0oJhP7xrw3lu5RsPCkmgFNVFBiFyBOUgGtpWmzYO7QYRlY
yVFwtmuIA89VCsn+1VaR71Qg2rHtVHx0rNgqXC49rSGXU8QdxxwaERvX6S+1I9Ia0UoDfpz7bFFT
LGEO32nM79t2BtAsHbs1H8rgYpYyHUsz4ksJaiQJXysczcS1ZQYU+4bbZdAgjGwF9NHqwAeY4z7c
emN9kgTXJF0Tx8CbIwcoAwIjYhHPld47pbqxQ5p2vExDp4lCFd4OUN63ddbhi71VNtS1uvDoh30W
Ag0nhL/3JRLrqmfx9ZhkXKLJCTbtgm55ITcOWEVFneAC+zl28rUOi+0iqwNnIsF+Dh4UrA02ZmD8
GLSThBTUcRs2VJ7YmZznwA/TGt+qssOsN4xzXXqPTSmP13ep78Xa5KqYUo/fWiUyHlw5XXCNeuVl
kl40Ee+kBSbbSprJxk2Af+Zw44iJUglky7KiNO4U/4Ao66ZSIhsGnRS9mwiJ8Qlcz7VcjnQcH6Xp
7It6PXd2s8MnT4BaIseFskq/q4s6EthGC40BTObn198TERzbkB2GxoYJ5BhPzDxWROyaqc8glZ1N
XGP2t09Qt964HQQZ5nF3/a80w0M9u1i8a6Fy7Gm4hdzQsRDzrvCqlEJ9XLlDLLCU1zWW3snkoGz5
ddqFy86Sh+siF3W3VT3HBihjW1cHpxs3re/cDDVAN3w4bbvJrOYdhzqB5v3jNRb2ZDkxFBbyubLA
wUOmGkK9ZQr6S9tPm8k2XxZtRXZGS4Z1WE46QF5qpcsyZYv14xrPuj12t4urfXRwyFbZ/cELG0Sx
Kca6Rkbr3SNpi4GF4g5pz1YL51F/zWaHZ9p2zp7Xx6wlz4637tC9368cqSY6LWU6rO3xugqj4V2s
Eu/oe/k6sKSwliMhENAXFPAUjJ3xf0/jZcw9G5UFTIwbP7DR5prOL7IsTpTTWHb+QzGwtLegyQKA
eKynGwSJGPh3LiooyK64cUq5m0MnsxaR2YG68RAwS/rmBCXOP5jiXlgn1Clg8iwSrYrj1Bj3oAvD
6a7l9YE6OmfY9Uyj2HaNC0Sw3HEPZ2pajs2sb3kQJuXsJAUsX7jAcODsro+eqbatZe0dW2/s1dmU
1HvxlH/sbRijjoktdRL2dhkhrQGrgWIupTXKqBvq13Vyk2VF82jUYaqX5YE4D+DRX8AA2nekQ6mL
k6mDMQ/mrokcN9xALf8U1gFGwCecK/+5EQVN5nY61OX8MuL69U3+TJfNUrs85tzYBTK8k1N90DSI
aPnqyEtRkqcRYHoYVjc+HY5i8PedxXaVP2QLofvCxoxA1ZcvvUEfTMNI6mvPwBQq9wyOV7tvzCqf
XeUeW7TNI7813cQlMEF378E2RURUm65oN2WwWbx2jfzFNqM1DB44Whp0cfOqBVVflEGQ2GWIi9S+
KFYnQ2X2ETKkT+T6h6LTH8RXr94Ei/NFwSgMaZ20cRca62vdZI6Js+ygBYcez+XTHshhMP13n2IY
zCn4D1RGB8N1Mr6MuezXi1uDxWXQdU8HdxtSE7vLxW4BvLYOH2Md+O96Lu7kfJpdfilr496d5LkQ
1u2kN7X070HBeiCVm7a8zahwB7h3q2dfmDSaB34ritjqZzhiBOuhXOgnyGqvbH1eVuvR5GiDKCFe
x6k8iMp8q5nKfVc/YmAKY50FGMdtcD/6YbZWTdbWfIMyOxdyTcHx2yzMeWNB+eZg+ejMcqec0WGR
+UqNXbOmAS6quDccqG4Nz7DsVVEbDLgdT9Ug7jCJ8eL7QDEHg+7qj4FVe8FB4OEz6rCECJTZDGY3
FPe7S25t3ZwMdpJ2eOss3XEkXRJUzYdq190kip8m3GSIgc2VNWevQ+NJ812NeMiQnkniHRoyIUmx
drN575ny0ljLO537m6Ektx7inw7Wrc2j690JGvkDctwE7O+EWOOHU6OU6q1HwtsF1AiMtjonye0n
SSJvRPIANarZwloz74Wh0xTQrd3MT3XDn4dQ3eKaeRwZf0Hv66w0qP+s+1hnfnKNUsXTKDc+bnyK
HV5RVNNuO9+gjNjUPDaNZm8XrxAxfJ2IvxMr+9DS4MCM1lNroSU1hEskhhoKMNXJp1HNXXBSCzBS
BuNjRP4QuR8jCMHx1FpGvIRGIjrzBxMTDCzGjoOiCF4UVqpz1nsjmKKFV4exQDCzyuNUOjCGSGdr
1y6zDeiI3tRopLgTxeQVMTb1kjNDm0nZOu910O0gdhK5PnpqrQqycpQa2Vi772xjt9quC2cGdsN7
F5EWBVjOIVDoEA0JE9eMeYDRpim0jHQdx8hAShChMYmKacMrjJCE5GltyMZEiKl7b8Nh3Q79Fmib
mn42cqSebEV7LXxZHIzW2Q42V7ZrreCNGPLMXC/xxjIZkG6JINxKKyWmylY17RmivrKW1OJj3jRz
QtT4ULrWQc3Dk1+qi0HzpXPOVj9i730NShKj4YRc+tgP6Fn6PcPGxUBhMcURQyPHoQztZLIGMPUJ
tjKDqHye+V5RhM7VRAeZm92cDr0uAQZSjDLiV8GwIBCgY2QjdmY+HImws9N4kD2I/bP/o71qDBUN
BOJbJCbatnPDcHI613HRc/CLZx83WqXQBij9IcKHztfWOdo8uAias6U5r2K+zDMmdPp2ep3pnau8
HAZBN8wMN04Pi/FClyxapx9ru+5ZxbaAOC5jQC+wBBY5baAMqKwHZcn3sMeNUNDYaBiNRDDt27DG
LnNrL3xXlsYJIp5Rc1ScqSjAYg1ukVpG81N60GgsWvpatNhSUO27g4ZWKoAfxIrRaOPGCC52P2xw
Je49Wt5OtbqxegCdUuyr0oZ1T50NRo2MABMPdh2z6VFB+mYt2gPRQc774GkoaYoiPKscHTH7AXNQ
u7EtEq/1Uqt7N7AJmQs/1p0NlVavOBJUPIVGVoq0OLINM+OQ6XadB1H2qdTVduXvnRYJPJFS0mAv
aoO0r1S+IKG3RBdLf77rqIxmeBoRoKfPU73ExoiyypR7SxY0D7g9b1o2Ia3r6RaKyelIqpQjtqdU
uzcKYAxM2qwXFLF34dSrw0iwhAMFIAApimUJbhW4BZaHAWijOfgrSDjrgNxN5vrQzlMVD5X3EM5W
JBWsuVR/IiBvgNpkY6u5BbKGbdbGbEN5YxV9NoT+XWmwG4C7WVOPedWTY6C6HJQ1bEE/Xez7/fIR
jqgwhnWHW3eMB0pPpgWdhllnhOoNx9C5u/gXNygzxkXaIAFcC+Mn5UUmWnZE3mmKN2aEj7NlZrIv
dgOTn9pqUkgJxT7pYtKX2Mf8HRVgrgAlzuoGTEB6rb5M49CELAfZYTu7fsLs5j6odDZ1aP/aR2MW
sVM5B87rH2AWbEvDSq/izF1Vx37fErhWlTcEuanpjDt+dfXqzNyD1kBddI/8Iut3zbtk/gyE2lUN
QoXnbDzCNyAylNdA8+KWcoOGVjp5XqLM9bi4xVaHPipDDAT2CfQkEZQFyRvi39a2uaO+vUa1B6hP
B+W731eQvJmclMnxp7CK2wXUlcgJn6hq8ZhvvaJOMU16NtoZQZvxnM0mqqReQA7Ey1sZ5uEsN7NJ
cjKEP1t+9K+7URFjpDWHOdlj20Cplod7s8Cdou0I1hE37sjT1rnlk5/b9fIJCYiTs6o9VAmAB7PM
rcyksbxz4xv7orMzxcazF7QPbGEHIJJn+GGiQMINZ1aH1URktHmOUuh5VD/gkbut5iJbyyo2ObRs
pgZgDogETfuupJ0IF+p167ARYZCubrnreHeUlkj9oACEgaht8Trtmf1k2D1aZkigCT9UXag21sre
1bWcVGEyuyKTRZcVjU7Q91kOFYS5o6bsWNIBD+m8EUO1pkWTFnQEty9ewDPIhCT7pgZhQE/8xlFu
3OGW6ZzXye5+zCFipx+4wDwewSKIdGnmJWLZ4n1IAQPEcrmBL9Z+hVgPc2fEfv8nVhEnuQd6uXZb
Kui79t6C+YWbRSIC9yM0xr0cQXRQOgIqnPXu8qx0cycJRJ8Hz4nszs2WFZB9CZlPD5BZWETL4EVG
MD4xSZJyQpk8EwAWixMRf46Nco3Z6met098bbrAbRpnNApootVMkuMhSS21Ga7ojFWhb8IY7coiI
gvybgAuXYZborPGuAcBl3KlR1wH17lHJYCjYi/vBPk8E5UB3X/hv1N7hf8MQJOBcbcrVAmfKU49e
0+fMmTOmyc7RG7qoiPXVdjHdzdrW+dLAiMRwZzA+5Q6suItvQjulIpvaWHf1WOzHTh/XrkiBF74O
KoTzoEMh1gyhD6S9e3clmEJYH9e56eIKUCO26F03Q10GonghI7tJXVPpGSS3DoXt0FxTkXgZylja
h7ZjkYEct/DLqAJ4qn2+RXy4G0cZgxayC3EPMWYhBMFI0iw3NVkjC1onZWDlgSp2ptddXGahFUvb
TDlN4gB+wnxMZtEi5Y3Dtq1MPBHSzGbkVFc06gRoaE1KRrC2kdqcW6ABgSVPVg8BT00Re6Eoar/P
Q5DCTt0+0fm+v6ZtAVnehgnC45Nzu4bVHjD2vV4/B5TKblO9aObES1GkAFxR5MPPGoNUtGusGI24
DSaSwIzJ9SDzyT4sYs5Nn9yXY50jl3+jujh4lQF9bXDWl3d3K1FIxJhYiSZjvRVukRHOT+bSpE37
OWmYdRfwh2xQjxs2SG0odIH2uCp88CZ3Adlr0yvo3yqdwWivaUs0aMzPRjqHWtkh9mc/Lgx81RBX
+wqGmgLNSRlvrkLt5wqa+FV/EIq8Yq4xnLutNVob2hknQ9exE6B5qVyg7CYZjlLcyDXcaoFDDA1E
LcO7FnBgjU5RSpw+kn2PqCfiylxyapbbBvqs0OCL64blfrh3TbgsljF8lLIKiIAHQJOLrLMiv7bj
ea73KCziEgHI0TzzibdZOUuDSZQQC5+zbiRnA7cW2vfIweuYlj64etMO1e7GlX08aePc2EhSKZpn
Hj/aAYvBS8OFylLDXJOQ3y1aJr47JhB1SYLpFqyktj7IRv4gBUsx2gntO0irV/IQjK/dsmvAGhzR
dmPrsbe8NPjRsg84IuwmM670BQV8vPYAeM0i5tY2DLd9WG5M+mJY92bzYLZvCl89+Chscl4JrBOw
FajCjHRtpMSq48bq83Dri2WHULyaI6BGeJkJ9KSgFmEGb3oN7hoHonGDwjK4gOIYRFNBmHHXiOa8
vGsqK9Vzk6II9Ou9LB77ZokoDY4K+RYMH4H9rejRbvoD9sUenqyFnnYhhuCrIUGVFI09ptlom1bB
M9qVe9tChjBCx6gCUDra55K+jsaTO2xJsW9c9yTUmgTjp+5rHXl03FhLcDKDLbEs9N9+1k0JOSL5
HIRp6+3nsIgxS751TR+A1qunoMDIDSgzp3bg7+xxfO76Oa1q4PaQYgGCNF1b1bsw2Fi13PqIIt0K
T1njSbjOAbUYMoC+jrVpvId8PYfrAdDbJJ7oArCqwHCs453atUHD3cw7dBQbWkCLET4Vvp9pKvPQ
bG/azrhUXbMFRQA8WaB/PXRgWDza423To8hrsfyLBWFhQHZwBt/RJTK7CnxeqVBmhVfIz839cjk4
JnzL+hngEht3dpmpAkidVh7ZLCAAYlsweVZqA9d265yZk7bWYB2qsrIOjiQbNKKh0T7ZGKC//hDA
vW1vuvgNZDr6lZOEwhPuIJAzIDEVZYdLcQlu+mkeb41O7CZeb6Z+Na5GqsC60WY5zKKt9nbYxA5I
x7i5tH9s0VjZqoqNyTAL7860qjZlLSpa6RonQol5CNApQVtkQRoIw5Jh1sWn1M4BUOcTbMKXjVG3
7gni61ZuBPIn2pbL3rCWBbV6uey/HgrHlFELAiayPjz79WMg3ms9eU++sMSl0V5/DozHUg3v6OJ5
ezrbyQDvj5uvH7XGuLgDs6CEWsLbT24Zka60njoL8nkeKvybCQ4q/hQCTautA+Qr3TwsWvTtwTSF
2YUszFtrqIH78XZIQ7WYt1z4t3RZhk1dU2wJg728yhUkinXFteFxCkZtsZZHuC81icdCN3O5v4Ie
KboTGQvvbqLtvtRF+RKoh3kBPmcEHNofqHEhNTgiTFlorM/FiFpeyhvDMnlszLV4J+2H6xkaeOLc
AVgM/TQM+nL39S8KWDcv7R7ZVIBeQKSvPW6DH8LG7u/5SPy4BRkzHrXS6WCG9gPn+8mevPuwnIBh
CSr29UoyCrXxZwMmGL9j2/wJieWbtO6vJAviQ1kFAzIga39nfA00qIJOgUFtFNMcTw5UHVHCdY9B
M8Im160QJeT8s+SF+Q5QiHLRHhzul4c1h29kzgoPDUa7O/dqRVLUFn3ajNICdlvZ9xYK+b/hp32z
YL1+XAKePUxtPRtiMGh3feOEGOvolKY248Ep+yrRa1xiQvZkjCbyg6UES3ehZ0/Xxamdrq1tX/Cb
1kFrHGzfYu+vI6r1hbeI89nStOuFLl3JY98dPgRT+IOwK/YgJyTaDfoiQs85rWhDbr5+rM342VsP
f70A34ieX98IsupQtjRhpwc2wDc6ZEntsGZdZcao2sODBB3gRkh8TMaM04xxyMRhBvL/gAFr9Xm9
M7xAxGC+P7R9Dywi8L1bLGzM3GU+OyMn+d98vuv0wh9ZOLiz4MbjXcXCMJT07YyrEiKNhi3MuMVi
A/udVUodnG2n0eAytSvwj9oCbh64Rnio1P1qLkPe4eydvn6U6u8Ua775QuAMfbHB3KuH8lW247uA
mVUZIWQvgY960tLpZBnQ5KRsAhSr1gPlGzT2pvsGfqqo83bMN+xtWUEPtS87aAU1mm+puxNOdyr9
dj56aO6KCSCGRwbz0RsGIBGN/rtJ2u9UMQ8fFHOXEOyHZIZJvvOGbS5lb7YeZOLLC9rqXhSscfj+
1yuFGbRvJiGB/T9Uncdy49YShp8IVchhi8gkRpEKG5Q0kpBzxtP749JVd27ZHlvkACd0/6k1Oied
bWVaBhmtqOD+vz2qahbayCpDZ4RXTuGQJWeZLmV+GvtNq7C8OlsQ7Ux7yyIHX28ofZZEBhLdOqV2
X+80wa31f3RlvR3rpleq3tAc+7ZGhdbS1kZ21v1GKIqicSuZeBTQxVRBXqTY7hMH+kOXNmryJykn
o6m9XmMaSRr7SPze9LVjorkARONoxpVjjtmfn2XybS6i3cxeTjFvpE9pRO2Z1ewkc28viNvLkU/o
1YsiZTsGwTqjDBYbfSaxvB/C0J/Vd7sdqIcb0RvHCJ0Y+ojqQ5/dKv6zS3NHBK8luLD9odNFryUB
tXF21+eNZH3n4qHPDslVKpzSumSQGD1Ou6nvqGXmt7IcRjuq6zsVTx29VOG4m638X97JNyXs0fII
e6tt76nB9Pb12Aq7aLh2teQxTxLPBEyxlSHYKz9KE8RSEl70pD/oOGVmhW6iF4qz1mSSW4p54pit
o6UaiaBFW24iNEBpQxHSqNAWsSMsiqvKl2wYHLV/MpPKViRUQgX9mR0tMR2hbL0pC+mtF5+RjME0
74Zh+e6qfHJkMu9t+Z4ozWZeHpPIBVvwx9VhKcVMDdKqc+U4o6R753w6TPzEttuhBbIr1qdx18UP
N1chd+Lyg6k2SV/umvom6DCvIpkSMM7IrDcxg+FWvbxUqxLeuK2dcE1vRVqfY6m/FeGbEC7nRkx3
q2oEJP5L5enZdBQ8q3weF7vqrcLGpuVr2as2nUW5tOVJd2OD22R9LQA5VXZ2gQxCQANX1xNs/iaz
jrjU0DJ9aeMRx5CbN6d6fqStQDGz8bvScsK6dQYZb3A8uiOjk7ASoXN61SMNOHqXi42TYKWr5oFZ
0lsDfQVb5tmO8oyQIWyrMALj+pgVMO0WhLp5leXPLvsZlsVT8sbRh5fKsDAhQFvzHX25/QvTwivS
l5ys6eFCBLYdZVag4B0Ks1fcEWP7WrTg6KIDT2Ar07luoEuG/plJSAVwMVt6YuhSMpRV5A5PQUUa
M/HqbWn/YplZDzkQyHxGOe2bUWT70/JVZJNTl+9z3dp+uAYdU1Yi7utaqlypYorCMwe62kLQZup7
VP1E0cWwMlssNln0F2eOqd5kbY+MPIMiapWH2pxJb7UbEQRLQaMAE2jRKKQZ02TznAIXXM2gBl+N
XZypXtzw4NAO1sCe6/KQNZqChMTVLacyQ89YMLQJA7lsTLdBHGQ6YYWYQbzPfAfD0O2ya5wo+xWk
kBe516UtzA/XbdV9Cqq8Z2HaBAjZXfMhqHwp49+6eKHoquXslNzTxleXBhIDwHFId+rObH7m7GCs
5zJhKkB6g/d24/rFWN7k9rgUmb1w0NRkxcnPO8vYLnwkiE7bBFKBHAWNzV6LsWTFmzn7WJrFNfgq
KpCOoP7FAmPHLIzmVuG5zkjlsHaEA4yvz0Q6RR1dnXs4Xn6tJnaFrkU39jkg11WFaqPPx4ENaR1Q
U9rlCjtIub1kTidh/V9aewVZitGf5eW7FO11YvdDlAuNPNPEvxWJ6mBycZf657lGumjTSo4iuLN1
b3Q/mbG4g8KoiuiGmsokgtIZxqta/DX0UgtqMfnPmo5TrLtlyyI6+yjj2HmWem5o1NPwn2VbXQ2j
cY0GLDcQq80bRIP9RB1DJK6jfBoUGcEEg4KG+9OCkCwi5wzp1uPgifWDRHyvCc8ZWJ44Xavhs5/Y
UVNtK4QwJenD0KEfqwc4ds3GHQLVfNTsWoExgspKIfGdIRhj98WL4GYy0pWDvL5LZe6oMkrQU+OI
TM4r13M3/GKqqiCh9BUoNiRFMfcn8dVNZILqegSqktfkN13+0Lhe8mFvTYetqZ3tPEk9XU22VrVu
WGnReJiil7FlVcobWmzHygwnav6R2elW+RseUXs1ZndeOeC6XUjFEA6/tAftqnBSvyWwfXKz71mJ
PeI+To8s28n4VwScbt/RSRtfUqLsOLg+4pohpyRzzBziC/NqhPi3ZFjVhO+wRyPWDsth7Ju9rs7X
Vd+WGDolcxeLx3LxLRGZ8LFPNql4QqkZ6wcdCkIliSmpc+4+yzVzaRebF6t7y+PvZr5b3bvAGu64
lQvgydUWaXPUCK0HfqFsY9AQL9d2WvdzcWmLuz+QTZz3E5jRzhQe2QiKOr/EC81N/WOUJ00I5AFw
p+uhY8kyNvyFH6JtnrGtirzuNSLeUQE7PReZyJvNrZv+jCp8alq4wevxx2zO8RQ7Ji8rz0ZbBKDN
lUNfdY46qxRXmjv0pm1VvQ2kVU2aS8XkJiliq5+4yWAlGqcGZQ/NzqlX3ctZUaZJyLxFXbxF4ZBO
fom4wUFGehmfeVl1qf7ierwlWP92cMlXQ6k/BXP2a7MpfarJmypovHLJ8KRs4FPlR9Jre5UvRj2h
TzjzDC7jBXhlQoevAwwggIwKG3cjhjcElvgPo2mrZ16hMOu6hl29rlBpyNas3IfWoyBjJS09nhK7
PSAXqJvPNpWuYn+epV99xBqMOlv4aKVhJ8dPXv+wiD1JneJJovQpI9cImU1nIhFylVVzFy3Fh7Kp
262KczmzEvaTce/lhAkTwmHSL1EX7WR98qviV04JcmqsUwqYJUc5c5LB5mZyipixTjyzuSjc9kjY
wAikaNi0TcnNAkibFAFsve/Wc7o46iL5cdsjJESlt4aPXLgqqykcBkXyXOSNnWyLjfVhvXYbrdKu
Jn+P7hBGRawmm8lso7y6xVd2lKWNAYgLurZiu5Wbc5N557hAyCTdYzGlsrgsySUnQWbSqiAcXfwD
TdkCbGd2lL8L3UmRCB8yBJfx3Havt1yYJTNJXsT1YzGBFeEBTddesqOfIIPt/LB+DPq+mZgKnYi2
wOleDOcJ6WNFvjnbZkP7NMA1/I35N/bamcBQikPMhUpu88mZPfa0Tnu59wVIJxRszSavPxXSrYUE
0g7YoYcZCUZkBK0AtCnYWsT9idhQDAT1B/p/p4vpdpE/FoJkU+GT9nMhIKIVtnkxmnYjt0Rja6Tb
h8UTqgoDDj8Y88wzC9cn/ACjtl2EXkftyeQV5a0uN6UIVvpHeIVfqbca4zOFs0JB3WbjSS2i9wUm
Tx0/MiD92KzAp4Ynxb21puyHczOvOftJ9iCswm6i336jp4gCqj+kFYwEZc0rg7ZVaHi6hsVfc8UJ
vjifRE6JMXqU1pZJtk4cfq3PEkK/Q/Cxlro88lr0taEM5KNvevUd4YFtW+lljNtN1o/8FOV1Im++
s8gabG56yYCq8mGtwmvZXUV5vWDK2CQ8+UW/GeTG2lOWHGWERM+Mk5GogXDRmdrcvqP2sofZcHJz
cozQ2mEccfnDA7kOhZsA+87GJtcOOYMPFO0ham8CnJoQ75VEvsAV1c40AcFFvYMYpfXCIsTQSryF
E6fxfXhGXKCQS/dRtgccQ1mMlUXvXpl0hasFgsg3q9NgBXK1rfVzVr3PKGiXNPlRI+3XTBWP22s7
3oi7yexkWG1jYuogEuA+Hlyug2KuvpOeLyaVpi2chO9iFIFU031dV7dYm24YXV3hKqpHk3nzGkj1
tR1/++/qnn02v/GtpO8ywxc1q3dz+zbrGHb2fKjbcnD3ELSYcjZ5UTsqCti8I55VgZDWSCIj97w0
gqzYm+NpUEEw+o0Bnz+MJfhmvY0swwVybJy8zL9HsonhvfcRbIKQz43TyNytdWm8TvECYTOXZ5VO
NYlVTjyabGmAouMwVASn4ijXQnzGfFG8F55V5V6VigeTmDlVsNwQD2/Yc2IlCkN36Li3xTMmxVWi
YIDmKo1/uhxIh+FazfbzMxsMR1zNbnO3rb38kP+KtQoEHe3JYiHgPDxnZ+k1RlGqY048OgBN4Cz8
bE/TcXkMIm6Ia5YDUfWdO3LB9KtfpD/oWDxQLTcvXjpdQh/EpiUWlWIvPDREjHMjdn9RoG+Ll2yX
Zs1xetFGmyoQYSuDJvvmElWWY4lHCf41p45/Sy3TUyQ3/pEbzZsKFu0CxZDvw0fTHtv2o8+usVME
oyOf5JxM8x1r56KIowePdNRuiXVeqtvc6hDyPmpHxyLLAaWoZBf5bpB3dRRw4ZD/ceowGljiTGKF
9YpOHGY+SM1vGY9ptCIKbV0NQ5PUvwvp3XhfHmNZO3LpMZTLgx/DJDX0BgXlNda5R1B8pFJPoO5C
0Tgs6s2MkA4KjGI3JKfMzB8pLy9SvH42UHXCrB1Mc+FCmYJnblprLJOjFNIhKutdhcqumuLG1oZo
30OfGN1o2DCaZ6NcvLwRtqaxoMGytuW43IaJg9yAOQRiJvnP73Iax2jywzwHRL0m4kZMN20SJKY/
psdq+SeNHg9N5tSDC1I99/kEG3c1A9m6CQDaJKxp3XuivGbNT1hQQ7l430LjuHanoqWH2aEoxZKe
JwhQHKULUt2b6bRAYg049CDPD2u3IW4+zLaLdJLpH5t9Hj+7UcGgbNuX5l3q3huUl/UJcotMjqza
afpBNPysOgrJXWo3xXBV1+2c06p5Zs4QJs6vmzl/5siHx11pzC9px3SAc4ig1Ay4N9Lymr4soCDz
e1N4dX4ox0CF94mCYtlOyl5ovJF2KQzU1eMGhzlcxJd2uSkpAPMLWvCq3qOFx0/2lB3Ndm3adbVd
Za9PXNB2VThHxY19FU+7gfskR7/K8sfV40CnpQqK3xMuuTa7m7Ti1nYNd9OIRNXvza+8DzTJ1iR3
7HYFArjcRU+qbJBsFTkkpa8IfHEQihe+CMZGvrhmbTEhyfo+K249sRPRvhx2mfIK8KHE16Taa1Zg
rp5uOaqJQiaQMh8/RB97WefzwARSTkJ7wOLYXYBeYsWVdM+3rEBS/5rxWoffvfimi6eo2DS9T2We
i661/iubnYTunEO3IN54jI5GCHXv1eR8PNWEL1XlNcQdVP68uAS+xmWgL3gN3KAR7A5dRHWYTV8z
aM5pttx0df2l+WpiqqPuTYLd7Zd/dfjB3zzdFoRGVCMqzn1SfRnVbhm9jmLhhyMgLn26P96RDD+F
MYYbcIaYdCeL4mA/Fpdlfn02xlYT8NXCaINhgA+zVteef1ylpZJ0RRxuJUDNJhI8+MT2Q3nr7qis
Q2GjNG/wSmMT+M/hoaBRSCuSKziU+zw4HHqUUnCj+oCaQ073urCppL1VB2rq+kPt4zHSmlNWsyA8
FlDUHwTzHiH/LdU/I/tU19OsPlgCofzRGXteYpFueafTcMjq89xCgu6q8dAgOFmJMXLBQ0jffwZN
dLYobUQ5aPhZi0F8oolkwqdNLEyUHnb7AfzB55MrwX8GBb1Qw2g7EUHPfIrlAxurxeHn9D0Ay6+0
0TPMY5TuQVVQdAd4GaBUpG4zpFsK4k71Z+NLCf/VA5RLMHbvEwUwBpEna8Pks8lO9mg+pMwpltfc
8nk11rf8xaOSJFvEIKmdUQNLRsC5QUtdjc1G8wvLQxTeKp6IMYOcCwTqKYHE91hj21Fp4a1AeMLb
4GhdltOKnNUM2CqxdJTHg46FCGcVVpcmsJD+yw7P2uWZwKOPVpDEL5a98FNfrXaDrAwUo/mVNVd6
VQu0hyd8dDo+h8T1jQXPk98SGr+SW0NZCQFxlSsvDBFCwHbSCdnipTA+5Mrtf91asE3aUlL7aTJN
Jztme3Y/j1HXbVN6HpG4OTXzNJYU7Jum3Fe5Szh9Vz9fLvw9ypwETVnhFiYeDzfuEEn7lbg1cZgw
9mdx2t4dYGBj1BI+JxOqk6I8s260Fr7xJI0BqfrgpmAlxQqjc6OciSeH2nShkEXb8v0MtaVNCwPg
xjX2OLfTGTiW9UqEaPaiwqA2Tv8jqjbHMeKBqUF4BTbED0CBEciGI5HOIfipgKjb5U+N1g27HDBC
7iiK7tBN1C7Le4T1UME2kLx6EGBP6BghMY2Z4OWdu8oONykqOfpXjdoLQxHSbVJ7qA9RUHIaOPwP
oDQl1Si6Zt03eBMrH7cDpyMqglm6VuIJBEX419GOZBwqNgR9/L4ctW90F8gtSWgBimkzhxYRvyxd
K44jPNb5YteFm61+hjOzsuNvCUlP5Zqjl8AsQfFdeSPcEpMUDL3/rJ9Z9TWWKtWl2UYi4/oUN09z
lYmmRnungWoET5hwN20RDuaAzWMw5M/lO+cv7R81aR87WuOnps8ZP3PLwY8rbhf5oumstAHFYWoO
GUOBtHM7H+Lh3NY7MUWHf4Bdbd/CjzH6riqHfGwn2cvZTtddFF7/Zv08SV4duREyXJlKa+R9Xlwd
YRY7LDlLAwHTeHWmXc+h7DTJqYv9hvKKDigl6MhA+znmXmvq57aL0m0n4oVIjbQ4tshdvUlkNE+r
npMpFzy0rrVxKMCIxHIrWcZKk1qYpEzpvNg+WzeXci5NpDf835Qs5lFF0Rx2yTFPQ8FVV8OglEUC
1rzEakdfhRZi+UyXfSWRgs0g0H7XAkVnIq6tARY4LYOMhxaq81YPB7uft/3ngiFmdHTO5vQcj5sq
9MRyI0y7NXk06zVXge48qcGFdRHVQ56lrpQ7It7F8RZNLvrFKBwDM5FnSh+l3pRjbN6QNlVO2F3N
Z/RgeF7rl6L4ncxjan091VVVqwcuKtVaCbSnmvQoanRLG0vwSlxZDDNXPwgt1jcgjF9TuJPES0g+
1lYLHPWmeZlso8CCDQAohz9uXutLG6HjuxKeZ/VuahwG7SVTN27/Ihr1cVKFL3w3gkf4be2KZu0T
VYzZUbwoEIU9p+xITK1XhLgUtwO+6NYvg8Qv+J23tdvRW5jJFv35pOF7P2QGe8tn6zdMc2LQsuFA
/xmKO0Pk1LZ0k7Zu48tXsKL8HQ1ph8r5XJ3GX+sHDUT26P/1QXQKv7RTT8t5k69Uf+YnorP133pL
77Fqi1flBx2DLjrqJxAx+ss1d1ZSURNfv+p7x3jhq2xq3Ag88Jv2wxdSj5gc07v2M13CT323nkzU
mAZME68AFoEe2456u4rREJGt5CHuU1IPBY07TihJXWFw9XfUzEjIqzN+lp8BfA45gYWq1atoZ+h4
TQ8aAH1SW/ugAxjhhrjPaT6E70kvXmNJuwhmcWDUT3sc0XBNM31CbAidnfbQJkJCLO78tyJaGCNA
npDxwhPndDvlnBBYa6f2OPVHp88fWWHssjwPjIo633CXrEGbbTFg8GFe24KB1lMCdpa43ZxBA9C3
yP5a4ur3tN7cdFkRxGdDeWhrKQexVrlxJlJDw014WWo8ADK9QUAul4bHYg0BuX4q49MU8heE4Ljn
sVF0wllqMaep/aem/LooIZysQYl0UpS9xHRH8Z/GXcRAhEy6NgJvv/aUoXs0pnCVBmmXK6aThyTt
zySdyXBRAIldb9B1q6DXz2FgORSPvlzkqkFrNYPVCoq+t+g3TUG/42J01jr2NEwCQsLk4np2y3Tf
CHsVBZvk0OYsX65wW88F2iOGoZyk/qNAWdc5FAUyk7h8qqScAkb3COdaQjt8N/6if7jQVXhPuXpb
i1McX7X6lcqkQvQv+Lry2S/lvZiXbTM+cED4e01YvSZmyArPJ3vXZEIdcOTW1l9DWnk9HpWy5y4t
Dvg0ky48SUr4moj1RRfQYnbxBU3grim1W0xxIaqtSw4Nt0DzK5HKZleN9Ksa+m+2rLtU7DlcZ/On
m57X/WzBaSnN66rGPioELspiM1oWVGn4rzOlS23hQ6N/F2ej2SVc4G08Ri9xN0+2FFuKP5padhB7
LpsOiJn5GUCkaAAsJFRk7MnOOi2kO6Df3scGndB6z/RXMQLAksYnPP9Vi299hSu5ZzJQnrmKXgcE
+6USc81BwFXKtFJpN4ifjl2h7VsFiTNWfUw2H2EUf6ZhjMjd2hozA4lBBUJ4Grm7zpA99prBKUjy
L1Ffr53SX9Hhoddr78oQflRde8taVBnL2nDyEttFH5YK22IC4Zm1eVMqqIGtNcBkr01kqKRGNsOs
VIzczHjn23UWPyxuWTlV0cIL5IEgMfuEWmiHcr8+HRz9QNO+utVCboUSffsat1MDkMwYAwLNuDYW
DpStCVKb9H+IomwdmHDNsLkhhwsB4cp0cEg7g1f9ev6W3jODGQFRLq7+JIFa46+cEkRpnmG9hADF
K+OmgbN3qdQe8iX3IpV6sv0nl7gqKHkQq9g9lRzSClDYztaeed1IDCLjlUKwr0tobrw7+Vjtn2Ws
6ubyTa3eZP11ZkQOZE3UPPWTrlBS6bW9+VNkVCPt1TRuXf7XdDkCDOahGt9GUiB2M/nhKUSOVtlA
jiDB87mbvkxADC3hdptWe0CkFxnYcKQaclKJ3ciiHEL1Ybcl1CNpGSTeyOwCcbgm1nznPiXBb52x
6q62ZdxN/hAIfFhzO1VulKAo0y3xkZy8v9ivZIleXLGnljKpHI2d1j8x8lFwISlYdf3iaC05LKWJ
h4kbQOlj6rvJMwbCayI+aNa+W+mv1ojs5JfR41SNLAtGlHMyKn8b6SNbt9QuZKsoki0hTB22FMKg
XCn3Yhcs/UZkt0Xj+0RCpTorKKdnHCeKOyQvq1EdGN3AZQTkPojfivpmcTUP00O/ck0YJcmdVy4+
VaqOOn3qacC2pOcYOQUWQJO+Rjoa6hq0kkJ3gntVYVLm7tKPu6w9SPiUzJ1RdX+CSi2V/Ri4rZZj
2Qz7vvxs1YMvSliG2Nr3pj8My+egv4dUf/LFai/zgrHTdKrwqC6fqnQxzSM2Cb3YVwgD8uVYR19q
9ZNPhB4Y30OPv/5rNu4GKMTaQdCUZ3ZqsZwS7nvk3Op8mpaNnpOqmw2+Ph2G/lwQqtgn2JQRNIwX
UTnFxbVZtkOxx5aNDYJ4mgInmgYxJGt+rD6igqly8slqXSALl74f/KUDsRBVkxXKPWziJfuxpAMH
BDporwxpmJ5ti3nCNWHBcukHud1rxbXsSbZEFPI2KKdUObK2Fe0bcYHIJSEun/j/teZVNzjwQOZf
MnDC+PktstvSXaN1WzbvbbjRcRFZ0SODkze/rBa69AulCoBQzjkRiSdxPYnVr6T966qfktprOQ7A
dsJXF71H5ntu/Kt1rmjakHZjUvZRranJW6n8C0HmNflnArzv5hX9f+Ks7Fs3rU4JzyMirEaI7tnw
SM1Hh18uBtDVs/e5+ErjBw57YT6m7ZYcxA+jNDczB5g2V2493UhWprEi96k8RdKHsRzhr7r+sCKm
mZe3aLlr+V1vj5F5LowGMuWSy8cepmUOM4Zw17YrYqyzjG23biQF8rilBi6lTa99m/qrOv2jRC6A
xU64pkRrD0a2DWtAdacwJk8S//Ios9Pia8JAUalURTTupvIZddMLpzWlWvQwJYp3lCrdPNglomwR
ZC0R3mrI8IzbIdk1E1lCVOvLSVrPYzl/ieNXiz4iz0InFF/k/rBIAcCZrnHICfJvGhJnMr1pIlzL
V9p/MOx7Xz17d7lA0MCXqDCMZHq9n55UttK5irbgEp0dZiv42Qw5mnYMDlItDcpNp+WMlcAoCaQg
jBbqXzx2eRMfKfSkZWjt/aTmnLQ2+bHLUWEnCKAozbh+TelOmaOPtgG05Dy7EwTqmepunnBAnRuJ
5jCuXLJHHGSGNCz6u/h8Nn3xWlTlQWzbyB86tIwIz86h0GOoNgcsSKoRBnImpU6WyNwOJEobgoUS
YJ3MC61+92w3qwazt7z89iT8gyfJ1O+kFiz/VHPg+IRTZUqsOcq2DkMGFjz2hSMSTcdzCWEcRt7d
onl6EQzVuQnfVOHAGSAW+zpHoXQtQ4abnsPkVcm+k9FX5oBB8FrEZmfNRDeuZgJco2YTi4HRPTLz
mjOqoZ2uxB8bqTdNw7CVG/WZPnFM6to4h7EYoQ8fthVgSDgf5lLfNLATQ9PaGAlZFozbJqY9bUrX
bDgPcxYGihTsjduO46wOFdVbevBaOeQKI5KVxWzI+zIUtkIPjpi/r3GdvEcZb2iAtHOgGXHEAdFw
pxZAonihyqj1jSxyq5r+GrWa6vYM0G7R8uNH9XWRDvI+WftS2CqIm9wJGyXNHRskRTUGVypoavI0
JtG55wABWik2rjR0VwHNAZCN9Ylrd1U/UaBZxKXEn0X51FyEABkEbiwoko2i2yAXyaibIkF7Jv8+
1PYaZStCovY1zLP75KClusqyRdJyOPhy2O6FctgsMoOUMeuLn/NA8T2j3MKuiEZcZ1pehc3Uzvg3
dZze4l8yUu7ghtTv06UbBe4MZRca4qc1480Iq8w29e4j4aO1QjsOebKRCU8mdsRRkKXWxfSj9JiP
lBelPaHcDAQ/EYpsq6kywnzjn9JzUNAwHFoJcxC3WC5TmVNJIOKLtPqb1gVECoFSN0ZfsUnABJNh
z7Ji+joIxjD+6Ow8OaapiYWQ2GQr/jCzDFQjpGVL76PZnsOSPFjtR1n1jyrkBKgHVbGF4bUm2qNd
e5Qhdbovx4tiPEbjEXXH1DyV+XBUZyzWpf7S46Q3NfECNXkaC+Al9X2KZEhJPSClnclxS0Q9jEFP
HLH66NOMURY1ni0H4pr39prI20Qdtgphwk8SXx0qdEYURkn3ojccjr0s/yZd9W120bYcmn3ThfDw
YnMxJZxGTUpIQrJXeamZ0CGIEJwODcGYVyeKzmPUDs5ojP/6OHVcI3Nl3CsF0AyQjSJaO/4oeSj8
wwDLlGE2eKEx4T0eOgaALanbKM9kqeLcVjGKnwn0Y7RIEur5b63ktWvYnNWCf4R/ras5YMmFNqie
8AEiFao+xbZ+M5ha3KveKgsvU8utqsMRAnk6nCkRuBHOk7XeGUhO2lk6VGQnRFbhJ/wiHDFAPWPR
gYuCnhIlZcGUdQaXFqK/XL3pqUQdT/7951CzyPq73uhuYjTBJE7nphsZAW7uWLNMECRZKsib9/6O
FP5kNcNGO/gKzGnPodpiyiXa19mLC735tgbioOmIu8l2q+FrojWajS3bH+pl9tOe8IQkg/5DvSSR
vgHKIW3WpL0jCZ+dgvZf5sIhQw5bZLx8COTWuc2fnoWECQAC5n9hTjOKVFJ45ux06ftYkimWSJ6I
o81e0f3oOsAuv7rmu4zwL6QQGdp6JWLhqggXObaomELu5KTNCeFBHdXWrkQfnlG6ivQBC8aOngq0
I1hMiq959gnMI9QvqfynsMtruhoShkgTptxnH1AI4q0bjW/pWZUko1swJ8uaGo6nPlgRH2qj5T4F
hUV66juMpWzoaPmM5MZb0VnU/VZSxNcy0YJ44Upazfw7LCY/S6keYx0x9QLwpBIcDcuj/T7FczJZ
1R3iqYVsNSme/uFXB+ZwF2O+Cr2G2araLygi+dHPf86tK8f1toDDIYfGyfBRdotwr5r0e87Fe8Qd
qbOIjO6itnR/ukqnIyv9T915qYUcQIC6tlglC4+HaAXC3EmJY6cNa3aJF4gni4RMnAgoD+9CR8S7
lVjHOgQnWbxKTvb4bc9xhSQvA0pr/DA8y9W5nt8myilF+esexfSlky2nKI8mfxuNf2B2nKvy39D5
9B9J6a7LfiVRVVvfVDmAmBMkytXPJt9Y3cYXqz+h383rUa0fivyg9IP9e1NSUox6ZSdzWkad7gqc
svnfMn2u/IaJIzjz8yGGDRPuahlfqTTOc9m/h9S2OaHsWZV+12m2F6rX0uptBU5jEBVirLK3tSV3
JEUmlKABdQl4BgovWOutFZt+1PFXw3qqu01aKe96FmPDwnsKEDWQmZh1aEWA9eUS/2v5OpftDuur
GkK8G2rnl3hG+2cCV5cA4FCTG+PtmUsG58jhhHM0hoJFT6YivIYCj0RHZAXILZKHmWail8JbPN0M
JX6IHJrSfxyd15Lq1hZFv0hVyuEVFMjQ0E0DL6oOp5Vz1td7yFV2XfvaPqcBsfdac805Vj2tAz5s
RccNZ47nvrI+NHrfOG6+6qUlx9qmlzXMoAQvqan7d2hs8krR/U9LbF96HW1SjM7jjdVRGfwOkzpD
5gzO+FiXI2tunOW7RDmQVYyFCl6rSrC3MsDUDdZK9uVjHuGa5c8WstAgA+Tnn4flkmK/4AL2kLJ1
NbAnE5LUfJv6a4syiJMB4wQjAt4LJIhw2pet7MCCoeWWjqpcu8B43iQFW86sH+GD/3S0XUtHoHN+
Wn79nk8Kye91aGzyGU0K/LI//K9DRAmso7/GMa/xLp/ng7xPj9V+Fphu8wHnBwYcB2sPTu1I6TsM
0nKb/rRVIVBfZZ9SIt4baJNNrj0a/mFkWL9yrZyaBV5WWd8KZk4/qs5BTpRaY2aayF+jiZFFjlGE
W7euhs/Mx/OVIwhXIOwZxfs1hmiY5h6hrGVkMXeworBjkFOUgBjOHPemSoaVqwRLtP+L/cHR8IX0
jMcLuhWEDi5H/PA6okonHeoBu1USYT2MQEEXw8tQfprsH4mkVTbAjOA/RyjwFtUh8LHr1tjSUEKY
mBRDxnCCyU0jgKqyHKD/Xs+syOL6DCK8Z8a71RcGjzlszA3bgVaLnynlagAtuwqt8I5f+nfq+G0p
gy4NpwofutlE7IEYGPFbEK0iO9SRquLgGMm+S3bVy6dqG/btNg55qJKNn7ag5P71nKqdCAQiYyAo
npV53NfcNfr8zJc890+NTbXUftp6myiNYyhUCsHAJJHwNhqFhM8LWMyxR+Md6Q07ZSdJiWcOvgvZ
3hbTf3rxObUcBuraCg2GgfeUEUR4jrgES7wEUovSys/fV8eZ7uRVZia+NKFBEhpJ+pkPPAxJulva
JGb6loSaRMJ3zf+s64DJNeni01y8ZdQ+AuaS7Sjto3ZvWXepQGsQOWIHxOhgp8ReLZALPpoMxeI3
ahDkN3+nkt5Ulz0NeU/eCwEnXCzqWBETLKZsCee3FRBrxPwvxCldyW8t8aYQ9wHShoM3gfkZIj5n
nqRgsnNT7IO8OeNOir0y2Ss4eGaumTCX+acPwnJGzejOzx45oFsou1x5Ub4aYriskfqMGBggGBVP
zd8V8CJkdGjihTZm1LJ+n2Wb/l+XjqN2n5pfPmGumrdsuKrSFu+VMbs1qUDgMY1bGfsJEEZ1XPwn
dlmQtrzBuTJQI4SDXxuwSnSmS1yCtQZLjcEGqUy1lddCr+wseT6r+mBbQIxMT6OGZyJSYQRA0Vce
CiyixktoS3hp+YeUfywrQTLeQhGXOZ/t0JySfKOKmL02M144tl4Kq+XfRwTlrZ0uan7q03X9YMgx
ZF6JRXypA+B52x0UFp+aaimbWvWnag461ETryH0yM+ivI1ZJeeJCdHsbcHH6+chZctDeJeO+/OaZ
wGxjNEDvtfZSDEd9eSRQ58AxWau4rK34e4rerWGnXscouXRWedFr808omKmkDBJ1lRdL+upilPFf
1Y6OZtw163dsng354GwQc2dsmZTJ/U/MYAM+H7wTcrzlOP1LSLtwwPgNaju0vUHcpGnBixbZs5Io
25DoS5uNK/ErqW46OzxMEEJraVY29mzUuzzNt67JiN0HsSLgeBSzgnkJaodJo8u3g7UG+Oasl4Yj
uW9xqRzHclkE4R9EidDqtW29ttqK4xXq2MFqzhFNvervBf2gWvavoPO9tfPRbRN3EiEVwE4ET1r+
pIihFVIWoXwULF19SNUjUh8Fby4eDk5qMftpOhyt6I9GmFxKrCA+op0lUGD1bl+tTKLuE79aDYWw
PeW1WV8nGQtM0eePyYDyMIg/3QTzzqTlUoUBt0x3wqOQN+9B8i3GP+Xg6qa0zybrW/f7v1SuN4Gk
ueZUrDX8ymi7NVAkk7rWmNHFe+lcmeNd8H2e+W+VK3FMhJVtYMIUJQAMVN4qxW9U8hTWGREog32v
PVPrYNgXWfbeytIxbWKirqkJ8ErDW8QjE9j0cDKjerlgV5AJ4TVCyBL9+lgBBV7rU/9PYsw0dNfJ
Ch6ahqTsF1459Exa6tCxpvozqE2kWTePr4WxFyxGxPwFpw9XYPqXqW6QR3aRMfcROYsbMteqHde4
4qKXsKyLTa/J8OMrx1C5Dtal4nAMFFABFWQcxoTB4MFddToKDGZP/xfCKUJ8RhxYwxg25dhN25cf
M4LQQ3nd9Bg/4vIfoeqvYBxptBAykM+wcVC3+eJu2auTYzRl8GQhmVNkzb2yD4vuRBxz140CWsBV
JG1ctrFb8DPWeuyEk/UhFCLHjeFQfu4VMKaWRm9kSfBumejY3JOaYR6LMLuMSXApJF5yo9KkSTu1
9MKexJ8x9euxcwY2IBkR8ABJ+lUEyoA+ZJpCbWRPRajvtFLXD1ZJ/i2TcdWYqY3/MAHQwrcuWDwb
AnuRWILTMUjiy1TgwTdALqki4nlKTiQmw42XId6W4r5ivNFnkZdr3aHI+dVAT6sR5T5TbtwusPuW
VBgxkAhSVJH/sjrxIZFJ1KdxKwXMpTlZBialw0AypBgwpxAM4sCSy58RVTrk/IrjdFeQxUHjkRi4
aPg/dRrmRTm3uCOxnSIR9Z+lkR2XNy9FwUZNt01i1gPNM5fcNOgIwNQMCUfXBNHHWOzZLYJSSDnj
z/NOFBlUcwSbPAtDUG6T3OuVv2E0OH8Yb+UGIjIy4UBL1KoCP17mTdD15h5JKBBvgT9eVROuoE+B
kEErjChmSlxcuTZT77K8xP/UFt6naNB00ds1ZXnPB2gGhnTupNqd2Xgrw6tht/LejoTinvHqm55c
jiJ4Q2+se6CWotE5fqu4OtVSnQFCDdcdN1qQ/3XSc5lZJNJzmLdGeA0kPB9mcvCz+hXSqJQlmLhE
OOU+Irfs9PH8puj9RwWpQMHlYFonyNUHq+52QRM/o67acEmTLl4bIz4aPExq3++NBgMfKEC2etmm
LGL+GFcZFZdq3UaKMN06FdU9nT6V4txUd+osKcR+ya7PwVjFfHGTbXQlkijPL2s+ZcpbwlNizmfW
VScgFy185ceYj7egTsMksVMlDxVjIqLK6gwuWihvjt5ve9M1YVAeGVk/c9+bWMEZKF7wvydQsdut
8BO3DvdrUjV7tT0YC3AB7DCdDB4MVgvHX6J49qVjYdrlfAt/MWZzZJsOcpYzwPW4mxN30Pwi5rTm
1tY/CSWuJexfF4vCDlYPipfuDJW+itdLoVatjBXWFZPPoTp1X7wOuJe2TxxxTZ1jzDemWAXouDc/
6g7NjK+lis8RxoJBSM4Qqan1Yb55YaR+6lm3N8ri0sk0ARGPnToKxPlJuY23MB83g1rDLOmHzWxM
B8icf1qVuXFax64/Tns/V7J1PcoICzzQjcGNaVpgIaR0vFpp+kgE8NNitQNyvqQ9RL4pIDEjtc08
FkmjPJOX1XpcVdJgYP3k2HMFLfq25mIfxwne23GI8fFQkAKEEWTZE5C5mEvpXqXH1LoDeCQfYO66
1yAnKnVYUhIsXt6c2CvLz9YSmftpaokoXlsGz223bfXDKJ8a0gXpQAir4JIY/b8kH7qV7tTNGXlz
LbawKtEHu6raGIjIZJSQg3DnDeNRpX4E071uxYshnpR2q89OJJya6pItrkAOAh1eoTG6SeDiK1gR
WNNTJ6r3FWUC9YOJYdmHHGe5HGE7O4bqCwAbqoi4i8N5KzLi74Or3JPXUUVbUPq7317NKTtMOFpG
BspBrYCVZ4ToaxCJqH/bL0n7lmZxV4pE1Ib0KKSQphLtaqSkEDj+j5g69BLZJOt/8ZEVpNkGBr80
ZDQgmP0WAGV7iRh0zv3nCCkvwdaaYMsU2uyu6OYx12pHxUWR1fTywJms6MN8M4ztPF8qKDbmNy7M
TTZtMjLjUlRy196zpZkk60DFbUfLWyHqQB/oi5j+reDTIE8jAIogtnyOrqzBE9z2doQcL4kYTttj
o8FgtATT8b3CMlfYDgniivqmU/2DKpvAXsJVgoNEI5E1+aeiFL8msfsUKj7Vpk6+Ah4U3jYcQNIa
GtcPyGMcci1gEfW9VBGLVQjAyrQxy7BbAXpijp4wc05UxMDFARFnuJhip+rrY05CM4GWjCcVgTWa
iKmtpE9MiwmfAFo7YUGotExLou1oXQ3rCo+3F7AP2mHo9A9FcZq/5MrT6OuXSXqowzUQHVBWY+uZ
ZIlq5ZrVrv/FkTUKG5ShsrzKKb5SkqbcbVtUDGomxgNIN3O/NkCC80fkCp99Tz6SdLZdNac+uiR4
Djvcdz9d9yEXp6A88d6QVGG9gqXQR2t22X722lYf32SkDBZPOA1Ps0X2nLslwbA0Ouy+JFKrDija
Xlw9A6FcmyaRGUteuaV0af2vIjiK/Htocs0LK1FbvQL1yFzK9D8xhXEbEZB8DzJw4B8C9FDWb3DZ
3mZlpKaUNpG8y5IbpollHKK8KoLLJc7230HeEfTOsxeO7aDwkuQzAUxeY0m7NjNEcoyyltPVXO0r
OUdZi546nkTDfxeEJ/ZCXAFxuG9GrHX/pkDeayqL3VLqMnS14A3ZqaA1JoxWv2sHbd9/K5V/Tmp0
W3e4lk9//OLNGusHkyS7BBETV29ps4mkjaRh3/7Jm1tcO7XoyrNDgCGZj7EfXUpa2l6HIrl0BZuB
IAAzP69FjAqFI0k/ljwChT8H01VnXwDTl/ABABVBYvE/7VpueAmxpQDeVFF0Is8dAKwD97ph8NHa
VfxwedU1pzfeVtawMLOEcRRQ9MlvssECeSfJ6CDcuCQ23hykz+6tKbwuRM/uVmLtJr5TlR7CIuA8
GYOcnUF6hsl3cQX6XtIcZBYI2LRbLip7pM8CzOTvI8LOnKxYdjAA1NGqxIjTulS6GX/TgeDFRuR7
CssnOTeJSnD8Mf8iLk/XPY1OACnN55z7awoOU0/KHzpYoZJVWtxXymYgeCb+5gMVwHeF19BH1uH+
9TPpbbR9sSHxvqcsfupacMkz6VPTN1KukPCu1jOZ+EVCa+PXPD1qM3S6qN7IMv7QygmII5kG2yiO
kz7ZqqKtR9/akwv0dMl3zeqeKRgY3yEyILjOsesuoYAn1zFO7MUqlJ8M6abTCC7DMh9h1coYI+sf
NXlDvfqtpG05/TaR4in6jp06dgrDLKbYDcQXjdRqHrkT9EvepK4762fc/H3+3uMfnd5NXOMMzowz
UihSmvSjM5Vv0eSDYKZHMdOnUiF1NyETirZlSvwnYSwZQ9vsvifsBq0EWqy6D6QSlIl5TRx6YmbB
JW+xVYOQXtQnUVhFpODCBB1WXsUc1hbD+MZ4YIXKCAdlbo65Oe49JZrpSyAULCtZILZssPwZ5auJ
LM6CTTudKrYyhGtbNOxS/St0dPO2wKsCo6DVUAT2HXYJdrgAJKm9SqvtlLeL4hRIrLaiHFaanfHM
Mq+KN3ohA2IoGUFSiBQMIAnTpUtL3zX9NyHyeVs1iRcN41/q82KnDVG9SoCf+K/U1nn/HEG0YuKh
IRGhFiI0/4Byvg4J6B9mih9o0meVqMEpGTlL2LGBFROmmxpV4FmT5BIq/WVmSCiJFzM8KslHRuHX
cUEr48jCiF8DRwRNeMn33PqokWGGPW3LiO382dGeidNWQ9Yc5DPbntArWNQ77HrcodkzmBz8DGZ9
IFlpDDsaFZR/kV9ZUnC/vKMbmfJWM5mXneTxzA2pil4k7aIUYUz6s3gEzXgjjBzs+2EilIPJb4Ms
MuZnYbip2oP918uh3tc25iOU/mLesn8yCwEwnAzlN1X/yhL0UnkuF0oi7Z6i6mtBu1tUHqyBRjUM
MCFRRyrPtHm0/F2s/dI2yJTChHOsCaDAZghco9yarCaos3VQ7qser7zXN7jUvMm4IK9xL5vktYK1
ElyXhlXhNQ+vMfwQwhdzfmQIOT1qql3+ww3I+ZYWa1Pe0GoWoELzbR7TWR1i/YLDIrTOUfQZccUR
wNDq9LfqA8Pj0KsENj6d4uoo+s6U/eHXg0llUVcxzBD4vj5S9Q7iFYvJpLzV84lBNJLA0UfG8Y9k
axk2oDsvSrbk4HIdhW3cUNp/asVRZhja3yL9LQPA2WFw+hHkQweAYea7uBVfCpTAAUrnrhw9iQ/A
d/h5ULzx+WB20vxN3EOMONzj/GAJ3qQeq/jGwo41zIOeCUhcvRSu+ZZLCCR4B6zlSyp5Cn4TbVeP
j2A8G4R3iRr1JoHg45Ds2INhMrclA0vt0QZ3o95yrPdUzzQs9DKUdCuVhT0c6naqOQApeAJs8kRk
6WORQbcn4m6l/JF24nQd8+uYfuvlZxDVTtZBDdgQg6j1jcptMV0G/GdAUHnrWCYQgGjxtGFnWhhZ
+Gn7W2p6ynDL+g+8nQA43qre9TWvq5y4B93lBb49teWRtiOBJLvV2QHUciFv9eKU5f9i/TuHoStv
ZXmTl0fLOFsKDS99ExZXp6ThZreFtadtrCqvDzcNMWy9PaZlWGP5x8NQEqizzOYb8K6b3JEkobMq
8hpAXP+QHviCOszYf2DywsBhnmFAyFDWTFFVqExfAXruV89uDMkeMNp9snhqQfvmyTc6sJpvm+SB
iaBPTmDfotC1ijd62iB0feOt0WDEwrOyBJ551pyc2oRDtKH8KKrv2D/6/WukJNWXfaAsb7jUrA3o
PEpsu2UbKntls3Pnf2JELc2vvtryxe+UrQxLUnLN5iJqL2V4s0h2vwL8iwJF1iEtPvAJEPZYpfIZ
1y0ZW6LYs2yQPLdY58rcCE/YgEDZzHZIy1RrZY1wEh2LOnrFuMnC8mHo8zrv+L7UKlccTdporQYu
hsHoN0Ove0VJXiqiwrN6GvXIMctqU/FMMLkcGURmxUbi+0orCaALnBi7deth05ANIdRGq4fwPjWM
SVI5n9eRHHzJ7Fdxck1v2YHVPHLgdJT1PkY9AUFuMi1pH1jtWxdnxZ613AAM2M5DpkpGFia0Pmjd
uIAAAhyhw61VgXe2AQ+P+ZTHmaPuSr5yLU+Oqk2g+Fk6N8C4rFiiw6YAEF7rmtZlNom5IemUES78
Kd6w0HsVk/xDlbQ6caeF0NhDMqxNFnrLL9fXEuMOQIPGtObDJ5q8ieXgqVkorvkMvqjzO0RL3KWp
0i/OwArUC+0D+xe4wcFrVUXkGMa4UTsClYwLy4M//islw610hvZNx1UKeSIZpG2r8YEcRAJ3h4mm
BGCnjPczylrkBFxezUNCwyWdFURY6hEPMy4DZCVqynnFGLhVrqL4FswbgSm0kYJDb7Fj+OwHwEHL
FqNU+1a4dqAT0L8VXNV4esDWRBzTA8uWom0B+rOSatSaTwXOhoIMCObZgsXHsckjb7TnJEFAtUiW
f4ujbqvNTz4Dk5gvAJWxGYpU1N0zDH+TDDt6eyrwafVFtyr4zg/mPlcF3GLteYiJzySuISg4ibwW
b5xpAu/D1t9ljoQZTMsPrexWbOuI50dA/TBm+JOPkfrSu99I21lN7GQRXWQ3s02cNkAx/sFv1xIc
hwy2hRUGBuU4aS+Lu1Vj5yHb92hCYAGwA3pkNdtEVqEv46tp+Qe9l419boUsXJ9nDVvNYyjNgS+9
J/Lkf/izxbgzuhhQcoUjkxWt5bn9GINvgQfHPFKHBuEWe/FRB5ApS2TyaKIITRlXXcC3VGAK615B
yLQKW5nZ4BdrGAHdFEx7RY5QsSJyNnYe8Uzwj7mGv2cvTxsKAaZNU7zVAk/qHj3KMUU0tYxfrqLe
WE2AqzVmabN5HNMrfRX2eyZGwTiz7+O4PHtt/tR7ZFvpH3uN7Dy6N/obCGQlHtd0YnJDeEz6N8xP
xqOM6I4C73uGVqzcmoxqjwsjEz8M4Z+oIu4VBnUl34S79j7h/1pc4CXff0EkPZcOW+S9fdJKHos9
NqPJwqQQjmzrEC7VJY92ZYiOAtIaN4+FiMDHFFbnlBUi6SIRnDkT50FfD3HLlpPaXR5GU+DaN+mZ
zqH5TMadyocf/oo4f/n7CTISW9lR867APf53sEQdls/GNgbRaavh3YBQ4VLLjuaGeGReNtjpzyTq
TOHCB0/CldU4q1bY+eUFrUDPPsv2ZknBRguffvvq1FXH54f5h8gYQLpZowGB2q5f5/BqVq6CrYhC
X7B2AWUXhJpW1mmmbVN8akyKlN+s/Cl5N43iOE8n3oFOdzNOR+yHZnWohXepfSM6m+U3EQZZTuev
borgn6WdzeJrWUoMiMlkH0DG0pX0Aj0CbnunlGgNhwGiNwruik+C5qLjEgKHIG+Wn6NBk41QTIvy
c5weovSFuF53zL1wvmVgDPSfgUm8UrxrTMaksV0DPjrN4UVtFtIGD1T6V+T3MXFrxhmBz/aMkPV/
ySdc+1UZetI7u0fzA5GNAAiSdWQ4pLcfi0TUhx/8X3VoYznAuz9+adMnXBWq1TkTqXQgjLRHHLM4
/iByXLruW2OEKT1ILMq+w9LIdfElEyFfKT8UayEFTM2fBfBi9ofTIZHsnwRyihsaKh/H6Kl7MwC2
kq6/68BxAYwQfmgVmh/mn3yFZrd6q966e3BnVUWzC07xO8WO9NthLCOpk0Lo38YYNNhz8Jdtsh3B
Yr5LWMJYtY6c5r9oQO1kV7q9jW97h700bJ3yYIdb4Sz/1SygUtYoucNfs/Q5W2OxQxF331bKbnwf
8VVj08dYSzx2HVDgbsr3DnkRKjtu+TdxInBLuw4GimEs4BT0nRUC5Rmj1sFGid3UdrlND6U9rel/
0ZSSDR8sO8RL9T54ySa9dMcem9w6u1dfBMA/gz92UwEZYgsnAY7kOrvqsa43BUA1Bf6FZ4H4M1wB
S/8xu8HB7yWXLaBwP6EeJ05Hb0loiCIC2S4SPL6lvPlWuhHKvaweiBCU1rq/QoN9JSxtsvmuGoFX
mGgNd9Zg5oDlhzf5mzAEUybdZTuQO565aZXyOD+W8tmAYgCQAqQoSX6Xj0nkdJGy8+LCYjiBgla4
wU9Ecw3/ipGgY/2tieJkJCj7Jek1YiUbkMI8cUHrbYl/CMMDajhv8zOM9ll3DyOIoTutfx/IeyoB
GIz4O82HYMMaOFsrpXp1RHDirZT/QRPkikv2bnOXbrRqDFAjw45QgP34xjdYFT+scUdTOn9FP80t
B75nrBr/gnu3zD+07MzYzVIdi8fTt9Xe5giQMJUbTolmZ+gYPNYIFUxqqO5CNlm2Xl1viUmx8ILx
fPmYOd1Dlz1GxBJRZflv558q2dT00+KfsTpDLvLgxF3i96k4lfYseIg/wx+TepQ5f9cfJifiJycv
HebXJN+2oyf8AqGjQ2kJWUfbAO8oZdK0KG4kWp6gXNfZiZHVL1Ha5s6Tax1MB1GIdR9VvKVFUsab
HmBw2FqTS4qbVCAmGp39aZxfKlwbRscrqL8uVg66cBLHvP6ouJAWFbBC1Wib9aPBWLsUmx4VXxls
I9yZEpS/LaVSUkL0cWj0Gmi/0j4ejrG0n6CKyDtq3YXU1h3b/ogZuu6evvZSi50VbFrlREsyXZPP
8iV/0+AHn+lDOQ9v6pURGRoqqU1Wx2Yr27owxWvNG1CgddUaJScEppBaMPBrO/KL96N3C4eRWw92
QiFLdVS2bEQcWawV0WCv038BjQmCKwRLioZTgJmJ1PK62NuLS+Fb+53e0Gll5gs49rxmX3w338LT
36OqtKuPSoAew+YEjsRQmNZTLuVOqHfH2sCjVLGqAY8Ahdx04S6Ypv9RRKwXm5V98Nuf+IY6f/B2
IGXbKhqUpfOKjFzHP87d8/9fCFVO+j3EtzrTuM8zsJVIjz7wVCmk+/Uvk3nGwW+zn4J7TItGcTvq
YbiekL+xeMJXU3n04zjYBwJS8JBWN4MvahKUxWGYtFOx6CCs0OBTFlVMOMo9q+uLTB0Kha/7EzC4
YBDKeYT5pLNl1VmqYPqQw+7N0hfQw9gmnjBQmcOHvlbvlapIbqAwYZXgcSRVQB+gQLkIGL9YUaOe
Kkn4xZ68ZX3ITkDXC6V7l9+L1l+VjFkETOJ5A8VlboEW5HhfXrbMyKX5rtXoS8PYYZKXVv76ylyb
Rwm359xsgmp26uxV1JdSu7eAeMxTZt1yrhVpuKNr1Qa72j22tijzqcn/JV2CCf6g+KiFFKaqi69Q
QtzwAd6aoEXuU3Hp/bNZ31NjU0/LV6IV+W4NiDoNyu1GDW9oFxOQilKjATt0BgZ5hMbMgk69NVhg
MZJ/b69MJbTkY2qvEzAGNyUtyC8vfOqMN/1lcEMNn7Q/JZJaZ2ZY91Da0hu7gynQDhpYNJmPjx2J
fGj0IVRjcwAWg3lHjtFgZBuCXt1rVKpy3/QMXw2iRUe8VByRxGKEpfcxP63FHEn3pbW5k1PmN+Wl
Hy9QYpHAcbWY8Ph7tnTsiUMzQjqwaxhT/LIUA74AQRH9o5wPLOU0dW4DTMZwJiuyw2pEegW5yXqf
O516DHGBpRX4fNedJq2qZFkNhjE0vDEDjZJ/PZIa/4xNK26z7izhI5bA3gAuekrSkvDWtTfgHAM0
lOKJTE6MfmDrw/gqzBMOFV2HzLVH5GrMT8U4RKxHuerszErftPhizQ9dcoJR6NdDDlnlA8Xz3lO9
dNZtwc5kbKLzWEDxR9FcM50pvLzDkgMhxW3Hzy6kmJCeQvjBb6UMfAU+COSw1ipfYTvCOtfVLkfk
9Mo4UlvrA31LSV+gJkfmL8NaNN2p+5vUPf81/lQz/MRkw2ONHoVhSQyOMfFL/mOi+YgkSIF5/AKu
UWVbITppwpZ+aqr0EIxZuqshvxJDmZzSPwfDB4Q63/+UcPUyl8evgGP9nk3RvuvhjWKj6syHiUUv
YjGvFnz7QIK0YW8io7H3MFA2bbeC1HOK27Pc3wOW+WrSTeDM72UAGinNn20g3aF9xrhZFw/gADuW
bw649Zbepn4L5Hd5OlIrqIwW+w+dBLVgbnthh52tXOyoAA1g7cALkk4JeR8pefFKSb2p8a1vzkZ2
SIQDXvlcwlOxT+Z3gpIsAlIFtPw1YHXcZOTCWL61bcJjobwB4+ubN5awisMWQbg79RJHg7Zl8Q+e
irq/JMJ93LLMtQ1JPToDL2VybaSbjEONV0tWLseN5Dsa/XGT/6XDp2h9+tobFxXXGenCfVUfOsgY
AnBWMDRoV9AxWL8RxtcGiTVy8h9wQU257k0PcdoxR0LWfD43q0M+JJDLYUIjuQbSgWEuxmPFmjzZ
JkANwodxegMxcsYpfvKzYzQfeIfWBNIpWSz1uyHBl2+nAjbpqZS3Y4UuvIqPi4C6k3EEcKfnENqd
rNzhA/Hxbc8aUAdvsYXKbcd+5TP/zrKUQfmloxr7nRn9DsR7xk3UP7vgNxf27CTo9fOsv0BdgD6F
c4J7F+XYjfAWwdlNng1J+N0iVsPnSA6MfjKoJuONrxh5sFJYBYSzrVvLXit6JKYUtDnBFw97KF7w
UFrGxhxgLO5558QZvc+t5ne1Z9XIHlyJUD7Ra/haUHWg3smCw8JbAy/UykJU/OrSi6BurfQtqQ5k
bRmmuZJ4QrolKKx6QgD+g/3Rf3P91khHQ3NyAI/lHpONLu3sJWmCa5xVkoDuKNb0+RzWR9MLxKNv
2E1vW+yBoNLp0v0I+ZZ4lurG+kEABMhGKsnWp+UVBcUFUIcsP3kJs3zh+1YLX0W6NVrsId06hoJE
oIZDIgOTMrQXlYXBZDp3xK04S9TmUPUf6LfNRNlAI34Ou41iopwfWgJgtEJVAS59i9beRE9LZGfF
jpC8nBOn2iFHpfEBK/p6ZoOEhVp746CPkltHUYHokPkPQCC5jB4BIW1t6pjinEVpb+iGN1y5PIt+
vMOKxXfOF8+EuiKIfuTJ4QjoK/Z/U8jZIapjzAoS9XfARFYaGwwpYrJpHwrpZca76h+Yp25yWJO8
VnNHm9yJpG+h7310BgU8MRAXDldMzemiSsx0aB1m9kg8mvlpafrYk405WHNmWHDBIzH2QbQGaDaC
0/E9U9qq0UJasb6HL1ocWsUKV8MToFLGVlvTAZclkk8gmYk7NUg2eG80HFki5zS/E+bN1KWcVH6p
6yDc9oUrYt2r91a1kTC7hdZVby6a7vipRymaWtThLv4p7uExogj3MEmEupMnBzbUDPpKDHGxMOA4
dhR/oi3hjknpzDAJQflgG1kkrAPzNf6LyVhp7HwKvkysERELjtazRgoFU97B5trBzeAbrHiCu74m
IrVu5t/ZxB8vl3s/yYpjmQYYBwxmfsX0pbbfLnM0xGf8PdYuKy6wHlm4SFy+XeH31z8C8S3yfTsU
xs0uDNnuCXxiz4XUlD86M8WItklbVt1z9/Ljo35PJVajDTMGpImwViLQaj0pe00CIrQWm68Gt+7g
aPh6+KNFJmIk61DURubV7/0VebLy3YBCS/8kHttbyr3le036abLmcP6MyJxFnnGwaGf0+SqCMJIE
RjQjkiOAFxt4C9OdkDD3odHfE9oItV9TJgRTjQCAI2GvtLdCP5n450o++xEdtIuVrYYbnlhsibAZ
UVLP0TYGDzpYFvLLn9v+FsqxlK719DsPv2F7UuSv2HwGcQpT+DUyhi4VaEApc50fSSSj+gqkzBEZ
D4vS2QgOIz63WPYxyHfAbGl7aSZxlfIzDAbLh3JrkxVYX+k7xgSEbE4ynF4g72juQtgV05cgXy0g
VeFT4mlP8xcJLLxcFkhRZCEZpEA1rv2FmEXjWDO7EFCPFp55jWEohOeOx8tRpcAWVdWmJF7jqV1R
Y4DL7XOjscXyPlAAdv3XzEa2oUzuIl63el58OggpCK5MuSqsm0yE2irkUjzk7N0SDNZAkYGsqjv7
MJRIXNcWMs27Pn41wxVYez4tGBq7achH/cfReSwpjrRR9IkUIW+2GAHCQxUUtVGUa3mvlHv6OZrF
/LanuwakzM/cey4QSpamxnT3pUspn+r2o+GKZiSGkDxfornlXOHzQKKCKYrQXVxtTMvkCwUZ/6o4
W5MhYmVcKWDt6suqn9MIOHr8s2FoFoO+H6i8n9y52WCASdzwHXPON6DGG+VDae/1+C/LflROwlkl
ozpEADPSeXX65Gnatgm5cENtmZLvYbALb/AJ2CaZdK7WLtDvKhrxLo+Jl0INSq9H6SG1fwMdrw+s
i0eni88CPGeGCr5kwqL6f33qHBUBnot7+LdFhFXST5sOGWnnoqUmNZ9ycM9LuEB46aoJ4hjIJK25
6cEjxDqFsz0oj2gXf1AFDi6sDt//SbSTbP9JtPchCRdwHWv9TICIln3ImE2jiMmz/fKLT2X4IRwW
gfknryhGhn+DilHeeKZNu3TYlEF5Gf0bUHEZpkWLk3aq7mP4M2+jeF7g9S9K3VlKseO5iercKjQn
go9z+IUWXN1Mlks6fsGcR35EBB2rP71+71GEdc2bBhJLYV9eIqsIrQ2kDrmhSu5PA9jQ1jxn6TaV
jpp6MQlKTH+6MFxlGMLTFgA4skBgFaXbGhgtHFIambvY9tZPpEWMipuySdZoR8eAXg7/J25uTEWo
AfAqgWDhW7BgktTYbfVdnRBwCuUD6Gh8mCiOp+4raHaW4aLLKyndI/+v1Ypl5pOgZ/MoVdiwFYQ6
0UaqDyrMJ62HfmeeZCTBatBt9ThxKylGkEDcel0t+1bbcOuxZM5ho+aoFPzw6ibIpcENxocs34/O
PQZMX3zkKbjpALbRYRp3hThawIiZkIw4NxIaMr6Qmao7DY+xZ8SX8mhc5mcioskO22FV93/0HEA2
8lWnviucHjznkvw9NSSSGUhZ0H07wwOutk9BrK3H4lup41WrPiDRp+3Opm83n/mIKHb6iBqDpc3R
SuB8yHx9Zcbj8Tdq9w4SDeyRNt92uOMjn8aeiXPMDZjyOMjnfJZy0pn1tXa2kn+N+V6pd92qUSpn
RxN2ke7MLJ8RwVjCbg4yHZpBuFqunxCORqwfslPZHOEeszZvVwYvSZN9CwlhYR64mEE6/Sdm4iuo
fBWDlxh3kTRuFfNfzVFmOaDIUESTYrzOHVwK8b/J//Y5xMLky4Rl4Ce/ofVFQMNOHm3mgbC55F8z
+2EGLM0LLMzParaGIevNAXCInkYxp0zvqxGJJasupJNc0hGav2CVM8fjf023sfkzzlq9zrmV4UWQ
9zvetPxV56+Isc70snwvxkSfkAN8bQbULK80cwtCN6bPGIsT2hBSJWr/qLEDg1wnLiLcVvobLQHH
T9ffe9MdUBxo1ybD/fQL0zbnSAuHS23dotxT/ftUHzX5FMDxhUGk9HfkJRkqHen6yb/VAb+nl1lM
uXbDr2/z5QNipCbcq0DprGBfkt445k+JyZa/gvNzNtp1jVCWeMSlBnmedZ/fHnxmxj4MGAT2B6tZ
0twweM7n9FvjZjC1byziQt6Ju2+AqJoQNF2ZVbJJpwj0lkn2vjC3soW04VHkZyI/m+jhZtLNVu8p
nqTKWFVwVmgct0x/JhDHyg2SpEb+Cm4CZyWz7kaOp/kbGXBQt6kZMRNqptqXas7nxg6/tgZwka6j
zYKUSt747R9axgW0Aj4gKmNFMIdYS+GjMTaBTkN8hI1dpbuAkmAE+KtXfyLaEu9gG6eocEdzW8vv
BIJOKVUt6fFw5RBNGys842aArWuN9VkgncNaqHiGfVw5zm8xygh3FplOwckex+T046nE1zIp3zhm
eFexe58j5mPGZsiQQ1wDZWWgdHbIq8cpH7o6pH6+XEFnaF2r/hVRYfuN7fmG2MnKVcXUUMnqKoYb
KnXMeJk5C9RgtrIdqz+fJqjf1VDVuUjt7Dlv6lRxSPkZSvaIsvxp9ECLWnZbCr8gvhQVvWt7UsNf
c+QpMT7t/DvPPhQNQ0uA+S7ZoOOuOPxHKViEZyerLlLeEP9I7G9tLAqpxUv9PQXjcoGiKx0eJXD9
DgxglFpLK0BcaY9LzVcg03EjtMBFDYjXAknd8Ndax8HRUKNjOZ9wLBx7PGStCToRRpqfvgoerQBh
iHqPCWOt5yDGXchizLBrWvefcvrrIUB3holk+cuxeHNnPT9D9aycJcks/G2+CDQ1xEHxsGjT3XYQ
79oX7pocx0B0ZXJW+teec6tqHvFgADOhJEVHUgDwM1uQpp4gG+anwR7msHW2p5yODfI3w04sZzlR
jkb91uQXvBJLEWIxiHamvFHCd0uEeArZ1mJTCU1QhlxvE4Hlw8LU3kY2VTEC/FL/VdgZC8TBZXNE
EqXo4DIEfw6Uh0A+oFgsqMqkM9uIQeHtAJ+Eipr4vmiZoFM06PYMaalIkBKYCVaIewhlncGLiLRs
hBCYLfkRMTaHnPMObW0Irm0omE0S3jISeS7ERkYtiA0b7ecNgdu8poVvQc3v7+CHbUa1YT38V4s7
4FERMr+oeLIZiMEYI42MWEMPml9Sg2CeOVWEzyTkpFK92Cw+5vgTIdF1ktNQsQVLvrMWSSCOjptI
vg3/JaarGF5N81lFXqbu1eFaSLekxELH6obLLYZNJ88YVbrW5iukLe1M2A5IJTPSA2RoMLU1wfne
WSUOUSNaRrlOXwtFLPtN3i1GdfY6RJKsb1r2XF25GbBjUfSVB8Z7mvNixZoEvxYYIpy0zsOhjQ8O
VvY2yK5eugmYung21QVNWa985iZSTe+eKvYmxv6YAdNBDkXE735CdrI1clYPzSp0IKy6duuBZ1kQ
o2mxO10H9qEiYpXhbwlupm+IyRWbCnGYzPyCGpxqMUwWOqVYRh02cLE2eH9MmdgWYhvyXeBvtbjH
De8mNni/RV8eTLjgFJjaPQjmNvSpgIaIz4q+KyCna9NPifZ3rJlFIGNHY7pa6YgtShoQNfZRk/42
Mpy5GLuFwSuhkboAxj9FnrvmmiXLlZWGxWoTi4fVWZ8G34Df0+8HywQOeYHr1mzyW1V9yCUAyKby
5HC+KjEd+hRHDTo5aU9u36KoKfrzm9MhOroMzbOJfiUxV5n8A4/YtFkjDN+OgyOD4I0a7NCHXrxj
kqJf4fJmgVJhkjWBwbTPvPuNUkpHpB62c6tBdWJqYKWJsKa/miTJGI7KxhH7ke0p3SYW29bZJtwK
FHny96KYvLw5SuO+mV4auYnIbAkZmQ+HGg07/3Ei84V0WQn8KK8TjQ+5EPqtA2RINSPAQsR0OSnd
h8L42Ug/zcwr61dGUgrJSYqzY8rfkXSZ7qb+VJZbW5lDjl6jQWPqKT1ivYMd7JqIoTRXTf05H69d
drRj0kgRfsc/GasTZ/gRgb7qOCD15DS2Zw2efbsPFZ3d53wyaEH0hod+kTDATZAoNI3BbN9fCyws
jIg4lhvtJyvfu/JZTimLVZQMkHU7qL2koCH1FcxW8gXr9OIS2+VjvBSsVbX+sxg/osBcyXN+Zi2P
EMbb78nJUPfhbA6srd+hs+aj14HHJleW94nbQs7Wo+GsS5xf06eoXssUv5bBEFBNlwauU8O+JxLA
XBs6PLBj3kFVguGKMQZ/OfSQxYSuKDikVK0OftiK9rEnu4olmE8aaoGi9l9YdWsz/ukgFBXjWyiJ
RQ99t9dZ9e0t88tKD1jyRtTsI9TUFvWmPyDLZGpV/IZAygIccnRB5RNcBSNyFGCMggbxV4GhGeml
2uhsx49Fk3kO7k3i41Fx/GrjPUcmpSTvNSzhSDd3WhN5CIkZEJVsIv3sbvSUwJTgaf8QlSBiq2JU
9Z6VX7LGSITr3cYXQa3Fd/r/k0/yZmciSohQRdniPY5uQn9NOQ5h51NKkcbOlelFHo4cs0p1zHnB
WP9JMWpa3KmxfGFuTToBRZo8fkEmlNq9nf6255pwNYzPTI4xjJeQ8ABNUQB/KriZYus9x44Ub2Y3
LI0zAGA+Uu1l+/FSLh42I8bgOleAcniHxbMaDPpnZCy8DialYXVpyr8BRY9u7lX5pURsiD/79GfK
CxB3h9y+IURhDhEUmGU9ctrj5kh31NDRmu8Gqu8pm3Omn9r0TTRIXnwildprwosc9kedJ5Qz2OMZ
rJTI11D/C3BwSFox68kWxaNLOyrSELn+MfSnhYGpREo+M3wG5jdYHMXiEVph1lx1gzsgJCL5WD72
/ZeFGmceWO16DmPtXhhwUHndcsrWA7FaS7YwMz4gZwLplwzeT2ztSatHqwCHe7SMhZtPezm/IzrN
9UdDHppB1uUmwH0+XTC8UsqFC6necZYW6b3jvq5Hh478LRAYV46MS0X/prF7gBggreX+hkyij/6h
Ug/L9SIMDgwc/OaR4toSQGhRZFaKiXOR2Q3IVttzCxuOc/hBUGCpIMvvv0ASkE3CgdRJjA2CNyc9
5/ohJh3QP/XiKwJMl42ffNZLk4mmIOKvyR9kfruqjl2Y0CO7ZcvZcNjyf1dQfRtWNoLqoUB4obFG
Gv3nxGnS4p6kkJ7y9YhhOGOsko/P0gRhh7yIIJY2/ayd98b+sKTqJDcT0G3kStRVCnNP8gsDIt8C
Et+2MO2T8goKQhMuTQDsqjBkSM2gVkiHhnoCjwfYkXRVQHzID00WuBHHRoHfTyuvHfkpDCqz7ktB
/M7njmyXhZOvXDucfkRfO56Ru/gmsO2aeA2S4ANnAYEmqrxH1IS7yZ3bBAfiWH1wqWIacYBi0t3N
aK12+54nBjWRlV3k3ut/CpyPQcZ46pT6vC9ebex8/c7XXii7EPN79j1Jq7y9jtPaVZuDBCY/xMGq
YqWwsPjxu+kVINkYDHPr/S96QFjYc1dz/6FTJ+NaIdUYS5uuvDFR500x1o11KvQrs4BsvnbLLXdV
bvzrZVgc9kdUX9hFzV/PaO0VYL9a+2YVVL4ZY62cqJzsW+4+eRj3sn+iXgvMfe8zIvHkik/qYOrH
//V/4449gUjvJa+RLAGjksCpiQ0uI+ts9eoGWug9xuls9fAM1X8mxEF/Jok0FPlkbuqwwAPLX3WV
vIRW7/QfZXiT9Iej3vqAJylWl7JYgZSDgS8dBfpM/N9uViRrTXewdvvrDDijT5PxnZYAtG3lYtuq
W9ZwADsfHXi+7HttjZ2ztn8BjHgTPvvorcTggjAitd+JiAFDdQv1y4Qsw1S/nJRayZOvwr/YKq59
2EKTc1N9vhIPNoXJTInsMvblAiJheFEYfbfhjxo+nZK5VtjsVekQV2+pn2xqgIwSeZQVxvc1/hiH
1bHFMjKcWiwpXxINOb+Prnyk2lrvz5pNc5U+OpRE9AqmDNdwvHOKmoAbo2pjzXPUDsXdP9VEY/Pd
Vs9e/ShzcgLPDvp2NbhXiL9y1+gvZkvag7K2I2B6aeCqY7BywDvrZHTJ5t0VgbJTBanwLNAi8VNX
KCI5YLPpSowD6uJNOsWL3XzBQIRZxaQH4lSwKMcUDCpTe037bKUw55ExBheeqEkvuVrs43A1kgAw
N8KnFUmHCqA2/1cQ2iitQ5guiyKMjjFZA63rYMRVBBT4baBCBZSMpSHEyUrsxaCcLPgwE1qvsK7X
jJM2qRNuRMpxw1XfL/u/0rKgl8Dqyxo3K+mLzV0f/dns0nsgbFnzkBnVlPVby9ddvvXJU8+TlWnt
Y9leKz6O435DdiHjT/03M7OlBgkpyGlLUYPNnf6iQhhT+6kb0d1pguA79GwQomou5L4hO4cQyAat
WG+Mb3IX79B0kkwk+WdT8DAVw3umvTQqqLKI32ap4NAZ21kzgXxBC4xl6XwhfJwl7rMyoRzCA5q2
pH6YwbLypvHACjINeIqYVTU5zkOvxAkRMoH/CrRdgtQgxHQ7CoICiyvOawXB8RUfnzy8zJhkNuCd
0hoeIXQ6HvYjykF6uJ7MEL64dc+8WopvMlpO+6hOHsa6xMT1RekcXTGha1TPKObSdS7Dwv+syy0/
uxV8E4c1TW5TLzvlp1GPEtLvCA994uFNtBWv9D2l2pYjLEuWNlgsKvFuy7BQKbfAPh+6ZUwAWhQS
e8RD4VKPFwbW7KeSbY3hPCib0dkt0TlVbII5ksEfsFNjzyHp2mJXMrIxnFdbEm+6CjuvDmCtYPb5
Gj5K/xjFIHuZ+8sIdfHO0AR3yGIKfn4CTByAKLxF4l/lP9T+zRTwL+xmY2S/iuG1JTCVraHvBRG/
skF2BTMaVGZ4TN5N9GVoL7L40em4/6u7JH0oONXC08DEoLcfIaQbYLyMvDgke+2jD3ZJvHH7sCBX
9nsioVJlVz8Ro1Ka5D89m9BeqRmuiJKGS0OZTpWpgBqfIbn58M/pLtmEvgQNa5gyE9uTHelKNIUj
t5ef9CDSNJ0FDU8Q6u5YOY409aBbCt50ddNiCTYAtQcQ2KwQ3TJXQ2H8RMiy48/AOXYVbMHo3Sdn
TlJfRfGqm5tDEk3je22NK4KBu33Xkn+ScYXEQFzYTs99Qvq0TQEXTpgAr2Y7IZlYDLm6f6afguF/
hMhl0uo7y9+xfT81vqUs+DLKZ4bU2aG8Dti4Mk9uE2PBET6m2q4ggDQlrA9lCx++k19KdWsYZDkw
PB6J2BzfBmcrxreMmLrppnbr0Dgazj4F585OJ3aZHTLXEXq7rBBJjU+Bs31C0Wo/zPTLgCHkyOm2
Zf7eR2QVHfqX1lwG6ArlQy3OGRVVuVGiXVZfa3FTYPFU2kJwdCt3LXxKwznW3ZGySu/WvQQwpnBr
Fok2wvcxfEzR25w15xfvcvbV4cxv67tqHXK2tYtAPwUYM/Phz+rZmwhmTdDgOq/AUjnIz3rw14uY
MEqf4GSCJ6qrzvo07JAuMbsbOGn78lZEs5ppBBTEJjpCcWdc+EVdx8yKzTI/xUWNn5RaYB+Q0hMZ
hHKYlemJEjRIPEymcUxd/sYsChUCg7sBd8Fwl3jjqv1sbMYkL5Er8G4Yf0lAnjAbooflX/0cJs49
9r867jxTRUHQYScThAX0T725dQel2fXsBJALA5o0U4f1qRcFz5a9aZ7c8o6RS/YTKt889Ib2XiPD
CS1gwp4InyEL57E7+8GdkFmNcYCdPPHHghUpLQK8gNi08wa9ab9VdPvORoBDM1XXML06T5DU/JPV
J2tNV4zMszc6ozPcjINxHKon2Y1KfoGITTaKal7oKmz7MDivoP4MpH/kbifxfhyRl7izHEylxzc9
VkXzakNhpKcWN4d47IptPAOxEQxYbBFlUiNnObDSxYhZAHAW5AjYl9ygCXKL4g6XYTEQziBbqFRh
ruZquFKCR9VE59bgxdJ38CzC4Td0oQ1BfDn7yamQt8iV6HdmcXOpYzako1s3yKASPC/1ii4R8Y7H
Hh9nGwYGeqW69bj5wFCxEQQoFMGFWHdvrAgRORAGkDxYFCBPgzfL94sROB0++n8DjINLw2qyQ5vK
c9MYJ1iNaEeS6T3Pj5Gzxxeds+WDLR/gT9/TxWbFIWOTXyAt0p52/qSfUQtAw0cVmjkHTrZttA2L
8vloPQcg90IuienTIktFwUMRGwjr9IUD2lc4B59db5XxOjnrrr22ybvMTCI1z2Z86eM9T787zajM
ZQk30+DTMbn7PlP5xqxuiK/FAJLqVAReEG7JaJP0w+x3B3eIdXRxlMpt36/T9CrsA+UVcO3lnOQQ
Lk1gRem+6flw/wwO3GBJfR6k6xBxMiaeHPtJxkZwTeDtyAha3Tv6OXeuGbBQCjgOfK08a+O+n7w+
Xcsj4QCrJIRSuwIPSoSwhgkQywjyLkQVIYM250MlgrlwPgwohGaGawu2VIlnYEfKEQofVMp+98XE
wEVWyXRQFHgWN0LdNewVmwp+4yLrt6PzkGhVRib8jXF3rcorwqcKwMYoueowVd61AA8uX1OzyrLn
CsWJRlGbbyhHfpXy7OjaKsqeoXrR0GCFVQb8hKexXVfiS0HUDakmwGUZQGGxlbdB+5NTbD5k+J4t
c6Mw5QWoiCXhPtqHTGfQN9+lwYGPnbj4hM9bM29pfeyZoSN2J+WRj4fUX1Y6A9TZ7q0eDx1bPntA
6p3smUeVxtmq75VzoHEEsBdjTaPGJ+OosD4y4mvTn6E7KQ7724kUdo6vfmsy7tPPA7u9Jl5NHAQY
WlNvgoUlF5f6p4/vs2QvSnC07ZuRiRNZNWszOpK30OY4Pt6V9M1oNtZAwV5f6p7oytadqlc0lq6o
L0OI5gnYGWpO/ir1Hd2f2ZO/4Ly4Kpjy1POKkodX4+4hgdRS1y46DDgdDU+tkdH008n789/L6E+T
0JL5W709N+IV+LdBJUgH2wTPWtPi5GI4GD7q5KrgW5SqpxDHDEm8MsJKW2vd74Bs0LFeUoCt1quy
cwTtWgX5HEfaSsPh5HDgU+WMfFRWSRqk/0qqL7hc5Pb9mN1LNnCJ7mjXAQRahEJpHLxzaYhKeOAG
kOiqgn8gX1lSauCrP4PpU2erOb0H4TNWTu7IHs3AOZKou6yZUIfiT+l04G3HAiNOe83qS8vLouiH
unmraBeqHIb2UeVGSn4qNjGWfrS73Whe5p1Sg7PDHnik7017HiJsWEQPqwofooETeoOMSK4umO19
eosx9RRkbsozJ5+gDwoCv6nNjWpR9cfoM+dJtxHZwYYw3gXLFTkWrmH8miETqRWrozXb7UWon9vq
nsgGKJdd7ZwUbhAwkEz6UqZeBc8Rf3cNpLTl4rGDN8VBTr1xrNtks+1h5FsbwEmQ+jI/88nvSuZA
J4sQwzOwCrm7FeXvTMALwWxhlSqeCqb2Ippcuh2kYQrmq4iDP3tOyqPs7i2qamU32/a3zrmAO5Ig
QyDLsZg1p1C4fI73MnvF+k0EwA6febipsCoV3dygGhqSH3c1RXvNPMC+oR3U03KnxIzY1Vej4W1h
uGb9Srhr1SVVkh1divyrNb1s9GCS9Kp5GowvfQB9Qgg0K5Lkl5BAtAsE2KTqv5BHkvZ73tIU2E8H
Uj/n4/Y2kATWasygRrQ/lMuWm+bHkNUNa1Mh7xPlaJvjls0iIA1s7EhCIbhyZjn+1Q7vVfldJSu7
/iwZZibhdkCt0ecWTwV6h2NBSinNgSlWNLCjzPSmR7BoEt1MLK1rimuiQLSUFtXoUf4r5nlkga2T
JBjdCnUzB5aqmA6UN9XEVsC0q3XUS8Kynb7CwNRnB9BOaBWRvzH4UQi2Eyej8pxYoIo/t0RTkb+u
XdP6yjijoF0Wxgt6Ewb/iPUc/iJMfypzKzbh9aFAeK37H7lzDMpHqTwUgp7kCyKjlHstEWi2EQBs
EJNothcYq3a6WZ3LTJ+pGiw9Khwl36XJNYH6amxaE5IKMgjtPZ4lHnGxkqPNQh62PooHg69mzzUU
ycyiXVG5zeSNpkxgNPjb/h/sR8t6Mxt5UWJViLtfVs+lfq5xIE635o8JM81viBZYO8jDe6vzaxjn
WvqflcvrsvtQJ5g/zzHrl2oEMk/ChspIbfxuQ9eY/VPUTi0LnFmDLlnkgOQHVbx1kMMxU7B+pdek
E9KjU95exuwL5RdB3ncdNwtPUNc6+xInaFdFruEoN1hRzKCkGtLTNbfwpe9Cgh1ABlXB1ziPJ/UP
H/yulOMjv4Ut4DjM386mYzYNS91/8A/F2eRKmOsMeVni6uHeQF5YLX0VHhGn0xUz4dRfWMaB8Ap6
FhduIoDLiZ73hpG0GJZ5H2IzCd1G2VlW6AGP0YNjqnJk5M8y+By1j7raJgX9AogshwQ69r5AIzi6
EPGRQPREHVPmGLQxTiFP69i3DXgibA43iew/Bhh2AliOSkXHqinNBoAFogOB+q2xmKkF7EJkcF42
w318OCwtlRrsjOpSF3Wg1hTesIYxmp5hyV9P8j5mZwQyiGitYMMai9jCSHNb7TsLsX+jRYrSvTT9
zhvlUNyLK63BqnK4olWk0Va9L8dVa+d3x6C/IzhDbphnVkh2qaCGOFzXte6W/DvyL9KWD6PeHRgB
C4TTVIq0abUDzRNw6eB10te8u0UqiZDRZgMCA02nVSKSqdBJOz7O0eGgXNGFg3VfzH98iQgor03U
qEhJLdhRxGZwp4b5NmW3lZrrSvrrgRvDuCbMg02DRfSlj3xv0/rvjr3A7TjRZ/nMsbY6UkPA2iuJ
1WqcX2vzj5dASJcmwBsY7YijyjBjIwnyXzp6Oam+m6STESCRVY80EMSDsP9Rxbqtd3lyNgqCq7B0
qjGjjBdStIROkBzR1pqVp26ELYVFilOC4tp1FfD3dmXW5xpHTUKXBRdp2aXz7wcU9X/c/06jT1QV
qr/6FMeuUhG0RQdeVDOdSODtUcZnbf3zpdOERNBiua0GZ93oF9VthVxXGV3ozmF+BjemDHg/1iV2
EpgujFdchhT0TT5LgFpgSiUfMYbozBb2miTqomYPoKzwlWqy60QggAm5GdjhIJZHXTPeFR9PqeV/
6bhZYqgZSurv4yZEszvLS51dxBsLkxiptcEw3bK3rX0sg4NKtFrzZ1Cblc299x8kVJFdwLwjHjlq
VfAy5jKfSzAdKZsZUqqyIm5tAvhYZpM7N0zowwXcKob/GG4Ocvnn0/onAzYlvI+s2n152Wu+W2Hy
NHkLGpU5AlAgrnRpRD4+/hgCF32C6qiaXzmkYPTt4/iKUhCCnPXzYUjIFPsnRGXnzHiG80JH/ilq
HtJuxXXTyQeVoFfuHgdkDIGeUvlQzPDqEBpwqIi9WoHEZKgL9dIgEHUYafLSKYzIjEZQJhubxpMH
zvMoIEqtIsdXdd20gAJF1EHjsrt+yRNP8jLsgaf1CNgAlOWQiXLpS4NPlV3C+jV11arAjm/+sZ8J
RmedE1UyybfOIh+R2ro3ME0cAm9AJ5nwGVfdDvLW2goZ/uTbMDtWCuN54z2s0KslsIkFXn2Ayp0y
7mxOmJLfrupeWqagWnmVHfUXLPvsJAZ+3vI0GunBBi8ybHKC6HmewRh17d4ydgQLJ8MOZ4chGGZ7
3LBigNzhDsq6JlXOieAyZ+q2q59yZKEVa9a1uNgBsjE0E4xYtOStrvn0GXftVFuMR7uyNxK6ap8c
yQS/ap6yMUNaiuVN1i6yjNdt21muNYKV/9Y4VWdlDsR4Td9LnQOAgCQSaM80vu1Fmr5tcSy3Ja4w
Vdr14axHmPnKJy29ZpbqNhTghgWrZ3oLk/Mc/Gby4Y3BMw6/2TJq/aV1mHHC4wSKErwsqu6SlzcQ
/jLn1K7Zw9TNCRWDkSZL/kxECSlgr1nwObRrfFgVn1110omJJTiN93RedE6WF1lcNPWKo37kv57T
7mPWIKedus4U7k7/yf6tqn7FLDs+9AJ2gXRs9Fc9PYbphkNrlxa7rtxhgJ+/T7ybtPTKJ3zmLbFU
sWAgsaYkFymJLUsMqiUTkTS8TAJrrPbWIdDqVFyI6844Mz0Np2FrqseZUAFJJSGI8Y+BrC9kt6EV
07stDuNXGhJm72+FzTHZ+ktbdkeM5DOgNd6MM4vpICcbrX4KZ9im9QbOXJPu7Jh9vLNmQmI7ZGuY
Hp4Su7vOahkEb3Cp42mmzBim8VJwMQRfvfrWCc8MQWO/0emxiOpppcqdpsAvSS+k2IQOSjoChOtj
2n5kU8QPhXTlnjqY86KVZe7KOTi7bL1cewCuxj0guoNvgRrhWB+wdoCudJhBkSNBX8imj/mIzdi3
PKJrUvRjhv1NEFdunLHhAPsizDrsN/yiIgfsNd0Qs8gZu4EegvgVbbCFvRNpS9z+I3C9KY+p/6zl
Y6qw9eeNhLUBV53zpgN3dBT4qYN4jzZBZT8T865VMU8OUOojX4ZP26FJzEt1zY2x1Q0zxm38RYtK
R06GxIAZw049rruSABoXG7HwSC02m5++/x60AzRJhwIHwxfa75pETIJuyHVPHn55aJVvfRbvDdtG
2ZYRdRy16wilsCT4jQAODWHGqS7XvNZGsXUNlXLoqxZ7mrC4BoBxt6S9OWwSzeXTTPZ4Q/2eEUO+
rYdh1fdETo0fhaD5Jh5BD411hAphKEhNdDUCZsSz7pAefqdAe4KBqvFjVH/LxIswYkaHkneYtO6+
yVeWdaOGF4Sjp9saR64fa65WTi7GGSVjCLrI0XFYtE6ljab0oxpPmQKJlx16h7EnwTEUZ5MLOmQx
j/mcXPPM8paam1kBnXKjSJT9FsMaUl319DLLyKoR+bxNyD1tKpi66CiKE9iRhRbNpK7DSgrtRSl5
U2cvQaR+oLrh6akQhTKkQhCUYKkIbKIg4Pvbsde9qnah29eK0SMHsS/+5Yes8N0i5y80ZqG5mTA4
DCZIP8oRmieBoPmtH1gzDmyTI6RKLDuL8F7030qFAqqO2KQCVhCM1/StUM/40OCzrmzYXR12M7nu
TybNoqlRuTOeq2bwVJq4wvis/GBtKPJaBHg+5eFZorAag1cLkWo2CnLPstfq0RigwnX4+xicT8Vb
jKOqJ9himhKmNvyx3C41UqvsuwtruixYBwWTbo47rm3iZp9ZO9Phegi2j1bBvegUqEqCr4hPJObS
K1knxkRNQ+tbzH+orILjLIOIzGCmGGBiOkQHv2mNOFWzNuD3kVMDTsAK1Izb2jlrjX6ehpNUcNKw
21fCwjNj6wi2yvYPti/ehlLnB8TPQrAPgy/7L32Vav2Ad09AlyCewyLrTQcck+jmIa+wxFQr2Vr2
6d8cOwMjqtI/MHU20EnlWdEQLlZKySp2F+AbLx2vmfcveOYpegeUiTLX9HbE7NbsHYFLhmzq7eyw
hx5EdcYey6lI3YBFgR8797D46x3bzYgjfjtBauY2hOoe383upw9PhYER0bAYwCGjb9OVQCkUdzxx
wU4pWRwUS6XfdtMIlPVEbPOAFXYdRW5bsjQFxsQDSjugvUlvCQ75BQyrbz4MVom2cAt2c1g0BffU
u4FJWGp5cF1ClUvIPMDfY0bcp8k66D17LOmvxrYvIDXuS94QhqRcyN+rnnVu8rNsQy+RVt20KTkq
YtyriaasB0Li42hSIc+8kxOWVE+zxvyCZq4E6x1Q8GmWsTHNqxOj7uXgq3gMh+7ZwhtBckxlNQY5
ray+jEtAhdGXjH93QA06z+Rj0lWgWK3MsaJhRZKnbvJpOIJRl+LIK/b/0XReS44iWxT9IiKwCbxK
CLmSLZV9Icp04U3i4evvYiLuS8fMRE+3ShKZx+y9tg6LRwM+m2kEqNvVzSkWNgWkDccgn6Zk2Dl5
AzuDmd1oGmW7PlU3Mmh26VTskAsUgfDtmlSxDFq6RCbSk/8CUXATlSo0u2W+kqwAiYnk2S1OgfMe
0NPyxyZowwhtgotYnql3neJqdVRQXiU/04q/LUH4nrwJLh+BYNsJWCwl0G5ms2VL0TC8U9FMBz9m
92uCs+/AN1Xd+KaCqwsT4WvUFfotjt9JoKze1c0jox0cd/whIKW9AkWZz8VZSc/KfeXbaNbI59b5
sK8uMDWV7y7DHe41O3HKUOytwi+CEQx/+IzdJ3ADvFHIQYGRraIngxPywCbt2WG9gOCDxTEWKyyJ
PxFOa9I11Xt3Rx6pg/PaJkxd6bE5SdYMTwZPx5xYHNghOSBkqMlRCfr2L4+scXR4M8/1Dze9Qkm8
UV8ZnbLNp8jxNAYja+hDzqF8bX8TLFVHZ9t+jOQArbD8BpSpXIbw07hI14uCHdDrQdib+NOHDDft
OTg6wSxsTYzpiANiA3/b8fMNGwiB99xTv8qN/o07Cs4KQCGW5yt/YB3vZz8wX9IbIPiG//+Wl17z
yezV3KTcFVdZrhEiMd7ZMIozfvp9dmkUXydZC+2itTHDtd8+GbhMD5GGGs0vVyc8EvrGTFfqoYAP
5fd//a5uPAy5JEl7ymv8QighF3d5x2U7v6uvY71vOD1pB+ndKELe2TxI/FLfbrkzX4gnKCJUBX/V
jh/2Zp/bas1qz+1XCv0fz4C3Cl+Q9OiMkLxcIZTHYx+ujjS2a+0bgA5/lYmawjyI/Nt0NtxzVGWz
toFSw7cjFse0PoP8So86khyUpNyUVETpr9b7cUdIHmcn7midcMMtlToB8zaDBJwzTXKS8inGmlTj
10Ip6zXDLjEAhm2DcevzIhJx0tR7IfaPTHtmcZTZ217AnSNRgqgXyE/iQKuLlhdZz8aSI8CNbD2A
+weD4atEaMtw+WgpOGCb9dgnXBapRmoSFgjRrY+5W7CBIWEXIGqsaGMRl1OToNRb+tXMYc50m4xI
5EkBOZS+WPGXErVELTU8e9PFbYDrAceS1J8hh9vVqWGf6SN8FkhYfFYOdMBvzcTLiYHIJN2VtV6D
vUrwDpnGscvPfo//JeYNwjYF5fickCsbIJ1Debb8I7P9hr2EGaCavmQm/T6m9qSQiCkwZI3pLome
6uKRvLfDOcOYBMmgnu9teYBaM8aXuf5gTZfVyClotmd6Hb24snHIMxtlMIOjZ2jWzIo4h8mIxKzn
pAAFWKAxf5bWM15hPDFui+OF07X/x9uW5e+T5dXpxzwwpaIUUnkOgtKAB8pOBQ1cCSTfiJTnAUs1
ZgNeTckMIkd8PtYEHpTeNPIp4tqpd6N0/T7Wn4k59JaDyxw+p/TQUEFPWC+CWH2ygp4NVvBbIP9x
e+shpDJ5eTv4BH/oCQ7Waukz3pe5Kp8ti1FRbWcBvKjWVI9MSz8JhodhyxPKavzzC9CNs40ZKvLO
XvxhfiT5ZBKkiu7xLxnWZio2iwuIzRVLKc5jtGWLRtVpf1TnyEPcMntATRp8aMFH3zyrOhISJHrP
bGd6IL76Mc94rMXXSOaHczJ5c0P1kZJC4RwkNWVy751TOVxSKsEpf83tdSaZsHVHNz8xRxrSf2H2
S7/NALgnwRtilzyHHRMC56qGf7Uyvfgl2/aQj4fJ+tS84CVEIA02fJ3PJIqy5ot8cIPzDgXHSpWY
HRGrp7cC+sEAhR6Py6K7SWMVZSdX2CYd7LVQjbNbueIS2uNehwOnzJaAtulQlcF0GECM78PUkAxG
CmBqE8jUXm4hjSIEYPzXZwsovOETpBbLl4DrSqnRibkwLiz8l3FlHfFneIM4urRM45Gzhbn+U2Gf
mal2ynFEGqJr5tawnp0keAcAuqsy8TCSjmOLHULLBMQblZLZKn4ERkYIFERG/RFB/WXIyeeIbsmR
g8Q9nOEXDTdtty2YHCIfdP9grfU3BJmTuKxn0gTVtUOg5EZFzXr0hOOXVMlIoaeT8VO/a3RwJ14s
NWv8nb+CdsIJXr+HyppeFwfOJ/i2ZuONmi+QsuEZxzjyiym9/RH36pN8mvFUgXnqNgV+X0Yncs/G
Vn9lWDfoMKeoudd8fn1wR/mAb7pZ0stXSrnFwRgwAvgXvsnvtfGFnieFo/0jSm8UVGcr/WgsPdMa
iKYi1hJsPP0k1QeOVZ9CGWti/iwDD5UkQn18HUfIS9U2lFtcfxwzbOz8mYLkFchJNh2cTyoXO/rV
sEBiLqRsS7ai94kLQp2ClSC2ThjAJaKj7jLR6QiARK5qnWpjXWi+XvzybMNGpyGjMp0FrdS3Nq5F
7vcYQQTLUyoNP7YuE2xKzujB/iDehHpuzxQW5fEOTgVps+100OU2GTZlwNCCW6M7uxnKLi+x11OP
+HDnzLAZ/G72JFqiYMGRlDUhQ/mitpHyA2xcl9hbVY8wpnPxmNde+XVtal1Mk9ZLaOA/R0/dwaNo
0LBmAQVBLR9Ez7HUguxl1duszY9ykRh1bgFeF1QKuTt1ePW7gPqCkhEAoRL2QEkVwoaZuuYuWIMQ
JeyyJOWIKPCdP8/qtJOC7xR7WA0J24RqxbZJ8a7gibKdYyzHj6+cId2En0zJHIgbCr+NyPM4Sa6z
gQgMX490mV/qLAG4vhzxVjUjm0+Fbza9Uv46jSeNnnRB+1VN96I33EyV18QEijubAAGdGJAknI2e
vF2GbDdH8J1i2dUzRpZi3glQaIVG+8EXnlE1K+LPqkOJRZFIBI566oaDwhpbf6iAh1OFE33aa7G2
NZgmT7TqWaLf1OhvjL+JONjacbOzHQKCuMmiQhzUpNzkmJGM4AGpA7DMU4IbLrXRg1SOsSGNGerf
q6mZfs1Xrm/J/mV9owblU5BWRPZNx4j1WgTgPzHmDRynS6/mwJhwguMPDQ3Ue/U5VTGUqLl/Lyw+
qxEUWKC7Ty2DXq3DM8CRqSYvBrXFRIHNDdj0CLkotyr2SC3KQuygDmMP27I8A8WmSw5VV39n5ui5
LfhQeL4qtFoTUHufOmu2O1QT/0wKOGvi/XqEAPsdE/qrbVGCzVeGg/QZ6zJBCd1W0du2m4t9F+ng
jZGKYYFWobBj2tZysQnBL8amfRDLtCwVmzSbnyoq5jCYbxE/TD1kO+Z+HlPMa2ThsKihE0V8PAm9
fhWedJwGDrEXFXQ0zSISgD+H7NkoxkFk1OiEoMT1zl1Fpx4WOsBJ/OdV7TMERklNoUu/qJPKOKDu
V9P1KlMfLldfo6qbbDRZzWFvHzA9JxSPSXiQEStLS/lq07uG9KEl18Fh0Gg3B82x4YWdZ+zLKR2Y
pg+7rEcfYk8breTpzZStSCs8iKW2HuHQsaU3PbcMManm6OQ5ycI/JybkANewrqo7xRqvVipucW35
gZGeBK/CwA1txZfKqn5DyBuJ8RUxqKxCeSxCdCHUQ0H07i2SYCVgHmMg7RjS7ezuShM2qCz9hLLb
eovHR+bEXk90CEHVm8mKnl0TtQcwrsJmQjgBmddY/M6Zp0gWTf2xxgGoZA5mLlRM5cz8UrQoiey1
Mv6Z/DSLLS5nwGIRnNy2mBr+Iuw3hsVmF9BrkWjEEiwESIeQIX6ngsADPdMwoTmQwDzQq6PTKkV0
NNlELn9+q7CkXN66TJ6NwL2q/UlZ9BmxejOnbJtSjTXLqm7x0Kt+XXrYTC9c8XYj72F87MuD6QBA
C9jsIk/cMFXe9azP64a3a5xpYEnmsX8mbAmlY61svm8RmqeJ1fTYo0UaKLJ1rOVzGHlGTNvXlH7D
7Rpzvzt9etKQnuj2YmT+IiZjAzeu5NLIamQdWmqbRz1W9+Sxm686Hd/A+eKk1Phqj81D+xdSTROk
4kfY+odWf7KtmxErS7RzwLSES94d5l1UsjFiF0XjVH3hFpWWfWxRUGA4iElWrm1cGA562xa0q1q6
d0tLrDW7flyZdou9NaGbI0gZxQJfBtNXm3eVaZKIr7j5xujS9fuuuCfqNiGHdW23McAX5NgivQWm
9dGYoEeyWmy7Fj+xPfyrLQM9cDFintC767RwEKD1e9GknsvEtVZuW/hFbWkQv2Y/S1D5EVwL95Zu
bbLkrxLlezYZjMgG2ayNHMnpHGip5ypK6rUamR2jSRcihw5nEEO4urwWw0RrT5hUm3WPtDQ5UCUO
3BnKB4AG3qyLfe97/LCWrX7FnYGwysyQe13GJrUPuXxvxqpnuEBQu6s0R4NUN5aAgGwdCp+UajVq
k+JQTsGzPkZfRShfdAuvTVBpQDOUnZa6fIOiDcmwTNp791+kiO1UFhMNWgUphnWxmi2dP0Kl1sy8
bGYgSG6fT07ttk3731myCM0i/GW6M/6OYcXWI2U5jyZGH6F1EwOg1dTcjTu4IApDPLaVjcyEdbvQ
fBd4+QjG1AW0Qo6pYMbNs5MMZ4l7XqHCQw3St8/OTKmTYT5BcklcI9gUl8UZK/vM/mQztOVvNIxL
0J9I1A4rchWI/XC+splqrMMfg/QszM11EGc7QFaDQRfxg6h+rE+AaZvkmaw4xvWYArdiwOb2iVyK
JoVgF2gFDF7QykXVxULAZ2SowJLTOF1dHRhgRNSN9meq2xZShc7yuMqDbapWCLAh6Ma5TUIOl3zp
3jhDzvXoQ9w00u96UfQMlb+EGnpqclUYRrW7AoWHyxWgahhbU1hg7mm5BPSXpc9itszZGllfQ9Ef
EGzH0clSjBeJSqtAv0WSEJmQlfqplhm6q1r4ee+gHemVb2ZXOIMbUnWIaKhh3ezwYyEfjJ3mt91Z
Z/Y8lc7wi5RURqt7vG/lsNc4J0pUr9J8S9J3JXmGdcElL1c+eA1LQh5Gas08R4j3qHoQRTyJB3jM
ZAbUQO5nRXrWSO4i+eT7hliXmbNVbe4JcyM7iXY1Jv1NiFbccUpAPqFxUnFBBWWJFbaBfv+CNTCO
3mX8TybXURwGGlWJb8N+H5DgJlm0W5xOaY/+Jao9pdrX41uCXnBE+N3rTwMTTaN9J2phRepMLW6L
JzKMdxq+0X7t45h/zsdLMV/T6ocZbWMwyMGirZIuqUMsPtXEAob/2J8Ka7jUyMfYZYijM2ro8NpP
OzX+pqH+cEsVRfK0E8lvNsMG4U8gMeYhe/r1cIfMLqBod/rOm7l82+HVLO/jUi0vIuAEB2xEz1MG
7h2bLYALcZqbmHzNDsqNprCmVMc5vQvlR+W3LVYg5uD87Olh5j3U52Stzz1IeQI7dhE6LbDpGCfI
g0S0D0jPwghPgLNddV4znlDiRkbrjQA+JEBa60YBdk7IM8+eU7i87TKYMxnzRcpLy9xXYrmD3+fC
x0iXgf4P9rRMg6BDGvvMgTgs4zUTbxU6mvaOwb0A7D1Of1H60Ak3zZ/TOcYaZnm6/qgZzBPrjudB
udQ49Um7zn+S7KN3X0LtYeq1B0AzsGBbTbtZHjIb2Qpj2XDGXNMrZ7m8R8ouG35F/Wlaz3p1VZaA
Kgd+nLFOfClZFSc/8FOoe+2D3NbNW9LhSle+yUvdzJG6wjQeEDuk/5oAc7uPAgYnUe89R4mKhNVE
wEZ+MNptkpH9jKwXo37uWLI7jBxB/Ir0GLNBF31fAE/TIAOQskG8EIpc7CdT9xhKH+TLFh9vkzGq
3WNdkap9QLbfOo8gOSt0eWyN1ISPOKA95wPVM+kXqoJYEFIaMCrU0+iOYnJT2W1gBFVQNcRfJV4i
FS9DK3aMcOfy08EfCZ9Qsq47OME+J3yFcM+adaynhxsFD47raei88xN0ER93tY3cIGfGjJEznPfA
5UglSJMd/6DgrUBAbU/hRpQ+REVp+EvWV+az/YW3RcXSBgdX7mX+p9HTIJDM3kmXGvOTTcBQemQn
N4W+TPcpt3+9S8grGVl+GPb3DOegfQqbe9j/ekGx60T8HISHYfhgMi7k1WACbPHkAQIefQxITJTx
kCq8V+NNI3Sw/IjqPRlY5rHik1o2IxoD8JhrrOJbOtd7B+adAknRfTERYhX8jH2ILyL1S2PP+T2B
LddwjhhECXCPMKjN0LZ3XKZgWNXR9EZ+8hzVe3VONR6dY8TbrVevtv6vae76MgDeFNQ/+n+Af+Vm
KOFl5QNxY0XARgWgfVkeltYP9RVzgTnAV76T0z60H9N4nwjoSKzmuzvWWB8w7sWALENuOvKSQK8q
kMvD7ndwypsW609yAGokrauJlR4HmTPuuwS8v+716j1kha8mr5FgYUspCZBgg+RyDr94lYZ7CqS2
UyfM4CNe6xeMOo/qpXY2TncsUPwb+dnCBd513qC+qEBXBAppAlwYWaoHqz0p3cMyIEDtW5eKnmMN
zXr0TwLNzvj0HYFzBbJT6IDS5xKc0etnZXyL+buUe+kilo7XpUqri/6o2trqSkH7G0wqeIClfhSU
uoeW4QsTMGLeKzRQbdPzjeJCfA4KjrKOCYhBeE5OjRa/tbJjU7xtCKjL62xaFSJVwfdKtmMZ8/8Z
+TZahl4HExWHFIiDa5NLv9jn7GD2o0gbSI82a1/JLMpErd1muL0HnauQIbyazcjo4e25yvdC0oKF
xAQ0Qe1BKDdH+G5IyPObQeWV2g5NtJ7M/8q0f+amfokG660yJt6VqLlTia8wapS3EIAjJTnO/nJt
nE13Ff3le+TbCK7e1CdBYka9Lsqd8kZLZ70xlhufw5c+pwnh+QAjgOlv7TPeHbQtDoWg9vGBKKmP
xc3VKPP9nvEViZ7/7QQYlQl3A5CIR4Acd9amvOYDAB+l2hmAoNjbjh4GV3TJBIiR/1DQD0YeWxn4
mlG1WooyeFDo9FANeWjJo8TLNHQXZNIY/mwzEMGKcazcPWKV6oVWCiUXxg8KvobX6qxqn2Q19R8i
tg1prRjc3S0vruAlckoUNE1e/ie/Emip1SaFU4+NYx/AtZvotVY50UPkMqzGX5+leUjA4YvZ+q2z
zWv9KLH8rxFXsQ5CiQUiJXlqGLiaV8NZGW/KWYAfFGus3WyrONAINQSCr2YEhKz0l07350d3Y70h
/zksEVUIe0gKVgn7Ab6kK0a/LsNur/+pHpYkFHIN0oJl4T9e0NJ6INBTlpInuxjJmtG4P7KM4E3r
1ulBvRqfRKzx29lYqx8DkhgNkMgqA80MQRQL4BrpJiaLnqYZj0S/BbiDeUUe6m9NhbuwwlrFW0Vp
Q0ud4DzKPYwp4xun2cqogdyu83QLWsRwVxM4QGh4aH1ho/G1mJaRg08eCGuPtvcZvUpzUUA5gHvC
nT3fF/aqs6nQckNnqTz+N3fZ9K0QVi3VGqNaJF/s36Bz2m9IJK3ZF68MtCzCEr/ik4ng8Jf9Yis3
2HJs+CIpDyVLJTY23HagONObHFZa5zNJlQfxQWHD3D//sn0UtBHbEyaVS5hkOq6WBTo4DjKwm7v9
nryz2gA38bE8Fg/5aTKlxSBeQYcHy4rHAIQrJQZxU4jebEozPjJm8IxNf8tPPgGt+0Nxv4Qjxljg
tpTaFM4SSwsCig+E7tF7+s94C19ASbbPOTGSqwqpGifAUtmSm+TFh0RsaFYg98LDksjXexb869Kl
rPG6cOEENPRhEMVx3wVr5rLkmywfgKDZTX64XBjyR+9gGdATM6qA27oe+Mvh8aMBpz33KA6Q4+LD
pclnJsfIKRDky68txoR8R4mseEc3wCqvtf6r1n7HIxs2Nj/VL8tQHvg7N8LeNbe4CVGV0nTb2oZF
95CA/l0tk7I1PzkJH2TsLv8dlBrPL2FkIU1g55FxQUKrAyEeWS2xyDq5shvF3DHSEekGDYxa+UgL
atTsxpePeCcsNwu5T2wjc8+rI9l8A403RC1R6juD7oUcOXtNLNvUb+buyrC/6TcYireLXWZc45/m
ezbP50BHlH3V8nd8/gj1TPKi+GC4B3pj3xq7sHhK6Z3a8QffwJ9fZ0CbmUVzHc/G95AfkvY5rl9K
d4JZwp7tdcZx4+TtQyUodz3DpEP5iExlCpNDY9Vn4z8v96QBWUVnN5nkH1Umb3LLl4adDvLZzO9R
vfXsf2wXvhTLvDH4RjbYQeLScNT4RRHAiDpgF1DkxWm/LcIJDSJa5xiSENSgeqctCZkNEwQ0J124
NzA0ivaj0/CoR4+wB3VfofXFzFXtk/BqVyCK8Xwi5pDUjO38TF4NwUgLW2qTBk/R8Bej2Rrbfaoh
03Nzz5oIkGxrZiDbzrYpwZD0ZyUK0NGImMn3NbqoRF4DlpPMVtnrN1mz7VTKBqsFDD/5fd/xRA5Y
yUARkEN9SPGQl+3gwQuIEQ52tGNZxdQkOhfxReteI1j5OnOg2H0VgieRaUDO2Gji2Fe1Z6xjDk0g
Bteqsb6rHYhFE7kAQ+fG3jdYG9vpUzV+cFsyqVbQBbIBcNrHUON+Q2g1hBC/mAN2vaeaJbbXrP9t
C8I7g7F7j0ZmE6Fe7fK+/8gaxLF6h3zFirc5A+5UYdRgzrvaqejxKQFcngcTYDGvaxnfTUpyM2qs
c7FrfKUT6g2D4LpGyZ+iPrrYsQFlMAIm0xNdOIXlTR3EWaKlFCVS9yZTFysht5fx2U+/DiVIntRr
YwYLVke7CnF/WnHNlC0enERoXt02cCQGZCBN9KQY+c2WY0NxN9zyGmxFPbQwFiRThiLZOSLB8RPA
Mc4TaLrRADOnSi7zEFzq0u1IBAX7k0zuW5lXXLM6BJicjUhKDYOckeFegMW9HQioAmRsGwyfMqkc
pGuyTbI6CGFhis/Vpc6UaaJeTJHjmdCkTvMGxc1yig8D4QhF1j5TOc5zbEV9NqHUZo/cWayLcWPm
+yTBODDUdfjhjFSTbOlHEaTQVwX+fhX9A8L4yKY9KlQ1349oz8M659vQPULB89e1aLWwW7xKGYP2
NNrvIKz+FXF6bKT13qnZcGhT5lWJlu9nPPOFPsGyUJ2djvC8HggW08SpM42d4WZfCTboKWDyoiyz
K/I+HMm+NEROx1BgWCUL+L/Q+WLb+kVo5idbC+HXRoVfEHdyUju8RRHdH218uAkFYGYZq1cZRBRB
AeyObM6eESwPlrZzSP9wHS4+l0dXuo3cpIp6IVI2ABkHnroC7KdYPd4+tkh6Ua4Lm9cTZso7l7ps
VIOlNWWHGSQ8wONbHtmfIdl5rvqWLb+xXP7EkqlkFmjJxmWOhbpn+g6S4icog89kEs2TyMk/iyFr
YIOc6qFCe0XF18A/XdvzeNGm+Be0LVSkTiKPCt2tq6MCcZg383Cgl4Zokwzth6W538Eorkm5S5fM
A6aHLpUXT1k1VL8dKaPYRWRo9Eh+szd9WlqGhnYoYAuXmTdHExRz3XB1G+oMvUTeMIXL5QzP1uHi
KNuWvjHCHRPYnGTotbp0WoLTHm2LlG1ZolQxstQWZ7YaIoaorSUKbajOosFDkaeY85jsU0y51d1Q
CaxmLsDUotQYkZqiI7QSioimk77rhlxXQQXJJ/hxiTJTLSjWbab8jrpFzyOAfIQwA8OMP60LMGsZ
LhvqovoJGpdICgNxoauANXDbR6+pTPhqA/MCAwejiAVZOdE2QT46zMg3w3pxJ5awGofspx3tdTi1
7/2Uv+tN8Bbq5uuLzN1/WTbUZ9W0L1rjvsd2wb50pgIa0p4FeeBPlXOy2fAQb4eakJHfLimDXxJK
PguJVJZsUbOjsdUJtBOoC1RZFWw04ZDGxXtuVaTIkW9YaBH/rxgPYTHf4u5QjvZ2YGdVs8BQh1B6
6fLj5oJgEjM2j21K1T+xLk0UcP2V/SzM+hD061FQQXa5OvpWeQjNmrZao9Sp6cHKzP0NgIXbTnWI
/oJC1zezCdFAUqHmhQWaxWKwzo7fjp9y7KwrhPbBCA0gbsEPFA7LSMcqfasqqQmB5Aex89O5GDH2
GhslDj9kZo7b/CllEFJQjjMcZYIlDNgYTimhfDhym3XlqaDhVGOkZaAqZ/0lMuXT2IVfCbFsvUlf
6qAHArjMQkjId6OmJeRc+3SnwquM/k/2iIrDJ7Xg/Kiyf0A3c4XevdbwkuoGFqAkz3xTo/AOxXwb
QyZcQ0vHbXRfo66z8q0KslgJj4qBDobxUK6RMlj7lHE6OsRxdTVjjwReStvul4H4zk3rr2HYBWby
Gld6B9EBsY8wG4TIoQp9ngV/pKJWTHNU63gPtxnJYlrL5dRY770bhh6nEyE5I+YEMoGAYyxotejZ
agOAGJakHGTdaKm4ZgK8RYVGuqgFuaZpKXHVJmKWrhyqSfuLKVGF1uICTMS5ylG1KWyg7NjkjBq4
yMlKhHthkvJMS+Ao2praxCS0wkGDF72pFljlsoeroACVNHKm5HVDQPNsZu98OlB6gwmoE9emOrwk
yfyRyfnuDMOfRtJVPuRPXWSiseDQM2uu3FDLPty8rG5BgPByNm2oHPPsDdT8tj6+JLnid4JtY2bS
t9ihYZ2ExRHu8gBxwwULGhXbhakzEsTI5eTOuNIspEOSo3JkQeOpKlK8McyPboHtJVVn63n5N9Pt
aaOqcjw0hVnDAQ2Z6LOin2YucNvAcF01oMCUQPxGkf2k9Ea+rlhkbkO3W5I8+QXGXJkMxiWsmm1p
d9pjGOrs0qntcx9bo0ZWcNRcnH5S746G6CrD3bl2LXfXi3j8sJr0tQud8i+2fmupbe2cr1RfOsGt
4KTdtrGprhWk9FOruadEyZ2lIxWw7Tg0EM3//xfRm6cq5SjX3Zwtu1kCD7Sy795deMmtG343zkIF
v0iV5s+1tOCeRzjgBksmXz1kWTlGE4YLIocaJp9Csr+3VRV5X1lp7kGP4xfp9hfKl/IoTde5FDUh
wjzLbDxswVdTm4192NJO9RmpINFoYJuiptKrGC8GO5O2SKFgGnp4C1WBuqGvgDBW4bTU0dcxd7mM
cwAWoVtnN5Fjoopn8jqtov/WGXM1lRu8VA2OuMmqBPoBhYleOczsSNEmaRGtxvICZkVogFXZDmzS
l8R1p3e2/Ci22Glr8z1OuYItZxiv8aSRTtYZ4ohWyTzHrc4QcspCfDBWpLIWIz2Jmpidiv7SBL19
z2L7X1Db8a4V8LOLvmUa0fbqdyZEcFciDNLMc1HyUYHd/vvsCH66Fux1mY7a/6Z2gmxk5gbjbhqw
pB317Zxzl8vYci9W/CibAuDdmKr5bS5G5UVzAG/ngtV2moOGQBpyJDjrEplzzVp+apAP4doaWk15
nTmgWIzXxZNtlJDSY4f4C4JK1UZO664Ox41SkeQziJJRb7fkBlRKn20dWZFUlWFs7oKA7Jq0OIxz
/mDgn72WdTou0ei0p5GSn6fywRNlnxK7tU9tNjOkpnWqe67BKphDFEX8YqvLvjNNM1+z6/JMHccg
jWMTYYH67SB7D9CAHNwq1h6xSq4rLzv1xZT4RYNacRrMmuhvNlIOBiqDinBUAY1V67CL62cjoB2u
zPt//9I6ZJmnjf2L/5CE5wn9oDMwtkleh2yY3sWQrBtHs45O1PMRCz1o/IYL/tAwRf3v4wH/pDP8
LPt0NyWO6lU8ZU/Z9Kn3Qn+xuvbVaIxNrrIJUl3S6rtI3vOtIiXVZpS0XBgkZ+uVQMgThxqhNGNw
LlAJxFZdHBoFs3HaUSA5fTC6JDJDkC4T6zg1vN3EghqKSC56PSSXsC5bfGTLd84Ym3KjDfkxx+tr
zJ0LPqK7C7f8y6aYKzLIUWLLcYre8lS9sumdbkVsM1JRXOdl8cj1Y6tRWyvn/z7VWOvRlivxo1c6
EoG63vGVmc12g5LoqZ4Q17TFntLjq5qK+WVugf2n6MHCYnTfS/eb8rV/6YrxOFhWson6MTgOaOn6
Oso2JpR3ZskW06vlixIxr9AmLS/XEXOcsEF2X+naqY5wcDW6uw1m3phEonPqbUjpUdV/t4PMf+zI
AuatIwYbE2yi+C+JYKa6GZrLFFGXWCO9UF/Z8w6Vjbs11aTgex+q9dNoZm/uiCmiKfRhTSsjfEwv
5T1hCDZk7cPRzepZ6vglzcgZr0Vv0hSrko29neTkXWTuzNGDmNkQ4zVvmdbjz2hPhmbqnq102U7P
GAcZg2EjUdNIzzH1p3qsredp+RumemSzYOpAZhqWEcsvLUXWrrGUN83WG/KpWrbcyz8F+nRu0rBg
4hiiJzaAo5U6GQ/z6ACa41dPOoyShzqSTxnVk8ORsxsKB6pXn1PCTraXuRa1yDQ+QkPKjYtm1E8U
lAtdwxESmuptYRhmhYHbbvmltUjb6g027DGuvItQ+Nvk4BJmQ/ttDFH1ooxptbGMettBgX6aVI3o
XYRvtiiIT0/jeV8LXtyA4uNZRrBkBqP4NwR/KifhndVtdnSmkJmsYaMuNOov3PBrN7fgf3eRcXbm
qQGeUD+kU4HCEo3ykbkhq157vPZT/ZVMRo00kyDwxA6ZNiYW4+jImgu/KREbZFFVgk8I2rU128VO
0Xs6K5uxU62BY6xjwnXmgCQJWVfJlVtQvfH6X/Vu0li9d/G2ogW+0V2Q7jYUBi1qrG8NnSZfscxp
lxHtzdAuQ8IZx8QiZi0FV0qWmEi0ywwm9ZbmVO1aG8udU2NINhKktl0ehORWoHrBchIca4mi0NZE
4g9ua1+Dqmy2CmX8qp8lOTpTlBP6OOfYoWoDHmtLHGkSYmrK7Tw4//dL2uG5MjpUxnlNdt9/z0JW
MWqeKU8tNzj+97sUs4FZwxhG6uAtZ405qGYozf2/XzCb6OxEFmssY/ZI1V8SuegpVIuYWERnSle+
WjXFW2hH5T4REcuhOGV7qVK56SaydDPsNBiQCf6tRHNvk9XQtkYEWYi58i2HF9f/j6nzWm4bWbv2
FaGqERrhVCLFTEpUtE9Q9niMjEZshKv/H0BT3/5PVFuzPR6JJLrfsNazrLHF2De+ppU/naVVHkVZ
Dy8ZpvGqVt09LG11MGNUP1kXcJ33CDf7aguloCWnMYkPkZ2bv4X7GKdR8mG73j6SgUQil/V7V6fj
IXL75xoj/bUPml/mXCDK6g+gksODPQJkiJJ/Dd+KDpWoMBiiHnmOgxw/yszvWXj+16QvfmI2gKyk
8/3FH8sXO+8giYnE2dES/hg8pucuWes/WuxGlmlMv+eJNEsp5WPjafvTXqBus6qGc9EEzYeGSgrc
SIuuOEoLa4u3fImG4j1OfLi6QxMcPVAAx/V/iU4EmGGqfD+FEKajvgbAkP33pRwbXKJZHv/1A2u+
+uKEM2tvBuKnPfZYPUE68sQmxmnJDUGC6JL1wZdmGtwzkzfG/sMylshnIJb/d6hQApMLlrt0wqVe
KDEG3MDRFMfvy8SHGAX0bl+EM1onP2zSkxdlrG0ihlhAFGjMUkvbJyt07BPcTPu0fhvlabJrrJzZ
SFmd5fJF5EnO7C5B+hgX/YAGx7voSmFDWhq+UEgfHzhTGulr/5wiASQgXmDWcoEEI+Yzxt3g4C2D
h5armZgVUY1nDAwjYRUBPhcv8pHPND3OXyINNMf11oCA6bmSSX1peC8O3PHlG+Y73T3Wut3XkU4f
K2c8VIHXndfisxazi/AO3RKP8zKOLwh/XEphpXlxq+6emB6hVoyfvLAFzjar/JKMACF65aafys9R
G1An75icd5XdXl0BzayKMIOt3xrAtA+6LW5Vxw8JZ5KaYnnX6Cn//y/f/wxLnNvViMknAVNmAL3Y
jvl+nnG7OUM3P6xl00x/cOFwo3pl5dMDuoBgDXemsCH6oeq03m3GX/xIJNgHZXuQXMvvahwWa4E8
KaN/jtCk7bqicj+8wh5POWlU58jD/qChYIo84FfOJ2jLGTY03SdHv4+ogtXAtDpNSkiCYfKHf716
yHwkooUnuGCyloNpigH4Q6d9MHJA+aOt913dtLfMB+OcO/E1jQnSIxVFHJWUYM+6ez2jTTRCq2GN
3TTPVp07IOeBFvNNyElAUWT8rEvV7mfR8xlEvvZDedl5rquntAsLvDil/Z5IYlVdy39Bs8okPmaX
oyUkmbjzCVMqF4KUjWiyMnxc1BbeUWHn46twWRB6bgooLMLbJdPBuQ05Vo6ou7lBzh3m51z5Npw9
dKz9W+L2O6P0reehR1Zh6qbafZ88puZThx+ni+NLFgnj0au7ZK8Lk42WwTRF1o1xCQfTuBjeEB6m
vPmna+lSAuqIt35iAO+Yfn62pGHhGJScQ4J6I4ujo5OAFA6PXjalL2vFqWxwlEx2TKw7tM8j79x6
Y3u23T7lesQqX/kLjJ5f6cky9Z1JEMuUsKA7X3xNcsI2YDEH3M51iAZdtFG0N6U8JZlCM9jkxC7O
82Oae+a5nG2ggblD2t5AVlq1fMu9N12C2X4PGzJm+h5GUr5woKVbDOQKucEmznQBOKCXaK0FHI7O
KQpAyXAUyD5g22nOGX4Fh+WdGINcwQcdf7stS9ZuWggMS8Vvd7MAm5z/sUo7uokGLfT6xqei+6cU
8mY5rXESSUyN7SLPGhZhN34yE3ZoltWY4l3FSzBOi6Nu/YVlhzB1PVr1/52vVmh/aRGiLakp8ZUN
6HSO2sXA4V84ps1TYkbXvgZytNYD3kLd8ZiTb7okMc9+PmHuDthtulqkJPg1zfBkJAmooZ7QD3ef
TK2C4kAvUtflX9R80d6g9mJGkjm7KCoK3r3YVOeyHbeTgsBRzs3f/9WCfWZTEHb9RxoAai6ZDJ5D
k6Yrt2p743QWftTeY6uqKCbC2QkJHxfFNnBB8VidJvc0BoSUNBEtNR3WruXjfBwd399IpP1eJvHH
OvmTLzvcEyk7h9jRkBvB3uIuEv0uyeYbPWb/bOY4A1TB2xAjHiBtUhKbbBnHeIp/wh9FPlokzUta
59dgJGAq4QLe9CNM72KxTLbj1TF5+MYy737abNE1fntqbPMNr3f+kuIeYRTchUGDw7sn+ydqyJqf
p23hhC5hGmZEapBkswn6t2fm8gJw7VdM8+mHdQOWv8OdmQcDFC50qWYQ2e8VSGhqqiTYKZNgDsk4
FjM1gSvMxmRiUmeo0GWeXVg8EcqZxmeDgjstJA96QkXyYJsl40/HJs7JokpdxxYmyyNfmZfCs1GL
su45OP5Cbm9j6+RkjnnqOwtDUFVnRMXPYrn96Rni7n0O45vMcAB8/1tMJb7GrCyf25r/b+ZI5VHr
a7fc1xhlsR/xY5s+gtqol86VEeVjZiKAHBhdPn63d1WPvm994Gd8BkfGQIek5QSVTuJuvj/2rT1u
7EnLY+YE/zXUQEJoPtPisN4pHS/MVi38QOchGjHYVFYyPDcJajAr0V9p0UouLDB2U2xCirZe2twn
rYTJIK34iLY470aSVACBu0vjH4sMjhabJBovgkCicvIOPdej5zjyGsRt/OwhdeiNML+Ok6euphFJ
Z4/qszrC4x8vrkF60neJ28zZZxI179+PMzQBADIt0bC6csigs7x3lNwkI3JVf1/rJnjhMRV6Z1gG
Mai5V8AQ8Jwnk5kZMbBNe2RsckakrvZtT6G7tuWjfp9zuIejfuFGa14SupGLOYVHpyVAbSqcH6TP
xSBfB56RppWXXKLmzDUMg8jhGY+S5uANM3sZE/NhBDrAWq4g39KElBKVkGs+Sr7KjgPPG8vu0L7S
EgpO5NY6RsnsfMqSoXEwHaoyL4BxGubZ7BMMTfA7oZ4g4kN+gByHf5mZAkNnumPd5d1pbS6MIjx/
30tuSEmPQ3A71rq/TxXC0/XPts74OWkI8q47+C8Di8j1Xl6/BBrlsT2BQA9y7+N/NYg1Oex/Zom7
s3PEOQo5PUIfou336T4rhMK6jCeC9TiJYtf8iuNev7p59vz91lnDbq1a/1e/zo7ot3KUqjlLNrij
04tzv/zl65dmcOldl7hJ183GMxouqjofgeUcV/XT+s/g1dj7OMmfM87lG5OPZpt2bGrXUYTd+7gR
GTos6ih+uECwJ3dGdgT2VFuHwqP+MCpP7JwkwSXQq1tTJsWLpaLsHnUIcOmV/VyXH8KlvIyLrgMJ
qymmXTbFDIhAXorPskZR7vUlFjnD9ruDN7GweTQ6yIZgKKaC/NQxik7fRXZagyCd+Mg20ngz1IxR
SNX5B4e+/1iMEXnMtcWupJHWPozYsbaz8yPUAht6WYcCEkSRHdysZ/Fad5e0ZsGQT419LirUEwGr
o21m1vc46n/nbNtug2WCI3PN4mfbwqhp2LYVE8nRStSHVAYL3Cb4WUZDxgqUXmgdMFIkko6IpO5U
q/a8dvY9Kp61yGGrMmwJJol2JmaA/cxs55GPKedlkRkMbCIqb1fqa80QeAeki3jO5Vth2c9Sp9M1
kr1G12ZDU05am1ANWRyisg12o8Ix69u2PHVGejMSJid1pIJL6ZvW3RX1a2X5A5tiinfGP8TeSzFc
W/jjCQfbORrKewK26h4DQm7m2D4roSOinluoJ8umoK3xpSaLpMVxYu8hqUcXsAdFfjN3TIA2qiaD
ootdtiZZ2hItVf1aP+FUriNefwmmLkf0VSz+o+XBifW/UWU4r0YVoWqWiY9QN0Bd2bMC3KzX+ez2
0J1SbEOqClCKLIZdpwjd7fq5tGTwl9U33l7VhPtGYsxUxILerNA9uQCqADo3iM99tMee05pbiwb4
bEzg8Zw6YOvnSE1QIWVRKefosD7PztQgxVziPuM8zw8SfsycRuUxxRR+jic0MpVPHaSwxRx6tK+B
U8Wn76m06U3NkzIxHMt8ZBXvxD/Tys4/rAh1kmwQ+VsBWp916hoivrOmaMmH8ZekMNQ/nDzBkWUF
aWA2+3VKPkBhkdU/MoMevyT142NpYULsIrm1p965GpH6x6qnmquAlwai2W0uJWYiXTY7k378dM0c
HVwZxtAsRM+2kNPdwW/AKlzhP2BF/VhJTFnOeoiWw5xtjQHGOyNqvFPtP7Fhl/tuMlGcGkjcGryP
BPQh8+3q6VYw8cIH59DwmsLxiXu3MmIIip8088XdN8SPLBuNJ1l4zXEGo556cXhxO3mIart4K1sU
XWH/ylb1XtrEp/CkBhsb//tdRAHM5djQl7jRw5Vt8B1Lx0QE2PLfKkLRIWwW/q7KQhzRYkQelqO2
LYaQwnBOixT6GRLoeRno9Mt8Z/1fvoVUK7Xc52hEnE2rjLtGWzheosayt2pELDb7ZErQhrN0YD7N
vcsR59nFXmRlsBlGTDft0l516UhmAGMSZL31UhAaS0E4d/xKhNSMA7xnscylmFUMD+sflLmXP+eJ
JP7H+OnphmdmYDQUpcjhvi+wpuKBGGqmHI6KiZAOXbh3iParx6SvQTJIZpZOxc6uIr08qeMbQ1S0
wEUyPTvCAzKkOm5N5sx4VQWhwL6DSjoQdPmW2Gq7ljjQ6Dos5ZeoT9YXslT+kzUhjYpFYJ2TqVkG
dm9ObLU3KUlptKJcb2rjElPK/M199TvsKCwoOP3d2BfkPDsB1qOWZKl2KA+BcGEt8+M9RFqxcWQ4
uh2coMEfpTmoBXmLIq5P1ZCZUJ7q+Do4PDUpR4/V0b565ZNF2u1lzn0MCVOQ4X3DtR1i32Lj9jD5
3h8f7w+DWzyGJQ/xTnhxd2QjBnYnqsnyDUiSXguMNJyKs13+98KKLhT/Oos5Py7Nk+ZcoZNBMMum
sT8Yuv0whmL+baRFc6+VjdpiaYgKPxXHNnhSWi5rZImWaJGNGE4Z4OkHxUnJ8quehvEa1ONBMz6A
Tk6iic94ZkMlrgCb9fIjzyjmm4A+0HMqcr6Z4m/dkMRUNix651cMHLwG6o7SaX2fkvBVj6TKJSP7
Cp8g7jLXDSNuHNhBXewxuo/PWN+rax+W+nWQ9s4dLXNvLrceIub+0HrymHq86QzQ7Odq6FkEWVT9
dj9sZLJS+t91Uwe7ErIIuW7g4VERPBS9Sg4YI2vWsxahGaDHVZkkNw9TOeBK4hOWmU7jEaHNBRke
/OgXR2+3Xf+qtkdE5iVER06NSK/8IqQtqZ/WrJl2ZfyHS27sY2LZ/nObVJqsLu+LSW/+3rBZMWSa
bvp4oFsA0Ufpin7eRw65rkJGDyVLrOJ+b6REU4jGB1/uEKKFS8mIDHmqc0tdJ5fQiRLUrq2L7mF9
SW0+emzE3b91Y5r07izECuLw6M4AwpEJ216CDvIT2yF8ckVanaAw/jANJt9+LcYzyRKcpza9cUU0
eFm5zMtIRLPLAgO+k5OThwTRLLH1RWk/v/dTT9TE4JxC6bg30w3uJeI4EpVb61q6EDPXn0mVHZhI
nw6AzsO+eDn2lnlpVu0Fyj8qD6aG3ZhnmzThQObziXwENK4teEYj27YJclFJtfvZgVAkv1Iec7t1
9kbl8mupZiSJnTzJ2oeQsukLp30MPKMDoGmVOF6LaJ8CCNnHw2IKXnamUWdnuy6iUbRar37O5+/p
2DoT80I57MXwmrn6PvVxTxgoo9PT8q2J02pWNva+cUSt1S8QzqbqQV4CuXArrhU59B814+xFQBIc
UJ5xL5uws6YC4EjBZ/pYtyhnA0uEh9pgzrK0NsMAtUzPWqHvJwmNR9p6L+uOnb+WJ64zmygGyzg4
Fvbn3mKNJ5hk4keIOEzoJ2xbXCsjITtx2VJUFPuAQlQL9B5N/cCoHhVCeNEhgnGiGR3oygNiNyBj
rgJIppabbgRPKtgsnbQdWSfpei2mahDQWTehhu1nc8/93d9aqosPy+Ng6ySidLeP46uLV3akrN5I
AWgzyxXnDFphM/1T1RJbD7lnO2ofRVx3m+8Ik+Luan0iTBCO7sxmZkAQIw93wqw4lo1x1KlfPOtF
plIazj/GbNNSivnTt4x8X2L55FAIidry4bOMfnbHqE5erM8fMpeYy7QrnqfM2g9ZlX/Vvdw1nhvh
IDTeMXoiL/cJ3h3m7sy5wSQ9/g27gIECtSblA3K+kGibVOHvqs0jBKvuNIEY3kQOqs2ps++eCv1d
WYD4ntv8kpXVz8Q3biETMgZm6Wtp+vFvjwALRwwbJ5sJPmBhiNL8zyJP2TUyJPLMGF/xeomjZ1f3
oEBVL9S76ycQsgO33XsA+zdjKat9QtAhuZMo3pcdQuRZ4neIHgMvXFgzB6MmNuphn8WIvcFvsTJe
DtNajfHeXVYZXTEeyyIQlBmQSeJa0qfIINoFsTJg+RLZZetT6dBzd0zgmpHnJ7y3y36zVSZ3qLAI
CefNmZa3KU3F33jZy61faqvbO6SM1FlT/0hQTYJVx+symw6zLGuEIlxZNhYMmK8uJZovHW6DngXz
NJo/c99g5BE105ecYhi8vlc/rh+rqirFFbUE01B+1an23gye9ytSq+MskQT5RQ1iAuvsyV6Wo6Q1
D0eKYtZ23lXLYtNpIAuOq49a+/FZ6OqHO8cQqIbK29qCwWjX1e4WD1t7WYs7Den5uSfGy/EJoVDA
ofcjlcdTMtXOZb1SHHJCnyIvRDdRWb94ibY1MoG+Hs1X00WiPdDDovY1SI/HM75t54wgG8Ds58Yd
Q2QYGbRyRNSst1oiE2zERU2up586IEuqTek+WsPb96o0j51wnwGbxRd7QF62vgCqNb3XYuJy96Px
KWT+9oVmXsn25nkYatZOz0FidA7ypmNzSn1jDR9OaFd7t0i6ozX6jH2pqw1CwjcFsoHHzujaY9hi
5JNqO1hB+zOS7DI5ZGDe5bZ/iYqh30lU89IImfStld4Uj48OY6hNuczsmYuT8LLMB/KkyQFBs6M3
838HfrCGJxpr7vqiDMPA0dqoaTj2Vvwi5ng3CEsAqwuJhk7U6XtIMeOH8UcDSjlTMUHE2Y8hiD7E
9E/TpD/M0YW9tPQOHOXhsciJRWM4hVxknuTONv4MAiL6SIbu7FP8lMz+aY69Zmd3YLeqvHoZ8gwc
C4IDtisx6vJFQZCOc3SClsoEdxEGGkmbvTnl/BkbmEfRTzT4+wfa/sGiv1kP1/4S4BVHaQk5K6zt
z2BmJMEndME2tqx7T2bgCbSfeyMPi1+I+BCFaobprvpVZcmWyawHZru+NWNZfS7qENMLnMv6/jXg
az2byODZHeXOme8iaDkduaBpDzlCekM8+d4cPreZ6d2ZAPLXdoPaKYm1HFXYfBqYlu6yGcZKHVTZ
Nm3wK7V5AoF0RjzrxAg915dQmNTvjJ4ZauZhzSwU6xTCVLDWHBqGkwFeCVAT2F4xspUgIyufZpCe
/Rw8e1HBakjBLNGdBdDNV9vJC6tDHhsAdaEz7ta6OvMjIJITLifDDsujO/8TGXb23ehldb2ZHMt4
ix0InpY2/V3t6XtRK/8WJy4JtgW4l/R3U/rDJagxn88NmjEGPlRp6KJBu07FUxQluN97vz3FFTWZ
YorzXCMl08KM3yyLig7R0CWWytkj4ELFnwsS12rOF98hsqBBtXmHQz+e20j/BgE8PII5nU+pTo2T
LQ69bQ1PLLME3g5elGUKaIxd/kz2G/9lbHFOv0mWC1b3tOMqHvJdsmg+BtxKc5+Ov333i6LIf5u8
iDchlLckZPckBJjyatC8r8wRNnoEFlcqD9vR8rwjztgjbswPocwIDYrQHcje37kzqLt+ENNT6Bcm
atA3q88ZH2dWhu8WfANDAN/1N4qmG0YqBS/jH0wXaxMb+ZiTXVMFt9IzCfu2mVtFfLqjImBlsSjX
Y8iPpwEG/JapLYt+MyKSQEbNR5KqeW8MpPCgWDuNUx2ekrjfpY46aqRDzn6RMLYWn3E9z8FNjGo4
99nw1C8LChl1zTYyUcQHtdntlZE9OxmewPVpcSr9PJjDeLJIsH0Sg4Ba52A2iNPxqWUUXTx+RgX2
Z9nl40vk5gsWB4pzXotjNajf5hDltwTU4xLUu36ie0JWT7Jkx9sAd1aoOPaeWl61dgBTvFRVDEEw
y+vuUMfR8Na3BUD6Vv/0OAE2ZTZ+lAloz8kyik3epQsp1W2O60d5vcgiK6+eNB3EellkTAHzdTiF
p/IjN/wf8zzwhtioxD5yVsFL0SI0alv2CcToLHel8tP5bFvTyazm4KMitxLpGPgavErLJnMdkDFd
/FyHjXMQy00hS8zkYYpJOjarLQMhTlxtoi4lWmdf4jbYZpl2H6uYg3ZdCpUZ4iZ/LKzdmAYpmQwG
f3HMyLrt4QW5XVRuDWugkS4sPsZq+hkwvsFr97S2LsZUqceupu5cj3Q6Fu/meN698wiHMki9T0Vz
9dC/HKDzNGeyUGCssDGogZHJUtjv9IsI+ZaGqu34UAZDP57Wt7u1rXwDlE6+Gn/SXCLZLQF2my6z
BicBsSLacG+5eKfylHQUSl/6swBMa2f5xiZPAqIsZPfTJDVt44+5uwmtPjgJ+6c9uyRBh7i6ckYV
x2DCUOVYeM1kK0hdY92xwXudIRlb5hECSE+QooyfCM08Z8it69yDM18ke7XI/owgoLn2EqI7bMhz
E4NAVhq6PBmqax762KVHLoPvNlX6nvXMOAMDTkTxjdk5JDjCMxAk7ln8GrANkCwzPx4F6Gy/yp6r
pOGn8VR34LmcHh0ZvXL91UsRkZw6Of8abCjBszKql2mMo6utkF1/jz3KvoHhawz16zSo8ilGY/Vh
M/dPzYqtYhwnZ0enl+8FTebgGDXIZ0uFPx7j0AzhUfhMjaVdX/nI1a9tYy4rVvxwyztlimS4ISEi
IjDq2rMOp79qKPvthAn/HoziXRaz+Jxdg008YnTdL0LGPPwlKez06OpLpX15STICBAYTBYwhzWsO
ln/Qbz3qzq9ZE2syItZ6WMUvvBNvAaw6/uOSOdIIbMoyzXe/Z+TAyg3zXoC6L01kAZsmIHHFrq4B
QKVsEkzalhuYDd8uyNPhNrTFhB52DN8YHqBgH0hhptso1smfNPHCJ33wXUywVwwu2VUgKHodeB4I
Gay+BgctE24Big3PWkphu+nuBWxfK8Pglpboy/vWkCANghTnsg2Pn2n7U+ZgLc4nrzuqCkv+emWi
MIT86sUAMoQAa0fURwgrM7E/6aR6LosMy7xEwpBE1bwfuhFCuh98JMbwhZB5iyqAfKNx9k/h+qdq
VTtcchQ4pBi8xv7wHkVAByB6yNc0yR/BrbA+6nNsu147HsbS+GFrzb6cAgRxCb/QiCpuX7Y4UNmD
44RwEa/X5Cupua5huAtx8MeU7R7TFVTc2a1qMcTns/daYdRpxnG6T2Z9jjIyMGWPeqvqBhtUE4OV
kpzyCmko0XVMZWb1K47ioxU5YB6SAupq7+sjNUxOA3sw0ExPy6e6g4EARKFeBFdtal1F1LqH2mHy
5XpIPtZbrcvdqzFE14QVLVDgAsH0Ulc1UcyeZbC3y0bjVrYU0MiRg41h/M1dwpCSYG7hlw1gsNzw
qHP0OrZwfqta5oeyQzFtpyL6qoqeEQUQNEMGH7UTz8cQ5AvUZfMhX4WTwIPTDU3ln9xH8NkyDX4r
bePvwJLXbS0X1B1g5pfWmtWn6o3sGLftexNgj8xmy/7sKx/d/tjhNBQ2yJmlTF3LhvV8NAIWyrOK
i62MfeMja20m+Va8+364bQVNg+n/BU8JftZQAPlZNju1TfEXRGAXuW+zve8g8VtbHcLDMGcVvomc
nt8vt6C1IdIM/AS7WQHwtey9bDOFBEuurZ9pFb8afodDiUKo5PE0s2zaiDGpfwToZR8uDGzUHVE5
oiSJ1fW7bFC5QQ5pOlj31OwOTYMdHGrZdOSpfJr90TmXVGZP64etaTxyNDQ6sZlsrMGEEwXF6Nap
LEVUwz1kRcP8NC/bcZW4f9ZXx20YL+dIZu7OsMRtSorAVR/LaKf6ngS5iG3R2BOUs57XbUpq6/fE
WwUJiwvZ2e+o2NuHlPxFRi7mtY0M74AcTzNgxDeFJ2/pWVDZFbipE2ZQ/hA8iRpqgWvl2XkcS2dv
Ab27IQeettCsklNWPTdGLO9ZzBbd6/yraXUAGb1/mtIinmkEi1w04EkGFzdwEvgbf3LJjSy6l4S1
w37dxCJYOzT1S2CMz+3S4TVJ/QF36kzFVf2wqgptZiaRbdcFnRpMmUZm4TueQ9b7BL8zP8SJNXj9
sZ3KkhpTNZBEWTsE5JEWsyy+QjxjIsrPXYAKp9YeNgm8lE9VX00/Mco3GgF1mDH+SPEH7oZZGy9R
yvhSudu2l8a2skOfrSeRHnMBbbM3G+d5aDR+vapmFUUVFb1UMOtCdYLh6DxoN+A1rRdHTPVqR1Px
j91jjUXYslijCYjiIE2P60dhBi5/cm1W8+Y85reRcQGpAcm5biE/fX/ehzk2jkwkiT4IC/3kMkP6
76pG6Vk8zryt5Ogshr61dOD+LpDD2GiAKlbKjUtNhHiHzUMwMR0HnHEUUY+sOqlCLBbwSNdZPsNH
dYhTselijQ1XuF/unGf3KpDpnUCLl2WGXkyJgpRYh4fOj3kdSpNgGFt/RuKhm4r4OUxfjKhIbv2M
oy/PQKsnTrefq8p+9G3kNIEX61ccIi0LKBxquUnNvX7Kv483FsAomJHMcIm8YcbWz0Y8HobMSV/a
pNnahP/d1i8JisrOIyGyZTS+LYwxfurQ4z6Nc9cffa9Sh0ERdxLgPkI0OZ3XPkPV4b5URn1hW0bP
JSaq9CJyDk7D3lC3On43ycszEbho21LMrKjYpEVmvao7JhdTqTYJkfU7/I621cD1rQXm+clBQKAN
vdMG2vOkhbwqvJod5bAYT4o4Kz7jUj0HfZyR5dk+JSaq+SpJ7fesAnkTjjnqQviyEVbVT1wExaYm
eNgpAv8lCVjwrBMlJwjY2UYojlBm0RjAELOjUBwmbmb+RjixpcbySZFonBZarErit1Kb745HinmZ
IIl5RExaTO+NjqznyJfPeELEKt1HhHQlEmKTma19H5Fc7Fm9pvvODhl/ohGv2HxtaQK6Tdwa/j3K
O7IsggGJF6bKh9gHzDE5THB6Oy4fAaUEHy2Qln6JVWu96t0NfPMilW1DCU087zhk44sJxejawLbs
DDNC7xODn7IY8wUBkOSGbTITmt9TMmKhgSuxzrhxRsEzK0GaT04HXGlgUhQngXeJE7u6/Ne2eZ51
nFr/IwiG6LOV1bihm+RabUmCm+YZGm/X0mriqDoUHN60EwiIm4D1G8EUaU2qal2fzMy8KFuQXGZh
5iSKaT/MQCEl+TbQqAMA1gUczGWLkNJNZR5eLmnBL/BgaTHY12+cmDDdeiH1WSypa8homLAHU7IJ
0D7z0FFZjnHeb5zCms7fz94qI9p3ORuBoK/il1wjyCzpBx8Zz89QC5YAiUqI+5iG8bHsy8+snOND
WKe/+W3iV6RE3YNOTdglrld9eMybt6MxomvX1AKi70hRtVKsJv4kX932OV8qvoqon6PhE043NMnd
JzRkuWukFs4ZsUH74sVFszWK5I+PY/XOzc920Bb5Dkgh92qpwlOXuNMGbBV7GklKgamLme6hhSrf
1vMJeSHMnTn+itO5+McJ1O8ocXgp3EXJPQlNOkpbNKe+zpxz2omTOazxVUnz22fVW8T5XzurvU8H
1YksU/dfbxIfy8aBjDg/OxRJ9ZKD+I4eLmjtNX0VL1SJ0nxjNtwEOK2JVQc592guO0GsNRnZWvOi
DdUNQ9kOZarI7eAtrElmsis2l3ObuSeEW/VhbHL/Uw8ZgmUnin+K3iiOgQn1WfcmvH3dL3olx4T5
mKgLc/R0UwgW+DwHKdmfzZu/IBV1U5hbZ7Q0CHQzfnIdcnIacNhhC7Wrh4BwJn5D6AS9RjwwZvj+
EPueByvXLPAGRfrdZnt+sit8EESw4gHu6kuiQ33LW0KpsfXP/5UejYFEdF3Z4XtiSkos3A4/K4Qp
Jk3kJCWK2BT0oL2wki9r8BlF5UV2CXQyf4JCZcxJ5Ux7vtGL+2OI+rPbVZK1OdaQLGNbhmjnVXjY
QxRC0jc/EOWxcZh3dTpyELAo71pGOFKW73RRlOcyw41Aayo/FCrSjeuwZZzUkACKQRMUYix3fM/4
76d3Y+esllbdShBz2iZvTEbDUiavIun9V4fQxySmJyobeH8yGy8xuaKJhafDjtk0RzZzfrvv1b6I
SeJqytCAKckDsbZPKTmJmGAUoJkiiW6jsMaLZvNFkHPRnL+HEGH+K1vlhJ30CM4I8pPTF/ZepU1/
sv2dmPph2y7TR85n4FBR/z3eBn0IhgJGTTtS3up+n9i9uEkn+JhZoX7Enj+cTLwHeJjHW2P0/VuG
2uhhUPX8GWUBCAb+LLRLescxMlB8tohvgqhEstnaT2zzzR9Zwji2L8R5irof86JDHGwTGSCAxePo
tfoNB8uvDnnm1stbzPiyNz7GAcI1C/e7JtwAmT32qqazXrjpQaKrnO160SYvBrDGEBcWn/O+Adam
rG3IX6rdfkS1UxyyVT5gBom3UQ2EDcsL0ltQNHhe0vyr/cO8bbzkCDK+5zD2nGNrKZS8MBwgdKFT
xsFkIbfJBjyIMXrjp2Bx/8WeVFBVNDdS1liQFqP/x96ZLMeNpFv6VdK0btQFHIAD3nazFjGTwQjO
g7iBSRSFeYZjevr+oMq6lVKmSd37lmlDCzIQgcGH/z/nO+EdE8NnlmMY+dt6vJH4vrI0IyiK0+cu
VbhEpF/NFGdHGQ/WZsymu2+NyrmLFZTb8iOtl+HKGDya5YQR5y4wyX4CqRn08iJDrHuBDx2q1nyg
SJA9ORXd86bP+/23EvJMbEOvTTqBWQpEqhv7vZd547osU0CUY1G+DZBYgibKnwLdvoDnn1duL9Kb
xDfiE+Y3uV4Xo+t8DsHpFExvAPAB/Pq1XZ8IkSD0u2lvIrNFl7v8lJnkV9pjdulMot4yKGZM0mDk
jNK8D8bSekQO1O07+nmZsvJdHsO5jsjimmg/k/86PhKh9EmJhQ6FUqXtH3tzqkGc4xdfIpHcOXpK
mCXHZisZAPsYSPxj7yCGbEijQ8l8ix6UaurwkNPrCofLrHik2VejmFmcMc5mmO/QXMU+OuszMNox
oNF87RpgYA6j+3Uy7lEfbyVab2rM3dyt2wrhcbo2kCJn1JLGmkyO7jT67+v0Omkej2ZD4Wys3VNY
vAsPxxkftiZeturdO4ei0ZaqDMWLHvhDA9ity30gaR7OGDlElxVfg+GVxSV4ypzVEjSWQ0lbFV5J
tEtc49A4qGzcppTnORf9hdXpeyuhMjE4PlqLxnuuFTyCpiANamY7j3OYWdMr7JOfDcYazMn6w2//
9c///q+38X+H7+VNmQFyKdp//jc/v5XV1AC06X748Z8PZc7/b3/zP7/z/V/88xS/sf0rv3Y//a39
e3n+lL+3P/7S8mn+5505+h+fbvOp+/TdD9uii7vpVr830917q7Pu26fgeyy/+X/74m/v397lYare
f//wVuqiW94tjMviwx8vXXz5/YMwv52nf52m5e3/eG35/L9/WL03uf7y6cc/eEe39/sHQzr/kGig
UN6D5pSuFO6H34b3f79EQ9mBFOIrpI7W8lLBaBX9/sEW/7CVZUrPRRjmC6SHH35rS6Aw314Sjgch
wPHJ9vIcIT78+5t/dwX/c0V/K3R+U2KmbX//IL0Pv1X/utDLN0OnZMK19aS0fFta0uXdfqvePt3F
4Lx//2D9r5q5WlYjja3RSsHcpvuKhOuB6FYHdoEYNiOgC4+mXoqk0k8PVt7uI5p33QzlK7LwTaf7
EnV5PT31MwGJDNNYbYHJq3WOGD4AC8x64bIKs42yvzjdq/IynhhytaLwuUobRoQCIpcEYZUcrMYk
dZeojnK3zKvdH3ludO33URc9hw6PoGw2cwn3HmUuVOGVIW0EVPZVepHY6tBISs8+ng5CKUMS1SFA
iiJ5QNb3EiisJ6BMBp77VHVHSZMwRR2X407kfayh2fzpJvjjTH93Zn9xYu3vT6xvyl7mQUvwSl0C
pEAmLm8cnWz72t39/EjOL460vP6nS1jVVRqNFZdQiRtDfOyt4y/eX/7lAD6LHmlZludIbsgfDlB7
RtGKZGh26CiWyNac2IWUzSSxEGRYmw8hiijqnsiD0jMrRbvMdykN0iS57nw6a9gNWOWRP0uIMlQq
2T+j3oSO9TRy4wDSgN1B656/T9BBL++FePJKYaCgQQGk4tYAL6UhxSTQzgIWA7Qltm3SrjR2uoZO
3mykbH2JVqRLSL6Z3Qb/Gve+G/b+fCmtv55hTgB1XZ4RhcNZLCfoT2fYtCQtzaGn+4ueKCrj/fi2
BJgp/azLnrZzsUbb5kBDaeA6FpwUinC7gI/38wvxt9fhTx9jeZb/9DFyU9pyCrkOCcHukhSuCbuP
BU0Q/dUv7imGnh+Ghe+/sf/9ocoKWWwUEhs02jMB0eQ+svOGivCLb7SMpH9zHOlYSjLYSXN5/U9f
SUVNlXUpZ7YVD1HlXiRmAIEhWRng8IzouVGAPVlKspM19d1snMuyR0nxLIgwoIeDt8zEP7MNgs8U
/FY/P9vqFx/N+v6jOa0e+zZh+WiSLRrhUE0RcKXUiYoaSla7RBIYW6MP735+2L+/yP85Iz8MyFQJ
p6Dquci1JIgYAEIpqKFUPZLX9hf39d/f1v851A9DFEkecQXCqtlNcLZaMgjC/PXnX+ZXR/hh5Ih0
Y6boy5vdQNnTe2j1L4amvz9ZynddvoWt3OX1P90+0rT9KvEYZDX5c9Ob9rg7aK+r4O3n3+NvHwc8
AUq5CDIc8cPjEHsIA/KW49RgCVS/r/STOd///BiO87d3nO+7nmtZvmVbPzzfLT5UYHHccTjoGeGG
XTUx08XEJs8ULhc4rw9AlcRgnQ87kt9a11zNlHIZJJ+g/TCGel8F6R3xAEwYlgAmp/Gx7zSszbgh
nS7mV/2Yuk7QI0dxr3LIQ6l5cDJ6iNBRiyi6pkKMGijdZhVsbTJAyPsysQZoNZ87780kaIFaeupV
l0ZlXlrRmeYM3iKKvx1lX4DpM/qOL63zaIHOhiftUo130k1NfHi/yOZhMgHj2xqU1FiwIEMJdkNO
b3WuQGeN6wjjbhB3G1KQa8O6xDZxyEw86APBlOa2hPQtinfzMrbKzzEh6a7TP0mCxPxgpCm978R5
iMdbnXlfE405wRjWvcV+PDHvo54TB+S048S1kXecyd3DELeiI0g1ctF0YEDHc5bBexpemwW/7gBa
GFyMA3Ty8nSdhmeBL5ZbBLRGiqlYXKXEN7OEmA/ebVe/pfM+YG5cvsJQEKgCkRJqsy4/FfItnF+1
89wgy6nLT4CdbiiMrogr3jijYg85b+aqoXSebDulttMod0ObLDSNowamM0SPQ10D/SYXldI+fhVT
4waYk1MyDTvR4Y7ndjHiL0D/dqmPOlgYt1yejc+cqZkpclLjwtK9miLxxdfjziHvfUBVQvw6js3Q
SpEhiFPpAEg0wgG+0nBfoR3U6MXHmng1YkqnYy7aTVUDKUYYI0x5zDGiOJgKfHkwc+JMlulh6b2M
+AJwwdk4unTQbEaArW732cgJd40Yx411XH8Z+SU0PaumIOXnc6cM0lMw+yjrou5I9Q6PJU+Z60VA
Fj/ZNoEng7njnBch69COZLd/rQhodyaGPngh3hoA0wJsW15BtwHX3fXqIe/Row4b1iGLDKBl2dfp
zyLaNgl5duJcgto1F1UZQFpjnbTRXUn3wSbqa6ToYdj4DkOH2c9ZlSBz5xQCNfzHhkRTkRAlDI4r
C8RJRTgAMgE8Ljs3nvMpNZPX2JmvkXed0dHeQefBMDVD73yzoLHjVl15LEI7/aahDeZF82QDkA+8
xx5xS4ksOiw/d9M70v+1SbiIA0KmgRAtIbIZTXtvm+U2pCabKZKGb8AHIRT8YoGktDvmQ8vCMLUZ
vQ6GRrh3oIJ1fbUnSAY3SHweCbuw0JMKYobmCa2AAV4bL3GWHohxP6K2WkeiOo1h8Vrxbhqqgl9e
l4JtKHwnOJ4+LvQybTkPw9aHFUrHCEtLRBTSU+ayd0CCTymRG9LdpdVrMFU3gbYJfME8P0ybBhZQ
1yUn378fREkenrs2TAIl6cotCVftYuBiMQmWSoYZ+3j3YsDRiqLqIqXEQkDOLpPG2jWDJ9tpDjKR
dNqgUwOGB7BO52brEPpEC+g6o3CHYmjlVjnEO1IA+ry9UPDtMDUdZgoaDdnHyzdM/Y5q8bjvxSuc
t21S3C/YUi5OhXKvLG7iPL6ISOryG+M27prLsQ2uxGStk3DYj8YVvcp1nUTUgF8p4RCn4NABW4Cu
zbands4zRtNmB3VlbVXVziHGlfYK8kHnYAf6YoyX9mi/czSwW5KEgaluffOGhebGrpFJSkDYhkAX
DkPIAD8/XNl+vfUdZx+kaJSb8FkxQBlpd5WLr/jWV60JSEQfJ2jnBrlgU3jlxuEteuGzXb+6Irxr
QP/1yDN8lP2T2hqEngHoxGBP3EFxUYhqVVKYtBnu6KGdjSR5aoJinVjRsZE9kMP8NKfpQUMhB165
RW6N0fe+CfvDz2dBa5lKv9uQsqkF0OBJ00WGYvk/TOmgHLo80SVLhrm6TAS7gJjBQFSEjJJlIrJd
Tt8+JOx0RF5r0AeTJrgCPzqmvXkaWSs1/tJZe2oS+YuP9pfp+YdP9sP07KV+kbEga3YSd5zdBNcm
7SG49aiLnjKuJbj8XUfG889PyF+WHj8c9YelB6VOahYtUiUIR2vlPHU62TuE2f78KGpZ6/3ltFuO
ZGAWvlTW8uX/tJKKvNbyTQFggxbLSmp5cA1W2xoNtIktnKZ7OSo4XsP1sgBAV72dwD2oWR/72n8J
uRSZva0EydhTuvb0URBzC27u2x7d5MFOgnnlaOfRqW02jbQA2VaUobepzS9uRDlhkheDfOruuvih
s+wV/Y512hLPCY76QL9y3RM9HECjhpprllDBnZcq2NrYn+mtbjWyJyG4ALa9b+V0buzuhubgzrff
4zS8iYz2ZnnmpNU/uWH+YsAjx8x4k+FhzVR+gk4FS2Yg88Ha+mq4bSuBU3Ve+9Yd/Skg0uQH5dN8
j8plsxTCsT4+wbN5ybrwbmZrYgrqxpCLaLgg+km+jjULJk0eUk6cR5lu2gX4x0RiJzzQxKf8/MpZ
v7hy37ZYf7pyDIEBqkFKoDI/m4yJUXPvGFgwWQPO/lXPOZ6fNDKCcs/YG6i3nx/+L/UjS1DfWopR
0kXBL5fb909Hb2t/hM3F0cty38Z6V11E5zh3rzqywL4d6f9XH39RfbTsn5Yfj1MTTnPbffquZPnt
j/5VgvTNf+Bucz3qN6ZvK+aIf1cgpfoHF4/aI4UN35fe8tD/UYB0bF6SnlJKsC/3vitAqn+AZvJs
j+6O6wvTtv5fCpDfD280yIEteKZt40rjIAwx398/YWxB2fbD+gDzzrvCzwnUDds8No9Eb39+q/Ip
v98vLkfzHcqqDHKWZNvu/rAfRUKQVpV0oNo1DYIYL55p/wcEJwasd2iUti6LrcwxzmM360NqY42e
wMttnQmT3mxG8cPcKe9llN14DVsy8UDIdMG2S2rrosvEQOtRatzySdp8zcOkqle0/kziOWoWIm2V
jfioY6N9np3EIaCkReeFF79u9vloP9U+zASm/th5SWjXfmrdOAHqVfvdLdJJgNFWrYzLAcBQurS6
YMAizQiui9yyVmXpkA5h9eJQoRvc6Qy4hTOjyu+g6n21QFbdWDHhqe1AgpwJ/otKC2vt3DCJVveL
6rb0qvhWguYlrcaTtwStRqcm99pn5EMMXUiuwHHXNPgc8JXJCrNjRvyYV760ZW3shVHn1zllyGiT
GqJ9oQkBIZEa6GoKCrSBZVbdd0WCTk37NQF5ZX5hQKpggE8iczzYBeiSdWwZ0z2ykPB9xIJyLIZm
gggfldYd3aiW+FUM1fEm0f38qYPDf1ngunhSDYt8vq7/pcPi8WB2hAUn1Mauewezrj8ZzikTVVqs
MN0Wp6Ty0NY0SbLFhNpfBBrbuqDZ/d64kBVMq+uA89YlyvM2pQrVd1H8JVyguD7WkV2oJdXrTBBC
gEWip0mdhskRAlG0V+lkHfMW+5HlynYLDzYAyDVC8EDCJ6wX1UDIMdylo5/kbXIrErOl+6rYcswL
DSpWOBpqzsPXGAXCwPZoAKLCWug8NIq51Bw4q35rG3uiLb2NW4/9c4HPwycutXffItkWF1U61Be2
kzLVFIOtu40xpTa5CIllfTWqQV5q06PwnpbW18qJp61IQvYWcLlKYoNzDe43Rb0DSZ4Yvd40LuRU
dA+ddtwrTFnoTfKOpKPe9sxz5nssCohK2HWFh8WmDEjF1mbVVqtZtv4urRPiR4zAtCCP4v+O2iKA
O6Aq60VS/egPMICAMPSgZdtuYjGB28YqCE+Ooa3lWLmeEaA3G/RnYpOWowM5aEqdw6BGDG86bqnr
z6MGjG3E4Sb2cuehDrn16qxg2zz16mXi6m7CumKb3eZQmIJ4INJyqkY8gD0FiWFiya5TVVHILhoS
rAEYkxtUDdVF2hgD83z7TbfrxEcnn6wdACPAUbowXxyndW8MJTxWP44YXpGRBTdBHSW3ntdnx0qb
i5ShYNcauiLfRm4uLnELw7hC4UGeSG+Ut0Gt+0vTwUMXyXQidyBxbiCKNedWQnt0RxY4aVsQTFi2
5pWQqXelRO6y3lgcCTUDFZot5+T1gG1knpNiEs3xfp4REQ1Ir24WtN17OGgSo4ntO42Di5JiUOVt
ZBn1U2vMw9FoTW7f2U5xBgzBcM4TD8G4hfRlLAu0fCZq71uR9oBbXLdH+67n/DFgwcb5DMADqS7w
F16Whlccln689Wuj2LrUEb6avRqu/FYll1kmx2OgR+cy7Z2JrUX6nHRDdWMxTD0W/hLKVUK/Yo/R
41ie6oRTOowW29Kgo9WA6SIKAoSdI3mLMEbIHlvy+dppCs9TJSqw1BbMdDOdjjAEgoNvklmFJhEp
AIvRvNtWeU96m671SaZRPW7x+KITTvtgY1UiulFNMJ1GajZPEUa5UxzFHmdcl482kyLK4dK66sq+
YYxyXfUFVj39MG6AoAKhK6Plfh4M78mjVL4b+Tsi3pYtfSdQbS/S7pEpZecYIepS6MndWWtjosDS
yuTCd+KlbMbCHnR67AGZS9zXobTUOQmCCYdfm807I+nrAwjRGDIPhIeVbizjJY4DtTWbgCa4rYrp
uhVsmNNo8IG9p5n1WtEy3Pk4vKqd4U0sW2On31oiBKDkRcNtmA7tpYpTclUNFV46Fp2LsC4LVPGB
ele2zNZdkgeY/K3MOYyYSQ5hZksYQ031Fi+bMl259gEkjRXTnqdAlVs87l5Yep9VOM4nN8edpBt7
k8gx2/ihB9gYZQr1EtrKiTFb14lG48tNpk5OFVA/ao2a6UR4ZbFOWaNqcOZ+dtEFFh0z0UAwcJ22
uK7ElLxUekjeE1PJx9kpSDpyio7qXR+itWxr29NrWKXdpTIm99mocveErJWKQTmAiNeIuaio4oNV
ZRLd9MVMBdJ1/Lql6iLkW5kH6o7xM8bIKDWBP4lTnB2gSvYKE9V0oekD3AIhijVcgExBHNTZFvd6
xH1al0D2QUWmddbBxcgEic081zsGL80jZ4NvkGFnrOmekDwaOcGlUKl7AAeTP/l6mrDVD+CB1rNX
h8dojKHEjGR/UxFwz1Gg/F0dzh+bbOEkd/UY3nYZKrkI0PWnoq5bCoKZuKjHTh/ywbY3mde2GeQS
RKuZRLnnN9qlUBeoEyYJksoHJZYJ0jX39jzWz7GT6a2VmzxDAGVh2AZsui17IGld6RffpsBmjGX0
GNaIL0cRmU8Cgfx1ntfqWFvCWDeGGTybzDSYB+wCT5CK2BN2nX1j5C2VXnew1yjqF2W8wA/GlfL9
hzDp/Y+dM6QY8+ZxZU7l3G0jBIvzukWyf3Qyc3yMqx5HXwAZZOvjJCdXIXCgtBZWxUCh8yrZqyEG
d+B2xtZzEgx+PlDKg8IsucGOme/DSdWosyKEmdiIpMTqP4HDnJyUWKu8GecD9CkSdghDqzNpEoem
4udBesyfSV0BGTGrGJue5UN3VqSlNMkCmDCQZ2XDYiIyMmJVEMs8SRXedL0b3bSdV3/JydqNt+2A
VFGl1AyzAew+GCF7ulXUFPdekItoU4qY54pHedPIiHQoJxN7Y879p8IbWHlkYVl/DS1KxJEjkHbY
qcKcqVTx7KPd3JPHhzxcu/k5SmF2mUlNvkQ4gecI0PdcYNAlUaGc7ejdQ0/rX5XU9pkzPV0DqVEY
Xmr6uVdxh+lItJMbr91kKXA3WLbJCaGQaDkDHnSnzd6KVFKbJIQgqTaZQMu9NoMGTjrZAM6zl8Wt
t65sFObCiR2Cu5Iwg7GpC8gwEGo+Dz4OeAsh/qcApMOJRSaBTohetNzmob7I+0luJad5P4ZO0BB3
6KWXiWs2C2YTf68HcFcWsfUyCbs7R/k832FVhdH0beYqB5gwddyq+wDk/Y1o/Oid6X7YMWREFP+b
ct5HxCUdbNZctKcDuzjSW6byRbMXsExBxozIZfymEgTb20H3FrOZZ1z1sTY2sdmEez2goNKDk99V
iOFv7MElSgbBwaZD5/OI0008pk1qv4vOpP7cjnX40Qgj73OYg15rhUPHBftd82QVWXRf4jV6gr64
RPSZlvtVUP07RNnAMDF4i7tR2sm5SRQLYqJcL4wmiHZ5UPjXjTMzqUWtbR5GaaK4pcqRbWc5Tc8o
GVviJQJBCc8Ld6wTFERpaAOG2zaERufW59iV1a10pLh2ush406SmRHA+BJr5biaALvRAYRZ5Hd5D
ZyAeppgsihfTSFZWn2a05UVbnHK7zdeN3SQnqURFrxa97yrFF35l1yJ6qMcsu7FyWPub3qnGQw++
b2+VS3WkDvpdX9YUUCnNXoimnbeQfoBVsq6+AZQtsC4JEgKgXiKaDYdxzyMojzF451s4pUQPCWHd
u/QhtoOV2Jt+EAW1HGwMdGNZnq7HGnflNIrxI5Za47PHfvk2hDTz3sd4Nn0DlyYCa5YPdIFQbKqG
zsVo+mDPdXFv201NmWbsxA4R/LApvTy7VAXqq9pPfdTos7GxK4OorXl262Slojjeo1CVa18b7ojm
wgiIiIsEWO+BC4ujon+lTFj3a5NZdOPPjXlVaz8C+QPGhO1AMxf7qepH5IEjpsDSHDSsQLtoB7aZ
aKfv3bojAdJyTSJI3BhElj+jW6R0nJG7IjpC9JzIs4j3oij7Ci042Ga5VY0gVShrb+GGIrpnWUOD
MLOJI0WH/omSuwbb20Tntm71uiWG9uB2lnMdTWo4ECH7cewHZ2tO3atWya2eigcEjN2ezR+UlRya
tRHVFVzDwKzOU5uCDTNy45xHlbxRtRue2nj2nxprgKsXtsllmgfuNs1pYxTGlGxjw4Mf0ZTRVR1P
YgXmmFXfaMkr5QHLFG7XnMLaolVl2vTWAdtXmyVZC1S9f3ArwsQ72Qfrviv66ykrb/AFBuCN0+hV
I7lbTXHTXRuAqeHydNo6oenNj71nJ5cGMbw8LClOMFYgRLgRXRVdxEOOHMXn5jX2mh5RuYp9mEh0
DMY23HRT6d/XrTSgAOn2xNyVkyhBCfY+ImMJ7EiT4IgNyppQbt1M9ox0Yah7gHxifpLsmLt9XFoF
Apak39vgcdGH+O3XQEpWsJix63EVDBIEBdEB937a0lniU7U0pgCGkGCq0UCiqS2tLy4EjXGNvLzy
wYto8j1mZyIAznY6cMMsHtGqEjeFtbJqHseISYj49Vmv8thLT2NHvXrNve/fEIREGyVvsD0Tytvy
9q0TGppuVAUH0epNbEMtXl1u7nHwL+RosViq6BYv6RJc961TyflCA0P86AgvkWuvGEQ/rarRtsdV
5itiItkaGzeqF+1HVLMuQW0j4Uk9jHVCh8fiK5ChJt4BpLLvIt/uy12FWalemTBrwpVCB6rXegRT
bQce0dGKWOlsQ28WfLxlx/I6qwr7pbRa4ibLyIb6nMmkosRY2q8meMAb9mzO3iT//UlUhoePrFAI
cpnr3Hpy72xfW1+qOdDbprJGSsllsPEl3aEodnEYCabWaz+I/HMaRwD/zBAPQW4I5zJQg7GiZgWc
hn8AKB2SmLCyOuBPleWrew/2Pulto/LqXVMZ6SlPvRD/RWgnBpmPhfGCG3di8y3kPeok6yEtjO6F
21qfQeCMuyRqstdQBOQ523DYWFKTCKHjsD8qm7AVUtpBPMkorReoU30kEyG5nIeie4xxGH5BUJ5c
DUlAysBEwEZUtx0nHofVxGV7zSDbZVsbusjGAgz+pXfH/hIkOdR513lLAdqvaDGS6ObW5Saa+/BS
9wHqm4H+13pZHq0bnkgqEV4xvdYNme+ghpwb9kXOCaZ7TB4lkDk6Mm75uSE7bKv8gTBVZ54uQ2Ym
Wncjvg6QGQQPSy2KtzCt8m0+gGqA9Wrt42GKEejaBE6HEilAMLf3+H/0ps9cgdeu6N7dSDB0Eyvy
KSgb95LGRbxt0DMy1I2heyoHDbZSmi0owITtG/J7h42kqIOC/oJtXDO6KPqBY/kCg6O6GCH+YT+b
4XBPYwITneU/OZ9KuueEOL57F6TiC14dN9ogo55m4i3DQawFtk5086FMeVEOhxioxcGDlrfxfEIK
jcIqzjDl6mYFDLikXhhSBvHivJl2CZ3AJyz62UUtpv5pRi0J/aUtLmvdOKB9vI4ssWlAvoCfIb9O
khy8T2TnPviqwbrk0SmxCzgOO+0GgIoAN7XqrZDWaevFNDWLbO9k0j2a7BO3nYRz6Hi1dY/1KSKv
zZ4epJpQRqLKfB1JQLi2YJxEjPIlS6tWwJZInOy5MqMJn0dPnu1yi5qW1RyxlSyqAyBd5KgBb6oh
c8HU9meb/K84qPGgBpCM9NRVn3rPKO9Z3c3HWcX9x6absndl1BX5jaPHQjGe2PwhCvCS97HtEHrH
Yir2lkUkU1Torz77yKe5Iq/ZtNS4TZqh2yQxA0fmzOZBODZ2nCwHozRMCYZPMoMOibaoq+GpCG4p
GoPrM4EMkaNiXbUkRm9m3/QWH269npR0LqiE2VACw4xzTa2iYwsXteGdO8nkxhHp4snQ7qH2vHHr
D41xo/1SP9aGN95WcdA/GcgqbivCzC/YxDjrIm/VAXxK8+QmbAW3GUaYR9txk4lAIWldpvi0V7I4
01B7humcXNkRk00WaNCfam6ekVzMtItotQGwVv0JP1rxWXTWgCsjWRpTtsQKGhXGddLm/Y2aB5fV
YJOfq5LeNdX7kI2kjLaWtwg/qAysSjsPtxH1kmPTl96l7WeEUqsqOsyBIM0k1jmpY0t0QZgnu8Qq
xLOcsbRYLGKOLCazgyc7gQLCXtNRJcCVsI8rmoE16gPioMj0CS+L1hEvKnXC67IpXt22r9nWj/He
gjO6nyi53Ddtpz5TFA3ucdYGu8RQ3nVZ1+otjF33a0pw6e1IZfGaclu5deeqOzRoKSmmumAUJldm
hwoIK3HWYaWAHtURhZ4xjF9LRg5NdDaetLXBoLgFvW0cCYhKz04pyx1tbO9TkrXOjOKmHK9s3Mab
PJybL5lLmDZu8xTfHr5DPEzIagwQN8oyxINkNMRvj3rUqmMi2XTWR1fCLxQAE1mi2ofhC3Z9hhZT
ChvGl913XwuHJADesblkws9IFp9NtbaxoR66Ka2upibPV3bZTLdtH/dbw+vlSY2kWrg9trydFWGe
hn9H/ICLXYPJJxPrKNDe57jE0xmSYe8xQA85qEBhITTt/B62mxTwvCuHsHWSKqwlBUyTiCzqXekN
2E762lzZWnuXFdP5rhub8GKiLQsBIkhgcLEa3ZZ252wnHL07XRoTBmBNldOf8mPts9GHxL4iV2+Y
tolbFwcx17JH0hXn0ybMZrvZ1r3wz25LVLrtEv+cQeInu3LyCbZpnCXwAKbEPkqSsF1XUymYtQr5
2XVCa51bMPhxiMAliLOKrbueQLwLmNI09XvzDuc3mD2rS/cw0/sHs/Wda7b0TbqqWkxVq8hIzcc2
atliDmMavJlxQMWhD8I2WwOci+5H38226ZSPX4xZw1/tXNJoYBOpTYhF57mLBAk6yhAXTlY7Ly1y
znM9usU2S7T/Bs8uq9ZtPApn3bOmuzVKClfggoTJhwb2RnOa7MCV4ZkzwKKp+xyTJnufdcg4MLkQ
yWiKqd50VRVdZl1l4S5xUcDnRMelkbDlootzSRtJ3JF0pUw2e2XGJnqxmB54PyLlPQ6Eq8FmwoNZ
bphXSXwvVPhWJELfE0pHWm85tO6tb4B5b5tJP/YFpiBfef0xaFGh1NXSj8A8Xo28STWdnaop3sxF
PAKLQD3puA5OgcGggVE8QkaBirX7GGSVnFa4gvTaYGa4GwO2mc0QwJHpy2nNSmR4puE/Xqo59CAL
lzPORdEG1q3lF84tXSobN94Ubb1WzdcqhWgKM6I8q3iI4bH0tVp7qco/lulkH5i88pPjlkaM6ohd
yLoqHKbbNnF3dlyzXtBpfuiU9C+bHtwVi70EOrchP/ZVleA66OJ30t0o+Ewwqi6mEQNfiUiuODi5
xsa/vAfyF2T1CvDHxQxZDOO1iz/+YKp8BpMwWMbJUkK9EZfafq6amByR3pN7qJr2G3d185J2bUGu
WRHcT9pX/lmZlThFSQvrPZEMDUWfMP1PaXSL0cq/HC1kaJJS1o2IUBJlARPbuh0gCVQsOS8gJjn9
xoM/P61IjaE44vsgIEhlca+V0v1xwNuxGbLMemCgpT+RBylyOLNurXFjhNOSUuGplnBgpbLrJGBo
WxVY1B5p4LYPnMlYr8Oo6uwVSWAT4oSxMbpTkTatuUuBWBwtj7xRFuxGcMrn1tcYrNL0wi0aKTB8
j08jPLuj57UedL2smVYYxDEewle8Ckyjvs1rTavQjdldFwzJXwBC5VeiHN1bMcUo3+jh5pums7x9
CcbhOu7r5MRAVW4quZjyetk+hlrlD5723I+0QQOxbiFu3jeB45CNMEvEJEN6nOKowjHbEaRH5h2f
x8yfq9ml79uVS/MXrTNgEE5UCBF77ruU+nZRfcr54MRg56m+q9EAEWPntludNcVNGpfiwSqRbYAW
Nnf/h70z3Y0cObv0rcwFmA0GgxEk/+aeKSlTa0mqP0SpSuK+BHfy6ufJtvG53R/GPZ5/MxjAMOBu
V6WUmYzlvOc8Z7IgbInOSo4hhIJTU0Y+3ovZ2eX1nB+nruPgH82Q4VYolOHLXPX91lqMfQG4ofej
nON7KWR46ZWSVFMH1VPetFcGJL2pcKixtqApXzt386robqfcnedV7yX2D+OC28yVHx1UmQdQOOyc
pFehdnRBiw+o/e0NpxsuBoNOb3pNtKHWprlvwjA5jyks9tl13H1Lbmg7+cl8oux661tz5+wDz+tf
p7EE92egy3J3ytNNAM4zWY+eAt7gL92zHvzyyfcy0mbcaYlTEOpYlwEsNjwA1xiNdIZVZI/pfdyF
1TuCwXyTM3/h9punpPvM5HNpmMmeM8Pom3VouuoMqUjet25vP6gyJK+K+HSdWKctH4Khki3U01vd
1fImaVzn1MjJPKQoMTRBh36DabFJNp6w9FdQp85NgmZ0RoWnqCECjFkOEpuQoIRxoys7+/K7jqaC
AqIqenn4GpYcUTHgJvTw5fNkfsIOKF4NGyq2q9pqeBgGNpWUrrSD1XEt3KIUx+/cwMxpzrAYA811
H8pibF+qPDdrx+TBMxtQ+lV0wG/DSVJWB3r0I+IRWHXZ5Lz1dapPhks3s+50jp8SA8XrurVEelfn
1oyN0kmDh7pZhLOqiMKfKmmyBF5o3j73145Ka8rpqqVa8xBWcXC27LK8AW8k9zUcYGYkyOCCLl7U
dM6pNBO1fAdYVL1ex/tQE9JV2B+R1BtnRaFAt43csfxZSjSUiGvBj9ob8H9aY93c2I4lLgDKw08D
FfuMnR/sStC7IIwqT/+iU9Y5hW4vuKeZgFYcQKPhJTHu+GX51AAknUBX723ZW4c6tuJoHQXIsGvq
x91fihX2kFSK+s+uDZ6NHMRepBHD1LiYknXbUa9i8QB+jxnXs+Jl9VvvifkkOLWkSCp0eEQxX0+W
Qc4SXh9qvKm++YWY6e1oIgWuDWV9oyA1PI6MCU51MzWXv4HNGaOGriFAlW70pCotTxS3ASkfB/Oq
7DSDlFtbtPcNHr2MiTsRWTPRSzUk9pVyGm3rln0m7JfPph+qM2e8MuLCmIUek1are8LozCwZVT0f
VhUghU3aJc538nm22iiPwoDQnqKLFQGjFyAqafSS6m5KdfpUJCJ+0nSJfLkym56HDK8D+yNvWzLV
+UPlRncOsts7L6B2bANEwLvWelz8ihOk1wTlbiAJyMiqjc/4/LF9u0CzQ5gp1EpyK50I9z97XSHI
MtWZdWz7qXmCCNjD78vLY48Qt5qbPIEQCF7LCUb5/jeqZ4sI0lhyMB0O8ZlB9yX1saUj0jnUe8no
IYv66VbYpv8kAEx6OZ6qfRqgJHEzm3aJ6YgSthFdy4k9qntF0uZpGqN5z/hlGbkPQKr+G+HFOG7G
PMa9quYzb3PzKJKsW41eVrw4s+X9H7i9/veCpJf6sySY+/nZ3f2o/y9Ik2IA+YNv6b/FSe9+5D/G
5I9p0t//wN+9XFL9hrCkNElSjglIHZgBx9/TpCRGNUgPB38TnlnlSKxN//ByWcFvUvvSDgLie56N
AQqT1T/SpJbwfiNRhgNMC/xQmLr+IzeX+FOeS2vlEhK0pStd2ybJ8ie3ah2Ad6MMoFx5dCWBJydx
zLdwxoNsjVXzbojva3rcZ/BZduV/ABRnaDEyrs//yuz1J1vk9SdxBFKWb0tw2Rzc/tVYltB3pVnj
S5jbSt5qg0eI1Go4PnJNy3/lIEUf+0j1pAvSCthGX7XA9DuwvZhwknVRDcNTEUNH+8Nnef93Q+0f
o4TeNbn7R6Ot9q5vMy48BZcGm639J8NkESIlLtepZzD5nBzdwCuWW9qsq8M8LsWrSsaWOdjQTYfY
d+m7W8ClGoSJh5HmrY09OLBEmrbaIVgk60HTssZjiPuAY+nWlo53hMFOnNJuGdfRwoTLu6obrthB
ta0cpkp9JCS2gyHZCMHoaR1HGEJWDEi7y2zH6h6ejrgbNa6t0nHVHu9C9CSZ3Oxik0wIem5UvnSc
hJ/GzEpOgZyz2xnGAbJzleYAwKyW6zqxgJhrVcHns0ow2gVzZZ3T38EUzNt3Gho3TW9t/I7YCogG
GvXNog24Y5PLo0zGLoNXWCRmrfGY3RbJ9Z82ncx3cZjQmU6zj2c2UzX330d0xpy0Qmg/Cjv0vXU2
cuJBBiYJPKbz8tZHA6eMyu0pQ8+mm8ERnPZl1x85VPtrN6M+KFdCQQZV03eGVYy+eUoejDLebT0z
v/Vjm4hGvsS3w0LN7REy1u8BnQRXeum9li0lFkuz4KfJ0QNOCnLqU8WhjgMLsI1feD/E3tWpcw8E
WdT3FCKbDodNVDFVa0A2iZXxxmsbgGaPQhFhx8XlHIKLl5ehWXJIiXJO1E+QvYFttr2dXGXZ0kp8
9xhQUh5/R/oi+Lz2Zy8rH2zduuXFE3Vh3nn8oKUA9DSgHKD5LvDJVYYraIMmFmY3OHsNoQfPMZ28
czUYhrNcClQfGjwQ5quqoyqvE0hvNDDjBgWFFdmcdMp04UaaDgMMi5RRBCpFE3HvG/XYRpeusNpm
3fG9Fruuh6ixi6sW8EtvJfqRtHIUBqtMKevscgeTaxVBvlpjzWrhSrSExEWZPHQ+OvQ7loBkM/u1
/cYQuHqBxDJbK087jEUnHJYqRqVZt8wC+SzqfE4PYx+lPQw0qz5Hcemf+mQsE+I+U96uU0kbK6Fw
T345ZHVO+agjIkMx8MDS0Mzitrr7FQYR4a9uKDktMGOr36TMrkM7YjpbZYOmJHBXUi5uw8jd2q3s
GXzT4ID3gPJPoHyYPwo/A9NTecw/ZTH8injo3tBrQJpyfeWxqzR365RTDxWzTEjm06Ts7BOIRkAp
ZkB9FgOYYt8tE0eElem6RvAsjfRANtCHFngrBTLABUfdsGu9rvUQSt0pOgxcAgJO8fPyKwml3iud
pRQjTBHtYjrEHG5lX7CXB65PdWNvCXbo06i65LHh8rPmcNecMy58RNGoYPZcI1ZwiNttDpruQFsz
lyYdkyTk/L2AtQiwl1uR6xxVnAa3beXWD247eGdly+bCINo9DrWXPAzEjI6dyyex0HJPe0XimTuz
ZPMBMFX3mquEQxg3kWAPdl9ttZtRnFyIdDmLPkx3lP70x7RyAqgqXbpsmDzXp9jGTOMMEzgpqScY
yIWb7jhxs757For5KtWVfypZZZ/w85Q/E4pgfk2mjD7IbOubeiqjYZtGy1Rv/Ct7gfdsSXBYmKRm
poW9jGhgJVnqGp/Rqp/o+n6OFGG08tqi4mp3+cgg6ZG+K9rvdVo0FZZFK9gkWF1pzMHa+w4nExNQ
Rkf0uowiJg/+Yr+E0CI3yJmgw1wSA/Zo5PeIv5KGzEB2/jbBA2ouxNcYZ3DNrFmJi/pnMfX+m4fC
CdLXkQsn2Wh2Hq1kSEY09aTjEKlVNiAXZNml82zqExWz+3hVRjODbyR42rmxVMLPoxZy4RpnvHNj
cmpZSEvlrKgMLMypz3KcAKUTlFd6UoYSs8j6FCi8xPBeh3uH8/sn5GqkILjDTHc0MuIqzlDHN2VT
2/uIAuTN5AR5d6aqoUPObZkFtLP4VVBJcGzcJgMepGpsd9ZwXOZcHpYEtM26xtp1j7GTPD1Nh4Km
UFH6wxpNv9I81Sb8zIe65KFmt/e3LPdhQUE0qjJ7VjF+oxUJ6/AoaqZ0FMMUb2j+S0f3Q9vTmhiL
b1nQym8JpLoTnYzWz5lbP86PMGE5LpOveGpGHi84i65pJiZGXMOTyBLbfgFZOftqRLzEdhXz3cIn
RhmUv46s8eoemWRAZUtjIenjK99ORcYMvnMXSrNb6fI9pJGgLjdBFcK8rouItgBpWenIxtd4mC9N
OuHjrpucGm5O8QhNwVVNL5dqXjUzlNKHKhH4dyuv8n3eG5oobZ0Sq+gQzrERayTVTUYhDkXLbmuf
ptDv76Iu6x58bvHTYXbII6VcCPJ1JrLii1ll/y1sObWtGKEtW7gUrbuxowzhtK9lSEjFZRuyCO3e
MZYW3xZFTizmYPCFjaB5nH07+sg4mh584jkD6pG2l8fZjpqT6yr64bsQmM2EgeqMf6O4CcqBvYuC
MyZj1Lcu3F4nhOtVBggKBrfxatbrmpffhEBA9vNQSe9bRNkQqCQMjlvBdGrZ+8Fc3HccEHB6z/pl
0gmiF8uoKDYx9qh4S1dkTgek1N22teKcpljZA1C9VoExKj5ou5BUZjB3DNcVSMYAW41Lnh9BujkZ
EXr3pjPiuYUrMMiRrpago0OEs+sTKP3sQJkTUwkMTGCiY44ewMk0Hvk5aGhpoGGDL4Yf5PPZcCz6
EFNaPzG6BqIy4dBahY4KmG6Upbs3qjcbV83hk90p8kGd6sNbCPTzq9QjYECvEdiQ5whF2sKq+1y0
HSMQY4rmmGN43fnuwP8p9Zm+jFXxYeZ8+S45Zh3w4BVPBG8cF5tKF+8GnOO3dMEuJ4/ejM2MZfcF
o2ywZwJKYxtgO0AJ08iJUc2iZvicdZ/WVRPr5+xaJg4M5pCbzIIGpwcH+h9+VccBvMXArknhC3r6
fXGm4KVAh6YYN01PPUzyDaWiiPJZPZMunGB7KnweFJ/odDWagtOhlXgRpkLfvqFUIn5QXh2+9J3t
/wpmxocZftOdH2fRU+BVgogYvbaXSFh42O3e3Qth8MSjkxW7vJLt3Yiavhm7yrYvSVpaL5aFdnHq
Cto/I3oqsRRkMywsRq16jfSMyCf8Ac6LjZ81chST086/K7ks4bQoqHv4KM0cnGHUOYCJxXjAxHhl
Mo3CexvbQZ6Af5hPOtX7p5qrD6tQiVqwjn17eMSRbs4Wxr9ltWBj/BF52rpBDhDduoTTdYCPON0k
Qx3vKpWPzGuIaq0LWMd6pSdOvIHvg58expKJniFpHMe9ulvs2YPJ5iChzSwWN5mhm4k7icXkxIkL
/3WEjXpupjg9ck+c99U0ORseasMIOY3uAptW4FBZtKWoxpsOYQEnr3Brbz+DIgRsy8ITojP+VIPt
smBSpBp5iHQSPukLI8UiWDUcI1nzulDfkyBpGKk15SUMTbZHN4EsUDGdeOBkaN1J2xro0/DVuS6L
hJg9K9ijS33tNfBWx58Mp9r7ylIFukpTX2oGM6uIm89N7vbeO40CegfXqzoWypdHxVHwOY8Wm3tR
X9/ROYVh053rZ7jf0THFRXWPSEasZbz2nK84Q1VsZqZ/8qux2kW0BxxS2yUC4va0W64QCJN9xRzm
KDJivCuiHSR1nSRo1wID+12ZVslzkXO8WtnAyyHaUrXxjc2lPtidn95YgzMSSwCV+LzUi3vT9Tp7
dQkN3YsQr9fS2y2xb2YYq2JBcgcDa+jdxQ1mwdm3+EUTlsSJx9ry7zBQOje1Q6c1dxhirfhRpk/6
1YiC5+3VrTngcfHM0rz5kXTNOkzL7Oh7rd4mihnKAuJwi1SfkYXunW9914E7YkR+C9+1eA3noT8m
qdC/vKlM7lyOO+CyZ70XWI2oluixEpdedclw1mJhc0TM2Nh3MKDM2V53S3bC3BY/kLIJrVVsz9PW
s2dnbbekw7uAr3UGoc6C44YPLpyT/udABcehbHxKJGtdv9VxuLzitx0YbCmaz1TirDrQ5xwpkbmJ
PhT3uJsRpX+/Tf9HkcD/N0Ui/99qRM/x5//Y/yg+kn+hjl3/zD+oY0L+5rFySJsbPwuSlv+lE1lC
/+Y7Eo2Gt98NKFX4p1DEn2L66rjBNQoogaegTfxDJ+JfEZsL3ED5/Gsbmtl/EvqTv8f6/hk39tGi
hCM4XEsyuT7q059UEBoqOg3656G15fM4xgwsR0X/PFZSDnqJ2TqC0ZiMrHe7aYjkdNy6Z8Ajkvtf
NlQfOCVegV2ebZ+IWKS6Fwc2mBisEzfobDV4tBJaoiOV4hxi3ImR47MbZXSJKqtk3M1jibOSWzTn
4g+j65jCdvqnqw6yGLfUpyI1vzqHEXwQMQxuwGKWo/8xifwju2II3fEHGeZfsDbYWcb+YBQmrPri
iqSDOzF1EvA0ntR1VQi87HFu79ml3OfsyrOaVCA+eiYsrzHW+8vY9iB2s6x81Ww5FLda9D1YdRoc
kVjD97CT+gKNLcChzlmfE4xF39LS4GfpwuEcpyU0GBFgmOSXggKMgH0dmzYKxKITj/143bCTXeI3
kdjURZzAPvMiahsCyUEc2HuNT/ZHNKoQsuCckkML8+Raapl20SExSr3RVaA+sJPwUybILis5pRZB
NZPsxBA1+2mKghtq7F4IfVS3zdBMe4w0+cUvr34249AnRj/2or55sxGviYdVfOUDzQKubKf2B7kI
4sKOVT5oZhdP0TLaPY6sJk9X7uJnP7qSH/o6gtYQQ3Q938SBFcerSDv2eYim7hLR1nPDNHZCJlCk
WSxlJa8VL34QtL5xqJ+9u8TpQvoWKNXRNjJbgOd4w9b8koowPvpAWN9HJ6Mdvp8w6q+0LBa0ALsg
SD1aG2/gxF7hRgPv0JNqWtWj5e/G1hrfa3gP99gTGAejzD4zZRuOQ8V/mUg5e7yhPZ788Xo8H1zr
lVZCeZxdb9ykSneXwJFcKeNJb3p7QaBCl0DKsKmMoBkU3nYEpiTOsArrqPL5nGih3ud1vxwdisTu
0hyFn5J45Pm4zdDO0vQda631WrdCbHrc/NugTHlXZ1Aqm1ap1xHrxKsSAHZJUC7wH2pdHelGie4n
XzuvDjE2gihZZe7HwjWv+Go9TF1x+F7IWb0TNqIFTKV6OAYLt5Dr8V1ww1kcK0Z/kDP+hWGcvjy/
4VDI1wn3Cn+GCGTqTu8E/WgQ57cBkEyqZTgj6i0HINrLNssdShKwCm7boPb3s91xbxtlTAGXzPg+
ekUcbQLkPmxyKR29jo6Js+AQ/pnRaUF9EWOObyhuExZz4UOU8cRt6rpyI00xPU6t7J5Yidr3WF6n
MQ0pRjf15he/sWPMT7gQEvqB7m1ZOJe+bsM70oYeRbSpu61y93sze8tl8GkuPLRJl5xG/L5r3wvT
0L1Nc/gwYgwPYdl54rQ4OVuu7YGgE6E51H0vjrItEXKQbQ7AZ8WO2tXlbUrG82xqTkeKTA0tFn30
aXnJm2vn38bYv1Fd8VUZweIX8pRzy7ixSXLOahIbLhLx3klwcVY6PxXBFYlvbPl0RSifwYOkIBPq
ii7qgALHKqJjaZb2zzbEauYWtOf1kwJN7dfhKbNo1HHz4iMS0WcsAuB1dq54lX7YFoOo9nrMnUf6
VzjXg9vpbfhgeWnXt0aVqGHzbIIdatl8L68kCgbHvD0DX9KuTTcNlzMM/oBSphy4ix153lfcNiEL
Ydr+lcj/r2L679uIG9i2psHalcr2rkOAP9AHwm4emJxjuNpSveft4Dyvr4L3yt11a57dzb8X7695
+D9o9//95f4UH+dBIbMULQ/k9pZ18zY/yp/LrSaAsGUSv+226kThmN9u0XTkmmbf/b9//b96+T9t
mrMlK1fz205DsKnxdHnd0ZUxC+6RKO6xBoWJCvIXr3n9lf60Uf/LO3xN1P/hHW6qoo/xtT5I7xKi
Dmj/rxCA4vo3/LtX+BNWJQzCuaRm6AGD24Y1CovlO+mATbDGe/rLT1/ig7NKdv5ffHX+6vf603go
TuYuovflgUY6nzSCXoL1/z+bdvMVGutBQgQb/L/A4W5pyms+/+Vgev0Dfz+YgpUQBMTBRjD+Uhpo
33/NL/VveLKZU2pOhZpUJB/IP+aXwv/Ndmw4uJ4MbAF/75/jSwEnlxHf1cDlQR1XjvefHEuD32m3
//wueowwhIYSIWwWFXX9z79+26eipPCJPNcqbwUZPk+2b4QO4m8joMldbmsWF7oUNnHh2etFkxVa
4cUC3xS6Y/3CcfDq8BHmB9MV/YTGmdLzaOKPFOPLha2V1be0h3VBOI1uOnu587CV3uNhTBk9Mg2K
3dR5pDsJFlOIU897rirQaiqRDkmJ0N5OFGb6DLFWGMGD1eSaZyZqpGvTWvsHjG7NPsT0ejdaxd3Y
IzDgT012jGOJts3kaiaoCTtceVste0UAe8QJPfdfOKdQvDToCWfE81I6QNTtRPl7v0Cb61C6GFUG
j42ZkuNC78K5EbS4y2k5Z6JYTjSATbyS+tlEUjz6GNm3RQrOPPExE8ZJ4Z2CaW6oXaLurPXYahYV
EFHAtg6f4MovVV4D9oxBpT3a8LNHzu714DLW7MpvDkMw2qVtbLljHEElW9BYGWDF28Akz5o0Wlah
UwS4DgFrECpz/YXEE4acFZq65qQwBuuyUy5xW3qPU12359nW3jEtzIfr1eOz7VGfhqjC6Yvim9ca
LsgK7IcNjEANKypp1X6o6aauTRVtvT75avz0VcrkO5Fiel5GXlxb2C+vhE7mUCDicLtt7aWEa4aX
DvXcoXqCxPfdUpTp0R5jDQBefu/L/pIyFwCTX+ybpvlQnCPTvJ8P8M7kUz4txakgYHYOZCKfkj56
XnI3JTzqk7kZOL6gFPt79tS79OqxUTMA3Mrry3Vt4X6pSqdYazIPdIoL9FX1rFRf7aWgIq0WwWNf
e9f7QP8qneb76CRn1UPgn8rwnQuSTUi4DG5BGVRrIBo/SdSHQAOX4tB02U/PYPaT9BmvhZ88RWpO
73KTio1MjX3UCChPabsQRCZBHabMr2IH9tuk+VDGeV/oSu67kBwPKQECE0jbmyz1WhDrTAIbCDGP
ce2au9iu7eM0RyRRrKjatY43vsFCzF/JMHfAaDWWzGAy8qBA3K1T4jCvgtghZu4825CBnGmzle2q
NclHPuZ3kB/0U8VIYR3S/3OJM+/ZYXnCI9O9857HhIQjtbPDqjrWE0RfOWTg/eiiN0vJGLxpKGif
o+11JnGaLayRFaGH/eAKJmfzXDCyStjyQ0ZDfOj6TrbyvQS17xJEYrhaDbfE26kDzc4hkMPVKCP5
BWABV609FcfBHbcmgG66tZLK/lq0MAf4O/7FCBqa1xxLwRfGBHhXBqPThLOKylOtqW4o8De+26II
LqxW1p25guDRD4Md8Yny5or92bqjIodKJGDX1G19EyaNcwxFI7mzdfZ9GKThL4bchiwVs8vVAlKH
1oje2ZuwWp7rOnG3Ak/yIa/y9OAFS/J97pKw3THYrz/n7vfQw0ynQMgAnEd8mChBpYeGMuG8rKd9
mVvXqV1qyPFlmoA5hc60SG5anVlPvOclkjFF0/AGXFrjaTeLgdy12dVxVNb+8CzKqitxjapBb4jl
xUT8pyal3VTqV6tZwkMT28UDpeIdWXAd/eqsOdj4TQtXkIV8P4mgx0Nt6WHboqbuJArxJZ+sfptQ
S71TibCPZD+mtX3N4dTSvsSVA1lhiIO9Wzntt4wM6AAN3e13kpHczvBhPKmkHH9VBF5WKeYB1jQR
cwDzgugDC1p9ZB4yfCM4NjRrEibNi1MXyyoEcswMrEsfaSQaDrMIPo1JqP4Ni248ZjVdu13YUpPY
B3LTxx6Lcjl/jGTrGds3dfLUlst4aYOJX3Fiti6IhpSmTXeLVUe32TV35CLLbtqgsDdNZU0Xt226
9UTt67YvsB4rWeI1uVb8xIwiLswvq1NpqM9RSON0KLKWjEtrP8411WXQirwjJTf6yDI20yiXtYcB
zOUlxk52aAR/1TzHmPzGJGseaodeU+wu+e3Uxc21WoJE/wCFsuyWas+tAWTikDJF6CJv27uedSKf
lHeryE1Dswll06idUzK6iFqVnku/VM/BonjGRgIvfe9S6lgt6sEmF7e1SXwf2QG9zaKc+CgDVpIs
1tYKVws1an4WbbIWCZb47XjroWiswtLoM59dhD8d0Kws2NcdKsusupG7tlRECWa3tD5RDxB9i8G+
lUuCRipT32WuS9naNdPOJb35FmageFYQ4Jp78Dt8PM3Yv6SVlGii5H/IrebdRzfN08+5cz/AFlpf
EAsmsHh9fIdakeRbh07681wRG1k8R940HmwaWAjtIUqr/C7y43C79LgSEhcIRkhz/MEzauO74QPa
y52psVtY8S5L53Y72Xn+JqeqPkwp17GqKu3bJBT1kxc4fOuteLB+Zmna3DqRE5z8Nkq33jzbd3lc
uPD07CrYDwOxayuwcZNU9ntsUaFt4SE5Wj3B3dYS1iNolrJdO1C6PoHvAEttUu6anlsqLrFh+dVH
dgDOZDGrBqMtMd3oNcUnsLNEzVmJ5zJOVlfElwdpd1DNwSRpc0llTEYfc4m8d0ZRHOhvdBYiFCMe
lcSKeiAQectXLI4Yegs7Kx5NXvjM+Jh/fRuGKQftIFFGFhM6pLL7Wx/PL5P1HlstvlKi7Iqqj9yN
N75khXIsYKG8MxOTqSHY4yypjixFgu9bo/dI6MlGM/vfikk3O3LZtFJXDq4RRC6WxE4DqlnJNs1O
hQMHV5Ulhe/uHDPTk7C9duR/4tcJ7zIlR3je34LIYCLjvbL3PgCo7nxN8KMF4v65WH7nvLmjnPQq
733xEtAJ/s04XbvnkOndcKTIu13PN+VsOujFqdv6ILrc8XaZYm7gBZz8Jk66fWrx3GEuqW5N7MRP
DMINfMa4IWpkLwTLqoKcsrTjHzNcT3elu2Z01zQNUcQ2TvTBgzAJxap2ZXSGWmIJru+JL2780YMD
0niWeHZou0L/Vxq/rsh9ayWtmqVJZwnevswqQZB5QDqYseAuvZJxUpUDTAQNykPjKa7BpeUgtg0W
yZOVR+bqaHVJQete6xkytZ51T9Befy9RrV7zdjbXSrCsSv3vYyiDHeAHGIKuRUxyxwxG7FQX8Xda
MaaCzhHVMeNNPMfSpO/CtPYrKeXmK5pwZRCGYSt2mKVhgehq54koUeSuKKeq7xsk12+V3+JbsypR
VYScx7nDTQw3ZOVJMdFqz1r/XPS6+dJUQrwt6ciqN0blTZilwR1mjeie74kOH/miFeLAyaO8bkfy
lcgG5apd6tGDgXKk+EK8pa3IniLgelAq7CnnXGybW2XRxKMwRhyJDnY34HGo3wNaRWNps2TvevIB
RDHjSXjLNcTpAbCbWhMxjlkyg7G7WAoaFNa6KPRWo4vfaUVl4vQt9n1z5hQ1AKjPQRmlYqqi3YQ3
5OoQYhFDhuzkR1pDJ1nRgFHczemcvQjYIeG2TAqTb92W/W7lcMO5nZ05uwR2YUvQZgiiRl8RuN44
qUfaO3hNl4RVs8EUXP+SVRLdW00pfQ6zpUMRkW+7eNr7ZWiuPJ+6d46DU3fjq80Tom95Wu1nHxPj
QyR69leZYVZkgUiX5o5kMIC6ULjie9Nn3XDqBUaLH+hqgv2sTWVJbNyvY8+6lElY/Zp79cOP2HZU
EMIe13zxewh9F6lLLjWxENHGb7uSWKMMcsaYmZdhMyqo2/S6QTxT+0Rz/DD59t5hm7zrbRRTfnL3
Gl3OK0M3NJHZc2H7nGURjh0LVGlriAfkNGOaqE5PJX4wAMh1eUmqiT2RXvHwFlAFGNKAsuONzjn3
ZtEVvCRMfwCtitcobac1hsYritrCKJjlyXiPiuqfwji01lBR/McK2Pspt4flpDCPRbscER9TudUe
gYEkn6HSKOMtIukhxyexbWQ432bz1CTVaxRG8QazX7Emgs71iHisf/aiprntPZapJokbloDkDhDI
rcls6jiTxf2Ky7JeB3kPgr00GY+g9NaBMdOJaxJ21cSyiDTF1Ft+B7vmPjJTbG/ERDgaulPBOQiN
8ZgCWP8BO9jsrl2OH36IUWylZJ4yxXW8GwhKxTHnSSFoUjr+kYMhHbfSmsp9zi1ki6DNQZ5s4mYu
vJEbiGXRAhmXN8vQO79ofB1PaoixvUJleQXnFe6W3JlOwxA323RaoFy5VUoN9bWGZhZV+2VUjX2U
JoVDOgOLRXcuUekC3/puBVCNBj/FG4t+6r9mcYMPB2o+TcC5OkRkHYHA525Ur5fCLc6lV9ffA2hN
6S6yHHU2fp99x09swQq3sPxYk0oPfSuiu96R8ljLIvsxTkD9SraRu8zOozPPKoYaVJH6Ay8ijpe+
E9OqLv3sWwmqZyDcHMVmLY2gCqdzpkcvVl7B/8YMshrcGA4bXylGt4YqxS1O22AVe0VyO/ZFfhwH
suE44/xN2Hr1HrwC9YaS+l49ZnyvCbbW6wnS3LEOi2mnwyQ+mNaxL7IlDVtXBP3CDLoVcCBmS1MU
4qikG+BuwahIVL/qX4c51sfZF/FlTigRTxUAKm5NJXhZ6eyo4yPiEHrBd+5m4X00R5yWR5eWmLTA
IbYwjVt7PlvN2mUQwaQteNWjNzx3Y5lvHH68FatmvTZxYaDQ5M65HPXVGVS0WbIZMy2f3HEgwDLR
ibuyKyob7cyYs0fn3BPjFsIKE0REKx8xb6jWwS5Wtfo+tw2zikJU9alEBah+ChkDgnEbjvXkhz1g
tR3HuVM7ZVV4cQT5esrGrcAKbvup9u2LiMj5b4tsbHCF5qowFqB5HafOtl7+J2lntuS2sXTrJ2IE
5uEWAEd1t9SSWpJ1g5BkGQMxz8DTn6/a/rdIEJs41r6wIxwd4WQVsrKyMleuZYTG+0hDAhIwnNGO
u6kI6QhA+Nsn+1o5D6MAIbTlXqmShkGeuIVgjt5WT28IIexQOcYJ1f9jOJlJsas7I7HhFUz6b73q
N/VbBQlBUI8gOSBJG9JQs8gRVeOQTlqVvtFUehCPY1/AF3FRrHv3d63rEqB+XRcVFTBFMrnrqLWZ
OhIVs2qsxTtBHiG/cED3koOVTQpLkPKvZEH+z4hBH5mOMuW+eSGbXRthqhA8WwHjgQe5/vHvV0Fb
mYaACiyQit51HU+HlqvanOFonEhpBNWMQHmW9gqYXxa/87pcqEAsRcUSagJD1RWqmZfF8XNCatcx
D+Fo++ZolECdnNyNXrTj+UHagWtxoaDpjqttiCWzMmBJ2oqmjCTBbPv8TdvZENoxFHsyVXfyVA9x
xP3mveZZb0l+tAeGCh/1lcWuGZ01AqZCyqQywGjUPEjhSWfMqRr+xnP8V6Gl1w2bb+jlymbe5yeS
NiHwzsr2jafutC1oYf4jd9N96THa6XWfrLfDllKRC6HQ+82fRvV32f6//oRXkZV7P2HmOlNpUeE7
8xO0Z/1H/Qlwl5OeyL4JJP5HeW/82CDd8VkjGfPsj/e99roT8nosBJs22uaANmQAEtfupE4NQDZ7
wjTy3RoTqSksUgBxHWlaOR9LH1PBd6inW7LJnM61JZBqnQFAGNb2cdeDmIeHTEHw+/5y1ozMdtI0
rOZsQbdHUi1D1T9G5Q/U2Aaea1Z5um9q1kT6Z+uY85EMicgozSNKbHcIWSYDXVWn5yHuSt+6d5Xk
jf0WYkZX38vbwDiqyZ68ZiVgXjflbi3PzkVjAezqQyznluIZsv9CxZJCifFtLK239mgz/4jYeqeE
K9JHS7sLroYpZJqfwHjE77pozMVmG1q9ip/K1TFNJh7bW7VYidOLAe7CiDnrh3RMJNuA5pFpe2i8
5pjsfM9/ACm5TR96T91me+oVxYrbzNTW/t5RWkGAlEwYyzVLvV5ZnQNUpvajOb0LJZp7pgJzmL7b
W5vQ5qDo4hV7zfrjvgMt7uaFTXEtXuzm2TTqti7EQpMHBQ4BSCDcLmlXYujC5SozGEd7ydAtXXml
J7+w0lDZCwuJe69s+6cYFSUaGPfXMWtR/7N59MK5HdhBXWDCLhfSmkECnw8LabyOeRqXTLjinbYr
99F+80KaFyfO9L4hhKbeFB4yd1UsT8SOeQBl/u8/v2AWW3SGwPN24hdQbTjY39tpr/qALH/k1rYO
D7BqeMOWk2KeqhoFEy9eCeDLe/zL/CzqwAmbd7ElvMeIiJwwq8RaUHor27zoL5poFRqSIUPeeb3N
ytmijpJw84t4M3mys0ESa/LSfedOrv4XHJiP9ub9WtN66YJQL6zOvNSIMl9OU6wamZDXPY0ChvLV
Z3jk/vKW9/DX6sTqL/y0lKxYUcTqoMCkPDK4yXkNV/BfHPWXjZmjFtBwkTtjw3qRRthEXUo5eAcw
vr+oCVQHVDzHP0y39YxdC4Vy7va/5ym/fsHMUbskMNsYhiinVZ7l1HB5nq344nIo0xm5NcW4J7no
9UbmaVHCOvZ6Ggdvenis3dJFMekt7Ble9XPtKlo8eTp4SpURUxrpsyuhhaBpKEDKODpEkgF9DFui
faRBIqFF9QH+6WE7bgxqLfe9ZfEs/DJrzy4J+HTLMBfJds/oRsHHjKufYZmtHLlF37+wMttKyG1D
wUSjIUB99uSKSZPC2BeMflT2X/fXs/zVLM0U7yBLk6SZKSloLdI0m8TFqz9JW0iVd/5RfT+40BE+
xtvice3DySJc3MRMW5e4FGAXl6XZYeiLhFLYhEVtr+6oQMdvuwMMuo69T7YwExcv9WFljYvbeWFx
5vw0zxgx61/XKO8MN/Ga73Z2FKCbYSt5Zy/aJRxNRm3UFW9ZTNWQavzPWmcBGrJ14MCFWCsUtq1j
7KNDtPW9ccMM2WFwoWD1xgPTu+of0ef7i14MaxeWZ+eDwbp/dhnArhtXiptbu//Jwut4/EXgrMNe
m3icaZCXSbsxesiKNREqsTt3PIVx/avQ7NPaLSBtJZ/uPii6RDcOkfqQgapUD7baGd75ZNzfX9Rs
ZP2fnOLXvr3+/WJV9FNoxVdiVXDtONBiALMrttYP1T17Gy9ZC5riM9xb4uxu1dueQd8Gc82P/q/w
T+tn6KWu/RL6XnAqtia5fPOovihvpIP5h/zH/bWuuMhraLhYaunDFauKY1FojScDuqCcft/Cq1bo
veXNLld/GowRzmou15OsONqnLnWnB6V2zDcUhcEe7M0Ts23P6FMckRjzUm/8/qKfoO1RTypwX2c9
ZVqKBRo4GxJTCzbL1+h0sehOAqtrp9R8JqY2fzCQZe38IogobQP5ZDSxWrsxlpxYU1D7BWaladyO
104c1CrtixZeS7VC8tcqml1y7r2kMt7nmzPZTVd/kavz+/sbv7hKxcaeDTsnj95ro1HQxGBxISSo
1L+CgpbxZLkTqf5oFytX1dKFqF1YEr/kYj81RsoQ38NSWb6xNiTg6uMZKOz95Syeyksrs03san3q
oWURzyQUhpAQPKV72w0+ytvsebNadFpb0yxq61ou6JWwZtTfy+nkJ7nTWQ/3lyR+8fxkXK5oFp+j
PKgZz8DGhrIPXbJgNHfg1mmXaN5ommtxZumsa+rr21nR7ZvqXarAO18BFncsOFwfLWWDHNykSVsw
gqBWGtViYnmD8q5lhtnRsnLYDPo6N6FFGDbHFrbOA1yF2TYzrW7lbb/47tZEBRZOB7x1nsnZjKq0
iqjPICS5n7zzNlO2duw2DuT5W8XRDbf/br6T393f/8UT8svqPJGzJvgZY2GV4iyiDdlR9T9PFkqL
/lqhb83S7BbbNE3TpcyJOgoUelKwM+z8VNktlOGb3f01LfqUZhhUhTTob5TZqYdC11fgywDLUbYf
u40JoXBr7WQV2RKjTif0JbQVi4tru7Ao/n5x+mPLbitDlKI0uBb0VoelMj5GWrWHvmwlpCmLLqwj
Sq9QTbNNZXZidGvD0K9Bda3eqrucGEAiZfwZvo0eg63+JtjaLmSiXvfUvz17wW76sz3U3/MPa+nr
4op//QqhV3e5YmRkS4oZ3B9nO/HOVealBgzZzAhtzxUNqfsf9PVyuIkSF9ZmvgP7cL9JxJrH5+wY
Hdpn8aQSuP/w/biLjqiNUSDy3XqtxLiUo1NV+b+9VpXrVRbMG4c5GohU3f19eohJSopt/OQ7zJm6
tJlXwtNiwDXBohrApFU6DNfm5MHMgCjwqsr6YrOtWghJGNAavRomsu39LV30IqTxdENXVfFavTZl
pfQyaUNSDfYDH86Q1n4IbMGcf9/M4rtKl3WV+RtIa+15VDsPAMMN9AmdqACSPJlbu2JCyO+eQ9U8
RmnYuZkpvWOY7e0ZSFfaqvuu77e5nX0Jklxa2d/XTHnmR4poQNHuNSm6z7so4DI3DLaw6oJK2eDx
/j/JT+MOGdN9eVhZ+cLHvLI1iwldPQFjGLElSprTtGufGQp3u232nkkfY2ftKvf8dq1PtPBZr4zO
EgRAjao+TRiNmq9x/iMKw5WjuHDu6X8xXErDQpMVa+Y3MFfYrdViAHoBJLi3SRm5JvPGwMhXLC1E
cR3VLU10RgTgfxbnEM6L0cJrNWeonxlfPnRNAnwLiSM9/pzCSLnyuRYWdmlufhFqKJq2do45ZV89
lN+Kj9VbelDWsXN5HKdu/We+C7fJ/jcKUldmZ/uZGEFW2y1mYRc6GZr2FeB6tOb2a2ubhTG71UOY
2DAiyrPjY/uCsq4VbyFn5KZAOvz7+UPdICPkpN/v7+rCNyQqSzI6sbz9b14ZlYwCwbnueNbJcHIj
RTWkjWdvjL0qBXsfKN99cwtHDnNMMYtHDXMls82Ux66BnBJzoX3MlJdAepqiT/+bidlWjqjHd0wR
08Zuo2xbDJBl1SPg0aEI05UQrYg7dBatWA6Ef0zPMN06n0yBKb+YzJzlKPvgvf8ondRd5kXPaJhC
l1vtZdOpd8M2h6jhYSid6EN7yFeSUm3pF3A7mKrEXPnNo80Ihr6aLPH9Ct3calGlHiP53K5cs4uf
DTAQDS1EumA0u76L9CFO1SokB4XOAqLP/PyzV5Bx47G4v//xFs6BIYsGk5grkm4SQw1iY6WUOAe1
pTtZKVFuawvDSTWTOcjx7X1jM1Xz1xLKlTXxay6TwikZGSzCGvjObfJRcTefu+lN/twdNAeFvog2
L7VFNEMRfHgTrix1cU9Nk7l9kAow4cyOQlvncqWkEEn7sa7s6mRTvjRGl3lZtslXPt/SrYp7kq4o
hmrqtiqiwMVCQzWXY/BoFNVDXTkpxai9kWEGOjR5jVijZseHvPP9Hayh1WNBkwyQTNd5UmhPK3eu
uBLmBwbeR8sCeg5LzXw0dOPDm0OXkcckKjfbjZ9t4dX2tCh6ew7tb2UlIcYdKN99gEMrec5rG+/G
tKyQtOlM89/kU4DiYRiBfQEVt+kvpWRWCxCgd5bbd9kUUO1pDZ7RffWHLqNtZ2fhG1Ll5wjxhX2j
yX9oCTo9Bsg5+Fihh4UF+SkK0ZcETVg4CJAEXh4xH53W7SMz89ss1OECL6J6y9xxtfIiX0q2BbEf
iF3EO21Nml28lOEQcJtI7StSJBsY0yNYDLdxDCgdnfIBbT/mbH23d42n3zgxF5bnpVSllgg3wz+W
AT7LXv4cwbS7NxzZVd34jbELn4wd5DmPhNwV4+JE3H7B/yx7XmVVamXocHFeNLT3/FO7bw7dicae
qxyM9/dtLV2LdIJpopODgv0Qz46LA6NbsQS/u0RkiAo3ieA3tAxPRy2hbdCDbX7jVhRq4ARwOC+s
+a3ocy1vjGmg1IeYWNEOb4qk/ypZ6W9EHPwfEhENUkQYRa4XVQDjl9OGKG4r8WYH6hYScqWq31a2
r604yuI5Fw8K/qGYM+/E4iY52s0EHOlUPp1P1aHfgRl/XG2YLAVR5cKOuB4vvlNpWpB6gb5z0MHc
yTsG3Hb+x/NPDVjS+V2+i7zwRT3ed42lthCFi19rE7/p0macm9Eg1lZvJbfoXAjZ069+zyGA/52g
+RCfjHTF9xf98cLm7KayU9WGcxSbkz88QD3001BAKQNPj+3qsVaalQtjeVuRr5IY4dW4KK+XuNGV
oAgTXtW9nxwDW32nbsZTbevyyrKWLyYd9SJDAJ8gBL42NKlWWEVKSVA+NkeY8XOKpa2H8hmsTy9r
YLmlXIn0RQfjwZGm5XptLITRkUF9jAHmBOtQ1H+CoV7jEl7qpJG3/LIycw89UFJ7jCugR9t2q7jd
EYGxU/lTfdIffXOfHqlN7ht0HIbf+WYXdmcuck4LG4pEVldCO5bH42mSeDwYxe6++69t4iyVGMdO
V2IDM+bmmxZQ2uqSFQtLzsfjFQEOE9AYjYHrz9Qmw8BjRJRZbdhDlVZ7ZhrmWKA8tOJ9i4YUBc/D
w4m6s6UwWZwGZU+QL2LLKaUDDF4hUzP/fr/UCyOzEj2UtZPSk8A7m+oPANIKksr3DYjvOr8VLw3M
tqs3YUMydRECGYELFU7OWHaHkJkJpMHKtZRZuW/t9UV0EfwSSx0QcWQ5MJJ647YGlu6cXYbRwU4g
xreGeVnqpwCZogtmGrZuwrJ+7QwplNuI9fGa63aIS22HQ7Edd8wuOoyne+3Kt1p8EFxam52huoTz
bQIhj7V4/KxIsEXqTnBg9sVDz+NLYUEG9K4NGD5/CkC7Rr+Dk7pa7swl6dBHkMvxA7IWIqxKjj5A
vfj5vsMsVfyujMxcUpVQwjR0jFSevJseIIDTH9RDvt+4/W6z16JtuPW3KzaX/ebXd5x56ShH5rBJ
sRkftfyN6FbbLv+RbaM/x4d1UpalKAVvhQRLP4ebfs2125ABmXEBIZHjh6UBKQSduM6XVw7DohFg
niD6VEGDMUsSN30X636HkVzewF4+7cJkv7Jt4n9xc7hpjdIJo2tozh+JpBq+LIt6SZE7wfvgIB+i
F2qTjvVF2qGMsl9NqBa/04VB8feL812noZwxDC2IkLzqmO3Sx4aaaPqQH/N365/pNZGYr4+2ryrK
vbplzzv7qnE28wDtD0f56j9az5MXuumz9Yf/0LzJX2Dh8swTRLcu3BdvorfwN66VTxbjiy3ZFKMU
zSTXmcUXSwEGbYjwjIDPXkJqBWAyE68yr4rmp31cPXtL+3tpbxZh1DSisoEcBGev3+pUiyACfehc
ASnavFtLeBauBlPRDVoIBg9b2AquP2ZQMT94nrga8jp9CzfoA7zVb6Ix+DMc65VbaCmomKiu2mCD
FYDy9ixlTBO/GeKMA9670Hm5yM4NPzui9Waf79L6M9xIj2uXw8L9bWoKLWK6P1jUZsGy2dR+KUc8
m3QD4cnmq99qO8ZIV0oWC6f8ysosWqbMbKXxGStjjTBpp/rJvs/MYA0iLP43s5NwZWYWsQod+SDl
b6w8SmU7CE/sz1rgcjTKx2gPSQ0vC6f9WD2P5in4nXvn0vq8kGnVIcJtGYvsO/8nBf/Ay4DS/tZO
Mlik86oQM0DX7uibxgRBA0Ygg9j2JYNz1dp5XnaJXyZm4QvpgaorBO6/aGER9i1kK0CvGvLadbZm
Z3ayBqbXIHTA219njFrvHLh+cDrva0+B5Gwy3A6APLD8p7UUZelIkxKTs1K1vx1uGv0c9nyDBQ7l
s9khPwuXnPK+bruV87y0QOpkJK4UltGimZ0tzWzKzJhCuP5gLa7B+urKM0Nqu/v326IVZH5l5Evo
cs6jbxN1iYpogIDe1zAyvIxN4fRytmJl6cXODfrLjNjUi0tNOgeR2ojytXQSqPCYQi+TQnRX8mNy
MMpt8fIbzfcri7Pt64ag92HFp36UVe+NsGBcV92j8uoMurWShSx5xOXiZvGptOtGD6CBcNAFRrjP
Rk4A5a3oCXrjGmLHNXTDEgrmammzQKUyJrhB0IKlcYNlfygvAtKwcfOH4Ci7gauet+PhN5qmohPO
gIBtMJk4L5AB/UsNxGxZY5p4lgwnZvfvLxPBy0tssoH43EJScrTWbYbEqepUL6U+OjIjNGb/5b6/
394lGBGzCSRz5I1z+MCQTMy7bgqdMfbyY5tYB3LUlYtEeNb1PXJtYhYBmQAejb6sdKeKNujyPqM1
s83NIwUcr0WC+/56bs8vxkyhmCSbJsTG4u8XBws2jxjuk4hpKmnyzBgu1whQaLf991bgngNzAfLC
glXu2srGb2AjVBFAsYo/zfEhYMwdjrf7NhYyUVUm/9PgZbaY85vPNzVJIJnaSK4EO+9OFrObMAAw
N/pcfmUC4mhvWzp5KSAWGnlGQ5Ry/Sc4be7/ioUsSniFTT2MYR0FZ79e6lj23Cob0kMxKFRB4gCw
NzoFKNu/jst16i7a/fvDdW1zdpcRmTqzgxTZkWG/e5oK33gfw8K4cqEs+KUCKsEU0H0Gmeehvh4A
LNQ+7RfFnKgaafpxTDeHxDI/D9rwdD77a3DWBd+k8MHQIW+nhYE1u07PcAOTP2Xw2AdG/KUxKVas
TWbfTswYjPuK2j2IWQpWc5gOE45itIzdC4/FcTQcBs+3myfA2OquPAVbizfMyMS8i0iFvYUcYq0l
cxP+Z/ZnHlNB2B/koog1TfFOXNTwtbiNKB7A8rPineKgXcWWma2Zp5Q2uhtSjS29VRiDbfaT8tcY
82SLnxPocoLoOYuQCIFwrYNJBRqEbQN8M9BQa/Gr7YQqxeacOpKR7WIrWbkGb+8l8eNe22E0qHXr
tbZzEYu0NOnzWrQW6y2VIvC9Dwh5M0IR/LQe9P3ogXkDgbYSmhZ3/8LoLDSlkYVy14jRc/IhKFoY
S2XPTn5MVrWy94tbb4j+ELmSYs4bKpa/saMWpfNXgEi9P+9FQ0U5rN2CN6dUbCJtWcZrFNO+gfT0
rZ73qkkUhF/JlRDXnL4NxtdYOe+mQN3dd6ebA4otEy5i5iFl1A/nr9O+gn2nBmbnmK3thRI6nNQS
Ucf2/jcz4k6+8ItRMWAH7YQZiemraJs17zLp6/9mQyz1woY2yFnSBBZZOaygaB67iNe6+pSsLOU2
kWXLKJSwXaZq4XaztDLOlA5qenHYf7Tf6mcEVb3G0Z9lRhurfeCttbpu0hWBTYACBvyTipL1vFs/
hK2RtCAHHYDB/ddkTJRPZjj+uL93i0ZMBsRNkLKiXHe9d4pUIp8Z4NltkfUnnofBGwnxjpXrZ8HZ
ABxokJKaNtoL8wdulYRFcm7ZuT4+6OOnQP1kxCsR6OYFD3OGODzicYaF+Q1nVQ1StLlIjAu4E43N
iTkNNZm8gjuIGdFTH5/397fuNvqIc8O1AwiAGpo627pUC8tCimrqqDKF1Pa8C/QORIPqDfFKP/f2
I4HT1kEaUFTVmAaYAYDkzip5kLI25KffhW34BTKflcUsmQALDtkvL1sdTd9rP4hRFcyjgspjZI4w
w2UwaJsrEUfsx/X9hZNdmBA/4eKYynlfS4mBiSHSXa39pm0YpIVCooSKSslXrobbRiBF5ktrs6Bg
98gXSaKU2p+qdp99FJkB7Hcf48/nh/LBd84FlBXBbm3U+9bTr80Kp7lY5AAZbz4Ks2eSLStIXGS8
3bO1Voi4/VwkVhZ9M+4k0EvmbHVtGdtITBWs7pwN26iuwlOFgNDaJt6uRue9ZEnUZk3op+cUEm2n
6uekY+oRyQQnhK6thxm03PAKjGRe8cmuzzNPk6qQvCffaZv4rdX/CR08AmAQi0G6e//ELaxahGDK
/bDbm+CUrzc3m+BJMo2IBpH0wGiEJyPMft/CTKyXTqTBii9MzDY2QDehKJmAQXUEjBHfcNyMh1oJ
KCmZn2BG28t2DBlY82i1n+6bXlvczHMKJC4iGCn5pOiqbSBR9pW1+ajbGMniCMRIrGlE/DlyqSss
FenDkIhlbXawy7qqbz9CZcdrdWR4EgiqujbauuhB3F7ibjGAGMxCVzzkbRWI/Yykx7GGI89/G1bf
7u/c4rJsTrMIwpYy74oO2Vk2bSa9hX6Uuk2D4ocJkNBocuQ4H2Mf0im77VaC2W1GiOoPLzeyAJGv
6bPgX/EUibqhFH3f0gmgIeuH4m1QCKpd65HK3jGCElka5BWzS/6JXV0TYtfMBczpMrKNOUQQo/MJ
Vf1pAvPWjQG0se+L5kMDHrvkmZNlitfL1coFIdzvOnqzYE1ntQBTKH3Ozh7NbL+2q5TaLlzL+9LO
M4cal+5VatdsQxORyvsf9RbdCx/IpcHZSZyGwGoIOeJFoY67xN7L7V5wdtjb88P5CCVhYrnDX8aX
5H36p7qtXjF393/Cgu9e/YLZiZymui6rkF8AOsztlQ+t8cHo12Zabntgs3XOPAkq7KnuGLmi9AGB
vkcv5YRuBi19xcv2az2pW8iPsGaQ6omzot/gXpu4DqJOz4no7cvG/JFo5xM1S3dQLWeCBjiTC6fs
/pT6J39qVr7orQdRPqKKpOg6LTF1ni/JMMXria0iqJRI2dbnzXE0BmN4n8Kxv4uDNFypxaG/NXdZ
MQAGup7qNhhtab6zkuCw6zT4XY5iXykqGa5snCTN0zQvP4UfMhj0HG624bDZasfgkQkbsCj+u+gr
6OodMroO6uK1OybPCux+cJnV7pRTAaKQEOxi9cNormzRwucxiGNiGOAVkDhPx9NIlSIf5QDCydhA
72vbmZvFjfSjkTcSThEr6G8lLmzeofSoqN/6WPlHpOO/sn3d3kPXP0Hs6kUGo52h60tRHnb0xvS0
NID/cgUrdSspgaCERJOSIU5obeHVuzaRDRairbmhc7TlnfwRmTHtRTuhcrKzjkxzuu0x9brEYdSc
cx2eRibZ9mtDkLcBnN8gshuJbALSr1l4qaZGK5sB5/Bzo9nnFUlN2Y6QB2wChYJJZB3PEt95kwkN
KMQBD/djy8JhEFR8UJuT2RPLZ+b1Cl0gNKBh+mQ66BgGQ7trDSB4ciC3XlsgaXbf3sLjlekBrki2
2+Tgz98QUis3VQi9MCWM+ltnH1VvOjA+t8vKVzDNbzQ1+ciUAMFqcuIFJ+D1R655jwlOZIM3nwGP
fcZokmqu0Q3eOivvVpkHskYZkJq+cm2EUBNH5kR6IanVUVLVt1k7roSRhZ3DBjNWovxtMMQ6a5wC
Dm4mqxCJ2al5ULYT2JnaQ7l8p3jx1nfl4/0vdeuYwhxJN0OOYqpE/P3i/DXFULUbmYvWLLhUtVxG
RVWCFmrYaDstU07S+Xwszs1DPCJZet+0CIjXdzym8RCZ+QBI8OY1IegOmkhBmtfZ+Ex2o3ecHSb0
ID7obdsja1fl+7EM15CTi+u16UqjcMMsz9wxYyRPUwiORZmj3EGPusWD30eGkF0+g9TslPM7K4l+
5lH6+f5qb8v9Bsu9sDz7sNSNBjgI2GntEUp0t99Hz3/j+K0vYn41c9eG2RYepdcWZ+7qm3FFhw2L
/ovdOsWx2IWeCrcLSjhEOzE2G4NPzb9H31eWensVCsNcvxQsCHjzu9cMaqWiEo8PB+leF9Jz4Ovj
z5mlIv2IGtwxakOFkZ/++6T7PRzW5akfqRZvmI11VGN4tP0NqL8wHdxqaL+ElfWOsmS1cjEsVJFF
No2qLTUIajjzTiPUiMw7qvhCttnJ/T456jtq+S+dcujbLV21EQbR8YDa9dSvuP5SILm0PPsyCDki
+dNh2UImUg3RQcm+3P8GCwnt9eJmt97Ynbu6lDABO3S69/fAu/amGzZOtYUseFs4DVdf4QSu5ERe
e/jXDBx4++UKZwm8bBQFAsf4XgerH8lzWjodGtK7OrJX9nIhpcWUbQF7EhgJxpqvQ1h7toeNVAo3
f5R3+PgO7QFgoxDje/8fh2opal1Ymz//2kyOAivHWvPFdASGTX5T7IaPPNPh1UPOWomYIFMO9ru1
EeYlnyF5YKTJFASt1ux9ADNHHSUW784ArDfwLKeeVmaNlmLjpYVZButDAF/UKW+DGIC+6Du0u/CQ
7szjfddcMzNL+WBpbpExejUjQI5/tzfW8Yav2ev8frlczswvhgSByqbETrmddso22UUb8HcNmVfs
CPrFHOok/V3Xg9vYNWtI7YVeIV3yX59rftHkRqiFQYv1+tRug0O9j2sXAhHzSaNLqO2S1IlPIRy7
g9fsys/mx/t7vLb4OURPbtTCf/2W8oc2dEXs948I/Azvi8+NM7ki1UXd+yjB8rXyeRdeFdcrnwU3
pGPrbgpYubbX/ur31lHe50cU5d+sQ6hv38zXpmZBLolCu0ZxiqNffpLPfyXJXsrWbgnxc++40bwM
OFUBLaUIG41XC+4tweNpPnY4UAd55lqD/haWTuC89JtZqm7k6lkP69fdiw6JN33PPDRA9/o+OKa5
K+gY7VO6A9OJ4qvxct9rbp8JwjblOvkVevH6xL1IBttYCZqiI/cclMrcNnWb79Bj+CPXUQ+rDfPs
3Te3eAELjWwTuAdzb/Ok3YbkPvEl7EWfKgQJSrcvXdmjp77t3I2QwoHvDyau7eomL8bSC8OzXCzL
bKXJZAwLbSN9p38RzWOB+4csOJP38Xt5O75ZewMuOuur2rYoimhzisFNq0almfFlkZRw6Ils283L
iHTh/U1dsmLzCWlIQFx0g1EYuPjbOqDqavXyvs03nobqYWyvla4XXIVuAJSaGm9KwCtihy9cpWZo
NtsM3EbmgJBXpPc8uuRN/3DuNv5jFaXKyuz7oj1QYZQrIHu9eaeMw6gneceyRkN7V5aSF5TDHtUQ
pwyDlcfrkimkK1CF4UkEu+zMOayJUWVVJf/ryuoUowWjnY9qiUJ59/P+p1pIk6n4UVslQ2ZyUp/t
IYyd9KfkGDllJIK9INscqI6HjhXre+LNI6JTNUPGerqyvqV3gU2ZisK8TaUKRPX1t9u06ZiNdovG
5gOw/6O0PW/DXfZGN5nu6XfWFyS23bZ21+gnFjyTIoxMT5sF4zazffU122paE7MdChC2jehb/TGM
393f04WTTR2AeVcWyCGYv2elctyEFbA/p1KkT+2mR/hHIbb8jhEmCFWdWEnWeb2BRVLYhYpQHOTt
qocmBeCx1Y8kPsLs2mEhv2zMPlIJGQ/zSdjQ9gO6gAh/aa5g/y69+gH1qhFt3lUm9QXPtxkWJnBQ
rr0ls0oCK6YQq6vOML6z4tgJdEbgG8MJlH/dYqZz/svQnK+KZ3LBRcRXggvlvRw078ouW0lml7yN
/hqIE5rMYlZh9o2Q3jYLHNGZtEh6azFath9NLaG6kEXb++6w9AIBPa2C1IDLiHfkLHEuhiGRWlDw
jvE8MZfMzUVBt34QY2O/wRUpUAfQqTCozpuVrbpeWBzXdWU2hurkSvoF0i+H23yXJ5I7FNOKny8V
o6iZajYDJZZAOcwW1o6WlLYdtmCoefb3tZN49lO965h9RtBlnblcHJy506tQXfJyNPj3HP3Zbdom
Pre96phRYT900Jqdgk2OiCCToe13I1Dpy1DTOaiSLz331hi+D+vJgAFVQeW2FNpGK1926RQym0oZ
A6QwfjTb7A6JsQ1gcnEKo8MA1sezIMgetv1x/KB9T9x/32kHskLJVKEwA0pqjky1YeOr9YgNT2xE
7DbyWO+gJDK+31/W0tlQqbgZCiVLkoTZy6iIRj9F6VN1dG2yvpRGZZ24EajXBH2Zr2zhki1iPYkl
k1cEltkOmhu77BKfmKIi2y519WlUEirw+vmPf78m6jgUAMhHwEvNYrIx2s3YQgnijA0igalcVF7T
NueH0ahWSitLK0LclYID9ArcZLMVWSU8IUpWw/kxZUDHf0TgoM/SWnV0zYqI1RcJ1sDpnhAT4yig
tRzF3JpSujU3ayPLi2aY4qJWB64DUOW1GcS28zAqGiKxliEHHTvj+M5AsuDffxxAAP+xMst0JtVs
etVmy5j6fWCq5YeaaE8JcnW/YcaArlMU9BQSq+vFWHlimiUHx2EG0YVO70DN5NgHa6TyS9ckxXkE
h4B/MaAzK2BYSNHVkGhzfFT/XZP77sbqviEB+3Au2v39FS2asqlTAziA3+0GEmPQDDZsTKG99blU
EX08G0Hjyn7/0NfD9r6xpfcYHUyQpdz+Cz1TSvADck3cY6iMVWfmkmtlm6ldAd4A6TdnioMC2SFt
eFQpzT5AWBx6cVt+m7JAeykQvrBREaj9xqFDE3jSoKgrd/rSbtBY1QVASLRYZydvg4yEOtB1cqqz
+SeDF1/VdvzRR/lfA8Cg+3uxdC7AXeoC5cFzY36lD8EGMW6djW/7/ms0+S9l2frOZMtrQGvhk/Mr
zyJoocNF7nDTBckqqQjLcWBNskwr7knJ33fVQ53lwHJXwv6iKaryFtFLhYhqFvbjWI6mdAwA/0eb
d5um/4NGzw9DCp4MvuQuzBvdub+JSwYRWlFE8Gfqdv69IhPWpVbeqBT2Uy/JeVGFMu9S2FvUN8Zq
x3+pw8LLlxavwOXA2zmLZZu4OjcF4EmylfGv1HDM3KndeGd5qF4np4r2evTvSULJxsiUZTFGjdyZ
Nrt20lzNx03KEsPMgnB1pJ+k79K+WTmat+7Iy1dkfeJBIHTHriObkozyOUXyFiG66qmB9Jisz+dO
2FRrofr2AWXRuVSIbJLoVVuz4KZGutFudDIea9N8j1Io7bt+DZuxbAN0LuB9ATGd5eZ2Z9lxnHJX
6/1obFNYs7wNCOqVaHHrfayEDirIM2IaqIzZnuVqNRriBSVpWRegjWGHj1By9N8Gua2eWhrKu9oa
zytWl76U4FikAGPpTIrMXrlyj1ifXxM4UjuYeEipP5F6RZUDopqVELW0Pi46AduG5u2GGSzzyUFU
TYSoIHTjaB/pT1FXusmUosC68qxetCUqL6Lcw4SLWPVFNlIOftvLMrbyJnhp7epU6XLoIcO7T3s0
jiK76ldWtwDboMAErQPMgAoYzPkEMUlyjo5pp1J3lXeha38eE6SOnXFrPaMw7SFxvTXd8x69hW0e
eRGfGb3hvfEbB08MCcKHKC6dObmEZtebSkPmy9EK+2DVOUOdgZdO/UqVedFrRAwR5S0x5H69v5Tq
+1IqxS0QdLI7SkP1YFQTE0ZFNny8H5RFlL++cNhX2D/JX1/fWTMHraJajZR4VAW1KqQP/jE6Mse8
X+vyLHrMhZlZYCzLOgusM3d1GkrSVoktRulGMwGfMVC005QP6J6uxZVFmwIIYvNc1fCe613MqjSC
+5T8JYJm7QBGNHb9KCidc2V0TO1YtTPI+fv727kUy0hFKN+RQgOwmW3nOYEqi9iPg5RjsyMo5+6g
oFl938rCS5yvdmFmtp1BHySWBCPPK26vO44vgnHboJMTv1EOggDwvr3b0qSo7mropMFQoVOKud7J
WKsm+GmI0ECE3aYznNi2vEhTaG8y+Km819XP9w0uL/DC4izCBHIgyUWNRelUpe7fwJfh1DOIaeyy
Z1hqVla4ULRhiYKeg+oQcJB5NtRW6DEnIQ66edN4waHdG0fpWDPABzvHaltn8Xz/MjbnUvx/pL3X
jt1I0rV9RQTozSm5bVlJpTLqE0Ku6b3n1X9PqvGParOI4iv9GkxjAGE6diYzI8OsWEuypszWSuE/
h/ZLnZkQUrbaXaL0G15zpbbLakSqQFBCJ2mZzzGOMrd+Sbr9n3QfTPAJUZebHWn32x7q9V64b66N
YbN28zY2F4bhj4PRRMDcxN+/eiH8sc6yMCNuiFr/NpOaj/U43YmMxm1a/2HjsKwYE6RuLJEa2Ft2
w6qYeikx8WEC0pehdH4YwWxwGwRbFET7D+Fedrfm/Fe+4WujxiJqmROpp6aJj47GzM36nkmce1vf
uOgr3vnCyMKdSCX9smhgZXWGeK19Fcoj+s7p2Qzqb7NWHWnI3MGMuWF1BehNPfH3hi4r2rFU+fFk
s7b0XN11tP6/zx6B5jbn0NYmLlz04Ix5ZusYArf+3Uf6eyf/BIIsmNhn3DaYpP8L2dfqeSGRc+j5
gc5/U8ZLqAL5Cq+439dwHUnFg4FUtqcNaomUbvr9b44ntLcMB5BGvxndC1Vn0KlCcVL+zW+QndsZ
UDlptdfLnmrBGwL24JAe6e7oW+/E6vbSwqVRJoLQZb3A9qs21nuc2pSNAWSmbXyu6zk6o3m91SZb
efi4e4xDA66mrLfcUyfphznyeZGiaLhLjfSp1oqNjVy7DFxyHVoSivhI6l36FLVxRuKITFRfBYLi
/4oU+ZVvLEIiUqrfdhavXRv5M3wJ2BHMlNG+b135pw0u0Tg1/U6t3PgQeYLvs2tv2xSNL/iOwHK4
5kYosXZKBQ2iSrUU0PqyLEt7AdZPJdHcOEAHvot3sTLtaB3uOdDexhFd+3qvbC2d2RQOpp402BK6
JbF6lzho7Nk7mtOHOfKq4Vho+236gRV0A/HE7yUaC/eWoPhAlxiz/UE7SFAsZY85vdx9fT16GXGo
nh1q2fNlt3vOxA/YxEQKA8tP/foHLOIoVSm1Kav5ARQjdv1ZuDomebzhvA1AWtti2DIoReBYiUYX
5ZYibDVaWyUBRmDczl29C4Jgt/EZ15ZDNwiGETr9oBVFRPz61U3nxA4SKp7/Lac59ifUZYG0q6ct
urg118LMq8jI6BjQn1mYCkO/MSrh1Hzztonmu0KTr0ENb1yCtQiGnoQgaZMBJr8pGjmjmoRaJjIu
Lj18/glolH35rSTPG4+1vTNPwyl/kWNvq3q8FhHSEhdODXY6anJiB15t5uTkWZSLKnWaknYW5BLg
faAllbQxeY7bpv2HRwPya6uydg1zs+5Yxz+TNvAfVJhSNwAPK8VY++LXLAIqo5DtRgHH5eY3AmYY
XYnh1XivnoHV7ogN9pXsNsVO+7xxpFa+M7uO9jnNbaYwncWRcgqTggzFKFjrpr067uLBjaC2gPv4
pnabh9Lxqntpk45z5bII0k9yDqZ13jbaAos7actIjfXGDy2vdkNkH99f2Ip3FbMIKiSOom6/fK+a
YFbUaegNt4xG6bmRLOW7NIDslbRZPythvcVFsLIijFAz4NJwa35931enqaqjrmuaCU7RGHqZZqzN
66ypzI3IbdUK8H2FsRKmW5Yl1qksJktisM0N26b+XM16fUq6cDi9v3cr6aCAhZHfirlHahSXNyNP
Q2k0wxGkSjQWXqCgWhD7vXbTNpXtqk5Yn5hPpLvjW1sktGtfDUi4mLcgfXoj8zxb9eB3qoR764bv
odJnByVmPkmbwcLZk7Rx6VbOPoET7pRWFf3uZQXZGptIT9G4pT8ZezplNcnODqm9YWUt170wIz7q
q6ORIR9aSy1mxu/9DpTfQQwC1HvpdkJscjuZXymM2xf2Fo5NRm2m9jvs9f5V9FSeBbeufwisU/xV
iNn9X4YPVkK3/xJRRn+piyyz66FJ4Y72A9PluW0f0RLIYLGb6p1c9uld6Jv2Iwwz2W4MWu0kD81W
cLpybOhvU7IToRTt4EXkCEeQgzIbyadtjamrlNYL2k+lGzf+t9BQNmZ21k4NaCoq+9Sa375YqpJ1
Uc/VdKt0VNxqiB+NYnrMzGQjHF656zbwBqq9iEFQjVy8wBSwpblkRsLNyBAfK80vzr0vJYf37/rq
aiiiCZYJMT+5vOt6WVu9xpczldzYU4XUbjud3n3sTMpGFLq2IN5JMR6Osg7Vz8t7YKVGW8pObrgg
+z44Q/9Aj+38/mrWwglAMr9tiJPy6q7JTh8GdgYNW3jTf9dvk9jLz4KS2Lqz/cP0RTmqB4Tjz1ui
CGsHUIxT0UCkY8Ps3aXZkkmm0ioq/BazLruuro6mkWuuozdPQajt3l/k2icTGmAWBTuZ1t5iHzvf
sUddBUjY+DHEoVX8bOfmN2apNg766qJ4oEmhHRNzi9DAnhuoQYRItjFcU6670kxqLnLk+U248dnW
VkTIDMIC+Nbbrmg4jnGpo5DBjS3SvRVlHzqJfXS0ZmPr1pZEok5RGHAPj8xi6yTVz6rCZ/50Uqp/
A0t/yZvKB/im76Ny6yyuLYretcp5V2glLOeNBjvoU3uE267uoY3SjI62uvNoAvh2//w8EDvi9KnE
MYG1cBTmEJcVHXrDVZvc2WXaDOlwMRfXWVlsvZi/MoxFQkUnge0T/8A3Lc5E6pRlHvvDf9O12q44
zuFBHlx/ZNpoOhgIVE+oxJmeCnFA62abM8xiLW/so9kujj+QjOUHzIKumYYY+4PX7/Snkk2FIuGj
FbhmcZA8IRhX7PTGg2Uos90o8aJNmb+ViQfQQK9+w8LHoJiM4FLEbxAaPeaTmGkxjtJVc79NW792
Xl+bWmy3X4VFJYnl9slnWao/aIzQW3YK3LXciPlWowaazayLihk8M4t6ZwLybq7El7XupcPg/ae4
Ej0qARq4QqWxrdxuw+bq6l6ZXLw9TR4XeW1isp0LzSVVL3bA9JUbmD6Ks2QM/7x/T9bKnoAhfi9x
UQ2o0rzWWgN78bn41JE8i1pA8WG77rny0hG+0ozGo9FrWF59e1KnJIYNxi0nqb0fszy70TLH/3Nn
htoVnW7RiII9bnE45jqe29omWFYCrTn5eTXvHD0s9pUvt6c6gWPm/f1b+VwQjdN+piYA7HUJ1zSQ
iTfaFHuFU0+ujWiiW5nZLfz/N4VEBPG+tRX3CSJaUSwxqsl/F16t7MNBj8D7urDwmTexpPeHrmmN
k5pBJfG+qZXpLaAJgNQpwgGGoh5w+Xwn8GOnQJCE2B+cATfKSTVvJBSAEKEK78qvgqohgrfbC2+N
L9G/Srdhf22p8FZwrNGaYrhxET3A5JtZVHU4jfOHuTT3MmO7zFv8xYa+tiIO7avQKNMnrQtmrPT1
Szk27lzGrj/8eH8r107+ayNiqa+M1NXQ1oAwiBkqeC3KPeikjVO/tVkL7zuAOCuIWJl4AXoTpHdF
+6Uz5g0jK88MUTcACAiwRKltcSB62KAyCNrYK+b/vd5MpHu/rtOvCGnrt+Xk955epfFNprTyPqj7
LRLytTXCHsH0J2+syqW73EWrL82hkCHfrdTsftayI3NZnq1tRShrF1qoBrJCw4bbaPGxymQU61H4
WJR8rL0xOB6CAwejiZ/fPxWr6wGyQuFCI+haHvDcVlIAu2ynVJUPTU22nUqlF+ewnL9vSPlVAVkE
CI4AkzMRwkwPid/l1rW1k7dFZ1A1G4cp9qQC37gDTSUruyBuJ8+JJvU8KUVwV4Wq9NC0rewFmdVd
x/UY3tmtJdcuCMHiPDoFQB44+BR1Dy54/FG3o/0B5Lj6Yk++VLihMZT3sa2iIVk05sku5fQlckoq
mDxpqNqbujTuk3hSPqmzYsduUVXZ10pPVNAtWWrtla7qrsokCu7sWFL2YztK+0CB/N3MJvvZNxvr
px2P2m2lZJHlSZGWfoD+MCLIGRI6amE8j092YiadqxWj/yGu1fyUIRH8khoydSh/tP0PU9nPewmC
0dTNkA1voFLLdW2vx2b0CQxWctCKNL4ayiK6bdVQ+jSOpXM20rh1lbSzjqUf52QYSdr+KOw8/4yX
jFp3kEdY9agR2R/0Vna+OmmnnGNVb3K3i4fgEZER61ZpZh4hVnFTjVF0PQVGwd9WUCtBxh1dqWie
nSW/s//1K3N2p24qvvlpOF3F3YAgp4XLLztN9QqTz2dUsrTLOye/1hO5uQ7rnJna0h8QBG8cAiKG
7/ZmYT9o04BgW4egCoyd/YvEbNKTbA7wAam0G7tCjBpQpMiqnZK3m6Oja4ccBB11CAEHe1MDmXMz
daae9FYvm+tcD29ay9qrvfrw/hH/dSuXJ5wAjXEBhGnfMqa301Qrcwp6M0jdYtqX52wfH8ZyHz6I
gIZZoV166vfIFTDU40aemP5tjyqt8sfkW/HnEZwIFv/3WxYRFacriuaK30LedktJd5+Gz13woxy3
GLvWXBUlOtIb1Iyp2S+iU4qqSlSIZCrMkOYMC0u6DmZ5OMM6DHmgM/y7scnCw77Z5Ff2FqEpsbYJ
oyT2BtiGW5DO9/ZVeT+65ll6LKGI+IjgG0RhO9HZjWOGutVjcxUft5Rk1+oZojT5v3UvNhjKtV6V
NH6HgD6EnnbNfRyf7XO97/fRj4C+QJDT/UVT/f0NWHvH6WYJCVJlZXoPzC2kUDUZedVIV7Ug8tKk
jXB87b7QAyBfBUVCQ2vhqe0+Hsso4r5oc6ffxJY8/+ycPvWCoB03junb1VDIplxHc55SF82Oy0ch
jgbcmQJxpjJTb0UEaNC/vb9fIta+PC8g9jW6WGJwCP2TRSxuJjHUzi0WVOm5S77zGEAYHbk6NO++
ugV8W+mrCmuIRgkgGm/34uEOFVhOVXngkRNZMFzYQ7erRoiu1J/+2fLkQ3gtMWbduWmys75sYane
fjisww7IckEevRF7UZLQt/KJtfqpy0QrXaMffbjF7bi+xldWFidf9i1rgKRIUPQBO90jRDG7an4Y
+luhhqt45sG5VQ/i/lXQPkdbRXvhUJYfFCiHChIB0NGb6k00Rk1RhIQspB9R7GWqHD7HmR1c9ZU2
f2rUwToHihoe5alWHzIo6TXP94OtuuJKVs44iBCdpI9Fqc9enKs8QdtMzy3BrhCctNxVf+Zf0oOD
e0/v+tk1JS+43+yav41+L43al9clKg1lznqMWg/9jfNNCd3h03QbHrQ723lyPFh9UH6Kg4dM8qxh
H23C51aaofwA5rqQgALEQ+378gfkadKTpfEDQrRjeN/8LxFKSaITquzt+2knmhhbCNZNo4tV62rV
VGOFUXHgINF4yLpdqp/0GKKA0ROU7IGSuMH91nV6+7RdLnbhBysgEmPG5JHbOEV1DEeLCe2o0pho
sqrn0Jfr1H3fV615Q5JMSGVExfXNlGMmT63U1xicbZ+pn5MabqG5tyyIJb/KAtMwjGEYNaGWaYyc
NlQACUv45f/fKhZnxEjHIa0sbDh6QD0scVUmGt83sfplXm3U4kRkUYbKmtioMO9uHWM6l+VZMdGN
VNLkj2srHIJXphaHIFLaNCPeQ3xTzx5nR76KlOt6aiwOhfxXppgtodTBEOASZqWH6pSFQFjcwu9v
NfMrl9C1Jwd28XH3/v6tQCzEqn6bEufk1TlIWlNlJAJTop5I56A89KfeK87ZD+Vxe1R67dQJCRKB
H5OhwV288qU21I3ZsodkBvdzEH6YrODw/oq2TCwepWoytdkOMdGUyr6K6qs5qvZ/YYKvwgqQrWGM
9nLPUJT1+3GgSJmb0fy5pEFxttOYKPd9M6vuDnbI/8/OMqL20yYYtAY78lV/DkpPvq2OYnYqvavv
4uvxVj4F99XGq7oWOUDUALgAVQANNOFibbJvOnZOcmoZTnDbdR0MXnmi72mKNBvNq7UvRaeCEQtI
N+DbWGyjXhVmneY0AlUnsVyzke7tdNhAY6x0QxBF/G1EX2QlxSwVNJmYdBtTT3owb/3Jm7L98C+M
sOhd67us+phYJ/FqlUdrt/EBN1a4HD2qmxToRswKuVzjcw2FF4PJXvjVTr0yRxWl9aLDFmhqzSPy
7gpFRm7aG/xJCo9XnFe0HkFkvGRFfD8jwKfJEpbH+S8cvC2SH3R+GPJYFtH9jM8nSaQgSlCZxzJ2
wjNwV/XH+9u4diQJZ8HtcRV4LhbnRM0iNUkKEqyxSsaz03bJriin7jyPzda0/6op2iug3SjqMbh8
efrzokrTWSLhqfW4O6Vz2T83ZZJfR7mdbxQJVk3xwjIbIJrhS0DEGA3hHIsagSIH8JGN5pc4q5J9
bVlbA62rlsAN0Oug9Q0/yuWiwF5lpjoEXGnKS4fOoOyDen2ZHNqxKv4icqHlbaCyBvUGpY/Fx3Ls
0MnlnNQmDlrjnIWGtZezbZ7+lTUpMrAgcI/kVwwdXK6p8QE2aSYfSrBmI/vSN58pjRqn7Fjt5ENc
/2x6+AZhzdlIUzWxWYukg+oGW0nOQZ9q6fvrIYykbs6AfARJfyNFjnqlQ/2i2fDAj2hdumFhVpGb
TTrjrlUo3xtlI50KqEa/qXkEIaJcBiU5GSMguhMj320NzUs2V4D4QqvyiqCxP2hxF9x3RhJ+luc6
P6kRuntSUym7OcpMW0wu0tyR5iHwxjGRey/o9ehcFtrkdez1lrjsikN5veLlK9RnfjQqNltN0XFw
JySDd6odfFXq8UMzWoP3/mUX52O5v1RoaeUgSixQepcfttADe5onrkUFDOFrXdnqDnxQDodj6mTH
OJGBWVo0X1ozt64MvZc2+9dv60rwighpJJpNK2OOhZH1aTAScfWH4MR4dPGzvu695qY4BIlXH2Gw
PL6/5LU3CmQUyAC8AI/9mzVbTaQMcyeantL9vDOj2+oOqnEOc0ShIIj2DqrT1JA+J4ctyam1GEOg
snSIEeltvZmMKG2wn4aoXv03npTuxpv8kHCLjGNzrr3043YQuBZzXthcBO1RaUVSGbHe6Sr9/N9g
mfmATBzQhOG09R5uWlt4JEWN5FAJsMacaPgh9CovPLRuPjBYZvD+bj76a67p946+4dAbR0enpYE9
5rx27Vn6ru+Lo0N+ah2NK4iBDtv0earYseWtIVqzheg6bW1r8W6lmlFoY0/UJtxhdMo+OnflPvms
fDPuqM1fxd8ygh0J3uryNDNzRtyxUyEX8z3Y7kbqM5uY5ZXIB2qX3z9o8Yn90J9pXPGDhE6pYBBM
7D1IqPpaO0J067WPjr6bt9qnKzBOKofcWQRrAMpRf7h0HnmqhsWQEjDX7aR9K+I5uE3MKDjGeZLc
NXVBNUzJrZBSAdI6L1Ur1fdD2ZU/Tdo7B+QtpicbAMJGQiL2fvFt0MemjEovQ1ThF9/G6kka04Tm
+2Sanadm0iODcsLTk5rI0blvtWYjcViziNYWEBhefeglFj5UlgIrlFIsllMR3Cp5OX20/DTzarUt
9gkxAm9IridP77uxlU8OPlFUHfEkKHkurGq+GfehAeF7orPpbqFpEJ3a8pbq6dpHvrCzyFDkIWpn
WcZOf4hmVNxFTtTsGiq5hSsoJbYd1soLyMWi0wzuGe4uTaz8VY7cFE6ujr3ArqaVcZD64mBH6XVR
1k89QjC797dxxX3Agw43hwJ7Pswq4se8MhYT6krRZBvu7FhfLcmv3KZuPsddFG+ckrXvBQsIpIrk
/4S6i3MpSVUWB2FrujXkOa5vjXd2apz+fDHgJVQY7AxaFcsgV476zjegz3L1xPiaNdG9pJdfw3pr
WH+tBkvlVQD7aXVBlLEIByG7tBJ7KE1wbaZ9N0iU6xgJk+1PI/JDV3rMeBhiPR2Nmci0vSofZa8u
zOJk5k7Qu5Y6KVfjrOvHmdHYjYR67TKSgoIRpo8PZH/x/BSJn9CdhfwkRh/Lyy1aDnMTvRiNeRuH
FTP4SMZtfNmVIwTVhSZUepjUe9NgT0NdUkojQtTPb8dzM8KsD987qKBJKuvhb4wJSg+mOIQk0uLa
960StmlDYS+2bmtZaJP8MxhbednaI4428G8ri0s/aArQphQrQuhVEPrZN7NnuwbD07m3+YSLf9vC
ZV9YEyHiqzuoRmlqWiXWhMD8cFt4vZs+2XiXGlUA6fP7d2TNoV1YW7iX2G9te8ixNh6CT9WnxkO4
9rNgEjAPys9tb7Z6Ol5t5eKuQOE3FtqAuaC9yevyy4Scs2blGyXMlRFOiBdBJNPKE5NbS3wOuljh
rMSYuaYJbt2rwDrchsElqATOYiaOBe71mwiNF/UUH//ciQJHQ8gChBHTBss83h/NPJ4SjKfdyxT+
8NGEzIxoI1VZ3chXRhbRRiHUDHNhpGzMayR4/zFDOF+adit/X3HUF4tZeBBL8TuSTez0/mOo0trp
t6ro76+ERuzlee/1VvFrGQsFihtd3uy6+CWQpw1PsX7Q/7dhlHQuzZhMWwWNUKHovOiupmmEMsAH
/wAf/DndB/Ds7t+/WVvLWjiNdkxjlCywlxU8cAqJcofyQfzncQ+fhyFhEAC/Zq8vV1WXeZhFBroO
tCIPzqQbblpYW1DLlVeESS/soDbARMty1rPKO4RI5xoj0x0A65MyTJyDzA2lcAfi6PD+xq1+Kdg+
ebAgAAFKvnCAEDvX9YhCEfPX2SftxBPa7vzPGiTr5qG/hbSr3ngl1z6VoJ4CtS60Z5Zlo0bPJAQs
HcA/sX7MTec5DIpTr/45yg1WNx4qGrYQEtK0vfxWkNPXNTMi8MLazZXiGx/KoX3sfX0DN7GCCWHO
RIUd2wLsT2q9cOlTHWh+MA+iUamhdNCr3vSVobJjcBUdUUTaaY9ldNrOPdecLt1wgm8TvViATouY
ThnVYp6Ef+jHg5iqMb4Vx3Bn7a10n91Yx9bZdS/VmQm6o/IjvDG+JFtMjKsrpzTGVaCWQBy72GHH
TlKrEMqk4c3IRHm2Lx5BzkVXAvgvquxNi8yBddZ+/PmJBWbByJeg7qOZsDixbdBJWWFVQhQAVPCH
MXTT++g4wj9SfdGvw49b2uNrV+TC4OITK1k15qWDwfQ83thf1Z+CC9p6tI6oANTH7Y77yitwYW+x
sbUWOaGs4gFqXI2SB5DIbDWcVi6hIcZWGRtBCRTI6eXtsCUkydKAb0eGlz6HduW8GP6sx0gEzfPx
/Q+2uhwmzACCCj6jZR1VS6dyzju2T5YaT8tOBlOBf2EB7MuvLh2D+Iu7oKr1bASO2Cyfc2+pfnIy
0t76c8dlUOb4n5VFEJCXXaw0IprKwlg9d9R+z/B1Z24QycVGvLF+u0nqYYiHIAn258vvo0dtp+sV
36d8ke6d+/BDegYG8UVIG9u7et+obniXPiWfmzP/a7954lfSYJb62/wiM527AHIBpsDc5KlE+wy6
XdiXTcRT4hEJjHYvwvHkEG1qKq9M85A9vjK8+JIF+Iox0jFca9p1Gw33NvPU/D8+NblyqKA3bafw
Q9wkkudLk1uMwcZJWhk+uPwBi48czfZY6A4/QP6o3mY1nFG74I4xBIRAwh3cQ+On7rtpnWE72icH
Z7c50iWc1yIfIX2mmyfEQChELJxbzFBHNNod0INg196gcOT65zZw/Yf0X2RP9tOpyjaWvHY9VaHa
B1AWcNPSnSqTldSx0qLuMEVeSpGgmfr9+/dzpdLPVPdvEwsH2oZdowwSJvrDf+JGw0EgeLaCwNWP
99rO4tYoeWq1gYad+KwdIuDlYAvvKg9n7cV3/bNFZVbeSZXbji4z7MEmc9vqVlI2oiEmzvByK0c9
KfXU4E3Wo2TeF7re71KtNzf86VoJhHz/t5nFdvoZvTI9+xVyjDv/qrrS6mN4sKg664dsZyRHnt3d
+19w7b1g1giZL3Qd4JBZvBea2tu+PUFtBiddA/UAUufhGDSnPvD/fLBJDHpAxysAF/ab4mI7jdAg
S9C1zUPt3FiD86Wz5Qjoq6K4uR3FGytbc3WaYqkgX2Gaf5O8BoYi+UZG/DsN1cmeO8/RILicODPT
x/f3cNUSg0VQ0gjWmOUr1TWFHU0pCysz+V6RXiQTKcCk2/nqpna0+BxLL6IJvlpuNEzzy0J0FJt+
GQPZJ2LhQ9EHYTl7MTcYHZqNV3H1NNJYZt6VMhRLW1w6syYa8zXA/M1+2iufm2PhOZ8skO6+291n
D86HTUTkmo8ELgWzjyCleEO+6thlqcMH9x8fo+o1aAhCSepw/tUd+s3y9ZZjEa/OcjtfGVz2RQen
rVN9wKCmf5sT47Gzf/ao1tKduDL1r++fktVoE20JImugFm/pSCe1oOPuE8xA1XzQkbwSZZR6r9BQ
Cq86N3p+396vqt2bxb2yt/Amlj6HqpUR1kCi0Fj0cFQv2SeVW1xRnLqZP04Kbfb/6mH+Hp/JyMn1
1iddcy+v17w4Q4mkRLof8BtS/6qdbyAs8DJ/a1ZtrbIoVDv+t7OLqEbuAgGAZ2eb/bgTnSp/p3xK
zvpBPjm78cP7+yq27b1tXUQylW/JYyM+Y5vFu9osd2OzkXqubZqI4MGMMq3/hnnAMuc+sWOhaVU4
4S602qvGkE5xv8nHvnb8TYh0aPjgTN48a1YdtwwrihKBIj8Ztfrs6PknK3W+N0n0b9Ukx/d3bvU7
UUwEE+uQW74pajsZY1xDzFDhcGV9j04V7Uxuw+RqaLpso6hWLxz8IWhOkb9Tw1x8KWZeh7Zj7OIX
CiAYAeicCtrx1lGDF/HKKrD5N+f9tclFlJkA82h0/sALGpseaKrGk3Prn2qKN7zzWuQF6k70skSt
YFkdlZS6hscZjI6kjsNLbJrFNdVa7SpLmnBfz6NyDH1YGSc9p1LQpVtM/mtPHqUBeluQE1ApWNy4
2aGBpxSYH+L6UJSUgtsvzlR6s7M1VLJmCa4RBaYitI3egEkCKWSCxScmKjq7c+mAHEsLqOHoj4dq
CjfSs7WbZzMMSkorwCNL3oOwcQZiBsYR7E7NPCWKnHOm9DXUq9Nf1GspLXG/ZcCYgssfN/OqP0HR
3XeMwQJGm8T1SdW6+oCwXH43O/Wmf1xzWTzkDJOTcYrn/NKWKujHNAkApXzV3EnlrvqFZRh2NpCC
HYKux/S4CdlYe8spP6r4ZXjBmG+6tJmVKjOvMhhGMdrFW06sknkRoBRRXSlv/5xID6UHPpsYsRWo
gcVDI5kjpH0JsAENvO3d6MfZ45THVDknP9kaDFq5e2I2H9dssrI3Y8vwiGdZK4NvimKnJBdJwl2m
JPs00nZxJj/4zEy6iZN97UNn49avXAbQIZTHuHjAypebOtVDPjVFRHlaKVs3ypwfoOhmgDDSuCtV
f+sjqisPBOQKND4FSO9tT9Yp5XisBAcOjKeZN4Qv1SeaF2LYQCeWCA/fo7N1jE/DTb7vv06fw1PR
e8mX9FP2Yzjn9GePWwWMlQtKmkLwxOixwCcuXDoF4b5XO1toTNquFahstIRkg1xEWwWD1a2G+4Ty
L/xQ4Isvz29SDaaZdoAE5xyIapH6/zhK/K102i/N1GyhPVaXhWS2UDsDTrqc3Cbnq4s454L6GeA4
ZqKSfakU2aEhCji8/wiv+AJBJC0asUQXFNIv15UlhiE1WQUSlxP8wULn9RQbQ7Qh2LB2cAgrxEwX
REOUui6tgMCRpB4iCwAdZA2pDPdIeC4GAyJpZejcZkv1cW1VvIWMMqF5+nYefZrhzLMKmZK11XrA
81xzfHp/39bOA71Iiz4oQIg3w4DK3MxGLJ6BTk0OjWJOtOP9FzttPlW5dfwLW/A7QOStUgdf9uOT
XGrzLqHcYeTSQ2+Fz5Y6FK4lBRFMjpq/USdaXRmwBibf8GlvQgkfRHEsVFhQ5YmvjCD7YpfTj9qo
IZKt0g0HtnbQKQOK3gL8gwS5l+ei6o14lkdstW1wN/n2ObXqB6NuHt/fQBFmLWJ0UnEgoAKzQq11
4SbSZs4gMVEwU9Y/sjHDV+b9rkB/cwyAsE1DVrq5XDy/b3UNiAmMGTpseol0p5ar6yBvts3EJ54u
3OhuehIJurSXH6LjcDCuGGV5+BsSfL7cK5viZryKI8qwhecxcCj4pwOM7Zr8yTTCJ0eLpf37q1s7
JkwLUkmB8YHW2OJK971d6VkjGEHU4GpW9X2Wtq5kp7thmDaAB2u3+bUp8VNerWmMVLmpRBQdqlnv
Rr10XeabumbrRsTQqc0ts5dkcnXXldQbDGqKk+JK+j8Gwhbv79jaYQe8A9+NrnEGlxi+QlLLYI4C
UKtG3++kQEfyq+zBDjEauHGHV00JqlehdEhYvrhXfByjaXzuldbFt3UMT1hn3ENvv+HW18zQoIMr
kakHgJCLoK4YB0TK+EvcengEUcf7oT31/p/LJaGYJkTTKDzZdMwWqzGTUemVKIXP3hjvpSS8cepw
C460cpx/MS4DnYPeiFfq8oxJoTbkoPcBLkR6djLlqpRdXcqbyJsSYzzVUjJ/e/84rFlkzhZGXkMT
UxWLiN8MpVabZFStnGo4Z830o/CdM6Prttfk0UaRYuVDcd4YbRMfSQz/X66uACmj9DFK0qY1h/cy
jNZivEE5K8UgbzxWq6YAVYLKI9x/06+O+mJqtJTHCuZYeDqpIsXqQ6moh/d3b+W6Et5DOkp4T3Vw
KXk5N+kUFGVDKxC6FHfS7CvLruY/v7EiFRNs8Uz2v6m8BGoGv/gvOFBwp6aZq9pXhvX05wuhaSoo
zFG2eEMHZNdS4PcdC8n66Us2Oy9Nrm7Fk2ubBYAXACEB7Fv0sCUHtVoIlI5R9K6hpfB5pBtbtWoC
cgT+IIhFZn55wuKoTjJdxChm3f9MjPyTotQbw4VrBRzLfmVD/IZX74CU66kexsLGx1l1rcN8Sjzl
OB3Ku+4s5u7+ohkCuzRYWkH68Bb+3I9xBRwMexDtIu8yT7fyIH0kwtg4AiL8WIQn9EFAV/AfoT+3
8D3qmM6qJCT8NGV8MOLmU1yyNCf9Zs/D58aYtgYoV74VOSOVMHhGgCAtK/mSbFT/ydfDQWr9sNOp
vqs1vbP3mTYpz1MkeHvmeDRPJnCdXQoTrmvGTTYz4isFZ3UKupFBqDr9R7XMYP/+dVhxH1QI+F0I
GnK/l6gop+nNZozYi8KxjwzL3uZBMbtDtSVdvYZqsQWch1lpMaaz3HRCzzZvZ+q2E2wepMrqU5h7
3S0DOjfGUY9c6d/hh1K52yOkK36faFDgGC2CgTftIfjX40ntGCaBoIpZvYyKFimKiupsV9KzTKv0
9P6WrrVLiWlMgnkGSCnsLs6XY/VRm6RYjJHeaHPXuZ6HOwHbnD/RlWIIKTw195O6bxMXVYj8uBn4
rBzwix+gXl7cdPBBNuX8gKSr7mslSk5NGEueHAi5ubzU9o3c/oid5GVCjY5cAILRMqtf4t7hIIa6
SjMi/Z7G8bkLgK4kfvFcw4kRyWrsNoMZ7js1zN20T+tdN4VIeuh2Dj+po98pU/8UOfkubbWvctc9
xlOwx4F9TbT5TkuC5xEAoGuUmEFAUILcTr3y+/gLKfnX1pZ3eVpcy03xyenSc24ZXqejqxZU6ndV
SZ/0XFaO+ZxGiHnojht0pGNtojxqGTdHHfUnET24uRLed/MWSfBaakFaC0+KjQYngwxix1+5wqAs
xrD02dHJmw9pswt/6Pt4BylavNdunWN/55je8JzJG3Hlr0xp4aqYQQE9COHOCg23HxnlpIpalxgC
0r2UftwcuI0BAN9LwG/7ruCGmWSvzT19Syp9zTfQb2cumbXTFVy8MYUTmWUBDN6V4WMiUXb7MnSl
8WXjuqxdUEqxjLziHriii+uitmGl1zrzc9p96LvKzjpFV8GtDvYsOQ+79q79ZzhV+y3SqS2rizuS
GLGSOilWq1G5dxIZ5p2HWOWtbqwN/7+6jQINBhm4JrT6Ls9OXQ1jG6XkIflcnSU9+9yp1Tk2jI3n
eu2V4VWjIfH/mPuy3ciRZMtfafQ763JfBrcbGK4RwQhJoV16IaSU0kk6nZtz//o5VNWtlCiF2FWD
AQbVCyqVopG+mJubHTsHF+CZN/ijmXFs0iyfs8xQZTCfpEQfnQS9tpffz9ZXH4NULy5UEiK1Twpz
tZlbLBXB7gxeQXi2WhK3qpjQnTBmzP3e1JcfBHrIOf2HfOsSqxWTqs1SAlOaxu0axEg861dMfLUI
0KOOlpJZhwHNsh/HrBlBk0dFdN9bI4ejy5GeL9LXWJGOtIhv/sbnGEgpzb25aCtZzE8bzzSCGj6n
io9Z+xohrft/ZWApf0Qz3Dj6mXg7U/c1H2wwKjrfW/hi8pE2AqYZMFEIOy8DGb1NNFWeUM9WqT3G
8nlNmo1M5ZUbzRfZI9CaADaFfnvETeZiUsZ5eWUG2n1MLfJxwAJx9CCM1C2b7JCkWYBVuZLw+PRd
8D4z7RRkWYGP+cRZ0JYMEjkGkrI86u7FZLhUi/5cSdnu++H7dCzDDIYNyOJZlws3nY+rLZELoleg
YUfaJslSqJuk4kYlhbmdNF4zO1OYDL9O13o6v/o6BNVgUEZ3EUjoFv61kVUQ8s5tJFPJnWjMXKD6
nUb8y03u+Lo5woO+JnpV0An98eu0oe1iM0L2baSybfW7weK2hDspJB5WFvqyACQDU4errqmAMXkO
J+cPfncY6yoYtVvIV9uWcGRFt50KULHnN1Mx2mIv+3H6ysu17oFPCMrZKOSP0aOA2wkaCxejCAFp
odRBJPuGjibhXE4rNzP0J/bMleW43ABLU8ujSUGkURKYai3RAUGhoyl0l/Vo9VGqXVt3lxNZQxIu
18jS5GLPYf2JZSLgVqzpxBYRWZXdpVSurcRPkfHSzOzy381cXVV5kxT4snHX9i6HDFXmg7dhfJQ2
Olh5AEdLiU0v2LWMeBGohHXdmLck8PuIavkKi8UziWnXxR1eYZaCmsEqgtc5uc8O6oP5kqiuuIUm
zxNw9jAfe5lT+2JouWh3OBqSLV5GXnavnuEysapF9tWqfr/A5rPq3diMpVHL3XzbFrJhMynyphpN
wPNiwK7G4jwpIsciw+VUjytn4Jrdxb4dqCGBiQ1259sKwMGb3pc8dbPGPLc8zZfjvnB+KnRhoymG
GY4oXY+ovSro9ClYXppYnLCxxCOs4dnErvN7DwpjEqgnZpkvgI0dfZNeEkxq7kh/Mds320VmDES1
0NT+rItSxxCmLGLUAATaAbwstLpHwSwKfWESe98fIZ9yMm+2EKjMxSnEksvalFXN/IlzjaN3Bpde
ojnEEZws5C7YCt2I2H81JwN7yJG8dYXMJJjLHsRUrahlzdMGGusfrCD3XGAVMrXpduXDlqHYmyFU
AtA+AQ1mBGUflz9GDmLTJQp86T65FJ1+smdkuOrGlzFBd9vu5j9RdPrKISEF+KfVpR4EqmRVqlJY
nTlGhcSmT+AyJbhhoYOUggNSA0/2BHhz+TRTa4zh2vB+4eo/2F+cKrxKOzPNYV98FKKbPO8Co26c
ugxNPrm51ayEVl8OMhKGYMSbNQGX9ftO1IEbMgbsECt1kgJEA8ODGd0kZuqvTOd8YCzcLBJsIDFG
gAZo89tefefNwEo9oFyFDwMCxRN1OwcpHhaRPc5iuPUBFDArsemXU4mEOwoKM8XVp8Ququ6VWEnz
AtqSTY/wN7eNuxiVPy0g4E0U7GZXbdVNJ5Y29QXqVrFtbdcgG1/tz7ny+edbLLx4nwL3nIgY4Wyr
+WrrStyZuRWMIN60F9muv1OaFf/9BoVYDvV7kwsHLkp9PRQRPrzykN/SgyhQXCOcNlHQbTN0a/qx
20DeJL3kL7sCzSXQPMzswWuheLjG8inPocl377Lw8oClZUwY5gU2etUtwCpxaWv3OtprIhd5ZDuy
h5+C4SR7fW8dI1u81kOjt9cwol8Fax9mYeFMoqiU64ZO81pINvLr73sZgKvEFsNV9tqv9vC78VcW
haWirBpAp2Fs8PUd/5nJdnE2t2mbbr4Z7xl08DzJ0RzRXu9o+wTpnL3me9sL/6G3cVOWGWyDawnS
rzjwZmYeLZD34Klfb3xfG1hlEZoi92BNZQx7apBd5O6wKT3Rl8ATBkaelRNhbVgXISnlhhHLswdp
ctGTuQHKLx0cR2P302qsY5eJij10q1wMnzJ9yxFdhqh1VmiVAbNqMHo5cZNwFmkenPQp3iAi3EmD
XR9W+avmBfnNvlmSsdWdIEVv85j8TGWbg5RFtkl4XgURnId8r6AVxZd+aj9lN/lPTvlPzQbLr164
rbaOdZ4UmNfiZ3ytgjdhZlCAaVNxpsyew6b1xbT2zQu/1RA0aSuz31KDmdeRBui/+xuSxb9/GjDP
M7si/m+xjvSSTnUm4dNyDgNTBan7tXrfF7cn7MJfJhZrphgprUg6w2qGqzYl3kDu40lcOeDk2Y98
WCM4VHCygdEWpST9UyGj6gxDLXuw9tSu5KOnDAGmO6DxC5eXN5Yz06c+22YTpov66wfspwB+YX7h
2llcp6ZgwbzR3MV57nRdsxY0fGUC/V3oskIxG/Dqxd3M4o0+ZX02f+HcSIB24K111oXUgRKGL4dS
76zBED5vd3zVe5OLhT9StW6m7s1kiw4NHf2Y0QMJJgf825BDisCNsnZIfo4RFjYXC7+kvOd6BZv6
gT6BzObtFuo0tlhvdMxh5Kyeh2sDu5g7QUsiSZMwd72jx04s2+auhWuBAnzvYsmciS7113zaPHLL
5fp+ZBdnsFChjx11JBAKKaltUAXaJhDtqFLo5a3N4pemgCMCYnxWB1zWFjUg4MeiQzhbWHRDK6jH
GEQb7STpfI2sURd/jnEwfagBGeCJA1PAp75rZiSSXAv4sHwfBzPnn+jVrh7IDuoz53OsRWpXOSsS
xFiyK2whz7NZY4397K8/vsOyc0oFXV0Wm2/LNt/qPxV3bkUbyzcNuzLIH9dF+r5aQqjKQxPDktH4
sLw6tOAalq0MYwyhPlfNHnJUL9/uDP/1Y/hf5LW4+H1t8H//N/79B9hl6wTUWIt//fch+VEXvPjZ
/Pf8a3/+tY+/9O/z8jW/aurX1+bwVC7/5odfxPP/sO8+NU8f/sVDqqkZj+1rPV6+8jZr3ozgTee/
+Z/+8B+vb0+5HsvXf/3zR9Hmzfw0khT5P//40fblX/9E3+oM9P2v9xb++PHZE8Nvhm3+xOOk/seW
Z0/5yxe/+/rEGzxI1X8DFhSQEghnQQF75lbtX3//ifabYiEbKoMTHCVVFfOXF3UT/+ufqvobLtUK
Es74OYjEdGwfXrRvP1J+0/GQGWINrLAKOMQ//+cdP8zXr/n7R96yiyLJG/6vfwJN9XHPA1CBmzvI
P1D6NqCyu0ySVgUIQwQprW+0Lr1U6i0KHveNnJtBTJA9k9Lsh66lz4I1IF9hImhUk9gdqRE7k5jX
dtmrRSCiOgJqYUdNrSsOUWXkGsYgUdp8l0fNDgXmYiNrg9Or5uRluWqinXW8aqp88knaPWmZ9Qgz
ottZoHeVWicXUJqmUyW6VieGJK72MmdbpHFwU6qmW1UZZC+qB8Q3UrWd861t3bQbIVMgByGNPxgj
YzDy5kaqaedaHOL0UmOgApyXjinXgHW1aHkYyT7X26NAUOIXdOZkObXwzo80qjOXcPU4mmnp9BJ9
mv9b6nnY5zS1U4V3dllJNmjdJoeB58GLyRnr8HeZXqItvtWgHybGLqgkckkB9bUhUl/kbA+xgdHu
67JDdh2FsVQBB3JaXSZpcZ1bLzHIXp2piEPAssHlW95Jlu6L1HrKpx8WyR8rDlhSCwIaIdaLXYen
lMaUbSC5+SyNytGcHghPg6FD72cc7diUPCdGDTQgBB6tSLxV46qzAWL3zWJ6qKbpOUEwwml11VoZ
BAVNjqxJInptzFy0hYh2JxSPxiRbdltnh65o8NKR+lIXqFShl6C0EaExm5vqUWEowgF5CsUP1niR
SX/KZrRrh3hyxKZ20Uzc2TwvXpCBKtxEo8/AfeaOhs5JUCJdEaM7DCWvbKh3VUDJJudMFcIc7sZp
efocMeJKSf8EY88Jk1KgP6RNVpKNURuXRqd3UFM1Njk/SgVVPFkt1UBskP4FaB50uX3kSH3SbWuF
2CqBSFHSSRs2TZKTa8rkGFn6M4vF2zL1YrO+0EfQ1YhqcQGS4luI1D4TOVXddhrvZClnLrOw+qoO
jEqazlQ/NpOgswYokFVYa/pwUVaPYoM/4Fn+OMjmI8TUDgxkBZrIfghoBJEA1YAjevs57zTP5GTb
j/VVPpIwmprSk3P8dtzIL6S7HG+hMiw7Sif8kBKpcLWhvuwyCQuqOYjNZNoWNze40720khDS0UY3
wi0jKrpwY/26zZMXQRdRFAf6CHhakL7yKYdUMsg+R5nPNIEiwCRodGu02kmb/gVEnZMP8upbNJ5C
qXNU0IZXbYt2aLyuFkaH5OaZwZUNYoPWlhKOIKimLyKWnVqh5Me6xKmINTmkvGgnMK53pNjrwngr
D5dl3VlOTdOfkSrs6IgVqQnalaCfWxZagOAxbSTH75lYXFBLKmwmP2Ry3vp6FuuYoHjTy+rzMEaa
qxf93GEfFDVmRtpVkyLto0xON+WtNHSFO2lKZ4uDcd4L8jFpUeceFH5AAVmwJ4Nwtyo77silhR6E
GTBAFJz10OfgARgJRcj3KGALGkVou6oZvtNpiFHtas0YQt6XjyllaaDn/bgRKyUcJKv1VF7HQJJw
N5na+7LH7T1pTRcCkxuiJduCAnEHHUA7JpZfGNwdTBK7BJQIbjnkjzzCxBcAaRjijZLmVxwDlFb8
PhfZRaKOZ2Bw8ZBX9Eyd9W4UZfu2iFMnldmzMrFLKgyA/kR3lty9qGoWu4mqCDZOkW3GTdGuZABw
AP4oILvqUy7aIoIOQN2TZyMnIYuFXVxDQkbvHwDoda1hQsWvuSFJd2xy+iIX2jXQ8ceoIC+TeCyK
jDgaK6hPzeoC5BheWRqmraBcOHLW+miv2qpMvipExt1C1jKnVdoNBx2tK+TT6ONmAwrPfJ9nqCoa
dZQ5rDaQ15KTYif6ERUKh05sI0itLdfaBkqDxFVIflWPcKgC80ywy4An2tdG6Tiq9IEok6d07bnU
4XlqLXpmkv/USh2zjCMJX9kF6gyAL/jQOZqQPiuJuFeVfKsY2CcRE+D10oG6FusPYMs8N3lvT3oJ
JgySFxtDb86rqbtMEOg7WQFN9kEdHKuN7luGN40Kir84QUytTOEQa5ck+FOr6QvXrPLUMWqLARqv
XumT1vi6lY0e1dnFUKX7yYJTHbR5/ZvoEhHAGWsTBoW0LI4OidpI+5S5rZFTh2Q13A8Gsup6FjzA
I6AxIs+PFsXglRonHjPgclFU39conha0S3FKmRrEz/XGZXuJ0GceEUDFiGTLYg4/oPBzAZsqj6v7
aMgvKJxeT/rbSdO3inoExt4pxYgHEU8fByup7CozIWgALJdRlxU8WHHWKpeR+DpqEVhRsEBBOJP8
jEw1sCJta8TlXjJaNy+nO2VIt16pEMgvCL1tIG5QaA0Rj8gGgw/69ev8Eo0meUCRh7bjyxa9QK5M
8PLzCSSLE/BuwnSbxYOdGRB+QSX5IDKS2vKAnjmQvtuFiSnIo+FWrZMg1uTJFnn80iX9oev6i7hE
v77EVNCk44DsMANOlkJMViWjF3F4X7WKTFtmTHKUGiRyHrdi9OilTR5Imaa5UfmQ680tTobYVuT6
nprkWaTFI702xS5zjUg8YqRABE+b1ANUY1OXGHCq624MihpJwa+pFPEBVQsZ4UCN6W1Et2bGQyHK
0ElNwAwdUeu2SEzBTs1CdMtRq3ZQjLxrhHxwu4GxwBRryR7UJlSSRvOq9kbLwJtMTStztRyvT+HM
AcDhLoW6pqvW8FZZ3TE3MzRXAkJ2KybXZaG3dpdUIL3YNJWxV/Sau6OclbMvBh5Mxn4jk69Dpq8j
mM5pp1USCm6j8UOUZlSNpuWeJfR7wRxFW0chEEep/lNT298BUP8P7g8nbxn/P94dRETyp28OmyIn
/wjn/7n635cf7g3z7/1xa5DU34DfQyc+cO8I8ufSyR+3Bkn5bW4Ohnw38i1o4MXV4I9bgyz/BozP
3KII3CGa4FSkev+4NeBHyBbMLCHQ/UYrLO7bf+HWgNd6lyfA8kCJCNVTcZFKFknM+rhGUM644czw
OIvevRuJP+4nH+4jJ568SIp3OE3ySu7FUEpbeGThUof6zthHm+8fv8gd/XrzRcK/MxpwO+E0DMlT
Cw7tl75z28f2pn7WDkAwILAv8UEQKLyLVyB+HzOm/2MQHNr40HfFNFMsU7mNWzGsyORVNdKz1otq
Da7GjpOwF1DpSv5aR+cvU4tMUa5IlRxNMCWQs4ZfGGr1+y3/wyX//aR8zNX8evAi6VW08iQnAKKH
TcvdXqhtSztGHVq/2LBdmZevVxSIRD8OU6KYndBXeHd2O+ybc8QtALTUd6oCSEm2KR91hK+FI718
b26Rl/31RYtspZAm0SiWpRTqLdvTSQ+6xNr1RrHRaHfe0sHWhsFRBrLBl+NGBXlVrdzLaDfIE5DY
m+oWGP+rFEjqskGkRarnoS9Xlug8qL9ycL9ebR6hdwsG4aDZoR9XDActvR8BMm+wUAVlslW9DEZi
rpg5NeCL1LqUdVITFRjwOH5UpzsxX5nJU89duAaSCzXPOFxDxFFB7H4O/Pb7OTs1LgvPQIZiaHQR
L9y2ip+CXlBp7gp0AmSWGMRrHCHGqaW+8A+kKWSjyCYx1JRXU5kOTSPbYjM6Az2Yccrt1jBwfxE8
o+0dq1cctCXsChE671J7w2jujdRyiMm9fhQBYQHQe+LbNi99wZjOjWrOwBVe23YBI4KXqPkhjVDa
NCnY7Pp6M4iW08mZZ6ETFU2boKG0hzLd16DDVxB3xPXtMN6ZQuI1Wb8r6A3nj2WTuloXn41ift5C
8zsdALuODJe2w1k/UIfmuD+2ijdEXSCRxgOxXVA0lTNGYa8IAcc4tlJxyKRQNc6npAUV3EMhI0ZF
XJUmP1jK7MY0XAAi7UZ+nqy7dFLsRqmP30/qxyrMn4t92WyXo+Yem1MqhnS60QEDjPZ1srJeFjX2
X89euENwvNSszbCR9IqiI4mBMTj+KXHZS41XrWucqi2gqYWt3aLiq8YOOiMg9qZ5RGy2CcVNjj1p
Ci7VBtk3c/yrqZucymFrpKHJEAgP8iORgERr1wB9J44Kc+Fmcw7UdFljhXdd6VndjhUMzUS4xBHi
FPX9hAs/VdcEf96wy1/4GXPhcbFNh0kSGjFUzOhuTJEXiTguJI8RirOTJWzH7FVKjZChGxa3u7MO
xfCBaVuiG3NEikomOFgb4mSteCcUSExZLy25SUnhgIkmmKLOV9rxAagrp0OCrJBNJ02h0YwUj/qg
FpqjN+2WYoFHjDtSBoHMDipxuCnnyTWhqpuzAreuyWkgWEDEq166jczJTblpFxK3WbMmvHTCXS3J
TyLBbPuWYczlFiJ804C2lOD7pS2fWttLRy5l08AESQyRbXVGs3UgbIVcw4uQPhSWm5al0/VXanXZ
gNM6vZf4rm8Jgu0ImbXRqWPLTswf00yQ0qROi77XNDmmrHaKSXJzNF6snO2nBmBxDuhFqlQoXI4h
Eu4bojaHVPjx/QCccNjm4iSwkrSNylzG/mM7s2i93DhQNIsV5k7RkxV49qkxXhwKZU/SxOpx2jTC
eZK8qNG5bq1Krpx6+OIsoCXrKB+xNmqwSXdbZZOeqxfKZeVOXurlQeKPd2vMgSfGylhEiWVW5mkp
wRQVRCcVOMgqMkcXY0/iaOvq/563XYLY9SznncRhpRnuVOFVaC/hy76f7AWQ809vu6wxFXqvTwUZ
EXyG/W7yJ7f0p5BCFBmiql7vD17jML8P1/DW81XmqzDp7QB/FyZVQFMaYjfgW2QZ7lsIUGLwdCDk
ax2ZwOFQg9xHoY91ca8MfkegkZxZh4jeJrRxhiRygDZ1JRV5qq5yWmQ95Er2sk4LNT1yMtPwlBTV
3FzeFIDA9xFgT4WyI82FydpztAGJaW5z9sTFCkxQe33itiIYXoL9K/pqD+mhYfS+H1h53ohf+Glj
Xp3vPlTojIGNYM4L0310sPxkl17BOANgAeGx8FNjtnihXvV7fZNROzP3hrCpig2PXDN1dGbT55X3
mI/Nr95j4c70cuR1kjAMuGsCQMQuLX/a0pBtlM0QDiGBADoPUgDWANn1ZV/e9+ex4aAtND+KmywQ
/O/f40SAtmxsK2NIOaEPZMLVE/3yPfW7rgul8hlyFM73Fk54RGPht6pmmgTQZeMYjgODbTty9f1z
T+3xha9qWZJinyMeoYmM5QJhv3vUgtEon4J5d63/79TLL3yWqhaNlqTRFGbkR8fDemIro3Li5iwv
Qb5lWpe9DPKusHS5R8/IZsZbCE4F7L8VSM6MsV0TMz7hePVF5NYPMWrYkTyFOi/9PDeQaDNCWb35
fh7msupXK1mfJ+jdjgJiuuZKgjEq3bRACcsx7NFDWtrXHRpGu2Ev+cmTcQWoRbMvfQr6foiHbS5A
O7DVdrLfeWSb3eo/jF3uac7gKbsKgEhjV13rfuNkq+jYU6OwCNAIFaMClb8JNylqtxUugFGE8k1h
fz8MJ5bjkrAPLG1ErccaNx3oKxr0ehAvNHSvK2CGkPuX722cGun5z9+NdDIqrDUG2Ci7+14ALby+
1ta2QFH+ed4sybiSIqvbsYUfqF161mxbiEMnTrfLLk2cMmvH8gKz8cvKwhfEU8cak8FK41a2DNiW
dXY5H2itW2C1C3vd+36gThpaOIeywbWusrQJh6d+zC6qneUPG4IGe+s4efy8uVmD+JyakoWDGKya
DHWGL9IB56mtC67/pZbZP4dKW4QwqDCWWjs/mJBz1u8IP5Ts8vvROXUGaguHkLVj0nc9RkcPdKcK
oOpxnoEH2ALIrA6lIAUICv0+YPiGqm9A/fjQh393ZrSFt5AtngrpvATkox6IB1QKwy5U3WFHrwV4
gPxmePj+K0+tAW254cFoQpoSXykHzb67tiAfwkA3KfrNWRzitrQqlr3A3f+aq9nlvNuXSL9x9HPB
0uAbfn/QndHr/HofBW2QBJDO3CoBvUCv2k28WxvHE+tOW7gCILusvuYwychxUB6r/vX7UTvhJZeE
Rw0tE2i2w0v22U7tTVsszzMALL5/+AL292ugFvtfHPpKzQocFWOApqR9ecVv0N6O8prq50ckBYQV
lqhT4bO22P8Ziaco69QpRNYMOp39ZXRrhdWNuc03w8/8TAD5xQ/pAPTyoVlZbvO+/CKeW7Ycx0k/
5kaDgYPqtxOPqSdOKNJyZtcauN4i7qBC5wy5sRI/nJj/ZQs1aeIIEBeY08Xzbril8do59qZl/8WH
qAvngIJ+1U28xD0b/Z3MfuntAv9YdmU/A1LvcvsVeRPEKlCbdnL7rrMb/GNCuqPxShv/OFkQexw9
gS+ZQ20wqP/NxaMuPAeLE4r/KFOoXIG8Y9rO7OGWZ3j8Xr/vLssbeaX39JTjUBeOoxXKtK1UGELn
rj8e0qu6gdYs3YMffZPfmJeott99vyHkeeF/NdgLz6FMUiUoFN6w8uptfqHsz6udsUl9/UK75BhR
Y2cFqQcFoKv0ONrlTbtZMTzP5leGF/6jb5jUQid8CG/D0UF+1bm9ZZjmR+Ylc5uMzxzLAyYWzTKt
+3CDOg7Em0d71RHMx+NX5hX8+TuPacZ5YVYFhniyngQDqa9i8psajXxZ4nJyLySBKnZu0lx8/7kn
vNrbrfedOSrVUtTVBnaLFrJxGw0XUv789x698DSs6kujKeFpUoLUQgS81BjmpeZ///RFt8mfHvNt
l75/cxaBs5QgdkebufP8DLYYtOABdeOgad5ba8E74UyURayRQuGszA3MRkH8QXdldfv925967sKV
NLleAVRgTiGoD0FbsU/iFX76Uw9euIJRkXUJkSQeXF7kbBs1K2mXE+tEWez8WmlZasSYzDwOMwi8
CrnHq2HFgZ16+GKv14BFKdbsv8yhAVqCIJN7LGi+ciCcCkKWusIAKvUEbJmICKJul2q6EwOnIbBN
2wBdRiXP0m4sYtkaA2xPwlY2EptIl5kUDMI2gxg9mNSDVtolCVl5oxMn4pKDNGmTQlBqvFBrXbTF
z4hRu4zlzUiY3aNpohDvGmX1cDhlbHaw7/ZJV0DSqWXZGGo2k3ZC8qg0lj2ZT407XzMARg109pAh
GhhxPculnRIAsYI2tO8X+qmpXTgBNF9pcZnhUxO2i7Jn0t7Xwsvfe/TigtFwFFdBmIIrkyI5UcN8
ll0mgrwyR6cOoGVTcwZm3JrX8hDKNVZLB9WiLvYKwOebAoglSfM4oj9AnD1FvJPHNhTRZiYSAjRS
4vYqsZvSsCHM5BdSclZAJCVLUZQT9K0KENz3A3Bir7+p1b+b2UmXOPB62OuxiKpRuh3GtVDn1JZ5
Ix1/9+hhAum0WOPRhVe6jVucqV59ZWz4gQaZjTZVcS/hBGZueVjTxJwdyRfn3ltx7Z1FdSoi3tLZ
4niuj9cpZJT1cqM1a5+04Ev/87x4q568M1Cl9QisFQz0WOuJetQA0x7qTaqjOd6MbCHmgaXQZyFP
7U6aPKb9zI1rCTwHKNKDxd1t+iezU7eUnCX0oE7Mk5vGpWocVHqzrUTjEHfPtboS/pwajXnK371s
Labc4j0bw1Er7WK6ztkLkxoHnRcrLvfU2lmEGahZthVXxDGUxNoemiehX4GhnLpgvO2nd68OWFsZ
J2I+hq2D0pw/7N9o6N1ZIrKHet7dHpwdQfv3jqUl0wHI+igZIekUGl2HZrOXuLmN2mFlf510AQsP
k2TlIA0pZqHyAMDdldsaQoDmrrygm7lzt9rr9+a9tWu3kxfZT4m71q5+YnLeduW7IURr31TXrTSF
oF1wUqAVTXmNjPhU2CQtIo8qY2iArApMjxcFkIp2DE8LIvusDNaEm06aWMQg0EUVuJ5p87ANrngj
36Dc7Ykuv5JurJWpOWljEY8IgEOMoJqfbUyucMePcLze5E0307qNEzeBtwT1u2mwUtp0tIqGsMNR
icJN6gkiSgEM2s0RdeTuqKJdfXSZ34Z6Wnu5XPhyc6GtfOKJk/PtDvbOeqmB3acG+1PYwUkJD+A8
9cx62nx/dJy6yb3lId49vU3LRIv7AQ4mGPzBVdzIjTBLnbd7om5rrzXfncprvGVV39npwFjTFDns
zN7gHCBUF/FUkNuIepG/XjVz4tb0tkzemRmihmBJzJ/j5GhzY4HhvKlmrS7qU7OxcAW9KCRlrWK9
5fHFoMmPlf4Udfz++9k4BZFYqrTWuvLHho944VTmg1DRfUKOUs9twsmxqNCfVjmkPsMJBcKnuYHk
taeAtYsDWmBE20pyj0jA+FynWQd6sEMiX5fDcbJujKy3G+l6BGVSDfiJISbhkA6eIBCbmfkWGadz
kmx1c9PKuyweN5wIB6GO/NEwAAuInUhFwDPtRoiJCPyG4bCIoN7AxWMtrnz8m+f54uQX5+33bu4a
zWC12fXzEhmD2p+FhQG88Ar0nsLHunQL+D+oEWpUPL4f7rcGyK8sLhyUYSVJNRIRtUSV7XTjisTE
ibUWIkw/iqjyWQzkc/cIUdu/d9iKC2cVQ8YjyivkMkwBbRYbdVxL5p0IE5a90DTpRRCkC0j8gHNU
8aHwG6KzewcImZvZCBfQfWEL2+PKsM0T8tWwzcfVu4kyrIGSSIO1wqu80ZEdXLqLwLgUHyJ/vwec
xO438aF6/t7ciR0nLiIUgaXSmM3LIpdqWx/xbQWK35CV+v7xpw73JbRYYRNBgzm+pgZrKlSB3OoQ
n5tb9YIF7CB4s6IhcRQP0lwH8zJ+RURfbL43PS+zr8ZxcSfS1TLXoZo8hBJwnSo0ZVEcc/r6OgN5
Q7TGg3dyWy08lgV6XdxakFGe56pzVcfyFRckvyBtaGwlqLbA6gVpiBbFlW319YRB/ufj8qgMkXe1
igGVpgsDQAW0LjlW163Ml/T1Woc86cfHUwCbGIQ7kKk6Du6wRzbwuTzvNj9at93yi/FqAF/QWu3/
LTXweYoka+EhIvT8QeClBZdT+pQl6C5Td2g8dKPx2tTBIaj6FqtduW5B39U4Y6Mf0MjuVOhvSaAW
Xmioa7A2YDENKwhXKGjOaobE1S12lIEDZ/WPOMvQL/U6DBstPzNkD8QeEDHS3a4RnZnVSU3X9Bqg
p/rlckMb58eBUzupM6E8PAMZdHcivWdo1E3QgtRlj2kkObx6aWUSyGPmGGPmyxE6VTKQQFr7cZzs
sS22xQgktvJM5WQb92hnLaEnVyC4k554fQYVVQeNe2imcZiheU0Kqh5926Kvqs/RuQSmqhZPrrrr
SrywaOZp1ZWodzbJXhTobNS9eDmM0Hgm5ZFIYF3KJF9kBvrYcP8TdMhOy0Dlg4w7qS7Q2mNnoupy
+tAnoUxaLzG9tH6hw+jSvEDJ+hyNLUJ20WF0OW6OhZXa+v/h7Mt2JNW1bb8ICdPzSh99ZGRmZPOC
sgVMazobvv4O8uhIVXEqMnSXttaWdu1VATb29PSco4GpslW9EAn6XP22qtZdAZpSXjvjuNUzgDD7
UwEBpEHN3NQE/JFZrpoALFE8zrBeAq2GWMmejqjzljZYbod4slxQH/1c1veDdc6SPdakQ+bc77re
V4eV1lVuUWRuafXRYjAoDMmfEwUMR+qZNarH5AwNzCO4FG5B/v9s0v/3cgvNgb+/8ZwaJGNLKcDq
tqO5y/rnTrsRrf5dPyL2RdQHIJ/pU4loBfE1OEOBndPwoGx2NeiuUwvvy6Zcc+u/1YvgjvH3QGI4
O4CEMYlNVb2UdKeXk2Pyl9/j7rUIovz92xbJmnmssanjTDgJyFBW/TC1zDU4vRGkrj3hIrJ3wyjn
w3KmdPOhY68GtKmzt+JWUUBZpvxfUekipCtVL0GiACFwkfqe3MlFX/DHHZ4GiS+5uk/CRcRQRjci
8yqXo8ME+fwbY7tyYJJLCDUp4PaSN3h6uk1XHW7Ey7VBgrKgjWZTs2GeHr5MnuqiJ7JchW+5s18b
tXUR+LmqDJDMRp0PcQZynJBVPWVR6ibOhwlz3t4ZlyfGLuKuZwS1p0S3VYj+fVLDovTvFVM1TUuq
Npk2qDR6wgZXnWHi5dKtxIlOZXZjaq+F6EuIdCsNo4biEoBC/TNPXmR2jDmsbuQR6YHutARUoeKc
Dd+/74MrB/UlFLk2ctCVISi4KSt4EM1ep9UBkH+30sRrk3YRMIaJ1ZWWdtPGjpQQLspuAVk/fV9F
TZRs1VAJqB/v8yf14ffRLMvgH5viUgma5IU6pUu/Ts6aPXxYoz7DdQGYvTjvItAk3QnU9N8f9aPW
9q9nKX+vB6PO+rFQEGZNdWvh3JNsAlWKY8UkV5n7oLHfOd9a8DmsqoOM0wpnHaDJTkeBRs4yV5+C
nKSwgmwCmdu+PpY4hT7NMd5JoANUWh+2OHy7wfBKk/hFvuVVF/z+6ldIChDz+PvVhSFgzwWs6sY0
PnSIW3UicTtoSQ+z5VbpuwXftZibDm1Sd5zulfJgNJ+SlbjCnFxagpsCeyIlZxuUJaHOCivLwS8H
SOVJ96LYG3IUg1Ly+6teiXKXrqtCSFZr92jsaQD6SY56Ezm8nCH/+HqX2Od5cblGjrbcX2ApsUYI
8dtNth08FZjhxr2l+XflwLwEPwMUaRUmR/WuaR5qaysWzribzYEgUZ2v4nr1n6bpEged6UmaCh1r
cY5XrCXOgAzn91++lv1eQp6Tus1aLmEEpvRqtG8mNPzBxWvt16JemfWd0gddDCqm+WHF50nJ/T7J
wpqO6wqUC5GV+2rs9ilBGwSiLXQRJYiHZ016A2EcQnGdT2PIFFvFAeaZOnzJ8sp2NWWd0jOFHhPc
RPzfh3FlHV3imXvNFPEkyfPGllE0iQP0YX7/4SuECwj3/L2X4uJ/56fx5BD1Clwf83W/IXvoT5TO
vB/XyIU9eBjCt0XbwxnPUw9tYPn2jU9/JYBfQpOtlFBpWLK9ofiOOyg2NKtkOP4+uGuzdhHi4h5c
35QtIc76qOqjdCv5ghXAle13EYHmXk6H2caFviUKxBcgoduecv5akkNauDB+WdDJ7xUslpOIxMei
eb0DeV1eqxZcgtdDti+gvJG8qmwCgQriFLYDIyTXnOVQAY3Mktxk+i744FTlW8GZC5ITwKYvAlaj
FcTR87BjIYX+gWrXTm/DV9yC7qoBJR83+a7HTdY+GNAvUOPRlxrH6oqdmL5iaWvZUK+4IzoaMR5p
kI/C5nAnz7tC3/TTV99GjRYQ6cXI77P5KEG2Omj5M7OyVZLXZwgHH6UkP3At9fUydw3DDki/LcfI
NPM7HalLR9cTC5SH1niZ+IHSp2nwQcay6b1uvfbtFj7TyfgkPyCg4KbTuvCBCawJdVqYGg/xykqB
TcQG7U9ZUuPl97rYzXSjAfYtgnQ4GJ1XGju4Rrm9ankqHHG6EUyq2O1QkE/eG7gEp+CVZv0D7zca
gaWTnzVHTOLUbBk/zQMu18lRru7nasvilSzt8ypKym3DDhO7z9iqKLbwzPO4QeGmHkCMQUHplfoU
kE+bH3IlgdzKY65tGvWzws24gDBFdc9HBnkUT1sYid1navn57Kqa5erC3JuUPE+kek0NyPKObifd
Yfza8Pn74r6CLSeXWDSqQBGUNRwJ+rqDkh/u6OviIJ5yVw2Br/b7UIv0W5eBK01UcolE6yZB52xe
2vwu2kd4WHFvvg9f85Ph2bv8KEJrk67pq/qShrestq/kXpcQtXRUKemJitQuB0eDoeo74S5sQqs/
06zU6dMbE3klAl0izuDfPQ1Wn6Ktb3P4O8FXKHuvrPN/+0qXMLMaNr5yY+IrjcG4mvb1ulxDRDay
Q9WlGyuaouxwy+nnp1n+j6Tg0kBGquNkri08S3ZnD8IwTzwEystd/tO5swPddAhSE/exDCrfiDLI
PZZe5eMfXDgk7/cBX5vNJRb/UVgVqjokszmicta8tFrvzEJ1kpv3p2tx9+LWOCYqZ7WM0zzdigCN
LPRgYoASbfer3dgnpKE+tp+reD2IFZafPQ2l8/uwltf/x9ReEjk0iJWVtcCDubLO7d2c3KhIXGnl
g6z593wxEEnTJBVYH6Ao2kiTM+pU2uwx1FJVJKV8euBzRNk9mZ2dOm8l80XSP8gMNKa8Sutzgiqr
LLf7tALRznwtSHeeJdgAQyiH1aGmtjcSqWsTcHF9jOWeNxkBuK4UsHhMAjm5Ucm49sNL/eGPBcPm
TKUUtNrNJNlOM5VOPN0CIF5RLCCXdA1ouORD2/XzRorgqgQuQue8L5hHwFg3GXCtLer8+U914fNW
5fhabde42ACWUVWa2aBECcq3Zz+T0fmf9Bx6aAHbmmsr6A7V+laN6Sca/mthLheEP6YvL4zqfzCW
CZDIWEl+zV9bPcxsfP9ydpvqvdGOmd04bX5YNG2aknl1fKxRMzWazCnT71jeTSIHBhys9RnNo+mj
mfaConUEFSIjdZruvml2Ure3ldSdZiiqg20/FnAHKObt3JYrWUk909rnQnI1WQm59j7I72l3nLUA
VEMzOejqPs2QZtyS1ri2ZC7yOhv6aKSMFzwtO2npBgXDG7v8CmeCXFoH0VGQXEuwypflspBXKi+H
712NCk2Mbu+ClIWuRDiGDZSxY1dFc/m/ASWIcRHa4LahSuVyo5vljzo9GjW5sXOvFBUuOSaTVTTS
IMXTRv2Y9KehdnWLh8kDYXpg3gT9Xwn7l2STahCJzLsJyYiFnHRC/ls9jYgUv0ffKw0gyEH/vcrT
KlXlVNcEqL7MaVNzo3Ezc01oRiZ4CLO+UI0OpbrHnatt3EUqrMyhOUWhTdNK9bFvILmWSK9Dp2M7
Qn/g99e6NrMXoWsG0awE63HaWCZ1mQme8xOZcX1B0kibVX7/+1OusLZgRfb34BMe55pOcKy3oJuo
QX9oYRXYwyPECIZDeYOJdAXdAKepi6dAQLJRWzyl2gIDtl56a0iz0VtDITKQVjeTlGU9/yNgXXJP
MkmaJ5ojk1Sfu725IZGKf5K74lB+0X15RKIfiZ0cNTtzZXvSw405vLY+L0JGrZYGk2qMjvn91gwW
5tsY5SAKweDZVaJiXVZO7P/+sB8jx38N8eJ2OMp0aNIBQzTaz3hsXNt4tIQGlaRtbo6OYb/Y9cqm
8BFFrU1L7yA86Rn5lyVOOpo8MwMuQZYDva22iXhUjLWagG4idrXSu3Y3hYX1rPWjD20USWKoKmU+
r/Z99TQr+7k+pibkFVcDbIvBwe7yB8rfpvoW1OZK4NUuDhu1VhpDhjvvZuzLXaravmXe4uBe+UCX
4H0dzUVbV5A3GuoLxA+dBsQd61YD+Vpc//lSf5ySqg7h3G759SWui2AOJh9mbU7uI1Pyga8BWGhx
wFr6/u1Pr6G42Uq+NmcXcV1ptKRn2ZLgsRxtu8xtzZsmSVcC0CWkP4trXXDlJzIwv4Mud+qKyPIs
dBJgZeDsdST28HC4AYe8ciFTL1JVU0aiZtbADfUB5F4hwgUePwyybyHnr0yUehHjhT0VsjFgMOXw
Plp7aAz/vh2voDjJJd5/ltrWZsqASwMsaoCM9YF8DYvN6KKa53yj7bqLfesmzeLaWaVehGtrFqh+
y/nyuGarP4MZ7VUeDUC09ZWgW7XOCAsRFKHRz7oxwCWu/CPeXJICJhMyA6pJF8RY5zwkDpA5+OyP
/Db07UrQ/r8of72VZwNPOL9KzkE428ahzvfvr3+lxqxehGYOBb+50PDbMnqAifP1sn+8hY76Obz+
NTMXkTjuKslqoGyx4VCWTujUOQahbxZ0slvDPkORscvucP/yrZq7dRND7RdYICN2LOvYQEbQ6Yw6
nOhdSh8kC9pV5c5OX8X0JphXsmljAEGvi9JvJhg8c1PyIVu7VrVxDdFXT9RzD6uDLIVKKwcHur6H
yHk01HD+gxPqlM+ByvvDWATQqYiSdoJy36Q6rTGsjAQ10BIFvArFq1kN01wJRKo/aCB+OCyujKhW
b83QFfAkuTTzIUMnSsox+8+v7w+J//W0XafO/W05/Wt5xSX3oJah4Z7aGZbO82vmnMIw3D5+f/6+
dK7Ev0vWgNY1NoMLJ6Ats+1N9sEsnhlP/bR416rPeQ5/f8qVuHdJIND7WGWcgXVSNV3YzFVQw01L
pejKGadiev79IVfn6SKZzAAs1QTFh9igZup0zoy5mhGi1pV7Y7auBcJL2kBOYqiRLsDPWpfdJC4D
I1uN4OhDb9gnNNKNBpYckG1Dji1wFi4R6j/ebn4a4n8cwFIn6/CPl9BIVXs/sU8NvWVYeiVx+Dny
//hlNsANTAbZfZPH95awHE3vnAKKWjc+yxKF/hFBfhAEf/w8gHuKIANe3CBhEgA6YtaH9D5bDDuN
Kfgu7fA/Vs6Ui1ilmPOUJiIBx9B8FRVqPjqSOBHfqmD9bLh/jeQiESlj1vEqwwJrvDFQwnSF/14q
g44G+COHlgfE8nDHhQDwugWbHfJ4AWqUzlseNBjjLVOYK9H+kg8gTbXIpRgd9diK0eaQvUy9EwJs
NSDHOBafYdCgm26iEa6sjp9D+o/Plwz1bIwd8AGKulb4BG8WOLtLjxI82WZQ1MqyhWJzFepN69FM
+A0kh+UY/qj0nMfejSW0ZMf/mPif7fjHO6iQX+ddhgjYe8/vh4fT8cVyHu9vbOqftOJfv34RN1oq
RGk3iIFNFYd6goIEOacq3avVs2x/iXpy874D2yZ1K033GwCnixmudMVBguWWpa3nlHt2D71YsDdV
ctYsAW7dSuIfFT3lYnyBJYKT28YmJuM7H9/y7h5YBBnE7Iz7cBJy6GDduIL+JGT/dyjyZR6TAsgP
Jzubb6h6ViWoBAJvEFsQ7bY+R1OCRlTUQvSRCOJUWCE2AGn9BM+ZHv0je93A7Wco36iiAYlAu8CE
ngZpFLRmaERrtC3QUULTCMYZ7gSSft+IEL7VTqM2jh3f2xOqmlJYcMkzegg2Z7dIKv8+ouTLzInl
wNupJMaY5BbNKYAncHA01VGy4PoAMnFuzjdk3bR/LjMYo+DP/1hmOAsrBXLrfKO1UAEHh59W/n9c
wRcpLS3VqVL1Fnd2ctSVe8pelLjzWmis8onu2vRLandlBwfhMRzUVaacfn/ulYP3J2f5Y0Q01aFR
QHF1KtPdgL6PjsjU3Bf2hlu3kGDXjt2fP//jGRN8Z3vsUMiu/Zhwzc7X1wey28f7u9/H8O+vQn6K
On/8ftvSrihUS2yoHaMGdeqlG537ay25S55IncyZGfOfN1/yfuohyUTWgJsGKpYwa/ILZ79YOk+b
/yYx9T+o3D/GwqCpTYGhQaeMF45cvQnxWP83SRJ4qv+9eu1kyJpKXW5N+omqj1Q8GuxG/nblDLgk
ZXRNLtO+mCGyQw7KPHiWeWphdPj7972WVMnL4v1jUrqy5ZOu4NhGCR3lYhrMkbXg7sOPl8fUl1bJ
QTreqixdG8llrC8nWOAQfIB+XKv0oS9WTHm8MY5rv738+R/jaLOi7SHkjF5JJvkyV50URkKqfG4h
OjJXo9sOwlEz6H5lWmCRT5tpblnVa2UcdjWZb6RbV3aLvPz5Hy9BrYT01MBVXbaepfpcdve/j+7a
7y5H8x+/m8kZgaUDBqc050pdpWX0++8q1jUw2iX3QuNaVRZ1BWgO9l/rDWXIcRDlvrSFJwv6KuIl
ObE+YPpei90K1kO5I+FiCbcb7hijX3dBYh1V6inAsaWRBGuozIePbqG+1SwstllU8x3L14blmeA6
2OFguTF1+yTMs8DOnFHDH+La6AAPQj70BEYbEaUwI3JNw5XSz5Zs+vgzhYHRu0U3HfUGzVEe4bmZ
KoE9bUv7gUJc5Zvpnm5C1cIHiCmFe/Ad/Wy1x9pvuS8OnDw3qC7h0tOHxjcDRg74Pyg+6iuVHmgW
aFAxLC2ng59037XusOf9trDcUcLo4PsDIJ6jAKR+pDowvcBIkFVyFMOxip1m2KOC2DbrwvAHtQ3n
egilOWAUbvAPauvZd4kqRxqcv/ek3o7n6dtUx8D8BsRQee5tHkgf6JE207YwTkZSYTsgp3T1eVqR
9sO0R0ettw302eqt+T0yn9GwoGt65PBuKN0OnjMr8wTlIMaOuvEh46+Vit9Cpxdasg8scQpI9Ukn
q1LDSn9rjsrdEFLmY0O0D7SOkLUaOgD57qw4cChpkKx0ryoNctyokFQwH3bAzLgfuk8L+uixh79H
gasB+NYB9KQ84cX4Hh2YFP3qwh0foGIqwESAjHEHyPiqTHyFO2UBBeEvzm3PNp8FtmWubBPU3GY9
JN95s06AwoP+XKB/khpaE67y3gVwbcld846abhXZW8Icu/I5dCaV3Wy6yXjH2WvOoXmxndK7sQvb
PpJaaHY6heKxCqY8fitF/K6bnPKUBGP/PCd+kYZQdkhfEpABWmdOvbn2+Kna2E/MOlBYguANWFiV
vvYsXsfUbSWfH/V+b0ETGdwGhWGtRwX3zGpFbM/UDkCbqnDo0Dz9KU4h+c322uTPZWDaTv2egdU+
+xMuqXnET3bqKAQaYiiRKOPKggVo7ELNkzNP2heAStsuh+lQvTJEJOwo6c7wRsOO6TDoE/CnXfsR
wx8md6CUYW/72Knrz7xew5tjWMPsdvam6pyjfwMbYekcxzshvLraWdoBPk4zHOYZvetQd7E8ChV7
eNTkYVVv09yDlv9onVE80p9Qtk+fDajbsXAqPfrRYfEnrgSe8Oyjacpr/EVsHofEh+SuHdy08xq2
mxhALJ7AytFPtunA/BxgIvxPKTnpAVBIsFchNGyIlyQB9LKNt+I5h8itueImtl+kfNeQ/ziWcMOx
csyGkzzZ7+ifJ60L+xmQy2IbZjq+GLGd8BG2evfQFT6WqwKFp8+ar2J868Kxn2d1xZgjD7t2eWEX
D0ifR/LZdNEswvjcZoE0Yfo7si6/ipWZhbLpokWUfy6UzukOn4LFX9gteh/2mguTpzq5lxTHGLyW
PGbTuoPTLZywIyv9MqBMXaefAhqrHdQmdCdDKzkLlHpwGuy1DH4yKyiKS/Je614rgP8Hv9V3iRJC
yQACQlYXstJloMfY6GLu2ehCJgJriA+HpnMlEHLw7xAH4iZx0A0LmL8GltRRMnhV56t5XnWjY46e
RXI4GW0FzK44PvqqLu9UC1poh45vauqPdJXfJR/Uci0UCFVHUxEFQn1rjgFeoxnWFD5L7UpHsC9W
I0qtG7gGw9cN9AtFBVwaxB5Hn6KJ7rU8pMZn3Ey43m5GoEbB30GlmT21UNFEIOieC9UbHkWJCOSa
MdBHUHyMVBPS34EMRSjLMd4sNCwSR/4yJpdsaOssf+9p/BzOJUC/MyTwfbyXfZB3drFjxJ97t5rO
phqB70TfzU0SogQ9Br0KIKKDoCdVjzIkO78102sPA8BOrVNGmuSMH9z0U+624DvU6/wtPdRY2Xlk
AxEA98Her/K1Zobw8praw0zd0XgtYlhVO7PiwXpdcadHBjI5vzfbUynWmQTZ9S8jx62qh7XadGT2
4wg2gLrJT9IWJgQPEI5x8S/m8CpbTkmksPAywwVNad7mYtvogBhs29bXT9bd+JR+TsqGiaj9nAcX
+xwSbB6cgeE8BQvQSXerHpXYBmtchU9RmoOCBSnIdvBkU3W5jgQGe7+30TO1EV5k3c+Wo6FrHaJC
8Dipgq7Ax8SLFgOioNGGBWB8Q4Z4oQhHUTZtmztj/mWybK+hrZYhldeNuxny+NoYuwZsSVX7rRCh
1mdeP+gRYASHcvI62WPoNvhUu2fGvs8+svw80q2e3MfJfdJvs/guLsMBBCsz9qdhX9ePTb5XrLAs
NmJe1+MDjnt/ZsEIIyTbdwd9P0q7chrcJMG7IkR09labe1in7VkBJRecieBWCyA5RPVtKS8zeVfi
F8sKx/hlil/I8F3g/zNJKA+1n9XjeiqOeQxTrG1qfmhgNTTrWgFCOvlETpLKgxfj3RQLSZ/tl8mh
BotYZJCJw7ZS5X2My3hRlx6xHtHyCBKJRTkOYDP+6oAsERDSHQDQtB7meJcrzS6dICaXA7aVV6t5
OOH6jzfl4Szq0IZQ4xgW0Neowr4p3FqDM5qGc+R9gk0XtVkwD819i41RVbjpiHcudSuU5vwe84wD
X+rWhMmRLPoQIhqrrgJuyoY5laWHQm7dqTBW7fAVY+xgycIv8VCo9oaMvHdMqFEUJnGHAXFX0+GP
ATNm+UGNc6eXVCeWjK2dHXXtYMrHgiDe4BAwJQuSKqWbZtqusaRD2kmR1YNvMD3EqEEWFGdQv9Wx
DnhBPEmsWom4KcVAoElbNp+tyJEGFCF6RK41W54OBf0JtsgFTtwk1rwEiXelg5wGGzACpGlbVAEZ
DiMHPgpVC/B3oib/KMjiGWqsWYsaHrNgqYZPFZdurb5mcPBTi9oxhxGugINjJThmdQbfrm2OMdvl
m1Z9VzX3xkEJTQsrZlY3VfZTIDMLxe9GpKNITIzhQe2yyB5e0/5gVxuYMDoa/L+ouE+o9cbKBtRH
4pgN9QqL+kprBU1+zhWYVQ53ssaeMnN8m2wTy0eCVWWiAEhrQc8W8Q0HQNwOEZULN0vICzwE0clO
zolqOoXA8IedCq5hmkgh3PqCNMVmy50kgZUeyu+AxrQzJOQw8oFVLhPpusZfVPrW1VgaGm3sS8lT
XbLtSP0838/dgyq9Vukdz7F5wchsyxKNG5ybMEOU20Nnr2A7eUBrxYcIDr7jucECLtpHJYXzN6DN
/NHozHCKoZQCO0TdeE6xSZUUNl/gBRuj5MRq480VARo7D1P8eKzhQJVDWQ3nbq/ABnJa/oA8mj8l
ExLlluU2YF8mNopoSf0I79SqheA/RExkSBRJ3xDkcWp2R6SDKV6H5rPX12kfDWW76vu7Jvlo4O0T
0/vaTAKDrOb2VSJfwjQ36RIAx11j4JfGCr2ls5luiLlr0XPS1bOkcHdSOdz/Pu14bc0nBTdWVFY0
aduY62K8k8B8aHK3hpGQDJ++YuIfM8DUMYd0O9wOJYN4HGrq+VptXiZ61BRcJMBpj8v3YUCMYJoj
iW8x7xV6Hslx7IXDJe5lkLUrErFqVGSGKUKXvYO/HQxOoXA3dY/jWDgqYl48fhbJvgWTFeyicUSp
z9p1AP/KNaQoCTpy6M3XS3mcxhUMWO/7WvMZUGXFkgLiC0wi2/bDWdBTCYnzYkt6gMg3qciw5Zdv
MSB+xYDjS+cGrWvyBpuZEk6283k2jpp4zKWXGnRm6b3OYPuyKdong7wwgyAB2LWEBC174ZCLW7p+
E4v9GGruypcMK8th0L66JI3KNFkxzJrSSw7XkacjWzaotGn7t2SUvLrVYGEK7TDZjizMip6WmFBz
Jet8WwKUNLPKZzM72Baqj+gEwE0kXfVqHtb6yi4Ptjo4MpZgkgnsGRzLdhdKXHcVkwcZwmSO0MGX
NqJ5YhPIGyY2yGudAmky+QMZgyWyTwV2MG/3NZSxYd0S1cCjZOl3Hm/SAfzu10l+ptlGn86FindD
WtslNEyar5LecbETuKPQzu2FCpunLaOI5xzzQWEHNq05ch8FHtl10ngmItcUf1INt0adOI323uSo
4EEku67XPew5bA1Uar5T4iehHTLIddQrysEsKg/aQJyJKBCzOxTwKDKmNZHq/aQOu1ISUY3isMLh
oQxGtElTj9QzuKGw4x175swN+qR1d2qQTA1djwowijFz/t4LFonBN8mAlBheIDHblpw7ivZhAxkT
k8bvdOG05ksKmGSWZZ7Vw2pElXwlfpvEN2wgPVP5UMjKJkgvtR3UPPcq7iwa1JnQXl73HTCkjXDb
pnbh68htGvC+dwkRLi020NwCXxr+mRKoM8YTU9NghDvzHH8aKAIUSFNrDTuqORtsXdXnwUyjGXcR
GfWVtqsPfCGN9wLeQ/smTsMRV4ixR6dZsd2sUfzS6O8tmHdCqAgbUXEZbrNzzyOlYIFR9L6MrHHX
9SBeqgSWqKNPe7QWkSvMaYhKrp3ibJ+yx3SE8pC9zoedPmHTcIF8edeLR5vv7TLqOwg40+RYdAlG
dYZ4IhwgcM+naoCrXq6O22yOwfMHiryTtrhGJ+gkmCtJVG7CLF+gGweUKi6capBLk8c07XnAOVqi
zCFpBlLOqYKL3EJa97rCPEqT4qELFHdHjeUrw+yfNbiEwnMFBbwczL4OrqJbdRK4VH1MTYjkqJl6
aJqZbsoPYoQwPY7DAXdks2K4Z43Hri43JuYAbt6+RMG5MYQrg504i5Mo07BoEzyerEfNjDQ2r2dk
uLV+TFty1PQqlICalfthnVcarju457abEVkIKFmAKjN3ToXHSmslDEgcl0iO0BPRWlxzFOoBCiAh
2sKtEvZPMooIsqfGUZERt5e642Ah82HGLjMrMOzTyJ4xTwNxrdFyO1TbYB2M2yYwSkhGKAESlRXQ
q6zWGql80UtrnsVnwdNnk3OvGwtXywd4CBVwSWWw2DKdoVZWCUgH2oRoBOQvNBmKpHA7qMPlzXio
1QZQ3h5v17jzgPjBY0dVBRTr5LMtsWeO5ACmaqjHzE5fIhg9dyrS1Kx0COE+VEwic5EHGM5p3aJF
s2lyyUkZ9CykpwJ/oo49Fu6LggjFijDuz32drYtifFHttZhWcGSWJNXXpbUtfKYU3mSoiCyPXZyv
7cF0efpBUc7oSwvWX7ZXFnZUQ3rCPJgqroUzxHM1y1dyFdfPyrVzSE4kcjTiPl3CMBVa3YHIoD3O
2X5CqFF5Fw366KUKRK50JZrVykkAzGBTEMNjiGGt6OWXlSApns1wCQO6jCpYnaNLHefiaRiMp6SD
QjuksuN7nRH4K/e7UkuPcHT0LOO5YqHVLKGQRZDmC4cOFaNuMh9KiCaCqL9TkwO+FmxDEUAwG12L
e7yaBDHuT6TZt+CgyvJrDV0WiQpY1hZLk+7TzIADEBAnBFGqVrJgRBVWkgsoFHAMtwU5fuTbVkFe
p1jRCFdwecr9Cl+tmR/hkAy5pTnQ+T3c5f2k/uir+R652L0MldBO2K4ANtaQMI0BbPmADjdhdjyS
oBKr2B6gpyFcna9gl+sQE/brI0Kg7SrKC7Nzf7BH1za5W4EAnMbCscS3mQJSieqVNCYfnaJuR9TS
Upg32rDk6hVpzcDYmdvFGi4LOin1jcp4oMgOMtk+xHx2ib2jsION9Y1c4/bcfzHcvmKp90ajcOce
Fxqh4cjPPGKqoHK+aNASq2S3z8dts0hroNBox3ctaqp5X0eFWnhxrno14y6EwaKsV5xB1w9mek7h
Yq0TadfNmts0ewZwsBqY1R6+2HDjcWzkotlZ1+7m4gUdWz6d6sZwUr1QtrTJPUr0Nefa/TSq+xiX
3rwujpACBxmsd/Ilu5/JaxvnP8l/nyc7eD2vDGN8hoE4HKrQe5V4svjTuqRBntYcGbWBKoIFOM5h
rcWWHZqAalKg6+PdCOA2noxyKThwJfJbM97VKW5wsM/tp63CW1cmhaszea0p/4+z81puHNnW9BMh
IuGBWwIEPSVSXjcISSXBe4+nPx93zMUeTrE0cS46VN1dIRKJzJXL/IZ2T0FJLqTcG6HjafvesJZG
ySUx4to9m648UOgnyFyMBrF/uNPrYt/QlTXpz8x3Ip42PfWOaksA+irs5/VTSivBTske86bEUq/Y
C8Wn9yJvLbU6Cs1Az3mWyJLMY80SDcG3TdklJ4nTcamU4SmwUIOdNyMdEpXMLczTQ+PTU6QPISVb
kzGtyDskSSgafCYN+ftQPuXcBNNEnaDoy6T4jLG0HMqdkPcp8XBOL76fFOjA58zdyLxRA0qZhecy
fFGRbIlbyxGYfYHLXmTmh1oc257OrPHRyPXSIguUUjIWnbmrjWiNtG/GTdFIbmepG6PLF6aqLczm
Z6TyIjEFEIxU04C96VysunKfopBQSm+KAojz4v+XYJFdHplKOjINUUycVsQ/R80gC0qRN2vfdqg4
lrRPU7hWoM5LBeJuOTu2hg4N8judXqxEQY/6pPkRMZiKtf9KUM7t4GWO3SH0y1WAx3BKQt/Jiccg
0VGi9Gek0aWZz1HGxd2c5bJ1Bq19oF+e1neVQec++LZMus8CHYlc2UZ6vg77b0WmAxNmSzP9keZV
bMOHKbONWlTbUJhrdHHuDHPfDeQ0+Lhy6C98U4urLN+0eeZ0VCvKADV4mA/zuMzt91ymWyHoZ5cG
ak/0E6PgqcPlU8/fyzhcG1B5+tiHrjq5+vBSEObsMXqRslcfa/Jquu8tbZ3FMaOGiDzsT408TU8c
7l8lY6nQbZWSQ0K6psQvjbzTwcDo77o4KBFFNpvMroplHBoLremP8/wT+aXTaLbrYwo0lporE6KL
2MPYemGHwV4MXMT5QPSWYF/i3amV21ymKdUPy4owF2XpJiRBSwHxZQ0NCIM5Xj+6maySvuj8RHau
EvsMCm3RW17avHQzfpPje9YilevflRFT/fwOz2K3iB5sy6CtFC4E3c2qjfdWL6DRkNALnDBEv2m1
BOgFNTflvN0mTi+zZ3w0FzUhNglumLH2x5/9tW2trLamqc03NEGrjvQ+7ZjELsI7k8ZA1dI80HeN
4W+rcNq2tCsjS/FaLd3FFdMfOMFZonvl2NEhZyuHzbIoRkcy5bWObaBK5TfCfNesejFgWDlqzGms
aD1m2roznvQmc+s5cFuJQFC27jhoR1ExO9E+pJmgI3UubjIrUmGvEZdh0rAfAAPn9N0atVqEqvKk
NOmDEXxZNF97O/IKYCMSN2sNyswKcvy4Sfisn9p8b5vXOLzUL+lbrkbLvECQQtcXIZ/TNuY5y2JX
NMNGb4dt0liHjFRfoDJGL2FXIQuY5AMlVHwoBZAlf1y1tnlI0c1QpI3UWdvCV92KWRhwH9ccEcSl
fu2VgpkCrfAs6A8z5uFlEK7atn0T00jjOnkKhb1UbYoMrTSWelu/t6bK5dyVrkzHIovH57wPKfIu
taDZR+tMmyktUZrKFKh7AkcjBfu2+LGfg31T9sFqyN4HJV8NSuNNOh6RyTKQknAhS6GXUouVMsRq
Y1tMsHdLZRsXO5urq5VPeb8v8rd+fNOaj6FGhSN4lWdEBWm7GHCz/EzxJDt/i2WWRV7odG5pb8RG
vgz9JRj9nIFechx12Smtj1K8RQxway11kzaFG1jRQ/2Spk3E0EHh7VnDzh+3NtAzbd0oESWL5ph9
+d2lw7LgcKEp2GlnO9n1dPtmCM+Pifbc0xOX7Vetx5S+RychzD+KYHQsQ6YnGa6nlJmVGOUXDJ2X
fVU/REI8jihUKZF0rzf3MtlnbkTLqIXLMB4ledjrRbvKjZM/7+XM8vxE+RMO+7Q/ZIy+qqo72Bje
O4NSGK6m1/cBjrNMRJ/MWSdpnH+yLDQXjfxcjv6fJO84eL3i9PXk+lwLNg0ISOVjVhxLWtl2omzJ
01iGymsojMwEz7r0Ie2TdWC0xyKkM02+6WKCSu+cEO0/hlIKBfLeIOKGarOUWqAQes3coWYi1qQc
KCYYek3fWxu8oC7WinKaGR3apWeRp/e2qBZDlwBqGp/0INnHff5hwacfk84LbWUz8fPy71h7eqo/
byp+tiGsAX4KiQqfMNJh8rkw6l3JO2mjXHf6rnUMv3iegSynZvAZxvpG6skACWmdSDw7gOxCpx/J
I+Yd0cdYmq6PaoGqIO5Q0v036H3TBEGpxE0C5GB26JZBncomb1TrB+TC1p1KL5FRIkWLp5TTeWy2
DNQ3yA1cppG2NTGNGfd+2AHlq1Fqyt6B0RnjT2S9BtNnzii0aWSv1ctVNoM5pfrSgo9CPlVIb9v9
cmIt6+FgMwzSWt9VoQFZkmfy18v5W2XIZs8T+tampxOvJL56koHW5s9T3dHzwQX4kOmmo8qzm5N5
YgDBqC7L91n7p08/oq5aq3gWtrCymPpa9Nh6iuXIPKnpMQ8/Aq4KTEcWofFV6xNJeMe4KXuQA9+V
BrLU0Y8ee5N5XJlL62wOj6G56coN3euCqc3QbhrIS8FwV0skrcJ6kSI0YYPNXK5jxVx1Eo2HoHXz
ylwazB/l+GtAcs8eH0a26oiwQKK9TNpJS7s7S+nXEGHcNEPKIOKAqww3ovhZ4SZbXLJOM+6WchIr
C6nUFjMjXTlQvW7eCDIBKd32w64fhCfGeos75orQKHUXI+b+xyD2FU25nuXHgKKF6yvWsZCdou6R
GkKjKo++rAQXpVj7UvtLvajl0OiEvZvnfJ33FuFTYOE0n1BqlR27jpcjho1E7H3RJieMP/dDk+wt
Y16HEfu479ftsJNqalM9OmSGupE7nHmIkfFIFT9Xq07TVzPirVgHa+ofifGV+pRMpHKfjfwJbylg
ACGr+yTZt4Ahho5a8w4YhWGc9O5YkQcowXgnMaGRmPwl81fcvNjTS+p/c6ODEDxq/boLISrf6Uzw
bH9jJPscRViAprVM8STfAxqQa+Z31b0l3VtgymyxkdrtOJyS+hCURy09yOEhkg9i+uI1uaJ+aLrI
LezAm6L4HBbveTDtZxEjQwG1wJ7it6EUGEh+GdNrpaYL8JP3hU6npMqWKdNKun50AI1zVZuQwh4i
a1OGW1Ex9aXS9QYLo5vwwahR2GBKWSXncpQWlynBDHsMsWuS5seBVk6nbtm3vo3VQnDW4nNJ09qu
nkrTOHWdcg7k7C7Q1mJYl/yVtldZRcP1sx/k+ykg9534Sqbis8lfY+k0M5WxzWQ/osabRdoqJJzY
MMik8pBal7eKd7N6lND9BzbRPSXJnxLP0Dmgo7kbEuq6ut7IpsQJBiJQZf02lAGyzOZ2Dk6X29HI
ZMbYOdSk2P7oiu5u1Gry5OZ9rL/s6rU0dQ9jSi+wmZxVz4b1kNs547zPJsxOc2Cvm0uCleZuObe7
JguxALa2MkWUpn0XREJcmNutKciJM3vbiKNlH/sYjtxATiJQgg5LhEnUR5G3jpnr3uBX6yB+sXH+
COK1Vn6YDRgtXd0moJGlIvvk+mfKw/xei/CzdsSqylG+OsTiQbHujR8z8Yx3w2IEEjhEOZP+EpWl
lG7kal0Vu0xMLpYI00BTnSTYqauSJtUu5xHG+F73v5VYe0/Sc0Nlp9wJRMSeyUx6xdPEpwq0QVDD
w/YzlHmvlD5jE27rFy7i+Gm2wfpwywTxWR8WdfNVmZ1TpmvFXqfTh2y60k+oeZl01ybr9oTipmKR
gTvzjwzIBdvTxjHuuD0kOocpGAUnLj0crPhLyp3FGuNTDlCJXThDr+XueppWFlu3cUDLBuYBnCyR
LUVLe9iM8BYZePzMPp3UpTSsE11daXlMsEapY9FpS+OzUpVF0Dr+Q0+TpbSfMyQLSpztl2RUc7lv
Cv4IHJam2x76oih2jEHJYck3E0wxDRp4L1Lizell3k4Ts3lvPvxkp6RbQNl6sqez1jHeU/zd9Iyh
+9FSTx2YKKQZCtMNo103PKVI2SfLFLZX7JTyWRL3Y0MihyD1KSi2XUmVQa/UkRPIFoiaRS+9tDGT
Ty5vPrpyG7ygtmP5J7hIh9E5Advk+CFetU8W0rPilZIgMU7tcNKpt/ul3EHs4XmVp5FagMxckAvY
HuE1KdZtuSe18EFJJA5Y6uhufC/61fxklUvNfEx1J6Lm/WlQ1fxNVEK+BXe7ohJoYdDU3QDcbdr2
j8mOEQrgiXRnPIRnayc+Kd2No/0Lve7WZ13RCmJyKfIUPstqKAV2Uv4L+PeGvo241uAVUSQKfeIX
D9voaG37e/Ay/Wf5Mt2zrz76Eyl8JRbyn38j+W6smbjW5M1HM1KY5tLzceLNjK1ptm1WocuYbRHu
LMQYf6G73QCMims93iCr1LFlmLErJJzGNCoSoidSBORMOK0E3Vru6BSmipfZ35Y/PlQTTUgaJyFY
l4QWEmhWDpG2+OW5L9jRv4DuryV1UbLS0/jy3NOqWLbe6x3TGefyD2MR9ygWp9+oZn/fKOJa17VP
BsNKCt6nyI6htmrM35gtN1/d5RP/C91pzQZ5Y5ahsncQACbqDV353UUVhh3pXtQa0l8YsLfW6hpG
qtZW4ivoifR46JioA6vWMfLjRVX+ZjjxH9rS317HFYo/EkEr9ZE07Ez/bgTs1BXySkJPAVPFhaUg
G9SDN5S5PkbsbGiV0vKm+q2WA1jBEVRIoZ/ti66xEt1pgfRQ+bRN65L2WrnXsl+wwjd0VYR9FV+o
j2YRBsB0Y76h3CKZymRM8WHz41eLjDRx+oAIZ9jd9/rDAGIGWWOKP0baU7SwSpB3cBMq7SzbSyG3
7r938s1vdRWJeDMFTScbpuF/RMK3F443WHiP/B2n5dm5l5yXwGlX4db+7SP/zlAQ1zqyFc7mTSNg
1DGbJQnwkNaGWj665gKY6CbdX0ReObGrC6mqeW1/KLPsk3UHLsgjk1j++8Fv7f//R1W2qAuznvkW
z70LBms1QwMIFve4HTiFVzq/BK4bSGfsoP7vY2YOiaxJtjHudoDuFuXmXXHuGCEtQu+7X3y9aEij
cJO52yPNr0/b/WP+ssqXY/yXI3GtKGvWWlINUT3tNAaDWZqt8WP5BW9+a89YV6j3CmJ4PnfhRUeT
gfdiuOjmv+HLeGxB1sZHxWXYtOh25iZ56d+yX5x+br6wy5P+V8AKbUrkoJ8gYi7B/LoN8TZzvoxF
uTi2zvq33XmDGiasq3AlR4pk6pOJaooGL1KNV9yoQFNytx6BGxU95ZRWbPRE2ldTvO4C60sHL6uZ
yS7194zLSnNZK2uTlmnzx6AujvAMVJhkNLKxT7mNBGiIbBiPgU0mJXr0AN9nsik7H+6DWllWVYTk
XkHlIv+SE9wgU1lXwdFUYmbcA5iOMn8zmJoOKsD2KUjelE75jEq9/s846t+n6lYkvlaZnRI9M9KK
bde7yAY4/ZoabRe7zSo6IbCwVe78O7Ta3fhQNU6xkzx7X/yyP25QNcW1bKyaa10uaxGyq+7oIux4
aA7RtkKzZFyDJ3S/+3W20hYW59t4aTG4nXYXvQqEJFfpCnT1/+7cXWvM9gaqPsjKj7vJ6h3VbEOn
nZko/Xt5/yPw+ZdTfS0tq8NKlFWdk6ebE02QM6BqoT12gAiqmL6DRtc4vp/jNwauOV7e+WcYfjKl
5PqgD3eBv3QMVcYXn36n1nxaxtGKt2llA29hlGbQX5YMvKaiZQ9hUaYtZ9xL5peKtpjRuwWbNy+e
dB8dgI6ZWPupAYwJGUmlxWsbgVPa2+Izik+RBdXmXppPXc+dEt5F5gumuQBUvqtsuLP9naodK4b+
imws9Aj2qv/u08eV4+5smNW2NK1FEjF6SdfyFP5J0g+cylCZX2UqA7Fp8++lvMFhE+ZVYDYiQ2/j
DjXSCjQJ/Q2grakbZ2IZNd/aJC2ncDWET/mcrUqKK00aXTsIf0mJbgTna31dJsmFNEAK243VIfDX
g/LbpXY503/bH1eRWSkCLZQyPAv1BYA97rVxwYt13+qFWPz598Kpt7785b//VxzWkF5ohhoycuC/
CKARoM+LHCNpZUYJwvDsblw3Xe1pFjO8afD6MvYAHKKItgmTjV2uRbvS02kpFBBhiAGnRXUX69qL
OpRnW9BVTY2TlZNLS98WtrdykzmGKb3atC+pV/cmww6//U2r/MazqFc5GbM6OPZjjzdmuLp4PKit
tfj3Mt36zVd5lRnIkaZm5sDI9ZD1jxm46X//4hvp9LU0hGGrxZCbxrBLQFJnSI0XfojkBnqVuXD/
/RHy5fH/so2uJSIEU3WbhRl2As/bGG6EIRBWrLdarLkGeKYYWIZR60yULup1vwS3W7XrtaoxQ7gh
nxMZUQL0hl4rrOn8jb8xl18W6US8tTe/xehbqYR5dSX2TVMkdcgnPV+cnT8ZpJxC9+stcBKPbf3L
Kl7O3F8W0bzaWzX+fUmWccjBZ5jzH6j7a6Mef2kg3Fysq/0VNUNXV/IlfC2rjxKNngrXomiVrwdP
87R9fPKX8erf2+HGg1zLeFKeoJlU8lEDkbJkKNGqxUIefmED/ofU+5d1uhbzFFhpZqLDjItmrqOR
1V1Mv/LFx/+PFM+tR7gK9o2k5E06omiQLMjD3z9lUv1x0S6+3i5m0b9RfW+wi4VxObP/FRoTI2ik
vuFRCoSlrBXCUoTf0eEfmMao9LzUZB+J97swxK1tcC3WaQxN4Q+XxXt+1tnKd8gMnb9eiLaoNP1G
976RQF6Lc2adZduan7F4U+2lqEubIAGrp6F4MkXtVdZvtejNnXCVemuxhBBvqo47VHUu+pEUYyio
O6AMfgsxN4KncXXw4z4wRGSxlUu3c17fwS4cMOTdVO7sPIA4cMPDr5KmNy4A4+r4Z3Vk2qKgXMH4
0GXM66RusRoXX6BSXcVNvN8Un2890lUgUPSglgZFYYSldms7mtdddTdeeGKgbP5X51+/YpkniphC
S87HHdh5o7pgdBaK8Yt8xY29dS2B2Yk4VCWQWbuhKr1Ee03006Q1rpkFawEmxB/93/K9G+ukX4WA
ONUGY0zQouHawk3lif43dJzQyTieL9XGV0eU418ggv2qHHTjFtWvogHzwb6bGpmzOTnCiegv9DRU
Ph5+dfa+fPW/RE79KtsztKIILNAXu2cyeAYfNNm/hpGpHbZ8l8oY1bQnCTJXDlAr+VWM5kYsvda8
NPzAr+VLHR4l62SKHd94lqtu+e+9duPU6FchQLGFX4BdQdfM2DH5ndRfLuNbgVK/OvnlFOvMHXkZ
UAY8aTF7+WOIjKG2qRGW051xlS9/U+u5tdOuTj6iZ5WCIi7PoLwZVgX66n5mCCzB0/v3It16A9dH
3kisgInzZZFeZ+bk6nQhkJ3//ctvvIFr0XpVnyo1aFB/i1M5ApKuuQVo8H//buWy2n/Zsdfy9IEO
i7Sz/o+cUr4v3WrXrEvXX2nLZlU8ITK9Gbx5K5/gAKFInt391iK+dTVfC9ZbBlbp08RjqVz/6lpd
p17hnGlIOw3BH9iGAwxn559/+8D/9Iv+9qhXp19rB91O7GHciQYynTy5MeDjMdjHAXjD6Ds1scUW
ECqZZbQplWfeLWELGCpAEUjVwcOcFscxebehlekNQgMxQu1RQ+lteHnzNgKhCAdpOys1g+KDJiGA
Xmf30CeWyZSCp4FqI5tLCztZ+VK7a9i1DBff4hwywjFpO0fNC8z1wKckioPk366DcpH29ibqh0XB
F+rCfaiC8DCAf87AYM2PuUOVXtxLAG2mBOMIUAABeNIQKagJVYFeCtftRVS1B83e7NNg2gg/33Tg
TWYJesiTDYo0s/8UBW5+Yp/TKFPjF99/nPpm0c1UgsbR1yLEBj//vdtu7ORr6c0wDkSUUGjvSv+x
he8l/XKVKLe2sXp1l5hGDvCpC9A3q79UQLZpfZoV0PNmdu4y+uZptdWayO2nABK0uQg0xsMToLgm
iB5V9AitSyLN+ponM31vDKZWWua1RburRbiypmiZqvmdln0lkASbofWo95YXg4xcXzfNPrHexQVu
Of7BX67PAJxDt6upAINmL4s9/CCz2FfZD35iTqkeMWOsIE8zDFNAZtnQkKvG33RgZFrzqxWoO0rJ
OuU1j12xbuwAoFcGe/5HNmynNaSFBS/Dr/E+NIWrpR9K8D6S/6tYhwwj2L3ogpQajq0xblIddPR9
kekbLfS02VqH1TEsNvmovfWJukbSCRRXBkEc6+SjhcuILAMsl4vmMdd6Fz1Lr4eW5edvprqcy53S
v5i64hZg9MxyZ0/+optML8JPpNuPVbiRLihfyInJtFHzra2lgFIQ+UhnL5YeC1u6zzp825nPh9hX
DjJ8fgQnRtBbhupqy1JHesILYFrJA/yLIVh21vtogLStIfxfiC/V6KXW5Oa4VE5qvE4bCUhr9ZBA
9PEnfZ2VDNlL1Smxhutgfqn1R58clOTATA1Ssh8jFfKpZvJyhImpWT92+KUh+l5e4NH0PnJ46DYI
/BTAkC8gX1Wr1ixdSze/SxUHHGtcilhb5L3YQKp1/Vxdpma+lOni9SgG5B23u5GBwAGWFaDG24/e
UPjneFYQmsX3L8USGBJO30jPdjU72lisbXFXoasSxO5IDjdKD+GUumKWvbR9CrRzyxi+nsAkaz95
OW1mAQDZ6J0CaW41zr2sg+kJmHYE0T4n+jJujMfOBNwk8WLEm+RHWx8S04UlXeuQc9OfuDg08smv
/wxiWokGfRRT/JI36jfj61Xyg+qfLFPDDyjZg6WUvub5yy+/Q3RIw1BaDb0KjQIfNitblPQvTeDQ
FJrLyb54V8nbHDe2TGzb0HeUhPeIzkTuyzTmUYlQ2A72SapKQGf0B+Z3Wb2vTXjwSrGasx4WP/O4
5tjW23jQvCFIl1lN87UHVaRA1jMdtEh3lbabKxzWSCySco1a1lYKkM61Ec02sNFsKc9y05m6ztEa
NgEdXHOE2aGDTIm8NOs9XL18W3HDEBBO94aE8FoT/rKcnnSQMn32USifPqjgALhcz647y+ODRm0e
VvfDgEHDAM9CsjAPgptQ6F7S5Hdzqe+DCHN0sJ1Ysi8C2Xb63Fz0JRKWeK3VsuQYcBOnAV2NJj7m
02vRWFj3+JsUeyUtaghiuhcOxl0I4FlgxDQk6gNSr4P1KsuMfEYUrgrVMwDPC7C9afRcAH0vajzn
vLiCml6uOzib6Hq7pv1uz5BNmJ0MpeXaRo3SSb0vkhJ31kE9WKBHO0gN2nTXZ59THsDqWWfV11js
p/o5FJZTKapXWMeuQ1krWALfhbEkvwiJ8MrDN5NEd9x41iLJTTIeXEQ/UtuvijJ6xFQUb97mHHfg
aKQnVW/OU4+vY2y62mDBgGdmEN3H4jg0YKiked0jXjFE/SaWRkR7CqdOwBzZm6y4t+tq2VvhdkTL
TTtqIxwsWL+WLK0uNBpjkhZy/RhlKj/yVRJyc8YgU1dq27mFyLay33i68V6KhxK+VsccDdEjIdZp
ly1DE+6yoTmzUTNIIGoVgNmNn7b3vaxJUG3hCLNtR6062zpDW3yLAlB1Iiu8Xo/gCb/rcuIa9Y+P
aKlU2MdU+VOVKPeUYNBw/Q3HRRHaizglIpvdZqbJDgnRkavTBcjYN29tmh1r8W1O54SjIUE0lKSD
HbeHUoaeNi4z7dUQg1v1H411l3drURrHLO83vVIuCzEi8YAiebQmHtsjkjkClr25NiveQaIzgv8S
A9j04aevqx0KfGhlfBr5AYYXIHbVEcl9W3xJ1WEo0RsmrMzFUmcALvz0URDfkvAF+v9SkbC7h1WX
hY928CGarRGQwcj8skc5AM7WF+t6aDyYgEsj+TFBcxlITlnFc9/sdNBUpWW8zQmg0Chehtl7GNYe
n77u6sfMuIQ9k90LBDRRN6W0xXMNtaDJtciikvinbc54IC2HuF+0paeLU15ynyjwWr57lZ4lJOeK
IzXkMExb2xHolygoFXcshvGYpCsr/zbzdd3DUAb9P6efioSPK1eCijjjnGFhFgEbS5mv9Dul2Zt2
jqIDJFsDhpvfPc4Cb0EQw/CAYqg36QBKS7cfenPXAGyHBldGsB3Xajl6Rm0cOpDvZvMqpQkADKCP
OZDZHLGkEWEMI9rPQfAdazAEu+d4LEnwXuQWoLBerrOGx/nGfgDpsva+vIARlD/ZeBoRbdEiOltw
CYds3csPY7BLggzGxdbOKHmjfN2C0DFHeVNOD732IarXCTbKHH7ahoZuBmOVzFhrSPRTYiykolgG
HWBp897HORQwc3aqQYOpyOtYYPHElO8iGZUGBc5M3z4BrgVAbhbLIgm/U1nd1M1DFrxqKFK2PuRK
opzcvkx5hkpTsEqL+UvXAhAX5rcl2wtJb8m4/MXQ+OD4C8lVFOgO2ntMpZanQMazcDcF9VcGK3LK
MmQyIJYyaPsMhg69FXVCOhC4SEqD3IBpXOisaQsdJK/T+7o3Nrp9irWdr8pfDDfcqEl2Ru6pEZOx
z1oclepFyG9mF57DOIOzne8L46sATJva1aoO3iq+gVo92wkSo35+sNsAoiqjlv6pKx911I2m3FwO
s7EMksuGLXejDBRcOfT1p9JvLUDXswKvWiWwxwm0g2MBdnzsnqLi0zAgXrfpsZ4fa+ktL2aXKeWC
+bA796D2DghTLEYZ89l2clIb4rH9yMW5FmB1jYnYbBjbCZWXRWv0XHKyF+MPGinRyhffWggcKo4Z
BV10ucHQGPZjldSfkIe8ATqZQWDISos1mmnog0nN5h97yjwltRYZGHgDpCN2JI6skT6j4oVLqp+/
Fvq7Mo6HCPEnNQgf04geTdPTHuqBf/r7oDz5yA0YOh6MrbppwEUWB0XWD0DTuLIvvy3nxLavtawv
xxiQSfI2WyQqvvxpNs16qEG/x9XWh8Gn9xA5kwRa8stUSJ48IOqgA1DJGUVEPYpRIcQRaRfoWKqF
X79UKf+BTfytUrzUL//VNS7asEvKkCFUxZYNldmLksda9R8mLV414CojOWPJJC8176py3jfVl5l8
BEQBJTVwFEdwon8MwUPWluyateQGkDrS3MbSHLT1aYa1NcxHLjfQpW9Sh6aWHjkjKmRStrJFvoSm
W2KzpxpMY23sjOArZAiv1bxsC35ZZD7Y/a7t6o0Z0gtAGca2P4SPUE/V/6T5AIRxY8gvdfw2UgIV
80aPNgM6YVGLDTvXCyd7ip595FrsIr/XYQjH1bNeosUo5kVUwHnjUq2keGN15iFOoMxe5tiuDL0G
DQPff1NkxGtM0FKj0/gWLwDKdVojATQdYybLxKPBLt0asHQBxq9+n+kpCN0rIDfaBSpQhv/kBxc4
NaJUie520j4SDLStDJqev5IUeT/1waIEdGtaP9P4J1X3BmdNmh6CeqdDbtGlYq0qAbe5BVPHXETj
AeN2vh1qM8U5bvE4TANvSD+D6LWAYSH5+5ynFhXQXwC9WsVQJn2JjXetOw/2twpcOJA7N9brVcyh
oYUmlaTZMFmjZNip1koy0D5TxT5KjykB0c8Qv7UGF3K4W/bnFhZmDETbgpsVKCsJtZCz2UAkht6C
Fhw23OaDyos0UrzBYygjEDgn7V4MT1CEzH7bWCgG4Lg52u9iJNOLPtvedrUZCYD4ZCnk019p36Ne
8izEKQw+Ve1QDy9+lXhpioQVca7jptEiqFJnjGLRhBmYPa5x9XFDVGhiGLBZ1BLKTAmOL0r/vZ2A
Z6kD18QVUoqDJSFo1QxbW5E9y/DPkaQsIzK+5mARzWzVhFUr9m0GJqu3dwpM5bafP2DJUVCbrlk+
F827bZwl+0EGv15bJUJd2kta5u+alkLefEuxczPGE/h1djIhMKdyZqM1QQ+9/1GDWIm25YXLvvVh
waiRsvNhVERS8JDnFVym7tSpxn0k0PexZTdSeseXz9DfFjXZsm36Tqs9qWAbxMzfFsneVx+gjzTp
uUWMhLbcJLV0erLdoEmuJKuHBNGRuXSz8lktH8oQQ3ii0MVTc83erOJDTjcqfzA7rwtPkvSi5Ht9
ODbzQw1UIr2r84dg3MpIB9svRrKzQNFUHwGcS8uyXZwRymgfy/AQxnMXQM+xTj54wl46d+26au4C
xLuCvjibWvCU47iEdpwCawC9Ct3NeaQSiRUVYcJnHxtfsuwsWfF/pvIUISAF46wCB5HJX347wQbu
JwoD0gj7qJZbLVzVOQcJLQoGxHWF1B/+hYGTJW5o6I7VvMhJw8xQWdqgNvQyXvV98/Q/1J1ZU+NY
2q3/SkXdqz4NW9rSia/6wrMNJNhAkpk3CiBJzfOsX38eUdXdxknh7oo4F+emOypI2JYs7eF913qW
rVQXWmOhArCAJf7g/Bz71azECu4XWo3sElSKSZ1cAk603R2GNQyPPru2ZqFTHBEOJamKrQhkKI7B
qyKply1aGCQlkcdeOWw3VuNs8zICHbZrAWaQT6mIZdbHi8RZWDLgZKBOocRzBemJUy7dBuk8+/mc
chZ6l6i+QQeOJOpT4mCuCmAdrOoeRjClspoZxN7a0a5NsIhZtN9HH1PLzPUfqxRmGii+kM1ec9tY
+artIs74Pb4phOT4vuLroL2PJxFqsNX9pQbkUddAmuB6IeDwkI/arOd5iho2PpTYOHrD04QtmhJS
xA3OMwuHNQ2x3L8H1bWA8bAlMukmjJ/LcRuQ2ehWSGg+F6l+adstwBtj13t3Sk1mrCxWLnSQBCii
tu5UbpMo95kbXBnkudbmp2aIl2TzLoeOjqUVL4POJ4fO3grV2ybaxqFiMVYwI0Ic+O66M78qFlhu
rV0E3XPY13cBmk1jayQPrbwNoGJWTvpQ12ITZ97Wd9tLnQP4x4vlX4m8xEl/IJMWkBabdyxbplse
j2V7Vxzc3XiZbvNttXTX0FL2OILm2g6LzyG7c3basvzUXFY3ySJZnWuJ/2U5eSpwH63ZndZanaBC
dGE39b3l4fRJdGyumJlHWq+au07rdG4n5APYL4ULiqPEV41IssNW0BXyBhXHIQuJinC8T4774+O7
8xd9AXHSeChHp8DZaBGtBmgm1HEHO5xBvbMtzb/6+yd9BxHZbVvEku4pLqF6VO9hyPoDEysXFY+3
BhCARmwFtQLakBWo+7FkTve+BcOZvdJfdXFOs5tI080sV+PrNzQwRWW4USnr9XaJrzpduJjDS2Et
qIkD9zNXOvvpoimX0BcoF3JqUc+IL/6y/ntS21etwVPdvEc2pANbTDnNFnd10ECNYYUZD13+xYOq
Z7iwG+t6U5KOXqXFMgYg0rEmKh1W8jKExRZzCMzCucV+sql/jPjkP34Q/qryfVIbq9xQ6+saZ7IR
gAwsZrCQzryAf/EI6CeV73TUVDlM6iMLzaoORqyhGOaDX/n4g0838J2t8KuK+ui1YoPtJyOyQbbY
6szNL/yRzgypmaRRnBnhrwTZ+sm9Cd0aabRpcAWRB8NEhVyq7eg3A43wbrXAWZEpu0oSsW6s7kaj
xGyX8bqZAsUDYwG2bdHkkF5CYwu2ZBYp+gtaok0NR5AW08qmcTKYj1JXN+nQLD6+Keb0fr13V04O
CIVPHFMjuCs+NvOmNy6rMls6dbcFYrQlhZnTW7pMxW0wBM+mb4MnuTUb8dlJ5dp24gtQeQlB4L2B
LKiB67eKIDAX+g8vpN4b3fq+sxo4SmqEk9nTChBQLS/BNlVsnWq4Mq66Ko1yZcVPcvgWmRR3OmCK
Q/RZ6O6aBLK5BwWbuQ/DzZ3Vxcswhvox9k8saw+ReV8q3z++D3/1cJzM/UOEnRdfT3ehxeSpskVv
0QwM+k3sv7wO8D/P/f/xXrKbP25p9Y//5b+fs3woA8+vT/7zH1fBc5lV2Y/6f6df+9c/e/tL//j0
2Abpj+z037z5Ff7ynyMvHuvHN/+xTOugHvbNSzkcXqomrl//PJ9x+pf/6Q9/eXn9K3dD/vL7r89Z
k9bTX/OY8X7980fb77//yl7i6C5Pf//PH356TPi925f0xXuMf/qNl8eq/v1XRdN+M4TpmKrG+V5I
0sV+/aV7+eNH8jdTCEO3LZK0pInP+tdf0qys/d9/1azfqKY5/ECTtgBT/OsvVda8/kT/zdCE0B3d
5v91ggv+eeVvvp1/f1u/pE1ykwVpXf3+q3zV6v77xbCxg1mq4IDq2LaQlnh1jR1NG1pommrSBJdm
yAlqFZuK/FIzMlluBUwcMvJoRWog/SiWKhX4XzxrSxZsbSfyyLuzdBMDcm8Q7LpA59tAeiwM3ImD
qhY/QoSQu6CwDSzGJfLAoWi3VWGyxNVIIyv7u1LGsET7Ol6YepaAFakg2dRhkS2AmeyAaAU3SVi1
28jLHcqqmgELxgMYbxdC+PNCpT3AwcjxnhtrMvuMng94mCjkT2apBC+iCauNXtgcZSzTVe7aQgke
oiAZLw2ReAvXa63LWkf73Q46ZvHYM2cVeZNLbegFUm17XMVKBYggrOWFZYVinWnmsKVRFF03fMiV
5hMI03ehc6VagbINAgJuTSdtr1w9UuGgdJCOfLd4kH6bf+cASiwfmKUtLUKxNGyhblkOvI3SUCUZ
CyqbeVg5BaX5SPtskFK9lrmhfnMiaEF14JVrS/f8ndJG1ZURJ+HlqNH3cxKb7qbTOwffH5RrRY44
ssZYS3eeEVSLhJ3uotdYO/NM53wJy0CfcxKhuQn6gbJBOzjU2QTtstyzN2mR91Txi2bt10F/mfQB
xX2hiFu/bMyNZ9cK0Kmw1r96pmIfFMJuvsQpkMQgSDHatzG3s+5B2ic1aEx9jB+H2EQh6HrD82hr
5aYvo+JCyfSpB1Sq1dau8uwAlVReZiBPqPhWuZ3M+yr3wlmoNs4nZEzFUvhpocw94jrmUQf9tley
4lMrnOLSaSp3RYQPVCN4LndDrevfrKZV7wvVyG7ytAwv3BJIz6qoW3vT9cgBnAT/19y0K+/CKrIs
2XZll4Blydj5JYVevIiidNd1DwzJUXRO+vANA0zltWV3S16eslplQw2ipawSHPP2tULp5abkeIf5
niZThfzfI9zIVVIkGkoEIDVoeorhJpgyp2iXUUOJtyULmWqAbUA5icGQjo27VYoufAm7gaNPHiT6
Iaqj7EarE6HuXKsCL5RGqAssh2p21vvuZSMsDtMWHKE+Bktq53l6pYwpbVkjNDZePUaLTFYqhHQt
uDLtOl0HgTUsBmnXVxagiT2enHITKrq39jDXbXKr1a56N82+WZXW3YRWoYLT9fV1FbrNFUUX4hBC
9OdtrJW7Vu0yGhSjZ25DX4LYDJMSNH5bb2tX94G0RX31PWxyoFGEGXT3dptkB59X83PkRDnMcjWB
acD7PBkKi1EfFklV6GQp2K1FSyqrqoXTpMGjjArxRPw37WSnyzsJlydpFPgtg7zS+Pzf3KYKA4jW
ZcBJVHTGNvUKjN9eaqYvCmqZDGMr+Bpt7PKnpHJlO+uAQ2EB6aIlzUpyBtrIp1dbet2zJyA1RCx3
HNlCmdKMsGM2f2k1stjr6WDdZ4NuX8S6KmOezzKlUlJx5A0TnbO/kG4FEK+FF5HYGIYjXzhzCSvr
rq0TOFlJ7IVXqBkqaBoGpRJLqjSH0dCrKwM76c0wym6d9zW4SK2r1GVZO9XSH4LspuOGfLHzylKv
B5pZ12UQtyD8cKNXospiEGhKSBxkLFwkExrZKLNM8UGES155nWYUyJR6dNp94nXsLiIarjACzSJ9
CYRX7gDj9T/SKm0PFL3KNS+WuS59hxKibNL42gh8LBySajomc6bSjmJiMt5WvHD3lWNEFbVMD+I4
oAEqrTF1O6EM+D5waJSz0mzZEPUjYTWKmPT2tmFSYCnG3Kbi7KWQeTMR9TsDduV1HCbVRWBaxVdp
5/FCM+1g7bgap3OvqKJ9VRfdjzTWlSeTpePej5jrFQiflzTlivsxDa12VvbC2NtNrt8PXpJSBSlQ
LEg90CvuqXRvulItv5heXN2U4Rhc0oEyv5SRUXczRRvCXeeDPnJrzus8ZT38JD8CJdQW7a2V94QR
lFGzGJMgwLnmxk+gFmGHkTRBNS0p6d5GrQ72ruqUz6OmgIpOe6e7JSQr+MqN4sRfDGP5nSZMxIIa
GC9+nkZrUF7xIu/9+DqzUv2CwoW9G6XbbIX0WpjBdhpDKQhqWiwZDa2cNI8xjuVFLYtyrYSpCu5V
MC0HZW+24ER8824UY/doD0I8N11SzQ0/Tp673HRgjxX5GmkJVIfQCurHItLDPTxYB4VjFaSXkSoz
ukJ0DFXARoOuznW1b6+NuIaupvXwTy2J8R5POHzqqogDLOIt+wHgwKO9C/xa1RZx1JVACKqeXJk4
qm1Kg2ElLvXGo806Ola0UcBIUb4rbFoymvSu0xy61SIdMxOih1A/acTZ7jRowj+SLpACJUKOIjwc
xz1ZaVUDqTAC+KG3Fd1CvlhA+WGtELdmR5pzW4ehdoirkbfCjXWD8l0qyECIkoqGZpTQjk6NHJxf
DQvrLtI1JEKBOwXVVPSiiBaLKQ71ZfKDNwxJjGZU/tehyCjM5WXQXzu6r4pZp4aQAOy8qw6q33d8
FrM0wWg1kfoII32kxivLAUNi0H5qwgKznu2K/pYdDY4wT23X0g2o5FtKXt1QfgPSRhyYNVdzHQZc
MQg5rd15cAh0vzZ2QyQMnumSNfDZHiJ6f0nmaQgXieAl/kZzB5UuZGmouIMAmkvq1rom7JCGPmaX
3ZihbSjTrHkwAXVes/PF2eSZ4cY3vZCmo5Ar3l/nsxMoNVhFM150Dgqa1kYXMMuCPMJFzTEB1VPG
98n+iz2kMWta4WHThCPSFBEUrGYqgIpsaudbnGuzsKGQHXvjaCH6GFsYgxx7+3U8uOGLGxYI6lwj
rsS8gUZAfEnYAiURgVUSOeTJXl/EpY2AqrQaOPfl4Ipl0pAmoPZqt8prw9GWNCNRgQWpczVonqqv
9CagVBMV0iEHtw+LSzNoVexDASSNdHTtTWCk6T2CFo3ybeZ+zaMsuYwsrflakIC66NsouIor1SsW
2ujmdETSsbyuYeNTBDf4+pnHhx+dqQ/jorJT5wc4f0qQIRtm3jb6BU3byq8yChWa2NTze6VLDxB6
wKs4aa++eJ5WPAWuE+4yISlx9jkyhtZztTkH6GyKuTImuKbNq0BqS5ZFCz0qBgjopYVcYPQVQgJH
X0svbHRgsr+qiizKLjI0WZ/DsWN3ZPdq1q/a0jXFKu7D5pbjHXhYrTGUB8UvQe6AzSF+JVFtmzYH
2uptFsUxqE/VDvxtpnnR/ZDp/rUMCE1pZUzHMpdD460qgx0tpCGjpzFW9Z7cuEEKwB0VHxXwVAWW
vdbz0SfFCV4VnxNXPK+SbekPgKkGaGgyJ6XHkkMP2VUpA3OLLBIxAlbMlmgSOnj6MvV1tguhIid6
jQ1wtnBydRW2QnlAH0fgUpNM67FqhzZV+iGYgKGFUcDZDQXF/biOSekTLJAgshuae+zcJO0zHbz1
oLUqaD8XtiA6koBgLPZSk7rTiEzioIIagpoR+7m+ANUd42gZO5VIyxh5EiR5Ms9SyfRHj0XX6fQG
HsUMO+pBAfuDR23XZUK8Vo0KlKfIc3YwoyvpechhaPqdqXkt3xn19gx+effishRbcwew17IfcirL
ZiNtbasmXu/PDZ6rbklyIxX3CDduvi06z/0qpWVvA1sSSRVbevJQjK76NDQKbGW9ZaNIwFFKSTtV
kBneRarLwnWNQsp+8XWZ73OFD9ZBXYPAW/N2GcmwYWrXNkPKeSmQEoB5wLYq14NimY2Oez/Wjg8H
01PMq2FQPSCmVeUR1WQ4kY/kg94o0NhIIbInjgJK17U5IodV0+tWdw0A9JCExm5kC6WawonmVPb4
B1owAqfSBolalfe5Dtnk89yiQBC8oEolLDZUgLSDhUXDMEQrwAZ+kceNjDi+EH3AL0GwIiShTj97
ramLWRNnQb9BmZjcWorR2CQ7SB+MdV+O9C3ZXg6UFgM4ULwWWscmF4hVAfm38wneGcqasj7Yaoga
UWnHVkQYVOrLfB2rMjCuvdGwZjrr7qxwjKe2RYHMvrBdVrEovyJfBQekwmRO5WPrl+ztwkygsaC1
DbS6qb6VlilmhWmjKho4/6/lmNWLZEQFUrt4d/uuTQ+WaAqEiSloV6bP4qUOHIIeUtWaG4rVfjK6
gpTUQdKji1Q/J7XACK8sTwk/Ra1r37SZQtc066BOpqEQT60HScswpNjoQe4+pv4IpyuxyO/pNSsi
54i9VJD5wVJ6VOcIII9BQIau9RDjGVhBCO1v8sDT75POsy4cDiH3fj8q0IMbEw42R7T0O0g/1lpd
IyjMLClgQu+VxqwqOkHyDN/XzMQn9hXGZfqiC1Gwh448eS8aM2iWmdPEZ6zqb30blC0cTYOqbVoW
ZRXNPi1FUjw0utQQN22IZGtol75PsovTjjQWFZaGejxTr35bOHsdT+gWhRqDDbCqiZPSp8o1k/5g
7a3EvaztYVuiImd/SV7OUJ3zJrwtPf8xlmVLW9KoNjT1tBdRqYNXD426723DKmaa2XUXReTYZ+6g
9t4wUucO2qpmGj+xRLSqjWLVVPdEEeEZDg5UVOY+PXBQgYk+qy7JAFqfbfq8NSv9cW1SdzTVcCht
iVMrUYWSxG1LbQ98q5mrcuFtKsyXYkFg1g//h58tHKKgaTut2+zy7ODvfYnHg08f7qjWBdNQWCiA
9mJtfqHu012RLHrlXYrrbDtcIrnehVfszPwzTvXXzOc3JTYuVBq6aTiOpTs/PauW0cWSzfa+XFDs
B5+eE7JYrCmjXOXLCWFSbbXHcgdD/Wz6+bsXbJiONB0DSpxzUvZFPa21zajvB5xMovjhZDu7N8Hv
moujguefZcXjMuL09P98hf8eZ3rUjm5sYGYqhzl972uSpTlMnpQ+IIYp//HxMO8+sUeXc/ISesyF
JaS9vWwzd9dkCvR5DRDv3xhEWNQ4bRTT+ikuq9ZGp0s9Y5+0T4n15HgvH//5d2/V0Z8/eQbpHzRC
C419Lo1dXBUMYH+2e3nGX3HiA/3zPTMtk/KxdCgmnvQzhy4PyiLh5HCFBmvZb2iurbIte6gZAPIz
/aATstjPg+lvv37p5wU4AGNPtXcTX6Oeo3pgTVvZGSrpuTY35/iqN4lx7x6Uu49v57tP+NF1njzh
CnvBys0N4pqo6jRLhHEh/h3J5PLxONr0h356xI8GOnnEifnKZccNHfZoVr1NunJBtQXVsllYoJVg
ehw+HvDchZ0868pIqcQibqJJbzykl5QDyYHKZlav/K0rYxVwHKlCQFFPRsoT3gRfMfb1gqI67okN
pMNtfDGsWAD2weosOeDdO3k03nTlx5NFwtJpMF65kM/2fpoKEWt/nWb9+pu/PDfcu3PG0WgnXVe1
kkGvOMY+ID3INBDUnQuQ1t79po5GOHmjOX9j4/LEPvgcbw1etmrdX0wyCrIVF+rCusjnSBvOLd7T
K/XT4yhVg6oBjSP7FPjQjYVTi1HsE+qwhXkz0TprO1m6YKtR/C0CYPC2fFbigLC95E7zzxmaaVp9
OP7J66CnaR9HjthHdnXje8PORcbni2ZZYypq23Fpxt2qo9XzN16Ko6s+eVQ7i5puxFXnnlyFUbJB
90yVQp2gyfcfj/TO/tLU2aFYnIEEm/ST+bMZgGmEibXXS1d9oO+Q3oV6PqzIbOipfgu46WqXp4uP
B50+/smXahoMZmq6LmkMTm/O0ZthWUXoigZItNvH82YI8uWoxFRjdIjXH4/0zjbszUgnX5+aWnaM
IIgmgBI/2YaBT8uTpJ1QUdReRICPrPQJ9Eo8ioUfj/zO22Ia0lSpb4NvpuH49hpVz8pbsIZ7Jx9N
SF0eBp5Wvxcoxuyujc4Mpr9SCX66pdPOx1E1WzNOUUWUbPDjAhb2ybKJHfiMFfPbMJFoq106juvc
Jb5Gp6BfoETn08I3dy7a3r5T4mHv2iQXud710MKONA3v0hk+E7pFDyFfVV04d4bvpWZgJTZnqcCn
EmeIJV9ydHbCwUBAaHTVZIjlSBJ0vgTx10x5dsrPOZrUNBugCFO40TAsooijOEQMkDpv2wRoerUq
K6TgfT3XW+yjubiz6uCLj3HUyaNt0uMBrOejidMjduZW022cPr8ufP9+KJVDUoA979nmWaZcQU+b
54QKqdCBTGLU/FjdFMCoQv+7ShiN/kmz6LuSjRylqAZHzSOIDiF1gtvRjpJuJsv0gXoHKUTZg8RW
VYTfhPfFNcNHeP1ER3tEqmGO6Kkhm+G4oNsMKZnMvh7tb8ch2iw/axSBEj++bFHqFJX9lDm9Matr
+LTCLDa+jtZ9CglttFsR3sftsJHg3LTI595YqymcRwGmblk10XnyWiZA6xRqMOgzCilv0BIRTczX
lyTaTeZ+d2lApH67NhVtmZLDMfYOqbeEMpbf5YCUtsPt5UYZR3KykMW4VFu5DN3iqumca51Dq9ff
oe6QZkJmCiNrfFLT3OjepteuCGzLfC6PymT21XIl5gFkjjj9ypKo3kfD/+Fot4p7XVS0EvNNFRFL
QVqc7X+182dOW7PB5wtX85uCqLcA0WPpoGjKaWOM5JiC/E3tfUKACQaGA522WZuZ10kmdjWBQQ4a
WD1svsWZls85FQJsDew18AdU7iT0TdLEL4q7VaFuNkZFUhtZtFrFBixPD3qJBW78FHju2tNuHSDy
ftds65iAZJRgDSUpvoQvBqngJPutU0k7gedpq4viKtGehCGWHjUcqyKWur+1o0dsoTN9QlKXDR0e
QeYtaQEumSeq3GJDWOSsPXk5AkajbcAE7dvB0qCgWDSoGacYeoKu7M80GJd+Y6J3rjb+1CNRKIWk
mjvve4xiqPNrW9uUaXNDg2oxhuFGs1yaAcWlNOWWWjk+Er1fQshq1wMQ0/lg2NkiMhouuR2zlR+E
9colO8MrrHVsZWfKAe8tD4aj6wJmFIYb+2QWM2L6bEYv9yHBHiuqtFtC6W5av79BBf2ldZRvH0+a
J2q51x02x0fTgriq4VY+JQv49RhXsWrvuzn+LmJbyy2m0vX4yb1Ln6g/kxV7kV1qc33y4q+ccKnc
+Ptzx+d3dlKmoNpm6dJGynLKHrVF7dhdZe9jLVK/llJmd8SLkaPy8aWeGcU5EUqadRHZOIL2ja5h
5UqqJLiisemeuaHvjzKdxiV7evW0DOHKqczpOnu29ffCN1bF1OP9+ELeW+goGVmgjCQVllOITRsY
nhiwMkWFsQzls2/e057Ymdanj4d5byW35FRaQFqkM6e/XU9Hw6Hgnzp7tSVtLxlXAqctYiOsVVJ/
ANtx53cA2j4e872nn8Xb0VXTtKVzSrUKfcURTazsU5XXrTPb5r6J4pb+QxF39EEtv1jWgW8tPh71
vd3R0ajy5MnwNcrCeUuENWB/WUByr3syw85TnfV3dmHUxUzD4thsc35+e0dDqHpK6XkHQogW+jxZ
FrDBniWQE/Xh3Cv13snZPB7r5OzgdprI+kHZRz+qJfncm4LQnyegm3PvjlU6/oSt/0CD9bo4c354
914eXeO0vT/eabaxoLfsHRolQAq/cbA1JWmw//gLO5Ea/zFrHV3dKVZ0aMuSHrp3UHeYiokkJl93
RoQD97Ndqhj71uFuOH9P33vxjkc9mZtNRRkD+ghU+YYlfZULbxfdk3czJ0sRDHK481Y0lM/cz/cv
1TDtSc5noOg7GVSia/MN1TvE2+QQLd0b78pd0ehfWat87c7FVXwVnjkLnR1yeo6PvsPctYtRaN5B
3kbkb+I2s1ZsCRbxqt5ouxhqKTuM+fkD9bu39+hKTw4pbsLEKULvQLfZmA+Wos2CISMLbEDNoefZ
7cfP0LnRpon86CJ1/A8pgInD0JULX9GoKVGhCKNvXoxU7OOh3ivxmMykuq1S9dOs00U27Pyi0nv/
UC44xvPgoJvZQCSYYYpdF+rsb3yBzDGaFNMkKtSfNhF1ldVx6zUHNPALO55xBpOrqVJHqwwZ8SI/
WBfR6hxUZ9Kunhwy34568tgonkV/R6sP8XijashfqlmqffK62yhXPqulXKt6umoc98zk/U5Bki2D
TT+DiUWozulySPyb5cVDdOdvy2201B464sYAeJMhshL58ty9PXlsNJW+hu3wv9BcuNzTk3QyOGCD
Cv3Wr7WrtA8OkaIu9DrbmSY8rzOPzfRqHx0xp7GkRqmAi2N3Zp3isVRPuEPoGbchVzbtylgSV8p6
giMWmzNDnWxbXodC8cuSq0ldg2fy9m0g4DSWSStuxTq8UZfFnE33zeXanmU3MbEJ5+q650Y7WZyk
2bRV1IhbRz55HC+cLx9fzUkJ6Y+L0SweC1g1Nh2KtxfTj5DC2WHfTlXj9LrckA+5DHfn2H7vXsTR
KNPPjyaQ1hpCXVXFrRan+8bX7q0RP8vHF/LabDx9AiAu/+tKptX2aIwGxF88aOK2/pJv+5W3KZs1
BvpFtBwfIsDRi3wjrgeeiRSQyqY9ROzUy1lxnc7PYdNOlvWfbun0Whx9ED2ow7zkg0zH8Ci9rONN
2p2j8p5Ok38MolOnUinimDzzbwcxlbrIhWXc9iQP2GLfrJO1vAeXhIEYo1iwwM3w8f09N6JxsvND
0pj6nmnw2A9L7LrTiN0NScYYJa+mEaOHvzEglXBLajSaxatk//g+msizlV53bqlCjKvkoN9Da5IP
0bpcDguL5MbzfdH3vrmjEV/9K0ffXA2vuTQkCrYFQNpra9feFlf+giLyihJPCIKwm517WF5RxKeP
7fGYJ3sWYxTEXarOrXNbbp0HbuXcV6krzKw7epNLZa7fyvVYzdqr/IpmKRxGfOJ3LelFD+o6X3RP
/2Wp/vXBMvBBCEMVrL/2yYTgNLaatol7m4V0YY3S24Sm8/R3vlmJkneaqg1TP7lm7OtqZBPYqqHZ
LerPFp18s57plbUeDGVN+jD1rOcoJtweyg/VKCynZ5mT701JaDH+9Rn0ty9Q7xf2gM+R71rfmfiI
boq5u6hW7nW3GO5IljvbcnlnNaTzrFE2sFXT+qkN7IT6WESpc0sTGvWJT8HqKZCHmiTt17v7/8D8
c52/pLd1+fJSXz3m/x9YgKYj7v/802fzkwNoWTSPNX79x/iXdROkL4/HXqDpV/+wAuEEEhodNocA
dQoPxtRp+8MJZP5m0WmwHU6btqaq5hQ58qcRyPhN2jZPK4d7Q+cwOnV6/nQCKfw9do6c/R1WsNfj
6n/jBToRhPDiveoTeEbQC0yKgZPdBSmN0orb70MOd2ftAezCkrE2Du1cr3emSvM4/UaH4Myu+yQJ
5Y9R0bnQZZFsDl9vyvFca9vorCIMMteQJYLDdFCUF8RvLsV1uMK9wrGNDNH7foke//Zcm/ztFuTn
sU/Wy0Fx3Nwrvos1iZrraD3t2/TNuR3ISfHu51FO7qttxX0z5t9fu+N3+rwj5HHmLd0FLMcVVDr2
AvoGFRNrS7zM1+dVIGdv8clGrgYm0sTVd7t0qh1Wo3YvQmuKcJTNfa4Vt0MlVwUq4mQUq5xqfYGk
fGbXeKRS11mS7VYtOhxOX4KmfBGA4bRMBd2X3eVlJ8/scM99IdPPj5bB0bDzLCy/Ey/NF1IDZFfW
5bo5M8jb6fDP70NTNU1SM/tZX9X20g59/3uIdyAlJbX5XtiEMIszD/bJiefnYU6m+Tb1LEVlmC1x
o7QCVsj/ltOjDN/lvJn+7ZpCPY9ZQ7IhMzAhmap8BeQc3TiBPt1o7edu3i37FdrRXXZFVX7ZLsel
dvUfQNPPjXfy5gjbD/KcBjNqdxxnC+Mi2AQ7UoxmLryHx2zxH1zitPz/e7vCJU56PwyP0jSpuJuv
u8SjS/RKxzUVdMJbt1sEm3EzTQ79D+87MoW5cnZeOimv/Dmc6VAko8WBOn/6OEfD1XpRY0h4JnLT
v+NppB4Q3jpz/Vr/Ut1lW+K+N2ergT9dIbMf8zxKDFRiBrWBt0MGRa5aiXjW186zWNIUmsurZmFT
xwE7dXVu+0dB480NRQhnco6kDcxjwwKin2ooh64gzBh5aEcJEu9jgH42rdWOeN0cQzScyr2KLwZ+
G46btL2QtVlEe6VV2z2H4CTQ2PCzm1oOkd6VLAxVW2T0zcq8o+ejeuGlMZrwdANZacsoHBJ2khGn
MawkZIUrCjHboim7fVVV3SYOkhwuRwnDNkDRfNWXvv4gO62zZoZfO3d9pxbLvKqUR2xA3qXrdoYK
FKB/9seov6pzJ9lWTvViqCUowCLtdk3d1ebKzltrLXTEzFGeCVa2GG9pk4eJ0R3UWGtvDWso7oU9
hHdhSmR663rkjgosMT/iKi82fWDElxZF99s6z7/FWA0Q+3ot2KLaIS/VEgMKPnymcy+gujmYXntP
c0TM+DUaI70ca5AqbZ3P0PSnzz4Fpm9QfewLjz5POqtlNjhzJ3b9YMG8GrrcoACGmgiCsNmFoq3b
VZnkyd0UnHwX5bpnLIxKaa7KEJgOBhS8HJVPxb3K6NQOclzQlsovYnwJEGVSXTsohmFM5k8Rosiw
WqfEj+D5yJqLkVzfMKyzaGe1LvpxNzC+YHoog7UngmFjRE72qXVr73s89t0z6ip62S1NPUnMSDHr
6+x7o3pEbtV1usW6FC6KxuznpFygZzajZD+MMbYiOZgX2PvSyyqQsOPd1J8PieUuqL89t6lB31tH
JwZXsrmMtOSpKn3CBfr0MjUaFNRlfBmVvHZ95gPdNKNZ0Prk3QZK880dFH8dV4O30ouMxEUT66Hj
t+NajTAKYN8LtmVEFFg2uXpHpaDmXED5bSpfhdKWczoepbl16sG7UaMifW5cHq3SywxIhsVwrXQG
LK3Ow6g1b2zPRwVgBYRRYENYdl40kiZvyhYSUZs51zL0nAsFrJtfyyABNmf64QytaVUtjzaVN39M
dccqS216//89A/LC8rpa0zQ46bT4BCerY55aeo2/aq6UNb5LHKce6gKjWY1W/JgHBL5DIBoxaVct
kcLWf9Uy++fgFu3O/8veefTWjbRt+r/MvhrMYXtIniwrWJYtbQjbkplTMfPXz0V19wfr2GNN72Yx
wIsGXrjbh6FY9YT7uW6SYopQFz8+x7HBoI6A/5SanpaqLQ7NQCf/fItv0+B/f8RFd4l7HPKQ9c9/
2nRTN2uNOMc8kfCkaIBxK3hYVO8UntZw5+Ix0rblBwxqruovOaCksJZ0JqwHN5M4cuTpg7FYzTFT
QwWWoIWy3lGYSFAg2r7zy2uk9+sv27ZiscsjBL6IBIfBLbMKvbgVKtdpb14tFbpnW3zoinEfFdE7
TYm3cc7rw0Rkg4qV1WLRNr54mJI+qpu0DvHaoxDXeEPl+lWZvBNM/WZRahYTqoikWBjOLwABIImL
WrpMh1LGy3C/xFjQ3DFghovOf10bzJaZBDpUCx1LuWyxqGZfMKJl4HVMTNOdmLfB5vM9hdmrBcPb
V0SKReVYJz78Tac9idpm7svZC02mCzeznXIkxW3Y6EgsrPmZeau62ehMW2/VzGbsrY0A18iwaj/L
lmWNFbnlxIFVKIm2bcYYVHikpvIrgiuhbGpSL1/nKAYPmhUIRgomPlbHdftmVnR7F0KL/YJfLwra
zARoZSww4rSw/xYqFqT4fhYnJm6mwLRXdK9puo+K1XffyjpN5dVYDrG1rwyGSIHWR9a92ycDkFtX
x2VyjIeTKnPjniY07E/D6eQXRoIGWPT4MBabFrk+xY7c6QEKFDemgW+5YJ4vFIe61svxQ40L/Y9G
a5Xq+OfXepF2rsuUrBaFHRVF1Vkrim+/+TzPMrsC/Y734HZ1H9S/uR9cby3vTbvqIwIa77//IN89
o4jr+AhL6eK7iDNjZNZ49qQ/0OCNPXU/nYrXbgR82q28Eu+IRX7db0jhDUVTAfwwrHL5HQ7VVE9C
uh5jI4OVbjmhfCe7K+Nrk/Z5H03bP9/fL2EdAx2sXIuYlTqDdSlgH9Bw1HqvelVGe6W6L+d39uhf
b4e/H9CASqi6lh4uHl8ZmwOrh7RV4+/vIB4skOzsFzX+bBv34Enf+ewvqr/r+nCUNQAnV6MmyNjU
2/URMUg/NCYg4ECeIwwxK085YGCNqjwNovfj/jUte7MBsAIZLaL3z4gKJeCL5diULYr6iFjm6Oyg
++0xKN3oR0aAcbn4p/jx/wtm/0vVeG7/54rZ8UW2L/PPZbLX/+AfZI72l6LaRKYuB7TuGrbNK/8H
maP9pTE4SH5ExquRI60qpH8qZYb71zoKptouhTKSKIXz8J9KGX+kWiQ4Dt1Hyp+U4P5ToeztMW4a
NoVUKnUaK1LVkKSsX+BPUYptyUbwraPogy2TLw9QXOrrlNG+EBDiYL00Ld+1dmiNj224KcrqmJfq
1lLuEAjsbKa2f3pyN38vzZ/DQjhBb5Ys10MKh1qZpJgKIfnxRWimRcAkBfnCJrIgXypnHG64NFzV
ZbyttdELy+9mq/sNmssZnwu38IHY7ENlvJEMVBZ2eJUt30CJMlXOtClDk2QT+jFJzWOZJbcNmiWd
iXPpWte5tL7NUXleoD82lXZqoP3HYP0z+ZAh3VSH+7b/oYZkGAvmevoKy++Zk6y3OpGj8qKDn7Q5
/Cr4wzr2J4z2QoNXVXD3gGLaB1KzTdiBuWg3BSpC1ej8NBQbMQzgF2Gtc5zlzkGD/B9H0E9G4CQc
kBXciwUCRs+wd0Wu1YEw5B5i/stZ6X0IyakF1A9LnrySuFoU+C4VXpLxW6nAp/jZSguvxmElkZAu
YY9hLeCn+ITHVbIR07yBSR9o3JRrCixgn6NpI6vS09i9bXtvYCmAytGMr/v22oLEkUOuT9rCc5Nr
p6+Q0AKMR945qw+mjlgU7mdCghCZjC+TKrrMdUCZ4/9JCqBxiXu3+5wwP98wHt6rG7N5WPALWZ9f
VF133VPizMxWumA8mcpdcjjh2G+MmM6A8kzhrDmzSnxAMpA9MHa7cZQtwlFPOE+1Q6sfkUFXPXDP
YXbDBG4ycPDZcMGjF2M6TPNDTtKkcuuC4WYLAbLbthuzRXTL6O5aG0wiYyN5eiR1q+41IY1EmegV
IaURUQfoh8dnbcCvu36azefawbkN1ocxK0HEq1gvwah5VWDInVAnh102CgzzYuipww1M38OXzauN
SyHyNdmN6DCKveakt+vtLqyXJYyCzOj9BMMIWLkgKGYGtUlTz6Btx+Ts0l9tbhVwhjbk6WzZTLHu
w2YKwua6pvlvtaVXls/D0jGQrPm2wNDKQVg9XkP01Konk7dX8p7mMPOX9kFgYQE1ZaBQmKoNFiIv
Kq/d6rwu/YiPpJ/yXtoYn1Wd16myVBPcgsjqc6bTU4av1z8bZeGt/976Hkg8IN6gzenvsJUQfJFQ
fFkSYWNuUF1sJmabGfIPRLQGkU2gQ9Rbl4mt8qFMLDgzChY7CsoE/KqTnapptzTLnmrE3sQaYBoL
vymo3vKgFfduvUM1fYl5yy0AlwLLjnAQgdJGu1rJ90YX7TS8bHKxNZDw1HyzUuN+IoBctB3brMCq
mJMv5VNIXySLuGh3YhSbkLtMhhe12pnN88SLVeLIS1h8IcuGR9nA1AF4g0UGD5P5e4baCYzDoLLr
D12W4UQg/dTIzwxJP7CjBVa9fKrF9F1FUlz1xVUnp096ZfhFZlx1kbFrNP5qTduZDLyn4Hxc1Bz1
fjEj3+V61z9V1Dqo+fARaQM72cQszxqB/KC9ZMvoZfkT482ehG+l67M/NA+4PXk1Vrt59VzV7sbl
iXZHosbA4AuZplsbxQCvqwLgF0dc1PiidbiJjIUnsTFJctYUbylujU3V7NKVMzTLXQuFaFKJTFiX
blR4XB/1NUDQ8GaZF1/3xQFZecHyWo1QSp5QuRY6ataiDfivYb6reckkr9m4C7WnNPsalzz/qtnm
pfOtlMbRHKwPS882xIYX1hTs2qe8207xl7zqNimTBOvaXT9UvgNmcHGLwt+IS1pPJ7Vit9MK1qnu
myobGDgWyRoW6QPQcSYj+KrNDXJOP2+e7anEQvChmR4kHxGUlI1WvECvZ8s7UF5B3d17raJ56z6u
xAUMDXawydo00yGewiAXEeYCmudE9DNwMmgZ9LcNjsWRbuvM0L/sPNFcNyAm3EbbjpNCwh/D7GFq
ZAszaguGZivz6btsBcUtTdvmFmAIo2IwIW+/uBZjjNj52JAGsI7yZJejQCv2GlP/CteaFC/KIHdj
yArmpeg8mMK+q1a7He1uJSazSGF+4X9k+nUD6DjC9KCHgt95Y7fsu8jCeB71BF1ihjT9yVRJ4wqv
hI2wvrmMPcxiApU9kQbuyugmO9p1iTxMxrRXhB5MULFn6T7WZusrnXHui7CGob4u7Wj35/P/bTz+
dzQCt8M10AcQt9oXpfi+jzvTHUEZVOWLCioZYgj01pZTMcwxN2Q9//ffo1EHnZAmNlXqi+gHtJea
NhNM5xgKnfY8KtfL8DBrz1NxGsx/muX/KUK+rwr+d9klfoOW/L9DTu5eqhXZ2F7+VevV/A+m8v8N
5iSllJ/eyi8dZ0ZMvnbJmz7z63/xT6PZ/QspOOV9KAmoC6kB/Rs/qzot41XfCIiS7MZYm9P/hs/W
X+haqO8pYA5It9Y5x3/DZ5CT6LwJqUnTWWik6P/2wv+JT/9GgP6eOXkxMIlwDYSCxkS8wzwV8vvX
duVP4TOWW9My2FO4MdoiqAY391KHiapqSRhMKsfBc+u6OJQNriKTmVZe5oz1EYh4tk8ZgwINM5B7
4odEWeIWGx71nXT91+szWdUWUl7yZ2a3fkmgqz6LBoVNNpwDac4zNdWa2EqJvlMGZtdLyzBgPLAn
VC2JvfL4W85xY+kN6T3IdKOgnZsmtwzW/PSKfxPoX4AEeHBcGEMnhPgu7XJ6BG/zjpJAcC7RpoMM
4diuOsNHrnqlKumyNRf7UPW5fSBnWTye8Ldl6bvAESocJ0gtI7V8JkITf4mr7Ik9bddCzfGAYL7j
KkYx+E028nqVBnXqtZxDUZCc5O1Vhogy8T+zsF0xIvxCq8IBYRSCz18EY2WQqugYGOITJoCfYsIM
LBumOOiM9FoKjr2enfPQuNR/uzZ7nsal+hxl4QcrVb6kEXx8s7NwwQK259u5UftKb/a0BArh6UmJ
l1SizhsEw/GmNiBOVg5RnCZSzPn6OfaSFtzF5L+AiOE8SdoFpyd8rCa9jA70VUAw2cjLLBhdjPLZ
/qLr+c04lbCKC3NbNJCXelvc8KFYB93OnL3ZU4MMBWZ0pih35WzjLCGXENJpsQJ9EuzLJ/XEq9xH
Q5/hbRABG9UWGhkZgiMzEuEWFpR2TVOsEav3HiQ4H/PhZgPHrwuytt+HfVGe9FfAWV0dCxvKWzwI
+aHmXz32FArTRcv3UFiyQxst41Zt+nnbdYWXC107W9he2CEcTOmmxTYxRqyCslruh0Ie3Ux5UHOl
8oWTRz69i5S71pCwWnPrRaN7jMzMBYLspEfNqb/1hZ5fgQ9/cXI73OW4AW/pFJErNV0QQRx9iM3q
nIVLeLL73HynpHXRS/97TTFLQ3+Uuj1TnusZ+NOWISfsgwqLMa+497RykOfc7MBMA0uDUbzsQkZg
eAi5Rio2JYEIp+dqhPiUDaP65c8foX5ZH+IjpITKVLDOvPw6Mv/2UijrQ7xmYJ7hvu6gsA0ze+ju
+Nq21aiqpxwqTlhO+rYfl27Lwn8QSYknklvFPiyekM7QovlpMuJSNNfTh7l6dAY7OhZ5a23V3v6B
I3UU0GOEMFW3QVGl9zTrhmAco81oN2agzLiNVdRz8TXVPyZWio/JKN9pHfxSlH3tC7sK020cFop7
6TbLPgQrcXJC4lg3v+r7AnLr3WhhO+fE8GKR/ncx036njAx40Jp8F2tMgJd9ggsOLYc/P/OLMZnX
128i2FjH7f5WdL995nY1TkYoEsLX5puqqs96bOu3PQYfbJc5Ti5WuwsrMlOROxU6+hoaE56K5Iu5
n9ewCqv4WMflQut3MNg83rk8NjB+/+ea4fq0bJe6IecGO59zuTFXMXPpohYbffxsVVLf6b3u4JOz
XNkTULElpYtZL4+W3sd722YnVnEG9JehiIORXeMxVU1akEV7jex0M88Cd8U+R+MAlOqate21bS/3
Y5EzHVmN1QPfx/deivZYO+nVNGBPKsI29LLWvIlbfIcETmGRODUYVz4+11XBxjZEpyU3o4dpcm5N
/jirqvyLY8e3icYQqhwrialL/mN2snkz9/pWaPV8ZS17Uy7duY5z1XfAP0kpNy24qL2d2GrQu7h5
Nni2NiI8NmmvBelSP1Zdxyx3WLm7KUtgRQ9TtK+n4Zs6Je4OqwN+KjtWc5MH1WxSc6CNgcNNCnQN
f46joSwU5SOnRXRmnesh0q6UWc6HtLZu0mH4jhtdhIlLbgYVW72vhSOBgzkZG0VP9iP9CVwlmnu7
lvI+dIeryAZfJYsr8DT2XkNWsknoZ1PFGI40UD+HUQfXs42p5EVyYTHfGB0DpQsiqSCtTeVh1BLb
t3LjphajiUBB0z5Bbx0hqbleZjkAR9DIB9LAyMvQSaJCav3bIpGKH+b9SiQst3Ezho/52PkmCQkk
LHvvulWgq+5hLEG8YlzaHeZpPHTio6jN4bqTy7ecp77NFfc6aUo4Y1qyD5f6u9OP4pNlpydtYWxc
RPXnkcW0sbJ+2i9qvTdZXh/ZBT91pXrtKJ2KN6CB8qHjdzWDudBu9UlGEVHbHMQ008BjLzXeirQI
l0Cmehiwt7pktKF14BT0Mbz9SrkG856pLnz8Z5n1MRub84XR7jF+dq2i/TRV+l1FGIAJqIMBrtLg
qlw0042MhvCIe2G7PjSnMT8b6vAZDGiGSwAYJGm/5CEQ6KjusGmSbXelVu3NpI54r2XLK1SQR9qw
nYBnx/eWDM0ZAfYuWHN6WQQ4XFWhkivK+KIX7iFmwmMr9ARDukUB8I3TEOjaI9/lqZvnrc7utBni
KCJbHH+g4wiKWeFHgGNssCB50ZtQ24T2wvk4OXhMDSI6RkjnK9jMG+icOQ64I5FpGk3V0RgcE2td
3AxdVTN9kH/NZshx/oWLh9VXIxRKKZ3iLZGUH2NumEeLCZKEFob6wtrjCoDHD3WIgtH1XSObH1nL
WAw2O2NaDXequ+bGtnPIRD/dDCUUSjfNu4MmRiqWFnUX0/hghvF1WUwdKcL/VOF/F2L+5nQzEYAi
JqPTSiCz/vlPB21ohVM5ax3FRmsCVRiOXlRAe3Or5EZzI/2TxX0hE72HAx76yeyAWE06TAbjOvHf
uZT1TL/YVC0281X3SiAONO7tpQzSpWChsamCQ8audEqJe+PJpJwRP8oyGXy5Jt96CDYRziK2X/D7
qJQPjFngWFMvaFKccSfVlMpcDM1W0Z/CdB7e2/wvRRns/eQxOi0+5rN/DU1gqstk1Km54brlrozb
wos0HFgtfcQX0y8t/Yp6lXbtFDBDMX8bvLn+pBly+VJE2v2CrvhQyu6lyns6TKXaP6LiwKUtMYZ9
gydlOuIn/OcneyH8fz1OLTI5Df3jeqLaFy9ZMq7cdckgiFxkjwHSSrxesO6Vfd9uC71qfQh+e9Cy
1nbAGrQTNUQDYhGjdHdKVH0NUyo5QsdJsFDs69eEzGItBqVurb6hoDBEkWw1PgffboWEVBl/yixq
Z4NTXnUg1s+Eju8sl1fl/uVyoSfEPZkMR0Hqe7tcCqsyl8RwIq9SMHyrp3Da97l2lYb5Erij3W4n
hTzD1ij5m1aMZbpj+WWjvtQY1YqcmEvwd2/KsbXReOs99SKswoasWgvx+haEb3w2rP7bn1/F7wJb
wlraqXSs6F1dihosM5bt1OgkS+DNvbwKtb07d1dGc240G7HTjHV5ZmbCbyMXoGuMGC+kuNo4UX7z
50t5nZ++eIBklnSSXCoHCuCwtw9wguU/23kf0djIlV02SWcjnN0wzI0/UGMOBli7eO0keOA6E0W/
cqxvEhmbe9JKfWvHmKK5efdRaZGhMol0n7jT5wUfq02pyfRjbDZ3rVmfa3UMd1XCh2lqXaB1aXvo
6mqfJuESOPYU0/7AYG5sKG0X+FlGmbuverX0pWNQj2PNglfpvk5xRJEP8viHEiHhYXSWH3kWqdvZ
KLeWmmNuHk0HZI/yg5XbAfKUmzZR6I/1ot5MVQ89bhrQnfXyCMNgOoxo7TyUedo27vJztdDQ6PLq
FBX1dxyn5KHNKhP6xTlrFGrCQFg+2ZF7yPXpXlJ8OU8uZA9Vn7/WuGO8s7/oa3v74rU4jso4+uoC
gmrhIt8oxrrStXZZy/IcqDqyuh7H0lMxZJSJG2sO2CVx8jS6gI4H+Idy/GFg+Fu5rb7JIb8WERbo
S29WJ0CwAUJOHLVMlCtmEWgW5uah8WgDje21mYzTWrqg02lnOWPHyi+IC7oSqVRTz9iyaaelnkCp
d7Y/ZPgN9BlFTT0U73zK+rqzX94yY7hIDChROazItysxlHkeYTNIeXdwMNNJwfJokXKjRO2tJDG7
jsEde93AIN/gKnYwGT1mB7GVXWVEthVnwSYLQQxPmhoeU41IcXiKsnRgnGvCUrljkKHSP4iioUSN
RzgBd1EdURkSBcJjDoapWjyqI0aAN1CMY8mseVapfBZDqT424wMs8eYdScWr8OvtHTO/4SgMhTCn
Q7p1kUC4Nl4RaUVnZREIOrtMb/eykHdLohx1ML83sngpEbMe0qHEPGMpLcjRrFtY+/lDpKXs3Mtj
o8buTSwK5UQrFwZzpuF2kOjxyY2TexFRi8mHJTyOrWV54WJON/NAcIMHibbLemXcmcBlKL3B8jYB
OODGqdxQwVavtIG4cFxs2hvom0aryzyNKcPrzojUzejg3lT0nyr8CI6zuwWU/jECYYthNd6pEqk2
zP4Sv8vuFKqaiokkVXvslw94v5xdJTfPGZ6k1lK6+yyG0y9twN1/3th+s8dSGofZSuWSk1p9ffg/
xTROHGd5AwUOI+whwRKWSDGqHWA/poVdAbmjECOMcQ1xrwDLTa80k9xx+1GfWfrvXMwqH7l807Qr
1LWSYZMvXkQ1xSwVTTa86bmKktvGibcQyLy8bhMMziJKAKihwYN9AKys+3UY+zHh4i4XLzhm9O9U
Oi8GV9dAgCfDonPYYRRqvpetA7EMXd7TuxvX4HRuMSCm5aHQa2EfKJG9HRfUinEe4wSnTZaXDAad
4BIHFatcPirqmkqJMGId9kfsYoBkxXG7VVJcd5WpCY91Q/tpttqvZRtG+BVYpC0pTo8Z2eGfn6v2
VpPxeitrbZqijL2+6NdF8NNLdun69FUP5sqFZetin9316jmyymZDkfzGHOvm0Qw9TLmKvRUrWFiq
9jld61aVxdmAj0yVdvtBUDN15bo2wC9iSBSHvpPOt5Heag8D25DoSm0r1JJ8U8gfgMX0R3D579zK
+tQvlshaIVdX7QtrZO0E/ByDa8akIqbgVnKJ5fCsuOM2c1LzlOvZI2d/lrjRtYywuK7HVx97P+r7
4X60UFcnBJGmUYqTEcYPpZTusVYFuKA43cnaMo5pkSqwJCM8foXm0lVUfADv43Vm45XehfjU//le
gDH/ejNU+DVwxhT7deXy+LJqkRZjTzE9mQwcJfKq8kI7fDDaKfTttLjR8jnZlpUttlVie1QM5u2M
YHLTxRPADrVMbrLp2YbkpfbNk6atLtkRpEheiKcqRb0h7gM6eIdpPaR2sCIKlnIlYgWilf7mxdJR
UORh+yWvYw33QExKDCsqDkOmmHcYERWkVnr0YerksKkms9vP87CLqXWyB2vWJ1MkrqfiTVLk1sdQ
sDcsZotMQcFnwOprB7Pi5XHIxFmGXX21tNqTM1Tyox2rH+eoCuToNh/tEA4ZEY5UjPKDtUzDeZK2
6dsLSe5kzNKbNfJPatHO0p7LmKy0j7GsAff0KGwQWsOQnDVbKtvGNKnCiIMu2iyoFAW3+F34MU5r
6I/YBzBshG9HVduesdqmplR1onLeobWOPbsjP7dwgNhiDrtsWzEzNI1CAZpJfmU2QLvctWhmNIvz
IYGB4Ylozn1jIkTWlr54EkTyeYmtadhVzDMlz/QVXLj71XhNLL6lD4AxWGM8WXZB+Qhw3BbXHM1P
YqylheE0N2WYKXh3SdMf4rrbrcfp3JvKY5uBRMaY5FOvdCYW9YuHGik9t0XzyTGpk03mVL2T/bzq
BS8+L3zY6Jiy9zG6cSn/tPHMGtuZTc/GQmjjtH3iCwyuTraR6n6f2ZvUpeKyUZ3brl32WAPk9/Ui
nCPUu5mKDhrRxlEwdmcB56GebJVIOWDXUn8GzfA8OmDyxyKBn6ajj6njrvfdFKmSOz/BfNvFTEHf
RZlC3aOag2hSjF2Ur9A/kPWnhGq7V7oUtJvc5SydGG8qu/RWbdRxk2JXcyrEXtpxeDAmVoZS6Dtj
GB0vR8Y7ZlNzpmx9tDtDXOVUE64jIyMNnfttFinlN0uX1MlVRMjhUN90ToyKP7aHc9J1rScGIfbh
1B3pYn3uK1demVYdBapdDgFk+PtlMfQ7TMp4XkuHfXErHie0XygdRrmTI1vMktXGUcOSI0gTO/sy
x49LGAeSEeonSw2bjR1aFhMSMvXDEGPFyVzAKxbqWadt8Oc957dbDox2wimV4165bIhzbKVlqyEM
0WvmmtAQmn4U4U5ZJXSD+mFd2K392CDCGu34lAy5uJ7bWvfCKrSCIodKqOawE+VcHfKBMohW2eYN
idOCMscEa5oIZlSZD/J1DrOtmZ4y1CGTyVBTr/TvnGu/KS0bsOAJhhFS0E17HS796VyThZiGgtYZ
+gxgrmmXXiVW97lMqy+dwazdpKfL+hZML2xkQrGPj21p8eFr8/CJkfb41mw7Rh1gZbvY4JyYvKmu
pZvfOgKB4vp2hhw5kTDzr5E64GaJcVigTfW4q/rYB69MUirLx6HTv2mcpQwVzXt3SeJN2NtfRFQO
h9Jhb5moW4djVt7pq6CsMB0mZtqKHGMx7+NIbrFWzhgum/Q9xfUzNcXiFltqQDuOc5BwQIKqzcfg
z+vgYoJvDQlQeKO4Rq8JJde6FA7jsoOYN6VdalLT8MaxvUpb8zESWKNlQ3avG9pRRLRPBubDkPvf
dkHSjvcG1k+Z4OIL1Z3fOdp/0TK/XhKNW9K5VT962SiIh3gYsQKMsEyMH+Q8PMQ1jQIJDMfJElzu
aszpoxHdFWYgCx4LMdVQd4iCKa+5MKbh/vyI9F9PZyTw6trcp85GDHiRXA6hMJm+RodUqdR7ueDW
q4xyfMBqMM6+lCEIUBE2SsDd9DiEx37hULxtUy46A3W4F2H8PW9JwTon21kCZplIlruJguetVK0D
OkVyUM6/psgRa+N+4TXSISQUOnVjZEUl8N6hbFHHTiQ3WIgEscMsp1nedpq8zTXQnNCKPr5z17+W
7Lhrana4XqIFVi4F+Z2l2DMWRywMWuBJM2LeajoH10r6beeWCklQBq6sjRvKYkbmi7LIr/HUuOuR
c+pjXWOek913s5l/yCNj2iSUtg5Nhh+Wa6SNNywEGL35pMaGj1LeeKBsDwwsRuKZqfEuNnoD9Cee
Fa+3p09fBsKndw6530gFuEXGZUFDm6j1LzkXtDPKpMqbCDKn/aTYVNVna7zGMo8YcS2Vz4sJVxHR
kNlw3MulfnEBaP79fYvKVTFd49iSbt8Hg7UcRBqYffUeRHrVhF9EunyfjENpzJOxv2kXyVArGyty
B0pOuTl8ogKxixVMVDKNiYJwHW+zwSwnCRVGvsQSbtemn6f7iIEtde2ik0ruRIXYNEtH9PoZamGY
r1PQw+WsbHuXO1p/GF3xhQPtvaGVX68cs9SVDU2zb11DFwm7EtmLW1t8yPOyRAc7QbiaJrG7a+ck
9yw5ltdFbF45S2GsArIdX70RMEaFXKQ66rHU3/mQf6NZ4XrWcQVq9tCo7IviXZHkJrRGAtTelfam
4ATfZqORoovUfEZkoSXGSCpGYd/nk5yJR7SnxKYh9ZqmvXb68UfGtS/fvtaA/vzB/SYDt7k8DcGh
ojEIY10AfFRh4LLpGHSTx1A9x8q0cbHE8OijP4bURXZkO+AQigYqUu5Wh36rN9GnWTHv/3wdr9KT
t6Ef43B0R6kpkUMTAb7NrKyZ2cWx4jDV++YxXFxscBig/TCPctmLwi13WqtS+TUdqEJDnG4tI2VA
qiELG5eR5hczI0Frdnc419HyIXmDH+1sgTvkgZkhmFyE6e4yt+lxgC60naI+2AQ8Nt4EE0fqBq1W
utEbU/oIUYqgb8bPQgiKy6CZdzLXz7UTVSeQ9S3NhHbZLoXrHsrC+Dho2e28Ru7qGH0oM4esFFKC
J8KeGm1Z3zuhieNsZXfAjJk9YFDe8huBA1jR6uI4hIu2/fOT/I0+gCfpsrPANl09TS5yVGQ3uNgV
NGcs/KcOzgO2V9PRDH3ZUi6lzFr5htQ9bNeOyqgYXjpWNyEZR9BgiXsKjUy+8wG8doMuXi3lHTwM
SJhZ6pfwkqJKsGhVbE7WdKDnmPm0MSbaMT3qc8bKfVtD759HWb0RyrpnZ3O1H3K56ol1skgc5J4o
Bd3VifUcMUB+IHeLblFfB1IY2SmVEIlt8jKa+nl4msoi9OJhkvtMWDeSvTTrs6PazdreqhDg2nrX
orm5K83RuZ3jefSMVJx1JO/BLOz4UyLq0tPz6qvhKoVvtHV7WyBI83RtiHZmbBW+wgD5O7m4q/2y
2/KuNKZjMKNZpQoXqz9NJpj2smYGu4ShLBYjPHWqmpwUUwUpXNTsGcQaaxpSfFxmi0baaHBMT/0B
NbsMRDyhezKtTWvXd1HZujuQOHnQLHLCAqz1XO2rA1d0R+gCvXl2flBow90sd77ppaMd6dIrt0rK
oRonOsyGrH/s6ym9GjI7vXIbYN9hu+bjyUTLP7e1K3fZxNLoria7PSH6KvZxNhSnMCnQmSozXhjO
lPqJxCt3sPjFlIrddZcuDxhtAfiO2tyPnfm5NZZdr/U3batb20hCkGRon37uHPqW2sG+7rrHrAtq
XDWDDoe1TU1j+KRq3UNtln7NDB15hgD+KFyMShurvrUTWNxO9IBY2jg2lIBojyN/SkqM5a0M8EVs
4nVIEKGnH7XO8EIqUycKUOhknGZf26k8atmXaPmWyrVSXclq65aucv77H67+zmv/TTrkKKg9QQ6h
+CTYWZfFTxlEZdSpyxQQanxIrDFdHdy89EpcJ9gQe2bpYh07itPCkL2UHVEYVqBJNSdHh7zBYeoC
B6/5hHTM65oq6GGAJxNww14LMZ9Ydno014fX8qFTJP3G0doWOWfmvbPfrOfp28977YEw3mSTIDDw
cLl2VRNLRBOHWwSf1Y7ay3CQebuDIFheJXsFA1I7dO4YkA2wl5s+0Lkut6NGrGpe4Y02nblMF8tZ
E0npUj2iSSzOZep8f+cqf/OFAXKiX01wiRZbuTjn4pbdsO1ZLuWUDb4lpk+MBei7pnfMIMV/dzMn
9H/DBRBgTl0X2Hp9N9Wh8LqSFuCfL2Z9IhdPDFYAg8wMuLomata3r91qjHx26yIisxBeg/WBWb+L
vvy1OcVWoqxH6lpfRxd3sbZwcc2qrLeB9S9KD1iMBuCeSGM6Nwm+ltQtmgAfZ+OkV8xCJL3Fh0mR
RBmGTZPkTFqpYf6D6c7wnOlReJYZsXWh5Ufaz3nNMFSt7Ttd3bkEcd0KAunO0Q4/x+FszdNzndCT
6qK+YaetEWLqoUYlcZy/sz6TE+o5Ghlj02wAeYzMWozuSYl6tn+rHnZI8sn2UnoRvbL0D/PcwstW
9aM2MLKX9ed56nC+KdtxM47602iQoagd0VSZLF7q5l8tnfqaK7mAxOhi5oy2Y85iM/JWPcA48TvF
ephW99G6qI8a+MJj04R+PEb9YW7+N2HnrSQ5jrbrK0IEtXCTTF1ZWjuMEl0UIChAzas/T87x1vmd
jZme3hJJEPjwyunbbg3zUJX3NrR67LiFc5nLfktgeL5jQ0u2LmO6PavsxJiUnu3sOVs7RESIpuIy
tF47n9WVJYqeF7e3joMwHt0SpFLp9NJX3NmKrJf7cLHUfRmuD612Lsgh0ptKL5elQqkx9LLc1S0/
eEkL5jIg6xplcBmrSeAfc+RWS9jFepTs3/QGPqbeCQ6yOY75eWzC/HZUMCdiTJ7EbJB4MRd3FD0b
x5oUjYsvuT20OHy2jnTMc553wAs5n2eUUsC9c8s+vOGl8A60lV+uqbhnf1rN81TpjUfT9ykTjXG2
rpFMjp1OMYCae7IZmk6aDTjFDrafLTflOU7q/3p9/8dICWJwPRltrP88a3jw4H+mmnmcq2nw0yzi
+vhlL2l+56zju/Z9+8gVq9mYP72XL6exkPY+gaGMSr8SN7Sl1nErVx5XcRURG7BsZSGWq7aPO6Hl
z7D3styudXcDQVwcJgQvJxZMh9kkoPo2qH4ovd+Y3BCDfhQMC16wmRrt79H93GYUgtzqsTh763so
RomgG/Of8Uk5fHb0CYTFx2Xd5n5uHKxZ305JqB9E6K5U6J0qyzVvLLu/kGgwFE5yMnBLnjL1D+oD
W483Nwi5jALeu3HNu6Q9+kGWnJxJDudMsoVyLNPTUQnrriha+24OCweK/La4ehVJfK5vTV/Xt6vV
fFO5fjuDEiKCmtsj6QUPpb1+Gd28kChTkDVT8mq7dICXptvtOZU37dTmu2bh8od5kJbRY+EyOFez
izoRAVQvg7jjN0xGEGaru8J2rZSbEoVSLMN1PORmSod0fZGFBfyomfjcZojCdFGgWEDgiKuM7arx
Z9YNljCwovF2avxHM6hRZtszWb1MPoCEU+w2IUOd9pLjBJWctaZ7brg8nhUCBGSX53LyFBKQlIyX
Nq3+j7u6jY3sf/dq/79AbST92GqYJ/5nr/ZbCh9lwXpq2iHZFPpoDm6sa/Ots9S4GzpSqNflJ6OJ
PqZAZL5yGHKb59xVHOW/ovmmhPVqPgvC4WhPacbL0e7sNfu2alClJjd/fJtyHUxZXzh/Ybca1jhl
JtuiE+tW1lDiOhOY6WojKvqW+pXkiTH0t0rmhyxJX5oKRf063HOQ7QXgYTeN87ZJcIzpdd0Wdvbm
5XzF5APASlIt0qJydgF1QpY+LCGpYF25FwtPIZ21IAm+3jWliW8N52bXQQ14K5uGh9SrnAheMbAN
0imKK7HrDqUvs92QUYTTeO4D8y3uw+UQdOpp8qshTjN++N5b4TCFjNT0XCfhP1p/6Pvuku4qD2uw
/7o//pJtlt4raKcmY0o6aSTtlpvyan/bhA6xKjejwceDZKBtUUxAYuJx7PCckGk+q3ErykRtTD/J
dihZr5+l8dX0fcBEhElMZP05eM6Rie0qF43ZsMpH7jwLQkB7jOh7ZpKkQpuyWbwrwHiZ7Xx0RF51
Jn45l8+xp06EekiqaqzZ+FzK1d2n+C2NVtTb1n3SLI44aZZzUOkgWsJsi3wLXSDMTQVdvS1oYESD
6O6Hxb9t/eJESbO1STWVQUaRfqJpvDEzcREBFkOn4cNBOxMS98FtU+jTMEGIjrQU4wSgORyDxUQQ
K3VAvM5mI97ZgT4WFeLdJUEk6mfUFh7/Jin0xQfrx4Xn3SEAuC2cetgmBVpiIcrbIi8BWnNbR7XI
7jLrGrDUnhPSLyhMcyLucliLcWRS355EoY9cf+yyNRZkiFXDUXWM3o0agu2Ylh/p6D+tjTxRLPst
Muu+XFybTTX/J8M/p5MPLJKPMOC3TcwdKYdlXChJl5NP5WA30W2gVAWn1f5OXThuOrY7L8vigvJY
ftsQcW/5ZtjZAZMkae/GWG7xkVvR4N0HffFlFuLSTvyqQ8gHt4rxn1eMB0mMK9JR/sQsL3YR1pTu
dBL7JZBnnsq/Sdd8wE71UmB+9OlJKvivw9IGEVWdRZxl6R3BMF/hWj/liVpif4Rc6Xjs9tWIySc/
Rq7/MOdEB3qMLNEc8L7IOTklM/Oi6Qboy1f712pIOZv1eeitBleBtUb+ZJGxVhfnrGsJy9GflBDd
rD0iA79M7qXtPuJk5PITnKXR1rBXJqBt58qduJYTr84hLXy8ohYQaKuIAHU9sRJSth78yf1eSaVi
fsV+nflwdeHAFeluZU+8kmJlvIaAhlXysbaYfoy1RqhWYXjW9JLQ1/w5m8DKS/783+vKEyQh3Q8i
PyuwUnnuTZLxJlXkgUZTPv6FybAZfM0n3gdIin2H+SB5JJXvmZfnlkWYkgXdoOVxhp1ICZ3OHR6G
KPVd2vZfDXrRWM//MNIgBjOZ1rAg/awTgiXE08193Qe/2PGxh3qZv00Dvrithrgu6HPq2Yi0Kz9E
O/NY1KOHahPcOvwSvJQhvw9VYE6UYY/ZyAeXpl6cl+UmyIw/MvQrttvyQ2V82zlfd5mkVyyUZlyl
IbUXstgmlXywjRzzfoNMBonqJl3Xf92wpjGF1gFX4NSuj7N0+GWS+cvq+BQNi/otT51npb9mKDoC
5t5M0X0NRA5FTOUMjONv2rBjddZyW7FblTTEM5byoMd62Aej889t9rMrxqgqFRtmKp+Mxjz5VfYU
lulTG9gO/e7s8gFR10UR0hwhiCwt5kfld6/VOpIFJEDvV2ZadM03lpHftBW/reHzqRcr98Qk5Nub
4rVtbBf1JPB+E4gHq/EPy8R2qxZfxZemFixcI1j5UpFntWacJwVLHPB0M6BvcxA88kipci9kVeJk
3SHiNDcmjL6A9MLCzZCU9HGt6gGnHTv8zg9n6Oc6hZQbeLxJXu8dmT548l7UE95CUUFer+VT04n7
1VUjPuukjYV7R7u1jLWROTgMq++sWMhBQOUbL9rf1sH800h9QJ2OI2PMZLQOLDacr/ci0H8ah21i
2GprOuM1KO5UOaqIxcJKLfzpKZH9s2bD34xJgxSjgaLtgdnBhn7y0D9jONvN3ogvzhXlPg/emiEM
N36Jti8bRIvIEkZisZ+qynrHD4f3HbtFVLXTuXEkh0u9W8LC33jUfMfaq6M0SJNN1dgkUYxoqII5
3NrjjrzAduNO/HqZn3q0jyXQXjystE1z4gDehO7A6yz5q2YyLsDZ/2HfiiZjxEVldQESypQcxev/
8L2srrS368qIclWkWiGidJM1wFN6ZpL+8YJWRh4DMzbpZTtfw+mY0n/GJsUqOZU3a2anV3n8ghJi
3c0YxzaoxgjgM4etQ/MXoRThHzDYaTKS5yxgMfUIVVzBXkBFebOp+uDWVMPNtFKi7HZI37M7P6GG
yhAO+2SHbn90PwDhQE4liKtv4nzWzZvr+u/mgn0Ks0iCZidoeJf2QzF81VVGDb3HABgu3UQaAYu7
r5lygJ2k4cF9hgC6dVjeuVbLejYxsgdBXGkAk75fIeec4tGhtSPJ30oFyJi8Bsr41NfmPTPNJr6I
9ZHwdgcLOY0yaL4c8CRRkwUxYtoYw+69ThDQGQtlLc7ckJhCSINiV22onNsMrf3Wq+UzzEhnVEv6
Tu7f87Jw+DtVhoyOF9tIrI5zbuZxASFNptEctJepjShSkDkn3ay+UFvuEoBh6pBUCw45TeDA+udJ
fTXCr/S1cGn05o4JqXCi1sN5uFrteZaTseld3IpdPtyJpvU2xYw6jnEIFSpvd7GWTGiMCIsd/uqm
/TDCmbq15L4L8AOVa8bl2U2JuKuZ5qgn3vbloxp1suUq8VsaMO+YJsbIUZxyrTr7Y+fuGfie5GBj
ptFf68Q5WZb1u3A0a6MzXHLYg5emxwTH64dVafoKJlIHRtetdjY884Q0Q8oyzr27IU+fOoz8sl7U
JpumLE4d6Fzo3p3VM8PVXvHUowCJ1PCvMb3xdgyzX2u5UR3vX2I6e8NiN2MJvHlJy97mYvsQLGEJ
429mho4T39wrFikaHbJlFoX8jXWam+FbGorNQEQDT5VnyHX2Fcj1UpXh1xCixVDKCOJVMPeEjT72
IS6c1iq/phBZnMlvPKqCqcruY/gQ+lsXDgmrwMMf8rNxRW+SAoiSDPdQJ9mGnATU2sDQK3Ei5kzG
Qq5Mjqm8OA6rXnd+UTyaXfnh25yhwSKeK0V+f1vpOGeq3Lipn0LLLtM+bX5TMSG+tuWjOVKqF64/
Ttv+2TSr7mzVRXLxcBm5RIBKwi+RR9lRZUBnrBVZKtM8s7dvVm9p4tAhTmHqM+aXxk+P82TrXQWA
s/NzdjQ29A1ACmBx7Xwq5HUZZNHJCjQ5LbnOo56sR1WlQ2QuIQiASXNaY25mqJKt57qnDkx9m04l
qTH1uB8dZRxdGJW8Pdgg6paR7VNpWxvbcynnnP9Mg/jItPF2GttQzKWx36rps2mIK/YWbpRiGXdq
RHCED6ZAFfLTpll21zZtgDNgWhGiIr2cZRW3nkNECraXNtMHOO/xXFvWaRqC6bLM31DF6c6pLOgg
He6IiyoOgv7dMPHroyvTy8gtlcALchGmFvuO5+j3ZC3LDSaFOupWIpNWO/v/Wt3EeoAXfws9bnNJ
WSiSZtNbszBeQdVOnql8duQVIMcnazHI3qmnPRkaMMJi0eVlmO2tXP6QXqowMXA14JPeDMbPlPjN
drErZ2fV7jNdOL894dfc28IbR4yAu91NM3tM7BUpMz0pgxNR5dyE7hpJ/uGgrmEkMwEXBHa88xfJ
dZHSIfT5mcZfQkMwtEVey4qoMbYtSfs+K+I3ZO8+eCllmbYWxcbxG1JcOtRjPGpfaXJhwycxUJM6
m2wQrXfOMtz0w9QxjyyowCyQxEENGzkhTQrTHkpuYcfiDs0Qzy66Gt0v5sqE62KdbysQQ3azTMJU
91DYvOzPyvF1lNb+51xgIiCOJVX9Fgw5uyRQOnU7OLFbqWs6hncMFJI+smRG3pLmKNppOTSEPuJM
+BpJpEbooD61IZmIrle4bJ73ea+MKA1VpFzzr8hAM0tJwpDI2W7H5QiotUtM+MJ6bP+6nrxdaUgi
//TBYL2Zpblbw4APUqm3aqLzYRH9jsoATrlk6biZHfsWJ3kypiSUNu+lziyugCWSxoAucOIbdrwg
ajc6zmevCN7UE4PLaprfgw9E5S/kKlkFdeEONjro8+xtNedfY8YiX/a0TQykz4/t1S7IZoRC0ITx
SP/16dJH8xgc1LraPPbio5XFwXNlu3GGp6XVj7Nra07HJBrchcQUi4qZyZjFTZH6SP5gQVKNkzTL
9AuXSS+f8OGQI1V5szoY1nxM22tmUN1f/MqUcU7m2DV6phk4f2XXXy9k8Wg35aabZbFLhx5jBwFN
7p/2V73JiGyO3ck+S3dBUUKA635s5v0yTvqQo5x2V/0gTX4OApy5mbNKZYLZp9XNxJwp5n1xKVeC
g0YzrE7KSp3XJgz/DSytjefrkQPU5vdSVXbg2eWwwBNA1OpMG227+wZZNuoDrAUGx0E7I9kk3xkh
eXArGjO8OASvVVoZIMdvOFp52nbh37qm4Kn8B1fU9e1A+fg8kG+5cJZmRqj2GQ5qUchNvxAuNoBi
x7Y1Sa7K4iW1WtzWVvhMusNMEOnyXcjuPu3WV2ssyn2P9nWzZkjTk0wrqEv/1mf8AuKGpBuXlRfO
TS6Dsjjbgy7BFhKyI6insDNixvLIu/7HlXaTSu9H23sUE9NtXtxBGNZRnXfmuV362/DZtLkZWRNy
f4Dww+S03a5th5e0hqlLbf+cL2s0lmQu1RqYM+OlbRtM7hlWyoOliIwaJGEYucLIsz4ptOLxYi5f
kpJkYlxRb2ShJCZLfRelyOMMF48wQSPFaJ8CZ64YXPLHtuErjw57yCz3hT1QXRuin7WLv8HJhtgj
IhppWx+HU02DsNNcppaLuLMIWpMTjn1cPeYSIL9N0581CxfGYVdtdJMuZ9v/Gv0uP0mRfHbcPo8J
tI0j2GXnugV91cMDB+ZncoUkpFuT0K1cLokOoUItN1jimJrqa+0Ylqtw/Zya5IHJnuqvPj1phAG7
IX+G59x7Odnc9joiHig9ji9GrQCcOPmq7PbsuHLalGQaRXromHOGvVPlIJK+F2lhX7hUvVTGMnG+
1FgcMz4zRh8rR6rM5TLr7zI/zHerxY3Uts5+LvJd6sLF+IV56XrzAeDs1UtRabJM8AJl/okNEgd5
ChpIghMGoV/yfTYjMtg4q/AC0Zt42xji6DTqrknMb4W3uScDPKyhPpz+wTFKxi9KKjKuV30bTV7X
brgJjdn0WRPJQklwu4AVkG6b0w2FnNCUzr0t1gcwz2Gn6vQLU+2yt6rkWFXiblb+fWPqluk6KFHk
1zdTnWtgmAjT43XMjteKR73O2yD1g62ZFN9T3nhxV6S0MV+DrAgs87P7fnbOahqdC8zcZeV2gY5c
HptQylMqAlwUKSVwfhgNa+zqRO9tI7mtQrHGXYDs2k4ejKy2NsxDJT/nnmBmdp3ujmrn8cApCY3r
BzOSy+IYOEu+L9N31ldp7+bV5BbfkqXRdu1LZc5X32NbMAGWv0HY/uZuzuo12fPDbEZYU2Gb7Sj2
DgL/kT3s+9qWOs7PSQV6oKQB8DtqpnYKKYpyuvjKPzSq/QSpsm4dR34ncvwGvzYOhEizb2mLvPdK
MmBXVWTO3P1dzfjYJAa9cNCiUchHv6oPhHtcQcQuWIcfLp7TznLGT0uvGh922hAgZ9fnknETLaB1
ksQg7kb7mlNi/Onr3zb64V87EFvb0WMbjBphidEQ4sh8y3HyOZStf3GHhenU1j4WM3J7ezXfqFF8
Ttc0HNsnN0D0fYvBpvOioi5eXQRlvlJr7Nm8u4KhrUKqvMeXDE+uA9R1b0Km+dZNHNrRqWGdRbcb
mvbLMgho7NeAZGXPBvFOtmbYkvogCGduKbzUVltEVn5jtuBgsze89JYEECM3B+eKb2BJv+WmlWFF
0NRp9WEae243be28klEylPO2zMdp08zWwzj44lzUZRHVM8eZnbj2QaWL3MzFcCCUHqwtC6sozeBW
Ufs37OAz16iwv1hLybF67WoX1rxzWoHT3l/Bf40ncPBWXM1XussfraKJHc9/cURKflqUTcG4JSjZ
gxK1qM9ofCSEU79PQcEE2qkbt+9uiIU8reSJEg0yYT4vRi4stP8+LBXSYCMVCG6gmrT6DJO55YcQ
nKlBG5e++PAJxUEFXXwzZRsnd9Kz4k5v9PE086aZrnnrO+1taVR0mxkoFGqCcTcrlseiBKfgYkjY
fedc+KWD05IK/2RZJP95BW2jQuGdxCkWQbkCpWQ1QEczeDtKIr7dcqXffYOrUe0JlX/kqLhZF8hH
lOtt4D0MTv6QZ7hpAiRKFWIJcL4YhU8F0gG32jfrSZvhvsjD5TF0mqNvshPb80IrrwlStpAgQP8E
/eLEg9z6Eri6SO+WwSl3wnDbXaZLcMiqprW+couo8csXeRUD9bJ7F1EilNrYwkT+bjMCuuEuD9wL
Kv2jO/s/g5fs6lCpyFqLb3wZj3PvDNsrPMUhom9svG1Mz49m3aL/SM8WJ0feO/W/fpygcbYUIn+S
zKC2eoGxg2q0b9ght4Gr52jA9yo+rbT+Ff7awZ8gtQe9dq6qcn0IZHHubC5Ew+Q526zfdjTTsze7
pJrM1wBBCMDMgSvpEc75yjt5a3ZXNu1pZRqBAVFTHAT6ZPfj9UMGIXPr+bZ0zX/2MnyEOZMaDfNe
JIzlAPT+mrN4bi2dvzWl98kB4cUQiHfK5qjQHa+Yt458PuC6gesMEcJHkK8uxNeBWSgjBxcFpPea
l+MFiQlRGKNTbTV1C122TzBomrVkL/AATgZx31bpS+n/JI5B91DiwYejdPOVgxPHZYLAwQtenBOG
lIQ3xnQXFMnKZlpRplkYByclp6LSiLq0Lx6asaujseM70KX2Uy/6drRbsQ/oHSETEd8K0q0Cy38F
FzaoP2FjeTJE8ZUaINwVEUi8BvelVyk038607SfjTTrZsvNU8N3RKcosw01/zfkuMwlQEQPWPxjb
Z88S1hmlDieT7Lad7+B3WT7aJWfYk5yyLef4GMqWhJ6eLisD8Lb2wWvLc6LDJ7cfb/rg1DgjIzDf
2xJqZpC/9qU42KdNtQ0QUunBf1nTlDVBzmkrX1qvf6rlVTiSuAQKmDj1pykP2DmR0cHgQYWGzmeK
tGpbT1Q5dc5Ju4N4RWJM/gU+ZQxguu3JGzJhBnDibdLeOEzXaE9jGNqj2xBX0Izcl/MSp5Vb5ZiA
GTk39IaAV+OG6xyrijNblHFjiZeFoT0NK5cooLrcTpUJ591wrsm12TozcAm7t8UXJGd+US1ILqfa
OHnTFo/33mSTIRkFJlTvloBQl9lIY9ODC3OvuQd2Tye09sj1vtre5qE7h2WFMixF1jsR/5vxKuhs
So7g4ndOZl4M23rPq6E5ZyKdN43rPwrd3pedM2Jx80mFbApjV0wrR5uvdpPRiC178HE0L0XKrmym
C9khnJjodi8iXN+UXkDtp09XhMVNvrh7YwnTXevA5hST8a2BBQ/mHBSAk5hthmw4scV9panM8ce6
N6Y/xfOVq0jqq4p/nj8DZ7wf2uUrqfKWgCfS5FCAbej5SW6xT4BGdaQJ98VuHMK32eAAsO3PoRNE
yYalcYalP3gqdQ813mWfpFdS8cLT0gc/fV4+W8FF8efetTanBj7JfG5SVnPMRxoaa/+IHLrdIrY4
9z3KNtnvTTgnoj3AmEGNdpCx2dZJjEcw9m06hNh8Ds7K5FnNwdnzluwipvU5nNqbXvliP9m5yyld
gSDn/9zerDFWeN9t4fmMrOutTNKPWeu45kZDlgqvLKbWlLkg+GszBRHs8NNB3oGbWRwnATrZAxpI
Y68z7yHxsl05i2kH0AXD4Bk2wqGCC/hyx/WAABag67hbhNx108RB3Q17k6AnjLHhukuaAgebO7yG
+Hwe/VLchPNy7LTh3gKLHgYTjMZ11zcrKBcmQm/T25zP3cL0jEbrlIsZ6V5TvjS19PeyNF/6tTXP
I+isqMk/Jq/m15FUXNUNoS5XH6GcP1eDngI1MDYSLUIy00dWzuPBAXbaVGQaeEPhwnk1X5ImHJJg
mgZO76gIoIFCO1gNt0kqGuAxqulZBuJGFHobzsFzFUIaB70A2gJ7IGaONR0yBiHoxyfSZje8X2w5
BST+HFhyN4f2C+48vEveJxoJQIhRPs0ZV5WSxcIHg32Hocms/wWWeiV9qOfQqu1jL4d7Dk9I5Qw2
vU2CW29oCA4ga0owQ4kiiIbBZVsIhmOt5BCVNpCqJaFPvcyL3bnc5vVfgMZjn2mXPqRl+PEK2d4k
NfEfhA1i2S+ulA53zvVllr1zKNKtHUBwOyVGUNsWeFyCXe+AMGCafBwQ2UROb98NTf+JG/EeDQzu
VmMFc1tmqDCuyToLfg2CMU3/s/RBfDHH7Za6+4Ueg80lvcHU9ntoNOSY++kfiRM3IbaMAzMQyKOF
wZEQ9Q5n1NGfbXfbXLPDZohhj0S2aHQaL6oWsADoVg7ilthsruLSCHccIJcsVeWOiCvOPendM3Cd
Z1LHNn1g4RdlA4GhgAfsF/LpqituS14zs5Xk+MmDtYGaTw9QZwRj0aLzTGYBPub+DukkKNB/MSze
Q1VdKWmYym2qKFEo2+mlYGDIHdKp1rx6bxyk3GY9kFtsgXzp8GAwRG/WEXOdMwNGYZrclmbjHEvy
g3xof/KH7Rj9yi4Y7d+8EBarzYpWGlZzOD9sqG201tejLpvjQORNpGbyoldbPOZdeDCDU87RT3iJ
3MgMzpGb3yFQ7gcpon+EIdGmhHU+AFtC7L26cEF28El2BNawlrAlu7wAZ33w/ybNUIu/bq0Lgs+r
QzivUc3bvpju3qf+HP48B8lIyHJ0uIe2idraM2P1opGCDCV/XHkvvHX7wZibCAIMw9Ysd7b93mXd
szEARBfoRam6gDZSpf+RtB0lEdlfVbfzh16cI5kEz327OKcktb76Lj31EpKmrOev1iZV0pfHub2s
wDVXwVBBOhegEExVkVafZTGTTmXWdkTU89FeHpXo3hCo/db8e1SqfQc7dfAKslkc24SKwjXHzgYi
uHgL6Eg6Huam+SgRAhztvKk3ihHu+jWcPJT7NBV7zxpvfJMePc/5Np1pXwD7dddO2mGt0zjp+ftZ
IX9bB+fhkGScrd2TDs8m/9RrEgJqHB3GdA1qP3emsS/W/N6dMyMWBkh55i9ETvt2iSnJHja2WT5o
QSg1KGdEpF0V+Su3liywkRSN3S+H2DfKMQfZ7xXDg21wP5EBbVQhtj25kVvXEvvc1f1umt5mbyFx
zeRmNqzlXvff9sR7bTbdOafZAQWSk27B7J+g8BHEB7Ghx+6GBLE6L/ALGk4WQYkf83B9XpTxk1RX
B4YZRLk/GY+hEme2Kua9vHgl++S9CLofzJHVvqsv5HW9jUH4IAfgIgNJ70ZadrR2ix9lNp+Ec33h
lG7Ivh8kDDtQF0SE3hN0QBaz/QP/ROGAk1xZEa7JbUHAnlcq0BV4TlJYihh+4MgtliuPvrqYEy+M
pgVfUpZV22zVvEeTQ8IeRfYGTcEDzKbXGdsB9eLGGxu5N+yotUBCKHWDu1/t9yJbzyj6p00tJASm
Fzz4E3M0PgYwywn2MLSJkEffBO+Xbfk6cNw2j7hxZqoOxvbgqGzYr2L5Qe7RuxK9WyKbHRk4YREM
B6dTeBsW9L0yAJBKZ4yhw8Jdl/0lLEk08ReL7RroMb9ihHDcJwxwMxRfjZtZL+1pUfKZPjwXSqKC
l0u8h3Q2Y3cYANACu2Oksfdr4N1gnUYxOzWRPc08wGz98VS9Q+0MJIACKLbN3o3bkMj1wZ5giUA5
JwcDet6Nex6EseuKEDVYX34QXxiwvojz7EmVsiuXV4YYyaHoOE4NNLV9VxILFJCB5KNz4wrNFG3N
rBz5MkGFg2OZn9yPRJ9zXnm8gNNQnkKkRdtZwxvllfGq8qTdcfpvlpm9utVQMcRUqU2i5J2R2K/s
v/veJNFNVstnY1PF0JmrH6MAbFie7OeTixbWMgB7yV9/HO162ScoRriZdgugr4ewYKgLiERAOsTw
7uOQ+dxzV5ZWE9wymvXwBWW468L5MnstmYGaiW0KX7BxEY+St/Ha49y3X9tuRPmUk26+lNyJrr7b
c9dMwamd3hXuoIh1xZsMOkKHlHcRyUqhgm9k5Iyb128GON592KUrtk1V7+vSbdA0qJggvgpJEoLC
0czZDoIl6qYV9L6DufY0f7l5g1xN91rDbCyw4yXR+GFd7xjkMOCtFbihRk6lPXlAj8qit9BTVh5n
SS8AoByUcLpdqn1bj7fhTBQulywznonWQZJNzL1FMHs62yDFGYd9gotVgRMmHpIfz+WWlPQBbxPP
Nh2qf7ZI3yY7+KcSrkRmDz3VFvVzh1gmRvH74cEvzAaASh6InVfY705Ze1u56O1EUAQMvJFEdYB+
TJE/tc3hwTmz7BSffL0pSUCJspLPL3XoD1OZdVXjUbDoViOqRI/eDXeekmu4LMoX5LeipdHU4h1M
AraZkRpMRvq7MhtUBB/mgiU0j6VVg/fw1mbEqKDPgFbVY3LbV+27n6LYSKUFadCgYOMaWCD4YGke
Yd4WKnZBJyxYyY1pt86WjEV+atfPt81kH/QEkmjB+yYQwvF/W2WQT7z3YbEZGzKzs8z9NxXdYbQp
ICup57Xr9Q2ohcKQ6ssvAdSmsbqespQSeo1stkr6u1Gb2wqukzRSzz7NbI+1DXVD+huRWLntUmxP
Rl4+3Vlcv4jht4EbuPGzdTP5u357tNFncEmjwyIZAC6vJvCMk/fMMmfQA5zfeAitUPNWzcbt63uV
y5s+c5ezFiPG4RSNg40mq6pFLBXHqtQwY+hdxKEfB8Bdt0aNYq17ADekZ3lfHiuzvs6zKLH7PYr5
LAo12jhuHjvI/+IGbbQK5RkxQ3LA8f/kDaFFwggCmYkkPtrQQEu6XN9xypt0I5Byh0CFxJqSq7Rb
VvDaONOpmkx2/4+y81qOW8uy7a9UnHfUhTcdXfWQmUjv6M0LghQpYMMDG/7r7wCrulvSuXF0O0Jx
olgSSSTcXnutOcfUQ1pQdp+scLqxGTeqJwXtKuef7kWhy49I01+hFXTwokd1FaKts2p7l7e8BIaF
LRgOg/0VSzssTtEQa0QXIlRodInCBDGBr7X6ZQxOfQC1UkQdhiE1Jk8BeNraQdOBUkFucU7IVT6E
bykirEzBLqq17GFpVz3rxmj4aU6Vls6NFDKyNrFbM/Sv6lXoKMViMGm0NprO1AOpmo/1noWzgMiJ
THrlyqHeW4p6U8ukPpke8NUoZBOoM/NHmv6sw9gs3LT2NVfKHYZnnmXrdXJ62rYqnWm7HO4rwaYD
dB6n0RmuZje0qwGpExhW8uVcY4ue/lbXkTMIFtKNLZOONYEyHFIVRKGhTeZXz1NGjg4xOM0dcQur
pvbeZ9phSxpIj+BwUI1+jYIVz/FUrrogXauCTkWU1/SDim6vKF5Hjdw2ILY9qiuNLuvQ8fPgVrCn
oFq47wfvmPL+11vlfmL2aLU9EwmgGwnMIbfotqqHawysYcr2gz0JOlybKfYiSVCgoXR/SGTy1IBX
WGKyUFcJ0RtV4+ZnBdZeaHlMNOhDU+hGG8UJUobwOy1sP6yxRGY1N3ytdJYeacWHnU03YUBMHxsD
vy8wJ0/m5C0HvAtf5U3gAXiZc2SXcV7dcztOcGto5RQwylmubEQV9bsjxxc3uDQ2+646w72UT5e8
Dj06gcx1ixQ4bhkuGxHd4+/QNmnFGCBlZxFFGg0VoTRgtjitgB3ZWPJVio8jHZtxkxegaVJPpdMt
BmKpnZYaJmAQnQWVgswtOyhK+RJGCPdttq00y6kAWUgZTaV8Bto1ef+gSLE1qUD9aUDuEKRmsy/t
KFjUjLGVrkaR4Bn5SuzQU5rL0QgJGacTpEwPRMzHK4mstsIxx4qur62mtADjgtgvNKMh1Zd1xU4A
6SECupEOco5MseDQZIJKN9ukXUXGDRbTrVEXPDtG9onQGm5KIr7Rh7sncQQBTFueHEK5qsF5Zpv3
Hd4wSh4Gf0u9nTAZDqXqi6T1aYBiD1CqhyzS7psI4WdrQslNM+vGJWGId6U8oRYTSy20KzY7tHz1
geaTRbNWN+TGQyY+04TbJSew28R2eysYC20her+lnvXh2AQM5tahSvr3PI3lSmdEzQYBe45GHxpx
9BsHX+8HdOgLtvYoInQLBpj2vS7b6Egs8qsd0H50ULahGxumq+qlfn2g9+FeylRco47OmStAzqpu
8hyMKIm7LCMTQHkzAljXjcdaFqfzuDbJr1FsWfd2lJ8xSXwXOt0ZC0voW+eyBFqgDXPEz36v9PtJ
Kb0NEVWrrqnFuRLZwzCp1a6luO1t5SOShKHg1298oDl0BET52leGcaAbTftVdS/gPqxDDktHiQd7
a5o7qLIdmkdGlZ3edYdQ5ht1ikAo0u4tYgMADUgwbMG3wkpQMRVdvEEdwxsEvsm6jO0LuAPM9rMH
ugOuezHa5tIjQFrhRHpoMDUw8Udhpc6QabQSJAoN8bqp7fuvH6Bb7ZnevLcCjjMeoprDYDi4dgKj
32ElLv2pgQ4e4TrzFYrbyQ3s8wwhKFIC3FrXFSvdYjqbCQV5U0OXl7Aq7EwcWlGx2srBPCeJ1G+8
QN91WZtsdIaQ60EfE7J5nxLHhKepKQKqrzKr/NFyuHTZAlRahCELMWTsY+cekCM3o1U4PmqNVSdz
uiklYRche6TcVeUuM3iTZnVuQzunTeQYT+GoWz6WJDR07NmYItY+Wv8Yv8Q0rUoRbL4om6WSxUuH
H0UZzdo+QGhaBmpirmpB3axrItrSb6YjltxZmWr6KbS05dgZyBma4ggC9tgYg3JfvCmIgn1UQMH+
Cy+ZVOckSt3tGPV3EV2UjT45ztquIWsIoeo7VKKnWA1UyrAJ5kBFLJ0XIKSBHOow3WUV8qqaSl4O
CBnzgcoLcH+o4mRLHMxJMRqxUqg7fY4lmISB8qrhJUeKNNr/wfPAulYrkTLzw79Azh69BAtvzy7Q
BtV32oY1ESIPMkjgpaVO8R9NsdgEQTqnYWnZuipq6EZxdyxUpWXKQjOvlDaThFLZWr3NG6LoJ9/U
4/w+8pSlpxGX1/NsS+9VJBoc6Dh89PLawBGsvXRjR3BRVT620PjPuJTp/rjONaE9j1zx1ItxuMPs
TfMU3llIifFoOu7dF8y/stzv4BsIZGLKG9KRP7a6jqkRKkg3uLwTQi6rFmKoaWoaSnH4kbD/PU8F
ZYHecrs0sN38oEeaP2oBqznl7DNA+F2q1edxAN2MwJQSemLPkWgm48Oojl9Fmp1yZa7Ip8o9uCFy
Ec8ot6mh2U+9jJa07IJPMxmelZidpG3cmAayEhUbNcFGmn7x9Pwzm0nddE2R/w9Ze66xJ4jZhk3H
39o6mXXbCDJKKjr4GpXB3pmlj6xh2gU9k4VqI/L8spmOMNezR45MPdPr2+g6BMTJdZ9rRrRU6gvm
fcy1kOEcioIisEuMx7x1TDJy9ZCHjItIsdOcHYl3Qb8S+SGvGbbUlU6qN3nebkOSWhMs6BgWhzwM
14hUSzqDvc4837y3e7Mj5wvdtGjao2L0mCR6ZZ27EV2/1o19o7jFodA9UkFC03Nq3AZ2fux1BtMV
gnCzpCnUPgA4MS9qlxFGwm4xHMznqmVyWkLgXJSZ463YfmePk7SWjhUUtwIJnIxKdVPpIt1Ucac8
Rpm+8giCmGI0BIHKzBE/DFM+GjjKFk+9ezcl7OrbZq6BHA+WQumYBw2RwshO8JsyWwecKGNqJNVz
42XiEhXoTbqCxaHvi3CbgV27pq2ZrwLGMn44KbdaqHQnBf/eJhxEuvLyY+IgAg9YY48J3CsEo+yE
+8Dq/CIk5V1R9GylG9WtM+lPk0zOWl6l626ogInNT6mH/fmqxejg+u8pTezQa7VDqH26EDgPEjXf
1KJ7dHpDW6UWDjxeXfVOwCOgNflieIWxJwPET7vGfc5QZZcaE001z6p1kJmfZT5UV6fpcP05puIP
PembZmcNt21MJd0deo++aZmq8ZUmDE7xZKHVQbynGzVsLVJSCFGObxGCkIDZ9As2JCrwru5+NMxD
wk5mM9RMTGHDLfVQ0R5xerXbFMCBaffqBpH0Vv3iqJAARH4we+gom/xgHN8qBOwn/PHFVu2E5Ucx
g/yuVl+EieV/7iZaVpfcJIWjL/RIzY5OM6VsLURDRGOY7HT4V9RBQb5hA9b5cSy6k8dWrFQ8ZcMI
iM2pyeBKqt2hc1GWNux8NF3Z9jwLWx2RfC3tlVta8YZICN03ZiU7j94acwNCutAtj180z9qK27Vr
D1C+wxRBuhYY1FRldAQBtSun8iXvHvtuFNcw686tBtEILQw6Vcpn0AndEw9DUsPNyJjM9GJGAc43
Vywkwqsi0O4SJVqDvdnHTVUeePq2dt3WO2kyG7ACT7kOTAAJCRnDi9fyBsnN4cVIugs43j37IiIP
GljySmO5PEQndFKSJOtOHmjAE4MXcxeIzESaMFvPktc6UAzG3dxP+Fbo/3rFu6NqD8DoeFyz9Lke
pbUH1U8Lzj7ZWtWfUI0MfuDM3bcGRTivFuOqJPmLqrOSj4DLjxNr9tYaRbiJm45Edic55u5YrIWn
70ezco55gQDcobfYRqI+KD2QU+SbxRIWCLFGtrhL4nTcVT1JjeGQ5xf13Z4IyKGHNx7DgQkRLSnG
bAoOjlLvoru6ZsJsiP7GNJVk78Bh2mcWUy5D0m8081RBGIBxKg4qGoldR4XRHrsJGUM09OGJqFRv
47U4Xim+CaFdtEQZ5HHvraOAtr2nvlZJxkSjSoZrHLi7HJv9Y55go8QBMC97uGq6Mn7IjGb0v+JK
ZMq8x9BnkpvNoC8cu+ZEyyEiNrI8RswCFjYNj0WOlTORPQVCYefbyZjKQ5y53waKphUYakwtXuyt
eo+AGtC/5QqpPaEINts4KMffmg5XIyQYX6pt8tbHjzElFrYroREWKd6lAW+2jQLTH2nCojuJqM6N
+IbAJ2yK7O14lACQhLJ5xHW+aAeHvl1sXi1PDud2xryVUYESj2LdYV/bTmPM8NcdUKDQfSUa1cRz
k3f77KFNC+WzUMRe1PF3z9NbChIFkWnW9C/KyG0WpPvEhZXSyidZpQMJSYw8YMd8qtgqmJI4lB1j
Fq4UfHs8FZTC44g0vbgjUtS6EfZAj0TnDDEjxYvU8Yi7r3oDeFtLomltuqjBvZrOnIjvLXPoLiaf
wK66C1fvPqxpFGlNi+zRAAWqWeeat/oCiMw7SrjViCHz1WTBlqH9zpRbe1BG+R6x1uINe4qwLzwN
Q3LfVaVHYCShlorWMkd33GeG9asxQ1ME53567uf/NZYaW48gaPdhGpCgYE8qVj++CUkrr1OFok3F
yPGhsL/pJty7ee8m51B27yKdKIxHxfNb2p0Hs4ClDdNkpThCf0WEs0uVYj+k/fgM9M2ngTvRCooT
mA13Eanfazx2cld4jG+LchsGZXZUdbrymgOWTITgeMvOOhU0Lm8mxm9HFbSMTaOmpZEY5kwM50aj
zYrbgr2qzVltblEHTsO3VEksRJvMTpVybhda3r5URLTLOiwrYg8gl1VSgtWbKO4WkUY4gN60z2zG
I1SxBpC3sSp3wCWfgzxN9vh6ik0lZbFG8XZkl8+nzjJtrRPmsHCckv47QxolfxRWGRL1xUuG+QBO
sKh5isNJO2rQxgWVTZEWGTtJk+1+WSX+RI6VSmuiVdxdXPXewQBnjqmEWJ0ovC2kZd+3yJoQa+Vr
Rc9HAALedOBZfcsU29nHSKYzWyicwuKUBd1dE5BWWgU8sU3bE0ti5q+Tlrs+/tg6GKFhILgd60zZ
KyRooTZ1HM6CLM/puDEpWG4yjcvhmHAsYwDyOW2ZrchpsIaxehomhg5cSmdlJDXaNs16z/UWicpI
N47Ik4WqFdjJhYtp10nulYqeOXtP9IHls0cq0yZisVYFBFsFAOs6cxly4dBFLxgRMm18475gnkvb
P9bNcdXI3LeSyFnK9sk1cZcCbqLLwJEsoFKTBNNG310KCbUOrLPdfehAJgh4TrItlH/wQIK4Nk8i
QTZcZC9Dcd9CI9xk9vjAdk1ZW5i2Vj0TlCXkd3y+AO/XYz8LXmQ1F1PasQ2j0u/Ru8NzQR1uno1R
jtup0F8Ho8H+ontXlhfaMG7dbsKG223QBgd5fFIdHPni4Lg7u/pIYzYb9wI54lwFx8vKUpA0UCdB
A1yrqipQl8BMdKLxhcDlO3ec1RbNwIyMRmpmIuvIQts37CzdNyx2aj0B9+rhsX8t6anDQLRVwaE0
wXZSv7ZMlIUoBR7dnpsodPKYm4yBi2rTKYs0btee9shmzOR774KXoL9J6G1xbwSkvKkdRFv68XTS
1fDJdtlOwXPL7l0qFDp5M99FjnqwFZkhD20p9Vu1QL3RNjicI/QObKl5RxVMUcQozeNoxbRKMQgM
7BZWQwwHBzjA12WrW5XJiVLcVQWPCY9uws4YZL0dKzzSyKcORdyvDUD7t6PKuVMHMNACYRTet6UR
t/my5sIvyTGZ7hQx4ieM1rShOkSD50EdzWNcoo9Amhqd0d0xqlAJZemnSPEjzb2QADXL6Jz6obKM
hZMED1Fdn3kPeSbibSnY5EfsYpalrSBotQKbZjGBeXg8kF1jeffYNnnGoUwJpUC+Gg+op4y48MfG
UlYBQq6NNUn7KNNk15HSo1SdcVOT6bUsx/1ox863DjWYVb8yHRw/MtzVM6kCHBOlLrVTQ+JGAD8k
irKjlijduqqfRJU1p4AkGRKuAhYamwF/aqDCKpLavi1m/PKoN2ClMJKNmBhvnQRDKIk64gjDwtOe
u6bJr2oZJdt00OpZjnltCYm46x2IhNOAZqmiS3mqxcE1Jh/OL9rvuY7R7T25JNq7S6wzbHRtgdZP
uWnm10esatW5inv55CCOAtk5Wtcu4kZRGvC5urxNRMhoGSDZMoiy8KqE2V6J0+e8T/N3Eej7OgWG
ow7hjZbTNCktD9owMW7zRuWvQUh/jrtBzk6KNJEwOntm7SvR7wcAFtpS4TgYOJdM8mj+MO8Pc49i
KfIBmBV7tqLJhmwHXgQIHErsG0GBKaEe+22j2duI2De/857GSaWKRHdZ6u6mbuFMhmLUmL2ZZwc0
9KKf0yZYv1YNlfexRIThN1Ky0lZZ/5tP5P4pb85BSGQbrg6HxvNU51faY9J6WlzQlhzV+m7QnYvi
4SRh0GkC/Fgmg0PzlOV7p5Ahlyr5mle12PDRKs+KgWSp1dkjBSTIfX2IzZMWowkNBE0G0dLDlxLm
dj4ZD2hYjD1iOygjyqBswky3LmHXzUmTxRPcb4mJgv8oJuN3I+MtMMZmfiQncu/uGssobmQWlvvM
4D4gQCY7MId7dRFX7tmZMIGpwKl0jUfjFgp9ONqXOsM/bCA5W2WOGZ4iZQAHq4KDqTL1vTPTAb0q
EtEUhONWcJR7fdQPX//UNl5l6sqdrPDsMhy9qZNxOCN1ZmpdePZ1wm9iIeI/ZiHqKw3kNDkofsNu
5JBZhXZy5OT68M7EkvAP9WIxn1q7Zk4mnavvqhGq4NiiJP7r+9L4E3yXqwiLz9QhFhpzJO7PhK6S
nk9Mi1IsgZ5dG6N2t+EcDYmF5KiEuCICAqWOuptvQGg16ybi0c81Y6Yq4h83VSg/rBlFh/Y+JS0A
NqQ78B5Nti2+/3NAPEgoyGSkcUYa3RRBJuxf+ty8x8PVrUVbR6vBbO8q3hm1Aa+UBHuU/xLOn0Sd
Z05Zc1H1fgOH0P1N2on2/7p9XYfEI9VSobpZv9y+thzNGI7pfLHxyFPaFJuprFqSXkaDFZzX7BTR
W3VSkwK09+h8W2yPf3P2vRnm9BMgzbGAl5GRbGq2TubRfHl+eC1gm1R7O+xRvNUJL59QATqL+giI
r/ow65lQvh7rtD06Q60+Nd30iOMChdowfOIaf8QZ7r1kTvRt0Et7M7vsoF9XGKx7QIA71IbVopl0
7Gl0txGGZ0twUVCiFArwSWkfhV682RPeWsckJKuHKG6SQ4W3E/tpieYNSzl98bnwk96BdQ/RREDO
Y9yDG8i77z17eJ+SF9YsvZvcxPiHEpACrJVnFEILace4Q3oBtmzwq3Hsd0aAYaVFpTVhx1xZFblM
locVUKvoOeh06NiI2Uvc6A+peBlDtLTmnNGexDhzGs98ciNikhL+70CdPfQM0pqJRpRVKG/zRSzI
Ylq01OcL9GUlLUis8COW8gmbYMJbgOid25DyEWQKTN5JvdDAY2AcMY/GBI7X1drWEk5mq7E1Ylwc
FCo7Adc06Nw+qGipRj6AnwnCeNssQhgUAEzLbc/vOkWuwMHM4b1vSJ9jX9Z0ZyKvf24tQp4g8NOv
Lz1fFfY9bm8kQ5BexBxUKmW2TOQYrpu5mg/D8oiw9Ygp7DbTwJzLkCBc8HDPlosDaH6zUG03kKpQ
DTZUgy7v+9ZFyIkkqAaAt3cS/Pb2QB8+dkFV6Nl7qavXeUOd6K0Lvgd9UWA6A7dCh6ldsfeTnl/j
2h0Z+/Rba7Lf1BqiT9iVl94hyLjOH021ehEKjruhhyJsoPIP214sdYvfq+PiQbZbXnToHBM7YYmL
AXpNvoQzeycHDe2cjkB30M5Vlg0oO6NszU50aB1OrT1uSAMp13iTkDFCch1MiACdVTFAbunT9qTj
4NeA1FNkUb1hwIqampQH1pjGvRTxg1WX2SZriYii9ehnDUrltuLYXK+YbtmKTbeuiR93TON4D5oZ
bWR0n8NF35YlKq1SUYNDpXM9B7pPa3QXBRnfwQDHUYcqJJLNFHbeAZ+pctZ1nNlmX+xK28tOYTBl
py6+iUvd2XPTq4emMABAaAZ1qp1wezYDPY1c0HxJo4Spi6XrO0vTw7MXcdsnZvkca2Ae+oJWaGst
59eoxyIFFNTmqrL9TgskV6U5a78Atc5WO8q8HpNc7F1KtpOXqHPuCokGIBhtZNezmkJNbEZuqbx4
JkIBgSjGzw0zP4jQvDe0PrroUfa9GzN356YUZmGTXxrSFelARktr1M9JG5WbWLGBs1hRvtE0RBEC
KMIOG+3szkbi7QGHtQMyKXIUF8zbTmOqwnlmNLlmNGn7rtF9YONHdpPTTCIKRCc487PLOsQurQlu
35S2u3YRGWg5WSckx9vdQh/G7pADMIBAgN2gZQehCVoqZA7cSpdWxRDZR12fzVYosZZ2pr/2rWWc
gI48KH3q7nORIvUKQWtlkVnv0F425bAjBX6+FSgqmm5stq5LKYRwJiQcOX8d7JpwIBR7MBJo+GRT
IK55zfQtEIZ2xI3uWq3N7NEEKp9l32VriJ1IlXLpBs01NtiPochgg2ZP91jh60OOChhz5dC9xMXa
QXeUBt14LQMbOXdsYRRMm/gg+mZcJG013Khu6DcIJ+6AZLR1nJ5YHR4gLMqrrKbbCSYRb8RmpxQT
e2FMJrPrnDPoBtlJdOULdQUYUWGlK0cN7+omfp2KAo6j8WrM4zH6tbgaonKVxzYXrI+BJIiaRKJO
S2kS0Qb+gkKWyXAqS2qWhKS1gYmn70gXCGBVPDWVJm9gtB3Gmts3t6N4FQ90bknIyZftkCc7UTC7
RbkISFux6EYVLCsqRJLNNJJf2Nk40lDgR08Yrn3HAkmuDoa3lSW9864E+JTb8VNuZ4avVA53NCwJ
EaPXAPQZ+blOv1vpUUXmlZvdV3OW5dxq/ev1d17j/7T6GibbIQ+xG8H2P6++feOOpGF3MSJuMCaS
BFAA1mmPJ6TWttiWbmxBCfT1O//Pt+E/ws/i+q8fL//5n3z9rShH5oxR88uX/7wvMv785/w9//1v
fv6Of57Et7qQxffmL//V5rM4v2Wf8td/9NNP5rf/++hWb83bT1/4eSOa8ab9rMdb8E5p83UUfI75
X/7//uXfPr9+yv1Yfv7jj29FmzfzTwtFkf/x77/affzjDxcs63+nwM4//t9/Nx//P/5Y15/5t+hv
8+nLP6V4+/U7P99k848/eH2af/dM3s8GymCNO4FUvv7zX39laX93HNXiL0gSs4Hr/PG3vKibiG9z
/u5RXRErols2fG5nDu6SRfv1d7rzd9i0BqMxF5eEoxraH/91En66mP9zcf+Wt9m1EHkj//GH9nNS
ogUgWLfMOSpWc4EE/ykwllSXbIJFMYKP7t0V1REb2KQqziWjmkUrGxS+pHHfUWQ/8FwEZ5OA7Kut
YS0aLNgeXhLDQnRcfBSmIv516/105/14cObPiEcOzuH0aJg2OEcWqNxf0MD6IBnhwQo7qbELi6PO
jYc0j+97Z2buoEd5QRHs3NVTIs5maL3ZqFdeYgfHJuI8BjlfsM3ygJk2v9Pmkr8ZY/tYIOxtsVyO
zBiTCesyOVPKFOXXWSfRtmlyst3iCLAWQ4A+1I+BaRxM9hCvY3hMqyG6Kwqro9MfxEurZ2wCtmYr
x+pxcsz2FNoRxBzIK9EM+ixbEAk/3Gb/voA/npP5jin/5x3wdU5cDWI78SyGaXEb/PwOmIayDJOm
Gk6a2eNUUABDdGra3NaMDnfN11VIE/Ohj2MW+rQBK2OdZD+Id1vGgHS8tttNWFg8xCBbGCvjCtOW
r82ntkuDj4hkMG2+/gyu0MOb9NqZTtLXdC//689ha7qqwuhwbOL0ft3ICdUlKbvS9JOAvACHTo0A
EKHUC7K3VqNcXWWFMi7VQqq7PCOGaUAXtxpyZdoR+g54lG3tgvzJ7H6ySHJqVKcEZunep0kbnkP1
mxbkxVOVgs0bsp0jtWZntenGgK/xm42Z9eeb1LE1y7EY7TmeSVDCLxckaDpH65LpFHeeeUSIsVNc
5QNM/kcVGeOzK6PbfgjoNgVdH2BvulQOKhEEraUvWVa2UV3yzDUIQF3pYSkaGaMikDLingfqFlKc
/TFBMesA6MH+wpmuEWZ2S7/iLkuT6ThU6vtQleamqzCABJrav0jNPZZj8TEEVfkyWYiSzXa07pyi
/JRGvovDWJ6BEy7pb+87EVWreOrHV+ZJN3EGHS0vensPzBGLLyGPC6NzI4wtMZiVsaF//Jv74GdI
+Xw/QzUlggDlhmuoqjvf7z/sKJVCsycTfvyp90hSDLJVY7vZQ9CMxkGqTHLhCY5xnz2Y6jarY0RR
SKAOhVcNW/ZVYYLOv8gyEqmEvqRnyqQW5t45bmw67+bAfhRB73lEUknWU0HF56a3VqfnO6axGCeJ
kLygFJIXN6xefvPBfu5UfH0w3q6abrL3RSjt/bJVHmCZoNZz1ZOkszzL6EPi2NXESC+ol4dr358c
dYofZ3aaAGRuMGX4VoCcXGjv/7r2eog34isJfqIJLYMuOqmjAG0K26YXb54dFUsPUefMsYRvoyFz
GQDxfPzmc/zceACvqxvUGp7JxdFN0lLmC/jDBaIH6CpR7uE5H3KThLZi5w4QS5WEl0ScBsi8cZ5b
ciD8a4CdSbNeWnKnkIzFFjPjCFNv1bYOGuXQJeIS6fWOTVN3kB6Qh864+18fLqeb7h6rKio04mF+
PlynzMATRLW46RTb2HUwV33ZyRIYMGrBr4+gwB/cUJerGATG6OlrRVNMEWzZlo37ySNwry27gnaf
xNUSulfbLk+dLVdtM9kYFPT4N2GrLNk/v9N11l2VE21qrqPqxtc6+MMpRnBRlgQzhjeSqnKB+pa9
bN3la7ULig1OvmSLkls+OMhayOfBXWKWLz1aoLqRO33+Ik6C6lAEJriO+VOTjYJc1yWYZoo6/YFT
To862njX3jHsN4KayG7Qqmnfme33VoiXQu1rf8aa+908eQzT6eGvr8qfygyYPTqlDBNKlefdtn5Z
tYKoyUx2pNX16xk2xyInvDsc7ylPDJhnn5OpxViphguiU3EuzHG4JjV+h7Iz+20ucE+GacmMDdX4
Xx/ZLw1Fbm/L5Ck1eEJZi4h7+IXGP1mY6nWpxzcZoSURSjN2QshZbXjZM2NBi+WN2ujVJhmjq5p2
Jg2UhKTovvmcD/fruKO8uxTiQwuC+srIR1lNvUsoXi1eiKG2P4AUrL4e+a/3scXIbQmaDiYcZQ/N
/v9ab+3nCAHoBlCGerRtFVapGfl27B6J14YtotZl8JuWuPnzfmL+7Kxa+ld1agON/7ovf7jvXDgm
+AcN70qORZwu62qVfxP4rJ2V7i6bD6s/uwhuBuogvLSkTC6se9qciEvoUJzFA4PXGmsPpFG8qTGE
dN/rVo7Ygc9QyIkfAXwQiLs0Tb/lxYDa0GXSiut2pRIJAwYb6mECLNZPw30S/+a6fsUj/VgnfX02
j+AWqgtP17+yb3/4bFni2ug9Le/qIqTH3gCtDQ8FuQhzLK8J8cwHihrZW/6rl8saH23mB4Ef3k5r
agSE/PoHHy7HvYNr2Fqo9LVH33KAqTLcXeYlcOql91T1OxsRkVzQhEY71aHIgDThLSqX1MpNKLcI
KkVwId1d2Y/J0Y1WDV3pG34tKSq4UhO/Re2RzGdk/M3VZWL16xI0nwO4Xrpua2w/zF9LEx3NdFhN
wJr1+tZBmY87wrfzc1AfR7iLGgP+dSh2E2KgeNM1K4y8ClareNuQXwyIeY4SXRpiw2w06nxgOqTG
MstnYOlN2qq1D32+UQK8wVepPWOjNtw1qvQpWaLyaZtVTBBZvMFTuQi+h+VTeKshTGFw59wU36tZ
BQM3dzHUq7q/6WFVvvXDIibtCt4HjgHzlpF2W/qcJK/fqMMlLi5sP9ngrztmUMnOaaFwLpRvZbCg
dzsb8Kolti7Ep8I94KBgWiLtBZLrpsOnvDSnZX4VA2aobkmzB44Rx5nbOzndELXdck+H7xZXmgMQ
WMlor8x/7NznlzjfHOqxEOIxcLBl4z4gd0YMB45fMtPLlsNHoy1sQpOpxsCTQ6Hv1vSFAeTgeuOn
gF9oysX4MD6SmsSHhb/lbiH1J+oWsumIuvl+pkd3C++5AGwQEIQ1nwnaGIO7692lJv3eWhPQM86d
aD4QPvNhxdHyuUZ3Rf+qWvQ0HzF1ykVQY1ZnBL5QPw368gmP3yLFT74XhPJpWKMB4SPWhqa5yjzf
fJvZ8TdG9YyNor6PcSGB0bWXcxyLRCqzKtyLAUYXP/RsnvUVvJcnTqHy3B3lIwyIsbnlbYDqZpqH
zYF7R1uar/EyJHBuNzg8EGPaD/OloieOt6JEZ4Wp/BncA4xNfjvWtqZdlsaSGOaiXpfkLTBUqBcE
ykPXyCreMbTmMXnCrOWmWfJLEcKX0oeox0HxvcTrWs0GZEBhriUOnnbZRpwofyIAZbBueTRBCJTl
gtZ8nd2zW1Bugw/l3XzjGsQf85gBkyeoWRgNSwsSub1AkTV0oOvgci8q+l3JlTuqu3d7H1t9jQRj
WgwwaedrseRGA3vJnxnXQJyAWM5evQW+BHvClrpzArRh/JTljH0Z7yVJSoaiLHhzxNORdrOiLMlL
JZzE5WXowtZB7LohFSxLmBLuUsQhtrZhzYjRkZHoN+C+W6LJW2jJM9PJ4Qbb38hM4bXKl03E5182
XCMmrhQLfLuzh0fV9j6/n1g2slv4ACH6zO4Ix7v/Ht8zUcKHZ+oXzBLZW/SCXUN/wokFQ3YyV/GD
+g7PxAk3sCzkq/WshYxGlhVpUD26VHBTaxRclv4ouzdFtzFHrQbOxNc9Pxy7jqxB0F2rSa4injvm
vNlSAc6kLUhxwmFd8Dihq4Q3Fa2wsTTROUO/cqMOS9YbQ/dr95ZxDhOXYFi6b9HzfBE/IAXI6lyO
BwndAHQGzhaUm9whUE7aPSVRZPtsViL299xrPNNAKnmIDJBeC15C9YrrBjeYSBdtWjcfXr3iEo40
BGdCoF9VDHQWw3CwezrhfgrUGHdcXd1kJbLFGo7vnEdn/F/yzms5cuXatl8EBbx5rYIrb1hksfmC
YDfZ8N7j689ASzeutBUhxXk+io6tbrJsIpG5cq25xrSxlYDLi5jBwu1R2cJmZN6wc5Y6OwZY4PUO
DvPnAFuOT8LtSYkB8gtXFcWIZroq7girH6PyIlG9gD26dhWrm/RE/7jQAoKgm5Jbrv9taqQf93gi
VjgeiNxXjkGXBRcWXDUampkyVsviM2c0ax+S/qVs6JR1Y76zQzA5LC2nAkcariNUfEE4MLlAgyRj
TQ4a1/cOJrXiayV4FFtFW3CVvnl1qkO/LTLHK0x8m8LryJGibduVWIqBnqPNDrUsusC0N/W9+Kwg
t4SOLgEiYPLZFrqZjiWnpG0UfcK2hpVFC1Jut8fxfdnLlyjbIODp4436Pu31l6E4y+JvhbITaID3
GJJAv4k+q5lMvtur98zA2I241tXAJi459i50kXPpTpPqJr9nWhWZscMOrjg+DRo49R66Jzp24PIb
jh5yaJMt16CQWZAithPbM0BK+c8jLcqFkJGoXnoQC1kuy+/EhWou0kKDgA8O2ybcC5/L7+pcP6LP
HOXavvtEiczA8N167JZYy0/Cd4UFmm+x5tJ9tmuojo4bSnzLBoH6k9/RwmhoG9IZrAPIelpXYH1h
eXuM1LTYkuClwpAgRdBvxBdD3AMfwnEuGmlF2k6A/JCD1O+K6krFIZBs0jiZtBvkUwFod9hW7YZ+
F4nyHe244oXmGySLEMvHA4bcJhjMjTZuQpGwbQyQJdvptQw284vwg/zOvrlnXPmN9FI+deaWYGu4
rNM0TnMqAILviO5I2HvDhqMaxDBt4mbY0DIV0JRv0wekkz6inba5Gsstls9QLyzlVgYeyXNk4Vwv
qK7atDctl0QiwsWmOgMzaTSXh8ntLoMPgIcCZ34EGJYntpSAqNBuJhzJxn1juJ30qrRn5ldDei55
SMWpD46BshfNQ9Xt5hKINfWAHqrTq0B3dj/tQM7ws9JUoDfYSccSZ1rHjqbBX0AhYuVgJl+ssPSY
QwChsCvIG/E32UOWrXRbn+jfZSEuLSeCT4BzCUdVcO0oKmT2CFpOya8cmnI3RnttucvlUS7dPPHK
xClVp5xepuJQ5PZMWXgjEsDUNhhmcHFx4uXSQQe5VW6XYh8n9oB3Bfa3UBMohAELVveq8WlUXj8c
pszuEfpHrkJXGpCQ8ajgZDO5zUz5hWm/M0qsZvwB6buMRDeiWWNjEZ2q8oYWKYW7VohIm234E8xk
Bbx53Q4dDRApTCcg9yk21Ot0qdmgGttanOUD0SD+JBU1zVV1smWeV7ldZcgK3IjITN5q6U6FSRY5
nbiLTLvRN4p4AVEP2XBazUZYT5zklr70Al2iBxogZ9mhB5EnjyIzxM5FhI2OAAkAOCC7MA6Iil3k
B/rsKO0qWGNkDwmcNs3YGDonrvyTjoIYDZ6E6pM0mV3SMZhtZdt4w7NIp8Qs2D2zhRpNa2PTnQq0
BW6o6NFcFqIyw5XVRn7ctW7Y4ShFx/BdRV1GfqlwsWnIpO2uwkAOg4IFOzBWLzh64LXcUrOpBynl
Gi/hEIO9z9J4HRE6VM5Dj/GJ4lsA+jTPYo/FFYNm+Yh3pLAYsgMgneYUYVf6nbkTUlaOfXDQirwZ
juMpwPK84nowllt8TGmqFxGBsueOJym/oVnj/bJVUL2FtBGkb0tApyeNp81zKUlgEkHa4vd8xkOg
xPxU30IN73vAZtuKvjw6Gcct6gXTOAbU80Zk5OYNVozMyBJVBIEtJ2+a/GqWN/XdAGHzEf6oUMRu
6hpcy7ZGUz85xbOGsqyd8oF1lFVUYlMS6ADaIPeg42zoAd6gQNrUj4LGZo6uxDvwLgobsN1U+FXt
wdlhm2e7ayc6SfBrofMXNYSdwDiTyJ8Ur4riJe1WF3wTrSDkDmUrlW8cljkxYDgwMJixZwwcEgQH
7Elz04gA8Vli48ZO8qmOiMk3SFvpB512AyACKDi/abV+5fniVTMBu2/yB88IZfx8N9YrHa8hoYN+
VSgdiB6fOv+iA1O063zLUozij60A9Ah/YXmGCSWHd/TT7/TGjHSb0wnHFkJ/XiweZsGjY0fCZxfc
be+mwqbUCBdtoWFa7Hg3PiV9vkHt06ltcEYSHb79Yrjyg0OgRowDaMLa0paB9IsKhEqcxCdgAQcA
AVFnszRbjIsKhHP5jl6/5ElbhZxttdxhxwhMnxWVCQ84mcUY46OGMwMvNgL/fgS/2OY7ySdPiLZh
o7RvofSc5atibTWIUtxplUpAgwWGG5pUoU+hccFc3lztIjZ9/1SknfYavssRc5Y5YQ8f4HwHAE2L
F6g+GSKTwjH+N6Wfs5SPTq6h90rISbrKRE/r+kf7ru7lwOhbSKsI2QF4Ot13zKoMeDqbaIKG6oIN
wAZdWphc8uymqWc1vbQGgKbjXLAcM/fzKHLQ2G3C0m/J+dOwJHnq4o4vorGPqntdOzWt2YAYC9Ya
dKSeol6xNTPxHyeoV7pNVn1q6lMIC9/ASjyMtGeEoE1YNXUV+a4rBSAj+Kq5FZZ72Dz1+iXTmBzP
XLzrxQmcIt07BFM6ChVu61kG6Dk8UaTO5qP36+ykIOTuhR99dsE7g2eYkCvj9DJ2Tzl8VabTLP1E
84oBbriZ2xcVaBEtJuL0DWh60/CKljJCSYd5LNPxoqOnIY0Q5fQ5E8Krz0Smx4otZ5Re4XqW0o7o
twxdgF4iCfLoRL6ial6RK3COcitvre2TrsdqAYO514pI0Eo5sN4Vw87zS/5Hr/kCuZ4L9YMxV5Sz
tAo/bkJ+UdOXYTrM2b4Mb8hQ8CBlk8pRU/sr0CO5FPq5xOm1Mq6R5CckFwX6JHYZDKngzrXr04tm
4n32ACYOVi4mLucAU/om9AbW7QgfltEZawclPQ3RZHcMsmo07s0XSfqu9FfotJsp+9HHz1B8Fdtz
ER/afMdJP5m8MKNRB/KtE6heqZ2yYcdf4sr5z4k//a+FNGqroqHjoo7yTDbUf0sQ4dPUJDHpXUpF
D0sP3RlznHkfCHeORDn/SFQdkKffc0rvvRHbGsPPC+pQft25ykiaQrV+Vss16/Zd+NnQZgSx/Ef2
locZzSaR3xYoOovqughAZczGz4/Vb3jFnIsHYBYs4wKOhFtYbwVrR4rFgsaJos19A4HaOEJsj7ZO
wvthAqdypPc4oCv1CvXx024/zI4lrctBQVRfzh9yS2hGSST7L9UtnI7/Lf+v6bol6SIuxZqqatJf
EupIHKdolGYmwnKdCJaKs9L9GKLXxjpN4yGTjxVsdLZ+aS9iq0WZlkM4TM6Zk+wjSL5qFkADgL+j
rjS7nV6hn71IjT8Hz0i8jsMn1CxVP3ByW9Qj8N1wQld9hqwgJAQWyDd2RsR+u9RQC/ZK6A2a0ynH
dvEzGM2aO8RIXnY6aE5x10qnJX2NsJlO1GNunNnEkwtH3k52FgW+K4wmJxlf0upadOtP6gH9ySMD
5BUbQEHeS9kbBYe3XvmxhWMMyPkcsgc8kyfwq1D2stZvycXwfoKjtLtZ2VMIwe4AiHy06YyTrrvr
59RgLDmzhUrUlkF5kdINQFFih1afaaZtWn/9jqQX4k803nikIyLLtx8mtIocerJdq/s+A+D9otNr
Lx+0isY8n49L+W0MXUO2GWFB32Whk+dO1rJQblk8+TkFMD6zBoH4k6Ek1EMmYjoEyq3uktVSgODp
P1TJmyzOQ2vaJgcjAYdpsSVwaP121M6y4iqxzVUpa8j6DNiGkLgGWYjXVr0H+Eu2qRHdDjEgSZhs
8obVCZPTOn35W+uo/2ZYssRlfBPZjq7rW6aOVXvh6PPxpcTNM6erdoQICpwISnU7sVhHWR1JnbkM
Cu+upZfiWWB8RJgaA1nZJueQ6CzFcMVJzE3H1sBBQXZJZQFwTU0Ha0ciKouG7cpfpisfVFrsssL8
bdvpnkgYNP3o+kOP1FT2yDQog9dw9kI53G8Na2+FzrxNAbZZP9vyMMr7VqJfL4PxDPTDtwZPX4DM
nUPtSaOsIu9E48gBnEs0yNuktskyqpqLjT1XnMODFXnd4NEIvZ9arCA9IDV5u+f8RvtayeZC2k0+
1IyFSFYKuA+q+msevNHUjSQuCc8RPaDVmbZxEsrGPu09zrZLf0b2lw2kQm3CVdXk+kOoOcyLR4aw
+FVgjUBOA0eJ6VNZ3PrcNaeofTTSOZBPfHrTpG3qDUzKvB7sMmyoP0Po8OlJnrwy/MaPr9P3XXbi
nuHle/SdOF8lbwEky+qoCLbI4Jg+r1+a9LcdMKTXx30EnXPZc4fn8i7KjhZ8yPQWjd8wq9wg/ZWm
b5niz9ILkU2YnsvpFs7eON6iFFHpfmRdx7imTX6qYHcZuOEXM6Mdf3RsidNhgUsUYQyBSRjHe4LZ
vSwehOY8dWdwjRjz8rakcJWnhumu9kwIBRVjrw470XqFisS1Ecy7LvnrHcEKbv1apPOU4evqLflN
Jb8IbDHKbnp/EuJbZV0X7aDMF3gxluwl8mWkPczcd+YhEr2hOWNAlg/eIu4sw+6bH4boMawa2cHZ
fA3rhxFc9doWAUPo0RUiAIccjw7MuP+RDw/a7HkjJo413xPzhy4yKw9oFAdpX4/7Ij+Zo88PNXmn
S1Soye/ZA3pF1ZPkVyorg0xjAXQA9idfw31evUTCgWsnK0/dugfxOYY5mJ6q/sxkqSSHwyQaUA4X
3XIf1fMsuipNWVrkdjM9Lidz2nMV0O1W6YPx7uWdFB0ZqoXbhOYN3m+5VMq6wYhMQ2HfTqBtjpr5
EpTksLnvs1MqQxeBwObQL0/Owq97v9EPpCeH2PCq+ikrZ+seJr8CWBvpGblfnr1l43mQ7vJ0qrVH
uuIpnFRFIHpcWedT8ujx8JnvNRh0rmDce6gG++mt+RA7LweBWnybvccozOBUpEM5PqrsxhQQVB9G
4Toj1V3Y201+Y+zwSssGl4R7ZpIfuwNr4ABYWAc67Jjiy7KLhz2jnzeUfs6cu3C2tMR9Hn4qZFfT
F2+UDjNbT+4xIzBqbjU65zBJ8YufnUwgefpz2Q6idp/SW6LtQkJk2R2KUz794FE9Gz1ZT5JX2haY
Y6h9reaC88VYduB++IPls9r4IIvpsdjq4hnIH6+r5OzybrAcLKBjqttgNCCtl7EfboyOUu7rxGuU
C+WsXGQmPuhcox/8R1Y2Gz5vxt1bOQrngOArL44iaBBuTeQqHFQISojKrjAhqxrH6oE7SotBgexh
MYQiNGvUUpb0Osdv3NaqhM/eLhAPFScaw2mzT7XFDKEiK7oL5PMsUZIGfHtf7/2E/P5JGt44cy7p
KSyPRn4bKn+9yyFdIY4qbCWwIROSazUEO//gdGjUDnsAdew0ZaPfVgPHEWeQMCwAn7nubugp2+8q
2Inptal8DrgQbkRysaBomLTsJ+VBvpCwNIJtTZu4gOfHWuAg0R+ggFzYgbf6K9khqUKp4A7UHGuX
hcKgM44jCbk/zpkf1H+o2FFvGe/623ClQ4HyREaWU2VGbzXsyc5jbkMj6fB6GjbBm/ZT/s65K6kM
Xdrf6u/grfhqOdBBfUFqtlM4y+uUZDg8bqkWUDvl6TAlkYHDHu9iUtTI4F3KWlnPKc6hhxLbXX4O
k4XdHxMRHsA3h0DK66Df7ThdyA472EDXgUlHGUZ3m/VdmONsGKC+zI352XyRcgihE4qcEbfkw/h+
fAga2GeOWzWb7Ka/4UCnYoxDBpZzOfnEIwz0sAWXqnjQOWXJb2IHuoyWuxBEgAQAQ6D0EO7q14LD
fuySY0KZlJt4la4jYwGCR50M6VY85+es3zMsNQmVAmb4NhX3BAmDYmvQQ4iQaGwkpToBhyOlx1Fz
hWfTh+7TbzDNhKsb1kG+idTtqQm0b125EwIY5vgF4rE8gAegRY7/t1jZ9JPI4KbjKca+XrAN/HUa
ryVdHpIu+amPrD3GvjSuuvwnj6J7ikYfLiv/O5eRGhKXCmJmpfHt6AehfYaSJ14OQC639K0zonOK
efeWK6B/E0pTbKJnRMd3lpbIEjyfTZuFJjl8RAMPlyh1s9qeUNFxkSnUmfRW2hDEVOqCZB0akJg+
1QgFuAOACWie+0hxqCBFPeR3W0bjXfOaa3kCdAGBEvcrP7He+0+R9OEC/QoNup2RaKzcUXEZRUl2
GJuAVT8l57NhBtNoxSvCBOHaR60dkGLIOLagHjlYPMDajHipQ6Shnk8UBwCYac7jeFu4X6wMun5g
UKin8XU1CjPhGTs2Pg30YkgKDViokKwHZ9d8n3cuc5TMFl3eVrsWtNYeAIrFGgZA5PnWkWAsiZcF
/qyoLpsCYw7eNPSY9OVdz7B+AXjmE3wyYbnPsRqnUKZTWwWWGjkpbZwrKx5szZHaaKcBl3LoIh4n
4lL4BZs89vktg464i2KsBEzfcFkHQnLeGZL5sxA5s+zxRC17TWjaUzcgWTh00oNKHRWs7/jBhY5U
f6KPI1zz+31iY16rLVxEh2Qdd1EqruVU/oL8zqIhBXu1Zj2gUQ81NKwzbXzOJaInaqo1R1yHP+nk
y2w/vM9Hz303e3nq1Wsqg/L4VnoyPXmh4qv+DN7IA+wAa4ZrPs5mfFkF+dM8KdSNo7OgnN+U1R0J
PAsjkV85nSjR4s5IzBUYVxN+auZx9bk9Qw02uU8ZafVe9AMKThRdqVxJZNz9pYPiAInBqfP1kqsU
pSxc3YAqbguUF5jPdut/SWXNXxXlEWCGdCLELnoivnkjb0GhiDCYxiPHCSrXqc4mQufJhbHNOGDg
uPjnFgIjxwCxXums4DjdLB6CUQN+kmhXJJrCXddRjTrPhGbphUi8hpcFtGKG/rw6IfscSyhHD/gA
Y2JC3A7cnhIX3xWsKWnE2oN9Sk1M0/dRsdOHG3sM/+SisSHR8gSjWN/G5NOJPMkTJ17FcJQ7nXpW
o5KLdPAdZpMxKIFi9qrpJ/mbaTe80Bg13Uy6fXC0u3HIl4Qt5mO6tFFTou3gweKC5QD3GrVXXsWY
j23kwznuKMuyPtFyptNI9AwSTy/Xh63nd9IuOcQdMDPrqRLpSBjuVJWq5LatbqHkVsWOgh/qCBYv
ghXFuCU6aNtm2/aXQPCT0g8mTp4W1dF6Y1DmwxMC8CgN9uq4z+NjK9JrQqM3IdPq1R3ox4LeYsqG
CrnJBkENFX7yysG2IWn+gf1vSh43PfESyI9xmxo6Enm4UJXOCN0Oape2xWqMshk0PQtMT3yslh22
ijK2oJwUC7cyiJ4WX0IbUuK9DHHI01i1EvZdQgHz2GKejrPiiMePzfJIUpsZJQx2//X3gKnHA4rI
RIA0Y5vUfXnjAsQJVlEgA/60kOkTyMP0Xc9Cm6CXxiU2ByqTSGhKroMiHMZXlmY9PXDLcSVDuM2I
UNkQFxuGiNwTn79OqhcMNzH0gQXzMMIAcEeJa5VQQIAHevG4a5hxqVMT7MRerbBgkmyFt8y2/T7L
SGe9xXLX58HfYBOSbTJ39IhVos25RVE9QfExBtTAer/zVF7S4DKEfkpuiDIFIcwaxdwaWJ7BlpEh
KEGYjq5wwsvQcPigTHL85SfJAU2Au1+Y4LWz5Z+E6ToWW9tc5d7Z8nrjuOVwyJ3Ip+F5JRn4Fevg
80NmaJ6dRxzEZGqvTANbpCA/23rsyMu1N3eWRMQ1bkSk7OEpK69B4FJlEtuLSG0Z9w0USROhn7kT
kkfF2ihl71Z37ZWXLH1AM2K2UlLO3sf4bHWuXO+YALMuO1F2qpOzJWWYO739XYyADVSie9MALgcE
+LHN3VgnGNhK8bYctgv1SuzA2IOEnFkuEujBWY8vzDIxpAI2IFGBHFkM9SesOYaXrzuHvmw4erPn
O+HaIJH52iIjwOxIGG2YQ1SdseUIi0up/krWi2x9JzAV6vBL6a4KWXjDGaZ7Ej8sZEZp9RppH4lx
a8dbHX2VgKWS/CQL90a8W8EPvkbfX1gkyIhTcgBeVeTfjLHY7xT+O62XG9oobxlyWUg+yFzXA68V
ahS+1Re6u5PljQkxkoxrQC7tomoPKZxImBkWJEgSkLKRFCGjvjUl2BFbHBxmbKu9ikwBEe28F6t9
AtzC+LDQ/3Ha1fwKc8LaXdrPudslWe9O9JnTEJhLMkkahGmU9oYpR5bjkfBbqPpRPmPoep92pe5n
9xOhgEHZIsJewoaGAGclHhBn2GD+OMzxTeTalvEIb/fkU5Zb4NPgDop+2y0+8oP+Io27vjvoJIBS
Zy3EyQAVNpAkpZECEG1p2wxT3uwYCpeqOleE343PpQ/a/aQhwHD74iiQoiNNitZC8qf6UMMyEBm5
M/XeutmJHIjGAw9OyOZS7sHPODqwXKBjyCtsIjBaQFXFznXQoKkSUKpHc3Z5Ze5XPib3PJedWzal
T6t0kOVSrJpmvGecqD0AyuJu6viLQqu2mzUeVsqEItjuyoKD5ovgaGQ7TQ442cXTC186kT2VvN0L
zXsG3KUG/ws3IkGQ7ZmkpbDPa6pIyfq+hJc6dtvLjyzbZ/ph/e7EP/KNcq9ZHNe74BeZsYG6MWDS
al+VOxWsYImJFPnFs/BnflOEZIUeBfp4d5SM2+FUD/6S7FLjXsnQBS7gyIN2R86hRsqbvHbjq0oy
TSwuePqZ83WqOP54Rntg3WK9Y54WK2+bGsa6/rDyLPSl9DvWgk70uHeN+WOt0mJ5k7o08g3Rg3mQ
1yfO56aG49Q6P7pk17FbqvHr6ik2UNVxiSTr6CUJ8Rilb83lpRmC9p06Hx8u54RAgDfQkce5bs8J
F8sb6FsVzjSTvXwMkIDwXx1c9nO86ddiYu+yznFLF+lJIwxp9iqSdc54bG3hdiJDRj8v1M1vNokO
5kDkJxg/LBxmKMIgbfEj+TgkH7iVqOJdIOcpkr+7Gvo5KuxRWLYZdX6Bplr1p0Abg/aqyW5GVBrM
94hShiA9kpYZShH9ks8umgOhvMbiNZUkO5TzW9PddesiGv6Ad5/pczKn83gTBnynNWegcfTFbDsq
GxsCoSzswM9hJK3X5K5PlehRwqwTZ218Xm048SqpT0n2UqH+Eefm2I/ESa1+Fcvfq511paJhuPXJ
B0V81B1suwhN2MkLy631c6x8G9lLDOMN15VwR45Dkk5K6E6UXCSfDibSRoZft++GmT7r/KMUI7u3
fPhcdfHekxoUj71wazjz6DekGF32U1DPYuKaxWmKdnFAARvNyHEhHLG8BaAnMdZb0HxQf5U52xbB
yCkYxP38KPE1I2PWHVVk4hTp5+yRyuImJRIOqYVBuKDLiS6FTjqhfSnEz5IQ3TqOozvS44oICqQ4
taFyTQZPDT1EyvuQnxECpC0Ly0G23Fzze9XHuzA0b0Bdqv4ScpBpQ6J9kyS1iCTVF0z4jPCyeWdh
+pShNUb9BpSEXRkvgkjVX/o1rvqgCpcBI+IU9570H3me2ZhitPFrD/iBoj8BhEzZUR2vkvCmdi/K
qmZRfmrKHpW7zGcI96K+74drMIACtkfzQ8jYNF9XuyFIlXVO2MMihhxCihC0IEtM9KtQHiuOjDVR
fGwhQR1IuKWPiQwpW+va/SrQq7vSx9QMQkhLrl0t61ugBE5HxgqbXEeGeEBFbRXp63VJmh7XRw7j
c2QBtON8jSqjey3hXAk6pQW5OeUVNQjzffnMkYiOy2TnKJpmyuJ5i0AhIbpRyMGgq1ZTxMnhY4jf
swhSp3GqJh/IEi0lkL0CwldKsVgMbnpUC7Qj31dWngJNu+nJOegg114rBlfU2D14lEz9JC0QSfKz
VFwcU4ddh91MQU5nmtcGV64JhlYi6g5TelVnnAHI2M7UP0z+P4nIHsnvJQt9XUp0EUO0FhtOnOvt
XzoobXQZmm20zpHzCnQzu9EPCF4VzHDTqHXT+DGA/gd6uQHV+BM6AzVziCd84eEP5QsnKHRcy7uA
EkWOOYMU5L0A/GvRARyC01um3a8GrnHhBTMV4bHFz8lEVGRgHMYL4xtjlD0aTujiFPhnYmcdWGpW
zxzETYw2GndilskWj5XeJ9QPFseUlqp0O6FV+Fgh7TglUxwqNn964LlZ1p9ZGMyn6eKFZrAFW42e
BOMJsoDQBwMkTBNk9iootlOxAD6jpX74SsVHRHfSvdSgPxBz69bT6qnbIx8a6VNEDErlNKQOUeHX
IZHk6ufPIb3P7VeHHwL+g2QnkX403MLA+1syEDiEE+whXPPi+SinF10+14i8EXPMD0xG1I+cWxlv
dEooCCNy4BDPQX3O9VMv93JxHZBoCcr6OfT2qOJtZpxT86tSzlRmKm1NuQv1Y5YekG0SlLJicpM5
WNCDvVEAHZdHAW2FMj5q7oz2MioPQHTbIf7sWr/AoFOdQ0SyC+sODNJ+2UjFQ0MqpWsfEef4Ftlm
he4v+pQZilq6dTKQ208z012x+ZSWZ7E8w/ETqHrFCjS5LaGyDOm2FW/V8MiJ/9bRUnhtQ15HVsNr
VJyOBXgr4YsP3EnHSNGRnNL30x6X4GPBP1FsPxN0e/NTSN6yzFE08lcSAQidJzq7AYen1kRBQOZ7
JN9iHi3pS4XWXk7hnpUKcBRq3+iTEnAOIV3uj7P8mPvPCn0ZKYqRZnflC8tjYbq1ykcMVCNUHnm6
s35RjstNc/0nz9Agl0oJkTHSjbT9rvNnvjwqWBbT/CUsxwjw4gq1RR6AsTxX1DDdPkYR4M/muRmf
RojP5IS9TX+LQn9aw7f4kzYzNf5SaV7QkLOqwtOiImtGDzw5bKXZM7aqTG3qJrJsRVQhgGAhN6/B
Kn7VxTezUFZu/fSJ29n6TSj3CkzZta1dGG+Q5GCb3f4MhPHRkZgslV8Br29g2t3tK/kWY1+TYxwk
XJDJdto1ZPRM9WMabgxgO5MDSy/0eYe1Hyxfcr03W3/MAq+YPia6FRXjRUyHTUpk+SyUW6afO/1p
RRdJ5G7Wb136pMtNyPZ4xVbdEevBhkiXPpfNMK4PTsQHv5zSPaeECjFHlT0C7YmsVtJupcH0X241
dzEiZTMwCSy+BJLsnIMSbhPtK+/WaifUmABpD6BBrBy3xXchVugXONlAHk0uZbOnoJ13t7q+zdN+
6J5UtfTqJtK1Mz86dBjM6YGnSHhBWLI7T0e5/yrir9WZVs0e+M7RaQms+6F0iKy6j5A3CVSyQUTg
RvLNNyi6rxQSWwS6/xg2sLTXBRr3oAwF+rEWH4nxNrQf4DFz4SGgK+k5eXJ5GWRrJI3J8RZVZ/XJ
CBfVpyIUW8am0M5Sw9rVPVWWr46sbFmgzeVHpvhljYwfaSl1wEpBQdGbvsfNs0FMb7B/jkjVoVTW
FO0lMM9HC0Ju+hWh8wF5jt16tKmKp8L8B+sqzR9tgzIdMOTM8iyhiwK9s4kcY3rEmkIX9u3PuETf
6wdf5xUOYDiBLquZEbWIL705rncdvzDIe+f5A5nQiLZnffL68J5gYdivrzF256S4M9hcdjm7YH2L
vmJf5bhwyxs+foiyjuypiWRrNm7rc7ncaJDS6WueMVpBj8NTcuujh2FYPUT9F5NRt0jMf4fmpu3g
ZhPDYkfr8V8DDWfhB80BOUqyZq/cqTj2eC2xEOarYKA0DqtXzbgL569FPvCAYD3iuZaEztql9YUa
Oy8iQJUmjTF5+Ax1J2W8BeNbWPnG7FWDnZJuVN4iQi36a2ZEYbC9SfE0FCc9k90rJBm+Co3N89i/
ZeVdwkOWll7ec3TNxGVagg0ViZcJ2hfXFG3+mTcHPb6k8GA6+hbG/STserQ88aGaoPQemvkaSxQK
XobwXkuPPt6hJZyvmfJbko5ycwBXZiRXwTgmDANV/unIH4l6Eaqpp2BoR168nzGqM2H50+SzCkVy
6YcmAqjZMXST4KY60rMtuWWVUtf8TOU96gO1+DU2B2sNlUhwG5RFdrw8vmTcZcQvRF7kEPc9qCYZ
WQB1f6dOLlhPzr3Lr9AKCZQ226vMzNfkszbc8tFTUOUhrJ13bKD8uuYAvfbHHsLlyJ8kfZPHNxCe
xbwv2o/ViZLPt3S2Way9ULnKExxGvJrPGbZzGvm3NSGeVTtK8uhNkH2gEeFhDKomfPE2xeivLlCi
J5a7higx3BvDjl+FubUJtJM6H5WRzPVu3fyDyO2bQ6J8oZkJKacDcRZ3ZfjelBemHF+yx+AvIPl/
5B4Layxejll/soLf7CAVK6f1+81oRAxt4bD7c7nP4rewfqmK438WRklrL+Y/d84p2GXg1qus3ctr
U+DaNfhPnXNdvsRy2Dfd+U+3bFIaIb7FyLzVIcx2DXK0XlBiPxpFDr/xgrDOmj5qPYidujDHU1+g
6/wvn+ivPeKGamlwKkSJ5lF1ZRL+6yeyzFqkQd7I7mNTI7IAQGqvrOeDlGVHBbuu69SlAecRmbTt
2PeHpsreqnFubpIYeUo6JPYERfYkJMJbPFchVVwh5lBY/f7TaPpfPuxfdWUG7eyUViVLUVTaD7W/
NJQaTTYB1dCwW17oOSXEHAWEsaj844HG9OWewczY4P8r+jSXNtseJ4vrxDE2B7t0FoWGFM8K3M+a
It3/548m//XKGpqh8okARxi6IdMb+K/jmGd4gXRdrtzwDAoOs7aIh6WWvibwBTTxdBypjZlEdzKi
3E0io7DbQm1uotlfW17ypNW0UTSlKB6yLtNewjH4MZBDHDRLW4GEg0OvIXOljDTkyJgvA8yavP/8
FVYqyr9MTlPhf3R2a6alidAv1q/4T5NTEuQ0XAxg0UIZiD+DkVBwrEtPhcKOtKmfTn2M6BkaufhT
y1VysnJentsM1WgB0v4aNiFXfiSULsyu39MUGZOJQHQozELpinNi3P/LB/7LdLDAQoh0dCsqgANR
Nv/KN+hapYcPquSXP4CVaBFFlPdCg9DawEylIyvS0S18DBo0JckYBqcgU27TXP/u9ED9ZaKLIyu4
o6s4cP98sn+gc65/v6P/QvL5yz//T4J9ABf+0yX8N7LP6bNv4u4T5d0/M33+POkfUB/1b+skpJV9
hQxIsEu4jf4f1Mf4m6hzl9HszkJlSSxU/2D6gO1ZSTaKpdJjLkqK/v+RPpL6N0g+a+u5bMj8Xpb/
N0QfGnv/5RYxeSWJdVs1FOgw0FW0v6zfGA0KowjGV09Uma6jRqXluVNm9KRK25rDb0GOCs2b1VSj
B68OUAk2ySIqm7SEoojHWDCTZaq1EdNmM4zq5DGkPbTv1EDR+tbGo/mj63p64gp1pWlP1tTknmjO
NJ0FtdR3X2UzmiPKtrKsR9jIZW/crVGU8r0i5TNVIdZPgTqiIcdnqVbKljyFNCIgLsq4u4l4/iDy
Htqx/jU3Va5fQ0lgC1bQgkyCVi7HscwItQec6oA8F8iZckgyq8JeMvTgU2qws//Z63pwL5ZeTHy5
7EWUW/H8P+SdyXLcyLZlf+VazfEMgDu6KaNhBIM9JXYTGMXG0Tj63r++VmRee09iqsS6w7LKzIEs
JREBBOA4fs7ea8dOovZWFMbNWdO7IrHvZJglcD7Lrh3UrVUCfqAbIQpXSPpPXquUe8X/dT0q4zDI
APM/14ObteO5Z5F8S3WQhpX3qKYiEubaYMQGkrdAL6nFjTMnsnXPyZ9z6x77CyvniBKqZ4NMxHBu
tVHIZU+8LMBcRYQjuQ0nxRKYPvwmykY1Cc6lVNjG3rYD1K6JYpKvR0iUka0MUjyo04Du1BvbCEeb
V6kx+bA7trLdRjZ22b8Oruf13+C+hLFF9T6zjX61q8TBbsHCmoyZvTkyGep1EwRDjQfCk65FtFCH
D6oey7K5qEpT10C9W8yIox3eTEnJ9LWfPBJ5BzHX0IPK6q3J5VNTsedwyu7Jb5vsEToaKQOBXvTB
Mf2wjpwCr+8wdpJBQDesXUaDBy8c1XmSRYjcm+xoz6v9nR3RgRGdY23cOm9emyzPyRNP/D3PE6wW
L2BLQwwN6v7RwlQjh9B/gIzp7+tMCgbHNamUKzKpgMRD5X+gn1A89VxrWjx9o26g2R+9+bEeLtNa
TTQ7Kcq9oayeKmD672GXD99jJ0vlqiDMkc9tYkY5vVcCMbHTmaqGPzwyiyzdMtkpqJ/zaRxadBhM
HSMDDZphWwjjP6YBkBcURg2OJmhmDaftxYy6yoWdcmJPEfxKx452QTlS2jdh3lV0lwKEGkJm9haA
NYl+EUCbWzuGqpIMfZxTD485HzRmItq6+S7NwQ4hLOlS8taBzKxL5ZaXXdsPqLfG9FqQxYHXPJ+9
y9rrswbdjHYvYOjJM8uJCT2c66PXoctDekFhjgBEZJqBnYqZLMheAAsg16w/5HaLCzrtQQLRbqcr
mk9S3gXlDLg+aMPBOrAepasoquX9UMy81oaM935JI3Hl1cfyl1QP9C4gWx9mKDx67fqFRPQ4mBGw
t2SAPtfBe94u8SHOrYE+CR2mNjeYETu8XT1v1h9JtchurcyI/LJMc3q9yrcZPAYBkp1FasQk0YTc
zHLHSZ3mlo/7y3UbB7JvbCd6C4DTfbdrYvNMX+bnbVRm+1n6GhoorHlIhVmWi3OtvLB5CVEQiH0e
O0j1Z9l55nXWjqG530fKFmeusSdU5oGcy5dGJBP6IB/yJcHXHpbtIKTP6NZg0ZOqMQUjxsZHPyH5
zYgwi3ysVIfSfQ7o2nXTbPkfcVpPFsNsij3kLKD9zt3Upik0JWm0AZ+JNtvXoxPtfDJkrKd6APWN
u4UoezLVu7jYz6Sye+fHuGVc2xyaiMs5yAfGank3f/Qh/OhdY+XzR9DmORNC6id3b9oBP1ATZS72
bV/E3T2ZQuljwnQERUUrBG79lqiYbRqCg0Wm0CPGJbltzHaV38Gr9VjIH4Ist+GwpUUb4sWCS4iw
hpSs1dIN4dvUWXbIBHJgfpxblas2pJvNPzglRNrF7BfBLnCq6JnVfHLX/Glabcoaprcg5WlfzZWz
oMbjEXo0lQhvw9wK2UAnoTemWyNZcWitWc6dT8j525iZ8m607fo9aqoEq3crsLQProjvQ9cJ0pUc
gLacuJ6u0WulctBPwaw6m0aoYD7B/CFE4eF2MRKFWmf+/QxAkK4zoVPpeUPHclkBu+0TfMZxYZA4
KZ/wupgMIlQXUy8jZHsWWiao4xl6LMfC1maGhpCHXEa4U/MU0MopLwFMhgaSz0uYVwVucJ6SFsZF
1/sXZEAF2BCg1MGsIKo22QlB302NAvOHUgKxYhdU3nBTOcbxgd+FrYL9PFpuTa+kA05z4la+ldF8
yyaMmx1hCV/sHj7tC3mOI1CEVLPswFzHkZ/rCsJfynny3W9YFU+n7rbeo/Df+uuODuRpuLV3yRe1
/hHl/T/7UPZGjohgJnqu73nUWvJYWf9U6ruGpz5eukfF1GyZUeTpzU+F3b8L4J9Zep/P6K8jANHz
bM9xgiNR89cj4McagUsvj/ZZuusupLdOOB+zWthdsjSuov1XVJovj/jJTFMlBUtSvTz26wlv0YrZ
CSSBHb52JtVr2CbuLvviKv66Yfr7KgrPFUGA0UkG7qc9n269hPeRwT5eE6TaBvqJ+I7ORfiWM44X
TR+/LCM5uoeMPJzoikwg5e2/uM7H/fnnb1JGvs+22Pd9LvWv1xnckxezEXqkACIc7VuEQcI5IpAn
KL2Z+RG6iLsJnu4Z3kJH2jHEIPyJuN1ovVhgUupTd3yf3OHpzx/rL8Tgnz7Wp7ZC0+as+6H7KEh6
znX8g+bDpYtszkwthr780q+Ag+G4QhmjU/w5Dujo2uC9hgstzGUw2fRu8TcLHPOOQiiEBb7C31cF
IC5khcXlq07I7x4JAMOgdWGGwoL/9GUaGVZJ64BNsEiU5i3e+OaLXstXR/jUvfDciT2pkY+TWJjr
vg3UXH++6r8yif6+H38+hU8b+Mq0k6RB8ajaFDw/pIX8zpdm56Na+fOBfnsmji0FWG7oe/L4YPy0
fMSmhzVXeo/GsT0gybNub01bxmb958P883wCHxehALMUCAhun+5tFXd5EMTOY59jm28ChWu5xqJE
S9zGJB20X1y+fz5KgR/SCKNiwLUIHvXXs/Ki1O6p1x6XYDjIXG3cGIWy16KrAB2Qfode98UB/3kZ
OSALP+D/kM3pXyvaT5eRN94MvNxioCDQoEuK/9B82Zg63lW/Pom/HuT4IX46SLgUmrDg+BFewCbd
UYXpk+yVzLP1K2Se69LaWBfLGsvIXbjS59nK+nJh/uosP70JYHr70xDEjxmPbOjcL9i0/nybOJ92
5bxrAj+yKVePblN4ip++uMWemjE29mNfuLS+24h+1ViwAof4UhoDVk04ZbnxVfzktorgeNGRXmeH
9198jN+daOTS1ZUwN3k4Pn2MIkotb0nF4wS2jExs9PgavbLgaR/rqV4B9uKd3mTQd6LpbZZei+EU
IENN3hST1iTEKoc2688f6refKSQjlWapz6396RGyJx3AxQweFwfmLrmW39Ts3v35EL95SgPblbRf
XAeKevDptFMSRdAsgNgbHVRd0XTDtnk3kWSNoIJ90J8PdrxZPt3Nvxzs092cRvU0uNp/jCx6GKFm
WOV9SyGE/Pkov7lqvxzl0y3L6140PkdJsh6hgmof+WK/OMRXJ3K8qj89llahQ92k/mOQmPIkx7rg
5P3T5IS7P5+J87vjOK6E1wkrW1Ja/nocEWYEQ2Vga1bTxnGuMQ9e29/jPQqxzfwcwNRCzvdlYeT8
ZtEJfj7qp7ML2zQBp3486rjuv5XbcYdE5QSR45laD1/cEr97/H852Kd73GlUWXI5OZizZdM4ncZ7
3B9IF0/60+6L63n8WZ/vv59P7FNdU7rFRAZf+Egnjyzx13lhkGqeohotgHX756/udzfhz4f69JJF
UBGNOYdSDsBM6Ct1/PHnA/zu1nBJogoZXISCHcivt0aZ0KdIuuypUP11AVIjXMq9cfvtn4/yu9Pg
1qMzG/EG/8fyILIxoD9gPbo20BpYhxWr85+P8Nt7nAKYYpB1jmrk0w1gDx0NrLJmYsJNrnb2dyte
WRvGhOBBdvneXhfHESAqvj8f95/XDxiu59LpDRmgcfhfr5831eREjNHTkjrtQ6MNQ/JsIDIhVKRw
r/58rE/DmWNtx8FojjOuCyNaMJ+e49Cx8sCd1HPsgZvCbloXzaUmAhKcKlKcguZocq10gIrwwSey
WHUJliVxXdQd7QrIfhYlVOrYr01Qbo31xZ3k/PNL5tNFwofV7fDP51vJ+KlfZlX63GT+SZU0ZxRz
t3EUXMdEnIHLShCzM3duWXNwkfkDtpwUMibZYJWvv3hCP6U5/XWlgLgziXM9Wn2B/6mQ5y281JWb
PWf7dFdeEamzWraEe158tfv7zW13pMVHth9K/nXcT8/PkixV21b5szwFtRhhxVtNF+oMVdYGGVr7
4q3wk62+gtT/5qajr0KxGAJg5QQ/3QeVIdjEjftnpP4n7XAgGYUJ/RfQ5H9+nTIUvi8lNQzjQPc4
UPn55TSVRVc2Y/ES3DnbQe/FDqPyajyzt3a/Jy6E3ftXp/XPi8khj4sQvQL6afbn4onZgdc2dv0i
T6PH8a5aQY5cBafidNyIFdv3C5JP/l6Y/qMh3f9dtMZV/V7e9e37e3/xUv8/kK+BuMD1f1pf/jGI
23f6/V/Vx78uXn7J5fj33/vvWZw46gFsikYEAuwbedf9exZ3HNMxgotAu3ghcOljd+ffwzhP/heo
bR68MBK0fRBi/q9//Ttfg986VsW0uEAje9xf/1G8Bif005uYdgt5pFFAv5Qnz7P5qb/eo8i5rFD0
sKs00KrJewgtHEOKuQ2i4p+uzfXfb/efe1nHa/f5UGx2kUkwCEG+IT49DoNr9UzoONRk6YOYsIAS
/gBrQl6rpTp10+JAqtppO/VnlL73WSPvGOKfFCCWjPYOTnDEVrVvUWO/5ygPk3x5MNLaNcLsaRwf
gjq7rq1szWp+xXzxqyrCPr6G/qdk+etCEUsvXLYkdOPYsP96oUxdEFGh6bmHzdhvQsu5Gma0i9IU
uKSjU102q6FYziW5O9mrhFCVgg4lVPhamPR2gqZR6we7FufW1F5mebINn+UwWwQ0qr0YEIRbvYUh
Iax3CXJ/LyDzalp22jqTogYwCQTEsY+RblaGbRUZng/91GZgg0F/OSiVPE9lw6DFLuQ6qJPD5OBW
W6JDprPrBtYqO4vnhRlQ2CS3SxEd1Ag3IqcrNHvuBiJ9fOI0PjZDC9X4tIDH1e3ZIiK90uAUe6cC
ghuBztTiPSmRnLPPOgSJdRe1znsng8NSTRctKzme3+rKbTqIqUdgt4Okto3gBi5gGmOJfFxZN76m
cx04M4b8ZRvbHR4BC2OTevLNguuUj9L7zaHOee1hC+hLhB4dblfmYfYIINbxgfUl3Rl5qjeTVRHH
QdzTbJx9wZxSElI3BO454eLXSZKh4rN2UanXuZtcagxqx5ujXOqdU2HlVESL8D1XmAyxFLSM8iBC
LV38QtjYrk/BfA3Jt3gWKSM5d1N16CXBEKL0wafp0kIDwpMRaqJPnWjepuTNTBAxCpXs58K9KyJz
mWlIiZ71zYXwGRf9tXEb8FYzHXxi0PTEp/EPjVGbqfZfwjm5qVV122AXtpx9KXIYH+l1nXNG/aSg
B1SKWqDZKn+6ShNYgnFq7crGfY7n6DwPF0ZtDj1JF8lxxWxsMstFQzKkgJanU8zYLaMV6iqGQW4B
brzH0Q/6uB7Qa40SFNsIKWP08Y5Vg/nhJcmd8v3bXGJwqoo2QhGCQ5koze/h0l7GwptPipIbluWF
lrACnRXhAkKwgopyMs5KFbgxTdeDCSb7b1i6Ejt7DXYzD4pVnI16Teh8tfUKs7IKNu49ayec8mrb
xsh7MDc8LZ16rbw3lZmPFihdq6Y7PAsS1tpDs8RQldXkrsZmefKhvjhRR7g4frkhzeet72tiBoze
lMcnNEppCzWNk2zbDIAq8aPnBCM+9KV3iHrnuRgb0Gyqvix6Fz3zqoiay7BMT+2MG2LG8mP31g1R
15fB4j/HKtoYv0JFP8wAlF3iIlzohEOVH+opfqwSroQ91Y++bHa2G32r+Kb7Ql9Im5zayuUxL8Pw
rvOTexIV1qFbvybLqWW6pyqMr7OgOKoUDzKdEGqOG8a367moLz1mqzUYDyxpXu69zHV+3ybRTZig
rjtm66AM9SAdqrB7jERzUlTLhB+T45EfXdjWTSzjD+1aH2ODVWLU6BXT+8WEt8h7QJYSSiTLI+Lg
HNKgrWfaneFLL0mpgyhjhHyx3PR1KTXAofC9nZodc+aXAFKQwSmCCyor8mu7r9+WFg924N7EYEsc
Rb5dHhw0Vt7a0w9NfaM9f6fH/N5Cp7AK+/xKWscU8bswAiG39KfKyO1SDhcuLhKalZhlko0Z4WcH
4lTXzjFNmfzokYCZTl/lebPzyXUbFsL24BlYhCLhtUm2Ta/QK4IGwmsjwS4rk5wuU3aIJus6mPpH
FvaXAZh9Y1bOHKwtPmvo4DvM8+vOLNvG5NeyS259v93jcTkvUhAQTd9dFkWGwRmdZ4GHUphnB4TV
Erc43C3kCeo7Y9OzkE3s1LBi1cmNFWUP3Q8tSol7bAA3GPcX2kHNRaiCEh7xX9a6NGiZDY5sgSK5
WYoJDDEGHENkipkn4AP+TTuEMz37+rJt6ss4xuE3om3054HhePCyuPbfwsr/qJb79v9jkhqlyP85
Se305Uf1S4EX8sf/ru4QRrFdplEpXSpu7xiL8ndtF/4XpR4bzON+ls7AzzIrVFaRy7YDLRWBB2xF
/7uyswRRbA4FIXo8BgKC7dB/orNyCKv6tWg56rzYC/Afo9iINOJPe+tyQfIT5vCPm9J+i+3ZADlL
JGkSsUEfcNo6UQUVMiCH1rSp/65iGz1W5Qtsbn0reMWFYT5OZ8PkOQepmvxqaJaKsfp4TCz0jnGe
edBH86Vtxvxq7DoAz/PsD+OFSjqYCp5tIUfvbOxz7VAcmQZEFyNrDaqHyItRrQA19PIzE4z8RSdf
MGaGrddfGc+pHrTVePvGivwW197ofaQmhX4q9PHnBG2cj1tJplaLtdty3hY/ziCn9hzV11Z4rwIY
ddY0eehtBMCyzAumGrZv4NfYlapuuJU11TcPkzAPLTG266oq+nPSU7L3oibjSaR1PF/WHbLis4Ro
eWwsZGSupn50U3BLA7+unDZ+b1QRfFctXdsVIfFQdYsAi9hJX87et1jWvD9aEZiHrHPbRzXbPWbO
VuxrpicfUV53j33izvdpl1Vvnd2GUIv7wn+J5ODDlcsD580ePbs9tfSCHyL2pJ9vGcGHNfklQYlC
vkumveUkHS07q59vlsLFp+T3lS6ZVy4N3TUu62VRmqlaqWlxr4wTYIa0UW2+6jGsHkqXAGJ00RE8
PKtC/Mb7Xd/aJTJf4MQhOJCKhL/8JLCC6aWYCoivS1EGsEyqSV36/VDidlBV/k35fEeee/SrhUvU
H1wrKLCFyZo7qg2G6mFCQfOcCbt4QhOQwRY4nlKqgVeyEZ/vp67nzmrJ0dBoxvq1W2n7MkukePWC
koO0zeK/+XXcg/WtlGG4mHMDZ9TOG9ojjd4g+FG7uDzSZI1hPQXMWIrHdhow2IcjP6EOvUmejFGH
HdUK6uDVSyPz4DppcGl0ON/bURZcLnXMF0XnCI+y0jjPu2JGdNxr/HakBsfvwsopjKQS0ffC7oLv
sTvXNpaDBFdauRhQHxL574RQKbGIsahTwPORDpIXz6QRYv3cddaF5XoftS/q61ilM8yrRWBBCRI/
hRXtDNy02vL1xYQ5CkY2WrsWaE5V3feyC0AVdz1J0hq14nJkngZZui+zTj+Vc4kjPemH4jFcem/Y
DMbwwxM1def2YPorzXN9H5VRfT3JtPZPYq27j6mdu/MlRKpGmkRcPiP4qx6s1qP6asf4PSp7sU+t
fMx3KGXaR/RblBdUYOP3HoUj1SraYsRMi2klIqomug7SqbrPh4yAVT/oltOgqOGtFkMmeky0dfcR
az5LS0PoJWJBOjb6Jto+BbrK86ri92dCRKGaMad+z8t5gaulfZcyrlPXXpWry1DxFaV+Zj/kkoAj
ASCG8o+nKC/4DCj2kv3U2YqAyPyIOAvyZQH+k8BQRklx/MS5cjOc8qI7jwjMOsVp4JJX7IljAHUm
7WzfuVP1QH4qeCOERfeihqC5tnvFiRbeeLxyc8enT/Np75Sy3tqzsMDoekbvstF33hyv7q/Chnuq
zFoIG7No7QeBApskC2tyr2ThJ/umW4LXsU+AGmQJKKJ8zruPypBsu5qdAkCcqz3roZQ6uh4GD88T
d0P96MSTA/SW9lVyIlzS3Evt1NdI6dVhmuUxaaPN7B1RYv1V0SwjmUddVBabNCtI4HUq+0eUOu5N
WOnmDPqE9RDXhscUFZ9in5EUXG3uU7TnKZuglRrmReCZS+3d7HiyO+1mB/ylxYCN/42aMYXs0IVm
k4xHsU8thxiUOH7b69mPzE46fngvmjknPaA43sTJUhB7MbsEz61lpRl0OVbH3Vsv1kOQxslyJn0z
DSvN2Gs/G7l4Gzyxy1VmhuFNIhD9WIomqCFGt/SnJxNCpPTbD2S+1juaQ1gqE56K8owFnb1kJNHd
nzRcUKR5dsmrgorJ+3aUqZLDEfgF5rx48D70nHArOXGCXdmbgFGNRx9kvDSc2ByMbFD9mUiWoYpD
oFcJesU0EwersuN1LxCEZkXRYEqtpzO3beLsJI+axZDFVEQfRgz1RVcU6UUqGnHu6z447Yj+O5N1
Djd7bGdYYf2pzrBH20gy677+7qQAeLugng6SkcxFv/j+mvp1vjBi7HcK6cU2jtyUrLecbqLBjxzW
Ix55T+aAfcrCPeZ3jPp0oZNxkhqjt8jD/EtCvO21qO2SvaWOVyEbVAvQjRqveayTH2mKgnXs8B64
ZWNtIi/Sh8LAm4rnqgNksETLRiVRsRnE4F1OKLNXZvFwCcbSPGpiS6GhQ2S1Kh98gpjB8seMbpep
nw6TJ9JNl1TVXdv1zjVTBsWYDoqGUGkDGWVY9o4axo0dgx2cOo5ZqSEq1zQjSLjGpC4vaoVbbJYx
LSp7aouTBf3XqkoL98wXGZGVVjyesSYBTe8nkKKxVR0CoRJMcDDErabyiGqQ+d4Jjf3CjMYCcgS9
JWtm2NkvdUD6mT+Sa4KE+hx9aXU1Og27GI+UjqgtNWCCGEAZ3o0TqoYEfS0s1SFLH+oQxptt6ebU
z5R32XrWjLONBkUzHbs2jebZ7insu6P+slEQV+jWOGw72A770RCcIm2kqW9rb+/2kAqGMoZxGaFn
bvsIzK7XjQcBO1nZTrdlGKjBisuQPWbPXnFftnaJbw1VLupF9jm+E278mQU1Zi2+8GucmtFCvvxc
aXPflSq+qrrRYluYpk+D7ZEKPvPJsxYXfZc3xY0ppLqqM9SP0mi16ylZvg9J1rykbEzQ4DZoe0/a
rulBCAaYFwenYJenwNRraP9+KQBh+Q6YpbKNd85UgrJExL5tk66+rsrque4Jr0kxZRGozl6pZJiy
sbOEKCcTQooWNpkVTrWcl4jWH8psbM6XxOgX0bXePpkGYPSNNW4mGg0sCE1ysArTk5AAgsmYI5kr
zuLbKi/tvYXQcG95EVOsZWZ+Q+WwWnywY3VZpxs/oAqILfIlUIEWe5248spVrRhXcyH1Lq7pzqeK
PoocY8IdaD7s2wJ4QdAO5iAHgWNnGYhzt2qILouNKszma9wazTqzKvIeE0OcZ3eoYbM74yw2fS7Q
cmjcxI1vx8XOtdrizF8qcTA9MO1MOsAWlfZ2SddkzUlPWXkXDKRgeXVapCu3CfTejq3yRcrEv6jd
btjFUec9zrSWX4gZldaJ4YVBINew5KDVCk9VG10k4sKjTXBe8dgc7JEAhrjIk6d+maznLOsQr8na
jN8zRTYxbvEuu6KlaDbI2Yi8EKhUTyqtejJ2lvIxaft443sdH6d0/HqvnC4A825RnXBQJNXxXK7o
+IQnOg3oh4VhfzAygI4RGv8hWaxuV2RFdV7GMFq8uUk2YzNVqAl7b98mrjldFPystCJ4L5F1eh3V
sfMQxKXZhbWGvEYT7ZB0MrscIl88017WZ3WRpdcUOfVWm8rHQ1FRTTpBAbW3XdwzjxfmWqrMOx3H
wbmZCmm/UNn07xOOGZ4SdO69gaMjZ3p0ZQPMPA3LFtOw99T5RJwFBeLbxm3URgteYm4/Z1saCu1l
Zaa7GalnzPe5jeNeH/jiqwvXbiNand17UvBUOIs/QVudX4txcO1N10zqXCKxv1N5OsNnVNE3f3IQ
rE+c/QM2tpKXRCvpv6YF8Wx2Pu3E0E43weI4b/kAWtETg0ZxxEsFIqQoHMBa3qLBcqvsfOHeJfu9
p0TEpeoVuIfWpTfjMmAiUSC/VzxzN6WmeLpxGqnHQ+c0TS72jfLkTdnX8i7zm+mcBYYL4gUIjESU
dN2GbhOYmWnW4VlrCguSLQEPcuYDnShTD5K2qyYApgniOuO5DEmrMUvK0lDVYAw0+5l9zgzMWumh
8k7LQTQPMmFzDH+FvdJJI6xkWQc2V/jQ+X5/YTpfQzihd/XNTiXOU8kCGg3z9K3NnB5G7aDIuNKk
clmB3Z4XS2FdNBRCBGvNqtzXJU74Te/naDYJFBmsk1xXEQlIs1TXTpQC2KwCGvNB0BRnashBFi+A
Pt2wPna0R16i60bwoG0nJ5PTwQRO/Oq6znFj65SnaixBiNuygzM7iWa8rhqBon/Ro6FxOtFotIRP
M8fnV36IXn5dJ3VxIaUaLpa8wuYbTjTtLHLxyrT0IaVZ8W1fWHTsWquwGDcDme5b2Z13AetwMLoA
3ogRB3mC0+usa6JiT8/zOZY6ORd2XX6P9dL+GMQEMSrI39OiEGtgNee1k6rja/KNkmyGiSsOUR7e
ex1JxfWyj1CXb0ZLLivtp+FFzUmwr2ERF1n73GUy2SUsC0BbWlCXkV8cvJKsJzw1r2m23A0y+s4L
G3l3TEMUJf/UAOkbW2ddguVRXXEX+wkweWPdhnHnEpRh7ecA8DTyaUZMFZiVuCOQywWRxM7iexYT
yCuORWbrzhspknwdJQR60TnfBP0szwpt7ayEcLw5a84yMV5UWXXdJWCbA+jo6aTOePFiVBmxr6Tp
QEpK05KfQ28S8TDcCMrrtetEzaknfEI6iuKpG4ebwElfA3esCQ5CcqJNQxxh1j7Ncnkbhn41jOO1
E5ZvseoBg5evTZJHp1neqdWCFdwsz6WnLwebSYU93KQOi/bcEbYSQfLEJoSo9mnO4xv0sRf2kN3q
UK1GbPlaeKsqeA0rYJZTfhZiihhKs49wq/S1d+MsCv+ydVeLbreIZK11/VHmLXkuGa/dTmvw6TnF
FQKCtXGhwI2xd0gidyKgRe/xwxLnED07rVo2iygP6AWJ6NLmoLv5lhT4NQY/+ySBNV1Z4/dmQRkc
5M3tKPot7ZwLa0j4gc06Cqft3PXXTRhcsDf6Tmg9CufopoPkMjlX7HsQVwpAMp450RoQ5wJ4SjbJ
ekzotCejXFlLui1bvSVFdjoxGXkJo0stnvW4HpL6eizqh1hRrSXmvVxsUhBj/8qFMTkn3mYx9k2W
zrxPvB+NyF6UUt+KZLgYE2CWY3PayG+FouIi8zTsPAxxgkzGEM5ZkDt3+XKXgAqpu9uyWAg87dZu
U75pbd+WLY+oJGPBI5lRWsc9IVAWAMsccxW7w6M1jD8sKI9xTrB19lxVudlkebV38/oDJBC2p1Ju
ExDkczN+n7LXdmpfaRAxk3l268PUX9toZlw4iaZPH4oEOxLBAgXk5bxaIJMA2xgBChFe4AZslelk
nGQhyUyel5yTavLgmBzIZPbmMafpwYFwh/moZGPDHEB3V938ovDXREw2okBtLd6moiTwj3j2klCl
3vLvZjHdTQnxTlX5yH57lXsPwr0EDIUnA8waJOhmDMjEbOM9BqNtyC4lnB60i89bl+XOgUTd9/G5
nIvvAuqzJA9gXo63K+kFVnGaY5Jz6eMISD0FnPYkvIsmOGxttov8ZZXXN6Z3T+JpPBtUv6IA3qUA
E7rabL2uWynHIZoytb9HPim0lccOMdjFCX19aDsBMEEXaAEkiNjdLx2RRkvy7IPbtS2cSrzE7CGt
ycWg4YhdXozBjozkt4wdpHLE2i/Di4ggsepI+FRXSym2jR6ueqq7mE6YpeLrnsAg08KtDIoL1vV1
4PXXhLevLBhCST8+YLI7KIBWxisfFzBykXE3JHczqfmwrGqXArIss1N+eC0TTG8L+PbyDbMTBOHk
1JpiBrUPKitvrE4+jF4tT0wXX7iyOA7iBF/5oFIeITK8RlUOIK3blpZkQSSkHlJsRFHUkD4p7TJZ
tyqLXqogBVAzyOJaODp+tg3tDDKKVkP0MMFjJLM5PfgWPRg7HgD7+UQO9OauyyNQ1IEN1X0qHvq8
AutbFnIHb+Qupr0E2DJUub6E/MRGziRR/lgsHiPNicXFjN3OgSpzEvgpwRIJujybeLrYgQVjF4Va
tZUAvRaB/cuLnFjTDFG/dsiKE6nb75UqUrLSxuPDr4epmE6acKIKwKqYY0CUsfeS1hDTcKNW9SUN
OlOsrXQmlTktm7n65luzmngNLLxnN53VxGbT5U4z8cSJsFTrsnfSF3/EhrXK2haSMHdIhVy1ctv3
eOBVo0u6yMvacen33Nke+zlo3v4EG3Aoy/gxp5qNv9X/m7sz2XLbWLb2E+Eu9M0/JAg21XcqlT3B
UmOhB9EDxNPfL0s6t0gUXLB8Zv/AI1kKZiIyMjJix96jzL117LpniZBxU2oJzDK5dpQFW5+Wdt0n
I4m68K5PB6Qz+gKf9GXSRDlV4/L5pH8wA4U4Rx+BfhAwPkaHGN1QdecdmK+NDbkYIwS9LErtkDAZ
Cooavb3tmPI6LsAuJqiLd7YE5uwEIdtRkqhxdcZnoanqtC7wFGNQ12Z5LLaN40e/By3+tTYD5JjO
nLkDrOTcXubUY6zYzqpDJ6YqjccM7t9K1+4+3kEBSzlBY/xcFZBogGMmc2ZT0KCODpAlFahjOocH
jgSVV4QtqFNYHWwF1GSUQ71g8Ryb97ou8L+myoicoammPIGpxU56SCIGzrOg/WrEoGIzNcsWIJhz
NpgtZ5qBHRJIzPO9Y0OzYiD0tD4EOj5scHorPf72xgHoezMxcQc7tKPjAOO3H0Ei2/bbBsb0QPra
2I9aoSIa/uljcxNA2uu2gbDFz6mh4vbTwSqVjN7sIafTt6hh9p6BUjN6hTtty+D9yrxsoJ6CbhJA
yH7BsPreQ6gvGmKm3mCyTJ0g/AylPAKzgW3e87dwju/G4nPl9evqonDRC0xeFswJt5445Jk5cQxP
jhlD7klXBsKcsiFT3ejttYAwxpfhhRPdLBibW5ul2BZYYDydqZ5zYzr1nSIPYKPaMuJ4Fa/Ddb5D
a2KlXEvr3xwIfP2CgDeYfgHDZurGdLxGknK6VfSx4ivZpbwubRlXXjcX9LtWVrRLNouAUPHrp1tJ
fZH+qKno8jsMI/PNJbgLDKbusNE2Kq3Bnb/WVxoCM+v2Fpau9cJ+zsRIAMFvFieHIjz6VkDvZiVd
0lxiANC1ijWMPCuHL3jgMf3cr4+P0WZpa6dsNyKKndmd+KjO2OygQzcoXUI6mj3qQtiAfMm720Nu
e/XZXqHIufG9/r7QnpBReYzWi0sXYeujzZ74rd/5VK/5CfJ23EBefrcZH80tFUBP2UEgzhMa3Pfx
sbv/B995JoafrX6CB6TFKHX+L9O62z9ATUpn0iX7OrjRBUIY1YbzukIwJdnY3sInF//4R+ue4B4V
85dxXgre0aOxEyZXiKFcRReoqu9pGJgPUGoHa5rGS6aX/Htyk5iN1SbC24LQhbj6Qr4+uK9bTcK4
Oe6L7eI3ngsXJ+6tC5TASWyKMqXqCg6UCBfJJeIga3lPD+u/CBdvZ0lAIk6NWT0F046v+mt1QBDX
yH8gxrSSNzbhYnF1s4eXgQUTxiWgFvLEoMOYZtuL+JS6zXpYO84Otl1PrFBxdRjon7QLERcXodaz
n/HErtj1k12tw7IISL1X7QU+6/K6Sjf22t+NxEUZYbDlKDXzGUGeGjoQYshztCl+dgwMSAmgGJC3
+kXCtg44qljkeL0cmiZj4K9R/8zY5HzAIuNILcyDJ58xEfEAMsgtbPH/yklJrpgBYWmmAS7lfDtj
pdJHeRhWYvyovxFO89NJqwtp/3vjfFAYmUw4kscx5/KapE5OYKbqEAVBriErx+oxlXj++H5vffo4
xIgf/BZhfhpxTJU5RnI5kyTofEFmSE2ThGgVd0d3DHlc2QhK0Nr7r6xYk7Pd2jDn5FiRKWRJ8W0M
EX+Vff3YxnmsfF0JQ4mg0BVNVdm2iS8YrZ3TuaUrAJrABCIH0hDN7RKxajlP4QmJ9OePDU4UPV8t
GipAKD6R4ZAJi7N3crYSI4qRXfNX4RXEChAQBMllDhEnZUDkQg7oT64gb3nQ7umgrRnI/FzfRlAY
rTJuSIrDO2CZkBjRklBcS1t9/NsmJ+Pnb4NfSZbhCtBILCffNVFzubZjadWRm+Qb0MnM5F0ZfwKh
dFOv34355mOD54+CV3smeawgygLG9W6+jDKGEbS6DUziWlO1a/rySwqq55HspwULtBn0hTqYVXkS
ycCf5hFgIOrAW4tahYX0zqV8Y26NDfqarv8d5W1Y7A7sLIo6Pwb0EVaDp65BmC8kYjNHxjz9IZPP
biaJQo8bsl76PY1ciLTHgZn54/18lYOdHMwzK5Nsz08OvjMwAA9kGk7Bl+LqZ7rT7cwr/bGmGXbX
PuafltY2eQm93+VJgDMl0EaCvTt5Lp/RLVyljHOWW1r4JJnWj+YeLvCfseG34Jz/f47mqOKj/j1i
8/GQfUnP6fFe/8ZP0KahMFsjCB6Yn2EYkLmX/6A2dfl/BMkdh4wDx7NKxzV+DeQoCn/E/yyD0rFt
BuX5S78GciTlf+BXEJwXiuCs5Jlr/Q5sU0TTN/dkoId/XkQXzZFtZgD1SXyprFE7DoMSos4CdIxe
5x8Fuj+VTUlgOKaAqJWLXJfqhbA2yaJ+WuX42yqzfgw+TbIoM1eH0NexKjcDKuiU6VGoj3d9lcCS
nbXST9f8Nvy/4K/D3c/lnA0DTd7LP+1x1xuwCQKPNSbJ/0Hv2ckRe93L8QfjJSa9E2Q56EPtJM9H
rpX8tHmwAd2JrugqfkCmwl2OOOfB9ddmn/yMydWmBVmVRWKzYa1wzezKaJfqYbMWGDEU1ycQ3Ol1
wTCG0gQHLNSoz7WHBzVcIkRRRHx+5zFvJl5v05PbMqXLbreB2Mtvzq190W6B5aLSfhXu1EsaCw8n
R2nm000C2a89OzE3cZWA7QTzJbMijxpffGXeBztt1+3qTfwMq/roNfdIj3sLVs8vqfdWJ5eUFVF5
zn9aTZ+Ku3R9cM3vSHe4yd1hc9wpf3xsb/Y8nCxychW14BwF228I/P6ThSRSDkeffQdd2sJtNHva
T+xMLiMztrvqSB9sRQFiFZJWpCFcjocRPTuAVIEB362yYHLBI7XJRdQo9M8oUMPIXuqlspFShamf
OFbhlvx4D+cNkfvqZEokwJMzrpt9kfcVflk4QsJ1yJirjqzPHxv5G+9/szI5woxmdHJQY6VZjxuF
Rp837LpVd6FdJC//4BUmduf9YXszNwnPaqdUZteIw/YC/NH+AaDR2tU3iReu6w199LZBPmrVfFpK
W7S5U+6IuUmAFGLYYOKRRW6MhhmAcqH1w4MzdKVL9eLo2dv6QiTJqgdydj2uAft/jdx2nd8c7wZS
C3Pj3JtX2j2KyBd0gJeqdXPfmNoC4FYuR4bFJ8EgDA9dVSTiV8EPeoThT/9Nsu/Xm4J3lAMBGo9f
Eu7zt8CxsfIRQC4tnQ36CyUMaNVl/62+0qhfryQAQ6ulupyYznj3jU9NTrbakOlhJNDLrvIr5GiD
lf7J+gqItL1XLpNtv2m+VEyU/WEnLujC+GIp1Knn763XUAdXExcxl6NM2j8xb8Vq3QzCPOWhrfQS
3zm31VWIYsgOnI+xqR7HS+TcV82P7rm+S2+6H7RS0cBEl95NXort0u+Z2Y2znzMJUVqe+WEW8olT
1AGS7LPlBJukfgEThVZBufa1249PtJhtnm6/AxG1zKNZ10Wudf7FdaMJmAIexYnu1jote5fOq/0j
ukmQ9l1HD9GOySlkFF1o9o1VoLvNgETYSl1BZPg0PtOj2SzXwV89eXLwT3/V9KWt2mMpNTV9JmM1
bqwXpdrpFwgNuOChPfMKpPHwY/xxVFc3gVu4LpOz7sfbMhN4zuxPTpoaHkAui11pK3RfMgDJAMYK
eAA/NjN5375635mdyXmjLjLAdck6pZ1/71/UPAElV75NYWJAVGxtLl3sMxHkzN7E2xMQak1Zsy51
y9f+Ud9A4rPz9yKGITjQufLuN59iv5b4SjBFo81SppW0KIyt+NCxxPgKccDb9M7Y0Iz2Mt5iCUTD
EbnnP2DzmXXrE6viz0/StCxMozgXVvVt+N24Db/n3+PvOQyV+v4b8tA5U0Pmqnpotrm7FNFm9/jE
9OREVb6iHDNhWonSdZOTUicPH7vNTMxymPSATIPar8Hr6nxx0UEC0tJgAVj+dZs+S87lAZAKU15r
A1Wyj43N3fln1iaZRRFCx1O0WGs2+V728g0KF2v96bAHQPrnUvybPxEna5t8uJ6BASmNsSY8FKFx
axNc6Ovi2bFdAiLsJIsWZ7LPs/VNvtfQOdVRFpSp8d6CAh1kfoLiqssw8eq40Rh1cos/YbNttssJ
zryr/N+HfOWFOfHSXM81JxAf8qB24IZlNLiX2pczbz/BM0caA0gABMQkkh1Hw8nUHhOCTavZt9tu
xwNwld3920N3YmsSzfJDr+b1gK3aGzfdPnpgKhhmePMHQsRetFWozaJTBiUxo3des213C54qote7
W+PE/iS66V1f187rWi/0C5G1MdJ8h041zDbA8bzFx5lYz0f2Jpe1jwBjCXMEaIj7w43uHfAYOqc/
0BjHT5fCyvzJoGao84IBHDEFRYQ8l01I3cJVRQbKw0U83lFTvmAMqHJFLbZYL+znbBB9szh1T1Sm
+kEWFgmiNKBV8j+3ePKrVXSpwMZoro37MNkzz6m5zMgsd+9mj8eJ/YnvakajJj5j5av0CNoEHTL/
eWGF4my//4KkfQ65Dw2CSbQ55mU0xMJj0ay8TW6QLNrZ9/Kz8ByKhUDZVsdb0NSRK6//tb++WZ9E
HnXo4dMDYEV5m8GPy3Qtwfw0uqRXoBlxoUXaufkD8n8G7UkDI0B3aCxTYfCFUMe7qryGcp124Yg0
/FXlptdLnbv5T/hmcfIJEaA5QpKORYMZnlXbxF7Xtws5rDYbwfU3I5O4E0VM1JoKRvStiYgvQZz+
zLdsl6owRqzkC9lLr9J98pDtrMfeq/b5XfHEnNzPfCshEamydb3vbxHG1ArXQjwy3SXq3TIV39Ju
TAJUVPVJJgl3c1r4zfuvoXpYyvBmM1fwP4wIQq0MnfV5biDDnqw14koZxvhBBhkaUyYqIZ9xyEbs
5EfQA5bXkRUTgo1qfMP0LejGvcU0a22U7sfna3a9Jz9mkqiEfs8w4UF8fZCPGpJizsKDdcnAJDcx
fMcsMxGB/TH5JBnmlZovkSxPWhi/EtiTRUxiRN7kTHEJzBtqkIhv2j982s4Ah3eIhK6O5JI33GpG
7tV31eKVtrS+SYQwo1Hn/sZ2pf+V8PD5RULxt6XhBW8xJgHBcFr52L/emH2x9tVrBl2YmFugip8N
sm8baExiQCFXGVZYhL4NdoJYs98gLLpdqo68XkfvgvmJnUkY0FKjHjKYkVYqI6VCl8ToQngJgCMo
qP4OHsTSGz3OVk5897Gbv7I6f2R5cq6HPizqSvh57wbmqjO8EsixuTJJexyvfJG/NaPL5Ey954ml
7pYy2NnwB8kFLIaWoLSdHPnOjkbGA6gZmA7DNQzWfasZEMkFcWXReR8vdc4h0V1j3A1eNKDqk5Uy
S5PZdSS+pRojg44afaMsmJjzSUVh3kXAPwW13nkE01o9hDGSioyuwJlkMpn/I0sWrozZL3ZiZFpg
iLOjWVYKRppyPWxUl8JTBvWiBGeRy0TTFoU2eKfCXbNNbpccdXYP4TCR6T6BurMmURHChShtCr5X
wZiQw3Cv7y+1fGaDFjU8emiiG/KOXzpKD5IOfp5rQFmrF8O6fBDpYgx2IXWte6YtRLrm9i6akv/C
QU4Mi8WfPGnGjpH5Uhi2ixxeIwVy/Mho9h8bmc2FFVs1bVU3ge5OGz2pbPkSYjuiPtR7xd0gr1O0
GvpN9L3+nt7D27ZUxpiLYUBZaDyavKbeocgbnlZajrwIgzwNU1i2A3RRjkb5c1qkAnISw8ThNK13
aOpwY/j1sHDRzX5QDoTACVGQhuXmfF8BQHWqPvIDhFbE4QfSoDuB0sBZ/Ud91ZOCA1lcBAlMOFx/
Xn4auAuauOCE0CU7Nxv0eevHBWZ7N/miUh0c8uvDNtoys+LBnXDdPGtf0hvDLbZGv0q+LnxmEbGn
cfXE+vQBkhVwiYDCwvoFoptuQreh8Jrnn9nx0gNr7hOfGpvscNTVUm46IrQBn26vG64pc6NfLvUW
5lp6jka9FQ59OCr5mudbmjKJVHavb45vUKuBTthWn2nCciTlWzJxD3WCh3+ThsN58XMAAgz/JGyH
QXHkUqQN1TQvgfU5zc2FYz8XtE8NTI590EfMoooWXut/1oMnDRrEsluoZczFzVMb4jechJb6KGnw
CQgb7eGPXravMv33EF6/3P1knyahWbb/YyIzwBiZqMiDxNI2C249964+XcjEAzQeLAd0KH6e5SHc
onVsQhhLy/qL/iwgo1Tb14P1YjEtc1xnmyUXnEsYQFVZmgX1NGj9if2m02BaFO8lGAVg8oNi3ZRd
6HXdFDX0j9c6+81OTE2S58RPc9kRxdBM8V+QKn5KknzhMlhazSRESaOiVI6oT4JA3AUWHQPFcpFX
ghB0+5uLoRGoC9ELi1QL4aOJk4cMe2dJ4rBvce+aqO5GS0Mp74utwgQtPvBhkEET7c99vD2SKAem
JYo89J+sjbIrLqM9+Kkrgt5yeH/3eSbmJv5u24WRIU4pKna9N8IWORJksy3EAZA+2mtBnJz/tZSv
vm/5TaxO/C+16lpNaqzmV/1zlHtwvWjr5D67b74i670vStdrIrcuqMSy6CXvf588CPMm4qsKQxba
O8Aj49zwx1S22GMoSB46IrAAE8svo1du/sEdKoLr2S02sTdxG1hIKIKU2OsZA6Kh1l/HVHp80cDO
H2hgLTL+vwvGrwZNJDRoX7+v+ZqMNo3lyP4mCLNHfYEenr22x4WUZNZ3ABoAHhXzZ9PUQGqKHhUD
TkMBQanKqGCS3X983uYd5c3Eu/sf4o54FAeu/HH8kUrX8ujJ2brbi3mJeq1rbmetDZjJUOKjBrpc
c11Y4quMw8mNwyimUcYR9lsU5Pzqog8XMpw5A4YFsF2AzGVEYc6Pez+OSl1EEq5hoNBaVBdw6yzs
4bscCmc4NTGJwN0x0BqH0fCV81jsdW/c+Vf0rz2kUFfRxl4I9xMRLS7QibVJMFaOqZ20AdZEYj7a
u+BmuDO3zZPzgiwjBBdiXIAZk6sB5L7P9M9DLMalKU658uXSO2s2mJ4sXZ1UN2hsZ5Yaih9zG96N
++AivRQJlkKKFW2WUqx319D5yqfgDEVCl7TIMNZF0b7yvybxd0F6NjQLx+7903ViSHzwE6fsAgOW
A98XeWr7HMBwPG6q7yJrMNfHjQFnnb3OH/qnL/+gwiLccRrJoONmT1+n06Zr7GsfhiWHNdZe+wx7
kpduClqC/db+o9300QqGkWeQxP8B1/5tmWr2mJzYnSwZ1d1G6X3sqkoL4+Fd3v758SlZWtgkPzaL
oCgC1L9XwQAHEiBQKnqS5pYFqpBLUgWv9ZiPdlGs9uQDHtoiFpruoKe20rfubuhWhwcJPm1jXVGI
sFbDzlzbPGbF1KZWrnx0Bdb9rvukjpuh3BSfls7Ju4ePcCgSZzhN0TN4l3PUZWXnkG4Bgq3Nz3J5
dahsiH6uVFlZW8G4riN52yw+GGY/qUM6hXyZiibbJFA4suBlbDFamtXebuUbMsUlsTJmhmccFrww
WGGAxMwcTiKAnzRj71dYaXo9GbeDeQzGyM2YkLegXAlGKrfjWEsXjDsd94bfdfVnA3pXFp31uboa
26oyiZyc7S9Jryb7DPbUYgMfSgGngRN09ImDYBiAE+hm69w2EbyWrnyQIII7Or2KTk3YRtvqUCiw
mhhpmEKiIem1FCCgSnE8RvA4bIHFrtUoCvJx7QSJqjFXZcHAxFikLPHJ1jKYsNVR6fZGWBx62YtH
2zpeqyTtZb1GNgRpO2hY+lwpN2GfjD2Ti9UIh6Bb1o0dD2ujQ2lGgjOq0cze1SRV6y1XH+ErE9or
Oryf7qiMVqW4ogKSQzgkq3n7l1rr7fGl76h+O6u40e3GWvXtMbOii76D1vWSHGOQ0WXM4IPNVmC7
paZyD3Gl1IwywezWBUw0RXDKrnxYSmMYAlQ/pJGoGdqBr9CXxoBvw/keyMeVreZqSR0/hj6eWYGe
oYT6eEx2QafK+YNSQ7uGUqxqjOolbGuFfWsBLGm/Vglcut6QlLKCNpmdmcWNHY9H66ufjKW8L4cs
bR+yY5QYMB0GzQH2UBsWxk3bi15UKx0g6Ued0YlbVqCGafNnGcS9vG8Pugo8ebCUpEJnt4xVINNF
eWsXgWLsijRUEPI1e2hGoK0+OivlkGWOh0OV1Wct7MziAfrbKP4eHWMD8YUCrZl1GVEMWHd1kx68
Y5CVP5x0rNQfmZ7l+h9F13WoafXmqHnp0TbQhpVbB3LC2pb7T3Jo9uZOG8yDcd+2Q6kj8wqn5XV9
GGJ6lAV0/ohlykPUQJXbW7n5nUfMEO6DfPCNHQQ0RfncHy2rS5GmlLMGQv5D6DeXEcndl0PQMxPh
SBLzn1DKZldIr4/HmxiSpOEmSIxM39iB5JR3MCYMx4umh1bIRK8W2YA9B4TgsTpaRjBoq87Wy3Sj
KWNm3lhSJ/n3R0M79gwHSXF1vEjyA1yqq6yCkOHShLDYYsrZgWWNDqt5cLoNUgKjAS2M3jMpH/m9
rXlOXDbdk15ksvqU+ZZ8uC8luz1sg17RtjkckwlsHYmpcI5H30dhu/LNZkPZMVFvykK1UXww/Dha
q5luw+iZ4JHXhzKMngYawnf+IYdncjTzZOu3PZihlVTyQr05oAg8XEA9M+7K2kR19DgU2rH1nDrU
bQMGw7JGDqKFLqhokUknC18VnRMDkdadLNtEGepCbj3WI2ORcWvZu+aoQDQFZyy+osIdEmx0iFeR
3GgNZ2iDSz07liM5UxoejE2hFGb1h5n3EVDeJLMywLyZg3vex5WuSH/JsCzCYhm2afLnwYiz5lIp
CUzfYIeO/T+PjDIEMcR8ZP7OlZZ0KGdvlZ5wldxD1E+75773rdTor+BNkariEQZhLXJuiBl24iP4
3EdQLTlwHDObUBhqKLilxsaCEKiBAtsY940lG9VTWxx06fhYQnrHSy3SiFtmqUqhfkubU9cbZBeC
Y1xc+PlxgPU4G/XD9ySDwRuiE/UQJjlMLIx+FWtZH836qYXDTrn2Uwc9dVhHbM741s8duWp29DQr
/XGsC0lKPT1IOounUwd/yqG5LaH/8f3rMEeZ2YcUHvbfdiGpnXtOoTkmMnTol9/pF8FJHzVhS8Il
FcXqUI2ELLjI/IWnwOyz9NTM5C0eSXHRhQ1mLGVlZwxKtzftNrv2N3GJxMNGIB1/l7jhNV2HjArq
clmfKWtDtw6TTIhNiMm88DtX20WzqtfdM3Ouy+wGc3f+qbVJ4hPLcIxaMtZqD/mHCilxVyBLB5dH
AP33J55w2yXM/2y6fGp0UlEpE2dApRyjzbq68lG9+jrw4LcuD9f2erhA2Q1RjthL/6qu/1Wh4dT0
5Is6VItosL6uF80E1SupMwwXPHj20Py46JQsOOpcImeRBDFwpcz0CLQWhuvUwR5Bep95HcXy5G4Z
xTD7yDu1M03H29Y6lDZ2qIJtrRcHafbWJY2ljumjfIL+JBls5xWQcjz4L2O+tUrXetZfDnf5PxBT
fJ+7m+R3zFKJohkMJJO6vTR0EDvC17mSg5dcrsBWqJ4TDfe5ui/83cfvhPcejC2bWWYEB5h/n05Z
QNQLDb6CrYBYuYsLOOhD01/SKp4JBedmJm92nbGf4GBgxk5W2RfZSy6VS8cDiE9K6kHotF56Aiyt
a5KN6/EAhdLrHqYZ7LCha9pLkofv38enazLkSSre9ZLA44qtI6/K29CFY9yNLwfEWj7+Ru9bZYyc
v30kfOL8fWWjEKAdhCU/hcsTWHtyE+2ie0bdTO+g8EgW56+g7ra0i6/PifOX3bnlycFQJHnsjpEh
Yo3s9ugcmPDncxp7T32uVzXz/K71yYQEETTABk6IeqV+XvoRs8tnckOUOE3uqymmg0wwIdvQRNWj
2VvfBB2fF11I7jfnWnGh2helsmVJ07lTyLXPOSQAMVQ5CbOxDqd1UGC1UuONffwjJFnqPnWl21vx
5uMP/P4+Btl0YmoSVtUsLrUBtmNUaBLeMaarBBst//TfGRHrPXmkp3XcW4WGkTj+lFvXUfgwGo8f
m5g7dCApeP0yxWfRjjk3oeQFBNww4a8s2J3/zGPYxSM5U5egDuKfmTolKqMy9ScYEuxpndZvnTAj
lxfl7mJPitrfCHCjhVRhhSsi9rB4DmY/0JvFadm26rXKr4XFlNKeLf2VjUc3Khd2by6eWGwbSBHV
RP18csqLPHOgkuOswTz1B0y88OHBOxhnrh0sVdzeVxFwOIMMCUCKTCVhEh2j3O4MsxamgA7W22yr
bKVtcbE89/K+N0zoAs9goxSD+PG7Sd22OkpqLij1BEVQftc9pmvoI50bpNBuZdoxY7sObpca37PX
zanVyXWjIEdWcr0KDzl8Sex1fQ8OxklQPF0pbvvdRqJge1i4SReXOtnUWClbTgVGe1dFCeWH+omu
iPdNf3Tuqy/HR8hp9/VSLXz2xL1trzm5g9SsrAWCikrXnoTMgonWI1it23X6JfiuERmlRdKneZMW
w3ooDKE7OYmLesObFQZ/IP5meDPIx10VvXwcRv7m872ZmMTDwIqiOhMm0iumJAvmarzAM9fKRW94
ItFc9tOlRU2CYztSwbR89jFokI5Z1YFs3afDKC8E+omoq+gmcBxMRhfEtaK+QzHpjUkjNiVC5keE
Cfcol0DlAFuN48bPkkm/DoiWt8QZNbu4E6Piz08ifwaX/RjIGGVgfRVl3yRjcD/+YrOh68TCxCdS
kLtDKQI/Ye3LYOwtSb4zzdA9pksNNJFwvIv9J5YmrlHD8pkNI5YEakhhXjXwIMe5RkIT9hRt/98t
a+IVVN3KUINXGqZPsrtigFTss4m+HmPXCxs4n+OcrGsSsargYFKbx1TF2EXpxnf9tRhERkuVx3JE
d2n8ITR48y3yKh8vcvZuQwdWSMVyp05fG2NcWL6a4vpIu6zDFuoU2JKX2mjzLvhmZJJHylEqVEcw
kvYQp/Ayd7qFZfzN0XozIbKGEy83Eas4FAkmere6GpCcBq6ae6gQ7hK38SxkEJ3dcmYw6/ng1zQG
TRUddq1zq0clJWd7PVuCcCj5IvXfTeiB1XQh6Zn7SiBhbWZaNcN8V7Khst2aqa1yj8qp5VEHhLBY
hbJZwLg/9oe5T+XoJs1bXTBETkXOB0J+BzMvTzVNXfuId9MM/9jClLnwNQqempgc4sbuAG/RyFxB
Ib+Hj/rWSDfiLAucUNCt/FvEbPx9+ih5QQ8knQESpMP7r9lh/fEPWVrq5Hx3vaXAp83viNI+X0k9
FLc0VxZWO//l3vZzcrL7AME6qHzpC1XJyhx2QzK6NoTOHy9lNoDAB2lpAEA0FZH6c0eUR/SDFVoN
q+Zl3ITwICr4vWAHqrzD/kJMcAVrY2H/Fo2KDT45cxmF69ynjAt5+6rjhahcVS3URNlWp1qC5O/h
SRheLrzNf7i3xU7uG0Vq+0MeYjeEx7RHhd0vFjIr8emn98zpdk5ctJW01jR9BoriUbO2at0l6dbQ
+icTWhvY8ZXLQ4xE/GbhI4oU/yOrE4dUtOJYaDHrMpOVwDb4e2dcgV26yL18Ky29AuZi1+kaJ57Z
lkyy0LhjjRHXqfUipW7IMHPiVZ+lZ0bSjxAH3cSraG3cLaxTnVsn2RA8RWiYG9NeKUKkXZeF7K5+
P6x1N12PX6OtubJX2R/y4i0+ewDhAzAhKINmYjpAhMRunWQBV6tvKZeKHCA50CtXuQ490MKyxBl7
9/lOLE2chgZDqDQhltBucFGeAX8frhO38sJdBJvI0qU6mye/Mj0DYzYEryO/5+T4RUpdm3HFB6wZ
6kWj4Or4TAF6HW2Ne9Xamep6eSR29uQJculfJsWXPTFpd3RGj8IkQKZ4lYfNfZp1C2Fltup0uq5J
LJPa+hBbIi7LF1K7DZHz+1KxfdfdunjKoe4BP+D60maU9xHy5QxRL1eeF/d2EtoUyP1R1eE3hPv6
+fBAD9lzXKB8XxichEpq8VsubewkpCE5p/TVz2/JkI/KnQeVL+I3q/QL8gb//tXjiLIvUAkIyKas
mRbTqEOc4a+STpNEuTHtp49PxOyiTgxMDkRR20Ovihoal1a+CpBStBEyWzh2S0YmQTMIzRxFAoww
/nLwNANdqUo5/PXxSl6RcZOzjcYJzJ9QShK2pgQ6+pgYx0pYSUJ9/N6V8Z09IvkTq4fLobfHa784
NCj5mNvu2O1DU06+HpO29hZ+xUwsO/sVYi9Ojp9Sp07Sil+hI6S6JmCrP3iZeILg+sjDIdvEAuC6
PKo9b1cHJuyYDKhMa1PKQeUJWXAa2oujm32BKOl40zPx6Vk35Vp/Qd8lecn/WppR+ZtNJ2aTYNuG
PK1TpUFM9pliVt+WX5xLf4/UMLS8KwHjXSwzz0RvEEAQ8KGtQLF5CiJ3pGJswUr/fFo2za5FpmIj
EWrkTXfYkt5Xi+Q4c1HmzObkCu4MrT7oIs0QcOWAqXcZImAxBd+v1VcqKHm3VA2Yq1Od2ZzUqQ5V
DkYC2V9sOreAaajLQUQaUT4dnit7/c86eUtWp5WqMjkaeSWsVmv/vryxk7UEXtP7uVZDvu22xx2C
JgvPpr8xCzspKD+O71TD2q9TNdcyPCj5UUDHVN5ku+RiYNLVfFSrdb+PPWltLJQNFo1OTmljoN2i
CqPxXvvmfNNzz6QvbHnS9fAD+JJ0IRa7dFhmwqAqU5RzFJIqmzfieWjIpKA0M2E0M6Wt43hNHSyk
p0sWJnd/X5dm6vtMeZR2vjPyOwUN04/j20xGeraGycUfx4ckNcQjRgJd1IU3LZKYR2eXK5cf25n/
QiebNflCxlEp4Q3AkCARSR7iP1BdAKJYAlJECmhdtkCJl5rZcxUK0G0QhAIxRzFs+rKO/WMMbJkj
4DxSrM1u2huaoG4CTedWo6qp10RubSHVnv1mJzYnNzACp8TPCJtaBmQFxapaelrYy5mnEskgwyOW
auuUKCbxRMr0owZDvPB2+VkQhwiyieAiuS48KLXugj/sDTiI68WMac5ZONAmPM+Mnb0rXAVt76fx
2AMOcBXNHdZoGG/rv6JPkRvelE/lrXrVbZe5/+c2VIWQEAZ1UceYvrOVTK2in3lACfAazaFWWnDO
OQsUiOGv5hZyGKs6P8iIdtWBU4DSNEf/Ki30nXoMFlKm2XvHYlQKJClDp/KUJlZzGjNqIwYqsueI
F5hXbwXaOryR1bXxmk8vMXXMLurN4LSHy8uWAVNhsPO/asipK/G/2TVQsY6tGBTJpoMHdngYghZp
eZj8M3fUEb1Th4X49ze79mZjeltLZkfYwMbxAgxo5rgQa1Cyajy/3SL2SrNlKWbM5V3MVQMrVjRZ
taYZugO9CRy6WGQCxpWHJ6P7ZJtfFg7wkpFJjJAay8oTsXVWi6idx3WlI4p5P16CRFxbx1Vqv4SX
2TrYLNaPZr3iZHmT1J1UVkfiE8v1D2VDzZbH3qZbFcimgLwvbsbr8H7pmpwN/adbOvmI7VHtJbsS
Nj2gu8EO2esK0cnP9h745ZegX+lfK7gJ10vxShXX4/QFcWp4Eidr5ZCbkfiW+n35pb5hRitetfEq
pCieQz6E/ClSgWhyr4RKDQKyB5h7hjvrbqk7uvC5nUnPUIlDmQYpvyMdHs3yyh/ujv+miAwfgA7D
PWOF5NSTGCYVdtkgLchFXkKlTymrXdrO2dv01ITwrdOnkJ7aaRGI7dxK6QaZxJ/1Y/sxrTf5jeYl
j76r/u7ALhwOpzbF1p7YhK/0UB5DbDYH9fux6fcdelQfn8b5r/O2c5PDGPqq1AcWO9eY1S6s6ifg
q3/GauZ9bGZx+yZHr0CEoB3F9h0vkAI2INuD+GUz7CxxaXfbwx2dyIulw/c3Z+BtdZPDJ9GgyRjG
AQ97T4+8Wzf74YlnT+GvdBDzJQVkJlZo9R5fKmYXnS2MmBoCh5+WS8iLGzA5jpWTw7SD4OxKe+x4
CahbwRyJgtIm/WIV0HD+I8ozsb53McCByogcEJKH6XNESiw9QxuTeP4nbWae0d2T8QL57lbgE1zt
fuzhpNaeQcPfQkCw8C6Zda0T45MTk2ThqKTM5a10zdm3GiKPQ+IZ2VJ7Z86MDbTYFhT5QAsnZz+V
bZTRZTwLBhnX1O9l9XtkLhmZ3MUCJaMYqD3QEAMXxti3+BUnR7Go/LgqAlOmcm3fI9YZodIGeIqR
1DUT5iAKl67iRYuTk3moW+SPZUNeBV8s/7Z4EqVWxxsvRvgqoJcHFLr+rTMq1qgSPW0q1zSiGCya
POmqHKC9VsO7bF/bWwZsgArYd+0mveHeAu8XLN9R4l9888/3FidPvK6oxrDssdi7TGtTVEZYtOFI
2mtlHZHsNCuTGSrXf4r2x010R7kAvNWyns9rPen8d4isAFIeFeidCgz2/Os2SGoOzrEsuaRBgIzr
fJ0MVERLN/kkf4o868F8HF0UlfNV9Oh73cCwjru4/ecXttgM6l02FET8Z73nmKitgxxriV/8whpk
XuQl22AreELlr4vlp/Nj82qNSSzYnoCA0Xx9JS45cegxa20zlGtY7L71vA4pPqEiBy4k22ZXzr0Y
ZeGTh59k2VvwspllEo8EREuDaundXX2M9QKUWHpY9UTk4bJhGBmJxXtNvkbHmL7T0kE6T/p+LvR/
2fuS5chtLt1X6fCebg7gFNF/LzgkM1NKzVNpw1CpJA7gCIAgyKe/H1X1tyVKXWnfdXvhsCxlgsR8
zvmG9+2tt6EZuu65QnvDCOer8iDwukdeadm7V9MHqjKQjoc+L8QHvNVSzUFLM0teAl0TqwhTKJJY
rWAh7khEX0gEGBgDZpSe+xdOHRwLdVbli58vCE0FAOsWo5BPwRUxTIFavd6hfFH+WNzHd4sMsn8G
z6gKROX8zngFv26RuHSjGRJs4rgG+bI+Vh2w3FRMaAFg6uIhPq6fnLep0EnT4XIkdtYJbLSDeuds
yv3RaftpNAEixPQhC1p9EYBaHaOmP3cVmEQ28nrdrj+bdwbEtdnJ4q2g33gnx6Fan/dhmH6AS2VC
VhxZPbAgP74bjMcpsKyDBoqHhGT9siuqbZEMEXgsSb4/BgL69IKOiffD2gBEF+fZ2vBgFn3FFG4K
AZEiMMCGTOkRC6U3+OiH0UITi1cVjNPsRYdjdZYBIuDRGcqgEPqYI701mwDFBj8Quh/lFlZl3dd9
kGt6mAqVlIocWS6fdh6AEwjEe3TMlQXDsjqwdc5E2c6uB1FDK5i1ImQazNetY+tixV7HunBgi0NM
KISZFvxp1vBgljlMtYuPMkmsjQGjptD5ZsfLPk6XfJvfHXmvlRT8QlQB5Q2NYpKAT4HJ8nGm2KbD
dAfuVDjN0ksGjedXHWyKZ3oFsL6MjDwqZii/2jA1RKHtXt/RHbhQRZ5ADF/QLbuST0iGHwUTrw+3
T4+1msCqKbWqKfFYVRHwE7GZYqQSsEUkzXU2IA1Dgv40L3ANrLZAfB36e213dCxWBz2e4c2VFWbB
S0HLWmeLJ1kph4gGM+1ujN3NvM0S/WHJQv7zi9NyhGOTgPIdsPuLdNtqemc6KST8F1G0eTCeGXg8
dYK4173VDrCDBX9GP5beWrb3d+sJXsHYdIGwRNYfp/ebRdP7u6ENU1LNlhZih85LY/iBwXzMI8Dk
+mTHKlEdO0FXW8Sn9lbHjcqwhGaB9uRGRmO1tbAh0VDZi5im9wD70yg9K74fOeOWVfm7l1wFcDbt
qOZyYuKMQzLK3fSJD6TBhNvhUsE5nr9YnamfXnK1mOqSo0Ddo71F9JLDJWjckM3fWB2r3ehnO3AD
QdUPApC4KHxctEXFKGD/xvJeXkIA/fXPBpjLzjugRN60g8ZouW7TzXIz4fsh1iMW/o1Qdb1C3ibR
u+dYXVMsCrk/HAogl0QutFKA3drXQJtWMOqDy+6h2WY38xmwOVOA6+A2hZGLFfQiOOYAtcpXodS6
TOZ3z7FaPXC8F0BDvD1HmuAKnKTYzaLmxIZ7Yb+xQpH4ET2GjFtJOvy7VZxGLoGJGND7H0eho0xB
UNIEgHw7vIqdvPYfyN5+BiMW5Wb3St7DKT3OvilkC8h1vyu3wNRnD8BFHFlbHwPmX88B9yvHsGBe
80kXUdg+7JUp9g7Ft1xVEMeRMXEfZ2QIe9galj4/kn/5Yi2DYIWc+HK7cD7ZGaYTV72jzWZQao9N
AbnV5ujt9IuViybgeoMTygKSYNW3lFDQV2aspDGcNzV01hXcr/pTFS83/OwoS/WLBfWhudVxM0O4
ANZXaM7u/OJUtpKceK3sNyS15PU/35Tet7U2C+YZ4O0SdwBsEqUDZahqA9eBmPJdAV/baIECHssD
frHXf2hxFSNPgyRpLtFi03phkVq4H5X7EYZblXcML2d+3nFBlHQXPhjibstZfv8uQnMLzvsRt1KM
m4pcGMUAnzedzzDOmdXfIFqs70vLyv/Q3monzAlnElmqpTPzH8ssQfS9+IuUb3y3Y2nhlTLm21L7
0Nxqw5OQOe2aFK/H4zI9X4SNl3h/NKIMZpMp7mkG9hp3B+GogQWX5nF1o+XEWp1oHx5gtdOl1FZt
2uMBRGRsln1mHJEMFFsCax6UV7buzgqaMD8cu+Ef7ejV+U1EwaEZ9zawCBV3oOvXoQgUBnY4n7b5
kR3G/GrKvp9Hq5O7oAXUMjOMa+GFVIvZQzeEBofWRjDf0DO/Cj0IETWbpSQwTHCtZ35oozQwH8xp
kz/BPPVvZFxWrPLPo7/alDQPusWSoQ8M2AaMT02Ere8Nez1ji+9iCeLNYuBzrDO+2pze98Vqc4Ls
g9nTAc2ajXYCLOqD66ACYo7OMSDIkcW71kf25kzrCiAzAmGqeLaBeO12rEga49527yxLhIpYiVNp
scZvWT5tj2yMXx0r797TXW1TQ4liMmTnlttEfmOAlgYmzmUWdycAbm2mUw/IrfhYbH5kPbmr/Sq1
Sih9lGhTn8/N9MXu7YCmgDiUdlhXRvD7N/zioIaeLvgj7gLL/oQ/J3U72b3poX8HA4XxpmjP21ZL
iCsvLKst90M1IaNOxPPvm/1q/hBUskGrMmH4tU6R4p1kTTLcjqDxfdmU8nxs+f1clHe/b+art0NI
Aes8oJZhKreapmNPq7Jvdbwd7a4zpz3Nc8ROojS3o+0mlYLqgt8O8e8b/Wr8QCtHBh1yhDgLVkvS
n2soChl4N2hGJ4pDnryuUiRgMY6NAaeriv/4fYNfdSayAMCEw5BlSQZ+POBkSgciW9Rc8lwWm2kA
k93LpouUsO+/b+jLs8ZGBsB7gy0D3fexJbB46Oy6uGXhLlvHxqYodzUibsSGCxIt969hhwYUnA37
7iWY2Rw77L7u2r/aX511lZEXk8kxnoAMeMh1GGfc1g6Ezzvo7yRVe2ybWyet3s7y9y+86lpPFKQS
Bl6YJDNK7FAtXFhJZhukD1m4IAeOveGKm/FzQ3/f4upQG7hR2FDkWrq4OMuaiA17/e5nThlahVbo
anF9A9Wqf4xq/Nz06oCTzBq7gqF35QMSLvRucWlaPNk8tjXCFtbfxy6BX+2u7991tVLImInZh8hX
4LIewkg0EtI5kqT7sgkDbiMGZAiQylptpnKoK7umCIgcWj1phnlFQb/6/ar48mJgv2tjtSqGwRyh
eIQ2FuvCoQebV39UIq76c8ahLXRqAi2G5AmJ6p2BXGBsyO8YxUJsJdJWHF6KkC0F3+b4ZPpyubx7
sNVygUiUWY5QowvYzJO2AH5H2VWse/1BuuatrY45JnyRa0DqBhsQIAQgja/V8AuCnpgIEioFfZ3N
H6rxA4tDZGN8panx2LL0DkfQkRvClwP8ZmCNqhPyyqst3h1LahQTNr+aNxHR01sx6scYIl/d/GwP
YvcIaHUTWd+P2x4U3wxXyRHBSj08cs8O7LG5hvxNIP0p/P1k+nIvf9fUavnnWVOCvrA0NViXmdHu
fFcmqpG73zfz5TazIGttZFiXMtmq0tAJVLMl5ICXqOGGhOx8Rqj+xtDQ4TVXZqEFfZf/v6D2fbOr
+1Rpd6U22ctoZXACIgcDQnDdfCyDvAIJ/NzJ3jezWvUOFZrsFZpZcKJGhPrjY05DDxZTC0y03QzH
1ZW/miPvm1xtAgWfIYw2o8nJvKwnpLhGFuQQ2FP11e+H7qsJDyYp8jsoOH5mDI4OLaoC/IygHLWN
BhCIbx5VrjnWxmrjYHPDCgg4LrMjTcQFeamcZNHLnWH0PeqRbiKkOHbyfTXz37/XapFxB3UTNqHN
nGUHE9KNjQEgWXs0MXfs3VYrTKSy11SPdsawfRJDKHZgPh66EwNMthIywDBYPCrA9dVG/P7dVifr
BMouxC7R5kJ/7y6mM706qZ4XUx47qS+MJ4Wyxm17baKkmPx+tqw0sn4thXfTZXXGpqPTM7t4G0pA
l/WtvrcCel9BLdd5aSG6ggrrwswigcECp9q4TTLfFV3gbI8fR19vOu+eZbVXQ2ughwb127MYG0gP
1tmGmWeQiiziZW2akHdEHL0rJ3jYH+uIL4fdRCSA/XvhpayGwClRuREN1mdmQ/WNaBubHIulvpzB
75pYdbWWipETKAIFbVttjbyMWs4T2LX85Lj+5wcVYv7f/4Wfn9tuYkWWi9WP/30onlnL21fxX8vH
/ufPPn7ov8+7l+ZasJcXcXjq1n/54YP4/l/tR0/i6cMPcSMKMV0OL2y6euFDJd4ayV7a5S//7i//
4+XtW26m7uVffzy3QyOWb8uKtvnj1692P/71h4NN8z/ff/2v35091fgYguuiKZ6f1p94eeLiX39o
jvEnMnzofqT6wHcyCM6W8eXfv8KQewDiLsgmjD1GDjKwIv/XH4b9J+DNQK14wHjiM9gNeDv8+s3y
ZaaPbC8kFqDP/8e/H+3iZ/rr56CgJ379/B/NUF/gGiU4vnc5cv7Kknn4OFqHv7cJmpKxlEk+3iGc
SXoTgdhBVNxlV7AeRukbFkjIzsV040f+9l3PfNXcxx3nZ3M+kAz6W6Hwk7fAMNZ1p5UT0gaX415L
9y4EYrcUUnxpExiXBXaiPkRxHIY5f4d3trzM+mXft746PwpjSI1azmgdBVsgoML+0JwsF4vs/B/C
fd7eFBVKIGC8NxjO+tIJd7B0risfHvE7GCBFeQjRv4si7E+tuEucI4fvxyX+qzGQJbCJILWIevjH
UfQc5o/FjGxMkUHulpPAHW9b7/L3g/dxq/rcyKr3dJbxspnQSNs/F94U2v6xnQoaTp9HCIJfiImA
ygDraL0dlgSSzhPczSOZVXvwRHZ9D9ncjm4HYPMYZJStvAvTiW46agWZ1mO+3Brzfe92kOra0fEq
NRo4xUDtyv1Bc7hptmVM8hdTv2gYCyqHB55Kw06DEIQc9twQzxbJvg2kfwCvPNab/WCcmB2qQV0N
i/n0VQ0ihkz0BTfrU5f5t04HcThVXEOWNyrw34skbmWqqMzbQ6e+581Taf0QYtgLd7owlApGYlyk
BZy3qnpHOgV54ZPSns8XDfG87LazDRmp7skxDnZ3SasedaIb24YtMH+0d8X8BFcMw/w+O/CSJkZk
s3PDd4PGg7rP42wAl+zq+8Fku8KwNsJrH6zBTXyFb8loULgPtiQ7Iz+zyYvLzqfhlLZXGYcbfAbo
ibKjTMJfrS4Pc1ZFQwWbnTwcCAna8sfQvxBrDqhnBB31kVQxgRx7tFEtyNi1K/YUbO3KNhD199u+
+a5KP5aUwzQTf2+wkDl3+pBtPAh3180E8WcUGtVDZ17kOYeb5iLyfJPPJQJS+KxZNOobGk2TCyUc
4x7S0XeDTp71posMkYVult77Go0Hp8edvHZOeN/HeuqdG6UeNgxEdUuGIJMGXXdNOJAP2aEsb6rO
8cKa1wniiausoInrK4gUo0m4x0KRO0zHKfYREkJyJeIZSGhiz6sM9TlYo2rGpas1iKKMs1JmmFh3
HQU7tcwCysy9VxhJoREYEFlB2lqbzAbZqryfaBWScUqGiYezA8hdcYIcyQAxfrjgpHKMqjLw+GvJ
YcADweSe5mFD/YC1GUQXy21aWUnhf6fjTcFi0VRhUem7CU26OlI7pgYlEx53EPOjs4jmFgE85CEF
VK2lumiacw7bFHaiw7XWTr8hFxUw2w9ziFTmQLDK0sCg3mrFt2K+SK1rqA4f8hJy+h08yWQFpfE0
6up+U+J5hhIAeO8btX94ubkxKj9sTftgZtaGzEUsJu1co8jde99ZC4EOGPRJ/YdRuxvE9FcTZNu7
QW5c2UeuMyF3y7A+L6W1M4triEPsjfGiz9rYmey9S09rz7l1cfPpnHpHJz1oll7TeGg3D00rN21f
B5537ZbztqK7BgMBP3DIgJwIy4306rvo+E1VI3xCx5oL/5Q9V+ZVZRUw1Ltp/VfKrU1hQUDEeayq
Kw51dnu+8rHf91nQW1nAKbxzqvaSWRcC1ZN0fOxgo6wZ/tbuZKC7TYjkbTCLZkPaPh70MeggeAVe
fVSWZWi211DyqOtn7sGeA4T3TNXLmLfzpdme2fweQqGmdaMGhW3qngGxDA+wcBrzrQnlet18dYtm
M9R4PDEnNRu2lpZd9tCMhYEcNbJAluzGNOgWqXFI9uUqmLQfk91FEKQOWkMPSP3C+bnAirT0vcMf
J/4yUVTRKYsHVW4m4QUEixQlOCgMQsfQojBsVHBsHsJpgpwEyJa2uZurc8bcwED6xRD9fshpXHbG
qZ6mCavMl8wy9j2BJw/xIjDh0bFYRAPDPpvFvChDTSJBBEBvrj3004FJoM7VnaZUkllnOr+T8s5z
u1AMWeioLnSmGT2lomHMNk7zZAAPJW7n5iKFLrVWXJmkDNLs1Ss93IU9ZG3vHb2L/WYMnPykUFe5
NcSzuJ+mKW6goUuQi2wspAmM9KDLKrL6u8EvEhMF9la/mLtt1t1M6CyGZ/RHI2jsnRjSmMsuNNw0
ruZx5ygzYWkyZ4fUGjEB3KDPXh3sZaqH5I3l7E30osyhCaPtSkzORruf58vZ5cBz5Yiku1ifYR+p
xMkivt9SOLdKBrVNSGuNOix377ksIU9V4tS44nOiQ40c8WMBYWfZA5U3Z3ZQEqBkXbm1+sTysn3G
x6C0DwWU3LL0zpNGkCNrZAJIN44A/fRTTD1sBaJK8s7cpgtzvyuhHo8SCTqaNTuOOQAV8KBiDIod
EClR7t4cvag2ri2JExPy8pk6DH4Xzt6Nhiehow7PwhLiVi9EbXN6qab7wb8r0LQan81sOklbHoA5
FpcNNjarChmIRhNB0WC61nH6Of1urC8gbBbARAHUdjfy2Lnd+3vVpKEHlSytqyNK9Njo2ohggo0V
KpN6GlCsWYlDDbZhQcOurPS7D+J/57HINA1s4880z4IUtEhd3dPxVIxlYurs0hf3fv9DAqttc6iS
9AZGVyRMr+4dtBQ2E7ZZ04txwtRgY2sMbJQxzRObmRH0Di6nGXc/19y0tYYRA8B/MsLSv6vSs3yq
Qytzwwm6XwGXImR5v9dzZIIa3Eghtbc162FPzWIPM6fNZPmbvs0jtvQf/Cewf28woG1Q6fm29Cd4
OiByH+vXHLL4uRQ3dgcxxb5OqhJ4+KG6AVGXWs29w9znfjLuTelHrdbs7TJPdPfQ0OF8NJs64KOb
YEbFUHNHT6ZnXTFhH2xjWWIhs2+9OoU4/2k5THvs3HibdJdpONaYz04kuS5RjsjId90fktluE9l8
Z74eas7tZKvYoD0MSI2dXuAa7N9pXr4dmO8F5qiC3DVuy8KLa29MdNXf+kV7KLzstShx4mYNrBya
8bwn9lYXRqRT1QVcTHhaagRj/SPLq7i0qp1kGfYUKywHnN1pA8I6BPuJ031TFluOHmTYLIWr29CR
U2HnWx3RGqYvuySS3EgNtxPzRlkwEtDyS2qRb4MsYePQyy1p5i2k8b/hyrJnphsuxr7C94MM1ysT
87RygWTKchpBwb8NO1z50M8nI/VvZktHpU0ne1JnZ/P8QAYMsONpl+lMMC87fmuN3jkxph0V9QEj
dCptWHdOLs0jK+PXxey+SEOcp/10qY3tWQ1UAQM0fDbIize4V2L2As8+Qep9nwktHNIidEb/Udjs
uqnEpT0Dpg1TIkHJVujluakQ6sjnVHTBnKJYVVpXwizv/YFYgTl3R9Krn2/wHqg0FmpxoAvBN2yV
bJgq7he+VbIIt75wEn1QN0fqGiu0+hIkfGxilWyQmFh911MWkaS6sM+XwCe/IHF1nYJ9MEGSkj67
B30DM0/oM0xHskor2MHP1pHfhzEg/jEQQXyMgxpE2WXuMhaVuyq0QOVeEGbWSbHPo+pk3qsYxvVQ
iD1WMFrV4z63u0reaUTOBrXRLuKKnQYpe2O76C2+YRov/wbb7HOYBH7Fu/dcDSRq/0gOeGhPbhQg
Jn1SH8wLuQfcd0M3zpkD/65jedA37cGPwTPadNxFymQxtl4HtDQXUHf3FnLbInJwAgft2/a7fOhQ
jfN21Tm23hMLNNMzCHABbNLFoEXwzRvM52xxa8K15UIAD0yusJyOquV+juw/PNy6bsAAX7Wlg4fD
zXmROlMn+ffhQQeyMz8KhPhqFdko3i8oSuiZr0Xue5a6TmOOLNJTHEzfOPv2+zj7i5wMXgaUjzfv
QBD3V/lIT02e1hA0oG3HmITd9UJjLnb5tj8/Lky+MhH8NXf/au2NTvAOh0Z4PmsouSzjqiMZwxAL
PcLC+CBh1AQWIZyM7xZ62PgdHDw1Bkfe9XNC6MO7Gqv801A20tCXzswQL0QKYuwheKO4xIRzYifu
oxEibIfCSXHc5/Jz6mtpGjkTYCcxkkti7j0AL2t7S5tLfVlE3n7eldBWGzb0AgHJ35AEXnFV/93N
f7W2PM27bp5Vjcthj9ZgKp6H7asBiDwoYDid7vNX+xLnNGDH+Zl2iYTDzd/D5H05cd+98CpLlM0T
qfQKj+DBtkwbbj1VR0eG86t16CGT6Vjm4j6+RmL4urAMdzSxNhaLjb0KFhKlF4y749DuLycuqGTA
+gNWDAbParP3JnBbUt1e2vIDJ/QurY19at9DWS0mAd15D7idvoHbLqrw96/59tXrvRCWMCBSGgQR
2Po1C8+0R9IQFvUxf/WS4RdraDs+IfUA0cMhaZN0I+L6gpyyu/wEFQxEK5fl4zFA89v6+PQkyDCi
DgwSDGREPk6rumg1v+bLpflRgP88Hth9edcAtA+A47HB/WLBQCR/EV6HNAs4TKu2er9X1ZTmPFqo
UoiH+n0WLyUaF5R5lKd+ue/8X0HhjwWq8b8XFIK2KmTx9L6esHzgVz3Bdv8kOPp9pOsXvX2IuvxV
T/BRNAAsEOQkaJaA/okB/FVP0PAr4MwsWOGBEIb8+7uKgmaaf6K0j33QsXGuw8LJ/CclBZsst52/
5qQDoAVonzgYgd9b9ADfiFTvtjoPG505IjUZy4EpBI44Shtk3PLUGQ4wkTTHG6gcT/rerUbNCvS8
deaItQaZvtuTIN+zrEvdR2GIElkG2K6JEOpHCOuE3whHhTpcbx+F6dTf05ErsdG7jg4QOCh9Owt0
TUduALw6pZ31lSd8gKm7cYY5HaxqTzteMnjt2Bnx2OWAH350uTu021Qyu7UgaFQQl4V6ncl6o6fQ
M3jM3Tr1tx2ZEPwEROeFjEF/s7ITb9YIokBNczLkUBubRNwTdhPqTjp2W1lx2W8rS+C2HYxZythp
jujBuQX7wEBGQzi5C/9ElMht/QegXBqSsaK2NeRKFBRwz+BYNxoH5JG14tDoY013EhnoPmSl1trT
gKSEW/oksqThTcPBEyR3LtxJ+F4blxx4I7gODr0q+HPRSmGXsP0euI/0K8kgBwEXMKEbxZ4zu4P+
Ja+qLoG7+VzGwmLcv/BaHZBSSgfTPwGBu4X/pl2USJuUGGxI7RTcDKnA/AutYh7gmVIIOQRDRl3O
47ZLK43fWXSSPDLhuMSh7Tk4xZ7CurAPVDXzdtdAWpgjA9fMiJFijsI3wrmxN21wqoQKSIrvHvuM
bazJOeRF2vNTeLU1/TnNqT3PQUsn/7uf9+nWkEY+J2xCYekid30GjXOA7eEENhpigqNM7S3aPU2O
lDC6egDiyTI5oGNIp/iBrhy7iz06ekk2WMby2Sk9p4OH340WLQ3YaxsMv2RyyTNPJnK1VII/E7Q+
G+okyxt1w3vaTUmqRqqFZiahTDJYHkGcO/WWD7Jd6tbFTsu1DNlqB9+5U+1saSE8Cuc6GZFB4y0g
g7U3FX1spSYZ7dDKC95Xe9gZdmUeEnsuUeygjU6Lb1lHCkS1Q2/lCYKAcrqRbW92SF7lXb6tu4HS
k7lN8/u2GHot4VPn1lBznUgfO42DfEE9KjhSS0M+2mMJOWBHKcMIuFOQg7SnZkBWJdW+dbBYAgzA
N6c8GkEaQPrURDamboBvPGG2WLwMAaiSSKkXYtf7tFJJNcqp+tYwOSOD4cNhaFO7PndA/+QtvDph
A/k9NyxSIrPdzDzAHysjqYYhfYS56tReum7q3U7dkLGnfC6YdurX2vBU0EGKpJtcuEhRy1Ne0qgx
fym7gl6lHco0kQtDQ6ShmTLd2EsNoiela49Ps86bEmeUY2O8bQdCPYE718arpVmgPE2qxlYCZp/l
h2M62/6mA4EHUqzOhJKLSMEb2wx8wvA2ekUS1xaDiXTnNMvTMvWbJ076sgn8SqEco9vKcaOmxSQM
lFi8OmfdPdfZ4vCixMT8qHJcPqDOQ/XxVNZV5gV5rZAmTGvfE8mQj/BDJTKvfthZWWRhRhwHMgUO
k4A/6Er420nj+XWtg6OH1JnBn7yu8+m1k5uO2sENc8iQE7ZFEcGtzkgTNQ8ley1rVPEj4N971FcB
t9LCBgodcEp0G46EYAbAwW3fC/iOLoqnVaDpWjGFvsYb8CIat09Df8wAR1Y6LFgDq8AWugc6Ggk5
n4BWsYUJRJPFOU+xcZhYvItg/egikW7bvhbNZqrRTSlr5cRuOaX6VrP1vgg1yDQ0YdfkabfR7HzK
ty2rkABOYZZ4zRvTuffHNIPDX8qVt1QRnNfUoAJFv0JWIPkCOZadU5rSfDemE6CDk/KptlMz4STx
ixRj2I1TyTasdCaYK9pmM8dwKRf+xtI0WoTg8UuF7O7YIOZIkREbTBCmA0lrTgKzmGDSVkMoI90z
o5NtNKoS0v8FCgV1oLG6Lk5nTffyk2wcSX/miKruYwTM1Y9+GmZx6Elnant0+hL9Fr2j9iPKHCgH
TjRvU5Q3MPFOMiUzLVyYxu3FOPsFHO47xdiO6E2DDRaQbDeuzB5lSFcO5oRCY5VqQTtk42vmZxXS
pqaQyNi70wgizew2UL7pcqNAitVBV9LSAjgvdQWkAOa68VnQ51yqCGh9da6K2bzJHN5GkrH2vG4N
eWVjvpfwqNPq04I7So87o7aGUKYMWSitUVJ/bs1MK4G4hZkK/s/EyxdlZxmqVKTLfrRSBwNXwV52
3M7dnIWVj5IbjhBTIBfCcHJac+/CWWxiZX4o6nqygtLIp+ZG7xps1pmu502I4wZuDjp8hZc6X21C
hG+UOYlZXqBLbb2yYVzRmehYUac1P1XCS4eXCk9Ebzs4nXYncCYxeMgsJeprrRtq75S4Vl0/cXTv
FLgKu1KQToOtbmgxVnDRQdcVJyW26S5iucpR8pXmeGkaej6dWSRt4cbedSiQmVraZXFG7E7EpVuT
9nwSpi72o1EbL8ypxzpqJydD4SBveJ8I32iHIfb0lINlAz5mPl4TSjuvOptJ4eoXBRxOh5C0KgXf
cbCEuGz6AudPNxZTE3eOO6KW5A/I4WpinL0QuxSpdxrDoRS7eQeX3LIemua66H1tBukaEGlkPnLd
eipZUeXoRKl3YS2aVr9UrTt0gWkyKw2qznZFMOEMUAccpIXaF5Zs6AHus3p5kkmvfhVkdgk8tW11
LRTTQO6r2kbAtayhsE1oURuNCetlE/C2QT4xGLBt96FqGwuObZOLJWppVV+FCo68wJBwqCDc0rb2
xUEMTWdu3LYT1VUvM/c+p22TXiubK4ryuInqc2X0WfHQZLkPjm5GS6QBmiEjoS7apr8xMuhdJqVo
FLhNcKPtKh4XbKLuaQlTWYTPJFUbvXBQtBGZOeJ1J3uoIemjj954lcFBNt1yXOfMZ6/rS5iJSYeb
UEyb08bbIGEq1QHmJV127UkT+nhF0woIvSIL5+NK6HLYb/etxDZX4TLIzzPN67wQ+Nthvstn6C++
NlZWYacULeKxTT9bDXtgI1GvsGaXeQgpZGx5HAbIzlnbzWV+xUeijxGvOh3Vc5hfw3Qa/4LldS8Y
i2EmD1XDcYbLNGoGvHhYfHcCHSzLCilwo3LDHEaLctPoilbPROh1F6dW06QRnXoiYq/t9BSOWFwf
jAfT9aWxaSpDGRfe1C4vP4DwASgAgyDFWUeUsuO0c0cRAJ9KjS0s5eEcPAN3BRN7LihgBb4j0hOt
nkj6w4GrHHA6mU8gFT2mDczZyShQeMmgBXXnG8qctobX2ii3jQWtZEi00fZ3M+yTxYPLYGceYVgL
a4u6rTfE5Th6xUbhXKwrFBMyF2bMqKuA/TM3AqoouFsCEXXXwukXJ2qHAtIpCln6cK3zHh/shgLp
SIzpvBUwOoNiSKpzgEEc1Gxi4FWoDPhkAcQoR/gtbEzoSdyPGj6AqqSGxDvwWbWZVKhk+CgcZFkb
Cj5b9S+i7v+Fs3+YSybgf49nb54KMPw+hLPLB37GswaCT5jG2WDvoOMNeAH8O5yFzt+fi3Wdj4uk
BSQ4wWd+RbOm8ydsSXxww95MO8wFtfYLHmfqfwLiD+shKBABemX75J/Esqv0irbIJ4EFBtmmj2kV
mRmepivdOO1OjXN16l3UW/OCgq5xIm61zbve+AIUt6RN/gqX/2pjhXUnGdNVTjPj1LkczvI7VAu0
Y5nkj8I9//PV7iqD7Pq00LQZX22dulfpqbxvT9uN/j17JUckDMF7+/rp3VWhZwRTTcwgPZ16QqOX
HkKKOG1In7SZbCLfHrssKgbf3wuiEN/ktgpcL3O3fZvybSXeGESItWfoCSeVNdEzJ59PcyQ24t7q
USA1YMPSGLmMssFroNoFKRtDk/mGd7iOdZw2IdQG/ej/cfZdu40jXbdPRIA53DKKFBUsybLdN4Tt
djPnzKc/i8b3z6hrRBHHmMFcGBiWKu3atWsFuStAJxYCxUmGYNZZCVstSijJghNRa0V9Lm0gr4vM
aBoLM4wZ7kkOPZTtO4+1A3C7f0WBN2l9EnvPwywQ1oOHJ+KNn1Iic6oUz6DCwdfSMkIq0CSx6kGe
xKZpj99QeRWZTZ8JllIB65L2eIgHaU9AfYL1rSLqK1Q8mhRZ6gAkVN5VuzSH+BfL1uNzgtviFkD6
4qykeJUPhyp/DYqpsfAzB0gntvVX24cAuUd8alURB3EiOQBsBTQMbkPJWW01zcAaMIgvXFHM8UhQ
yIJJizmleVOVGoVfCkaQF6IjM2FqwRV+0scKkv6UH/ZbvgroLR/jpVcQgBOL8oLRJq8VDTiUTVrF
xzxAbJ23pwM22Uih3NkonydGMxQDLH3b4cL7NC4KZRRqzMRDz6wBkLNJe06fokhacc6Zl9GdzUE+
VbY80pZ2xArmdyHckoG+4SxWj2n18d77+yHt3w0yl7BuSlRNmwxIgPB5FrgJv/oa+0xTcBV6/PV5
m9378URlmvFa5M5DiejBuiXwYAIoV3yhxcVbwjEqJ22zZs2w7O+a278dmWv+Nx1RvEwIcirh3BRA
fs0POhYPu361Q/+oDcQZmpUi8NJ8EG8HiiiXuNYpk0tnFbsNm48I2gVWUaIGIAbChPtQwUHKZFBW
hnBpglDKvO1XX1GKrMT15AKziROe1zP/KU1eH88PIZX176gR4X0UUdeqWX9y6xqquSytS/xGrgCZ
Ev/45aUrbcSDaLg8bm2pK0Scr5s6p6aRGl042Guc8qv2e0Pp7ccf/36turPWSPMjYLpRKU7i0eXw
fhZvD51JuSO0JIV9vOtswYSWpZbaLXxueoM2UMRUaXPQ4LOhWMpTaZ5TNbNH41xp8t5JDFBYt2vn
20K/ReKEkOk2a2GWNLoTF6pZt1dw7/a4auUtZmHhi/O5dLPwhzHPukmIsCDrz4lpgNLn1HZ4zYPh
/HhkiefYfxaJSMSIGvfhpm6LyUUFcIMEXp1fsxREIc7xzbVBIoAT/7ZCxIrOR+YvK2hFtDyrvWZ2
5c7Ul2LjnZXnbNM5sonihxHscBbZa4/6SxtAJMKGDz3BOsMB7g5hqzLU2zjaU31kq30BmB9N1eYA
kU5pTfB4KZ0SieghSmBceF0+uc2Q8GbNe7UFFoCiJlFKqXKriNsugJKbUhc+ijiJ91KEtG9JSdGf
Hk/m0lokwomfdXEF5gV+AG4AlMceOFwb04G3Hn9+HrZ7m5CIJ16fhlUNh1e376Ew5bkcQ63EQXbp
00T0gHqVUtRKybp+XvG/uaEKUZ7Bdb/pAO2MKqUzQ75urK5BmlVFA+tIAVCbXlW2dtD1uVbSYqXy
JdCaTI27kTzFoQkZQFy507ozoNQ3A3CZxggFMTGCSs5OfD/QnevJEcetdGKhDwKRjk4pJcqNj+ER
C1aXoWTWoEz1eOTn96t7Q0/KGgxy0uIhtppc2MjvFTPXBPhcUVq1AaHZ+EP9Rm+dbCXmsPN83pln
gQg6igyyFnSu55AApT9IYeySLZwRt22owcAETQKx/0m7w7P40uz6M+uuUfYWjl+BjEWD3AcR7And
PFCsCA4OVXlOoTYddnjGYA8Z//Z4OJdGk4hGYQV7SanEaKI05huZPDS66EWiXUTF4DBxNuqP21nY
j8K8Um6iNwIC7WVVAqmSTtQHFnUnr95X4Zrv4tLniXhTKREvoOQ6un3r9gE8B6g9762pHnJz0Li3
Cua/3/x4pe/yxM/k0U2N8hdtyG+ftd3rkCoVr2bqSNvIRAUT0qzyJlOPoK1orP75rXaktx/xR6RJ
vx8P4lIUF4iwI3ZFo4BOMbo1+9ZHl078FQmRSjVbCEiodPqUFOeu///T9/znoCJFlDNKQtbER6M7
0rSetd2HHPn7ekxXnDeWOkOaiJTwlI7aCKM6oYinUe+t2YHrzb6IOPcej9dSLOWJjIRVxGlKO3F0
A7c2Grc/1bvS6mE8uI30bKPsxNfyGG1QgdValbXSq6ADMm0yx8fNLyzKuZ5xu2xQ0KCzZEQUDH35
Mqa4/Mm0Hqb8irDY0ueJECGIEx6VZGGEyQt4RFSKpKvL2TcUutY8aJcWPqksm0mZQkGEZXQrwA5l
I9JmIIigSroEUe1ZZaIGDoeC+0QDySvfBrDWFnUrhlbHpBUO0hioTic/O3J5IoJ0TC2MCZNNLt8w
tN6nEqdXcFc1fjZXRADxsyTBIYvFKDentD+MOR41UI5+/PGFYM4T8aPN+670ErF301bUWdinUz0g
9p2vj0Gv+7A+SjNm5cRaSmJJkFvVK2Ic5z7rejvqnNkfkX4cP2e9gQxc+cfdmU/xO+GQJzIUMe2U
tJooxmXkXpMkvCn9GVIf7J8jW3+I1auYjCuzQqhY/hODOCKRSGfAgyejKdlCtUH3N5IZIinnHJDE
DxCEcgJjzVWGsJf+ty0iWPCtIkdZi7bCfWNDrVJPLoUrO6AW4p/0Aq14C9Anxz/Gtn8BZHCrQID7
RyM6V0tvI0VHFcmUdWhadAR32uKENKLNtJNWIsVSOs4RoSIEz6iD3ADjgsHZXIaztOleqC9RUZkd
UAzySo1wISCRUtfASIj8wKKVInwWW/CP+m1HTz/bQ6RTutixQxekWNc+ewmjj7p752Qz6WLDEwtV
yk4/mwgiDMQeqDHx3AWu7LQotGQPbMZ6mw6S1tVbRha0PlsjwS5so++ge5NVgNrbJjWDtibuK2wP
g+hSUOhpvYMUWd24yal2LSYsZLEckTb4sSjFA3wiXUV5p+svufONXkAeA3KgsEuVDyZFLK9pTUDh
8fE4EgD9fzcTESOAE4qHaQ5DvQYNeV1RSy3QUw3ENJQnUOCBYHfwvNLWQnglgeohVXJNIWIgy2GT
cnaR7DwQOqtzxJgx2F+4WOJypNIgCSfJfvRPMm4NnM00EOvalNEqwnnu2p2wSKLgUBRNenaOH9zB
ey709p3ZjG85YKD7aCUcLqwYlggTbE+30AlAC/ITo1+AmzrgcXLVF3qpMvGtL3WzIKWKGoB8wucj
m4fTgJtvE2swO5vT613Iw820UQNFQwS0QXU2EsBpPh7P4HeEuDd0c0S5admrACEGqoNxISPj78Mr
Z5anQq+dDEaXeKq3oXP7nhyZrag2V2onHgFXfx607qo4AKF8m+30pr+TrNLOz2tcj28qwb0fRSQc
ogwYnzgvYYilIPEBG83C6zp8TJAXVJse8pqSIeISAJCbyiMDirWvt2dfj80Ksuwwhig3j0eHUBP6
Zy99H1g3o9NkyqhMCUZHOVO5CspvuwctWAPOQ3yFipCNE+nQrjW2tIrZv6cC9sE5nc9HRQ2EUAU2
jXIqrlwKBdVoF64cd4TC/r89IgIStLspMR3QSKdDkcxRTNbIrcQszEyXrQka9qIanEa72fJ66YLS
sWsseiscR+tXYhRrYWOpp0SIYv0K/JEeP4Iz4w1tfElWZygWZa8lFEsxkCGSl56l/xfgG7NU537V
lqjLF3AeIWbMaDDM0ynzd7ASHOYgcGe5fqPnb1YJowyDz88T16fnYriK1Hn0PLX2tsForyzEhWLB
d0dvmgioOOuLOfHzr/l7f5rs/s/ggpN5Bl7oAvChOV3bc/L1uLXvsHOvQ0TS4nv1KFc8WmOhaCs6
l9OkZdhqJx7/weOgeYg18QCJSZWFYVNtXGcX9zW4/dJgEgEpgljFpFRoO1Z5QN4Rd4y1LOk76brX
LyKuNABTyeK87hrga2ZBR+gZgh6nlsYsYJmeoE+g+SZk+TVhA6MLtTIi7IujqFbvLDTDoIR9EHYD
ZEyGYdaOX9mT3yn1vZ9FpD48sL0NUNTznpzlgwe3vXZq5zDq5BZ2uElVCGtYMJ6NjfoKxTl1+JO7
3qE101l53NpASs1mdcliTVRfjH4T2L75P4LAX4JDt+I1BKfmn3jxfdm5WXhTElcxP6dKlelvOrc1
QG/dFLBTovHEAaLhrtqHR/iIa8kusEQLSt7m40X4/apyb1SISMXC6TefKhwCkwlAIcyfoUACk7lO
DUzPotSL7Mo6r4mO6NRaYCoWQLPAXeqFKYKCiN0OPUVsQljDxZtp/r+QA2Xq7NIWaiBQq+8Qh4Es
dqLhffXQIxNPLCheuh6I8WoAv3DFTqx2024DA8musZaqLO1jIvIVSRjI0dwpKaU3TBH+CqEHUOcx
8OXK6+OB+w5ydwaO5LRxKR4qOwFT1mqCmRxKizHBIjTaZ994QYnMGizepE3GqbdrAWOpWkHP+eHN
KoE3ci3FNJoEV93OMX5XBsulhX8TqwU4MAFQNib1i8E7WA2+ogwd7NJo9OcBAj0goNuBel7p/Nzi
vc4TiVqB6ns+cvglzAFPBIZogdR3gD2hDoVNu4ZHem9LT+Wx2EUrdNylBolY6bF5TQdzrEStWlXK
U9vk8M00vfwj5QKtatceupdyEZoIjDRXeN0wTyv8vox0Hzu5ZgtPBqsnxnltuy9VBmkiQgZtOIlM
gUZiZZ9LewZi5lGlpR1UQ0Rg/M+hdIqbtSIXQS/7J7jQROCToDwUMoOMsfukXqcLKP0N+PS/I7N4
7/B8egDkHJIQo82de5v/KF9+uEaIRAs00KKp5jVS6elp/DPpBSJaMMd5Riv1FmdahKqkr1crS2Se
oXtrkohkwgB4sA8HJ5cSTnL1K6SPZR+sXPeWvk0ElGmKsnCAD547QZOAZWWtp55ByPjR18Ex+ntf
03hKlIpGQNoBQBYDOoOUflWSsPL1heIIFNj+/nxDRbFUdRgYiBmlosru/FNhxjv+TL9W2LPXx/N9
/+5GkyTiYeirXExEbJwxkXShqvFg0LCvE0gamiL7FjIrLYXHu1oMa+rjCxkUxNX/7pknCVlKR2iz
vMKbOYRjvHctd9EBvBxZby/VpnYnJ7QrNfxTb9hN4bCmDyO05hmEjrUq//2zhibdm7gwmiaqxdLo
/wi6t8PFknuNjuBSTNZQqcUfzilO1T54WlNIW2qPiB0KlIXFEIY4Liuek3oPtybW+x0qofF4Gheq
hECQ/z2mQSYlUwjfQPfQnfNTM49l/ZwceogqT38Uxz9nVodFtM0NEAtE3GDLQ/G8Rn+/v88g1vl3
4xWbl0Kf8Egd07cM0OuwDMxkLedduP/DPfPvr5e9UjZDjuUiWizYvDNXuVbnCj8YElrw/v5ObyZj
MubsrljJOr9rxv+NSjTpJp1koj92A3qEsXSDyOWnDWy1U9QAIOxxTH+VM7MX5+WBfvFeJKeRcaxd
Q1s49f0GoHQOUEPA6EP8yHA3/IHnWa0WjvxRCHr/IjaYh+Bp7cFqYfBJhec8mvxhhNShi5dgI76E
KwfB0meJ8CNAsa6NgHp2JemDKWMtlj4z2HWuLNeFsAPxyL9yIl/KUqr/Dm6fUFzaMzZnsqhl2FGo
ekZ2gXKMeBF2EEBR/WdRT5CqFqjy7Evk90azy03KopxoBeK3cCGmSV/NSaECvqyxwEYDGD8sKzAX
IB4hWLAl0L84rYZzeWiu1U0WHu+huPl336kxrOUBWAdXUkMw72ljMgNTBOxW1I8QotGAhlAVXXQ6
HUOxW3sdIfQz/i+foGUiAiWQY6SkERPaOsV3LsHSmzDU4n0AUYetcuq2rQXRwTf2Qu3CIwQynqrP
ehv8Kp5wg4K2lmgKwHa+Nk66qw6D4W35NezEQmyUidglUk2bt2GDgxTvZoEPfgOOPKCrVSDnVxbc
/UQUkP2/xxzvcwE3gmHoNgwLzESfgB8xIkbmElebnpjVh15IhVcarmGbx0ucmX/9nRBCQrcL2N4y
bV8j2f7keagC6tQHdNuqc+OwrZV+0p429Ua+sluXsgWZSHViupBBIJlwTR4gKzriDQ8qxRT4jQzz
xJZuHp8gZJZDboebnh93cCFAkNjuIeOmvKDQImwRjAJCW3kh27Pc4ePPL9zUwM3+e8qGPk+TesT4
VbAfhODYJkL2A1OAD8rg7c/oNF+MEovdUpdm7QK68K4HNeS/2+TTPqgyvwXa1xqNej9smW109nFl
ZhzRbCzovo/bzFrp4NIAEmlQEiT9VEhA5/bsePF99lq03Fcp4VGvK89lkO2FvrYYOdjzfWn4yXRK
a3gVVc0uisdTJPErTgELu28mPtxeT1OA5fl25NDnYg/h965+K2gOwmPD2ll6fx9IRNxh0yaKWw9j
KlEfUOKLIIn1eADnSbmzwUjj1aFjKbakIBNIoepewu00Ostg/bBOF60JOi2EDdJrKKaU2pcG/PYW
omJBAANxjjLi6MSUmd4BCK/8HztnsZa0FC4kIsuZGkqMvByrAdX0Q/5eOv2z/wT+5bv8Ol27X/FK
oFioWdH/cYyixbpMBYwabwHp5CY26G66DJdhBQePCOQEcuBOhSPbtnieVarol7UTaGl3kRDhjhrE
lAnQdHXkeA16iHNBz/8lnbLN4LCf3LvcqB6/Di5dmD0S+MtU4RAJc1d7jTrEKGROcDBFZopyx2gW
Vqi/SXDpHYy194Ol9ojoobQhiLAj2gNx2VbUC0hs7hpRYKH4QJMoYF6mWiGh8XHIrurjHnKwarSZ
XdOUn+1TkYgD4sR2lBjM4Yjay6jzgcO9cvguZTwkyjfk8wZyD9hGUFN1hk11SJ3SiXQgYPfdtts2
BvjNB3kTGQHk8NR+G5UrLS88lkGj5+/gJnQ1+IAcghsm5BUMHVoVwObzrFiA2ChIwhsKJU+8IW4o
cFuKU4Z6Y6H6bz4s+lpj3HIQhdDLBs99IxiBkibp4YE7Pg5fC4hRWiRyElizlIXXY8BLaFrAGVC2
cSOMVeqk7LOt8sTq3a6zUr1ao04s5bkiEWLKqqjkEpIsbn6d3PgXp0PlEJYGu8nyzgWMMmw4N4v7
xgrfUnOlj3P6cSdGi0RaMiLrjJm5ydLwnuLNPNuwgHaGXf/DeEZiesuYHWKwoRhEMrwC9E+z3BP3
MmxaPXahYLwpNrAa1AQnec9wQaQt6fLDeiBNQn6lUOohWYwMSOAMJb/klg9+gaAWW3h1Bttg5Xoy
n5N3hpDE+magt6Z0hZu92FRaN/NqkpXS28IljATzBgU78V6IGwEFUQaxbcyugkRDf/GoSa0aARLA
ktp0l58tBYGIL7zv+dDMRQArDdQmVN8CBdYG5tGST49bWMinSCzvBFZaz8kZYAhsD2lePHnneAPP
1+C2S9tHIGJJUoKeJ+c9to8x1Ub3Kh1YJz41dmbG9vQUXL1zs69DtXjPV3bPwnkiEAFiFDoUlulo
vpeWDuSEBEMA/uFrrSS1dGcQiHjAU1CLHPNuJn7GJ+4FT0dqsaN1hB719+MpWVq7xPZPqJgeIFyG
HvTyC5QnjDDpnh5/eiH7I2G6dAct35LxUVAT1P5Pcu4cL9G6lZ2xFJtJhC4DZmFQlBTtTofh4L13
NhgMyVF8Bn/f6XuVsYZYZXM1mjTx43F/FjYjTyQPnugPtByjxa4Ff1NtkIU5ud2EWn5sV4qeCxuE
Jy4cULVPAqrAkNXG8JFsg7Xzfem75M4OkrjNYZLshlyuJkqrKvELN6zM8+JUzGvr5vkMqgSFUgwy
7VZwjttnF/kJZFHPVZ46zXMZh7IyIz1QF28FLbi0K3him48D2xQUhfbK8RBCfUjgX4cErEwmVdv4
qRDtjvotxxD+HldgkEsrmdjmDDt1ELXB8AHw8cwfq125fsect/Kdw4OE3VJQb00HD53x9+M1OuZX
Du85UDKe3uNDYT1euUuBkQTeJpXCRAJEHdwAiqfls7SVXgc7diAHJZao3UFPPdiWh6TfyMgq18zM
FoIjCcGV/GhqaRqj1thzHecZGk6b9gMizo87tTAppJv56HXRQPdIKyR4I5xpQYMWF//RSiufXwiM
JLJWorhaKZIRWUuSqyCPq7Gwcp1feAqlSVBtLkxlGfc4NSRqx3wIux5cSuiw2cGTB2FsUzYVF7is
n4WUb+TczeYcm0zq6BpHyHy1AtRm83j0FyIKiapVPDiSK5SHPQiqejNeRwg7hulamecbYHpnV5A2
NXnaVUofSzg7nAKP7wLYMqHTXLKjtAUgwBGegJQ41MDX5NBgpUEYEM1QDwC6Afr5Km9ro1Ule/V9
Y6EAQwJuUb+XexCFUGQAtiYzaYe1YpS4vEuxbV1UvbUR9rENNFnFTb9pYTwW6orOA00ivP1stIk8
wOv5rk/nKgcF+a2egoio+IsBQvXx15c2KpEDFD1EY0oqR2FD5VxqH9qySh290+OPLywUEmMrtkkC
oW98vPSfBDZWZ/ExjllbKAtBgITOjpRIVQo1IKOsPoGdUMvqIvObfrKV5GcLnYTO9rAJmqL5nYkL
UzUX3SZ5oaC2/3hwFkb++/31ZnNC+nDKxQwflyjZGKX8fbZA6CF0kcmyLobVdlKYlYRpgdL0HxHc
hpI8LpcwVJELcqsJ/n1+kkwFKKhq25uDWlyQHqDGJB6HP/7b8B4e6kirrvXxcVeXqsXfv+umr4M/
SJHf9owL6aVre233vsPt8X6kC0buRg6lc58i8DTZidbXrk9LmQkJgBVraBFJc1ljxvMI29yRTCQI
2xDvRlAYf6O3zVNjecbjHi698H4X9G56yEqlAnUThFrGvHYmkvZdcymt6BTuhI/B9Wy4d29yOzVR
QaksWOPsmVUI9sJp9V3XuWk6j6RapiIc8KHimbBANqHTt3JcLX2aiA6ewORFkiq0y2Znj/uc5e0e
j9fC3v1eKDe/uShbDzqgWBAeuEzwy1GgaXqa5TD9lQa+t9GdU4REtqYF7JnZSsCE6PzzZLPPdKym
lnfkXua8FIUbgHZHQOr4TYT170TzpFi/MtwY1q6kCxv8OyG76SMliGUXNTnvBlOmdbm/L5JCixAG
2czfCQLnytNKnF04o763wE1LqSeAySqgr2ULf6Exb+2mjs2m6M0yDcOVEV1YC99145tGWrpshCZF
UhQ3zw2fq/Xw+XgtLOX037nSzZfFguo5JgzhKHQNLtymQXVogAWPmuxwpv/snPsu7N+0kddiC3XN
BoV1MS701IOOe1fupro/c0V9qrxGEzsQdVZ6xN5P7EnoaQuLiQDafwgDmfIkhCIMr6oNzMW+6Cre
J4EPQyQ/hVlYDKu2cbRKKjTTQVmJtvcLugANcX/fydgMhk85WyHafgLBk1Q6g8ohvIoM3+IPiUlp
0RXw+KcEXNYYIocq/u2MtYez78P9PxsPrc9jcjPSSugrcDnDyyDr+LAIEJ3J5GHGpylnf+Pp41ts
jbt2h0cMHXiB7EQ9TZUKn7hdtBXNfANhplINvlbm4e4FC7+FyJ0gEcgHLIdZ7wGvzcxuOz3VJqdB
StNZo6HcRwKiDSJGVgwfy4GAQnG6V14hcgf10A74XlScYN2cbEvXMwWDNz0UtwGN+UlmD4zWXKe4
GWTIldZ0NEyIISH7h2pQIYY0MFAu2cqeXKh3fG/Vm+8nMIQWigKTSGvVWXS+OieDvcL/n63tP2CH
71eUm6/3bEGJDYUFKgwvFPWaBefH872Qb5Lw4ZwbgrH352pzsWum30oO1dro8vjbS088JFB4EiNW
yHhc1vvIFjw9fe4czmEMFKEGpMwrjcxb9D+bh4Hk3d/z2g5JREkdqqSdCYc8NVYLm9mkdmR6JoqX
yqpHwdJIkcWmjKFTmo8xv/Aoi9M3CYYekB1+3IulV0wS76vkfk1jCeHrlcocmFbFUwaPZDPdVLBu
nrao+Rstbu6b7AqYrNNcKyu+rAKGFs5dEgjMyvDO5fMAlWA1STXkuvw128puCIr5/JqiaKE1GYER
B6ryJq1c0payTRIPnMdRgKCPJQ0/K4D8awsS0Jdwm8IbWrBkWCSq8ufoSj9dJ0SQhTkfalIZ9mfv
DAfZiXdwxuWP1ClR4RH/ohzH0+OpXFonRAAN+5JnKRgTQ5XqF9cFKoV373atlrdwStJE5KyTks2T
ANEZoreRRk/sPmr8Z07grGbgzd7DM7fH6QIFEncNZPpUuR52xuOO3X/Rny0I/t5pXlWXkEzH3XR2
Na9P7S7dfcHwFKQaedPtgpWb193MDK3Ma/Qm0qVJokBKeT4MYZoOFW2tHvA+0SpnKRXtlZ7cHUa0
QcQM6MOyMnADM92dd7CbHUBwVJeycvB+hJVGCE+T/4VsNEIEDDZn4Sk7o8AymzVqa24EMvc79o3X
gYqzaHjRbFlbsvxzYkXP0pGyA0UdccNSVn7B/fiLXzAv0ZuhBBgHCIy5my0oETBl1mZCDXiM2lrw
vZvgooH57zcNSKUENUUWpbkGvp9Ds5ellU10v+iHLxMJWQX/XlkaMHjUpla971lKtc4BLQqSF6Me
H9aSr3nx/uf4QEPzErnpwkRNCexqEXib2pghQ+qEik54rJ7Sl8eL7e69DQ0Q8UDwvNSPJTQA6hLY
2dPTsPsRTBmfJqJBWbF8GOb4dMf+EcQ/rQT+7LCyeO6GMYD15/G6GRchzzsqHvHtPHESVCq78iso
n380JDKxxbuJh0B9g2/TIRRE5f1ApyrLASihGC2oII8bWQpXJCQ3UNIGBpBopSy2TXrIoeMeUp8R
/+wBXyf6ezZ3CvaSjhsJ4gl1/LrS7EJsIcG3oxf6KZxRUEE+dzq1zfesET5ZjCUIKvD3xuNWlmZn
/vvN7FSBSIU0LDZdvxNhlisYsty6Qb9Wrl6IwSS0lsokyYdVDu2mo280Qvy7lHgzk1p7wO1gZX4W
9gUJklXCiJl8uGZCe77Wg+S9DyBxLgK6G+z7bu0GvjROxO7OQjntpPm8LKQNTwFfSR0leAH/bBKI
nd1OceIxBXqQDRkMdX5TeC0MhLWj/m5eiw1IbO6s7KhGmYM3GKpW4YLVuOX28I4zh5mtiMrL404s
xD8S9UopItukMprpzPadB1Z8hqXT7tpb2v3EFnc9Yq97kQTrjPlaxI5qcPTPo5YcYkfUpdf0vXth
oVoOjkyg+TsG7gYaA1am7ifq6rvUwiojAbAhUySQ1ELzcdRrTOmE3W4CjaGUT0W0crGce3LnBJGI
cz6BjHAPYxn0EDf3co9TFva8KJg+np/7j5EYQGKr15P/v5ufHKsBq/bXzJTPEO415F5t9clpNOkC
FROwA9dq+Iv3c+JYb6dgynMPmTnbw3reDDcMVFJgwKtC1X/A2xG7qSJdhFaeFR+pOayNm8edXYg7
JMBxRE0YplXYrsohAEWqdtewaffL+bj9z+vjJmDGPSQcIx65a+ay7yifolcvzSdnwsagcLtjuQuf
UeYxQis/5i5bbZJQSxzhjXXHlVWykCqRcMeo5ms4pwAtROe/Rfi5T+0aWuH+RQp9I1bICO+DoBJQ
SO90UB+iTitqzftNH6VanZxpVP1PiNfVL73TO+JacXApQSMhkINE0d4413Ca1/RaAlEOfe9PUed0
z24Mehubq8y2OeDd2V8k5LErOGYqBzyMtycKygNwxYNXmZntSqzHlTvHwjFBIhdbeeyYKWw4VyzL
dJOC4avSMQ//9i4tV+LsUjJOghXlEr5uEYMV6L9D64UyOthbw5vymVl74V8qYpLYxLJNx6BtS9qV
zv4pKtTo0v/hr8NTCc1i1LTLmfTDHEcn2/U6/MpHPdutydYvDCAJWoz5qEq9GfLRKvskemuqTyU6
/igmkKDEmhmiZOJb2k3gaw7zKZUpoDDPwsFkjfe6EMBJQKIUSZUPDzI89ZWHAaYowwUKxWpAZVrl
7cXo6XE/Fk4iEpxIwcEobGXEtk4U1XS8tHAkoZJzCOYXfGcet7EQZEhIYjYl9JDNgHRaVlQ43Khl
scZ6WPr5xJnApxDlor2SQzZdUL9EeYQj8xD5pp9VzblOqNQqUmVNfH0hKSGRibnHSAMc6ya3mygt
8GSz6957VLsVOxRm5txvIRCMx0N2H8QP3iyRIvY1JMSnsJtcrzr1kGIC8aJo3yk8q0FHQXFTz/Zq
vVIyNeEd1g3pzITb38rhvnDekYBFr5HgRjR2kP5ELqkJfC+p/igUpp/HnlGm7MrSWzohSInRkObC
coAtvEttPYf9k13w8ulI2mgm+2rDPOWXLFbP0fPKiC7MHolkDBVot2UdlLdbzd/QEPDrjQKg0tnT
VISMUvCOkhHEWyutV1fW/f33MFoh4Y0548mMx3BQjo3gRt4mB18AyxIxSYU8tSF06Rb1HsDt2Oo6
jc2nSAk/ATOjYSKvkKW4mSSun1yJ47q9gBk1B6/3VvKhpTssiXCkQqmMGwFymTSuAIxOneAgBGmT
7lrCtbrfUCulvYV1yM9h/SY7GjOZwmsoAIANF6i+eBmbCJ4DR2paO5sWogcpKhp1FCUNAgRO0/Z9
yu08ErVOOLTIVRKwjh6vu6VOECWjOCql2AcrEs4d2274yrMDE+4K7+vx15fOb1JcVJjdEP0hot2R
KQCZrZ/iCb9eKI2WDzWvgc9b2D551PCVjv35cZtLPSIumHIFKwVGwoGec5zpyYomg7c6BI2aNMzK
+l04+0io41Q0xRDTaAI6RKfE9G1xUx/XntwWfj8JaYzGDH4yMz63bT4jX1T5bBMrVkd9Ph6e+xgZ
SATMnbpdtiKn5Ek9744n0YneZAuF1B1jM3rsdNvkkO7wTEtBhSb9zW/X8vhvROOddPQbg3fTaFfE
wHRkNJS8D4F70FPHm2Xy1A/9Wm/iRqUt+BnQ6gulAQf5G7dbp1fPLQSKQivUfOuPr31C8naHitca
3u77tLj3i4hKQSBTbE1JPufmU0GB7paKWz6sY0iZK/EpnygcJYOnt3HJaaiHIceFjn6q6HlbulMO
g1xF+EXREacnwQiJz0aGFEGEV/BOjOGHl5fPDDfXNxqY4DCV4IQpgGMKDVtfVCcAF4/YM4zKngSp
a6ATGkImLA62cRe/Kmm0CUVO5/zRGlrfKLz2T5rA57BSxlIt6y7WhRCug35agQnapBtKHAWV6/xI
mwplx0FSgiqnaFdM4p/AKyWtzFhpJVYw/OKoEZG7hpes3DQswgU8FLQJDEhbESIQqqSpVD4yoRIz
1ecbSPPFHZJpsDHkSuMiNjrBdAmugO3QnqT/x9mZNUeOY1n6r7TVO2tIgqtZdz9w8U1y1y6F4oWm
kBQgCRIgCZAE+OvneHTNTKRXuHwszdIqSxkhLiDWe88932La2+5I/OkRAPBAOar9aTcpVy9rU/EC
ZSfhGLT5WMJhNxdRiQM8YKFTWtVjrBICFi6gyq7EWxY8nrocpV1ww5GueVh61a5aSRExCXEmMWUJ
w18wI2/HvnbBnHSBLEpCS7sujGC8er4vGmNtYlzqFc6qDpjKZfxtYou9FovvrkMS1DQB0mb49Bva
g5Pi2u8Iv0E30qEDAHAD2UvGcXu+spa5s/MBULv7khWwVKrgG05qTNhA2MXhuirl+AJti+fm9STK
jcKzWGlH+PjpuLXFcqAqKz8xiEe/EEeoh7ln5b22BMliJWnatUu592vtZKPngEkbgDJt1UvQJKUp
gk0AY1hwLEut77FkOD88Xregq0Y1Rpco2fIQAsccXnWCjvcGwAOgdediPHhWg6gRqrjF7QQZIkRj
wKmCkMk1BB0cHujpWDs0t0w/pwHRY1YHSOROfWWvRFAEA75G66K+BvvblQf0Tjq1loXtLY12sdRu
FkQNqt6Bak8qDjNfMpoCAGDgjebKC3IJhuVdwGYwNknLu3ZF7RoJxtKqHPBxY4tCvTHYzds4Wdjj
8SFOCuA+0xII5RxARKC4vFiaqx70jpWIjF0C29nihjicsI/I5s4Vwdq2dloW5z1KKxI9ynZt93P9
WozMu1XR2D00rF1SgJH9zxGakjvOFzf1joGGum29A+km8kLGhtggWJbjTVihJWjV25lRxN6KGRVS
PGjkymucblUXQwOA01Tct4CNA1krvC0e5kgZxuiNdWhWgTNO8K8IxRGwTMELtKALkwvCDiPIvzm3
wclNyrroM7vsly1RIczV7B4aysa4B3tR0w1AZuCCVnK87csCTqNOJVM4lWAj4rPgJp5HkG3j3m7u
dST5c1P43tbA6R19RFj5QuiMfgH3xYHq8T0EW+7GWAy+D46D0rkWmOQXagO32BR9D+L23N06PBKH
BjDag2Chv+eVtFJwEdlKMAC5E9ox6DsxGabCxxYl9GRx0OBhX3lArycN8I9XPT5ICmXXtO5HH8oG
YI+tpEfvzWnoCZTuqN5L3cIgkFpU3+fIfqlasTw3NbNZqizZYcr0hgrOUyiW3NeoNFhHIwEqbZnH
ZJgla5LQdd1NQSJrVZFZ3SqmeZfG5SLVKh5Qu+MgEjcI+shGEmKWRlW1C3ZFabJ+gdOlCN7oBDRk
HyKcWpuH0VebQdpwqWRp0UM3y4qUaMesOLByiV/EfRKG9fLg1ICmyjE2uW1HdNU6HCZ75aYfVVr7
ekhNx78DTVznmJhhz6zoxhv8El7G6ieSnAQsUYSYZLsvAyJWo+3QlPe2Rtv702fUzBqnKhdDdajj
BN8jbSsBfCoQqJhflLUO5nZIBqZ/cl8MYEUtXT4Y/yYMmzs7iGpMkiaryyCDw3smJbRIXKYcWGUi
1U21RODfBQC2QvM97bwBEpNgST1W3zSluKZKX1fl9Bw64HqE3vytGgGT0Va/YTMUVRX1UE8w9zAK
GLpvg2UKREoqkPI0zJO7IRGNe4AqUj5PU3i0uKBqI4uCvLDI2rudgS8tCfIR5seLQbQNZGxnFNOq
FGHOWp2ACJtGmENZWe/xyldDQ0A7InNSNfRQ2Par0DZOKgXQ9nR8ZBaceWroEFngXImeX1lU7qYe
ozjiz8fluAnoqog9nZezzdetXSC2VzlY3MMiHzASgYdlqx6BJTFM64Eo9PPIC25rPS85VrgrtAsB
9XRYVVaXu028s6ZmA2RPDvVHHo3VbT2UO4EeU0mem8Df+RRWjws9DHw+mAo2mNTObF2RnJbjph5Q
JAozy2SonDkjtrvvyKxh91wGiVCWTqZQ2kkhawabkqI/dLpAMTAO3CmOSNsmgrIkdm5cwNUSiy5r
zMUolw5SCGw2rYQFZDdAAya3RRclsMtdy374heZbRVN8MDFTWR0WqzbCLDBDrb3BEnoNU362JmN7
6wXLbQ9YA6D2hHWgWfvPqCHx036UP8zS8wObZlTvjEEH14MKKId48qxHBJUwSEexibzoGvDlPsUi
cqSNo9KnapohGUfHXPlMQZziWtjORuaBSzEk5axiKFR9Lzvmzb7FGoeCDijNhIi6Xtu62FpVmU+R
6dd69trMdtwrbrENnBRNFjKM+kISqKQQ/QatqemzMrauQhNiP7dIsg774M5R7n0YF1nXcjgN+Muu
D8GCH4+lJMU0fgt782rb2E9V0zCmfK72LRwnBXjWIC1WTwSo3R2cK2D8PMgl8bqZwT1uuqsoe1gs
zlYhvkmYEMfbLAGKARFKkiubYciGKoYxVGeQpAGPYF/4DVw2B6ne3CaIVyWH62LVgatN4VntFqC5
OwyrXd3KpyAU+qlflnUDgDC17ObV8qxx7SN6lJa97aTAG8DmYvKgS5iwCSBi6G+ZgwQddf13KWE/
R4J1OE1bOfOXwgv3lUU3g1nwEhMMLPy4LjdlCGIjul3ednLVF4W1qzjfYjvqrFnk6EOhnIdyLg+E
B1DjiLrfdl4BgC4EwGlkDRgxIQCC2PS6gwKS13V2tTWGH76Lcq/RJXKDxWw7gR8e4N5O294uup6S
tmuR+GiHVWBA2ipUibna5F4Jmm5BbqJAt2kM3QqLumcTBKnuvHfS+u90hpi5A6E7HZ1iTocZQUwa
FXUShOVdXS6PHm9Wxq1zAFXk1lcSFTs0BpkYpbNJVGEGRh9knFrr0pfwsiD2nGtX6nwIZpr5xGlz
Mbck4wbg8doJUf3yAnnf+7Qse3uaD8M0Zpy1qybukfpg47td1rvGFAeAuK+WRuwdvGwsnVzW+r5w
EDLBDvDBt+IqLQ0WBbCkR3vAXO//NIL0exp4WVEWJjOUKASVoTnS1RY2f9bWLuJmi/2styXQ6fLa
9CsJanRGRdzvsQ2hmXKGD19DSjy6WV37K1FTN7ds/950Vi6kAlp84N2DiKR/S2qRdQHbW218Fehl
W3rYrUaoXo1giMvl01iNUBXyGXB1jCBPuf0VUxKo0xkJazp1V0iO35LFevSWcl3Yc2rGLl+GIC/M
lEdGruK6rxI3mPew5fYA9UShgwTmc/AfPUvV23IIHr3GvUZ7NZiMxjXjcVbqOgM7Oa9IvFp6eGmb
OVcCMwi27tht6MQhAJCoConnOKQASgHWivxN6rB6vSg8LL7oPfhimEzsSQKj/GPoeLipACJNQlmQ
XSgdVK2XqNxqYR11wG7vxhNdOlTyirTsbrDm65gTBVxoeIDfcUqFRn92sKG1ka4DAMBIbAqKJFbO
98mS67ByExBfdwsgqtPYZ4wjwmPq+d1ogfKruv+2iEatS2PdOjp8Gm3I4ugsVrGaMmA7snYkKac0
hRAs8yWgJLGVLsrJyQQGIi0/FtAs08CpEBuWy6Erux+BhWvh/HBT2wFU1E698ki0i5hiCSXemBUu
ajs6ZGRZ532CBT6n2jPWzjL1Wrfhh/T655b1u6HxX6ewOUQVWBqUdEnkTPnEJDassky8sb+pEUsy
C+xrJpwUGwlx5hiXKYnkJpxJzirnxUNxUDNYyJcSuqysaDBrAznbSmhG04qVN4PhVSZCSbZRGfwg
2tVIuAJIG7g4Aov43huEiz2R52W6LG+ZvRzCyN87gbOfFXxgKQ/wclzlhQMyVuw7uw5cXmINXdI1
3q3LKMB/deYorKrC/d75897SbN+S7m6eOCCcdsrNjwGdpVXkrpw+WwK5ExQLhHxX1Tuki3fcefOL
T6uYlqTz431sW1u3R1US/xyn6IZbxbMY2o+66UAtZYBV1dUNDZwGWkqDoqFSYO6xEduW7v3U9yYL
Jue4BrrUzzwa/AAWYzjMvQXltc/cCNXBU33vHdf3vv3OrCM3uM977uSLba9LC+fXxr4DfHhnQcPN
QYcfsW1JYmofwuaDEfVcdfY+MjrTpPpwF3lXtThjQ+2hNMKZg/noOJQ5QuVtFdz6LAQrT7M1w+Gj
iIHCMo7azcTeoWQSirU22PDJznTRZKHqV3jUVCuam8rLUKu98mx24/Vko2W/9ngIP1ETr3HA2zYC
WztA0bor0jB/rY2aIfhBd3Xn3TLVCauXZImkSqdhWAv+HM48G+j9vFC+ryMMVBshEnz5m8oW+5Kx
nNrFiqBMFDAUuGdFSBIKGOs5WiRFz9e8w0bIesJOdgNmOss6cg/XQQjWHJaz0Xw4hcZeKwCXvvpu
sJmfaXhwNapYybL2m48Q/+IWSf2GvGJxw4GMtt9JMX60o/86LONzEJNniPpSYrmPHHrhrB7GXVAg
9CD6Oxg5zbRLvaK8obW5FapIrGC0U0dhy1WWGBIc80f/HGB9FuTn4NVPbhk92KC/14pndfc8IXHY
Tj+94Zscn2TnQi3zMse3fl3llv/NTB/MV4kegM10H4eBZXOEylKGHLq5G+H3VT3VtEx6zCVdZ1JT
xiuzQMKrxs9yIe+0ivYzf4PH2s7UZBdNHygYPjjdkPmm3Idu8yZiyyBiH14zww8aUlOUV0c/gE8W
KzoDsIzvNRuYYnkHRt02Cx2a9Dj/y+GqCsKN47lgmnk/KPm5BJtmUo+CPVXc/TaA5VD5CGzgfD+B
lKginMZlnPn4fdu+J/Gdhf/njzeDw1JM0ttAwVFJVGucCNCCu5D4OWh3QGGPyCOIJBb2XaRhnjkG
fKsXk9FJEUxHUGbApWMqaS6WgzD30t3PKJ0ZUOuKxqclFBNqB9Jb2sMjUv60ikfh3hUdz+A3kFFY
+NTiSs7eVkx4NpToU/kYVl7akG7b9uFWyjCp59emXN4cUSbFgF2af3t8uSnGwtjmxn5A5iWbmmgz
DD/DaYBpqcKQr9x81tNNhJNfefR5wOHKa5Zrf/H3bEZcDYDjZoqf/DjMoho72AJRZvKjtOZ3hqVZ
8wJ/5WOCCLAK2sygnLOSqGeC79CAWmLbmpM+5i9IPl+xZu/h3KgdhZEBHUKrswBpswg5tbBvsnGq
7jhpd5YEi0s0GI0A8Thstww86+16VfqvIo7TbtBW6i8vtvfTb/m1jOYrOciH0chkKDU8LLW1KVy1
dcPwbULMB1PLSs/hYfLRrZslsXBy6zQIcwr+Zt6r0+BJZ8Ciw29V9S68IreJ/yhQRt6rLjdga4EZ
tpND8dJO1SOtYZWkrevCcr45CgfN4Vm3byKs9i7M20sTZIo8FR06UkHRe0psuivx4AbxFZntRDbq
mvbus6nMd/Bz465foVo4V97O6sW3unDHFcEhnaoCEUQffc4nRdqOzrqlqLAp7iblYXsBc4gEQbFn
BBaB8PH81FD1gQ98EHUTptzyrdR1gpxPCt2gDKbrBZD2HcK9ZaL0lAxmyEbbwHJj3Kny0x3xxXxa
PnN0mAL2qojeKNhGk2kbYPDU45KVkUwX7BMaMNsDxGumFk0djknfIB1eNCAMOIe5PZKMqtybGwQ/
4XhjwF/hS9JMh2Mniqw+c4FScheRaY3HgiI4Cm4DFwb72PNOpcn9NkKhZUQQs+CrICrSWcx3ltVB
lXddkkPNRW4KxM/GFpuWMRE+9uTEXjMWbjh9A5V4HWqWC/82bDvEFezUdj41qfdBXK173m3iKXpS
ABfPlc6toc08GCb5cDul7t4q8P0HlXrTex3Et6qBXNl/wxkWUQK+960B+9qSIwWLfXs1Q4/YA1xo
9anfBgiFtai6DTHJYaKTFeD01O7XGCR74e5K9nEM40AeNSPusAkjB9Vj2y6UWeQ2qdPeyvKmwMiW
0RZyRzghQu4GaDyzsTLN6CBV/a65eYoozKrD+Kc9dA/ahjx8GhMEp3Y6Gt4YAFwxWrWiCqYdOOyq
wX7CwajNkBgEVYy0VyEQOjhHVGNGGvJtQYBei5sen32cYa+EoTwh4I4fZ14itu9uKjE8q1bh45cf
Fq8wsEGwrftna7wZOSzZh8KHr2Z9AHl3rwEMT6FEXFVxgwqDD8fH6dTpnzvbyVVjBQmlVq4ss6Oe
BrSBYNvOxHBlFUxupu6jqs0OgJacEX6A8i6tiuqu9RjQIkjQFZw8wOXotWzkdWTHCLYwPwsAJpcR
gE5+MO1dFlx3fKZbPqCOH9DNaOM59qvvLX3OBH+JWmolYroPymjr+SzvRxt7X7iQ6c10ZHYKnHQS
Icu0tu+ccHyzR/u9EOK1x949iXz+qOfZu3ftGJK226nfTYjlwkZ7HbKttpq8OHq4Iw/Qb9xOp2Hw
CFTnNoIQ1ir4mioYnFBuJ2YOVujTTw5MqzXCd7ACT0Lm2CsWS/cbbf0YAYXRs9wVWxbf304uDqRp
DJ4krAmqKvrZdmOgrrErnm56Gc63ppoQkA5Lv3mJWF++VZ6FQErFFUlcicNGwaxuFS3KfY01/OWp
Zb2EpCRP3Da2SqKwKgSK6mxMNJK7l4QSxzyqaAwVfPvxX/+wXMcLUbMVn/pw4E0XRFRn5HATO/2x
vGhwNY6Z/Ls5wZR5IZN/zDj/6SanmWgBxFgMdOO1Hh77aW8Pd1V0SQVxTJv+6donEpbeK23TENe5
QpgEjsE2cYe9cUvkRSpflLfOLBAgHKE7mRGmBHsBc5jXf0YLvDLT3gFqOf06b3nuHY8N/FsGscc8
hWSugyB3dd2Wdy7mGekWFzJbZ8QXp+YbgyLBEoShjzjiXCCCHfbbGVbA32xVONiaINOA1Jvj3+PQ
AxsO1dQff+ulTo0rRknrBmJfCCYR8IK/f0+SpV7itBU2v9A3zrzaqXsFtxEYCxsL3gD2VKx6ggVq
GiNyLQebViAwTfpQhU2QFj5mkmmqLpWInEljn3pa6CFqXLZ05npc2mBMNKtNji7aPRRlZd2MZLik
5Dx2xD900FN/C1stzPYDSa6pT3dcLY8QXT1//XnOtd3JuOKczyYcQ/tK0S54CAcmb3B0qp2MlgG7
m2RMn6o+xiwcG4MiSqUulXP92e0eVvono862FsBMuCFXCmMtUZ146AKoqYQkH/Ewbcejyxl6qpB8
JwbQLMcWwCFGP6q2WbWU43QXtxDizcjkLc9zb7+T0m43dSwvGDb82YcCD3gyHOcSvHZa9uQYIrIQ
Sl9ie8rlQEOE5mKDfCTSqyHihaUd4T8E2OU1ONxCh2gP6jognv2Esrj5bg4bCBMFWjHBBEq2o8XU
G9J1RZRoLN1VGoSWevUqY9gxwhuiCaagzvkYyUtj/1xHPZGyjci+1ja3+D4Yg3ETBK1e19WMzWJl
vLyLbH1BNHJmAvslQP1tAitm1OiFLBZ7tpApmaV7hSzQh2WPL1931jNqoV9d6bfrxwoB5cE14XUR
q/XYs8PCus9GN+slXjaLzy8sCGdu80tW8ttt+nngEp7VIeo3vNzFsTOJF+xeiC1zRtUDGZpLQMk/
04JBfDhRqliLYXYwL8t17+jUm73UM08tQ2ePQ6REX20ER8di7WDealrYW+kLo/7Mhzr10yC28b2m
gRIvRIxisd+IAeNtef/6K527+LEX/tZ8nSHEbRCwQJWAPEw9AGqei/BJdGEh+6Xi+cNs+Euw+dv1
w7CNsCCP4JYPwtoubPAhMa+0/tH3kYdAAjXfERFxcx0g2WyHVf0KVQ7NAwhUELBBpM1z3H7Vq9JJ
ugjpQ2xx4JbcLH6mpyXKlDvoVxTrzitsAfybFsqCrGCQzneesLNAjf128We6a6LSviKC6xVigMue
9jx69dw+gK4e9kMvFQloVi1xeN1YlfcTcGvEDBbj2/dhX4ufXzf1uZ56ModiwzksnltC6DSEEC/s
YHKaMbgGiuLJYu6Fbck5EeUvEeJvDV4NfgB3UdzFbxVSEjqqzBonVrWedSj3QVeyQ2FKeo1CMIPQ
NbKaKBLhaQ0E7d+bWE5NQAiWiUnpQF+bUCINaK6YbDddO124/Jn58deL//aCVgARjK2pubb6PdKE
rl5F8Rqx9K8/0jmF4K///tvlySDKxV1sfR0YBJrGGnF9EgCdaPtXyIRdT4QciqqHMKYAKc3DkfPr
+57pHKcWDsh8elz7Wl9Pc3jU/cTfISteozDtxl+6FWHi5ev7nBnvp24Ocio8ocmkYR6GQlZmJSba
Uyih/t7Vj2/3W+Px1mgaFy42d+SukDd03A31hYnqjMbRPpmoonDwu6HHpamzYzwXgI1ZcMu+Qso7
WC48/nEk/mGyOvVv0FMYLaj4xkdg37EPYDgK/712ORn6g4TROM5k+rqUj0oCyfa+0M+vL33umclf
m9xutca8hmfWAvVq7EGZx68vfK7BT/YhgTdqWlt45lilrQ1j/BxhEX4feSk2T1/f4sxQtk+ksSPK
nVqE6DDW4GNOVsbJgiLh+sLVz3X1U0VlW9Blgkzo2nNRkIp00zSPSWQuzOZ/vnp06qOg2NB22m/F
3pam+MGxvuzDVtEbf269vzUnRKcmCiXivmbxuNirokSZoHK8tafmdk2t+NWuEcjswuHScfbMvBed
uikE4yiaYYaGEWl9drCfFmjvkNa/008kuQSuONdmJ2O4Q5SkgzSo3i89pQIZsqLKegc147XuqksK
8rNvcrz7b5NQ4XpOU1NV7/1mSoi8a6rnUF9ZSBEz+Y1GS9YTlhJxQXX/5/GHrMVf79a3VuN5Q4sA
ZhWxp0mV03UReuX26xFyrsVORnfDIURr+ICvUhya8VYRxLYu1Sb/uSQvOjVNMJGjJtPgyWuRDEOG
1KvESd9LVJCM1q4Yoeq/MBL/fG5FVOSvbTSHvrJQhQfx1LMPSWGd+CZDIINCsQt9Hv+bdzkZ76xS
DPV5xy8B7lmR1FhGER2UCEdjU3vRW+vMu/ybpQIktBVdcJepSTnkWR9apjDcHgscENPp82999lNv
ha63y651G7xKOacuWbehzpDZ+vrif551o1NLhdEplynom3Y/DjAPXXYDQsnQiEj3UineuRucDPPQ
MeXQsrbFhIgAnd67w5xobxdPF1amM0PuFFXmKShW4RWFF1DPJTQIs74wls9snqPoZDDzYC58yJnb
vblDcWILJuFn263cOYFepGpSiB8GcWFy//PyGkUnI5vXsyTujFt52H8hYJnDDpnd2j0Sy9nf+87u
X0cdLBK6kVu4g6hLZ9s2VT6yCnZwEAzjxCUujLozM1R0MraXZoKN4WzVe4p0kxXfzeRDjA9fv8G5
sXYyokH2m+ul7Nm+hnIbcjsc+mjC3ITorIek7VJd05lXOHVP8Evo3+dwAcfLfab9dVhtJ+/CceLM
UDg1Tigd7g1BNeLSusSC6gwo67ZQEdEcfO4+f91KZ+IS0ak9AjwkgVCpK7gSqcFAbQJp2r1jcVQ2
0LJKlWjbdEEQbCNjUecjVvl8LNSyZiqyNg6d5gvvemZYnlooLHVvQVfdNXs198nS/gzNhRPfuWH5
b+4JpWmivmmbfTdCrYQaTuijIMZKxvfimxSJXtLpYh0OBse/HwGiUy6YLydItnjf7BdXpWP4ZgVX
KrowvZwZ8uHJkB8bb7A6HrM9djtrod9GcltYP2X0tuggKxE+/bo/nOvOJ+N+hHnzUga4TbTA+xyJ
zL5+K+dL4/1cjz4Z74YCJ+X4VbMfuEh861F6DQ7gEOgul5aPM64E0amz5NSJqoSpULMffbAV5FsH
gzdJEvKdpPQ12qRFDjfhr9vqTJ899ZO0m4ohDFw3+yZ+Z8vBLR7/3nWPXeD3PSiSo72vy2bfO957
hzEB64rV15f+c6QgOjXBgOiA0/BX6/z08mVTPwer8u7rS5/5tqf2FqQeLUs0EIvXM8WuP0b2DDXo
cVLqViWLvsRfOvcGx477W+OU8FqJB9RK75f36dH50f0svsXzhQ96Zsk4dbSAu+a/WsdG61iH4Nr/
2e3j7NIJ5swQDk6GcDxKn0cUXTOGLuARTirQx6M8UCCoOVwYvue65MnwRe59gpkZuqSCdD8B7/el
uchWOvf4J4OX94sFwi1aHgJKKa5g638b86vuTV2w4Dj37CcLti8cwcuao9rAdxNV3832w9c988xn
PbWmsMSs58rgwgx6lefh0bq3byD1hdnfhU3xuRucDFhINGYs1bgBZrUl2o6HAMjZwd4ub5d4BueW
6VOHitZBYhVJNMwFP9mSotimukIHIveul8OoZtiVn+Pm69Y6U3Ee+ccB/tsIK2IJfLoUzR6fQRwI
bJD9rBXp2CXDT/PoFVkNvPgLvdB2Z293MqBZbzkROX52+qbf+Tv76f2Ud9Z95afKWUfvau+8/s0X
O3a8314Mi6QLIjy2aqXFisT1W7oJ+rh/lZLHuW96Z8VbJBIChZLPxmtUPvFhvKpQhreDJlqAV7Vc
sr4/M5ZO7S28QApFOoftewj7IbH/Rp98yPohxb60EJ4ZTaemFrD0Uo6hxztImZSRl0DSf6Edz5z9
f9XT/taO0p4DTwZYn/i71aSQm4GP3ry47+Fd8Q1n8q/vcmYjcmpY4XiWPxXHlcouUedEJwFaVUHt
XdBY8u/d4tSlIu5FaNslbhHGN6y4lgziweESD/zM85/6UbSlJMdQDp6fwuoi/t6GOfAvF578zFp7
6jkh7LCFtGJi+6W6LtiUTWJIOWBS8yVz/DO959R1wkXpp6dabJrN8cTED1b/NwNHp0YTQ4x8eU0a
rN9lBpkzzIYb1P7qPBxWyILPZQI98dc96Fws79RyojkW9nUMLwH5p1hyiEfBsS9/EGdddUnsJagx
vnCn4xL4h42/R/46s+i+8q0IOfE9voF+nG5bYFtoEtyo7/Jm+i5/fH2bM1ufU/+J1oYpO3KbWAPu
Cnddrd0h02/tw9cXPzMjeSeru66KuKgKvIJuVggYQ+RNx/VcJNV7d2l7da5TnSzwHp+1KTie31IQ
fb6oS2i7M0Pt1GQCJQzMWtiorx323caGqlcbOj9/3Sznrn2ytLe8EB6qOZGPHK8tnMCZBcHdt1/X
/l9/ISTL//5P/PyOguehoqU6+fG/H0WLf/7z+Dv/9+/89Tf+e1+9D0KKn+r0b/3ll3Dhf904e1Nv
f/kh56pSkOF/Dub+U46N+nUD+imOf/P/9w//4/PXVR5N9/lf/3gXI0dY4P6TwiHhH//6o6NGEFZQ
v7Xv8fr/+sPDW4vfu30b3uj4Zv7tVz7fpILC0Pf+6fpR4IXQSYS24xx5CPPnrz8K3H8Gnh0EQRw4
+J/4aDPJBdzJ8WtO/E83CgG0d3wvCIgdYb6UYvz1Z274zwCwXJw4YCUcxQEm5P/z+rf/M4T/55Og
Of71839wFIkKSCrlf/3jr90h8HyCS/lu7PmB7QC2e7JHMkyAyBlQlhPaQHGPGkm3st1U+XV8Yfa6
cKdTyVs3WxX2l7hT3JQ3dYTFxIJ2j9TRhWOb98u25P9NXgHa2ol/2V7DldoOvdMtZtHKHnBwUubc
jL6fxkQ3VjrDcWLIq7Y+flBBnDzQBX2LqjoYoRGvujnvTX+0UtBIsr6BYTFQlH53MUkan2ikV4NG
KFSNxaLIeIXqV1TYd/6KBH7R3Ax66f0N4U6FFMu0mGbl9yjI2sDv2+kOZQ39dz4UwLHd29zIea3K
BXV1MdXwbCSTmMA1njoJTw6U9IF7zBR3Vqbw6LCJi8kNr53BBPUK9jYBym1CjrolPxyh4hv0CBsB
FnSO2vQRNeFmdqcZVXk2ROMrONnhYTsl5PiwyFH3ae9Ddg4Ga2vAhOtpoLdLhRrUFSzQCPCAKP2W
W45czk8ze16DSllZKcjq3GncsjC25ad2qwiKQZSOd1ndyD68b0zbLbk7xxV/iKg1DLdNUMUsC/43
e2fS5TaOZu3/8q2L/gAQIMCtRGoIhWJ2eNjwOOwwZwIcQBD89X2VmVXpdJbTnbXrPr1ynUo7FJJI
4h3ufe4YwSutazLA4QVoRbdgMDr0rrtC57vws1qMmZNJWx28gLtmg5Rpz/w+xlvND5DnRhf9XBR2
D304K3jO4IKmQIo15EvUaR3tLuNvnwIEUZht0UL3dA2IQ9VuuGqFvSrIkNHtwlYpd3CJ2imBipuD
GllC0A5ksrojwLS0ajBZKnXuybbPVZWnjQFbd58tcez30hhLN8rkLEqU9PapnDWvk1kVkFNjHVU+
KLWO7abxvHVXBdAdKK3LKfoYN/ncw14XWntWqo7tdhiorrYd7P/ubbhGQ/7WlLWmWxXVCJ+ZGzf5
NM9CAjV2N5DgYzUqSOWXShZXmfDw0WkD+s19ZIyZHoKy9f2JVCDgbOFc7fkJ8BbSHes1F37buSBq
r7gsWn4CR6Xt7kSTxe48zMLNOyjrtUu6zMJsEpesCOEeiupnyQiMV12lQPNYRt2Pu8EO/Ve5cloD
zIw/DraGl2+j1hoQmCXnBeKazDotCbAoLaqeOEAVYnQLJMe4NqLFwkb1B4FYXrgje7WljdnNupXh
ES1SZJHfV3f64GCqqPajbJqnFejyJx3U0fuZkHHeiMqXw4bXJcRs1bAAEaJGSJxwv8gRJI1V0PfN
UMAhm5WkWFOh7SoOUxaBXRNG8J6nTPWx2XVT3H+lZRZSuAd8nR+pWRVN2xET9a0izVpcNXUjyVPs
OHzqiHPJm4NeIg+bdQ1jwGPFTZttiR5Hn7qhthF+/AovAh/FBGF7Y8vqyjd5EG1jZLrlW+JnllAx
wNTh53G9WENKd26lN/mRDKivdtE0NGMSwwUQJYDZEfPohmlusQwkujhaqVvc/VQBUhQsg4ShepCI
rhZSgIsxrmDKJmTl1XIXTJBtpbmbWhhuKtZjq6G5g1BhWMik5XMlBZjwd3C/V8CQkJaFXH3tRh8q
nSqBvuROFsx7eya8/4V6UADncbRFyARm10SzzicxLnZgjGOwBlIlHfA6gH/A8jQOIgOqRWIgAYOc
KW+Jwbe8mbnOH6YuY3cjW6BH05JOCNtouaqgbRhICH+V4+umkFS/dmaMy5t+LqvpJq4rDpLsjIB7
uq6qTxYHyt/1wBZYNmybrl0zH4WnXMOSbd0rFLhle8y6jlHwRJb4M54gFgpbEhmEpwBjV0PnHpVP
oKegDsSCt+828IB6vlun0qYGa6f3nTP1DThQ9iEgPFtgH5rqkwg0iDV1RijZqvrid145X/O7csnV
sonjJuve6aAAACjXbdnvS9IMNu0WlM4nvi5QHNMpV2HCZw427zBDPrJRwRqZFGuBLth0+GH9FS7H
+gtrdf91gKcJX3EjvT5LobrwDtMjqCluSU6D8qSiwV98yBZP6aibRXSogknDZe2cKRMLr5C84jok
Da7lERa0sKrgXg2taeAoLpaQNsB5A6ICb/O8HjrRxe+quBq6gzWt8eB4rFW8reqgfcJ30RybNl+i
m1nRYn6c28Ujr6U1cGaJOpiRj6E4mmQlxrLYdhO8d8nSjtW0rYHUFJusaQuVtlUXdwkFTzy6opk1
IBY1TfcpH6C2G0jB96IMi5csNmgniqVpN5ltlxwerQpSZNgaC1jRcNwNz3Ggagy6BtidbJHTPoHA
IO+3lcrgspSovpdEEuthRScoYXZyLTF/jyfoF3eeV8Gwm30p7ginVbu1sx3UZiqyGqwy8B5iHDyR
P9SyY9EG3hoBG2JvjdsWSCcakha+nHfSlBdQQUMlBCdWwbdJ4NaGwxfM/WgfRUTfDBD0ssS4AvyC
OpO4PtpZAA43wHKh4aJSHJxrJC9iLlIhcWSzmly0ScmNZ0clyhX8paJ17WZqlhI3ezxiZx/lbnYw
2peYV/lJtD7VlsDzamO7LvsQS6B+09AqEFuDp+F56LU70aLEEjtvsxbhZip2Yk/sCBDPCuXPcCjn
rMoubxg9tiuKpk8X6VZygvAZ7WMoClseEBQbG9hhtVvlPaOexkcztA76z3YFUn0j2jjuPnaamOAM
ggKDaa4Yg+p9GBYd/PNzpJbzP3zAhc8YLVLXswpXTVkRWSXTSMPu2qAIhtzcYjT9SVQBeuUKBiZA
ayziwq/+kdUO36VpqxTAGuNubAXR3yJqWr3rRubz/T/qtq7GKByKFKQh2GndNORl4sHZgmENvz/8
RH0FgMA35fy/qY//2KJGCtiJi9CfiVAQPB6/1yDMVc7hLSjrdEXJeTuX67AR6MXPITcoLLTHyVAO
0c/a7+9q5V9fNURNDp8vR52P1uDbAR/iT/pR13GVrmW4dd7Yg2yZ+oCHYQzwpzk3lb2hvDl1cJ7i
bUM1NF9KH1+4faQDUBXIIuHh5uPfq+EvvxclVBKGhkbitro0xN8MzPgMV3wAqk9aS+9vjCUCEwK6
pNblv42b/lYv+cNG8Q/N5a157R6n4fV1On8y/xNaSoGP7f//s2f7U0t51l2um/LTH1rKyz/5taVE
b/MmZkRSAU06CSnDtfNrR6nkGxkxSqRC34g/LyKs3xpKwd5QPG0IuNy4ltGK4h/91k9y+kZEEk1g
iLA+iuZJ/p12kv8yi/q9+frNUheK72+UobPoccsMopFQ1Is+4KTkFEkbXWnn5TbMfKnyh0GLHAdn
L5oAUXlgtbXJHJRlgGQkPIYM2XIqYwZugMKEBUZ+nc+vthzxPN/GbeShixQ6iDoo8gD3kEA4NRlc
04kKeT5vWR6Ipd7O4B+yGYWV6iF4qtSa0U9hVq5NkHDSZv2nuh5I/1DNC0M2h+qciI4Zh7dl3nZw
DA1fUIohNgAaMOoC6MAsBYlnw0AkRz4AqOR4Tm5rX2kP32c/Ich375DpaDd4nJMVnLlWqhqkyGiw
Jtr6wYbw1ROYgW/boeq4PYRljDooidYsh959Eiyk3WYKomyiG0H0HO7WHCxWZC9UhbNAq3d4rkYb
E8LeDasyIaQ/K1Q4+dta4qP4uAbMmBr0EUAhnnnOPf+Yyzmjd/maie5WAQceN0nPCCunjcyAIbyn
Ri/5U9yhE78rvRD+pmo733dpDbUMeGZqLILPtWqDLyRzvjguXTXNN2gqFYYysl783gYgdF1zuCbK
HXK8aH0Ka6dgT4jUvLKH1ai1uFd2HSC+R4Q2h9gRTvAGrt9Od4iCm+NiQImphgCTi9WXzUtZ5mOW
GpAYyjSe23jZZvkIeeQwot19gtcUY9wtTBo9vcc3EebpYMrGH+wc2/kugNDRHKp6NsP13LQCkMWq
q0G/2wHlWKEsGq1Y62qbzbB7T0lmC00RMBSgFiuSlRQZKl1rA18sWxrEGgAbzZt6eeG+WEEupGOd
A4A5DmUdsLSnRoQ7QxZBP5IKhtxdZMCGQB3sQh8eRIS8srMuebbe4IfEK5iBTnflmUfcjOzG0wbP
0S28sa1rttrhvkmjtnfysQrWlWg077wh17acSPAZMMARJnbfh0HrDgWr+h4J4xNINuqkBdhq79Ci
q7444JeG4x8JJdY90nIuywLn7hzMXYIvydh+iwY21MtGVThXyDZfFO1zNJ7TAH/tMjQBfWkp9d3z
iLkCxyxD5J38igJNTvDIdnEmTrKhvj6OLY6Ax8FXl4gYVbQL2/ZVOXwkUY9meOtHy5cAO5pxyZ8B
HRHT9RpGge4TR7KxfOIt8eMN1YB2MYBlYgNz8DQv2gBU05Z0txrItB44MjWzoyIKbLU6cEgxOMaq
scNp1GtYfopXUw/P1gmD+9QsuGsxTBrGGnjIyYZB/QIqXhQkAp8X5FG1qXTbJ7mvQJ1swyjr3KYL
oko+Nviy+10dxqK+yUeSm+uSEwsPN7Nh9YTClNWvDQFR6wNOOmP0tqhn7z92A5i0IRB/sCifRNY7
dMtmXlC0EDGCiL/gkgSpU7EaPAtHS4uIyABPGL4BHK2UW82QAZBoYFCHJzl1Idijlzr+PkBbV7wQ
wB7VycN3F58XdHB9WkFZy0+6UpiWoBWOVzLhBxbNfNY2n+RpmdsieFnGWY+fZqQBg70p2wI4sV7k
UIBmomz3Aa3CudxXru6dO7IRKFG03SOL3jLeC/jkfVfkN502hfsYIrTInWnoBxLB1D0O4WkMpgk4
y0sdnEzo3xH/VOY5wyWLsq0Biqz1ChAxD1jRhX0YBAj5djVcNjOGMf5GmVo6yM+ZHQfwIAJKlpOn
lHeffBG64bovplYjCIh0sy3RjoBZesYTqyKHYBKN1RtZzlDmZliwOvAj+4iX1xM0W2K7YCIVPWL+
UuN5nAWzt7ul02vkcTeOiBWGBQ5N9Q3IauhWRm7A4oenn0/+jruhMDfZHJH1Hm7J2GEIJ1zknhnu
xjhBf1T3CWw8vEsFxiJuh6LLqetplrACN2ucoW0DVDNEhhFIg/N9H/YYSSWo+XO3c21bQgGfF0MN
EkKIh9R1iZbF5jBcIg/AbHqOiwO4F7RVNYIOMb+56blqwmemvFKvYVBWgBV1IMuiTVrHer8OkpRP
QyGi/K4H9SK/AZrJ0asii9bqOiRRXZ3CsZqBeCV2IVdjTUz/Do9FAYhBO7geiWE6l3ttOsq/5mA/
gjoHnI9Y7sfYcn/uJ0W/5kNXZ197HBzT2UTOj6cBUgYQN3M03YhTAjqv3RaxNAgVbqTVdN811KJL
hMUgv4tWHI5vxxHJWu+raOnpuJUG8TvJqtiHsiVfY7M0Lw1CmLlJA0dpd1dNjIHENIOUhSTSHESi
xPSivOwnEPl3he5pmncCWL0Y/KGVAL/BxzwyLy2ojuNt1kwoSTdr4IbyVGRTtD6hDSzK09iIor2L
bRsW12SMiMdBwsdKvtMYAjUnKDWFxbDI2yCJWDWHJ5uxOnhfVdw2FeaePYjDmaur+kBQAFRpWRJI
UpI6dv30bga6ZEz5MHceoLS8zaVJkYcC3Nk8sKBNumIO9QM6FaOviO+67BaH9igfMNJfLnPTqGjJ
o4xWhgAVG7tqL1YtgXAB2defs3Xsp3mDyg9z03BtMDffQEpcl2j7FLi9TTI4jFQ/SiMi/mFs1SQ+
Nq5c6QljirXYwQwv23LTWZ3VT9qgWT3FmOuRJ6BLWH+sq9YEMXzlQEB+qHJiy+OiM8muItqy+bOQ
HXjVph8DfLPt7JoUcE6rjzWwmN1tqCnGdcBi9RH9MGYuHD40M8aWft7gnDTrrluiXIBi46eiA4eu
GQPDd2G12PVu1LoYm6QaCW2uG/wRXSbzuZnLSzPB1lOJHqx/BkQ1m+6Xaa1sGteI0Guw4Ozbrt/g
YMiiOomXgVx40xXgBmIrRsKQrYy7uu1e1hkCiGyne8ZQiTiil8a+oBgrwuZmrmM+g16d1UMG8y2e
IGBOa9oEbpeVIPrVAFTXcU5TT6OuA6WRteVlTLjWQTwlepK8LbbTWIZEbJtqQggFiN/43PGEshSA
tBNB/LL4WqGEwJogAJqG/rrX+FsN0X9jubZ/1ZfV1Pg/oBFil3DeHzdCD+5T9+UPbdAv/+DXNigk
b+DOQaQq8B2Kcuyx/tkGMfVGRehRCRGgZ4fhxTD0r73aGwLDOpKVKWXYrZHLhvVfe7U3lxZIoEPC
To5QgeSkf/Zo/429GvtFBPd7IwTwJ/Z3Ql2iZCgj9E+wAD2DJTnFqOpwHH2ZbCET6or6qtJP60BB
K2MTx2guam6KSOn7boUFEZLS5YV0uK7nCtm3GOFj9GrD8QbjyGaLlQ5BzGSunzyK+ScuV3eHIvIS
NsntsY+fxu4L4F/rW5DwCmiDx/w+a+x64hMRKTiIGN2Fc+53GIsNZ8xfcWCGZYHzguFq3mStBO6s
4eNRjlLYY1sYcSuBxQLoJW+BCO49uqmiMDIpOyk+ihXQxLz3jgDAJacKeO9Cv2ODVqcKBQUSEkZV
PKuOT/cc+ywsP9iC2TmwiQvdBLIDCDkHE3+fgZKJhzpOYIA3g/IAaVhsNi4Cq3jTUja/lq2swt1E
rH32uRInG1ftcY2DGggyaCi/4CTLzkOlw70dLnxuJL4dI8zTxAZDfzCuxNxIviFV8T4TLE8IUGIx
Zs6Q7c4SrpUcRdw5g5jqGEFncT9g4DNstS3XNFNs/NwPWh4tc3KvmjV4aZTx7zmLMRjMmXwdaj02
m1Fa329oP8TgGM2S7NdMDzuOMsNsy2WItq2P1/bAR9KuB9cLMt3UDC3alUPEC5ARDfYhXxrR1SYd
gR7baK9GdukJimvMXmO0LcUgcRhY6Nk2g5IoH1xeou4Do/KWBUt2UOVgephmZxQYfET4NTAQUUqw
XLtaiyb6EOIcBceH+OJDhHw1yGuG7NyHjX5QgS4PgQv1ldWObrvG2numOqpAS5XTc9XgG950IzwT
20pLdQU8fo4fXAK7qNcCWLmgnVMZgCDqHEMsTlGqY+cX9oQSz94tjS4+2Eg0D23O1vuGhOEZ8G39
YPAoPdGMVcPGDBLpRGoZzlidgeOEMG3kQRtMIoMDVr0jumKqGlTVBJtbnCjtpm2C7JYDczlssLKV
CVEhuweaKDqRYA63itrwGbub/oSjV9wUaOM/5kPYffRtVJ0C+MHLpG6IztDujrhuZ7vcgRvIH8eW
Fru2ZMgml1FbPhlWhlmKYWv0rsCU7m5FP86SNsrxA/hKVbFhkwiOS8HXx9bEpnroI9uobQs4M+jM
EQKswE5awdMbp87YtIf/tds2bKHrflqWGixewSp3XDHfmLZLRtg72nXTsSHg6W/AikfHOzUNCmeg
nyQyhnAj7qE6Lw911DVvs2KKQelsLhDbeQjqDbqZiG3QiQyHwQq9VRMo0wCsDidhguYI4BtIS5Or
dprU2c41Qw0rQQcRviCMpVmeZbvGFv4tVQFAnKDe7UC1tJsc+6udR3txrghf7+BrALozyOUTzv4u
nWOprwZR0Y9B6Ypj1Gfx0VHAjB0mwFc1i4ObxrtgZwyI1dIonvTdErwVGUP3S5YFBC47yn7foSDA
gkGa+2kIOuyowURA1a/e2V6uD2K1wBzwIkzGMiuA5+/oY4vV9bYUpj2O1P9Ggvhbp+3/zvHjRXjx
40N389qVfxDAXP76b0fuG8V5jCkenjBRzCKGWfmvk0fyRsqLkAUHMlLHcOp9c+ZS9gY+fYr/RiFl
ITgT/3XkRm9YKCgOaI45O5UCvqC/ceJ+p7uVIQmlCKUMGRMYTcffC0zClvfaTNNmSAgIcgj6bLef
4Vi7ZGw3ab77mx7hX14vAgYdxYYIIUL5nvAAKuuULdG4qY75QRzmU30M9s1VntifbQMuorvfK4k/
v9Dlv38zddd9XhUTXojcd8cVsZTrIdja3fyVJG0CUnbyzff9bzYev0h+/urlUKR9+3LIwAjEJTkH
vofh2oD3f2CvGi1vUuwk0iqLCak/qEt+/j7/uGv58/u8bEW+eZ8eXTbDcnHDz8VR4OF6FSYU6vx2
P8OBPSPzZNMeqwM7yeNP3vHPPuDvRFB94cK1Cy/f5HCMyvfjPkiHlO1o+Z5tivTn7xSs/D99pYpe
NksYgRMWh98DYQpbZ14FGCAMgIgaaFa4IAGaGmD+sf4UtQ928GV2QHlj94dWpqwT7x0D3BS2d/dc
YPYZp0jqsF9rDB33FJvlGz4v4bhnzICZ2HvMnTcE5Uq+1QuNQmzwRv9cFjF/S/EovnKw+50XIJ4R
8oC/NdyopcP4zAdOlltaXpi2XqvHYOTu1giS3/IoxzSodjkqFgMjGjsNKG0Ambv0bYfWtuNDjc0+
h3zESpxedY9Jjx+FP9JQtn4zYqTWYXSg4Bnms58exmKynyf80sup6tbipoJqJhmYVvuydvoikdJJ
NVmBlSYOIMRAYJCESVPH2C6LSHWcbMZTqTx9qjpbXlVdWAJQDlhwakWx7Ps2xoh3FuEodqIiGP64
it0FrcY0zrNM7SMMOt8t2IqeeAxLQFaOQOXk01UYOnpajZuPpajaVwFt1K4IQPJqhql+aqOGPgID
BqswBRYx36zTUMK3sMzNlcUkFr8BnR+1dfOezMhRIAFqaYN1xyGSvfhKC0I/9j5ezitAbGcDp22C
AaHfGX8hQgfEb6tltdAu2B65nVEXH7REBepWbu6ArmkfCJgL5xXbCww/avnWqxa9Z9TK4wJ5HeYw
IFPogoBjWy7RFZQ7+ipr5+KILSnCCjkooUj51nsIbvizBsQaF7ccwATwvrrHeDrAhgWl16cR1PKL
JZ6D8FUCnUlT24noHRdGfA0rjnySWVmscgRSQqB0ClquU8MYrlUwlzXCuILRvx9bDTKlxRP0gVSS
P+DNVnY3Gtm/oCbr6XbOyfAC/oWG2LjxNcJLMKVH+uaMwmLL81U1aY9A4LuOswpllaF82ozhCAg6
CarmNRoEgqSZb9cwYRjNNElcOADQ6VgiZyQMsEzaxUsmQZ2umqecTMW+xDTnOJOONae1AGT71i98
xWXjxs4kmGC3+ZWpWTEfwqnt74nW4xNwxfX9ysSIwQ5STjD+oJbvp0uiEthL5qpCa+cTIlHcpgvv
aiyvbPYVn/fC9qGu6VGXVXvC7KWXH2rDwvq1sKBYY4HQy+Wtljnhu1pC4L2Z2FTlW1T5jqcxKeMj
RS1aYPojxw+9qqIj8EE+LWs277F9DuFbChb+NM9uAPaxmGZsIKY2WhHhMFfHEQ1TDFkhobdkAbQ0
mqLGb2cc7qfJTP37jtj+BCYcP9RIQUUGdgEDLYBME54YEWLDrly8jGrbkEK92AgCd0S7RnyzoqrF
SKavtdwW4PrJdxVyRJ85d8Vzi53XVvkpGQ1Sxkw0vQuRWwD3C2nuKmXbT6JDUMOWub5MEV1VXi/z
NN24mBqKmNBcJz16jtS4sn+e6Irg8Urr4aVrgVJH+IEfbhrQIHdDhGwPgbXUddhfdCNGmGbTofJ/
JdTC67aE8nme6+Iqd6b5hAFYcY3BarWd+3XZtqOpN70r1quA52MazXJIMpV1CVO6PskJTmE3NvUh
gl8ZWSlzq5IRcIsUChd5xrbenSQkPgdwO+oTkBT8CpBwfpgCXe+anIKWOzVqp6rZnkElGW6CVdQn
X8vw2qFMPjrkcmyBamP7rCvidOQLHr/4UUAFMiSy3LRzX92sU4GhF0Zm+jpcs3Lnxt6fFRKZDqU1
+pJVEL0iOmJN3KCHz3yY8uPCFNvj/rz8shBjDlO8PA9QjWwpxxgB118HSgonndsh/HW5IhFu73wr
ItGC7cSyaESuj/bYVpXDWWBie4RDSyfR4IJDb4h5d3FEpugckBJGZP1U+7C+uQglkzlfu9SulTlj
wopmN5jHZBxbu8+yoUUbgGQLXN5Q9IQ5r44NRaQe4iiqs2Vzu7dd6A5isVXSZ4ofKLJ2noQqG7Q4
DeLB1mDaY9KPpBnGy1Oer8CRa9klxCt4GkEle3TeObAlWXXb9kP2grlBsanX7tVX+OwwyS1S7+L4
kI2Dw/q4ja+HsRV7JDlWicwMTGcDiLxWIf4OF6tqDtj/AWXd5/QBePHwteTobCzEeAm2WNldm0/t
O2R7RGcmg/hlrcHEmjk1nxkWyinykHHSNosAAw9KRzzM2HaEnvW4eAu8NahHn2asxHdYVKwJi6bw
yCHSuJ6qvv64lgX9NAGfDVYHhjOftED+IG+QC2xJRiA4ksW1MtY+tTOQ+EHWgoteOb0dwRfblINr
v8SwOr8s2N2e8rHRYJFD1TqhZL2H4Ls4a1/JVw2Zeb4ZQaW/91HjdouqmwS+d7MNWTm/F6pB+Mda
kCTuldxhK5OfpaXy5PTcX/dhNiPIhk7X/VqXBrs0i9M9l0WPoglh1rddGVwgkHa5RdcXXRcshjBT
43dOKpwqEAsxiYwRlWdySxELsR+xYc/TGpUObjiJt9aIGf+zt47kj31gywHK5LFQm6BQcLnj4Mjy
UwSm1o2alrBddyueZBA6I/UjO3ZqYNntqEUJ0PKsYL2RzQgMIXRZw4uoDLKrqKqZSEEQCnwa4Qn7
jgw5D3eqQ/DjthDzXCVGi5U8x5rpOdGCzjXUwUhWRKzRRaXdakPDtFWiL5I4m6Dh2thG10taKoja
d10e1i+YsF2iE3IavXVtz2S3DXIX8c9QMXPA4ZGf5a/n6sKhz6G9tseSqnb+zKDbDh8h9W9ONsT9
E6JwQp7LOJJbLL/EgvipcrliAHWnMef6DhkeLkdymWuPKirmzwHydW7RnrlzHIJgWDXxskcyRH+N
9j+6MlgwXZUcsl5WL68CI427cBnNk1wqts2zYE3XCMiTMMj7GwYpRoK5KkzP3GX72nXzFxHPSEeC
DLxGioBHgtG0DEj1mc29XhXElKWYDx4i4VTEHJhCrMl3pZlxuo40TpC+g6QcZCtt5kmAwTAiIIqR
HooJvkQn5jzb9aOfT4Mrsh1WjCNSCLsceTRVj9JY5f2dajAJKZA5uR3CgmKp3/kDywpcVmUhnw1v
8JgyevqCw2s82WAFot0j6P5cY3uf8jZW6WQQcV0OHFqMvumRZbBggk9QpR1+aSL+b2Dw/+il0/7x
xODYfflOrHT5+7+ODGKJ5p9SuFigklSEX8gCv44MIvUG6iWO+T3H0O8iZPrXlD6Ub6BhApobajss
dHHhfDMxkBHB4ltJhjE+Bg5/a0b/xybsn/RvDCD+2GfGeN5FY7PIdBIFdIjr6v27gkXLT5yBf2xn
f//xGKB828ZWMqi9WzqZQrrS5FdjU4nL7HUYP87DusSInnHZgKpokj/DJl4a5N87999f8fKbfNM4
x9hSKXSUUdoOM61uGZIpEZISXl43bIQcftIv/+hz+65Nxho1AhKhi7BMMDMCRBFWaLH4Y/rjN9fP
v5lA/OiD+67/l5h4mgolaWqp4YhCCKR6mDDpQ6a8mrplH0g4JzbwPpiHv37BH72hy///zedmFDGz
vLwgWANyudKFBe+Lj7Yo079+gcsn8+++mO8mN6pcHfbHiFxRSC2q3mZlAa7BhsQ12r4Bennsj2Ej
aJbHv365HxhF6ffEdCOxxBSjR+GQw4GCjG21D1sEXs4+boIP1kZI+cKzfQGXF3l816zG6ByLJSSP
tT+hu/zoHeO2/vYjbXLfzo1wCJlRDMELg/5azP7Yk7lJ3JL/R4AFDFL++CIaN6tDnyFS70f5Ph8G
mXpI4H99okM7+u+tcT94C9/j3xtAhAAuHwRyHsryFcYPfT2OXGIlLxBhx6fO7/6zr+v7iaUOoGDq
C8DggjxDkbNEz0xMcptHwISvMUOJkdscQZl23rDWvUWmQvLXr/yDC/8yyf32WxoaVxnDelREGpqz
dKBYeyWI4Qp/ln3woxe4fLbf3FlsQYCtb6oojUiOHAkkWbb5FqDIMvsP38F3zwpW+aDTown20GDL
6G7SwPw8yoCTfPvXH9EPHkbfS51HBXW6WwRuIJnxvUN/3WyCuaj9pq36YRu4BQKrag1/8nI/+sC+
e1LEuuaNZT7b60Ct7c4N1Mzpgrzdef/X7+cHZ8TFbfrtNxJynSlnArmfJsumQxfBZQJXDW2W1JST
W35y8/zoZb67/3t0C5BEtWpvkDPwVA++uO3NNNyN6At+Atr40Ut8d/e7GtpFR0S8x+oTGT4UU4NT
7LC0eKgxD1r+sy/ke6I6ehVTYxul9gAI+GPwX5x92W7bOrT2EwmQSI23smU5zpy0TdsbYnfSREkk
JWp6+vO5/3+AbO7IwvFdYCCkOKzF6RvqxX4EPETxjcv9lfE2VdRbVswAMy1+qgPI+eJ5enK/+Usr
kqtG21RL1wMuDUOQj9OBYximauzAmoByDCwTtbiyh4wY1wXAcXwuw9TtcHZL+ByegZ/2XCwbfbQy
0OYleRVZHpBu5yGQCk4xMteljfOW0P2psngjr+yr8xC9y1UBmWnnWJOfMtwk3hMAdh+6OcJD9eDx
67aEf5+u3lVRR4Aqlhroux6yinoPjtAonlWHR9tbKmHScOotgOqeYVxD/es2a+brVDCjy84QmXRQ
GCZ4rMKDcN+ACU03In1lmTQVyKdilj6E54PUsTKYd7cE7/x7EWngiTtAyULQ6WAOvlHZSjb+u+F5
14FzBqhaPWKuefUA4g3uNuEXygkB4BKgxsJ5qM7AizuIuTrTt8shdD4NfLB3M7XI+YTLinbBORin
kNx5aDNcFP/sCAjaiQUZfx8WhYRnyHM87+/skgjydXYj6j1frn4lQZgS5TPzsf2tLAbVU0vvcxi2
gsIeiP3l0td2iraxA8AN04RLchml1EZjksVhQ5+EML6Z06ybdfYmLHcEZmUJG+9hwgmuwbVXGJZf
zxcp3kaAr7XRyCBhU54fGwo3FQHrKK6do99imka5kaBWZqgpZM4V9Z0ZHOrUpcWYZvNYJgoXCi8W
bMvSqWZ649yy1ozz7+8mp3YUeN3ADaWZvZTfy1BaT2zg2UZ6Wivd2BlImjWlZQURPDVHu4TZcghF
VlyQzd11sWUbOwM8lswegTNQ2s8QlrpxA0Byv0hB3fkI8o6oYUoIZ/Gfol66LX+GlcxuSp7TseGY
Rwo0ypDVOl6A84HTRJXJ38OM1LgxvdZqMTYKi7tUUoM8neBCvcIDSJ3vG5D597kjrtu22ab+uQ93
V1xWTQsuNLM+BRR92HPhBYfLUfrx0APo+O+J5Tt2bk1YINISZOcd6Z1yz+Z2ywVtrXQjBeAU1YZO
gVAgHcjRdu68NWfs23WfboS244vGnXi2pEVgAV8/NITitQCPLleWfx7zdzGXg6stKKQrUlyHRzeW
TSXYmJ17Vcz9ZdK9L52KwROgdgGmBR31nVtjNZuBmdqYlyvJF/5z//74sCELGFwYV6fCfe8ITpg1
3dd19tWNqtcptFKoIBwCuPQRvOteHo+PF1BQWv9dZQlBEHtkHQZblN9sq7CgigSKHXdh/8nASN9F
Pd+o6uOwA/bn31UBc5cvi2ON6Wh5v3G8rYaD21eiSfsx2GLKrs1dI7TpEAxNWbExpQjwl6iHpC+k
AaqNE8Y5vv679NumujnAetQdF39MHVfKBAH43aqqu1FASZ26Z7FdruOIbTkqrQyNyZx0+pqzEHj3
tPM8GEAq6u2zheBZFuahAJIC0TfxjYatdJspeo4Vn1WVQ/tUtiXkUZRHwNCAj26+vzzLVob+LFv0
Pm48UPYqGEThvgu3F6fex4PxAGIPGAhVs7FarTXBCHxc3FoDdF76g9LZ2L0yJ6uyO8AY+e/rmnCu
911iqUCek9lAJmic6GXH5+VTEAioLbNgy5phrQVG9IP8XoFozoZEctAUaKdB/YiiLdTYx5seAOH+
/f1UQEeDleGQiMb6lk1wSR266FF05akXXnld9g2NEK/Eoiyol/z/JsBC6vzwBj/By0Ow1kFmcHsh
0+CSDkk0RnYMfhDBu+W1HWTqnFf2IBjvULpcOrgWi/kpE/6DDisd++ACXdeG/0ieAyTZ2sTGHY4L
9BxtwoS51nJd95tS59VU87DIUDgeKCGN4sKQGA+N+YbQ+Eo+MhXMpx43XkDj4NOJOrqRep16KE13
7nIYhPvWBXa10UdrFRmhDIYBaSBdohO8VKRjZz+UlXzypvJHTukR+oAbt8Vry62pZt4tClaNwG4n
GQimlMH1qYqOFoesSmUdM2Un+eA+14UHHMKW/eVa04wYt5mn6JxbfTLBX8ytyxRm5CzupuIft3Je
g2i6bod4lpd7n61kF00lNuk6gRX02Q+54LFWJNgYoJV0HhhhHtDSygrwn5LWtfwDJI76uFm64BG5
kG9MtpVYN1XOJ+2SBmITOl0caAbG1lJX0KqZ8iDYX04mKyNhapsTOUW1FtmQAlQpXiIYwx1EHWIs
gOCPbRV596Cu1unlylZa4xsbdshMgQAzAf+SsY6forJz9t3ZYvVy6SvD4Z+b+G5pAr1F0Gz2dNpH
9HtnTbdTd2b6hdZGV62Vb6zeUzeDxjsDdlPk1gOy7jfKsudK1Bs3Gisrk3+u9t3nRwWYPCBJ9ime
PoFtHDM7huXEyxBmJ6g/bUmYrjXiPDTvammqzlJRqHUKqa17QClgsESGx96f3q4bBCOy8ZINVTzs
0ROiiqTp2GsxO2/EqzfsI9aSFVho//r+sBghY1Facwr9ADulE56KK1ZBeN5pgWJvyyINmKI74L6A
3y0AinK12vIBWBshI96HzNN5hZJTju3hwzzzZl+PEQEwCpAgAQL+xglhrR5jgdeSEyh3tDp1i/IR
uj5D7BK0VUCMCTrWfy4P1Eolplg6CwsZDIWC9usgBCSllse6FkUcEPHEAfO7XMlKwHtGwEcNmOjC
qvs0dMrfvvaKExJO8HS58JWpbOpYEuBBFdDFyCbD+OB02SNdhluhp5frij933LtIWdw2Klle6dRW
sBAnbZuwsf3OZXjl5xvxDmtYiMNRlB9a41MFYi4YQSeHuBsrx9r4GoHejozBtT7rsfSBHWDLCfZB
E06aABN3NsDvlztpZfk400zfd5LjCBFAYcXCbnG47eELBgHvzyyAbZeUD5rIjT3K2lAbUW/lOHIo
AEHT6qx1xyCoSbsDq/PkcivWpqkR2BDbmIH6cqykXYajGsmt622MwtqHG6EsZq/3W4HDK3X6G9G1
xxrbhcXVG+lw5cNNZfOCwzFIa3w4aV9tIJOn6PdVPWKqmnNoNoilwrg6bfgPYfKhioLrTqiuuUzL
AQo5o9+nc1dCuWbuSVqCxLu//OErE9IUNA8BtCptDjNphz1WkNNre34bEpGCEP1MOnLdtDfFzTNy
lpZ0bStBPn5eHGdn2f4/sgPuHzjEGGzC6yamqWyOWS8lt7EngO242OG1T+7cIRg3svPf584PLnJM
OfOwG4Le9QYrgT1uOt3kX12InOZx9l318fw4JHBQtfb8WX1m7X7rpm0lIkxx8xz+667M5z7NZXbf
28V3D5jcuLXYj8sTYK18I5ZHvCPOc8O6xIFUcIE3jj2zyhcQueeNsV+rwAhppbWN51VUEHLvCVaV
PwDbuAcj8Lpl4T/oO2gE2jKMIIhc06eJVD844fegnG8Uv5Ix/lpwv1vVnLEIKJ0cYMdH6j74UF4+
SqBNN6JvZdGhRmznnTtw7MCthC66j2utfwRLC1Er67NT0O66AaDGwgz5IHesAKBOocoLeVW7OnMq
oEGzcGijtBAcvmoi0fP4v+spMdYQPS0Re5kr/rHG4W302q824xvb/ZVpRM8D9K54WETbyqfoqsYt
8CpyXpItsK5BY1/6jdFYq8JYnKG6E+D2f8KJguR3agm+l9AtYk34+XIHrU0l8u8WlHUANYkcnDrI
b0FhwCqSwg2L9HLha99uhLHOFPCtesBhCzagrq0A5g4TPi4bOLy1bzeD2AOFPKP1mQ/okR1R9Hs0
OVtOpivfbiLk5tyBPnXdd6kL8HbO6akd20c51BshvBJkJiyO4JkTiGFLAYHOXvLQP/HS/gQWI/TL
mVySy/2/VokRya03NtHgohIZQWMTerTHMMy++W39y2qqw+U6DGry/wJzbWJEshakq6A/oFLfadO6
A/jXc8gcu7X3CyzDOzmwaN9k+Q0eZ6odtFnFvrDFq2v1Mq2ZvXVIWRuu8+/vInG0KDKuqzFcOXns
eu/FcgPI/dIvl1u5VrwR6P1Iu1z4bQcpD5pmxIOxn7iBitnG1nhlw0OMIB9YWPklTAPTsS+SgEx0
N7DuOaMKVgVhcd9t2ravhIyJkCsWF0yhqerSCIrylTs/gO1x3S6ZGME+WorAITRQaQ6BYH2Wlyjv
pS+mGJxUXBBeNw5GyHtVMzVV66Gj5v7JQpLluftmierT5eJXuscExE0AwoJ/xxQyytAd69nud8Cp
0v3l0lcmkYmHy0gO0S9KVArV0LexLF+I4yauJTbm6NrHG9GeTxKKgXbepR4p3DEhVQuZ9AxPyNXG
958j+oOdpumj4UK2OtQhV+kyWc9FTT5xCcJuAy5Wo5PrusgIY154EjcCqKJjwz3cHqD+Nx37Yuth
bW0Ezl33LkvwcGa1HGaVKhr8tCEBvrNC0j87GYia1zXAiGRI3tjeAPGhVENYDlpDzm0mwd0E5n/j
5LXWBGPBridm9VOXowmwzoipTx5Zbj/mKvp1XQOMMO6Vq7UbYQSQUG+HmdxWeZOGjFw5h4wAjsaM
61JmKm2q4gvQ5i9SiVd/yB6h9L2x51uZpiaoDY/8YB2SSqU23gK9iuPYLu+msL4b1XXesRBf//c8
wrUrTBhA706hZv7mZ/4dBH9SXsmvV42BCVxjk1tXmSixpKKvQETORsg2gnup3evc1Gz73HfvAqE/
qzCUbSTTKpo+T9PyrEj1rK3o8+UGnOPpg0xhotIg35vPjWfLFGp+UBHISxDhrandsr/6C/D8qHwj
jkvI+y8wOsDnS/F5CeonFcr7wup+UGmNkG7yPxcB0btGUi8uq0DHuLFxYi7LK9tnRPkAhiyrQyrT
JVIEXHz3YYBoxMb8Xes8I8K11YStN7Uyzbwl70H0pNB8+R1GkJC/bnSMEHfn1oYtTyPTWXS9SB1H
guLKmCu3HnHWWmAE+VxpHaqaidTzMjvbV1MAiSUdBeOWX99HIQ6BPBOSBhlHGyYglkhLNv7CzeXd
5EO6VTrlgw1i6eFyN32Uac+VGEEeBBPknAdbpLRSnz1oSMcglcO/COf6jZFeq8FYsXsO7GZHG1xs
LaB0D3DWODkLqf6BzmuzhcRYq8OI9KlQ4LhP6KoWFk1x76s9xB9eJu5cAbc599K53neZhJN2rC0Y
NaWqCcVx7uwOqlttvrHafTSTzqUbgT7Qgc6Cj+eB9pY36JllR3AqoW9weYjXijfimCLLemTGEEcN
gx9QoEPqxh5r/a1T5NpENWIZr6NV24hBpGHQwAMIV5pKhZ/bBv4Q4GbvL7dibYiNeA6qmgCmrjCN
3P4VEuPPeb+8RWGXXi5+rZOMaM4YjLM4z2QaNBHsMUYnzl136ylzpXAThibrOQgtDXOfHufU75bv
kBuYMA3XTR8TdgalrLwMqNemDIRo3Ojae8VhL3ZVv5hAMzVbwFxwFB62PQwYG++majZBbB8h8zHx
TZQZlG0AzwxJm5awiLI+ZwEU/6Fl3CpGX3xbU3VrQSrW3mlYssxPXcACAXlM4gvoYUCN5kZLUjnV
Dorc45yC50NHiBfOMIabQr8u9w3uu7FQnkUrb+qRZeqUTSDIpdZS5t4T7Sq8vEaU+MN3aPFUxWvE
oMR+9L0uCOE6AK3hwzhFTpH40B5qvk2B67Kn3vWt8oed+RWUHpsgx01e1cv6ASJEBDJbRRnMtxAY
bsZkFGqa90JBVPYlmmoyA/LLpDo4DZ31EdewS3Yco6FuQAwQvn0zNqyMbtqARuxFT1MONSDJbIZL
Bk3D5srhNBJZPbkaX07b1MLbd9yODa4j5/aKc+t5OM/T/12WBKJyxvaQi5T75fdhah4jJzuxoLhi
w3gu3shjkLiHyCDBt3uaIcvwU9BG6RL+3+wN/98Vz7l4I4t5A4A+Tl2KlEDdGQrkkAadpvIXGOwb
i8hKBjOxdgquQ36Fd0hcrZRl3CKFUQha+qX6dDlU18o3UlgJBvTQBNCEKqFXBuSxxQ+gAxbHFhJI
16UaE3KX+wVU9YnfpQGeeW4WkP9x+lPuy+UGfHRBhBEwoXaqzoZhEANyzaTKHYC75S22vEsiJ0Vu
Zmjb3mnH3riMWuksE3knm6IHKShCZ4G1DVcs+UU10olnpjcas1aBsSWBmRDEFELRpqqHev8+mj2o
8QAc/A33I1C8vdxja5Wcf38XcU5TQF2HYs76UE2dktwqxG+h8+lXYKFJ+8uVrKxeJuoO+lkjNMd6
DIvL/wA7ffIsiEFdLntl6xAYMS30qAY5By1Oyq3/qRG1/lotVvurdufx29zS9s/letamlhHcgycX
Omi8rnIZLbBVywqIJAMHR+5ktVAZD5AZnuMJ8fLP5QrXOs3YroxQP4ZwbobtSth+15CRS4uiuHLF
N7F2IhhZCYvIFtcXvdpF2vGx7o/2dVshE2g32iDjewVuvGBKxU952FS3fdXZX67qGBNZ15VNVrG2
RRZvdHDKG2p/xyF33gjrlW43kXVQ+JFL3WErWsE4+kZDnBrv6f0WBHFltvrn39+FG4x5dFScF7iw
Dk8uFw/YxH2nxfxFw5l8I6TXWmCGtHImPeFwnFpzQ3/nIBT8XiDKuGWHtlb8+fd3TfAIbHTyssKp
1Q8G66aKGmcHb6DR28B5fAh7QxL/q6b+rgKQoRnzedikQGz11VPRzHO4Y/DnE/uxa61PWVc/WGEw
ELhnYj05hf6s5lNueV575RwwYl0FFHvHErvKcZZ5uLPqEneIdd4IfrhuChux7dt0wWEESYtRVdZ3
FeT1cEkyyX7rOXRtkIyVfLG1AhWbNCmlToFtyFiOkGyv3CHamGQr64YJqfO7pYZ4HSroMqik9tUx
X/QbCBk/r+ogE0zH+xqC+XppUqGabjdl9M/Se1vfvtI5Jpguk4vTdVUAMVnoLUJ780RIt7FDW4lv
z4hvKEHa2QiFmnQZAWyFmELa5OTZz7N7KyOfr+sbI777HH7UDmh0aeSFFKIH8IjEE3KzsZ6uDawR
3tB8xbEbY5sWc7vcZbYz7Zc+Kj/Bh4lszP61KowluytdmNM2Tp1iv/YQDMst80kK68mNt4W14TWi
N5vwwumrFv1TWu6Rsrw4ciGuvEXwjNCFm1QRDhWtU7ftinR2F/WpLd3hmAe6uUbECRnQM6LXjSaQ
/xu7xiYZbgkyCo/MIa+wEb9uBplQOiWaLGNw6U7hzjNCHC6y91iHyNPl+bkyvCaeLoL/0jA6WP1L
moNEfFYJX27yvnTn/citNvhzuZqVYTaxdRBMYqFPMyRp37JEPDVQAYRVkB21+8sVrLXjP7FcdHKI
YJhFuH7hrbPXvf2SOSy5XPxfdQTzdh6jbALrII/Sh9AexD4GFtChFR2dZniSbp3YebuT7XRoPRcW
iuyP3coYfOKNeteaZQQ4DIBCuMrDxr5bqHOkVZ/BHtcSr03uNdcFuIm140UDIyjS8bTQTBygwctT
UVMv7QsvvHJwjCAXi1XbUL/k6bDwn63ktwTuFTh8LRuX/2u9ZIS5nqHtpGFGmGLTH+Y7MNHF9yLw
1OPC4a933SLqGnEOaSTGoIgDEyIV/IA/+g2M4F4FTNsuz7CVCDHhde5g4ykdlFIQo1uYLypJ80+B
7reQDCsnIhNeVxDYMcIuEUNAYSrsaiFPc95/LUfaJryy/Jg1tbsxo84x90GsmGC7lpR6WhSa4ijn
HjLDRaxrBcqeA2UsCP1sHSbXeswI+chfgtnrsOV3xt6Z94UG9jUOfSK7DbrDyrQygXbhMDKB7TPa
kfszrLGp+9gJonYLhAiuHHUjvme/wEvDKK195mRTeyph4/sAJXhoj1+eVWdZxg/Hwli+fbhITj7c
TVILLIcafFJpe1AlgfYjiCqONxzySbTdHu/vdpWWioXgVZUhHIEcD+w3wSFcWweu9RLAeRJPXTOQ
gX0S5JHFv4qWOHDMg4223GmvnH7CycG9HUTZn+YiH8DY02McLbB1y2O7LtzlU+6AqvSsWL7Mj7kN
QOxDKXIL1gi1lXf3tKUKRuiEtcPGxnRtAI284y2+JGdae5IxPKMNURXdjX5ZH0fXLt8ud/BaFUbq
yS3YMy6QrU770vvSMUjRE/lcWfPG+K0VbyQdHGbn2vLHKqVLJ2JO3Bu59F8juXV4WkkLJiIQcjx1
tnRTheuKhhPwhyDznEQzsBj7pZbWcgrA2Q5vID9cXoOWwEpqogQdGcEAb/Aq3ElbfuJWIz9ksj7A
p6SIe1CkNtaElSRkSuXBXlw7VNEqlSIroBVqIQGR+SSa5uCP3daj7cr4mEBBGAkUulK6Sn2ui1dg
1t3HMM+mf6bSsTYuYdeqOP/+7oRtsyjIiJBV0k208vczn/rwT+eKpT8WI4iLG5lorb+MTASsRKYH
H+o3GTSDq4P2Jljxwe89KWq4QO7CYfMBa+3OwEQGZjD1rJniVWrXf1j4FTDppF/oH1HS/aTETeWE
CTBAD73aukBbeXgyEYLWJBxcSUDif2msY+7ke2jxxHZv7xbZx5NTJ4RLCGtfOymMnBBQVoULh3A2
hHGC/gZ2it6hDSNAEfxs4PbGBF+bF0Zq8FC2X0ClZT+1WtxNMC6GDHfbPHHssPeXk9vKCmtCB6Gm
JotixhNaEHj9wS8cKDJb9tbBaa308N8TeyhwYUq1k6f+TMODKuDEXPLsz3Wffk5476PGFw7nAWd7
ZyhONqOx2/obHb/23ca+46xY2oG9A3fUxQVlCjtyR6aXv3plTE3lvBlKgkUHldl9VcCnJe+PkXxS
5XWroXNuz7suAY7ShhUElDxFOcoT+InlAXZ7LxkvD9d9vbHXYF4AzVhqRftJQ2w4bEQHfXJ4GHIr
/325hrXUYarjQYFXMQ8yOGnTqN+kkF/BT3yApMKzmuiBWf7jNOQwNZ3737XYmqcrmfHvkfBdv2V+
kFkD0UXKZ8IPQ8umkyORHTuaObCN98KNRL+Spf62+V091jzhCalWBZQ+6a2i7j0b2N1Ix8SjFGxx
cYd5t8Ag9hqlTCzEJqZwKm2pO9pGe9xHwU4Vkvog38xNuOwvD9ZKnJiAwhxQXfhSwmGQzf5dNniH
2ZPfrivaiG6YtU6w78XGjvf67JnbIJVz7+Vy4SvjYOIIBzAkFriawO1eBF/YGOys4WvYfa9xV0Eb
+CfOelfAgONyZWudZKzuC9SquqEXBW6vM3vf57P+w1QTbeHuVhLK2bj1fcxHgHu7QeVFsLduFxL3
Ti4PVuv80QNbrCubYIS99hvWBJJG4Jwv8VQ9O+3We+eHmMjzFDU28K6/OBBqy/LUmS063NZwQab/
BP4EkAjwE+qUzx5QvbAPaCH1u0x29Dz2qpUwtsyz/p98GZWb9tigq+veGkz9uwnmR1CH6c/HNQX/
lmqAyc2hDLiwdtdNB2NRbwp4aYYOPGd1tFjeKazgyXmAijpY6pcr+HjDD+fqf08IWGHpZWBCJ7qF
IGbFhqeC1fCpVb89ezxouUXh/Dhp/jUWfD/xsGX0qKA16oH/M/ZY9n1VZg3cxKxj7QYbl8drlRhp
QAQDjNx7VDLosYqt2nkgS3EzL84b/Ec3Vs21Os6/v8vKcN6COosGGaAk8MluYIidDV8D3/uNy5Qf
l8fk4xwQmnDDtoJZsk1ZD8ecvI5Dy4KizeTah+tKN1JAFs6V7VoUYjAg6MKlVWUPPKD9l8ulf5xg
QlMSz8VVG7xqZJ/0dtfEhc+ASesjZ5eH7hYNaq17jCQAoxynxdt0nzCoHnwWhYKil28vwcae67zd
/O9tVWjK3i1eDm94PUBoWWGC6g7q9LZ3T4rw2Aj32GThWx5skQfXmmKEN+jfdKGwSkyKyKkPnt00
O9zvbukTrsS2iTukI4HvfAU3Ftlmied4Dy4F1Drq5B9Yne9hlv7r8piv1WNs3PUoIRgXzF3CHP5S
+NkTLKhvuZCPbje/nglBGwvLWj3n39+Fnldp+JdJjMzoOI8KT8h4hnrhIxxzg4bt52ILHLQyKiYu
0VpELRmn0JkCl2kfgc+3Q5Lf0lxbiZDw/Pu7ViygnrBiUF0SCPKj4O4zpC7+tCLb2DWuffz593fF
53Vet61wdeJFeRBbBP5VDnysk8tDvZL9TBAedypgLlscz1qmz75cSs/QYdV1UR9mn3C4ZSsBW7vL
la2NtxHobKDMdeD/lcCw4SfU++9xX/h1IF6G24fwRkxbTIe1Rhnnc5GzoO991GPBVi6W3vgwiUnv
qjw8wrV+ozFrlRihXpVILOFCVBKKScV9OWCBUnKIw548dTXbeMJemVwmQi+C1kNfe55KhkoPhzoP
SVxYAb/LZme8LgpNmN5cU99f1KgSB3cBMQgKPxe3vKuz/HH0hx+ObLfU8VaG38ToLXntLi1uuhL4
rcm4ssSprmDbmHnZY9DzP40cNg7wK0NjCuU1wRz0QcgELBmHPBaul8XlIppY+YOK1WRvxM5KZAZG
4DPX5Qoe5KimlzkMYCsH7yCl3tgp/j22f7BumTg9De9splWGmxNgioMKr50zPVRZO+4gEHw3jmCN
V9b05rnTDejMD1HhygMEUBUM771D7032lfPD2P4ziqo0UONJLvs/Pg0LyNmJ10w69wISgfDm/Hw5
O6x1p5Ed8GSBh4E5gnW65cXRYP1sefPpctErWwBTL69yiMMqKoMDfODrnSvHJo5Gj8GBsNa3w5Lp
L0CMk7SqYWF+uca1xhjZweHAOi5QsTssbOLernOcvr31Hd6EG4lhpQIT1Se6UOOsIqJDmIdJ28mY
21duKE1IH6TsZD8TFD0Qki5Fv4+Cbn9Vt5h4PpjDwCU+kOiWs+RXmIGaVEsdbMzUlWRp4vkgvwMS
ydy6+wlsAa+p7holnmw/2IjItS434t32ABSjde3uoc9xmDzy6DbF8+V++Uun/iDY/XOd71Z5D6pZ
uaKNCyH08Dfho/cL2vX6pBmLXtpu+ErH8puGG7Svljmd8kEfZdNXLxXEkhJd53Y8zW0Lx2g97Dh1
n2nkk7iM4Nl7+ftWMqqJAmyEI0uu2wBPK035lUv4VI6LswCh7MiTC0GR1+vqMXJAYVXCDUfmH2ph
dUfQeufmN9Fg7hyzehnz+x47n63LBwILevTuR71ubBQC+E03Qyl5knfT2Ew7hxeciKT1QKyCgy33
HMzSXIK6t8sViQI3ptUy4xRhC5cRYBF7CVeNlgs/rw/CycoKeqySdc6x44Uvv8OyGtBMHPLLs02j
ykY1glNSUOc2yuFX9TB0bHT8mwm6DxK4QA/GuJ9dkIvaT63TqCkeCNyToFdkQ5eUlrUtxW5wejnB
x3QRTpDtZwmT4V3vRi0OGqxorXgKwvJEK9rvgAcQn70ABlmcL+qbahf3D+wKwPAOFmkFt1Dorllc
4qi7xHCfddoT5Mjykxh9+35uoh5U1LmYcOiro9rqYGPL3OL7GDrCOjVN6WY6DlpVnADB8tOxcXmq
7Vw9km7Ga2JVAHu/hHkF04qaQrG2Deb6gNtdncFHe8wOngVH8sItbngeLV9zEAHeGkftwik7cL+5
aUPlnUMsojtewJ9zzxitd35ph3Go7R333YSSqLiB8NWQhk1HDoCl7ivh/RJqvsvBENo5wXRPR3nw
WlAO2DCm88BTSSK5twfl7Iow2HV2iSfJmb/kPtkp+Yt0t2U7yridup0L8WR4wN1CGRauCIdIwhtV
8tM0v0DZZtc4Jdgkt3WLFReK1DnMuDUELccWK5eGdHf13V14WhG7g220jrvuR4Y1p1b4L9k/dtX0
Y7J+dk75C3YOP6j1A6Sv+0WShymEP3PV7ObRPvQcfQXhMA1Mkvg+DL9wovSnl5G8qlmdoKcUK1Xc
FAQ9JlTsz5+7SOzzpbsLhy9jlj+gz+9BGrnxpvqHHQ0essOEaTwXsVcsT2CvyPgMm9/1AGxMvC1e
gPOFwhfz2+MUgYg8wTT4wel7dxdS1j7kJGOw0C4pj/2KqxtXeHTeY26Cw5yV2JXiElL1M/xUg07s
ZzhVP6Br7XjEqoc24Hm2bd2fdCY3XTO9lqX2YzV6p1rxOza7u6CkD0POD3ARvids+KaG7HOZD7+p
78EjGSbgYAxW4OOOIOVa+RuZs0+67568BVNOShqHeCRLGp7/aBfvH6ex3tzI/dEt0T0Pil07j7fa
nva5RT6P1If2cz3vbDu3k0DmX0MI5oASva9I/8CLCvMC7q/WWHYxnNcSt5B7pl/rMMP+8ZAJ6D4N
HrjtMz3aRfelipxXWtC9K1QAJ1bxQhcI2cJH3iNvjh8c4OWQTKV315AAD0lu9HkY+X1k85cMliRz
Od3xIEw8McBlQ+6tusKDww31o4PlOA88rwUUtruHDvJD8MzdZ7l909rlEYIWZ2Pj4+hMKdRKbrO8
iWXp3MqsfwRRKIO1dJvoPLuBkeKuqIpvCLd44ewxy+Y3Znd7+OjtFudbtQRPAXhxlh/EwNPtZqz3
SIM5IG8N/i6j6KGAtJwdDrHTPLpte+wX2CRWIgGO80l31kH74iHDlCpEk8D0JxlhVOF0UblXmj9m
hTpq/jvwf8Jd/QtoUmkDo2kc+xO/8k6EdTtfuW+kyHGizWNa34ioeCUhubEF3G4yHKtgipASV5V7
MBXvCLUPFfyEYllgTEM18rtu9HI4ZYc/Zqc8hEP7RDUYh2KgPyCVjUu28AcR4mE5e2lMwylzmrs5
Kg4KBgVxDdvtc8b4BCOup2Zcjhkjr/WEpTSfQUIENxXbeRJliWsHT1iNoAkzejRuqScOPvyfj0EO
J9HIB1dDdDXMCPiCSaH3A87O+8kfijjroS+nLdf9tlSseYVlXCTipp8WlmhNmk+6xHtTDChN8NST
0H0tpykK42Bs9GvjFDNc11sMf6X4ri9AEp/ZL29Wavc/FF3Zcpy6Fv2hqyqBJIZXoNvd7W7PQ5IX
Kj5JJEBiEiCJr7/LjyeV+NhukPZeY4+4kaTE312H180E8sSjFbnJzTRAQ9qSCO+1oRbueJV16V3D
mfrkBnUiZSxQolyMSqdTkQj8cj5yh67TAqYE5Ig3LU8NHPUoZi8ytqxvfNv6D5NLZNxGHEdqtSNO
bSg2NZpDYmmjy4wzv9y7JoQnFEETdgg19EQXMST6dwZS/EeWAmUb5pk9cL6QW+wHXtZOY4TaJi/7
o/XrTA4myjHOiD3q7gwRy29GoAZPA29+IsY3Ruu9ksOPoVfrt+ufl2rb+2vtmqwMxvRnFeMrVrHX
tD8zPa2iMjUSTs9JG7b8Opo66v4mRNj1JWoNf/Uyhw4l1kSzYhnJ+Nt65X/Xddx/ZN1CcUyM/OzB
m94Q6Bf8YcSt/zfocYuqyY75DZ62H53Jyf2SogTwsNhJ4BXbSL5W2mbwj0KLxS48GsSxXtZ+PrZ6
yXGWr/FHE2ftz71WA14bVNTr18Xa4bykUfM674L+JyUCKND4pDy7biaf/kljGT2gEmr9CSeY/9uY
dq5qJ7tq1z07zyThD13j4z8s3tB7rWo2nGREw0ODT/FXB9kSYuOW+WFDj+h/NXULf9p7nd9ZXExP
hifTCzI7+tdgpunE13zGO8iTrC+XIQHGV/uZnurBZ2dUgkeoVDfZZ4Mvhbc0nTE3cLu/W+gu2ksW
J+l5aieUVCvya4647Q+dZ03yMuRz8/O7Yi0uKHDR/xYSr0e75jY+LxZ9Do8rkoZ9pTdcxFPgA94v
nve4mALXj4kf7IGgxexZOeF+mCzy79zS9G1YInMBAyCOTd+7u3FRzREJ3PEpF2l4wIG5/U42MltU
Ubi26pYlO3GJ7ykE6Ne+C5FL+EXJswgwlYSkhaA3xW8R5wchocQ1t73PPurbamiD2EAFpTm77moz
omyWQf/z+2SeRGsDstE3dd87l/5ImTQlUajChsySlU5EPf4vE24wbIAqQ1tox5CW9TdR4GZw3mU9
mnHu3DTN80OT8ciXez/j6A1es/EFKSGelHDPTV+r3zIUf2N2zH7M0C1/6qam6jahrFjCXoxut68e
udRNhRLEKC0zKqPt3PkmFgffY8CpC7+jWOTk4cwOhx0uLVLsmx+fBPS/toh8injxMhFICjsiJh1s
q+qolEU6Klf/03hQHSmo3vUkkTuZrtt6CGYEJHnW3C3rfBhjpLEY7SDCyhUOiKcGkWOm7JIOl1ie
mbJvemtmlLkHYrdyGolaC85FHGPg7dlL07bxL83kq0BKULnIidRYOKf6Fb1W21YIVic4+1xq3ryP
ZY8BMJNyOssaCt09UQIDTE2a6JCKsJCSYsTW96xn81itOAVf+lnWzdW1nShzv6Mj3QQ/hhIVw5T8
xsCzhhs1Mo/v8kykcYsyctXza5a6fP27rmhNfHUdgQHDRXbJL33soplDWoQI5b3cYpM3941eu/R5
4CjtHQp0nq/26rY43HDGZOEYN22kD64xJL9MqxOkQrskoy9uUg5JZvhl/xwBJWaYEeONomptYe8o
Dmi3UnbMAd3Xpv0t/fcq59I4y++4mfqhaJCZtRe0j/tP2mG0qLyq0S1ttN9FZTkGRkMxyEOe2Tf5
Q47MulD19Sj2Wzujb+tpa7lfDzygFPuQoSzQ43fupT90JgtppRybu1NfI+O3CkPf/IUNZW1Po4na
6ROfTUB2DPok15I1iq5ljRd+K+nkEKQmqcWAFUEhCR0tiic7cJxbUh9h901tCevywO55vGT61MN4
gr541PfxB3Q7pl/a9jh8xtCq4dCPCTHFNsJEf3Ru28SFWAfoS9Bh4RXSK7P2ZOdhnSoxKZ8UTRzh
dxhztf8iSEDTRet3VR/EHi//pGNRjmYdkej/9kE1n3ixxFBNSNZ+zCxrd8DPzvYlImVMXGwwgfXn
dVlTWmYu12OJjr9UHeH1HsINjhyblfinhP+3dLwfS5g2sHmPfN7e0YOJo7tGTNHXPnL/b8nY/jk3
kV7KNW8RxIcPJutPKHkKaZmGliCBoYv3B1g+5HGBZdZW45al2bFVo1bV/h1vUODZiNa7XJI1qQbT
1fSewSMsCjjW8HckSiWaM0H60nzw+RimavUZSmbwFV13ZKgjgRTS4sWLLnKaW/ZHiAWLjQC1+qs2
jcNW0DHyp00mFu7GxGzkxBu0NZ5Ql+Cf6ybpxkrruOm+I/VjWqQmxvEmk7Y2VZw0E3+MXFc/RMNG
LtB67f/lOkLkg4NFekPwQ15CZoj5DoH4mbvIzPH4OC1RLQrkqLIfOC+kOdZxopFfrLPtYZiW9HfA
WNQXCh+mqnxU87996vX+IJtxWk8pT+K3GUUR2aGJOGq6nNfL9oAraK+LPh8SX4VoHZKSYMyoT8oa
CVFbtKZxGeSWfu1zlwk49dWUwlif267I8CnGJ8UIBi0Ja/R2beM2je431uGJ9Zp343GfI7yc4A95
/sCWmg7HfpOTr2RN4uEQMcg0j2QMNMNChK+NDWKAdLrdcaQjS62eEM28dXFdgALJw4PydLYlDGN8
PwSbLDtuU6PtC1Lft73sdrpJSDNpbI5MsjqqUgi60iIlZP9sOpvXFe7SBYp+nkUf30/lE4xJyFpv
iRmjC/C05Pf3qBkXGMj5UtiG1usJRxzEy0rl7VjmWTdC0s3jKC7gPEq6Yq9FVN91YR7Tu9TmUAk4
h19cIdqwfllt7FItDtGf1WJ75GJYZiDFTzSGrkvXKksrjutnrdJEzcsVry5bLnKFCRGCSIpyPIFb
6UeaedWXHAslNtc4r5+GRVF16b/DVou0hnKytD23//Z5rRPgGOl4y+Y6wvTpLR5ZnSiPkNoUhFVJ
Ux6Q+C77/GtlS+gLjh3OnLta9ulhx/uuS9426RNaQZeP4L/N4USv/acjo3juAnRQipB2KabIiRTw
iaTAfhCUnpz7BlMSVl90NeGsySL5BsRPNxC6dTukB0wme3NLSU9sEVBIP9eAh5bU90W0j9/ngEvq
Zu+Kttbfp7RbNyY+UJ05A0ZBZ3jXvbR0tREKpMfvu3Ml00LXo8Bns/ymZIlbXyyOT92981YqXXj0
T+cnpIYA3PVI45APAhezfsnl6pKbw/xtn63G4Xnelt3ld6tBnnU1ubgOV4b+2idE2Ur7NoxjDaYl
gLlniJXBlPefarhJ7vdtyOgDcKe5PvacxNNlkivXGXZ1vbi2cJ5l/D/byEY/RgxBAWcPVep8G1yy
NLDZo1gV61IeisnNeXSOWG6XR2En0v+OG5/pa6KZBbTVK6PVn9HN83BdIRvRsAcEuX/UJGqXZ90Z
oR7gXW3ZGelDib6tc4yi7UO3Up3AzEJY/XdHUZDHUjtv69eGBvAGM2gW8fai2iWMpxHKoVgWcCxs
9GBHJMUUG56M+LXHEHJhsWHTGSz5Ft/o2KC/u5wj0mHEg1/CVZNJkYSGihX3F7iEwbWLJtJlLAyM
8gyXdxPr/7rYDO6ZjxmqX2XW6OhVgJ+h/ygMEPFZEA4QYJnxOn7JDJLutki7oWu+NujUCSYoNnXe
lXZK+XyOyEb3L4Rfq+Vcj2qJH/vd2egORcr+KR2W/mxBs2xX7AiJ+sW2Iak/6SzY8kl9gIQb5y9Z
8Ut3TO4A1MZ9RF5toZJon2kx9T0xj1m67P4PQQUmgygn6uEareq8b4QuUyfX5L6p+zh8dXM6ysvC
MjhUgPC6Pi8kPqvu2OtGZn/FstbRG1bo2h83zNrbE41IRt6ojbP6Mhndzre8Ed1epZui/bNGGAOW
SGgaUR5T2ASek+zW7rhKXYFcWL1Xg6O7F2Vmc1x2ONwJPS+1pUaDnaVZMhQZxrgNcApaBLF0MOCi
/CSFS/qTh8KaV4lSpKt6mo31l05GB6CDeWqmh1FNKs4LdIn4EWrRZMGxBlnVGN2LqOHbY9RThMvv
o8ryNz/GSFzLok4tb4QNGR67lBIIMptEtUg3FmwHaorjf78f9TAQD2hPzBpcouxa/AXB7Xxbmhnf
y7cCtpO3CZXO4xsm01iOBW9xhl4QttcukGj03yeBnAGGJiXaNhN2mGkdjyUKT9bus+0gEDHXfq3n
kANpwYP3MeJFYx9zOwcGRI/i9mZlqtlAPxEjFjSr5JIKHIlpsmlYcCgdgWqSbTbbXefxNvwUdHbb
MU47HZUY5ay/kEEuLcYhuV5zzMtuKVjUm+2SaZc1Q2kSA1LZQYq3VCyLovVEbNjFPfjnVLxTlo8r
LVZdR9sLspHbxZTOIp7mysn0Xb4Imj0Jn53DqO1KU+sWNDULHTBhjIcc0pQFLNjjFCc1uykmc/cU
xW1ooVYSVmmofRjy3myx9WMnjzmmn/QOJjO5YETRdmmPwvRN2+OuihogHdlgejEA1e5md91Gn8sC
IzVrDrSNJoofbFnyA+xuK57EbxADtQiJHQ/C58t40lwT4KtsWiSGpBFhHuobF90s9rsilkMTPzdu
H+39tiSUXxA+se4ACvoJU0Tf5aZaatGwCwSJbD4AVpj/1Lth2QUjqqEPKH+yy7HbB9/iHkdm8aUe
dzVVMoam8TWysWRfwQiSlRjDSHwam7Hh15E0nqBdJMThHOeiA0jSRG3+OLGVAWpbyCoOjDFZRVPE
Tkg1W7rjjtcAAffgtkE9m2hUJ9mIbSpFTFUCK57tmttAxfIBwQX2yroF4lEZZafkGMBX1wcj3YC3
3azYKyG54q4gbWL25xr14NEBbd4ZKAsgGNNhDTXL32BNXfU53alq/iw7B97QcXhyixqv6PKTwloS
H4dW1MtLl2IJeE+jKNlfVbSL6Cg3LM5nVKFBjgE7xoi+k54zg8meL5DZU58ATEWOBcEtP+e0ZHYL
ywdAp319gK+NRZXqaVMfE663q8m8t2eG5Ct7auClNI8AuubHoQmyO2gvovxoJbLfjrjgiK34hqQW
FJPvGS2txSisCjfo3FXpnNHtT7+OSXcAI/wtSwGPsmCFy8T8D0BU1x4xxCy+gNGN9ff1gsPvpPrU
RbehJRn98APJ049OdPmZDytwUoBq8pCmEmoWH5jkV4lrpC67uW/SqvWDgEXOz3sLfAAtZyeQQ6Qv
EFtk+oe5ScDMbANJcF7PqweOiDPjM3EIHf/IHA7HHwjAxPJaDGmmkLOB7amrxsDguVS55j90gzv+
UCMP7GVFygjmjVxv7hka8274oGkjPrC0YAfxagGWmddMxw9uMrL+hy4gX79nudx+zw2CNQ6rl87c
reCZvvXvYFfuF58mwKW3JJPXesWYfd+JLLMYE+qhf/eJAc7BYyPj98TJMPIi70LNRaEbRtbfnQrZ
cGqisathQ6fKnThQ/X8rCwxnXrR3ti5g3fczKBQoVOcCyhr9uOZqvq34t65wmgVoOFBL/uT6BNi9
Rqbci5wNqJatXs99WNIH1DSvz3G0OvYcuxiUQCy2DFhoMovuAm/sPgF2Sdlfm6v9LgtrfjU0E78S
LMtHsflw5AqgHXI/AQvHClDtkltQBxGSySYBpT7Pnb2COUDWSpi7WwaH1jHBn1VLsmfVaAPsyU6j
sXJnULD17czunGE5UMrIPw/QF/xcOUuhPCA9/iH0Qw9K5xrA8Wre+jrAVQFv618uvbrEIyinsd5/
1j5sB1RZ9a5Ixrz+y9as+dX4pDuSdFqwkLj9SFQTXxMFmKXYcfPeOog4F3BDRrAj4pG2e8IpO/d9
jBCuMHHU38HoWso8r3/j4yS/2jo3NVAadBC7HunSPt4hmFFjNP8TqkfDstjX/p2ui3kc9OzvaJpg
pVIDN/5I4nlrcTHIMS5lNoBx4xIVrZA583DIU0Ev0GiLM4235hQ3bLxTyaRhcRTmxzjt7ti4fDq0
Db5M0cLd2wAd5qwFmeX3Mwkm60pAyBTJn7J7MFYv1zwe2lPbr4BakNw3HdzApopjcpFFtO6o4R4N
1oF1tuRRjB29UfgHroA/o0OIv0GyZY9e+WKaA66V7N7EUQTAq2X5n9YkWFzFFOgxikx9RJdL8pru
TfPYjQliJOM4rQzzXVrwxe2XOY38odE6P6A6r0f+phSsXPo+aQs6MeT2DgtKyVFKFTrkIOSMo23D
tndhMHCkbXh2vqxcYChsAMflWNOKHCGJh0HGAAVrn71gSRY/VCubvMKRoHWZJzx6EkRlWRFtY/pf
QxAOB+p5w1YXtNbF3PmswD7Ro+0p31TVQTz0uuQz3eCfiIffhJFwA39Q/8pbL87tno1PBiF562FC
aGLVTctezS3K631C6A0lbf2/WH5zWQM+Zz863JoZBmesnYJtZ2D8MRRVDlAEWFuGiPtiXOUOSGpE
ejvSiPT6gMsbpY5RFstTGy3pG9c0vmemsfBbaxnKNNqy6LsgEzhk3wnIWTWMiXA+Cldt6Gi6zipN
f4UsjLe6BY2mOpNeYhKioagxpF9riPwOAYF1F7kjJRmJpeBgNTLnym5o5G2L0+gnIHksnfOQyj+Z
lm2ZMxqqBVvHPcki+5RhY/mh+IB4e4KMBwYTTsN0qJI2+jY3Ae3jhUFU/7VDEeJWhN5idOEMEfiE
puq9JQN7GJusm4pZJdu1TtNwVlO/gVvAlf9cs4i8UuZSe8zqAcwpYvon0DnaLSdgb99gazxglLHD
fLOYw06L6dzDlrDh2bWiARoMljSKEV7jxubGF4jrV9wFdyLyApLDZr8n+w7tElDeWOApbHWDCXhg
LSB8HR3bTLRbMaMrpTRhNPc2m9fjZv0PaaEbpgBjsC2M2TmBPftp3+VvGTYPiZlCfnc7iTvi4I3v
XLaVECMshxV83h062ddyxP16bTcN2ncnHwv+N4cOmwpFY9TXjqH7c4B0qGxgBIafsDbHSOxoXIVT
pZgzm5yQWglqm2iUCFMVhrtJp/NRwwT7sG7OAFSx9SUSnv3zdU8eYI39nnXnxH0Ft9DL2rcU9H1G
D3m3q7t53eLvVJb1KWTt9pCkeQxMx/BMF3Ro+yoRNCqwebLKpma4+nRIPqYG/DacOfMJ8Hd+Qojo
/JT0uz/nJG+wq+0Gw1C+vA4K5bCz3MAY7Y0Kf1OWr8cc+vQyZL0re2ynZbqi+UKwHK7zWZIT2aax
oGke4YqlCiBYGP5Fw/qaoaceLvpoOCqg9W9Sh6yYJBDdAgdhDdIcaGo8y5cYF+2RxmDTiz1VUfMA
AG9CywptB3XrEYYlnnB1z+MRGaY/LHZiGSrE4anljs+mwQ+97S0MvkW3Ki7ZAZOUiM8e0F3yQ9A2
7HcyoWF9oB335IfXJAzHpU22KQLXWnv5MqSLr28M7UnY72Gqldt5w3m/6AqcYKBogh0AQVV7D4El
gFPJU2cK+L17hD+nQnZ/shHj5S8EwG7hMIvM4uRTccBHlDVQLjTAJu7mdAWAgaEdDaBXLDK+ueF3
YOLDblHPyiHJqHEGF7NNl+g+88j5e+cMSNIleOIx4U9bL5pTmHrVPieEy/Yf2tPhQ6RJP6NtawEz
pf/D1qQtK6IwDxue8Ab5pdsyTdFaKImgl3dILXRyV0NOsp9j2PDTe4WsiRaXv7Wsu9VpnbVvOw18
/JuqVZq/PN8G3RRRjrfsX883ZjDFOzS4HPNtTuLKLztlaLCI0VTipjAOLfQDW6dPCRwh86lv27FD
VCGgyLYcGhzqQ4luaLufNmwy5lnttfN3Q05dD11ArOr7WapR/USm7sz/c5CzjgTgtB7ql9420IEV
fa8zjhVMuZR8L9td+p8BC+DXE0apsEBqRJHU/Ui5B4cGpJn64WRRATACxdP1+ovEfulueFa76bSj
HCBAuT6CjBRAV/M/+ciQg2v6GM+zQW+DLJkQPf2YiDXg/0IUVoJQhMF3v4FhTbgM0GyENPspRTL7
KebTtJwjXOTje+5ntONeNOVYOK1ex/6MTwBlLlXUEs8GuJKGYfqDADtrLr7GkNkUBLvS9Ml0b9Kr
GCKyfyA5NJpv8eAXfcCDgY+1hFoUT3+W4z/6auBYvaoWCQPuklDf8vdhjnAyFZ0UOvpL831u3vEm
DtsrzGPfreKyTsR8iRHJAfVBghovoNJZyNOfZMPV9QvBwdy8IVclRLhY58GuHxkFNA39CjDPA0nx
VD9FA5KGnwVr7GgKDPh1AEhA+0XfsNJO5H5APlV42GWuwzX1o56QjZet42K/V1a0/jBNV/kR73Vv
D31Nux4H/EbiJw6CZkgLcJ4svUe0ThiPjiGL/qgGVM3ifB67ZL1NiRiELjDn7gSDia675tzaJQn/
bRtwXcznqfXRG7FyWE+KuxQSZfBtyX5E/7ysT4H3KWBQEO579I6oxbyH7kTw7jIo5jdwwuvi3vOM
ajOWJE+o7M/GOkyLTRfy5VI3LGUF2wUiQxQ2j/EZ9MwIMHTKTM3A8gmQExOAxa7t44OFN8yKB71S
l7sbPjqI7o5WIW2cH0XaaP9JTEDwSKGihQ3rEWDUBvxi2JOo+6WU1S10tJvEu9mGWspHzNXWBQhN
WIIZh3fA/1JIxIY8JId83iXeVQGEBSsnxBTDCNGLGltkUwF6WrNHnecA1c+Q0Y0gC3bWprOt5Jav
NBQg27O1PbiUr9kb0kyMASox87X7GAmUTE/AUubpuZ3bOvsL0DjfXkXXMPGuIrwgb2NYu+glo1jw
8T4rhJJ9IaG99h4aTWMBcSEgw2esoiJZsns3bl5eO9VlyTXiezM903FFfqYevHIHra2eQMtTWtOy
68fV3ocmC+0tjSE/ea7F6PxnWEfVgv+1HBT3ajIwynZBOoERNN3edg1zWPkt4BZXpfhO/2TRt1/l
BKi+S0Hw12GGqEMT6LyyeB1PE2sEP8Yo5nVfuXW8BTWV1/x+qrsNoo+RWeG2M6QqMschnFBRFwua
nyJApyCl53IerfTlrLEAA8DboSe7QHjB11tA6VYvH3tYTbqrFfOafUwzwJeCexOGw7Quizsgo7Tv
D30X6BV6CPrSagWRTD5D+FU1EfG/DFmgN/IO6Puhd9iYarLLVwbGHQVhwYArzpsXInHWAIGNYwcG
p4+wDEI72N9/YyRnDrgsIDN25d2dw3M+FesCA+MFSBjT9yHOANss28QGQKp1vFRJcBAX+ngkAMS1
FAJXBMCxpzlGts5DDtg/fxoN8Imt5BaFEfIRC1Q6myuSJZOA6rCRhp2WKBhLyHvspP8aNZ6zpFQL
dHYPBDwDtDT7pocK+ihXFyRtsE/F38+pLjfUbF2zQe3YLzQWexQNtxQSlATVCyXN8TNiteiTP5vO
JX0G1MnVUUPQ9ZlrBHE8StDPA/bbfHQV1Bs9tH5zwKiIrqg4Bv9Yx5CAFAPcwiOOStFEOL+0d+mv
XKhufwdtB+zXBpjAeMjd9iYjNv5Cc+bwlMsc3xO2mtQ9tHvaZycGH1/zAFVp2pVbj2/nbme40e+6
Np3EtUvw8xRYkW3yovqIhKI2u6UnjhsG/Fhjsc9I7dyPkfBa37qpjj5njWWzlK0lU9HG9Ro/Rlis
9HWaFe+fBsrS9g6pFTOkGAZahYc6V6wuZ9sM458OjSQAkj2CvU7D1HRwX08TdiBwzaO+Sxcpkifi
IS4txZQ6KJvALQ1jNQg0tZSLEQbRMhjgcQh3InnlY0p/guI3LeCZMakL7boVKXQENqBi7WXUVLOY
amwYyR5eeTZMQ7mnbO/KGqhfUgQ8pfQc8lp8tilH4JviBJAngTOAHAUOc+S2TtH2o08tECc1QmyU
FokNqusKa1oR362DH9xrh5xPWWDzRNg9x71JjgpG+fRZ9JkidxhQ8b42vq23w96w5mvfvR8PQLVr
WgiEK9BTr5dx/w/HVluXCcdPfJgXBZQAob1RfJAdSrlv9WDx5yRM5mcSFtsdaoH3RlMDaQRkxxRS
SLCR0Coqu+4lBReTH3Bt+LRCocb6L6mnhd/wqXVYPNpW/eE6QocHtINyKttEdHHp5i30JY63GoCI
AepXYsGe20vIxZr+826K79dEpbhX+gaMCaTYIXnONpyG1cRdrKoMdMx2L3ziZWUHwE2HITT8nqMB
CtRqN+y4HSf7PXMzmgzQxcTdlJW6343DNwwE/5xGOvFFin3KvuHiidtKzYnmj+MMHVKpMRWB7zb4
BxSCGcvedotNqjSxcfIkBkK/Mj3Yn7gLWHTkGlrNEiHha3dgixzvVw/dbzUsxOsS1E3+CAGdIYWL
9vbvOqaDKTo1hvxph5TxD+r/sPakiUV8b7mIAapZajI0Eak8RdvAsFkKGR0QH/rCDCIKAMyKCZrb
aKYo59UOiW/XNU4ChTMBx9+B7/X2Pa8vEa+aJre/cOO07REIMoewLiHxH+VR2AhJqLNJe7cugOJL
BHzl+n5GuwvCjhysDZWUK4kPxrl9RntGmO+RrrMN50iS8DX3HGNACBN2Mazgu3rEGa/lZYgUrjYX
xSatoFJoVwxWIOjxvKS9fyTQCmalIR10cugX3m45VqbEVLNq5/2XSjv+jPRz9TeRHkBbMcHIZ8oI
Bq7l9wquNPvOlURNn0fjGvyh6wbFGiqA5Py2dTlNLjWAd9BluyHl3Np0gxImY8krvJ+gIAcWVI8y
xynbR/+TeNxLBcmH2oZCJo2tr3600/jhJ/hDM0zLLHeHyABN9lhawfqC714AdbeFwGUMyp7XGIT7
AlryFb5MR9dhyg+954n6acUa4MMaoiFqJsSw4XgGtiIheKtR9ZhuJKpmprotVP9DKH4O6jrN7qCQ
1yWuiB1i2DiFfkWiu3tapreeoSZIhHV9XgKhB6MaUNaWiANacqCvx6gDPRIZn1wYf1GfLUcQM+sL
7ZL8Hrju9tPVcf6kHY26gu4bUJyOdgc5JtFxmuJwghCof941UnI3C+07TSNatCQXZZsFgLoLaA5o
1ch1/T9pZ9bcNrZk67/SUc+N05iHG336gQBBipotS7brBWHZMuZ5xq+/H3zqniIhFnFdXVERFS7J
TO4pd+7MlWsBUHnUq0azhRqwTBillO3zolVQ4Sjm/G2u7klGFS90oRdPXZd2TuC3xnVJZKNsElAT
ZHpJfiT90JMLD6sX4FUtKkJ9jZ6gnu6VrvCe1cn3XVOUMuDA6rjpeLVsmkoj25GrwWEyCDYkv8hf
EtEqP/lCPGxK1ZcK6mv5CFxXIU+aK7GddJJgDyZ5NUMLdLv24gpM9HA70VSz4Uk8OR4Jvwe1HYaP
JWhOOB9Db/+f1WQmhZcpyR4Im4oSsu/5yqasSg10pxXhWS63ufzkQjvXeLJoD9MJvNM8q5Nt4/p7
uvr2liu/iFtZt9WtvCNI36gbGjJ3sdPZ3rV8be5p69uq3woblwTx9sr3+IuGqSVvtJYo3UBNJNl6
/mfRZMcG1x04vsuD/KsGxiVtdI66h+WFhuFKOMatDuAUidA8BOOJuPEmoCj3CayrdGVKZbslzIs3
RUavcQ9lZb4xgCPvmxjIFy+o9e80T/CZiV+yTaMTgYL6SCeg1Vdy7SaNqQYPOTc6eVeZN9eGhPSk
7aGGh0+4a3yjtYE0BJZNEThvV2bmL7qptPn/HzV7+cPUDKFQGS5vSrSjw0Afbg0PsDcBlLoHWaqb
V5fX4K8WeNGyVpX1WKuKorsTST3jCRrNKHWkFJjCPg5zyqeXzfxFZ5y26F6jyF5aaS9rLgUFGaSQ
lG1LKpt/cxDK6XQVldbVMFJqbmekIBYkUgF+ujGKNZGBv5qkRdNZU/plWvge/EXkJDZ0yFx5VnQH
4ewaX9xfTc+izayh+ROoo665plpu6QEFW01b9cpm+qsPX7gSb6C2qvHYd32AAhuz6vCQASnbv7Wy
S3JqOS4UcLvMjTyl+sZoSI/WU/50+cP/oiF8yU2tV1La0/XPtgnI2n6vs3AOzvQRClaqBvS+FC1N
4+SsGq24u2zyL2ZryVMdmD7JMnShXBLG2ie1rOq7SKLkevnTpXlLnnEv6uJkG9Go6N3oq24beaWx
rcXSym10sLT4u55mREZeafoN4Meilu8p3E3RF6meRM/R5UjxrwM1KvyPKl8rdKhG9oL/r2X8r2/D
//Hf8od/fYX6f/6bP3/Li7EKfaq5p3/8n495yr//Pf+df//O4ld2b/nd1/StXv7Syd/hc/+w63xt
vp78YZs1YTM+tm/V+OGtbpPm5+fzDeff/P/94X+8/fyUj2Px9s/fvlE/b+ZP84Ea//bHj66+//O3
2Xn+1/HH//Gz+fv/8ze7ff26/O23r3Xzz98EQ/2HhBiYZll0f4uWMrfv928/f2Sq/7A0SaUIraBn
rkgyP8pynkH//E1W/kEGXqd5jOKlZeiz+Tpv5x9J1j9Amar0JOqGqGvwbP+/r3WyLn+u039kbfpA
U05TM4yTDWSqKqoWlmmIpoENTVQXLoNXaV+SwgOIVZggSahCicXWbD8dTcYfVo+tzNvxz2363srC
85ki1e0gjmJ3EA4TsKLdBHLanz5ctrIIAP4wY/H21HSGJC251SlEivUQlbErj7a3s1zwhXK0kT9O
9vBS3wdbkrSC4/2Sx/ppFFuEipJGekzR5iN6fMkC+iadUccuVcQH8g3ku8rt5YGd0gm8N7G49uRW
CqMwrMBZ1/2mKGJqWkTWvbUpqn6bik+q/njZ4KnXem9w3jVHY5J7MHi6NxsMVMiCaRpsV+gEfiqe
L7bEybQtPZiMLyY3F7ukT+MPut0/ewcFnPk1qeE7wB9PfbP1OxvE2p6U/hYox12mrSzdTxrMS19i
vjCOxjmKlaBmPWtXbs1d8hDY2nWWbeKDv6Um6kpb9HKD7ZousnR6Df0xuzLnnqOtoAO3mF06N1pC
AaxS2ZM3deJU3YbCio0wjHDl09TjtFdkhff999Atf/0kGqKsmmSCDYNjv6Bt63jGijyZGLGY3hRh
9ywWgO3zfAuOe4UA+IxrMURNM0VDVmVZXXLcpWBQSMq1sRsYe6m9zq2vUb5y4s/4lRMTC7/CHAaB
DD+BO1AC1RuFvr4f9MbfmNaXywfi7Ak8GsvikFORMwBJsmRpq/8O5MVpS2k/maFdCTmYb6XcK37h
XLZ59hAe2Vyc+iHwLZC0DC6mqpn1D4m2xpy9ZmGxEXkAiKkUM6qxBqMe/p6Ev8Ql9cdOPxrC4pB7
M9Y00xlCR9Glvyv1NSrV82dJp+/PkuAgpEh1eoLDnDY7X2U/D65+aMFEbcc78Id2aFu3Bn3cDvCq
Oy0Gkbgp/87+PjI975kj56Fl4HOUCdNV2XhbcvBOVnWUVCkCXN4I592UrnPDSDrxw1IxPM10QMPV
GLuW0DlxLFCr+tjJoGktCgvTNzn5rigCpBIPFsNUQZX7CU2CMH2b2bRb+S5zQPDOZR59l8WSmmlK
f4A3xK4EHurAXb4VbF9yRDfb+vdrgmlnXciRscXqGlFXTKqAMXDQdJNUjhbpm8I0V+6BNTOLlezA
ZqBryvw2FgUS0bQrOofjYlhZx3PHTRJBn6gQkErUhE83zEhnViGNtEuNff0QdT6Au3TFIZ7zU8cm
Fqsjy4VuUKvD586lcRpi0u66zGhw8+StbHj2kMcrR/zc3B1bXCxR081ZhYYlsozXlvK/Wj0CpLu8
6ebPWO45STFlwl1AT7Ky8L7QBMo1JdjYFbuOmgVsFEmgki7VaofG/Y9WIAQrS3XuYjm2uPC9tFL7
c6YP3ytQz/CuAxpmqvAuSx4uj+zsljga2WJL+HnjpfAgEQWZ5VWu02sI/uGyibMLdGRisSWmnEY/
PWaBgNPT60ntq/7SsL//d1YW28APULWnHz52IdzYSCW4jfLLZK5pt/2kyF7sBKCzsqbLnCKNVtnT
IyR7EtQucpa4ILn2hKh7sRQdKjQPWvEUNiGsEtNGNgUb0bvH3AtX2HrfTyVRjDTHbKgIS9oy/URn
XanDSZS6fkyvIdVAbpqy7x4buJ/WduB5WwSHFlBBk4bb05HiKQqtAmXq+gGuPQccrn4s4l+jQp0v
aEakGKahGQYdVtZi2eCtCk2gTqkbChDpQL8A/mwYVw7T2aHMpgyD7tj3xzeHuof+itRNaoBq+luZ
vJZmvLu8Ad97PlWkkVHj8w1ZV5aBQA0LWjBjMF0/pcBsmcknQ0eBxDQdTTZvrU7/3VSNt8s2zw1M
13loKgZ9O+Q3T9fIa8w+KpA8dQupJTKUNsL4CEhze9nKe1+kijpPfUkzmERpycBW5gh6qiB2YIzX
vii9+NzK6bMWSU9FJf5Stupf2+HIlLHI8QmQ9ni0bjGJGqWPPLspLH+FK/HMnKlcfUByLA3AzPJV
YHV9q1tjULlVk7yORrGVNXMLMIH0yr/TL2cyDmdiJhU78z+WbIDaW5yftlK5I+DXcuMX7fPkBIkd
Oemz6dCoUW9zj+qG4MBcnn66bHc+MKcOCmkWSRZJQUi0yrzjnuznM6uCqpfb4EMOoNYg1QvjAFW/
F09fGeSZuTwxtohbPD8Gs+l3mRsBq7jNiPwQtgw8dwykXyOd/bkzMGVahA+6hBNcbHWAK4lmIjCL
433Vx10AlrH79Z1xYmJx54pxWORThAlw+lslbh9pLLhumjW2Qem0JPN+KPOsHsXtwH+qRC0n5HvE
ALhiWv8O6BURodCyJz26akLlA5CqFzGUKN60ny/vjzM32LxB/pzIxXVMbNYGsTZmdKP7Tg9PzliG
QAq+5uGdCIBGbL7oWQf0I7IH/+2y7ffBxqnphbPviz7htmJvatP3mH4Lk5bgyxbOuCrt51ufNJhq
0hZ+OrX1oA2VqYjsfr3bQKHuFNJrOw2uHK2Jip89Z3NW4Q9L8qmlNgtpeVKxlCcefdKgFvvxDdrl
h55+5UxvV956Z24XjdsR3hOLJmkuy4U5WaL/C7CCS+c8UAMY7v0ppnyT39ZWSj3T1xxZBWJyeTrP
LRg5WVPXQRVYyvLQgUQXIDXAatZ334LCv5m0Yn/ZxLkVA/eliDJAdkNfrpg5hjLgM0yoqbRvOggu
RjpzYCsojJVQ90x2FtYJjVS3LhOOEmycziGP9ykqaFly6+3gRAX9aHbh+gfLhqCtdssHcVPdRrvL
wztvVJdlWuhNDaaDxWEfqIIZksbB8n4H6W4ehqv0EDm6Q6fFRw1qiU3orNqcfeHyDpjTehKeEpqI
ZehmpaHmF2iVu5VjfIP6QH0mZRvvOnvYwm5lvcHUuBLjn1tFKgvsT0wq71bRGPTIUvIqp0+qh5Qt
8q50WDRsQRw/gqpaiYLPGCMK4c2ny7B7vhueCtpvBqHkLlWPisaK6DpTyy8gPrdoZEYr+/PMFQfE
VFXoXFLYossQCxlryJQNpXBTWon1AMA2l3Yrxr/8fFENghGTAg0VEXiWTvdmNmStaUAK6kqWCpQs
BzEWO0q4RgF6LioxeDrMz39L5Z/FGYiQxjVMOsHJ6W1Gu7pKt9NesJPNdFCvaie6U7bCVb7iu85N
4Vx2ouOb+YNd6HRsnSX74zQUhVvLotMi3TCqAV3wv6YM8/NaNWUGJtJEbZrScgqFAFETiHkw0+U7
Jbgm3UFL0a+nLFXOMRll3Ait7kuXOApVow8BESoNmBs9e0bta8XpLmqq/xrIsYlFHDKOWl+XKREq
5CRb4Jqivml36W2xnexUpRMal7GW5zrnpk6GtXBTJYxrMhwDlQub1Fa0QV+xMcwreATsaQsg57r+
5XOlGSa3mWnOb2nlZ3nmKAiSg5FdroD2F+LwIEcVaiH9deqlK5P5fu9pvJVhEzAsLhltaQaa24QO
oyhDFG/aB+PgKB3NxF6z4ubfu6RTM4toIJfFzqhKlkxq7Fx7LOjSbNobHVKaletk/qAT187GVkVL
lk0J16cvSzfggwt5Jox01VuEEtx6F7jUbn4fndRBv2fFq7/fiVjjyWyJksH19S7o9ie2qeIj0Ny5
1rd0X9rQnXFbFl9lB3pGe62S+W6xaE+d39C8XXjM4tlPHYVvxBl0UiGcQ7CKeOMuFolsmhVv9N4F
zlaoePOSgCPg3QMwLCw5pVdsvh3Nx+whvO7fclt/8PaDLbvtw1BuwtU88oLumjO9MLrYIFNHHFUF
Wk7sEesbutd8bcN70E6uuy09jRvxkwGj7o/GDh3vQ+Wu7JqzE3s05MXtMng0X4AFAR6/6Zz6LhFp
JtkkpM6TVxSaJLtBJmSr+Hv1w2XDa3YXnqzS6TAbgcO7Zf4ylbGtwGndrdXg3vsu5lbiUGgmOAX+
u7hfBr314UDGCodPeZIP8jY+hDQafxXhGXEbW94LzurRmPfi6UEkz2MR/CM1CG3h8raZF9PyJE78
eJBt1RbB3dL3silex+9iYgu3kq1ssx3citoDDcVrpZ93gTkADAW3xtE0YEBZDjlvKyWM8rF1BTX9
Otb1tRQ3ycrpP7N47FuSFxr9RPK7yCdLVD00M6ty20raD3SB1zyL43xNW/usGQtOeRJMoFCWEUmb
IrswRTJ8hZ21pyGYIYWuqpUriL15EyzWC8fybzPaIrNkjjk7BEVnOKjg8hB85T4R65IGl/wwtqLv
lH746Zc3PxbpQ5DBtxCvLkItGDxQMYKkx4UA0a7z5NroyxsfvemVO+Hd3cNbRiMLaMFCSxJ1CTrp
Y71Mvbwf3H7GnWubQUi3MHHZseL/jTk8tjR/k6M7W4JxKRDCuHEHmORbLzrAlUlPKDQGHXSi2UqY
f+b2OR3Y4lyXetMHQ4y58kfyXdokT97H2ok/wn63rezxOlixd24jwnxJIpUYVeVsnY7OggcqC6E3
dAVN3lfT95yW6M4Yt5d3xU+J3uVG1LhRNVEmCWktIxL69oCD5/oc3U1u+wLX9Z2Ky8qe9J3mJg4N
H85wMEYbgtUP/X3xO+/Dv3Gwj7/B4i6Ct50uVk2rXA2+abNsN1rPu0Ncu2ffpbnmfXk00MWlU3fT
THPJQKOrjkdvs+9d2aUd/lCuhJLnNwq+GNoQnvXvShVeiB4G61q54m5wxS1JEke9ohncFnaUL1zp
lxMJP0f2b3vWwpcoaS1AG8HIshvzYF3ntueEdutMtm/nbrRdv23OHnE2pkweQQbKtzgJVtqpRmbh
irV+uBVgNhJ830m84oMWrYE+Zq+03J48bMiUSAZv7GWAWYj9pBNOY6rID0FY3Zh+cgUv+n2s0ZyR
hHOaydWU9lffv0zpsdmFaxFDs1D7hBFO8ose38EaY4/FikM+c2Wf2FjMIo02fmuV2IDsaVeWz/5U
bSxrF5SwCYq2LE0r5+x9oncxqEU8G9GADBkjBikEagHNB+K9BXOVHlx12u9JCuuk2d+MebfiYs45
suO5XFw81eCXyShhNqFjzygmZ7S+adQlLzuyM1YsonWNZgaFfPzSj2UCUZmeC7XbFfEOaVbbas2d
uoo9ObP1MYPsJqT33KXLXFahqAFkLX7jBsGzXD1Ek+TWhr7p2r/x+Dg2tDzUkHIVkhklg2v6t6ZG
c3ZLvsfv/sasUfEUVXI9qFQvq0JlH/ZKm8PAEvf1NehDmqR11fWpB6wY+hleLA4yL0UKdjQmK++B
Sb6vopMCatpNrvoX1RZgDn+Kr8vn7ppcsWCrvOxFR3+ttDsatjN6L9e88rkNgmQAqGNRJkhdqg+L
gh+3mkzEVfF81KWdd6jJYsCiE/1oR1c7WIfc7ffaWnnlTGjMuP80uzjlIgwssF+HmPXzK8hLrsrO
WIkU3oO+TJmwTgKwbLEtrWU2Xh8E2fThr+QOL24ghNpP4cZwp736EBL6hw/D19wpdsluFbl55k7F
sAmdAPhiw/j5FDqKwKhPWXmoJw3SxxNgq+HrqHfxTsnlEE6mvNpk9H2DP0jGx26ig0FL10LA9+Wj
n0P/8xvMq370DTokIHWgiCQgduPWfU2ceAc94E7er2Wxz67j0VAXN4JZkMIOhnIANuJvrFFy9bRd
iWfPBQ6WyhsOFnyJt87y7TEEVh/BqdWg9lQfymCESYemVKi4oJWCcubG0v1XI4S6rs0LCe5gUXZk
syF5mZVX0MKsbd2zJ0aDyhCUHQ/L5d1byU3VIqrA3SsWO8EzPuRh/Ykar3vZc88n4J1nODKzmFnY
5auwFXlxZV5+7xXNvSplByhKt9OsV6RbHy6be7+Q0ESZvOwIXTQJ0O/pjokrGJYGL+pdEtP5Toda
E45hK91etvJ+7pgyGVVLOhYo8iwdK2TmvpiNBgmW5FOOO6P7xZ7yX613k0KE/EUDCaZQhfu5n442
vxqQJNULqXGLCOEkS9xDPvmjhtjy18cC7IYUFXlsejAWL5EeOktRSrTGreHg3ChjCDN2Lms2ccta
v9yZxdGAdPLw1izFfFdLEZEikIM2huwpINlW+sOXrkLM5fJ43t/hc5mUVIKqG2hILDsUQqKRrlS7
1kVfrLWpTGSgElC2KbXxQ2G9XTb2fkTgcMDjAvOhEMB6nW43cqZVbWpl57bFZPdUU4Q1dWtJfneA
Tk3MX+FoGyRGEqv0VtI0vFNcY589gZAKd2ABXVKXiOasHKAzPvfU3rz3j+zBq1yHhQ/BjLqLHvpd
t4fc7AWBGxtMyVrM+t45nNpaOIcxEPWqlRlbcKMe6sxR6q3QbsK9tDcfPCR0TBtatF61pWcQlw9r
5t+f4n9d3ZYCBan4bjuaeVQXDa19rjwUtjkG8MY2e0/yXn99j8wRwh9mlrFe1cMbKECw7UaN9ayb
4404JitO9txISNBRzJNp4SNFd7pmFrqeGp1WnVt28nMEm6vc9t+nck2n8NxuJzFviZZkUWNeJgJF
P4k16KCYsLHdhkW7p+f+469PFolVXB8NXyAfF96oiYW8KY26c8XIqu3YTAQIucSry0bOTNccUkHE
zzOXNN3ikmhmZHJcEn2XwoPfjIjIVBsjXC2fnJmuEzOLF1kVdv0gx3OQf9vclHeZG7hwo0NUuR2d
3KmeExvlq8sjO3OgTkwuNkLihz0KXkXjyv2r1smbKkocqJIcX3zztGrt+J5xTXMnn6LSVCfPKabT
bVdCsabC39+4bTdBKDjsosYUHQ0wbDJ6dlO0jjL2+6GYXqU2tbaTas3KR0+Xh/z+oT0X9CjFQsBK
6Wi5Yyz0jzPY48i1KsFGgyO2oMogip+S4ivE24RXq9LBs1M/DWmwCEx1bipC42R5+8NoaEUGslYE
5HCU2O1OezXJyUR3vp06kO6sBadntqsCHIbMLk1+RB2LM9FNjRB3NZEa73kgU/XNRKG5yrq1N9SZ
cQGqoNrMe5HxLSOBsp/8MFVLHjOO+ijde7vCRVBDvlLvs7vhNnxaqwOfGRf3MwjnGSr7HsTaeuNo
wFUjQtTTbTwINxr8fwVl9uUNYvxEKi8WjLos+TocCsHHMtlaw7NTI60pup5e+1slRFVHGd8Ea/jR
V4GrwX26za3G2mVx9TzIyn5ILNSIeuu1b72v4SDChDx4IKxROVYq8aPZdb7TGIO3od91NyrTc1wb
8TYM0mtNTA0A4VGyCTpY4UZDfMuG6t6CAbVoxQcERXxbVRJo/wtXVbxDbwU/hGHQbUuQv0BEdGNA
BrYtI8qRqfAIy9DHcOzv67H4HEvNZ8kbmSh4iOyqQBxzpsyBS21vJVUNZ6z0Uk7RS5WYX3rkAs3A
O3jydC9zOhw9N7/koSra6Fx7m1YhOvIDuFcyX7/OPP0+gLfqapJFKq5dPN2bLcIahhFJtj4rOGpB
sIP4EKRU10NYUomOKEfdNugCWE+odpdypDtBCu9VHhTPnBlyd5IIrK+FWyRUHtQ8vTXl8NqiwouO
rkLuWZsMNKsk1P/k9kehmLWL7l7uULaBLKdErnOqow46PpQJpJ4eQcn8XsrtPWTHgRN6pU3wd4dK
k101xripFO/GjDJkn9TQhnJ/C67SnUTDSSJk8DT5RyX5d14gbyZdO3hqd6PrnSPNj1c4Yn6gofMq
QlnecF9u4rKiN1CL7KIKN23of1fgIg1qI7mLs1zdCLH4pIN+rprq0OjSJo3EXSUZB33Mko3aUXoM
qg/E2W5G2xKMt7sCRmVNK6687ikwIVe2fkxZc9srb31nfLMK6xHuVd9ue2RXEEsRSg026/ogyBPA
/vjBRAtRzJPYDaf6Va69OwEyNERmkDeMRygNoXRPrCupiF5QDd51UfLaNGgySm++nNx0wQ01lJ2p
o42li1uQVBv0a26oomROCJQJ8ardmAQccfEbwbSdjg89LRlc8gdlULYic0lvliNH1gYICtIRgguh
/nPi5TcKlETwrbsFgpJFUm1k5c5rc7vSfqd2aifVU1DDSa1Ib+QtDi0KUTBrFTDbT6GrC8aV3M9s
NwbcVGg+edqt1ppbZH92w1De0GADqz4nZ4SuxUteq8L6ppfDgbfJ4yR9G/XRDcy05sa5aTXhS2ea
kLgGyMs1V0WnfOLWtyXR4zjHtgT9tY+UX6WgC6xv4+h5ilMHhtgdatPsBWmnWcnXyELqWVF2HVWl
JoVuPik+lh0/698gY7wi9rbzDD7EQPqit/nb4IujXU/qYzo0e6HQP4k+e1rmlmtynrUmykPJbcHN
l+t33BHbQDY+1CXy63laowvX07KGPgbE9hCQ+WLnmml+OyE+Y5eDzgSrwsH0GlrTwzsc1kGeLDtS
pltzMD7TGk9qoFcOCcKObCgSa0VQqPu4MG9IymW2EPXdFlTKsIHi+0Oc56MdN/LHHhU3KH2LjZX3
IROieXbqB1/VBv4xWX2SoYB0B8u7T+QhtuFbhiRThUFtEOsd8OSH0qx3CsINmhp0vG7qGgaj5DEB
DWtP6nTd6c0HeOQBhlp3VR28tGM+HgpE56EJnG5Q9bpGhKna0DJVOZUaxjtwOjDghhqCoEYxN/Xp
G2RHPhiVIMJ7Kn/I5earBA8RP57AKxMyw9cwi+/w2DYFYWaeDRFIkz9HSNxSVe1sqW9vygbHmg1o
K1kSesyjCMyhKK6gn6Zj3ITUNZgSeo+Fz0mnfmjD7BMgMafKw88SQk836jjcd3r51ijWjeTL7UYI
jC8Q78OP3Jjw8BoDGn9WiOAxAc8ORlPThkMKoQVJfiF2fOpzKaZgrU4bWKw+CEZ7q6b1o2jWNkCM
r0KK7GOUQHtGbAZv78y4JY/Gc2oWnysRxhIJjH7XqHdRYnwe0cfax6JSIKYp34S9B5m1ZSCEOoRv
BMNwbvO3O8u7i1A9MKX+o2FFN3A833oWjNcBi2Xk4yc5mt5qcN+7EIIrWzOyT4LSl7ZRQsRNQLqZ
cv0H7S/oYcneWxFYhzEav7GkhMF1+xy29VXfhm+6hKCRVM0ej+Fl8Gp7NKVPvrQtGv9hEKxok9eR
7KQzrfyUvOpZfFXA6gftcuyA5b3RlfG+m7icws5w61mxyBQgbjOiD+JEIzhBIie0ja7zckBZ1g+2
BW+cjQSDuzkg+mWih7UpWi1yItQq9VGntKETNCeRte17yDmVuG92ujr6rgGB/XOcSaAjkqnDL1ui
U0ppurFm9e5Rzz93aaS/NGJwnSaK6cYW10uoFHdgVV6aJPs2Jobg6hUKaZLeflQ0o94Hpf8Ia+dt
SnyAt8TBFgNpbMHApcAM74eTK/ndbWEqj/CT3NZKSBV1kpATLrW9PiaPgaCgWWV0sMhX6iEPLTjE
xBJifPN6GEFrdaJncy++CIzc6sYXq+huEX/7Lox0NuDUii4LNmE7bKKu+owMmltb2ee+QJ1B1+5H
aPl9GVb+tPaeSh+thyqdW916e1bj6upqpxvhhzbWva3RNE4Hd90m8WudSUNneVYLh9K8fIb4reKW
B2YqwccMDhryvjLVv4eWfK8H8syF6cM62bkJwj+A67YI5zxJtXotxxE05J5FM2ycvAyTgXaCd9Ar
D6XK5iCVCDUSLLThflKlpzHsb8LyTdNecXz2aEwppPzQfxMYfmig+E/GO7/iDCpKYZNQ34noQG9G
Edp/dexRra+vRUgapyqCHbSA00220cF0pirY9S36Qej3KPZgscdaVgkJCiU0gC9qzb7s9EfFEg8m
ojOCWkCxq5JUGHPJtD0JEeJQ2VkQyMN8t0M4wPXUj2MIn6SqORVigiUHV0ubbTj5n5DLDTeKAl5L
7z5BV3oLJanNq98d8uEKskNnSMstBLTWB6HvH+D/DGBjDFGAGMM9AtVXYWRAVB81NwK3xyb0DTTb
4isRP2tP4fhRVqV7LUSBMhw+ty3RBNo/9abKi9gZIaWlqabbTQNiVnF8w41NEKncSM1YHjohu6H3
x9GtYgux+q2gVc22T/Utjh2Rg09QVm/HiaaLjgbpZtrgjehXQFmDalBdm26Iimmn1zeBWt8iPPcY
1S9h+6LKr176BfLbg9paUFvpNwj37Fr8jIhameypdzC321PTXunma+7Jv/OaR2ElERxNEByU5TIi
5eImsMYvxgDJrdjddwaSa3F1503XuhdcC2N9yJpyH0TB1RjnlNuKF7HkDIuu74v7qFWZUSiiG3O4
gTR13KjAodWYN56eVq9jWb3GWWdxbT50qK86eWUkWxW6XA7q3Vho11IQ2nVUfqeDcRaxsH5oVoD4
U3eAnHMf5J1bIJ2oFN712I3XEP/ZnkwZrszeohDJ8SnHNZX6mCMjgZ4kKVLICzW4xMY+uQsrGM00
+i51BEv6vr5VJnGPSM2zXzSPgpe9dFwF286s7yFTZ5sW+bWVmm80XlOOGsJ7KIjsxsiQL6vXCC9+
IsQXTx1wQBQYwGuSt10mjcFaqJ1PswjcmT5PBFoEx6vI7+heF9vvXleKX7pyRJ6yHeI7tMcku4TG
uXOEYGoCJ+/IM1KlttprvxeUPWGniO8ttE2ud/qdEJvTwcolye2gw95KVRrdQYXdwlqoRb+bw9ji
6aDl3SdF27/JOLzSDkWrua/Q+7mRxQLZgHBeUgmib966gnP5oXfmPWlqpKfALMA/8K77AalKdF1C
c+KNnGwklPminhs5XsuxnIEAkvQ/srPIWhpTqWZy05Axp7VDtRPHjO70YuM9kbLUDtAs71DDiIyV
PP2ZbJLJY5miBtir970rWRgThqE47yJBujWRkJXiFRDN2fk7sjCne44yvxUU2FCsKxQcLOVayMsX
ATUvX5TWEmNnklQnI5nzEEd2UOaRgjioRDe1DN66yLM24Cabzx6FTc3Kdpd3xZn80Im1eV6PrIVZ
MPhEKY07ooiwDcLhCoLzfpN1GeJ1ZWh3IXBKtYxWcDtrZufJPjIbd0jxtWkhunLibQrajJTpaRJa
24jIGKERNK31iK2t3mJXenDsi4LAOLPwOS6+QsY+csdfnsuz7oVingL7CDU29Wet+mhUNf1iHrx+
HaR+1jZKblTfukLsBIWcT16S7dM+feqU9jAzhgoZaQr13ktqGgmQj4+M6x4lNq/TyNDt+/E+jp/7
/jsXn5tVb+iyuqnYbBVo4+neskue717V4MKRapHgyDMtulXWPMbZM2UZJC/J/1PmXiwSKyQLgqhC
F1qEuPbbORF8ecbWLCxWZYLMll4BqmtR0B6gGN+hDbCywddMzMftaE2GJAc3IDAIVUMZ0Cts6sfb
y6M4gyj/2Yjy74mad/uRDbiQUZ7uGMaM6TaIHDbeSyDR60XfBmSqXI5fptvyqTBsOBFWxnd2Yx8t
0iKn3Q/aLGAbSLz5PSetzU0Iar7rvlwe4oqVZZUm9shSaQXnVbJGwUYVo7mSa0vZmnBqr+yJNVOL
fG7Ri4OC9iI4leleq56U4mESPlwezbk9oc8oAwiBLJnDerpeqIHks7gU61UU3IWKxkMEydvLRs6N
g6sWaLqqgzBd5ovrVG89ozUa11S+KLVsK97vXb+CfpnPxzKeObYhnw6kMsxR9REncGEh3sVGt4kj
2bW05yIatpdHc6bQSlZS1FUwGvp80c5zerTHm6jT6tYyKBwns5nhpsvjHayxFPlvtDDctjlKxYH8
OKkHw6djelgrr51B+px+g3nCj75BWUbzjCKGJKfmU1h3sEgTo4rd1RRLuyzkSWQk9jTqzyk6erme
b/PpHm1PiqTqDuZx14M6f+Klc3li3i/z6bdauLBAb8yiRk/a7SsEkHQo4QeyhjxRLpt5v2VPzSzc
mBShX06CsiVzyw0p3kRRvGLh/V46tbBwYkNQmfJYIEmoIIT3KZXN50BL76dqfpGY9UowdX44gPFB
IFjGO8QiwjYRej/kCCYxgb5wFAUXnfNoxco8KafHYx7Sn1YWxyPvmqDMa79zM7FEVBI9KC+zCy6z
ThTxkWuwxXODQt+N3gkNPMo7Pr1G8FQ5FIkxpmyEgabdQ66/UpudvflyRCD46NTjGTOXFU/PQF6o
MME0euOmJGuDUDokiuqOUfiJpganTZv7slCcKFprGz1zw2nSsd3FLrcSCplpT/Cr3laVI5GtDBze
MzPA27xSHpveAU2SGvvkDkEPp78Wf7l5EJgbpGf0olEPmzssTgfeV5baN6hNu0SN+ab6v6R9V2/k
utLtLxKgQKVXpQ62u53tmRdhnJRz1q+/Sz64e9Rsovlt7wPs8zKAq0kVi8WqVWvlyX4SwAWficPD
5YPGWiosAZLwzUpyNsOhagP4qqFC6pE7NAjSD5R0HZDsf6kHiGtBHn2+mzzIQe7DwoZqpPJx2Tzj
FJ5YpzZahkYZhL9b4POD3oEOKrBvtS0OKJekEufAMyB3y57+XSkVUyqh67QczX7cUAM6i7IVCOGV
Fj8N0MyTtMPgP89y7gAmCxl5xTagTS7Gj5eX+w1Nphz65DdQUUfQqqSa0kr6Tp1QYoDKk6WVXnQX
OsoBm36HxBd7YJHG9l00BKD4afGmg1h7jiwX4wqANaMGTfmWWmVQQNAyyUvQ1or7Bt0PkEHno6ON
8u/L62XcFjJG1STyPZ1/VoAQtDjJ00roPR9Sgr7/3mq/kjD2LhthrccQ4bmIE4C70M8QIw+rUVhK
g2V83VX3iaI/QALUa1H+vmyIEfDQcP9riP54vo7yLnqgkNL61At9B/VqDjUsa78w0icD6odhfJQu
To+9DM0RwWhb2StllLY09EaC3AoKHkKbuWMrM8u/r1IL1SxKiCONYPLo3qbu9wgRqUb/AKGoc3nD
5HPQMCAKICQG+B4hHNRAp4bAWR8ib+plL2zFHJlJM7hEAXkvev2BBeH6WxMszJucyC9Ax4w2XmVO
HJG7qS7dvNacuSE2iPFQXo+nY1r0vZUKim6XUONDazexL/9a5q4AN4JJLByOs+esOWA0KQDYw9PK
7kWUoNLaqu6cxEdBMDkbw/SklSnKk0gDudkyVgFMJem7guYa5Oe4hHFMIxiixOMc+Nez96wgRA2k
lRDv2vfsGTRQdnMTPcUvxJo8YVN48hsPd882aKLWuBz4s4n3um+h/yLgtPdoogtfzfx1+QMx8htM
WP39+1R+A9GnGnpxo+zVQ9q+i6jyugG0Ew+t0Bpo2zUFGsc5r8DHDNlrq9TryZyXnpIiy17rQHC5
v4Y+Z30LXpqHYA+AgdU8Rrfasbk2tskD/vsVuv/+yYtDtFr2su2r0zoiQa3xmoezoJ9uTte5cA1k
Ced25H07KvKgQVzGgZwP3qA1B1Inh7oTni9/PlZwA1oQc/sQuCFnBAKzOfWIAMHgiVOwg4ghpJDV
22niVEYZQ/bIZCTQwpkYJTt/7YphKTRGA9A3OjJH8Xn6Hb6DIPlX+GL+llIMcOZ34DeZeW7CXNzK
KvWR5jyWAbiBlzQoM5cY6KrrZ6H8c3kHmSkMRkxAobVgIsFscuoKBTQMsyDFCSCbckdsxA31mxZB
sjEw+pR+CpzNZIVEpN3SMgyBbIFGNEeCoaV6VuKTjb5XqQdhzp1RuBV+4uJI8EGJAPTgOTV3CFXX
bKzDARLOg1saH3WhXrXhx+XdW4IqnXutjNBFnRDqsFOUZYM3GQmosvWvEsLylRy+JUF+U/jSfSqn
vFcm0y3+Lsykqjvt7Esirj7YBBqhnG8C/abMny6vi3V01+uiwqKq10AtjYbszZHpmj6AIaYB5b8f
GFnweSjBgi6Tfon5FbjT4wGJ+jwClK0a9WuV+/++toDz+tfG4o2rQIeKYtZHejF4FcriefxLMSBS
rnFK8ez4sLJCn6FRGiB5BiDuLHi9My0MN8FeHKyFcAYjkiR0Wjt0U1tz//UOApKqgX8eCCsCoOzp
6rrKGIrSwA42AUSJ0DOUeAIyDGc7sUDHIAzRRBpU1TwMU/QWBHN/l6I2WOMYvV1eCuNZDkMmgGCy
QjBdQ3l1A+XlQG7nwVv67VUI5EcOIGElW3l5zKfqespSZ1B5rBCMoVaMJgERCJIvMGgCKnq6gyWy
QMikRoo3zcaLsGjLCAqEUZX+T5NA9c1XtlWhvowZMjdT41xeLLdRROSwyPCRmJ/N6CcBlKvaEZ9P
fxjc6jDcgMvB+BXcRDv5lXi1DajvIFq8AMw42ydWqbOdQklLy8JQ8XBxYpKxt/tQ+olfrhZG7Wqg
k6rsph7PJ0WzoVbtjh1PN4mRuJ2sgnLMViRgKDKaAQ+nXVUcIINShJkbaaYdvF/2TIlxY52YWs7I
KoY0iV4koo7PZPxOH7vD9NS/+R/hi37TOcKm3JOr6KF6G2NOdGRQK8A1V5tIhS40jvIpWQ53uIs0
q3XE2FYsbQMQCnSkdau+Ig/QJ3XGm8HzvdmenNRNvOLl8uKZzrJQ5WM2FG0x+iFszp0pxRUmfFMS
Xrek282Qwv6BCUzL4ZEECq0zOoBcXxgkpmHwkgwMl6F/19RtxNlMxj290MSBaloDodoZZ7KOMeWq
rvFoHOf0g8ytJ/qJjQkQJCDmHsK6gVWp2Q8KzjCK8TpABRCl6ZBGwiFPxADklv5UbX2j+BIi7jFg
+aYELD1KCGBnwQvz1DcjIST6WCw2giq0SR3FVtp0f7QxeqrSQeZsI+vQra1RoUPv8toQOmCSpq7Y
NNXgATDuQhrTymbB0UqOYzCtgdgKU0cQdUL+fbq2Ic9Bpe2jCNND6H3ubwngduFc2gWUpbN/jxlQ
UVNSNKA70M2EUtSpMU32NczBIi0140T+6Hw5vOljtd2p7dx5iUESp4kTg5MLs04Xrm84CAre51yC
5QimrX7GcxqV46b2NMxJW4DlhuPm8hFj3eJrO1RtoE1niUyKhDxBFT7rMDnKZnJFAIOyL9thzPZh
bFXVly4X3pcoE5zuYpJoaSaViMqCUh+HTHAjqEskkgLR0+hpmNMdHnE7Qe53U1s8YEqANzHEDJpL
pQU4bAzO6ITy0EEe1boTEa8a199om7SwJnfcCdAzke1om7kV2E3AhKDvjKMIuJ07bY17XlbG2u31
b6A2IYsERU4DAr+tX6FQaPkmhHRrDrc443CAhsDA1A5is3SWuGgkT30/6hSv1sXhNUsXcWYT2swF
FL3tnigFtOlk37v8fRn+emKUunRliGb5emvKXg/lCxsEnxtSCj949i7qaXi3IWKD4oQ6iYlfZVIv
jIonlek+9AOsUNnIpOVEF1b2BTvwlYW5Ak/EZYdX17rQ+uGgTvhMqjW4Sy2rsmeoeUN7Gew34RYD
SY46blTOW4G5hWC4QqpLVAxE01bLwhfS2B9A2/KitB85MGs/+EYrA9RZN+eRpNXCNEA6/xqdOq/K
/z3JGSibkakvIkHLADnl4D5JtbxQw9FTZQywAJkGnsOt1uacaMI4RydmKG+T6jGapjAYvbhv7bx8
ycrXCYNHl7eLcYHCCLIbyHYsY/DUBRrKRdGlmaKgCd8O1hC0o50Bk34T6XLkTm2fcNyO+f1RZgHh
HarlZ+xOrT/B63AZeCApH/VHQMo5dzTjIaVDFh3kxQYwE2fpVCRXnQn2aWRshXlIMP0CkLFuGXn9
PpjKtun0TQjuo2Y2eAkrq5KECwp8l+iJYQ6OBjupszHNppxggGbnb6Ab5UVPqtt46ibcylfp5/yD
k7Q2R+XHk5QL/kTA4GcEd20t20XA6zWwthI9E/RMwXiHySLKz5U+LKB2rCleboRPYpUMFpGgw5tU
W1ELNpAat1pTPSozjwOS5fjoooGMCEzlICynfHIcZsOv0dDxRl3fGBXZJ0RxEmP4QTRfwAMLlFcx
gOo9DYCj2OvKLKBq0c6J3UqRlaU8cg4W5kU3kQxgCNqAKTpUpGFNxDiPEI02w3P9K9qnb5FsSeAW
C928sAnnVmSd5rU5KmSUkdIppMBOZcNwLXaKVeOWL4PgqQveLscN5vWxNrV8xNX1QcQqxVAYAsdg
F8+Di+GrhYIU3Z39gOHr6jGw6w2vpsl6iuIpAQAyRmOQDdLp/mg2pAa4CG/3fYc7KwCGHAmNdj3i
+ae4+gYUcRDiUD8ur/WbTpIqcyKkQDAKMovAMdJXsmq2sS6PuYKAP9S7vjTbpwDTmx6qa9kdMKg1
pHEJZtEQWSxzVDoPH0Fw56aVrmRR9cH+kutOVCTRTq1lDIdA5QX/LwaRYwy5giGaWUw+styfZ0fQ
x1+tBq15LfMVR2z1yvHhPy0micr6MSsw9hBoE7juUxM8s2FsDpYS5/GmmOXqEbTc9VMhZeIhC4LJ
Tls1u5r0PrgvsyyVMCwFDDo8guy6cdAccClXGEhJMzDCBe19UOQYk00xmDOVeXkNIqrwIIoA9jeq
BgQBZ0vhHec7akKDBvRzmKinvCc3/CY2O2X0QPJu4Tq1sn5T69x+3RIpLpmhYmQlQ8s2LvLRi561
PcYy75INdtKRnvkMR6xSmiGiDAkkJZpLeAWcHghDrKcw69IJmtORO06jJdUgPK5eJ0OyCjmw9LGx
c1DxRR3nImBdPLAMUnsUkbVzGumpkjDKpw3gDLV7ZzgMquM7pt276f30WNp5Zf2AMxFPegROpD/I
VFGmOV1r2aEpVdfY1wWuOjsgkhgtwW4xUWr5lghK88DxPy97DCO0nZikPmWjB3kfz/Lo4cA4sZJi
3CPedk1/mFqt+ol3rpZHfco8VKY56wU08zFSRxpMKIpgVdMfLq9IZlRlTpZEpaqFSCpR9nEIWgcZ
+HV7mzrjlb5tQa3sAHCIUld1Q27F98EZD+E2vo+3QNN9Bk6zHV7kF15wZf4cBcTgqAN/X1fUqpEc
6jpKlyMI3oKtalhSsykOwdX4AJ0wKNdL2yqwut/Sm/aImtwWg2SFDbpRSd4MEQai7NqqfxeCnR15
P4wxD6JC5eDvD6P2aZZMvy6LacIl2l+Hdn0Uw+1C0tm6opN1Vgvaeaf792nkiU06OZCbyk8INiPd
tTtomWxbl3jpntffZ6RYazOaeHqQmmzCTLoMM2TT7prNQqtKPHn7X81QGVWd+YIK2OdiJr5Vtwvn
UHbbbrrtZY9mfykwleBuXhpadP2jB539LKU+2iVo6zspht7d+PgNYMcQk+wo4O/4CZ8q3GNllEp6
xrkZRkxYEs/E2FxjRp3b19G1NKeYY87lx8tLZJ1ZwJXQLF5aJkhGTj9YHahD1swRfEErNUudlB06
RK4kqKmj5hgI04fWK4Kep6y3nD36IsNoOR6bGt5M6lmXWjKrVm+FESimT1mq7xQZkVZxM6F2KqPl
lOWYTrkyRp03VR/q0h9F4iUSZteLUn7MtdzplPIXeMzuSpBEAESVXmeq8Hp5c1nISTgOcn4FJOzo
61G7G0D6MJOTYvIigB1co4bOczOAXgyjZu0WLN9xN9qkibYgK9CH46xHu8n/PZA3dRTRAAwwufDZ
hy0HQcbaexRJNDySF5UGmrQUlK5ioYx4100+eTfy8rEffddvzT1o8O7VbOLxqbAeDQbIPsGBj0os
3kFUIJbadGhjgkxiKeKBn3CfFGAkS3azS7Zdawm89JbhWyDqQv0XND9oPlKX+WyEadFI2eSJw5NE
Unvs3kaBp1bLTFKA/Ef2DpEGqApRAXUSS62LRoDDSw3qFrW0C6IbI9JuStCSyDHm7cujDEQ6kHlX
ZmC+FCK2+t/XHsCq/s9PoPUIfXnUsqJGdBqm6HNqW4iIRx7Hg5c3MX1Q1zYoD471OZ6zDB6s3Une
7IiDq0vuwl49IPrphS36jsRzmCXAnduEWiVyT4JSKOUvg5yjwYtZGi+IoGjU3kczD3PBs0BFBPCT
NoIPoKAXB+i3YbJwKgVej4oVdTD49s8qKAcJVCXQ9QrHrJVmCB3Wwq6RenA6y+ofQREOUpT9Aq3N
9dygBcL5aKygvjJNqFs4r8QOYy8DQHyzvDEhYQ/K5T0J6sGqkQTmpWmRUtxLbWwN7SHDi6WXX9Qe
VAbkNg38jQoCNSnWdHAJGE+Xfxpz4wmaChpUYlR0gvDpV69spPwFFJGN0RPMxErHZyPmodRYeTVZ
WVh+wcpCGafRVBU4/WnU2Gm3UzF2VplPMvnz31ZCRZkwxx1dyjHBo9mw0Qi1xZHnQcxAjQOwXJHf
9cXTpYRdo2ToymApvbqVhYfBNG0zvNNRJgBl0OXl8GxRjRZFCOJcibBtxIjtJjJ3RQvJFzAcqcFz
mPFqi+yP9HdllBtMkTkMPkKCpxTxTRamT6joO/20iDUYPPACs8iCxts/20h5xNzNGGHXYWzY950N
VppsmzpRBf4LS7PmyRJqq9vVGwC8RIuXdjMzgLVxyk06sMZrPSiPPfUBfEEyaL4gX9XY5VF9K+zg
KbhuALAPoOyzsMJueeID7OP2d+nLd1gdBhNkRYEx4avGmdZb0yy8NLW/+2+eQ0Vrs299QwthY0Z8
SfKHrB1scONUFfgdioJz5TGD6upbUoE7nyQ8ZTUE1QpCFRYydjAUVcNtqA2AtQHgowYxZIblzCrr
yr28TuZeArEMUbBF64AumgUQZ4ykISFgmtxmNRAGCg9dzjyDfy18V2RWXyua4rQTdSTFYZrZBVri
o5hvVKlw/bzfZB2ntrp43tktu7JG3eydEkoiKjzYyuoZkpZ2MYJBS+bdtDwrVFwp1bYu60QlIDMF
WTDZFqloxQpnqo1nhAon9dA2ZBxzuOB0W5GrTAosTXm6/Pl5NqgookMoUNJzBONWP6ZgmW3Gz0Tl
yRZwfOy7SL3yAF/HY6BeUlcd5HjjeAx/ICSwyID/48XfwXJloSlzv0yh/w7C8uk5DqS7gTx3PFYR
5rsZYuPaInMLxl66F5v1XWXOA6JeuNP2WmTr29jTblEZjuxs1x700Y5AffFx+QsxY8PKKBUbxLQB
uqpE1iPm5S4HBl9vCrCdofZU3QyBDs02DUAr2b1slf3J/i6VSvNGVK91cbk4Nf0VHFO23vNoh5nZ
3N91GVQ2J8ayns7JRLwxT67APWX51ZtqbmX/fgaQPKuVu/+0IvrRitdA2JoBVpSM7bGVxh1aBbzU
hn0prxZFxYXYNGcjGOEhFQorwTZ3imfFw9vwTg3AfWZJdnkP5YfA4XWUWDEWBSgQfmPkBYAW6rYq
/DH1uxrPNtSQ7Ag5rzi/1gsZiwi6KG17eScZMhdok6HMaIroCWhndeWgyAQpHPB6+l9dOXfUV/PY
/Gnu9TewcX2CmukZLE8+ov2DcOv/wDPXxqnLP4r/v/EwSC21f8/nhvPQYPn+2gK1mUkIptRQRjAx
a9XSixcicu4oZulgwcMA/gMVPeArThMYUiomZiZQnhpsubZkV9pmdgnqPOv/VnpjfjBtAZhjlFgj
Ot0IiOMoISmJJ89XtetCr69k4U9Uw0ug/QnNBScPiaurYHIqMgvgGSuf70FtZCnRsY32hfIlJ6oF
3SkMXZScNIsZU9c/jfqcXSIWUyriwdG4kpe5gQvW0/qqt4ud5iVoUERvvI48qydqrE1S39esMy0c
ImRboJ7YlL2de7OVfOqu9oBw52XvYO1zfjJmdGKUCuMmkdqqBl8pCABjEKCVmOzjoeBZQ4dI4jAR
gYb8osBKBW2dQGECY6e4Zx8MCJtlrvoS3OW+k9jE8o/mPt4aL8Gx2oLoxcs3vFF/Viqxsk7neUkQ
iuOkJKMHrS5bGTQPPCwTqTipMs8KdXQUuZFymWAfA/WXCb6yHuSVEy8C8IxQYbwpZajNxDAikWvd
J9sKwslzxJMIZcWZ9YZR+R2y1IyAUgbzGJlqK5n4UqYlr27AfKnpAEUDoIFgfQZPjQ3UuQYVSxH8
P1J4m4NQaJCvlH43igcFTcdwPJYgYZwjaK2IqdPWhT3Mn2JyiAqQ7EI/1Bx4fsp6JkMqArKhmCk+
56EexaQRoCaONkd+G2S1nRnQ5+paN1M4wWXxd/otgJm7hdFg4YegUWyFXpqh9O0rZWIJ5jbXfkfy
tY/HXHwAXyyO4fvlm5GR00B8b5nBA9wMCF3qAGZRGUbqiBKfWjyCZ8se59kV1NLKh5veJK5W8GBU
MsOH1hYVKotCTdgHfeiCeUCLV7bBMeqa9/Nbd6Nvx8fmN9SDgW7CTB64h2NLxJwKaNmU2wG61qV1
ee2sS+bkp1AnsweFqeT37eRBfu04g+24n9VNEaPhPATXiX7Qq8AF49lOUl+DMLiTyO8iVG1N/9Ol
BMCC10ibkJOZDyNkKDg/jblLmF1BdwBT/xjTPb1vayUMia/hu7SvzVeNDh4I3TZ+5NSQIJAtkBHr
O15GxrrYTBHeDfwLwaVLt6BmxYigEdFMAPWa77OjONHvZJNvO6d/BtDYAWssrwPLSAJPLFJRa4RU
RB9JFaTNmip+HkksAdwSQC0Kd50dF4O40+Rp4O3t8lepQ3ZilYpigM804CjGOskmJCBdAcAIuIY/
neNbVQWBbB5dPm+Vy7dePfXQnQCRdIBLrjT01pbaWrUrJSZvYxmkR8zNdxujB3XOZQ9iOtDqY1IO
lJB8zgUIFHmtLE8OGaE+NgoBxwjj1jnZSSoVEroky40MB2gk8ybBYFlVxAcoSVxeCjNGYZQLgBCU
XyX6qaAWRAKyCRfC1MWxXfjFY6bme/AOO3qlunVpHKoM3MGXjbJSE6ztr1Uq/Ul6H41RP1wyXowe
usk2iEGb+9psBLdxBicMHhfNaESnxOoe9D+hy3Mb5rIJ8AlQXlqEYKkv6OuNMZvG9zMarJ4qGNiT
14U2u5uRZc7aolznXl4zOyCuTFLfs4h8NGNbeOqyZpDf77s7QbTmLVqR80b0ckglWMYVog+YzpHp
8lbM9FmAM2WMKgI+STcl5kCJZggJIIkRMfaSiMisZ44vMW5yEy+YBYdCwOdPx9XWb7O6XN7UkYim
U9F4JCvRZRftpnm4vJmss7G2RO2lVA8V6TLUqRLxhkgzJAT2Rk44XsozQj0M2gDlV4ySor4TX1fR
tst+Zbx6G3PHgDM1VIB1oeNAuWELQHQBXlbiVZkq3oIHu3WUAvLU6ixAdaIKXy5vG8sHMDL6jzlq
2zArlAR4YE2egZJV8QTFbM6WsfLLRdTpHwvUnjVzL5sZGGcR/pfpBHmPLhy0YMBfacY2cXpXco03
CNC0FcoevBoS84OtjFNRBdNwsSJhANFTQ0hHaIdS7a065ZRhGVnkyQqppC5PAn8oCIyAz9kbpce4
hoDfE4ZC8IRL7QAznUPHVUnk+An9mMprUxjEbgFT3S3QPcUxXzW72vi34jHbAWOGojPwe7yQwXoa
Q9QKA2Yo+y7PSOprQsOtyypfGz2IFTSA7uJTPmHWRIxdE+Mm1aN0E7u+bhU/YFRbpLQAXkc9RJFo
2EGvhU3W1+HsZeBaD3VwpXJJW1nQhkXnCkM7eAhB1JZam66EgSY2uAGU4+C2OwU1l+Cm3xfXxGs3
8Y20u3z0WLXAE3uUc6KoPkXhUriV3rMD6Hy20W+CHhIGu5R99DHs+pvJ0n/5De9EyoyEbL1Oyl8x
lhqDBx9yr6C7xwcEP/mV6RLIbSluuTE4pSyV5ah/rQE1QqVjIBwnXeWjfgMBz69E7tJ7kNfmV2Yb
gkG5NZJdZ8pzZY0SqCatpCeCU5t1tBkTUXqMwFXtJlVBgqus08ybooUMgh4No10C/HidzaO67fRS
liwdWhYTUNt14oq6r1f2oBsVxD6kqj/EUyU/+0Cu/PHVIQF0WtINi4y+YYnmNLs51EYO5kRkB8OH
mDHpDaA0u6qwm5po91CbGD9nbShB2m/Itl8Q5K7NtITlwreCRhjBeDWATN8Q6vhaGPxwM2sCcjMg
WGan77Ieg1lZm9xGej26rZxHD3UoTIgJgG1P0bumlPX7Zc/ibTn10KpKNQwKuUexKtvEamaNZbgz
Zt/tfjJ2tHJhlHtPP24ppVKfJ/LspZlwO+lK5DToJkOjKsCTVuEsi31gMDGggGpDhhyrcmqtiVpo
KjeIefpDgik3sDf6lvaZP/i3OoYGatAtCi7Q9LhHeOGHdY/gPv7H8nKNrt4UlUowqT+LM+RpwKWP
tGyefxkdrxHKXSB1+fuQZZ2aTlwQY5KHHi/c1Kw3tXZTv/T2aEt28ZGGu7H8k9r/dYVUIiBgbpxA
iA+pzdxYGk6iLxA7EWT7smsyNxIomG85XUyqUTG2ipVOVCZ8wsY8GMGXUr8H6d1lEyzvx5gHhFpR
zob6HOUlRhAWleSbCNqq/ysW2ycD+l13zcRJbZnv97UdyieiuKoHRcrh+7s8swkqml4xWqEDfpEN
aC96TH38H1ielw2iX9Nrq5SLzAMm+oxSQs83wVMBBy4MYzdUgR8t5Dut/bq8l98VsHNzC7ESpvn0
MwXfXMxJmY8J2Db34SOi3z47hGDyr1vL9+T32W52rQ2xqyeeO7J3F4QA6FlhGg//Oz1x4EBooF9i
AGdkifbkhzcLfESAbpGLlAeyKaKTeGFlqbyvynLQBRSMp6+swUsp75lkeZzkwsCbLAEHR1BZKRKN
AkoiBcQishEq7SNkRuJ5iJ2kfKvNg57qltBgUDkp271e8yDfrGcpUKQogy6bcdYJEqe8KqZ8VL1Y
mr6kNCgtvEIOetdvS8XvQdQZXMcYn7782RfXPf3qoHkA3QMqYipOEl2mlM0IyJZaUb2u7tDrybe+
Jm3/kwm6LtlNEjqIEhK6FPowCgSAMrAlXzbBSOiwDIJog0cTBn3p16fZaDEkRpIZ72vRTu5VT7KS
vbGTNkhBPjG0xYlt3zn32bat7C2RaXVLdDqkPiBzPXs6uE1IbtroRIKL2rQ0zGCI0peQIiGpn0zh
nbPQ5Q9fMkwdli4fC8jHwHDxhcmhGScl+523VrABDwSI3TRLfgcSxQ28gHtOl/TtkmkqiW2hZjLG
4Efz/LSewcGXvjetGltRQWJPlnI3VQQbk1T3I/Gv1aTiotzOk1l8Y6QCoNEE0voMWanH0OcDE/AM
8dh6l7nNp1S6+gHMDZt605R7w7281efh4dQcFfTjDElA5CMUxELvNOn7qF5lGZd/4vzQn1qhgrw4
ivNoJNAwWWb6QWZnd+qBDDfZaGWbyhldjGBA0RoEELNTfuYyV0qA8cw7/QGUJ/eNr83FhB/QvoK2
foNMYD8M2xBPk8GD5qFgD0dI0/DOzxJbz3xp9S0pN567OOpk4v/vvC7jaB2KxN+yCZIN1leAwrg9
Cd5OU+6LhQ5KL8N9xncjtIXhqobzgsXqvvrdbxFa560soyG+nZMt8Qr0fXlNUebRXa2ZeoylEfLk
atbhv+ZLaNyjxWaT5KlVeXWY5e9c2FsaTRNiSENAdx5abDGePdOTidmWQbgT59iGSl4i/BpDHhcN
4w6HF6GYiloWan9n0EGhHRDipUrzIOPV2fKgkRJ6Q0nzmUZjel2NHTRThax2IB2f2LraBsd4Gsqt
aDaqPYARcZOHkPqS0rbhBUzmMf77y+jqSQNObUPPa/i3kxzax8SNHaLaEvTCUGuGlpOL+QwzxxuS
9/ZmfoaVYeppZhAj63URGgRLhq/Z+ku2jRorv81cf6dsDMXGoDeGktzSnpBiHXhEcYx24Mkn+Qae
rK6oAdRARZV/2/c3IBpz/V+5CFi8ZbXb+QoKP9I2fRPchfFvdnFjaJuhsYuXUYAKJ2cveN9giQar
n9JmQuirHViDoHb2NQ/FQ64Nv6E7yXkOsLOA1ZZTIds3c1mQOyw53skoduiRJ2C+HcqeXr0pgJX/
5Max5SOenbWVRSp8N2YSgqDx27tQ1/9Qr/ptci1sJqgU8ity5w+C0y9KhepMKNKhlxZjpqXKdv9e
fU2uZkOs9E3+wPxPOjjzl+hoV3zbzDRxtU4qXkOObgIpAl7FYVqCjj23p07g3QlMG6jJ6Xh+gC6d
Zl4YK3GqFXTXkMP97ypMwm0bWlA6dVAH+Eo6iP/ZMu8GZh3TBSe3cI+IjCFwUpaGFrXITtPea56m
+NZQXQg1arXg+FdZIjmX0wrWKjEYgvI6mk/oQFM7iZnZVK4UfMRSeBqTFz3416AYDS8pAFJ1GXoU
Z4C8CTFUN7oeGi1l4IESfpsm5aFMea1D1mWG5wJox757FzSvg1Ins1HXAz7WiEFj6MKm4y8/QOXd
+HV5v1hOvzZE1Z0ktYGydQwI0YT+SJqqTtJrttI+CcMfpeGiA1iRam2NilTlXKhinUNXFYqARLWC
ewF8FYE7Sm4AtV3HP2IkDGSGA1T8ODGS6RerDV3+fRUjp6ABp6Ava17a5FdQh4UqbNzxjDCXB9Zk
HYAUjCrSR4zAhpKGHVKD9CiFkpNrhzSUf+LhKyPUSrog7KvexIkK272aQW2ZC2RavjkddcFB+s8y
qKhLIOHYQBIFko6b8KP0xi3yYyu8h+4u0jZeY4n5YUCjvcy4LP2lJYCsPkzSp2mnLQdq6CHAqYg3
oC/7fdnHmUk4CME1mYAATjwDCwVd2UZiDbdTjpgffRVAAveJ4RkNAuJW5yQflReXnu/bP2jyQBcS
dEHoP0qYlqWjUZdMdWJ0I3rejrFJtt+6J4GV2BBm3ag2CF2f/AN3Yoj1+dZGqUw8m0I582cc6SUz
wsDO50JEUewMkC4lR15VheXya2PU5yOyHutDIOJclbKbTpiOlqRDG/M6g8wM+K8dVHBO3QT0cno0
QlQEAwHyPv1I3PlKvddvgHGyNTSVgiOP6JS9MNyUCxkSviIVquZxSONZVDUv0K/S7CZMCmceg81l
z2SFeegj/GOEOstV10hKSbCq0sws4n/V9bVhHIqWJwrI3D4MNYIURQMd1xmbpZJCRl4N0DueJUuD
Bva2P0aucD/dig/pM4LIw/Sm3F5eGzNdRN1voUQBVv6M/qs1yyTV5++Ew7jDg8CWtsmT4bRuuJ2f
Im4gYe3l2hyVvuld4EdGLiOXaXbxvKtAhh5mB2l6vbwslhmwHYBqEQPiqG5SCQYYCTo1rZGqafG8
byvzK9DH0IKE1F3f8vTZWD64tkWd5GaAgLQyyzMGKZ56MXEKcHLNM2dBzGLb2gp1hANTDkUlwoSV
kM2qhdGGEWJ0qZcL6lWuzBi/aUrMOIblPpuVl7oV/v209kJ1Dcg8Zn0UMDBSLzlx0DUoIGpI2dLY
loubvn6+/MkY3aBTC1SSoxUNuKpaPNmnvSpf17vcyzbQ7f6qBqhtW6o72otYCek9Hv8HK7sC3S8w
wSB21ADeOI1a6jAURQBRYGCeytiJmuG2HoebaGhfwZv5IYk8vC9DSAQrXRa7tN5hk/JOlEmNCQKJ
CInO/5SCFwatewGo9GCPVqKUWT0G7yHdbgu3Y+wqgoX3Oe/kL6ui84f1j6DcFgJDeI+KqD5BXGrf
bPqtAsa/H5GfnS6W3t0yxL8vJcTloivQKFVd7XnBRLaW8aChGpLZMajj/w9oGGZGsVoiXQTSUSmN
tQgelSp2LVuy3R3UF8HWXR81ajyqjpLbPAgO71JiJUtrs9RRUfUuVvUAnzfswTdeAmzUdt7lw8Iy
AdYEKHGAOQtxmzJhNl0UZCqyh3RAqV3WrwIzu79sgnUeJXDFGLIMcAj4zmgbgoFi9oS0qHXMIwDV
16ZoZdCdLy1iQUUdTHm2JlpJie6z/+eybdYJAfBlURRGJ0g6yzf7fhpADwfbo+dv6tIabsatElj9
trmByCTGYcxNUlrGtjimN/IBg3Ixd6abscXrn0CLhOgF0uu07zRv7vZTVO6DvOUAqVh3rwQSYOAR
kVmfQ09TEuAUFkjL8mt/IznJPnAXwpRmB1KqzXDFS+JZ9oAjAEHNImQKEiAq7kxtBdK1Ua/xZEAH
VUZ2ltjyMX9eRGO6h/yGWxliJLkyMicQYgJCdV4R7Yegr9ssWqA3g5tGEE1cnimAvdwS1Ni5dXzG
TYz3HAg4ITsFv1WpUDP36OHpPprFKY6+rbbPbRDdaxFq6Zfdk5WoYV4DCK3lSSThRXR6Y8SSpHdZ
iJMNXrcxdX+jWYsA2nkmpLX0zPl/nH3JkqS6FuQXYYbEvGUIYs65sjI3WOVQiEESCCQBX98e3Zv7
7it7ZdbrssqIAOkMfvy4r+jBmt3fZjF/SFPw1vZvOkMhrMvpv97ezNcqFm6lIawL+HatC4Ns1fGr
O4n7Kf6btzP908OEeRdSPcQBk+j/HqZ/tHwBUTTRUQDqwtpMJHV6Xz7WLY8KbRfv6ocmKQ2m5XBp
l/YLxKT2fahazJDVsN7DkBOosoJPvHU3shd+iEcCmk4ZNO6YtqM1vwYSdSWrO5NqrvijbcO2UA1E
j4kK1Pds/b+pqf/p8YHjDQujm6MAku9/vjNWVWyESDuy3eQVXjdCgw2i9D58qwW2yf82DPhDAXoD
F/CWYmgv/ZdgsA+DO5tEmPd2Ne1gYyOnI7ZBvEwyn+/UNv1t+PvHX0fhR3KbC2Kh41+HY4ycHqYP
PbK5D8NfmYBxzIo5clKJrVAn+Uut9odPgw0UOhUPVRNWe/71aR6LK+i7QDOMKvE0jSxItym507qq
MwwajiFcSv/3jftDsQJYKMF0JQE+8F/5jq5J66LInnfWSRa4cg472pPP0F0PzTA9d/50kLiNYjF/
o/P9d5GEzVfMWeMYdi//JTK11jwJO8Xd3dx0dWrF9DB3DuAi9y/l/R+OC2xDgITevB7BxfhXHzsE
gVPVNYExd1/96LAvNIa422L+qQL6l7z+h3v9Hx/1r25WeWLQE6vdnUku/vAhw0/f/YsS2x9S5398
xO0r/CN0SF5PCUBjuHMHyQdk079k8zfiyp9/BcA7cMaxNvfvbSLOO03IbWKrWgZ/Ca7vk8bfk7b5
ywH4UxgEFQgj95sBb/BfgPxGsTTXhdzsGt6lU+OXontXy2GIXkIkmmB+Epqkve5OkL/I0NnmN1uS
LfhFku7Q9KVDRG7Gehcpnc0z5k3DXDphVPDeLY3vXWe3/sv7/YOZAqSEgwAPBlbMUN/7V6CLiIU1
Oplxlv6fyilIIDBnWj7gPjPaB1RRPnCtrQAFvZxfxjkVsPmFEu+cQk/lf9/aP76kf3wT+p/nIE6W
qotr4eIcrHlbv/Ucag310//+kD9VNYhAGCegoLl1+//6vSbirsNR2OxaVZ10aLK2FamMt59kEdi9
6w68G3dQlc58b02XwJ7l8Ent/0dE/OeX+NdP5XYZg4hBYoxBucGJVDaGj9Z+c3gH/5UE8sfH+o8f
/K9gEW0drwYfnxXWvOz7Hs7rwZW7Sfa/H+yfgvw/f9K/AoUdaSiqPoH1dR9+b4HPUh0Z7OXGVzji
PAsvufzvz/tTjP/n5/0ranAmyBov+FmVcq6qSopASUibeZfQ7Z+8QBxMsOw1+ZtcPMqZPz3Q4P+a
I0RgPP+Xz9CwiVktJJl208Y9so826DLyRdY+zDJYwmDZZ+tv0cxCFiH4E8VadxyD+s5OryMYV1sW
Kd4fMdMb9hyXcj+HvXeMA1nvminwchF0ep8IAmwShN40nKyXDZ5FBI4Cms9BuBQ42FhG10RBMSXi
9wEd+mc193TIKoBW4AQOrnvQYq32tZ77ofAbiHFDrztsRJF0g/2u6AA3XQEUGwSHBfZk+63uQeLw
5QAAvYHF0g4VQld0JKwyQ532sMbReFJT45aDMeRXPAhajJFt9pEB/Q8FHc3dEC6PJIhhKVlPrKyZ
qM5TxyCSwJDMQEkWqlcpayVErUyD/ZaORGMxTJqaXQ8F77JdaPvkdFwj/tAhnfomvmxyAdRdu590
9j9tHGVRrfesZXubtFW68tCDvXh1MIvGMjb84wqDxdHDtCx9mtTkhwnldWinn5ik/wz7EBpb0A1w
OLyDHfE8QN+DBmuRoMtJ3al9UX5zLywstgwp4wj8TQdIg+GQG4dEKPjuj6ZpS8aAB3S9+VnPTT6u
9kqF/Cb1dp0VOa9Od79p51Xw7qlqgzKst1/gtx+C1oHP27B0VyvJXW39MxvCJ96519DISx2Md2YT
LEuSEb3VREuYbcvcXUaIKpoGXTQq3cCbYLPTTK8d7w797P8mN4B5lNX93Han3udXOke/sa+dSeIe
8HhEhm3PUlX1u1jWuy1xDqEz3odNfbc1+mYP7bxPfeset7Cvc8UxCoocHF7Ed4exNGFheKYu9vp0
S086JgfhM3Vw9eylTuVu0AUE0NSoJ+6K6A7rnBE2ZTnNVOJDvMSt/KJydHxosVoPth+8mOeZDLmA
R1GaVLbbQRIYyoOhPFd2e7F8e1vjcM14y+BxhnfShhAiDLlSoOPMV5VEdZ7AIjBTcfjG4Q+9h5Jh
dej8+oUaqyAnLb7aClmp6Z2mAGo7FPEMx3C5YSSpF3UzCRhn/O/ZSeE8M+LsD6TQApaKSf0LaeDX
4kwfNVlNCv2FMW2EeBq6gR/HOtaQg+mwZqhgYOmr5fca+gWp8Igsr9Cx4Mb4gw8xxxiryT0e7BxM
OjMEIFwC3amYCbiz9PmWIBz6HdHpOkNjVlcnOL/RtBkSsFl6/9kOpC2batiBsnw/WpXDn/MoEx8U
hfg9EbCUBvbu5GM9RAcGMtiBjEufUdpfBljuFj4372E8/zBBnMcx/0F1+Bw44XFR1WOyjffR4Bw2
J3oQrTxwOd41Cx4tGOiARUZweQSVYQH20Wla7ARNOONmNVrjcz9E3kGyZEy1nHdjNeUDl8fN54ea
BldvtnvbN1/BokwK/hKuoZMbyS/+lnzjEf1maoEykTAX1ERZ6Ogf1o4ytZv3OzT2uPLlsRbDDhcE
oybzaYPlUXbOhYp1v9ngScb0ZzM3QMZ0eEWgQ/Dg3SsxHpZyKNjOkrW/mm0uvTl+AfLkQVquGlKq
mw7aleGrn0DrvxsiiXdvj2BqXPTqfG98empnfpTwdU3bsHtgLpkyyl2VY//+MJn1rRvF27x433Rm
Op3WpD/eELR0gF9YQTWXpasnRM+xelIcniFRB2xS0ylfYzmkSR/rY6UHKJuPfbwLY/649d6U+/G0
R2nxAdsDHKgE7ne9HXieePAjCm3NUtepeeaS4alG3Jjq8GMw4gn+zfgXy0x5o4xOPSmxbfugDf+x
xl7qEvO4rf29S80DkJzHEejo2jUlNRAscGewDGjyw1uG1w56l5PP8yVhezJWIPEx97Kx5GnQ9Wml
q0wH3/85taDlT1vZ1EumfbFfOb9sWoCaw3J3oDtsRZWe8TDYYs9LMtzxqC40gcsAA7oAM6J4FvsB
isp8pYXqmqPnkFMddjmSFBzrYLXZ+M3RkeN10/FjkgxXvPi6oMJMKa3Zfajdt74fzy5BvInWfS3J
r8o2cB7aNo2+P7pXtGlxjJohI6xqUtmpjNXBrzHu75XX12k9VHts5Nw0EF5hRLoTVB0CLKMAnch5
U2eu8aCqvObKoac4aB/1TcEnQSDwWmVgTUiLYJO7NgweBxWf4cxcLGo710F0YovIhTNcKxIf4ih5
bSJwh5pqX3k+y8hUfY3MHtbeHBxP7uKF5KOfZEHo5AvfUMlHSLvhCQ1hzuXyc2sVOMBCXOcIg/4m
Qq3UmUCmwOIoXBRa6Dm0zt3K4vPGuifu6MdN6jtnjr7FOuSciB1kT+6jmWAgJspFbnkT1R9Y6Cik
B/2f2eEW3nkTgFYH3Y6zYB+hc7y7WjmfJsa4aaX1Iar9n1RWfTqiG7Z2fa5a8T4m8mUcm8d+NSRX
tSOy1tFbXtVATwWtmsyvYYE5uOa+svOPjjjJbjJhGSYjrCrX/nGDsHJL4+9AeXvgfFndYwmha8UR
9u4/XGVe5RJeCA0vSSzz4Sak1OOucl/fhXT6Rut0VQ2id7s+9YIfIQFxhyo598R02jbv3YvWMloH
0O3nDFweEGAFZCDgyetirZnsFBFjLpLpeY4kXv3oFJIBbg4nr78ton3XsTwk7RQ/iKlTT5TNXe7X
8StL4iMFVJZaySC7j4eUYdvHSZMkOdJxOY+B+3NVw6XV6rjBjySr+tY5LVVgMuZbr4DZHQZ4ZloK
w+GXNiu4CCQclNluwurDAF2WOD6tuG7ryA+NCbJ2CvatCQTC9BIiwEIIAdpTS4oJ5IUn8iOS4SvM
7ZwUXn5vjSfurBOWcK5/iyGp+djwpc5gjffU86bPYOAwZUFCPtxhJNmmtjibOmERrEkPvo15hW0k
7Fm8tbnePqNPVxF8coaTsqmGXRqV8KcEvAJo4vodGK/RtR7q7UhnyZ/nuI8f9dQ5zcHSGAvIvdbj
Y1Qt/vNGGNxK1xqYgEPr4KRCvcWHqnPdt7BlcZloo9d0pNMCd4e26ta07YQh2eJt7pOJOU2geuqi
qKyMX0ycdC/YtocYsdrk0fgMyXuuJ2xEN8a9GwPHvcOKYpIid4zlEjTzHuzv4SNC3Ch40v3AGgYp
xVTddRXB7gcHVGevTPBneK/4KKe3YnbqDx0tn9xC7p1FZ+tMqXQoIohWeE61eHVb+OsN7u8+BDF/
FMfKeAUjzS+pBWKiP1/C3jE7F439WCU6X2Yk/PbWGSoJbyh7hZhrriycj0IoYWuXwdHXEW/YuX93
WmyJ1KMKcsWUU7KIIqckyD0CipeDDhFmhcQskV0iMp0WuK+6Y33tG1Uko2CFa5rcZ9UupPV7gym4
kO5+a609QMuuHJPgZabxkiW0Pgfj/DL40ReqN3B6oF9SulFDCxnOMidkfgnk2qVqGyZokbGjKzpZ
DKE7H5moSylxCWZ0G3W9PBDLS7Ft5YapSurGY5Oh/DhFBoyMwCkxVPZQ0CFwhp0szaiutwUGgMJg
y3ZQO24xVS7byp8z0JgVEhr8nD0VvDdWXeTYyNxPYLERQr0Q4O+0ZjcxG+WGl7abX+De/CI2J0Ns
/JKtGB+hP32sVXA2vXeHlaSfcWR10U7NmM8UsWbg0XNUtSSNHVFl0LPqU9pONG2TbkbUDb0SQPHB
8eM1wykTadgsh0iz7Sn01uhjhtJJ7rI4Dw3ju66f+3Pd1cfB6Usk0qclmk0WkK37tXD7XbfDSxst
D7RBSK3lcOeHpMnNYpa0JdrP5xqxVNfNh1vZZ2JAlg6COvMqeWiouXP0EKYRWXUR2OkLUHdeoXtL
K38oWh9AFPGu7qZP5ravVEUvzRgfmZ1lKrk+mKZ5UVO9d6P+Q2v/p1rdH4xuv2QbiRQbbxWMl6e7
QC1bESeoFlAvoiSK8eeN1HGJZajnUMRxXndRQbmv0sbIJcPEB9Lec3QZUbmgGlbNzsbEHNypghZr
A2mhYdTH0XF2WNNXqXDNidoFxTqFeXe05L1YQXiaujbFTT7YLSw7dFXa6gtx5v2go98DjYDWL+Rx
RF3jS/csW7UX7bjrlc3rMHr2VvbSSvZGRbKDCBm6BuPfWkMNfwuKVDHCF4HtTYvEvsbxM0DrGsR3
tltmW7CaHrsRtUszPnkKenCLs36iQxL51q7okoZ7GM80GRq7LJi2t2hMMs8fnx2mViT7/s536+PI
sCzHhws1yVtF2BVC+W+zdR+XqbGHkejSsw17GbUT7lt/cpCklfeLxuK3SrYoHUz9gywy3KF5SNLe
WH2v+rmGhzmH91KMsmXiy+s48xdn7fN+lZ9bIut89pxLUoW/uLEnKgcY/cAXKozan0to+tQL2hc0
UcVWmwKVw6H2VMlbtUCwgxdhN7zUmNPlWy/vGwZh4yT4UtZ+xTx8kN122aLoMRj9h3AVZbPFvyl3
TNrgT5o1eZ6n8HHh5sLApUvnBlV+TdeTA4ZcJzskgcbboeNX+cbWFx3R84x/NYQc0K+WfTdeF7aC
IM5rbPhCLCyL4uVejdFzD134/bIiHGBjn2Hpp3phs31fp+7RYbqQ3CsrRX5EuJ8BQRHtwaY2BX76
woW6h5RO0S0byhqZOWBM9TZ57wa2YrWF537b/ZixNB6L+TL3/UvY0wOkg0AsJYeBgYzvO/abkOW4
bQ2E85OyaYbn1bq/kHe+qgGy4dW6XRwrjnHbgO1IglzK5IUgKkEvpN+LiEBSNCDnbhtOnQ/ti7FF
NRqG+wkJyBujh8SgZIfxzhSNGEPZ5dSb5tpPDSp7WTIPjBMcmRTqWEdOkqyv61I721GP0Zlu0cHt
2TsfTJSPSwy1pS7+kQzKexw6r9uRGXMJMm840HR+gjbLQ8K9LqdjBQutuS0V8SGXPSrcxPg7DhGU
vIqmKloO6+SpzIZizjfSQaJ09eovvXRfcdV9bsT5JiJ8gu/1K9CK3cT7F2eKL2auc9Fucaq7+pkG
42U0Q5B2Pl6wh3QwzDOKWdOcxbS+xtKHoCbjZ3T0uYjsubPxkkehiiDj7V1wN+5npWC4Nbl7o5O1
2Fx8H6m7NHCCKrUx1iG7oGh8jPAC+jqj888lVlR4N91trmtTFCot9OPH+y2x0DUY4jtXKkS6oQWd
bPafh5leHZtcoqAp4dm5pcEaPVdzda0qGKRL5+qM8pWs3QOe9R3ph3Iy/ANFySWo3VxHIuNU9mkP
DU5IWR8wJSngPvckl+UroqpksHVZ++i89CPNbQ0IIuq8k4+C3Qe/MWLwegqb6ABL1Vdfkk9Ju2ev
QWR3MURliTo64fyWrLxOY0/fDejl0iGsPmUYFgqenNDvolAnm+zJBXDNKEyulDPsjIsqJ052sFn/
QTHrSFVjfvAKz2wEK9vv5xmOGdEz+r5Tq/ofDZzuDBrwuB4eVGMhpLOsmTXj3RzczKi8u6QNcuYl
a7r6w4MzIz5yw+eMrSBbTHhC6JBL5viHLegeZYgB4uqcPRNcB04vfrMVzWz6jI1Yd2xsfAr7Ch1d
V64eksEAoytJDg7SrI3l29JUTwMcnhcx/AZmjWKuRyewmpfWsNO6jUfRA1WyAJW5NpAVqlyGojq6
ituXipf6GE38F1mqt5msbUorIdORa5r10gG6NgzO98qGBWs9VpS9T06GdV0GSWbgMz4GJCG3X5No
6N5ir/jIhwjlRaDv3bXCyfHIUdnoGvhQWeRjdF/p5EMn3ovy3GdYe98FMzw12PYw8fGlr53rJEXm
ux2OxILQb96JIu+YwPy66V+kHjxgLWLh7A44bBb7PPU+NuTVUeITeMJV+nrNJdPHsOMX19E7Ytcf
A4MslS+gvigyLxjPAiL3FFlwm+EqOzjo7Sd0byE8m/2dWfvLKLA7NAQnlOj7mn6jr6v8+xBmh7Pq
TijPnrohuXhJlTr6eejMOYjr0wB1P+LCF8OJbsDZow3NMdbxsTaYyTDIzERTgQCDXQJSTiwG922E
HYTereqnt9zz+RxPUKKJbBlDG2x270GweIDl+e95ZcnBwyYlpChYV9SGKXiSGLvrHPjYw+Mqixlt
cqJHzK+qs6D10bXONY7b346PcMqt96wdH5kvoY+hiavC6Yc6I0R1O1hgdKBe91XKhqjYxHTXAh6N
RCcgHwICEnMLLryHRaICGoGYtFO6tPYdU5lUj2vmO/W+HZos6JM9dj1TpOEzWuiXMewwDKt3MYB9
nHf0O4AW2yS82k3uwQWEulD3Q9bdnaDs3glMSaHNGwoO0w9eztuDQ29T9eUR1uV7wHbAQO6xJgE7
pf64SbC9gjCb1+FRKZZJ9FaxP6UaKF/TmxRgYxEKYKZr8kgAa2QV/SntdGarLGenv4bBlw6A9Ide
nY0Oe5LJtjd+s9uC9iw2/+pt/gHlSrpRXuoVmrncdPjdZA/s8n5c6p8hKrUALVgSvcNu9qMTYu/i
4JaM/loaBlIRgQMcuTKIlRR9G6EnHvOkaQ5EvcaDfE/0eK+D+G0xX4MSWRzbYqjFRxJWPwDP/4Zt
4h4BftcDAFyMl+kIgskMV33z76xYYPZJ0mXFYbp1pZ2z96olq0z4bICn3yT0cXDmJxLiK0/L82Dj
vZ+0DzJQl2ATXjZSjrsDM+2mBcEUnp/Lkxx/t6j6Znrvdh6EkGWuLSIvHSo05s9tP2LMFadzpXKF
OzO05HzDoPUCQD0I92pShTO8CdrlBtpJQQ8CC7HHGc89Fvaq5FKCTZAHM/xG4/khaG2mfHIxLMyB
WeZgp8Bu0wL2G0EJJebktcNpqg4asigrdFHcefuSqHVSCfrt7OtzgHq4j1wsGKo8GeIsMWuGHR60
Muo4be1hCfUbGUzhmHKFY4b23wco1kD0WQD2lBNWybcHyG/mLvo/D78aQ6cVyjlTT9O4u8QY74VQ
RRDq3TRu1sRvZCUpv/1GFUPYCz7NEUnbqANyqcsm9E5jO6E3ioo1wjSSQ7zKg/aXRac+wlDGLEUS
PC7rb0h5ZLqXJWn828ggbRqGeI6iXhtArvVVN1HuSzhdAU2Xjv8bESKnCm+6su0BPfduWj5V4N0B
wctcewnNyZgZuJ8PZLM7wBX5QPslNZb8cqqfgPYLPTr5hkfT3IQ8IBoczpiaKIKUBAHoxcJuGvA7
PwtUUgayD6qFveMEAYxQHnkEVYyhedC6yWfQg+TycRu7MldjRCZz412G0eyrdsbLvg/4o1x02oWq
BmLgvNqE38G6CApodMjRIt2pxEtn37t04iPU0GldVaaqdyxsnBekatRX0CRNgC6vqYc/YdYppwZY
NS9E4pXRYGvcPwcgqn5Ngv2a4G1hONMK5OWWHceV5LX+Gcgkd1V0aB1xEXJ6G2By1TniIFoXI6yv
NhGHEACrP21Z4NN9YO/rYUltGINV7QDih8GA9SGK9AXtn7JyH9Tg7iX7Ys149WoUtsDRRB2z1PFP
fWQOHfTQKqQW8G/2ACfl8sjb+nWjLfbR5myUD/EyY6IJH9wAO7Ctxg6sxWaq5762HewHuY9zJbNk
k0lak+BpQj+BQBz3l6l9dWAaEs7QrA152o+fm/eQSCcdbJ9O7vjszftpsDvLEMq7T0pJHm3NfmLT
ryoK8hncILWEVxrOOJOtcw67OB/cFbgr37N1O0nq7wM2lWS76vA4d02aROUCvaOt/nb6NjXkrh3w
fepSdRq3Ch5h7tc297kLiS2MaKFHVJPztLk667ruZ1JbTJVMP50SQFoodBnoeGHt4m1Bd2r1jZ96
8xiDVsqf0NGAWlo3z55khz7C9AhTogbgU/TO1t5DDt/unH7MYpkUEuYF2URbDvNf/yMi2zNmb4dq
gHDmFO1x6Y/eNMNlUMC8WGW+IMd163PdVAeA2xlNRnjTV19m3NIYIlg3KNShCSDaZwrD8I1E2SKn
l64edyJYM9H0O3C2M+Sc6dZlA+Slw+cYNIUbMKQ351z1vxiyIQWMg1JGSxeCXlXuzUC4QaBlAplk
K50IKBUwjMiC1C2BT8P4zMR1odAl12b5rOYt4w5Ne1heLgA5m17njFZn6qnCIlGkfk8eYINSxDCu
xQjutxbsBH+vQwQ0aFPsPr6dIQc2DrwlLyBdH70BAvKK7UQUZa72jyweS8LcXwD3H2X9SPr72Fsu
PhJlzP0dq7wDUwBBKih5jTjLoUW7GY+FBnkudXvkknZ5TJrlZN1u32GkVS8iSJe5uXfGGSwT8zHb
fu9pWcRUVUCOkTChINV5j3Fv9pJ0zyN6YUa9g0/bY+gjtCbAusnwAJ/0MfUqIK8Qv/m5eezsu/QO
lJzCrdosnr8SMmaQqnkVMrxWWwdpDz8PYPw1kLpwnJJAqoaE9pmGThEFIgu89TES3iPTlmdLHL1D
fO4wSgWswtu3Gzt1tJvSTl5HGPnxHp2aA0l/qCfZGFFFYW6J8A+kGTYVtd0DvsrsBGvQxU+pv+GO
88zrPuGuve+tf6G0uXr+c7iaA7dDHjtPaCpov1ccjw9pyddY4xmPLRZ5IwXrQESyOvWWh4T5D1sj
S2cGNmlgXdvEKPyxAACNeha94ejk4NnlHR1289wfABsXWBjPF4Y9PDqjw9N76ZxmRg9SPcWEHZgA
t9crMd0sNt6+aMOO6KMPN/k27CrvHIPOzkKmqUJs790X29uDjtfvFeM6zFB34diUrrvBIXI8zPZB
ot4bJmhRjJ8TEEQFqJvDOxLQNxpxuyehOAwasH/t50kvC9Y4x3DBCW+B/IwBuVsVu/ocrAp03zZZ
8WeXop7hoyYTzXF3QQzyaokw6bewOhPfTSIPpl9/bjO2joUtA695EUBM+wgWDODWlHpIMmdoSsef
fwL0iDOP1ZeA9FPR9+wN3RUbUm9I5G50q+sSwj48nQh6nf57dI37TSLW7aOk/VEF9ZDR1n6Mg1uo
pC77lj5Wk3lRygHJC50BAN2ldJ3kNLfJjb3ZYYiMOQsxUI1V5jeHpKtr/XQWPbCHwWtAN+iagD4u
3ajvpEeaEoqV9b7XE6bjntWAbfuJ0KOF2nARGtQ3YVNouFht8gR3nUz2Mq17N7PNWwieSKLmU9Lc
CfW24DOOPYbIifAzGX86aMMcyBHDCAn8GNSyPEDN+s2pOd9G3e34uVBMEbAywkHbqNrbvvi1HT+2
6AI0BcYW7nUMgoMAwMltkjszxuQybZArjKS7uIGuV6iPtRe/ghCTivjBNqIMR5BRAItO4FEhqEIt
+ZA4bq7oCihI7wWmJCOswvWCVQ79QyRglaGA6CbsXYAB0ftetjDtgtnrxDfxC8y1o2raxcM4F60b
+xdBFCZRjgRZYZp+u/U2PFXJxBGTiM79JsSAuVfjbnZQxS5SHF08LX9OvpmpkksdBUneRtF2qDa2
XKTDNbhmlZMyNmKsKMxw7Numzx1sgO6qCXNexhs/r1BHpvhaEDZc+vheGr7dh0q5514vN/FUwO0Z
RtZ6b41vSxrz+AwagZeODbh9vHuvm+F7bNx3T4vgJpqM7R1IyBRNHdJMjt2DT8R0XCYXnVCAgIxJ
yro3G+/KBs6/hz4k5AGUrRGAMoqdeKL2rOauLtqV/24ACTxg+UCXg+g+pX4A5pSuVufW4Nyt65Jk
Qs+wCbBvUcdKT42v4zSdwxkF79ycgTmhD7ixEpdqr6K6yrEJ94pN/CoNhFcYSk9hTXfhoA7wzi48
D2BS23kkN2S4ti2Av//D0XksyYlEUfSLiAASuy0o79tLG6KNGm8Sl8DXz6nZzULTUldB5nvX0ub7
u6SmtmsLuoEj/9vXN3L+5yozmInNn0dtjbt+Oxb+VTMWcmRKoYfgVmfQzoBSj3JVCueQ8oEHMaIY
lPp71cqtmguEDu3Wi5agiZxwsVqKAb4GrefQx/wQVTcaO94STmCzJs4V6NucklXbmMBLUyh7tcen
EhZdvNG8+i7d/pwsjIjWuJW9vkYoBQ0BWJyh7dAaPewN9+jP3Y7RPUjdK7oNVi6xt2NOXP7oA3fz
Ux3g5yWtv2G2gKsBvzuxc5yrPbgbz5AHezp6uVzVyz/Zk9+nD6cqqddm6rAY86518daoxx0o5ok+
pZ1JXCHxnx9u4lPs5SXrnIWEB+0ky2areNEkjwLqstVMGWDNi95NWfjgDJSlfWa6sR3iOezI/S+z
edfE7RGxwFqV9kZy9toiOdgMaJqf7vyhuspHYwSg9qCSU9OZ17E1tg4woJ6AO3c6ucPyA9g6QtcT
PfGE7WsxbAtfUIk4Ws/1MF00w/k7ECopyh89AeuMu/ckhxow/F3L6O/Z7wALGw67Q+vhdRiQ82vQ
23XThk5ScY1G+2X5cpejNIdjAx0vO5+JqHsxR+toyeLDL1j25DUZ/VAudNdYzt5J1F+Dttwsa++Z
kf8ZiuHV1c1tXDzoFs/+4N4Pm65c195J69M3Fo0Dd/+aRoHzYh0z6W1MgSCthq6qy8CsMvZzn4NT
37hq/Ac5do7c79ZRBMexWC33RSdUx4/mY5JQQBWjx/xfTwelmoNx4UYhDWaa7JZ0QQzYsYHz2/43
aqeKF1byqbiLFRZKndKyexdjlq26rthSHhC4uvYx1YDSFAf1ubW2s4rLId9VebtObTbHBi6IRD+p
UcCeHvyp2xYeWRGqeSrQVigTVYCXv9vLsMvl8mOm3rogTbRMgFrGd2fWd04JNteVJ50JzuChbj1t
5TXJqWdinQRwp1j5uJChUILea2AVicxOkKE0Hzrvrd58DuPddzHxZkZouAb35qeq1gaXexqv57Y6
NNFwnpg1aTD2JeISZe7S5tIB4FEIxL0WNCSqWNm97/6awgaGMkNzWj69GQnS5ARV3YK0akcfRDT9
Fksw+APj5xzaD8XDaIYepEQWm3ty6fZVqt0bNzpaNjAp5bQsw1SQyjEctCbwgW0McVs0H6ROm7eF
YYQl5Bq7EkoSdfEX7RbHzdGm4qC3jFC4xqarP71q2hbmp6VT3RQnl2LufjnNDzEehHJpQtkiX7GY
hqtDVqeH2M9emT8DRE/Dqnata8Pa6T0g1Tm+1emJF+taMleB3JM7IUA4LgQRFmyhcujhj0SQT+Za
RJBVDbutNWzageddgEkU8aGP/J2zOKummt+86sub4wBmAXhwp83HTL8lVbcFJVq1Ub51upY1sAnn
tr7lgk9OsUpGF7O+gs2vun6fdYLrtgzVRI+p+Fc8vg2TVOaOC6PKgxh0yvhako/JIwUWienY1Iyd
8Jh0hTT2h8gUSiF9ZdrZL6XoVNq/IAwMTTfZEFcXOiknSu+Hjrbc22T8rnOxb4XatvZAR4V4FqDQ
whHQWNygTYrKSgJrzHsfgUpdthth7tui3BMos4nSfINK1A67XnNCKjd2dcXEKqj3ACVJvPkY9YQQ
Jdlei/xw7MhY0hDI11BPEwhZKn5VeWbTu5CVx5088SCjOqEDgBl9lxjeIXO7kHv/Le5VOJAXvXT/
EubLNEKXpvn7eILtNbgevWVV6DpYya/rfkRlgt+op7kHz2CbrkzXCkYmF58ht6n8HQF+EMvuz9Lq
34+4fjt6NvwaCIIBvpgC4XNMJ/KSt/5hQm3WjyhpO2/VNMPWFUxZAIqztEmrlSkQA8GHSRQ6MQBn
Zzx7cClzQvQw0cmHeKnDzDN2tiNPOUjyyspNRIrTHxF3Z+J3UWBJdOn5RdOy0ACz3WKngx+oX1Gi
HN3BYc4Zwpn/xiywKhcngHoAShLryOFGaD6ybDqWEDyz8WEl5sH1jVCTbphNYlVXnzMu13xOjz2s
bsHBP3uMI9UjIjE7GJa71udyt/h+i3CXzQZ1RtC1vHTFXK0mfEOJwUUqh62vVyH76drtayQyBCzH
H4hWAHtgmfKjBXxoWojtljYscLrKjqjShSuEsX/p6jCu+5Poohe7NJ9Hc8mAhptdMnC5MUdEA4Ic
HJCOTAIiHTeQw5fSbdf4+0IwhBA6fluCjFt8i5woKwx5YZH+TTSw83napWge21jfyWlkxPD/GNUX
6Ulgfv4VPweClpuuZJBhluv994Yneh7f8uLJ0NUpAz/I1bRp1M5qGPtJZtsrl0C0PPvTO0gmJdKI
hv9DM9EI1kGUQZTlPzE/NonlzjMA6Zxl7TDi2ojWx+LZm04Tdu38AY31Y/jgasGoNmk/v2jTXdYi
iHwn1Exr4zreOra5EIHz03Zi2fPKPTG4r9LSb5qevejWeC6LajPmUO5TL/41kS32UnlX28YBbw6a
WM9etdWBcM3JDUdrCEUsVqmvbfrK2CGiM3lkiW91LXWzEw2FDDdRBUjemY65mkbts7X1vZvnP1y4
tyXTa2ZlmW5Qmh+yaPjyjOoyZuWFwnm82W2F67esQEPi9pOUulDjUwb6WleFfnPkFdXNwRxY1eJ+
96gcgVxdvpzSWAMa433xg6XgsdHlsWfM5jrfSV+tTRAN01UbmNR95BME6PcANcQoLTYaKJt5gLaG
S2W1z0mf3PQsWQ+uPMeZ+ZV03arnrkn8d2u2ngyYbWo3rpmsNmbTPhL1VnNTba0shTJroOhztGbm
zekvmRiftcY/uqW31pyPyokOia+v3LEMjPmW1Gfp9Ie6Y7+gnNdn2UZrcsRqFHZ6uWu59SsEcB08
c5/NQNLlQ7uw1Trnx5i4/qgrK1i5+sdCVL1HudrOWbSxBy+IDWc/yeRYKBxCCU+mdxhi7bmyhtU4
4qzAlwiBE4xVGsb+hz8NT57b/anBwRpkjRPfQYqAaYjHgObYNUK6IO+WEH4kKNq/is0mfRA/nbbW
VBIqLWKqHI++VgTAzYRqExO++GsnlW9+PCJCVKvUKCkWKHaDUEE9FueC/GvJWNBIYFxnmg4I3sUq
H6ZdnWahsphVK8AlmLCgqoxQ50SNquw2u3Kfu2o3OWS/ytgiDzptjlHGyuY261SagSY1VBvLDvlP
GFtduDBXWa6N5L89oa0MVXYxhuQS0SqxqurklQNwX5QEcjv3sUwPZjlv4fTREPanihjQCJVTldwQ
htClxTJAPbPTpmTB9dlLVXrntGyvbgTqW37XrrbrNTLapfoFnDglS/EeSf9qDqdeZs66mdJbDlnn
+DVuYQQxXJ/ZwR4QuPp65rD9aid/ZK/0p6Btrr5nHhIt3eU+Emt9Qlgs/4m8gnCAMaH1AsUY2qyE
uqWfZm7WkmG3toujzoOYgCeOnn1y/DSA9XmbBpxh0gt0176qyPoqq/6WzOO1hOfv9WFXjtnzYHWX
Voyh43vPfpd+lk12jYruXs0scjohgtxuBoz3uKNX55wh2epd99xzGDgZZE3KbBMVZrmr8/hvzEnA
vPmL+fA0mpDYhmhBvZNpWen1QAEiRgB0huTKJVOPohUkWTOi82Qld7tvnhL7wTZ67jYyEMT2LryH
mfKbxFdT5Nsxp0ohag54YFb+YgaNWzCt2BEgvBZINYWd/TZWQOANR6dq29ciqT4qtkqhbC7I9sVJ
1VuUV59KL188ja7bOLv7U7qrFT45UjHdq8hSGF7INH1eeXOywx3JFq/WY5S82cJgAT2DIW07DDoR
ngR/FE/1+GDBkECqNiii+T0y/Ohcxdm3qzW3rF7YwaoKMN27g23x+Ai4jb54UX23n93lYuZT+ccZ
eBfiYlErT6nt4Jl9sAzmxZjjb8ECl47en9gFkFFebIYIaxkEung/tjyXDxxIn7wMiCqSh9yvXX1V
W0m9NxFnB1plOJTh6f2708X2peeM21rlnJKHZ0XPKcUDJKDp+mlelmuslUfXjDb4Nv8Voj8Vnj6E
oHbmyjHlweJz1jKUW23i7zirCHgEQgNcq0/+0sC6Zzr/Bo1zv454wJOqOfSZd+B5ZdlxrGqtT1nK
Wjp63CfSYZnJalI6igXBfZrvXX7QqmNlCdwu+hrM6QRwwctS48ZyvH+VJzaLO9YMfsKDlwKzNpcH
2O1ZczCzf3WRqVZmP6x9q9lQy3eLLB+XQoS4VkrUbtmIHTpuBkbFKP2ZS9wRkLGHxRhKHgtBWkAq
mDkfCicNQjtQHjmhSlIPNXMOi0WcMyPe+Wb7Nprxs6sNuEtyFkzH+RgnhAyFvIrSfZ6HpqY9Yb6n
kkvV17LfAS6WbEyKOOqUJZBuWh75CNm85ntyo4zkKnIRHwyMTkjbutOyxNQzDi7MgUAFnDbscu2x
yhOUrcachrNNYpn3kECkfxbAHDxkV4GhhXVAHpgrGYXq+NcHOz3lo6u9pZMmwiLuULh0onl8+Wrr
RoO+Rbz++EV6dXNrb1ij15MBTcbtSVVcy6uqFNmwxlyr86MNXf50epqd3cwaeCeBsfsckWLm40tC
OElDpy1R87oLf3pYIrmBzm7vTmWBh4F/isDoB37xScZJuonLPBoZc4rDlFvmEtS2BR9YjFW8z2PW
bCxq4g3BEbuIqSRGgChqsAnhoC/oQfypbOZILXOHeycj75tp19jWuad/+cxwxy6x7W1WI27mGe7O
tmX7K91N4DacmJtfU6y6pSjFTa9mbZtryn6YbR6KzCSd5qMuJ0SVqnMP1WRoGBy0BZUG5tKcJi9Z
XGq7pBgoz+1nSVLRLm7IN9Mq4RI3g0WtDNRj5dMRje/I2deYcmf/meZyJ1ozrSyr2cw0+pl6P+NK
fQgiI6Ft5OJHm3yOZ+7Otg7roow2Aw6XTed6nPK6IL5YWfjK+MeFaWT0666PbKw/7bKeO9msZy3V
uJMxv7WQryuBZB0SOj1ESorb6DXtobTjaN2XD+Gl7ckbWYfxXkx5vat7FEZCstj03uzuvD7mQZsY
F4NBzyMwQIWeIVVqfJ46fs+QyTDeObKOr2KcvGeXMQveEOpNcQJb6iPJ/f46uU71bJbu1AZjpC3/
ksqaz5ENseLS8YFCqc1umWd3p0ZzFBk55RxvJerdjaUW98JIau4bPVE3Mch4a0bmjGbEG0KHg2xF
2a2xyygyYiMAvMbS8U/M4pbO+XJHKg4pk7Txk+uhN27hSV7GcfRojvB68P/c9B8aRA3Br9tmf9Jm
Qh2DatAwoJ2xPPaZpq2NbrHuDlLo56QxfrIZMC8l0fiprHu5NmwTaBoH0b7DibHVNI3p0q0kU/9c
BeaQfyJzMgLexyPfjsGwjsBEueP3LDt8eBJPJ2TRpYprM/T97hNTJx+/TxmPwUOxLct2uTp6tYRx
xa2N4U7/Y3ZjsitLC2MNGcOH3mw7BiLUIq1pUGk+lrnDG9xMH3lXA9tEupb8sbSk/hIe9RmcssPW
EPaN0kb66tMW9JQ5pn5RycAdUVouk7YLeT4t6TpvR7VCgDLvQPMiejq16CBdB4qRrL0nlxckKHyH
tmx3yJuNVI37JDjBEjZAvFd+7utPhWMW6z4bLCB+M35XptJ2OJHqp1RbPJiETGdT1hC2PNiFAQrS
lW7yoZacHigH9sXUcoFYPNIPMQLfLQT0srOqLtt7ykAAMwyk1Uh0MuvMryVrDk67leVO0VWPJC3b
7tRcEQf3U8AGIpOwznvrbbEG5lLggPKLq6LmK1ZRu9Z17U1hXtcr+xEzOp3IDdFDG69FaAqoswqJ
0tmAQjwtcuw+c7ty06DskSGYGWoP3YVg7NrEWWuWOYW2x8zaiy5VK93Kuu++aZ5Ky/ee4Iqsc60s
7yxQ+K965apkVaa+RCg/qmVFXnj8KTvd/LSHFnUO9P6ucD0RZs08/pml010q6dh/OgcIz2qm6qTV
yrtVjTuyWS5+gNN4WqXQYPdkrHrcGbl3t5ICY7E/+9um0IytWXg/sjC1EDCcW+1BTbhtI8KZJI9V
2ZTqiuMd2Lb36qNp9/qqq2R88KKo/CNUbnKt2xZXbdzslOnU626aDTOMhTs9LbGRvdpD0jvIc7HJ
yWnmoEz4CzCzcWWrWT22oCxsBtUTeQ2Jr5X+uO0clot4BINKpFq20+Kpg9F35qsplb9pNdsO3W6y
qKjS8O32jnFxItiRufYvhs/2DRqctrkR5EXZw/T49WeusCn6Sz5jKKhaVDSxeUUkzHDYGsiQ06k6
SEytt6HFARLy/9pPAh/F3Wir7ldZ7vCE1TWZVg676Vthqf6ljSwDN8csi1Xm9forZscESEB5zxV2
wyOVQiqYpw5WwvQYaEuTKONpBHbhce13ZuUwamlufm1tQ+zi0rLOJV4tZDE0SNjeaLG8Lwbem8go
l5+sEZ84x8wssKeualeFpvkvQ5eae2JBegTGUH1BIUd/g08JWlRG4jyQsX825gSyCgGo3W+RdcUQ
u41a3hr9/4gUn57NZrCDRDhpIBY/u1jRYCBqUNn0jQQ9u8UKq2E/EWhx9Gan3rdQ/Zsi10n7W2wt
XUVxhritwTrkZGa7LseqOqUVZkAGe6CEuI3GD3L2Ee2aOtxIvWTLQ2urNrNIFT24SW39JUMgrkNX
6wwZipRVs3r80WTwlpfCUMWH2y8dSn0Lf9dqcoGyKccebayYuuN8DfRrd9CXS3UpGQpwy05KrvVF
Fmun9XMMqA1gINnv5q4dCgDaIe2/7L7gKUZKT0MJvTJ0m+oox8i0MVZNEuXY1LCM4ezItE06A7xw
++mWCQENymg/4KHUixlS53HOXvxWFYfUtyKCUoYEyiRSzrEUo7a1k9QIHboQj24NHG4vjuAgyK19
r0/TPVtqJKMZhAeSLRHB/Fdp+Wk6A9hYSxYmX9TSInPvkYakKAK2lMeBZkcIaGAGkCMXY18j2TOs
z1gTxt+54KStYIIDALDhlRUpOdmRB6HqMUC3cdQddJuFappq+UnKWnmP67F+nXXs29bYYtVwJmJu
9cQKRSvia4Ec8ZDjwd4LbfwpSQF4TTo9/+wmU1Tn2c71q+lnO8FE8XC9+rP9Y96nvLVvScd41Rp6
AnudbpIyexL9WB8HWnQD5qU+yFq9O84Fu9gw9c3BrvmHa+3KH/onM/MvdmXcfNEc47o+69lYPyCG
Z9eaEOebtzQD9Mjc5GToy7ptFEs+1Noo2n/twtbftfnFxri4mvlKsSjk1z7S93Wa7EtmgdXspCyH
HTn0g/1jFfOls4ffuhZvTm/vi8djqewXTw771B+gO5w6TCbr4ij7w8fYExgpTWCZPAJ1H9yaCSym
sLac9+5CMuTSWg9JTtM/CrZfeuYblpXuFVrw6k6ECHSS+jnN4kbqVMseZUUpBB4u42S20GRH5r1L
ivxA0gN8Ylo+Lmf9M5/nMliUea1be88dhjBMB0RNp2GLcORkG90DgRmfZhfCQDYUQCqnOOYs0/tF
/b+oNJLnchr2oodKTO1yV7r5sooIyQr7stqpBnVfowFf2F6zHWR1of1pPev5wYXPHXrj+dEQVA7l
q6qjOz6Ka6XavWADUZ7/LGvv2HCIWaP/7iWI3UwX6YwiCDB33K03ZS91FyMFMjnZXLda0LGJnUCO
Njfajt/2d8m9TTFQ853wF465tkqF3DNW7+e82Nql+gWO2WfDcJ8nEMh54lh23LuZ19+eC60bNTDc
uIwDzf7f+X3JyKcojAxHbrq8Wan/3FdtvwaDPc2FA3Bnckm55doY1NUdW7kiaAJdTFRAc1pgH437
r0fAFOSOsbHRtUZF/JT50c1LCjDE0nrYkRnxYg+3kd2MbLO698mGjDCSzfqjm6326BXZZkm4b0m2
WAEHemHteuNhjP3jYpbxcVLGIS8KLCiYdjC8B91AaEfvHTO2a6uPj51hrWFyPqol/4ImPWD0u5Km
uoOkvaQogdFKOqTmYPZZOX77z8Sl/DD+PWkTQawZ2ldCJKJXJfVQmgj3jal8Ktr2CRipWjVLjB14
dL/STH3X0tnrSRGTTuvzuGQ+G1h/8VRsUZ/knF3DfykzdHoNON0SeUeRJh/FAEnXLdNPpsXnyMGN
MucoQCQII7CKL/rnxS7+GmSprSTXgCy1XUSjuxl3L2gvXqNG3xPKFmCKONk6GiBhMhzoGqZro+f7
kQgTSr69xAhmbjPLWY6Fb6Dg7bRmrzFY4Koe12mEjDMdeCIQXW70vtsJKW9oqLWthd1t1Q4eF9KS
TeHA0LsubP0njn1WKx29dhq/xqq5EhoSh3JMtyo1/7pG82LnBbME/MUY/1goLohb0PcEsTy1Kbt6
QdRkSp95EA9Ex1GbzT/YnYkameInWYwnk303znV+BV0nFzfRXyyvusz+EjgNe3XkH4zJufd46Upu
hFVkTu/1qL83MtoNMdqmLruNzfKnLqZNJpZ14aFWXtqjAR8j6iLMknbLiQP1lTw59bBXwn4ZO/8j
dUG7+s4+zCOCd9mO19lKKMTTggmeifzBb07686y377WGxTjt4BSRPu8rjWrQuVa3xXavKPLgYx5R
/pXPpoqmw4Hrj+CroxKVfP0zdCwmyCCi7Fh6XyZqg4ZUgiT9J9uP3h/PrfN3ouYDA5YV++uydbjY
cahMEZPUr9PoRzneaz5l9F+R8557z8phWkMzywB+Gmq2e9RpeqXdUWlSFLxHZhAO0a8p2Wwj3Pjz
enD4ctApyewTbjZckD3H0RHAmLvAWBvlzunTbR27QVINQdk+x3qzHkvF7c8m4pS7OQJ5RItRFRC+
/uOiTCF82TL6z5yrP3E3ZQnp55CRgBCMHIMZYHeEwhy0+SYLCYyBvM337rOCoXf/mrW39VpzTUzx
Xzu3jw78WTL+FtHJyIleHrBN3oYRJNd+K6VxcM0XbfytdFTQPr4usa5KxDeg6bR4gn/hS8tKKOCv
vlUbnK+ozL4bYlbwqieZt7HNlwrnit0igiHFRAAzTz5aaDbsGlq5S2C+Ue6ZVNsI7CpCf4k7hGXR
V5Oy0hsCBzDDJ+nCJxclpK+gs9oFpP0j0ZrjaNYU7qjXGLIhp0DVi9MqdAaSKyDoHgxEala/A5y4
V65mAwqxplyNjkVffOUwvdJB3oXcHFDLJqklI9HHT5m98ikwAeTM7NNFXJxqw5VIUHQbmPv/1UVx
bJt3ux8w5OqhVVJfLK5UmhBRsjH9U29/GCOKLfExY7RAqPtQkYF0sRrlHuqEhy8ZKaPna5x7+xQn
4Jwg2vCzdWfccFEHuuUgEbQOWaO2i7rmxV0a8V5O2mrx3urZDjMe5ibGef6AY/Djp8nwbDG3JaN4
cQVsZUyIwpRdl/gBRUb8wPfI9Ne8hZ/NqJ0JXlrnZXzohHdNO5Kp+DwaE3PY+KRhQnJMBJFFh5R5
WRvxVYE9OdyhDdpqo9wMlg1dUKMq60EgkS3n8zaV3a2ykLIlyy5Nkmvv3YfhozE/gVJOuA2wZSiK
3H1iC95F+3dJzon240zvjbGshdMFFt7h4qHn6aKbyiVGoTog+zewOqTjk8HgAu47ZxmbgAo9tLJR
NIX+cJTDPU9FMDd/SD8fB/s8QInOMexMdPZ0Oyyny1i8CM8NuDCBfN48PUKeT3d4/eQz9S1KXOIB
qWiWmNeMHLmREIw+8lbJEIFB5oG3HFvbC9LyPRav43LNjScPKLd1cQubf/MM9aiefPv0lbBXFsUO
HfNWUUtVu8XGYbcs1dNkqp3dPBd6uWqid5mgv7UR9zpLoLeAthB2sLv46FrGgwz61GTKu5alw3D1
juAuECVPqILrrILJmJA94SCYqpXVvnrudUh/gJeCjmehnX7K6djTuQltB8i50YvrOEfr0fKDiMMl
yskyMZ4eUpu4EOs28YJFg+Qz85vtDYExtsjBbpZNUwl2KbJhv3XNYpS3Vl3LpCerNQPPqicYywC6
rMh46YqwQnotDSiD6LsS36UkJKu6FGJ4G5qnZnyaSCJoecuE5nMl72ufqaze2TqiOgJHwB7n8j67
3x6doA9uiftubk9GR15xr53Kx0XFAuDKf4tB45Yotv7C4JkucHwZ4Q3UpsfGxRDWSgESLBwrVWLs
6tnb2Z6xcYFqUmTxbf2G1xop9KqcX5zmXMEHZJy5YDQy9e5T2X20A+Edcsa+/hGRJzbx3WgxGg79
Q7Ox65nzOmFY6SAManDzx2EvW6wD892YicIjw6jKnzUbpgtLf0sSizBvSX8ZpbbXe2Z6XG2z/1HY
3ygX1mgGAn0mkkX9GbGotfqLaeyx5a2zWpGkkoaTicHCrJKVgWLbUrQRzn5phUzZqJD05dT63VMP
cb2r2+yr6QleGKsdFFTYufldtdaL5pifS+ulOHvrH1uPPlFnooaJ1Jeud3+LKV+3hcEtnO/tytkV
9p82Mjc13+lSvDbFG/mgB7ZqRCY8JJgbRnqLO+efyA5F9ZFWfyJks7oJSus+QZ8gLzzX+HqgCkJj
fC1JeQdtIXznMrQXhYepTMe10ZzF8jrNH9OEO8tGa2cuGEiKk8q6U2dleHtJ15nyfhdp3kaimCQn
9EBcQx3OOU8BABeQCzDf3HLgL3JaaWhEG4iRNPd3A/e0jCXxfeX7XGg3M/EvcHC/dQQRLKPTLBye
jsUk2Ughq7PPixNtEkCuSo9vaVXfXBFdxsT7yBsLq4ik5khP94arh7gzNqL1viZ8i37tXaEXeJyH
77KNn+FWgHHHbTt1F62sj1VchZaenvUiDobJW7uLejUF4v9q0LvANUqQnpQrCfgmDVW03AiY5GLp
BgZOex0z6vLuj/96VR6NpFn4RKxLbHAiKDG+J4ACq95UaD81YE4i50ihStp1ryVboypuyH/XtkW5
bM/s0ozi0A88ad20G1q6ymxXfDdxkmxRyASW69+Uye4hbRdR5UxCmile84T9EYes12GdnLvkteyd
t9g3nkmY+gEfZWRV21zPNqlmbhIrO4hyBuzy1BgSTnmah3Gfzd25zFBfZdo96+tbsggq1OsX69FP
UbFAipG06nhKQUWqvVakzGwxAAdP6jZVdJvUyV2O+O7S5EpIGO4Jlq5ytJ+s2r23cXenzv2bKLPP
Jc6eJS+/hcc5jvNLXpe/yJARarrGpUrl1e/RQ+LuTIc8Wuta9Utk8Lcap5QwAGhv256/3MbIgtHv
ijWL2W0RJuyLxAhqk0SyKNoNAbQ6MvuSkHUWl47Y8xHvcv2hHCrx5ZvGd1mUr+geYHGqvlspg9DB
OrJeZD/94OsGtLQkCnTT+Fs+1LdEJOzcNiWBCZtz7DLat43D25M6Dho6FkcxoN7Pk0e/YtpdDS25
KDGoAyIRgGAEURQaDl9Tqr2Q6oKkuoihDz0jIibQNz9bmhfcUBtwGUGUfqRFDGWTwFn9heI1zw1p
wNehx+ebIiXYgWomx0gYiMuaDMgOueB6kZjqODFy45pkQ73NgOhQx6dXt+fiInPj+T/Szqs3bmRN
w39oCZAsxtsO7G5JLcmyZIUbwnJgzpm/fh8Ods+0aELEzJmZiwEMq1TFCl94g1f138ckgI6QXTUi
+uWZ2Rd+ElBK8r5uTF/krrrzrfoaEHILN0Lwg7JzGMawJFPpUSaJdKAPYEnhmVxBVv9eyeJGVdVy
I/Dw2SsSvuWa1v4ydCrFVh1ZN5anqPs20k9h0vMmm8kzzaaeVQJEKYdRt1dMDXfz0mocvQOOU1iE
SIHa7boh+6Kg9VWW1Y8W+EhlVQ9SrHpnX62Ypaniz5IJBF/a+hqo+StuO7e9QLMgFQDglAAFRYVC
j6uD8Rz7l14DweVrzZMeIARRU9LaWgXvcOtn1AU8EDRKlA+7VBtB1Mbat7iWnjgWrwGE3NDVdfie
tH6LEuKhbvYoDHShdNa7KLjJPJQGYMQ18U6RFPUOQTywBJbnHd3KMne+1L0Zsintu7YDN1Yq5Q9f
L+Tq6EmK3t+lOTJ+52pICS5JHiHRZLhYdaK+onKVvqvG2CAdUUZXpUjsc1FmwSO3hbTzc6jhtT+p
8I4VuJcKmZe8KUBiaVXueDIUDYn77bYRAYFh7QHA8tXhUatDL2WC8s9UK5qp2Bnov0Vc909QDUJQ
HYo/xf4uVW0H6jUXRD1aenEvaXoH4wARezCAecwN0ynV4Nh61eWnyAIVBpAxb3iC6dbvsiIrRgSp
xrCBqQQjG+tJYOAlt97PWO59sE89KrSI542kH2l6rUV1egZanDzQDaJjUFbZMaCHv6WynB+BRyLv
Aw7u2az98X7IjPytqFLhUA6GNgteBvKHByHV9ar3ZKh/2EnYnyUfLKCoUbx0p2Yul8RRjlJYJE1O
Tu3+Ksb+3FkBikURtS8JE9bAPFYtpbJQO6pJ9yS347HRyfhcGgm7PE/qfc2Ff6pcsO0UELElCpAM
0QPziho30BxOsjre+aV544LsUbWKm5/DQcClnQVpTzQmj4MUOkoJ8onzWyndyfSlg1DVs2rG0Vbk
OnwAw+puAzn4bkbA/d1xfKZFedDb5MGd3vFU+NQcbDBOtOJuwKZc+S2N2datYPyEffxs8VZeufSD
B+xTbAtiqPaoojtPQlR/S1ubUFhNd1IMmKhVbxqdYMZt/Ddw3JCBtStTipAkCvZ5HNyU1otVkJA1
1s9OGWDeDAbJuervoJ7tJEDEO65/uMNZzhWq909ur/8oKPr66fgVw4FvQqewIwMJAKhrNclzjuoA
barrVOrvuDsBlZuqE3gFujWjIR1txfRg7kL+EfDTjiOiK5tS6+Md+PKvYdM+VIb7kkXgNtz+LCT3
Po67aGOVNQhIPOB2Y2l/50366onoFRCCliVOmKqHpO6PYKE7RFNLpzRSpHMk+awHHUUj/n6R9vcW
iBJNVymn5snJ6GPlrpKa1Am4ZaFCQPvzm1gBO9zR64Nz0NfQxIfgxia2wjb4aEfxz7KPtoiPIeRf
3mo5lD6jQmdZGvZD6r82iviFihE1j+DaHSFcGtUuDB7NEn2IJjj0/rcEeKzZxlwu8qFrrRejT+8q
3Ua+WUYqWmskqMP1dwmxKbVyd7DKrzFAP0i9S4MODylaQTupHI9TmUDk0kOstds+hzFbqDwbBQCE
JMG72fypAojTiyI41zznaiueDA1w51S5qeXoHBQRghkSeGnewqfCz5+KjtS3ivP72qCnCRjjTg/a
SSIhRtPICm9GOXFUsL3coeFNl5e3CgXRTRpj8EvPDGCU+xZJ7a2qsIjIZyEBntw0k6CYKc4oH10r
pe14aXbMBxoDmj7eRLJ1bY/EloGNeUXiZInxVAfZmwC9taGacN/wAUNoR8owvoxuu8kFfU17uI5Q
IZTy9oq+9EFB7TXJcNktBCSR8VTJxoTJk87eYB5MdK0Ede1ChtHASSj0a9lAarekZ27TgoS4nUT4
awvMOoryZOD8AHwbbkQQKZ5Ta+GD4sVf09YfNl1WCXAV1V2VQAC2NQoOglRJdfdpUR1E1FBHzD16
VO0gbWgtA0RQ70vTOKkp2OrG2EVdcwOj+LZUuj2qlpsW8TRdb6/rPHz0XHPfV5Y4mcU4vSqHoo2S
baCgTTuqvN0ljOlS/CoG6VYDeS2BOAb0Tf7iDaA9q8p8CvXie2ra39ty/JIp3Rc581HaSZL3PjVe
CaW1bQ50dpNAWd2baD5wDEsg+WE1bGhcdVvwJBRvgvFmtItbifIcioTD2azilli6VAGzdxTOoKZt
QWGc9QFdHrwXxq0vZ3vNtb41XnTQmu5UJ9WVEUd0p+XsKSXRTb2JdexFlH7yr7lSHUvdQBgDj+IN
sq1fFCn+Wrs+8mJxtot9ce027h2igyQVcqejiE3vwTChlnfoO8FeoQEqDdGd7dUPitkcJS/ovsP1
NShMYLPUFfarNhYCJaMAlBTMM7oi6ptrD6jwhe1m7PLXtogeIzcFVaQrj745SNtkbMyNrnYPNb3B
ey2SzEPYufAg0Cu1e/Rb1FQ6p1ZC0ck10gP6Dspzr1aoTSMq4W+GQJ96bckIDo2Kethvc0/S7io3
Ka56q+DRhFN5r46enlNuTBTpqisCQVphyum7304tNx1J1/6bnI1scDfUKLW3XXWUUEBOUBKzp5It
vDMV5VEFUJiH+YT3IvRe9Le9Mipg11yFv1Si0/aaxLEN5dGrjZ2cNAZSbcga/hxHqT3GNOtfQzf0
0RL2zORdFiF0HK50OaRFHrovpZ/Kvyu9sPOrCJ8BMMn1KNMFcMFe6mb8JHs9nA0JClBsdyHUKQK+
MU2no43ubFuHyBIPvdy4Z1rzRXKMUOo4VWUBTc/wFcy2FWJoE3Lt2CNehKZSekyJFhBegt8OhTXe
JdEAJqOinX3wg/iB1qN1QETFuvZyVd6TqCBAOaGnKZzGhx4tiGcPQtabiuyxY9eUt0tIAOd+1DJQ
dkgHmEGCKIVQwxMIFP09GXttCsTlbVa3vzy/3lrCJWVVhG3f6Cqdv9KU8196OEBz8PLkqIV5fU1I
gwplfIjG7qUllkID2OgfXSoFpNbRj6iOnqravjVNqEmFGiARkAmESFrvnIfJY9i7P0Kv1vae2qFM
OOQemWrxmzj0CQyvdZb9msZtlnZbCLrEx3VC4dYL5F3iJc2+EsPEwQC5AfGb1qqXGt9jmYe8YLV3
Ghv5CDklhneBLIKJqQcY7jS7NQqUOzopGmkZICGSBRm5ky/yLRCMHmBL+Z4nxV1Z8MgHPQfDU+Gn
kKv/RCFYPkHC+aLCOz8VtfqN6i5y2DJdoYzyjoZka53UgMsQeAVjnlcHfHQ4Zr0dQJQvor1tT60U
yz4PAsmtVlJQRubwOvEA3UwvA5iidoVkkWRt9SH9BnxZoOCIF02chzD/g+Bb0KG9UYn2WvM7H25M
EcC6TT30YFB/zXndhwDVxCBP3oLef+8wkAfnZydHq58UAjS4qHkEY7OSM2Q0Sv9ZxFSd27qFSSGA
D24quMt7ROPTIxRo8VRyTEBxZXqzbcAlEhhP6EF7iF/8MO6HfayFw5VfwXTJFTM7GkEG0teMywfa
rwPrPVr3gyGdNVL045CPz4ipp8dIadt7Qjv7R6XatJzVwqQG0qkFmilIgNHd6YcfHhUSwwHvA9YA
g8gcJVM4qn01odPSSI6TfaF0ZXIdQL9/i7sBhoqpFcRASqxGV5R22FB1Z6EfalE7VRO72kYDRnrk
hNTwA8JRt75CdApCM8KrAG7QQzcmVAax3IEol44kqHGkNpD71nKYFEoSGMRDxjuCpCGdv/5HkU7y
U1XHok04UJNLgUuPApWaIpNWi/KqSWq+K3irTdOEAY8g8CmrI9OOhJ/feiVS8LYbp9dt5Y3bjpau
lhiFQ3edrqKPcLdn5C+aGlLnqaQTH4nKSpWVG6haBSxSdM9ToBaTJheNEwkVizyJHnUECCAJTQ8w
l9O29TSilgzEbdVqXMWm8ROlF2Tmlf4pqvmJtW5+VarQQBM+Q1TK6qs7s4hkVIMBD/Bgv/hdUm49
rfxpmzrHagRDExtSDhFofCFSisg6DPjnlfa7l2JoZf14S6HqORSwl3VVu68ylYwaX6oBDwEnUnLv
vXMjAWaY0rCrRCXPteXtFN98DCSdu7+oftONFUgga9kvO+W4oETunRGHDw9jDgG1DeV+m6SZuefI
6vxcLbjxLe8FnTAk+GX1lzvYFpkYEjrKgBojeRC6X6g47URiwHoKNRTNkSbL9tRNRuJssKZyj7RD
2vYI/ytl9dblVolsHRDQCQBb7kwqJjzVNbdGHyUDLMYeJzi3oPbq61DvjQlpHRqyD2EYBDUSMZ16
n3XtcBXJoEO8yqRnhJskF7hcIDBtR9Y5ounxBrCzuQ71XEasygR4p5n1MWvz+Kwgf/ZNV5SeUq1k
PHq9G77qGEBQDWtC4At1fBwtTXXKLLeevUGkx9YHt6OE9JK1IZVuhZxQe+UI/GpLb7yxRr5H7lbl
uYpsyGdGZT9oPdpEgR/DWPJcm0i2LB47IzOvyDqLqwxe70NZWkLddprhAgWRUBBDgnDSXerNhzKO
6ytMyMaz3ZTQguWU0vqQlXQK46FJJvnYBpMIyRaGE/gC/FiGcg78p1SI/qDSDnlz3ayndl504tAq
eD92nl1/C1Qwzdu8AgdJyRH0viuFFLsp/3RUoIytNAEaERyn25HU6tQk0+z8VvOkihcCcW5NZfv6
BoENCuTUMb3GySMNHmkMqFUx0dRwlUktRMvqzEQ4CGwThKbcPJa1/9ImkvQWYQN+bGOwTZTeynBS
CjO8n7VPHVKu3WKvDaa5y4zS/aIIMI/o/ufbyhfVARC3tdWo1j3V3ajuu4b03O2TYKvmQ3OoC92G
JzsGL/rgIomi2CnNw8BoIVe5XIRoE7hvSj6Mv9q6i5AI8oOO4B2tiM7V06PEsXwI0kL9GmrdcDTM
If6thXoFFU2w87ZdGRjXti+iq2ZUgiMwG/VGiooOOaLU/pKZRQ5Fq9LgCiPVRUUarb4upY1O8Nir
EX36AU4durBg8ap+2LaNFQKwH4jtQWg9taaifUGKT//edy6PuJx5OX273MzEbR/n1UusVailIPun
8lJJ471eW+qxTnPkUQBbeTVF5li575Am3KtqrX1V1JYYctBpIbA38pwGlOc+a2GaurimZNNZt4wv
rWUQ0gRIEkiF6t/WY1LuLEQh93KltS9CnjSezVauvwS6Yp5ZQG/nSZkR7RXZE1dl48kuypgFQM1o
4LKhUJbqV50fw9tWC55osvq2Y2wlQECWhI0YEki3cpXQa3OCTCHlJuq4d7msaSMlRQnxupD0LTJ1
+a8kIX7a51maDo5n9CLbxL4CmEUVtZgAIGJfhbHpQN8Y3qQIWJ6pRPVmTCZ8tJdqt7D8ypOm9xPQ
EdmXsXHzc+eNqMfBS/AAu42B0yZNCsi0V+4DEykpNwjiY0WeAMZvMMpvtqRlYvc/FLCUGKuh0rFU
Jy3FVnLRYAzJ9pH1xNxuKyE8QZqAcv8u67WTNjFWTQi60Dun69tFbdUVRFNkeUHwECK+pqiPVoUE
k8od0u8+t/ZZsjcjlrQwt7bwi5Fnfom9W8o9vxmCfqXyUx251JAw82nelYn48flQC95jhmIbBECW
TdFnbvOnEJ36Ywchs4jQv7Wi+04CEvP5GAtORYZuKDK6c6ouG9ZsOlZTir5FAcXJk9cAdLQ15tuy
fWrCO9+9DyoUkdq7fzEifpMqPqy2Icszj6scodU8dCsF507rClroEUGom/qw5hO/5KVl6BfjzGys
GtovKACOsgMEUiI8RV9+72+Lg73NssfBUfbrpp1LH+xyyJmb1Zi6qkAaR3YQBiDKALqJekS84mU1
mRnPzI4NU2DDyP4zEAmZfTFYHGnQoJ7iSEbsmNB9tw04Ofhdu15xuD++4Y6x//yTLex5w5zcnW2h
2NYffpNgxxEnl5vJxqDpKDm376PrEvLiOuDG8squX/DqMhhDs+gAKEKxZt5ZZY/CGuo3CpibGoPj
gAK9RXMjqn52fSWcVlNXBlz6apZCio0XI654+uyreeREMZA4PMggFwOsjJWNDtPs8yVUFoy5OMF/
jzL9FhdGgmGPH2ospr1x4DCHONtsmgPxLgoD2+QkXSU/UNmDQbLmCK5M52m+Xy4Hnq1nTfmg4Y1W
AMboT4M2oEKWCXi+DagiegTNCFbYJQ2CIHhdajo6Fu5xZe7y2hJPG+xi8mqdwdK0BgUqYPhmYhW8
UcKwi+hroCFeN1SBd30jhy8ezRTSLq3b48RKCmP0FIG1eu9pqPULcBG7QggXYU1SpDjXGiLP/keb
V7tYt+4aNKP9Uu/2A8W0stSaqWLg7wOLWi2Po8bfoPGEcGe5N5AVA47ovkjyeN8XDQYXRfxlEoHA
Mv44obMBzv4g4YesoItDZAwPWQ7219SCChh+9DuHgt5U/Ip+AthD+F+D0nAJdz2URMz+qCvgY5Bp
Q+qzUp5kxfqemWKSwAiQ0s+/I6b4nGVg8DNgvPR1wG/HSfNb0YikdNq1egKnErMr2sgkyNpYQjZF
UxcyXA00u+re4f+dpMhq9wmoI3pSFpnVCB7RpctZK/FNYZcPKIjdyFT3t4ruvZBkktJMuktBPDgA
YL7ZOmVNTcoLxHARFnNji/pnd1XqCFcUForuHUqoXC356yjyn0AEqe52DdQLs3+dtIL9dhAI4sAB
V1SQ8Cs7ZulZuty0M1dWexgljIm4cdQDUgzULikTf21+SQ/ltXeyD6hOYvd8I5P6UxXYeE6z9gus
HdeZpTyQe8mtoBM4iEE4NCX5+HF7HTvRAbTVDmyA391UX/GgWbknlq7ay4nPbnf0NNSO7Iqb3H9S
BMwTmANkbSBR47Upyp9fDMb05xeHUkkM0FwxYCWZ2jadZHpdCEyhjNl+dxtrX/lvOPHuTPOfO6py
EeJDhBOpavGOfRy2camVKS7DwkOqNxiwdF95Vqz3z3fQ8vf7zyj2bHKA2Ci61GygAuEaQzWdkU5Q
YKpri7j4WtEDFIoi8K+fmxXX5GpaNW1U8TW9AVBwQgL4LrjKtuZeN7eURnbRa3uOz4ix/4sJ6kLR
NRipRImzZfQa2/J1A+2gnj4NgTmFcUl9bKLYWhlocUf+PZA5W0k3sRO0xW2UOtonu4bxIe8s2iJW
oK8MtPjJLgaaBYagb7I6RN3UkcfHoAbHSLMnXBljKXiyLsZQP26+GsE1TYl5DEdbPeIVQu2e/4mQ
eCtEQmMHkQbqtv/VlzJn8QW2cH5sVhkg8wRPqYOtaLcAVFbMfZcXj4BXtkxdFnMba9SJBk3SsQHq
3QYcaz58lyNYLtYovn0+G2VxP+DMPbmB66Y6z0ryDvE22WsRrdpTf2q27hfvqBzxwdyUv2+CR/uq
vJWPa4bx6uJldTHq7MPZoZcPwL4UBzntG4DSer0HLEsfXuwyQnr1bgQFAT9qy9VsNFt1gwvE6uW8
sMjotxEkmuRl6h+pi9eVPa52KBqAU7hOcBKR/PBImdde2aUL4dKHcWaTBR4S9miCto4ChYc+FIq6
K9tFWRoCNRxbkU1FJ9qeXR+aAcwk03hnWgcYBjokDoKN40568h+QAHFwddExSFg5CYuD2qqqGTJK
oJoye9WjJLeQv2HrjCCuhhTBvJXccinYNbWLEWbPtlbrtIsGr3PGoENgFO00KaBy3iqUw3D+o7FJ
u85CsiEZqOrqyk9NSa4/PyBLm4QGFjVsYclslNkkMT1LPA/YmNPb4qF28XaI0kdPFysWw4vDWBaj
CFlVTXV2WwZBa/diOvCRUt37VJXhQoL1WUujFy5M0wKuLmxFyKZqTL/GRZBglEmm5bmCshFgvA2N
WvxLvZ3W2GCB++2odUDvNeefr6BlmijGKDJ6zWJ2Yaai1L1ODKozRMV3X2p/Wan7GE2qgZ+Ps7Qd
L8eZ/vxiblIu4jZT0KAyYEJoeA7348u/GMEStmaiBauK+SMNRLiHg96gwmCCRfDxAjIKa62gsnAh
m9SI/n+Q+QMdV2nSo7yvAnbQw31SBHdaZjsl3KFNkKvv/9WMzNm2oy0HaSFmMLVFfue7Adru8wGW
9vXlbGZ3XznUrusNDJBXZ0W/ClpsMVZO6OKC8VAqFj6J3ICzPW1Jg9UExSRME9JcksUwPI5+3SDN
6mvRTq5UehOfT2rxurUuhpx+pYutFmi532Lm0zkUJx2PPMKHwrvpt0AAAEtu6SG9tq+fj7m4kLZJ
iYidoXPbfhxSWFrpBlT9HAU1ZGk0bwDVhRuNSs6/+GI2ubFtWX8NNlvOtMxTvG1ZM7380gU/InBJ
GQ6Pn89m6ZtdDjJbQAvwY4JgdIfo48MAACUDf2PoKlz3bv/5SEvrdjnS7P6OvcBGfQBcW679qmz+
OwKv/3yIxckoijY9gojs/FW6vNgNaJYnWlHxvvfqTd60Wyu8N91h18WPn4+zkJygkvj3OLMLzm20
MhvADTleX/+McvNGpv+BdVP/YmOfI/AL/+/Gm+2EvkR6KppShYqKhVLmEOvOiWntR+3LkF19PtbS
5U2obJmcY8P8ozge9yU6ig0dlkI5KThxJUr2b7acYgmZ2if+HPMQiYzYEkiPdM7UK8QRRocVUAM3
jNYSn6U31v57IH2WYfVVUuZZw47zFftbqgKT0Iv2LdPda1+1jpXc/4Kn/fb58qnTPTorC7I3/jM7
fXY9uGnakNUB4UfhrIGksVO36S6+yx1xEztodnJVbAg8X8EAViegyZB4Dpi2r9wdiztUBSKuIiKi
/RkR2hHAcU/ngbSQUOD6PUA/dKwcAT3ETm/NWFlb7MV9czHiLEIcQbEDhVdV4IXYnQee92WIIep+
vrqLg9hT24ZsARzn7CCEuY7njwbfrkor+KGOLn39fABlis9nnw8RTUVYdFCAlM6rKNokJib7RJnJ
b/EjeuhvvOtoXx+Dk3cKnwvozVuis317wI5SDzfi5+fDL8yP5pdi64Lagy7PU9rO18ZBSiLm1+Ow
bMrXaRWslIkWrmEaDqpO+0sHuTtPM5GOTlvPqDtCJ3Dm+4hSubDWiih/Rckfl5FESwafbQsSOh7L
j48k2w8qha/RA5XtcVMMww4TDUegBuBOKEPMM0bM4TMJb7W+P6NC4uApcOrhAqI9sk3tchfWub0b
iuysWzZCkFBpUR/Bqm7tzVjoZ5lkTRohMU0YYc0rTRKl3lbFDIW8WzjAHp5zRF72eLc76rF4Tn9Z
K9ffnzvs43izgxIo6H1IHdDkQsXHFqTmTZJUNxXW0jZip6MOvs5MV9LSPx/Gj2POPkcTgQNoahzp
ACN9l/Matktj53SsFXCbhr4SnS/0ZBhOp/dpqGxS3RYfv34U5pJbh5HiDFeIbG2tX6BTKCUMTrcL
j5mDlvdJcj4/OQuR4Mcxp6N18fbrsloqMEE0R77SDGgBjnKs3+tNvWeT7sbmgXLvzn1YKysv756L
qc5upJHWw9gRJTrxKeiNN91JHSncQmRHKy/4jvH3Pvy1Nuift8THqc5iNtH7fMGK5U2q90JDC/nh
87Vc+/nzSG3MNT1Hm89p5GYjUjxyV2KMP++gjxOYHYER3SPhg+11/GJ0kHIGGJo6sIdWXovVfTjb
9mlv+eDr2BNYNFKIhDE67YpnZKy3bTY+p+LLtCuaZ3fliK8MzFPycTNmkWuUImNgFEMb+4s9WT06
zQEIYXAYHA05f3e0n+RduDfv13bH0v2CHbcgK5KnatosACnTYsCApMSM3v6OxyZaGBEKutnB6jDv
vEmjFnaJ9vj5jln6oPqEpUCHibrJ/NW0c29IalsdnVhH9AYA0mvsQ2asI2Plky5O7u+B5u2HoAwq
yUw1HWFVG2+/5wCwYdQ9xGqJBdIP4YMP61cbOiuzs2crqkaovVqYGfA1SwRvNuMRJehblBd27qbc
5mf3Ft+kfGWmisoemT2hii5wP0c7yyCinN0seV2hYlhikNxtu722jfbZE1rGm+xUOPbrWgVxYYrA
VKh5oWWpgoKYnRQ5UMcSz7zB8YOHofoOB/R6rK1/XkUk8Ph7FDE7Flj41D5qYIPTeC+ZLe31HKmW
Btqn8VRliCBgEky958pFdr7Fqe3zPbrwBk6vkaoT2oHHmT9KtQECTfIK4ShIRwaDvo2wJK+8ECRV
uvt8qKXVvBxqumAv3iKlr3Fbi2ETq6Z+7ls4+m+9vLqaCxvkw4RmGyRODT+GtaYSuAyIIG+bg3VC
LmCntbTvN4GzdrEsPAsfxps9O72f1hqikET42J3Qm96Ha3nu8icyqYgiUU8PZLYLRTi29HBlAUMD
6Cklq41RoZQ2oOSfW/nx84+0NBgBvsxdqVCsmtdxiiE3IZNQOhJ6/RX/gNvcwO5ShG9+rjufD7W0
cpdDTV/yYj9USd4mZmKrTitcComvTSRWdtziZMg6DZoAULb+SIxUWUNAg8mYEvX3yv4eCAmJRe/O
RQHs88ksDkWiN+VggPXmRRYTYnzSZj1g7NEB/XbvttdprO9r/1+tmgZYSSMT0/6oxA9G3g15jRal
NuS/AnoKdaKvZOt/psk02thncFgMoRKqfvwwwp9qrlO2F3WY0yEr4Q4vOYZhmZvCJFprki5tA4t8
HHkFYdIgmoXFXWrYsFQQpNAaaxdgQWpDRf384yzdPJQLgXgBY6NHMgvdyszqBSqUwgGs+jz40nUQ
ll9az/vnAZx6OcwsgIsbRcemQ+8ctfwBQvwAGx4aV7QymcX1upjM7DrwIUeIoWWn2Vizb+hr4MMl
P32+YItj2HwQ5iMrf6TDAtKuWyrgQO1GO6AJukFiZy0anL7r7CWnIciHZ6sJSmuzedhW1aVpZdG5
crio976D8Aru4RBR94iAQMLaec+fz2ppG1yMOA+TojLWtLDxQBw3MXj7WvkKI/goK9E/76hyeris
+Ufo/Dvfb3VjBBTDe6eBKJpW96h8fD6TpTDowwizrdbnvebWSAg6+l1yi//ENjkjI+GUt5nj7daq
4QtN+I/zmX2qFK4h7XBGq/a0cO/K+/QOWNy2cZCgvhd77VrapQf9/vM5Tj/0j/3x9yJqs7Co6NPK
y8qyd1Q0WTyv/E0/975sCijnCHXWg3k9RtBslH+Obfgw2fkLqKJjHmVl1TuFhLhwhDGbmsn3Y1xU
K6/TUj50+RG12QMIJBHjZc0QxLL5iXlup3jWdygKnDrHP1rv0m4tWlnKzD+MObttUaytY83gU6Y3
JS6010DmHZQhKDfvNYcixMHdf/4Zlx6Ti7OgTVfNxSuv+uMoxiHFcU9k1m/XxAncRBb8kON2DYkM
/kSIEP/Ka7xQsPz4Eaer4GLUGj146g8sbf5DvZK/xaeeuYojbsl3xq690veNk5yqk3Gkjf1vsgbk
VYQypX0yecPHsb1YQ6e2RRYxUyN4DfcxRNJOH1fWdflLXgwzW1griONM9wgE+vwUKvmPyIOwE6fN
wW8mYad7ZDJ3uakfImQzkbeKi2YT2+ba3bAQ9wiiRKEJQAjMdXbVGW4oAasVPV5F2IIGHQZksox9
YK/vE2+t9zx9tdmVwGAaFFRTh9E1D0ykaLCgqEWDk4f4Rl97XoBkR/PPw9IPg0wzvtg6HjYJUC49
SmYIGsCSqyGuIir5+alQpgv6j6mA69HZKXTl5qHpKCNKW+KXCvYlUp+t0UN6y4SwaxiugJbaW7/V
wZVRRpArJx8KaPoS5mbXtd4NTmX7xi9TQ95NlpC0QWK+IjMsYG+V8vgk93L28Plvu/SRFQOg19Qq
F/Y86cY5Ii0aRIedoH8rkydL/YlsRiT/8wufM/P3KLOFx0bdNQrf5nk+4bp+Dg76AQnbqzWMydJr
9mGc2ZZ1uc4HGIuCmqi6xQ4Ly7y75OwdOkc/Y8u4sTZiL19L6UqLYeE9+zDs7MkWBfLmmUaaX8b6
2YvCKxsD0dK4C7SfrYwMqBsiximtvDELSDbzw6izpzsoET0asDT6vzp+eodbGSZkiKTiTLNH1WhT
b9Mv0gllP/hnFS/52pOzdGgvPus86hqtQqbvxbwV1Ct2hujlfWcriBW2uli5ExeXGJFfsgg6tX/k
RsUQN3qrYEvYQ5ZMOmxy2kDcZXF7S6x8NjrlJFHy00ZDWznO0107P83KxcCzl7zKaQ+7Bo4YeHc9
tErxjELBSlK2eGNcjjF7VjQcQRqBb4Xjn6zD8A1eN1qBMOg23tMP8G07D7r3pnk3H9OntRdt8fxf
TG/21GS60mL+xCccBoNuk/6W+2ISu3Ty3l75hIu7hTIUl4xpmmA+P96+wxDLUhvHGprC3kYG2hxW
205+/xf32cUgs5tGV0ezq1XmE8T5dS/p12WdbmvdvcliY2U+i0t3MdTssjEFfe+oZCiiLjSUo306
/KzKoyGXK8nn4ha8GGh2vWT6EAQqHkBOH6Jxy+IZlLs+X7aFUI62EMQXGfgXz9as4uuLDK0IWycy
rgkdq3TfdPaNnD7hYDERmV8+H21pQqpKQ9aAjAiGc3ZzjQIdgdBErz6P222YJjvfWHlwlkIoJvSf
IZRZitEXllxCVpwCcERZg2NM7K2Mm/AdbcK9fBzxAFoBgy0+PpdDztbQjkYo/rgkAc3yHjSi/QlN
HL/byaY+apt2XzjBHUQMbDQ/X82ljPHDXGdXlCeHuoeBCvDbK+ug7TEI2xS77ISVJ/niWqtnKbq5
nOX8rjLwCrDBezha0vgI2TYYTfetME4xPhMIBbfhOaslcdXA/l85B0stzw8TnV1WuLK5CLP8tcIt
aoyb1EkOaHiVG+kw4bRRXTuv3Y9Ll5YK7A1oLPgngAQfLy17EJhF2oHm+LJy0xVIy5pnkP3PK59w
6Xm7HGZ2xGl9KHBMQ+7GgRr6Jt811ta6Mrahg2J/sx0fBrGBNY122jakg4cG/domWpvo7EwqeoX2
jMREp+K6sjvhbyn9NaRgxG1wxyF6X5n04jUAytqWZRAoIJw/rq3apnFqjT1d8m2/0751/lFHaASU
F37qW9nRt4V5FsNVtrLYi8NaumqbMDUNa/4OoRQUahp4DQfCPz57fkbDUH1dmdt0DOZhAy46/xlk
9g4ZntBMreGD+iUiiFt5P6X/aBc1juwdppO5/gkX99DFkLOtKrU94FMjoSeJNbXcNYgIooFvpacG
Q9wUhxK7u1NNb+UVXBt1tnONiRBYVnbvjG2M51iFRUIO2bvSncwgXKmxJNSUUkUVsF1L55a2LK0M
yCOGodLWmP78Ip1DBq7qg5B0riGD2cY10rm9ej0ilboyx6WXXkByMMF4AFKaE3uryAj80iI5RdEv
8rJtgjBZjhWDuV3ZNdNNPd81bAzaGSCVzD8Kp64em4aOFQyN1/pUFVPz/ohjiFObf7ETV0+9WFxC
E9oXiHw49POzUMZ5bLQCO7Lc+KmPcBPToUZ7WUEimBCwRQ8WxntTF4iF4T4rv/8vae/VHLfORIv+
IlYxh1emCQojWdF6QdmyRRLMCQy//izqq2tTGN7B2T4Pu/aDq9RDoNFodK9eq2/Ak7CkbxAw13Lm
2hnE0Nl3BWrTM9sxiIzE/TEtVJBkQu8NCptjTKBI/GDN6CAXt03x2nVP6CSmUKVoPCX+NuQDBDhF
/cjNmwJlC9kEJy86HjwmAPREUsMMfUR/HjJnphxjjg5y3Biqv6YDKA7lTn3IIX2lTOoLdShGfcv5
MENlEPxqGiJsPx0EW7skHPzW6gAKOEvzBU097t6U9a6rCgMr7ZS5ZxXNj1qbvEwm10XfHEZgFiXn
XZ8O2aDtBZa3vBfEb5osO5jnwnp8PSaYSdOtakoXUIgMor4A5KyW6hfhUuc1QNJQBGrhFjWm8N1/
eyKCUwtzBaajywof4xs7i4GSRLoQZWg8Kpqrgv3YdkLBN27FdJRTwXGBMY/zgSoz07tCGxBuQaRm
fpJBVIEEzXM5YJicBMGwW0CvqhAt7cZ5hSinriNrNoxz+KKcGmYM/R0M94ZzKAfOlQ1KlQfjaHgL
TCL/7xcXrFko1MCJFgTf143E/axC42iBXjX2QZ66g1kKPmirpvDFxPLBq5BqDDlm8ghMgEkaQnjz
wUC66tTMg7CDOz0rbhJ0P0G85Q2QVkqbFlBzdq8EzQ7YUFF1YfFL7sR8+S3ciQGfT1SC918J0xH8
jB04WJIetDwQmYCwIe2EMWPjnOAtgkonZh8BC+FfJbQklQHeIkxM7+1751UPMn/+2bzIB9Olt9oz
5LeC7El6vOy5G467Nsq/U+Zozq1oBDKsmX9b86nKBUmW6O9zPpOkCaMZrrRQxogqRdx1FFH1QrBu
n8+Tlc9YYzFqtMC6qff5DwMSEsfMX+brZ0zcu+xZ8yDd4Eexq4lyrC0HMXUAbDCVglE9lbv/c3sq
tbyIEFKhMRVCCYjcE/DbgTfOLr6VMcigW6fZg+sv8auB/VSG/BpjYu993M7e3E/DsS8MyTe6VNrZ
kII7gSRTVPPYXH4Tw0HoFGJCiIcFW3XUgIB/nkJIsI67AX3DVKllQfTbNGKhTg9xVA3ZCRfgwRhr
F33FprCEVCubDj2y+Mteqi5ZHH8Wga1fJjxRQbcdzsQYm3lUgTAMiUmVtLZvDDELu0R6WI7lQPw5
kfdFWfyoCLTgPNOrfzsBBOyAIYPcjhQSKGVmgGmoD2SCPpla5JCebiDb1E4PqhsHNkRbBLnU1qJg
rEIHKACPN/S9vkayyjCqdlAmI4QiEqQy0/Suxib5l9dl28gyJ6oAhgIk4FcjOahObHDQGiHFtDwl
V735cdnAxhwq0kDtr4XlF6wOV1NF4EHTCMDTAciM/SysXsi1sUMLY5+IyDI2vgbMTXBSXKQoLfOT
oLFZTzFUp03w6bW+IafvVVO/Xv6ebRO4pPFNkJTlseeK1M5xjHoZOr+1BBp4EJ+xMRJ461Y9daGg
+mNl8ebVokX4Et1MgSS0b9pn+SYHiwI5mLiUr+RDdAMYgleiClTtoPw4iPzOxN/mTsoX28t7aWW7
ndpsqDJgJ0e4BEQNIdcju+b4AZIXgYdvWQJUEs9YPKBRneCcj0Fyy5DseA7RxDmAtd5S8aqEil0l
RwI0/cbpB+wJvUDDtnQcf/4SkfWBlaZshK2U3iVR9xT17DankDyBpnoNlS56D8n0SrSNy5/ll3Jt
lktG0omafWyoBupa9W3+WdeCvsbjgoMQ7dpWvfDLJ3KLOXQGSOQKzUCSDCDxdeHXT9btdJd9TCH4
Z4H32V0+CBsPry/2+HOddRWeR4gcidPuMZ3E3JSBx6jtKoGhjfc5DC2oL8DX0DfhIndiSJGax9kc
NqgKZLXpQpIrsEFuoFLUQOPel0t1b2e9wOxn4nK2eQiMqAcimzpr6ELRo55or5ghBITsCrx7LjNP
RXcXRX5THNv5RieifGAjG8co0V+Ty4FZHT02Vz0worKJAqzsQULJA/wcGjmucTT30UkXHIrN47ey
xi1smdgZMGEIMrV8k6I/k4M5Vy7uIWLkXnaVzdO3MsRFswTCLUTrDANj2ZGn5INfQptPfRvGd1R9
QX8rKJ1vOQxI9QygUnFtqnwajEHfGJOey3iQo7N9MSv9a6FAiqQfrZ8liWKogcS/q8zqgxEaKYJF
3bofVsbP0mFbr8FvPsNr+hb6SIY/Csv02ybwaAP+EeNafNUoSYqRlQlM0GvzfvZ1L/OjILmB2kHm
LgMKVNhjE1nk/HKMQUDXW7hXi87YyUy/Shz2ctlHtvIEA3v156s4b9THqISk8fJVh+5Q+Him7YdQ
D9mNmLxky/GR74ASCf4BYj0uVGq00ycZAtyhUd9A38lNLWnfz2CT7jJBEFl+NB9D1pa4IElqqEsO
Chauip4tMC2zHzJ0FafsKUe54vICbsXjtSkuXUTj3ky1RplDeziByMdRbpzk/bKJrQaRsbbB+cE0
lGhNasvCnaJv0LAo79sn+3t1lT3PHih2hkf2BF3L3hWBIzcvt7Vhzjlw10B3MIVzRM/OSX6eD9lD
81OCVf21+QYNJjUSrKbQIhez1KbpkXdj56R9+wzlk5v5J1Spjdv02n6dn2IdtH0Ck5sbCGQWpJYx
xX02ADxMSlGNmCKFehVkOjUwvmZXupbtBXu4OPeZS67McB82Urkys7ZbRmM61U8LvwBtkPUEFeU7
nUHNAsPNIsqiLTDhQvrx59O4lFKdqYMnPD6t87VXPQM3WB6QO3RJqtxNr7Nbtht1UNeJ5jY3T99f
s5+1otV1ms8x7ewJe8iml65fNL4hOG8+mLbkmo5wYTeD5Moal2M6Wdv0Oqit4THmsfXCNADBP6YZ
l9ZeHFiHy/u46S2oiBpgNVhYvLgY1rRqr9UoBoRF9WiCzaKo32n8cdnG2XlHqqGgUAdAN/imQHrD
GbFmSNloM47dBGCin9/Ondc+Qec32kGOZ6HswFMY9JFxgJnbQGCb/8DFNr7PwksOgfqsmOXUGrM6
wIc+OwnFiZ7G0l94QvC48wwvDohnQ1fDv2xVYJS/vdEnbYbcxoCOWnb7noBcXUp9p3Z+XTbDu8rn
t6FbinoKHiOYYObyvE6Sm36aQXNgH/o4Bk3Xy2UDZx113gIXqYsZaiMVKcxPVLTugerez73sytkV
AQTXBCQen3WqdUzhrXHheWrYLCcymGpQ3g7m7l6N+x/aqH0U4HWXyzYAcynkgehBZlUA/ievbZlb
kvaAssG91BsATDMP7KJeooMBVoZYjyl5WQLpMvmlLkzIeeu1G9WSd3mRtjbbxmaCzwkDK2fwUKXN
wKE/YbwsW5TT4l8R+amOgp3esuEgpV+oATDFxjNntFUBFR8HPF+k+iXFkIObji17v/wdW960ssGT
ZpQg3VccnQI9IYH8FLT5aCT6l03wGdOywUsCDxoqqD2c3U1yDr70GqiBsEaDG7L2ABFgfJPSoJZG
wa5sBp21Le6CMjLMpeZpv9ADg9QuZp6Ve+wBguC+DkwIUw6y6jcAS6CE/v9qmrunAOlPxkmG6eGI
fj6kL/fMgEpaAA2YoAsm3ya7tN7r5q7aiWAaghXm7yrUWuJUqxJgIZ38FbifnTbX+7EBaa/Gfl7e
zE1/cXT0FgGWOqfkKEwV+KgSFMSWjaNW3VvO62UDm9EHJEgAD+vgo8Hr/Wt8i3olZ3rJ5FDpOt2D
fmUHbURljyBxp2jEq2nxE+ST36K4/ZaPCTYzNiBAVuTDTvBD+Azg029XP2RZilUGoFNzggwFs+BL
UC0J4tNsHiXLRYjJf0OKN6R7ek/TQJ79hh1E1CCbZ39lnIvyVK+cfK4HtH/0+7Z6UscrhZX/MWnE
B6JZCLy5jrXG0eQ8FnXjpKvLDEB7hdQuyUEf06ZeMRmiVEDl0kbOEB9kaDprytBGkFOgeeLGUXl0
1DxgcwwxDfMmc6IPlppvw4QpqThrWlcx+rcpzwSuu7GkC0eJuYCZ8BLhJ4IjkhG0DlPsZ/W77k89
eVJSQfXg847nLjPYAC/jwoomQxGA85l4SMisEjPsG2Ufx9ZJZ9Vdm4ItArKirsLsD0asD6Vv/LmU
Ba2ojaP5xfayCyt/TeO4pGTAKkM1TTlOupp4etTaIqDf5mauPpE7n2hHGVNPDMQ5z9wtdaZyZ4KE
zUJ2gFaGoCKyvWd/15M7g1btJFkPbaawV9sAlOOh3Eong8n/cNa/rB133GKJEtOKTMCuYjc72Edr
n/nd3nrrKxdi9d1PC4isIqBviuRKfSAINBvhW1XAvwUZHPTwz6icrcw0UsAnUUub0OaQXGufBLmn
3hlowX5S20ET94gXjsjulsNAvE0BbxSq22j+fnWYrgN6iS6ky+2CGvCHp+R3c4UhbAwKRF556luv
FjwgNy2ChWh5GTjniIE8n021WUhv1fg+a/Hoj0Q8Cmc9/CXW4Hj/McF5jBaVFNoGEBzSd9ld90vb
x+HwFPvv2j15bX3bXdr1yzyRV/nimfktd10b59yotQHDiBfjpfqYgHE97hvPJP9VbIT/xMWfVgfd
nBwZ0jKtHE4JuR708lcva/sStfO+xoBdNEcQw57vzNbu3H/x1NXicrl638Jwq+P72oDsCh9Y2xd5
cEc0liyMtMRHdDKhcpjtRI/xswLf5yebeLEhuVPks0FnVhY4OqDwBTJDPXaHzI/96MbYoZN2JXoc
n1VvPm1hEAsHEVxGZ126yOpjve8BStAUd/KaQ3MyqW+0LvigIS8JbEsUNrp/eWXVJWryFwdwaH+M
cokrSygtOyioo9ujoCviz8Zeqvzptn1LgvQG0EnTVV+j7zY8d3QVlAaAw6Muw2DEA337r+0ZfgW4
xCCeq2IcNWAaelly01EGRSSoqhpJ4E6bp+XvN/PM+QltGa7jBWpnxIOb2ers5chlQ6aUIjbhrawS
V/6f9T27mKlTxB0IesP0GRT901O9kzz5EN+qIRSkpcO/OezKHncZkxyC62S0zHAuYcCYrfsmT+5q
XfbnlgVR7figmLmxMLPdQUAKOa9opmEz1K5+AHdNN5o85pC0g0Sd8sYWpfhOcDUvTnDBY00u0GY6
XhytFC8CRM2h3aU76APt1L3IF0XHkYcyFEVVaApFJqwCFbrQ4sgUsLYezzho+D6VHdS6BH65eR+v
lo6Lr1k8Tm1f45bSxgeKM0cnQLOB56D10+VTLzoAXDi12hG1hRZ7lIBELI/rvZkNPmP/Gdu1nGfQ
8i3iV5AEcnjnB/sjpPJsvMCBX3mcMreDkh2KOpHuqndVkB8Mr7vXK+jLesLd2/rEtWnuHGSkr3TI
aluhEflzOPuKW0KxfdfSAOK6N4O/aIu5kW8V3uWl3XL/tV3O/YdkzPrSRG6TO+ZtHLFDohSCWWyR
Ce4AVBqbiWK1FgaT7MaTS/JkK9MQXv6Ozw41f8zWH7Is8Oqyd0pnijBzjUvh2Y69vAQuLwocbz5a
LUBEbpsgWzM88rPCNJk7a4KjcAYl5l2HOwtV3ijQJ8Q66rs8Pcy+M19T3/abANO8wLZVuw7jeUKF
AHXrCK6/mjsZwJRFcpwAKcNC6Z3c66nb+TNECtL7clecJBRVpG+plxzSu+ZYPdk9utx033jOHYrl
/uUd2Ipz65/C38x5Zc3qEkg7cOzYOhr4ieJqkuwNaeIyciMX15BaCi4b3XxIqoAJ4T8waIER5+u2
QwC4t6d4kMO8/1k37KjmaLUQgLRvJ4IXgtX6CbVd1ooGPjfz57Vh7nPnBm3AijpY+VdyX2Fg2dg3
1/QOPZcDCHUD6Z6EkI5/Lm71a3oUtac3o8Xqq7nEQ+6YVE4mnL3NXsykc5X23e5FN+NmLrD6RD7v
6GOUk2MdNwqUIUIVsylQJLoaPRD17LMb7XB5Jzc9+e8n8bF3kBRmDhBvDOfpJR6foea9yyVM+Qvi
ncgMF2ejflBK08A3KSYLUv1oYHqhgHL7ZAjq9VtbpIH1fJmZB1EdDyBgY261SFcs8EFpvj5EoWUk
V5H9+/KqLe7NR721FS7sKHadV62OMmOsku/tkAPWdQ/6Q2ja1N7oCAbYtwL52hh31iJZKdsyKayw
tahXjDTQTFGX4wyUt8RRTQdll4NKPnpu3H3U9jnU44YInj3hBaPFgfzDuULWhDoD8aFv5spheQ2C
efnU7UQvmi3fWNvmLiq1IU3e1Pi+abaP/fDStNTNQP7eDN8v79qmb6w+cvn31V01RNTIawa904Ya
HxEE7CEurrrOJAeX7Wy+ltZfxLkHRQtaGlo4IR758A3idgcdJQvoN/vt7bKiiceCuQjqO6OGNEAc
QMftyG4GV3TszvhY+H3lfEczIEodWVhb4wENBzUw9tlDvFAI+RN4+Q4L6VPk5cDsCS3z+MD/Wcag
lIHogsyOq97IWseoFsOj6jyoDhWEZ6q9WfsLyRQe4oIV38zCMSD9xxoXXzAWgQGXikB60G6+0ba2
fQosrZcyy/bmTD8MMbkB3R3mIOLpCtR0V3mRHBIHSucdkR1BsNu8Hde/hjtNdMZgoy1BvHNUi4/E
6HZKlRG/zhrMa8/GCXj51G0bBp1jI/mQbYAFLjvgcgmehSdMM0F6wEHtnH+TjI1NRyphNWJiHhOL
vuQzuqOKHmiZdt0MzVsi28+XTW7eWug0KqqGMqGOlODr4RoNaChPFBJsRdrcZZLx2EuQZVey+pmC
8rhT7NGFIuRpBlWwO0PzeK6aB6WYBbFy82fAFOj8galBz4BzeNbGBSY7cfTooXpcYKlVQE6QzPEq
yG8Ygtxr+SZ+ndfGuGQkHRNHUm2cLrWPwt5Z0l15Z4CM/fLabl0AaIUACGEtWqk89HswssIAgRT6
EwRqWGlMbpHIx4Jv2Uyl11a4I2TEqVybBqwMXnILNsXuVxIQf6ksW/11h5YkVMb/5aCsbXIHZQB4
OtMS2JTaMlz0rNUbuUOnJfY1KKyP5cHovnUAZQjWkx/3W2LT2ix34xQ01zB5WFkh9JyRL7vxL/0H
OmjQaB09aTc8Ikh5EeCH5lH34NA+osTVmHsYlg0Ud3Y/awn3UJG3w/kpP0UYK3MrqP/FgfB9Kvql
3KliECcfa5RnQqXKvUFlt0z+Jg2SW5PQaY5R9q2V73Upf7y8QFs3MvIBDO5ANuycIlCqjbKTbayP
XXZ+ijFEC5EzS+Tr2vr4B0sAryMYLzKRn+iL1ZXc6K1M0krBzs8n07hVOuLWzYnUQgXHxZP4owpR
CQ3RCeyqZzWGFOP7aYT3MJQ+7Z3m50eoDEDLDkw8eCDeYwBKRAG/FYPXBrnjpBMGddgY8XCMUOyO
ysxP6+5gSwmU62LDduuuvJacVvQc3HqQ47pFMXHpTxsYQPgah/N51Brostuh+UadnYVnMGQE8mNy
zL1mP7wy88r4iK/UF+sgYin4JMTl1viLaS4c6nYLlTCwyULzU8kDpW7rA8EAberSotJMt5or5TG2
R+OVsBijHYDdjhgHU4G4sDGcOYFOMfnIFeJcxTK06lLLbtH1xdRo6gR1Ny8omUCzW/qWNwk9QvMG
LAgZ9MPYINsQBNSk79KktW6kjZiuN9Vpd9lVNzYUXweNmKUdrYLS/OvC6kUhJdHs2GFSo0aU5EXl
ZlIPaHlLdkmf3Es5+472sCBWbTzvQfGGMTpMsaI4xjfBxjGSJZlgOz+HzncLcDjeN0Id9a2KBuw4
MIXE5XxMDTtUp6pB7OW9FPv1pM7ZXqetcohzswa1ZdJLdC/PRlEcMGw7PhlSjV5526XtYw8A+lVZ
OVHvOqiKvI+lQ78lqim9D6NWP3VSNTauwQpauWSs0ESXpWh6o0PV+VDrI67DUp24ypjbwThQ8gLs
Rfd6ee82LjdLgYqetWREuEH5ZTSpUSFhX8hud9J797gUqabv4xGTRl7pN970Yn4TWDzPDb5a5M6/
NhkUc43AF47AfjJ/oVoF3Zk33UEIyiVucexfhGf/PMh9tcm5qNlSMCEDmIcrnPnLue+fohsTzCTZ
vjw5QkzREkq+nvfFHJhdwUpkOog1X0+Ek0gZJYYJaFwzPM59cxepqNlqWnsTS9K+wuym4DCc30tf
DPIaeNbUmCrVGw2i8bIb0dfZ/D7Wz9IsBEstm3Phy3j9O1UltsJm1PeK6+qxPJJDH04oKs4BdNz8
+EngKueRBZ9lqJiFxLD6cga/rqOmgRK5XLqHxbWNJoJ+jL93d4oLwj+81OSwPwzMHd/yMAlFr7TP
oHX2oQae/AqIrU1oJXw1bYCcY1bVRIbED3hdpkdss89yxx0AWuqj/IGR7B6DreGEMQK5m/xJua7k
kFXp0S6onyRJ2EYVJgAyDGGprjrbe0kHJnLUr1toYg7Edu2pAO2E7rid43gp+BS7yt6RAbEiUq5I
Xu1sufQEC7p5DlZfxTmmpJN6lNCrxWU/oi7betGIWSPmJXcyDjsoc39dNrjpl3/tfb4HV1lMCVkv
aYLwaEjqX5X1ZuWlJ1t43clC8YfzfHBxlT/79dmIXlmiqp4RNCJNcCgm+wpswOgvhUrAbloBjmbb
J/8a4sKXVQyVzcBOEUpZdp2CJZNU414ho1+MBRQUWWAk88PlVfx8x1xwRr4I1aWlTTHmvLTvoTgM
UNs+v40xATT+lLziI9+lHgbVnJ3q52Aa8MBhknmicuhm1AZpBMRQwdVg8qhwZicQZqJALyfFx0xU
TzViD1LSgji2gRdYtvGvGe4BImEiubZnfGl8AI10UO5UIBT0MPcTX3QpLH/qfFH/muJfELXs1LON
mAkeMjwbYvB7iEhVRSaW47FySgYYlwOtIzUs83jnZCCqyUsqiv3niRCWzFTBCoXcbRl35YxEhsOi
slxmqGxwiOS7PsSzVFiM3PwWCMcAWoGXgs4P2DmDRMzKwlHW6srt8+9TLeBJ2/Swvwb4WDHoDq3b
FgerbTrLRX/1uQN/pjuNVLQtm1FpZYlbsTTPVSJpiBV6P5CrZI7yO1u/bTJAzxMRg85muFjZ4sKF
6uSS1EALIiRN4pnWCzR/gIb/GUdRMAyT2w2qIMZvu8OffeJjha2SGk8pnKBUifzclj/UuB29Qep+
D2A7aHvae3prv0aWJoKlnk38mKhyobfw/7nIZ665cncThHqpI2H+QN5lh/R2eG69pefY+tFjDbqy
IA0dX/Sa3Ey1Vja5U5yqk06yCetbKIU3O2Wgs1tSmcDZ3NZCDbrN7GdljDvPgKKoqE4umxndjNlr
OeEFl12TY9a+GK3ltUmgabd69hYN74IbYPN6A2EYJCPAG4ak5Oshjx1idSMm+EPtRIA0xJv5Rj2m
e0V2/4f8G4MiAFtQi8oL+F68VlQ43Tgyn3PYqBEsot58N6zt016NqYzCh0WZl+utP5rsmOlV6RaS
qHq49Sj5Yo07NA2dhrx3UPYiT/NDddD8CNxz3jsBL+T/gFz/krF/sbgkTivXpblOawszSeGg3Kfz
j6x81gBxzNCZaLMmuLyZG4Huiy1uL1WSxlIFCd6QUBNyGZ1bSj8iDH1ftrIRrzG0Ae4qEGMshKLc
wWBGk5RdmcBjnPxGlcb3ZpR/XDax5RRrE9xxAApGqqfegb4MGGLy7M60dn1U73JD5H1bkeXLx3AP
gXbORlC34CFArxlmNNTaLT0Jcg+DD6623SJVKCZX2NomDCYDdo4OCV7/nEvkZB7qmqlI9NLK0yXV
reXbPBONyW80aKACszLDecPUDwMGqBYh2mvz6FzNruS9Q83+biHjEnefRB/FeUUiTU1BMKEcllLr
GcBf6CZFoaYTXEIbt96Xj+I8g6hWbZo1civZbr2xol6dEXdMT2Vv7G0QcDSWyN1FH8Z5yEBGRGMF
sLy4Gw4Ws771ebSjceVfdvn/H0/86xXcu3CYpb42VKRBiHwO2CFOxkvsVy/jkf5QPOkYvab+8KJ+
E1jduOW+rCf3bsO0h5WnEratDRLTzb8Nu/om+Z29RKA+hMJKsUtPw97y85Oozr6RTawN85onlVZ0
WbFcr/ou2hch22s7adf8S3IJM5D3saFpjVccl5HVFugFC9ri+6rSq5eqZSKatN7eOQOEUzhNyFT4
PpzcgvHJXNYwzVztXXqtQlzXjm8+dpOb3Q4H+Sp7ch5B7SPYu81AvLLLnQXJzAeFtogjhpv80D/q
bwBBh1Zg3ZfMlY54df9n9l98HeaC/n4pdxaqypJq1iGTVrtvhnEY0wc6PQq+atMxVja4c9Az2Wmn
GavZe53fZ271aLyrz0UIgSnM6Nev9Ed1a+/jo/O9uG/3l41vnoaVbe40RJRCNiQvlJAOFnOhCXfd
pWBwa+PyUU7JFVXMVhDPNtBVWFKsqw1WTvTe+OfvmErlnP/vXaofncSN9qidBGCjPFRBfUh3VdD7
cwCC82FvB/pehATZgKF8tc/dEjUAVrESI6s3b5ZCrfpsXEUBJrKvYxQ6wGfo948Zqt+SL0J2be7z
6sO5CyNVqTbbkayGtHrUo9MI7oBE2xG5v5KsIXCyzFPSSBBkN/OKlU3uxBS0pppMFTXs1OQ+nt4Z
q4NZHr3CEEChN4/myhB3UIxBRQYb4+PsZabFiVG/ETxqNxAvXzeOOyd1azIlMTAlbQ1Z0FtsH9to
F2CU1Llv+hs23HbO6NLm+wiu15RlbgN6ucka3Inlnu3oO6h9urOan2QZob6KXYvGj6qCzmwuSOY2
L1DwEoKvwUY7nS8jqJrTOD1FI0DKAWjqlefaUjywAAoWZHtv/5rhUvs0YkYRt0h3bPl7Tag316lX
V5pXJprgzG7MFGPpLWBfFnFr9YxoGXNMHUkzMHFC3feImixu5mQv2+jdLzAf51hi3qZGYamujiJk
2lYdC7YtTIWZliNj2Pzre8ImTiHlGYaKrdPn++Wo+2AtAQc6mNUE37m5cTbmwZDjowrE44mkKZN0
ScMkuAGeHkaiHymKGhVlginFDQAJltNeaP2WjzL5qVMDM+1jPBVySHTjd5/IV1ZkyV7nVH5n1MeY
xWC216sI8rAJJm4yBKe0BVneKItIujbDP0b4LRmKzcgVuFNrt0yRxw4jN0X8NBDiSTqo9C1tl9UJ
oHGHy3fN5ltUX1njDvBgk76w6TIeDh7iCeQzgM6g6+Dh9lY8IMeu/i9G0jfjEhSFwRKq4zt5ng+n
n5O+tBHtB48Y7qKGDYzF4IIL+CD7edjv/y1nAOMkJsMhSYmiKHengm1ZbjF7gsLrGJ3kJtp1WnqX
myJ2vK3jjwMpo4gCLqYz5m4jz0iSd7kcds6PmRz0vt4ppeUa0ihIu9StNcR5WCQQUJM670q3cqWp
yzAIUuZbkHv+JhiV1Nw8c+1dCWEhXN+679xHOnAOqKIEYwAOcQrOV11wyWy5K3gsIBwISVy0q/mV
tfu8TrC2gPIAZ1aze6tUbrsc5Dd10ly3upBHckmWucK2Cj5p1ITBhyafMSzaAxt7nYBVIJfMa4gP
YzI0qg722D5kQ3ql6DR30Yi+r2JcLVlsqa6BisflU7O5+MBkAe8PkB2qHV/Dn5XqTKMx0DlRlt1p
TMpcfbCfLtvY6MyjGOboFib9MPGHs/LVSKeqA9qdOrpu0OvUIBtoFz8Y5Knv8MXRm8bAor6LT7KF
fYZqAs4N4DqPHfUzNYxkP0o9tbvNin/4cjSHoNECfnpcO9xuA6CuFrREpaIairtJj27UOBaY2Ar4
oAs3bPCLYAT4LBftSrbAdRf55T6ouodErr0kZoIDtPxQ3ovWVpYtXlfEbLVkKUoTkFQqT/JodG7c
SkFOoU1vlz8Lu7+aNGM/qGDYvryvmw81cwnt4AvHq5B3nmnWLfBx4MGkv40A+ktuFVI/fVo4EbMf
c2BeiWdFNu/rtU0uyndQ8AKgpAT/CFV6oE/j2yjrjlI/QBzShgxTlRxRDTqZ1vCQlc4hRlMiEHz2
1rFd/wTOc8zItgtlBM9aM5TGTVuxNmgyuQfwnNJrHWSboAN2kLckPaJ/5LRQyKRVmILuMBT8kuVj
z7b+7wbwtCQWjl2bKbh+4oNzMo+9lx3IEbLlyJvoreJBK92zjhBLEPKhbBbDVmtwBuicZBQtl0an
sy8OalCFGRiMjEB/xbWHTE0IsxR9KZeNzkNvV6pTLXUV6TSNfnOn7NkVpnaZp77PH0hL/Qw0nM0N
iOLHO8Eyb57j1TJzOaJE2iTvDaTCg4fnx+yn+/539AZOhkANp8f6lJ/EwgZb9+96gblTrahlKpcm
nu2aBFXXdvJ6emL6I4FC5+WvE33c8u+r8MH6UWI9sE5h1ddunxxBiuja+tNlI6KvWf59ZWSQna4o
ljyJZPS6jE4JJhYA3XSZIyKZFgUllbvRkkIrJ4BCQWhxjB+V6/q2wCg7TsShuNIaV/X1l8jXBB6y
dYuuN4sLSlNidzbpsFkzYT6Ra1eKXy8voGiXuJhTWOowjXgGh03fkLsII2pBCTH5h7a3lH8yhcGj
hXN8oa/7ulfSpFtDYyINqsipaB9G6W5yHi9/jba9YH9tcN5d9irN6jwCwUJj/LBLOXYhiA1mrCtb
/wCFpSfHoFqgN5PTHlsjfWFjswfEGjUOX2XRb3Cv626qvI9ZB5WItjlEVnlTT1VQ2N878mPIn+ex
8yJieE4c4/BQr5fB0d5PgPPMeLg731oGPBmbRWdpK4NE6+/P0nFnqS4gaZEv8XhIHoo6dTXV8fTu
JgdzNibU/MuLuOESSPOhZqtDnAgotuWaWp0pY6C1RnLgga2u31uVHSBGerMtGEfY2ClQqQM0aoGM
CqTnnOORtJztiVY2dsrxYpa7JJ0E7+KNVdMseJoJehaodfF3SdIaFWtaAgR1O0kH4uB82snk09JM
dpEd2T4acVVwefG2ag6ajccx0k6s4tl3JXGfKVasochcMxp20qiHlQ40bzIohqsU+vKEzPW9jApt
OONd4BpDpgYyMKBhPUfVEecdkulUK96iSna+S1BVEr6MthZm9Rt5/dNBJmY/oJMV6nGZhkUz1+ir
pnWKfmcljVe6XChBpufEK0mn7CoQeXpDVVoQQTCL3p3SqvIVMx5fIb9Mg2iKJM+QWLUvmNrtU9ax
g5yP4PhEfdoJBwcSwpOeFOFoNcVdHdfEa3Lq3FYZZukAgxWNOW6krWgiYN/RHsZwFY/yHsEjUxiQ
TAgj9G47ml6VReJZfXJFk5tp/LVwTyv0/fKubznz2iYXpwHrrZVWh80ZleHaVN3eur9sYSsx0qDv
gvYI+NAxR8RFz3aIWkJUyQ47SPboH8OOhjFaXa6yI+/N/fTfVRVQFf1ikAulsjG2JJ8h5m3E3zQS
+WM+Cs7nVmXliwkurDkWnAEzZkvyNQSLaCD5pexmDymDB4ylm7wI1nAjW/hij8sWHD1nMi7xxV51
GI4AwlSgpC13FMt4mzS+g0aydIge/gFotjSQlwokxKrPFGQrm2SGkwx2aJvNTeMkYa/XwtnoDYAI
pDyWwTb8D6JO3GICUyzbdTvr4TgBByNpgW3W3sxiL+qOCnjey3QOp+it1gRkClsvp0+aSNAKAmhw
JnGMEXo9jWtcTulz/8weRhBRjR77P6R9Z6/cttb1LxKgXr6qjKadXnzsL4Lj2OqiRHX9+nfx5Lmx
hqN3eJObACkIkD2kduMuazWfi2XC2fENS2MbHJhBRJn6+iqrzGgxbo0pxM4H+dkSJF6aHjFabfpg
BECB3PSdPCga9198wgu5nOpYi01UokMuQYleTe6l+lmgnKKTMae9CrtjOxe0STHFl77Xh+Y5x1Q8
Y0TtggRrMUC/lYSLqPpGHLg4FOe2jHkZBq2ESIYuEoFh3PJHD7XUfPHS5+mcAhU6daM75wP0rF5x
Hp+6jwJFzx/ZY+IxZM7ci1+nY/+1PNPCzZ5jr/Fj1W9UN8eEhubJP0bfCkBzCnrQwPFFJXbRhXEZ
xJirWq0NJZyu+TzMmbu0orWdLae7viB+qr6hbZfWOS6IsWuQ5xrtb8ZmOnxnZKaFJ5S3YcMX8rjU
ixRFrEXYs/lEw9dO9gFNKT/Z57tMgAVwRYwE734hiXv3EqWsEr3GGH90Zx+XXRQmXv1A7rXKTffV
A/u0CCz4qxHWGC+oQwDNhLPfhVnsqifn679oYZiYazOwzA94OVA4XCq/02UyniEofRQmykx1cmjH
IdALxb9tZJ8VQa6wcSGH6dTayOZMLpK/5qglMGt0O/OJYWUwMoXpjzhcjksA4hSvcIsvOhb7FWw1
YJou/F+Py/nqEZ/G6gy4zG6avVbaO+S+WITTmJvmvbpUzmf1vSnhD0hRQ3puTmiChQpjiAmtZ+Tb
2btytFO3OBbhIBq1EEnmfBlRk3jOOnhLSznn0nvLlh0s+1DWg5t2VBSA2G3d+qicG8PQT+YApxj7
RB/Jo4qefLaj+2XveCCNAaCemz05QpiwTedj2QrWqFF3vnpbgJuu0+PJBlUTUCV7mxytJhK0DTZ2
5WGjKxmcjc711NRS9eme4z2qb4dxpwC6BzO8+9tmse3nVpI489OaqOhtFnsooirYulDZoCfTn7xk
X+6KUOS5t3riFyfjzFCjgJV1bPTEKxUtd9AxRobu037x1QX48jQC3eeM8WXoaYpOt1wMB7uV/WQE
pLmVfVAFY9N9d+6VxKtGTLwi2Zjn7tBbdQCSN290VMHKh/BTcAbb9F06l3jGIlJ2hxrLaoNrPQEE
dy+q+Ag/BWe0SRVjEpRJgtECwJBNORaQxYA9MSnkCQfLmBJdGc/q03Om2pRTA1w7yBt+DJ8LQdVD
/qaF5FW5E2ccW0W0iw/PmWqR1rO9OBieGz1AMNRA/VCsoxSYr2DW8CTbqwJTPxTeIgIX3XgUYoka
PGCILRhx4KsNEjAtaJJ+gmEB/hJhvN9JYSfcFd30CjY6jqg5yMBN5y5TyRRFzTMMHGjLzxFcgeJB
2E3PupLAXaBjRLOUtQlae9aHAjIS0BJ6UfZWNc9qvfi33YJIFpdgRVYeJ0OF+NFEIznOoC32pUmb
/YQ6QGW3zW5XOOb0flvoxqo0vN7vE/IYT1U9lsrI8B47vzrQAyBIFDd7yB41f9lbQfozgSmEAwBi
MgRmghAdfVH3tHHB9x4Ajs6nYf+v3OPqJ3FpGSZygJkwA4WPKn70bSzc6Jiz5PyYmKcpAFp9IEJt
EVy9ybl+MyJJ4wB4aGc01UGKlZei7+4yFGfnLH0fwTYleIoLFNfkAsBS1ANeOGha5lkFMKV31RQN
BG899i++K+fzAT4bTyMw4nfRN+z8flLyOp78MhwXL9ur+3gnCSqMW6W4C4mc0y6aRQaYGDRp+RGF
wyF6L4PmDZhNWBwtHC87MeQOxyfBbQUWHpTz4OniLFJUQKweAtTrDBaBZ+1Zf2A4u3WoPUoHRdAl
2Mx/VurJeR1jcmKzaWGnS6GpJzC3Age6nWS3keZod/twW4uIF3fK+R9aGXNKNEYJ8cv4UeEdmPnJ
g0U9zCMjUqUeWN8JUA2zo3EsgvIBkGmiDWR1M2Ktjsu5Jbmoqa1bSPdGbwzU78NZYyntfeZHYR8m
PktbFG8Kq2fVNb/gOSFeDNhAkrjwUfy7UIsKNpmET1ycyb2Mif0vWHoI+69sBHT4BkSCPb7DQxWK
zr4dxv6OL/zy9YLqsmmxSeIMnpGFMSVsD2LkVoFCWZz3cTrSDNWIMNaWKpon9zWI1qf67bYqMTO4
Sjx+f0Z+iIHqwADQWHSxeswc9sVcHqrZT+Mo8eZ4aQVWKToS532qSNHiCAN0u8YaARwoU+Qag4XW
z1yKMIkEvttiP2X1xgRP8v+Bs+uYTQZyC3GSQCuXoG2f50U4NMA8M3+NmGZnhHZYU7+aFBu6JU4X
CSiFxWF+72q3QTrgdihTMAJQzASK12a3rlIzQe+LbTNAYvC5FJFoi6cra0omcwC8cvAjpyGxU0GJ
Yks/VmL4JsWA8n7ZUoyfLAb9o8tHN7FqryvL0Om7f/OCXMviAjwxRzkdTUwrddiKxyPDK9/YeFiH
ZYfR7zySuIgTX27r/5Ytr2VyRtbj1iqLQiOh8UAuwTTXblBn6u+U1KzdkWj5vlEcsi8GRZTYbZZs
17L5cG+QNjEqLKAxNAzdQyf7Jdqj+g1gfdGDRqAtDmd45TRqUzHgcHKe+2Ux72LjZ21n/u3L3JRi
29hNBHcHoGi4ECh1cZswtidQayXvKZZQ/VbSS3fK+sP/JoiLfyDErMeMUXU0IwkjNZwNALmno+A4
mzkE1uz/Pg8X4wrVjCmtJJZDFK8MpgEDXnfNh4zaFMPZiO6T8H85lyWzyuTKaZEGvIedhM9kpfne
ksdzmhl+2otGu9jXvvJWf58LTbpLMbSNy7TUIgROJbuTSv19KuSP/+0knF2hr6tFTYYvlKEP17Wq
qy0PdpsIEuZN77Q6CGdBBk3gec0EHsP+M5HupwGFwha1DOfn7dNsBZPfimDJnPkoRZoORIccDa+i
oK/Jnaz3YWGUL91gPqMpKEiaRedihrbSgwHDDU2PsdHdkLUegE89OQIqLXDHOkF1azOTXJ+M/ZKV
pDjpUKml+E6s5hR/784qmjkxZvMB+fC19eUdg5yLHzWv9Ku7vnOFo1+iq+V8BjVGWikjpkdHD/jc
FWBl4iD3tDvtGbNYHqPUBeMYlrNE1a8tGwCkGwgO0R8HniwnV+rVJW5lEwevyp+1qe/byni/rTXb
IsBTD04fMHLxuZUe4bkK/GIgrA3VcaoeC7sXROet6AVOBlDogW75epeu0iRzmUG7DtYL+6jsu1N+
QPUw/Bfbh9g0cIDVKcvK9QbHYDXGFM9glvgL4ysNUQIFDYxIzNZ9rcVwutgu/VBVWY4G7fxglQ0A
wg339hfZDLlrEdxXT0017x3l8yTxnhyx6wMQdAWj5yBeFZjW1q4YuDOxsKMynDvM81+aFnBnx0TW
qI0+N0VKowGncRhc9lbrZDc9NweyI18ZvK2MXbXb59zwHxDtqKaOJg6oXzn/oVJZje1lsJHFYPza
Qg5VB7R+rKZa4IA3PtmFIO6TTTEWxAA0BzA/8ocB1DnTVARHYaGci1W2/Lljggo/VJ1z8UmOKRIw
8di7KCIYYW8flA5hhEpTi0XwofDkOsa5UoED3tqyuRDLDr7yi7SdnTg3oSiGO/jD4U475aEW9oe9
eKmQfYyrEwI2Roem2PoVxGSv9WTqVXwszGkdVDPvgN2ndS7WN0S9qI2vhbVJA/tQqIuiX8LdpYaH
JOrCKSQ1WL7N9HSfJ6VA7bdlMNJNzDbJVziWfbbY9jRgyqKJ4mPdk72ukZfb2r318EdSxhgxge7m
YMzu8uPkKeaXZKO3d44WKIAsRjccxsVYVrvSLX41vZeYgLDLXNkVj+5uVc+x5iVj0wvzZbgv7hYH
lSiZbuB7seGH7MCato3nPMsvjKWyQP/eOYgqDlsqshbJaWNmJJkid5KFV9iPrH+Kl8qzTEH9aiOW
4FhsUs+wAU/M78eoaZpL4JkHcEknB/LY+orcnAy5BPF2lMFr6cCTNNWl9CowcQo+6EbHHU08Gavn
QOPDj+Dccjs21JCcTN+NQ/lhmpKrJ2i4ZLNnR8lBisrDrOv3S1Xft6I5ta0cHzhaIIrAaoGKRUFO
lxISj6BXJSCilXNP6kq/qZxdJbXzXkmjylVm7NMl4zc7k1C3tO33phq+0Hj6bhTZr2VQBX5ny3rY
/j2GMQ0Z/8A5bgDglXpSQbNnKju1K02dBtDmJqoFN84ulPM5DkCoDQPdEYYTxF14pfTpokcJCjH1
7GolCmh66qKj4UY6RhCIkAaFvShuyeMebEOhUGIVKVu+nz0JQXDZ6wdWG6lDEUfeVpfw4mzcF63t
pZriGrIaSTmCjCwoI8DHGG9IvzBWPLl6gwqGgk+bCY+5YUNr0TxMg1o2LZhHqYOQnz3OHjr6rOlf
PMJ02m/Tl/ok3fWlp0gB0ifA/IkGGrbSm0/ONZZtgC6YHxpedLXJKHC6d2ptHNuRvOdVnAAcGczy
HZ0Ok4bSVG23Jzp0e3nM9sSoBRnphqe6+AXcu09pOrOv+zTa9QmY7WSZpO5Mqkejq0WPWJEkzg1T
0ynLIcZZU+lRSsBrPUi+HoumlzcM8uI8nOeVSpkYdIGUuTb9RSVobYsesZu2yIje/++jcTYfWZgq
HTrZ2FFQ9Y7YJYvAe05t2S3HoxU933a1W7cG4A0F7xHgZiNAX4ZOIzY1aZSzaIflrskHBQLoucjH
EE0iOLxrQcACBg4enLppYCOD+zytYYNAvjalnTzTHbA3H+mS/6xK6Z8TVSFPs9nVgRfyOmzJYxRL
QJwAQruUfoFLO0TAkLt9ZxvJ4IUMHhIvlswUhDe2tCNT7HdFEWaSqj80jf2zjSZAq/cdxa5a8UYn
GFqfS4ubkeG5zwwtuP1LrvP6yx/CFW7KskEv2AZBSMe2Gidsf8nRfYfpcEkD2vttWdeJ96UszpJR
WlHrtKSMjKT1Kql3u+UPG/iWyaJ6dvtI5j9uy7s2A8jDxrOsKVgkvVqXTYD3scBfoMZiRO6Mydyp
WvZt9JaMtZcI+QyZ+l0GpEtpnF2rzWhJeVKz2qv0gDw4qPEmC6fjFHQe2tjxTiiR3dctiZyZT45S
Tb2N+2yDyVf8NNBH10JxRWcP9p8inNBNTVndJvcwG3OQgPctpGFmxu/yHKRJd5WF6Nv/vP3Ztux8
/dm4TKLEZvGQt8z+ZsWvnR/qaOyHcX9byHVcZV+LvaXRYDF1HlshqudCUyacRl7eHPIFzNdun72Z
M0aNofeaJgdZLlDHa8d/KZJTf7U0TWJYHVanSRlaKkbmiAhfbwPNBk4Yu9l4RUC7r3LPSdYnUIFA
CbMDuY/u6DnRPfLMKmAYpJV7F8DE37t3IJC3D5Xn+NF3//a1bpjcWj7fQM2leCynHvLn+lTaL1qE
9XTt3ZFL4BGLhhE39ORCFue65lpNRjrjEyIlcdvqSCfd69EhuH2iDbW/kMJ9tcbSaimKmZHlL40W
+z1oGbNJ9QpJCm9L2phruPh4/DMwh/GjxYjL63b0YGO58m7aG/edq4WYWMWcbvlYBNHzJMwxN/yI
gmVzvFjAhoXBCc7gLIodc+JAMZ3yW9nZftycFfLe6DqQrENp7ELA8yzL6I4mIFawrXz72Buzuzj2
SjyXyTuV5aSZAvHU/0RgGrESaXoSXtrP8sF+yO6x2uXWn5yGhtufumY33KlfWL4rpoveqF5f/hgu
m0k1dAwdvWc+FfAyb32YPrVedIiJG792R7vDGkvkstlJkMd3lWd/a4//vLN28RP4lL+TyoWMC+6j
UFCxNBS3nU5zm3u3r33Ten7fOp/YA8117Jp0gJQIC8p64w7FieTCYvym+azE8OZDm1FKwPu0s+9U
D77o2wTQiuoZndB6X7jOkwEqrtL8NgGD5fl/OyCXLoILt0izBlugQ54eIrKctaI5Gwnd3RazMdiJ
z4XuJPhcQQt5RYStFZU5LwSYhOB0k+6SWCIfNhq8B2UC01nbxepzldZZ6qaTCrqkzMB2Uj8u9WGw
+vGuj4l5bKVoEb1lNn+WoSDpAYSGif0y9v1X5UYl6evMHqBFSPk/FN84sWIW8Cdr0FbDmmzBbW9G
HlRasKkko9pzhSOLnnfbWgSTF53jyr8Uv/GGvfPWEd8Agx/67cDXAVQHQDxOJvq3X9XYJf98mBdy
Vz+B07WsllSD5PgJ2QEw5l5+TFFg/W+oQzZexZeSON1qta4C6QtaPVGJjmoTfWuLem/3pjsRKUiU
bldb8veqA3XVtGT7xEkPt5Vuy6rWJ+VyzUFuW5LXsKox6Z7GKrofVWOfxQT0I4CuvC1ry1GsZXGK
BBZds2k6dquR7plK45IGrCaibbON0fHLK2VHXulr50ia47DJHbv2slcG4pj5wykN213/MRzrk/6o
o3vHSrClL58kzZVeY9CM3D7rptWsD8uFQq2TB7sf8SvYDJqJgZGEHGy/C1hDBySzoDwj/yK/WEvk
ol9aqD3tC0ic0sqtrM5V7YdJokgORR9yozDJrhgVSYwfIOXlhymKvq41CUvOKDMPfi7dy60LvjPg
HFagZHQOnWd3buUJlxCYMnLPlAux3AmNvprUNnYQaYCDO2h+sWOzmos3fe++5UDDRRQXZFL/H2f0
+6RcFAemolnbrItZf2CUMOjfHHbY2PKiR8drfe0YUb8Kkifle/MC8JF7Ov4ro/nPD3D4sYs0BujL
QLCibknLQzfF50lOUbcQvWK2bfO3GC4FdrSxKsH3iFeMlflV/Uicb1by47ZNbH4+tLPxmMBLGi2S
S8PEdpfd5uD22OXmDgBfaBOIKmJMAa4UZCWBM/0+pm3fdbG9A9cBst2kCuuq8NI4AfpHG6hj6att
+/32qTZvbiWTM/SJdgjlOZSys1sM1/WAWJ/ln1mSCVARN3o7MDoD8GvgekOKzSf1k6zpTUkSeyeZ
e/O4HBrMQgD9EeNFE7IDgLtXoVa78YuowbP52VZy2X9f+VMdxRZ9LhZAJXfqi1SboSGJSF9FIjjN
oOUMRIkMRwMpJWAs0bQC9fq/+EyrU3CqoVWoQiUN+otVWpyxeuZmQ3aeBkGJmf1frhRwJYVThgLE
iIkUQ4rSTnvQiJ7SoT7lThEUlf7l9oG278wG04ploT3EV0utFiyxS6bFYdzazVnqJJBpy7NkiQqM
WzYF6DRkfzgXBka4I2GFtjBmDd1mVhtSA0wIKF6TPQJq64Cd3uEehLReds489d7On0Rdg6v7BB6e
YwEaD6iS+Ee+A2a2klrqs4HgrZDQXOKPRC0wTSofcz1+F9zn1YV+ymIgDUjDMRHDHbQmUdLaY5SG
NLMqbzKz06SY2C2jxVNS5C/1svS7ogGvJunNgAx65kaJVvldo586ykZqm/JPylaMrUlvPQ2kxXKW
nSyr+Z4WluaaijS7KaW1L1WV9SRX5ejbY1eey3FI/H5YMAmB7qOrDL0SdvYAxN6kiT3FUV6SVmVL
+vng2v30VJrJHz1Gk9wk6T4yFSB+A50ei6zAjNn0UOn2g4yqsCAMiS6HC71tQlvNigGLMpsnCiKC
XBMV5Tck6LKB9j9Dr7hmmVNoEpfq0Eg7FU8cMp/+OYM1mk6Yggb8ARhIAAHAhfIlpqRXaCHtwITs
L0mzm/qfNtVFasR7gE8p0B9ZwQb1VfcSzH11VFVjCtriGUhAuYLGvx2LhoU2Lgsw05Zpq0jA8F7k
zqLG1UhyUy7CWKLTd9usJneu80SY6F01v/EMW8nhuwu5bQAsqbGknV1gw6pVD3YV+QYIyFIZKK7J
s7z0x9aug9EW8TkITvj5cFpFHa2ypYamkBx3jleOjYsBXoFOX0VuHA4z8agpIKACt5uLOnoG7Bc9
VYtQ15/KpHMHTBgaqX/brVznypwU5uJWB5lzIPVkFA2aAeieQdyd2V6GFYNTTbXeZr/8s/Tz2hdN
WV2XAJlYxwIMjAKIG/jtS7Hy3M6xgzWUkA0J6V7iKV/KpzEEaESo++oHw4so0Qve3z7t1pUCugu4
jMCGQg+fe86OBgGo/DIUYd4ooSONf2jxeFTrVhD7tsXogDABdtM1oEjfTnZSRMAPdsrcORTLANyz
0qp8VQ1un2dLC1HMNDHLgyzfMLm0uJGqDKgsFUoyUqIH1YJtFyufv94Wct3Dw7daS1Evv1U3FYTU
mPYIyV9bOwx9WgZ4BHEBqIBXjSiqXj9OFRn9Fw0jkw7QfK/GhPQuHisCJthw9DCglO4b0MOBY+bc
njXsEIuLoVc5BHBOZWiiYYITGX/j1KJRcrM1yJiElaQfugTb3Boejbn9Q6mc92HC69zCmrfgVq+V
hAlFg1eFAShAmL28VWobi06LIgtry1hOjUVQetVpVv6aWqUMm4TIXkkLO6jooLnIuh2P1hgrStK6
fawbIwkG5942Ndfph/xw+7dt/jTwqSJ5w6zWVSjK9KKs+yHOQqKlA7BQgMFD1eynnIgAcK/1F3fw
W9BVF8U0qF3bSRbamKWZk9KrRZsxWxIQ6RAkADOLaVIuEpWzNcgROInDujMq186aF3nsBPU4gQz+
FHXdpQCBhYzUdu7shXxvGuPt9hcRieCUpdNN0FfROgudJN9HUukDIVmkkMyMLx4HsALMOJq2ifad
rvEK2ZUddngSqwDzGWpr6vfCZ4YevzqYJn8TDwNe586X4jivQmcgEANcrwh7Kf1ayvZXbZBj38rq
0yLVQlbGTWl4IoD+AvZ2hcirNJgplua8DOsPlbox+mhe+jS441ezB8YGhqk80F4ACF0Eu3RdQUVp
2sJkExbnHYyL8e2HSWtpMsoKong4nNnGIw1GP0JpuvKEa94bX5DNpiLkgOAM0YB7IizRuGRxgyz4
LzgyoGBU6D5gBewMkBRvEtV+Nvy0ciGPy7oju2jqqY8hj7oLWnnVznkejqBzA/zrdDcDjem2FWxE
okuBnDXXJalLKkPgHE47Y9eG9A/lyQQ8UwlePlXwtNywufXpPmtvq8zIKkxiDZqUhOPyQB19P/aL
IB25rplAK1YfjDc5K9YzI6pxHtUA4Ffn17hCwANgzm1ALdb4Rfzaw8jMKKr+bjj4C7mc7ZmzNBt1
Brmdjw1v4I4P3X0MZMTGB47qswweJqq5BtlFqihvFh6Zi7V9IqW0yiG6+pgZVJfiVzspWPQ7rNQ5
ILXoDzTUnHeR6jDN4JzbxYnZx159TKnOgU8WQyxLYXq267yzjp0QaUGkM+ziV2LGebAyq4WY2gJN
SuxVnQjUfMuhXJyES9gVrYgam0LEeHRcnWFL+DoD1gmyo+jSNpzmhSjOn8RVE+tSDQvodHWfRJaX
Y8R1NB1/Sot/HkMvRHGuhGp5pZAOp5LBHJPb+4UKscmYZt1SAc55qHOTy2D3SBFDMUlbPjOmJ/Dm
gtPUtV3pl3gpZyOtXJ9J41YSEaKVbohTCEQT0JhMF4BvHn1cNOLZ9GsmBA7dtGqAM+JdJWMpgk9j
oXfUKLGfGI7tswFQtITuHbk43PbBm4eykSfjD5yOf3IYvdHKcz+h3Dppidvp2sOg6K5aAEqhCq0G
70cRf9OmFq4kcs4qLyQzktDjDsFXEGFWtfDHpb83UbWsl1mQZ227p5Uwzj0BjdupFSwthl3vAlYN
ICmD5cb6F2yWENcKtWDeG9F+iI+iMvbGixixAD1l9hbAcCm/mdGNkdpWOr7eXHvy7C7nBpzOHkEt
Cyt9jRFI37DaBYLsOszI7vY33Y6rWFFTLSyFQDRn6Egm6mrKcWo9NGeXkVbj+f+iHQ1veBMzOG76
4pU0ztbjRAaGUgdpqA9MqAyly3xfAJ/3l71okVdG0Z+y3Gv7OpnGh2iqRD1l4Wk5R4CZ7inGNC1L
k+ihVrFVNrjqK8NOpeCneRAVHTZKLOzL/ud2MWjLBQVj7jW9IulnrUNFr/VzgDGz3HE3ozsH2sPa
tUXp/JYzgCjUVrAagrkIXpFpS3Rg4pfhAhinJjlKw9vUCFYutmWAmAbUJWDd4Zehp1xLa6JARrVM
AD08oAxtaU+3dXMrooIS/G8ZnPUvuaGnvZ7A+qUHuXyWMbh4W8CmOmjo3BgKlv7AkMepQ95pBEQo
DJfhpX5NPOKZX7GudqbI0ZOjkAZvKwppqD3Z4GO1YWmcqdWS3RlDXpSobYxB9WcZJDtVc2s03qtn
sot3sYj4bzNLR2vCVLDViHvkV9cMc5hn4CWkYfr+iQ0RpsyntB/GE6NcrkJZ9m7f6OYnWwnkcq0m
7zEYn6F8o6p3s2J7RidCKNn+ZisRTDNXeVaqG02NHSOIeMKm09H0hsiXgPjphPRIiSfqs28q+koc
l3PRBmWE2KzT0LTuG/lBzSRXin/evjXhd+I0o+ioCTZ3XJv81Pn0FUMZPxOfZC459K/ATEBPWqT5
m7q4OhbniLUpbvIyg2PqfNmTA1Bygz0Ac9WKJ5+7sAi1V8ERmbHyKZhmabKBoQxbwSP18rM5Nhkp
sNhYYW8MGExJ/hNv8B2YgwNJiE+y+dEYy5sMW2MFskthFAjMcqrgPgH24uZVcpcv0107Lf8ic9V+
i+GzPEL1nCp0SEPUYd1C6z1ZowKD2sqAkNShbo28C66c04x8ahw1A6NaiB1Ar2ik78ViePNEg6Gj
oj7XZrRC5RUuHZzb6BNxphVRNcLyKIT95xvF+b3lDShaPCge2Y372h9SwVN70551VpM3DVZq5r3i
0lgA+9ZwidSfgd+ZBnXx5ACLawGfWU4Oqcgpals5yFogp/oKlXpJzZo0TOJFN9x6MWLPnJYhmFTw
Ig05sFdKYwTAbD1OIKVPFb90Ooz6ma3ppfUweRVDJrciS8dGMDX8TK2aR2AqTo/RDAZly9ICVLBf
ZTMC9XuVACFyNOWgqtrspVUtJdRJYbqSOsUuYERlTyPyN4r3j7vUTe8WAO/yqrZvgkKyzB0x+iEw
2gbLI6zd7PXaPL2ZkW2+3DbPLYNZ3wlnMOgEOYAu7PARtPygt+pXm3S/iG4JaBiv8c9Q9VjJsbl8
CFtAaZwaPdMw4mqOG5Xuu7TbTTvVw/AdOCf26ks5noCfvJP3ueyiefdLlG4zk+E9EVqtWOZGfwGR
mNNy0mQtmEGY1S6hWb+QIfUomPZ046yoscB8t+IhIwFDoRv5tcJXeZqlcyKrgkUBRcit8tZVRlHI
3XqVrUVwWZLSKBrpexlVlTHx1dIO6+ZoVUDXzN8WkgQVks3burL5UFpLZLFlFYHNwTaGfphZHiN7
9SPQxe/HcDhh8qwLu/cC76QY67GPAqlbV4mAhb4J605cPXGrVEmwkjqxh4qjeUbvAUiSra/bPuYR
2DCETzEFshfFf5FY9t9Xh0V2RcdWR9xS4sbX0W524kBwsq3QCDpQkB8ADE0D9/WlCEdJKzVTbUT/
1rLBPEIA0dubb6kD5OQ6xRhxf6drNYarhvtSVvYzab8lmN+4/Su2As36R3BeUVfTflEqNQ0lVCuS
qnmr0/jIIicAzW9L2vI1FvCsMPMAeBcMb18et+rmtrAnBzahEF9OMtcwAEUwi0ivNn0NowJGRLMA
gsFHs0Id0jGtURL/CyisdedAcqtd+ZOeGSKL3KDYWp9Ap07Bkudp77kvYXBm9m+f9tPEeXez/hlc
Aukso2OXKX5GTdDvBpFY8kPCuDgSIJQ8zfPkzb4S5D6QHk/Zk4aND7C1UdEe0ZYWr38Ed+dQvBLl
ZvyIflH9QUET1xa4dmUrrK5FcAqUN/WsDwUTYbjYFadnYMCF5iMyIqw/pmBm9mjQHHDZmoebHt1J
csXsi8z13LpsLo5VJabaOsxGhTOIztQAfHiuERihuovc/4aFYrMiuzo0P4WC6cPYzFjbhSFaLL62
tw9shFs+q/tI5Ca24tZaFpdBV0lcaJEGWXIY3bXv02v5BId/IOfhKO8qeF1GMyiJ5zW27fVvO/pM
4FYeEEyrPQHUA+wVfEvgNVz29YnWx+zLwlT3rX1MAmd0hWMimyqLdXwMXOFPZA2XbgKU4lrfNfD3
0n72aLuvXhmSXB5Kg6/2XvyV+FUowjUUyeRiqdObZjzl8MQktQ5m6bwZki6yk83rBMSQwcp913QR
RANItNlarASl7EyvCaf2xLofMwC7yso1DiPmgx9rgRvaVJ6VVHby1UdUbRvb8hWkpvlxmgff6BVv
Ibmb2CNG2hSBi992Bitx7BJW4jJdiuVigjj6YVK3uW+frY+/grXxTfmmPS1efwAHNZZl9snbLMpQ
NmMZwNLR8gUJLLbcL6Urg66NUtckYVK/LmagKy9DcqcWgonaTWX5LcXgctllVIgyoTwdxioomPvc
1UV44psPMszQ/ucgBmcDnZO1ReNABNOVLg0IeFP3cYDBjDNQxAcvj/8LHtNNBbUAkIo9STZxysWK
sbH7yK7KLNSN7k1PAODS1y9dTATXt/nws1ZyuIBhtwCRsS12f3IfKCXoNtK0PBK7e5Zj7LDblSfn
5TkaLF/pkh7gAGXuKs6gP98O0NvKwiCRUBQAQxmnquB5TlO875LQ1MxzptzbSh6OceGb078omVrW
b0FcItBjKA4A8bAJGWv6evrDkr5EWiF4cGzfqm2gIYKxhmtyj0GnvT0YVYaXXH920Knxmjh+6gay
q8gXrStkN3IWH4AnQZviOZLEgWrnoobbpgqhhICVCdjfFWWBRVW7x0BJBnp0HfCL5LtJ4xJ1szm8
/e0+S9l8vMekEts5wOoURlguLd2hJMv0rE9Cp1IPzpI+zSZsHf8KoDPU3T15VPYZVsGXuvwoJgD1
jLVfDQsGbQd3iPJdWoHqT47RzVIwc5X/0uUmXGzLc9TkXBP6ZaAzuDKdO6joi+LkIGWRR9mdxnmP
TOPZmKxAVjFGa8UCB7rlW2zTwjMHAFbXyMip1EioomaYEEv6QO5nb1R0kaZcPxxthFeG4oggC+oz
zs6NXo6BHKAkoYyWuHnSorvJ3jM2oWRneRZqDanbkq9qsZMwJePVGL4Tqcn1KS9/AecB6Ny2DVD1
k3B2Mi+fgQemCF41GwnapQhOQWTSAiA5NTMkaPI7m8HR3R6TDvZJPNUkOA0/NDJNFaYbeg2zYGZp
uoMFcIJs/HJb4a+d1cVx+HrCKLV9PNsqG0yRBjeWZepZnX1ETy11lZ6KZusxkgcDujSwS4FcRgSM
0V7XFMxHAnerOxudWYXx3GTBDL43b5gWC/VjrY9/ybHe9sHSdgWw5Kqo+papClbwJFBplhEtDo1K
k/1sVxVSOeV1qHqgltooT0yLOoGTris8wohrJxDV7LSKoHDb/CJj82LP9EtZtq+9PjzCaGWEPM12
QVr00DpUBghXvitH+dRb2k4uk9Rv5ER7NeK5CsCosp9bB78Za7kJEHTUBTsM0yD1nlZiHh3D66/q
0Gd+ZgyG6+Q1YIRG6T4i6R5FtmACG26bjIofJ/OpLIxzyZ6qTi0r3mz2SPFB/bNfsNfv96R8mxdM
zrVAdOwdYrn91CSBJNNAjeBmnfrZAUBcNWEM2EhAi9pY9zSOH8yh+OIYY/ugVKX+/0i7st3IdWT5
RQS0kFpeJVWpvLvd7V78IvSqndrXr7+hBs6xzOIt4ngGGAwwBjqLVDKZzIyMCJKhnQ4YQvhWzWt7
FQ3Or4jgnwJ/Br9tp2c9ng9aPx5M/nPu4hvamRkgo+2mZZK3twwS0hjbdL8aSxFU8doc7Vov7/S+
gtTvmN8aEfhZ+vXrZWeUOzxDYQtUrQy3zdvgG43pWK6YRgkNlJvacg1j1gaXTWwx6Nz9Xk0Id6ZW
kNZwjT4LNWh7DCPYZupv8AKvR9o6c+JdtnZ+bcHZTROUSA5IbpnYNqjKqCdTA9BL7eRgv/9otU2w
5K7CinTbXq2IXQM3HxZiLmsWxvX8OA3Zi97VClJ42bZBaRJaqwZqjra4kInqa2zGBNeHa9THyp6c
A3PLq0g3wroE0cQIhoLLWyfBMABiydA8cNG6R21HcIaqAa1VGSOW56hyrIa3rF4OdaTU7yqvPWxT
za0/smA6qcq5su3cGxZdpNXK2FkQEumKAzYlA7C+lcUV65O5xt6KcFkWRbI68QwJ7hnqxi2sORQS
kwNRvdP+SrGLHg9sjQuyMbRs7bN2SFEPi0nXJGz+OCHgVjVm0f38s2569MX8Od5ukD33wF6MX+0f
1nn2HcgX83B5GAISFhugQHECJb3JDTtrMwzzWbZ5Nq4BOp/JiVszCxn4NFYU60rLbyGDdadF7sZT
lumHJUmqIKpB7jmkPLmGzmkbdngBHycnmr4bTjUqUmmpf+9+k/DNOw5oFSMDflMb3w/T8N2Yhk+k
zW3PmLXnteO/Lnu39OuDLg3irejCncnErlFR0zLBkW1oc7BjvfIh5HDSIUWtcDPZ/b7xsv1jyHgb
UnGzYxiPRLhu55fUPpbFj6HXPT6rDo3KjlDCzzSi8TrXAPOv66vUvAEnj59MUNLOFJFIZWg7vbtC
gMPSlRMHhpqq/s2LBfW4Mqo8nfSfHV6rxkdksQA1dLCxYpYbhFfCKU1LDibdscxDN3pI2i9F+fO/
+wGEezem179AMWHbtDnVoWyIf7+DrAaQrCD//BwpyVVlOdfeirBnLB20ZElsPMAtMCTFE5jkqDlf
RVaLgT0aasDdBBjDZqiqag4iXq4oUcm8HSAVDBa5G9mL2KpfSrsZkhgIi6LRvYTcjjVmwliqeH/I
zvDeiuDqWssjqjdpHjY1OFsjo/kT55G+cY1mnl1Q4qPY+f0dn2+3MOHzma3V24BJ5mHb5RXkF7Xv
69zdTx1RzRxI/RBy1iif/H3xC3640kqfelrkaDGWGLU0RjBBpMany6v5W1wWrwq4+b9WhOdTEdPJ
NAfsoNGlh1yP7nOdfJoHcA/H7frToRzg7oYGVhc9cBb9vmxddrD3xoWHFYAe2TIZAJAM1e+8vO9p
6huz7kWVSnzt8l4iw3gbQTCBneVrg4+mVfFL7eLN3qmosWUOj5TvLwYBYAvxzk1oqrmRkeI6iQEm
oiUyFXMavWUEte/lXZMtBpUZk6GeDYUDUX/IppZFu2yGYyQfMueTU6qYxmRL2RkQlYfieoloujZ5
aIOamA+zh6dHMMyKOChdBkaqtnYloq2IK2vK0jLIiJZApDUn1JgOynaSzL22oa1/LGy/YHdvmHgX
1uWCdiTVJ2hctPlNpMeP1Oo/2iNVAV+km7Yztv19ZyzpVjPPyJCHNQWLFHKZdOCHtmkVFU+VmW3N
OzM1by0LqGl0F0b0+Ub3D/Llb1q5Kq5cWV1nv3VC8NHpPCYF0QHt6iEXOOR3JXgmR4xyNe7gu5gu
zwz7+h1uvdtAIRLZ6z8rm5h5NReRDy3wz5dNqDZPiDfMrFIQCWPzEJSOxfLbGqtrPpaKS+myFYyw
v/1EDc+KvtFwfIr10Uqrg5FqXpy2p8trkT6WXj8REGpvzbBq0VrWTxBHIAQFkpH9GLsUUSdHiTKH
jC4IR5+0yj1RjTz0dnZtGvmj3S6Fl+b6l7UjNwvV70dGFL9LdiXvf5ZwJbu2mxmZhj0mVXW7WMAg
6R2Y+Y5WiwZqzxXIL5k1sASgfIRRcOsMpEcKPILGyEICsAFjVq5/rB0D0mUO6fzZJDdzoQLTyb7u
zqL48ibIrCbuor5vOqDS1JxPBa8+c94qirey2IUMEY8lVEXw7BXSjMTIp5HaNA/79LlKr0lWH0j3
u3JrRXFTFoUxKo1CP0OJ3RK9CLT7S+YQhnTGbWYva4bBGxOqfABuziimGXszglesPevywtn6NIwd
xxqsZF0VTKRxPD017m1nMoF9ZD/7rosPrZ39HkdVFVe+UCSieHxJ1AbcrmxXN7eR1iNrDNhY5d8y
vbAVcVPqHeBywafBvXMGtZxJgbJP4uLqtOnnJks6IItd3bdB+604/hLPh8wb8GCYssbTWsw3NgK7
hXRNFuY2XR+0jGG2iptp/NS34/KxsPL4po4J1KOacvErKFg8Zqa2gpE/grg0mgb6dTuwFs/CAYX6
qIqC1TU78PINqm6SxJPf/FAhridRZjX4rlkIQveDay5eljGPs68ljRRnRvKJYQn9DrzaLFChbB9n
dzcSt84rps1ZaFkj99rZuZoblFovb7x8Oa9Gtr/vjCSa2yxpb6CaGPU/tOSPgeA7cugm6lb4Dkt4
PwFRhaHcM7BaRabWju0pC4eCGsd1cU6RgX7KUNMbgjnn/74uG4QJaHdvw8ZnALKFrFbVOnmBIn0D
otMWNemoeika56Nrq3gntk8uRIM3tgSX4JbWNHqTZ2HvlHckIY3XORFGdybroR3QSLPy/KObUMV+
Ss4maGuAjqWM4V36l1939+XaoauWaAaHfDJnX5O2fSoHavlzzBU3oNTORt4BnRxbPxMfq4k2NKi/
F6GbAoxMkg8E3p43gwqhIHF3DJa4mA0CMhQDe8IVwfvIXbp4Bc5ea9LTSF3glaxFJecs8fc3VrZf
sdu1uYj7edQG+EUBKt+qgIxH3zh/Bs391lvu02WXlwQ1G2M06CWCYgVOLyZoc5Omc4NSfWo6weJ0
fgFiu2r9zhbrtkp7RbzY/jXRDZEyoM+NqUeMtmy/Zre01sHjM3URQl3OR69YQMXTado3OzWeSz39
MM35qR/H1q8Hoix1y5wEZE0GOkggUjprOpsMTX7dbuswLbwW0MWgPnbPBCTW7gsgUbfsd3lMlbSd
0m8JkVzc9ibFfL+w4FG3o9Jt0GyJi270u2l1vLU1A1urr7f75B3nANwZMASJHyg2CR/TWombRz0K
rE1UBP38u3D0m0xXDR9KNxIwExwCsPei1PT2I44z2FDH1CxCvB/8hD8SzLmQSlW6P5eUw0EGCwjA
EFgPOFe2n7HzlRqcxCstRoT9lJZfWanXflQUGHthffyAYtd8Zw7QG4zNiPmglidBjWaJtzXmkfsv
1l2L+bcbs+/LGwf5VTgMFr1GEZdca62rRPlt2ZTo2PsfK9xRRpdpo4XELkTvrr0enfKeoqviM95q
/syi8bZwWO13XWqB0ZOsV/Oa0qc6iZ3TPK66wg1k7XN0jzAahyUiwxRTzNko2oqVUxmmdQk1HG7q
fsvi6zjOvk5cO3YtRC4wmrfQ7haJ2wT5NcMKLscVmZPsf4KQflY9tVcDimuhmbX3K9HDNTHvOjJ9
vGxGuVQhJKfptC6LhUo1p78afq2BCbgapsOURoEJzDcHL26bXJmpFfTEVKxRFjtxFYBDFZgrgHGF
4+ZM5ZT23IGH6lYAZo1D1T9ozo8unq9rFdBbdvVgqtLG6AMoxqCY9fY0JE67ZFWE0+A49TUj9WPU
Jc+X91IWq1AhR/UZhtwzPtDUNp2c2/DhEdMvtlMGJf631AAEZIpGkMw59paEGy7tSGI3NjK6jJt+
NgOeH2unuZkVCdaW1IiHEuRQ4MhBV3iTnXi7Z9Fglz3N0AMDTGg64NU6AZTTzj5EV9Igz0Gtq7Gl
fBx1dKkvb6XMMzYpSmAAMaIKEcK3ltkwmasRM8C5WHZXjczn9eeKzQcoj3qxqTju0t1E33jjed9U
ZQTXcJ1pAmoTuxmTyI/jj2M8e0Op4o6ROuDOihjhonpumgwHLcpo6aetYT64JHa+Xt446Scz2KbS
a0Pn9W9bcxf0gYqh0BvCWlKCRgnQmcP4gZtIF+qwjhsPdQDvskH55r0aFFwxN+yVIgVByo8n3QJQ
GN7FzfzrfzMifCEyldSodKxq0spbXgLbSs3rTe76fzMjfKK2d8x6WWFmXL7U+nKVd7WHPEvhbnJH
eN0xwbfNuLFHyAwjyZhNTO/AL4JhGRQHSPpZTBwePB90B+Ho7QEqMFtT9guM6BOgfGV3AILKj5Rz
mlIz4INF8DagQHiGVk+bFAJiSM+GMQMAYYg/Zald+VPdPL/j0+wMCdchh6rl0lYIRZG+BBGlAfLu
Y0NHhQdIkyb0Qv5dkHAdUuAB1qrBlTQe66uuPwJHDSTgobx126ODGQ56Gjpff26+FYf0qBqV3z7K
WbzdGd88Z3d4LWNY6LCiA8ot+mQPmt+0eqhnzgthwOhm4ImBhIy3pq6iQi+Ntju74vGKZwu3I+wC
3/Ddjo1PhWmH1bqswYQaG1x0URjcDpK40E3Bc5sEMM7RHm3DO3SLou2gVdd1bz4ZXDvYi3ZoLfZ0
2XFkAXFvavv7bk+rYUy7HBXesDDrQ9In10uBEdRCrwZvyVYfyAM/bowPl43KepRI7l8XKBw/i1ja
agPeGa55F2BrDjRjLygv369Nyz07c24wK3CorQrEQrHCuOxM7myLw6ZJVoONdsHmAgod31TxaEAF
wJk/mL2zKoK/LJTtTQkF/XppmpnFOC0lhMOWojoszXK4vJWyM7E3IRz8pivaMtkOZLTYPh6CPuk+
FeVTRkHRvLS3NpApnfbrsk35slBW0hkFlExMCIpsSjFzjuyDd/N3kDscCpMoWkfyj/RqQrhqXNCx
FEghUQvFs2Z0adBWoauSJZOdawhhQyQPJ+0cw9TYfU54TPCM6elHsP2XKIbwuzGmj2m/HOpF1Q+T
DG4AZgAIFyb2Ia94BhhK+6rmSHK23gYNWOmASki/jyuw45XGI6h+Eo/x5phnL41m3MZm/1Xjzu8y
TY5lt77n3O9+iuA3UdoNUVMnwIgZ6y+9ZlCmKfrrjeI0yabaw5BV5XFDRc4uDWyQ5ca8t0PZWcFu
ttky6y02IMMcOx5QWev1gxlk5nLqy0k1Zi3f7505wYuAV0FTwoBgXxuUn/WjWQLGDg0CjFW1/K9s
rJo5Vno2LCgeoOolYdkxs5rStEFks8DosrL5Ja5VvCDSs7Ezsf2EXciuh2TQIoIjrzcY44B8ClgC
clelpCq9GIB3tbY5gHMqH71qLJRHECaRRWSPI6hr/C5ZrCOPTQxuMg4q3NIJxqphfy5HF/nyXg0L
ngnBNDK4GTiE3OkxKf7QLphjVbFO9pUw6Y+1AYhzPmxsT92w0hh4TXME9T2bQJPMCvfqvy8Ew/0u
8iW8m85GFUt7RRFFR7V/ssBhSN0vY2lcYxT2HaFyb0bYL6jXGaiYwUweAVqp64Aoz7hCP19ejOye
ccG5hP+gxnk2PDctoIln04z6APjkvMy0mlBvy2IriCSYoSaEhkSHQt4ABowb3ZrH42X7Mq8AYxYa
Y8CVn89j6ai415kGCOTKUuDtscLpuwMFiXdYAZQTDScwUpxNKOmRQ1DWR7W6b6FlpvVgQK9/1S1R
bKYlye/cVzMiHMddDVR2VtRRc9RRjfmq1zCkG101zZf/aTmukH+0JskGMwJqeNX1oO8jb7CexveE
o/1iBP+LALvEDAUF0tpNIRVVVeshKdLRW01NxYkgu7D3poTXB4phQ7s0m6tD/GuM8HUgWLoMuK0K
nyeLwhmkXwnBAc16OD0VOfAmSNP1UKdHKB+6e2I5IeAKaCc4v3hUqsjZpAFpZ0tIwxOX52ZsuBg3
tJybiVDMTkf/HVhhb9rR/yxHyLlrDJgsTW0noZ6wsIv7HwYQQcHgNh+61XjRjV4Fu5UwgjiwCH5l
00COddbOGjHEA5QAzizGeoD+DwhYDjaqOxrYHeatSny8Q5EHTe+pANPSaLGzLFyRsRtxEncUWXH6
hXEwogI8M6YqojipO+6sbL9idxGP1uB0A4GDTJHmb8B/OvXHbDjqXYrJXxXcQb6d6INjQhy05WfA
jsTpKZS1GKa8INZy0OygW7yNYjk58pNWf8ipz3wMTv9WbaZ0mYAlgg8PMeushecuZmpn5VZbGI2g
a3/SyvH7Ad8tv9Xoe55MmCb4x5hInT4AGL6QFnVoy2gWTHS1n+dMVWGSHuydDSEszqzJMlQ7MaHU
VJg+gbJeNaEop33jpAouR2BZFrVfjhAcmRHNY2tuxawoDrvupzM8pE4BPqfSn3XHq01TUZOWVmj2
FoUYWYEcAfifrbKVH4sr/Vg/mrfdHSqqYZaB40/7Co3sD9XH5cT999QHXVd3MejjQuVJ7CHoprFC
vgwpY5yPNxo4aqrR/lqOKn41yTAz4goknrTtDbUhqt6eu97Meojx4iBgbumqPpbgJu0CN8y8POC+
aiZCZs3BABPI1lwXDHFirX2sKmDeWA7WuCXx87F8AO/FC6SZQkzXHSYjvi/dEipDVekZY/mccjAd
GfQdE2/ohOLMb8oQW4/57ZKHfrUjM8YZbOvRswBwTKnrufNVl35yMWF52WklB96BoitUpUAxAGvC
TQFQPzEK9O1DUuMF7izrb5KPBYYM0zqYjCZFcbH7ddmk5EjuTYoYPMvITU63gdx56f6UPabDLDN/
GbLqtoS86vGyMcllC2Ng/9GwoWirbevfxW0r01tNj7ae3vQbY98eWzLFsZfuoIUc0gAuZeMqfWth
4htOOcU7txhx+UwvcUvQadC8dcV/wZ1weT1Sazhz6Mji7AFo8dZardvNaBbYvCm+67XUm4C8WbPJ
y9YYGuRleNma5G7FBD86COgWasDZC7tXrkvEWI1HdZVZFrCnFTMear2LHu0hcb+/w5aDnvoGjDfO
dF+I4yZrHaNlCNnZxyHuH3RMZkDtTEWEJBtnc6BpgxYkcDeQCBXPV9xhMIK24JGJg8L1OIieq3DK
AjCcu2EMaiLuq9Ijqcv/7UNtmi8Aar39anilWQREjmkI0iuvRethjmqPsge7U8GX5atzoUyMwpML
oTjhk9UNKUisY3Vt4CS+eTSD2gHHi4eJwVA/VNExOaj0ZCUXHyAwryaFhLYsHSsvWxCkDkDx9sVz
OUUgqARpYv7cJrFnFaqBEKlb4nFA8agH1kYsSiat3ZbNVnixM82DM/m0Kw68sBVnTRo7dma2r7qL
HU095ate8zxE8xdMCGXzdSQpUVziciMOhcujYIiptbdGurWtG8bwvdAA9pfuW91/vnyuNt8SGgz4
Oq8Gth+wW4XNuTuQDdCOEQef6MBwmD90zOlAy88noBBIoRgYq4b+ZF8IJPQuho+phmE5YVWlmc6A
pUIb0Wq7m0qbPxbLSU+X/14OwRmGm2NGBK4ujqnVNTFtYmBpefGlyT5H5K4eFJBg2cmFAYT37W17
BlE3ahSlLaPD7nXs1FMUMOOah7RonxpghxSvUJkvYJoGsWnL6s5eoYQOXZ+UWI8DAnrqZMB3vVx2
Btl32VsQjmqiDR2xgbYP6xSTTSnQjj4Evj/rjaEaQ5IFhb0lIeTprtvjUYi1mBqH6sFc+FBF86N6
OmDy/rChKQISD+84TK9GzybFOicBVdkEo80KPZMk9ZpGRSoom9wA38w/H4mJgKgecrB0zTEq1B1A
+Jbcm0FnHYcwDzfaN6bfYeqqgRbnrVpOSOaLW1kMPg/xebDlCic5Qipst1jdwnigAf5nRphNGd2g
0t8xvohFvpoSQt8ypqiGuRWQ8KZ1IO7yoOv5f69RvDEhXFRrMUfglKsx1ZcUUFlwssXTrPyLOQED
oBk5wlRvKQK63PtfVyV4fx8R6LVWiLUlHU/ot/oGtEvzdyAn3yxM8Pxh42ItuiUP9cj2+PQz7e5G
ZR4oXQracdsEgbapVr/1hUxP7KSMNexecT85n6vkNrK/vSNWwNlww9q4ZMU8ibdxTvBCB22l1v6y
FzJ9iWJjuF2atAguW5I69lafB1AHri2mR1lqlgYtKfgFZxakOuYua+pNwCqXVD9eNiV94lFMX4KY
ytgmZwS3q/N2dLQVE07AmxgQ2kivraC6nQsPBRUPKunviEgMNZztSQkGUnFpERs52IbjIuzs/hmw
pz8GWDguL0l2a+AFB/psvFkhJSisaKuiDEj68J3YL5u+ZO07EvP9vy+cmnGoAb60E1CJWOkHZDGg
RjR+RXmm+DLSZeCDABGP+uEZl0zvtNakcSwj2a4m166ek6hTOJr06zOK4tYWPwFzE/ISqzTclI6g
d6ToMUyewV1MtS9WW30r0VKB8Iq1dl9iPXUtz14m8EQVY3ws4gLoMZNGKVQ7tCJWZDGymxLzW6hw
4KxBf084ym6cEbfVwba3jKAbRzu6B2FSYgdkSg+1260HY4gNvx4H1WZsjiFmhjvDYmuCpR1z4gxv
yY1b0D31YF+fr2L3QA7JF+fB8QyvIcEYqjU+5St20JWzgaBHW/5t8AKkZ8khDw6eLKJfR81PJxkA
00+DpEBdtZ+8uny6fERkAQYzReD3A5TdouLN2aHPE2cUE+R0Gr/Gk16C3/jO1e9STXuXJbSUUA3X
IGMqOFjLIKOY5xn4GjEXM+ax38+/mvg7KdJ33GXb4MM/hrbjtEvrzSFpwUeFUpVbu8RzLMiNVfGf
rhkfL2+d7KLZ+C4AmkAd4GxQFTwMkT5Dqi7sVm327dqMvUyvv/GZxIoAsPm56I6Ywce7FVUApL/C
u5xOuBjwkMxRyC9Ok6kfWsbxWl45KgHDAdcBXq/xiSzzp3es0HHpNn1mY5pdOH8x2gd1s4DHwFrA
m1DWQT8+QZZScdpkhw1n+x8rf2FSu+/V1xEmz0ADHc4a5JWgJ6V1IKKjkHkqP9iRqqMvg0NsoeRf
c8JmZpNtR4aNXFG7ngpvvqV+eR1fp4BDpF1geBoUKFVFDmnpYW9TKIBPtAQ58Qibm7Dg9MS5R54w
nhjyQ33XcS8+qgZTNx8/95jXRYqHzSBzRyGUDeJOHYwyOWQcmir5ctk9pEYwwYeTBq88R0CRvnKn
ZKtu9LlnWFdZ+vGyAekJ2xnYgtfOM2Kn7zH5uAUndkMs92OXr14XDT8vW5F+HRdPcVTTAfo/C7pY
IONDiq9TVlbkzxbEjvUV3B3pt0WzTuZUvmB08DgszSE2og+ulpvebOhhA3+5/EtkGwqmTnvT/sUo
jlhyjosSIngUP6Sq8oDFid9Zike7ZEehHY07HmozOjC3wonOjaoBCmzCUrtjslI/d+5wyBWPdcmB
3hsRu1dmr8/uuLFT6+CIi827EeQ8+pAeF+sKMpAKY7LZFFhzwUyHMj1YuLZfs3MSvNs71CdGOInV
HlNmBMC1fMX/dXDT5gqqUp/0fgkct/2p4Vbwx0SVpEhuUBeTIgZg1AZm+0T7VcaXdZxiNAbxtLmO
unYKGLNKTxvBhGotdFUkRRIneWNPSDrzbLRpxjHZnpQr6Oq2ERIev4MmGj0WbdOdYegxgbHm7a4y
GldQoUbO2dUYnc9YX3r5sgTMWm+dtlbNMUnXBJwv7AAZeHbBGQQ5QUrAIZZPcfXcuUVztJyeX10+
XpJrdKP9Q0MHySTKb4LzZywz4opjUFbXga+tNDQ9tHnqbspq8Jt8LT1XL6CHsAyWZ0EwROGo0jVi
WGzbTft87Jkb9ZrXZQQCZb0KB7ML+3pQLPDcFQGqxNSljilIyNuJrph1K2abnayA5tKvzAbFQh0y
/gMaHf7ljTxfCuzgUGF+Ca2CszGpotIsHQhOVJkbx0/aH9GiCPwqA0LgtxN9quoWb0M8SQ+jyfzE
nv8zQQTWAPwlkGkIt2fzPAlPXGJ2mNVexsJvnOcVyIXLuyT9GiAz2jSut3e1kGiweHL6ourQCB7H
5GCl43Sl967tmxjYPuDlpOK2OQ+7WNHGnL81nlH8ENxbd7f03ZmLEBSaVxWElzwA868o7e/yFKx8
mh0pLs7zy2QzCPlu7CBkCERtFki/ODOdpiIszQXK4Zi/jG3+Z85MqthJmSHEBcyYIcwyVIDfBqMU
9KyDM7UApE39HRLlR7ubr3llKAYOZF4HPC4eQmiegDpV2EC6OjUrbLSXa4cnISd640VJZigWI3ML
zNCzrQeAWqkYhaJ+BOAX1JAhfPzFtaLAIfrLojm3S/bfqajAPotWqIWePdCKYv2jXA2rrFNAc4wo
/VYnLMeAj/PfAWKAIgJAinoY4KpnpXkwqBdNbAKO5pDJS83Ur3N+sLsITa5vlw+UxA0wk7nVeEFC
S3Gu3roBpNBax56BrJhTK/bauuJXcxb/mVqNK+5YiSV0NAB32yaWIJIjeIJVDw44CNDdzTuUHAon
gPyPNzmVIo5u/8zbLB1tIBQRtxECZoFe9+2ChhxZ6VgXoI3usgdj7rKgas0b0naOFxfsZo3Tj1YW
X6W8U7H5SpwQyQpiH0D/eIuL1R5SO8bMWpOHhq6NQQeu9tS1r2Zo3HmTSRXfTW4MDPQA/ANuIAam
RLfjwqY9Xj91el3k4DE078BJf23YKt5EyQnecrB/LIl1G4051pptloqFnazMuIt76z2usTMhOGHt
VMAyxWhyDNW9U38nfYH51pfLji6ZDIJj7IwYbx3DSvt5inWsg4B71GhuE2L4LLEOk/OSTZk/jB8Z
5ngz/v2yXckNgiLpxhCKi/Gcuo6X8FbL2D6UvR4hNhzE3eJbQLf1ieVRc1W4v/Rr7cxtf99l7ksy
1zYmMHKIXWVex783qeoZLPW8nQXh4ojAuDgsZcTDdXR8wq+iOvbb8hEV1Msbp1rJ9jt2K6mrDvdG
6/LQbYpbVsWnGeUuxb0hd4rdYoSHTra6dCPRRz887pJTPgTU6Lza0R8Nu4fiOHuILf5gusPvsUpV
0BDVRoqPDhOCCLjKoIprahj1sx4aHTOPND0VUXG4vJcqU0LsZXnPeqO1eTjbbYIo3zx3K6ikedzf
O02nKvVKI/2/m3pGamcuLLLN7Tiz+dFExXscfuZTpPh0l93jrFJY5dqg5TPO1dKlfjM/5zn5nzYN
yZjggIXdNJYGC21JTuVWLS66/EnvBp9HKpYj1ZYJt1aml7WzlPCFoU+PyVif+Jze9VOnuDVkm4Zu
B4qrUCo6n3UgSzeX04olMZr7lZt76fL7sqdJLWAwykLVAP1CMUHPF8KcPDVzFB7jn/E4fxrc8s9l
E7Ib3gA1Aer5yPXORilIPbEosh0e8spkB+pmxde8HjySQuaNW2bYZ4wfl7KZQm1xXUUfWfahdsbF
27DkG+XVGldhYv9c7WuN/RxrxY0h3UJw24OclQFYJfYrFmseTJ2g2Tp0EOpLh6BHx/ryFkpXsTMh
xFaNp0MWDToa7rkWFtqHGjBzJ60VVlQLEYIrZ0aajhwLsW3+qTT1+ypXBTbVQoQYqhtJNRnOiuqe
tYTr9Icn/LgWNLi8XRKAPKizdvslxE+t4Q1BpQr1sA9jUNY3TXWgc9C9kKeh9prb9t5GK236apzY
1WXLivWJ6NUZnVBMvCRVaMwPS/9zgETt7Co4TSTClW9WZwrpl5nTAnzN+E6Tj1yVd1fmzywJyuIL
f5zCIvfzu+GoFUdM3pSlX47h1F2lox9vEj2BChQtS5d2O20KQRcA3Xrt0bSA7kFzY5HPdmtCw3bw
bXJfTNX/5qBi+8yqtIotm/dAqulQM80fC9U8oESZ7u3mbodkl8ZALKBNdQ7XIaeiOLoP+VO1/h1W
IYfp6Dp+cd8eyO/+Dz2WR+6rBAZlFz/UHTToeYNXC+i1t9YTwAiNaHPccsoqb53X74SA95U7x1yj
qlEj+bd7NSYs1YijSWuJgcNIxtNAgAEdO483uceSxNeL+fCes/Fqbjs7u5012Uq1LoI52yZH3t/r
RYSk+sNlI/IY9mpEiJQ9KSYQT8PIANL4pL1pTUWBRH7CXw0IQZLlWRs1HS5MUhnl/ZyCIszU1/SI
EsDydHkt/08Ye7UlRMt1XZ0+auAN0UuRHDR2bO4x5BOABC33NPtEooN1rEN0CUtFYVCaZyMn2JiF
GGZ+RWC8NhoAyqU2niXAyYXTzM37iDPQXKRN8WkG6vGuj+MfEDqvbvKicsJ5Gq2jYvVb6BArAxtn
NAoqGI/FLrz1l7ZwSlZZa4MwN0GZN/GrZ+i+e+yaH0hgKfZa9lkpFoqKP0o5YHd9a2xMMp5bZlaF
aUxP5QJx2IoOgCsX7yh9gTqSAWqAurF2lg1V2oTF5jrq003qWTPzrUzzIwJAYqroc23eIe7fzpKY
+rCBd447gUMyz9xH265XDGKi5s9p9xjrxkdq5B8sc1YBdf5mjJfMCp8t6ajFMcRYhMwbDu0nJz7O
1Ec7Qf+aP9knjPY3z+1Nett+bvqTM4arexiAPw+YIgeQBYL96jfv2kebqDcLPWNFyPu1ODaFRa4s
N04UViSdNxAGvn5OMWCDso1B2gAz0Nr15qL6j9Knnh3OYXKdvCPy7E1tK96taDZaYq1gcg3TKT9M
dnVcnek+Kqp31OzfLEmI0z0vY9SYta2kXXkd/WC7HPOMN12jAgHLHgb7BQmxOlpSko0uDC2rlXil
nv/B/H0NqtgML3v+AQV1149bqKgs+qoifVS5hxDGdRAauBiUweFIZ0/vb2rX8RTxSxZS9ssTonem
20M+mTgI1ofue3VYj9AOOGUP7ak9TMXRCDBqEXsqRKHMqI3PZ2LYCJJrYtXWHmJA0KwKTkKLp2ns
jzat7pq5VcQWWeqwtc8hz6q7KKoL22ea4L+OC7QRWwOU9Km2NJ7bwl20dv5KIUnrzbmhuJNk4Wxv
UtjOuNHG2NQ53LKoj1GmBUZGg8nGrGsH/RtI9BWlqkIsc5KNncgB1x3ok8Vie55kc1U5CViF4zHx
6ZIWEEKyI8XVo7IiRCpSFSaq3HgzNFr33GVDYDsqxR4J4Afsz9vMLtrZaMSJ3aNqdNngmPhevK00
dHxzesPAiurnmlH50TRXXjEYsw90IZD4S/YnJ1CJ4fP8FEFi2Af1Wh/EXH/P42H/q4QA0HEjXpE7
VeGMlnDPzAPj0CmcKWIApJ9GlsSny2dSejp22yC4LY3b1iC12YRM+1hUre8WNy546t9hxEbHBNOv
6GmIV0JkJg1IbcCqnOe67hdL8Xlc8u+tVbSHy4akjrMztP19dyGsmNSoHB2G0G84ubMBwW5bUZ7e
voB4maN79u9atg3dmWjQ+NTmakH5xCGoubcLnFQHoLCwb6zGVlxwsvtgb0xwhzGLMoyfjFUIZSeI
hA4fgTDK/AlDmV7fG7eRRcIyr1+sRAWKkG8kRXHKstHyFCeFiqbos2KmFcZAuyCv6E2csS+Xv5XU
89AgRB2P/e2svt1IXg05xM0ioB6yeAiK/yPtuprk5pHkL2IEHWheabt7rDSjcS8MWXoHkiCJX39J
3e6qB8Nt3Kd7VEihaoCFQqEqK7NsRr9I+RI2i5RtYTc2/zEl1iBakwGyaKpt7LjDCZN5oG/rDgbL
rvI+i1I6/PrnKwMXwYbXwtI+jBRaWbcuCaaeY33iq5da/BeQJ0/uXEnKHnuueG5HiP+kc0hdNwzX
aZUHAMv4Fv1k8BIirJK7be9TnRsSikd5rjjTNGV4WJlGHxQN6/zFaY2wgNhL/Bd7hy4TaNGdjfFU
eHWs3JgIwFNdvIDY0mMKOZmLfYf6kaxxsrt5gOmDf2iTRRRrlBREp8mQ49Vhjk6grU/tcsIUCjij
JHu3d4QBBv6PHeEIk14zWmdLq6bJrDzWgkah6qebpix+TCuLR97XngPsndes5l+8/M9NC7G9pWbL
NEynx+mSB4nCfWOW6SjsxYlzE4ILJplhFLWO1WnNcmVzDYKpMsLi3foTYM62uaFJdIzNvg8UJrfU
lengPMdTW/myKcigx5Wt9wYSlYhici2glJjBgE7YQc2p62ECESSfJIWa8GA8F3ZuP+eA3H2CLicu
Vr2v/KrMcqjZDeU1cGHm8bIL7wxNIDPCANAmJq+SDy/nZWxZu3RTHauNEU3mVHhNAebjERO+KsRg
CjieV456qNMFcMTuxqB5BNqAv7jZMUK9cetbDgR6hUPb6Gs9qouJr192mp/y5DQO/RvyCtn7fdcH
/hgSgZ3qPKQrkkBkvuCLbSCwwguZ3JjMhOACTbIAJsg2E+ML2tyObPx2NxicLUFIOLVeoTljeBq3
7m2+3GjafOoUErfVy2XX2F8HxlUN3Kwg5xBOpF5ywubSqWKQR3iLBv0DXday2I3VDqajgfYC6kuE
aLqNS/usBUVcyst7umih6SRXTsF+/MVKMMNuwb0w7ivyjNR2lXBMzePuKZdPI8kPpTVLHHi32OcA
fb0pamLASRxwSOY8ZZoLGyxige5nPtf8AvqagRXUx+E435k8SG5l78X/YhZRzcYHwmcSDo6lZA56
s3Yfr2BmAqNa5tMHcEDy1Puu3PSP4IfpQvmw6t532xDLsAmgxQfactfAwEbZ6BWaf59rdiDqHV3+
4m7FrBhebRZQ0Zb4eFNcNTP5aOEqspoAnw3zrF6XyFi993wcJUNQseCx/RFepq4QaklWBRercu1W
j834/bLn7QDzkZGeGRDunIzVFh23YJDcZPfKCzsCPvQ8RW6sXucvkBEJL9uTrUdwh8LQOttYsWsG
J8dZ0Y9lnf36f5nQBQ29uiSMI0dF2UddYxMj3435N2Fha+PgPCHZAXns+0uUrfrajENaQyRDCUEV
5zW8DXsod/zFSs7MCNmOUtWZqtK+jnVMgQQtcNUHo6znv0h8zxcjhNHBUKfM3jyg5rY/ZqNXqolP
0K7BxJDkubf79c8WJDhbRUgxZD2+/qI4wWjdrrrxF49jADF/R1EEUxEHh7fbWkPcDG9W59ta3JsY
R1hRh7j8XX6DOsVn65kVsfTNem3MJtDroAb94sTNKxganPYaY2pQAQr0aIwt1DTVLsiDKxlH2t7l
em5auLyXtO0Tu4Tr5fqnwVr8tLl26tZTklWyyO1bfFwj2C1cE6PKABUKPs5Ke16Qj8YZZYbHSXVn
WGhYTlVU8O4Kj+XrdVUk6f1uXwiNCyR6oL3YOpTvjY6gQu7Wuatjs2y/QxTnCvpUurfQ8YrOBvrN
av6LJ3hhmA4Yy4vny591d8VnxjfvPStGGMqwulDewakmLYrC0/pWcacNmrkOVb2Lra4M1XyYJYd8
O14f9vnMqrDPSUK6Sqtg1THyH7PW3yVlfl3166tpNnFv25LTvhfwDRwMzEigEAF8quBAwJkDP0JQ
wdWMkXpgOz3oS/rTNtOTzp2vlt3Fs8uOYJ68deoC2KP8yBXlerJdiX8Zv8VMhZW/+yVinkiKGkgD
nNV0TizLI0Pz7OT6+piTTn/NBjIFnel2waoUpa+C/hfyfyRx7lwgNaMCorKoQVPHszN7CKxybj9h
iPoHV8gSGIk+g5piBaOY/caAAXnVKw7Oa8etphDMMzdqnyoBmGZfyVQ/9ep6akrt3kqUAPNN17a2
XvMEb4221U9TTm86sCnkJspSXUrvMtcagMqbryZFeWV1Cq0tdYZiIMuBhVgxI5S2re3VaXdKm+wO
w+QBb8fBayHnCMbDAYR8JGppi1YOB9COltMhp7ni8TV/Ax/Ftaotj7oGOEnZHKy2OOaqVXgGqU4o
lVFvAcXlwIuomMsDqpfPtlFfawTj0xkBiTZx48wqon5TRiLDfFjS7uBiotVe0Zvr9CJSm+ZkrdPj
mDrHnhtRaZIT+JoOoAECVKqPGze/rzmLkNufFKiHQ83+uFUPZmu4zcreDrgKl+nTFiCXcQQu0X02
BxeMlJ31pWDTLcFoX9bNP4H8R0tnNO6KvMIwPa1f7azH64yo30fLOA0ciFuDVyd8/SVqSPuz0Ljl
u8aaeCkgdfk69UHGG+vZHszkMABUWuL8DVnm+K1ZMBDcOy4UEcwHzuubJkmOc7sckVcAtO4k8eLo
6OD2zmEi5GYx4N/O8AkNZPse9WAbnpSOIcvX1YcAgeWxpERviNBPClXgK4Xma85Iv6CkGrFJz7xU
KQEPrlXmuS0ewmZbfGaLsniDbXMP0K8xaPkE16jG7xlupcAZNEDMq7H2kXRRyGAr5CqB7La3riiF
T6VSBN3iDjGKNSlQChq9q2qd+7NTTFuLSt0QXm5Eii4P6jTFEhHvgywv+wwSte3PscpHDwfyylLL
06JNgzd3LCoy67khVQhhoKu6zl4rrTxSY3giTq8FKe7J+75hPl78nqNlN/DXa2tcYtdUPuOOT8F+
aSbQqutdV30iBZDXQYXBxTsMBhE9Il3Gda9JTP1pThvoUdgMindly+HU8wpaddYf+9a+ajRr8qjN
AsScoFDTSHGoEugzhiGAlX2EWBjz2DDcVKiP++VMM2gmjb1XatMc9Ant/dZZ34ayJoHOpsehhl4D
yp1gR1NhhLjuVydbDH8r97+1av3d5dNjvs5G5Q1l2nn1jEdFOeeGB76kuOty11eVSgNZqku8LudX
LlmbG7VmEA+DrIi3OM5xLswjWdzjXLIGUiZpryHtQcUj60rnLoF+lGf341djXVQIEU9r1Ddj5y3g
ogi4U803jt6WHlJBsPmP+XpLa7sOOtV9cEs9Da0usY+grSuRFmIeaZxnEs5D0d2amQk2fl6/tHZS
+hMkKx+RgOMuhcbj7BD7mDKlQ3ljbE+oNn0aKyNKHe3z3Ky3Wp3Mn9rSpsfU4JgmoBjaSkEE5QMh
cTLsNAapwQ+9as3rma5PhKcP01DKsG87Kdy7oC3c0E6Br1OlW/6RU7Czg6DVkTKLbleQcDGYGBKG
ap6JcdMPQyirWzUJHlx13GXrDTQnvqSZ861hJhBRdf15zgBTGaYr0FaMfm3oDC/Z8evlVGCvTPbu
Jwh309zpHYpSuJWXKMFMhTfE9i07mUcI8+H8+Rs9RfKcB/O3UfGaWDbMvpMTvLMubHKS621jpUiD
OlJgCgfA3Dn7saVdmbvcjaVsKEtmTkh8aGqtjWpjscgivUVpPK5Onj7B+a6S4S8KXO/WJuQ7lt6C
MxkgAMCo9dt1LO7bVka7uZPIwQTE37bRL7RdhEemkvDc0HOYGGzHY/U3hx/Wkkaqe9coqjdMEgzw
zpE4N0eEB2c6FiwjFsz1DSTSx6koPKueJHnbti0fz8R/1kSEtM2G1MPaNHCJtLnqaz0o9d7TSHeQ
+P3mWaIZ0N1i2yAMDYCgsHV9lxe2vWYDQFEq+rKe9VRE4JKK20fyRE9dLJse2YPzQD0cnR08pWFO
LKwWDnI4xUA8GUJgjk8mkoloRk16PrI8Kv3kwH01AOFu5BZB3R7HMshBxx7IdC93vuEmYg7tJYL3
/Ac9V3VUFmb1eGojyMdrBymYhEqepjsvt3cmNq89e150ymKpszXWGI3uXzPcUkqj/Zwn89ius+wd
tYUn4TO+syV8RtpAytTZnjJKxjRfH608GLIhKhJ+xc08TFDEPqpA48+tHtlj+rV2QFfHTPrpsjvt
OC0GV1GD296QUD8TfkbHGHRoEgbe5IV7RgmCh/Rp1mRv/p3wdW7l96PybGORplB82RZ5KkY/tPS+
dBrfGuxAW449NN0uL2kPkbUN426T9CDZ+QBNsQyMGbBlruN6zbUomdQibNx6up1AbxFNRucGNK2L
sJ2yNOi5tnpdDxD6koN/8PIv2d/cPz9E8Kd0JJhxMdHJMdKrzH50G/DdS4bk9nYWbLVg4UUJFcBF
IVYvVaYT3mNGMztO9ovTzTd5+dZRIMKLfy71vtEKbtBIzHGgQi1ceZWbqTWt8VqZdOUEDgHAMVfn
Sz8mYWeM0eWd29xOPB14ASPcQFH2o6qslvBpLi3exHQq5mNiuz8Tivw405XCY273DJ7jz3ZPH2wn
k+HC9nYUdKgoBm+qH8BRvQ8CCDHAnVJM3FSN2d65lbncuUUDkoSktz2m5X0wuEUnYVHaK6tg0hGN
BXSBgRoRa/+TwZNmHfGMLdhc35gtnY8L+OIDB8QhjqKEhqvQL4pSdkHHKQ3wuNYkzrqHEEKSjhl9
7LiJZsC2MWeHdFRAClPaAPKvp+qxdv06zBDeLW+Zg/oRbEtx9UU2yLCz1/i4mJqBC8O3xAr9aIEI
Nlkxm1PQQ6O5XopsFZhZv8hfWLtK4sJOdH9nTEgYHQ3N9m4FAiqduHprVY1R4FEC9S0zacAPy5hM
j23XoPZ7hhQilR/Gi6t+Ljs6ArxNFZY+2i2noHAAyvnGAeFG1IM1SzKVu7eduoVKMcIBXvDipDsa
VIY5VyNWOJAQwLVgZVdAp6Pv6g3ZJElEdu5jTCigsYLxbFDhi4XAhYyLZSRg8Vgd5arM16jNZWqz
eyZwORFnk1AHc5TgkU6v53grA5I9J0qcGAR6bOrL5UCzt2XnJoQQXU5sLOYJTuFYmKQZ+vRlhiYJ
MsTM0wkKxkiFJeds51JABP2zKOHGndSZDAbBohYwsypG58/Dp0omELJrRINuOrGhtvJBlVsfJ1rO
qEbEhAMVoLeRBpBrJh2IlZkRjpStjPVQEMD3Soqmv/atJOBLlc2B7xuxoUUNNJ36obGvDyy1Mb0M
BJraER+iJ2h7MCDnpRP6e4bAswjIHkAXoKUWEvhk4ItTWwNgP476YoOnaTbo58EeJDDWvbBwbkbY
NOjEIPPQtqcjb8LMNg/Q+PFpTyJbhtHdQ2aAQAsRAVOJAH6KAQFYmLKldtbE9dJ13jbtEyplwo4z
npPHZanI95y0XWSAevuBsSWP8BFIxNSJPzErlQ0Ab2dJuNTxisAXBOMHOppiT85ZnckcNRvVex6x
nh9yV42B7gYnG/HoAnbVMZHEqL077Z3J7Vuc3Wkm2gOUdjBZOfYLMfO3kiYH1TICsygDQJF+MKNV
/YHbcW8NbwkjB95gaq7JkgYFVGkevOthZzsgBDRdH1QlpZtGiOE8uFz5mlTJ1bwOkqRw18PwQgIF
BAH+XASVmc5ESnCWokeT4Xlt5uPPrWLpzs7JKUYJZHMvRm+gv3/b2v7+bIeTBnVCYmNJZgaOPWrw
b+0kIyKR2di29cwGo1kFTjqUucH49cSWFGS8qfXr8kWwu2do36tkk6kCzOO9jcHOkhxCBWgYQuIw
zydINFcYtMq727qYXv+5LYxbQ8UFhwE4fWE9Jkk1QNgx3J9ZvfnZHZ3iZA+5zry+U3nlFQrEVS5b
3HM8OIOOhNpxAQAXLPaqmtIKLYg4L9Nn3talb/Ju9DGFbUgs7WTuoKXBwBbSWEhZiIksZzqa1C2Q
tFSbv2Ua26i7jYeaq21ArcX1RvALodyLav2kdN8ur3LvMsfzBFh9YMBAAiWk7mPpWAy/qI3TLkvv
k5T0B9prtQ/sWokKfQ6Fp0kq17aztUCw2BunGmKsJtLXjAaUMCm6jrFe5YcMjSAAnZwTg6bp5cXt
2jFB0AjEDDQJxU/YQcWl7WwAsS23jjQ+bk2/x1aXPER2YjRYtnW05fGYBI29cAcWxYDSvYnspM5Y
G9RznQeWVl1PpL8d+PwE7Hzvr1SRxOmdDwer+HIQsUAdQiwx6QYftJmXsOokWu45prLeU7YuUT8l
46dpSex7S2lliMG9tcIiUF14e3xk/QXD8JxlCbqbRvI1L8HMODNvVDG93HM/RS9zLDRJgr73zIPW
EPJZwK2wXHF76bCxRtcDkNmJTjw+ZbM/lE4ZUpN85dAoCuqhO4DXKULd4EuzDOE/96Fz80LqwW0N
RQ4L5rPS0j3YOGasv1vsWUZBtHfxbiObQLGB+g30b0KWqzSNw00CS+n6lua+5Q9xEpQ+Jh5VJRqm
eD7ivo9k4yR7Cc+5WbHQu+ZDR81qwosBE6NFdd1FbWz7GvHa40zDUsowK1unWPRdu2YuZxsGx2AJ
dMtrAuNbHhu2DwCsTz1eog5ay8gg9ipc75YpfEcGjKJaN7CqnpbrHu/lSAnra6i52X4Wygqve8cE
0AAVcGTIN1piEmn1OcI1gbFiJcGk2Fe48J/1heZh2yUvQ6m/9ZYbX3bU3X1Fwo9sHPMJmKERruNG
IywFzzNyxWAO+xzFiPQEErLrKUg8NZgfcumn3EkAbJxIC2EcKeMHPWoNXeYO824YwrK1E2H0hAf7
lUOaR1uxJE/AvXB3bmr7KWf5jMEKp8pTmErszAzHhVLP7TtkHAoYUBR2l7b558v7ubs4Q0V1B7e/
Azzhe4u0zUfmzICD817vQ3cab0wFVQHuVie9GWTCjftf7485cQAFavHg753Qo1AQzDz9aeJ+PXjG
NT8k192vogmdLKaxDLm4k3pgsgHAJJDjqaCgFXwGQwVjDXwrpocW6IlSx/g1qMahTM2XCrxNXgJK
Yz6kz5VOJS+63fN4bnk7QmcftDLJOFWcUVRh6VFxvDyErk08HCcNQU6WCOxh27DOTXXIQJ71Qd5K
c5p67DD7Fc+nMfeWoPkxNYHT+02wHDCu8nWsA8dTlsBs0JQpZCdzS6KEVxyeFGjcgRsAdIriK7ku
nWHpKdZa8fvuCL2jcPF6vMvX2+I28ZpwPtj/nBsdIDdIEGp4fjr6B3p+bXYhoQqetBhzaE8ln8La
MEpvAffckhWRro6Sa3rnvYHWGl75mKA1MYohnJZ5aBPF6HE+AWUwroHrGZ4cm/1zlTK8NFBrRQ8d
gx7gXnrvNJrG06ZJJjzObXSvh+4+0Z6c1ZSc/D00GdplIEEHAytw62KdbhhTDiikvl2JFb+dyqMe
5iGkVID21j9lhwV1oVDmoh9yVVDk4apQIQwA/8R40/ulAYllMVKmDdiKvo5A55jzfWvLxJw+ypv+
tgJMko6AAoC38JlQR8mTFNprcVPNn3mznPqyvuuSDX6j2i+FX1T5UQOMtQF9fq6Ut3pmRKRS/CqF
B3GITLlW63dq+gWpcHG8HHA/ZnrbjwObhIZxK/QrxTYCTcZl6opqiC3tNOM1mS9fnbzylR7ILGDf
sq2I35ZRVzuSd8KHy2UzjCqyBr4w8PqKUVDNIWLUbA/yMrvRe8VLBjvKra96gmmP8R/7sGBMCHxq
uaYjElh0Mecrp++gBvqM/EsWcrZ05l3IEawIH9pRp1lXa1hZvs+h6VcA83vjYY600P4pVx/5qOD1
3pwjoAXaXK15/rukETe1r/v6lyJQfP2uejY9oO4TIEvyoPKdwZP4jGSdYmg1GnvKx2yrpcRGZIJ3
97jeD8ESal/raAacUGLvQ1IgrHP7OWe3FiN6uqw6trWwDyuSgA54KlUrfTwsJT4psyQ8zIvGztyy
gSWruVJJDxkdANH0I4BWkszqY+YhrGkL7WdrMuupQ1sXWzj77dMcAsQJjnOccsyz+ImnuT71laMp
S3g+XBiCVSGUp72dUJdhfQ355bYFMLufJa7x4dYVLAgp42I3BG9hWNDMX4txD817a64jp9Mimleh
oj82KfXpnEZ9ukROVaDm8XD5J8jWKGRXKAzM1Okpcrre8I2pDbtkkTik9OQJ4YRuPcKqTravp64e
4K9hEViNP93mp6X2ACMDhxlzkWJUMqKH3RvrT9QUpxJqx+00dcD+KvovRo4FsMj98Hx5B2XOKQ4l
dIXWuFWK5TlftgGvLtKesyD3y2ugZvzxRpFys/0Xi2C+3nRsXTQF3x8HLcnJUIDKAWMQ/MWGSCko
/r3WV3xt9TUQCHo1JiAAUry80P3j/seqcAhBk11m6gSrtXU1Y963Td7I+MZlRL373+yPGeHUaXSt
FQxKA9zHvijzTwPjB1r+d1nGRh7+ry0UTh7qVpXSUHy0MXArfwkyX0fC6wMOZXjfwVqzYCMz6o9x
GjTAnb5e3sqP6dt28AEIABcXFEs+NKUW1oOmxsFeWjer3+qxHRV3IMECU/Uxgci5nM9v12cM1Bcd
PIahESFmv1WRZfmCMR0s2ATGw/JKcNYoIDVqmQdeP2C9Qvde1hXdiy5nRn+nU2dxuyUGq9icg6MY
XmpOrlcy2XUnW9jvV9yZDQuQf3CNY2Gzv66eFqUE3zGDrnNWB+Ske8430PFIS1JbciImL+crE25Z
ayxqA3KMID+lq58bBkD50yed01tqGif0mLtoLJqfOsmuMqI/DZpx6Bmq464CzJA1vxp9WXkrJlw8
o2Kn1KVhV8rKgrtOdv4bhTABCT9lNVPsfnVNcxwiz/Q1Ly09MEle10fq+v+Hd6TsiwtBQrd7kKAn
sNm8WLEaTm8F6oPgTV0A3U0846cbLH9zls6XKQQMPC7BMDLCZHa9+nXuk0P/cyPTy49uDNbj8p/P
UuLwnhsUY0fXdRnLYBD1Hp+TT7Mtge99HN4VLAi3cr6pvBh6Acnh1R9srzimh4kFFTgCv2MwbAw5
dK+D/8PX2zziklcLN3WtrBzwXdi1Oj+JjcAY/DT1MSzI8PkM0NkF85X0kpaeYOEhoOsqs9sZVmcE
4mkBm9Zy2OjWuG+CeUrHbaYE+bfLEXjvljn7huKwamVDAgH63k3cJWjXXjn69362JInP/llA+oEJ
YhW4HeErVjR1KwoCwphVX1L92pSpDu6v4c//L3wtt61d7jR6H+fq2zLnXmk9mYmsCLbvEn+MCB+n
3goduoONmjC5Hqmhmfp5qCT+3HlTAJcA0LsM7ePffJ3/GBXfaiwp0iTdVlYrD1NbexX/6kjLe9v2
f3R2qOOgkoH6olipKUrwiixNjUNm+0681U9KoPK8YfFwLWLgxF+D6ccyeEU4IakKL69wL5na0N7/
Ni7EkBqxn+RZg1rKuN6adfHUavS6bGjQ250sQO77yR9bgh/2w8LGmsGWSTzVB9tA65eYoDlUOGGY
o4NsgL+iVOVLL8n9A/DHsOCgzpB19jBjh5doqSLVL92gCjJcCHoagDjSt8gBD33Jzv6X4PnHquCx
tNermRBYtSF3H1lQ5/az78BeB+qPzWOLFYTJE6YCg8tf9OPoyu+g/R+7YpfK6RoVNCmwm2DYzX/h
QachE2l9O0wx5jd4EDcO9GBtvK2b49NGkp7vX/dAnwNzjVYkOtfvXwW8bpxx1kt85g7+TEwfwTss
/SID2tNB99VXn2VeLLUpXPddpxm502LN1eRrUR3+74WRqb9fdXiZV6F7lF4Yuwf3bKGbv59lfMyc
NXdVW4Skjl3VCzYXECOzVO8AcfeddpQ51G4IPLMnnNXCaF0DonT/uhXrcGi3WxGLzP0Zjavfi6yl
h0dmVTi1equpvEQ/EPoeD7a3hhV8uPanziv4cYXupW8eZGF3/yY+W6lwYMHlsrZEQ6SwqmB7y5Ih
LiL38+ixsMbAbR2NPsDbs+SelJoVTuzMKkq6BWaZ67GAByAWevs5osKzBSjfOshL2R+7Ldth/bNS
8f63yom76wx5ovwJLRUUHyfL31quKAliBstCrjrkIcYvY0z5/tWr6My2UEenlqmm6xag0J0Ej9Ir
mOkkO7ob8c8s6O9PCDVsPDsbnJB2Gr01fS7J586RfrZdDwXzmAXVMuh6isAcxygatHhhJTN88Ege
1tsqgOTXI8qAS2h87WJZaN9d1qbHSjCPBQ4YYeN0J6Vrn6BFpg4ljt1NYn9T3cfLYXz3zjqzIWwd
ZokJMxbYcGyIzGnX46z6ly3s+96ZiW1fz+IXxI5SdYBaY9xV2Ddj8tldFaB81HjDT0gbgGc/AEUQ
plK9NNBriWvI1idE7GFpUosQrI+lTwk9rZXMLWQGhOiMFy6gYnnXxEN1sjOQRVtSoMQWDz5kbmcb
KATkssiqOWXYQA3jko5PUcCJdF/xqtHv/QRPv7aKwKkyYRt1T4H4sbxbu+/7f1xRiM45lENBj4Bt
tGm4+gl021uvPtHn0bOLA4jK8nCMpeF5871L6xbCs6mYJNMwooqZPeMlPWgZWKTyL0OAW6j2i9M/
hjRvMfJsm4WwPFoZH/jWkc7qKlCI4uHfHyZIFDbbwM7lQyE52iK2AHibvLZqXAHTMkE9/Slxa+Sp
kg6wzIgQP5Q5mShE6VCcIKmnoKHNyOLnpuyIfQQOvN84UTzDUdMaDBW0idf5rbN/KTlElq95dleZ
r1b/JSXfdPoIMHJweQv3E9A/30sc5cIIETO1EXsI4DUIvzokDS1uN7TwH6wfqut1TUh8JL/rIbkd
b2QSKbu3OAZ/QVqzNfNBPPY+rFEKFheobIAw9NN2pZKr8kuaHtQfFvJe4tPYACrOjC+veS/YAOTn
EBXSe1DqEYJN16kks6HMGTs6OsOce7nzN12gcxNCsCHMZfaCTk3cuZmvZsTPWSpx/l2HObchbN2Y
mprTTrChjXFlfnEQvJph9pbuWR8OZoE/gcbcVo5T7UqcRraBQkipzGw0em7hidZ/mlIrWLVSYmHb
HzFona9NiCJD0TfN1GBtE/3RFm8THqE9pjOn5fv/yxXE51dVWgoYEmAH40Whpt21BpVc3HvXDrIO
MITYEOT+MLhkgdXGtkC0Da5fwCucTzOHBFndhOp0o6gPEJHyQSX+eHlV25cXd+/cpvB9XCCf8XQ3
h1jtKXg53tbxBtjZ0sg9Xvy4bGrvQ52bEj7Uwpp6Ngosb9MHAP7PRluADb/GVcbidnlNmAV9Hyjq
Ru2KgfZtzABnWtNfIys8x1hA9M49NkqmJnbP1p9lAcv93tqUgOyG2LCW3JSfu2g5dJg0QrNfRXYl
e7TtXTDntrYL/CyzGw2WqFmHLTRaO8+8QW8dUJhgIMhlSyMTp5UZE9LIxSJrZW7GauUeNBKHgT0k
WiqhP7jsFACPv1/RCgLjtiphpFlMkFJB2QejTaNehlA0lwSK7b/6767+YX6iYm7PE3VzC/tbm1xn
KFxcdvAdv7Og5AuiZMziAjglRNmCT5Uxj0ASFkt/LF096Fb3kFXkNGFsaVNEvmxuZ+tgztY1oN9N
sO4LdxMIFpCiUh3hogMqyK78FrPOYMn1aCv5SDue8M7S9kvO3M5outkxtuujpKWn29e1/c2V2djf
vD+rETZvTnmbMw3oOS1V/dHGE738XiyAYSkLuKdkvSvZ3glhLxnbAtMosNZVdrQgt2YzPhcqpJYT
Xf5KH4kwMJp9/pmEsKeMq1VMqHvE2lw8QrPhVdWYX4/VMXNtz2A/eT0FECjzikr/Tl03xLzd59TI
vKlWfSuHTtvo3iwDahW1Xh8SpnmsaP1+mCXOK9kREWXgLk7H9Ao70mj9TYG3r/HIzeU4jzISl51j
eL4frhAv3VS1AfPDKamU1csyDDHKu+97DmuoALuCJM2AgKRwNEDUUGrAnePzfq/RdLe8/KqKkmCI
wAT1axrCNdh6PrK6y161EkO6f8wK5yRnZT9ZFqaYFHy+MPllhoDY++oDEjvDr4P0QWpRtlDh1IBV
OgMWCxZnX7lzPcvvoKryKQm+rxH5tT7kQeOz18sOvXfhvVulcHagwG4zwhF3nLH4kTR2WNEhsqZr
bltBZvHbxUYGZqVfqxV1hlKXRPG96sY788J5skGUVYLdHNfSkN23PdjKTAPT0Ax1y9TTAG3OrAwP
99xLgQkwGsiRZI8GU8HkBvoeSEAk1g86yXhZtrtQuFvOf5T4vEQxDGWJFD+KRVkCDJBXnpKgCxWQ
0QX2E0VVs5U1zvbO0ZmziWqOHLSSWt3DpDIA3+FO8VT9qkEWlubgKqpuneK6UV90cJHxco7z9m22
MVQ3yTB6e6+ydysXUpJK7VWDQSwo1mMtcp7KEzuU/vp9DVJ0xpNwfZb5/OZel7ZaSEu6JKlTzmCw
ZhMWxK60TA87vfLxF1+t7NpKZTIfe6HxfKe3L3F2/QEJNW/jetjp9jVZTyx5UPPbEUjLywfroz4n
bopzO0LUImY1l2STEzFjjQY2qsPBwgP7OQ1dn9i+Pm3DQdDirPyaeqnmKw6q1+itXcnQ+jsLttUN
hAzoN0ZpxIc+JB1dgKTQkGhU66FCd7nJlFfM+JwqJ2OSe2evnfbOmLC76GuXdEKpNy6qCHGTo9KG
jpKFxhZOELhTyoMVrQp6WjLU5+8avOBJ4AdA5mQgKIPDXNhv1hA1azKo+mh3VmzoAY9MTEP0X8bR
owf3zY7Le+IXYX6XQ/EVREuHy997b5fPzQu3BYg57bolcKuZRtz84uYJsFK3g1pJ/GonUNjIEE0U
jbSNpkBYJoeQ+2pOvItVs7wxGvO4dovsybVzD72zIawFxTWqZANs8ArzyOC0LEclmJLHyzu2kyO+
syLcdlTXCPRV1C52C3THsr7/gtSXg3rVvZ+c+jGjumzvtstEdJHzvRPuuiyxioxUcBEzHo/aYYOP
WxEGAo+XF7brihbGEcCMAkamD4phC7UajO4NY1wabbioWtCQrzMQlsk831Zr9jk39XAYjLhwb5lV
4/BjNhGk+6y/HVH2KrXFm0Aha5c6kh2Up2uZZNTuKT3/gUKYJxln6dKM+IEQcPO46foGBuqdkV/n
Gb/ve/W1qYao70CXnz/T8ZVbvxz6DSpgd6lqyhjXpL9GuANAVrM6GJ7oYjwMeLSGRtACVfGtj90Q
YxwnYHqyNZCT2u16+dlXEkIVSACmNRlgVuV3jvvLTG42ubPLriCzIZxWJbHGpKFaF2srEhb+P6Rd
13LbyrL9IlQhh1dkUiSVk19QsiUj54yvv2u077aoEYw59i4/qsrNbvT09HRYS6iwBKcGqJ2JTMSz
tQB0/k2pQ8tlHTBERIiSvfxmGLDTZxeqx+WmYcU7coF3qdnqwDt/YptyNSgphKAVAHLAAqWyuL6t
Ir0RYUqjbgGIW5g9/7ptyHXtfkmg63XDOPVTWUBCGiZvvZbu0FCxFzk7jZjg3Ba1qgzBUQOTCBh4
6DFwA5BGnDxB1JIVd5WaX2LRjvEEX8uzNPVDBv0+q5oxV8cRMqKDcSlaWDCzInybZ5D6Xg83zVt2
z7of154zn0RSL7UswBR2EkBkFXpdUZs8xtvL4bIGYnaL6pOeP3fClVze5C3nR0tpqkVpbxt29Rue
KU1FnSqftLAD9p5Xd5nZFyg+hD+48V6uakYWwviC9LpblVZhrwJWyeuBZqyHL4PBIvxYD/FnupCf
cJZFcs24zNIsV15jB172zN9n9nSROvO32Bn81l2sgwpKeyy4xi7qldt2XL04wXYDLCRsY3+hFoy6
WtdDve+8PAeWOBpUEhe6Ice5GF2zuKhyt8WtrbGhVE0WPbE5i3Y6dVGL8pRXM/gMvUWYvEy4SbSn
ct6rS2QDh9QMpau4as1cZd3WTLnUda1mWhCoogg9g2Eft6EpgeRarG4mrTskdewDbR6YQbOjs5Y0
1vKEc4WpcCZoY8aVKrorizo4RYy9Ia5Hkab36+lKwxtUiSZTZdXu15xW07Gxx4vALQH6zGePavUq
CPNa7rBTMEmHqOaMy3iUWKjNa2fwXAr5+5nfzt3QBCG6LN7UPWUYPYvS/ZLiI/Y/t51m7eI7l0P5
DDbslTyW0trr5LcEAO7zUluVwtKGJYXyEKNPlbmSoA3flFY85RbHywC8Y20NsIxG+UNQFkpSxBnE
VG/KHJpDIdhaV4KUMmO8IhhOQPOKVaERzEsISTqeLflylbMQ+xiqaNQtoHZKldQDOVNlK4TmqNTq
vgOqqKWLM7A1Z0Vztx1hNbs78wSNivrAfS7UQo9BLXXdO8oTHsIRGZxKrNzqsJEE7HcTzAxxyhya
JR+fzvbPBVNpZaDOeD0Bkt+LcZKBrzX3AERF1Wi4ndPClFglb9ano24EBcR3HbiBay+pnrUpNEEl
zIj7LAlUhJjTqAmXiEhIkA8vqbNwb9sfi3GeNOI9Z9EB/aFgqEOcp0qQnWh6kzgMoVas2dN1H1QA
DSNiYOQLiOycR6raxJCipNp1WWZ+yY+hmdf5cy8JDPdbtxleD7guV0AQ+UUCF8MEm4mgEU6UapdK
rPWsdXU+RFAOLoyghTNUiGjG2h6ElzK4NND0Vw3B2f46LEGUQwshml6CDodOx/oJwCieqseom82H
Zox+/DdRlDM3coJHoQBRrTFjXIjz+AFTE8Fi9sPrtqS1VBj7ZTLw48DgB7wwWqsZXJWLoXVeVc8o
giGTUHJLwURU9yKoLwa2tEBuowjf0u7UKz/1Cajj0v32b1iJFJ9+AqVtmsZZvABlyhsibA8IeKMp
vJlrGKlQFDepMhSfQ4Zfrpy0TyLJ389OWpmoXRNMDd64XGnl2mmeJUvFoMO2YmtSwB4kyKBpUtQv
lMa53oqjwHfgjCkClJJHNzYATCRmDMCwNTHArpAAHQycgy/oQEtroCoNHDuvHoD/xxdjZsZ99jo0
5cu2PiunWT8XRN33SSsuRQPEUQ/As5loAiFlua3HhjX5tS5G18AjhdkkzKtSH0ctCtD0QB8p8uTw
Fdwmf/FdJDBn/CuAnPSzrz8GoRonFQQgKmGXDwjLkmElamRvm+srFJaIcqgCxCYBrKxAdabOlopR
nRkJPbwMDzxPsFsvPaqVqXmCoz6ipPc3ap2Jo85RIAhhzgFxz4umi6RbvHkWLIkTGGiTK2Hwk1LU
19GNVJ8xX4znyFQkOyCPLHahBTkgnMGKF86xwpC36t1nWlEfK0xzUHv0hBtTGsxowNpZwVnYyfW2
PxZLDJUx8/qgcYEMtUCudmOE+VFfMgedN0bpYdW3z7ShjlBvVIluLBDDSR1AoN5C6Y+RrSino7Pl
JIoxTgEJEtAqYjQV6wzsYLaS8Lau32wb7TcerhAkTSCdYODg80kSRsCHdQU+TvWjK83yVLixbMq3
8evsYsz8r4ZqMROCJixBv5cVlZIXJako1ICB90qnd2ZHRSobueNVvpMcIOf+TVw9EyZ+Vi7uSqxn
cwZeA2l0F83FflbS3bjIDJdY9bwzMVSUwBURVOIEnTrjHoRS0/wN5FR/853OZFChIe4rQ+wWyFh+
8Gh0+YLPWU1oYuu632FI7ST8R9NRQUIeVR5Iw5CHWpO1iAtQB0cnmL8z1GKZjooNfZwadbaQmw/8
WS8iGqbpMbtQbwsfhYObYg+ELE+7Ywgl34N62MAHMXaB7JmUXKkDNiWgZMyNsMFgd3gjHIAvts+t
6Ro67uRDcfw7U/4SR3fD5TJYxrDmam8EXrIKGj/Qg5piy2pKrAamD63oDnhfLXosj/hi8vQSVXte
ZeQOaw3Zc7PRc9aY/EWHdIHZOrs5BA/ao3BB4Ch1L3lefMMha2/jobP4C8WudwLy0MhkdYbWirCf
fgN11JQgU9J5wm9Akf7Ev7Rk4e8muC1uape/QIy0t12FZVPy9/M8Q+kNeQjx6ea8wShQ6o568x9F
UAct7edJApBh4wXTdSPnFqhyrG0lyMW34e4SdcZ0odAqpYSEbL5t88zkx2uuv2+yVyFlTW+vPQTO
ThY9lB6iOgYkRNirQhcMK1BxFuLqWkxkzWMJWirWKDfr+1CXsRJUYKGToVpRJ3g6PvP138Xdj8NL
xYolU6QeT3qgEpamdlvtKkCHNH6mW4ODETkmURRDIZka1u2WsAKYHgwYp298EJlCGDrb3vD1EwFU
DoMMqoZCqSHL1AkSykQv507vvVCS3DGJLV2/mosXowycTtctUJsz3O9riIdAPE0NgyzLYnft8xkC
BGmhV9nQekvzpNV7owDprOFuK8WSQfmBWs1NHY48KBG5/aItzthJgIpgVUtXkqXPqlDOMGp1B9Qt
oUX0Cf1StRNXtwfMNKHy1xb/w4Dzytv+k0CVdgc9U9NJh178nn8IgesB4BjIbO0Oi6ov6sWgA6l2
YVz9KwhSqCthNAJ43Ap432nKEHDbKFzIY4ZKVu3J7XbyG9mFNazsp4pmurWfbdlnjX+suSVKmRrm
09GQARH8Zy8J5KQxAOnee0pyo8iXCQf4kliyJ0GzjB6UyGLKeGutDO6JAKYEXRA2WQiyI/UxhUko
y2kYBk9Mu+eCb3pz5rhHLDw6QRn+SNT5do5jINljPB9w+fssbv6ipfjpJ9BdzC6VxakT6h5Tvmjc
ywDMRirSKwDjGG3Q4A7/A+gICfafLwMRyPUwtID1na9bpINaLFJQTIOnS+EunXYZiGYFscceHWMi
72skQxtGAneCBA/6yk4Yg8qglutq8KYw8pUYkA+xyMgeV079uQi6p80n7RIAdmfw5uJN6y9E7T4I
rrcDy5q5JNCYaIT7w8Auyme3bDtN6IIMTtI2YIxvACDEgeuoGpC/MQcQvt7TsNiZLGLRs2QjWKSF
q9QRFnMFd7jDCSB4BtV38KfairjHpA1m3TDx3H9nDRGuGvJMMvn7meSG6zNenJvBizuMXdUi76Wy
etHy8cO2NVlyiLXP5AhaGKagVxu8SqrQjZyqo6JPu7ytGRFs1ffO9KGvHM0IwVTcD54WKn4DDi4A
fW1rwpJAXThcCLj9KMcxKivBz6pitzTz/bYIlrGo+JQAR1vTeLjeMlUOOH9RC6jau7pnGWslp/7k
d/QlE8q1OBc1vopyqQOFKLNLC/QSIeapnMSvPP3UsRrw66oB1RY0LjrwbSnVotQIwiaB9QIMvpeS
fCGOsjOU8t+4gSKDhwiA3QR+6LO7BUuxREIKMYWumvWYWCHHaimsXFtoNn+IoDxabdOWb0g47fTL
BRQ8RXq38IY9j7UltEh0xojheOJqlACInQI2L3gAPZsBtvqqbooFATzDlFc9tI7I8UAINK5kQrjD
G4svNsuNoE39Lsi6x7nFl4zxuBAHzBUJveQDpg9TgklXm9imA9QlyBLQ/fFm3k0VweTDEyeq2BgU
65MEmlBzUYZjPPGsvfxVH8CnAcIugh7Ioj5/nHqsi5Qz4HUgt7YL/jovZstgBRziSPRth2wXbG4G
r4FCgXI0BSyvRSuS8D1UpTlK7ZVKiK1Bz/GYC6LLiSjnhoCnHVR3+/C++9aGZPrRX2HNUxoqSFZM
EQCArZsvaJ85nGTVJ+2pdga72Uk+5wQ+mhbzK/+0tK4o/exLAH/lNhbd7e0f9DWVVNDBANS2yGOZ
knjOZ3tPGvC3tFQYvHCKrbj5ngcHI31Spis9eGzQbpWwHKJdalxrTS1nqro3yI+Mn0DKbZ9sgp/w
XmZEQiAYCl1rrCI+nkPOQDN5P9i801qRG7zKtuHhBn+UGAdlVeFzaeTXnF02fQ/y90xpelJaWlxM
17TXZDvANL7h6YaVRFv9btgxQ8cvXk2pSOULmt6MgtZBqDYlTqMuZhtM9gSs6m1TrohBQDNk4Glq
GoFF+KxbM3TykAkIO2H4JMqPcXqfsEj9VkWAxwkvNpATfsFv11I5z+BOPeakgekgxsZTNjWCleo6
wzNJiKS8QgVbHDYQRYE0mSmTGcgLZyNtEUJH2EtqRcMGDZvsdnr60BiYed823Zf4SUaDFDJjCVRx
RaF7U/rQ6I2gINeJUF3vcOU1vFkCUNwA5LnCBFr4Or1BiaMuCG1OmjbmkeJPIQregM3ILWCc2bo9
qfZiFcDlclK7Ki3W0sKXi+ldLgwFlgEBrNOUVbmxN3JhLGDV4NgZYPpTsQ/FXbZTYpapjh4xY/FX
JP/hl8+Ip4UI9i9wZNGHO4wqo5gX5FxhneVONsSLlWaNZHNxpwJ+az4oudigKUxwV4qyuc2mCACl
yUFLk+YgNqNkJ70y2AEIOM25GnhbGFp+J9Q5h8mGGjsIcZMeinFasNGZNq0dlQOLMHfN5YF1AxIq
1CmgCXVbzALPcbGu9J4O+OkclPedcox05soWebR/sdSHGPpqULRsSQwON3ipBDdJ6w2NW/G3ecI5
Q/IzAhZkO+wT1mTKWjgEk9Av5b6Uh5EL1XrKDwiHzugsdvYDtXarlkzMrePOkQfrL6pZxAnxoge3
sqyAQJEKU5PQcnH0rimGqUdAt0qjs32aV938TAJ1vOpYbLi8hlZKVlxlCTY5cgGDjmAF2IV5n9tG
K55qpfjjBTfQpyNUoSksgH7uCzFBlTZLXcugYEp23W4OreIysKXT0ADIClsKPIaBTel1W9OvxSfI
JHwlKrgoQVRNL65MdZkmU4GAPAIZklTqwOYj3Pw/cvJfEMFQ4qh8IRkrNUvybgCzxuDn2DviuQqL
9aLVolvDzyIWDDlzZPa56NsA8w/kMhDJ3DiPgVnqDErACS20WZ7c0QpPfG5nVwgmdrgncM3ZYub5
+5IXu/VOXwtk7gJce1g4U8FXbdA8GBUy1bFNQHWelkgR+js5HJxZa0wxa+2kmr3tj7miJfjusGeF
KQhgRNPfEjsgYNaZJtWdsNosJp2ZKKPLi6ktZ6m1LerL8w6aadhcw/iKhufWF0I/JL2xAdrKxdVu
mwNH4MsjXD+9HcpYoCPg16yylriqnUK2q4C5jW9JpfajrItLuBhYRVFtSQA8FEHHaS57cBY8ZpdY
SnEEa7wjooH95mSWaM52V1lYWuwekP26rJnNdROc/SAqFSyUuClyuVXhVIT7InUmNK48guSkWMMb
V7CxOImbnsf4d6Mj2UWXGxt1X5kwq1IdRLWG0QWAxo8PxbPi96GFFWxHxLV3rCFbjc36qto3b7Nv
MIKFvCae0OMpGDlH2k99gXhqsklCrdoNx3te4h0FYzLbbkXfle8KnkmgTMqHOKVC2aluHjVmC6bn
KrgCRTcjWVvXQwfDD+iEpS+nUlNHbFRHA9L3bvY1YXSlilGmXNUD70O0gg1eBAAXLHn2SuiUCddD
2kOPPnrigtqf0/GmbVh4AivhBcsOH2KoelFct4ZcBRATYDgvFmUbL3tHlV+z5iCnrOWKdWHIbw3o
g4cvlfulo2JMA4bG3ba7QUxDTp2ZBp9ZKp/a8x8vVL57gvEhjXzDMwtyihA2tSTwLhceyvgUJH/6
2KEFkE94JkCqtbJUs3FxJ011C2X0uniwdZWRwK4HiTM9qFSCyzlwSoaC6lZ2stN+kBGLwFaO3c/F
6QDixXyQ0wkzrRblec1oxKG4wLebSreKEOyZk5nkT7P8ktSnstNsAzDMh9pGcjNMT9undzU8nelK
uWMZpZGYBzCpuIAIMHoNWjsOXhSdMzFTouvmrGuMa2j1JJ9JpO71LozDBHU0xS1TBH6UfUAsxQhJ
XzIkyqI0jnWdRVkejrLiznvJBVc3NqitDrjZWJ8QfQAFM1T60iej5VFRlheiQe0iXnWBMTDZ3d2Q
uEC2sXo3as3hZ3HCRCrAVI3kz3NBWjIVfZsOwP8JGa4F1LOtAiJc78CBgl0At/HEgA22zIgoOhVR
uqZOlzZDtG8dwcVrcrqVH+bMrFwwZFlIe+UfxSkHFgvw/Zh8pAzP0an4YnDD1KKaqbq94DfyUZ5e
t88C022o+KJz02joIT7jP9kBkLnt4UK2y12BkTT1Zlvaam70cQ50Ksqg+63GfDWrbi09JwK2KXpU
P43aTJmEf1/Wv2gnoQJMVGejoPAwXKbcSKliqtMpkyI7knIzNb5XOH9zcpuAr/e/aUjFFi7Sa0kb
EUeHWjCTAhgGzYsU3PeoMW4L+tLBpRWkYgo4BdHj16bF7bEPGc7JLsfICad944NrMcpMHM/dpIPz
S9iXYcHIG1a9BmyuWIGRwFwN0vPPt1KSpKOstUixiNdEz70HpgjEmvy1AeYjq5rz5fVOVD2XRh34
Gvu0QafAbToXGcMLHp6ATu729ZNgLU59Gd7m37eNu3bqzgVSJ55X56bt8Zxw5250O6EH4xHWGRhf
cF0I6osC2AfR06A+YJm0g1RkEDIN4+ssK7suYo3rrp03LF3+K+L9kJwlD8DEX6a8NBRX0gPAVWaH
Oaksue4shE/WfcBQ591fz2QNfJfpi/LuEtUhfyGMW6GjWdw3/UnBs4ZjYmb8xgk/tKPcYhI5tRMF
uEVj9w65CTIbtcU7zRPt/JbphGu58rktKZ9YjEDRpIXklbgF9AfDxdK1W/mKx3mKld4OR/ZDimVS
8vczkwZgMp9UHiZVwsATNWPPy9Vp29O/lGj/OVsfRqTivxwrA6ZBYcTwQTNMfZ+5d/pOtqc9Fsrd
/A6gMh7LlCJdA6RlUtdAJxUCOExgynEPPGNPdsZjJTr5W3XRS+biLRgqynD7BDfy9+ja6IDbyDh6
azf6+bekLodMT4pCksnlIFxx/UlT/VA/jMGxFf90V4NWlboPMP8lRsKEE9hllaXVj3w3mo3CAh1Y
TcYwnCaD7xpbJ1/oX0AgjlEdA56if1tc7mn0AHH2Kk0O6iq2dM8jfy8OjfvHAN/v2pHwBa5WoJXQ
lRyDTzlJSuA8uvCtMApTziN72z9XI9iZBMpVhiVQVTHB0yfFxk5ngGRCfK3BGy6ydmdXj/eZIMol
oqET44EUDZr4RTUeeulQzq/buqw+stDm+WUuyhn0OR2w2QRzDS7Aio/9fXidPZJiSGgtb9yVITHc
nCmQumK0TsMl1sLPg2N0JdhYBdhVvnobnfDO8/LvjbutIONj0SNJccupTQcvcVuZN9OYrPXPZtXN
ZpAytmpWD/CHJRUq/9DaJpMnYG24YXMSk0POAXEa+Ijygk5zzUDyZsmirpm0jMO8IBnysBhmrke+
gPeUeN1mz1EUMmR9QbSjThTduRLmZspr8qpSbhe3PHW7AncaZ0lHUuou/BmMtcle/x9I5ogWdM3u
zDcV6q5pgB2AWTUI7uzREezUiVztJHiii4b1BWspYP3qPvt+1K2zAMa0W2ZyEp5Gp9vFe8PpXe6a
t0Gu+sdIubRNqRiCzNEQipxcNx0gLdvU4mP5Rm2C3bb3EwttWZCKIPGgD/OoQMzCBw7yR7PvWVAC
TPegIogqTXrRlrBbizbWcJCdSjeTy9zTrHJXwoCinWJ8IqpNFj4/6xBQkSQRi8YIBggeeRRIxgtj
OGkyxqeBsxiqnb9tyfca+YYp6aGsvAyAUChCmuyNznSQDspFeSy/LX54HSHLI5Snvc15+oWMV8eI
3JJJNsS4DugBnUBokxl7vKoresblcEj98ZhdokdpKV4PcJbgIrlmFeqJCbeUpuJMnsldBexG1eXl
RdpVPe9NU4uJ4AakpLUaWcNslGZUzruW/9M9d+qEqFRuGwZyoysTOfw8GCZnA8RkLNdlGZSKL10o
hHI843QACtTMKqfJ9m0hMC48xgVEt1wzkRuxHgNK47TtrUXrrUZNbU5MPJFjlfTWH6UfIUylokoz
SEMapXjpC5faZR0DqDBxMUy1Q+/1Od9xHqBYGMdiPVc/E0lFmJIX0PEF+iTyB2wv3Mz3fWl1F+Ts
c3vpfjjyF8WRSXnJCGsqFXIw3pkJQg/fGK3BLm8UrD0N4Bcr0Lbqd4CgdFlqMk8/FWtiPHmkxsBd
HpT5t3mqj3qtT3YhpRfASrCl5rGSh12VBw9ZjxBoq8t9/h3t98u2Kg9i2152k/q2CNqjYgSNKTVP
jTqH9naEYmVWNNSKlAx8wpNUTvYCb/SkC/1Z3U3g6JKs8ra4j+635TFODw28oi3hjNEgiGvKu64U
wNdTW91sONtSGBGIBluZGuzclxXOqJAjf0t/zI0jVC/6eK3mpYMGEiZZUndbJPGejaBHd2t69PWn
MMEpinsAl+uyV4N1LDYSUBXFZt+KrlHz19siGQ6tUZHI4JQSDzJk+rV4bPOXRP6bls1ZKqWRj3n2
bJeQBghBKSMRmE9Rs9f1y0plPdtJRN6yGxV9Wo4r57x6P5XFDlCXsrP4sTVZeWCGKMH9D6TOLIlU
8NG7sDDGEmYDs7olAhwV8NKE+lbzdHd4G5m0xyyXp+JOHLRxMb0XcBcgJy+VqdeAYwNH5rY3sMRQ
wWZK5DLiJ5ysVjgm/alu/bS93Raxfithiw4TM4C3fY8lZ/4Qp4uaG6PEu13M2U0VOkkR2iVo1I1E
Y2jzm8T6Qxbl3HyV1pEQjCQuRVehjx0iH5/oWO6WI7dj9oDWT++HNMrTq6wyRlWETxSZlT6QwSrl
YnnUn+WrFvN9+ZV23e7AfuH3FyywiPVD/CGZ9v9Jy4Qcu9MuHy4WV+CpWbJwANeLKgSw//+/G+Xx
RdNIeYCP5zaGWfzACHV5iqypsjEzmVsVoWMMYpNsM/ujn1nbPsPSj/J+oGgPmYbxesCovrVRYnJ5
919dhfJ8jE5GeTRCPZJNRFZ+zWmg65bN/lA4WW8zW77rJ+2XOd+rgmfHAKMiRd6Tql8WmxyiCFkn
BUGrV45IJwj54nRkk6exhFKFAkzWxkrb4jyU9anWG9hxH46v29/qN8nAh2bi54BvDPhnkIEm8ioT
7NiJLuXnFNEY3u/jsf6X0f9DIInVZ6YsCnSTgwGfTj1md/MJJMkOfzs4nIdFcJ+9CM5UkIoqBqYQ
ukaCvBoKErJXqGjHGOdR9rULJinG6spvcusP/ai40k5LKpciDPqec+LUFS643T3ZBlIGBqa6N1ZJ
mhGi34e6zgyKlc9cbko06BP5deAxAzcnZsHNtsSaRGWc6/cFlzNB2lwPpZigdy0J+WMmLybXqH+6
YPTPa+7DelTsaKVwFpIAV1oAPnc1nOH0F6PGBNhk2YyKH00bqA2fvXu9gPhRXRYYbh59/QqARHgc
KNYimxkuucGpH//bgaOHiIM+MzCeD9GkkIqKwG18H7gp8Q27OUpXGgPi5DcPr18WpceH5azueJ6U
q0AohjHCS4INn9yaSw7mbswPZ+ZwI/qR9x+1pMKK1naYIRYRu0hYgUhXHU3y9BIsoMNfcrb0vC2Q
fLCvOeWHllRUUVOFX6aFaIkFbwmgFhKQntjtn9XO9TsRzj/3qkRFE0A9NwA+gZzsQPD9wWgGpO78
EPm8z3o3se5wiYokSwBANpEU5bJDdBXzDsK/E9wtJ4CsvMx26ea31TfMqAgMU75fZlu2pPKTMjOM
EuP6qpvsirsMtXf0LMD66wGk/XK5qC7yXeTnGB80M96pjtqORQlCcpMt+XTu0kthX8wIaG31OgYP
NXeI1HsedEojCHS33YYVrSUq3qhipVV6RGYeXB3Q+JI/+fquxXksTqUb2tG96mxLZClHRR6gWE41
9rkUV60nq+IvAW4E5uGD0SimAdqIbWGMMEeDUqBfAwwlFd5aohyfXqYd9vG5Oy162BbDsiI9UhEJ
idRP6nvmLoFJvr//N4ngPNBhF2b29l8zMpkKMC2Xyu0iQzXpMj8BY0C4mDmkgMZLfihuhpvUjq6j
+zBi+AsjJaMxOABYIpVchCMZhS8lSAM6o7WWWWaNqLC+GxVljHbRB540z5ND+KLuY3+8j27jo3Qy
joOTIWu3eXCTKq/bn5ERQ+mOaMdFilKQ4gKJoYWbeo3T7tgxlGVDKryE2oT10YaEteTZ0J6T+qCI
rPkU1ltSpmIIVgj1VtYhpHXaB9mZfMNqHGmPO9YK2RV3crtsRCyZiiKtmgBbjhSIFfCya+6SWuFe
QyYhWIKDRS7ZZNUZGakYvWzB6/O/g8K18VIVsiXzFeMaYIigG6IDl05tz5HXh9raRnM11hMjOrHC
Bt0Jjcoe6/7Le2qevhBIuTG1tRC0DaRhGCaEtCG+ZEYO8mza+FgKFTmiFgwHug7F+P3sRFa819GS
IYM3/AXrM/2m5/UrLaFborGQgZqCI/ECL/CL8qfqGaZyKI+6DTCKW2WfApsIkmef1QRinGW6JZrk
sgGwEITHZBd4vTf4pB0q+yxYL5aTUClKl0qcGBBbKkv+0I98gXHIlBGWWGdZoQKGkiYZkE9QLxxc
QpKS4zQX4A5fcLTYc0ssw1GBI28CsBySBA+G20t+6klej5cw69HGCIIKFTH6pOInORAVV17aKy0v
bH5M74YJuP7bMZ31gYi6Z282cZinXCDjh8uwn+QnI2U+pRgS6H5nJOhhPRbv2aK6L65woByMGza+
sJ+cfpc51Rsr1xeIcTZOMN3g5KRUlbBE/U85d7FbwK0Mj1hSwrY2qSOTVT4+BdF7BmR1mQk/xAj2
KhU/pNkoItC9kqtFzZ3Qbz3OWeAmxnX3QPi7Wa7CyBjpBqdcdVonk4GvRgrNtr6J+84dNV8CsEOp
sIqwrK9J/n7mLwWn6mUR42sS5I3SuBfzu22H/MK+Tr3w6T5nlyLNqIZlcYVbFNOUH2Fuqm/xvruo
nMXibdEPzAYGdUgroLCYZV/ydbZ8hwomWpwsnUpWbEard3hHc0EzeSgPgYnF4UvmE44ljYomQP+f
w1ZDfGxs3iI3XG0B9hgvKAyFXTJvG5Y0Kqi0sYKOZ4iPN+/TU+WWxwBDN7MtmpU1+qwqNusQUpEl
0UdNn1s8ZCLtR4+Gl9jnblRoHt9et3ruVQDEYHgOQz26b4mtvHjk5/dIE2G5lKRYkleiSJ/a7JyO
cQ/QXct4HA0xJ4GTlGnIPYBRDQ/Aoz5DKcZFQPct00YpkymFnGQ3Ooqr+NNjeBS8fIcMCKR980Xv
L6wSJSMDohuXcBOxK4khyQT8YkfIVvWD5kmQVjP0YxUTvnQsxQX3Ax6HyLYUtz8aWGFwytDknkhZ
gXMKn9TbwqfpQXvo3qSETWbLUpZKUSpDECq8pjDneUS30cFkt5e8EL5J9rAWqzpEs0hwQqvUOqk1
kz5j7BOQ09BTPKR/e1aCx/IbKrJIADgLxgCbsYqRmmkA5Kf8uCTft72TJYQKKEoT8FLEwXZx8BRN
r32wR+nC3pbBKtBrVCARIz1pJTLi1tmTTXZ8GxFMUj2YpLCev290h3XmGFrR22ZB3rdDifVuNzV0
kH1xZib15ogRYIZijFe8TvVvhGYeGkVA8CfeAE5z9Wf2nNmcoziTpT4tD8Np+Za6LMdgZUc6CaNn
V3jJ82US8ogozZMCvWbT+EGaEBE2fR+lbz3UzUwyfybyAL0yR5N5xbL0JgnU2Q8YFPT/Zh0/AH2y
w/jSnhQ/swNbvEtBeGMbe/UCu3XP+SPD3KzPSqUuc4nl6ZbkSZw/uelN7ms+1hzwtmttScdDPHUL
i1Wq/M28z68HHg1K048FMNg16Jo9yWD5qU85dFVKUKOR5T7OApfkgZCvag/LQ27Hl6zBO6LURjpD
b6UVXL70MfHlSJ9NQdnr0QvDrIxbV6cDjYJF64Qk2/qx2pFRDQMGTU4hIQJnjrv+piRASDsEbBV9
JRDt1VKfMATlLj+4y2E3H4MdIF3apwWQB50lX/SPKcNv1t3mQyJ1XBYhM3JJaYDoEAA7LYyAdNOa
4/Jj24zvzbGvH+pDDHUouiBqh47c86RERFoHkh88S505esRJNScMzR4PicJf0OjFAJ6oYSqlcKaH
3MVsfY79hJvtX/SbZ/XHL6LOS9SCc6gk2zPqdYMPi2GLfedgZhoUxUinrG1p6+nUhzDyFc5igqAO
mt7xiIVGdY2iX74E1pRIdqh/k6rWjAHVmguFuy1zdY9SFD6EUrl+HmVdDJYMMi1VmnKaWUoBwunI
U3LVUrreNNrRDEvdrBfWgAJLXerQBEImyVqNRICM2JHyS+/WqCL8XfnlQ0Hqfp5CI0pBCIPHxHLP
EVQmjoUWwbQhdTvHkdhNmOAjmkzwW0As7eIdmQ1g6fKbRuUvZQyyeXXmIrLUt9rcQVLrRHf5TXdb
erE37MuDgO1o3uQv4lvWXbkePT9EUje01KP8aJBJnGaI9zWgrgKDZ/VfGa5gUPFF58YlM8jBV7/1
PwU39hU/sY3TLJghhhCEPTLji38up8ibWWec+NlG1KExJwWDK4IYWHQuYLXlfXIlOzIQy+zckm1p
L7sSKLvMf95PCePAs0xLRZcpKbWiU3Dgk1EwOfElHFhc3b9JHD++HhVTdE78/4UC5VbckzpMgDjK
HTUvMLGCxwxh62nNhzgqmpS1MEkzcZZI/Y6qnZXXoznHkd3/ZfP8QxIVPfq4kbiY1MWTg7xHhQIb
JpVDXoRY1sSly+JK+E2j+UMeFUbqhsMKHhkRiA7Vgbemw3wUBCu+l191wSweZju3m7dwcFlXL/PI
U8FFTOtQ7MnZeJ9Evsn3g28cUT0UPNkVjrluZt64Z5p3/UX4r7qok30ONGi11tU0o3Ixa4E7tYNo
qhrX74NUBbSloNlAnrVEsPSZQyuPuzFIHsqAGRa2zwcggT//CE2opa5ric13/M/2hJ0lW94ZR0Jl
Elqyb7AHHkmG8ftYIPFUIBIHPQWiLy6L1klPhBErcbWb/yPtupYcx5HtFzGCBP0rnURJ5V1XvTCq
Hb33/Pp7oJ6d4qDYwtzpmN2njqhUEpmJRJpzQp/SBdWecMvNx3ny6L+v4vliqsLQJLDi8aAclhN1
z+JFv+od2lQcX0xOoL2cxwEO7J/i4DSl1JvS4kXqzyxAX8U8dcPj5YziciwHRvo/ZWB3VUoSurVN
dsah8IajvGt9/rIETxUm0mBjoNPbCEl919VOCnx7IgxOPv24rAz16kv2wESZvNPnERgMCyoIWMVo
wPqtqPtiBNNhbAJntXDFtPYvi+SEbFlkIk2sdjowh/ABYxm4gsA0qzCQJF+n4VXdK5aBaRbDeJ27
gybvZ+FNaXgtR57XMQGnVM0l0TOMMyeiF6bmVV7kvOLa5uGBd04D/aCif2KEF2qpzLCLTd0Mo2WJ
Nd7LR+FauNeA3Cbb05tIXH5ZmyOUbdbOVdeTXimRXmSHsHnLyswO9cDhnB6NEJ8s5kM1tl+bx9XS
dudRsl3l0zZceDIAnEjryyb3uiWbZ7WSxsQrtQAQsEIrsOCdc6RTcZMUFlCtxcqS7sLb7jr16B1P
aytoAbk1BiIygJ4HdsB7AW86yuqHMIFManLSAtiQzmGVeN8bPZDWZ4yyvYivoT860X64S53pSZ53
yRXhLUvwTpZ+pVUUrYsmqhMZwqfMFh5kj8KVtIo1HAcbG0NYqVUnK3J5RbnNvHGlMv1VK6nSJIL5
io7iY1bDbds0dlpCPLXEuGCXlTdZNnuXbWu7TrySyMQ8cVTVeoxwWzTO7AqWugeo1iRa9VX/w3wR
3NqR0Bwa7rQjeSGSnSmW+fiHv4CJh1ndp1VA62Z0/GW+iu8wiiD66j3tS1Ejj1yKREWusqd5H7i8
fJlnZExkzEG6KoKxEtYe3FbjDtR+VmI8CtpDV7+ApdW9rCzPt5g4OBdaN841rKoXMkesMOc9qB1v
+mw7vfs4U7Y1PHdlV5i/Mo7ZJc/yYCe9BRgEO0a3IbD050CwUYLk1Xc5yrHt4WxMFLGnl0woIn8k
iVV3vDkwnggmNjXmTMye1qyHAejM0TeBlz1x3J5t+qKr/hc+TLIMj6YG/pJ8Wp5LMvIGrqlfXYjp
GtV05enAIKzT8bxgXl1HPYgj8u9Ah7SEWHQumxxPIyakDH2/YKkxUL3a7P2kSbwiAiCgUvJSDJ5C
TCAR6j6TE+rGQ2/96ijkd+mTiaXryW09CnmTuKEneJe14xkEEzzikfy1hbyYsaNlTwYQ0S9L2H6l
rbyJiRBRrEiqFsDmRuDOkHf11F7FV6OnnCvMohV7yguYqm2OVM6dz8LrhgMciEzILGqX4t3QOeD0
KbYp7Wd+k3CgMbbzww8d2RavLsnCUlKMgNHWrXOV9Gtud5Zx06A/Hx14w/g0zF0wfrbJqwhGIwAM
DJuaqeKaeXgcNO3GyARfVu8CzB3nwXIlJRrnpbJtK8DX1rEP/ZnQAazpgCPQcJDKcBKFyRKimONr
241ICuH9lwjGVtpi+WsSoHPAV3GLis9VuNN3WI66MzgZyqa/yRpYAPAfmOaZh2wiK42QUYiR3PiC
8ARQQS/IryYQkly2RJ4cJuR2cRwYaQw0ZFUGv3I63+dF+yzp6RMX5n3zfFYaMfkeKoKhaNCFmtYV
bbox1AOwwaXUXrINWAxgIb3yCpHbUzErmfQ3rcJwJav1nBj0sWyLs9thy0y2B3M3BEB9BoiKi5YL
sDAxREgsKd0Pz0DUJvv/1Exa/QgmRCc4vgb4x6oXRD+jRLJIk3HC5OYlsJJAD3ml5qCrQHWjD2h9
vibRj2B+CXhoH7zTYyLxMCJbTkrYYzCDmZgIt4JRfblsipvZ8UoLxrtMOSn6KcPSwKh/WZKduBxI
mFpTc5s2D5cl8ZRh8rSkT9o6p0+PfKmcKUVzKuOWUTky2IUkaQwqLTl3pmoH5DG+esQylHwvPvRO
dC+5xkvzxBtp227zfXxBdikJey2LAMg9vC++aQfFHp/CQ2fFPvmCATAr9QSfV+PcPDJFlBWgs8lg
tWM+5NACRU5dgJurVndEsbriEE/7JdvHKodhYNPCVV0logE2RJmloqinadAB/IXhAkwETuBkK0Ex
aaTuZbvYfi59iGEPbaw6w5wjOFL1Rb351VDEEOS+rq3ACbxdjwXf6p5YCrjuv/O2EzYNZiWbifjI
6Beh/dURVjHGo54oyaT+lPvpbWIlbvTGe41uj1GvJDKxP4zipDJ+bYYHu8knT1hAb0s7OGPpIEQ+
ZIf0Ie8w0sMTvXmcmiKjFQ1aOpGdVtSDMuoi6hxd/hZjcEIRH+rl/vJhbmd24HEnhiEpEMZcOOEg
KDJ6Xygr3hU+ps1OuYsbeye8t45wNz1TEOuWWy/91P8Fk7sh6RLowFVFBKUbVX0Viw2jiHOFKOQ8
Vn1GzXoQ7Pkb3e3irz2x35EVxgR+DZwUKJ1C2FS0dtYcFWDoVwonWn5KH1kpTOzXiyppSUWQ+3+Z
sXUYHzQsdE52dq2AgrGwJU6tb1spFWwXKs7tEwFSJgiDJA8C8bIGNET99aIaVjvwAB9/o9WHGOqP
q4MaQn3uF9QGMDowojQCNKXSD5waKAWq3eJKqF1efD4nbevE+NeH/BDJ2IZslhng3OgNZ6O1NltI
SPQvsrPs6eck/vRI51hNW38zgVKjWciK+MQen3Ii9kcwNtOHplnUdFO8dit/wm4eXVDPvPIHgPix
sCG5kZs9qYfkmHq8ZjT7MGBFM4ak1pEQdvoC3yhVfy7017S0lan4GYcqYBMwObW0X+uaY740bbj0
0Zm0IgTt6tiXsF4xmq2wvgLigCtijHaedCcyj3nLQ33j2S9zKWpgCosGAR94wRB21h8F4C2Lz5zg
RmPzBa3ON9nKeqcyM3pjgVYqyNwaX8OwaXilYO2lcNMHXumH5yvsa0SVshKlcFpGOyO9tBYQ17wY
Tx/ZTqxqp/oc7TifkDA3U50QZRiDAIXYm/AeFDsY4gGmnT3dd25gjX53VVzxriRq9pc+KHNbNLPa
KElFbXNuLLMsfKHL7ADMkKIRW5fVY296xg3OJfrV2cX1ojdxYRJPWx4VCaTmAheohCeCiTRmaXRt
meLAklN3Gt/Ml9LWdUt/WjJL2y+gWAPn2cQFF6Ut3kvfkAktSy620UwfCZQGivKmdgBDpvCUvEj6
qQbKfkImksxJ3qCXf14wlrwxs7JbjHh/1U7qDjADP8gJoIc8A/mUXbMymUBSioJOR+V/Re/8HkA6
x84yrwzLPPwa9uBl11y3YyJJlohqnLdwcmVXXit2ecBQ2w3xi2dAnFpICL9ftsvf5C5/309s+jsr
iRrN9fl+mhzh/EYejqpr7gAk6fCQ/zmXAftYATdMI5QSPqeCrm+7S3c9im7djnfncDxBZkKJKIfi
GIYyUiRQC1iSEubPqpR0j5c/HSd6sLlmliulssxwaSHD5FsZjve5OHhxJT3M8uRdlvVpFJkxRBYt
oVeWpRdrfLnW1b+AfUJ/yQoAbymVNb4OQMouscccPc1+XVggcCT3l8XzVGVCy5SIE7ZUEJvDKrVq
+UoFg46sfZFbHgEN+7j8paahGCJo6RWFHfTusuEv6+++JI/5teotfuYZt8Fe84dD+Fg+Rsfypv0q
cvTbvns+xDIGQ5KiroUWXzeqb5ThsU/uR+np8ifkiWDumqUVk0Y14Gfm9JCAH0hO/Xn4eVnGb6zk
Qw/qGKtbJurNJSviszMHdxPWUTKPPoDiK4qJr7qzl+yDl/wm9mreS3bbQj4kMxbSzqr0v0WYrkRo
nh4KL3TV0AJ95HP+iJzhkJS2uP+PacqHYPrDViobgxLNIb0VOmw9kOfIlvbDPvRpmtK88VNpnp7M
JRSWQp/CbHGM5GcqhXY7XykRQH7Lwr58ltsp7IdezM1TKVlrqHTZZsCkYfptbDs04XAXtLk9AN8J
5czL8nj2ydw7VdXFfUkVy5bCTru3qvHm5f9beWbcmx1MletSJT34mT1gMXeOWQiCs8h6vSOloThh
EZbeZaW2L4K/P6LJ1FcwY5F0IEWRPQyYeGaeX0tx+XxZBOe7sUOpSyoHopYhh5SB6d9Hey1/bcsv
l2Xw1GBih9IbGaaKcDYi+NSb6kc5cJ7f5+T6cxb38aGYwJGOFUqj9PS1N9HGRBvepIof3Gq+YmnW
4p5Ct3rRTkCXduZjgP3L3ch9m9MYe+knMBEk6tt2qQI8oehYf3iU9uVussAKeQ04ga+8LgHhuJfJ
hI1wDKsgpvtYrUupJ+rd4AweECaxWJp4gdM+TUfzXscTXdgRq9lNO/kgubmD8Ry/Fi3eBijvgJmo
MpFiGoZxJl6efxtDFy0Mjnd/Gj5nPY8JJ2VpNHlBGYmKExD5sS5wKPbRffr6/ye8ZSUxgYTMy5AF
GiSBjEhavqX9y2Vn+E2G/D9bVdmh03GYu2HC1JgXvBm75QRmVMxBDAfyBXstu2LHGyf5VCD+p0Lo
zP3zhgm0LEiGAhk5Bluvenfxiu8ptp2lvSJj8LxxR2CQt7foMO1Sx/SFx8vqXo4vKjtr2nRikLV0
UmwBTWq+YBqzf18wvHVZym+eAR8flQkxkVyrid7ho44H2qkrvAksbjJa/MqRjwzBPUIm3ABgLMpr
ernJD3TTKz3A41BbKGPEmmYXOrz89TdVuA/1mOAi1UalF9G5dCKCvdcibuXVu+6I/6MQtwAkRbeD
GwF+3lyBgsMHRfjlD7z98vn4AUy8KcBKXS3UK8RZPgkJMMmrwkW94x55oV0qmLIP0n0Z8kZFPrWv
WeNlIksqTVUWzfRcUcWRTtlNt6cr8+T4L3Z2L8dUIIf+01G0QSJad7YhW0IyFuyQAr5pTnmSMflF
gWiS/bxX/eQEzrfLX5dq8fu7Q2VJtOY2jweRPmKXCo3lPAXZbuXFy2kybwoupBTHI8+hdpVxlv2o
dHEKWwqehthSnoub0qbcHOFVhsb28l57yV35h0HvfM4roWrZ13HSQejgBbv42O/AqnVf7CnfQ/fD
vOUFvcsXknoOFytxSze2ZAghTkbRyFBPU8gJa7wQcP73tQSzb8NcwZFRUhrTK+9jlxKFyQeAcjUH
gbu9Th3sgomcKz0reXEOLG69R3rRRNJVOr9HtWaNmbAXMk5C+KnFxrjcuY61klSB2CqIOwQ3jLbf
Ybo3tIqbyOss4CjauEQ84kVHzBZzB6d4MfzcHFsJVnSFLG0CwU0QA4g5JVdCNVlju1NmX5huxsYl
xquqHknBe6z8psHwd3g7f5OV6LjIM6mi9tI42SOdFcP9eJ5PbMAgQ2k6Wt8AlkziCj7v6clzRybq
CGktmCPFWZHm+U5TT2FRPaC50HBCzCdGb/ZYmbxG6fJ4qWh51ezBdEpc+aY5AX8/pZRzyz63a0e9
6090gjuz0t1gLz+75+xefm/u+Hygv6lL/v292VaAIVUZnttn76HtOZrCUmC2yU5iIOMmbuD2nPco
z6zZfgDSR/QDZuhPqYF0v/OMA5BD3GafUdhmMBOJXoY+UsQZZONd3WxfQFQLzMovkKurICOdMLSc
a44WNq4hoKkTVU4f97dRHPtDMx5bAwAtCsjj8uC2j3WvC+XIThfAc8cLNlkMVXxGWyO0qlrE0qpo
+JfvIe5HYtKoqlUKQU2oH3i9O6CeqrjyHv09F8wg73TCv7Npi42HDcK5/9jugqxNYVfS7D6JvuYm
Qo1wyPub0gDubpvtLuvIcwTC5FJ6NGZlAR4IupbhS6Fj3pA7BPGdahl36NtgyCpwRIwvfMVwmeTI
V7kvfgN6pSP4PR8dl5NXnX/sKvAU+WiQWYDm8kMHjHm3cACHhPfrciSvyx3A9lur2ssH5F1Ys42/
Xv4U22HPkEwQVWkEcw1MTKibZEyjHLYpfTMO9QHcatBevx7syY2uB2sALPA56L32Rx5ewvYF+iGb
XVSJQKc+9jJqsv2hczqfVtPVa4WOGmF3I7OHV46um3F2JY95Bg2m0M9thnJ3cGXs5NzOeivxwJqR
Apkh983MqoldUdIpHgrG5s29Ekz+mVZm2vxX8bluxmu1a9x5Ud76qXkuS+E7R0n6tz5lCStZjP8K
pG+DBSMswNihEA2UNmH0fgEjoTPIC6k8zZhnEInmpsswV4KkbsCuBqwW6EjRjfAX/H4IRBORi5e3
nSasdGT9FwR9cz5AKt0GWhwQFHuU67P2AQK4kzkRcTt8r6TRb7ByUGHKJlFUEBHNBwAgn1Aczq/H
3fRSoMoSg0ereZcaK75N9v1t6gA33DX3nDPlGS4NnqtfoMSNHkk0HxvxLJkAThwhSJVXpt256s9/
B1/EO1g2J8m0Lis0iByywYq1x2KW/KnQLCVLvMva8ZRjItBcaQIGr5H9TNXrstxXyuuocdgINy+X
jxNkd0+KTOy1oqfFqelrnpv7romtLP7et68aXtKX1eF8OHbhRIkTPVASVFMjclLTGjBoidWVsjWC
rfiypN8YpiqrRJE1DFszZjGachy1Cn0Q4MrAkKEb+AAL28eHeFc7yf15Fc9vYDS/8Fl4zr+t6Yd4
xkQSsYjqPMUYV2nOh7oJrk0zOxZmjp6J9nRZ1c3HHOhG/6cpYyNypA1qQd/lbXS3lIdWfb/89zmq
sMnoLAtCkEYqurqAI1t6Xw5PDSCkm+r+spxtW/9bj/OJrhxZM7V+yVLIKWTJTseTFL9oksmxQM7H
YtNNOSWA6s2R3aTA9e/03io7nunxRDCXTK+LihgtNTYQpxzMMfd9wAkKv8kNPr4Uc7GYGKdrI6GS
kauj6uNJJ4oHoFgVhasiVuyYvNFnnkr06FZHU5VmLBktjqbEnxbQHQ65NR7e6VMrXIkw277IQ4Kv
FgcvffjSkce+5Lw1eCKYkFD0ZqvmAu6qOFNsAzBfpRxbEaguL9vx9uvtwyHPzYmVKkFBykqlbdoc
MMbldX+XRRg2rtG3B5d9d989Ian+/ocymSAQCGkfTBLiTfgMSr2fNE1X/ORZcQaXnPAudwTObs72
vM6HluxkSZuScsZWDSB1novH5WQeKVpKsxfecwJ2Mm0fO33HnVSgYfNzAmfomB4QTVNlUcSMvh9L
THUhI1+mKwwnHWahc8W88eSqO+Wq4gKGb8f5tNRfL8lkLBNnqScBfQXMdnid3bZW4jQvtQPQ8ucG
KTFvUm7bSj9UZKx0Vgs91wYNJ5ntyXSIC9mWmsy5rBQ1h086maZoarKMiVx2yl/Xw5godDHDqBar
azurFG8E7UkiX0d9tiJJtEqJh5i7eY98yPzUHVbaqKumUPZC8Ndl8m3dZU7cjBZg0/3L2vEkMW+Z
CvsUwUiQ0kxpbgfqw9iZbqGXFkgIOcZBD+PCd2Tbw1MkjXowIKQYyjGSbzG/ZjcinuVVbulZzgss
hCONuVmUQgmoY1AgMgw+DZRR2e69lljyGWOOl8Ns3zOrE2PumTnOxzLqoV39M7ynnB+CrbtY+LvB
yhUeE9xxPHoul74mc82IoS7mNR2mpvNj4lXipVQ9v3/4F92MTa9e6cZ4taSrS2c09OSutF31SAOm
eq3eUfg8xC7vj3Vj3FqrVLwZ6KhhcQp2DXoKlIWtsMpbPmT6dmhe6cYkn+BUlFt0FunDcwbmQ4Ry
Ce17A4/Q01CkGjEhxIMa38wQViKZ+8fIxjyNaPlQ0AZ3MipH1H/8iVPrbF84NhUytxMytz4DDm88
WQYQWTCvYwelZF8WtX2D/62NzvaESZ1mc07RwFqXjgxgfOCo3NbAJQG+GhCHSlflTGhsRSwiElUm
wMrB/xjrkCtBjiESWCt4qoQPmRE4lfq6aJHL0WzLxdaCGNMIhDZtSwVfMSiew/a9j1JXSr/E5k6R
ZmsuDnP2mEVXJOOkXtv6qaZmEN1EGsJ4dtHjwIYplz2zi1xtGG+jBZsS4ZQv4Fic/lO7m4imgsqD
SkydRXMrRoXojSDTmsAALD7q3BG2vegoPYjTOXfAed6UDVtraUyYrFNBrzQV0mg6TmzZ6Z8VjOYF
r7RECA4xlEIGO8e4C7BlPUrk3IFRTPFyr6it8qWx0wcTePzOfxmTXf8s5pt3RjovZYifVdbfkvl5
GnifefNQQZ2pa0TEwhe7wTfWYW+o1EuabLYjJbdmIbW64KhN+p5jtlvRmmALi8g6zlNi6UEMJQzy
eekkLx8EMAeX37G5+IbJbaeW5tqeajV1kia7rfQE/YABG29lnaMPL3W22eSc896MDusfw5z3LMzt
UKe9iAkVtVMtinouuI3bpXujvmpyZ3Y6MGbzbuOtCAuYVxWr6qKsquzzWMbGlkrUEYhM5GdWdXi8
cjJ6ngCafayeLaOaZUaYTKJXhJEryQfTjJzLx7iVvRMTiBywGCC0fIoCygw27WhBlMtMOwhrOwCD
rFa7bSYd1OR7rRv/QaAsmiJ6o7geFHYpMU3MYGoNAe0DYbEBkmQtAHomvYT089jWj1PB+YTUpdhI
sJbHJBUkEEtNMjoMJGq+Rg7BIlq6XnCU2rS/tRTmsiibPNe6ClrRCm97XwPoKAaHEj6rXWKEDZyB
nHx6yzLWAplLQ8hxmMMIgaIwPMx98tZMOqcKyRPB5A9pbdSjEoQ62PJyJ1r8qpt52fNWDFlpwUJm
ZHqtJEqBrmHiU/h0+ZjupoMIUD/w22MeoeIcE/3FF2yBhcyQZL1clDSh4jpfOvMiKF6z40ERcEyO
pUWIyzEx5xwfrgK+Fcnqd73FFKmQ8RrEPDn0666iA3wrLzQdckzS2SR8yHsV+QInTeAJoVayEiKm
WdpPE4QQECQNxZ0JLAcz5Q2zc2yNpW5Py7aa5ExDJPUrf3GqGwWNbnpXo9H92t6Me17o3ixGr02P
iQu1KI5zNEU6ENcr4FVigOmx8gc/AssJECsA4N+f8OjxZaw6/ZurY/NBsJbPRIylJnocZLRh7tTP
pqVALupDyIlSe/Yw1PzCHwLkmT8TM0RgocdThqNUSOgU3/r8FOfZYx7p+1A1vonY0bSnhjdlzBPK
RJG+zQ25reFzlIsEsJN7GfioufefthJW35MlRmggp851GXZ6F9yd73/s+santrQwswDz4cITb8Yu
STUlU1EkMKoyFY0+kvU0jHIdD5LJ6Vur3UV4HFOklfIWO8UxF19+0xNXAplkoBRqog4avmQE3H4r
Au961mfXsWpynJEnhwkrxUKUgoSZ7gVatwuU+6JOndm4u5x38IQwYcXs52ruOjh8rhFniAGvJkvk
tRM0nZMabkaW1VejP2QVv4xWTjNjSBGMS0G0pCGObDWb7MvaUGf9dLGshDDBJMOqWKapEBKE+XEi
5nEMo4di6t1e191q4UEk8T4eEzsyoDmbggRLiCeAG0bf8zDcTbXCuZ3P63SXtGLiRaSZc5+20Krz
MmLNSKvva1fbRb62kzzijs/TSfcyJ30a8HjCq/Fa+aJ4xKpPuj16I+aLB92h81mYv3Euf++tZ468
+t5MUCmirhTkGcE7j9Jih7s28vWwmndzD/6VqYpl74/ksQOoqpgoUzMr+ODBw1Ate8G4nuLIknWT
oxjHWtmhU1BKproW4GTrbmosIPYetHx4uqwMTwYTR/J0KYYkOXtEdhPn0ddSl93LIjj+cK5irpyO
FnsHE4RaXt30vVXglWiNYn6XtKETLyKxS+M/5UIfFnFO0FcSA3Gqyk6EUjoevOr83ahaexr8y2pt
znbLkom3HvDqdJUFlJtFY1IXCZd2cWp8yYrB9YNVb2s+/YuKIT2Gz973tyw2Nx6lAIhT+O8M6Zm6
4V0kWtEzfVGIVvYkipwQtrnJKKsyXvJYzZIIO1mVl2UZ9qOOdTS/8el11h0B4L6nl1rnCrvSKTBN
G9rdEw/0anM8BrPrsiybOpBk2FlyGSxisTGZqKFfLV5/HR8Cj+54IDUHnQcvdGzlIythrCuHWSC2
oWGgECt2R1ENTkIc/ZSS5nrJbUnPdtn8rmutwPm6Wz63lsokC3U3lqQ2ZhFreP1jH+ZtaKs5SAY4
YrYuBpUYpmJiesQQ2QmLSU/KaEgRF0lyIDGAUdHhTAcOaN5WyWAthLkW6rHMioD0KBwGBzHvMY87
eonxlgvKVaIcp0TnKHU+EtYT0Fk3MDGi6YrOVpraABYr0qA4edqhQgrZ43YBqi2XxmPz860E0VNc
BRGRgPCiKxDmBwVQdUpvR/kBPA2ce3XTAjHRpgK3SEJWw9gCgSmkU4ngSLF6f7Hz/ZtX6LZbreQw
cT4KZCmvFASQxB8cCj7TvcjXnZvdg6bS5Q0rbhk4UISoQqgmfZrLLMATGbQVlBKaJLN6HSgwqCxx
LIHIGzFxJYWdwJy6AdNtUqn/VUQmbnNSsRZmuuYRWCl4OgHgx2usxi6uo2N1aHamM3PyyS0bWf8E
5vTCashSzGYBD0PB5CuwyoFuYwocIZvLkmspzNn14yIOegRFmy+Z330bHNFdfDrmGwM4bP5BuTgj
NMfo+xiUo1C69MqTsANjbQg4c17M3LrO17+GHsvKLypiDvrQhJKXxO+6+KR3wL69WaI7Mn/jXLBb
l95aEuOBfV80eqX/9agq7wsA4Ci+cmNCM7Bb8XZSN7upa3H0sFeKYVphIgG6+xiYiG7j/bLv9oG3
HBZsjXS70OPNEWw++tfy2HeCJuezNp/tlxzi+/hY27lNxyLbUwvqDID7OrxFV65MergrHY3Q7ABR
AB0ppr+JfB3rIbVFwcU6MNWSfXzTipbGuSO4UplLoku1KDeXs9TRHW7Tu34XOagwP4xOsm9vaEmU
OxvOMx7mVRCOGbCFUjxcf+0zj5A4ADoG1KcUBoHzSt6cRF+dJTukmVRV1BGFmiqmad/1b+31fC1e
LXvNUSs7AWpbDrpAZV/7iEf/b15luhqzFs5EoWLJ5V5vYUjdcoyAYza0VyqRrY7cCTFv1Y8T2lnO
6F7Mw3aYI8nLSuSeeWiHxP0zt2cRw815jHQiQYTylp2M82pNtW8aa3JVjPPwwtlmQrH+ekyU6TCN
MrYaDEVMckeKC0uN0BUsADupdnY167bef0v13EmGkacp72MyEUcfJmOKZlhN4pOf4zVtgsZ4Lden
ye3s7oo/VcGJ3RoTcsKBFH1N3T/pQKMV41qWf/TRWymdJmwuXT5HnnJMqEnjWFDKGrJK6S0pb7Xp
+fLfpx+HTQTX58YElbFtUlmkQQVglC+ov5100wytpOThsG9laGs5TCDRejUPetCpeUUz23IivetZ
H1qG0qSW0sSOHLSnNF1uUrNZdpc1pKdxQUP20ScvFXZOF5gHyQrPGIgdlg+zqu9KwmNR4N19bDMk
mNEfzyaIimKrfQ73wHF5McEeidJ3/Vh78QNvbZBjHWxbBKhXJAlznF5aGK9AhHeHuPp6+fPxRDCJ
SpgbbUIyqlOpRA4RRopf23DOiBf5WVpo8IYbpZoh+A5YbRDd7tTeh3txsfK7HIPs+iFtnPaU7Js7
gl2WzvrTLIJtliyKESpLj3SM7BbsBGp2Zno0jAwu5lud/Ebb5zc8hhGO6+lMGJmKwRhFFNi9Zpxt
MyotsR7sbOS9jTYrLCvX05kQUrdxq2JZBm+9SngBI3sxO7UhWkS5HsbeQstrr6iHuWudPOQgYfE0
ZIJLU+BRk8iG6JUNWDeC6MHo/C5SOFNFPAtlQssUNMs4tLh6BAMosoLZ22M5ZNYfuQHbC5nFpF7G
BvFL195L+WTwCGE5n4rFDJubuWnMGA4gSqrbxvuCCLs440EX0Q9+IRayXNCLqetZteBTSVHma9Vs
jfG1OT+kwU1vduCC5FXAOLHXYIJHlsdKP+aQR/p7MQotHzUpS+AtvHEMwKD/vkrHq6wYMFoGKYrw
MpqgdgVp3+XT59xe7EC2WZXGIhCcTuJj0v0M+Vddd9wUdNsIFHiFpKnIzhhP7dKhkAEvhRpvTA5S
MaHyKmOKIyo5HkP/zmczAL60KsmmqhqMHHVW40kZaiQVbWo14jcM4QXGSe7eY+6G0vbZfIhiQoCB
2mAmxxBl9ljcGJd+HwLI8PLp8GQwASCdAqEiJWRUevyimNOjPqa8zfnfvL7+VoSd646B9VfWVQVT
3pkmONRpkUSwOwDX1r2dvUuAfEl2OedFtG0QH0KZN4kxTbmxyIHkNfKpnw+q8ZKNIieynTebLlgD
O93dKRpqBFFDX7PJI3mngzaYSL6jHO2KM3/BIsl3PBns8SX/ym87/ebh8KEiEyLaXAy0sod08YAe
wE2zn73Rr1Bl+o+v9g9JTJhQpCSUCpRC8JYdXVr8qbAbA9AeE1NFs9Pfjqld2Lx6yHYE/BBKT3gV
m4JR1WcTFRhPwg5AKKI0QQorj68TlJIve8FmcRJzV//zahYNTM1iMJfHyGHoiigtTprXxKfYpGRf
v/AIjrYj4ocwJoREFTpckwyfEw/xvt7RY6NDAX/6+ZjwkRuJGnYqxMRI3uvwQSFo0RfHeeZBG/PO
iYkhZqOUZdvCOISmAIVXMVrJGDnCQr6UodR7l49q+xr+38fT2CHvcpk1KREQ5ztjvp2z6nleBCdU
Bkvti+u5FDSnyHiDWttpIO4UIgGZHmGfcbRczoVIXs6ONvjtXeQNVur3/vTEp5/cnN3TVrIYVzPm
oNSlEMcm30jeDBwX0NnSSjKlLwChgBNjKfzyJ/1EmnAu36xEMo42NXVJFAMi6bhg8zh9b74X3rLX
r1snvBXwRvebENOY3MV+7nellrXy8LqK52D5dTEEu8oLgPFK1yvAwOXwnimb18FKR8bpkhJp/JTA
SJNqwAxVngEHqLpb4uz98sfcdO6VHMbrJNIU9TRCjgmcSw8Ani+Yjj70ETbrR3Vv5Bi7I0vtdwbh
OMb2LbuSzLhh0I2FXgeQjLvodv5JntUTmez0jjIeiV6EsiDQMHa8SSfOd2XrjmmS1iNGdoHoKR5C
6a0u3+uIx9e2mXN9aMYuhUthWvWxSO1z0BwylNdLWvldpxSY1p33cSDwBmh4SpF/2mU+VoWaRxBY
N5WnxuRF7nO3bITXy7aymXyt9GLCCpbq9dlQBNQH8vD7ZGazNQjzw5/JYMKJGMeqrGQVQkkR3zRi
6xI15Jj8du1mpQcTPyLZiA1NwedSdt0AUo0M4IEU80kcrDMcks3NR8StLHwlkQkcWN+Y5aGkqUH+
mIrg6zNnq1p+GOQ2T69F5WfXFY4U7C9/yvMb4lO2t5LKxBBk3yDCEuFhHRADZMXtfOxuON2+ctPH
0RO96QAKaxT3/8sO4epK0JiYglUjXdRFpLIL5okk8RlxzFGV1Om6clervN0mTgRjp0rUWG+CocNp
Jr5xkF+6fXmKjsmBNzLO8TG2thiqZhEneYtA2e5LvbGy/CFJeZGDJ4R5BEihLpWGCjuplmMvgxJb
P2Qdx4s50en/SLuS5bhxZftFjOA8bDlWsapUkkqTvWFIssx5nvn170B9b4uG6UK/vgsrQl4oCSCR
yPEcOpFYGU04R9mA/NuoH2fQc5h5WKn2GOXvnNbfanXyeF0PWYuizEbIqdMUfYagi2ZYXD9cSiM4
Tn3AYqxk2Cc6s6jzS9lqLTSBx8R2Aly+MWbhBjCUjU4e5sBHQQfYp7IhceOmgFNt9/+gfYkc9JWr
SycMR11opZKYqL/ITCIrviNUJoKTnlm3lbVrlJWYjaqfhAQeql5HJ37AFGzCqvoT8/bbaiRM6Rmg
YQNdJCViTIvW6GPcHU1EB0WNylT3ynMAXYgYur0dGEm6wfOGjhYRek4uqKRGzCd0bSjnBU2Wy46/
JUCegEQBOwQLdHJTsVfCqLeqkWs+wpAO8gSCr2c3ZeBP8931u7M5iqeuZJBvWLmcqlRykcFzgtvi
2egBjzhMjS92sl0ona0tlTN2oy1oPxS4vGEr27x603TVqeB4lHnQvyGmZ67AYDWKIUEl+nr83PNg
wFMnq9dGRxaaY5HH5jyqZqwlVlKh44lvvbgsvCVULcGYGKHrpvWR0fCNMwKtmkGpgjq1c1TA13Tr
QW7Ngc9v4qwtrHDs3WYpHb6JrOs7uP3aryRSr5HYcUViTCLxMwn0oHIATsZfsxEBeGaq2mSNT26/
uyuJxIiszkyrQA0GzBQiUfaFy2DnNy1pOXEVZ3jTrPyog3Fgl16E/fWlfo6b/XbP/haMS/Cr4BbF
L05qBdyzc/0qO7PfoHeJ4HSF37X7YTehNEtoUvbtzrAjUCHXmEWHx8MsEW+alNV3UM8Yn6hNL40j
HMUghbGfvUxCI+v1xW5evpUMyueFl5sMoYGJBZWT79BuivnBInbU+v/LW/oZbK7kUK9XmmC+r1+w
lnbpaytWsX91i+lXvWIkALcDopUkypzouVAvYYiHmfe4i+4pblM7+aOKIe30Vt3Ne/VNu/1fd5Ey
LyJXZE0W43KM0R1QdQ8SZiPm4l/VZVcro9zftMEANZdhD9Oh/IE6wTmIgu8tyEfNMFed63qx+UKv
ZFEGJq7QBMnpM9ybBNBt4Yss3qTTANa20gvqyxgdUBBmmBiJpYuUiYnjSq/SYEF57xPNMQOebPHS
vdTAGNwlx2JvuKT5TD2qduVIfnqc0aEbO5yF3+5b2/CSA8mSxPY/wREmsq/ZBMoY9SgELWhYxn5o
aOTpkfItOXMOb7PqfuC/Y7iDUXBgGSG6RVjlqkooKli/zk0ehOP8GPvTrv1IvcrJ7yOMaan75YYg
mOuH4kMyB5fzMewMst6H64rAMEKfyZyVFW7SUBd6Docyi6EvjeExF2SGwWW8LcanO7KSwQuLkANm
k0RY4GccTOEQngDTbCeH7jR4bI9jO9v2pd2fH7QSKIa1KOn5RPzC6qhchJdlADlC4uaWfqzh9E52
yWREZAqlDFOpAk+Ca6FCDeAAeAc9cJe6NjlrANmE9JidlG8sz2rTYVwtkzJLYQaEQC2FG9cJN11o
2A3vQVk5vfCu6whLDmWYCrkdVVC7QEfiyOvnxBb4/NAJI+rjLOBDljpSdolP00AKU5wc8G4CW1fD
zArnhaWQrAVRlmia1TwteVg/2av2gM9Hu/eEkBhIEXf1wyeS2j7xRhYQEvn2Kzbms+VjpZUcMoRa
LWAb4wjF//yQddYyvQ3tdyN6un5gm7uogLgW1LXoZ/8culpJCjpe1LRBRYDc3nF5Ymo6q/q3+X6s
JFDKrvSclPECD6c+jyyu6L0s0M1FaG1J9DRgvkevrfZwfVHbCe2VTErdI9mo5gTlI3d6739Kl2pf
uQSin8xYYx4ne01vx3PksMLlzVdrJZVSfm0Yo6xPNPgbQWhVYW1z02JGAWtDN2eF1ZUcSvOrBpOK
egbtGO/yJ93v7wl6SQx8FrM5aLk5aGbjgHELWNziLrST0wIs5sRmbDFrsdTFGFJdQ1oKisNHlo5B
bwKC8yjl5qJZ1U/eQK/k4Bl7dbaDV4Zk4iD+djlWy6ceYK2KZhHFJfIeLu5itx5YUL0BhUgSfgC3
iGECGDdEpmIAjJ6CSDDHQpfltgxBrc6/MRa0aWO+FiRT3j2AyCpuiiChdXRPuCT76AfpqM9P8jfl
lDzpL8GBf2bl7TcHrFZaJFP+PlfHC5cDgwAYhNo7RhcuGHSyiwN3oz6AVFDyKmD0yW8qYtjJZLVv
sS6oTAUB6DoXtAl8DO7wbhwj9Ngi22gHezT8dSbACWab5I0Ldt6YLOqK7siUMRq5SItTDsZo9IuH
dBcCHq21g3cwPFm4KQw3dntsYnWwlBmSkjQFoxo01djxfr0brb96iXvODP3cAnlHaX4Aoe2mRe44
Q+d7YnUgZlHvJTM7akxKD+amU/apnRoOaDw4cdJ6D1aK1Mm94pkD77PsgkHY1m61S+Sz+n9Y2k1Z
K8C8aBovYssNpCWitHFU/j3lnvsm9a7fo81HUzEUARBS2HR6Al7kwO4dhuShafWDkt3Ni+qUGmfr
/aUQRvO6sE/wyt816UsadX3kEaOxSw1pKHs9la+NLfriT+UcqibojByAcz0Q11zfA3fFMIub4Dwf
0SXm9qK5+MMTgRT5B97stlH++ijqWul6JA9hCG9l9tMbLnfTw/hRnppd40yOHJl1a6vP1Qcr4alt
W+QvsdStSsR4TlHKIuHoYzkc+X43hn4VHTttj7xYEXpq4YCrQZvRIeC0uplqZjA7wWTNxVHVHtUU
G6X/nKe3JebNKR0wsOUmqZdK4NOzy9ox+J8AdlKfe21nZDudTO+ajbZftF0zH+b8EHLOiP/vncZw
JRRZue/5sBe6QzldpPE4yrWpC5gxSd4rwakN2eLEymqLc5Aeh/RDSQ8SxpXC2eLU2xKxZOOloql8
cMMzGJmK+nvdP8rLm6H/CyQgdaWulHEIw0QT6goKFIaNGeXHqs3wmYzBF5F1Kag7H8161tQKjibO
TBCqzqaBMUXd6f36iQPa2OfcliPfAvfI4j5q4LN2ZpZhYtnkbaKhLGOwGTyvFk0ZA6NLwiAg8YFS
30XhsUtqM22QkVH0PTwKWxzfr19T1oWgvBS9qCJOGbH8epwfkhwTm5L4Vvfc23Uxf3DJvm4A5ZMI
SwYAiRyHGc9g/RCtZD+DYGw59h5HmD9uJEt8mPzFy57mo/427piZSsYVpJME6dwEY5AgOCcIc4ud
Ojq6cHRTjECGKmBSWsFdA4n65KT4Rygpgnv1Xm6shVXQYZwwnSWQgmZs4xQ7MQLbGhBUZg1EjaKt
d710jsfnNmZinm47aH/vPZ0zUBV9wTQzJCqm6Nc3KD9DjZNn4y4wS1CCh67AyMiwBFJWVsPQdjmF
eNYVPvVCOSrMPgwu1zVqO2r6WhRlUqW8WbSyh+Ime8CEe2TIuEZdjIUAuN2B83UhP3Ooq/gvNlqh
y3uspYXekmF3AakkkNS7885gGDzWtlGmCNXeNFcCnBO4Y2BiWhCKRhzjWd5OIK3WQxkYaVb1oK6x
b6O/vKB8vQMVze10Z5wIys+4Qyh0/ZyYAikLE+jakiG6JgeluAo4SyVQQQEtGbjhO3EHyENmNYS1
j5StkYwsGweyjwPin+Cntpt2iqOdFgsCze4Uwo1krJFxpz+7YFdKwtdRxmsLrHZ2VD1CEi/stNCs
/dozMJ9mhXvFl5zKiwO7fBYZL9h2BfLrROn5dEOt2n5soKGkHQGkIfCoJkwZw6KS4Jax1E+ipCtu
HY3+H6Tjf5xIwOK6oJZyFLf14KtXjpGa87cBw91yYgoe5jJsdNre5rxZjJaCYeB7xb6+7ZsmQBUN
BYCoBigqqHPOQBIpLsTMRFh46+noRzUwQ87y3jYP90sM3YfBJZnRNqRi0XQnORHtdFCsuAQAmeBX
2eDIesCAcNtuml5JpOLduVP6piuQJ+G6MXwKAQJiBaIywz9MUXPNUqSJmiWxjbqujrmGtLOFBFyi
WpNRirbRZT1+qKoVVim3TxMhNoEjlj4NyQTXs6siOxRKyanLTD1fP5BNX2r13ZTLv1R9Jw01Mo5G
AOTdRTgmMabdi94ejeYZeLJ318Vt3vOVOOqZaY1iiYYK4opZsYH6aVWGc10Ca0HkC1b3WiqWJBUJ
6NzAfRd52ZYE7j7HeF8WZP6ksIg1WIpGObxNF8Vq0w1IpQ5kTDJFeKLNN4OgXzSjsmJB9NWOZ6xw
u3S82kTq0YmWtg2KFNq99Cbq+y+EGiz3xD1QYEmvKWGbzbzywE4GboNDrCRTL1EeG02qSXiJUJnL
zMBD8Yr3RMDgHvHrYv/FWhwLdv8SPhhevG8UtJvncFdY3HAsPaJeqLFLglQjehSUVQU2E8kO5vjx
uiaRs/vNbK4WS9kqVVr4OBCx2DIXnDL60UizX4qjd10KYyX0IJlUjuGUiih7gt/B7DLBBqsu6wEg
6bwrK6GHyXi+KFqO04lDlNz2AIcegL1iC7vYk95CRCtgrELivzA5P7UjfzywksisNVJGBrLrtkVm
1dXL2ZSr733HML/bUyNfZ0UPloXyFMctKS7wPoCv8ZbL+xkOX8VsDWZdPnq4bBj6Zkk5nJdyWVz+
qXJNoFneBw/yJXsSLF+xykv7LP24riQMo0bPm+WROAd6jdSi0TWmGGrwND09fg/5p2AZ/wUmrbra
Ssq6NHMZZJOAq4X5Q5B+Ktk3sBPsrq+H4QbQA2dNow1chXTpf/B5ut0IO5H4LDeApXeUlejbZpSn
Hl5lrqSPej+duCRh7Na2r7zaLspKZKlYLc0M3ZY9yS3s7Kz/iPeqWdwnZuQEVs0KDRkvDj13xmlg
MRZqbF1sFHaYLpE5zcaxjSq/ygM7TNCr3CQ/rx/Xdl79a5EG5d3IApdKMvGnMsDHxiiEiG9tapyQ
hziK8qvRAzWbszM9NvXgexpXP8FjVGHkjm86i9OmXdhqZlmwenoZp0vPqeWtEYF8HDvB1Qkaw8pW
NVVV/bi+dMYjQPcKAum8iaISK5em51jX7MI4BhEr8bodsa72lyx15bRoYgUgb4O8q6fmAfOkp8Yp
H0qbN9n5VJb+kAWvRCXSoCdLjzJi2iApFoF+NsnB7Cuqe9ALWwU/yiZ6I9+u7yLrqCibAvo7IwkT
rG8QbwXMNSUB45gYBoXuGKzLoY+5EGWANAg9QdbuxWoMzTJV7aFeLAA9Wm2dPQKMiOHPbsrVJFHl
NUI68JlFXu0mF6iREXctuf1onEerr+SBjGzHLGyRDfrtBTckXUN1SwKfBHUBY75K5YlE5KSHRDgW
tv6tckMnPLW2jrCxvCR3BTMHvqn7K6HUsx0OQNFLEMlhOvy15Q8q54cl4yHYfk5XMqiAQB/aQeQm
1AkRcGZoVxmOBB4amVN/uQcpqj14kwPUJubTsPmiruRSN24o+1jCIBOeBpU38zQ11cxfJkSKaHJN
WAD5LGHUnQPSX9YB1w3XW8KwSh+Wr70oe3XRf1OyxRP5jImBwzo66sKN8zDn44TlkbLYsued1Ek/
5lvJ04HVXPhpAaAvVr522wlb7SnZhtVliHUh5QV0WbqagGGVfZOg6Sj63rSHLhvspXEq9Vu1hAzn
dhsqZCWVeuTLGo1kYYPNFQGZGx4UQIyNwIgKbosd7/J2eS4+OmtG5p/NA7vdjbmSTT3+qMbVsjpC
9vDe/ox+kDQtaVawJF/5qUBz0ShtM1GxyLW7YgtoD6At6kquR9i65qU4En6qbmc89jbn/SMgp833
4muJ9NNvxGLLzyQTHT+RKenMVa3Az+zSmhOztRU/2S2nygrd1GV5b9stZSvRlP2p5XDk+5jsrtvq
VgQQ68/aQ3HgQ0d+n23pSWS2EGy+VCuZlD3K8y4NexJbp0p6LyhZaoWAmXSuP4eM22lQxqc36rQT
Cuyp0lVmL16m5kfCsea/GU+GQRkdDDlkC3jusBKAn/ThbGZ1ZyYa/EOuYKyHtWmUtREFFB9rgRhx
6U4XfmoD45Vl7RdlWKpIV4NMgsZrsRLaER+0llwLmSeVEqsDbzs1u1IAypwMup7GSYuz4XbljXIg
Q38zcpQJejdCNgYBebev3WXKgFTxKEcxqe8XR9EiL19pNYd8/xm5slrHr9uN36jEyrbJAAgPWTPa
/pZ96IMe+yhYyT/qE2Hs429kYtoiJZFMGoBKZ7bQZmjXJ+0e/fcAUOoeWXQg24mpv08NvRe/Pj1o
ts9bEKmS+D/etShQkimO9lFIrOxtAcCyBhRPlBIOamlzD0GONqDKyjxWo/x2MLj6DMp6iOKgjgOp
f/9VsQQLuT3stM82LgkcXCy4L8b7g3GRX5edC4OsVAFeXN6bAfJA6O70fe3Fnmq2R8ICnp5lVu2C
rOHPKqvxlF0ZjFIqC9JdGT5pQD0hfXrgdgdvLcrrQPQ8s5JHDLdC4ynrwseD1nYtkh+zL7hoevSC
3V/k9azC4XWLifHTX3dTS/7bg5jyJ3F4EBLUY5TaEseP6+Z/M2hYaQllYsR4LPqSlJNJ0JDhxNK9
4CQ+EwLh+tOt0aDfM8CRo5TAm4+WcRYtEU3ZE/wjAtlZHiHRyRCsZBgpYDG/sPTy80hXniCGjoqx
62CwR0v0+6cZpJa5Ve3EM+hjrdLNC5Nd5mKcHl2kn9SgEUcS2PZq6C+oA5gan1iLMF0MMd5fP0GG
a6L9Vp/nBqHMC0zcLefOVpR73kEVj8BMNvuOQ8BCwFdZ1oWhNp/GZ7Wpc1gAAorQr/C+4kqH2BsB
sSIeWG7Xdoffl3p+rn0tp2mAu0ruGxeZRm+mOLPPAkMquJMVP4xegBHx0FFujO86DCn4E+7Hg7Af
HKJS83No58+M3WaYHLqgL3eB0QzklSRogNMe3icgt7JDC5/3E7SYxfJ83d8Am/OvhiDWxVhOib+h
CEd5PBXC3cDqlGJqEGVsCmSDYIGIjEt+I9jjKXZya7mfQJQ4PmDajtkque2kaUBDR/FR52nygRH5
wqgLYLe77gXWjWeN0vxhRX8L+A05vO3A26HjAmbH8D7ducvBsMRzuf/2iRZ1YLVd/eFd+JJH5USq
ctSqOG/Q5h/0pSMJ87SXQi0x+UitUV3tYfUAJHBAC2VlRmrcWkA/Y1o6xq4qtONh5J3YkMTTaI0O
qYAtu/wR/WYmwdPmD+xhPOY2Uz4GAOAzoSatEq2jvM/OZ0fm7eAPToDLWPgc05qzlkg5GY06xeBE
xhLz5kOXY9NYXq7fb5YAyqOoOrnvlQwGp20+mvExNxjhwx/csi9Noe6zLs2yoHPQzNrhreahcnOv
M/Oj4aFH2otdZsPFtr36kkfdbSPgo7HXEbiSBiT5CWUUNGK+tK+C3ZxJ/6x+VO6muxhda0Fp9rfF
nfiWnVh+07YR+/oIyssQkirsQOCO0AKN183zoBVmXLAGKbcf3S8hdPwi9Fktw964BT/ca4HgVQO3
GwD5bqH7o7Sv68l2k4XxtzQal2fh51IKBpzj9ELo3DoX3bEPhGrWsGq7eY0I17O9WEj6uMl31ru4
/fx+CafMTSoLZd8CtgDkLd0+9UnNikQUzFQvUY7f/esvOZRFSRpF6DIJoYz4PXyareTHfBM7xr38
gJFIv3idAe4+PHI2C06ecQlpfHAdbcqhnkGsooAPeQH2UTv8uH5+rJWRT1g5FsuA3r+OYN8BIeNU
Sr0XqMBTV0Y/yhU/b6tv/5s4yqwM09TFE4l3hQHdGDHKGqd6uBQ5cPf0eX9d1h8C0K9To0xMw6VJ
NZNITPZAzdvej6fknACY2MkjGwwxk6WbipW6wim602z1NPWWsWsj1Hf+nZf49SGU7QGmA1/VmG9G
tBQiEo5Pn14iE77nD4n7LzmUedGCKc1HcheTo3EO71VgJCPcdbX7YocM+s14LD/r7yzIM9arT3eQ
FUsNgJgEtpWAnnQIdslFhB/MXiHjRtBNZAunlACshST+Ln2dbMkuLtGlM9MjsMAkB8M1Lqs77g9x
09+bSgOGl1Lc1A2J2KSz7JPxMwxCc+jPqJzmiXBXgPWgNlmOFMus0mA/8aLFVUhc0eSY3gz77Ifo
1Fboq7d7/aFxbiqzcLQMPwBhd8nfrl8c1ttMV9CW2tANULMT3z7wIqs9oY9K3rd2vQcaCxw3n/U6
sxwoGgFIBdcqWLNxQ7SL6qe7DHBX+v49jTGSrVg5OLhKxhpZikQZonmUeYUnAmXDycr3MmbVjxlP
PQ0ElOmFNk0BHKg8msy27c08gAM65xbjrMjTc+VpopHDS1EEaklGnF1f9WsfJH1WZ3Jg/+i8gum/
sHaNMjBl0Kb1bARgsa6kFOm8oVELzK7LTWQylsVwYjTKiRHluJGkFOfTvICBsQHvHKmX5Se1MrXU
FIDabzWmfEhk5tVjvIh081cvCFnZKx1yFmn+MrTRudKC06Avk9Wm7fdMzhjPFENR6DJypfZi1M64
bFmNdF34oZa8GTYs+B7WnaZhxUsjlpKQh5jOHmzlCMIWCxE7rFi513cVextZFoxu/zJaWZCjGnZz
eCHjs9qBJJwxRPvYn3IL02rn0Z6ehFPlp2f9hlnDZlyL31rC5EETQ6I/LcILgp8XOtq9DMiOzIlS
ps5sN4t8ecF0M5iiR4QVB7dQ9AjA6LQbfBLJkPoEy1ay9IXyajh5As6cAsPCt7pbLjCQeuDms8i6
gYy7TveDja3cDABUJzdQnM0EhdQUg7vp4GDoYB/EZvge+SKrQPbZ906bM5RBNBkwAYKK+vuv/qjA
FUrSh9AaY9c7qm7hAbQnM/ZaF1yQTvSmeUgAA/kosOSDCqZEzmbOPWyZnvUnUEZuSqduESIsvMcc
bXZbo7IaoYeMgFATILfmlL4D9YVhx7eszloobe+GkAN3Zwgat3I0ezKRmOTmBNgwZbmT4tRlmFfy
565s8+flXbn9ALnOwqJGazx6sc12NtOf3VFCnqQ6YPzgk1xtV7/0brkfvIiZBGdsMD1pgQhDGAcy
5jGExV6Vpv08tRh9mOJv4sS9XF/plhav9pWeswjnWA9jCXagBjDt2J/q9uF/E0ClfhY5CAMB0ETu
Uj100mM/MBawOU29XgFZ4eqoloXX9UrFfddPhHaFwDQbVl7jTnBO7xKIPP2t+GCxihElv6YglH80
AaWLFxIiNXyRYnE31cCzAIp4F5oCd5N0rKQdSyEpqzYmlch3pFhoiMdo/uBk3pTTg5CqmEaYrab4
Fuoi48ptOp3rnaVsTVQCUU8kaGcgTivNBigrJDhDi7xxh8FUtOz/g8HUbX1EakuGhQObGbWvozJp
BUcyhdN4yw+HXOxYdnursRxVx78lUDtpSJ2m1CRRDtKQuQxtedBNrrk30v5oZO95r7qRdlEKgdF0
y1oYtZlJUUc5b2Az9ThwRu21XVjEKCwJlF1u0EcLdG2YjWyqGysRDEAoSqyx0s3BLCT5VcyhAKNA
oCHYQ75Cjx2wBNz4J6at0ifhPbgLfDJwF570Izoyvf5FuysOwl10Px9JaBJ5wQ0rh7f1yK+/grr0
jZQkvKbjEEFhaKb9CcxsXH5/3XJtDhOvhVC6iKGfPihJG1HwqHqLXdjtY2lWdutUx3gnHJpDZxqK
qbqJI2CwBMSz/yZ9t/4ASlXnIanRIIoPIJSwLepHDZAL2GI229HWcijd1LOwGXkxF1wtkUpPD/j5
Xo2NDMNBE5cZtwDzrzV/GmvxIi+C7iejkd/recLBtTot1bD8SI1RH0wuS/J+L3NlkZtxUzYumjE7
a+jaxZcMKRx3189ns11j/dmUwo9KJMUzKd6UP0cHCunrEvIOjdNlyHWA2pHlWW7GCGuBlBNitEo0
B6QBEzg7VuBh7uVMXHVwwtjznt3v+Yen7e+7RueOAa4zqiBLIdVTYnpTQCcKKIXr9uDz7uKQ7EZx
mv7V7O5qmTTMe8P/93INruS2990lwSC3+kCg7bq7PLUC5/pBMi4zzSSZpEYeh5jbc7X2RQ6euPnc
CS/XRWym/tZrotwQ1NiLqCfxTu2oHm9xpnYI0B/1zO+N7/VRcuS3wjKOxoWVR9l+RAUZmG8yrxq6
TulMNebCoqLNBzMIZtyaAPgBY4s3drZ4IV3QwuMkI6OaMhlxNp3IL7l0x2Uc9uNQk0Ah2vc/dV92
ALwN5tPRM1pwBEv3t4oDYHj0Ks+HEmipoAj2irvqtPs3xFbg65BUWVJkzOhQRjRpAP0tl5jjkuba
zYYf4sQKDbbPdiWCMpOtmo6yxGP6p7MFd9h35/YRrGOkskJUVoqt/Byfu8eQmbfeDGs1UHLwvAQ0
RIOetEjTKG94ggCWZur3bBrsca4EcyoBTdtFg1mL48PUAyG2blErz+N9UszP1xWbmObf/NDVF1AP
4aAUslx1AdJb4vI6h7It8qnFl4BCUNL9wLOydtsmUNRFSZV4UZJo2zAZxjTySqIjb0Byva2HDpJT
settwlWu3wjfri9vW56EPkwR9BwgfqGuD9gm+FjPZNGtXuIa7WKLnd9FtuZwIHOKcX/YRBrb6iQp
Ag/4Ih5429RrOA5RGyUGbk4Ao46h5ofFThKwOE5AhiyAj2/OAMPpEWeDA8ZmKfOmEyfB9ZVFAF6C
uPDXaGYemiKAewr/F7kD4PBbysQwhZuGYSWBui1ypSqyPpPMYaxY8lOqv+YPYcbyEzfLAtpKDLWL
SLxURqghQOpeFODVtua0j9G9ufgy54728gTP0AIqw3K5rjCbb8lKLOUT6JymTUhdw7sPOqcR7rMI
HprMwkdlnRKtlULEjzM0x4VlcwEuZuoTy5snf+K3iy0Lhs4LhqbqNCBkoeijJnW4aH/5fpwjeeSK
sVzMzf1aiaHsx1QEMigMcL/KqTOjarHFpEdupXKuH8ummVqJodS6kuasRE+37CrSj0K67ZLWTNRz
zd2JTH7ITf1eiaL0O2rrgteHWHfrpQP9ZGiXwWxNmOxTlcK9vqrtM1JkAZZJUEQa6WwC+EyXLzij
4hgA4kTej+58bDxW/XA76Sd/ySHJ3FWKo9WFbFCESEfGjYAagTTBUffCwXCKQw7aMtI/oLqiye/G
3Ryay7mwWK6vuL2ruq6IAnojFLqEGbVZIdUhljpaxX6yW7P20P0vHXIQp8n7zm+cXkHnFIZIrPI8
v7U76SztuX38HBamxgCw2Y5BFRF0zoJgCEDK+3U/xiWKh1wodLQQ907gFwBqjA/jSdhheAeNvQD8
vOPt9qK+T9bkiGYKZHj2zdl+J1ZfQZmaLKoTPqnwFQgI91EFGL/IzrEZKO1a457zAEwC6MR2x4p9
N43PSi5lfHJdKcNFTnU3EaQDv2gvsSYwkJX+sMOg8OR5VdVVusKJFmIhUSQcN0HTab3h0N4Awue2
9/oPzpJOo02IJzIvcUQ3c7TRLF0gN9ywuoE3lQ4uo6GCUoHkbH495yBt+3aIYGKHtLVA77LTet1C
sflHIPXv16/ytiu3kkXdMQCIV63U5mTFgZc7027xFP+fVSi2Y4KVLCoYyYygKhVM5iJlGdyNNyhc
Ow3QwYDRhSkKQujBbNAhX//ba7KSSJn5IZj4rCc7ObmTjaZqtwNWUY6G6sbT9qyhus03ZSWMMvZo
XpxriYMFzgZgXMhoc+JPGrOnnyWFsvNj2UtakENFO7vYy5lJ8JdioEKAAhh1/9TOvCdWTx5rFym7
o/Al3Po8w5MP9s3w0D5Gdoc2GaR+jpXHam7aRLZE7P+39lP2ZczUjksU3HPSpjnspcPooW62b61p
pwJ8KdzlPiEWJz3MmR+6DWZiCC8ht5ec2A2s+MyEgNq0PKsvoixPn0WNmgngSZvxCHAlGMakN/Hb
O0GtGD66OzZM4XaK50si3Z+rjHKz6BluSus0e102pbcUbZCaJ9paiiEAlve9CRqgqSrCOR7vnEyP
H3R6hDa2GCcse+WN/lrpJjni0W1eS3vezTB7mU+4JkfY9esGaDvb+CWanj9QUs3Qa/KchK/dUQZ3
G+nPT9zmefTiO3LgvY2U+50IbBrxLQot1iTJZpfSau2fFnLlZcx63UhlDX1Dut/u9gK0jHQpZT5r
qds39+9NpgcRorw3uHEG17Wi3c95ZgrKN47Vn7vZ3LZeDWVjR6Nf5lyBxQtO3DnfTYfUEu5UYBuD
MsMPHyWPHCbGSSzd4vYISSxhn75dP9Lt58uQVZwcctF068koB4s+J5XuCgWgVKfMjpNHLb7IsWJe
F/SHa/IliTIVcRkqSx1AbXu/QG66cGMvPPb25OSgw2H1Xm1LQyjOY6pfJP7gr8+ykvJLAE5bKMp5
dAgXlQY0ywWFthQBMcvz3NzElTDKzC+xWpeqDGEDrzuGeuJDT0rNQtC963u4ff9WgijjLnd1HjQT
9lC7TLYMutdgn/ul10NL7PgxOMqAUg8tSTZhXJ9HUNaUjGHHTeu6+gDqEBU117qWx/3Lmx5oE45e
1Nb1NW5nU1YiKANeqJ0wcyouRRPEHQqVhT0byvcllfygqXfFLD+DCHanxtJFzQKH00BX2omVOWoi
A8Jt23n++hLasBtjnGXiCGtHjM1iC6b0LAhABDMc4GAjtwIkmrv2LT4PI2MPNo3PSjDlU6q5OnRh
hEtZyU+hNJqBfj/HrNUxjpKesAjyrK1bHs5kg2YiErCNHiHK0TCWKzgVHkrWLWGtirJ2Q91MWm5A
oDI9L0loGbNo1fIrQ31YUigvUuajsJxKxKGz1TvjYo2Aia9MwLzCDZmccrDaFmFXyJzm2I4+CSsG
Uqwqj5mXXy0O38tjqhDsf/3751iuM+50y8gsmcTCqVn9iL4FHulhIlyCBr+XVFO8DM6C4C92mfaP
SPvNmV59DbUNYwCI82aCSUqO1T7wBTN0dLvGYDIB/mTLI4bnd3GGpikGyP8Q8/66eAUc5YocI71d
obXX0iLR0RTpJJcZ+ial8Bwb8vP1c97W3i+BxA1eOQJ5BgrvSIVAvh/vag20A1Xxfl3EdoCpfcmg
T7TQQLgbIU+nXerZWSRLC8585huD2aI7WvGSe3Ewp9rSUGr70TnoN1BjdDbuRJeMCLNVbPtR0yUw
i5O3WqRHzeogHvg2Rb6yrsoTpzciRC93I9rJzCwpX3oZrQKtNAhWK0y7fl7c1qhu5wrDMNd3Zjs4
/PoQ2jK2Sh63o/CZVBqOy760csv4xEhEmGGKh/7A6r7f7EREsfy/S1coBROLJu7rEPFahzmR2uli
k8T8IIQbTNkmiOREMpAhbfkwX/6Bk79pVlbyKX2T4kSbs4UU81EiW0B9HqJUpX/rJVMBxs2F89L3
1FY1kHv9r3tNaaH0f6RdR5PcOLP8RYygN1fa9t3jZ3RhjMzQe89f/xKtfZr+IIpQ7B72sDERqgYB
FMpkZUo6V0PjjADzNTN/JPyCOgY1DbR0sdEX8YVVbl32ZDdrpXxHLaV5kHOoHA/gtdVesw0aCa5y
iOFG3R7IwcQ0wDiQbPmD5jWX+E7Zqi/Bg76ZG5SxWPWV5Xjg5teQnbm56eIo8sqQXqt6YJ1+l2zC
Qx++EGXR8RTesWb/Fz3ZjTkqlhuCJgy4hGQY6ZMQvMsBBrwxBiUHZp0Uzvo9Yh0qOpyTm2KsSjTG
smraz13yffaVoz6JX9bNsJZEBW35qHB1QhJU358mc9Ka+4nH89t3jh4Kx5hLWbVPlkEqhBvCJO6M
DluGueJd42QnQzSzXboNNuMWhEkb6cocgdbuoXyfDohUt6OXPfK2DJZmlucgi/vtZfrcTxqfYBjq
1MVcAlqFHJ2DeeArM1P4GVy87THlMILSjT+mQGPs7KIQ342/onuQhi5LutjjE8ieuusvEvj9hUcB
qrjxWwYpFcLznz2CeQfFoPJU3md2BUk3iNaxMHnLQayuAlwIlImCJsD/Xp/En6CqFeKMzel1klYw
569IL3mrGKAhp4NcorSyEsGe+IXVGF18o29MU+cu5ipJLUV8A9THzaSFjkDeMr7zckn0xgZ11CSF
9/kI/G7wVbwVbdKHyCsOvgnYhKfer18j8k/9fpJ+fUkabwsnNBZqgeWUAmfn8UOWP+fRaM6QDOm7
L6V/mn2GxWVwzefqrvngje+bYq6r8gnOaMQQT/va2+Eb4QJWL/L3xjXuynto6D4Z39fX+Ycw43Oh
1FvXA3iozy3e2lDrLrxvQKPM+KrIyj5pkGwN0j5soDDQG+6kDMcpCTdDW7OyE2Jj7WNTr16tVqFa
lPjYpLDImY1V/OCc3jIgoTu9sJpXrJ2lHrwxrFqhRg/f5eLSavPXQD0EykGucGK7iwTRMq1/W//G
y57/8xOTv99sLJepiayQ8nPdY+TU1+xSBXtjLtrrZhYLEzfnh3rMJMGYQNqIy6+Lk5tqtdck3b6X
T/x/dTNXbZmbBaVJl2dKiZhh2sWX7L16bguT4AE5Zz7VtdkUZvQdgyLesGellaw1Ul4mnQsuBfAF
6IvmEaVLe84js4JyXx+xBpqWe5w3n5NyNnMVD7nSYNdiyKVMQmyL8+Cp2uuYhHbTf/VR1xLvgzTf
pHMGXrXWxtihqSgXI/+SC7zbyxlUDHGY+X0tRO7oh6aW89v1LWc43WvF/mYj5FIwhkBCjiBOmZkH
gzXJjHDiD9H/r8Mr0bH4gKColrHX8ZZDfZ0TrGkEXoxoLUjW8AjxqAQrY6I1yJX/zSWA4kaXdEmQ
DBp2XSfczDcxXD2oHp9jkAHaEI5yosesR1nvb4hhFj+loRqKomkGiEipdTa6EhahjO0WC9WUMdLV
FwwHv+gGbixQnnZoCiUOOfh3TY2ROoCqpNE3lSoxXsnFeOzGDOVMhzwCaoKHMw3yxgTkzsrn59LY
l1JvzcaP9fO36EtvbFG+NOoisYgn2Jp2Elil+k2ANnOLDt66meW04MYO5UHDOG3i4WeMSQhCGgu0
KI5sax4Qpxt0fS2GvcUH6cYe5Ur7RsiKmtjDjUL6h+LrTkfvYbCBttqxVrccPt5Yo6K2rsh0AWC8
n88fGNfQffWR+CXHAnPKp/iFc0jOC8o3L7LD47CPXrpN+KXbcC5j2cuX7vMOUN614eo0K0Kc0N6t
IaWduiHq9vVmxEucOn6MNtO6weVE/2bllI81irqfghrfmXTTEiBC+6/tJnNCN3gi7aXJzmzjLTmL
+wBayxPjPi6+JZ/GaecpToGvGiOKh5B63oGw0mrqzaBKtsYxy9yMq087UUyI5mj/XM8ThsNdFbhp
6Tr3C6HH2Wq2rRW5LHUH1qWRKH/jF40kh6QfDc0xKH+VV023+YTYYBM6xpZ5aRinhwaI8VVqqCOB
aJCB1Z9yW6Erg8YddLnP/IYVobMOj0Q5nxzpRhCREJ3bzG60KR8bM3ISDB72ewK5mSHhKYBZld/r
wAVtWeYXU82b00O5JKWv40yTcGnDTDALITOHwYdo2kfL/VC0yqw73Vy/LMz9pJxS1Bv+mMWwqB8J
R2+MIUf5kTT7r32uM6uqzLoelFfSwQ3apCOcQVmUZlU4eWyYXfQulU//cV2U11E4qSgqck4bR93J
loLWaLmXzc4mJMvTnonTYLz0EuV0BjWLMkwUEC8HIqOtimE1Mzj+JJgcvTIxA+awKGvvaK1godUq
8BxjfLMH5868zUGfRPg09XMCRk9wDgOq7Kx/VkYYQEOVZNkXQFSKnkAiTfYIP9OV9yNkmOUE3ay4
tNetMRwcrRmscAm6oSSp8gfZ5EVAXBvwRes54w4wto5WB+bSVKkgF4cgrauhIlDbg8+CUC7H/Z8X
m1YCLnxZb5sENlq7BuyBvMbRsT+TsjeKsdtx07jNId4Ix/TO2BZO+UN5XP+WLMdGt7NzbspqIcXH
DJ5RTnoYAGuvz8B/gdcuudQoexcHooMMyskTu7mzjJO+WT/lZoYMrSSZZKtFahanZBPdlXvuXsMo
tfHRWuEu/AuaiuXKzo1RytkMXK/Dn8LZBNyJ097L+bs/vlRq7Mz6XZejw6JZhRB6AmQj1z8260RR
zscos9GYUwQBoVBZkxCaQfK2boH5QWl/M3NoFRrIoMg0yBRhRCF8KCBBQFSd3MFsNmDyHIAhYlxJ
hgOg2zYpFOIAsINZodfs0IeMlIhpAcn0uX2UsVjFlstInxtIt2z4WOWEqMapiTS73mYIYFUbbBy1
SfCYxpZFLsl4fRUqtpmMPDPiHuel47dV+ENEySGoT7Oc2t1IxFx8xrAs2aPf09FfkTE9ZKpHErRy
G3jTEUXuHInOT4kKViqwnG3ffEZyXG8S+iEV1KAilbDe5c7jgauc8Axi4LOwM2aMdyQPoGZkhf2s
tVGRTBvF6cwX+JY/gf0/OdkSlwWyYr2BCuVYxl6aWjSUQdOw623I/LiE/v6KVxSR2jQg0WalFyRn
X9s1yqvMqTyPEwm7O/QjeKfYKQ/pNkKHi4Cye9CwGqgpcAAPC8AlTUxyTUYEpVC+RdKHQc9J45QD
bK/SDDsbQaepQpiapeLDskS5mLRsjVGcgYM0lPajM4LA1HQfEy5RdShk5WHdoTHeerrJgnH41JA5
LKvUNlOamH69HcSv6zYYbpnuqMRpn/RjQeKJ7BKgJ9lVDL+/3Cr5vGn0jGcpFP+UgYXzleb8CEzM
sXrinMQK36stJpEA9smPzKyM4bloisBOAH4p5FCyk73k3nAxxfUICPtJtju72cZ7lLYuxUN7F/0r
hW3tZsGUa8HkTio2IlxYNMmoQHdmE0T2GO+K7oHX32KfperIehLoyTEuk8q803FOWjffEoodcYtM
0MJYyF8QV7NeWZXyLoM05WUaXb1Yu1W9yZEOSLFPXIOGPe+2Vlfaw0a8Xz+mrNKNSnkYDJQpSUum
UBrH97jInMGrTMo12RbYMWtG8z4llNZH1I4OrRXfDfsA8dsY2/81q1EpZzODB0HUyC/xj+MhMstz
aCcWxIZH5/Se2Jw9v60vfRmZfHOeKJ8z4iyJdYTIiSw9BxUNSPqPOVhhkXpDPpPU5WqobOcWyzIr
PqY5BZVRhR5dhaXKXr0lfInlpW8RpnPWgLannX2X3murPPqW6mjn+sh6pJn2qVIxlwmBELc4aqTQ
0Z0Ig5RM9JYuoHnZigIy1+wxh1KBYo+vqHuwtAMYvpFmGhSzWeIaUmeJQKgIXjWgvaRT6wDshdzA
ZeLAWeZI2ecmJDFqtRcMUqMLg/BHIHObvC8Z0z0Mn0iTCSp9NIq6gK5OA4YoPjqJQWNJfG7m0y5v
cycSWPKMS0+YzqMpr2miqskKdW3D2s+7iUSrcQxoq55C4rYssl1U8N/WbwnLEH0rMfjstxNQpV3m
m4oPahCJKKox2yVLX/B2QdRllNsk4aaZxMMW8Ot9Zk1P0Dw+FqNZfpXN3gl1O3nrj5HbPETMShFj
kXRAwPFAn+kVgMpKdccZd37wPifP699xKcC5WR8dD9RhzRWGARM9QLmRuA2rZ7k5qwZju5bO+q0Z
Kq2I9KHg6xKfcYDEz4jeopwxRFZZ34q6TUHZ85VeIQhWirOh7kJQg2Tdx/rHYq2C/P3mxvbQ9tE5
VJtcwggqZ4ZZ9REjfCLniY6sbz8UWeaNCWHO8omP8aEIEQgZ/BwwcsOW7Lt23dbsUK86JzWR0kWA
ERPJvh7VmGNzR3gUBglqZMIx8EhnhLfFTQWZR7wHBnMCh3XyKFdRcxEG1EmLS8z3eoS5OEz5R0ps
wq8wkFSsb0r5CqlT07kioz5Vl5pt3pmi+Kj0KO9O96XvcmAbKGoWK8fiK367kZTj6GsM3Rek2tO/
6qQrsdcys0FUapwiC/omiNYq1ERs+Z7fVC/rx3R5vXDAEji9FHAb/O8ZmiC60wcNzlBSJ2CmOHdD
aLbTswp8b6u8yO1gKhHjoVmMSaHw+MsmdZ4arVRynuxmvC1RpSADeqS79XOskoVGY1qjzo7AIeTm
K5zeBD7Z7rfVUX9Uwc1Tnggsm8VawzRHHSBD64K4qGEu3OoeIQcETBdKGKRfzh6DWUygbj8ldXI6
Sc6rvsdxRQJ1r3vo1GMasNwnCRqzZImEjK05l0/MSJe4yN99wq89pPt20CMWtEZD4Nm/Isq3wZZW
HGsQfkw2yjPA3nshw2cvBnw3S6Xbd200STPk7OC0MWZpAAWRosZU2mlrgTsnzk0eupsYPC7sQHTU
FmJ0VgHVF840HtdvzCJE7PaHUO8TVwhFX0jI81t7+qgmpN5g8K/fMMrxJm8xZa7um0dSJRL+472h
e3u+2nVhQgbcf7KsENKnBIywpNmfesbmPy6TesAAlupznYw+Kw/tYbxOP6WYVhEfMa1iiUD8QXLi
6V/Vp24/LuWPhC7XuZw8/vpR3Y0PlZdZ3TdCiQQ860Pqpdb6Kv/wtn2eY8oXDQovSXkOe40T3ate
cOXbJeusjuLFh0yQbjaX+pjuwB2GYj9rvQz3S3MWoPfdKAFpg+lJuW3E/OsY9fYE5shsmixdgGZs
FW9FlTWDuFgGvP3MlJfi5EkNVBHLBrQfYh6JU0CpVrYVMLUKP/7lHMWtPcpPlVKegFkY6+RRdhSd
yNHQDka+RIjrIObIpJ8nd3DFPdGtvrmSofStwV5TXaIiM6V+M/Mnv85M+GezwRDftEnThy4qTE5i
DV4udq9uVku3/cZkCLkohPXoOXnvXaLwMX1MO/WqrNzufXdylbvmoHizYiaX1InvWN5yOcL9dazp
VmDqByXgLPgFsvwYQCVzUmuLlxiwNJZLpjuBIkhcJ0XG6yN6vU1IVstH1Ruew22+TTbxOQPwDtzR
EiZAywAbzaoBXHdxbZcpF9WrAD6pAez/VKyvju0+2ImXbwgQW3MazOl8Zd04GKfEGr61EGGGirvd
7YsX0Rs+ij3RNqzd9Ivv1DbmW+RNuFMulSNt150M45LTrcRS4XxwH2AzZgHFkFgws+COj/ZhXVgj
Isw+v9Tz3bpJsvK1L0O5NT2OeKGqcb/l5mlSG1PqWK/gUln/9oxTYVUuFeMcBbAAmneI2epge+kO
YFWxA5vVRb/Sea2thvJWaElWqpzjxZXO3fMXabvf924JzMC8iTyiTDlh8B6lp/Brtk03017HUBB2
enQwL/oXYr6M0IeeCVOVWK6BecHDeCbaAeM+s2QTo4UQ0cncnImDY1xluoUY1JlWZwESyWqMt3WG
YmIf2S0LF7mcYf1yGHTrMOOapoxJPYtPPwz5SzsG5hABzjowDiZrNXTw1Be+L/qwI00GwjdMY47v
jc+CXzKOP90plIWAHyD5DrB3Fp6H2N8Xoeit3zBW5KBQzkefqt5vSWOpcoqNdiYE9oRf+gmQ0sps
951reNMWRd9tdQYl6htbH4flfhUqVkLYEGLeFGkjiKaQagBBEz6gT4lKk4Ycvd+L29bptpk9NNbU
mj7k2hkFCFayQ3cTjTYXyr6DEyDJjmB3xxYE6EDuoqcOL8uYhF+kotAF8GUaKBeCy4sq21SR0syy
UP+sd2hfQ7QtjbsU2DKFFWkvnp8bS9TeprzEBwGh1kI3tjELCP++h1b35JPwPrT4bhc7cN4sUszF
u3FjldpPAJNTfgSvCVTngbLOvw7CaPKQ+F0/uKy1UU9Dm2j6IBB8qV59a9sf/Pi8/u8zt4l6GbKo
qOuQg3+Mt8GGHAnyCEsWqHdZB2LxYb35YNS7oApcX80humm1PTmCHTniYIatWb+M3w0eHC2Jpd1N
GPYw+8ASM7OCNkBrM1bL2jQqsp3j+p/+8gCMMpFN9NF9ImTzBKkMYpgvqTcxXM9im+3zIog8/79F
my7RJsR3pF4EKl4R8kqNVXnJEaKttoQ56PzELgIybVL9Fj+cw3ZIsKuiB06IrYgXlwwVDm8y2omB
NR5B9cVIzpYz7V/7K9Ja2H7WD5JCACbhNnsHmZP6Q3lpQIzrNCAWAAppOIiH/AsbM7Ds124MU56m
zRNZlglNDJnHJVD32E6Os4dZKDCXs7zNdVLnt/DmxhrlbeRZRoWRhFKNI7ncYbBQesxetG0HPiWi
5BHmZmZplrQ3ThAS6FyiVdQ7xs549r8Oe9ZXX85ebn4O5YaavBSaVsfj2drlAVoeXvJiPPApKi7l
OfP4i3aSH/rn2jG8+MR5hEsmeWFcqsX07eYnUD6Kx9REkRp4W8mlki2I7mACmdBbE+3xfxWe3xij
/FUllFrYkZID8VfSvgWsCF08j+Wt1v2uyFPOalImSZE6BLFJn33JeGUjpoaz/t1YJihf5FfqMCU5
HpARza0e+nz5/bqBdWcn0mxURitUxZDgaMRTcJ6T9FnmuXt9VBlBImMdv3FOacDsjOSJEnjBxItv
BuOP9YUsYh1vXOjVA9z0Tvosl4tJIiai+7h+4OpdFN6Bjt4Nsos2QNNQNcxmvLTIYdctk9O0ctmv
lZkbw6pYD60/4mgXYgFJRd+Wpedoxjn3T8Z/3S7Ksfg+J/8kgNKM91p6msQPo3hfX85yEPp5e67v
xs16ijBW9ZpM6JGyLCG14TF+lJmoyZL313jivkw21KNUC4Ozlipt4ifWAMti6nLzCyhnUbSxL44V
fkE2n8XcqdJL2SVmzTNeI9bGUW5CCRsBiQthYpN0UCEIkLyfyy0XlGjN5Jh95ll4MtYtoB0GEA5D
PMIg6ixWE49Wyb+ub96ixMPtLaAcBj+JgpaWiKjrwpyeM2duTR1zBoNpGGjJEE30zI2fpq/VnovN
FAPrPANHwdi76+m6OT2SEcWZQjxWlUMnCl3SsfjeCKeaqxnXbrni+XlKruncjaWkKDSDI08KeFnt
zgk2wsa3y02CWbm/oedhRMHi9ZW9sTf57ah3AlYmAh8DgdgtuHBRH0EPyGNsIjkHKx7lynl3Y0kv
oD0REdAV1JmbXfvq38kEj3LXfsWsfLmPQMKWn4oLH5pQ8bYZxhkv9ZXR58Z4lBd+15BlApPridYI
VQjOalzOq97+AhZP4q61pVKhSezLmZ7UpOvkJvfZ+0+WuXpCNw/cYE5yZn5bxh28ErfcLK+sOzme
SLlCMdMtZE3c/JLsIi//wEDVK9TgIWPD+KCMJ5Ye6x47zY9SwrcYHuRdaNUP2SZCdX4GmtQzdrHZ
olXKJApbT6RAofy/CYWEFmk4GKSz1GumDBpuqc49GcIUUFPdN0391cim+6hmrHX58ssCiKNldJ5p
PEk6J0GvDlhqDUFKUTjPw48aPTt/CBmu+9qN/P3cfFoip/hmG2VpihDTYn0knpdPAyTqFLfzkMI7
pROHZr2FNPXOQF4BihtHxzg7ek0oIb5faaVcFlczeSrWfg6VXsh942uGjxcLvcTeVMXgNHPpLtZS
T09kYGpUVj2DJGdrBqlAQC2SIFCaK0wQjCg/cEfvNYdE033BhKotn6XPb03d0bAGRfRMCGrxQG4J
bdeAGQt2QrpcfxM+7VDPvoqZ1Uis4XnAqmKHKIti3NEAdgLBtQe5KZcQVOFdeThxdwKAkCzWosUp
AeDhfp1essk3Z2o00tJvCOE2IYUt0RoEOWtylOGLeoj/bJrztGF52z+kZp82qXsaJXKbTSUOjn4c
C1M7J/cl1GkINZa0IZpDEQBTmI4+9c/cnW/WqMazSd//kBx//ggqaMgHLVUCAnP7GfGBKORoWN/I
GHjksvpYjMP0G8pUnNNGnLDJMaTqhU2L91p2UUnarHtdlhm6uAEpxZArSb4vVp4eKNvB8E8SJzlT
17+J3ez2xfCYqSnDLMMP0CBSdRaitCNHaIpAY/zYdYBTKXve/yqDAGt9hQxfS1O3p92Q50YID1ir
oakPutnLigXVULvPn/6bJcrX1GH6D2FpDvBQ0nzv/KcxeuSH13Uzyy/zr1OoUW6m17RqkESk06MG
BzBKiJA7Vn1xOdz4tEG5mLBsuy6NEB5zrVVuJXvcKyf9EEWmsCMuxXdY0/DLj/+nQcqnzJlU9QoB
Nftq5KrKh6LxVpDVzvqn+0Nd7dMM5Ua6WFM43ocZ/QkSjtl9sq9BIA7xcLtxwxjxYn0qzuEP1uqu
w+4rzxAtT90EQZMK5DYXH/OlcUDQ7kBYDo+Ej+6hb4eu+CB+z13OaQEorLaxuSNw6tLqNtLFP5XA
6xtM4VrGJ9epWmra5WPWivhNWaqaTYq+8WyYafpt/ZOzrFAOpkqbpDbIY1VqX9N8cvpyMjktt9et
/CHJ+bWxtFx14Pv6z+n/xhFcyF64OLs9OByIKhHIiaEC/siwyHBhtF51FvF5lhKSDlFtPU7oNlkH
TxkBCiABvxPqljwQtv/eyofkSY25l6hDo5jrrQpCVJwpaiC0GEcWMIER79A61ryAiyP58Oc+eDq3
xQcPTliMJHKOAjUOECliWsLVvki7cA8SBuAqxTuBEXIxXhSaOicL2rzRyexU+s/DRaA1fyEGyDpY
lItqRZzdmHTgqo/Rvqodbo1jVKBcPAKcK2IEHIQhbczIphnOV6f8lO5rNacTepuZFwClD8vU7KBK
zDhby7nl52mm3FTeRCMHj4FdHKrzMG7GDP3vSzO8TX5pjtzjmD70iJ/FLvca5Z1hnOH7aYW+tpRm
TSbt3fDAW0hsv0dOvwGs0A5nsz+mHgunyopnaWk+NRF4rsphUDonp/AQPvbb4kuEQJZ3633xKkAm
Sz/rUBStrWE/aCZLn2MZhfwZ0BqUjyqGMAw6MlI4YVATLJIAVshOsgsh8zjfpSfSWQLZ6wZlZYbb
YvgQg8rO0PEsBTlAG2+Ii9xSfMDY69ruUv5ZLTG9lfGsFugfmlmaogmgqucNWj9OK6JI5XLUsQvU
K3fpIwe6arR4LOmLf0gOzaE/TZt/2b7+ZZSGzI5VIGYoF+quejcCMWOcBjc/5VfhCMbZXQ72Pi1R
OykLglIIZCcrQFN3CkTg/S26Nw9GYOq2/lBsp8OYAAfFymuX3cKnXWoj53nq/TgkfGGTZM7BsTJY
O8daGbm1N0kXKK7FQCBVPHk+dtUBI5xmOr9lCetZY9khK72xIwMrrwUEDtM44jG/qh0lmxx93XoD
EuBdsQ0zYJxZF+EPOeXnByTe/sZsXhpFV5CJDlI0bCwoDVgdREmvw9H8hjsYW9Yc3x+yuU+T1AOi
FLKf62Q8m/fKbXcqH9oXhIEdRGPiXfU1+8o4mstu9dMc9XIIyYguVULu+g6IkQNhFoZTdaML4c9h
c9H+IdT9tEe9IaDflZWcEOhkz8kJncQfxKHxg9mixGVyYNQqPQX/98SqHC6//592yd9vdnLks47L
Q3iY/xdp/lkFYUHjlgcAhF92aKCrMWV83saIdHiP0P6SmosIOABIo9O9fB7s/L5y2+OwYdYpyYf7
PZb/NEz5mEAu2lAeQHRJJk/bi/YS2sq9kpnfRkTuCAVtKbcgJGX9RXd++b34NE25GaEzSigkQSlm
BENaCqR2pDvZl/iskm0lYU9rNaXNcaYg2/+GcUq/+d6UAxr7quxGEctOsgm6e2Ln9kFlGVEA5vc5
MwU+P4IjhREJLQd5nwumvFHRcnKjkdk+Qf4hhwA1Kh8+axDoD7nDpxHK9+iDwWUzUToxOmxl8tQC
T5YWbzlk+zRQZZ9SNXGH8V0JXSkRTVFhDF4tSvPcflnKEYmaIsciGYIiDC31Jf2G4tZ3AmyRL7OX
HboDDyK63Kvc8US4IoDk3SqsEU7GrZUp79TKethFGqok0IDa+MZHK97r3DddeuKNEPSjlziaTIZD
JId17R5RDkrnBHHwU5KLg1AM8gIv2j1RbqwutTdsWEHmdUhmzRrllngIt0BMFlUTcmsJpI0MbKcP
5QaobWs+pChxyHZw16B6qiBnzEH+q1jtM1GzB8X/d6iIYSDsv51uGuDa8nNYYI4J/assMMOuNgXf
t8DhyvjQJJFfWTqNcM2rAuIrJJvoG8wtJpoVBd44Pg4SEMTVxVdqyy9+VOXrfzRLOaty6FRB5VB6
x6QF1BL1reQ12+IvxDhZLzkNelXKWOvA+Y0G9ak/5KB6wLXZkjEdonrHonVhPaw0/LWqxThUyUQ6
sP+HYUayENrdG5HWJKhX0KyAdmDYsHr9rMidxrwKvoACQ4pdJO9qgsmz4YkIMbW74rH3yicQVO5Z
YwYsz0ijXKuoS6uR1Dh4j4SC2Q4UmRBKjLbKLt9xF44RfBJvvnZQKSfUYNY/4wNE0dXwZUq+B2Ji
rZ/JRZmVG1dLc+JMrRb5yK0JhfvgyFaJqUGpsfijWAFiFyDRJBrw7bWgTyS8wz2mvF8aSAs46z+E
8a4plDeS0kDvwMuFskXwiiksK28BbItExnIZ35OejBfCOo1iglzkUXSL4i+C5K4vg3VA6EZmp/VV
qFUIaqddhT6Utic8dWQmIL+H+iLIxdbtsRZEuZSQ86swJqWJcUSHVr5TWCX8P6CjfsUCND8OF3L1
iIlkzVX50eKG0crTI6/tdUAw884S4o+x/ta3GN3NWcQajCOhkrXfxM0guVD8nmhkdclDBH7BaMyt
LEgZry7jnadZcSKhqCVBwRfM5wrU2U9yAtQwmAYk/hV2h3YzRhrjFLIidZWKbxpFBO0AgfOQ2iwB
K8s72YlRXAm86AA450fulBaoU5ggfUa4rFL+xC+rtsNwBzFMuobiR/pdhla0fyGzAsVBPwsg37T5
PStFYG0lFdmojZgUEZGRqfRXsZ1sv4WkbcySLWA867QEtZEkPlQLYCVGzYoMA4Es2SH4zY5x6/5Q
H/t1KeheZByVfKYo2MB0229Vh8BdQisAGoRoAEJZ2iZjqtc4yV6/738oDX5apnKtlO/7SCBDqoSA
gXdGIINVr5qh0RCD4S/6UTujM5yT8/vklvf5HfMBZJwguk/ZliPXlERIkgjK5K4AfujWIf/J4HSK
8NjzHlDnFotfkHGA6J5lNBR+UhMozJieB3EzVLkpTSzyBXLtVl5bmvYmR09UBKEOImJZ31Vt9cAP
0aXkFFcDFc76Pv4BE/a5j2TBN86t96Vp7FuMcqX68F1qtJOQYEhfkTd8r1lDUUWmHze+qU21W8Y9
Y4D+SsW8tlLKAZWVMhP2e3xOpM1EgpCwxYMHE9O/3VPmdV7ltfvCU8HoruAcR+fY6Vz1OnrdPqE0
Y4V3LYo00EZ1GN+FJM1rv4zyUDpXBhFHmhjkfEeb4UdoRxahrJbeCU0ZqxLLeD81yjFJMl9XNYdt
aIfRhRDBd5T6GdnGH2Cxn1tNhTZNo0lJ0iPsl0zjXH6T7xtHK8z4UXGHI6DsEK0zQZ8SIkQ4EWoI
duWLcXnovibXD6oc93hIxbQxxeHcpL2Zawz45vJk5mc5hFYh1PNy6FUy1y17g1M/Ktt0i2fNKqBB
DbLY7fREUJaGReY1kIe4LWIiMhXTY1qk94IHZgGVkU3TDdAw0vNMhvLWNbL9/8ENGUPIlYshPMYm
s7JpuvlZqEmnYFQE/D5eEFkbfR/ZnVnb4o6/w8QEeo6Y7oVunDNa8clLz4kH7IUvQM9d3oBR5lF1
ycbPEiO4Icd35TbRzc9E5dokJ0JYarJLpp70mU0FbJRV/NyDIq5gdZ0ZrwPd6hQLWVJakZy0ILG4
7rnTGpMb78rMZSfxDE+hUz4sRDAfZSm+eI3RbRGCJNVo+qSCDOKR9guYWRlPL2ttlGdqk7pXRoLQ
kfoK/MCdmZeXWC5NQX9Te2akxlod5ZgAkpS7tMOXVO903CKisFHv9QeCw07s+Asrj2A8fXSLc9TE
VlPJ3JEwfojtfRqfNTAj6/Edw72T8GTlQNKdzRYS4qI6o7IHCoTdFeyB/eI8KIax5coZDoBuYgYj
eI5iUsFLD/GF0O+oducmj383mM54SOjGZRKMY1UI4BEDMNmK+NmeNNa3YxwJeuZ1BEt+xBGCH9kr
H6s7IFahQqmayXcSeGHU3lrfK9aKyN9vIpRRTEFNT+iv+PRBne6gKshwTqwo2qBiINkHejA1oA7Y
2rMbvsFDKryZPKUo2J8IaSXCnx8SBr50MwIj95515lktNoPyIHIxT7NM+l2NM9rqewdxQiuxUO7c
SRhRAWDyB6sVxMqmDcqJ+EqJ4XryUYmQDQYnoWrdboQdfyAtvfX9YyS2BuVBuETU25zwnpDymLRJ
PNJ2yqDbsm6GVWs0qPBm4mu4ihBLapwmhTCsANKp2RugL/k3wxSrqxJ4et51rKdpiAJUcIBNQ2Uz
8cadtoNaAyOaWT+bsEPlWUE9DaFGmB36V7TSIPYe2rmdngPQEaeE4g5UbDgkL3/R0lq95rBM3NrN
vRMiva40sFu5fqTsIoPzzTJW3iptLk1eGXVz5nq397vY7FVuFzTKa9tUlR3EEnAgbfiNsburDhu/
hvzam18Tz6hlQfqA3NHeBomLOWN7i61oT/+xjwhblMeR6qD+ieMkku/aq+gkd7lo+RfVJrVk6YnQ
tBE+ZnBcsy7mMn/M/0evsE35ItFI/ahSrxezt/UPVBA89QiN1o/MAULR5Z38HFrhRUacEWPqtkKm
RIINFREckFUv0wbiXqkjzeb8AV0vUCC2J+Wp9JiccqzTQfksf1AUruPwOyfk/e1WR3nR022iGt96
GOthD9qshj34MJTHCkLunwHzALyHaPIOtmKk506tt/wovo98z3jm1pt/MEj5LQxD/NO74AFX6bzQ
re5JcaN/yS8tVD/0bbmJtr0zHfov7VHf8C/SYLGw5uvpOX4E5dQCrSt1JcZnNioozw2YFRG/Gb0d
KJCm4UJzGB8wMGcOufzMuG+ruRpmWkmN6+a++cKYqeMEr406ChF9Lt3iCPbYMwoCIxqdAJpsszPz
JVzNE2CV8naZZvQFTzAu6pFwJ9cPY2u2GNvMUUTjLPHMvxLmyewhVq22sIqv64teDT5hnfJ4VTXw
HEdqWqHWWlmsOTNwGPH4EqedtW5pvVUFU5Q709JZ5ydiioh+VaecQL0qEwhQT7QjTEiQ6JrbslKH
5a4AZqR5TTEUYMyoSyRkSpzJIkJRMqCCJ9Im3T/yjmSXDBLArPny5WHOG3vUHYoMKeWRHBF78aO/
yyroKoWgxK5+6G/8wwzZmvGovsT3qgs1LofxjRfLsDfGqbujx1IJVmU8nWSxYKPdQMYN/omNeF28
K78MSXQskMbcIIoDcqRwAnoP4FPuvegYif1yxHZjhLoaaViM0yjhU3bcoRA6kMZt1eIVrKXI/0Aq
0qCrM0GEPnkqdGaAvHgxbmxTF2Now2kOSBIoe9k+fkwv2QZteTzA6rl5zbYxYtTySWKtmPVZqTti
xEXKxeg6upkGaSoE4P2MAeA0NExVQs05igSzL/3/I+26euNGmu0vIsAcXhknajTK0gthyzZzzvz1
9/T4uztUmzu92AUWxgIDqNipurrq1DlWLgz3utLdDQ0uOy3aq9XkjEPQOkktmre3FOuLqMCgy0B9
2JfkMcwdAqPGM2FTyIzqAcsG+X3heKcugnYAaYTwq8bspY0h5ebMSryu+5/FilLX9yhjPbUMIyG8
nT7wgyCLR58l/9kckAKC6Njool/9yCIqXX3LLcxS/meGznoUks6GXvsM5B+dvP1vC0T5G+hGDsWs
YvKq9iDkkp0DCBXPb7eNrEcGi1FQjqUXpkHWCWAQ5Tk0q4ygAwkdqAocicARsowOVB5QRtNtESgW
cMN4/FPCLFSvV8yvX/HHDd03HBeSnjdSvBt/JDteNQ1XcEMr2oH/+j12UYd5Cg2gZsrRhD6Qvldw
qxg2kxqF4R7oWxukjsnUkQSH/zFDgLDaFYAjGHeBRzKrqqtv+sQECZ3335aBvq7rVErj8rdXUnfc
W/run6s7KAVe2JsryUp/DQQZP94leCT4lvao7gOUCm5/BeNKhSbx1/Paj2lg5Dk2A9GeL58Em+BH
hTsQaTqxGX+wRr3+zF0sO+WDRgBHY5+kt0nhS/4ZugnUAkU3sKAC67KgheupiYU1yhsVPjRoc6JT
0Lr9Rb8rRBxWoaCJ7mi3QAKbhTRZd3+gMkIHtqGpdBmc90tgzxSCA+mfIf9uTqkG/ofJYawaywzl
/+D92tTn4P9qN7qb7fkpcvQtIcZuXP5NPOBlpz+w8EnrvWbidWyU94NARzwLBO41WJrpewQUG+1K
198ORx4x0S52MwtpBGiVYoafUAJPQRopmqEz7As7ceXMnPYSGOb3rE21foCvH0a5zVIa/bmYscro
yT63Qv/iC/6LrmrHPk82jJln2aKcp6pDEiKJ0XLQoujHW4KtQEkwREFG8vCYAk4WzMZH5iklU/tH
vvc69XShHC1+UBLhycXzGd6PhxnAt8EjhcXOnp3JxRsq3qQb9qv1b47rX1OrUWFbLyNDohgk0Acp
OVlv/ak147saLTPThkmBvn6/Xq1RgVpdFBxXEQqhypnfJBc5y6P/QznyLhqh4fpEZu6SNa+094vB
hyYm5BIaQdjsH0QwVufovEIOE69W+/beIVvj1iJSrs9vErRraqRImmU9qJAa1ez9PDgMKnpmDE1p
SlNRm+a1y0XR6Tilk/9V/HedXsobgnbDGKAliItuAnF/iLJZcyx81jAZJ0SjfBMXFqIhSjghw1w5
chnYYfOdx9giVkPZOsvb4lTQDsmfhyACpbpbAjdeoExICljpE4qEbmiX++lYeL0pm+U3iKpfnv3h
Qw9CP8VSKpOD5Pjt5V0HUi4+h3JDRjQMY3NJdjw2L+k96X9CVdoJtoo3AteR2P+ATWX9kXhdUsod
JbooNSEpOJHstLIfTc5Ktt1W3LAgxeubV9M1Q5ElFRTuX+OEqJCTwidPb2KIJIy7CwcFy5WvZ4zE
qx3qkMSqGBeKipstQW9tYUhWYHyq2sYXvblwgvIkpduZlSv7m8fp1Sh1MIpcyJWelNPqN99TgUBK
v7fmJTv7ysxhEI/5pxe42qKOR6jHM1/lpKNrGM7GHD9yyfwg19D/mbv5KExNYop8/CZ3SW0biej4
of96e6Oue9nrF1DHpldKOYU4LCqwyqeUg2AXvN63Layn/RerSB0FJUJyKCa9OoMl79Qzd5IO+WNo
64cOiI1fOehsNRQryR1SKoyIdj00uo6OOhFBI1TlQJg8C/EozQ/+/KrKjJO+ThpyHR7dIiSHoL1P
Rbi4sjBJxF54/i7Zp2iz79EkHLwTcdPGRnboV7hRN91+OgctY4r/5hX31zhl6mb2e/Ao8QO+QQaR
EkhKXOUt+uYDcxT9BOQXiX5C7oi+B6gdu/qJpNdLAMpYQeE6BnMxFdSVHVZZFwwj+YyziEQzwCk/
+G2wRQ9z82YA7zxsgMaoP9kk3iJjoWmqfOj0tbyiwDJ5QCogIJsgKE2KK+QRa7wSJvPGRuOUlbii
y6G8lbmhEzCJnlY/Q9IFXZNVRRAk6jTN7cjHadAAca0PhyoDbbUxOwUvMwLPNcSiYUgyJH4EweAV
usF2xp4Oq/Iy0b1tHC61VlBoEIW+WrCMO723jCMwMBD4DNz6GYE203WRtaRc1/IT6HZbSZlBERLh
EwjqgChfBof50hJP5pVVNyfzdssYtb9lg6/lwoexeaj2RljfGan8zknSfqia5zqbWHQuay/hL6Oj
dvLsi2B84y/tdyQLIe39exI3zChQtsfuO7PvYuVGNQxw3moCL/OKSt+oJcDLw+TDR7ZvbWeVdg5m
2Ggz/SRcHb3T7sHedw7uOzygNvI+ZriwlTvgi3HqmkW2t5dmHcllFWWh5iSULFLOlSgQBnSk6nlB
RnMvtXwzF4xKSAQGSt03ixhFgbzcTCHvqXHr3r5t1jzBF1vUyjXFHGqzRh7daL5Ac++GM5NvBIrp
o3OzsvwtXsWuCDy2gDdaYAEc8U4a74X329+xdut9+Q4qRkqNPM1a8ipvnOROsBu0/3JveKsho1Kh
tjgi3ve0HUnjMFPcq+upYKZFQ0fMR2O26zbtO4CCEDb9SlGp6EYLRSfdHgD0NXkoyvEIKphdE2vp
FTDHo9zLE4FrmYYTp0YHsnBS7U0PJbSLnnJQK4v3AbDUYMwi2g3GtmfGFqteSNVBM6ArQAzTNcUW
hyZICGuo9IhK4gboJ1vczjvCm8xWF17dxpoIHTddEkRFo7x7J+KYhCOWdM6fglhx5ARal3Jtc+PT
7c2zco0YxsIQFTEJZVpGWosFlGu3ivCUUX5yBlO7mOzAP5zqwgoVHIGCv8qqC9swYKXVHeBwm/AE
JRfE8uNH6DBvDMaoaMis30iiMZNe8fotfCpROyt243f1SfuItg20qNuj9i4/3J7ItdrAcib/ANBG
vqArPHFtcnEUunCXN/5On9EZL4uBGcuirSnjCJ80m8Icf5NFZaNH6B+pgnsjjQG01NRt0BgM5ivG
RqJhtAVwJ3orD6iEywKII/zAFiX/1W+Q8g4TkzEFq3fndZlpFG3e1XKsD9hMza5zjDfgTawMz4r3
ioCG7fo4wgvWXuCy3NCF1fLG/qKBsjxAFVOPnOsFdp7/yFBG8Lf5q/9en/on2Rl+Cq/6O2mSGR2k
9S3uvT52jxLS62f0wiUnZg11fSIUmdxEcFK0TlA7pqoiEaxfD/id2T7JyOs8knYWbTfXZvakvLQe
+N6d9MCicVp7I2Ab6obEa+RfOrEO3ok5LpqeIKxqpArJuxJFR+hrOIr3M7cDR7dl4PF9cz4OvAlt
BYf1ll4/fNcvoO54CId3iixUCNfU8qHz5ddIHAJLKyTJZuy31dtnMVbyJcuinxRDXC1qsblD7oR3
9FsytyclzUITx7839Ylzo3jaDAF37njk1wYVmWDO38thvwvl+Pvtz1k9auQSVDVF1FTaAUxK2gxi
j92PYh2a3jKnbA9ZWtk8W7FmdX8tTJG7ajHwUVKSYeA7cuMP6JxNdqRWD+GMA1ngyZm3wQe5hA2P
nLfuNbnXN0iHu822PbJWew2sYBiLb6GiDxDhJKWhYcOlkSla0aZCqGW2W2AzUEmb4OFbz9jmd5ID
0oEN6x24utcWxqm9phtNn3YhdkAb506cj+bYDU6osTinV2PmhRlqoyVyPyXBDLB6pPSbVETFYYQa
fPhDTGSzkz9j0Yuzz9u7af1dsLBJtttijZNUlPWMHOQa8FqiTB45nBM4muOfVHdiyseyZpKKOPDI
1EHuBnPyBKnc4FGVQpPZTMMyQkUbQ5SXcVvCSN4JZl2G1pjuqum/zhwVbYiV4ecFsZJCTWneEsUJ
cJlkgI6TVATzQbWSC10eABoU77f1mGUyDiN5BrT30K3bah62+yPrqK3vQiSxdSj8QjaJXiJN8COU
r7ELJ9me+uYuGge3iMNtMyi6aejKQyVmkHmPc5exF9fX7WqZWjcfVJbx0CO2mRQz35bvEjhiEqt1
0j2HS1045udhw6KgWkvJYl6vRqllDCpZ1tGoiR3pZQ+dR1K/6YO4Yb9i1nMcV0s0d30SaZrQEoFU
4RQiBAYLOXozCdWWdiQAOhkdPqS9t9/FD9MjAn6X2ZG67tD/GuvlCxeHPR7FrqwCPC4utNa4sXmn
ORO0MhjUwE5OejJbEjhZjIUlF8UfgdNi5NRF0pYNiJFJ0Ao9PvTrReiBzZBc+c0QxwrLWYOkbgrk
8aHFASZJFyhwq0V7NLA6jizXJt+HW1ZMuH4bX2eUuhmaEa0qeYg8Tjef+mx2q6A32+Bb928Ixpbb
9JIlWCydNEHqS2waIhGaQXfmgWTGQnd6Vx/1x3lCFegCSmTm/9b6Er/Ype4HI4n8WtCxZbJf4yne
QowVbUbaa/eTj035lG/mnSiBtwmQ0x81mtNYgSbreNL09oMqlrx02bIoHSjSvgRWZhL3WfWj5n+C
k8JOldIqoFZ6e8uuxnyLHUu5ogkSilNDENRDM1vchN4BtWK0XqxV1L5MLeV55FCL/VLCqejRXysc
Ute3NUd5gF6TJ+8Nu4JQHetsMIZF5zj7uh2EgYNvB2+8peSFlWTn2xPHWrBLD+Rio0LpOvOHHiei
CELZ9fupQMdinti1Kn+TMz4xuxj6gtyggUVfGgSv4sHFzvgGsjo3/M0F67H4Bp1TxlkhinJaJ7t9
m1hNrjqZ5ruZYlhtzzkgnbeqqfJ4sdhENQcVkwq05EXo8kXj1n1n6nX8rUnTQ54Lz7c/jrUElHvq
8dCoC1JADv3nTr73m9f/9vcpjzS0ohKVLd5FpfzLb999/vP2319Pi12PhkRu8cXkTv3IizoRrCfo
RAhOnOILCRQhfoFyvBUfWe9cRlggUS5o6ltuSCVya8lP83AI2k1RP94e1FqxfXkW6TpHp0FGQyDd
zzFQg3aB3BFyfbvCGSa8NtA1+sxZ/LY55L80DzAY1LtJypWw5f+TSIG1RSjnk+Rancbop3H5qTCL
NndqP9vcHjDL+UiU8wnASSdEymUVR3s8qefkYfAyb3hXPlSAIttz4rLaUi7e5caxpAuLHFdwRYqe
CUARSQ1ieK55c/Bitxus7Dn4qDeBEz3LJBSyQa19UYyPTgUKPvO7D86IDd+acB0sn/g3T6C/7nC6
1sj70ZzMOU4MCeRHEASSBj+oJ30jkTxb25wRn/whtT37cS1Al8aNhPdssosMJepdhJdKynSELFOU
r0FacFbVCX4wATNO76u22qHuUswbQaycum8YNxrj5SBTrqckPIshkdcuQ+TAktTThvmhDYNjHg+Z
WVTxPiihsxlDyOz2bmaNk3JJ/jSWRZFiY5XhQ1H+FJV7k0taW52Y7Htkxm5tYcoXhXMszdOAvYJ6
1o57JRzAsqlA/49QV0YuUzSEETnTBIMyN4dKmsP3qWdUQ51xrz3P0NkivBrGluVoGcGsTPkdoPlD
TpywM/MRYayRCIZVl21oQ71D84Sgqx5uLxvz5FFOqFeMKJL/P6HaI4GOrjkkHwKPSM2I6NJneb31
R/RfR52mDuy4Iinmhhx1QljtcSAsAZLTbNEwdXtoDBeuUAVCvo8TwydhKziprCaEdiNLXo5xKyrU
myrO50maScVcU1MziF90LbVSwb09DJYRyoGEILIbQsKxqXWipxUIluJvUhCy4jXWbFGOgxu4bu50
bLwCaexD/xS/A4yJu6A1lbMMkhvf/AeNpKt7wRAhDY3/gPGgnEZUToou+kikApC4Uf3sNKrcfWgY
KLMV3WsqJkco9TqDzh05Odb+1ZAX1ilHAtINLRZa+Ep+l0CwS30vN91nZ/tm7pzJo8a6vZBrSBaD
VDOhaCfr4POmVjLqQwl6URht+za/oX570DbVM4TH5W36q3wxdllpyoDYGj84RmlodQstDFNrG2ZB
3kU+jlzR1lbSn/IqMeVuZMznenJlYYZaTR7C4rIqwsy0C1Ei1vbVc25rr/kpOOtbIOLt+A4VOUsW
rOmxPYIqgAUhXHdmiy+gVlQRm0xGcp4kV1TUxglxj36PiMVunuYjW8199cwszJE7cRGGt8k0ToOA
84+M0r2q1o4kpoz7nLV01H0Qj5MyCzzmFOy+HPSwwXGrsMoZa50yXzYmdQeok5FxHcmgKCcfORon
t6Xv40aHNoW05x7SV/Epfx1coglqyHb9oW1LFBfKnxXraiCD+eNmv84nzfrYho0PLXUMNviG1/gT
qIRBnpHhdlfN8CEmXTLobUVVN3FZCdf1F9XCNHVZABXeSHGNsxluw6cRIgrC/ncI2vQXJhd2LnL9
lb4wSd0eRpWJGkduD6IIPiSmv+W3xbZwY9DjOAzXQ/7WrZmlXA8/qN2sT5jZ3tU+CZywBJmFbv6O
mFilmjVM/3I/0YSQnSxAplfEZMpn38OT5tia0ZYn1zxiJhamn3FC6IaYMBehBk2SHWKUETK2rEOh
RjjMOIsMB7deAFusGOVeil4tJU7DLBL3kh6yO2DEGi/aJcfS4aAzXoPvYIMGcNKUUjJ73S/vwVuL
SLkbuZ3ToNcw0soRd6MtgLQ02E933bHYKfvsWThMR+57rXr43z2yWF52L5oyb45evItOlTtlFucl
n4RZHjpYFufiIvqITiyGLeYsUS4rUoIirWfMkvTYOeF9d5fcEdbF2NUe0n3v1HfZtgKCHFy1TCXO
1dfPYoEoRzaqehL2Bkyn298pbgXt4v+gc5os9I2VoLtlDEEyfJ7AcwfAH0BvAiC++u4fejwLeBCX
EQTYsMF7i3GKySm9ZZZyUn4ToQxJzlWIJLDv5W6wSyzfjaCHS5BQrJcP43rTKAfVJ2lVRhVGWXCl
ObU9OlaYDKusmaQcU6zExlBJWLHW9s/cZyhB1SU7RtC/mgHgiO/Ku/EDLOY2YyZZQyO/L27uiq+F
vCLIhcYhPanJud3IP2pHB26c3xhPgVu83rbI2Jm09J3YdWop55jLcBtsOq/fdK62Ezese2wdFHI9
AXRvjF4MgpqSZ3gNWkbhMT9Ac9fx38GW5PVQkkGrNNw+0SPiN0RgonH0OxYdMGtJKTcVqLHSJDqq
pIbYmLnUWmEvWrkvm3n44/aksuI9mhWSixIjD4iradHXi0KaF+y0OxmKS4qVnrtNwQhQGFcNrYVn
DHJQyiXZNf6dUr+m5V3PElthhEA0ni3k0Joyc2SfjNNjVYf7TAOFDxhNWpX3gO9yO7+8vz2LjLNA
o1kkXkjS2IBJX0mPgcCdhCHwbptYh8xdt+Uf4DRobfNdiJlDfg2EPSh7Cj1qLZ+Kp+zgX1xxj2O3
lbYMswyHScPUumiaeP6yYJBOEH9G58xSD6ThPHW499KrGId8PYW9GCblVkpJmHsjxjBFL7zX3BlO
ZdxVQGHd+4MVedxPiNBbhICXpK19y4DCrfoQdqgzyV56ZB1ExnalX9cFN/SxxGNh5T5Foee5KE7+
1DAuJdaGpWKifKqVhiOXBDbtdiwFcyghWcjz5tzgFQ+4ecvYrqxnNC1k13ZoYBAb3IIxLnncFl5z
zI49uGEUT770cSK+ueO2rHYBlmvVqbhmKmPZyFUsbgY6CNEMIHWS2uA5ssddvkmOkBa4C7/pZn0n
f+/23KYCBSQThk18558RADrkVFUUDOUP9ECIF3xE0oPKDJVEtdqX1W7mY0+XByuvR4txfsgNf8sc
FQGIEbLkMyFXq6HvkmzAFYGGw/kMsTUEbzyDym2NmhXPhuvgqFhgNhqpUUmitUHYWKDrBHzg00P2
oju9K++CPQmzdDvfhHfjDtQNO84KXzH3JlebM9KVEFF28iPLIf9NOHv9KupM50Zt4IGMrg31WLxM
kFwhAJFyM57FrQ6mt3vlGNxDdHgvTiCrVf7dDXe1Ts74IlARwQvrdwQAz3OHsIitaVAst/8cRacY
dnn6GoqPsyLaY3aqtbfbq//nvYDmCqSqAGZWDRXQ9K+mm6gEG3yIc1bNaLdS9V1Xz5vbJv6Mir6a
oI5UIw0dXxMNZy5Ab1XYPCaVMlhjN0dmPYiF2RQIWviO2/i1ypjZFVTFV9vUW0Ef5VoMCxzn8c3Y
jMDdJRttj7ZoEHWCIEM/gErHFI6Aa0+RyR9kpn41Y3rpZEeYpwnCeThORXmY0m9Rxli+lfLilwHS
Chda2lXNRF6r2YR6avIQWskuPY2vpWOcy8bEoUa1hCUgsMJY/tUq5TKmJJOlNMGuScDNRx6pI7jJ
7mWHO414Jwn7/FA8qFb8WJyDfYluDh8gZTBqR9YcoK8x3rfPBaodFVjM0rPPpJhgTTrlYqZiUOqB
qEOnPe+ofOlN+chwY3+66K8TQD5heWI1PdYiUp7qRcmWwtARosZUox8dN5lCpNq3T9BKrgXmBHQ5
8Iqgiegv+2pO6EWAn2eMiPA+Ev7h4qhiSklnZMCUdl+5e79aowbnF9JchKRKMLqTo4PjxJm+NV4L
gUXjLEBbHjzhtWfYHG4k5z8OlPaEStG3RoCBSqf6MIKLBNzom/QboezJLSbR3p+PGDJQVRNV2UDP
JX14Gm0KQMyGVezqqHgWp7A29UAIvFIpwr2SD7Lp84O25UZ4KQ4kC+bUNMpG4lNpV3cJ2oaKGoiW
MgWqr2/QodzPofuvJuT6idRJk1O15VoJEyJ62V2OWCR0g0P40CGFGO5Y0c9KgvTrhFD7TI978NyQ
fTa61csMkHJlJUd/M6BcIjmZy26MWsmPfrVI7bV4GAB9r1D4ypCcdUDEID+NY/9z0rXZFuOAt7i4
zLaqUs9mVpbqhtM6nlE4WT3Li11A7Tk+ztsm6CZgtYLQk7hvPafatQJ99+qUta11e0FZW46KpGsB
vAizglYmPpLu2ih5S4t5L3bc1pjBFnLb1vrkitjhoowdDsfx1W0kQdvlxoBH+rRrt9KenODZijfi
hnVuySp9DSGxildDNNxNmYceeRYJj6GuOup99Ymmckar6QV4ecsGlRcTuHrmqgC9AeG23M6P+odv
1Xb6hNB4o4HO62g0pnDGFXtPNNWBEHg1NoTNEeE5YwnXT8litNSZ1EMprKYZgHTClN0fBDsFUUhw
RGLwRDqn4w9mMxrZgrfGTp3LqZzrVFGwkGAosS/n0iOF23r/m2B/9KZXJg8JGcUtm9TJDLmknxMC
uyfPAsmFQMEms36z6OTPzFwdWb1b1qhDGJZRV3U+inqNQ7rRU9sH4tbwkD9mEpyyNit1BMO5K0LQ
QyIjUf9IBjzQMxZMhmWBCqp7Lu2VOYIF0LzsIeP72goQPb19uNdD28UupMJqVUf/al1gfQgzMtrS
EG9B6a8Etgtir4R3pEf/rOzWnvpAmGpZT6ZVR7YwT/kWPm8Eo0lgvgkju40Gc0jfH4u4dm4Pcz30
udqhsWxozKpGVYGd/DAeysfE6y3R7VwISVmczT8wrDG2IQ1R64M4q4EkIWiBFoRkpC2CsKWOx3/Q
aLL6LlqMjHIj86RBVaKFQ1NO7bb6AInSzgcK0snOZJDgFyYc1vqn2kMnkrOZHdAs85RPMfhAHosB
5hHBHwQw4JL23XTHggIxXBeNVRMGTYuqlrgR5N7jp34+dSzkA3OPUM6j8g0OwuqwMZ1l6HN3KEYm
FuqEo1PgJmD5Ksbplin/MfjlnPc1KOG5uEOGs0RFkLHpV0AWX+5TGo1Wd+Igd2RA/VsJTTOinpYd
p1PamiXEveINyTBOW4i+ov9aeYKk8/b2OWAcbhqgpskzJFkz7A0EFdyT1mT7WvMhlzMBaZ5qdWnf
NsfaiuT3xWuqUurfzAMXtBipm5A+/HTHwoqxLm4alVZMQ1ZLMqa1+SW4MlTcIRJnRVvDE1HNhW4H
86G8GlpejziNTutlVEkbHwY5+Ztebav+LM+fimA2CSsPwFgxGqWWlZMESlniTMz5LQd5GaGLUB40
yJLUv5ptBUUjYxt9v71ujLNNY53qrMzFscE91yJpJYmSGSQPUsKCcLGskPO42B1Dmqhtj84ml6uO
9fSZBide9m4PZIVz48uBUygPwqn6kCXgviAd3mfU1Gw5cfpTZY0bfkuEy6Vv1Sn3pGe2wgTDm9Aa
tnMgjFWSwHJS/8y0Qwgpo9tjY00fFYyAKlX00wx7UAru1fwgcI+C/vLfTFChiBJrM4RHsEK1MaEL
7HnM0WyaMoywXjO0KG2P1si5HTAQfufviITKvAs3/67j/ctmoJN2dV+2RkkuZjDSWIMqQS0ssmQm
7yC532+EvHT2QRN1f1LI6wyZ8CfCQBKeVCS/k2fAdghCH55pdvARr90+dgy0/wMZdnvdWFOqkk9c
HC1BmPkiJlWWC+/fJkTin2Cs2SVrhiOkdWvHsaySmrineoYIaIlSTgk8fi7VdpcIRwH6Lowr5W98
vaQYuizpOnhlvg5tErpJSDLsyb5xeAuKc2YGglXd9tEO9RJYRA6EFRisX2NXk9QxUBO/byZuJLNJ
gpDEi7YiIipW2oplhrotm7gNQT+CfTMGkVdw0GIZpHvQL98Jk3FOtPZ+FKNDPRXu7c2yvoT/Pzqo
J3yd0GEMOy4Xkcb3ud7KlPt+HMyQn820rq0uZdxn607raox67Jea0Wlcj4SC3/r20Dzz3Oxp3MPt
Ed2eSIHW9pGGsEVTKTnnIKNssF4JGMvRgejcNrM+Fo2X0OONTCONXQMCuY55nnjH0TDD9CkDZ0gZ
sjomVu8RSTJ4lfBqIub4ujzz2Ei5X2MweRif9aF56erg/fZA1uNskEMJsgimOomW5akbKUtLHjYI
dTOBewmvkUcatYCE81iF7RU4AdzwwhoJeRbOSa20LM7JCYaQPVIQqmXMNo9+l31kVYcKMYdVPfqv
nM1kAFh9BC4MU66jipGChqQg2Rcjsu1EKRMCLNAu5pmc0+v1m4UtymcMRtKISgxCH2CUDs0d6PD2
0sUPN3a2NXbygSdk17fXcXVDLmxSDgS+o5mVDmnvpnrx+d4qJsHk/M/bRlZgO1+W73L3LJYvFMpE
7QkYqnFSkcisbIhCnuTxb8k9b9dMJnzW7rzQsy4MDjqETnSCMiOCVRAjsFKQbFmgygFoExqNjKwx
YxIvX7OwVvmjGOgkCZhlry3/yfmlGQ6sA7d6qK8rdZnjhRHoEqexEmFIRH+Xi8zfdengKIOxm7fL
HVDELHAZyyT5fWFSCCRVQiM/vFUxmE38nPQqY/utFNu/7gwytQsTUyAnY9lgz5Nq1vBtPgHN+tA3
uKJR+pdReO/c+CGJzaQzVdFmByPEcfwReC1mlXIskdIWaRFgZ9ZNMZnFiL4eqMc8ieWwVTVmtnj1
3lxYo7yJD87jlu/gTYTH6EVI3elFgUNBKdRqX7jSGjpzBGQ3c7l7FmiaOdGUc4kzMQNaCWs5IoE7
gYbyZfgIHAPHsDqQLLn4JjipI3+HhgxbxHT9PCoCTzj2DIWnc2mp3kl9UmLghAQD4EBoQpDmXtJy
RsiyGO5mdZoX1qhQNha5OO4JM1p48M+z3T20ulk8A7cDqu50k5/zb/Vd7ORW9MowvHpgFoapPFoU
qBEGiTNKpC8gsISGWzAM3BuE68MdQlCEsy4olkXqiKKFyiijCXEmJ4NkHnpOMkupeD16XgyKOqJz
FvSCgAYnFByyF8GN9sFHAMIWouY7erUXOqzS43o6e2GROpRQGa/UBM1prl4UVuzPJji5bEPP7NF/
UpTAlZsQ2g++28fpfRd894cf8pDtxKDbjkq9y1QkoeXIltFVFrSykxuNd3udWZNOHWMQk/0Pl68U
nNPM0MaIIoVFTLUeDixmgTqxQjbpwURi+9gw58/B+Q2fQEK/iIGTAdFbsy1QeGeS8q66REVWCERT
gs46FRIATi+IBXmf6Xq/qbXgmCbhc9GK7+0AINztmVxPtlyN0ZFBPCLubgwYi7e+V4PhvjhGP2Uz
O2gej1AyBg2wZqugOmG9nNbX8K9R0hGCkQ0cBGbh+HXoNGQKZ7UzY5esVykXY6PcUJNrPa/WWMC8
MCfPP7eu7jUgTiTEQ43V3IUWciOFpZH0dPRengUPwDYBtfXAZknOskZLOSauGXPAG/C4z8oIZYwB
caScpu7txVwNgxbjpXyRXoZ5UhAnr8XjnosqG9j0V0UL7dtmWGOh/FGFWCvyO2wZH0gjI++dSmL5
PHKA/4gKFiOhHJAoN2pbK3jfSoNqTtlrWewm5bMrjgPwALdHI5Kpv2WLciZq2mtRz2E4sie5QmJV
R5DsJegO+4G+XGd2BjD9ztaMbTG8ck/Sj+p79mgwOZVYa0c5G8lQNFTUsXalEJqlOJq1X3lDcr49
2PV33GJiKd+iSkUsBdXliRPcyZBPV17nxCJsWDI0YMo7ASBXtH8wG9QYPu1y4yzCzCgQ0SlEHiBE
ulSHmFuxCZVtBtpOottef8wffGKpjVUhOcS6ohlTS0N41U6R5q7FZlLbQ8G/GdI5YFW9RNb4KFcz
yWleh4SornHaQ/hj+Ka8CYBU3jcf0136pP+CFA3KYJInTCZIalFGjO4VxAs/yvNwSphVMbKKN7b0
ZcsvZhsA/F5NRU1zuzRCc3WWhkiZdo/Qbr3vq9iVpeE9mtTZ1IuagcVj3SeXzteF6VGLVG0iaQkh
BXQW8i0zmq6RSD3+Rm63Tptssye8l1AxZmXXL3fGrXFTnikHaEgujVxyYzAbceAGCFuwIXOSE/Nn
Ab38oboVOt0rS9nWmER+f7bW4yWlQExFF8Bpp9G80pmmgxiex9GKt5d0zL7eZFvpH9ycxBX8Ocqr
IcpVZE2dgKMdqO1cj6ZT3+MuScd4tvpWAoVWbkgeJLEjE5QdI8tXrmZjFmOk3IcB8myU5PHQlj0f
QtAfY4Hm5cSp0SU8m9NH5UmZCaUw8PlVloxEVGT5nZUHyEix8rvrwMjrp9B9O9BSHWp5+N97ynAh
Qn2Kfo574sjAiGwKYBa0lW33nWl4/fr7a/rp7h098ZteyLHOhJNSc+snlLi95g1cjU7v/Tsi1i8b
i27lSQpZl0QVvnNI0Okoy7taqx5Uo5oZseD6pXsdGBWjDEkcBGENP6lDrd7QQqsRXoL8mdMfhWHD
uIdYtsgkL9wE6DbTPOqwetKp+DZ/Sm7mhG78PY2tBBIfAtSGtcIaNpVjMNr7/yaqv46S8hFJ23Fx
QlDo5LqvztF+3hDhemHXAi1s4bweu8BkhX9Mq1RAU6uSwWUK4j8dMtLomzMbr0futHObQ20WoHkK
EGTfnuP1K+k6UCquibRESgRQlLuh+mkUz02g27H+9i9Y7r/uTsobxXIkFrOPm68LR0hzQbHaSoQU
eUZDDq3bI1pPYy7OPOV+ar2J9EaC+yHAtPxH+Eki+drpDiBGPEcu6x3MsvcH/SyacX43VqKJ/42o
eLZmY0s7ovid2Gx9lL8JRf9aMoOqGyhjYgh5AdeinIYXaQNycydtrWAfOch67xKvRTMpml4AwA55
q31Id9N39Y7VFbQeLl0/ggplqijUo5QkqsTMQY3J4oFGqphLydidNIpeF9EDWTaIE+o37TQ56Fk3
AGqExhCRZyl+hKWl/cIsM3kn/ia3cR0e5XmaoOAiSYWXG3aE+znYxHjBb8bwoudOjDfb6D7c6BvM
7iMbsPQ32Zyrfcr/FLmfiCHpmCccOB0o9iCVDWVWKzaBeen2zJhoNRZU0R8vC8hlCDRfPucXgVoR
yEG6bbfQs7rrEqSuoR5wxOOXEPASQHmpwXj1HUoYTOjq6nW5sE95vjmBWKtMckmyx70FdxJScqR3
v7IVL33Qfv6DU7saiC0sUo4Pei51DxFBEoihlAhriUcK6ewqx+oltjBEuT7IN8UCR0ADrfyiSh//
R9qXNceNI93+IkaQIMHllSySVaWSSou1+YVhWzZ3cF9//T3UzG1REKcw4++hoyPaHc5KIDOZyOUc
VjdeYO2N5EVJgt3l0Lddy1jJ4kJfVpE60Jc+GDuhcYnFovwan5CHZrQtsJShTLdcZfk07QAQ/70P
AfZQgZ7QvKmuRAO121Hx46fwk1uaFihjuwzELUXWpbejXC1W/E4xjUxP+O1cAs6XfHclj4uKvWZF
7ThB9cbtAd68YPKTWx1ZXrZPz6Ky1GZcWgnjop9hNQFqDKjnJnJW2EY4uHGuXDWpBgzBUthW3cyn
V9K4lKuqwCEF9FW8lgDO1CadnUfxnjT93lAbl+iAANJGN58nJwEVeiTa5he4JuVCoZXEKBQlSEqm
LP0jV/OBZpOIuER0nly4U7o2BjmijPATAKEVS/Wj0jialVjfWrWP7NiIZEFuKQh4/BBXTSW1JQsW
bJqWJzNOj1JT/W5VoFsU5FBKFUY0os6e0jr3Lvvodmhf3SYXeFq9pFYYwTH0638T5+0MJ/lhg5Zk
B5Rx4UtEZD1c/IlauRzKpZs1HRdsknH/q3WJtyDhiBqRQp/nwg+4QOqOhYvPl46aOel9fQ5eu8E2
I1tJj/RYgIBCSEIisE9+9gs8UeoUFLDPKPhRk5uCihaARAK4yBIpBLO9S1Aleez0GGgHYvJlmxCY
Pz/UJYV5ZRhLCTrumF3BAVDS78nkmcoskCTShQslWdOPebhEZfC1mOV3E92uy6osnnohDPMYU6wf
Q1mtERmtsnHMtnGwMW/H418gZ+FB8eFF/IiOiYb0nDMc2UK8AuB1G097D9HXV9ziQRTut6fuVtKW
C1w9RCud6SU42Jb0BMQqZ4zQ3On4cA52IZhREEUHnYsOUR/Jlb5U59vdqDoxtoMXhnd2NbzEt91B
u/ovthpENsEFiEQnediO70fZxnbyWt0B09kNPACdBi/aCXucj8rbZSvZfumiGwkUE6KZ9D2SrA6U
FPJcDypkytS2zuYxP/Y/tdv8xbpeyNSpw+6yx/T5stBt0/yQuZzDSqYBks3MKvCYIMPjnJ7V4ceY
iq5v8Z+v5v8hY/kNKxlSGSmoHEAGhrq9cK/YqBv4wcOCfLPsw4rqFCKVOLuMRoZa4/uksI5l8uGm
q17S+vXysf2HqP6hE2eSnSGzdF4+WIurVSACWVCSdKAV4STtGOWzy/K2VylWtsHZ40jSWmNLZt7u
du2p9ebb4hksmQfDS++Ka4q5dX++QS3mTrcWpLzrWYgIKjpW7jtmNmYJdnjc4lPrMWzLEzfbmbe9
03j0+M4Fci1qfWz74D9nzHc+mmEcOp1AopEXtqYfVFNgmSIB3EdsqgNmJiXiclgbtsJaZ9IF9yby
6XeglpXtt3IUjCNDmoqyDnWxXV/eKjaGV9zWBY5A3gI4TMZshejoBJfFtzEAkNESYykS1plXtlgk
1d+UNhcVlbafFx8XxAUPKyj+/UCdjvVhIRgFcJcb2CBp/S+ohbf7Ix8u8P7OWx1l0Kn/JlBCBR17
o8mOnkBtfyaJvXAbL80wdgd8InYUQ9mI3P29ibWSTYxSjWkJU0y6obW1Nv7dKPVDYqIiMBDNUadp
HyrGyUjyq2BMQDfS3URx8hSFuuDMFz+/EEvfUZ1WP6ST2miOlj00cwiorSXqs6EFDq0qZpOc7Eo5
8GTV2F+OPkswuySUCz4S9tZTUJihBR+Mja2p6l7qkzMmhV0SJd9klYn4vP/DF//Dsrhg09SlZsgL
WFrlzp70UiPOhccWI2Zm5wAl0Y49kceQDcjKJXv6Rya//S0naaMMLaIBcAr2JnYmoj5zG8WwYz13
4vrWTO1yvkp/z+bDIGP0M8Lnix2BrSZHD6WOZdX03MZuWDxJ001V3SbdQ2HdJfmzFV7LqM4xsOAN
XjpgHbL4mQ2vam44VfycNsGOSUept6P5ZwuG+yn00qKxLeuONA+hctPE92Z6zuqbbNzryT2akE2H
p0N2mi2wc55MltjRaMfEt1JHUnbK7UQc2bCl5iUaHhQptQ2GR3BwrSTEIck+JmejfZmsJwn4zT86
xYnGQzzZ4bRvoiMJZCcvQBsuOYCw7gvwlqu7ufo1ZKcKK0XVzhoym+bXo+EE6DPUTq7D3lrJ7rVD
UL+F7c9WfStRCzO1YzqBfNj6OZq+NBB7AOJ4tIvmnTSfsOIugXATNe+p3UXhSSUAo7CD1gmC30N6
q0tYgUcObnZ7zfRpfO7MP6bceEk42EBkd9D98NUB9Tb0SJNH02jAQQtuRbl18K1wmvYQVvsKe8Px
7ITolXfXmX4vj24d7ov0aE67vL0KzVMT3k9YSSydjtQAHHvQSG8biWn300sVPRXWo1YcY/MmfcvC
Bc78D5n9RO/sWpp2YWwz/TVJVZuNBz3S3JgeSRHZbXHXTHdZu1fQKKb+rB7l9gr/VxXYI3tq0dGz
PPDoaNFTxK664cz075JEnLm9SRS/CGdbVhJbko9h6zbNax2jyNj+HDDYjLSz9uPWlUw3mXK71uEH
6o+02FUzxi6nymnocRjehiK2M+OxTb9LAQZZdu19Fe57oI4FZ6V7VMCgV8SGHRZ2HSmeFH2jYNep
klMZemPxU2IxcsA/A+wzkv8UKXMvxxDRl5An+mmHOAhaCdktexmBf7ggS2KCKHas7yoq80iaPNH0
wnbBeuXRXEVKH+QIAHiI2mZK79p8Rrl6jLB2l53MqHfjmNyOtbVj1Dj1ARiq4+4GiLU3WtiwXWR1
WBadmJ0F6VXdRd8x4X7Dev0amM+CkL75rQaevKEt2BMgxPucHndmGJMpQdxptMaZADo4NHdRkwpK
LJsxfCWFy4r7XE+GzAQ4l8Xa4THolNwh0zSfB0zxAOcQjJW35hC3x7+5dZPIMsDSNFnldyvZMNYp
WXZVs8P0BIxNeQS47kKXInvyN/25ORtPqSeaot3M61ZCubxEYlFIlGXZnjYvBksdJRNNWYkkcHeW
F1XctMtG7NQzO1D/lH0hqBls+8tKCe7COj1oZmBAvXe03EJBflX4MQrVe/0hvI3bgw5MhG5fMoE1
bqc6K7ncy6bscmUCI9fyshncebewFi8PXwMgTQiWVyInFZ0kl1sUzML2oI4Yy5qO/pzlcnYGiQqH
a0RiuISCGoGUtfO0dDb0Y+RYz5FX4ySzm6VTxh4DV1S+2k5hPs6RL8HRMWmzZOm4RgcMT90DeMTO
r/XSXkbmVSd4Js/qq8DZFiW+5Gkrkdx7pqomrTR7KLk0eRdIzwyYCDp2qOPH2U9P+F7ucq+6Lc6h
J4Kc2AwvK9FcqC36pK+7EdoS42WeiD02D5Zybc33GNwXZKOLRVzSUv0cLwngqv6FIjNnwxl13D2r
2aEnYWhnyeiVBrkHq7N/+Wg3Y/RKPS6iFB1tkm4BWzG1yg1Y/51NyneNBXeXxWw/81dyuLii52nY
qUt6jxTNSW4tr7uugBiqv8777jf2WoE1PZ2005hiayZymyvRNW5/Mlc/gIs6JB4nLRjmpc4wuPVt
fj8fYnd81m/Zvv2zTMS50772sOaxi5+lg7AuL7pbLvio4dwjdL+76eT3XgZD8gaXuMkZHY8osnUs
QpQpENl1gPCKPhvb7kM1jVq6YRrvl7N6W1m1XCG3xCUnYONYcKYoCqf1X3D94J1hfojhXAXMIxOZ
1EXHrHHC5qxUvy9bkUgPzkGqBnxw6rLTlcp4j1SVGyuaG0anfnymwyGby50s/7gscgNN+LNSnINk
xpC0bQulqC07Teywg1zbwBW2QLrd+Lmj3mRPoN6+XZCerMqhR80b0McmnvkTwKl70fzJYqZfY8TH
GXN+hNQuqaUlHFlEcTJwj071C81/molA7+3toNVlcv4iJ01upRr0RknOo17qtlfjHXbADmQfuKJZ
2e0g+6EV5x0zM6vWbCBsooHXlL4i/wpKc59GGLfGQvjlK/0PCciHNO7LTFQwORkV3CF+wtaeHaRu
HNoJGLfyU48t0tEfpJ14OnFbR9M0FYxdGLK5GPfKCRuiVtrYAcLWitjdJKl2AQi9nD7H5tuA98pl
HbfN5B9h/JSSbrBOl3S0WBWpKL8ntRzYRVAnN0TFrqeh9eHfJVcfArkvdEyazNTCJdd3l1Vg4yo7
Y30DRDHFrmEYu8wEAkUKcrHG7GZVqlRkV41eljaInm40czh3ddvYRZMKkv3NjyTI0hTDUigm5TmD
mSOABkgzMtaoRlm6Vx/qOfb6GES8l29texQfY/0UkAiWavKVQClDOyjS4d2AnMidccde24dxvxAx
TDvmprfpt/7+v5iOWQ7rS1BZieV83QDzK3ip8ZwMrtsTcQYfQNrO5C3UJelOBDi1HVlW0jhnN2iX
JMqA09T8yQXlDnuQ3CV6qigggN9M+iY41O3b+zhU7vbCgkRgCcHQ4/gryZ38nmJ/G9vAY+Jo3zAR
fDscAiwhY2X+TSB4sflLx8p7/Cj3rGowVrb0EVVAhvwCVpmDogyImy6LWj5CFyTxFT4isxkbu6gq
JpVlq01r90ovcLjNb+/HrfFVjq6rVC0OcWspymhxfGTMpZg+1Pba6yh/12pRPXh7mHslkPPwnkpN
1MwwymVdHDRCNAaEXnme99MrkF6LA3OjOzO06aM4X9peGljJ5hINlg05ocu6Xe8t1B3jXsPaT3PA
DtBOdHVCPbkEgyVzGmP6eHmWFk8tRrUAs64CZwZr1oNduujLosT3DjEnmgMUWQ2XS7RyMUaGBquh
TekqQeeyREQts8FqhvRpdZJcaGnbgU2DhIg2OIo33JSH+pBelbfpXXxd+N3jgtygY22S7Pqn5taU
bRY6BG1vURF8e9V69Tu4oEOSshlNEJshBR5P5rXpLwhc48963x8Nd3Te8/+rZeda2onGHUXHzMUf
s1WB4vcOYzInb4lluUSuHi/7/2ZusdKOizRRHID0ocdUDEjqIi9WMaLbNmPrJKqe+VMpZU7Vx+Vf
BR1LMS1TV0GEwDlJLIdpaRm4WkmVrwkFd2Q8ny/rtT2KYX3I4Jyjn0lgNR2cY5lULc/mgfrlDSbj
hSXVTZcHxAwg9oGDK1OdS2CSNFeU0ITLG+fAV/f9FXZGwBLCjv+FMW4lL+CfxESLifV76wvuL0tT
KlN8kUjgpjcUiw7LNLfhGN+jH9pLfVNjMgy9r53gMLc+89gKV3XLUAlqltyFRcNoJUWCLHspgGkO
A/B76oegu2NY+BfNtmyZ5FoYd3NqnOtjnyPJblPTHuf7DEAKnXltWdea6PWw5WAqisw6FqwApszr
NegjmBNUPO1TExuDbaJ+M0oisESRDE6dvkuqIVMgI5frnWn8pMJx3s28aK0GF46jIc+xxJWogDXL
HUXBCLxyhlP7RH0z8+/Z/DMrCwd8BY6sxk5IfgmsY7l9PodYi+cidarFqTwtBZLBqU/Ua3yw5dAb
FS9Zbc+AtC6kAdjKy1SgfxlgtgC8t8qF5LoJx1lREJJ15G5XQH+P8DKJum9MtVTvsnJbt6fB5jH1
Q95za+i+enuNwwCWh1DCi68NfslDcZ6L/vtlEZuvypUM/snVTkWBCmUAC7Fze3Iz5ca6Wr7iWLk+
zNk+o5iDfnu7LFSgF78coliAlZwSmIyepdV+nur2oGVBI1jg3ApXa824TEzX58RKKDRr1dDujMIG
g+4OxTRnNJPdZYW2skwNsGIKBYsC+UJ3MuV5oAw0U72inOzKAD8a09Gqld/7olLcOhkJ79GREYjd
vDwqm7IhGwBi/9KqKgidpDzRVU99KE/V7Fq/qKdrdsTALSNdT+WZuT2Wz2xRk2DraCmgugxTNxT1
S1FAChkx5wH2bpC3IX7oNey4jHsjFtzgtn4a0VRZQwFC5wcoAaFfK1ldoTaF0C9nexr5qfuvZ5d1
TAM7Le2hdsVbx0tuwwUV8COZhiUD4w/kGFxMi1Md11mPlpc305PaGCDpLfwMaz4OMLgjO4zYDS0b
ESX41jv6k1gulpWyAe5LUll40Bov+b3lxd8RXG7Gu+hm2sWv2r78rd8oh8u2uzXH80kqF9DKsh0D
3UwsvBoAUTpjqyV2o50kO78WiFJik32nYU1sWXMOZfuy8M2DBobdcsGG/uXbHsp6kzcKNM5IZDis
kCW7lIbGYzQ1rpS+mG/aqtOx/DzGzv8uWbVAHo5dIouCx+BzbA0slgR1pVBvtHK8U8LolrDuvpbq
dCeHYBpNMVlPIl1Qktn6WlKEclXVNU03v3w9SJfled3GutdrYI9kXu5rpW0BUn10td4WowRuvdOo
aVJkT6asAcePM2VWmEGesUR6/z5ahZ1eJef8t6naUwl2dsXpb8JfkZv9VsQYRhtRgiJNJKgbUrKQ
QX0+YqxYNyOpMPugVpUddb/n5qdcpU6U/Lx8lRtfZAoqdh0rYRZ05PsE1Gr1vmVa4CXGXkm/BTAa
af8XIoBgY6iA/VQwr/pZFYUaZaroUKXuat0rKg2zQlHe2xIZK/eyqE0TsVayuIdXnCUyySkqyu80
nLvGH8HHUO0agBOGniJixNs8vJU0zg8mfTBH1oeS1zZufoN5yHMigTc79IsTvmHKj/E6Ri0tF0x6
bqTZ1EIOZSr4auoK/2zpiMmyngXQsSJus/TsY+hYAaq+vzXGl8snupFuQAiM3yB4KcETPl/eKM1q
bmWV5PWGYcvp/aA8/oUAAxNwFIPiCozks4BAquWhDWrJK+ZpN4RzulPRnhTYxfIr+W8S4tU/QhYt
V8lg26oq1n9KCR3dh7y5r9SriPxRmusakD9mkHmiAeMNw9ApMUwLaS4+hbxXZZ1mSmFd6F6V9b/V
Un6sNABG6XL+/D8fnk4RohAhDP3r866djbHQKxyeWn8zOiCNjKKPzNZ39ZMI7uhqYpaBFLW4nz+m
r+5qZpcIfJ2HJWS8lTM3SJzmW3IMnL/Z+/kkeTnk1aUZ5WwaWgnvMtCDD81fw/h2+fQ2YuwnAVzK
QGtJAksnbDvoqVukb0Mw+kUBkkFNSPuzURf+JIqLgTGbGtqOuKgF+Xhywah4ZvvigPHPK9F4/Yat
fxLFhcCwMmezZxBVN4AvAuNy4g1xeGOp1lsySEclMydnpOS+kwYRiulW7eaTbC5apG1PWF5k+GBW
WvCSWkQ7hKPS7oO0b167IsdKQYGBz76gqHXo3egHhOn+X9wq8A0pUl4ZNQ/uy5lVVVJJw2KwtHGN
bt5VFirJAXXG6S9SeZ2uRHGvpMka4hnUaDjqrLfV8GdsaE4dvQQYQrus02Y8WQnigmTepkNCtMV8
ckxLAFuwMw+EBAIpGx8WqIOnOUpimmzwsb6Ku0xvlmiSNxqAiaSs8dKpb28LSdd3ZQpU8L4eQwGJ
1LZq/wjlKd0rVCn7uIIT5sFzKPtKpdqNcGlt09M/NDM4m0jahCp9NcAmOmCaAITWCF5GUMs1pWgA
UiSJM4luLkvVYpDELJS3JbW8npvQq4MSYA160QgS8U1fX+nF2UVbsLytCL5rWW78KjSU11PlF5ny
J7kr9vh2+zE1dgFVBC4mMBSD+yZgu4QptISSJVYlwtDRseQ1g3ev0zEQhiHfy8a/BCzu4702S57C
fWpr3UgXaUp5F0T73ASWlnRLgG1k5aqDfoZA3qZF4kGFx6uGjyufkfRU0cAd2CGrMw/9+NZiGbqJ
RZVZkRDuCKmpT5UVQEgqY0+3a+wqOtW1KO/ZskYdmaKGMsc739znT2iSB7He1BOOTkv2cjFHtmFO
VxIrvFwbBdWw5Rfz17SWxX131FGq+hy0eZ6CR7/bdCMYRhGjBI/ArXPDa4hgZ0GDWnxVQwqDsEsh
yxvZWStzO62+6eqPywa3eWorGcufrxIPqnRRGsqQQdLZlUl9Vaftvm9kWx9n7/8mavG0lSg1LtU5
7fGxKqscwyi5FO/nfm5ugzzKb6g69HeX5W1e0ko17pIoyYoIKJSSZ/a1M2P1oaGCeC6SwKUA0xDJ
kykthxcXflixK6Mr7v9GCRNzGdby/uG/8GY4plWtGZInl7dd9T1jPy///Zs2hsKVpSB/hwhOBQ3/
DdVPqBBM+THt+iNlkVOrg6BCt3lSH2L4L1+plYxpaoPkPb7vlR8UQ5+X9dgUgIaTZZmorsp8IDOk
QSpYMUveVLSvZVA7dQhIr8syNn0FUyt4xatAceVh0Iw2DlBVoLhu5ltNhlQzdgYgoCT492VJm9qs
JBHOVawmCgZVw613yUkah33R9PeXRWx9TvWVCO5zGgMuplVHKCO3v2iR+pHmk8BjvWSPICWMjRcp
nv7iU6ovgz8GBGNlggsARWylMxksLJsD6qMh4SEGmmqYXAdtttPTv0okYdM6qnZYnVP4h2nbawyc
pDDtrJbdqLtNrdkru1JwVZtGsZLCXRXD4G0UZXDQQKncNKxsKbPsEJ2ERFPdy1e2VfFZKunIWTFg
t9TLPptFQfpBDaYk9Nu0M05TmEhvTJX769zMupOcdeaRYb3QlaWpuSWxRnzFzOp7fcrlXdxosuA6
N0IHpm3BWwwgUzzKedDmoi0TPSw7bPjF0k2QhPZQDYc0ZDuB1otW3McWckyiajpBa5eHc8LGS9fU
fRT6daLNfyKCSRlZS9GCMtVwr1Yp1rCawtoPURNeJ4YBso5K7e9oyCxRkNnIzlDnUCys4xC0U3gD
LkmKcg2R8AaK0+a5TNJsZzEGFj4t7vdm0cqPmqUyOw5kEcHa5llbFEUjbQlw/K5RSAw5DWcW+kB6
b+6A7arsJhKot8DLFgIVLp7Pn7eFNgo2mywEO95vsFcUtU0S/WsySQ7vUFaXdwH4PHs3Idd0dCJX
OD++oZ8pL4U3qiEX/VIC7hE18hRowD6Y1nyahtiuw3l65tyUO52FGEluw5tijA8sUgDAKWmYlpol
HVm44teqek5UtbGpmuUC49sIxJ9+F+fdiS6PiJFT6A+W9la0iYeinaDEuWFUqLjrdDFtA4V+LipW
NYu1lCaYAelHT+vPmvnHqgGAIJ1mDLek/3vKYspURgcF9W+sri0XsUrC9DicCq2TQz/GWOSbXoTa
w1hqnSDV2yqOmPBU1AVlQ6HoaH8Wo/T9ILddEPpR3Mluh/tMg8wejfaONrKrRMYpD8vv4Uh2Q6kJ
ZhneDZQz4E/Cl0td6ai0AI0fc6DFEh+DIBB7AOQzs6ls0+eFUnUC02ib2r0fv06H+REboAtu6uWo
tfFZwG9AURQdK6oafO5O8S5o8iGK/LEPppsJExxXAMGbnCjsgDwRzfX+srwtB1rLW37PWmdkO1Rj
SeS39Hc9/tHaozSL6qObOuGVqCIrhFo8p1lah8suohH6YZzQPRb0NE8j+uQwJQKkBJ1y97JOW86n
ruRxCbwCdHc9NmBERvDYNOdmFMVzkQAu+ZVNg1YlgQB0d7H8cCxmUWDbvJZ/VIDffb6WuGH5XOAd
508GWt+9bhNyCizRVuPW7p/5cVKUfyWoiTwrUQUxQbbrnpbZv8y0cwpGcOyJX82abe1E5fitnvsn
mVxoZFNppnoNmTHKTL/m3bJwFD2wn9hcj7/Nrr7Pz2Zui6hhtyPL6kS5yDIibS3KIox8U+6oo1cK
wBqC2A7AwFEpyV4DemhZNNdjNV4Xg/G/J83Q2UJUs3Td/PIib/MsScMAOms51powuxphs3O0ZptZ
pZ3Qzp4L6qazQOpW3vdJLOfcgaYkk0QRTOpdfWrf+XjJ7f8nhhbNkm47xYeO3PdoAlh+n+oQNuQY
lZqeynjeXfbrrV7zJ304x+4nHY29MY78LLbzJwr47BsZfYLIozfAPKgnR4Pd1nZ2ZxpCqhGRepzP
zyMb0kiBerr0EOevI3ggL2u3nM+Xr8+HjfBP3QKEqvGQQrnckPyifavM527Q3C6jTj+JXh9b26om
MnBD1rGmbRB+ODAzg6HOAALvA7pxcoYndFt21v18IwNYEXSCZK/l9l8ANX2SuRzx6lujmz2N57yI
/Kg+90rka13kmFTEXLV5UboOsj8LEK5fKx+M0B7+FgG+4Y0lR2USlIc2HsDQ4uPv5+JXGQIIpInw
NUs6Kd6pinzVduV9aQLGQ+vfkikBqNb8XE2z4MG4+UlYyeUCWNYGWtNT3FjQ6rt4fplI44GgVGCF
m9/qlRTujlSaqrW0hMkZYChtA7ZuBT2qB5qKIF9E17SouzIGrYzrLqwhqDa7kzJat3WpC3Kb7Zi/
UoaLf6kJ0M5epqFP7cEFpO9D7L9Dr94JtxU23pqYVgOQG8qtBN7EB78xApW1mUX+QtqR7eZn7Zbe
aR5I4H6LRhs2Dw6veVTdMQAKitjPB5c3wGBpJ4gyLIzlD8QZSxHwu0DE+7mu7qZlRmRFSY67WZaP
nAx4JsBDDnbkVg1cY9ix+2UhgL5dDoAiqVyVosnzAYWdRbHGvCZR4JRZv/u/ieB8t6FFNhMrjfye
tr2Nff09oPAUgQuJ9OAcVbUqDHkXOD3UyN0kAkicCHd8+c59+VR8mMB7cF/dj2pUrA5qnJQOLJcC
FRS0sQGYdkqb0FFBWDm9XD62bUdaCeScNW/LsbXAjeLHuglWlhHsZs9SeJMTUOpi4DUf3nQNfXQq
Wmfc/uKvBHMeLJESWJAzBLcLP8pOsdPJrx/AkZdKe3KbHjRPBvrOVajtOyyrfbustugiOaeOwyxN
ZYIvid6FnlTMT0C4F23diq5y+fPVVcpNFQ6RAgWHGW/dct4NCnppwM6Z7VA3QKSUl47ez6+XNRNJ
5WKIEsdlPaqQqpGj0r4kwOQxDR/N0FOTaa5seX8hzgIDJwaJUQH7UjwYap1NBYt8S2of4kjCdIOi
+JpVuoXWH+UxPVYxFXQOtpPflVDOdEbs4cQdKN39tBtTH3OE7VvIlGAn0VK+Bfaw7OdDRfdJEyeO
xbC+EKCj5ZX6QM9zHNHny0ewaUurX8PZUh+jIhRrOPEyYN/GETMfQSIw160EAfUgVHrR9TEJ38oY
2BzSpupwqUW8z/TxtqtlO+1FExCbYkyCh4yMYqby/qZcWazFTBNrgAMeUmVsh2gvkvquV0R5yNZ5
oQyCjyqKe7rJj88mckSzQa8gRYoVz1TNcFcEbSswzC1d0PRBS8HUFBM9hs/el5ttV/U9cm6p7kG+
manRD5OwwR+rRPL/dwNYieL3IEY2JerUIt8pu+ApqMd9MYrg3ze1UZYdaVSbqcavSXdjpmVzoIPx
Mm4OipH7qZH6xTQLNNkWg10pamCpCLsjnw+tifo8xDJCBDGh5Uh52WFUJAbK2PwXfVJMFmtY+sIm
Hf7hJKnROA2VKqFwpE/PhTp/Z5UQon/L0NYylj9fmXNp1lMjLblOD7JZM3Ty0V6A7IBXNf+YCjva
a3vroIisYSsAr6UuZ7yS2rE8jlTwh/hVoUcuyvcm2KbHDDE/mh3MprN9N8/kjkmNfLhsh+8IpHzy
sBbNx0WwzYRxBIU1P76nD8Y5emtAFs4sID1Iv1Gb0Lz6mO4wPYK84gfWsh1UOf9iKvjTzXLhMM9p
09QybKj1uj+qx3YlcWvFKfejM7oMTT6XtKiuilZ7N4tPaIejuQeO9q+k9lUWWjSqeuTp/uSUhxik
F/ExvO5x3cW3fAEnFtIVLufJn/daJHfeeaexumcIy62O7kvUpm9KqrjmVPvjVKb7y7e7Zc06kTH4
gRgAaEvOYyb0mRItxRO7zU5a/EvOBkFyu+X8awGcu4QAmhmCGNG/NidwqTX2FPxos6fLWixh98uR
rbTgvEPKC71HmxAZdNirN6HOcGSjMbpzNNMftaVgHGAef5ZAV/9Rh2Z4f1n61s4rXnEGmHrRMVUw
dvfZOae2GGtiQEf5iA/pud67vau68hXoXS9LUr9cF74I2LzDBDSWwdGi49ygKCujCgwS+TSU51M6
t/WuDK3xQZ+7CiDPnXyLFaXGARGEBKznwQrknYpM6lgqTMVUcagdwB4PHm61HQ9KrYW/qqwcTjnT
St9sxryzq76evCZlaH4VgaH7YZbVr2qtsFOD6SZbTnrLlmlH/2BtZMoA66mofzqqprUTVAo2u0Kl
drJcHkGoFsfekHWGwJ4WDT9d9XICWFBdqjUE+SFnsMkwEhabLb7zRvWnNIAVqce/stZ4ZCUgbwb6
8/KJf3HGRZylYWkEqwGaxScvKebNMxSIIj+ci+Ecpp3uayi272vWgW87M2rvf5enIuddMl9V/jK6
YCaapGY6LjgIr1tqXkvKK+t+DXog8Puv2S4UWwtaPjirD8oIniSJdAEsCaUOCcy9AVAZQNZWHRjw
kUXgIVvHuJbGeUieWG0YZ5AWlsjnEywyp0cQl7qMRgLFvsQb6LXQMaGtjNT2S7LRZxqg+YMy9kk2
lHbO0g718uCqnWZR0eMLF9K7JCTPhqlurIz0NRTuFFgiVaP6bkYC/VjmDL42T+lZDkK275Mx2NOw
Clz0rMAvXUQCa/lalcVvoDBLhG5tadpzgW+2MgzuldLybQY0ylUMTDjP3EHSwTxHe7ncZb9FZfut
A8Z8tkWwKIB5Zn42oTNrXQtpF/uhhOJBe5fF5yLLBIFusT7eyzH8RFA3RXnsy65HAa5EeZLr2I+q
6cVA2TfL2lNQtadajm8Clpe2pBTfLrvepmKGruP5gCXpLzukTdA3DTWL2EeQv6Lls64kDuZJBc/M
rQhuALQA29pLW5wfrUm7hgAatInxwARZT6oFttXooiC5pcpaCPns3PlcMiMrcHxMQ3JmlLtOegR7
rOCStpzaUDRFUbBV97WwOEZT2LaYkgGwtBQ7JTNbGxX7VymyahvNM0Eeui0N1o6TU7HBx336soJk
cWLBsQG2trPiKgVaFcCmzUA1bHDOTf+PtCtbjhtXsl/ECO4kXrkUSyrJ2qy2rBeGV+4LuIHk198D
34lxFcgptD29PbQinAKYSCQyT54juWdk5oT42JdLjIrZnEWLpT4OKUYRet13SqSAqSSQ7N1ojg5P
IJaGa128YgY87tvKxjZWgw7CgoJjClf7IdGrNnQnDfAf2SWz6x6G9qvfAYyc+Fau4HWqo8DiWLu3
RoVHv24/mrqMhmt3CzGdiM8FpI0hYolIPJFyTQZ8sSYO1s71Oa6mtFUvLWRDMnumXBWdUt11QS8m
xsECECknU5Ys6pTVvSkaBVPveBB5vUU+mHlv/oVzcCga8HEcoiXGwHzukrLVM47Fw1RubCxPVlHc
uVr6SpLxr9ZmucB1Y5oUwYl/zbObOk3ypGc5wzFLlzfbZXhzjO0XZuofzNj8m8jhnhnjG31mLO8X
8I2gUBPlhlYHymxaIE8HH3vdLDIwwV4kxO3Jrdnou4lPj7g0SMOaCScMWileXxrHwa4l0XbXLzA1
SEz4HxBfQouAUq0doIWLQKj/YCArU2Ykv+OzWkuyjt21ADsG5CCwSMg7hG1b0ZwqUpwoxfieoLal
AZ95/XbatQD0jga/04khRol1GmybWhib1hUAIKeXlcrmKzePKOQSgDXbyCMcTD6KqOMJxSySJliD
WXPQ0sy+zZODpuV4qGzMqNb1I3KCb4beyTKK3Y90Zli4rdY4AxNnRrMI6LTca+o8sjSGNHswwXa+
/nN9H/cyC4LUmqhAb9t49l5+qQw/oN2CoGQMVlR0TsCygnlktJlXkfjeKM2fpB0+Xje6m6cRFY5o
YyAXoV7wjypWSDHkdoYXIpfdmvUwCX9Y9+kzZyTLXqCyINP62ovx5xaF+ytXazNLyxF5sEaOwwht
gBpqyKnsVt5zy3MzwnaWqpKBytbNonnIH5O6Oy1xIrkfJSZElZ8cs8BzlRaYTkmWF3Ud3/pYVj/Y
NwEXhO4dCuHiTeXOxMh1A66PV0odFEYJoY3ms8QH9t4LBIfXQRhCsUWsHU8sXYu1RRzP0b85GNCT
CCa1aDygAW6mVNeg79HfAXkRskZ9Bd4ouG5/L80gAH6i3q9hzEcMt3WytCQptSzS6gfmZKdleO/i
TxpZTg37ed3Uru+BYuEXmgKZmuDtvauk5qI1mNers9thru4nqKV5STJ9+2M7rgq6FxQZNGNL8+nq
ClHjCqdKI/HjtGhejOH9RVP/dDyKM9qcmeHx6+xOTNOhTMe8zKPWbWxvze8TJXu2mYzbe+cDXZgR
dq2JyyxV5zyPuokoHmB2X9fZ+OBmTeMpU/HF6QBRvr5/OxEf9Ma4evl/OGXb5cIWlLIraMrlKDao
alg1fXpI9CwPix6QdC+tkvGW1XEPNlE2ak/oeGiSa3PHUTCubGgatB/4+IQQPZK011p7xM6Obuvp
thoWAC9Z69v1ZW4JZSwVbzbALeD7hGz8MZ6TWBvNOY/0d7v118Ma1EH2zjD120Pblx3WUPeqF+fL
aoPwRAb12IktfI5Cw982kmExNV3KTsuTXMsjtzO/ldR4XZpEAkT+dfkLz2UQdOAVhttFtdD+uPyQ
9QSFSkwr5hEXm1OgYeygnhNkfgPa4OlH9iCrQ24JDLCj5waFI4E3YYNSFeE3teeUvpv6FmrycaDV
RxMM7Mlj2nuAGRQBeGi/S74mr/BdW6xwThK6aEVSYrG8xW/iNh14J4IG+iGFxpLPTonmXzfJV3PN
onCXQuZI7+0pKyJUsG7sNVpVJzTan2olc9SdEHCxrcJ5WHo7NWLX4t8RzEcBBadL5ilhF3KUovvV
+pKH9X0CiVC8DCVr3DuKBvDzvNiCXFmsq7pdxdaCpEU0l9q93tNQ1+ob3bQP17dy7zScm+E/P4ul
U+4sk9bYeZQsJfQYhu9jJWNX2V2JY9guIorugNzo0oRhAAtRI2BHLNeacEEE9GKlGTzmpn8scsuP
gYORL5TDMFghTrA4GEJKXL0sIrYo71nV/sRjQwb4+FUR2ngfSowEjFSAuYtUP2W5sr6xY/g79DMU
v49T57nvRuWeFlpzHBFyILPVa0rn2eAC/JzlaxnQvOr9tIhBn9P2+UFdle5dbxYr893Fjl9p3KyY
LerMG9qn1aFhuHUsqlr9caDK4FvZND9WU2HeMtr0FFx4g3K7sAXnTJmL55ppdyOb4/cGkPODZdLu
vcYfc9QV1w4Tp8lvCyj/vgOgogezRrqgIa0GwXQwq/gJVkM9NW5kxYbdrw56NMClOYeq2GQulBJF
E+LmSG9ifwZbRmrh44Mt5rr/yswI/ouiDF0UBcFHo3M0DNqLZlQPCTH/4mJE2QRvPc4ThArDpQ9r
ZIyNUVHyqKeNb8QfXWL6LJNhJnjcEj3r3Irw8Go1RXUqKK9GTtlHkKCOYqf/GvfavVrRY2aQg9pW
koXtnf9zk8LhTPNkxMRKVUTqCpL0RXPx3jPj4M8/0rkR4SMRNV0Mo0mKiFSflfi1qD4X1et1E9vZ
Hxx9jI+h44dLF8AW4RbKMhPJdoY7gZNi1bFHe4/NXvOKWACwUOBEKIKWx84nwcq8/ta5aZ9qXxa0
d+/h89+Cf+GzcGrEGjRmHERtM3Jvy9ybXiAeemt9WA5aaH4a3m0uNnuQXv/cMTaOc7Z44Z7KM4sY
E78sGLS7TnTWocLAusRDO/ndmVCaTU182NmBsBCjYTVC3y8lykdFnaLrn2Hvwjxbv6ihBJmLqR6y
rohAv+CZ1dc+vdcQ+RfzS2J2Eq/6pYl6ZdUiRxge0EO75vjk/+X9XSEUZUKhQTs1nd8etBMJi7sC
zPhvLEh8/K8i6KhXtYFM32gvBp0vWji2A1OGkcxtERXQgzPMB5pUh9iQLXcv6UHzBWSauEP53OCl
azkzW9q8wdZqax4OiD1aqnmL9qmi/V/EVNzWBhhNHA2EeUKwg0AlTe2Kr6f6WSn/2Nl7S79c95Pd
SHdmQtgyti5VV5uIdAQw4WXp75qu/mnR8h+9Ue70rK09QFYlvrn3ujpflhDqsgEk0Q2PrlwtqI+G
IztgIv0ge1/sesPZ0oRgR0e1bZMUu6ev791oRvP6kdaySRr+h2xc/8yI4Axq0vQNbRoYMdMPZUmf
jLV9vf6Jdo8y8k8At9AJ2TzSoJuxLKaBmII05w1DyCC0VywW5NVytApoYVJXRgC1JbPnMfzMpBA9
QekRM5tHz/lbCf2a+xmkop9LjAdxCTYohQDf0EY8+QZf7nv5Y5WAmnYd5My8EEWHbsYnyCmwpjEJ
8RKPWJx+mRb9RmHWixKzRzfvcs/qyPP1nd492b/turxQdXZprBZ6aSagRBHkLu51ffG10Q0m832d
ZIOcu25zZkk42XM+TvmYcUsLfVhY85ZC9vT6YvbcBtwAHLuEAsaGcRh4zFTr5r6IaP8N1N/BWJV+
gTOnQW5iNSUj1DJjfGfPdm5myQL6lLyILDZmfgntjsldVm8tgGzVtab0+3ZIJAvc28PzBfLf6cym
NSrQO5uwQKurn4mLxJnRUbKuPY8AFyX+wfjRtt0+612MuQPY0JqHpdH9JS+9WHtMNNm89l6wAt4Y
Y+Eg2kRJRIiJqs6oWpRDEeWO7WFpfm/+0Fw1vO4Te9EeNA4OwQOQz0QLbocpg1YndAQpf5+pT4Or
oPrdxxAA0tr8iANmnSDj/DVO+/rluuE9/3ANNPc55+Z2cNkoNT1jjYuA0tMAk5R+N1Zer9d+P1CP
ZLI3z95nw5C0BsQLuHs3U6L1anQEaXoRGdnyRa3GkDGdgRPEzYJ0klX6tzMdiJbn1kTnR5MVuuZc
rMYaAeCOT33ZUMj/VDcsGd/zBiLTqgtS/zV+ZgUS++tbK1ureAxmvE3sFPhk4LxB1xBhMhzPO+WY
TD+uG9rJqVGk000d0gDY2w0FhpXgyQ8VLvjo3cJHmUbqF1/UsI/Mz/StKQ/0Y3q0T/m7bJJ/ezYu
7Qr763SDWUxqjK85p4eimMF7WxwUMGFcX982nlyaETayyty1hHoKzjqGR8DEM8SF/zcWgCuAjIRD
NgUYXKlr1ySwUHXTKSniwCXdH19hfBG/TfBFngVFtbJIAbFo5CP96DPb8FVzfJvU8qNb2ZLUcet4
l6b4ZzszlXczaJemrIxSPR++VWaVPEDMXT9SwuwgbRM9uL57O8VcGEQcxoWGMvumqJQseuGOI/xA
v7eB6hoe2Bhk92YwhfRj8gbtClkGuY1a3KCJtAs8o7a+aUxhvj5OTazQ0G2PxF9tEPgO1nFc2mhJ
ZJC1XS+38G5GbDZdYFAut1MtJ2fpwVwfxVb7vJraKbO7UM/+vNuFNVkW2JzBYwOEi+DlzFlynWRY
E3gXXjtV+5Q7+k/FGj/ErloCbKD2kvi0v67fBoVcUluqvFdZWUZ5XmEKwIAe+9S+sFrWpd/ebVgY
+pS/Yj6yZeEGXebWJY2DhZHSRclhRRUVM52P3VIfErX/2WjZp9JMZeiD3dXh3kaN0zZwIQtfbc71
bqZaVUaFnd/aNgWSuwhNRzayvBebAL0DogwdN+QIwlkr16wGezA20crAL5H1T5SOT9ePl8yEEGWH
ue97ZKMlJhPz+mDEKJ72OTX/uGcNPsuzhQjul6n5SmLC4OWL49UjBBzLj9fX8avtffkkgwkdewTn
BoG/WIBSmJnHRT2UkZpk9AtRitqfuoreFVk/fWjUdL5D5mgGS8lyPx4t7b6Y9TjCg6j8iHvbeGNg
0cr9ZABSJa+Z87EljRJMSKc93D0riC2b9AEAkFiCyPnloJvfGzkLqpsQ0oWG0mUAsMqsKLIJoTsj
Cam8XG+gWzFb6/qSZMsY8JrgnWJ2w9M64YJSTRAqa5gmD0xk2RZK3MZ0M7qoqpCkUyAEwclEizy+
SRe0nDIQx0fWXBMv7zLoINeJ6o+LBaFeulqeRZchtJtSewS2rwqyypyCSuF8cPFcAwSSKRYJW9RE
jw44exvg5/Va4n3bUQFOdAoOZdSpOSOA2GYZx6rt2wWES7Fjsnsytcshi4vOM/EhvBFrDCq9dj1t
GkmYuErt28pIXtY2lcnH751o5KnAbYJQTYO23OVnMOp6VtysxjmYtZ+dGd+4k41HzFRE1/10O0HD
V/zb0K+08uz+hEYBK6dBxZkGpDGyDtltdyTP8Z32NISG/UuAcDmCDVBilsdB0c1QoOU6VkDobS61
fK3LJXNtTg6uHeYsYPORQ6OHMHnEDLTu/As9sr0thTA0EhNQtwDsI3g2U+N0WCZOphXPD12K0TCi
fAX94F8kJAS8fEA6GjpB6fnyy7nGZC0tZqGizoR0u20ejaWO0hVdXigmXN/F3SADpkv+huKLEhv0
dW0MKcmcEr3WYkVPsktDsOL1fh4AjnhP0wACw14TtB8+o/YMYQYZNGx3S3/bFzlOSKYVa+xmVaSA
QFKpCt9lL5UjbbHt+cqZFe1yR4uucjE4iCGowl3vgbS7NSEDKnHIvXvnbCcd/dJG2xY6eHyNMhr7
5Vlxm9M4yMY5dzJVzNfqaEeo4CfdQMvbcbZXY+aXzlC9mTV9YBUmp+04OekDdJKvu8bOemAMKRYK
HkBMifHDWSlztbZKohq8H1NbYCro+3ULu8tBPxq4BhupqYjUa5BQrUsDP18MUM4oSxAj6juN6bex
TOKEBzshWFgqQP8OJKQAZBfheUrXdJY5NEmkTTk91BWK+GinavqXSYU4uoq7oC9BxARRF8ku7j02
LywLaeM8zTnF7CE/YP0/yeoV/WNPICmIVza0IGwsHGOzY7gSXz3K8v69lwYq+yhUgM0anIBipzyh
+lQrbVmhocHJEtBMgOLtcYJMshrQF/Ypld0F3Mk3+4zZLZW3NCFZJySvcZKrRa7GJQxqB45vmD5h
zClUoi7C+Kgk09iJHUC0/jbGPfjs4qlmawJVMoYCV+fIksxPcTAMCT/3DrCTkwD/NiIE49kp6ICa
XBW578kztCCD/GU4Gvezr/lzZJ6W41/03jDdhNoEUFsYqN+M0/exibdhAY/5L5RUh5LRofC5Mhb9
3N7LihK/XF/4ZDzLdDjWHQPv4tFY83hBpl5kEV5Ugwfs7Gmx1sHTyJr5xmq+U1AgeraZfu0WXffx
wvo0xtVLmy+PmGD/QM0swMj/NztXQDQpkznYiRD4tQiaLIB3I+4JOUzaDXYHcHcWsTlMCHmr1SGI
JyfIDFv2vNsJd5jw5DockKzaltrc0ml0BagKxFZgKPRTAqHr6+Fux10vLAgPE6UoUbybqyoq8RWt
o6JQDynsdRv7X/NsGUKKYkyqPTluDox31N3QW+qnQd2GhRa4D1xZrfXHU5P6hePFiVSjb3cLCWBw
Jl6tmGQQDr9hpANkaGF70J4hPuBlqowiau80ojEKqAwqd4BNiO9HWiemPRKMFPxPQPOqwhvRjUZD
h8e0RvOU3JMJse+8yCGcxkHdYJUABYWwp2s3DiRR8aAxhrL1OpJCtSTx8/5Ug+/cN1lyGkkjcZbd
lZ4bFe4NFEx0MkxI3wfz2Xgzfc1bj9lrfUqgveRG+bPl/02nUUOVGTIBQC9jQF2M3h0aOY6joDBV
91aAPq6fE5RvMiK5E/f8BMktNLgcgHo36ljWOLfoNCJaj459dKYVSrSzxMRe4CC4f/hUv4bAJrhi
Vq4Ls3rsnmWC2rfMwgU6xTPD1nWSD7WzGLCFoIgMNm0kMWL4BGEzpEVLFE5S6t47M+AJsR5eP9Tc
v4QIDRMQxAJoDzSw4i2+rPqcpOVcgvSiiSpzCWeC0eRGP5nWfKMM81+sCNc3LPJ/NwMUutGZ2aIh
EuYa+6S4+ffV6Z+vr2gnHUPW978mLKFBmSbo1Tsabu7SaU9La0IoNQ1WNRr6EcUuIBFiDFLUMgrm
HaeAVZAN4SRDf1H8VN2CvzDhAtLt7qZc1GdtMYMVJXhCZcyNe+vD2x8Pb466Rj1PyEzavk8XnZRA
rYyPs/2tQNdGM58s82SUGJ0cNc9KTEmzeeuI4MMHWpFD2XdGHOJBq5yGoyITNkRxjEo2QI2SY7Uz
VI7QgC4sShtQ8APS+nJhJMvrWrHR7x0OyoNzWI+T1x/oneGDHiSQCUXt5M6wZuh4BqObuG0mLvbK
VouDf2x9WQ6kVMfEZ4sxe3Ruy7AxrOVYMiU7xX1X+kuJ4DziTX3MxkwJ9KrLwsxKE09fuzoqmL7c
1Bap/viwXP6K/Kuc5aAu+OLn1Ea/s6hHPzUBM6Gfrp+VnST+0oTgTANBqSOeYGK5dZxjcixucaef
MFdCwbb0ufOnV1eSWG/d99KikKnUeW2kpgaLlFWhuhShjhYZJYU3YzQth6xV136vFRkn2PZ4YjQH
TQquP4aBYzFmtxi8g+Jghxtv7tObvKTDKVWTGlRPUH83ylz2JtyG1Ut7wqfD06jJTRv1VfB3xl7t
zA/AZoOGdOk9jM0edBviu9c/5TYDhEWUjUCUhZFI0P5fOgsAdPOc1xbFAN74UE/Md2b7HvzmEjO7
G3lmRr80088U0gYOayJ9oqkPYqGnomhLf1aWlyKu/3w04XJRxqW1AqN4a6VNeK5Y+c3SxBCDtqAy
lZh4UVRoNLW9ccxt8rHqlJshWb5rdfsRMMIb240ljc+dMZDLX0X4opPLRnsFXBnJr3HQQXqRId99
BVbz2bjXwWnnNwflJo+UO1L7MiKh3W/LmQXA8o9qpHi5LGa+OtTEt1UJjWp6XIC4LWST5LtfFtcK
nqOqve1c10mRjz347qO81F9G1T05lvaozPTBSmWAMJkp/vOzwLY0hTKuOUw5Flrk2kJMz3RGGk0V
FBOqGZWa62djJ+bg1vq9NOFmMbKGthYrm0idVHCINXZoNd1LWjWvg9vzPhj90M3lvaMV2eG65d04
cGZZyLRzUNq0VY+qLjHBW5J0R7PPQbyY+nZ9b7my3vm+n/xeJ9+Hs32t65SlcKImosng+toM6Ym6
teZjCqnY6PrCuLtf5o04DsD0uRoKeNu2b5VOuV7FVgN2ZRukfKT6ijebrM0gMSKy2OljPtkGgxGI
qDwMU3Za80Gyjt0P9HsdRAybjLWFyhsMkzqFYOg7rfonMFrh7dd6xiALIjz3vLJrRIieSTvNpITE
WLQW9eznMU4WlLl0MKpS21OZPXpL5qQoOHV9mBtdEnR6IhPv299UwtEBIBDeNBpyvaxaB+QX6GHW
umcbyvihg463JHTvHXGUX20I7+AfEHFeuqK6mnkFpdgmclHxOdijA65vLHSs0K9D3vXjujfKrAkB
pQFlQ6JPeoOcGP3K+WkqiqB3321D8gG3r3UU+s9Wxb3p7ICRKe26Vsdx1uL+xqbOe+84Ibroxziv
bh1LfapXt5PkxbK1CSGEN+wbtXeaKB7nxHcrU4nWvIHSOhj9jnHdJZIbfu9EGECQmOju4VcWUyX0
EiEwnEK50rCBFnRdD9AilOYmTzMOJuAPf/Hlzqxxbz3b0TYlZR6zBa8ZcI5N6KOyWg8bkHEpUu7F
3Y0EeAQcBZxNSsyQEtA52Ujmef3Y8ZLxLv0+PtPbIoyDySs9840qD/33f6EaxEOIeOj5uAOqO3jX
bLq2gzOYSlPaFFDu+a57mL3KNz1MODyWt7Ki/N5Fd25K2E2jajC/5XJfIfk/tFFvFJt8aNGpZsb4
RXemJ1OdWn7/yIj69h4SKInwp68DYBWwOZffMdFtsH3U6FBlrq/Wkek3CTp9jZ9FbRWOQVveyIdj
d+pYhIByASU7qAWZpi4sdxzrFcwfK8/J2smzDuM9F86Zb82PIOqIyvBfMCPsONGFSSGurXUfj1O1
AJTsvpTTW0Ht46gqQU9kmqd7z+ELS0JMQ9nPHkwLi6M/pyA7gmjbj4/pFzWoguQga67sLQslT8z/
clgcOJkuP59rdaCpNEagyG37ZnWtbyWL7yqm3I1jEVw/8fyPEo4DMJBoPUMnEkpSYjKbQsxptroV
1aa6bTHZw+6tvvhCmlLSXdld0pkdIW6mxkBtjY0AcdW5c0tLdfCTCgrD1Ej7sBicRRI3ubNt1gW2
CoIyEPTBxAZ+liZ907RqE9m0PaRmclfR+ub61u0tCY9YkCKoaCVsZl0Ut60WVgH+Vs/0w6Cgqdh1
5cFsKs1rnD9XWENz9tyakKyAx8UqXajHRea99raEYwQIMqiYnlY/9hw0jv5iivjSoPDa0+OVQJah
bKMGl4DnkPxBVYfRpwzqINc3cvdwYV4IRVzgaLazt3GX5xmGpavIRlPDGxPDOqx0nG6mAtNosV5C
lpdVpg+0OYUYaD55SqN/RnXC9LLMyMPrv83OjYuZFXxQlNjU7YzuCrUX1VjtKgLHxo8ppjc2Ub5B
FPajPeSI3tXhz83xaSnc7zC4kSzph2UYmbG2UbG6J60bb019/ji4xt040ftSka1u77yjWKkD+Qf6
tQ0KREHEZAuunchNjPt2sZ/obANEWRSJJLDsbeOZIRHuobRLVef93EalqtJTVg/Wrdma5N62B9W3
V6fywX4vm9PaO5KAt4D479dzSJTiIJrWauhkoPG2dKHa5h4hWaDGmF0clb84/RyTBJgtZpQ3+Ytb
0M52WrWNNKs/NArKkMrTbJnelGQSh9z9ZGeWhJNvmiOor2N4yMzy+yx2fdscTrY+/z/NCOe9yxs1
VhkWlEJpOafd0VCyByjeS8zsJEW/5qChuAvqqw0UBHlZmpOsg19kDhiTzI5BI6NdPIwofmP19G02
0o8IOyc8UCQeub+PgD7917LYimiHPu0czI0AkRr7icoyb8rrBwVlyOsnWmZHSL4MJwWrLVjxIeuQ
u15sWfSOdLESZm0+fPlDUxi/4bIzIMpHnrDhyusLa0xSjPVHSfwpBXETe59sSYV4sxrBBD9yZ0+C
pSEAUGVaE3XVw7CeFKc/uUMtoeXZ3NYwguF4E3ccYhJ6X5dGrL5NhnTGbb3q/XuHwStvNqo/rnP9
MgKif4tYBsddXBoptKpWphIAuzqP48c8AdEwsVs4YW9C7LdUGiCfrn+eLUQU8ZxTC4LuwUUmLrZZ
1dSp46xYmsgZWgAttPQA9e9PtDa+Yi8OBcHUMWtPVpm/gKjthLMgeSFvgjC37/yqDQGei0GmyyWP
GnOaekZ9ctQbz2msG9OdQCD6ZUHK3GhE4vg7X/HCGv/5mauUaT7F/VT0qN6gZ9H1Biq/gwT2sOOO
fJwCW8oVRaDccGnDNFF4shhqC5bTaBHGzipvBUXEbUVn2YDb5jLhm3dmSoi7wEpSw5z44UICsiaP
i6oDO3ZX/bHSgWBH+EhVSQsQe+d9pDfgQE3AatQsktC3BX9yG6gwGagwgV5Y7ObVTCWjUuR4UQAe
5v6sINDL+e/zAwFP9Bh0tgeYQ0iCNhqif0G9z7fqIhvHHQlkD6SYOQUwoK6XX021lT7rXORUWvba
3rQHFCqD1TmwPnRup3emejI2ha3jg8iBQ9JV4ADRquc/P3PFlpLeNFBgiEC3+WVYvq4WgNhuGo6r
eVOAkuv6Od96CqwBdoclIm3URRhv05MRUvXoPQI74unWh7R7NJabYf7j0wxyL2wf+Iyh/LsBhbK8
qNeKNCPQKRVg8RULOgiCeHjqP5SLeWSl7V9f1/awwSCOGdjpOUOUCAwFUV9aoxE8RkvVAxT64rZP
pfvpuo1NPoCuOdr0vAQEboINZe4Ishulhlw3xIWrW6N5IxpUd9fvU714Rm0C0vSTGsfrJrflEcGm
EKjopPS2DYr8CMJVUzAH7j9Z4oMx/WdzAx7sf/OY2vHHi1XynT7zR2W1W1Tvky5S+y4w2+OyvPfx
D5uVoSp7lu5+NBBTAncDeM8mMeUlbbfq6zGKsy5KxxoiT/lX0somz7fBHt8NswBocQIMs/F5tSu6
GPxSbaQO7YGtzq1WMEms38qV8O90ZkPIPcq2VEFlg5S0zjzj8xBoh/UBTFZhdlv9KEKOI8Fwv+GD
FyXQ79SDGnSRjHtzd5mYyNFVzD7guSQEEtqPeppUFppjbfYJ76U3hVrhdXfclLGxSlAdAa/sulwj
SwiOyIeZmi0KdrKp2Rw0mW4F4NONo9g168BckmoA2mHVb8ehX6PrtrdPb27cAUAL8RlgSHF967pM
pj25SMfv2hszbCJU7u6N2wSC7Ukgq2tt544Fa0IVqLCNribAnEbxlPk1fV1V6hmjFYH98cNAB7+h
TgQmo2DI/7m+zt09xs0Hen1wmG4Ssc4wK8OozAGgKpBlJR96M/HrxfSTZTw2tEIXUjZvsR2W4Wv9
1ZDDY3TLV2zFhlq7szZEdpf51PkA2QSvcmg4L98SVqCYMQYr+iNJc1jb5psCvEUxAOCSfRmUVuJh
eyEBcD8M0ePyQA9BcGKrsxNK3ZRCdWaMGlI/1VS/VZb02/VN3gty52aEr+tUxlIlZk6jjmmZB3Wt
2a+6NmxH92ZI2QFZ9vfrBvcOJ0FiDU5ojM1tQO8u041Sd0sKPkaFZJ7Tz6ZnZ4UuYxfZ2z8Uw5BD
8Wc4OgeX0bsbe4c0hjNEk2YDKX3XMQfAWsntvueiZ0bE9qo1NekE8oYhIs096r9+604hiYdjNxqH
rMfQuvL5+u7tfS5eqweZ5t7UoVYsVmvXA4361vBYDCEoBqZHPfNj9XFyZD2JnXseKEDMCnB+/O2s
oJ41SzVNgBUYLs7/iLTjZkpyOntcUve09LUdqBBhuy3iwgCNLerSkmRm70DinjKRZ2j4lps5YgLd
T4wr42LsQ0TZGsShI/Wcyst86z2LPQM8T2Php42vSdx0i27DE/DcsnAwJlaUdpW2yDeiFbdWkGLo
ygS8Cy0EG3aXj6pnuMi+tZvrX3gv0bkwLDhuDzGdfIBIGwTOtEPvniwSVeF6rE/LQR1vFe1ftIF2
vOrM5Ea9fpk7q4sbmKxVoGTV9r6EdAmeaeFktLfQdvjTzvbF1m5U7MsxaZoF0ilRl6BwlR9XNTS6
H2ldHCRbuRNrsC7EGg1RHZk+jxFnGZzedpi05d8wW7xO9zhZKfhbGt/8nPl2HzaP9qmOZLRCO4EH
ExtoAKE4DjYlsX6Q6SbN67EbI9WgR7t0n6DxGJR18nZ9cTIzfO1naytig2StAjMgCvN5WY7Rz40h
ay7vBLiLxQg7OMQz3jYudjCujOkpzYzkNgaDZOAw8qlNk1d9aB8Uy63D64szdl5nF3aFLLJaWqbS
Gee+XhQH09v6yRkheK69Mqje9PS5skGNn8RvRk6DYmIoywC0a2p3XWf7LSDxM3uYc8tLtfEhBmKZ
gFQnjmu/q5ZnKHDdjJMdlfl6C/3FwwA0fe/YN0n/geXOqWNK5IKJqR9t8OpOQZ9Zfqn1ssC2wbHw
M3DmJcL1HtO46ucZ78J+Wr8zsz8mXXZbzxATNKtXdyV3hKxfHH18aNVScvx2KlyXtoXQBhwX2jU1
Pqo+o9xuDrlHO+tj51rHzqyCmXVBwuqXyYUImZOjhcSopHS4H+POVi/EuMyYVRWdxDHCXPUYZsf2
kIWKj4mm1Odk0NlBVluQnBZTgLQraJC6KuDeEXBW4L0FZBUIVojKDJ2Eyun/WBqqolgepjREyQuj
qEpDZ/iwTfddafXj2n/ENerN7mdtoeBsSL1Zw3DP+Nji9lSaH2z9ev3s7C4VKhi/Kg5InYW9Bdyp
13oIpUYM0tKa03q0ocHQSXrD++v8bUacK0+zdUlWbqZroGCmh/wTDm0YY0wTjG3QkUi9tpEE9N14
fmZTKCS689i6tTmNUdEOx2q2bT/twDl2ff9kRoQSogY4F0ScYWTVi4ehtD7ZzJAMA2xhF/z0ny3E
uAzeRlVkhUHHMSpH1PbmIE+CLCTPNJgXby098k/n51Q6Abb3cLwwK9wZcxcvfb/imy3DHWtWoIVq
yB9MQcsMz2YvbfpCAU8yJ8MbgQaZcalc39rdqI5x4l+1KYz5CkHPslbFQEzDbaJPt8NQPbUT71G0
tzqdj9dN7X/F36aEGAf1Ler2bY+vCDoYDYUpbZJY2FsMH4/GalROASIsBoSJlZo1OkKK9qRq76pz
lzhAqGayh8xuuDZ4axuMLJzZQLiDG7BP6G27jpHG3LBR64NmdCEAl68MOkjeqEIG1QBMyJ1Xr9SS
WyVtZDGNh4zLUjCQ0wBeQREcmmlY86W7WhP0I2ybjVAlwlvKGV8rdTo5CwPjrLFGNh46UzX8TOgQ
rZl9Is18pM14Y5Tu5xrJpAb6h7JNboqKfbBs9S0uJmnTZu86Pf8NBc9ujbwFIx1eyjXUwRO9mb0p
bh4h3HqnjMXTZABjaBXBxLIDGA0kJa+9CsnF9ggfSB2Kdm7teYzsHKR9/yHvS7rk1o2s/4rP29PN
eejT9oJDDjVPqtLTBqc0cSZIAgQI/PrvUu/ZyqKyi7Z7+e0klSojAQQiAjHcOwDlu22CC6cZUjMg
d50zp1Y4ZI1PL6Zy3nCl56z96cJXgVJfGzWreizccL50+RV1H6wme/8qnbVWpzJWms4boPyZLdYn
k+5I9gMoRhcoD/hqJPLaFLwYxibz75bKre5vqCQm4xlkVrSPZ/NbOT1Mnhe74esw9Eklp4Q4Zbqx
0LNX+kTPV65zAHlYTXMLoXt3I6YXoW9Ad1gPl/1c7fo5ilV/ZdGlC/2JhM8epQnTOOP5rjMeNr7J
cqPeuXFrjNBoJkbjjLjzDY1DwCIkgJPf5RzcDhYaWLHp8rBJ7XrOZJ4c87oBkZVTpM0Ijm8O7D06
Pg6TkT+/v67zpxqA4xH9sagHrhx4ZZYdOp1hM0G2ElP/UQWfASIIqhNERe19UXycbLl/X+T5Vf0U
uXLnMuo4WIghMh9gLB0Wi05vuLWzIgBViMIjMs6/YPl0YxBIVZsw0LnMCsBv52TLCWyIWEdbdNDg
yWohgiCuYtaz4W+FJGd1/+ci1pV2GQlH0gH7tAD2oK2QPkz7dg9v5qH5lMRtql60G29f9C25q/Px
m9nVg407Z3RGKk12KD0S251K9Dw8vq8Ki8345VKdLHHlxnKLDM5cYhOnml1KXf4OzOO7OULe3B9A
/IgEU7sFm3nedp7IXA725JmOeDVQXgGZ1bEOLpeZzDB1mpTHC0R8nfpIXmWbGBVb2rJySA7oYYca
85gw2AX9XWX+84J/rYbUjw3+YzbdwRz+xi04e7dPVroc9OlKWVD30oXJ6ko2owOQ7xWbMtA1pOPU
7RDpJVbUZMj3f33/VM++RBak0D+v37od1gN8uLNMn+4bAH2jo7+8QOya2NVVGIN0m0NnQWf3vswt
TVp5J4ehAy/vlw2uQTzgBjyuPUA0CTNz509I0iMusnbvi9xc5so51TABkTn8WObCYddDc3Y5ubB/
n1KV+pfyoNiWTVju3jsX5keHwsmRFh0LSt1BZN6mgwbZj36qL4LMzFO1Q1RDH4Pj/22Ra+KNslJF
TZezZJmzg9wxrtI2AVqFNyLpWqeNiynXDcU9G0L91J8fFc2TVbaDXQ8tiFZAwZHvjWr40FSeEVPE
0xuB1JmODsTRyKSj0R5MWGCueXtFvGCqB4/C1omPzdfpQu+CnXXwvxvxUhiNEuHugn2emHF0DEBL
uElff36hP8WvtFaMpvaFhZiqJVmrkDlXd8DpTjaO8Kzx8VDHxnwUEvdr3KjK1ixwmYOOhyGdMmSv
/aRJjcSLUjDEzUlxYBi93IUbe3tWKppGMJy8wJqujQAmEXO7jeC+OnkppRsDqXtDTc46qhMJq90b
usBFRgAShhbmTV/7ok1qu8mQX96QdP6qn4haXXXOMCLc46G8N829BlBTOKVVipIZS2mRubt219m7
LRiVjeWt7zoFIsdcCcisUdTBXLelntsRGI71v41litzHgvX150mtr7hH57qkDgSF3eXsOaglX83t
5/eVcEMb1lcaUOp23fm4aAO56jGxQKqP7ws46+xOFrEKJThQkYIyhICI3hrtdBAY4ayqx6hWSe6M
cdtOd1YebV0t+5w9PpG6LPvEUo3zZAKuF1s3td+D6nfHhu9xH+sW448TT6zmkbQAnvFFFkxfCBJI
76/5R0vUL+7Ax/zXgnKH3vfFvpyI18pUEwYfl8ziLOLRM66ZGA+NMaI1Nze/B2Nb3gy8wzRAj6Ju
DUgolCaJiKmR1wCFKPF0AT1VYhHnxqfThH8XVzYTflZYwM3xXcNKDanFpZ6pRKrea55JZ1tf2pZu
FTaXu7peCTIZYDMHJaz5yxgI82algSeE/HMRXNris+NwoLBeGmTKus7CPMjL+1t39kafClxO9mTr
3LZB0yiBwDEVKX/qUjRtHNxYpuxpTNQmtJx97jafylvpJ5r2/YJ6kMdBj1RUcfWVXvTuMUjMLzL1
mrjLxiQHMw6i0ARAmbsuIQn2/Cp4Kh+3TPMP2/vebq/UVgpScnSuLk5dZsONed3juXeFouYLKHuO
xsX4jT1534r7rT6gs/nO011YKWw/CG2bMwSLnZmQ79ahvq6T9kpd0V1/zbayZMue/rJMtCkHgDLE
FMovj1t4fVoMGq20uxAIBwtKJ+YUj9Mu2ndZt/c2orOzR3wibqVScrBLZpVYXO0G3ymzM/QF7Gk1
/h7VW/TaZ18xSwf2P5a2UqfcxAw84FmWE6Svs0jkB/0Z3T8xQ+iJgpxHE2MzWvkVLwKOAuVbDISh
+R8toavTMzqhAkMvHknFKunstL3JL7sdSavPMB62sXtxd/6hTrsk72JrCzB0+fT1aZ5KX7b/5MZO
EZeFZ0E6Deod7em9U5DPrf3v91+/XeQqJGwYxSTc4g3dkXpxyQmAXF210aZyTlVO17IKXYwSKCPj
j7WE5W1Bu6zywkdq0Z2nyYf3Ld05zwv3DmjEhQj1l9n4hQ3MGcLl0JzwUo4geu3zjemGs9roQxmX
Ri2MrP7S/1bUE1C5EWF66ATNLzFSxmRWhhmQAR9DNEULvTfEQX99f2VnxQZomlw6ikDFsR5P7FzM
DIrZYnhn5oe2T4Z99GMMuX/objzgg06fNyGWltNfK+GpyNXBidysqqgLloe8mXRf6wvvkGc1pNKj
SpF73XXo/TY2YX83l7oKQDthFWa3+Mc/qNaQfHxE300LMibvIrxEZFHcbyUtzunoyVLXVHI+dUdo
DpaqZZFWgqGT+OuQ35h6s1ZwVpKLLiogwqEvZF2hnT3SDuAp/iPTFewwZl1m1SMmcS6WfHaXhWZc
33bJFpbyWTcYnMhdGexx5Ojyj2qxB8TjvLOTSMSVSIpEdEhwY6R9Yb1qJ9QIsnI3vfxnunQifmXD
+9L1S+4U4gcfWjVZqZQsyznS6/aHHNV3b+/uRDewJAiHmI4XYBXd3INzRvV0C1aRQFHOMnD7VuzD
SgL3vwfAWwU23S3C4LPhFkpyGEy1gBkK5IC3xtu2HamZUQmAtNaH3kj4OMdBd1hgKP1dvxf5gfnl
JpHH2Z6xE7Hr+UmTdE1oCohdEI7c4liq35tbj2Pml8fB3k7tQ1RnVccx+bt1fc49SIKFYxuFQmTQ
1yU6NBz3gbFwiI5NhS7Zj2H1HdXeWGCSOsw/tArVZLpRejpj6kETB6hPD0wpCxr62032nMEA0xNW
WwTfDHUsyi1c8HPx2xsJK3UhIQsx7buorAiPXlElo33TQXMDd3hwKfDkOb2tQ2sPjt4UeJOxssOn
f9/ov/kKqyCEBE1r2jMVCKTpK3hG/SRwj2EKgJQMo0U0rUMABqZbseTZrQVjOFi6kCpCD+bbrVUU
/Kl9BVNhlQwdOXr8ZClAd72/tvNCQLQECIGFeWZ1SQpAC1O5LK2r2rjA2ozw+X0J5/xIgIzuP0Ss
L0TEojAcgEG0BxDKlKlMXg+JF8TTDoOcyPJjBiC/3bKzZ5cFSgXMUWB6CRWZt3uHdy/A4ppG7JVC
Z0p/G+Tf3l/VmasWYHgTKIvoK/yVL5NYde/MHEasNq4ceWOwO7ey4xxdPXlxHPFHordeMmfsJjDe
gay7hMGAF1sdlduOc+cMWFMpwl03ho+9aRzcpjq8v7JzlexTOesykxFMKFVY0DtABfe7qKuPTT1E
ScXtZI76zC/ND0037t3cu7B68h+0FL2RvtL6noqGGou2FE4CxNHwYrhfoIM99KF68ZxRsNlvmc0z
scAbkSufbAXcof6Eja3GQxuRXavveodmnvv4/s6elbOQa5oRABTRkPpWKZt+8Im1HKDhPdAHdDXH
Jprfa3P3vphzjm/B5PynnNV6Ju56oRCQw3eAPInAi0vu7Eed9DHAgYbHfDtUPNN58UbiygvUZTCN
boPbMIblS1h76ehZx0Y+5gTTAzRPSUd2PUeHpm1/3VjsmSwOkJAxhmPC/yxz/W83tfCkVxUetLV8
9vcKPWhs79/hKcABox+rJmmfeNKjXB7jfQgoaP37fyJ/gRfGd7DdYG1AG5LjXBmWjqfqXpTyVVOX
x71svjV+iSoJeAMs70vhsKvZLm96O4hi8ASB5cVgGUi+DqAK+oi00F5V3UeLBdn7X++szfj57da2
d6hMt3Mkdge1qmVUHy9LzTiGK8uN99g5e4iY4x/bEKyOoZW53S88Pvsh7JOmR9RYfLaCnQoeCAO2
AoqAbLA2fNfW4lZ63hst11A7bHs13vdRcenN7tPgsWpDzrmgHWPgAKRZktaOte7y6iKfBsqHoNKf
vuVMP7W8rGLl9jskYg9eTp9Ky79hZqDjjvNvftH7aan1Lm/me1eRbHS9DLnolG2CMpw1KSffbP02
VEz6+WK6AnOMe22hY3nKRBEcVf3072sShhIx7QlHjuByOYyTVIgYGzc0cui4Az4fbZJDoFlGonyr
j+rcoZ7KWVZ8IsefSjNQAnJ6GqMPkT+hlxtvo0OQBHvkLEe8CTPzX2gOPhumnApeJWEo1R4LGwgu
QDnplDE6RcwP1a68bmL0HJkinoo4kvGW8zlrrU/lro6wwfyuCmvIbZ8xOTilLUJYdDslEfqF90ti
a6HY2tDoc2pzKnMVSkizswgd4WTZuBsF2KBAnlFha2W50Wa+IchZHMfJac7MGcQC/LOvhxu/upH8
Gv2kA91C7DwX7p2sx1lZn8YaTDaHMMIgrktG4ILacsO+nRtCClFVxJw4cO+AzbtSjxpsl55RIlDG
w90r4u6IwS7UpTEVNDz2GRVIOZlxlWMGK3n/4p3ZwjeCV/ohTQ8mFaRqeC6TuCcfWgmIBptdILWR
vi/pzNV7I2mlFUBTDjvqDos9beOxfyHR0XC9DdU7p+/I5WK4H0WkwMQA4FuVCDnXMoBa7I08tZPF
XxvZALeU+F+srMLwqvvw/rLORAhvBK4sStCWLfNRYto3bZ5wx3/Rjfs8tdVdXumDp8irDLZa9854
Q4hEQyQSk8B7/7EHJ2ov5gLIpIDU2A/cA9qXttqYarJnitw5Ir+T0sGbsT4UbZu9v9ZzVuyN5OWm
nEjmoDAvQ47dZZk7xsFu2NcfosRBJ1UyouBjHkjC8o0jPas3J6tdnSin4CeTatlg5/tsTDGvrwd/
i5by7DU4EbI6RafuRZkbHH6B4J2v8DiIwEgmh5fa3iSaOefw3+zi6rJ3ngQdfI8VVcfyMNqJNmO8
WDFDxL+Dd/jQ3yyvVoKkXRKh1vry/hlubefqwluG6lhoY6W8B76GZcVD4MTWVsB2XgqiGsCcI2xd
N3qO+QT+Mj7CMusPlYPZ0fp3ACv8R5rxU4j9Vht9DSqCuoKQ1ugTXwns2IS+3fv3N+yM9cdp/ZSy
en00M2kby4GFLI0Xq1vwCTdJFZaPWOXg34hYXSvXj6pqLnqxlx5yGMZH7zAkTht335GtfRov+r2/
YbT+l4v8c1GrS1WUvtRqMZPyYnjWqYfXyy0gVhOR9RGAE+rdv4D2sqUTqzuGvitMKXU4rm4Z58Eo
3IdO7GrkALL5Ys7EzVyn9ZBNL1vTkv+LT/i52NV9E2o0ajRmIox9LO6ctH/M7Z1/5X7Jv4aXRVZ9
MLdc3bmsIthtAAGHuj/mmn9YgBM7KXThAekeElWRIBG8X1CedMzRWEN36DBLpq2M1Lm+rzcSV9da
Wj33BhdaCiKM8Dq/sZP6gBEFAM/wAIJrEoskwPHCCV6UfMmKpdHT+xfl7PmeLHrl4HXrM5A0KHwF
7zspvzTRR8t5/D+JWHcQNZbZhs6PaCXKLwYWgVZ6AhdTuVFnP+tgf65knUrpnXHmyoCB1vPLNO+s
6WIA4HduPvfmvhGfTS/fvb+uszYmRP10mZ0C5+/qOhI3aKsgl/Cr6IHk7KEiH98XcNa/nQhY3z3G
AcrSCQRf3IsDw0UA9hHcEHFfNBsB5XnTciJqddsstN0QZAFwzQPnYy3HB8+mKqlR7lGD86B4fYWE
/07Lec+j5jDicYAHvH7EW3OMueuQDSdx7ixtZG9c5MUwoL0uIUQ5a6ZwgtXxWrL3TTYkGPq4zsf8
UBjmUZfBdajnjANm6A/B//Vl/u/8G737w36zv/8P/v6F9grwIAVf/fXv1+WXkTL6nf/P8mv//G9v
f+nvt/237pGP377x69d+/T/f/CI+/0/56St/ffOXDHVvru6nb6N6+Mamhv8Qgm+6/M9/9Yd/+fbj
U55U/+1vv32hU8eXT8tL2v3254+OX//2GxJRJ9q3fP6fP7x5bfF7aMz4hrwSf/31l769Mv633wLn
r8C0X147ARRdflv+zfP+inIp6vlgfgFWNNDxfvtLR0de/O031/srRtIWdi2QsCEHtBCrMjotP3KC
v4LqCP+EOwMfbZvOb/9Y9psD+nlgf+mm9o4CV5RB5hs37AMyxIVkiALDFkATo5Wnt2yvwLBnUxzA
aRCi3drrHnsjDD/YxFMbD763WrmI8rHUH9iMeBQhlH8bujhcREHlBuXBUWUzpgaoLlAtZWah4i4C
mHzc9nb11E22KvdVGdoZQHr4FsDu26fLH18CA3fA8gKMACDBV18iMOcWPFxmdSCs2qNhEh31Zh/n
2pZJ6Ixfoi6/Gxk4hk6U4c9dP91lAPL9ss8YzglAyoaBQ7zV1uUTOlMmBz0BHb82I5VSMiFVGddj
FNTHAk4VkxIlEBkf84mZVtzkxD0QTPcFj7alA3WIDACSdsAt5AOA8erG+9J5nmo/6s4v6a2Vh6X1
MmMRXTYHjVulwUBM/zAGphE9CIWugwvd6vBVCKqdKyDTsH7nOFNrpdT2qLzUviOeTU9ogjnZ0S8u
w9z1atSUhGPHhaHKIS0NTPYnIuowyK9B1elnIGcAEhMVFr1ohUvGpPT5QDBVRaMy6a1xbpOIN2Bv
Cnw217FRIoMfh0ypIJ17qxEAHm0L40YXrJ6OhJmgoGzccT76nWuWe9rmCvBW5gxw5yjyJ7ZrgYfG
M5AO4CEWmPwYmCo8cEqG5gYUiaaOi0lYddpPdkSuMcomytRRUX835AKd7mGIoYIET0s8UQeXoeOX
hrKckrlQoRMX4QQsbrOtRn5rz4LVKQdf/AQA5sFQ99QS6jUwVFDGUZU71aOtpD8/gDHMnA9NLfLP
UwTXeT2oylR77cguyjh0D1Qn0mrDRMpwIEdjpshmeOU0T5c5GqGeCADsHqCyZARxUA6UF4s6HI0o
pfBkPCla/h4OtHduW1JPn2aTgegeChB1x2psAd7kzmBASRrdKXOXt0aEnDwdQyvppfDMxBJTI/Fh
aE4fr32vmW9dGaoKrHNuGfE4bDG+lbpurcTn3LIm9tg0anJSKEWTdUZoXhG75mNcUJLjzTRUJRAf
J0b71Par7pMTNLYT4wr75WGQYWHuJ59w4wh1NsMUxpVg3ok28qhcqPVFPytfYHyzHlGltEEsGbuj
1SDeDovRPPhMyUvhB8LY2b3vsoxjWoG/jL2wxnRmRkgy4XOiQMXlmcJ9pPCd91HVzTS1ORcN8gGO
CTgdF4SB1bEZe0KPwja0YSQSyvhh9muneZx1FDVpWaGYbba2fCI2Kz6irATEcjGNNsc4hN+TjBal
Z6fd1NjspRmpDfCvsnHJvZO37XgMgDDIEX0BUBHJDluBGqKomP+Ivpd2vML3VS2Uc7K7e6OMImPn
Cmp0h87O53uZE+x+HnQYrQ8QaZHEMvSoMhE2FEwEjBRotCpliane0R3yZBxdo0kw3lr5sT9GjGSK
5/zKDkdnzgw/7GXqGpECTa7jaxaXXtToWAtlTuhDY9ENoO7zew1a3eBoTEMzXwB1JjefEKXUBrJ5
pJiu+7xwi0wBrvHRnblskqHNa5DXM4DGXtUerjbme4nd4tob07fIbL0xHcbCuiWD5yG66JljpMUs
1Cd3LKdhhzkl8mUe3cL+qKOcdxmSleAqbeg8BRmlUfjRNz1pgagvGsEk3PkYiPMD4s8Hjn6sOe26
xtI3qjLk3pQMxrmLOvNunDyRGRW18qPXAFRnz1pKxrumnH0TRSja5OqyCP06BKXmIB+nEGx5Hwl+
1Xupx37isVd16g6Y8f1tBBhiMDE0zF1KCU3wyiOLofsAESISj5LpCtgRtoMuYsA/j2lLHMUTAyzq
djIKOuZ3+PZ+e6ipMua4tpyWJCNHtYnqI++lb6dG41uQyruPpV9FoCeZ+WTfoB3A/hAMHXP2ZmB1
XgZyST3ua0SJGLzJm7vGMa9au1Bj6kvgdB9Nt+VWYo+9UewasB1MGTDvxcMQuYaOraIIzT2w54su
HTAl7iJpoyo7LWmhJEhRomC4KzFbHlzWDialdwOGxdzMaSdlHOVM0M5KVPOVg3vIfraKoCBXtcWG
T0L2brif4PhB2AjyzdjzOVpSw9pOwctshDeDpeYH1jGaX3Gw3Pq70uyHIVP20I8XKNHRvQuzjjqV
qlV4RRuqkSFDVZ1cRpHVsKPtzl2XAayAfkSDI2+vphHjkam2Bu8aOXsZZcLqNN5vvVHKRDG0GqUW
FMK80cuITQPUlJI3mRFyDNJSA0f+mTSdqbNJCvMFSit0ak+IP2KqxkHf+KFdPQsvMqyYDnOv76pB
W80tpr1yK5u8puap4fZ1t8stX8Ai0Wiq7gfFZ5QSo6r85HrUjq77to7aY9vLkD078xC9RlBNCc0M
2qseKMr0dtSeVNkw2SUqpFMRhfNRzI4FPw3rmqdh5zc2TPtcdDuBa3Obo/kmSAxheLfweizaz11d
8V3QsVbvJiIDFC1In+MoqbWQMRUkx/VuffFpgEVnqV2Ew+OUl7CiflQ4ZqwE4OZi1Soxx1YLmNfF
eUxjSt0CpYi4COyeXaOtI3xucscvUnsITSCL1l0THEMPPK741lzDPvejMQAHUGMqDGM51ErGJkeN
0abB+N0q+gFQQdKgdVaLanauaK694UB8UWOmjLsNSfGCZDxpdaFRzELoLpOoCMchmfIWMcnMXYEB
hm4itKpjVtEpioOmt6J0FDL8qDQ1X3wS9J+E2UToGzAq4J8OxKFtWiPseQ0AiDTu5m7gU9zD7Hso
+7p9cdD14A4xmIgisK5r3NyDFDi0x8ITM0Pdpw+d+U7YUTnwY953HigivGjskJpTPfH0lPSzLly1
L/xuVCy18tE3MnNkdt7GSjPAVCecRB5MsmyV3yKxTkqgp2VhnVdo3wwjEK/4sTIaz83TeeaFn+Ga
+n24I1EAtpSLqLKALLmLUA3jqecNQwF049IuPWhapRmV4bU0zckOM4Rg43Qf9RZAJ0D2ZfduEow6
t1BTmqSs+od8BrvZ+FpPYFTsDgipkAH60ElWUn3vErfwi1sKDfSRUwva1jeCQ4sd0WhGDPnsGDtS
GZYAYxLAbNEAZTcCBZCO2+YNoCdbip6QgfDU73KvSN3WpjplOQp4RxEBE+tJttHkXfZUj3Q3BDOy
xaOBL7ALZV/Sw0TzkaDKMXqTvJ8n0EQAs8ZnMjxGBocTwnxSCBgobXwI2QCUlAZYG0FSyKl8lZ4U
Ki7zSYP4UuUm3WFJXZ6obpYYo0DkHMWLzyhibmnbTeyCjBccE86v/dTgGrSTW7iJQDzXxtynObpP
DdGXSeCUZN4blMLDlOAM6fYjWu7d215LYh0nE7yuaDBSYXFDg7K8x2XKI2Cg23PrPmgiJ/yZ8dB4
NPEByE2OvuLy0HLBp9QreoL5IHgZFOfLGTkvVTOHtZmngnZ88o16Eg91bfnjR+K25u1IsbXpaIy5
vOnzChEYz4VGYiKvascBHlfZGnuX5ApQWTZBtbtpLNLHrT1RPA1sKq24tl2pb1jVtQD98Ibmtu8d
v0ktT1cdojoK+s6iKFgIL46KW6xCWxVpQcFVedM2k4tUoHIHsA+TQV4JLpX5dfaEuMnRUp6anOTf
yqamoHL0hFl+Bfh2iDx5F1T3kZQG2UesjryDHxqDu5PDiCAQ1iwsLDeZGYYyX3RtSBFz0fcydnrV
qeu5a7X8ADBHVu0K7trTceKd5e/8YO5uFrra5porR/YZs/I6ilnOtZMCHivUNEaYO9poGfbD6kJX
jLiPfYnxOZBXgC3RioNxGsxnHHHkvgbcU5+cSeWY4JdMOQcDXG7T0RsKA9SchdUaR6flSh8LVGjt
JtVeRFv+3PuFg3HbkOTYWhDtzejvBLpmGeyJxhvoMpcNi54kMaJ2cUNBQzAZrMsRhYsADzm0pWk0
MbqgNqijKaoSNovq6yynsEtcrYb5yM28MUHn1RQkncoCkVOrPH6B50MnUs8Y0I9tgRak+8hZK+WV
IW2dHwajLCv0P0xWmZSuUXsXgQoG+0DREhp8rVy1RCiTcPur0KDlgzvns4uQLDC+VqZUKE81II8B
FNagnT1sTzimgKFU0a0ElKd/5UWAPj32lvTlsRks2Ddpau0eardrhkzPstwiCv+RNvyZ5sfjBQDd
GG8Bwa2PVxoQfd4++hmoXJiI8vyQT1NFYWrR14SoyLHq2HYKY8wq3edDLBCYCURg/oB+eK1rOKCJ
2rdNL5mbyJH6gIuOnHl89cloOmkDGpLpes4RTV2QYh6uiPLYdzfoAB5i505vHHI2OFX64xX/Z3bp
TfLkn2mr/0+yW8jV/Nc/ski/JLfib80rgF3fpMPwC38kthz7r3jJonFzgZ6NbCtExuWP9JaNlNfS
wwaEUfT6Oq6Dn/yZ3vJ8/AgNsuY/U1//TG951l9toBJHGGRFAy2muv+t9FZg/ehU+KmBATJOAMQF
lDSCTPwQQyZvNXCIMPlQQk6K7he7Rb9j81j0bXBNJnULnGCgLksAkIambpLc6O7xsP2iSxnFMtA0
qbz6ktu9tZ8FTPZkjfZlo4eElMUn4oxO3Hoz3/WgTwnnR2MMg0tPGocQLoMTftco30vD6MF2QgFc
HQW4j65A7boExisQAn3mWrH2jM+TM/Is7z7bk3Uxa5F21AD0rSJB6oO5KzHn4BHwYnY2UAcINT1K
GXijkDjqZZW4DsjjK5MkC5ZU7IGj0EDIHgcWe0EQi9cDwevYCp5pGNixbPmQ8QGd8qCFJ0lturdO
/qlbvCu8UdYE4uuAJ2MxJozRIybhYHi8au+EkqBR25NVZgVsx9ppSJXPvw5e9UGN7E52n6U/WbHr
ZI61PI89m2WFpBnSYCQuHCvjNLpwlmwLE7Czk3QOemIi1m2TRvZ84eA5Von2mfs+MAoZQsshABSX
u88LJOdmvN6TSOoLZMb6zK3URU6RLxP6S+3TuIrCbyUZjFQMMBUFmrZEavHSj0uSH2VPX5YTaRry
3QVkSCxmXSHjjv6cfCJ4jMtPbojXjm1mhnjuLP39o2lwd2cuNLUdaN7xnJ+o/G7NXpvM03hLe3YH
9oY57u07WaD/0h8w9R8Z4xU1s4ATkOIhTo47xNRs6OfL51ZwlnWWYIkKmhSTd096HkEdhmFem6fB
5FmJkgCfCXz5Qvz+YabksggqkromIvKQzU/woocKqbUYz1Aad4bzNI8dkpXsqmhVZk7ea4H80MEd
h4tSeVaMvP9lFEqgJs9wxUFl3DkzzgLGucx6POvQsiEj4i2OCPSSbXhNCLvLdXEDkiO8RW6p7rzY
GJGHmMsRVXmZh3tWVl8wZ4sDRQMZKfVnI8xvWwwup5P0gitO28+9hxeaV9x1klYJR3iY5oPs084T
CIrHIiOYG76aC0i3AQSOK4f6Uo7JkZZGCcEzIW7cJmFIncXSQPd/Pj2HpDOzYklWNYX3O/zaRwva
ti8HM4g1+m5Dq3+1TBRWx+rLZB2Vgv8dwUpbu/mHMawnjB6XT1bBozgsHQP6El6Vkd3GoU9olksv
ygrhzkgaFIjzJ0CYeUCFqiI93bOCH4wGvFx2KOGz1LPlSZ6M5QzQ4rCx4kLuCxe3HoCXOmMUEwsC
9N+A2Sm/DB4vdgCKASBSbdo7Q/lflKhDPIG1fel/QgrRvRKTnC+6qcuIJeybgaE1ztZglqfKTE05
OLcmvaAV6m4OfHfSFk7amsFw7xY7jmzv3TgqmrlCVkButhKHz9aVtjqgsXUs8/oKD/CmoQnmLNX/
4+g8lttWsjD8RKhCDlskZiUrWRuUZF8jNWIjNPD083GWM9eWKRLsPuePkZycZ5tpjZWlBsfF2zFs
1qvubivi2sJJctf/pUerdK3HednDElX6heVn75w2afp/tcyzx3Yzrqqq3AezltzN9geuUpLp5HzR
KLe9dL7GlrStr27rv23T0MR25/yg1cTS5tSJZWtOXJvrZx+07kXfM+fCkS9j7A1VZBSrdpms2T/y
wJ7GpZquwxqo81YZsTM1W1xb9gigC8KnB9KMnbw8a7WGMrXvzvtiNI/BOKSFmVcHs9mQc+Vj3Na8
oMBTejTt/5zB2Jl3VNy4bRG3WTWnw3obwYxDpxuqREx1FWnFRL5/b8KSzfXHcH9023J4dzbtO897
BKh7e5GGFro0rV+zpepDw3OjlhixI8Ujie6KMR3YByK2+ENpjK+FnUrdRY7VNddufnYyRc0LOim9
i5oq+2/FjhAtwnLD3gExYBfdicTNUoM/EU8eUhhQmWOX+xdJLHnsKtSagaH8aO+tTz8YkWxWSJ9S
wv3zS141r7plDKkxnr2Ak1uwYMZOTcruXvwZc1MPdbV/rNXIAdh0sV/yfVvzU6eQ3Nl+aSfFuJ/Y
HrzQMUacn+ssI0t0W2qOX2VF+HqXW9vB9tEodOpjAzoHO9F7Hhoo/RHLjjmgOaMXLtLZFdNpGz/0
tec9CIZ0qPIZC0yluLD0pDes93xwCfafZCT8wrlx+T10i9m/bOKn9dcmKjyxPkB+vazlvceIiigO
4d2nRtJtSKr56T0rP0gabA5rRV7dqmlrlA9sFt7cHXXbfhzmzH2CVPtbimSxFPgGH7XHRnBrsuBb
7osZ2V0WxBkASE37GhiN2T82JWMA2U7vg5SM7IFdXAbLOrKZz4hGG7a9HyI8yCjnu9ECsV6Civ/V
HIK+sp6Npf0UnvLSag4uMhh9wlkEFwQHEIuARPew6knW1DfTbBHcOt3T7JGz2mVWLCt/S8GnOAG3
LVHkJ/w0dCiL6acORgTPStiHum1+NYbsDpVnk7uxExLkIjwffSK3d2JHY8vMr/0y9qfuS+MBuKzE
2uWAOo8DKG00mPpRdZsZzQElu1nePM2BPHiBMA65Q6+YTfXBuiw5YLT/n+s7oNJiPlt9bx5QFh3N
rPIOo1n8zkDjY7NXz9xvKhzuPEXLOhcG+qyFNF1NyerrUS4LGWeunnIjy/NucAuj/b5KyRd4KMfY
q4eTMtb/+qqga2nzptcdfny9/0KOnjWHPB9VBLv8qJeOcWs9B1zHLT6r+R7R4qagUWs4BNBzhij+
7Rl00iq+FtO4LiV3stcGedI7AC7EYt0aF0DKr/wzGUVeaBaGSmTdVPFoiSIezOyPrzVbKmZvuWRt
O0SSoP20LWBOcvMv593vMdPtBKx5jMZMgoK5selNbpxlw3FoxXs3dvZpIDbx4uUbvp11Jui6mA7W
3a2gT5YRS7uy4zmXn8bKGd2VNSUQS0M8cfvS+6w7iobgU6Hn2NGE/eQrMYbBDmOf55UVB4tpRoNa
+eOyF0nfmvgbu6aKgpk451rw/AFIk8r9sC6QdLU72JGj6Y+Zaejh1NUjHMF+mpE9bLUCpbLnJiFG
xXDnp3qv82MrCdlfGOya+3+ebfOfoofjFGw4riuZatiyT0g0yK01HZVOxTDEGRZ0bt5Cng0tMNNq
gwPZdy9Ug+7GgzgLi4hbeOPXZRm3NPe2KkLau5Xzxn1v/msMa+AXHDbaup9bFWAt8UmN9l19J+Or
/p4tpYV2pTcpuNoclm5P4ooyV4rAWGzluh+XZq2TvZorziPrpPpHMZfNI8OZG7Y1hAq07t4a9VVZ
Iu33UV6DXE8GZy/5glQ33Sq7cBFl8bS6TuQNaK9Ku5CXrvNTv6mLM0ks4gB94SXzQEncUHjECGMF
SH1vS5xh44Jcpj8yd4i61oyo1FlWK1uUkTHgkCBZCEZsKjz+KJhQBxZlUSlz2vvXjXsedOFoLoTx
I6uTkRpVuu1wueSdAYUp+9+grU9r3V5BHx8BKEJnqR9k1v+ssy0S6HJ3/l5rb0/4ip80i/Ad5Tmn
LGg8Pi5sqbe9zLJjCQjArUr8cJd3cVBysEq2ZTykXAkFcfkUq4wwkWRDhLP63jPVHJ1SO+44X5OW
qtTQztZEDPuXgI6+qFd7A7Xqq4FO3dl5dnsj6e/lKf5OXdRUbs+rp62hWwETltW5y52XfJu2VBaO
fe7n2U2acv0ZO+TjlinW1JoCWqZ0ghJcJWjjVmNSTgTZeBDR2QRYMSzT5yiLGpf6ZKbkxkdB55RM
Lz4mhcA7guceC+WftNJeInObg3Qt3OBWH9olz2Ihe5VU+fDUtl35ZEjpRm6zTfHCaNxofnuGhpHg
bsYWFjlzaOkzeHW+eSvzJtGkqNJJ+Qm5/OOhq+E+ICDKaxPkJ61wqrApavYmMXMjm5QA76WI56J9
nJ3dSvWlTLx99EDqMiq/85o+MlPmB8UTNzr9Fi1lH+mw0bEOCRftS7lFWVM87L66lmrwI4tInXAE
WLyBB4ZBu6ebpeMG8THACG/4GjME5JkgEqj0gwdz0SCk6GGIGh611vP26wJueqDX8Y/j7WfVuEZY
rWWXEBcmJL2AfkagbEuqyNQb8bIRUJ3b2q/S6T6yvJ4TPQBz2+f6p5IqJlix5didKHZpvMSaWMOq
ZTjM+fjWOOQk5/5qhb6yCB9iL4j3zhti1rG696JsOVam+djadX7I5Mb05xsXr1mSYR/Wl31HZ+lM
KpxIpoyqUYlQBPC8vg8Q5Rbf82gxk/A4Nu2gHScH57OqCzuZ/Om16XR1Ctond5Qd8etuLAsSeYWp
TXHz6rB0xPbuMHtSK69U8dy7AXoAOWIj1paHUkuXMliThp0+BJx7rQTf+7Y5Oyr/MMeujGqKRRNE
EInICxU2uoBzoCFAB1xjfIp9kwDGyWe4tQKHLdZvjkbmYr+1ZDg35VtAcX3MK4tW0/urOQPsSrfE
C8hbaIn6t7dMcZbvv4pl+5wykhGM/ra1faqZ9dXxdQ7O/dUOsne/usfHFdML8fNsdxoPz2KdN9eC
daeCOczah6AGMnYxLbfO8CFzS4FTaAd3rQ5yNkSEORdzVJxXfZ06C2N2Pf8q8b5G0CJ6vMFOIbKt
8nT12b/KBoawsGOOpSzSRJD43IUVxTPCB0xdANfCPNf2WFheXPjbZ+aPVWzKlflaUO6Q+8mm4nuR
NaC3/d4E0ztlxMARdDifGRhP3dy1EVwTiVSGSWw9BcRN1X1PFeSpaJUbB9bJvkuk/UoL86XhSjHU
W49IN7Q6kzd0aT5cv37h2Plcl2tBUGNorMsH1JTDb1cGR33xKFJp/vAVYuHqJQuDEOF9oD/+/093
1ZqBbfCokk86R6VZAziUXX/zF64/4ZUkAM8zf4PzjOW8daOq7pPTMgfNVYN2iJSOXk9bAhZD6i8M
VbCYlIqzY60YDXc/iGT3auss5IXvraHK5A0ILITwaR6yUiOjQNif+lyOp6aTf8mrtsOmAgSSa39c
27FI5dSaR7tefnGwHJzFdg4lXqU6251n2U/1QY7gUgGdMR2alVfuguXhP7NZHup83Z4mjPKi0m6O
XyftmqurMVcXrXpdsmBKStjDsLKkE1oLv6andYepsh91l3WwEL4T9/ky8vftZz1oD2K0SNCam7+e
bcxokcpzN5rxpJFHWawTU2/WxlMzPHeDbM9FMD3LbMH80NTP1to8BX7dJebEO7Bys1SFUSYrEHky
9BxiWoI2TRzzYYvbdZKhl1l+SBfT7x5mFQ7LVanuCLQ2ZvBf705WtBtjFylV5ck2LsY5WP6WdeA/
7JpxdGjnTiqbhDRuwN0qv7KRlM7Jyq9ibm/1vId4QmnI66rXhg0vXCH8wq24GUb1kDnmm9Z6KBbq
4G2X5mHeAfNVPTMIMUfPfVoD2VDIzZmiV7hKW7O6VZmKRWNiRcoJ9rHX7cB3ZKoMDsdNiKjX2te8
Nf4ty5BmE8NS3R0YJC8jO/0+L7/5dhDIZQ/nlf9QN7YeidG5W1cMcLRv7+4eneoBBnpyH+v6QiJ2
WC8G2qrKe/fN8TgOIioMi+TV7ZHVMCZFJyk2RcoJnhOasKM2wDIhzIV9gso6Z3m2sgxpUKV1nGkn
lBhFRP5LG9rCBxnzPax/p07vx7icEqdDgjYaM0qomtiSSJqocN2ZTXXi4dzJVCvaK6KBvdmykw1e
p0aCgVYBgD8Y8NB+d+wsFvHSfs9oG/ABHo9eLT/kFDRUxbjDMW/7Kmry2YuaoGBOAAKrBGF6W16x
suuIBVijMfh798vGaGvAFP+ZBbZ4sG0gFHudxhQ+78kvy+4B+dhFIE96XLXxWfRTsrmGe9szIUOT
CfriOvtJN/ud6njWnrpL8/Vmlcivhrk+uk51NjYGSX4cSjUo+6jhNV1mFfAo43Ob5oDKiMybIihh
Prxy/CHPeE+Vz6UkPPPbyxr1y1EFASv7HpfrYMd0ej8sU20l/WirZJUZotqq1cD2rOXcbNtjVUEX
m2XjRbvIuhuAbU7MdGFwdLSCeJr1G6He09JWWorcpQESbjBZLyVDObOJJ93vYmiXq5guvgqm2Hzv
+8aNpKse13ngpzhWw+OwNHHlmqwpm5+dhfcOvL3cEHZ+NiaPqEMbu81yFRl282RwLfI6/cgBm04J
FSW8G2oeakWP6pn1dtvJ/lISzxikFJd6fvP126z27tJuwTuIMoLlBfBNEP/Cm0sYi2ncOjTGPHOQ
TdyDoeX15bEhARWdzUODBjMp9+zM2+Q+GrzKfcaK4I35kC57yWrdrt+cyME52PZjuehEkNFMluzc
EsTScl2Z0mf9sNcL5cAcw7kZpGNlZXFLYRrae3kcswKIMHfLkKIf795puISuw0fq1jSMEtExPPRa
fikWMA7Ft+OgfOO7W5przsuJecR+8ZezOLBzNox181EhOiZ8vnISUrcOLp7oL002D/rY/BrcWrtp
uQBFHXEtBrOe7pX9shQLKHCweOEAKV47QarvAzbbeZgToOOL5/XygQqi12F603UPJsLTLt2ikarc
lHWsWeaxbbLLhig5NsiijDNCHuu+s8M+b/Jkr783GNuwLntkPsNWRyY3cFg4pNDs/n7ZjTzlF5I3
XWfAJpoRAS1jS7J58wr4OkaLFfS3zJ5QHplnSzO2p0wZMeSrOruZOqOcweC5m9xibG2Ru/phUMIj
akvx7hsT5ESnTvCh81OGpiTaJieSbfcUMElEJWRk5E5OLFyfabokRdPcnNAXeRU6FmCZpAE+Qkb2
bCr9eXge7Xk9aWCF6Pec0NTbPd5Xk/dTz8+9ZvwN5PrqsxOL1foH/xk2FGPdHNv8Mj23ifs99rIl
uIz3pXUZ+PSHzrl5nljO26h+NDW8VDasC8JShlIYyQMqOgT4OUPnCKfqgvmk0vxs24p8Z9WA7rmq
SJoKKGQs6VbNxlomZvtqtnpw0q2n3FSMGJZ5au9qvEKBsI0bTdHltN+EYR/1cq/jZmn9RFWvOL31
0xMGyOXImvVYjOULDsnLIiY2f2t5MFh6o773PinC+SdBb0NHUGcBmM4lBjpgb6U8WRDyUauhGYLY
r2J/mYDOyqI8GjSDxbu9sz3uenEekf7Gq+P7CVt0hCmMciAh35RnqGhlvx0b6zau80uZlWZq1s4D
jYplbHurG432Zt83PT3ta2Gkpvkxqvp5XGaElL17RpD45Vsr41gP2Mi9t6dj4J97kaHdnnbcxpV2
dXMHBGkdOJ/3Kdrv8SWqwdLdT/bRcTMQVaaLzW9fRkgaasqthNg5mfSS9jbZ/Ccm87LY59I1i7AI
sirZCyY3k5bxeK13RkLH/wSEYgGEKSZYzDuUqz5Bd4XFXhiHYODXlfEwbW7i1KMVzdaf2ofq598h
n6E+uMGZyKYltHXOBRbF9og6Z0SrWn3laI8vi9efXQYa7sTgTyU9cWTmuS3N1B8atyvZR3qmP8GT
LkoUG2aBb7z0szRAN5CYFeCmZtTc/0NdpH3LRQipdWuL6VLnZX/K12DgS6GnNl0p78H0d9abgIU3
G2MrRwm9+JHvCNqylvy71NjlW/BHRWkXiJpn49E3a5CQKtTvRQFwNmX5T+1/K+OP7H48/0sSgDWH
dfPg5h8kw3pR5YPCtRIpRTfy2onDONTiw6vL7zHLSca3kA04JUusMivnquv7R5vDGJTEqdNR+Bet
jRk6TaDFnZPvId+0ty7g+62TrrAt2gRaa+BZQ7cSdhbnlbSsdGzMa0C7/cFnf8inS+6po9G6355c
/vRO+6WcaY5Qwn66u1Wl/02r+Thv23irAoJg7BZ1j9IKF1Rs6THE9L+Ncl+fg/qzb5EJaEYOJtQL
dTTL9rDlmnf2OuLkeiMDbzd/dqtwQk4969CM4sBY/2UofUzL1WPxUH/9iaG5ca31KipENJ4xLmwH
vZXCjnB0r0VzU2WfzJv5wRPHjTUSNR+M1e/qG5iHRATnOSchF+iO98H+2ubqI58XtN9K3Us1Tobi
5S2ZcXb33MNPU8dULwrylveoYykg1K9IW6/81ZpNdZXFkJ/nsRiiINceANDhXnIq/kR92XR7h0Ap
/g1ozw6OnKNOSQQQ62LEhbbrB2+Y/utG+WLV9kPrdG/VMrmhkBsxGUOQNJbhn1HYvoh2QMXW5//A
x18Zja20a6FmfMS9yL+Co5x9izugv/E7PmsMyPFsWmnTeqDU+cYhrNWpLIPxMrkQXyC+OYoQqnnR
4dT9ValsOKOeAkXwULQPj0vvAODjALA0aUSMXAjuOoYIO4tsdDtRA7Qw6+vbFGzezbTdNmHrZ9TT
u/G2lDZwhJY5ybIP7J/ODyljC2ROv10IRdLituFYCzT1MinejhW1lyvIuglkg9egwivi58na+OK1
BWN9VdJ9mczg2N4hDbNYy0gDSrnwpsQj9Zu/CKsbLtRqH0S7bVEn9dhWdpB0kmtMlffmm+F7Dmrv
OTMpGbEXVrPRFeLBE/pNeK+oIPObbGrUZnv7WCOLP3VFd1tmhm3CPsMgMej5yhZi4DIwkYY0nPYL
sIU+G5weE8JTfups19eVLB3ewZnVgjzZVBT9ISuan2LdQjjZU6GACSGN1M2TEvgnS7zqU4j3BpR4
MF+K2brCGcSd9WIDCuPObjQznIcGnIHQ3wm7QFAwstAcVW0eROV7nf9I2qs0Bt77TdjDxBqw9M0a
NuNj1v5e3a9Oo1GlrR/QcNCwUv9SfKiL5R73EWyZi/S4FzQjG9pbYxGTSU3zoFXko+vwdmMGPEp0
GpQXdHnIHypC58FbjHSphicKtza+aRQbbE7MHf279d1/Qbt0Ye0d7v+fAbe+AivK7lm25WkSUzzr
w61Q8sELpgH9lHOgAQsW479J5wYUduhnIlyXv8HWQrUOsB/A9FA4lktChK8/S1WEmjTvc8hrZz25
rXPoa45PO/+zbf8Gy+Wd+CfbLwGghfYu7fPu0C2f1XLVty7WC5DdvM7DgOtbAMqa2lfbZZ8OajG5
VSFkNVDZuwE8jZwiUfUZdcS61FGlzFDrrQRBLoiliDzgm7r1o3qlxCnTOUizkEcl0hzrID24CT8p
6j/mfO6bRBb+ief1SW35++aXh8Avk62rHmTPeqgBRYJI5oTh8ZGy5Iwf1J8myMpbAlMmyJfBIC9D
kirZb2HdwtgM/+ZBxfN0NM3lfSt4xqt4qwTrhouCTqTOZr5DxxF4z9JnwPPkxZgusxlvdX2X5KVd
rlM6rl4Ls/4wHHTGNnsfeIsIN4PvLm2fe/a06c9UXIaNdSxyazr0wxyCPcWd5HwJ1ucJsMeWv0eY
DKSIEd4VDNcsgNnFQmDLAMKJJsAAyQLPH9BPcm/FjvHmTv6d0TnXZn8Yn7f2Gdz+yeofag3dAnxl
P1yC5dUyeYgn3tXu2Fq/HbID1vbTH54br0pmb4yFhnhx2HGivKyjFulMIx6vT8sLnAprspc3Ahef
aigNlgiaDJpQs7NYN9qkmwF0hz3s2u5k1H9o5gLJHFLb+XbWMZwXCGFP/zXn/AqghNN5MYJEMz71
NkKPBPBP3vhqPtRIQRdDXN1qD+2gDcvqDeojKdc1NJBNuI0e7tO/O1XggnDnjkSzvLwxAMNE8nFY
kRwRWAb1hXpolswhEtlt7V7Kpfgzs5Dwl17XWYWlVl/qllT18VqYvw081jVMBhV2xgtL3FqKsEah
hDyVj2B67i2Wxya7NXZu/5Lcia9tpr3qQz0+9K3vx7useVnKvPU8I7NlBCc5CRHXsu2TZgjGk5iX
7RkAbOF9n6xTXYtr5RJ2Zdf4FAZyaPblp8li0/nK8u+9kf8HCfa5j+zgtLUUS9+Tq3oqF4wQd8DF
HJkkhjVDa2zjUloVitRi169MTDAKyAhRg9pfpVLwW3r9iZh5isqcGdvJdQ73icAiu/CftSAHZt/R
GrmdSjD8AHAERC3ywLj6/M/bq8cVAD3NB9bxvejifkBJOnCazEhqii6/yDehlr+12E+oCq17k2Hg
x401/MFExnHDsxKOWs7FZL61o3Eh8aQPZ8xDsVizFN29ySXDBWHtKu6NLa1U/a31ULKWAzi4b6TD
22Czw6fIFlp+qTGo2xOC7NNqznZYlA6IanNpPBao6skqZnCYmlC3N/Hh787LuLk2arPlSs0WhN9U
s6F4oe2yvWmQFaGe+VzquIk4SbyDDIIoLxHPQpiE0rOeYfNOq2VFClwIq+KhWLRTqbwP5eXoDUoN
zti8ac1lZOxddRT0lf3To672SUjyaoNHSV2WrE/nYjvPgRO7/fojAYpVRT253zzJUf23nCFi3/ux
fncbmkcC+iBXZAgKWQCTQVP8LAGj7lw6RB+UrJq2G+ajp5JiflO+f3C6/IgOAxTZSSZDNdRjGleY
95YJ884PBTeIgrv+iQlPQX6ZB+H5aV6YMR9r6HtoYfqPWQqsVOrUaxqTrXhmLn8wWB6c/seeEG1s
3vfQ831Dz827iDw5KHbwqPb31FSIxprY9Y0HmVfPnVelzbA5EUZulkQsdoU1vdl7ke4OjxZfdHuT
qV5Zf/Xmuyu7b3N3f/T7Prp6gElTInyFAL1zZFpk+qeykYB47hA3eRdmvnZF7gtzkF28gm/EkM3X
uVyMG/IJeO9pHcJe2B+Y7n4Ng3Ebinm6CIxyTieeynoLDjs69NKTnJQaH+WsR0NpfDTjKC+iKNxo
cJKtBv/E9+EsVp7qklB33ag/nZx8d9d8bNCSv7c96E/xagaae14E86I5QyIVOySdCBY+exYxbcED
jL+SZQCTwL6gmhIgB2kwOglGwHBe2xek1Y15AoOMHP2Q+3sE2RpvwbMCAdTq/bXSJT/DlS+2Zr1b
mVmch7Wcrm1L/blVDkk1ZCrUMr4mY4Xpyg7sLiwwneUE+NBWzPnZgN9Iu3506Zw01u20knoncEeu
o4z1BkkY//awfjh2H+OwOWRl9WxtP5ZJGpytpUp4ocVRsWItodJ+TYUwQ6Xc0zB+ys+yfNHHm1h7
tJ6RaxGxv0czJSNZQKDhcevPeLhTc/rw9iOy5XhSA5q36oCJJc3n27b8ruYxzRnAhKenpgPNXO2H
xfjtqwU1FxPEF4GyyWi7Kx0d6sXClcocH99lbRK3w+yrwwr0yxKZMXrGZdO7V4KTYCXy7bgJM4Cg
15PVzeBYsubPDCMhRmWxnLjiPPQ4ZvaKkVDKb8303gXRWBlJ3uPG3KpNeX9W0OCJveUPrcAd1Kpz
LpcIU/Or2OsbRggNdE74526r/xgIMhNr0HlW3PKBhOrffba50do6Dy7ftzOicj8yB0cljQriZjau
q6ge8Js8baPzEkjxmmf7YdzMGwL1qO12iO+pvJjZ4B7m6qvzuzPo52+TSXugrciWBxtDrM2z5fP5
6rQcuPtrv+tRIcWhEE9Yt44IsG735TN7qLufjoBHB+PUlCIaAEvj7vkUBbP+kp230k9tf0pXNb10
8GRc5jSP/LKnt8ogroYOS41RT67BMStfx7swrv2nz9ljne+J4Wpx7ZpRU7O8Gnixwe4WbU/2BeGi
vR+2vk3c4ZeujbcAfm8y7LeeWxWHxq0GLcNfy+jV/VGlTEA408B/6paLtviPZYuAowKbn396iASm
jHTPutjYITunHtnr58QjJ/IXV3tqF4XTYkp1tUF9AXPsBffqdCQQR85vga4lJYWgKwi5WbpwguOh
XDYuzvd9bxJ9OowrmwryTxqxzf4XJ1U41gImXcV67sTMoWs+H2wtP3jWHSi3UMMVx42hYqS2hBGf
n5FRUszIT+4i7wA2IEAUtcbTrsWkDGGxONbrkKw8JJCf0YjOgN3LS1U9IrVMRjroUAGioMJ0k5D/
FY7eWz5cB4il+/CFbhm747HV61OF+5qxNSqq8alfxGPu3kD64R/k1dfHI+rnpNjdQw5d2YvTYnu/
Fm/A9tYkLnRtBvTWFA20iHaYht/lBi+IPHRw/2tKI920JZpaGLNdFyzO9X6GOUtEXd9gilxYaobT
xkGeI+z/hKbOUj0yH4NStVc7v0fFFkFclaxuu76FMmO15J/s+xcRqHRe+4euMlAGV0nZcjLuxi+M
VzaajWWIsZMjbcPAUxbjY1UA0pZ/Su7Onn4uOaB1CG7V/pSjuQxt5za5WyLbmm+3SPCmRUN7ByPw
aHRrcoel6w4La5DWyxKP7XSUxPoN48fmwPos6GqL4Q50Fmdjr5M1G49BRcPT6pRbbObzpZoRkvfZ
GurWSDNvh36Xi/OvqBkZ+upBOP5rZmlXNo3YC4JHL0ikQIRg5mcmVbVA56CNE5n3FkCkhQ7DcTEa
vMzvxkR0ZPndUx0wrPooSYY+7KVBKrgWViO+ljyP+/YJ5PvIl4tkrWs9Ml20679yRF/dsfJmXqVf
O9nydRuZA9oKum7LEymrkh85/mebxZ++3l+0gCeNYFcYKg/G4+hU/r+il9cKIjcttOI9s60WXfLn
PmiPS1Z/7kZ3Qq4QqQrAQKuc86rkeLTl8FwsOvVUUOw8+vniwvks8kWivcHK/eYuLG05oe6h3PwB
9+lZm3snJSx8w3Gjo4A0G3C9QCEYhvLM9NQP6l85trYwaD6C5SsQn14BF4zWpA4A/9Yrp3VKCZs7
+NzrMnJySJx6/KwrLxmgJ83iXeLEQgBMZ3Nyl5J52tMM73A0cfglQkdnus0GOuzp1oA0Z/J/HJ3X
juNIEkW/iAC9eRUpykslV+6FKNckk96br5/DAXZ2F4Pp6mmJzIy4ce+J+pCFzSO10RXkuqi9tvrR
ui7bNwNlI2sQRdOEtGTOToj5u9d1TrxY75AUxZW8zW/UvhpzSbLYlG5zkrmS9VXKx6rANakwuZp+
MfXzxOtL78YaSavaKJr6qjaI0Hb5qSTSOtGrLTsPyJ0LJnE/o6U90yzZGHPKxGEQfuH8DXEkceq3
FJjK2Vp2dDd+GySM6kI+dOyyDPpOiOshnhlnqyTJelJGdm1b90QJv6f+kIhA3uIR21dR5dWCrjId
043a++kUX5gDLfAFBOQhPM7BZG1jZ3qR5GQiEdqFB0nhSW2TPdlIWnuZI2wctnavb6wmeNbkQr2E
n6zntGdyJJ00TDWdZGZQJRKUu0h9cN6+h2NA3RMoKKaD9FJCHVgZuLDaVncpiVBKosNQtIc8n9VV
NdTXKAQ9KMryRIuxU7PiVukRjgbWcjZNts1s+UPSdNpm5SdtufCDLsK+Xr/Li36Sjj4hqYMdNRd2
1M/r8Rznwy4M1fvYTVsyphuNnQJEuP1mVvE4xQdsz6sKIoOFxwa/1Ec+VW9DlbJbopM9yZo8Yywf
JCZ3msYzpik/ddtuAG8/+YvKh+WgSmiuGTZ6zPT2DZOdlaJibilM0qedVX2rQ58esMTeWkde2yXl
TRDtbDn+nIHWrCZhPKiZj+b8a5tx4NlSfSHTc1GSQF8RuXnha2UztwyWtz/OGEB9gBmuPAF5nQTY
llljpkTwXb4wOT8oRu4awjnWUfnRRzPEF6M8IJk8QDYgjlqXNlMIophkGvtDjse40Bf5tWRKwWTO
qRKK5d0gYQAZW+c6D0RvBv0WJ9/4ATxhjciWYfK7mtV2k+t4PwuWB4xQznvljC0Yp1ajHUKb05UA
doo9XDqYvXZlBdpRZZWiiH+Tsl4XjApq+RXgo9eDZrdUvn4aRpnEtG6uO728F3J9m8vhPDJiBuSy
ap3gZpKQxhZKisgbw85v9dzT43ELTNGtFMVNq+CmUYwRQN9L9Tcmqb5/OGbmzubg16pNd0HZmBhf
EDlwWGAaBDmgzXyAxpuGApQhCGtSyGyf5aT9ibV+AiKrZsIyi8IVCdcDUfh9o/NC8kv2eCgAGujB
kyU3ZyccNg3XR6IebYshnptIwaqKjR0LIE7Q9nfUMy/apB1bnee1lls/TpD0UJREve6ycmMH/KZW
fAlVJMGi3rR9s64H7VFqNpYC/RbhJI9GeRdHT4EjzuU0aK19TCVSyjgSCDwF+T+InUBeGBsuZaSp
33L0qrUyF+zxeE1jfRe2irWZcmOrK99zQDJlGtDiDLvZC/YcAbgAjWL6uWYcJDV69Gmz2EoZUeZ9
9EgxnS97oa9SWEyeuMp28iGoC/qouKtD+6508VEx58Ivuzm9zhMxiDG4TYxbAMZsQVI+wkTyAgtZ
YcIyG+nyOrwHIwYlwehFn+rXiZHvWjDYD6RD3f3ILSHq/h3Dke8wOVAiaVMEtm+Og9uRJpbMxsvi
ZtPVpJpw/85z+2VlVbbC2bjnrUbkicstvfTBFL2PFa31Kpv1Wyh6VqjuJ90IDsHIhgWzbN+dhbGA
zbDJjA2aQrtp+Uf6mrqj1fzB6cZ3MF/7rgW9oyc5dvKRug0G5a6UTcAUQbaXxue8SKbNj0PAxaET
IlB7DFKsf2VyyDLjVjnRvm/SW/Qa9fHBCd7KEYSeRMIlJGw1KvnS+g601IP60wK/AaVg7WrS7asc
YEOngFNT+f9U16SrZqNbDQGPlHPQHQyTXlCuQb+cKDMrjNWY0Zj7WX7eSZIXWvaTZyQJXnSF6qDE
s7UOjHbdSY60sliDShQCQdJQd62isPw4XwIUQDX7OVw7VnW3okULS/BD9r/DpLt6kM6HyXD2jeh5
gDtt382sQbfDn6wUniZlODS58VrVLNcK9hP8s1SOOP/mnkHKuHbS6OQUDJRsg4W8AYe7bR35TJhv
BPexUAxXUzpPx8GTJNG7ouJQhEnRUCtjZU/njTKyOjjVQBlFqUmefPGUmS52WzdXgBlk8SKG8BhK
uauxllFT9W5tKeG4tsrKU4mmrDWNbo/hr9fN7d5oAQzZZfW04vGZ2Ngj4nlNhRDRp+KGD5qUvq2c
q3Wgz48AY6Vljp46YgGE9PXN+fHsBeGr8nM07XUf0HxljR+LaBNHg1uiE8G2EO4kpd/Y4GX8aESh
JRZcWjTCouSSaZhE29FvjROQadsHydqLYXQeeWns2RGvyUQx7lxyRs3qUCKUUaeUunrUTOcWSOHW
yjZjeI/2WZbsndQ5NToBJ8pJNlhfJwP1TDNWyDDP0lTPoNUba7gHLWI/K4WUglK/BwY7lP7UygeF
MfBUxc9yeNaWV5rjLrSNlwEioZOLV1uaMkZY9laXmmOdKpduVC4JtUajRRaj38qHl7Wywm9DP0WF
QpP6J2zS1Wm9GdW/JNtPOLhNm6m6zuhkeErYBGrGTgOEKlOnY8VIQGdvprIbSzGiEPJUPrNNykl0
V8g13lztIbT6majZR5A5R5XZjFyop0THxk1OPad8T9a26M7VpBBCCl7D9GYOFtuIE48Lcxc1wW8h
sDpYiqd1zMe05E73jyFHPAapYaNnnI4AQ0hJMHPZZFWN10k+KY25SQgK9ddIsveVGP9W9oXAKD6w
yXyTkIcITjsMLBd7vXGUrHpALSsujaxtA/qwwigesl7upybejpVxN5VkA6qC6l8LSUhUM4Zuc9u2
FrpFxcoJnDSZlxKg0xXtIOwxWOXKN/BBXM8pZqKoLfxWiT0jy8jY60fFFocwU4hOZa/hgEAhq8mZ
+f4bmunRbIyvrGkXD/y6beVbIGfrIUJCpePmwNkqbcos1Wwwq4CJylB8uFPXWMN9Wt1TGADEUHGU
adZPpNBeQlC5y0GwSdVxR7poa1DrNNKXFfM0cTDxwF8Gq9l3JhLvwKiCV0PJX1EZefDTR1yFlP1B
tNZoJ0I6M7gIPpsjkHo/0mj6TuqNOiucclX0g3CzA/l5ovxnExQ9QBxlxipdRNk2eDRKce0rkEFl
868X80kztNuEeRBTxqZUpcdIadEJCag6sGOrOKjj7GbKh8Zag1VlxzuIJ/tQ6FTnYb8NVFvBpFl9
4wj+wqjhGzXDPYM4gBTT7Eq9dkM5UetyD6Hqs0mHecUi7PsI6WiVMRpMhvwv7JL3oEz/dLv4Z4/1
hx4QW2waiwgGR3kTnsXAGKS5RdHMXIkBV0zsMAtR74l7qGSSFuk8U7ZdjDAbFW+ZIe3jdMA/y/eE
3JvlBk2AaqwGIW0l8gSeyJWNZMYYHMA6oCgr5zYc/k2B+a0xSmr6xUhdyHcJ/0XdIrwkwVG3VCAZ
XYMsPn3ESXGEQLOBRbBn9QOJXcEHj49dtN6saXBTyN9xCg/cMALhLTLYofOWFeOejB8ZXZrfdKaF
TeRDoBq43RSL5JgaXa3FwIv3suYz1jTcJ9hawnAB8SBKM04oiDBOj5SKLyp2Qc/dE/6qFtPhYl9z
Ogwxe0iCVSNRouPJY5VBlspeYbewVWrt1zKR1Q05yz1gYEope4NWwx/hiKWIreHJ4fs/ogu8IgvC
kqJeVEOiYyrUEuRBqfAHufmqNHxvzjYLJfbKpFsZ0aQopas12J6wxaZKwQw14pZY2RP/xj0pZD+f
iJmB/UvZLV0wa6v1llbasr2yqG51klyBX78lO7suW7drqpMYAXBbP6Qr96Ue3Eo9SgHKMlIquK1D
6Y4DZjvDu3OjqAcNZlTY5OuNFagfVcQzhcIA4F1bYyFMYA0Zh8raGkX5Q2rlTG4Nt0paftFX3YEp
Fes2XIpqo3FrJ/ipwY+KMrjO3W+DvcADkqdQWKNcORVvJskuJ3eeTdyfJgCtY1+wus9s8cfGwS9e
Ylfp5g8rCb4aZDWjZPSDa/xKNrkm6w2jbq1rWLg07USo6RhP9p+FbEFOE+OsGTgHK3/NqYYrZ9xU
hgNUxq5eG1Og4AlXtZ+l/NFFoJTmkZeTR5mFytvGUd9V08CrzuhWSvJ1a4zXaDAuBOT3iYMNZmKV
RMegTUexCNtordjTk13HWa8yRib0MuvFczSw1TVqFK/C2MCCWxHfmQMGU6P9UKl8yKlb7xWDCzhf
GEDj/0/T33b6gdCDTb96capyx2X1pQrLj5KUIrQ42zGrbzM07QwTZBluKd1qRcKs1j1JmN1KC71G
S6e93djPUHsGkgB9ZmWrDJ9zy5TQKL7tkhkY9s9MnektFN9Cy6GSHnxoGg6LhnQl8nq72LDjFAfG
4GULxwn/b64GDyh1K6LFd1u0p2WZLJYUXgMNL1Yt+WErBXi4sPsq8nHWwnOd4nWUgDtqhK21a6xS
msFNMfVgJYjEhjr2fPK1AJ+SfW4KjVhJ8ilLnzHSdWVkm1j7YrZ3GIfBs9E9MB/tU4cUaqjzgddX
s8b2pFmXpQzT5VWFU9yx5jeE5bpG4J7Frov4FKdsH1DzluAJE27PdcrJFlv5uYyY09ld8x1LkRtp
FrOU5hHzzQImdc3SvFs2PyGe4LO9VvOdPIQrM0asDWwQkvQIVf7Qhv7L/HLFd277RGmJHmasKe4n
phsphmzVj2rdlWP4qrZJMK7FWp7KTL6XTVKcSqxyc21LuUvae6mpj4KTbVm9V5F/SVOkW3USu2he
5FEMelnnT6n90QIXDPPuRjrcL6LMA+wUenkovDgl8tOe0zxFkREMJpn7zA6bC5ypvMpduR7Ic4Pq
9oOOSrRsoHzaaeXGj3QQO8DezH8mIKztNxvH/QHjrhjjy6y01yLcc+ei1GcvMmqPqQPla8Z1aNjY
fxxUdHxxCnwKJ9pVBBIDrAbG3PAsWXjnu5XsJ1n2ahAeYfSH1BOcJPIJTZyRiSajrTf7oYBVqlyb
+UU31O3QaQcVH5V06pzfNJPcenQoz2rfWhAFEsoA5gqtxuCbEliebAaj9QaOKoFi66tWNS6Ma1zW
Tzi0792MQmwG7K0vP6I0WE2LOVUvO/TP4QhBYE99AqJcWFsxpg8NGbsz+1sX7JXixcjUm9FqsIgs
r14s4hGRehUPpcr3bANsy7rzWON6MM6SZu4AkPwwZvYzSHUyJbmOcYQ15fu46l+qknZohnDBIp68
/mtbVGNAt35WTkehlb6+zFDT8JHr+OoH8tw05dqodisFec2dZGvDkO6rkM2VRI/GVmlgkMo9JhS5
QsP8simgwTE5Tfw+Z4rblei93Rg6i5H4CwOkQqfmDm1/xpYbuakwUUzJWUySV4GmE9RWiswQYurX
eVp4S7KsadjcI5vyRocSvCr1GMksvM2ddUrH7AEE8UPRGcrXwyEIlIdEC+qE53jOdqzq8NLpp6v1
98YwjjBcPRHaDNAT47VSOfbTGowGMxHSfRuunW1nY4w3g0Nu7sPyWXJVdFBRi56N7hZDblU79H3r
to1EiFHf1hMGymlwnlobc9pWh4lSIyq0NXGPLcuUYhk7SDAJsKjaVs2OdVL9q3TpzdGYwiQUKuGw
N/V529F6JWEWrWLKnamuTxzWbmsj2Sdg0BRnerZB9Kln00uJfiHx0kRqdkm5EItG2iWs7tOqfhcF
PSI09RMryhg5BOZVRcyEK8UG4QKhqpr7AdeGBArfTgNEDDwyo2xvQlXdjiRW6HVJsSvjdsDYkMbm
deivuULYI2kcBNL0CMp/rzVE5FMSRthh9YHHEKRlJKVfpCnfZwC/3jJgStCKpnzmiTL1T7Njj3G0
yQq2HqVM3FpfMJGdSgU9PMxPjSQdbT1cKdpHHb47FbWMyL4cdaFAdId6Kj14vZsKiZozav7OTeUy
NY4/Zmus3W6hHIOh9zPkzlQFZmfav7VMJpZEG5t8bOUaNzNG+gZZpe5gBKa+aqWRawmFZEHlnHlE
eg6Chhm99qlJsuYGJS4CEW0DuWdclBgMio14nTBWD+90DX6dUucWwYvcS9uI1jUJFQpGxb6nEVtL
BHCd3uZaX3Ah0oRK1aAlvWWjuLYBiXncRoQbStLpavOD5jmDSwSXw+R3OYAzPTvZ0qZDAJYi/VSO
7Z74yR5/6dbGPhClHY9w9RLYf/jWEMBT6MCocoh3E8WVzWqBjgCb7jFebZnlTfI/ZcLVH8THutV5
GRz6/nArK2+2PhK0wT8lNki5OIswR6UuKFZXBaKYAZ8ekdkrrAOr2tFeRWV6VGBG/Rrxo+fiKNKf
LHhaYst44y+mZMqT4i5T98bxvAuzfCPG7CJDupyafdJHv5KkuRhO3aFr30O93pPwVCccMXlugCWR
qUkWg2Euv4IEeUkK55wkcBr18mlXk1txCUoS1vJQ/Qynes07f+y0ZV3lR9jsR3KeAVccxHsmqqdI
GG42PSxKpQz9CBUf3hwuNLhCq4kEBxxc9xaTd8fn5iJwrJ0+2Zuj6caZfmhDRgpNs59wTdt9vosV
XibGXUHwl2bdBrYudqlfmUxTFt5gUY5Ip0YKPJEwvaHsE3u+2k7/Itdr1Sy2YfDP6TquWQttmru3
8bX+axBfFluCa14rNJfQDLFqEZUQCj/vrvcf0iS5Yd0AYIu8uvjUUhnwz02JqqeZLPWmcZESgnzJ
VjQ1yAnsj0rKG6obDs2dswM0yLLXQT43sYyVOVvnMmeXnlrDixjJSmtRtu+t3GOadWxsfW3BgJNr
ImzxmQ8RkAOeI+eTAcY5G1/l5BRyJS+bomreDDO5SxiEBn2gM0HB0nqwVP0aRMFWDI/lFIytlRtJ
7FiTxNVKf7ngCVGM83Ya/mVFvgG/uOqzf5U64g8ovbFIHlr5YgkSrf9i5p2qNuJWORT5raX1FvK3
bW5BHbiRfm+NfKPARORupIB5mMFVYDDndnIVUXhm9Bx0dKHpQs2tMomtq9CvuYWwxaog3BS8jFqd
JX46yFRHEbmXPm++MRd+hJ3JP1nbGzU279w3bnttDObnsSA3n5bTG5S8f6yOsFbEVjoP/Ak7PlAt
tlr6Q+cVJm5PpgI1YoHoAYtqP9VeGM9htM9QCzY9kbajNRAeHDr5HBXFteoKc+WE1XvdR6YXGpn9
2lfTr1KFIzZjUmJB7HimQpYNtA1Y1EvSGcGdREZHDoPPVpX1jzmd/wSgmUhq+YHsZQoaUkooj9Gm
zlVsHQDo1jkvrwmPHWnHSHe5qpi7EYEMQaX/kQmZr8xJbrZWcYMnVL5k6YNp++QzosQwW9XyVi2b
DLbC0+BwnYLvgQMQakVh/aBNF/Nn3W+l6k9NHkW2G7BfZ85TxaQ45bTDQeazNNhVkC9Aj65y+V+q
vndT7qOW1VC8YQOZzg52I3qxD3XEKL9mDv6escqEg5Y6kgeyWVugdGYfAxUj4RZrZqFjbORjD81D
aLyTTrTFVhWQOKqLCV8iQIQsrgNPs6RJu8mwfUXdlAwIOITS0gWG4kYtHqfCJ8xLoXStB9TBS0Nj
Xxl/eIp1weieWLjZP3GKOvhcQUyoyezOeCT0Z07Azwx2dQ5YKYQEwR4dE/95/Sewh8RwlAmPuobz
r5Y6vwJ7kOCZy0pGWQ3P7d+Yh97CMDO3esRbLvu1RY2LD67Gmb10tCHHMTaf0fkTw0mNni1bCct4
X0a/bf0iVban29/jsBb9PUENJlOyRzISLLU1FaAANvTo4BHUhypIYRjobjHfyk7DoMC6+wGK5M7m
/M3qPekVlh2cBCGbjrXh7bmbX6L+r1IOzl/PVtVR2fOmuDAri/IdEi8WrPiYM8kDn3lo63OP9hN0
bzk2NHVayaLnFAVpVPl5z7uFFEmvvqqgKQTyG0C8lVV+1GQ5pcnL0iPYXoL1ld+i2xtR7yG2uIuX
QGFSbdLqFuatrNA3sI7XKxnNXw3PaXDuSsdzlA+QB0BhIJUWeCV+yRjaHSZtmhZV4Akq3fbr/ycH
MSMYSBbKxUbJqBrsJVC+NSsW+aHbFO3aiguPQOeA1NkWBOeVm2l8ho3tDfrGgT02J7wHXEjOfKGR
AJNXakdT2ejmNbnrpBGrGoMOBcgs9gCOyCbM3Pmu6MRO4pZmeOgQPiZ8xYwcWg4zRnxdBj6/vTwT
9uajyYjWTKS3mxnvAQBcVaiexUeTQKReArzBwxkRfxHSQupRUbwV6oj9/DMFJelQJtbRNbKOudwc
rYYeruKslNyo/2j5lHUuKZVDquR/B7J6nXUNDZKuBaQva9XJzc7GTJSXb9j80Fzs9tzjIM+ML5wC
gcwNwca+ZIAkFpPyJeCRwIAYqo2Koh8PfmxuAqrISt82JQMnPDA0iaDXiNiZPAzXdngGgAlqOGpZ
+ZsX3S4lZjAYn3W8x/eyZaXvNoQSP1eYTTCO4oeBgBJCKIn9nOnn8sDonm0iFUPyZcRErNaNjS+L
T42tHF45fck1f6j5ltcsn22BHXTbTn/23Mmj4Jnp/2HTxGmCBZchE3OgnONKMCI1e7zWTCpVxqha
l4BjAYHI3rKw3Vs9yEXm+POIsYrVCrhmbYP2mpOEZSZ4/OgTGTDDXEY3/FERpcHb0seGZ6d4FFH+
qJXluSZWauQUIUoisw0N+x/TGt5rmX+FRHrkEUihIUwYsLNsYGuo3XcrmQBBpvkFrPvYFd6Mflky
3Cm7YiWpdwOeF+MIn/IurtdOUJJDqYIcQhJmy6zTdJBORHXyBMK2Uy9KJIJrEGEx0KOx80W7sDam
TNtUIiESxR+UKQFk+N2Qx9KmCsMXPc69emAF14jkE4VQ0fFjD2+wLAl8Nj9FWlK3S1XpFYkRg8qV
X4N7UGodow0hv4ZJg+tPpI+ONutgWP1dw408gBxcYCrCRLk0mfDimsUcYNQDBetbYkQ4ghXuPYFw
hOiMn7ufJcB+R0Vc8h6msmFtNL7YjhkcPR9SUelO9riGWrWbGVhxmGCF7A9Rei37944gY6CeteKX
ZNwqPHXBK070vRwlcFCaXYCKo+EN46pb2zoqrEJsUDayN7iv4SazouT4/39pDHqTsVcOOg0cCyFW
jkb+WC70f0kxNF5u4hAO5TqCbKh8h0PY+0bFCCkMICABjL/JpkF1H9e/Di3fqssbb1TU/rqUZ4wH
NiLsZVdrIWdIFbQS1cHwmhSxr1XRi6UlVOXiI2FPOa0tQUfCdySYO23NY9ydMgcFyaol/VNAr6oh
0iuWl4zEQcJiLu91HjDk4eawyD21FtLZy1QyMJJrXsAWddOaSAvIYKWsJZpQTRwWTTa5Q2EANuyJ
O875G5z096GdjkWm/g48vq8S2U0ocuGG3cjxQSrLF5E0+ptVDdkaGvAROhLVwGbgeRIYfMj8gyVc
kJbTnGJ13ncdsSCZ5FbjNVi1eIcdbTokuoLwxolcRADSqzv01GUpysrQ+e66oyIDacNJKkf2O/Ab
QNPw6WYp69zAMO7/GG2d5flW58kJ8jRLFqrmewoOZjV+tlPvV2lwjbTulBt8l1XKsNFiWmg7fzh3
2lWI2a5ItGOlReaCObkASX8lMHqtaOx0joahgFGpnHoqhpY/lIF+3uAEGHFgkyWRIb9F8vDBRpZv
1RBYZVt3UmVXJ+pBMBq7ApMYHtYwGw5qb9zzSIP6+NVgqqwq/nbPxY9S2Eh/td5de3rskax4S+I9
58bgnkY1/svEl1TcJvkWt+egjv1UNrnIwp1SPnLru8NhWNnFLpV7f8p35By08F4RaiDx5xmRAC+o
uk12UhJmE/ioyxAjVsGQCNtm6ZWaWDn8gSojucZc0iSnIF48U7RFB9Z8KTOfirAkthiMNtR4BYf8
Ynq38/ehQf1vu1dN+hv1tznkXwoAkim/t9gxRa7T3Pzylu+LSMOulm9eM3qbKVE2NWkSo46f2VT7
kxj8PvjNWTKYtdQqUyL8pe6PfJYK+Kx531Xcdnk6nTWQCati0Hw9Nb5EfNMUelDuxxAHpFriYGCZ
BPrNvAXrvRomQrUTICIIJWxM2KeyvK75ZOfR2nQp07RZNj5ia7zlY7lVdBxWlRH8FG2+B4v+EJax
quoTA02vx7tU2uK1UA9KhQpKn6DHsjcyc6ww81UfU/BRF/lHL4+uJWX3OoBUw4IFiA0rVCIvv2ak
5VMtdJ0kdmeE0FI3bz3tODNTGLTXeVnmlLTVPiCAWiuvsajfYwM+lzmtWg5vCyxG9e1kIZuQ8ktV
mHs4Nm7BgraQglVC9tJiUsR2h6LQUzRYOJhDssKYEAZQ7Urvh/EukvqLSODgTZ4c0Fyo+rlGzNIZ
y+skPO3wbDYcXcqwzhNStZ1Xh9JrwOSD1RnbgoY4AkDlmJZn4afoJKQF2j15WY8DoRXGDnvBTrF+
NfJmM7OyidBUyn+k6DI4MWxdv8slHhVwtw2ZPoj13qB89CTmimYg27ExWsQmkJoNd7tq9J+9Prli
A5+Ca7uHpW1B8KUvUQOSwth3c1N/TfgCctpYo16ASYx8JceV5glrL+tNZXHSaMJpk6TQ9FiLs+7r
5pUS35EiPpJDpjY8Vu1+mb+LniGkivzM6iny1AHphAasDDmY+Xea/phm7hM5wPlxkpV+G//7FwmN
X8xN0DxhEKyjjAF7wc4qrKSlfogkFZouDxs2krQv11H4a3TDespRxqBSTeLJ+b9q7PCEU/yjFfcB
BvuyP4fsx0tAz2Kq40uHOqAn5hXe61qKiN2ZAeF06vWpYOiKI6PmduwCCW8I01I1+VhsT52s7NhV
sx6l8hiI/GWJTybBtYTwWHCWDbWyw0Lr2TOoJ/krTyZ+X0y6sjQ/4p7jYB72oPneFUohIeGZ0Bhn
ymwTVrNN7khEypvbCGGOO6UanRVyEzJJw4BLi9Ds5MPikpaj7xGKgNnT20TVldXq634C1qNdl1Ua
ZBR2GwCEnjN2P1Fe35fSSsFw4kZBt6vI37DEB3d4GbLWXvZU1dyPhP9zUACSOKjYddvQ3nG48NwA
TJQCfnXG+98fYOicGt7hHBahFR0KA3MQZJTC1ndZZWwM/Mz0mHVX/5MwDIq2OSSqcm/oBabgFOYX
G5LrKKdfJesd9N8xuuhNu7PH7pznsA6JJxEkHXjj4Gows8EXpk472ZBuej8emLMdQeuv06aCKKau
tEC0VN7FLh+2XFoXS9EvrUxD2wEgHe/aDB4h6e2/iCY27t5Mo+asTHzYUE9yFNsYo0TbsESETCBN
pOn8SnoJ74nJpXRD08sdzc/V8imGaTv8FJq1sQgAEcPdmarDR51M28YEE2nVH52DFjMzrXkd5S2L
hfaZXh0ipYDGoflxfRWj/Sam4lRpzkpfvh+4yLq9N+zXgLJyVOaLtSRllpkOr4eNvsXUJJfai2QP
Xmq/R+zTmf/SKfN7phVmBIRBZH+iyx8aD79EuoEXj1J9J8tQUvBGRyBukqnZTPKMh7rbKy0GrVb6
gan6AlCplaK7lBAI04e90uGhAYOp9PG2Z0sNWMRzm5pbhWF0iG2VAMipQKc0C1y5TL0Fn0/lw+t/
RAMAInY/9bpKHIxIkJ5iy49cJX9hwZBbNalPBIk5F3yEvcIloP2Fw4KXYGkWgpEUrBPxJENoa9Y2
KSEUkVGxgujhDM6m6VnFVf7YNUpWxKtPe1DB2+mTnYr+FVLRau2tLasL8Ga60W7NdpFVorAuT5su
mSLe+/lSI9QX6l/dPZPIhFeTLD4EztSNGpX7Vm/hxpV4FEYMstzX+HnlpNzm9CVJGf6GOZU1xY+T
zW/hfLYy+c+ofcDXmzSecYe9Gr0OsBzH8jcGDQBCwcucduCeg18B/aSoP/LsO2b6Rjw5wo/Yx/kl
gk96QKHftmHmCpbI8D2i25KBjsvXQbkClwKwyrgG95EafljT0nCFa/NbStpNB/RHxlcWpt3GiPm9
lU9Kvs+KGp3gIwEf6OFkH3Okzgw9FB2bmR9X0bmYEX2laYVzL9NbxO3PRIetl32qBblSYb3JFiTN
6b0O/ppc8Voa56DdOs13Uo4bqaOoluUbVSpri5ho5DvLfMOo5bOI4SwcPMSUvUVyLOorSzBuknkf
bOlLMl/SsVszuF+FHcYY61+SG0dINSvSlWUVfuXYZFkzuZZLCZgwYG1pWE0cUsH8T+WaH9OdMeLd
AdpDub2p9H9TJJE6lXYmMbpMfWrFA2AlFD8JJ2wAnpFhLWhHmETYC1n5Rh8Kdw33ufCX8XxPEsSp
zkvMzVQUFmCpXoR3Oc2WJTPw6BrxFanQ6LPhloWCZYcYixhASKUfDIwUJuJ15r35j7Lz6m1dS7Pt
XynUc7HAtBiArocrUTlaDtv2C+HtwJy5mH79HdSprnPrNtDoBjYEk3TQlqgVvm/OMXNmN+dqpOJh
9i3lFZJUeu4DSAi1aNYiqrZgYPbDt18CqpSAN6Kh8QIsCZKwNBUZ3YJmJNwZUlOUZpcEKqW+/jMC
lMFeDy9y7SYoC0GUQxTcxt1JNXf1M40WhQVouu0eeKb+pB6G84Ar2I6vUfqAEBz5qVIJyjEvfniJ
O0B4XyoVt2BNzbZ3n8LuMk2bPjlGIX43z353ixnG9VYgzJM1fU+9Wik1I90eeuGOvDPT+tEHd23S
Xzch+DfMWM5Inp1cWiCWu4Z760KUNc1699HKKUgNyZHu5VjHh8p0N+D3Dk5DPUl8IQfg5kF/77I8
UIxFV1OUbKwHPlOsjzs+V+GGdAEKNM3F7H5yRUW1cTKZ02BisfcwnkMt7BZ9fSFSoQ2ag82EXg1Y
ZfulrlzasFwPrXJ2DnH7bAHxSPTngLrmmNk7tPp2tge46MWZRuvoUNNyzGiJOueWvz7Uw6dqELMj
Qr25FMN7FsA5U4bgjEwi9xRQZZas3UXbx4durPV9FMqY94ddSo4cD3oXq3YbQcKYipWKgqUbx/Yl
4JngraU8DxlqlF5HaQhOEDqOJM70rdbnT7aLdlitIo9ck/wyBY36gKrO86ca9gaWm5WIS3cVJBqk
RBJkaclSH2k0aFcJLnHPQVKAfmWpuPnKbVBwZ6nA7w8bawS89ayWGzyvLQBwRoTGsfX9oAVnaYEf
G6C0MWQrZuSFQfXRoryj85696po/rRuxg60Trf3Q+KEn9CFlHp9yqNQM+MFeBY9+9CEp0rxz2TUC
XEfdsI8AfB1a8GlIxMvyFCoiI4eiSWnrsM01/C74Jcg8BPiBx/d+SCwXb7xbogydr+IN2GrxaNzI
bsie0LVbrOyJ/gk/4wItgNbF4wX0k3VIWhNNtJLz+RHUwcQc2WG3+UPCPmWHL0Z19qFWWhdSuODl
tFO8zsWEWNkqNG9qJ2dTkP3JusQRB0rAX5FJslJqOO8aKQ0sr3rCtgxVOTRlCAQxmYJlRRoFfDEt
hoVSid99naqHltbSgZTOnxxQ5rqRauZJLUY8OvW4PKE14f5yh21dsosY9anZ9iO9vMHtxJZ8uKs7
jBV/VMAodQJ/3QmQ/LJCkaKjbnRnKEDXlRWq2zo5WE1c4nQobSovhrJPpVT4D3YPtTEU66zpvCgE
8BjOtTmVEFXQ9aO+J5yLlFdwdEmmWAcb78IoIScXtjhkyGS5DZtrlYeE4kj8k6xHQc9E/QXosLNv
a6rfPvmqrD10c5OFQXQMo7PoJ+1QyJfIscojCEZdRqhmDEPib6VOpuVAsW0tou7gT0jfZFXt8mAL
TQ43EGajtZk3727UgVdlwrVisJFmENVLx+LGVulFXif5wAsnDmq9HKKo3k3cwBA6IerrZCfpqJ7S
NBcnof7AN2EQK8o3ZObEN03KtQG+yRIwoLMndWc72UxDmINOE6adSVmTeP85qCUczJa9ZFj2+9BM
GMrL4j1CanWqFX+rTXW2C6zimwCs1kOvDTHIjw7NoOwtG5Of5VfFKtbNVQ57dcVWlbKakiabNuv2
TG2PLUQchfzbdajSOgu7JDzQ2IN5AwbHNfwXovdwcyaSfW05G23k6KKKIjJX+ttWYcVemIeK4Lx1
iOuNTrxAhUWMZFwNCCHA9Q1TMssKoRqEdboL8chg++pP+KQxPLFnqHaE8nW8zHO5PcJs2NsYO1JX
xSJCJ34siI4D66Sqo4/15RLQq9zaOvidzH5rZ4q3M1sYzal6Eko1o3Q6YzNUzbNjYGaLs/IC3Y+2
QTGocI5z8yjy5wY69q6zEG5SYNwUKeW1AvxiVYDRC8xTKtVxWwoqSEYHKRYOPLkJzKIkXDBWZSb9
VwVA6jSxKrIkkIgBwCk00zW9N3CoYzhQtdOQgUZoyUmGW/uECf+yWNBs1VB4/WyEjSSbvSSL5lAP
WrfBUJx1YkUXBkOyGspwbfe6vHRh012QFX+adZzsJtAcQa6fshqOS9aNEVYqVF4RU5aTXiduhgU6
LZe8QmS8TQRX0C2cT6EzoiehNu8cA5ZK5JfamQ2tGvgQLVlrHh3Sp1pmL2Db6Gxim6/Cdlg7eo//
3g4J71D6X3oYWzDbE3Xtyieiy6qzEUbfZmJGG8INB1Stiu01UgBkSyhUqAUQABnZ2xHjynOC+dC1
+8nTlQK3aWTdXIUmmjGXLFr3JWpqa6Wb8qtKO/rRnUqYzhbxa7Y0Ek14KtKxPMO/D6osWg+kfrB2
cvn4ZpJYw1T5IrGBcoGOlxBYRYSyHkFKM6oAYX2IbKPhvOqyxS4EZHznW3hjKfUt4r0ClOtIId2r
JQ0cNwdyaLb6M5mDuDLcflgIdfjSIgNiXJRbqLnz54lNWEqhFqoR71Ue1BtlOmkZ27W+RKoHpQkX
Nrk/hnSx4ZfQSe9M+1xWhzIcPpzGTjGNsz2pDeSr2WwOnYr+q5dBcaLXXJxi7WcIBmfva4O1KSf7
qg1JsrctULaKjI9KXVEH0ozVCDx8EU2wfDsacKyMcXHLsd9BgzyMFL2OFWIEH3UIgZyPIaXvndsm
S4KEp00JqGdh/sa85Czme7zy+69E0T6VQtsbAXhhp7HK3USPOkErFCTiEemHSOCThzZmIEsZb4jK
zAe3eh8DfUsdz8T8CfMtGNizyVCzFrFer3Bi9VAfa39Vzeb1YGBqktlGM1oL2J265z1TV66ap55D
nb2tirNfVqjWmVxWNu1z3WDvEmaSmCt4zFGPLBjqmclGoO72oQX7IkO0ZseTS/CtCxveVHCUA44x
kqQgJ2FollHSL0Kr2M83+XkSYLsUCluo0hrcf7dKMYKtgqLNLoH7FwmDb6ocUYO+OXZJaTl1l1NQ
pidKkd3ScC+RK9JDpfk0JMeqwrBAuketwkpQflmDuc/ywsFuZTMXBO0GTDNbAWJu3bEn57jLSna1
tYNBRELZtHW24QXaJtcm9jt10Qq2721pmydCDzHIoVgjNvRckfeKW5mFGfNT4dGAyqjHB8EqVUpl
n/nRm9A6nL4pI2ekzHaxQoePRyunHtr3sG1/UmGzgs5NgMB5s1VHVhYKDqQVyPVEB0fWuM0+C1Bp
a0ETrVz2+2YehmvVsL6Jav8VE1nI5XDJmO9sfBXVW5qRA1vRnsVF+pbWDlHrrXNDgCewr8EbtRwX
xLrgs0SGKD5EFIBuxfmW9uXolEyeOBlNX1iLKhnAVUDjwKeCW95xGvZ/YfVFQekhSWeA0hCIrcyw
riUKuaGVa5fUFHG4hhBIP0fYW7Onps6QSIZJf+1k2W7CRH9qykScciIVQNwghIWXrVISosd4RZd/
Am1tPPsBnddeAECWjfkbJpW2Kxrc5cMUuKdplmH3bB5Ep2/T0jcOApVOzN84lihPlibfT1zL2G5H
5k1kydkLUMJsXcH8xZEWXNQK8uOUTLw1JTxdvfmtusprEBPnm0AAtIqqRg9BHbKuhnVl4N+IW0SR
1C2ATEsHSH4EVZg9c9OJ9kbXYacRiIWFyd2HMQB+I4L2xXYf9CxbR6/KrB6+8qCsa0fM8DbjqKIJ
odPaLqDGsJO2tR0vIeKzljY5waBAIjNic63Bx/GacPcA+8UAaF406ieLKI2IuA6sbK2ll7oqzefa
gclWAFiNdCVejSx/XhP1PRTD8EbpXiFVwFML5Gd12lX7NkctYer6C6aAx4p15WVKor1g73AGjH+m
89OtWao9o5YnyU1Hh1U0PKNytNeThRoAMDfQPMtu+GhZ9ACaU2cUx0lgpxjBry5t1dLYi6YGqmiF
eqw/Ge8wVT+G8VfXDtapje3WY+1eVvpXPmTqaUTEoAnal0INTtAjmoOAyKVZFXLrwgL6wcYgGqKT
TbCzEKl70FTlzR9Q7bHJpJaozYYE93mUpBkXTg9dcUxulHkobKrV0bZ8uIjw4oCtu/syUHedwr4F
HbJc6SkzUZ8YB0J0kwud1mWl+G8lZHX0OKvJgqXXQ6dakEaOzjlCLQeHze1cqhWk4l3tqUPhHgVv
fe9nR3d8IJkwQEcyB6PYVJoyNuRx4uqeWbc4Z5Ww20VO6pkgsdB5HTELwPHRujcM8LsxSo11449f
uaqIjR0dOlKucpNGTusYCyks2uq5/CFeBU9LRJWpQ+ebW0h2Ionyl7cPOIReHTOYq3gn/X6ZGPV7
75hsMAof0FnwrjvjM3PnpmEzvrVGxq5egkQzWsLf9DxCfN7CL9U7DK59Uyqnmq5hPiQDjGtrl9Yj
IxaiXtWZHi2tcC/ZoHvgEm0m8BEQb0sxH2AJkU+sWoK8RsQE1wqBb7rLpDNrI6K3UAbGxUbgRMw4
wLZaG7d41yCUGP1L2WLKjEzgMvmsc3S0YefEgHdzJ+u39CS+WpWCPgIRMNWxZnkJ5h4tbG50AIEm
AYrc9rzRePCzxm6Pti/XRsTTJXzgZEpdbiYpYtS+LhKauBy3SuZr2DoNGiaCNR+3MuFrKrm4Ml6X
+iNqdxQkaGAXSZX8RihOh15xiZjL3EstksewRqZqMMh4oZUSXVCrIAMHCIC6XcsNEaVfuqgpY4Y5
/PbKPeZtZJNfl3jVoE/eYBH3QDXzEBht+RahyUvcimRSVpiIANyrrih44XeDgsmhbcHBTGQyDTWK
QiqxXsTneZHlM7kqCX9IOYJdEiNSmmyYvQNu3L5vNja6u8owz+XQvKiBQrpPGT5YJtrEJDBpOKPZ
be2h/+VA2m/hwPYB/RQ2QeRaaM2A3Srs12ilsffm9bGR6Fd0q9lpk/VTQ3DzgglXO4UdL3C7jixL
tirDIBeDW+kr9jPIOONDP7awd8LiDBTSB7KwSUaByQXPJk73T7K7XFiGxYH7xFj/TSWzgIyfLliF
2k1T7GOJPRHrnFdjMPLsqUUXE+3NWvbrnlFyWyAva6C0e8GIkBLeTOuhQx6W6eRu/1aksQ5Ux5w8
OAeR17gsKkobiLUAU26hv8WR2tqopZPoLVdupY8wpYgaAgj1J9e3+u3/PsYVdRz//mOOfv0syhEm
eNje80//PDpFn3XRFD/t//9d//ZD5MPOx8F3Mcem/tvBiruoHR/kdz3evhuZ/vEH/vmd/9OLf/m+
/5ansfz+x18/C5m3828LAIH/Wxyr+t8GuD4WdAj/8n9+6ujz47/82D9jXJ2/q6qBWdOxVE21mXD+
M8ZVs/5uCiE0Kke6MEztzxRXRdf/jvcWR7llWLqhEq7y178089/6x19ZJP6dms8c/quqNm5mfuF/
Bsz+W9Iur8c/j/+Sy+xKFETb/OOvprBMg6DWP4NcOUGYsKOpji5Ul782/5fLz48b4zw/oP0NRbZg
wiZ7J9IGuaeZt8lT339sGfLXo1s/FkHSXoqgFeQcL1jiX0wHjdCACfaAWkZ6RaWP75LzVl8NVFuZ
bFRFatdJHep9kFh4jjjqw9jfmiluA0IrlG1VJt8ytPxNPwNoG/KqCHMiGIQyJrtDAgp2eZ2pj61j
BRiJ0QD098tV0C99E0x6oNlvaJ+juVkwnVlB9EuTYhJcF9ZVQL7XiiKdg2OUT8BnwkfimkIP7xsS
Osomj7mqKZeK5Bo+sq+tgiUZMBYxz4GLDdVxiuApCVofqgoslnIkdlbqrIp0DAIgd+h89hhCPxyc
7qJOqL7gL5tC66YGsbjA9WPZRG8Xd9eYXyeQklcnhVecptkWg/O4r7tfmUEV1arH/tANdn+IFJ1G
Og7gVgqq/wEF5lyM1drtaS5MilEmnj6mjCH0DpuGQRNNAIBqhaAjMYqnOKpT9u46AAGltp5IpP/p
/C47uZD0nikeLTNF9W9OnefPvTId/UqIcw21raqbCxInUuFGQZeS12jduZLkc+bhdUR15GaP5Ypk
PaLq8lnYFsE8dgpUWelYOs4ipfZzzSbr1arifI+XWWCY0z/u1Tl7LtH1FMRKIklsGnhAXlaW1j2G
qnnKJE7G+wOZhBe9LIdzbQfG3jSxpkVdelX62rz5dA8vfRN/ldNXiHiMTjSqO5zNqAz4L6/qwIy2
fssSswt9502mj5lLmwJXIQAtNoyT5zBAQS+m6WEohn2STOcKC2jm5paowpKYAH3Ih5eyUJ+dobg1
3Ur2Y3erTSt8TCR7fjM8FcBEz1OZUVuhlPjaqAhZoJMD1terl4gkIoxTlO6S+RAWPXAt0iuW/OGT
BnEKeDIv396cHxrqHVslJ0NkS1R49EBER8OrYEFgDMZfUFmyg85MyZaTSLI00jdhUeWH+8NIi/cw
ZmFOdU9HujWxTp8HhxWbQVbsGoECK7s3fFho1HP+n+NmPjZ6QMuil49ML/X1/oAvfRnZfXJ2qqy+
pt0qaFKLOp7lbFutv42+3h/Ufz1ga+sPIK2Hw/2r+4U/z8kylntSDmVHzyPtw23kT/6BqB3/UFYQ
QUYb1bPwG0Mny6DZpDE1lzgX0doMM/NaK5gSiINPTl0efUBK9U9sOmjrmsVDEVXKNZsfBOX1a+3v
72c64DXXGGvjdYS10mTE2eoqYFgRJxWZiMazFprYUYFpHO+n7g+V2lZ/HHIXphtSxd4mcqHYmo0U
6OzEYaIPhgEu3fwZFKVBVKeqhO/RGCSMW/DO9F7vPLsxSSCKZXaO7fifXwnCrVbDoFHEaHKhLu6X
4RJkdAv43TkJTX+cS1vfYIsERD02jRJM71z4cIcY8oGipHiXu46WDUIyJNzCzPsHYciQd22qyFMs
TZTvWkbDmba1/a+rw7+ujgW4giIrvqxyHKHmKu5Jj3Z95D6kivPqzoUHIFfFOSv9AK5ZqvOljQpL
KiTH4ezicJiepoi07TYujhXk4HNl2dVKT3LGdbvfxCJ0fpvBeCDXQnsjXARFDXDsJ14tbR0L19pT
sqRHEoHOr7R32g2MEurkpOuQhOMlxbZqYxVds23bZESbgvxX0zCWAoB1sivxB4uwIhDXoSTvTbaP
Y9w3fKorPu2w1J8XcA5V9E0ZKBsXOftgN91TVIvuSbj6jtJocr2fKnWsOIFhhvsAVP8WhCp4x8mN
TvdWjNLV7fIee3s//POCk1QacJ3u7A9WeMDQHR20zC7oXfz5ZUbCECAyOgxmWjbw6Qp9Jx37Fxxt
F4uoZpw12Z4tFFnXRM3ksyEod4042jxz1OzD3JThZRUrZSqatxx7Z59N/m9VVWjRGE176ZwqOlbM
4l7blO2Hg5NvxI0b0UOLNG08Ir+4ZrHFYd/q2rbWWZCDgKE1qNDntlIQjm3X2qBpYtPfm1WqCagM
fKkpxo2IimZ7L91aKLrhghP7W2j6PixalCT3c1Y06Cfkjx2ELaDvf5ybvznJaaDbLpNS3Cs4kbD3
mkgRQPMgHSpP6GCLI9Dxhcm0fTFiWisShGSnpu0tYs2BQr6G+hamyK47JfzpUUYd7lcbV+2WozZX
6cL63QZ58YQIf7qxy1gyn4qn+ylEnNyiUbKhSA6Ld5657t1Gs7LztWG0xfJ+zpESNF0t7bWwZwu4
nFTatmIktiLJdoRHZQ8mxTf8JdMpSXpYH3CzH8yMaPEwbYFUz4f3BxxuyVLq1bi5H2K+3Idtph67
rH4ph1S8ZlreraOylJv74YT1Lxs1iHYWSbcobkjoMb90zUkxiDFJwGnVkL116WucoHjHuN5eIomd
SO2iP85rGXkGVc6G5v5TblejzM/N9lA17BYTNM7nhibVEJfVy+gbMXeZ0kDc66JX11XDdZ/KYeO2
bvTastkmeVJeaXIMj2y7t6qoSXcvMwcSHa2NUqUK0iZaurcU5DDAFpyb0ytzFitR9VLfu7ol90Bo
AXQrjXuW8NuTsWTs0UAwA3DQKXLOy6qxjdxzz9XBKMJHUVESCVDneygBMaqahQFwr8DXTMV5gcSK
/W5qpYfAZRLlKcvdCNLgyYraq48C98NSVeoqxVic68F0zlEyQuWZLySlfIK5pbL3V6ezwTKImlSE
Ochq3Ke6mK62bryLXIWmx4tCt3xo1lpn6c8ZdMtVn9eYO+Z14Z+H+nx4/+b71WpqxY1xYk1AYsE2
SxdX02G9WtluvPX9OripKv+FVDbdF3Yxn3SMbTdquKxsaLkBhQja5kZwkwYLWTsiQH1MkQwnrZgu
il8bOz2Pj0kXpF7kTOJVIUxZam3yM8yMTitKfzfGSPeTxsetDunKpoXW7CmV1oTt7ntLtDvLN3pq
Lj7kFknNIJiy9mAB/NgSzY5HjLr/huiK6TQ5hDqQ8EEsDUTadYHixreVeQGkRxffR8UT5ZP4IDHr
Ng0oh1CHOrsG1I8Xy755iIRM14Ma66ehD9TtmIxyHwViOAjgxxvkKZB5ANAaoSDqpRTjWjhZdGMF
n4y6QTI9ZsM2a40XVVdZRlbZawqsyQAtgFzGHF+pmeHfSiGbGUE9vmaTvcTnbj4XElcEGTHQkFvx
5pQvAs/VByhV4BANDqXKeGhVC7l7PRqfOqRWAMTBO/AcxRuzoT7aGdoctOwB+WERzim9mPDeTP1B
+jl9/6FqTywWE2TD+PSrJPiVZ0NDwWb6XZaIKQdfFs/lmNCSUgLlG3Mn1cjqveuLd834mmK1e+QX
dY+lE4ANb8MRFzWHo1brh3BOYMM+0D1GlOpTB+dcb1vTOnR3luQPJChzPEOk9ilxanF00vQnUdFH
UQnvHrgjulViFPYlMblJ6aaUZzfDsSvtFENMknbbnELlgXaAIPsZW3lZ2xctruX5/jDNX6kJHydu
RPwj1vhuqF353SGQx5ZQhYsA+ieVl/qLYfB7VGLlV9B2EDmxWtyE6vgrdlLjye4aWCZEjXp5LAgJ
agMFFtRkH4QM4TD70j7rYwxdsZiyW1ESa6lGhvvswiFa2HZH0c1gRFRd+WU4Ca72jqQfuo8iRuAi
Sa2wfFX7ihTjV2rJEs4PowOzdYiYZVTPiQjigwEScO2ncflC//6lSazhq/HDU0eh+RUPB+okm1SJ
ztGSE5lgwnMYw97yvt/VZjV8VXr8Wwyyee5Uf1iHU9Pt9ZTUUZRvCHGnmvYm6on3HhkBS0/DPRV1
1z80kfgqIPG866kkj8gsCmLorf5Rq42HRHELFGaW6qm10PeM3OpzE/Tb+/kK+QJsGzpmIYMdxhT/
uUchU8RG8iHcsgTwEbkMfVp1S7UABtV8vtF9/PCWOJNeHaLFMCkaE3X4oavK99jb4a23823YGOz9
/PjdxPj40hIkeMD+kC2Bkmgv9dSqQH7qanW/mvvsYkyFoeh+Fdkiq2ZL0SHL8M2hKp58YE2X+5HV
kgKg2uFDqtXHjmrIloWVcYBek3GbZvY+Fcw+IWqD3RSHzp67It1VQjdBq5u0bNRKP0o/0jCuC+1U
oMxbdy6TSPOC6VsuUjWPDr0cWCwBYqmWIs21Vd3FxY1KhroLZ1dE1fjtUYa020eqh3vhk/E2jFr+
XI/BZ48x6Mvwk53Qh+qtcOF9FnmenfzBbY+jb5OxPTvyFS0+jS6haLXtkAvkolYPgoY9QtDqhyBo
TQ80UMqHGgV347+bCT0lfwzyPfetextK4/t+HXwIq31rjG4WfcI9eUVL040UsgVUeQjzWD/QhbTX
qt1pD9Ws6oZsQmwJu2nfAe60qI9ZWDDS11P0y0qm6TU0VCwwnYBlqhfosPxKHtBq6NB/SPDQy+BX
rYj6PPTQhqwAzlOWNMamVVvtCEsa12pX2YciVsOdMkCedOvG2Pk28ZZRwQAcguDZERyeHwind7dJ
B/LIHDOKjDWV7MxAmkuucvpo1CEhfIWCWXI+vD80I+q8yWyucSbSR/j+/ZoVF9P0B41m/xFSy3SW
bn+tjRYBrKtmTxp8h5z90JW0JU5NYAPJ7tMtzb/ktV9t+sDSDoPS6fu2TxPgVJ04Szg1qxoD5SNF
H1B5JDW/4ZZ9g5pefWc9ka42HBPUhZWn1b71lWfZ7yCvtNeoofFWNFn2aFIVXSHgYKlj9jbhBnCp
1YE9sSgLsY8cjD7q2EVnaOJEApK48eD3GBVE6Z6jCuW6bkM19hy21z0ySpmubJyFoBFpuEwlY1re
Oi7Dfvg7HQzlEk9h/6SR5no/LdGD7f3BWAcDs7bVpt176apvojHrmxIbznHsWbi32Hrem1sZFdne
bNyNpmNT3oQRYRDs8x5catL0hiz5RHLvBNkMgKHX8LIe7w+BmV57qwbaB21tq9XI+iEydJfWEPKi
z19Zuh9urDu/bz735wXG0xRpJfma93N/Xqhqt1rR72M4NnBm+GZwNXo1u+VjXWDfgvl7P7w/jCXA
ppQhtSiC/Ka7VM1CoW8awkpv91OJxoqqhx474UGLmmog/grUPjA3yBMo7fb3cwip5TlTjN39SEbR
eCOCvJtB7yCX5x+4P8C8OChI9+DlcErR64WvuWiTaG4dQSgptXucSK/84yGvyGeGUW4oq7avs0OD
sSdJab5HKPk9gU6RQikN6jz+1qRFPyPxwdL0BLwPrVlDThrafZa2JFfwSTDliAzEIb6sCcajHSPE
1hA3CaKGoZpghnxuZgp6vEzDS6SSXhkv/OIdhIBr7rt8b0/PkS+3LqktgOY2BtBCGLVBkCx6fmxO
nBO4g8tH5cPqQTiY4lDWrNjViq1psBTiIYpBCurvaTo7yG7OsYEiAbUOx75k5S2o3Ufhi6oAyVCI
08z7VWKjdaQC0E/LUL4MADkL56d3vockgLcX7/Lh4vLEHQunGro41aJHqV1bAOOfPP8O5a1ZXyzt
lz5QoqgLlO/DSmlfAJwsU/VjfjqG/zrpRJvBSG/SD2N6K7Ov+6plyL0hZMdPpl6RMsLsDWNj4kEO
/WJTAxxRJOF6BaHAh1YkZAElpD981GRcWMW76xSrwWyWKswBG8FQ8xGS0w5WFdnFtuiRDFtvGt7X
oH2DrOylvM5dSxQLszBPdIZDuxOdY/67CpWQqxWqMM580iFwQo4ArD4k/1sN20agHZEkeHIkwLhh
54RdiJgyxHqnsr5ZxlXtNyVTkK79yl06KIS38EZJEqQD54elDgbZ78ygf4aVCaAPltaFyD/H6LdV
aXiifmdZtZkDU2L1ORGIR4erwRsjdLkM2TunA9BNrGbmPu3fewi5UAZh+Y3LtrRoghFR6b+rGJnk
fANQtZLGVck/wWIv3Yr97TLhNaNdDD3rq6HTpmxyfuk06T9BlX87KhYG3oAOE6cPZqtVyAUogk0Q
0rT+DJT5JYzxq+j5k6npKOlNUOnkxJYGNuJXyyU+CsF9Oae9jQvFAbWIF4nbrcN0CUjFhfOzSJqt
GR+76nOqiSFasntzRzRnXqYsnC+99YbfcbWCkk0du1VoaoNvWpeEe6BSwysNtnEx5ILXY0KFpZn6
j/WI79syVriyDEhgpBQX2L09gIJzZCNEPhM2RDusoOC/yLI+UdOJWs/8wt8pu906ZCXmli/Q2MlX
8nPKCPjRdhqhbpgJXIRA3ZKcUIQodbZB2j0Vq6hbOaCjFn23hYCAJAU8fqqviMklgZo+v/JLT5Bp
vsTpRWICwMj9rQiTKWJZRAfqiwYyXhvf8YsltzYp8D2+K08L1zpoNxxR+qNpHU0YlMyckkCWZV1t
sPc2SP31dWIuWrKv2FbHS1XZ4nPxfVJ8S/ziJFMhujthaO2hXdLJpF/bz9mZ1pdf9Pl2RY8UBBho
aHlwnVXkr41hqyoedWSUXDB8qnClj2sIRGr10NS7RC7nuAyC8wgvBa2aXWLBBo/q4CoeicD95WpP
Ve1NxdXQ9hA8UqBxOz4SGYXfek1zmWKwLC6VsteVvV9cclI2u4+ygZhfPeDwVs1bUJ2q6Tqh+uvi
7cS0W4HhW3GzGeKhHXkLgbE2F2l6ufNWKWzYPOPc2WO7IC5hlms8KTDD/acJ5U2rPZMUFMWbISYs
eV9GGMC+6IsQZDX4SxRTcXoSLBwMooX6rTXsW3Eag71D0dnEVu+50aVRflTj0VRuLSb9gMQAS+IU
2ySnUl2UyiEqP1oMGlSJuc1dd41sjI7OgkBt377WGjYVSgMLGpr4agWEgt9WiFzYo0sz38mkeoC9
AO1TbRysLMo2Zc/qHnzMUBBV+FixUGoEbh5ebhJCKXYMjJpUrCjMnqz8GTmQN6DO61hMIJeKm80w
t4ZJg0eNq94kU087zM3UaFFaGxRUeXIxCzZUSIf2LgwIscH6ovc7y3y0iHsU6s1s3qX62uOeQvPa
gag4N/rax1xZmh9a/2PJS15u2Sz7hKcEO2kcXOsCoxpeOrq1qSk8JSEE8YFdHiN+V4Kyv9Y4CmSc
Hqjh0HAnnKilXrpkGQmEe8QxyHMDP7ZocHq5z5myF2g6exoKZ8SWo7UV7x3qQ9J9Ks8FVklHgfQe
9m3wFctlZlAG2cJOiPtPPrt4tivScggVaDeKsWbXwHgwQy8waIOfLHBeEvOx1fOjSiW4W6M4rmBv
FnMi48KmnN1qiE74ZlgafKBp1g17l3C2YDnfH/Fn/MiM8rvATG5ywxK5uiRQan4kJ4Pc24YIlYUk
nqhWvSzxTPgq49HfgUJuF9hGo36LVtd8a6vHgYT00eN5a+4BlwEm225huEQSb3i2MSES9WEctKXD
8uv/MnVey5Eq0bb9IiKAxL6WgaJ8larkXoiWw3vP19/BvnHinIetLXWrZSjIXLnWnGO2EiN6WlMX
xIYygonUwoRW1jvo0XdFTMGa41JmUqn0iDhRV6AbMIclt4PciBmNYlCAFyCEDAfGmpbWPp0Q+rFQ
brTMaatm5Rvc71jdlA1dSqg9Bqa/4FWTz3JTLPcUxJiKc62ELEqLGWRkXU+/JjcOMx3lTcTMbjWe
xDyLQ27yUI/RS1NVIbYc1Nz01w5pU37ZQRs7poQzZuxwMcPmh1JoXLA6xgctJsB8EPhhdDjs4I0D
DiAF98f4HVjh3uSoTBGxhD1qKIMeba+vQ8Ql4GXaYt/kKChA9S77UTSPB6FP6UrUPIbRetSVndm+
6mynaaZ5HamKvdJemZ2uoobxB4W8b1AsoWKO4r0F9BuuCEF62OmjrzYrvkqpusx2/VnMwWnZUI1i
SW6gQuumDPGZgRRfz2HENPX+vzf0175GwEJFyuuNfS49hPTDdQ6Vrc7OEw/lWZg6vp9u3oOt+0as
ui45YwsZ9grGgZhSKh2OUwuTr2aTJXzuYLWPUFseOuzsxFObLDtKb7slT5fUYCjPw7UvybACCa/Y
6hDOR0welj66XBnFf/eXfisyUXYxVGns1ZAf8MTj9Qw9oWaeT0HVR3IIMR1fY2WLd13uJjTx5teI
FHS+kRnWQpQAcz8ST8GckNLNotQY5a0wVxAbd3Dbw/gfMRCkiWVuYB6t6IDx6YulGHCTJvP7+DSc
eqYE7T9BC3Bj2hvVN2DlTeQbKb7+M9NZRXRF4w26iARDLJB+Shg4KjO3HKamBTWS/+w09ORZ3vlD
R8n0CpN26bCgRe2Q/630LjprV762TNRRHtj7GniMpO9lpeAB7X7VUDnMQ3aIRQkZu9nN+S4wghN/
gwH41QSMP6gqtRyf4j/+e7cCvkcb/ojvi41sQrwIxqUy5muvPEUZ3eMauZBRI+wk1aIzCDh+1wrl
CQtPrx6CbOfK4CkeZRKfH+o4pLdeygKvmLg7JAZqvf5doxZtUyb6SsgSm/MrNwXzjKr2ZR6QNL3p
07xGHYvTiqIKKEoKbE5R6T5Z8s+gRiY0PlLL0JNuWKbLpGFmoNcWJziCLhmvJLqdrYeMi6uH2lbK
rBakCmkglPmaBRt8QNsbx9QPxMdJa4YJqBM0fABtY3ise0M4viL8H1/bDlvBQOiT1Q/9vvYfRYOW
s6o6YkGDUtnrHZ+tqfmXki/0c8jRZOEyD9gmhZtIZwGahed51Uhn+o6ALALM2jayIfli1dCulZPN
+OGBNprq1C1tj3/GJJ9QVU5DNGua6ncOho+KlHGRKlB6sD0kw06PMlB2n0JoW1mNEQn2BxO0Sk4z
XW9g4Z114zVCRW0UL428VTCfoyU34r9aeQuRhgfcC/PAJuTGFOut2Bj1XxU+hmiGfEJeUzd+TMME
NnZyJgA8PPLFKXwp1pznVhjUud03gvN4xAq2MqjOJjy7u7bY9WLHvmKSEoZ1jki5iLpahjqwUcRO
4uJ2V3VY9Txd5ooYF+uHbA67ck1li8CR9wvwWCSQNGsJg4mt4QeG3LiuqlXqEDUzgwfapQbBkTP6
NQuy6bpOf3FO+NgaCZjpYeCRBMRDwA5Jeb2Un2xcabVNBqq3DWxvDJrazKN5lupzKIhz3kqgnDYS
bPIO6jf2iG2UwBXYBIozFihkvZy1aHylnB39TQIhgGFhCBEfqX9cO/wilhMtvAzyqVAWzvRMt0UC
OWfNvwt+2f3521qe0AtvQmUV7SMEw1tT7HgOLMVJLcTxb6pymLQNTD20kuSpV90GuyFXg5zbGoNz
ExOGTNjBGaTBNMD63zXSvdE2sYCfCHjrYlICVe1FT26DhPnqZlPWNcVR7hGqOqPlFNDpLWdO30N/
Q3NJkSBBstdtB0B/wkUEYs2urXsLYoErrLt95UbBXuMKNKB+1rMO48+xYvrQu6D3tEe/S1xxbneo
RX7mw3gw79qVkcTyImHxYEKMIyId4/GIPg6gP6y6rTJVCOC1ZF/SYq3FtErzcEtP6KbpvFQ9Vg86
pui1gVOOB6bXIv87y+VpXGrpR178tIbsYRuhiR/zctCBygsU0UXhgzKhybRuDeEaSDPgT/UwVm3r
1CqWw+Qz2VFQ42SO2y/f+peQ96zs0XiowUbNLvV0CWJmohfq96JDI+1OksNJx6c+S+KjLDld6WTp
axt/2PGFktUA2lgd5+YtTtItfeJq6aSfs8xci+wkGSc5ecVozZkVaNB8tKZ9kX+BBu0iTPkncgC0
wUPeG8dAPXoWH4dSVNCaIEN7Oa40z+XqxeaS0pu7dfcSzY9OJXOStHV8PFN1jxAwZECZMvM8ciHb
eq9W96x92ng8EgJBpQ0WSze2P3vfXMnV3W7fggZrcrudIcv8dhF1IBaJ5LfuCGSjiRi5uEcCWO0t
MJpU/gXrLNXxLrROZOFJ/q1JfwzcF9P8yGglgMwJvY6AvdAjtYDqEz+S+i1DgiHFDkIWtSC2Tx5X
gqGFf/O5pr76rk4f48vUENaLYZ5KGbNRz4jsAFTFrMUmVu+l/RnyWyf5XjLcOWPX/6oK/LMABrkg
De8yMevxhsn7IP8msNTgx+iRwF5zbjV/fqj8BpocbTL1EtEOikr3/38tZAGEDqCxuCUUC9z1bPRY
FwhBWdcfmN0sZSdnO9Jcav87g7xAqR2nd348KXvyo/D+xAGkD88wlXhed3j7aywQObcfWHAIoDmO
XOLn5bX1DzjgRESVvamBm82EJtF8Cc8NPJZxPuCsFI0rhvcacpQCCwk2cWm6lfGBAGqdkpxiuktA
kcrCmSDi3TM2ZjfPdrOMdLl8h/tiNxhW7rXK/B7VfafQUOmV/MwsVod1E+3MUJiOuejv4S9tAy6D
5Lul1Z3LNrY3oJVYubp+bUVD6pAL+KEYoeTiA2C37iA/fKBigiTcQCEbs2xNrVFvlQjY0Mg8mmyS
zvYaFWQ2xJGwM2haFABkYFF3ZL47eAqtURyniKqu1eLxVFZYdlriILCylWQk5rcC0NQFy/OHWg5E
HqF4nnE0GJ7eS5fMSpobrC0nsJEZy9ecjvHQay8qMzXCPRl8SYTCD32tvfVWAkys+4lSRoC5No30
nZneNSrlmU8stq7A0827r1j/q/FxQ/yfk9fOKH7sOKPD0TlNNJABin87CW8T2pdyqF+NheQlC4Uu
EqOdfLg3iz05SIgzn4STjtM6pT1KomTICj3AckfU9N///+fjQuxD2iLaY/mDxmZIB/De0YYZdo6s
huug4MSpjv6RIDZuaPnSo6naxsHB52kqhEXLBbPVqulCn6l7dw4H+6zV0nmgVhgzkBe+6Sry9F4u
9IcZUBF/t3xOlauHLt1VUOEgzUH01QiQWLdWg5N2FeyQNYuQBkXj9RQNhCuskrtvcVB7QnCluXBV
8fVr4oOBVjf+AzFKO+oecmBE4eliozOTY5s5vFKYw5wepkKS0XsPbkxwmZK/D9QsmnKyoFVVvCuS
Z1Vdhf/UmUalK257e+W1/tNMCNh6xMG5qa4DF3ai8pm3VXcULUfh86xc/XQfpk8gApgw1wm/s6a6
PexSPqJMIvc0qs58TiCdJeM+bYVTSS+tdCGyaKwufk5E3aoJgG9gR+UiLn524EHBNSSndgRUu2/s
90G5mO8aHubUo9V055NYehjtcFqM6muoH9vWk8uD3TxynlZj28PpIE8YXn9QrScb/vatIJG9gamM
MR53VO57Pac1+U1dqLDDlyqdtRF/xL2vLvBycujcqSdb7M/fyfCltN7Y3OTmx4pORv+lYooccRL2
jGpgnJwZVxQK5ajvGQWIKnYP9TpDD872lvIZ9sTE/eb2buLL8pPxgyqeajikw7bSU8kcPq0ptslB
DjlE2C5RUa/SFIttlckKoVvjNh+6XZhZnlUI4tUtWnVWHLWXpg3sdW4ZRJhIiX7uEaeoMzPuoUiS
Q092jWQ34NlrFmrIT3tEOu3aSs0Wfzk1kmbd6zrCskw1PKnI0pRQfxIe2P5oUnTRNXLiQpFMnm7s
oskezyWh5a6R92A92Uv48hdylCwvDpt9KMaN3Qi4ze1MU4/MmWzsP+IEykQfX5MwtlwAd46vBv0D
H7UrBUThyr6+1go8veFZE1oCK7GVmFBwhEiV4r4YvhTQYDbag20Zq51XjJwjAJvHSJENC/Z9dup0
/btBlWgx0N80eXbXLZK/KtMkvZacUEca2BjrwSA7JtpqCQaGyM4MSADkdxHGxRJdV+9NlP6yPe/6
uZ9OU56wLUfy6JiUmchVSJOND7pRdi8LBSJcvmpBpQhwwEC/xR0FOf1DS+wVw2QaWg1ekBwNSj++
VA2yWVuXXoZAPOTC2tcqVXPKWXZPgii9y4X7h3aCehf55UtkoFWJKaqW0KSkXOApTMvkspTuGHGK
G9qNlS+ZBxuV2FlLofNwDxyUVW7+JEPoX1LpmQ8QjRtULqM5k6PK5ib1MDiSLv0Lh0B3C3xI1Pam
E9vcEgD7KkKMIokhWYxognleC1uABjHY9RmuGiYywlQajXNGn2Gri0gwp9mOQm6iiYhbxSFt559v
EKLYy+x2Co62VavaDCYCRf6sEMqV1ZK4KjfsnsN/e1vU4mzpyPfg+NAxuOGZjNT0Kmss9DLyMZK2
NMOgphXZSmHRUrrcHQHPJZwJkpSgOuFar3MVeRpk6VxjKd4NgPcYdB+xmi6Kj7eBjUHrvlQY/Vuj
4DzNShQXwx1bM70+WN9IGugwVV4rrFM0/wPrZu99M9i0U5XvI0bQx4aEtwN6QV3EfEudnSpsT9Jk
4tZKY/bz1L43ie87GrrLgyK1kZcgJ5xkvtB/b0TbH1tZJ3wgGWbm9WJLwtpFrXvFnZH2HREOkBtA
8lhTqusUd/OeaAb421O5m3xSgmd7JIGxTSAGKma2yUL1ScYjNg0CviVEbPij2/Hw35u+e9MSTIJB
U5zUXigHKe/+7xtzCBrmYEW6rZeG1f++UaOWrul/H/+fd8lSQjzCL/yFqGwrimj0TG6hIFNr9olG
2/b90uxKYSpYBjtm+aVq+c8Mjr0OW7KWbBOEx1CeWrUUXtC2DyWpptc4gHBlD81HmycBYYPTgHde
ysg4sMsP7JMXjTHWNYTqFIHDE9beIhgZByURGaZV4IQtei+hyzylk/CsvACaD1wdir0P9TSFn6G0
dn+Ug3w41jE7ntybhNeL6AMNEcohnzFB3/tXv2UIU8y2V9l0LXxWAutDyoAagLjN1qA2FUvJP0a8
Ix4fMCreRkHV0xuQx/e8YUA49+csfImqLl+ly1Rcjn0gjzSRO9F5ga1nL0TN5oeuod9iFYbJSYHw
dVU37i1igpVSJQJk4IjNNbIgqEpaAEkFgVsCsCWtONLDfqZBre2NTOibduyOM4pZGizKWRvq/qBW
yn2IjGcV07GSmZnnKk74rsLuHKvvbTuCdU9tojCl8r1QrHlv+WazGxIpOre4v4jz1tYAiSZ3nGjZ
yNDfyYKG0wQRC+WAsfRyNNMDNz4dCGEB9BuHZwZ/x0rmMGYibk6ysjxIlfKh9AW42BjpeVegZNXa
oiNmEguwCjViDwtLJy+koiBpCATY6sd6Rr2SIQGkITJZZJ8b885JIZGiRK82GSpiTi3k0SKlfVFo
vG3SYGAUoxr5ldkTFhkicDrxLSm67DTFwsBqjIPkcwpqiGZEfyi8rrKDjRVrMyuI9T1KX6xE3TYv
+3sUBZwn9WEnz/kPPU1lr/VWdxsnq3MBo3wSOXLECYNT0lY/O7uvdq1MN6roSbhoJzDpUVjezS4V
N+aqytnXJjoAI7MOUZ8AARCknFsl2ZnTdzkaDPHHSttj6Puu2nC81XYz3iIkpV7hJwx6Wm28FVm2
LW1KHhlaw4ooE05cRruZSqXZlhdyCx0EqdYNiZh1IzC55tiWRBx22Ky7xtGiMnLTsq4BqGMgNXQI
j1FUVAch5lfpK547QHqJ5vhC/Nj8FKF1nTR9JcCB0APhe6U0JYz8n7lsgapUsSVU69x+xAvzL/jT
YbJmKQOjgLFLbG0kGbGLfibwFpjPWmf1CbPbFHhJRYD1fKyGE0qkFeBRNc93tUH1pTE2qCe36+n7
jQLUKHVARCYKyr1DGV3Qwa/Mihk7Ob9Yw+Ef3dN4djIbN2GAj1/smuo9nFgvd02TbrXKm8qThJ5t
YLNu9rK6dPs0J6LqrUvIPUiMaxivOwDpjcZgGK0Wlp4Bsyw3NMRq/X1ifKRZMzBUcLqcycLLkpdR
C4XrRjOPRmZKC6ZTD0auOxV+w1D2WEXz6WjP81olCBteg8pP8oyYjLXGPyvJsl1RRXh4hkefwN8Q
BYkIbFpm+TZB1JFlYPDvpbqzOS/k42cO91t+sqj18r63zvA64+QFJT20ku/MRBRJ7BvfB0DoOeT4
ru/H/LU28Qklf9HwFnEE4X8jtUkXydsh2EaTY8FiTd6shiR7T4rgwnzFyg1yRNS6qgoa2V+p9mkk
BCOwnnEHOaJba9D4VYS2hCcO8PTBbJrM00z10cdvWYlY5y2y4PcCFwHgJDFULpVbUZ3G5KW2zyYj
7aSBj+rDi/AarV0iVgmC8kC3MdPnNQ3JyqhBEqiIrQaqfQaH/wC6cv6iccK3I2SUSw09pRJnZtoE
GvZM+wUc9PTUEZNm1weVGmPw7y1tSJuGJsPDgnxyp+Wo1TE42qQMkrh5xk15yMi5gnrN6qPDxJDB
iR0L/kE13PwFxuPfgx4FHlDPLd79eqcYbBhTsaj7ZsiILSQ+JoHkjogJG6eMqGIrOmz9+rApI29K
PyyZVsMO8TEnrGsjgSEFpOPRWOsYRIfBtJa7k0xPq4XT6Ev3JYNsgoXE9Gj6a7BipPkpjQrSiEyv
J2CUPKERyGFA4hOSjwH2ELJaV5jId5Z2vt39+o3lVjkZBupT8DVT8LeLtaetIWKjzFfPMht2AzGO
VG7GuCow22BA9lG+yXCWZCQQBVKItKiA/F1Txno8a8u9WEVUjpXGleD1Di8T7T+2UwWujjy8BNYu
BptZgzeWT5l/aazFqv/r44QvrTWyk00kX5vwrnCgnhwlhCWNzMGKjgTVcLP46jf1/NDBLCXxA6pG
2J0DcOT41Uf9lHIwFgRvwZhmvkZTvblrlnWqStmJeKlkf5ePwx6oY4AoMiFynhkPYxNMYlpUHOj8
97RLDHDxWKcWMgYyP0g9ecoqhD952o1gt/ua11z5M2Au9WJPRxLwx3qgrV3raENylbqH3lP0NgUo
DQReGbiQZGatpewQhLDW9QEKD4OG8mQukT8WQCcmh/ohUH+Vgjl+9UU+JETdarP4IhdZykgohL9l
KykB9tHW4cdC62SS77XMhbUyRLfa0yJxWoatKksjvaZE49bobrmJ9O00KMeu2fezx6OaiB9Gc+tY
IZpDN45t/mPn30s8TqX8Smm9Uewr+pcot9aG8ZSqyJHDpw0y3qLUBBLU0Fc34DmX0LwA2PvBOp8+
STAB0XUb9XeMnx78uPUM4wtCmL8cmBe56a5uAGQZ7AnlauYiyjYuUm1PUC/LMFxnBap8n6BP+UxS
5lf+oRFnIS5J+xEvqKACjFb5JSBjLpqVoDtB1G+MoxqpGwVielGmLimTJsogrSYkjfUe8Afr7aes
HCUbZw4IKhUucB5vuO5zAJq2FatQrh0jPtoauAXOQXLOlGJZpmnyqAHVE0BboaobX7yO0JnU+sFP
q5g63UiQr+09Tt+U2VNHsv+YoRRnwmn9M4meGS4Xv36Pg5NlAv0/9nAN4SEBrll+lPiENltEt4WK
TDxBf8t6jwUo1k8+Z9X8Tq6VOpLu84qeYq5fdP1UaWQrOHKLnhzeQOEVg2cnygpiPi4mwgXBKBpX
q3Dq5FHzMQiyvD2Ich9iC9U25RJD8BL9MiGYY+vcLznZiqPKh4arhCpOGrhCh8L/Cfx70mHY21nh
NRwmOuGnJgItBzDjVrM/MP8MEWbt69JVOUGv9ORvzg4dmgPTsQVAbuYt8YvaM4VdG/a+mc6TfWrq
XVWdYNcarast9SR3x4FwK+6mqtmb0jEmkkj5bfOzOtK++Q39N8hOiF7ouqv+aSDcHrV5/BzLn7M1
vQn/HI5Pvf7WxUdcnimnWuNQQydVCmDQAHShODbvfc/E8TXX8SvuuOPpQtApPiIFCrJ71d/UrqHJ
cY36R1huc5URwEJkP0XKQeFF73+SNltb47tQSXKFsRquc/MWk6mYefymvvS9gEyy6hN1Uc4Ctyzz
AUoEDJAUuXA9SA/E3bL2BQKb7jVcmvsHrjDz915crO4x5vvReHT2XSLjRj0P4hqVp1hzcpn6s0SW
dFJlR9dOPQKcqqITRgGzzJYWw92aoVZggWiiJuodsNdoWy4i+EjTdxUfsYWbDqWERGLYsJftu8gZ
P2LRA0/imtmuNh3y71jTbsSA4VQRNW6wktfI60xvqLwm63myL5l6nEC60YTEM0FrwVf/yJTFNFOo
r7521wu8P898CRI5NjOClZ7GnScXl646QUA7GM1e6Z8jJAVfa+gI0hpn3uy/Kcx3gWTVNI/UP0jX
zfiGLiKEUZJ4ra6vFXm5W2KYCxrw9Og5JvBemFFq6wQGh5h2aE0n8zkADNOo32hofVXlSTOo2eDo
p5sc92Kzt0Z4Cfx+dN6MzcJSVR6+dcmVW98AGCGu9TWTEP3t5cTJLNcyXR1hHeY7iFfXOb8Sw6Of
BSt8jSE5Z+S5S2W0EleFC2hsOvOJdkuJmSHvDYVG11fJTSY55RYPzfhZ5ZfMPllERvpXU6MRuG1U
wtDeFnRbFB8n0xvR6a05udslpi98ZWxw+qG235L4k0FSR+6vv80ijoUvXGvojtp0Lucdgadh/49M
zZZeqPrHojM2vET31AQcQRu7fBBjVvvXrPKq7COFkleyPa4JNqmic4f6RsTvteYmIAnj6W7WB7nb
dUDckXqFFzboNLrE4qLUAEucCfT2EWWV3TYk5Zwixnb6Xoxf4fCJZhYtKV/VFu/TeLZR1gRb0uB1
8ywbTxu5j+lxwWT1p4k+uQqIAAPJ4bc2skskfXblKWtd+QLYKtPgiD9R5s4oJyXjg9RKgoYpsal3
aLw1QEUCNOPkfRnbuTln6ksdLuXyWxs6gXIYole69qsqu/NHCrjUbRantLMvtXGLzFdpaXNxoFuA
w3AyXhI2VrYXClN9PvkkixqdAoDD89VjwuGpEmuruoFEGuCjqA8OjlylT5ED7AE9vOdp4DcF/FLM
SGuao2/vRfSWNnc0V034XCLsilud/IXjpQ8vyvQ1ApEbQEnV/Ss2RxLJiLPCEIQTsa5fUBwaxdGI
X7WY3AIqxsIbk8eY3rLmUx0ezFKFRks3QMD1TMWTtb0ZH81wSpjE1vK9qJ/5+FsFLyzyDBArVPoE
OahfQ/0sNeCNYAC2ud+ho+GkzfeSFy27S+7HAwkfoaRTRdThCaYP2JmcLFUweNHFYiAcshGeLboU
PmkkY+HJ0z7XgOtZ6zqG/bQHox8SgjUgf02ZIrdiyoirA3MCabzgiVZQkz1ythcCR60Lr3M5n9J4
J41bao8xfklS2vQrm3lG5Wj2fib/Yg7fqGpKhvrmPxmWP5sjsplSOnIbD+2ppJYZcidqPwp93RnU
ExyguRfM1yh/LkrV5I8lK+b7vUuIZ/3wCHaFGkvGaztdx/zMQaGMd+RKmdrBHnOiRm4zwkvr3GQf
gfWPjYeF0bTeiiVC3F70r4hT1f5lTH+FfWUpQRzH3JimSruA4rW9Kr8C10RfAYbTnegB9G/z8Lks
J6YbMDO2r3x7tvxOuxcsLcor+U0mEGxRXClfbjkrXSldh/jTSAkxoCDQ2KzFX4LQPdxy57GqagrD
F+XmN+8afxnqkBJRQwIuVCjWlhHFaWYRLB8EnPeRRxsQ6Z7JYJk70Afi5aqekTtlfJvKTxoUce4V
0XePKiG7g6YC1VvaH7ayNelIjzdpJIh3Ow+/QXJIa1cOaFwhYxWct8diZ0O6Jn0K+aDw8cmXPWWy
zCqoZaMNi3Sgm0waV2o9Tc3VquBeqszC4SsXdfSV841xutD0BOaxUiLHJHFyIBOkn2IWG7L2MmxC
pXXQETLwG8it2NvgfTKERoPfuFHzaWbhGym9w85SAlj2OWVM8660vUF/599iMFPs9NSSATbweCVI
Za0Q3qFl4XUjbIrFoR3v9VINE1YXIS01UrHukHrTtaTlgLAHBE/+r9dNSGnIrRuE/aB30Zpp67Ly
b6alLyD0Yq9okczEtGx4pCM36T+0No427V6nhZ80pBIQYOgN3PHNvmi2FoTNyvSOcXOv5xNSNg7E
mvms61U9sZErH73yYJEnrUIpXntu6cJ30aP1e0IES8KbhxeG7TVJJMoK1fCC6CYSqNvKHgrWvP1F
yRwqKDAWIcrA+TY6mN0v0luXwoCGZY5Mr/tIyaRqLwYhznfEKBiRa5S71g2pzcAZO7bKs2RX7SFN
F00ycc5D5zHE7ttspUe3SnwTZFnizlBIjpFhbfmOyUi1sjtYf+fmvUiZVBPbPvQvoILIRKaX812H
F4EEv5EPxQA+7KOvkavlx3K6E6ADC3igqG6Q2+RHWCmbjno/NW80y3lLjR8hmYtOCVPNN6V6sUkx
pPzngzo9Se1VN4lDNo9Ze+nic9ksdF0Kqqs53fXpXpb7CQEqtyu8L618IuOVpINJ2IA6GQm2Eak4
tsWEMpVBQa7U7Ik5sU2ZGfNFBQeaAjlyI6JXnGN4c5UHexeibTPec3AF1IjCrNrA1cz0Ly08aJ0n
aqjZHo27Kj7rGlODT6N/IEVW1ZcpnRcJeTLuZ+GlWKpGV/uwNYS/P72GXhFDP92Vejj2mG8Zqk1n
kxVzPvUshZLgcO3gLgA+LaOwgA2I+ThyqBsYUduW42/6N9GVH3E6P2UTIWCfwy4Mc0zFEwUhYjtU
bsWVUZwmwlVBpFrhY/m/0P9n5bGmMzXSyH01vOUyE64DavQ4/ZvsvT1eqKyG1mXVy62XpYEV5795
ibh3adQUV6ipbXsc6pud/00p/cPPeplYMql4KPU3IQKthMIdDDHFmjuLWzrS+zma5Vmp1kJGmsRA
8mqY35V2tP/wnvNn+Bf7ectSU47kLjIpNcjXdi2A75lD9CdhDzK5V9Fdl9jAXwZqfPWhDm+oR/0K
xYVDpy4ZXkJlb4aPija4+tZTAyQni9OssiVWPJJ+eBZsX9/6yFRh3oA4GqiDh+RH7ltu0cpcIzbN
V1L/TBU3p2ZZDMb6t9a8+w3igxdl+szip0TimFad7OInDmmhh9vVYpuQ7X8ormvlNlOv6AeOK1xB
Yzz3sktN2H0sUldcsutS55gxOt+jItxy4LiAB3uf5ufcr1h0jk3/1jG4yuPdiEdgwiR4aZQ/oo7T
HNk1wff8qfqRyVe7/xfMb+P4LPXHIjdO7krh+q0329vk29C9NvQifWfFDvgcRA15tCPcGZxaXaFp
9/TqCNiwMt102oAcaTlJIy304b97ie9G11beRfMbQbl03WPtQ02OdneHUq8SiVgcQtU1zF0qXVtS
9IhBpeTxYbtvzOzAtkMZp5gv2How6Rg6ljjmiI6cHQMWWLQbKkB5+w7vThrvk/pGUTmWbqY4xUja
Vs4YeA152pa3QXSlDa91p1Fz2TlAlUoN5y5cIh4i0Sl6ZQjabhN9/Mn9aJegDVlPYcziY5rPzAd+
B5byU6/8DR3q8ZQnHCiBPhMpKzcns7xDeeCsDA2OaEyFujuXA6fUCOwGolTP3ap8NUOVo5+PXNDC
c4bbisXaL1mb6KI+ku6mTgrOAfPVhMu6RfqxVudqXek/nUCEv7LqTVeXL75FW5geGFS5TWbDkYac
SREk4jfVZryJvGKVzl6ecWw668Xeh0KambhQ9U0gHNtw0XNrLMaILUKurwJXh5DMFjiEAp7WGA50
XGUsUiEQ+5+s1teMkOubJbUcsJ9WI//5kkY+LHGXc4b4rq2jc9H2YmWeIELwAyQEIuiryKNBFiqP
iv60pXKMxXYbRJ9UdUy/+3b1mAmjIGKHl4++FNuozc9NdsOGGsQK/ikZQu6vMv8ZGHzgQWfRZSnC
U+H3dC+g8rvlq2Qi0hCAB1Ym0O+dpmKbgHuDGMZh8yaEpOdUxoPM3gM9/1tid2FKBE6PnspvYCcb
YFzbKhfrpRnW2BfQ7np5lutTDTUxw2ZaXgmrzu1zrLm1faUeGiy3lk8jmtYgXw0LB5Km8QQ8LDDu
FX2ciWmcMUxrhQ1TtRrHEAaCTQoTHrQlDNTk//44OlEWr3uZshV5SMWyy3UfDGndsHzg6dhXElef
tA8Zj06DepX6rHytyLnxr/ibCQAWiKMAhy5K0RnBd8HFcVSer1h615XAmRUgbP1rR+Te9D5jdS21
bay/m+V3suhB3ir6eFOSE8j5RXxcZf7rqnc5vRMyvaQScQO6hWhPdcAZ7cXIntOS5KqMw9EHwYmf
65CzTrATIIK0acWDjV2b1Zcvsz3K5hZtEukvhx4C+aRmyGFxPSEBmJQSZvhnxZxV5XagJ1WY29R6
2OcUAKIWstdSOmpuieRrRcc90n6semdk8jbLmnVAkZJrDzQCwHfxueaYBdLSLUnhLg9tda0iHPKC
3j75G7Tg0ZlhvXphjQbaaYfI3QlHi7cVakZ3ecQ5SCGZMzcxtjcMldMGkUco3IiOUiJtWvGeoINr
4tBJo2oXxfG5oDlr6sQjB+s1vKPV2mTfQjy/Q2/GYLfe8f5C0nFKqpPQpJ1Sb1sbg1bQbv8fR+ex
2zySRtEnIsActkpUzrZkbwjJv82cQ5F8+j7sxQwwg25blqiqL9x7bvjVpY8O7QeseXfooyULmXmQ
wWuMt525U4V5M+tgXzLobJl/MAdndOrbM1HxBCdkRDd7K15n5bFPCJrjAfkwyzuN9gZHFudlUZ5Z
PWCNYTjikVIzWXKIEKjtH4LZxOQis5y1wtSjMCwiJKMVkau7DiWNib8ZiY8l3nYqLfLmbo0aO/B0
o5eENbHoQskiL0LlUdkDGvZu2TrfY2wvFBPEEWslWqEBl6CRv7veO1i5t2pTNgolsuMSsHzeY3ZK
+MflaKBO4LEdnH+6Zd66Gqp679ebPsQqmROtN8IlabvwI4A5nxYyqVLBt0GSUYqmVUXTlHs/Krvy
wrh4erIslHDpo99KWH8oiL465ZDyXQOXsEkLhOn2Ts7uFjDNHNVEhhrLcDb8YCj4Fa1Buek0kuyM
KSs3eAk8IqNjrEwVHyJasumljTF8lFtN6KpJzWjDzRZevKBPYnIdUxyxoe3Du0LIT0dlS9mWTEtG
lIzk9Eqkc5QEgmMN8CVtMTkkakdaKJ03k3TvQLmlCT6bVl+V1G/ZRuP8TyV/x7pBsmn1kW6ji0os
ZVc38nbQJc5rQVv3mTDpbmnUqrRZBNWPLBfYO+AD5keF4HRQZPNBGOvWhv9Xo1NEyBCipdbzSayP
aCYlzE6mSNA+CtLwAraXcv60a1gj0blrf1pixcEPwVpDmqdx61C/O2Qsz3RD/TXlZscJyWP+0xS8
j4VLZVfHxr2ShmXTaBBE1I2uckp5NKw90u5p0lZ3zqysn4ySKtVY1Y0yY8SmTPP4/ljL6iylcKyn
ryRWH0HHxLw5+4UYMbP6t13X81L2zk5bMGWrUZN/G5C4DBKPHX2yWjjtHgEWWmgLjjk70w6zY6cv
99CpZ8jfiaKYV/ZtcmqJJFpMW9UwkOeNYd/AlY3zfNNM5H2CawGMZP3Si78GdBt1fcHbsXZwu2ps
+wP8bFryBU3sMLDGLBeI6iX/NIq9AYKNNenMShiTsnc1sC7b3SPqGjf7M8jxJuWDxBmOjFAzGDDi
PpUu0rQTN34tQ4Prdo1Ip2MB2CEEuxVdcgUzvZDbYC9YmKjsMNlRsfTyuPTV6mQrt2LHDRbmNh8T
oX1MrDUMhegBcs089+T21Kh6Pe878oEH4uuMrYBlwlmq8VSJbQRncuFEEXmjiGCziK+WJVCmG6lJ
58ZL8wBqm/y5XnMwh2OCiDgR8EWE6TIfB/qAqlp2S1YDGjPTPP4swN9HSnCwEJyQ/DDznENMoFSn
ovZDrAjhmb3Rd0JdH0wpdP4y5SyjWJgZhlg61MQpF4mnrKnK+4wQi/QQTTJx30IiU6TkAQjZzGaO
o73BWkLlprxjzoNK6OUxdY0ENyoWXD96tdGU/KDNfeYwl+mjKCdrF5PR6ikDtjWMnSTfteaD6R7n
ooX1xs7qvf4vqMFl0vVSo8tbTUVEGduIKXONbRE5sAs0qL91wWmvNRVaYngl+N8YYwULycb1Eb2I
lOatqUQMxn5ZSQ+N6iXiYtBZR0EuYwluVXtD3hbcIdqp0qzZL1akhWwA3zOU4YyaTYI2RjgLWuts
gfoXNjk4iU9kjcALq5le34G+V91bWD/WeGpRvgoE1GlAbuVb5jpMkkdaHSIjp2eUIlRc1S2xWCH4
JEOBbZLVBbM5VhVqzwlzUL3tnHR5Jl8N6OkBgIDFPasd9Aw/3Ji/4zEr5hJSZYhBxqnM8KTjechK
FLsGkAjrPfXkzKiclIU4qWeCg52GCn0A93K6FS0viKoyBKlDQFTcPhEjShgxGfeg4yZTpvuuBZR3
XhH9MfWfTlGOGmkhUJgCrzcAV+rQrHi7HaJPVVsiI+OSEEEIimGMRrIO4nLRyhUIznBhYDGtQLrB
HePEDy2XH5FiK4gEnJrcpKNkZkh3IrNXi3Faziq2pTPTwZfbyEJcwaQRjYTaM0oULv4odsGTkfs5
RMirew1hLEsumQK4N1V9wWXZYAydgQia8SVynQyzFEpdpXDHpiA+aqu36svW4WGR98MyMLPvwxRM
tex4ngl0PxhoOB0mnBGl5+iXMwv7eujo2EjSn1QcKX/fKV2V8h67Lzu9ZCYTMHkvtXuCi1s4DO2j
8XEFlmFbLXvGNF3uMEQx4mnzNtzH1LQ2Q9WSkR4b287vnEs2DHeIrLtUUfaeIGrNECge8ocTjzBu
vvne2TI5kHCotVC7h6n6zlRrGjfz1fekyu0xxCFbmhVR94om4pPVWrNOps+Khv4L9g/R0QC0YASY
xOoR0OmbJ5/iRO9/HRRkQf3bUPlYBpsq1V5MnMqx0tf0pQNGBTqPOLAYgpjWXB74Cnmd58w06AHI
gEK8WQzmGAP5q0oNcHea5Q9Pp77y6yZY1HZ19yNTPzKj1YmAYr1orOseyIjzNSQobKJfz1jLZs+z
9xmV514C7r00zKNqnsZ2H/rJP8mWn3l1sHjU9OmZtGScVQAxfzy/X0N/MHBPyOtiGigm40/Ud4e0
HG4UCEmLmQ48L80601JCf8DKDz+2+IylL5wFiz4cj044uMIrVjXxZDHTcuPVJ+cMI/DLSY4TbV/u
1ZlV1exrrmIYPw0t3FcyahVVTz9sRA6rXpOfSqjmB7/O0CAgI3mBkdI0sezDPwMkbFWucswaXPHY
Mj/sYQeTdi7XKDZqEGKl6QDQi5unPEF5VazmYmhV5AcFaZ5ev4ZYC64gidHyyowHjHF4RNyVope/
+lEh9UQW1sL0w40afwNB56vl9Q0XId1NV4UcGS0a7jjGi1roAxvD/jkY9K1sbMKq+lf34WdN2dXm
z6jM1m2JlUflsfP//PZWDBtFNLPuGNQ/TCw7HYEHyZSzmhQzfYwOBeoqt7VMH9O2s4HZivpArh+5
r1BbRwW7NDNatgaEoNiSvwbdX6eJuYPkus09dT5i6LTbh68cQ+lUlP88pqx1V14aZSMqfzxkmv3o
BUdu2RhIugQy6BowWGGUZKXRLDctLbVtcznVkvwINJjKQ9iW29ijrtPZsLVgCXll9gx760iw41Ui
sxWpkD8i8SfTu64YgnkLDQ+eVZ4l48vEtOE1/tzEKwDLlOZTwl/oOspabR8ZR1U66ZXLSTHTzeYd
Taen/TWA8ntCI5Po1jZuGF6BdgkmBb5BprMevmwT73lvS3gQAzrHTnqkfbnWyNhDLB63tLfJSdOY
2JE+VNNokDP5EfTwisFStfaiS+iPlX5lOmBl0vsgST92RNOuTCV9lEYBDbb0yAB44c5jFh6VV0OO
X74IllLeWW4YOYdEUU+dXN/QFy5yaD++T4L1Ug4JKyDMoC2hifhuNKCfLM9dt7VoaZCNslwgX7d5
19Em/yNW/dx2GLOGgQA+rVzJOsDNOq1/i3ZR958Qh73ONbSL4d1iflKk4TKFIxKas5w3oxXkt3Fs
zZv22lZfUnDBkz888qB/j4MDkkGa2/5e8x9mTSr7kS/+nF6amRDVgS6dNDha0XDJ4h8Q+mGQIWvf
lJVbtzvfXCflWXYOIb+BCNx4W7ZrO/xRIsb22bXXdnLtBvZOZ+55rHCVCZVVRv4vDaz3YP6r6DMs
CmFIB8yWWhydkwUs+VFGjPI+lSdrJDiTK93XfgWFDsg9hcgK3b45g/oR6/6P1nFRcRveahCQnD8h
S5mAAGOl9l96RAaI7gQvOfCquWLrPx7DqiDYDwSVA08O42fPll89DdCQe+q17XyMf4oEXgoRodcO
s+tpoMexvYWObw75hU1HyxA3fpbxBRG9FKwNhau7SW+tlWKvltpXxrNAN8tCymj5YA2LX2W2Tzpq
N0zUO9zp11jhzIXBDmKj+QpCZZ/objPuzXEp4rMFFyZ8GsGaQzNItrZ2HfonDJz9KO1Sj3Hvb+gs
pAac9RbeJ45FGdPiwC5y68QXZ7xGPcOvh50A3voXdGfP+yRTIqsRORhP25PvY+ym3U446yo4sOFm
4w2lbxWqiJMFB0zZEb+eekzFW2Ue+uOpqqUdNLvxhZusn6mCGVswGKdB7dcs2oAzER4AeRMpir3C
QwJP5onNk5V54i3ZCRP0AVq7MOjD5UNcHNkxXamLmKOKzObZXEHEehad/CuX4spfnfNFNYF/AIGY
B8lOF6tYW+Yo7otzQZ/pf1r+yTRflbkqij9JOqvRxxQywjsla//YBGjRgX1g//LPhccL/xAFh909
0dxUOlEjqeHe7Fcx0SU9sgle46oVk39XT6IjjLhTH1bmfEwKuGcl5GELYkEZME6y/LNNwm2tNMDF
Z4sh+wx8gGwH02AP41Y9qmebhR0aYOGOoAPUjyr4rU2XIFVoew0ek1FjVlhDDjaVVxJgoyoC0ufr
u6ycs3ZPrwucgXUkYpxCA1XxqQaun+xTVlxTGx4Qo7Uci11QnUPl2MjMudZSMQ9RivpX/mZfPwbl
Q5OebUvUJ1KjhnB4RqGD94H8g0hSoANMUeHrxRPlhyFxmJ8i72GLm4FQL15X8RqFjmxcQ+vN6l3P
Tk78YCMnKZcajxFgLHU4Nmxo1d8G0QhLdrhTaGJaQaalG7GOM7ZsRqRs2/FlmiDo2nEYxpucA9hn
oxx+edR2MVCeAhU3mjOueAya7UWTHyYuMRJeZoKTcApSVw8YczV5b5OPGh70T0m9dvYh8D/r4YUv
nl3n0iychYaUjtym6srHrjJ+Y+MlQrws4FdTHaiJgtaND9HsL6vKugrpHKh/qs9gRYvSh60vSuZ3
lhPuAfrJMzDhd9vX1vD7uXj4GvKFO3jRKho/dOgv5YqxvmXuLIv509EK14IkG/YvqVuEAI7EgACE
fiplkjcD6KdNkYeuliMDncpRElAH8xaVSYq+4CMcIPOWUrrIDNGx/85njYxIzbUIwmRK2M99Jm1U
cYeIbIdVE2oHQhjZIzXfuRcykjgzdO1H6Bh8TBG3gBEfdf2jH+BPXrvRDap9bK8d88nXy3J2YZR/
V6nxzwgV5gPMsEQTojdMjkzoMhuZ3F3kz5EegMFVGRw9vpU+yAKr/OeU/+wx3sVhdi0s81MvsRQo
bX2JJC5+9EKZqlvUDuq6s59llK6ZGbJeQ+eUsfibAvRG7VZAHbEuAVvG0tnpMp/tmvjPobwV4q4P
4c0PCatT0MHhWh0OpOcW2m4IcIiIYxFuW+8SyYgZECK+k2nfgc+gYGxZDWCb4jFAB+OwLlb3y1Yk
iKqDbyns6EPB22Fk3Bpl8RZJE66QiOYodzJ8CZn/MFRPm1dG9JZMsQ9Lh2QhI/yKiIVvFYcDrImf
eZGydRZ7LbXaOR67cCnUqgZ5SZedTbvrBC1zXTDM9rSScfgfdBJpZunME30e9D1zisG89qRCZS5h
NDEOzOkfJXt0r6R/KLVimwxlhqm+xj4e8Vcm6bhzBal9dst9hg93JvTiiLxKn405hoacMseqwf4o
Ch1c5FfKPArQ9bC752ttc0Q1dPNFlh9bkA/BXP+2wgVbgk7cJTY9SEcKpL+Ofp627eV8VK94gcoK
JN7CwLlpL7BWwA/yixUm/1bZDCMkzyV/oEGEekJ/tM1zwuOXmk6/z4xuTSxWCTE5XjMSMpDDkj5o
1+sO2iAZnB9auC34q0j8KJFALHiRFHws2w15GXWfDiCEVVwoi7kGpnxUQoSxNVse8DYY/tZ+uu9V
dwiXjN3UZpfigg8uvYW1gjeN61TshubJHg51SBDLe4L97gRGMKxh0yjH1ish79XAyiZWsy/ZNk9W
zbCopTyRM4opNInIlsyz1X3HBhBchGOsRMnxZlih6TuuWa/Bjp1cPOxp/YAQeqVoSN9711A3s4KM
leSIi0t6W+mRvw7qpN6gLwQ/uB7jbsHt8QQWkLF6iM4Ap3H5LbTkNht3NSb9qVnIdOrc3OBwJZoF
8Y7eczIH2W3MX6kD0MCcBepWeKfee6jBUg6mWDH0GajWmzU3qllzPOJXpfIsD3p3SZCsI2ZrkMr6
9EUI12aQHVzLWslPP0P0Xs8whzBP7T8s9iZT2zgzmr82n680SsZutUFwlx9E1I6gtRV27DnSo8Pc
PoXBErdeG35qh6SAA6ltiOIrab2gmTr49M5998nieSDYXX0BSFuWpFiU37gu1P7GCvw38RjlEz/y
JRjP58aPPz5r/9ZVN7P6VdUv2VwN06c8cFxI8m6I/uX1KcgObE04Z6d3yS5OTDDkzWhX8Fd+POlb
P3Mg3rNKfPfNwgA5pY7nuGU/u+rxmwfaQ0IC3awL71yKe/AXAPyiL25PcbtJho8czU7S7CifFENy
TXv4s5a9Cod0pTCw4DdkK7LgZtG4ic0/ZxqkfJHyoSbJQpDgBTRUV2AhAYr316rzrKqDGe8cvNDq
P666uAPj5zn9LWSJmDInUVyYL0r0a5lHBYoEoygJegb7j+Ijaf/k9I32HsXHTHd+qRxmFqotUawS
nxCXfpynP1b3VThPT/nzK/IoF5KRwqLmQpFSNlg9N73o4n2mxgjsmuwWVYgO9eKLEJ018hzufrXf
DXxfJF9fmzryEBsWQOMhFY94JBTljp1sUuEjgEQzvfptK7hvH0m+9IfbhPaqGZYCO/mUyMEWpNss
GQx0AcdQe0V+WvWII4aFkUzr1Bkj+Lsw8bC/TcxJOIH1e0tGMndgtSMieFNazBOPEnaiPLhWqC3G
9Sgt1a+iY4eISN9jOhWB8tcsSKH8wrJZ1IA8dETq4StFAl6J17xTC1aaxClme3I0US8xGRB7humR
9q91SNvYazoiAP2WVKvSDPYtwFWlD4MVluAPz4g3TOQ+zeSVIinQDox2tJlaCvZU18x2F5U4iOZZ
wu/toE7Y0kJrRcDXCAkj2y50YExxFgaxS4Y5V2IOPJp76FEZg3mn+SM9biMxpcpwzjdjgsx1F0di
KTElrp2/lIqOiCK5A36MpmnSXGEs0SKQE0FIH1CbLKRGR1v75d0yACiHBJwyxfWMfDGP2Xjafj8C
gQo5m5wS2S9tkm1lrhwb1VUemmKdpnI6q1rqfNUNc73+HJzkh+nUsmrfaW//Tm6dWUpUcysAZ0XN
hXULkn+SPfwIScaL9pbs6qp+y7oyRzCoaC+lJ+fZoxQ34Wp5MrA+OUcUqK3myWTmo8NtC/tAZ7cQ
ygJ1lKISlOZxcYY4/bnRHJQ8ptWBnEuwWaQkS2kCxwzBxyRkoeHTgyWK/1bNuKUysCsGLEQtIkEO
D/TM1ADPDcHwDDWmiMrI+Lls/GSayaYlWE21liDoWf53w7aENxHUXFs4cyna4rYomb9ZtjJX4aq3
OEEYgGF4VG2e9/bDdWwurSp/JhazypbpkGzrnLkyEweov2+TTqFwuu8MuUZFY76nPsE7pkgHJcZP
HcQsRS0xrFLdeip1fcST1loD4ZqBiZAWRzpjIRbapBfWEdFcDZpPK58muliOYeqiHEtB5tQgnOwp
5K8ydrYZ/EkJ3Ou2aVhKBpWbG85nqTcS5WT31Qz0BHYDRqUgC7Nu56XD2nBMpBc2zQ8vRz0rd1qM
ZgegsMNMQcWcAaHHgmVaksoJFu1TKuRngiyRWKlOOLfB+zbC6QCRiAU31Ggu0TTBR5DNdpGB2grM
ImBdTX0S7JF5mwucQVKCuFrC6lT7zN8LyXHToqMJhPmjsSMom4bf3ar3Kso719EnY2SFriMo834X
g6jwvIHUj7zFOUskU0jTPCut4sbI+zLWvTVvBnY/ZUoCGjxc0gpxZyuyKoq5UQ8fUlZclERX1ony
/zigoWwoIvnCw2zIFvgLf0RCattb30F2RdLHr2iiklkXXOW+oLlLGI9qJYaFoEw+KvvJcpcyXS0e
uVIoq5hUyUMD9iqOs18e1QwbSJwfjOm/iJti6wohn7UiBw5Dpzy6qCC7IuMr6UJwmfS3Y10vjlIs
c9oOekJpTghqr1207tqoB6t0kEHYW9UnUmEa4NnZQDPHjdMa1EIptXfba0huymtx1VlHZHEL1oXU
K2IbKEhN/iRWmUrI2+lVETxgRPXYzlLCsICXGAGJiRKQ5g9PVVW3H0buiul/JvGUy2koE3Y72pdw
/11J2cpK9QZFPiZwAA96+Y1esh3xDbxLU50NkODkM0iYHkftufnrCQfBkuPo+cHjJZT6r2E9m1fS
vUxNndmBtIzRGnb1Hz+iqH5iOlZ1bwzIbZBWl/i7S5wcbGGZ0xJcZtCUNui0VNvclaQMm/G+694a
208joqzK2Y/fU4eVBLVMVzK4wJGxCz1YplxSTCHxleSQddgeLId6kzsdsFZ1MZKXamT6muYJaHWz
wOQ2HUL9LBwGvivvgLi2WD7bxZ1flrJQ4Zh3xk0dMIjhjiWRFyOQudDpQGtzzZCpRLIu69eWakok
YLPaBpsru6X8aGibUtnB9hQ08FKFdA53aYFA9y9p4EhdMmHBQo65XW2aqXMsWMRJG1X662Fy6sE/
aLf8ZnbsOSNO1nEq2hbNAIdFgCsq/QxtmlogqFCQya+Yd6nLZvhuWvYJGRHvxI4jyZFk9mKWlRPF
HO0jjf8xTKoZyZ/KtgrQiPpPYwnyw1vK3jPATGUpWwQDlGVtQTYVPwHgLZpKvBy6zwcybgwesMlZ
EcffbeXPbZ71hA8lR0aXwAYqMfSGxo+ULCj3o+oHAeP0toXqb2nhzWSssXR8mFHQlQ1jhSzRz1np
ynx+IIOLYiW6YGFE607HWqew0M7vAftinbox1BqszJwyMsYLc9ePB5xCkXLQtb3eP2qeOIevixp+
gEycBc6NKgpdjqHcrQzBzIqk5rLbaMlyHDeBsUOt4M+aiCtm7/Vbqf0zat4kkF3aLMk/yxxb4zor
digv8+4myo0W34QFH/Bc6lchdii5kDBaeCeCM3bkRvtWqMgk/lMzXZEsgk3+JSrayHqXWLC3W6YG
5iVVbjZuDpyrhIfNBGb8MS3RvLwcD/X7W6n2Q3FQ7ZOZ3T0ZmaerIK6XL2n0xoFR9CdO1dDcW+pa
jP58wPjVAgXmB5prCKODus9NRIWwbx03Dycp9wy+iPIt97dJnijfESzb9Zc3wi2AGYOYl947928l
LockuXnFgS9j+TMbso80PKbOHwWTJV9C87rssj/Pf1npX+ZBo6UuvQRCn2vdvz4+RMEp0p9d84Gj
DHdSyQmJvVYl77hVIQ32XC530U0elh9SfL3+6OvXkv07gIAZbHT0X63KO4zVRGBbAGCsnWLJ1fii
ls5rGI6afOfuXnaYMCpyl1LnN5VcViKO/kTjqmBCDujk9pHqxt5Brb6F8fDCs6a+eMgD8cn/Y3m7
ybc9sWZN/rm1Xa6ZYo3KFld40a5gJeOeU7WjijfvN8rNE8+HaXsIijpr12e/E7MboT9ysaa+phiM
2o+6uDOHTrsL56QeHP3iYsq/NGhE41QIH1FDamy1Xo75nRevtPDpFnFHHVTjnAILbpFHxAOrIuui
skn4AuSOSNlmXYy5jtdoWHeY3Q9chezWNY8MnXXZbCv/yRJmE2YnDY1quk+z1yAujuBbgkneSllz
oY9WiAZlZhw7blhx4e7CitHUfrQKGvETSzRc29PxmCXgG2prFtDM+hoGr/wR2Pfe3ILHYSkxiwAx
4vX383Hm6w/SEOVir2EoaRca4CH/phpiFuXofTaWuimQ0DItblkuQQAagMJvU7ExQLfkp7Gm6982
2rKWHuHRRvYXQCA5oZY08k2a7/VoZ6pHtlTOsiwXIbjtersCNrVt0PP629zi+nfLirGaW0X3onjg
mQntXelvatgODeTVzVhdVL6qGqe729sbWEJNslfEzsvOdwvyaYIaEzmXf5CjD80/BNWusRAkHyBO
NPZFZr8Z+AdT+ymllWRt8T4V4Zoh41KfYTYUDCV7rB1rY+Th3Q6WO0LVRrExuJNmxWHQsyxK9hsn
hVRSzvwOJWu+X6UOpJOp3N9F3gUkVEpmqEk49SWAxZEeZQfjyUIQihgfjWWDrO7nHIRgG61dRA/V
P2ig/peE684J+S5HXTjsfPKgqk2aPakZd6DYnp3yBeo9efQI9PNtLu4VO9Nwh8FR1eAlLgPjSRGM
CSpu3VbZ82jFHtfPkdeMzdqOjp69hx7XdQtQPRt8Y2Z2tbo/qOy0CTGfBXojuJDhUjMP6TazDpp9
F8kSw4/qrVHdsSUjUDk1H/6wEQyC4Llqe9NeiH6Dm0ZSl3K3Ri5LAhYiyjZ0Gc/xYDJb0lzOoDRi
a+ZGEbayFRoUMBBw2lAyedker6uq3XCxCZ2qbx0uEdapc3MoNwritrbDPo++c7Ik8pjgTat0jOx4
LnaMkhVi7wNxjrcBeBlt5Ha4TNiS1t9OkXuto54TUluHnu0a1GIqSEbgGoMW4EXZSQ+8bU84g98C
vTLH8qvwU5QkSfoUvQPI09rYElwb6BcYGUaW4gmAk/BfD5TKQPhbbfFNJizkumRchsl9ga3vVIcf
nX9oyIuomM2AuvTtYm1N0T6QVLJFXpGezpYjqOWXl1nI/5EvhSmto1RNSXsNn1CsO9+V2v32/gge
OJYYaaZVt+1r+27SIqcqqo/ch2ZR8m/1zrvFs4kUmYrDUNzwzlxR4b7EKtFdOh2E/rkgVndslVkk
ZeaqV43pBAiBkwkXBp6/oBfd0IdIzZ/MKFBvTquSbV5zog089N5XYqMojV6OwC7UiwGuVRxM059g
rSKvdSwyy0TR3JDvd9Veaz/J/PT8bVdsQ7E0ZI3ccNb9qV1V62KkzMouUjCYOyVboz/EfIAvyRad
s4pshzFFxMOGj2xTlWtUIXq3VpyVgkranIuPQT+i/xa50buBA84WG3A52srGgquv6e6Yd+NFldP8
qtdqvDVUeHnev1wSn8ALOUwPapu4mMoMRRyKkX+nwWXTxWCG7TdJpi5SQNQcinRzsMstkLw5HsWn
DwY/cRsaK5KYeuiJMuggZyOMXwdOjY+kVmfuOWCMZaXa5MdY3eMfJ/K9U15+xVgYaulnjtFXU5qr
wLxqesOsqbSDV7lNslOLDUM7IolRkUKURwHGU1Dk/8LqycBEm3CyDcah+5BcTTOwmYRuUKoDyay5
VPnusaD2hocz4iju+ehcu9v5GN4S4k41ohnFDC9PLq1kKUrnLSjleYivUrY/Y39L5iCPODNCFlel
+HIQfbMccaDrOZ5ylnTJ/B6Vd92ESJaeZtpfUDmIko0gUGL/M2sucUMowFmH9qdhGd1pRPHAGEy2
LWNTHTWLxFjXgLk1bJzUbRG9T3vCeNW11cpxKM3A8ykGeHGPow3LPtHyS4FvNsKOnQ4PFLki/ECC
hkUzyzaJ4RrBl8beRhAiHweIqc/h4LsJIqqEUQsQqozNEGeORH84PlQf6+G6lNc6tznsJVI5kInb
7HPwFDczA39A2L4iixcP4Js8uTyMH72aXqW+vSa0naVQaWfRdxVLlQYblB/xM68Y1SCNPcM6C7gr
1tYDb2aY7SlrVtHkskxJ72VK3P+1/SFOSb6gujgH7bKuP6224BQDJroJVHZdG2vkuZXSqwPNJXdw
SOIN7+wv9mQsULPhGtXQejZ9cy6lfxUrpMLcFMGu65jjuIP/NC1mp0D6VJteJ/eZ3bUeDlkd+UPe
tBsTMhjWLa3eKZzcaawxVX530Vc//Gb+B4xU0gxJ8aQFUwh5/VcglRtGlF/9qkOtKEGMNrkapvKL
XVO1M7D5dmyptwEexILJ6MywL0W5zMCPiGCbVh+e2FTMSGHdFmYIo3mos10JxVSN41X1QKGkLc1q
ydyV5UJtejtnLC6OsgXFKyp2RF9cDJ7/GWRrMTH/02TlKehBMP03pymLgq9S1LHQZSFhLsrEtfOb
wxQdyWaqbIL6oiCsyZJvVdcBKyJ5RNPuH6q63ZeS4LUF1lwM2neDxqAlIjS7RPbZiH4Tfec5zGzX
BTlgqD9ZooqUNZydcl4qHUIDzxK7OiYFyaohKaIhT9LJ+elgicb+rdzg7szYiy9EdpX8DJ8/skCr
QfeLf9ZId0K6DHQfkBNkr2FUtU1BYMrGP5aM9K3yshcH4PSErTv9V8b5lDMuI/eNNpKMPdYgjBy9
dOFT0wwGiHYaQdO3m23PisYwzKeUZLBm1HUV0lIaecqTyfY4ZZzt9cM3jrP5ONejb6t6m+aaGzX1
1pQ0kQbe5SCDJZKv6iQTuPglJ/oN7avloYdxGZKg+YHItQu1iTWpO0vzZclgxhEAPzL7kFtQiZ4Z
WheDnWW3GKttTMJLipjvYI/fzZjN2+IfnFYfO4yHJBBTp9K4zmByxzE527b1m42gKH7RJGWxgw4s
OTUOVlhk/GzWIkgwlfVQe7BRfSnNc8ff9abDZHyYUzMZ/jMr/6GqQOIvVfskutgU/Yq3w5GBBp2m
HM4bYVNLe9yV8k0CnooIb+abJoSRr9CbQdaaN+gjE15aI+1b/4efEYNuGBw0YOlL8p7EsWiBMwtD
IuQeNXmkyigvMo1PIfw28Iet7RitZDYPo2IxCMxWpMx4CSrHArJQRJP7YRMwOMGKmuEtc8TXlsGB
0sxj/j7combIHLOaa4yF5OSzRDEkwmfLG2/5R6ZKc0xnLPdhGWdL0cCW0rAgxDUsKnK4mE6H/r8J
1qNRAKmsoHL7SIendjjM6EBsYjti8wGss+hMJDvnvP1JiItMPN6WFAfYf0Sd13LjyJZFvygj4M0r
CXojifJ6QcjCe5NIfP0s1ExMR3TrVl9VqSQSQB6z99pWwqQaAz8Dy1Ua29ahycVuoqiP8MSKgdUJ
BQ4tPBjrmpt6gPwJoGdbLODIFl08tAlh39J6XJtvrtscOzPfRdEfiZXhyhT+wvOa1xpnmU/PodHs
IL2m0cywp9Q+5IXI2g6Rc56dZK3Qm+mL8RwYeUJpaLNrJdyN/CqfkeCbN3wpYW8Lvt8CNXfLxqri
kT4xZmqxFBRdS8XW0SHb3OBOAC18Pc5XY0bwmHBdkpanYS8DBtDpFS+qjfQ0ik6SGEfiL5nuloHB
fWfCaPcekbPuwEwG5PIGMBgSteAioSqUNugt175gt8xQBXLTHbZRVJKvqP/kuRehNI+Qv4LpM0lb
mQiBQuysBbUFPPOlZOwW/VsdJO92i//KKx+cSNG5AdDtDcGcnqIuMq+k1mlqY0D/ZIVc7HUv5t4l
TC+1nEPqEiGkyveqPbQZqZHQcUzT3Zcj78WobaoaYUQNc6NT8XeqcR1HnFzTUP2UqTyNTs9Ws79m
Ldc3DdjcKPBD3jnRs2dNVUD5rD+QdzcDJGprPJQmEwdyBbYr485YOGlpOWxB+HFhrsP5xR11jK7a
FdfZqju3m9ar4WqOPEeLV+JXgQJCQ0Smeh4BXfdgg+Ed59DxZ/6NW1gmBRR29Wslv9rQbeLiztpo
NUNHY+Sd1LjIZ0wfxEbJkXfr2GinqX9OuLu9Vgaqu5MM97pTykwly79a+YsCSkzcDuaWFWyYH5xj
xVwuq38Jll4rToNhIo6SzU7PvzF+MYE1pXe5eiYkGe0LCtcK5Knq/TcDETmt9ZBQB6rwyF5zdlgm
UIgZqbrGFUi8EuthhgWUQtAVG438BuZhUp/orU+SYkJDH6MO8EWiBMd4/GQjoYIbOadPbYapfxmS
oJfTlj0v7UT11s0Pw/ypIbNo80/b+1G+RQ22jLeexPA2wHM1BUnrSUnNEP0psiRB63gPM3bvAodD
5MUHGyZCCMpmZPVv8Acs3qYsecvQtYos3ne1uKY92bfE+NgCiyKv02Po6u+2S4KOeecA2nL8idEX
ENTPeCSQrFEfXlqt4FyjfiTXBc/+lN4BsFqZKaOFi9I67DfeBv/90YU9oFGHNYw63LRc7sHNIvxX
zSWu9I3JVDer0qCRNj4dF2IJRIQJ9isyBQ967/hc10SftsVeo7IiY2/MjrAneqK2R+co459h+Gid
TdXcphgb8wrncj9AejDNoI3ba5X/xPldg9hZDXcq5hntuqsGP06Bv8ryhhPgXuIWdNY5yVnHH+ck
33HoBVP+NgKiS4Cej3sNRpNGfcRjLLLHtdOE7IzdZUrMA/qx+OiRcA1hhncHq3fLCio8xhwdmYmK
k+2Xy/iysG6KQELkvmt79tem+Zmim2h52IYxiCln1bQ/BdW3hQI55Xv3l1SuktOoRq9f2Wp/qayH
KX0PBbSzZX9KJksWgSonl08n4aMwXqnswWflhn6vOyRCRN8tppmxu6/UvYY1VNIcROOEkO25Z+Gt
IpLEjOzFRBU7anVQuckqMqi8SBCI+n3s228xZgdLDbAFvMe47u+JPj4TCLrT6WtmJou4TiiRj12a
B4t5tsDOVKIVK4lObGB7gKIPFraISfBKDNrAws3fIVRUW2nrmMee6oFV7MC28uPb1DXSTUMc63OQ
A6Mgvm3ElBF6f62RrF1MqHqBGQQVQfdLDqpxNQ0bvY0dEPQoSQw0IRtN40/SkEnnemtb+x4zoiqM
6hBH005VVnDXV29V1z9R2osMMScHrKT5AbbYAB4xxMHCzJMocPcgonB722A73c4gMIrDTbIcVYtl
DXLKK3NeYeLagMgH56p8z2iXxx6nMnSk2jkxd/ejMahB/jBjI7lLG1995e5dZmgUx26yjpDS2e2u
0Wte7YxxNpcHGEwju9d4vkjqfHg9nG12/5kWPFHscMvzN4/7tY7/g2ikdHqeord8Ueh+9I7GrAGd
19KzsCWpheRFnTH7HiuuCbBXhf8ifbwyX2H8U0X49V8KoiZtSKGLmTv9bWNiHqFxdKUiDLsNCk71
bsQml6kHiPdrE3fqkoWBC45tye+EFAScPjk576zRh8EOGjhAEHhITN9J7lGwQDrlR57NW+kXlM6M
N7lNnVfkG+nMlX2EGApp04lPFb5Tv8eBwRQUQUL1+2+Gw5fNm2+NQjNUBKbJR6n/ioRgme885zf6
oAwIV8T+QdIAkypQrcwPOkKyMv53XO4u29ovE1U+RyLb1S8xHYcfyyJbqDs/oidIh6BFDibyX46h
Rn+c2vOsHYvyOYcqCWsIQhFqC37gPJ43NrmtBq2vrz402znOClAyJQ7xyTXrJhv3mclbL5xxb7PF
qfxFmUylxa7JEp/pQkS5ZIZg1/0aN6cif468b49lSdekgHY/6uVOYoPsRnLnNQvtU05k29isXR40
hvFGyQmDQm6CfehNb/oYlNQashGYiu8a1rYRZ0zNIMkcw2CAxh1KxZASpndz9bJndvDwP1F7snAq
DjEBKNXTjFsboyJO6D05oxEll2nejQjW0BEY1EAN+h9u07h7dWv0KC57ESJY0IYxPu9RmS3kY9tj
RQMQPWNI37Aj0H/jpfJFMq+FDJZiwARUu2m9nzwSaGqKyOzVT19ZJ+WyYElGAhdDYu/VVBfcP22H
qetzcJhZtN8LEI4m0cT3z7Jk5hx3PvPO3nQhRsDuZ4zfhmjciYH4gbncREjmPOMF9aloTarIP6Yr
SfNmkhKCoqfQkQmKXb+kQBZYk617JR4gr0RUMEVEvCZNh7PStS8f1qARkS9NXBDoQ0zkKCBQnXg1
sVt0TDWPawuPh+be+86vjB8Sxm4GwXFFRF7n0YsedEKT58lHQMsLZVIVNyeWI8DriAYA9BraW47v
Tjtq5okY4a2Hf96bP9PhNa4b3mXWQ0QNRhjeH0cEEFRTTv3MuGFwX2rnYaDdLnhxmVsn8Wcijgaj
IMHLuqwlMx98KjOkXRN+KeulLV5r0hhGHzPEYttsO3zK45byHjoBpEUy5z0Gc2LZYjD1STEcueDH
yM7MqY2j+l0ZSBPTg/bm8SAMR+orQjPdLflOTxDI1RK95D8xKikdjPijDHL0eVXFtgmkAszPrEaJ
Gv+6CRrABsIdAJcIhVWLPY422MNnk1VbFybMWJyQHaJLqDX7M8d73CNYjHryEJekyaMh8AHSW/TD
h+eyOPWDEuGmyE6iG1i1eiQLEOLySrDiZCOFmWkZqQ3N00gMioHynk17O7tra9tFrHzAACJgQ2MB
COCp47u3WYqD/4RKV/8Z7ZveUMgweCUrIMDGvxq4GHT4iMluMGGI+gEpzLwqQCI44RcgL9WrUHvD
DDKyhsbHYlHdGD85y3fL+PUsKD2Cm7/O+h6JI7+L3Lh52vfqgtZjPYmQpSsXSngXJp+5q3aGeix+
KqIUkvATA1uDUme5s7MCmWr5PvN0cW0VFM2DpTFaYfTkJeraoqxVmErkcrBPj+R50+80K4b17N/T
5kWwyoB/guZU9UeBNb3FmaKoc5cOLA6xw5OJtulYAbW0xJl3kPM1R3Zq/oW8QjUTS1G/9BDUl0Wv
Y/7w/IwGN8hNqmUPWMC/kIJ0N/T2k+6kv+hWvQFIRGbcOdGgH5X3TXX56uatj2r9oZIGC6uPIXzu
uHonnlcN1U1STyPVub2fFd4P7GgQO0F4pPH4GNXyVomciUDNRY6NB6szm5dqejS7s4NJMlvjgljl
gIOYZ7JsBwSjGdpmFhYtmvMS0efYRFC4kPIMjdLa7XaGdW9NZF1W1d6ovTtLfM+oMsaThbqfRbRd
MjMSBUejR+9awQ8dDefFlFyjLY7aHGGen4RfpUbd5BJZv57y9k0CZ0mPlnXui5C2FxodjEJWJItV
NXsNeTEKZvQNZVZdt7sxLlHEjuVJcypgOU3/PiGzNuwo2VkunFnHjMdNXo8fA7JmGDeW91CyD1a0
9ZwVn1V3mWbOA0xbGsfIxk3CTVqyiYXG5rNm/dMQSukSjU74URU8Scp+W3YOFtoYHes2NvAyEt9S
xxHbTmXDQiDUACnwgldYBoz5lxfiFMQo4UXvZTpzE1OuVQ3zC/SzTBGZHZrlZwXRG8WXmMaVtzia
armeRU3Zv5k0tJlunD9Xyr+SxyOAdmBvi5HmzTY4o16KlayY0c/pz6BjQrMKit2FQOMVW0v71dXF
IaUJ4XMCh7VA4rWKskXmopVJYBgD3ITSfh76GWFZy+LSwHXcPsiQwdRULEpp8NgoVDLvz4kIUE25
rsc7Le5IDZl2aY1KOmwtlqug+3vh7ev4O552LozdSovJlSTECJCNFO9eV/y5JCla9Z2ynnWN/NGO
kIZGfsNtYLQNb8aDhqLP9kYjf4BbBVJHxJB6BFQW9xoHZZLzMCHHRu+tR/QTWjg/p8tjx3DOLHBY
M5KMxxyxdPMbmxfdGDB2Ds5WgnWgyNK3hQ5sWzJhXBkyOheLScmZX4xX2T+6ZEKExj0C6bb+yi3m
tkwB1IS61yjZDjozQkfTp0sYZHYs+2FjzdbONHTwAjEBHYWjE5yCcmVwIYbXgh0mEv8w/iI0Y+9w
K6K/gv2jS/sUDxycZu5tsyl78zxoakqdyoyemFXRyeiwlnYkFVjbNMzP1pdKIwav5j5VQLOBQwwh
GdYFr5wxTCs3wdpUFseG/snBPwrcnvWJtS6ppKaclE7D/Z6IbuLbopWodRRx7bJYc0LWkkU8fJC8
aVQEUreR3HZde48V9DjiLsSxSBgfplnYvxDV0SQOW0fDqdv4kqUST2W14CHH/rEi3p2HfmY+SmU/
G9J/oxNsoeKbnHZZ2G4c0mTY/RDwp+WPY5oxA/uKBnFfdtmrZc63KkLKPhjbhHW8+xb10bWWfnyx
bJ0+ZNPXPOyMZpAXBT0KmgLFrkmSn4oROpPxZuJTUW8tI4xwuITVc0h/UkaBTO+R75XMfH3/vfjV
+SP8WKe8gHo/ZrcupXfQ+1Up9L1QX+gqSrjz0vwsFQ4gW4DwqMN3kAuYR/tvVmCUPpIfGo/6qavj
YgusAid3iyVp0MTFUsIipdhYXbsntz7xsLPOCNnIEMkBt1pl4GjsRX/Cdg/z3cENaKxq4MjIKyaa
pWJIodz0L8cC8WDl7Jro7EZ/EA8g9D1lYAzIPkx+WnWUfb5tchvOTcHImUcLMRV3E14EbbpXSdAU
W8dhTbnRgaW54TUJ+XLaPQSMuAgclOk6X0gSSG/69u+QlgRCFAPmXPsBB8VSZ+SHeox42r/kc7aH
IMg1e7aokIU8WA3ycLRCddCYmzQ8+90zlXDpXs0Rmpz76hJFN6OkwEZiLFUfAmGCc9P+RXcYPH6p
iXhMSBUpd1GFI3loD/NwqyEQUNZ66cfM6adzBsH4K6+NdO/GCkBKW/aUSbUEtuAiBHIKyqqRShZz
3x94R32nqSuKR2Du/dGlqW6T7QB6nmAH/yCWyIHEDqRTMJDFAFHmVcFUjfFs7qS77F2QDTmT5qPH
0NhFecCWSwFJG8QfGI4mLvwOt6xT6JfQZUteOQQgK+ZCWrV38NQkDprkvEW6xV6nYZnjbLuhpbb0
99iW8vvXbBr2k0UgVmjT4pVYiJN9xph1KNJ96Lg35nARzVLJIqAggDA0T3FY36ICDUX3hcTKsM5D
HTfrkYoY+s0+5XzPYm4jU/eOYiwJTu8+Wgn3mZXPiCXPXGYFb9nUsmwkbj2j806nwguosSQPxdyh
qktG1EptNz9Gc340y9chTj5Jqjn28B76NToxzreEGGC3Wgy15pkf7DwnzXHIo12JcU6g5pNCfWRN
/Qi4tMxr/I8YGzwjujgOQwkUBipHAZ2E8icuUVCWDrwjfVuL7DMp8jMi7IPGEzw1j4gOM+UHruGh
36bAZozCuNRFjuq740Q3ihDHLx6SmZCq0UWcFjaEEAGtWp6eUQCMJEOskG6kSzPSv2ezA/BOY1Ul
v2dcRWc3pIQkqSoJupExE+Rs4EvEe7tTRFwwApG05hUZQc8Jt2A72LRT0EYMMB3ftciPZIyY6z7O
uxKDom73JK5gsKhtzqG3okxew1zctag1BkLAIj/peGJNWTDG0TmtHhUZVDgvsEiVxWMtJlIs+ssU
KUIGnUuoYrJlnKO2SBz6nyShoex1jJUpkaRkZEde+DfAR2RnAK3DKHBAwNa15N4FhTOSMFVV2t4s
H8k+Z9zyjNbyXmeDClyBTD2DvC5qp3oTo8fVevucFelb0tlnh4vVth6ivto6iDJIe2LvyRmPpDVf
Tam710ydhCQUt/an5uo/I3pRtA0mJX6tYbDQL4M3303lvLYhuGN6dOG4Ozpag7ZhLAKaJSVgpk3U
9Dg5VPypuB+xwhNKBz/P+Juzx4YQkzRILuaN+ZWoCVGy2nvxURIkhfmM8YibYRv0/Yte5cahCxl4
Gd6Hao0rnmiEYpr95bDaaBCrsz7nJRz3oY8mSX3TH8sOtjrkIv99EZKiKYpwaDPlzu+iTZ53+Hsq
4M70OdxssDujS5ZhAjx77d5gjJZvHaQkiBrZZp3VWwq7CMObS+/6E40b5uItrRxuJtA4xcFjWZcG
CJBm+WKAxBInS9D7fJNDijBPWHng2TfHdcdtMhe/lTMf8GUz3/1LXwk5YCbNqAwtQcRYrA3viuTb
gSqjbsV01Ksjax/wX7p1kSHdE9YQg6FTqN7+JWc9g19vve3yfxOMzYlnEIDWVeeVWxZ3blifUFx/
zbP3F85uvq54am7sjenBaO4mYAveRPADQjabJca3O2jDcbLnV7/nIoik+rPVXf3X1E8Jgb+UeWiW
1iGL1RYvCPd1OuPxPHmC5jiICUlRXwhF6L0i/5YP9kbH+w++c1akz61n66RoQ2KyfI0D+CwYH3ji
9jrJB+INIpdWnplTeskLkSM+AsTBA/vTvxeD/xRzbtMWED/LWTmQRw7esN6Hw9KHCcCt0wSeb04u
nnpzc+HeQ4QEq8RwxsE3YYWesTalIISs5aruS6OBX5U8EsJQ3k09fxHSDWC9267Snk19ntbWxA42
X5xQNkOsOHlqQvThgTsnd8S+A9nmxJN05/XBWbb96UudAJ6xIgLZQ799aNNsOFopFYUt64ObMq0e
XK7/8ZM13slUdyjid6UavicD3FCfF1cX1QthDYtakjsAzR22VIAmyHbse3c6k7KCToYrQI77lmta
t3dTfeSK45+ZMbV1KAocCDeiLi2rCxgf9mjh/ZVlvaZx81BI+0Y/FETHOcE0InlDvIfF2xhBA8Be
lGwxtEj7qheYgwPNY/8caHIfp/Qj0690BGxsfaPIdW4+ff2riCku5MWKj7O15znQCbzYODi3hnV1
cxxTyw40vWIcNePkXit4eMsqvSJP1ulwpZHuzWLDtBb1qEY8KA9k3BzEYhTrumdOEa8BUnOytycy
eI3wJ2cwh5K0YIQ2scq0Lnb92k9nhtNDZMEaQjixcvBu5RL+yGE0PklPLqjtpfhJ5IPJA+lQDbg7
oJY1zQc8b50azzY+R+NZjXhOOQmJXJy/8PkwDH3ja7jZpQMzXj0vetrBQ2xiw9tcF1jH7TVXOVYY
xbY3uYMcw99CiHVCTywOlUAcf1lQK/ONwAemXdo7DM8m3FOOVeGeoJr8FcWdxWMUvu33EoswricN
u00h0TGE+Pusqv8b/ccpwpyuept10CWKN7Z/7aYT+oMlc3RtkSyMAdmD5XRFatltNZ5XLjgjwJeM
HRMg1/ARB7rYDeheXJ102pl/Y+lI34F80e24fWnyV5p5TzsgBwRUPj40raDdyyru0aPw7jtJHMy2
xe8d74plWXtfRSfk8Fn74JB0YwTEzCTTiZKMiXya7bXwYs4Hh5w1ehwstkzTpulmGgf29MDvISSp
d354QapE210LXqXYfQJuattHL7m3uClNnm+ooio8abhLdyVUuGSHbT6uX4mD8P3owfD0H7/+SYoZ
E0GH9A4beeYBmY5Oab5nvp1GD5pHlPjLwqDt6ytE8BAmrPqoDSDuF9keVHhp80cuP041kpkIYyCC
RG1tTB9q4+GEUHtIpHN6rMU5g9Ov9pGPkI/S47zsFKZNl695hYeiiJDS+C8ctPaa+N5v0er70mEB
HlUcr8Z0b04e82OSGQfDooHjnuMwyR1cyBH53y8tziG8aHNGDzlst02v75Z4QC9o5hUyS3jEDDlq
2W/ktE8SwI2oq239wNRWIMGxJyYhZg6lxPSetU7deZ3appCJPUgq3EEHK34zVbcrmwHvc/muifbA
gtNkYFUY5UNpTP2+VBgDWqP+NuroQxKLIsw7X/N3+KVE5S9z2XanwC2MufcGL+XeGoiqzTUmlVqy
5I2h8oA8yMTolvr9PczAU1eYh5jZp8yzYKIyKsLpoBlqb4nxrRRHaErALZCrasbbWGtPLLYfEx0P
LT0KpFm75x4iOtp7c3psp2a8mUP2mrtehRLpRYsEp5HDuu91ItDOVe7sIFkx6CZmPE2qG1nHaRfY
qKXzvYXSxGJ6yejVvk0jzJUkxNm2Q/Qy+wzyc49mlaqryB87tqN9vMkGTGH+PAax8UWiUzEG5GWu
4J8G3IQ2OWzDeGyTmMHHj0wvyHCazCOofd63BIOq+TnD0lsGfDveCyMUBZIsP8dM6z3wlEGGnT/Z
YD+weNm4c+gLrtxmOj8eiCgLxB7ibM5fkkjODklXQJzj4KLExh92BExvGrasKfugZD8ud/ik/cAZ
3TcP4bRmz9sy2ou5zDS+kph9HF3chX7fbzTLfc0dg55oYPHNAhHNAp8SXwmQcjRFs9wCvMO66D9L
31sZU7TxKM5C8134X6H5oONJJcsAttydmF8Hf93em8r4AnbHYY+13T6H3UvbvoNLeZnEs0Fg4FTi
9bR9d+9rBoBrfyuyZUY8vMWS5BW0GFY/vrWi3HLOnnwI36vW2kC+9WLtbITOXpPhTxLJvaqGn8IU
v+B5Potw3Ee3YlF3N1APO23vzfF9W79HTJt9i4ilR68Ho4klnpQjL5+xYee40hhnjcPe9+t87QuG
AZ31ZNJEyEqCEeOsjsV6Go5N/adh/JMSASXFMg4/ZCjtjxnhch6zFyzfB9tKAfTpqIEYjjtkXUNd
YmKPx5glL8vrfIRiZdInebh+alx9UYYRTocUxr63wO8oCgey0kbToL0YGpwzGx4zWkbMa124qdSE
7MRFTYFAvZRXLLUzGWvhLvIVW3JGQ+agP5EtfPwY0BqCVfhpASNYMY8F2WtXrrjUI08WhX+HO8C+
8hxYpfpwtebcXYWh9ZX1PhVEFUjYAIONdC9Dk7yUtm9xstEH2OFofpFUGIncN7lLLwrXm/Y+Vj9D
ODsAXjnMFF6zHln/bPgbrcF/lRt04UKIrXS57RM6NgZeJeL3KSLXbmI0IkDLRKk6xC59opsxaQRh
wIDUnBhHMW1SLoNuImJAxVMGDE74uJxjJrZro0MmiwYEFTrNLaKVLD7MueHDu6bcDTuBK1+AwSq3
qgEtVINq6knw/FDqeaj/2oo4l3kb0pM4S6ITHApLF7u6wE4uxqPPEFdmxQ43ZVBNC13+Bi+LeOd0
ByXnSTOB1LscU1+WsM9xPRBH7p7LfGJlo9+i9lP1Lx2AFDFKnlxTgt4/5ZlIaZrDtM/dEKXXOYyW
zUu1cppfV9Pxf/ZIfMafjquMyQrpEI63KT39155AehGZ0tC8q6JdkS3t80TMQ/URpzcT/eGk2DBN
Xv/xYXrLHFEXd2EbA8r7KL1vInsZeaJAmmO0AZUUhHFhbwdiC6Xdh17p4bMGzcVqDl0pFAFSzwGY
VqfasNbTIsI06Vv+Onmnl0SmaQhYqRZi118bzWfpjtTm7AmAWDqkubrNe94+ec13LhA8jM8V6aGB
LeatMGOAcXSszciurKihV3kpu4AEXBGLAD1DFZN7t4ZnHrQvzGLvq2WhFQc6WuJl5ddpoJuVfmwi
3hn4J0mXnm3OydL+RVzum77AMd9etIqrzrRQ+C5I9kur/S5NInQebZtaABckMh1AGTXr9twSN+aV
emk85zZM0qR9sEJ7DOjMMWKZrwUAXM2Rh5yUwXuZNwwVeakxjIjA9hBnigAa1033bryIOUwvB1Gg
nyUHn3sLxdLAA2RrMqyqYYxM/sFZtsNlxSvxZ+ve2bW/Y+SYwh6uWZJYAUHfG8+wEO5FNMmqem77
gjcJgDVs8gKNbcW4nIy0e8bVCPAZsvJOyPpr7Gn9rE1t8dhWGWY6eUlYExq5xhS76+4LwP/WKOPn
Eq+/L2imqy5CveSi+mssAsbU9Dd3ReChiWwtQFBUFWTP0uwhjXZspM9wrB+NZ58VcIXnWI/PkWL4
1uybD2qlDxFnt6J78Zv5vlHGOsOqwME248Dp43c45ZeRmAwRjSBlxh2g4AeO858o5lKLi0M1E65e
RjYixuygj95pKjhw2JpU6DErcZvZbc8xT54KQ06NJ8Mc2IyND118yU33zgoXJJy9Mjtj6wgN9UhI
X6i9RCDilqlzSgJRys8pZudUYCJTNzUGYRW6G9Zno9ssmEb/o7PVZZq6KRgrkjQ1MPuSAPeKKlTv
CdBzcXMRPwSPpWYjbMUFpfWzqDfVr0f57AMuibvHQks19KJRux2EvJGByDxTuytcIGPuqrO7oJSU
SzxRboJdJRUSQVOHUkeWGvGQ1SobVg8WsaEzd8TxPsxRyvK/Xae8mNL4SBjoYDOGtcVgCMklXS/N
9YDQThFpVq0KK1x75XdFj4+0c9mgdmfDAy3nlgksqJ0j50tPQ4Kf/wqe52yGNMJxtbMsuuMSSt9o
XS3HY94CclJx4rLaOeO/ofPvPu1K7iIY9Ai5dmYH76Ey2TGAQkYaZEWMvBOM5g05nVvZGu9ynjmq
KWXgd615BE8AJ63y0NX/lO27OnO/y657tRZsnj/n+24chwDH6m6eCM2CJexU8XYATZP5CSwkMKnS
OhUNvhpGyY3+hJ6TfDteljBvzpHvnVzq3w7d2dijDvuWbrVVmHM6vLcET141rrVQu4XEDeRtso8t
p0IJDIjf7ALrR3U2URzj1u90EGm24ngrnbNEjDagnSecnYHWiiCdInpoRmLZ6elZubIaz9ASYeuj
G0krMsxj0iYNhmLgcgmghP+zbtSTr7x9R3eet/G7Y45XGpdQTzqMHMVDFmv7UGPnznzBd+Wb18Oe
6GPnavZPTi1ZUIBG0KMbscxonLxq3jel/RBJf2PW0UaLGEVVDWeAn6uPirySIYM7yCAyWzTRxb2b
07nWfF54TwdG21THnHaH0Z2mA6HoO/aNr+Mstjo9ss532U4vPO8MVz1KixVQx2ceXOsN6hXu6YWH
Z/qQALj69cT5yku8bwXy+cQPj1rvX6I+Q19EDxwdrZiN/BeX/JAyNpjGGf8HfMN3B1YTahn6oKm8
i2On4UnGeLcdoFhEJFPPmvmnRMmoEPf0OGynULs3bYeyN7JfyMKeYb0zx669B2fUbTSHiGv6+Qfc
bqC784YCgmUGT650wqE4vQuqKnNb5cDW9gWUk5CFDGaOsew+W7TCIZuHsXjLvea1HEg5qsz4hfwc
2mt4m2lxV0nwNFPBJkA8kott88VOfA/sIOyEyz/LAs7T86SVb10C7bXCiy8nzLG+ay73FOPjaL5w
YNw0jcurRJls9+G+kAUkddg12YAsxFJ3SYrUcDSsg2ehMIob9mlpJzjxYhcYKtEFsZds2uhDjYz8
ctu9ZaBFQ9N9LDoiKxgG2mj0BqcEYatm+9Bo7nPWTjfHR95I24WRD+2d/mTmAhszvXwZ8feWNhPX
htn3vITPQk0Q+YMsFy9PtgjcmOkjJXWr7+UfE41jlY9XISIeQy4WAZfbyAbvN8fe2cuBK7qOvikq
/5YqCoyMbqZeHE+Oc5hNhAEA+vFBDMxSarR2yTbxpu+uKdkA6fMmH8l0sjNwa6njMb2GVSntFk8u
uh9CZq1pcfFzHkYdT2KD5atfxYGfpz2aCzaq7KGPftXb260B76m15G/skgNg6agElrStgSuyA/KY
tN7NCpHgO9grHW5R1843PhlZQSH37A7ylUUhTA/62i7kuVJ3r5mansqQIiSimvTT7JAmrbZlSfWO
VjNwmhjaWZeUR4qyAr8f264iF9veyuAGTQAbi8jb/PtcrHsUq/9++e+D/5uw1Twqp6fCyA0gq57C
E2/oRXmEOwmLqXQfYzUDkBFNSfowv/rvP92muRlsPqXOXD9bfsO/7+Lfb0XYnaP4PoSVUx3n1L9j
Vam27fItWW1fHbPcI7Fy+c8w5NQZMEUOUFPc7HeabX/FPY21MmRPBoFa9qJFX5NirprYUcvZRmvM
/L6QqMxE8sg72hzHLv+/D1Gvn01dJ0yslostWzh8QjOYJBhsF/59d/++z38f/vu2kdabe7vI124+
SPao+Kd6z9wWyXD939fnv98/YVUgdjc6FYmHs5TszQyLZDAm4V3dM15kfC6UJHFbKsJ7LWFutZSw
TYn4o17ep34qgyl+TSqWNst1antzBUL2Ze4BNfR0jYRZo7KemYMY5nRdvh6VBK/c8iEXTNdzdBVp
1s48EoivbK3E3bMsoon3k/vYJlyvXVwnfhtBatDPiRXyRBb23lhe+hDBXNkb6SFNOTmlGK7/3od/
HzLTQoeFzR6rBdW3vXwvs5fURyyImOmyP5VOODRiezQ2s2a8W///0gOS9QJK4fY4sE9GHNvWx39/
8t8V4PVIkVT80ZktS51kOpLwLo8lqbi5MA//vTJFnDubwbRfZZXl+ubfm1rqoIALE4ReFaTSGEmv
bqdj4xREPg44HT0v4aL+9zX+fShHIiF1f6AMWV5x4mY8xbXCL/99cEZI9KlnS+6z0AlSVYBgmZKJ
itX/lOXcMUl0u+O/XxXLj4LlXG/yeBPVzvw/RJ1Zd6pOsMU/EWsBMr4KOERjjBrj8YVlNDKDzMOn
v7/O/951X84xighNd3XVrl272FCw1jY155ZBWwlCr/9Wk2WQ8x1obkM1Kc+XorF0tP67L3hB//vL
fz9fTC01Z3a1eEXy/122bplkthOcu78V1ufVNvMnWku3oq1lEK5luzhC6Mneohmq+tkLAaS/kw3a
JkzLlQaLoCkzFNUgY+zkPvvEV4dpbRxkhjKRNd37//tnwcDxP73iVvGaCmm7DiWbLCATzYqE53iW
R3VBuw+08ocl1uFoFciFlABSU5QQm5s+bC5KibVG2SX2jBc0YV7l1cv9/1U1i2mHhezGnjxRqrCl
aq5+sJTpc5x5wwv5jMCIF3kHZhI3H3IPu1/v/dFNaVi+9D8myCDZ0pAWFLIDFluBR4E68na05ZpM
16yoOyDjtIDhYCk0/3DLC91Ji8Ajk0tzWNH/DJe4cktanqMpJRhCS6txaJOqwbp/QdqF5OeSYIEJ
WWoUucPwpOGAOzMdCnhDqDs0hA3RvXdpEFdT5Ug0UP8r7rNr58gE1JmKBBMbaOupEQJ9dIC1pLGF
7hCfuwDmGtFSN3rdMzxzX4J7RYYA8UpS6ymUPycl8UjMPBP6gBKdWVRooIimOEXmwOUCXkFRQyfe
cMV7IFZ4EnjYBnRTkFiS2UjRONljZE8iXg55iaQWJdA6hXIoVzkmjjWAEpJLoJyo3jjDjZ5K23xw
1cabsXQhQuce3QnkkJ4z3osCfTZtNHQqFwUu6CtUJRMUYzC2aBhMDsUp1S2gXsuiecWaJDbXj2Zc
PDkKY9S7jHUQzSWiOcQG6DhGDhJNUQdAusIvgmtKV6nKM50sgZeIGrAbF407nH3koyAlkvkWP0fJ
L79jPoczGvY9NVO0uvvX3HAg9XGeo0tFjYIDxyx62E8IVM1NMOKzBZsocRYyP/ik9DclDRU5aFpX
N4YOH0gyXenZn6LIg0dQP6h98SW3u9rw3CkLQhYZ7ajAoR8MdDj7F+SrNN/pxCGSn/QKZOGDC7g6
tM5fqvhmdK+7BhcNsg34mzv8kuqqPrur8j7sSKXFm3493Ho0J1ewWmEGqwuUYYHZT/k5vxFS1aHL
Dfj36mbdixMHcKH5QX/GdA2g7ZkYBVWQneYVyjeZE+zDw/QsTvxVwHhnRyyd9MZDZSYwH6obt00m
oTsrb6TAGSXtrl/V+1DNpyet0ktVfI1jpvNrF+2ZcM0ZCgO0Pd5D8sBCEGlyrNZBGJCc5evA0Vwe
18FR/Nug+3SDZMvHIY4a6PNEtnJuP3PQlsZD3R3s98Y3AL7JCJOdudEU5NVuObcksjxcGRoft/wA
r412UzHEzptNL815tOfhcKc8fi6ehz5yVXTidHYgQ3SLOBkwYvCBLrhM3W325D/twg8EDwKBTHzK
ZAke0aM599wnAz7AY4bw6TAIJFKqhoTknkmadHOGyxw9XgA9wt+k5AphPXw8HedWLFPQn/SspmIm
m6j/YHau8N99BQVFQgwH24OhGN70q4in7Ll1TM+zT454PaMtxQb1JT0bFAnAkvWMD+sYrce7cWTF
Y1IQIReDzv1C897CIlRPFsLyhwwoBmiNGl541ZtIQi7Nqcg2Ur7JyP5jR4ifCWzx/E3exz8oaVCi
/mUerL1GlgIiEoqnJKUknfoaVAr4G1jRJnyEpVTggM9QS8p76yn7xGlUMm9MGXpvWZtIWiEmNkYS
PQyRklEHEtZNay0TrdFWRd6G1H5RZ995NoNzMz/9D2RHeEq87J7FVr5jh/RPGuBegrY/0UMN1oZ9
rzyEaai0PdCy55N7pe4B9zJwpV8CCJ1aX9h5ohaCKiAYd/MydRga2oHo7+wna9TbC/pPzbEyFDqg
EEcVjMJKOOUIOv4S9PKHj52jAdS0mCEgS2xPzqB2zQHjSKp/PuMBl45d0v/MYRKg08Xk8uJ2RjM+
8zdshmSnopNiFclOqSKQ2D7koXCBVZ98JzUIV9b0D7v1e3fymF+46EywtkX7dw3Co2RUw7i0Jc9r
sg4eGjkoAYtKKXBALDoKOZRY5R9wZGmdUktCvBqBkukQ/qBmYoEZ22768kTWMmcEvrPrMFc+i2Bq
KDKPlUXwIJIQ4CqFZ7O0plpssg5eDbmXZRvtsd3t2nxal+6MnaeobIvIzRrh8ItxaTCg5jMASxBz
TFiTZ3ygq7x/V55CwtJN9tqdgHn/2rGA4NIJemm9EEYxWb94fWOtwcNEg4Q2kg5DzF5VVpThIGQv
Ni02EZOHHZ/taxTCBnJmnzIoRO2Rw6U3G2sEhUZi/K/Udsu7eszP+idtbpFW/QzP02d8Ts/JGu+b
aeN/aPfgxGnjM/56+oSKgZAK6CASopBJUYFs35MRdCySq7eI3ivLI6KZq6al3myOwkJA8x+OZ4ok
LkXz4DY6dBB51eRepuwxJfR3uBYtxb7H6ouMxAhFU3KhB5tQFAG+HXPAdHfJPMKRG+gmDVY8J1Us
IX5NcQ0NWpE7o4aUnMVZObNVUK9XCAOHXnXoaovsX//hAxdy+x/+d/0xfSlfKNjrv5RqtB9Q0mp2
R0T46KXTzXmRH6pbTuG4sLPGZTrTHhXhMWwoNwRbcgMftT2xZXQBifzULqifphbbbQ58gEzjY3aW
3pRzfdL5noqie34w7r3uYSgROjskJ0ZVCNKdWTzZWoch6WHK1LsYZIwcbi+7TXgbxrl6t5DP+iAd
u8CjoPk0pqrBCzrmT4kKDkrd7gbsZfrtlGPxUdlavQ4h1i1t3xJtf4p71xqwFMdwZWkFtfRdV+5Q
QVmY+YtEEKHboFn7Wda+qIyY6Clj0c1OnaDcFE39YxABUw0gx85s1vY0iUZRnU5LC6tatwZdX2D+
kYbvgpYevfpKqbVpaYUIt+u6SXbNROlD0a1Nwa+zIxqvBVFP6ITv7cqEZVo4dCiDIwyJDgmEhHTf
MG/KOa2w36xVv1ZhMXbL7ou6pMGBXt8lLm1ALKSeqZpUneiOAGlX35DAh7ZsG/ObnJY7EkH479rP
DO7Ld/pZoCYHj++HDV+lXtgbwOkksiVkPeYTjBGM8Wf3O3wBQqSfMmJ0NMDJCZZ+6yO/9RrmBp4x
LkXidF+co/kyfmyD3OqciYhSHSob+i8OSHnsPqdfeqBVndtcp9/MmvvRwv8JLs2VRj7Gd8akjq/a
N1y8nwjPBEAZLoc877+DI+fvv2f76otB6gKn+aXKjwZjiEDAvkPJnSHhKl7v0j+f/hyTSwVOgeA4
hNxf1I0aht6CLgsvlqo16PDoa4gLJKte/YZXyPd4QhxRFUTg0ERAZqnmg8cFFQmNah6LA5xU/Y40
5eUhv1Ccs78hj+MwQsSS6QUK5xCq7BzMsrvIb+3TuMLhZb3ifVE9zUbDZyxWGrUC//yzTx3xLkl0
KvBOFdQy2Um+EWLNGVqaPf4WNKX7lk4zauxiN/5F2cQ/oHQkEDvaEfRzmiHQOJF6HWZgrCHFwXfS
L0VZINfxyyHwfArqf16eFfwd8j5BfvlVqT9DVJmf1GMXYKelfkVy5O/ml2ddfQ0tsiSO+sNkawxC
7jkLwUDuiqLO3ouRyRiXNfUbiRvp68BYzvo1Vc+MJrOplJwEtfJxm/YeT0Ul0ZhsqAk2kCVm6BIn
Jin5clsQxiudDoAgU1rIwQGYU1lBAW/fUZeNNuechjXsdZr5gYD47CafomkTV/QEn8NSjqh2x10z
hA+MJxYbCyxQfMC/Sx7RPt0lmAyaQFLGg/uGX5WnKxzoCYUAXNL1ZE+PIL3arxLDoUJuixOdIpM+
0KiIHkj3xNWxp6GcTVRGIEVRFw487pMO+u30lxH/EuwZloQuWoZKVxrEqp6Vzn5ruBHZXQMvJTNH
JSO7Ou5Y7pYtBaoLijNxe1Vrbc2c3lwV7RJ+N4YhhhfUUr7iio3pzBVm+4oW8MK/xDHG8+XFjCDn
iVPRPeWRjV18gOc5OVJrvxZTSwgZ9s+sspB6X+jPjnAiEsfgQwIAEY9dcPO4aF5SnhLeqFihZSW6
nvit3FfooPhFcJ61S3aujOQDhCSTFIT4F7YNnccIbmhxiAAwtMLXEwsbVC4OwWtk3Fx2NfycXIj9
uPI9UufseOgWmLQw5uywXITy6rby4W44lCB2+iqtJNphJhDoKYy6yx8tHLhjeAZtJdtIZMWtslvy
r60tOAFswc8XcQ3h6vhBpNAKFqjwzUKHoI+L55qzCj4dVawuyDTbNdfJI5OuuHUpDZpFBQ3+KC8Q
lyE5O4oSHrzOHtBSF7/Fh2iw2kLinhCJ7PWc8xAH00aQ3QMfTy5d9Vjc8VEjhaaMuK02FRox7enn
2oM/UGimpkD4uTVrk/IeJusj/sm2VinDIfoIbINdnVIDenzfDTxHn+4KuBQ9laavfTmE+lpJKHtC
iSt20GlsZ5BA48LsttFAUivGDMYVomiRyY+0JhWnCgTFfNslJm3LZfva1N2j1KRnZrxU1+qlTWmO
squbg4EQC4oCM19ZahPlbUnVSatEVxdlh7RyG2RrpQT2akIoia2BUELf4jAqpLQ8KMB3OY8hWcWn
OAJyl0xKrXQ9wOFNsNS9gidQmgOddSnwULN2N0ivzpvF2k8XQQSQKcLUyVq9tGDRh9GPUujI78SS
7SgRhPH+1UL9pE3h1Nq5R2m9FFpwayuNPpmT6BwDiyhKKYkpJzzRyqeH21gySdIJhXG0ktHxzCdU
Dudc9Hfe0FGNclHsYGqrGynhB5qYtKc+gTUoLel/CfZbn51hfX2TRQ7Xpv+NZBEdJZAnnvs0Baxf
zJbc1ypXlmaf0V/V/4RwioyKNykqNBJ0nN8Q9wr2HZF3E9tbuNAHu6engByrLk0k8NGr62yA3uPP
WONtq3zoCOFptd6sIjqaeakx2XPT93s4bCNkMcY5nHBkDOBoszdPgSIKgMpp08RC4TWj4+GgpxeY
uSgM5LR2m+NyYc9mT/4H5ZKDTbULSYHgdQ6bkNi82BTNRaAz9UqjumL06BtBEw17WvXIHbZ0hHdm
TwxnEi7xJDtUIFk8CH8iKDxstoOiUcFZnQcTVrBx5y0CLwwysR9pkdEzNDTAPOIkUPsemULCiHiV
CKknWrS2oLDjus8XfetBatnraMaa1T3HhvSzKF+O0mpmhVyRjw9KuRUlZ6H01qGcPc1KiBkjNJuX
kblSoIzf6jrJphZBY133IgMpuHYkX9kNLVplr3mU4JANgfZUrGaV6aiPSImab5h0PCpaJfo1NfBp
A8cXlmhsKpdWmwijoKW5NqmhMYBlkfnxCLQK8guFrVS1fl3bVDpLVXZKp49dRbE1MeqC6B9wwBg2
tJcBl+ERgBiJ6NtyAuE0s/1QfAZcYADjPEkhg11gpcDdCHDRotJRyGBDRSk9eKOifmZ1b8oAhFVo
9B43I4SoAHny4JYluE4x0oxVLTdupfLMR6jQemJR4GhBZ6bUa96h7LzOGjIDCvCNLA+boPinwolu
eSZNiUyZPLVUSUzIVEbSMgwDGjeEj66iStso7V22Z7HBEimC3UQCiMKJ16a6KbDwEkplN6X/MTM2
RFPsCJb/5ut37CrsUTYPej9hk3vJ8kaqT8dyxPwZ+tcEa4qqr9JLkxAPyWo/SrX6rmu7pt2tuaiI
MkMPUGUgIqMOh5BhRjfbj+Q0xl9+7QFb2EBq+iLPPWZsTUAXb9VqDZl2MDYBLtqA7adRKFVBwbtV
v/kvHl79LYk0MnVY0yDbLgpM9T8ATJirnbmIvwtQn9kALUbvh3d9GIn5PXZ4nyZXVL3Ybx0UB4my
muXUkqxt0mILL+fLMPRD279s6vAA5AJKtwg0gwGLrAeor1t1QjCbEPTRkUCjV8ksTGj9JaNDoZkz
FE8jNk6Klpa6rrE53uTAf9Nf8baVlBywVYQpIIoAmsSu7PlTL/Z8sCdeAweBcrJdsxpZreMF6Cs2
3Urs+oGKLr4z3tmR1I9v9YiY6IbEy7xaWTFY5sKkqGAHm6TZ9DJ1eMVEXlKKTtWrXwySpHuvoaA5
fYdeRMpYUwlIVT0QkN/ghkbU3JX45UbWRMue5GXn04NaMyi57tvuFpVqsBqU6itP061BQWqrUwYz
Df1NM/exoYJmNNAoUSHaoCkAeEV7BeoutLWaZqj1/3XLblkdL9pTYEA6ybNqj/id+QQSDOKkZEwd
4h+8YfpaLnBKsMD9HQAJxHp21dF9XxgqLfycjPLj4YACco3QZ2NtQrkCQetXlQS8UssUieXyuNaz
YVFWVGOUuAWYTWWt6eirK5q17PL+11SMD9pIBqMN3wGhb0qa6vNLqQrIPBbtrOlP0QJmW5XpIfME
Sgn6fqHp1ptC3w+8CyFbrbSfvq3tWXggZZp0rOSWFBravzWgqEFN3IQOJIHXcBgVGYlFXKFW4fGU
FkzZukyMdaFJnkTChaCFsvToG1GbfhnCZKNbMKIFudqTwq1IBdtsEMigxZ+Doesrv2KNhAicaJCz
XYi2bqlY3fxQqXK+oen7JsuTA+E/zHzh84p5AwkV1w3TiHQ41oF38M0UDfFAt3tCB1Ivxh32CKAr
5mvXscme4516AVYCv+zO+JIAKWeZipj/w/CJs1kT4u2bAhbDZGYrwhrydPFVmc/8K3LHjxIy3Bm1
ICJ24CXtUmyNI+609MkbwxO2AYg9ZRpz5Sl2NNQd8ef+XFTLWnLkHRfVPxZM/TPbIadDKZ+Tcdl4
42H/Fe7wXnHBRa4EeWR+MfRIkXCd2F5QJAAeGv+A/XTndjud45X9RqRvLEg6ASrgRHEZ8Y11pi+A
EETmg8QfGzE1Qp6dvIH2E90Xp+AfzjXAOi0y0boCcMbhZC/DnwbGjYQX6jHebIycDhUU3uRCycAw
thwDoESIkGyDtd0spN9pCRiYPnGcv1nWgEMApjwnfpprFkjcp38EUaUu9W5e7S8Iw9JtsDfU6cgz
EndwugGOkGGbv7J5cR8f4I7SL+2unsPB31p7thjR+YXgkZzuATkfugNRciVZAmvstAmtOvoEnxlz
/M83fhVYGLI2RG2qkUjeCncdm8SDgy9H3xtoRoFxEANvo/Lg4V/wr2iLpi+EbJBOR+CNIHv/LWfO
ypgBuQhr9cTn4Kmql79gJPGZLAwIU4cVz9zktXQlh0IaC/gM51+GGppRheRaiggYOAWpLEYOR57F
zWQN2Z3giLbUSwGtjRfcechIo9Nms09b6/cpkaQO01iW/FP1g7SODk8RkS5/00N5keb6rvqm7ior
6b4wJ72JWIFE2At0wZDSyr0R+3MM/wH7/lO/c8RsU9PgplsoCGVQ2BbME6JriRwd9AuyLuLPBOft
w4cJAYOycIbv9CP7kg6Z7lL9rEeLAuk0AOwXWKo4OqTQPPG0sqK0OMV7ZYEZ4fCFhuyy6+zqQ1Hy
C4zMB69N1xrAkOAbSqTKKNiFD/TRBbG5fo3BR051Im3RqSFCdQrSAGSVhmJZ1Wi3OT0kg4zr5YyO
haROF6x9H4anXwK/FAM6MbM+ND6b19tMn331KihyH0NbiXCel9YL3uUkFb+vM83zaip/mMoo1n+I
wKfOF2TY5Rn4nmwHq+jEhywI6QqkZiML/3oXFhzRZ8SjwbpHRzZ+JGhZ/p7cJOBpLTR6W/k8yR7b
SL0wkZnb5KS7ZVla9Z3Kmmzg18HAb3btursNt5KkNyHWFn0RGpzZbCI7OJxYGPNJeMz+TpxL7kuk
Vx5BA6vSI7vDJsqH+lNul/is7LkUzXFEebInrzr856qx0ogftbvMxvOJ5WA6PeULS9BoHeVpXIJH
Qw4Gg6bWK4EwRHNkqQAmaQQU/cOiWECMwj6SSSxZBLzxQbjJvsUJMSf+0X7PzyRgWDB82Ft03nJY
akAGjBnhC/v4HLL7HvW/QxvXd2NGiGOEj6HL/ZVJk2RcTGwUV0MijOaurB/uhdyRqpLEFdfDRaQ3
LpB0Ju4Dx0aP8sSrntzOAZeel7gYrSo+JcWKp1qzF+D1V8LSYFTJDQ1PCh1JLee3f6x4GmfjVPZQ
v5OoPo0KtrNZVaMFta/rYexILyZYv9kadzBzmtdi7njMpJH+zBmbCta4eiIU3Pj0t3LS83+QLK6j
JvzH6Tllf7lde4kxYRiw/gDB4lIBcij65Dmyc2GiJiet6BnNHQH1/8seOUXQpGuRkOucnfQEQkZU
arjxNVxzjWRUNc7Hu/2OIPedrYcUK5+IdChO1RY6AjUQTe8CQWBWKcOh0AqTQ+4LM8Q4MGB4J4wr
TCQeKmatDcCz3JcF0oOtGS8+LjDREy4ww463JmYU8pbYOFxkAUlPDoOcNSKTwu/zZECJXtlxoBqP
vZGnzTcYKZAnErZ/eBVPhNwDXxT9UFDxYWZXTncA9wIMJ2mYHzhUepK65TDSojTYpjdhT7zEGN7E
xozyzl/inBiOn+UHb5ZvfuC50C8wHB2LBtiUaRV0bHF7rBvIcU6acI5QYE4CsHS/+GPAIzmSYwiY
EEKtif45bMNz4GDjh46xRkINH0xMatHpJ03eadENDl3tQJNNzv2FgOuMM6AIO8ynX6wLgq0FFJTA
KY8lBVEUtn+rPy9AQZCwLzOe6/8glv+k749+Ra/wb6NiPSGTMtd2Nt7OL9LI1MzGX7iVvYeMHWcm
Ia1xJ0jaiXaecx1rLYRWIWGIq4SbkWOtCwfkGZzahE2dehxm/AiJCXjoJOOQmmR/kRe06exVCm+o
ScaTd9LBy0pXp05G9qoCATw0NeZ24JCK4FxX/1sQvVW0v1zOJwNIU30LAftRHUD2xlNfeYyLXpIP
c6HGgKsHd0sA7mIIlV8gkYJW9TxYVi9ypignMATgun8PVz+jSju76WeedbnnE8JAqkv1G2aO2ork
H4+63nMs1E351EeEh4625TY6kSqpDrxdPvQzCCkQY3Uo9u22uU1nzGMdLi3dK0hscBqOat7rB/Eo
xEdyX6yokkIVfhqNQ/SsmXNwFMiJ49ftmM7hzv5kyYqlitAAmzhwgtf8zXGhjrHEbPAdqslwDa1Q
ZNaCfzTRLmk3AvAP4wGoGCkwMQKG5PQP/YubAs8l8dQ3OO7z5pqoDhMJPD2/Kl/mb2VS84U6L3Xb
oIUkMzxAYCYbTx2CAgOvSWIG2mceXt2SuphPXHrq0amLcZKeXA7NBpi68kmTEJ4iwUUiYiA70X0R
RaPFEfGwqVBhL//LfsElBbghbBbawLLL5XAYWQ1mK6kO9UcxMNFuby9U/cMoVnb/zgQXC+DO6DNy
9cm/sDCNy+sWQ1OgS88r93jjH55rdlLvxoX1iUFhW2LlS6PHRsQLFuvsiRUXaxneIxAsdAUsJGR/
am2g2QCKjgtcIkwiI892WsVrNDbwx9hPOBh7pWoCb+mJlU0X5BULBBrLp9hi7BhuL54b5hhijz8s
iKU/9XcgMTwprDGmjzQ+Nrm+NOhBPyfBpHXwuMoLIdZ/2C2Bc0B5UA9EJNLt2l6jxh8fhwQJ1dgs
88JpaWxHKggZMkTxnNDq8u2MZ0K8RH5tpr7paDPSO0ghTs18DUr1eBwjFiXy5j9TRIFJxcrFf1NX
5sN+IPYD5046Jc18INlfOzXi+SIjwRsyxOUV8DOwIFo/+L5o5ygLTfHIhQTdYopdREh8EJWIbgeu
3a1qnxgcJwSlp3n/Q+YIaVNthzqO/B1+pUv5R6fovXULagTIYSFIorkSvNLEhZsvMjykKSKIK4Sg
9EdGdoES74UKeXmRfwWoal3p5CtLGzJQIUYNf5E8z+Ry+vDa/JL14JvMotF8K1WPnAhqKfk1uZPt
6JlejB1D9mezRCILiTJaBlAzzr+/zC3c1vGIoMs+ujPHMU3Nzj5PN/sJyyTdDWcyHd3kUb1KpzRU
286k/CH8m08cITa55kZ/IVLTylKliNQjoga5Z2JNmQdYUru4zDhi+NzgCoQoTDa/WRJlU4fsl2gY
UIe3sY7+B2FIyDQ6MmHwqcHyXz41b4A3aD46aI2hKJqPrgkn134EyvbVb1Hhb0CvkU5GFIVCEXqm
Tyr5Ux1tMwcxd7o8xkDKGHR5WUU48KrF805DKp48wqThScT4ApoX4BpODm4c2yFoGkwGaDT+HfuC
oWFhEUmzcJBUhe9et0tYQH/3HdQunhmsiI6+AzRBMfgBCmOol0Zla9F06HfR5uUd/Wkegp54reRM
bIdwYnWXZxKRnHuvI8mVB/VqIC4e2+GxQgUbqrUMpcsBmm9IlDUufXelBjBtM6K8RTKLTpdUCU2u
EkOR9+SC3BA10C5IU5x4zDM+ohE26VqFoAMmFL3KFVJmInsokRX6ZY/L2c0+zLW+HpFlQiaCFqyE
dgDQ5O6QhqBWv3Upx2gIKdRNmiwnlRJFN6OXpoZg4ZZdLLU9m7RqvJDA4GsZjU1HpyfPbvLCzUge
lBoksvRopCLzHjjs+ljniv6Di2n6ggZA8lfxczeYHTRk3V7zeIVLiS3NZQ+JXmmgKtbrjH+aj2yC
2EnY+6aaWbtkXbPPyODhmvBFNbyU3NMypzyxF5kUzqCqhm858mBWZOfY2XC4FcG6wF0jrY8uW3bC
H8KhJUFFXit6kJrDfQke9md44ItEqsz85kxwOXK84EOpF4Jq4AlBBwG+YIIAhDceHnxKkTsHkaLD
WYaY8YS0gflM4zU2EuyVXBeLwWYlIGeL10S4eJFJYZlkihzhslKOj7oWEiMZRV8O9fBE3P0/gqk3
GpVBlYeSrJEDynRgC0lK3igcWRBt2O8sERh/sEbv2ba4iJwKJpgNnwTvsPCNNYy8xkLTgVRWfuPC
uZ3opHyKq72jcWSthK8H+KRRSihymjyHWoFYM6dxg8J+n4lxHkBm4S2StSTjCBo4eQCo8UGgL2eq
bh5IRjHIlEbiEbJecCNrxhUgpHabdIW8JJZiRiUbZer0aIWrL8BFoG8HxweXh6cT5YtEBp+lchMy
AmSOuWLD2YGQ68IT4RIQpmKy4EHgVaSH5hY90kNxqk+J5mCDnuIJopcVzct/TJDxGN0Fmv5yuAu8
0Inudi8UshDEWPG6/juX1S3H2pUjsY3zHUhAFWuaJDC9QuEzLyCc4DDhQnWEvbS2wLa+45vCEcAY
kZtmIsMLwI9g5id3NECUwaGQHopLzqJvSW55OG+CpohbQk0Ffkf3pSdLk5Q2kmZHfEeLNDe/RUaa
w3iT7BZnZan8uQKYbxLe2jcZf7ruyT8kxcs5ppttgY1CGd/GH2uXHNWf6IjLKrwZKBhwJSmAEMew
RQBYwxgQXulXdCR/HpDqRNf/m5+S9rZLq2T003CIvsJkGX6ObGpsBv8ohIZgQKVaQCQLw6H4xiTA
rQhUyk9paiC2mfoHAnf5Y/fgofPg6B/wqGvmqDjvWomXPQJ89Hptz2yciY+mD553+SM2PZYn5Z1C
J3qeyPMMvieZg8LNaNwzE/auQDt9327MBynZEAHfvf0wdvp+hgO3L19e/tV/Sw82018MFnaq/6ZG
TO8dtnH+Kn6CY72xdrN/0A84X/zVbqST/eBi4S2ovmMcdE4LvaJkQzZR0YGHh3YdJXLv/M8ZGLiC
IQbYYvSvVOYw4DwFeZO+FjwQHhpe4WBQlbnGgIcD25dXIOxERMIzwN9uvmlUUk3L1lgm8UJTKcin
0+gf7yX9mKIV01k/91s8aApoAwcOCZwPzCaepvVdXZkA7BO1JTgKAzsEHUbogK0gNoxrz7yAY/Mr
ZIpDsG1XZ2fHGCduefyPcUIkwgmYoEiOKoBGIExXCc0L9H+JuXAwkHuji+fLtdAv3TDpsM54xJhs
i8cIzJ14/cvFl/jifNBRql9j9sXomPvgQ/7mvEwxxgYGB5MjviZHJgz7CJtF/8PgmXtoIN8U3Ej7
5r3d5GJMw0EQefqf/Auvhw2JvhDf5U9Cwosy0BN8k1pMi5KnDpkIEgYRkEnyURBJsu/kyJc4MQ8Y
b6n+iTjM9PgUZ4x9Dy8rRczdBq8sBuFsGbOVEu/tmITVghlM/JbrrtEtmoQagjlpAMg/sotRKP9F
/9JDsA9OxBkY4PpSqTTwIdWrWaQnwDHyM4jJ7Cn1CDUjPIM0s4t5AD8hOG8E/RdDp5zlLaBw5YJv
tDQdFQaIjWSHQQUAwrFgbyESb0CygUh4F4CSDxrYhVjS8GAICgcF7ZW8inczR3FoHevIC3OZ7RWO
8T8sOiUhAkBr+cdrp0NMK9Z/aVf8E5DtcPc6Q8Vd46uD197ZvVJ0SWZL/a3dCjScy31SNOyPaFMw
sSnxobMwiBTSp9h+8rEDpwmWxAIvYcZB2iGhDxpSW8v/yCHsb3RESvNdWKFeKBga0IcFEC+Q5hxO
Du4/QA7v49ARNDCWRA/5Wb3bn68zsP4pvRXbP5ycyKA40S8FqWFpAVgOHh3tpydBBTyWP30U+4rY
5XiFUY5EezL3/EvyILIq98gxAxajlDHDUaCWmIir9pdhkrlKfcaWE02qsOY1B8fBJquE3CWNZAhx
yeCEa0Jk8zzAkEaEBB1uCh8w2VLi4SiDO7CepdbVNq9PGj/4giIWUuisOnAdiQRxhE3K7bH17wlR
CrWfmHJM8gtZdgiI0/uMFgYEexxHqIkByPJ35bVQS+F9gwdAfMNalP2CrmGsasjtprqI0z3rDeZR
PACxebNkKZeebnkwnjABtWM0LEknv1Ysa3wqQpWXcB3BNSx6n0KLg7DEtf8mmDbLm6intLhAh4gX
hXLuh7uCQ0fIyl4z/LJNYf+hZeJ0Ag9wIq6ULSZMl+JmywUmwSLaJbfNTsWtfvk/QtiqERGvyY4G
Z4NmzgS7hoNRafcIFuJiEfQPtgMNCq8Bd4ppVVPeQIU50XrwCUyET8yb4sHtXuqS2gBQQBK7eE/J
HuhS5K5nT7J6D1wy7QI+CYwE+Ac/ArQMNNe4A1XhiROz4msBT/V8E6SJT5iIpgs3mJOTq6YSVzDx
hXYcHHraSopsuP30L3h3QGDCORB4GI7DOnqALWRLaj9YD3j0OnlkfCd4nnccNP1Tu4OsGYELM6h0
rYDKPjfZKp/Uo4CopkQAhMvaoo+29uARcBT2POJUrUPgcgzJVXEy1LlF/QwlBbhJfwmwXCS38AX5
Bf/YjHQ69vhFUkRgHFws34lFRgI1DiDf5A2NITJVPoknNLonjySSRlQuvSOMR7SC/cBz5fsmCVuc
T5y51wcGREijgqOQUPtsngCDojqPhjuMyV694AiD9oWH2Rvg4oGWNhS3MOCcmkEEOCARnJs0H3T0
Gpo3AtjILbqpsqqUNQ+yQWgmWUN1818fUbADCk8iD50iGBsGECq8EqieJF8zpNzEI+fXjNC1nyOc
5j9kNNuT2+cI4R7yJPetvINMDoeYSVGi80myTKV2DwqYZ1HGfOJxs8bLk3Z/3QZacJxogXmHSdHd
5JpWfn8uKaAGcukX5k7wYHrxOMnxcD5umuw+dwszjXlRyKiXChSEacXTsJDnIzBFtRCk1CJVgSw1
+LswirwAgyXKPTEvEupi/uYcFGccXfMJmoIlZp7DfP/PJ3wdSAhIT/YA6w4oi3Wz7vKlQDmodw2E
HESlERaTPNQLGF4hZHbVC9MaNFfEu3dIBDDFxDxXXBIboCck/kZ6YXhEwM0zlfaALqrIjQHYkwwk
0Ui8zZ7BbROdR2sOQ1bqm8qrkIn5TFGiIoBIFkTKcNuwy9/Sl/0enlUxr2gKmkHOQRuPZPAJW0IX
1XYmeGbAPw2RzSwrXN2nbK4kJg+HXIJeSZzam9dGVf+VRfcv2UI9RXGcUjFM/40bY85xNWwRoELF
FgFp7uFz2tEmSqj1liKyAfkRkc+ZFQEr7I0/uTC+6pNowIXxKDvhhFv2D6YuZ8rhr3O/UOHhL5Ev
JsnASdErA6WvCFjIED9EzRPnLGlc7xl3EqLADuWF2i7CLEaXYeR6eAAgULwp31nHfAI0X4tUHZAT
T4P3AKIYd5Aq/VP/ZIi0I/EYV8d3FKRVMEof4x2C9h8u1V6qpwp7PVvy03wTyCu9iV/CbGGl/iwD
3Dz9KuSyr+3FP6Y3CPhbksx8yIBxG7wmBOTcjenSyUHUBGXb+Mw+SPqTSh0iuP5CSoaRGCCZVCJ4
7c4BKoEBmF60Z36RHycNIF33pGz1K0xAIA+SknwJzIREAilLLodL7NjqyQnOuYNLevOP0T450bPT
FMkEphopF9R8xYjacyHrGrowXbhKkm10Bv3kGx/s50yq8/TkhD0ewbjgBd/gqvET6Hn0yaaNUurZ
OvYLYk+Rm2vvoDb8MEeSjYlOnFG7F2KmMk5UEYprE+Uf1G3O4VCSXBePjm2BZ1OjDSwS2lNc0Yya
XbAimSR5IoCMRO6NHV1ACL+44HihOMAh4h9fINCzc49FAjk4RNI7FhLDxsCx+ww3FXkosOHgEf/F
rmwBwjbxZMmQYCHIY2wLehLhH4pEzqvwiFspE9BZvNvyJERazpg0/2JQ+frAGwDBjS7mjQASOB1n
AAyCHl4Er3yvoKWZjw3Q7oLHwLomH5Y8RKJM99gTCXgHCjLCXXNmByRYJVAOD/4dpIHJzopn3Jf1
Nt0h0dEO9IzUBcf1Ner0KU4Jx6XvFw3TjAFenpyO2b60qcPSqwaB9OGzMVlAFt9AFSlBdDlwdTgy
c23C5M3aOMUZwUkLXvm7kdI1XkXEdZjV3S6iUQePuyPiauEuTL7qL5Esgtb2kwd17FSBsf4fqs5r
uXUkyLY/NIiAN68kYeidKPeCkOGB9x5ffxc0/XAnopshdySSKFRl7twmSyd1p+u9hR+HWZ0TLBdw
Ku/Ul1lkeNDyu3ZdaIW8odUzlBr90DcmVusWQ3NNHfO97DNMwJ0L2Tj8TyfBsJe4PpSfPtp+0NpW
29USwZR5R5YsqW74HgSBf+1qnDz6AiqyaSXNVyo0rmWGwmumDW7ZasoqGof+3mCdeYaVuC1lkwSz
VOIuUaKjBLBe+BHAZtFjq4qvxrOc53cJv5+PQGrQPQoB77aMwY2kEAbx9zD5rejJBrovXYXIG2fk
RWey/EAszZhJxWeujGLlUZTFf58ife73dRMCaBcTTW4Qi0dBV/s3INZo0k3SocfgmOujAlrAwgtE
cd7mDVbHZmhZoCCG4P59OmlDecUPF+gAHtD/fq1cfs5qKERLM17cBRaH5OWhFatkY1ZN8v99bc4w
/ZoT+JB//+zv5+qsYkoBrVuqU9HplVC7N0m8QHb9t4RhQL1WtWk71tVE1kKr3RU9MkBvwq9a6oH9
02o4Z744nP8+ssb8g0slIij6P1/vSn1n9VlLgKjhzGEev3YdVG0sujjzQj16rTtg8ZzQXk9avttE
A5xtTay3emAsqG+HHNlQwlOh+oSBCLX799lISuVo+rjDRcgf5hH1WN4Y8K7T6rNUI/9jiDo0rJpi
7iB0kmk7tA4mSf7HKEiNE9TwR/9+bKSZjWoAoSzEXC5gQASQZqFbDvy11lbJgUCRR14xepm0qtxa
EvrToJBH9oFCvXcqU40pzrVPY0hONeLq17xCpWDIGAssF0XzLeHy9xC1mYq2F0pvRwhiPxjNXctD
UJHmfz/Rxby9l6XFSWRRwyotEv6mMNQ96QjpfggwTeySEocTARcq0lSuGlYyXmVI1SOo1NemSKdT
s3wWYcnN8MyUDn/fnGORXbLGKnTWR9VrsyDaGqQzEPYqmvu0Hns3F83kXPVCZRu9iqt7ClYeNZL/
GnWMoLsIh9kkki+GpY+3PGXNtCayrcIvdVSJJE7Ad/6lKyiqkV5NN/Zlmw8/CpoFI+4rHGkmXDYr
pXoDU2eUMM0DA3uIYnNVWtc2NtFoG1Z/7iq8DtmAiqOm6K2n4aG+V/QKXb5kVFtfGJPDnEAkFyrQ
Fn8YjGtrJcZ1qCDDaWXp4VJCaHRt9K9FZG2UqDM+rL42oBvKE9aHfJoT24VTd7rLOhLtrFlubl0y
gYakcrz7+zSxQsvtpv63COu3IMXtX1QURD+FAGU3HaWXNMTKXQgGtMo+edMJ60XKRXaQ7CxjOPEi
EjDLE27+BYbi7+dAnVy8J26+zmdR3eF125bw9pOmPhnLQ6aTdDebTPFyQ+aIWb6mD6C4q7/vZKmy
V8M6/iIlxsUVbdokJCfAZ1bGQ98r8YHRcNtiW5tJM4SYPr/KqUlKV5lVQN7Lh9EQnusSBBWbOeKX
q/Iahv2z0MLk07BiEzqKIuAGj9MObhYF8SLyo1P4g11VkTEMr+eIZ4i2Ler4knZ4YEH8L/EEL6cT
3l4Btm8+LKjIynGEI8ykKkg0DbqovodRoKEuKCd2tsjvMCMTw1uRYXjjD1b5DY0eZgD+HbJCgzSl
ExVlVdNqEWZ8Ma1rVhc4hC0PoxJrWx8jRvzkerBgfC7+HuQR8wpxeTAbFh/3LKx83ZmsOjzhWZi7
URj1R19QRAgShomFa3Q3ksDfTqkpIput47254Fe5JR6xvfJ3WQqcW8BxR/OYw6lGO0CFFcwPH8cC
7N50eQztvo+i80hsulgp4tPX2x+dUF5KIhA75oduhCvURoxb35WsANZBn0usTo3aPlAheY7t7AoF
PPUhHmUC7cv3RFVKZhCN+WqOpMkX1iRfMtZ2qhOwm3WYoynRBC2zkUW0UFboofeT94MqiugvakYe
U9bsfRW+XVipnt41sysF7IO5QZwwF7L4lhKVSAzCUXjx9zwK8VYLfU/x5/D89xBLoFwtOJDY6cI1
aygWez/Tf4e3chrH376hnySFcbpOhfFsww7zd1E2tqqltUdVNfAPr0f9LhrCwmBOJJedttpjMFth
yz3u21F+M6syeJSWaTmagNFkEw7CC8avJ4NpLJo4NmUrjJxSISq3tkp1F9bSvp7yn6YX4lOcT2jl
NWkaKRYoW4J5JOatHK5skLKXVK1il1owfGRpdR0ViZ68RRsGkxyIF43yrOnDETNT0ZGLcNjNvRyc
Wiu+i7kUvDRN6k66gmTUAKuhWtBep6jYQjv293KIcZ88t0w4BDxSY93A3jYbCtfSRGGHMVx9YC/A
FBB72RtVEKBPFIN598kHFk0dibg1craYiCs1j4ZL7dP+tUItvJADonlTmC1Iuyq8lBipp01wl0be
52CQuS9ZqaTpLdKY42xqCIAs2CfZLGp7Q4CdlmfcVG2ZZycdsQkES2nYNPe6UMdTGLeEmS4P4qBM
J90S77mcj1ur/MygfmexRR59qbxrxNF7zaBb0IC4vcJKYp7E0r3xfkKJ77ve1QJlpwQdZbfhm7jP
iNlVG/vfoUBhGTEqwiw1g9wXGAQpJvP976EgBsAUxfg6DdlnEqJMbQSJZTYF0RnjfXQeSr/7+9Lf
wzhLmEVmhHA106Af/h7Smb0vkvTZ/vs0DGrLyYjzJUcoIRfOLx+p1OSXQAz/e1DCDmCZ6D6vzmsf
J2lYWXefm/w812OEOKiP3YJYYFcP2pwhZMq0jU5IURrx2HV6e1Q6M91EIkNPNZZlV8V5DsmpHmJm
7P/3EbIHKt4g8szBDI5jtQhNMI90hLaDrKh3WIkoKb69kqLPN6Ox4EAb2lmeM/GWVWW37cYBWHD5
JmaL6kYfe2Hd4Mqzl+XZpHNdPpyX3ajoFqeqUpU2gSrqp8FQk20zVoqn1/pVSv0aTNEwIaBOYY/d
IqmaUh/0l3Rm1jQFgbjTlBJWhA+/D8tYqkdu3cSX9iLy+TepB2PqZP9h9AnRVANMkzmoSXaUANN7
oxi2kV8m+2nSR8B6I4P4yfSVw2N8H1sNESTamzlQ3tnI86zo3sZYFvZzl2LurVanYMq9ePCVY9Ez
UE8qNCiKPKnHZi7+e0gaMaOwIo4zCuf8KLSAG43S46vt0w4INBKRJlderUDem2Zf21MMYeLRUeDP
ffOwLDN+ChCYO7T4YDrmKlXpaosmKg5jEhnXUa1iJ1KidpP0+lnpwvKeJA10rDJILkNFHJdcqqQn
qBN+nsR+oMcFFdOpWVdVUxcOx5F6nNmPJmgxRX0UcclVMQ/3WdtbNaEVmYPS2slsky6OheYpSGSP
Mul7CPAaBDdGo/s/1exXyTAa+IGM1g0D3XU5o9YEOAvFiDT29jzp4Y9s4L7rp4i/OIi38ZAd2pqw
HEuGp192Hn6SOWMW/aaATPlODdZUEDKOhdS662RXEBONQ9eVBfleKjmC7hcuCE4ZA+iPrDBjXfUK
uuB6rv/1WCdBg5mBfKmd8lT/ioP+u+zUBPLZ+D2XM1E04KLUo5IbtydEYzCych2VeeeaEnd3MZME
PQ57qVsGD6H0kQJpNxdsutvKzYJnNrCPniPzUTY/YfMT4zsyviFz6pJHLF375pJKjyi7Bf1Vjl4V
jtdUOdf1zcwOlvFCBVAyWqWnQDG3QKMKfA6X+vdPCwvy94UgFdhQ7slBpkRYDHmy1AG6DDqXmhac
jqEtCE12WCpcqtWFLt8c+PpCc1SW0Sy/rWUwsLUwCIdJ9C78s1wQteI9ipZf3XthcxCVDf4PMj78
qBog4/XbbHIAYYDMpl8uon5GYokFkfXoSJ7GgROTQ3+NnW0g7Jika8D7zJM8/jXfFNgsjknzzj9m
Z8i6rfnLz9Ax0mGPN0xBcPrISJ35NX/GGxXsBUS53CsxiqY12VCdeebp5AB6zcGSz8g/kaihNBFq
jPZhEayGC38b5zsgEl1kNlZei9i2vkDLIcEFAoaxTxBGnjD81ugAYYuEAFm3I5Rc+Jeg1vnFCgQZ
JSuKgd4Ru+pbv+NPCk/o3NmK31wizUHCtrZuHYkk2HuvVG3dMFRDCSmiMnGGd2AhJjk5UPeFvwSN
xoThz0f8iWBHok/mFU/9Mt6GwKO45ASdmbxGC8t55v1Pb+YPlpOudhw96xYE6/pN/hhvxRMrC7jO
MGNgCysb3s+RlG23wFWEUpEnCiEWSczAS3Pq3IvWArQe0BmM/m6FC6Z/U3CeFHgKPK2X8Tr9Eh5A
ha0ce8AlM94Y/SbNQcwhvU24va3IBFiykpXNeCu/mH3NOvHWmyl1ivcZkHJW1rm118Mb7ta8+IqL
z+vpPVaBgZ5Hc4D7BvnUQzrHqIC1BvEDhMy6S/5bjRoIJzfwkdZFCMzvhFJOtS2w5mOP5Bw2clxq
JCc1roF6QRIBtQwmabzpQIoLc00aQx5v038druZQofC1f+HaxHDdmfXhax3ZU+YwJPATx/IJK92W
1Y8+X/odMCTGiUQvB8HOSG1sz6SKFsixJGgZG7ItWAQsx/S1n6lEHqKAkHqN110DqFlv+8nrCodA
2S599bULmoBio9wo74jnwuUTOnxJAAOZGBU7IrGNsglamBwRClrtKY3wat8m7dnPHe4DbjjiX+X7
iqCLRF/rrxMJmaviaajuKH+N6nnZyUaXpabBIy+2uCxHhxEiYLXmtkW5Up/gdXALjN+sfTIcTAVb
gw1JIugWcEwk+Jw1nGGJky0+ZtYNTTsw4VQ+tPQowAIS7bDei9hRIB57rX+nZMMCIQ+9A3tuCMkA
KdwRcRIUDzxNytKVyjdLeQ/VbVzZ/AALi5/XmOcVBrk561FdrgW3e9ViI3OasGqIUZhZ5VvRnrsI
6hIKnBKsmw91nhVT6u5kkC5X2QNEO8Z78V7RkLCt5NFTidJgjrCS//URORQrbKzxS06NYymsA7gC
kj2Xu0h8l/j33xITuYXm/Io/+0rXLxjAJd05ZVrHbeq/aPpZkL9RcuBqTG0nyF6BaRGYOYr08E2F
zCLaE6yG+IxxeTQyo9rybMQee+j5kJvISIpjeE8eBCYroFqBp/n7Rh7gBa9ljtBuH0U7g0WXG7te
P0rfHWh0ASM+/BWLrzK94ifNb61kIKc3ZkFc11U3vTSi3Su2bNopdzRRYvqnI1qHIf2ZlP08vuoh
8Bt3qwZ78dq+FbAZF4ftM7kecoWvjcGiFO/6Yc45jp78idTfFAXGkY9W++Sil+NBi68dwBqXL72V
ZKDkX0F280XyAa5UjkXpYGFr7JUDZqRpeOpjJ8yOdfevlxReykeRfBv9sysQJxC8sFIV8kgIa92K
3aZK8SjiEikMAOANMQZiCk3yX3MQ4KAZ1EDyRrBW/qvw1j14K8lbJhce+yTsV9ZIz8lOlgs8y4yP
NLmm6bsOXUZd4atXY+ZqvmvlB31fVV58xpQQmPfFZzXt+voOiRVVDznfBGYn6SmLnhgCqB53b194
LVXOdAun79p46TTMKV5mklj1C2CS6TNBOYQqoZdbvfrE6G6u3vDdH2LmE8eRWCVOy84rCHRklCQc
SmvfJkcWPYbljC0l3zbPfngDJWaaFH8Z+kb45CzRIWcfVcGLtDdD3RozYWUQjbaadFOmZ667I1zR
hIScr7HY4m+dT1jcYh0SPKPoV5h+1A67aSyZXYsyAzZ36JQccHiCEN6w2E+vC5iDDJAw0r/MoWNY
++V28uFhiJLD3SnBYRKwjLMJl5sZUXIZJK8A4D5+a29z71DwQcS/xG9BjABr7WNfv0oeA6TgVP8M
lDtxZbl4HcWPvvzBbEE3toL04VvHsX+U7S1NPLNfs00Q2dwRRmn8a7iXZTv4jM+jl34TbsQ+UeEe
BdEuXuVv3EGC8SJqXO2Q+/Orw+TE3yBPypndD1uDuY524vLxajNSi24hpaV6qcnU6O0i/E0H7NvS
q7YgVut6pPobfjQ4SDfLdKgMdZgrpnHgeMHOfwCd5+9XxQH7HRKJuXPNHjWZfFcEriFu1YwY3iTZ
roGSqXp0jNOYA5HHW+I8csxuMkOjxbUP6s8abwHHQoHbX1icL3K46ygaWeMw1hKcMjoEV+vkxObI
u+7n6yTYyXeJhh8DX08sYwLK2OcEW292xDtGKX2EvhV1yDoHQNYACea4m8bd0G9xca6oLEcsiu3x
m6jDUD+2qjc9SGhAeqZNh5hMOhg8rT3BFKSAwZwRAw2Y9SZ8fWbNzUzgQ9xf5Ohqjf8UyW7gEnFj
NtF73McbTXtN5VPckzlli9TPwsCwBDCCo4gTnbagdDL9xLtoBshmd91AAp5bNJ/d4EVkWLJXWpsC
EhI6Vfl9UnYRbrP92Ql8Exj2VesualSvCwS+Ok9Lnl+MsN0Go0fiDDQ0DD38S94ewuKHq02RSMTU
qno4hAUnFskTbJf6sC5wZpKFt4Ro4RyvmP5gQOVMLa8ItkvLI6qLSyeHBXka8AGZv4gECmTlGV6x
/5YopVu1yOPiUzXujIyTgEzgQPACJv4JpwouT1i+vAvio+4zt8RwSSjdDJJTnkBPugbYH6SQgK0c
++P8yFwbYmD2kLW7XNxLLNBxFsDb4p8qPGX9IqOdpfXs3ov2ZiZ3v5xWyrvKQD+A8DJm51w4GslN
TAMC1XGNLMWNCUM7wnlDwHbACPbhtMfJeqMy4CpkwZ6Bu2aGSQWkj1z9Fp/AJ91nc40hSN6n4/yd
PbJneEeeyDmtftTTRt7We8vWN62H7myF15s9ncat4Qynahe/W3uYDg+mWr5Kf0vhuVLe8KDTuL2p
IsifhbkZO8ab9j08uRTaW4tq/Dh781t8joWN+eyx/aLi3GpOv53pw1dN4hLhXDJqgk+G2XSC/50z
am6Cike2w/v4NsKKpO0kJLJZynwE56a0NxSPY1EXPJPyT91kx5z6yrR1TnPTYZHyMYEtQWJTd4U+
9P2T2G8pfalzNBUnok0OWZCjFPOkAdHfKkV4MLrEenDDWTbpYRSFBGFbbIHThgpQjS4ULXpC/x1/
lLorkNMmrEM8OPqTL+9jXrRsC/Dz2LiQPKSnItrhXj6U7BPLY5Vc2I0thAfkmfV2Jzmm4Fa9R2aE
uqWkZonMhGujtYHEG20wxaPaBaTAdo/uvcBGjfJwPsKnFytvNhy2SQK/BNYKpY9P+Yuy9YG9C5OC
lHwPSFQ+OKADrRmFDtRfla5ePGI/lzU21ahAVgsWW6QtSjtRJfPa1f2djlfNZBvYDzCKA4yo5bPw
xKvwDgKJjx0j6u4dYvNEco9Le5tmR7qIkOsORRG0Df4UvEkNX4itQEU1HLmEnLt8i3op7vAGWQcp
QORS9eJb0lPjQMrkz4SrBh+RNXYCfMgioghBViu9keJCdGPDJTcPoXEOsWpkksypY+auhuCbnbT8
wKBQI2XC3KTEJ2F59MtvNPbDI/uko2NRj9903zn7OBOCGGevtfBqhismnRkJB8GGvgwwHOcQvoJT
E3YC+G6Ab9I3NI2HuStiPtgF4R8fBNYQhG8YRK0G5XhDr7X0hRZ+FCuqca5BFnjStOlLW83XIzKU
YWmy+Mu0TbSJ2g0sj3eENCNd24gwEQ/yF67EEQFyX8rsmNBE/gUkvuqOEOx94WS2xM4QbYJeBBX2
8p9q2dqBqsYcAAoR5K4p0Sg5ue1EnXNz7esXCkSqpQ40U9v0xKbAat6QzSnimgkaOqxZ2wWQV0Tt
hfnCJiIRNHeIYatY3gL5yes2ZgfGtAEt0I6NgQ0UjIbHWw3VMXaV0qaQFgoKKhvZsuLj2XXLe7ob
2/KRdKwDagVlZf7m35W01z80zeU8M77Zcrg5rG9OdM64GRoFGp4v/YvtoL74/yYGWMhMaSA718Ba
Bvf7Ym8OmxQuO8JKVjDaXRgfohcQsvBSXubtwIDPsfbN5xw7XYKvyZrjFD78V5qvTX5dCea2UsdV
sg/J9oLOCnLkZorDXC1J7WbcchUogjXghQBR16bFhmNxBFkTyihSVd2Fb04jwC86JBK4RvLoKC/j
AHUF1D/QB+7kDXV1/C4SG43ufUMELWdpMhz6sxJthDdAaA3RIB6wKgarMIBW+S+mES1oruktkzSy
jIgMKzFCokMAiFnhejEg1yQgjhANcBiO736TVxt94QfaxSc3iZzY1aN60pky+lLY28hvQjlUQP1a
B5ynEBFMhpF2aF5LnA4rl42HDgTfzhZdeX3vhH8mmdeaW88bETkNDPAZLNEJNVdmQ3ryNQEP/Hg/
S5Th67LYlMCRxPpSEZauj0PI4tlvMwRRxWUfYh7HJqTlS2kGh31k6fnMkJrt1O5IyFA7V00dOdzA
CwQRgd4m+l+dueVug1HzIpDXlS7WYVDsoLj51hc2CnBp8GTF2UzAJBbTmJQBMYIgGC8eFltsYRzg
4uhgnNwKByXesTPWqjONMCDdXDgsyqTEwfBDFp0M9DG2C7jmoIgsd7Q2HTYh6GFWbKP4FHbahyhz
pvW0FVtJ3kGs0UiATZabn+l5Kti4Gwn+Wy7vFgOCH54k4DWy4D8oydXmbSzvJutMKLXK312sZ6hs
HNp5f9iTBmA0B6pcXkUAi806Y5Gb4DtPPp10JaYwmRzQAjy7Cbdb9ljMhDYQhsLEQya1KSBsKWuw
MVhASrJTg68qddiyIAIpvg1bLU+8Ar9vakDeH6DNyY7Ihs5whVxNZ7rNSlkViUNWCtdvuAAVIdCj
vGY/ohJWP/DI/RU5OiBlc4l9KIugkiyfD/UjeLJj8VVYEhTZnJZV4A3qspmwjSSP/ptdjl5EqNem
YZswvxH16sfoGn3G9+rZPYfBU76ro06w6pkyhfv+2govncvMZN+fjb12yChTbAFwKV/2wmQ/vgw3
6aASf7tubomxzp3ybnznDsll3uhhrgAcY26LxKbokt6iTza91FHeiEU/xufqiGs/J/m2fwvP+mWx
/2Vg/AS4geHG2xW96IkJ4/sak5hIHoprnQvU0KzNZCdKrpnsRq6K4dVwMmGGQ1c+66CFdPb/opHu
gJLSmVuCAb6jikhKu4UZDQsPvW5O7Bt29wslWAkJ31kPyH4Vu3URWtXpxdDXLeYNn8gTM5SRsNkl
5DIA95e23praXjMfITZbmK9DOUdQbqc4lCtrA9JTCnCUq27IjZHAPt5yGM76Z6t8+f2RezqhyQAs
W7LrPTwoqmf2SXXHxtWxMwCOwnJEDN+7gkzluBazTa7ZAvTxzh3hwZNOCOMOI3FcatE88RJUtzXs
Wt0oTDwsBGq2JO19VGsYWFL0UuwUi9hjoFAh/DJ0ZrAHTpMPhjiQTzIKVZgXxiaC/vqP0CNyzaV6
BxlFXAiuA5PGtSJjoUQC+J1Ni8l7KmBLt1jgqRyQ/r4Q92LzIYmLP56qQGf3BOxM59Wke7j/EaIJ
1Q9UDFN6oJ7FUw+GGgjAj0/YKpCTj+qHPZsjkkCQ3gFBWQ7/ZdmSY2yLCWQNG0lqydm7FMorcEpq
Ps6qhsVaXIsrrKFHcRsh6wm2NpJtxzF0Hs1tGYKyrpQfcWKku564PTNqjZX+mUIi/KEpWQJ4jXXw
r373jyFenfg+QqKkcTKxLNqak03Xl0CPR8fbrUEoKpwguEmhmuELA1Be3mbrx7gRL8uJ3BpYUq95
R0DX6Majp7/lfqMn1T/oYfmv/eZMpjxCTGtB42hX1XXg7LtnVDng1mv+TNEemn+RjPXWKoSfLe9U
fY8RUSnsDA7QBGkXQPkKOgtLrYHjhgnBtjolt/jSH+ptfukv7Z26HWyB96xBswVK9kFPbQLjggV8
1N8ahqOn7mNCOWOtwoH0KA7v5XIwPwb2RNsW/1M+cTlWPo2H8Kr+UoCV38VT+2a69c4RmUsrwBcR
I/lPCWja2teUuqJtztxDKw5dDGjeqKY7dCADvnKktSFk2wBLabjTkKLRQLECMvPCu3FTTsVP9cNW
Ob1HL4YLCRhGIcOJBpUH4xo6Udh72q54MXZobF/G1+BjfhU3mB3sguJoPBGaQwBSbCT2xa/0CjsY
6jN89dlOXtpX/Yc5E2cT+zA0VCrhGML0eb7qAH3cZC+UOoEbHeliZwNE5SR/UO+l3wAe+m/rSWCb
OKRKYH4Ob1r04EG/tN/hnZZpqQORGXma6lkF2xLTTFKbYRWsJ3YM3W1wRBhX3UMqN8s2epef2sF8
lf+qJGwCC+YpOk0lydWbGJ59te4hDTPUQFzIc/y7u//DMaHSw2BCxbGLI3KUqBpX6ppwsEP6UV8w
9gFQy3819P94L+FZDwCFlwM6eTo8UM5yA3Ld0yxRI3QnmqWIOo4ikfhYNNbfXImGIwFBEteGiwna
wkjkQSdHS0ehzz7Ni+WVaM2dHoCXolNMYQgsbpp+oxCWaq2pxb40RnY9vMq1ithGOFv1Jr9QMU2v
vNYQ9RmgHHYuNAPr7MYn5DwLoV2dCFxUOJexDI3WJszPGiugtfivghDKdApLuBnruzWoYU18g7hd
oAEkCF6H4BDBQ+vkH7x6Eb5quWp/p5P66JrHAB67iDeWenC5y2TbqGxL9RgTs7l2D/G5lLQgKlCt
wL5QpAB6gRP6B3hMrOAQd4i/F6gQ64QJwJN6M6JYp7osUYGv2ZpocnxOW94YfCBoeL7Tc/cozzP4
Rb1O9sE+v7Qv2L9BSsXeCRIwjpX6yqfzsdzyRTT2Vn2csCWf39LQLawFz5gxfG/tOXNCZUMdTAZt
Eqyw9WeQtFI2iccM1HLMV+kFUDv+8V/pxi/zi/qAKymw5p7GNxdp0tdsmcOTDxWR7KVtGRy6YMta
DClx0bqYBzhUVeJq/oZtqKGRU7cqpEzUgLwS0H6yH1Ab3im84/f6g6VWX4Zxk2JMjgTh0L/M2+mY
eUSavqr/SsQjsP/wAUi2Qb4pma5CBX7nC9ince4yb2A3QZK6MiWX41EHVnLS7RQcObryrfbDBqoh
iXgHrWebBb9ia+VU54Tjgwp++k/xJfwEt9npXpc8TQw/VuW2P8SX7MQOmL/I/4bX7qvGgwrVC2/a
PxkuAhDz8rYv8/ndhBgXIggv40VG1sKc6hdkjFaTJETGed50Sj/0V7oYGbsO0Wl/ufKxQiPaXswv
/FpZDrwV5mtd4mJLFNqycJdeADELVhi76au+9NvyY5rZyasH6GUMlo+0lMuAZbVT/GjHeBlTatyj
Xvy9jId/dXydng0QDFeCwWft0nljZVfR99HssbNIWCXbGXIojL5BZdjMgTtQLL6BFrN0QYS7KycG
LFNC/iR6JgQ4H+Jr/mK9R7e/8QdgOCUhpHAI5zvph+T2gBvPt2v2u2/tBQKMDsCHZ+2ABT1GVZvq
rUJEuGoUL+RQfUM0iApQB/3tHR4VotXxKQcf1LCAwZV0ZZ7QghoYnUDYwB2L1iS2Ma3yYZODNxKC
h32uXfY2ek8BeSFTRDLfshWOL/wjhKMyv7rZ//LHh+gYC+lvPFoOUclQ+iAqvwYYXxAm+Kg/mLAP
y8cmuqifWV6rT+7WZETMsmx2lJ7QM7ka3an8qD84S7sHCE72BOWNmz37OjNGwtSj3q7aTQEGgSrN
WMIJqv4FxOybKZpIjhr6YMxBuGT5pkm36ohRqJ2Ax0BD/1JxKHkdiE0iJxrqdGxn4yE2Dlq0z/Qd
dBjstnUMA2KbWipj6izukwy95B4qRjOfU64IZb5AVqPLBhbOe3iZiuUZrVdGm6CwM4AgFTo9630v
jhA8XLxpxWjHU1n2+puFYybGdY3XNySk7TqQ1cX/39W1fVsTwHRRooc/H5OE+IC1DqjR3Ewye1Ne
AjZHzAtXMNgzVIWJw1eo9CIsIhSG55u+tSXI/pBF8iv5qvJI3430abMErDHs7DfmF4triMB27IoM
3sTTdBKRt6nxGER3pF+kUkBzU+OZspekTZexjHmTiSFaU0QFFbZWIF/LTVsTJsA2YWBR4ViBK1O9
kOXZbn1+7W1+ARNhx65o6OcNbQpn8Ay9Ysi+FKSPPU1OvKbQ+6xuTXCdFRbDYkuNQw82KU6QvvF+
5O4Czbd2jvUEviEDsXv459scdGQvivEriAeXOlhMyzdLCdL5doQAMJ00/agggwoT6q2otMqNMYvq
tgqmvWTVLpM+Sf9odA+K6EZORzdvCecdUCoBySb8H5ftvkh+CbQDdWeyx5hgGKxjL9Xn0B92dX4M
k+A5W9FJJ2OR7OJdzbzArJDl8+NIr0lC6RP12E+9LWdM0dT5tY41r+X/JSczN5BVPjsDoxFEErxJ
pnZXSwH9YrrPZlfkUg328u0IHGqsDWitX7nwwr+ZGw4zREWWelq2DT9aJ91nHZkUwfGjwYMSv2mn
MF8D9D0l1jWdRbaE6Ik6pmAMlWgLF0mnBGnHnVVG3x6PYq3u1fQ2hT8SCtye8sLgdg6Y7RH36w/F
flKS42BS6DaAChEbtqAdLY77aqwWToe4NSZwYE1iQ7L6f33R1zjDdCIb3K4S5YtFe5Wq1kuTqajb
lFNpslHRzOty88p0tCdbtmuhRCRthJIB9Q7WCUoxXUKIsvRyNchTHNnDHGNdipdNDBQtOX2gSOte
oCGsG6p9s057pyyB+BJ9N6TNtU4tp45AHyp0+Q3przqdlE/yZ+UTuZz+hH3sb9sEgRBaUJ/OQxRk
p2zwOg55/ruJMHRa2cGvT1WWXDtI56tuRO54FnRs44am8V8sMdnpY3JRprzcSJYjUTV+BXBAwV53
wKY0OCF5eEY4OqMqsdMH07iFumQXprCVa7wg9Hoxfi9b0KO0fZlw2Y+j7jIVBziATj7hHiWl5ylG
PUpM1KRCPgO+raWbLotuoSwWVogDV7LwrNWvKPRCHyLVseUc6JS3tvDoWlrxFuCRwamDqAsjJo0V
i6eVvAdfqNKb4e/N/mMWvyXyJ6X7cCzNnV98wYbrYMvFwr6Z3hN2mrR4qirk9o1VHxqi0C4qClRp
yyZHe0xVQouHowmzZISzAHXYheden0FI38IAmWB+oywEYEFXsW/6ox5dImoUjhfFS0ooUjbAM6IF
OfJ8oFYQVrBpWNQnU/QoAelcCZU1aHhTqipwJkDpmQnzNmwxlzkE00slvNaMWRsajW2TEXnninCb
RW8CMRKPtbnVccIfNh3MH3mngyZP1j0SLqGJk2z//zg6r93GsSyKfhEB5vBqiVFUdn4hnIpJzJlf
34uNGQymC10ul0Xee86OnMnopklzry49CHuEi4wTETEXwY0rlsdBKcmwjJBsYFwCokROA0Oyrx4/
8vysFFdlo+5qvMS6u+pn2rHzBsKVklSbDlQKmkMI9YnzSfOL8lug/Ma8Jkaw8DEY7EX0LsP8dhMy
GOBAt4hetRZ4NGFNP3bSO6Hb8y4T3LiF47qXFtl3LuXrWexay2mTlc92iodxQQ4HseTU4iFOiFUz
ziu6IX481tUSb2MeTkXGLNzD4AvTySgTAE8ZQ01+TqVu2WuyQLu45pmgds5sQZV5j5gzgQ5OX1ee
s95juBXFc1mwBPW+ooYVfYTmU4KLnOCwxM0rl1czRo3orc/9RRHDmSAosttIlK334nIlCkCuw1FF
M4910FdELIK7ZPC4502GSfbdOeTrzPv0xj9afZC19Ao/A8nmPYwPOpRnvQhWy5sUV1wpLrvJk6/1
hxEHuXyAs5Uqf50cgwCJbt/cJGZL6RgPt2H1BpvObKnfpQWFQecuvxI4NSr3gQXeaFhgmPf1znih
IbWCSoBLmzNysawhYOLUgJVW3mOl6n3oQQTej/zMuG3yh8Plt67CYzcclCQsFFeR985ouWnujzFU
EcKxINcPCvXd8VGrn9X8rmvvZhcyRXC109fb8ODJ63HIg9E6iwGPI74LGSiDOKj0S1BCuj+1wY3k
oBaO1YOEdE+g1alzastfolPz8CqZh8QzwRVa57E4UhT0pttOhywNH9LeLDzNcLuM2hsnllgQkP8y
VDXgS6KZ/szvWIZ4N0X5JcdNpgS8blNzSiyvoTWNm4BRh7QpOWyz0JSeO5L1pauRhqXhJYjWHbCS
WGGTjHTokHxgrkHVO+hSfMrN5SagxOjvI089xCWCJHOPu42iS54bv6w+DMOP5eeCFo6OOtAdzduV
pPt9c9WiQF5IG78mFfzvrm2Ft1KyXqvrYtoKCjgCWhVbnPfdTGDYvgVGRH64+qa+1zMvzYPaOiPO
nyjpvddSWA2OVUIeePHGR5wJVzez5Sary7O4pOSzShKKStI1zO8o1q4Fkd6ja5H3BnEOHQFGtG8U
CB8fsUE+ezM+0RGb5uxxkqP/7B5Qc88z14WFEAY2z9E5FHF+g0c/PBQGqxB0om8hjxK2FkhWYjJ0
P5TBS5mERvPfKDhyF9YR2OERwa0gg19GQZz5EjXvyDwRzgV8ePw6579NUAPPkTFyFXXVj0Urqquj
usqzZN2XQN8MoDUSxgVo/AmsLzUcXb+Pw51DfW1dTlpDD5AbbNqqyTOWsNePsf4mGhekwBOeCM1f
a4//neExWJ2pnF6jF4i9lVwL0zNa32qO4/xm5Z/dq7ieR+GYKoEknjLjlhaBKJwy3abPNyGWWT8J
40lqAg1fCgMgEY6snj/pQbUNh5c97Z0scbczBitMc1qgJKpDpB9KIWia11j0rPSlijl8yNuaLBq+
iVZKd1F87LMXgWl/ne/lfE/r3xnbaSU19lEt/+o+KLepOCYyfj4s4lExfVG4FIhmcaZSYEGY04Eu
0cU6jZ2NTqnuXdpcE/SCsnIcEkdVfMRLiRORbK+cm4kQmKZh8ZTE9WKIw1HLlGsTSMYxJayLxjrm
6GI60+lUqlg3EPR7fXfn6IZwtQrE7PNfmX1Y/98Q4GVc0KA16+OolH7PgcW5iBisshvJiwJs5LtK
J+WG3+lgoFhAJNKH35IVSacabH4DRUyBDlwEQd/3UviQeuRmHo/fojCyXIuFcORQsNxspMrNpclU
onfGjN4K8ShBVefBhEGWDWzQ3qkWr1bfGN8sgD6rgTS1q/WoZkEle0JyiP50afESUziapT1mt3o5
iMmRH2MEMWvdBTlUpjdhQeThvqpiwCyydtRpu2t7lbRfDSLCNx+k7Ia5hanG5Uw2zBudr2KK7j3k
kKlV0FT0Kdhsna50ZSIYSvluGSuIfsvFGuRFYNHvodlZb4P4cqjK/99FfO11CDiaETvli0cRcNOA
fzH9vUDGdcabFCHIsaWU+4IsNxeAI4KV5NDM+EbK4lMzfJPFv8bB8IRkhz2WPZhVz4j5F3H2+UtC
alOVnbWCY6PrKnQJUb6P6Ab4BBLrWOxWF2WIAs+OnhCdKBUQuc3E94yhAKFNAm/OXj8ojoIEBVcm
1Fx3nchIIFWs+8oAN6k/AJHbOhQ02Ee7segDJHbynRRrIzu32dkQvwv9Qg9ARaAdxFoNKDWut6aM
97rwW+sAo40bZa/LRI0O2oQ0WA+RjHmbF6t8PM8MF9NxHk6C8anhyzTOOHjA/TvsS7l8HnXb6P1C
vU541MyNRolvExkgsRtD71XPFj8owdezazZ6Dd6htyljy3q8dyt1W/QdQ6CL2sOt4/VaJppNSTEO
5VH46H0zqGCZlAA+eEFIpQkv0vA2XFsgWbDm9XHOhrdtockEgDr0BvJhoFbib4nvj9qbwV/m9Zdx
qYwcTHMMc6VOGe4z/hLpESpbjMtNU0OzPsRqwAdRpe9s9MsDb+ERXJSdaVvXao2UJUfBQb7hQs4Y
gVq1ULyoyttow+RWKvlUDP4uN4dIPjmHLHfGsLMMvzW8mbPFNFhUt65F6rIh5MjXhn2YrTOcj3LO
rKdypprqNiq31HobJ1duHCy4ER8FZ+tHloWaFBogbUqo4yKyyziFBRlYOAOdFJqH8qWXt2QlXrSC
uVbeGiJmoD5QtkEMo6nhlotMxtR3tK/drmhDrXNjdOZwhbc1fhUyR2kZc53BetXS57WydflUD69d
5D1UVx185A5j47L8SKMjJoFeoxT24NVxGoKDxorbY3cBs/2qP0BG2ntBcPi+zHEbIA98hU7QvuHt
K30PCT4+D/+/9AZyo97NULtAunBaGhlJibr3AH6X2J8YA1WSZqLvwSJzVQrUlOjfARHRIOZ/VTDK
O3AIdubFvLCFAIsssJ3k3l5AkJGK8HGUOBnA+dDHt6RNbdAG9RwjL6d6TI6JdgGh0boPDpqRlmfT
Fab7APwG7znJ0VcRT59mTJYouGynflRI1RNS41TjsOnNyHjVeTYHyc8eqARvg/xhqbcVFJfkgIkc
ueJDmWGG//FLPAmAlIw1gCJTdTKl66PHWHZm7JlhDSww7SEqsQwkx8fy9rB83huUhHJ1qDmEygn7
gfJqEQnOSNY7KB62wUcklZGECvAs8swhRuGuzZ2Ai0MOYsTyYI9nNQkosNC044OIWqbS7oC3Lp+u
qKKmOTDprizei9lnxwDSKsV9lXiTYct6WI6v5cYMYOmawnYKVfmUGM+9dVEMh7ZO/ZfGGcZtV0Cf
Hj1X89XJi+9sCziq7XFgJdryLmIoa+wgKmj4wcrY2QJF9ElriQa36OqniBu3cK3Ux+ZeakEGcFC7
w4jV9/uh0Xnt5Q93E0OwzULSVWdVf1eUP11nsfxKCJsQyDU4AkppC66pl65gs9j3SFItu1W92bxy
4InKXaxfdCNEqItXtcj5kd6qha52O6mDJHsWROJjPJTMOpPTHIiRNyYOKv2VtZFmA+ACgD2du9Xh
8ytEf4wCNfPn+Y1Bc+lDvgf2QWlmvDguMjvOibVAlIJp9dP4OBVgNDZFsBai3zJ28c7gOOL93MsK
K8Y5m/yeo1fUjpG170i+K/egprQuVYtJFQFBtxPR7AiZ5AZN5UEeQqvz4Hi7IUy2u9iGy9YldHxO
QftN67Wt17EPM64BwygstYEqX836MtLqMtLvtIHRSeRq7dHsv80GeLZbfWVOkDv6j/kAlHVpm+Mg
bbeuea3k544v1QWG4c7CNYOTNUyYLC09rXBCSnPtIFSnwusaZzDetOmUWgdO0wHvnvCSjuHQnBg8
WPTU6CTmGGbDkcjPdJcxyNG7InnOPASFYHc0Xk+HR4S+2sXXWQGrtMnqj4DKDPGAMbm+/uSl+drL
kLjSIw0+ReJRFYhW9mfEBeJpHt8FssNWOGGkCUvjjOZv14QwM0h0JdK6llAxCNyi/+VQIIqOXmvt
HHMVVjd0DJPsWLWNBmYZr8Xs8n/i7FJTVtnd54ljmyPFyp8t9TzE9xSZWvKLUnUaj3PxPk5QBazp
NNOi5zFad0k9XXO2far1eusMboh4YKyvWcR4x9kMq1nK695Qb9XwNWEPUOxRcE35PMnemp4m9VM3
rmLpz9KhjD3SFBeWaJ2zmJ3QRh6X/jXz4ooWy2vef8tfkez29AEMYdH/LA9PEs5QQqgBqmnTCVH2
M/Xnh8JAE+iRp1uQu9UL1WfoFB1wWyVi2SDO1J3J7YZIIzb34Wmx2/2PcGSJraHHYQsSwhYV5Vq+
MOD06UGOPwx1jxGGgMVT3r4ljBnaRdHDTUuQkW45IKTkXRO3pJn+khtriNFCWsmyQfGunxJMD8bR
isM2OazdceyudcZrWTz1kIhaemMcZH3HcyFy9SUfOfbgaARaTv5GqD/wDlk5LA83a84xfTP9t6aR
4R9vmyUD2SNyV2GvL262/A7Th5Y/S3xIGzwiHNhU1sd1iQMNWRBgfxku4sEqwMovceTN87mMaIHZ
l62zhbZKFOIB0e9b/Tg2wSb/ql1oxDw96mQpcTCvy9tqvWidnZAVZpe8O8W/Pn2R87uBbDiaPolO
KKfDJjYEZ4/CWKxDeQtyUcnO6fSn/cP0WlQyqIQEOyWxCJmSyr8MeOQWjX3thPw4mOJlRaOtBJFg
G+JpyLmg+LSIROa+mDevQk4nPURd5iJU5x853DY4gSBRzeOLC5w2gf4IYBOr5FiV9oA2gfgvEKL/
NZi4tyO+VNMwOzVI2r1hPkn5Pwk+rbcOaYL+MD1o1odewZ+kuZ0AZxvQNtZD9uLo1civhvRSCZum
qVw/s77i4ImgATQ2CgP9RSjrntL/lsbV7M9J7sgzRRNbuyEkdfQ/frWERnM3ELsVcG3K4180QWCm
YZKexTjQp4+ZbiPxnjXeVga5/qZk+RFOggmNkGgxRGDP4DL9gZzAXirMvfg09UMdNp3MGIG9n0ij
6X9AxCuI3Z+g+kV/GF5ktdjtVYOWMg+rsE6skWwuhA12Iim7xP2kksxGBc39wAMC0lxMt4w9SdK/
YvSFXRpA4g+527fMt4ehClsJBhIGIDFA60F0EVanCOJyPmmnk45GfTRwd/ZIbEpEYJINV7ar1Xu2
4PYOLGxYmNO6c9OfesCkgjvNtwy3KmyNR5E0I2s33UD/0vkYWyG2g26ykTcWDx+CpOucgm6dxV4j
VsG9uHX1iVet4REnTbomyo/LX8G3/l0hGYsIpau4eKLim1mwNG96+5tAuLGUAVKso5syzBXhQ7hG
7V/UvTLfGgNSonfQoUQN6/pcVYe+D44CTndGJ6dK/a4NH2XYkEzXeflAbjWmFeO9btugWrZdMO6f
Owu0BzkksaFaj//1HD28ztoN1nsi3hHASsKLGWM7CTU04Q0VjSd19MXMfai+qBwwHTyEc5+/6NHJ
IOltCIGolvjZML1VQZR7WKhllj19xnb0vHSBtB6nxsNlyRPNAIsnjjHIquDNw5q4HY0F99isgWSh
m/TMxNNIndTfBmWjSYDfet6dBPc35mcykHCeIUQLUvOuyt6c4pr1lipo3sbo1vGXNa2DNXj0sZhA
O8uuk66jwZnixR4ChLaHSNj3pheJXmOiIAYvuUiYZdv1pBLYEAH8/4zMBekQ6kgQV2dcKOlzcyLl
FVLnbfBMXhSUocjkmsRHawr+0kj+ukUOulF0qthcHtQo2iiHQQjW6XVST40R4n8sS99QfCk98yso
7GGfJN3NEHHxmOZfY8TAfxysnQBPjFLIjxcs1R7DTBuDfm7Q7zwx4QQVsufMy1iq5YBLIm+w0QHV
EQfldBXPitMXV+Sk1Wjns6uXoZgdMJsk5bH7jMDjO5eFHUoyWvy02k+mM4jfXUa3WigZYWw6aeKA
Fbf0FnDhD24KqzpTxEJxt484VokPEIAGSgioTVykvmJ4y+o95DBZnLYDXHSL1hGJOQMviLBcOuty
mNSrCIo5IsSbsb8cFOE4b7CDG1FauP28vJI1jXQiaj+3CP8+P8mEJ8/XsiSzA4T6qkLf8PE1q+Jn
e0H7xNAF/UBJ0xC9Fp8w7rxamNWsxGUqyyyGNnZEbmJo03NDO7Z5nfRPK3PpEp2GE91K9EkQzdiL
5bEsaWzmnRaHEP5peGxc7fIIytVZBxfdFZzSEpj9vl5vQntQCDzWh6NUetIcqoh2B1wsT3jsaJq1
jcFF7RWvZ+6RuP5V2HCa6WVMvnT5GjWvFIvOGudEMMYHRqVUd6ThHdFaU59kzUF0ncQHfjoAPEnK
Mx/WVK2R6lQAyJ6n5SXlupcJ+UaGSti2jSgkwunFtyM8OTCj8KOZfuy0t6z20unDJJM8oumh9MSU
Fe0gtaFIgtzymc93oXFYDdgvNJINEraAq7VxnWeMewrnPxY70labfZWyKXtC7anJva7ep/aLMI+a
Xbh3nEi9mrMP9g8jw1MMViqtBy0PndWEOLBr9Bmimw9o9IbnEmBjLEnMlC+DiZTS0JCvJjM9G6kc
f8XtNHr19JxnEf6ChW2B2taxNI8pQZWrzfGSrQ4rFZuUvuyKf7KSvyj52dJ8Z5ZvOWczMSmpK4zb
Av34HV737U/Ox0/1DzHQRjgMJ0U97cmjjhRuzYwTswHrKHKZV2aSXtQR71ZlIAZaSunfw/RRk6Si
3WTHyQKUcdDoWOoOyTxYFRpFE+cryOwClGlXy16hrSDeV9apb459xVWxj8TjRB3nemf2Q8EyolWJ
D218IklI4MnSHVBRLT6Vg8fXXxIfHfwAKjs5k+KgkdB7p1FcHiZEOawX+cNT+3CK7kN9ai23B1hH
P/qKgStVHBwdqRUu2imzGDFu8oiC16XAAU81es1pOqBxzuWw1g7wud644II4rTISivQyZ89idsnj
f1gmTXn7g2s6hPm+BZy4Pw/9d1GepxXJKzCtrzTHdob1cVEFKSZnq8uLNpJa+QU9jHegTPb7GR81
eTg0NVMpWrsZxoUXBdlOIgxBNu0eGatV0Ci+qfLuU6oA+ISyXxMRk6J9UAqTmXSqQsn8wVUBy68A
G8wrcoRQXGCq3ueWAx403XIs9JcCCMoes1ZJP0Km/auGUEWcoP1J5BUa84Fwl+YRsCiCtsuP/UBR
NAB6tBvUo6icc97c9mAMx2LdP+adaATlg0Wcd4IK8+oXyNnoduoCUOCiR3k8nnG9MbmxfcJtWAba
D0jfQF89PnMu31oJAVDQ8lndNUI4z7JHqjKGXSbsbI9qlxx1qiQq8GB8TqZjpC4MtqjiWwp53IDk
VNWpWj7NQOj2OW8FwgrQPyobYv6FgPkRcEjhrwfp8MQOhBhvmzCQb1g6al1HVDcdy6YSpltlO+RU
f429OuZOXA0bAkSffwbT6Y1v1YzCUmVTpFDOYLFTeLqy5qp2pNgPDdMPsl2RGncbEKZL/XXwjMm9
piuRT1y4IG4907ULpi8hauUuDpF6ZVhz8Alu6iE7OqEzmv6NpYVYMZYRGoJKrYRaF/rXOkPWXRmh
gB4zwRkhnIRApdsYjw+xr8t7n3ESBqt+eYBcURKwNo1f08/GpsxkaEumg5FCJ84AJHZDAp/aX1Rr
+VdcQEexPvC9Epnqt4AwivAzUJ9CeCnC0V9wtBkvcY0PWg9EFjkS3jfdoNYdl+Fbl45qjQ4R+X1V
2TMxruu+zXZkFssxOpXBx7CDUw0vJylGDkpAtJ5zfHs80BGAiniMT6p87Gcq72PnMV/wsggIZh/X
QXpHVjp/4+oh5BXPIlUQD3bl2PKk9mfoAxlkYPFwo+slLSDnOTtvNq4UFJvsBRcoD7kk7J5tyK98
HggkrPeYNnrZbaSjIl6ECHnaNX14BFmlK1XVwLjsn+ghcbv3KHppcQ1TySsQeaLuQ1j/oz/2WkM0
x76w9ma5T2RkhkeFEzbf6GzoLXyz+j8EPwI195Sq1vaKkUo60M6jB6V0sJ4nsrAVwrJ5+9WVjC/6
O726CA0K65B9ICKhmBLlgOBlM2w2A8mpJs5ekQF9jkp1ZseSiLohJ5jR9Zdd1+EjBCmrFowi4Soe
kKKRQm82NqHhRO/r32SXti+r0y/oJKBR1PYi9o6IXwFiCdiKeI7YGSihaII8xwyYkKjjZQ2GV1d5
HPslrOgeIzm/OyDFo/cVsAH/XuczJkBHmcipsLDJ7qiEXDH8vOWv7spLr1XeCF+fw45C4FFsT/f1
EyNfLLrQDlnpZMqFqdRM/2r9bCpO2/sMwVjjqtcuwTQIg7KbZghMzkKYTGJHaDfwq/Us9oSJvi4l
EoATMGhCWWaPat1PC7t9J6DUqhke1H/RopAmhiIVNMR8NqmfNkMWK/TZAIG8/0psIwsjv5DfgpUB
rEtr/ZSoaojufbPaeCFoVNwQLqawJxgsjF3Qa6NqowHLzd0MgJ1ROhlqyOali7XcTQp+sWXIe53A
4PcHzaWEG5QZ4M0G7SpaOGhX6/FSLHvOZ1AcsgpZy1tkvzkWSpK2/AlDP4nt0s54M/+4L3VEFZgD
yYtmfdNxEe8UKkKoVKl54CmEDrLsMOhBz95P2MRADiaqfZKS1FtaPS5g/wQo7JGi5usZ5wdSDnPX
si8lu6ZzGmhhHmiWF1h+klEwIewUHX5N2sEZXlCjkpKXr55eHGq8lQS9PPZdHrBrtvFhulWzn62h
jqSAnA3ZUUjdRf8u4N+mPQE2y2cXWJlxubsRvxUQfm4j+yobnsG4fIbRHNtnpr1MOMt0QVmW366O
WJ+shZpf2+B0MzxdcmFq4ChEc4+cFZpd1/cPMkJODPAxHj9E96KdcS/PTpo+rlMsOf3m14yeGLtR
3Iqdk3xwe5oinczeGJ8AmW0Tn4fOncRo4aMEKaFqSl9MnH5zFSLgOZP2ihTUNQA5kJgpDv/lXKrS
41h87vsePNlJgNzRr2EP512GaxT2M/Ne5qyVnwM84TFm4jcWh2tJMFx0ABFAJiYcREzva8P3Tpw0
omt3J3d3RT4YOTpWmkBbOHuU2XKk72smwIgQMV/LHT4zng2SiyuuXMoTjinwCmmLKAFbonsOK8Fx
nc2tidgo6fitpPvsgQ0YwMuFJ9sx2acBXEW/Er1EpH3YQamINb4sdxKVPPUeLWB1fyzZSbSB6lEv
mrRykgmQPnDoBcbopKSopDYTJOuQq3OgEl2NVmL1YIehw8o+iAW40e2Pp4HKZd9L43e9eW3VsCi2
e8/kpoMjMLA1e+D/5os+qz992/iP9DOZkzAKyQmAc58IeCDgEafX4ljrRaMWVT+Qpoo4g0JpaI0H
mjkoVG6QQgPmAYNmoEEpo9NIvhkmqLMid+V54N0GLcyPrXLaTxKOKWHJsF8IZFTj4sSCRNqUqF1Q
RoI68SPrpj3yYApIN6iS9HENazep8HkUc7mCe1kZUGdj/XbV9LfldA09ZYiB/JUN3F+gFK5OAjiK
BqrnBGdO+dvuFjJvRTTATyhSuePVwm2WHUsogmNqbXTVl+pwEQhZBpcTGZgIbtL9RXHrAu/wrem/
2YEZGZcN8v7hlQLKRsY0PTB7osynj+JkEpU5/vElVQSv9XOmcrrvYs75uY8fdIqh+BZFe0hpR0+W
nbSysKlzXjqEWM5kjD1+GMcLVHqoMPkMJHweilfegaCyAjTb5XbjfUiKTX/rxFhlyI6bw1XwiNC8
kYH5BeULMAeKRBDKYNpImGffgV7i48FhNP4AM8ks8cMTZJr+BymTaD40Wnu3DphF1dfqtD2U3ZOB
l2tztdLo+zS+EQ7jFR4LpRN/KfcZlpGJg14yTMmjk+tHpjNK6ygP0pkJQbAEqiCY6rb2OsqGcuwA
617BMtztGm++WCLS3CfU2bB7rUOI5UGMdSqjuthd8MeyoXPO7mUxEItDhJbT8AeebCxhuHpwzxAk
fiRu4VB9C5525x+R5WLsWPmeseJtir7+N/uAh+BnxPuHhQmqVGn9zXd1lz6gsOeXWHq6E0gNlsh/
qeiQsLMSbIHaFvA3UtHVVwoiQJ3SGOwWsNTrodsNnxO78FN7Z05LD/3z8IrJ7afxMmYNTtqt849d
Xx1xm2KVz53mVF4AMB7EP8CVhdFVi+3J1gNEHo5wiiTmk6fcTV3lk0gkhLX1NzFLaN0Mxo2nwh5D
rAVO+bPcFDIzfjZjGLLkj1VyGGNAcknV4J7N+1vOrcF+YbrRsXhVcTzgokId5tGWJ9tR7YCOHEtv
AHH5WD6S8/Ri8occSJuiSeIqH0til3aVbZ2NH+uO0if9l7jGJXUgO6L/uwzpO5RNh6Hkab2j4Kle
9+DnyCHAUtmF2ZYodngnseTY/SETYWefVQ+lYe3kXvcFBjIE6yVHpU9I1Ye5UOWMDWAn+cNIPZ5U
+LjDvRQjenPjuVNfe4QjXn7NzkS/Z6x9tFxhpH+q36gSj3wmHmISCsQss798IWXa8xG+qRcEo5ad
2tYB9Q/KzsFu91bpgB0QMo+oCks/eglb/gcoPg5BuW+OpA4hfjUOj0v+CuQdHRebPAPAaHXfakfF
q39heGNyheqn8SK/OLwBNqODlx+jC8etUzuxrV4I/72kpBQ/TX/Jj/iCQ4BJ4nv4w7qEfXLLlcQ0
eMVf46SebNOuZePZmj4q6iDvUdgeKlfyOnc6Ar98Z2dK7Xw6u4/Vy8CvNEflRm6mE51p5rnQ8eMC
Y7njnYf7V/tplidI9edr8x2JO41X8v/uKu0yn5db8U2gO243RPygBu+mjTyO5eMvent4Pa1Mykfy
wtvET4bfWHkYELX3/qL+8WA3V/GYHkBJwn3tI9/bDwf5TfCF0HrWT8Nh4j/5ffGiE1M/i9Gakvpy
x0B35kPzaj++5SfJoaUuSK8E+TnKfjjFhxUnIBqLW/bRnFr/KJx5F6MrwoTL/L8jqTk1p+7EWzLw
m4U7xDzyuugzeoleXkXdwsyzjclRfs09PiHSXZo/rBU8gCsjL7e4ZqN5iFibSUxxeDX0Lb7sGexk
lndZ5yYT8WhEzYEn+VjI8O2bxM1Ku+kr/mKdrZbtx0S2LWOu1RMP8zRKDjuo2bijwM7JhVOkXGtk
UmgWxE9gciViXYhelTjkwMqKM1KnzwVFOEZyYhfo/2VcgmupifLEewQnifWe+ADgPqZ5fi2GuJhs
fFLCGyotdIbaAdlUcS3viFSQdKsXEziJR6kiyHChyucVAAlD0dzZc+vj3pgzm1pH4yN+w1AByzpJ
QZ/coIUNCgG4omnlkEMUqjgMQ+64kqig6slZ37FyItl4Zd1nd12tICGNyHjSnsm2wVZvyq/WgjK+
jFcyKYzNLlMo4cSQqYPYGwlVww3Fqvn3qFDKnLcFFYICLs65xvqgZG+dtCNqGT9ATrgGdbQ3ghY9
65AfkBvZpT8g/HiK/uGLRWmLtuiILtbDEugRWuLhbT8sJ/lVfH38Vrfpi7v0uFyLN5gF6t2m7a5/
evxpuLbjzeWzFbdB4YGtEpfh0OGsVcc+fDyLQf8+9bf40BHrdUuek1C/lcccoV0nVEQOAOSZ6XM1
KYUnS9O9H4Z3Ja90O0mhJ9NGuNcx3WEph+1HfycCjfOtfc4PKKM40uY9BDrnmKh4JvJMdKorGuJD
z4jnKz/rr2XYiVuH02mTCTwJoJXPsOCcXuTZIIJrbnuO5/6HMRmoogtonDjjMCLLwvguAo6HVyE6
Iy7LLGwPTz1uNtv8wJDqIpK7ze9SvOcO56NjqrHO/Xv0uSw2NpAt9gRx3coG6z+e67DE5I+zdtkP
30hyPpd/czgAqdNszp+Haf9plejvo1t4DzqNWCx5gf/lSqWXL64DAen9H6l5b43Xvydho8kkwZiE
yYwflGxBpctPvJdfh81HvGO96r6iYxfgg8Cd6VV3NSQLy1+aaI8l8iT/jb7k0F70Pb2VR/ENXfdP
rJoYuHmMCn29pyAihB9SqDZh21jWGXgm5UOOZnI1JImYX1ENrJbGg+TxM9YJCTg6hsNKz+NT1DRQ
al1ONeqLWQjHWu8kJ07FN1CqXHrpm8/G/OiqACkcYuFMog7cRos68cKwdvFnkKqCztvlAwXqKbXd
3NopVbI/pfWEWShbAGOJRwm0DdM4ZQ1+bHTYCOOIFA2M5IVEdIg2JUXHfx44Zwl4x/5jUrnq5cgP
E3ui9SXZnlfxMOHx0bY6Z0KVTfrqUdjR3msnZQi8SKyuJB5q5giVeLkDeo0ZquwBJ7YUSX3ide6F
9waQs6pKy8ukA0FMZKhaXCVSZ321+Dxw+CrK3qpl1BqsD1WiYKNCthpJU1Br2htT0FRdMEWNPBzG
jnFLXbgh6cIOmuGCMU7ZNjVH+xW3LLTdVZXJfEra8ntBcMYkt6z6dGJsI04Cr88F8yUiIoK/qcC7
GsUn7Ee73EXlOVafy9Gd+Wuv2MNEr9ogROZru6BC1wbSwZ2lYw3Lwlg/SDUuWe3GDxo3y4Yl1K9p
Ti7lHd1JHbsCviB2Imu+z+sJWCiqLt16ZMnSSEzRdmPGT8qtODbpOyLgmgd8u/jBAGC668jLmSOL
N2sKxtKhgwJp/Jif+skWdVamp+68EoZDF73lLGg21htPSb1nCRzpWeX44sz/wUgTKWGNGI9VXw3z
IhQSH2P3mHpICkGMFCNUwZOGI9SngDEUVEArnQ57ZcO9YUeEam59una0s34bSjQTysnUfRztCUCA
ptU7WM5zrLEYjj5g38BjIXBccG7Inih7MjF0g8oce2YF0gk10I4EgeGKCx60g5NSv+k89tRjXlT5
JbaeRevDZHJagjxFIfJE9O4TiGkyfijKm5KdBsyoZRWyokLhMr5bgrfiStNOy3Cw5mMkhlK3lZ83
DWFZTqd6L8M5prhmwip/Ra1JdNQCqvcfZ+e17Dp6XttXUfX1gYwcTlm+IAmQBHNa6Qa1InLOePoz
sC1b3bIln3KVqkvde69AEvjxhTnHBDKr75m3AnNU2QFq+D+YQ8B8wc7GsbxNtTPLrJ+23pb1IVPd
LtkmCgLxNZlx5b02MR+eLOU1Ks+Cvhuy9QDJLrUz2IHxIcYcp/EMmZm29Sc4gAiX3nOIF49LkKmz
ceOdjSM4aPupu/DQCr4q5cbCF0ik/NCic2heyo61w0aLP4buboQMJc9tczQpgf0vsjWM9k5aDNtx
+uxY3cC47uKdyH6f2D4qVxqikTzsfSkfhZS15EbhID76X4g+52Z5pfork3kgYCxrOCnCPizudXaK
QY/UVyJt5kR0Zs8+kK9fps7ozB6RyxMb6QK3e1G4HhhB7mPHH0CH7UBlNfluEM4ltBhyBbfMUyf0
CyzogAwx9es3HIb6c3NgnGsc1FOK1c78rn18uU9yfhCgBKFvS9dwcI0M7sE6JllF2msiM+hVT6IN
yCk3zDb1iAjPqbUdrb4mg6WoqVyIydn7x5rQEuItM85GdkBzk0ZNly9LpyxOfDwk9nXGDqlsY67S
YKdPjjo51dHs5jC0kUeAAxBuVR2Cb+ksxocoPLbZUxtuzeahwz7jcs1d3m6Sdsxh7+mX5JF0Nhoe
81hiWZpj2oDrznF/xCukjsd4yR4Owit3Td89Ndk7nUMF4gzm1BzyumgO7M6PABVKHOvDbvrRfuJi
QZ5RoQO4QbRKyhIXTVycinfT3AIOMl/6bXqDLHMcOYk5sV70Q25DC1zQ3C0gNRzJkAv0XyBpBo1f
42141HSq+cog62FZrAdOV7jJvtNRvtG4cu8qNhY2g6EumLbeNmIQxnaBViZGCrqYE50mZFdjfEhr
PXdUcmbqkUAsaB64jJf1fURFhIiE0SrP+KxflBttNfDJcvZSGF4RzrkKnSuFL5pfoLsA1+WzKAQM
Ca0+Wk298pUc9FIQbCkHqKmIx4bTmDi92mYokGBVUK5D9TIVlxaNqkA3SadOhCGQI5Qh0yZjhqB9
hvIFu09Jx7Vg9MdgqKKXRSKMOY88b2jUS9aViHmoHBk+zUCEYNm9VEQjyUvZoyzktmQK1c96dEpd
xsMJ4lDVSVVcSuhvbLBbaXhIy6NlrdFsM32k7hZkG4IKr5fRr/as5jDLXBU2DEPyao0Rj+VrukEU
Mf5AHETYgGTBkM7SiFVp9uyZ7zNv4DTRlyFPdEDuqVTwLg/WnaxBVXdyUEXebBlg5LCi7IsY7aFy
o2IEy72RZlSsRiGc+gAPXO+iyNg/qWiqz7FbMdgWNswePNVhYYWcln/yOqieqdnrdz1dqS4bxqNx
61546ay8MgCZxPeicUZluze+lFdkYwBjF2SX9+pSegSX+BYdlC0pt6izOd7po2h0scIucKFn/UUs
EBSdON1rg7icI812NawDMA/gW2DLnHvJZmehoiD1diVSbGslnZVf5nbar4L5JPLyhf8SEhGm7nRz
4SEoojdi8vKG/qjfTg/5g4Ro7qJ1eSIUU+CEIzV1DgNVP3gKHoZjfk6uwg+XWbmNaeex6nFZNBtu
eL7DhCBtcKwcXdKSlGNLdhIE6znTKLiQq8G/jc/kTjfDsuWB9ExBzgOEsNwVAsRnDWg0g9nc5dXO
ezyYdh3LxNlzb/Qo6r6VYR3RnfLL5fNjfCMjyYRh6C0ZyKq/yntEmjwphWjHDxFeq95GdZ65wP1p
iprFLXqjLRC2gJrVj+Z7zj5+w71oY2W88ZBXnrrL8E5lPxIQ+kP25xXoqWSuuJ1zfMIghpgB8LOY
K6EgcepmJ/jwgYCp2hk2ZmCP8arvHH717I3vf2m+CSfiEOJVhs8eWCKCFlC9lttw2tB+9gY79f3I
pprKI8JLzSyFfxQv2ad2Ey/ZJzUmo7e5vf3BK8jQm0qldrVtsK7Z9M3fOei3QTvjCqIHb1WP+QC6
nrUSvrjBEAJJZNkuUcpykFDAojOnf6cNmi8uIBFwDtBKEbVtAGZkWsyns9FLIL52RDnDf6GJ+Up3
wb6/xE/SZ4RP/cKFjYZd0xA92L4BhmRhLYo7EzMdxDNoH+ovZICsQBZc8PA/owIR4hfVJXUrvxAL
aJpltt8rkMskOhP8PGc3dweMO9CEPkrTobCiWmNaxaKA41fE3sXR+lUywuNZYwLIpaiBN3g3McfT
nK7DZw0UHGLRk1wwpD/irVZaW+K6IkiRXwZl06f4VvlXbk3eRvPgP8nH6cx3sfFh2eM2OSbX4Now
KBydYkU8JBJucovIGICXBexxGVcrKGe4SpJr5mbfFmqAhfZQg5UR0MMfeXoW2gzLDHgiovkE1ES3
8skoU0f7Nq/d7JHHHkzKal2ZRFguvI/5OgKtSR2KfgTja4A8zVWakxQdh2EtnPtbtANsBHEtf2kF
B4e78UOEagWm85tbkQstF5bDgTMjHXeYJHgyBOUZ278lEwi7CUF/EB3JFcN12/a7IfimXK83rN+V
ENmp3RtOzGxPwDRx4AhUi095Zskt8OUxBFA+g+oyOYWPo0U4s/ieNdHghvEn8yQu15nKqgV7z6X1
dowEvMZhfyUTR0eombkuDSbKmK6hLDkItyy2jRk40SVhxcjsrZ8gX9P2wdUhzT5ns4gEoUnWSZ6t
SPgh9I12eSKmpcKRiSRoqwE+QG7CkzeBowWjeCcwkSHiK/4iAYlsY8I/uIRVxiDpZpQ3nfEUAmbn
noLT1Tqxsk3bb6mmcGZcuiZxpWOB7vGz1hIXj7gqX2nwPwMmfjzY1AUzaT3blv1TFVMeLHXT8VG/
qtuGWGqOMSiunc0dnhAiBe7klUmDjjIrxJGLGGbv5S5/wvf2eW7JdBe2DPa431bqcx286t7yB3mn
igXFcig/PfOeT1fT242w8qO1ilKpdXLd9XV3rIm32xnRrkwPqn6I8y1zBj72QeY93ebN0uucxN96
Lba/RcMgDrLbE7gp9JRC5JJzZWQrQAiw2+HZQktFKMWqhNmCKEGXoR2ACbHKcQoRSVlypxJcsKdM
pRC14kX2lL9Oj+nXm8HWBSjbCE5FmB9RA6wFntYBhApm10hd2OnPIfCxQLmHfHkvi/vIsudrFHg4
8iEAjR20keVkHI1vAvZoNuLcNdoN2u2Sujy9WsrRK6rFKuOSTw4FTW1z6kkOiHeeiXtyY0BdQcRd
2L6C2Myh/0NdQvsMfQH58MAg6oJlqSqxGTIDWCFwl9HVUYiAP9FXFoOBZkElz0joCwcey4HacEJv
hzmVqyWckMBuknUwugHK18FtSK2m1QNJMcdQrlRoZ7HtKZum21gC8p9t1B1w/Urhp8kjx0vZJeM5
tvn4GA+Y+SrIHby4pbrmIuEBwzdiVdN3LCwXnA99syboln1U7tsm2wdaT2gTwGDyDbNuFk5TheFr
yyqD8xMuC5VlKwPZQWD0rAsrsH7SRMD72rMcI7/KKJ64QaBoCEyeVoNlt9CB4yOdHZov9F4qiHYI
8MKO65z3XhyQUYCcuZAaKaM9jXYF/oIc+TlSuFMlrIkyzLEISCsKvy58CP5VquhI+M60uOBWaOPx
a2zR7OQqrglXoRFtjwZdIspwuJ1UVhD+0zXzc1bs3IBz/QEE+1c7Rv2jsxaCkyDTpqzZ3SYc9Lxj
0TrsHG726kApIo1uXbh01jS9CUqYeMf7rzPWCwJM9BcNMrl+SPVTMV7AUpN0XpuLvmBysG+AOOab
WqNH2ofmPelgde99Kpu5prBDbjFa5SnbF+E5Nx2euCUOLNB2Atd8fpDHDROzLmDZ4zaALLJHStRG
uIsQcvjuRPRDs6o5Qsx7bN0jmUv1krf058+lwAm/E6ECepBXmt1ouIJ+FkaiEZak/ci5GyeHCscl
SwID8Ow5pfUMAXvNLGlIuiveROvMYzzQVlFyzMa7Araxi35KQfzyuAUaH3VMyzhuELkaeCO4Lxmf
WZceQMSIAU52+uxF1g+qD/XP3GvDRYSFEPAwt0VxNSFS/Iwxv9tTyPTTjNqLnCPdNFVSaHU74i5J
NmiaWNWrzPuZSALYlzb6r5kUMoK+X2Wjg88W3YGKfGO0Ld8esx0bUU9yhWjP+IUyaXTGfIcJKGld
BcsQZXBtR8xy9E0FLL8m+gGRFHYH8t/XXF2Ik3j72T7L2JONTcRkPuUdgK7HpHoPHmcK7IAEc3Qb
9D3mCrdBnP9gAWmznRUjPlkilmDqHrQQveWbJRLgZxPTKYS2DPoHIyiAH9/OfxTMf5CF2J6q89eK
sz2Qqsdm62ZkzldObgyNWsampt5l2llX0aUsDXz8CUfVVjFJRWC+U9EVH4f84BPzUYU7k6m3lB9I
82pe+YzV5GAAPLFzGIGRXfgbCium0HxQRcQYZs16EyIrpctKeTW2LGCCQ/nMBnTTPDgcUta5dvcQ
aTCHgZnJghqc9QPKkX6ABj3hI8tRcQ41Rr6mUJv1NPlvSuW72ZphIRGI/EDE+lRN3rHfpKdbiraL
tSVny7SkQmdaWt5lx3S6o7obHgNyIs64R+DTe/rblj0ZGS00JIzH5OC1Dp36g8eVRSzKuBdWSCms
u58eEsyaUD5WnX5OEQKxQXyD30EP8dy8qci0F0TdtjYjMDi6nw0LBWb1bwO8IJffwtIXgKccWg8Q
ysVGhhvHXQWaw8FnCKBU7NBfOirtCN9AJQeCIe4CR/max5kJwHY2v/DMyRt3Xh0I55GLA8Ea2hNz
WkmJW+KDrVYG7nkRZxwgifPUOH3FlnbBq6QjiMpfvQRhMbxtyZGqoQgxIq6s7yRbVeCt4o1SOQ0z
kR4p48NrbYsPhjeOSKnWnUNUY7h5mUD1Rn2ZjzhrK/U4oX72EF9Y3zoxXIt0LN1pUndal+/gFexr
X/j0ogZ9R21rkuF4efeFALfYqnr4FkbW01eocCycZJUcyEfbPVntgSoAXz6xSuxtTYAgMKlzFtzh
aSLYAKNNJ+1KyAbGLEujy0tD3FUUdITME5nhyqTYgKXJNzzLZA0Z5PsUfZUTErC1QSem3SrVXw7D
PYspWY8qx0m8rI4jNby4luWjURGCfibaiRQlfmeA5NSVEpkkJMhN7Dw4kB0dlgGfUPqwkOqXCPn3
vkF/BTaccRc1QbCYBzUI8NSV1W5RI4rSOyySzgP72JyFdqswuUgXIz2usuUFY1yQum3GXiOgPGXK
QTwUctU1zHYkqOwY4mUuMFlxQn0bawyeDhqML3QEAnf03EZQ+M0iUIykM25gq5oOycv9pjVccfzy
8k3p48+/JNZeBttTryv2qOGmC12OxgDKU+Wycu2ZMp96cC245ni7hjk3gkEOWSs4CoEgbeSAvJDG
bfKjWNxNxvjZ02i5UrXD0ZD7G+ynJazi/fRdKU7LJlQWVkZ4CPt5dlwN90mU99BHCKSFR09ZQK1j
F+GxDu99eTO7pxAWOwqpJN8z+5LTbaOee8ingr5HryGEn6VKYhST070CwBY/lnitk3uSfYRI5Ril
bimtCxboqGisS9k8N6A8+nNHdMLkFtVSY33pHWPvITJkxRyBuf8zr+y+fTbl8Bqb/UGqmudBgIFY
+YyoaR4DvOQRb/5XIhbBiuEbkBOiIpRNSrqNIO1wcXGsCRBdly3roWGVesDrNJsQ82Fd33jqkvY3
WdcgfR+AYWANp3lryL7j1yWkhlSVaS+qOF23abkRpyd2PN1wCKA+oedJd+ocWMeQlk2esYhv4QtV
khzYumZzksQ1wo8ZeQ/NgJHLKYo0OjuA0VOmgcy6+XH6pJOWlYi3Yhp64PLpqxAihS1Vc6NYoGO0
BAc8rWCdPftpQNXoVRwIikB1GKAdyysyB1RaGkFFIVKxeORaSl8Kc48LLioYOXKaDs5Yvoj6yCZ9
kzzRe32i8hzbs+W7w7o6hl+5gNDF7uimYBXuDBQ0GpU14ouK8BO3gk0pxuoiQjw3FF/tcCtBSaKF
JQgtsS0kCHhSgbPXvj1bpIhJMHZBuhE1MlNeLYTvc4idMY2rBoYM63IUdDxgJQdPCBJflMIZyU6U
AMIGURYZM/I9ip+xE1LgA+XW05OGNJTN1mYaHqX6JBYCN/3GAH3UXTMEDnExc1tdgXEzUjPUSc2T
BoolC1cT8G/ucl+/ht4pL++EcxuSm8f7JDyYQDTIg6/yNUFfFts+Hv2oeTFiC/ymzJWFtTHYxUSI
3Fa+y+E69K5Cui15gPefaj2HvOO6pnPtvgbjElKfamQDTddKeyvpXwd35iv4C30fb/Vfb0G9shiV
KjD+aLqTOXuiuA7RIWZdtq/3Q4pMaRPLP8xxNICsHjj63YC9gBuQJXay18bFCDGXXyxcAyjnqspa
hIHE9RGlWNmFfhz7cwMPJ9lpCK7s5MdUbB+5Kg1/LLwBBwyfIwakMKBTsPPsSilCIrssiWOiO2jD
c9AcCfGwqp2mnNQcyZEy3rtGvElKr6/LkHtslEhUCacnvWVL2LiWmZ5K+MIUj/C4mSGQ9oZmGU1a
tcngi75GhwvDH8ZOMyEvPjKlmW5sq0J5aehsOu3aglOPZA0P3yZNT4X53MwwnnVbuYkF4s4Ww5Vk
QcwiCZJhEf2Cy6N1TGBFLNjc1FAydKSbC+Wiuf12vI2oyZK17znNW/3lf8E67sHcBQw09jgZvZah
LVsFJjNvCRALc2Nh383XAgwr0kBW7KjWPqAZJEf6g6FXwbQ6ZAF0KKN713FQvje+y0o1pHxl5f/B
rUZyG8sWGk6sxtk+VDY8CKXuEnIhtXR8iwGlIHpjC7D2MivIFztyECHJosJl6BgyY2e2VFCGrZT8
gCErQ/33yTSVE8iYA3kYtjl0Szosh6+ysn0MPsgn4XZh+CXTWjlGg8vWFAc80/cUOyXcjeZmQeLS
1zJPgwmV3UXHQ6NL67CZnkaV6IQebolMdnGMVd/XCgAlFvqrvgE6J5v0d/qULEa5Z1uVQDc3q+wh
lZTzktjAXkN0zxyTYe5hmGxWSAxu8ldrWpoYIIZVNG60cp8XtNNk0GC/2InWWq83vO/jrUEvaBGc
tB6T/btfnjRcVeOuxMWXIHS1CW8JGYQXZytb9+xIkSLxzEPaxlMwwNDHbORViV+S5tjLt0an0pnD
F1p1xV3GnaEzui/oeQ4N0CCuaY1YccS9uEsu00dt2kTrpId4uHDG4O0m7gZcZc2OcZpvBDRqkroL
TQABjLncWKYsXyrFnK/Y4L+D9QF9E5Vj7JpoOkxMVYyRcXwvOWrcAWGMsdHysy/vTXK6RfTG7LyX
fBnZCll2Jj4yU4gZcKf6rAT3tHZjAqmg+5yGdE2co8DKRudMW0vytqDSng6eCYvM7XB3aCj67Vye
E2A4n7WHgMyL9zkDy0lHOa/iBGWjoCA1GH3CzjXMCBGhiolGwbItLVPpXE5OUB7ZdQIbAt0ZbcOY
xf4tT532y0DKh1Ovo5xeSchtvUMDg887KnO4+NYbdmYAMAMjyJJT16AJjfZeTeV4ED2XjEdNdHOo
FwChukPJ0yTDiHAkPog4NVhIheFOGgZ5PrmVRc5A+0rWqfgZwJeqYf67hcHgkEGBI7MsSp0MDz2L
IS4edCEIT6RNVewKILGTwzYuPVtIjpnk1xuFJxnXM9eIpDh5rL3qDY1HF4LF7ryZRGtari/h0R48
M7TrgG85PIKSNewCe3jP9HIkW32jjevuTYJEScp5YpOsaOMfZz/MooKnOwUeqEpqIkiPwrhuyGxE
i4PMA1ZRiDp0ybSVqCCo7rUFYhNcEkeePCbwxFtu5PRsJpq0Ln0WI1GHxbAT6mPmi8isDPBC0wwN
VSX/0yrBzwYezjWNDkmXcU9XvKVR0efLtvL43CE8TrX4Y+SjEyUWQsFO/1FiIXOrQUUphlslJ/za
qYpjIxfP0DHxRdQaRkIKnrAZa6C29XfRdxMbNEDXcTcKTig3EJnqXSUzCvWY+bD3dXWNhIynHHGu
zjGF/LzBXoC0mVcsS3hNuPNyfa9AW2BvxrWnT3i1C9G2COUbUUIUKtcXbP68ZHokTGJz6DFcTjXu
giYVYppvaR+kU38ORxOTXLOzOlKTE/HbJGsJElgYXqmaIhKbZe0pVs5p/lY1D9ZNJma3e04IghYc
suqzlZ/Unn1jeSi9gzHa5H4Q70lGKQwSTb/Hyk2wQGQzyhZ3Bkks9UpiVMlh3lwFOiK5eBX1a9/f
cmyPVH99u+2ta1E8cZ/IOlfnOt6r/lWWGPjNxokWkw5O9egjCsEOc4uNgstnr+pXPWNB5r2rOXvK
baDcVZhytcJQc9ObD0vbDdOWFKomg1z6RJqu3AKZ2KkMKQZDCHcsSGhCAhqMsn+JirVJjspPEZF5
vvSo6izprtT7DgdW9pUD8fNxN3uWzfyZAcay8jXkdLLL0YnQ6Xsguio0/Y+msCy+usck4KnvasFq
xEshyZvgG2kwe2b2aQXNr6Vz9VO5ZvL3Qc9LAha8Gtn/6gV4i6Myu0ZpRkPCKPSYL4+CCCEfdVJs
oZqWRTgkRC8IQmGyJKb7lIOdMb3lKXR91IikGDP10N9gaI7VRjaoouPJ0lZjfxuIWSAY2QoLpin6
h+ZzCBUJkpTAIvdRxub/UVsPKpbp2In3AgGF6P2EFPlS/yVHdpBuleC5j86i9SSR4lqTVRac+YCT
+ipYZ63CJXIsqhunO0FieeDWgHzQN7ZlOyPX6XH1kr7DNQ0eqN2uQrbns60zXwVKH/A7cu9EpUnX
oBESZpHKF8ooOHYd9JeGa57y79vKBH6uCCNImK0TrEcNyCxHMX8wsG5GCtJLhJilv1QySGiRlEYd
FhfLpqI5p5iGhrcKUAZnf4cVA3zRS4/hl7cw9CEl9Zc6WsfKMQw+A+9s8mCR8q9SwMxxFBSHZ3MY
fIXaUUFP2+f89XtbvZGQW4gf8hz2orALF4BqooLQzY+O+n3Eau1k6Iwz8V6yokqbV4YYZXHXSkfu
+QinBpKeHWvnTHmI3LZh8IOVKjfTasGGPsyz50Bq2k1lsg0MArbgAuAVb3z2NOHg1wPU1fr0Ov00
5VMRISXiNC2wPGjyawkbVgJ3JHziNGDB6REUUe0E/T4aTPpXANt08I2B+Egl/TxUMWfroX7tx2NX
HKfim6ZI4R6AjsBkhkV3kK7bft0UPAadKLr33b2cOtwSP0lGOkm0y6qdjDTQqt+t9JhBGlAPPUVB
lZL6biw8tpFYqgsSoTlMo0OjuVJ4l89xdi2UZtPyfefI+G76AERp6e1Ck9719qTArTEQOLwE8rsl
b+Lezep9C8Wv2kFWCFBKsbNopZ3J1yflQPZIwzoGVF8yLQrjNUVMBIpTBUbfs7B4eHH4IIdxEMKb
Tqasdk/j6yAdpPRWy4ye30PvESMva/yXjF0fSLDmHvA5IE2Z3rKjjxgw2pCZPR3je4HpuOcHqnvU
RzNUO8XAU20lV2of3A68bzJUZag5o/8OP8por5XiDuENVUdREL+6zI6s3nTz0UFcQm2cFhQPzFGd
GeZkXdP4g3oLwS6VS8PJGcW3JP+MvTAAFZy4RtYThSaAF1a4k1n1snLmegToaErnILtN0iH1dzTS
KfQ3hd1IMo/k2P+MnrxsuB+9eido55Yqi4N0EG5SsUtQbg8s2hCY4nMsDgGaab04qOFD7SlCFpLm
akR9IalXNkm2NcMPgk3VdE8cuzYzbbfDkn4nSdfyV9gfkvo5004Z3niNPXi9EwFjT2B/XkYJNU0r
s+5vO1AAHpQ6ci+UnwJZewuckY9IVq7Ct+/beKvF3UIHARiZd4MPu+9dvwfNOSKa4TmavabRmw4S
O2ayzOZnH9Gmd8+jcpUzRyt3GjI37Sy3GJmjtRCeTPmmZdjqSqdOX4dx21D1NO1DMZ+T9l0XnTiE
Mv3gKRfW5VYi/aHwmBh11TU113nSz4bcAhWoFIhLE3Jm6dmWTMUjBiZRG2gvwpEVbcZ0q87Ag5iZ
dAsU6xpLIOFEgU9IzixXCFGcdWKJ6vVVqgYOsQy3mNxsfVxYlKd4LkOxeWl0p/d3VO8K3Nz0Fofv
iXIZhnc52ceYwwz65h6uKUiYVD7TKUrjWz7CTHa0N86tKv9sQ5b8UIUhlql7sdg2xlnXD0KlMUS9
8CxBZxFsrOoRo3CSOHY88RpVjw5jgZrcqwDg2UpJNr66TyjG937NghIxRLbiWmACWBXLSr6zBcyV
T1W4jMG5+igNx2cJBCCfbd6aJMRcW4EkaXQody/ShFhdlTApP1vjh1Te4goMV/+pGa9xjwLGYUbY
WptMPoTNXfXmKUMeXRv/MOm7AtCcuNZZr7Gm52lZPBkgCLX0WfW2abdTyn0Lwb747pO3cToa5VNc
g+X9yDLXmNYUXUbCcAPEArQbGIU/LcvpNmEmhraBfrhl4aNvWryBgUNwpGEcI3bp5nDmhCOADdmv
8uOn+5Z7OubcQWSPloelZuEvI36NHH0EhSNdGFnh+wZtOaJu2ZVVm8RFz9tA+SftNZ5NsbTJXvmm
ySdSDU1g9Pq5UN5RNFqZy61vZN8BFD7v3KSIJTZl+ObBnkki/t9+WpeeG3zEBTGJskhRVIe2Khzk
ivqLPPDgvas+a4P6ynjp0lVaHUJ1r3k3T/1q0h8Dq3z0LJqPCJ1uRX09s/a2PoNqYrhSV8t08AIX
D8Q5FmHGEAKqjXbPa2D2JNT7HONogpGgnJAqM5PvU3lT5ZbutDpcTqELUWDK+1+Xcp+yeUuoZnwE
vkZ1pmcJxMMwtItEQ+Che1cw+0mxYzxc01EIrkSQHYMyHc2LUBEl7L2ywJ6qR58fem/dlMDTUYqQ
gESBQ24I3IxpH8cnYZWlH5J6E9ML8tKIpyfpIxYfMozsnx5eTXBh0mzWJXTLs74fZA4hN4kuXQ1+
XvvgERKWh2erZujTBrTzpuxRJwE0Z6s3umhVZXNT73n6Iso0qeG1ygdc+tOSv9kXW7N4lfHpkd9g
W/Hs/tl4+UkaHjp4xbpeK8NrNa1ZrdbaoxbujM1zqlpOiWoljSdNwGQQdCyoLyLGXeXbV5f8YS8d
ReR42YoXU/o7EYYwgNuOUTz8E5T5dtlDCDtXPfFh+CGheDJJqYgG5JT41SMP+VMywZh6yWE45ud0
K9cvnHULa9oY1tFANOQjiJeOU+lwGev9zdc+O3xkvUlM5nLQV2Hvqso5V44Ba1DUblELbluE+7ZU
yzlvVMDSKZyT5JkYQRMZi3f2gdhFxqrL0cC6iE0z4dyGSAbgfyhunzqRtKFBtN75JStdAKKxQzwq
moDCg8V8gmvRq9525zoy3PjEVrsBH4H5GVEw87r+mAdHIKNWhOf4igGwiJ+6ggewdkww14VTxxD5
tWhP47wSYqnUbFORGFLokdvMR+YGuhWftc2lllTgspdidldLWx/OqnehRsqUF5m9mH7sAEX88Nnw
hiay2ymXiJHg9zS+ThW3WUulmR1kPHV4fwLXj9lo7lPOMuJQYu2tiM+liT4E9AdVd+gOkxtNTH8v
o/jZkXiwGUviNdEtzgM02dokxrK5pNN+RGlPnhEO+2apEhpFm8vvGhf4dWEq7bnwGeB0GJJIlprs
oWOFsUjKq5xSQj5VZSvj1Hhh7iIhAOVD6N/pcwPllf0f002TaVq55CUJmsNX58Z1xFTxUqtATdYT
QUwheQj2AuZu2BAFxkIc2Mhvf/qXf/vXz+H/+t/5OU9GP8/+lLUpc5Osqf/ymyr/9qfi3//z9usv
v2m6Jhuqpai6oaqiKqmGwp9/vl/DzOdvS//HNBpTGaqRyLbYKUxwAcvxB8+JiWwqIQWHoEGQfQ5M
kjjDLC+BbqtGYLcLhv4SSckqMoUzO6gp2KjaqSbGIXspxnX9C9QhhqcO2bu4VDLYkf/Dby5rf/jN
TclURNGUIZyLqm6psqH/8Tf3eq2PDY99fxyUJXi9OTJcay+WNjNSOoG1A8ISL/BhyXXa3hPgucmT
pLyIZFPkSuV99JbCoqGf6PorS0CKZLC5EpurwQtso+rUxaZxbnQVZR7c+ZWp+Na67rzTP/8EZOOP
r4O3XafbkFRNkUTN0HXz716HSfRJkZKZVAU4usUColeoooORg7Q79wYmIr9GTiAnuXopmfaLVX9u
lbQ+WLIhHEvTs6jzio8yHoRjYDoaK4h9ooe3yDRH16p9ClVFLHGbdD2aD2tjSr1wM/TMO0pjxjYg
aIz/4aPRrP/6kmTLUmRFNjTdUHT1jy+pZ6jk5boF5FpHbtMq+rVK9Q5hsBrufC8Rn0VfXffK0N7K
mmCxzG+noxnUl2Ksku+wL4ETGAhB0/gYiAtlkNTT3/6RxQmU3jB6lEZy05PG2v/6x9RK+j64ZjXs
x2RQu5MHh2lVN71PhUG+XZkXjAcNZO5dByC0T0OMP/VQb/KiJnwzbc6ViDJcxdm2mvIWHkQT4eAz
WLVpwpg8FQbXT6cibWJ2Rj3aFrtImWXuErPjJPAH0mb4VyPLRQZ5iWt1CcuYFIR7ihvm178lGqFn
vy6ef/nD/Vv/up8/c1596AfN3/3rv93zlP/96/w1//l3/vgV/3YIP6u8zn+af/q31t/58T39rv/+
L/3hO/PT//rbrd6b9z/8i501zMgu7Xc1Xr/rNmn+4xya/+b/7x/+6fvXd7mPxfdffiNhMWvm7+bT
Pf/21z+azy1Zk353l83f/69/OL+Av/z2FH7jCUj/y1d8v9cNp5po/ZkjQ9JURTMsSZQ4OYAD/PoT
+c+SqnJL65ZoSYbFvZrlVRPwE5U/K9xQqiirFiYqw+Sar/N2/iPzz6rEf53PIMPSVEmUf/uPV/7X
E/jfP7J/cCL/4d4RZM5g1TA0ixf4+4OYnznmU5IjrTAspGqwEFAW/e5N+G8O+z+emH/71uIfv/UQ
6lKVFEnvSowKOFfJ/Y0/hdJ/+199+/md+f1vXkQDEwsBYEcTwaQMS+nKXOgU1sQV/+9+wN+dkJal
W8mQRD2bf9pWqQWUmKenJPYU55//gPmR8beH4X++QeZ8RP/uIWhhVTV7Oehdhk97S2JF3yhEm/nl
LRyG/+Fn/IMPwZx/9u9+hqnXSV61vIhWg4eiNvgalEoxmQQQRPrPX8Z8vP53L2P+0b/7EUPWcNDL
dQcMMzEYROgEw4YYI//5d/9HL+DvDvW8K8Sx1NLODXPsbmatm0gUDNERBjyk//xH/KMX8HfFyOiN
oe5NbExHUUBwm9I6Wet//q3/+LT920c810G/e2/6OOwGLx7Be8o5prouC+kAWkk0lLOR9oy6o//H
2ZU0x6mr0V9EFUhi2vZgm7bjxHbi5HpDJTc3gJgkhJh+/Tvcla+eBVW97F5I4pOOxvOdg7tfyKnm
pCmv/BoD0VO08KmZV/VpPPnSmX2RMfmz/TXryP+opw1EE1KLStVUX7w4z35ja4NnXt7FsByoFehC
Y5SdCq468HLiYnnYrtPSOaEB87jv0pD3AroJvfNJuciy5OGP7aItQys0AO5pTzehh0xXGYbYivaj
K59I3uOBI4Ag2nYdtuYbGJ8FnrxmJfWlE274xL151VEFDXi7dMsMYm5Gs4r1OW6O8NavgpdUyAcJ
oLSxgEDAEu7Ms5ZODw14C7FkwZLhC8KMgU8TiQmahFOfvg4RTvE6y6ujwEUuDnVe+XP7s2xBW/9/
h5o8HONAuOC1eMMCtr9sxq7Bi5PH768r3wB8pIeO13EObql0IRHWt9j66bzd6RTbsDIwT+a+Ixi1
/QXp67B7pp8HQnE80/Npu/Xe2swPYBgaCA+q1KvmlPUXeFLh6TtvkIWgccUJ55duhoNq13+hnfip
Kg1lF+fbMrpQmhV3DlTptltgGxLGPCBKHfkFaTDFhDEeUgrcS3OKZN7oC1/GP50vQH0S7c7nWioL
jAmg6IO2SUu3h0GKAg+D4P6GufSha+qHdMQr3KooSKBDtf1pa6kfxNY8Fk3uQkPlK4gJzkit6XAL
Nrne33MOEeRI/BwdL5kVeWECYgjbFVrGemBMEEXUL0E2UpiehZFALq0PztZUhEuzEz5b+cYGYJyj
dFQuwlcEDZSxxwDW5jzPd1pvGeuBMTlUThyW2q173GnEuE/vPVwci9n5S499tDPYbFWsH/ZuMujj
gRdzCTgtInxqRf9bthBVk57/cl0HGJMBqeQsxixUl6xI5+EW6sUjOLODV/7eLt8yRwfGdDAGQqqI
YQELRfNd4HmigcHKFJVQ1azkebsOWycbM0I3leXggMx9EfX4NQJZj89wdd8u2xZ/A+yjHnknBG7O
4iF/yDUkZAk0tepsB3CW4v891L/rXjcOGpQPnLEZIcFG6K9R88cuAFf4qvb7xiqfh/G6hwTA4rJQ
sIvzHOgTNPQ+I0iC2K7CEn7fwLD20mrqeabAM7+dQU0m4H9tl2yLjoFen/AJUx/pLlI9VOVzCV26
tNi7OLGMTH+t9F3oGy+keOp3uosv1W0FSX4CkdCly7/CviC5rv1rxN5VMeE07HCxQCi/xvND5ULY
RvS3eDb7vl2+7RMM8Lo56ea667vLpJ3PBW8feFTf8oC86q76dl0VBn5ZlmX5Es7dpRa/G7wbLhXy
l5dvMyQzr6vAAG/PFWGlM3UX7UK3Mc3OjYOTwlA/ZKCDb1dhG6AGhlshIDpU4BvCGMK2IywvIAm8
XbRlhDJjefZzUc6pDzXHNvMvYpRfarA3XIiybxdvaTkz0LuEfenoCrx6r/SPuKc6ZO3e8Le13EBt
Ebvp4gUNhn9bfoav2Os8lLeDz3b2zbaWG9AV3Tw5bSYwNHOoLY8txIR1rsvzdXFZP+odsAQhQS4n
xIVG3rGFGIvm5G67aAum2PpB74oeIhJ1IOZ3lyWnn3MOTQDuwZGjjpHZFi5/tiuxRccALu5vq54G
mNg8St/yuX3iUOzeLtrWrwZg2xGXwGWUYbAj47YE202DXO7sHB1shRtgFTTyVbTG3VkeC8g5ZNCd
wd3Hlb1q4DRSYdZkAtMZmv4bPrchXkT8v7fDYok4NYA6j1PHNW27C++xB4ym4JdCMsZ22ZaoUAOl
EcvCQlZcXcKZQKsNqhFTc7+A/rNd/IrIDzbl1EBqoISH29MKYYG2SJr5D2Po4AZ9eskhVxF44tN2
NbavMBEbOd4kQkxlk24hYVSOLiy5RDvE/IbxqHvcrsXWD2vt7+DlEFEouEZ3l1R7fwZ3/j5Wf22X
bAEuXWt8V3KclbOYFHpBCWSSxAJJIXiDx6Pb8Lnoyh0A2JpvADdTrdtPPYwxnSZH/mP1Mg/quhmT
GsAdl5jxuMZ+JMi9P90ER3FVQzlmOzjrUPxoDBnAbfkELmzqyAsczOviTkJZig/fJiTbTG8l7XdW
Q1t0DADXse9lS4E1ZcoW6FgPUL5zBHnd/gRL4cRAMDayWgUaE9uMx2BQEPxu70rBVrKBXxUvThl3
KDkYIf8MsYXKf9pus2cr2sCukM2s2zmVl6gZjxOcW3Ei/ZItYKG2eXQQSKtPkUAPmTn6IuD/KuFg
hYeKA4GywXYLLKgmBqrdgULhF1Z3lypk8CDohky/CY1gvqbaD79tV2KB3r+vxu+h18k+DDgCuIB9
rCnkSUDmcUEIxEPpabsK23esAX5XRa3caAJ3WF66QiJRQMN5aMS9z949hK14A9elwpTXk0heXPlP
jyR++Oxk/2y33BYcA9fuEsBEd0HLmaofJENybATtg3JGBseVV/jEQDfTfPCh0N1degmPYj3H0H/p
uvN2+21D2AA1LgTGVhXYybnxVIMYheSoQRbD7XbplsB7BqpxVR6nLF4DDwpkkP7DvbdyufIxwDOA
7ZBhGvMWoXf9GInlsIJyph1cWaLiGcAuedi7YQhg9w0seL320Ycb63UhMSBbKhqMkwhgGo500Hb5
y4eEPtI1tgu3tXvth3c48sZMh7lEvNVIoEjZ3TaE7KwxloH+7xz4rmgS0oy6BUJSDN9ADhGQX28h
duGGeqcC21gxQOpqzFiC+vKSQhc4llARlp9m6NJfFxkDp5I1VdnPGCwx2KddVkIkQCfXFW3gs+Cj
bHhA0XDZ0OewBjGyEXraKd0WFgOgXjmPIYkYpkbmPc4Q9ZqpC0e+cWc4riP6g62DayA0nFS+ZBqX
nHQaoAqgXYf8miePigND6s9vd+mQxlxKAcbqVdFyDdR2S5qXuqkBLSTOgNf/S65JR9tlr43+6GNM
2KZylu08YvuZ0demB3sd95/fKjl8pWP6hoyjN7ogGz4vrrybdA0wS+0hvyIq5KWFSXGGVPlqN04W
vLkGlGe+PqQyFO3BRyZ3KuR+u/esc2/iIth5frQMLddcdbsi9jQUnC8FPIng5BYguyYFY3G7M2yl
G3jGJbAOeYazQD9WyDAJwr7+TPC2BpE3Asfv6yoxYD223ZhOvZKXoYCMdBEPT+HMXvyylTtDyjKj
uia4O+b6TlyiGxaOHNOiVKewpv7puuYb4O68UKa0FvISeGV4mFf3lwk5wzkEdbYr+HgUgVHz3wWB
6WWawhxok/FwIbJNwtZ75LwH9V5WOx/xcYiwnP+3DlzXlGRYsIWQE7RzTmOaSWScLmIkO33w8Uhi
K4Xo/aqm65kwXqOTcUCDLCYSRiuk66mX7RDZmr+G7t3C5qQqDBYOoC0x5KEK73Mvh5252xZ9A8Op
FjybYzhMpRO9TbNLCAd5HL6Jl563226LzPpN79oOykA88h6jUzkuMuQggK0oDMnaK4s3IDw5Xkcy
t+4uo49k4yZcxSaI6ODUO6vin+1PsIXfQDAvcu6n1Swu84yseNHMw71aIv/K0g34gtwe1zmX8iLK
4G/HV09OQK5byVhsgHde+oBor8L0GcS/BIych66ad4a8JSomAQxsfqcdfQzKcQr+Kfv0KECPvLJs
A6/uoIOWBehVIZGzAKPYIoUUFPXU8rTdpZZRaXK/ZB+NDYkxqxFkZOtIfJ8r5BAp5/t28bbYGIAt
HFrNXgtU4cXocfH9SxssOxdAFsBG6xe9w1NLZZXlXoYDfV3DCHe1e9MwYYLrJrxstlv/8YaLRetX
vasip2XgQMSvu8SuV0pYbDIk6Y5eAw+shTQwQq2yLCKnbOLOtPNVtoAZMNaZoFVUtRioo/wzxq06
8Q56otvfY+tsA78O510/qPUVL4RkAxTz4YfEEkp5tBMwW5+YEI6R40u6Xl5qOb+C+nMvuhhqdOMv
eARfdW3JIgPJnJKpRoIF5um5Q7p4vRR9kgeR/HJViEya17ComYImhYNqCXNYnP4OYdDehgO9bgUz
uV6pEqksG0RoVvkXR3Y/ww5Zjtttt4yd0Fh7XV7leSMwdqIouCNl9jXM6c7201a0geMA5ErZ46UH
+dDy3GPQEEWfr2u1gePeWQpRLo28+BlSpfHzMR6vO8CDWvxfADdDUVGnW7Bnc5F9E7zx5k91dbgN
qCqRVbwMcQhWTf0DNzNnxtPX7ZhYcBQaQI11Uy2ON+KsQieo9fWQiq79C4zpXpZZn7frsHWpgdWK
1RMIjSHqINmXohk/N02584DhrWX8/+GOhQZIK6ZUOxRAkVbQpCUz9PggWQD7TFnk35xiehk9cRmE
9zL6Ke4l6B5HkKzr4gcVmyQtbIBYs6xXB0UwJQPsCpshj8A+Tcdzzht+WoUokLwJDbxgih5Bkr+J
eaqgTwH7dwUlfQgd1kX81lXIauuXR6fAUxLcKqul+Y0cwAeXLnDvCu8IZJzbGKoeAqpd84KEsfhm
u1dsH2As+Gya/XBscCvEkaWXeSE+5MEb/yKhgv48BMH4zrpvq8eYKwpJvM5bd9IxnJL8lJ5U49xW
cOcuO7hvlhy67IUTnK77KGP2YF4asIFik4GbbuTEQQ+7EA4UdLEl6PtEMfe7Rur5dl2WYW0ywaST
9Zp2rrw4Mr/vcvl5iJ2/tou2LJ9mXo9eeq/JQhQ9Q2WvgTvX5LlfekhLbRdva7kxn1RRNwS4pheX
qNSvceU9kWFvjrXMJyb3yxkh1NGnmKpipEB0Rfe15uybAy1OBxo42623VWFMJ5OqyoHqdcpK3fww
5nHCR3gcxuRLX+1dgtgiZEwripSlF3eYsvqpuAVVOoG59e128y1Fm/SvtlBROPW46g0WaG6V7ePg
y50l3zJsTOLXtKiec6/EqWmAZgN0ED6PzQR94GwHyramG1DuI7xmxQuaznBvQGG4G2V7D962phvA
dfo+F1EE4HYSSb0QJIsFEl6ncudC09bytdp3++tIzJQsFMsE1e63nLkPS1DubBMtw9Ffq3xXdBsP
mKuHGprLafQ2VNAOzf3HaOJf25a9bg8ZW3AMvPYTGXm5LtKDSiFA38GMQeR30xLujBvbJxibAN9v
Zc3LDtdZWI5u/Hbq31KFxOqoqd2nqIRhy/Z32HrBQK6X+tg4dVhycgWn20E/BkzsnGZsITIAW1O5
9MgjEpdW0ocIfmLI2IawCdtJIrW03OR8Df400HjBIhb40MXryGrLl4X+zXZcVvx8sJcwKV9MTEE/
5AQzmtBfhxaaX31+Hgp4STjQTCvZvLNiWYLEDPxin+TRAlpWl0A3L3OUfS6h2VLV7g6bwVb8Orze
ISHXY5uD6QHD5Ln8XdfQC5joUfku3Rk+lmHK1nrflR9qwqNsxDANC32f6el5HMZXnG7OQd2ft3vC
1s8GmEOnGtpmvbp3Jkj0Q3KvjrydTo4tnWyAmCO3bnY63Fd2q7CDP0wP3CevTu48dWDBe60HZecC
mtvXEUXZvwnp76IFLbOxL/0ZFyK4+246Db08505BbEdKtcc0tuztmAHoRmlfpRmmVe77dxXEUvlQ
vIUwWczG5UfsLLBfpsVpu2tso8tAeFAQsbgave806lYExXPsVl9lkO8syxYMmmSxoSybIS6wcVGQ
sXfL7Aek5uAP1n/KqPPkZcN1GDF5Y5lHgsDXOCfyEUYsXgYlkHKG911YX3mRZ1LHisrJ06GFB0Da
QUQv89/8ESpg231ggQc1ED66Ka+WHFzApWuh/Oi4QdmfYpJB6nm7AgvEqQHxeCIszQUTF8WcQwnu
TNfT54hxiEN0OyuFZcyanLGxzvsAkxMuf6FyppY58eAN3+cwbI7GODowUj7I3LvuNoMaoM8rP1xS
LE4Xt6KfmJ4uYUCP14XKWLTBv6FOVUUIVQ5HYZovF1KV57gTn+gI867tSiygowbA04mpoA8ncQm7
ClKbUOXL1M0M95Xrijcw3TAuWc9AHkPq200IpyOcdSAcxJedjY1lvJr8sSUceidqESPd+PdOXT8W
vL67qun/3gu8m17xfOD4jYxxnV14P6BY8Yfkw8McQAFmu3xb0421OgtmjSQUTN9BDD2ypYFQSCfy
YGfw2Eo3gNy5kE6YXd5dBm+64DHqC3Gdn9c13IAwnbVDZYA1IWux8jsx3F8VyAo7DbcMSLJ+0Luw
V3GzDCWe6i8SuuOTm575lD4Pof/tusbT/xavAB1KAgcnqHH+5q3GbMXwel3RJl4JIQ1Izt0FF6eH
Eqo0UMA6X1e0gVIe4cV4YXjwK/F08xj2FAbplO7RtWxjxQBp7IgYvOARICLOLXJz/umd8Pt2wy29
aTLBJqiVYFeC6YX3HmSFiiOBFFdJd0aiZTExqWBVL5em6jNA1JtfVVN9iQoXgqLuZ7xq7XSq7QMM
lHpuW07QKJEXvIr+Lml+N/b5Q0mCm+34WEK/Cmi8H+0d3v7T2cE9eww7sqCAB1vk75yIvXXcfXDo
8NZPeockIrkkIFSuh7Gy/BW1PYds/khhA9CBIePCCmMoB/jRie4x5YN3qmaOrFBId/qa6dvt77Nd
35r8MQ/HzBh5tfLSDM0tJGKhcOk945Hznkt+2+H+s2rdN8lWq5gpWVr2Y7te28gwYA75BsLqASeV
DN5X6dc2C6G//jRAGXW7/LX7P4qtgfWQ6djjAxaHrBl+Lg3tb+K0fA6Yulko/zuU4d4qYRt/BvLj
zJshsI3xB4HQ26GIT2oK4Lq3d1dlK96Afpgh2ywOMP789AYeUudURM8jtKm2o2TpBZNlljeqA1sT
TCPXgVFc637htLxNtbwPIHd5XRXrJvDdIIewWio9zGC43HZhe6IphQXZBGVU+J8f5pnVO0C1BMo1
5oHMJ6KNG7xa4abmQSm4WcL8SDh655nDMg+YjLIizitNJQg7BcS+pxA6YQHb2cfYijamgdQdeJgp
IFBP5DgrKMRD3mA7+LagrFW+Cz42AQ1ZJoyeCmZGIbThG2jgQyNuu3Rbww0M18TPGgG550sRF+3B
rZ3xWBWw57mudAPBsYcJUTSYIZAwB78ncg9C1s7Maxv2BmZxh1ohBRVv/YuMA/ZWh8PyRqB2NLyy
ChuZ2WW02/kKWw8Y+E0pxObTAjGKBf/Sj2ESLx0cHdOdsfPvWvH/8xw1iWR5HICEmsa4UCIUWt/Q
3ofRVs3ShxkOzUM+PxFIfpbpCFHOGh4jy0vuw81myR5ThQWFR0/XdBY1uWYpq3oozuE9I4R9C4zo
H6CfsFP0x51FTZYZFiidQulcXOpAnWO63OceuUye9xrC1fS61q9Vv4NJ2Be68jt0UhTGGTZuMKXA
4+Vhu/CPRwCNDXhneR6PY87ai3BzGJYE3fNAefA9ncedJfzjpY7GBsiRGFWTeArFxaEN9Hwh7R9H
2UPqNrc+Hu/xVHPe/pB1xv5oqBlwx7VJMc/Q1YICByx/Rtfrn7y8nWEw7mm4tUc06PhRsbz+0XVw
NN6u1Nb7xixQpB1oc8NKQxvlOcz5HXbCYKKH0ITvr7pZpqYcWa8bkcUad7LjgI/pKXo+kIW/0/0f
T5LUZKO1RVekSuEdqxkD+id3XQ0y8gj79+34WIo3CWkeRc5aiJeDCx+i+ptiSI5rwYzdAca/uSwf
9HlkrN5Qiwi6ECSoy+RDqs2FFG/nFE+9A3+U3AMzlqbnspenUWNjHLsnJt2bbCwuhVd8kjM/D2lw
gzSoB91OT2Hk30K8+hbanIl2l730BFsAjHV/csRULdCuvgxkye8bIp1TWRdqJ7wWbJlSZnALGUnn
4+Q14erWEXlSVjDOSA8drKdIXV71KoB03v/OP7hG5WPg4eZTh738pgQtT5IFEOb343IvS9AjK2Q+
6ss1gu9mucanGW+KuL10ywALVi2q1wW8gFNTSr6qIzOIUk9AwIR8zgcwYwUsj5j/y3FCmG6Bp3yo
FByHwjRWZ5G3yxGSg/WxJBgTfQMfJVnH5DxOLYXLJ5UnNgz/1Cwvb6uhyRK4S1D4fy/6FVdZ2bmu
phTe3Dls1/BeDV+qHKaLYdQUd5Anre4XTRYYO/VwUstc2P3VcDSH70KbOApkNsfTq/RyByPdrpLH
qRrgWlV1M3R4y+wo+9hJIEDX382srQ8QtYEyOA5YR+iZIgW5yP7OIgiQQ+6mvw07B+LaTgfF+aGG
bLbOYQ62QHw7m8WPDlqzdz6ru0dY58FkQk/9EVnXUKYXLewCCw198lgQaCGn1VPTjfM98UMFzxEJ
M6Qghm9znL9yla+q5DAMkoykR8XFS1Mj5dBVrLtxGapiRFcwgFfTAetE+zuKGIWHDFyn23Zujqrx
w9uZD7/cIVqeU5IOJzx0QvUm9Cmc4dnvLIrwyt/FxeMkPPVcKwaruSYWt1PWkk/Sd9VdU6Hm0J2c
i4TO+z1Sc2OY0LOvZB7+pJKHUIIT+j5msJqYpCNuWgfZPcIZKthMwLodLP70q+PL6cwCGMFxB3rZ
BXf7A9w8NSSKIf+9uEit3J7PLKtlZCwyjVSC1fDBu4zIlGqcEDfc7kNTtDvbeIuOFY1WcLwDgRqX
JsQDWQm7N0e9oN3uJaIOSdjQVIhZF9/XLbiMng7JX11F6D3PwvkvT+rh55yH4tQh6Dufapu5jF0o
kTVuRQokqEic/H+wYFmNU4HFna3hx69d1CRPFtM4sBHYSOahPaq8vixwtiEQUssnfpwhii1pfMSb
585CbbnNoCabsorbpoP2eJxoOIx8148QVW5eyAtM5+VfzoWyg7vz3G8ZIiatEnqG/VB0qEg4mIgh
xUxz+HpduV6bxMoh9YoAx8c4cXkePdV+Q55xTeP/tT28LdsZUzyvaZEmmgUofdQ/u+GHW//sYwHh
7N/bxVuGlKmb52VlVw2ZiJO++KkgX95me6p/tqAbi0fKRxEHaQshc3UeyT2EZA9Q87wOCaYyN8kD
l0xqLZzIE6gnOJexnaOerd0G3kfa+FK3KNqDogJVyymmzmHeFbmx7A9MWbxcFAz5kRiL3UR+MJhC
zNAeOmRheKsy99V3+LgTIltFxjnSR2JHRoiMkyKfQFes/ikr/jMN2s+Or39oGT5fNYBMTiVP9dKs
TmQJg58R2BVB3Ox8gKUjTJE7SJsXYPCjIxx9W2Hm8SMJq+nrpgRT0M5fwAepvCZO2gDOIcUJMlOH
eNzBrAVUgXE65Hwao0G1QRJid31cetzQeFAH3ImLrfQ1Xu8WJNanThXWPEywd1anSEMmb8mn6rqd
pUljLDRci524CxKn8PU5y9PsOYRo5l0uYHe6PWQsU1pgrNiTHzpBFYogqR2eJ77T13eNA0lILovl
GKTsOlkv6PT8N1CxdAjD3aqfcFhsRzDM1alzlMN197g0MFbjuJFc5MvgJ10TwPL+LUhvI7GnB2Hr
ZAO9RRxFo/L6IFmUgOfKr2D8sx18C6pMKiNLtUuhBBckPdaRUxmUX5jw4XXrqx1kWXrXJDSGDm4P
GwfGAA6MGuohPXIu7tWoXjTf2ThYYmMK2c104dLLfD/RROHEsxqzjS2ULK4LkAHerAkK5i8wxk7H
8Uak4t5HclKn/Oft4m3hMdDrRUiJc0sUrwVM4oZ7tpLE4WKjrqJKUJPaOA5cROBDwZdhhuJqOePk
E7Hwt4CiQjymN7BKhN18BY+Z7c+xDScDyx0JudfoGL09jfqExML2xh0VNFR6Zy810hYxA8Zq5lQN
NXDmkqeefauyMvHk89J01814q3r++/l0HMF/9hsNgy/6W65G7g48Z9m37fjYxqqB44xJ7i3F7Cez
B8nuiGvYXHps74huKd2kOIrQwRuVRunlEsJpFLa7cEyp9phittKNqxwHzwyKjBiqU+4/tJp/bxe2
E3Nb0cYdTM9ylqsak0TbNvKnM2fDAMt57qibq8LODBCX/SjVNHh+UoDpe+NXRXMzNvBJ3C7ddiY0
WY1LHgWFmztYWcq3Nl+AKu9Q4KhbYCqi5Xcu4bZXNn9HMQwUO5LooDzK0tlZPm2xW/9/t/5H1QAa
EUHlxCvYYRoCGGZHZbzzbbbSDUDHMmi550V+MmYcFkc1GxiUtEF6+7MdO1v5BpqRxh4ij71jSRPh
eRyUimxX380yUZjMxqr1kJPdVm7SjtkZm5bDBINyuYSwCC6uHFcGnGfkd8AkSbgYV4g6jsUTic9X
BcYkMwqvnKoGZwAYP/Jvi3RfZL03YiyTtElgrJu8KkU+LEmhBeZOWNOTJT7VMZzlt9tuq8CAc0AH
0YdLNCf5EB3HGOl0c63fVBHt7Cls5ZtwrrthkXW+JP3KdiiaIkMNMopuwNvn123aTRpjU/KJUB5O
SaCDT0FTn1Xs7hRtGZgmfXHOhY9H82VKcGsH0yh2lPCfRh7XIZLidrsHLLAySYtL6pSsSye0HsLT
h3GOvwbTdbQ5kKn+O+E0uPONMlyhJpMv8nMum+4mZ3i5KUcnOl3XfGMNRp55nDuwhMA9P4Sx+urc
5OkOZG3BNyAbxKOnsPjCMXBozmRkP3kM7zk3fEzn5sdVrTcpiy1YPplbxKgC5rBRNd22+jrtFWpS
FlMi8ASrHJ3gWesUqjyJ/OUES6idYWMBFjGAixt9rYohHxJv+t5Un8FIP8BQdTsqtrIN0LZ4tZhC
L9XJAlFcF/x5T483y7VXQKaYHWcz3hRAa8KQGcdnicT4W9VF/XVnjP/jLLa0nmjuwtK7C8MTicry
TMc9NXELWImxxlYa63fBB50ov7xxZH2fjd7OxsoWdAOrAWdTEbXZkIBDc4vkmiQPA8zK/Q6YbMUb
OB2ozJgv2yGRtaoOrP4bD6CX2pOv20PGFhgDq3KcZDXrQCc4SNz2PTuFY/a8XbRlGjBpi1E8RCIt
MBonBg9bJw9mXAe8lt1XMFGineBbmm+SF30YTPed6+mk9n0BMeUK5qpxNF03R5pSdrXkUMd2J50U
jfO88PGmKINf28GxNdyAagjRmcl3uU6GBT4zIrxES7XTpZYRY1IWZ4a8zMLv0aV5+AWiXadi4s9D
uueEYSt+/aJ3m2FfNIPGQUUnPc4Ok5/dKI3kz2pPEc5WvIFUxfN5Gh20nnUST4OOvIPIzc8JT4zb
gbeVb8DVq3iKrFWhk9gvIKsYHelw6prsvF26bcwbaG36qvcjPCwmTnAHllITe7dFiftyvpfdZWu+
gVfSVAyOVCOm+IIMHRx2xIQhX1C8Q+L1cghetr/DMjxN0uEEzyO3jbVO+ALB5o7eVM2VZABTxI5r
FudLnfZJXIoj3lRv3G7vftDWamNtTRcqZtLC0rWDoeQrDFuCezZh+3pdTAzIBoEMsUQ5fTJDjP/k
RgxSEFM77+wLbG1fO/wdrMJ84Jr7BRZX7h2riN6UWfF0XcMNxFKXRSMdEZYRntoU9sWQC77ZLtoy
HF0DrS2rV4cCRyVuuRwlrIwY7c9C+ztgtQXFAOtS4qmPjnmfBG/RcKbtlcUaKA1xjIxFBaEab3CO
fsiTSafftgOy3tR8QOBwDXzGIQ+LALcqSRn+WOAyq1T/mcsFz4fLKVXBASYyOx/xcehhcPrfAUPZ
NLh5hdhkvS9O6VSIxB0cD97uV87FxGQM1lMAB68qVEnH/W9Mdp/6fHyD2M/eIXZt6v8Hi5i0QZhA
SiiFz32CfNg7CSfUQxn5p9gDlcIpX1w8OB7nsbyVLr3uhYvEBoaJGmkMeUiVTDVJSl0+hrS7Cds9
AywLU5+YRMI8D3kxZHWfyMg/NrJDmsbXoCVHF9cuXvwiXPdQTd3Jr8qD6zY7IPTWwfVRHA2AOxOF
T1HO+4Tp9KQy8LmkxFVMd6eW/pz7NNHwik4j+dCkcqdO2+gzgB/0URfxqldJFg0HsXpVQ3Vlnq+a
akls4N6HjgRJe3RTCg5TVwZnyJSdtwFqa7iB/XGeocIXcIVHWsLuXKdKT7Kr+1NYNnu2P+ty81F3
mHOA04CaAskdCEZyOJojyeFno6IqxzF7kORMeToEByrxWrATro8nHWISDN25HZGkIhCuJfoONfvy
UMf9UQb8SebyNnK6h4m5VzExick2rCGk7URDpZLGWcSNljo4upxfpyhCTPm70umnOugwrGCF4B78
IBrPUaH3PCNtcTLQn0M6Iyeq65Jocg4+GLJnytSxmquvi8+KU+1Fp6jcUy5bC/1gFJiEQZBSYAhC
ZJfE6cXHve7YZlAu+Ap9o+ftkWyrwEB9NsmeIYOwS2g5HNp+/t6yLynJTy4Ld5hYthoMkPd5MXUN
rtaTemYn6YXNoYQAnhDidzHuQd2yBphkL5Dc5p6HUZdUMJty2jCBEPxNHnTNgdPxN4+xBCxeeBxF
qnfQ8vGmgkTmDFB5bbFAgzuJgu7eEfxhHvbuAmxFG8inEY0g2NGiaFjUVzCEIjAL3O5ty7xlUrdw
xYuFF0zHhI4/vIUdUxi5LfmeIpSl4SZfy50i+Ee4kUwGLz6lwXRSuTxd13BjUx7goJI7UPBLurI5
aKgZp+orm/7eLtzWbgPRc92ubiyLTOo2y34Qt8ohb1S5v7ZLt8V8/f/dnjyGE0UKx1GZ+PRPVpeH
Vgq85O7RhWxtX/9/V3qgApUWHKUPYdee+hSZRX3k7r2x2ko3sNvq1oG2OkqXHge/t7rLpr2EFlvR
5L8N512eZXFWwfKgJv2JtXCb9yBYd9oOum0PZfK1xJpKSxcQkltweCeKbPoQ6RjsAF56Gl8qWDHL
X5NX3LBZXXWLREx5vGKs/SJ1Jw72kId3xbSpxtdaLfWeE7bl9ZKYlC1MOGmqwOlMQvmD905CMnJf
CXGnCGiedf0yyugOtgM/oDj2ydf6oPGMRqPpuqnDpHWxPKKwnnH8O1a94ILyvp+hX5iS83Z/WUaD
yevKi3rpBlaEd0Or4avVpvqOpk79fF3pJsChGaXhYBnc+TQ4TEV84MWf60o2wO32BZMgWw93aq7i
GwjeeSdk9jY7UbEsayapC/zXLsz8bLibWI97bKiAeOmBBQ9pUB28QF2K6nO/l/e4tviDnYbJ7moj
5cFhFXGvGshR+ZLfIJflifj8f5x9V5OkSJrtXxnrd2ZxwBFr2/MAhMhILUr1C5alcHDHBY70X39P
9s7d7eFOVFzLtm6zqs4qgnD5iSNefj1S556/2e9inm0ARO90bPr1pQvCvZ6TJ+1l9TvX5+ZCzjx4
2GiLsaLVmME7gd+NGvRKCAsd3/cFttcyjESjecmwMN04lcqzT4GAE0xvxOOvP+BMoLSFeHUVmzyx
JONxGOhdE9yDZnkdEVNU8wUEwpkp2EK8+k5Lu8pwOnpCF6Rl5VsvE7zg4n3vv7mjCTOrBxbNeMxA
9PDFFYid+ShudHLh9c+cEXSzi8eedFMUr9PRR/NY2PZK+fMF9NW5R7+N2F9uUSqgO8zUjI2Wmmsi
yQ5qL+WvR+VcXr1Fdmk0SQPGzHQMO/lgqP1guN3Z7m0318oUKgpeF9KxUr8BxI14X2c5oJurO4vA
+LGjmo7MLfuU6HtD3IXj9Nw62mzlqeOoTYEogYVKboO6FgWLgE2m/edfD9mZY2+L7EKuMKFSPE3H
OF73y6SLcf1joih4eN5pjocdwMVYWOwCcPzc3G/2dSL9RhnGp+NsXVEj7B5M9S78Q7DFedneh64S
x9TLetwxFUKLzLid6eNLrLUzM7FVs/OmttLGF9MxamZvt7bdaeUu3sE+5vuvp+LcB2z2NCyeJmhQ
dNPRMa9cvM+T/Bay4MLWODPyW7SXnw4KnQg8fPRa2EpwQFvI7tfvfaZ6skV6VT1ZTcLxaF9/hzJ3
7kC7eqMymexbZi9Fx2cO7K2XaT8aWMJAnevYomyWd568rQCB6H362hP/wq1zbow229iAsUr7RWIJ
tX4xalMGbL1wXp8pZESbbdxSv54I/jtmIQOpt39W0VRM3k2QBsc6kjs3XSotnVtFm7u5iTJ0gAZs
sdBFe+XDfVvQ+pMeLjXmz03EZgvLbrWQjWdYpXVwZ+M5t+ZxTELER5fIQmc+YYvyMlJlgVVv07Am
ZYt0glObJ5mf1+YSdOHMIG3RXv4YtqqdMR0dqsnrEh7JYK/H5RIc99zjNztZRSiPE0AAjovHQfhw
+WS/xeRSM+Tc0zd3c0+yyeNdiyvB3UkQBSO/zxeQJH+9m889/e3//+V6FsGkgsnzxqMXx4ULwzym
Sz7N3YWNcOaw2OK8fNOvMG3HKaoNXQrjJc8gYu5X4h5Zp68kSb/9+muc+5zNXs7qNuakxtfIsv5r
knpP2exug8zcwKipoKO+ECedW6ubfZ0IWIgpgY+BUQBJH5Ngyk1yu6Q/fv0tzj1+s5kFYS72odV1
jEKVT/Re0M/NdJLthVDs3Fxv9vJQs5gOC1ZS2lW5bfo3DZaitpd22ZnzdIv58nXMeivT8Vi9Ofak
YrVFx6NLaeyZl9/CvljKY4ilIkeo41iBpaFeEpfd2yhrLizVc6+/2cVvpYVk7vH6oP4fFucdZoSQ
v57Xc+++2cIkCYIliWOkH4H50kesHEa2AEh8SfXz3PPf/v9fNnE4hgP0UcLxqL0E4gGpDm5he2nA
3iaX3GPOiKQEW/hXNrgUQGhQoY0d32ahckbfM52NVUHJJKpn0ZI2PWrez+wQp4EBW1x50DJgiV+z
fQWBlaXsYs2HE/d4woDGzJYqHziLLoVs52ZwcwhUE40nKRd7jKXZ1ZyveLOLVi3nHr7Z+unkp32b
WXskGcy/ZupdceiQlL9eIOcevtn4TVdTmLzN9sj9cTenaDy5uk8vrL4zMX+w2fZxHY6sq3rMnGQH
JyscLbG86cGTKNq6ukkdVZDEiu6E779PvTXYQsugLeJ3gH79GZXAl6FRang1LX8feznYosratmOc
+NIea8z3VdMadlOvWFiqmuYLJcczW2oLLRuzGaK2ULlH2/tDw+o8q/WBj+88ibeKeFQgYptmYRG1
iW/jQp6YRbUGNr5ff72ezr395kCYuEerDo7cR6e7Ly4Kb6iEJoF7Z492q3c3qTBiScDtsTUCBV/9
FfqBt3Pa7N739pt97FxneAo2zLGN0wHWCPU3HrW7aPYvhVRnttuf9Pu/nJfKr5vFwTLzuExw+44i
p9EIqi/FPOeevtnM42SUHQwGf46DBeQXSfOR0PdRkII/ayF/efcRzWkYfuLdK8o++8N8Ffbe4dfj
fubFt6CyKWgcm6KqP45BXUYIk+F1cmE7nXv0W6L0l7fOkMoRMmDFTN5j046iyCg6h79+7TPJ1la1
zp+1oA3O4iMlwasYnyW1V6hP7ms+7dMmBPLhEsvpzLbaCthNmFBohYjx2GaRvM7g2/gD7jbpnEti
L1nynBupzdYlKJH4g0/tMZUQEZ6l/VZN+hI38UyYvHVFDRvY0AsdQM+k7Qoaf2xnCP6KEkotTL3+
ejbOjdF286bGk87gI6os+ciC+DvsmD4mEbzp3/f8zT1cD5po6fB8siwnqsYDdJZPwfg+wFyw9USN
F64UhVLAsSY49fXowfOt5l8lzDHeuVw313EXR0Hvz6E9NjPv8oi23wLQeKLAHHhri0RmCszs+F2z
QbYgtCGcXd/oyMKBCZiNt7Bo8koC9O6vJ+PfL1ayBaBVBnJmCXRoj2ndNAicGcwcR/O+eI5s4Wes
DxX0VjBScvRgI+jKTvfvqv2QLc4sVl4Lqj1ePGvEoYolhFPjC0XPf78ByBZi5qulidfB2WM0/8HB
dBymnDXva8WQrU4dXYBTgrSPPQqI0HTyBqpGyXLhxc9N5mbntj7jOk7wbOPH9E6CLYXoPLh0A/z7
o4dsIWNtNqZ+GIz22Mce17kQaoIOhLY3Sbu2V6Rh1S2IkOx9IBKyFaQDqiRJtR3s0YbtIa2D2zC8
xFc/N8GbDZxRbdbGIM1wolNFNKi7Kl0fOggdXTjizkzEFi5m+gSOrgNSDR4Nh2GayloG77riyRYd
5hEBVqLAo+GBcBJNWHZLdwGMdO6t3yb+L1d8BV0eN4UTRtzL2G3lx80+FF584cX/fRJDtiJyb6QA
iEj7EhmSd1fX5jN8kj/VI+qoU0pOgYo/Wck/d+mQvm83bOFhrouynhgjj9Ba84N8TEdO847G/NIK
PbOMtmap1FtlS4WWxyBoT9IGn5N+3rN2ffn10Xxmv21FwLoh6E3FjT2u3S4yXg404DVZuwKfmqfT
pdLnnxnd/9vbJlt4GGttZg3pzLH2oOonvi+sf6o17KD1UKg1u63JtYh8YN4+1OkLJ3IH4eWyEmOZ
6K9rx29SLypb4NLXi+Y358Z1E36vqJYOPVzZj1aTA2ile12Tx7gd3rnMN7vfhR7tuXbLsanStAwI
0ftF+ZcKAf++Aki2KDJA0y2wdetyDEBSa8h0Ny5tCTrPR0nf55iLY3CzTznMgEhg1iOzodz7Bq0C
46WX/G3OnAJb6S/I9PXog1fLsUvWocuJJwNRpCyKv/96WZ97/qaUxqRqJoHK0dHjYTHO7S42l1BA
/z6PIFvhL8XJ2CAhXI5IzDXPvXBovbLljsKHIOo7VyjLyPDSrxUwSAN8EH78+iudWbBb01W3+HpF
v2MBAuyVrlXu9R+X5VK6eO7hm0vdya6OgD5ejqrCpdt86U0Ljcf3gR5Rx/zXteStESw4UgzZMPnX
ZFZHOH09RjAH/fXInJvszVZOVud1Q0OWI0xVGuQrMc/nPrsw7OcevtnIdVSpAGDj5ehb3X5IUYgE
UF7CCOHCLZ6eMVclW1RZ2xnwz3mmjxJaANFLTxJ2ShdBhxsUNir9PCckaF9szZsmzP2gX0WbS2B5
BMkpjbHkcgQtth/yCnYP8ipiwsfZHaYqeepYNWdvRndjc7Lr8oZ9tGJq/4CuxpgeRErCdAfNSgqa
HumG9EZZI4c992GSsiOz8c1PNNAh0utHQ6tg14ozoXQGVjDFJKBRByK7zaYDW7QI72urPXvIgsXJ
q0E7Ht/OOo0KR9dl2aEbfJq6IPqolRu/JiyNbtkTLp3BX/PFB/J9vyrpf2uYpxY0YsYwPoaw1YJU
V9+NNdb6CBahWvqwLp1GbwjesypSz6QNpp9ugR5i3sytA9HQt+N6miNr1PfQJ/WAx7C3yuUYNrq5
Bu9OpNcdjHjW53Gaa/UMq491PEIFJJU342rEVMSTQOrODAxdHjTXVf1QudbyHVcgqBa8zmRcdGFW
+XuwyFZ6chXjrFwsT12OzFm7A2xx9UOUgBHzA3qXSVhkOOnqIuLcfLIdqarPcIefvjRwc/GvgiE1
Vdkw1D4OjW5FnA8qnsafZgIb8KEF6Us9zDDmTq+6aoLgNB+kFEUyqtQvlpm6NI+HWMq9bOMYThJ9
NbhSVCai0DLwUMTVIL+avVubSBZNsHjAxy9Di6lzIawB/HkgBHWJOUmPqYj9/tB1sqYHRjIblxmG
tsoZMrd114qqrUo6xk4VPiCdd2qaUrkbgX3EkTHBtLk+WRCN0v24DhVwRzpMZQkGSD8VxqzDDaUz
DXIzNDrJ6540X33o5QMn1ibuplWAf5RVAJnO52AUnjhWc6PGPMqk0OBbeEBKNyNNyKdkUYmPYdVT
U3itzPBlbdJG+1X2LM0RTULumS7OVYWSClxoyhMb7Cht4qCQXRpiB8TzUhXT1Lu1WByrWT4kFNzF
XmZYYzbkPC5Tn2fTy+oSluTNAoAhGJo066E2SFm00/E4uKP2VxMUXRew9kGOYKLlsPMw0yGRM+6b
jPejfPFiIwaRAyfqi6MjvlD3ZM3YAgFdkErUj6TJ+qwcgPFddw0mEOyiBcx8KNgzRoDSr8dnkkoe
F6lRS1J2axy3eyhHOT8f+nql95TNcOEsOKyY3A5C8POoctHLWVzJOkyTvQfpqvQkOw/aGVXmx1Da
kQ1+vQowKq/sGnN/73OpP8HQ+zk2ZOeqMEM9w4/MdSKmjn0YUlG/kDliX50/aP550Gkn9K4dFqH4
brZTJB6buBLyJ9qSJN5BVilIxxyc8TA+LUMInddcTjVlsuAwvtGQTR/8OYN6TTuSGx370XTgc0zp
TdoNXMCcmYMkBAH00X2wwuum+xq65PWh6XhX/QxqeHgbDEfY1d8t/JFM6VDPWwrO7AQwbkeAQRDA
kk+naqCwj4bmzET3HRY7++J4z80Nbuq0LSKKpfqseo5bCZ35ev3sZXHdPMVcVnK3MvBNb7ukzfih
G/uA7+kw8ZkXwxAKMIBWaiPUGSiHlDH0CuewbBDImAM4KF0HaxcCyZJOs2TOw6SX4gYF8BoKemlS
h7sAJmlxaRzN4tvW8+bXWKbSXCnuytA1Q5PPkGhbi2Z5CiAEvWKDSxRMopxVa+7C/t7VEIVu7CP3
+sztWlg/f2mgukKLWMbx8LCEin6fY99CDmR1jEO8TA7tsQ5W2BSUNGqLEKSmjzya/L6ISRzk0sBZ
OMkaeBRUiLRVknLYVzddeAB7OBNXdExgQYVb5+u4NLfZHDf2irkouwoiQ7G5ly60eZZ28guUy4XY
NxEn2CStJz5nAQY4Xye/uaet/Y534F/JGrJvgfa1fFQ8jaFZ62I4ZkHazU92noOA+2lo0tEVSJ7J
Wg66XfijCLmv79a6gZj5QGLS51UlDKxNVBrXt91Cwz2set+ICf4tfD0QhSVL7KabCD67Pc7V1UqW
88Eb5j1c/WpzK1VPMHozLsvCtTBEzI0iJswzyE+NOeO2ygrpdOPnnQPRNJexslVh6hUQsn4c6+6k
o7Vfr0M+TDr3XTLC6hzM32w/h4rLQ9YJby0C2kDMnXkp+DwJig3LyVchuV1DvgChAWGhuJiRnVI4
YZJg2BkoeaFK3PjxeG2XGhr2QTQrPIXBaMn12cjyOnRrl7dJFQZXXc1xOmYVGlulsbZOixgo/vS2
6TyDteJWDEgUty7K41rF/RftRtN8TlamaI7DjrZ7TfouKrNxDlRpnSC8kGEm+idRO9/cuDoGAsCD
lXAABj840jet76o3H+cqbXfGU7rNQ5HUTTk6PoZXDSh+MH0HXeHe81lFChoFwXrwgiatCqal1x4M
JORJrkCB8T9FaTx9oTjJNbS3tVkKNUsSlSvFAfIwsU6pXeOkIidFu4oeXCA0II5zNBeoPxFSMvDO
SJ4OwSqKhWmvOwJEurYmh3br2N366zxORTdOAOFPPfzeIZo+D58bDUb2jTfUDb0lOs1GGF1gggFw
gCDo65RY6rESkLgpfKxjlEFyWCdl4WFZHD3aEUHSl0GEtsohEdv5MPDp4gZiG1Ielr6KljvYnkGU
MJV6DEuZkh6RElT45oe1gtFTXg8ZRpRWUHZ89OQi2/vQQZIXS60T41owMs+imHS/DAcF8VN26hNI
vJUx7nzcva1elxLnWbN+FoBte4VPgDAtsJo6GJ3UE7jJ0sSiOsKlAkcwOuciLAHKqulV13f9nJs0
wn5LmmGubumEeOGNxwzOVo+9hPSrD4LhlesldQ8dNODiEruU9RBA6IYVYvSj1tfI2b1g1wc9IEzY
5eIjmLIQ9KIIBPlVlA3VeCOicO0eHG5l76c/WCC1aEfbN8MrASaGMV0kczJEaAM6z5vIKbLEZoBb
WfDC8Tbu5yhDNLVJUwUN5jhJ3T7WVjQ74uDOeJ90kF7ec4UVg+I70XXRePATgWqjN7dlA9IHzaeK
Tn8Aat36ZUv8JtmLZorXJ2i8hFEJ7W8+FWRaoC8ioUDeFE0GD8z9mPSNyJmbrbcTCR/p9QLiXFDQ
KspoyVVmsnxlgSLFPI7BUs4mw4wi0OriNzSX6vejR6PHsVvD5dao2tYHEbVyPGg9OKx5uVbDjuAa
73IXND7NdY0W4IF3i4jKig9r/RkliQBOD2qAZVbiOv8TBQx32DcJndUODkMMxfOEGwkD3XlQ10kN
k4Coa+k1Wj82PGRAUdVXayu76EOw1ks5he5+GTAgKoBn/FhFw93cAASF69V130OY9MFSUDYaTqDT
Eih7PcCuJtpXOCLuwlgokzsiAv/oRbAq3aN5xcdTM0FvrWyFP9ASNxl/dpZM2XUQB3OXZ8GQkXJY
W9fulmAypEBIwOBugHiq24UNEoU7OEaI5JAOFK3sVkeqOTRrJdY/BByDoc/tBo/ew7t5neADkC01
HISHObgycyJ7OLx2atinYdhG914Qz2np2Xn9YeQUQjiwcfERiYrFibuQBHdem3mqzwMZNjchrX28
gE+ifTc5KOfBOj6tQBXRXbzj0D6pCtw0Q7UbNG7hHAZOabCfLUtxwLoo+RGwhDD4PA+Vv2Map0Ru
ASbrCj9hg7+jawvVvM5m0RfR9d7XyiB2zNc2UV6xZFDOva44rbJypmN/g1DUP8BMBGvcjXyAq0cC
oemk4sAqpUMD4zHf+CTPCEuWPOoZPAT0uCzBSVZj8sIsPPJu04V1vCCpMNldjZBLkAPDdeI9VRp5
HhyJzfQQRwl7Q7eT8FMzcgGkJO/kPRVeNHwbXbLUecqjOC47nNL+Ee3ECKJ/oGwgSBCk2elqalt4
4zkcDT3qP7iVsWVYDnB4YAoPvWrkhZ0UOAonwAiu3NiGouAZIqU8RXj01KZCBfCb4PyVIpD+nDI+
Z0dJu14UQug5OlRrMN/aceof1MyVd8DpbmFmnryts0lMc3Kok9hHcpW2rD6kSukZZ1Jt6B2v/cne
ZTTKkj2Zx3V9zPqeR6+yZvb7gj3yEwU+mFrMWIXwmFmXei7MGqa6tBW0tQ66B9LzxoxJzA8hXj+7
p/5K76JFhzgUmzF88lU1vw6uWeRhskm05JShiglisWaklKi7yz3Xo6z3Il6Qi1DnoCnpN15CijXN
3HxlXJ/KImkaTT7IvnHkNhwXqKIjbwLal2Wa6qJuZ6xw3JvyTUkghg5JqQREZnMfNi9yH/EusmXf
d5nYJ6G0zZ2qVcVLiOLFeheTllRHHyaV3a0dyNu1BXnI8Lrrg3B9CcHsWa+A+VrJS1AbY7+z1a7m
QyO4TXawqornA/KIIL5HGCOzn31D8Zag7ZBwzdt1cfF9HIyoOMyCOf3c+lx/JXDcDP5YTDyE1x4z
SfZFrYOaEScioS2oaP1sl9WKRadk9nGzCgVj10J5/gwBcukI9BM9WZPowcs8/xUJJVJ7aQzPdq2V
vrmGrcHoH1oAMvl+aWHT8KauPJqjP5Kmh/kpzJyQ+EvSFx7Y+C100Vwc3RIDUt7RBYuyd3pBho+c
knZ6vzo+jyhvxMkAo+N45CV8Zrl31Q21g+L6wNgn54xZSh1mIJyMA8DdRRBbou9SnJJBWYVRQp8W
6Xu6wN0xzPB37+T4kIyt2eEXUGabwrjj+yptSPYTmRqddzIR1Bw9PwV0z8wTEU8LMtQZKcNSsatJ
oKDIUbBZvWEfQoE2+xziQG14juoSArU06bsgZ2INf2j4mfdXRnmBu+pwEEE9xZNZs+ZJ1NnpxsVS
vxHGuVnnH+1MICsYLq1+GuCU8iqJC1EMYQtzuaUR+z6xNu2OUVz7H3gbZUHhTX4FrSGyIi9WI84R
tAkTBzAKPkqUavGnZGdh65J+1D2Eiq+EplBy9oeQpYeEewFitqqW0ccUBu9BrpH9t2W7+ixp3sxK
osziWJFL9Ic3ME6/ps6geLBOZkRmPDh0y0ceLM0OhRii8kV0dL2ga3CmOrslSeL9eNtUCpxMmK0e
k6QzpUGBvLBJQCEQFegHqVx8SLPwkjX1mQLhljjZE02U3/X6uCDrKqGuDY2OZfhnc/s/vi3/Wf9Q
D//dI7H/+C/8/pvSa9/UbNj89h8vqsO///X2d/7nz/zr3/jH4Ye6e+1+2O0f+pe/g+f+83PL1+H1
X36zk0MzrI/jj359+mFHMfz5fLzh25/8//3h3378+ZSXVf/4/bdvapTD29PqRsnf/vmjq++//0be
ZGb/46/P/+cP377A77/dNLAhf5UNEAz//bj/+Ts/Xu3w+29B/Pc0pDRJQWKLaALt9d/+Nv/48yf+
37MoTeIUPk5JEMRvNDWkcwP7/Tca/z2K4jTLIhL58ZvyoVXjnz8I/55mSZT6PvGzFNWS9Lf/+2b/
Mjf/O1d/gyfRg2rkYH//LcQ/KGn/b6Mr8SNcqzH1aUSjFEphW2AgeidDMKAmUQYcQRr/2DL7GneA
GFUsegZ1+aZSC6gLSQ5T3de1Sg8LBwUnWIIRRUSFMi3tT110nFB8iSIFjWS9Dzx346lsvzTQOUvi
H2miYKHW7nutd41eHqC8eJqH5COkGMpq6HYrFBjgWPYNdtrgYCd32Zh3bEb8RfbTaG6jJSlEmzxO
ISmsn5ao8eyEiZ6oexjlNUKvJxf0NzKUL2xOjwoBfmnhVT/p9aZOppPhOICHpIK3zZdVzocgJvCD
EOFnswwfgvbR86ID+NKvyGnv+t4eUD88rVBxbbUt1eqhlNYYkKPvJ2L3ZskKjuRgyL4n97h09jVi
WoWv71cPLXuaVPY06PHUrf4VR8yVSAUaV30HHyX4YdUFZNs/uj0E7cDqT4rY2Zuuh62XDVFnbK/G
VZbz1OzUVJVelAJ2viD+nXe+5TnY7w8myA6yPq3w2AND5n5y1cnKeN8289dw8hFv0TdvsCvzEe1L
U7QjqkAVGvpIdfZKhzfpZHbpqh/XLOrzRncPfbvucZ+3eSCGOyYOHU5GZImAysHQTLBwr7h90gE8
Zgn9ErBhjzpn7SYcmKK50hMJC42KOxdI5hCQDVX0kogvgD8/a/gAKFCnBUoTbqBjqdoqb1Mw9FAk
xtDTIqqCPUowj3zCChA9YEKzuaUCNVmFtDOck++KosbSNR9CfAvntziu/GL14DDwqYrcTQxTSzOl
z7ZHUmRU0fTjyxCnO/bm3TXar7jZ4Z2VyDvOUC/AHb7LIIdcpeJ6adVpYuahZwJIw3a3+kWauE8N
re6oJbmACTjJ7pNe74K0f5zqaEeRDVlNT/D+gTrUDOZZdd2Grz3tDkbMBR9fteV/tMubz+LUnXoC
U7gQ5dsG8E4zeaipoq6j6Im1T3ReC+01BcqF135Y3yXEvwF4E4hNWpVTtIfVxK6zg85dAjO9DD1e
8Huf27lBXlS9TP1USuTpcbuUCv0j+EIdoAVaUrM+r+YGHZQ9VDUA8qJkD4tXiMUD5qvr61ihHuYX
EiFd5ZDUeV57z8IPmU0/RGI9ITqyKHx2TywYP1jiPczNtamPfWeWXHXxVdbIHdihdw0X16NJ963o
XxlFHTCxDwlTe7t+80X8nTYJXNDQ2Wi86s7Y6nMH8Drq4ln60ibefoaqC2toj0YjaxBjBLJAxfXD
gtOwGKvwCkGYn64f1NDswmS6Ce0ASgdmFnpdJYQXTgQZtaXLY8Xljif1Luih7GF7+lmhV5/O9ZWX
1MeAxKg3N38E+qNF6RSySzskQh9NzFihs+XQ6uWA3nPsvOshu+dBUnjuoem9H6xbb0wY3v6ZfrZk
54H8P7doNLCnDPUupA/h3gvrr/7ovgykLlhc/2Dx0ObzpDrUdJB4NNMtreIPQ2xmiD6fSOTe3JCQ
ZCLal7BE+97o6tH09dFk1TcZU1vYut+pyFe7KKhfsrB/bQSKqp6J7yKlv5n2Sifxte+hgEFQpkRN
+rgCXpFPI/3iRntowPkSoc92U4jiZovmUNAxXMtl1ypxjWKq2Im0fh4qeTLme1jxKyCcb9EgGwr/
RHvyCQbjj5mxT8nMMvg6TE8RBB4pV/toUTsHj4FW+XvH9TNv9Yd1FE+rdBCTEodpzkrVsyceLti4
HQAfXu4P2bEPd6hHvUae2rcJyl4mLJKgeQzHpAyntUD37GNSsZtQiTJGKyYNIa4OU90FCv5l83EI
e1minA48Xx9+lym2AYdIerk2a537ZmJ7DyYv6ClLMuAAVqfRfJX192zyQcW9YhYbYX2R88vAm0M1
LTvPi4tRuX0QBteGyJNPuzzGqRQE7BElEaThJoN1nX/NQQXMiexpLgCcC+gKM87P/pueWvvHhJON
rqRggYaxZZj3bCw7Mx4AY8j7esxnZ08ouB1iqm+Gxf8StKvNYbfyOUm8G4MsPbE9mgvBM+TNx0ML
h7XGZV91vP7kNLyzCheD82VaTHNwSKoWeoZYygl4Tbh+40Ive54mKJzZ8TboqpNk6lMH6XWyBscZ
J1sWrLt6LsdII2dEYq3qgszBjMD7KWQyr7vmrkaOxl26DyuNYsHSf0G79aenxY866T63s/xRQetu
5lQAG2ee/dU6KOeKPwgs6HogCafwqWoQc4uI74CESArFxX5gw6uqzdcMheIyAQ0Rahxt3mCMddpc
uRkJBWrs4eKKQMlrfwA/qAX9qMMLZ+wDusSHJagx0OFTn/q3KAT8HEGNTP3u0VYvvKm7nLGO5qbS
y87Xy0/fa2+b/0PUeSy5jURZ9IsQASBht3D05Z20yaiS1PDeJfD1czizmE2HorsrVCTBzPeu3ZgN
+uzPPG7w/rB/2fZTr7+6yQGHXRIrNROagMJVZnGvPIuzo3grHT9ojeYDuM3srXBxPLCw4dwWj7u7
hU4+qEAftW+LXiiEdVm1n3YpD2tTvqYGTRL7+KexST1K7T5pPe26tCl/zxoDdbMtZ7QxdsPZdlOs
4GCPah9Da8m+a72KEdS99FsXVyOYmGN+u5NxNa3lczfLB225A/xa+6FVxkX3istmW1errqORjipc
zgmHqc0SLehgNH6EQ4xH29sXTdaQ6HYdTSB20Ti5btikztGx1DmFOY46ZLjB5leHtbdf8zxDbt2e
G7t985fqcdDFcTHrR4kkKypr95rWe7QMeON3bbpY0vv0ptmKvecIveS/VIOIW55LYipN9+Bs5q3q
h4tTU9+UQ+10eaXw/o5zUOrV2/0gd1e4UKsOpG1GXWEH5EX881IS21jQXOqtrfWllfIDjDLS5fJg
9FU84aIMCosyzp1KSkMz4TP8a2HWv7S5e++leGPn/J35JXRqs+fx/ZjMtPzd0RgDeKR56plnmSOg
dUwYQyMPG/99tdwwL0fqP8kH9E9+/c/xukPu5aga/xlE4VnWrdm+Xdi7jcptgljcoJTbodb3Ryyv
j1Y3XM1MHn0N6kI2xcc9bjjz7Keq209aGlf+e7+V7zaImJNReGf0CWVaPOUakCYPfV9GE2/GXr71
jvkw18W7Jexgt82LZk7PHRfJqMlEVv6tqctzft7SV206wHWw8Pov5OletWqM5pTE7Xa1w7x9Yvn6
ZVUN84tME4dRirX7URfZrxE62PKyvyxn48kvutibXT+0PC2GOSLhROegaX860y9C6jwDp0EvwDVs
12OyyvFQCTdu7e43Xw13KN9dYf/Uo6pC8sQiDb2LZu1vRrf3sXR6M/Lr+X9/LW7RSo/1WTt7uXr3
u/4dSl+9LPt0zkpBFiuKA7ngbRFjR98as+sutjm+t4j2s9aES540NdphF0hc1/twd+GVYNnzynmo
+cBPpurKsN4P7k59UaOnY5SJXEPzKj8tuYeWQbloa9jh6KVvVc0N77lXXbYvwIo8BK04AEndGqFi
6n/jucnDKSWKgBF3NO84lAUlZo55PFdM3ar4Ixv5U6b2uTRIkszpGKQbc7+ozQoLb/lblAi9KFeS
bv9KF3gaj0LPwzqngdUwDo1tnmgcD0WX+yjaMg40d44N4Ow45fINu1I+0anmeu9UBWhRPbmJV87/
elcPlxEucrtpHdMJUFho+pdVps/wSSgZuZLEfz3XjawY+1Y/Hnf667rePdl335azmn9sCKPA8IYm
bE0KsHt1MDJCC9T45WflZfpy5+aFkLszaMVLzsxrDhmAbXG14VCzvUh2989SQq/Id21uz9WqyVCN
+P+QgN0vNBFJHOChSuXZ0j31NeHE370y6DZxrk1nurPgSEeqyJucpBfLlxRgI6xZ2kXwvzDRxfmS
XzR7maKeCizPsLkE+uNUNyIclumsdSjp9H36tgoIBW87N/kIgMpiYTfcUdBm0ksIcTtIaw0m5Sem
/2VMWrL4f9BBXEsV773DfYQRA6lRoCmNYf81t/QY4jzWXC6zrNSisU7fM30/7k0fbPJF38ip7Oe9
ejaRhiRsb1eEKl9z1r42rZkYXvmrfE6zdotALp+7ZQH1N4o3y9+9wG3XIuQtfHMH95KllpPkJs8y
reoTaerEeQe6lPbZNn72xj5mk+HCw9EdtH2Ye3sqimmOyYZ96dV9zM9ChyXXFP1/lq4FlXfMOI/s
yT1joXBheZyJBizzNPnZySpfJ09j5hP227yM8aDGwzpV4STKRw9lF72/h6oY4gp1Eo/rqE9J5mMB
2zv7ir/4uar302iYN0c5J91ANMth7cbcZROxUDbT8O4aD9bwMeakxf5DI7RWiDn+o2LsLPryInng
oP0igZdssK79csMJFpichKbsAyJgY93+HCo+NMbZuYZWIZzGFu73fepYRmgoZ01sosLX5a13Q9f5
qVz97BppkM3p67aA7um0Hc/bEWgq8qslcaGYszTe6BhGWfLa2joqgyFcyu0hFdOL9IZXySuY15wt
tYw88+LyUO2MFvb0wRIdVB0ZuPlfYfsH6XbXXtnPgItXB4KKJdpAu5PaFwaDKup7BjBi3WRFIDvr
Z6PNB/5r+Td31XQsyjTKyp+1fBVwNsGEzyvVkbqAcXa0uzHry2huYNTX5q9rT1wN66XunUclxO+6
8x9XVZ/dqXmr7e4y7OYW2G3/C2LqeteX7KiIF1S2jxTd8TTUEFJw4DxvpQqbfOBDRBFgQwouC42D
tngyy7uuwhaPBKE86nMrYbT+dtV2JSP8DZzIDnw9/50TdDTm6w1tQTya6mVWVnWpl+kn9QY+bgq2
gylLuQwq78xrifTUiZ25SUDJ0QRN4p0W7cM8WX8KqrbnrDtV1vA2AG7Tlqcz8ddxvfWfS6f/cvIi
Ig00MrSKNbW8eJo45mPOAtsnlb8fDGc/tpX16hjqND1tNfoPXRJMPYuLUTHUKhVOy/RVg3aggeLU
6fhLhR2Zg/iFivdo7gugtI4ErOtfeuKNm2y4VXjmETlNzy1+qUC100X6+cVeyfCYrNCX29M0IY9Y
Vu3JZSAINIbBwE7LrzUz32jvZuTRnPpgFSxUmXazG0MEXobe0Eez7Y3y3V+sQ6fWY5qhS2TyCrPp
vCuHQ9cT6WWo2w1iWn9aPMc95p2TXmnp3rNtRoZUPooFmV11GIumY0voo6aozohSDEa0y9gWP+bq
vm7MGiY9I2Pl30VWKRdffbNmW4PqTmPbq5/g21LJLL2LB3efjws6Qwabf6VRJtZedUlZl4fVFe9p
+9epqgfh+1BY3THLJD/e/Ub/FnW5/SGK8eBQkQUaPzM+lvAkf1Ndj7rWO7T6dZi+tbEKV4dciWGy
2Hs+it3jOQYNy6w5nC1rQmBh/BSwEDmCDcrPoXoWJxoysDtl/xnVNESK/YzG+/mNnBxWUbxBghNC
t4wbpoZvg52JYWQajs3wbGZmQDt5NlnQaHlkZKD1W1QUHEbW1zR2ZOKw5+S5vPY2HWvZoV2vhZ8l
jP+xk/Eiq69O/u70z7Zc7KDMm1dVmsmwQkPhu5zN+h4sBVVt6AYKAIanZJGUeGdD1KYFqGRtmIE1
vw9LU8b2Mr6kd5FcT/0p2uEb1PHVJgdmUeNwLEznbOSoD0vWCd1oT6ssv8ToPw7yU2PCYRnX3sts
9ZMcs08l5X/q1INYaLPkhNNN8LtyfxFm9sfT539eVzP7FFYaO0UZyZxzqxubUHMLkB/8kFuHQHrP
9v/KIQXoE9e5e+JcPk4YcLw00not8jwNlJV1GnR190RUkrk3uP3TnDucxds3+G1s8PIUTyTTrPte
bOlP1Y6hMANR5+fSS8OmTISrkQCYRfOS3Urbe7MKGO7SDbxC/1vkLL+k+hnXijy2pfCMYNaXi7Jz
4LnCBp7sJ2SEBBa12TnHg5GhLmOu3R6H4ZOP+KaBPlQYe3IPgUTZXpjpvHaN+0IciL1OZOvBVzH1
N/Ap1LLY9i1N64Lr6Gnfbx6+1l700ZYxW+Z/Ss7/IhseQbQ51lYSaJAfoM8sYC2NV9AaN9g5Nyxo
8mXtHmpfJX33otwdCDIF5+MqLGEDK0CNNnfyYOmaK3EzYDjE5KmzWVn/zEadfcXs66ChpMevvEkw
ZXNTZzEC9qJ3IF6tRpODpKNV4l/vBdm2wu5+eaU87IWkzdw8ufyVZVbHq9uHbB6vE4UH4xT5nsvg
Qm4bmt7yIUftWMaZc+vZw6aye3KLNdSQ4+81qXSjOOrMikj+O4Lote66zO/3/rMFch2lJuNKvLTx
NsZbSa6zm5BJvOxHZjAkSBkjfxc35THPm0DtMprUGvmjGXaLDNa8COZ5DA1gNK3nxMmKgE7VcN6z
o0K9SVh0vFpaotL5sA8hQj4o/y0a75MIwJXoXg2sqIuF0ovAJ/2w6E08rB+oohJutAPyYZasJtwU
mYO6FuvZe4Uq2JmIVNQuqe4gD92CUR+ToV4Pm/6k9OeZv7aWX+XUhTTRhIztkWbrfHboqP0fWZhh
gXAiXb3HbrlI74k442TLR0aMH7QGp8qRKtzz+tYjflGj+Z4Rd4wD9MZ0vndN3C3bgTpL6ng2/ixj
XaCaKctDBW9oOnyNfFJjZ/loiP9G+sq1/G0k3iNt3JgVAwXUGKbZu264r34ddFrLaTG84GpNHNdJ
QOTPdeYfq/Krp17I7Vj5pmQDx85RBP9Y+4M2vfdzCXHOzVA9IRw59LseTs7+NhElNnFHrUSw6x5K
M07m8mjCxAu9+tV47dlUv+thcw7IhS7MPy5MsAiXwbq1DZjO3rypwX5xXfG0auWDLMVVrjKSg6Zi
YZR+6GBDPKeF+2CYwgnbfvxlOPkDzdFmpGaOo24r/6Dx9s5p12qIBHnYm/StBbrugboGhjGxpQ8r
QsI4ndMO+T0AhQYB1FlG6GbyY5Pz95KtkVNvfiAHpzrXg+IZvS97sv6DzJLdx2H4rkw/lOl2XOqC
8crfnCtr+mQhvLCcKZk8dRigPXZYo30zoqLTEYzuLw36hUBJK1Z/6joLfLXEe/G7LfZDLeuEAPUk
naag2Sn/WX5p081bh6TzygOkc0xfRyTco5g+28xJ9u7s10e6XRcHp04OUuAhaQzrFfm4cXOmF+93
bn8xRpwyNqGFKpg277rAhZG+IwG6Rmvc3kYmyFJRPetpffAxdzn+pzFsYdkZcdpNEUaGcDFcOnC3
E/YmUM36sUkXZHbVFZk5Sh/DdlCweG3QFLKIaGwFSXSzLahF3seD1t/yfMQysWjZ2dbEh+eML8u6
smQMxtteZsEIdnje7TK9MLKv8ZLeBQQIKC8Dj7hhjIB5wz7C9bisjo5mHyrZeRcxVB9ISQ2gBE0P
ZA0JMCxrcdeYZyG5NUZEX9gc+tPaRZNDkqeTdqh26a49esWT3SCL2FX7085z5OVDex0LG+hPA+qS
jRP4Q7m9te8o25t4Ufn2XJfm22o2P4tiUN5G5R5RJTqHZeOjz3tkhLjBX0XJgVUjQfW0FI5MrdVz
Jo4IuKyrxtd6G6X7Jot2fJLi1ZPaya5d+x/lDrcCbecvd0W1Z9l/PCvKltF4KDqR8o4VGnrh9k3M
e/E0oB0JDYLvE9/uv1HwjEfNm65+MdcPcqELXBWcb5U5gdxOTBaafPZbwbFoYs/LM/13PbZTtKx0
WhKk3p4zdZeFDje/IkMyn/Ytpnt1DUXLQLy/bEOhH2eDdVzky4+tLycm6TVKUxN6z0mH65xCLovu
YAv/l5waVniaY93M/JzHPWbWRyKzkIQ14SWUdVUHjcmoJ9A7Th7in35CmtuP65ulD9geTv7oNkle
QL5kJo6h6ugT7HfusUFgNcFlsajPzcjPxp6uOLJ94zqm5/JGhuR8r6IdCeX7Y5l+Fg4jiUT79Fd6
zWXUCzPQEYGmUw0LST9EUmbvuaOjkWvASBUFFeQFc1ebq3icBz1L1s3mWzy8IgQabsIBsbZ1I1Z7
mZ8LmR4W1/+ri45BrKvLqCyHPNKd5QVRhQ1MSRegs3e/M4R6ByKUiFQel7ddK9xk2+43NhaHwHJ9
RiM39YMh73kMizdtYvYSvYibtiDcxzIug97eeH9QWVupgQ5EMdZOrRGbuVZEqNgHNvFcngs+7qk+
jXuuHTwLrLA3jTpQKWjSLMe/iE1U1K8OMp6hSJTjGIFLRbdZ21Et5D+58AsaYzsiwrvVrLNjh8ln
nOWAV4J3Cd6TU+x551mLPMl6vFJ25m7NlsBK+WFRIRdBIsL9AXCZNJkeeMOmA8tDdsj031LU062d
DTPxll8o3tV/2X7N8/Zgbm19qVFnBd3AQVJseTwZ9RjUKw5ap0pfzGxbTl1z6O5ieQFaxtTNFrP5
AzDWGu5e8ze/D0uDNkcjz3G8MzZr+lAfu6m4NPbkxdY09sFsMapw9LIJfqe1voarOTHuWF1/Rvd4
Vc7WHR3eyDB3Xcl88EcjVQZPgp+MxI5sdxGzjZS0y2Ymc2E5gD4eKArDLToRVPbrD86U34Mjr6k/
XepRjHQRmS/DfMdMF3VtEZgHRZGjoCabtfYBrQQkMXM82p6tpu4BWf5hW+uPAdnhqdR1hU/LDjN7
fTY89OimSuzflFbxzV88hPflTjNzE+UNeRk9UXPYmuXbji7h6qTaYbc4K9xtkPFQj6+u6GquTi6E
Ta8w/3TomhrlHToYa1XkBtjWNQdhRKjKA7+o7CFffPG0oVeLgSX7eOWPgdW6/jFPVxwl4EqRlFl9
6bstJLTaCszRSoYB7cBauIoqHnaRdtVYym2ArLRB4gQ4FugltyeCsDoUe/vAGO+EprJWbrFXl9ch
yC/8D8EIrPCn6mT2sfguB1ZP51Vt6CGCcqqmOQT8qm1PuvxTOXzO+zwnjt+oUz7hs5r7h0XpkZYb
3WlSThNpBfJj16zDRfcLQBZkXDUIYSCG3Ij7oYrRz9WRLzoHZP+z0U8db+2j4c8F1Mh72Ym/Jfqp
0Bx0Yq9WCBiZt4mw/pU+QM28ibiz5l9ORXItMadX622bPfvsdTokT2OcPGmdSEXzDum+W/GqaWlA
I5h2RPb2YHN4h8XS2XdzvfucIkd9nuTy3+bXQzT5Q4pI3mThMLrLWjTmDX95KVykB6M/xW4xWodx
nRQbwbY9SrxHfLjlS2HJAn1BHU/ll26Y+22ee/NB1d2MAJY05XqbhwP2h2vjiLc+9buo7GzyKPeS
+3FMKXFfVeKsywp/vsmjvcgEK4W6dvd/4NpU10Us/3XO+C6VcJJF1/Ijon0Dcbgd6TwXL2W2PXjN
VgTSqItjo/9v/0vehsO0V8FghEoz9rDq3DWsW3C8Si/HC+HCPkC9VSWlv0FMpGPQGWgefDR7gQf7
GI+6AlheevugEdXGYteFTea9Y8RCJpjr+KEynGSsMPHscab5M2hylmOK8E33YTPgL6U9hQpLUWwu
6p+n3Ed0w9dCtRBZNK/E2mDLQPZ1e73rdkE8FbwUbaOXtX6c84kKq8It4lRB/ojCtCGGjH+tmW+I
I34vyEgurVZ/q/zkTbuDpLWGz1yeZbqcO71BeKsTOpZhVgi81V+Cubn2ldneN7hDM22nrZp0xuyc
eXrzklS5QzxvbhosujMmVad9761oHgrj22kHcS1LG+Gke/F704sda3vAAwGDVKF656Wc2hw3BfO3
jKxpvmOdsjxI9TADDD1udvroVCYQlotOw05nIs6zGQPN1LtxDxpEvQTzbzNz6fjZW0krRyTR+oe4
Qdm/0ZXEC5UNcblrA/KT0TiITLz48Fs3o5GnXsuDwve5q0R7PwT3cN1qkG8v40dW+LHarsSV3ErF
8s3hkltTeikLJDE63q1wVJ9653NMFNcVzVi8dIKNBpuzC1CmFzvn/BYanWfGxEQVYT6l0wnFF8JN
s3BvVoexZ0rr42a+LkplT2XJdML5OJyn5rJpC6sFpqP+jnAoNOPb4s2vlXCuJe7Oo91NH4b6naGx
fdbXTz/Ty5M3DmvoDPNDXdknw8/WQ5VvFLuX88DXO4u0VLMvTJlh77ZXe/GJ+BAtJ+1sAf3PPv4e
bSqiyuYDmHDxXDJ/XYArd+wWC2ZTT3N4FAhDzvoa/+y4Quj2eh2Od/NZNV6ze4ULshTr4Hqs5ZCw
7xum3GLnW1QtSIcaab7RgGVyXVb7GSftr6GWlM7TVpfU6DrAybuTtbRgiZUWLKhso005McoZ/9mg
pOw+gblxjlEhMlRu/e7RfQ30UL2v/fzAQV9yuyHDbVfjKgb0JUvXg9EX64c7b78M2X4Lw/1s89x6
bIbtcQZxKL0if5/y9cvG1pyoGRpadLzXBYGikVqkB2nusrp3pR8of//slP3UDOAbrjdHvZ1xvY9N
kWiZ+VLpNofsRPAX1j2Ea7BGTpS12YuRu1lU3kV7PNxe1gam7VRhOmPBnFP+UQHp0nPUQS/34Vjn
1HOxNEU4CIfzUhhfC5D9yZYGPyP/qMbpeK+R/82fVWb8t2qhsd2DZtuqizanftm3MgdNAVRShOp7
BVc+jHoV5s7JnF39UlUDxkbNu4EWpDQRAnIjFCL9PZCibW/0c/PQe8wJAwaCtN1xFVbJzD4D3Ga8
zCQp3iRdt2GHSiwsAVUumYZjdoOVRoPUOBeG/exS6q94NLoHxxq3W9Zftp79iiycKcbzZT5n+Aaf
ORbY+cpvvxn7S6975rsjigffkJzCqpcInUz5uBpAuYO21t+lA6bcZGR9yKW1EvTc8sjv6B6wqKah
sEWNVbKTyGNqM5SzKaMqhTjyK5eIRkbg//vT//87FiR1UQhQeMOuLpQ2HySpiFtv6ByKrGOl228X
ZXBX6LYdAsbx4KfmmiwCZ62TK+NkoMQhM5/KgkW/OSNuaD0fjCOMfa2UFc8WDeS+vX03wy7jNreL
EwoZHRbhNlGM9qJDRI9N86XtS8kgrDYGaVudRifHEt6iP7ONLkKsIBhl330l+CiYr+vxai3zejIz
Edm7SflNWaWBXMYqMlrjfS/wjJql+/u+4x8sfHusj1Ic8A7xi+3h5qfLrfZw+Kt52W69TKegFfsZ
s5xxntzmZmUTlkKjv/qZ9zwI5T/MK+Z822RxIPK2OxuOin2zmJ87Z7mOeQPvqcNqr1nuHSZT8SDJ
XV2FqWPfD2fNM25LKbTbMulBazNawIgdhsYanoeFgqMadnxvGy3qSN45pI+7Cabh7QjiLMtLk65e
TvswRQ7hxzEJr2jmUK4E6ZjPcHMW7j+vhuwQuFv3bV7OhTWcncowI6rZUXu4cgnEDqqukZkSa+bW
BKwDU6KV+IKE7VpH7IDH3qt+lxoTdbYNztHcjt6wXvdcWhdVFz48i3vtJv2oWklfknYSds8sPurf
5vzX9GkdKj19BYfpGbUz+VzurZ0w2mdBR4DkoclWXH6i+9B0PUUoiSS39aRxKBkigmXp+2cJNsG4
+YGLZD0NGRkcwuVHlg7CaVQ90Mv82yMrmeXoodEJUOpH96Ou9OZG2zowzAw43eAzbtRzj9E+8YqU
vHfNR93Zoubc7BfcZhwK8zdlbTzJwF41iBpgdlUm6WYwYRb7zTa1xKlRTs6V82xjIwrwVGmJRsBu
uMvua1/zfw71IsSicYT5kKeFYK8cxB+BoQZfQv5pUMVkCe1HG50PkkwCQijKG/aIP74mnna/K4+Z
nXYM5varxbyDwyO2p1nBbsGmgcqEfr8a0Jnaf/1EpOpQe4EsxyFg/q9KyUM+mZBGPeJWcyuoaHZE
rHHkhlqk59V8hunsQ5wMCdZWbtf06BOIlvg70ldqqb5Tq08sXxgR+Q+Yq0u3jJhX3vyqu+qk6wYF
cuRgbjkwR41JuJsQFCNEyfd1Cbevrh7CHcnVMooTU3eRiiGyVGPFFuD92KAIsvJOIyFg/LYXfB7z
6Ed1gwARfwX6Gbn2cTvc6R22lUZ2VWTzMQyWi2FYwMD3lkoWTT8JchNQZ7jPRaZeUGmvBCOooEPa
sA2PCk0uPTXB6OBFHq1gxdnXe9y9fSPDwuQJqvTHAZx7LOanzcrAdPc2QxFXf7Ej/xmF4hpS62c6
rnzf9vZvVqwuzCWrR9Y8GvmsPzqvSnlRgR87LATybIzk8jCIEbkRiTrZlmTWgFjMEBHQ5ZowyKmD
SXxJ5lCOoPXdGR+vdo9c5v43Catpl9mjs8/58GQ+R9ZcR162gbAspC9YK6ciyNIV8xdC0314XGsM
9P60nctRbw+a0X43hfHoVj7AVa3rpxXab2H9cZrSuqaperJSH17LKM6Yrk5NiR8Z1wQSRKROXebE
W27fre7rsa+a10bgGycdYYyRgaOtGdQcDsOqAVyiqFB3lq2hfVPL7ygZYJU3uE2Y9ZkXtj5lE1l2
HJrJjfzM7YNiMg/mamK4NDsc4zbHMDEjZ3tGoNsP8BpamqECU0VSzVQ7zCzfkcifmtxeQUSNj5En
0JypGR+tnNsKIyeY5h5gqftHnsBGEZ69H8j9isDf1XkofvRtQa2Slb8Xfn/IiSJGndCGvpY/pmgs
W+3N8yPPHcG3l+pEUqhx8EzT5Akuf/wNJ0knW3A/r7u1fDHRqOOOb3CcZucsh/mvejzhPV1nfMec
x2bl9TSQ/fgcWYIQ96xRhm/50K3pi289bEhTX1wxk0W0V1de3Iptashit1vaW7mlH1h3VcIwjJuw
KMnR2HgQNtk/II1CUFdcl0J3n9YdWmc0eztupxp+F2en0XXq1Gg6W6LbY5Cdltgk9eWVL0WgPM0P
ssXlEWzQ5mm+fgVYyUvNP2ic2hiNvINF3UIw8GIeRw0B9vZZYl86aI1tX3KnzpJ5Av6dVmtB8t2f
hGVuT8UQWkNVXgcY4ZLL6q8N1DR6I5UEc3mEUJwa9zGn5lzP+vepfRmKPW6cXx3WOA16TW4aNfG/
nIHcGMYjzlLNTkOw4N7twKPLON2+B/lt8Fvvd/MnNaLs/5r/H/ZoYNbY9ZenwtsZb89l7USTSVYD
n4dw/5PDiye6cG3/qRS4pZ4PvvxHSMoZR3fg+e0JEyhK8fGMaTTJauvijC62hfJcG3PsIaTrs/H0
POMWdSo3oUMLCzMMSotSNEFe4KDMrra3qbVC3SGWQsQ+Cv/VNB8tdB/5L9PqY5vtEpVRLFPzt2tm
GK1RedPmvVrdO9lBETvRg2frT44yP1IH2mESOXpS+4+xgSZO5Y8mhnPqLV8OKgJsdaAH2d+mwMsu
n5apfUxnmCiln/Cdkdffvjo++Ko9/FuGYz18lNUfvb3mMCG+9TEsGJJdqArx0bkOsViw61WTPhml
SPwMHpzC+Ab1CWGvVYHsGUWygCTzPmmeO5azTNBAnAgeuupbGW1lGqjeC/klNRFlsxaMC1Hh6ZeL
EGYs0cusVTQILfG9f2veP6XVzNKVB51uHEU+nsEBznhubvjQAlc71Gt7u5soLLiMXNn378vODYm1
AdWRo8XoEh5GxlFVPDfjV+P+7PoUmzOa5AHAf89N8nCADA1HvpYDAPCkI2fz0hNo5NNYdWfLWpLs
tVIM/b19J61tEMMFc+eUHwnGOeyGDeZXOL8nb7pw9pjntdYemgx/iKTWlhmsvou/jnj3g2zcPchS
41ma8Be9riGdcLy/ojJ544htWJeE4UGHiJ6gMneZ7EI8Tqbx4/QcGRupBYwskSOWS0cLb1fU3xLh
tzZ92YxQHZObmd1IjLipjjwNigE+vDqp0F3UfKcHJ7Hn/6HuPJojR7Yz+ovwAt5sC+UNWUVPbhA0
TQAJJLxL/HodjJ5C781CIS21YUz3BLvZKACZee93zuWXrv0xFQSdzXaA4exCRTt53evFGyK/z7FQ
V2vUw3HZlnBUNtv8S+vF0VcoT9pgLw0erIHMa+reBnaocaP2ZptMYYBXY0zt/ah5Po1S3jj0Ak/E
h3o26zMKDK0H+yASsI4clog4uHV15a7ymRQ2stqwccZDG7FK+/FxIrTfqfKeKu02JwXmSHVto+RD
D9Sz7/VrCh4ABY4ZTk1zSeyaG43tnkkdLCVGgkSPTmF8qEYcP7b2qgXtryEJjFpMgcmofhKWXNIt
Tb0PanvjksAy0/YkABldRyO3So8js/dtyzumH7owIMBaNtqhGApmgXK+BU3Qyme0sdRvT50fr/BZ
HQonZTNMyxb++5qyA5aD92IV7HPR7a8bZDhdY79l6lvgfahzHCwm7UVrHUTGU9SMJ90mmKu092yS
FAW9i8a7njPomwWkvEqjxNjpiTgTdwxlXq5TWPpJ004FSWvXz7eGimhLLz4e92hb7CKHbrjTWR1D
v9iLqvzsJroGXYV5Qkkj9Nv07V9Ivn/ycv/Kx/1lfv93Os4mPYVP1/EtC3xkYSn/RQJa5sJUVYFC
h67UtM/Fc5xA3NQRYa1Se8iy9L2z+fAp/QaopGTSX6zKy8Im4I7XVbr+68f5J+P4z5/nbzDl3375
v2ErL+l3U7blb/d3uPLfeMz/VwQmMrv/gcD87Ia/45d8wz/xS/8fpm169KRcz7fdhbP9b/rSJZAT
YONy+HB1yMj/oi/9f1AZsPQAKjPQdWux7f4Xf+n8gz/DdzyOcbbL6HPj/8Zf2ouW79/vMJNOrWP5
3GScDY2/CSB1uB6Fas8lGDrvkqKnzfufgeWcFo5FZVBfOsFoalZKVsc5uCkrX2MfCXN/t/Slo+7Q
9IdILUA1tdvG2ThFVpNN9VmjBwwHZWuuoNZ9zhOUpgIajfHcu2QhNJNTWd2T/NRc8oBPEiYwz3Pj
Rbqs1zFnXyN7m9vCpIhrxdsMO+Uq7c9K2yROTu+/19uT6q3XPCXqkMfJvq3ibq31q1qRvsyL4ppg
OlO51Z0IAl2AsR+NyX3NTVJjQ+OzpGQOiiF9PA9ZW1AG4MWq1byziXDHSMPdmoLcUpRprDfP1dqt
o4j6u0wU6dCuEBNcyzL4KtLyc5afs7B+Yrvb2m0ZWuzWbYtenTY8uw3Fv1GlIZUNJyRBsdXj/Jba
1p1LX6SK8j/SeJ9yUKQqmBk2ljihKgcC43n0GSfVya2+EnjNHqhtNPNbqWkrC715R2GkrV49L9ma
esvG3Fxnnr+tbWtXNNPaN9TO7ehhztoF/d8mTn1CjtI6twYW6iZ26Gzy1ihjDDjRLnCftZqGUa18
d9VkYi1bdycc4lzR8NUibshkOLrNVgd1XNVDtwt0+YL/8EWcSW/9Sb3yulzkJrHZHKqvDgtMl6hj
H1XbwphOQ2FuMjWv0DWyM3G/KIzuay/fi5G4iX2xIa5Gj4INZa9XdD0Hx9J3KDT2A+R5Z5uHxrNu
AwyBlszW2rcR1klvp3HXMdUlAlNdgB3Lnc0jkO7K77ts4xecHozhXCuXoubsPGSvQfFcG9l67vl7
xBUXUxj78hSnznqAHSGBSNAwK0A2gH+KaVfab7GA4TTGpQev3FAA5Ghp8Zl7S0fdQeyigic3b8xT
xZZKmp5Pv576MLas02Dbz8OQIjxcZQTEMmzHbfdNTHbteWqlmk8ai5zNhp+GHGV8otn8VIGYlrUv
jjinyGGxhxss0kvuLO4dvf/FibSxKXCuSkSFpltOm66F5mjylNK/f8Pghsshhg5IKAqui4TyAS2d
t2SaWAsM+6N1DLZXQwDIS39smOpkB/Oph6mTsvL5XrWF/Dm1FY6zcUdgLZyKAsbzqLMDHcE+B0bI
9cOn5XywzA7RV9qOu1Lm4jDgMbiDbDtL3bAOY8C8PERS6lYAuB30oqtID9QUN+myHoxCbnV6FPDE
OhecfFzLAevOy9Nn3Zb2k4w7+xHQs/P67hQkw63TopXesP8lccXmqTIegk3OaT+p+f7sYyZx4JZU
arPTBCbhJNlTz24oGZLvoXxI9EtH4KxA0QyVfELgsofO0RFszTRCM2N6ZlLX8k0rhYpBdb+QEStd
z1euIM3fUwwdnp2gWDliJgKen1vcFvSJ7zo+e5fk7lxQ3HkbjWCjzKPhbboYjsfTH4dhWrSSwFKf
kY7qKCf+lX0XRXnw65mkLvEHk/lAdkSwEhYWFbaQZBldDg/txa1GMo7pzq+hm+hLTDQ9e/lo1PNu
KlqyDs06pwHWmrepeHM5DzT5h1XuTaqQHoa/aHjq5hPkR5hzwwj9Lor161zcWsC2esew+COt+JVt
PMNGrE1SQs2dRU6HtB8Ek7bzEn0nDe2Ujk1YWvfMWgw566ys9h1NEM+auvEx0fABXuHnSwnE7wqL
IDH51uqW6P61ZODRzN4bzNCZpaJAJVteBcVrUU9PpauHVKe3U5Ztm86ib0OOytCowaYrS1OCbqv9
QnxnC494nAT8DZaqPOKcpl6ksR/wj8zub2sPR3wtwHFALKI6TNAeYlpKzm84CjeqeU3di0+OS/A/
pi0qNbB/uVJpfsfxcTP56W7kLB+P6TWbgkPebnqGL2bftb/pODzOwtlJCuMS8B4Pyyofk7BNSXTR
6GFdDFP6NRSpNvTaaKgDQpSHnAFcuN4q4MdavjK15xGt08o1yWab8bukPsnxLZHmwXVpMPkGJcKh
WluUeoK3Oi53Q0pyW3ob3fiIk98axnFWv20nviFaVnSKdmN6Sw3vqQE06NAKDYFJkdlYTZJKq0lE
juUManbF+6QlyJ95NuFZgZntd6b1ZwGHaoWqQ4MOmtm2l0QQsNLB19vyJqiYTck6VlTbvJ3D4QDc
IvhFo/7+1+8Fc6jXkdqicbm6g7G175oZ4EXoGkiyiqA+I7NcSRvWmQCtiWwsD81x4kqRGphBcYJm
r6hDhE3mEykG/I2zRyYY7zSZ3Y2wHpP7ERnvkXE/SQ5FxVfX1euUNXim4UUXL/T7rzZ9KTo/nEdy
P5R+MB8t746V2YMi53B7FFVXI1yoeByKfh1kDoW3B8m5XeYvrnjjCdq41EGzbr7o1TadDgZ2mXhU
q94ov7KEsBTiMBn01AJ9cq8vCCHOZTptxpRI81jslB+dB+fdk1ModS5t2qx0hmqjAx4CHqDiHuCP
mz7BZULkXyIONfJsrzxI/Mk6VjQ/Y5j4KNvPVkvRvdpKF4RC2QR3po3vnlrtJ+DtmkCgds6fglce
PZWtT38ENp2thHqTJLkQya3sgtIYz7RBXxOhYCwnQsgEzPV6z/K+60W5U1O1z1sCo2XGls0J/bI6
SHO4GBEfm95kX/RMhhqZYAdxTTUqLBm7EA/BQzkZ59plDZIsjIxmqVk9BfbDTga/sa32UfQoCsrk
js4hz3zgHIUAoLLdR/SPn2STn9xCfI09N3gClOjR9UksM7jILAAX0OrQLh5z3DYrWcaUwQqUXFLq
H+xj2EhGIk4AwGDPraG/Wkk6bMqSV/QICeBpjgzLGP99TW2g+JnF9JOjs9g6g/Ncx/Y1Cuo1AYbR
1xWdIHLXGhxUTtanL1zsz8bwgAozNNpdQnjUjuNz7jXpJq/8N62i2o6SZN/48zqe4jVzibkp0sce
y+gqTtRPPkAeBP2ym1sIl+DZFPU9u0dSu+rB05OznQePC4M3EIJqgnGbpeJEebOeh7taP3WW+Ytb
9qcrBjDsMewb4q6j9tPQLZjhDKu65f1R8zroTyUywVXqv9njyBaHnP2R6aROBR+ToGweohKw49sR
HGwLDFcKXtyvX93spx+svVW7SDam0Gy1lSLGbQ/8Af206anZQeLbsKQ6UeyBJm1PlS2R95P60lJ6
78mN5uIuKqpTbzP9fJgw81X3ATq0VStZyiNrRcFjMCA3yHO8R8FvGZTnKsd+lJER0+8cvTsw0RZ3
IvcG8ay4aE7a/ELm/jTyWzOR665C+EPqKCZOIhdJ3FKvjqzLSHVC8g/wyayZ1a4W/rouH83A2pfa
9OKxP4y8aJuiLtAX/o3IyiguCQnj/mWpXg/BT0rkWyz0jRr3gPrHWP+o8V7ZQcVt82T62X6q80NE
lbLs1D7nY5Q+8xqGgZU4f3J5byjuudT5LAv7MSkPs83b1aDrz957hR1rjfL2JL3HvNx7PsnYgqvb
EGWhfj7YoaPsDagP4oXyKbXFkW/covG6uTz+q8hutiOMd9XbYaWDIdrVGyMOwbu+eUyPWqGRLxD4
9mkvsI1PrO4W9OwfCCoVRuUcalndmzoaE2FmfzJa78KfHugHEk9nMUll1RKinDEDTGtLaJRmNWr8
PdrBW08NA+Y7g92ceV0Kx7ZpHTINu7LffY8uCgv8FcHbo6DlDjPYrzRj4lbMn/2WtFDLVuSbyDQ5
7XukqasKbG10YdsJ5QWBtkroFaTRi0V1sWRvXSY/7jRD+PTLJicgje/3mD64drw68W3eHLsMY9J1
ifZTZM+d160MandIrhA7JAfdP9jcvBmrl4l8i/rVZ4dIdI5s1iQSZqgdiDJNx26wsHNA2FbeJrPV
BWIdJzILxiko/Tu3vtbkRDQYWsepQrjjh3EhJDxCrB1bl+wwjQGweH/hbsf9zJPigfDiOCgFbLEa
w2g+mZ3izAa0O0XP9TRs5wBSXVB75ohrLsaNubj32j7EFYEqubvICyQciyULC+tQhG/SjU+T/tq5
y+Z3P0KXZipftVF/SNUE72Ocneo3FiQxo+PAbqNkUet4WQzFb/4582ymiwNePE1RvKc6tUsEOU5s
Gk3h37VVdImDdaZx5DTRNhvd3vB5nJD/tHEZGi6QFpsUOaOTs065+QJ3ss+8V4PDUh59YYwJl5HW
Ruk86zq36jivzfJX0ChNy/wuWSxJxYPhf7YNtU7K4ZX13RQeNSVcF6fFuUQJOGffv523mfXk685V
SHJ34qCnGefNaz+8VOzBqMZlNAPTpttEztsQJ5uZnDvpCtK/XNVIhj29vsAXK4moG2h26p4Gts26
oHnDq6LVHh0UtSP5HIaqUX3LSANydalf6/krDW8WZeLtBAPi6V0jKBwNi5OPs1m8nXVvx0jUbUeE
sGxHTkvxtkkGIqtopv2L1IOvAV2lyEnfoBHJqN+xvTLVBctt6BpPDtN1bevSF19u1rCeQ3C6Ww1e
yGrpphPATdMD9ibY5XyDkPPSmGPoE+vOyod07E+5u3HK/jg7JOXMbq3mbseDgWLp01tyi6TC2knu
XDZYXiH36FLZSVZIsjn1tO3ZxfDp89ohLFQ8OADnGZyXW5EWCK5NQ4PAtO4M9CGOlt8FSfDe6wQd
MIoKqio5247FB0q74s5U6G35DPuyxzLZb638xbR/m3y+KGmvrKwhbEqTmAYstVlYnzFC0Vp2m64U
BzNo7rHLF1vG3KytQftyRHpjFuVuihbVtuZQYbY7ChFatEml/0jaa70w0lM9vHoO74KaK5h7vDLE
DI9UjbfGA78wRWCux067J8ewhbn/lt5zWnjavvODTWnIWxZH4Js1+0P9OcrVGsH5zuD0MvXyGFm/
IHZU09W29fqbCLprw4YzEP52FhkdMrUfp3xmMO795J47OIHZ77YVLz/bh+hOOd+NAUuLtscJu5QN
borVp0Go2S2tVlXcLFtfqe+2O8zUXWh+Y8xY/DUrDf13XxrfvtOzSuVHS7E5LKoDzsYCROSdlhJi
JX9dckYInJMxgzfN31bub2ZHHm1kGZH1OXFvEGyPquLUcayPo2ldFXQMLOtO1+Qr74RVo4i8+HTA
4KqpuDuox2oGehuVXM/k6KuWJFLc8KD0C7S16UiogADjGE/uIvXmDks+fXbW5G109PkCZ03VjisU
CFsM/JsYveUswU2sZmMvwLzzlPv9zgsYuDu+B/Yflf8oXSxpoX3rOLe2zxgyQXQV3UJhhkOM18cs
Q+RYV49qUFxkpHHQZmv9pxe4iEjojA2q24zkxLx7Yo7muCkDP0zHz5HTa2M8MDasPmqds6e5iwVN
l9txDPKwKgdyLMUm0sZfpg/E67yr3XWhu0PoGP1R2YZ+utB1E79Dt4lJEDy59bPwfpgksClHtp0N
VquV5kaYMzm4JuYsD0kA6xpriuBPdk78+g/5YEsYK8vOzh5H7amDtyHKmMYRpwfO/e6M4yrzroTH
8ZXTbxDjB425F4cUSSno6fJ4T6wOjb5E33akk+gyHyfSE1ldEc/FQXbHDmOjTzRFJfruXj+CFqxS
d/hNYjrMjX3oTRIfyA6RTOoUQ0d5TWv7sbYyLt4jzu694eJ5cHaNs0dzv9NIelKY2RDQd+16pWWC
VfeWt+j2eQ4mm0W+IsAW0+tVLtltxlm4HKMcV3+KzGqbx2xp88D/AOamBXLUIdxtrzx2Yv7huA6l
V6z1MXgC76hbotzm2u3PWv2KNXoVab9ugRAuejM1VEdQbMtKqdfiVWvFjmA6d0a+dwqLFZgdhPNl
EoNf5WrrjX/SSbBj9Ngl4hxL23nb27/TcHE1D9PdaKxTi4jq0N9NzVKQ5YjmzW/4p8OBbT4ozLpo
ywPHoVXZPpi5opmxGfiDuBuuDFKgppZMn0FWP8cakVUz5e/yNe+5yZqFM/5ssvFP3XRkyTmZzTlN
05OF0ciRHzjIRm1HeXBtEqaTdrXVDRTv6b7mWYmIG6aaJESLDNBRp6IfViYbD8qwZNSa16IKLraq
Tnz7SRfZy8iRUTf35hSAKJyV6M6eokTdXSbp7JRhsqGlMdOUjMpIb3b0SOzgRJNpnXSv2YbJDmyn
aw+tkswvzfiCwsduf+qmvRuaJxmxdnKmlTbbZW8Os8l+lOPF5LBlJdHJTOthlRVI/F2wKRU5TcjY
i70ZD1h2jOy51fHiSeeaEG41Mz7xHOa3cEhIBCctD9ZBXT4NU/5TUfHRTGwTAZpXeO/2Uovvfox3
BtUzAiBbo6SMRAWgwGYF3Dp4yPnJt1b4RUx1sh2fTV7Ddhv5h8kG1rU4y1ahEDc7eyHassqHBNHR
S5l4+6ionyYIXB2ozvloSVlX+TuX49Sh7iheHPsZaStPmU3h4VOWNYApy5YgeZosITR9Q/zmEqPj
GIPpwCmZeR2PI6RXXtpIlPwwz2q6nGawFXNw50ceb84P4d7kvDAv34SUUfbmvMK7nWfUfxxJPirH
qsgsKuItLhr1tvHPDtYeg4/IDB7apt8Amz1bw06DBtLzeN2xOckW+biL5ZyTVUoUVXzE2cvMmSNx
PkifrZiVd4s0pKniT0FDQeTzNneKLV3wQ+Qnj0Gl/4BcH9yubw49ip5NYQB2EfoMmdW2alpv1xqE
9/rsJcmno6rMC3v0a8swiFUeE873Ih57qAhEi6y9ozlr2zzXmOlgcakMlEHbIvPNozLpaBjWRfja
XR37T8lMF4KDOE+ftO8bBglgv7mUwxKbb1HW9FpcHcQCFgqmLaaCN0NavEkPCVo/L0BZcV2UmAqN
k/LUJyHI1dwURxZNdWsnXvAEjF+9DivcjD08NwLrIHMPxk1NO4sUeChRkGw6/gJ/SVdUFrpgXlMs
qFet5I0MvpOqw5i0mM7AFJt0V6TkBiiI6E1JEIW1ZoqHHX2rXYyeBeaFVnt8lFScSFqvW8/iAOq9
Um1tmxmAGuXQ1ONmo6bniTdlage7Myvw7pxyRUPAmbzohJsRUT1fqKZG5ClI2kTBLcWpg/T47GDF
3sfWQLYhhW4gv+3R/43mixn1+wz5W219j6z4tGmQkjTVrk8EzIhu3gdu9eTyVmmOlVe36Ov9L7ch
aVTB8nEOCaFbfwXSAICtShZvTap947DfMB/7llHBNSmJxhotDJlIVm8xPZNVe0X8wziLgS2gQooT
V+iMAopOaMIgW7boNepkNRUHp+7ZkbKwWsm6JVLVs8w14pS4vILgmttoPHPhzwp6KE3fCjpugSCf
XNahlRAC7ItNTfHZ5G6p9X6X8R4aBtrq/XbKSS84GgFUMwdqSRUPBCWeS+Ol4qD5vQMWs7YrDsuM
AYr3akpOjlvEO9MZbkat/USa6BYthQi1JIrOXoSWH0XfObJ1LI7eeN9pzbyPjK4ELb1IZRhPanmK
gYWQTuTOugLusP3midAVpSSkb7ox0Hgjse5o8UxmDvShnAJKXG7Ek5GP7l6T1oOIW9Q60t2XioLh
7PEDgFkm2/g8OdG0cbJ+2iGBlEK5D3Pcb+vM+7bwUVM9hWDODkyLtgnyFGcF6WUk6jzl+Pbq6L6c
o3f0DChYG1ZzZDL92Ninv77oTB86aDWHPj3vHnQ4mBNTA57t7DmuvPxR93BTz9XaiZ2blRDuNci0
ucbFGodhn/jDb2e6Pgmh/iCxwq7b3nMufk0CeuzHfafx+dQBFSPXyVkog6E5zm1gbruUVoWisTHU
2XEcVLRpoX8Nxo4cs7Ia0OzILow7i9Rh168Hf+Rtby7B3YhVwONahLbNJcy42yevenbI/x2CgaE/
+D/OKAt5ekF5tAnWhx/tpe96c6MLZ1NZvsVUFeMcaHhCuKF5rHNOtb0LBsAGfHRnfxNnTb1uFCm7
MVU0WOoBwcyQCVS1/SH3pnwbWL9+OZmbvmxJ52GOCOOp/PTobgpZEIWZR4/pBeM9EzX8Y5Rr6aGL
xHdA7jzsWy5ECfdL+cZKTn5lv8nALoBueZXnbPiIwrG9AkukiHlh8gOLJ7tNMpvzdS41VI0UzyPY
o4036i95aQXrxmDsw+TRmi5s7usB3rX0Ej45wuZBRVeP6FSFVZyntNmMrt0fK8EUeiRmWIOyINh1
fXrR0ISIYp5PV4tJZ3eM1tmJpd2VxukXE0asbVRbP4P5yUcRvGT+tDSlzdCPi+Jsxz95TLTZiVdj
J5c8UbMtovxtsMyL57ACZNWLP4CgBIl4Z65EDxTqtmvT5gfKxNBxOflB69RCJsp7Fq1VtmfKmqKa
UaS77JJw9GQaCA+/95JKnLBY9waPPpdrGcMuaPOXvuT7MClgbkdJs2mzZjHVzns7MtZZkfyUrXxk
px8Q12YPRgL9GgfJp2bQkgywrrIhozBXcxfWdqQ4SCf3eUHjjJDPNZDzGOJ0j1DmJM+DxawZt3cu
dFqiaxegcW6YX7+3ejYAyUzDDTMHoKJXXCMG5W2DoP5M4VI+2qbALAtXWntxte9M7c3yOo2KNFtK
18zgmfrXwsu2Zj+wdW8TnrrZfcwWeV5SCVKw83aKzf4gmAiI0oPmewMdA7Hmyg2Dm6iD6QHz6pT6
jYx5a3PnH7DurRmO4+6T3vq1aZGzEx2vsYVftGpRPtRIGOhi8KEtX6zE07ngNTVc+zoak43jldNm
nxbfWtz+TqsxsR5VS2uK2czHpqnZlh44OyR7K2EcjoqOPes21YnOJDjRzby9FvqttG6jRq0qQg3M
n95dsOD0vfBJQ6LdbGVB0hJ5RMoIjTNINVPzvJDXIcfYXoVS6+JQlLF20LKGiK3tIdQr8GWMOLv4
95AkTU+W1Aj/QV9pbvkHYgNhYg1C6PeE+kWNCmDx4KEl1La6izgkyboXqyFT5hXZsdFznrO+Pmn0
WjOk/CRFyyUzSbm26tez0nvszEB9eSoZTCFiNio9kfgiXfOvErtSm59LZ7i3SoZ+wAFDUWn6aUDn
o2XFlndbvBkntaHiJY9DX+9FU75HOnxs5MdfdJbYc8zcDNASsbI9KJb4E2UTjkO/vpLuksgCExpq
c8MICadku8RB2rSooecZZiKXHpUVAGRBkwdb1pBuF7VtE8oKJlT2XOjKLzdNC7KZ5bgvrTh907pq
LTONWUCN/8okhXGVmX6571nJZLT4PUipmJQhyPl6j/GI6seWlOaq8RBLGc5Mp+D8kBHJGF13iwxA
XybjNdsc/urQTxm4PK30vWduuc7pnZ91Bz1R9QlngwO+5C/PrmU8uRZQcTSaBzsGodewv2ha8Ucb
sv6h9BCpeCrjkpSxyXXxgq1E4vZoppHx4HCACSHZaXCZvbuvS3MXLEniqg4OXEENsR7IEevMXeK3
z5rwO/RJUpE0dKx9HphyP/G2Ja4jnSP2RG3DvLA8ZCRCcBOEuUF9IF+IYj41pKI4B2b3tanbG62d
nbfC2Yoymt7NoHUIDZLUGaryG09C/D4L+aGVPx6AyUXNtXpizlIHDsYnmKXOSzc03pOleGdHAxOI
//plpQDzSGFCX9npYwpAH7GuszVK22o/GA7k/0R7rmqTN56mZteoCiZMd4untCb9nxu00Iy2OuLg
4Z/OzLqVodf1tZoqxgQ6gbONLaO+skNepwgCTqVppxfCd+LCkC20RFoClahAsIuCgkagJcbxry/e
8l/ksrWDn9w5TukddRL2aJuwEaoIq7kh9S9plgkDQwp6Li0tAOX3d/Y8CQKS0ZFFJcXSY+KpMOJj
LHkTNHS2NmmNx5DxLgOs5hqPEXN+LrMfo49avshWDaEl9HQfwb1xlFLandum3dMIApjYgXoabeI1
jvtpaSJ5imwCoG2kAR5WVsmMjsaBgckoz7vMESORIFY2gzh2sKwzccj6Ohiad+fQNpk6jHWmeawa
ygKq4eiYznl2w7a1q7viRwvQV2SZOFYxR03PxEjqko1POyAbofJ90w/Dnc3pbmfV2ftMeY3ZNvIq
jZa4lp4gZEK4y0TAah3nJut0WhQvc1yW6ywePR4Lxz7Eid9vpLm1BgA4XuWYk6qpeUIf8Q5TzcGt
cBisyjLy4oD2gEp2xsFN6FjrkqS7JsQp6KgO+W7xgPqpeKApCz6PqLRBfLEXzuSBHZhUT3tnYEoJ
egX20TlEr7uuGpNgqkCvRmKLFC0R+r1LFRbBfdVuLIQOx9rKfwH/E5Kv+1S3i3tgANC5Yb6kk1JA
8nZ9ZLt2k+NobqeW1afSEaFE5ZDc+csXd7A+5gmzckJbqm206H6uau3eWL5kU+mEmWE/Q6zH4cQW
6tom+nQ1hUvtiU6SbQXj9a/f9z3F4XVw5m2hem1Ttbi2Gsej5qVniHVSBrlyxHfkhdTaic9iurnu
MN0cPx5Ppma/zK0INpbOIpJVQXdhRkl/qQyTTJSU6U64+IrQ1OKC8qiGVGVw1rMeKQx7lw3GGXwN
yPZyXF7KhddxrLvAVRY1Yihjlzkx5qpTJpaFKFiIqH1RCe/KqJc/zH0kya3l5r0zBS4xPUE5byg/
FCXoum84Gwp1TqagOxt1wXmAqidNNlky3WfONwxz7O8MbAybIY9f6TAAxJikfztOs2Ju7yqbrew4
tqTYmpbOPfkAUMF+U3maPE6tiJ/6xiFEhFnJYfd6YeAniuIRfWyuHLHWLFI5fmseMNNGR7evIsJ3
1ltHsPq+9KlzxRKGFLBhPBdMcVzhi8FHSQDSC7ll5rva6veo7fDNtgKYowKSIfeW3lt9hAAA/2gy
y/kzmcsNL+7odcaYtyM9ZqOWC74w8bJNG8v7LHLHF1jsvcsKBK6GSI6XsXdVQeddsRD6GDwwqtaC
QLhNUu8ptibnEQ6NgdwtPgB7PjmLFb8Q9j4zQcYK/eK0HbsyAmKweRDacZ+zmSgZj+HrE5C/5uPd
d9nBbxOBzgooq76qYawPWgTxxpwnmkMUgI7W2FRvzXIoC2h3TwQpZ5mqq5dRxeCPHHcTGoGLTKdd
i9TvmOqNAYbVfCQR7nuNDh1qfWYFIQ2Wz1HqNTe25E9xqlUnJhHp2yqqGeVV4AWfyJCtop6ytYqi
+xSJS5xTM5nqIt3A28r9WEyPmRndME+KndODOaR2Zr+lqbkTBTV4hYB+ZVd4eHUzamiIDj9enXtv
qHMvbeTe+y7IQzLQ44inNNt3Ew72OHNSmCLBwXHjmrO6+IO9ziYdjqHz/zS5/SCdTmxBi1FtucNa
Lkh1OTnXEcZaLrC1u2DX4wJgWxqx+maib9ORoICULnlLj+oNR1H6zDeuGuyc1QJ129DdJpR3Eenv
aa9euEBpKOKIKWWFdVY+wZAYw+IGAh+OsgqeXdmtYdztDzUYy5LDojkVVMtj2Qc3l9Ghs6V5676s
kImgSdZNJB2mP5/ZjyTbwU9pbQ/Du1n285FBjYz7zZ2nxMMZrMnRoFXmXhgIwc5ghkZJCuxPWkzj
1Tj7WcZGqgadj1og+iCjeCF5G+g9uGo3cvxYguxh1+jk2kxdnhwH2UqxJL+yhPFLwQLsM9tQQgID
8VfsZ21aaFEM3m/A+XN2b7AaA8pNWcUYFd09KDnetf6AsDfzs8N/sHce25UjWZb9IuSCNADTp7Wg
JidYdKc7tBYG4OtrG6OyKyOyOrprXpO3gvRw+uMDYHbt3nP2SYNX3+/grYafSGlfWhd0RtV7p0kv
h0e/B8JL5NGqCaHyGLpFgXpskqQ9JApQQGxcdBvNR2LDSH+SCA/czj0jQQJrMJcADjxozxWUkvVo
Ed1GE9GiHkeLt2gaWuWhT5cw7UjmZa3wgleX4+lSd7HxTKYZHlvm8YqRy9o5DNYprTg8kgktqdAa
a2kG9Hyduj5aQMdW5HMw2w/2EK7NM6Lhh0gBHhKFeiDRV4ImBP8QKhCEr5AQiYJDeNET2Bf8KcgF
mB/lztrUJYqyqNfRvKDhrL5BEwo5AbHpmk9hcu29S4dhYmvTGsY1TQCI1Cp/UYLv3eP3IKSMdo0D
16KaPQ/ckntkTrFxFPoiNj4nhcJIYWL0OnCMTmEyNAkww1LojCyKf4zfMA2oGhleykphNrri5Crs
RqgAHJNCcZQKyoFz+2ANsC+BdaSaLVYG1vOx+pwFKlBv/CiVbCaF82Eq4Icm6WGC7UzWncKBlONV
V2QyLWCK4FlZDpBsKE8uGRd0+DqAItnYgFpsTvrgX/NS/9WRUbYOCFuLOxqW4+RfCHiGDRqxMSKP
I/oKegkdbHsrFNCks0Gb5DBOEgU7CaCelAp/knZdwfh3tNYq0GxRKkwKrSewG4BTHIVQgTKnNAdg
VeifdeiA6eZKBV3BEFgrCIvtgmNxZ5A+BKQlO8y2mPO9+dK2c820R6wC3Tc2M8fonaYgLzW0l2ac
ftc9DBiffJkTqFT+C4NzVYlgV4fYgVLK+00FgHMd2RZ+K0OAA4zrVQ5nBvIXeE3AM7ZC0EgFo+kU
lmZWgJo2fbPh1cQKXDNCsGFmAMpGQW0ahbcRCnRTKuRNouA3JU06BcMJoeIEYdDuRpuAujppmxVh
v79tRdKZndq7E+XqbAwJr37QgJ+0cbiXRBfggneAnGS6t6WRsc9TaexdaD2jwvZYT6GC+DhYnEq7
fzcHGk8ExC6S6hcLebGpvRYljzN+JgoJBJQNc+Nz5BOIwWxzvs7ePuneItlDNUq9fBW3FCQKM0TK
PLJMhR7qFYTI6gtkiRyPQY4VwMd8OuJs4dA3Lizn0O2AGU3M0FNBfTIHP8loLPcV3CNhAECac1BI
uoIi9dCRpMIkWfarDjXJVPgkAUfJ7LAbgFXqYgBLCUikXKCAmBV8qVEYJo02R6PATIVCNCUK1kQP
kv6GAjjls7MB0Gwv4oQlUKvzo7RbEtpsA+44XD/6mxxwjKymsasiX2uztJEKJBfWLrmKc8bdgXby
sZ8eyCJ8BDgKogDHOTM8WHUKQiUscFQ1XCrGnwERWIkGiYbjn4JXdVCsKoWzwg8iNqTTT4I6Uosi
fWkAfLh1P3t7QyudZAbkLjRtyTByibbRSPOuRfni0VLaShOFJhA15lHoMsxObdIU7sWMkrIMcBaS
tzqeCjN/Hjr7wUzi7mrL4WiN4Zm1/8Ns5x+xPsf7gLpuzJJTq9wJRkszN1UzbmIwCX6nWBTBJgm9
eGMXXyyz2pro6Rgyi6jgO/mnkqbCYaBgQfbM0M20ZtpJgHDDBvk2Tj22bKXFSY6ItYHW0F9qGwP1
gZ4OJL8I7PzFV4O8b4Z1Zinoma3wZ8Yg3UUHrLoSw96BkJZJUGmtgqaVLYB/n0ox4KizMBRaLYKx
Fs4nQIjjb3d4LxSCrVcwNh9en4KzuQrTlsNr80no2BD/q/Q2wNx86k91yJy4ZAr1xghh8oG/td49
UjA4ARWuUXi4RoHi1F9jidQVQM5XKLkMplxsAmLCe8vubqDMIclagp/TZ0B0HUQ6qdB0lYLUuQpX
h7xX27b5PoZjR8IqSiWFtgNHnKyKDtyddJk1RsydlhOQJIq++txQUx0TB/1DZ68DBc6zk6dagfR8
hdSzFFyvVZi9UQH3JoXek+3wZCgYX6iwfA58vkaB+lCiQK8iTs1TmGJZEU2Wun25SmbYdTgdMhoi
Bxv2n6kggFCzmnPbPEqPG56mNrCd3rnqCh0oFURQKJxgJNBfeN1zEKBKpfiCwjuQJFwXitbDtuF9
DZZLYI4dxax2PyuFLUwUwJBJB2dvBTXUFd5whHOIqPS1VuBDtQh4CoUo6Fs2Co4YJesKBs5GJzYD
TU08T09xSYoFtQlNTQvAYm4iekrRxbewF2uW4sWocIx5PQFRnV+DgXAyny4B57d3LQLh2IW/WoV0
1DQAqY7CPNrwHk24j50CQDLl0XfTg6nAkL1CREYd7V4vY7rocACHkEXPGqBkL7FdZgoyycP7oZtg
Jz0FoAzIgupqh0Is7GlEcLl9hav0EgWuhGApFcrSg2mpw0eDkQs5wFTASyTiT7ZCYNI24AMawGK6
iPWgZKJDeIkVNrOEn2krkKYLUdO3Hn0F2By/UZu680OyUJ1CXAMKxukqLGcGnxO+fM8MUqaPEezO
XkE8XYXzHBXYk65YiEun+JHB/OxH4J+dwoAWz56CgopvPKgChTYJmFqFDi1giNJOAYwLVdRNbqOC
jMLoGBatmqDDwUH6yFFwOdsOg2EFKK0VqtRX0FJLgC8VozB2JkTTVKFNDQU5JUA3AkA3o7xUCNT/
NVb+f0Vb+pge/+/GylvZdH34mf0p2VL9lT+slZr4h+ExHPOFYBjl6bbw/2mu1CzjH6YLmsXzHcu0
Xd39P+ZK2/yHYSNI40+E6XseCZb/NFda+j90XJdYMoVjE4jh/Y/CLQ3+jX+xVjoMT3h7GDlNn/mL
QCX9Z/OuLItstnXG4aGfxPu++hpx08hytukJdagKbP/JiwhRd/v24udldQ/K3tn3QACGtnoqQt8/
0I7bC09xJ4Q7/eHmxWT734dv2qR4/vn92Ybn6Yw1HN3lXRoqmvNfzMWyCuMisgyx1EYBM6dPiCTS
R4Iqj0z7mGAP1AqR7+2GJsdiEpfJvQmZ+TtafK+qzqT/G+1FHpfPtYnnw0iBF9U4O02/f0KVADfK
y+srvbg5ZDw8t/m1Bkl4EX7zWZcWBS66/33e2B2I4anb6ABMVnpR94ewjj/1yRgvhZWFL3WW3EML
238TpVBeLeMzFLXNyjKHN1jl1gWp6noI5IMVy/z/9RGpj+C/3LFcQtszbAbAXD7XsQ3jL+7YGsWm
65glGlMu9mYaUu/4/ZKJzjuCF+n3jmSiIygaVPM2e0UGjBTUlDViz4ZCp4o9+rXJNgxxQkYQPFeg
lFEKYyHx41i7V6P21jrZdEyBe7Eg9te5lxlmKeMSVkz82pHADFkhAI6KAnOJhzix8RlMG3FH/Ei0
dXPmEJJ3seyFxSEtk+7rPOg4AIiWIMhbMK62gBmEVvVAzSiW//JA3v74KP7Voe6qT+AvnxAeZR/w
LqdeEwfxn2+ieppaaFeI+Vv8XuPY79OspTcRSfmQUIBcBqxec+8kxyGomZFUcyQhNBCbpvVFcrQx
9R59qzt3g0MmNX06LIHJOkipArOGyG3TTiFntxkzTPMjS0Zz+/2tLiZ9xR/GiBSpUb+bPVVGZmvV
Zq59/T6qF2xc0H0kLV0gTWjl7SG9+zizzCQUv6eshTk9VPeGo4acw+pYjdASv18AlP3nl6QEQskz
7CNwOOV9oo2pJ2W8U6ESWIfKc+p65VkLOh22mYX42GLa5pXph5M57sbOkRbziRm7Ua/GE2qaPe2V
dj+or76/RaCSgnrGySFCVmzJtD/i1eqOXVUXR5yKDol8S7ge9qVyg4YkXOI1/v7ymayQf758wnQt
mrSeoWzgrvjLDQ5pqs14fMdl7Wk6qnATPXjk3vhYJjoyVrMNdYqHkqC4Z2nB+G09vBN5Czc/0mGo
OCMy67FxHpk4Hoqu8x5of5Vw6adLVljJqbKq9NIq9693IaChfqkmgtfSUpTnAuHrwgpnYkwLT54r
Wybbv//lPPvffjlMRmwMFudJ9Sv+ZYEbEAkLoyPwYJTyhw06kk5YNJ4De4r3YcgjBb9jMOiORjJ4
t9GltYYR35GV/gT7BpNYC6L797fmAQWYL3pr+/2975dcuAw64UGuAqr3TLPwjoHK5mScEucSpMmL
1pZoyP0YxSQ+EHtwgF+pF3eY9pXGHETm4/TQl4M41CYK4u8/jJpserBc6C8k9vpbi/QX4be3nAbo
TTSBhk2S5sD3l98vQDvcTel6IUoQZj6BJEspEJb4FL5zSycvejbtasCoCVWSLIK15nvxuzeloCNl
fdeNvrwZFhadgAIZdHuyHhsyybllIH2FJIQhUiVbIcN0GpKwUhi03QxM+otZn/PjTF4bkVrM6XW3
fxCFidostrBXCvOA/ai84xwMX6qoXFdG4TyA2Pn6+0vs/DeXmEVamNy+XF/3r4AMz8fqoAdzvxw8
Uki7BoRvbqdP5QRgbG7fyFdw3klI1FQABeu1e/jjxeqYB3nhJTWd7DDaTYVLPeGIq2pBtjXGIIN3
+n4x09w7WZldQu/xH2LAJAhEMvNjoN++RVBhM3VHGze53TEmHmttxFa9F61lvEXztep989RzJllZ
lCPQSLpgF7r9S5iNw1s0eT/y0rG/0nLfMUjqqrJA8whOCFbmOkpa/QDDS0uM5pDiecN+pNQ9kVX/
88VFM/33H6dh/FtNIFygrq7j2TreN5cK6E81wagZmAhKRN9yXEcCpUuSSxcdj4yGQ07ALL6aaehQ
lAvELo7zkKkXxr0tOAsmwG546b161/OTj//1UiNHqEYQTXUnAtVCpmRIcZAnwnh16iJZeDlpBgVa
wFiPHNTt5cDgIzwMjE+UZJvRfXKDDjU/5EbkMocJNKLIZvds2BUnfNO+N2mP19vxOAXTh/ENHhHN
l9ApklonWfdrIkZjRwlFqpOCNCKnbO6OSee4b6Ev1463rjuvuBjGFO69ubnr6I2PfY87QDcCfcMn
xZyD/uiqHPMXMxqPmtGKWyKj7ircnkwaZrPfL/McOIgXog/mV/62Clrt3CtQZDuD+rXMndZlwW2a
7PiOPgrdcMfwBfO+104GsY+1eXPVS92OHLFhSl7GcqZrMxTONY9Ipkj8qr/rkDlXfqXlF7vRhn0Q
JhgA+yb77Izs6kREr1ROl53KwZbH2S0gRWRF+SHj8Q31ePPARKc4R75O/mFgFx9V1j0xj5anNpqS
+/dLOWPKiWuToI2ZYUngOkc5Wc5ZJhqpQmXx8+/vOuvfHmLXcF2f/ce0PNNFD/Dnm86F6smQ0iVD
CT6tM1QPjEurXVMx5Ei44Genx+qV+QmpXaaOAgXEAEVluh+mFrH3mLU7PLK/Gycf9UVU+t0ujd3X
oACmJpvoK419LAKafS+me5kqH1XRppsW7/kDrVAadK25jePJh4XPS15HchPEJiENEQiACghFI+P5
9e9/Ze7+v54OXApvKi9WL8fB1mj/5UmrScLoPRt5nK72es7V3y+ZhXU9EuYDtDqDc7z33mYO9qiO
ON5GePneIJ1q4Qxp/OJIvThpAXgx1HDxi1fEAiWgmzC/4U9FQGsqs5XTTVrRyxhEAUJvQjYgp0+V
gd8PLQFe9nUPTOhhUNJFjUQY/qVyPHx/2So4VhfRWl0MuvN7tC37PJbsd1PnkXyBFKUtsMJT06Mq
BDYC8XZpYIXdk9v5kqBrrxNcFUZcfyUBUuQwqj/K9LJvo/jLU8pXLZ0ITPQ/AifNF7ARWqd7nyz/
raWiXfa/Os37DS1XWWUR1WsCj3Q6fYwWGxpM32VWsmMiLZsXBTQ6QJ3RUrfKLT4VDKVW1io029Zn
kLqMs544pYwuTE24j7cXwfxBr4XJThFfEKuuCYaEmDe8J7gwAGh+erWFms4LFoYzMDatU+KOkJOv
LCsHliC9S+Pl3ZakoU9Q6/dYIkGmrkABmPsJ2kg80FpHfmCZPhpORUKrTxXlBC9JnLw12pMQNVI6
194nNgpytCEfXUNyxSDkq1ZwdtDQRyVIKRbGqF2JwgqWvU58np2Pz4mt9ZBYNgq/YQ4zaDna4hrN
75A2U+GfofDcUxfohlJP60ZlL6gGVmzGTJRjWSzqscw3eVNrWHOQwJjFa20Rt2nqWKSBpdHacGqc
siS97YCHojFhfwcEuKjh9G9rA+0KYEIIqzC9tNrZ+UmI/aj3641VhT91tF9Qyr5qoe/jqU82ZhzZ
G4RbwT58CHzglMwFxoszMIvMnF5fG+WVMw+rE6MbN/GeITeuc6IDe9tJ8JEWzj5rBq583G+NJpPQ
vkiyMXtdI72I+J8h3jqDdrKDMDoQMYGnpyQNMdITztNLI3OHbU9KB8M1DGTVGJ7wTx35zSB12Izu
AjNQobCkstWNBmNZv+qV8TvSKtRnZhhvoihtSGcvCI/Qn0iPRrbS4BavdsKsVmbBIXkc5r1ZOYcI
1uoiGcXNq3Cg8nlqi6pGTZkwmIcYZFzMdH6ZSX5bt6rnlOID4EbsXJI1zGJH/gC9wCSjq29lu2F0
RlQZS0gzL37n4YzAhoqkp7TOwgJh2iF4INmzwTOiu7+zJjhKfLNXxnf7ibm7GhIAVBbiTFvXoq8b
aTdjfqydAowPSJ8IJx9OKaPF/B2Evr2bSGMlmwABvHGuRv/Wm0kJscXcdhGegbnOliPWFxi/n5ot
2YvC1wwkHGS73SCQ1T7FEZICvFs+zVv32o3xdTQQ7HevPVzc5Vj573MjcJFA05hpqFdqo7I+krH/
Gbnvhtb2mO4npHmMKcgDSNEIvOe8cUn260IrB/eeky7d6EwsYw8EDAGqZs3DPDnlg5n6nyKdAdMR
pg7yBkamCEt7QXo0NhEPuqAba1Ca9RGH2VguiC6YngHW73DMhrj12Qitvh1XpdRNJFogCAwr/arS
yD7IosHZkNdINgPhruVUk9ojCYdvhx1W7x+tzIptkozEzUYbxOL9embWvhvDbMZ9VXxY8YRSscpe
5krccDEepMcT2Mhxl9c8aYWHvNqgYwH11/cZ3G1EnP4iOVlmVr0hzBhfXJHrW0c8AJ9oNsB9BDhB
Me1mpo+xvWhqif6qCB5LYpBwPIU2+MM2Dz56u9z3GUHFpfJsU/y9UHpoZ18a2nmEviwGGBfs+7HP
+KXVkbqjk3wjlds70YK5cMExBfO+kKZoi9rUIKCDiOi0/i5H0JfCqUmxw0Q6FcPZFQShh2bFRfD7
nUM6wwLDUF87DX7z7eBONeBXfkzuBm+hLrp9MtWbHOAVDFsdO4NeEhFdd89tkAh0KBXIBVOsdKv6
hZbaNx7iSfxOICtviJez1mHTYxWr6YUbQX5uKnJXEBq/dhURLrPJ3K4KJNEFAiAxedIEymlmDDeo
szatDL4MK/8F/SV7y1McgxPkUZhh+a2wbk5bPGta/dCYot6G6aVp+3vcbWppPRHKG+PdjB/dzj5J
Mt5xMM77wZzbrQPRtmubmMTNkbxqMYZEmyNI71v7V5AJYpRbnMO+99h7Eu62qdB8VQbL2iW6xHG6
bW8i/+5igt+TlEn11GGzAtbSMCfLDD44y3jQPMq9cqQgAqah14Z3re0nA2XuiuQu3KF+dk8m3WBU
s7K1ND1XLSb8LDUKdLm7Ii8JqY1ifYuZbxXHXwg86j0eo56AZcLs7Lo+lX2A3pkh49pvknLDo1DV
w0+/5D+yARxMNeo/osprrirWMOEuf2KzfakHgvX8wbUY/JBhKtX4SA/ug+nKi118xwamv4jOHTY+
VCGZwc1xbQSpScwBDAXEs8eRa5Nb5U+rD7E9JMWzJc07AVxJMOPELtsXx6qTtfRcPCAt0SmmhncV
ZXmkFRBRfcJ866CB9RiuLNAtSwc87jIiNA8BNP42ymKQKtAWJDrXovV/6HW/axJgRGQksT+U7c8B
iNxAp4MxLJ6tfBxc+Gg0sKqYAZqHXLIquChzAm1DDqm/ktHo7LAjaiaRVvl07jk9Y4thtCs6eLG9
LaO9Mxpn3Qke5rF4SnVi0rjHUAsIlV+IeDhsruWo4fqKkx/JLG5Nork7f4JuBKnGUYqBo9/W89HP
P4EYm0s4AQjfRvPYIQn444VABLYmNr8qd7OTcJv5hi+GE2jPGLd6pAtZHMN0yI9FZudHzhX43Ebv
NwDCduFjYMW+t3Eb1LkdOnXolijeCw2dNptWu8Laxpq36E3Rb4NPE0UuJSZNGxg3WL6t4S3Jpjc3
s5qNl7skPgbjc9/Jj8DG1GsP+X4o1RG3JZg51uBlNgkEwDiDlQpVIcMj0PpGt2zIr2wr2oQ5ZCA3
E0eahNQPXzGNiIXldPMOgk8IF5eIsKGv9ENTqrCR+i5KomEG3ys437PxqdhRN+7WTaetc94yKmKm
sW0y/6DbJ/DPsmY2kwsPNA1ipK0DAM+UuOQWrQb1QPpqvdlz6u7sFt2a6erbWthyLTQTgCmCLD+o
5K3CJqW8NlWLpaoncJksiggoUnupaTw20Sw3Q5Wf9SxeTU34EQHJTWRwTSCnuCb1EBjoDTILgv0c
ImL0aB+BvkjbHhuuAPmBuoSCn5nuU9qN48r1redvDsUow2XWe2sptN9mNxMBbQdr14QlJQ3XXDDA
RA4NwliLT8WMbBX4BFPd8IBibt4ZY/czGL1TRN21DMz+bdS9Zj/Nh66neRByosnaIV5AKmdkPTzP
aI38jDysTgFdLWj0dY+Qa8DHA8LMZUSynmd/ZVTaGqsP/asmkVsDs1ViY7mvY3xpLTNfpvEc9V2T
R7Kbi7X4TXTBnhWKoeoxUfaCSL2EOfYowin2EwGhoIXLTY0yH+cPWgrKpyqx0P71iBR1EDHRkzk2
cpcWg7aex55cNjTLy6IwN76BsGeYg3iplwRK+BlIoZj4hNrgr7bBkGwA4ODVgvUzFxRHU3ebR+7B
IUS36g0uEQmJsQZQ8BoHw0kSg5zEwQ1Bq7lGrjqtnNbH/edbkjJpvqaaCXViXbZ9QwZTdIUTsxWe
bLeelqCn02kV9MlwEOxSpEUI8G+Ef9SQqlmR6w/pYekdKwp5y4GqVNvgjEbC2DWbcEhwVDsNSgw9
nehnVFkPWYlaQnbIam24spxNWXBikGdmTkFrhoY4IEbdIN1rQR9wTMim5suKSgz5vLtFiq92kKcg
sZDzuPoySeNgZY61eZ6h6pdFQ+g2WwOnIGBrg15zfMOWodWU8SXOaZ5j5BE52IaIWG6wN/fEKeYD
E+rriB54X+rxOkgif9lMqAggvB/raf7MDSLHjLA/12SGtn4rFl4TdWuI3az5MJ2x88wHoVfe1tDt
92nqUUH7Jz8Xd6xYAa0ZslbKqrFxqsTa0neG7gSGaD8N7XNFLIk2xeBGQgQkFcMV14a0Dzjwg0jK
7KA1iq0e1x/QQWNa1DJe5rgKFlgTrsH07pYpwW8aBvoZ94fGuUAY82emoioa09zMiDFic4yPGRbO
3Kx43rro0oT1BLAD/+voYdANc1IM8vBsxc0XeUOLMRc+oXOEA1ej6yGvBaAMBOsl13fU9dfUscJb
2I3PNotKNRb5ugE9uPCAk4vgPo7aKtWjB6BZTjJZD0Ncka0hInubi1QhITkBu6kvH5xC2w8+rfa0
PRmG+YnJe284uWD3G9ZGhxgMSfnKZX3ZNUZMAGTQdRivSLSGvQMKXeMBcu7w196pwFeVZ38EDH2W
juU8IyTGyIrCjViGK1oGb+J4jw+/R8TIY4GMDD3DYrZVP2HyBwIWyLjSjG0ZiOc+r26hY87Y1OSq
EDg3Os28RR1vo4jQ61TNgLta7Cb9rMNW4EPVpj0wTodfblSqvDluVm0h3P3QBXjRfE44c7Vmm3tp
K/uTJyxe9T6n2UyH5+LoYAOjOfrMwpLSHPENwWG4DKhLU5fsgeCgGHJ97bNBGQjoorBDHBm9pVW2
qyQ/QOs5f3daF1EI8xxYWElCZ/5KwuotRGSJNKI/9QmuRR3xTSAMY9XOWO5hgzaaLvdekD2lzMwi
VPx2KiaQLoRGRI7pAXCaX9E+Po1P9KzKlcmGfNBIaYiZdy1nTeLFmWFWuUS3Qfx/N2rnwnQ3WHoB
y9Xc579CStIm2zghNptODj9LGxtv2TYg6fQNWuzuYt5gKFULOsjthsGGEsb2LJKMTPca/kjCmKyt
VkYKrEMMhj5wsAydG3G/a/DqIW8YajjAK2x1wiNXz17VA0esEiU09PiiAOhtQTEiXKAb3BNFzWNQ
MoOZzGHdShcAEq0ew2RdZGDj1KiRZPAYzJdo0mgPTHF9rGSWLZTBk4lock0b+TWA02eGnCK09KJl
OrCn+GBQqa3BkPa/W08+12Bijg0qLaw7vwGs5gh/WcnRNLclQSE5eKlELUUhGUI0Jzwiv32IApWD
5JCwrEFi9JxyOgJapq3M+Ez0iLHKYuvTmopPeKkMGoYcxRHPmU/C2MwsmmFHsPFGm1XJBuZva0vb
4SIJjNX8CgBPBbYMb4bjUoYPem8kq6HJnl2r0xdNhA4srQPOttGg+FTQCYlWQR4Wz9hduB01HRFi
daMOZoZluw5IbuZanVls8LY46n/knxtS7CZAW3oDG0L+3tgH1wX0CMFhxj8ERsdDMuqHCLSFeHa0
SDv2Ex1qvbSw5UCDEn2P09AvHvOgyflqQM3Iz5lL2t8CLbauUb820gKagkyQ+0Q7YfESe54hZMBo
D2B7bH2tsjlgpyZEgfaIaoe9e5hHAGftsJZMmV3N2QAkuoUF6irEpeTHYP1OaRFUjKLgm+W/R2rp
QbxpIjumGDsCole7tL5aXvYmU5Vor4W3LnAAxzTGL6gMt2QGxpFO/aPewnPwkDAr8MVHq40bP5fc
OrTquNbpRxRdUeMMKz31OD3VcutDRuRReEntcFzPId7bQYXV4eAgDodi1JjjAQeMzxEPeJYzBz+Y
3jQLo4iiUx0FK99wHvtsjm8P1aAXh6qvHqq4PWtmASU27M7ZjyKCiTX6PGzOfsgmQAmi7RaiASok
cuBl4RMM3ycUZHFvkj2KqYyeBl8Un7Ff74ueJHobITViJXa/sj1UNV6EIc+vc0rcTWHYnEs4zX5/
lY5MkFtXO6Oj3JoWaVUtxNylNPzqQGTcS9GE1kqNjkySInB9xC9VY4Wc3JKn0EWmRXwUDr54AD0S
QdXCxGSVNS1vgEhiMH+NXawdZDBvJcjXyYbxqjlITAaSL1cUyWj8CgesQenhoEwz0lzQUC/gQiN8
bvhL5WcsaQvxvuplNoIGzMgs9JN6Bfv504qYAFd4oBZmBjylDs07bkYqcHobzMRgXhRMB0liY7hq
PtuieS1HhRn1p3CbV8kDRBIquUL/1eY+m4Adoq+eTZJEh2IjZ71e0f5+LvAD4QwX19RyUKCVG4eD
+S4MN117b3R9OpIb46+7CNQpVkTEe+J9G7flW6qHP4QHF9vSslvvji63O4k0eWDe9aj7nZk6lXcS
vgUdUbtZfjO6Wh58mRKrg/1il4fi1LftV2pA/cVDHYcsIpb54rlGsPCyCKD2wBIBTprbe1rbOkeh
qo7XTd/l9y6OtqMfBzt7kfThQR8nb++0SFeQEmKoNQOWn+YjG6doddJ1mx6+XS54/ptVbhR88m3r
Y+h5LnIlv+vdaFcZwrvYIwFQviE4CU063OhDzXTRK282gxBL4yI52qMRj5SQcXauJGevJqE/gLNr
8uFtxZ54DDpMOw7T98DzX9hIWaWi9MWVSbbXrIpGoPLXBLT43bG+ahOrWDHSTaJ54ND9Hey1XsI7
NKgFcYiRlKRKHFBxS1G1n4nU9aNUh8Gkc0Cb4XWi47JwGS8g1DuPc4fk3fZsTKmtsymaCjmftFAJ
0J2wLI7yEoGKNIi4SQLslYCrOWfV4c6N659QlWgRt/WwpCYOjUdrJtVSNMa+yZJNW0Ow6cj3o5xN
d8CCrEVpDhMr2vwLbS4eXtuHl8e9CC+02SeGAw9EQ+pXjONnHA37hEb5cqYHLKzwinFRhYuwTtrp
a0b4S49R7FG3x70c52QfK6dypNfvUgvGffdoNXZ9jlYkNZK4aGvD1kPUvCVT8hIZxs03MK9zJ/4i
OsTnYuBfYkaTUOSg2PrFEGPBc3LqebzYLjLoQhlQMt9n389jHLTNJ2sZ/zCD+dmF4ZJ7VxWnnQSY
WalIsErheQlYOWXHA5g1SIcaFYJT+OVuLnDh5yn64iE+mo1n7evReSdxGS41c9GdM5M/3TY/2A6w
waIjWoLJWratd2rKXuEKmt+dNv+q6AGuOHp9GgY1ch4nOoPy24Re5tCm+S7zqZUKJwSZ7jIvH20P
/UPsnTOJGjzrhjcXb2pYJmdgieYWKj0xfTAQwjO6uxda17Q4SudoJvToZON+jpC+V7EfUqxmJSkj
jD8OPu3LboLEN/ghxDZFVVNC2lDFhtSRkWxSbOdlAF3M7DChGxCBMsyMDCweA7+/VUSS1sGYP2TG
PQlldnNjcPGUQm4MA8ltwgIVFZyI9lfaOnx2Ga0sPsjt4LV3oFgeeQSdycFZe861mMSzwCZAr69/
M4GA2Rtlq9AZzZv05hymmvs7B4TfeMbVSTGP9w0Gp1ZQLjPaRPdTR9FS0tIKR0ij1HyvFPzQq6lX
+sDJzm4V//TSyd72aUD/Rh1WtJbkbp+qUzZo8Dps3RLB/pMByNekYl4Q28t4yeOMHmpA/MdCx0vX
T4cC0soD20e3Z1rPPWBH/jpoR+S7ph5cHAqXi0e+6ZrEZ4lBAntvCAoKAUl3sQKPs1lIApHhNhfN
k9EWvOiy0l4KqfCU7EBG6XQnFm4SzptgAilc00q3/V9OlBzN2mtOSQ7DrkfXM8LyvIEOLehTEkHt
0FQHOTf80GR5LJCtg7aLadelRnMpcsNZGlXX/YQ6kZS1tdCtQt8iHHY2cL+Nc+PQE4izAlccuYNn
zJ75g+8WK/hB3UNVbsnGbR8YFK6HuZT0wECNBG5SwiDk+4VxFU0HIyQUwzV2Unn1OtHsOo+atU8+
+7yDWJk0yUMMDvs4O9Gb12r/wdt59UauZVf4rxjzzgHJwwh4/FBkZZVyfiGkbjVzzvz1/qgZ2FJJ
UPnagB+ugL4dTpFFnrD3Wt8Kr99/RB1BL4HGoV3Y9hZyTnLusWG+5nyA7EHzul2HRJ+Tm15TAwK4
loXBsPaIQr3qrUJctmSFRcpTh6phR7ZRSFJiEV1JbGQhzsEOmn8TRb+2k6SabkwH+7srI9qmBRg1
al2kBRKainEuILuir+sVgvn62p5/VDXqaFRL53KsV9c2YWN7Lh4eNPBNP5bhlqeqdeOZv3xs5Hc0
yXETspyd4X3XSHrSyjNDWUpG39J78LKDag4HeVK7mzQhwrYorzlT9zeBLCp3LKZw/f5LeYI3gtU9
XY22+TtvefEd2U16K7tNdK261eL8T2xn8plV1tWtlalkx4Up8IT5N/2mZNb2p9tREARaBvZDryrE
ZGdlusGSJ271nn5qF8rwGdiCypHACSqMgWQFANEqXtgtZxFmZb/Obky1JYVslLRzuGgsSeDPHnOs
zX/UkKQrhI3pIdA7GjsTkbRG5A+gMaGaBXVwOflRTQPdfBGdZjwTnV06JV7ZKtasq0yjyTF0Bogi
TjwsOhovzQu8o2c/kru7SoQK2gDzKrIkBdphU6Kfanu3xTC8nuunZ4FeRjtt1uqlpXpGWBS0gUpt
/1SVemtKhnxtSSDbqF90fv9UjOlK0CU+0wSVck3qd1MEn8uH7ylJYGzTltd6IAQhoq3c0HR1+MTj
um+WVICqu6rxy5uYk5KiHGay70NO4C9KynPZ1AnzUtJ+N+I9dJQSlyGW99lb7WO2z2iB6bdWJBzJ
zDkgizraQOO7tqU4P9clD7xj0AfLWIrVg5R0Wz/h1nNT4B73aXOf6pjUyM3g2fLDZWfQltJyaal4
hfcAK4UkVT2H8qj/KSINW2c0RxFF1e3YS+pOVFZM0S0jokIUwRnllas+CsmOhIXjvJsakdsqLtAX
jTkP0xP5EDkSrAwGIlCzXK/KdV9K+tVoJNkFBegV0BP7Jmuz6wwXHeEa9k4n/ppsZ/bm9izyIHXs
rBVpuSRT/roa3xspKm0PKy/PxASoomyZ9gmNQUCaOr6sWfvUpu+RqV23EqGErl9g1Kfk9cz8623M
2JS2bRh17JVJb5Xs9FoZm3xTzT3M3HgU+Fu3eoFEumgGjTchPEck+hixXTjPK2BSdpaS1sWZH59z
eRk3CFT8KvjT14p1/v4jG8j2K1NpMyIRXHrWGxQkFlOAdVNpvsaUEfSkKOgLWLRiB1U7C1mLbKmt
zmfb/qja/m40Qn1Z2cbGZsFbxnWPY8fgQS0k03SBUW+F75OziakwtI1L0MHDlrXORosrnRUBKpjR
l9KNR9b9GeSJwgWiUThTV4x7UyJBSjFCzgLlLOX1sNFnvMfbkNwVvwCElpKwVYwzbKaWHxJlHM/o
DyKCiIb4Rs+xcIoI18T8Iw/RSUv+Q9Wl2ZWZ+tp1pvoScYGPPkKWlUwbZReqCjTDvH6Wc5OwjDT6
ransIywiCK4sFJV4UufCzkShtjab2TE25wcjdQRVZsSqfG7blGLKQvJcIN3ZpSGj6zL1JgDjR4Of
w1b1otrNb/tCmfriOmZV1vqEHRdOFcqeWOXG0cSJ7FWWG4ypiZ2sRcKXVTdp+pb52QZo7HhB0nVx
54Fvl0q06lI0nocDhwpcz1uM/MFZosc4yvToIMPnKzqh34+AKM5wK1rnkQSCvhyLwxSEd6KhwwfL
ULmKG4NWHClHxOKAlcgGX1lnaWEfsi6CFxq31KJbQQEE6S7KiOIKKcx05aNFvu6sYV/lkrpV5wNK
rITBITM1/2CiTLTmcDi105fvLK8iUzNqeOTB6YEM05oZam2LcbyaBm0bTIV5jlmoX+V10pxFkc6+
M+mBJfD/B5FV6CAWWh1rl0lOI9EmTJ7afNMtCvzRSyUCClaPoOgUDpXQzubaeqT1Z2OmmfuhUhVa
M8C2wlqTNtboTfeJJq+xDYYvTqMrPbEE4+SGfqk6imxGtIokXkpc/ds+T7L9+4/Eiyg24Ney6h4B
LCbxLQDpV8u7gw1DlGlq0i5nPtfgGQnvOgs9mx0HhSbFjldd6tu3tVHbt3n5pNJlu9Am63pSmOKz
qU1W3VBoaJ7RMo5ArXeR8M85zXM2LMvwqt5M9PP9RChX1MWkgyL3q7ZVxE7KPUFLv7qf6HKvA4vv
XACYXaZhS9WpzNIzS4bxjLzHGaeUWBsl22eUyEjBgbhjaFp+4cVtcaG3UXHhK0DO69sgHap9HXvo
Z2X/oW90fNeBf9VhBvkDtQawoA9oBnMdtF/Slf5rn4O/dksX/X1NsK1CfZbbdpfRUncxm2L8Y4O1
KywfgTF8P/41fVEZhHe0lVXcmb3cLSeJ6ItBkOtSqkBf6C0MC00u5EvWIQh+TTbcYq3tl5UZwbwl
qMtsqDbyXgF2KcthFWLvXwN/BBerjfWKv+Dvw2AmXjSNeWt03hpRAzRk3ox7f4IgVRs7kRtviQ3u
fgjyayVoiMSxgL71g5lyRpFyN2nl0a1MI6XJlnQHwH1GR4QuzcYsN/QbYVOPqvzwJQkSqoB+Vp2V
HqIXkn61QoFGWMk3qWL4Zz0bJKd6rEwSNQqzJRLw3WXtSdRgp9De0fR0GlwTi7AzqdzJ1LKd2LOX
vk/pCFVFdWYm5J57XhQ5E+6TFbV8Og0Kiji7jOiLWB4kwGQqoEAOgKGnJhAbLfW7jVcM5aLspPgS
2Ru9/qo5f/8Vac7KAu0lxucsi3Z56L1oetciPxtgn/ZBu+nhf6wRBwqH+mpxXdpFca11v9GGZhc2
+4YDZMYlkbj6ma8W/KDNRFBa4aMo8btLFaHRpRUTmWkJ/dLX2mvZrBQiapP+to9u1UBW795/kYmb
wpbUi8RXb3X2x4dCz3ArRJP9NJpwrocKJk0aJutaL72rWh/Tq58VkPR4jtT5hM6ZmiqoEVi6ilVr
tiZ8sB+VcdDVnYeAKET4gnqmlq8MoKQLk6jDpRYVhEDNZohQyfyF3ELxzcaBlygYt4adgtDw5HbF
kpIv8HPqVFUnwDUpmpVA3KeRn1CUUExnrFSUhXmhU3nJiTobK7GnID0LNlbo7k0Ltb0Zw/NX9Pyy
GKILPEvd4f2HNNAMywbkNO+/lKPXIqRRT9ZXh+sdXntX15u8g06LKCfYVmEQ7m1TE3Dio3KX1s96
x3LVlgZSQ7nNgpUWNY8pXq4mstLLbv4R1DzbkyCBIaTphJQlgHQpYOEhwE/QKxvZXdI1+t4KdNQy
eYew1TPuh7ZSSFKZFpSvyZVhy0F+FNJVDs2gNaBCuPw72hPW2w0E5rkFJ++R8CmL3IqsddLlzUM2
AInK4yQ7L/qpoyiHf1iKvfy6pULsWslgrt6fPOKdLTB7h9IfHlVviO5pyeDfGBJ/14iHAWHN9fsP
S2MzhrNGXeX7PEiS89xrgElCZGxMKb8pmtJc/Pz8fBENmwaqa800DdVSdUM1yEj89Phk5M7J3Vwf
GUh68MjhoCkNy+q1iyfpqTUa3emQ4bitzJ+JoqbfpXj6F6pKlarAZsMXFq3MGHg3dSb9EFhFRTJe
GF6OZpXBRyU8N9Yq70IS2mveJgNHE4QTgYcArlAe7TqHbNewftVpfd0lcbHylJzSdEmHXFHEZYBv
YPvzJWvzJX30WnHJlm0pCloNxda140uWS6tvirIhLLXNO6qoBlgse3RFl6tLT9G1VTYgcgQ4RW6L
p8pnZoahuvbCi4a1+SIEVOrkctXsQvRwhW3UDwO8811eyjHoIrt4amE5QHE+T9sYQfyYUVbM+Xt+
YJwH1Usne89TVjTnilrRhyyJm6ny4UKwcXwINODnHvlXVizvlJRWBh4Ub6+kKDjpWkV7agIPnIjS
m59vybF9ybRklWw9WzO5K9j0jhw+fqGqQdTxLEuCfCAKSW+Q1/6ECvv8UpoL9ArqgE4HO8hbFp54
BN/9Q5++D0YXFl8E8m6hCPnoEdQyu+7DkDAGb9RegJQ+D4a27dLIJgIISnmsSDsSiKekWtKE7ReI
EF60xGqcrmnrzV+/ERQooN4otsVboX5+G5gGJTiPdJw9Nfs91BU7+3ALt1in0dbujUBG661N7SYH
sfg+8v9bKOw80K+8GCueo4a02X8N7L40L59+sXw3FF+1b9V4/Va3SfMf//5Pq+v8J/+nv/lvb/8T
WzKm3Q93f/73//X3zl/St3/87eZt/BW8Jclb/dGY/P6X/mlM1o2/4zvTWN5kS9Mw1OCq69/q5h9/
0/gdWfBFGTrFOIFr6b98yZL4uwl3SIa9NTuGsTPjGGAWaYJ//E1S5L/znGuAuTjZC4W24l+KfT1a
eqmq2di/FFmxDFnVMLd+flqaMAo1kaYF++4HhB8XmZdOiBmDWyW1nzk/zc4a+w6H13yow2UUtPaz
bOIXAHh4ZrJUI6RTt63U761EXOHz1c6z2jvM5BL2LOaIzDSXUogsIn0OrXHrlflqGOSbSZOelaF9
iCPaHmZ6Eaj8m5Ea3wNndD58JZf/fAs/GlOVo8lSMyzmA9s2LUWoMl/H7HT6sL0Yo8pPwJ5DwWnp
wcrRZTs0m1H116Vq7n0/2WqQe2pde1IMeuSAk34eXxwZYxlfsxWmadW0TWEQ3/x5fFqgRpH2oe/o
DTP24AHe1+MtAGLO8D4VF3XX9NGqIzRHI7snF9FOaMXS6o11ketPKHX2Nmq40SdPMa1vfSyqarIF
yLJO0viFMLbnaj6iF2198EwCA+tkOY4042wAtChVqIqf+2VAZowslkYwPpcdOqrgz4mLnC/iwwzI
RVqWyfHTtoTNAzsb8D/e5LBh198NHXrICoFXr78Ms0a3NgrUd73pP5LAO1JWD6iKTy6lvTVYhmXb
4W+W3anX3aRct3TmbbYq6jCSPksq2yKxKC0gD6mhZaMLkvFsIXWLYmAO0OrF+Nib1bosTKqIV0X5
mCBvhafz85UdLSzzhdnzq6HOyy0rzNHTE1dKxMaTC0uIHStGsGoow6AJ40drEH/Kbunb2AK73c/D
zqafo/tpC95LRdiMinv18/00igTAnmhiqJW7Tr9XMXYM+BJL6w7bgIu8yf15PP1z/DNLF9f5YUBx
xCjIM8461M6JaGx1VzWaX5naroX12pTB25hCHMF8g1kxROilb7T20KWceMrMv6JpUi4bj2o24Qr6
TORF8UXMkqsyK5QkByRm/juemfZ1mC6adhZVNy5Adlhx5JiVjatYNJDH+E62sQlVor2cxscoL3bA
A1c4KC5LyXRQziEBlMGogUWTEm2td/pLErWvATyvQsnnftRCK2sXjTyaiuHEJPL1Hf58d47mSdMe
at2yuDtDcqYCxWuTrUELpyGZ7cT38PP3Lo6W78z3PMIVGEhOX3FruzZ0vcoITnzbx9P+/GUbfOXC
piBh8vPz02UmFqQjjTxOT6E/m82Vtaufr+N4S/T+PMGTIEFN6KpuHq8sI6hWQrrId8QJuyq6HSq0
YTNdD44Cd2WZWzvJPXXvlG8vi+hyzRTy/M7OTrsPM31FT3uyY8ak3ul42Zo9Oa75ZbeR4gUW7WYZ
Ng7C3lPjHhn43i+Vuc8yDA4hNpHsn4fFG6XVY8DdDIFgwh9+8tGsN2T+Nqm9ruLzE3d2fgQ+Tw0s
ZrIp+M9U+SKPhoPCamOWIeMZS4BLj32VrtVtsrDX+UralvsTo32d/z6PduROpIxQ+B26T0dBKTjw
ML6TK68M4zysvINh3kmg/ErtN9hLUmjbVaSbh1TT96Y9bkoEnaQgKc5USfssyE5sdY8sytz3zx/t
aI60rUAaRctHk4oDWxunVYqlnV//fAO+vvkfB7GP2S1+10hlP8x3u2bxRsk7x87p6nMG+vHnkZSf
v1j7+BThx37NVoKhcIvFMw8UaWhm3hFpvhz63+bwPPp70ytdiw6S3lc3TZis/o8fYf6IH94gDfhZ
M2EDdECq74NJvtNoSDQgEcOZHL8Xdo6J/0o2dmPTE35y4l5/s1XjZismpnDwx5p8fAfQxeuBmBg+
2YYbINcrD/nSuBLL7u3UOUn9uuB9HuvoUn0LuYlpgoizDsqv+Dy95uhcLhI3cAVl3AVTvUNq3VkT
L8w3bSNv9O3P9/rrrPF5/KM5uCShwSD7CL2jhXsSFxFOs3pBo+cO+DleVWXx83jHjv5/vi6qwjbG
MCxVHG/ROq/R6OUxYL3UdjR3i8vSCdxsg5ZjFWzaLYjIlXliofk6JfPG6IjT4KuxNeTg8vmBKjIC
HOgiI9HvSYhMh1ejoYeQFY+NryCTENHdSF8SYQ0WKTQc3ezvUwxzcGKpPySoh/7qTWAzx9lKZlNn
GbphHH2ePlDUAcxq4Hh5ch2ZCJ2pcbkCkdfUB8jJ841hlWTMFOsgLPZZlq7rXN6khDwgE3SDtDsx
m8/nvM+zOeogS+eMoLIgC/X4dFCnvRHmNQJeU26WWotgEFCMi2MHrU2BkltskCQvPUFLP0X2GZLL
KF9LtBy7RN90kuSMlu2Yqcz+PloInCpdModUKltv6C+SdtYQxYiT7PXPN/LL08vH5lTD0YrjqKmo
Rxui0YohJJDj5UyZhvPniY4tSBLVvxPZX54UbFXjMExdWNY4MoujoWgBG2Vt+j7pyu35RCW6GUnb
7cpL3X6yK2i9eNcDpDJo7y5xJS5/vlD96xekck5iYEPXZNV4/wI/TIlhGSSqUvbSQq70fUOv0hSc
T4hWu0KG6jTIEigq48SWXRhAcAWbfMU+mjafSv9JW3KGJ5RZuiuF5WbiJUmeamSXIwfk3tZIk8B+
FcnloiFmVak2te5fWuQ4Gi2kCGLMNQ15UPIYyc+eeaeYKbbSBzX6FVIozn1CdklZbap1p8+cUn1F
Oq7Z3EkE6PrxOvLNTTlc9Ll2C+pGMoHekRIMvxz5pCUOP9+lb95z4GoQsizaCTwOxzN3BYc6zOVW
ItV2dLVsImLyUSWBLx5VUBkkTg6XLc3ZMKr2hIIv4A8RvaoTzq2fmnHmefPT9ojH5eMnOZrXsdip
bdrySaD9UBFdoCJZzzkJOMiXprFo1n99JTka8WgmtweM4nXNiPOGjEATDDC4jFBbG/dEMa68bbbR
LqSr4Z5Q8Grn40JbnSIcKV+2afNnmB9UgzOqIeSjeW3y1SRLvEbCaBKxEcWxqkj+IpZQC4DMFvKl
F10o3t2khgQSabe23K8TgLiixO4gvwUkbDdzf8QiIEiyTnwl33w2SlXMcbR4mOrko28ETk3WgV3G
OEz+zDS15xEeuC4K7nRM1XLRX+gFYSzNcOLN/bJzg0OGYozimoxwVjeP9skBITMdS6xEaDjGUGzh
aTM6uYng1D9xWP9miqDaOsM7ZAuCnny0Ea27JMs6smCw1N2EBLdrMlha0Z8Y5euRyga2xPdMhUWB
+XxcihhBbuRahcpnzOXasWLvxZuuzO4xJwzZHCP0vjVh0+hClKrYp/10IZrkkRSZyxPv+tc3jHWT
TyE42LBkHZ93Yoh89cD7/n7M6s6Iz6TLu4KEtg02veSG7sldxJdqCGTHjyMeHUI6wkdobpPSCC7d
5Rvs78FqXHR7EkJ/SWt1gZ1kbazojK0s5/94sUffbaq3ml+hx3W0dbihqknPfJ2vq03nkAu1NIhI
PnF71S+n2Pli8RpBsVJ0iIxH00mgY3AppHkTPNi3YdYsa7HL7GCdG6NLBKszgr+XyDCtwOxreY4N
8ros3sb6rg0hamdtsEvDmELJHFZuaMQRCxwA6W3SwngfJt5v/+7ne/T18Z8/sMnJ1zDQbB0//shs
paIgmYatCPl36NGMgE66F56YRpRvngJOvfNzoCtIjN9LWB9W4tI0gzwc2UuiPMDhrrs4b52R2PmS
cAiBwPsV39QK5D6Oo/bSTobzJuxevLBcm7r9mNnVuWaRNVtrf31TOZ9YBP4ecy7oH29y0waIXzTk
bOW3KIlQ6WHHzJ0scqBQ3E5L8wXtUugKSt8nnpWvMysDU8UB48b+kVLL5921RGhlR1sZKUL9ysPk
xnq9pNa/xpKGHXbYzOz5NrdPfBHim2H5rqk+MBcZKmXxz8OORRHALPACtqcDjyTV8xFrjhG740Av
VAaYHZUbPRhRm3UrL1BdkE0LVNkI6OuVMVpXuoCWRZ/Yvs+JHxIqObT1LVJ1vckdw1z30UgcLOAC
33vAzY9lWVl5er+pAnmb4O0xBDh6EItpdD2gSzKy3K0r4tf//Pxcn7rM+bn/8LypJiH2ncZlJlt/
o2zidc85qTq5f/hmXp+XJygcFqsVxfOjDS7CTKZ1WJ4czPrlvF2hX4kQ2Ilv1UXh9K/D08/X9fUk
aM8DgkOU2axx3j5akAHcmLVMG4cJXNupDBguJTwXMG0W3qLYVXfJ+tTB65tJ7dOQR08q/Io09z2G
NIi7jyvJLU6+hur8b3ze+X2+rKPH0gQYVrYznXl4VBCDnI/3SJ328MTXzQOeEgdR67JyaOlvPWUB
Vu2svcnWnnPi5p660qOnpknHAr8j/sfG7ZezpGITH4hLdIi+IZmWkvkCJ9ypEqT69Tz2+drnzdCH
ZzXkdZyiiWtX194asBLYxU3J48SaRU0D8cyue4Di07vjHA44us0acs06XpWvLCaudKqO9M2SYKFN
oNLAeU0Hsfz542gIUBR7FtQ2rvjVbMXGeyrN5S9jMb9AnBjT12J9cpfwdcPHPfjvQe254vPhHsST
RRwQyD0nODPW01l9NWz0cws754JV0NGd6Q3PAY2UUwO/Fw2+PHgfBj56gUuDxGKcQgEZBLrT0wpJ
2nptJKpDUgYQthvi2OFq7KvmJvBSd4ybTZS+Bhpyz9wi98Q6yHjbLCSv5kOZ2et6fLWmZYCPVcYx
ls7YeVwikGRp2utOqyKdBEHpduhcA7N7iBFgLNX6UQg8HMONSJlNg/p6FL+0EUxOL2OmRsnJltC+
16krFNOzxl1Qot86NWqU22sMJ2q67WdKnlU6WGBvghxAlYESrSCXS0s2akDITZgfumRYtP0f0Q63
1mRen3h15vt0fB85HkDKVqgUUdz+/AVaflx3lfY+L4Eu+F2sWMHOym13dXpLqc5z3NexdGpT7CU0
WT96YXoCsnoUQKxhK7GSHkA3ufLdsDFwu65wG3Fc1HGTEoSwEG+hmzjawb49ORF/s6OxDOZ9ymPz
zv59of3wxAJfAaMlccHzXKGv8Hlm+IuXMbQ9MBsuZJp1vxF0z8kQWkjuybnqxPja0RsjaeSpSMU8
Y8pY30Fri3y6U61yUVmEGejxb13d0rteECKzEDWeQzI2EBRBdCMRDPN/SnZ1T/YtxuiHn5+FU5/s
6JUqZq9FK+ncBkAks/Ad+kDhjOz9BSYZGi3hIqqrE1WM7xb8uYdjCoqVCC+OTox105PpA0eNUPZN
XmEOCv1FgbL03dJj3ZbYFcxebH6+0q9lf1Zj6n9sG+nCGsb7k/rhIcDdZg25Kubl31vLBCA/a1uN
dk57Wzlj7dhnJ8b7bpnkyUI/pkPYtLWjpZgXwlOHdq6+0iWjRUblcDHX2TE+Of4v0phOtZC+Www+
Dni0Ltem0XdDw4AyACtHvg+ciAgThybDn3lRjn+hsV3lp27r+zH0yxsO9VkHC0zA0XsD4MN9lcCk
C2/ivo6JyiNUbZKBcJUKD7IynOmq2JMegwx+XAIOdA1UfqLEqmVKq0FAJEhyjH+FD4hscMOBMlKW
uihgCMHFBSk9oWNd5vl5p18M5v1gUZA0rkwtOkR1u9aVECCZdSiiZJc0yQU4hS103KWHkTpkawuW
BhfhnmLzNiccOvQQ+SMQX1TAKmIRoiKVIG/BMVdTTCfqIg/rJ02uf/U5zvTwT90+YUfZ8Jq6k0r2
ihGdGX79Gw0yqAmYF324qicb5JIgJZSw5DKUrypNeWui9BKV0aoiH5Wa89pMMxKt5Ktc6qhY/MI/
61SY1itKQyrW0mg+N2oYIyZlxsJeN7iDCZR2AU5tPHyOY31RpOrlZEnQ1DDPQysK/Hv0itemIVYw
47aA3okZNDdTcWnUkxur0SE0AC/Q7oghL9qEclTdr4Q/NQAGy4v6LKlAMRTFRar/tvEtTGj24AA7
Mfr+kpDwPMC2oiKAV14HotAGEub0x6Hrl15VvfS2ejFO0qsGva3AEOwSSeSkdt86JmA+IHbnjSFd
Gjmt4DB9iD3rVp4OEsmBdqzuVD9Hlof8t4Os3gI3NlNiPKtyPzINp4UgMD5/8WYmAt4KxN8BAhV9
jaN7PaH6k5Xk1JHyu5fUpHNiKAChmZOOXlIRIzo3Sh7eiBy5NVi7i2kzt6QKwnIcIovcUxv0717S
jwMevaRB59lNNeGExqFIanltrsPq1ETw3Zr7cYyjrbGiE5PcArad2TQUybsNYdALzF2TvktTbzVS
6EiGZKFQqTDCAbpSuv157vtub27yj89CLOoH1tGqQiejxqtN92ea/qjlIaTN+vMA357l5vo3fQoC
0LR35e6HSafsgjyie09/6ZklCjvkKnBb2ntLKvQOytRgeWr3+V29yDIpxFF9NOfa+9FFpSCsEzPh
ooyr7LJcdi7Kd0fsTW2rLjnYLefNr+dCnXGmZVgt69vGCfggOGlPXPwxg32uPlsUIeCGI4cVfKjP
+7fGjCXfJ+MDk/nW40WzfMmRvF9dfbC7t8LL11Glbhq1cQmzhS1kbmJR3Kbtn2bQ3UkjYBZHlk5Q
k6lm2078ImAVUsZWIk5WLW87EeI0PAPpBH5GukygOtXTg9VYbF9/TQqQA0O6nTzK/OiQgvzKjh91
eB6pWvJ+nvs+qLAKihwkgKlQF2MYLLNIX7YGfF2zRxSbVXsPrFqdQ7qsm13FnH/i2fhme0sfSeHk
TSdLoWb2+fZIQ2OrqgHVvdPeRpyZqricvHE705VLvXQ9Ml2BvMADl1egCf/6o8/gusxul5M/z+fn
wY1uMIhqanlKyFbqOYnSTPpfXd9/D3H09RsgCmu14PpqbQci1tGxpQwgiyZB6lSskGPcPytCXyTA
vQqinE4Mr3IFR+u9LWMgQQNODQVZ0+crLDUzSyODK5z3Ufi9D7mDJ/4KJ8KKje3T/2Y0PAcapU9N
1o5NK7IWRpJlsE+f9U2EbO3LO8n5BdBwV72d6u58MzfTrkbDKiP8FfbxG95kqRf2ehk4RAgvjP4p
IvkVf6xz4pK+DmOiUZXZLyF2pNF5tP1tlClKlJ5qYk9ymWNvrLXm1E4JdBvqgRNly8YxHnzX/v3z
uPNj8fl7+zzsfBT4MGXGY9MRtAwRrWB37ytvCCtPPZlfKwPzEIKJV5032cc93MwPPG0cGWLu0A23
5bnhZDfWE0nOTkrraeVhBVpAyFBOvHTMfd9eHPpv9vXkSR0r7YbWDwOi/7i4EeY/ObwtWXh5H7+k
9EhTQ9mRt8EceVCS7HfTNNumhb7T3JTA/mONYF75T1hg2AVvKMzJBX25qOJk2WZ4foCwqCC2gOaz
W20vfaipII2doT4j+3ldghyJIDqYAFz1g114EHnKPT59eDj0I4P0IrEwOdn2WafkTt12u0JP16Gi
w9C+QP+5TlO2xGGaPgdwt6IspcszC+nuGlSJVWk4dRCvjJmG60kXdce2Ms7hldvlmS4HdzYkrsS7
LSkXmGXwqkJdWqhZsS2FfWV1v8I2udHS2zHJyFM013EwYf9Hs8yONLaTdY52jEmDFuqwK82ewAXK
IGxvoxD+cQuPJL6K42ZhysLN8i2r+hrTcruQS9IAYeSDfrS3qpFdR2GxlgQ2MQjFXd6vpGhYevAw
2DqvIGY8y3ayK8BuVj2ca2ABxW7KB1LmDdfSbruGvXPiXcQARDnAuB3RhuT4LaoR3w/Nyow2u+3L
WyHtdMu/z3g1Ff6G7p3nkr7NxZVicxJo7xpSIdJkocrlwZ/sZRz1O/g9xAZX9D5vIwAiY3ijjfJG
pNj2cS22IQhkxKWZVG1t4pHHmSRk3wDMI8X6RW6BudN6aoZH4G2HobnW1cum/xVY1n0lzvoMXUTy
NIlqadtk6WloFJKUnQ7NScnYZGzeCzs48L8MNBMLnZzySRkXjS2f42teR8WNgsx/JBVTT+5UY4n4
AmyXBr6tg/8aIiu/GGULcAtMxdpcRKyccnyOGN16UaOZShVBWyYx27sJU/3Q+OGaxGfHN3oSgF48
cO1BUTiasrcbywmgG8x3sRGXFizIjLTTlHS0F3iIiC04eiXeKs7PPCSwmfeKXnXm1i3yBLDZBDw0
fvQrDF3TnZ3fiQKjE+r6MSR8SrzpvBdWXFxqKdVNiMNuEqmPOYnzjbKDqLIwQx6qIoQcYrsVFKDW
p1MDFz+XnnvjJUzUVeb3e1/CtNoj5Rg9NHAICto9SfLbkpe3TR095kGK8ZaXPBOWBXP6d0AcQU14
SVs9QGfc5b29mmL/ykaN04IOhy/fdQnVnOfUs1YAaJHdtpu0txe9HjrxGPxJrfzCj2KwkO01HFws
nv7DEAMSx9Hsea3i1Ao8RpPYH3INZAqEdtmuCtGscyvYTfVLQ/PNHAGfNpKTlfd1cmspFbrruzRI
l/2sgu3ncqFjeAKwa7PIU/1u/r7fPxZM6IEDV26YYGZUV7cQsEILkeVqDZEZ7b1/6P38XB3B8JnB
uuAgHPMIFUO6J+5lazUHcyCiWP4zeOhRjf66KOEwUW1Wm25b2bSJmWETE7goPk47O4CxW40ZqMWp
OleVkG7eMNMZoTjGS0mhsTSmuJwJVVfkVVNOTo09u4mMpaW99hUMIJk1qa8AcYNf6J+StU4M14JW
3AzT2uH0eiYyZGFySu6L+6AxFhn7yWBEYhffpaO9FXa2TNVsl/nS3mr6TQoSKB0s7OMEQsS3oEHV
7ClJi7NJiWBFJHdENxwyK7vSu2vRQBdt5tgLelh46coKXibsIkGp1poTN+FfibBG7Q61X2Qr1fyT
IdUJctmtbap6Nl60QgbcdDMytSGJOys0jXBrwshBhFechZK2XKdWeMjmuB+oUIHxJPHApLENCD9b
BfKuhgsRdOHbpKjcsnBb+rc+PQZhXjBx45LgqYJcO2iOyMMn8uouLS84C2FJTcJej5Pi9tYvBXSw
Fjd7wnQXk+2R/RUsUq+8VjJ6FtClqZJB5Gv2HmI8oafLUgyLWjIuO9PjhKiyo/strOa178lY5gTe
UNgvr5SqW87ujYbaxsh3pta8vyMYZal3J6neNEKswuhJ65TtpOPsbpS1RXCaDS1WYgoJJNJmbQ6G
g/SfnJ3XcuTKsa5fZYfuoQ1vTmzpogG0Idn0dm4QnBkS3ns8/flAraNpgh3sraMLxVprhkxUoVCV
lfkbFBi898aEMBJQGu17dFNk1+w8B83CzYiKWdectQojE+o9A3bqYdxZGt06LXGt2l8lONWmwk+8
zKCFSq8p9EjMilSnn/C9Vh/TsWIFQFQY8Zso5377vYFqgO+PdtGhaoSWKSJ2O1OnDBgE9z3MPRQg
tn0h7pUKfTjajmbR4+I+IcS6hoBj+/BRIO9To5/c75Okr3BVTHGAmJDAUBWwtGWrdyjgiOgI29ji
ZljHmKrZoZvaqpNcXnfnho2E4xrHiI24Fe7TK+1En/nD3nCZo/Hr53ohCFJVWqSGhdX2uLTRosS8
HEWa/ZwYBhA3KJQPtrnCed230b8N16dK1Mdy0sPAi+QQAwLR8zQCi9Wj31y1053Vnqj6fkUdz1Nr
6CKsWogRsMQ+J6CTiFYe8LwAKYFXRbzTs0cZ1DNuhivRuuDC6whmhCA933R0al6PDg/oAExNbmey
Mv/5Qe4rc1ukiMTwqo8GQPC730SQpLFQX9XO4MoO1pGWZp9qFx4pUzDkg7iL7kfQd1FTyfP7PDM3
8VZ7QtZNvtNpeACzfBOU1anykjS3EhYrCNitCNiVJp1OFejzSAuvRePb/2h1dM6wk7bFOdqV6+DG
c7//Uo7k+hBwqT7AyAD5ZVifA+l1F+eFTOegHwUKolhQo78nXI3Gzfdx5pX3ZUAQMCkn0eDUZpLm
4atDlD+X25I4Enz9rog3StS4k+W7pjY4VtzfBGL28H3I40P7E3LxMQRQ3ZS4oD8ho8eXp5c1HvZC
USOvfOKTmJ/9u7Et53DiAjD1BAqTxrHAdBkI6EvU7CNJd6KhPnHznN/9l3AyHCEd5qBC++XzVGYo
g+ZdzFSOHBum/955GrY0yYmFcQQjydRRkzMBW4MkNhdvTM8pydQVYYQmWmcFyYohYStUrLG/xSJi
whWmtC2Quel4HRTVrJi2VgFc4eP4NJEdahF+4Ll2Gyvdk2wqJx7v2A7P4xkfAD9QPR/wp4O9QNdV
RMLauV+BP0oQ3RkZuoJRTMbYlYmTCdqdUsAq11Hj7FV9pZEhy2hGq534IJTiNS4lD4l1qeoYjqTT
SkQJJJKev1+AR3pV8xT+ecbFwkBpQVFoLFCJiLbepqC4CdmKzsmGsq1in8bWHn9nqqToRJUMxEE+
L40pz4QShnRg+xX8w/RWqe8BDyEvpgfJeRoOL0V9XzZnHO0rr34d5nqMbpzrw2Ulh2sfNH0W+4Bi
E/3E1//BX/uyZg8ebF7TB28rH+s4Uudvsc6egO7bYnHRgOLXihLJqVuVy8ogS6usalegpp0C94jC
2A/WQ0deog1Yd2m/Avm5QxYAqN8qQCUQrS6wY9djfhshHGm1l8ZssWTd1vx3iTYE0De7Q7YfwU7o
PyOCzjX3dtNRMFRJBdpaSLQG1a2Bm8sQDo7XvNYRqQg+iQ3dllz7EYo/6uB34Z/rPkKs7Uan/G3J
N6UhrZjhFZ7m20S4jtqrMf0hQ2c7sXaOngCw4EGr0er80udMrbjJ64I2IEINF+3QbYLSepzS+KIZ
fyI2fGt6/f2AXjfYhpcToY+UmBRqdP8OvdhgRpUKEEj0wM7GuzTP3T5mE2iH58a4CdV3LK1WkI7t
Lqq4XGWOWaaO31VM9Mk5OPoggA7EGa4nkm98XjWRMSGG1lOrb3LxXIqEa7MvdrqFg8tWC601fA48
APCD0tDiNzsB3VeQcA2Enag/URM7AoDgUz54lMVuWJpTLmkJr0OCxpdR/6pRnhb7/DY0QNmC0YE5
vm3VeqOqMS3U8qZR6j0Mf0jdlY3S6EaT19GouT3Sal7QXFjIZBpjc6FOt9+/vaOHEdIuZJ+g1dAK
+jxn7Sj52ICx5zTZi2g94+qCUyJsYi5atBGd74N9ZLJfvutZDQF4nES1dXHGIoOlqUnHtDROUzlq
BT5kdGtkJlel3Wzxi5xPfLu4zR2ANadylyO9HAO4OjoFpIPQO5dIUnMENDXURC+C2zHh8/SV6xp4
d1nAJlFplI5PIR7WAvoBwUNJVxapf0oqE33JCDX03s5E0a1U0RmDS6mP79PJsqklXqJ8HvjjiSV0
7NiWRM6ludUDYHnxVcVTGFiNOPe6BBG4irASNNGJFevUxjH/nuUr4bdDB4dsBCZncejQifF6sRh5
Je3TMGJ+kkGUycaz3Ohf+h5zIbHZxcg/NWVzpYhNgYuduMqAnX6/NI59u3Nnz5xZvnQQ5z8/2PGV
sEi1NOPdJO0ul/RVLJ+swB8d6QwCVXToVVSsP4fAhq6fKpUOyrAO6h2AoE3d28m4kt6RQcM3yfbX
J6F6p2IuhtWizatlEU27xukcVNScTgKagaifjYD8A1W4U32iY1ksFG0uTnBBdG3ZiSoYP27Qc8BZ
rA+YhIX/BqrUqA+dWKDHUnRUoWaeGvIf3F0/TyeiK8VA+Zyel3eNGx6apsje1edSke4oaGB/e2KF
HEGoA1CHzse2CknDWDZqfCNMR09oSQPgKczQGpmSpBu7iAGXK+mSwt8OaMllhfWxa55gEupH9kkW
tmzMTBQeYXnDqgSzkig+IBGOULSCRnPa3kcRe0j5nBvCeZoC5hALtID94EYw+jMk+i6tXH+yvDdM
h898xPOp066i5KFT9J2gT6sxV+22BhU0noVWYQsBxZwZQKKgRJElCGZ1yZtSNnaKOTnWHVTJMLOU
rTMMZc9TddjXyWCLsYLtmQkwvi6oSSbvuDHeBhL62TWYO7F3yxRNy+6a60zRvJhZ8JDkIwpRmOd1
bQ5sc+Svtcaqw5XeAk6OgBeSZ/seE6O68HaYoaaAfeXau8rG3GkoJA3J4/cf/rEmznxjYAPi/1m2
i8/SjPGQGnUZzIuf4uYdbsb4DHtmsGniykgSR0Mh0XQRtUD4YrzRCiThAG4BbqCUjUw9VA40s7kb
ZiujKM98ioLiELmtIq1j8xXF6bWZU1a0MI8XzV8e2J28lOzeME8tzyMb9iwJJeI4PIO/lsoBtZkI
lZ/ie6F3YPyizINFMYP7wNGE9RkOKis9rXYVLk4DlTUDyytJjN1eT1cB9hOjVN5/P7HHykooUJAM
UVGyeKjF0W70OOGIZTVLB0PasELMUuXxQo+uO3/aCam0UrDIwePGFmvtUhf7pxEvPo8CZSTTJeqF
uz7MTlzDjpRGTBWUEl3yD1LusleYh6Xuh02CXH6T3OfWBLM2fVAM8tPEPIdUdjXJ91XbA7W1MDEw
EdQDosOXb5+YG3lx6vGaAOfNPGX6lsBVFosOpwNrmgq6Xl3wALAbzT6VLOTGtCZnEN28wlMx5oO9
Ffx3rur/4c5JcDAcHO4flSlOo887Z+xncmUiXLwSJER4B8zMjFXa32nTKwpnV+ha3X4/2uXetYw3
T8bB2TrIRaKgfkCLz6p3KUD1EgPEkEsuLSC2gROjm4+0w4RiGW0xtVggQIXtiGZEt14A4TY6EeDL
jrGMMD/BwXi8IjObRiKCHytsdVp024/WswjnharxdaBbd1rauaZSPBeWuPaH6yiv3YrCLfY9k9b+
GCX10guepFa0O6Fay024ydCuS7pXbfjVizcj/VRPTx28PvE5StZjJSE/ipOjcV+k1YnRLA/s5WAW
V1290nWqEAxGkS4i83bsb6b8jQr+90vgaJSZ+oZQlswNcbEXWGAMUTueo9C75Pq40s0HIHwOmqrf
B1pmBR/DOQi0yPB90JyDRTGL0kACGP++LPxdijqxGfa0AcC5eyfOjznN+LLcDgIu0hCzUfuRQXur
NqOs6xW2ohVuh8SsRbkrklvA3dNaQsbzPx8nqSRMUUAq8PQXr03w0m5IGqTci+rKEMQLEfhrKT1a
iCdlmUXf3tx+H/BLIX2eWfYMLvgSFyc4jJ9XPfr0eZoXKtguZLxKHfna/Dc2eMD9gm1uPYY6/bn8
PbJwbWmrXyeCH5vlw+Dy5+A1xsy9LwDdVTeYVMpnOG/XrzSunegqtQt3U9Le2yl2O4NYis2p7OvL
sfExdtSO5jo+KLiluoZSBaNcabKHKgr2EjWVp7GsntXmsQgjtxk61Gi1s2o2Zkmj6WYsgpcwbM4j
PT/BEj42DSbzr811VPLBxWLTMQXz5DLCTBjBcBVPab/CsjMat33c2XkY3VS95FpxvP5++o98vUSl
gjtPwaxY9nn2EafFwLhWEe0dsdDEN1RHpLujLIY+9PeRzPlFfvqcKOV8UB4tcl0W2mKjyLqiqTVA
dqsO5wdENvfA/J6lSHnzow5aS8u9vPLN38jJrehfX00t/thD28MWRNzaAoxjN1Oxl5PXCQdFtFcu
FalWNthazvAVDRBQnv4YEFfI5QFAAHU39qSu0H7M4uPpmDqCIV9Kyty1l1LU52b/LAxCxoc87s7S
KXoIx+hiIsNamThykR+O1EcM0U2m1Kabi/IZ/nCBYsfytO/VMHZ6Ldta+GgpiWiXnkCm2+OiaWyb
lhpUVf3AwdVtCwpWyF7Xk+dmluz4kuUYxSMSa/u0qn7rgXUby49aGK4Kn4qsNaF9ndPbRWiw6sqz
xqDla0IMj61zsFZbzCZJpodNiLSQh3e5Be3g+7f0RRCCOoYqy7DD1Y//LTuGlQ7nE7IwdwqQVg2g
nMl/MHXKl7lYXPXem54NLM17tcTjN6EThOFW1NbJagSG/v2jLLPe5ZMs9ns9s7wGrB6U5OINeV7m
VgEWcGKP/7r3Lca7+O7oOaFSCBRphXvUVvjpu5atX+nrZh+cnRKcOB5LUTgEESXhtrfYZ/2pqwMJ
E83VfGXvL0GGb9QPmaTq4RT08Ou+No/rINZiW1XbGBdGMF+IW0xr2Vac2E1hVYa2sUm2zUNwovN0
9GUdhFvsI2YCnzlKCacm2TZJAbb8FvNTMlcfR9/nLUSiGsxhBVLZhDu9fFmYC48xNYNVFAjY7vS+
o3r5z3T0o+2I3THSOnjS1K5WUXGfP1ldux4EKpzvLPhzJHtmQr1Eb0Z5TIJcWxFrMyn6tk2h6zT1
3qcoFWSm3VqndAi/5Mm8DehqyKyoFE84Yz9vs5pi1hEUVx68pblg/hoSqpK+vAn7Zq+eOkrkY9Go
I8BJBrmIgNPyZYhqbzYdL2MKm8pVh2bT43KVjg9dqqyHyT9D0hW4BMKLALi9LDsfAz4t+b6vk81Q
zZX8ewnwdhHD+0SitBQCN5Ueo6GnYvgjtLA/bpRtprdnk9T9pyyn+asHjgleAeTs16qxGYWAm8AE
r2o3nuzi9yzspTvxrl3DgeWU3pju99vMlxOQgJAKQOBzPsF1XhxLZJECDuqTgcT7K74aqCwbq1al
NUy6830k9VSoxY6GE9QgWYjrQu0xcCYQ1xVFGjX8nUQ/REh86OmqOLTLUbrvBRjHES/KBwaoC2tI
+Cs1ujYC4bpMEQenUBoE2Lcru14t8NKjtI73wtSO6CzjS62dS/l1ZNbniWS4PjKtPnYcU4mPKP9c
ZrdB/rPEaTVS1VVLLzqnHgN8vmijX6gSPE2T9SrWFUDBl+8n4NgmcTjVi8+3MxpjMHTGPwSv6XBj
AtXLn78P8YUjP6+fgxjm3M06uMFltaWXqUaMaNeCkUDI6Xxudqqr7HVwOZdhTZ9CZRwf1lz4nzV8
vggVT+mQZIh/GsjKX7e4QEoJage/T4zry933Y1x/gsxr62BcStL0NQ7n89khrXPLTt1gLXY7hGZX
4EAnN7Lcfmu0Jz6OL5XRf03nn7CLr2MU0kFJYr6O4Vfzi2qG/wTpyg3PqI8Bd4Va1rnq2r8GAPcw
bk99ml9a6x/RVQ3SIwQL0vPFgUn9SVHG9GPQGG641JnSV7o6Nms2fpguqW/swnvFzteY2q7AMe6+
n/Rjc879AP1viofqF3Emvxb7ofSh8PblhTXCixnVE1vCsaVzGGHxVjOjqRNRZXq13kLNTt4AHN5k
VvqfXp1ZPAb7KtWxWVZpyW7ypM43FXn+KFR5G1fKfVhmTh/gupCLeHv397Fx//3UfWTzn49qsg+q
ARzSH4YHi4UTtbnsYemKUjDWBZSEFaRUTDFxlMaigFK9ZkL6WEfKQ2jQq1M16r/VkNGJxA4sln/L
2bCt0wkgMBp6HQWUwWtAyCfYcNFZMbryyjQewwCgkHmXKmAxJT/dSLq1j43oWa+ewz66HoXyXMIp
bW50FqnwYMrBphMw7vOMEyX8LwoWCD3TGOYeBdfj4yT5/HGqpWUleoxoj3anbwx5pWyjNSDfysZi
oV3DkUS+YdYEEXbqLZ16u3TPweY430/5lybkx1MYnPpQaXigZXYk4+0w+QZ7euGrq1C9wc93rQSo
GajYQEWJGwDIjqZrGQh+PYIwj28xA1n5Ic49cbZRKzSkM8OWxTe9q66YuAG6iqUOtjwYzlws/f5x
j+zUTNqfx13KAk3IuVczQIsdbV6EdvUiPmAg67br7LW9wMDxDhPbU5/0hx72Yl2SFdG/QtMM05Fl
uUpR46muGyZJBQTsBdFG6uunRs0dP3NiXWNL8zdDe11o3UYVruQsXZmQylrN9pMHEWl0AKW6hGWo
iLDg8ChntA665378JSP+YiqJPSVPKUlXZuEpPRNmx7fvp+1IDsyuh1qZQvbKJW3ZDMAUfgTGzQCM
dtgreJVxIRMLDOhiQPn72RU4Em/D4a4yfuvpuDZNNKl11I1wNIyBH0GCXRs+nl45bDssuyQMy1Uc
Q0CF9yXrFBLA9w989D0fPvAi64HUgjR2qKhkdAONytD1Hzx2a3jrkg2m2h7P6yf55Bf5de+eDwcy
SeZIJ/leHB3lOHWmFInAIWBBScNzXr5LcrDShIfMoLln/phdvz1UHKcWUQ0t9H60o/KikOqaPs6W
mYV70lsGfj43zVUfsDBCLLagQ1t1cMEv3kBSt61J22IVk88Ib0A5fVCeoWu8kxtxG0v5uh3LG+yq
xbXije6UZRfA2cWtF1QPTdK4WsF1Qy/7HfjxbVOG2xb8e1G1D5GfO4bRO0Z0r9bVRZaEJMFqs/b6
zNV9MJ6cE7GFM8wg4dsX7oR6lnj/DWnc7bynalbsrnoYuRKaDwjaYWEV5yAq630d6NWq7zpS+eDS
SyNbqnVu8fiThtC6kzMrxPDa8UrRbePRHjCrjill9HW21nyPZmy/ars3T9yKCl6eNfyb+ELve4Ao
V4b3Jib3vnXdAGry9fMmL5yy+iW1M0vmHk+DlTK34aiQ0KRxBc9a5+I+9n80GsUNuBFy/pYXP/sW
hFSQ28L0FEXnVbENCxj32p1Z7LPssU+8falrjtLu0EjDhJUVpWm2Vg7AqWTb7wCO18+BTMlGu56C
jaemXIDcBtQO2t5Kna4rKu+wE9YSPs8p9RYLm3UtB8EVeGsVVJaI5Kpv0lWjJ5riZ9q9N9Fr2eMd
3kW2AhMEg8ccPkCtTrYhnuMXg/MF5t62N9t+R0wKZLsPeo52KWjySqp+dLC9UmNPPxu7H48N52lW
A01pzqtKQ9kfbeooP6ua6lwF9ur1v/PpSqShrkvX5fTL9/I9MB5uYnA+jPtEhe/KP3Yqn/aPVJXc
DHdWdfQcXxzm49GpZ0x7/iKOtxIYMhOVKH0m7IP0w11T9CIbl+BV3L2F8UvTPivB+6AKO6Vjr2OV
T/GV1p/nirEyUOdqWUNNEtE9hscG6N6UtiZUk56rR1o/0a3EY/2qY3Kk/lTa9YH1/bxJq+CGDI0z
FXuKL22szuxKaAMDDGipb/dSFl0KYbfOEN3jiNLqa21K9PtQbgNAThUCOMWZZJqXeOKlrj50d2LY
XHuyiUWXtG+s8rcQaI+YgZ03ou5aWmuuQhzKVsgOxau26Etbb2LoT4VOo1tELcUnY7tVxelV2sVJ
SGqpQAFM69f5oVamWslrU4eJLfj5Do7S2tAQURTSzUQdMPF/GN3ZID2YMZJFoeLK1XhGi32Ar9gV
16C1myy8LrICoOwg8RG1bqjgxJqZG7qGrhe1GXe18A0JwWzVKwLJjQyJyrQzhCc0fmdmPmSkSag1
DPXDFD8E8c+JmufsqNtg05dBYjD9y1aHigN5TWme2xlJELDkDGQhSNlVT2V9WxjB/MjDTZidKZUC
ozrfeOJNH76CsVhNRnsxCLQ4Yoxs29zttJrCJWaINTkY4CpwBKtBQ2hHPqu4eWpDPOuR4n9qbfW8
2laW6BYGvrARDijR7xIIcpC/t0japeZeQXCYmpvbm7ekaXoNk0w7M7Asq/0LxRwQI76qkdA2lNZp
lGLbeNZ5IyGjM4BW7ZR91QnPUuufISg3zL64+JdLBd+5knOS5QJfZbRTWwxcpRSLmLNIwqV1cjLj
RUw0dxDvjRi44sBeTsG5qq5k09gnauN4zHKbR9tohJYV7GMVi/sUrQaLPa4AqGTisI10ry+btkfN
KG3gO/bMUFr4mzqR71oF1rKCLHcxbhSdqwm1+qSMfme9vik75bwxRCeKAseEC+NX06oCHEzq7IhQ
BPXaciM1voFfN2j6/VRP7K+R4xvxs5WQFRnhekJhO9abVSg9i0hYqFRuxAjODlNa0kjnrEDJX1l1
Fd4cvGYje1Q8ck/5Msj5N4zU0ym+zxDkyUXTlnvTNfTQiXCeLujUR9XKnLNkH/8alDXGWr7x5Kfa
yG/ldLYZhqvpta7cRHbIt0Dn30mNEaXESxlNrAZN4Fzf40rh6Jnu6uHFqL0nWGBQZq/D90q8z2N5
1TTT2kQSSy1Hx6s3UnLeDxst3Vfyu4+bqZzKO6/bScFtYfK8gbcaigCnv1utDV01K+12VjoJKjup
36krpg227xmEWhQkJc4ptXqWYon+zaOUXKvD0+T9zkR3bK4ApfENCiz9F8+/nSWwUuMiEGswL5cq
utOTB4KcLp6GdlZ1VVP0gg8Zlb+V/CnVH7PplrFYFFFGQLpNo64SbMH7BwXBrwnoE+aq7JHFSvag
cl1L1VPFBt63aH+brVs0k93RNZRD2Ra58HiC4SQBGoFi5Az8cJPQtCguO7W1Ow0BWIA46kxCTYAJ
w1VNfEQW43o9JCbuyck68dh0G2hMvCy9FxH/Ss+h7bMZ3bUYY9T9S1hS68heMtI/g1pfVb3hvL0K
4ivkGqC9hmtNdgvuYA2Gf70IN/UWTAx4xMnm7kI2samsJ88wQdfi9YINi5jeVFnjpOrGx98o4rgV
zZVgvhSs3LC/6lUJzHPHafmzouhqmZdldaV7j3K5y6a3Ek/l4FxpUyc16d8o9LvT29F4Ksi+VAkx
VpKdbEgdLQSzr96NCi9D/ykO93r125dyxzLOTHPTFq1jGmha+bFTdM9VLJMPwMosf0k4CfniJQRA
vXuemGaRs7fCJKQzwq0UK46s++dqi4h28QAP2a4buJ26iYgwah7ZTSoITqBLmy70XypNkKBwpnaO
d42qbxrxxQB4ZkjBRlHfM+tF81s3x98GQiiS3Wgtpd52xLUxDCfYvzSzOg0GervSKBn6ZbZN62bd
KB3flWgr42MeUYVCv1gzLXpdze9OwPo0qLw15w7w3FL/OQ7KrZimr3Lbktq1iIE0gFV7Oi5VzGY8
JPF12HjsTzh8FVN86wvRBXvfKVzxXHtbHLlQYjhtRcgcCpqwn6+wEpbQYVqSL0eIZtabDnuBWfPv
VF/ia1qu0j0ywdkRC9DAoixAYVqZyrYjdSt1Mlt/NxmnKshfayqfQyzuG3AJaB0WhFD3LYoSsZtv
lNv44RdmgrbooN+E3P2pO84SI0/L9tOwFpXNqJTEUamIGeyaXb0JnNSeVZVPz9+RgtynSPqivhkI
cikrJZEaZ3yX3ewq3gTvWmT/mmXAcqfbF3ZEqcwi+fn/GSRYbp3WLW3aLzfPdDQLVIRrqhxNsG5q
8azwhhvJLx0fh+rGiLhnookQeus8t05JEB17qYexFy9V0KVqKiViJ9Nd0UF4qHAmzcd1jkYYeCzb
UKHRT/6FHoCyxvZ6SIZHgaarOpAyK6L7/Z32ayGfAstcZeEOTs9+CRow1LLvg7RiJrgrqeGuCjoQ
Vw1ZdHKiQPiFfzevrBk9TRZMsQRxos/fZaRX02iMhMou2Nu2HrVsbSO5tLO234/pSMfwc6TFFEty
YviTTKTaetZFF4v2VdRcVMbeCAAbovRVCO9l86r1hS3r5yT/J+LLR3agw5EuviHRT6Mkp/VDnUB5
JmlDijndR+/iOnOz8rT45/fRlhKKWitzG5xfIf5GK0t9iHrV7rqfgX/qDX6oXy531oNxLSsRZjhN
RlkSSb6J7rN7YY3b9Ra9Zzvcpi6XXZvbuen8GtcwfsJNR4M2fY4uAeOsezjLdn3KePfop/RnRanz
ezjoJARFZjWqwTzrMfyI+r6SNRtM8and4sTrXMoVyiWyd6HJsNVN+9puQPEAT5/s8EXeZv85Mfbj
M1HxrMFuBGnrZRcvMkOE+0OiGVd4OVBkAsu7F+wGPUbFTX6Yt98v1iOdibnEqoDzVClhfpEOp31M
OwiIDqNTi8v9BMTE9V3d0TZKuiodcd3SCgIVaZvrwLVehBOHnHrsHD2Mv2gc1IZRhqrPS0wTC4uv
twmRCF16IJNB5OEqALE1JYVtYiWtQZ8qx0fLeE3iX3XybsUbOCEuuTfO704rdqsmpXBQenbW3o5c
GjMylI6KZhYGT3XJ1+ENXFnafF90FOnjwR69bKUgvdLc6PXsym24RiRsRsHYttTTEnhQE1UglRTF
M4wT++GpcS+2Qz+HrJxqBWlKuY38l0E9Va48+nUcvNjFLsiFQBzRVuXrUM5iXH5r/afWjCfQEsf3
WnTX5uokQoEff37wDXYSWH8zIwo3X4NS43vilHvBrdftcI5oiX1abu4I+GResX9CzjN7EFI3Rc8v
rXxOHP4lfNWdT4hsJW54dcoK4fhL+hNqnuODUFEYjyjkMjr0iu1CK0gMTqDl5te83FMRLAOHRM0H
JeBlhDiOWG98fpl1FQKwblLEbLlZ0B6yC7nbfP+1HxuPJqI/xfcO9GT5ttqx19WmZTx5d4FACh9L
f2JZHymSq4i8/QmxeDu03KvINHk7lFPXc5G82ZrXLAdHXUdnnp1v/ZNt61OjWsxhpTS9V/eEjHXR
bjRIrqca40eTl8NRLXYpK5+CSQ2YuGA3s46HrbdF92kVO/WJ/PDUWBbbQiiEviKEBJK5XI9j4lR6
63y/CI5dkA7HstgY+inR9KgkxL8uSM0Wkvn6dIJ/fGX/WQiLLEhW/Ehs5p2hzB9FKnqTsK8ospRF
t9KoeH0/pqP70MGgPo65gy9V6Mso8/EApuKyL3aK459Jtz6R5tbYSn6mMrih5vl90GM77GHMRWem
H9vJLFViFhJ+XP55jia6Ja2/D/KF8T4nBIdR5vTkYGRVMEAFBtS86tad42+NdXrj3Ss3HnKeOYWW
6+/DHbsQHEZTPkfrdDkYQ48xKcKNPxaOjJpUZKKfo59obJ3aKD6awAfjEgd5TLM5knUX3U8X/WbY
GvUq32tuucOwe/ZJMHba7++Hd+pD/mhKHkQNRqEz5YnZVDfxLaJhu+EMUaz9aTlb6WSoxZ6hy81f
m23i/dDEp7rQzrSMYjPWADIuI7L5KumbWr5vPJJJdI09alhIdNld9SLI/nrMu7McmS/Leg3DOyl7
MMxfoaDSzMb2uaL4LAIWKHtApQ1qspdqJiEdYW4HiPTYIzlWMDoxEEYxUtYJHeIhvDKmDP2uieJp
flcoTzmlvUa9U+Tctfw7zXsQw/twpHAovMZDtKLn6s7sn0Ro3FS8AaMI+EBxJZqMQn4t5ReG+qKM
+WqI13mFD94PQQifirhHn0mxU3xYrAkJraa8lrTyFjDwrisSCkn9Xi9+07XY9dlkj2Hjzo23yIJe
RDsJSbI1LbB91OqrQvddtUh+oyxLzRARw5VnUd6KJSF3vKHe9FJ53cb+G5Id6zYH/4igp2+CgcyV
l1h5mlCU0pjNcHrIy7uR/ltFk2xU5DOEYLZZkZ+nY/l2YnXN3+LX0/zfe5682L0LsTa8YT4mZvpl
c4+RyqZylTMM6c6TzalD6QhM4vPOsNjIO6MtJWviC8IbAbQG+gy0gy+tK9muV9OWSixiFPHGekV9
qqemku6arS7hQ5w79Ibd74d+9NySJBVyOi5koB4/7xuF2Sih1PEswtjYbUynsT1xUzh6bP2JsERZ
GCaOMapGBHVT4eeB3M3/qq539EKkHcRZ7OqKP8qI+hBnxjZH14ozm5SWN6HrOZqrbUYnc4u9up4P
/+ykVP2JadQWm71M3xUpT4LHSK3HXu5oqKF+/6aOnssH41vs8EUlNKo8n5RtfRFU4kr3ZTwD7/z2
HTDl96GOn8ozudI6ysdBAyetY8yFVs2vzjHPlG0RrulASxthU52pDY4SWXQiuzl+Xh7EXEyhDg5a
GnJizrq4Or5w0eSQFtg6OY6GF9+JZflxYnz55g/iLeYz9SzNR5x9TqeSe0isL/5PfaMh72l/CPJC
+XEh3V00bumou9bBBnydXmX7UzplJ8c9L62Dk61NQ78q5r1Hv/E2mTPrfuuOhLWu4oZ3f1W///vX
8H/8t/z6X+Or//k//PuvvBir0A+axb/+cx/+qjCGfW/+Z/6xf/+1zz/0z6viLbtrqre3Zv9aLP/m
px/k9/8V33ltXj/9C2DfsBlv2rdqvH1Dob35CMKTzn/zf/uH//X28Vvux+LtH3/7lbdZM/82P8yz
v/31R7vf//ibNOuU/Pfh7//rDy9fU37u7LV4/fr3317rhh/VlL9bYOMNEsX+7eO/yPLfcSlEPh8u
FKRUk5eS5VUT/ONvqvZ3LB7gQKMYPad48w/VuB/wR7L6d3YysKIQAxAS07HH+n/P8+nN/HlT/5W1
WCdgxVfz0/OG9WeBotyvQ242JGCn7M2Iviw2tCQ2EeccCpWO7HxGhFvkyv2UKrsWbvUQxKZ2oZXn
hfrC/4fRfdM88A9d8yNPzwtaeEPwKKOMaGZ0m/8z0tbHo2EDTQ0efQQJbsrivIxFue7CzjLvx+ZH
hHIB5lRrddqmjZie2BaYzeUkEAntQMByH7v756/DzFJf8n0iBbwVG5TXNjabbagm2ont9eOMX0z3
bEqHYBQUdx19ts+RqtHyhboYlfupkVtw2qLROYJkCltE/lC1bmQJLFZh9dmFHATV3opV5drPTWND
biS74hDQ32yRvFSaKHNSH+HlVBXE9wx6vg58HsROiVfEZrAmmPExaVGVAXXL2x7lylLWncDP47Pc
T5px1RdeL28Plvtfy+twOX0+Pj5emQa/EiECxqh96Xv5ACUQhRWV+6pIwdGY51mX3BaZtEXHHgGx
1ffRFjzmv8LRLsDVEGcBjBc/z2apiGnRBwB9LbUa3GLSwvMsB3kVJ511pjVltC/aOtqZeQrAC2iW
YcN8q/ZxE4MR7SRZvxj7TDzLy054MjtDuPJpqf1kJSKI/X9JO68luXVkXT8RI+jNbdmutqxWSy3p
htHS0qK3oH/681Gzz9kqFqMYmnOxxmlCKIBAIpH5G6cZDuoYNCdb2PVJrpz6IVc6/ajigbXXcxOI
XKL0B8Be0i7u+yAk1za61zJLnLe498yTSHLvQVUabaUoNCVul1sI5UCLcDJxdjm5sxPLtikNPH2l
t17VCloz0Foi1vdJiEejf6qFtvJNLx99IDA1B1kJpLZxPUYkfN7L7KwCSqHcKee218EyVIiWmb5r
Ak+Q0YW4/UVnB3Eai1oXwQ0va3vq0F5+0MKK6d5L6uhWMhLcpnRS1Oo7vpp/VUf5PSX6skg2GTIa
LzBwLofpunIwS6Xyz8qIyq9SS/Jei/Ruf3sys1rkf4aBbwsSHW11wP2zYfq+K0svt/wz+mXKMS/r
f3AwHvZpkDtuJmjfyRrev0Xr/YwbubkbQziwtmQUa0Izs8fm//wQXIaBt6mYk861+5xR8cKgV4Nz
ZPTAPtFEp36US9ixOqib9NEWUZFiF2Pp/uxkXvfohNVagj7LQK5/w2wxfMfwaiXTPbfPE6QAW7l8
MBPzHwX1JFBIGkJzgLcf87qXsm0zitrVRj997KKku8e/zl4JHQubmkvl/63IFUcx0fW6rMLi3OrF
E3ecHPxIUO9NQE2tbAIShD+P6+8tjfcJm41TgrvFbEsrltE34IKjV8sBRlMLBTmz+8BJEyBT6Km5
mSXyvVV45bsZ9fAILBjpOJg6K7/j8oH0P8uv/T5Wv2Hzs6gxeEOvRGnkuKkIjmbVPWoZphAS6LzW
QIC6h54g1d6z45crp2DKLP8IV/+Zvy7DrSHTIIjMbvHQjBoMvVrbrSYRLEfDpU9ZO8+zkPg/YwCE
Nie7uisgZdEbIaDkQT5rfQWBPdna0ys7AoWG6yFBZcocbn/W5Vn974jTV/8jnx4Hdaw6ByRwVYh3
p09fqY2tUQeWgqFD4+T/zmr68z/GUNGbiCwkZFwxSY0PL330lICkvT2RxYNgwKRDEIFKoj3bnrY6
NJLg8Xz2LP++MSwwhwlVmlj+EYIxuD3WwoSmkAsoZmr0o357OaG6aZyyA1Fx7oOU5rq0N8fsi9fj
EHF7nKu9TocU3AYXJDwaZAxn44SlJMKaYpVb6Z2MRd5gPiRZ2YADsz93eiMdzBZdyUEG7pWWawIA
11F/6s/KrCSSschszYsdwFmVxJICx018+KZ1lz7YkbGVYmVrRPUJBb+z4hQfTp69tYNzBrG8tm+u
TgMkLnIUqLHAV6gUzqcfpG2tF2V2luzGLcPxGySkXZiA3vdDQ95H8vA2NmT7txf9OsAzLNeLKTtc
MLxZZjspIfWLDOB9ZwlDyHgia/q1cGPQ/KGZb1WvufNT41kxwyfHjI5Jnn8kibfyI6522PQbyDs1
YErssXnDjEJik4RRmZ8bSEIbSRux4VBj6FT9/vZsFwbS8SoirXb4B9nzy61cCL/o7LyRznYJxpFn
CnotKo4HOjpnK7t5YSh2EWPx1jN1EOOXQ3U8FGqtKjx3NHVqFOZDlnhnXAvFfzUOy0Y2jU7bnE5N
E0GVM632z3nSZ9tODjHDSmEV4EKh72+v3lX0NHTeI4hH8e8arez5VgF2q+eOk7qZk38NlfJZNeqV
LHn2EsF/nUSHl5YDTxZJ77kompmkQVtEheo6XYXYS3KSw+Ih6+QTiOenIB+Ot2d0nWJN4+G2hIcO
ludk5pdfybS1FH+xNnWNMHpShHWocJwXjQ8JUHlBXxdko2KetRI9f5DJtwef/u6LK3Y29hTj/7go
yhrdR1xlZLdrMFDARas8mLwRdr7WmStDzRoz5BEIIPHmIKo4Oq7u8xje0tRSJCOT3TryBOpian8Q
vu789EDIvXdFUgGs1QJj12FJcrS0ztp1YeQ/SzxG9706mveRbOEICdrkrfFr/e2vVwI+JgjPSRoM
29rZVyh9ehPYpAIz54l7zGKoBDy07UOnpOVKqFnYYJRnkIw3wchp/HO56E7kC2Pwfc+tQrl8bD0p
vkO1CR6KZlb1wxiVgmp6L/Qft2d4fXQ4M8hTIlKPBuyVNkRqeWlXW2PlBmHsPZhAYLYIjBrvt0e5
ygrQiJR5YxpTRWSSp7ycXBlnVteg3uSWFrLOpSHu/MzfxtjBISJUrgSehZU0UFZ3eM/i2IFRxOVg
UmfIQ5BbSMka2U890/8RA2fVHD3KFV2p7JWsaFbSt6sMgfn9MeRv+uQfJ8aJLQvV5TA/S3ok70a5
f1Ki8pf4LdsXvld1e2cjsAEBcQURszQuB8hAP33iDc83DZjTUmVTai7umc9KYiCtnfRPUQ47JzQh
vGSt9K2Mg2RjY6d1+5MuDj0ZnnNmJyOJ2SqX8EHtQJLjc1rk/yDr95VMej/awTHHQjav7K9aWwAD
H4aVr7sQnHBymHzoqDA6bKjLr5t1uAkFoZ6fza5+zLtkZ2OTiKLrl9vTW0g/pve8pgBURb8b6O7l
OF6V6rnt5LI7tuWDP2jHSP5J6QLLmvqlFJ+GpoBe/Vpn0tH00eCV1vwTF44MoX/SgOdnoE04Cz34
EPkpF058xpoXmxqhPgk5evXz+iDStRLQwppSIZERgbRBC1MOupyr0YkosLtIPUN11beIFzyWJSa/
zVD8c3tVr1NJw2GXEnHYOaSTs0lRgan0OPJV3CKCva5DEEi76rs2QN2TE3jTWSV/N5rx6+1R1aW1
1PEowG9aQQb36pjEpZ0ZZi/O8n3Upl+8QPF25Fi0owIk9cvwW9qNGH5VQb21a+MwBtYPpKR5JHme
a9FxQTjH+p7H47/6SD+4U/EioBC+j2MZ3GIYbZooB1Ldvpal8RyE/TPC4MHKtl+cAjuS+s8EI58D
mjvOuWxTbD3jn/2YaOMXFGlhzhZAEaWVK+H6ZE85Nxqcigw3HoeYy93gGxZ8uLoPXvvR7b14b4Tf
suGuDN4b50XkT76wVqLYdcA2f2tvOjJuoQZ53OWApMRtE2Sqds7j4aGNy3ofa8EEqAa4XgRi2LdZ
vgIIud7x7AQKkVTNyTxQZ74cUskjq40avJ38NP/Zp9KuECNwbd853d56M83XKb+ZaNRIFEOpRthh
/t1sO7GKsVPFWRo06VUS1X3TmV96rdvLUrofChkL1qD6VMtAmtv4sRyhIhm+vLfNZG95sAPUCvsA
J1ppJC58Y0IbG0nV0Jm40jqqgkS0GA5LbuzkPcJvsSPtoa3mKPWn+SlGE/5QpYnxzmka71o5Ho8r
63JJ/fi9LiRW1Evhs9Arma9Lkjkd+EReIU3EjZxnXFrJz8wcGqxQStTj4KKlNV6JmnXkmf+39Vpq
E1hNk9Kh66Ajl3T59Y00b0JNOLabofp/GFHt2wqnqg6353h9ZC9HmVKvP5KCXgxGgv9zd3ZE/hIg
a9HH+Z3cmgezd1Yu46WhHBMJCw4SRbH5ka3aPshqZQjPmhy+poX3LQrGZ980ERdea8ksXIyUIeDy
Ig5NTwZ0wuW0Eiv2Ras08VkMyCrT+/9XlgdKYpJ/P1jiKBXFSdFL+G6lelD74s7vw89Rvdb5Wpix
rkw713aoMl1djy3CQUnfeP65j9qzrLXPGi7qktLCn4zubn/Hmbjf771KcjdVzqi62/I8oVRMxAxK
3iLuYOElGuEt6Bdby35Lg68TJXXyZk7b56T5GMsDjA8SaAQvirXy/8KRnbx8OCuk6dQ/Z1FS0YrY
sLt+cOtKqB8eD4QnfeyIx2EYuAKJ/p1c6PV950n2dgiGtWLb9dVtAtun4UwLdaLwzD47dRDVHyNl
dIGmQoMN6jucNE+4bv1yWvVeYG0vde329sovjQmYg6Y1q06TejblIuosi+5s42IYgzG8rLzmQt0i
Sr8rdf3FKpPX0YvWKtuLg5oI2//GFTPdy/2dNTJNbK4O15QDf6+OqYHMijOexhAVSghV5lEVmsOz
zA/2t6e7cCnxjqA1jR63DbJptsSqlHtOZVfJGRc48HSKB9FAw5Uz6xSxMtTC8ZmSWjzY7Gl1512E
uLGTpuAp6xZG8NEYpQb5QLwLHYX6savX7NAWJmYTmyig8S/T8/ZySSdcDqyM2nHlZjSPdulBg5Wz
5MHOy/x0ew2XwhPlGdh+Gt7wVJ1mY1X4BAVZpmluryCEoxqQMpP65IT5/Tgab13p/5RH8aMqezcx
+AVq90lEmbaSrU1f6rKCgtmNbNigLQCoXWsKWXrcpKUxuk6CZTuuArJ9tIY2eMxEbjxrlOB2iRat
sTx+h96rYblWdb4pVTBntnXTWG+EH4SNa7TDM3jXg5NI2M/m+8b3UV4Ikp0plYccFZwmDx8tP3qM
Cn1XdmCV2vY5HiR/EzrNLvKi99tfZbrqrn4YBeTJTwRRsvltPxqYC3WSgTqHVgxY/sr5rjC0tYrj
damc5NGkSmup6tSGnYdIXQnjNOrr0dW9csCasgm+mkFgP0mjBNqj9AXOPnr9hv4rIEm7LfZyJYxP
oZnmfx+4eLo5QAgAgBAvZ5swtAYbW4KhOeMMfWoSRHScEgvhzMZAVoSPwobZZQyvf73IDGXg0jVx
LK8K5pEXwjONfc3V1AT5PiPQnpTKVleS9aVF5hrkHqIdwpGeXwSlTV4uW1LtxlDIc4xbJPNzRcUj
aj5qtBlr6b5AcIRbbNva8sq5WghbXMB0QywufgqjU6D5I6VS5DJPShRDXDVpfhhhhfRB9MMz+2Pb
1L9ur+biUDwaIY+SXVzFEcsp8qwLGt1NR+NFi8RdGtU5905+F0UYH98ebOHOgTtOQYNbh9t1XsAe
WyrlvlRFr8yvdpsmQiDDz+WvoyEIHGZnfdIAFR0TnU7rypIuZTeTN+YEm6QlQDf/ck0lvnPTS63u
DlXZPpfNEP5Qc1QQbLLkY5Sjp936Wfg0NorhChXTpWAox2OdoowlhWQ8/WD2L5HnVSs57UIMBUIF
sx65MVBU86wrg6nk6aLTXB3PYZTE+81gmghH6NZH2PFmUUd/5VmwOKJJesW5JdWaX1MQdkfsd4fR
NUMVER/9qaiCdz9X3qvYe0WUb40avrTFYEFzQVC6486a7WboUcpY4dLrhsi00Ec4IVTwQ26LY9B7
n29vsMWpOVM4ImXWKRZefuSpixp3Q9m4TghkmiuiIUF32p9Koo8HLa2/yFq8xmebfv5l0KfqDnaL
mq/O5LTZbSR5oWPnZhedG6//7KAVYkuqK6fO4fbUpr9mNgyJKfkhKgx0ZuZ3i9PUVpOZojoPCQ6e
4SmxQ9Tgh51ZU734FGVfWmVln1yfVnjxf4w4/fkfUSiKGmjsKiMWWbtJYXnWEBH6KsSC2hWI2QXl
SmRfWMmLAWcr2RVCzvokMV+1UrwGjaN/Uvxq2DVeXaxM7fqiRrOTjJuqLiVdLq/LqYFjwkxdiYuz
Xhk4AFuttO+MQF452ub1dqTOQ2dwqoooPK1mMQchpzjsbL88N3ocP/TC/Bb0Y7oLhqZ+qAITyn4B
WnHIJPwMBhM/x8Txh7ukU4fPXRhQBgV7d5BEFyNz1GOKbiL5I2UokAiSuk1UNPlrxwH/MPOu+YrK
RPRk12H7miqdg7FcalLQKwDv4VqydXxF3noRYjVxLQtiXaIdyhAeSykVmEtB573rYMecRqy3D2aG
eFDd4DlSdyjeCLRWArmOcZkIs19BADavLWXvRW7b8Ag/0PocSjB/4d7ae/SZrX2aWfaTPfT5QQ11
bVupCgEtK/Vn36gMTO4U9avdxeFdokkwSuykLs6lNNY4Gvj6fVD55UMqa8OnrCm0bSIb2V7twmaH
YdRaQ+M6NFFl5O1OnZYnAuLhl/tgTPOwSWJRnEOcO/ZVA4oU5x836YqPZChWbr857pIiGSA9Gu0g
l6k+y/N0qWy7osusOD8HQw5HRxXIfA9euMt8+5eTNNBN2hQ167Sv7iKKiJMGkfyi1mV9tANTfzAF
DiNNTvFubMrYNQffOvVWrX6UXqROnxCOShFaL1lo2adk0PUHbOuDZ/TSm62mBeiXNVhuVX6N6Ggl
xW+Bbo/bTqg8VbpMPRpduiZ9qi2dsymLmno3GoTc2QEwrLYy0aHOzjToERLIB9/cclDqTRRRS3EM
tAm5GuyDVyAXFZNFHgN8Lrb0dPojllnYucVW/cwDLvus9Q7+3RLihXgyZIj95qIJH1VbRfQ6j987
uY72HkYl/NWe8daYWfwjBT2HK4aS33Vl2G5KkQ+/MOIst0pYjz9IPJwNFaDiTrOl/F1Kum4NUrKw
vXBEBS6nTtcfiPXL7aUj+dmZWohzbA5OravvgvF7EXQHou77394O3OM2bwGKr4jIz0cKHZSc8riS
z1JVYkULvSxX6w9O2pfcaY66Xz0OkX3CLW7N928hT6aZAgSePpVGg27eQDLHUW56u2+pWaTik2QK
77FENPjUxJb2IpxS36M1kL41aYtmfASwDCdvY1MPdXe8vQTXi80PMZm8yh1J4Wi22Gnjl7Hj+IKz
rCNOor1W2UFqoqPhDD9vj3S9q0nY4MtPL2+eIfM+C4jMaFQKGiFQfr2jMlodZLlWrFz4C6MYFMCm
WpgmqwjKXG6e0BBBmJr9eK4V+ZvP886365ULamGICW/F54PNYF51xZVYqKk9KIAM4TqA+4kPvjV8
v71Yv9PJy8SF+w/1/CndVK4LqU0F4X9IMeUK+oc4jTdGjVCuOdzlcvJkV6+J/MVK4l2iFmDLozsu
sPvRWyt2XU2UKgWAI5S6FRlhqTn8IoH3GJUoHJ+TsjEmF8TstTKqcX97qlf5C6Nw26FKDF7Tph1y
+cWMRG/1PoVVMlTe3kdqFL3TF7spVp6mS5Mx1akmPMEBMbW6HGbop7qAEQVnL8rlQ1iVOOvFsbNC
Wv5Ni7v4btNsJl9U6lmUMubdAz8KzMDW2sxVNVxY1eQgRLCJOucNVGhbB48C98tWOdVS/aRZX4zB
fkqBWSb06zSzPqj+l0YRdFfeFQRrlTSAUnGQaeSBGjbtyFXH97K5439L1DteVxNuwIZJ1kpn/g+S
9kLjBi/WaGv3xaHx0g/d+pKbn2UfXm0UopSX/y4/I89zx9+E+JsZa/dV8sp/SYc7K1k58Utf1lK4
sXk+qlM77XLJmzoli2tldLOG0tqHfQnzzoo9zK6bYmUTLX1dajvU05ypuDfnKbReLbeRk1euKmL/
JDdlcJeo8VoNbcbIpNjP1wVu+JuaMDVAZy+lUpBNeLEIX/NIkPmMGD6okQbYU0Xasm++eIp+qCvU
YMhKA7vOT1qP3VXo5+o2Azn2Ekq9/1X0UvgomQXOG+OoP4w+avhDraDK7qf1yrpchffpB9M0nfJ1
4L3zoleUSbWqhbblBq1aI5Qqv3qjeRdMmgtSRWZw+yhfNzSn4XhG0rhjWJqal1/ccJJsIK/AYjab
+ve50kh3khLYr20X/KvXEMLRMeufKrNK7g0YLi9akHSfgKbAOZc7aELkNvgg1NjKpEHoPeQiTr/e
/o1LO4XVoB9GEEfGehYHItMr4lH08jkJsmfTUd6EpZxuD7G06Cz3dKH+9sCd3UGO8J2siiMbanp2
DJ3yaGu5m4Q8ICLOwe2xFqZjTmh3MJQ0Ba4KId4w6kmSazqmsVV3p6voyTa5bq68/BZOMjbgtPMA
205Qt9lJHts8yqU8s10rNjD+KGGGtX5pouk49itDLU5Is7C4po1IA3Y2VKKWzmglDKWU0qkCWNBW
2t/HJT4/Vw4lgQlcONuleRk4IZ68umsJINuVbPzyxvQuQwng9rdZWrUJVQJKBxM6WE2XpwGsXjL6
CSBlEQr1QRrC9iFpnOYp8/N29/dDWZM71YQ+JQrOdrWP60WWlLnnDraZ7tF6/lqXtv3QWHa1Mqlr
8CksJuycFQqfGCpeJc2RrOfhQH/C9a0KBKjUJ8gwMMGz0CNustH2v/c5OrKVZsWfC/70rpaKtbbr
NJ/ZNQuPdWIX8QTiBTqbb5tkzehlkenabfcYZ2hmjU7wVNHelar2QW/T83+xvrbq8AAFQnzVfWvq
YjQtr7Jd3UDXXerLL4GivDRI594eZ2le4Hcmpi4PbGVewy5Hp5fyvCjONMPABsa2gWC52HSZ2DKv
xNDXGDMLsYqXFtRepsZ7cx6xMeNMJdtzHNepqP1lchjuiiqy3jNp7PdtaawlSFflMXaPTarFDMn3
sPa5PBNKYEqZb0XZWVW/qU3xolqnMqtf+hwVXtHUyLIbKxFycYY03Gja6uhMzQNKKo0kralnAmLN
y9c+zQGd92F17gVFLCPt19oQS6ee+4UnpcLhv8pnW8ky21GJ07NGEqAoaNuPbXQKtOrTf7FV4DgB
0dG5zOZXe6AFXhzEanfWlfrVidp6k6Cv1g3to1z4T6OBiuffDzgRy0gnqEpQArr8dHSKC1FJsLoa
vXgMG++5wYB54zR6ttUDNI6FVa8AkZY+Hb0gXLFp88vAiS5HDBobOLcT2K6nDzSOlHeRNGLjSPIp
SVZtma5AR+zM3zKs1ImZ4zyFlKhtOlKo24gMumRiD635o7CQmG7uMWpLu7d6kMnIhxWJzsUpArGe
ymikyfOaqpVLCYRhpXXHfDxRtjlmir6reuco5Pzu9vdb2JhU7bjvFINrnOzscjV92ZM8CJe1m4ho
G2QjGuZG40qalaxcRgtzor9Je3uqS09WIZcD0QsTSoKektskreFvq8QM6cqU2an3AhTfQyPf357Z
TMH3d15OcwzsKAgC5jcHRyRWnXee3ekumLLwqbR84+xEdXooVCFgl1j+oz7KIZSzwn8sxiHbwvw0
0Piu8oc+Lg4V4tejjhRj6sXJcaRa8l3WEn+XQiha48AtRHg8nWG9wKcGNDMHVyhjErcBoCG3sY2D
E6jHIilOFqTuTdBrRzVCgO/24ix9dooIpIfA7El5Z19D7wDxRYqkAQ3qf/lV3tMHkQ+2ugbfnSL3
7Eq2yPg5OcQ8E2zy5VevLbOQY6fiqxfdsfBw2TMmJYA0rQ8D9UeE/BNEHqRTTMi/PcOllAQoBZVi
naSEWc6maPV9r+tTsUQ4ffHZb2tN2pSBVr5y0+AiC6EJCr4sMnGsK59HiEpb8ktRVd5K7rq01LBv
KV4imnqNZEiTUBgC42UXkcUPI1Y+8jj80Irw1+35Lp0vkjxUKmiAgm+brXRsdB3CjCI/p3W9i63y
KKXarsX2d2MpMCf+i8GmTHnaQLQ/pzn/0c8q2ZldE5mqmzYlArpN0x1FgY9jgBoXSupUiG+Pt5D/
oysEnWoiD1Dxn90yvZmn+IGYmtuIjCJ/JLyjKdfN31eDLkaZdeliLITqRki6W+XttqheU+PL7Wks
nYY/pzHLc6zWA+JoxQ0ULfFiWV20KSm1q5q6VQqQcYXzQfvgjkLDyudaeoJTeQKfBuOc4vm8nBYa
WEsQdUa3wbwEE6NGTvdxz2WSy13100S/4ZgFnnMSsRPStmmHfZw75V0CAWfjtfaAY7XZ7500q06V
w7vcxFvp7691fhdwQcLfb3GZyy2lx6j8+lFWuVrhfxJFhLZI/wKo/JOltSv1uKXPgMgKXSqe+xPu
63Ko3h+4sjM5dYXt/QrV6mDoDWWJ+G6sq23cNP/2tRJhT66u1G+XorxBWZMGNztZnl9IQ1NJbZuY
sttX/cEre7A+AuudNMD1YHRe27jLV87N4ojk04BfeNmS0V/O1PO1Ie6VEVRZYGNPAlcu/6HLiQYH
wELh3BY4WRl9tJK+LK0vxGcMXKkOgFSYbfPcAhJSlE581kMBk1tHWsECP1XRDh3z4dtgGSdPtx/7
cs1+cSnUTggCqvwUCa7CRBELhFYGQq3tacV3pe6j9yLoadtKdrlypJbCLakM3U6TZNuak23SIul7
X2nAFUXWvx21o8cyGu2tNSrKncgKZWVJlwIgFXcgBOYE1Js/bbmuEUWzO9X1cjISg07RqUv9biUZ
XJwU2Bm4UiifUHu/3C6d144atX3FHYDY27n/OUp9bKygcm/jWllTelucEwXBqZsxcVRmm7NTwmEc
7SF19c77qEPjU1x2H7cD7n/0yOcJCE9Lir+TsD8Ev8spxWWreIkdJG6hS9E2bQtnY5S+vTW0Rj5K
vf7dSm1nVxV0xlNDT7cUvLxdOg4/ctXs8Yux0we1Vdwox3kAgqv/QAG32xY5iuNIuuJAKfE+LeP8
GzWOZic3mroTvYqdu0XztdXzeJsM0mco4D/9XoWPGxfxAXZ+sQl9VAf0Mu/3cqt+Jv/NDn3RBIAN
8L4LbVzixACVFV4iX6BOP0cStVorsou9npb+oxqhSOIEWbGtzTLYxIVpYmhlTzLQkr61Og8rlEqr
9qAmsk2WBia6HlG6Gx0p2wzS5N+NmS4tBsyUROh/7cwu2zpB+08tNQ/wIT3g6BjPjXJhg1ZXcXwx
0w87oTIGMhLHrJb/FJj2fZTgapmWkrztxxgHoMx5jczODfvsK5K3r0VYm8h7hNZWb8d7w2l/DSTT
J6uwJHpkwz9mm39PBm4kIMT/JJnyLcgViJ6oH/Wt42xDLIfsBvB4blR8strASTCR34cAXCa9oydq
zg+2iaxAITq61YOqbqMcy9LCljb92JsY6XTVpjSr8tga8qcC2anNMHrBoeKdvBl7SNiSo/a72PMl
Sn7ZWypGE9sdK99Git7uHS9T74HRIIqiaNj7mHwC9sVzVVkfURcAU4o+owtvPMF6QNwyMkw026M3
aCSf88zBpayjjBxm1ZMK5+sQQ8k9abiv7qrGG6nH9eJU9tl3Mu/PfmOOb6NcAjYZwk+6MTxKon6O
+jF8NYZaPvn98OQU0pukqg9dnj7RUhIbIbR8q4nB/Fyk4TclTcXZ6yd/VjlO92nlJ69K4MR3aTc5
tEXRvrcVMFxGeJ8E6c9eWPdeJ52nptc+7AZsYzsmYdEIO3mBlu0cp7a2XV4px9tncunY/3kiZ1lW
GsHeChq1PdetjStR/8MP8dO6PcY1RJHm4aRcMhWneXzMu0wqWAHHKnzDnZg0tW/da731KsB6mXn4
TtsfGmFh7zpL3lMsj3ZZrL7U7F1lCPYSON+Vn7NwL9kUCOFLk4VN6hSXQUgYbUKFKTXc0KyJCnGM
/7CBM70SJ2s6iwurC/OBOhrkh0lIbpaZexpZbBmVyTmqaR+KWMONLotXLr/F+Uy1yKnoOdF5L+fD
JdUXbeZo7qiKA9IQhCrnbczUt5WvOP09s+ANw/x/x5km+8czw/I8O26kiPs8Tr9ji/kYS+M59qJ/
kYr5pRXqLi4RaGpsmqlWjKSldbj9AxbSJ7o1YJpsFS+lqwJvkIaeDzZId/0eAMPGKuL85BVFPXlP
0ueoKrFrDWUNB7K0uhBP2SYOVdErm3PPCPDmcqLKNewWbFrpK6m/iSPLOBpMc4XWuLRfuH7B1EyM
fsQFL5d4HHLq8pIan1tMKn3B1g+HNY3wpTHorrHzIZrRdZxtF70zjKCV/Iwa04Cv5EE00u72h7qG
zgDeZwQwK1TL7Ct9X7NRMI+rfOVs5WhoRdEZbPlINKUlrtRfZFECTu43SBiBQVk5DFO8mm/SqXUI
K3QSxJtDWFq6uapnS5KrBNmZh3e5GTrQq1p9l1fpL1XrvgiIgysRZWlJSQYdA0g7Hed57iTFpVPG
sT+ewZrHm9xR/lHCcH97URfHoOlGHwDNPaiCl1tDMeVyRB8uOOO6FB4iyilolfn92//fKOrlKCWO
kwmXZuZqXrEDvjCQGtweYeE8TTovk1IpDZTrrJYqudpZvn8mGbG2RZh0+DK29OKl0VgJGItDTXKh
U8eN2vRsycxQs3hQx5KLUHJ4pupq31uwYhET1+WVoRa+DseWPYcB+W8IwuW6DRkIX6cXmdu3NeDS
kdeW1q9c1Qtb+2KMWfLclUUcjU7ouWi4fhENTr1jvMu74b1UsSXNsC/MnTVq99K8KNiBguNpjkne
tMR/xPxStkcZyr/plkWl7pxitHaKVUkrq7dUHUSYR/tNnzAcigGXw4AJrYqy4SMVdvyIKPox0vuD
VjVuKFknD2vXspJebBDwG2D8/97ekLQk+dtnMcOhS2nx7CHKIxZ1ObpfqqXpgDVwc0Wun8za175E
WaFuuQyiHTpZTzUOQPZjXJfPqPk0u1xXoDjb41cEVn+pML5di/sAo15eMmbdYtk6GPgKq+Njlv8L
akd3vo1Fi4mu/5J3X0YUPzZmlj3gTb0RfnLXZeZd3CgPfWBDcNIBnSTo0+zAcyJcF4pdgVbzRtcK
7WB2OK3GRqliQjyE2FQ6BkJwUrA11OdBadLPagP2qA/iDzXsnv3BdB4AHRVtVG1NnNp3ilIgeGSl
/hG6sXhqWjWEm49TaS6rb57SyY91KidH586QN/lAt0qXj2Xr/KO+pMMuL1JQSPJI8v4187QSG1oI
acCZxZZ6MQ6ycDs3ZbmLj/hDWuPZ2vqjtCVbN7JdKyBIxAdKD9UBI/do48VyubeLxtxHjtltbRDZ
RDNcsx86O/V2POYFq/gUIJgk9/FuFB+69BRN4piOkuxQ85JopTXmu9RLGk8KDeFTYIX3odP3uyK1
cO0dhXNUmeBRRUtmX2Sqh1MsHqeh2jl7OcSGElRpsh1UZ9gYco4VZk/qmQ8iOEimjWRI7eCuGcn4
EiXVsKWu/n2gPP1oxPD+ZR4Hu7HwVKQpMUKAe67cS5reHsvBw/S4dJTnUh66U27L7U6ts2GPAi/E
4ioy98wgfQNRXu9KOTOf5CSCBgvZa4/qTXKwywjpeKsbD5Qzuh3YJNxug36Aq5Oz0HldvyiNnxw6
soMNLCrxOKpYo4oObXSMM8NP9UBhx9LxurfrRNoUGjLCPg8WNlVsbLUxCO+7NNJdW0TGAXCNejBt
D6N05MueE+TdURy18DYUJTCVXOjJDmC/9zFpy+76yBGb2h6q+yDWir069P5WKXEN1wOgVmVWZSc6
1dAAAsfbFRhHbOvCig5EzeDkN6m9bVP8umQ1r3ZqL5cH9AxLFKXjEshc3Q27Xpe8fTeYwzeUVfCy
oBm2UzO7wugClLwBUQSmBvbsOFP7e7+Ps7u8tCl/alG4UaVa2wYxF0lK5rGNzCSEQeJZOzm3vE30
fzg7zx3JcaRd39ARIG/+SunLZGZ1d7X5I7Qbee919d+jOsCiSimkMAMsZjDbu8MkRQaDEa/pxXrT
aIm/Q6KpODb0vdE7VR7NHECxWGb+Jzi0k3W1rDpBLHj7ztWaUxVIv1wrUb9IWqo/GlTRbAhTcAyC
lOMpjfSODcW1g6ZVHIGaxT6Au7LRI7F6Cbqg2GRy2jkp2PmjOWDVGvM4tHPZ0zcmZBOnafvByWKh
38q9mv5pqO5uktQPt5IQBLaR1fHeM1NcMCSz3ebKSF3EzPIvYoZyYAiteSs1dW+r+LPsx9yEb9xU
0VMDRuuApqv/HBJmsdEpEPUJ2AytpwY2IoAW2j6tt/Wh5G+Kvh3ZFqDWu8HwHQAq9aE2MGkvmi7b
ojfd77HSUA+ehMqCWZjR3kQYCLt2jJPDUFaPCCR4L/qoVoc0Df76FSLI+mApmKEFMZkeHyMr0TWy
Wrywxrpx9DEqtqM4GFu1ViCuAkncwtxH7b5o2RhKLG8VMxO3WSYOmzCyMDRKTeOg1DVUT7NENTCB
EKBVUYrHr6+c/x8vd/RiIyW9IE2u1/+k4ko+tHTngjkFjapN1p/zB5xWhckYIHh8qbP4SOndFt3H
QfwLcHNjmZ0thNFKmncrqIZ4y/sRZ7d8ltSK1EXjcMWp6pPAjgHTcnET86KprhOZw2fP8x80q9sX
cXgxtIYI3x+zSXvNNbcKIez+7fiWJM0vR3wcVbqTZG1QPD5ejkjjYTAVaMYlKACt2fhNFGeZyuRF
xUmePp2lCrhOi2go4A3oPxi9UfKqaOKNpyXj0RPLZqfHSApbVYGyFvfypyDrDYQHRsGWhjpxDKDg
RyUWhohnlVdf7//+pRyQXi70dCrfnIVZEVU23bGxrFa71GPy1xfSsyBkz1psruyTpSfPBKCdNK1E
qrVzqIes19DK0hL/aF/C9jvQGsse8wSEpWJ1uDmLbeY0RuLaTdf22x7owJPSd/UOU+RxTd95cc7w
bFHtmp6R8/61UGdmKua+e/ErS7DrplQObo5d3Cim5krmpk8Pgvn2QF8PZiI1lQki/nF7DILbZTKv
yavFq120LRFgKYK+z5lK7WrTx3WhPclBJPwpA63+ZmVC8WP02/rzKOgh1u7BkEHSCZFCinuCnuma
Z6sfu02c1ulWhemPjZDZ7rMO8d40bEbg09QhbKtAVd4eC5m8QdaLg4DKQi+ZEb3sok53wxBEgS1m
EnzYShzLnR+0gmtXrqviqe0JxzDJv8XoD9NZ81XqsHEhHYQiSz27DwHpbTotQS8UlqoXOgREnytN
DXYVBdhr64f4aeU9ruHD6HebRGq0Q9H4kp2mkzW32uUvCjJyl4Aa1DlIfIhuIB524ZDhq+MOuEya
g34VJK/9h0uRsQZPWHkELyW0QKAn5TMJy9M5jKT2BVeVs1y4AOsgGRBk4TCmq99+oR5jKW8ClwA1
qebPIoOQZFVKTbW7orL2gG5wwe2M7L1gCHtNrdFUGYOVVuHivOCPa/S5eYvMD5mWJMnIFcAhk7w/
BXJqEyj/frxY6JaRXIDFgJkyNT9vJiXFotXL+oWafWQDV/8jluJjEtRYjxXp1tUwzTJ031GFNYTM
4nLCrwD+RlkGbNrHk1Q35Em9qWXXdCy+U1eJ7dEMn03yCltWhd+j3h/uT3VpQGBpk+I9/BEqJh8H
jABzSVhCDNcxrj53qr7J5cT2rRptPCFzREFe6ZotLS0fbmL88KSEPfpxvMTo8MYFMHZRxPiPWyYv
ujeeQlglySAWNsjCJ+A4JjdMsIIkeKOaz4MURDya/QaN0BsEtmTWiFKNAJaVIiqfffwML6Mv169R
Vvm/h1qVnvWs4RbVQ21bkdSU+LSXymPaq91TY/T1RqwN/1S4iPWXZK9OL/DyzmtTOHV6nh9iUio7
qfHmbjstfArQ9tkIqZzsx9IFYU8a6tAu1B/zfGg3VYLzVpxqa2W9xa+J1uAEZzdgt8wesZnaSRFt
WOsit54LbSsJn6XMRV6xKePHSCl/uh0Z7v0dtHTR8K/835jTeX1XHZjcSZoB5PtFz7NXGLnHIBM/
4z++ot27eLlOZDG4XDKDzY8GKNy2pZPvXbWo8x5crtWj0Jm8TfPCffLlvNkWDc+hgT+1rbpP97LQ
1g+xKa5NeLFQ8f6XzLKzHrpqoItAw2Sc5LCmrP4JpeGxLMSvUi+/JFb+u3SH/SSBlrpcQfeXe/qX
32xjVJLIQyk1/f/u6rvl7joddRxvwCxiGC2QxrryKHW69Tc3Nf9HM1TWCghk8cBOsM6pXIeUxiwi
TVL9ei6kFJxqXbN7czjWgYcJSrdNZO+3F2OM7rn7sg//Q86GejKIARmC4A3MUxTpySgiSXcb0BZr
k+Bb61njNpHifC19WVjRCf8BLYPIAH/i4wb2uiBphxiagdZa6tEfREzvvKD9niMnd9KLQFlZ0aVD
+n682YHp6lKtwkHULmT4v6EYPNRqatDclRRn6Ku/ZVeuhL6lEwqummI8mDuR6PtxgrrQ9KGXGMol
g66I9rH6io4PXrGIVNzfm8sDTXqTdC3IBWcD+XoLmqgSzEs0jL/y0Dt3vfgaSZi83x/nViOJ9xHt
xP8NNDuBXaLJmYWP9CX05TjeS0NRXK0IdyqzkKVfMUTzX7lgdX9zRawekL6vHgJfNp4QwhRtuJLx
PifjfiYZ7Td9CwhRTWL1hEr0sNLKWXo50vyYup1UHGl9flz5qIkbuZrIjGjtPQ5m9pU6168ir3/k
0DPLUn8t63IF0bSUHgHqnEzFwBDfNAILrXQznuXBFXz7GfDDQ0EKtrL+SzGICwZM2NRjuXlb9JDJ
yzxTgmvReF9KvT4BZTr6sfUVN81v9z/14lCI96BSyGRuOh5FUXYCplThVe0E6+zqUeQkKR3bfJDd
bay57krYWTqc3J4IEkJSnHBEH79YkoDOQCucGr73s4+tDQwE2xd/usq49dbIkItzI6oqEoDfKdZ9
HMvEdWWIrRQHnpqEAX4oT9fS7gfzlBjx1/vruLQTUQVBc2l6pd20xKIW/aE6HryrKwLg8M3R1trq
FBnjZ2brjOmw0xtjJbdc2opsfWiYkOcp4cxyvYZgkA8d/ZBMrU6qbxy7iWVxf14rYxgTW+D9dYit
e6f3yLjg0IvPWUzS6oorAXvpO7EhqBwoMqCleVjL66YRXUQ5ry1GsLarWOlDj4RIItfVMQrRHb0/
paUoCpsbUQkYU1Pk+DglPOeGirvdu4oUB3dlHgxTrqkddD7dyuotDgWJAowtaERSq49D1WOFBUdv
RFdZiD3brCZd6vyHFYWv96e0dKpoZ+O/QQdOvmnCdS5gKABX0UtWZ9teM66SS/lOVMJdWcoAP4px
5ZG4tN35Xtx4zAty/GxiWMoCNQl7/xqn5Rd5hBLitenXTixf3Ghw5MA8+UmzZj23OEuQeijW0weG
pfJxNTMkpceJ3nkxMtT/Ay1H6cWo5Gf0IOt9l4jjtZSDNa3Epc1pEa14hYMivpX0LOS05rbULsh8
PPmp+uqr4rEw0q3USl/uf8XboSg/S/obXAa7yfmimuikhr5WUmf1/JMhCpcwHj61iUQnyjVW0v3b
nflxrOkDvzvXfQemOVF975ooIaKoaNm8yLreAmfX1jiKb3H2Y0rNWKA4KdRT46Xd8XGsVOo8CjYa
/W6jBnr3tfUbWOEQxfGH5oK2h9zcJXl3gYGfU9cxXitZeqkaExmAqUx+mFw9SjRNVe1x7CP6V40T
ezLNqEfQDfTPQTwgLStVf4lMQJhtMfgeBydJu8qpBRsrh+Rj2B4Ob0L+rGNWRZOMf6tufo7DL6Wk
bDOq+/e/5G3UZMYqaQIpCUXdOVpIFrQw1SoMnvRY3fPcOlqC9P3+EAuvJMagpQrzQVG5BqYv/O4L
5vJQDwFR+WLGBWccMI+JM3KoZNtwSJXXBun2i9COzc/MivpfUFTLQ1OUxdf7P+P2TCKmDO+UjQtu
CBDAx1/BHRSnCbO8SAgPIOyEppMkNP52dGtvY3YjHTyRZsz9QZcOCm8zXtrUxFDonkXwvqjQVyrE
9kIn9btoDvu2da9Sqe4BbPxrXyt9So5QjGSOyA/OL6csUQE+adALQfEk1p9W3CVpszXq3Ujjr0m/
TVIT92enTnfq/LxAZKT4RmkZ9Z/ZmmrtpDRIx+dCgVt/DgQ6b3ElifRgB2kAcBtIEYZr5eQLj4l6
Voi41NP405Uzpne0nHqrbRpbx+DPyXJP4P8diNpW1qL0WUm7Hm9ZkU6xiWZ8VxndNkIoCotf9MUq
N6t+TH5Vj4IpyT0kZqv7ZIpCsM/lCJyuBn0p8Gr5te0AWYYKt45dDp+AiwX/iGHQXiHSJT8KoRTp
wrbexZUy9ef9xVmKWwb1fyLxJGM3/xxqH8sWoKf2CgDoBCvyWPrZn6hM/vkPw+hITmnELJD1s5AV
DWrEekVg3fv8b5+HvwKx3ZbpsLKRF2aD3wtQKiiyk3vWbJghViLJ9+CKRVF4csdsl7v+AYm2lURx
YRgK1XAioFRPnOrZxSlENA3d0hwvUxkb/luBV06P30qJb+q/nxEXtMQtDdCDTTKbERoNMG+9Jrhm
Pi2XqlctOx/8F91IVjhmS/GPkSipkvMw3rzSGcuexDWcRtc0G+hPl/JDW9H51kcNfqPuVJ23l5X4
Nx1kbAmlbPevNwhwp0nXArwtYrqzEMS1FUrFaGi4gfRfhNw/yLn0uwBqcX+YBUYngqM8y8Ckvcm6
TPH3XZSHC2l5YA/SaxejVSJ3BSXy3kyfNNjxjlAp3nMfBCi+6cBCo0qUdyMN9V0j1JCakr5Dc2UI
N20syo7gcWfqbhAdNdXHozgqx5WcYuHW47fyZqXrjbz+vHNQhoJWN92YXgmXkW1G+Tkwg5Xn98J9
Q6MYd9cp+bxVXUhNqxkFwTCufi7aalfuFCs7wjIDEGjQ5VyzSVqc0oSGxXtDN0V19pnHSKzjrE3q
q2KF9pSOmMV+5QsvRHvYonSRIMkDqJxLuKrg/yutd2nuWe1LFDX7gBiaWtJesb4P1BdYbcBQeHgp
ycoeno797J7RAE1PpHnY7OK8btWCnG4tT4muAbpqLSgHGwxUaNhhZbNV8G5cmel09m/GI9uZNFrQ
O52fGb/N0sEKYvmaJ4106GUgOqFc+qC8WgBorTHQzjIFazOY7biPRTV8FL2YmyoI5JUotbSLeDb/
75dMn/3dqSp1tQ5cFd8gKRu+IVOVQKewPLs043MRedyS8cpXXojAGpDqqWqEITC+nx8H9N1YL0aa
lfAspXEL5dB8ACAUPSMVIq6EjIXk6MNQ05+/mxulCS1NtDK4+ppWbow8eU4HTAVLY1etPVgWl5Fi
B/0eZI5uFNzFvAk7T0ziF0Mq/kzKsji+vXqCd4DN8Zcm1FpnYGU8bVaMUEJ0wnAlka+UJhGQ7U+D
SpDvrEkuo9+IYbnSTFteSppZxHf5Vloi1IpQLN0mv3pd7FjGHiIJjV7XgYe2sj+W4gy2jCgSgP/k
0TDN/N1H6wJjqKJBqa7gqsSNG4DMYpOuXJmL05nA4lQ9cBGawzQKL4TT2mCPJBglimqNf66F3rV7
DEliVzneP+1LM6IaTu6MtCMa1bMdT2FTTRpTILhERXNsWyk/DpZarRzkha4VCdS7YWa7Paxg9bc6
DmRV722K5FQgMzfWgJ3i6rGqO7sxQdg1nVNYP3RrrZt8WwVhcNaR6fEIuanHG9DbxKCM4mskF+ax
q8xxK/dmfEpEIftlqEHuhKpu/ArBGq2s7tKnJHFUUY7mHiS1+7hftELtWt8Kcbrq+ifR8161tH0Y
cunBH3EYv/8lF8eCT2jQUeaWmufCkNWaINAABHRV1ryYchbsuDW6r7ybhI3fp2vjLWV2tKXoiU0d
bMQDZ4fBUxvdKwM5p2d9aDvP4W9e8WwGF5QBI+tlhFpQm2sYrKUIPVUEkRLgLuTV/nFFA1zS/TgA
WxTE4rgxYxVMpj9pG6+pRy8uJya2aP9M5JB5+bGoFGUITC+5+lX6kOQKNI0C7V7toV5l7C7tT1AH
b/K58DTmxfYIpE/je112GZqNGe7LfMPtTvWjVjfemubD4li8YGgm0rC4aYJVRspLyk3kKxJ+h7hQ
0HtoXhPdc2ojOeWj/yR7a+2wpZXU3w05/fm7oDlUTVMoUh9fc5knMlq8liPQ9w/D8guUxZW7YGl/
UAHgTYi0H3zrWTwLekCTelBM7lE9bur1Cd2Hl0qt/v3BpqRBjCagGDyiZu8nT/DlympyjVdNc6rr
5NlsAMVL8S4DhHv/XC9EaKSkJxe7qdUEM+Pj8iWKkLeZ4hcT07dwBjozNsrdK4XihSsbbdgJ5UJH
HRbobNksz0hrbm1EzF2jPAmRZ+15t6mOZYaurdSRdTCw8Fl57y6QDbhCNbh6QCrR3Zy/QsvCsIQk
MKurqVTaKwi24UEYY3OjVS50m0gmL0Ia4ly0irbDiErcKkHgQkUoSkdsdPmsjaK7TfK8W+kUL60G
glEQFfGIpGEze06IRqfElu9jlW0UiGAML64ivTS6ltiRGF4Q0939+08MQJGYDaWJPuksqJVyggtJ
bmVXq+v+qn63rcrq2/0hlqb0bghrlpPVSi9HVt9k1zCuUwctiNRpi9oD6Jzmm0Eq0peeZGQlk1kc
lLsX6hp766bbZsVdI/d+XF91sQGm7D6oQoEI8ME1ckjn7srRVxbO/gRc4Ohz10IBnW1iHgqihXVt
fVXr6KvnPotW9Jy2I2qexR8rTR7RtEVucFf3kBmyIZz+cmwqBKyjxNrAaXf68pcrxIcxTzVbCVOn
jJKfQCPPdZ99Ctv0WPuoAbiPitaeApdpaAivJ6whdVWxMp8HTzmnsoFaL6buBoL3K5Fgod/P7T4Z
8U3yNtZNJzFP2lLDzzC70iIWH5QwFB3V1esNnaphD+ygP7hl9xW3EWlbCdoIRaLHLykeRLupqtGW
msFwonxAk0zFy1axavkhNvz/cEXzDueZQaUMxOVcEqcWaFDoYaJcE78UNrrfBBsoHuUm9EgS7u/q
t1t49lalsMRZpa4K0mvei/HkqRUOBeGqhuj/aelz3xROWg9bE84D8ZiC05DZIdg1RYjgucen0aif
AiXc3v8h0wmd/w4qKmCyKM3dkpvNQPR9KNTplQKRU6T+UTahmUh50jmyGUTkt75j6d5hWPV/XDhj
IDNR9yUZguM5L7Kbfu8hgxGWV7P9opflk+v/1YbR6ZFbHoq/92e5PBalCLqUgCXnfdKG3nhb4ah+
dYVa23C6SwC8RrN3E4RbSi0TN2obrNYjFiov2MYDS8LiElOseT0iE0ZPM8q8vnZBK+0KFaUfcaQC
IjaPk2o1NNf02dS9yo6bL0K/EjcXPiytU0ZFiYxdPXczMspB7kqY3te6009jJjpZmn6HknAqDH8T
qOL3oJGAYyveyoZaWGpSzwm3jPYkxdNZLGt7sygTrsBr6Hv11zoZ+l1ZuALiP6kXYiSiZnbvqWuK
0QupGvLXuDjwYpE4V9OvepeqtVkCWL4f3Qsd/vKg+EJvv9lGuGXPS5cG18rFtzgej+kJUkCBaw79
8AfS1GaAoRzqh3pot5rwVFlnsS5XVnNardnxpO/O8w+1PYoE8/SmRGgYxYoJHiHxCfVq1L7V5SB+
75PcWwvSC+UztMc4HrS/KZ/Nb6EMgLKRZUn0wku00BxL9tMtSkbWE1rSAqRCI9hmdV5HdtuO42c/
ypKNmJbVcy+O1hosZOndTeLIhzTAD9KMn20jWWmN0ApFCO4FdojWGFFkH6rOLgtT2UpqOtqeGCm2
UmAho7uV9yTVceoMhbdWoV36ApBmJk3aSWdsnsUW1Vi7bQ2ZGunds1kkR/o5Ry+zXv91hJqIJ2ie
TJ2UG5dNjAUUg1CQXnLFs9sqvJbZWdGfjM6ER7mWcCyo50+6kXzoqXnM03uWJyYNaiHQwOKrUULW
QAs6deQyApvVw9P9TWIUOlGE50ynaMGxI0C+osyQw+sSddtshNFpRV//pleZgph6a8Y4iFfurpSN
oLDDOBKPolLUm6wd602cGQ2+NZA1YYkV8U7HFOav33bKQ5+XidOTPz4YANcrBLui7HdVdQGKMLGV
7FtPLEq7KRJuhE4LHGFwNRtj0OaT7kLgU+MI+YGuh4864BPn6IAIT1Gq4yE+iO2euklPpojujVd3
iS1ZGCwWmqcfsUF0N7hhGntqS/WpDnRzf/9bLm0ZNgvaJCC1kOGdPXyKqPAlBe3bq6iUOepDOLe0
qtBDYtXW6jTLQ3GB06SfiM+zuOf2fRFbYj5eklT9FbrYpBp4LYS59ef+lBZe3xZXGJUgWOTwyGfj
qCZqmkUs+6RGmXYerdS2xuyZpgbMWC/On8VKjXZjW6QrD5qlOPt+3Ol3vYvrpiG0/qho3lWOYfxM
kXAXaTK+HGb1u0rFbOXLLU7T4PzRFMcD0JpFHaQttbTsfOEyuPnXMXOPtVY/Z/mOvH2wKYj9xO90
e39lF78gdRpIHCqkhvnK+rJMdSGlVRDmcrGt3ADasywYNnj57r9EeBD4k4w9RYablAuSJlSmrpCu
eZ0iyi46vo+ERzLqlzgZdp6aHr1YOltJdZQ1d48r+9pkl9qNAN8B/09YdBUTidn3xMUosPLSutS9
Qg9Vq4dzpiYiEk358FtrUfhoBW149uVUt8cwsf6ROw1lH94z21Is0EwbUvUaCELwCmJA2MuVmBxF
Dx6WUyhxvbL51IXLd8rQCZUUCW80tN0+wFgEefXLKPTJwXPz6kGvo+pwfwNMR+fjFU+DeUJ/vRnQ
ADf5uCSpEitS4bbltR4GiGRhtusy98GifDH2yeNqP/A2L/w43DTpdyfKaBKh0luxvMZWJTyEXX0M
BnXvhoCM9X746ZvGo5Rl3/UBGOv9iS7UXaehMZsCwTpZQ8yqBfDhTX8MPfmaaYmjo5vdRX+UWHLE
GhbenxD2qe5NNjv/+jMiWcyOA6OLYiyloo8z7iWEBqTYAjLQwF51g05xrHxVtfs2UjEK2DNUSjCu
BIv5cRTNqys9h9J2jcV0m1fGk9QJezHST4Kvr+yYxaHocepUJ8AMzXMjkluzaNwWoY3GFJFH0xzR
8zP6q+G3XApWBruNT6SEQIUm2wu4sfMbxsOOopOyNiQCy2dXNB5q1FxFCY7g/d1xe9gYBxgrFye1
pBslz0Au5TAMQmyDwxzXvVF/ENF9uD/G0t4nyRIJfiRyN5YKMJ2SNFdK9n6U/uzq5G+aiNVFFXsY
YUnjZJLXOari7/H5uT/wQjo79ako/b/RHgF7fdwdEZcrXhuZcTEl4XNadU4fuc7ou6EtdsW3omqz
LX6Hhz7Qd2pRf5MVd+UQLEQZBLCmQgMVS4obs7M3GrJLtJXNS9oXTlP/1iV0EPodanUxrlf3Z7uw
zO/Hmpfs6FBF2A8l+iVLtYfKHfGtKFskFRSnS/tTL1nnzCxecnPNhHThXDAuVWBos2zZeYvFahOw
81LXXQMpNFFnaZ/HvjsiU/1jMNbKkgvblRsbjgF7CTm1OaoiSiMvCDJA3k1fgFALyvQc1th231/J
pZAJXx8/bZ5BiN3dlBBU+BuDitog78zJ5JS/xf0uK1+QNneSiQ0jRE4qr0mYLXxBqgZTSZJ+Fe2d
WcgUElUQ5RKidKN/1cZQnZo6cvWXOiQefUf+IYitlZKrvLSiE4iXKAPeikLhxyMSe6ZUpZPtgYmb
ytENQorW4xg7CImqz65SVRtwid1GVJPkiygO4rHFhXpDLxqFSD/2HyP8NPiRUYt4ZuYftCbTjy3X
9RYWu7eV5V7fCEOobHuk5iNFip2uGxI7bs01NcaFiDm1PIiaE370BqYUxEMXS0OSXPVAfG5Ew+mH
M2+gr/e3xsJmhw3LOqEEL2FPMYsogiIkrtq3HGjupUeQvPmm7JWIm1RA17Luo9398RYEr2XQPJNA
GpXcW4tfPWjrXJYr6TKoonBVUcqitSErz+itJjstlOMXMzSxboj19LOIjWgiaulDKQW/PFXvDpVP
bTMY/eQ1GTP50dLlNaTwwoJoaJGBEIPGzl9n+ydEkkRO07i5lHr4Qy+so9iUf8ok31lW9bKyFguf
mAbrxO6YzBcwhfq4V7ssKARa8uKl6brnRKletKr7m5nDLqy0wK50+VfX1du4ii+WKHzvCu9cGdLB
yocz7fZfXYZQysovkhlxlkXyiygpk1YTLuaJtVRgv1t0fXJB3/FgePF3Kw9ee3d81K3uRempnkyC
3MCYGxRG0qo/RqO3QrN5q9je/AZM4aa+GMXkeQuzb0LoErEoQTUd3CvPieofIrG+VYuq2eHNNG7b
glpZ6pfR50bDeteSUnVXeIP53GlWsJHHybZCzoVvBoLiX5hmdwqMqHYSv9dDO4op+w+pJXwdjb7d
yV2inMtMS09DJvdO3Up6j3Pn0H8Vg1TbubDrqNOghRwOeb1pA7f4Fqk1Lumdh6ZRLxXXnJfgzhji
YZ/3VbTx48za5c1IlanNhOZqdhIuKO2I+lE1SsG+7IYIiE6b0tcTh2Mn+NZDPirZlz5Wgo0gh6/D
GFmPg+92jhQKa25ni3sOB280x6nO6XOBMxqIYwlqO7v4rv6ABDmuFlKXIWEUJSvNieWRAPQTNcAL
zUvHsBowaPFa5WIJ3c8xbP80jbvXojWVx6XLjcIF5c1J3gQC0yxlVnLD9OQKYdUWi7geNnSmZSdO
VWpXovRLkNxXyYqPiRU8hmO2ct0s5EMfxp7O07tnkCblWieoRDNqGCfSwFMWhl+8WNzqVb4tdO91
5XzO15SuErArytMkYdRq5l4tmp4UEi5C6nPqpU/11FTBBnawvNMQfdI8lAc8b0syuolr71TRrLCb
Hp13XfI3qhQfsLdeySzU+XXLDzJEMiVYpmjbcoF8XIBOD1IBPZvyKUm6xzTKT9nY/lNp1TbNwgOI
ya2aqp/Vrkbyyms96C2y5ARA/tFEAxUUoaamuG62mRBymH98U/FJ+hnm5msjRJ9o5P0BtP8kWe4+
KUTUQxMF7CcPrxoY88YQEIzpTaXYuC2831IMdniR/4w0A7qmhnhz71AU8ewKWa0sd50yQMZsgMKJ
VLX/JQyN1qly6WcYG2s6scuLolMTBU1Axj7bkTWuy72e1P2T2vxyk5cxWMMeLQwAIZB+Oadrclqa
DdDKvpIl8NWfxqAtt16hGNuiVdeImzf4hAkdj3wEuC1KLJNZwcePm46Z1Xqm7yLypBwhR6OzLthD
ExD3IHSM0Z4UDkj3Rjd/YmZtS8khrM+Rufamk+f1tOl3kAah2iSz7UGcfPwdbQ1DAx0d6xwrOnKB
z1FzNfCySskoGbPMUYgfDnJkbo2+e2wq/1DquQ3jCotVvFn5X/M7G/c31BgwpkG0s97++7FNv/AH
edYcAmnlar+xHn37yST0E8uREu484w4QkfcaQbTOA8Xo/sjPHNrRUZG7Y8gq7J7NxHBiqhb8zKYs
dvyti8399LcGr+DfbYFVveAo6goVXZm2xvvb9e2H8VEJlKTl/L7ZWgJzGJqsdM8VpaE0EvdK6E1+
tQwY8uV6nlPpIDkDfaK2FhEysn7UEwbGex1hvVZD4sQldJZ0F3buLig+Q2ZLrcrxkbr0EF7jHyP2
ACbLZYrcyZ9cELZtttZkmofdt0moiDUQfcCNzdMUNe/ruk4l9yzp3kMwWpJTQlE5IpnsbUDUKLbk
rmQl86fMfMTpRL4P9IquFIXeuWcd8IY9eONO9ssN+oC2m1bnODb20dj/jLz0eD/iL44LdHli2JMl
zo8g5eou96vWPfe1/6AL42NUaMBFa/Rl0uKz1g4HdOHOqR6uEcrmefA04Qkghzg6VVaSpI8TltrY
97I8RWpVA1JgBvS6dU/ndZCb8V7V/GF7f6KLJ2ZCQyGQTgviBucVD6aBBFgnnBNYwXiwwmJi5n9d
LX/NVQtBxnisfwMEcE+1mzYHtOBp1vAeogitQ6fxlF2lZvontY67X5XRwIPymnYX+JL+HCdINmmo
R64UtZYCJFkqRhkgQFmmef82VWMJ/qIvnFW3+CE346+2Lx77wT1Om6LlPMM+/hNn8qbliPujsW1w
FUqqdhP6/srBvrkSJo9UqCYAp0VAVPMCW6+bVSV2ontWu/A7/IRHwVdW3m5Ln4iyGnU13iyY0s3f
82HXDx2MGvcc+Xq3zQJZ2tSD2W0kwNP7CibNBgNT2GFU+hxdiKQdnp803FLJ+m3ipXNoLE+zKdho
dmDAUCzlludzI4cHuXd5ViDoupW9UV3ZWQs7+e3y4KeDLoUc+XEnV3WbZqNiuuxkwe5KyVbBDXEp
+Gq8UppeCEugrig8ym+beC7Z3gQZijzVyDfQlD16TzuEDP+p5PhgmcJOaFY9EBdiOeNxWkAskGbP
ax19XLpJP/A9xLzc9Imx0T33J5W7r2md7UYXfzor3I5p+0nLzFMRyCvbfyE2UZmgxT9tOIhHs4Xt
lUzyM7ERziRB19QVngrJtAMsuvAdy35Ijf6l05JNqK+5gS2N+6YaBqIBGbD5Ez2n/5oneNOdg9Kw
LqqZaFvNVcO9bFTKY85zZFOg8AVHPOhicj20uO6HqmlesyuUzItYRb0OnswcaS5GZUqz0SItgoIU
qd2PXuh5rsfhynlb2k582Ok/IHlvsMph0siSFzXepdXqo1ybX3HefiqF+rPQ6H/rbo2RszgcpV1E
50BS3bwMFbMuxZAknXqr9SlPW/Jt/WIm5rEVrL+KnK/AFd9KS/Nl5IKBHQvUhmr69JnfXalNMcpS
KQ/wb3W6AVmm7bK09pJj0EH5NbpSPPiSNGmexihv9318qPDom0yrvAe/TfUTvfiGZ0er7sBexj+9
grJ7iNzhuVDz9JCnevoa1egOVt0oH1HTneSmOxVznC7ewknvNq45ouEoBNJWjE3N0bxeB0jfm5tY
SXO7x6TnYah02oMRqPR6LOSTl2EQAgQ5ecgaI3b8ziMnDalNWOrY/MZbC0Jar6ruVsSvxhal2DyP
QZIdU3brD4+X22OuNYYjoiJ74ikU7+KQy0GYygaNWVm2p9bDvqx019bJarZj5yo4HTX4odSjvO9y
9f84O4/luJGtWz8RIuDNFKY8PYukNEGQogTvE/bp75fsMzhHreiO/w66KUpVMJm5/dprd88w866v
jZOv51EhsVFpCkS5Aw3XRt3BYFRYTWB5RXusFhO66gaFmy2tEtalPkatOcF6UVb1jqXLdx4sxJ//
LBp/OEMQQ6D/KNBJhojfqpCFTsWlbPXhHqymbzAlWMCDXuuH2hzDCSP+z3f7g82DskRmlh2ANRTl
/vcEdUpqzoVjKHdD42g3GazEx3JcyuM/3+UP4o4AymknFMlo6f7tLpRjKqdtgetOrm1FfZFpFyMz
mzC11f8rdBSnC0Q9lRVg9TCe/Z7K6Kngp3UypPeDnZz6XtAlkNr7cXL+pT31Dxr0f+7zW9rCG5NU
tUYOb8OBxZeHwwkHX99eYe+VQZ1BxP3Pi/iHEI6ubo6EDOQYKvbbwaDNenSLHu6m1Ozut7Gu4M0Z
DowPeKt689ErusuU/BsM448bJwHDwCEkt81v9kktK3vWnX66L62uiwSO9CnXqvmk5uW/Vd//BsT9
2jl61gFqcqe/uUaOUY6aS7H7bpwYttWJfdrR7zeNajSQpYFoOMqq7WkW1tFU5zvZF0TY+rT867DR
P67zfz2HdIb+S6l2aRfDY44Sh1g2voi+zAImahl7qBVGOYasCZjprd1UjqP8+Ocd/oObBVeqrCLg
HfLfb6s9llrRe+ns3rVW3O2byVOjecpE0KUKGo9m6H9p2firOPabAXFhBoQYkE4XjVDwf98VtFeV
6UJ173ockKOjVcx+XgCGWmqtXprKEtc0L9bQLbzp1ra7HC59zWWIwehEcxprgbXWW5D3YgzrRHMC
pMI+MwZRu9HdleltYCciFdzt3oiXKWAE5vQrlbB3TU6E20ojv05aMVY+pPL5FfhS5dt0KkdeB3G+
YvXeHtby/dSnzAMEoGaaPZj6LAu0zNzp5VqETqkmB1EabcCUZOYup5vwV1WndgxSzi/zjV7nfoLK
UgwriYHNvcSrUux1d86OdTFVlzbJ6qAzx+3YDDGUzoUFl4EgNOCuo3HKhFk+gN5NLtmg0JU/jwoW
BvKjnV3NRtRV3hylarFFM5msl0R48YHRFWkw0kp+mtYli5Q5rs+M7xnPlSiq+za1+1M8mpXfD0l+
JreW3bdZU4a1ApCymQeFUb3zcGPGZh+Zdorfu2XPnQcST1UVY1dWTnGgi1yL0nGrdybzvfzNAC5o
jNkWNk7SXRIBELNMVEA9JaTgeamWYRNvMYP2VoCDSz7ttESvd5k7lyEE00bIYNTxRnMT5TBqRgoQ
UJv2G1u5M+N12Hcj/fazorjHQsBIr3aFG2ajYMZBY3n+mLfKJYFNZbdWdrcrZtfxq4ZpeVmVx0EC
V+DRiLdtXzEXbW8bcgSdoeZTsLalEWRGa/t5Uiz/EkT8STcD36FxAOTY370+vG0deqjcuZv77mCu
870zFZY/C5pVOqjgoTp+hd3tW2aTj/tnCf6TvoS0nAPCzSFs+83Q6cPgyIk27t0yjKc0Tl8XY35q
5nL4PxYGpK6k5AV+AmQ5qvk3TVG0WTpYa+HepZ7PQEaa/dJ/YzT7G83v1z0APKM18NH/1hjRb2Lm
WNvOHXmtURCb2Eneni1ycn4ODAyauzkLMi3GyepNhB2ZuxVNrT6UZqEevMoZX+x49D5gD1/fOtOb
pMrYRkCh/fLKlJgUteI0Jxq9nduaslJEExxDITs7JUNaK87tZEzqsWnb9lgnDTPiJ7pf/3m7/qRw
7f96RWkK/kvV23GT8DTufN+RaIwSGguDaewZmKK0c0gL9b9kwP4GPpFLKrtOcesAmjGX7H/v11vC
FAmNh8z+zSLD7F/6YtuPQ7LjrndVq+9oqtq7mXhiGOexgCvhn1/3T6dT8jUDh5U0dZ6Um/96XWdO
ErInsfN/ODV/8F5pr1A13lOSVv1OozEljLkw886+y3T1fmEetK9P87PrVq9KEpiTpv5/CBzYf3or
qDfTNfObATMp4rgLQJ37Zko1cBiTcogZXuCjvvJ/kTkZNLJAv5tLonUy0sxvokfst7sBUaBThqGK
9xNV5SPpYUaLKMuo/VDGmdLR4qjZ7di1JYUVm0lDQys+vTZuT4yXUm7UZmyDjd7JS+mAjcakiedi
tfVzlw0MMtwU/dbssh9Tkr82sTbdeMi435urd2Oo9VQHTPP0J2ELXyuWbl/kJAkWUS0hnQCtrw2j
ljFDqF/e4sFRzqOp9RE1WT1M6Hq0/CYxf7qdyVcqrwqot2VRpzTam9qKnOoP0JdrnmbFhem7xqEx
134/qcp8KFNvjdJFV08TH/QNZ7UjuoI7oroc49a5FIyYuHrrGJm4qsVaXpgPN+1jXYOiH2zXcYRS
ck/baRXWXRZHtaO0QWunyS6tu7X2wYomOAdkt7EU+m3S5sbjMnxV5WAS3oEIz4DwWe+r6Lujg6G/
0LFW7Uurz+/gecuCpinjcCMBHxXUfaOsq3I/TSDPTzKMpNrRS1RMuQiSXFVPqyHmO2XbQnL6EawL
xmUlzRQaKXwk7cp8DcPL+qPwinM9j1bkznH+WK1eFWK3eqbJTMBaEj17SBLDPDlDp92BR7VO/WwR
qa1jG01b3O5tAn9fLFkZWr1r+ylQ5ptMnatLHnean9RGH8ZJke22ZFgfwRbmRxAsKw/cLYeh0m3C
9cSNknn1Qs/oHL/u5u0Q21sVWC5Di+qlbp7tfFr3o1VbkbEmRUnGHmazcDPj6n3IlaBAhcKzF/Qi
ZNpqOx6Uvpi0o9aW5lOei2WnlOObpqf6N0YgLUE9rZ7vpZ0RDNvg7vK8mpYA5yk9Vi2ho99k69uo
2DGjSDK128c187Vj1So/usZaU5j9YvxzusLxBrb1bizbdRfr/cz0NnPepdpKQL2ZM1M009H9TrbL
vFq10W5RhumfntQhJ69ZaCYbiXBFhrWoQK/H2HgsW9rshDW3Z5vWvwBMpRrEXjKwDWa3q/OU1c4r
+9BOnMuhNM3ch+xae+2rDdS4CpNg0ikOJdw6z98qrzAhxkvM1DfrTD3m85btl1xXgnjwhn08tWsT
msPaPNcVgCxf64YqrOgA9QcvXnwyBOWp6ZFc6PeG0IGx5tzn3b62GdHLKsRzdoGl2M+nxW+hSl+6
huQB2DBhBRUN+cwe25kM2qJQVLv7dG3huH+g6AaKjOL6qVbwpjOXiWzkTbQjNteG5xWYSFF8EFjy
+7J+mgv0hrJEZK67rsYJ7OZwivNIWd9l+Y7JSFJHdAeH/ZyggyrVKXDFLi863zBlu+4BKJ7QPqv0
LVF+lCNJv3pHsFqD+HWy+8a+VsWHljORC/dR3Ux/UprdqF0r+2ot7UGbvpmdE2itGrVUDG1vReN+
MJjoVA75jVdRAnN/LMwvTiDn4748E3VCvWgCL7vq5gMlvI0Z0uQe/S39iEdK0auNX/oivPe5yH0P
nV1RiiAJGQoDnrtKA5mc+6P2bkwMSaLDy/QYLl8GjcX0Lipk8RkQfeP39GCVqwgYcRXEbRHVuYIH
C6N9ksD4CkfqxcucHa+f5Sv+UkmCaDnjIfqryz4vlR83a0hTps9E4GjrSv7bWW4eFTF1h9hQLnUW
n3X7NOtDoPF1O2FoUTHuIBSqGU9d3cZ6vucQHKwZaDwT/p40Taj3SZ7dtEnd+Kq1jlEsXN2P0ZS+
B0bZj8eZ05fcVRviqCumT0+OiuPTX6aive0M7WagH6aMvU/VYeKNTOF1y9D6NLzfMo0EHsiyPWT6
eINVOjS8sKb0V8YnR+msvZZLecn0AYan2XsstCYq4JVuPZD+M9q6c63dpFlPgLRrGrfSW2UyLhY7
68VZoBrjRTZZ220Bn/pw9lbnhxJXO43olywkTRh1JJfQcJRnZ65C3Uh+GK25V/OVpgXFJ0xkOLRI
7nqRXNytvlU7NKGW3dc8AnL7PS7sp8LWIBnMo1UbaMfUd2u383hay/gooOGIp+JKT6pvuX00glB3
vCM0nhwoNW0usnBu0eAONJi/YU8Z4kb4xBJ1KlVoqBrtVzoAq+6Rr6ltEuUG0/TmdMfpIz0zap8U
WI0q9a2uQYXageQdZT75erdaS8RUipCOzQOk7D7qBsQgQqDmR+rz1jLfgkrw+62M0kLsmobMarKG
mnXsMzsQoJnnstqLbGLUiLar7U/q0AOHy0iTfb067CUzLHIBk8oaJNNV024QxZ48RiUYbDYbJwvo
/zZUuwokAE8lDyvVdnlG8+ID+JUvjz6s1r4zufuxBR41qtabVDzGbN+xGgv1ZXlvkNtXTdmbDEBf
wBo49JR4kGg6FMzTdo6o1Y9KEkoYAiPqvyvWHDjDEKBmamMJuU5BGxqawtC/edMaIsZ5LQ70+tFr
9KDOPwu1D9Khj3g/czLDNb9xtwf0GovEYgh3PAATkgPgt8BlV/sCXV1qdVDFLgNkiRCxhvIjoSRH
KOc6GuB9lTqjYmTQkJ9VYmtJ32r1BKe98c3qVHiiGSPCxyZmeHVbGiRD4ispR8a6GOKzdeMDR0G1
xN6u8wlWs/gFxeqiUISEfmqTX3SNrLnXuffNaWd5mgb6bykBH4YS05Lquz6bPYmvbRQzrCtxHHA3
+JUK0KcyaqeBnTLbn+wZRnOnuzgZitDD3KAhiatsZct47XW35g0hsKvFVNDbndSTqrJ6F27dcl3m
Oz6gdxVLB1olHlR1iPIp3sP3fyaahEZBjxLP2sujJ0+Dsn7Il84wbOtoPW6bc3HiZo+4MMep9HnF
eFEPm0gOXuoG7I7CDyzGKIaI8z6Cea2YSzzMHwyVPFnwhFKyo7b0RlwX1IyaJ+fwJTG1XodWvNEf
OII5yiQopO6VL1LeOYFwsPiIaYDElvmxcqysJJNiIwEY8oftPMWg2HmaHAwDKyuU5No39t6YNh/4
iGnFfs8jMMyelr9d3KbyTIHaDhYmc3pkCwBptCqOp30d3Nd2yP0yptC4fjbiuJiGj5UhvuU87WFO
9rf44ih1wDiYA9szOyscqRQl4jO/ybdFeQNb4ZccJmDHfe6RyDS3HrhEn71464Opnu3iezGfGT/H
TIOzkuP0yPEzbR7KXGPrUbEYmy/bAzBLnjFsDx9eEgJEVyJLPKMJVV07MDhSrnczP5fITGcvD2s5
3klrs3HO5arwHKwRz8SS8ueVN+YLX0tS12/pFkrdBxGrtKZIICXynWEdywWmCSHBNoujIPN3W/I2
Z/vZSxhK+OB0n9Q0fXN7JfJvtVxul1K/Tdo7D+kxZbJKzNDVT1mzfNlF7l6jZUvtRU2zQ+/pIZ/b
lPiwbqrfMulb6s+moNuj+Cn9EwZkOoiOuwxM6H5NylfXuJMPxvAbP+c95XmskiyUK6uodTRRPOFp
G+aawt9UaC8ooiNDKXc2QDrDmo+KDrqj2DkINYLgKfluyuRsyUNVv0iVyF+Wpuv30882hZkFOACT
A6LJiA/yPNYv/F+mAL3iJzNxOILaUWHMvfx3qSeaVfWpRqPXE2sNVlwMsdhv23am3H+j5/YDPkDq
4MoflDzxncJ65FmSQr0hmLvlfYts2ymq9TwmzWFNW2DrAl/s4Fg1LKNcf2XuUFUbNw0+Gt9scvqm
CipNRdDheLD2GzkR7JHhHmL1iaatYMmepf9nlP03q0lPsISkyq42dh5cHwb+uqMlUbmlfPxCzXla
hztlXhmzeZCvYgAQluoCHcDZoGN/B4j6Ipp234zGO8gjUEFXKXfFLcLFH6SKGDr3UfpKGruaWkyy
NJYzR0LKcdOFXqWi6gp5DCf2TJrDTNeDuITHbDUePBhzvAa4J/++FcU9JjQ1xV+KwPbCtPiMi5+2
ItU8749GhYVb2B+g3KNYcSIqaztp6FAzrDGHWPq6XGpRf5qdcefW5y22npsNYOV6kH4CL/rl2Vo7
3hP6bvksY1U8c4Y0XAncgEk3QtNbpQvpNF0gxLhrrPwIvYqEY0qx6PKgNvfa9iLXVEorl6IA5Rd9
cSvFESWW4mFKF7Bcos3ZSUecctuXQpSeZa3al8xI/TwmKoPBkJvThMP/v0Te+GgZ8MQ1Y9STarMN
eujwLbJFOyjnrkry9OVT4V1D88K3lvFlKTV5klHam23Cz0oOWh56JAkuDYMN4Te1IVjkpx2XN3It
2Q35W2uU8mhZyvZLun3/WSd+CMIXSXUu31CGFy4GmeVL8A34V6bLSheopwriK4P10ZoNw57HaIAL
WnTOjv7VJ/lNNs4wAVav+bPNcGEb3NfEsEj2CAcRO052mAdFMOQupGKcfG0S97NbkJ5bzto0vHrO
FV4QDVnm7tLX6RrIo7fxln+YqMmw5d/tJd4Rqe8Xb4Tx6ZPDy//lLlLAQAUPzffS6faMrzxJpe3h
rE94o6hmf3AlZcAO+MFe6mTOHj/kEUY6pUyzqomuRoIhuHJLSKJLV3UrzZ88t+u5J9gOX4zsUibj
bW4XjyUBG7LFVF4ZDrH6a//B+UVW+DzrRitShFIosJ9du0N2jqolfbwJB78T2UFy13MCUZhGBYIv
zz4cq+ccVVDvPc7lduIajeL94IeT6R86/aGpsPasRW/Vz2ifV/4lU6sIhuQn/jiB9RfJFGh1eviP
RaE75V2S3Mv3WatrK7rHDmig1D/8FU/KCkj7gYYUiRZy0DEb8gRq03b2hlDKfXPPh0ixd/13PoYt
sEkFFd6n1kr1i+dlnaVNM50XFpfXw0IrlQG99S7PlEuuPdaxdvDUH2u5+cydxeNxecmdrp7heQg5
0Yg64hk3H7b6hoFFoSD28iThAp4lOY5cADHupWGAZt+EQocP5Ogf/iFW21CKMuez3vHXK+Rjk3bl
F3SldJv4uwmtzpvEq/lG6c9vUhOf4Jh48409WJFkxPXSn1yrGE/SZMaEOdYXFLRi0H0hPdQJpSd0
5gtYUry4JG7DX5G1NOXx+oFscgF5rEDcoaLwWrNpBDX1EqP2nOI7r0cf14ZqGMrUn2f58Wb+BuJJ
+lB8w+2/u9tIYeSnNHgk+L/iRm4llQzvIv11x95kOMpt+Da3RLWChJB7YrAR6XSthifpAPF2kPLp
IACnlaoT3hc+Du/IkPugJJWwxk+m5srdlfeSq4avhxpQb21cdNJeMyG5dOI8WwRSe8hzyh6RrH8f
oaUi4M40IBQdahphsc58X+qNUS4TWlQit/hbcOO+YBy4DIAyPHFhLPQEpjt5XKT9ZrxVSnzsSPCR
NMCyPfEvfHIncIiafo8PwomQCnTF0tUEzvmsRdOc+9LnlaePRZXvwNMjxav+zPLI+KxhDIV8NhZJ
un5We5IGr3MTuX/yeKKV8NpqlsbOvwImcCNSPwnyOdJAITRzp5CBuqBpWU+9RDU2N2paAfZ90P46
EnLzR3wI7p54sMBhxoXF+PLiWYjrjIJipt2e52KhW2DvHWG5PMgYGJ6LYY6+3WzHTOsIWsygUhP5
AJwGueN8hcdQG/XE98chDxAkiDMvIs2JHbRgXEn4bhHm/q+Ny3EvuOhQJPesPDuTm/hWX9ZGurN8
m9zqHrEw4CJCYBZzP5ppIF8XNpti6+VJZ4v5hAySS8tgruTHYjXncnp0pumYLfqPYrrN8/bLgo8W
3lynaRf2p97ElcbPxzF/dLGT4OHDuSOUe1hjpsfP48mdaOinkkjqKbHy7/g2CIB0eiZiWbkqvHe+
FnTjdvhEeu0vI2xvinNDnLOTb612hPPLzpqtyM7sW16Ps2Jsr8QAACPsV3w2HHbLfZ4B67Bg0knk
hotFci592phej8b5y/CqqH9Wg0Vq4iqAQfAmsxVcbYq6KCi+pDEsnvOc5rr0H4CU+FKBSY+UlVBs
nBjCH77OhZWRWLpsfa6MTJrTj2Wxb+V5w2tCH8ZWTD+4s8emwWsgXXipkBQptMtOSriUlxhGExnr
WsV3OsfkMpGX97XSYiKC+8skmoo18FMEH9JJYInL6VZqd5tPyWukHBuEwF7qz2myd0VjHB3decwz
g6zSA0eNKzI2dwvsNn+RBxbFq09e6GDjdb3HM1++snOIv3wa7lGNWyiEd9ebT2r8sTDeXErq1BuA
xbubhNheZjZYov8cMZKFdHqQwUSxy9SG61xljNq7eAXiguKbjEEO4W7Jp5Hhe1RInrEAMnCqM/rF
TBV9+3XwjDuTeBRlx8grqbHZySktjjIjKb/sjKkvZYMGJXn7RYk/pJPWgO5Du8gtxJpw5nuyN7l4
kj/mQp/8obCvRn/X4VWB8W/tRPpRkw7d38FjsjNTRn2p9+KG/jn3fZ27vUWtkQvJE8E2y9ddjOqR
KIRE0BOHjW1Y9OUqLWG71mFWJBFPUkJy3pCCUBkQM9Lx7eAzCGAM/ohSKEnf+fJNiLOa/j3VXcbJ
G+Dfpq9ohwEr0jkst36PlR3M8pPe7qCRetBJgjyGAYcwR3Pw9shBrlkltbdNisqKywi6lucsYfbZ
KLIPS7F+sPMMbg9l1Mapc2oLtVz5Uu/idbcLiZd+AmltH2JPJ/f6OTTKOY7t57UgWLevSqxd2AUn
3nYdfCj1oqFv+0uz6MGEVzb063NtX4E6+nrVvGicIiRgam6I7NRmiKjARm6j/FTM+Mh0AfI74uTU
6bv0yutKAtqgFBrVGxiAQi39kFsLr9A9Ye6h9ooHib6BnlegtrCGUl/F9VuLCmmSX3IBFCRGxpLo
Zl4OneTlX1m3bMqOaAG5krmS7GYDHa400L5h+Lw7qYOJSKRc1CpGXnWPtjqGUq7/Cikyz5XB0Wrh
9tAx7FdMQNesOKLyIP0jVzGDAdsHMilKt/RhiD9E9krhiyHqCynQfvbjxXlUl6+dAWFzkf7hunT+
QraN2CTw8uW+0pXRlzPcxlEqHNJyihlNIBGT9EeS1+Rbs4dVa/2kewN4GMbFdjQBxZu4ZBMqRCEj
4HJpryJ/uiU3ZL2kMh9xSByazRhTqOn1zYSTI9Z5J1ATG455KctXlhVJC44CEFsMqMUMY7hWZKDH
Vm7t7LvIz0DGrhNF0BAgO22RBzFpO7V07sgHJMT59XosSkRdylot9H1FztXHGDr991Tz9jP5VHRz
CpiDNU1IhjUoRGdJwWeUEfzThN2CBgWyEDQXfCUVpCrDgjXYfTylYNDVoNVFNOnTXpv0j6/ns7Zo
XJMwcRzpYm94As5anKTkeGR5Ji+TDqOrDjcyFiyLsKuHW6kapa6QynSIc1m6mKDjDAyhEGsP8EHM
/uxo0CUnX28L+9iNNbgsA6FwpSjhYiWRaCsfaUcupULoGiQi+yGPq1Tc83y/MgS5S36ROEUp54Z+
aibapItlr3SMk+GnfBXOjoakoAClRJM1tvTiUFK5Y011cpRCu5pGK+9DQ/VPqdAI9F1xz27hcEBL
fNpMOv/Tp1QmWr7SFKorjmoN+Ea4EGOlcyCs9DwMhJgAUgK3FRgaCLn6R1F3xzYfbpzJCCxQOKhd
eRW4OX0qemeODusSO0Nojs9zMzw4nCt2rqaO5+prtKWYg6LXrnZTnuPOCsno7VLF1Px1Hu81xZS6
0E4sht2xvRWN3sXPpcylrCV1hgv9A4GqmHWxefeYoYoTI2LzzsHrThFWr2koarRn6cLaMtOQ0xFa
4A6hnkcBgXDZ9cc4dXy9tWjF0El29vCCabMvNVqdjDJlpI5kSjhAxi/5qdK2TkV2mpAwmQHXsvhb
bNkXQTp9thtLrjLKhNIWuV1xiCtvtxTuLwPjZGBfiIQMKvyrU9/Xho4N3XYzSI1CTKnf0jHgD53E
Qi2uzDpIo+gk7xVAAEevmRnWfKVppU1wNeetwIo2mnUvy0UlDtuEI2y5y15SbA7ZC5UqKdBmkcow
TPY91jQstfld4ax7aU0Lh1GWs7hI96getRuNdhS12+QbSKXjVuZ5Ia6Rux7rdjgXtG7SuVkl3Smd
nF883U43PvQS/tg4YYDWpTbcXeKlJ1H2oYZO0Us0BBKgt+nFQr9IiwVzBpXXN9Rqrb7Y5bbvUnGL
MryhjlCiNZmYfKcv0/0C7tWZvzdo6Wa8Yfj43uPxBtJtZnaRqnVRU78bjJM0+8gAiQyAFcQdVhDD
eo2dkjU53pAu7xN7H5vVU5saj03q3hku09Nz97JNDmwQbWA1SiCdnNE0AZp5geZkqIGMIncZwDhK
a+1Km8hMg9x0p3r9fT+Jh2QswJAip1UdCtf9NdXfkQbX83yF85Z1+JoSaOlgI5MSw01tRHomcB7j
wBMfo7UTmzrAxOYXH626Prck5msqB60y7zF2+Tp8b9I3KdE2Gsfd1L1MgZlCPMcMHaGIMkZ9X0UF
iUvYjA2B3U/6UInHUJ1nGG+HvfR9asjpaPS7all3ddQ5ZZBddczxBusGVLhRUREvv5EKYFCMs6Ok
ed+l60fd2eAEXuT35T7QQO7XpAiNukr8dU2DTE/20uUq8+42d8yDro57e8OTKIzxdnDwsIpy6P1S
o1RJBjhO28NsUPhzcWqkZaJB37BayA3o0Wd+SpJmD2PHRAzpbcR0p7jmRo20vIpVs5m2N95vdvfa
YrjTDmfL1dLXnH5UiQL8GDUnLBL1CDCLxhfjdsbNsq2JVFUSmXr2a87tfYoiGwlMs+LT7YpIbasz
Hf23HVtfDpQDYCKUZmkGy5dmHui/4g7mu8vI0dWobNQahIPekByFMYUdkha65CENYl/4jm+2vKY6
vaQmRoFSQGttp4zlheDtGG/lUd43LdIosQEY9vqxbPudJpTbdNkO9WiROm6YgcroHNk3667bk8vs
J1x+9TBM4tra/WexevjTNaaQokBuEsal41FhauVYefBpNu+d0TvhkPZ1QFn7eRsE4JDi6uSUXdfq
xARbuWfR5vXcHP1TVtsjTKtH6eTEm40Joq2vNxLGp7XdZ5Jbum96LinHWfOXma4HD5ZnG6YUqbyg
Lw0tLDvkgTxkGrim8lnk5rs0gqWlKUGyeZfcXV/1fry3jIaW7STwKC9KX0dYOqXNMmQ/vo6uq4r9
4PCl2ZzB5+AdwYF+W+v5tYqHe3VwI3bXCpiZwcUp3dGSmpyrRXwH1hTQ5XS7tV2BXipr39JwoNuK
404FVZaju62jSbl5zJ3mWo3TnTekQeG813PeM/EZnIqCcGIlZrB+/lJsn0s5HFucWwe1p2EtN50Z
oYOFyVaZbo4Wd72vQyRlw6a21eAKtXa14jomn4sxPht2fAJ4uk86mJDauaORI91brgQKiY+hep3G
zXcWQh20MOQHYJmSwC1y1IxbH7U+BZuh5R8inffyTINmfrX0LDIJpIYq3meu+i21s6d0yW4rShxq
aX3T0+KtdcWlkioAn7TQbDAFtvosD54izJ38IFoJQHYc1lN2g46WnmFevzhwbko74ZDirjQy66i4
EXe4MIlEtHbejelLXk4k+3FY6onZXZZcFwKpEb/JplrnueKs9hsDKlXG55j7jY4FECkbVXPEfuxG
OHaIzbEM3srMCHejGL1eUfr1zCBLNL1NrM7b/syV5QUoEsd7Cjx2RLpEypISQuOXQ7UDe9a2n+VY
2ISeGEhbjxnU4ht5CTtRYP9oQK+BXm6+VyYTjDOltEKzqI1gMxJ6wpThZiBoXdLmXYZxWtv+Sibv
rXDqMEEEZaBXuiAQ1uQ8g3DSNz00cf2UpItWVdnPBBBezRMxzkwGOtDwBHFsnYaqfurV5Tkv+5s8
bfYF/lKNLge5Aiqpudqldc559gVKydG0dnDPuqHCSeFpj/KibIWK4+wMyzdbqW4gnIukZrXEHNE8
9DRtqYZN0+kar/cKNsAbS8oDxlk6TYxwu9SUzVW9PseiOJmJQxVbqRq/o8JLFCAeAZkhvTR0OyNw
YZzGE9L6CF5BD0RtdGSe7HevLl+yyrxgN0/4RVFDRbczzCPNUPvBGk9SVWtNvEtyqgiS3ysutIAk
bgRskoz6CCJ9Mzy4E9TGBwx7XvS4BymOJi20sT5M7VjuO1NwsPRRuySaVocKkHUqnvgF45LQ+REP
HMN6bI7rEiuBYy7dDSLSnrRScX7ALGicNYewbPMWsIF2Z3xfGZG9BIVlF28jjV3hoOhVSIlCo8MR
cK3DmBlKZSOtMs68BIYGdWxRFATM6WT6bDIFaLucz50h3JDD2rMaugiUyfGorUqXOqsZVE9IMtLm
fVOBKoQ6wrx6Sa1So4t/5qr3vs3D+E3t+/KmtJbxTEPr/BADjTmYddWfFoCMF6HjMwpBJsq2Afgr
eb6E2qhSs+2NOkiKKQZ3YYh9J8z0Mm+OC6w7m/mHUo9yhqdFU1YlkTonPeVBQvEAIHZzW2RDVYbL
ijSOop8Dw8nw8+HOOUJy8tqqJZjAeSnbvW61G1Dmqc5KX+tJHTTGsl3KFIHOi2S8M5LcOXXLnJ9S
YL7Hvhj6sF7iEpkz3bMpYjznda2sgycm+93mVNEsFxdQyqXma790PTU3K4uvbr1OjyoIzAdoxwv8
qFp5zJrUYUcMO9Qra7lo8ZIf3bIewzJb0yunoI3WeM39TKuUw4p3Rl7fhh0/bulQ7YmXZ13EzALr
uou7TDRe1KkDUYeiLo+j21jxblBAEQFTctvH/0fZeS03jmxZ9IsQAW9eSdCJokh5Vb0gysIjE958
/azUPEyXpJBiOuK2bssQSHfymL33cfWpJwtnJY8O+FdBUJQm1Cvi8gbG1CgOrr2Ql7C67MJayHDI
u3bVGpG51Rvf4y6dqyukveubtCAwNtIUPIgvjRXRXRAirBdv6EfikBMEFxGVHjQWr+8RxDWBfkyO
tc5HYR7sIcvuaAkyhBFx7UvGhlqDg6KgptX5ZRaGed2mXrDRknlcLzNdoIGOj0/S8RCxMoq4Ah8W
TORKIDaaq7i1G85Lbs6k64LxktcxBtUsIBiUZhZ2wKHDvi+WsEFn/5Z8WnuJPMA9JuSPraSD4nXc
+/7jPCTQPGRJd+lgkSVCmGZk/BllWtAAW8iLQWrsWCR2tdEy4yVti/rWkpGzkcv4lFsdeEQv0TYG
xI5NbCwQ9xJyUP0A3LDphpqtIynveLmgt2xXQt2O7flbZmR0g8hxDCwnoaIaCPI7tdtsMy9tQn2y
lxUXv/NgzWZyU1TYtIIDcqkz07gqnWQKEYEv7g1OL/3KKgdXzJZh5XgTYLpIv7L6mOJMRkY57VMg
srNoIIno8/US1HJDJbs7BW6foYVjBC9glKctHM2fVbdMRxdhprXsZR7arOB6GiZ9h8h0d9Xq9XTU
lZzFooth1yagMinDmykyTWIsT+kcQFvyocxYcohPE9pC6BZxqLA/wCLREg4X9Aau2oTymgTEDTTA
L178KCZd3SBSFS8OdefEJkDz9Dkc444GtJ50dg3q7Fvudu1usuDCpXpUrgajTpSvH/B7Wr3J6MW1
HsqBCKwufkjb6g+po3WbxBsWdO91j3i4HZRYCJxUsdTo0kF49vv5T29qYyhiyzxFdtHf9XnMfrFA
Zw5Ta/yKuM7/UL2ItzJo5JWet/6Kxkt5aAzpo54Ej3nNKXbLal9l0t14SdGf5CzllrZlFGDsmnNn
+/N6iJIB7Csdk1sMK95vjGJzW1HOcSrzlIxTGkYtHKPc7Z31EDMHi4mH1sXscOS3iT6a0r82nL7Y
1Iv0j1YRdVR4O5tLZ1CIdDsjyTIGY7hoabCPUanYuzZ7eZhJqTqdsNdRRh+Pjh1OKddyObdYCqcQ
XehHZLXjtuekdy75hwHxkSUlLAKCr2/EEigIU1SFRl2Lvy6ctLAsWmRKNMDdelX6IGQTsIJlCQ+Y
K5DyGl1STK3Mw1m0/pG8cL5aKiclHFvqY2dOFLN80M+obwSbEvXdMPcnjHFmxGFfTvEhbjXK/36Q
bosCEHw8Gl0YWzK5g6K2bNAcr44V2bx17JjyUMwT+O/SF1SZnd6BsVLNDxECSLginNZ4yrZj5j+J
2O1eEAzJHjFGwMr0BJiOk5jrsebQiJKNqQdDuy9ak0BnyvBOKqoWXMvTSvOBtyWk0VbolXebHGwZ
qUG6SJx7hBPWkUugP4CTv+qdZg4X6XX7xKMDr4dQ9rnsKgyHXJa9dAn3wWP9yDJzuOXcg60umuAh
KgodDz3W7620abbcu9NuniVyFwt3UOov83OKqf224IMBA7XjUCpA8xgMoFzqpLnEqabfJplNcZ9r
C51mS+JgNOLPUDcV3c6G+2VBoEb1tF1FnQNuBc7hSu9EujEEqDGRp9DWe59OCs2kreeiLOJVNlmN
YkyDkLfNfNNQxl9rrmXiXAX9oRJxGq+SfASgIxNYAjDWwzLtyInPgNEjpzYg3w3tQzaRq8pry72V
JeJeZRN760EWwV1sVMQyBWtX4UdeDYlbABfqryyt+KtF9PoNNFPceF4mQ1F79kHEQx9OER53P1rN
tjfbfjeCiLqGagZmZKr6uy5z9Y1ZcuN0hSnoLzpO94ljkrd2aedSaWZBwIybEZtB8uhndX5V6wPY
69HpviW9yEK9RbvHSiqd6rp0D1qPAmZVGvalQ+tp2+V9e2UtCwXVJdH2aTLMIItge60LO53PAMhJ
5PezWAtvQDWsNyjW1WlKjdQqbqsA7kYsHQI8iPqEX/qySkXtnFBDHk7OMuT3nxN/3gm82Yp49B/i
yhuikxXXqGdXgQuX3kUHxmmOyi2WQXFyC/9B+N4POymvYsvAjHbDF2IPxoe0GWR+lciG59pv2/kY
RRb1Ptydcxt4CW6alu3ylHqirfu/zcZOr4LRK5+EPjboBNJMijb37HUdVojMO/Ok1a71+PmEvOpC
vmXyQOBBAQyf26KfxL9UKKgvfS/y0jub5hRwFWTJFgoFLaambgRH3hZkNyOz2C2TRz4SDdQ7zZ+L
mzgrk40VzM225SiTeCThLVMrCpUPScprojRc+e5u7r1sp5WltjFTSR6nS+XKKoPiqWn94EBq5Qfy
6+BHF5qlfMGI+ojT5iPyZThIkTr0nPl3ZB5pFl9DUefCwQKRYgYFwzFUr19/3o1Zqz9/PpUfkS3R
m0HTm2DVfCclIozamvNZ7y8o0fnfpSXEQelHUb+v83M50VmCafVX01CN38qlSr7gen5EOPvP4193
/n84bfVQzMOQ9cEZZl28Ksb5CKUJkBDFVDt9sPKvBHk/EEzwwclDciJmh+j2hgJmTD6Dy0Vy6bs+
vx6thMAlbrwvFtFQq/R2f8IQRBgQUpvxTp4fOlmcWnEfnRMdVDC5I6XbJvO7CmVjepKNZEFpvaGw
h9TnP1/Qj0f4f49WP//PjFa2m89xYfWXkiLjqvX870ZtfKU78dEuRVYAsSoyZpB03+zSuBcmjUp4
CM76gyagHuf5XW5pv2CrfSG4/QHrESYemTfXRUOT/gH/jmdpTREY3GjnBB+w9uR31Nt2S7p8Re58
22QKG8tz0KBFTQ1r+5a9Pwl3iXxLdXEBEIBuLwUsm7waym6IwoPKNR+45rPVtNQ3DUCvzxftg/kM
GCPcY/yWwHg7n74TZfQTduJLW+3EjNc8F7dZPT0Iqgf//ycZ9EDSDfTuIQa/IZFCHyMaRrP2UqBx
B/Tu2AAISTM4ESQaP3/UR1Ya3VMXfjMCBSiUvHkWXdgmObZmfLFcmXQrTyw4jgs5dFMGLkx51GYr
OGEbrYBg1UDy2iC2G1PP87SNRZS2zk2jBdnqty9SH/t1l489FZvS2velVx2JmxCeS7N6E4iF3GJD
raGatByCJjzlliwnWIYRWpvutF/M4keb8j8jC940U8SzZeBmq/0/qLgfbQmLja96mCrtWHUr/+cc
L/lYebXeJRBvqK8U9nWjpM204WyZ9RcL9YER5hj/36PemIwyjty+0wLtDOxkVXhTGEV0rAoUfA7I
wuebwvho6izdo4cEihXosb8Zl7DTxGscFF5g2KRlvVkyEtbddkF3W09HYDUKR0bhzgBVVoIjmgH6
ORGQuER8cehs872VZtz/9ypvxm2TvKr9dvHPfuQUt+6cFoqjqa3LIQPZA5Mcfs0S7/yGHGCMoB3Y
AYCwgUYtvgn06pSR6luhYaNtmsGNTjZwXtAsMYTcQBgwa02c68qm7B6ZI9BwSiWDEwdrz8losCQl
UR90xqMSuNo7VeJsNbsxbxt78n9GdQUdxQziLdiROQyyEYc5RSk8qJs6lBl57XoW3qZZhNiK1qZv
di5gkBSQ+T5frw+uE8RUuCy5xgyHhjP/bsO5zFre3vLOjWzqlRK8dmvvCxP/gQ8SIF8Er57yCQz7
N89oM6dDbdN1znWFxBPxvax3i6wAhOx1MvvzUB6X2A8/H9hHTvU/T33jVGctmSWSSc6Z/mz1oRuo
oEC8RDN5BEBU61ETSk/PwgSm/KGKagIEo6Tg+PlbfHT06G3l2LZBqhvK/b/TK/vZRK4myS6DqI6N
NjxS3N44pfnSDVlCZlz/+fnzPvJMaJJk4jUjgIq8+5vjV2q9iFrfyC6aHYM6LxGyhHwh/V1nNNOp
bcycqjb1kS7310kzAhWmE1joDqiSfPEmH124AZrJXHfKErzVtE1yvZRF6zjnCEg9KGMp77KRbEAf
1hSHKDFSS9RRAii+ePBHBgiaPjLSPFsn3/TvlNNzazK5AuNLXAUxFcgu2qD60qGHbHzZfu/9zkZG
wYdtyNoaaAK9WV4qo2Ne9ROBG2ATDY2XWG/I+TunybJuCD3Rak5P3tLUX4zx/eWhnuspDQQ6ZiLS
9+8Y7SiLS72fsosv5vM4VgdUoLatWx8bO7j7fB3fGwhDx6FQInZoHvHMN48yBGLXOalmqFHdyhl9
sXKH6gvvzHk/kaZS3nCVEDPKh283i14FRtMYbnS2BCrHNfCBdZp0xZXv9ZCJ4qhbDyOG0q2SnmKe
v5h7UROAThE4WfT8QTWXvntTlaO9i8faX5viWzs+uOCwyGTZxw5huK3XUz93Z2vZ1HnekFFrAgp4
okpPg9+i5eBnFBxMuwKtAHWlmXt7Pbe63I1mau81PQOygyh3OSIU649tdo36+Klx/OhX4le/RAQ6
KoXkek04HZD5q1FkLoe1rT1pfgzTsgdUo2sOd58OwCy1hmzD9RSspQV8uPSQcyx0G0i4FzTfkriu
ChhMkQuWUoowl5BoP19WZf3+jWCY8Ferb/o0InhrmOaYon9aRMvZcNptLhdC/nhfonviLs2pyPpz
ZjZfaLK937TqkejyI2SHANxbVZzarksNUQD9PFObqSL5zTUoXM7pdsjS35+P7qtHqZ//x7myg3JM
sqbSz2h4t9fpEgOVSiuyYkuGxV9S+wuprveHhJYS9NTA1DGudx3QgBqQmU3c5Ww7tJDQTTJV9P34
9fmg3i2ZagjHNWkFpoGIy1s10qLWA7elpnVOK0NepZUQz80MlAXJmvzUBUOzG5PGRWU2D75wh9/f
perRBopJHkrJpIre2DkR6XnnW408l2lBTDgiSuWHPRg+hfp2rkZ9CRMKZZMQX7gO7ybWo2csEQbA
DLo22s4b6yOaoM9EW8lzY7UUL2UswlSn8Pf5zH7wFGJDD4/fUQI8bx0UA6gKfWpTcY7cMn7QIzE+
DwGiul9Y7feXM9K0aJLjiTuqa9Db5M9YJBzxJivOZox+5RxtF91bQf7jmqLjpy20M521H+SI+ovT
7T2Kt5+P811vGqVqjKA4LbuVeuW7zt0W7Uy7TqurcyszQ1+JwEXUYOIOBZiLLHEiuviFMmCAGMHi
XNFO0PN3Qx4UWFunBGKrI5hCyRkOgGwORj87h2gyki98pverwUvyDwI+ZCSRA/r38Laxkw4Ao1KE
nulJDNAxScLP5+Gdi0DmDY0MDzQhkeu77ez3uh71RpeeReSTUy66s2uawcpwyNV//qR3/p96EnkN
VpuA6J1Kfp1nWVIaXn7WmsnftBLyKYKr5T6xY+D0Tk2xZGy+uLHfGT+VV0SjkQPjIWb1TgDfE4mb
R4N5SYzM2kUadMG+hqzkg5jiSrn/fIQfrBZuAVpSYCx0Ggq9cUUGK/EjgUjerQkSLimXXdQ4Xzzi
veFDAp/ghBZi2FbO6L8bQlCrGHthFwoJa0OdjNM/hoGyydTSe32P8OJX/Rg+WrX/PvBN6EAHuqGB
DICpc65TBF1GNB5amM6Eq0OQbD+fwI+W678Pe2tb6SE2GX5RXrzIRcpXHiIbKI3DFZLK5P+tgMfe
+M/D3DeJjRasUON1kbw0itskmrlG/6CfT03XJV8YVcN862K8PotUG16q6ehvk/j+ROcjr6O3U+7S
Zs430MGYxmvLKp7zYYI3QhEpyCjWumtDsy6ibUElaV9M7scv4XBpksuk2+TbC0RDBDbi5tcvpE27
uzaS06HISw089sM4hPR2qdYg5W8gFfzNAHJc5YtZn4OA6PDzVf7omNAb0rKYCtQm33rsGNrSNbu4
uR3Q/u9T+7aV9dPnj0Dn7HX9/nHrmHOikcBxyP5hed7YztFdCgC2lriluUGIpj9AXH8tgLgEXkwb
i+SQIzZSiuDied0RBE1oGiJ05Pi7WeyzI+afaVNeVwbwm+C34EuPHJabNWh4xTdJ2f6ljLuTaQQg
PXsi03Nozeps0vMDSmtFHbK5Nkr0qEFbrYJgAqUm/6B8e5d3wapNim3ejDQOAB1ciOu07FHHqjav
L0RHaqUaGvn985L26xntixXihncx+OG4dddAujbM3n7OzHJF6EqrK/6kAuIbN/K3qOXFcqZ7L0EQ
ezFhe0L2gAmen/SBvhVu0wgA4fX9HJe7yZ7vWz3YDon/Qprl0V7GUIJWz5I2LFv7UM3dxjdBw5CN
zmW0b6W+1mpxx639s4DA5SRJsdagiohh/D6YzXNhJAfUudeykOcEBHpbGpux0GAB6DcpZO6lqmVI
y6yzl5ff7DS9ZD78stL2VuBAQOhUNMEiWKW3+zHQp3sZlQ9AmI+NCTiXXycg8u7A2VwNi72zAZy6
Y/NsKRFGmxZbzKSz1hCapMH81pHBTaEBGgVvtnHcDonScvkGIv66G8W9Z2nqJ841P5lUDvZmbsb7
OMmunWrYx67FfTQ+joa8Tr0WjooNnSrt9vEyfM8A560W2iXs2sxYm1BUfWumEdWw6UT7lGfgIFNW
OHaSG0g82zFtNksv2Q7Bcw4lPWyX4bblmCdBcmtGzoueGFemKzYNEgqtL04asLFRj3eOmJ6XThzT
AtphJO3QAVSvdwhgtcDR8vl3KzWUZSHKD/2hyfoTGo5Hu2wvUxVvS2iiTdVsMtDEuQTdFM23oCI3
atE0t7iOI+84JP2RjW135sYTU8KyzPelW0TrfvSOfg25GYUagWB5jEr1avKhInsdCGbj5IEy8Ty5
oWFos/IruM4l3SdGPz2Pc/9rtuXv1om/u6Av68h8meryr4GeQzJ6v5GFPs8K9zEF1SHrABc2XXoY
TPsk4ZQ4gMroU/MQOBMVOndjWNNj33Sq5rsullFBjtgK9XUh4l3D3SDQtvFa/6VmOkXHhT6MDTml
aDOlMDyAHOIj51f+QuZj1szzIADMjsxw416CwqUPDj2UiJe/wYv16Advyy22mSDZ5/62fZRCymtR
uw+lvdwMaXY7O2QopbXL3GIIRy8Dxl7XqMxoWmzciwzmhAEyzRLBdxSTYuGuugF8chHM2b0Hy+iU
k3Qz5+Sizfqw19MAvvxYXol+QkQJrKEpTmqQTUkQI6F58rMxOynCsAX1JVl+jtpEM3NXorQDziE2
gaPUNzXKD17BC3sR/D1aI9RBCP0hzCDb4cttlG4sXbZWVjQe6lbhp72N078kMawW1zpazm3rjbwk
skRNaMo/M0CwDt5fg5YDykQnUEltDvkN/joSO2bp3/B/lS21OObmsIAFpXw51ZvJtMn9tkf1srE3
hB4YMcd9IoWLZtxw6Nitakd0tPBxgm+tYYeul/1ihAIxY7V/UEWxTHPHq+hYPa2mFjWbII7wclAB
0eQvpImvOz8NcyffeF32oFcpOAZ4CDr6ncJIT7Wbb0rXozYXhyWCRkVrb5PoBbjsS5NUezKsc53t
czHfgmZf9fG0xY+hNLnOBDEjYDKz+V05xmmZfy9FeuWDJhytel+Mikj7qo+hZtV0brXiUME6QWwL
AURouBSxrAUJO27yLGsuA+wBof1NHNVY018zxhxdiLStN67Rry3OCzVFRUx1Ww+RjGrlolc0zY5a
ZHVKB23Y6RWKWShPeFb82FXdqXSjI/D/ddcnG8P4mUUJxC/06ZtkO/GMBk4jgqYotRkvKqPILKov
pD+Pc4HNM1HejWf+hwVy4dNr3nAnqmyXcgk5KAAp1SJeV29rhDmfyeMh7zqiYvnL4DsR2jousmqV
iW61md9nUPpdSKb8TfeMNNSGlArgET41Ax/jRejremuzeyIvtI69O9rCovd3q1Z1oHcT49Y0pJRm
d8PMGGwlfNeQfuy3jhbdKBteD1ivAOlL6LwEYjF6NLEz3w6zl6GjZexkZ4AXB8qnuWoD02hhbbV/
She9Gt1aFWD6XS6ytrjr+DCHKDkqfhUcPo1r30WAW+0ZIBJ3cXVPln6lhqND8pw9qPZV1Zy420Ov
bp5iIwrj5aeWSqxDbv8a22qCBTyFbTtesqQ+2FkOQ+2eYwAhf2vmBP7LzyyB/z1bRzl5R0GhGGr5
UnpwIot1DCnN7OQvDmVYOuh9quu8o0eNNZrXbl0/o6MYqtPp9c1Kz/2rhrOZF+XBb/lDsNSLx1Xn
XBfacFto2hXxokpChmJy4GTQo2ACXJ6N29ezqQyH9sQLvVp4hqyupR4PqJ+7UJkVXV0I5r7BKqCb
aOblSs2kTSmKwYgWqkE/PNTgoywJOLTvV3N2G3NYWXd1klvLRh/EAw2ZHNVuzdjjnOOjhK9a4ygU
0JzAuD1odXcse2NnoBZikLu01DiUxoxzyKDw50Pxaizh4YVjgA3lrbwlU2+mezQoB0gQJL/GGcGQ
ClkTc69OtwHCE/YsxSEoBsgV0HiGlh9rMMs7pkfZvC7ud9SotgYLC8j3F2+yHeZzMCrE2A+aE8AC
BBMOpMngfdSUWLn1q2vp6Yj1LIPfpaEA/8WhcH97rq86iqzdqd4HwtwM/DYJi7VhxGjVZVcmbxPF
6DNw4rxC/jKYDTJWodqRbjRujLT5wbON+MnlUKnfqmb32hr/tBlC41qfMV/ukfYht7x8B1lRBgIw
5Y/ZNnZxf2urHbygfuVmwK9zudJJxsYSbOXgnUF44a4tKJpU3KUnnQ0ConzXlGPI8O/V4NRDUew9
c1RGaLMptXAO3tLNBzNrtlCbUB+oksNcWgcrzf/XxVVDbVoPma7HGgS+mdSAOG+NGo59E5+nJf5p
MhrepzDu1Aa13BPR2ibrnlNcDvV06RWX0g42ysZZg7zKdLijXXtUk8NBX9emti9ZSjUdrpGdGhsa
4+SvaJyEton9urfVoW2FUmszldjmA9Oj1fFhQbxiNoduVQfpOaGhH/iihyygC7qAg6VrEu00Y5Vm
4o++PGNYmPISSme6LudyZfs/1PFIuQHUvLGhDDgqZPGRKHModS6h5+DexBKuO8uo9YAd72jKu8/N
vVWOj2o8DkRcMP5/1W9Kf/4LMenYCwuOK1S7vr6uwZLXimeYF7tpLo8Z97qDHkTcB6c6ONepcU76
FrOQwJ2NLg6NnkO02C4myPtqGYywaKPTHPQUp4Vzg1b/XzlQqq2H+EWSjlP3uNaNz/3isjOEfa/O
Ea1qUSxFRMhi2SWTirO61WECrDP6D87sCZDxN2VsHHXP2xnkJzTX2/St2FtNn9GBWZRczvMm8+Mb
1PTOtA9YjylsuQHRh7ay7uqo/5EGEArrNkcDGinOIKC3RZA9jcVwEYG1Gcr6Sj3dL0H5w2UFin7j
0MBXEKdYQYJDQsvbcoLrgWMPrSyyFVwz/h252g3I6bs6SV6XU19wK4yG63jcqylTd4/b9z+TyfkW
ixntO/6Q7mIPVTCfO306OR4h06Kn2KB+3zv1yG003OqN4vxq7UMtilu24F3VeIdOXx7bsR42gztd
6DC7V4bOxyo4rrWNLDrzZMUxltOpGaLn0Yt2cbD8hm28E8boIUJGYLSUy2rU528JxAWuiX0bxP1q
kDPyNdVZj7uD3Se7qlVyPGDWI2/bVcW9P8qfIAevQN5uS5ncRFG9M1rrFo3o0LWSlxZ7BbRvO9a0
umQSkQX0DrkZ/BpFdI4JNuc0AZLtHsBa7Vo7QhIQMllg5Mc65/TryKmoLYUbVKzqmqTqOIAhnf4U
cXkrLGNHylfw6g0NQYr7IauVn4o70A1PhiTtRyP5m3LMj8pcoiXwTWT2vRvXd02V37zOzpweIfIi
CEcJxxmO5mJpaxoy3MC7QK9PvOQCTRXd2nUemmgtNJe+dK8DCzARA10sdyuW5UZvnCu0EFaBXsNx
S9aVH/yt4/rocF0jtBfaSXeX2dzyjYE2s9XEgL/jb2orFbO+SdgqUyyu3DI7TtUtyDfQLnNop3K7
YG1b5OhqdGgC7kpf+Bt1Buz8O7natXJxBxZEuvN9vNxiWqm/mokRDtmp7H/VCG5wunuyIRgJF+CO
O7sQbJ2NMjgW/qyFgvVi8/cFypiJSvTH3XNRoAk3GNeCILqo1o0GsbmzcU23Yw5tFltTzcBmeR1l
KPGl4F2v3erIhyo7rK7e7qRMibpLAPAh8VNs8tn/kVnG1mNl9cE9RSUC6f14E/TeLhuRrMKD0hNv
k/rxCgB32CK5qFwv9TszEWCKWEHHzYwXoS5H5GACNlSk4+WCikEKFUw/u7pfDARnk12gId5F4Q0b
s1JLqGbJ8Z6UUda67EZ9zdEYA8anXlB9OPhJNS1RenEJn6LklzER46uiIzk0Xals0Me89h9w3On4
8aJsrfIq1S1d3Onxk9oPmsjuGT7hgXJo6ng6oY6kRsQq2OQalEu0mNqmLsydOnJ8G8nylYckdQN6
khueCZ0IjgwZKnvcxCZ1yubk2MOaZkdhMx0cggajeypdRLWGdGVy6zDb6LDDwYE8zLEt00deiuLi
Ud2n5USxKGdToAOG+7CY33joq8vFZMcwoPsfefJisP1wbDVroFfMbzk+ZCVp1yAgevcPGuJ/khXn
ErSDb+rmBUfxGicxVjXJkT2+XndWnF5pSF3Yf9UeldH3tlWcffIcRcMdtbfy7zr9VMf5x6tr36nZ
qbx8TRPFyjaOKCvveDm6rdCF7g6SGEJa+trB9KuYsIxdEsHaVjkfOl4ewZby8KCcKHXY1URMyAh4
o8WIICk/dbR7r6eKLXynjoniY44j2CDmb8kNFCt6aKgBdH60eT3CcTpcFD1PYE7bP428Uyczi/Ud
276Z3auCym9tT7cckR6xTMoXkFSHkFZnSs5hzua97VebINK3RfKSdsMu5RI2tV0G9VJLaC6j1oFp
U26zOmp2/6JMZOHb2y7TECPTto1en0Yop4batyip8psspDqnpMsVCfT15QfmhYIgsCp0uxgMj2OI
7J1myde+w/mexyucARuHStkkyviavGFM/LslFrTYBRrd4H03Owv8sYJW5lr/yCZi7lwcVHXmI0P1
mB4XlEWjEP+KTS/FtDPraa3sjortcir11L1rVPVm5D6U34HiKwdKbQ4Vc7VwY6wYOU4+y2KbDs3P
ekh26tCYjFBFkC3/zey9hoqZt1dzpIy9+u9gqkM19Gy5j200FCxrP6Q8kagAB1t9iDqTytiyZdTj
ZKVkxaVyAes6QqqGkIZ+RGn3rLwUfE0aH2CtEMZN9P3oOEdspPoIZ9TXFsmFHBJTh/CEmWybJTkV
+MUqFibOo2/ao+vAbGbdmQh1qtT+bhgfIfwW6bZD1E9X1phdouqJ+OeEN76uyQQ46tIaUrQ2nC2v
mUptrx71updQhVO6zWVysohT6VOzVsZG624buuJOMtu++vHunYMWBWy8lcSYl9rP3ifZemMhDtZy
IymndFFWk9kXsOp9gDfqrUc3uVI/awmLkFT+oYwNrx7lwToPjF2G8ixpYbX8FmHVHBS3Q+Aj5AWL
H8eMM9zoN7jWxGocSR4O/XHL/lFngi8Za6TsCrIHRxP/Q1lI9VtqldVXdURrWh9QYjRH0l2gwBi9
uscKtICUU6Ojc2oFQr2T68otmw9nlM3O6HrPvWviaI0dUlZNEJ9VaHyM7jObWoU58F3WWMtBGDd8
qqVPW8H1xXccE1PElhmQrRgTrIWyee4T+07ScCrqH7HSauIYAU8j6l6pI2aT8HM9pRL5Ix7vOANZ
9ph4hTo0LncYttPGoyIa5hiQKVtPMXaTW0XZQQ3dI/1F19qb3gYmSBqBt1Zn0NXbA3hIlR4xewRs
+fzEcvYSohoJurUrNQQ1SGGaex6D+WkExp13wvS3f3JCD2ZRLbwc6Rigb9V2V1eWMiC9tKBv/JCs
di3xtcnLcyfy3lb/ov6MKdWC5pyS0UmIiNSlwi406xgSPBcZn5R2CRPovSg7QxjNH5hkC3LDW/dB
cXx9Vp6GuvfCu1jlvHOZ8AT3tHaOljeg8edtTC6zcrrjT3kwj1BP4uDZ6PnFdb6bcRzV+6p9i50m
p4FsVrFViZo6JXIhWuFbEBhPFlEx5kvq5kYF/YWGhgBGoHvWM/NeYt/VZT9Vzm3BJZ7n7j4ovGPk
D/u0/du7HVFHdD9oyU3GZd6MiLRPADIBv07yMUFDyCBwaozuoNYEqbl17dEnDN+/6tp9SlcoJlFZ
OBIys9nQaeVFmZzRHnepHawtPBYfV6i4A6C5iZTWoU7fJQPR82rapESHswvLlvsBuX4LA6MOsvIb
pWo3kXTXfkkOs+9vhDbIlSjpGeDOVzoUEJv6S8ZghC0vXdKjfZKUK6k7rydLTRzL0gfZN3Xe1M/h
myNLzhXvMpwOtZnlrPJymsvetFAL1jesBMtT6+mGsfBKrc1ULeRGWJi4/d6QiXLaP5wwNfluRw6y
xdzNZ1kV16b7agiZ9CWG7Ngm18rlKyO6wiiaFh2sPS3Z5aQ9klwczKS7FMQWVVWu6SMHX6p7vQlZ
fmaqNpbVrPxacz/6LyYJ7SC9oJO0hoN6bEe2fslwil+CG8yy9KtqumPWlY9MxnnNpah8PmUp1NWG
kPpRbU2UGvaKxyoRBVOD8vCSlGXTnAUdeiUJQXpIHX6jO47YMTN6UdcHPbAO6vSRoLvK8VrRWQgB
Y6vsnNpVavHL+Z6ui6shchGzdsMCH2NC3MnyaU2A/2U2wVUMnFo9GMeQ46k2aYc0PgJseupu3bYK
I1qWtMwvLqOU3hauLRfhX18dmny+UjOf2vkttoVcnmteVcxdQB8BdY827o//teQ4ccWdGoK6VZXb
ru6sFo+vIHJlRZWHU/WQUNNqh4mpQRgYvCPGQ+suHHxl88usIDc1kKND189/ccgq5TZK9NF143gh
jyp7nqgVANj8UI1BEFSooznRcIdPmsfxRF5hsvtbXe+Vv8b1HrN/lFlv0HVJPQSiWCkYfGv2m6cy
M2wUd5EPViuuLZ1mP6U86N1Ti98qsHN57FJc5FLAFwqyQHmqkvRBMFb7iCmA20NMhwyomnrtZ6RV
jyDqLpOTbJVZ11QvGO0pqEE8yjuNXDZbxcpbdObGnfocvFG+Y/o/1DpF5JyC4peKkDD6khSScvtm
mW4rF9FFXAqDmgZ37k65YwDkN/9D03ktR60uUfiJVKUcbm1Pcg5gs7lRgQHlnEZ6+vOtgXODcRjp
jx1Wd68O8R0k4pmLkHtAacfyX5FGZJPsNMmRCk4aMNXFuGsAPgVakuLKKxOKOqt0eBDirKVnlOxf
nn6rMZJknNZ4PljWzBdT5yZ3zxK06O2ac8fttNON7ozGnkS6i4DD6eL0YPjzL17+ATW4+cYOMh1a
JP3kA0v/s1r+mKN1HENuMUeccy17RC5WGcdvFzM8oQsC9dD4gEVVHVwY9eUjychphzdZ9Ka6MKG7
LiIGJQ593W7CeWdwOnCUegj7O8pa0D0jf5C+Osa6H+wfMh1YbwHQMgrCMX0NuJKFFe2hZ7t2/XfP
f9gI2+nEyGbHrktpZ9LReKhh1h2ZY+sEm7f5COypy7W5L9hblcgLrJ9sIosgW5DrKOtKNi0WrM26
NuEzv8b7GJpMxh+r49oPkNVCgqDO2ICG20s/4UP/1PS3lLAKbSxzSK9nZqVByeIyKVUVLmoUGM30
0WB/RDTR0/06ZJl4oa5/j4k8ODHGSHixZYS55tY7lw6RlmHHzUVzQPXJ8WIiF28f82TMqIHmnG1l
sHNHdX/CTSWC0wa3umLCiNfJOxTYP6hL0Td27jGPGUaMd4U7r/dx+3RchuRPP4V3Vu7ey4mQ7sKf
Ia/8wHmCgO1muJhLieIa2KLylDm/ciT9NntJ0vEKhONqyt5dKKVqyAY1yGjdZAvICuWZXO6ZAniJ
DI4cBkhOFxltPxoC/odrc3EfaMB3nFhxKb3JXeQeWDH8Eq2PZPo+OzRJ5wgJ//XpyTp/8WGAQMRF
MB+xyezYMPn3lKffNDQe4rhejAEz3LHuxvqSo06KmeyAJv0yON7zQuQ7HMxrDcvCg+lkXWMhJght
D8rp2vgjb1CzdMbyMBTBo8wJma8l2Q4bXa7mc7BzgKx1lOUOeuMem41YAaMyaB5GWfze6NrbgGCE
LHLOEe3LbkwOkhXQdaJ8LdLioWn/q5wGWmFoMuPo0HYm2bKYzC28dOgc/kqJAFqrZhblHl4W5fq9
0T+mpSUMhCWWkq0Tbzc51gkDsmw/Sir114hWabThAv6ROOLSebhbrlPeUaJ+W8AJhle/u3gF2BVm
1d3o4nDp9ONg607abSgGdiARLU6CQfMDhRJ1PwChaYCw6ymGBGkO782qfipdoraYCWeSCc4+JO6s
V2t8SqoYNfAITPmlOUDq83UlxikUDEkjX54v1Mwoqxn1zIlAhXP7rN47yvksFhxPAqDJQpgnsK/P
7By1B3t/q99nJlwbyWECtsKcxXJluKn7R6dbI8ebM/FJHV+9vH6bPv0DBvBCVJlVYD+x3/+OrgPc
yNEiV1nYCWPQ72UGoYPj8Zlx8R+4KG8EcvNUDme9vpVQZPI/rklmvY/5E4UufFr6i5+i4hgQ/5lg
zlsHCDNho/SxqLoGHg9Ci5gsnCAPrK7FqNA9ihdnL8PugiJZEORh2Y97GbvgKHaGhxo0R1nh5lTs
Cg+DOH/SCeVR/N2a05Xo4lZ3xA2kJ6TGuRj6Vo+VQuJm85NAtj5elBx2PiJLnYGjmIRr8ahmeOON
kP3CD7ZwsAH2FR2arkYrP0zlqzE2OBOkbI4P9J4/BC66Ek+G7Ars2n+Tb4v6zoMvKOBKGgmTAwHF
SKmIdC29CjdKMJhxQX/4BokZX9h1BoCoQ6/xr0ATnsl1YmelMhHhFIxC20R2MJugQ8P6WJh8Mm2L
CVnNwuN2aROR9Mb86tb+3mQNZPRoyVFmF0yG+Uzcey4khosez+/osrvDgZR5RusH/GNZO0jiHuMQ
pSDzO4366615Yuj43T6hmOmHh+TDusAWZoHkZCgizRhCH78H6iTsCE52Qk5Kh6APui8FaxQF8Ie3
H4Jkph+TGz058H3M9Tei6NPlxHD6JTX5XiGKiw+Fe4XphWV/K8PB5ZpxIN35v4q8AOEYW/LIIFiU
th4OSfMxoseK18onJtd8wkNxtSCltEABk+dcAgbpC90LtV0yo2V4Osl9krjXoTXDL38JCXIsdCrt
4HxEyl7ea38pkkzsvUcekDnRccKclcw/T/ZOjkDZhJA/bNdVP+1kwCX8jrUe7fgeeERxTWmzUGBF
bhyZh/xIJJlEfbSWD4xdNgU4i1nu6hLQAPIvZHgXQZYUvXUcSYSZdBROOKnxEk5SzXyCEcWilcvq
W3bKMA46jzq/7HIdPmNYJNt3+tZfyzwRoJlOL/KS7eVBF0aSQXAH8qSLTPhE3SvPVMSKQyc9TpEF
35jb+cCiLX6A7DMu7gOWBH8ihaI718zddb388T2Q8QUSJujYpBzQFQm4i09MTJAGZLx8/gXp2gPQ
0W1OVjQ3kS+sCVeA28XJs3igFojvtC+cYX7Lz/8dOJ12BU75llMZcOFca5D5x9+7F+deTqkspDKA
voyDwz4yVtdvb2Dw+/sgDYcHK5DHez3YN5ifDDmMaw1OR8CNIZGD+NrZDueUYAtazQ/eF7LIpuK1
w1nISRjg5J5xx3RpTKL5LRAFp5i7wnumNKUs+t13/Pu/V5xRRJh+ZvQypCQMmkfTrQ8Rccu8htaV
MOo/G97pnSu/wF4Z3ylR3ukUC3LToWWYUiLFIymD3KfV2q4XMklaTgrrqgvJYskS0NKxKAK6EOay
y6RlMJlBQriWcqo2tBLPw7REwolh00L/2bC38EMZV8CNOuWoCe3iRdiAu832F04iz5RMZZYp+W3z
epufs1MREGs2DHj0fqPAeIrX4tNzjDoqtP/JMEI4j7P/4RCawy8GIuEo/i5mrAc4JlkghshAZXNR
PHzoG8Ql92er6Ktaw2nKVWDD5BrGQAd5st7Kfx/zO+ycA0gU96EjeqYbyOxnH1wIbcJdy2z46wi/
oL/pe8zh0QL6kuKzHd5Id+peXvSK7H49lVqqKyNyCBn6w3+supyLEosutd47HNYNgSFAgEsnbNNn
7ZkRRcI32uQ0hA0RB1O+uURQNLKn6DbSsdCw9ABDqmlXpAYxBJozLZJILArXFGRg2vO6hDhVuQE4
4cFtTXW/0XkhxT4299qnIP5itg8qg0e9oR6v5B6iaxDiLtKDqWJ48i9yyLR+mlAS8XZBx7LncVZt
cjMk3WpSQPB+eB9LkUTsZRru7Gh8dm3jRL4SP0VA6FmcPqXJGNWb1DVP4wzIYZRxwYDyarlexg1T
ejpWdkanjRedgLC65wsbAA+y4EjJx3jCyWCRAeIU7cbcxl7m+rL8pC1o2flDPsWORDb95VhsPQpq
dyl/fSQigsXVE5okqBM7hGZiOGrVP7Uuw+6Cixs6hufyWZfkYoTW2VEmEMlcVzI3MeyudMg4cz2J
bKAIATLt7+llipzGizhiEbhPsfO00S1eCStyQpm873P3WFSprPFMD2+wfpt2S+OHjh1GYNudyvQw
wG8qx0eyUr8X9NyP/h0TZjslgajFby0I3026csHnJiMV+YQcEeYieR5D7A+v2JPbxSeFnrETmJlk
AQalwMgA9aKYTtxgxJiPyN+JgAALjvCvwQo0TLQMoJtQLo5J888KZ5rBCuLAje/+Bou4R7hKDAvR
UJM3yFvM2iU74SK++KJnwea/V/7Q2R/veYSOJl+W+p7DzXYv1ld5IdMPJogpKqhRh/Wfiv87cXmP
sk9cTB04ZI9CnpkXcocPaYU5Q/Q9Pujv/h4Hz0GllPb+4v9TdytNwynRgDHnAeK0wtIQZEtwq1ry
NzLzUz6dwAX5aHIHz2C6zEkQGLrnTE8VNhwnjeAwHIFKNGMD9QTaxHGQJn8VSEmqSp1tkAEjQZgN
A2KZlRuTP6QwlvBAZiUzoE7dGyYuK5R7I68AkIGtZJT/1k6xFGFHrW/e1fk3eSzRRgozN15iVtaj
TA4+zRD4GP/yOmE2TJENv5aswgjkCyGwya9vpEFS3iTrV5mP72uZXi4OY0IH0S3lgkxyZRHePEvy
fQ2+5JA18gNOP3KCD2pfULatRzVB9JLkZFj67yER5EbB8BV26geTrJAIKaU7X0O+mlul7qqQMVCQ
lYsAs+jlQrAwvC+xKQ7IaJdGRCJpD1NkSTLLbOQs8CfAxIUlU/CfjyDNTaMhiTVtpu6dNooTIen1
d/S6k3o/IxZ+4AyYq/ILOdUz5Z8Gdo47t0fyZC5I3d+PS4/RA2NsfiHQtJz+A3PlP7o9kGneIoFi
P772+x/En3vvpGOjDeMGcBHA3Y8uvN/EJC5JPmBXfFwXHyYyOnrym/nVg8aXpzN2HoYJlitRiUu1
bDZV5Pk+iKy7yXaQvAdn6J6UcWVm2/MlnBGMT/VIIy5y9BJn/pAKG+leysn7KyA1TGkWXSgcOeKO
SjJai+aI5pe4ERjFIriAyoqCcSCFIK0oZOzji1SF+yMH54/B9/jMOMFLiM9OGIKH5aO3JycGqfhb
3nMRqHTmQ4Yrd1re+nR23jGxozK/5S0sDAKKf018afDYZITvdvzwkSSIAV0bHRLgUBhnseewqovH
aX1iuRm/LjSXRza/BowlDGyMxJJhy0Xhj9hnfoM4VkSrgxkbW46Xzbb5BNehNl4BgIj58d/EPJ9k
vjvhGTN2fpSfxOwFqcnWZTwS8xJ7iDVsRFlrnAb+59Btw8F8ZAmiPL2fYvFpHpUrwdvp/n0IQveh
sRP4j4yTpJ4ABt54ia15d391FlU7UqHwFJKnCrqHohOw39M8CNR1myH/RTEJEk8rrDiUQkRa6XbY
4ua5TIbDtkVXHjytsi10/YUfy5yysZEwa3a6T2wFGK12WYis90LOCV4XC46UzqeTTkFDhxxOpEv/
XPFkaAj8ksAaDhFcYFdpOhPsfhI24GELbz2QEdEhzlc9w+mbHxF/hUVXOsCV/zuQzrTcev8yMXQD
oycWU+pf/r2uPKsly/Hf9aXZzGtHnIHzpjvL34YIqxiTBG+8c8IbBfWksEk71sZOdXkXhflDUFbH
pEmuNgCLMRhhwVzB7+E15/Bl6S0zhQLvLqmNu3L63OAq5LW8Q6dMHgwAA3dNjq/ctn9mbUjSx5QR
y8MYLpv5aWuL+6n2fvfu+q2zyVg5l7eD7xzkIbCCOpJRsH6nqPRQ9NZecJFHxoFPvqSCKS5wfxr8
knMgQcXxgDQVuTA8Kp9Inw5X43ecm3e687iu4Ub3D+w8YgONmV6MjgFyMsCH+Ch49GJB7+XoaJpM
iM2UNJFZTZ81B3JhzY3tsYkLKEQ7Uu5Kkx0YhZ+4KwFx3db7LYnjgQxKp1nAz2pyEtv03w6/4Htq
ewiQCNgojJ98RyxjQLob/ijLji2lEvWxsSmm6X/mJi2dTDKjSWxj8DIKuIYBKRd49uwlH5Bw1oIi
49BwK3pLELsguMvDiCBzraW5E6pnGMqOdeK66CMXMNM6ydLhj3kwqgwPRkK9c6ZfugT6IKorxVSX
uSOlw582+a+avDguMsNFgL5FGLPKuWI4BCL4/MVB4utfua7ziFrmjyFcINdMzucPY9tOrLiDr+PY
dAp3WT9Ma70cQQbulWNNSN+Qtx23YM2XBZZw+evpMg8NqVu+KAKOnc2ZlHRi2r1zPWEzJ9knPxOc
aXfLrTI5hGEiIaSayUDCQEY+cE4YGIQXN8qLkIOgQL9ccU6wQFP228Kav8gZ072ZhuiaLng7Ii9n
330fV5LRnE+HLA0dSKOw96irJX5DfRP7Qoxfstm0FigDeUKSNUN3sxB1E7ynIyJ0oQvK4wCSpVvi
E0a1SGFvI/y9z2ntBephUp8tyPE/Ta4bTzeii0eVWDi6kPWyfxL1rI/r5fdKFGLgF3nOVvNTnkD9
AFU5F9wPwS+dcoZTYqEKghVUGPJs0DmGLF2eLqROp0K+BFA+Ty/MS1ygLl6bBjJa45MJKPTBs/nD
bIQVv/3NW2TI6NXEp+UVKibJmttjcM8dOdsfEDcQD/smi01AuxCUdXzWdprdtTzN8jW0loPhYTvN
FJxR6dbeykbnKWZwMvuVsTq09MYi590tqUrOOCulKeWIC3eVfIR+a6d91uLpRP61H9marrr9F8DS
+ZfHwScFT0GFIn/0sojUSimSqxhq3C83uu9bRIOSizfKbBn0eMHJBKb18KifbeMa1cKjivNPJVlw
8pNwfnMJqgl701JyloPsGQMLNc2ndZt7f9rH0aOsgpFcH4UtMTGlNWsDqJvbx01e3EM01gfuAed7
HkmMAdMwN/9G0hahyyd4nNzWyY6/K0drcICDscNrZUn0Ae0GMAw264ifbKzpjXRvPL8SWOLX2Nv6
SBGMhxwFoJXQlLn1BMtZcv6kAQA7wyJA8JllbAFaODNSSIL99AHWRc6oZiTV2JmPErIspnIL+x9B
UUvlM4hLeQPSmadHpXE9O+49263IW37+XmWHMP11NqKDEPMJQt4yeeP1PKei2k82ntQkJiUPCwBW
+eJb3lV7hkHY/9mU9bOHpUiHEhoK3KPQEC8251eP4Ez+G5Ie8/cRitlCoQM7X0k3cYxa/71h1W1B
b2rZHlMgdHJtJs56QOxDEkoFd7bxyJLxTKBaxMsAFhBRBIOgRYzoHbrnF0Fj0hGYhuGYvDpWOIMU
dBCmya9lKlAIYT3BXv6ynsc3hzIBGLm4+XLabH/7FlTjfd9Hj7FLS7siIXZIvmI4lc9E/p+3gPYZ
5WqA6VEEN4/+92Lg5jpt/mZn8UcAvCXP5OwuD1KcjROd3HX7RrLTXiIvp7HreaEOs6Faz4sWul1m
p6bMeW6/L+PlzS3Wp65bl6sWjEvZAd3ZfMFftzEkvbcRlzasYOFjyVzat8KHT4d1179peH4VTYd2
CH+WQfHRFeW3lnw3Y4bk1Tr/F1vxF9ugZ2tVog4dc3hy6u1ozubjTNOUqzPdtmiMV3wnK4ACgx5u
4B665t3SIB2LMN2RbXTCZhVQpZgZWzCM1QuXyep/nc353l3Hkior727osgNOwXlFrI3rtKeDLqS6
nbNryVCb5/c4k+TKf3KY+XSc209ShxcCw/Pr6FtkooYIEpw2ACRuLSVkh3NF9ys4a+TkGEVt4jyk
x1LOG32E2fXQpA7VTILTYrrPM3ytF2WNCyw0UfhPHuOwAf1sHwgPE+G+VeR40dmusf90Rnsr9zBc
qJqrwJEzI3wlDLZ4y0vYrv9FLqaHSdramXbQdf8N5pefvT2/ETfVvo0EtHFwFurO/Cr7AbAfLt5/
RWMDY1IyAXozT6QurFRCIn1Yt95rgoP0ElJGod2OXtWarIFC5cpuXUQXifRLklJDyd2e1/5W81RU
MFus/3RDhsXAdvwjB74CY0qKHwM1bdWgTGz0O5KX7brFUvCG/pYGx8Tp74ThkpD/xckizC6qQ/EK
E8qAG+drtc133D+liZEgxVnYXjrKm2Wxy5YQNiXJ1Z29Y6PyTu6aucyCOdJi2yu+OffZa0VctMEs
gdigvMPu2azg3rbzP349nAKr/aHE5A0yO1DCYpdTTdtheYUVeVCB/5kosxAmJOXXxlNpfEEyFWzy
nKZfjcwnr41Wzkg5hYHGPLglBV6uuQSlXzoQ7RrtviJrUHkaU0tGFoOr2vWBodJ34USPkysbJI5v
ldQmzEwgvbIumDi9RU03BKdtd6mRpxQiwktizvS8p+cueJK0JXaP9qwgbqKSNSXKyB1FNTNSxdx1
AVUeotO8EBFZziv8QOXjSIOYvvQYlvtWdOdnE2xVEJ7MOvmwG3FRiTuDkhAEExqShgbHkZyAjj7d
wmUQtroIARktROXMhf4y2J2cOUVkJewIx4/AodE23zJB6IDlc8JSdzeWZHWgk30s4mXoPsx4uRHC
FGzVL9uikcJW1j9DP56VfkNex22CVv4XSmncaKdwIFoIY9jiMmm/CJ8EQf9eLpSET0QI9rBqXeXz
a0tyD6p23yekfWwfhCJmktBSa3z1t+VG8dp49G9iH+b0JMZ4X2s/4z5wGOgril1ATnJHIpFgq2yL
BWO62XU8tzfKrNIhXFUbS40+S8SIxrn9FISlhdNXbSr8vU/Sw4ubcUxB5MbmBzmZx6FP73D0OLHH
nsYHWEd4dspTCEeoZ4I6G3XNpiH56gfh7UStI4sRh93OHZovLKRZFM/hOP0x6H+YsXHnbt6T8iUM
foq55VP0yqpv0NWTnFmX+BDxcUOc3vAVHvgT8WOtAe/wyNQQmDVUt0Kx9Y7Qij+spr4P+/g3XFY3
QUX/HFKrTzJYdChhPqHcID4uHLHUPyrZgCcpf5cv+k5vMbcTX/SdVrqoptfNOSsmzNnUckgJY4Hw
Ce0+X8zeMm9qyztcXlPZu3X5knicJAaKp1lGPUUn7XTr5u71ZLUnJmiSduCRPcMjVQ8KddJpiOlx
Rq0qqW13Q+7uG+8WqgDh1u1YP2fxdKKt0avgzDhc7/QJw6RWffFnSjN/If3d0T/oqMbbQxIMl3pL
fQos6KBahLwiey5bNUX5Q0VrkkHVvCv5SEszQ0116ySDNimN/aMDEoKIhRzx5q/ppMl54Nf6vTlS
q1oB5LAUrqnU9fShWCgHxbsgsYZaZT9BdmqlWaIpwypJp09Owr8V92ljDeqgNXVQcO0jdoRMD2Vn
aE99+h31FcAXade0l8u8FCrzbXxDsu8l6NkCckpvVCuvRJW8HV6Hji5Qgbc8L6TqyHkkT4eBC4tf
iNRUzfag862rx6itOXjxhvaB0rMHRS91gspzu3OLYW8s2QEFY+NM+dOu9fwPIwTkb+dTQp/bfdMX
d/FMGwICLBlrOQynEZnukR0jfUQQSbcwoCEGRpCCT9Jn4TeGI8VjEm2X6Yi+raAXN+r5w/PPB5IY
d86Ztw3RLvGmJzkrcQt8D9wcng2y2uiC4qd7bQLD5wSNnnfyqQXm6SR/6kziTrLN8iQZFqJUWS8C
+vhungqdaT6GdGZVlI6I4UtYkM5iYBPKzMYOmrvqkpbl0spvAKeCpfJNVvqCC3oREuZjPfzBdEeu
hl3wXSbY323Em3EMQ3gi6VwbQg4cjrQ3Rq8ArV1lu5H3sN8M12zyJwbDN3FBfwV6f1+wawsyPBz5
U8T+B9veLcg5nimsnxbCB8muGPz4yswfFGDhiBX+AFkTQRXuGQuin2oPMfRZjcFvLnWvS9cFcokZ
iqZe+BdfI8u3XUQwPKP9L4tm+vEnaosRZf36qopJa4hOWVud6X00kNVXUy9IYjGQqGfJXl9YpWah
uxZHu0dTiDyyzsMTvsI/meJ5yX9n84N5sRrQQF3hObALKocARu/az5mPxq3DwlovQxeTBE4/1eiz
phNRP4EfIp74MHuom6kwNnuGG/bXcgEMjnHggP1yv/rhcmUUSdX6SrTXqhQGrStoxl7l0JvbRxJl
2ySjk/M3EvE5eAskV1fVNtx2lhqSgsy1lKcQpRiKtzMGky7B1uIp2eQA5mXwQq5yEaTvUxEMt1E9
3aE2fBAOZqWSTbmTSpxVOnhWkY4RQcg0R5TNtm1CdnlEW67FeW2T9hkFbFrzN6e0KFZocQ3n+gu9
fkgtWuium5BAlWW/WsgpyPFa8AiNbEcJJYP16C9JCYNxCpoWnbgkLb6OUWINovUa1+P8rjQoptgT
vARqjNZx9/LeXQSC0RnGsRyN9Jo2AifdU1p23CUVTYWHP+RgvaRlcGLf332km64EzTzuRjZZUK21
RPeKGLgVoEs/N6fEHW6nICIO1zi3Cd2Swsz6TCrmtsWQqzjPwwgrXDZ6AHVJRCgmD63bevEeQuD1
NV2bL3RBI/8tW37qMvfemdSxJJ8fNGRR7Xi4mBTVUVHNwaxXB4LjBK+yimnSVtpddjO62wMkOZQh
hdGZenjna9fQSwGeMqAWkt1Hc3qhpdTOXWmuviTp7xz62x/Akd7RjUkFpv3XDWEkciNi/7YnUuQN
1ncfLSHH2bYz40AbhvHaOgPdbN35wbeCJ4FaS0nb2jxDgyZ+tFxHvTrWbCSKYpuct/iNVvR/pinY
ZzDlIYghr14P57Pxa4qa4CpAVOsTAWqSxkV7ghbExCoT4qLae/fs4XU16XkzUsR0bUX0RqIx81KF
JDib5RfHCE+4YiT6AFHlaUGf14aIqZlQSbVEf3K7vb/g5Nyq8Fzsi9omK30m6707LpSvQkVL4xsj
jPCc0ltzo69dRrfWrs6hl05fknaiVWI6v0Upoqf27D3O/IE2HuR620kBXL4+wJVLGodVfK0R2qtX
7V0y7vLZ5S5iKD9QW3oa+9y5houMQnpirsD2yGQq5AVMDB2oSwBIhfSDUfuqK+YIfJzEd6LAsFNg
uJK43cHSgz1gUsQEsn1B02TYryhrQGgZc/48AVpHwX03EpAuXBULQEFGqM/+QH4pf0qf6Gl3k83r
PpjtR0X3CBlOcbLfSEGRlDApu1f6uPLOAgxzgfqQwsP9vBcwNtGfyY9OYRjeiENkcruPPocOiLQY
A3udV+aD1V+NPvJ8ptgN2VNQ9UtlkKQpZK53cnds5/xMUKGPm/tNGRvdBUxX9vHm7yeqOEDCLBrn
DJtF2+b5YvjVnndQYNM8B/d5Nd1sQHLK+x+W6GK1Ch9XPJ1OQ+wFxYFsAcnXWMf1/YSfig2EF8NC
XKA+39DSC7jXFwwTt/2vJ1+zOK/AQ6Ta40wCeV67bXIEdDqTna+gFXOIY0wJCAPJd2dtaTvEnOON
vpCzTev01nsZ8ruGXylbNqrf3cHakSLXkko4YAgwBGRu7ZHuAmethYPJ093oTGc4YGcFwbKfGW6N
kFGsw5w82qxNvtPjXsEMTkiLHmPNEPnyqwVKyQvaKLB0/hpjECLtwVn3CUgv2C1vu6DZZOJM+a7p
nIdcdCc5WUB/c4+UKUyQMVaaT/qCdRLj6pRstYW3pDxenSHcB3zeP0rhkU7VqaU0NfsEG0rpEYWJ
GYFB+MxVMErgz79SEjos12ReD0Ew/8Z8upPTKGUP8+m1jwLw4/NBSgmFIdC6xmbbigriFuYu70JO
KrcF/9ZIqufCaG7TtadNHVKkmD5jmq36VK8wFolK/pCkJb5hhVsLSojUwK+nGAM5T9S3a5a3mfzf
4Y+sS7nAcnF1y4TvMYIyXy4YAH6b4rnrtj1sPgkP67prU/eJHxVRfUzLCbYlvwPVxXKZVuMuShJV
437QV+i28OybqHe+q2HCPpymu7Wy33t3ojkb7Ux96AbM5EtuJj8Ry+/CIcZhuqGhOI3HbDoqZoaT
7D2q+G8c5Ntsdh+ZvX73uDMDmYs0ieH2m3/QZyTN+5ezMwi8XSz7bURQ00jsazyOt1OSPTQVNdwa
tzGUX7NiebECCnWtun5Mpn56HYfgjgywd+4OfERD9V9Q0iw4cOBYzn7JzpuzET7Dikqj2D4sZbY3
YgB9WkUk3vAnPTeQt80LI0ZgDEFm0tepO3kOXd+gn31WAthQUSbt25ymFhoIu/FQ6aAiNvXiWK4P
5zD+RoeL6irrzkcZJIYNTUtr2fuzQ5fZNKjHkVwV8wl5Hn4tdCHxttZm4AyEfnGYAUxe6ST3nhtw
m0HjbV7RzS7YjQohhNsr7iZ8PqTxhoX1Oxgg/WoSj6xWxrsauXtF+5z7oA6qm7rgGIxhAW5goH4c
uEhCcpI2+1Fyd83nmzb0bmlGc+303RvMFR8XSJB+j87mU5RRkZi+rl8CPxuuAsOgu+5mI/DF85Yj
wpz7pWsOqZfvIS5xr1JvPUMK455v46UybxcEL4Aq6a1EwF07P82UrF07tOBr2oSRNmR7mzG3m7bH
Y51QeRE2uxBsonGIbI9TAqlSdPAH49Yu7Pswah6aofxm4x53gU/hs5fRvM87AXNd06/iuS9CQOTq
TMbr8JBO7klf62YEnsTTDeP7sDnfOWMdXdtLTaESKPB8JtnVjm/PEbn7mXMquMZ9DbeFj6eLxTrD
stJi5folsUa0xgbqMZX+HYTAx2DtiJFP89d1XIFrwqMH4ETd9kMYJh/+bEKc03fVzsm7Qxykv4ix
PvZWfBrq8X4NtqPl2AS9ot029rfpOLFOCf3RtkcD2BkD5SngFUNqz+SLGGSj9QjdAK58Z72rfHiK
POstCe27APK3NOy63ZBCWuPOtFkMYYmVVNZGphF55SZ9CJE7KyiC8bMhcuX2pHVO7vmUDtv+DEZv
cK0sghV0aH+I4ZsbcSEqyqOJl1GmAgzdTLTspA1FQJn94CYv2xx/bct78jiHCtwgwF10+lcQ5YfO
nYgDzKesbIhFQf9Cn7jp1rO9V9xtK6ErrktXNad7oO3tp2VyVuelu6PXLXWC6fR9SDua1VHQi1nl
tuRo9GkLQWR8svKnWQ5JFx/75Hy9JeM3Mg6bq5ndsFbyNeeyvwJkuo1oqGYs5aPn539Q7ERVKYlV
YMYqzUNFmZvZrPextZVX9Vj/7pcESlhWKqhyQQPx18m1uxvbparVSYfruKMtXz1Pv4tqftbRbM/F
S9T6yXdlQStQdSbGel1k3ZvVZggdsi5H+xP+rNs8zg/Q+FHK6WOo4n7pEJXnzDpWPvVbQ2K6KHjr
91SZXzuUvzOVXzYCnGMTfhkQnFkMo8ZIhar68LUtuIxdFXc0ZP2S0AJNQKJ8MMshG4d0U5lm9JS4
LtFo8Zrt1sq5qaeRmLmFmWZNtOimxaosntJwhps2sb4J+KeTDU1lU3++tp3y12I65V7vrmYrua4d
XzOji7rN1OKM5PqFtIImKO3rYUrmj7anatYZK+glquE4B9695TfkJwZuv/cb2jkU4MQdKFaE8QWk
DD/b5kyHtGiH3eR7dxKvxeY/K9Z02VziMzB9XZdLT+YJTpUXl7dnOoPt+ixO9xGYQ+z2txPMdTsH
V//qbMPks47HzQ28u/MM7Uiwxp/yJcJzae3iwZ72jT1/TWhqT8MJ0t56+HnXhQ1pFhe9A2SQrjQ1
X5LTjGfqblC+nJfPbAqfm4ac276owW3ps3YtldKY4YO2vTc9iu7jj6zYfsJozRGe12MWFuQATf5y
nc0W1WCdDWXtOd5+xb0DASVo6GRXX3Xrl6B+xneC+WEOn6LAinaRM/3J16aDOMReAoL69MDNoE38
LVvOt8PzqaIRIySU+Z2XdftwnE/zLOhyZAOLG1WTnAeuGo29gMMBPuyAQF/2tTUbrBVwwJ1djkBS
Qx+dzevIiFfvGAazBaNk73YKRNIkjdbAXfIUbHColCgks/dPRNHBOFjdfW8M+8gPSUQNLTrDrqN9
U+TV17EPqxscLB2FfWbwkC2csp+e7Rj/gUOa/Y7u4Dm0CCHFO4ivzgpJrQCH6zvYxf2NWg53plKC
d3LsDjXCyWTKCyHhYE3DK3dF8UIsBXTVZV/OaaSsgvNVmjmPZT+/WDP9Rfv2mZqfr0a83ZwTOiZ0
83s3OaStOrvUq40rAyKu62TOfyc5ELnC4RWFeN+a4Q+541DW70cykIhnr0RpEQJXcDdfZUPxww8g
EMJ6LZaQFFSqAYwiUzSJ01mr9mQIcqgFSD2zufT54PyxWrQ0JllTQR8xpW+kxGgyZfa1zAEFpjq9
Ss5gIYu8JHfaTx5hqLqBmMg+ZVX3YCS0wkqdW6JbT34Mbxa0TJQmpg3ZRxatJ6KPZWke6UVLQjqJ
MZ5z3MLmNu/JlTf865irDV84eWfWVcMBJS774kUG9x7qQobhYA63vXlLO6rrFGaTeurSp9Fwna/1
4JCTnZ33XelQiAulZ9Q3JnX4+6Gf9nzZFuIyWuuCwGMP73wVdtl+bkK6QJdWsoO/9UtfEf8cIvLp
B9COISRKarQrvA+Lu4PnO935xkPcl/gvWEm9expg/Sydt8IpkKIEDTtc/xKKsPPyxl/Qn4L6e4cs
r/r5bH3zt+mTcTR0FOcSXbvZ9OSzlFTxVE+WBRBlFtCcODQUi3dtSwcXn/TwDqc9cT4DuJtT63pt
2+dqiA41+dDsZ20X+JuIxtku7z0DzwffxB6ey3Y9VHBoh/W3mTd528dAu0byF2C+mdjl4GGDVdTv
6UkDB2XlWsd6oX00nWw5AYdmsg/bAJOVAeFgDk3jVl23/etW5cdA/sf60EVY0gEcY/ul/dTk+XL2
HqPcfBrpFh8bG1VqcK4ATY34nJX3HpnLMffKu9CoqT2oaKXtmWDlq/t77bAhGyijkIm03b5z6M87
NcF1b309I6kGr79foxXhlu4Tf94Z1LMmhgXPDUS79naXOduevmj0LFuvvHak6bFoYGEXdI5FdjrP
/W0xrOAk7ecQZe7ONJod4cznaPAPCOfL0jDCnnQn8YR2FpK6JIfX+Nqi1L3sOa6Wt9w/js2D17u7
EVPQKuh1mqhaar2aANDTBfMI3AYtSEaWfxO1FicAdvHQXXEHg6/mbBDeyH9N5OzNZv3SWt1+gqLv
qnRe1/hM+9kp+FU2xD8D7DkTSjdM/IA+EB5ttGPma1KDhba96uLkeu1go7N3LhLdJhytczJu64FN
adXsJCW0EEEOMHEBx+kjI/m2tXOoZWmBPP2PpPPYihuJwvAT6RzlsO2kztDQxI0OYKOcU6mefr7y
bMZjA6IlVd264Q/U7+6aLiA5v4TYkiP2ChwZpwe0Zjvjx5xUYfNZ+iQtQUkLJ7HDZupeSLo/qXpg
5cltjt95EN2rzEPXsPqKp5iWqxKL7NasSS2YdjIq2PMMVTJklul4azV6EWjrCY9Y++zTxMQoamrh
DjHY4LG2eRIOA30c13ooGlGxkPpmH2VM8AfjxkTiUyxzscWH6X1QaZpXOadEg1gnI5jQ8U3kCSRv
j944Z5ZZH+zEvpVZ/lF73jZH0M+x5iOWU9u+sh/lXIXNWK1tbIlzJzjOUX43K3e7dOk6Xxpay+22
80gwav05GfQwbvpDYShY5BQ643jJ9fgJu/seYr/JOHhK413uWyxyJUrRUomCUBQcMT1dth61JU03
mAktGzPLcjBz4DW87iB1/1T6BlJnkNwY67FsIYhTx69FUh2KdjlbkV1S/UqowvObn/g7XHMPTg46
Sanq4D2h7Tv6vz5lLE7utHHa/hTDUhkC3wkbw31rFoRuMCvZBpN+GRjbbeO5/Slbt94ZFc4/Vn6d
Y5M6Ow/7NAZVOtYMSmlHmiXwu2ySwcqjDz7ylqB8bSy3exc0zFDd/lraDi0DfYNC51vclrc+Nua1
M8GCtfl8Q7vPXOcHYecvm7tiNL/NjPYYjOlWZ11ovfGFQvYnRiTbOYl3OntntfjapXTqreAlBEzb
7VwL7by89pmHIiN9qKBk2+cxE6F0LY16Nw7mzfcHBEcruMW8+lTkL6Vm/O0c95gqWfTWNR5pHbOp
orCLsqvWE96cYnmPWzPDnxoR19JCmb+AOVomv533lRg6FB1vwZwIRKxdzWfTj88y4lAUQwJlou/w
oUeks30EQFLT26IZ5YFjjCpyMTMQBLRiil9GTZktOr4WmgKFBcMG4kq1BWAk25jCv9s9iJNB708d
QATPVs0S3qBtlgBaJxcWZ6sXb0aez9TC6AN/+KN0MC7ss+Pg6C3QheA2tNXVSjo/LCzzalryS8YL
OsrJhkWS5jbj/T3nkAwGGqsQpPuHUtPeUT0HN/kqJw2q9g9zuB3frW4iyb9NBhq+8WQQZdS/SOGi
aTR857w4UZB+5N9sU0NTenws684g6wXMDIKq+cm8p8GjX89JkVlPfJv64ZiCRgMXR9ApFL3N20qd
lt2OMQdQV0YSqNMs+Zda0ByngcjVIa2hNWT1RjiglwEt+zAhGMj1OHfmsdgNdr4vOU34sVK0CiqJ
pOhFZ64VNTABaw5RPoI7MmlDvMd6mlqTPu6h1F/jDhgxyVsmdoQfzusRvczAp5/lvWjYoo01nX53
r0JuQ4sbPghPkRwvBYDI2AI5HWbBzpUP+v+nmThtXWpIHjGc9rXxr8F05FHw5ZlcZQapHGUM+vyD
Lvh4/JZSsPhBn0fnlsGey7Qw6DZTGz2mouKEYnQkre3Cg+MSRe+tZZvR7IqzFy+y/1TUBIGmH4Rb
hAOm5+OoH5eou9mcDUZqPHdO9dCZ1oHG8atb6lw/Wj4NRoTCZbswMjmr3+LG+k028lLn/S2wyxdv
BB7AMWVQUOOKbD50E8+xJwHR2uyHgW269luNBqA+VodE8oziSUKyKIbXJaWDHLTJPqkAhBka8ApU
Mwf8a1eeIe4VjuJwyESzaa0MpqNGsuRXYrOkvJxohiLEs1c7mhs4R1H/2cqSu43SUHZIEmgTY+Jy
VlSD/FczSv/UNFbDTCn6LRFWgzXGzshr/e5YiCcbRfoAjYCQ1bVPQqZkWmKdJdoxiNIPQ6izPk7v
3lw89pb7xXR6RynK+8NJKVYSQloNrMC5ZTW1elD3yMdbTIP6MbmqEOfE/VfaV+cJ7KhLjWbJ8W+B
/foSZQyYQS3T7JeDYKolARk2uzGJTlZjbtS5r34+TW1U0tDVnmW0dT0AhDMjixRwQTJELyij3Lql
2QaOfTT1bk9XYVtLDxF6SJJuGZYdaJogANgqlk3aGqA8tV8VfSPaDoPtXj2mOMhmhq0UR57hBn3J
TzmXFvxooC8tU4iFfrodnyPN3VaZ0tL17tiUbpDsPMQlzTK39RC8HD/8ZrzVTXKamMhSrNC1LM2n
tose1ZJBq/RopUrqbDjQxtiobZhGfth4DikhC1mkmzjW1jZ5W1GCcjKz1/+fZVXtzbQH77aQwoK0
jvVzLLsQe80/Klx5gKyknqwXigidXIK23d0fZwMV0jzbZTNUDKu/GYXjrxJtfI9k+uUm4wcGuLd2
cBnYz+dhjFasD9QYWgoLc5cVMyJtMfja2Nj1fFjKKCzerPaWNe6tGZEascSyr2TKMNgqicYNhQnZ
k8Sb3LAGlIJdMJdOZIVu1nzkdoM0VR2hAyGOXmu8+LW+tXQCcgBQbTFPWkNSomu3ucSYg8f+NGT9
zWM3uz0qqVH9C+ZpEzXlxUvT4xIM9LvHc8QGqElM1IvuQCxaUls3PRewRrqrvCiwTj3jIyBeaYQs
0rSNqvqZbAuUA6XGYp8c4o+Zgyq2tPOU909y1rbpFB3yBqbqZP6J9ehJhzECk7W8MoC/AF0C4rS8
L3kfap171GLrMaXjkCSN6vmplgCEaac8GxzSTcMGNSPUloDNmUuMhJJ/KTgMOlu7RYP2VzPb22gV
98SwPtVVRk4wgsLVQsZgQfV1BYZfKQ4ofac+QbZv2tMN3mdLQIXgv4C4B07AvHulVsdSMS6V3ntS
IKjhtrdmIdioY05rhmOxjAdQq4DU4fFVosbUE9EwgylJOtynsXsNMgivFo00XbuoF9QsvkMTbAi7
pP5aaq9ZyWy6iWi+BJXxGSUDFZc8TpGzmg0sMAIcP/xkrdGJIkPbawJOqpDQMf23iES1r3xWcLsf
ccjIcqxr/XROtnmxPOkUvIU3HstqfHK6zlsbWXvLdTrhBNslQgvVZEI5dGgFgEd3vX1can+deCah
8X5SBrVrw9RZbbU8/ntYNvWDWtSeY9OlNV9MDDuM2XkZSvoyNXYhbatUhJiCwnrwPydMJgJSpHoR
4djpyvFChupZl7r2YhXFvAmq9sMFm4kVdJiLlPQWVBcHsqNdyA8yJhMjkD9cY2Iiy0L51dlUCj7k
LNaWbrzPVGWUGg6IfKq4jTqxHD5BJ8WGU67QX8XyEBhPcqmPMZkcSVu85cJcEH1eVf3oBaiV9KCS
FX5tzjgngSKw8iBXO5B8+F5w5ResFkCURFsZU0o/tBTelKySBUhGELDy6+nJ9ctdGmXHQMZIA5oM
ldA/03/VLsLxno/KOAAEiw+K5s4h31PvYvlRkCXgYvWtA0gRgg3XIXfAAYT/yzQ8c9CqPTTgRTEP
1pUbLYtoxTE/WUQI0iE3FRuK0JUmjbXaD+rH9Vf+m1L/5N+kUPwM94UJ0XpAp7GiBh6oB9vc3XHO
c/2BwMNN8m1NXT3wB3+hD7TmZNYU6grlKpIG2VcXgRz4OL7y2VvymJ7yQyW6HtUQfQrrifJ+X+e/
k/3QOx9CPnIdv8QLVZQbPsA4GFialAfmZH943A49PvUU1Y8ib0dX1SGcd+AtSH4C29gM2CIsBvbD
xtGm/lAfJZ3cTdYg0E2Fl1unnFR8IaflEnzApB22FpIR/vKdAFAYjJdsRMHRB482GdvJHA9059Yk
dyWy3t0ApkXsIuOrMB7Ggu6B/EMZrxZF81NhO+Va7XOLgSvvT5TglPj8EPTTN+6dVaVuvcl/W6DJ
fAXG5SZtzFXPQ1HdiRHD6Dh55ht4mBNTVP5wSSF5IxNF1Ei0bzTrgzJjjVnaOhnQJSxhQtzRCiCM
IS+hfZYWAN2RDcFEvgsjwa/lhZe0KqbxlZfGop4IZrP9157e8uqVadV65EW6NILy1ttWw43cl2/k
JQiONFcZuNyRmdv4A3JS7n6Jnon0KoUksv57/dW67z7ISJkQYRDQg2iBVBH/9DSPSTv16Ay494D9
+qcWmCoR5eJFK1TqG3v2M7gF7DTp+6hb1i8SIqwGAI2k0wAY0o4KljuEXo4AkvHCEOEYezUSxZds
cU9JOz9pAmA9n6OxnTuNEUaA84c2/eSk+eoRzqgFdU//L07egTOyQV3j2Gu/pR+SCw8m7FX/xBuy
kwQtnAArpHTPdwr7h//mFlRntWc5q1T10APVbNxo0yF7nalNlv5riQW+eO0KRtlU2imnbUBF3lTO
vq+jc6DwKKzUXqx9eCT4KuMy885yyW16lb18Y1Xy+VSiZEOKc2ZQttQCrTmeVCwK0HNBDR70o70x
pbkZWyUoWqOMqqB/vEl2UuP+4b3hjoER4+vkWadoDIB8QDLJdZpl/VrO3aEddBXvVNavAiqdGfXj
3MXI6RIEh6W+8K76ybsWghK8DzZl2dx40YlenfjD1gtkIS+8wH9rFpskLWh/2jy4+RGDJz36mihz
NbGcfW3eulG+VzdoWuZGG8ub+phq61Jq8SEYK4J6IpG0ZEmbhIrADvpTFesvypqv/5IRkqKPLGKB
SliALLENcj0waX9Qt6iIwRLyq1B1joBrsj/U/3ULkN7xla8Jci4WEquiJrJ1MC9VgORfVHbHVf89
M76iIum/hiYQSLGDCLz5F7iSX3BRTJn/1Zsabb2BipZPrfYiV1e1EiRHB3aO+na13AOoin35hkks
wqLPblMfuKzaUvyNR+fhdEqzQfVdKie+tEN+GascekNHYu9Jb2RMaI+WTvNxZt7KrMdz4dO2DQ3L
/CQRb9eiALKUSUocVx/FnCwPeV3eixypDM+7BiTXIIl/mzh/TJF9CpGRP6ug3pQVq6fsCA/OfNHc
rGN8hPJU3gZDKDTRHhKXh9vbJhQmxBfIMB9nK7hNMSKENBFWVYe+tgmkwE/QbjA0vi8u0rPsYNcU
Lhc39fTHXTDYXLwaCuakGogI6gcWpmll9tENwwOjlA1CMIp5B18flddM6DcSkX0+VSGq3KFmL7ts
WLaxCZ9kiOVlgZJdgs9q63YTVQCP24hJ/XzqLDJEEdPWTI6Ym3GGPbJSmE4dG6G9RoVJFXoeiXcL
KLQ6EeCVgMhEZ/zDw7bXvgaL1r5tBKFTpJuRZcFbN2sGlS7nihEdNUiFM4vR0nFCk8FOlb4dbQA7
8Wn6nQUEUYtpP5Il7VUOPq2R7tzkcHho8OX0JTj5HFrYs/5XB/Zas3njZzEy3yO4DwR5EBabZmyY
1DuI7P5UBgh/m3Gg/WvUwUaL4ovRT6HhvRqJ+k2J/PKZ59qTf+BvhZVtK+BCQ+aGA1sW6z6wI9DU
7G5rsx6rIDtrkG+6xrrimLhGnn2Nf8lmiXERYGECftuW/MYBrx1WZ09rg3OworMKsn9TBDr1Gclk
dObjF9M1WdxQ7RNbvo2kntREhB6wMP8eg5PmFw8KEekC2QxbQ5LhF3hho18BkWw80rpnBn/2lpR8
emaFmbehBnVECyAhL8CdGoAgzPxWlXGAAqKDk6XrOngTJFXcLD/b14/q4/ZIVlueeR5lsZP4Z1Zk
vEMAI6R+tCgQqvw34QglNh9ZDQ6cj7RoKBu8cNHGbxpuaBOYYGACKs4UmBjYh6Dc48q7tkufBm2h
Dh5q/L3GIKHSjg6vpi5FiPf7uuQMKUjJOSbRYIBwwBCetGEmbAbLd5+i7J386DzqumBOGbzFmGjl
QAuIKh5DB/Hv6GH5qTfFb7F5t8GALPly4fbUw+TZ+vM5rTnci3icw3EIeiDEsY3KSISo62gsj7iO
NevEsvOwoke7T81k3E1NHmbialf6Jm+qJwBU2265CDLNom82Xv5JqmEs/nrKQdvSBF32tIlaywL9
OX0H7fKbuMGWBcg9q2wp7gCLjsmFTPbGFgU/QNNMY4SnzfMBJzOy8ASoZb14gHZZL17c/+F+1Jo1
7DueFyvXbtHbMmZrlTQzmsXFRV1PHTV9ZzEtDPakuurEb+iVu5nYasI6WtLZ2OiF6XYTqk3FuuOq
nsfhEcdoeJhPQe89A748KtxmVyIz5W+9Kj/jrQ5YYNiSh/TQ8dnLMzyzliVX9YLxaJ4zQ/HOtWO/
c/ZLcHm6UjjMP2KKAnvMjz1bwIymIwQTEj1/XXAegWnx7ip2DJRLpaVvlvqF18QFRgm8wZchZl/r
1GGWwVA26bpzQbYNgvUoF3h5Avw/t2tadHd5LerNpvqmJEBbMLbUNbsZ1TwLeWEcfNS6S4ecR/0T
256KWh1wnRLeSzr45zKw730s/W05N+8sKN4mj05ni1ELeByUmZXeOe0DmntacJIsVZVrDnV88jwQ
EhSfHEGwywDY1ZYGVD/6EqQLjG32Y/MyNUis8VyMd87yiTxe5Q0On5N2oLkwgyHjsBDuAXF5mKzh
ai644eiWCj7ouTtoZVf8XgtxvPk36VQC5OFjoP+OURcOS7NP0iNj5bMc0nPBDhog8Bk8EopbhOLt
13po0QGdVG6oDhWPEAVIdNfh8Qbg9MOEr5m1TwUlh2Efe0NlBJ2rkqSEIqCZpre0mA9m+WNb73xJ
wFxWcVRFExXRvWw4qLfIe1HvAvNA/hfhFZJq0gRumyVGmPbz6Mjoa0nZqqV3mKAHFnq51cFWN938
wHfzqP1pRBgUP5bau9cDTRMHbxkDr6Qezyxr2cAg/KdlwZf+Xdj519JQwUDncCAJQc5PnImcR1VA
mYWPyKJ7sOs39ckScWJTDgiz/VPi1K7TwmnWBxh90i7wFe+6vmT1eE2xZo+W6bNwqYfadoaA5kTv
Zul9j2TpBdZFuX7EqXnrdvM3I8rUHE5jkzXrMkB3hv4I0Ddga9WgsqqEcUHdR2d7GEJW3exTgDJU
tW2YoDy1hG0YMLkU0CQDwzqaHVlKIq/BvNDOBQWt6yHd/BtMzw0/nrRuqO5lAH1g+/ccOonNAF0n
MHjDG95nNmipDlh6Wx+WFpyR5dMEykv/bZnaez/6t6zNNha/3I/kzpdeSNwEBxUVGwYvFze1oJH9
WCZ85B5NIP1ZIx2nqR7OLQS7BiwjA0GbAZ/KYmIckuJsPOPDtVJhBW7AeqA1q0O2jkTOkeI+xlNO
a/nZABua9j++BLnJnIxKaCQ1Y2ZxcLx8px4EaV5mJtd8ujauL9aUq0CqjEcqZJ2Rqhvb8Rai38aL
u9DvPtX2ZheJzliruGSy+Dhh4xwBAec6JNgU5N5v3UyfHQV0XmWgoaQ4VWzNgMqHgSSLsli6J5se
Ujw8t8DnJ/EXyAfo+AljDUZz3acqQ/g+i8SakEZkJTGh6kol7oJNH6qop/vmMVMIxyR6JqmwyVBV
wQLyhrrDFR/5eHQrF1BtBGIyx4sR10uQJs92BGCC0kUdVJIGbscP5bQLiuo1pcqZiVhNB3ZC03Ve
jHuzYcSoCG7P3m/fubuu7f6wI2ESqnIviYKtngSXMQWD3+lnjpRCYMrM5JGvGma8SSpcL5Jn3EXX
qhUxR9O+qjNJtlxt1etdMDZQ1X+ZTBcKG499WC2HqUcxeBZlaCmAHS9NpQdB/UolhGa+uZ9lGhoM
YFLv/zywgWEK5Ag8ZTV6PxoDVVUNTI75wnG6l6SIHIxql5KaG0t2d7W/s/EnKOy31HryGDETodR8
aeE9qExbbepYH+BxEcUxeYMuRcphQhsripJ+NSYa7ZOuhQ7jUuJBZ2lHdyAff8JT+kErAlgaHUid
GjR2fqjqX9loa8+MQ7q4zPZZf1Tx3K1m9ycvx40VixBKDV5AA6aHPwLmPggBzoT6COFOo/xRR4yT
zFvLeidXJGnTkEyeKrRjuWlV/WrT8MFdqKQqKd8Zk25rL9707rcK/vAlR/SE3Ua1CtHr4qY5PXhb
rjD2JDhwqhizd089kVmz0Qsrxy2bp9QoCVmIeFutdM42tSFi/90I8nWpZfBbnbtLLhdBhHAo89ln
3E0IEm/LW2WXmDqYQhD2UHYfel08LPIMi+E5oD+jwhDbyeidqzp06cgEWryLe5PuvwxHBOzc+C3S
bEyM0zCmqSPopOYM+dUGZAWQqKklrPo62LRo+rJTZzQes5ceLtGMGSD+CeSKpLkEek24oVrFbenF
W7v5m2rax4QUTlGYfybDerFkdRxM+dxa5UtLEc+j4MoS7Fs5NICJ6BADemcSOKIGosXPUmlmRHRm
01wR3GAnmThjMh8up6chduXKnHGjoNdXWvIjlZ/Aarcj1x+N6Tqmd0tt9Ul+gSltVjPB1qJ75Zfo
1sREt7TTUZxksmgthwyiiEq2I8dcIWx6n7P5TRfO3wjcJQHsmU/plV9DPT7HcYr8QN29qYRXOumD
SkiWfLyr1T8XRgjw8xkwQr/VArFlUagUdmqQBxpxHUAoXyVXem3eVRge4wdOecQu10ULx4Hjk66B
o9nXeabDxHnYc6pXOAAEPFSVVpmO+ejV9Y2W5Ij5KLMxuszdPDJabAaCdPN3SvFJlI91Wh0i/Dx9
jh5vfJdj/QlKCKV+7Hc8aFb9hBR2DRzcD6yjH1T0l8D/xMzoZLWufRvGCHSQ2RTEk9I96Ut6JS8o
QznowPPEoS3Ho14rlSznO7Ch0ibTwaObQDoC3IvyukbgYSPBcw9sz7aqz0kM9qiN2dapvOnB/Eam
gGsZXsfW4o1bvyqpA0piHCazK5VQqeg8JJnYeGh2H2uOL2b0TYFRKwO3rWGwybqU8RvkDfIbgPk0
GhcmPjwMJ6WONkrjauryXdNTfvEC/nymGT1382eXo8YyOwxas6Fdq/LUzsE9DT2LIQ2gXFFCI1Ie
7ZiHoDKND0PQTWGU0ruJZh0d7lLR7OG4+nlLDucuW70uqDa7GBTcUP7OCybk5CymgJIxi50hR2OT
NOU9Ivs3MvE9u82LKqQavIWmAPi+FY2QSunQkyrOIeMMlKUQZnCAwbWZfTIb+VJ7JhhwMNsFUiFx
E1yxZqw34MmSi5ZKsVJZvpo/dJOzV+njPNhAXaeb54CjEDaHn91/GpX4xhzxpzbrx7iLNmnNQ8xz
xDSmGGy7dcyjiTaog7RjMVIZ2tDNVU3Y0+FnqoR2g1WDxVqW9Di3mRJpLhC1IJgOXYDJncM2Eq32
0Wrzc9d1tAKCijzU6a+YSSNkq8kotDuf/Q1IBU11yE7+PzIPFGrmt4gS5dsaOPRsVfVqSUGEJUX3
6AViN3jN05hjE9IJOZ4sLd20vUCyoXqWtp6B1EuCx6hVmhwS4m9l9PZ6KZFM0Ib2pWdcS5PO3KZW
ctHj7MQSu1gdulsyOS/p9Nvpy2eQLie1XMHj7MY5AvSVcIDMqQ8FSQQPhoh+kwgKIfhSb1XY1sYV
ExAdLO2ZhaGvgVO4DpZ6yHBYGTMUtgHO7Zy0lisUWBkCuSYgiqX66CaXCd7ib9FjAJck9c/WJcOf
Nfll6QVAChtIUTE7/sb1GWG3VfLg+dFXU+CTrmtPDgeJSU5TB5gjNF5wWUqOWw/3+WDBr9gDlwhX
MJw5GKaIyw2+DemVWXSlWydMdDY+W1HX5/OYwh6K6QUbtgy2hsY8PfbrZl87AC0SMh8m8e8q/Hiy
e65pksTaxHs1Eb0EqLkqHGBdtcEjdR9ipKqBuqPJNrPT3HnAURCoVew+qu6C33UHs8/PRqadXU5D
tafy2gO0RA0b+9mLoy8PTokyixWL9JTXbn8Cpu09ImSNWhqVrczM+Ba4DhR2EOTxvECLbnvwBJnC
bhYqEQNTSMOOQSkg2Ql1AWdcDHqRgNK6eFo3E92kiQnZKLHllH70RGVwhtyykXLEdN14ihV6cfB3
9GXedQ8Puia9x0v6ZtnFb02kXRVN3/yRWhWgze49isg2to3HLaunUqWEOhIo6wh29AyTGwhQsQls
pl4kFmCO7rY6UYvsPZjZM3hUo4U23LWpzwFM9wx+icHa4CJj0v9hGHc0Mvmda/OrQC1gv8Q6Ulk5
kgF1DRoFTFgRt0dPGWa4DLsG6r8+GxVypdjoM0m6UvvXeSGcz9JuTgXLWMMUsG6Gt0C4r4VLwe2m
jNmTotgyzbr1FRhOP0dgfvBeMwv9cfVAy7xlV2vHKoowVSiMsz6Ob/h3uVd9qcDMG9D9teZdaNOn
kzlvkd8+RTPeN0H9FZDW2CRR3VSx8XT05+bOuLb99JvYpg/XZ6r+Rd0sn945cBZyNkKv60T4VnSi
2Tl0K9desPxoeV+EqvnjAzo2MJy0/AZCQLfrXZxgSqvfJ0Fzdn2J/XobWpQodTU/QEAJERJ6WAL9
PNJZEAZJopr9FM4BE6gPQasgyOIj7IIzKJVNx/BRL8BkNJbJkTPQVi71k2si7OSPlzowj96At9zQ
fDgeVkG+OR9VtKh8BzMxIN8tTXrPB+s/ti8a8girkUsEcvjuM+mtS0wu0DQoV0xVsJubSWjmEY1Y
uH2qqw54pQTsKON02/v+3cXweVsh4wCuT6DHVsNhsomDKR7XrTFRkaNO1JeBmkmAgkR3XQcq7Az0
elLcgWTaobi45LhLq9FKMKH6q0ME8zuOozjN3ooc7wFJmqRTRa5ky6nZ9VBZOmtrjtraAJPHkOjZ
9eF5QU2l53ETSG0VcbSP4+qxyi3vGtFp/nZFdppt4zbNfgfFu5oOIFSTtQnKCOPr94xUOG+z+zIt
2R5eoXnCs7o/Fh6EpV54DypXWHRoSMUEnn6xFnDjU3PvM6YSfgWArrHq02LpJ22IjyPw/NOYiQvn
5m5gmBQLyRwiOsF0Zt5YbIu+3NqyIhJNu6UwBjgHdCipRQs7OoP5JMku1qbOhgTqTIsZDd14Ns+G
6BgNmMbHDFsYbX8ACCSe8dlylucKvuLKTdB0bIMkDYfeUcV2F80P7WSDSzFhFlQzhNQ2USMokfu3
UTXCpBBXsyR9FcnUv/VW34XJ6P86dfFRlRatAh/tBOQPkxff6EHOGDpQmJGNuXHg2ABuhlz8uzQx
ZuHjJMLFcuuLO9n9C/Bn2vgcvMsgOq4QxDtgJhmGmLr8q4FhCRMvLq/pEqUPneF3ZJm2MIatVyzy
GqVQGuCtEZ59yFKVKVE8a7RlY7Tzsp8iH0H4AWOGwMzuwkuz9TLYYOWTGGm2yIq345yM+6bwvVPJ
Gz16NMRAMuXNLajhS9kNsHG7TP+kVmb+EG3rnZvBzxddj+57a2mPVlyZO22o/E2MlTl41aI4xtU1
be1ulQIX3yQTc2oDMo9jjjT5YpjZFUSndS1isPkBIoc2oIYiYa5a5xYea62zmlrzeQzmmti1vGDm
+DLDxAP4YHyWObvQ89vD3GcHxhvuyq2r97Ee3kh39x7CHwzf+x3gqPfKydBeAAOEw7jtnrSA1VNC
tD0CYnnK7IDMNts0ATY+Hal01DWnZHJvHt1vkTRbgH33IQW6YUD5ROZq3xUt4Ap6/C7dMD1/bkZv
868sTKB/q8CjepfalGHHw0Yulv5WVhIlzkZT7aLhLhzrk1V8ciDSILrlm+a9M7vxe57FoRYYf3SJ
tWnHrK6YxYrQB7+k9xrSjg3Q9t7L74HFgN5QvYE8u9buNCMajC9K7V1R50MX0cuqYe+V9q4Xxcko
tSlYax2clwlZ0pFDB/30/uh6YwKtMaD8hrpstPUmiLyzxy9bCBCjp4/AVRHMJglI4x44IqyYHShg
7dEJJIHYtUHUAccNvWDMq+1cAnIzMgomLzNAzyZ5tJubOGHaOqMCVPbxXxYeBIfJl8fSrL2LUcKZ
1iO6giKxM9jOTTl4P2XiMSxoskJHA6tpcig3XupcZl8koK0w/XL1LAG61S3s1VxBPKzZ0U55P6U8
fBFErMZB34sUNVY5EadHf2dnPVh4+G8+lbXhIzzTZdvJS0HGF982UcpPSAEzpMJyB6J4J6Aaoh7e
M3YhYQDMzzXUX6YG0rKYnU0VMFUeEbnKpoSjpdssjMZ+aB3MTOW1cqbxIcKhVlbm2jkXxWcGttxC
EyOp05unWzcHMYJo7k5pq/UPltam+wRadC21rXCwBw5gV1oZVZZZltdqMfSV8n2I8/g4BfppboYP
D2LzQNeZpIa2c1lHiOq37sa2wGrrXn3zc48UYaBu98r0NYcFF3Dotn5waaPsr7S750i3gbeRS+iO
u5qLFv53myV7OSTfU2zcZ8IQumsOJmBufyjprtrI72ke4vtQ2KzJAX5Y9uGoD4+oFzzMQ/CaNtFT
XGMkM8twQtZombq3ZZAeWX4b0Gour/CP3jMBg6SZhnVaLMB8IRpF2Z9httbcxKZAN0Vrq1cdcRmA
sEBpA6tEVBCIz5xGX/McPxoagM0a7k02dz/t4DyMjrj6dolAT3lxLPuNhgsBpzSmY2YWL5aP6uUo
vmq0zZpMaQHnzy6dOp1OZKKF0VAi/cIv5WmQg4dFZGzVn+WEzVW16C+uCUTKx5FssYILkFJ8H62Z
pNLMI+aBVLaDPsG7Ro9R2iu9hVw2xNXKTurnMrZD9GG2ydiEwWz89FZWhS7u3CcotntNEpvqFP6t
6++1PIKvnR/sObOQ5FxArhQBbZKSyTKDTcxNmSnxXkUKOwYXzhyZajTfVjXFI8pTGcMK4cu1pCQ0
nXGTsNpkKtdT1+w7s98AKQdnhjhmr5PZT6uoRwKDI8ros68iwyAnGKKVD6c2dilqR+fWUS6nc7wF
xB6a+FCktnmwvfzJaJdtov8aaBNUBaifRUDKohThbSPHjF/P0tNIh2Lv6Y+ddHmyfBhjPjPIfCqr
4r0sKKMWeEHoEw4xXCJ0sJas3ZYpRmABM4quuGim+C4c8MqFNcF4KSSZiZDbogaIOGv6VrQSrvR/
NJ1XU+NKt4Z/kaqUwy3ONsYYTJobFQyMstTK4dd/z2Kfc7OpzWBblrpXr/AGZ0sX/WbiFV0BomO0
TxumefBrDheAz+ILCWtq2IapzQDN7v8MmvEwTslTE80HmkGnfGj3bjGTGoQDDO2QGa68aRHQHpTd
mFanVM8MaGfJ+1wyipqi8M5k6ORHKcyEnGZFbTw7eoqmdk1FqulnRr83lah35ceAP/xjxPp2WiSX
Y2dH9bCVJ2CXxmOjO0D47bOtm08WJ1u2ZB9xvOyXyb80qABr/rTvA3eT5+kB60ccMhEHMOnRVcbf
BR9HEJ4zw6/M4vBOGgjnyCfkCU2peXr0W3yUvKFdgXXd5gNLZOiW7TjED3YYf49WSCrIYGetW9NH
3qRrLxkRQ9FPceSuk2jcMyNB26UaX2nbnyZ9KTbLgqhxg6DhivBDM7CoNwNNx6uLHcghdrR7y4Dg
3TsP4ZI/LlV/j9EZmkotiVUy5DvbNFFGsWlr1LilK4dZXrnuAJ/ratzbhOA5qdAZMRL8RVrwuW0P
CRoW58Vp0fMxAuKCW1ovWszRodtdvul1SOddn3/a83Q1LOct8p21rkcvtef9nR19FyCnd6T38RQp
60krM38bJYfZEVWeg0WliHygBgS8JBkK30qfqQ0iveIqoFPUGK9Oaq1NwMLAInd2godrMm+cxlpn
1vLTzvGycuwLjvLGqqrVykztw1T1hywODkWPjJnpfEbBk9PGSLno+bXpbMZhoJPLD3QUvqtOO3EV
y4C1ee2i/cPy5f8LoOOTgb4MY6Rl6teaMSIyjJ2n0vfmBFaZYi5L6d/EGW4iv1com8yPIBz7401V
jz6peV03K6ewNxra1ZZTYmv8HaWU0yhe/Cq3zQUnm/nYaQXc1qFAJKDfkDWRqPootvgtcJNI/Vs8
jMg12Z/11tS0Uz11BzsznzOU+Gb/de4wXE/fupTWuFl+q8U4VWBzEE6pc/x2zJ2ugfgb5nLN90qq
kemCC0K2OfmooUfovtIUNVJ4qv3QbPguvZPi/pC24oS6i3D6RYBtW8w2iHgUVbEGDIxxZXY/PatY
qXJTFxT3DvPobLZQgdNjCGrQbeVmJhZgprRGqqd544eeUhuF3S7PUnjvxYMx0vMbw44lH9WrKKWj
myQzTHzhrrL10KVr5N2Y4i6NC2yvggmCXrgTYw9vYWPyXWpfTcggbgxR7detA5pDFeE0aQ+JG+38
VHVrK67rs93B7kuWn2TpThECn/KUu8V6rjrvKS5q+xSn8zllrOZVYboqWEZ+Ur04DX29rqwfs9yn
YzOlDJKylNa1o2xMFYfnpLK+bHCIZeti6F7gjajGybvaGC0zNAbEYNY2wm7LGgWm9YDuoFm3Oyaz
69GOvlsNJKgF8oU8cVD0iWtM7sIFQru3tlP/PjJSjkljxtJ5KIJ1giqAwzDfHgKaSJ0ORD8/+qXx
pKmYiSYjwrprr2py1s0Yv+RJ8xql9netDWShhok9CVhpfQofW0e/DGGQ87zt+2GQjm7/ufgADehE
QJCDuuBxBFMgTIXD4GOYqHf9c0rnPg69QxeCl2odbd9F8JS1iuaF/Zx7Hjx5i7TADobpbhohKTp2
xW5C0SuxaE+4GkS/wIasZ734tXqoi3LNcV1wr6uNW/CiArAhhSE5matBmarhwzkeCVCqJVDsO2vT
xMB3BzzEFpCTqqecyBl4JZp9b2bl1cSFt2504Ol4ZGs26id+vplbJP6KMts6SIh2+FnD/TeNN9rK
8S3Kmuo1DOp/vdbdKiMHPOlyGSkho3Wdcxy1/hbVwnPTDgbTpZEjuSuPI+rBIFje4eqc/Gj5AOyG
PnAyflNwHKplvuZtNK70Pn2z0+Wn8rjPQew/Nn0lqvRGesuKRAdra9Tth2b74SuyIDdnwmdX5c+W
lj/6ZgIwrNllCNLcp9RepnI2lc4AOPZ3QHoubr9QgywtQvEM8wKEQhj0eEt/bby2B+Tb0n6aXLaD
aheAhP6uB1bFGBwKk7N0/xIgLDXyKagR5XYMabzFc6IKNm1a/wub3to55BB5iPCn1mhrq3ZWGVkJ
D3uX6x7kjtGHk7LYpyJLj7oTXTuK9MV2//pdsbZCAJ06crtjuI48sHP+NDFTaPItiA9o0IzW05r7
PKfWBsLqi0HlhqLzjDmLubaN5jQExTWziq0DAl2yPgfOZupnuyDTz4KrsYJp9Xt4WmCShvjN0BD1
sWDHLgtKVWN6KZf6zTSBtM1WR34WIiGPmdWcszyYvjFPBhb7Vvbt0YnDRxuFnjaoEJXOun+13+/9
qX2sHHDRPj2LFedrzarM97FvfojZB8UfB95IzlOnBwAbtfdMu5eovBK1pLi+Ynpem9STU7YWqAdj
afMb0AuRz3Hu+etC+/KN1wXdLiKd6Vab2BQtL/RJsogoyxhscDac0xdeIe/vj1Q0GSZT38UMta84
FAUANKQwYtei+kL4fz6Ms7/WORx0937iN0ALZ+JLvHibxNAQY0E87aHWH+TudY7HTfpSDobhGJxa
v+9aZ1cJhqAAxvYs/8SXiJxH/lv0B9k2viHKy//kIrKTXQtSpa0YUwziw8c18VajcS0gt5UAPr5N
1z+F1ZdRoJ2JQLX1xq8zE41HBzVT594do/UEc23kCWJ+0jvQatUl4e5mvsLnE48i5tS8LRfAuIm6
F82x+lC5L1b4jakW1d0zWC9+xY3VOKgyG+O2+eAyqOHAyeJ/SOnzKGSISX9BHB+mjdO/c+FhlG06
7d0NHxK3OnYTxiXltppQ4Mm2nQnCsaORi3w4Vsj0MFLBv8m+44/++7Q5B8nK3Vb8Uh5LZ58ReauX
8++nnIcRc9FRvcogl+sHKgNseVeRdUgjgEvieGDCK7dMHh1XytvKmcAPhKzucv65bIcXJ6PZWP0H
2eOLTTnS9V79g3ncoxzYwTB/dX6I5e+E1e4LL5YX8kPsD2X9yJLMklURXqpgYcD1rdER6oB/DKiT
T+D6eQo0j051GUDl1o+yHMk4ahJr2deuEzGt3MYJ5FoQPbM8CN7dhrfF4uCrji3Jl3nkjUXWOaWT
JzlSUlPfkQClEa1FJK15Scz/1t5/npLyPuW73AF5kTaAhpl+AMlD6Se/REI8xuMo5X1YdCqoj7Ix
+KyF6ozPlygkP5zkCgpZodVXUHmw4g37OjLQZI3Ukc8ahsiebW3+Oq2IAeQ0cm+0mZYBaBN+3TNX
iRcBbn4P+QxYq18Z4aPcQy45StlcoS83hN+I2qx8Rx40/wdAQtaCWLNr9qPn/yl6xJ075GWsUES7
ArLBbFv2B+Eu5JxzJGTcMp41zGROqeL3/UZOg2ZuVmS8DxbBh5cUbI0M84+Q3Ionx32y+/c8fR00
C0A/jVMDc5HAocWWrL2AnrmMnwjxshQyLj9tUtogzlE5440XF71z4geM42sV6/BNMQvh0nsJJ3Aw
ZUNwLS1Gh134WRXmU6u9//eAY2zoVEzKzcsjvpLgp2R58PLeftfN+dTMA6Oi18nIsEknnivVQXfi
YbCgmhmGWIOBiWqAKQH1iOKbV/pIeTcj8otsw1kCBTMpCw014zz2wPn5+hantRt81snjEF4zn+nN
bP7VbdIdQ68eO6JDND5NgJFUbr2lUFf1CgC7q82HWfV4ivB4B1BZJeqXaAYWCHeuLOM+CVCRNAcG
usP40YUGSCWChfktT7kevmFgfPkIExZmTJI7ehfD7P27rAP6nbsV2BeY+0y3ax30EJ3ReGw+7CQM
1kFLNdo300ih5wZ3aCzCpWQqi7bNXyfsb2mgHrQC0m1BYuI16T+jbRnKG/6fIF8Q91L0C4NG+5zs
HJl+Tu5mqgALxD91VT3TO6OzWsyXWjGrLeuXsWXQPsVmtaur/E1N1p+O1LKN+4vnpqcBjy3GEgj6
qObgzOaqUAUOitFh9puD3LvZmKH6BMZ7XdPdds3hZJLMuBrw0KJsHjMX4YwEeSIZs2d+e0atYe2P
464qvBfZ0L0Vnk07Qw5YoTgbTfsp1Q/JaP/tQ+dPRydVkADrdKjvRXO8IxolsT6uWjW+RkX0pE/p
n7rJDz5cOlLWBMe0PJdo7az00qJvMoFnz6zxFAfGQ6KbR9L458B0b9miXWQhGbQ4er/ByUQLj/S5
D1IbleFwkfRZhcOaBvJaYmWU6seu9lFHak+MOZ57LX2yFXIT/B0ySk9oqJ2jsN63ozp4cXqLhFlV
mGgYmk58Fa2YRR9fXKXf2pGJWV6OZ8QhjpJu+yFxtCxelZtcqOI7htztvgiitxLmAMAbt10lffxE
S9QEmUbp51vNV2fH33ZMF45eAe1htmaHBUjln7NgfqkjtP2L4RbS8TJylO4Ytn6Ok0GmzMV01XCv
tfZmZJBTRjVuQtbFsbU3w1y+0iQHrAHVwOEIRT0tEHW7C5wfdIQanpr5NKvsMSb8dn5yzpmxIZ4E
2b/WPw1n+Rc49cPo+iAax/Y6c7Bmrb032X3znL0jQ7dyEHgLmuje8dTG95rj4i0rH7G9qqTYna1z
2dqvErfDCSiVor/TDFAtsoTmMnOpY5+Oz7GyD00zXGFPAdZO7C/LGI9uNN8Dsvkx+vxVDw3IABhA
9zWOd/Z9VFNoTTHt0XjRLyZdJb0s73tXHV3sPWCO23sVEVP0EPFIEsikOwDxei9j/RqWOhpkDeIZ
05EChuzR2uUqewsX9bdX/SVsNUjZI/HZrEEYoTc8gErmLnU2mpEOTUV/FEjE04hBBR4CpzrHWTNV
G7kneo1p+5KfndF6G00M5WptX03hMRjI8cgShmh5W7RgZwXhNbfri5Z2p3bGoQzBrKIj2cwbVFWM
nR8Op4mTv5k13P64iYsVwDMJIuqkOGSAEe8WPspW/XuQ1HCKkwVj9oheZL+R54BTFm2NFRF3PXkT
NtktkrD81GsLiIP4yi17121Rhskiel7sKLlFhqN9MjHqMTcEMux0yR+1jIdJ9W+dHiCS6pWfjNfu
Z30+SDKrCuPogs9K2JrYcewQyNvY5N24dFAFe8tmLJ1DF9BQb0FPRIN6Q+D/ZtjxNnGqr2DWtpJ1
NHG+rVy6lAO3xTbeZqJFFDD3kBCtJxVEtuwsVMixn08ukp/oBWprBtdHP2tvhT09+47z1Njmq5qC
I0wxlNQww1Q1FnNadW5tG2Mtbk3iDnQF+mw/aTAxdc8+TpG3UpWFk9VigchlWQd1dyA4I9qklS8O
6ipTGh9cPXv0xuQF8NWe4P+P6Sx8ItTsvIVmQZls46E80WnYBXGr3VnxzL/SIHCdaadn8QUAMsIF
kk1AClprpoVOVuEeIovHRNxD9AUFFRCq/6IM7YGswaue9rw19ltZUJ6RHMX4u2j9h9y10ZBgBsQd
DPk8mELsPAfpkhCGaxASOVLAqra6H/vmEvT2P0DbO3vIz7Y/nayo2wYBj1/FG0UrWZ5e1dCpm4Lo
6laMPxxHpHbw1uFGd3FAnRtNu0yE2XNN/7KZbiLip53cycLrXpkPepDsajshnMdgwE1gl00zHqkL
3yUhkmQ34xBfOX370S7LBbFLeAGqufoq2OZNeWlRere8fuf3+r6ZJlyt82SSRfOQejbcSDajU3Yb
NwOgE6ItOBJ8ENI91PSoU6c4pnX7XPnLFgKZd+c7+SviC3u4GV++HsJiawz01XodejxXknoxDfiy
eC8172uK6fQryyCs1H+QxjqYhn80xnSTmqD8SeTJ9Dau5aFElSBpJxDEmapjntLPCjAa13HxdJTE
DDrKHJxho8s0b9sFeIWQkSYVk8M4Q0FETg+jmhinK871CZUiwzgE6JtBUwdam6LRzmsBuIMx1buv
Lk3+aGyLdgp34VBsDb/7BrZ3sBSNeVJymOUQC+IX2x/gwGDuFofvY4gKpAdpPQfw4Xn9T0leVdsD
iohj9wU/nMoV7yI5CDzbZCib7uQvmyp/DTkKSsXSB07xGPZYDVug0uqG3gmFHcQpO/ykgQNSSr9l
aMzLipHgsnCuirtebKMKQjeT1tgOIM9j23QbbC6flEn0aLLs2EdIj6QgxIvoMozxPYijh3mkNMvU
XcCp4fvghW20tjJabkaC604U/imbCUvz9NBl2V5itGb3p1LrtxGthpiaQfUk7EWXvvpOelVm8ehp
7WftW6JXihCSta6M8dOLun/GYKFG73wNMaZ78D9jv1unBTl10BYo1yzePs3yHU5ZGMgPP2UWngaf
ECRiT4QCQFbYi4UbzdO/8mDZJj1c0ART0gq6Y1q2m4UI2NbaUaMvHhfexxDE78AVcc0tMeCenxoe
YmTbj7NnuGS/yTNKbQcVqnemnC881c00zpupVceFgA+PcFnPWHDRjrzGM2zeaSAXVsGbt/gJQ1Ey
goQkd5yQNk20MxnAlgFIAD942PisIc1A36D0Di1Km4rSyZ3Tg0c0mxZWW7IYf5ULJYA6AIpr87V4
SC66za6O4gNmmNsx7Y6ewNJqp3qyJVBoNNnYFAh4PsuKZLlsG0XHUfcunaYObjbfV8KWy1DfQmi5
4Y0Czv1+tA9h1eHxotNBwSbmrgxGmtfFXg6J3yeUqo9lAuvlJssuSmvq/YGunTJI2AueckpGo/Lk
4Cfup9YjqJd3PxgT0EJbENwyXlXfa3dhX4CpozfYLhua/X9LzagQzRuwvEba0WpD6k3HeypjqXTh
EqczIhxG3L6icnzS/QIsooFJS2k8G/V0WlIfD7QF0yWk6v1pfHVt+t2+gcl440U0y1uwT0y5Yq/+
m2vOo4krBjfnzU8Rl1JjhlYJahi5b29nU9/20q0q3IrtypRD7qxmUQpmpfYOgOfohuWzI4ZBGlzI
cMxO2MvuA6KIplM7uHOBN6Je0qCANzA5b/BUnvQx/2eaw7dmaRQR3ZedijhHIUsU6wFeXg/Gybbs
P9mUbVq0yxoH6eRULIvYkYr6AOuoOkLH3fuhD/RaqfSke9ouqbpV35JSj23xJLtkGf2npc3/JcH0
Go7tjfoXyOB8LWvzqM9oL9K5c2mNWaFzkYuUXWXAX7VoLLel2tIKp+1FwkxFALB/bRAo/Ijr09O/
eh18DhiIkjxg8G2vI9vZjJSqMxmJZMwcHyzeBp7XCFWYrR7gTTvj2cBKtP1S3eVF+VCFeDYuxtPc
1NjFuDTI4eJn5X7WM7p54aWk7yU7YDbzo6v16Pu6nC7xU+3ZGw9wsVOCh9YskHUN9Ov01LbZ26BP
zKja22/kxmdSgsKU9xz5xSWws4+xnkHco2YY0r7XBUPvdQ38UCrTHHK5ET3QVqDYzHcmm9KKk6eU
EXGP6LhHdlNRa/h1+ayAKKJhuXOM6aC56jwZwyVjfSLu4O2KelxLaZbl5XcRuSuiBA379iTfPxuR
0qHaMan6a8s5d4HFNo72XtvherLE+E/i41r499MyfBS29THYaINA3Q6T4Tx49bdKYWznevuuN2gi
WUFf7m1Te7XJYsO2vjBs+Qbw+EL9umsjRnJorj8wilnWcRBvWEQ3VP6+EWa6yZOJ0SouvfSl7unO
ECcIzrAn553tqdeGI0Hv67cWmzJ429B6SXPoy11nbfxGSPpMUr0NMuNUszyqxDoPrY6fiftWWXwd
jWS6yuGwI9buj8eybU/hFJ9dVnBmpnu9t3dzPD6MqPVGGTy8BpQptwfxNAbPAKxjU/tGw74iZe8u
kLJ3QVPv7GrcOuNyiq3yAEL5WvTGezNx4tUkm17noEpUTKecASBQbqBGrFX0HjZdBOkv1O4Nr9xl
RrYJgvmeIvJQls1RPhjVl83A3RD1aYXTaEq/qpN1a9j3NvB+uIGkdJF+kPVXIfcmpbJUlfKN5MSc
Qv8hMRLnLsoVVm/OrWvNbb74W47mc0+MnyzjbE0o6bmQtXMtFsqv8zfDoy1FukfWQIokMIh372JF
eYNxZvi5zN6/ZYwPJaPkJHL/DcINUQFuTbivkPbcpBpaMutRxahHDSaCVUl4piXa05GS83y257WY
pw4d6ub5mPwbxqTaSERV2rQJzOYbuuZNuutyDsdsWjRd7mrteQZGWEjrjnNycFmorpKai1PARE5A
ddOuDUUrLoLpnTDiZ7rQweSfD2JjMpCFm4D6W4vzCM+TbsHhwaSB/OXQqYrL8Vol2lvqTRcJJ0sb
o2nu7e0uhFHe3ncL3D/WhdT0sm38UViUzdbgdOgckF3Fj4WYOP3zhYvEwW7vZNW3IkvzTUDCNTB/
muXSyJ0JWPJAXas6ZnmG70b/kSGlqjrjPNvdFWA9LoawW+lDcwN3WqH/yfXlAiGSUqmBvApffqYD
W8a/dZeqYeCYGuVwtmE+umragGQ93TIDgnZvIPLoIah7+61yPJh8XImuUjBieELjP1Ms2Z0ZvfZA
ZySsCtiK5jPMtMdEKCEScwYabNp9PaBQLqQI8yAfp2j9md2rXOXiUUSxXOQUyOLkoZjSnTuO6PNe
sQvzsw7bnHpto99VZctq4uyqedb9qL9IG1i29VSB0mQ2R9JzRNuLmEKfBpEpDBiRoqbvmk9MFOKV
nuhnepDTqO6sjH1EzLZosFT9T+F/uzBj0L8GZ5zeqclYReGPpq7ZdAPHt0bTEVjwwmC3h5IHgdgJ
H7grciLIDXNozA6WiXXOX/kmNkILRIMV8LGztANMEmO6kuIe8RsG8xhRLXpFoAXHDPAnN21uTL4K
BlksjCjWtkUz3SxyIvm7pv7ou/rkUhDPCpeAaD4y67yTE8SMQvywabmAyucR8JetidUNBzmp0KqF
RdLhUpvnqKVkB2mrjgUQb7tcY665apfmNzFzogA3M2R4MNPK7Q/ZNbo/ryt69k1YnnpEwWWVYDse
Ru2pTJuDHSCMQmpC31P2lpbzWsZQyzNSp6/Z8jkM1qVIrZXXdwdEhUACI2sYwIkeklM3RiuU8uiA
/8hKUcWHUu1aFlCTzpuKzpggCECD3cmtY/eJDHZmGHxXdPK4NhFd7tp5L3fVYEmiOO1GMOGwkWHW
waKSeybbmoh1h77Jjxy9kuTIdCVAUMaekZCqUJxgZkWC27WYmYTf8mmqVH/5TpKz0W01o2Ffc5Pl
wyP1JWED2a2Nyf4OyvGgbJPgHKJwgLi/8s68sJibjYHjbkVuNaXn0PwuGwMPunjNNGSMjP3Qa+je
juSIU/cgmWoeFIeOQtUMgY/TBgm6W8fKTfLuN5ENu5tshZ7Dss8ngBL4T5fhoV/IAFmOfAPWPbEg
RhOk2Zn00IGNWwaz/L6B89dg50f16nTlLeqe+6aC0jXijfUsT63idgCg3MoEhyYokrLQAIAKyrIg
HvXs8CIdtrnW8v++JkOllTwmaRrKGuFMXSiGPFyek472J6K5bG6JhhYTPOpBWQHW8Bnb3dlvjEsL
4NrBNCYsNiyY2EazGChCLem5x9ixBfBXFE8x2PDuowkn8hFrk+mIrHbaGiDxg4Qcv/NWPBlZT5lh
HWT3SAhhGKZ4kgpyDya7KwlMvTcAxfiUZ9hQAI/AaCEyn4koUCxubfEjz3skIfNKTqrwk2Em//V9
5v2oS/jvrKOIXqPsUVF+5+tEWEvV3Ju5+hQbnNpleJGegwYg5oK8RAK9iRxHFq9OCJGDRqdrwFQo
JD/lKcgGZfQyJx3TcSbkbFCmFR4ViJ20UKG/IbPdpc4EtJK6kvCTR9qdEdxSLQJm6wI/YHbK9EXu
QZYcfRv5U7GSoIqVQkk2PQdSjaVUbn2i+naSD6RGWFssC3xuZMlX1MkStJbRkkgoh4jsCjdC0U7X
vSNxm27UDY8veEb0d/jaDg0G2WaduoycPUpf9uMcHIgQ8B84gVt2G18yjqKdRAkLJIaejw91Zd8z
hfoN3xWTNwo/WY15OpP2tGdWblKxAvQERAKQu5AOM6EqW/xHKRVYf/K407aD7gUFm8NXjn25BYbx
TuiISmD+fIkC1dMxBi2JQqz1mXDz6wJPBolfbCV2XUWFI4dU3M/sfpqNHsKIA4Niify07LdiNtfW
PvzfLft1gm4nsUPGijy57ibRRvZYPEAWZ53yW4kHi5S9OAB2zxJtTN4rhvvAe9TksiwfoHvHgKOr
mL4G0XXHg9yBBUFsGFizslByDuAcdExUQkvTKgaSGeaN73CeLhnJtT1c7YK/5hl2ln3wmfEJQuX/
Vo3EP/aBSy9dnp/hIBEZPkgwCUFIN3F8cQZ4mmCafFoN0lJw/eYOsvC9TjgG4nB0W+sjY6bjLJ9N
L9vCyNtXYlYxe/dcf2gBsV1gtJWXsPAf/LH6/j1RDAW77l1z3VXgoL7pQKuDIu/H5vk3JDj3oEf3
9n/B1epiEXOY1hkOd4gVr+jy0Fpiu/nTQ5ZdJJnj7DWi1wAwGApWJ9nq8Ty+dWF6MrpXgj8XhpTK
xkWzO4/7He6Xvx8su1uOcf5Z7pDsx6HK9qyqxVI7DwwvUgm/cYC8ExFaA3V4RMQ1gIz8jSxGfmQQ
5iQ1CPQYvD2IK9rRXpo+MhYmkPHWcQBJETOGuc0vDUb2LvcS88GjbLOUppq6yhYVCIAZ3xNseAkb
CD4KksC4MhKR4PJhqmzRDfoZcCZwAVZLvjlfea2EFQnJ7BKWap6UV7sENsFKLgmc6ABstAJhxUjt
g4AWEp/v8AzDwT1ItSYX4CzViu1AVwOqOY+OjtMwVDt+JTeFb2ga7yHfVRETxd5ZAppn/wsAxJCi
t4v7KGfARPAgLssKc4J3Gw4e7/W7qrtXsQGe2+4kUT2amoeew7viuHYIKUQ86sdgI0G4YRNowY82
POl5e7Nxe4Hc+eCzROQTQl1bcTpKHJLzVD5JvqLGntfpu+WJt6u1eRsGb7OD2E9jAM+6pWCVHEpT
lrk45iQ+5mFEYGcefy3YEsylZsgE0Rw9zDPyig5yoROKvCI1xm4kaC4D+RWe3l6wnfVBSohCYyo7
a9FDKluYjU+AmJ3mKLZF8umI/LHmfDP+i3Idk6oMwXveK9X/8j6ZzY2SCCNJiLzC7oz71o4vgDIx
cAlK9GmwmKU3RektvNUNeNbNxJL2of400wiWkkDFojPgdaiuXVuz/dKSBHSctjwwWYcOMIG+LR4k
jGolupjVtxz2nkMZFC+7ilpe1n0SeZciRCGY9Q8+jLyzn0Ajli15ccT4XT9YWXbvpUh8sh8klCa9
c+TUkF1r5xFADTIZP+gE8HEnMTJwsLHGDI03lVAH9kpON/iIv8nM2NgXOWD0otp2hPOYfFgiSmrE
pC9COjvLUpE4qEgn5GyVcEFMkg+UmMPz+U1e7YxhNUBZyWKJigwt9zKNiuka5j29mjLd1kh3WG6z
lo2ksEeZ6HHKapBonA6g2Zt1Z8O6zpyDrDSNYZyfmKelh64bFb+JEYrLq4jdG3BgZPqthmjik3eA
6SHflOxVYmsBlKniX+SxsOclgMnHotABix11A65cQi4rQhorEwh7bpDeLLfcqbaBbm/rGq1gFp30
Vgn9g2LfBPrRSxXmagEIoposBcms0l6pnslZ1VyKRAMZXaE7QHKTTn/aEGhSiKQn2yQLlzcqPM6+
JQCvX/zIiS3nz6KKrSIbNzxcVDg1JbcgZPyuxfBnor8gmKmSfiqWr0727nlPcrVAXO4rz39Myc6Y
9B0lTfFpzsWYYniWt669qyxWmwSzXjB5LDQoF9211lD3YXXERvHC+wkwVFJvDYsXSWwiQpwsKBBo
W7lNbOyW6kSigqSMFoe7rEHWtKSlHgOQbq6usgRqQphnFTvJc+TUY0K5xuJKQgPF4vW/ZzY8Lwpm
B2kax3ftg0mGzOx1LxKL2cHyJfXo9fdixokZLXxUoksUf3W9dfj9FLM/S+rSR86BFCevso+CfNAd
GLuzUv8/NknO6cT2zui8vQSjiYq9Y8H1uIPJ4w41vOencA3rF48NS8T20c1zXlB1p2IbupOucQfl
VtWIecbO722rvHk76QqIc0gGyOEo50BQLmv5hIZslA9thP5a/PwGQhrPnAWS0C21/RJGFfKTePeh
F4NHwhS+SI4SBMkxW4J9ZBKzG4csJHptLO0gAd3sUhy25xOlKHCGJ8gsB8mcZWFHE90UzltUdNlF
urkJ0/GatZ1IbV4Zvgjq8dHL3k2r3UhcLXT/JNllXr+FnvbP93VkhLVh3/JRs2i0+tFJ0i9pBU1N
x25BlwtQM0RIxoKipvWcNMSRRscDKE+QxfEr7bZoDlPFor/0QfSKXtYFgkmxWgChrJA6hAwSQR9t
nEgBlejuw7b7i4YZMWTmfO/D0bnrsSCCZZHx5rD89fK+TvIFQb8Zie8w094Cg+c0qhm516BzH/pm
AZxfKvJqD0R07qLdHZXoxC2WUVBY+1+0n3QqVZ8YNkMZK6MiI5FUb6PRXIs4us8di6Z+iPCuWAoV
+DUgUBYXWIqmnwr/PjQpl+YhaYr2PnYgW6W+OiX+5OFci8TXvHNg+TFeLBM+U9d4enggBoG5V9Xi
HHLZMOWE1mbrBZQPXrtcZ0GYLa3TrPTURH1/JEqbqPRTX4kVsPjVqD9FoeVA86ut7f/jNN8zEi+s
U0H8GU1I50N07MK/0NC6FWmGDnKv/qi08jQRcCowXBpKCSuVLk9KQ6N7rIDE1/8abKuBfpHCKzqB
SC90aNW6FECzW31ZNpQfT5uBidqx6+6cNt8B18bGqdZ4rzSbn/KGZwvi/TEIgRT3DsjAvL7WEbAc
yVh7D+NPFAFfsQYHdGm6r40Bjr4eOScq1/znjJBbVINLX10E7s41pnEbLNpnqtB/1sa2Q6oWdVYb
sglw5/vFZ8vF89fY0VaakgkjDjcFNZdUO9cHBsFkKkL9AaURn0F4nQNkW/Rl2ms6Aj6jRkhvu1uh
mpc+KF8WfDrWyDnejyEP2Wl0CvEueIqE9JTRUUdxznmHKHQzMvezqKqPcgyLtdOUHnqu9EqreVd1
8RtiR7jbZpNBtyy1dj7ENohiL0lfHDIr/TNb/mcikrJ5QHfETdLhmCBARy2JiDhOh7eoR7MrMrTH
3kRfNUuKbjtziMF1pXtowgWwkaRZG0p91Ev2iqbOH0YWD3gH0lHR1afmF6/6FJkwiaZrVuePVcbw
omg/gxmhQ0OnqekEycuYo/4R68n/SDqT7TiVLIp+EWsRAUTAVNlnKiWlenvCsiyZvifovr42ryal
sp8skRBEc+85+3CKljK+xVZBG7rkSWaD29/1aOkjZLDwNadrVti3fGDVSETN0jgCdodT405Bzjib
4I21sLk6+3lY2CbUVf4S1sE9EVsAa+zi2e7JyIvbuj5LKW6tm0bsEdHyDKZqz71HamLRdI/5IF6q
BPtwJjMOROC7F+NsFt/N2Or511DIp8Iq4svioIZLe9CycG+XHki6olDfxj1piaj5P+amFO/hRIV2
zKjtUTj6Kn11kVFHWtgE38Cq3X+APThtycHg0OnpZYaeOCcl/bCs8VCi+CC8Un9LjBt9y8VxmEwh
H8Q8Px3b4V25oIIaoNZTFH9uLSrZ2ppeJ8cf2eUtt8osH3NhUTrGWXjnlZwBup6wzSaq90MwfxeB
viRzidklQDseI8Hw/eU+MJ7AmmVTFhxgwwXxV5T1NzmqW2MWdKZrelrlNAPEG+T8iyByeopTNIFl
HlE4KOxzWSt6ZcYExePokvmmK+xBhcs6TSIQZbQRuHPdBAQf4Yl+meLKZib39dnMxaOFdAcO7cyx
BLnWE5Hn7WaCBIFSRHhb7Cwkc9eJd4gXrAZlEeb7HCkYUnHGbRbYOOA8/V235DZYkoyUYJ7RlaLZ
3JomTPZ2raeVnqEujgFMxG0F6wY2jZ3cT9bQs20hCPaR9yAs+5OkxQyIloXSfvyWZfSGE/4cOzHk
XxrvTWxzRrdJg++c4AS4JoCKXp6bqiPmRDvXLppKSukc6sE4AOYx8nerIIyk2MjvcNaQdpMjbbBi
yrJLvlBLJ0XOBsm3bZsOXH4gMuT9S3qea89dywgL1hxh6IVDccIHEtw5YjbHIrWe9ARNDnliLioG
82STC2qzjrKaWNUd/BZs77F3WYWqhUuu5FSFLPb48JVmp17YI7VJZ9EspUPhOHiag/6z1QQkyWQg
W72nvBakwFRi4863gi77nsmk/7IwOG87k3E0rCpL7CM9jO/tEhh2XDZsu2R8lY2THLTLhMeRAgD4
CHzgMHeqLJkwDDtKQrjs+xkHB51ejDqDP62uvio+WdaU0UzSzryZEyd7LLqKYAs3VCGYF1zeaPId
llZC7abXhTwhYLEDtDYB0MddGoPdA0ECNgGfG26lCBi6llzmxEnOXplOR+V5AfLXBKEMfD9SBzaB
H9GadueuoGLXpOl9AAwc2gGukm3tit9ZK8E9oz89tFB+KeqZhaKfZZ9dk0y052T82ttVf0ps2zmI
uFrg6aTeNi9Jdk0ojZ6Wet2qp1ZwL40cw43XlbwLQcFOiopWe6/HtK5RQozxJQ4zYtebojrSiKS5
lssSaqyqwtdYi5R1LZdYJkh6OLeZ0yAHaeyvQtfqufa66HNw1fIVOLbaLjmgrFJ6nAqzITnKeUBb
VJfK/kpUFv2pgd0cFaZKsgusUn6B8AZelM4gqFWO8WgiBge+k2OTgYRq2OlkD7DRJd0pXFBb7Rt8
2+yVoiB7KrwZ4MY4rLY/L69H0ghnBwloWVRRSJ6qT4c9KuS/SoIzK9KieXK9kac2heTwNAzpKx6q
5nnoXWwkbpBOtwE9KAqlRL1Pxuo+Z6rFj5VMqPgby/nTDyytjYPl3Z/QjIgImPmoUGmxExr2geyK
mz+b5W/VR8C1wi5U7Eq96EQoIDtLMxuWAJeWIDcMmR5UkfjoCIhFaiq/m0nQ4pgdOEo5imB3diC7
t0P6LDpoARZsnU0So0gfxuWBLJvuH1laGRhvz4rMph8t3Gu9wsntxf4od1MiNZmm2cyOzxMMdpK0
gOmOlX0sC2F29IrRuqiBc79CWQ0ZvZlRdzeGeStrLALYwhALez+Y7HGe5I8kCnND3GDyPNQK48lU
Oj/Ekk703Qwl6anIt9KXeifH5LcLHWclkAGJyVbKCnoJdtU24Qt+3mvqSYNhf1CjbKSBGw6kT5Os
k8cHowmz5KbVdzpL5XZyKwtGaTA/jN2vsVUfov/HQ8GF+GxGpDPduBIqPbx3LMuXpvuZc7CLY/ys
TRs9Ss5dJOVyoCSKnBrsNBGLvmqKcBuShEjqFzaBa5p6NzBd26kt+jtp0chmj1eL7EMoA051Cqiu
ffJ7MZ5/dIIKWuA+lSzsO+Hap56eCfTtFKAWQ/C78F4anPvHOVZbTurTwCTPdTJc7nyW/FTOJyu3
9i7SMQGUhZ9KlQAu7FvUllAA57NLb7r16pPdE9w26Pt6/nGQUXRUKwIQjAMvOyXKT90u75GZd75L
ggR43KJ8H9g30r0YVhAL4TcNd8/zCAPuSEcBPRBBVaC8ezckONsqonuWbNWW35En8R8BDIhrxeEw
fZfAvf0QeZAL6FhvLJcybEXTSGMv/JXg1wS/OiVE3nDoNpB+M8cBj0ntWDW7GYoke/hoX6QrNL7S
b2n2KKL5nYekoRghovT3thx20rXPkyYnmaFGHthhvTLhJC8xYQxu9LbiZbgG3yKxzM30rYI06FmE
rVRADJz+nyxpT9X6z2od4lD6Xop5R7z6/aISDtvhhh+BAoH+w7AbIvWpVPtM+BGkUuceadxmpWCK
vEe8nkDJGr+5uolyIV9aSYKTx8xFvgosrrsljnedSnfrHVz//J/8GpcDXNWWPzoUi+z4a/2ZIYyK
EoeWB1y6pYttDR+dWfYmpMAJqMUgJeOwy3Lr7IrI+SyhY6bcuaF/mxzslw58iWDeW1hb3ARiBlv0
kUuKYQyJAkvSYoMDCm5W1mxJL966Eb2OAiOe/Z7n0SWIYSV7LkHKKDXnM/hYOrJgIjmoOK8uC2Q+
zgTesB+tm+M8Jq+y8k6F578W9vCq0YqWefA5R5RDgYNjevBbkMNdA9o6ekkluBA3qKlLury+7dic
oxiyVzP9ldXyxiYg3ydtGmxg2Ry0CPcBXIs8PUO6IaAApJsZENphzTCPFrSQYfDv8bNcAaNQ/aVS
Ck/PNe8lQfNVzxsNJpG1/x0X8BFg55cbm4d+mYl+GBoyR6BRmDDcFjye9buT7HFkTmSWvhD5u3OJ
7cnQhk9xtOvG5tv2U7hZE1roBZiARM3Sc+fe2MVsYnbCg/L/9uqVEOMnbfJb6plXSbAPt1oadye8
7LWpim8OvJtOLDe22lCoBQQ1yMXrI5HVIUjWBkjzVSU1ao4Z0SNEQyx9RXou3fqZSNGDp7AS2T66
pvIw+bSL1Glqnb/rI0p5mSRlyRBV+mjro3HQhi6cgfobFQXW/+4TseOGPcfVJRtGZp9tDVgyq8n8
kDSR2CGOFdGk5OxyX1Ym7cqYZKSOun9iZNSEyjA6Fyplw1oyTZw3Pl8Fj05AHo+ar8KDo8A+jNPK
nVcDSbF62n4gMbnmdnCOHiMn4Hasf16zY2tik0ZACETy4laBScNrGhjInE3G4+hRAqBy7r9sp/6F
66535gdA/p9WNkMAwksYniLRfbJE8KZlBDBMdJr7PSDeC/drnQFUBVYcy8F/71NV3mfxMwX0fS+c
XdRnBy5eIWfmC2OTCuGZ02j34A7iun4Q/nru2x1fdKuJG1wYqfAea7TFPenk1ouXtJTVuwj6xoiK
q3XewC1DrW0fASIBc4G+BcJypw0omMDNP5zw1/qhHYdjgDbJGsVDAMU0EkXJL7HYFN74OvbW+ju7
0IPSSuVXpxS7+QsXycdHGdqfpdOABZA0n0QBGPWCgLt+VFgAfoqo/ZuSN6Lzf+4yHRiZbdrlONne
MnCv/JNZF++5/bpaVxF+PAfpch4z65jq+g//FUfUif+62rZyELFOj2hIDjfetSuFZHDn7Ezt4p5v
WU28LhmBZQsHznvKHW/bsTSur0nSTWeF6cxm6MP25t+UHpl6WbDJvPl3HPMzKbsuIpnvh6nbdTN4
DOKPkGTzZeCkvakGurRpOd2Da/WzaaMBP605xOvP6tNfHsdUBtCy64v+JFl7MYDTiw2vqv6KcQm7
+spYae0CLWP3pAHdbsNqfMIV9JAMhoSlZj9GwZvn1rCGSY7sWzkhEGvXWAY7XKduzqVnOY1v8Zyd
W9oQ1L4/0McEId+YWYR6r0bj9a2e0Tm06a+h+FnD3sDTbnz+tp1hPHVvY8a8WYxvdvuZcL+5IWtY
2iRsoDLQksBbrtRaxq5qXpMG2ySaBPbrqWfvWoewCL6Zp94yQuyC46D58fGN9KwRvIjZjI8vtI/g
ut2WaNmBpTj/x4S4PpTBrtdnnUq58fN/LCzrZeaU/rBO74hsYh0Quyxirk/P69wSGqT3lMoWlg0Z
1Phrf5z8K4AVF7I4eGm3Wa+nmyl3wn7lmkyU7gfkI2X/yyi9+mFlp7cxH9JtCuI27isBoohCrFXc
VPcD6o0FEmSMS9yg6z/oafwdQKpjfqF3+sQNnLig0c9OGazd0Om26xM3oidsFvsAn5gbBlrnLtCf
8cAtJKsHWUYz0hTsEBMzfTJKvRZQjPejorexUYR4oJaisSH+8b82aqU1+CTKLFCc5/U7A7lAMwOU
y3ZhKsQOoDdOVbl8aHDeNFPWx/XfE+Zxre8st2oSt3WZl/kXF6CDHzclj6j5O2Zrtnq24zvY/PJD
1ldtfbwkNHHE/y9SxOOpdDbv6o31ZWABL9SbH9lHXzxLSZu53Pt84ha8kOf010URvMD9YruHgQHW
9+f6icP6CWP/OafooiGuZSB/5TrUks4CboUGYV6OyMzvpI2pzRW0pQkSw3BNBOh+nexNOmzWcbhe
GvdpiMlGyKI9l5CQdMVd4gMUsFJyoKfrJ15v7cCoViBLl5iON9DPxGOTEIqjSH7+G1PcDtZ4Os5U
hRm6XKazLHSZEO0b0gWjfssOTxC3zqvFneEWLCGqz+DAl1K99Z61ZdTzi4N1p4/laf0nKqDAPaDi
CZpuJxhFMTtZpBFcIg/l/w8qp9LP6jVBksUJtjMpbeN4FcOCVtThQ+F8IGqPSTKtcLA6vX/mpfdI
Pw7t6LQ0CEl9ZJes+vZrwQxr8tdKeLyTkC/kmuuOA92V8SEW/r2bDTsUb+9MTutHdixmzv5WsDvv
suTVQ3yLb/WCMB9qdPJkQ/cfHQf1KV1b9g7r9BTKggA7qrONuiYLAA9mFG4gy5qgzxi41X+TQT3a
mON46kx66zQw9guF6Q7A01p2JehkyZ6ihlDKucI5z4pqcP+nyzVlurXT0NrPbAWwHxqamDiYCFwk
wyXeNk576az26gzw3IhpW1EaHcO7T2hhpeHTCn7nrjLU7MzDvvvCyelxfRKchzxeBSRqEJU5V/j9
OsJ5oWONKDTT9yGV/XVG9nvnNtQjS9W+bgp8kyGKBJt/tB8RHC9z+hSrdUx80bO6ANrYULU78OoH
zOwDNzYQYbUJCqA4jgsIefzNdDKo5RiEyllnyi6MPtp55n55ROzW82NtkmBrl9ZmEPpcxrj1wNa9
hwMxlvUYV+993SQPZp6qPwtMMwLIdUdPDRYFxfTwY6R4hBn7EC3xJXCS59AdvtcJYcAcwpntjVI8
8rF5j+fqVxBpyo2tpHBf9GRejT0JwvFZZTHTiEsrJR7uhzUJeJlA2XVufZVZ9+MGTrvz7YqMTJpX
1N0k5R3P3/lVjyZBA6orBh66Zc3gaxr0ky7biD7KLgK5eK5SQKCdpqOgScVAuHkn/eFE3/odMOcf
yj0ckpCwUZ1MKU2ska3Fh0bRbM0J2GI4HBuXVPRv9nA0xzWHJZ+CZw58yCrvKcV+rBs+VBUfjuWc
SprH67+fUkz4FbY+8O8UsY4tBfjT5LCTF5H5kiI4C+Vc7Vg+VUF/pTB/kKBfBXujrI0fyZoLN3ka
kLVs4+W3HXE3dYUPRMQ5EeVOtDATLBJOnwaY9yjDbxNgQFP6eZ7XqhwNLXRvoIS35VoawMbm+PCX
BByrQpFeC2qEQBG/fBVVss2r+MZPsPnVSWB4SOl2vU+CsN4BpFY/XkbffjekP/BcEEvle59dIHYG
kCFQzeWEmy/aDu2MkzVZjRicvhNKW89NAfgrt6w3iD1/m0KgO+jKC7Uc7KVFQk9/OlLDOuSGfIm8
bl6Nij9Uk8I3CC607X/nZQOSyJziejCEBhRvQc7/oc7wq9QUkMTQXkMNkKvrnkgHe2uc5SnFjFIP
4rE0MB+A2GuO8OBxNi2TLoP5kWLPk6KcFVRuvDCgsmLbSOdRT/m2NS6BOJ4D4HNRnNMIfz/NqPjv
1gmegCKynlwilUB/6IwCXo+OqELVm1TetkZflA8kNE2KNi+jHgiD+Z50XzPjF78GE9zsPkYYA7px
VdoCPDaj9wxLM8bUmGYuIL2oDv9hsgrvAfG/OaBRxl7RZwlI+QtvGP/Omd1fx77eedjnfGcGiWBO
AW53X3vhxZbe69rFqUOm9yo61mGKaLx2nyvuVmqGCttN9xi0DCjU75Q8Y4ISK4dSq/5T6vDTV8Wf
2S6eKPXtV5BqUmNDQ3TGZGeHH5OZn/tulcFk5iGs2ApVTUDitJI98nUicSSO/0ao22BTi4mWHmmK
23Hm7x6tCV9tJqyI9TFmJwfeqi9PoqxvipOi6BroOSWvaJlfTDxOl9BKnvNG/1PZcCiCFWMQTlRa
4fzbSfi2eOaU5PqQEl9FSyw4y9x+i5yJhHH9ew6KD8D297ovAIkg8bfi49jhkB1cm3NvXHBtlk8y
D1qi1hJwonFzmeJMo2unWv8hIPyJ5Skf78TiXn3c2QutflMBMaOTwKnlPUSkRgNp77XJcf3vYvAv
UUVwjaUFAno0TflQpmCu55OwzaWL5Rcm/h/f8dobZ8RTIVGYBq35cAv3qgS3uLJxCE1IOxroyTYs
Yx6y0eKArekxUd454RVOashzM5yHInMek77jwEBCzsNExePBa3XNLsQf8Bcje3Js8eaSKnA3OaOF
cI1tpt2pv11GoIn25d/AL55MpEnBGQQ1+9a8x6ixIFh2B+25D9oBiO11iX1DoTJe0AhoqkviBqrm
TzfXTyEpgJbPEPWIbMk1PaYquFLkujp6fveraO6pmFP6ih3/X+G62bSjSGn9npxIEzIeZv5HDCnJ
kssmVOrSQLZKqJukbJqIeqFaxCuWDYwt6nEq0cye6HCm+DAylokdeNTumlTDi+xV73Mf7Nxh2Y6m
kYg/CQ5aaYOlu8Xpfgi4m4UNNrmMCeARaPBqc0r9Bbkqm+1ewoNsPMnV9cEL5dc34TpElpjg01Er
5ZGHvAIZoqZ6WqS8UkLfV/iaXJfwuFxCCfTZdlygbBGt0K1q5GkgZbtvOsxDXfRW0gCC+2Eepibs
CacNshxYWPydOSVHixn5Af0m20/209xLUO0hqEko8glCzpZIwigOkMLObGoJOREOGiJOdKVNfdJt
fFT9nLEc7getoeEOl6DnI3vuMLCwrn31jk2NZVrTIexSoKBGLrYJLIfw35ruCMEJ8CqgMCJNiMb+
VM4a52FYzwe/GkK1aZbI3gx+kWWHvKWr/xp1zYyctv7VWgbYtofyz1jzxKYgHRZiywurplGkNe6N
TvnqFua5fcVgtUxXwuohLFsLKtdm4FDgoQiJMaPabBWtxGuaXVCntuCsD/OiwFhd72vXTMU+zNIe
QW3bHUdTOgcNF+cDBXn9R6wtm23iLuya+lnsKGDsAlZBpAYCuAM4/zclfCw4neOiqCY9gbcNdyIa
BlPPfyne6ftYhuO+Q/56gsa23EV9rK4y7n663PsyLg21bsYZM1hwaWDQra0oNpljhcBTiendKVp1
rQOEQPQPhu0IuQ8aqV8xaOOM8MQdjqd2awPNPIV+NKIZWBL5FZhAdIBDVbBHPeM/at9BwGoL8pj8
IcTIp5NhW7Qk+/BGE/g2tOzR0EVDe2N2jP0Mk2KGtSwM/BCcm4rvUw5uO3esiq0CJbq1UYfe5iEF
EJBFNE5Id36fZ8MbVqXyqaRVyoIf/wDtJx11nBvoslGB+iYudy0wbHgI7McowcLFHRFdT3TprSj0
tksTkIEcb0WBJ6z3ZEzNhkAk7ZM2MydJv/UsB5XpGLmPjYYgnoQUEIQfUfFLE//XPCk0A46V3qOY
QRcemJBFbVhzfNFmhwkRuJxN2NT7icXYayK5BQ/b3A11/EPoNV0X18dqOYLdacdSfMuhqF+qVVwz
UaO9WJGF4wTdkoN9kWTiXPXMlZpoQJXwavSBCja1Fzs/7pIHiHtYA2Gt05W3g/YUNT7yO+AWm7KE
ps+aZcgsyYX7zuUvrC/M+NWSFk91SDASeR/+K+lq/nZsHAkUa8RhZvXJQ+XqlDJOGTdoXCTUZy2D
303WDC+MaGyuS9odjZ9rBlOliYnTS0dp0ym+nQC+VEuu8h2VT0SedJl0vF8QOqzNpqFBXO/24B/j
of2U6LWecreVBoB7v7w4s5h25fCw2Df6d5RxtJuBSOhJNppH/7cFRk0CqDSb0SEDPufzHRy7wE5c
VPIprRV9kAoID3UA9eGHEe+ON3UhPYa2oW0wJKxIAmHAXRZ9I+fh7NcgASGWDusS0tpmq7mrd7Ob
py/eMk+/JWz2v0Ee877GRPVB2enx8VnEhspswlg0ieTUDVV+SpNkOjaeW+5EMqIJt8LuT9ZQoGwd
JEfZyLE+aZPkMeroCLYscfBjvP5+meMMjWiVzu6LUFEPW3WCVj2uRRe7SZMX2xL9pWJgQ4FYlmud
5IrNMhynxu/+SlC7eipq0tqGuBqxtKnVN0QdlT2hfG49euqTp4PhIUjieDjkqarLTVR3UKSn1qYZ
wmf+Z1UiCbeh9slVmoBZ7rt4DJ4t0fo/VZcWb/bcH0O5UD5fYir0st+FRQ51PrbSams3gw36okkN
8BubwgPH+ms3Idliz7SiDElCwU1r2uDN4P2QqBo7STl6NIbIDBbpv9Ywzr9Nb0Kg2EICzcuIQ6TD
squKoUZMiIXTi4R3YNqaHsn7ch5Ep2mHkPnEqcJQynEX6Ayq/d3G4XicnUXgWatpSSZedMmFsKkj
iYk0IQxem7ybhvs4LtEezMG6LAyzG+7KBpkyqHx9pAEOF7z2ebZFRvd+TrGpq0jbnAVTZBSj5uwe
K7TwLegbbwmmS0zH6XEaDb6ftuy3PbCDg6dpzrmmqXEIYIA1ZvIeS8gP+6Gc8B55gkRYj2CtKjPt
X9JCaDdXOUrkgkyhhPQsii4rR38IysPYS2o2nMy246hcdsfqG61sj1G9dbF5NC4GluK/LaB/y62M
Xk9GyUHY7kinJFIN/tO6vvz3OwieR6FdwxdWVlBeqrRIOCbkDpXvDuYFGru9FfM7iMBIbo47p98p
zwUidznUn41XDEe7TYazDtb5k5TfB3tM/vSurugTKrz0S1w9Wswk1M5kwnlTx/OJHkHyUPeLviai
m5/TVlL/WTja7haqF1AF6k68I52jwViUcHSMN74Br04vUF7nMyDIGGz1ZNE8RcCunGF5lIEXU3cp
2F8FDs1TQQoqnTtXXPUCxsfqHXXI0tl/CiorvcqqEwdJm38reb82hC5h5l1QSUYJmx1lR2hKfQLM
A4MwNHJlR4YwSj02SCH90yK3Tlnu4PNu8J0OFtKiaYFj9x85iGDuinrVKtu1UfcwvqHIuKzIWVP3
JMTk9Gf/4wetWyXtcP4f3FztReIWe1XUIKmTWBcQZWnSBwA+aGjQTxPKQ02SwSiMRZSQ+EYOX2BH
/rElJpH+3rxcOkP4TdUhwKJYYLb9SLEA4R4Eog4yfcoR7xh7HsRjl5V1cV2CMkhoQCDkQcyYnBj2
u2iPnS3I8QnVH+LWqfbVEBH8FF6uL2HSsQMCKp0PBXltqBqaIBv2jUNVvOXhX8ZGT9cuiwQVQX9+
ZuNb7LU/RHui2dG3r/8hXCVTi7KrT9SO3tEbWpxEvEib0VvkJ6+s2toySE5WM9kP1Zh0+5ic6O0o
XZ9sTCRnTlXRqdDk0yHFGJDyzGnefsVZl71mcoh+hR35b16E3dlPY4cpQwSXuE2ad+Uhb7RSCTuO
kh3gGGkdM5y/m4DWLwbh2QPps5a0GJ7Tiz3o4dLr1sdmxGR1FGKG50UFkPa/yZKd0a4Ft9qvyhcE
VqiEyooda50Ph8SoXytoGOnJIaJJmpB17NT+g9L958w29m6BAVO5LV56F/zSVN2CUh/VquVzrD9D
q6iZJSw01eQmD0Fq4l2cur/sMPtdNWBmhCk/fQGeD8Haq7VAX8p6iv1pDkXFvqee/5x72Uff6N8Q
0s+dW157kTySr/5eck5u+Toq1m8v67dCji88Vf5RRb4MGUUmKS7aQSQYDtlTKdWRj3rm/E5TNqZt
lXSHZbAJOwjqw+RGT0XKyu27DdZ189YFKSe2GdxQHIdv2UwYRgt7Po2md7eKv1Tuv4ql/1oB1WKJ
D/3gIMbUuMrMCQnNoxrL55I2MIAmOJHZ22JH92uhJIwgraM2Q81wC5fgM+/GK7zv+6UJGczTnTLN
w2oWr9xyFbmbPWIkUnaH6COL2vOaQdDCvsCsS7gCFDbVti9l2jxEYXXvd/79HIYYYTvc/STEBBXs
KnTHd1KzufDIIO7j0ywRtfNj0GRte0GjgxTPcIiPSYSrDh3GJrWpClvzS+PVP5lXvbKZwKAUTPdW
6dxkW9PXD6/rXZqi4kkwX+BVNpAn+osiz2LumittyGNo2u/Oh9o3ZPU5CSU0bNw3EDoLcpENBe8p
9dB+1ubKa/mIcOnPxEQU1zZrSvzMpBXR7o2/0qG6mNrnnXJZQILluGL181Q+5511Er178uSCIo88
Ajd9gfJzmEYiWY0aEfmYFxsMQe9iQ1+RmeTKAqWEzj2DeehQI1omeCxqfSZi5RbOFGPgNuFz58WO
KWwJifmanHNQQdPNTqO/nlxtks1nX0enIO2Pogf+XfnY80pgfy3vb1JzOvVU/NSTxej14WPnqY3V
pKhh/H3bxOepEjYcYRgWifcWVw7A7uEDtg5p2cMVeCF0Y/VYOfIF1TR0RWrkzDgZhfv85pP2suaf
eCW7T9ShaxPYwYQBytTeaOKu6D0/OXH63pfj73SNHqui21TEv8e+f3SU/oVV6Ny2GAwr8dZnZm9J
7wwkk81i/Zo2xbUmypxVjzhKs1s/DJPKwRCsgADwC438LmrTgx/hx7ata48qf4zG21I5O6dqDz5q
xMkxx7AXD23rcXYYqC4WoPw2s1S/piZ/Zuh9ZGyU4PfxapLWIdVh4bgUtd51TPKDP8+neAge7ZDW
cTQ+hWp+GisgU3y/Kwtyb1BfQI63UIq4E5+SGDzYxizinfvjy/R1DkhMHmPnKUcWzUqKTKDkIlJy
8dwZUtOaz2Y37rEpLRrzKM3Xm8D0km+bKn4RaEyBXjq7NXtX2MD24uLbxt+kcRGp6nczxOz3za+2
Ev+Qafxzm567PD+SZIRYraKmVIBuhpHpvPg1x8pyjUdMbVpS1tFIYunIqC1bhm3TfNC4e+yTmrXH
3cly/MJbs2cp6e64neNLyjt+aorya+GGVpl9SFr931UNoiBynnw0xZDHz4X4K9P4/qkH68r6bSws
d+SUDsT20K3fx2o+9pqDsCjJ8BHyrdUCawbw73L5StAa3uG+3c2+jRtY9ywS4oHOKvq/7IcROCKX
XkEYDtknOn+x16DLrjkoNRKcyMPgutxyArivDoVsCQfBBlIZkiscV/twE6AQ9zY+FxRc9WlooW8p
hDJEaPh0Yxgc26Wb38M0ETfRjj5+RuoPK1A7rx99Rx/mehrewrz6SKR4l6WNqwo7QotcUdS8SsAg
1JzcslXA4Deo1P3cv+9LGnRhR2F2LMynj26v07J0jk5VVN+umvVt8VEgcCCURB2L5hZ3dvcqLQpO
OzcM1YToIhl/CuK99vzKAv0M2o3YCbBeK846ZRuNrxXdF4jKKeTPtpHqvuh1tRsrB95EYy87gilr
YopmcdT+LE+ajCfKIHQUgxadZ+L6zbFJnOZQubU8qDaC2tN5+kQtJTqSQh0dZxQIhyjUCt2gR7/X
ztITsVvFPlVqXe3HDK1hRRMIHfZ75HfjoU/Y7k+mKSDCTKSsd1LtNC3gl7gNuk0QZNnalSr2MunD
w5y5SG7Spl0zw//6ijaBm3n4oYC1HNaK4IsbWMMuNX3KXJx8sw/FThcP6avwSEm4a3AHAAFz0Fy3
7NB+2y3FLMtrzFZrh923omOcaMLmONsOhIW4fuFsaRhEaNbLSH50KocMxTpxkHq9cTNPqxlwzWVi
sOBGWPMmXtVuXU4uYlSP+owRnWzFSHKQmQqrvfQFXIFN1oYg8cMgzr1jYvnucc7xNPfS785Thpth
DBe5N75cOc5Wf57dLH+Fl9Siwm9ROOmxFe8OlCqizDHa0avTlFvr7C3l49nYj+JwurPNB0HIkvW0
c5s1N9s4Gb7JY127m3I+pvQ9eV+a+ZqEhjJgAP+cMnX9FyXGQkIW3VIcA+XiY3qwjkEf/id6A2PV
pb/MiHgjpc/UnEKVnZEdIvwnlk+BXG2f2/gjtZYHbFQMkd+zPx08gl3ZaG7q+YrQ/24tFRaaUjJt
+uhFldPWwvTTGjK6UYrEgNssueGC+ZN20NNOu756mno89+row9EpvHdBfvdEVbwvPtyEwMwLiYhp
yIHOJa2QQOR0BJ9G6HPxt5tfFvfvyGdX5McRCbGB67Cz8WmOGCYtUln5Nak6FgRGNFwC10hYkoFe
2hNsyF0y6iuIb40gRujKcR23Oes+Ad/kBVvNt0oQyfz3F97y0XJ7Gm6vXID2xh/c5dx+p2hN3NM5
aD6dJqaw9Hf93P9j6TyWLFWSLfpFmKHF9GitUucES1GJhoBAf/1bcfuNuu1WVtaBEwQe7nuvPc3I
v+j9c7smA5Lcf/nrNX+9LJ5Uf9hObky21e/jwhrT2I6tvVAXUSb5pabz7ZvBpokykBLOhpvIr0UA
oa6Qyarb3gwZ7PFB74lxR57zWuh/3LRACPDzD1R3iwrDZCVP/E0AdctkcDdco0+QIRes1oIO8x/V
g6uduYhCQ33YRyujU5fELee7aTj41FWvFkWS7Pk517pyV7iX/GGgtIm4CGDKT8gxuGwsoxGNVp0o
pelJfdMsL26dAw5MM2jOdtuxpglivLPmlLCFlam0CnH2zRljxY8VFPr8j066kZqG2KJZsoRYEKD0
+G5g9y/52uT4b4oxNKB9V7+CW5tk3yklSJdTK1PV0LBhTyFxK0WOeNVmPmPHo8PPuTv1YSjbjPlj
JqJU98l9AXhkvKCksImhJP1ZJxqVCENzQK+kBzu+YvWVsUFv1TdYYBlzEbMG7BEzHFT+QhrxyIWQ
5WeA4Jx7YmoNzsyNCDDX8EvInPrfHXXj6V19zfYEZ9gDqaD/cZ/LeEIZ6FCOXEKf7VmbR1Ym9EQc
RwmPOEuEz81Vslmp5vPqf4vX9H5CNi/+iG+TFcYSUneX70b9o1wsq4uf5NliaWSGy9eAldQdQakA
BOFv4eLou9fZRAaxocpESIjIrHvVxuLE0/b/vw4rw6IxA7rId8wXB7XueVSM5i8Ns7sFDldW1zYr
6KdQy9FbmtK12le6zj6o29GAYnUE75h6K/z+rHYln+KHyEX+SzpmL9Cpt73N8W765pNHPa0e/pps
/J3bvzEA5Hj2cEJr+79Vp26tej64aC6/ND/5IT301+rCI8NAcIhtiHBCUliNvl6r9T/rx0zzFBN5
Y5fmb9TsprKp7xq90J3Nvjj1RLVqWriajBAtNodDcvm6726eccs47R8TzX0pg22uVXu1c+gC55PK
ZkSwYzAQhBrSHNR8SP2gnrZfnJQ3mGLX/OHaSwL0GzME2e6UJ3ij6/rW5THPMlPWrmKGXp5E272F
EZU1G1rQaqQHISXxiYZMI7mthfbpJe19EsFr4MljE7Zruw1eZrs+lqF20QjlTefhb2QNzGWBd60K
Hr5kgetWu2u43XPXrSRJKkiV6VfJ/iLbkSDo7qtD3MO4n8TfRnyFpfnuaExk++oVe8+PDALCX612
pZa5MQ80PCeid7Id0YzrRnLW54oNp8WCVpwi17z1lrhoGCEISTtbHNYGMd8aO7hltbmWvQ3JW7+O
UtxDzqcLkiWPhIGuUSjjBWOY/N8KIHPAtoaDun8m0cUVAUR1071UNsNKMAJbKByearxiigmrVZK4
7iLq54JRP1M88nMYgYPa0Mi4q0nUo1fx5SfWNYq978SXn5jX1oL9A7/cOYrQH9ugVRaywO9Hj+4R
2zEdWXGwmLwZeYoepjiZeU7YiNzoOD54Opk7zKFlo5nmmxqAFjvS3ZLdunXSeKvHlkK5IJWT3rPX
RuRCsViMSpyYb1371D/IxlmTqMwkDWeUVcljV1e0QQLmzHz7xRBssEpifgaxK/ytVWBvBZyVkV1A
I/s1kNa+8Bn/tEFEqjPsmNB8DgOEVHXGYQSVFi+P+CYyi4mjaJ7DBgiknUMc9dy8IjbW4UZOT4HU
/qWYlVaEd7Nf16ppGZM5TQ2ZpONRjM12StErl7b/FebkwQ5D8aPhG1I/NpHhQQ22TrSaJnOxkZz/
WtAj0WBeIOvsWh/B35Tr95Rag9aCtmom7QSkniAp662EYFJr9nMq0U0PDNQYQ+r43NAm7Y0epY8z
vXvENv935W6/SoV+Q6i9bdXzWUeniBxTLLj9Sv3zoQGYHPxVnacvXoIkdJLPRpxC+mV1JC7D3jS9
hoiDu1r7JSaLZAe0rZ31bvXhpurkHuwZhjcCUPXGxSaE66PmBQeQV0J0tJziefK1t7Ao1rGvPkZw
mLBtAS2Kt05Yb0dJQRDyuKkLykztarfpxfCiLcK3i8eU0wlgfHrlbU6rHUaps+V7l9kZ9w6ER7/z
T5yfbsKvFJDmU8baQYfn65E1GnP0FpGz1hnnzLHYdaLc5a71ZefaCyqD31p3Vgzm1Fn2wJRu52bd
2XZfZ3h3ERaB0mXaBm3D6d3NmCcbMeYFdrRuaVqgu6t5L7zmj3J3LSgWmxZxqgScLVRUBWs9bKnT
/PKsJjPL/77weADzkNS7ikE4eDDnewjKg9mTuyRoPTtt8jGYyI1hFtJx1FcadXbu8w7vJf5o2vjf
rsZ2gYLQSOH7BdgXoTTbes/kbDC3jq5fQMXQrAv141i4TJAgfMe9OJoBx0lPZaYhD1Sf3acuDAdt
2ZU+5xDC3YAansB90ifpEUYZ1wrFwEKX88q2p7sToCaL6gFhiJfCVajFc6HReStsUpeJkaRpOGnd
rbTjnWiCi5kJNhdaZzW6dkgnPXZGDAVxQK/RGYMrLazdSGMyIIGEeCDxXrkARHHhbTO7Ra4AETWm
mdsX0drTrFulId5h5TgJ4jspt/ROwfeNF2dKP0SZPycG7UqZXZ28Il7Cysl19a3/fOfNstOrXZ7M
TOG5Tx3hSRN6Y5Gjnz3nZYvGv/4cU+Yhs4OO0Ak+sIXRhcRM1hePqLs3gUFHCiZ5OgH1L+y9b8t9
jnOy7OtlIx4yharJP29174VmrnIp9r7/TL4wTq6FZPesptvUYAJFc+fq9UXEKZpYsVWrpNEdxhzp
EYTcRCUhg0/1ZYTQxWpdntRy0Qi9aXl8NDCtPk6gtHLf5oJvwsIe78Zr3cdH5nUn4rqx9ZEowOPW
t8wehgBR8p9MtWteDU9yIj7MffFCsVG3sSLcops5NdgtXugMS6fjENsZrXO859WcM2kn4gi9ee/q
15Q3tTCig+2ei6q7CIIdalpCVkuvRHF+AgYCeUMaAh9RT5s31HnrrtKhGIDNMVC8h3G+Kl26P317
pht+8sRwDMUF9+gxZPhpNcNJ5chRz06IY2ib+5ynHE2u9Zj5Wnvmgbv4oDVzL1lrI8gDNqtkhtlF
5tRCNxli8bKIgvbis8WJGp5GhO5a0LlCvtDkjyL2AcYUn6JE3KuomuH8pCCYCXusKauTYRQHhuEf
Zj/f/Hl4ROhoRqFoPcZ3QZEUTs6BqdaR99oySzv0Mh28jIDsnQy93Fmlbk96fia89xRJ8xKb+GYZ
oSRC4yXFW0gNMIgXs8liE/VT2o7vYDnf+lZ/pwmEigFtiPY6RWSuT2hrIM45bKgaOK8BXZUVtLe+
LS6hehyYAa2rPLuX48PJGAXKemEJ8pVSB+6DvyBmhC42JpciXuNlRzHyL+0402KZmjv/Po1YaWq1
nPvCf5E9jSeMljGqVxSwtIMCLFY189WUFDUnDNcR8lZ7qhLk8NA0kC2qG99Qn9Cghvhj0mthtWVh
ysT9q40BUlsxsFf7EvTl2iWDux/AyGj6E9m8WylU7PZM5Y2nNBwOTWy/VvBFp96GDvzwTBPkXLXp
8ocFBzCAmGLSqS9g4ZLr+Axt95bgLAtMbVMF5QblB51wMlATDwKGOpXglufrCfFOwPF86i2TrlvC
MfqLVbcv2yZeqMcmBnEwptMlEzCyeGmG5etovsEg49ixn1sSyqZ5S07Vc9dqG31EP1gY5DKiKOS6
VaWhUXd1vD0bggDG/8ay3hcCpEU4WlvJENdmFygCBnXFmXfqqm2+fdI3IMUB0sJXz0eM529R4Jjh
MSopDXIz2Kkr0Z1wMUyvUeZsa2Q/yAKpU+D/udXOtGi1hNaO98h/5D5S2B/OOB/SvkDnbRx6QNTU
5MNZibHUfR6oZYw2W/csuwBB0YLpNfFVBZocPEyJt8m5fCxu9Dr5jZVJk5J5RY2wAgfpSHXKeiy5
ZlYv6OT9fze3j7cC1EmFxN7huIFJUV9F83dRB59gJnxUYQzicahW9nPiGZu0qN4FSoAOqY/Jboc+
hEA0kjUE/NYZuaz/NWU1dWIs0Y21b6xoyXuYnvRBvY9N8jPM2FipzSZnz82UNXeiqDehyfi0V40K
D5arZxSZEI5RZhlslvEY3S2UHZQQwwuTQ+XwXahvxyKD1RzOUWovXKDiFRqtpPZvboiRgzzu3B1V
aB6BBhmmWGT+iJ8Lpv64XqCi6CjI81n/8Up3g23BB+rE+K/UXGIqBmV+zFU0RrnlZEOersVUWgup
ZAkQejEZMtCa3cWa9goN/FeO5V9qlwn5H67cAj9fT3POo0WzPQ14dAPIdv5+AJ+VW/m/rgVt6ecF
7O7hZtnuP5L6OFLqPhqKeq2VoFc5pyV+/8239IhiSEF9weE2snG2jTkdMsOQdKGsao+s8Iwfee1j
9YOzoiGHA8oUmwiwhlHSVMTJEUS/UYlkIuEugXXY51rxbbuwKnwn3HmSqTfn9WkLUgjBengNCDda
mUH1Xc941G3CKqBe6LST20ceDNcQUvy6ViOn2nmQYb7z8uGYpeSXO1oSEkaOiiiPOOBIb4er+c2J
0lOGPwgUIY1KZxJbuu8fsP9eB72x2bb0mpfJ9Jv1w10bPOQ+8pncdxA5oKgZfHk73I6rSuovdYiI
senz46BlhF8kZ9fWn9V2ymTho+yitVHbG7SW3Iz+aGXRG6augyCD2IuKczsAhGmZNBsJydRV82E1
8oNJ/TZJs500OneZM1oUbktQBQUytUZ4VJw0j2OQ3VDSVuVd1OHSrE2IlUzAK8khqm+tC45IKEOz
AbkoOM4Jmz9+LOTLEP3CncjqPZ1uZhoGdUWycY2MmHR/1/vRxSzdj165fCqksIsaLvRKd4weSwZs
kdwkEECp9AJr3fsZDDsOmGbY+Ui5mhnOgwNgNSovLtaLPuzhefmDu2w4GcU1cKqO78N2ICJST2qF
+ZEkOpJyN2BcLt2nGcp1ZrRsGwYZ9oHTnerYh6kTAEm0lvnkPZu4q43B/yuJhm2DjtRH50d0816b
zIuDCik1onfHzB9ZHpRgSKyfPIac0+j12QrjtcOZzh78FTD317iWlChjaUNny39hGciTkc3ffsgx
O2sCtIBpTWKvVx6pgZdmULw6vkaEK6S7PCNQEukwh2waX4n+p+u4ItGHcBHRP50cpCHo6iVYiYdg
fiUTmOlgAgKXJUjqzBsZsh+zY427uCT9Lhmcb0sfN3FEX5M+eb+qBQD6msKYuYBcGU3mLwZpP3wE
I6t59JjrRUfWKAg28840B8hyIo56W7OL0Bs/lTpQoF60P4lZ+9uYA+7s0YZvmcR5cL9omdejtgEN
sw7Guj/OrrZSLQTm/ctBMV/M1rkEpTwMxXzumunJZmd3gvrqC3QPPQckJIrLuEGDG0C0GPTqaYh8
9VqUDiaujHB2J/nsgu4T/uzOBmii8XKFFQSfts8unW0eHdhcdBhJ5kvkp5NhcezIfyAEqiOM1Zft
r9kS78YRK+ddHxjetg3SXYTBM0kKwE3gotvI8leWAY5ghqfkay8tHgWUEHG1bZWYfCT2YSHLBniC
L08l1XOHGTmo3ItOXxWV7SELk2PKflf5hKkG4fAWkt2ad+2xaYq/ysGEm9Jmp0Q2rkPF8JJqWqTi
pWh4qgbc7oKZ2lRVu5BO85okyZSkzhEICw/XlEzEOiXNrcwdzOKYg934KxP5PeFLpeHNEczAgeQM
LXMtfXyzPVC+EQ8pL1hKLsLUXTuC+kMM29zEp4EZxKkyGelZ8a9GAZvm2dkccetzGNVz3m/IiQ6M
MkksFh2lqi0BFxuSPAW3tdCcjE/umN9DzIp2JpE9mHCc7RktOlGN6u72Zf7b2tG/2HJfE0omKoaa
t5RWsOsLLfY4wTCUK9ur0bfP2JOBynUY4qZnM8uvSeWeIxenJIVvXTrEONnPioE6pt6rugKHVrYB
RsyqcaZD3FMYWLRctMjtLYkdRxfyFwf9FR4D6r3wmDjNlyphIjc/COCZBeoBq3DRwWU7VVzyT+N0
3uLtWBdduI6FuVSHY/VchKq7gy4wrtwdcR9rG6CykXTLEXMgnyc/kmd27GP/bCOyVrpfzHsaaPO+
LwCRIL+QI/HIOqmsGRMov42NZWayh0485m4JN5aNIO44L3FmmHE04JZ6aLEJ2515sYzfVYlsaTa2
aZdX3YQSPUe6gOkJ+rH6HOYAAK510OqRzilcMFkM31SNL9OLpb1WEXF7+Ad3BUgr5ajwy+JcQ086
DpX70Ou85HBcA68cr1Qv/jDQO0LFblq/KbUFFqNn4FAn6kYnqtbhYG2guy9N0NNOYe9K2jkmh9g5
q4ffgFP4AC1rGni/+HWy62KKf9Gu9eY37mroXx1z5WAXJsHesIcNcIrcRz43WBiNXY4bQuqcP+1l
bYjD5IMkb99UhUvxDptLVVUx/LzsbgzRhxtaG4v/XsK/tMJ2OXNAG3TOrIxJXA3eVJlG7GT4PtR5
MMr9tZ32+9LU1+VQfwQmRjNOKm0wXasOtge/vXFKynY00nOPOsdaGoH4tROoduoc1fjUZaoPkVCs
5rgMWO7R7+gn9zb4VDWmSXlWYzCg7w6O4g2jET/BlXC2GjmhMol9ePhnogZdb1WfglH/48+ICjBZ
bH0tgCZbQFB0do7chdgUgmPhAQY5Re1ltslaVM6q4B9Sv5FN5jCxo/e0BFKdSZ/BqaVg1+lFcZF6
wLrqr4hwimUiUZcockZohgyzx9LD7WG/BiSdLTTFUPVnYKEV5Z2v4fwVxGsh1xOWvSlnY9dq8jRF
wyqLMMlzOuOskuzmUTA1VkZjP96PbXKmz/mMhwjeofzvVK6ObJjALxPHpUjwLhcpf3u2Lo7en4gV
WcGCuNDu/3RTfAGcFRvjbYZ74XmgVo1so9Z1MT5MlnZT+ehv9L2cRvo7zt3IwlsHZYS+lm6IlRsb
29QcswU8pIvEPuH1/cXpQSPEqGBj+kQDym61opjJL3RAl0AsKIx1NnKKk464KQMMQREwB2COUFDA
dOW3k1on4TuvzphsMZrtc9O70xelKE7cR9pmZ9B7L8CB1k5dvLaACYtY7iUAMbWP9GG+g4P3W1Ty
rmflE88SL/WQGLBB26R6/QPf69s1eS64LPguS160K/5sidhiXSIwB3CL0PHfkFhrKZ1DitaBc6/X
YqJpuSACVSTFRUd+D3HTBx4JmvstAqHIpiGNN1ztKj0C3U3n/JeA2j1mnyerYWWlunXFOkozjgdQ
dWRmU2xbdobI1U5VbF/pq1AJyJ1dDB9t238MSXfipfquOjQad1Dacp1T3NpucLC84Yj+4C/OWfmG
lh1LByYISNrNLFOXoM9s2czY5rn2zsefWnjOv2QU6Byb4ic2mYE7MVnq4dwBJrXNZM18GHdcfQ99
jQM9GNE6SX67jg5aoLNFEfiCxolsAXbFiool55uc2Xz1nMxIKHzEvK5lydIBmvXtURdhLsb/Wa2N
zl41RvUPixrPJPDdXiYn3ypOyJNSykFGcJx2OJeFI9gPT/5LbcoZW+krQc5hY4q6ftU5Ls0nELXl
W6QLvLmMPmgb93xLniTDxvODZSmVqaYn8TWhpoi9fmNw4vV50Tlpsg2LYN9wVQa7gls2R88A9GP7
gJlDAFmsnkFCTSyt5pwn6U/sYsz3evMXE8k2Yms0O/qPQ/SNbmA3ZNaZonzJV8CQhSgJtm6tFu9S
dogdsXFQeedjT4M73Lh2u6Ehv1e3LUBlvChDY6Mb9r++DCgIHJvoJbyRdn9juHZVbS712ss4fJbs
vIkM12GOOsBlMJXg6NH59Oo+6ANmutYh58ZGyCpcxVjJN0E9PYK4OubCwdRNrzRqt04W3AzlIfUT
6LFWd4otCWh4cikby/Ogd/D0tG1s9ahq7GVhVOEKISqHz3ReipJp0tATzgDlF0BjqDtvmt18qS59
lnicdY2lWYxnPyYod7DSn6ZOsORBIGKjrMLm2y2KZ4LnvcXcgp43h/Vk+O8ZDUErRPLmodNlxABf
i8/ea/2yrdMf9ZbVOueDdb9CZrGYS3yRPKdqfGD19rbrPAQpPaChFhlcQPivpV4w43zUe+09JRrM
i7MT9SNQT3C/RuzSfIYaONSAuwg43KocjlIgoqR61Gnb5RxrRiM82COKAF6vhjoH0F3Ha+PhH4Dv
9g1Bm+4yTUvZmjtvcmkR9MDqWnPAcE7BnZQOIGxGBbWfra2u/vMQyPCWfODqWauPZ4cTcikNbRdg
6GVdlftuSn61Ct0Wr0lZZ1+9RTfMGLkrZqO/a9K9RP58zBtB7w8ZaeZfap5+uhAMfC3T3gosEKrD
4dDdyAkwWMjB+NA58ac0ghDyHMl4Y+Rb3scY0QrOi1U8gtMVMUAxCZzaJDt3U/m4sYy0JjBo3Mh0
eMI09qGaiZYwNfUOaG39oGv6LSq9TdXUlBnodqTq1g3ZasiDbWANDwNvfdpOX36b/gRV/6XmbRA1
7u40HHyvfwKrtk/xcldBvsX5NQL4EDu010qaDggjwGjhr6sZKlrM6zTojlaaHeWQb3D6JDAP8d36
+0Zv3hCP7Qi4w6hpkvxjNdq9LNtb2jgPtfkEvFZ4Io69Fazz1odUrhNzlHNOzOzxjxPps1eYUOMY
JLJjqmfSZXPxIv1qDwLbfwlaIzfdZKXN06Fuv2YLsN74GAjF5eZSX7vmy+CzO6VfaQTYIR6YR2p1
gOkSuQY7oOGqWmMAV6xDQ4VUPIm74akokyFGbmGNaBbxxuADO9aaeVd3wGzb/SDHJ7UKaiW+E1hb
KPedlyx4eF60T9lO0upP9u4zCZdr0HAMwYNwPVMuuGG6l01xs4P8rdZLb9X6wWOa+0PbiutEAiRH
qoFu6nQek2Y/9qbBKSRYWSG1KzlI04IM6Esjq3fD+PHlfI6H/GOmp1GClcqYiJs+yHPjXczYINzo
UFacjELvA1cxKOmSEsy1bNQfBqmsHWxMNYGmVgmxC7v5uMNAwmy4PAP/f+mzfjd16PYYB4T1dB+E
fwpFf0clMBNcIOdh3/WBswIvtmg6yievQGtkVJd0ys5xBAS2+TZ5WdTNI4xc5HS9fq6I2Aj9ZJ3X
xtHtwqepcbajG3Jgkus+dLaDPtw4Sey5mZhEuptljm91k217QRq4me8E5nvHGT58Z17jSr2Z+vhn
TfrdxkQtZuoX24r+iIIrkUOQxGgHl3Fg2taE5GwGqyj1jnyagdBs1A4Tix1phJ/QO0c0I1t722P/
idgJg3L80o26RM9efdSMFVt9eJO69i8b2dz6PD61yHcE5oXFRD8LOf2lNNlt6Iq96GlxSlt5dcAi
YAyBEweywreMg85NKwWCsT655F59Dudq0+T+Y4qtZ8R2yCim36nK71EEITGs900aUNXZ//DYw1mw
OTrZpbEm1pHy1rHOQVsd0JXeI2d6SS28Z9SLQQfVyhKvkw1bjsM+WiRbpiPxAkm8VoKrBu0R0U00
f/kSLAQ5maYdSrM/OUVAN0BGj6nLVFaHLK4yc81D3pGTIFGoNRSWTtU8S7TURUjquOf9F/1xrkPC
B1GBdHb26qcahLJ5WnlaXCwrfzx6Ezlwc4F+V/0CdtZj5RaKNFCfaOlO/K16JyaEwb6DcO6Q6MOu
bhKSG/JwnWod1E9kA3K8+mELKaZFHgeGszbhMmJbHrDaj8mqaizlUQ9eHHP8yqLueZ66i9ckr10n
b4Xl34BFBwthT6dyaC6jcnPEcMfjfDvENYxE+sVlBq1xiD/x2pr0V0J2l+TNT8aHaP1/QnSrWKr2
cYar2oxsuqJ8q6sqQ34/kjYg2pKRXsobJk/9z3KcNnGOQhaItSySo53PdCHxs4n5moZEd6nId9/7
tOFIWbbYUK1tqxnEuKlrKiqh3BHTsR0Z2S71Yr6wuIgbQbyFOGhkuaUcl0rVMHZt9IXRThvLo6HN
ByOng6B1ctNHqbXOp6AinLbbcvjYeKOzZvEMi0q3TnIwoxO727tnlFjbR85q2nCNgBprUXPE/Lwy
av3QoC1LNXUgDzPKkSK6GDNPlLpxWOKX6unCLaCAYq/St05FjJ+TXz7YqKt7+dS4wbNfypsl7UOU
eC+cxaKbXaQzYEKxcUL3ycBRiEv92HfRz9S0P/PguAgt/KfSwGJnWt/2SG6Fq/0yGz2mAGa5Pcl5
jsNjMTjgSYGwqC21ReFwqUNosYmBN9whlQ2jef3RzvPBmrJuNbeSsDNfXiDDbEzd2INvENu5dHcG
L6ZuRjXeA0/KAe4ItvnOOvnoZuYqSTZ1M73lY/oy2BmZm9N8sENtGYIOfy7o+i3nlm4/wE8DFrO9
jSwZMPgAdgRV+HekQuZdR12FCDC25s+p9P6lOSTl2NZ/G5AXjvCugWZfW3a2IIO6GKYfKLsfVYEm
RSA4A0WAFaEnt5dZGNqW8FXO8hyYySHNLaI2B3ErakKUa619TZPu0KBNUg9q5zjHJHP+WgGDPnJi
UJZph5nAOcgJoT+Gd9zBEMgLFpndq1M7cVxBQsGlRFdRp8SMNpwpv9F2LrKesnGOkxtsTYkwpdG7
pVFZuxKIjzGw6wAw2KXtTLmNNXuJ5+3Q0X4qo/zVK8kztA3GQ4jOWrc9tb2nsru6Z5FWr7lVQeud
nlKrv6dBfoLg0qKyzAJMeIa+n4A9Y93FTa2h9cvz99xzN52Uz2GKgMXtnqJ2KnZK8DGa+UmyLBed
6/4bovknbItb5Rs7x2ifBzYCN4RzKfU1xtFXvxuObqA9y8IjH204ScchbMb68tMMrQSm4waAQORt
pdsSo+C+6Lg8FXnsRFg0GUVMZloU8JF4HXXvVTM8YMnFbxSXux4fp92PazaXpeTRmSA80gl2/0aW
Td3GByMjixDoy6oQ/YTG1oXCaMMgR9blLKs6QY+E5qmIGe2aoJRQxURKgV5yLhnYrsdY/+vcaFVq
DknQJjyPSgO9kmhQE2rxbXWdA5XVuDHfhXOS20t7MGwqCfu59DhuBILoNux8hZ0YUHWtl9IN1llG
5wWLDBogExpPeU8qmwEQO1RMbpw7gbqPDXmbdN9eBqa1xVe4nyZlzg11DpLAcsgAPZWx98bsgXyV
FMeR1b7WrburIxqzYVyhRvVvshlMdKXOZpIN7OBBMKJwn/opoKcuewCRHUTu8oR/dF5btGKabkSO
Y2xGQ0c7Ob5Nff48m0Gw6FGDS5P4EbUYjFrba2Z6p2j81wb5YRTpp2cAYNYDrGzGNS+SU1/SGfOn
qwyZXM31vdC8td8Mp9F0PsA77xtR3y2X00vnADbIvoZQ6+j6W0+oGVgMbv9tVu5f5AcXxKVkzmfp
0TfylYVbektv+S6C8tIROMorpLw1SkafmzRt8FTwnMBwyJNzMmISpXqiLp823oCGWcgIvbLowZH5
/ibGOkxD4afAE+Fb1kMOvbeCLr5hcTyaetx6GZoHYuqizPiEqnEE7itBopZ7LyjumT+8Gej+3D7d
WxlyOIxZAGqmgxHUG+HUkNXr+JGIkctKUMyZDGqESRkvDoOJ/0gpOar2WcsQx06cUXqXKWYacMb2
pLyARDjFQX53iuqQdvk+ScqDuh516yv0PMg6f3GJXYwsegqb9oVIdhpu5CLy6VDD7eLB/0VbYyAH
qM74A/48Sq1EK68EAH+rX0DX5mCI4jB28hcPIHEGNLuAalFNW3l5zwJzOxXlVclVGbG/oIN9rsm0
YChM1iyXXbc1x3pC85jNF8KH6FKq+2/SzJGQEya95Xbz76j7WQuP/JqRqVnn5gG0IV5F47SzkWLW
WX7qiZgAOnHL0uKA8eyYGO7zzDHJLNy9H4ibk2fv0UjrzbB8Y4WSAJTB2NkQbxslmTpoM8MxWvA8
A+Ecbgns2BVYYdD/jjThEg9HAUy+kh5aIT9n+EA0V795HtYdtmdycCl7xmwbp/NJONZR/X9em/8m
tyN2VayzXC4xh/2iWLsGiEL7oLlkqfUX5YS4WLqXvNRlL7dsaw/oddOqjYw3AXHww/CFQ+ib06+i
rH+fg0Q5Oq5km+CG9UJJAjWiRqBtfqgdCmQLGV9vNsjzQDmFLd7+zYnxUc2PJBE7LyOCGc+tpRXb
UVAth802i/kAk37Oes7LEpaWnh3NBEK32Z/tsriZVo51vtryizdBO2MJj7d+X9803djpCraGv3HV
ejhZAfcDQR1RpyfZsS8ZwzuR+U5R80fgA3QISK+1ewXvQErBiMUAbSrdiunbkhTx7EZfZkmfjFwW
CylAdtUM/wPF458teOlGTHAKbVyarFRkrqdx8LdFHH/OmrYzaCuGaXTws/w8ptUxwobJzGij/tUU
2brhOOtOInL3y30aTRd/9M7pMH63cA1gw6Zr9QsKL7sJY2Dakf+YLH+rTiCJFoQMl+adqawyhjK9
1Qt8QeXL2PGshWWDmgFp0qInPWaBFX3hNMFm7JL7JP1jzvsgsTtF9qWZ5nd/2eDIj9Loblpn7ls6
qVihQcWZCCJhdDD0yP0fIyvxaE4HLa9ZejHIN9tNH9kwBxv15RXYUTpy0Pos45Ufm08WjYUihl1d
jwcgKMl2cMt/IgWqAhy2M/J7O836zh3T75HHjMbxkud/M2f2pku65Ky50iGgTHxRwhJK1gI0aDyG
T2YFQDD9HCNQPF7a7tGO7HXMy7xtqvQxoeLgGyxWuPhXqecAouJVgCjvESTO1xxx3jc847dq5l2E
Ro8ZC83BWdgFHlggXCWDBR8HIHAJUBOIFIcSolhLD2BRItLTo2Bn5hARukg7RIzZEdQPp8qqnjkB
Gtu8SslfVtevfs//cXZmu3Er2Zp+lUJdF9Ekg2SQjT59IeWckjI1DzeEJNuc55lP31/IdXDsbEEC
ChuwtzVkkDGuWOsfSnjp5xQNjyQCaSNo7rxQXowUxLFy9urlUKG605R4mtfzlQMZGdPzn6h5+Wst
pCZEjjheWaipnqcZ7jKmXryno0DHua4v6wgvvsQ+b2fSuAlCK+T1gK/VkfSB+/QV9hFokfkaZOFZ
VYszD34XsTyoX1Q7IE8C0iyzqdkVOXZjKbETB2odrgDYoVWVkIeO6p56tt7HNd6GASL8dUY4U7Ux
/tmT+eZL/B5QBOpuO9/Ckb1wuNsTIDaPUVIp+feYGmUN+nvh6uaIGRFHK7C6psyuwfWmS8MTT1B5
uUjKWTw3tk7OxNSRotOn+tiQxVq7Ihngg8feEksnjjM/HlHEqKJb3ErqfT7nnGK2562sAO0x2XZA
0fsANzJuKuteh87Y6Xqw57o/XOSz5gOfKsj92NA/i4GsM7oq8aYfcrEPkRAkOCrMlR9alK1y4jMy
0oll3WSDzDJMbYfqrjVle+4baE8nRvBStJq5rAsyL16VXLmQEW6cLCSRndtOApMfmNVgj0c5at1a
H2rk4g2ZrrjNIRoxBQAvBgQZZ2pL2DpNDS7pur10kh4xCDoX+IMbL5gQWHxT9DzUgcmiI6AD+gtM
DqcKxAJyN7l0Ksc/z5WpNKk/sYgCdJnnOek2EdZIizT0kHXXoRp4oaCySrrguslzfBINg0tAPMQ3
ThpKtAfHYodsW4QqQTZsZquF0Gr41m3dUrVOsqi6wWlPoLQCSkKfYcy2PgV9MQ/9sU1y95y0Qnk+
6Yg8cOxQ7DbNchWPrX+UoqtXsTFlt63Reze2lv1C+uWnb9INWe7Rv0FT4kYN0CBAm2jVFWYGH7FF
PMKMfKqDGFihiguFoM0GSgl922/MLLL2ZtkFm9lLnH3Tm/HFkOkeLCcnPg+63FhkmEqu2nGILiIX
UmEx5eFDC513U+cSuoDTgbQu4ZtZE0Hu2MfdOznf6SK2bHNLCEsUKQZk5QyL6pA1xktkE9CwdaNh
I0E3nqXTVF9mTf9k++Q9wADmW8pS3NPLHKZhjo+IztmyEHoFQBiS7BaznHhdDUGL2G8D/7bEn6QV
lY5WR5DCmGv0vd355q1nz8kDtzaoG1T5EKjQeyoiObB+o4G+UhSAqD0oxOhC1sgKd6ENsH5GZqCl
0jxqmrYvgoY4MB/jQwvH9Cwo8BzXEat+iP1K3KeFXsWgJL0YhT62U/aNfIc6FleSDnLsdTXgxnMu
ADg+NXrYnHMLOmvsGcw9YGruFRVmZ2PeNJt+nHYwCQ9hUYDxx/EpsRBkbKuVBSAyzWLwCiYnaWKh
lEw+5tE0xmOaVXCzY1LHxryeMIXVSkozvW5fBaiXoY4p351MrrUAsBfOrAkBT2/VmCPmBNLYIFvY
Ew9RvOGYuG4r72lu0+eqR9VhLsgjtBL0DUgLRAPr/N1ry1+RMwN1xAA5cUcoEOC3SF9R4+DY1Vwc
qSr9WaQ+r2Jj7juTAGjK/hJLo7VFzpjb2k3cTc8SEqrDbuoF9Y1rFEvTTnd9Be3fpiM76a9aMFBu
CBkUq0m37H61UXgd18mFPiT3CHQ9tb58QuAP5or018j1Qluyro0GS+LBynBInJZIdF2Y5XSNdtS9
ZZPNSpNV7VW7UXfuprHdOFnwGIL4l2a1KIzuoRqR/R7IBMpcvwkpdtHNobYsDFX0QZazt83rvJHc
3EeOxJxM4hnkU3zyKjh4UVw9RxOxjg6y0eu0ZWZXACxQOPmJth5g/hRmr+EamColMMeCLgSogY6z
2YA6silc+JV201bOrVcWD27q7ascvqSu9y9TBZdmCF56g9KkRb19hNWNWSdWorm9nwOfsmIKxLBG
N+hsHGxi8LY6N4saUW6Ft/ceo6q/cQPtvomN+6nocUSML0VbH50WQbWuJNWJPhbkQzxGJwOaBPRQ
/CU8CjngQeoBtT8sYLDp1Jfu/CqSeevUMyebeZuG5gohE/A7HDdZSJYryS5x18LyE5ih7Yl7XvSd
gO1+VsW4UIMb55ZHhx6jjmTc5RSOlqgypWjr+rtZg4ZQqwQOvGTcmFLsgnkgrqyRuSTZTcLQuU/J
9DoSjwy94SIs3rj9mJuiNe78zm7Yd+K7PEHhe4SMvLDGcTHlebwg34K0RikOJZXbqJjI85FcoioH
T7c3b3IoMCh3+TX2J6jmjmRpNBSPsBr7VU/ZyvW5XhuZCXiOxtMi0s+aCklgdQU3E5dcAvmthrCi
GscLpaKgFD3WnQMmOQOyWoawKMP7ImHfUW6MnFfnlcT+3MxhuRT3YVQckfVMzkxpPDsWZxHKFjDn
60AslNp5WVLuS0ZmW16Vx9bN7vsQYeXUgYaTFGhX+tKGLuG8GnqOAUMFYUCHFqbkViRwAyCjy8gA
+0yGg+TG1Sg1LpeQQH1zO0jvnAn4pBLj4WRd2YNFNDSGexO4RRuBw03HuYfshaaPJsJyndgaIPeA
HSzXMSZDXH90eRVhwYzNzNe5ee3iadjrg9U8JtwohT2sldqZSr0SVV0N+ggONZtv0iCJzid4esuQ
rTByIBq3KJ5GpgPzVEPNrDXTBXc9g7RY5CyzselQxzW5vCXDs+M2MMoS8H2D077MDUqyiQWzuFfW
YAm5srrpbit2chCXXPksPs2/cbuAWMGvIeixR5kAqICnvxiaZ4EhozAHg+7KDCeKSq6dLTNwJnM8
oqEI9gAkNqJ+LNBgK3sXXpma7tbgP5ObILJvjyAPdxmJi22QoH2setgypnNB5SLX6z3aS4cqbzE5
TlZNOy1HQ1zItHsGjcbmMcB48WsHGaQfIVIuTYRZlBjekrCj2pjtGZrHRguQTycsMoGbty6yiU2m
6gTdsx9NvzCOCzlN3QO75dGe9A1mx7+qBIGbFg4unjM/cuDFeach0dyNM3UrcGIx15dK8x4DLXib
wnIR6uZtUk/4omgH6ha3cmh3sTl1ZP+jYVFaCIiQc1xYmTj3SMEWVXpnhcMN+Uqwf8WDr8gaRXo1
NcHedp03ZP0WJmAz4H/Vk5Pq+xj9FzebyCCh9TS7t2gMXDbUDGTirREJvukaDMHJSSzU2dDDXzPT
mrSGzOpN1RIo+rXx3NnwvYnft8RlgHNgmy2lAh6Fs34VlHWGMzI/XcebMiybhRojQvMHENY3mpgW
hjE/aBT7xw4dslHYh0jhqG2juQj8/C6YqxtPhk9dL+7ssdvnMrvISLO5c8LWDq2G/SLH7BR66IbY
+Bja7t5stfM5maE8cBxWcJFY1Uu/9XlZdXi33lGtPzY9ABkcklP4REnnpg5spV7sXYNKerQEnssk
dtEo01dtD1qq7Y+Qt35W3SZxtLeKYyewcwqrLI0cTZxXpP35Hr5LLqrKLWgnnvH3X62HKFPxAEfy
ppinm6mkajr7dXeeOzGQAC5/exukgVpvfEKRYUHNbTkHeSzc9wrRvFTHuJYC1ATEqGYpdQalRE5v
1GDCW/XFKC73vXY9plir82Y48I71GyYYEmY7ZpyRfdUib5j8VI4lNOGi1spfSGSof4mhvVAzbQSm
3YJ246khka4S6FF9/RZk3ULJ2Fh5sLdy7yybQFffGN5rpCVLb7rmzXOfE899/feH0w82WR0uJqQX
QS6//bszqM6DHSBkTG74DBwJtPwBZp7SzkYheqXWZtg+mqp2mJAiuK6JbvjUhPw/f42oHsb5D75l
ISDWlPEyNYZb3m9GZgCaRU2ujh9z2df5i4QyE2RFjF9OYLy7DT/FsAiwE6zmmAHja+qTcxLNWY64
4RuPTSxKKpfn9lPvkscsyumZVD0Kj1ezdxQJnkTmpnULUIsb1bkjQuS+fsG/9Mb7KX0gXKWGMMRR
Wqi98CKMgyYOnFSUF6+H6UdVFP89L/iCgwgQz5qLYOHXL4HbcsFGUsOF7PZEQw5x2L+fko9kUBrv
gMVpYjzIEntYlxAdiYnfAwptIHN+8NPq37+Hno4P5bRWfzHPaW6EksSMyabqbMpv6M95QL40vlPj
Qvs1JELjobPjJ9Uv/ODIbiwoW/Cm1DyWdn/PKEnygvSU4OXUka8ITLnqlbGAhspR0k8H9esMcFCp
Ofe7p9RaYAR+/4N5qpVX/H/nVHs16gaEkNq9bW1zzVc1EvSie3W6XsGmN0l7sOd71aztxDtaGvzr
ASkRfpKP51V5DDXd1CJUX2vvaZu26Fj+5O0755EfmYA6MPIaKE9+aiCX1Mnxlp+g+pVQh6wLMuvJ
yhnHW14oDLy1EQ/q1SN06AvU7/lqPjtb9XJ8gDr9I3K6/DaFYvViaHitVbNsG6qRujG56q6S1Fz1
7XWJ4quHPQJUILVuVbfxzV5ECwdDWAaViS9jC8lmBj6H/ggALH2v2JWZQVk1PDL6tMFca4G5W9ol
T1N2PxrUQFxkSy5FdGF6SrYSN+IBvx9GmhGN+Bgs084bdg7bvpDJVT5SJ+YB5uKA2PEimX1E7u31
x4ME/TGAKlJEL00c7Qx20Gi4DSqEwwkPoX7679OwEvJBYkFH5zIJ6Fxy27SNpD4cKfx65INJvjJp
1KSI5nrZK6lDeR+xz6gRpDt5C36T+cz7kwTdqfMLXByTRZ2g/JrnJhvBhJA2wQLbjmpe7S/8Ii/A
n/TWwDIRA0d+u8rtZJt6P/rxUuvu+Uw1DHyKkf0em46SGkIc9H79Ujiv7eRtenC68iGktKKmjRrP
kPtybNwEgLMhMGHgHaHIyNfVK2l1v1UF0n8/geafizwBjY0nIDZQ9nRe+GiN5Legw8cAnUTjwQGR
oj6R7wNyWnhTtFc/rnYk1JRGQmeOO+YomrVq9oJ7SXKw8Dc8dTuIbaez8meyvZDnukEcJHggUc3Y
dyG4tcotCuwFkaMLcy654l41xMXHht09kMI447DmLovEB1NQgCt23Ds8s8+wGI94VkjngOpBQShx
GQoZrACGpEuxrC+YOfU+Min/G9kC87xFE2/gHqI6G5Mvf2v1q7iwMIEmG8/yZ4DUX2a+Sfxs7Yz1
GXOGR1Vro8s+RsujMtSMzcei/71o1KnDyLO78VPBNOBO567Utqc2jgxHdZdwhLWaRBRWkUdhONVa
Rr2pKlGTJs+Tdph7obEYVirkHtfJcKF6ksFR094VB1aICoR8Lu78LxOUz7CbHTM3TL1zS9/rMfXg
6XbiGs5DsBbUlGLTwBhArRqWCf/mVEsJzHocMUsBikwceFmPP7m9wd1Ur67NFKGrq8hCJZNZbTXH
UQG0qiuehy8Mk3hMkZHUuQuhpL12lddik5zb+att/0xKCBcIArD38bPq/B5BcnA8Y3G6mBxLvbZp
XUt53wxvNQqdNKhXQPb1d56OiSJneIb5irOpoXTF13KGU3JxZYvrUyonAEdZej1gQ9WO/XsvilA6
BAXdtFeRcePK7p3vYeV85guA51GDMfNKH2aCJ/SbgZEExoYr6aaFUCP4kqW3SPjeqtfkOWZyWPQw
DBh+K+Mg0oq3ogL8kgCWIDGGYTXI+MvR2IJ6JKNewzchiM3qZWoGO09bZ62x8bq7358RGRVK6/oR
3b8LTymeEm+pOe4xY9QJYbYPajEaRZgs1StaGpZk3a366LKLX73Kuatokg0tHJa1RW1uyM0r5pp6
HA29ILYDXpbTw/DBOeLo1KTc67EXrXryMWR2BJqGQ9U+RIq0HSM0qJmYRDhbeirOW9VvDM/ospGE
P22zoFRkYeji3iOAsMgHfKHZ4gY/uYrRR5z75qrsJflgPHzDetp/DCcrBm9Mdh9egAnWDYQisICo
tkzDkiG0xBsTk4AGrNdKmCkaNo9dioqrd5jiS3CDSxVG2g0MxSzfdF6LzdDKxZEobXAaINJKumt0
4/d8jtoT+OyRyl3XEAgx+fgnbbC4DNkgdkt9jGFNKwgUzU++NzFFoF7zaBZRDg/V6JvS2/nac+M+
Elmw+3iFCevmHheUj325JQHBFqcCODWBE/8F860zjiZeVjmiZMmb2tGMHzylV1Ej2wYpSxSOHPG6
M6OmzDHBcgPureZo66iDGibSWVC+eTZ7g/mq7olNGlITv2XH5tvQDCCZgG503lQe4t/dilfIpq+V
ti8KP4Q43kFteTZEFbJFL3OhjgV+o07bdUocgt4bmjck+j4IJzPUwXjHe5lmNOwk6YsI56YB/Rwp
rqORAqDNnjGQQsE9qGe9MQa0oJpGZcs72A7+g6wCpkXPgqGf1PKppwiWXXetDqlcgI4HOGbTPfR/
iUYfE08da2rLo6vVsPY8QKmjzrsONDwfsIFB9srr0QirY0R0xks1XaYcyig4k7MC0NrYzEd6d8gA
THYbuKoq7NNR6LTo21DPlpFZrxIHzfyybl96fcVDznzbk/cQwJfQWcB3CpTSKXkDVFHbBS4Ld7PV
bQujOMwduFd1ARmCHfZg6jL1O5oDMIldQnMeBmiDyQebGwEN80ZEmAyngFMVtI/jCLAChARdJYgk
XIe6RRqt1bQGg4xNyoXqgxp0B0EmfWC47tnUkurgPVpCJ9XNYoJI3RKScY9iQvH5ShxAnYgRBJL6
YwNEktVA7d7tqktmsYo/ouuBM6pC3I2YghtGRalndA3cBRKSye0tirZqy2I20W08hDXiPNADeS2T
Zt9izs5sUS+tAgBEfVHbIwEFqpbfGVGmUF8mgPXH5ow5yc9KLd9jWA1jec9UY8qrK44AJswUqUNz
KaEYgeCLkFrgTNbRIuPX+T2GgxnE6mqodbpIPHxk1tjr1EgY5nMQWUsWtUoQKNoMGjKUrpATF1t6
mVAllDdqbaiYzL4O0I4wxgbiNa5qH7uyakG7rtvxXocYKrkV8bp8US3CiNhHPR1h0seYMVHpZ74v
ggclSMo2iQsAThlyaUDEaMZtSUFKL5UgB0dY8tJgVTV3D6b5LFp1I1Pxo+p1JoqKo7nB2L/vLnys
ChWIbj9GqQUlOG9ysDQ8CbszC2pHs7iOb+yxXRkRFBxCvmr8GByTiwpAKkKD1Nn6RgG1tdqjkf3W
Tu1iEs1+HBAbU4doZCL9IkL3vZlL6N+uYuORxaviCYdM9KHIDMRVtWv7BKGntKV8X3voiMTDpvWK
vV5ZD0Mc35Wt+OXOw2PQwkpVo1LiUaGS6Nz4LhKEiz5OztBFSJrF6JHvBV+MN73sfgWNuKDK3DB4
nGSuoVNihYSOrikRmLm3pnzZ+iHh1XBHNhrSn4QGnohyz50xPTPZgdp6WpfQXMHxV8r0BDfaEMJS
ovxhF5qe3Bm9uUlL65as8iHvqfz7/TNlnG3dae35xw0K4mkR1vdDWXBtHFcYYx0RXCZtjpYuetmP
iLgSttRbkdb7TOMpQABt1fJQs0OX+qaL/b1jjeSVSROrI7MY7iYC+s66VYEh921AWPLYCapFWpJB
TxBYmbfZvUrFZD0wLu43NZBiirEbR9eoYeAeYMRcOABr3vT6rCi9SzTZD7ld9ufeUD2hM3td4vfn
qRtzzZU7C+geQx7VAADuJrvZmAunCHcNs2TwmguNkhtUelg5mLo6k38mRXzBsX2mp/FLa6EOmw/b
Jkd4HWwIW6GJlUWcsQcxpftmkFSoo3MV0KA3dzNKBy0W52ioIg2csswPnmtlLYucsaKzRFwEegDo
yEpOU/oDVyPcasonNEhhfcryYdCc97qAuUFJ5Xpu3DtvdNZqrqnHN3L4+x9H8hS8R8Sfkw6ynfPn
FyISsO+chc/JnNdI4YDR8YDs213wCP76XsWvRQUuEBJfXNUNmr3OvsO2AfzvhaXBarTdGOEclGfG
/D6ajbvCm46tKl14HvwJBTTroQUFfXfEfIuaQ2OBqfcR8ChdCLYN5btw6jn2R0iC6VJHxwbvICyt
enExk5M+q1JcJfQ+vMTWbjxS0+jWlWPfqivprCyVRULROJsr5Sm7QpoBCZWEa3V2sEVw7BSJjn3T
Zh9tU3ddomrBbSq4w6SEO4pgkTrVvLbHsDwvSWYMof0ovehdktddEs6cu269zkmSGUn75mtBRnLS
POtgE0U4jwthsJfOwWKcWHEkXUGFscc0xA5a7N9DaXnJGlSQkslYfdzb0HXM+3ElzX6lTq+hHfYZ
gbVnId2rl/2xwDFv4886Mo15uHHlvJlF9mL5IaNvDoDUhhaqF0WYdZ517qIS1DhlQ0IhrX20i8Vz
D/wYYNRmnBEoiFtrN9XYvATja2B4sIs9DYnsqMI3VpTXiPL/sPv2uWAN932yB2i7IZYiA8SOVHUH
FFrAsGBH7QTplRm/IrKzazlHGsc+qlPR1RtyCMGdKpQbGlnXst/laPidjbp34fmEl/AymwBFBlDP
kXLuRJ/rLJABh3C2bEhFlex9ftvs1V4g2adrhEpU9qAC+Rib2r3bJb8MiFQOYhxYyx1CVNiGjJqO
W25DKZc4NaxCV/8Vka7MDA+do3TnB2hW6PIlEdNNqjUvfjyR1tffAKWQlcPgpxyxCPX3LYgh4AG/
1AxJkuZO6O0hza1rkUOgLMcL6vgHvUHa3yTzArAy0bK9AznQNaNNmARcRty1Ls0Hk1MlVSKvNqq6
UKIRVDhyFs16tR6omgksvUOgr+cUe6+sOv852jAGDJhVFbJSONcttY+7aLcbG3dbEj+r6arDVcEw
cz94ciOZn2ORf5yXwGAPwxxfdw01NwchfIKPvIbDXTGzJLivmfiizWPEkNuN+sC4DN6bHkuuMLiM
FZDWKxX4DO0VTfUhWvHlMPnn06BTfTMe9Y6IJoUWI5j+DSvMzfqLLJpXXAW3am6bsXkRpfZN7Mq7
nK9T0rpUGaiKncwpQ7aN8D2PqqfRLdehHa0oUK1VsMiVSjufLLJ8JF88Y0ayueac125GyBTSptxb
ohLtZSixj0AJmrWaxDLFYtERx2AoLoCa7FPA92dkxsEdCXkNiBEkN9fPyIVkGlT6QQ1LE3sLzdZX
diDWPaiAAe28WS8eTUS4LIHsbkv6vfZXuABANgJlmlZL4Y8f1cowm9dh3WzVmKnJPXKyp85w3w/B
uWQtFhZI8D7fS3a8GCSvisJdRgcPwWXH4m86TRG/zrJ62I44ZoW5ufvoGCtZqwDDqNx3dE0WWhy+
qL3FBDudJcYSmtfCcOZtEtoXHn6QMbPCTcSO7PxzyNYNDMUhkWOv2jY9RkmI6GN3aUp7nztwwOzw
coA4NmkZmsiIATMLiMZdZ7jD3om8c74ygXd18EN9FHtYAlspKL7b5UJyBKrvqci3m8WV4EKmuw37
sSKC1Ts81Fijif9Tvag+BHtUHi4H2d46QXRRNPhbcsflDJWLMpruVCbTw3S0D4q1E1oXU4MJr3oV
uySdY8ckO/KdU85vue9dRUG4TafgiIPlWe+Z2zLk9JvbB5F4eOL6G7Xi64k7h470MOAQCqbUgJ1d
HxKujAkCICq9jMJAcEYAsccoaScgbSS6hcQR/4iDbOWJkYPTXKhn0KOKOilGUEaCslS/rhGDABHy
XCMYH+fV2gASPHbiFXOE+6zBc3AOfqa9dggmIG+NFT7iOLBBQeK2RZXTdNyMK1N/SPvgKQHs0tfJ
HfrzO/aLTexa0GwwGsNrYJzzO3jYl4a0twWFIbV7ln76lonoyc7si7KcdjHklIEDUuWqHCXjFXEr
reaaCiE6FSUzpFBVyG5PsR0MqrcAkHvsZoy/anOdirzEvUourRI5ETVH1fFkBt3RGEFlsJl7MRVe
tqwIqGaYlZeOksUuMUlq+KZkkhcieh8wtEB4c4EsPurT1R5NLYgeVOrx2JIVVHH0FhGUAapU/1S1
kJDQfYzG9Zwp+MV4MXSDutCHwODdFDXNZtilHMiNrx3UNor2ADnQ2n5oa/+oRqEj21b33jrAFuVj
IAUr0YKxBpjnRtpUQQpp7vrB22WIO9QtWnGo/EXs0jmW92rnL6UPnoZEVCrCiybV32MGqwjl2jSo
HaP2kLnivgjDp5jEYWDJnqAp3EH22wh7eHdyeaMbPfbb4z51671gq7U4fyLeK8jEvkEIyLSA6bC3
j7Z5AyHdXoapv00wGKBU5l+pXGjYmvD2813I9hVYzUGdDnaOq7xl8P1XBDbvHRmu/9VMQyY7Tszb
qPTYnectVGvUNabzf4VxaiYQZubbaiqpq/4Iqf//8x//6//+n/fxfwc/i2PBIinyf+QdtIcob5v/
+qfzz38QFaqvbn/81z+la0nb5J4hPEMXQhfS4/vvrzdRHvDDxr8Q2YijEebKkYHEKyctNfuqdrqJ
hzDZcmyjOP+6Qfn/Nyh03XFsHZCCMB3j7wa5kVlG7uEjEjTDhZWiAdNjH5QUwbvu9W+gjg5ft2d8
8oZC9zzLNCxD90Au/t2gG6dzklcxfMG2qvb+VOOwiubAioRIQWLeDF91X+MaMYfta5iz2UTuzM5Q
91jXE+MwM8r21fVYXkEft8+G3g3Hrx/R+qRLDJjt2PfojknX/P2EsIK60jKD+Ig6/0pPzTu8OX9+
3YShPuNknIVh6oywaQvP0k+6PZCaARAoKK65FTvk33tOa43gtbWMPdUJVSazyuhcOWSQENOJqri9
D/WbSr9/8yj6J48iGAeTzJRjQZ74+3VtSICg9fz0GFiJt8Ro5MlyEmfnxN5Ewq7LSbiN6MsH3qGY
9XVo1O43/W18NgeF6Tmqy6Xn2idTAsgXxGIty45ici+9pjpi+rFMNVQFa/fOccSLI7rdZAcrixKJ
8rwM6gA4LQVn27+UQEu6jCM5Grdf98xnYyRYhY7kyVzTPBmj3svLqGbFHUehW5czP/UDHJp/F/Ze
v/+6KUN91ul8sJFutQxPt/nvZN1bWcZJE/uA9EmjwjZeunhzt7CZRs4OswaxPvfzczdG17ogZ1GM
GJN9/QifzXpHt2jadizPdE+eoM+h9VetlDgiI3FEjHzmtU75zW7z2eKnMz1PCtt2THEy0qWD94Zr
ZunRjxFY07hKIgKalIeiHfG8MGx5/fVLGZ9Nbod9jXuIZbCUTxrE8WKyDHRPj5ZZbTKQNInNZZ3C
+cghbgXQFfzB27rABf+z+SN1XRoOm7OwPTXt/9jLozTKpRVEpDqg5bvt/NQ4zctEVeHrd3Q/mTqS
pWPpIDKQEjlpppfjMMVZqHNhn55mAOFuI0EqtEjFwCoYnB2CFt8M42cL1iUMEmofJyt1smWUUEvz
KuyD68wZloaKV/XwqmBrMsec6jvUl69fUc2909XhMjVNCVDe1q2TuelqXewgQ5wei7a+xYD4OkrI
90Jkv0ui4UELzGvXKm/V5eDrdj9dlp4uLMGCcAm0T180DzRUpSGU9Gb2gG/ltkG70cviJeIaB1+l
nUh5CzhKBmZKU6KtvmlfTc+TF7d4a4MnsBzXtk/GNkbydxgiLzzONcm3SZgSPmVWX06zZd4WJT42
nN8kGi2nuhIzLItOzxwyM67+llhNzvXXdb9ZUp/sExbHFqBFAmfBhv33rC7TpJh9WdjHzKxuQ997
9bMm+mZ+fbLzEh+YbLyesHTLPOl2B00+N4+08Ng35Roi6+XYY6g5Fndfd+8n05i34MBxXJ0t4vSg
t5M0L4wcfw/0WfOzUua/goCco5SohlJ9ua/HJF5/3eQnixWBEdugC3WHN1Qb5B97Qo2lawcHcz52
FXRWqV0K6lHYO1OfgawzF2+4PHzd4idr568W1RP90WLQ2wj4IEB3rAnlk7GHPO7skLi7yJMkAyER
7pWvhT4Ml1+3+8lWb3Go27quW5bliZN5Agy9LXwoHMcaC7bOw5U4Tg6j223TOvymqc+WKQo6picc
xBFJ453s8m7r+sidVtHRH8jfTRRC8q5dF2zz6pKuIocc2p9KEljkb7kC/wd9/Gf7as380cd610aJ
pnTzi3G+hOSBAl+x5bBdlLgPTwjnpVGHcgr5rq/7+LOxFcIRkhPVNDjn/m53kkntIlIfHSc32tfj
tOScwNO83zVFCyovx52osvfqdv51u5/NYmFzhBuuYwjbPNmPmy4L8CjPoqPKmUnsXJpOwVxB+BOv
YiB9wGHv4usmP33V/2lSqIP+jy6OrbDuO0gdxxwRc0dihBI5xZpq+YO6fKLvsM9zax9J7enrdr95
VXESBJoOMt8GvqnHMGbHjZprAA97g5umShV5QbqJwEN93eRnr2rrnK+641rEDyej6pQaLC+c9Y7A
BlB9ybYdOohqFmF7vsJlZZnDVW3i7PXrZj9bsI7hGqbhWnTgaagkUrKGKNaER6PkuhFWxGbxUOnr
AeMF8wy9eBKXX7f42TbvEPUSSdiu554GSAZShGnWsc1XjnM1T+aLhzRLxt3zm3Y+iwItB24C80eY
rnnao9Dd6hLAPvN17F5VyjkccahKa+NWkBEgr/2ANtOhk8YRFYdvRvPzl/yftk/2BoynERsvAvam
PtjaIvsFwuRNpZD+g750HNO0LZf7w+mFEu8izxkH+pLS2aU1Fzcqh4bLztXXzXy2HBxkhx3Dstly
nZOVn8KR51sRDiEYJtViPkaeBX+2zB+nyebQHHEtaL5JGXw6MSWxO7EAqiCnu81AdiAYK0aPUia2
izn6QbhTyH6RFPp3J4nJNnIacBF2/Hdbp8u9IYMZJILR0muQ97DTothdCSJclWRTafsOSoObNK+K
sOLDOKjr6psd59PT7M9nUM/4x1Y35Nj0toI+hqOHq7SxzzIc5aUE2+KE5OOp+atqd9ng5dhALu/M
9LsF8103nExanJtnR9YJvFlcj8GmAE6n8M+fAdAgBx1z9bXauYA4iyXef5KSINxl9zPUxQmZiL97
wOi7HE89i8k8m5g0p2G8hPkKdhe9GXCjTYlNmJ4vJnzPt301pddDhIvb1zP9s3XL7c12bTZEnuVk
48+9zPAbKDrIE8ApRmQd1XVS1gOls68b+mx6S4sWXJqyeee/X9bMgrGFh8uS0vJd0xrrrBx43eR6
jMU3TX06tf5sS437H1MLFeopROGGQKV20YuVl7nn71WAhtf0VR00v4aux24hRSZ43HPCfbN7fJb2
sly4t9CYie3hbf/dPgKpUCAA9BwBUZ0nuf0WAGP2AFbBDzkgKIagNTU5rb8fXbzZ2KCXsd7uElSZ
NK+5m1G//rrvP9vOXJeMh5Aknoih/n4eY07cjOzcfNSBfIfWWWo/oNhRousUthJI9DebtFo2p7uL
Z3PpEqbNXn06p5qKw00XVXJULEjD7O4bF53Kr1/pk3lrE/CTznXw6nBOD1UnImMpg5mABSAw8iEL
PSm2AgeRr5v5bCpB+zE8yxLSJlQ5GUrHrdADS938OsAndroGNKTgQcCZwe5wpUY/Y4JJgSTa+M0L
ftKJDglknfua5GpxmrGeBV5JWSkK7uRQU2cLH8Va8/1v3u+Tu6G6n3FTE47BdU118x8rpRbZMCRY
Px8hU8OKzrM9vmF7Dt81frqgEpvF1/35yS7AcgBob5rC5YQ9uS6lGrRWLx3B6ITOo3SRlWBValF2
iRts9U0PfvJuxCOk+KgvCGb/SYBp1hagK5TnjgkVZVWxr2CQg+xylm1S3pE3+OYA/7h/ncx77ry6
Z7k2Q++eznuUUTo5oNl33VVu+JJ4/4+089qRW8my6BcRoAkyyNf0WS6zqlRyL4R0pUvvPb9+FjWY
mSomkQn1oNFXuGi0IiMY9px91h4gC/ZORpVrKpVX/CQ7F4m2wvtQ4BhQeQal5q1TpF/Gpjff2qDG
wi0KmubGab8wkxx2d9aiqRF3nT8bZebnYTTW6GQ5gn4qAR43qS/M4/Uvu7AgP7Qym0l91KbUj9fK
CaNZdS8bzXqC923vw1jzboSRpzV3Mc7vOjRNsneTlgLvFAWnOuHdggNolz3ldZ/dRLawp+0fAdXy
YKz7HWVyL9f7uHTD/tDJaaN913KmJWVS2Lp/hmgI7JOS+lxdU4CysRUUr9lbl4TPRLN2RZ58ud70
0ke0dO6iptQ5r+exIg2mWGvnqn0SMF0OmYojtwvP6sZHXNruHKaJzX1E4+iaPyGCSqSqZ8f2SUbh
uXMxUKC7u0SpdrprP7Vp8YnS6ru+B52oFRvsM/5+P+LWTdBccili25utWVeN0Oa5aX8eDItqivgh
jpVXKa2TP2EXCxyUrw/r0h7hTINqkKIytPkeAYtEpUjatE91m0NiFeUnQZx1rZDtHxEg+KW4MXdv
NTh953czqIfp67tUEJ1rKo9G1TwL03pKs/Y+qqudWY/6jQ4uTNkpWqSSdhLcvMh5fGwwzGKvUhEL
nF0jx6RDYJH5hso+tfXvvW0duICfpkIzMyhvXDoue/qhYXMWynACNXWMaZUi5Z3EKiT6kNfdwcWd
ag2uf8bL1WGphsbbz+JCTZRoNm1800iVLk68s5rrBjpeu34A1pSu/74VC0SQpXJXJhMxu0a5kJOw
araxigzQHILjCTbqxE283srCGrTgb9g6IQNy45Yz22QoME56S3T2KVahxobKLkiDXYeBQ1QXnxoX
19iq3TAeL6be7Sxz/HS9/cuN/H3z7DUfJ4yHEqVy8Us6B2b2xC2b0jnEX1Zpljc6ermNW4R/eGPD
DYXrP7+Vdl1Xxb0Z2CfwLassJ6TGDPlveXaZfLGDSYd+vWvTwfDx4OBKJaTGOjAFgafZGYVNljvi
59qTYPHuMgOxLIpMvcx2naXtrze1tO40R7cEcDaHl/Y80dh4VhmLQu/OiC5TnA+cnIxFpMLY8KL6
d98JjAyURqM0Q9qvurBIigdcFW78ioWPya9wQBkAsBIXd6ACKzlVC6vq7E6oQLT56o7ZtcbRQ6cU
LrPPuDasm2h48MQJEtEjJRsNtRBEAK7/kMsXyHSH5o5pI8KwubjPJhVmKmMdhNVZZjYuiIkQMJth
sBvAglb6AO4jHsETYHuS3/oQC1IMC0rUJPowmG/q/M7ZREkMZ7QzT06v5c8kQ11ExpCpRFVAXBG4
SWpm9glQE3Z7SRt/DpQWxWNW1Pp5CE0U1HXrGeuujc2j7ak19vUVhQ7eiIOp2nBlc1Xnl1qbkxde
TQ1egSegByPr3ufFe2+rqr8hBfGSNTYQAaB/x4yaiHXpJ3xxnn579kUQKBF/UdDk1VdrSOHLuF6J
WmqwfzSZGT/bEH4okgXxUBv2VL5es/0EkdzjkJ0/yqyMd9lQ6hvhF/UmDSJ7I9mrKJ7RtZc8Ttpd
N+YN4AdLnbw4QDkNJmW7ZhUYj5nTIgNVE+Mp9BDr5VbVPrRx4X6vOx9nLyumJtF0KGkoxg3+Tb+i
uKiYJQplPWkSqCAibAtbrCoEwS67Z4YyfUhDcDi8JXBa1MPh2ERdd2RHDanoKD5rjQvoCSvnBwaJ
yiQlqqnAtYznXpr5G88e9y7TDbFWG+obvFHvoBihy3Makf1UQpmDx6dCL+/wiCx7nJu5GXWrkIjo
c6l7dCVATRxhGQhaPcdY2kRKPkAIu+9Tje9tuX70qoFJ3eWxihN91yiHPmlwUHBSXB3y3t3bZjO8
emiXmlUAnWoz8pe9tbWr3rjqaPrlbqSrFrbBUuNijlro45oYwl6X+Cz6ZwtXqyxpn2AxbkQ1eWlO
5S9p89W0fyQaBmkl9KGbuo+F81l3JMtB6ILs4/yBmTTm2I+Ba5/yyTLB8rDSCbQYdGWBYS3RGnfv
irg6XN8HFvYjTEd0wyHZS2Rgvg8Yeo3hhY9TaVVL7yHXgwEfN0tsC1Nrbmz2C/1D5oPolsSytBjj
j8MLa5n3B4ZqZw97Y5A9Q189RplJEufgBf9JvyQBCR7qRFVJBH5srNN6L65iBG2xaTLrDB/bHsd/
TPVh+/cD6EyNOMiqdPhKs4akL41oKC2oCeW279uTklgOJHnzn+vtLDxmuStybPC5HNW5iLSn/iBd
DubwrEtqI3Ez8cBnlz0AT8AnWvwFlweKRT31vm8/oeekPsO9sXP/mQyz45qfIIkkMQVQbc0GVav1
kusBP2GoNCiMOrRjKsdH6kLhF5VEgNah7gPz6aHrdGHhblwp0o2dldXnTrjFxnWqcVuEaXvGDDO/
K8E5wd73xGNEQBdsFa9HOLnepk5zey18aOC8ejBh17XuKaWO/Im4MzefGoWBEqgWOl1Z3IgZLNxI
hMOhpBGlsHmFzD6n3lGCEoxko3rVhuUlMqq88cjdqAq8l1YpbxzDC/dkmhMkNRxNn4SJH2cPYUds
F1SFaG+I34+ax+lDUCa34n9Li5wrByIdIsq6mMdB3LiiZjPSg7OeDS8jZmBJNLwGmjhen6K3mpn2
13dPKcWKyBr2eXi28FuE5N74+aujtSGoyDT/fr2thYEjQE/01NA17jDzfUshS+QXZuGfh3asV6oT
PQrFjDfXG5lGfzbfTXZFgWKSLYSQ/McOOaVlx7InKyOTLHyOMMFel9RoEfxzui003X4jdTx93KLv
tlXl5TeaXxhPmic0z51kWnKzydF0hV2k1uCfwyYDBOjDqY/NBzXxhhu30oWd+X1DcvbCUGI/x9KW
TFcb6k9xHD/6I9aajvfo29gPalZY32hw6eu965mcPdyCutDUdhLalHVx72ftM+vsZjZn6euhd+HG
L9mXSal8/HqWGaUU0ar+mY3yXDaHCk369AcaheGHGqsPhoUM5iD7YNs10AcJqSjfMZQ+8IdWf877
76A7/n5CscpNjTA8ifb5g1UETBrDtb1zxXMuMwZsM2A5r/oBszSHMgyz3rchKWIs7W/s3Qv72vTC
4nJjadOMmo24HsfSHftGPrs+jNMYORBENcX+R/Ft8ykyzVt7gbX0id83ONsMeFxYneA4OJuFzKBe
hMEaowmfyk67PZgGbp3tkIL7LnTvkXdSfyxGzEZFUshjW7UjdcrgauwswTxNh9/dw9mcrIN1udP1
MtHXUYwpItWX1h5eVvqED0sDI7ELHhWFCjLqI1QKCLU837W5Q2UIhhYrvYB1FnpRtjYCJd9ajdo/
WW1f7i1PG171NFDR8ECvclp7uC+VyXuaUyCENZsRVOC8ML6Cpi2wF6g7gIox1kimit2KjlXKviyB
RduUjtnY3lo4hDzqXH0PmgmGQmki/bGxGuOt1IenWmueI4TP+z/iOqwoHsaOEqaSmlesIbCHkm1X
8ZtuyhmXAhlcidhLDJ6/U5rz44oIoyzzEqdhRUDa87pi21Tub5v6JV3jBczkg4xYQ0KASOtjUSHS
G3m4pQ2NWcgPQDPkXAQYEvA6qqx8i5et/sPvW2ur+oxfK4z47++aJjIhA1WzQ3JkHp3NZGc4QGEI
fgtMvWTOCu8PyMgD6vFvruqltWVaGoEhk38Qvfw4rHmqFcHYx+YpRH22IsyVrOs2/erE2c/GQbJz
fQ9ZWljEnCmeIJRhUq7xsTXPDbVctol1iu2m3Iahpm9kqdo3BnDpuonu00RvyfFnEPydNVOSKyx6
BzRc3L2OKvSUttiOfvENmzVweqZ8oujsEBTWTmRiBbh3j4z7ZA/6jfjscnf/73dM//u7SwXvoZSV
GIbn2lJs8CDYsLlF9np9TBcnJl4L0iYJBoF21llkDdSEtWxWSq7e6Q2ItKjCcdX4fL2ZpRMJswOT
m4uKIsicHeiOOcQdjNngXDTulO4+xzXeHu1dV3gbLZb/wmQlzi+iGzNmoVmeDIL0Aa8h7OFnyz5I
JNZfYxOfax3orWEjYU78fKWIYNckyrPv64/YQj+NUba93t/LYeU5qyMxIIWBoGxe4iFk54ZZKShH
7IZNq/2YKmU5ga83ctk7GnHYTsgW8H6eZyi6zCvVNin6s2EV2b2lVf3dAIjtZ4wX48bxVYr/vNhy
76UMYfL6bXhjU1toXyf4YPNiZ2tV51d4nSgQlTtdd65a6HtTfMQverCWA9Xw7Z6XoYMBtfIwsi2u
r/d8YXh5SqOGn+on9As5fOmJtmla0PXYSK+iBCvP4QDd7cbsudzdEKCrlAr9qRLjj48LkGw11sNt
0J0Nz/htQTWv7LgGO1yaqyAzoxt9WmyNoUCVR+qWDP/H1gZip1FVet05kNlzw9qgFC1Zt6V559e3
3hAL40eQB82h86cmbN5WksmkGyKrPVe+2t3rqH+4H1oGtLk+21z/VJc3bElSbAqyTLpDsoYfu5W3
JF0Nb/TOeIR8zVGOOmgqXdLtfdZva9+9MScXQlmSvUxQ8EIp2aWSfaxHExMQzZ1C+eOrWcqN0X4r
LBGesrzo9qUVxpsq1oBlIA1/KiZLn1xRCfxVlnuj6wtlVtNvsek0NUI2L7aPfY8zEfqx/4es42/1
MdMwanPv4MmvwbceSk0+Ohik8rBv1jGWfxrFMbXjnwpncmsBPke55H8wp20V3Q3fgv9eFBNYvU9m
sQvcE2G9iUsGlxbjjlv5lMuji35PDRDRQwI633etCC56aOrylIzyTUOCrobihpRgYbkgPOcNTDSd
lM18bEPgcrB0SMfG5kgZvfFvImKw3uHOHLKX61N44fZId961NTuJEyX3BEW69Rk2/U9NjY6RDJIV
GKgHHzTMinDzY6HYeJ6Uv7TSolAO7Mb1n7A4oP9dq0q1/0WAVobABkWqV2eBALqHxBjflDEt7ObM
Cy7JqmRAL85KoxyTvBYkLl0PENvKweRmmycVRVuoDFa1HgaTY3Wy0z05rgg9NLeC0AtfFLkx+SXm
C4m4eXGI44W4DQPdPGd57mHOCVBQD16UpNwUfnkgZf7okBkePBvIgHVXEAoDX0/hslCeWq15UUKQ
mVUT3VjEC/sXJRUkrAmEoO+aX5AsxWgcO3YtQL9Bti/Rvq9dxaTkXPrF1nbgSbnpGN2IxS3MONKR
3Mj4Gpzw9lxcbHiV6UI0mILTuNM0WJ6vmlFr17mtiK8kZ5SDtNN2Vydx/WCPItjkJT8nb6F2XZ94
lyfFlF4mSMdeSpZy/nDSeJUlfY1KKmjUJ6dU7kovO/RGcOPjLzZjM76UxE4n0+yiJjUerXFCM4D5
Ei98I986lMWX631ZSITSmXet6B/3Y2VwsRbRMbjsq+bJ15NvSqB8IU630YdoOzbGMQdXaHb2Fws6
xPW2LxcwTaMBQ/loTwtsWn3vLvOd5Q5WVVXuqTApDixMmz2kuxVculxBUyMS/QFJZesiIm8wORs7
w/kiphRqpWq4WE+skEiLP7dNbtyYGkutkcImVkxtGpmU2TcTRTwoit7RWuE/6EX1YFtArsp8V+q3
SuCWpoczFQST5J/KuGYHqWxsNLTwoaD5QeEa4mbb6OpPNZfHG19JX/pOyGTRBZOIQu44v4WJeNAC
t+H6MLm8GxGcP/LlCS7wDr7TWaStrJ5ny6Dee97wK/Dz+K5SsflIlPp3ElY/8rDuV1aTfg1z95OF
kNGpzHbfdt2XyDMfSx5XQQd4P9Yg5cjyOW6cXSXEH66QpTtrf5RPwCzeNCYkF4Z1WeVQjLFMA1ZE
zWOkEqCowpeqnczAfODGxqsftvgX+eYRb/pd1fsgLdR/Wq0ik8u/9G53auvgs+FZXzwXYpltYWTa
NTiMD+ZvaYGvyYpTq5lfSwWqnqN/GdsMMbJyiO3qBb3mHtenrdKR7Wxs8ERck0i75A8qeHToxYmN
tzt4JL07mlX8RvEjxEaHgyJ6abURyrnywD3voGjeUzi2LxPkyfGCn2VCaQuEI5xt088jRQbDZADQ
h6R1olRs4hzKieuAjtPfpubxJNrlwnitamykTZxXfbwXgUI+QE54xOXJIKKX5+S7Y9xOPb1bI8+5
76S5j81oGzryO5D2sw9tZgisjSio7RnL7+koj0mpHSjgPRmljyUo4iAvvmc4QU+GpQY0qN92eOhg
KmStVMX81zaTuzorfzSKuY2purAR+2at+Yrrb7Ax/OYRqt+djZVyOfD2KsJirbgUzut6fqz10Vjp
mK7LqHiZ+qZ79dEJMWlwsl09GSlk9RYfep8qKygjpYB/mWINuErJvUNiDQ+qgoFE20RHS/G+YGH7
nNTNT5Sa2mrQWwyjinwIV7kYlC1lvelm1CYsSFm0KwNLmG1XpvYeA0C8sktOVDeGpo/fxfQgZjPn
7g4qpFK+5kFcbXPLBEblKu63pJvCeqhHVmY26GfhturveBgVTMgTw4B0XASb0FUc8t/jWIEvVYJj
OlQ4BLWDaFeVHTVYQFSB+qBL2ye71eWg6vg7iyDGjhyA11PPpxgDx34KBtfHdsUEiBWZk6oA1RNE
rkR/8IIW/vpQxNVjxmXwBbZ/slVipcdy01A/GWZo7NDsfk1Jc+pivK/87rMVyeOEnWoHde8O7t7z
x8+mlWOyEp9qLX3sdB/8sb/Xc7hLpXbfB3IXcuoEZXdyA2pgw/4unxyPXcf7qvfKOsZGY5oMfmWd
y0J/kEb1u/D6R7+2T4FRv/WJPAUcLdCSHydnomgo7rIq/Gf6tnWjbTwubq1efU7T9oefReci1veF
gzVZJcdfETv1YOMdm+CEtg6LaQ/xRLYqiiDHhx3XCdtp95odncLBurc7MK610J+DODk3guCQ7Ln8
ipIXsGUBe3P8H14P6Ft1fpOgxUNd9Y652RKMqHGUsp2HMdfubE0BAKB9T9Xx8+A2LCogiia+uEGg
3wNhgBGE/0Qqzp2vbjAw+uQb2r5GPWcOxmkQ0VudaU9Og+PghIJRK5nCAx2+acUYr0ovf2x0/7MV
20+dp1JsqyYPQuqPtmn/azvg/s3oQDYXR95avxMy/Or64wPuZv8M9RCtLJQHmmOe3dyLWYqTz611
Fyv1WQe05Fr4j8pggpj4D1Ac4tX0A70CnFAzuYQahy5WD1gife9Cczdm2dZIQCUqEoZ4PajWJ8LA
SI60XVe0PwEkqbsqsdYUK2AzbH03wdxIP8G/uOje/CHcRIN9nCbE5BXW5eU/EZMEfuQnX9Oe1ajB
/Eg7hvhVlJH1byW7p9h1Pnu699QwFgk4WC9NXvKkB+eNJfAaK/UEo0/s3mL7sUfl4voYEVnueJRu
e58E+p//T5N3R9+wPhlxfMDi54WkIjmESp5cQx6h39brskU5g3HmuvUBfQrsa7ZMvK0h4t3YKvex
GE9C8fdejsYnaVCBD2vVciGZxx4blffF5tIzDVvZSdCvw3ikRi9eGSyQWvO/tgq8PStkmbcpldm4
80JUEzgY1iZ8PN68a+hNHV4eBCgMiD6mgQb4+kl8ee3mxUUSeqrSofptfu+04eqBHBjHE9qdiYuf
4oKpsrGMTk3G0eD1I+y62F9vdOGaYXDZ5gFCBIEKldklra6zwBZhaZ/Qj98bUfpdKs0W7eiNwO5i
MygZLEsSPBfzu6DmExRJK1ueCEIUBgqwFXqv6z1ZuJsZpAD+pwlnltfEVo98CpGmE5CHdabkD76l
HkVqH9TwlrDvT4Xex1wxo8UTnJH7I9OYXZmyqHTDNmuYnayzX0WcIE9QQly1cmGt2z4l8Siq4IAj
JwaOatpSmx31RzMyo29RRrmrVqeQ9puSWwCWhZiEN974Szfc7DV2q+hXQjzsfgit9KBahI58qtwf
sVXCHAq3gPs8yJxNX7TBAQ/f6Oy5lbkutQg1lzU0+xyy8Y2XysIFkUoOLhATUWUKC3y8yBsKRr9u
YCIDx4KhZTU70Y0Q1tLUN+HfgE9hYM158huc8NgD9/0zPeoVd0/CM2yuN0vTlnoyFYkgbicyzw3+
Y08sJ+hVo3a9szS68amVvXmf5biprrE+3OVkBbap6wJhDUT0QmJYmJ11NJ3MmYir7p0zGuyUdpq+
XZ+5C70XAICohkazTRRvNpsSLdYC3oLeObetc2DjYY3H7ToTEOKbcdsH+ufr7S0sRoSB2hSq4ote
jAK5HQ0/JUM5oQo1Dlz+vb2fk6htSbPe2NMWivEoL/+/tuZqg0wkLAw19M4AJuvT4AX1nUnmY6eW
Iv9Okq0k/Q0ByPGdZt9hWbqXugJHfVD6n7YFf8uys2ZXRloFUxoc5/9rIObKBBnIAh8hBn5yo+DM
gHmtJzcyFouDjR6HPBPxnQvkkRaqOToAqZykxKeztOLvFXbaDhTn633Rprk725NI3sESQ3BAUd58
lZoSFZyvJNSzVv4AYDdeGzL8kpTuL9wo8f3WzRxeO6zbqG3FOgrHHC9Cgcda5oeb3HImZ9/O3BiV
Va+oTEvXQavLeyQ5xS4r1RsjvzTltQnsYqgS5s1csTd4MFqL3EfmXvhfc1W918L6IcwFbhvGXk+7
G2fDwronqfm/zc2rIYzc6UpsyvxzHJhgmVrTW49Bc1N1Pj3/Lz4BFB3BcwNU0nwhl32CjqamV+Gg
VRCsGWYevYEXHCSIh5XKxazUmgYHp4HoqU6aVe9+XJ8GSz2F9UaqiNrMSyJK2NujUWQEu6dr7JQA
vx24WorUcU2ZKvTZtsDzzKIgSeF1lW568qSqHmbvhd1tAni5z2MTNBs3w9epMeruMWxgoMRx9GYM
Fi+aHt3U9b4uTCI8Dxwy8dyXSLLO9s1O9mo9upZyIl65y3Ttzmp5cUalurFS5RmT2/rWbrYwusRr
KdUkkcSKmOc4i5LH2VgO2qlPCEwithY8e3kvRd9Vw/9CTPUXznYHOcqdGaprNY+OvEkf1MbdTJfy
671f/C3ChKUmSAuCGPp4lmlRk7Z+GvtnQbYBlKHVgZqW++uNXO5e0BMRME35QK4A83tb0HmxyMcS
aUUnXsPM27e+9kxQ8cb5v9CMrhLrmrJG/Fxn1hcPVAWvbQvGTKSpT5NF4xFqvbhzR8v+fb1HYop4
flykxO0IdP2Zvbqcj1vXRK4LHNI89bWRbOLEqCg4q90VZM/x0VCgSwRI0nmv69gKqVHu/GjVqr+H
9Qkm18Iqpq3IajmaAcG3cbTvUzoM1x21cw+aSnwz4pJBILL+HQr8UseyD7cFOsnNWBTIkNxhfKoc
UKF9asd7fcChxY6C5BBQULDGTVF7aGKVaJJdh49BGSokqqpxZwVy2HqeNf4bZXGIHD0Inww9Dz5p
uRPATQ2L4/VRulxaU70IGtKJ+TbhIz9OrrTRhHSURDv5buFgwtSlj8PQ4Bo7eSIF+6bosr/VeE7l
+kw05jLEygvcT6Kw3xRFhz9KbmBYlrrdru+z8/VuXZyRUyOTOgIpjY0kadatUGZB2Kk5BdCeH64U
bHetRwcwVhXk3xEM4WH19+c/TTIDuDcT6p9qcD6O5CiR3k7FahR0OfrKHJyeN6eBM1X39XrfLj4Z
6RrEhtRYoX800LV8bKgukzj1wNCDPYw2uWJvslpDTCr2fh1+6zDSvXGmXl44yKoinuY1PiXQQLB8
bDAPMx/MgAnZzPWPHbGCqN8l4WtL/K2KCAwQN9a/TUoFrfxpGjtk+3g8f5KDXEfWAW03lG7M4Ycb
SdLLGyfllowCJwO7Ik/N2YD3LkPbdjU5NSf7JptiItP72tEzYgz9nBYZnwdQkLdS+JDZkfZ77PG0
BKcs5UOhYZcXNJE4Qp8rd1XY6Dc0oTZj8mHz4cfBEGOj04HhclP7OGYejhIMqWqd81a8hfIlmnSP
vnJKcWln+EL/VlDh4pSYvhAk9Cm4T/35vMGyGgiReSaKKmp5N1VeYE6eudmN/XuxFQtUjwanAX32
bF05HXS5WonD8+Teo2DqspFRHG6vT/CLB/7UlXeNTD/iXT6p1gGW46TmnssOGxNsZ0aXhz5kIKz3
/oOWpModmnNVXqhgagvMZEq1yjlRlU+m8pjH8lNt3ov8xsP6cjtCx0NqjOs6St2L+gN0m+CvpTGc
C+xWx8R9zdpmnQXZs0aounZshtN/pfb0xvtv6Wsht0HFNBVH8uycDaTbNmFYgyTMsHEv/S/yFuXr
VgOzL9U0ge7GCg14MXbaNjUc97lZlDdiSpcbHqM3EZ4ZOtRgcy1WqmVd1CdMbV0fdqC3NhKebOo2
OALeFp4tTT6TbXySX2E3M9/s6lItXVP243koic9GyUT4B5Yer4NS21yffUujh3aIrB96HraD2Ube
CEvkOY7LFCLYq9ptfvpDd4tWdrkPaSpANPRCUEfFxWOxpQQxjCO3n1w7DkTRd6PXgLuamOzU3A2n
Kru1LS/1Ci2ytNE5sA3N60CpZkr0DIeNs20U/8ZpjXmQkyWbMnb0+yaK8cwTen0KOy9Zd5g7rVxt
cDctyv0DXr3Zvs4D+370o/HGhry0BAk5oQ/iXoBecnZa+KJvjaoMhnOTaN9Vh5ScaWw0QaAr8UfU
fV4drzRCbPtSDX9e/85L34A29elijQZkLltOFNEN3LwYEZWquDpqd6Vwt1zyzqpK+kkFFj/46Y3r
73TAfDyAqDsifU1VgECeNX8ziQZTgtTphrPWdl98P3xsRix5wly9pbq6VB6wXb9vaer+u+3aGu0y
pG5yOJv2iOkAvufPPWLeQ00gAicpXd2PeMlvwp40KzZ7eg6A6foAL/aV+UbgxaLmfJ6tr1p1IPs2
DOce5wEzEY+DNWDFVd3CzS98SM5sznUe/oAe5mEkRxZ5i7f9eIZmnq5aw3zLMREaVffbUNliNcqC
Gl3qvv+6dxpH1PQCn5To83RBMiZaJxSwUgF1Bg8o0opnTzr+3VDLW9iMhUWCSnO68jNfkcVMA/3u
U5Kma7XWzYezM/QWWQh5bkzxapjBPyIy1qadPStW+Oy31fZ6Fxf2jA/tTpvyu3ZL1UcUUDbDeUzb
X2WFF9E0Wa+3sbCxU9toTbwHHvWsxI9tNJbVZCR1MFPI5bhV8ezaWBMQTtEwsMu9Ztxdb2+hT8YU
tCBswUhelEUI5MomrjLWeZC5g2Fr+aKm/u/rbSytvQ+NTG/gdwOXpDh9uWgWnn3buC9a97mBuRSY
HTXqCYYr3q+J/k7J7H1Xujciewv9QzXlkMQiv21y3f3YdN6UeaW72oj4wFvH7VOGOdv13i0s6/ct
/On8u851ZqGHyI5GKrf9lRsFK601ds2t28ViP6aABBszs2KeKhAhj2q/M8Iz2tVmFepaNjmiXu/J
QhuwqqCMQU+RHMWzdeUQ2qecvuvJaEfaY+Y20Rlnu+zvZzjSVy6TE3b/srIwrHPMwtI8mrD/Ki+0
AMAg5a55mD91pfV8vUuXYmT0WJNEFagsAnmU+rPv7yhDZKSmPIF+vk/MTwIHJ6vCXNFoTkJQWtUi
Yeoy7dEqvHXomZ+81Nhc/w0LEwSKrMDmgDD4pf4aU8Ks9G30Ql1JMt0f3a9q1zyUTfP37XBhsAFq
sIHwHWddVeto4AFhyFMXY1haNRjTVFprr3iUdn9/lKFxg9w4lZ7rhM0/jqqBpUFk27l5EmNj/9KV
qHupy8DY2MFNAs7C6FGtBVSb2q0p9jPbEDW98aDY9t25CQSu3FW5dz31u910t+65C7sUu+4E99MY
PuI+s5Z4FwWFazMxOb9VsIjygRzRY+HfxXLTYkkhzP5V75R1VDW3PCIuVx5No+GbqMCTxHP26YYc
VWveO855iJ1DGQZbLXu7Pgkvz0xaAHRsExixdcqAPn4xu3WzASmhc86JKLr4xY/YtxoeEWEsh41z
auzcVLmxM16eZbT553LNkBK1m/UqCWqytHXq8kjhHpJ+pwpHwfBMAeh6vXMLDcF6QuQvEEIiEJ6G
990WHDSWYnWWn58ttRcYE3bmmy06decOnX5Iw8a8MZiXKQeqCJEm2hQ5/NldZpfJ0QxGtTR77zmb
cJ2VOLZedWgzzYAoCAkmH56TIDhGGFFmXCPFyLq/3uNp6D7em6cfAFQUKTqRpfkVKFOUqsBHID5r
vuXj9ZsO9/nQhDi3SxSHfVysvRb94fVGJ0Dg5UyFz8RJqk+czek/H4caMSRK0KCUp4pKmU3mJjhM
F+mwH7HD2+eRcDdl6BWbcVSMxy7R8T4WYb7PB3RXPl9pUylGfEzQyK1ytRX7vik/52lnIL5TnuAd
n4oG9rAnv0gsYX1bPGRW2a7SGIWGrOzfnSw3ep03OKbV/5ZUDt+ZY5VuOyPCP8gv/UPtttWxHPLX
lNr/reJbxWrs+EdFtBoVJ0VnvAfXSavVQJvbAjTg4KyILB9C7mQvg5f/4DDCtxRozaok6LIGUxRv
63x860vvx/Tjms588TSXCr3afsRz8xUhFUbCWtWu/WY8GFlwJzz9WxZaj3U7NEcMw0ZEiE27KqtM
rvBDd3hgeOYqnvyPqrCOHkgsHzOl/hmX1QG7NHVV+pPU1aJCj4NDrKTtvdaueCmwiuLod0BbWHur
bb70lv+jKiTCjnaXJ+VL0IA9BGf7PKbNqUsREtbO4OAxHZ2CobnzFH5Fr4dvZmR9d8l0VpW5Myt3
g9TgiNhng9IcG9EWF8j8BIhoH6tJQe2c8zZ0plxrtYnqt+vKVaaKn03inEhKrQ3FfRUj154mKD71
Qfi1UXF5EHX2JUf7uRL4wqI5se6pdwhXSLG2uujGjdHX9lYtwh9BGMlfPkbAIq9PLqHhyjC+++p4
VD1/L9t0F+GFteuHHq1T2q9bl/TEaqwzFRpZFb1Qo9Bsw0jDRbQ8pqrmruscMtIQ92/cCe99sCFr
K+mhHeXHvhm+So8nF3/1Ogyyz2TWflAn86uDddW5xn4sxH1b+q95Si1fifWYE+9TP2rXmdPJtVX4
yqrph3IVdc4r/siH1E/Wie6SRCVqqsiHTEMw24pjkXsP8DvXoVOu487fZXlyAsb+CbOhHU6Px1b/
AmkNPqWxVbLyiKfXppHJTlPkJtH9L3E4PnVjtHW0/F7Ng/tITe4910cg56xzJT4WSDPBq69w3l6H
2U/2oQ3IAK0Mt1NjID1XZZ2u1dbYGrj7Fr4GS+qYmXKrxt69L6bwnr2NGuvohenW7JQnGeWbITC2
IjW4BuX/hGb2DS7Ztsz8g+8nAsYUEsaklOGm1P8dA3Pr9Ma+jsRm7LUtFsAPgERWnbRetDIVRNtx
Fhmt8l5L3K1MrO+ZUN6AMq0xjSEzZaUlDt0d/sQN0DrUqX4G6qxVqpeiC/6LpPPablTZougXMQY5
vAJCyZItOfuFYbdPk0OR4evvrL5PPn1sCSiqdlx7rY8sqSqftowWxEyjIPYN8RK36qXbQrei+009
hjHM8XNVyg+7QMXWjN+Wsnnu2DbjgkZ7b/jQl6WgaYXhhsCiA6Emsz/Hse/lebChOii2KXDnEb1S
JxzSNgVFu/5C9D0DFN2Ednf78Q3IARfslp8sh95vjZlyBCt8tNNEAZgo/utLJ2hs65g7/fM8bKch
cQPQGyE04gFY552HyqEpUBtXxG1AZDst1ccROPKKBUOvJsyFEdMb7k8qcSB8WhEYrMmPuwy8ZB0U
1XDQPRR+tHOT5w9aLCQjlxlAxbf3pp7oVRw7tXhcKQMF8HknmIUtMIryEVnUyGUSYFnSd9R1g9jR
31dNDoUXiGePb2qRxlAZgPNtUN8KPXjMrGUNrIb+yJRflvjPnIB/nc8zkEzm9XYDGq2dOZynAmIm
HtAbflukx2ITmKoH6jQfAsX1WOSOfS52OvavTtqd0bsf9ryw3tozJLOFX8R56Tur9ZCP7gEmMb/R
rDuq6FAi+Gs6PxQL9sf90+XjySmzXdsDvV8WJJ91JAFXcPmONoB9rx7aNIa9ADmi8WPrZw4yQEnl
TX6NheCm52EBhX0oXPYCq+TM2UupDcFCo0vd3pFGl49pZjdpFQw6rnYifKjvFt79CAnEoOaHNqlf
rdHYuWMZqiigGuOb7JOVWhlN2Xia6hU9dOvByNUfqhD7acuAmc+u36Kg6dOaeiLEAwavIi4Lztnz
rJPNndlI7trdoQbROtpDaHLtmvUcRHnKtepz6UYAwR0KnNOPgVPSS/M5rqzf2kZfQAEaOtjVJRbZ
QwodjOvU5yz39mKqkHvZAnlac+EELmNbLaOUlapepHBplrS+Z01nCLhvLcRhGzCzytpAzLVvdfLc
5gmBYBmflUGBmLiao2S+V3rLfv8jTHGIcYzITF+Ya3YZvc07X5WQhtiCVNfKG8OnRnG3PKgqyuFj
zVq0p7XkIe6dYAUuhqa4FYy286ZX2nmcJ8VndCQwIZKkY/1RDAbiP+2+cvqjWrnvjeESRNTQg+h7
h4GyTXS7cUDRy50e5ZFI0UQ1paJryQZe5upxarI7Ldy9ydSAkRk3Q1eQIu+LEK+70EhH0zerumhJ
r6r2vXJO5LbseiAhAhFvfLbOw1vZLWne86Y42THaqtl03AZ9b0zAZLb1nMNAM3nax5R7UbLkMhBZ
nzqNaQrkg3SzuOHUXstZRMXY7xBM+akUdV90jp9qSyhWJpnKkkptu1sZaIDTZctS3wD+mcXdvrEV
IJfqaSoMVNirwEJLVm7ajP0sjcmMxZ8EoGtGkn2zHwb475CQrcQTOlHXyhxDBrYYWU2Fnzv1flSU
e97EiADdUAbf1R4yyQ14Qna6vPvFLB68ejwbLQ49d/e2wSjdiFo4wzTLn15rH71Bubh6CQ/NgELl
FqZpelaoj868M3nPyK7vzGZ99Krpc1yRbqXTlWRtpLjaYWULMSKwB4ZzVLzxMV/Un26Khx2iyviN
ZF8LkzCmKwKnnhDCztKjYPH14btW47NLTBaVoMeZ/3iP7WY5O2OWhaY7nbZWXNDmixSrRaKeQ6Rx
J9Va+QhFX3q0zxQ9ReY71kLUvMNYzYKt9xwfELG2bxdgDX29nVYXVRcNwH6z6F8tQJXjMLkwLeKz
rBnWZgN/pNTRYLT9IS2XU5zNy0M5Ge2D0UA3kZO8QJQy73TmYAZ4gG2eoxlv8gczATdHKQMEYK9x
pQQqHk9V/luTCvFKg1ADy7QxwJmlaGwtAGPNKf0UVht55CnSPynb8FwImuL2+LFY1X3N3DcDLeXN
jC9wDgczq2yMTVR7/aOIpydHpaGpWxjPzS/5nK0mu9gpw9SZHmRwNatNZNY2QU+r6kpY2O2joY0v
Gl6h0ovXFIa/xSlbze+4idzjRFvIJfu5sv72I0zZSfxdEq8XevGOWrLjVwtjUCxXMNh6/pKlyck0
uPXZXdmdOsUFD6rMR+LQw2KPqeY7zGYZftNtL2qsPehD+sebjUenVJHFHgFD6S1TNHjfOPtGse13
UdV3pcpYF6xx3ykZStc9XZ8l288oXlBDyoK4Gs0bfZxr1mdXUvdziXC7XmYPQDQCjf08Mne5xgbE
ybBXDCmWjML+VavRk3ZqtInxqiJ/hSsPhR+UJk0XhoQs3S+IgzuN+jjNNL1TnaBqWmFE7Zyebu6w
1zNtgPPDzttApyUubRV4e0BjXhG/4P181esqiVv8zir1TST2sWvGB9Wbn83Y2A3jEvVLv3NzR4mG
0rKjUhcPkNAgM1uHHvwF7IwKMd/MyfHNfxVVBCmGo4E3YoV0f/DqY2ZObKg1NMYPD7eVCs0fNVQd
rVusS2osEhM0ZYNqMB467d1uB5TqzXCEYggjYPVa2NTlQXHTi9cpx2o1Ts4m3qR3F5qNNRLHQv2D
LNJXaiRn0r13UM8vaTxFioIauFIRjmycgZhJKQUQgw+MCYo9+KE27xc6ipOrIlUcJ36fIuUKl75u
j99uQmHLUYJkqCJELvcO56MHbgbmNMqW9LSpCGTnF7l8VWExybUQGI1hNSRH+RblRtMrY4LAz9o1
UKcnYvgz5bBZoKUm/UyeAqSDEc+axHXL4ehUmv1cxdHCBL+6LfvazoMEnQI1hTqvqPcN0hoQgTJx
4zD9kXFgS/3ZIXamIA1rMhL1BYYpdvvQ7eH6w0nIFZXfLq9mafWrSPSTYwkrEIjQl+NNrqWhvdMH
CFrv19DIcADstIN3lC6mR6EF0tKwcK1I4Z2N2D/h/RZiClcPbQOPWNNuzyt4Jb9NhyLQpvWSqgzI
2KxWvKlRJhaWMx+fZ3SkB++rKJLXFTfR9dYt7aA4xdy8sPQ8e20ebW8OVdM4oNZzTdT4XuHirNpO
wik2ap+K8c8ibKpy64HpgVc7Y34NPpLFzwuLN1AhGO/GVxyg5P+V69nDAFW467XYsiRYkvgkNhLh
0Z3OuWriBsf7Cr3iEG+h0LsQiq2dR6RDqLgrGhNw73zQ0ctOwY1XdR9Vkx0wP3WSP52eJBnDNRQG
o0fJwcmHfW1skWHm71kqpw0Q3WE15a4GdRdlq/u4ZeZdes7ETK+I8gazdSsT6yj9COgREmSqt063
X432p86miHkfVozoy4XabPb28ezcu86CXmEJXXbcivd18xeEM9ATqpm+HEIHSOSsLU9pU73PGu7E
BhTE87exFjUKM5tledfbjc3aPy6sT1qwhZL6cUxt0MrFXmusv5zHxC5e83S9pwMxDvWISUMHJG/I
U99iTd8R80cuRz6u32nl3kDT09fWDtDXhNKfTOVdddcj1c8H1TXCPraP/EloKcZ7rtT3eumxNTkf
cfwxHr7N0fn21D4QgN82wpiadkPC1HnXrhEu6piP80OLdHrm6rduuLBLNTe7FouOLLg4bakeJZP5
U0BjhtjPYXIHmC8YgrS3z1iRTKWxOgZMasHBvJ4SvSdd5pWUox0pdXzSxgVJtozCcnI0suKuCioA
2jt6BA8bc3656J/qrYLfXW9gjq6G9DRUggCe7LNX0qsAp5rA2yLXUS7S4DGO2Fo68EoOzupxMLP0
aXbGI5Xkv2WcO4Ga6YfUG+DphTYOloA4aGMDymXmj7Yid4NlWe/SoDGI875YcQbKizA9XyHXcNu9
Rjk/yOM2wjsdTLcM20p7LfLCjmBgOckcYGHJWSavrq6Jne8mZabu1B/XsgibtjtwWsKujfud/JKS
7RUyrXdaoUHtLPE2metX7ilMkgOL6L2DBxqDeh2ZuBa/uujF4rwJ3UWZntwu+0qX5asTtsXZL57G
LbmVWOWsbyO9brBV5i88+Tv5njn4a4sGNtOus5O/SpbuiteMOQ0wzoEjGCrTDdTAU98mTt3m5aAx
sWfxPGxHRGGjNa8jdHeCuByp71Z7qwflr22hqnVH6OTJ9/tLzqkXxU+r1WSZHlRyY9RuArXV/DTF
4u6szY8H3U5nwCq9he3aX9Yq2bVteprG9cdDIQzPiLPuE45mcpDvsDLmwLDftFzZTRiw2fqWB1rr
Z6bvjOLgOdNuc2uM4MJQa5bTvAUn0xUMFo3HzWwCdyuOy78i37oriOWzmfoi4aBvdP3DkLo7005u
1pge28Jl9nt9tQjVEWZAM2liYNELFOLeWaGoArlvYXZHd+ZkOQX5A2O5Ml1SatIbbzqpi3aSrooF
YG73nm1AYjnhM7/SGhKdhBM4TZ8YR1Ft+zgroxGc2mwXO7TSmNxLP2ImqB1zeZUPqmbjo3yoopqv
M5TbNfODfNQlQ05oWYya8GnbhJmx3GjwBmoxgJEu5LiwcD/NpV1Dd2S+BuumbErQZ2QooxfOAylk
mfMg4kmL9S7wRvdGMfnQtyC8m8AZnKi3tXCyoVU1lh1jKgFjt6huFlFPLazTm49Cp5eRfSRJtTfW
dFck9ilz9ukqglGJT8OwwAC4HAZzeAKyUEKJ6/611mwO4j4+ZRP5l5m8bH3xRo/iGTrta2OW76tR
fXlj8m0m1urbq/gLo/ixLjObWebqrzZU4Cxz4kuOjCb0yKgGpvAV7Gg5aA9paz9P4/TojPVZE/0d
oN5F5yErczvYSmxSJzUvk5l/jaNOcD7epfeUDop98mHX3tVy5x+jVt8qT0nDPMvLgFLuE2fkam7z
91o7R8Tb3/rS2I/b8pmv1WGdjWvHN82JexYQywVrnlo+e/UhMfQ7hatDurWHbBkvyrx+NVsVSgMl
mB+uB+dty9dfLWXysSwoLepZezEgoGnW5YmYADlZh5Ry2qgCto9b1RxNSzwmRsFaGAizsqgB9aJj
r6GUwmyoPKKTrVxr0t1CZHe7bXW/gDjFtxxJB8+3mhOOylQJRAxBiOvCfoInyY8V4jZ5Nx06xWAf
wkhegMgOvKZ8WJksV9g/gt9oTkf60Ha3Zcr6p4rwAVoZYhyNKLLvGjgwN8H0LkaG0tXJLp23wVp3
zTx86Ur7lMEd2GdryNn7zTfjUx8Q3JuL8+jlT+WiXTZbvf0/RFK+25ZQe0qJ8qr+uI3QQiwMHvmj
0kKTMO6taj0qHdnDLOowFfUrkkiPljddZ2149pLxs7biA8Nsd1HFl3Io/4zsWPiOI3K8fZqWTLmJ
5G0wlQcd79ioqL+nVlb6eaMT5k/JpRL91TXTL+r0YWOrhyqbL7a6QiVQjb5O7al3Mw3MhP47etPi
K4X+Pa7DOxv5A/SI7acp3zbl83/lxJmBAZ1JmLj/sTonppzj3GXwWInxAIzseZupmG1mequ28ppp
glSmNw9uHO+ljc617i/qbS81BlcQwwqFaKdW1chOvPchQ8ExpulhDHexIflQDqCd1ovdVgejE0QK
jUFFXv/0rPqqtJ5F+K5etnU59Zt5ShBFoKCoAP5wAfurObPrBiz9+EcG+VW7wleAXe7Set8VMRRM
InT65NnKzQ9raR40PAXcMoHKAjPjmsFF4Ka7WcuxFeVfrSiZ+cGJpLNthENs79WCufnFeEw9MrZR
ofzRaGggdkHjTDeJS8G/xC+lR5t3HPQjzNEnU3SnMuueGZnoAyNRX9QkfllL8TpRpfIddKwCpbDP
DvCczHEjSIZ+9SKB2lFEo22mWNr4RVBoAsR/6VbvWRfLxKXT5zxHAUToRWhqU5RA+++WU0L2v0U5
SagPAdRzk47nlsnq0iRxm43d0pQRxmbf9zyo0gOrVig2mTvS5gOjVh5EUf1lLIq7fDG9rAIs3XPJ
kJe/kkgmroOvHvX9uvaQ5xEWW/0rvDFns6rSyNtK6kuDRWcGSj09dw7b4u23itCsFfWpE4rtj86q
+ZYo3xlvdhgZ7WA6XPQjp4wiY118yfhH0YaXxmC4vyF0dkryD312/7P7xCRv3SL4/Vnb3kx2yljy
lGJdd16d1oFnlqoP+ea7wGvpFdO3pQWqZVN9svF9TkYba07gMP00g6kws/Vu1eXrPDaPCyKDrj3u
kmk6OCoub3CfwMt8mIXzCaXAtfE6AKvNmZL3ZVlJZ4zafm01M8zs8dVr26fGHMgEaBB16tySpjh1
OI9aJOMMJhieVZVa7WZRgEGXYGQ/QHjBC8gzF9PgXmhVPk+wjw1jfSHvIGTpmWR3+uwi8uoyrsax
7w149lhoHbZaX9cI8DMMvg5jgt/itahRQoBgeKe4Mogrdo5VG76CgZwagG2O+KwHbY9Gh4UqReub
Y3Is7HSfK+QOW7+KkNkWStpNHMTFfJhUdC3T1vP8erN+Yjf3/K3tXVqKFE8zInj5koTX7lxsExX4
hzyxg77Du8blQThGHiiZw9krps/JnOYg0Wtma7QvuxhPm1sdU6qerkoNJRtuek+pCrKPaVGwHN7D
okstbrl8rYiA00XV6H4sSf2Vt/mBA/RQe83j1Pdf4wCrb1U+1/nwhikEWA71NrVlN8gV3hbzsbdO
5glL+ZhO+qlT14NWtb9yR9KMO1Re8kmCTfnA/gaWfoFO7AXY3Fkrk89kUt+Urt/1sLDQM35tZzpG
nOiHwVahpchvkOBd0f0agtzcTqZbXW1l6HDkJZlg37302LOsUi5jVz85PaFSMya7jTxgzpuHflzm
ULN1RAhi5Fr15jisxt9VVw4KgGsoQHBE9X+u3u2MhCwt76nDUfu16EAsaeQW4q8i4h6mc4r9dVEd
YL0PRVnss6KCcHk6CySBNkU/qLq4N6r33dR5enBN67WPy5kmkrlbav0ZF39OpE8V7faj29oh/vfG
8vGHAJRy80irETAmdMlEPMKqI8OhH73E9CWS11I4/y16AVWyd0zM+TjXM96hqn+LvkJwBInxAKkO
f1jGW5ytj47V/CcDx8EhTytn7dw6M3VKlw7zZIg+IML94xVbmLvTcXK0Wz1SJVc4BSLvT302ot1u
O49tP1CQiqMUT5J545O2zQgTZGdrRTNIqXa2ojxUQ3lhwv66EVHTnI/kvtQodFS1cdBGPFxSxRSU
FI5AlZQhaOu7TI5GB3Lqpf1lDz61uXYRS/m3ndRzLoS6I7Zpg37D1NmdrDfX7/manuVS6G1xqgRi
TOQ5EbkaHDwE85sbrG1KD6oOdX3MQ6WvmAbbfooOHpXE7p4Hh15fm6MKV0dLpYT5UD4V/DtR3XOt
Me3CZLvqTBcVHiBQ+Xs3r856KbsX9es2pQcNNXeZK3eMqCWieRv74U81pS8M6h0W0b32eXLOW+B8
jqcHUNV9z0nL9JqhnlXF+9tm2sPcLp2PHVjCNYkfLUVTfEVvntuJCKpr/1YiJ/ScfwaVt4nkLFwt
W7jqeEaF8rkOxZxfW4Ys9dnPaWb97Tz7TzpU323VUnJolUiYCXxIvWeF7lCfq818cRXV8L0hiVyH
5v2YIxk3IB2T97+F134MeX9BOuO2FXTOxeDsnWV+VjN1P+baa+zaP1tfzZBeg25qdP3DqTLE3rGA
hVrc5TndaDAEU24xgdG+mJTNoXVaaLuL3yWW/asx+yNvRBTuOdE3WdTPgxFG+UAGX2Sev1miA1LQ
nm3AMGkzh/mqT4E1D5RhVyTn7LdUgLHgr3+rWPWNqn0e6HC1Tf8cF+IjISUdxHwbTSroEzWSRulO
jWhOazqdAI3fOCNfbdy0D9LpmtkCDsJpIyKWUGu1JuzROwpco/mdp+5nW8wr0MCzOyxBkq/oyzSt
3824mnz846mk/WXsUgiNG4AD6RimSHMlmGQZNaeWOsOdlVahyC02yBgTY43xT6GU8Mus/0Ge9KdP
csjRawKedUMNsutOVa4fLSu7131zm3A1Ct6ksbSXbKhecjeOaj0tj7o3vWTGH22GdTHPk/ctNqyd
3uVvM83/uU1vdqu99Oq2fRf1dNHcjm53/yvvvRDEhRKK3DEwbmXFycyb05Bbj2nZ7mQZnGCGCr41
ET3Cew5me1+307ozExnsT9WTbYsvpD/hh9EPhlvtaxV2DtXqAjRRJz9JumPuzoiWVn/kHauNfVZM
1KrW4mFS9JM0u93UXtRh/ptZFdRCbVm+DTXf68XvhOTcvYi4n53bGr9urdI1rOjeQ/szGMQUiUcz
Plfpb2b9VSNknvPUOFY9xBNZvosT15eSYBRLmTAt1TvcT6dMm84NJGr5UO+rCeWoYVWudj996XC7
Qpr4Vejl3XE3agQaxXR38A2crkI4pGKafWkq4Z8Mk3p1Q32h8cVo88O6wWdG+aFRs12tQKBEFbSn
4eP+Cst7QhKFsmfxPFN9yIotyMj1+7oJcCUUYQ2sNj3oqflO2o1ipJM/l6X6VJT0dzaPMD82ImlN
OoMjZ3q/ZWJXoZsQqGXC/HQnj89g3ohHdpse0+Hs9l3N60+VqFRB7ZBdKOv44VKnNqiqBLVrG0Hi
pn/qicXrEQFQZv1h3DiG7K067Z6Uyn0s0vbM/CU0Dnnuu0mVh45lPApF7NB8iIYBtII2kz4hq05y
cMg6iriZ+lnOjYxmiWqA+lBIKRx3P2M2GczB+f7qI/xg2q6EkQAu64rbg2UglDnJWN7lOss9KUuw
Km0sCkXULSkiVPvMptwNRGoRL7JwJs04ZXiX3kPpJIcChjwCJXbC+Op4n1oMt5q27tO+35fAHXT3
mxbctEBBBO8UF2rmyffoem6zETbjAG1ZflVT71OgX+0Sla2QVG7N45B1ZzhomdId9/nwbmA/UtiV
QadcZIVFFt9K/aCAqDQgvNNwArRfsjg7lBWokCIWwreGSLOVEB3GY1li0UAqeK330LV3iOlO8qkS
c3xLlp4CYhok8XyK22sllPOyGhe51RC1YReMUzD1NBDtC1sd8TvUqv1Zp1CtiEg3UAnSZEklXOhM
cUUXfxsPZMp2K7ECLEdoLnpYafexc47Qt9KG+OjwHFbJBC06HkQDRYoYK725ytQPnbZd9W160DJq
DMXdq4sX+pH3pJkaf3HM3VY/AN1mLFZezGtNf5xtFlmjKTsGoD62waEbS4e9dWheAArhXma1C0u6
puQ6hn4Z6i5EF6wea/ymcrPz9LgZG1EmuUIeH7pkaGnpVVkwAASqdKr8T0ZmftWGCFUC7NqAUmM8
yHoVrttxwI19i+oEZc9AGjXiJLDYqMy0EFvVVDgyCl5te+Q35rI+zqm419mrhAkooxdUTuSkWmgO
UWKTk/Ovudr3bJR+fsGE3eVCOZm5QhCu7trM2ldufVjZEqycblUHPqGy4eR9cae19Z9Eq3ApubEc
EvS1cp7ncriCvwtyKgZjP+9dtdzPnZ4fa6MIHbQBZGApt/4wlzenNXZic/xS/VPrnJHiwjlynCU0
KUgMNGT6eg478ZPoDmS1/1ah6f/CiDalri9PB+rT8uit9AdkHX6g1m/Y44F74pbZsYTsLJU9DE9I
xP0ydLfjV/TbX/mRmo+6ohWgDirSl42thxsw3BOPJvvMRfsud2XOxuUUcPWRWmGMQdfrR3n8+T9M
Jv3/k8oX7YOC7aReUWGUMbWXP9dSuRo/a4suwsRHcLUFMsmQC6BV/x6mBtBUynWx8kjMgAWpCyXb
qVaUF+nfmxoEbh2fC+AidV6FHuVnLiv94lDeJ5Ap3Evj/Uly069ie4fZYBllGZmdRdOS8w9rdSan
tLZn2bGRoAan/6+tLL+nqsIZlvZd/tPu13NVHRVRHw3jL5twheRRcV+MPo9m8GaTm+xJjamcvafb
jwxty96+UfvmflweMFk+uDqrKldSpnuZB56UzclqmtmfWvlGvz6wc6R5+YVHODFINii6ULJFtGFj
YqCfeuvsNgTl2OG8vEIRoVdpV7uN4ae41+1RrPMtyf4IT925dvt36s/Z8A4kdMeA7AW+hpDH54wI
sJLy/8pTUy/3jkNJ/+vIEcaxPM1Sow97wQIJByFvEG2tkrwxQLtDRdI3HRaHRa7f+QP+o5H2tI7Y
kQdZ5c43Cu0i6gWAUHYkT7sqX7R9+QffLw2nsZqB9BM8ORO0OyYoduxBbtRhs9b01yznlSmV0Juz
MyeqX5N/NfaOn//ftJxseX/aYu9d3DoWzM6Lc9GkP+W2z8bXWrbdzUdz/FC8zRfo28if/4wyObY5
fcrI0bKXy8g7dutnbo03Pbn/4Rpk61nV9p2uRWsvfC1NabJ/0wcJOwVy9c08pAtcnqwLQBIYQddg
W99KmDUxGiudAr5C3nDlNO9emxykGZ6o4lp9J22P+SZr+0Wd+IpNH4f1QDfJO2bZuucfFSEJq2lY
t5pCsJ6NoC7XwHHeFMAgGqqV8gj32CDZQrOwpuvoRIUTiXrcCUMeZ5ZrslefVyy3RxFBckjFM4J8
1be9T86Elt2K8VXuQfkhaag4ldL3qtAJVgOltDnnJ3x444dEdklDNPfAPzGbIv+VH5DmQG5x5Ssl
fGLtpE2Xz4kVkCqr5Z0eqK+UyaH2/hj5hbOSTK+4OQzG/98f92oTiWsGuhIc1XWbfZ0ninv1XxGk
JVhftdAazaCJeaGsd9m+N+64l3/lcoboP/MqAK3yTclsvkwxp3dkW+q08EFFcXuiiXfGRCEwvabb
FsjGNmud812wfRfUPBQQnrjp/5uu2BB7mcUpuQcocPPVIg9YAZdKeiJerDI52QvgjPLOBRUP5Dcv
QQfDyNtmoa1xCOVy6pLekGAdCWxQMSopFiaFBcLqcSo4A3MOX2R1hg5zV1GeWzGoQjNPa6Ie02yP
AohvKm+6Ar0P+wmHXNLJKtgCnFq2R46dGlSqDmzm3jYuHKclEV8y55/p9LG2w/oo99//T5p1KwAX
5eO3RihuKvs8/cF8josSFZXYiRbJgpquMbjwFNQd5BwNGADljefJyeGKRT1Buw8c+5oV/U72RuXq
5iuFAf5iPBVzEbIaMT6/QuZh0I1Lv5DAt5/S6ssdC5UGVvQ+x9W1X1V4H7NdP7jHKvn2kijByvWk
ZvIkcefr5oHeYacmbiimDaq9cWcpb1L9g+BgqZa91X1bBn2t9r//r8b/n3Joh6tH6IcNkJcr5jPk
Lpx9oA4PSoo2g+Xtpc2RYZ5MvAq7kNERX0GuaPX/dTLkhUl4PTjxldJlCqWwNfyy2v8OaHzN8+0V
4yC/Q0dMUcXcF/Yd8EQvPi3rNsYPbW0G/y5RkTISNmVs5y2fQuTYZARUY36SxAvlmS3s31y3H2AR
k/EB59OTBbv1rV3uxHoyr9iYu0PH9pzIjdq4J11Qv1bc52HzdrxKF8SGPGpyc7E/C1yjbP/LA8zm
VNX8zKzpXrFflfbasrL2FhGuXUbgHPHggtDPYHSQwlzOZatv8q5HHfYsVq/h7MuL4g70QQrGewSC
mA0Ehj/dhKVJz0ai7zHUJabARMKE7aeNBZ1h9V+4om020O34Q9M/kNnbWQDc5HcaRv1s9AICa/XJ
4P211Qn5z3MFJEVrvHNJkaNWEvSq7R8aWaAvlwVDOTGer9TKG/QGz4Xy4swdkrX2Yzfbr2xUVMT9
KXtTadjqXhqtVBLZk9JPMmDCa9p86R4GauimLACQObLDZKQh1KsMiqRlIQyRto2HsCG7XnoBUw3c
OKPCxAIT4+nol432TnvqPuuXBWXlibgNxYLIqB957zFFo77S/rA1evBCalnJszkccjy6ucX0nUm2
q/GKefl3LyoRxzmZkk8qDpTRi3dmcSJZOWudejcKoP5qtOrvxgSFGtViRD7+nSDOsFjfs9oAvmge
eqc6SdPXiwXzLS0PZ4Mzjeg1e0MQH6eJua/mFfwocD3nzRk2J2hZC3l8Y8v7OznZo06PldwEaGar
LwG61JHIKYm0cC4RBqf6fJMxsEO5OjGsgyoF/O6DZV5FAfJV5HvpTFw2E2GlNooH+V3D+mWNH9IE
qIm1zycYsp+lQ7Fwph380tysPpDRE0bzKRl5SNdRjt8enci2PmA4f/T5onb1FWjbW00NhbRm54n4
OEpIg5beVtX4Zo3Yf9wRPktI0CDR4YC6L46Jd8eNJGa/j9sXQEMy6uaquFLecO7dezVygM0YBDz/
SuDjQZrMaV5uW/M/ms5rO24lWaJfhLVQ8Hht79jsphX1giWSErz3+Pq7k2fuy2iORHbDVGVlRkZE
nibvV9VHj5zzcflu9xgl8+F8YgboH9fGmc/S3XIf2OEDl4D2vVgp9D6kPxN5tc2oWIuIXk3RZcwH
2kSWC3YsXw/S+4BJ+UoK+7n0LimjL7geyfKJMGqajxKi+Xj+6yeEsDh+AiKv1WccNhKWGPtuCR1d
/+1MOorLz95rKISVThBrV0FINJ8vOGhxaGngFoZkuGbcfckTSSQtn8lPArqfEy0jvoeWHUhpSF+v
28gaQyDwTCNdHpiGizZ/cGBnVFWJU/9h0cq7E3fUP4HDKu3IQ/97DBJup7Y8RGHxq2ZmLs9d2DDE
VCJ1XpY7uRGWP/R7kuvQepTqK3W7PX7yASBDIpE24eTXDDJEOhVVtks7xip+cVxKncLa1qlGCXMU
A6RFZfrJQg95HmTV+KCsq0LulddeTL9p7d3GvDpwvwnE5pU3l28kQ0X6yRsLKsC5Jv8VcwcteWN+
0Czjlekk6wqKIuq6dVDZhxJVBjeb8ENyXawxSITfbTW/5l75YBfFVkExnnoWuH+VW2VA9yZufzeO
v4VCWEyMLfYJTgSYBZi+19PLTF3O02A0o2AJh4pyhUgEWPIlEZmH+5PMZSw48OyfC7UYQGLsfE54
3qZ8Z+swx1sns6d+lWQpT3SOXW8j+XUMWihhjZ5HRJtYp0aCLRujc5LE4+f569dCPHCLZ6u/9w7o
j+EcK2P4C0M8BNmtt+ky9jAI6xLmcX/zjORTzyHvZ/lpAWCxZ0irHWKYiCqvqpUMrTv5uCsiy1ij
E4dipc/WCodq+JzCF4BQUMfAbDowroisrknncoQbVnhonYZug94/G5p7HSbky2ahUQvat8RCILFU
0M8riE0R9KqZ2QAluxj71p4nSIoCCdHO9c+iqF+bgia8Xnr0ZmwQIRIZ5GctcaGCmBNb0RZy8QFW
4X32qk03lxezY99FboIVXDFPmyXOq+NcN8cljf7i2qFtIY9Z51an0S2DhFE7+J/RmN+WeII12KHf
cSPvHlf05DL43lA8NYV6C+Q0CvTfTDpHjgfmve1gnzwjSvlbeKVw2Xx3y2Sv4WYAEK5h/zCCJm7/
MgW2XZXc2HOVAbHbwDhMKJhXyURjEKezYBV6wXz26Dqt8awGOIK4gIW/QXqTD4xenexDvwT3JfYY
LTk+1ggfYMfkH3a7TCesjoCemHxSxPHWXcx/BTrgXV6EH1FYzrT90XzZE9mwjksXhDPtbgTIRYC5
T5DuFCAwnjFzcfLjACFVH/y25xzCsNVP6wQv3bXT6PbWmpffZaAorbNm3dchpH4dWYw2FxWf5HDv
YzJfRoPhyO70ptcTBU0SnSKb8UbA60jqyuajDEDqJ9M+MZYURUFY34a57s95EFbIX+juHWKtc29p
VJyYbZ3sJxj7MOMWpBPKiYmACeooffKoCJDcA9rHq9moqrWuBe+5h8YprMJ/TkbwMkecJKUdVlt0
9NLYpq/qj/u+Sa9xrDHtZkmv3qi/ddy3Xfk3w2ICQlWX3iOm6PcCZOSqWcULEPKxn5vjCH9zZ/fj
ycrNq0VbZOPZ1lHV01VHqHYFTjW2HbeyHp15Z3XEEmAFdwNOeKs7R7L5MXxGFricllnNl8YG0lMl
Aw2Q0TMqgK2JlBO9QBs3q3kqTQrRDk76HDpbP3LHS28MxdlAFrmh8RECstT1WW99OmXtyEQjV6ld
Hg7+Ou7rP1pcfcm8oU1luK+xNQChpARu0y+/1cLZv8LnOmTe+RD8nRGAbPTYTbuVwkTwT2pl5S8u
tdoN5kBaOjZ5ux+aIjzPOU0k9I9WtCsg6u+NyKO76zrm1S8T/RjzPo6B45o7NqolKHdymJgo+6x1
RBExzp8rtakDGHq9c2Fer4N3/WIeO7891B3OlK5/0EF1yzy7zgWJFVSgk27AX6RVszP7vmPurP6J
Sd57DXHQYfKAnnDY2FPSsugAgWmfpHfDhlfrWY0NLOvtJnPuNxBSUE65A/vYJmwkhX9JTXrRCW2H
LtVJ3aBobBlykrwYUGp3tcpfsnSAhlwUB09HMJaFv8u6ZRBOmj7nKedz0BPvU2M29y27rrHzj6Fq
ZcxACkWzLdZWQOFfobXNvfnWDy5IDwTsqIbSu9ikyHZ/m1VyczTLXiVgmmkZADRT+gfRcMki51+M
otKiKWCRlc+T+7w42hav+gcMWeGfQhKBlmkDBJb9FQgloUFfFyYawwbdILwv+HyARxv680917Lwl
YXez42Fjt4QrY7wApZJqgFWi+/byZJtW9i4pPbZpqj84s4JjPU8P+TTBMAg4V2meHuVKGhoi7hBc
Lej1LJY1Q+DeSkuH0JpMd1HahgZ9s9E+8LB+4ZwBD4joqU+ltnb9+k+PFMDA/ViV+aMRLxo6Hh1G
chgynbS9pSkzfX0r3YYloJ4Ze8jXggpXK2HdF/6xWSIE6sYZyPURJcTWW7Jb4lj/7MEXmRgDi5ci
uxnYhm7KNHEgmyUYj+MTrem4MBulAVmfiU2u2vX0sSpKRMCUEF2t/QE9/mqMJYrmPHqPE++5qSMU
vuAwB/Lfh9Rz643puvtgynYM99kqnp9VNE+zl99LFZ/axH1mlK7GD/j08I3yU9PzDGACW25sqLD/
Nyl0aekoFew4rHY2M3VDznATSsEA3coYnXseqw98U9yNm7mc6ZHt7zoTxgfqq2nb+Gm+8sz8HzY4
d0Ov93Ez6Mj8HEB5zVmHWvURF+pj0J3PjBmtTL5Z/rY0GKqxZTTF8lFX2mOXqnezAdX0iu4AqQR6
bE9JVbrXbOyAoGBp+kBjWRci+jV6BJD5DvtW+A/qc0g7jqQALkHuXBKn22Kr8W4k09Yxs/dFK2ji
aeFzMMxntx5CKehpCjgT9UhNk9rszOscTBdaq28cHJ+1ywgJfU5RN9nDFzTtXTBGrCbtdcwSqGZk
EQNWmOhq64iUFcptvDgvahovykSD7QTdk4oYiLrUD6aVPgQMD1gNVYnlHxjD0HpPbuG9D9rUrqaQ
VW1n7XCYFj/bMAxgq+x4z5zyj2QyF5pyyICcVG9W/WT9Nsv2YMfdGkajWll5+pJW9NG7ptAP7ST8
wcSPtj1lQh8Xf5xA5ZSL08bM29tgk0ZYmdVDYp8O2Rw8T3MMeFC2zirXsOy0jBHJHn36Fq6o5stU
lPDJ8IKba8xvHNYvdeqei47i1rKXR1svqVub5JUOFhOymWmE5ogHkLPlSXOKKQdk8ZmKjamHMpdt
q8Cg0XBmevLE5OGTLQliGuKPiowdoKJ1no3CPzEr5w/c9nRdTW27civKkCHST16U3XUCTBNlO/iw
D1OyXGrP+5qYy0FVPh1CpR3hxbSXZoyOXTWlW6WFr303vs2lyrcJpjVQwEYWpm6t6iE50YPFukI7
QDSIaZSaG1dc/typgh5Sk8KnW5nilKExWqEYvUy2e6/zAt7CMo7rhSxsFRHG9ZmyxOh35O3HBvK4
NlQf/cg06o5CpUfQ3QwLDS7V7hbH/a5HMlClozFSXfyU19Ul1k2Ay0J7KE106LV+8xRdlS6BZ+PO
ybK2jXpjJ+4bxnSroauPNXPIsByIUS+SyQ18k1aop5RWkdUr5tFG1ToHGUHYGMC0I8o15pPBF20R
tvKu3WA74z63igb3FT323i8mmY+EMgENFgrg/AmGyqVymjfixgHZyBZm580CPnaZpBKp5JRPRrHu
04bSrTwF+DHgD0FrQq82JdqiKG2vhe1/Fu706dcVhHo2KQQzRg97r02UAJSABWTOvqpciH8FKhTv
VSuN9dLVT0w2tOBThKCTxrZQEKw084Bd/1M2oBK3E3LWinFaljprNuaA0LAR6z9FM/COxPMCDU4r
CansUZeVPWekfs6sv3vp/M18m6eoGpnrp262Ue1rCtSwsd9UER1Tb3gqs/ESLNNL6/HfqX+x/IHl
PY7lJliah3hqmF2Gf79VuPQX4+ksQ+BYmF85o7eKZLw2rnHSsuG5hl+EBc2mHg3SL1LgXTJjsRgG
BR2ZfBfp3qko4k/winXvsnYHPaS1TWQhc8ewCwWuJqQhSDLQ/LAj3cNI3cAqO9L8/JIXYkBf9IzY
WKFxRk48ZZDGx9/MeH+0zWHHjr/4RhZA5MA6UdPpJHRbW9XQNMIz3VhyeHoyselCKvIeTVSTpNI0
LNTZjFJmGHn7KAmuA+i2rqovt58eChLwqWBmU5xqH51yTz61Dxr5ZLsMwakdo7MaXSAi/yj/OPQu
M53caF8BWqA42y12uHMh0zdhAlUIcUNZ8erMkyw6lbi3Opp38xI95J7xWyGnYKrWizwsZqwAM7MD
68iBM1VMR3NktpI1bbMUWAPgweiCI3z0CJ2V/wtL9vsCjpLgd4b8bOWlOAy5IMWLOhmkGW5tnwAF
XoHyiUgKxmZ00KuKeGe/TLbxlECYRaWDwI7O7yCIPpBgljWvZpbvxJeoc7KdCMwLoukA0QEstkn7
HWOyaA0ilxVlO2CDTQpimc7W6N7cytrHBqcvwyZWi0JuSCHZTR08QLh2ULoPGVAz9chBThb8IDdB
AI9IH0FniB18R5amv93aOBpk6i5Hv4F5XBM7zwgcBmrt6Tt2/ROzYdvdNCwHnHI3UxOR4KanTG+f
MphW/lCKGh8sQeVXDCZQ2YGeNuOR9Pk8e85W91h3dYtmuVB7KtyNfK9SUkNH54nqDEXkwKw3BBlO
vDZ7c187dbgyS3RYfnww+ui5q8MA1Rl9VTM4VomI6LO+YUzXWKyKZICk4+9wxQN+0mkg4KIwBJgS
C/E1yqk3PYb+WYhapiLcKd7IzJtx0ZcwlPql6Msj8vRXiSA1G6w3aebylOs5vLjtglg43TDsbW8D
3C1Z/DyDUJoUUI5j/rYXnpo+FtcBVXegD/uGIlF51Vps8NoKwg2QrMswKYvqPCsgB7BMZLeMA9mW
0e/9JmDv6jRJ6OFi973C24+TNhwvbeWhlipIr10gEoMvbOHLpqSqqzqw75UzH+eue8PswraQ90qc
68zl6hBC5SLcRnqh2REjnMtSRm9xhztOkr16pL8epEB8pdaTGwPhNB91zZHjMdgt6WwTiQkGEoDV
gFMm2kpkwxO+Cby1XMuYcJyY8cqrGhpW48wxwPu38QBBYDp8T43y4KykVyvuGzkIX2kHbeWx+Iyb
yaLlkbriFFmFc8LmEVYMJwVb+c2kDh+q7LUSgH6Gz0p1EvX6ewWnCNPsV92l+dtr+SMV7Hu28HwI
y2PJjdj2X7zkV3rfnDM70IlhyZ5xRiRMw70JtRACIo8BQnRSN4AxsMY1pNOR9YrYecC2pdxFTFjq
cYlY0CDwdvQt+p+1hISFkOWiO0+G5qEutQNCdlwreE2ILIqdwpECHwcbDZDDK7LVJWQFtoZ5rm2H
Ap4LNi0/hPiEbcA8XjqepN6SVS2voR/dBzSSY1ZebPpPzIZpqQYD/Fa8hAlyzTpEtNp9s7uRLBhe
s0ULF61ofLCozT1mVida1IMppQ7kA9DwbiLZduxdixu5Z/a/Jy8+J2huxTfCW+4ODJTO+hs488kd
s0+zo405z85psrr3LltOcPtKmG/Oq4TJcuoQnyi4KdPFSJm/wegim1Pfq+1zQgqkx/VGjpGp+ih7
9Yv5TStnjBEwQdVsendrslij6FmfjJNNdeQRTSCd3DqqmF6AwG5nhc2pY2pbD2naauLn0clvKcxv
J4doA/GBAMt9l4z0o6a+TRX6zbJ/cPiw0Xn3iY5VTwuLBFZenUyF63wcJCZ6LvOpSYJVq5FIDNVJ
YMSWSkv+pOp5do34EGfGrYsd+g1Xs/suS2MTV/6OUQfbCHr2kqSPRcyFm+VRGR+SRqBol7wVFXf1
OjF6ESunNQk1bYU/MeIS03kY5scOLinvrOWxuOOwlVdTJiMN4H7T980vCaDI8jdh+1vCp/xzipdY
i1fWyAElB3na32M9/GXOzb+we6c1QOa8TkHWlOhOSfBAtGknGYwQdUbr3KuKlGh67rL4z4Kt49J6
z2aUPMd5fpAnnTI3ogFurVEqowqByDNsuYmE1Eomp04QRMMSOJ24IcPvJjY8DNT9lCRwZRhXSTdk
0ZY7sYWWdgp9pHPeI8byqfgqZ9uk50cUUbvarl+rxvwwPcQVuOXo9bzFhGKTtzDIwnAzj5iOeGpr
aRB3HropO1u9eQim6mDRYQ6hgAV9fh+a9rawgZN52GHRdZ45zBuqqzAun32X/85dfNDy3ZRYJ2d5
HdUf0L01f/hWB2M932bVfKDV0fJajBA2QnksjODN9wb0Tv609gNki0buiyL/7DD8MsiWA/3b06wP
lDggzC654TRHJ+UFF6/Mi5WUpKrxT5bfDzQk3+MACzNcYpmHDDCfEg7D97SGHl82+6XLaVhhoBKk
W9n2RWw+mEgP5e1XLnZF82O2hJyBZNzIhDXIh2kR7Mi0jikpp8mB4HASycu21AzQ8d3SIDWEHWSf
M+CPjH8xqaIjzCRCsK9pkR32lczJVcXMFIHiaVr3jjnmY1Vucth8IfmCTI60ozvPhTOEgzbYTxhX
SBeIGWsDDQa4PAc5DluucRZhPQ0B1l7sYRg0tC+K8BezaFmLFl8eMLYw6Llj6A8DblUmG2pkkIg/
7eVSo2Dcog+UdYKtDEUkwi7b8rZZh74XqX3nU0zVgGaET16Tya+Y8b1emsc20fYSZn0+PCPnW6Lo
gbHBYL9oZwD0uL1V7n/Le5NDt3DnJ6U8OHP2Tm7Zz7lt3Nd48ZIl+YBTEdkYlhXQ9MMVV8+/yOvj
j9RLD3hFKyFrcNM6jge99XfoRauXvQy8Q2fB+7/XcFajp2AgDLbiLea26zxBemwc5MWMWcOtPLTs
LPIhPF5cjuzjkAQbgR/lGO8J5rXPCDLnb9XMaw6XUz13K6+2wDlfZ9/9adMggiLYVUu8nudp7VGB
JR0zDEm2IWaSold0OLLxK4N2F/7rBorF/L0julWk/rLFobJM6o/UY+0QY/04b3NCRmMyKpd7cyrr
EW5XZNGLiELYvdXGoF0RYPwg2yQCCJz6jHm50RXfYDg7EPWEU8TyYAFK/haNFhXApzVBluADNb/e
9TyhcjHXslIs+xLRy5MUp4XeV4BqB3aKS0m8/sm+aog9JRAE0p/l3fH+lCCbQJVI3a0NBxu37i2i
dBbxwUdQUrHzzjXwImA9Nd+GAuNB9ruXWgfLZhqx/90DNxr2vfe+2rL8yaUsDs/B++KEK/h02wy2
FmDoj1lSOd9VmmxyfMcMsrGRzHVuPsGgdmbC0E5l7UaT/k6VnpktwdjYkJmmAih6WHh0D/K4TaB1
vq7tKYwGfz/MJ9axaXl7M6Pnbnd7jY2CReReEnxJYZU/HFuCaeIORP9Y9teqo9/mR9RwrFD4Dhw5
SzX8zXCJkAVa1FCr64Os8H6aoScEsKr09ZQIyPidDdrjIvtSc4D6cEYEERrJKvVOg6zf7fnNiDOe
h+mn8b4J5oSmLRYy1fysackfSTgbD8VuWZxiC8xBox0TmqeUJIg++KbB80mHSatzfLAsQ8QaGFOs
CdUFFn9hMWDGYJwlMjG+jrddUHhTaG6rhbG9LHrJnpfFhpTXvXWjvi0ppeWtFu6BnmeXzYzVe60m
XKFyHb3PuO5iEPsGKbe2r5vw7qHRDOPkiBm/+H8Rp/J8+GU53d72/kitksvpiUk/6dymamgb07WR
mqFy8mbdcQB6RQPZwHkoKfpcBLURrjQjEx4RDfxED5Nu/2ggynKrAzLP54yKRK66IyfwXFLxejnU
pBI2c0nj0D9QWW7x93vXzEfDaS6tRhu+NrdRUZ3l1+SNOVhh6NEnvPhHBu+iIqZA5rk41iITfkLs
hSTIZqRMDVRB+Q2BeIrQ36mCiWWEUvvije3aiMatTUYt5wVl75Vua09QLZA8zEiEfyK2Nz1y2smu
DGD6+aTFSe38bWjZykFgp/OlD3aysAgDhfON1nLNzGUaZ5SP9nyPPTwMyBxMP3+Ud95b5boidS8w
FlTWPcY6TMrJUhShiP1ukc+kEI2+pqxIDHdW7Zh+4Ve0TwmjRZUf23LaRwZWE4RPpFsxWyVHsyoh
UsfHWtaYfE8zHTmcUsfd9vmJGN/yIJaKkc2oIUrn1SSdjauUhAYaTfctoAT7dyKXl1CNi2GpkqMD
qUeiCCsv5KXS1VbhG0fYyuY9DM5nBADDpf18HzlKRd4lkZPBe9ARp3Wv/pA2hRjc0EpYsZwMG+kX
xkMFJdpFHkoW/Xw7zwHh41ZSzCKAQd1bNx/HLTku5OvZ8GX/JQl2jjyatsDP8sFQeyM3PNGAcxhw
7ANyWf1VUoawfEOqSmJ7rSjg5ezTQuQL8vSJ6PJWSeulMO3Sck9w4UziL1hQBpgUGSVEwYEz5f+P
P4nEGkLqDCsAbhyz7XWMUsYxxh1WvxIFjfFvwwpO1VOQ+Y+S0vF5UsMO5JUlTCVOKi6qhJY8w6GV
o0DOWbls2S2cq5zhsqRKZlRx1BRIMtJU31dsKUO9D4RFYrccrLI82RjmguiIqINTDZSkca1DcZGN
6eFZKFFz5u+nHPofuyNocTapcFKB+Ab665Nk5emnHDHEGynyWzgDsrOikp6VesJb/nWhcy9nGmta
DltJiiQTBonZWtGHfJOsDd7uQjbhkmpyeZiYrIk8LnWR5MjkMCw7yVFYUdyecpgr7924V4EDDMoT
+ZKQdzxSUblsF56ZZ807R7ceELa/D/juRkN/bJmmOWE3odxfVI/uiiVEXRJD/1/UdkqXazFoL8GI
ZBp6DWS+lQZQiVkjjK7PsM6glizbksZ9a5CNp4hUWU8cLqOcnr6+bnhcrQGrNey+wRz9tV/rr67d
n32eGxOGtzGHt419IKoxNPMIGZaC9+7j0lkwPDP6qSOoqenCj1uX5++TduMzYEKd1rfTANXX/DRd
voR6R9H6nMnaPWfYQVQiXg6PQttVfrovBn0rmyVjySdG9i4jSyVZm4STld6xSb31egn1NNfOkhWa
4dsyxA9hG3LkTwe7cU+JifibFys7UNIZN+BAgBLgM2dVI+egnoba5hwNjnKreCSjpk1LetM9l5Vz
lg3CFi3q/qd6kOJGMarVrustwcjs073MfXdJkVgWZhwd5EptMtqRXmgQWOsBCBzACPkk3VL7G3qi
FEASEuL8uzBg6RvufuKtl0IJzecdMQEHSdnVbZzsXbPceIv9zCKSPcuSQoayx2niQQoNq9vr9r1p
INLQ9dIjtDhxuCAVw3bN1uvzUFZMVqJbAyenYV9jB0rHgly4KIzHCH7o6DaHsjYv+AfBVmjhHhQz
W7A5yEGb2zFefcl+1rBgBh2OW6Ct1pzWuitdHBRknC+e7Ty1HARh4D6C6Qg1rVr3Q3cp0+xWt/Gj
5HSODF3XTUyQnGuFfe3oVx+T0Tw1swa0Gj9S9XxE7AevVWen1l4dKG5SAMtTcM3uTxCU+zYh86vn
9KpBrjKrL79z37sKnbwz1n/Aml2sfphRnzqNvY0qFW4KnGSahiPdclpIjv2jnWZnCI8rNY5gkual
GNsLi/dUYIOqLP2egI5j439x0/jEYbgE2If2wNSyBqQV6YN4y4I1sOWROs0CfMuS+D3ta4o/7YJV
Fq5x2gGl80kvw5/yXRLfmUJVMn32TEyVG0Y6EBLG3QjgNq47X6PYuxWW/auf/ZeyQc1OdwujuDem
9G6kbpex7X3pf7UZZ5o142saJMbKGWysVj2k4UGhy/Da4Fh4xT3Qly+T3NEo4o1OmShHIoKIoxrs
k+QDCZhaCxansWBsUlJEbI94xfBJE7Ug8NVSw7hA+UaIo6+zpdY5afjKyAV30fxPZcYLd/CRzTqU
0CZ77pR/wsnA+kk25RFgqsCSvSs/3jMqAMCktslv5p07szXYNAVNTElgehrWXo6NzNTSEuJ0QS2G
nRLfy+ECdwy+G29Bsgi4z1hRbUZCPqTmR98o9hwrOXSwHrxiMj0Y4fg6IjYQxm30y5DUIIV8P0iz
4EWb7+7/zqlW+c8l/QS2NHw9qQ6x0BFlgBffyABK6mS+U84jyaG4DoH95FTGAGEP7Y0LpK0n1ZGK
mFYPV1GK10qdSAf4FFg9gBYUt3AN5UO4CFejiafThOzvIyoaAEySuQrkLn1qgSj4iiL51nBI1IoC
QLjd8KES+CW54hNLByEJOz2lBCFAkwL/CE7k4ohpmhtu+lIOIzS7tCULcHU5MrkHvy4uAFoCUvyk
0wRHFBMPxoIvOVzGgOcp/LyBtnWEhpCeit3BHNXeuEVpNsBs/A0Vak1FPhKzA0w6qjDAPK1dd3Xw
FZQe7iWQQvYY4Kf8XBm/lt2xIRgm40XelkCwHPH+8ktyGM6XoG3eee58vtyQvGoqkir5huEtTxlC
YCYrg2OynMa1EBx44HFw7paU4316kWNDXoX8ML8tL48loof0NzFgEC8qCtRKwXP4zvyrojyp6nlD
Db+RB88PxFTNI83nXuQipKRKvfCEiNuCSXTlnZXT8O2S1/D5nNXyv7DqB7BBKfnz/g+fwl8y5thy
+5PAUqwE3pIUK1KBjhzJctpaXBvnJvp8mN2QF3msUHbwVZQkO+I8wx5lZYMzKdJwSUAMWDz8Ux2/
/rRCcu6U5dAIqJ7uUhPQFjKxSpsTJEWHTIO/HTDPhWk808IAlLLM8LfhPMSUWxTQRxX0Z4RFH+RN
GXnTONtkADwQiiRLP5M1CFlDDkwBG0rZJ1RxFi7YuIpsLEghXWFf5WH2HuOB+DlJ6rDeULaxHe38
RXOZG8pm4TocKt2kqfcScHhmyHigJmJeUb5KKzkOqE8t4LmK5R5vJ8N7hFl5l+gieWPCao8JC0xq
eU7wIeFxSgItpySKA9a+HR6LoDw2E07sGH0pgUy4c6soVppGI7K4/ySZ+D6OZ8dZjm0arKWMyLLp
IdQt0KjKf+exIlM7Zf0resONdLV7x/+VDf4x9xTaKoGzWUr0+VSOxwjkVQ7r1rxxcamXiSKRdUId
xP/mzvCAcqKJXJEF8atcJxctAA1qIX5S+CRGYZ0sDhosRmDDO6gbW7SDHrDnzqHEn0bvOahBPmjA
x1n23ibUtzYnOotbGkHO5D1K/cNTkKSgiorLDwoHTadYqjsJ+dZlYDhvPzZpMzE7jkfjAITZY32J
LdzYaCSB34zxPnbhHNjOOou8tVwB64ExRQjeyQgR0ySQflQv7flXKLlGEz45qEL1Hl9g79GxrlX6
xAcVlgVYlu3G4KunaYfj5tYhwIWOcS1p/kaDdplg2mJbR1OY4fVxINticOgeud1HOQIRE8zyuDph
9fNLvtehny4MT+1BT8MNrGl00Og3aR3yQgUy81tAJboN7Al2qRQPjmU8Ty4GN21T4fIxMyEhXfBb
/6rr8QjStqosMrXl3cBLInOsDe9cU4QTNldNxdAooqv71OHGirz6mbDbzNhEND6zijHUhVgx6P4+
rj658l4djfJVsEe3X35iOUk77940sF3RYqIaPsVk8rxhtbx3NLQwBZJSEduatUAsZDLEihh5UEQy
JAobqftbym3BS1k3yLcPArFLLG8hd8gn8jpF68Lm1oIaT9oOAJ68/9wmTylVDT4JcizAndgP6ii/
0EpnBcyeX5RgMYyAHNadagdEypKdJKt6NKSuy9CBdZr7k4J4gXWNAwmXD7H7GrbzSYqliXTV8bV/
QxCeJXH3zeFQE2hd4wvhUxL7Jz03P3EP2pB3AMpraMriTY++g48X0mADjGhNCJ7x3ZM2sSQuM8hj
HAVH4YkwIPpUJc7JRI05gBHiFI/dl7OzXGhBab2SgkcaNtKIkcAkEGc9IQbDU2lKfJD3u9mD0Bp/
UOZsACJlG/u++VPOhVj0y/IexTfZuCYYXy/qZbHuA5beEiCcxP6XQzWeuoYOI3bSCIdDcEbffraS
GOMaBnWkMTn8a8jWgHmMARTkRNoG6gWCM9TxR4ixG9lKxH8syqhspBwFN5FIZWqUwLKeiJx9INIT
t7c2cs6P6lXRGIl4xFKmSgeKn+8JCgKGeDFa14ckbzdxgASXR8Y//hduCHVyNzNoryAfLFgBaTml
pPoXOE72/H/pDlfEiutY6fw/Ygw/K4u3GC9S9Q1NTSYK74O8hEUh54sUmfKMyTwiQOm0/KR45GCs
GIPJOq/ZreQaiL5+EB8BGQgEXBYXR3UyMlZYJ0vly/k+274QV9vwn3QwSzc8Kgp5fqqdjvWAe3jy
pCMVaPRAwmZUvsk+iu+U1D3iHDovNB3lytnoCasEiIsiYiV7k3OZfxPWDd8cQAhooIOGORM7EAPj
CJV+CqANUsGhEw3YMbq+REyp4W1gY3MC/K6as6f/AnUkTkgXvkGbMXl483Owj/mmKkk9FJUrzhTB
cxni2MfjlpQ9XDhX5KlKLS71cTJ4qMaTM78p2yILK3kaFm65/KPsN4HR+fn//cERpdDNzYpp5wFT
BVhUPHseKlgiT0ywDNksQ3ZC82jagLPllspTwgMfQs3SKnO7zN//rQVdvY9AbxxH0u2UnSaqFPv+
E01YRhIxdbYSn8qel+3ssMatoFsTZLnibjFkH215/OYof1GPn5Vf4t/yZlYU3fwzfynrXJhfDsDf
gNYUcIZr4R/Ii0bPOdRle5VNx9/w935841W25c2nZjMoyzHbXpfpz2t103QDXs7FI//0y09F6S2p
sbSRqXpJKUnQIhBJnglPEUMByhowCA0jiOeaNkG7sL6BKMiqf5qNdGnme27+W2iLAAFgE67ep0Be
EdeQT4mchQL8SqaP1afBEkxjtYdhuBNulTAm+GQSF6heYKAh7FCWCb9OYjZhRiwAZGxHW1likl7W
fboZjRcuVACjhqat7KJFydPoJxf4jLMmfGOjSV7IVpVkkU/nD9JYUuFm/AywUCK8K/Xgke4uICt2
jOwpvptQd0LekVxZPAY7SRrp+Y5S//AiQ9tYMdbnKQFSC8GnJJiCS8iNIhgN34hRmfY5UKZFKt5z
QXJ0ypaHjMMyrzz3wWMGhmCuk8eUDn5dEuSw+pS/yukMSpmX0JlTwOtd1J5656dHxUcJJ4enkkBP
loRdv0TwbOQ1Q3rgxpBgbJg8txp5GHI9oOAzoQT+JoQTQBpZf+EbL7XFrBD6H+EtB12XpcbOZNGw
gicGJkCgWksUztXffKB5ShJH6FvaOyOoWXr4o7EquGDUNOuqD9c94D8fzHNlVXGZ0vXtjQzV+ndK
Ir0we8P5zlJ7o6bHmTDAngLn4sskmMuOlEgO4jY0qKeTRk4PtuJIo1GeHdrrNEHkQc8kY5X577TL
Q5pQPR1Rl1xGuqBsUSyJ4Qzx/y4dAdFOm2McYn+AFOonja5/MDHLHiCzzeuUhFigdUntctrtITQb
GFlyq8mU/uP/CXzIOZFnuCb2bwC3Evc7mw5+njKvitOY4pywaygLpjbVQfGmDMHp+p+6jTVvYb9h
YPtC8maDQwEyyNKV1SQQDK9g6QF6GmfLoJNDhh7LBh3Oae9GSFuJ+UIiSTtjs0z0Qen8Ns4fOf/q
K6+eMPJ/PJ3HcuNM06yvCBHwDWwlUiRFUjTy2iCk0Qy897j6/yl+7zkrxRiRMN3VVZlZWUH+7StL
0EuCDX7FwFHu9sZPCmoOJCRLXxKPnsNTgHgJ43qHpRCnCI/FJBnil2/HFVKR27pgf9SA2YWKr+GA
PQb1C2uGH1KWwo2uJ94Jgd/ui09JEsCP5Paoz4RER2iQuwsua6RIC1akoBLsM8lDyPbvXERnQalv
5C55bnP0plUjHouYi8CEybHnMNsU05vdFL3JpmIhia4yY0cUYE1soQicXHYBbJ6o3dIOlhCQr2Tq
RlJRxbcryXR0gA2ekhCeNdWGHOkcpIw8YRbYDS/Sk/yJ2riK2RKLoj2kOd/YLFrOBHuWQqwc+71A
S2wq4eHZHRqyTxpo8Rq7C2kew84tXSB1FppxwY/5QQyQB8VjgOWSzEoqZXYhwPxS3GqHhjNDvkhq
dN2dBRSWP/IuWfsctXI/hG3Zn6SOcpT8//z2f5y37J1xIqvNBXkhoW1IXaWsVtkfBbIve99eEKvH
cG2EpwIKM8FESpV/Qc/5HtmbMNxe8Ei8FvpZyjH5rUkH50VlIBgY/48oCLtNQuBR8pALAGvO5H9k
ZRkjFPr+Wc4Z+QbWkbD6sn8xdQFkrAno4incrTA83Ub1kxRKcnr+lx3dUk8yuxqKmiyBVXPTo7Am
2F6uMASEbqL+jdhO6ytXLLkSoVUCU0ZgKdrwRvLzsIlfE5WzAPBxZm/4BKEbeFlZXG8IIi4osKxC
kVe5prtV/UfDRAbIO1n5vBtrNuWslNKE012yIlIW+WpNOVsODCZmIHEW4dNSVUjFcgBJtCkhPgaD
6+80W9u5U/IQY8MXBAVCmBZTvcZ5UPFRJBx8A6cu3QH02fXfbFMR1/GDud8PDGcKdDqQ+s0yFmeE
ICczLc+mMqjftKNCOpoqH9rFyK5hg+0l633JqrvCQDeFqLrSl9eoHP5EWE0mgwnn5bSf9kwh7y8h
Uyq0c2Y3p2ZK0OIHmwD/61uK1CKCSwCxqr665j1nQ0CAQMx+RJL9LKS8PP4ot/axF9CUGj+kbfgH
aBwfVIT6bVM/gCDlq26MT26kHoumPs1Ds2UAwrGu3GPTNg8ikcragMp6Ct+gMN/CqL0KQd4V037s
6Yzl+0dlvQkX0WW4UgXti8r8b6lAmMO1Z+rV3vPnQyiOADinNA1RgDH3aJR7i5bNvtuVXf6UNOaB
xf6METBzqIaQvW0Rx3ztO8H86y7p9csQRML1bVTTbacOPVuMRWLKUeboEblzBPzg9SEcmJk+Sl3Y
Df43pz/Ve74W0MWG6y/AzoQr8LIFti8z1oiXmICDGxVzWBgDvRcNRFDXrylpQ2THiKYpgmOt3vhG
SNXIJvFdj66curwwAWBrmf6ec1FUtJarkZuALHkNIqrQqZx7n1Vq2su+QPXj9+9MQnrGpn2tjfSz
8ZzlGI5i2gwH+0A/zfkmlq1hMBbb/CexL7I8lDt4IqBhaztnp6flzsE8vcl85gtWu3FM9pPqDy7C
j7sam1wgkMdsaV97w7mr219RUA4UjzdaBfFDiwqgFx8pQc2MxD5bkHaD+y45Lr3romzeULzS5/yF
dezPbDPrJLSYoFhcILjfcOA8VSG+pRnnV9uap3h00XFmjxpMYh5NTGPwjMcIDbBkNh0BM0Lb4oI7
JMsiVByNMPgXcI4L3CvcqiGGi8r9pTEx2URLSSdqubupfkdyHtvBZIrxN4Qfl6dg0Mi5eA0VCIBd
snTfraZTBOntS9Hl0QqE8k0IUTvFC548sqIls62nW4x20D36zvLjkDdJZZku08Pt2CaLU4lag2RI
jSFcJsnJtaMAFYH9YP+tgbCzpeqYQzTJ3Ld3P7DXdJ/upiVDFDC8DTFu2GCx+qTdC9bIYWj43jqf
ril6htl8Ue25IYiySiQ2igYldssN54jEYIKcJEV91h2EA/XoaxBIRYT3kc2hWZErQnFShAkuK2g9
lxZDaVkQDZysJkU6s3vu5GcG0Cy8F1G8I2sm1oqaSvBDSjIrGa6SmxHEsvRHDkYp2xz3LYirTYuS
SGKlUYbnMk4/SB+8PJXCumvHexsCJuFiwuK7k0Vojc9kVBzgfBbXL7oY2GfyPym5uTx+m6NFpfVB
4BUCuyQHM7wCe3Hu4398jmSdUdPuJFSjmYra6IUQ3oTllsjKQYJgBKMFOaQFOS6BpnSz+5HUz2dY
Dy2QmO/QRaRsoYyo8YlHsHFPDaYpCkxs9i9yr7AWnCkAKlJAcMRSY1A88LdcK298Lr4b/SBDn8AR
eFripuEOsJra/NDAu3liss8zlfNOxDC4DPY7qVW4+5gNN5EVyHkYSH7NAyU7ur2k6prFpJn5G3rQ
pqAF0sRrIQge9d5/EiTJ8fEdYEopbAXfUI8v9PlrWN4IxM7O4/VJlBLV0W0CT/lppOPOhqjPU2TW
/WUQF07jmCBXLeCbeQspZ7+AYpyVfKpJYsRJR4qGPaNkJKSF2W7wpz90Gd7p/GsXl1fWIxDqLKu3
L5hsmB0cDzMXyC8H/tSiN6sAVBO+WtvwRhW2rlJXywWC2I84NEl3D5cj9SX0Os4FDdFRlFgZpk20
FZ2nPH/s9R+j9u5C7JEFoq+BGmiffOugvFkZgiJJGhhEEaoS2piDJ0kQbXH6yiBdgO/Va1p8CJAk
xLRwKwZQA7EEdUnovVA0ZbxN7pqVmLu/sqAQ9rH+quqK+kh30beT51GKyIqRpwOOeMteWlyO8NU2
AhCVb0lpQWUaRHhkR3YV7ZvpSzgVioGtyFPlNOW3hb/iqvhIOVU81vdMByvZRuOlOx4/3yrgk0Co
shUXlCEOGDSvlqRMWDIuE+ygV+RLBHjZ6yb3w+qjVqni1/9tKY9MR45uVM5NjLsbsHQPnD+S2lIZ
w3uh6UUXDc7dW+dY9di3/uMjmKuUFDqjcX4QLazdtFoLgSMuSfxjRxvcgl+tjrQNyUtxMgHKfJwq
KUSklgBnasniKvqHpbwH15aoRuHGVWXmLZxIBYsnlZwWLB0REmRBsJasniJCL8t1qF5B9T1OPcpx
3lFAOKNVDOxTWBTeE3ux7aojmIzw+IKF486+N036hWKUWXDd/FVn/FJ4S6mLYFauhRJdlj5wqzXj
WAjkz//GReM+cZYHgRgYlXCnsAUDqpUY1FHAJqxB4RVsSAHeFu9M3r9Ic+TyJdCzqLki2gPZ4I+W
/lKDWrABkHpIFiUbmrUuL/ImvMJ9qL7tUiEN+cAC/FI1iDOrq+xSYlZtj1fSfi6Yp4H6lbpO8A4c
TwRfE5GNsr1HxmVHuMuIPloWkR7Q3aHfu/Nyk0bHlxLjsmI6RAN2nSgQWg71BtEhGbM5GduRYKd7
KXwF8oYZ77Ik/+/uhM0YHYT+7juXPSIMrpy/S2s88Aa5zYSNzA8ukzfTsqaabAQtZdt2K93FXUMb
j0IrGcgy+ny4l0zNifIvPatWrWXsBOfp6Otmio53ky8FyEdo1ghfHDwlG6ZT4NqLKGy65j7WKLlC
d0On0ajSXQ9nuzTNs3y0PNnR75+6Gliwj7p9beifjfJOoUnvRoclVI+3klAdPvDrmME59Ur/bRx0
oi04inBkLSZb0/yrpzUDQJsifsgX589sp/NqLMtjjE6va8Zr6OlUCjaekqqG7jVDvN+blnkwccHn
pSEzVFs4ZBOL2Ia5VsXJr+aPIocct5WcKKTbduFh6jTsBMQpywHnoZa9Y136NsRnDEc1JqYiHD+a
qn8TyLcKfGCOsA42IWppwwRgDUbrc0lt4Ee0ofiJzp9Yp1x6tfzaWvlSLi7eoLq2lQg8MEZBEB/0
PA9WQCdhYSQh8GSENRz29L5bHswKI/g6OA1u9mvY5iHFGCSbl9VotX9w/8A9ZUkRYBGY2Pv2ZogZ
6N1jncJg6s/KTkk8E4ceDDO/y5lwjmpMKkjBS3SFs313sYZ5g6kQ80Wl0q3QS0TqatY/jrPLiUa4
aZblH6L2AEPND8G0bwoiwQD1/uQVewKcnIbgFg8hZE5DXiG6I1qqJBISs4TsECGfBEUJIAHqXMKz
LlyjAL/tWO0KLYM8hl2eLxiDMDRAcQz/BGgKKMdnFo58AFFLLkNqaIETYbpZ3rKtJUcSpLaieXjR
/P+nQRZsinHSeG0K/SjAM4M0KWKIQugx5XlILOZCuMiRCq+MzcdbhpR+SVYncmB2Ns+LG7/FXvUg
b43LID6KyGbGNU/g86pwbxBcWuISZTXMii93soPYlVNUf0rkqna+hLQQuWuCMnm4JrSFcPSNoBG2
iTPUskXXJrkEcyPIfD4njR0IhoJarsnf0JM8cy01+nfCGhcz83vCcUhprSEZixnz4QsNQ3ohj2TR
+keyCjoxYbJwy/uV87z/gOwP8E2T1+hWj3LutlP6KDidfJjf0u4yrThgsFADkONOhangCRHeZlSa
doxOh7lv6Av5S6u1ER9+cJcCU4jaPTIjmibRLQ3xHhH30QrQzliCqgT1xODlyni1TZpPiUx0KgKZ
NWdmOzxRwJNUSFsAFzpxbmd9t5EwzNcyZWjdeWSRwLtuRbdyDSlp4sMyKAaQciCYtLLNqtiSnLJ6
RnRY8q0OWNVsVHTetA+4vj02ZNpBm751BO4JgzMGZK7N5jdz0Lp2Yfcv7PlaWQqcFJIWS+7jgkrg
RIQ30ZCYYtfAWBn7Xj6JAJtEIWO6aQXGvgcObC/951wCbwfkKq6Sas3jT3x8bHJUdVRLIVpum2F0
pAGB9EUlaI8coAeP+kUL8RUPVIyLsJsxp8Lf5lTp6HjwSUi1XYdCmyYqYjR8jbA6hddtRcJBpbJq
AVcpbWLmU1am9dtRfkhbptyIdIoOYbdVnrsTXUFSwz9o2rPUCDY1qrCeU1WtJH0hpRPaRUBAqnyu
ZyPCDIlMmBzdy5fpcfDp9MVvuWTozAtamPsvp1P0mkRrS6fpvGQyELgeiUVNzRBk3k70CbX7zUnG
KSRXIoSSIvVm+uA9YA2PSOtwBqJphWmaiHnbcXy3ZyxK2mwbSWVKuGNY2ibueITcqG8B5nhaiikw
OAKi4nym97ixn5bpbcRFRrI7mzJ+QhLHntcZNsjY5Dsw4LVQSNia30klkbnzWlhyKVEEgSOOwIuV
CInYZLRKYTx10Jpa9hqJIjcmtG+8TdHf8oAko5CaBy82bSMgH0wmS1xoKCdz/kDmyPewqIXHZ+zX
fUBR45OauUg/ehQzINwOKSk/+JPEGOJhCYSfDP3OjehOgK6hZBFcUGw/RAjVpJyNpDyRKp7TvEJe
XidbxUk1+sveH5Deod3LC/esq/aDn/KpvtOhcgImUt7KSb/MwKZ14If6+C5Rvy3rw/eJFEmUPAYY
2DPWmLIsoaMGTO0srD5GlxO1YEeVMTMyt8nhj+M9L0tiBQJJytWzgc9TihaSIHNLwUS5yu6ekwsX
eZ/Swq1FHgp6WnyQxiLHIJzeQPT5xMMty3d7mj6EaUzBilm2fXajdgYaahXu4yDBxyTQ1q1DjyFA
HHc1guCMjCJ1gEm9hTgBkSAdTbKzJS5gc0N7ZCI4bIInDAVIWDyb06/wmMA5yoaVnRAWk/eZDPRh
12eOlFigeg62fSlzSWg3I+fZz6o8jvDv7oDfHOXZf5sPIb6418YGbujO+DjSq2bgy9T9CsGedSf+
zSR9K1omQtYxEirVyjHIC2UJVc3Z8fAmlOcgmrQYknQYBsweEfXju1o9ukAgWlTHPH4Qsf80e9IZ
4ngeVpTutmAxJ9SiROc8qoQwq9iRAqPyLfS040L1Kn5zBa76xPuYZvyaoUKiOxJwNVx+OOlBgORI
VX246ZjfiAjBpGxKfe4cKAGFgDyL1hLD1wfGt3+LpFk4qpSdg5dsHP9NOtyzwpvIRaippMw2UiwU
eXQS4RS5JswDPALAcgPkSWytGbbHRPIvtTyMUfZGwl/I2ALU6nSLXA3YDGkmkiCV2eFRy3YxfIVI
EpkVsq6Rl/QO9dm0EhSHhcDdNkzSinDzkTJTwDM5DeUeOL5ILnimRUmjCRuV6AYH5DCKLwz2/H0v
PdLum6yhW9TLC+A9zL7fDB60nMABXTqJem06vIYwTUcBI/zwwHZQkLiMi+b96g/8jhRrFYUgGJDF
p2iVteE1O2l6cBuO4QmxFJ0DeI7KSSoHHWl80u+mwnhj1tm9DrAYCRxBP6a6ynkwwBXLyWPo6B5l
xGJ5QlAE0f0txxPYi5XtxDhHdMsOovW8/4OWZuQEbA0su3uSeMd5pPP8gDDqPLWM4Ehp4GAAamK7
+8D8SecvsTgUobccEiamaa0q9PVoWES7SxM6r61bUmgA8rPGzAbNr0QwgVfmDvilE1NsWhwcNEZz
NQsYiq+hIhDKr7CZebOsSkTNT5JoTIV1ghvrJqwH3dcCdKWYI0oCEAKCPo+km+a1bBJRx4l1RO1E
QG3iucKGJ7ULivaR1/+AP8c1Ic3jGyQAiJyT9yPPVcNK02NshaLvWJX1ntctOkO50JEOw3zpTh4d
rTanFJFsZ7baWzMMP3Hs7eVTXAqPGlmxLCN3trY56YcsC7nJbjR3WseUKvxK5QQr2gn7NRxOidny
CIvCvbTd8rRQxIiTSqibB1Q3T/I53dSu5O8lMEj8F6BLDj5AsWgcTsHkXDmywRO0m3mjRyrZQlsh
eZJOD8l+4Smm2yR5eQ5L0T1VwJA1jgHxeMBNGyyHZMTEJZSTRvyde7oB5dQPmdUuRo74LpecVqz4
uCEDMagmBoRkRhJ897G+Xxj4RbqS5dojMDK9UcZNKzj5EGhoHRVLPzTy13qhEbaSjsmU5Fniu7zX
EFcUmx2lYeYWp9FeSswkGf+5bbkaoPzFsHph1brvsiSoMSiOpJNVgDDSrkfFUze18BRDjjh4AkU9
o9lp1wiZIC85RoMDc185Lw4zRSLg08HBy6YN1Y0TlG4rVua9HMkiAjC14WTSHtHbk2S7kjxSGEH8
eDRCtGj4LEzaeyZgtZg02HeV8Sc3a0AlgE2atHcLFSNsXn/voloA7+iYdkwO8kNu20kprDl7kYrC
p/WIEDxtfqq5W2nK9wZoRGdT+xlTSFGdwx/YbLeB3o7a8HaiVwKDEY4WkTyIEAKsMmPkCctu0vUD
Pomfg7acDGKHyBaGIQl3vhX+JTkQ0E8goVqzt2kVMcywC9st1O4fae8S2SPvVUOqTZ8w2h/1apfU
TXGWavdObtMDgLYE/nElvBtokVBljv8ZakQJIoRIrAR+RDv6bhXRZ5QX536WiYz0x7ALi9xa4SIN
3sARyU0zAeEuH+yLQAZkO/YY/Mycv0xbGvc927HvIai9P1FFvKKTmtNd9rWkCs5cH71huakZZHEK
c5hTaxG58Ip8kJNL1jqCgpTu6cwMnumK2QmyqBkmzovM6MJNyixz0CxaF3sNI+zyRpSkQBbS8TkQ
J+Xkk9x4YvyMhUusSaESYVkw2cFT3LR0QoEejwcJU17cPJTZvOtUhzitPLbMvfZK/TcfDTp/4ShE
syufWeH8kCZIqVGOkD8Ir2xDn8h/Edjepd69Xb1z0CNmfCGGoZa2CeIUCLceJXAQ7nanq1E0QHi6
vbkK6I+Pzkrc2BDGSdWLOA5HEzIuUkcWrzzxWyiiyK50/33iCKw4wT1zOIRUkUL3SiXr6sReTgKM
LAXwqmm24Yiibyfqd41n7BWniCxTy3HOEvqYofKUOaU0IGvY3Zn4O8tXiaEnp5eHQ7gbo7DN4NyE
g65QGXB0SpAWtE4B8QGuMH+XxiGKiTRgZB0K/6SD8+ITKD5ZcCrR10NW0FBvwh/RFtb2jzJlyA78
FYC6HNB96h8Fg5a7j9jrU1Ej8nvtA5wjy2g7ZvOLmbUAKtnBGK3jrdmBZvgm0C+4cAHcVMY6r6In
xzTOrd88u6V36UrjKelnAo6WWPgFhG+mZ9LiRrgy8d1Il3aXqZzEn9A5JdUGdCnBck8bN1oTvxaM
nnpgugfe9oFzsYL8WJXmT5LR50JtDQTdhCREdubvU6fIvxKS3Ny01n2QIxmdp40e1R+zi1n9XewV
SMQj7409rd1xdX9Gd/oJZzI9bBcQferYt/ZFZe3mtOrX2GytcpPpmiE3pkXpi93Znyo1Xxz6dhnW
2LOqbbV1Iz/Bf3vxVxNuIhsrsD0waI2RuDoe6EZ+G5BUpKQDDCDEBr6pyYmV1phQrbzEosEsqYbw
TXns+Oq1872laTqtHSyeqiQFZioqgHFOco9m9ghRm6B2cw+2N1CIhCOJ1YRnGxbCp9rk7O4nEwwY
8CBOy2uHOy/ec/o2Mfq9VpnRT2EzZNztehgcAFIKjPZ5KRAFVU3ABNW2em/8DLugLAl24IA8dKsf
j1pXfGaks0YRFytjGZ4qKz82Y/fRl9kumeY/VPK/c5Aw+xH9wGYB9/PpP/ZyFywrqy8T7lt3jubW
rMYUhQbeYsnoGE9eak7fOlZmjHJwLgZJoqvnL9By4kFAbsqSeizVnK8tlSPm0Jv1WEw/Lglbag3G
vRtluPFWwfe0kP12OqWAPZZYdzkBc3RxYyMGfPYWk5Olh1Qj7aKbMspIP5zX0unYpKO2w3xYZqDD
edSqf4UAicjVjL96gMIrxESClr1Xxh+fulxPDo6bX5i6nJ0cm2akNuL1tFZk4oTrUBer/qhLsurg
EOdEuiVuYW/L2B1qH/V2G67yxsENFLd+4l3LUVb9afWJVgiU53FmUZLlzVbrUGGzxTzPRRKT5u8W
bxVWLftb19XXUiwH0wh+0LvTCdniodWPF4xrPzH8XQ9diapguSZ5CNCIIWCb5xtttt4dpuEWtvvF
mKAXq2K9V6MVHJy6eupAR2o3PZS0zjiD3aDUc7J17lm4kqv4Pjf6zzCjQDQEtxePWbusf4Z6ghnw
p2ejSFEFM9dr9KZ37J1tpifYb07JDFWsYxhEFNF9pu+xmcbAp10QFvRo87PsEqWluwuswX5NB3+3
lMEhheDoOdjLkaEOVhabO18QpVAN1rpsuxxVd4fOoVnprV/u6gbPmd4cdw3jKzFnwqrRb788NGNa
QiaUlyEVsuC1bp/vJoM+utBm3ugoRd3SWatap99ac2Omj2jJm5xOcSycf/o9Ov4x1d1r46uzw2JC
AftiMFGnQbCtBYidjCHdJt30kxqi1IR9ZELsfcKY7SJQTMJozi4vPZxQ7CgLiJOUMkKbjp0VMhtb
fw4pG/CwC07kBtcJ3YAW0LEo/21uQa1s2jcTn9LAYQa6UWje3YTZ1XrymO83Tog0jJxTIUtDBFkG
eZQVDKggyCyRWrBrgIEgcJE9L26N9pkZGjQGDIxtxEz3UDDJfr90JXi4/CrKAbg12zbvC/TtLbMP
BXVRHboW5iXlffRuMNauqeFyQYY2zPi6d7i6vPTQi1jupz1k/qcabXzvlgirl9l5jctwk1gWPgNL
NK9mK0y/GEK45+QH70r0hQFyM7C8W7Ce3ZSBklVANx7EQImt40z8xhrNODcOuseoPgczUTM1H71k
eXJyqojGYoJt7HrJU7fMR71y8PVO0EV5xmTel745I+bLT267nOZYr+9Nu1WUlNGrgUrSivoZmY0G
bIx61o8jNPkDuzGPuKTCoE6pimJEpYVFVDsuGhIAO3xKxu46KpOeg+xQu9m6X4AcsGTdM7D9qPUh
NRD2zSs9QI6Kfw6F+KquGHMbjG7/COVB+0HOQDJluOVKlQnXUQGo1zMT3R0N10VXYVccos7SfeSg
vN4OQMbUAsaWRJDZRrbTc7KtRv0zOOWBghlaBMthtxEdBOUTyMhQp3R2RCimM3pHFZPXtZ2h+1t5
pygG7R7uAASKXJl0oQelrGBLPKIHYEjIGJoFnjhz24vvp/sEIkyQOMqwO8F79AEhOcAZ5yzdmP2m
GpdjkSBhmXR8tZi2NE5MeI/IKmqgQ1lPcWU+hEH3nub210R2KTBrJwRYUtkrCrOtppMVR9W5ynqs
Zhp6BGcQd5ZWgPph4fuM4OZCYrL0BH4x8G81LNyoipNuhNuyGU7GlMoghpv5pG5G9AYmtyIRrGyb
hjE+Mn9qGTqtvQnlEWIGqGHVw6OS8q7PnU8RjHXUyxOJMTW1PFkVQKk05rYvNAx8sweL3Sr8pMQ2
k+YVEA3bjNF8smJCx36dAAFbCtjcYIAv7y/DlinTUuZFjGSHHoRLj7F/dEohYAbmOladfx+m7osj
88/LvGd4QX0WXUBKoi/MKgXMW2lMiMHLt9oBRAJOkRJ+CukcBahVpGjyoFO+qGb4Tq3yXR90N7m2
SX8I6RvD25nc2x9ja34m0RSYc6pxRnb41dCqHw0sQXMgW3nSLuAkmGJKcmIG0U7WYitSKk4aBR3B
XWh5s1pgYvrFX8tyi8HqvYX+zCleh/G0dYtqk0XTOSPqOGGP7Wq1wwhdXEo8uCQnU6vCqN/TuUbS
2qGGX7pw3doIxz1OcVrY9Ppw6wvoynVMsTpVnNBFtDFB5e4kfN5gHHLnMI928CN9hwWAVh36LMFY
l9oyUg/MKf51kpLDCxFZi8lZS1k8IgZraWEkYbp5QXBNGW1aBt/TkBJEFLTk2ILolsOyl24ycYWW
9dBNO3+w9sISFN/GiAeuaD8qgGfRqua2CynP0hljUBCC8FiyjFNgaHNtTuk9dtRM7PWfpXfLxjcs
w1cvdrqnvEx2KZBO40WDMNiCOZhKrdAxAREfIxLePk8uLcOEsxTiklBeTfolyJFcpMu3YUl32LgW
llXu2+mtdWxgOY6Vc4KRqplluHGHB/n9uCKttYsn3kFOet8O3TFiC0Bzbhz3I6GJJEB4qTX9Qwa/
0VMFu7B3ZR1+YI3/kKlpX8T9rzD2PCF/9h1m8hBw9Ag1C2orxNTbuGfuG5rsFFcXdyn/wuzBXlJt
ZC5wBaVub+Og6CPegJQYSXKkpbDkNSrmngqsLeM7BbiWNYYXWLjCFwahgJkcQCFSq901kljTxKx9
2SA2DreCbCtT3rmrwUSNSp8hYkjXGlX+Jln3I+g3qttnP2NaNvENCGVnlekHedmTZUYPJHu70tRo
WULWr2kpppU8xgihi6dLzc+1MFZQ8oMLqfkHPEdnR6eSAntIbVxX1Y37XBTzzBkdgTuHW+5n3f/b
ThHThtIGz9vo3I7ll7ggBdHy8T+FA42US/xQs3ii0vhqdCRKdXGWn6yvAlCecvnOrJ2DsDP4WlxC
yoJ4MkUqLreBEgyug+rxMZ6LjcSYovRZb7YwgGUtLjBsJoHHRRWDi+wVmnw74FEi8gjR5HSWTgDj
P0lyEdSJLGzsBHdaFJ9EKDNy54ZNQLPBdQbLWDkO4IKaNwEDhdycQcfae1k325CQVYF4RGqCFmAe
XggIzZs0WMS6a73C4KHqaO9nJ93mC4acnWWCHY39rYclsn9TI36NvOEREfqjE1+MJv71x1m7Ux4m
nEp9Iot3iVGCFUjQSpXzFoMgFZy9ooIVvkAJ+A+ahHSqrvR7i9PhJh0Z/tzCiY3WwJ42HY7RcE8/
tVfQvRufTa1/8/H0wZ77rubAYU31XQfSdxHqiiAUjwnTidy9m8Sv1McSAnn87H6JEiX9t9IrIm14
2eCtFh8VblAT6X5SsMha9F3dSSTe8E0+8gsjX/YuWixdf5Wt4lBVmX3z6Gv6Srf0U1dnT0Gc72YV
3PSOQUs2yjRdOHONsVPMMSq9We5QaYRB8zPK7H9zq52slhFl2R9xmZCrHyLx0sw34PhCQePCcGQ+
FQPi0pXVm4Tvh2FomZRLUxNDXBcL9qPQ7mReX1S/YCH47Y1DuhKizW3yo4SUOAyfp7R7agCvJTQG
BLdmsX66ABduPT440/QJrXBTkXF1NCZh6g4wXjxLeNCd6cHKwmNMguDNNPYZ1U30Q+MqsLhIBjl6
RdHH86bSu+8MBQteau9ux9iIihwBwxSgSMHrah55ETNPPOk2nq5dShc8FwSi8l2EpW2ODwNDWQN8
mEUbOFt/R0Sf0nAS6cGDpjPAE9c9N6pXKs9n5OzZvR1jt0QdtZQ3PpYXxmUsebxGx/2WSl4wMQN+
0NZJNO3Eyc73nJUI7iTkY5VAY1fKXqXBEuJGb5mIglNs0hsnWoln3gQtV6MRHpilI0+bHRZrw7cb
fUow0LVkY7SY/ypfkVh79bMT9xtkODQ6qaPVWdfBDrO7csAa2OmvQzv8yhrvS+tujoIHBzbRd3ED
brJTXUa4JxufLpAupQty6uk0OdXjktKM7yRUY0H83nfltdK8rRCqAimVE0iYVaBVqR2a5ZqdHvvE
Zp7kBD5iTnurMTbWFK6W8VGOmIZgJeAaqSNQKfJGTB285ZNdYyJ/lTUvj1j12X2QJAT3d4U9Fw/4
ZgAY6OdIfXqqe3JaGswZXuLinGRV4YWlzOzoY0vzqJxGEh6nhhGXRfTYKwfyVRV/03zA8pg1C2kr
Xz0Ft40dFcNWDu85jU5EDgE6LK3YhAwRG2jCaGUKIarNbnxB1PSR+PnZHI9tiGGN9oOEZJvWNofh
W5Ha/xadDJ6nqHe0pGR0uMrdOlGGPYOFiyBOzGTdB8lhJ837ZrTrc2u7Hy17ESEAbD+vX2YXyboT
/tN1E6h5qblTuk10Ol2529Cx9qPFxJFunMjTxXkupwtiqV4jw9woLzo0cbuOk/Iads06ZOQxwuZD
mnk3qwwrjyiESmMHK2x53rrX6d+xNiajFdowRpqb7nX/YrnGftTR+yTmvZ0nP/YsHqMBg4CyD31y
ZIweuKcMimdAkjaCduolzwG/W2R7Iu5lGqjOJnK99JlYEaNoF5NkvTKQVVMS2NnemPr7NKT5Z6R0
cvRfmwAUghq1LqMF4oABqZPhXXBX/+TlLzlyBXc8wzFPDq1Rblpf5harOKKfZpBd6N4TKyAMygd5
bXLa5YxFHGl0p1sv+WVGBRawJdezbFqdCdTAQnGbMAxHYz508yKkOG/KHcNDNCf6NbfUmhEbSBEt
TNNGtfcS/BVSt+ouKkFy1U0m/lZZz+JKlqMV9i/ZjAC+yvOfTqMvpMKvw06uQ5N+1sW4XxRYYaoH
icKcMvtnD8O7MRvXpLMOyJneccZ6LXqou0hz8TAfWJ1OgF2s5KchkCv0DV1xkPLNC2EefJ+127p4
zCWUxYXrPfcDliULMwXx+g4e3LRvN0zIPJhxvew7N/hGPn1tU/NICSu/HdDG2mRnfWTdZ5jA+014
Hqr6w+h8JmuFyV/51rkTQxo/YMj98ur23nXqPJqTsnd/VvVDWvnf7YJ/gOe/V1F/KiIfUctkoiiw
UmZKNuWPBayVkABNeCLJB+Zd+eY0NSVw4ry7bfE3jxpOb73FBbeqL8M8/nHzBI7LKAExNFrsUzQJ
Yx1/5KrCBW0RVAu9n2QqU+Ncx3R4s3SarEqmCdDbPX+2qtvSEcfEgsL1EZm4rFM/tNE5Zc+hrXaN
3m8CjWw4SL8yfIMlhizMEi7iZqM343GsyAGmgXbm9O9QmNgb+Ffc2ndRPcHdZNO+6rznsYy/E41x
Q2MbbOLWu6hm2A4hRXrWhtumgyqVVJ++HO46w1xM876UoZ0Ny+VAjp+LKU7A400O06I8l5j5BwTO
0Xe+FfNuVvK7ceW+923yw1SfC3bnFz0bOcz4B81DcSRKnzLeMMAEQSWjCoYZCcgyY2fUVIw2QRUW
l+5eQyd8c3iYO7XTm+odX0HM06rxELX/4uTLqhMs6z85qlQjPfXm2UCqnPXONrVhhhBGkx7LI9eJ
R2JcUgpCI50ILSArQyBh3uR/NT1ilpBUgv8Squlh5IC1ansnYygVBhaSnfeJVP/6Kiq+b+1xqDgq
Eyhen6EQF+sYmclKmE85ztjsRksd0wzM40Q3ALdGtd3q3X3rdLsJqwG5eU1Z94XI/2mCliwr5hOQ
3Uq2bHIbpo+MRI5WzqYIU5KImEBCZScMlYjoPuM3qV5uJ1G+cCgzLJwjcaT/0qM5VLf+Qt5YTM6S
nBZytASxbFEzxEv4KCTLoqmVxVGmh9CuqHwTrsjmz7F/dqjJbqXdfqZCaFsMw+gXGEi1RUfqgMj4
DWQK21DikzTtmijIpCKOKn9NByvUTHoYsfgySbMyujBHSkuyRpSjcGzLnhFu12wIn6W28v+Ps/Pa
jZxX1/StLKzjEUaUSFHamD0HdpXL5VAObXc6EToq56yrn4eek99lo4y1gT+gIyWK4QtvUPHGXHhp
Q4zczjdZA71pIDztSacXDbODM7cq/W9jwIdMp/EeffZHRf3Ga3B7ERoMYzN+qjJkgMx0mbkJ0AkB
BG+2AtFYOOj7RDaIrwN9ayhaFe70bPpdpKSLnx8iWmA4oP95gfP5y40a418mGCO4NZlGR1A72eWF
UTQB5fqDa+xO9uJ7Ab0JARWEzUuS+MxqqTKjqJmKrYpxREHqAIaOQbDPIdwQ6jZpIh8HQpqEO8XA
bJfE2igH1X8qjGByvPwP5hznPdlrytlId/VSQY8xBl9ofZno4eUBiQtDPf5FvePWPJHDYeYHM6Ey
oqT8sWxYdz4JpPm1pQ3BycHL5sdy/m3uX52mj0CstiYrNx/P4lBY+2987Qbaktk5/TjuOqW30rvt
RoplvP2I7mMEOSKCAEZsIbPhBgDVGNDzQugl+RmC2TJ/zMBYXKs5nyQsi/Q2dBTdJvw9vB9VB4uQ
fnsO8JDk5aajsqbDAVvCndL2c7vOjy0DQVHYMYDlwtHr0GLWPTZjmMoQvK8Qhvhh14jLyiUSDOkH
LfoeHYGsvx/DGb7ACM8C4I6Lwor2gOAqig30fAP7ETf6czpeBrdi5mLNsjtLUOhco0dvpm+R/MSJ
ZZM7QGcGsD2JcOiiAzdtp7OaQg5aNQMnlHtObiHE8mfWM3SvxNaHNTfrhEXSB/l2sjN7P1UasTw7
uzPpwsrDe2530fK6fRfchlGK1aR7M5dGnYJgy3qCRAj5lMgkf5Hokhg10T7vF/upC3P4Kv01dxlW
Db2zi03ZhFQ4JvMjHukbuZ00J1TvlqR8LeS7tggv1t65IdwmLqncq7RDhcbMiu3Vh5Q/N+XJxcjm
wgMMCNOvgZfEXwAk9tbgdeSYni99fe3l9cMaBd/L/m40HIpYfVZgf86CBK/3lFPGYCfSFgMd9mWX
6L9YIN0UwYJGhfNpFP332lGfi2o1BsWt219Jd76JPAtOsrrlRLYT/8Hq5Y05haUFfDkYn+OguQP/
dZlguWWwqDIdr6wFp+laXfe63bUSl7SxtAX8oOyJfGwbx/GlX63XMZdsIYK7hnMdIyfnJaX+DqKm
Ztfgzgfqx4G7N/vIpLNiOApNsGXovzUx70gZk/OZHn5BaaipviTeSG2wvnGi5otPrWedky9lwC1c
r/0nP3WpoZPiTITkJtv36+Uz1GtaLrTRrc+D8GhR4YbQzX86b0ZI6gFLTuQVoLmtxedhnneuW8FP
v6XwQ6F/UtNlZmXVhYdi2jSh66jCTdPj5dPh9uB42zSLME5xtq7TX66lBHzCqxS5or8vceWp4ou6
S/60avxjajau6lBOEk9k8DOgCD716KMqqPqd05oKbElJhmI+ly8GijZ71tL7UDnlk+VDQy8wr6Sq
CoLFsZ9qkGVIWCE8hIFLYu9rW+69QX1rc5/AkYJBOf5U2Tji8II0YOPfmONfjeMnq0M9p5XFA0D+
TWrqRz1mNJG461T0IDkdWpleNWt0njnq2hfTPnL66wLQ3Ey/YK6GL1E4X5pTTOOIINCaWQv8LWTx
hBHaLXr8LHVgK3Xkfw+t/kdFqAMcvbiqKHCdYcn1qbQoQs+j3PecWuMgPpWwAuPYPpjjyAhQ+Abr
K8abxsj41ON9k7pXS5PMOyeN4k0T5e1uCMPuIoUNgFDmdZ42KVi0fJunL3yFA4cYaXLQf5YRtIIe
kXxYB7QJIQWlfwGsgBwdBLVkcWPnHo5gcBU1INcleIw8+0u8YAKVdJiCDNmK3AOdUiKNntDYnDBF
FlySd97KKujPYmKHMq/4nXZ6GVNxaSj4mc+atraCBxxdFNS49eIBW20ABI2JDbSnu63K6H7qKaRi
aXHdarQ+OwIcUVdX8MQ3cWNdOwKoNH8QSG/8C7OOmzynWTPnl7273BbdeN3Hzj1N4p/OFO+ijD5h
NCN8wMyawyfkei3QknUCZ4vfKJznObnEZnOTuiWVgRLo+Ygsa9o7l14mdjOlGMcNb+EmG7qof9M6
8c4cRAKAe7Na11GFMFa3XPaRjyaguMkxXhyq5nZ0RnSTE4wyu27vEMrAgkE3K7TQz/YzEvb8qUAE
9KxAltPFsNsV8HfGVaMBEuf5+ToWHe0JekxRCbYsysmV4D0Fl5DGP0NBoMA+jn/x/cBBqrQevSa5
aVDh6MsW0G5Tw4md/JzGzfgJGUty3ARrWlvW140Lyz0ail9ptXxFn5hAb83Gy6pCfQ+WMPLZRdhu
epflooVLRSZocNsIvrdB8ZwkIf/mZ6QvCw3kACnsdCGrQMhrhvplIeF21kbzIxav3jbyxz096RgR
KvduanOYesPTutbRtixBOKWzwpuya/9yEvrng+rIGxsH9y04krTNjWJsWaCKnA9I45Kp7pxk+o3r
O27AMXpOw4JQ5TpSAY2TQ22Nl6ZwFa3XJmdHopoSRkX+QdueOs0moJ3Mr5tKHmZx30fZPQw6/pHw
tWZrOpj/j6H6YXVweeOvcZ0X5oqKy+ulG76Oar0xKuNDE8NggSTFdBZkIT3LmtD6Khpr0MTdfT0A
3KfYzUCG85JP3aHpp20ecbL3s3XhYUoV4aUIXczlkgWlQyVh9KiJ6+ICh8lzYgdTsSZUgpJoHMWJ
uC1uzBUfZsQOsnVnjn3KKYB1CJep8nuEA4ZnYQDUUxNdmeoGFTYX7J9pTo2Fd248jCnsUD2hysMa
IjShVo/Hjun9YThoCjHmSgDavilBY89IeFo/Z1PxoruM2x26+HuTmNPeK8ruMkGCDjMfFFn688bH
WoG6M+8yDBDzHg20lx+sVrGviuzy5ZaiAq6YlZYeb23IEpQOfEBOeNog10jemd5yk/Nf7qTzjrhu
4ScHkF7mL4bsyDzwhPALvQTwtf000ogcuWpMUZdAlLy8ZUYbVvciox03qKv2Ov5WYy0p0obS5w/+
hnzCZAZvMGo0cJ4Q7DN+dlo9VIAuzG9CYow81MIPaB7JyxHE42dsmBnfbahO/Dy9MkGGZbY5UCWj
PySt/iV04qPRDKk5KEx9wBx1FvLIZ/wZmLc7s+jAgHLSckrsuhGw35wZ+ajCexwIrKOu/NHwmROC
aLtNtyb9Mt2ABha90xmBLN78BW1WRjfGwoS/0KRxvT19lS2ANHa8pgPf9sC+Myb0rsqafSzpR14A
gDJfBpo1vA1hE5Cs9WZOSBt/QFmDLoMWNFpdBgsGP7HD5hCOhkm3zALkFQbiYOpQJkVjgor8rxXG
G7QnsSpHJj8swTw/U93J2+/myI965NPjK54YvwVlX/dgronLTepqOkEFgYsdc0NAIx1/qaS+6Mcn
ZtmkY2bNUQIAqG1IxazbBjiSYZSaMiFhG1tAWN+RED3T2IKCPDDxm/n7Gcb0a5MHk5eg42q6Sc43
015IydpiKt9W9d2mG0q8D6vCRN4E4jwV7x2vA7CynKjgK3NqyoEFWgEVI3NpWz5V7EUTDMlbu3Su
TVci4AJ2B/Fr6cIt8zFlIH5ksemMShDy1Cwj8xRZcpshmCMw+zM7naXhJ5cvOTvCJdg/1El3nksU
wSCUTT8d+xmmQzG4aP7KLa5V8JqYPbIO42rTIGoIOnVLjdO8HJglQnXbkYBR6GnTejMJPqV3I7LK
O/CtU5ZchyUoU2KAlkyGOSXMdiFmqwDUAw2NUOzLMY8rVyOwBDn9rGg+jzW6RxpGyn3OkqMKVpAc
grIyf9y8R+EN26hZH6fYvapJUYbB51hhW5vNpKpns14mFLlMo7ciFTMxqknByGYZ+SWuZO9NAvo+
9E16kRPb2FQOc0iQXjTti5eVziF08ILpnLfx7JdsjYoCO4wNM8pPKirOzE/3IkKG139MEFzndxJj
YFeC8U8CrfTCrZ5ZOsCOoKweUGPYmm3JJy3AOLc0RoryK1T7qwlXC6BVRiv4keBRd7AwkJpK6r3o
CYeKLyxkchwaPvydLBcWepfOV5QXWLRj7V9Tg0KHmPCpiNA08AfUH+BfhGU7A1CvEEWo9r0V4m/k
YIxFbifvgO2cAb7jhv4SOS+MeJPamNUqWoXMZNVxfFyYMIohQpFskLtOqM1nvysOM7P8Zi/545iF
RvrjJs4GpBUAPpQY+GAGwGobq0nqb3yXwvI3Zt+5Q0D0hxgtnFJRBrd9EW3NEwuOb7Nm86G8bKit
2DSaXAIiyKiWjiEwxHv2iaZx59j0NQBomRzBVIvo996avdinL7DXEn93gC7UITmsHdBYTRDsONHN
4Oxa5nAZkPLykysvNtYKT4KSpwccr28VMlNIa+XzfqLULE1PhpeETWjWL9NugdWIMAmUAnd4Fpa5
H4OH1KIQZlAXjXxKRxTOExtoe/KwqO4uDsRnkair0QcfoyXhlI8jqt3ad5WnYVGWV/kUQT6Lu59q
6vNzbclks2RYfCz9Pc5/6w/kwr/Ent5FvuYgV+TAGJW0BTziCo25ACpjs35Jl5pCL1UistOOpnUb
5VTwJ897WuIIqep6lePdlLVIYKt4bHdEOOHNKPHWisfQ36dOsBqQPo5v//7X//6//+fX/F/RH1OH
XED5/qscCqRAyr7773+rf/8LYKj52f3v//639qXvAXm0AS+jX+F4gebXf/14TMqI3yz+l70GOsKe
HRx7VT5WUbgfRzwX82K8/I/H8WzpaQXCSzqoLL0ep06LNvOycr1z0wXy6TxRbsklKXV6d3og/+0L
+QSZthfYWihPHb0Q9bPIH3Qg78Y8slAjscWdVYN/kAP9+ZT48LwffLpNVPPVB3PpvR06cD1Her5w
PO0I9/U72rkVxWUYOXeZSlmRGMwTnWeuIY4SRuc3Xuavn0+/7dvPp21XaM/zfWZWiaO3jWgaxsMw
oigWUTC13AbNoWz2HtaajXt6KPOFXq8U7SjHFo5v+46Wtnj9dgDwLCpm1nRHl8m57vwycs/liOOt
XMp8OyK/jIJ7Ut/JjvBlihzi+tMPIO23T0CF3ZWuI6Vrk/2+fgK/8upuEbGDiU8G5DyI2h0SiAgA
jEuJuNKoppaQDxmCVcbLnr5qf53qAleOtRcoP9sS5c41bqBGIGi5/mrBIV21Uy5BPwkLwluv/O3k
JM+yqYqHyOfYgxGjoFB3yPX33vC4THFDSkqo2q+FuM5QTMfUQXWtoTb5tL1DGB/nlXJoTIytuJsx
b35SYdFfRUGxXqzCYll0BA7Uku0UJWkJtvv0JL0ssqPPJAHcsvo1W00cfyYAa3bSLXq8K+w82jli
LK7brhgu2knSwehbN35QjY0ARR+Rsn+fvab+6iRRuKvHrgAElEvv6vQjvbNGpfSkjwWqlq53vPWl
DbM+T7FJi3TSXS5jA2SBz3tZNKK9OT3U2x2owQwrjeK1LTwIfa9XiICK0XtTN9zBj+Koxl3nDB0i
/VR0xkRSDmJ7ejz1zqbwXOH5OhDakbY8GjBz+q71I41r27JAoavLOP9Za6f+FDcN6PeQUKXxO1wp
in1haNhFC3fDdd3oL8qp8VZrWGOqzdtDQbPnVsWUTNY+9vZxRKYdrvHwu8nKdDtVYt3wztlAeN7O
OzA+crc6dPFClbuXMHlce9PoJL6LFOJ30Qj5LPQrxa03DwAQh+JT6LnZAVa4s4miaQDsIasfuhHT
bVDkIayEFtuhMmyqi7SZoIG0/eR/A4IFUmSega4sI0h1x++/oyX8045ke7MgaNbf9MviGLeO7Nuk
8tt4wXszItbYcRgqfHfRBv7dCbn8LCe/33ww+W+PA45bqZh8T/H/o7MvyFav5jTQd4AsNlPeCRxL
VyBPdnl+eqB3PnJAUZ6l5QaKc/ZooEq0jp/aCpmiGPNs7eZ+dpYVIH+dzIH3rdbmOsxT8eD6I/KT
zNnh9Pji7Z2G2KMf2IFtw7Gn+P56WePXppp04EBJK7BDflp3+8Fhi9fD2MK80znGV66nH1cKG5f1
KLEjQTwe2TJQ+liyt1vAP8h+j0udAtPoETRb05J6t/av4yAWP08/7tunDTihHSILymHSt4+eNh6b
NrPgBt/5VSBoxic1ubtVyAlInu9+Ja7LsrPY9lfkESgJnx7cfItXx19guy6bP9CKGFWoozs4Uyro
co4bEFUOReQ6o4MQ5c2fLFubTdWuxZVqrOqDE06Ym+efo0LX5b73tS98aQdIq7/+QBigDWMYru7B
y7P6MpjH4F62gf0keMI9CnOQoAq+gJR5CIMZiTEvDpcdxEzx9/TrO/KdJ+HwFALYuK2Jf14/ST1k
iO4HIyJlxRLclyrr7hdVqmvAetiZyQVHRFwMJ3WPN/IvVQ40GLu8v8rq3qj9eZF6aryo+tTrWV1F
s85v6NshumRHdIUsOS+3FpUJNATATS1Rt8JwseMtrDLvg819fJKbGXWZUk/Yin/do/dIVerS3lix
ZCunL1OD08bq6gtXr4cUKMxHx/h7k+YqAtRAgWq0jzf4kq+pnjL7IAv0djyZPbdY64URlNXTn+d4
db68lRvYLBJiKV8frRPaCe2C+aL9otiRDN/yMPo1Jli0JP5ToqOL06O9HEzHy9JzpXJN4M2ARwGT
DXeoQpTKPriRMljeOgaNYv8a+vmZRfmY+N3FkEPvqtSTxEsVKARYtHEKU1iL/kEUNY6q8ry0NSmc
xjIr8Iuz1ZtvSmmdOcbkSGkEvIQAoRBHd75Yvus8vRJr9dt2JUVBb6FPGOppu2bLz3pVIBJF+bVF
cQCxgNGom3DlJLvTby2ct1/TLBuiYeJEjoOjrzlRJbfgHMR3vYSMN1W4Qo1tG+wGP/SRWHBTM/tI
qtoq9W88fgyyOW8RswqCgztVwwcrWejj+0PZADEURyGPJFBxO/7qTZXQsOFMqqOo3IajemwXZX8G
FyvOrFSOv8JsoC5sglbgVP1GtGH1Q+We+Iq8zAJQXMrLNUzCw2wjiQ2WurqYOgiqnuehf5q19XZZ
G+euiLxxA4gzms+bZcLzC9qYgS7LL2FoWzBHh4TW0pI+50s8fouGMqecMwcQEbBoQd9hzmYD6LVG
CJnN/ClEWfa8Vj62h0CO7iMsMm/HDGxvMNXqthzdaRML2nGYDkTXHSTPC9FWKIjOYErOVt/yLuIp
8eAQDKu/dSqMys/7LEE6ulonApppRfORoIOyhC1/u2kCBF9a5U3VUUfgNgQK4q7VVa1ESRTf9Hsi
WRc9X3vdODJZwcVTXJiCKb2H7YlRQ9Zg+5LP7QX3J6I+aVgbN7kUwY1u+twjWXqO9nDwaZjlaqqa
iJJGIX2bxoaGDWTljwUhLO7h6NrznXCwKg1tB6dTIz2XrvdrgKp2X0nKs51DX3BdmBY3ANYS4GbW
REN23ZBrPFTj1HzKi8n/Qllw/erWvnEgSTBQSlyYzIJPkHuD/kt+lD72+WBtVV8kdDF0t2nRrbrK
QKnEwKTn8n4aW5ScOrJkT9XtTuQU2ABhYWOb9+nF0uWgRdoe7QbVUauswGVgPAdQlZj/sgZ8BBKn
n+8i9I3PK+lqDAlHSiYLikhB61aXEuogQG25Lg+wxe3HWIj5q9/0yfWSV9GtX2t/3xcAbKE9Un8m
W9qGgLjOSjorV8qX8XXtp9NmgBi3W5rMwryt6s9Br/cI7DVGdhkaf9Vy5mA2hsLiMjpXnmzTL16c
wdNEzequnIpxk0LTu8ax1d4GusWWBzj+ZoLpcB60XrGRKblLTU1k10gacl1lTfts8FE2HXgqGIqA
KStpIa6Zt9s+XDHWCoqFZluPTqZlMEfeKsCaqfvTp4x+e5SzqQPb0YHjSCGOk9G1q5chn6iNT2JZ
v+ZRayE0REmByHy9DeLcAcpT54CL+mjnz7n/m0thuJ5a0V/jhEuRrd0sRQuAWkgbnfhdnzfnNhod
INvrbdZO4LCKy8J1kQTo3fpiamb3l+fXNKeaooEIX+MGGfX1Td1keitWbuElg7jrUUs7H4O1uA0m
6xNoMvemzvx+l8UQpcaojGguRPNVNgchiQCN2aGV4QWcZJyy6wK2RAjafqlCPC9GtTx3baovggUp
q6WevH3Xor7ctUhA1H0/wT5GeDiMZm+zaiBexMQNsrtWeZnC8P029pL6l47sM4szYSOshXJInwmg
M6YXCOoSv6dgXr4uxFrbzq/qz3ZSESpajgUQjSq2DASyqbFV7/MB1dTErevnTq7h+elv+TbWoKqg
/CDwtW37XJSvYyZV2dESODAf0tC7hy0MvC0InhqD/bfUw+mx3gkVzU0QmMqU7XnqODrOKYtP42KB
WW6CixRuStc441nqhT/9or6ZBySy4il9LmsKCWAfzt0hrj+IQsz7vA4LeEfXBllOedYLjsOCOE0d
qxtETJ1aXFr58mnQLUwgEXwwr+/de8QeDvksb+ocR8Wrn1txNdTxXRsVAKi0m91y3YcoMU/hZYhW
CRBwu8nOLNH2T92CuPnpuX4bCzO6IpyTrpImQ3/9XVmdmsN67h6yWbZXbgMiEZ5d/uP0KOKd6fRs
4bvC9l1tQ996PUxKDbgVYC4fKJwZrd+1P8jcMeapAODwohpBI04bpzqY+nYCmeQi/y5wRTr9GO8+
BUkw1xsMMfd4ssdkDqKAD3EIJ/zoyefv4vaDIdx3NopmJl2CmADur320UWpALhM40+qhpBfqcmDF
MPkmWjN9/mOtseTWdzPlOK8lSq/q7ZSAi5h+Bq11U9e7leZHVz+Ea4rGH5Z49BAJPdDl8b9BruuQ
zEU4isem3efmOMcFUGPh5YQd3S0HskO6z115nTTeB2/19iCngqOk7/gyIGV6Oej/UQGHMZx7gGvy
hxrSdRXKFzHPpzJ2Rhyml8d5Sfanv5Q4rmNSbneptGvhUC0mRz5aMGHce7Ieo/YwDBDhh3jGc7Id
P61uio1DB7NfD+4z1U73IvItNO7SaHf6Cd6uFc/1pZIqcFztUJN/vWJVoO3CdyRGHRUwr8iFYzUt
P8ZVyQ/m9p1Y/PVIZov+Y3KFb1dAFeL5YMUpii59P2/jFL6eQKuEbmbhXC4rKrrOussBaD00nowB
zEQLRrFN8R8WB820szko4gjblI2OVi+S98sy+nVzGDUWSNBkhuc5Rfx/gBhxen5fTpbXJyxDBdTK
qXbShXCPJjgTWSdAUcyHCboEYe15ID7FEcrGtbXhhc/cFpmF4JBDsZUCxi1GPlVxB9FP6uYmXDFB
accPDsP3vjn1I+lKihSed/xI0vGatWz95rCOw0qPmKNoHJHDwAjg9Mu/PSSYYdvlLiU0UvbxIeEP
HplCUmKVm4jLtERC1YaDFWcbT9GQ+x+MRbVb0/KhI3E8lme1C55BS3cQVaMf48iT535TLde1laUH
G4ToBz2Qdybx5fij0suIb0rZU1g48IWm+dCEhdyvOYpCMLt3ddiLjw6Jt5cXjTlXOFzQnBUUtV7v
nEKltbUEbnfI9IJb9Iid5RpXdP2DivyubEAXeCnMkhgHH8Q/ILzk4IFzFFrOw2CG2+4kwWUb++X2
9JS/81xESy5Hh0duzNS/fi6K2HVf6647RDV4sjX22z0Z7Ueli+MaInvVk1pLoUTAlpUmtPjHuREV
M112y1oP3As17RpthJWS63Sdb70CyqKfU4ldHRK/02/3zmXwz3GVObr/MS5yTwQMc7EcVuTAPEBG
+SVRMqZj3YXwPrpP34kFX73l8TlcBynwM69cDrmXiAclE01gf4sLu4MJoarWmyRIxOe6qdSdKoL2
cnG0B6J5pFl1+rXfm25FlQ7xB9unf3l0NIZANkWu8vUwOVG+q31ffta9KO/KyMA+bBXe2o3BxGlb
fVDbfmdHedTdkMRxEHYiLH094YNne6JIsvWwQBQ7E4sPd6o6BDPVytOv+N5AVO8lr+mybI8H8ig9
93pdl0NJaQEm4JKAXZw+Cibe2R3a5lJ1le0SVhz3gzzdpr1wyvkQpdENeMNvq2td/scvwp2tAy4W
2wx1tAFbWh5+WjjDIR0DJBZ1osxt2gFM079Oj/TeyzhURLU5giRL4PW3YZkhyzh0/QFwoHHWMwYu
eC19Oz3KO/cFlV5OE6kJo98k0kWN0qcFD+0wrnWB6smvnGbH+WQ19wDSTg/13gth8oOENJeT5mp+
/UKtWrTToSl5SKyhgX0otyR72QcL7Z29ROc1QByH/geUxaNZS9O6sWzkAw5p6e8DSa+oiMDXDvTw
gEgn295FY8Gfyw+im3ffTZHGksDSbT1eFn2NdpHfNt2hz0EYAflZzqFCdB/M4HsfSxL7m6oyfj/H
VQ83Lj2rFP10CGkJXPV9jD22u+CM2Nq/Bxg4H1w2bzpfBpliklWf9got5OOCubuOWja6RZh7cKbf
Ay5Sv7p2qS6EkymMiqjXWV0of6guHs7LCr2PTWYre2+pZriw5rL8hg9C8RVHI8zHxRru/dynyW2R
8OOrBCP2oyP9va/AR/DYNa7ZokcrzAkg101zOxxyN0WpH/cimF/J5vQyfuco0/S4uYEJ0m33eBnX
qYQZ10T9oY/aByyi7jrrURbj4/9gFJ9jjBIX8dVxJ8mtHBjQfT4eGuCe5G95+TmLPtj7774J39aV
mkRdHr+JM0wxql9RdwBSuyBfsixbmU7UyGftfXDRvLdyPdvmVTwJ/Oi4h0ojUNb1wv7oegEPd1Lf
8wglNAfsqJ/4zvnpyXtvHVBoVWwVn3zDPzoERsdZVQlh8RAESY9QPaLMf8RYVR8M885L0erjmPEB
VSn/+KyhtdNDFWqmg8XFA9fsCn3PCFE9453zH78QIwU+qRNFzzc98NCLYyjR7oip4GfIU4gL/udL
wQe2RWXfo3npHVdRhiTpLAky4RC77ReTnmi7RgtSf3B7vjtjbB4yQGCvYAdeXwF8sDaJQTIeSLRp
MUwooYVj92c1QF+BYOnpWXtvNOfltQwsxT9+qSaa6MHN/nToVRVexVDsLbqwSW9fwaj2PihJm5j4
KOmkiGHm8P8P5rx+tTlJhN/pbjo4OvuCGLixJsiRDYNAZTzA2nTdzs0Hy+Kdy47Cl/L4ZgFFzeNs
YFV6smLHaQ61P8E/cZrHqreuCfT2g6EZR57BWn90Cb2zuXya/EynDdTOfRPKeVYibE2GuZBduzN2
EshiOB98unffzBx+lPRAExwXhe3SWukjutOhtbtdjq6g8a/Zo1sWgJyqH7MZxiRXn/hg2HdORN+E
WpoCAhHK8bAz0m5+Ggz9IUfaEp3i7lrNUNto4H7w5cxCP14ttKC9QLAbfKKi16tlAilVx2nbHahH
pM9+1+ZPOrGKQ4ho3ZkYcwxGB8ybTu8H8d6GYNPRnRWgNN7UYLSr4aFMY3fwo9I9SF1n2zAYqoe1
TyeAElO+jYM/jWjILHvEVmJIebdZvbY/czS7LqxuNlZ0trtFIt86i5Mh/Xr6Ad97Pu2yjVRAtRY8
x+tZmVGmhDRMQWFsFFgroXd+g81Pi99u/FGj+u0X0IpY1BSOXXAg+mi/pqUO/R5zx4OxCLPncRdG
IGN1uCNb+jL64wcB4tuVxXBsF+Hzer56CbX+kdq6hWOVTUhpdoxGBO10VF8BVBDb2Ik+SlHeqXC+
Gut4cc1L1/WytWYs9JJnzAVo9Sr3YUYSTozRReohlWnXKOFrcZ0s1uPpb/iSrb5e2tqjcCLQbCVC
9Y5bLEsSzUm/FBAyRwGNeao+CS9BrRD0xSZsQCtQm8OkrQUGv5YCVlqPgJafQdT3bhyvPLQmFW2d
FMfdeAeDBd583PweIZltLeYqSlSHURsNL7vr7vK+xp++wBpYauRrrUrfIbvybRAzNL2heCw7tXNh
q3YlRtpj4X8rlL7WyIAmK2BIx4IRHt4sFLsNONjLC5oxzWcb/ewLMBUPee9t1JIi4G1ZX8dGXjtl
9aSX3j4HsZNjuoEAZETUCxv/q+tZ10YWzeudZ5sTBFTBZd67UPH0vEvG4taaKnTromfPji6X3KPg
0LhIYndPHotPxnLXl/a17yM0pbz8iuoPiBAgC+cv4m9R/pAD7C189Low1uFU/wPf9NboU4lZXp/+
hO/E/YQA5M/8w3UG6O31PlRDn5SIAOcPuhvvl6i/rMNlvzZw4CJvD7F5m0wjzWWIe+0S/c1qGgiD
egrn+aZu4wfI0gBVhrqBG59gRRP/x4mxeToAbpxXiu1rtto/tlLWlIVNnLSg34csc1Lc01v8dHoG
3h5Er4cwv/6PIaADxB3YquUw+MbQSY/fsazAtOT0KG9vUuJ6xwY/Tn7lEDm8HqVzKf9SQJwPwVKe
W0NxptyL0yO8c+rQjbJpc4B90Vzbr0dAHqld+8EZD9IZ0Qz9acouCy2O06O8c+AECi9fl+ieTyKO
C1j4OLU1uHRxr9zfvrKQfUEJ8zDgEAm1iB7qz6m3tqP70W39NuR6PezRVxLZiNQF0hj3VpVNGv9T
TOWQRVEXpT1nt2s4YmVeD+5Xnw74PXK8H7bk0D9jAl8fdnStiL0kEFgXKPLRWpzJQSvSfnUbdAHa
jLMAyF38KcCFRIF4dNrgQQwtJL7K2blJh6Ry9dtrp5FSRIsTQbe1DUc4AeWTeqjveOP4Fd+5CFm8
FpEvPV7ZemlBLNRIsYwWNgcpNiwznB1qdrd5DUtGzo/2UvSgTboAD/nue+GgRqdHmqEcVrsxRixg
ADEMa6fBPiBKoBmr+rqekarIYVqfxXmzEVP2t8xpijrN8j0YV3GBeQkuGmE2QUr2ip10Ued1Wjqb
da8xlZltxDs8iDp+cx56Bc87PkwTCPc4dsMz1XSIaEQ9gi+poKg5IEiOmIVAIkern26Yiz3e0dGm
C2R8oX0IdC7uiHrMflu5/TMYJSJb69USzpswUVul2+coGON9340jQpXILetpwNAgcy8wb0QSufuO
GBEVhTx76mxj1WOnqzmc0/O0T9EZXgNse6s9dnMHv3b2oTOc+4r4DhLyQ+tM1lmSrjt77dZdawVI
pebXtoeZti8fpr78pRuEFRt5WyIfly8YvEyufwt+1vDCoI0F/l2e1/d+ow+I13+F5QOzt8g+6XC+
b9AbmRd9SeHkuorlZkyap7AcD8rPHyu14g5Z3tgq3w0MGfkR6qSe2Pk29H8sESCdPI2uu3enBCLd
8iuAXAVScS81jrdZ8Jxa67j1RJAgmYSw2AjCBCG4S+xzD7437ybDGxu9pzr3+jMo9+irpeneR2mi
t4CLaxq7LLBhE6b+sGvGHiu+AZHpKkH1Q00WDnV05+CSZ5tCVkjCIX6fhO3u9Mnx9nyijkqxjvCL
qPRNvF23AbOaW+Ba/x9l57UbNxZt2y8isJnJ1ypWrlIsxRdCcmAm92Ymv/4MNi4uumXDPgdoQG3Z
Eotph7XmHJOVQr9iBv/rO/rrIOsv+1m6OJQdKNd8GQJFXlpGNMfJY9rm0DBgmJKzxP3+v58I9SCf
gdbDX/V10ZPZOXQIw+4uELh5S/43J/LrlojBBD2FR3HbcH6pART2aJam8jiEb8tNEndvs6+9tm4r
gzYTj6GhnotJc9Z/PrHfdEm4crpJd56dA2L/L9cvby1oJBSIL1RU7iy9Isp7iOJN5eYP6HlhVeMl
FGRw1ovaop/NdteKMvrLp/jNSM/shfoBgTctwK/lI4ZEkUSuD23M3np0qFetOLsVaWopkBayaZzZ
fwPv95ej/m5e+2cXaFBQZk37td5K+EZUqjEbLnlnyK0e2SBCu4jMFBWGJ6DgQCTJGmQ7BOZsNOoY
AR9QhD/fgN/cdo9555/JleLP1xkmTrNyYj+nX+rch0U81fElts3kuWrr/tzPtX0mvK86dtFcPv/5
yMv0+WVu482ksIU5ke7U1y5g7dR5lSTteGE6XypbcYBG6K/v56/7sOX9//9H+drzc1nWjthHhkvn
Vvf8z33ZNY9W2J1z09thLf7bFvM3M7ZHr2Mxk7D588xlvPjX0i6ciWVwo2y8GLBPHqbQZAU9tckW
44J2R+wpwIlllTsZIQUc3wBjAdAiuhk8zzzqqWQ2ZXezC32NxKPcsMPDIEFGrvoaEkbjmBMYm16a
mNW6z9rzWkjSmkwh8ujZiVQz7aqVcgzMth+/eeCTX82yLT/xVAMoLjkQUm5XuxL7Md/in+pulB77
BAXWIMYlOsukZSbX6SuzP0DYFM5d/6lZEhmFNeTHiRJu4I7MixFuYhBEJc5yY2hYiPR+fzuasXqy
27k58jmtW5yRCJbB3m7hxeJfblv23T4g+F7nnYcdb6EcXzhx1qDU9c+P1u8e6n/fhC/LJnA0c0Jg
Eb7kZnov2vRsJa22VqabrwFk/WhA1BHI5L3/+ai/mQr+c+uXR/Fftz7zUnusHK+/yIFuBoGf9iTG
v4wZv32cFwEGRkkakV/X9BURE24L3eii0d+CdXmyGCg1cJfQuwpRfvz5jH4zLhI2QsXRw0av/2KA
c7W+Gd0u7v/ftBMi1iKhbl5mUSKZyJ/48+F+M11TfvapmTADLbXo/15AKUWd6Kaa74Tqq2CYRn0r
Q2IDBjJ6Dn8+1G/uFfUPl4o0jS6Uvl8OpWzgXJYm+0vd6N5jqiVq32SAVf98lN8McT4dKYs1E6U4
qo3/PaEFPl5Frd5fGmH20Abw8asyKr7nemkcfRQCP/58vH/MBl/GVBpHNFwWJR9y1y+n5bWtmdRO
3F5GDxmyN0PQsCzKM8MdWrNg6twA57lCgNQQeUcpN5pXti9OmmYHf/4kv9xK9s1IpJY+LI2yX6YV
I6x11xadfVd4sTiRmeFdjUQnJkU58196P79Oo8ux/H+0kQ7m8K9txFKvc2FlhXPpUaP2EQlAyZwj
eAbvZFSuH/ijupZT2K96g+VTYqrxLwWNXx4mnlUWDVjS0YcuO+H/3uZuTMki8SrjgrBhupu1MtrK
XEu//fmS/iq3Ww6zNAHQOKDi+LoNxowwpVWb2BcS6AA6RNHPAdBIb9MQrvTtYICCdPQRtESBit4v
8DBoBKzIYfxbE/yX8wUmwIbc5xnTkTF9lQ7A8qq6EY3frT8lz33S3tfe31yRGGe4aP95lDHV+NiK
l+cYD8zXN7RuJ/ZZrHpv8G8/5o12SFLfoO6TDGttGqaNJ8SNT2xJKpwVHeFVqVloPtLwNekoqzfo
kmc6PkbZbSdHv9W7npxZKgjeTzNt9lI3PjBO01WTxrkqm2TlAPHSSypm7csiZwM/t2sq921mdhvT
+mIVBAY6/U0yhw/T9NzE+OGr6dYYuqc4rr9Z7rRxem6Kh3snM7YaKr/OlA+TXTyWXnVuRIhd0d6L
8NyATE470rSmEnKOONvRU02eiKPQCE3pNo2ye72OTn0IhT3d9GG711nvJpx75jTrMlKQBuz7FM19
MfJ59BEY13d/THbYdaa1Z7ILz+LdlEBDFDDOoGthMdi7XgG9ro3Xrd+xdyOGke2XV5Khp3135vs+
JNC5jUn3s4JCDHuvC9dp82wM5FYW+tm39Be0U68iTZblILxEnX6kfd+P3SlMtD1tQ0z2kJDqk63Z
mzk85/b0jdZEAYQF/SuSYMch1Kt7c2GtNXEDTOdZHwBMacCFVV9sHCjmpRftnGTaclFXI/niiotM
DYaGfkYol3zw5/bYFfq2r5JNatl7pUHkm15w6D5LI9+HlbGOWb+0XDLRawTKAVe05KbGGEQgSYD6
eDBJ/9TH3eTO75bVA2VN9Ze2/SG18sAyGJsGcabmd4n9acVJaCPl1Xp6KcP3QREyOBXaqoyba41d
bnbcAIfMerkpCY+h4G5qeraJGmTR2O58n5hgP3ROiVUcAHa6EJLeu9jxgjSDqoRMNDTqbWjGe1GD
C1eG/sC2777o5DEqwktEsMlsj5uyuOXCr7uQ5MTq3VcuQEzxZFR5Q0yr+zObZm+Vl29KNqTe2itL
Uo0Hs3AzNsWdPlOniBzrezw6W1Gmj14HHtWRNqYaHYilu8UnvjIITXWaeodsYmU3423r9dfZSw/m
SLhuCFsrt5/i3LkRvn7ne/OD1qJG7PuN507QgLonu7ZuBxW+Zm79alllIASkP9a2mePiOmOh11I6
aeXa1ua17rdHL1GPeuhiXcbUgo59OexQB70tbwSLRSh7K6eSp4q1plaDyk2bn5b85ydSHI1RapC1
VG3tXDvAiQg6jyshlmSt2nDfuxrks1+SwtlSeXCZ6TQN9DN5IBmSg5DQuMCdszdHt0Ehkhk0nOfB
2+V6hnNqhEKqJsJ+wJ7r4W1tWLfuxAxii7Mz0kMAk6htZkESMzadYp7Zlt2OXkSotbqdvfIa6u45
1eIbqU/7EmyZK2IyHSaeikhf1w3JQAxHU87vaMSaBt19NpBuZzVX6c2IHeNNk6S3FT8If2SFs+fQ
1ZDtVL/qKII5WDGRoWKsxpk7lkEkP4FHHbBxnbssCvySMCYeqwzfpVbHx8RtNionk9rKn5NYgOQa
b4wuttcQAl6Xt14gXHMXwixkx4m8eAN9hnMZ0mRnV6azs6jvwYUbH+sw3ZeY/QrPeQaJe2Mq9dSx
2wJ5Umyt3oMCVEtCLmpI/8ViMpo2FYmoMoGs6C9jG9ShrrMJflGyOvhgxiBqpBBEs64NIsfBuYRW
i0baZ1Xq21GDQ+SY8Nv79dipdWFQgEc9PdOWNTT3DMvSXTm5Cb9rTOFC1etl+HPaBE5wvnCgUkno
aKjfhe0CyJ2xZxj2x9xr0Lo96lEt1TWrYSFg+fK7Q1xPgHNWHsWkXmNXAI9nnCqadG9XKZQ+dWI+
Xml5vUXofmBCxw+IfaGV9aFpGwl5rWQ9jK2nqPvDbHbAqs2EaE1ffYBH5v3OtB9R5n8ktXolw+cz
mau7uhNPaANuW2Pa02QCEWxr0yrVLJgqg0VGTjxP16iIKVfZE+KFVmfVNtjZyRcEk/nUgI6jO2Af
a8qiOvW27ewMGfPGjU7RrJIpJHAdz8OhtS3zKlLTDkQFYQJNEXmJ09zKrXLjLtCotzSW9whwFTyq
5s2vqV4jzkeSjKLNa4hMIOvAK35WlcpPidEmVyvR8RPTL1kJGCfrIV9QvXAT2hDuKqAC3InpE/Na
t2kHW+7SKvROGdXSM4foAxxa9dmuHe9KpHUIuXsUY7TTW6GerVxBPkQNHMxVFh8HCqtPTtYM33E0
Wzrq4Cw7sjQPV56xMMjmUkDAgHcVTxWw4pxYrQ9kr+Neg8q7NftuOsVh2+0ggsIKJEUHVh0JnnMP
cbaH4gGjayKXu44ZuhtgT3Wi/RSja1D/0IkK0iJB/0JqDt4QKAanKTFx3DWCYLs+mjZzjwFwlXRK
nuKRQXOQlXrBcSUfyCUnlGqX9n259iARfKMemWxGV9/5PIxDYm/Rsp9S3cIoxNI8UdMjqzxsMtiH
V7k/YPmUN6Ph3w3EdvCKHaUyTr1OUBgiugAK3661kYv7zQ/NHUoSjDDuIx76Kb3uGf2CS6SS4W2E
Hh9rx/qc0QuucCm8oE/5WWLkXOZcWCNg6SDc6QjLCPxc5TrZKIocFqzaYWl9UKbaJTS7tCjajiEZ
NZphkI9YgC1VEselDtCrbjdxmz/ksvI2mpt8InjM2cx3b9aIwDkpHCybAKfAFnkr1fkPSQIqaM7q
d3rXGyGq28rVyT02hyhAnAFMkubUquq825YW/DzPGkyX9DnznWPOXDn1A8oMiyMI/YDT5ATBJ6gN
AeMwju5KQJuc7X5AUKQZzV00h0+6OzunhsTPwJyTvR5VGj7f8Fp3XndI2jzf6IXQAl2CdsyWgni5
mUq51TqKKEMjtLOvyXU76meVGPcQqlcZgwtzwmaMiHOULECXeX4sMM7PWFJVvUHMDrcWo4Wq3J1e
WDs0wntkosQigj4cqu1sTgQGRyZP7BCkOeeSlXdlaC6B7bu0q55MuBUTc30U8bpOHeAw/8UHThch
70koleuNu8nRtxGTq+3mon6thXPO+nAnLGNTTQUrHXvn+uF2+T676mXpgiH3QC46aR5vUuFSyayN
HvofloLvacGRDs8zvbqia4LErRL4rf174szb5fZWSKgj1ex7D5RI/yMyxGmySSFJrstirGE20jqo
gu2460k5JPz6QqQGIvpkVc0Jv2pYwq5ICkrNJVBlJyrWOoNXvwCyXWXGDzKC9yCLjph5yHWkAJd3
9c9w8LFApz/cUn8qzP6Oz7es6wcDpLyEL9q+aPyLwgdZG5X/THOVbq0KOQS+ed/TQVlWI2X3Q9Dc
yjBul46+9iVzauwDN6VcIYSikoXj3PXv+z7cghFkSRDgtNgYtvVsIE1v9eonULc7Om2g3/p1os0n
7Ham1x6M4b2zNGIrBaAFtHg24yOtoB0lmq3Jj+YjdCATxyOpgEByk20cZUsIbnhSFg3KyPlZlvbG
hbIBumglkVymhVrI58/paG0X1UTnJEe/8i/LTcia9lrnA8365lNN9VsTlfumNC5Ddc3hYq3Kxt/V
bX/Kbe/kI14BQL8s86WWfmaC9pDpTqReRWRuEBVjM0NboCfDdeOb5MV0m8Y1N/5g70fZPdq9HXCt
Q7842PqwG+350bDrW80vj4C9D8tFH6nCmzokrLDcNM29jFlaoKxflo62qALwRgEwEjBds/e4KJrm
iRmsi36MFYHG6UzcM+So7dBlt8CocAYKnjhrPQ5ktPEwDm272H/9lS2BImbS2AyAB0HWBYlmw5hw
bqIZTP6gr+2QZE6WRFQbdlP2oYfOztV4NAFqyjCIya3VQvdB1GqvaRGaDQYZpyfWBaa1Fm40swto
BbLuayGURm9elRJYAWAQkYqgRb5s/SJWUSgpiMqgH5ryFDmmsWfV3s8DcRPMDewyWwS5YqqP2J62
i8ErV+1x2YUCFd6NSmG7Hm/9KtssQ6vklbAYhys2H6WREY+Z3LRlvs9740ri433ckV08zOPt5Gjf
/1wrWOo8XzbPpmHiA8OGSOnp6+Z5SAbDbEqTNDu3ZL7y2k+HcJGHdpxZQcVVjXJZ5PnWUgwAHezA
v1R/fqlSLrVJ8IhUDSF1YMj4b0HEAD+uOzmpLu4Uf7hTeo1E+6PF9gZeIkfDPjV/KbR9OV+eIBx5
yOpslMa4XJwvFRgMyqZfqSG7JlO1y3if+na668Wxa7p7S4y7wvjZe38p9f96TMsA9/HPfz4Vyy8n
qUWoi7Qc7jMElbWov3lVxs6FDZYtGBC2UlEDGLS/EeC+FNYWytp/jvpFV5ZJBwooa7NHRXOdfPVV
J2+Lai/L5yVowQ1vFFuz+GcPocWS9tZuHvTEuKph/Mst/lp1++WDmP+9x4VbD3EW1t5jBmTYiJiE
j2Zdrg3rwe6bY1seNT8N6CL++cE2vpRUfcpfVKPZofkUVO1fNKmuBo0I/qH5SLCDYJ9XJZ++DnmT
7TRcmBUjlXodyS86RIq000kNd9lsE5piWyOoSNNhACHN4MRyvTnX9pDtijksYoawCLGVMpNzjr3w
0jtJfZtGijZ50sZ7kwYz5YwuMfF7VjpB4I22+/OJ/XJfMW7SQaa7yxOM9+fL0zQnkSIswZkYf+Ep
kDbWhlBLs+hHZunD9c/H+vUaGpbrGUhKGMFoUy1P9r8aFeTZxkI0vng0IlPssTBbq9FPnS2xVWDo
JZKOPx8PQ/6Xah63jVeUmiGWBqiF5tfapbDhRQy2Yz7WtTrMrn7jkw6d5ciZuXWFVmeBYn27Erp8
cbr8xQSbHWbq6DewazQ73WY9UVZ8Q5JM6EU0drIO+I/Lmjb8blcambH+IQPGISJ2zHIeDpp0d62u
nzXpnPyiOupjEmiVvSrd4ZjHWPBKp92MY/wWmf7t8hfo3KBbLygTexNiZ2bLcuPbyU9qjf9su2Mn
JpxCR1Knla+Tl5zxix7aMNpEpHjn7lKqS9clcx50ZqeT14RMKRKKRnJUymSLa/5iSS9QlXktUEis
2im9N4mUKPQ3UXwjARs+fH8WqTwkiRArLCJB7H6noPDTm+W50sxtwtUCKRzYC0RiBCs1+g9O5+x8
me3JvIQVxEX0CBKxzKBx67Vhvjf5fInNdpPO4pgXHxHVg5AUNTm+6agIHCjvQuUrX/bHpIrXbPIP
Qv9pRwTFTf5eb+dDiZV6ENZjxdiGAn1vRvWzURibRn4UNBs73dq3/bSePHcrs+aam+UJBggxvkVx
izZrg39h7c5PUaY9GV500aXNTr3YNrGJ6Pl5ptNeQl1YZ+kxMSoo5l1PWRAsWPs4Z82aEnDQRna0
01iSMqLUcX2pjSqYG0OdRcn94tPrHfWlWiP5rg/49L4YIqA8XniyoULMxLEIJx4B/wAo6q4RnHyb
ZKWCEqLnz+Cic4tUAC42GvreZ2nnT+yllm+Uk3UaY2Ss4U3jyi3SUSqovgY7Hy1v0t+mSR+EosaS
DLUp10hjcf0j8I+Tr+rLPLYnn+1K4xngcJ13V/hHU4fNRft2oJuru5u4BvIP/kZUbB2WOE+j2UBg
vZEAetZtKugBI80iBN1p2qd2rJ+SecwJCaXmkpaOYkltEE3JLkDxSgy2CErYMGFFFCfPQst6Y6Ub
oMh9JJbG9LBcJbeAR1/6L6RfM05+y6t+W8rom5UQFZ01/Wury03pWYQrF8baC8E1sD8jBvQnGKs4
wJhKKoaS7p3bqea+iKyO2pTr1Re3MF+GuVHbarm0VOk2A7Ef1VwejSF78szBuuvzWp0JbfRROVRE
Jtrqs7VL4zCKMjt2HfYJu7H7l7i1RpISTX0Np0w894BVQ2LAxJQ9mkLVp2r2wgdNs7xgQD/7YvUS
/VbapeS/Tuamc8J62/nIesk5XJjnQnvN8iTckgTeb6rENDfxUE930DihrlhYHh9y5PdBH6Nk05yI
3Ti+K/ciJhpbOzq5Zb9OeXiWHEi3vzqNR2hoinI0sETqvpa9S623LkfJVFsWT84wU31JCCtnLzD7
B2ETB5ZYtXn23IqbXuWhoL1vu+4jMVreU+0Y1JQT2WSnKQOm4Uhrr9gyA7wNH82oWc2y3zRLq6cW
atsVBPMVNp3zNrRIWuj0+lj76aPhR7CZohsFknQj3fSba8hqnzriOxK0F0sryArMjoDhNwqsrtax
y46MlsqzTYbZUlYca/eBYLy3CkDabBb2OmmNF290gHVVGQ+gsNhJE9PoVsZ+5n2jhZERiuCEYm+H
N3CCKdGK1YBBpOmuDinZdT9t7YLSK8CJ5Qd0gtMQK6aj8+EuGTThuUTrwZccT/SKlZJomzUCEATB
6xzWtSLEFqJLNDyUmv/SJf2rnFOAzzZV8B9ZZ+74S0EqfJu1lALaoIxQhHLRsb+UFHTUgruPnmto
TZo/BJStCfzptook2/qoa+6tltabRW8iraMY9YD/jafuW1eNP4zKJLw0dEh9d7Q7leOJjtEn0GqI
2WJEkbGe1JZwkif8N5VNAhmXzXZanu4rmY28HCA96ruuHL/1qTRYaLiUpvWglbfLKdJB3HFSBb1W
05XfkNqsWaECybzT1LdMuXecF1ejE8cBqFfpPInwwS/K3XLsWa93RjT6AaqZZDnTkGwIu2xgf10Q
Tj/UZXK0h5C1vU16uDURrBAWRMQxaPKpWJolk3yKYNUSdw/fxUi3DS1Z5GrHQhr9UUYuw/xRX8IM
miYoWxV4s2AB6a66Pg90MlvMfN7bPHP8iGemPZlgR/KS2L+I41KUXn4TS9D6OBN+irjvzS3yA3+M
9TJ54N+EriBwrZi2IN7olPnsjm1qg7nLNzu0iGyTaobP3N3zQ2WWn0vTQUAI2kp/M6z6kY14pqkO
rekRcNqOL0Y7bAccAPr0sPxbeODLZ0HL+sxfRkoe+FPXFO+Gye6sJfF1PHGBCUu5pl5MioyLUDVb
l+l7pcAt8I9RZS+fNE7ELV8iIG4Bn0WM6Zsi95l9BV9M8iVzkKvtxF6mE3IBMSzlomcttTdQ2jZa
Ux+1yHv12NLWEksY+1JlahvXJkeOX95UZ75off2JIPZgzam4k5i+1UpPZHgHydCjb1EebE/uCmBt
iT0jtB2Nkwz756jQP+zO8laGXZy7qiKqjGpSmPVXnUWU3jVE9cykQaTA+bsh+sgRLBNoOZuEUSPd
gGVxFCk4lHRchLYzCSNJ2JLEaqbrWJCCS56Kk81vPTMxjCxGUN2mzOHNj6zFw4uj7GnZ9s/NbizU
rUoiVtt9060X3rS+GtO84G3GU76Z2VGugA9TpYsIY7WIyvHzieugbBZsWp7teqN2iEJqM8KSHCD8
ljb1oAKxBah17oGC4261VaDsCnutF1KoTyYLw1lBWgKi7JvUF/XDmGjW1Znp8vuIZVYJ31unXUPq
c8Y5WvmNZTefRZJ8lPST1gam6fXYZh+FMb2hM3FXg5wYt4oQ8n5kPOWl6IJhHG7pu5fviZ+9eJM2
7vB/kFc4eor1CtRFmRnVLi7d7Mbpif7F/08ElOZ05BUm+q70TaquPaO6bpchoWQTgrYi5/nLJzvc
ZPH4qMdkrW/B5afrKBvmq6rHNy+xrniByQjtdO3ks2aKHjG0tmsrVu/0xr9rVvk56AQTijp8J3Og
9RBbmcUEGc4jdgMEEwlOqCxBRdZ2GZhGQiJerr1kbuYFpTNrQU7WB12rvn6tGv+NCEzvlVCwJT0j
YkXp0JLaTVN78eAwCYp4h8qmQ7HO58a8WwJkT3oi0qNVx8+03imUaPKpSAoj0JhTzkPj+zTGliKz
YMtlpbP7Vg+Re+qJIdB2EjjdberJ4USpIl+VukDGHQnzMJmEtOtCnqk0D69otf0PZXeAGp3Udg4e
dfE9Fj0w2oaB7J6SbGOEDBOmTZT0iNgqokeSUklIsRijQxMZqR/gh14BgZOyGtc4cy2X+sfKsrs4
omLO5mZ0bapikU7tA8cr2uO2T7ZlX2RUdzodiXAbJX63zg03vmNkjhhgjXAkmBZmxSFilt6VIsIf
04zjJYpyQspDA855OmtXF8IGXa+sj5/9NCUqHB8jAw+yycit5Yv06v7Sq9kOaiXUj66AdrIpcjMn
RTfsyozJFMEccnlWfBkZHuUlMdPupQLy56wNv06+xemU77Vepad4jj+GIf6pK+97ZdB/o+yuXsK5
8NpV0vAEGFTTvid5w4LRdFTI1APkAy9Wvc3iWb6LIRx3edG4n3yeYlP2kFaMbBHzGblYq9FkQi1a
NAJlJnDYzC5l3oLwoNJtxX0SNyWNw7QlJ7hxi1UYu8xDKckYesLchM33Wx8ltC/YWVoGHS/Zbuww
oriv3JaWg0+0as8oFfot6qRWPbi0zU7eUnbXp6236JQMZS1uKtJdfK8Wq4bolXGqt4WBKIE+Bl3m
XSXI56xEuVJCww9BRpELF7KtEDOyOILzO9kTywGDansdb8yq36MDW5uEV4ZjdwPH7IQ/8tRX9bqo
522cKdbvxLn1BRbl1ox/+IqCakfoOMVTWJTM+tp9bPesLpyWFHGbfh25gKIoO+xjUcY+tDgNZn2f
h7rPP9LfnSr9DMlMW3XOEMiJPWE0oF7obwZFYluVH1O72rleCQuwozzl3hiJRZNZE7tSq25mL/5U
I/XRVqWPo4+jo279z0Y4WzIu3jvsHvx+fIWORRCJ6iWDjSYhT/emdY49/RVAIJ02Fq40xuhxblJb
P2jzfAUG/JL6IQlSeCTIcpEToYLm/Fy6+QZs1QkPQ5Dn2v0wgBDNvUO5QGv6FISp/ZR1NO7qSgr4
c64V+CFjaFn3ayMfqHW61Fn75lPWxIrr7RS0anpLLRoDy3mymieWOfuW9N25k9Ghi9J8bQJf27lm
05+5HTRabG9Yt4N/45hxCFSyPSwfzo+rDxhqaNhUJcO920ky6jxi7nxFyy8Dc18wZ67cWkwnR5JO
52FjQcpKpOXAQzAxWc6E2YCvq4GwllGFLQYfSUMJPhM5VN3sODnmWjOKnnq8a07u2ojpKpW5vzYH
23rUpuTFdvqHmVb2KjLbCk8H3cNPTnrYFKG3q+bi2us68Inx7BHR6aekAZQQNtGbr0WjPUUFu8Ve
9WW5CntkHa5vzyszs9d9+mNq/RdNED62Eq3s7Y3WFxPi83lH5xetqkV2t11Qva77GzXw+qTkgOXe
qH9LpzJe+R2Q1Kz5vnQYTWY/N5v2IBcDvJnHMI9utK7fOaSogcd7EvOwqxBSgDO8B59yTXy6xMQf
9U2ziUPm2sb9GfakFKCDsMJpI305reb6H1ELoSDznWUrFnTRPkujW5rI5yyuWCh2F5nTrZDyphTE
AZr199luKYtLQkzH6ZyFwyGei4NVEcYBS9ePOzblghYSBfmNaj26Uv2+6f3bzK2CMPa2oZG8o9Ab
g4lXbU0QK4FDOiRkoRjcxknupGd+EFJIung1i9t5JiM2V3V8MFJYUuVMt0KlZKHPhBvow5gHkUCq
EJaQaueBlrreJi9dVPzs2mHYQZR1sWmWxkbvomzrK8koVEbtxow97ZAW2TZLCRybxmFPd/nWKqzp
0oR+ytAgtqYi3DQfkgntGHv3mITDgk+ULaoyO8ExM2XWtqm7V3o817LwYJi0I+mAMpaBLK2trCHe
esNDWBAu5pA+dBy0JrBG+ZLklv6QVJ3xRJ4JIVxzqMNUplNlSJpfsNzPyOCoOtSl3Dsil1tEn0g0
GraYLHatHBwjTwEsR0xx8ZYi7dYdvGtrMO2Q+JYWJKrjKcAjSwO9U2zCVKvov2Y3Q4G0IDUJWUHJ
oW8kuVVjre9jx7inqh0BVcnO0dLQjXR1EOAhEQrCb6anpbo0cPzixoydHbMXlis1EWRYutUWM/+0
cK3b7Ti3alPb/V2j98e0XLbLtNuXFsg6ROrRT4oIP/Hmo9SP22X29Kxz4o6PXZUf6oTs9CJuzm6R
WCsGkLUX4xRvyl2eOEdLOjdJPH3He/zqashBzOE0Z/JGNvFrVXfUfoxhq5Z3ZqhNBCWd/Wi1hL80
+bMWypPXGt4q7LxvRk1OnJVw9XD03vi9uenb8LYqi5c2jZ6GWP7s0iJ8Ckulr8uBAXAiBHIZBUkc
VNom4x2QHtVlh14b3uWN25K+LpmRzHBvutn7RHMt061NmXqU4trhqLKaxUpq7nzIT0DfvIvl2EcW
nWcyeomf0+6LAQdIz7oyy+iJdjdJHX6SH3dGt/061bSgRtz8fWTvfD4/+Ugnf8mEbKNV1TYnlgAX
FS+NgQbMix6ysknutbnaQtu9LtfcS0ZC3pxtiGLIdukj9PZz1fuI/zSUNOXB7MpNwcs8xRqzJ5qJ
JH2cC7WjxP45l8WCPAXoDDk+dUmTFRN6Y/vHwNGXH4gwvSHPeVSJ+Tw74X52e6qT47bojHU31UHJ
L+745Ab5v8XElWcpd2K3PEbDuzFAly/bcyaeR8eBdfeSSZ0e8pKklgTCzDYDzUCUm6iNYpJOq0uE
unqMKClC1sO5Z1z0vj3FuuxWVox2ZTLdY+db184swX5qB8rUN6D99okrVp5Vn+CvXBMgaU3E4mN5
BNWyAmJ+ReR4MzrWgfSvwwJHMZag77nZLve2qKa9x6jlTXRb7TlFLleUL3rdbQzG0BAJXJHPuySu
bqPKvFOi33eagAbZogYT90sa3WRS7lvuxHJX+Hx7f/JOaZR8dsn4WGJBn+g97Hqe91DGr6P12bQx
b+WcVpthxu0+DcnemdBAkOlpddpxrkhsBfWwMg21niL9ftYGfEzFJh0U7zkBWRRG9PjF7Vzs3tkH
fA+anuxdypll9TgLchMdd6PFKJg6lW/rMSNtnrJEaTz+D2fnsRw3znbhK2IVA5i2nZPUklrRG5Zl
jRjAnEDy6v+H/jZjySXV/ItZWKURGmwQeHHeExKz+oV9Aawbrf6p11SXhibXTl4SQVCmy27wbiCB
wLoqSDb+39oai7yA0abWmucyg2AduNMepg2GkY26t3PIIyQ97ULcg3tBrVdIMhNJEsm2XmYlpB5y
KTXGdD2pDqKSXHVgmAXlPpwOGm0oCMduZ/X8Tmce3N646mL9VkOmz92A3JtGL8nmcH/Fba4h9vEW
HvGVAwRxjKm3jp2c2kztzF6ux1ZuGpmvk0RfUrzfF/ApyffZatJ77QziIJVPul7IWhpzmGSzMpgb
brDMLDKojX6T8FrlcbWtTHlbsCYMHzB6eG9DWMd+tZ1qEzjO+GVpPRQGI3eIVw2SW8Qcjy1J2YFX
bckoh5errTRXnAKeleul7Ck4qjYMY1fmmqiOh9awr+3JeKnp+zVacRxx6IrnzzLpdKbQQ1uAgIE3
vJTarc3yjMmOWxIQTVye+6a6+JhmnKB9HE5bmsDZXkKGX4Gs2gcSpLWl62jNujZhtEKtfGGFPkNH
mZa8grWoVhOLKDa02zJOl7Il724IGubh6Pd+yYSUV94LFn42OquG41GBtMzd/iC3rwM4w9WQo+MF
qDTdbVmrXU39nGGftRh7Z6WhkML6+93GqbxyxpVqf1RzfU2mA8fEOiH5OInra25kBJJmJzLTj7Hn
HYjSvTYIOOm07Gyk/inqCYTJ8tfYN8DTuVmm+k9JI2aha9ppwj+gIabZrjzsydulKmPOELFtOtaS
SwMHW6p26YIzbxz5Fvnwf3UyM0UsDzZ6JygkMmdhlLiqu+lqyPK9hEc6w1Bm5b5kpPcsMzt9naJu
59j9LqwzChANt6vsPAHXLap0DuGluST/IfnhEnTyh8Vn9J1iH8RsLyHp8Kk8WH6HH7I6BgZvjT0O
zYpjc1kM4SYQvHHzJ06IGbUTfyVim2TA9EjDdaPV7iqDTZNb3bUHCa7lnu5AFKthICk7wmIBcTP5
dYvIA5DwY0WGrUDD6w5lDTha4nfRk5iAkgFe2RCuY9Ofd9yd1VII4aUF0L9VdWfOfZZhOeo2/SL9
0eC8KYSg6UWDo4OG1ej2BuTncV6IqOzYeQIaZepKBsm+VMFVR9K9kcTvEJHuU1wfSGxYdSDrC6cu
Vk3p3NlVtfUdY1OU1S7Ts1MZ9pu4ITgccFMQqtuZ055Yg5VPvFtisR03mXUVS3pN0zgTGKeLzB8L
2jFRCxipQ7XT7fJRUHTBLNHgm5KtDvG1r7K70NeXQ2S/lAEMKFll6z6NqTccqIC0sxtJQGrq8bC1
N8tJVl5v7jxlXVnT7di0l0Q6B7/1N/SN30k+f7bH4Mj2bUKq1zd5Ox0pMk8DMMG8zHKp/SyU8Wue
CIEfNJXVr4wybGrqk8nprEdPsTfQLWcfcGnVJc1+SPLdoFUH7jirxChvqT3APvDdjipggsSINiC1
u0yD1yMl5JgOZkv/glH5ljOSkDwQ+4jNjDykzdS3j5DMYVzD2g/Zvp2y+GE0PMtKdntZ5+9lPbzX
FbiQ9uLGUBjSyroe+nITOT7HbHiD7mQJsW4TWRw0obwndq1AWtCcvUa7DCrfcdjs9DGHfuOGBH/o
cwBk+2PglB7ncFb0pwg1/OCfHnorOXFc0+YrrZuqhcdnGZT1YPTAVNXMZwjaY8tWNe8hAV3drlQg
dFqyrnDKhscPVQhzgszPHptScdgjdgjIXl3w8C5dlewy2lqqqQqQagXQGt/Qk509/8VjoNUcyeah
s1veNPtecagaevyr9oxkgYpf8QiDp0mnLTh7hrPTGL9pQHXvHdr58tIm+XLe7fFA/hnWxl5N1YQR
AWBSK+SuB0BYyaS4VKEVUwoaTz5vMKdHThONyIy+MvGqKA9FGsKQn/RHjMKXk0syby+BSr0sXfok
NnXMPRvFbVXMWgZuNsj4xUmP5G0TuJjqJGzw5FGrCIxVerc5SQ4L0SY3ZRrJxVAP9XKwAgQWU5Ss
i6SQu7hJw3OQ0UkzG7Ef+txapDXwtNYD7yZ8w3YKhdyNO+6abattePAUNyKlPd4rPCF87viF0x4y
t3yIdLLtx7mikFRJJo6xiMP9eBW3VbWym+Z53vXCCNZt04frnugZ4BGbWw3rBYtMwEF8bTQwDEoN
dAFZALUZujDwsd1SGzreuA1zwm9FxzyJ1iyondKTW8tjVmDH4PcvSdCE67pAMtFV1m7mvOCguyVF
ApFZ9I/dx+TS9Z6xNuuUCg6dJ0fVjybHUKpPq2NjsteP1mDti5jj3i6tW80tHvTW19c4Ue5J+DwT
sUMvy4yPrsMmaVQxsE2wKTyP/1rn0bTy8lDZajUoSpx0pnP5XO/xvS/zYz8QXZ/VVs3RDR1A07R0
1Wb5iyLOpi6rWz+DAa86sAbdUw7V95whMt1Ju6Dtlb1nhX2RXn3k2kwbUDa/YpNOLFf4vYjkGaL2
VVRqbPeYNY7BtRYG10CxR0fBaRATnvsV18oJeYCVFTfzgZCXmVobVc5DN8WUcWfKDNIBy7C6r1wL
xicMz7E8mBw5TWYfnJFWgUpXvib2Zj9g1CdIDafig0KmIiQjThOQJZW/WFjnczYT3m5QZcJCpxhI
J/9KS/SczqIa+Ibie78ebAQs8U1QVHsshQ4y72AjjSn58nTxejO6JpZ5X6ITHngVE0GAU9rfmb6z
E6LbAtChc6A9m4sXDMTWMEx2CVfqlpRjSmiSgiPsShCDXPVm90uSkQL9/9lIsmcoRFdBCTQHgYeU
Y3cQ6z6KzYUbJvcCoet2wEeUm6BTRIvCT8slADgJ4uDIr5be2nddD/sc9yKO/KF9SZ0cqvakiE/W
flZOzDrvyFmJigeISN0hktMhzyp6HHVXbOAlP2om6eDGDMLTXb7Vnd+rBSYC21K9pm1yjYwKLXee
rdMAhn6XwtVKg4A3z5BzWnzvrqY0IuKpcnNQAkiWHa2pwim8pzLGBUGf0vg8G2ESH+0lTMmC5QY4
Huzni+gVveX0uuyN/BCJDiaoCTYPnGrRXDiJvOTwIJ2DiMHmZggQZ1kGfSNivKZm3RP6rhYBzFxC
HyDzbuu0HVYTTaFnP7QxtjBldsuNy9mgcBLbofPocDnD5P3TxlPvLBwXs7k8jqibDYs3dKYIrmLb
STaaMMoXnnxxlIYzHkA26YfVaDGSxcB1+2jCGVpbvkzvKhBEZBlhdZlcuhKR7+u71mvql47k05U2
Z1YGdR08OJZWb5NQ41YRZIQP6H6xKSKlEzWQDre+nls/AHaAKv2eNx6jhRWWFs0i74LXPoSuUmvQ
n5Kx3feDRlBOVhcI6jzgE39QBs7nfXyfsBhyWlpg0+xULv41k5nSIK4EF0Mzns7USOrYYBF19Hrr
xiszsdJNd7orzKY85UbyZtk8hTyKcboi4XndCED0kcIXnLN/rJUGAJ06KxCY96TQJJv8lIDhjO5+
cuBkho2e3AdlqPEC+fM1NotTtrvOIoipiNUmNEQKF9sc34qkdXZWmZZigbVv7JEqpoZbD6z9kOhW
OFxQi7ftNQCtFWxyNBM4MBuU1Ql4VMcBu3Lgo3IeF+/0I7KrIjSmi0frFtkUCaNGMTR3zRS572la
t0ju3OZVTV0k0D5N5Ua4k3+OM05keA2N6hDF6NA8zSUet226RumRHccBHnDvRfHR0Wu1KoJheLPx
VzY26RRp0Ur6obWvnMHvN8IfnzrLSuhZe2T8TqaZAeeEXKKsWmImwCINKcawM+p793m0cmcRaGZ3
NVgKlG4m/nsB8RIs6TB/GFI92NtCVeWCLot227YTAeOUhwAerdPv7TxBEcK6Hu8DFxIYjYr2IatC
sRb0ee7skN5l4huBWuZ57Kw92VxSNldnmdQT4e+wqG4zrehIcSptOMQ42S+Tqrcvedaar5NX5mgO
QgxpmdnFwgEwAhZMgzo9Vsoej33Xv9gF3CUcOsJuqeHaREU6FpW8xGC4JS8tDB531jcBSmoL6Fbt
uJaDZr4Wk9G8ysTGGVOGdDYqV88fJE50hhuJDe0im3pEOquu9SFrR3EL5bfGFuJ5GupfkyB/SGQl
TbCgdVArAdPrmqKZmk2LMgn9JdZn+rI3qCgyDQBDKeKqpJkWZ03Mrgp9SMagSeNjMRD3dayg8E+L
VM+cXRsEdrHkUbo3hU4HuO/YRsu2jVeAmxGOdWDUGyOw+9tESqGtYnI1I+ApC4PTGxaatmtGgbuV
qMu7IJrEeFSAEv6KPCkM+qQVFO+ayvsb7moAGBQZBvUgaXdLLxflsol76zmE/CIplfkcGKfQE8np
SWNdpIlFKWWyt4Eo1olVDL/0CtNzFL2Pdg+Zdd0Ocd3QPNK4XnihB+1i8DHVsru+WkPm6jdZ2yDp
Metp31VatikqtGmRTqB8LfyW76XV96KU2WuOhMLZmnpsrV2jHgAfG4mjTVDuaX5TmgldX/lV4N42
OFu/jI2yXjGN8kcK/gTzLWm09Lk5IBqxHZ3MC5YjgsmFKvIAdcXYQw4t7jWvaR5Dy+yesnZKj06X
Vbei4gKbCSd71Oj8QkiIguiim0FzXwmnX48GEKIKTEgYCcflHbdpbDBFjrtT6MkX3k6u8xmeAb5d
zUYZXDhU62sL2ow/c3R5bIIGVF8p7pow7daDVyPRbPxyaZTWa4NK97bJh0oHDOkaigyNYtbxRPZr
CMyS3onHwT+USbotAHeXVTKeYgeZblq2Dh0j1LJpMsEcDJIESEC9QTd4kb7/joKfBqhEjeSEeXFF
1Ks49Vb9S/faEdlbMmBLltyC8v+TiTjcTnjeLeuB653GVoy+cwp2bO7BGb7DTPeIrZVW6vKoa5N/
REkBZSYacBqD2EC/E4TTNdENx16dreI6goQVNP4PQX/wjmAfnK7gtq44CoKNSnA1yT2jXrgazop0
5YHV2ahgMlJhF2LqYQt5dHTbEUqdou2pNPqVYdwma9wPbbgExDcvCg0j+WS+gVrCm0mdhkMEIiRH
ESKmHCbRLJKWmSZl9d6lwcPAKvLKaGO05mWIobo52loz4WjB9LITeeUAwdTCoDnaHHFtebQbHB+F
yG5p6JZ0KuodK9Q9JqRBLwydMMJYrkCMnkDCVhU2aNRC8evQJWcjgDBrD/uxny7wquZ+hnft6kNF
VaPTmXWSk8zAprBtO+EWcOeiGbHb7pHO/31iWiTHR1zAc+eot8mzwwWaFoy+8vL8RpXJev4BisPr
Qjd/Rco6Rbm3tnv76CqIfNksDwLUi9Lp2CbptVVbj8rjFara564ddryV9MjFvu9peYq8oMSt7t3a
6UDSzPZg5VOzcKlf5jDL3x+h6yADTLE6tFq5Ic6LbAiyb43yLmliSKmjg+Y86mk6wgolbuE3r75q
rPOQaafMeaCueG0LTmByid+1rqHkjbNkLXnVlQFzQtiXMMcgYKwSk0oiztewh2jP0S2buThhW9w5
o/0LxudiQPxmjT4uAPHOppjIoDqB1t6waH4kASCkaaqZc7NMNEC5dsTAR3+ccCdptekWoedDWqnb
uMppShtrI+5/dqJ+62LtKWwGYpb8dO1N2VLV1YECJ1+Ynf7GJrOLh+wuK7VdlUxwDF2ECQiRZ7p+
ZGO8iz5G0YqLh+E4D6N3CK3n7a+kWzRgabaeP5CcQIW78Jkq5x+yavAXVWLXDe6P+be8iZhDK05X
xEpA7SKGHi03bVnwCpn3a4wcln2u3SL3X/sN0GvmX0s7JyEPYKoKNiLt78kfhn9tNMuspAnSVQeO
D43DLXpoq/Y0+PW1MxbcNJvgiXitQ47cihjSHT6eCwN4vwg90sTqpyxvr7BH2eYZ56vn/yBzj8LD
fW3AHReiphTxFJ2JsjiY3ngo8+FxRvMwHI1RfXpX1djku7zWN2wIy6bBE7bghkfHQdgBZobKusWC
5Eik3RPekVdxRMEoBSRnK3JXRjrtJ9me65ocVY41c+vWw800Yx+4c57xJV+bQ/VS+9ls4C2KiKtw
WT4mtippNMjnJtZ30imu7S7k9TbOoZUfqvkz4RyIncCxheRb+c7GlzT5Zyp3g6HyDNMXzqbHEtbI
MlLViuBJ140LDIBn3+i05RBaQGwRO30ZOOkG3MC/agV8jT7t7pQM0nWfe08hyjI8oNpHd0SW7gsN
ebbQzmgnqsWkTa+RFb+6JhGyCvFT2/b7NK5X5KRgUuCdVdOzRadJv4fK+yPqFBrzyDwlpgPX08GI
t+NNt2v3PSwpqNsseDatMYSYXWAp6K6qgMhgUy/NBe6Obyl0qJ0RqR3N3l0RB48hvLrF0I+0N9nI
r0QfZVvs/tOdFG2OHMw5F61zXdj+CeKfr+J6WdVmNzMSvUg75lXMzlNudXoZTvCUZtZqAnIP2aAM
29vwm2sbXqEPVTTP6xVmptCG0FbPL4fbDCsTr4iFXbNbeugm4TgKFHiKTTdMrNeimw9ykzZAvOc8
X0MS3w4JUn95QRjG6zJtRh3abGQd5uWt0cyNM/s05BWXY8BR1ZLr2ayams61a68T4wXDrFVSGGj6
sEgU1nFie0agNyvzR/DNJFNoMiduiujPYWd68FMdknyxE7sAx/ppxIF1V8BBgfo+hzqALI58Y5pn
L+cnYVbhVdMYi1y37n2aHvBT5Z781aOh+ae8R1gInVLZ50GGTzUSRNtPVxSUxPv5W9ww7gYLbBGy
CBc2gPrhyU6CjYYn32CfC9M6u8p+7ZiMaAvaKiaeNMGT8iCr6zGFfW3uW3D3EJAeMdvCpk/bqmaf
++1m1iC6KSAsew1Ty5qKE+oxpMAIvRxnzceZTIy/2Ervy63dPg7ecx0jWja6XZt5G1Q/i2DELXBO
LE0DxSWr2ozAWxY85PkPMisJd9/rajp0EKTGKL/RTetgxNhmFl50iLxsz21t7eOm07naBd3gCpzr
iH3m7N28H6L8YpvJKdPPnCVLGLgxLNJGvPDZ2uJq/vCixxNa1muD6IH52Y3xtO/Ls4l4uIiKY9Ub
uLDCA58JWbX2og0RretkUwn/h9WYD21W/hwb+xrmJhdbvjkWBo+VkeYVNtOlOUqsqTIoFEpt40FM
36UxywOtBZlzeoDSI7qb6HPPakng/xSbD/WiF8G7q+ubhm5mCnq4nB9JmnUpfc2mXnmZiVZ4uFTa
9NJl1q01ZlvFVR4mAzBw3Z0T6CyF7kwrgW5q2fTa1aggGzgPWuesimTcSs871Vq5FhPv7NTpu4gT
KjWTrQtTAKF3sDcm546ITb4hd4TRoUCO4RXzmigt22m0iL3GXlc+5FZLX8DBCPEnSFa+bF5Ird5X
iHm6WK7b3r8KGioPnjiGT8XaGvPNjAn0drYcB077vC5+6j6Ro3S99xkvzzB4Gx0EiSP5lrvuXWc7
Bm3xGEyttI7mDF3xSfq43w29f5voHtK1iShbfoYOfeT/tCPwuGhl0Ieq8seM64lhTQel8kNOQ8bg
q9UcuQmqbGOI28BH9GuX1Sn1fQjJLmgtStCh1/H5Cbx4j9k8n5S3OES+oqJok3TahsvdlgWUVlA4
zcE9znqopo5OJbdiisEjN5Prnuqla0w0AN6mtaxdWqdXir8jK1xBGHv+XPPPhtD4UaA6BsymwWzB
2OzOVp7sA56vFRHzPE6gkcmKH9uBv6YtD56sr+bHbvIw/Tik7YI2eSjvQt29cfJqWuvoNxbzdyCF
PKfsdxAgrhIz2XcsqJgJaHp6F3o0piQ7ecJf4rFmkLyn0ti0CjcGa3p2tOzKpaBTfFVT9FYSVjE/
h/lJ+1p6MMQdqDS2ppM6wypDHEUDF3Yv290IWh/fOVa11QBhHT6pYYrD2EVrOHPI/+Q/HYZGOSQE
Ke1HlwfM7Y0GNCV8hF2DH+MrPnMAs8U89vx3XbpVeoVQHYURjcR6KWBaUa6dMlQJWQYPzgQHAPCg
3JXZmzUUP9N4gNw97SjlMZSBwRW949Exy+yDND/IViFM5oz3ims5bDQV/ZQq2iNTgRjxXLneev7l
WSzc8lshqeXw+6lAw3PKluQQ2sypEmN7rPh6udCvA94sg0tZG7VrXcY3vjHR/oLEh7ALMRAcDMHe
Gy9suNxhWoKTg79dVymkfpO9PXMzuSjrDPI5X4lQEe4a0ZGr4sGVbYblEtu2iA9aQMUfNBGmv+V9
GaNTLwvtWE/mE84ta5eNXW/HHaREoEL9lOZxz+PDqobJ8JqnJ0gaYsFrjai8gpozdQrpBxYV3RQ9
SCu96WN4uhpYjbKNG40pqFG+4w+yTZLwkLbhyG1JjvsE0XsBcLFOQEuWY2adisG+0AgirJ7zakzy
684uHircUhb1oF5wdw5K9kHvtoKAlmGk7JT1bdUHkCrpIoY8YpfZ4ceCVL8X+6TTadqXYmulsbcg
j+jWmlCX1fHaQhuW1P2WihHrFBpqfZ49B24lFpGm7mSf39oqvLZ5+iBjEmOjvHny3W7REfwd+aZa
B8h2lrod01Cjltv1RfNIkvxzhhSka/DiyizzinyClwq/ipKLYWlOT3GYY0Tp0bxxmmJ8sZPmUrow
FVGHgjq29bF3S6w5SQwfzAcuz2srGI/ULvRa6rfIC/FDiJGz0Sg5Z7Y6mlQpsKPe/FDuHFE9i1hc
U+ff4J3vLKoISYcMH8JJrhLNOvt5u0+SdkvBuRbYGuGovXNySYNpQBXuBRWBDt4yDOGr1nSBYWBz
jSIMcgNSV59r9Br03t/6MX0M8vSqNeMzPoYbwwnvU63bqxjqTRbgP0XE99XsSjTbcoiSE0Kxa3sd
Se+dUW1cvwYuFLwCmAEbJ52XiZbOfgYRNf5cNnY3ydiN+7ZVOVq6FPthR21nszAl2a0T/KOwgrHp
bIPzLKTWVIskDVP4nlBwMOh5tnOOcgEM2aJ+VNCQegfmdR7e4xd2MXMFWVdi1dYZbb7lPlQtp8zA
rUd4p7gE+ckr/ZKi/fNUx5vuFMAtaTfzSoJl4ct9ZLtPqCuPYZvhGzPelgOXTXu+W3d0/wF7DQ+q
DVwb1dZndxpObVwuXa2F4OrDJjBbh30uqCucsNurFGfpRTGa/pK+2jqu86tS13eN7XInM664/2xS
XWvhRnU3lsApjY71qcvMm1Lrb0ocIfTJB820dllir0yXwEC3xzjdKDYi0vfaMPtFAWil3ppu+lbD
U5MyojddTFNmIDrJblvo1IaTE/TAsUOuPDtjuojddJfjyMJu2mHxw4eW5bo0ond30heV8+A3xZNs
DKqv/pC18lHI+qHA4IZ20maQ8iqKh2OJXVGhYWDMaZTzlcOEhc9V+isuOI80cU9jh36ipgw0hLlX
fEO5Tz9uxj9druYFJmWZ32w7h9xprOvIiV61MO0Xup9fVOK84Ry70nQVLwHq9xGccaeU2zyxd76j
FZvIxJpJIFcxQzjFjXmKE2jhX4uaP8n/qfdNkDrL1cG+XPOD/t0IlVP1kT9ekggZ4aatfoURDNWp
ucyzigJYgHX5/xjT0V0E8P9zdfgg3K7oskToXNRlgLg2Ziz6EG1/8tLFzjGL2BsQ/0zdN+rtj76T
aLexBPfgknvYmMKSmqXr/5KLD6qfuddTd8mSg2/cVfYz8wXShrol3oc62vBP8v3KVReAJT9+/Zg/
a9XnwenKCWwsCN/78Jg9bJzSMLO6y2CHF4HSJJFnldv3XTKuvx5JMI1/eWb8nqbQseEmrG62jf8w
EuEGXmT7bXehBGlvuCFMx6ZtvvFv+LxqcLXUsZy1haPbnvXhWTZS2aENfHlBlmfkVNUIBmc5X8O7
O5VYw1SwhNU3M5v/6IeZWZYuHMck19Ez7A+DBpGkm6/6+pJrsbayCtjx3FhhMjbW9N1imZ/Sh7Fs
jArnNEeXJFnxwceg1aIuc93g9wRtp0OQ2D2MwU4MVybZLtWm1fBN1AW7zr7sxaIux28+wV8m+8cH
mBfUv1ZrAiu8b6KY1xA1EcKz8iIdeVEt//h6vfzlq/xjoA+eIxZ8iAFBVj2/FtAWtxNBPrqhIeqB
attd6YlYF9ShXw/62XbDs1k2uoFJv0manvVhlWa1madTq82hbxRjnQ2ZE/GEFmX4+uinsTrkyLJb
fiwRDn899l8nLHSBnE/MBi8fJuzq2JrZHhOO/C0sNeALddOW8pQVJ/gh1wP/tCHc/z8GtXXex3kD
8sSH+fpdjFak+N+gCSkdQZf+yOEqmj3UFwuOWfzDyJtvknM+bzpssIaB3S427jZz/XMN5UC4bplW
0z2ZxtHraBkoMnWl9iTROBr5I27xzaP9y4CWKYRv4VpuOO7HLdbxJ9KozN6+r2gvhO3wiP8Uxh1c
wYPHr5/n510Oz49/jfTh9Zhz65vKUfZ91BfVLqmyay0xsm/SyP4yHXaaebuhp2/iDvvn84voN9hZ
WKJBalS1Hw3tp2dj5uo4HQ2G3jJRiX89q7+cURzDltAdkFRBjMmHkxEYc9Ihkoz3KOcoWu/03D5m
erypbC+BW6UvYx6mHJel09A1CuQTNgHLrz/D541njlI1TY5nEt/gKP456dDyMkUiEni1vmG1kPkl
z9VEZfr1MJ+frefj3khYBg/X5jH/OYw3oLJ0qqq8Jy8CQwo6mOjEA2tUy0Z030zpg48+RyIxyrxz
vuOQ1mZ+tJEKRoNqA0jlHkWuh9w+6KodYkpAhB9WkgLWfBcJ/HmLmQcki8NET+Lb7ocXr4INgElO
VN9DePG8EibkD3jTCwX30AuvBSr3oth9/Tw/vxAM6XPsU1QJ1xcfDkfSZ7oA84r63ozeCFt7gpv+
XYDV5yF8SkVstIAUXZyLPgxRDZkDXwZPmNJN34LZYNIc7/7rLEiJ4lCAleS5HPQfXmthTXlTi7K6
Nwao1OAu4baFBPv1IJ9X+J+DzMvlX0drO/ZCr5ysui8JuJ6cRGx6kaJOM93L1wP97YHB/qCFols6
nkgflgHO8dyTJQOpJEo5UOMUmpF6+3qQT7PBKR/PJdvCYhxxh/vhRXK6orTwiEwf9Kx5Q/+HZMIb
dLTJ8v6/DoTUj8honcAa53NsfNU2sC+9vH7wq2arTcTDJtMTCPbXo3zaF3xOSR/rJXZcyxIfs0Ud
Y0qNvlMG/FrtookDraZN4TiLyf7Gb//zc/tzoA+roMT2YTD70bgf+9/0HvmzAAdp6+S7OIj5D/1R
Svo2czHRoVoG96vf4Wj/Wm65cAOrEyVurd4TQSqXvl5i2LUxIelDrKXH8p8f4B/DmX+u7sRywqkv
8eMsEG1GiOjXJI5Za3NK6SjpXvLNPv5pq5tnB0GWBOl5qzM+bArB4ITwF6PyoSSjLSaUNESJ07fW
GjeQcnroAw4QTAS/nuPnc5JRARUs1ojjgNt8WPR5g9Op29b5g5hdg9ynOHgPq4EHmj7gJLPQSIvR
ygGTq/fefQrpe349vvuXxUPurSPIKmXawrX+fMgFDuyjUbv5Q5U2SIdxhUA/Dibf0uWy1sasMDO0
aBmk8V2pB8AJb60WF0vh9ljGCI9+GiqUMiwVFwgsgTEw3Zg+3hZRQ/cQ613DGd40ZFcYwmeLRjnT
Ps4UTiStQPkbAgHnSE+cMqUr37tvUn/T1GON4GQWdA76eFKm2po4tMAuAqKNcL/tnWeDtr8LO21p
hCEtowKRfX5EBztDG1zCWzN8b8zxwsv3C+mTFM5ulivNnkwzW3xuNSYpwDNYo5Y2h8CzXvoAdW2K
qi8kpC+gLU5HCiOKNjBeZNUhjmmsdAsb9AfiL6Dn8ldVBrcjdh65DL55nT/tteyy7E6EJFHUW1SG
f34jtRkkWmgC2kYybE8+4aWrkeChbyrCv43icMSSW4Gx/KfiKC7gytmtlzyUfZJfBaOGWl/m79+s
rk8bhmMIQV1k/jYH9D4cG1Ngw8Yq2uohdq2nGpzfqjEOb0DmxMGui5evRzM/708OGRUUR6anz5nO
H56cMqra1/FReZi/4dz2dgmuj8lrOQDKzdwn312VEq5UwbaFUI9GXgQ6r5973GVseGnYwdBQ8AP3
OoR2S11H3+QR2uUCljWAPvu3rTAC2Xz9sT+/gXxqi7aNcHkL2Xr+/L4ra/BRHjfFw+hKsa9He+6v
JnKbjrhzfT3U5yPJZSB2HBMmALeoj5uNOaEnrh3/opchmsP2h65cSOa0LVJYFv99LM+3HGos0zM4
BP+cFoQtLY/90b90AYm+WXRukulkocka7Oqbg+Lz947LKBUqpp+OMYPUfw5lCqNG1i38i8K1A/Ed
VmmYSNWzqRU2fhp2fP95auApVA+kvnA3/PiGYpEf0kBrg0vc9dctgcXw4NaT3a0cIV+/Hurz4mCc
uUgh4GW2h/wwtUJOkc0l3L7YNVTjKmvPOJjMUV7xN6ff3wZyDeBTb74e+s6Hc8DHx8sdK9O6wNCc
cCCUZ9/UL4g8vkNpjPkj/1lFeKAHrhCCEp9V+GFKhilrTZa2deH7PGRw5vmuylpbIZE/htjw+FqD
dUn7BlMQKdV3eM1f5vk/7JLbBbDYp1cg7K08zy3v4qCFJqeBfo1Wo52DI/gd9Dbvbv+eqAUWzTKh
YzsvlE8TxV03BzEKHN6AcYupyLwmiVDOqFykEN8UEh/n9XswLhxgfFQwnBx/vgNpMzoY1TLYNMlf
vblP9ebUq3D735bjPApVypyq5DoWyvc/R2lq183KPMIwTwvogmvnoPCWtWH919X4exy+oN8BmLQs
P4wzCHwWs0m6F6dJEZrVbNmwZnGOn1VJX0/pb98SIDp7r+Cma39cEFheYdz0f5yd147cyNKtn4gA
vbkt11VqV0ZSa3RDSBqJ3ns+/f+l9sHZXWShiN4aQNDVRGUyMzLMirUsllQMCcpDGUBH93NVhX8S
03oafNC99+1NffDfpaGFBDMyJW1zGnBJZdwUyiCWVu+AmPyKu69aD0Vqn/y6b2hWmcQS1ReeFAti
O1L4yZFA66ONyrY2LyXDS5R8rfQZ9oAdc1umC29+sStb/VUJTvfNzvdTof3CASSyoLI9rdozQOY5
iBvQMobfxeuHZ914ohu6heRGQrDlvrFZ+EzhVTNIs/lyJn2CKeczww1JBuJCvQSQrQZok/bqoUh3
rf+Zv7X2xE2IpJ9G+8MZFtY5DaD+Y5nCEnGaLOoy11chdUWJJuvVS1rT18oUBj/lQH6+vz5xzq9c
iIJOLsQRGl0eoc8++YR6nNmA3eX4AvMb+C7FC/exXUd7K0HK/sOmbNq0MrqvlLIRE7tezxgnRiBz
3S4wvzGUbErQeXkwqkbSkgjf7IRQgWRZCJXzqlGPnDwAel/BljKgHxUF0CMkZDkyo3KyYUDITu87
zD/Y4kG9UKfaQ/GYoNCa3bjOi0MlskyGYSuQsJDHraAmrMCHgD8l4P9o2VGY49ap9JPI6OzpRuZ0
INxQU5IzDA1MayKaoTXxSYm7hQM430aSg78+C88Oyn3iIxOlDJoM2ZQz3Hk/FY3x3c55dSXmLWIA
ZZa2YG5+FInlRJ2TEqfhqNO6vw7ZbWv4nXsOvQT0KXGyavyOZPej7lHEcKjvEoEYfDJHrPpdjUHP
+xq4AvB1xrDXlub/AJnb1MwzWrCo3D/xc+dBWOrYskErgwTFNCa2RpX5Hysp80s9wgbbHAzjSVL/
VXV4XZULkx+AUEAmkxl4SrENWPJ9+9OwVVMM+qNCDIAwAGKeyY3LJPZAS4P4osktcz1l1z5TsHaY
XKBG3VqS8lCPoE67zF96Xm+s3OAPzVs2GEDutB/gmEPTq4HNHKV5IBBaDQHISHMLtL0YROyMpr3t
HEaleDA0b6HkMHOcCkG6TPSsK7SsnOkD0eZO5ZaW5F1Agh8tD9na0j7e39n5WRUm0I02oTCkzjvd
2bqXspHRsUvoPOhj9TUqDoFlLajLzt9XsRBm5jixhuiET48PzVs900P3jEp8bAJ89hGN11NQdTCr
I/HSoz5hE9s6DrXZ+nMoZ+f7y5wfILpiRP8yfR1RLJ8ss2ScvSY38C9D8huSBb4lxBObcjgEERIW
9kLFYO5vIElC1JOaKTOeQPavb+aQIzPlVUN8gSWIuSF1H5vf4ankfDpwXaqH+2vT1NnTZxlgDPCk
OnSmHJdrc0Zu+jpFluSsSk77BjF++ZCHg/ZLg+niYRhlSIJG1Vy7LZjkMQ/KS88kzkYPYTgdmxbK
HsT2gDJrEJ9QFvhC6OqiR5ai6uM45bmNrXTTD2H/EJh5+Nw7aXQwpNx/zFzmXWo2G6pf3WQqFQ52
ZEq0dVPZ0SOE0QiWSmkCfDHzhg8/VATVmkWczqNvmH9rde98n+VlWW2rSnZO0/obSJYVMMovnfkG
ng9QbbDX8L49Yy33d3oWkKJwQDFXVGksDR3jSYxhtUwhuEUnn4iuniqJmWYDSBTNswQqYPPnfWOz
I4sxGzSHqRiY1KfNHaOr5FKyUu0MjuyLZmcbtYyOahN/Y1L+ywCtV96NCyZvrE8IOJC0aJS7Zg16
GPtTqOmt9uwbUKJCk2o+gKBxtkDCGTOS4au6v8TZPVEJVUR6q1NF5n2ZvMuDkZeUO0rlBJwPYD9N
szrcw431SWt+oLd239jM06mENWARceO6BYRlcik70+qUEXG0kx3Bll5nxlND/X6FtOm//4Mh7iGJ
BP1wLtn1dbRA3zBmXDbn2I16mOqYYC8ztRBsns7qvqn566TKFjUPG8dNTYxM6dpW7iVWBziUL9ai
+1U5T8iHbEfd+e351qGORoif0l1X6nBYdau2771VYQcLVdgbG2tTeiHS4F7oIJ2uf0NGGXEIZK05
my1da6MYnEPCS7xz89za3l/v/MCo3HV0eWgf09KdBoyZFkou7ZTsRGMjfenhyDlEFMqAEreQEuZ1
9V3WAxRi71udXwthlUtIO48sbRrPKVomBzmM9yeFGYhNFbzx7Mux71CH2f0PlgiGDdJ5YshpJdA2
g4qpzF4/KQVsGE3yOQdTATPnRo6bhYdfPApX+ZLKot6ZErHHOw8aMhapZYhJHusyeGDOTkRuUPPv
TYJH4h1C5J9GLi3spCrftMpmypaqIKwyOSv0D+qigg7z5FXeN6sufhvpvvX/GF8MJg8lOB2dQYHN
qkZmkZ8kasyDqyIrEm9iQBABAaZiuebaaEDwxW7s/6tUubbglWZlN+BJbM1/f6Q4D++2JoG8RY96
KzmlUWM9aXHMpLGexocsj1FJFASHlR4PB9Wx0NZzZQsCcSjzqbzIm/vHYX6zrn/I5HZLVqVJHmH3
qbNwj1HzANZuLUXGwqlT5k8Ndmzyc1NUTuknXy8Y5pO+99U6PddN167xNPlGcVxmDYIQ79ET2ktw
CkDRA/Hzn2yQgI1HsYvEBIcleknDvP9MYp4+mLpkvsZeGz6milOe0kQfn+siTZdwJLfOLskIdWzy
fPFIXv9er6uqoR6M6pRBgy5DZUm9hqNrOJB5uaCVYSkf9vc/xY0tskTZnJqvTB1jCquCDUSPMr/I
T7b+DSJKJsBowxUvKnTRGZOc0kerGWBxdKSUDMJBQBHTezJ6sm9CClGfaAEpxglW8KQ831+RIqKV
iQcQFfn/YEfAPE6KC5Y0FGUhV/IxklC8yLKd23zxk3ydMhEZU2zuYTtRNHXtBb9M5xAXSKFC13X/
Rwgvc/0bAH2wQpVpCypD00i5H1Q1oWSUHEtFPTjRcBrFAOp9G/NPhw1HwJ2ps4HQEfvw7jrH0Pt0
bQMJVTN27ucWsp91Hbdi8EwtpE0u++qqZOzyXDbOuOBk5+/VtemJJ/ECOuh2Y5UnLVftDbJrLa01
2Nb6NG6f1MZMqB5p3sIjOb8dGmm6bIvAgMLz39v+br0Mcqutl0XVierUfpBNcTUiOIJide8rknDs
vmM83N/jW9/xnU1Vvd7jxkPCrMwl72R3aBSnhvc9Nz/uDa/WNUWtm4XBsFgMS+XoRJ9sI36h4P1Z
tpsFb3h7KYCRILklrJq9wZLpuvAKRac+hoA877Ye44T3d2vu18VK/mtisltjBSjMbMbyZNbm97qw
P1U9yOJi4ZvcOvciCiXapXKoTdPCTFUgEs3t8iT4/fpA32VtA+OsXEEHCrxgowQCVNg6P/6Xxf1/
s4YIAd4dPwZLOJetgk6vPATryoyLNaEFQlsBaIn7pm5dL/B9wNIoLCDRNokmWr1uhfptdNKC7JNr
wsVmKu5FbbptL3mfS8lZwmreOBuAa8noxeyEqGRcr63qUrerejc7MWQu6LwNFN2rYvh6f1k3AhDq
r5S0qCLwrsyqFbIc6GGrdc7RbtvHJihgFRnzT4PWvlSG/1I40cVPFKELYm99GekJeQlrI/zSxC3z
APETEMGkHTLNPbOiahv4yK1jW6XnKPW+RqrPG+ENVNv0cslB37gOQF8hoDAJ6mVtWuYqco3R8VDN
TvDy13AGMS4XDsHeM4slrPINS5pBdGcYKhk1Adr197Ms3+gzQ7KOjdIAsIfmQHFh7PfT9N/7n/DG
QdFIbWWFlIjppem7FkmMANuQ4Rylxqj2DQxfBwim4sf7Vm4shyfNELVRmfrdNPuDvRyynIJxV0AR
8alTcv2l7ALvUHfQDy7cNeXGkv7iTKmjEf7MipG9og9V2yrmsaPuzPhOUv+MHRDKiW3DSSRXYPad
0vc3NpMDB5BA7RMgk/CkWlV1KGFY2UMmBhE3xE+b+7tw67qY4Cc4pjx2GqnF9Vft5dBMYzczj0qh
qd+joNBhT1WbtW1F6L6D+S37gQJ1mz+Cp/SOZuRbD45rhAuxzI13lwq1gNPQYCN0mziHgnHoAgBZ
d4p6gqbxFHSXwH0ya3vloYOiWIeWM3d/6bcOwHuT4pu987UJUbZlwxJ3lBw0csy8Q2Writ66gnGu
+5bmJVxQd7hZ4E+EFDQSxU95Z2qUUMxqaWUenSx7taTxtRzjbGW2qO6k6R439BDL2lOSw+YKL/+X
+9ZvOHoqDALMzdkjO54Yt7QcxsXRG48k/wSmetHDqyzXq0aCjMvOnpuiLRdOlT5PVRkc4+XUZRre
IhK/XjAjAmVZoXl0dErD+mYkcr+3CnQhDDPTt72SO2tbqwyhoaivjQRplFWMZgOcyUMBe6OT+Q/S
oEXrUlXyQ9ZCNBEHbcTIucYEdBHHh9CpnK0X9cGBj2fushrG2ahpGXU3tPGXoweMyBagbg2l1BFU
99VNKA/wSfk99dhCq92NVsvWU0QlAXKkLrG2emwhtqAM8KqZKeoseNt1bHny2svCdsH13HghxNMg
fDboFjzq9e6otgNTQWcbR1mpyNo1/x+zcvbQU32DceajSBT0oB0NnDsVQuqhgPqvjRWdGYaF7mon
224vfVYwDT+Y2VpWwvP9c3YjZILnWPzRTGaUptNmnaW5nTs68CEkerwqsqPj/+qRv/jkSEVxRJnA
WndpJi84jhuZGI6HveS4QfxOenm9PlAJlJMa0zzCT74Zs/YJhZO1JsMkFX2H9o/h9U+S8RnBSSiD
g+fG+ZEPC/nmDecOroMDodHgs/nX9S/IHeR7C3W0j8BWFGYjuj9DtFTtvVGs1Pn/E1fTogfRMe01
dbFdWkFRGEeUpQ61V/xTpNkPbyxOTK8/eQXcC7q0HyIkAwrlK+8mPRqlXPBjYiHXkQ0NYPqYVNdo
dNMiuF5oGlp+CTJSPfUQ2K7szviHeu13RW2XSl3zHdVBIRACaPzHsN3kzNro95UQYZunsKj/MEr8
A5TF/cN6aykCyMGHI82bRYmBkZkN1CPmKTISBSpzLz6gOWVuG9mtDx83xWZRk9Qo9c7qrnVZDGHB
EPhJHXz5SxRazZnOXf4o2X6ycBLnjkUcDWpQQnvd4F2//kCtM5bopQADCPPgS5oVELUIwp3aeZD9
6tv9Zd36RsDXZSC3xE+Ente2ctOKUxRC4pNcDV9rxX9ORm9/38Stj8QwEOg5AgKSosl5q4y+S5K+
jM8SlDJH1fWsPTMI/ScP0aCFjzR/JNk5MXFCi0PEtxNT6D5JcMnbyclF0qeqnEOo/wlC+zedFGmp
bTx3lNiiEUZJ3DHnk0dpk2sRFGMRwO4SLvHuuypXmxApHr3XLioVy6hCy+P+Vt60Kbr/OChaOX+9
6LsIpCamHeCCj8XIepUdValaMZqbQj1Z7FrX3963No/mWKEj3jaLGg09uOuzQV/FleVaaGJ0noGc
g4FcqzYywBEM5nBw0GmDp6YZmELQjW92mFcLXZUbj4JOe4zOPxNlzK9NXbJd9BasdDVxfa08ZFX4
2DQlZLPyZVBDmo4SAk+Sui2jfNeO1gvZ5NaM3E+aJC2c4BsbweAs/hIcEjnhdNsr0igdjl391BlS
9+Co8dcsibJtjAyap1QvIQb7FLbVtDeW3sV5CEZnEK4CnA4dETzd9TeAf9UY60iVjwn8mlvbDrxN
YOf9g4ro3YZRSrCAvBB7ut/Dl1zWIR6Ff27hHNy4wDooPfqhwIo5EJNz0Fie7erVqJ369BTpBWRE
7rak7Hz/tN2yQrxBB48RFzFwdb1SbYjKfKx5LQynRG/HfY7g9F8N8OLct3PDuxJlEGMSbHB1p4cq
9lG0akupOMWpn24rp/a/FXkmGj+VtitNa4kz4Ma6ruyJ3/Puzrq6p1d0yqwThGTQzhVbPQCgNDa6
trCBN1y5IcoVhOy8Uvo0Wu+gdS30fpBPZsM8zqgfu6JfQLHcWAuvrApRk07natYdzw2I1hI9NY5q
rr0MBorTUO0pC8/fjdvGQcPhAHKiMz4tViPJOQCTz9IT5HpCrzqx4OMfoMWk/WLBoqb0TOnnS+Nq
t6zychCviDm82Xg8RN1IGKbI+lRZ8ppE0A2Ppf4rb6V/o6J9QlXh2RjHVyv6ML4R6B+YKlr/DAOT
vk8ueGUouSC3tI9WZvzpg/yBE5ugtdT8qQr5V50p44Izu1ErwCKuhAeE4u4M4ci8rKOUNaylVmCj
EKasoQvc+COhdmI9DFX+yc+7YOMkltCp2ql2uf3wBaTVRtcerw4rwHTYdbQRhaClaRwjF5XgKFW1
vaZ19YNV1QHcC1FXX+4bvBV1X1mc5LEwbxZy4sbGsdcYJ/KCXUX7rmbiMc9cEuhxlYaPhf+WQTLR
6m8jXG73f8Cta/N+xZNvXGcdmvUON7P3pENtKhspgHcH3qD7Zm44AJaJ6xTvEZG9+BnvPE3JTD+d
u1Y+RfHoPte+1+80oPeH+1ZuxCBXVqb+DK7tPOxYDJIye8N8pqeigchV7R9Wy5xU6S2s6oa/JrxS
eX7wPMrsXXCSqoGLPO6PtWBhJgp4kmUIoDjFX9S2W7gct4zZzKoyVgzaGJzn9RaqnSaTgcn2MdHG
FyiYfsRqW6zMCDWmKv5yfyNvBKvADi1mAGWCuVl1pdDTFgrF0Dj6uQTzaxDVKyLiX+1YwIllK9Em
G5f8t/j5k9QPsR7CfFFKovo7OSEMZhuJUwc+B7HaZ+jtQj7+NWTAeSUo3FdB7r2OcfcZsvUPPxys
0hF1M5JOYOOTGwhsLIdErqTdQ81RsiEClv9k8IDc39H58kA1WeAb/zPGMG3ilxExGtvanSs0f6Le
eaKL8VhJ7qXWtNcg1Q9arDzq/tKcy/xDXpsVN+bdvfPTovGTpmlPRlrRTHW+CHpmgDECQ2IX6u5/
WSRYMSZ3SBGndfWEiUT0IZLuzDP2qY0HWN9jbzcMwSc5S3eWig5SU5yzsFm4GrdXSY1ZIcBgqmdy
7/u8QrdOG9RTVPjfus78Xajqkw2nmuYbr2qwNJAyv4lsKpkcTxXJ1SzVqarAaftWac9eW34PkZXa
OmN+SKryU5p5wYJPm3tOMeJvMT/B34zbTPLGtG8giK6dFn2bxlmBJEUNBTH4+x/uRv342or4Fe/O
SRu1EQGc254rO/7WAvbNHO0XVId7rUDtxjHLJy/uDkUAFGgYF97AudfGNvNlhoAc0SCY3HxArW7U
wX17kocYsDHEtVWyU/tvKEK/4Wd2vQPP7/313rqNojGjUruUgXBPluu4ehJBDBCfMoY1Wql9G3T9
38yUn12pPRPq74LAf4wK55/7ZpVbJ8dgtbhwoIdMy15vcyX1cg89ZnKSis/yQErk6qBV2qT8BdzA
3xrjm2GU6JnIp9GWoeGU14x9B4hfaNGPtim+J323lEHd+Eki2KJ0T4WFsvlk943CDYesdetzwpT7
PxKTfmcQVi9mOhZIXfhLbZgbV5WaNIEikzNgotXJzvdlg7qn4sknCfXZQPrdkRluvIap+xBp5h6R
5ftbLn7+9bNiXdmbLE/u6rQfrE4WUJ3QWgHVWZyTubWDQPXwPlBKgA6cfFRFD3rmz/vmbMeCqkJp
1U2JTlrmeJBm/w/YI1hYeKVggwcrSyRwfYQQ+rblOMybcwSnJrrhHlypSWCu2jJWF27Jrb3jVeQz
Ef1zbCcvI7F4WzhB0pxzmNH9FbTXxqNhuYyVhGHaLlRUbngBKs+U+lT8nIBYXq8rjaK80Wncn8sU
NXiw8hDu5hBOGkmab2tHRtqokaho5a3x5+NHhLBKJHR8PDzCtWUpt9AM75T6HFbNixKa+9x0EJK2
FkDxt3aTPSQEBrjCsMPEkaODZdCw4pjUHtDtFRhokIqFmf5A20N7uL+kW0eSrA0zAmJEa+Z6SaOW
J65e9/U5QBMdxQCI4/w0OTrw0YJV+HXf2K0r/fdGQw4EGG6Ku1f7EHOlUp5L2/wpZw4sD/7aKPR/
uh5q+jAe/4dzKQJTzIlqzGyiInCVLs5TmJSNpkL0zqTzEpXyV95H+8M3QKTdlNbERKFCBeh6H/Oo
0IzRH/wz9FsaitSSt4nkMNlYMSSH93dxfv6vTYlP+u4Fjkp08mjv/L/WRwCxYfWceD/GHn52Fbbk
JZTm/KuJeRvaPcIP29YUnQPjamHlSqcezQSx+dBdteGz5IwrvfnWBc1HR24oeANeFUyRvLfUMK4X
h+6zUiuyl50z3/1R9cEetbifLcMqq65BgMiTy/X93ZxfNsCEAqVDrQbwytQnF1Uj1aOD6zJqY+UW
4Q9bCvcV3Pn3zcw/Gs+YQ62A3rejzhAr6C17eg1RxbHMLe2zZkTmP9Q1yp1Rx9GjLrcoylSALnxz
KI8ftkx9lQq0wRiEqH1Od7RGWINJwGNm9v46dr1fmd6/tE39T24g6GtYDxnCL/dtzjdV8GZxXsg+
KblPv6IZDSYoALU6a27bMJ7F3KnsVP221+0Pz9axl+ikY4asjERicmCKRjZS1CCKYy0nv4csOyOD
frm/mhuQGYc5Iar3FHYpc02dZFqlkLPnsnwMVRTy8t+1g6YMQ1MD1OKRumdEas3EytZTmd9Qsoda
Hb7YA7r0Sv3p/i8RXuQ6RuGHgI7hdgtiw2mI3/tDNtRZE51SPdI+t1FXPtGMlb/etzKPebEiyqMO
nQJoKybvj6l2ndxnNIWKCqVpPR2+5WX2hEoazEX51gtQQlXGB4RslmB5N46N4D9QmfIFVzmbI2p6
BCRjvSvPRl4zupa6KCE0zjFxG2fhOs6ePWJqAmtmGfkH1bvJqYl1RUUsa5SOzrgrlIpFoRiHTMHY
2Q/3N3O2JgxQsiIM4+rhaiYxwxjWbZcXjns00eU8N7EWPmhaFJyUoFM/bkpgzelt0OWYj0dXVaIk
fqbpR9Vz0pPWaIgKEV180z1Z3d5f1Y39476BIRI5CgHIxKnYuZ3T8jKjkxSYb7Gr7s3C2SGo/ED9
5O2+qXnhk7wZhArJF/EJtabJtypMC/Ga0FQukRIg46Q8eB0Cbs54yKHF763u2ZX1Ld71OQuNt6Yy
n72sXYjIZjeCnwCuHQ4hpkEVaMOufSjNDylyqLtcGM1GXGztJM6nSjcehMUOvoVolyvywhbPG4fC
bRO+UCJRLRY/OTlISMZdZhTdZegCfVNXcrHOdDQRTTtpt3EcpWtPg32caZb0IZMG71iGQfEGsVq8
dyy323gW8i8LscfMAYlqDRh82rZkxLNOnhKVaLdLen5prPZiom+UOvJ+4XuLdV05uWsb2iRvYYrF
MZrRzC+JPxy8Wt8qsXSIdX8LicNetZCKd9tNLCTjG8TFtWrfufq2LNOf93/H/IiTXdAw5XWhDj1L
dwM1jhGF8apL7qk7MBM/1cz1oSANT0UeLfj1uZPAFsgP2vA4wBn5S6TL7kD5KIeJYlzLpv9qqcHe
HfMFryduynRn+XI0YTExb9NwkbscMff8UhRSu5GkESVjI1X3VizkJwIAZ0kZ+wte6dY5JnDkrFC5
ASw0DQaCyiwSO1PzixkFj2GbPkqN/NqZCN2laHBsCTxf5TB9y60alUR717nuQxKO3ToxmoWH7dbp
FSEs0FLKjjzo19d49N1O6Qs7v4DAY5zZaV7solj4lLf3+L821GsbbWNKRuQ7OcemOntSui3QCmF0
5NhG4w/aggte4uYpfbekiZPwW2haelfLL8g/PdpO8LlS0R/mcsRtuZB339w9To1AUlB7n/p8vQtr
I0Ej7ZKYbf2MLhKiZHmbnu9fu9vH5b9mppSbDTK8ZHKKfvYHUJeyQgDyufLfUvW3jq4aYymboN/Z
8CxaUQCOLtyYZba5/xtuXsd3P2FyTuy6h967KvKLrbaPhaG96oWx9sNh4ajMcgKuIjyElBLE8MPs
OFquqwJKKatL2FX1Ls77ZmfGVfTsObb7T4BcyIsfWkjcF+iKLfjx+QAntkX7kpCZUTh72iNKIE5P
essvLqhnoJwTjP6T48baY2NQioJHutpYXh9u3LYv16ZkKg9VbuUHD+K+T0NS1Y+9hQKQJCSD3D6l
pU2rZyU3Rr5Cj8vdVToK2rYdews7No/E+dnE+7ZtCz9GvjS5XUGAD6XbfGkZcCsADrn/mu4L3dcV
rE5+clDiLRrr5dZMXlqu+FAsUd3cuG8ClgV/OdmGScnk+gcQ2meJlla4UC9+Qzn0cbSVnV3WHlqG
6uf7x/DGhYMsRcCGRKOLuOPaVtwbg6D8qC+u6ZlrTcoeUg+C1vtG5guiRcjbIlgu6LlOp4vKtAmt
zM7qSzBa9ipQAemZWbmtbekxzuTdfWPzE08CLGC50GXRtJ+GNHLRqF7VhzWnToN0VCrKTRjZyEea
Ub8l0SsRnDL9Zx2Q+IevNNArGEZBttMimY3GRtxE0tykuqBySn/8iyFrKyMeFtZ3w3kJhBeYY1J9
UospnFpxqVq3QVpf5EBdET+sOIhd+AymaqN4XzXujILKDcQ7UvbTVr62SAPd3+G/7cHrN55fwOVA
RYTsBlLp60NTpvA+KT3fM2vUc9N7J5RboQhLt0NiPDCXvvYcmH1SaRsV2Q93HB8ltJzqOlqHkb6P
q3ifoQ4FVn0h9Ji7VGhpIB+iIs13nOWUiWLXJrUj7k0Yfzey+pOBjhtzSMnCcZ73p7guUESx/Qip
zPMtxkfyImis7AIvSr0Zev9Fdo8ibC+6z6E9vFWW8wnk8G5x5n9+W8nzaNiQUcFcBv/G9cZn8IiE
RV6icJI21jFoZeOzE8fF2/3vO79BJK0MTBOPgjUnr7y2YpW+3oLfKS9qmQkZbnMYkcBC6tAcgnDv
u0N2aGVF2XmIvS0drfkKsY3rI3iiAklj6tp2VLWxmWmk54VevbSB/CXrtb3tehuq5b8bTf1RK+F3
J1ePkKvQQ7G1l3Es11nvPgyZe7m/D3O3JX6DoO504JCYRcxJp0RN03XxRVUexsr/5IYMJg28CU2w
EJA4Ksu6vlHCFJyWgqFmXkCrM8hqO2S5zlEeKE/0j/WtBZpQBAR6sKJW+WpUnvxQKLH+x/NLKTgE
nZwKlUEz+0eC8Gfnob/9MjZW8KsbAX8Bd0U1axfFVreTUpR1S5OJkAenNwOIVS29RIsU+WCnUdqH
wB/jDVNR2tqwh2Qbjw3YMY3KS6eH6Vpvgu6F2JupzKTI3jRTqqJH2Icja1vXIejGXivNhzwv212P
s3qFUq94aDM1eVDMMNtUnmt5q9LS4U8vJP3fwimFglIxfGMdkIN6mbOL1S/WkG1LBIYRMxvXYxi3
4SrztYjOn5esA78yLwV+72vnV+XK8P2ab4LOq5EMyqGTm2o7qDTc0Xer/rWi0P8kKUH+FkdNtwNR
2K91TykvkDrRzFSAkEheg+Jyylh3YNnB1qzscJ8UqvkkpZ0Vrky1UTdtpflfciphl8SRh4h4RZJ2
g+XUBwbIlHXeCXV3JdScz6XrGacR3bLDKPmI6BlhuyPCQDvcT6Lv94/k/GpSkoOYBhcg+lLT7oYe
+4NcZWV15iusjexktd/c8qcS6Wj/lV+kdMETzBONa3Pitr5rA4yZ5VeosLrnIXZOOoNMq1J+aWJE
7ZzafmxKe+H6z2sgDCdQaIWgnp4UtcFre1ZJobVK9fg86v2mLpMfmfMKY3nduS91WK7QaF2cjLhp
UuO5oPgj2qUTh2PGSt7nYommlm7AS9iJvrZs/4C886pwfrR++ORLwUKtZw4tFFMYkJtB1AgSFWd5
vVDoUUNNUn3pTG2g2bVZO2yoFMId4kbPkp+tKVWhQBq8EeJQfwrRz4VDVf9wvCJ+hAnzGMSAgLkm
fn6g0GPJNT+CqcBmHTbN3gHDbgXtUiZw48HEkqBSUiHJFvQ/18slBOgcbpl7lrRyW+mfSTa2tjM+
eX2w0/yRyLoYGZHzV6680OuZxQRA4fiyxIL0e+jPTSyLsWtf8d343Mo7s2nSVe5I6AJ3Sw/X7Bhh
h8Edwk14FkH9aNcrzJPCNP1hNM8FYgNO562MIg3RAB+2WTmiLmh/suQqXuVVuzSlNI/G4Blj+ID+
Kp0lc3aWIitG7zS00lNg18Zaq0wGBOW62JeCgGyVdL31oli98ikb83ind51yUMMG8WG7HVZGmHnr
cKyGnYFc2kavS+RPTf1nCxh7IWq68SWEsh1jt8zqkBVOvoSVd62BXoB2LnX/qYzSY64Yv5NgqWo8
DSDo+RjgR+hDca+gU54c6i5KbCTam/jodSoDmJ4W7ZibKD54dYQVcJam6PwyUTVlUm4l3o0qVeNj
Y75Vzd6qd+7w876rn9Wk/9ogMyN/h9JxxiYZxZmB9pqXnQrjkeBSkNY03yKFCcr0eTTQyq69vQH8
QQ27VdAujQubtzaSFBjgEYo7OOWJi2I4vNVd34iPRew1mzFJEBTV1PhVq3JZDJa2j5WNfKoXlcHO
cWLzNW9bIC2p8Yc4B+7CjtHWvNT6i1so/UMba8aWz5U9JXXhnFO/p60VNaNQ5o7fAqa4iHoQ11QQ
33kc00HdKR7cgEDMAF46XePvpKo0NwNXbBN6UrJyWyVnHi8xD2ky+K+d1ddrp7a6VaLb/8qx3h79
1IJTou2Hgy9DTCdDK7+NpNrZ9KOfwdI05HtNBR7vt2xoj4aMslLhFF+hhyFvks5xETTu64cM7wK7
eJ1vNMf7Mg5I+0IIrm90CY12Mj5zY4WoCiPc6+27vPQ2Y6dJ9A6y9oOPMeeBR5Gnnz+4rakTbRo3
L1NEgk6KUVn7ArmxVYSo6l4nLtt4bgO9cOqbC9nmjVMggl94MwQYBWLMa7+W+SnqWQzyHZM6/6Fb
KNNKSr+wsFnFhZUBtRHqWyKnoRtxbQSyDlNrnDQ/xYOkrlyoAdZFFCiwCxEGSEOdHKpm1McVipXZ
ypYleW8YXsqLZUvrOMibfVD12ppesLVwzW+t/v0PExnCu/iHklYqqmfRcXSJtyK40zcJGiIffKNE
jAUtiWgTUpifcV4nrZRX8ZBKJ5PXYSdHvfKk2kHwPMDbv/A5/zqm94kGsxPEDAJex7QnjEKTd0ou
G2aauyQ46i36N3DxIXtf1AVNh7hCsZd69aOs1fmrZg5/cmbLfV1O126Tpq+q7Gq7BI3Np9pQgpeg
Koqdn3kU7Aa1XenAUb5IltXtZWJi5hZHCY4oXcNtNd+11NI3pdXB1NYkzmepbZNX2+ogbx0VD5H6
Mlylih4TGcTRJi+Ubkf9I15T1bcX1i8+2GT5cNGLQX3oNmjATk4a9Jhp48tecUyR4NGK6iyFyYuS
aF/bZElwZmbqLwxfaBDiRUWcd312yCEKw0gd81XPdelFyu3xO8pL4ecqTtJn3sFqofoxPasAVsHG
MTcqU/2AB2xyU4c4VbpETqwXaWi070WMxnAiDeHX+6/SNCMQVgRoDMwFtZbZo2RUtu17Tl+dQrNb
x36xi+DMAHO4seScDAE5ofv2plHDf+xZZPdiXgta+utddNxcLpWgrU4pWafdJbveaJ/RJlroO2jT
r/XXDqUVE34xinfTopoR5laACL37QrqbM0JVWKmzGn1Ihks/rsiOhzRdJZUP0kTS629q4JvntFer
NSiUdsMRDhAS93l0UJjeFYHvbCtJdvdRkzkH5iDNE5xX/lMHMd+4Mu3U+dTlfvI6Qj5zQTAJqSAv
qh7zJP6jwsR5lMeCYREl8d40L8Cxl6abfyVr199qYzSHNYNHvMZNYTxD59tf7m/5jYPE6CYniOE/
oUkx2fIubCul69jyyvo/0s6sN24k2/NfpVHv7OG+XNzuB5K5SdYuS7JeCNklc993fvr50V0zpWQm
xPFcoOCCIStPRjAieOKc/2KieDz5McYhnbn/PMpJGZMZB0fOyQ7KhHjq8uIVhQlasUZ1V1XaLlPU
1AaTfd/0SA5HvmMMykEpYrcTIzeC0KlpESILQng/TcbKxjmRNORIpKzGHoW3Cgl/WVXDjSvVe8vX
r8eqKylBjKYnOaWO/7edod9fUxGR4O2oQ7anUt6PkEFkn8VYhl+QwG8cLM56l3pV8QTgHjVMDRmr
thGz18lK8m9W6Q3Fyq44fURUuOdC50xfolS2eET6oKVREVvFnd4FL77R3kp4xH7+fJYXmnlSaL5D
RedmM1/KjzdeJEWthMhececrkfrd67VyY4Vx6haRkG3LzJh++CXkMElrdSzLm975PPxJ9vsrPiRi
EFG0QE5WoWZUban3TXGHxq+tKTuh3zcxloIVPomDPVjmTrbuTNiHBkmoYqzZR50b/nyvoqDPC5Ot
cDx8HZnqKs1ISRqzCZxiwsxJb4edOMnXUty9os+LxKWWoSW9Jl13duTcKWYiN69qumfHoQVfN4tI
7Iu7Wqzqq1qNo02OR8UlxlXZXjBjRO1l5HTATrSHDv+5L0g/j5u2yhQX/75pu/IgliUnHsQM2+Vk
5BuBzJh//iEHGoyhkhMlLu7EIECqO1bzbTzG2SZnKxwgXLP+fdm4KuNUpWureW4r19Kerl1z5ani
dFFkDZh6vuhFrY/yFf2Yzi47EVk+Dsg18f/T18Xxl128dMXIL1B2ZNUKTX7Tx+ptPphv+KasKXac
WR4fJ+XkZQua1YhGRC7SDCi4fMO9d/5fTFvQst7F4Hstr5WMlgT3+Tkg3AVkm3MK/NViz3txQdHf
N1E+a5uD3Dxl2gseMFn2rncP/FUdr+PIclce/ulrkRo8SqYSzTuAj8vbdGfhdG0hangTdl17WyLX
ugdGLbs+E7BvGqM4NNyON2PWazBig8wN2inmBZfmTjjU4QZ8crwRvUh10MOlpT4qzcpXPH3ioD7m
r8jFgTr38oKSpUY7iUM/XRv1rilss94p8cppe1JhQcEKbxX+I++h8Lr0kjOFbMrpN0LQyYIWP8Pp
MPRJZ1tRe5vmxT6c6n1qxe4wmNty0DeFaV5Stt8ok/4k6khoGp1rlK0bJcNKNnZ28H9/sV91tw97
s8DlRQqqeLxu4ym/00j6XLx/NRC3ZbRCNj995RzNwbIc4KGuoNGCTu86KXfzSr3zB/nu89V2NsRM
eZBg5PDHIiOgqCKj2S0kd3MCwG4qynrzeYTTbcsg6NmJ1DTo6iz3kBxrSaSReN3V6fPUXKdiZ7NR
kegOqM0Znehq8sPnEX/Ny8cbx6+1M3fs5qsdzt3zI/zwiOKhadPBzNK7fAjuEynxQBGUh2iMbsR2
1gbW0ED1POXK8BNUDK2t5f2uUDjfYG7VzkxEaEEs4ONvwFrQ+ihK22vUqYuvI32jXT11Jb4HabkZ
xTgLVvbLmVn+GPCXWtqHIfdymHT+wFLx0ZHe9hBnbCXNQrvOvJ9qoV3FfrCxIvHN0qPD78422xDk
8nzjAnBAa/Z4rGNvmlPqq9JtFGlOi+6lmuwaM5j/Z4zCXhRyR+c+b4fotFbxGovh9KBYhF9MdU1K
K0oTQzSUvrUFdLC3hiaEbkUm8SMuItAuWpqYe2My7MyzFTQAnUzCmDYaNMGtQSbfUtZBo1GJxE0/
qvWhUMPi5fNJOtlmfElgclBIONM40BZzlFPTMETaXVdyFwa2kk1f68gsVo5l4DJM9dHCB8lKtQox
NmS3wQksEkhxCJskECLcdxTjW5/ICHVGOraEVf2GAvA2DgaXr+L0Sr6pW+MgmM0+p7RUGOXB8OLb
CDEJL1cDR/SLrdKBwwoERYBdVrp9iNh8ZRZ7tSquqkn8qerTQ9dKvAA0faN6w97MsgkrEWWTt9LL
ADrKjuVua2r5n3UTv2W6cV910X0Q6QeD5ASjjG1t5Zd5oTrToLTbxuydMAG2YIh/Som/S8vkKtFL
t9B4qqHaPk+h8tqjPm/jkNDhyptiX6IUz1ZrXeghKvwRrdtUre8tiQo8fZzS5tr5IxnyfRuapJSB
k07BQztk97maZI7J7SrS8uspCLZZWz+A/b+auGjYk5cmjuHXr3IP61St1XtGyL8vtK2eNhfjqBfU
48QXsYqelb4OnazX74Oew0xL/a0veY+jOrm8g3THr8OHNG1vkCZ5nqqssTtBeapn+Q4dP0kXVdVm
i0So6g5h9OeUD7daI97qvuJUdekmFGeMPDn4ZvGjLuOXLjaehSwJNtPU7EJsOseEqq0IqaWUL4qG
G6vSCIeesp9LW0m3jQgxwgHRQlONv3ErLGCZdptwGjAoU4xsn+fYQBtCeKlX4uUECQNimCq5aqe6
ea3ucohqttXJiLAphWNYRU3TOd4omZY5XTk1ThxiMojRmp0L/X1TO9R/A3cw+XjPVHdTE6HC2KJF
m1lCY4e+eAPXwxG6F/mGfnC5adLQd2AMWLtQkZB4lRFM1MKmvcm0qLwv69YM7FLLe652WbBBftY4
KFXebVVjNHdCLlZ7pDAsV9BB7dpqr8vvCMYNKF9y9tt+FQ12wgxe9EN24ZWIP8YKDXqqnOJu6pLy
Ks5jN4mjn4g+4qpceTZSqe19nqhrfbhlugCWnoepoYkJHIuUfpFCCrIlaCOzcjX5AU6kWly8Uqqf
AAMOw8pJPB8if+9+sj9KmsSZoeUo7VDhPD6IKYYHY5ONzVUvZdGm8k19N1Zt8HWYTOulj+JpG5eN
//7rZPtfP4b/8t/z2/98fv3v/+bvP/JirEI/aBZ//fdjnvLff8+/83//zfFv/Psq/FHldf6zWf6r
o1/ig/8K7L41b0d/2WRN2Ix37Xs13r/X9Lt/BeArzv/y//WH/3j/9SmPY/H+rz9+5G3WzJ8GCST7
468fHf781x9cQT+c7vPn//XD67eU33t8y6a3LHw7+ZX3t7r51x+q+E+anrQNoIX9yqnkP/7Rv88/
ka1/0lniFcCtjtoH/cM//pHlVRP86w9B/CfaVfSFrZnNNQu2aVwL6rz99UNJ+idnOdAc6gIyDB7s
ov/P6I8e0N8P7B9Zm97mANJqvpBx/JpA/ZZqInLc9NFYnFQVF2syo3ii9XrNCUmjNDoIZaIn2LNo
Zb3vUtxonnUjpK05pRBy7azRMQdXu9x44s6LepNVG/64sRJNHf6c/CGptn41ZMMlCqyt8KymoiVs
AqsMe9cbpyZ8sDojLV69MvaLvTXkk35LzWeqVLsr1cbbZhRrtJ/e1DWdU2piykGjx2BXLi281b5P
hiXkX8TMKE0bs+KwrGw4is14nY9DpXLmUdiTN6Ofp8M1IrNcbtNApYxYKfBfnzPBkkdH7yXUwNuq
ap6RSy0ei4JK4kWMuE++zQI1vE4MOU4PSdaIPhA5JfoqaNN4UfeYobmCZybpTsXupLAHqeow6/JF
76FUvLzaN4lfP2tSQytf7zxqAVWMS4teDIK5lQKpmUDfD9LBKLXR9sag36VJWj1Faarcm9rYP0R5
6n0bzCRJdlRcER8RK+0uyCp04AE9Ys0V+iVgTUX3h8qehL7t7GZIiotUi7K3FmXbP81RF25FI+eO
FHV5X9gNRYBtQl88sGVedqDtFTrjYzOkOyOdUkfCDhNdI/yqFD8zL5VuouMnBiX2Kb0/XtZZrbuq
p1aPfjFJW15lFh5JkhW+iYlU34PcisqH3Kqb72WZxZ096WYe2UOeya6eDwNgoSi4Dkth+pFqRvsl
7KtiL459mbp9ZWFKT8sDnKCF6bQzZJ4obQ2/RYW3rYT21oiFVLWTquoKp+PiqTphRl888SzxmvdO
4dnDmA3w7yovvCnx/PnZo1tdzDrhYsU7YCgSG6Z/PWJ4HnXgZfx4vFXEUb0YOP1yJ9MH48Us9Oht
LC3hpuqN4EWJySRsoTSUdFMUQ38hMcxbYwj81ukEsbuAtjbhfSmH2SHTm+KyLXsQeEmS0kwt8z67
9XCdd0os2jZRa0nbzAi6fdFJU4d3xGDdl8EY0S4txoORkzUYqVjsUqkNDqLY+9+oLEuOZyLuJvSF
uWu7KbjWBaO/KPLJ2k1Q1hNbEKz2Qhp70pow8rMfY+JDyGpSPXuhHIWutADt2rDrxAxHt1NToXcC
bzL1i8JshcKuy6r6kpZD+NVSKmVDntpulWToXk1JQOSmikM5QDbQ97+30VA0jtyGGR3HLq6xTTGx
oPM8fEYBGBRbGrt+eCWncOWdTGgVzW17TwkOhjWUz7IxqdVumqIWnnQf5H+i9lTDVCNRM0kmO/8h
VHCCtLWJJJWbwNBkyUUl+kJ9AfZndg5qqK46Yy301kbBky60hzROrCdS8tZ/FKUsG7dy5Q/lheGl
/nQTDSgcu/0QYikzlUlsOWEaePdqXpjKl0kxB+NbF06yuB+7sDS2Y+SL4SaUdS4E4ZRZrSP1Vgkt
voziepdksadveKDiINmjmeWRq8BZRK971MZ7AbkiwDJN13WPAf1/dZfUbVxcm+AFK9vyUtm8DUZK
5a4fmejt2FGpdP33LoiR5W/ryQQRrGfpppJ8/U+zl4TizUC/P3e7dJq6bS2lg8IqDJNStxsUogt8
ZBEiszuK6JprKqIPuEVPRP9g1akhb0faEJqNNBLUYlaiGJM6qbKw6fDUMx97uZIOVijigFU2WKnu
JDFoYOGYET6r8nUY9iHl/3TsfFG3BVUKjU1fqprPiTAm4badwqzdhmLb0+w2h8BwvSLxBkdKKmN6
krtKCmjYd5WZboVwUIVoZ7a5JncD53bWGeOrl3F8Z5uqa2I93nt91k3x0xBH1eS0BceInSZNJ7d0
WCqljPOtmUWdeTvKUy59lbH20LcdJM7vQTMpmMNnmt6HD7onZcquC9XQctsk0ds/y478/uDHXd5+
ywKzLd7EMRfMB8OYUu1gRIOXuV7fSYiPCqAPtpoAhcFtih7oRml26p5miVW5OkalTWWbglQJu4RG
1LBXaPpk91IQ+4NtpFZpQ/AujY1PWyi+b/tS4gbU0IJ8ksYajTZT0XvTKUovEQ9aNgblBXsqFFx9
KlXBGYPJS2yKvPJPk377BBCywXcjrH1N4VzwwT7yns5TigQhtZcRnHN7kXmZXD7q01Tk20mIotCG
Si6MX7uxAF5ZAYaq3c5CY8SOJkinN1ZU+RZnZEQWL5l9LWq2FJVitfMzzCo6W6vaNnJx1hktm0Yw
3LpSmQbcgijXTOJXT/f86FClHVwjCQEcOv5gsSdeWqqGYzkV91pL2SqNXJnf6gAM4aXYiIG/MSu/
Tb7mXTNIiKH7YxDZaWHo6R5wVCXdmZFoNDv6PNH0jO5LIkBE6BQzucVITZYLt5zocQTOkIQZe6YN
krxHXUxNA1aeOQzAvWn/xeYMfeTo6V4GDuQAS6BGNbNrQKqa7saBNJmOKCTlZEucVOKBlJde9qhl
0YvaNLXidFEBYVsUW920ObVE5U5su4wTLOBouogxHJJv2yjLcidBL8C6Jjcx/K0yVGgB03PQvfs2
9dL8sS1TZUCaqPApYlFf/QKpb358XKt4O0cFzLfIrkdPu6ymygqpCtbtaPdUTur3qIe2gkhUnqQw
u6Vp+EGqkGMYVjUcRF4kopmuqJi+Oa0QSOPGFOKADc6dMLaDWKvE1jY7gLMXXACV3G2VzlIOnBl9
8y4YYLdlp6z6txQMbcKLRCkdMVPSaYeHcpa4WDgb44Ue4YxyMYLjsvaNLlQIHSeRZWzlLlWbjaK0
gfZa6TIZX1PUmfDFTAfV31ssXyZP8mXlOgvLTHdQIfIaG5jqyPFg9cm8olHgfSvYHeJrOHmmPLhV
ms6vYcUKa67F7YAIdu0LCQsGlvvFfAm9S9MgSlwMYeR4nweWIrEhIb+i1dcDF6wUz1D2YRbjGVaZ
Kpi+uGnSYVNaDTle3IWJYbdt3ZXuLBsUumneYyeK47YJKCXxrfFQN/QK0B7OvXdLHtrO+ZDz/5VV
H2XRR5ctcmhydTqoM0xm7gouyfRdwbXZEiTwVqESbjyurlsp9vOV4unxle40CjeGj5XMBsH+QI84
K1U1D2xAeFuxLByz9Vyhbt+7tl8pB5/cDOZRkX5xBaJ6egIazSUfuBFgBlsteuOy5/6094EKuUGi
GlsjMDw7Bu7g9KJo7D6fz18iO3/fXv8z1BmnCkYGGR4E+Y6HOvZFG2khoWHt7xWaGmSCu1i/baC3
FLaCkclge9+sTekad+OXZBPADT/41U6suOqbG23lMn1csTv5OssyP82PXDAkaiCko9tKU23BXNMg
O270/BWCmx6COVCKgAUfj7jS8twwIspbphfvVfmlbm4qq3YCoVhZq+cC4ZeINAJtLBAri7KgMFIW
iC1k3JRWIn9J7Ck19rLpbYL0++dP8bja8Z8hfYy0WK8KJEGrFIlUCr5TN8rOjL5GWbiyKxbgtb/C
zFsPNRJuw8ueAvdNsyi6uLUbt3PL++ohcGOnfhk2nMOb/nu2W0NmnlsNbA0uzPC45ybx8aNK4nI0
UcJit0dctGLdnqQ1RMTJ1NF1ptlLmwRcGuNarAapMbVe4yi26TNPPwYXGm55Ed7NfhK2rm7K22RT
XCW76eE3nxhhTRzMAfsAm8IC/HhkVkYCQGm8Ji/obUm/mpLGjbVwZQUukCc8sUWYxcLIlZISAYaZ
PDHRmVz8Qm+6y9hR7fpLt/MfhMfPR3Wy4g3ah/ALEFShEXNCSEyGQe3zdqpnjNsG3ue+bUfHkF7M
cc3d++SEJhJ9M2pvlHvo1i+OLSqR0SjUfU1TS9lOmebifrdtk9KG1gKYKVmbyHmijo5J4lEhAvWO
tg8okcXzavJRb0OjYiLrTXqt7AN37G3VHpzsWnpLt2vCmgtkxPzgjuMtHhy7WSuSiXhB6xSHYhu4
yLJx4trahexiJ7xy7C6AQafxFjsta9IiiihB2u0FDKdDeEmjcOt/FQ/Cq/+lY4PLdnYVfS0vhxU9
pZMtvhjo/PMPHTSvFBVl8Bho5UF5lnTbNNekls/sguPJXOzxGLpJbLbEKFR1q5sRrZWrVu3sUXBF
ESjqTpDeB2XaeI2y7zzrEKpr03uMaDid3nnjfBilpfm0dVKmV5mwZS4poCVgXrjnWPe9eeUNvsOt
URBC+/P9eHq4AWYGz86f8FFoiR6HFSyocaBYsEmVv2k5lxDtRamGlb1xkrzwBD8GWTzB0QpHmEzU
D3346pNX7U16IHaFzgfXGe2m9fOtHNTbz0d2btlwdKLQSvY1Q1yPR0bjs+Z2yMiKhnpq+aoMXz8P
cH7q/g6w2IB6LgahEhPAm/aW9ahb8OKalbV/5hBjo1s64iGzaciyhcvryE8wDGbmaBkjTuB6UWNH
GVsNGN0QPP/2iI6izc/xwxoU8CMvdAmuozGmz3UVbKMpcLIyvvs8zHzyLk5KDi+8kgDOIpu/fKF6
XpSMqpDMXG1pH8tc5kEBFBdCol1oAkUASS9pVHvdZdbnK8nsmUUBrh4tDeQfAK8sC+xlEOKqEHH3
sXrNNbIKzuOaR+kvndTF8OYEXQaYxMY6ecU1teVnQidXtnihbbXn9KJ7CDfWpv/hHaa9cj3s89d0
1zkYDca3vpNdUENRdwjO9muCrmcGe/RFFtsuV8Hbaqg/2sL4s50e6mgFhXX+86HLgRMGQ780fB16
uRN0bIdsSqt2qvzQ1bWX6lqE5RYL8AiVPWrIRXwfGl9TZRWkMH/CycOiEDTrf4MYX2K6wn5Q40Jn
DJXXDq6it1eqMOwn7MRMz5rzrbsu968QaEHyPzIu/dh/qJrp7fMNcSYpgg1Iy8eEhgBpbT4FPuw7
aWwH4AF8ibBPN9n0ZDZYQk6ZnVgr5Iozx8lRoMUGD70qyDsUD20heq39EpTPzwSJTt2kevbz8zGt
hVqkX75WhgYltspus595w+tMuEl6HNni50Z8+TzUmdfLx1HJi/aqgXi7WCuMSom9S0OnhA132i+v
moIKDqJv+Zrk0LllCT0Lpo5BZn5ygGm575eiSsCyu0/ld0F5/nxAZ94siH5BfycGTKOlAJteWLpf
JH1lc/1Mm5vSf2sAfH8e41zKQxDs+gBSwqlbOtpYEVSi3oeB2XbueE2T8YsS+jvsV21lNKiaYdMo
XqKQ048lRR/fWblWnZ3DD+EX+c5MrlckvaV7ZtW2LP/MjVVlivPT+PcIF9vKCjTKgAYh0iewNvWd
8ezfhZy8/mPzJG2AGWhuv///OXQ/TutiiwXCiN2gStDA/LPMvtXeWq56buI4J/ATpdRB3jiP+sNh
gSBcho3svIeTDrvFcocCx4rqz7mJ+xhi8WyaJog7kTau7QUvongp+9dNdv/58jsNQc2DShbSKZBZ
SG+ORyFZiDm0WsyRh5p0W36JzNqRy3gl8VyLshhInAG+w3CN4kOnwO8iQevo4EjfPx/LQjt+zt3n
wcxEKmhOs9nr8WA8UUYZ1IiYr6voMTnET9Wh3uVO7NCP0e66TbAHLL9XVq4MpyfscdR5oXxYCAO9
VJp68+DwqFcyfSMHKcjiS1nQbMuo3c8HeXrIHkdbPLBAbQpdrBlj7yVuNQHsjdOrsHisy5soEu1M
XIMvnq7zGQaBdi9W3sDtl6kvRjQi7dgWu532WRnuJ3mtUHxucfDgKFWBYj6t8gm1ZZVRRgBNLQ8q
ebXQISubeCsTdyYMdSl8rxDjo0BgLu4h0yB1kYjJlo1lbuiKtQHsLnnAmnX72w9oppJbELjJJPAc
Pl4OUML0pO9pa5bSlaaj5joOmym48UbJDtRgj8HlyuaaN89x6kSPc9bgxlmWnTxjcz6uP63q9VmH
Cyheb6abJgYdlldJuZMBt+9iq1bSlZmcP/CTgEsordT62czOpBPlP2nlQ5PcmHKPquDMhaqceBDs
CF/hz2f1dBX+Rw0U3KY2c44Xy74DBqDRrCxsLf5qKK9N/5v24PPhMavpqDx9UlB4RotprCPSANwn
AIhsp628KXfhu3hoXXWbbn3XdIzDb5dMjwMu5T4LoQE06M+t7LFwraZ1fH3lYnC65I+GtCxr91bo
m2FBhHQQFOCNXUv3oC2SsdzkphH+/huRcFBBoAexvZBpOl6ISuUpcAyZwUgYrmvduAi0aOWIPz39
jkIslx6qKEHgqYQIgvpN6ic3i7JyX9bxi9f7h7JTn4qi/vH50vvlDH683ikA0xaA5w6Im7718bis
VmsBObWsPdu8U1M3c9PX7tLadM6wiSN7elP3vru2Ok7fKsdBF5MpaXEfZnPQNMK5gnoTp9Ym8cFf
DTe1Wa4QKc5UMT+G4xZ5PEY0tWDxFOyvKC4NFwWmg6gX9x68UWRh7IKbcZ5ZL6OQPvYlqF89SgHb
ZOnK2Xluwc4EXuQlUErjmD7+Fple0q6u+RZh9V51t6byM+3WdP/OLaGPMRYnSQGySiffpgCGqYQN
WkG1WT86EvjWtogbma7pVNilbu0+X0bn4s5WDLPIL69ScZED6amSj7WUFLYqA1KLxRtBN3ZCqjlS
7iVOUz+F2cvvR2QfUnLjpUDtbTGbo9J5sa/phd2GHbgbbG0Dh973Xs/aiwlxH8tM959HPLeMZvw+
/Umdd6C4lBevtCkvof8AqtqMm+hH/Gq6hjM5oztdiaIdrUzpmT2C0AP9ULCfeH7L888/ZF5d7FfT
MLBHquxmir+lunmQ1Xcl+Ckh2vH5yM68f1iOECDhLiJCt8yCPE1Q1KHj4AGak/z0Zd17Dup4WMnG
16LMa+jDgDw1UHxvJEpn9Ji5sFasau0RnZs0HbdfWMUzqGaZB5WSXHZ6XfHa6WpscDGuaoHfVFLt
uWpdaYITTPUU3SFvF1uPBjqz+SPiKHm0G9GuQXgUEOTXxgxza5cPvvQnRZsc0TUzV7OLSkErF4sm
JVnz2Tw3MTDdZrYnVrqYOhxPDPo5Ee8tBDOzVNxnU7gVxpVi6Dy1x4f8LM3DmQNF9Vef8TiCoubZ
pBV+gdyEsukkBZyFmA2Hocm/e9UE+2LCM1UaD58vq9Pc7ZflK5bQcKGgCy5O+czyusLAfBmICBSk
/FkPvrbmvaCtJfGnBytVUDxaZgMF6q7L5dtQgUwkiThF2G/K5LqW0Gcefv72YFDhF1lSUEEpoi0G
M4VSZkgCUnblVLimcQ2YcT8VoTOOK2/kM7Mmy7A/0aRH1Zpb/vGzSqs+BUoCCEuYYHCAowazuJ/q
fidD8vh8TPN3XiwLmEmcomSdJNnL3RIFqVzFPTyhytC3IziaJGz3qSY9deq4FWgPtU17N45rlOGF
ONmcjYI7R3mfGjltNXhRx0PsZCMUpCREEmgnvBTbdNfY6B094bP6+yuQQDqrArk56UR7ZfANeZpk
AsGG9rYaioFgdfUAdozX7DtrlNzPJ/TMSsTfhiwe9iHIoGWjSwMkqEqlkNkehKAweMGjwu6DlaLW
mQWioBEAmXKOgxXh8ewN1pjko6lndpgO3Rvv+cFH6ll1zEml9xWtWbGcC4cXxFwhRDzipE7YjZEh
4vyCf6pajrsgluoHMqgYTahExJ+vkX77MgSwAxY+AlxsgJOSITYliZYZBtofSf6EDAS+F/Wadtzp
a4IYTB1GIb/8OBd7bBiiaAQnmtnczaV9G9eyW+sioH/LtxD/JHF5Kzylfvh8dZye89yYeb2ikUw3
46TYUGqdr3glh68vFI/Avu87WVw56NdCLN6x8gCeu+8IEWvRhRrpXzQjXhFuOV3jaIfMCSym9XAZ
l2TGLO3MIJfojs/y2JVXXKKXAETw6+/OFcpUNM8QlIY2TN/ieJHXMk7yHPip3XnagzpCRuTGn61s
19OlTZC5QyjNTPuTB9Ib+DoVI0Es1JyB59z54XgddcFrDXry8/Es5G7mM48czsS0b06xTpe11xnN
WJqw06Qkkc0rmqASFbURIcj8EAol/Lc2VTyZe0cHqQH0dd/QasgjfiGvCmDsSjEO+yAOu6e6tQzh
aarlYLysrHwSN5TO0UEQBoTF0do2BNkth9wc7NzQx2E7imHT3YiBOdQOlfrRd4ZaEmLHEKNSuu66
pBLcqBJStEXktn0f4Oz512yQ2ElKIdG3QdsM5R41MXNCARWgr61IRShiZVFBm/x8nk4zldmGD6o4
qmsW/bLFa7YqBoSSkb6zvUFWHAFCl4OGBeqF0YUu0q2CRqTbmamvVkjOLGvWNaIbyDqSsSwRnRoW
zlrWjQnvJGWrQYR18q/FMx1Ulw7MbfwSceI50sr76fQcAqNEhR1xOQQlUX45XuVl5+cRwgYQV0TR
zdES8Lr0oMkQ1JtMdWFerCz4k+Ph101pbvErVNVOFjxSoWaDTxHUAvRrYxm+zkrv72RHEQCamkhL
iWIkInbHAypq+LNmHFIsa82d6nbhQ1N8iQCkf75KFrRvdtMcByu1meA/o/IWB3glekMNlgVy80tw
K79VD9NlsC0jV9p1m2mTu9gGYVj53Trom88jnx3gh8DzDH+4xMSg5AN/IrAUjfASm6uqR8Ogjjey
kK4sDlnms47Ss8UgF6sjH/Rek3tiqXc6jorb+kq8Kt/lYdeDRwU8N75Yu2iv7sdLOEqi56TubFK/
W5PkO23i/foeFC4wd8Ofc7k1pCkZ61CnOei9ogzk7+tdusues32zqQ/+S7hdu/mebMVFvHlePszx
EOd9F4DfAFLAnSF04YU5nRes7IWTk2YRZbGEUnUE7Y7uNcoEu6EQbV25KkGKzJtjrijkv433nePR
i0TfaLZt/SVI/mFUSLdE/RDw8cIE2W0wLyer3dSi5Uyxvv98kZ6dwA+hFkPDzryzjJGhyRNY7uAB
vpOTx4//syCLnVCgiz0pc5Bw/GaIb9QQHRAFn8c4u/TgUHOD5KIgUw45Xgr4ezYowBEkORQHeZNu
vINx1buKI9rynreW8z+LZy0qhQPsLdOXOL/Qr1V31SHdpFfirfhAm1LY6Xt/K61gr849qg8DXOpv
i1RlfXSLseeoflamtDNhkUGIW1nra/O4XHy4JlhlAEWe0pUXOPKGhe5Yb9YV7FJwxWj9369M5Lmz
6+O4FkuwQ6ZKLTrG1Tv9RnXAtW+ry2JTHmQmMV+5EZ32RtlbH6Mt1mLTxwq+0kRTd/4+3uRXxaN1
GW2tzeAE94LpkKg6/rZTVpbn/LHLAxrxE95zMB6QMp9f7x+2tDKpo1Gjqmcb3iHVLHtMf/tCib8o
fT0dwjbWTOTCxxHaMUh8ZAmApEZYZ5nPU9HjWtauLfv5tbwYyFGYxdOKwjjHpJEwQlinig2pAtfg
WM4u9VoRYJV21p3SdwLy7Co1iQi/q6GvAJ8V8ANX2jpnXrCU7mZAJb0w3vOLR4nsG9JP5Ch2yaGl
g6D21Xv+nd106cqoTzkn8+R+CLV4v5b4KopeT6jG9VDOcUzNLmRbdVhAjuCIFNF9W3Vrl03yNN1N
jmePj+k2eV89dc6OWdMNUhlUzE7SwCqMlaAFqGCrrxFqvDuOudu+caVrwdoET/mhcYBaZ86UOfGa
2ue5TIpLkEz9F/Y24RcnrArpPMm44duSZOuofGxlJ3BM3Qk3wx4VuYN0ofo73ymc9S7Qme1DaABx
sB7oq5nztHzYPurQpGJZMf96VhwCSbUtbKlWzqGzMQCA/lI5pmCy2KKx2k/iGDG88aI6ZG78Ouy9
L9HTfxqfiu2l9lq6dOZE56YnzQjQuad24uVSxlbXeR3MvdG36/YqUV684PHzYZ1bMBqDwhAH1zuc
y49nTmk8Ra7+N3tfsiQ5jiz5KyN9Zw335dCH4eZLuIfHHpl5oeRKcANIgCRIfv1TRna/Dqf7BF/W
bUSmDiFSVZlhxGYwmKmpem3hg6A+4FYWGvJLakfEWJNtvDZ97w0tjghxitGgEuJGhFsgsdcmf9SY
veJGr83YeyOLfQAuHlC/goUVfAf5jZNPz6blxaa0Hj+etKtmNCRxQX3xls86n7RWlI0JUunC7zwF
MbtB7sFbCFwiBDdWBnR1eWbRcLwn5wVauFM855F47GDJKB4E67dq+2T3P5zVwsFlIhUezHpnaLEP
lMTMJHD1ha/j3rO2xWbYK5vch0zLyltk5h+5uCFw1c1QDA96qRdQKo2aoyjwUs0gjVHeOmbujNDL
8KZt7vbOoaZotTzpyLWOcWIP9aFNypm8oPP4sdLRIHrDFZkc0Cttf67H3nskqc7wojGy6thWzHPD
Fix3MWc2B5KEVWByBU3ivUiskSMLkCXp7cR6DdpvEFCV+C9uyVCzqYxta9IaxNKpqEBpYIgBaUqi
awACCMjjmpPSvrop0tvgLenQXmpbaXGvExtNdl7DOPAyVupUAW8K9TuapfHMStAwYPvlkKPn2x3T
yUQDqguTsmzZgHwXHaaA57l4aG07OVIMNgcNEdSTta4vwYuqOQwiN2OFrPqYi6r3O7VFFP7nWxmM
YrN8HCAdEF0438oeuE+ANgZFQDYLAqipnW/BXgWpPHBAfWzpmgMAYQxc2UxIedESKiU3vN6CJa7X
6g9uZIO6awe9MleyipdNfdjKLmI4dCDMYKnlmWnzJFW8FnfgECcbiC+I5+y59bW9HZs3+rc0DUn0
dzw1WAmBfkDSHtWxRbDf5lYLUJVTgJxFjkHv5XTvgkUl0gs5ff94Gq+e1Lm3FRToKFhfcLPV6E22
ocFSAGimx5Wp3fWdc2RJvqcde9TS6tV1ik1tZzcoi6wFkdfWEAg3iAkgRoX+92K3KFmuIk2I6E7r
e+jFFxs0/K/kfa6YwGWHbgdo06FAvqwk4TrMO6gEQDKyw9kjdgiCu79xlcPGW+J8TqUuU4PZJMFN
ADIJPCnIky7DFvhHhGk7duBNoGysoIjdaGXZrtwZMAR4DDLewE69RU/vQpSWVg3a+zAuqwzE1/7O
uFFugfu2IvTMB9Vn7Tm/726K14+tXp1MPN9RA9FRs13CwcCYAVoUFQPtDO++qRNQ97CVOsG85IuA
HzlHcI4j0EZaYgmeotAfc4xRzgFEVQXWWCq+NMCBoBDjZua83bj19PDxqK5NJa4P8MXODfOQ2zz3
WUOmFXlXgNEA5c2vcPR7AF7BCEFB3fCxoatjgw0HpUVwEy89iVSQNXYnCIhljgCVzUTRaDp5XxVW
Pmgt7SJNjCtvlqtDQ1UHbL0G3oHLembjkc4ySswmED6BSadD7llgRepX0jpX7mDUg/9jZhEn6QJM
OKONyDIT4jhZPRgPEtaEHFDIEARJRfzxPF57VaNRBDo4UMjANC6TudPckwMxCQCaq1D9hdTfENov
85n7XsoQqp5oroJA6hGUfytH/dp8vjesn28VVQXjftvDsJOAdyht3Tzs3exEdLIyo9dO2ntDi0DN
S3kjJg5DxFJiXUIqdRL2mu7wZa8WcDzvrcxf8c6JAMSkZ6ikFz4Pi1t39PvQCw0/vR1CM/Bcv/xR
hmlkh+yQmoFpRjLUvrIwJf7/wJ9dHzAgjOAJRRVgiQO1OFR2pwqfMvXASE0VNQJhtDdtZyFQ0dkr
N/mPQs/B8DO5LKLU8G3wqfRFO0Uay1JUSenKLpvfl0tPZCN78q8vWgJFezHYOiRCCj/fZVuEc1tr
o0X6di2nfM0pII5BAItgBmCHhffRrUbJIVGERApIHVjebnrjVHVuwGwDFbOV2/7qLL8zNqee3y14
WrSmbFUY00GPx1GNBVNm+PHhvHpEUGJB2RJqmSgmn5to4GXTZpifGONr4omwJEk05WvKt9esQBYc
NaoZh4b76NxKl7EBREg1PM607aG0WIygjx3X2oOv+bX3VhbTBWX1hHsdrEgT4lAiUQCXJ9Vo30uD
kKMKD7TiX64bxCPdctFXhdTa+bDcwmmZxhkCIsJ2oyUORooUS6dETremBn7V1FwLg0rMDFRcFMRA
ODS6isQ6QdEStKdaBSpAwQo71iaG+i/Kme2a95yn6/xEgQsaYF5rRhlAK22Z0UEsxsksWuACHcmx
x21ljOtuAO8Vj0qq7yuyFpu9DePCJuQGUatHkHvBS5BI1ptqXiJOeuwz8LUHIygs+O3ooQM18l6r
I9QHT9VTKkKPAqoZVwA544p8zh7XQrbl6B1U80EXBFWRmcXmYsuapa6AzW8GadbQFR1CEAT3+gBJ
XQVElftZYeTPDuLS3mLz6u2YV6RHsrCY9NAQYMD8DE7fFSPLXbQ0slhSVhSjBAKthlJX8qCP+VYz
5T5r6W2T2yuR4cr8uYuz0ZqNlqPLBChNz75zXWUrOWTiyySWookBJHucpL3y9lu6S5CDePP5n3UK
8fpb5hbqpqgVE3oXPpFNDJjo98StP//pKuHRBUY4vCtx0VxQxuDFiX5pagFWQMaTnrcdNoTzzQIH
38d2LocCAzNCGMwjaNRaxp5iVNsa2dzKZ0BJcFyqLrRwPzZxuRfOTcyf8O5yyTo5VsLSK6C4ncjh
cmsiad2mYIH2ik8fm7qIAGef9X44i1uG8sZWO3CJvYEiqq+eTwK2T/cgBc2e0DEQgPEQ+p7rFee1
Mc7//90YE6tqc4C5wQrHES1l2/pUbZJDf4OirBdY96Dq27upDy2otTDhIg3xe8TgC0C1ET+XtW6w
uQ5p0WF2Z6aa5oGG+alUfePYRmbMN+UR+da1NMRFcW5pcxHuutnggKAUNnk4olbWbRDubq0INZcg
95Wd8+PjVb06uToaIg31dzPL+eRmeguVtHkDuS2k1CcrNo3kWabGltM1JoRl1PV25+E9hPotYM1o
Oj83pXpZWREFoKfatOidk1ZH1AOCcSp/ZDkFRWkn1/RTlhELLKLHfi4ooJVFu6AaARmsxtyKgzvX
AZVtzXEJgO/9viL2mrLFlWkEyAVgYMdATgeu63xsvDBL0OvBUjWAfnUmvLdJSGga5qNc8SpvzeXv
r9d5VDP/wQzAhOrKMvXRe+XYFy6wYHM1td/xEwMEI4+tuIhm7iv1EanWDRiiAFoivrxpth/vmCte
7b35ZbzEWsDiqQPzaVpOEWGdEUpXZCs3z7WlQ0Fj1pUBoRKe7ucTqnWJzUw1RY5X9X549WChEac8
gMh0jVbv2sohgzS3SSJBry0RjC0TmsNd8HKyrIttYW/Vmau5a8iLW1hrGOtrpxsyzMDVzS0jyHAu
LlRjaF2wHMKasrX3SRFmexLyLd1WOxShNF99hajBx8t10dM1b5f3JhdbswZNgQALxVx8H0J5Kxq/
pz7wUaE4MBCJoSnd9NWbtcjrymE/s7pwY1A1AbBbxUCdDDeSYkxPg6nemBN58UoJnYTJWekgv+as
YXFWMUXa8fJ5omXdoDbm2zin2N5XKFlCXiaU4RTpvuqvVyyNeQzLg/je4iLaM/s0maW9S9CuKJ+q
r6hgBGmUPdNHL/KOXsQ23dHdkZfyxdgnvu5jpoM6JE+GD5qPEPWNZ/JTBw129PGCXz057+ZhER7a
YrRkY+CrIN7m1Z+4UceyZStO4OryAr08K1+jE/Jtn7+7k50pS5ndwgiRqBRnRmSj0CHzz6N85cUa
suLqiAB4wFzP7SPLfHJqlN3kKS7KDiYBEXQTuMVz7q0KeV8z4+IdaGgogTsXHSqVBCNyTt6W04qn
Jsr24EmPAMeMx5BGLdDuoXj90+INTiewdPZcGwTV30VJWjH0lqv2BCvEDpzJC3rITqTumkzXFaeN
cgPwZgb6wucix7k7bRSZJuDEgpcr3c/OVHxjWfX8x/sOgOYZA45RoCd24doSIXjWgJnah8SJX5Bf
CmRljeHpYyPXglAHwgeYMfTFoE91cS8oXspE0kGKRN1nW+76NgvagxmVp2zTRu1XfgulFLmTN2vr
tGp4nuF3O37qSgquexh+gwSDLJ1+cgDCNAlI19Efy3ZNDHZ63+zvkgf2bWXUsydZeBoHdSkwSIGe
AFHR4kxnnFcF5VqJvJgVO9+qffdgpgGaFca9EmSBGuthz4Ka7EAhD2XEtaD0yu5BJyfwiqgyIlJc
5i0SEDayFlUCaPpYXVCqkiJcnF4+HuRVI3iiu6CHwVt9+fArMHuAT7W4MYTlg54oABzE/9jEPE3L
acTr8r9NzLHAuzVMG5sR4aEb5w0ZtgdDVmzG6mp68YojmTNxSP5DuxJV0kWirHFyYGh6KBB4ldME
3MwjQVC7rKs1GcSrmxLBi+oZEHNVoax2PqCEqmXezeJpcs8PM5AvedIehiToAyhu+DygP8kzOco1
nptr84hTDpcFfWVQBi22I6iBM0YMXvpFfTP7Y5AjBzXEog1yA30ViHJmkTWIHx8v3rX98c6os/Av
AvI9IjUblLnFs5bfJwZbeUtfNYCiFCjUPP2y89Kt8CszBctm5uMNjsOdVCp1ZQdeuTcB8p9dMZAn
M8bqfMEEiM0FUxkOskjuEvFF91IcpT7oJ5C4lH/j/YOnz9yEreGSvsgL12DLbzqoeYFqMdVDAu1v
VjZ17Fbj3cdrc4FOxzUG9IGDRjcAELAtFjsCRPg6Li6l8OlhOhhb9678hlK6uUtwB2yRSg2ynThA
rTounyFBafyQe+dAVi6gK5E8HnlzB8D8CWCZPZ/bwUs8zdQwWq8k6clCRz/EOBQbKn/NQOhXInRn
jS3uWnCNxqOZoxf/AJi5WE+IsWRFVoCH0b5Hb3H+gwR8vvy2Fah4EDccnGFXhMqObD6e76tDfWd2
cZ1TlkBihsEs1DZAZLkFj2cgrV/pnzapvS3r3OYOygR0qy3xgBArNJmapEDBq+jC6Vu1CwjpspVg
8oq/RNnCgh4S7OBwLDYPZBXQ3+NiNFJR77zW3puTdkgN7fHjSbtmBmQnYAcASO6S9kSqg2kmjoUK
pgAYz3Szn6RsHR9J9xUE8hVHgsw3WMCQYERRYVkomdLKIP1cxar0PXj1fdtZq2pfWpj1VufuQRBK
oiCziIIqMli1muUAq0xPrXEP3NTHU3XlMQUDuIdxihAMX9bnBwgaqG5W+H0MZEWQ7s3Bz2O+tY4e
kO9aEaXx2p7WLm8V2ETVAAx3FpLKyxhV71MIFFIMCpwN32c//1CgzoTc7G154q8yrm/5FzC5sJN7
06U36/3BF+hX1B3PPmAxq7yWXLY1PsA6ySjbTjsUhdize4d0d+xtuqd+U52yk/uwxpF4eZrP7c6r
/S4smXpXaHUFuxm67nL3J7iUoHhPgk5fRcBe3j/npuYz8s5UoaNb05yHaN9DwTuQG6iPDt+8B/Jt
CKx991TfZyf2TXkaVxzW5dk7t7uIvNqWgkEf6jq+tKuAsk8iUwN1WsEdXcmunFuZR/9udGBzA2ka
hxXB/QFxuQ8g3rfus/yuf8pvAM75tlbqugzA5jYUuKyZuw7ncBkZZyktPbNAqQtXuoa6vQx75Tgd
gIuIoJT+pFoPnN2MIZqxwj8OyhemF3eAqoxVSi1U9rjOwsF0fU95+dgLXCyajjepCRg4sIVXoEdI
DOvMRacSMn1D6MpTIklEpvs/N4KuXjxsHNRFLzKnAi23pTTQs1YSSL8ZUHYYzfwJCkZrwf/FKcNo
kEFAvQd5RRRhF1tf5CzLIFub+w7k5B87XeoGupZ15ZNT5skvS8g1ovtr04dgT0WfN3hp4KzPdyOa
maE51RqQRIM4nQamQQIa+CpfbX+cF/rsVYOBIcB7u0GRtljGlGjYZfYwwQ41XiiKIkrVRjVnJ4fX
oc2VU9ehQdbN7aciTfYZB8knUyGW8vEyXhR98So/+4rFdtTG1FDQpYvpNR6aHIJjJ/1+CLWw2bgh
HYPM2eH500lf+WlCOgGvvDIcojYg0Vr+6/IeWXzJ0o0nmSK5jS9R2iA/eOSZlvEY2UGzscN22kGV
uClnnkT5yfyUonfsf9A5dnE/Lz5h4dGVqVCTSsUnjPdtmG5pDJEW5VMfeJs5DUh+egfTWsl/Xttt
4D3xwBIyc1wvxUW1JiGlZeMc0TIJmuqXM6GMM66s8rVxvTeyGFemaVBbTWAEhNlokKQRVddOzVUT
GAQoiNCFBM7R81MjHS0B5Y7MfVcSO6oUJwU6P61XroprzsBDzh8HHthKpPzOrSQqwORVOeZ+Uisb
x4knATlo4wUCSH9nxt4ZWhwLgDtGq/YGzJhj+E56rwA1//HJu3YHzaQIM/AHXUNgDDwfS9EoVpq3
mDEL6mRamL2WB5P7WmwjIeQjcgsbe4qHyArWa7MXeSlYxfUH0AzuiPlJe2661FwFwUSPxfI4h5MT
1riFF1BiJKGVvWdAQABNxHLbW/xP+0TmfJiKNK2L2sWMXF1EFBOzcqahqdDv0rxBxpTELMOhdgzx
sDK/F3EpLKHLAeCZuRp1wShEbEiaOgoUGmY1jxfFL0N2VAJtkz45RwSHP6xoxPTq0DD1u5thLfl9
GYrPxSIgc9H4CsWEi9cRcwEB7nmTo36TQLA4oHG/1U/lS3KaIkAxt1bus9ePh3x5Bs9MLkt8HUut
irUw6aYghqh/pN3KU+yagZkBFZkJSBAhdjrfN+hx01NQCsNFq2To41r0IwQQk1pdo8C7ZghdMdDo
QGsEUsaL4wfF7QwcNSl2iVE+1VIjPhsBxPh4ui644LAXARD4j5XFjQNhAXD0KLDSoLnDSieftVUw
tX3ErO/gSPUt41eb/ErLzqcEHRpTvGJ/9lbnEcC5/XkW3sW90OPNkRGYRxlMMf1Rzi22FToLIEaG
qCNay3pcXjXn5haBDTV6y+sYRpJZN5O9tSCrvcb8sWZicbqlLHSnTmHCEZtp53zJq+jjObu2MQwT
5ZDZc6HGvFiybnBGLylQoigU9lJ64O7CZfHzb9gA8geoO9zLFwEgBFrR+ADWFh8VrJsKfUgj1//O
MN6ZWMwTS8FdVXbANUAaYdODCsY3IJG6sr+vLQaocf57HItnlVqWRZXkGMfIm60mZFBIJezWSorX
VgSFKWQAcB8jil1Y6Twj4T1I+HwxgKOrcHvPbz1jJVF5xZcjwQtpdCRm3u6N85NieEQrLBA++aC+
POq1+mUEvZ6jgUTAhoISmhlb14gqu9p8vBMuUwvwEBaI9Q00G86AhoXDyxNvgowr7FqAMJlKZLvo
u89wN+dfbSMyTzJUQ33r9FH9818opj9SZf+/Sq6fybSf6p/0seU/f7bHr/X/A+LsOLP/+9/i5xfS
7P/nV0ogzS7ar2eC7vg7v7XZHfMvdDIYloZWZygNglD639rstvrXDNdGjhDCh7ifILH+b212w/0L
iqaALyE0nVtXZqLRfymzz4ruIEVD4g+4V/RHALHy72+7++2roWiP6b4uzI6L8MynowKGutGMKEJc
qKG4s7wic0sdVWErSUQ5n+DOB0OR0INTCxoRCyy5TTR00yTLDZFSzabvtS4M0fsJ2LiSWXAb+sl6
09T1U96xsvxsNyoZf9J2SpugBLWk6nM+JLY/1p4UW8Dc8j5omVO2MiTKoIJTBmLrwy8P70b7gYN3
i9zNhUlo8LqJo0LaCMCrB1tNGlATelRDk3rboPQDFJRm7kfFdMWpal3IiVfaL6+bUgu8gtB5LxxP
8OepBxBsR7jTu742CUOPQHFFweKRCN5AKn4oPdwtKquDxOOTt6fQHp9OFLUZCmJ2z0y/IvtJMjDd
0bQbjo6AqMq+rJWqDHjpmvQWnd52fmc3piojFaqo9X0JKMMIWnLoot8DhjaRfU20rApBSyh5XCp6
50WlNae6M9UVaUQtDtVSD0nJwMjTCnLtxKyt0NAK7t47aqbpR0lIGpSmChlam5K0+JzbLGk3rB+U
6udkQO/+kJjCzk525VZTCDnyIY1d6VL71OPv5o/gTrO60MWMFqDVspH6yNxB+0FMYWqhpfWeGpdp
KSkezyqB3B/+zJcEQILszla6xDiqjKjqnrW07XalqqZgx2pVWvqV45b9jAYdKp/yOQ7hmPBfUhFJ
ElZpzUB6qGe6/YWMYphCFKWMFkTEYoKwdaH2WhP1igKKHaw3WkIKBKXqTcqzAcSMCgjDQCzU0eo0
jmA8Chl2n9g6RQO6AEsWGt9ARboh3wpr7IQTpOAQhPgWQCRS9YXIzD40oDfsfAWAgGZBCb1tcyt1
nT0XtC3STcmlUPcQBNcHINWJ9jB78d7XG8xdgGIW+IPtZtLBSFDqGYmMkWpygzkCD9iE+YWG8wBo
PXobwQt7j4ioVCMvM+uAlgii41o1nR50VDyteZDZSfIqLDnaEZsYhUi1Q6Zug6njXyo6kWJrj0y7
sXnGs4CrXqc+eLQQ7L5q1REMsgl48XcA/rlaXLUG4ZukV50ubBI1sY8qmrFEnOoSJJNlCynpu5oi
GglsTvo6NOt0Fo4fan6XlXIQobA8Um+9GkLAG95M42MvpDncuDWEQdFtOJnKpkbGH13EWIZsl1qj
egAwUMkDHQT1T1rCJsh3K9CmDJumdJEgVwy1+NUQ4wGLbrh4GJYDCS1otKO3Rpc82WQohXigJOh1
8/PAMpQpFJcRvlf1UrIQBCtGvWkHuwORD0DBbaCpgDM+QbDa+TlJ2WfPIG4zgEggAD7jIPJi6IOG
TinCThXqsKBscxzFNzUqk1u1aMDaWPDJhP40HbLmVHK3l9FUa6aIQSGdaHErMoGGqGns2sCeXK0I
Jsm9L3UpKHKDjXATv6QteP6rxNH7SGCeJ0hP25JHbln0eBW1RldEDjqujbAQ1Lq1zAnC8ZxIvdpB
lgNhUZsp0L7m4HPWQdMFcQl/tO3aAfSPSkgZdhBsDqDpDIV12+oh5D3CZxaRSwv8+SpNyjTQka40
b6RmjfUxK6D5HdUAk08PrecK/lrzCZVv0XTVbV6kEH1X1OxZG3PZ+lC3Nx2fD6azo43ifDdrk/6w
yzr9oSP5/73JLZCRF/DhXpSr0Gj3G9K5TWz2gxgPOjdpE+GmSvPAkUXz2cjRq+zn2JvlgdsUk2sO
SQIQNOtYscmMcgAtnyssNzDrbm4KzzT+pWHIY/tgODTLjatXHbp3pCbAeVEOdnr05FCnDzm3p/ah
Ix079J4xyACB2tAf9cpo8bskpKT9BGjPNsyKjvSPLRxeBeBX6klD98dSR/9mSlK72RleKu1Atcc8
D4YO4PdfxqBM6RCkIA+joz8KiDk8os/b1W97S6u0eExpAezK0FVmBcfeatq2bXNVnppJDsV9J1Hh
3nKPe/oeXFMCOc6mtHRkvrNseiBcQi/LqJQ2jTP06A57qyy0ZKt7A7QBfIVW4FSkduc0uGRahWKF
C6XydjnkIyScIYVwU2VPOk7B1MtPkyWGCjlMOPFTJQgewaSWYS71FOC9rGOaj9c6grfRbltcFWWW
h2JsGAkMWgyQM+JdBfQHjlUa64oB6e+86SwthudylABq5SW8rq3lmo+2/brZqNIwvcBUKfjNHMWa
nFCUyBqhBVxr6q8asqpj1BgKlSGe5dqzouUQhWDoiqo2JqVDujE6yfsbC4etOVSpJslOZIgbAtFx
8yWpUvZtGB2IFmdVJyUgmYLzb30tFeKXmVrp6PTltRP0reXWAbDnLIt4mRPjmCd6VuwtTWQGwCRK
XmjfWKJV8DUedMnA2ACYi/Qn6DVz5rd6zZAz6HQtoahIJxkHyW7F2caS7WD6Et0xVoSdO7mhlbRm
EnfN2L0Odc0fjDZrgOWvUkcQv0bD5+DXblMiPYzN2W4aAwX8He70SsZ5n9UCXJZNpn1LW12WJ120
XrGzFN3pdzMKXO6FwhzxxcMfQbDDPafYUVao5U/0F5f51i1HNoaZ49FsL3tZFWGjSVvuVBUt1tuO
KEp6ROPy6J0gT+XyUPFyne/xtE/a1xJ0RA2g6oMCaCsjjWBbWqQqCXXDbJwpMAuHfRpoMpJbx8jN
dqtrijY+dkiOY5+1QmvVsJ4pcDhgHxn0YYOS2RbEylqV9M3nNkWP7ehXam+3j4OXW7XPhCKUeARR
qEA+ptYS8pjVKsiKqdbgU9LWVPsHoXjS2+aN8ZRmheC7tnSLfNfYBeTo0WRVA81I9brABYJOAC7u
kx5av77eqdisc8urdexFLVnU20T3XjJPHStfdSEq6CtyEg/gIPOmExMggNm7HG1r1EfbC2agcUaL
xiPFm+ckxNC2fkHRcQ3BWxSXNyzzMJgSOVjD8yEca5BIMfUm3cOrtt5Ja4uG7KjNCw1Xu0mULVqa
S2vbEPzqHbXslH7PR5bpus+Mlr9oXcvudFK3Ni6RFAfWbTL9h3S8LK7Z1HURsxuL3VpEQY0xl2pV
bvvc7Ti2D/ZVRN0xT3xqt7UWenbpwmhZ6a/MFiKPstKj7lEICCtB15kmPMaZZN2tl9CZuxK/dwyq
RlZuqOo0NV6R3Hfc3aSDmHADHTEtf2TMMnTiNyWpmx+Oh7G/qhPEgKE66qDrD+21gzUc3AR6ELdc
OjQBQ7l0GzegtiDDXlqp6MK0zAwiwqGsvepWMcqencCsjEgy7CZmJ6D2sWnBHzqNd3ncsX5WoiFq
NWi7pOisATS8rK/K5+yt7eiBIi89Hhm4XBuop1cduVdLr21jD8uZ7L0JgcAmzTnsZgMfO+8G7D5u
37yAGp8M1S8CjlUFBZTRbuzkK2oOuWNAc15HGvTtYfb/X6j/AAn9R2/UW8bl1xEvUjDXtuPuxz9/
/4XfD1RD+wstAuC9BsZjzj3beGvKn6L95z/Mv+aGsjmLAMYnXPRzPpIy3pJ//sPR/tLwF1RA4AHz
BWDnPw9Uy/kLaahZbuQNpgt21z95oEKNYPFAtQCyB38SmMrmL0F76XkqxekMo0pYjcjI678AwcyN
UN8g+eIbSOeeODX5/cB5fppS13eKFnEGWn5iF3qoB9K4dDfY00nl1Hi2R7Rdu03T3SBs13//61QO
OLH1iEtYjvxeNEURF3gXhpNp3RmNOdx5Nr019QkXcgK4REYAP5wY+6TjQbGfKiPoskw7EK1vfRPy
mXd402W+pE23e/vbrpp5Aa3K/MXoKmCuKZ6micCfzTJxU7SQFnP72txkFX+aVbb8URfqtu1NqNNU
FSkjVcsFhCO0fZ6x0U8zY4gzvAQf1c4JdA/5uK4x4KiBtAtQok9CzUwMqOlO1XeudHgp1N1raXyt
J14d4VDzA1MH8Cnk37KRsFuaa10EFoEmQGMWu+286WHgqQEojHmQtaU+mpVycLUprpMpPb79ULp0
b+QSnzfGJuKcZ+m5aDB2px5RM2tj22TOsfVGB1QRlgnQJsimh/qzSUTQtC695YjaohRvkIEiEaDP
62A6g4P7lCIv4A0nziSHN/S6G5VNvyiolAKQGyVhM69z3umB0fMiSmpOHkFheXTLzAnqvqNHqrFp
U3YPKF850EjIZcSFMoVt7lUh8vXKHcImNc5lox+QlNV34BshO4Y4Lnh3sv6VYflftKvuEKy3Aidp
gQ6xPWRtZtGGmRsScFlkfs83rDqp3tCPxAprhVpHdPiwIGmJuMkrm72WrrcnJtShXbP+/HuhiV2q
caJPw9HKXDCAFqZ28/ZjEkS/0Qpdj7g6jltv5C8dd/JDWWX5wbSp+Ywq0Nj+HDIKbeFeUASd4K2P
cy0jx8RN7KAlpYlcPaAlN16vuH4/lAP6NQo3udGS0t2IhotT/x2PH+0AxVtj5xB+r5HJuxO6bCLM
DvU13je7t39lZTvsUoi0AKjBupBVHLq/k6ySmUPN279tkEQdJ5yUqvnsVJNyqMuGbTvP5ds64UYX
9Ax0FFMqTgzEWqFmTDL0PGGFnSPdSJtPaaZDX7JmkVvU2FS8oDMpI9aeea2+tToOzUsdoGBfr408
Rh5puBsFCTuEJwcx/1CmJg3rvgS/rmbcFsWQvgxccTZFUTuIFDioDW3tNu29uGxFUGBzoUfGdfc9
Mw4aXg4ayJIoKDFG4YUgPgkQlVm3BF+VGp2x9ZB/eaK6d0oLkUW1OQ534u201i1NbzQ+Jk9IYaEu
nj/gvPkNbsiIJFpzi8DV24J4LOrHwdolpvr48bZDQXTpJ1HoclEdAt8SCvOoap9vO8pcYJ8YRca8
ML+/uUXbbfPQngiN01q1tnhNKr49dvldrhUnfZ7sUeOGb4ARsUcpidLfzsxwGncLK4d2ns83/1Zk
zNxUnoESE1WN58k7UTCEPb35UZAUtRRi7jF1GuRCcAM9tG6fIVwB13FgIIMZeJnD740ysyJw1Lxq
TBuOhtc1myavbmjZZNvMFHVQN6x9sNvMDKvBJQfG9dSvxnw6Oiny5ZWCqabgRBvdZow7omLhlelB
JJ4XqKN33wvdeC4rbrk+aJzqz06t21h04PtULzWe24JkR1oeRwdUao1itocpTbSHZLJvcwu8KMQt
vxNFPk4DiN1+fzqzODofRzR94IWvhW+ObBANSCmHXykaeF6mwamD38uvpDIN0r7j+1FaZK8oBMXG
LEBcWN0Ju+Kh46V1hNvp5V/es0Q+CkFUclPPP5y8RZOHVetb9FWrEdjuTpqWqfdpR+/0qjBeeVnf
OnCU5g5cpenu7QiNZdnfGPn0gFTN8GBwsnVaUFe8/Wgquf19NOff9fYrlEyhKDmgtFJwetu7/0XY
dTXJiUPrX0QVSQheCZ3jBHvGL5TH9hIFIggh/fr7Qe+9u7ZvrV+o7p5dTw9BOudLh3/3EPyTpEDJ
LsbkmN62nGdra7qab7OJmmezwWy70bNeqorWie/3OvaJ0aShSZtwJhC0qIrGTFrYjpeFHB2Nh26B
HcYK/iJ0qzBTtkF27GyJcQD9VMewJOZXQ03t0So+dXNPnrH+OIl0KdaQXGk/CprAPKVKm6faJzGe
Tvuwrma1qGz0EQwZWH3Xnj23K+ZQKzkk7SxhCC8ZbFOp993S8sOUNjabSbzlCC1AI6LsGy8Db4NW
kWN6o8KyAsflC3xYwEtwD01YfNGzOrk9XCmw1MrXl77AnI5Wumqnq6a5ud4E2DboPhFOr7UbZOem
L2eMUJD3x3Mk3QEhhbI/ZUDikgWT2ji6TyOvkHRLuKMPj7V+vYmyuSy2gqWoKcxOfq8bx98oAzkB
AKqdz05WVlutkhZQYlRwLsaQIi4yMgwPtnur6zd2o+XOKQEl5njakK7hyDPIBBW2FSWRQzFiHu1S
Dqig/zxxQBHW8gQ4yvok0CJcbDI6rwTvKosLfFeS9kmDkCpAPto6rgcTaCOgWPUna7a7LEL/MMjY
Gy0I+MG6QV7gQ0L0WyS0jXDhHhhS7DFrjIXTthuqzHKzriSIXPz77XpSqY1ls652bSaKkzFLuqnn
DpHfdOnLl89mnB2Ex45Occp1VZwGxtRBDGbIA86RJZGJ7jj2Og21UfN4XN56GrPo67Ez4sz76Jq6
OFspXBGYt2XSTH0Rsz6yqneuqgNwP/fjkz/VrxOG2J2g9qNxP8ggspF9BaWVCprQoKC/FU+BePhA
zk3at5dUC+sP7CuK7t/PW7AkJ6HdQ7kNyPPnxd3PvbkhwUTjshjmxDEcei46w0zoPOZR7pHunPUb
4UvUARgj947ujexYNaQXr/fjoSimE7ftFE+9qPHEOmXc9T5urLRFkysH6cfGPJL9xLvYnIDohHaQ
/qCTix27BGHyDIoKbi9ksDxnbUG3XGEr1GZ7Ne02uAFHO1VeY99kPseGzDHgpqdfZhTP+7YY+VXl
mKTaWMMA5UWFjINZDFd3pOSQOZw8rryV5UfT0OltvfDLOxczbG+23s/5VN2IwYejx72nEmDhbT1Y
nH4vm6ndlBTz00JLme/rs+Xk8oZ6wz8jCc3biqWmmbFGxuufv56R9ZD705UVqEV90RURonr1F+G9
NWTiR0jOBGa64wxbywGix+wge/8one6tQ9l/93jdb1sGBCHIhvFZV1+qNr/hZJtP64ERPUdpych2
ajtsMdgHTNEX1zpQdx8+1+PsC+zEauiCEBsE2fK6TbG3uR+C83IzlaMZAlyGx49hOlDVEJQUpH0O
/Jo/Oy5M1X1QZ8f1M2uoiwMWfR2uPxUZyxFuV5eR0ZafMAC4v+gGS9/B5CVEkaAcxrDorCAyLOM9
y/pliUPXY1YgWABesDy2cktsBOOoEpHbY1d9hzGAWAA9zQ+4uS5rUzN1hbjCFnIxAz290GaIq6AZ
9hJcUZTpzri1S130KCvMEu1XR1kRS4cUN4ExQbtAt1fJIToXk773y+2Qy2q6NkEw3wqMkky4asfE
x6S8OM8dEIJF/vehQifUdbo4EcX6kJTVvKtmNty7Fp0GsijD9f7JAVLEhPjtbl1WtJ9/7Q3jLEsW
PKGhgthjRHwjDKyvgyD2JkPWKIo+RxyNGYHcSB8B4og8h5thfVr7r5H6TdRKbOBjW3pHD6f+OP3f
q/WzkU7GJi+sz48fDs5hBpYOEAfUZ2bL4aoQ/7LHBHVcH225TzX5Jru8eTHTvj60U/mtBlSy0wGk
PQxPLfc+/BSo6dQX2TX32gHZB0M5HUjWM2gIZRnDRMk2qFFHXEsB8wSzkN4miyrm6cLtuF7+rJzP
vJlC2X1q9UTP66Ur/ey5LEGbrLsltPG1C4w5Jd8pH+kesXwfssnnM1Yzf0MmJg6MoNJ/1O6wO33l
HFEJpV01N9H0WUJN+UNou40Al+1EIZqXAUyYn3N4Rer2VopCvdG0mzbMpzruxTRd+qaSlzRTh8CT
7gFiFny0fO66Ndk0YiyP4FrIbtQNSi7AhpIM9m2cZ7anmdHHnAxDiIJkmZrK1d7sSRm1hmz2j7pq
wIQIlB5Df1eTQPi+xeakHgh54UEd1ylqSDH2QQwl43AHBCliSqf7BPb37lBoMi2YlzdlZZaHyoIQ
z3SM4Wl91fi5fbAbPMpDl6OwHD2Y6Uy/xPhGrQ172/foSrWpoc9rMQUj6lmdvfqZceftN2dp6DKM
L3scbG7rgxi7UC+9/fpd0c5ZtpLLGtDf07wrTiYdNpVXXWeXs+/LixYt7y5nEpV6CYQG/XAqkhn6
r3gexXg0SXtHM5XeG3cutsDnnUi2fnrvg8a4j3wa0ArGfWHaJyQZ66Nfd90mM6Y2xiPEI8UKhVWz
t0+V4e1LTc0TwkBxq3ouYOySPBlLRaYpXDKVj2AH12T6IAPp7ZevlmJmWgQ0OL/+c8gJuiAEHveb
9bOpsrY5a0/O7Aw7RBjPCVo49VZnHoOObSivvdV5z7Y376eO8ovy4C0VHij35l06po6mGvSAykh3
CPrO2tqgXG7E/yiLd9TdRdQCNP/0eOVZyEGu2ItLdJqorgQK2Y/Dfmw0OOel8VwPguotR1iyDdZv
v/at0FkM0aNi5rWBRnjpLImuHbRNjncjBGfJafPnINf9FiNI8mgZmbUftU8BceCq1B6tbtSbAHfn
CCp22xr2MvAy0q7ta4UFF910mYemx++lnNwnBHAAXWd4dAw0PD2P6lSn2OSC9Li+alVqRo/OQ2I6
Xcyo0VxYgRYU69Nx8JsiHChRl1bkGoO33Ii2U/XclgbdIMI9j13MjuwR+zZbWEnBmmjkHYZEBfS1
c0R2EigdI1BnYDgFDzZt3/M9lAhIPC6I3CBYG5XAcvczRz6PVLrV2TQy5zA21nbUvXufHfxzCLku
9kXZTwfoHV4QigExfoOm5HEeA2GIpMyVtW345CYIPrRu3GrrbSD9fKdMfs9c3Z9IR840zV7c5fZd
Dwz3rMqG6WQvH2HGNotsJ5s2fSCTvJTy6QE4ETHjn7FLegb3Rc+yA5aji1lE1JuvtHNFHgUjKgxm
WRcEHn+4nZSIdzHB4TOEzyLDpvYq6BcXNKGHmTZO0bemyEk2g8O4oHpW5vNNzQfMN3o0Mxk5gbTZ
YiX1j0SP9isX3V/5VxTlxs5VbY4U4sxKsfm6Y1Jw61lWbnvwRjiIiTlhicm6A7KzEe/UNC2GsfUE
A3IwjpYixCRmPOhRwabl0Zrht8yQ2TfJD0M72Xk9wED3Uvelu+d5iXZ7AexcS+MKQ4Z2EtWXAqPJ
34sR1g9SMrQMQAt2ZVA1d6fo3wxrRGuNPKIjg2sQe1lhxv+NPyAP6LcSFeJXBKoB/oKNx/MWHPdf
4lAjb7FNTiJP2NCrA4Oz/qmeg3afe/ZNCP6jcxuGdp2zHXNgjsy7SQNlZf1xsMxq79OpP0JaQhEC
7J0Lx2ZRTgYMTwG56SOGHYejaRX08dJlmD/3qFhIST7NeZFubYJlpVs6qLyZd+AI302WyQuitbpb
mhZd2Ha2+sLsu1ZaRVVptbuuRP1igxTdOoxzJMvbxtYhAxCzteYRnR2XWrEoELYRNhoe2BWjaNPK
2WsK0gxG/29t77h7F2N0rnPVbIOU2+HaIaaQEe2KuXH3pOTkXhDxF8KaeDxXne8dlJO6W1n4YQ9a
7ob2dr5LeQSVnh7LsX5a94bB1uxSte0BlKqFkSSdvJQSmO96G0xKpJtAD24ctFb9+rg1VH7OOw45
hOs0ybquFaaOXYTrHR/YFuaXqXBOO/7u+Bc5WVmEPPJ0sz666wEGIEzrMcunzKvsjaypOCDIu97N
JUi3uuyDsBUcjRLcBmjC4K8xRV48Z8OuWc5ujpqbSNvaMTBfYVVCspvVQbvJdXftYU94m5pkLgL+
3oIK/4TI5OwprV57LELGcEwHWl9XVGDg1R8TE3/WLi+d5xJfsIjq4JGCiRwCvX/fnq6B0QDdQCqA
K8VhNiASSaAmag8FjVcsdsBWeUQj8AE/6nyEyyg/kyF/ayo3uNhovGjZXdczuh6kIyN3Yv7J50G2
9WcEkLugw6/rIec0RwcJfBKAvw4n3bEj+l525JrDIrW+bFO72qqldBDZjDIHoospSm1oqBQwj7UZ
5TmCynKaikOAC5X0LahsQyAvW/RHAGFmQhawfVjAdmGz6ZTbHbYX7V6CHsEIdqUwJ7zw+z+Zjn/j
Y5BIDisLmlGkhFOT/sLHjIiAJSbmAyVqTJ+MCZhaZwbVOVheFYP4UVugAdeP1h+SoHcAuyNR5x94
YX01BB3qB5JiFxqBwTZpig1o9GORpxdr2XrWA0L5EpAodSSgrz54DTPOTl8428FyIm4ROCQI30Bv
BiXf1ED4R5oAPZM0yN4XWIrVaBmfRJqRpBvqIXFcb49SzrzXavZjD+TAvYJgKgb6wZ4aAb5A0nF6
giNoii1tWH8QOCOa/tdFEoMe4UBEXgcwEOguf+njB0vhF4+5n+Rs2HrLIg5NSh9Dg1hi+ls/nw13
wrfMAecrH/C3O927xpd4qiEQNKGnjEDiF8k0pOO9rSC8r+ibFgQlkHCb7ey2eoPiQuGuuKyt0ITl
4MaL5mJ7pbfNoDAILdz1Fzx+Pzr4ZPcVsrZDIqa/uYj1Cpgqq2MkYJjhQsLvgUi4G14pkG09eSpA
IWJuxsJQOeVsb8gCm9mpxkprpVuhMFXDdjskJ5LUPfR0N/WU7/A8Y9zRzL+Ng+ceHpCpB2jc7UZU
0E6up11FEOhQM4SMpv3eGie0qqUHSAtt17UZXXZ373hUH2u+ZLJ94xx5rmppjdwBssoI8wy8CMIZ
3JSZ99cgO/YNsqpoERjSHhqronVeeWnVG8d18hhD5zF4qpyGOzIN7F0z28nAMu80B/7JhFLyZPDm
XPZl8UybuUrqMs4XykyhgkpyCXPlP+B4Y7I7ZCI6thS4jtbAjD1QXrxhkPq4/uafFnsKGNBTS5Ez
Q6ZXMtVSAaM0EmHg+cmg4IyykefnLDBBaTErabvAhNgARUoLOHJjwfaUUDbKcw1QXmEdCXatPzWH
mULm3enZjKGxsW/rwclIyCBMvvzzUY5ROqE/ORX0Trnz+M/8ErYYtyvNqEQrFtfD9AML/3z2O9fa
5HMzhxBq6otrziHEGfnG5Vy9ibE59q2TvhCih50Bkwb+CRUbhS6erULZSDWuxd6lyYrI5ERpDFqq
ILMHB/oyji02w/NaX684AYzP1t/VEzplpFiY2UV2nhuOS1uGlKAp7nvlJHMNFimYbRcRnBiQgjbd
Tbq+Cg5piatvQJ9pG9AKeaXTQm0rgXgpqDh7aEVfqoLeZl57u85syl0ngYGnbfGDsnk+mwrwkZ7T
xGpG5Kct+HMxldNmoAxl9kz/ajLiXxykXidrXZ5CyLGb3PJU1Bicod0vOQSLt1TZ7KZG9dVPlR9D
dSu2K7q/HpCMV+3AQd4sIu+mBHAsxhRfGaD/FoJBwD1shg25ZAM0TLmdfRjl/Ioeo/hApRyCFVfv
PpVnozFQBSwKzPW3rb93Pdgm/ljdZttHXSynxtgDn9g7SrgXXnB2wbRH95LWHCLqSXbvXg3xh5l1
E0aUG9mB2pl7hVgX3d1rN3rD2ZtMpLFjjHlzdFASQYs5v1Fb/CD4vyPoQZ29mNNDa9SKYME1gqgS
jUr4AJmQPfPTEKTZPjeW0sTDiIzCrl+Xv2hK6fScBtlXM6uKj76czgbUbgec2Q+Z+96GZ7I6GRg0
HsL3E2yZNTQ3U9ti09V4lIi0Nq07l2fGHH1CbIEd46HNDwpi6D4Zndo7NNTNzg7zIQ1YKeqGjMNm
bV0pyL/DKCxcODf/DLDSD7OKYZgpZy+zx4iMZ5JvFKnzxDJRvQ5jn+7aoi1CeEXEngVAGXeW5Alt
KFiNYeRmnMNNHik0WRGc7WnkwjyK/Xfi6sjJR4EHBowj35iZ3SXl3LKXnvny5Oh00/BGfiqDaU5M
/cQa1UX/NDHrKzpBMOi65QE085sFTULilo5/Km3vaWY9RLuNgDKO9cMO5H/zh/0d4urf9ijk1SOT
w4TmA5qp1YX2r0IeCVxtOwM5Sf4mBmn2ZVrJCgDjIVi5btM5fIIBSFo0LMvAPJqTPHWYQx+KKqti
VxriILymuNqViEwkbaHZrJM08+odgn/55xkz2EKpZ+RvGGIzL4DTeliJQcMiiLwdg9AvApAymWLf
RlYg1cr3PpeyKBN4dreAKXUymfX4hFPr3B/bUWYYxWeitbPxIIvaoWhu39GEMATLvDuQwOFrLtA2
KoJFzvZ3kW9OSOXv/OBUddWrVw8p2Bq04LPq0iO2ujZxunrvmHk0+tnRkRW2G688iKkhR0yJHU6s
zNtjaiJoM6foLuHL6RJRaS+CbIVe1oN20INL3orIBrwCqF2XzhYBnYluYA7CFNP1vh3yKTvXNHuF
5P5q1Gw4tlLkL1U53FJDf3lcCw0Jz2s2s6TFplqPBkLYSPoDwuZXqy7Ni88pFgfIO6EuHadXz3GL
La2QjdRITKuMglnhMojx22PDBPPTR7M1k2dVcn2aZgewgs++zH6ZQfMWBBsrHa2Tq6wpcpmF6WW4
ccEMgEuayxfVp/JCpPvdIcrY6b6zN5hwVm5mMzVDMczGB0YJx6ww2IUogkh0T3x10Cbd3QoeC48i
q8aB7nQnLG/KI6t1NW5p2EzM1NjMLX2V0vH+Jkut2lbPACLPJc1gPsyFtTcwcSEcGmHvR2nNSUaE
H4Mjua6Eq1q6NywhSYcQ1HCy7Wa3duu9bQoQHdwNoX+7Wu7YJlDX1ph0Y98KYBGoJYc04VKqwwN4
6YIBhvoeKUFoXr7b5cxeMBmzTTLcYGHLRn3Bl3yrO6s+ekTWx/UXpMXU7CjzWwTBz9WR15DedFBE
jnyYX2o3O40ez79WlQvZhD84RwzT+tSxzLnUTvB5PbvrO1yENw7a/RjALhFSWP33AitoBGCOH4yS
AU0uiz5s3GABwYovtAVrkfvGJ08a6UbZM6JXiTA+QYvkRirrPg1M6YTT2lcRusZjk2aoF4V5WqGO
AqpFmAY6f4t+O913JvFj1JXmO5aPt8Ev6L1CJzMQezxZQiKO8MYwCjBqNdTGwUoKg+75/uDNYXl7
b9g0fVAZCq8oPgYf1c7odgCGvHKGg2eBWXjvqdOMcTo3TEVADcSBPa1vfbcto0kVzbYv2AFEiPe9
mvPP1ALG51DuJYg7nyMI3MEZ+zM9KaBbUP77TmgMzbB5lGmVF6EfiWCC6I7tkHVHQ/zvq/UzWnJM
kbEEKA+HAf73Cp4ntpcOmw4MyNPjJ6ShbLdWBEzn9u4BGrmjBW1HNTVe2Nqxhfz4IqDnf1qxYYQ2
//G0loVxrDCheK1F7T69j4W17VPiHwwk/pC19m3gxTgxmlen9VXfAVYzKtOPMEmOJLbQw9ahGf+c
4vyGpeOAN8IRGull76VNdX6cCKRrPyG8GD0tNv4QvsdICm9RiH+BnSA9ChguHMJpelRCdpFenuGq
MKAyJa25tXPTfoUmJIhnmZvQ7BvjzRY1zi86LYSfAwvapWx+VDSYluGBevGbbz5uScImlqxg1Crv
QnHZbB+br1Y5Fk3pZEe4eJ6ArMznjonzkNruATYd6wKRL3wO1aJ3rXQEGYG5txVcRQ95ElG4IbsC
YroR4ujDutY7cvyy1taez/04cxGbvAL5rZzf1lLyvyEtdxFq/URWYxvEaLglpx8eOSiN8fN/bYTV
rERbTKpB4ee1ZjgF3Z1kjgyDLnA+YyDufi4VhtJ2UNOvZE6hcHVgxTk2uh9O7lny7LOcCB4Anb5R
UmKUQZ0j5grvfAt2qzybIGIw4VGBXqFGbVcj0NvHutD2AvkqtkBTyAVPUT8IdnDtYsTA9fk5FzT/
0Kp+ghkIN70r3ozJHw+y1S6gIS89ZUHWAzP60/gu8huEgjibJXQVFD5qPOg/fz4f0CsMsAFlU4LS
Dui18ILH/pxxKxG06N4NKzcT1zSNg+vVQN4R2ZAAN8JuMudyY9EO8alNVl+hMKqvWAGxGzGZQuCH
t+tnFs9EsuLvnaHdeN0YfY7Gpmv6I3P+qrAYhz6MEuec5CouMd8rBvg3JZnVwfuydMrpSNDKrf2p
LCa4irRdx1MQIFWsnevN4yFmA+ORdAB8swFtRGFkTQJwmCAHJNuJ3mqR29LCCLYQXR1v2aOT+cPt
9RtguoTLIlDDhFgLddavt1ddk8ovU1/imV2I9t7Pp/1Y4cwKEQSAKbwPSOjI0RfK2o8CMqpeeuB+
W9ACQCX3eQNU3ySuhDCwKEBPqx+EQ0RHCx8qSkIiZLtPSVCV+RyC1xQ7yb1nqVCL1F45vngS/mpK
wwB/dU3ldKRwKa58uVVnLtooWB7DdEyBK1H0Fx18UFCfFASmBIQPoG/0t9Btu1Bmzdy+LhaRBg/+
qbbJH6cFk//nTKFwgsGLWEi0xFzIn288j2D8qwH/wcJVQIlVGvi1THzNar9ILMNzr+vBpDW5YhrO
myWBOxTme47pnqC0K4qw9RRDX+p22OtheWR9Nt7LQBShbc7w0uTNe+m7CjYSCkcLJly0Axf33Bqf
AREWH1VTuKGo3d2DQk1dbwMjD9Q7zdhA/C6jgEx6t2opYcgBiWO0d6BNcJU6dLjbdeBDnBRgrrGp
rXNXWvnFNvRdegPUU50P0e6yg7nVDMpLmU8ty4cQ7OrBnUp1c224QScGqnQ9DDlxD0Zuf0lJp/Zs
4HNkdOYYNlDBbJdZeqsYKNCOFc5KNnFvBN+k2cuLLXt+w2ACRJh43x8rdDFDCuNM4qlHc9NCF73J
0GMfWhRhXTmUkaj3s98Hp4FkVqy5oYcLBKpVtGot19Ihq8wF2OyiUTX9Xo0FboKFxJeA8FJtQrr7
fzhexXCi166spSM9zSJrz497sxjk53GseByYntiUGEn5ivTs0E/RJKRGEZztxmZHz2yqox+UWYLw
rcVOS0C+rbrjvq6qxynMRgxBHQ3vZBXc2Zk6N8PZwMiJkTndczeZcFr2XrfjmFO0a5wGSaW+VKG2
DbJFVn4WSoH9nvEUGtAA+3ZcDG0BQcs2Lxz+rx2+GdKo4pZ9wd9KolrYerMyyCZGFbSifMJagwhx
aMcOAQDdrZGN1qaRFaA96r/lEBz4PQSNPkoGIEXYiNe3ncu///f6smqCft6+PIeQVY6MCekQhv78
1KhOqQlTb7G+mAJKQirGk0eb9xly/s2qL657LHtTjnGx69uccjOanTqLW+4vDR73vNOgJECxRdSr
KWpvKxPGpekdKCapU179KhNRa41bl/D2hrWUR14A6qZVjbmbF75UgvMABgUjsEBKEGfF3mFNRHrU
ouOUwmxc6Neg6r3zyukPPTp9CH3qFALDKVyBB2fs5t3iTzfxD6+392S0MjZ8WyUZdYdbwPV5re8l
9Y4d/MDHKbB7SAPYp7So3MtiXskmyFYhsYYR3bD8UzUb/mfrUExop+wSttW0U8e2r71o0CZ/74zJ
DEeD5xHiKW+jDcvff18by1zohp8vToBEIwzngggO5vtfl7RRtV2NjQ0yP3gWju0isF9Zo0o1mD42
FBh9RwwTrDJ8qmHgpF0M7LaJGsBr3QNJzxiEHgVu3BMMxtk294am2vQF9ERV4dKTJyATzXW27RtS
ouZoIo9isA2WspeaMfO4+h2MgOgt+Fs4nXpVxBUQ0LimKXTTRQ7j/8IT+a32j7apOXQvw+fKbw8Q
RMMpCvVwrcbnLksvaBCdDcaSTFHeCfe2VvFCBuKkU3KkRMPODRnWYAE1FR1UGZiVPFwd5dXbrJp7
2AEWAS7AEgihwLwDbJqgYQbTjaQxtrFpp/ccf3W0lpkDTAorX2PSEz4or9zya6yl3Z16ZHhaD/0M
uqxOP3eeU23RHpJnBPq3B2M4+QwuCqFz7xU7gzwOCNwJ84wVWASAEtIgnTAHZDZOxkgNPCxmEFsw
KNsJTW2+FV73ZKRoYMRYVy8FVJShDT3lV6+u9swcD3M17kyq3ZdimfFslOX8JNEIx+urxrc3/30P
+T/HpYDRQlyUZ3sYOAZSy0MV8fPzTbFu9MwATvxo54eiS4EhwmOQWneOcMNPmAlF9pDnlEleGP19
9A3UpwGAWNfP5XZ2eush8dbMbPEtwYqun3kVcIH13JMay5YP7gEQV9sDGYHSnmNs9bEtneDDNnsf
sklr2qAjMGIIksSOGSWEEpKxk1GlC4NrxahtsAyMbLh6s7ltIDk4odvHViLUUfrVvw+Ght90FJzu
DdR/e2jH4D+c8jdokHDDPDC9wv3mMfajX5wL43IwoHAEdlldFVh3GBrRyvRI5lwrQN/WzpZVQj7D
IhJm/XjEn18cLYD/W1XC0V0UxuIqSe9UQa4IinfENR3EGXLt40oCQ2fKcccwa9f3436ESA4qF6e/
DVptdGUV8eRqVJ4txRhbGOjuZtP423Ec/jQ98Hd5P6KdcMfBb4UMD2Q6/nK1g8xL9eh6UHOoHmZH
TPFzOREJXCDPk6r7o6jT6vygmy0RXCH9/4sZqXMqezK9YNL9FKc8n8IOsr8QupgLkgdaIGKiwBwh
m49nJDrEuKW8hBZw0Tj8K7Ny4y231NmykQiyioYVCdykFfaX/76T7d8QR8fCqB9YAayll7RXC9i/
Gi0K0UpedZQ8DBWSagJ/EFBBBdcM7EpQkP3QxRO8Re5fcPp+miEvy0u+JQOHGrN05In40Bs6e9jl
jSdUkEC0BmfndZW8lh6dD6OnP1TtmyfUCvAFQUIUonxr/rCo+7+Km5dIaTyTYFUCAnmz/4vxx7VR
klvczje2K9rtEJhtGmHl8bDqaQUCeYh936yOmNNeA11nZDrj3HdTvg2452wCq6wPK/+Grh+WdsBB
L4FjRBKT6p6suQteypS+edxMz+vPmlxd0kpta9PaBwgA/TKgG43gDmfHmSIUmo92Fa0KPEGNXQad
P/InehTOC64uZ1Cq6UTh4krr4VoawxClg28mD3VC27keokvZyVdTfqjcSuwfkEjupfmlUhxL3yCM
7SpYUyamy1RZefcbUxwfD94DlXCnCfp9WGZDNy/tM6WVuw8sA7OfOTmmVjHtm7KUW5ma0Gt5B6n5
d0u68If6GEu70CqkuDjpbczyYme3GOtDtLkhEKW9wx5GFiAefNcre14FN/BcTDdFIGUtAVqsOgLL
ypstd1sIVM3sr/++aemv3TC2EmpCzo68exC5CPf5eflFvBMfW2mUm4elgNaVeQVC2ITljAJrmLIW
ROf/HtLRju02/cotmZ7I5NIXC1Bz38d2GcPVS99cSJVCSzjlljaj4mFjvs6TMx1MA8oIieQvSLlw
eaYSkKlhB82O+40Cq+uXu4bWeehxpS4S5/Sg+h4tSB6cK23NO+0bl/U5Wff7zhpi6LmtvZ27sARz
e6ZxyvB4Z0VF9zb3o9yodpiH1V6napKQtg96K5saxK3d640xe9BpY3zNoa/jYHlTCj+IUG67MZiJ
c1ZXwWmVjcmUwwaW1l5MJRxrI6OnB0jfYpDAxjStHtu5/c1WM2zdwBej3k5dWJEGVv1hzqP1/zyW
KLWwR2L1RIwjeu6fL5TvTCNYFo9vHjdlCR/AJje/Odxst0EHf48lvHtQOyVmrUB/mc2AsinSKGLI
vwbspNz/H8LOY0luJFuiXwQzBDS2idSydJHcwCihtcbXv4NIzkw3+Yzc5FQ1acOqTAAR4df9uHHQ
a1vdlrpgzFyTx5NPJ6ciyJnMFSpaxNZLBqUqB6/H/d+hC4fsl905XLbUWLuKj+cLw4EcmMuwycR0
ulBzeEhueVUbbbqUrbL3Z4IgtNepEddSBcRkK3Nt/zt1ya9Kv9k3tu3ygrMznTk6oWWPLM8OG8Yy
TYcVSRTrfnurTlFfc+2zM/nZVhnKEZNJ078k8JIwMiMs9rU7b7NUUCa6WOkijmiXYo6MU1ZGHIPg
JiwRsUBhickdu3tgZAsjxkR+cjPqWrjZ2qfR5rME/4LUPy4bDTmXw+FU7OWmXQMZw3Towv52vHRz
vZe7uIJh88PdXmzOHNWkOzNcGpii2kuUZmSYqDo7W1WZnHMQZPcGhYo2HpxLUriWb0ZkZheBGTSr
O/vRV7ji2fe/VyLbWSLxL5y/fCNmylCVG6PAn+UPjbIb84lD8jDwGCkb8f2+vbA+hgjTF2fIuEYG
A3K5lFFhfdc4wxYBtYXSIz3S9TJ6nxT//uuhPY0HRpk/UuB1ZGV/oOaQPpk0dY+DKLgwPdc901bK
j8CQGna6s9ibfjx5Qa7fd2GKUmqbWZgjtsop8kKXC2stLyr5Iv0Gcn822GW/gW6Bdm2TJziWWBJh
6G/p02Z+2tTXgqCAnIEIl7asanDRrrN4PQaxfZV+41KkqseAztlGh2qPvZT3YDaxPuMI/jy5eesN
0Zh5dTxkh0C61yvlc1iNeM8XawMm13HNOXH59AtlM5ZEAAP0380UJQT9o+KMjqPtIG51K+1vaGC5
0fnnycm2NZqGwZYZOng9Snx+uZ2zmtgaIYZNXwIT3MOxOGYUbzz3xitxXnutVJQ8NghrpG678nVI
waXgI7XfczW/uRMSSVmJU7y8dHEr8GE/Zdqs7Koo1l919pweEEh5ycZYqE5sYTHa2RatwsF5xC5/
Up2e8EEfIt5i19R33TKHJCvMU7S2o58LZRdoDX4bTN9KSZBplQYoJ6MqqI3CLbUu00nbyz0VVeQ3
aC7uuizdZtU4k3Wdohl3UuxX26JV/RPTZ240+Sd+xiQlcNlXGNH81vaYaZ2cNNG+nnUMIkrzPVtm
4DIyJ7/SixZDcmpbzMK6L39eAcVvk+Llo9B1bkC0cccQ6rJE/mPfpkeDU6ia4W+SwdFWbtGHV783
w6uzvNh6cMtzSzvI/x7qcXRNCc17dkBeAdtrgpchpQl7FslJN/1kLzPpuHh+hEhge1jwIOLUvFrL
h209uSwZVsLqnqdJwBMvUDdTIh79scpWVjY5IJw4PTbGp/tshOgDBvlMkBpbcFNIX+ZWzYYffatm
J4cn+VUP0MvdJF2rCdHxsK+dNy30mjEv3zsxZevAHFzOpcpJyn4zmRjHnOyrFZqbBt16nSi6c2Bn
p+zugVOW5VXhfOjrLiBXDAItjMriaLBNCvt077ZdL/a5Za1n3fHU/lsPEuzskonXu7S/ynXkLmhl
7cd8Lt11Js/+pWl9l39YDslA9RcmcfkSj3l2kCf0LpuSc2+qzca12kX8SnASLgH5PIEOlCgjRmEN
52+Iu+EeDrUya+tEfrGZfEzmuSGsrd/M1M5xvIGGsAhg4J+KHccYdyNavzkGwpi9sMkqogMaq4qe
xOxyMYLMGaOYprS61Zxw7Mg4Gl+aftoQSXdv4QRxpsIBti/iYtiIYtg2jTp4Uq0RMfST+1PXdXqg
ZCLehdXkP+c9BuemG3d9PaQPjkX+iqdO+THl6XSW7suFCsRMe2Kau8xAlUARH+7bC9hyDC7Hadxk
TlDdJtsejnHVUMy4xPu0ETOJzDk1k/2EZSg9GMpoPFphIlZ61Chf02L06joNAKARfgwrYZ7CpB62
zH2+3fNTKqGnv8T7NJnN/tczzbEcw+aBRusgHeq/Mi66PvUJorfTNvT7tRzJZ7qRe+DWANeE+gcM
7tbBT2ec6inWWCWKvbxUfsblfI6ilM5nBxNMNfOOaLz0OjcaAwXrs/bDBzy09Gv9mAtxqdUi+jRz
ia7mPjmZhRsfSPOaz4HAqx/2tsEsMvOvcaaDRsXQsJPfKk2F29ca1K2z+KOMNhiO92uVwc64n+Qa
WRYm131tuguNKSZqn6ZrGZnoWKoO9+hKEzrjbiaCuy26TltlDQ4/PwjEk1m2HYtfrp7ooTFOehhv
2qoNT700xzqJRdZMX4d44RnJHDoYbg9Cb7ic1X5nNUzWyiVPYgzDF5Em7YPq1gzoZtKBywRHHU2k
X1N9seasf0HfiT2BRM6wxepeqg43YKzm3TUsIjI8CQlKEm3oGN1OAgmUnkRvUrFtlXdbnxDb+9/W
QwUAJ58PSmLxlFkECTxA0NAXdkhZk4zPILDts5GUmjZPzoPNbVdmBjyn5UmNghBe5FdkUsttG9oT
CxGur/uN0YLFk9nqOq2bFdFw3Jgj2ootkmeCb4CaZuOHy/AL17WKR7ai+H5mqWMnr2AArbUHbAGb
WANoErq5dfGjz80cli85R/zOHgF9JqBg0n765Jdx6005JVbyCNoHnKO6unC5fSlrhuBDZnM5KUYl
Y//7Z2/1qCXRkDrbfgQILP9YdbGE339204rLc+d3D0LhaAJmhlBOTB9z3pzjSNCynZfFz71Hk+jO
nnwAbx2IuTpu9XM3x8jqOqFa+e6IIYYv70C4YF5HuiEtWO0lYMCIwXcOfpsfhtka8Au2BqzPLv4W
sw/mVLlJu35F6MtPNiwS8aq3A2Mf95N9vG9q0xEXN9JE/D0wyi9aWeYr6xJkAHxXICy1szTWj4y8
fScTZ5lP14RRr/tqomdhuR3Qv/tDOkQHxQZ3GHQXKUKxpCuXrmac1JgnaWVMo8k4l2Vyidse68Xi
XzCj+mC26s6YQu7aWO8f8Lq0u7jvihOP0p8vyGthuZqdYJn+YZ3gKm68bkELVE1soPA0e196MBod
9BJJmZM9RYeMmPnJDEEoV9b4dH/sGaN2mwsjPSaLyJuFhfGXvoPfgsrweUDXE1PmsGXZ+q8yleC0
B7kt5rBkDvZBpiHvtqtxNopVU9Zic49IxpO5jg0fNop8rE3K2RUTPo3Z8E+aEion9lhqRlpW/pem
mGGDJgeV/eCzaoTBGofJtjOgXi3+d0mcSZSOvzNORczThehr2E4TdLFls+aoVXxA4ds34wII1Ych
uRalmq/wjpY7tYspPjfCajUwqn0far0+h5bZXaRuPYaUHGQiIBxodF98XNG5IG8z6jP7gLwadn/e
VRm/yroMA2A460tKAWlZ/PoOmprIEwyYswcwTV2jBthH+WL+9yv5rYGnK1+1ReZv/dF4oKhtWIJJ
4wMW6HkVYTTfwqEBR6KmL/eJSuG4q7mxSOTESsobFZUHYNE3sJCUdy9wHvlSz5doQNC538Qh1Y9P
fZamnoHgtbn/x0LTy31fgVAZG8PegvRa88j3otG3nVUjjNc8OGaLmWnxlYQpGJa5st91P/1b6YWs
tvnnuuku+3+d2dZSDrGgw/+9AbXdtjJZphxviS0y7j664lteh6niVX1ve5UKYRdfcwPXCCvCmBlL
/ETZ3/cKHMvXfh8FD7o1fpfD1l4zyyNIYXfDOQAtze+eM5HnZ9XMi1s7TAeXZIHXq4a5C0rFeM6S
9jYgvB7Cxbqv9eXm56m3Q3auuzI4359R5aTeCTXytKq1iQtXxBZ8evFHOZ8AZVSchWG898TGPR0X
EEfyket6eWnqwtlN+fgNXlO9CbX2JLqqxcift/HGJ5vngYqYr+k8ztdI13cycDZH1VPtANO8HxSZ
UnYXedObATESq4Oj85fr9tdog6ujUNuqyXHDstTfrtvYqcbOciBi3SPnjbtAizn5yomW/Eq+5BN/
JYaButLa4SwzD3KDL190vzFWNnTmzYScfR6spFi7Cse2wQku84jhAWScu4Pgu5WjPTbH+k8elT63
T/JcXoGVzbguL67A5OcjYrSTHqxyN/L3Iec86dBOeit5w6mIvaIczJNwkkeB1PKRBdgBhAvUephD
2yvQVB47S2vhKBCSXL6bLJHd/vzWycrif1/GlFMszCjN4Ujr/noZB70+L8M5wwOVV6xDs0P/tsid
WUG2S5ENH/qipxUxolkITQSs1390W9cYtn7rto/Seci6on5JSLsclcUtqVZpfgbZ21z8TDOuSZNd
ARAdozTWz9bUc531rnVV8m20rO6O257JMXGiGf35L0ys35xDXBvo+oCKLdoxbJ5u/75Pk0oxiYM0
jJexj93VM2w6kJrVQwDy9IafK982uV7eBrPE1xPXr0Os+qij2RASV3RBVCX4G0e3XDtSC8o1UyXw
jtAUBf1xWKICpVmP60Q34q0L3Waz8On2KtCUD2CtKY9Q5k0M22PXgOg+45IxCDTzIkoQY5B7CPzo
WASzdrrvuOaRBh0g489YP7GX+UT2eOLdJZz78yNsBdNKi7FnoOr4RA11k6fDs0hC/ppK3lNu5P58
qfy2vrokh4St8tDi4ENdzK/qRy9GN80rC6Zu+5WQpf9sgMo4+PTKrCaQIM9Bq7fPmY2VT7Vqb+i1
kZmvH3pMEPWjMflQJh3cqHXRNI92LWoOP1m9GTX7UBdZ9lQXEY0+ZmGtzWh22PRU9d5f8E0GCYN7
cjBNVSRP4BGlMJt30Vg7uc13qjDbu+AcvGQcSYQruXPEMZzvCyLKnpMa8xFPq3VYiErLQQXkE9Ob
EbA7dzhcMVMqdC4TwCz2MTK2+rcE/+HDn9/AX0dNy/vHcVxleKpq7Pl/WTG0iq1FZtmWNws9W88+
Cdoph/VTZZPpZe7XP/9rv8EL5T/HgJ+zMJsiTf/FMgduRssLjSfJHbPTpcXXiNABeXnD3Pq6Md+G
6ZZPivUCXvSRmEaw9mEF72CUUW60diqfXWITEQrt2U0nRfadRut4L51uduO8zEMz3b/Tgu5gOpBA
plAfH+Yl0Q9Aq9mkld395Xa2F8X8388rLhbyNVCAdCYgMgr8D91nZpo4N5nuexlgyKPMPECfnRgn
kn6A/qCugdCYdzndSdcg+dyHtO+BurGZWiOg+0ugpoc0X6JVL98Wohr2WQow3hKFe1PAq+9mA+qa
/JZAI6DqslJYFwAHAp4CR6As+/HR0H5EXdWclBQHks001KsGjEO4PNz7yUGbS8CJOomYu9u32MkA
3KDop3qsETUq69XE8oZcPtiPoYJZxAiWgqf/2gmS4PN9GXfZ0phFirulZUwjH0NDFb0LhnN7cEJi
VhN1J6FCSvE1TGZ1V5tKtZUwpbtxw8mF5YkEZ1Sz0Ii65YVkQnWS38qvpuYvVzyt0r9/XFRMcBW6
hDbtu4z3j48La5GrJl3ss0ObhtM8GDW4CRv7Q5t6WVy+9QrkrNbQjza+clguCyELri2g5mAsrjKl
yA4y8vTKVVYAAR5ri2PMOnYvtnQumtEnXabfHQBUZ85jK6vzn0pgg/s7ZIsT+s5nynyWn2aeGiNw
6jBBTejphACwg6czUrvVJJhrzxZOQ20KlZWamhNnof8gfwYwlqRINCKQjFLlPEvH3+ZlKbb1VJ9f
rNHObvqy6aTE+yWyEzCgek1yTR0G4LzJuJLnczljUKG/bfDpZluGkjFXTof81Y3qOeEJtHP1iApD
w3+5kwyUpH+BglhwrQbJfmhtDsN9mnt3M2m+dAYky485tniJun7Sd9HyrTECDLhfOrXVfssXft5c
I2LII326fJsI/QbYwTqEqdW8soqvpeepEUHLwRAztLS4kfKj+kFVtJXZO9OxTJDFAkM9SNFZXqi9
blLOufh1hN0RtwOkAhBCkP0UKfHr3ryEc/4mo4idX+hbOYm4n0HJX+iHHlCB6xuELht2/Dvoz18i
O33v5qk9yklsrL//+dFo/3bOMQCBYfTmGWyzlv2KAguKxnH72Rn4/IjiQ/La9c3cvwrUvCczUD3C
Osla18CZSAhPXM/DobeJlRPGQZPOXnDv+Y+K5a/sWXiDIkDAtsK9+LWx7kXSHrO6bY/yK/li1L7Y
9V2ceU7eiEPAnO0iX0rL/fkVvZ0FavAsXoJ4F6fhIU7t8my2hXEIepoTVmNWPYis6w6WHdIn0UMo
nN3I2U+Vo3oNW7s73LJVw4vSUrKr4e7fthrCfmCEb+aS95UuJgrMF9pqAA2bcLfDVQNd/Zg1QPvs
2d8JN/qclJxkd05dV7v7dqMfhbYa5znemEE0etzA6lY1EYgAdrubSSsUr3OoFyycSbkV3fRIEs49
Rn5S/mWn/1uImUJDl4UNJziqjYUe9+/dHOD8EQIYXQ1BrBscjlzW0PCHGhndtixtZxMlcXAqeFB4
9Zz4Kzf3+5s+gvr2p0SBLVhT8OGM0wcCVNlGcQtnL7/VOEuGbB83Zjv4J93WLqERbeXTWsJP0MAY
jf1nyx4UYfEyx2m0NfX0POeu40Fo65Frp61WV+1DGFsQOq0GDEWgciURhf7LG+Esv+i/1kFTEOZW
DQ3eMXBxY1kn//FgTXLLaA1Rtt5dSsLzzgO1UpKzH8aUiSweucrArROaLYUU/AAPRjPBBg+GTTun
+TFDe46sgAzyvMMs6Rp3Qd807GFf1ALypJOSXPapY4gqhzzdrHcXE5lpNQP+CfFvvqH2Zl6QGMEb
EEhw5BrW0jBvkq2ciRm5uRlVXM9D5D8Mjg2fq1QpB4XF1qZltDN7IDh9Ktw9xC0mnp0fbZu43AT0
neySVlNvVvbYs39+asJu76NWXIeMmLCigbXynzCYlZfGCb80gctlOmrmNsSh2w5u9jKVuenl9NNJ
byyqxuSVVo8YtfAu2dGc5xTsnFNUl17p6rPvK19ymDsE0jGLShexMmTdaQgyWDMYexNo6XspxtVE
muDnWsWtUdbUeH6KqsC5Mh5x1n9+RBm/HWlN9jd4BjSVMy1h/V8+37D1J2zfEYJnEdOOsxzy89nC
vCMPq67SmDtSj19DM+68aTaqIxY7wANamu/yPtzEdVGuewjwR9zt3RHjVW0nQA9t+5WdWkUWhi56
Nx2U1xFv0ylJHPsjH8u6iLUIBFc3raE5bIegmD7ZYd9uRqI/hwY3DI7mRQovBb7NxLIPCRLzppjG
bi03hhp4GU9DpkNjZoLSpfW3UTcIwtGKG1f+Cw6O9qxNCqHF5VsOhNpfRCzZBfzLneFgudDpQRAw
H3/NNlhl5rYhz3TPUdvoucz82tOaML8h6yqn2BZfyC8pW7ABNHV3zlaZi/lkRFO0H3v7Q623JRKm
XZwwprGO6aO2r5rcvdoYqwGDNQ8u9AFWwukkR+Nm0JIAdm5W5WS3stKh86WKj6k2hPSBhWrf0pR0
SbSkZ6YfweiskodwGlr2QybpUsSuofCVT4UefjXqINgzoCU15iyZcDv9EaDYH1MbqLQuomsyDtqL
lvqVpzjEWVsqnyw/eUZF7jYsn+FhNq3hosH4zYve+DwM+ScGVe3Nzkrs01k2cONEFncGHN5TT0WS
53DnoS3SeLLMDE6F6n6ZOMXCjk2UDVs6B4KbH1zLsQjJxfOVRjZuw/G387qyB+VQ+Q+T0dfHuXf7
Ncr2JljO83pWPf/5djD/n9sBsDDnJzJR+E1/JfzojWuD4y1437TZXt0JkpORRhSWGBtcCVTLWZXx
Ps2tyfHK6DZV2NAWorTmc1JMwHhF9DDoofnMjT6vbU4EpINz14vTOtrWS1gx7Mm2tfpE2mmJMgK0
/Ei1wHiTf9gExy5U4reYvh2aRGbkHAV/QxLqpFiUpOBM4aWh+iHNvkslkxqHliRHp26ERn+r61qL
HY8KFXZHkGmNcNo5sVKehkLvVrENhstwR/uDmYkTG1n+qm7fcCFHbFKuhY4uB8NP/5T31Y7kRPe9
sOeXciay/+d3+fcTPsKHaVkIaBorLEfHfy8qysRRXseF8lNHA7tbXewOOqA/N6xun802xz27vEQ4
V6GKYxMg8NXTjWsf56iOjiGOgVWaKuONmBkBOmHqG10wgx5mF52i4d2G/YgkaRrMN9osvSpOMxPi
wI7oj5fEirHWoixfQt09LCYcnOCW+urW8MtiFH42agWrvKOAuYQ1D1NqfrNZmq5+MV3xY4dfcih5
PPwn9LR5XuvUTpFcC/AhB6E4m8F7A63goXPi+PHPb562CEn/fu6QV0c4V0Gl4kiQgvE/VmQV8XtS
OvzLVH4Au14S2nVT5/jJ0cML14EFPwT2dhrt6UAPFDyCrOZSVjuxMyeGTXTzHFTRA8se84ZfUT+N
ycRRYFLZe2RJ9tg10NZ6NjTu8tZmha79za/222mNH5+qAyayZA5RDX4JO7lZTJgzgk0uvTamTZEO
g4Di2pc21P0099/awUzhfnHYmdVx2NC4l+2Dkf6mmkos1oaI4Gbr6B53crV3lAoTeFOJi3DzfuPo
+7+85b/t4/l5HRvYPVw0ImW//rx1DGVrHvEMZTnjsogurxu78GHUlKv8Zhwy61ZPLXy5HPmiraaN
2jj4P6OEBcgtSMln+q6gJZVnZ+gf5Yuj6ukxJMguj0pmRBWQ30/WRolya5tOUQyqyRd/0TV+6Za3
eAIslRVUTQnSMmxuf7n1XF8vbeAxjZcm+qPNboh2LMbKeq99NpPg5kTl0feXYHNJq0oi1OE1EIzi
4iDOvqKcAsvKvlB8SHyhw+MSJ644xC0aq/TuKJaA2UtR7p/f/0U/XUSrf131TNssPFFLObf9ez5O
yyZrSBATvPvZvcdlDDA5YHn0B8qyu3SlaXP0HlrxPqOzgiWDRsF2Odz3qfsa655jskpnSYVFxolI
b1ZBtAoHS9lLyT5209G7x3I5BX8UTrCXykDWul9KM48fDYOzTjM35cvYMdv0iyQ5NGb8XR39dp8Q
ot0OXfE1Rxi++XnyVS+IwFEtwLUZxo9m3V/nSA2/UBgW4rdLjmAjXmwGNmthBNFzu25wxG8RJcJH
escUbwy18h3vfUA6hrGvWS9FB6B8WMaVLPSyJrBPhZmeGitzH4wKTYn0I664/nPC+OIV2u7w0Nvq
S2cHj6IvytfSqLRVHObtMfVtzEx2uRqizLx3i5gOM0o2tPkGEs2r3NODcEo8pwapD1BFgu6gVho3
tA649IxcrCIpzyz6zpORBu/JlJXP4PIegqojfxoVZFqWk0ExkF5EXqU5CimCPU/+kplCOVUlmyIf
yq3XFX6GA4Ltn2IQznBtLirLr5stxYfOMdc0TDBuR9XahLhKUa57U0coE0bWgk5vU/N5tJWQSATQ
5XzhCQW8cQ9OHYhNqYTVzkkY6+m9ra07NzBfSDmZqyhyi0++5TzPmtX80IsbgB8x1fYXwW/mpeQs
l5FZtSfO0iDsco51JRFl0pwHRuZ4X9P8Qeajc4NgKQYISB8a9teiDEtYDOCO91VCOjNuxaZSMp0y
FVu9jTjMSK1Ta2TD7yujbDybMzP30fhazVz4FGqCWVyIVIis/blAdd/PbQcHoSFLz4jAKu2rIK5P
oFFtjmJJgchveZNPqZKClVjecvmfBhra7FaJjq5dVc80u75I/LNNjnhdNjkw/sauvFjY08oYJ7FH
KuM5sDhc69gZVmHqfHeXIbWcS8sXztmf4cGeBg05SxYkJCk3UGFDuMlFcrGjlt/aXkzARQN0dPlR
rNJAf2LcRN4Kw83/XhIlfGGE3ax9B6bxPY0IC985uypeqju1u/YBY0sDQR47yDvGMG2MtLEYYsOC
pbmJd74d4id7ck9xMpTvkWJpG1pbnFs4GzclhDYRLwxdh2LFye8Hfxs0kXnfviml7kW5rd+Mgpid
nLyZbd3vDKOMYVOZyhfc1uzDZcAm1uq3GQ/4o3Tzus6IOurn/jlJ58jjHgLdXVg32c0wZvqD2/on
HOkYMyo3fA4VEqh6V2gkaaJnqtr0dzEOoDQtLGQGW3xLrYObzNUSXGC1tYtpL6pYIT4aVttImNmD
Qff1nkWBCOsAQ7GZmuTGaBtO72w8K2CT3qyqu8lGnCrTMRhPs459pB0fCNpbV9NG1WvnCkxmHNBq
25XFW6aWoEFpP4yrLlwXldIAtAYzHOLn+9lqkSZTuAMZEZ/jcSY+jZmCack3WqX1Zx+AGx6MkGT/
dJgds/tq6so3zjv2BxoYAg+JRDmBScpQSmNll47E+qg1Sp6SsgpOk9u+yCPy/4wQKdMUgOAdNMm+
Y075Ea5/vbpLDujVWCAQQaWy2s40c8ivEuxNps2Zoo/qaWtrXBZZH4/+1kwqQlDB0F+1wgxXOGo2
ChPRT7Ueiw2azwjCtMKp3A7Km88fDo1NL+7sEkUUlcANo6vnyq+e7yiWGM3rQP72NC0s4ykl/BX1
VoslS4lOrZN9LOKkO1Zdoq8Gve1eMRZ81WuXqUTkBz9RHcDbwRFT/VgM58np2KeHAaZZ7EhB2Wzz
IB9eFINrkooNZaWj5a6NOgm+AReo9m3mzGTzUzjni5rQxYHwGsMEvD034VaOt7gEuk2iwmOSQ8KE
W8cYRLnR6+zTYCi+p2IWuqDPdrexRZwp7exoz439opbRj3FygGyOXbmRDNbciodtj2DjERjV3/Fc
LAV1jjj7bMgSpuPYH+JtGyiv4o7PIML5tYeZcEryiodrSY9kNmoOkbTgGiPy7pWBGgSST/Umqmmq
cWL9u5Ek8EhoSDsFhQoJbmGpMyYL9pJGwLSzZOlWXimaRvlELLmkehofFYpMNN2MHzPCFCX2/tOd
rUcI+CtOWoiby//PwEd0giJDwsBtg6sazNHa9Z2D1WjWN2fs38dY485hcz7jwnyMCC9womN81zE2
OyrpEByDIXu/cxFABmOvQYCUxt0UqyusWs2gYzBKsq8zer7qu+TpDPdZLDlnXSnOGXCjvJmHC4eq
9lpr7lOPeif/eQoiX5SK9vr7lQ1b8SofPok+BVBODE8+YoZQ/MgxqxIpwrbDiICPHTO18IC5vflq
Z7zE7g9TmWGzLjQIJcJx3TIk85xyCs8IpwXSGKCY5dGaI9H4xm0YYGHTL0JtJkwOR1+6El9yq3VO
jhN42Vye1UIbt8MYfWVawlhOm68C4tneB0xhE6o7CAr5RFzbGwNL9rp0FlN2zfSEOQdCNWyx5keX
4MCflfrjkFarxI0N/JQqaQanndBw5u+zyk88GzBvTFSaVqXltE6AzjbYMlUqa9IkpBpqzM+ViyTY
CFtspmzZhQ6c5iYdfJyGvwZ9VKCoVCJcjwCp1kFfUFxE4jMyL9Cdd2U3xMgbjNXCJgSTNwTBrhLW
ADyxOMVEB9oI17VpKAffsj3d8N/mnj5JyNIUln6rE+yBDDrC7Rj1Kygcn9OsuOVD9l3pILvUnwMr
eMgjnP/duHdpJlBK4wbjrFKqzxbgTrUcvpd2zn45eRB2cHLtHQnWQ0eXm+sPp84KXwyH7s5hbr/M
CTJXNrPR0tr0hZ5kz89FSrS07Fd5BSdTZLg8wBzwfDumLn9SPVlwgVxrB3r9rAQcQn1yVKoZ0vGp
rfKOLphitFkOhuso6Lixa2op6tRYjdY3n+G917o+DKCFZU47MPS7IiUP0UC5SKftZHOoyoHAGI15
RM0K1vbIUN0xdIQoA9BAlqvPYeZlnRFsNBBBO9hh38ZGOwB9JHU5m/1Tms6PgsN8aYVnJnEflbyC
Sx7sYitB0SNvFHLRzEk78/TtHkL62yhIfxvpZhxBp1MncHB7d522JcfAogJv2J2pBn7R2+QQqOJo
JfbHSa+wQPD7+zQM19NydGTjhpTkfqfCxuNZxUyiY22KdZq96pz/qzb9ZKjK8mkquMabBEwn75g/
a/CfvDrELVdVxr4f8veRX3NS3LOtVt9mqhRcwr50cWN7KPvwrRIFNcJGsp/hQ3n61ATYSW0+FmoM
1LQbvNYuKdOYHi1He4/19lrFgfNihtnnGkP/emoBcbnIIStc5mRN+kdmexv8CqhD2r5pi4Na5Oth
yadbxNVrfQ4Y0XKWcJgKlCnxicxIzuWDbpTPtg8cvWM5mUP3xSj6enVA6JtA61xjfFGXrOXkqadp
DbYHKD+Yy12rGSHOhHIJFojPDhVirTFU61DzuxWKRuABFuZxO7g/+s4CK95x9Q3isc+1b/TUvafd
0TWfNNLEBGXZRpfUKTASJJmAcRswrULsAa4T1aUbFPOhz7RVz2QS2CBdI5paJhsR1eW+CdoztbDT
rlDUT71M+bkYFEB28TSDOFlemWJyK5Vv1CA+dnn8VROm5vWiKVfxdEoUakV4KOCYCYtxVbFnGbv+
tWyC1DM160scUwrrqyccnBVwVf0ISmagDT6ZmcfHHW9oVmaANcubbXR8/hPGOlKkD8BmnwJX+0j3
WbKaY/Pii8DnUqB4sCHX6nfXJgXYT5Y72qqJTdMok4jBH080aIMxcUd164bRtBHDzFC3H15paVLB
iETfo1DBZG2tROkfCHwcWib4YJCSlkRH+WbFE5B7k8aTILEwCgjCyfB+yuk8jGq4qs1KQ0qIzyG+
neVaqBnt2eE1mzY5wf+yhsqnVckXu4rf+zLbCoeuHAF0YpMW8UOSTuG+s8oXPYkAvI/Pgl93M3UL
1ytSaA2gcEpRdX7hkPJGU9nXVfzDDN0P4PdwQ6JnEwxYu4Q316kBxMqCnFqQKQbI9qMly+YFcOPI
gVTuzo3LZ/533iVzQRNyMrzMFISkJpNNLMveHAIrhZp0zsy0gny2rZj6rFN2LOwiyLv42UwDbOv5
IJ+o7iuOTiFA8+g+HnnHHbdB+qwysw61Ojy2/F3VTCce6LZDkGk69zjaUC6h0fwfW2e23KiybdEv
IoK+eVXfN7bclF8I21VF3yeQ8PV3QO1zaseJ+8IWCGm7JJFkrjXnmMZQXSzLXZdGB+bfQJRSheUL
mfTrIst7jGjgqzzrWzcTfW1FBAViGlMO2ndVA7YUlhPvfc1yli3L+IXhg+cyK8pNRm09FNVjOs4C
alf46SpXDqpN/h5mKHgwwAMKv8/4AUfGeTSiN6K6+y0z0HzX2VG7bStNrhCphof6kVjpA454/mIr
wyMOGVkArEdLyYTIEFa35ca/t7Tku/H64ZwO/S/P5iIVhIYsI40TO3pTJqVTfiq5ve4tezVgGzoA
U0cyLrpxSeG1BUMD74WlyjKOoUG4IYsFx8Y2wqdeLFw9wmqrRdhcc597jlEtCaIl5VyUOOj4x2S0
CFbgIZCJezhGYfSulRjwt1n9RmyYkaWRoqxr0e7wVU3tD2Lf/c48DHwrCzUudghQHdD+2tKDEDGt
2pGZqQLrV5eiw2rJxx59c4fhBnwwAECiF9UtBpX0CAxt5WlJs8tsOMk+IDK3ScozEmYSAtSvkJx6
kjiKJaWi35YVfI+eshzM9tFX6slSMkLm5NkS4cuQOrTA5VPW6A+q9wx+ZriFQgguT8+e4Iak6LZx
LPamsWd1NizjPtU/dSTZrh4rL73NIAx7+qC7fn5odPI3bJvOyphbH9EgsnVIkX6jJ8G9kWbwhref
WgidIM9G0W8X1UfGH7PxLeOLDvG65s/HsGOWiwwZkK0PlNPCE72vr5DI8zSRz62PYLUrZbnKh44L
Tr6zbCxOVR7yyWORx+x2YVbhrIaMtBA0aYvM1Eg/16N2ZSQlK+H8vR9z96nruvhQa2ZMSSSUCJr1
+KJPmwQM7WpUuSoYHb2zV7rhoatCvEbsjVQduzjq920YOzuVn23A8huwJbMRO9f0nd934Lb5TD2H
AYj1zhp7TL5Xoig9klk2ZCBaXac5575N1B1DPdlc6goTLtFlpfbVRW61ap10q/UkwIkW2Wcb2h/C
Sr+E1x89tcSNGDobdHV6VXyPcRJA5OuThelNyVXKhMTDeCYTdTcE/a7P8ois+nZnejkpKxZrIS2z
og1S6OZch83DmgjOACOibZ4r+saYdsexXJPgtAz90nph6aedTRGyLjNi+6UVQ3WuXbwm87O11QRn
K8CfbNu69ZKQpcpqzzAOgWtLkGO19Wnr/iHwu+pVQa+8w28RbQOyON/rWllSHbY+KQYzrEEvP3mj
Gt4l855FPT2RW8HvPM2GJzMBRBWZebKej4/tjXqghHAAEMZGj0ZdVv5yCbU49r4iqJHZ5tJKEXIS
Ai6OBpGp3BB9T65iu3BXJqJiiWbpBd5qc7Or5hXcZvcmojLfJx5OvnAsuzfTrYmA4O6yL6Zns6Z6
rnvFueFDMh9NgzpwOjwS8XLSHe5Z84sIZGkReDC3HzBpEPDTh/duzOpLrCoruBzhHcBbeJ+Pj/Gn
oo+UQP97BLri1RVtcvJ0P6Ey4GoMA2VGphM6iEVoBON93tgi/Y0XRsK/b/45pOvV1RnD8fTnhOl4
hGDWHVPn8veQgmQzEsWRnHqAEHr7g6QcY0l8bLHTx1TsbdWp+fMHUjXJJ2B1ryFwVfMv3cZcDA03
Oneum1+HeCLMM3h95U5wSs2sfVUF8Oq0EyZEF3981eijzScosk2WIivXupEo56xSVWQDdNG6Tm1u
YaeMS0UPnI/Cs7aEJLbbochUVgFQ4Nt+tM4j/KU3RAMAqrM3aAUYIxuTZoeXqm9OI9stRR4P/qoq
odFqtIstn3yAUZQbVjGC9SOqCivPXMj1iXh4jW3cAjXdtr7an/mFk3BqDMfQ89QPRkODel9tH+ib
aQ/dQ24yHdcLKgxjLNMj4fLZwxPKlbduWKTTPs78JlvKMhp/jHH9aIogogjtbWIaZcEiGgcu8iD5
DIbOXJilK+i0F8la6DVwV7fvSOTr8DIyy+8n5JGhULeJGSMpY2TiDMpH2SgOsWqulQabuI173FtY
0uBD1vuEguvJzEt+19lY/WxiezHqhvJbF86lUvXhJFQErH5PpUWkfk3tBr5fqgnv2artdqVVWFtL
09S2jkeCZFQrlCXVtkTt7fb7vrCcUxpKuSk0N7pbitQXrV3rVxl67SUw2mqBJiV/lynqnqIbrG0h
yuK91apnS28+6rbdlU6rPUZVUxZpNSQHs5k+U5GTUFg72WZ+NsrcjYl1gfIEvt3Q69qV24XeM7d4
uQxorrxaKuatkdSoXTOM3tKHtLK1W6rmbVVuBpr0b6zuKkd81U3lTEOocYyYS95wo2ImnJ6AJ0u0
sGa9sF6zVnkw3nSUTNtO69yXLqlvPK99JUrfLZQqqu81ReoDBR25zmtLfOQaYsHpDIphzjJBHXLu
FdskdGgcN8mrH4jsPgx2Q6YOFiqTQhe0dpZ+ZLIkehDcCwTYNwUF+zkbAbM0mnJrEuHTiCxeTWkb
V7EZ4qwOWVPG5W4064feZ95waa0g3ZQAsTF5uco2sxiqAA+dQNMqTBVcjX8Ju74aEunVT3mXCi2w
bZ6M7/MTOZynYTAIJCQc9qRMG1NYynHeCH50zSJ33WlumXUrZRDhDvn8Sz+RrnIn/2ejTMwrnKUe
VgMtSQ4G5vL5lJmI9fe8+VgrsiPxHtlrjZqbZKeReA//swE7gToXI7I+mFS7I0RxeUFvyFOrPQw5
/acw8qcuV6svdyx+Kq5VXwaCVVaJP6xqs1SYSVDm4FfbnfotCz5ow9PjqLA77mPTwzJOA7r1wUCE
ZQ7mdj5oGAZ1ZeSmXewgXupVGz5oCSp0flijEDiF5odVAYEPW6RVhVPdnLSvbq6YqE96/buaDo2e
hbezTIynwdXD43zGfC75AckW8EW4hEWrlOtCsCwF+XrpYuEu+CHpqwKX46bVTP1Qcke9yKLJV6VW
hx/otnc6k5VfRmG/UTXtXymr0PtAD3JKVUimZqcjYyJ47l3xxut8KgDJS16m4n1s+Z3bkVWfUdY6
K8OQrCYtqoUZyJP3nLdOuCF9S/JNMV55HmF1wPISQd51I+PgUQZ0yeZTSHw6pU5kvBFe7a7pC9LU
zjr1OpR1s5zeCDeq/4oh5Kg2jvnSISHbJ5CsNyJ28s/y5FqG+EytMNr45Kzsm55qbhfmZyKhxKfM
c2NpjC7xygpsLKtRERCT40DbhE+FEMNh6ZhCrhPIbOuhKfiAp01LIThBBnsFxWI8RZUjd8Gnr0Yd
CcD8aPJGKR7UpouHMEhJ86zneUc2cFFIkf1wS63aD2jGIXXFEeChAjXI/HDeoGKIjlAeFpa06c0E
WnqeN8L1/3k07+Ke2Jq5lxzS0kYghQ+A+5pBHyNGdLHozbx7YRHhLYugQqeUJ/mSQCODOYYCi5sp
9A8um2IRDK5xVaa1DnDSO10FuaBsRxotxZODqhUsYXuR3pxqzUKVC0TQTkUOmTb7oGm027zpY99i
gStjlNWJTlBIGoWnvKJu1hG4YVre55hZ6mHe0Dml4jNtDEsCjJkPCseVG0sEz39PmR/N582vgC7y
n5Pn/f95et6dNy11xHWpE5XWVWNxY/lcnQMRbYrGL25+L2OPdSzEnCqAMJhNB+dnKg9xn2a1p3lv
Pj6/Hp7CsLD1KMQ2yNvFBJ3e7JaiVRrVL/Ohvy9IYxC4lSCbZj6mGPI5K1E2cRfkA1fr21hQeM5C
Y60S3LCHXAMGOuhesojifye7n23iVO9mayIKKjed4XkvpSDKo2Tmg3t8uASVaqzgjQ9kABs/664B
d+gOGKOTiRNvVWgtza9+rFNGdl8/pknqP8u+MTZFP+VdT56b1Oy4pTfwDFnKeCKqn6tKr55ZfbSU
yyQtj2k3Gv0nDxzKpqwncI2fd882gqjQpwkKf0tbJSbsiLpVTkQI/+wD/aj7Rfzt0QRd5BYudaJC
i10DnRcUYlTvcMzET+VIKFrP+vkF7tOPCHODI2v/3SStYyt8v91GxZj9kFEOnCVJPwX24jVpHgEy
T5V1W6aHL37RX1S60p+ODiaADAkWe0T73JR8rPgzx088Y9pz0uhPoh6YrwoStkXyocWV/RH5WkEy
JfT0ssC8oQxK97BkmG1UA2HHHKg2VpZ/qMEZTawedVWn3Dw7FUaKmo4/ccOXx3kvUcnEtSi725PT
Yj6EHnrcNEV1rToqBlTLins/2PmdBFRt4/a1sQwnBFPuZXs1ogwdGQBoRRFOzcDpIXU2eL9mBXLJ
c3+2Qx58t075XtPjfqSsmXaD5jhbSEHpC9yil/kEd4pLiPqieB64TvZwoILtUCraq5t5Zyn14Duu
7WZB2ci9BzppKV095JsgLJj/GFSQpv+JnVT8vK2N21AuqFPLvg2NDr/SQP6g9H5xhzmfLps0Tl6c
Ctw0bIHjvAl1A3aDSH/kUhKoJqfFTE2ND5ZLqoCWt8DcONWEA9MJfGii4YX7WvLspQ3wY0yKWj4Q
5ag/8FP20/WZc/kP7d4Ip2E/4bbUyEp5GcKeX0McRD9b1HaDPiKQdJEWhJq+zcoue+kL6FEeJbKE
ADXqUawbDe+b9DluUw2EzMa0jzBpfKYMGaTvUfwI7XBkmAzVTeQZzY9EUw4jRpGHcMv0XNgjv93p
OCvSZw81ApCX8prlwT8biQRyEaWDtwGzQDykUFoI/GK4zhvUvDjFgeevuccCdHG9pxgUy1NV3Brm
AXBI04+usrx77xhEpWXO70QX3n3e0CDvN7jB49XfYyQ+HuCZPnCU0gEqbNr8tmz3PjHvJMOywNNR
KjhJ7mw8Ov2KLrNbKDx+UaXyoDCxrVWThAnDrJasSoedVbfvdaOGlzAl7BYuNPMAI0vOnWDV34Xf
3DIayqlDc5kfadOjqAeEYrlSWwVSeQocIS+eiOXFp2VxmXejrq0pVxRvKai8BR61/mrRE7g2GUnV
Npknq6HrUr4PdudjslZ+a56Nn5OSlpXjI5lhlo5srDOK0kNjVf49M2p7T2fVXPIzJIpKcdtzQXgp
TKram/Cn5T4YyRUeAKAAWeGerzh9fFLblh4W2Q6UqkOyv0rWqYoeG8z0xvhe5oW16k3x7SVBdqkH
+SuN4+iF4hhroFygZR2rL43gpSWguLJutUvpW8/MtF3evRh9av2WiZkoIGA6JKRpBT0iX6q+aa5S
2WKOSZUdHNP83Jb9vzd1NX50ITVBTcMhp5iVQz6Cqy+aIcDkkxoWiur54TD67ol04rJVeYIApGfy
lawjf/yxyRS+rc6ST2rSk8qnur/RHucZKHRcr21Xj9s8NAvKeMQKCwp8oipoClEEIs2VjWKU5Ay1
TBRMmu2r+Yn5mGAhyqc8PT2fKAIVksS87xspfm5KD3dEOHJXBrl+1onupA9pSH73Uj/Px2wgdv88
mo71aeMtmsw01iCGTMaX6eDfcwrWcmqtqYe/b/DnXabTCMKQBy2jGfP3pfOz8yYZSKj3OqjG//Pa
v29A47Zf+DJqydLhr/r/ztN7b1n7IBf+vGo6TYWJgDheIKLMi+HPvwVNVr8ApC2XVtV4G7OpzLNA
FrpldnO1AqU/ZLRLxuyi9MbR8RFbBSx9d5rh2+tctj2Rb6bY1zrFfNpYCAJHOznIoCHDrykAIIOK
HscpYqBgrPEVB3ZrUr+yqHLCgvrmKPSXsrpjVPxqPeWtMyOkDHFqdRTfYn9Tt113cSIXRJKMDqOv
+RoQCCyGupVFWy6GgUW0Nawz/1cH5/KqEid3nzcmwARRtdXJriyaO+Fq0IPuiQZcfgp177V21fbJ
c0R/NjwBnK7/tmT8oYAh2pWWrd2SmjhJE3Calhn20WnNfisxKAJEOjHWRe9tW7oHPTPjlTsk1dr0
xmhyda3IdENKIa1D0xT1mtHOWGp6k14nJH5dgqYqROfw/+vudV1VS5IkdGbhrX3J8vbhE0zftpr5
mo4d31MttDcnfonJN0NMiTgJ01RpJOOehT0ekYFwRY0SqakOKzEGxQb11tKRyKcwcTcLB5e+bhLP
lSGGz4yhe8JUTgJrSp0k0V3l4eAK2aat2ay8qgyQShbmAV2NzVqZZ8u6AEJb5e/RtFcnxKOkXrCe
n2sjF3ke1B7qCLJIF40x/tINA3rfvKvP24SR9zBv/rUPqZPBfnqmwxZ6+LtrO7FDAvT0jG/KbGUQ
srDsMCk8kWETPpUm/6Aiam4kLoRP6ZjKE8vbP8/NZ+FbHV2yyn30bn82ga+3K78NAev+99j8CItW
f8rr/l/HvRZwmDNvFF/QvtVrWhD/eadIBhkzMwuGhU6n0C+D6h50KE+iPtfIZFKLY/5mkE21nn95
XVVF974nQSOTVzRK/mfYvI2G2TEPoXw+Go61siTNbbJzijU1EFqY0LYxwZZPEVXR/SDjX4ZDwAEB
yHef2It7LAOILXa68ZlkLYJmGO609gbqlm24BSWYLLJ+2DZumcN15pqElE3midG5t2yI3HNZkgzY
1tmxKvLrCFjs5EQ1QItYIqU18NQ5RSHS1XxQHdR/nrbTGFuvEoYWphYf7jAv+buZ3waYdUz6wkNF
yU9GFTl43PG2g95GW7cMxx8IDliPOtQybJDmdRC66Dw4Hsc0fRUf5rRhRigQIQefYgTzY6C9ZMQC
biG7cA/DyiD0NFkEFd1fvR+6hVqmwL46GhNeXo0HhybfsmhvrZ7r60Gjkl0E2vAmKcZhweoNmlD5
ALRjS5ia86o7iJkHrIEk43IWbH57C4UAFtm0G8Htw/vb9Ue+xS8t0ZuN5yvNqyIpPgogSiKX5+ZL
Gqp8By4THK0ehHbmaPa7sA1gGmhPTvCHzZcJXAJZT+yomJRbxLnezvdiuSgQfYf0stxm1xcOCpOk
m0BW2FFzodGAmDZZFazBLQVHv1b+OeT2GgFX+cmzslJd9COE32rsnwWqj30LBg3pl+fl9P6NGIMF
a2sEGpzzd5NWSb1OJkhhaVXawfFVohC8eatC4GN8nw7PC855Y2lMMRMfK7RnBDVstZ5M7aTV3wId
zlgUYUgw9bh+o8M1Hya+lTkDOVrRFB4T2Yq9IWYDPdW0i0Qzuc4JMhbdUtoQze1/jueZCVPx36cn
KE4ol9aHPE7HI7rc8Tg/8oZQsAJK0ToN2dEn6eTP8T425BH8bRkpX5QjsSgbwS+ifb9gx6O2yZJX
uyPAIixdYx3Hsc+NI97pbhu/NWn/HjcQS91yFGfGQUHQJx/8/Ei1C0ldWVJSmIFPUuDICwIac4Zy
EHoEaaglTg4wEf7UnoHfZH5EjQ/wVBW5dGIDj2NhEaJb5puLQzU9apmKpW9+OMb2BXh5xnCxG5h6
UNosgAfjMsfFwUjeld1RtRnEGOr3jTLxDW07vep1z0XEaofk+k8/0tp16jUP2WPgw3JBd5+y+CGz
sw0TOm0fhYE8dWopT/OjeSOn3T/Hip70bJ8oH9gcFIUKEXsn1vb/bIxUeKcUiiKt1HRTddUpzWCW
TD4U23dwcFbw0tDM74tK/o6nvfl4nhEJoOHw8mNurQPhZJlnnFVn9NZti+G0qAp/x8yXdMKMzoCa
1P2BCDGQ1XJh6Pl4y8v298z2kyYfslGPHin2w6MaMvcIe+QHU0ET8CVr/U9MMck+tvT3PpLpybIE
NEd94OfkdfsMdX2lKuq+TqNtUiA5poR+KDTbPZSm/0baCzwT19DWUePSe+7tAo9NSwPeE5Bn8ado
SNkXU/pzbtKsrOscnUcEBVchtGsfOj9jLXgOa1XuM4VKX6wPO0dfFHHUrOJQi5ZWq3/1Xfzcxy5R
ChH+50bZGw08NLNUT/wudnWhXzKXe1t2gaA0SXr4KXZqjSSHiOzNaGPj0QhHHY3xWmnKFK0jL0oW
Q4HzPX052LqGZO+rYB6Ih+4u8rQ7gp0uYtjQPS5dktHDlZ4wQcjd/ZDUzUoWj74k62u0G0zdVvAr
qQuxj2MybaymbRYigF0Kj27REjuxiN3806ur1YAKf+B6igMnW4Sh/VAD6azboN+2oDVWqU4ubNZ7
+7Dnrq0Q/rkMmBAPCbXnniaKK93X1CqapZplN1Dy5GRFjb00ojhaNcyOoK+ST0oizWmMwdd5bswt
0feORKRQ4tMgKFGjuFYFWelelJ+b2LAWevFKXmq/0SGuZjnF1ziL8pVdQppMSlrvNRDyyA6WhP89
FeiUV2z4N1rGQcoOl/MQ2GvYBdZrnry46lQDR8V9BinX3mXQEpdtrhODnAoXcz/4i3e3EflbSdeR
mVqW0NpnF3DRk0Abfw5/4jLX92iTyNI09xgbniWmcsi966jy2re4wX5D23OZZYgiM0eV9IvVs+Xl
wb7EKmyQRW6PFAxkrjNVrgOxC0LHXsQNU1eo321MM90bG4BoqqvTWEDhmlKaGXJSsDwHh2TWwuiG
JbBMe5NoshypK7agpzRqT2pM9b+rs5WoWNa7Sn9vRfNiBEW1rBJJqkhCL4COF1pWWhFHMGrLgWTU
LGrSQxWaP50gaVF5AWEBsaCwphNbKIB60v6iBL6XgKYDqZ7zwv+t0qRZFLT/t8KW60ajqkMex5II
72QdEdWCnC/Rloil8TwjfCe0qcIZ0FOz6FF9lwUyfNUcHkIa9ZHy1cLE6mMzmcXEX+arGLQ+k+D+
tQ49BZhCvAOlolxig8qbtZgSBSsHj1WDA6x1uSFHSoMKtVNi5MXBvXY9ZWMgHyR4iTtSa3S4QwXt
MNdt1sgaiif+jsh7LgbPXpZVN6y6iPWQ46IJi5udHoz1dbDJDSGhWNJm2GudBz/DDJ8pk9H7NTdF
iBQGUMNxUOhCkk6TLmJTfLTM7wwZX+zRto6Kx0iFaO+U5xaQ6R5dSoki0LcgwSuUzvxG8VdMBB8s
fy++NUDF69v21KrVcPAjb9kUOStwWF4nrCtE4MTeHijUp1Qm5IScErIQOcYRK32ioknn9tt8k6pO
t7VM7SunuXL2ev5BI4mpmwRGxoOZbaQi4/I2DY2eRVg1yhFew2VkML5GtAH9dOG1VFOFkhb3NK7z
K13AJQbadU4j4poWeHO0elTOECoXeSk8SiittXIFM7xa6CPx8fEn7UJxtirZbExlomqEw4uwqeoY
WTyu5LPBz2ISbA6nKCvGk4xDAKh/9+dH3Zgoq4Sy658negX9sjDiihgsoa3qSCXDemz2mhFtm7oe
4XHgvhaNttAQ3l58hoqTS2CtTanroLQ2FinP3GqUcPYZYgF0t4tMJpAoFdqheqA9BnTKZetGC8Z4
CCYmxQcYelnq7P1EpT3PvX49cDNaaF6FNYrGKtFMmyLypgaNjVgJ40LjbNyu9w4mcPvZUZDX7nfV
4B20Izdc+GUCQiyUq7T0FcYA38fIPiDC6Kf6WFLRtaohyfrkoNZ5nIN2r+ubp6fGyp8gGgo4a5LH
01uByAk5RdNcRm281lFtLQKAeoRQKuZJd0mHUwLKvHW4byLGQNX2oh8M71tjrLHxaFzqRvXeqVwf
9KkQprd0ytBxb81Q7IA+lue0w2lL6iVGLWRZTcaVXFWQVH1Hq69+3JwHztolk7YjSyOgw/BQSsb9
kTo40vSGGCm8WVqTegyRAYMvysjUJMgduBesO+u9QTuItqYtQIMh82npIPyp1cix69Z1xRqhUkV1
sjAVnHTV/8Y0hU7CCFirheYjtFK5pZWEApS7KX09m8GEMSRBvq0wDxoRAYnsoEjtgolf33bo0TMl
/9awUW9guwFaDtCBUidH6AuHD5PqofA+SlqNGyoUfGSpjs6W5dKhVcqfvp85rEk8QXfL8y6jlf9q
tf48UNi/U61HxIm4adES0bjKfJl+CGE9udUQ76zW5asxauOJQa1e5r6W7kLSVO4G67bAs2+RVd7N
sIZ87usKdABkPABiqLerBPsNDWnh055d99VVyMhBMsJVUAckVHVKgy48dFAvVdivHQfOtghYDqXh
ttKHa1ukxnne1HVnnJW6LJet5mVrrEP/PGHTaqMnMJ04mOXGd5jlzif/fe38yKgopMYGwVv/30tD
GBAI1/MCk6VlgLVBMv7nTef3cjr9UtkAWecX/+t/ydWvHyLXXjVV8CvK837NhGEdEFb7WcdmstAR
aLwLD+JtQ0LBZOx0l1LvzScMjtFaC83spne62LSjSn0lACQIXnOSZTUvSOLlUVUXBADh5xmctz5y
XMa7jJrOoC78nF4fPokLeiAmH1pYX0MuA2Gq4aEyM6zRaZr9yHII2xYaxKNexRSwwFc26UazwvF5
UFOqM6K3DlWpHnHBedeyV/UHTVoVoWytHObdEoPrCgdkuJ13K1shza7G1YZ2QO7USfAZYB492XX2
i/58/6AKrz9Z2bYIn4bETR8QNNJHaSe/3UbpTvOhxlDFGqdrunGs4F4RC5HZTUaJr/sNo3nfkti4
TKsgXZTiJzE9tNTKyVcQ5SRei15dKa24NVXvHPAPLw2YJncFAERKhtAaWGO6sKsmu8VnMmLyletF
cqsriXsPA1AwVa5MIb5YpEIAt+BSvoIeG0ISl9226JicdfW2D2j3V/pHr9UF63Qum16Yl7QUm9Qh
uEYF/7IIsnILKxZsz95t7E8Xu+DCdoJXx2dOSWQ0ckaf9jRayarMtlx61g/MyMuwdneGHrbXNBD9
ywQkah2amOj7w23qjLuxTQjbLHp9VZWYB+qeqb/PpPet8tSbqUyJFDoy9OKcm9kTnaJr1tZbOVas
m7td3FarGIdSkYwHoYVvduN/aBozIK1Q9kUBHrTpL+AfSIZBwzwkzaLGGwKUe4Or9xbX0H0t9U5I
z0vlFbc6eBopnjbEZC3HlOBGJwKUWTRXN0jvun5ouZwBnv8G07fn6/tqmSBntVEvCo+xpLFZGTa7
nApQ2huYG27YdjdqqRzSGpLU+KTlI8SXcu/4KzzDQPQl7rOB5njio5QKuzvKEeYDlOoFX+Kon5Qn
FK8o9vCeJNloL5o+PRkDSwP1HGVQlAq33MW6/VkBsCWY77noS3DQDqYLt7PJnsw3cEUuAOJuFRVJ
Lx0/AgEv5jvrS1YL1g/LeLJlvrMjHZF7YXPJaSystKUp0RE5goQTu15knfetjmfk6vsq1V+QGr+1
EQADzC2bIkM816Y/Asu8aZ080N5+NRkwp8UJIp9TFE19u2pDvue6wlbrKs0N9qjdwOD2nnqxCNr8
VCrO3Xa8m6Mre2opU4Ie9UkLhrW378qhoI4s6cLZ4orPw5XlPScrzuvlc2RSolAHvHk+U/kKO7ty
6xn6TXVLXRpvpDPiXEgPfVS+9My5/NpfH4Gm/SJ+58BFfoDXtiZe76rGdKlCQmBxPtGojrL3gokz
4qrnLq2YcnWs9F2NW02v7t2EUkCjWB+VSWvBJFsRrRio+YrbC+3KSfocUi5zKvXVyWkZi6kYOH1e
VIGaRcpltShU8yeGZ2AJn3mWo3vJEb3ZjD40ltdKzgJBChT5THN7QRhGGjWfg+rtMy1aW8wAQRCt
SEMh9FnaqLWY2cSMiYndHEqsthnr9iAF0OUxHfb0W0+6owWkgUgjKMcJ7pPAP7gfvbT3NAEUe3wa
veyrMeUrkLU9KrhlQraNHMwzhsV1SQs8aGl9WeP0Za48q90i391Eg01nwqTvU6+Aoe2yAQdzr5LL
I++qQ3W9DymZGNi42wc3ERK3fbJgPujQjstGZdUa6RrEkXHndvEXFsB1YkL0anjWKS0EKxResTwx
nI+rIrTXdZteuczhdDJwpbTTIjiceXxO1Qj25oAWhMjt1r3WgffeSXLmIpaveXHbterCMuq9NLpT
W5l7TVN2hR6fHPfM6mlv9aJYOglaoEF85nZmHDX9Z6l8WCgFd6XG2Fh32krXFcgn30LXvio3Ye2E
t3JMNyhEnyyrIURywHTZdUfPTn/QrUBkaQQI98OztNUH8+wNCMotgPGYFTKK/0iRP8YWb5eO1oii
8TvCI7h9Xf6FHH1f2ly0VY320qE3biCIJoN+EhpiAl041qujo9QIwpxfwfho3eILZZiGR4UsAL56
8WOwhkONJazwiqP1jY1oE5T9RePGhPMrS0OcFFyXUhEoj05FLmkpKCtTFISbJP37UI1oQoutASMI
H83NKkGAs9JDchJvIcgBWkQ/kI2HINhk/XixfTPCSpbwRYSHXFgntcKN4ATcJMAeRIAIO/mwPP4b
0K3s3e9wDN+MIL6MHpVX+TtnpgRmfynqN2QV7TEPgl+6728SmZAeoAXESsmLBZ8c8kgubbQR/N4E
pY2uAhSFlMZk+eoqGkb+bD1eyg5VuI1KAnnwKQeB2AOUwhUosFAH7lHr+k+WLAhNNAE3zC9WIoxv
ZqEceoMMcrfYTXcbNfHfNUWs3AxrzP8RdWbNbWrdFv1FVNFtmlcJSai15DbJCxUnPrDp++7X3wH+
buWFY8kntizQZu215hzTVt8nE8eRTefOSsly4N5ygCZ8C/UEG5xS/+gb0hnsV+RaD3XU3H1lPCW9
+DRarrweWAKM6k0ZJfg+6p9FGjxiixICEcfOaMCmu4j+Zx0dk5k1vwDB3EoUcfj6052OR1rhbgc0
d0Pj4JiT4j0bv81A/LWGGjtlYz8XNFy0EeUdbKgfejpOcOKgKeYtjStT3Edz+IkYgG4hrbNIb54n
U/sh8gubYGeDpTvEfZL5xszV1NMUkQy77SK5mZa4I4zYFflwRriGfb0FoUKnVy9oDMJ6+YwPsBUO
NZUtdVX5S3GSHw/AX8TRKhrbLuSHdq+aXmNy43Kc9HeCv5Ne2Q176nud5//Ngbw7xFps2GRQCRjW
m1ljc847bVM1Zr2x4Tnk8iZVpoY9+8S6cHf1OGo+fB5vcmP7IFLnwDYl8NxWv+n5wnsTCb3G5CuP
mjfVBu1vRHRqKKhw0txUaUicFPPBstTfahnCF9Z3qA23EruMoBgPmVYEycZSdC+k/mx/CghZAoWi
MdBISZBGQ1iY+mqnaem+H/othgSD4ByggHtlUnfNGB0a2ey7mGErxqjEDnexTPZIh810n/BjY37Q
DDrZqCMvatJdpyf7pI6PiQi8zKQlPm2bCDW/xjCcqOGGsXsibCYegJabDBV4i5QlP9CtTmYwPCY3
2Kb0UP/tokHzsPAeDLPZV2nrd7axa/qMM0VkoH5A67rXiuAQ2Z85eyeJBtpCFj0Ww1HP1UtrzPtI
vvG7LwmQdwY+e1WZwMOGD1bG0wTjcgLVGg7WIdCMAxQWVkx93wzTfnQQ20p7X8bFnsjoXUl8sc7t
rHE8o5h2STEeSUzyU5y7PW2MLNYeHb9dM8x9hD4AJ5uXLu71WvEbgXynec3p5U7cPgK06TSFj2HS
M+anudOSWcgdvDDs3ZCw4R2lzyxhpxYmglG5C8tbzxQkGOJjq0LTn7VjsDQa8A6EuDfY5u1T8vWQ
G6C3UNGAcwIZN4b8BGJ+NcKUc2vYS10eS4A6g1UiEesPmt16ZjztFWltc1giUU7yFBf4RCOqpmtg
V09EJh/Gisg3W91hb9pPaC8Ee2WwuV7T2DSFwfqX1m6sRx98xr7WEVQUzqHQTaKYnR0QzVLMS5bj
ziQkOqbFYsc3mTW7GVBKoVuojG1f6cA4xzr/xZhM0kuORIr2NIbmeWeqbMBS4sJCSa0ud30zoPdQ
XxyIrMv3C1vxnhUJjjPfYs05pgqG53TySiW9JoF9ZAMHJBnMtZhfw85brNyacVZbw19MuItqqveW
12NHsc9Q0TeR+0WdeUjK4mgCNUlahPmz8ENy2dmgn3o7JYhQgnza5obut0TKFH3BjqE5h2Z2SXrz
XJTSD3GukNj2p2BvpXHxRup06IQ4WOnoUTMuqdYTaWGNs0sU1ZNhdGvo1UJ3OCqx6jtk2FTKMett
TxV/kmTykrLaC0WcEhIdR+kc+fx6g+o3Sn1aMgUT3h1npKxzNonxd1w0LWm3z6k6i8HyEoy6AIk/
mqK54G4Oq18jOUw5581QtV02Kzsk6DimFKInBefUrQ+LYYMe+SwgRILwVHDVIn5YD7gofaVIGXT1
6GaXLK0YzOCxZNdFbnIUHphx/WLuYcKbKNUdpBj7apkFIQXMUK8tkjwHqRNIrAAxcWxfazE9D03/
k6ERDpuFnbiGqq2HWhP7FcLRKnN0SXGKNFlS/hgGv+7o8qeo/ddMoZZJzXkW6Dy6MrWJ3SIrLMJR
hT8gp7WqVQp73Qk4ORa1jQxq7VQbRCGM+VnPfqPbw1RWkJnUT0FyEun8iblw+kWzXnlyIrfwNBUI
Avns+E3oARyzSGGj0w6fBVCMOBxBy7u3yGbTGy+HSeevwmuC9dUlBY8Utor13lUvKoCBi9mHH9VQ
Gm+CtjZCZcfT9DAmc7JTL2vsw5oZtD40kTIuheKftlEIgSDw+keqTa/CnGvGVqma7632yiiU4M/1
XcjLmlMwkppEwfg3Y8BxCUcr4RpyJbonljUMDdnFlJF6IqfL5XbR0ZHJogPF5rgHUzl5K5aGAIfI
Z4HaGZU53vOcnA6QDhTghcy3rD6kzGnQC9YkHxtOCa39JYEZwRK3HDJGlj92xW7T4N82dup9U32a
SE3QqgbJgS34U6mwv8GN0B0wI5osFQzxA1r23z8r1QnyydxqyxYf40E7BtQOHHAco8PuGcazVKeA
bMDLknGpEKX4/4d86CYsxemYfKQDm/iizVZzdvISZjBkps5vQ3japtGny82uYVgN7MtTgs7ZpkpE
sbIEGA0t9OZc5a7//YKmnlI8ak+BNn1FWSluMcbL3sHatPRsomNrAlxe4tnXGMf1q/XQVi0WHKsZ
4UEAdNsMPRHpalofdbfunr7fmLF2voT95nTk3k6mElPJcDAf7Or7q56GPjSS4LwexqkKzrktf4+S
vKVWW+hHcvmuflNp5t2EhfhkPbQmywSzl9P6qFoETGVu3Uw8p/4anLOSY0p0nTC3w99tqleG9/gm
X0ST9rNy7YL7tYyu2qwqDMMSk70Tv6lef+m/l/T92OnUBE7oGO7X76yviaCXB1g3ST+DMc+9n6g6
wrJxoL+20w1D7Vfv2LU/DcYyKVVRy4MARCHpqsrOQo54W/FhVZU+12PUH9dHVmj+iapqwNHXjhgG
jcqrFyZWb5pvNW+OL+XkXnqr+pvpU35YH60HoRED7q1fYimvPLWot50zYQ2IS+MDMiYx9KN+cETY
P0z9MdSjfnMFo1ZgRP0FlT4bCr2scFqGZJHRxl+f57Uf1QCr4EjbWpvi6SnqaySo6NvX93d9p7k2
2cXqCBFxN2DjtfR6PwVkd+N3N1EQLYfBDJlRtLFA6YUMBtdw0HpRpRvkBONaWA/VgFVBR13qZTHB
rZpmsAYEFb3wbG5jzwLwAvOqFpQzjXwukvA1yaNXpY32RAnpfk8v/ID8Fv9luTB9lsWnThBf2T19
OFVV+KAqI6lX/GwUOv0xcHsGP+7o02KQb3XGGmyiffqOCUrEXGPdoT3U8ebcmYrGexPyF5ER/PEy
QEvvxJ9yOdOzJsmgZo29Ydg+lIWWPeczooGyDxXcDeQuGwGZh05HNNnSy9XH2LwyvTGupjr+XRz4
9M2G16jFiGpRqvvdAEeg1m0ay+V6Vb5ZaaDvGRDRwodnNzXGcCiVLmhJ5GXBwEflnIroPYhMB+F7
/Azp89Rp83SS8E+52eYZ+vnYPQV98iTZsBORgOHXWA5DFbLNjit93ggSJz3Sb7GcLpWNq+awCgpc
3+PMLzGSCJu6lNp3TuuQmUz7ERM1RnTWF7CNk2+R5UTjQXM7Nm92uUVSZ5+/CVmWnhIDXHfsOeqc
vpo6BK9NZ7WYeKcRMbGE/bZEWHVTb/mtzD5cBMrqwsMzdMawvRmn70bk3Ogw1dYsr9ikq2vORX5t
sF2dkxZpSlOoxZWei+GZNFQ3mVteqghcHqFg6mHR0V3Kbp/IVqe1guTUjviomkbd0iPSx2iH38DF
XpFmnHLkfyerUpxlj1/9abzOQP9grwwgJ0Hw79Tmf9UEPoUU2/gpbkPQU/VsP6XdyJ+e8bYd1NzM
z2VTum+dsyD/yTG32SKFBll9um2ofosA0htcYFGuAIhc96mB1tRyDqqmtdt8xKsat0TZ4N2483bF
9N5QBivJXUI4nMPmyTWbR6iK7oRkC85yYqKXWx7m3KKvOi0ymwpILe/TMNrH5RWDtI6mOkKMBv9A
r0z6kkb8wu0GtV3TKgUzp8Y+OF6hF/axS5C0rRHIxhKGnFGboYh28LqnbXhKoPIMoC7O0Cw9g+3R
0tniKkmd345dfE2N2xzW89GlaeH38LJobcbREcRi58cNp0BH3tIEKJPXsxhpNUOYpTk1xZ/a0FLH
Lz8ujIEhGmXUX7ka201NbvFJV3F7IHhIL98nixCb/AQRmByvYNiPQ3IKEyc4ijWxlqD4fjcBhdhY
4zK7nivkzph8z+tXjdsyFmTgqOv9sFEbRVE3dZJVp6I1Tmu5sh7KZUwXZvLD7JYr25Www/v2pUBi
hnM/pwFaOdZDZoGxEVnX+jnCr4C5DIy/fDraKlPEtVwxUxc3JiONlGJwuzI9tV4zGalOBzu1Y7Rl
RfSiVVaCYRJIZWlbXzEuRSxt4LQEE8SlRhiswDmZQwgmbHoOSu1jGuv4SS1JW3cm8vpCwxX0cCcy
zcPeX4FXTmFrv1T6oDcSiiqiYe1oD1P6MtZVcuo6HXWVTTIpll4UjI4O+ycK5HNrUlcyo0C/jbtu
TnzCHxG/Zvf1sEYrL5KF5Rp1dfkn1TS0BEbfHbB+TrcqJe9yXYS/F1SVSImtlqIXWdfTEVifog/I
6oZ6+r6eB+FmBwDXeL71gWyJpU4BTviltDimlEY1ru5yQICYX+xe6e8D4amHdWn45rCVFsIy1CbG
fcokf04BN6TSC/O+Ppdlk35MAMOXTnVfsQcAeXtYRssyqJSiv2qWrzZ1ctNqQX6XxLJE5Jv17Jo2
kAIp8lMdj9ZzECAOYI27k5lCo8mpUl9LM/0WYp3CT+saH+HURUy3f1R8OF56QBKZm9T7NEXqL5j3
7LoYOEdCl9WbkfEdtCn5OZpFd1yDuxLm0j7JIJP7iSYsfFHzQT6suEB+SLYdpLFw02XAockhj/Qr
oEDrPA1oTBZKgz3QokQ8QBpArLjX9TkXyOB1jFPDLyLxupZvEbBfNuMU1oAK/JhlhEzJ6baetlqm
aNEt2oJs64v6lCVNcLMMw75h11tYqZGj/8gc1fDXEiYE0aMGMamrtKieVMrKvRnXiLPNfoh2Ako5
FnAGFH1Oq/x/T9Z0eHSyQRIAIOvKJZZnakVwC8LY8dAMpXkmQ4TwpQhpFiNBpCtpQSbQWnkvqTdj
4Ghn23pdl6D10EnL3Y4VAzA5kTG2hZhwbC3dPtWKFj0lTU0zzqaRYmc10hE8m6+1+IOjp93186LO
WIJ6Ifqp1z5JtkJSY0OMTTbGDNRbLMao4/pr1u8Awc6QM546HVvWpoKOx422Ck6aZPQ2loQCu4r6
ooIlP+syNu92q31FkhGCP5hL3iVbjDsaYhz643Xls1HagGN0guYgWv2ZLLzgYE4I6teIYzhN3ZGt
huV4QxarzA8L80hf6LEWH1JgpepFP++iSpxCfHG/kkIBim4P+SOj4bGfJ2I01TkQ1HYGU4ll+WqH
od6HaIPw/FUdsiX4PPOEkMdxQ3j7SVp5GQUQracqfe9GnMNVWdh3XaA100c35z7ZWcBO4LE4gQeT
NoLZIj7lFBW3ltHCEZvoE0JgeVuXB7OM/qwnL6pp/baRGe4pRN27kvyok4LBp0Ux3Kbtman8OzAb
dhBhdRe6Yt51ko1mQCoLy3SiJS/SJclyfcG5nmrnCmAIiED6cNaQ0+Xq31fKnh1r50kfUjxcsj7n
avBqLO82cN8tuVM3S4ba3ZrLz5Dd5sVS3XRvRCh3uTgg5iz3tfVQtKRetk0sv0NyE2k8CGvqDua6
caz6vV5odzvGSft9fsYagXRm1Q9iS9S90CJYr0usQyQB4ukt2tHcJu625y5CVZ6+Fx2OoaGaZ/Kp
+/faCuJXcMr87yrJJgM2gpzkP9wkyiOM/kTLSyXVPTtFcXnGAaHezDlVPC3SgisqS7CQZEYQviFe
RrvAWaWF16JvYsYdwnkPk+GBgmV+jmLhZSHRKiwaXaG+rJtgcskdujyZuhUlGkXURtMvS9VSGnMy
PwOP3xKdkHi2OaTvoUkqePFOdav9NDBQYVJhUqbUvmslgl6+U19Gq35TDbe4zYAXfRxhH0aVfRjS
9bqFGKkgwNzE8Qz9OmSm3qAB+G4OOJXG3dNoHnJZ29YFDjcGqQZ0E7YEhmrXMHd1fxxGmt6KnnoZ
pTBIz2xP+qbfaHwK7KSNPDTkJ255YsAo0v+a0SH4ukYyDnhXlH5BgfGIR3lXRycD620Kg+DmxC2t
MmHfR7e1ucUFWPiLQP3MIhP3x5BdmrY1X9rXPh0JQc2q/G6X8TZpIdXoL2MXFqD/quLak575/Q+b
zIbruiyLmRUBdNA5FVU0q7egshEQOj0aPcgPXqgrPxW1h1oS/ohUjROu4cvJwPEQ1CiDo1UG2jFy
rJy/NgrgenHQcqZy+ZSGJWgBG9V+kLxkuRDPqGes56bIwDqNYCPy5f6FovUUOETQw9j5U1RSvjlu
4tzL2PQRRcu3WBuWqo4SjZsgs71IvIPnXIbl4uf6KHdKAxqo0xB5wDeFRgpWVdJrc80c9wuio7DC
wfRvpVUxwmNUJsZkrhzPrefPDrRXanylUfdcdKiOxvKPufCvqTtg6DBMufQz9Bq2rljDMHP75QTY
mD4dfXyq5mjCRrYGCs+Mg1wo6hXxrEgLu9hjWNztQxEpzy6f1rXeacP6lzu5xnMDGGPnMmPbrQ9T
PW/gnjLlA+jkHqSbfZDid6+yarryuRCv4+x+xlNSX7ukjHYT5OmDVTucPJwU5wm1sG+2ZKAEfWic
RD+9IinJmFqzM8L7umCEJAPwML00cmx2Vphjl5n74lD3b/WYlhfwBWd4MvUhWdpBk/jDksC9J8Xx
lIVKepNL4NOo9LeaLBpBBIPP3Zuhn6D5LmT0GsQieySp8UMMZYCS1w6PqmJPH07E3Mlh6hzoU70V
SzsyMFv9Qo8M3KrS+2Zs6Js5mFDDiYl/RHaeTpKK5qPTjw7D0KdkaDdfvGDngYEyO1RRUuykQPK6
LuChraufTGhtuNQWdGi6wkiBVdDdqZ5VRxZnmoxTllxmbEIHI25RKzflkpOgF3ud/puf6UpBf7pp
UIugmgUILE8shhWgiEyeKIVGWgZPsYgzdmfYUjsUO1YtjQ/0xrhRl0KxdyQI/QYdMGOXr6Ls/bRp
+/ucZACNO+YpbKvsba2k1VEfYiY7qXHrouhszNTY63WhWWCJ1wRrILe7ehZkntLORugcPYfRV2zF
+qFQg/yg8+bh3wNPA6FabjNd/NcUU3Eu57z25yUwVc+nd7M10kcOJmavQecBv2Oex5A4j5wGsBnq
3B4CcJJdkKFuMcyHUdoJeijodtIwf1NY1Bei15rL+pVixUTz1qq+tSMumzjF2OgutnJEt/ih1Sf+
7ayx64sC0LdROc83s72YygeUvZ0zl/p1LYQtu8eCR4dWXzZtxrIddcYkhgRMP0i18/mt0SnPvpcO
U/CmhtDnmJ2EHw5dBEKZdGZpmfq1NiytpvI7/L30kyvmjS3pMgMVTjsgdAksTkkjlMMwwoWohzn2
SgkIaIwVYlpTo3FOWHi61K0+gLYaJ/hcd6MFbr6Cv4cFEp5peo2qfXQI+cDl6SAhug2A1He9mgXb
XDSgaYpu2Glt1G0H9jXNftDJ+1p3FUZhF/u5EzFKyiE+K10es91mskhnFKUwy+6YkHbMZ+Srm9w/
KwneaICMZSqF5GyTxR68F44JF1+140ONDU2C+t6prkYa9zRGZ4Qm/zuQdCKZqoSfeU7+qg7t7Z7j
V8GL0CewI6kPZEYPO2dg5IkKle1aG7OJod9QgsKHRe8nAy5GV2tgosU9d7g2fZaRBToYxP56vx2z
+i9S/Z6QMA2NdGMGhy6E8C7qDm11DbsgJr54mwUUdN6gFBELa+Fs9dyon1LQIAwybmniuBcEqNzn
9DKOm51ToFwgwKOhgmHBrpui98NuvLSKuDBCoOw2+uewsl9rROPw8ZxLvwZEsj0WyDkt36z+JKYN
JNMt8ISyamrI4Un6GzP2sqol4BD0+gjS4xENI3O6un9Q+32sPQML361vDv2Lgxho4OzejdIZnhNd
Ocxkf7xTxC8JXAN7VrcDQbocMMqSt6pZWG4d42CmsfYq6E6dzKV8q/PCt0y32FUz5g1Nly/E/lTH
aontxqbUfn8GuHpY21XD2q4/0UhMomwm/eu7XaCPxY9U9tTRYz4C9p1JqWLZBFdrDe95Fd1LBrsn
vUhgQVLm7YJYZZJRSryFc3FO7fR3by+AyypbJpldcJSiAZql189x28p7WGN+WragZUrTr6XDsFGG
Gjatgx24UhSmqBYb8UAJ5Yl+g/bQWpXnyvrqWtiYYc1t10KvL5z2aEH5r8davODtRbEpjc3Y5Uuw
W/Pp5uQH1Ngvml4dtjHgCgao5XBtDIf2kG0KH1on4wZSbZmNBL+AWH5GVD6axojEDYsPNptfKbfa
zTTPxmmSo3ELY+NutrI5JVrs7CqTnQGMN8S5S7k7V92FVrHxVgWKdYvTB4rjbpO1qXJPZ/o1tYIQ
Vyux8uQlyUV6Nyo3Kwk9xxJv7ZrfSGLvi5bpiRfZvfyR2GyyAQY6J6fF6TuBAI3ssth+N5OiDC24
cGhW6bVC6E/hQmxO4/Dousyzo75bXBy4MuZB+8NwNXvVFKW4dqFwDmGVD0di4ndtMqfwZ6L8DhQH
qYjENd1quKZN7qsBqj1HK37peSafv38nQrydWrhwUOH7niNYE0/U38nbgkrUi/y6VspakoKLHAll
7FNPjogXFBUr57q7KfK63SmG6jC9oZdpSwU1Htsyb33YdOZT0iV/rQxQp2Mr1rWdm/aBlPI/91h5
St8WVNhp+663GSYxCEXYG8wPwNKgEJYvQEETODFf2sRQrlphuDPyCMZCbWRBnmPHGH7ay1hh/TiE
WZXCX1gac0aRY7NIXPstz9Rf2GGtv+hfoEQJ59WeGrFHNjkRo0Qrez3UYLBhStrD5jvZswOD+zHn
BE7OICues3Q8diHVmQiGH+vVqUUJU6bcGQ/rmp20TU1pO5XfD+GO0qcswWMXI39QiWGHd+fViIOd
2WFST5zhg58Zn2L6JfuA9fIUyfg32RTtlrALbR8te3OiW90nCv92I1xRHOBtzs3NNCV7atIR3Dy6
1uxJnypD0kGzxr9xqYsz0tDoJXHLgTgdGLaK8iy7qP4DO+xZ6Yf6z8QXQyzrbSMBnORlCOUjxGeu
WO3etWa6FuO8MURrvDG4RS9nqTyntCPgpsHTOvZlSLLWdoVo2fnN+O63zjBrZ82kP7F+xVtIaovM
PytWATogKEL+zYyHJC+xYEEAUisxepPIsPzX5GJE4Yr2i+6TUApGLSDl6wQlVp7gkF1acGv3LR5R
5Wwacx6xvWQ9ZnLiUoj1tHwFzOt5atUczL2g+TzROS8U84X422xXY0dF5KpUNLyG5zXXtBQVaZSI
yv14KrFYkmkXbBLbOJvBmPkTdgFI6sxmLbbv60ezLOt80aq4+OhEf4EZBY+MW/BwKSGDa5Z1bgwd
65qqkbT7/1fXOiiZG4q40pGgIouAxclMucxhjW/xgUlPlmXXbmQ8fg0WK8+6e6ZWdDbsrapDl2j5
XsXi40XuC0At4498RbAk/jqYpSQpBkKPrYOTCPPFgu9x1ssWbvSyI4ZCXOxRkbt43DBzY9dAqrrO
4MAxHbW4/ML6Wb+qqrZlluQ81kfcbmagDcDx1odzQ1sPgJW6QwTXA9+m+QOMqHlgHRG+sGhLf8d3
Q161IMJ0BkAqi7CQ/7+3rV8xY8cOsC6Iowr5a+lMrTsnKsr20g3l91Pr8wkiqm3b9eQxWIp9/new
khKFfFN9UFZH/ME8Wr/Zqb/F/HMtXNQ8BI/uKjFOITM4rTtU/NHyXKMEXbeqIPHwyFKnezoU5kse
kKGW9En+UhY9zXguBPNI2F+/XUde/w4yabw0AvwvVOo1KLybTtXlj7ICedComNKJzDSfxkYX+Bfk
H7x+mk+tDSrKMA5B6/TBXsFgyM5kOddAmyPYHpG+iyz1KQHn+KEOTnMEoOgh157QTTvQrtqxvsfR
2D718v7vmfXpecAqVYzcGOns954hmaPVGlsOJiKImg1h+tbQqXuzdE3fRZvlJaIFEWEjCDDw8Xhw
fqA8FjFEuW7QsiftwSy14bVQbtfLV7VdZU/WS5Kb9jVHEjgA1fByjMcoXlAe0yQzr5EC3Ca2rPlX
YVEfh6IJToZCOtd6a1gVEuTNJNwS0qyif2O3la+x8/ZdadcPHNL5fszC2ONSQ8QSh+1hTh36Il1I
3RAFYJWWy7ouItOzIsvY0yUUL43JNVOZ4af7tn5UTKJItD0reYhOvY9uSp4VD0eU20JARF/vmK3D
hLewwcsRM4Ivc4ivyuC2D00pqvd0AXjQBxsbOgGmMMRLKejmAekB8mWpgkF8MZaMD3vnoieZA4yR
TJ5/D2UJPZa4AG0Le4lQnfUj3pJVc1y7+RV/9QmG1A2UWX1p4rG8IPKfh/hA2CevingYmicDJz2K
Uo1+atc8rRs32x3733ahUsq37m00Opzhy2LTLYtPZ6GG7ZuS8VlggVytLLyqorAZYYr4GQ8XBFGi
U9dHVhWA8wzP61LVrD9iOaS0APGywZlcv0HWLBAEpo9fo8HyRG+h9doij/mxwGy9HFMkq3ZPpIAT
YHgXOfYxp3139G7JtMe2VRfGM0xgGkHxjB68DpLd2ACJtebukgiaPqnNdG6ma0VpwcBS69nmN00X
3wpml7g78QbDBqLsAjQRPelBxpYvaqBgo/v81wZP5fyzaH9WJu/gmnmqTuUvVErjOY1Few26gDZc
gpSM5gDZWrW6hMa372FEKynsb/FYZK+qriKEkJDK2e3B/Rfak5Rq/FyhFHGz6dHFU+oT/sT4W+qo
2th2XQu7iU9aaFU7N2z0J1PvP6IhxvGS9eW1y5IXyzZmNIDP8TLIoY9YPeVPiKNd/mR6ACi8z9+a
qaVMKuBeX2YyX3XEXKIl84kkWd5bYVS/bRzvdaRbdGfJMx9j5PGG3uA0L4u3pZ1Y2OH4yniw306N
9olCBL3IulCNSIRGROsOULeKdJiqe6G+gtU4m8e4D76IM5TfO8yAMB0gdqjyQ24uq+IrJE95IeyY
17ntAb8ljBOUycFEhv4pt5AvOG0sD+ZchbwU8+V/BRdzs6xZEB3L/8bttt3nNdNzEJzj9XvBzzU7
eYzxXB51IhM3QVqkR3NhGKw96xKTNfGBidyuz+nLnzzNjD0HTTj7tYOvZBjKImWihq40GvossXVr
qYe47r7D6NaNJ7V+hm2qJDhVRRw3oPd/1kKaEuBYIHbYoN0rPftMCwVCfkezK0AnugYUzzMhy1Um
25257JrmJtLP61dp2s1Mq4jLrJiuXHraFtJo/ZbYdNIEhNT8Hml0npZPwTKfWXss/J8OU/iYUCpo
oAGzcj25ZUX5sl53OmD2TRgO3SZdor/YWPp8EgZ2WDwKoo5ojxII6ioCCQOnOCRyflfturipRoO7
pyhLxORJCo4sYaChMbaIwcBuglXPYmPHXL8qDfzCgeEeSA6xcJeWpu/kKlVjL25FZc/PaBJ2pT5d
IRvLLZyU8qPG378PzAyxfJABTrDziUA+5BrrQVqaBt1uNrx/z0U4kW1z8tYpRXJUbZZYdYYnrwVq
fIZjnHnNrNDhCOqYIDZyG9dvrA/dgCYJNdGq4HMhF7MO4OHoxQlHJ+yh5eAwSvr+an1oGdlPEAru
4d/zQWQl23hW0sPUYmLHsUx+ugXwoeU2ZAKUOsN9ZhdAOsGVDNRyO4nkFwGU7W39ZC2PBIF5Z9sg
SX2RQU2LEssqXVZ8BYCtMkYJXHgEYNihQh8a5Gs7iTzyggjB8ow7Rfbo8i0GZRfGNAQHL0FLDREz
Ww0UIV6YZQ3s9eGNj1TphwxRkV7yGw8DNvv9KjwkLVWHbGxr1a7KzfoxaqcmkOZ2/VFBwvQ5bBIE
iHb4ZI9EjHA+5ZR275gCyrOTO/66+7CdFzPuS+L3yNttA+Ms7DS8W20XXZA8m5uyNHtoQkGMf43A
stJAeNDUHYyaJPnbxyCUAdwIGLAwnpcxiAyxqADvGI4dbfVzqeF/jWCbbyZRDT60zJwOJIe8cLVT
Tzs9c8bndRkBRPMco3mW8DqvThUw+QuNBHKDLMK9rao5AaWOJEJIR81asntp6aq1rzJxJXm0FK3h
BEYhdrXtGFTlT8XFB1NyXUwoUq+l0R/CqHTAOF9DvXZf11woM1H/6wK3poDJCaqoe8TaZt76sWUm
B6FL57m1BzO5zial7DiW5VU3lRLMhWb/GsvwA+rz03oRK637hGQo2YzDNYiS6YeT5/oxnjGBDqGt
/uRVvaPf+VtLB4e7GyJQ5Nr4d0hja8B/YRKtFtFI7uT0Y5Lp13oqraqgr5qaja/KwHpShJrC/Kuc
E+hvsaVxMJ2ZweBG9EBQFI+8qBcOkYaXcuiIQqOuIbKj+iQ2O//dD690B7VPTPJsnhMroUcUzzeR
RUBo2Y7dyFYJ/PWzpRpYB5yGJKz1oVgqd8hijynQgciQiLIxtSF6GjMSODc9KTLnlFt2pdT2IYIl
voGQxR0zLf8uXzQgJu6sJnJjd0nlN+TkbskWWuKDid4rpDw2aqh8OX8cM0bvMihfy3MC5c3GMoV8
QcvsJ9wjHiYgzSUzdok1IKUhqPkArqeyM4hpiE3zPyq8HFzLVwgmaJPfg4je+DaVIyUJaAOvsKI/
o52Jn0Gec48DEQA5oz98x4c1InuqLA33css77ZQd8yMn2csqgQdj4KjSosc8D1yZ4IwxRCnDVQ8W
CVI4wBJkUnNCxyeBeow0bLIIJb1SiFM82N2pdCvcS4BlXJ0XWYmYoNqqeg/0FpECXlJmIcm14XP3
JMogYCxufLEudL4sbCxeyxgw1TUbS3jEx8mMj+yknBtmOtUTSpI/97gYu0VvsN5c175GCcFop4Ef
4vQr9XE2h4dC5k/3vZuB6PR/XJ3HktvKtkS/CBHwZkpv20vd6glCFt4DBfP1b1VB9+rFnTBISken
mwSqdu2dubLJU/0zNC3tsdOsR83Igr3pt8zkOJnl1Sy+18VcmvRD+vL7WDgy80d3qhfWB3Otwj2g
ETfDdciQC39Fdfo1wplyiS16hJRg/TMyxFLe/Mt3MpLKTWEzekuS8E+Mifk1nOSMwmVLVjIezhVK
IL3gg7vr2oQFryP7bEbtR8vbeq/8YN6PLqw6lXBMvYwHhN3HdqotyRLuW0jX+2k9LtkinZ985swR
EqjZ3sAndY9LxGjWjy1rTyYYi1AVIjiqYCz25LUjRGWEpBlmQNj8Ng04WjWsYZvRF/O76KP6CGkV
b3w/mVu1DZGomjLL/8+D2qQ8ZGR63N21hhatNsTjwdBgh21MPwqu6xIOYyhZhcHwhPHNzWD0sya6
z1NCVlxEsoxqVwAQQzRuYSWRzQs1NUMM+hlktXNcVcZuUZ0DDQiwEYNlYQKYHd0kidEs2L/EPPSX
goTTTQAYr2YcQ96InTgHkrY5xoPzfII7hNWUQdnDejmDMEiOS4ayqUx952s7orXz9Hg+qUNPwaq/
qQZs2iUpGhVptF9xYGTbOCHxONPIyUGCS0IQuViGrDiaHpibi9pbZt5yIoXitCub1NimfjecOTa4
m8DXIWaXAZbO6Hk9JvAjka9Hx/8JfUv0FH9XK2vaZvWFhgoCRBQmT+MSh7sckhaxPYt3Qb7Gwqeh
FHAFfrRWKbqaArjzQq7rRg9o2Xuu073gI/UfQxI3LDRTQsaEMgZdSLetmRH4AEZgKKXWF1IQnmJO
u/AjPJJNipHOYuWBjkPiRcdJfR0Yne1jRUjJKgUXjdhretUf2qXTX1L56zLXLlr0ycxBM+9mNrvG
x3mKPePq9E12I0r6DLA1PDmG9bNf4gZL3oS3mw6AuOkxZ7QXP86e6sRoCZuIMcWSlGPVlX9L5yG/
h0mvcwbP6s+ExIzcL8kijcdP9WtKI/8jCTqHrG/m7frdMg6x6wWZdSxoBcv+bj9z9vZr0irCxP8I
erv4SPXy5NnkRTXhoO/WT2hVf9tBDn7M1zAq2gMyP41e1KR0OWbZbtUwyZQTJfXsf14GPT85gaWf
ACJB/fhOiq3CtMq9muHlMflJnk236p9CWpMhuWRNniMxNveJYyN5fmYDvMPXuAz4TrUkdh5Nl1hn
WfC7GXFkIpixupRhvS+AbuwcA/e1Jx/qdHjvmgZ7uEW4NX6F8sKQZksbEZ8APo61RPufDXmqAVXs
h15vD56RD0dRJs55/UTWXWLqqCXk50it8Dw4bX7Fi37XtCl7i+bkBdj1/D6O9c+CaXAQi9dKjiSa
MZTuXMJmbCx4Sh4EVt17Chf8y5BqSAuWkqHIDiOMpPm3/3F/MMXOjg1xbGU6tGu1uEiH1mi5CIes
JyUp1pGfwO/BhDMG+bCtF8dGa/yiDsBp0Jw8B3YG7InHDMz9o907wbasPE4NsE7NME1v5O8Ri5zU
FXE0ABs6G4uKKvsMi8RagPcAo5Q3RjMxJNd++8PMmgoM6sBkzg66XbVkC8XY4HF5aT7KivY8Lnlx
FA4OLs8HQ5ybyIzlAMp0EZi6FtVrWlkarjcgOqCJCQer7Bcoyf3DPNAb6KjdSiLi0qzAKKxnQHal
j2Zt1deRv3d0Qf1GaN9tdjoyI+rvWh0WL6GtO7dRsslH5rl/e2dJyxBoqBcQKE1CBC5r11ZptO0i
9I6sS9Z5mvjaFq90XrF1BLsit8bDVvMnMpwnp/iZko3dgi7tq05/sHCUg5SL6JhpbdPvVF8SdsE+
ZFdiWI3oe6Mak2K5+6gDsjtdRlRTTYBOf8w5vkvlJ4O4LZ3yfSnYf42mfqkay7w3bv6NWJv6G3M0
FD0u6r+uQz+a5RSvnt+/cPzVP4PljtZdyrYA36p91E2H7oVFLsvHn1WIbzcqh/q9mDruaqMMTllp
hNd15UKw+JFky5OrUXrR7gArZWrXfoApDfwAZdpUHCcKTfdijWSHcE5VNh4hMONMs1lsRcYKfugs
Jux2pZtEpuIZYHD7x9OGe+D08zOJo4T6zfGXeJyNC/r27F5q0vdhtKA2ZYu9Ea7N+WL6ZpcT/vOg
og1XoFveLBDN0ac5ILPdrNuPWKK2rrypNXeajwvdFUzTvMy64gYYGRc6eJrbhGF+azOrZLDMNNIF
tfmkhxAEiOzm35Qnj0HuqR9euxCL6vkwbhqCMocl+cmMEoDIf98C1XQd4WuicmsL8kHCkf5VQ2Qq
uVvn9fwRQxJKBVPg3IOyrGYK6YIGgUlbadNar0WAII4BcAeBpASzh/Gv1lr/1sXJn4AF/m0JyVRr
wRFXqN3fqiy/UDJEF3X3p6OkhggiBYzWe+vQFl/WGwRRD0p7jl1gAC9LlXtvqiECk4JgtuR1jFkr
DZJdiLTr6J47Ogz8KRmPS28nT5qnh4/r1HqyU+ekLBILNR8QQ9smiEdnLlnq0cHV2nRtD/iyR/A/
jQKOIc9rvzK2PP+MDOHRXsbwWT3w971jQwgUmOERe5qaqwmu+42y9HHvJJsC8M0lKP6oQXIn2J5b
7OGN4HoZy/4CBJ7p0jS2+0Yun1livMZ6lZ38NC3hjhJLW/bzWZUbNp4EOLsoMcOUmJwyYB0oOWbn
VFHg5cZ23ZJVS189cKU15EdTFKpywyHljJuSSdva2Z608UlEULuwJDujNCLoqNRx6E97ZbvbCo5+
jF+GH4RDf9VJfF7sTNzyqejIHx2PkBU3q/THLdmJBR79uSYEE4rBV6Z0eJ3k7BCvmgWQrGKyIyc+
0eL1m07H84UL7KOMXXEfG2S3WkXqsN1plCCAtQEOTPOEbDyJ97r8ztRDl1Fr0kuHjCOv91Czkifg
tDGdMKZWAKIYO4VWusnlydMQWn3TwjNLlHfBCOpd1DP1EBjT35dGoMEkl3+q3qsrAn29ugt2ZRvn
WN5hWF/WXpUnQPvaeklKlryxkJFh7i7xNBPP6V7SOr4utY3fY2TemfYIdqzZM46d4aeQs1FYrTMg
p8iR1nsGlJ1U/4n3cD0kaHnePJR5f1NrW+7tEMORnGKSjFr2lH8ihD6YZOiW16d9yqGihzWzE7F2
cgZAQv8eoNNwQNexpliFaNhePPyJnEQmy/+Ex89yEBnJJwKT4dz1OdG+oWPs4OpM1bH0zo75Fphi
/sHqmEYpOwEdOY5cBilxgZ4dKq9P7x7JJDuK1/mHNe7cbvoesbWelKLi31hr8ZCGJAFy/7AH3KwH
3NdotcR7R6TGgm7tpaPsfG3jgoDZNDit9adLzhCmeRHdlSbWqrrXKmJPz6QnrwDAsB4wCDrCdSBF
tEHkaftmgLsxmsNza47443RONEGFIjakWbhZhJUea2D2aiQrbL6RISO1a6lSWrP0rPeLaUbXxMa8
pZ5N8uVMO/UUB9ZJvY/3PySuk82fjHLLOKKUGmmCQH+pK7O7qRK+Kuhhu2W3W2vbtFoaQnUwxvNf
eHjwgv9YgmV72yjOWiH2tV9kSDnpp6n2WmkzcEgX7H18O9Tu0FnBkKBxTiv3c7078gA7KTkJ6uZS
t1lqW2Q45wmjEj7yE0U6zW06OdsyG60bFfK9SNyWKelEJ44cP+fuph8GEg7M22iHI3iwPoDof2cw
ExRkHjrinMztb8wN80GZbLE6AHaQxYOwqnSr5u914gSPCXkeDLPNbKvXziuE+QRHLVpTFVvSQ9u5
kTP/QI9riADegN1GnKqddI7N+0wgDzLJAce0xxmEbhE5cuCaVM/O9fMf2K3qs80c5Ei8U7xdj1Cd
R3ChFU6bKR/nD9bk98BnoplrC1lwOSk2uijc3eLF/NaGVEet+wD66VdlNFbbDt5Qim4KEtcieVdN
GNW8MZwdQbhGOzJWh4Xutkb7XCfmV4zk2blbGvM8ThjWoqgrH1VLBqFYQ/U+3y1wcp+WjcpKK/34
VTBFPKStI0AgSG1HMWF09TrxVgSA4QObU6DomqfIIaqS76a7h35MQk7WwFDKvGqPIqjbOpqoiDAH
zEkgLAI9LCdQ9QZ/mj9S8jnlN7NheWZUOPgEZ3Yx4Z6GOHe5mD8jM/4ZpEFxs8psbRv/6ww7vaCp
5oYNUax4tjhwL7C/3xCGnZpJxHcYVsj+meBu26ms34F4Aq7E9XOcPEi9OKJQdek2PhD4TH63kKae
pez3lX+OtKZ+yuwJPnaJJz9o+wW1D36rv8dfGgEHTTfEcXHQwFF9MBn0201ZpP1bWZg7IzXqCz6P
4qnKOZ6vNdxcLHyJjDZLK2iO7mzXu7DLvlcE3sIB1Ion27X41pKeQtHXyBfuqMY90AIvDjwJChJa
FepGstOq2U1WSUwaBoi3vugISGcwA8aDFkbUjL8aCxyE6gXWuvvRpJyCUAgs5QHd4FaDXnDrDGS8
kTmIg+Oi9FAvq96wEUOlmz6htFdD2SWvvGeZR6/O4eh8MEuaxoPa55cMjjNDU3QLnNwNgiJyqZPt
42LasepCHEM6QniEOPTNAMmhcUik7qL0Zks9X2F3w8lYGOntjGinRHVj4wz4BSrr1s0TwgDZZ0/M
miig8lMLtOrUyFUHxqB3V0LgWC5H2gADEX/nd/V+cIM31MK4RTfoYhmQrn/OAvm29J2LVaBMUh8o
SWIdHuX2ZCPH+Vthz9GrGYHGjnP8nE08a/c56REi9aSF3j1v8uAydZwc4O3va5LVbmp+rsbpTTX3
W4+zBphNH6GaD3QaKaM4m7WNAdHJHTBdBkgu+aOr8aBaSTOve9dL782Nk+6mF0PMcKPCaB5M/aFy
3emlmvWaXLGo/jY51t9n63uTHR9i03QA7S7ztaSo8tIAhxmCESZKn9z00Q7opXcdJ8QzkR59rIXd
VJWdzH6bdjFbxY0sBLFPYuYPnRxL+GS0HFMWu+0E+ZNum7/QUwkKa6s6Fr6IFoqaOEKFF76TE5V/
EWjyPbvwP7DZAGBxwCCPbWfdHVL/NkZTRK9SDg1Nrv4Ozyd+ZEyif43wDaOFNJE4Ts2bn6V41Gug
MDQYr33AmA5Q9iasCPcKpC1KxG144fs7ajTp7xpNCMAYPYiWGtHifx/qxP/7MkKfc0DyYO50+sqE
qBGJJDwYeGpDMYZw2tMwLLcB9rN9k0HKwm++eCcvQiupDDM+IE4WAQ/cbuu+4JdtC/1VzS3SCNM9
6pHdYECGlZmJ964aPH1Hj1uGkdsYvawhfl3MKNispvjOREM5zTTXUgtAbeG/Ivwd6bomFFRFgK1x
bL3hDrV88lLrqOWkruWlkKMAGH7HBo/QdpZCs7EJgpXbUbXtK4Z7wtbqhkO2ZA5w9sheigmxERKH
YBnBctLaUg+dNA/PpotdQLpx6dc2uHH7aL+2hqhhL2DNKYSn1MGxYiGzVS99p5tPX60EpaaSqyNJ
2zQ2qI71LOHFY3v0ObbyLY3VtRnKz6Bx72oLFiL4gXjcOfcci7B2Zgc+V3SFUzyiNiDmSBVGqh5S
z7yCfX2cfLGxun7Tm998OvufAa2s/awNznnQC/JcEtCCJK60B24aej0BELYFnyOCXYgn8/iuNlx1
IXuxV+zJkEk2GSGSzDRN+3vtcyhNl+fRMq+cNoq3el68m+MVP922j+/MxON94zswI61eAIDOt4yO
IkIiBYtSJVE2IWG0LQoph0GyvM/LuvuhaT4tK/mq9RsU8Xk6HAZQntj5Qw4u0j3OWravaueslA/M
S5KvFs2qbaTB7e58dJWcIK4LCTFrZyjnFXZbE5bfaYWF0AF0ye4gzcdvSWKRbdfM9f2HfviteoTq
oXKie0riGprCujhXelJfU7G0IDLEd1U0Bq7VXevR+RlyE27XEpT1lyE1zpQtgczuA+3/PcmI0kca
VWAruMHUs38PJnZxkpGwNmnlbD310MO2ZAL6h0QKgzuDgT0O3Ilm13/KSmfpzS/Wwil4+jOG5fys
wY05Jb5O6lJXvutCwA7lfHyzHAAwS2FU1z7xvoytMC95QXR7aHK6Qfr7DdMRp0zd+BXHdMSTjjGF
RRDZ2SM6/gVH1VmTdE7s26RwNAktOCAMmyhb+ELktCXSacEq147rgVhjWqC/iLmqnvzA3qpXBZ2m
W2iY9UmtO25JG9xuACrhS37gAz8uTW2eVRNqstq/tAD1cris14aBxk3ZRRsCFnb9TAdqmrmV9yIY
8l3kOxhHk7ghg1mrvxHuYO8CdsazKIgkjgLMO+s+gxr+67+zPhE/VbNJ7OaXQGp2bC0MaYUZ/W6k
s1U9xOmkX9QAEqs90iQImmmrfZlyER8GExhs70z70ej8Zx1RMF2ROv8rXK50baMFbvCtthNaPUkd
fhs9/WxUHTi8Lrm10OK/DNP3dXqnI0KoFrf/0wEf1wPa1lpda3cieZArG7P72CVfVSEHaTw+eWQy
bZrRDXDsZ6fWRrDa0LqCYQHLrSi2qnPH6kmDSoZqc0YPRtbmQSdJsCwiUAopu1gx5Ht9REMpR/eO
PGUoksoywQ1cbLAHfYbWMLIzJAnqbmv8vW0E35JsrOH0jsZ+mtrpOKI9u0dhEdyJmmZSCe7Ja8wG
w00bXXOEIBzK0aNEZjGelVuDRZOME4vGg0UJEozFRzvW1hevqc9aZLrviefdotByfmFnvpXdQC6T
6e1ElLa7qXiHOr2z8ZHddfkzxR6IFSfzGTrJl5kupOZpp4aSQd8j5cNeefO1pYc7kc9n+u9O41Zf
WosJXzcOTyaJZPjGXH9tyvQZqqPEoKuGbBWKzn/m06o7roZU9IT3cayfieWqQYkbYAS0oD6uZwjX
5EpLSFc/NaZpoX6TtmyOPBtlciXewiR5hU+2iBHG/x1M0LbAP5eVT8IO2n3skLW5XvJVtRxRjsLx
kZK0xLHKB7dlLj0HxCzK9i97ML9uhWlpbB8hCILSIQ7uIdfr/uRJRXFxjSwPvrIUFruZxg6aYJQJ
pTrEIVue1JKZjnY++uYeGCklZ2uivxUN85vFgsAaB0DuSFhqBMdh6AYTgGLbbN2b0fYXg/bTScmV
/6mXs0anL+PbCZuklUZ81qG/Wz8abRwRWXspmfLxOFyDujcOaxnkzmBSmErlp8qRAUnTXOKiC3rt
lVKm2/6/WS7J2aTx0WRBVxxdzcmwH9VD48wovg2Y7eqlwNtVuG59mxWJhCqPPI3Uew+XGrtzj3j0
VNpPtW7ax38NCfWsxiK3MWY0ZarTq2YGOiegZuL/p+SYE2eb/Vrxaa6ebv/9vTyDdRF6xVldK3HG
j94ZRMC0YHS6ENm3bWXZW6O5uz6hxuzY5KHd0RzX6cS9q2dZL1o8hQQYjdIQPusGSkfPsp7UgyVA
teZlGDofiZFHOy13c6aH9TtqYFA3tpHGN5H08W3M7D85SCxjN+R6e9XxNWwD6q1nMiytNzX28Bv0
OSwl18bPq0PllOY17WVEA/04WiXmuxPH/ZcsSziyTIn5lnXT2yA1iLShxD6LRo4xhNDHW18Dxld1
UXP1mzjwt0XmQyD3Ed4adfQi/eAPjP+Kt7R8KTvQ66UZio/RQik6Q95an6n36NSKzSjfW5/p2W40
wBfDdk1Jj72tU1RErURt0iHjEJ2GHENMQfB9Et5b4dgbcsvIMNei4dZN/lsH6efcm7EBafw/Tlv1
zCGolbIStaBJ+lIUD+K1Ixz1yUma9ZVrlc2Wk9I8I3Nhr0P8kYEnVZ3DtsM2PptIcNQRqOm5bxih
hDt1ndpzRdkp/86tMqZSy5Gpaw9B2oDD7FEIIRz/rfde+bVDVc0ZaZiZhs6/jbKBuyUt5EMIk6Nf
qOwbgfERnkdKK2ipd3W2vC8BenYEcvWLHiOPiFNiSj26HUxdUUozFY4O7YS6zbMi5mdyifA667NX
lwe7Pri4BVLxJumjDicCVVtLCoHVMRBUEsA0QrCk9vHOsstLCbofMu9SFSeMd1hp2YJtADlnyy5c
b8WiYPmCjWKZH/3o1MzOJZ0bEiV/caacYUk6mf5kXdaPJRqYFFABz4eigU1o9I15WCK78TepYzsP
bf0TP1DCJKZLnmr5rAsIlnCLjRMZ5kGNcGYgMRupg7tZRmjt+hTBxZ+mFcgfnYb4VHmwRe9IGI2S
ShkLrOvUE8e8ID+2S0Dy/6PKtdrk4bfAaUjeJlOP6CxkznA7p9m1RLZK43jgp+qWH8xd6Si18fSR
EY0QT+l5XQFWMoOJg5yiFuqZgc37kAwAMJnyfWELm3dV3WsPYjKcY+b5e7ZJydtCKaseihS/SAfH
/Wy3H13Fic+WzS4/cskPVkdE6hxOJnFNCHc1f0oOX0sk4Taf/WJn/nfSEGdxtV2y2DvWjYkxtnFs
yN3NxORm+BJbxjct9aYnd3R/sYZt+OPplWMhw7mYUJiO6JZIi6ZXPVrsC+EULzV9i6vwxLMaxjYy
T0o9y5ojswGcUdjNha8j8ou1q5pVJ7MTb1PSitZuBjmspyodHXgowJjGsqPgGBd46lkDNYyZsVRn
mdbQ39WrgGxBtNFSxYTp09qOQVnCBvMoX+WJr+x9wiui+cBc9mmcvfpbYkcu2UkEJzk266TSPEeG
gIlEzFxWZKSXqGGL7wXBzbT8GzCY6tPVbbJ5ItDTjW2CW6e/eY4kHNPV23fTxUa9UhZT7VN17jp6
+mCttK0qtM3ZSZ+qgX7DODyUQ9z9qs3uQWfA9mH4CHT9dKsmlbWe1aeGqR77LP3gKTWmXSjV+qmX
2BujtO6NFdGase20BkRrdo9W4Z8m3+HIF6W/VuUJGC6YA2l3WeX2QfNzIH3zYWrPiabFt3+sNbA4
441bKDgGy/RKndsRzUeoeuVUDJc6A5+dGUUUp5BqZsMjb5y3/r2fmbc5CZoDzaJp75hE3Gq0zXc+
Espfda9nZya848lI8/cqWtyXhKShvTnkSL+oH0JuN0rbzgz9b/Rc4e6KxP+Gjxf5V0t5OqevXTYu
R6MHrmsy3AYy45+rBcWBkepXhvmg5oepf1Gd4BQOGPOnbcJ85774oAQSj+JXc/kS6pza0DMkPN6b
vpYx5BuJRBmMWjDPhQOKwSHCfdYvr4Iv+Sk23D2hDctrHPJWLUVA0YL5HDBQy3bbJreI9fz0P8/G
iRSBsZaksT7WGTfiqRowo1/TmLDi3KXR1unCu8kSvWvc4Q/T3iOtRFLgsBoe7MnDUwnK7103kd40
eCB+joF/sNJE+/TKdIaIw9UczPSTh4pD1TwAZnEN176MWJk2KJ2ax8HRnW0zVqSvq7HyotsYEaVS
pzfoAMVh5pxUyyCevLca9d5WmO1wXhx3vHuA5Mbe/2GV9PW47+woCHcZzOxr3MKhrTUceE2Iwl4v
vpK08NGN3oMvpp/q/DBU5FsX5SzlhBS9iCwkg7tluMrt95DP8Mj/u2wNLhcXaRXN1jdIxujTsH7t
WtFtUw39uoZcXQ3+8EcU59H74WCrJbLEtC9RQxfYM0sH+KdrgZsBRaGGlwW7PAOXKwbyF5+Ca5Wk
QMly0Gz34qjFMKfqoNZ30Tg232xqFoYSX3Q/b69qyUSjlBKr5ot9/D3w0HGrJn4GQmVfx4hh8Rkx
K7G1O2HwYbadaQ4cRNo3OwsB/4thWz269cr4Us4DUnGkx/Dj6sgkPTyd7Ee7pWldCifbZGOO6YD+
MwYNmlht/sol4ZzxBndP846EmQB4AzjrHLc/89LgCCx85TZGEVwF7tSPds4sTNoJ1iS2VWR24uto
LdaTP1jQNKoM+w7/zVr1kjJHSiG/mno5+I24IDm7anYSYoR3v6nlU7UtLJmS1DTHBcg3BjwoWGHD
OcGyzfrQEzm4sW33nM01QRRGQA9Qtv9UQet4nA4HmklqXlYYxq8pqJzDEPoPSkGcVPMHRg/vOU7w
5kq4gph7zh/xvM7n3alDZFP0X4Yskv3txFg/e9Eaf4vQRMA3jorpvbqp6wKQ+mPte+XOw5b9Zmrt
SxyJ31nqSIgktRjFUA/mofhJK3iYPpdiBAn8pxjDQ+8OHmt59dDGJATR4dkEXQaOYTAaSPByUR0C
93U0q2dH1WEQFohRiuWqD/slKcMHprMJngILo0ziZcfc1k7+6+JlGmD2qfs1NSOWlt5gZltlVgYy
SvviiOEtyc3w7PcDMDAnhZmt6gw740zNWQPdO3UNqmDjrh6MoQvpAueEh2bR8qvm37vbuTee4yH6
NQ+zQ4Idx28rmoufoM+dtiDuIGGCYuDIAEYaIUD2i/LUWuZvxEzDw7/31UvMvV9KLQMmIqVT6sHO
lq9zZWvrW6HbW9u6J58qGsucROsyP9hRT5d81JzkCAwA1T8dz9irgLhTcKgRW/yd2PtLkfj0slTl
R1Xv3OzMoVEKmTGqPiwSwI6y3za6Tg/K3JZcOZ6N4CDOFJ+YrTGfEYiBRqbtBa7WBDJFOfwwi4zL
pjKikznPH+u5V23alW1Vuyia3yvTa36Q8aiKHqO2iY9YZhjo8lDfxcA13A6gF9kh5oHLr19N+v8O
b2nqhYeuK+/NMtVXt/SuGNTPYgACaWg0ieAFMEUTGtGLI8s8ljt6HG2TV7ugjl9Q97d3XTbebTRb
RkbjRPiRxTJjkg9Qur/6bPrG3oFdJoCtq2463UmWu0GuCxRmNHCyqCGq/ZqhyeOrl9r3AHBTFvzp
GL/JqU7/EkA+QZEenyw/1WTITPqmNcmTHrcTtrYO6YCuzTdBaudGVRxCoL0FFUeHaqDqxR9WnBm3
VVu63cahNA195wa0n8DlpFt91pxj6hXzDSnWzoWb8ICC5CsnTcSykQzK5PCLcApbxwlSW7PVXcri
oXO+2c04ymWeSAlPp32uHIz6aPYPlY6JvTdID2dhe0UgzlisLuhSSqyCj/V5w/H+A7UoRnzxOJP9
RBwZGFlweP6eAJ3ptRLBOljDqHBOCeg84z1PdlDtXKloqaCLoJRdbA3D9cxExAmiB0Hr8Gw1LXvr
6BknfOXRaZX70rQ6DTO5emqLShZOgQZQ1lMOSxdmapa/DOXybA0mRr8cU19amo8m3fEro2J8KQ6J
Ypnh/ugSM8FBx86lBnFjqJvX3s6vY2vvV0XTWNPBEYkzPZRG6+5CF3VsTTyHKvCS1t827tR/DfP8
Ysa1dwzGet6pAp3z53a0sKBzff3yjeleltbyi7Zv9aOLrD89g7ermmIg6bAu9eRWG41osE2XjD+D
QTJuzPq5oV1/V4LDEGwzcop+ekoNktzVAGAqARMZCCZ3tgVbNe6rU8jFp8wvPsaPC2wC6B2WO4Ln
Tq1DJJ+VOvewkoznaGy3Q+AFp8nJk+fSpZMlD00ou98UK6llfFE6ZX4FL+ds9CyxCXZy8nPS2vUp
rz1if1qiVNcGDWXGtjJsAnAqvTioPXdOUWzj4bEhBEQ6C1Lq7vQO76mfIByICmCZhFc/sffE+LN1
cVF+LFSO6MwSKPK27x3hGMc/RKovqN7H7jiHgsXfM4ffrAmPXl0hFovLcl9okDj/LQJIT5G9LEu4
qzDz7H2SMU6JBSkeS8L8OdN7sx08R2gzzH3G1Xovg7beOIKWN9dpetaF1W9CxG0nE3sRMyWJwR0R
lzcUz9TmMacKAENKPle5UXddhbAzmvmhJ3yM5pH90nEE4YTYfy4za8JWD5GetxD+j1ytnGm0mMYH
yp1bLgMAY3Ljbm6TM8GYyOqSr6wQVpXrkW6Pmeipsrr4x9wLf4OVrL8E1XJfnelR8QnoAj8tmUZ/
pdltZj4WLVmEkzdfzIwQOEsJprRxal611DJR47XD04rWVb0LA1F5i5f5aIlioKlv5K/YuZ+r0iB7
qTVfB7unGJLWiRHIcip5NpxXdO7cit9FvZQP6tkApmqfaGjs4tLInrXS8jf8Bumvov9hdk18ZfNA
UCFx7HMeZjevHVrsG1LRRTzOVwe98D6x9Gj9eK0y2q6fbhOE00MUPjSC8URa1SPgcIQqhphQK1bp
lzLWwWVAvDEigaZEjiMUcRLNIcVnRBaRNOy3MePnpJ68VQvJLLi6iLL/UN+lYTQyDBrh48bj/j9F
7M54HiTd0F/ccZci+OZywwnNvrhd37PRI7ZIUR5dIBoKEJ+fabOGB1HX8duYW8VmDtPfZOQlb2LQ
6T7rCPf3TRR/rsc/InzDPf/Wya4yA/8RM2IRjTh61OlKc29YW0BsjsTyeII7fZvqzbHuSdvrHDO8
0oYp34CuEq0eYkEsk/QWD2SYmVh3GaY085UYhkf0VAtTKHDYf13VAxGtSx1YF9oVeIxt2vt+n/3V
EWdGduzkbDPCqbZziP/aqnbZ2jODzgUAhDGyiYdw0KJi07dpT9AgD1pahDdEfCdXas3UW0u6/AKK
YCDNyh7Vdsa0NX1Sr3JIsuvYDZXPuM416yhi8CwjMJTRo6mYhpb5XHEbYB10BrqpaRfqL2qcpLvR
byvWklMbVu5DXkQmhi9+0cIVr4GH2NwUX/3MCh6UNpYlIXjMxfhe17htMfkGm1XPRvfIuXXaLQzr
ZRVU/23JB8twrVBL0KNc8p99bRwZfeV3bQqHmxDOy0S6ym8bSk7YizfucGQSjfgGuag8LiOErjgr
j1o7sSnw7W7M0cye59qdydJyT2p7VQ9jkqKoqXF9ZtX3uTfajSojEByhulR66pSrTIlS9Rw7PHm7
/rhte7R3Su7Ad8j8lNJvEycGFDHZ5FQP6ks0DHqAtW405MXhpxaJAXBGcRTyAU2cAuqqB3MKsKOn
1bfRzmCuSmmNh4jiIcYA5SGa3Wl6gdUpTeD+a0lymEq6Q8qwC6WOnBN1FPf0tNnRo0uy+bJO2mgR
ExeDzLqCCLQKQeI+xzsMaJ5TlURvSyy5evCIt4JiTjtQ1P2fSJJ+0jjVSGib50MgST/V0v+MrZ1T
OR3ODsT7DkDjvcdeCHLNj/d+Q0eo6MF5wEzkB20D75Y4ZM/1dclRPsqSH0u3fGmOUdbl36uh+8kQ
ov6+hPXDEPxW2pKxT/KrXSQSNBgYt9SLOM9oASbiVeBTz+XOwqNyjbTCuWtflERBPShJC4GniFs9
ou8q8Lq7dI78Z5r1WI3J+cYSxt6OKvqVqMqFnWLmdq+CazXlCSnX+o1sFftrk0c/Rzd6tBK/v+m0
sc/JMv1ScnN1XouJS9uYaBnOSjTSWZWLqWYQuxZWvdIvIVgIjylQpU3iRemPiKBZJL0SYgNnrMmR
RjjDLnNJsrS05TammfUUCX3BiFP8RKnoXKuouCtXx1K8qAZyxlhPD99ZXOdj19v6zfDYFWurKNc+
phGSVJM59MRVfyBAM4N8QLpUpxIUFWtvB+lnp6p9K6v1Y3WknT+/mqYHDi3xXoZCnIY6iF6Mxggv
4/8xdl7LjSzXtv0VxX6+pVPenDjSQ8EbgiTomv1SwWb3Lu99ff0dmeit1tZR6N6HRhCga4CFzJVr
zTlmH+XQkMp4Y3hzw8VFBEg+cooL5/EDsT+YGaX+mNLwlIw1aAUxsS9nSyMOkgpfFk0F3VofFX2H
eIq4qJuuTK/cq5zLmCbGGwhBDGetytdQe5/DfsnwggtFTouzokhN81zRKdm5SY1TRQ5SQrU76d1A
jxdMBhlRWbwvxtpe0TLSiCubrOO0kEeG2QHYQM6yVc8I71HQiSCgOXlcGLLh9G6dQyuCNmoPc7sv
PwxF0Ew+mHRycuKJfDVPvrGx0OshtqgJSBViaVBeTbPn6D7SW5R3Y5dX2CFK0Ra1OBUD2vGzfIII
nb5nwZxsBtReN+udKehyt44o2dXDerSIuXLU+T4ITPGMoiQgDBnomKwtMg049Vyj7YNC5ubaOVRa
EJB6ZGzR8KYbWY92RKUGoIt8j/b6Xl6O5USz5fZbFqfRNi55uaJDnShp8KgtSKBt2/7MyZB4jJSl
FdYNb03SnrcZ2nThdTfQ+9XV/ZyVWGXMZR8j/tq3nlqC9SPwKtRRnHkDLkJ546KLvX306zFHfDYd
MWVUkKTWvz4BvmpPTuOpm+YSr4B9HaV2IM6oA8RduR4DxTQIorVZHLHOX4D2lS5+cpb6xjU+BqNQ
rhrcKL/QVIaNVv4AWQoEaE6totgWteqE/7gUmT9FoiLEiOuXRZxfESupAj+KUF/c1TgsNG7S0M2t
ZzrKhO5AD12FPWkK+lJ9Uo6P2zBv01eUcilQxBToQKkrDLZAis/bcW/PTf09FRoXDR2Nj35zCynO
+lLo8BNlU8fp82a7ZIhUqtlEUUtlsY+6bnnJcNN+Dl1HKyXwsLZidEoirb0uQ8xQGTT6UUcZv4p0
xuoeGQgYsmwUkRRXd/V0lJ1C4NT6ucztV9nODNr2exk4jkijYnpWDcFD6bKVDQ0nC3NqnEM+54QY
0b+L3BDIw2JND5Ah62Mbp5mvGFDoacU8pjkvL/ibg9bpPkO14d1SQWYHczOgnAVwJ1cQCkbjHKAV
euzhKfpN37kcpBmDyqWpKxlVZWl0/TXjqUa2nFFJp21op9OdFaH4GfT0JmgSCSr3KhRSs5t6ZMve
tFt656V2lX53s/3hcb8bEPDej2Z1yqomeJI34HWuSI+ji7ynwBIANwkIqfMS5akGt/JT1WknSe9r
neM8Vljflcyr3nM8Nj/fiyXY0Ja4rpptKhzRPnLpKOQliX2nYQCZuKC4NIB56wxv39epBtnYEWqd
9872X3ALTYcQ8yYeA6vwNQHv9awTBNya6vxzVcpJef2lZ5Af0QmoS+9sWcSsqAnk+rCPm6dWg7HX
zIhymlqvnxIPK3LlKc+qa7rXHJak0MPVNRmOJiaaW1sYwWe7HahO1wSQCaJsp+2WONkvre59DRWw
iBy3C7/SmxHgp3B0NnG8bJsaTQJxhdir1drByK1q+7woek5MQcFAu4h2Xu9NF5cGJervmDpLeMWW
QkRtkYOVmWO3+DHvRd9o2mxXRAhuc2pjBELCbkTrbkRrEc0+aOjqHikLNSVwYwk8nhymwH2L4wul
aVms5k+zauZrFkxXgmuebkK2njTgqh6vAByISBsZUZPIfLVpdD0qHb2rW28+NTtSpgOrO6lh8aor
Lp0VyylW+YjezclDcxNxXnyEjRxCIlMIYXW7nAwtft85cpoPa26KnbyneiodnDyjAyvvDwQnrnto
mSt6dPNZftrEVm4JWfx8dhbH2sXMNpM831exuR+WAxGR4KU1T3e3S9Cka1k2962yjgprC9obrpY+
h+sIvOwh9Yh6mo17Z2DswYk3q089njd5OpbT7l838rEROgJo7uYqHy/FpKCtFuWot5y7sp4RS+0O
6aY1mQT4UW9j6/egnd7u58n4ObXp70FBWtutIuJ/+Ww7vX6MSrs5FnUdnUn24DzTVyYOcSNet0b/
ynKnP1l2+rXBf+bn2ObOUpBvGCjrkz+Ig1ZEF8teANgKS6xuud9LfSGhmyHGOgoMCLsUic+34nSo
uEqXwN6pdg7wG1f20QiM9pJhDlkDJYqIZ1J7MhZDa70gaz3FfUbwbkoW6q3xESoNB3Y9tX228s/e
G97nOks3lhF4AGu7S0iU15OzxO5uVMkYIAT4GGqa/UaQxyExc+NuBMfyy8iiKnClp/w6iiyPhZEe
/6oLI0d8KLKmCBKsrC6GKUsYPT0FFKmuIceQuqKQMLopNlZmVhHS5TpvbJnKjSn4S5+D+Jhtol9y
ZAziXeP0pK2YIXxX26m/Q4Oj/DGVRV9JYNHtazqQhpjJqs1Yg8RmoGC8GU6EzyJ0tp1rGPdZfYb6
4MNwTyiOSVbr/MGo+vPtQxUmpa8dQpcT100BoNt5wN9VTHpV3OBy3hoMinOkHQMilgaiYyje1nPp
5MiQFA+a3r5NY/t21xaZKbBscXxj1d04efKedWgjdwYknr2ERiJopacuc1ys2nhylVk5T9AarvAf
vjXS+CBSzbEzHJxpWN1EqOQkLMT7IsJjzID6iUC3apuonIcYrVKldFO0kiYz3QjxDMkPk0pZ94R7
XeYB9Dh4cyCmUlwcfL01rJqGKBGYP/fBNADQMcPyirStvNAzPMh7i3goCbnawqA8ldbwI2IP7kxa
fuJkVzlV5tfapPPfsZlWVmSh5ENkQdnCr0GoibwJXKzjxFhZm1+P0ZNOSafAGzK4VrnuEYjtW3oE
m9s5rA6ZKo4WUs1aAz1Vpl+lo2+sM3vVOuC7C4RCd0W+4GhAUvxSIP5I7Ohh0u5vuyg6kV2qp9Nl
mXqm7nWeXdIE4Dwv01GbO3dbLEt+tFD7HQwSn6WPFlkE+YwA5qGdiLV5TpR4R0A2k1LTc+89AwFm
5IVcmMLPWmTwRzwrMI/mYrFMqy1NAKF3jUJlWVspAXBcGd/NgCwSeRUh/TllfWtvymAih1Z4hrVS
ZHDbWY/bOUX2W+jeUdc4oJmN15LZmqobgUelNaahSxIflYt5TvJK22QV1Ax60/oD4l+whMAa/ZnZ
7Htc5A+5M+3k+6qMZx0lslDXqQEnBWQebJdwYRJlfDbsXH2MQ3pPXMqLln4lkNJZR7MNht74LgXV
iLi2fY0JrzJCAz6aICxM5viQOFhOJJDb8zDqJso5a3E+396j/DF6X1b6ATHUJ3smC7uecpKz6cUO
Vhx/S6YOFWi6JZfiPgQCsrvJ85sMU1kxXia38e4Y5JcXQLUXwJ/lg0LDe/PrI2XsENCbEKxushZP
Z07r9TUh4JWh7iabbFEp6qp1dLy3BSrLRAa9HVlnt3fgXHqGfZw5NT1Y6NKYyFjXxCu7B1rC3UMA
KOSQsdb5DsWeVHQ4wLv26G2cTVF2063Yo6EJRnjxYmJeVCJ6Les7+Dh2nLEPHnqjfFaS2uJAn8/7
Ul2+ADaotzVCLRJ0i3DjBiwpigaEQuL3gjZHGOdBTqnyYhtmOOLJ7Lt4S/IWjrHyiLE530WVOl8M
DdowFoJvDrZXH4EzFytODfySLGcDFuY5elDr9DsbFUIFa7aeQa6PK5q/GQxtxXoefePDLosXOZS3
VLfbsVYGu65uWSnhi+9zpkjbW4cHGTqzm8zbw9uc3rXYfGrtqkrJVUWfUsc0BtG/p8VCnpI2KRso
h9MJaDVcn6W9z8OvNGOanZwoePoTfjHoaDrnDtnedUiM6cyBqVozGHcN9Qo5rrw9TzpygPrn0SZ0
wt8LN8/vS4x+9qgRcIjBC8+0OcY3k4jLW9Rrwm3ee9ZdBxrhsTKhTcIAfr0tJ3FIwomwUciLeqwR
DTC0qve1S0AhilWDb4/GE7El+SoVGQYjxyuylOdrZSjMSsQEUmMyfux4DQmT4TTOECLbeXab4ofx
ulM81sgbBodW+gKjiQsg2Y3QHtGBEqsciUB7DlaRQh503zyEsfLuCsVNwWBs6yxhtU+TnJP1uAwn
eQSrv1VgyFaeWIlZd6wnJUW2ojWmR+5JTZbzojOvtPtmpWcYZtpy6TH7ZniO3W5s7xg1t1CKCloH
xkHekQ9zGtS29QDkzxF9Dzmy1zQF+S02YflQbNSP04LBaSI94tAFUCJs61QUsCftCuXsKBSAv250
QGU+o7d8Z5pCzgO14iBbdjlYsG1bj8YqJFTCRxpGfllQBfeUZf056vItY3GNbFLdWlsBiaGqaICl
In+iA6eKcBWUwLAQckoi1vamNjY1RFCz+1W143F/263J7cGcG9xbkQrpkHPyWv52YnLQGsh3lWwR
KRaqN4kxKHSCfepu1mCBls9lX48hry+JzdIX+tMY0SThSrMXk3I/BOLqETHKGQOH1mCo9h9YGhMM
BA4YHTO79VyULLPy4qK1JcjCCBuJTZpXrNLZozm5V7oVyrOoLSlJ/UowbIgTrein8tyVYaru5Uf1
gvDIHHddqjU3b480+HSQO2Br119u2FeK8oSiv5q/6CmaMloeWxCD2kMI4cLnO+fPCCPmrU/PH6We
oqdq6ZUtSZg+1vBFMXj/MtN5CsOBcno6Y36YHrtQC7BWL1zzpQjNJg5JvmSeS+adhHEwkybTES4K
nM8h3E3CC+rgaTmwKlAuzUHuC97EUaV4H7JWudyqjYn24oTPYugI+pRiPHmjwaffwsPCDdOq9rFX
NFAAsx29102FGKD2forM8zZq7vNMndeg5ZwNreIDmmEYfT3wA+AAGUcXhcAT8ZDjxT3zBjGMUyZj
eChz3hwocOMDyCHoI7TZq4jkZPpYd7LzHlnAD26XV6zYswAVF+tlUm1SWKEY0KoCs+DR2r4j1VkE
eFHkN0fbHn6/9cI0xfS22RlajeqDPIXzGvTJD6todL/rXPOCC9K8GEFFbNtELKI0OTpm9i3VugTd
5xhw9B+/aZCBrwURKaGPFWdGIkv/uKjJYtDiBcZNieBe6/EjSReboQw/DcGM0OBfGd5P/lQwsL0A
gVrJ7i3BqFRjSGt3kgk327ZHe64o6cWyYoMPjhGaDcVOzsqpt4BayneMQt10+wmpiHsaaoY2Lh5l
zi66+6Ap4Belekfyb2E8vkSie6+Sg3Jjp+QN0sDJJWStGebn2nAEITF1SYWT5wSh0Z0XA1WUnOrP
tO0vyUL5NkIALkv3Xs5P7AbJaWwnCCHETCV2hmvB4eukda6+qz1T93k4XieU6+k2IeN3lXvas1Fb
wV1n9Pkz4YqAx73xOsBLw23CDF/KuBaOWaQGLQ9t0lFctvm0D9Q5uYSpeZXLoe7iqqBLAu5G1Di9
opJZSt7uOuCAfkdqYM977pHaz9lGla2dMhw6J7oEmFXkq4dHaa+LGCWPQwMLhAYFtdJPrlJXPpLB
RkTbMekvx4+pJRCet8uDbBG3gIFxZQKgqZVNOlklVoOmPsbaQF1NPAMBSQOoQLc1rlOYjUi/hjsn
wukbmDqm6jHHwHJTmXrldE9UgBJqzoMeIJzoCXU/xkkJLXzILqoDv6fRjYUZ9FSuFeV3BeEXMXDW
t9uK0UFJEn/1dNv1VXjmvLmfQzM8jBaDMJmiQar4cFNwpUKlwits3uKXA+WzZ7b/0jTOHbLn/jF0
F/Wl9l4D+kiH29+fqO9gd2vrDmO2l+uuBqjzRDRytG4cx17LtVcGfA/VeJKNIBvfqj+M76WeRVsv
ttvjooZwSMD1rRSa/lfIR6BQ8sJZy7veRDo7I/Oa1zIBYC3+lvLYCJdk3uUURXfZqsI/+45eOD5U
aHA2VmDkT+qygNHxdAI8LHctBw0YgQ8oqLEbVwXcJsjwK1s4s5vFnA6ScaYtKiCftHnuJxuqxsQQ
L3abt6XWjLuZKggp6MVCB7KDpDz58q68UUzgewliCD2b54MD7moX1e68BcMLQqOec7+stOS7zXEw
nLvxXSX9iCnGfTETIz2JQnUQN46dTEe9Gt5iUcAuRRScB/wb1j8MU9I/ZToxs0pEjXFVZI8MLz5k
u09bOgFu9840Ce19oY7OPmZMuC1Kcr+bGWdJ7CxXx6jYZ8CSSIeRXTn3scYZd/E4BsveumpORHfK
fa9L6XHaM9zPrmaXgPLhh+/0WT3btyM1FvkrsP5QVr7lE7iyGnL2Vo8R5BMKGpq2eSnpZ2xbOtZC
yVyt4kY5l/THv/d9+TRFHpCxKob+bxJxk+twqGI8B3FQVJcuCmlpGa599nQ9uELAvJIclX9qS/kW
r2+zfEJjcGSW7x7S+UeUe8ZFj+3Zr0Tu26JawwpMztcknOu1nNK7Cvb5zgivXcuFl2nLB6bCaj1F
LkGtU6avb1uyrsXBRk4m04GEij5G1yXmlN5sTPfQY/2GJJ5VLRx15IPnh07eDac3I6JLPIv1KQOA
jAW2V3ahmYyYx5qDtP6m+Hz9OveWi7JUGzKQ3/MSlyhpQV8XlM9xF1/VfrgHWKMj86PwsBnbihCq
8C5vmTaSuN1uZbDCYKSkkoc5sCkPeD+zEu0U9Um1d8zyNNihfjBrfLCC+lVnQJ5IZdGP1rz4tm0a
v6dJ8yg1snBC4FoWjncoHBuUV6ar9xizyZnDRpqy1u5l1EvRADzvokLdIi/WfINAVF+T2gGS26td
6YRkIlY12/28bJp2sLdjbKxlnVybNKhBlluol+iUgcN98aBt+LaS10x3eiqTEAkWwCq4YqE1k5WX
0vq3eNyii2k3WvM4tpB0WiuBoAM+e03WVXcwqNSTNEUbktMMLi1a7Z6SP3qGQmqX4TL6VSNSGh2y
7nShrZ6Ggdh3cXcOgpQAMIodWg9Nc2iSslxbsY1A3n1u4owuooYmTyS3Kr2LbqIKIgYmTvTNJtCj
CoAB9x0dc+kWtogSWpV4/4UT1DCD8koOKNr5EMClRgjbW0YxvVcD+kcIwcI3O6KSFIzOsIU7Wsxk
Zk02mFK4sck+NS38PBAjldVQ9hr7FGfmKu4O4uovk5Spz2xol0xpCKsLMcYn4ehtISl321mpvo+a
eQkGko/gaWAFCiBf+ppDNkzhYErIh4nSq4fS1jw1beeub7PGG3ARh1WGnHsqjiBs5q3pVFdlNGP+
R0tC7znqVulM3ofNf3htYgzZDPW08C5ENeIRKru+bTeOVlQvbhOcC4t5kZ0tUCkEsBWzeeSbS6q8
R3m5TRbTeQYuNB2CCRFcb3INaK5OzG4i2pDJU9M7xgH/1q4V+l7XDEBZlka0rlXOBzRwyIdC1HMX
4d09hmH+ReKGpoKvaJyCLFQhC6lni27AxELGMnRWGwgiA0XHjYacOV26LTxvekCRhnxvfAksU8za
+voey0n+NQV/IUe0kZnMW0kyVBmIATNDlm97Fa14PcZdolX9yrP5+YKLg9XNX8hC8QroZHI+3dbN
cMwzUxxgpuZYDlWyLeqF3n6ZI+FFJ20j94JBXWZnTlkfkriEbtT07bihFi2MkTjJ8VuU5LtlSdy7
BlDMaSi5hGZ17K9mDfMIGmCwb2PyKocsDHz5LrOi0Fh1Vlz5amm/4Qu0v1PKHRRl+WBSj9qCgPJD
UxvuphAAaSVN11az3FWWSliQO+mHCJHyqnbyH4M56C+IT7CrNExEh5AYObvJKB6FQD0vWOIx5H+9
KRmHnoMU2RH3bTfd3YaeaET7TTB56zYPomMRz/0KMcVWrp55pn9zluhSjq31DFOt2HUAm9fybtKP
YG3BD/mdy/zFS1xeD4ElkSNP/JshcHOTw5wVJzt9YoBYNqEJDCbqTjQUSQci0fUxNPJTMSpIScS9
uOpKnjAplaDrDF0V8YIC4+IG48UuHYRfnvU0G6H6KG1pqcJpN06W/FNB+j0A9CD5/U5G0oLbXe6Y
nWMr563hZn37Ij9qJ3N5iBbWLtOZe18pOmUV25+JsYQ7254rUrLEzH4uSHiXhSwzdRld1YHw2QNv
I/wNtf1GT1vSlE2dRkrrjJsw7Zy9pyXLEwLZqxGN02XUMzwquXl0GI7fVaqrURiJWd6E435/i2lm
vhGXPlcrijdS89b6BFE+4FLZRfRxxiQiTEpcuMgnK1psBMAqFkYEMWcpWoLhwqFPT2gJcHrr1tlR
vfsQY8tDmCw1EzYDZrcFXURepQlZFxvO8i81eQLHLEMjTA5xe+eoxjPvScYm3fiNhD/tWkVo/ZHL
2sQlgwGA7xjzN5gaVX0BcdBvpHYBfkm4NbpiXMdl5d4F1M8QkIbk5JCvlbQMwuW+UCnB0VqAvoYj
JmqHwLFVkRkPBjz0L71zUqMR7gQwlWMQ199yQUkcUVtaw5G53ACF7+I6I+dcQ9e5uhdl7dCm3d4k
i03TsjEOySFtIWOLD0K1ZGwyjw/UcSYVtEmCYu9c0gnedld7lxJX4VqJJortihHfCacdAwYOBH4r
qUWKW9OyXKZ1mZHZI11I0Mc6wDfuGSCpiD3GqyQ1gnXDjEH2/xQtz4+mrUa+o6jLi9ZmhEIqd2p/
79pDeazpclzKGek9kIxVohfji/wIxRkSmQkgUapp8XlspsebTkZJ1Pxc5BEGG9VN7hWl2IWdMbC+
Fum9mPOoiyD5zI5dbzNMQKtByVFVVuvGKsZPt4wI/ggEC72deMO502OyYF4KjNBe0aZLd3E9B0/A
ATa3UWWA4nwY7tJa699ZSpUdY5wM9q97YZVF1T0W1R7yBmPLMDzIErZVaRQF7PW7ePZOYH91JoaM
qYyCxiCFo0JZ2+AQGAl7lz7UCbgp9Yt+Y4ZBxX4a9E7on7UHPaWAF3lwKsRMdCre0HFsB/BX9SSZ
9k78ROMw3Zglpqq+q56I8TZ+V+h98a8gQi1jwKyk5oNCyrivu2b1XkVOtnFhFx9kk5/NB5KJBQHH
6ShFTat+tIkYXudyMsMSMHHkDR8CO3ydBB0MSnKzasDDjmBlDq1NBpFS65pfIaGSCLNZRIgZpt2i
HdDX7dwE62ookLf3zvVWsZSA5RRyQlKkyHeu+94n/MihmWM4lXQllx4wAxtq7Mc5pysH5+DTTB1J
Sbd80Bmy8BSR6CGarufAc2K/VfL5WAvLv6gJjmo7f1iVjXuOdAvZGhg7p73PWg48Q2tCnReVsJuU
xQVG8RoiGL1oK9ZPirNUCDJRYyckMPJeXJ4622zuC0Zia4Jwl0090EErq3fLQruU65q5jrsue7Da
Z4yaYD3qdsYNxlDC05sXhbHbriEJJ3UHJOBDcXZmNThGpKD5uuk2XBlAxqVho3Cz9nY3Wa4JmSYP
N3RFEXqbPkgQFrXaphfwe7EsRENJETu77/HstohqtXGtDHmI3rs50ZlQ7rKi766lg5LOHsIz/hN1
Nyzzd1oqaoZlQEyFbqYJUfClXZEfp9QI7semObrGillTnvoIPNu+0z/quH7tBQGrHsZTa2nOUx1U
qJXt/ThXDOPFmD7Tsl2Ao3DVGkN9Tt2mOjExdbfEG6ibDhoP8oSpPQf92K0GYUfV4EKD61prc5G8
abb26jF++uwnDwkH+MAis86x6OKE4sadSWxUCn1dRmhoK7c175uI37qk4VeoRPbuttphtu929Qi5
gDZEJiiMyZUCIO9bdZ+jT8BTTnPXyWPjxSTowUcxfh4Efc+paDTKK88x3haneAzcrIZ8LvoYmC3p
qOcVBAPhEAsb1TrGjnJJtRfaGM6DBE2MKhaVNqcempSm3dFNRE4nx+RqDvV6KFZktKS7VGhSkh8O
TvHtNGAJvv0KOyZSa1oKWqgiUXgozH6fBs0XCRgbaAhDYy2mTTUaNSLNASiZXSF9E4y6Oo5UuErG
Hn1g86jApt0oVTujAQK6e+NVlRky9To7Ya3v92EDkMQzmzfk6EjqMN6D3OzpNNQjm5ZppvvW8l7D
Pv8hbWeabpDM4JYWDSiPFn+IiDTSr3VAtLKjoFBnUtUDFUUH51qkaQRVWtxlmvumK/Y3qa5scndb
o/6rEcMdaiYhtJot716uE6hluzUKtZzJSkH7GM0Ia2nxbJgkUSc1w2lxeFwQZ9y4ipkdVvTb4EV1
Cu4L9CPSCjuOInIuR1DUdN0HrD6S/0i7v+GOUJ0wcsDCmhsTU0hxBBU3mhKtbN6Lr4Hp+Nld2GrO
h6Owg/ZpgwwQT7uv40g1/Cxk4VJ1eLB1ZMxfmk57W/jfFQpGNG2Li2a5u7WiHcsNr1wi+U/GOfNy
V2ByzG8qclMOM8KQqrfOKiTi8E5vaia5Rn9WY21X4/TpkCbqMWOu1ltFVIvT/EWzJsP/7S//9ff/
+Zz+O/xRQu+bw7L4S9ED8ouLrv3bb4b121+q28OH73/7DZm26+qW51img3NHMzWDz39+XOMi5Ku1
/5Mp9axFVN5rj0VT9HRxWGLv0M15L/dyNVu+k7VrHkiMOVpFQI5brCy7Hk08oqtp8B0zKC6xlXy7
nSziFg+zS9zFui7Jgx+BdlDreh6JFPIJT1AGxxxjC2HcxlpqJXMH19zgvnoh6r6Z5HUUwH/gOljO
mocAKM+8/n88cfXfPHHH9th1dEvzXE3/8xMH7mUYzsDhL7GbH/KpWon+lJfucq4z7D2NheHAqYLx
ZDXPpkP/Kc22tkGAY2nz9x5SdTkN4rGmavKtHk3ZYx6SXZCM4RZvGQlpcbSHStnfe1psHx3GbRRQ
qfM6xNOjGXCkr8KdTrM7ggMQNrv//PRM9389PY8AOETIBH6pjvqvTy9eiPaox7yjpiGYJIyy6bEO
wxc5knEtKOnLNkqiZVdVWvqmmrhvyLV5tIvs2sjZqZ6fzIGhMdEGeL/1+JQbdbaq9eb9FyXQG0g/
9IxmLYNvsth8pm3PkoJwX/pgaWDHR4NSxFCb9Cd8lvhkGCAiY4cg0emuVtInaZ0CfTCUXfLW9eHG
6arlzWuCuzoj3KNq4OoGorasRKDgWBEPpZho6P7zK2Y7//sVg3lt8lLpBvFdrvbnC4LKzWJJWAYM
yAItEFU9cC80EP7cmMNV3iiTpvgNItO9vAtbYHko9NdxOUj6L3qU+ElQTtgZOoLsJ8KKWyJpWzW6
yJvRa0zcZmq+Ng2lPpcTE3k3dzySfUwbkK24sbzBh/NcgGlqgsdbxx5B6HLz67FD5asmrfut1nbe
ptXNEShRlPlpjO+qrJPYZwzVfE3V+g640qkozfaCirx608qLoy75q708kMUyPvSFeH6CqLjUIwWb
1penoiIccBLLq07/dK00pIRLJ0kbRnB3lwYog9CZYArYRpybz3PatnhW0gk2crvXuvLwn/8o8kX/
8/LEn8KAn2a4Hi5+W1zm/7Q8hfAW0VUIQsFiEf2eOsM+GDR93xEb2/bz8zRGHhxqTnv5K8cxJhkc
Bh8XR9+7la0+RCl85wz6GC939GqqS3gwFZfZgVe2O7Wxx02PjXTVOcybPcchkzUax2tNTk4cDO6D
vEdVlR8GFXK+Eb0yDjPwx5bmnfyINpm6mtIek0rk1ueR03NHQBZNDX0rsRSthog7jWZ3PY2IcGw/
Yaq2lr3+IW7yk4elM62i8lqwk5XVpD+04MwsNx43o2HodwbUrUOoleuhwUrFmaxmkD4eZK906nBr
VIN2kioXZ3bt1eJ1H96it1en+zow7VxPZIVcQiAKdCoLIl0mRCjQDJaDm4I4QcR731fqq/xxlpF1
/swuFHpeeUBPWj+o5Gu+yr/of/1px2nlDvRZVjOW66j7l7t/fybcsMz/R3zPP77mz9/x97v4synb
8vfuX7/qT9/ED/75i9cf3cef7myAipIK0P9Abfqj7bPuj01RfOX/7yf/8kP+lOe5+vG33z5RkXfi
p4VxWfz281NiE3V0zzNUNs5/bLzid/z8gstHzvc+x3nJCOBH2/34t9/546Pt2G5156+GSfST41rA
cGyHPWnke8RnzL+quufq0As4tuu2/dtfSN/qor/9prh/NXQNr6mF20O1VEe8h8DSyc95fzVh9LDL
uWx0hm5rzm9/vA4/i4Pb3+bfFwv81j+tka7tOTbRLSYkXB2goGb8y6aJ2rcwu4raMezy8egVPXZp
GxyyEytXmqMrLZuHNwfeHnMVlaIzB49WTvkBuCzt0fphST6slgPTnMT3Y6R463GsflBEjpgWbDKV
jKhdN/3RoNifem/rIDk5Ka4AHgU6iifnXDljCE82eqrLZFrlMXmn6dDNqIpR31f2PX7Bb2P0pabP
yFCTCEHWyyNaKhx/wzD6sJP0DRz8o90fmpH84aoEaxsHZopFLmn8gBRiiSwZENwJEYqhh4w4Spfw
Yhu6vl1CCG6Clao27trFu10OE/Weoj1Bm1rFapZdld4GTRLNmP9wyKyl+p+GzXbsQbN0aMP3BFoS
JNE2eM5ros+S+LWPl9810p93nWedJtMDRhnSs67SZl6nvDI+WCaG98NblaUfYGZpWM7NgVMmUTgg
FM1k8m1z7jZup324s1JvaDmmn8zQiJPWAzgO5n0YQFlV9SJGYc7sexj6NdLXc92q2cHNIlwTyKMD
HS6Gic0DYSSzlaWE0uthuQXVB7Uo1dQDyIlT2iu13zNlA8gwvChNWW8nTWUvsd5qAhQ3nRs8OxaM
vGR4/6c3zb+pVp1/dwHyZrN1UasalmaKqu6f9oNSC9JlcKvqpARJve1paO6rAWBsvKCdL/FjHueF
JinwPqInabAin3wlkhsudOy9LBESTr2JL2kdY6fDpYnIurPWRH6EV+Qin1o3Phc9iqCZU926nIJ1
BNNy7brq49AXv8cVs6QqcdFmU0n4FZDILhQs5bKJ3og+mwCiJ4P2jPx0Pug5iRudq6zDYuNpivo0
Z91+Zq7G5a4+qor9ko2qvlOmUhgHidT0llzfJbQZfIOcpT5zjS9R4ehrjzm4Y0fJBqdqsHaWWl/l
NptBjJ7Vp2SiypyCfMe1uexnOm9ruk8AAJWvFhdqqyeMFhIPhjFzrR05uenj0tTMlDos/+QMKHB2
DoXNc7YD461X4LHUgUgswIK7aTBIJaT65J5lMm3G/uPMaKLDUsXKSFb5DAfJULtVr/Q63tooWdu4
/OeFHqKrAbdDAtn7HRUxjWOYrPZs0Imb4k84Celete3inrbeuW2pisJUp10nZKcmw/qTEhEdFqvX
RcXphLxpp7GM7HNwCafUsvvtbOnYFaZxALKpqc9hBom1QPXrOwyiDvizkPCXvy9toKNbNUd6gMhy
NbvdOhp+IQMc8aE3rW3UTj+mhhIia/8vdee1HDlyretX2Q9wMAFvbmHKsYqebXiDYHez4b3H058P
LemIBGuzYrQjTsSeUMxI4jQTSGSuXLnWb0C+xul8FeQKqrxS0GwQ5BGP2BuIx6qQXoHBJ5tm6E9l
R8pj9Kizdnr0gKdYzxdCRMH6gz8p6N6AkcPm0xrlRTBpoiGRas+g8E9S3Y1XlEofxJrVk+CAdphr
pFMs0hZdxYUNIJ7uiKUMAyGN0cCFo8rw/o9knu2xG9Jv8kAZaUb7YQgl4Q4pNcHN42OdBTRu9GXF
AvICOJtlR2mDqp0wTfKX1sK/pK/EwUvjI7hA4RDorD20F46xpYxO0fNnZkHf9MDYH5WSOp+oo/0f
VA9+3GXX6CBqW2mcsA6koXMn1qj0taJxowe16ZGKlZuywE9PsVDbC/APoEeeTJt4rBBdtOKdiuHn
JocrKQBNuxnmyiM3kj1InU9Tq1DDhU/iahUKjgFYfODjhCLNoM0WIti3T/zG0aHx7OlQjbS8LOy9
I7WHUVrlD1mPW0Gc+1QZ0hFUWcplzm9V+SAZWfYlAnpZaRQ3aL6U+0EOA6+Z6IpJpvlsKDim5oho
YF48VJ4+QhFrkgr/DdgoLYWOLdR/9WiVmEqnnXYMgkB0cYhKPBOlLwSk9E3Lw+80qZ23U22ZR+rm
h7pSqUPOcnuU2KkO2iDUrWZogd2i9aB3tC1r38SRyi+VDRdv7DSaQNwGAVYipq89oBb0DLnXx5ds
lD16ULWt4oK4p6G2i0sc8cj+pCsrnCHHyvqpmwbS/tq8qVA4v8oVZSHT9kfNx/lVS0lXs7C4gm8c
X4mVK+ix8wf8h8zrRjFyVDNl6We11LvjUjR2fQKhLjQJMClYGzqGjWFrXQiKM/aLfaQ0YOO4L/Q+
7XkTbt2u11C9S2ZIQ2VDgTzM2p0pJUcVia5tG46/OxlfGggYqOermxrpfrdGrNTJ53a40XDqsoDL
wdnGxrH3l+6aCYitkxHjj7EmwFd4BDPDp8HcxPSYYbax1b2UFkX3uZw90n6oBqIwXMvavZHDVa3U
r5oZY2kXptlG7QIESnTDDpv8KOV9R36gvEx6hunuvdnlydEXqg0Cj2zkpgF92gcehK1kn8ePZfy1
Ai6K/lqr3Rkz2Fp9auVFlo7ZNpIHws10BTJ2o4OKd4wmey5zpdlHYnXXWthqmHnsosrQ1nNDk1yl
xBSjA06Hw6MDalfwqJ5SWEVho04nscdZp8WGbt+Z9aMVJSLCIxOVvBlscKQq1Fvr+OQbyrOvKjd9
PKIuYw7fRPlLhaKQDqbHEcIMWpOc73FUwZ0hABIZJgKUB3jSzhxyRMzyyMpIFVvqc92eJq3ZKuiS
LnKF0PL41GxAU1OFRQ+lvgp7Km9i3W/7Vk7dXpt9m/z3IVkE42GsQNpMJI+I7R9i8Tv2ONA2taQC
6p1lV1XCWRAVQkNrWffClj6sbuH8NFj4DySd7rt1oUCQmaVfnVwZTiMaCuQxFLDLBC0bysUZYvNT
T2kYpQK5+VYW7TGhoT51oJb7QuCE6EgfjdrulCA54Vd/j4SyeNWFBlIRcWjaVuzfdOkmoZlmlxpG
9KAYN7D/toMqYm7INwYxGuV2lWaqF0QtfaK800E6wP8uc4BoRU1lvZ6/k8BgekQ6y3NgStTLXzkQ
50OSDWgRGKSSQpZFNjB3mRD3nVapfmh15TGUNcGrjezQ16ZhI0jxTUfAyY4x5MhxICWMx1sco7Fp
GFJAf0rkUKcdTmM5uhGBjsKz8DQlyezmOh4geDphH4loQpnXMN/zUPWESPL6PEkcxYd2MOyUXB5c
PUw2clUcGzB8e8PvSluOZCyxaGu7kmKgOBSX3dUcV4JbS+R5CVQMAPONvhN8CExNMCbuiLTqVQf7
ybZAgHFYBP4hUDTQhGEnXPnd2G3F0ZQdTQIMVkiTvx2rRXFfQs+8NQrBzoqqPyqSJO7GToZA3NHI
qHXSTCUM3Lwch3tlsgt5IMOt0VklGtjK5KunxiB7gehX72n91a4eWfeFFE87Wb5FzAA6WNvIhCz1
odTqxq36bU62SeGfvEfyNzquDVU2ncpJfsLV3RbpLIjKa24ld2mHGoqkP4hTddKaDM9cUB5Jq6Fc
p9adHQpgyUy+uQ7mYFvWESRzn+p318IsD6aDGuH8lssxuCtcyTmAjnrcIvSdoYbvd6ex78wbDf2d
SpJuxVz4RY0f1x9ilqLrh1npEDzLUC4YZHq4IMvUfdIHe1RIS3cO5Ifc11Atxa1X4BDZyfBa7Cj1
f+W5Nmwzir+zL+VHObVbvULxLrwTohdFLQavD41f0kABJIwdCYdEGjmVUzTNt3Yo9mKWSHaHDCJM
MkR9Aur4YQWsSZ8dmMW9q+l05fwsf2yTfDwE6BYe5Mk6JKOgEAdmyy6TyDqqaJMFhQyQoswoRTW0
DegkjVl5H87TIWs8DDdAmZpoYvL/YEsH3mU6qkCBUdm3c6VvtjmyFx39J9dEVglvHOhGTfxkyKgR
zBlmc5QiN9zKrlWp2nKEWEYJCqLMPQkDeCfQG7zao95Jg+M+zqvD2FoPXDqfJJmWcOkJFWLBiys6
gWQ5UqdDQfXKySdiiCG1W18k6UbTFjsFFc+3AiTuOMjRVi2tg9KMMXOibGWygyBi0otG4GbFLBRV
4pOsQuDXw1/IJeQbLHQIZZnwM9OCI+stAixpS42+BzuN3TKSEKpIYcaPvKTMXoRI8ag0e3IOl2zq
qtwbNAPCEqp2cqU6+iD8HMZwnxbJ78nXGlcR51cxVq6szlWDMHPo4GrksL1KgHSHhB+gvEoEBrf+
+S1KXm7p/y6qcYs3JYNCgSIZFjcoSVxdooAQ1mmN2MpVEMcPsbkzKo2uOpVOrQQxWHfPSa/ALasI
ZU3wEJIVBio6JH3awiklCWioEyHX6kJKx57OUQb85ELuwiPXo6DkOPn/WzJ6V2bavhZLSab5X1BX
0unV/PclJRdz5Dz6+ZL/1/1r2f1Io59vK0vLn/1HUUnQlwKRKmmiyCmuWtSK/lVVEgz5L1GSVGD1
aPiaoqrzo3+WlSTrL64tGuUjg3ITgYFf+M+qkmT8BSkdRxRdVy2JFpL8t4pKlK7erkZVlSVWomyy
FlWVOi8Dvb3S+9D90a6XC68OW3Ebzq3uDE2G/ASachLoL7ktX6CmRbD+Jb336gktK8uI8w26E5zk
KnzyrZwJgOxrUNmCbRbRzG1WzoNLxegzDyqzczRLElWDF3//oK2kG3oHf9CzwkWLHgugny2E4Sw3
v1MpO9VZ9+PNBz1X7vh8QGO1TwUjCtHzYcA0vFKL39m4pXeE3QBq56fPR/rT5nsTEv58BFmDpQXP
UmeNLM2RN3WVqisiPSoZSuvsfB/smm39o7UR5d3E14oj75rd5wMuc/VxPAKYuPxHW390kMxRI1Zl
6aEpwWDJdtiEOy7YF4ZZ1s6HYUzLkFRNQ3nZWr0WPpal1qcAtw293llTBkg83uqafPV330amIKrS
S9RFUiJx1TqC41JEA5UZ4j+1mmwRP1pUIgHikvvnIRwruederl8I5NLHrfN+3FU5dhIUQwhKkXED
T9mUm+YU3E3xVW//NLZUnTALuzNGO9oYF5qnH6dVldn+FsoCoiLyX9+vllxPcOBDOIAKn9Bi1K7N
38Skrb/WipK/fj610vtGpsnKVGlQmxpES1ORLGX1CStUHUEYy0CvvMnDRg8dJrs+qo6ya3fSFtd5
r7lNd/EhuIm3F4ZePtv71aPyTQ0VkK6uUwxfvSZaAnLBBwcBtTW+qd64QzxwG+9qR3D9C59yVVhf
3lIXCX+aQg8eOOpqBVWwUPR06OCRi7mro7SYhtHx89c5M5HvhlgtliLxiwjfiZZikJF42NJ8NawU
A8ywRwzc/yJRlQAIYv76fNQzkYUOO1wG2g+aYWjr70fZrB39KO28fhPeKsfyZrwC8vyTGgVAEzJb
+9LilM98Nl1RWJ0A2g06Fau5bIxYMFO56/hsUJ9Ve96ZbnRKvGKLiMZG33M9Gh2Ua23u2DdxcVRx
7rY/f+vldFwvHYNDEptr2VQgBK2eAYpljD5T0XmD49+Zp8LDxxHrI8/a5KFt7pvvlmc8G052TG5r
h4qbWzuh1+3yk+99/iSXHmT11U0uDSAueRD8AdD9vjFj0YvK6sLyvTSK8j4ghFUGu3p53apObxEs
0u0OAyE5Bcvx+eucCXlsSHpQIOc1plVe7UlqLZIaKlVHpm8PnuLK07Z4xa9gnzxSq7YLxOcf4Jpe
GRd2z8dQuwQClhThjpNkya/eHpD1NNXFNLRQN8XtbG2q9rseovx7/fnrnZtHTZSW7IpUiBR9NQqt
PKHKQV4JqN9ZA3wTihkAabzPhzk7i5Dm2ZCWRXBdB3BTGTWg8EDYLfokz8E9cqSH6gnMDjOIOudB
coZ9jRLfznr8fOTzL/j/BpZWKc084LmCTUbnQTWx+z7b1hEsQu3w+Sh/0C2ryA2li72P0C0HlbKa
x86firSaMI/kauIqR+WHv7ccBJEdDOdG+1KWcSZ4Mxq9UdSbVFNcH/8BpN96HJPeEylNGtyOKjAu
F97o3Pp7O8ZqH6sqyJ1RY4zBKb6oB4hCx9QNXcvBzO4LBTHNKZ1hF1/Y12fODEM3acOZOqmhpa5W
fVc1yNdaRe9ZTWWXwS0GhGg3ZWgRqRsADbYgXsik1g2+5SDklADzwa3AVD4c9zJq7IWwrMz4OG8s
+9Q4qOmMe1wcPYMmFtf/aZNGTutMVxh879rrzMUyB3f5lwsTvqzE9RJ6+yDL1LzJiEHEU0dYWB7x
PtqlbryJttkez86dsb8w0hKyPoy0LBtuUpZIW/39SGhk1UFTqp2XH6PGpkBa3mZe7Pq39ZV+pC7E
unLNXYS77g/htttp7ufjn9uSxpvhVyurqHuQvo3WeVS2bMqDLk0KuvXihaV0LhEw3o6z2pNBwuKx
Mn05EpfaFD0PO3QFJ9kP7hw54i58vbR6pXMb8+2Qy8/ffEOALIoeA9fzwmPrTp7ElqHRRLfBRox4
N9Nzci+d/BfHXG0ZgKZCiIg90znZtAZt2WucBACD29q6Dd1wfL6cPV76hEvwePOeaiAlPbll5+n+
tJ1hQwqAyPLx7vOFcm42TU3TJQk5DxU41PtRLHo3AKeNztOSwfPDl0bxL0W5S0OsNh3SBjFa2mZH
sk9Hww0d+bWn+3iv2s0eIGWBDp1tep+/1tmF+fa9VikFcuKjIeCKsez05SS8i54tT9uOXwIHx5rE
7nb/swHN1SGoUyHt0TNkIklhJAyEbX8/847VXnysieJBe2Fe1xW/P1H1zSuuQ4wCzjztBOY13se/
yl/JbrpeApp+rL6ZN4ozXh/inWyLu3zbfI2d1r00x+fOkbfjr2JMFGlYK/jLG48SCGoQJQL2RPqN
WWJ4LW1Tip6fz/G5HfF2wFWwEYNmDFvACJ7UHgajhyTxUv2rMPkOyvYWPH1pkFV4AfxWAtRnkAVP
NwKJ72uY4F8/f5OzuczbV1me4s3mxi9FmSudufOf8/rUP0o7y5O2tO8bFkvxcGl1nt2CUHSgLFEb
5Nb9frhMTaOkVVkqNQbloSXYgA7dz1/p7Ly9GWI1b34nYwNXWWS5OsyB+zI6hdrt50NIl8ZYzRrc
8E5QGn+5dgo/AdqD4XawuPUEB2kx1/rdWw5eYd7no567ehrmmzdbBWIz1WKhEhhV3vZgh5xyL3v1
jQa03ond6LWmYiFQmakemsfhV32PLsiFmsW5XOLtA6xidKiNhTKVfD10OT14tNuhh0+lhXZu9pvC
/NWjTTAl1oUPemnNrMJ2anI50mdGjSzQUHMHGu1CknRphFWMFvOpysKOiQ3jFxFBDVVu/2fvIK+C
cpOahqCgA+iBiXYDsIyW8OXz1XF2SXKrs5ZKN6WzVZ5XaBK2tMjiehJwkzzGbBZbowvr/tIYq0Ar
dmllJgZj+OKph6yE/JOdZN8+f5GzOY6J4KSxlFi4C69WWSEHNC3xzeWYHrzQyTfAGAxPtQcXPqsX
etZtceHMXH7jOkd+O+JqhYVaDX0PpWHPRFYt7LHflG+Sfg8lnfr7hbV2aazVWkMXSB6TKOq9Uj5i
HVOowXUhUCsSFZBJ5qW0+NzF7s2b6at15wdxJlQ+b9Ylh/Q2JEihEXXdYrgyONNN50J4d2iJVJIz
xv/JIfnvz7guUumRNAa+xmdMs5uw+opUPjzzC2Ocy664gxuGshRNRBpR788TQQQbbHRa7/knfzts
g4Pq0gR2aLVS90qdS3dxafl9q5XybrzVDpijRpn9kPGmg0RJvNjOW+VAbmML7qX7xZ9i02djrc5K
K2wmJWoZC1+UZEcu54L7c4WdtFmqxaq73NxiN9vmPAaIjTtuOh4eQvG1RPUz9vzr/2Q1vXv7JY6+
SRYSrZdmQ+KJFk3AO7mm5Jgvp57XGjas+5C6p283D8Jt+PR5TDizjLm7yrJGQ1mRuSC8H7jJ8I8J
6qj14ia+Vntzk6mVS8QGs5Vf2jLL71pN+7uxVi9ZMOVZ2YUt025us3sr4XDlXPfkB6A2uF4Q8sQL
y/hMXH035PLzN/OKEWhiwFVs0e9NbMm6M/A9UGC/fT6J5zbLu2FW+UMh+0klI0tC1pLvy1sIcm52
kvfckffz03R1qVR+pg4IH5OKA3/R6JDF1WZB0zYF+zyMy0ze+eDC7MiDHH+wPN1ujvWXZZdGGzj4
F95z+b3vviAkBlWjyqkoNDuo5L6fTqOtKjlL8a+1BjRu6OHm5Y9mjoYrKTMqz+wD7Xqc4gE/wSYO
b0rs0l0fdyP0Z5tw3EgWZM3Pn+jD8uWBaIBTE9WXG+46FE64hU1yOgzePFi2H6J4QhlvbDd6/+Xz
gT5+4tVIqykfzRlrtawDjtuIV0qp7KDmwYqG3taM/O/yeyOlUNDq16jt7xcRtgFYOT7Mm8+f48Mh
xybVTcgmEEcMk27J+y/Qt8jMKkVPCX2eCnsI9S1ZyQk33yu9gzqGnMHn433MGSjGMrsSxBFrIZGs
dlCWqZMwjeGy1AZPdcDQn/qvrDXH2hab+hTdVBdKiR+vAKsRV5uJ4COG8vxnRNEBgGRXT01i+25P
zRSxkod6y0X00hVA1z4cQAxLzVSFRiiZS5vi/cyiVJCjD5sOWOkqJnbWVofMhenX4o+pE+bFeJ2e
bFqaC7K/k307amTjOS8C9UFQhvEG2n+xmZF+SO1BG03Y8aJWtnelGCanroF6o6NULnO5GJvxIOmC
jsKkEUk45GqLt5ARdd/lpp5gq/R9hADEYBjIE+XZrjUE45shqBN2X4NFtbiOWesRqsjIPQvtl1Gx
yoOFWqeHJ/xw01RRtKMibO3pEjaTbSVjAj6yVORd1YTRvpEkDdXqsXr0MwUfL18x79Mh0EX0HTrl
O5COIbTHeIoGOwT5njjEGvNXPk3V1k/iefTyNEP7IrUizZsoMYc2XGnMnQ0QsFdzNg3HxYRKPfQa
gsObAbgwEM8mDH07QT8UTWo1N0+tHGNdlfsdGldihFcMinsvapHJh1FPTPk0+mb9GxwVDl+tXB7g
y0cbbNclfB7QSuRbQHD38siqoatLTSCcoDxK1+FQguIfMmDo9hAFiGYFs/UitI2xK4J8RB8I7xwZ
lEon/aBCDipzVJGB2nf02U5ZaGmLew1tKL/PjG28UIaDXkYiiVe7YhIN9N3HPsBZwcCqyzbVIfaR
hLsbQP9brZDfj8Mk/xRAtiNvFtQ2NQYFFbBS/aG3Vu8UqeqIRvvY4rES5eVtjHRs6imqNhwnpSt/
JEbWih4GCWHtDlUg3+cWFhBCoZlY4i0vI9do8mimtSvB+FwZcqvcVXmHVbvczvq1GBRlA7Jb6r9M
SHbp0En0nFbe0J7AaIZPsZXoDkBAv3NmTIl1XH5jtcJhRcW+KAc0oLkASDW0jfF52UFkrbNdiOTy
b5z54m2Vg9+2Ew3yso12A9fzNlW7U1SHuD0vEpx4iImD7GJ8bZ6EWZyQzECsb7OUQIL7MU59UIzS
pGQHIU70+yHAubaphRIJAFUZjkKSh/dBAWtG6XVzk2ZD9ARJN3lIJXVeDGHpA/uLAHUto7vKzHLU
ombQbUJrGFo7LEPRTdUI2/G+T3Ym+MzvOtBXR7QmHCLhl0AzGAVchyKsWXLchfKwBNnY1i94s0Dm
FZDHvO/roQF27StjhQGchIaTLPnGFbq+ELz8IrlK/Tp6UM1Z2hWNRLYCEQj5vagIXqF0jK0ja6X4
HE6YYo4dKptCX2WYVXVT6hohRZkadS8PRHB8gvk0OVocCM+V0dQ4+k0wf/R5wMB80rV8P2ETthOL
adw2eZlt5mBC1skYBjjNU0my2g/6s9xEvo0ooXUKfAWTDzlWVDdQ8LUoCsl4FTMB/9l0xkaF5kBQ
e2EtcYPFreZLzzmK85uFIxDrJ4brnEfzVl7EUkoNzY1Si6cv6oC2aixqzQbrr/BU6Vr6gKpT9tyC
6jj6IqYryJVEwi6dIkRYY0QBwLxY3yLf1A+pVES3IzxmB0mhdA8+KVtEnjVw3klqPoZ5AtCrk8C8
ZqN0HQtiITkL1PmOyUAVoxNasJm9NgWSpyDSHC02N/1PrMcg/ZVVhWaGSh75CFOCxFFsk+i2HONu
VxYmojyBGj4JWR1s667kwh4jvnHvjzk6HuCqI3sccRWcwgaaVBDkAtycQS8dk32nOUkS1rikzWr2
1OeaUSPaV3eNg1FtfQSTjVxa2Oma6xNzNrMu4ulYCaoP7TeP72dp/tmqUobZtwX2ko4sqn+xI5TD
q8+hY4PGuad/K9u4Oij7UkVKRBbM4k4WkvAKMczkoEgQcHQiDD5K7VM99F/THiUePYuLa0vyIQsa
LSnezAwRL35KhfhY6f031RzLZwLd4zI/diVbX6YKy04IEih+aoLTVQg+S+RQdlcVJcyEcYGB1le9
npdeGBbtzVSYia3LrWbXYfYaltWdoBYMnMPpSYoguaolxBFRCsu3CtZitqaTRauyWaNMFNPCm1HM
bwUCaYEvrmeZQuvSDdDsvjC6q7RvTw2W7I+ZaIZ7ktZyO1h+7KT4+9RWGPHHG3GLnAXbGgwhImVp
bbcJzrPjHH2h343CW9DOBgeKJd30c4OUYKUhSYuOumZLYdfcWr4+oiHWonXWD/UzXtTpBnEl/XdT
tZYbZhI9UFRsAYwXr8iKBV8tzsCTFGOpWvVEtSGv7Uale+brioCO1LCQ+oD442lQ2GPday520paj
5iP2NAL8FyWMvqeZ5LuSH8FAxWKsYXWVGE7J4cFIq8zNwv4501MSCCsDp71UshvpFiyH4ramVb0g
6j8ujldNtOu6HC+NLHpINQsxViU3rxuxsA6CGh4i1F8QFMkRgc0qA7mAVBDV+3QSzH3cZ/2tWHIt
hVohuY2W/jQCE0eBWm53PhAMJwXc4TW9zExW463R99+q0kAEORDTHetFvwuGTto16RA7idiQuCIP
fkfulToicu8gwgcp3EutnDsF3myOujDIOIIXu2VKKpaZt3cpDqVHvUywnwyS4jbG3dwpsry6U9Te
OEgck7BdR5SY+u61ybrkvhDxr25My1HCrxW64ZrlWfWDoobfMk0JX7ROFCEKdtVGHJH9inBXp+Ys
fBfyMNkKcTmfWn+odk3XSI/ylFG1RP5AvYviGh4D3Kejr/jo7Ku6/7uMJ2DNUSHHFTDnsUKYc44n
5ikide8iNCIRHLYhaY4QHAnANMhL/E4tsSydIOtIaDAZ8/JEzlEaMaxD1w7+XhPmedtgYwFZ0Adm
5gST7sMhbnNHIaNEQ2vOIeVNDdqtLYayk2/sy7ktXc1Sq40FCc9pErPYKVWPpNocYLTsI40woDsP
ntwvN4pSQAfoCN0ZtJO9Ki2ioYmsb6TRyDxKMrR65/ZJz7uTvzzPhIF0OM/PjdFGnm80EuqsIXpX
kYZ1pZCUR8VoSdxHuWFlgRGVZH6qG8j1VO0EW6EDD2vCqrgOEAQA8A7XrerKwZYz6t5zg3cjCusW
zhB2L8C7LMwKWXwxb3d1GmpugM86dxzkZM1QM259sZeR2NFYzpYsuFYWm64KhNKOQmDColGIDrXA
eCMrZWs3DboH8HUhLWRoGkiDYmWO2VQIlaaFWKDeF81ehKV96Q74DyvYWbQJ2S/H5qYbTes4KmYJ
FSWbyFlktJKfIrzHDrKRzamNylrotG1MWo4mXeJ0xqTf83hJj2bmKHoBCsO4mwf9E7x0/Xcn5RxV
HBfVVdJHbGsNgb6OL/DCURDyr1MN24pJPZzqqZGegmZCLm3OB3lbZ4P+UAd9nTtGVOtfRDFs4IIq
o+AAqxq3EYKdV0WRdD8joPt7rMEadzYlFOHIuxDKNxtXRHzSVdVBOoV6nD0iSDiPMNbk7Lm2Kv/B
wJH9W6R0CBfFPMFkg/gQnowZd9k6hw4HGQUBZxeFDfHWyrJwV8XD7EaKZTxoCI5gsipJdzGHdoQG
SBreYLzXwb4QhvxBknEm9LIFR7n7P4MU8watoHhQs+7MMN+J5uBllUm7fxSyC9fKD30BUIUgRsCn
iICXPwCZYIFYCmc2WlwFxBEZS+3+AiRrgcevaxX0wtB4EEF+i/IakyW2VVmF/jR48t2AhC/e5Kmd
P86UZsYd4dh6Ue5KySG6es1eviKOz98/vzqfecd3D7Aqd5Vg3/NgnAdPxOFdfkih9X8+wJlawLsB
VjfWMclwiksZoIGIvqkwrUyq+KWNEtBgSksXXK8uoOk+NjUpB7+d1NXdvIwHNpjJpEKu82tbd4g6
XMzRSl3q3ZcREufKLu8GXFWcCjwIEAljwHEzujnHzo/wxnJaD8DW6OTPuXOpOHzxFVctC7NWmrAw
GLF1jZ/oou4IH5vwXqHszSZ3//4nROxpwbtSeuCf74sOZToWWpRLgwcJdnEYRjRYS/3QJe/3/nC0
OY4urJqzG+PtmKsXDEmzpqhkzJkE3MvuQ6fZ6pVdbResS0Pa5SSkyY7kFBthr3wPt5+/snxu2b4d
f1XC0opSKc3lncWtul0qPPKTjGr7D4iVCy3Z61xa8k57KjYv/+g4ZC49gG34LDwGuf23EdxLg0Om
mskyo5O3LmkmvVahPsjT5EbwS9XJTttLjallH66qpu+GWE24oY6iElow+QM073PlVjB8B/+KC9N6
LtzoyH6aqiLSHPoz7W9K3SU6KGrVLC9ybMHZZwcJoQgn8BAt+T46eDl2G+Va2xL7oRcot9NXbc+N
MTxdoqmd2bIGtwlSaORwwNz+WX9vHiStgiwILUOkkwM39HXp3Uf7/BpHQdDSXN2CCwtaXubv/fy+
G3DdAgay7RfCyIDhPn4cDugfuvTtHzJHhQmjbsB1OtNzxGP8rJiF78NG8rINrgzxSbHVrXnp4Fkq
wR8ehw+ATYCpUq1dre/ZrLQR9yLpD0xoOW+yE3ahtrzJvWBTXKqWnhsNeL5G72bhAK1BrHFQQ77E
ooeermXZCZW5pRHp+A/+T+0p2lzaLmfCI91jaBU0kReJOnP1dmmqJWHSWJJn3KSPiluBkKuvxP1C
XMmfwwv8po87h8AoytBb5aVkuW69a3OMIqWSKl6Lz7CmHpu59Yz+UjJypuJs6PQQKKxDotKMNVw2
KsRJJdNT2Dr+dt4bP7JXCWHXvcJukbziJlft+FW+/3zDfux4YvcgKUt2osBKh8v3PvZXWgD4wieh
XuBksqO4ZHQ75AE2XJh3n491Zh5NgLkiUlMqu3KNvg/DUY0Kv1NhE4QPjSZjLj98QdTmwtL/GNlp
EYCl1iViKcKUq7UhlFmIomzEGzWV3daP0YBTmG+PIQKFF97oY7RjKIS1CDALN33dnlbTOCZPRQxA
bbPjnMxI5ueX0OhLC//9RrZotbAA0fRib1nK+w+E6hBSV3Grekl7H8Gli56jEd1e6as/Pyaz4g7S
PUzH/2AOTRo8hFDD+Nh3TwPcHrJAYVB0M2Z8Cgb0WgsTijelWfP75+vi3CyaJiqirEKaPGs+gZXI
IBpzWfVK8MMGLsyzLuw/H+Lj0qN2rAPqhyoPtWedhnddCON+MFQs0SdbVAIH4xt3rp8/H+XMi6Dd
TkNAUSw+2joKoiMumw3GJEg2FSiac+EGcv/5EEtqu1oNBqRbeCrm0hFbb1c/6ZHEES3V662f6UCn
Pp/ps8hHUZcujHTuZWjwLVxvCL6weN+vO/oyTZobvupJgbhByewFW5fkwqF55rPArpRMgqtESFjv
n67NMmkG3+nVuI521UsqjQ6+8f+45v0t1cD/VhLwHb/7pnzNH9r69bU9vZT/C0je9N3fLJ8PwoEP
i5Dff10V9evLW3r3nz/1T9FARfwLGiaFOEmEMEHU/Be9G8biX1yLSR6gfhumJbIS/8nuVsy/FkIj
tSRYBzTgl0X4T3a3ovwli7A60QRGixDHI+vvsLuV9zkVnWUeDYavrhqKtaTHK3iTlkh6MAtCcDuq
+mhrdRyj/Gyg4FM0pR0oeHYWzUnOZdFrDAiz5Yi3hx5gGYkYpdS3kYPbLVwBrb1OhjHayMvujyg1
D6YZ2dZ0w1tFB8oN4XZI+Xk7Br+Fsu1OYYSubj3eZ36p7wqkdbzQKPGusgVkZF2zxI1H7G/Rig+R
ypPGnYD8GtYrF4Lwir365/XZGipUQNAOH2V46zIknrV1cItidL7vJAyGMOJAU6hDQwpsGTIxnjRj
NxEmkXRopBoG20j3Zmrr70pnHpRYvhoxLwoGA5mKUs+2MupQF/bwCgayPCVpGJUNpMBgeMLtfR8o
WmS/W9VI0RMsotgxKKFuVAuz3FoasGmqoifuWjKl2YmLuTTbIhW5TdJPv2cRp8JwmF90K6t3YZ3L
dl/p8YXz80/a9O+IuTweC0cm6PP3BUK2xLk3F4GQ05I+ZlPgnWxN16nWF1zasSQkYrqNUARHpOMD
N8Ggp2BybvS2v7J8ST2UM45sbT05RlcFJy3T5etJLqJtighiXDTHuSyDx3Kkhjnkr2qD1k+Yjb/1
NBsp3xroFsVjtrV681DHVoXioKeJ7Q+1bcyTiNgh2rpJeV9rONtGUSY5qAT+X8LOa7ltJI3CT4Qq
hG6EWwYwiRQVbNm+QUm2jAw0cnj6/UDtxVg7ta7acnk9Hg3YbHT/4fznw35WOuNDDe92bU9OtdNF
r63xkae6tvjXDmlIX2NhqYaW+/sf58L1Yzn+KUb/lI7fVsnT0RswPCjw48OV4Y9VykGvTx2ej9ei
7o0LLOBX4JclRdIm3ffWVK0pQYfo07N8L1VigSBxyq+eXba+lWJ2MnrhlgFkuhtOGlyGuNLWSWeO
ezpaj+GYJH+Juz6NJHw8rus4jM1zbjnic1DU6HViOV5TAMC0KFUb5mbQ7Lu2i/DamSaGrQKN9c6o
K06NdUIY0HnBc54Gvw26gvvO/TIozX0Z2+w0O5wuSZhtbbBiO1rzxdbuvRdu4ORvF+qfgSkPzUym
0BG8MtJrWoRWf67xnDieki1NSccqXrS8MLC8SdwHirDvtV2Fz7kGuXPW3BOqAoK6zk6eW1U/Aygu
Lr3lfZda3m5v/4rLHzG2X+KoHBhqU2J1RGOo/hrN+fw6tOCPJ+c5UyreDZO4o3C1MUIZnfLlu7U6
BqfnsjwntENpezl3rcOOq5n82UATo7w1kJ0risBNXGy1rrnTK3t6qJx6R8UbK7o6XufNbDG0kMzr
HlzoX9bpU3K3rBOuIkzvERUQFhL8/rlOUoNfNHYt3nRKx9fQoDvb9sm2gemwHSbA94bR8xUXeBbl
idlfQmW/kDzh8Iww7C8l4k91hOVhloQF8wAmXRkF/XwFYSWiNZMMsLZXvViHw0C/AWpUpzf6IR62
sQyCo1qec0pM4zBo4dfYBo3kGn3no5n5+Zf3dIn2/zjNqHuyKlyIi7M19/Kfa9OCN+oyTQ73Ey2h
uPS0M9zOmoOMhmBtxBNYotFcx0ZjYrfHJimQVa41mPUrj9/t2sVr8/8/0qehy9sKccYyuwqrY4kI
PmWQQTW6oabc8d4c4EkjYwFbMh8d2iE9yhERVTu30RCTY/5j1b1zB8NRfU+WnZ9oiiZrxT2LexSM
zPDkDGmxaUr0PtJv+3iTKUdgZEbXmdauvjeiXP7t+lpOtk8rKgyb1tcSuPBdLzHIP+6HnB2luMP0
e2c5AISrMT7d0XeD3SkXQ9okq+K1EYz4qKWj5WNLZ+ptsw3i/vkvC/lnNHxbSGFLPGx4CJACn/e9
IbvQLUUr7uk7J3dS9CNuVqYYCGWSS6pSwJWQgDbKDOdTLgDbRj08ARVoO2VLOp44laY0yrBMvYTT
3C9wXxZvdNMDhDnm9qPxgP3vBZm22pj05vYWzdZrFv0NC3GrF39eUseykXlgaWKSRPy5pJXeeNFQ
AfJxWjvZebGXbec2/TVrI+cXxhh+mPb7aSrpuVrPFfRCKGOIVGSNu9lU5F+g1jGJH0qJp1RgHEw3
GjZ/Wes/86jbWi/LbJF+8KDEuH8+om5nqT2BdUZ2UDOzCgcmbz0aoZW8FCkEsTp4o/RUHrDRjncz
/lR5qYpzOGX3tZq/17WYHsYx3k7lYG3rZsgRihTeDm93dReFBJe0rLa3lw09ULISqMxWZmqi9hia
v3yU5TT8tNh/fJJPEvnOrYBDDpG4z3P7WxgtzKPkL9GB9a+rxVFIJEpG+D87k8MsqV36+vemN2RX
pFf2llYhQV0i8k1qBLXfA6VYzVH1NhTht9RN3m9/ih8BboJFAgIbXB98244rVhuavR7WlzhIuzWm
uJ5vwH9NQuZ6cwt1m0c32BhkeVCOel1e3H0f65dK4OYtGPD0CZr2Y+h9g6N+NSAQ3lUYi/MzCnud
a9ZfXspPytOPjcK7qHMlcW3rnxkCDZg6r7cT654ia/sl0b0nIzYwlqoxge7nmHhWb3W/pki5xtz7
LVQB8xf2kGzxtaXc6mCBiYpN3P///fuJvPLxWCRs5M38j1LAp1hCk+1oMpUl7heMJZAi6wsghXBl
gyQ6KfdhUrZ5stDKrGLXTq8VGJo1uRaKxMLaCU1ZK9UJzHw7yMLIA2+xD6yPt8zukivu4vEmVW69
canqIqgGxrW8BgNi07VuBPIET2D4CEoTZ6g3ooYJ79KQW1nIeVaQT72viUtw0ubXv3zuf9nt5KrC
sPAO+5fYYJaeHKTZGPdmNsJrY1rNL/XhDsN47Nb7GNep3NjZzYyETkSu74SQ2MSER6xRykusld6m
w8FqFeGut7XM5t4L4FLpsTmthh4PFUrAJ8R+3tqEt7vvAlpR+JB83KdJhWt3OKR4wqqftxVLavOU
O1pxsavkwZYaWPfI/psm+Cb5/fSCk/u6lIYx8GD669MLPiP1AzHOR87V16RHs0ezudtPTqRdghnr
zFiThd8HJeKEcvwRd+7PWdO7OxLalcLt5Bwnzk+maA6OV0Yn0NpfslpgvjxXuHgugVSvD6u6KY0t
VpevsYGwQUFm+cv3tpynnz+EkDSFdBoyfIPLCfOPWzZT3iy0yjDvb6kM35bAIlBD0Yq/NxK4SQeb
STxnACtdw4WtD7X+GARjeZCPmkinawteE2fZwNg7se0AQs3px/Vl42MP99h3nVyUNwnGRHFyx5H4
aiM4wYhX44hCiTSFSU9znzwkixKcVcnq///n+9/8Cc+gW7nEElS3Kdb++fkkzTWzKjLj3nPmHTBI
wCpZCEYtN38avesi7XM2sZryj50qc2ejt9mPaeadwU6/OZYurIOgf5laF+FzJyO4V57zoJWW/MtX
8S/htUXPhIfVBcEk7kp/PmpvU9BNvIFHVdipIkvNgALi5TSKJjt1AfOdZVCwcLn3hEeYzjhMGANv
3ldVbP/tWZZl+bwtlroftV98BLHw+/NZoDR3WQ2KjeBL82tj7A4j0AW8SeUhyL2zM4K8jJZgNhQp
PXCzTjZRbAsAlnO+0ufG29cpQ+HQzoJdUjorJxfjzuj07G8P+m/njmvRTGDt8EH8XA31qB+F2pgY
96H9bYH7+LoZK4zk9VU71+7D7Rm5P42T3g0vc5F+rZPOe+gabNzLvHvA4+ivgev/hotU2JbRm6VK
5xny0yvldDVI4NGc7y2tgZCRWemOvoe3q1EYrShwVb6BAyC3j5dv01iQROm5gSM7GS76QbmKKyiJ
4RybgKSs3v//L4T7vyEDT8cYA8Z2POLNHPKfL7wzGKoFcqqDV2bwNh9wD/YKXX3HLRtEWpdZGy7V
ypceBspAmX+2VNPW7UBOmgM1OmZNcBpDM/DbrmUOzyq8bQ4WerAKue2H0drIHqfoJBCUTtIXSzPU
93HSjUvcgHeFiIb46b6yNA3BIPPLVjNgjCBBcJeTzgXVuOr77XfhaBCWWGZ8sJKqhilbOwSnPyNK
Lz5zD+WJ3HIPr9T2RVqfDbvI1x/JXmRetaHUkLdp2ioJoXYMNSVKkXbnitvbh3c2zcFz3DwHndHv
9bnTfY0MKDTkCAqTo64yhvQaR8mD1w+G76hcfXfnLLrrC+u5RIi2XsR727rQ57Uh4A4aYdasEPIm
e63CX1WLQfv0qNym0ng14hiinGnt8KjH9mn5it1I5KtEo6tiBN4mifHAbmQd/uVrxuXxX75ovmTe
C9xgbcv+XP7Lir5Kw27478k+qzG6VPpeOBQfZPWjkSjYO0epg4Mp9Uq1k7WpMedf4xn/zR3zrZ1k
6nGsMPBOQmjDlvwmAi71bklUdZ2rKXNROFtW6G6scWy2zHhZ26lQBba8gsnWCWjAdLwRtFwP389e
Rfdz7L2bFrNgxJ/dyipwC0/daYQnbpSHRlWvmmjLk0n2WZpnRSxz7TR539WCgkKQ54cJKDCQGgSq
aXVp8ULHQBmw2FApynFuRnmzp8MNrGMXaPnga15DkpaGqHyBHpzTqVIHkWQJWk7qAhmQ2lUUB9om
H0tnq9V2y3ZIk7uxVtu0xjRf79VE0Fa9xRTgGAwZIcs62a8oQ4XohLa1hl9p7oa0L+BppGBD6uD9
g2ilT8NPEYUhf1/qfgxoliGKN+kV10xDFZWZ42ZMvS1TFPaloAZQSz0+cyRheJyHeXVhzGsDXx5V
a+OGPojoayjLZluC0tl+PHze84IBparl9FsNGm54Iv7ZFv1wHqX7rrmaPwVF8SVr9WNr85ObZCpJ
RSnKZWh0CwW0ihaqXJtjAi9+HM72gggdzexXG1TyKqrwxdF7d4UNnnG91S5Mr4tWne71V1MAKB8i
RNv95YYwNIPu69DVWOmj5HU9QtJicTvWpp+oasODPYhf3TL6VFJM3k6s7aGtnHJlC4xtwlhTjJdq
UBX0esT+Hyba2BwiMdd3ebpIzIlr3TQxLkZDQYVrM1nb+cyfwcnAjZpnmmt1lfmmqMb2y6Cn5IXL
0drPrXFxseoJYTg6Zej3Zb8ZRdHzjfEe3t51PWO2ofG0ZTgDt1JswNaWzReTGSQLy07XGJvhBwNe
0JgOYPoouVSZaR7GYny13b44QfgaCUM5P9sR65UseJhwDdv16DlXWs0QXgkdex3CQ4Mp6zMc6eyd
zmFdw9DdifQunAnmVfPQUXXUs4KaiqGf8yXEGCvcLMCz9Gu85gUWCTrAVkOerHvqi5DadHZhlAdH
U2eOQbUUcDod8T9q/K+VnOd1JGA8WHO/FZ5XQ54ZkEtRiIIX52HlMCLKlk6zMgJMqikCCAidmr5r
vWpYL2Eo49YBwImeeZrWGF+sK1L1iIJum1IZit6sPJGPY9tEB63Msm3eSB9VtDwx43Km7kCRSydC
KLM0BS0gmg0rFG7xhbRwR1zKn55OjdKRKIW5R1Za08pTnOkHdqnB+FkywwLs0i2emi8Fdt+nsXX7
7W0XKjAVPjL0nyYTRKsUzvZaMTCwoiIEV6ZNAI6PF4sC0W5GpbJh6NNZhUEf7Gu3rfZR0k4XNWR3
dBSMS+/dL0CFZ/C+v8aGKQcs1Z8rbMu33qGfs4ZZP/b48rGiptVWbSgglldo3+RFBl73klIAWVtL
bdOLk/CYtnsrUgzWjvY3p06m9TCDBOGVug+WGbQlYhT85yDuWdMGX/ZTwXARWnvjcNtqiSGCXcn4
aMzIxC7B9XkTM2IDjaByDmH+A6Gvx8RB6IbZ/pblmHqt+2kbHSB2tl9ktgAibnVy7F/GjZv1v92q
gnBpx7BukmOTVNZmXloct/iyj5jGyKER7hplwPkOzK8RRxNOFl+hRaxA+1AS8trDKMH3Zpx7lAq6
wE9EutPh9G2H0tvdDrtbipfr4U7pMQNcTX6p8+I81M6XtKrUeRxQDwYwxtYRZvU0Lh5S4HpZZrJX
po/v9PYqzrO65Fas7SrHch4qbFUfmq54uf2zwZU952+f3yUTs1x2Hr/DEJjPSReeRqW/jVI96KqM
n3qPNYCjUD+BDc/W/WCJeytpmV5cGjVFh365oI3NlEy+CfpmPt8OU73B/rwFKXb7W0Fa3FUgL88O
Zv5g9Tq+NlO96IxiPqSp96saAup5SflOKd6nRjmviiLW171Zx49zJLe3ryDTw7fcLtVKebm6eGNA
trsULW+1TJL2euuGTMU5wbl29YmtY+xNdpKfp/a7YoDlrJdmhqZJIYyv/xscRpFxDss0vQJ99gtX
5Nvb84KOUbu2FrQKcuPrbbsOZXMFqLkyyrb6JmenOceNQ21xNrlIp+mLXsC0H/PubEoewo2F/dTJ
wD72aKBc8oqXLNK/5smkTnOP+loXGv77o0mObmqQa2j+4ptxLZ0FYqsZxsmtII+M1aISyAsTyAIn
0syY3z5px59l2VF/SHLQpHH+Ru2Tt39JcAQzBiuVicC/bcU5fTUqt74Dh3Ga+vYRvQkKQcEkbc8A
gBM2NQiqZfJ2BgPfdJa94k1F794VtT8WYOmcVHuqPegEoWiajZkPZ4hV7oOmjSfCinrPEnF5jrSI
sVOArmBEL3YZsV8ilvIqk/JcOPJ3k0vjeAuSgqEHljnhz21mZXE/al+FyZDocjTzcpcf4B2HH8Gx
wWhiGz6kWWSfplKIcxAQU+VDkh1NdP/Hvp+2oZAVdBkGIkdNK/dNmmlbJVM8Mxuv3Cw/Oill5NeD
lvqqn/DyncaXAlj9Y1qD2mvcdUq99MD4zGMWhhbYArZl5a5zbg+q4vVbUNfeWRTOXSwlsBk5E7HH
nd/DhNzNepMczN/sKQfW0hisy1gBM4EP0gaMEaauXA+kQ3sI4gdlzOXGkgU8zeWIcBIGKcPyiQGM
ZttSa+NGI0aewkvtqWDNHObGtoB8M2s0XBm1GX62k7OrLT29y63hYS7zaE3ZfDpmJa9Tx1iUprt7
0Z0Nb4xPUT6YqzCN6xV1wmuN3L/Kggz74uVwMruHQtUp7FIbU1aCGBQPXQIOs8sfRB6/3q55/MYv
kzeKi9v+5CwAd0cL9OH2XpP9HBhdDmD2UbK/vXo2rbKrNl9CMfk9FPIbNR5fhKU5w6W3oL8XOLkK
Kv0smSukhlwSqesxsDEsv1f1ML7fEo3bqzc7kNAYFqy3cZPFe2y1O9iHP+yIbMe9/SIT2BIM0hVG
jh+iHu9vp2UU987BrPUHryLJsir7Yii8bvU+O7tMEOtgR+GEldNxIOTmrkYaISqmHWm57mc3NS5T
ZfzKvNLYaIOI/IIvM+7sia1Uc5JbdbC14Rz5hCxMGr1OGrerG5X1ltj/S1DQWe+8wr9dXFUvwt2I
fqhTVrrO2zBh7ISokAwQdQVernSMbp1nvW2PseGW61EfDcQeQ3KahLXr4qWDtLzOWbJINuZ6NfJc
B60PW/o1VDmV2N/WyhADV0ivILIx7bRvmaJsafyvdI7QnR2O0bZUYX7Km97a9PnccedAniqoHSG/
Hs9x+B2+MV3OyRs2HE9ipcvuO/HkTzFy2wVLEy2Ig/0U5HLfavdBEz2nLlghtCrjNVXZ1YDmuQqU
gpucHVVedwuf5X2Wozo0Is+3I7iETWrzUiiXgdqUOfZN4E1Y9nhdcbxtqDniFMrmPl2HSYX35LRv
h8G4hK060aGtNlRpgQFGPRPM0LfmYeCtKNtHz923ICFrlb7ECVI6t1KME4qB3rBQjwDP8nMhgtjH
cJZYZU7fKu1lNvJ+gbpw9mu8FLHmkoC6zKZpxSr1wugYDuIBzWq8VU3PKoYE0LddTP1f8xvb8eel
P0ssYm7LWCOrX7a4HnYtRzbJvOUav2ShWfuwq8RK4dDqwxbC2qN46Nunqoe2MuQMp7KHGBStiN0l
t7uXe79K2qkRCoADgJ3mI3WjS2hDzt60dL23AkUJgBPziYgqXXulB5CngjN0q9MPBtuwMfBabmBX
9TRQmHnugh0hh75XOmQ2SNLuamgllEcv3WUAcLZJQlEYjFb7ODtdCRsQNGTeqXGRckS7tG6yFQYG
3n3iel9ufSED6O3GTYCZ3moP9hxvgVuJq54N68TK+bcn5s6aqgMnpZtPczb/yNuYAFyWEdgd+244
3zKOOX6Mu2TYpVGY8HTmQnULD30yvWtT9J4xYnhIx5yTygA8Gbo0frWg3PVwcSbEmx89KjeBpQP5
r1+KGBX8j/7IzGwDde/AKn8PwZMnoXipeKJLJ8Z3RzjPMb3DY0sY4zeMIwsPfFNiMfsY5PZLNebu
jvocohxLKBa6tLaVNV2VG0/bpIviS1ym7SoI3nWhEPXrSt8UsvxqyG+1B/BI2nutDhHdW+ajE4Bm
S4NZfdHiLxEMJkbpXyKrKTYDo0NPLe212ZPV4y1qbGidrQbh3RlLOBCmObOMeJ5sbisuadpd0tTd
VFWZfmTskZVcZVuIix49xF6fnDRqm1sl8JugDzD5U9wxOptFb8Dgkl0BFXVdDx7d3NAAXRhVzCyp
IdpmwhgOt73jBFgpmGUn17I2hR9h808vvQp3lW79DDRwTqHMZ0a8gWFmTFHHJW8C+tVvxK0dYQSN
7dF1fskp2trZOD/O9LocYZTXmP0BDXwmJ19UJjJ9jccB7xwtxf1hKT44Q9duFA6KFHXYCXnuwBgU
BQykyM0uLNo60t2Lpsb0gRZU5Gr6lQM9RKqm+cRbFgldI7YoUIgaojTbGK6gzhW10BQr1qyNVX80
c/Vmytq7L2XwKxWS2uCS+Q65/lQmcUPNBscyUnNrlbgdhUt1bMfR8bPCaPZ54Dq7IImflBa+Simn
S0detUqnpmABKFzfvsBukD8MAteH8BEfhsDXtLY9AEvrL7evMGwYrJmKCXrelW5/sPGEI32jS7/3
rmy2VMTa9SAErQoGULfQ0ijEKYfvh4lK0sxy38647ne4YYhqrO/j9FJp7q8scdMnsyu+S90L1uBs
mx3NyXM1xcZFjxmzq0fYVkb5I5LZfrbDV3oO6bM7YHULT1DacUsuAFOQBbxg54opAQ2lCGvopDPA
udeTAa1zRK6Qece2aEwKJcbXUjRvZTqHDyalDIRjwaXP82mLmQZnUdZQ8EiN+DUVwREkDdzctFcP
TZgiMNLtt0EMxEigPWTQ9tBlE76vfpgf3DHcTa1ebzwZxVgeZM6hyjKK32E1HfjYT6HZVlttCNon
L6db4g/RGNxXGchFxohO9tz8il2MxE37l3SyV5v7Qog0+6Hr35q536nSsn9h1fFaB577UGID4joB
Pg+JhrkJL9V2VlFP4Sv7RunTY5ge5dry/1BcpnvO+s7vejZZbPqlGFP2DcREuFfdBoiOtU0NwdS7
nQ8naxIfr1PTaL0/NuFJoiT1oymeN2iJmEcvGAIuxweVyuhXaYwWZEy/MaL00CI2uU9QE65yfbAO
uqzIashvnjEy+jUncj9zIt61HtZoOSsqos5ZT9U4rWYXi4Rwbt+nOORzBZNOdap9rZZyVOs2Bzq5
1V0QI4eqBsaqE+aDjmlNjakfs8tsWr+DaVTMK6EGcDOPEZYsvHeGBBBc12V3Tuwlq2yZ5266afyl
K42QybFXZl97+4Ex3IBAHkcaj44OHjJt8XvO1HVKGIABkSXwm1gHeRusZyRalQWJxI7zbWVqbywM
twQljZUqiJanNye3+KcgWMNyP2F0zhhycNSCoCdvBhBJhXjVDOKxRd9w3ybMBWbDt67MrB3N4gER
Zfu9aBOG1JxcP3M9zWtz8jEhW1wccGFo0sWPIJm3XMLhtguYknATkud8TM5YMjwKiH7bvoIyW5XZ
sZbm1yT31rEI7E2QD/fw50wO4/gLJlxfaoyZuJvTaWMF16qlGNVZ9YOTUezT40uvp0QR9lSsutqJ
fat2j42LVTmCUFQTw2agngyDlS7dbKk1wFBKh6mHi7kjXiaZYWBgZAz20NeWSLDWGqXgDSNNRyGw
8EoAYeLH/6OZebWHVgGsnOOzFlm/vZJeIbZXYxWuROD5fR+YTC70aldM83Mxeldc4t/rpsIh2mhK
eHK5n9cG43BcYBttphcGf9E95Dpdf3aa18unkWoxYB7TwPsnZu+GiOCotsbhZBx703vJTG/nMjEB
/ZccHHBgiN9Q5QPMMMgyXCwCJv0CyXI1Wva7GHocBgMg2RaOREFGV8v1RmiE3FnKNNDqEJQlrnFc
uukZSRc6gprEBsMSFUUviEj3WILYa42jx+tqtaZ2Umx0ZzgEGpZLSFB/V9GcrRV01I3WArKcJuc0
V+IpVSBwlFMU6wxY+waP+nNw892o43zXy/EQjfl96B7qKEKl6Ky8Nq03beki6WQuoxgYPBgx0sfq
dOOWw3Puer+pElKyakBVenwfaQmc2MWDYDRpwA5WgAFEcmKAFgGaURHpusELXw8mVcweyjh9nZ0R
NqjHd9xp/X1IYE+26hdsHTxU8R+tvDFd63qz4b58ahrxG8P71yg0nsK+WePSjE+gjmvfREEh8a4m
f3OFAYu5jS3juUfRumrsQm7yOvK9QX6zW1kD4TAt5NC1u3ejNMVNOubBBSv4GDqRw5VTXKsAul8i
wYilerZrTUwnpm9EEr2vDCfbNeAK7SB9Cmc9Xk3R9A30JTd3QVRmzY62NcFTRjgGpQAo3WDYxFJ8
KUe9oMyTxHSKmvcsaQ7t2CcrvWl/231f7LHnOGtewIR4Uh5Hu/yi5zbs15wP5bQdJEg39dvJeHDz
9N6xYnUYxxIIDi53KfH8aCIOd0V6CGIIzxrWPltur10geECDAjGUQ/unESX9ka3wKnBpkzU+Ykay
c2gU7bqh2Emv1xeg81FvTT+lCr4Ku2bD+29ukI13O6bVUxwpvfFgksBuQxMQaWuXODnZsl57buic
Ej6VUpc2NcUh4Hbc0/FeUWPzbU0PiYEVZZZRuKtcRt9HXq1NIOyTVjDYnwddsU+8J20cSH3w011X
tbNB+kus0Bw0M77vdRJ2FhNe6BBjey6BSKM9yYrpZOfdCTOE2Uneqsj86WUGjblA3zWN/TM0oveC
bo0N/3XMQ++5yphjMmXmrT07lMBN4wwHEfc4Gf331DLTy1DKAuFZYhzLcqClrEoacJ136mR5TKhQ
eJ1Z72K7Da5m3A5XjZ5LSWWvKZnOAhc9XmYtOCcY6uyyrOTAUuxi1mLw+7zFFKIywm0pGEFSYWZw
eVu/mE0KDpUXESGo5I48qzk2pvYkh1Z/Lk1OzzI1zfPch0fbqty9JmJ0ZPih3QXF8DZqZX4x9O9V
YP9stSo9N5Nv0Pk5Okaf+UGuKmxk3HafsconYKTn1Ame5lLP4OKKaNdIGe0HUTPlAHYEa6B45/Rl
iXBmiDdJLp1r5Ebof0bANXYNqg4m9ZrXOVsmJnREx677cPtFjSU8hAjUo+cU3sefGYV4twFGHm9/
VAdFu4n7edqEpgKLvfzikLPftSqIEcAHjj94VXXMhPcjacrojnIs8DOKIht7pLNXYE9BwajVyOIw
nImdgW7fNEGhL0PqQrVJY27E984pkckvpYJ4DihwkyfT2ejfItH1z3TbvCF9DLNSO930samxTPVr
3mPYTk+oKw/LrMCqD20X/m6Jnjf/HdoNBaSQM82brnJuzS9uOb7WNZo0FSq6kiRkkzUMZ818Moyo
2DEsgT3QUvm/Ca4bvfX2FimLRmE27eaMPCp+qQmqLdyXKsvdF7FU6ypFluQ27ZsRV1ujLtXOrVWB
mtMZz4LbnBqzQfm0SVZ0PHOv6L+6E7JuMW+BANcPXVJ+/BcoNT55kGI3rtRQHdqQYiU8bqfB16lM
mjX+VMi+WyJbc2juzbp562TdH/u8WWWgqutZWpeuGA65orQiZPl8036pwNvbmUmXefkU46C9O65W
b/Uehm0acHpEgft8kx2jD7POuh4jAKZGcfJMZmRq+zXXeo2q/nQMdPMqgnE6tUMxQ2QjFSq6qDxj
9vFfHRqtlDaS6mlChb7iJ8Uf9b4wphs8peOPgo7VxqP0cyyyNqKpV1ar0LOoumRuf2eDmsC5JAR/
TYa6Sad53EvNNFau1jwl6Vwe+E22qwxL80m4aMvTIOtm5yShFJOHdgyp1y0gI4Sb6OaFVR0Hb6CT
X84HnZ6dtXS2beCDVVG/eFVOPcBIr53TzWu7Qkdmw10+fLT+WqkOYWfYd/jlXQYPxWBc1DW5aUmc
bncpLkx8aKvX5RpqeIw6V8cwByshourMv3VrlJt+a5D/rTDNlU9aqXGHNyfhBsSdrYD4XRDB28qV
u26iTz5EzNzkkz8EdnlP0ehot6GL+1W8muMlkim8j5pnOLr9JshSXK1yN73gxoJ3W2wHIKPU2jK6
/sDcBP0Ye3jK3Z6Iq+k1dHRLoXJpWYSk8GZzChLVnxzr7M6lD6WzOhoQmhff3shHyVGeI6d6dnlF
bKuLnowRJi4jmHeONd2zorhHOpjtGNGC6LHSdxG1td+CDubOZU+Ejrk4A+WgNCIRPnysXpS690Xe
XPWZVEzFifVFjlgnL1Vc5i0uka/Re+CikdVdXDjqO7336KRV4jDITuGeSDWjFcOwy0Uj9jh6YCBm
zT7OiuM2xnbrnGcfFV1VocvSgy9VNnwdtM6jl0c+vOydoi7v8Yx5n3p9vDMrdOlJ8ON22mBW6J7i
qUKWFITrCvI2hQWH4TzsrTo36KnUNrnvjc0dvfn8rNewstuwfZAqRA7bRvcuRoxeUlHfwGME5ysv
yucfbjl9SVK+tgLw1VFN6LFupQKTePyhNYItse9y4IVzZlI789LLJEhoefUogsclrlpdJgByB3gQ
1LrzECwzV71NYaXRNpl+N1HO8W+tsMkprZORZC/jMuXEMYA3Iku0qrMGZzo9px+5iHJjeATRoPeb
W2/QSCp5mmXtRwFilQrW9uDG7iEiBw8cpIojOr2nqEWdXgzpGTVsiOcWFpaztFEQ5AEXMyq+bdM6
Li/zbO1uFXlKCfmeitfq1pSqKv2FlkXj37R7A7HBai4LA8ox24Rij/sfzs5rN25tS9evctD37MM8
SeB0X1SOypZs3xDeDsw58+nPR6q7t0yrVL0NLBhYtlQsck6OOcIfVg6Nl61EZGb+1gVbX+6+B1L6
bMbaZ1PBmjuvTOonkR1U2rydYnWvk1CRpgwfnLxCjwFjdDfi5imy0bVDhD5Shm9alEXLENiNbebm
VhV9sX3FfcYlaNjx8lGStDvhOl8lCQDauEFqBT3LcLCzE4VjjDhpl30REegPxM62NSnLY2+AzOzr
B41qcxeiU7zsvEKsoS39o+IpHjN1YNk6GfVM1NWw7KA2m8CACLUWq1oubtPE8dbTDIR9agLu0qj/
A2Y0OnQyKUvHVNe8E03xY2po6QiiLl0n7RaunqL3lsnOUrbkemmMWIwc8sNe1mKNautO0MdaOu7g
bdQKF/PpHnvkD2ijPiVlYazUwvbRk8uhSgx5sREj6NfT+nhjxNh88yhHg9tWHmlrJcjhrjumJpxx
p1EzcJ2RudIVhr0KvWi6hd0oTzkKIjne0SiVHUPjlklCTLfIkFeEVIuED1PsUsF8/M6xwGPZbqs+
SXF2coxmP31116c9jAJsv4UFla6b2AcnUEB0Ug1fWYn8E+eX8mi4TMw9w90jcWOTQvXJupHadTYi
dNwB/l+DlFWg2s5CUl6RzcARvptFRxilsToNdXxF/SrRXlglZi7G1y7a+4rULfI+Ic3zrdfj3raC
lyFXSZBpG4PTSpoDZLOTClJhCfWiWcDNcDY0tftFwlh8n9BohKWzqJPsMXStiEkteou6nVefnDK8
LekaHe3SCnZCSu9qT+7uIl2/s9JFGFjpS50NvxStpL8Rm+33Jum+V7URnhgRIdHGKzwUMZidMP+O
pK2+tRlD3AWoUJyQ2NxTXVOpOugFQxGxTf+bl4P7kLIEwmGrM+cI0ZZ7nXBlAfHLPYP1WmhZYQKu
RnU2F3V/yFucePzSJ/EaX4gG1vp9yesBpzN/Kuo7kHcKIrtH2mTlLWg2f1OsHeojlfZEKp8ijk3H
dvLFkMf1tjBqc1OHlb+AbWHtTKksl7WKsKDBqbitAQt/Z42ozKzB2UWufCOF+VczLAum3iWSeEwW
O80/WmXBaHEQN6ojqmXq1c3W7/WNcMxom0attQExOWyAmZcLp2XymavKdxGr5YrPdfcRcz8U+dHr
jT3acVb/K3Dt+E5GaJRC22SM5fd3bab+o7Ui/6SWAEuS3JFPZliTaUxQljSOHgCqocuaBgYgk1Yb
doPdyjfK+IdWVeYCpVmZVryF7iYKvggSuDYuDiPCvnPy7Es/MD5Qi8F6GqhsFasOXhhiaOu6Axyi
8MqugSPlj17RFUvLpuwreXsD77PaRvWqNGPq5YnPiKXmssdBdSUkHlAVl4B78n4LAzrbpbmx1bLa
hJtrlntIBmuQzeke2Miuq7hWDG5nwkUE5fe4rdNdXjMliRhZ7EV0yMGM7Qw3MFadVSLEooGTcdMK
o5w0i1cuB8sqdmwUij3d2GLvCaUrpU7NhL10OnJRkIBHS20eFQ/mnoZw7FLOLFqfg++CCilupKZ8
no4i1WlwlXQjc68E/S4ZOuuM1bSwO+Yl8rOvZ4w5nHLfZhUz+TGnVSrjnAZop6RNEyy9FHXNOlW/
JSbprdbJ6aEu+ptuaLDFjvTXGAcwjCGn5v+Q/Ma6R9hwWESeVN6YjvXNaJNbNOUthrj+S+9p3R0o
1GOv6ccgde640RBElLPM6lK5obmIZiMpH5N26CIUu+uAMjwTzIor7n85hIhtg+XdJxI4hzCuVF5B
Fr1kD97YeWYci7wMl5ZLQ8SF31qnCs1WI4XYl4R7xn3ApiTxic0abhlIInucZmMmRwoJT40pcVx2
Kxk9YZJR7bHSJHmvIveZmsFNnEjS1qxokDShkm8B3Hwfcge4f3rIY5Exx8ifpxmshxLmMhM6tokx
ZNEgKaV953MU5oA2Dybp7pKuKXXlBK9ACuCIrUGcd96j7hk25NJtUiIdWjLoQ8/kRZMb+TgdYE0i
k1un6DH11uulpmTaToMToKF8i3KLuyhGlPK4sszsQdZIGDUPNUMSdZ84pn6MZMAgQIRuxNepgEuz
lRTF+paxXTAWLwSwRArGtH/pSoNzaMyCspkorzfqc5NCTIYlQjHm+N7SE328i1JMPUWSjsXJfZ42
Dhrp0lfFdhogUUnzyVBdZZHXurPLkSJdB5lsLuuYl8U3zJhWJdVAnAbdiQLoFRuM9rC87YSaLyPQ
WzspFRgpGbqAA5cu81RC6RP3ghXM6oo3koo0MlAYNZXUvmX1Vj0cweM0NA8syd+bkAlGlJS0ceXm
pRyrrylJzsUg7zTjrEFUAaxVqQA5tAaesx5AWaQjR9KFC5+/jowcHSo326darpGeNA9Frib7oG7B
szTMG1M6Zu1zpbjmrrS8fi0If21aVae2ppKL8mpYIAcZb9o8cs9sIb2iH6tzhjids2dC1p6GDqhS
YxGcCNClmyCFWRn2qhTeMkK75pDZKnxVskpdwfUiQyh30crIGQ0IU977srYkAFZblneL5MHB8HP3
6AXBjzAosVvVq+4WiIobMhJKTe+7m1nRKqVsPngdxkGhJh+CvKTJmxVnt1NPUtOPj8H54igKnZGu
h97UJN9Mr/sxqE3Mydoeol7wijn06I3yxhEyyrtyXm773P1iiiE8lWa4cm0R7+KBnV2b6U7nVXul
T7vArKnP6FfnQAdzqQU75VogPQCSytk2hlx1Q2MTVIR+l8Sp9TDVcXYJu8hkhqsbI8TGy57dyBPH
ruvTvWm1DNmUBwei9lJrWgPkm6eQZcBFVUkgdr7KfAV0ymlCQDgIYaKbzmGrACbb2a1TrNzc6PlW
AYLrIQhPLVUYyGn0ckLfRi6ifuTMAaIMUZ7GRKTvIqz8fDLdDls4rfZXvkq5omZuClR+WA7FunVT
3pthNLFQo2BTqNkttatNt0MJN0XqjeLiR0jQXx3kLVcfcwfeYTzBoBEWMvKKZiD8MSNn5hWZTZ9W
yu2EOAwD17mVFTSe0fOPAJtWDYUbap47M1eogFXX3U2oA6UIxRbzbqRmnVgBE70wktI4sqALXbjZ
i9mrL3XjSQ+VjOWBTwqYa0zMApL0ULtCGHnvHqBEy0IzRiEqMSeM1F1BpycLh1tZHQTgdpFsTD/N
zm5O9TNUC/rNLiMP0LIOGtLnMgiQsy+8lGKl03ea46qbvtK6L6XWLvY7RLwZBEjOr1oEtw46HN/w
eM4WhtR5L32DpK0aBFeg/crvVhQjxRDtFRRhVPR/FJjmIxX9DWXLL+y2qR3JeqVsJZqTIrbpUJsq
AhBZgs7bJGQBZwH7EQ0JBqeoULjXs6sM8z9J74hsKRjBy+gqIaI64xMjIt4EiLdLt1N1KCV68Zww
GOq1pFnlSZID4eiTpdxV2UIKyQJiBT9F+BXAkQRWEXigAJ0ej1AXqHZRfI18umOh2Y3IICwyRsgX
mgPWIhf6DjHB8vHj/ay9+/0N5JpMRVEQoJ+xnKjV6fNUg3SbaTgQEz9vnSzXFpbaGbsp4aC3s/KA
D9OFIHjaniStpyofHzimcIU4SIbxw83kdZeU+otckMJg4mEn2UtS16M3xItdNMUG1+F+ITxk621s
C1ZORpRKAlzNY0VJ1i3I3b2bBi4YUoFRb1BRtaDz/fHN/inNoVkyzRaIEKYFl12b0cucyEjMVuT6
LRMgaj5QxjdtMByGsRCecr1pER1UdWgcKPswt8q17WfdBrTQhLTDBiJe1+2w11IvOCaYjShoaT+2
iffTNH5M9YhcWekVhbDpe/1ORcPCB2kwZRTwQiZsFnToZKpRZanabYFKAEZb/kqk0ObBmT5qzG4W
Dq5qHIj21lXzehPEAfZ1EhOzyAc61pvPE/Cj50f3eDWkYAFDZNMgWu3d7VTMFQYIn3LElhiOvHzl
jExlZanErJqvMv1RnBMJDwjisX5F+h+PDoWO2l+s0CjXINuwSm17riGR6ozevZgBSkmQX+KMpKz7
bPiBRjm6Fc2gURlBCw1aZ23ZxUGW9HbjKl2EankaL1Qz97Zy19JmIeiBixX5ckqCJjArXV59hcfH
Xo6YU9bMQD7+7tqfQYlVMpBHgNCCI9ycvIgWUWYmEnxqONsnOfVpMhZ+tIx6ZFDqaGzV1G18CjVO
x8qv0rUbiKWtlxTqI4nQTetVIBf+BuiMcQpQ8bdi8lqHuRvIRKxRokh7GGL9S5blv4BWoYlYwCpM
4GBvIPlri2n35Tp8sRTmTdnahykJ/fgm3yGTWrKhwog0ZA0t2DlZdlT4aF2cM4B/V3Rbhrz+okSh
u4ZBhbzxoDtHvVmp7sErVevOHQn3nlimjO+26ZABr6zD4lBUhrFqZf+TG/RoBscgnJPa6q7spXcO
CYt1GIMaL48m5NlbI8mNwiQE9pcf8QqHNY8MMhyqpp7lLIjaGQ4CnHZq3tfEO4bhtpHgpIpnyfLK
Q/uTDsk3werWRqEAKSprRpNu1VwdpCaCh6YAnvM6/1dll9pZ22SlJqNnrFjw0IZyr/k0sRktHUMO
ZLxRpvBvlpa04LFdc55U/wz9Fip9427FWsPW5waNMLJgeCRElUbQ8I1HmDFAZaXzB6xVCO7Tq6Yk
YgVmHxegU5sj6YGnz9Zg5tt7xY+0huIIvy9cpVKN9EKOBryldWe1ADGZytYvKOvQRchDrmQwMz3S
8fy3FFk2WFWNksOUZ6cWSV5qyG1p3o54f2C7h0YGfm9n8Nymt8lqqAxyGNfMne2fKdNgBdXN19Zq
VNaP6ciVR0X/X89L+F5CwMAaExNtfsDA5ZZ0PJSM2+llVEUGnUUov7pBx9Chgrehj7ImyOgzGh/h
ulOPT0ko/j/ece+ddJznBsKcBCKe1nzvFxicjqOX2whPh60mceIG2j4gKWPkjhwGFVq/yRhfd0NI
lj8CY1OyOZvJ+RKknFhbMQ5eAjrx2XOlZhs4Bs4FfXaeOhVG3nKIpOKsl8K99tXfeVn45pTmpoLc
gWLO1nYUMyUXMc1bU8/Vo8jblyhJbbxH5AISEDkGAk2Morz4e9LJ3tGxIOeUrUoPAeaqBKbhPmk9
BRYG/zv0uo4CXtRuAU3qu7D+jIODDinLQaA9Vx4Tm+JVCmr5MHLb/vU14MEbOvsT7WFjnlpluhZL
LhK3t56M27TdS81TXZoPU/aUePFLa3m3XosUjd6rW8YPYhPKTIvSc9pCKJkq6VedpLTZIX2u19BM
zbC7aY8Cckvbhc7Dx9/4T7k8kiIk/VBLQi9pxLz9nlZXXarTQq+N2wks2RhgI/WQflHZ+xswJQy2
B/M7DAUH4lJ8O21e2dXPsUFfzNJqbWnLPSaZfrhnxhmuP/522phKz7IgmJZEUV3VbeyGZzoGdZ0h
Bxzo/t2E1UwdBpKgB7S1FHF5u6feQuKa5pJI81Xht4954u2maOCI/pkJYnuukV14zEzlRQXrcyjM
e+ClOJrotXQqMwM3LDrgskPGXaG2x6Vex30lCmxlaPT3kpCgzBvbiQAT2tV3UtkEv4xQHRE32EKI
ra/U1l6MoLqPb/4dZYRR6VKHzoynLqT12VsRGa0udVkV0LTmfJAt9ymBaUnHQEWiHMzL1pPrT1bh
ekdrUJ39NPyIQt2+c4Mr+i4E2j8XAqtDEyUowfchwfh9m4CCbfWhVL27Ka9y6Y7vsxgtjzRd1mGC
DhXN5gJ/ES8cxG2ZKOQJceaRyfnnLrMgJkGFaUwFfT555EUG8GmqLw7vItjZ+6zOfaAf3arO5ecI
x5m1CbBwM/0xaADllCr21qQXjMsq/yHRaeaKphkwHmqsZe8L/IbGoWvaWzW9VWDDYaY9aSM4u0yj
RT6YPaJoUHZqv6E373QLTxYVrDo6DjJDmY6QJ4WIU0KZU43hOfa0r1MsSczwW+QnNCQK5YyXIXZ6
brzS8lpa2kmpwVaJymVYH4WSfqsbqrmaCcBi6qLIWDR5Qf7ZNns4uD4o2gFBiUXoxeZ914pn2inA
J4Nbt+riH4ke3UogcSmWSnqsyQmKpHbvJtZmQvIHFUzbAA9aA9InM5RaoUU2uKdYWA9u05DCs3KM
MYAkx5CU99j8KJCEM/8AyO6XIRdoNDoUorb3w09a41/zv5hOZiQkR940knSyPj+ZYXKE8PDYp1MH
Vontm1g3SV499Ycld6Cbwp4mjYJ1zzRPnmKIVZfFvgEscOWdeSdg2OSoKpKGKqYvcxUK12Zqy0gd
pzXXixdK0pvribuftfIBHlGzm77CJOXyU4WfuKVgzZdFqOzteHjqaOeuirLaOCGcU5g4w5WC4U8N
VQ3coQrSHfn2d7oYjVFqSVsYaCDRfaUDhK1SqX4pEB4m48+LZ2Vw1l4HnD5GEXKnDaDDPc7bTPfR
BWJMucws7R9eBYXDS3FqqQNvL5rgalIzqfj8HnjtUd9HRY0MtSnNmgXevnHsJm3d6M4zpROwkvQk
jX8Ipb8rZRO8G69bbqR8WSywjh7wDagc+VLVm3RZ2L04Q/SD/6r0aznC3cquEW+cEqRpQ0+FpoRc
0MJokP6QQXQamAhtRFSrL2Jo9bMGRe/eQEwxtOVVqmbm2jV7bWH2fo5ZnP8c27F1FGXxw060nwrn
+lbWinCd3ZnNowYUZZ05g3uOTPWp0yh/24xaQ5dKQNtNSCpUsjl6mpl4ffoStM5Ct/YaiOqlAtx6
zwsf+XW2N+vqeULeZzqMVSl3Aec0gAfy4JOCL+cSU0yMXpIiOxdGuhWa3e5J8fAICaKGHmAFJSvL
nCMN+J+oPnjbIujSDTNvpiqeWZy9vL2Bac9D6Kr0IcUmDOHYAMXLDP5xDhXCsDrt3Jb0tySEWu9q
pj7bSOozfPZ0QM/w37qo2mGbWchmd7DAua+CPDm1KXDgKICwONhY7tVtP9zocXgsqqreNV4TbHQu
sQg6obxMTeSsCfVzZtw1fiJtfFGWe8Xov0YlKMtuVH2IsxJLoDiknexDslQ6TztYhX3fy8mhD2g7
91F+Pw07ulb7Iqs1g9DIfeqHl0F2UPIJ7WPlNJBPSYk7Zu97ulq4Z4LcSQHnrHJGja2aYgViDD00
c10GteRmTF2cg+W75g/VBw83XFMKnowS5nvcUhCZtZAtHNuiv59pbpvqzK6j9M71JDrhWqgfZbWn
TtRPHXOOQ4VV4MLq9SPDCPU2dXMZtJoNcUPHp9ZPTcbCRahuk25Baic92oODjjt6Sz7N8BVSZQvR
Ml28EuD+TJWRGpMpLFXU39BPmPWzzCrKh0gK8js6uhWN9uyUI2V07LHppQ5Cc9kAerfMEx88Auhl
PZNhrnBKgUlFya74pBqV9qn3r1mma2Oe+NvDZMSC6NSom2+rZAqzgOGBCY1i5sL3yBwCU7PKherY
xcYspQOzbDBddn0nheliep+asGDiqUKUHPsgk1qRiHDE07OXiDiykUelFcpUhfGbWx6nnwLLFe9Q
UfMACIwSQo5w1nXI+DmKIQO6+gZghc+8VkVAwy8ezEZHI8EEhuRE+aZCrQdQSj9B15UbczDIFx3a
kwoCT1eKAHyKZs9CZ3yGcRFlqkK69EeyJJjzZ0bd17dT42xK/rPe2FHPLzsDlXwr721sstPPdQVm
ZEnbyzq5GXOuiSyfxCAvSuHf18UiV+4roq7tm8+eF7024gZaqAfPdm+nVEzWP6d6Ve2m4Oo5zGmV
nDjgBKU+ut2CmhZGd6jIgldwcOJz+q11pOOUzjaGx3BOFGCtLTzTusTrIOICAjcAXx0qJz4jIbit
GZk9ksrBhQxQoMQNGphGleB0QhGm43oHmtW8wX3VXSWD+71V++6xV8XzpLrSy1/bpjqBBbSXsVEz
447SL6qmf9cMuH5IF6YrORzWaurWm4n4FYiKRojWQdhoyNXi2khofKYrrHPSvadZT4ULZFEDPrjs
rR6sgqVty6Rd2tlBkdQlBaD8adofsZ0nG0rvTwFj/rCxlb3v6zn4NzbJNCgwdWmvMpA5T5le3xUg
cOriJOjShVnPuNET9wwJox034G/y2mdYk59lAXIcS2ptnUb+T0k8uZp2KAGSoLOkQZEfp8VpGTNb
1NdJhVSrmYhwZeShtxEw4pj5l6h62sD6tQ5mt4d5n9tqt2XpItNmApILm3Bjjfou06fkalYxRi7y
2+mmeoes0U1aCUZCipYLu7+p1PzRR61sLNEUcGnko6MrsdV9g9uUrd0KNI1axPgf6uDpYfnsJ1iF
brkjciqyZL5vzllD8gZGFzBL10cnnWHMTva9x054yh51a4Ru1DtVqfWtKKqHui4waUTP1zPMJxVl
8afG/zk6RGys2NT3UERh0yS8z259wjYVzbwuuU2QeUbgJDolcN1wEL7WIJqXKPRhdaGgFq6Z6JD9
0TE37DbpA6WQb5269XalQPZ0CEEzloYX8t7BKda88qZQ0CjkiGp3mJPrr+ndv2Tt8JTG/Dd3a/jN
1+F/5/6w/ZnefIt/lvOPGr/N9zTrC9wnq/I/p392f6aj3cJv/8P+8qv+vv5Z9A8/yzqq/vP/8Zv/
9ZP/23/8Pz+nT3nqs5//8W/f0zpBYv7hp+unyVsLB/Bbb46xP4wfHmogVt/++IVXzweJls+/09BT
MRkSMKxYwv8xfeAfGAwYFDuT1t0oBPtfpg+W8u8WTRYF0UBEYBGe45ewR6i8//g3Xfl3hZQKA0VK
Zn7R1v8V04dZFQ4SG0dGKJ/GrDFSW0UZhKUenPTWql0HOnmhwjSs0R+MXhxG+/ivmZ74BmM9RzMg
FXYBZb0cwPLiAZskWvQPl2iPq3SmR933N8/v7vVcfSuQP5b+/zxt//mlZqdsB8PbTEWWnCIY+5BL
C/UTbnl3H3/47ynGPz98rK3eTFjNQvVAODGvoF1aYHPqIgmheUqhrDhMnCt900t3MJ6dby6SSpaj
lr0an7Agjt0FEipSTi8vd9g///e/d/A7T+j3M/ifNzHe3JvPj0WdJD2ayafSquM1lEnyMXu4x+az
hxebX3lUl64ya800hQiCoY3jk4u770OUqveya9QHQOU6NLf06eN7ubQgswQ1SdtUg82knmAF1fJK
UjPN3wERRO7NM0pRrD6+zKWbmaWUhW/LQ9560SmC3aM8CiWR462jClUBeNiZmKWLzETB5lqeNH7u
e5t41ksqDalIXC91Tk3pmnqxhBc/xLjJm7V0G3g5/fSVXSK6EW97rUR+i582I/CSEgjls2QMOqNP
2Wx6fZVyEBniir/apccwni9vdo5S2ALBlDQ8pXF5k8gFxWCLigD+F/3SSjBo+vhpj1vknbvXZ3El
QpTGB1drHRFTeGkVHyEYk2v93YfP4gNdT6ze9QbELTDHld+G4dketYb+7tNnASLqSjVHOc0CHU2h
Vo0W7wDmFf2Kb9WF7a6PC/NmAWRsPppUBNqpVIWRf9e8qk+DtQbAz18HNjSb6i+f0ixGVJnty3Gf
ByePbKtZVIjBZWPZLedXtvilNR7//s2dqB3kCQVtzJMQEb5blsgqaYUG6LWZz4Wtqs8DQ+LowMmg
c9glcSFOfWOlVdJnF8A4LJf2y8fLfWk9ZnEhVv0Q5lUrjuhmker3eb5y/Cxb+VFybXAy7pz3XoZZ
KMicKiigxkYne1QO1PLmya6a7POo4LmiM7JRU5Cef7kos/db9rIQudYuOmVSUm5t9Mk/Jy6srY8f
1oUlmerjN0ueqVrWuCj9nhI8kdZSBwVTBstEcQf3ukGM8co7eGFRJo+qN9dpFLJoJ23EUdU9fQF8
L9w6QqvXtM78K43dC7t3Gsq8uURlItQgyUoCP6sNHhlCeLd1Ez5+/JwuffjsJUcRDw372OqOruJ3
z3o8iHSnWI5h7T/+/Nm8+H8SgEmq/s23p79RynJne/A4aaGKpQr3zNxIHoD3p0KIgOlRquaS8uSB
ta9+jQ528pdySLFONqOqVh+LXKO2R8ec+f4XH8Soqu7Azw3KHTrMiJK+1gyvqfY7icqlhZzFCMPx
1YiyWz5KVvmrkzP3Uar0zwJ917+8wCxI2GHYOBLNCYhmknJqVCaiQagoD3Rm3b/cKbMIAczNc8Qo
O9/HWrkvJBR2LVSxr9zApa0yCw5Di82Y0ibVSZMr5DjyXkLVL/fjK/FgPBPfiT3aLB7kSJFYFU5h
J0lqFPQcHCe2UNjvPUfLGBAlTvPN7qOw+4H1jazDDcV6pb8mp38hXMzHrnYBmURSo/rUVqMCdG25
CKzZ9xrD9Yfc9K45VF26zCwfgIlDz86J61MWFM7SbJCXtsyh2udh/kUqUP/4+KW7sFJzm2WKEteT
5bg5tgPA0X0uZDiPC3qYamL85SVmcUOiB9KZUeEcqRT7ZWqZBXZ4ovCubIZLdzBLCfS0LTpLkuxj
0PmNCZSuNptN3DrXlNsvLcTsbe/hr9UV+KmTVllu9ZwjTONtPbWhobqG0WEl39K2Ultl9/GCXAgu
Ew7oTRBsseRLu7ZpjuACs6dBMvoTFAPl3h9l9D++xKU7mr37llR1Zi7nw1G3a6RNDaSDOLrrFbJ8
970RXIPaXbqTWRDwDHJwDEv8c5bHn6Raf7IcLHIaF0Wiv7uPWRigk9jHMvpW58b3XywogZqBuCkG
9EABitLafHyVC/trwti9WRAnrSQPC1vvFHRmeVIKNT2IQkZP5eOPv5BHTWPHNx/veoR6ZLfkh3Do
PllJjJSZ5/yoNfgl6GGTHQ7XYJvK+FzeCZvK+BXeXApgm+e4SRqcI19+1kMBAfjGF0D1datBKycW
z0rIoA49RGgqVnDlBi/stj8wiAEmBiochRM4HlR9AuBTjl22yz7DfcdXh79cplkYyDOkSgKGBg8Q
jKO7EgjDi7AD+cpbeWkTzIJA1LpuobWadwoTRo8rVQ39bCs6FfWDj7fBpQvMjnxXc3OtMnztmEp2
8lVtEp4QqnfqlYLg0iLMXnnPE96QD553qpl3bZWw0cDg0E+vam1URk7/LrJMIM83O4yxkTxIWuKd
46bQV32X3QI2ilfCCkHH5yJa/d3Dmr34ge1V+JKkIVIPCDBUASoYPZn1leTlwrOau0h7RicK13Lc
MwciclVJdEwVW9owJvkS10JcORUvXWV2vheI7iW2r6WnqKmFfWBdtGFLA58LM+SN7QC4LvWzXlyp
ci5sMHn28qOXWeq5rrjnprVhL7aWcozo0P7d2zd6/L4NLZZQAlfzVPmhdovuGwBWxCm9UNBd/XjF
Lz2t2dtt6WrsmEiynwOyoqXshC9qGJjHJIs/V4GpXFmTCyfWHA7jWXBKyYPcM0mdt601GS6/V+rL
QOnT9cc3MsPz/k+RM7bf3z6pLvJDsCGdfkTjydZooNa4lg/rqIV6InYlqL60X4ClDeuvHbzNcqc7
AR3QQ1KWInOZKAWSsbXMEJLmAkh+gWbr4MWYtMA5jhhu1UObi2/Abdv+VuSGqaGBijzHSxS0cn0Q
dPBssXCMSldUDNjVxP/hIGh6jbwxtsLeOWLkWZwJdc1qVBNxoLxJn9UiegghtPZS3RzQtfocafJW
1BVTd9Rur+yMS2s2yzJaLRCmhEzfOZWlT37ZuysVYQg0+RFW+XjJLl1hFm1CswS819rSqXbggrY1
pFBHKoNtUAz1lZDz/mODSvH7ptDrUu/irI/OZaX8MhP0HEdRwLrFHE13DW05PrjKbCH6S4Z5ZbO/
HxDAaP5+zRaj7mbUbT3pRRU96J2mNIsGudorw73331jdnseb0NB9G0eRc2+6KfYm4i6UkJByIDIu
o/EO/2Zx8FOa3YU3FIOjeP6pzdIi/mx7Wtjc2KhrocmHbJ/TyFcuND6WP3c21sa/X8hi3Wnou/F5
zNNqV8EjoUmQqazvy85+7hqKW3v8m49va3xK711tXLQ3B2metXEbDYZ0SjMvXJk5HNzYYP3lAMcP
6CTassj6bx9f69JKzSKSEtEi6WVym7ZBAgXA4ll2IekUGhgxFO3szceXubTfZqEBbwQMqY0weyhB
lGFRJrpH0Sru8999+iwM5Erp2BhypA8jju1kBYmFyDEKkR9/+qXFn4UABzP0ppF06+jZQQJEqId1
Zew1AIHhr7gVowidEbki3SIqmoh+5Rlp07ZXLn7hwc1ZVmEwQKwIhuwBVVvvvuZOaXI4crf7+N7G
DfzOVpvjBUMJCKyW5dmDQ+GMIl+JTnJWBvGiK5y/fU2tWTQIWw2lanrpR6AUsKPiRg/TrYzlhbco
Q8gOq4/v5dKjmkcDBxU4OzJ5VIi+0pxpXGyaEsN//LuPHx/hm7dSRSshDKMMZdNR1dO09CpErUHt
+ysx5sJbP/ftdWFpKMiSdsdmAIo1WLW1hNDZL+u6RsK21r8kHPzbj+/l0rLP3no9oInm9kb+gAKc
tBljM+5mnRvsO725ZjZ96RqzVz4GZlpg6+afhoYexhNSCFY4ziBUi6QlqdhuH9/LpWWfvfwOkBef
jVs8+JIKbFWStXyJ2Ul5je1y6T5mrz/a01Ud4d9CztYbDL7h+oYJqqFU7uGVnXvhEmKWAeBr0hKF
7fqh7x0VL1DH+Rqiw3AoPA7RK9vrwmMSsxPfrzvPKIRSPsQW2ompaKRjFsbSlfh+YfPOudWynkpV
75bmoUNJKwxXbOE2X+JSZitop1auAc/BR4m0XOWFKac/P176C5nTBOh780r6UuR1cOCMezyhvbrb
KG2PBD+eakJgRw2Nx7FzVEeJn/Wu7HxgUstsGDpxa5BvmfFfddPBnPweGOI2tAAtR6S9ne7R3azF
Drile2VvjNHrnQgtxvV8c4+p2Q1Vb1rh2ecZb0DoATPz+kNAat007aePH+Sl5ZvFA98sHAmbVG4h
bkZse+FtU2ZH4GL7Xx2XTISkXzlxLq3ZLCzoIqmydFQQhXWInUicHWoA64iTktuMl0Jz7svQIWjY
OMOvj+/u0tafRQgUS0D6DK0EAY0p6z5VGkt90aDpJ1dC0KX3dxYiElWWK73vjRNiYA3i04zyMSro
5WCR1Rq+xx/fxoVFMmdRAuOMqsUBxTsZ8LtsPBwKKy/jg1XZRr3BssCQf7ZDb3ndRgebCDz+48vO
SLr/XbTqc4gwqaeBGURfnlw7SUW1ClF8wvtH8qEfoDEd1toB5blAqXGecVHxvhmKNKgBsBe5H32G
9FEaK6UrE9e+soUuPG5zfEBvXglZiQYEx2o80pUAwHHQeNU2LswOGV5IS9srt33hxTPHv39zFUAu
tMbQqj4WcUP/ZAccPa8fQ6wegO7iNzoSQbxBj/4/Z+fWI6eOduFfhGQMGHNLVXX1OelDkk5uUHaS
DQZsDsaA/etnVfRJX8JuCqk0NzPRqGjAvLZfr7UebN/DwSBGYwAqAP7kjmApZW6gp2XZi21HpDNI
60jXHy14LtXbDAwcZPyM9D4/ONtwgL/P/8lrA2RRiLD/hfujU+4DimHVhGBy9CPCYZsaSonqNg89
jriLbsRGJtz1GlrvrXbWyje99IHCdhpxZAHkwBIDuKOuipJjSKL4xojD6gpF/g3jksMwj1hypL3B
GDLI7Ii4ZG67jTGxMEb+/yhdlDDVu2qIVGLuRGDK8S2SVo8TApgpXuNVkNFZgKbZDk7fT3VOwaLU
hSjBmTNj335KWIn2a2qHEQGtYN1w86/QZpp/wmcjW3GoQEgJUiFnf/NrXilKbFEHJxt0wxQExXOl
rXWp7QtYl1iCeJ7zg2Ht9xdFL/cC07V9grRz6pL7Cpqo+qCaQm/G7KxdYFH0BBKgG+EQ9UfCqVPI
VJ6QNtBAM9Gp/NaGZMjuoQZDlNqdq6ehRJxlwuaT1yeoPeSV5Qhr4tOB+plyXjpaeAoBQtWTT+Qu
MwLBo5qVytR7jqqXfOpNwkyO45G2hAfImxKEYqWUInAFMeomAZtxZBkiWJG9oGXp7aoKmeVfL3qU
S0lpV8ApX1PHIK8W9kRdirLwMI5I7T7/+yv1LFoszUw3B/DyivolF3nUpgAqRJ+hcAGIridwKZ6/
yEpxiBZFc6qV40hoFEiZi8S+sT3QeQDeIORptleUd49odc2789f6fTz2zqJlaeeLaIHsNnQ47x3E
7kF0FRkxDB8zygzlN1r3owVYg6KxNRxtDIMyYFhWhT+HoZP0YZgR7/cPzIDYzJ3iiiqi9vDKJcCM
Eclz/zPywaZoTgGzKyHetLkAhe5R1UHwqxmEKaKLmuZhtCinDaKOjRuC8sVkk8hgch2j/i6eMfY2
ZtaVGSY6fVl/zDAWc6ZGKri4j3Jg2wAo/KJmvBtnwpcGc+jGy1j5TqNFYYQgSNe+RPK8h2D/I8Kw
22AXl0Ck7M+/7LW7WBSyPOHNYNHtuwecz9vFLHviLvRvcvgXAr/vNu7CX7uNZT0LelfnlfPvaCvD
ab7KaKfQF228OPmmQljgEFo2z0hPvOpl69SnBE74uASLrHBoA/oxYE2fJHa9Ct4KMXsE+VkxBdJZ
DgSs2vOPYu1vXJREAD61rmJAiUo/Cq4Iz0AR5oiG/3z+51c+4aUEFfEsWIf4br73rE0+QCf1Mgbj
r97v3ZV0WbOLg60Tz5V3Gi4qkmglTXSiinvWI/g8bUDfrI9gtio07wIshwIwfFRbbFn7VgpguKhN
c9EYX3iyv+s9xDMgXTM+hUPmFe93ceO6CxfQ/xGq5ggMzRTy8kBzmF2IO8Hy66cFbRSHEklSNvaG
Q6c3PY2+03Vx2aAIF2WEdRnsYa0tnkWCXIwvotd98Rz2zXzZRL+MG5CGD1hNZQD0FkX/EmXB/KmH
i/P8kFt7M4viIbusq3VHsAiOPXtkAgGvQ9i8GLCxNx7PaUi9M1WEi/JhQUIapG3lncdUkz0EjYnb
74UGcn0GisVv/VvU4QSBx8WY8/ALcE+JP20U4LW7W9QUoFTh+deBfzeB24bKwhhgUprDrPxSjhWY
Yecf4trXtCgLQ+LzoM7xhkJYZndYwnzi5fDqSjxDSrYEmisXWQpZEa6Et45IwDvLx5B9plMgAZ/J
J+nU17JQSXAIpyqAaf78PZ28PO+9t6WgFXH6QkOPXd4qpgZgRnlm3JEDzOxeZh8iuRS8QJBmUy/O
e+DRgO4pR7Eb5nYKv8twANwiBYTSC59G6U/jZwd/M0cnkiRIgYUjbJ6afYlPn4E0ChkuQS5tk4Pn
4njB7ZN1QRF+6PtJUMTSGe2h0hetkjU7ZICb5o/+qHxEK4NlNh5AHJk99dV41rTRj8ZmRbcDrwoa
U9VCx+Xv/RyHBW+0ZKZ5c6bNywlBfww0i6pXbNz4TFeMSThd/3u2h7m4AZ256u48kvEBCaK0bdyH
sM8DBylZ24LX2uBRzN+rgfG2SAuE7oSPvYWf+5qCWd9+QhiyZ79lZVSEw+H8a1yZsX6/3T+WIKCy
Yx9YCfYkLMkfhEU4/BFhgH69MfTXfn9Z/CraoEfhsyegmMHHAqRvOkJKQ7v9+b9/bRServvH3+9F
OBOzA2aOTPQ1UzAfw+h8FViKNGukSlk/73cB4tHkZUv13xmNf1wPKLS8AT1juDel7qA9rbroLYdT
uU59ZCts3NTaQ1uWRDCNqcjbHhjcbjy02DT9QGzR1m7jt1D2nYr7Oxzvj3swmUOTNge82qmoihC8
b7gQj4xDUPdQoZNjxQ6ZWVVwT/gYB+DHTQFBuLHn8dbg/I5L9abn0SfTG5SdJkQevSKZwghqiDDo
ayQqPOD5AwFiughmn1gHyLMyIDHo1ESznB8aOYC5PUGJNr/IMSYABUxZgfajDvt+mBFH0VbIAC3m
EqFkytP4zg/uZF72kP7QB9xtjP6V+r+UEofglU60NcM9ckDFpxidil04Zq2AGb9vL/sC/qMYZtBu
24j2d5g3Z+9ng+D54jtCJrqf57+AlUUhXSzVxoCUc1949g7HFBN/8Eys9EfYMwuwXVocVJID6IzY
fZdy9ME/PX/RlRG6FA4P2JePUkVwAzYV2v6pBQ9W3xfC5t3LZVc4ffB/DFKGjJl+cpW+twnCvwaK
fRLcXFX047KfX9SlEqDngHdTfx/1/pehVfrRRVD5Xvbjp6f2x9+uNOgdQNXzWxF77ksGICFN3Viy
8LJly1Il7CNwnLTI9r2bpc3Vx2hMOi73JK+QUnnSedbfL7uPRR0itpkRzl02kIdPFdvho+zZR5fw
ot+w7q18f7+TPv54UDgX7luJBON71naAHsp4EAAier7A2QbSELc0PGujdbH+QkxXj8Rzkz2bEmHg
BzRwawWUlk+3rJErs9BSJUziiIsWoKd7Zcq3uaXk4GrWID8a0r5odpedMizFwgy72wR3kD2DFlUD
dTeKPXGSH8COdRsja2UxvhQJhwBz0xxBSgCVIZbcB6Yr9/kPGckiidBLTZLx2gDEadEjRcrXZxM2
HOd750fbymBYSoURgV7mRVLzZ4TuVzude8l1CIAwENtVd7zsEouvPmMMGXkeT567zI23JIqL298P
r/ARf3TZJRbffi49UFh0GGO3B0JxlcBqyeom2sEIeZlaGHmpf5cXJuewghqpusc633wsZ0QI7Dzk
1W6J0tdexOKzFx54KeXM4+cTUnSXI2AQlriZpQPZfEpr42yx8ZLFaHNIzppTPGLyMowmET+QJtUD
ozYMXv5vOGeF++EQzwRpH5Kct7Je1m5tUQlgwe47MxJ6C9N/fGsnSp/axBY3A7I5LuuzLgXEkuU9
mcdB3fpxMO8sssVrYHz28WTsLsinqyq60A+LYPC/BwIY9gDeY6w90XDwfjV1P32iSI+77HtcaoYZ
iEE4UxzkfR8lZQnmnVTBFyEzoq+tG4p6azj/Li7vrEeX8mHMWhIntK66A+BPqF+jqSZ+l2P9kl1l
A/SyHyNvKqh/pVzr0wLhcEgG/gzYU9h8iDIlenD6JtaVH/mA0KmbuRyq6d/OglUB7W5bN+ah7BPo
BPdoJ5OOXdYcJotSom1L2mGIw2cSjghxrDQa3ADXkFjtLyokSzkyYUMwSDQnn0042fnVkk4hNBxi
NH4A1Dr6fP4qK1PjUpDcFQZUbpTZJzDkm3vrJ/2Tqlt92dp3KQhmyLfsuGtzSPKKXn4xtozJkVDR
TxdeYFFHiA+QQddP9Fmi/Y8AdVYn7ArK6a1DtLWDjGUwNaxlJVJjy/hucOUYPg2FIcwdKs14AB5h
5PzdFM4TYo/QqeB3oVfZUR8byAFAU2kC79RYzMYckiHeA5YuFGADSAWMMtSIzx30/TC3tk2cecDr
1gOBYr4gksQfxwJsV3+jIr1f9MA++LtMWF2bEZqi/EVWifcQ8kQ85mBbvdVhYTeW0+9vQoKlnLid
g9jrcySajjHYUFVW5EdE2023AUg4h2Q2/W7CDuGiKTZYiotDZ/GfUZwA3gTf++D8IEX+w3wrQ5Jt
9YrXHtppqffH0hRn/WSSvVchmrarEIqmxjpOdRQUUxpHbnPl+P73FyyFxbOlxVCGCplaXln7UPhK
Yw46IZneqOKnv/e/xRVIj7/voyFlzU1Werd1HziMPP8X74rutk+A0i5ks3WUtXI8EywxH4yMbR/Z
Aal1Q9JE6MZZtEmuq8rE/j2lwiXXFUFgSZ5OTVUBBZyh9YZBb5qWMsBKPeSZ7YqxzYConRMEMSCy
z2eInI/QEgjql/PVbu2lLlY2AEwjf00M9UsmC5AZwCSNr0ndIIKvrCB5On+R39rZ9x75oii12kfu
oIeUxxjRBUjDruMw8p81a5JeplMeMfFPM+QAZsZNIbvyQKBLQIR7SHWTpzQ3rnyjEIdMV841YjzR
yHwNHqpX+RzRqB5QGIcZQfjIOpNYZM5DCrjt1H50LRemvg7DQpfZbQlBr/o36gQY62MNi+F3LNip
AzCeh6pgV7ngrbzCrmvKP9Whkf6neuh4nR29GKf5T3MI5mm9S8YhAn4eZvuIHodRTtPPZg4Ryfzo
80mqJyyj6dgfmK588Us4QsBvQTgEtPihhxwQdphbXRT/lHBlkCcReF35M0Ake3mDpk4oyzRu2o5+
RFJb7Kl9a7Ejw9EZBARHPqBp3O5C2eTeY4v2dfcF+x0e7KKEx8CSZV0TFiAeJ/4JQC6aiN46Z7Lk
EdvTNrQwaiDZODgi8leM0V2jRdd+q2iU8WMH80v4JZ6DE0d60rb3b0o8gE7t6xDpT18KD5m7t4SU
ZUaAB4ak5w44ypA/4igsyK6QgzjoL7riZdMd+tIMIJdjlzyNex1UHsULJiLX3S6eB7Dg/Lz23AMA
iGXB9lKO7fCEfY1A9GQJEUqQpBmS3cDZIqpU5cb4e1+MEySLNS6YSMSVCLC/HUaFIlkmk2VvbQUY
6o1xo1+CcG9JyMRuGizWd6niWETVh0ANtdrokq5UtaVo3UfDr6U4t79jbdbtNJ/Q7J/b5sKclv+k
3HoFq0iSTe4O0YRZvMsgA6n21s+qjRlm7e8/TXN/FH8RhDQE9dl7Cg2bpitseAeJRwhx/PX5GrF2
gcXsEkKfJbo6LO8qlH13tAkrXuFhwCA8//srhY6f/v2PGyC9jNpu9gEEm8SMeG8EYpdJkMLLPqLP
OQgabXRw1m7k9O9/XigBvlGHrUVYrmD6EBN8Qnv4+83Gm1iZvnjw9+/nY5+ZQPntixFRvmNIK72W
nA8Az5bjNfKAtkIl1h7YYmYYoMlDVEE23iaUt+yqLPIkeVNTWE6H0JX1li9q7XEtpoamFayp5dQ+
dyqo0CBCZiiS+nPh/XP+vf+ebt+Ze5YwiUxr4HViKZ+TEanZ/EaCO1zRb6Dn5nm9V5yoCVuoiXQd
4jWz3AAAK3ISIW41qXRXHZ0segwUixzK8l98XJzfDqgdzccJbX1/r7GS8NM298vgAc0HU1wBzhlm
b8gZ65/CDBjWk8cDq4AOGgG65yIa5xcR25x+Ir7N54dM+ThZTwWt2ghgo1Ox2otOGXChm2jM6Tdr
SG/QWBpBhpz6mA23uSfLFnmmLhl6BM/ghl5C5IvObxnCsiRkAsAtgcCDZXbQ32AVzcq7IMFZaHiw
jZ1wUobQaOuntulH5QC2M/GQHzQDRLfeaTuA9pUlLJdHCCfhT09rSoZuD8BiOV1pKMfJreB5D1Uv
9jL9pxyypnxAMXNz8CwbQ/JjC4+O2vNEURx25KBMNAd0F4BaARTdEnuLuNckUDcZl7KaUwJVIpDe
dQsF603PB997pHVP0TIMJQNYFSniYdV6ENX5YH+E3GoowqCEi6tnOLRU/Qv7EZV8rEbJ+I+pswjE
x9NM/ATsRxJ2OHfNqwC9R91mk2qOoktk+ynG8tiHMYlXcRUdshoJeLCWxrotdxGE8KDAIgnc6NQB
zV3x+3EYq6b96A99mdXA3fjxuLEaXZmb/mN0KL0iohj5z6LE50yAUdhVNIGrroiRswUCcwaR+w7R
hR8SAR7h+Y/id2PsnY9iaX2g4Gq1czhFt1pkTfRhAo+GIb5OgiJwrDKk2mWpRtI5jpVICFotqICq
tfSacTrxGnEo3QzemvAVcmwQe4go1QrZk+Pz+b9u7ZEs5poZjeJcB0hIKJJRP1Layd6mlWfyGK9f
RCG/9jwKZuy+n1qN1hFljoJEJ70EsRQXNTOAGfy7yiYewLaNUOU94oAKABakmLNDWXbGHs7f5Olm
3nsDi/koKcWcSJSQu7Lnlv2qBz8SX9tcZ+pzryNWWpSKMe5Q4SErUt/PX3Sl2C6dEwOg4EB1oZfk
kBFTpMbAP5uCsZtddMwDG97fT00jV29yzNcv2EbxvfGLnO2QmjptpfP8PiJ876ktJiWUr0jRAofz
zaCB5n0wYN778R7JkjZvDhZL6Ki4JuCSeUBajG3D6W6abYwQjG6SUVoFUYd/Ai9SIuzB+MhRs3uF
IK8RwfRB3toj+jNj/E89RnM7puCsjEkJJGNP3maU3qI6qKjIod5EFcwkTamWgwYm2ksmA3T3nIBA
msXavwkVLcWhCOeS3DakrkHqttrFbmMN8H6zOIgXkyYFTSZWqqRPrAKWM0VETj8T5CGRsqpAA3NG
3DJSeSG98TQ6WHc+Ohxqy3+5sgCJF6vpLK4VMu0n/cJib9hNYznc2BiMQZ+hGd5Ss+X5XRmsS3MH
s3D5tiPvESE+Yy4o2uTeS1q6gVVcuYulhYMj0UKVnmCPLG+9K9qz12xA1asAvUtbqj6f/+DWrrIo
ZVBtz6UA0+CxC+ZmB15PniLegBzIEN2gE6s2xsPaZU7//seaE1s1y/uyY4/YVoAJh0yZQz6JIQ3Y
9Clpo3hjrloZdkv06tSyQLdOdy96ABVhT/067oAa74iWqfZJ0L+FFbHy0GkBSkXqonjQGzPW2mA4
/fsfdwgNJLT0M9R81FfJv9Bl23ivamwUN57g2u8vKxduAnIryp/yGlbWCjSHD67H5vr8MFj79UXZ
mgBThlBQId4cK7qbSRfdsWaz3hjKKyv1JdFo6ocJvXBePBMvCj5QcerLCQ9ZSSrh5Y/zd7B2jcVH
z1U9gtwhymcowoZvNnGIkWORb/8dSJjzjfG1cpGlq4BWdIiV18xPE2vaeC8MHCxXfdnkLSgmSXtZ
OEuwNBew1pE2hvnzmaoweszaypI0wPL79fyjWsltDJa+Am5mmRSQK33IhlPcHyQDviU3He2gnMd0
VJcgXZRMvza2zWaRUr8BWj4GER6SIkPKAGd7XDlSH+teuAbpc35Qx2TnHJegcgKRgMbu+T915YNe
mhJ45GVl6en82TRxnMJr8YXNyGwAyZuhD4O5pG+iA2L5t6LvVhY9S//AxJLQm/AhP0P+ox/BbFXI
EwJXPfNhHaM1bCxjzS4L9AAu+u+SwQw8ZXOJz0JA3MD3eW1wHsUwp2x1eNee3rJmyKhosWslTzYA
+nu+shDNFMkBciPAfSDObaaYX6Hb0AngHBisHlhJFLS6sOm/5KcA98TD0hr/KTNFPT/aKXfxPvCC
ILxWdSTqm/NjZGVuiRZrDZsMcT+prn0hVnhfgc2x6M6Iice3jXU9SRXcMltVeG18LKoMrfJY0yYK
n1iWYFSEHrmxrf6nKSf6xKfxE1jrmx7OlZq8tA4YJEgwKVX8JBuZN29k1rrZkSCsmUbAQE3Hcc8l
3L5P1ABLUu8Qplmp8IinPJT7kDNVvUkvGvUVnEoIrNtxCvfgbUTnIt/oJK2Uw6XlgDW8aHWDHPMq
xmK0K509TEkPBib6DIfzL3ftEov1iQiLUeIUpHnBDti7sbI61SuWJNc9Fi4X3sZicYLHiuPTrGxf
BM31nrQotO2MrWzpe5cZCoKloYD34xCM4Jq+wHTqnkxUqrcS0chXlz2kZSGBXWEop8i+8L4WBzE3
kFQzLHhxSr8Voro2ZyxzsBua+46PbfUsNahe2QTPuQwgLgDXjVD0Wk7/g3vjVYYMqxRgtnIPtN+v
3//FZJjqT+Z3h1q6MROvfPRLC0JTEzRjisS+ZEZPKcJ+3mSkT1EPYQzQ8MXDb1FbwKQpedcx+kLk
ABMSDsruSeex/djpemNLujbCFyUlizDLTlEsX7jqyL6CyDG8DghS++Gmt2IrgW/leS2tBk2dgPWW
+9lLx5H0v2c28WiqdYHDhCoutDmMoKZFTxeNx6XPILSuayKmshc2TI+I/esPGRBMu0ExfX3+Cit1
eCnMlwmEjZ0x2QvkbOJK1rE55GogB4BKnl3XhwcXW7Yx1FZe0FJvD7nczFyVZy/cs9+70GXHBP3A
Hcyv9UaRW6n0yxxt2SZotA46e8msF/roQY5FsUuqpBw2HtfaLSwKBNwRjMUZXgi0LgrBVNhHIn/R
27k+31prrF1isdbgiSMyoSrBOW3nXelizvZc9c3dIPyt4KO1MbzYpBg+on3GdfQEOZ16I1XFuwSK
dCOSfDeQpCVfcU4XqmZ/foyt3dHi22c9pK4nSMVrk41wrp7KC6Qr/c4Dw3zjxa8kvAZLNTuVXj1a
xGG+5l3fvmZNN/dHYYhX7nQwgp4USNQZ0O3JPTIiwLuz40lwMrZ+fdnIWErds9GhK4Iz61cJPN9d
3jYfuW67a2hyXs8/xZWxvdS6S9hfXOJT8cr7qj+lbxe3ZaDGjT9/7dcXywNgJjERJeH8jHik9mdn
wuEL6mkhNobA2s+fRuIfm3qDHqjNImGfG23nb1w07aEPdfF62aM5Dbw/fh2n8c7QlsrXLK7KKh1A
G9Bp0wxbaOeVAbwkZJs8GGxCkuoVPtqq3uWTw3TCJOC4adH7EPhcdhvLL981Fkk6XfJMKhHvO5yq
XJ98/5ctzn6j2P94SMzPsBaTJng2mfH+gYVHH6caeD/khiAr7Pwd0N8r1nfatktVO7x+wpsEZ8/W
93V534STUkchICyoD2OOYfCtJH5XfRBZONc3FRtiAT9a5iXmAANWACIwjnDKI/HCMNmjqRrZlIsQ
0kYxFwRUCgR3tQ952UXeB2xokyQ/hCwpJ5Ei2EkON36H0zuW4gBIHwDHFcUVJk2cctmYetl91g7x
19HvZwAA4Uj4ZINK0/spKkGbQTcIzeuu01372pVFxe/0VBLAF4WBEDNtgnrsbmw4kfYHGmBKHVjt
QcOQ+y2L8SfOSXBl82q+w1J++GGzWGY3QIPWX3kAVsiBnNwoVwh/EjFksa7x7zkrsidaUD4fG9CF
+R0WyfEvb8jD6R/jRFt9MQEsOkdSw+CNOJG5Yx8mg/D4f2SCvJ0unZjE5KbLwXQI/FMB4ILzaa+G
VDm2Y8NcYXEi4uaH7OXc3nYexYaKx31/z5BO9qDxxOcXreTUdweaIQXvNRd1XX6AYMp5ezZCSPIV
odJNfWwqKul4kNGQDXancWAJr6IJ+/Y6K5DblaIhDyAmlXNuvzWxGqOPLOjcE2sal1zlsuvLYx4I
Oh8sKMjuqqqwsUyRJlfm16SIpb8HnFPTlM+u924RJ9XDCpGSwnbiyiUtzogZzFD1zQDI38OEvVF4
JUcop9vUJJ3rJIK1KQime5gq4YA0JfxuR45UaaQQSfitDEzuc9ThWFc3J0hqaPr50Lmm+R7P88iu
u5PcKFXw0rEUPPdyOBaqKuUHkBr5p8ovkXk6B6L9l5PBYUzgfX/xehcgT0mOzn2HY1eYm6YOpupV
46wUESw5cs0xIgb7ZSyM+2mQzRKmmTcbcHcLp3g68dD7moe9aD80puraHWs9UR7g25vkvRn8fNxD
XluTVMxR0yIDM6LJroEBIjgWsZjvQpL4iMGkILsVNp6TexyNCrsP4P6E0onazl6Fs26rW0xK4L/O
HUKmfrSQ7gy7XPcYrrmdyuoYOE/oH/CtdT+TwNCdJyMhr2mbx/bD5A+IWw1dH2PzU2K3eDPZycv2
vUGW5Z1sT8+sT5jsERuTy2QHS/e4KyVj3bi3AQSvV9FJyryL9IiWiPVY+1WDelemzgz1RwfFj3rL
W38g15Hq5xD36EYgDs1pqlbgsdcATJ2yJjyNXcKhaSGS3lvSt//6KO2feU2m4jYphBN7dNrDn1U+
4R+QgYhEmVioPm1xyEnv2syvyC4cYvinVGVx+byDGGCnCvz/94KHbSDTAOGStzDZFdVjJ7l8IbNI
RvxBCBy86+tBlYcRMU/VDc7xLbma0dZ94J3nxHVogkDiG5O1u28rT4U0rQxyP976JEKibCVxln3v
atu9eA7I2AOGvCr2QeLZE/+V1F86mc/g7CAX1h2TwgzxTTsZ9BRAWYkgdstbRPpVesQfHxjnh1cd
sjc/16LHCWjWUZPsc8KIxrHbBAcvGsP+8Nk3tP4yCYSLesLpBCp/gSi6ooH4+9X6J5nwlCh7O5ca
zGofWVJYSMBPced5U8Y2JoG12fI/+zCDCPq5489hVOnpwKiXBPuqnFoEdcW+5JctKZa+I1mRvgzD
MnjWwpdyj1z6IAG51Lycn8pWVixLwxFgubwIiyGBESSadhV6Po+R52/lNq48o6XXSJec6aRXxQs7
OZl0Brko0H9lOg9xebjsBhZLLh0YPxinsnjJ+gmk8dOOu7XBhWv6392NP1YTJDbIJAmb4HmmYf0S
GOMdhyQY1c4UwxapZ+0hnV7NH9dghaYtqVTwPEa0bY/4pvy4kh896dyWhXrtLS+WXPCq4DC+dvw5
oMN0a7wBccpDZjY2vCvyht9u+D9uoGLQplbtzJ+ta8c9FU9ao8qBywcwz4jTx4mUBxV4X8eEb0m3
1y652Gtx7VNIWA2HNWN6YnjxFpyDHVK2SYoSZ3coLfshwvFtMU1240tce0+LD16o7iTp9eNnGVXC
QBA7qSFteI65YETC+lanauVdLc1FJEBstyphzdKioDolsYiDa/Al5VaE3NoF+N/jDWGnfjbwJn7O
ZQvtj9aB1+xHot3Pi77IpakojLKSVbaGtwyc33bHiRunqyImiHM6f4GVZs7STJQRDsR3npvXaYzq
g4D09hvsM80TUtDMUeJcr9uPUSwus1YsXUAsCrImywyuFsF5YIpxxAeUyzTONz2Lpyf/zm5i6QMy
tgJ2egzMK8+zn3qMwjYVU6+P4SCRieJmu5+B2vngs3y+8KYWBYGAqV0qIcyrRS4PrN34SMwAe25x
uuz5t7TSfVkag5DAZ8M6anBTMqwPZugfJO/ia2Q6PdSwO132UZJFIQB4XrBo5MMrtFsm5VGgQXod
Hx0+l40rrJSapT3oxDcFdM/4zxQzDFQBvN2RzqbiJA6ZiBpTHponbtUR4Zcbe9j3L0mXbp4GiGLT
duL/LkkC992C95oPqKq/r4hAEfDX/T6dMc43Pqr3qwJd2nvyqFZZn8w4xGWC2ltbCaEPcsSxwMYF
3i+fdGnpsVTzearL8TUfKyBK8zKa81sHQBA5eji1usycS5e8AAkiaV5yNbySguefOyTPfbWOe7cK
lPaNQ+a1R3W6wz/mOx/7JOZBuPWUTIHLHymCP70dRLPo+J//dN6vB+hH/X2BSbUzIE2jeyUD1t9I
1zwyBJTuqyn5HCh2r9p42g9tvRXsvJL+SpfGHrBEeqdN1L1qO/XTM4fVC4vB3uPE3sjcabaHn4jE
LxMCEfl3zgMafaisghAozWPlc/Drdeh9OH/z71d3nHH9ffNGQnYjMoMjlMIFN3LUDyG2tpDJ+uKu
5vFHrFg3PrO1x7yoHR26AX45SIo2uuY7mnf3eYMnSyP6K1fZDh2vh56MT+dva234L1YPzVz2c41j
sFdOquzJDF38NUsS++BNNNpYy69cYmnJ4PNM/Tg20ysADOUjMRryAOJX9gYLpWZLRb/SgqZLnIAY
sVSNuSWvLu4+O+6yFCJa74EqsEywwH8NkywdZgzXpHTRIyCyG2/r/fmELgkDiGb0OuCfo6eqp8ir
E2NSuT0LmY/Da+EjEN5DHi77eP5trQwNvthVdBACZy6uyQti8RR0n3QHc4WPp+lBGEZxWOlN0fNM
ki398krFX5o5uERjIUQj7oXA75RWCDdlHn789xklJNxqhzipQ0EBCAENdZMXd5rt/7vuoEscgabZ
qHuVzK84968U2aHTBhdMKlQEwWmaDAb7c0S4kiDZ46TBd/cI4W/yr+iKUe+ubpKmGPcI+CptfLAs
4OIJ6aNY6228grUXvlij8E46WcGk8WzGXOhXHjCvfph0UsQPTkfoNKD7If1v6MV2sdxPrRhd9r0a
kR0kbscS5N3rCrpSBj/ACemRxj5J8Fgj2XwHq11MX0SbQJ68U1NXiR+a9aoyCAVKciiYIClG0+MW
8vHTUXXdRZV3IxCuA6Iz61uBbltWETRO8qHwmihFpsYY1vuwr+34aXbQm+OxZa57RS5MrfcNMU0N
EWOF4IO08ztv/ll59f84O5PlSHVuCz8REQKEENPs3Jeddrq6CVF1GgECBAjRPf1dWf/EpVNKbuTU
g5SFtLe6tb9FPUiSIpwcIOdnRZC8iSiCK9UGujBP7EwNlrLCW2ulwjucaoP2xwjYJAwj435uAAVZ
AtptAk5i8hbMGKm9AawXBlOg6mTBQaK4wtd7WRCGOp0UxuC13FUFC8ZjEMPWLt+QiFL9XoHeixfE
VEGLdWIUbNUTRMGh9wXlCKKQ26oWE5Bbpi2D3mwKMkTNETJTeFlt4TI5hA9TLEv2NdcobOabqpUZ
u/XiPpPsls0eXiR3+YACd/ynqYeiVFxPwbrntmvbopuBqR4r8YxLXRHQ3chFBe6upn1UHXwGh4cb
rOUBLB5CID3qO1X006A3wBKB7R+kSeNTKBf42LF9Nkwk/efyrHNNOmv1YaShY0xY/TZzeZjhm7oj
de9BoWLeGnALV+a2YwfBrZWHVGwuAj+P30hEcG1Pg7KvbvBWKJPddd2wVpt26KJ8IjOuLKCBW27L
2WteFOBfjwrArem24GpN6OHoil3uIee5lmMNOQKdcKO9FzJuvfuhCeHUerkrrgbOKfrDbotjOyfi
KFdvGrLxHyjtLbrXuAHi4yo9BWb/778fwOyDUHjiHmlJUPjUDs1QfErKskrP9FgcxS53wzGx7PqL
iuEhAndh2Wms9bDlDJBkWaTZNuPYwveiz1dG3rFy2U4VLQCoBTeLOAG8iBo6VMaej16SFPUOm2X4
msQI2oqzlZnsWLjsAgxYH4xjC0fONw4634Yo3exxRXJWuKm/BEWtVevPzbcUCLO7oFzTu7oatVYG
lDqkQ5b749sc1932HKlgPL4YeC2iTCLZwh9623B1n8m1vYerQSsriNDERHR6fBsN9BDnBlWpXszZ
RQvn3G7DYn8b4/gXqXLNENGxmbMrIhRcOrq6iPNTmov4UImU3ON6y+zhh+bdXZ6SrsiykkSao1q5
q4LxreJ9cTvO0fAJ2/y1eiDHN7OrHcYUVpe64+MbydVf3Iy/xohNOCqRvvyrpcUhOu/mcVu0MvMd
EWYXQOgcJUjtyKsTh9P1Hc1Cfpc2nbgrI+xMi3i1HUeEMSthEDhfjOHY9G+QFns/RT2fS9VzvakC
s+Bmfgjux4zc1iEi7vI4OU5E7NzhDxkwmL2sThdan9QYhLsZwnvsOPDrpKXJtmPQyCWgMG4vN+aY
d3ZJhCpwFaUXMz2nfCl3JJvIgdD0W8nLtetiV3fO0/FDd9KgKg0fm/m5akVW/xRkCOlN0kYpwNOj
Rg0qNtwoQ5p3WnNO1zx2HJOd2TmjGCZdAIhwGn140oyiU8dlxhS5/NVcv24lCNL6QeNXGS4Js775
FKRFfig1o2ucJtcns/cLcd3XHKTQt9kH1GxcMOTtEtU3WsONYWLmLcHpdWWhcnXFygqylTBTwqvT
GzxEk8/VAl4QSH3YQO4ufypHmNo1EfOQ1UWI4tNTyqaY3Fbg1GgB5mfVoWgYz6+0qSE3mYxauU9w
TGi7OGLM69S0eCs4yVlBEI2TlvczD6n8uyZj/Hq5T45vZhdIpHmUJzUg2m+gj4E0b2Itop8ZpM3T
6XIDjglg1zUYlrEZNXLlCfip867czHj2x63I+XZyEypZ7/xsdQvh+mLnv38IUA6/FK8zZfI6k96D
tQzuuYWOgCfJSLCybXB9sPPfPzQhKamWsA7LU74Ydqyq2Aw3cd5Ga4AW1+9b0U5EyjwfYIqTnGgJ
nUSfwBlF1AA9XB4P1yey4n1exFhWeDQ/6RLl7jvVcZ3CFYhH/DDVLFkrs3INuxX3AMg0OoaXz5G3
S/lYoVh5m4JODMRux+7BPftc15SudMkVl1bcEy9H6UU3ZsdAZ2O0GbNcp/fRrGLxMMso8XbZEPj8
9vL3c4yPXauAp39cZioWv8DnIXqiZ8lBMHN9uvzrjtGx6wzGPtdsyURxgmqF3RDekJ2aWHKbl/Cm
vdyE42vZdgY8CVFwDsLKafZiDssa9tieb4HhMBICAQg1zeVmXN/p3PyHODE5S1Azn2YncLCC+RZW
u4N8CjnuolZG3dWAFetUJopWkIWcDPwOYbOD2teon+aVtcQ1EOdWP/77rNXw9c7FieDyiWyCwcDm
NhyjbN81eKi/7htZsS7hcznSfvLesE8Z2g3YSvBPhYxN7C//vmuorVjnJGhNCSz7GxlYiSWX+neA
B2xQTr9tR/nzciOOSKdWpPMW1RI6Et1JR30R13u9JK05MD3UrN1S6K7mZ7CH+PCP4d4yrvFYXaNv
xfxc172Zu5S/ilaZeiuCPttItlRrUk/H+NtVBJD5+FUxztmphbMdAe1bhXSLsuSE3S/1VKys8I5e
2OUDbBkBvONQ4lRDCxAOLg6zfjN7OMBfHhvX75/H7MMsHse6m7N4iV9VxcNn2U2CQs7UwU/18u+7
3l/sigFAOFOPMD98Mbos/JsmSQFoh0yvaT1wt+s2SR4DICKHrz5Eb+YLJfkQAgnCmt7ITQ46d3oq
Eo+uCVJc/bVyggHGupFlGb4FE95FODSK9z7O3LvLvXX9+vnvH76mBFimqnsavtGimrdggpLHJrr2
TGvD+1PcGUZ6FOEbDurgGXOJqq+gkfXXy/+8a0JbuSCnkOHNfhu88cFb9BPzcHzdVnmNpwiuq78u
N+JIODa8X8EXXKE8PISkiULUMjXkEbW2T13cgTgbNlcuYXYtAYN9XNKAIfSSly1KUzQcm/0vQZH0
4W0ME6bsaSiNaK97M7XrBuBVqRuUJYZvshDJV6407CdQm7BcZ8sU2GUDPYOkZZmN+BfAoyB9joFV
+Qr9D/c+Xx4Tx6y1afhzJaSnizJH7S3WexSNfh95tnYkcsyq4DwRPoSEAEwvC5owe5snXMQAQQfp
Y86KUO97H7DT63pgRTUXuJodq8GcGDQs9SHNuv477fymuEpSEtjVA2xIu4AYP3kzy5I/5mnqf2ez
rveRWuT7dV2wVnpVAa4Jv3rvEZZq7S7Hzmjv+2tki1//6B9ew+zKgdlXePHzCv9F+qEu7g04KwQ4
0DKX30Ql4uJJZAPqCDLsmKJdynpY1QleJ3s1wH3sbpFLx27iEmdKU4WyuUt7nKOfmeoabydMh2Mh
N9rMEHIDVNjgzXKI5U2etiHuqkQ3QfgXclCpph7sl+8QwHdrYBDX1LW2FhKUOJkVqXjVkZkeAfRq
75uo/nZ5SBz7lsDaQbS8M1p6QmAPj1NPULIdhDif5wG7PQ3WoN+3a3cgjiCxhbAa6ugkA8PpJJpp
GfG8HaJWu6U+dPC9mq+re8SB5vdQNCYK/WBIxdM41+Jwlt1UKXymtV+3MLz2Vr6aqy/WjgIu8Lnf
lFP0knLTPdAE2ADRh+PzxJq1XaurCSunsD5fBOoco5dRBMUTWWLo79uab1uV5ysZ5fxTfwgYWxxL
YYndNKIRT7/CUQzmKxU4/rQ8jDcZ+Gy7y1PMMX9/4Wg/ZEc+oNqliALvOHNWzXcoJagOYzawfOX8
4JjCNmu/ZRHemWPdnmio57s8S15EiqoAqYV50M1wuP5y1VbKzkUTjCSM+hPL8tjczn1NJfZ54Yg0
GbXFGm7d9cWsiNcx9YIWiIhXDfudB8YHfsoicHAvj4fDXCj4pQz5MCByqKcQLyLJEU7lFYAmHt5k
+1vcrnrJhghaciDOZDWjoCVk1YNEZoxuxeBljdiOfhN9zhOawZQRHLh0a+pQabwVz2fDYtWUaYVC
8JLBdZrWAkUXh3rK83u4gs3sJAWMlh9wADLdvUgm9ZBlmV42ERvKBPvkPgKxEE/JhDS7UfVA8OUA
YWU3c5VUEXDYPQojLn8Bx8S3JboaDwxRNGX6tW2n6Eml5YnNnHxWtDgtNWzNL7fiiOD/oP9LAbtg
b06PpAKh6l5oKb4LJpvkU9fo65wFUUH0e77TEvijss+611TF8r6KvehHDVTcdXuC/yh1+4KQSYby
VUAntBM4VUB3MJW34IjnKxcxjrluy3NRKI4HSGqGV8Hy5BMbtf4UZV20knscucFW5oo6D3PTCvE6
ZuZcAQcR/RB+UWKB6sMsXRg8z3Of8W8TZcBtrgy8q0vWNmfEwjkmrJNotEaJUFrDlHNTjq23Zuzn
asA6xYzBRNicRckRuCkR3UsU5eA6sTf+P5dnris+rPwToEpojEeRHH2WveNBzHtEEQ4M+2hYQoej
slU/mfOq/IcVyNbm8pR7sF/yylfGo+GubTRKF1GrPpaZOARh+Y32w6HocE9+Tb98W5dLehiHzRCh
gWkB6nKbF9UmgJLvTk94A85C7Hkut/PnyPdtLS4vO9GGOXCgaVDXYqNQwNlvGdweBZzSlnm8KnR8
W5Gb1t0AyUOTv+IGsJG3mmb+eON53nVnMpxUfs8ts1dCXIEa6FdgKShUbabFYabsSHTdK4Jvk/Wh
CIzhOx7Ur5BhB9nTDErseAT9is1XfqFzAH1Y6RSwi11o5uRIOeTsAMl0UB7WOWxLLw/0nwPFt4W3
czQuwMNPCvXieXY7wjpGt7in1gGe9YpYr10w/TnefVtSCxQAC1CdWb2ahARwd0L5j9dFr5f74Ppx
K9hRNTyxwcMoC8CHdgaADaiFh2Bls+H6det8cb7sFJ6u4aabpvkDwU7/TiXF6ap/3RbMwpa8hNtM
3P0rI1X9bQifshtfcWw+rvt96zABWhbKovESdTJwbc13MmEDfQC4Evueyw04EoWtic1zMddJ0Yl3
DdXejsNlcUMmXt/FZpUV5BgAWwnLQE8uAA/1jzCP1P4G36iBNLQKv1zugevnzz37EGHEI3kTgdP8
3voje1TnmhpjwrVE6vr1898//LpE3pnLWngnHsD7gavOBwCZpav32474tdHlqulqLDNL+5rqmfvb
GS4P2VaFQKV+jqDBM5se94XdSqC5Bjv4vTNzhkJKz8T82Hao38X6/V1GYf62kPnH5bFwNWBFMgpk
2xrTPzia2G/v2rqLtnwg9IA7kWUl4f15wfZtdjnLsyyJy9Z7HQ240HSRe8yn6VHxBq4N4AptOi6S
QzOOa2DZP6uQ/P/IEwHJxxm7CE9STu9AcgOGngLN8iTH8H5pvDPjVm7DZEFZPOqZ10h9jm7aNGoY
mMLIA6zXE5D59SbNmweId/82eJfc4CIRQlpD73sfO5XLA+eY5raEkUbLlOWlHk7Mj9RORFO/K5Ps
7+t+3FrFgZxBDcFQhUcqvak4sFmx6qbkkfx83e9bGaCbYXgPD5nifWgAcngyXp22KJr34qFayZKu
0bCygPZDk4+pGE6kjR4EeMpSqgGnU6/ecIOV1quBaJzOV1bX9Si0AlV0KWu6KjqC0aweR9EGn3yG
YLru1600EMAzLQxwgfcKfn/YYHeYxJ5J9nUbGdQJXNeGlQlyoD+Qkz1sqYD4PzBU8R2WUt1c/nFH
BYlv85bF0tBpwE3uExQt9zNtHuky7pRQL8LjT9VZQjkHy3OUVN/wFiFWuuRIbrYcsZoYOI+gahxN
WVcHCjcI0D+AkIiDYm23+OfDIszAfh/3USseVsnovZK20wdFz0XQCtcBcuJ6D6zEtwLvdiuCM1d3
zv/Dh5VNMQ6Jf9x3QOT66TNKROS/I/xA3jziBd7KPHYNlC08FHKpUk2oOQWj/wzriOj2lyJIRPOP
2VTqEW8KyG51A91DQu+99DpvGd/WILKFaiLmwj+KELxI+K4t/vAalVGzRnB0JExmZYQxLyYtYJBz
DJY87w5MZUuyJ4YHK/e7rt+3MsDodZUnahMcAeGEgYZY2JLcLJ4w/14OIdfoWzmgpTTGa0uRHBU8
iGGrAexQfc+l39fbLgolX+Ewu7phpQEFUJEEAZYeuRmCT7hrxz0ig+b5ciccmydmbe1b1cQljUEt
rvASDLyNBoUyi79jimWvIL10K7PY0Qlbb0jho4w3mBbXaH1sloNA4U7+2HVp01x1yeXbAkMYTZgM
YB312vJ0vNEi+Tul0GYuI1kZbVcPrFiHfNFHYZYBlhf01uSWEwLkYz/Sdm2T5JhOtrpwLttCBAGW
FAGX8R80QJaSfQcDvLityNfLo+3qxLntDwkLT+Tj5MHz8D2PE6C2U2Btos0QrcKRHcnXhiPPkvRS
wcngrxzyxa46eHGdeyUATK3h90k0x+lXX3Nsi+7aPEnY2tOtYxJHVqRrmgNf3QC6C9xFP9ENqJh+
+VfsUxJ+G2kAVWBkgL9aeUV3DZQV96SWLCDNpN7BKy934I2JB5HjyWXh01pRrKsJK+aZL2DxUE/T
EVm4+p8yT6dz+mNK4/HmuqlgBX7ud4qFI9K7mcZAfako3M2PIlHhyoOOowu2uDBgJB6iqiBH+CDN
/W1OE519JnwJu32zpHxeiXvH0NsqQzVxFo2ay3f47wUPMHj8rDzsvKEFbmH7ByXV5a/lasaKfpr3
QEyVYXCExnwBf1uIFJWMGw5jIbUDhUAP4aYb4Mu4kpYdgUrP/8eHQA0GSkcZ++X7CG/oeAtydKQe
wEAY5MrwO45kNtsYeha/DlJYFvFBopx2jPX8lrfMFE8prKnus9EUr4XOo1pj+0Q773bsYXl0+WO6
psa50x861yoSsVjm6VEV1QkvieIu6/znBWjW28sNuEbLygcB7KY1SqH8I+eVPGCTke5Gg7kgBM3f
hsCsZNPzlvK/F9/wjfy9H7muqtZvxvp1huD8dgbiTWs4ClHsm7OiYFjsJFDYn+asMvmm8KYmKle+
oGt6WPkBHcqXWIjunQ0GOohZLObveMDT3HUbW2olhzQv4LFVhxCF49bykeq+jrYkiZPbLBwMv64T
ti6RMJSP+nkfggyL0Nm3lSng9GjUvJKnHcNjKxJBbhpKJTOcn0oo6EUDHiysCTa6kwKlXBLgu4rt
SiwSK/1xTGsbb5x2S6ETwHmh2DdLDE8pUdxxQB8VnF/YdSQy31YpmmhROLbJ5RgQHwRLRqKQLluv
YGevnMvR8+sh/A/z2iYbs54FEfd1iqMztLyvvAckGJC8HHuScjMDGljd43E+SP7pAMHLtgEYT9kO
lYc8v9NeRc0uqtIm+4KX6KQ/XP6fHBM+tFIGZ1MXmRQT3tCzAd6kzAgDOS7Xnhhdv29lDBG2pEua
Ljm2ums98FAFNKxyEqTfXtcBK1dAw5fAF6jt3gP4xd6bGbBz8Lann5d/3TX1rHygadUYGDfhKCUo
+Jgi6qGRgr0eXqwiDmDRlTPcSgvAkhgF963oqBdRx4+parx/xsr304doonrtrODojK1SFC1eM+ZS
oZUgm57h2Ui2cxJHN33rX6VV9m2dYlAvHVgpgh7hnQLuoWjSCqzoLPRXhsOx/tg6RZOGIgbOs3sn
cCG81VnebMYItgRkjMSuy4Y1Cr1j1tqSxRR30XWW+eiHBzeQQ57PA7srpvN79eV55djPB+ch+rhS
dyEg6mHcvwej7h7Ao1jUWZ8egT7pLclyBBhCjTcNo5DeXteiFeior4iLNDp7x3g+/Qo7vmYjU9hT
C+LXuzxt8GhGVvHnru9nRT3W0JSMPqHHsfTjeZdyCWZhGoMAfLkzrpkc/P75cNBJkpBAuMAq1W3x
yeZbNZViO2D9XmnC1QUr8pmpEkaRZ98hd/TBypi9p7APw+uWUFtYKFURjrCbqx9xp4YqwSZo76oy
U5uKNsGex+yc8GEd0nerN4QOXZNvKwyZh4Jo0IUabG067yxoKubs3ZjJbzesbXgqNmAK36OIJf/U
w2DvaenzuyAjSbv3isXrN9CoiT0Ha31LYaayD/pBnQDaAgGRjUTtzgxiBseJPmkhHB/YcoBStofo
yyvAwc4hO8w23hiDWzLGLMw+TYrL/okMBVXfGgP3OLHJiozom2YM8nRlv+oYRFvvCFpDC6VpPryP
npccoTEZszuv86bgKmqPbxNAVT3EZQHb1KMMSvI6jz1IOpnmT/MCMybcB6xlbkfe889//5Au8rAU
aaLr4Z1QFBXOMI4wCuXY4YJ7SbzQvVwVVbbiUUJiVPXYeR8DnPaHQw4/3XlrBDatG3/xopUDkqsv
ViKCh+USJawtX3PPq57HkoU3Eo5PWx2cOea+hJnEdd2xkhDJAckp5zw4Kt2BNE6A8Yo3EjSH5oYC
rbLmJuGaY1Yu0j3uw9JlqB/Hppy3kFKbfa/XJGauH7eyEMTU08RKEx6VoeYmb+a+209E9eH+8jdy
/b618UClAQBo/jC8p4tkd3PqQerjyWj1qdCRqG0tYdBVvQBJvnkf1RLOh4Al3QiNK5/U5yUUrT5e
1Q1bTGiGtlGF4MmxiUn10IVj/qWkq6xHx2JtqwgZLSH4rGD2A1X7tFHLeDirFQ/CDD34Oek2DHOy
krBc38sKdJgUAAk998O7mnoQgKDWHT2c3mFi+uW6L3Vu+EMmwfsJDSbcq79SEbPvAWcj2ybTkl3n
UIUl/vffn1NR05xn8lVGJeirqLo5pNCSbvoMdliXu+D6RlZcBw2297rC88Mcq+rTvKCkcENSlTx2
faC+X27DkaRsvOfc9HXcKYP9GfOfc7CpwdrP620ZonjUV6F33fph8z1JMgTRpDHcNBsV3mqBmmu+
aDA45hsgUvJ5O+QJidYe0l0fzg527vOyaYrlKOAPUO5pnDUbMgeC7AQKca/KusRWEc4NFMyELDjw
pQOO0eH4aS678q5ZVksl/jw2xNYPiiIAEH1KizfFVPA0yjTJN03hlw85HvKfFriOX1fgiXuY3ycz
Wuo7MN2LV92DqqGAi1e4RbnzFr7G7fjzkBBbRKijvEDdGFQvuuiyac9iQCnyLvK9myVfFnPlmJxb
/xD0OPiVcDmOwiOJoghiDRY9yCme3oTO5OFywPx5IYFl8+9NsLyZJASwAnmllqj88Ugopm1SlXDf
WOnFn9MwseWErIx9rkTg/8hnr/NRb1Sx/FAYX0XboWUg2emIpBnUJ5W47raY2NJCGYLp6xkSPlS4
AP8OKfbSf878QsiVHZfrq1nLu5ymDKw3Hj6kdPLLcUOCJA0fA5JM8UqGcU0wK+bHkUmZNeNyJHGh
6E50Y/BpVCJnOynpdS+pxFYackWmrKoB3NMLiUANT1v4EABzmvX7q2aXTeXkZZZkpDHikRdxCYoZ
h0x5O6GQdGUcHCnFVhqaAeCZPO7ShxYgfNR0jLt54v5O4k7m4EVrla9/fhogttiwmkK/hP+KeQ26
Lgflgo7bNor+OcO2GIdFSqvibjdH5hYFEX9d/nCujlmR387xnDR5Pb2O7Rm3niZ9Ne6YLuEro3M2
T7Dvyrw1+ZtjNtvAzaAZq55r3P6oqSm+EoK1nw/x2oHcMZNtNWKh+pTQpZmOg1fqbRXU3d7onDzn
nln5WK4WrJ1823VefcaGH0WxwCaeA4Ymu7J7HHj6+fJwuL6QFe8ky6KW1kXzrhHuZifLhX1RMKho
Vq6VXDPMinYJPXpKBkWOtDDwCArjEQ7GykzeP3wIKMPeHs+FEoegZJDZRse1yL/0iWrBtbuqg7Yg
MaDGdB4k2EezIF9veNrHX+B+wlceJX9Vrf33Bp3Y0sO2m+phClPvSIKwMKiHKIn+l2aRNrcw9JLR
9wrGTOCxL9GMEAub2Itf8Ejh8V3UFZmPzRttg3Gf4hqeept4aLJhpecOORH5j0zRG1VBgmF8hW1y
uK0SoDtJEu0VwHltEv6jJLzeeEHZtiHmrUz9tToHR4jb6EUmY8pnPfdHmMuhjoInJWxxB7JveUA2
U7gmlHQ1cw6aD3uIqpZe284az9qqMe0xaGiZ3wjBOrIfJQqFnxYPW7yVcXbEic1d5EHjRaOg/EfP
vG4TnfsUD+naFtWxkYjD37tCQpWFYeDFP0CfTW9EiWeyTTUH2SsKSrPXWKv5S+v57MflkHBkldjK
KhBuLElSjeQoM58cRISsOBa5OBTeuOZ58auI+09hYeUVuHalfgUDkiP3imz+nLJsKPxNaPBIp3FD
PrfyvolrE31j+IzykOP+I78jnm7Np7TMYZi70WnlSWitimWCgRqsaSu4NOAqa7rhkPv4IEF2ZQTG
jeny8HMbSjyOcr+Zs5+B54d45+YxvM2mgzf7V0IVgPr9fZh0wVrQe+r5FT5JINKQHMZzu0bNCVs5
bDtmmS2a9KJk1BVIwX/DpqyGAhiw2jzYKIgN+rViN8dUs0WTUg7TqHQ8vUK/+qZLlqB+uOj2ZwMX
PwFRqU5X3+Yd88wGN1JvEWng6/hHJ81yA4YSXmbhCZj0zYrwxPF8SWzBpExQysvBoXjVof/vSPJb
eJXA8XsGN00nZQG4LH1KUcwHvv9poe30GCUwQupKunJp7khBtnCyzRgPPa6nhwBrgJZ7UEM7IBg4
3rfFe2rgzvZjCcyazsbV2nnWfEh4xmsr7cUdBXQb93rYfW5LL032edG9tGNynTEFscGNEue/vg/x
zCBKHM1U7i23gxnWzGpcc8LKPeMIEBWvffqDAO2yn8thn8JiE+7G+VUPfqD4/P6RSJEECw3r6McI
IlW65UvbN2+QB1GyMulco2Alga4GpdhfFuTq8+qm47bcZGXabjIP74slv9KXiNg6SgX4OC+XPjmm
RcJP8ywmtanxSraiNXUMhK2ihHcffhY7/h9tqiOcXLy/ZxGHe2HCcuV07EhmNqQR1twhqMFVfoSm
ufg5D7ij0l5mrluQbQ1lzuFGBxHO/Er9gMEJYTTG7CBcLtc0Ja5///zhPkQbDSpcseqS/5AN3C37
mZvbVivx+fIa7JhFtnwSVBDw4/tSP4xGRM0miOFsn895hYL+GI4EYY2bsMstOXbgtmISgOGoSELu
vaSQdmxnMs8bWkf7QKGx2QehmnlCb6Ym2MYU7jqXG3V9PCvMEzPzpMBW+8eUwaP51DUcejlCYFx5
c7kBxzIWWWGOCw85jWySPxJagkHXjJ/iVBabesC1mFbsxVfy9XJLru9nxTs89VRZTn760lYSmi8p
97C8+pQGy7jlIV5EFxSqTlX3tGDtXokcR2zagspWlLAH6ySaFBF5B6E3A4tjVi94iF8Lf8cA2WJK
VC0u+TyK4qi6rjnBriQ7wfdKrnTA9evnUfsQOwT4aVzpBOIIRGAe7tshh3lD30eR3F0eFEf42KLJ
UmVdwSdKf7C8j3YF74Zd2QKephvviZkpuLIfVg5gEu69RuTw4JETeKCVZo//D86da5jPX+/DV6IG
/KE6m/qHAJX0/T0HEvCedikiP/VNvOY25BqL8PdWVOyHQibSPAQxyeB3occZ3qfQKNFl5UbPNRhW
sJ9BDePZg+K1FbgCaWf2PWeQJlUpjntwqTleHnJXP6yI19Ug2wnOGq8CxZ93QdIVP5POrEFpXGNh
RbmiE0th5pMegfGhA9kqn0D3tIG1Vcn9u4wWyVpw/1mrCC+X38dDiAD2qtD6HjH6+iCS5MnwF03w
Mv8rJROYI2yHXp6u+mq2MlInvIJFsCmPQaHgYQ6/ZCyQIdAt9crgOz6cLYVk2TylPjPjA3oSIvUm
t4LBoB7VGFde4tk6SAmRA+rpRXmEIze7qegQvHS5vHIhsRWQQZkY2AAH8iiVgWwYw6HEeBwZYAA6
SD6jguLlupGwoh3lI5Rz0psj9c93eRkK4mICQMvlX3fNKjvKCzOpSXg1dP3JExtyrImTf9MW+ief
sUgp+OXBEnllzB2hGFoBn8L5poEvn3kfB6KKDUwGRPQA15kkXjlXuXpjxTqnqgv7Mu2PKvfZhk7Y
qcD3czOHpt6ruNCHM04BZsPNSodcV2U2m7GleQsX+U4/5B1uyWaKag9jUn2bB7CZRsX/Hrbh6R7e
A+U+iHrYnA6rxhOutm0RZN5lOYPQKT8yn7+cCWippwowaAE1ZlXRbQ1dnqcKIhQUucEIq22GldXN
8ZVtbWRlOlqlM8+ONGCPssv8LSv5SRFca+W+GjfTnEJUis3O5Snq7Ki1K9B1j0KRgOpnWcwEgr8S
Fog3MI5u5I8WMurhoYI9Id03UQALpKAiTI83gZEdSEZZTNo1PwTn/3Fexz6su1BO9kXgTRpTNp9v
QL4vdjLw/009s5/j+IVSyMpmXUAlSCEji8s1m0nHntWWWAYouUvIMmdHNXYJXAVOFQw5gN7q/7dU
pl61u/ylHQuyjYZs46TnVOIRv4dq+yVjXXszl9juY/ms/55E1u4vt+PI/YGVdNLZKDgxdMOPNkIx
YQWbzoMYo8ehhnXb5RYcmcZmRKZ9wftFtM0zMM2k3PUjT7/0rPJ+XvfzVp5hTcFKRor2QQoF07E9
8wIAC+AChxfVw+UmXEFmbSwo1JST8Uz6opqGbgQubbSAxwcMTNudp8x2kepl8Ks1BIpjSGxNZX52
twbQsnsgUYaKbxJ6dXjHkznqv3SGw0Dscq8chyJbxtiKjvioIq+OLOzuUgnJqxr+whbjwRSj2PzK
Hj4x++68rbncomNO28LGXPO64ktXPwcVxAjkTqIGQwIRhGpolHy3ssrjh05Eo1wrN3N10coSKW6n
hxknsfeUhV8CMBa/8SbElZVR+QZxdA/gyNsURbgHrqdr9zq24JEkggoGOd2xNXVHb0hTarizwRL9
6+Wv6EhBNtuRUmD5/LaV73AKarbax826R6bbNMLesCf3Ub1qVOWIXJvyOM8TjKLrvDyi/qE8pUHB
jiBE/325G64ftzYgeVfDs5sFxbNE8SE2aq0I4sMSgOa7u9yAK4ysxKArMGlxjCyPqZdmgFi0VVk8
qw7XvRAFJ4Kw61x6ya816sNaJDWPNfHxmUwRc7nNMePIZo7L7iHy/LUaL9c9+X9EjyzoIYzr1cM4
NgMIFoAD5hBDb3MyfoLkpsY55+wbX5H/I+3LeuTE2XB/EZIxYMwtVdXVa6qSdE+WG5ROJgaM2Q2Y
X38e8ulIPU5THNW5GY16Rri8vF7e91lQiPT7/Fj1z33VPjnDFtBgZcJsOKRjHAr3jjb87kF7NZ4z
mR5rVAk39oaV2bLhkF3QcnCVSvUi/Amsr2b29rppgyfXF9WPywtiZTewlRVZGXRIN0jnzCKDcUv6
1y6f9gpXairau7ENXcAwFRJQm6bUa0O2dPbNylA5T01AAYlkSep3dzCLhE2lNGoc/7ncpbVRWxp+
0wCF5WZQyTE5K6jj+khB1vNH6P3iugU26Na2vTZu1hVBz5U3+JC1OIsJAkQQnzqbtAPUpMN1ZAzm
3z4VJ9qLX8Xs/3tdt6y9IXJZm021kK+N24+H2WNA53QUV/lwdDYuzmudsnYHQcCln6jvnKHSX4Fs
wG8AW4NBgFzOPsrOuiZHt5efhuUVeblXqyFs3yMW4KrvtuaXShpxyqDfulMkrY7CAVJd1bALgOQO
aA31mBydUdEdXJ7aOOmibyEw2hvb4rtrkoHS8t8lk8iGeFBhND9IH1QvyWInSv2wPF7u47sLEl9f
rlBvFqToojrXTKWvoBPoGyTcy4Mvsz4uKQL6uiasJ0gA69oyj8b0FZY7j5k7JMc+hB9kNyX1xtpY
64R1bTCsHAksP8szz6rmSLQy9wqMxrjvh/JwuRPvXikxTkvTb8apE144QNw3PFcDsi2LjduCAAeZ
CS/kCiJLXeDDfGnr1bI258vf37Q2Bp1HnJSmrx0YvAdSNPWHnEI27nJf1r5u7Q8jyPsuGHrt2U96
cNlIXrgdHrppclViBINlbQe6SeoI2e3w3HnscZyTJ05zUFuXceJzcDcF5PT/EKZrs2/tDCycq8Jv
xvpMXKDl1XKEM3A9YodtuhOujZi1EcArTA5mcvpz1RTVnUZijMRBmZjflydkpQc2ctKkpQNzatGd
ZYdENHLswxOtgmdY1A8bd9CV5WtDJxNAM8VcEn6m04T9UofPjHSvCr6wOwOwxp8X0bSkey53aGW8
bCQl0Jk9oELV/KN3CJcPpBgmVIxEZcJ0426wNmRWyFOFFGKf1Op/dwPc3PcqHc2hb9jzdV2wAz6E
RpcIKgilp3DMrQACvpvdkRwuf33t5y8D9zbAYRCloG2jzooVKjsqp0aAaOzE5afAK6ArfrmZtXmw
Ih1HYRkyrzRnE3pfkhTWauBCXVVwYhG3opyTZsoF68wZou6/NINvO+AYW1vIMo9/YZnwcSuo+eww
2TrGnGGx2tyTEChMSP2zsxG62nl684m7NkJ2ZHdjrwMZTefOrRZp9ynyfsuuvMqXgkHC4b/zzKWE
rfo4yNfJn37kkrb7etp0GXr3YYmPW2c3nHJTluGud+6gtwpnPglbe/BVHkXFya7EOdXyZNjI1q4s
WBvXmESyGafa78/agzunP1NgbbxJ3juCjC+XF+taE1ZIyx5rKejaEU2UkLyHgkmlYjm6evpcL+K7
G4G91szy9zehl8xBLVSUQSrAwUzAepuKuKcSJALqlK+Xu7KyqmzkYlInoDWC6nam0VA9VuPU/egb
fpW2EObdimpQn9rKRR7rXM2Q32s4O08ZQvvyT18JPBuo2FR5DjGuYjg3ZCksUvDn1HKapikEzPJZ
bEEk1qbBCvDlkeJTyfW5SYJ/R4Nsjj/0X5Hc2cJUrXXEiuwU4FFokhjxOhUIB0Aiul1Ye59ITrOH
ygs3kEkrM22jBxWUqjJAVJuzmodb4oI7H8A36fJUrH3bim+/bt2ROwO+DQFwZMdR/gBhZyvNu3Il
sJGCck7h8KCp+rn8clhJ3eeKHh3pP/5paObD16YkWyzcta5YsZ2MbuGOSja4csLVCMaYAiyE4tt1
42RFNFMQIgvhWfDQuM54JPMYfI7aaOuFtPbTl7+/2S8ocOO6jVRzhrLyLFBtnVyoTFTFVaAqFv2F
/ZvqtNWa19859tIH0TrzJ6/fpJa9+2zG161DmmBjyNNyrL9XvRxbN46anrntIXInU7MbTcuwf+Bk
MP1NAufHYES2PIF+WOzxsE825mftN1ih7o2JZJ5u5c9auEDxTNAm7dizmvTnfIQECcybIPJFYDM6
NVdGpRX7OlcVBEK4/AlAmRc3EB+4wYNqK1G5siJslKDUQZ7Cpz480XRw/B2yesEU+1AZuL28nlfO
dRsmWBlVkdSpwxPUyOEFJIpPf65uyN8kBzX3n6+t87PIxgtClGXo+5HND6SObpsQ+Kqo3BS/XBsn
K+gZCxw8A2oG6VYvkU/adXWAoi7x2HXX28AOfBgAZVmui3PVif6QAP34ih2z3nrFrJwgf+EFMwLJ
yH7WP8GYbeIGZhU7uRyAuc9pPHhQW78832vjZJ3nJIX0nTJDdtIdkelTpRmcnKdkyPLD5QbWOmJt
AuPMRl20szwD8wR64XJKaQ8SSSZEldsLyd3lZtb6YcV55Tvp5HRFgUcNm8MngQSPvqGqKK7ywcFq
tcJadYJVcsiyUyJcBB6MzCKyn11i1MZArfTABgGqTvsk4aQ4Z6Jid3DBFf8EaR5uwaSXgXjnUfMX
ABClHtfrkX2FK3vmfquGQul/M/jidbdpUEAcZ5x1mNzOnj86T1mdO9+nCkFzoyBS+0WMA3iIMMNu
hhr5dpd4+zET7nxvQLnBv0vmZwcz9CA2zUiWOjsoKVb6CTyGoj4mqcrqHaXGi3aDw4ryCSaDvp/H
teRdeqLIoPIb4leD+6SCMGdffe9P3YVHZYT/C5mBJjoBONfiFSx5Xd9Cvq6UN02XJ91HhMPI93R2
fflvhSHE4d5FjQrw+h9E8urkyuVyI+RXlrLtSe0XPY/mKpJnqlL3uWkXeGgtn/2pq17GcHi5vJLf
hyuwyMY6ttwvwtzNnJ99XbgH0tFk307956ABESnFg3oHuGW3mxwT7aKo3FPQ5zY6uOxd762R5e9v
rhujGaATL9DBqoQW9Z9YhbrRAObOZnZmbQyX1f+mCZXyHqKUYfoqAvbJ7Qu+g9xqciB5Fd1kNd+q
EK01Y21rUZeXfjliDEOnzZGjB6rHhTkAyxjM5IXaKgysNWNtbmzS7ZDSanpoB53vorR6DKWPktok
Dsr3N15FK0eybV1dcKSYoc2W/Jyj5DZynCbuR29XtP0HsLpwLY/KDRTW2vRbW9wI5Lbxka07UUQc
P0APopYn3mSj/Fg3JYxWNpbZyk5nIyK7PhUjdCFH0Jz5tKsTMe01IV8uh8/ax62Hy+R2UJx0Mvk6
m8pTOzrk6gP09fmv6z6/TNKb9evXk6/ChGYvBpLR9T2PRuoedO3k1727bPCjn8I2tu4b+gOSNUks
yoTt+zzdulWsDY4V4JlTeRPjWXAykEtQkCtwUP2ruxbb7HXDszT8ZnhS7nfGKxr3R14bQs4kH73H
eUZu5eW671txHfSAT9Fi9n64XZWcatZr9dh7WpUb19+VgLaRjsIUsFNPEvVDVlG0UNPLXVlBqA4p
qPsGm/9GSK9Emu1AnRDkmyCBFpwkjEV2GVZsXPWige0H2bjXrXXEimURTj7E9MryR9gW7DD5y+uR
4QDOa/e7rCHcfdV82FhGkRHwb/s0OJGagdZNgGvv45ykwcZ8rAyUDVnkM03HLszKHyJhn3oIXd3A
PP2m1p27MU5rDVjxrI1b9pVb+CffsE8jCWGv2vv5wQ1rvfEeXDaedw5VW8kxjSIjWt6VP8o0Hz/l
RP6CCIMZIGvGyqNojX/owtbsRaWmjbve8tvfa3Hp65sgVBNukXD4Ua+8ZZ8gkfzbeHhcScmfMlSP
kOoPrzL9YJENPFRqdsyU9/Q0cpS/xhTgYBl6bOfV08vlBbbWFyvgW5PpHFA99Qq3eZhvlSi7T00m
45Ijl9NBiCH2JjgMXW5sZXu00Yd0ysps9MLgvnMAqQN7NTTObvbhLXZluFivlHGKRKsnnb66Uflp
YnA6D+GUceWvt0Keuo476qYUr6CYOPE0597JqUW2cTlYGRsbaAh9PNUSIBkBAKi74aBycLNf8j4p
h+tC3YYYCmWyJg218yMoKMWRiqyyC41vXHa2AMkrsW5DCiHPWwFERsNTRZCD2hNMhwdvEuGA0FWm
3bS/ahXZUom6UEOZQtbyBDBhqe6By29dRLszy+veujZokE2eCadBmxPrxw80X8oHYTveXP71a4Nk
neDdNJCB9or+72hSerjNel0ClOEaIO+ua8MK6g43mqyujX/Cg1fsqyL51hD3S5CM+cauvrZY6X93
QBHkyJu2kpyYKnR7i1cr1Hp8lUJa+roeWIEsXQE5z7z1T3IEyhdGR2PcoBq1m8vNTN+f9fLONm5D
BTPiBrUP+ZpTVapQnLqpmMZ/dBiU43ni3gRgn4HgMMq4XcfrJ5hDqvLLWKcs4Dsm4Oa+Mx13w69R
B2GGV4K3ylTuB8CEsy+K03kmscs7Q7fclFeG3IYcZhNz8OnlICUgq1cUBLQha/3D5fFe+/pyuL45
0qIW3KlkIOqH6+vHP9ABlM76jclc+7h1B1CUTAUSeOZEqItkhhq6bAfDmeHKW7eNJSTZorEnXf+0
0FYBBKdPAYoQG8XRtR+/xPGbkXFMB89O06ofaZapXW1q4sVR0pMrV7otpzgqx0OGJiInYaaIPvqZ
psUNSnNL2bd2Oq02JmElUU+sPSGDamneTYreA4YCihHpnngYPEpkuWNVlQ/VFDyG+EPbbb3kVjY6
W2CRz5EnOmPGU9IOSA+E5Kiy1rlztTYbW+na1FibRDXyIZA1GU++R8gNmwN3D0+T58sRsfbzrdO+
6TPG/bHBzXusAEEDotdzOx13ZQdjdo9Uzab90vLFv/chboMAy5xgbzHG/ITPmgSa14Vld5rFKkvy
PHpIWZTJT6MHVmC9bx0Z6ZOpII8Jt/m5Ye4Z7u1qGPeRpjm9ndu5S5512pEhegpFpc108Gs/q49R
xkP345B7jv+5xRlETxCMSJoozubacFgUIP16Mo7XzM5eS7wJxrgO0rIwMbRc89eyhLG66NvppBjk
lm+gr0NIPLvMZJ8gOBOq7xO08iFYjLdjt3gM66iKjoE3mPDz0BDRPdVz6ZF8F0S5qj86vFfuhyzJ
muIGDrO0+c0jV+c/uEdVeUiSIOh+jfA5KsAgyecs+iYCWNPAOyZhpe8dI6l8Ft0R6TW033hGvB8f
3AZLVlC5mGuRzj8LQDp2aRg9KxAS2p64xxAg69gt818COOWY9c2Wqs/7Txduq092KWfM48GMhBAl
/p2kvG3v/Hpg35upn4NhH4SsitoDZy4pkZpiyAVfXt3vhw63VSnHrlaCNYLdZ1DTehpHOGbRMbhK
IhZ6VNaeiYRzOhKFflVFwO/UkM4f/L7zAA5c1Icv9+B9AC8aWbr2ZmM2dWdCGmT0nuTZLa1Q/PgD
HE6Gjz4L7jpA7QXjt9IbXgxzdwvBsRDQX7/cOv0jjPBe1Fr7abUgE0Fycr5nZObJfWqQrn4OpyR1
igP3nTE4Nl1XVDdMjax5SOC/7cdFIEuexcOUmHNQNn77GMkWSszOkMBoCyw9Y/ZMqL7bjRPM0l9o
F87mXrQias9Ml2H2oEiEbr+MOaRj86OBEZXcV33H55fMqHw6qh5MfuhRZJP8GYmJlvdt2pUYGjhV
4ZWVgFLq3BAdikHESL5guSWjl/Od1BS/Y57KYPQOOdxw1G8CxkyeLSTqKbqlUxiVHxMJwu2nEXpX
45NkA54RkGsbzSuM+0B8mHsUK1641O38tUHFwDzxoqvLf7uMYtfZiZ6PQRAXbVpCWCBP69I5mRZ6
uJ9TGgT+J69hAnSJPpfQwgagwN+1ZU8/q8GBxN1seil2jCjqPqfjlGX/pI7s3MdohHDkSw3DQhBM
oRVEdwn0q5JjwMwM+2LIcfT8juGfzRHiKR7b1+Bu8UPZApd/DIQD1HeEK0+7K3Wh8w8hofC00SgF
gIvQuc6d6Bwj/2U1neuYVUmnT7StI++xomTgN7SovOZYZn4gICHYpRAekR713duJVpEToydB94qa
q1/LeEJ6qDsM2Nv4Xd6AavUkhhCa4uW8YLugotsnR91Vsvo91+HAs4Ofj0N7LFyUC9oyiuSjBt6y
ikWHGzfZ9WEHwgGE+lWZvJaNIQH8AccZ9VHIfeX8xiughxL3iid+d6iTya/meCxhdPQc+oEXfAxG
gM05kGS5Gc5DGoTIk/l5xjGObM6S8mczKLxKkir0sxiatVH4rwFGX3wcgzzw7o2I8lesIw3AtxYh
ML9Jxub+Bqtz8LpvVapL/0ueqnw+QlcmHHcm6XrwwesqqiccphX1wYiJ3GTvAQNY7AGDTuQBzgSU
HPkIvN5dBgfXJQMRoa6JvETfPs7gmLpuXBRFL+WudFOnuW8NTU4T3MKHXZKKobnPGcT/bxJoxia7
lkjz2QvMwL96oBj1ezYJ7tykQPeyWyQ1EXOqcubqC4SyabMvHaHEngv4Dh1KD5pNt2NXFt0N86q2
qqAaVvsH0UHd56bxHMF2koV1fjcWVQeDvt7r532XR6V+qDOge46sqn16CFzDm4eizepnJiJwgkpX
yJ8dDuvxIxKHkPOBnzfEAx8ruKSx+0nIUN+HHGJyUxwQgiWs6Qy4S6hqVj9VqLyJEUpsDU2zPZ2c
oIGe6dwA+omsAf2UGK8aP4Yu82Cw5peRRp4CGq2d3qWpT154C0SkE4M9OSQT+ClD5GBIaprcuKXD
fhTJMBRPYUCT+kUGdRDt80ZH+kOlir74DFlxnOjKB13hVNRDRT/gXj9HnxsylfkxR82h/Q5dvVoO
8QDbrvE3LN+K9FlVo5nvURN1AwAYeREcg0YI5yAwwHSfFqmXH4vKCLaHMWCFspXnB8EBIcWye5Lk
EFDrAk/wo0DlMbmVbsnKu2CGjMjOb4B0/x3JunfuQRgMgdqvMydM47aox/R+TsDVPOvQz/vbssrL
OrtBLjhtvzGngxqEwwcwIYqW8pek8Iavs2rDJIshpdkl+8GUutu7Lkmnr/gaFC9jv8+Q4LtBmRav
sH2UzMVWCnbtKKb/PcfGMIFHsUjbk5pHlCJBOJUV2J+p/H35qFr7vnVLboDUKFVPnGepTds/qMLF
2qVTEyZXZa54ZN2UhcvyboSY7gmkZYPimYKd0r2D6nF0uNyD9zVBUYFY7mxvjnrAU4sQNwn1QMB5
i+nC1RGZ+JIRrJqoeoRF7S1I5irGtqrjagx/ZZ6+TcGedQJ+VfaM2yB7P5GkwUE/nXwXCQlkcZwY
Br9i1+vpuqQKt4H1jaZZ57B0PulMRC/Y13mxx+njbmVf3y9ZcFucGId+VLQ6H05sQmIUypFQCC74
uFdEN3eTHD5fnq2VizS3Ln8EPMvcF5l64G7Rx340vXDIHzdd+mu5j4GPiwyn/lDSTZj3+y81bosS
V0JHLEdmcwGbcQisY8+gPfgC4FVt8bTWhs667GV0LukE9+vTPANvGqpgn/WFvsk9vY+Is5Xtfz8X
j0Lbf5c5fFnAhE2r6dkvYS0ZQ8GfgTBC+HGUrfgoivDXBDmFy7O0sivYGHyfw54wbaQ+8aGvGhaz
wKdL8HLibelCrC0Ea1+AoDr3vLEl94Rkp4WoDzfMB18uAKW0ul9sNXoN2Gu7SYpdWQg2IL/q52jo
NBlOTZvkB0i0+CCWg4idT1vcrRXsCP8bli/hz9eHxQNTeHDovE4OBnKoIHo0NyINHmmgzb4xoLQX
KT8XuMDuLs/XymDaGH3pKccUERs+4PoWqRsP4ogNjxOnrP3brqp8lDrx2J/xhhR+dDclUDmPax8q
+nzjB6wsGFuEeAyKykkglv0A98RRHhPPJOmdl4ZQ6r7cw9WxtTYOuGjDZDmc3Hu/A5QwGz/okJ+1
S3cjDx7/vOf0xOIJgi7wvN8qsK6N69Ldt0eL6w+zU5HiQWCRAgyf76oAei00wrphKnj2Z/6UR2gO
onG/Lnd0JcxtiH9WR7nuzTKSoYs33ODiTaxwogQxywP3uwcXCthSDlDp2BjZtamz9pVKJI7bCO6i
VCJJthMpgfOuW8L9aeM1vNaAdcXIQmcokKHQzxpZZAdqazVD2smlW663a9+3dhJJK4HctJkR2PjN
SQvhfrzgtsDyK0vAhvk3zPd7mTBzAvAkDXncUGTXodEasiiNQW/zpzvoU+RREBPIrQZfs7IuBrjS
ai63UMErO5ctIszzwkBpIxxOYzcTyCXV0F5uy2HnRrTaX151a01YSfiReEAO8nlEnhluLXiO50DV
IHkQzO3wK4ygQLVx31xZ3raGsOKu62tX6VMycf5CnL545Aqo8z6dqh1yFMWDGw7Dxt1zrTFrz6Dz
MExCuepB1xDj1PP4AXK7D02joIpvyvNQbSkTrw3fsjTf7BOiKbyS1DhbeF4DvgeZ52RcdKsANNm4
Ya7tf3+RBeAW6YJ3Tu795aUsQNJYxKsYIyfkF27FkN42Y5vtZxk9uUm5ITyzElo2h8BPFDJXYmpO
CQAaBhhoR3q71MChcqOBlRynrR8M2K2TVtyVD3+IbASa/MsMGbynUGdCwSxlj7VX6ZvLq3ytO9ZO
oep5IP4AlXpUy5jYyUpCUTwY2vDb5e+vXARtesDYsHwIm6w/gYMw440e6SQEYJzqAIkFeGcn2XBT
cli8bvER1laFTRiAoIkzZGUpH6q+HW6TzP9XR+EZ7NWjnMs8rha8Iq6HMH4Q00s7bVVvVgbyL/IA
ceo0CjWqN76YaRYzaBUE1X5u8XD+9/JYrjWxjPGbkFIyUJz4GnPV9N1RhHAqmnKSHK/7urUz+KC4
ID9QYmEXEGYRAzJRgdj0jVr77cvf3/z2rEaGu5kEO43EpM/QD9ffwhTPnet+u/ffrwMCDdRBP+Dr
vCExCFDtYU4hmnzd163rgCgVlrAQxYOKoDQaU8eh9QMSWERcOfTWdWDU3Vz7kJN6yDSSujHIxFi4
MjDZ/nIHVvZimyogiQwlc7vhBFVk/izSrGkeDCLz4HR+xDZ2kpWTxaYL6FkUWTH56YvEbVQ2/gNx
cQtcWBVQODvN2ZWwIm4TBzTvHHBiB2yQCXEeZODVT6MpyMZYrXVj+fubhUqgGgyz+Dl9UYyfReg/
NHUQxtDFOkEw81tfAc9/1aTYqHqYtAWsjSIUCKGqeKDBOO+qqU3jMoLI13VNWCHNdNu4eRNMJ9rV
jxlrXruiPGMpsOvuyb4d1CNw3+B0DyefjmED47yJiDuPIuG90YGV08O34prAm0cITXv4DdbOjYyS
f5KpNzejWURZtvuxEh++FeDZPDQDqqf6lFHolpq5e6XIYZ8jeKJ8um4mrAhfqiKo8fn5g99mI9il
phCvQTV587d6drz87nIra2efb53mlWcgr0VbLF7krXc0bZK4c2A6yYXzz+hAC0jhvvI00vDXIs8S
5d3r5YaXCX+ntmcD6Js0x1u0q7MHKI80DSQ1AtTBQxR2th5MK5ciW0WYJ6icEJ2IF+WDnCGd4euI
m+qi39S49N9mTBWskq9ymAWzx9oCEuFkfShl+SwD/4Fjrg5hBPegy0O1stZsPL0michyMyKpKOp/
OtT2YkryT2WyKdS0NhdLw282sCpBXc1VvnjRGubVshi9Pfj3W6iqtZ9vhbxuRR25XTOcYG/Sx02C
55YpINiGSlOwcQFe64AV9D6uvFCbDeaXTocRuDKCBB/MMPGXyxOw9nkr2NnQhW5ZTv2JV7z+QgSZ
VYzCrfbj675vhTqAcLkWwyBeMlZMDwb2Y2BN8Gjj0bOyI9o6wX7nDUNZ5BpIRYiK/UOnEY7pLoUq
KQUljt/gP0Ga4HJPVtr6C0sfmc7LPTO/cCR89jTPq5i6kIkA4orve+9KEgi3MfXa6UNMuj/i9kZ+
VxIidh7QKhtn1MqCpVYwc0AeFFN8PE1VOt06w+DFGR5TXyIfx/rlcVprYhm/NxE3ptgjJiebXxo2
GyS6ffqAY+qzC2uw43UtLC2/aaEr4PVYsGB6hq8BIKMSasHmVvl1+K1PaEo3cgNrCBEbPS9QVyVd
rc2LAeNR7DQAaebApk4nsTRwyblRKIjKY+1M2XT0WzWT+2qCMtDed+pqvAUMAuX0IBEsPVzu90qs
2vq+cKRLXZT19QmXMLHLChR2HbBINuZt5VCx0fVJlOJRjQL1M/Wq5oaL4F4SpMDHZP491uA5QYQy
bTJvo7W1VWLtC10AlmupHPTFzOFt0xPw5HXS85d60gCwXB6wtS5ZF4BET4MXeOhS1iC9I4v6nGUf
/9xgO5mXOyNR7wOJKNxfbm6lTzYGP2nrMgHKoj3BaKo8ZAYKWlI73Z0H7u7G0l/ZhGwUfqK8Cv4w
vXiQIfyaYD/6nbRoAc7EbpzXkB683JOVlWZD8ZnnaKgSobwDdV8Sdx2QB/VyuF33dWuH6GA/hkp8
Ot1j0w7gKCeLcwBh1++Xv742RNbuYMKyGRqO62sHV58jXLmjmKZJDwuJiX6EkN0W3XhtjJa/v9mF
TDM1EHashpMc8jaGGzfZD97mDKz1wjr2oczJtMuJc09YCSd50Ks4ONZHYWAC/v9Q/FyJkD9735tO
NE5iKt4M0/04oC696Bb6Eb/l2Ex3y6YNIOWrI82PyzOzFh9WzLOS6jQKDE7rDppdeC6Rg6+W1FM9
b3FXl3Psnav3n6fAm/5UUEYcPDfVpzHKwz3sbn5FVQjFhCLzdshByTgi4Blf7s7KFNmQemN60/sF
8gjSzxb9FAUlmxRC+QNMY3YtmAB1Cb9m6bHz5fZWFpwt2mu0dqBxALt50BO9o6518aWHiurGzrL2
9WVE34xcJnJngBAVssVL+riDPQkAMfPvyz99baiWv7/5eDe3LnDqCVIuUdnuEtUH8ALEfrJc9kPA
1A+Xm1lZYMQK/QT2bGo2rQsszODcNYrteQVd99FF4e9yC2sdsYJeuNyhhUlc4Dgg2mwkmXd/XpK8
nIKHaGq2yqVrlw8bbw9/CwP9ndLcGxZ8zzBYYMhDhRUuBRkgK0lLjg3p6S0tPaSpHf/RATLraiYy
t9H3jSwLWRpKUIUpPqkqa25a4RYb07RSMSPWPoAaVZvP3AU0tamO8Ljg+zGsjlnnhbGJBISI3eQb
8pc32y/ytVQAsW4CJmwSNMkxnMI9/vFk8d1T1nd3MgoeWYd6zyLG7+vhI8BbW2zr9xdLaCPzNbid
Qw1Ay73JUZ1VA9LH4Bw4D32oNOB5GdtIdLy/7EMbe27C0Yc0BCEnXYVhDB+APV3GEqzS/TWrHtW8
/4avZBMb3QoNJLTUSGIiOSdhV3gTivLnnKju5nIz72/eoY0q5xGOHCHm/7sF9XBByXz/mRS4q4VO
eutMnrNRiHl/twttiLkcaEm9VpMTksveI2Mm/VR3uOpc7ghdltXfx1Bog8tHyPpD16gNnwHIdedq
r3s51PscQAuYMRRl872BS5e+hVOyqL7qtvebT0lA4AS2L40uSHHnkT5i/AAymed8hnUu8T9wZqiC
CBdEQMjvAY+4EjTbnLO23UUdFQON4VxTpQQIOg/m51fdBMPIuocAWOjlBWtA1ZvLScQSIOEMtdhx
Szx5bSLof5cWSYCMmsqanlQdtObGH4dOPBe8qsRGuWItOKzNRpdemrtJApKEW3wSC/9vzIePU78p
ZbXWgLW1iJqR2cvb5B4gA3ID1DOs1pgWccj7LULmyiDZAEY8czkypWQ+dT0FPYCPzrcy4OlW7n3t
88vl8M3p3EROkmm3DE5jAs01+F3w3+440dvLwfD+bh/auEQ4mi8OQjI4dTJ4WDA5OE68WLXALgOX
7UBZ4dnDiu41YBmXW1yZERupKKdo+h+hTwXADNBZf9YkTM+R07KNRbVC/gxtlGLCnQZYd2B+KlzL
1JHlFKby0gFOds9pksoPpM6z+xqwcbOD9VrJb3Ogqp0PwOOx734vnPq5coySX5tkbPQ/XRmV49cM
tY/myVPj7F33zA5tcKOZIRU29n7ywSPQN/gyt4aBol85QMr/rGfa8y3NzrU1ZO0TkBkgRVqT5B6G
LOZnBgKSjMd5yDdolGtTam0TcNsNBAGj90S9rP401vVZQTXmRqam2Fimax2w9okMjuW4V0N7hTjD
9NqkkUPjVCExet2atHaJZAYdoyq8+mS4FA+kRUYva+rsMZyhaXFVEzZ+kY3h3PpQgP3fNaDR1QPc
TPzb/48WrI2CT0NWtxVtICdiXhLkJm9kZrxjDZDJ83V9sG4aGR9qhwq3PrEEoQtO8UcJU5QD2IFb
1KuVlWQDESXtF5NyUp2QLKYH1WNP8PHQ3kHPz9vIHK7c+8Kl6Tf7aTW3yi+gxnoSQ1TvKoMPq4wF
se+yz2lF5MvlsVpZseHy9zfNEJ4IgIg695QkRtxxPeFkLmDQsDEVa72wIhpMCgZctKEnP2z5gYe5
2flCk5uQl2RfLn6Jl7uxcuuzVYWzwXVYCMN40HBnCeYaPqxRsAPuVs0/hr42d/2weRitzb4V5Y0/
qLH2Isx+ORd3xNXeXcZxWA8Qyti4/K1NixXpUnpEy6RoTyN4JB4YMk6ISkHYdRvTvgTbO3dLG29o
nCxpTVFAAeL/cHZlTXLqzPIXEQFCgHjtbRbPYnvs7h6/EPaxDQKEELv49Td7vpexbDU3eDkRZxyB
WlJVSarKyqygriOKPnpFf9a3sAvCQ6zkccrH8D5z0Mt2fX8s8zHBhTpJA597GpFr1vwBlE54y0So
rpzWfd7weKF7qPXopH6WIX/GsxeyeKg4X/+2xYRNLCEvujbRA156aVEWB7dwc8BJBvoZD2u2j0Sx
mBawmFV4+fs7VxynPE6rNvWeFRtKuUOfYRnt24Z7DCJ/F3qOdfO5bNG7YWjslLhKcfKs3R5wX7BR
qQgk3G3n0kMwzMGCMqRtxw3Pp25cToDCe88yEf3vMZ18dFC63F04aW2LZZzlbTAgiemDskDneML0
sQi/dxH2vS7CduG6YIkpJmqQ9pErxxqxiwW4YDZIL/KLQ1xexNHl/+oCufnre2KbjeHuSTSCKQz9
HbBdvOrZJQ0cYGPmOUkX1suyHSZokNKqqV0Uud44sFjWJ8++xn+u/3zbx40jnQqR95MARVTK/Ubv
3UykP/NYZWJheWzfN9ybQi24VA02G0R8wydoKJBXUDIuZZIsix9cHP+9Q8yJ31aO8J85aMRvksHj
/jEneRztnNrnw826NTK8GzzRROsgju955uY/irLRaCNlqlmo8FuMNbgs3btJuGMH+8kCPIErnOPK
80CGo2UaHZJxzskOrLDlbT44bXNYNx3DvUVVzU2I2w6wyJV7TtJmCrcBuO+XalS2LTf8G0RzVCif
4F6SdeLJHZspP2SyoEu4HktUf2upf7deREEYryS1/78yApqjvzA2jV8vj8gZveLrLnEmSlB2yYhe
6cx/Rk8OMARFU03kHsKM3q841eQ2KPJy/LJqQ0ys4KjZhT6iy0/gkwTB3UVuOImypTKFxUdMgCBx
NBiFpUQ057T93jpE/NIl7fdZWTT76xOwWPBfzLuOQjowaSvQADth/QEsAn6/TyL0+PziaCuq0GnE
M5/sphZU/EtJSYuZmYhB5g8zWGld77mQtTyImuTtJnAY+319TrZlM5yeNOGYqhEkbW85T6hRyA9D
ym/Rcq3W+aGJF0yqTssi9fgpYVkEgDYq4v62z3JHLcRe2xQMR++HqksEG3AKduDIHAsnvSWdU286
pfKFs8niiyZWcKxKdDKXHk4/lCnGEWrtsdR3NEpea3DorYu/JsNuC5B/Nrjj/MxQQUTnhO/4KOTJ
Sje763tts1/jDCc9iSowQPHT241kzFv/4XKlpgLFVi9AsQokd0stJ5ZNMcGBUoZd6bhoRnpjs9Ig
HHrLb/clXVX/jkxwIHgnMlWh7f+Z+c3wlv3S3kgONaphILxLFq6iFu8zUYEiK+Y8KxzYVtTruyQL
52RTyjRegm7Yvn8xuHdBHjJxSSqLCwdMnMVPXMv+BQJebGHDbV83nFs6HkuavshPOk7Gm4KjfekA
CgnwSVw3KNv3L39//+tllpXgYEBsInnVf+1rSGa02zLs0v68bgTDt0nMBxnh5nBKkdO7V2KG8HFd
uPK/65+3+LVJtAuymDIiWTw/+2Ak3s9q+j66HZQs8Gq+CdD5u9KKjOd4m6N61DSl96yF0uFB0nBo
HiEUALjV9XnYNsLw7LbywDDv1N0J1HHsQxiS5lNOVwJ+IhMSyKEEjVR/0J5aIaYjpcgmkEkG27Kr
F24hlmhhggG5El5Mce2Ewij4pvuWfRyhv34TReFSd6dthEtMfGeqZChpSnrF7mXd1nulqlfQ5zd7
ny1Zqm0Aw5NBJcRYESXNKSkdb5dIsk0nqC+iGLbueCCGM49ZkySM1f0JFQToSUg+xD14h9z443Ub
sk3AcGbd8ygffLc59cQjt0gaPLBKlg8gY/91fYDLW+sfGR0T1zeyXI1kaDEAkkV3VJIgexqHMsi+
QDwBLDYi0G70lU2FU91kjbuUSPIuXvavcY2LOrimhqas/OI7oXMFlZ8Q8L9nlfFiaG/cGO9Bhd73
0YH2Z93kYesfusjr6XdGxTgB0N66LvsQQICiW2r5t620EQ5IPU6Q4vH6EzhxwnEDZu/yMwiBkm/1
rNa1+EVvJdt39s5Avgy5I899hmK9QoMuD/N+WxHP+359My0RxwQBjlPZKDAzDSc6y/Yj+NcmqJom
SrcLyRnLXcVEAOpBeFmjXP4NJEA8u5floOvwHsxoQdtuMiJa8uAlAaH6kIDlC6R/66ZlhIl+yDpC
Oe1PLQQw0FSWgDs09cNuCSdu2fq3Qtu7bQnDCj8aFMbPBbK+xVi1Bydxf8M408O6CVwGfjcA9xxo
gcVUfU9FX37uGqf6CjWrJXC47ecbMYLHNajN4qk7hZRxdtBeBD6qsHLcY90uiujYtt4482mvwfLU
JOKkLvjSARnHQw8GfI2k/0E26JHmEgqY15fLNiEjNrRJDI7DIo7uXT8rdmpEyXbkwGFMyWLmzOYp
preHE/q6o0Q+86Ydgn2bySa/h9rB2sy1CQZkILDq8sAVJ7eN23vNk/Kp8xafb5Yr0l/wP4dBrxMU
XCdwoTD/toBOZPFEK8GCx5A7xc+JQA1hwXgtu2FC/yRYswa35N0pmaYShHSoWKRuO2186CCsu2m4
poNLr1P13LcnlQBExNCLcwObyrZTjzLfdZuy2K9JtMuiCM2ixeUg7fgsHolCPfELGMvAiOo2tWiP
6NArMuTW0ESH58T1QS1WZmIC2QD6yBysiKc8zJO7svah2aPY8frHbTZguH2LY0lqsLec2nT275Tb
v4wXr+QzqEyjbFGpzzaM4fg86MCIwDNxSjsCdlTXB/3WllJ22+XVa6AztdIGDKdH4xjIPVIiT4pe
1J+LPr0LmmkG/dvaApyJ/VNt2Xml71X/y3WBX83dvPV5BiXSN9c3xeYsxp0f9Xtv4h2vTgXuE+GG
Itn5lflJzDctvQg2Xx/l33sCJfM/z5PRKaqw8Prm9HYzhwjPoSgcfqfSetzEvFvX6wK14z+HwQEO
Raakq06Uy/TQuni7QHK82sTLaLV/ewhEY/8cgiqN/GCRqJMmgX5N5QQhCqdYynL9ezcgM/nn191B
j2UfVBVCV8PxgPTmjaRQKwsgZ7lwVtkmcBn63dHukg7dJG1RnwqICkG0vtIgX/epuy6hDcmvP78f
1q6HF4srT3oawwdXJvFtGIrjdTuyrY/h25pEcS18gtVvAfJ1LiXDmQBp9/8QzLYNYbh1MmkfXGAc
L7AGbTAIUOOhAPv+DspeSxk02xYYZzmfdBVAbas+UYeRTwUF/4ekBVko59m+bnh0EtSCd3NbnVwR
4iGgEie4CaFRNe2v74Hl+ya+jnI/9CpcrU7EQe08FL73oylWVrjBP/in+aRewUnnUXkaw9KrNkkH
eOimixvwNF7/+ZZQZCLsihKHtYh1fhIJslnaAVamj1V0S0b1OMfjuqRWaMLqIPaRjTGS4s9UguvK
i5tdvDbHG5qAOnCOy6gt5uKEDHV7O2Zd426AlUFWa90aGT7sdlmIiF2oZxXLD6OTd5uWjd+bXH6c
LuLJ1wf59wUHvdJ/7jQJ6RjLVopTkeXJrbjkydqurvdJgXoLQISfm7IoDtfHsm264dRFFfApYlN+
ehN0aNP4p9tn+j7v+PPby+D6KJbQwUy/7gVSmaA/RuodVI/acUBri0b6AY3IAFIsgYBtoxj+HboQ
KUKZCgYcgNt5VNG4kzjCN3UIpPn1iVhc3ATHsQK3AIhQ5iee+so7jA4Do2yIRPk67SBoA/2592nX
ZuXkzQrdQGgCA335QzPUw8Kvt2y2Sd/nCn/2ChEWJy1BYkBw+D/yS+cHT8t+g5pa8HJ9lf6N1Q1N
cBxEsmcHvNzhi+BTU25FC+4b4YC4J3VwKaijJN/2ud/eyjx7zprwy/VRLW5j4uVQvJ10Ebt4euiK
HziqCh/GDgDJt3eOrh39Cem3ecFHbYZgBAISgnetnLj43s9DdOsOot5PUpYLU7F93YgAAmJYcpJu
fgJqhgZbsECgJSwhLgtW/nzD7ZkG/07BVHnSfqGqZ3DzucldPFCQg6/bDMPj3QA6VUkoxInhBLwp
EE4QHwvIgUNhOprin+WFq/L6ULbFMty+lyCABtcr6t6OP31Df0O7pbG7MicTmkA5FNNhyT1p7pNE
HnmuQEZPUQjr6qG8WzUBExrHpz6qPBBk3ydt/WFM0coYIBmzsNMWrwiNazk6ByuQIBPvBADpvCnS
vIkfXI6ObB+MQjOr4vucDMm6HqLQhMrpeVSDU2Ql7hDZOIDKYqBnyLCzDxBdyH6tW65L+H93TweQ
KY1EnPOTxAMfFIUD0dAPnttpofJpOUZC07WVFBFyogN8AzryoRqe2hzK65EGrci6GRjuDemkCRMo
mvvU8crXMJMUmr9dIVbldlGN+nOBULhA4ruQ46kvuLzROvwiXajngSO62YoCIr+DLLoF27UtluHn
oKmvpyEZxImXyTx/d/smEneMtQF/mfK2K3+sWzHDx0O/KZn2QnUPad9n7o0arPCLGlyWOZjIOEF8
JCYH7Z6UAoCNqeymLMrPDUcKZtWvN9nz2tkZp3GM0pOrWTWjo4ESL/nggolpvL0+gm0KhpczT5A+
TeLhxDsdvULZbdhppUDlPwBNuG6Iy6XinduFGklWPDPnF2CaHntQEx2mCvWbChrMCyNYAnlwmdy7
EdCEOjUpUMmX91mf31JsjLgoIfSv12dgCYUmQg6Q7RZsamnxXUbxz2wMHtiF/lt43k+PDC/ehYXl
+kC2iRj+LTOd6qjpihPNIGL6WYqCAB6Ql734fX0A23YbHg7WJmiUk3Z+GZ3xE+pE5bb1qvHQIUm1
0Jpkm4Lh1wkRmqIbMDu1KDrdqz4Ih21NomgdvD00cXEQYsPdN5mGk8p5iSn4xRG9x2sP7b+wcP2s
s0B2+kUoyBiRCtcniEHmN7HbLyFwLCtkAuJUpl1I+oT6JWVzQbbU5dq794U3hAs+bRvA8GnVTy7k
iTEAlyX4hnsXxJd6Jc1caOLeEr92vK7qplPiy0xt3SaKmw2e++uwMSE1nLn1U1DiTjQ9iRIs0+jB
6fl8k2VDtK6UCHrkP6OFqxw3j8EN9BKi4e1JzCn9iXuO+LXKw0ySPE3LSIq+0S/QUJy3DLpfO9Gm
/sYneIhfH8K2v4YTS1dLUjdZepLEqfOtCuv+QKZubTg18W5IhLgQVBz7p0QgTgunBWuvu6gUawlB
JiselIc9F9iC/qnNksewjPo9V9EBd029vb48lkekiXATEV5WfRh1T1yBbhuECewOLI6t2tRsEnsZ
95+CFiJ+soifIRmd8oVhL8fZ32gGCJ/9aVai19BpcVLvFIKuaENqXe6UrJsPMs6/BGXiLtRILJtv
At8gEubl8AtcCS5FxVamSOkBHx7+uL54lt0xCfGSsVKQtdPZOVV+fyPT8RPjQ7tlbXK8PoDt918G
fndWg4o8qZFADfGsuNxoWD1E0R2USfr5sG4Aw71VKgMXLAfJqYjqkD72aOFKv8eqYXIhvNqWyDik
9UiyKfVhX29SlBr1/M3bvWmArtPCHGxDGB7eNwOIx2utT6kKgfMf/b5x9tChkERsGpUuIn9sNmsc
1qL0qVfV0XwakTi4UVn9yotZfgTA5iuIKpd6+C3XJ5Mlr5/K3NN0zM7hEIhqm4bc26bgmXulTUv3
4BFRdwUuJescxATFQTgGdAtpk+B86opvPCiHbDMMxXyzyrxMRFyPRlqnzCiOv7qDOoVGs0e3yyvo
LFz/vmXrTYa8pKodJ1N1dhbMP6HoihRuLNVL3olgwQNtI1yM4Z0HehAWGVkX9E9z0qhgR+s+TH6M
SevEWxeP/Obn9YlYHN2ExTHX9Sio7dOz69aheuEkUvlrOUKWc8FJbAMYjk5kN43IAmdnEqXtLvVy
d+f1S+A0i2eYmDjVRFWOIzU96bB6VXX/Q1YofdK4pACeLdIh2qZg+Dmfm46XTeMc27TN/b1EBXfY
Rh7aEHfXN+Fy+PzjUCKGg1MXAWTuk+SFtt5vDiWtA1KCD5fSPTCut5DsFgePNguma5uN8dbWeVJ2
ws39E3NA4dSn9NfkLBI0Wz5u4toKT3lR5lX+KR28+Sd0ftr7wkmWAC62rxuHt5ugFKk82T0JEbGv
wDZ3/rbKE2j3rdoHk9BOoqsKBdwiA+sCOFgKHtwLp9mkEzJDPV40+wr0MkMJVa7rw1lc/C80m5cG
Mcr25NS2ottgS0YwnYFEL4eA4bowa6rMt2VNikZ22RcwxRX3kJ5x7hoN0q51E7js07sYVQiZlgM6
Is68KeUtSSAu6CfQJGczX0pLWDz8Ta3t3RBpEURV4GvnmOZD8yD9ZNwl8Tjd6mZMbiK2xPRj2wrD
xUHA2Jcq7eiJO+A+BfezQM+b7MJq4/gBO19fLssJ+4awfTeXhAu0WMwZ0Eyy5HsXZMabYCTBYe6G
D5NKb7whWbpd25bNcPKip9M4jNgZ6O9CZDAf8i3HZfjGCXi+9epFf7esmwlvoy3gwGUiObRY22Cn
ddLvITWp7+OY/ry+aLYRDJ+H/iI4pchFIbLFI4A50fg8TJDlmWk5f1w3hPESF9J1GrSHBieSowJ8
M0KZpN9qVU31Ni/npRZ2y5aYuDYI4iSAZXnZuVGi3Puwht1FeiWAVPk2QsVm4eZjW6/L398ZGeBy
QK1mLT9DUJTvgc9mH6AT/BlvuSW2GAtNWmiqyZMyrhU4c3AetsOZECTQ63R8ZDEqQRI6nRvVO8Fd
lXq/vZSIx65F1/b1jbLEf5PuDrzEceCWxfAEPWFy4Al6wsFztiQiY/u6EQNU3swpdPbysxoB4IFq
6LDL807trv92CxlQaGLaRB+OPB7d6v6twwE0LOC1bAr/dW5c/xktcvyeQj+khJqcVndJD6ZlBubT
724GRr00KNFs1ublF28Mv7RzhU69OHVW4nJM3rsx9rx+zrzwRPCwqDc4JdBy3+FNsxTF/720aIL+
0yh514UlGli7J0gQX5j1fG/YeBHg4qsMIzDxbyLIUjnEDT8LDBRt2tmfNyqqoVl7ffP+fUELTPBb
WKJ1LeM+OaUl2LtSP/O2YFQbdqoEjxcYV3/2XtRt8UTKFrzYtmCXIPLOiz2edj4b8vxcizxA+cvv
q+LABHpZF2b077Mo+IvazmV4vqYU6RfIPW2SoH9J86r9WIDbsNJRuptjCNRdXzzbXC5/fzcXN1Il
1JC9/OyWsPkozdBKwYGHXYpHtu8bL/0eacGRTZFzZELeUBoMT7OTxJ/W/XgjKLQt2rpjXvdP1PH8
myHqz2/Ls+7j5r0/z1udsomcUMAFtR3goFUr11Wlgti8ApRydISGT7iDA013Fn3sa+ks1AUta25i
4YpUSOgNwCFa0O5s0hG6QfmULvXu//sMC0wsHEc6FlROcfCYTmUlf6dxUDAPst/cK/RhKhpcndYF
DhMU17GCizpO/O/uRWs5yDLc+FqnASX7qh020XAJAlMj25KcClCXf1P5JaR6kyOWfv+/LxXBX4A4
BjI+GeO9JRm0JW8h3N35+9Cb5+6uc6Ii32UjS6eVkzEcmYOzDmnGyvkKnXACFpCynubbmNQF2V1f
LcvNIjChcX3eBmQOJ/3Yhl73Hx+l8sWmBb2URup8juWwVTxGVGcd81NcNGoWQ168QA4xH7dDlUdL
4dFmgYbbJ7FWEiyT3kk0UI7YoU+nv5/KLhi3cRKSBUoP2+YZ7t+PVHQca4pOQS/cpHzMvP2IEia4
OWkAGXvtts3KrTOCQeuKKYx17J14LGj0QHPUPvZ6GualvLolIJjIOcr8MhN56RxJV7XTLnEAm8pV
nbiH66Zh2ZC/gHNpzUEnSouz60HAqiVNdd81kYNWVLKuxzUw4XM0dBukdCD2xUKPPbp+FabPQ9JN
/aaZdR8s2LhtoYyTveyBICZBVJyTnraHizbI3vGzJXkG29eN278L0RHUnRowRhLhJps8mgH9i1S8
DtoSmGxyhMc+mD8l7MijbPwQDqWf36Rj7yyJlNomYBzmjEhCE+rLe+qN/gOXVH7+fzxXLfc4k0UO
SKg6bDnDVYRW8hDU6H+MRFftkwvNuFTl9ABcJt3EZKlp12a2houneRAX4TAlX92+azgEREXAN9r3
3OCTg1azJVipbRjDvWVS8iTzW4lKUyS/QReGPaYg+H1IUy/5vsoBTZxcPusUmzHlZyeloCXto/Im
fdMBypt8gWXKEg9NoBxToIVRHi/PfALCUwtk1aEBoHYKcbjM0GG0bibGc1+7ijeUqvLcznjdNaWo
dpyVr/3srR3B8HGI7BZMqDo/l512tslcfPYJC7fzWHxZNwXDzRkNWJdGQ372OKP9/Qy6VrkNHTSd
7EOI6kwLQde2IRcnfXdzhyBhXHpdKO8BFxk/pLWY9iHkED8kKBjsVbgkD2uxXlOTFsd73fIwzs/E
das70efufoBg8G3qdUuXYdtMjPPcybVXUM8pzizwna2qi2SbDwM4+Ab/d9w0S8T/tpkY7k7IHE3Z
MJdnlnMyIPwiPG5B7l5+qN3S+Xx98y0hMjScXc2KuxNJkKcg0C/QYf/SEpatShgHJliOUIKmBKeJ
HlJdN129gYIzsH4QxJu9pWBl+f0mXE6gVb9PnQ5nVNx2/qbsmqDegJewXcLEWqK8KSuLRBQ6hsks
nt64Qnv28SIGLMfsVpbJ6xtdj+852UI0sc3G8PWCAkww1a14ImXHAOVO02df0aUyqcWgTMzc1Dke
BVmAOMdz2d3ysucPpPdOzKt/XDcm2wCGi1fOPI+gMhZnz81OtZihD3G5Vkl3XGrLsmQaAuNEJwOE
x5OKijMAVDdNDwwYq7u73P0y4iLaZIv057ZxDBfvRlHFdSXFGW+D6TuoFNgWmkHDtpw0OckU/MBF
mzUrd91wdOZ6qQTGXZybEjqYGz/3nF+8yJ2FwGvbFcPFW6Ijn8ZYM+qMX8FAWu4mt/jcgDpgd33b
LYtlAuhc3ftTTBv/O2tQBARa7AHM8XJbeqrdxukXUJotoT5tb7q/gHRRTtye0uSofDQsAkEs0QRb
Ch+SpGCC2iChFv3X5HmgNwEyCCD0BcTc29TQoL4+VYuDmrRz2gn6KpnT/kkT1u/HbvCfvWAuvl7/
umWnTJydDINcpKkjzjMV1SYqO76Btpfe9IEXL9iabYjL39+dwm0CdHTUJP1T2NNxqwPIUaRRelsx
ttSlbFsiIwiIGXQKTZhXZ4lS4ScJVcqRDunx+grZPm74Py1jB1xmafFEtJvinSv60fMhheWF6LVe
N4Th+hHP3azKmDj3KJX/ynIR3gMYs8Sl8oZJ+bs8H5hIu4TV81hGyv0OSK4vdw5p4rndxAObmd6w
iVF57iCq0aIYLYtKkk2d8T7c5yJIh12PGniTHcIGHP7RnQIYsxgfkOWjwW8RNxTJ3dIbm+zECfED
yM65If8UOQ1RF2EbyDvmbaU3kALI0+BmwOWunG9gx7Nbbrjr+kUBujZ0ZagtSSrAOzcy8D1SfS6r
Do2F/6UhUzTbrVtlIygJ3TrTmMXirDtkf4Kw1XvRL4n9Wi5oJhyQOwMgyNlcHSVImrZgafRAWYJ7
wqaEXMBN3caLKTOLO5kIwKQUQRej7fio/fALLiPRJlXDwUnVUqXHEltN7J9mkBeTeVu+pqnQ2zAT
zmH0ipojoTODz98L2/9qCdKE67tiW7jL399FB6rrOK3dXB7VEPwCKvpbMpRtuu385hFCE6Cyvj6M
xYt9IwjJoI0qHariKAjL92BNDjdTjd7CdV83ApA7R0Hc9qI8jhqxv4jl9M0BTuHr9a/bNsSIQG7p
+iGqb/JI37jQ3fZHwmPvB+Tl6P7isbuopuS/62PZ1skIRSG6lZwunsU5ncY+Qs5wEBcIc6tXZql8
4+ZBEGnixPPzI2WgqHZ9XGQTNHZvYr1oUjYPMRyd553Hc7+KH95qQ6gTPTGeVTsH6koL+20ZwUT/
0ZIRRSdXnINI94coD8gtldWwHeQi655lI/5CAEZdNMcDjx+KNLklAx6sZYhm9Ou7bLEoE/5HcfQi
0ZLWR3Ih3CtU8Nkljpg2SSGd7RwCJD336E5f53vEcHFVkCgD67n7iD6LxP1MAJXVe+Y4g9xfn44l
hpggQC1qkE42fX3kjveMGnspN3wsk02lxk/lEKwtIPyllYvuLuYkPnuQWTt/HFsm+SZyk2EB2Waz
KsPPeReQDgRL8kjwot+PaJYBlz+SO2KJNNVmU6Zze1L7mjTFETgB0BWPfUgUOtWSpRyb7fumb6tm
TsaJF0eF1r6PWpU82uYNGPQWzNa2QIZjo1vTL2saV8ewg3pYOIK+R7R4tJQIidctyTIDE/9H6yzz
OjeLH0ZIqn5wK2hQ+dXgL5x1tq8bWKA2LRzR+JcbSOQn9SZCY0C3IcE0LviB7fsXd393lkrJ3WBI
mvzIaIzno5rA3LNFM6e7kOC0fd9w5KgkrZwdT5x9rf4LXT9G30O50BVq8WET6ZeUEH0Fx5M8omNT
3aaBc4euFrn3Zv8pZEuwBIsBeZeJvVsgRp1iDFxRHdXIxEufzcUnSpsLcpv9XGdAhg/TIQTddZZW
qPMotqd5WT8NY6Furn/dkhkyhWxZXyMz65X0kQcZdzYk7Vh8j7/N1S7RBeRQDp4H0pt9GIzN+EoA
TXfXkTMEJviPxlBnS+tJnlOBhHNH4gO01YcdxKSGrcMWwRa2HTJcPGzbRoDynD66MSlfoSB1x9Rc
/2zGxTyLxYhNyF8CskoNqYbsSJFdiaFd3U7Tg09Fsk5jC20gfxpZL+KO+8FAj6B86Om+KLKYbSVr
lkpMliUyOew0pNYJ6yJ55g7e06PGaa38yrmbk0XxEoszmlg/XqQO2qVVdgRZjbtXA/CWJHDbx0jJ
jxXNlxpQbFtxmeE7dwQ3zaVt0M+OadhW98oP3Pu4ws32urPY1slwdo3WTacaQ/8RzXKQgRjG8cDc
WJebqqwWbsuWe5QJ6Gu9OeByGuR5DKApqCKi7tyxVrcyaeU3xy2+BA2o365Px+L7plgtI4XSLB/i
B8Lkh8ulUNXyQ6+VswV8JdtMTv8SeYU8XB/NtjXGUT7mU5FU0uNHBVCCvlXITY7fIX8QFwsdvBfo
3D+SEiZmj6RVINow9I5FHP8k/JOMggfZVMNtj5dnU6BzG3+IwkWT/veEqAnho7Tomi5I6VGwLr99
ux6yYl7iW/m3w0A9/E9L1nNeiCh25VlGNVrl0A76yxvVfBN7jDwQ2i8ckv82afoXjk9BLw5UKNW5
DXwy7Wugc/bOhZU7URUrVj1uqMllB+0MQHpVHhxbIQXISrLWm3aIZUO290uHits1Fkb/QvBFIEXt
Ai844ixrgUSsvZt8nv3d9a//2zORa/5zQ0isBBZLy6Mch+q+RwfPx1DVxxHVglfOvPbRm1dKpNO/
1GPDyIfw8pDdg2Z53LMmrh+BwZo/kinJv4lkYF+vz8lmwsb1Pe01esJEK48oOELaK3XDst2G4DtI
Fxbt3z5JY8PpU4FomfWxd0yc6EAhg7gREHkKq+ZR5tUNIwgzF9WnvKarqnWgvflzl5Q3qKoNZv8o
Z4q0OmVIdn+agVnp1hmZifPTnir4RPrgyPTknnFM5sMGnL+aLARli0OaSL+0YBNFEjQ46jER4POa
dZxvdBeraZ/rUS+1Q9iGMS72BC2UgN/n9TFBxyY00kt1uCi8+f1K7i1qAv2KwNVCFvAXTTXIAasC
Za4hml4SF6rh07SoWmsJlCbgD4pofKqbsv4fRqIP5St6V+bbSmY9tFuK1+ueYhvF8H5WOk1AShYg
G1sU/4kcAWbMo/x3zxuyzfslGIPFX0y4Hz45zlVJvKNIw28XZT82xI8FvEMAMSld/0OXlp/Rqb9w
ZNqswPD/0EMzRx3EyNYnU7DNqas3bRH9dAL39/VlswQYkwdPQlM4gHySd2yhQPMQVqN4yQLlLOWB
bL/f8HbRt00+dLI+tzxLHwmn011VN+IZnT1L5X/LECaMrw2cpJG6CI/aaYtv4ZCGN8IpoWyFvo4l
EimLcZlQPh6DolxnU3VOQXdxinOXfnnjJQ/HYvzhI4QuPPYs1mXi+RIohqBFoneP0ku/cbd+a+bT
CGgH3gCxj2sSq9hjlwDQsmr7/+LF435E/QB5ZgJcRbkjeemJeydHzmLhZmGxL5MCb4xk6/JYV+cQ
WRD9QaLFAcQSPBDFad0MDL8HckjXKi7DY6jBAZukYFDN+5V9tDQy3vYgA5VNy0BR0QY4cvmk9KG8
tE5f/+02szK82xUSEq2uqM+Sj+SJM1c8lySECAGIGDbVVH26PsxbruDvizeNjEM+rPwwQvm6Prtx
9R8UBT+Ok7gbiynZsVJ+dJX+PpagzUVX2Y0CGITF2bcox79eH942SyMGaD9Ieyhmy7N2J33gvH4I
AzXcI7FxiNYWhKkJ9huHBlXarOb3l77qpG/vUoinLOyTxYhNlF/AoplLzupz7tPfQ8+7vUMWCwu2
jxsHPYXOI9S5mDz2aRulGyY0nM+bqqVuRNv3L9vy/sU9gGOTBU1wHEFMcmCzo2+gdnK+vre2j1+C
8ruP64hEZUNZeaSZm0DvAOz3E5S/1n38Mui7j4NsS4cydOrzGzImBm8gyK/ZEi7Ycm6YEL5wjkg7
qaw6q87HaeFklb+5UARCUpXES6LcNtczme8EShE0AsPwcfSaKgz2YY1SyMM4gN3odiyDsJ43gAIE
bb5BR3VTR5skr5xkD6xcmz+kTVu5n4cyy5yXUQ/F/3F2Zc1x40zyDy0jwAskX9mtoyW1fMvteUGM
7TFPACTBC/z1m/S3GytjhOYGH/wiRxCNowqFqqzMraB/PVpv+ANTRRZVa8AWnUZcYr9i/h3YYsPu
VoF3Qh3nwUueHMgmOUdCEaVd30kLoga49D+3MlsyxnkNH6BycD6C7J1+hTg2BHgiFujfmky/kygt
xCLvOBX0ifVqi1nUstEmPjBnUwwYR95cIogZ3NU6Cm5FxVJwdO6740x0YFuHsztzT17i3IOCKvAM
n0kDNZuNz9t+v+EgwiXsBNJz4tIFtHmWo6i/SZa9g/hseXt9eywe2lSb9UTY69Af+AuNRu/Gc+uP
vF30TdXDg87Vpn5B/PaxM5GBPNcxotm8vdAlrB5kVYrUcyOU5h11GSDBc6M4O+Ri3MicWE65Sa4X
tGOVZLNq0GRXRUdaA8rFqzY+kBFQpKVJ7sXgbJHLWvzgvxCDILVyolDylwFKoWj80fLHAgKlnRdQ
aAQKOZ0GCQS4vPhhBOX1XDvnIK7inQfMCA+qZkGcM8figh5l0FPonCT0A/iSQ4JkwAg66eunzLZG
hg8AoW8ViHjwXoZpLI5FBmDo2O5kjwtMeGAQepBCl4N4mUpEahOm4jxGic/5vryFiQmsgITPamDk
L1Oc/ASjRwnkYfXx+spY7M/E+3lz16LP3ndfBjzzH7Qfq+EjTm/uP7DAjdXLUuTJhqlbNsEE/wV1
ocKW1eRliKr5kazVyUPDwDC1scm2qRgBASnnsM5dAqxHR8NH1g8VzKHwx+bbXHtMfQAldbzTKky+
PbTj+p6YywaOkbF3AGiKF0TPw4ZV/GbkeeOWNAn3hqkqhGgm8gSyzP4dd5B3v3dLJ/Hf5bSKg1+D
oHO43M1caUj0TRn1w3vPC9R3ihUA59HQc13/Yiya0bIWt1CP/uIlLm5aWua5vnEcb5IfKApS0Lwa
2pENLvZDF/IT6Imn5rPvZn4wpsXiN92DN+cs2piY7QgYziQGiWCgB2QsW3/yblTjZi8u4dmugnFg
Ig+LCnx7dd+6L0Aw+XeDamt6wWt8cTciTssT+V8sf5GuRolO2yflAnU3BasAcJKDxp+gf15W47Fa
4nufhqee8I3UkmXBTKCfQtYCIgtle5FJ274Dw0F41uNUH68bv+V6N8F9GVOVH0Aj7kXHfhk8Uwp9
btC3t9BM7rRoN7bFNooRRIDvV+EVnkUvyCY5t5k7EehYz+Mpg9r3hmuxDbG6hFfheiabGKAc2pxH
0KncjiL/h0/g0UBYu1UGtdzoJqKPJAD9Blwj1ROWPih7BnJRMctuQX8+nFjoNA99FO6jCw389TS8
mk6YEx1IgiDZnVGJvofST0Q/lapt9omzBL7/5wAkJFk1+X5zjlt0MqQVB+eRI3krNg6WxVJMqVtX
1GqS0QD3yGh/qMbgsSDReBPQoL/3Col7pnlsNISTl96r764fZpupGKHEEHMm3DlyX1rxiP7ur1rM
369/2Xa6jOgh9LleuI8XRNsmwbfYiWeIW0qZLu3k/7w+hOXHmxA/VaP5QgnEQR5x4/KX9GM6fGh7
1W1dKbYB1sD41ZECBV8ZEeiQoa9Ae+wITUvcDA7Py42I1/Z9w8gLCLeM/SyaC2L50TtGbhTyT47P
9hbwTFgfZRXAXnJc/hM96Dymt1O9WVG1bLGJ6aPlJCLehIhD5TTlxznC8yOpFoj25rheNwIU21PU
RPRVre9TMIyps+ZItbUhyh6Fh4uw8sFLqlyg7wLWzamaufygXfer2GbZt1ikyf23UN6Tfuyay9S6
1WcmEn5ek7y4Xd6LuWPpxMLkoJ1hVOkk0Ne071gb9/1UcRZAzo++yB7VvpsqACfFTTd38YbNW0I+
kwpwKBMvAlFQ9NJ2INGbyC+Z+MEtF/IpQtJ0I4NgOxuG+bOWJ6Qv4I0nvOMOaMpIDl6fNA9NFmzN
4zeu6Y2Az0QCZgTKk1Xe6peKKLTwQleeud50kOsBgJS6m2rP+2ci/oNfOC99jaekYCrft0um/G0B
MDGB1g4yJBno4w6FX7vOTd6ilL1zAMM5BF0HyawApaQ2BqAyxeEv4SII32qasxmWyQ2oZwC5ygmn
29cDOdbckSlP0HaROOHjDO7kdCRSf5pc9g1R4cP/I/VrORsmjtCb2nEc0Uxy0drh74gcwRbYDHEQ
pRNv851hswkkxNPPHZISSfShUujHBUvdqUyaeaPQZ3HdJmkglwNvgkypM82Q5kkHTkDoIroi3LCf
9Yp562wbTqAFc19UiUGdJYqVaVU37zOXsOMAnU0p8+p2WsLp2AxbL1rbdIw4gHikZT3HYUsExHy6
OG9+lMCr3Fz3aLbJGM4AiEtVksFTZ1VMtwFk5O8nb7isFdgCcYdWXXGcm600kuV0meDBIs4dJgPc
SjqW5N2ggO6KG04eua+2Whstq2XCB8sZctC4GuTFCxu3ThcynPKcLb+ur5bt64bh98jgZQsIOi9Q
94gPamDOve/qrd9u8f4mbhAZF1mht0adwRZRHoAX+dmW8iHz+kuSbRbKbHuw/v1V4KQrtQBuN7bn
QUCzC9i3JvVKZNCdCq0w+1ZpXb3XQzCaCKeE/y0aNdwONRpYV1e17+NGqN+ObVcFvcefB7/4GWh0
wbTDFkLbYgwmSBCP+XYJ2kg/qaifU9pRdZ9N/IfMMpRLamBoEwGR23ENLa5PxjagYdteEGOkRiMZ
OcUfl7ECkXSLrthYJ/mhmelntBKNx3DZen3bhjOMfQDMMncjZNepV/zUUqUyzt9RfB6Ppwfm8GM3
byG5V4v4t5P0TcAgl2HeRonLn9eojCVAWIMHYwV3DLn3dRsC9XYY6JvIQVfXlEc+nGNQuvWh1hXC
MZD3OkkMQuiwPkxeEt96DT94WbwFJX3bCfgmjFA6SSFY33fn3+5ymPBCR1nz9vqJsK3b6hte2Q6w
HH3j1UKd0R2TpMWcy1Sr6JatksGQ9DiWSMdcH+ntw+CbCMKVxrDlyGQ86Q6oKFlDa0blP4msf7C5
/yRwMupgq3XGNpbhEdpedmMRwiOUi3wK2TwdOh6/BNS7k0H5blp6FGtRKb8+MdsSGh6C+EiFt5qp
M29ASMtr+o8KQbZLBuh89QlB2WpTf812FIxQYBi6WUOgBJ4OvP9pEHH90IxK3V2fiG3VDO/AqjFS
6FbVT20whDgLoMVZUw+rwUrm0wNpgo/r2b4+mm0uhnModNy4c4aw5vfF0A7iOLXDFnDB8nETSSjL
XgDwAVIOXXnsDv28Y5rnKO9c/+lvX5y+iSOMaD6HAaOIK4qovXFp1h56UA3AnfWKp7yc3Jd9A61H
7pV1QsrNyaBvq85ExdCehNX/7y1dkPLj9THevqCRGDHGyJK4Uu26VEJnKa3EeKQJ1Lwbb1PCyjaE
EQMwl01dPzrdmcuGQu0ZbNrI+aPnv9XZstGO9zvcfuMGiA2b1+Bqn7KFdGdWj95wS2Qu+AOHsgze
edDTddsvaKgHHX1KC2dioJFUWVD+IG1G+henbljLjgQEOt0NlzpyDiWbkdXft8SGh4DKb6jzYOLP
k+6bmxZkE5kvmpu9rBN+bPgFIJpRsnESIM3xEEVjK9i//hFzOH25/vtt591wDJA8Rg4aOtEXJ/dJ
imLQjyEn5PO44HU9N82w8ZCy+J/Y8AiMVGrqwUBwgVbLZUb+9pAsc1Ucqoay5nat2YF4LFaHOm+W
5vb61CyOwoQggt0IW14hwg57oh5izdiSIiRrt3IDlqe1b+IPq0hHwqnwQFgBXKLVl7ykjyAa887D
NGmkjvHWjnT4ET1c830EYqp97tXEI1ZJ3TpDP/LnGLmXNHARYIKfYcPYbKtm+AyIhmdJ3fjignph
8qEPWOykoQ9KyeO+XTEcRtg2WZ/7lbiMtQiPRZXLeyjkbtFTWoI4k1awc4KKiN4DJFTI4eA0S4aU
YfxzvefWNFHeJYffIYIMyM4YzgQjQufZSzq/E5fKy4uDNwFsVUfAhV9fLtuEDPNvey8sF54lTzG0
CFVNfg1zpn+A2bs4BmKp70oIeN5qtWTnHI5iw1ptZ8BwCmi9DWfS0+oyFqz7S0Zd36cyD/3763Oy
3BmR4QxUEk8B8Nr585TXn9doUQJD++RkXrjhlC2/30QdxnUn4pEVOGMKDSa+U7vfgW3Z6siy/HwT
d+gR8M4wSJ48o6b6BXwMzY1syv4EndwtfQfbCEZsEE20j5kEA5Xju37xtQ3Q9/cdJK7Z/MQGxYL3
u/bhXyK8xSQEGHvwsBqhnAYgGDiF21CGR1dUza/rY9i2wjB3HjEnzslQXRafVQ9QM2MnuhC06+/7
/DrsqyiK9zyLo0jgXqlIkJzmRhT1FxrLcB/LKorjxgCO4rUbxdjsEG3E3IUsdYLX9PVfbzFuE4ao
RMgkKgztw5oxywp2nmiW3AbI1N4hef++R6/JYf0viLTty9j7JsgQoPUpkUXEL2jFKNPCaeoUWBak
g2m9FULbTq9h3lmoWY+fX12Uyquj65TdP0gthyC6n/p9p8oED0YywA2FyO8ydlOYfYnJCC7OA6/D
LPpwfWsskzDRgyquq7kH4dyFrQ8mb+jOiFr4GT05W4/m9UJ9I6g1yQUlL0kLpvbqP8oqxSIlO6CP
rPweR7m6kHYhW4JsFhs0gYQVGNognjXzCyg4/MPkLtj5rInpt31LZZg4OAsjLx5pfSFzG2ephsBO
2kS1c+iksyWzaZuCYecRzYauFnplw8k+Ao663Pmw/I3rwrYTho0XbT/0ObjFLlVPP1YVWh81KsIn
gZupiXy54W1tUzBuctnOA804uNHmcvxZBSyNNlsJbIfVuK8bRINZPYH3dKZgwQGsV54I00D0Ii7Y
F3OaOryikLRXUQ6/0UAEGdeEgtBvpfkW+5RlCiZQkEDJqFqCqAaWMlQ3odf535oFHTZz04rL9XNq
2QATKxhUPOcFqXFO+fylgyT8AZpl5UaCxVKm9E20YLGAvlh0GSqFcNgxlXcxwM1pv3Tt3Uy5d7Os
b4QgOI7DrA59iPOVg7T9eH1qttVbT/ara3AJhO+6KJNeRj/sj7nLIvQmKR5Bg8AFOPL6ILb1M+zc
w03eiJ5Vlyqa2k9Vjpbwg6jyTWZ2yxvRBA46Sweuw07Ii6ucH2rliAIo7rJmptb3oVyKKs39Zh+8
1jdxhB4YhESZk/oyBa5/XKZhoqnUUGkDsrvZ8Iy2FTNMXrlAvYV1AOiKj8Ro6nl9/TVqGql3brth
95IEQ+RTuT49oOCbKtk19zIO3XsasGnrmWs7W8Z1rqNJqIUH+TMZoNDBPLDoMUKmQxRs6t5bhjCh
fDImCzqC4YC9Ed1idRg99X2g79ylyW52nV0TzlcWJS18VHMvNTIRdwKPclWoLaygZZtNnr6MOkHQ
D8ihFIP4Fk8QFkuqLnnZ98sN05Zgckp8X8AxOuW9E0byGLYQUb7+cdvCr39/5TdIFfESut6gT5uR
oai8+lg21U0JksiNE2qJcE24Ho+HGHlmdEnEMz0FxXyc1sSSnNkLgwysDof7DAIMcMt640FguctN
+B4PAXxBRhW3rIj/mZauSpuGZEc0utSgUu02XKEt9WOi+JhbVRU4TWB5CBmGGYDKWEKQuwCG6QWS
xE9LhdgBNRBAerunqK+y230bZlo89stVGOSi+nY8TKVLXmpSlvFhDNDCv7GG6zPzjcjUFPCFKEtf
tLXPLwop5d/m6NejenD9uE27PHjflnN5v2s+Jrgvc7Rf9Pj3rJKlOqg5mo5T0tDvZZV5O7FlYMj/
85RLmvyPfa5NAlFffpzXKhFbnPrsJIr/HToREIsScpx5m5OXKVHVrvYE36T3C528dkfkVy9R4DJ0
kA4x7Y54RAYfry+fxfOYyD/SOyEMGGz0VVnI04I2629B6Id/X/+6xXhN5J9yskVOGZJpa30cGsVp
puOffTdpoLiLH6X6oYvqZ90WW/3cttmsf3/ljabBBx7CQbzCQXQfpU1FG3YLuk1n3jjYtgGMQF8C
aAfqC7i7uO/mJ0gRoKybt33UHK8vmO373p8T8OWI0mSAbERDWnoXZkV7H3n1RlLOYpUmoA/iHzKk
S4NiDpvdO3RtKPcGYBcflFlKRSnnqjhC0mjLaizRmGdc+0kDOaaYzQLZ8/qntyI9C72wuxEmRPTX
sUxa6BHQrYvIMjkT5Bf4LhVK6eo5Q7nVGQDs0171FxdoeZS33jS5LjvPeMiS5oCamdsHGxegbVzD
NVSkzduBtjWIScNkPOmqcW6DaK7wEtfSfQIt1gcfbG4bo1nOhykLLJYC3ZyoI14Ed8dLvFTcT7VM
6n3vWBPqVwxJBxV3p3rWS6C/AY0JzRBa5Dw5NNminqEsqPqNmdguQBPdx6Og6BM/ys5K4o6YEnRf
r4TiOm7DVJbz31A+rY/Q+Hp0++qjC/zRLgsz4X6TguYfVMyR+KmjsL3JliGp71tHtNHn6wNYjr2J
+KtASUMcl2RnAujdzbR8Xmfl0fb71EPPh4/tyRX7OC5Bp/2nu6gzunTg8OMXr4SCE289+n5kO0H/
eP/9+XWNLPs4agSOXaebb20ckeCOEFKq4/WVWmPEN6KE3yfjlbeOR8H16PdQlNBIVYqofo+GTnIi
0F/ZGMF2yEyQH3HAed4lubhw0G0dcvRLlGL+hbwZdM1FUpzruDupejomrJj/jvBYvD4z21veRP65
gw5oOHi4J1r3VwfgXBB+ZmtzYdYBUgVUSHVYIU5uJB94Wf1sJmhjXR86eHtRTUrBomE40WFWX3IQ
UNywOcrfAxcu765/3RIcm6jA2KUTS5wS9PZImkNUJqvBwdS2dyAtfGnyZtgIUm2TWE/Mq5PBBAMz
i7sG/Txp0GO3lqmGemc20xQNZjlrHdzc/EIhZYrkdRLdycmlG7/dYv8mkSC6/qsAYQJi35ydf6dw
1qCH59lPyFykA615ul8B2Tdhgk5Yi6WTtbgIjCB7+WOK8y5lgBGMo2puAG45Otn8ZZmdb5NP9sV1
poCwKApRgowLAidZ+NRW8rH0pfM1mpv6uJD8vpPddJv34PQFMRnZuDBsZ8IIJ6RSST3IKTmxfJ4+
xmg/e3Lb/vv1c/32xz0TIagr0E1PiZ+cuDvTD1Xl+b/mETX3fV9fj8qr4+xCC0/6/YzlKgho+Dyv
HZpvQ+VCe2+X1XsmDLBhmjUQiYTV+x60LKARKKa0aPNx1+J7JpEgZWDJViO8SiPy0EsVE934Qbn+
WJ+uL9HbdwGIvf9cIrxA2k4VBUfZonE/QbtKf9GcYD+0aDaeUm/7Ls/kEVQs6sAJ7dUXAGCK4lAr
j39EZ+PwJS+awDmGgRd/3jcZ45VAeUO8SLjZWee6zlPIH5KHiS4Q4IIWSLaVVnvb0XiJcfnzDO/1
RiAjBeYaL3WQM6gDUKlAUeYrTdrvgVveuO4WaNJmIEYsQOsYjQsN1J+AbOsObTiMD369SSVk+7ph
2xWA38M8RuGZisJ9aBX494qab8UZlq+beD8C/viocPzsXDgqPKoR8hqtCxGM65tt2QYT7xeHYxz3
bZidq4L9jOcBWO2Q3g4KL8OgGT+MbPoSbbcTWQ6xqRKsJp33UwjFwN9VRUTQ/QGqHvwdED11Ws3F
PlVlSAL+aY9D3dClTAS0QdfqJUEO97jNi2AxdpM5UHtO57ZDWV20mJ79OKKgvuj6d9Dcbb5e3xTb
lq9/f+VxCWiC8zhRJejZo/F9GyGpVgabsiq232/Yd+siPEnEUl5+E5zXlZulAqDie879f/b9fsO2
yx5J4EKjHOOGXvxcKtoju+pSTm+uf982A8OcW6Bnwn6Q+bks0cB8CzJwWn4Y+8ZpbtFMtGzVwG3b
YNi18uXcV6gsXuKu6lIdg9ItbVzl7wt2PROgp0Q2ZqADFJcgmPIP+HANapNl0j+ur5Ll55vwPOly
ltS+ZCcPpb+0GJW4Kden/b6vrxmFV2e0ErziIDcuLzyPHXosE9eN32cCLOAbkajFV5gkgKzQ2RwX
gFEAtAr1ItJ7t67Hl+e1LI1IpN5nayYVIGm7qel62NrEwwCC3EnU/NNoF2W+6+tkm4ZhywUSK3kr
quJCe9R2Chyq4wyyJIgK1NOp8hpINu4byDRr0iDsyKfiwua2PLCiCw9tl7cPS412Dk/w4Mv1cWzH
yjBuXQ8L4NQlO6lmjO+yamF/R0zkH65/3bZchmkHDuhT5sAvgCl1f/HRSZxUtsHHEpfRwUXEpjZW
yzYLw7a7QEw+dJhwfJXI24MMe1HdJmwCduP6RN5OHnsmBg/EPLLkIOe5uMtYT+icHYf34G1p35UQ
MP2riZT3NXJFQ46RBlczgYvZZ/YmPE9XC691ovKLnGv/m3JI9hJ1WXW8Pi3LulHD7FHJp7kUFS4P
b66foL/M3JT2cgvnYvHsJiSvYVNdYi/qSyhm+YyEKH/w8giqBSAD2nBctiHWv79yXGqgTcOHJTn9
lhziIvyrmKFdBtjF9+tLZDnCdF26VwO4YzFqr2fFJQIk2ouZ46Wr8PKoneLUenKfHKBnIvMod5LR
H538QvQEHcgmvhtDqfc9aExknqybfnGisrxIaDAfBZzibTfQj/MYRhv2YdsGw9BJFmYTDccc9HRB
fUN77R3ZSKvjEgBQum8jDBuPJ5W5/qCK37kMnZD4C+nWshqQD0fSo415n02YaLwV1KTR3pucyMJ+
qiaHaNWMKu/1SVgMzgTiBRknhbOw/NIiLfNBzRN1j+jyr4sNc7B93zBoNPeDKdNHRtkN8uQoB7fL
wPhQJZ/2/fzVSF4ZwwCdRzDKhPmFNnP/rs6r+DIhdbAFy7KkKsEH/Of3OSKcYdbdeIYyXPG0Fuoy
AiHWIRcHgu7ydPLBFU+kqJ8CzktIiqKfHHXpfZNb1/TV5FyxuFlf18UlTDL6npFG8kObe86GI7Ft
jf/n572ActZnyGCHVd8kd2IZuv6pgVTWtHPvvT8HoCD7SYoae69VON9nSSfR7bW4eguMsJ6hf6fI
vdCwcZ2B0KsApPPCp7D6IvDeeOq1+Eh1iX4hMG9+SZJ9fLLQgPlzKgPPg9JfcuiSS5EIiEPG2XST
DHJrLyy5eM8E6HHqM6fpka/wBvnSgOly5UeZ3So8Rit6Y2UpRibmyUUTY7r7hJmYPd8PXb9uQ9wl
ZVifHLdtPndjONQbzsVyVZmgPZ6EEdXhjDuEdMmDztdeeTrKg4zFdEsgT7ExjsXZm/x+g0wmP4BE
Kyo97UORrU8oGi/vEh3WWwIIlrMWGI5gHqEI64wThtBTkErBH3PNfZp6vQMvQF11iMD4tzNjaWL1
fFYs0cj6/AJmzYDf1o5051Pc8XBneuxf8Lx8QecbwPFPcpl4mo21TmUUQU74U5ahUT8oi+FR9O2+
OjDE6f80nyKe8ixLcFX2zuyA/KlHW+bKAdYFzUF64n2JYtdGItPmsk0uvqV3qqQFpf8lQkI8XSrv
7yQZPuQe/xxK5qW0gSqaWrs0Zf0eVM4PU+Ps89cmS18mgr6K0a198ZpAPct8pAwJRz1sfN5yBE0Y
X6B90gY1JgY0XJ7i0uYp9TzoHM/L3+CMrtLBZfy46+oxAX3IHXQhlN2AR0Yb+FzL4ogcxdZpsFw8
JqAP5fNgissRJaZWflMKwKBGgHb1+i+3ZBx9IyJo+RJKJ9QJpFzYGY3ZN4Vsi1SO/mOyyMcoo091
v0UBYDtrJjcfqqSgeQ9E+zBp4O/GaU41HT4NvJ0gjoIzRiP3sET5O3cFeJSx/nutaV6fp20R17+/
Cg4IDzIGcQGg6r2kXlJZMz6nZRVsaSxaHpgm0k/zZK7LhiE7hSLtSg0B7SqPB/9MYrgMEQSfW7A3
zMNOaWHPhPxFIK6PlOP/Zzx3XuIjpFq3+hZt1+u/1HiRhSw1H+pL3XdPApcpEVWfopvxV+OAUhj6
TO+aAHj4JpYPnV9uKYFYLkAT6jcUiyJj5sUn1iDqKRjUhiokWj0Hnul3+9H1s2C5/0yYnwqV4HNR
ds+gwlPvVddV3ruyEM6SOrQLnPvro1hOnInzY00+llUrk/PEYV0deOqED+K46x+3rJQJ5WvB0+E7
joxPgEaO8ZFOY3YPljN1U4yI5ryeJO+vD2SbheEfmBId91o0g7VD7JwBf5s+lklR3Oz7uhEmcCcK
xrwH5qSrM+djB7Gh+bb3w3kfJB3Eun9aPZRFXDIVc3ya2vyvYASQ2NOQ+kEEv/XatJ0l41XAFoh8
R2PNzmhxKcdDW8aIcopxHt9DJm+fdKTnGfEATVzqC8+pkeZh7nKoI8rP7RrzbLw8bJMwXgayqZph
9Nr4JGX2tSBQdVLJ+AVghi1hadsAxnsgqAZ3qDWLThXrxkPgJedARMn9/+NhbjEIE7KXsXn0kdmN
zlUfwX+gKVLPYF+LQ/atlPrv68fVNsh6ib66RCRaO1kOzhLUmeYyRYUpS8HCfGkT6t+4Cdojrw9j
sTkTmKd1GMeLcodnrvvvnMXiLtrtOUxYHskbN5jCMDqRUZSXgrv1V3D+tZ9azkEjuOhqk1vWdouY
qDzCiqxsgEa/OI7+0FWt+qDYSsjRgIY5WskCKtSWP3WjLs+MVz8LugWIty2gYfYBICXDLMHuJhVL
PpAelZc0chq9D1nrmbA8pMpmRbyOnoMEJVouVIGHTc5v922/Ye1yiQu1jEx9x2MGnOsEfTrfinon
qMv7HZy9OsRgWvZUBqWQZ00hdQjubcQldJMhwLb0hqUPym8nUtPxGa1ezQFc9WWZhkk0btRvLEG9
icFDbzBfFppNz9MAnhqEct1BDgApqiI84Z0EIcLdrt3E3RV+HmgxCvXsifJnrNE1UXRjBmj+ZqeR
ZbFMfJ1O6MAAWpyeAe+6VxUkpJZhcnbhbz0TXpfhTcJFMZOzXiClQOLcPRSE6Bs2Dup5O79um4N5
hecMwmre0j17bcK+gms/L0AqPCdbcmeWq8ME2E1UtUE+BO6ZtbH6TgT6WoD/5p/GvNIb/tb2LjFh
drSm5UoY755VTIpxBGWQ9tmjWzS4t1J3Sca4T4sBdYT7CdTivX8LdNEgQe1FnDEuHoKkUjUFN1sI
PYnrPsA2a8MHsGWOe0d37tmL4/exAlxxAFvIp45OauMus+2beee7ugPlWu2eiXD7I0/QWZyHkNu4
/vttXzfcQJ1Bzl51SABCtKw9ZRNDN3khtt4nb3/dNRF2wzzFnRy5fp6a2XmsoZFwCMH+d9zz212T
ei+oZj1lXVFdAgegRxW3/slZX937vr56tlfut+0I+tDBgf99rvh8KBc/us95G2z8dsud65rgOhcp
eMZGDnAdkqLECz9CMSx5CXsaQxYebLeiTs4caqS3RIfNwzLN3/dNy3ADimpWcFrgwIrOQds68d/p
yf16/eNvW4Nrou1k0xVQvYCPKUCDeqmq+UvGouVxoJBy2DeCEcZPAYH9z5SeBjp+IknV3hUNZ6ko
vC0/9naCwDURdnWAntK6TJy/c0Dtbkv0IhSz+9hV4ARycaUdkFT86UT1IyHNzi0xLNwLQmT2o8Y7
A7au4xsWSpo95l4LXpXri/Z2OOyaMr3F4haJ23nk/DuqLyb6OVBLh/bi7Ocy6i1OMMvmm4i7CaUq
1A9KOOe60Z+ygU2fwY8f9mnHUSLZuAJsgxiRvUcdBN1uT87g6alSb30CFZVPTjVzx10vaddE20kl
VJLFPjkHzvRlGJHSqOedHcWuCbEjXdkD1B7351hRYGrjBNmgNPKcZCOZYTm9JspuLKaRZf5UXbIu
9tLZr2U6lMVPJtV3nWd+mjkOBydx+OjQcou30bYnq/d/7SkTp+rDAsdLrtpcv/ck6ERw4/rKvbt+
gtdP/bsk5ppKvZKFItPuQM5QZs8/ttRzwH0ttkAntgl4f04ATVtt6Q+sP8NPBT+LOEzetzkF2fic
N/XnfTMwjJz2edSJHjNoIzGgIwDk3VS2G17RtjzGLc4nPcsB8MdzkXDvL6qmaHwUoLjWG8tvcSAm
5K6IqiQB0x89eVHRpjpBdpQ4rfMokmW4c1aZhV2L9C/snUK/B+0bgjLKWD8B/S8/RPGgtopdlmUy
GfBiHvDGnwg9sTacQMgLyK7owaux78evi/fKDEhWizFMBL4+MuesW985Iy0fftr39fXs/t/Xr3/D
cs5NmjtPO6EfgVEQQkErb3zg1jcDc7NDvUr7XB/CFteYvHZofSz1zObi++RAnnZlD56cqvnsrTkq
0aLpz3eSLm1apA5H5oaPIAHe4m+znVLDjONxAOed74Qn3q/aFfOX34lEPKV+zSHfoqmynSHDjjNV
t0MU5fSkgiz7i+pF/khyL/94fflsXzcMuRWEi3xZvP/4OZTxoA2IqGNjcyyXgwmug5Jh7QyTDk4r
rULlLL+Iy3+QeCK3K817H8un0u3bex//s2s6/wLVNYmL4jEJT4yW8h7VZe8ZWBa+oZBjOc4mqC6e
JSflQorvYI4Fsl9IBraUEvT7n5eRb0L9LVtiYuuKxSvQXZEX32lB1RcUorwfNXCIG/e1bQ5/mvV/
QVAONAZQmzzJmE1HZBRJGtQBPSSK7UPuuSawLk6mBgK0bnhCPCMepOxByziggncMQXe4ke6xmb0J
q2szt0GWdV0lgiSG63k67XpxWNsjtOimdMDhmqr+gkh0eqrG+uX6AbMtn2Hy2YAwBmQD9ETr5uU3
+Q91+Us3bpKm2gYwzB2cILNbz2Bvkwy+y6PihRFeHnyCFNb1KdjOl2HywPiAy5Ko/DuyM2Bxc6j+
b86+bbltXIn2hw6rSBAEwVdJli07nlwmiaO8sGJlNi8gCN5AkPz6s5R9qo4HCcRdzFPKD4SARgON
7tVrVbsmiuUmrbjARtmRlI6ACy4RHkw9/zUBvy3rfdmDZmrTBH6D2lWtQk9liCWS/ZTsmBT1sJtG
dJDc/v71wf2H2M9mvBvi1r/KtYhX1hPiHzw6ZdNuJFnyzUvy/p5PIo73npq/3B7OYfHfaO+4MODA
J+ovxCJ654ORxQ/96i64dt1sG+E68v+/yv/PPJQsScWi/qJcf2uNWfaJnOZdGawGtI49Zavl+tDs
gfSRBECJILmLHFh2Gvhq3sW1QuG/f38SlkoEyB9+G6HttRvytNmVVcA+ovwoVxIJrglYfi3RBmOW
NBOvkkT5p6FpLnGXRptyXoGNr+N+WREVGfWXT5oSChQIX70U9H23rev66ZY/kwiYiAJa5N9Ep3zw
N0/AybOg8tdewI7v24g6NOQT1cYlEMBsah+4LmJAMGSqPt3++Y4gyobOqYGMvkaa+0XV0xcfEnGf
W1Y/eR6A0o3Xk7vbo7gmcfX1Ny7gFaScVcj4SzzT4p2oBg80S3nyZdvXr3N78/W5gn7oOCbJS0bQ
JOAZQT4Ysso56PrtlvtylmedX9Hk5QplnJGV3TM2rjXBO3zLRshxESbVpLL0Rc/QxEBN/0PVQSXH
u8rB3F4cl4Et7y3a2Sd0HOOXQsSfTREuyAlg81OJEaY6ZytPRtcqWR7MTAcsTFq3z7Ij0D4uhqZS
d7xBqmtlHq4BrJtZVymDIo6fvMhWR4dIDcFrK9t5G1QxsEFvY5MAK1g1yYvKouoh6elwMbkXrqCc
HJG4jXmT4yDnsIeedVE344Fm00cTPguEGVybL8or/UMO7lhvybeFmTbuTSe+jDNZxN9oz/tH1Rfi
wFFe/tolyTawavAb+i0GX37uq/gblNLpQ7Mk1TFoPQmu/nqt6/YXxckfQgEbBMfA45KbgVePpGWH
Qkf/8LL5oPkHAviZGc0Xv4zA7FF/UDV/IBHa30DgfttrHH5pI+JGo1udoF/rNRoRCBzy9MqzUQKn
UkSD5x1uD+LY0jbtna/8Xgd9wr5lkpGLMsS8h3zA1typDX1r07bomAjjl1p0l5xk+QE4jNd4qbaR
9Ac21g39kiwsl5K/pGWmX3Tj33dQqPu8bXFsfx9qxQnh4nvJeXgKJt3I3ajydG1zuRbfureLRfss
nnX1fZbAc2d6HA4Vety2nVY2lC0AiaBY6rn6Xo8VvSNB3u+E6dbgU47CaGBj2Iqc81h7ifju9xX0
TLJ6343mISyhWhEu0xdvlPdpFx/HnL276jcNbb3yAHM9/GyA2wCVYK2ntvqOzqTvfd8/cJ++z8HO
iNfMsBszczShOXS+vFwpG29vBdc5YBPYsR4fD7wKVF90fJhDxOnRrzYVAv1jFvn7Pp9+5Fd2emxy
ubuCU6tUHxkxa28Sx/ltc9yVLJ1o24BrDEJ5z1mj97piaIbLqq8UqbQIOM/9dZ3nmq+ss+PWtgFy
OpgaXYUtfc6o91VV6gPLB3KXkuHvjpI1bKzDBWxJWz9rsgJkJfVj2zJ/x1LAfU0ENZLbVnN93YoI
vCANKR7T4nuRqG6XdR7/kKNO+OP213+Blf5wN9hEd6JdENiIRnyfGwAHr9uhbqZjbcbjL5+oS0iw
N/AH9NWbfbWMD/Eg3000PrMcQlMKl1TkrTVhO24LmwUviBPSeL5kr+iby8W+qQ2OKfDPBT+MUvG2
O91G0vV8rgk3bfjcD9fURJHpfbGgFBbLNeInh8VsGdsUnRmUqoQ88yb/3rZD9FclUbi4bTDHGtng
ORWkJEbOK3mFPUz+OPMsPuZeTgkEoolYS3m6pnD1pzdPAb+KxjZeUnoiQfXJ7wBoA3vRGibf9fHr
1N5+PKFBtrT4+C8dVs7mHyLFS2bb+lwHffNxJMjJ5GUcH+d4w/el99Uw4IZrgJw2jmC9BEzJQQxZ
YgQSNuku9eIP4GoeDp0EhPz2HDh+6x980qaqa4XQVSAZPbVed2L0kaD0rGJ6p4B5qJj/fmzoCg7H
kSSywXJQxKa6mSN68nE+9hLv+j5I9+Dn+JIy8o/mwUruxnEO/7oG31gFXKPoI4sl+cFCBrJRL5PN
Ligzuqf5QL+k1bxGH+UYyAbQ5V0bDrqYxPep0/KoFygGjlxBaYUgdFhALnbbQg4vtLFzQ4+eoaWZ
MUyUzQ+sqI7ATDbPoJZai3xcE7Ge+v4oh3hgxH+t8ixKdl2lza6vuQ9hD9C/MK7XgiDXVCxXN+E0
txlYA76LEbQsbajjB1IIsYt7sO/dXi2Hw/uWwycxT6Axj2u/UdCq80XnPUVm3HhW2Qi6Atq7PWSm
/FekhIcTw+Z9vDrJ7Z/uWh3L2YtIKT+ldfU9kUX1aerm4sQ60BVtH4H8+8DKCpS4+84rv8sJNIEF
3q8zoN2nJllFATic3GagG5M2NyUghq/tJI7TTJd9pIN90sYnsDI3UJcwK8GEy87WW4BEg9ADFMJf
i2IM7tvWg6hK3baLt3KK/Plc9G1cHNrpilSEYfI6ZB45lkEGefDa44887CZ0wM3pYRbjctUcI8ct
5vdtrJwQtOVTPNEfPGHspZnBxsyhnHfHQf264hx/3mG+TUeXTnMS5HCJV29i9f2EOu9dF9Y12FBB
m317Fn+2i2+D5mQ+961eAv4yepl4jy7y3t8t+LftDejbhHRzZQZvAAjyFcYO7ntWx59YoNfqla5f
f/37m7tj9ttRBZ6g7zhKSp95C0rpnReu4ohd6295uCdMFnoQFPkODtr3/pUPIjejdyJRRz9vW37L
w0lvTAHQZfCql+F1GbnZD7jYV3bon50bPDX/Xh0o641ZzEv6DlyGwCuRvd9f24AEQEtjn31P/HbN
+1x2sLzbQNMRg3XpuQp0UR8lRUfZYQk5XZmJwxA2EE5BhDcdusx77RO0h6cxAts2DGS2G/N87SZy
jXE9Wd7spWQEtU/ZGu+1gWrd+1+crEHo9YAhR2sJPccy2Tg4NtOaF6ZPX/k4Vp/4FPGfXg4Y7+29
dL2Vfw8NfRsIZ4o6Drxl8V7bERLtedOeugEPM+MhAh3Qi7JyYriGua7fm3UqITBV9GXvveaom+zR
JQcuwAQ680X/3/N1G2W/b2vNKr+hQ9UH0xl8dp2/12mZ9h+9KSzXgH0ug1vebaCyh1Yc4b1GYkRF
ciqfp9zrDjPEAVYuJZe9Le9u0c+nG2XoycxL/6PhPn/a3FkGXKZliGCJJbpf09eiB1l6FJj+q57Q
4tc3xF9JC7kmYPk1rzX4P6OUliBjTM29r6X5J8eibSob+jYITs/oUZqnPLt0JYi2IFDH7gfAHH/e
9geHfW3om5nEEqAqGZUQm02CcN96AtmlGXInPfPyu9uDOFbIBsCxkfbAFo+k3M2I1pAT9ExTPntg
FFjWHpWO0MbmnxMZ8P2qEzGGaBbyMrYA5Ks+epeVZfpgTA2+4rpMHqOiXsnM/zkV59tMdDPV7cya
eD4jl8TeNU1QEnR3Lvqdhjh68Q5E6bKEuFlSD9DVmtOOHSpRDuHK+eIy23Wl35wvRTv1DV/0fG7B
o3is+/SDl1X8KR+LtRFcNrMcvy9AJw1ZFdgsq0GX/wuuhRzWyqZ2mctyej2gA9MUA3xGxxVdDuIq
CwzFhOrBVKG5i9Ji3E/pWEdHgIhGb2UfumxmHQYQL6i1PxTLOSvN0ePLfdSdK9qcEsT1KaBoYfS5
Jc22m8bWjW0LP+pNM2aXjJfJEUHfnW+S8VnW4M5tpjU1J8dGsLF1yZQWrYiW9HUMAK2CsEEzH6Yh
Fp9mU8tt7F++jadLtOhBBzrN5xo8hTuPIp0JzVU0WkGZfWVDO7abDaqb/UXUCw08pC49SAMRYMm/
Mh9T2nQC2Wg6NjIOEaQkfW1TbxHHBdI5YAzIozXOapcZrn9/449yybIyIFlY7khtyJ2JAN3RElmA
cZaX21NwDWG5fCY9vwO7v/daQm/3yy9RIGh/NM9ZTrddZL+B6UTaM0YHlMoL4JXlsE819D/2UOnz
wjXIuMMFbao6MQm/FE1E3knGPygiPqcDyuhFhnOLXis3qqvHfRG3p0VO+cu2lbPcvkcudpgVT155
6XnnOYg/91WqPrctOnhuj+AI95gVAsgyY2ZuOn7SU30QfXTXQgN5F+bmeKUruT2Gw/42oo5ziGmF
g5++xMi/HzKp1L7zIS1Tt0W8zUtsSJ1qVTyoMCUn4aP7GtdpfYjjbI27zrFINqAOmLCgF2lUQYgJ
PMkjxAAPpaHf5ZVXd5cAErJiDNdCXcd/44shhAk0ugT4a1cbdWzANLajWZwd8nxNCdlxWNk0dn45
TNE8h+QdumbFYSahvhvI6tvB9XXL0bloIWU1agaMmPDF3vi4GjlfK1i5Vse619sh7lmykPT16gei
xnM9k9G7oUBZb9s+ta92vHj83CTklGUE+B40M0GCYD5AMe3T7QFc62O5M5GQUi7n2XstDMqhh1RF
ZXMqNXSCV2bgGsDyZj2H5X/TcKJGx+4PPlX99JQhJm7vN83AxtIpfxQhZB+aczeF5n4RFXnwyjXl
XkdCw0bSMYCua1aP5F1R989iRFHFKJQaWTrcXZsUuj4Ot73cbD46gnA7yZVXfCNFqfOjypa43yWp
NnQlSnQYwiaig0zcDN2wvjmLKVbfY7AXDwde1GatRuDwBZuFThZpQMraA9dFLIq7NKzTHa/iYLee
nHYZw/JlMavCT1DsOhmeZgdk78lOgSPnKAzq29CKAxcM8TeuluXZghOd1STJLsiXeRBm770of7d4
LWhnbm9bB+jC/413zvMgbUbAKnSNnwlIrNDG874Aj6JECXvW7UnS4e+xkzuwGT3cHtPxULDp51pD
EWQmfXaZoXkNYike7moDAcZ66T/JtKvvlrJ4GGsPQiS3B3TtOcv5Ka6psS8kP9ElAB9hAw6MRsht
8D7fBuC1HtVFsLTkfK0L5ykd9gWt1uzj+Ok22q5t/SKMwZL3WlRc/o1oukYvZJh9vL0wDmf5DWhX
F7KGvFVS7kSw/ADUJT1QzZ+XbBXK5/r91sXN5j6cCojjnFsCTnRdjOwRMstrNHmu33/9+5uwQC0A
U5aUhicQ1Sd7BnFatKgiy7vkyc9tK3Sd15sR5gk8thEc5EwAcaW9qKDOzKq7VgbzcdsIlosjTV0w
JHaR4i3iT743V/fX7e+l5cab6TcoHZq/g071utylnd/9k01VQZN9UvlAxh9uz8ERBtrccS00LQPN
DDmrAVxPCGPT3UzB9hx2y4+yBY3l7WFc5rb8OAsoE1AlKC5U+myHrDI/NHUpd/WVqGXTEDa4LvGp
GopOknMFLtt7OYvuLu4Uv5ONWcNlO1zCBthJFeeAe/X5BWDy9m/aVarcof1hG3E4hIL+vWONFkb6
Kg1P1x3b+/5/aJTk+yTCoXd7iRzGthFzZqI9dOM7cu50+B1tyNmeRoD0VwNVh6pbbW1xDWP5djHV
RdiGtPjWpvVZ1qZ80B154XSuHkC/W6zY22UMy78FxMt53ya83Pk86vl3KSIpXiBXtRY6Oy47Gwg3
8xpa9XUH3Ioff24j7p+gSZfsRYlD0BvBakHCZO8VhXq9bR3XhMi/zQ+Y9NwloDK5JKJpD1FIuwP4
mNTK1e0yihWnG1rNLJaSniheSAeIBfL/pAVYPIMERDk5RItWPN0RY9motyUqTI7inTo3AsI1Vfua
FSPCHzEdx5SxPRrfN9aBbehb67MxnBRRZ91NQHkHPSAlS7dGB+CYhw17yxPCoPs+Fpe2aUSBFjBI
ejZhlO/jtkz+CorYu+uHLL27bXvH+Wjj4IT0ugQVM5yPQkQPJOMa+qSiPzYheqe3DXHdGG/uQwEi
qYXgXX8GmG8qj72MqvsYatzsaSZkIzmhb7PImTwoU2HK+EQGdKyosdJPqX+t3hbV2kHv8BNbx7WN
vCgKWhmeZ8Fj9K2w4vQ/8Ii5vm5f6ohdSVik9BwB9aF/QHZxjB4jT8feWnrKZWvLz/2Q53UepyiO
ZLrO6c5vyH+TfP1DvqzSEjrQ4L4NhhNcR7oToj53VfBCQYp1LJc0+XuA/vw+zoDsMkH4FFZ4kQah
0n8rVs/HNBc/b+821zJaFz4e6eiTMIM8z7XKDyVvH6OEzCve4vi4DYuTwsyQgozZSWbN17YjZj8m
qwwODvPYYLjWgwRQ1JTsBJCX3JFRpndX9GCFjtBtmV2bSE7nKBY1YcHOLTok9qgXh4+J3Kig6ttM
cn2nJloVdX1O/aF7Ep5u/97cwuDb4LcKKsZ1jVrbGcDUGRDEcYHaZCYzunJKuUx7/fubU4pzXs/R
4peXNKiREIa8NngueyiirbyaXda13Nu0RSiR/IrPtEoffql1R2F3CnwI9G7a+LYq69QUCmj5XJ65
DlBs9EKP5TvTcnq/7fvWPS69GYRnJc4nwsNQHgkQ1OV97Pl0edk2gOW5UVjj2ZeIEp1u7fSQQ/n7
b4S8w8re/+O1GiU26E3HQqQjqGQuoWf8dFfEIaqOPFbjrh/ha3sPUp1/jYStbqg/GhwDXqO7Nxsq
6WfOhFTiMkJMYzd207ILK7LsUhNmh9sr9sfQCkNc5/pmiGzIYjBgs+jsM695rrosps/QU5/pgY56
zPcVFNvblfVzTce6xQEZHGMRYDrXzOJuNOznXFBIzkPR9PZk/uiAmMx14DeT8SMe5xM6uC4tElft
HvCMdDqEhco2xSEYwPLwpvEgG5cTdg4xmTtC9d8mydp7PnZrZ4hrjSwfp9DDRXgWigtaaH9KhZOV
eeH3MUP4uW2NrBucpKJaaiaKS1brSN2rKqL5Q9yIflNoizWynDzkrVgYuIQu4Kn2Hz2Agj/yRZUr
lCmu/Wp5eNY20MfI5uqisDE/zmULP4QO07eGZfl925drGlKOrWRD4CI8/0A2VNGzbNAtfegzHagT
eJ6V2HJURYktwEqCLAOpRV5eQJOX3dVUNZ/8eU7XFF4c+8jGvkWq7iYuO3ZOw55/aoeK1Lt84uY7
yEXBz3F7L/2xBIs5WA7NgjaMqz7xTyavPl+VFq4tC75QH1oTf9CD/ov3z3VmVtKGLpNY3u3VXSwF
mfNLBAmMGtTn1ZjvoGASHW7PxrG1bAQcdNWGaAxodSEzgUqIYYAMlvNeLn3/WnrjJkVwLJrl4SUU
cQRO1fD8qzTazcn0qIdsXHkquxbJcm8cfKDMA8nshcfFsuz7qV+mXVZUybYz3EbBZX4MAG0lwnM4
4h5UoA2ocql3cbWq3ua4Zbnl4VJHaVbJPDypZfmRTdGnjNT3KSA21x6YMFkrBzis/RsYrpOjxvMo
R7CGFHfEF283Z+yrN6FzAb2KWyopYJ+2bnAKkXup8j46Z32PVvLUQNzrfhogCr+yaR32tgFxLfiw
2hRNiecOXSKna07hkqR5vsZ/6zhGbDAcB58TKLfqDnEOrKGauv9QozsPMMjidNvrrivxG4wWK2R5
NU9JXsWVV17YOKbhAZrB+UcvwP2XoxrAuQpOEUCFM6p1a+AUxwazSeSuKsvGZAG4AJGqzIq8PM2z
hjKVYel5pPglkGBayx27zGM5e6BYpTyKy7Cdcx9SVDxqABeqNV+5Dl3ft9w94R3adlshL2jhat9D
VQek1Uyr9nzbOK7PW3c5g0wGyyE6eAmaKhgPVQL87rGG6v0KEsX1fcvXR2/OhS5xy4q8hBlyJv7T
kLZdSec5Nq+NaOuhXDNKWohLVEXBeIemlbFD+qCn9BMZpzUTOA4SG9LGIK0cE9CRnUOjeIZuHjDq
GbGDoUFTdRD5ElAP8s6NnyUrLuNYNRvhVgch6n5GFZcyTed4p5IrnoDFEHQ/bDK7jXFT/aA46wbE
0aZdmp0fDeaoMxSHVmJQl2Esn+/ipI4XquR5Kqh3gi580+5pVjdfAU5Z0zh0xCY2aZwuJOAj1STO
dEAPw/X0okTv20GxO4XGpV8d9gW4kT3jbXMWG/QGpeKpD5DXPc2d+tpXHM/ABITua8LbrkWzXF10
yC1cwY2XcIg+d9dINwW59v/wMnBtZMvZ4yCIhhKUhBeaEG/f1dFLnHTNSyWgKF03mh1vby7XPCyf
x00+QS2cyjNEDl9wyJMnORi2L8yyRvbqOOBtfFsLEG7cdbh0E7zK67shmvsHNqTgd6sVQ6KdAAYF
SRIowt6ekcMfbbCbBM82GuCm7ELCuvAgMzucxrDV9Yq3uD5/neabVy3B5VRr1bMzyAfK95ka8s8e
hBW3+brNFkfB87+oCIW7ghP+pe/r5HFIq2UN8Ov68Zar86qdFDok/pvuJD14d+NsWw9RlNgscTSs
ES1CSR0wUxjhEUJlcS7QYA6hi+lQI1Bda1ZyzcK6xrNFazDbgA/DpF7/yCp/avYVilJ8xQgOn4gs
307A+oTwDdgUv/fVQ4Wexg8KYO//VMO8tkldQ1jePXbgypyDJb+Uftu3HzWav/VDmnGwC+yQhgvX
nM81juXe/TD7ZdIW9QVF4B9F2iZfUY36DADrGgbXcUzZkLfO93KtFUqNeSn5PWVlvUt9Nuw1U/19
DzT5Nq+20W8GbxDT5QM/syZgjyz1I5waNIF05O1TwzUPy607VaOhK0/ZmcS6e4IGHpAS2ZwdpO5q
wFm7YeVF6DCIDX3rvaqilUqi8yJJft+P4vPok/K57kGefHsmDu+wwW8p+i442iiDYgeyeYWYGqJ6
zWHIm6hda839VSD7wzPBppVLQY3bDJ6qznMLwT5APdCbjbbEFNKR9FoHwutq/HWng6Tnw5VARNPy
Uz0mD2XhfaXAUW+bqnUQ+FEWp4XS0YkFs3pHFgOm0C4dlm261lHyGzCuGeuQS6RSCqOWZ9oMUGNS
uWnHgyk9Ee7zwgTtLkNYNu7CjkBgckYK94guMSBSSi7JtDJT1/a0zgtBBs4xv+DZFIvYc1Mu9wDz
1PtFJj+9RqfbXgA2S10f5ksXlIKdJwklrV3AtPfadX658gRwbE0bJedFBicQHeqL0eTaIpZMBdPf
e3AuN2tpI4d/2Vg57Yl4IYzWl7qJn+qezIe65li2mG1raYkSGzDXD34T+00qzm3QRodsKD9HJf6z
aUvblHQtm2HpYgbFtV93wAUAbMaaYk1izLGNbNo5Mvcy1wqrw2jwHtFre9+avm2PPK4fwTSq+f3t
WbiscN0Ab4IkaDR5yLCE9WWavWYvWTCedO2rQzYXwSaiY5jBcv4M5Z6lpFF0bmo9mkMgSlAQUwS0
n27PwbVZrSgAwstlnpUdP5u08UFvmBeQZFYzeilvf9/xJLLxckxCqo6OCxIfJe2/SFNP3Q89on1u
H82TNAceg4Bqj65+D9XRBeWm901Zx3qli801Oysw8BVkRGeKKFyHsfjCRqhl3pcjZISOt2fniPpt
DJ3GyViYGlTtGW3HvabZ8Lmt5KceAcKhTFR/9FIvWct8O7a1jaYzEIrx0ft9XUpAd67A5SIDaG+W
6p1XQUj29pQcS2aD6vpCQ70nuYad8fxD4n2/D7KpXPEY1xSuf3/jMZUs0dsNDoRzWEb+3S9Wvxxn
8M4IMxz6NtArF4nLLlePfTMOT8dKUq9Slx5y2KkEJAH0rf3jMMr4MHupfA4HyNHdXjDHKWCTzHHk
FHqPUdwmfZPfV34b/j+AIFktAbpsYh0CDd4CcjR1dJ6rEImdKu+uWnq6XpPkdE3BPgQ8KlhMYnY2
yfJ3RgPwLZL9sPgbH2Q2y1zbgXmkiBKAIBIQt2ofBNh9xLddtzaArjeyi9AkT8890LhH5pt5p4dx
XomYHUtvg+YmT4G2oERNC92vMjwChZ3KD2mbCrGSWHPkon/DzV1Zc9QcsXNQyp+Mj/GDGcu7dFCP
vR7vmAeVeloOW6dzdZg3jlFPva4nL1CXOgkAJzANDb0PMkBLz8/b3uBaL8vDBaS0Z1I1/010K1Wj
ANHgMcA2msN2bC9CdwPT7BxBZG5AwjPz1KEzHt26QNd5vVkgXUdZB5VjdUHjywh1DFP9BJt6vC1d
Z0uryipbaiGRmfhFTzenkHdJ1tszHKerTRw3Dr4kdapx6kkANsZkoDsamvFjqq6v1D6V37bZ2ArT
AX4sNdBvUEMZi2TXThN5mEC/cLj9ddcsrDu7hRRXYCKIe1xbdETdtQdQBXzMGH9O2oGshCWOQWxE
HNXSm/qkj08tBYufX6Kqm/b5z7T1zT5oou+3p+I4V21onM+6VAVTEJ/6cv7yS9wzndrnJB/WGFUd
3mYj41LAOoVsxviENN1/5iQPdznENm7/eNe3r0v3xhNUkXZTLXuQqi8oVhZtDvqHTm8TvosSGxiH
Op3OI2LSl4nn+UfDJ/8IBrGh2iE1sXzcNgXLmSV4MZXyDDq+GhDz79KcTdld0FOxskQu+1r3Ml0K
yDgQQB+Lkr78sq+U2c9SryrIu7apdTFDotWA3gllQ5ldU2dyzKrkKZRYoSMDp2UEXDXkHFeexa7Z
WG7dMrS9ohQNGaUWemVkYt8ZW9L7PFn1OteWslyb9iEpiozzE3qw+j3BYQWa4XFTWZL/hpQLgShD
sib7lpOoQnvGHNJ9RSK+dmT8eXm4DYyjtCsbX/Hoqde+f2QtEY+8ZdkBleS1OOzP68NtYBzJadFC
v408Q6cTFhjAATjG3hoK2DUBy6F7Hi10SGfyjAkAaemn9fJBm86U+2kK+JfbLuca5Pr3t6cGiCSy
OVniEwTKcabKpL5fAlPsBh4vh9tDuFbp+ve3QyxDVCaF8V5MGaTvmyL33zW8a4/bvm75dK+5SJMi
9V4QcHunRcXA49drzR6u1bH8OROAp80Li0/A7UJiRrXFDtD5z12wTRgp4jYSTnWeGGWP+Kvogvcp
AUciykLb3oaQ2fz3yjNCSA61SsgFlALNv2qsZ7PfjFzgNgCuFqWEiqz2XrqxkPe6KNsjaGj+vm3Y
P3NdR1jhf//6QqNeIwsavsPNhgszeVa1r+9TFn8wpVTHlMgzmWq+Zyk7TrF/Pxj0kuQlApslQzPG
FIz1XSO7lbjfsRVssJwPMgndj7n8mQiP7HBnTPexuXZKFauwS9cQvzl8SJupScTPuSwDumuH8S8W
0xb0pQHaR2+v6p9vKG5Lp0LIIeZFl8mfupOl2Jkw/YqbiR9SuoSfglXOCtcwls/LITKCQ170NAsG
cZQQjE6gyMqa9Lx4qKxum4vl+qmMu6jL6+bSx2mwE4ypr7PQvtl5HtqF825YNskRYSta50CbVOU0
LCN9Ij5iQQnwxg6MMf7KEfbrOfF74YLbgLmU4BrsGz880TSOS+ib+hHJ0ErGhwIHTmJy9pX4WVuo
py6b2+4pS+p0zkHYEQM/cqg4leMraxNZzTu/M5CLuUtFNLIVR3Sc3zbYLo+rSPNQpj/LUkAFy+hK
n+OlzFYcy/H530B2cU8bJTR9gljM3B10PnUBup5Ivynfw214XauAIPKDij7x2ON1vROdXtRniLAa
Ee8WAZ3XFTO6JmK91XuwtsmQ1PSpldEEZrHYHAr0Sdze666PXx3tzSUKmBLIdNFR/sSW6hNaXMcT
ipxr+DrXx60gQPcdG2SfNMDyeHGwp9hQ9X0ueVB8uv3r/5w04Tacji6cQi1ivLaBIbP04Vqa6ws/
fT+P4pNKQnQBq6WodnGzTdgemH7rbNCMtEs3i+CfCA0kx46U0cPWLiF83ToPwmCpwy5B19Tc68z8
lWQCxKeLbjrxcHvBXBaxYntV1kk9S0IuOqctiCG4AtlJHahtLQTcpovT0LGcfdAIXiIIse78Cuo+
nReEh8iYasWvHbeZjaxDmh21lYEHlwFN38ibNDGJ9o3X9Y/EK9ZEUn5l7v9wdNrIulhFY4jo2y93
ExjRs89IpzTpHazfqmYnEhaocz9KKPe9gEFpMtEdICzKL+9JPY4dHgSqa/wHpORVuqeQ8PxHTlSJ
QyaGePlCgtELn7KgHAIElmPZfSJ07gDRgxqCwudRgkX6CaoFTSXNPusgKLegKNJ12ZPOaMmAplcm
QANFRNJuHo89pxU7mr4x3vHKrBmubBbHZWtj/UwKJsOroOOTjyIDso/evmj034UIXupgk7ZWxG24
H+NDqYAJQTOtombPF3PsDbpagmtIvGnLM+sQKiBtUkxRCqhXlWj6ox8oOt1lnsX1yiHk8Ckb7cei
AoIobBguePTH6g4EI/X8ME5mWskeub5vHTlCjuD9gwjAU79oNB0YMx/+h8DN9XXryCljrU3KZ/Vt
KcYv4wC2mI6XaxIWrh1kHTfgWeyWEVRsT2mwsEfQpkagXeH5o6LlndeuIsVdw1jvkQHNcKxuvOGf
qGnr5G7pPJPs5kWEY7nH/uLJB0pk83XTfrIRfiLn8IbYD59IGgXzvUhEX+wb6dV6pZDxZ4GmiNuY
Pp/NGjcWmMB2KjZKtKDcLFtcY7NsQx4ewnCByhnoWY1XPIik0hM5+hDzyuiJRUPH9BNH9YMVB7hv
XgqQk+QFP26bvBWLEJDDpGml8PJb2Kd0AKQuglzIftvHr+Z9E4vERRSaVkoBnb35VUe4mSofI2z7
uHUM9ERTxZQvH9sKCmU9hMR2gH+smMzhRDYYEIUs4dGmS05mwUmZBqBpQTZ8DU7s+rp1AMyV31U4
OdmT6kG/hTh82RlDV04vx3Vqw/8E1TVLKGv/L2fXtiSnriy/iAghhBCvQF+m5+q52GO/EJ5lW4AQ
Qghx+/qT7fOydscaT4TfZjvW7qaFpKrKyso8nd0Ay4XQ/dneabAfmkC/9/QXd0CgQ1a2c0h/OjlB
z23t6phepTyZtr+bjBTxxfFnm0mnGIDNFbXjG4wa650o2SNUTT6STHlnjS5pfzTSYQDcD6PtDBpa
pp5flUYWHsfu7c+b870vuIAkjO7SpWtpe+KVkzsSqmevTQxO2UcOP++8hEuROxnW1ThiMPK0zkFY
kKGHZlH60azDex9+cW5p2VC9QnX+BFMMKJVwshzHOfmoh//e2pz//V+3Qj065o1q6E+zQmnJNfGD
iNPg8zCHHxG13vuG8+/61zdwLyez2aQ6uQX8ZhT9qCcGMqU+G9j8t19ycYipV6nGUH4JzGyCEibi
IWCLBdEWhWT251303nu4COW8L1PfJ0yd5tTZwsGoId+waf/uwy+OcakBDofzYk4GOf6OaaBTmPf7
/ucPf+8NXJzglcxb4PQqT56iDSckeGAMHCBY6kIs4c9f8c7iXLLxjBg7yzH9eOI9zAZNuP7q+/jv
ONTikodHoxj6tVAvOP3u51KYWGdeJ2M+NeTXnx//nRW6pOGRaAg2DuWvE2xQPtOQP1PuVyiQfKjX
+t4XXBziFT49TTd6e1qbTmVQSsNwvIJbVmOwU//8G957Beev/tc5044lTd02/clq8EpUi6/wJaSU
/u7TL05xzS2Yv2tSn2BM/vB79ReGxtLfffjF6dXQoVgmErcnss57zjZ0hyv7kXfEe0tP/3ddfLX1
nqydPnlWm8wrZMllA9XtMJj+Emi8pN/B6dCF0K1pT25Ai0GL7b6fPpRHe++9XpxevWntMY7bn2gK
76oy8m2x8b8SDEeXLv3fxXGlClQrsTizbwbEXkT3s9RvdL6A/vxu31n+Sz6dS5s5kXbUuP6nVzkz
tj+HxoV8iI2/9wUXSbNb9RZH7VKdRIWkGRMJhM1lMULJaPfnX/DOC7jUp5OG9r2cDZRMQ+mKOgG/
eGiXlz9/+HtPf/73f51agYw2ifyC5VlxLQsh13xzYL1DjvwjwP295784ury2gzaB0iclQJ6XsJlp
5d/mD5dydBKDmHMg8Hpp4984pgTyOZlehnN0/PMCvff0F8cXoDkcnSprT7yDxaDXUIEcoAv/+udP
f2/5L+KurR1swcagOvlF7On50gG36tB8vP3fe/yL0yuER5u2PL/fDq2O3OKE4f5xmu/+/APe+fxL
5hw857YBJQY+fzb/wNOO5v36YVX3zupcsuZqnQ5dEIzdSa7TK1PkF9w3xqKLPlTHfO/pL84uhTwe
nG1bxF1loZWAFv9Aqr9Sqo/B3/jfo+XpDJnSiTUnFtEtyiTr7PQlgpYz/SulXnzDxeEtJ9U573E1
R3Mf5AlP5KdlBIj351f73uqfF+1fV4OEX40QTaJPOt7ags9i//t8oSB4/LsvuAi7JDWSopHSn3iI
vNBgI51YL26h3vzR7jwv9X/gvJdcuTkNl8WGIAFDC0Nm6wyOiwCven8eHGv94A5/90MuTjGUBUhA
FpQYmNOei1mNr2yc9tHHyh7n/fhfv+PiFNeQehhx9egTTP5u/AxSCjlHspWAWtioDXrHodFT8edf
886huGTNmUaMKOAFXoucnmw4b6gzPuxavrOpLslypvZj1AQUv+Rcqp4twvm5L1ry7q+GAcQlWc75
aKR25t1pDiAc8jsYpH/nAg5t04sjbWHmDjZGqk4MEF6GrjGQe5Tzf7fuF6fZJ3GDKsy2J3xvdCJJ
l95M4u8cjfHoF6e5RAsi7nwJA/Noqn8vvGQRzyP/kfjFe9vm4jT7MmVztSpz8ivyRONHexzbcij+
bnEuwrCGsBRaZ0KdSsjOyhX+AJWBk/yfP/y9TXlxfu1WxtAKlx204tcth8XIA9Q5Tfaxa817X3Bx
fqEQX6aqSlFBKvCldI+5d8wUmSyk+u8YTcklMY6s1ZYq5ChYfojQ/76pE/yQPy/Qf7/b5JIVt051
rVYokQPkX03++05AHPv8dx9+EYRl329TV7bdaW2n3e9XG/IPk+f/Xvnk0haVRAmUlitqTzQc6kzX
y1qs0fg0qg+tXP47xiSX0nAaUpgCso/YmTKuHikUhvZw5gzOrpA3ox3rvzoAyaVAXBnH8ECezmlK
g2G6ctjUS9J92MsPIRP1nzEmSS/Or5irCakWygyyCPMNHATbP3nEzc/+7Hm1o9Cb+IFB8qbbUyhm
H92IGaIy2/gmYJOr5wFuUpOARRrf0aVvqwxsgH5Xe6xN1tQd0Fo6p4oWrq7qcAewkur7cDNLfzKz
7dVRSK+EBvRNVyZ3NaKi0F+g/dwtKncJdOsz1eER9zOGYmlhoqWqckpYXe1ZIps7eFiMsESNx63f
G6vpraVM39LB2JPDBPF8PSPPvsIEUr3kugqaHfSC+q8oP6dXYqpq28lyC78T66tPCSXRvV3KsFhT
Gj2uldngKlnWT3LqyNFHWuPbqE/zGQY4D75rApIFfd28MtZCpVgEWu00LKP2s1YbAcwL7l+4zslR
dNO8n0ysf3Kt+BV8aMV0gMjZ2ZXPpeKXGlow7Thke/GCId165+GnjRWrSgzP6RJ+is4wEOQ3QAoQ
ABlsd2XibfnGpfRfUAjxTz5M+R5W736HRjbeAecas2or3G8z0Q2wz5H8XACjy/wJPHJ5zc7tfGit
agywggU85m3a8ShzTTk/y6qTe0qjbUSzLWyvqxKd1VK4YCksnCOR5tR0ymSE986itt5tltfXdEC3
OiNRlzBMAA1+T6x1SQaHHfNJ9gQDHGRL+z0mF9ZvA6ZsOIhBqkYCCCosAIYRt6PrYacClNAuNyTd
MKTsy2W8N/0qrjhFCabHNKKFSpT1B7cI9gKhidYXkit/TVibMDCcoPxztKlhr6ZbMcgspyVk+zLQ
/kuKVQiPKM5BlZvI6r6Tse3jTARVKK614+5F+TT4irpSFmIoe3Pd8WUo5miuvmo3hj9lGC7yZGu1
dUVrLIuLyEBh5gY8EXQ8icPMZhMHKdnLtouPCw/UD2Wt/+o3Le/hO6MxuNQv3a41bbCH9oO8qkC9
fzGYl4Jmexgir5jnuD0G44St6ptNiGwTag1PTkbi1q2ERZ/Ihsb3Q60mPlyBtRiuRyvL8qcJwnP3
Ox0hd0WtcAbaPbgs6iUFQ0bYZr5NUuBE+WBKcWfJiGcJIJNismYFj6xYh8SuOVVoueTrllYPTrMQ
EqQjHTGEQ6bkn277PRduK8cKCC9YkpXjqvorUoMFAmL5WN7ydmMKZDe50YxWahx3tkfDs2DrDH6T
C1Wb7Jq4FN1twOCwuZeyxtkWrgrXk684eWkxbel2VOE6yEe14u+6XUBMCIWneAyLw/tInK30p2aV
usREle/gCTrAwj0HSGjcUXPYUz+yBTsoniHiDOcXkBbTqQRwWyM1hLi0akT3Ngc4trlA1TqofKxh
mn4Mk76sbmGOEHqkvuPgClfGkXwkMYfIFgYxZZX5IYxVoVHn6lz344jXVjoIgkDzbU52Sbok3S5F
b3c4cDpiLUQ8QBCmLBMiD2KrwvYAo4TBgEXG2kPUWEczTITR4wZlyH4f2DgZwKjpenLAw47WZTDu
02zKS8ZLeldrXSc5RIzlmiVRpLqXte31qHPvm3jLeDvGbOejLexyhVnL1BeE1GN3N8e6RplLS35i
qff9Ux0BGMtmPS/jsSVzH94s69LHVRZMcQMudzKusJ4UXtKl8JoG9B9pZbOAxbF6P2RcyS595anp
UIOQALJOrwqX3nQjYZHrQXBtuLhaKnCS1l2cTDGfso2GS/ANYCtiMY45n+cbE4bwcZf1trBryOsa
suzmCbILU0ax/NM+2ODx8V2hfzD9ULKt7An4fmNoNgfN3LpsBX/bI2p4yZ9IBIewnV7JUB3rbW1h
oKIGtV2xcFv1jurG+bxK0j7cT2HoRK7d6ngByceZf4WPi7tT85Zun9RkQZZEwaVcpvpk87meArvs
Ylywc+5o3doC9Co5PfAq0V3u6rXkV+GUsO2WQM0/N5JRuWdhvx2qBNvgO9xe/XQ1p6v1e1Q8JVQt
SdWA3Tpi1ulad0vkirEdo6TPMJI5kIcQkuTr52ZotT+kLFX1skt12buHRAoLPTk/RBNia9CX5BpU
pCH9VcWBjh7KUqb8F7wxg/B7DUdtvZ/LFGEx2dJ6OkCBic9XQaXDbsM5Utvwc5VpIl+ANql5DzqH
XDFB29RzJlbZ+GfHaPWM1tZKXsZUT02Ypb6hrkMNDT5hnfPap3FWx4qra9QSNsG0t2zHOdcq1PNz
Gc66O9YO4yZLMbegq4IGuljo6Iyap9V3mWoEkGQua5KDh0qTF7XMZbuDejYOfbnKoD+QKR5IVuNa
7IvVjO0z+CYixuyKqvixGaAUX/i0WaKDxMWy3s62McNNEsbQF8aOba+UCW3fA9cUvjlCaAVlJmG4
+XJQLmxXULE6mWOXWHrV14zZ3erDab7lnsAZFzoqwfoIRmPTXzmxhN8pdzGHUvLYtsPL1jSzu6aQ
NdiKYJrwJLGKNhhLGYzJ3bRKyHnHB4GMKSf1VMLgARsWVu7ZIpvzFRb1jolMunlUC24QKKzvWz+l
23Us1uatgotifNDgZrlduEwtYuhSTXbH62VzX/kYJuktbB3a9I2lfRrOhW5gq3TtG1gW7ofIle1x
Yp0me8Ghcfjd8nBLd37cXMJyeHj067BT3Oj51M5ROv8yZIxupqTz4W2JTS2vOHj0X7GESx0d6jIa
o2VvGWh+UYY6Jl7EQZlhSz7VUEKzX2jSteqTIkyun8smQB1SMCEDfy/mtusKDFnSHnXVGNj0XsEH
wdxAiGRQjxZstnRHOxH7Eoe1a5YD0WFpfM5hSbxhHFCrAc/bb0P7EyZbFlRlU/Vr/ZUB2rEPa9Wy
IfMBH+dvYuXILnic6lDiGVkyHdaaR+pJopy2d5x3kl27hXIK7zTte/uG0Zjxn1iCZfqgpa5Aswmh
iDzvTDhC28tWbQxXRmgLkPVY8t6nhdvOF6mtPaNXyzRAy8BGckmPLUOXYW+X0aR3vqYCQj5q6ch6
xRX41zAcMwkqynaZ19cyTIYZYrbgbWsIXy5T8ja224ggUfVGjlCbSmPYmZJGe7E3VRlfM9Gx4Mia
dhHF2hoX7vQG8ZSClmGFOMChgoyRNyj+5DXFeEyLCIP5wGlScgcQoGNP5CwTemcjs8xpIQdj3sBr
TKurSLP20ZVTZW40+uEcPi7RHF/7eWnXE9xQtDBAzGp05YEDlsOPFsQrm2vqguE+DKKo/NY7gt3p
eDXMu1AoiAjQtG+fl3iKb2VQmclkpkfucz1WK4LuEjQ0vQucjK/nqGf66EF0o3uaApmuinLWTaqz
FQ0yXDRKtUr5bFkVEyO0VaIl2tfEr2yCNx3E8KtC9o1mX5mdu/Blm6oA3DmMqzQPTEJL9Npi0eLP
jk9wo82irSurXPUUedLc0WQ74CZeSZYYhXlB0rgUT0eTQPIj9GzD4PscWCdOCcbYTstq0bzL2gEO
pjmM0RRCk6eLLUVuuxImG5giIizbyLDEL6g0o3I/NhsluwQa2N+0GHr5XUCnBDKnK9KAYhVr1w0Z
HAKXZ1hx1fZB66Gafuo6GsSvuee6/hS2U6wzSNqL5iZ1FW9zE49y2dUQqKr2yG2d/sprFlc7DG62
5CdloPkViIGbvKVt5IA1uzKq7mSDN5SJpRuGq9VRMK5op7fkiYaRGN5EFTXDLip9y64Y69dxL1qz
LjkzcJG8pXHF55/KYrGLZLDe7tpumaaDNbOuXxyo03JvYQPiCgKfb/dF9Ag+xyCskAjxeBpQfEC8
iA17K2pkogfGxuXbMCAGv8mpjSTPpkrweo80f5TPs09Z/xgletyu03ZwmMNpR2Qk+Ekle4JgChbU
j0uAtISspS8Pc5jUT+WGtPG+phxHirVQY3/1chRWYDzWRPWuW2vxU84h2ILUYhooX6d2HXxGGeqn
PcTJY/9cWwSbXDZjL25SrPsms6ZDQQFsb64O0Vr17iZSm+121RSRPAxixMfMpuuw7Riu7C2j5TRH
hzlNpc7V2KE2JfEw+3xYXFUj5m6TLrhrkGp5JCth4WJq5XVsGgjhmUrN5CoGOfaHDgXeDwSFArUL
5mENs3ntkOINyOi33Ran/Re9wZ3+4FEYX5N+RpII2v2GM4dLiFwpTH+ENyXx4mVtetyKkABox1y0
utfXHEX4XnYMTgIoitwbpGAYO6rQpYPKEAHZ5wnSgtPdMvL2S0qSvvpSVXH0mExiMKhBjL9pqoWW
12E48G0/JmxSBy0lbohZJ2nOqjOpRsP1bdizqT9DZ1Nq0G3Cp+Z2PWvaregRgR0zEFQbGEZJSUH8
nDwKwaXala1N2AOSBpxowioEZra4BFSptsHfUCQEQSsXjIvt02rCWuECH+IilWUyFulSpd0z1MHi
zyYaUaiYjiEQsJBOwV4mdLoTW8TXAs9YP6nEuu9ryMyDn0jP74H6qfbOgKz6BfHTu9dZeMxkJnBl
e1KdZeaA/FgOn3QAl6g7s/UJBjanGipDVQdxiDOFccCN3JUR6iS0Z7db2BM185GEErbg08q3oLAO
B9iydgbmV9ZhXmIbmkItW9ftVI3Q9zr23HT3puSANDxKK3EHjy2yI4Fah0xjTL6CTfMKHipLBP9C
B7A53nDoUpfPrI9uVB81t0FKF7GDCToNdjhlOJ1bB57Q72gudkOwzD9LfY4S5WghN8cRn2FjECxV
XRjogQSFZw5CPSA6+x9lfTZJBU4Mz2Mhh1BkWpJ+wLOY1uidnODlvhMhKihvIg/57JmaUGcyhJfA
o0P1JvIt2tpov0Cl9JVMZ3gnYitOFQ1ce0W68zKQVbr1ekyJvfJkaqas7BRS2zKKJreHC/1od6D7
Vl8VxCV+IswqW2AwF01pFCcovNoO1+83eGaMapck04yDHqcqi5BcXRkUI3UO9IUNO5KSUexdMGI7
uX5BpILFiYv3Cpzl8z0ZVs9bvAYe8IUKWqQaZIOqkxGQ187reqnEfsVxxGlcHM4k+MflT6iALrOD
cKnDlqsG/Kw4OQsbzYFGVTdgr+LvpEca3fVDdFMiCbpOa4eBDDXD7C310mIXhYG+xxzaluRqHZt7
3sZJeSoDOtqC6RjHCXkxPIlkNPA3E5PGA6rXW5sNbYJrM9VbOB1nyFGGB4vAsoPZaIgaZdI2QJ7b
YlOyxTs8CAzkabamQOwk1GV0PobEDVkLnpQ+lH04vc5VhH1Ch37Rz2aBBFghBYPlgeSkBIJkxZLc
zitgmmfLB34D2YahOdVVi6EuX09IfmG8gnBVj4CXNF0B93UC3B+arPykXNkUejZnqyuB6UuBmusq
KFvPUGU6AEPgNoRddt7Ln1ekkgXVBIUFhHbcyU8NP6RgKX09n5JrCNXRuzQCwpOB7QKZ3VbMQ1uY
gG5BzsCffSPg8y07oau6uzbQUJI5pmHcHSMDJLUgUIkRelVK7AmkhdRdsaqPbA5TdIQW4+Gno2es
xuL0douknpZFp+bqi6ST/Kwa2z4gOzxHktSpFwWLvSP8IaeHjQOCtQGbYmQFVUCuFerefsdRLJ34
UifDdYcwi7BVRlMLjZegQ9JsBkTmG5DMo1soV/lnq7euz6q1bn+0yTr8xFFJmptqnSC859bKnt8C
kjq5LKRCSbrKz74fmzdbTv5JSQsDcT4G83fb4c7MxkroexfYbcLYDJO5CDF+gnYMpVCoFnp7oOmc
YNajQvcT0gn6iTsgsboa0s8E2MdpSiu8EdhTlUcJlA64iQrXXUcggVrAmXT51rqgQfJj2mTLa1lC
YBdOMucg5xtyz6ekCrKuJu6Ro2dzA+XzpUd0jOo7homoutjUeVdyDHfvUuhwdKcIJRhgFDF/r5Ye
apWiBCI8haMpsGH4z7Evt6mQTLhdw+CwDDmpqM/LyuGuAJcN8ArHmOWxJ7gqhIvw2UvFe9gANUij
03K1W06oAua1remsEAWCKp9TAlBQYRLin7kW0x1Bn3tvJpzpsPM0x+0Z83zR0hzQco+vcT7nl7aX
8LtTId90FgMK/Qxbe/cYVdyd6nRCAt+1ZCzWUatvYlz0z3Wtt1/DMjffCSA7JGq4qHJVUhypEuSs
m9//+bYuyzeRquVNzzWQ/ZXNh36b5RUWPjlOifVzxocmeIMSv3k0NG2KecatVKy8BmbAVqRqhYER
cLfzi9J3TkSVxFiB606CjUBRXZfOP/u+Cr5Bc8BfS5TUHdh/GD5jC2Ev8KXD8+BsTy6bKz+88mqx
JMfkQYPJJG2Tx9hO0wmFCf8CqECdfJCQz/gR8aFukuUf2g/6jmCKrcoIFLGfV+CU9KhcWn5nKIvb
rG6H9lmxznxiJRley9ng1kCOcw6DEVWmqFcRqczKJUlvZNs225IDLcNh3Ko+aAoTomTMLG7oEWav
tDXZQjBYetymDXilW/32A/dTeRiihLIcHQp/XScYmOixX6p7osUobvWkDJIY0ooJnTdg3F1q2seW
9ny4tp4PPz3hMjd9DGVRXsJbMqPotLwCasHmD5MSZfxZAfABNkZWvUBYiX/CNT09RAnT5/BMkVJC
5B+YaZBajJ2nTFynCfE/ALuPn/u+jiqgk3FyaLeZAAQzIRZzAuqXlxMSq35eK32A1IEUB4HZ+CtM
7Lqy0BzC7pnoK3IdDHXNCyIw+Qg0GapCMFzFciTnaa1SbahC5yFqDuuYimDfahAFMgo0Zt1HQJme
kqCOgmxaEGSKcVjQvdtSxDP8M3kMOpKKHKMMWPCZqfSuAZXKFZAfWZ6wp9Ue0WC8WiEHAFVrUQJn
62Axh+vaoHoScbBOOSOyRyFTNt8SdAki7B0hXziMPK46BQk2iH0rCw2EBC8JNZm+RQTuR7DjwvTB
irPOiZ7GOK9w9SIDCCBBR+k8P07ETMcaStsHxGm2D+sUAzKWC2ii0g23Xsur8RkyHeCyLlEfPBLw
Z48AFwHw4kaNfgFbH7+SySMdXEQI3NVNcjv0kKjowQ+bcRUOvV1xByxcR9A5VWIGNqDnWyCwdh+u
qcC89nLGiyHAb4/LFCDrly2rnzoDK88cdI/m3gH7zEeBihdq70N+zhCu4I45xQDGgvg7DtcvYR1O
Ae2F0Ls2RkA/iDWodgMy4uDQ+RRLqoNEvJRlg7ctofEpM9hXtyX+P728JzIBtQMDA+TYN66BZ3YK
3K+pCOA9NGmfMfwEw/aU+UMVhuqFMMLSwhDbPuI3b78gcRFIzH9KoNWhx0FC1yy694NFAsAQaLAX
OF1/mXh2j2B9dFexRjwoKyp+eS7bH7xr58dzRnLEWwDvKgnSI2+r4DGAq1N/I5lGwiqDtB8eE8rN
AF7Zsu42Adtz4MzIozuwJPJ4McGe2RI3Dyektxk0u0FVHQKJRYOxVvy0UrRGBouum1+N3rdzx793
bUw/YS8DfmiDGu0tPPpjajXA0zpKMe7XBMhOVzdhcH9c2nguyDyVRd8uCMVRbPGKjUzlZ15x9JQE
WjD3oo7q68pr9qNM6uAb1aO8F9QBP0kI3EBeFtJE0zF2I3zaaQkMuISy6wN60dVPHCGMtEXILYeJ
h+WVNECFPukQ0A0komlJshgewvSBBcZfawCzYxGE543i7NYMBx13yLbMDBdva5IGtyelqkHjKMYV
s1pH7lPoQU97Ew5u3w2xOyVtB59TJBtjcoVaF4gGCcL+i6mDqdqBvZQgD5zs0zgtybGlCgVFuDhy
kw48FMdeQ8h4DbAxSU8anhGvfXoeXFLq2zAxcZWKGgWVsoTA2KXh7Nn7tf+6NAPHDGyK+e1wQHGb
K93bp06ADZpaqK0vGXx306koOSenLsAE5AqBrTcFpsqbjNm4FYuj1eMGGLk/KCg57FiKDt/ThoL9
Ht2P8oDoiytBwEvSXUMsMBlPiMzzfeXmblcCzzeYCxBBWUg4WaYZAx+GZ7CXGtq8HlnY5HBOEv2O
8HD9Mc3p8AkDyXQnHDffjDPVtNPIrHYEFe4juOHijiPduWWmNhDNJz4uOtQ4BvUYRWkP+119v011
FRWNDbbrZFOIYv1QolNmY1hEWgmsMw1Hu+QDjegn2tfDjkIg/MktPSzNnD4X5jj5BkOnMQo1GlTq
27Scw15bO8CFAL34d2VYfbehOx4ViGJKFhyuiv/IBvlqAI+KYZdWsfqM7guqCzk1yH2XBPYONWrB
eQfGjtrzygRvrfFu3KUkYlvWyxgsBjNP0c0mAJ5msYwWvg9lxQ8marcfA8F+PwZQe2gyG0IWE76d
LMyCBA44e4Hgfmehf6d2dB2RJCGmAIrQnW6OQjXNKw24+QcGjXrI4QEj9+UQWVKspUn8tV+2/qvy
+N/Imeq7311SJFrVs8HYGoIouLIBMv/pLql5/4VK4BVVKtwRVl3wqpwZb4/Yaij2zjg9hpRUR9+G
FHa4xZJMidu3S63qXZVggjSrUdZgPJqJ10CUETtOU2TUUccxKoAAWrln1+QSSmJ9V9H6MSgZRV8G
/SbMVfaQhMjsGla41jR5ZBpOhxmoqu3jtOHhogDIYzbGHO2HKVTbD1iatfM93UrySJpQfyGoVZ/i
JHGf+6AXPqsSUQXgnTbBltXn+IPWd7tzuE/agrjFH9C0cS8z6exhiHt0F+DAhj8DZNttv6xf2UTD
6tZItLwyV4/rlQaZ4xvFS36M2hUdXyYjcz0tiPZFvcAIBxklmvtA0PEabTzd9UiALUh+vxsBajFb
9E02uLEh5dv4X0ierPxullruR05ocFANxMuXoF7/mTc7sp1R4VQ2meOCHcfJJhvytTTo3lxSfStD
36UHOeGBe6ODR5T6G0rSVQOAsHOrzpGo3KEW67/ITdcIsKlHY9omk35a69gdQ9dUXwFP2ydcJ/Jb
z0N0RNFnq35CiAd1gUuaNsprtAvvzdiRwqPQZl/Rsl9PaLWbIEvCaILdeuTgxRS0oOm0Wblw9SIk
sUddOoB1fA7m+eiaEKoDFaqWzE0YuD+alSL0QYbAFnJxtj+6HooxxeIhKghQO60hy+04yCupJMv9
BFFldavhk9U8B1Uczgc0QttHVkkrnqo1QMNQ+7D9opoWGxJJMRSC5jEYyTWFRFtcoE1Eb9u6Ys1V
sk2lf8VHhOMxWhO5oS9DQNUgcdmKz8nYLT+6RHV50PNG7kozo8uUVqRM74DE0C5PR0+/dNtG2q8G
0JE5pn2z1UWwbugd40ib+YC6CXgMEPJa3qWsxX2CqhOt/7Raod2e9Rt24wOIFv5rDMcF0AQB0jL/
AS39Pb7XBduOko6vvffy/yeezjZAxy3Yor+kMl3Q7YQaDA+j0pwUgPK93c63UJXgqv3g89/jfF2w
7WjZ9uVZXuH/Wb//x9mXLMetM80+ESNAEgDJbY9StzzJ89kw7E99wBkEwfnpb9L/Xciw0TzBjRYd
IYAYCihUZWWmvmJ75bUf3YmS3SbImklh1ZVs6BWCORfpA2R3nQB6IAhjAE5UbVsBk8ZK4iYN8QCT
l8lBRdgyBHD8rMn9WpY3NBB3KVWjU1JMEM3Sd7jY9O4/IDUtODJTuhHeXxrhvQMcGQODnqeSqsUd
NrpnL/FliaK5MYE3F+ANUvkp5dsQiuGyF16B1Uk6wuUfwxK4WXCuDZLX+6BY04e0bChTvzF2NcBh
mRQXXAx8DwTad5w571sIkm4CoAahgb3jeOJ5HirmLigX5R/AYDYdwUjs/+vE0ZqYmG0MhkkjP9D7
SCWijBdk8Ds4+t+517D/Qgdh21WGWUMTZ0m3BTAKiofuZ+70Gf3gOrNcqVG1AC1NRilPlZAIbwL3
SiA86j8QZF1LF2CvCW+kCpIdEzRuphlgxPs2bpkwk2EKcXI8YANA7eE7vZuWerFuzp7/Q2GdrYPF
gF5v2cHpGOWO80gnMH8MNKngQ6qfoAruNg7BsHNQgYmCswJIfiQ6JJRM0mrfiy56GjNZfLo/TZZV
N3UcKXxykUtRXLxo5JdQF3CjR94F3YppWFbdVHEUOfJ9vKWIaDFnR7G8ezIIAGUUAuK4Rc73R2Fb
i2V0r9ZCwiFW0wjwunJroFl8Dnjl+2lALC44zBovkzUcu60jw9JFV0IFYSzlheCYhG9VfQdjBcxw
taDPth6GncvWZ2PiClyu8Yzjd6mlKUv/tm2aDBNHnjlxlVPhnAIKH69akCqP44+sWa0VdJc7+s9K
l8CkmFI09xWNqx63h/hHsPQdZZ9ESf4FjOAjcJ7fhUoeIPL2Y4Z066YxmYxTvBcu+MVRdpFGsj8s
FcAlcIkPPU6bFTO0LInJNpV3LgCibdmjBi+GC+IFOcLWiSDew/0R2No3zJzEBUcC0l14Brtj5+if
0qtWrlXLdjUJnJBhiV3VZP510qH3HlqHTX8lSPIgSNwyRJTuD8Bi4yaJU+glVTJmvnfNE5ecAHoS
DJkvb2jGD62qJbj+AyLrtbo825gMW4ecHqs8UAVeJx8lAbmQyYcY7mHTxv0mwpjA1GtUcQrykLbB
JvZifz/BGndJ0f68P1lLafRfLIQbBs7xrHVqlraXLmpANzEetBe+CMd/HiLxQKESiBDPpdgqSxFw
w+aBV5n0RGV7GaKiQB6U1nunWCM+sG1dw1UHijKeIz21Fx2i/FghuHYo8tXSe9tpYrI5dUmXDTxI
uwuSToiTy+wFqd6Py2R1Sd4jKlp+ATLyIQirc9VsfDyZBE+06Xwg1TwEt8KiRTU+CFMAM1iTPVqM
+i/LzwxjR0wpqpx4xJDm4W3cgUhNVPAcVKDe4FUKjcjV+k+LI2/qN5Zj3RWCYRwLd1CHGmiQF3TH
slePiyjeiHdPMDnf729qyz5gi62+un85stnEqd32QtPps0JtyaGdNhKSByZ/E5LDaeCnVXcJR7Cx
eF3zs/BRV3D/yy2nCTMvdMJjByDu7pIHkIMDnmgfa1fsx3i1HtPWg2HwgrZR5LRqeqJkcRkyMHJN
HfiDggzRlPuDsBzAzLBxonFeqQrkqSoCNWEYlEiMlpgq2r0Nyo0MIQEzjJ1nTgGl3wC9wBBDIM4O
LkUk8/4QLDvoDxYngNEk4J36UlL+ibtZs0fOehsJQGAqNubAzfGC+voyJCmKPMLoi7/u81jW12Rv
kkOc9b4T4vYrIFqGsusY2AKZ7op83MaWG9Bl3V+ZlwIpdKfUpC+iyIODjJHqXhypbTNv2G6qnQpJ
oKK9iAQ6e4i8f3fWi+htk7Ms96svDyH4yWkEadQOEQTlF/FxEamDMLlacf9s+8aw3yEJ///sd2H6
InFW7BN/9QFma9w03QWPE1cJjtBoLJ5Ag/Rd5xFdmXfb1BhGu2jEdcWMXFjs415LBqTzBI62rVys
gamgqIKqquMJG1PMxSdN6ukxrssvrhvobX6SydpEgMjVQ1joC5kXYTUOTGO9LPGmfWnSNoF7yEFJ
TQ7fohP/cLyD90gv6JVj37KyJmNTw6Mgc3iR3iBdA3hHQt5pGauNX26YK+D0fF5CxFcpsfnBCQgC
9h2gfvTT/Zmx7BxTOpGE4J+kfPKvZSKbfbnwxE8TqJrGKXnZ1sMyba/MliIZEzSV8q9k1jTbgzR+
UPucgaUAACUIra4EB2yrYBjvVEwCBFaDd+1yQJ0ANvr+Hwp7bY0bxhsCUkMqpG8FssGkeASyCYUq
yHailOH+JLmLpf7FlzN5mxoeqr7tPSSo8yR5HmuV7zLw7y7KBbNOCgSU04eiLMI96tkU8k+471U/
rBwftuEZtzHLxzDIoaIpAJfW7XCdwyxLUX6GsPbt/vgsrqpJ7hT2TuPoJMAEMjcoHgvmvDR+/YWl
M9+jtu5b6XsrbO0W/8UkeeoLaFVJIBCBnuhCsk/aqti1SOs8kpI9EQAqVubMYjimbKIgTc471+2A
qljQhKoqLkXofoYM7HS6P2eWVTHJnmgf9+7oFegBN0W978A7fQBAfBvTGbizf7dL8IO304gCF7Fr
BCqZUqBMjqRxN+ZFTJVEFB8Csd9SfL1oxs8q6aZDm3Vrc2ObfcPaAYcEK+TI0HpUdm+SBCUuRE5v
R8Rvjttm3zD5DNpRg4hABbGDhpHfHBXqgttnVB6hmH3l4rANwri1SwepiTQDgGmXU/7IXOQHoa1S
HEfPc7Zdq6ZWYqvbMHBViy5iENs9ZDNRH1WBurv7k2QZgUn5VFEUQBNkJxKQhPUUoj8OePk9h91m
F/Cl+31YzMBkfipCZw5REBQku9Ztv425dt4kAiihba0bb+hO9k3r0AatI1Tz0mUOO/uiCjfOj3F7
SwB+gRoL0Tpw9MGuSuAg6DIHBEHgEeFunKFldV7dsPGALBuqbVAbwMZifHI6zt77M8Rot03RsjCv
mteiBLYnqEMMwgWcLATCb1cmDLiMbe0bthx2YRMO0vewiXTPj8kUqt1SGrtyIdj2j/f750+VjyoS
VBID+pWAm4AM+SeELbfJ0ge/7vNXkxNphaJXEuDj/cr7AXhKeYAO1hrRq82+jIs5Z6icLpsa304V
FB4FAX9VKprH5UJb8Tws02NSPI1IBNbAL2Pz1M0M6LoLQaR4Bhpx0+KaJE+ITpFU+csBFMxwK9M4
BCsxKGlWvt4yQSbFE3glpNMKN35J8hIFFyjQ2xUQS99BvFBv7MK04U5D8M9n8UsxgXEucOPsFEwy
O1MA6bdZmCmN6CvAoLuOwMI8XbyvfZ+hkmPMVjwV2wob9qvSCYy7XoNN5JPwqSw61FTNTrQyPRbP
jvi/m5cPykhU1HRoffFXS6bfCE2vnYOoxTBX55K7217nxLBj0c5d1IpfJzWoxYGLGpMz14DF39+o
tp1kXMag3S9ITiZcZR44w55IVqBGJUjkiek18nhbF4Y1h17ruHnVDSA8w2XQxfQfgkKc3azbbeLx
yEz+vhgBzfowXAo+d1xiowJGmKMqM67r5/uT9PetxE3yJzEEEIqnJH4B8cSnIUPBC4p9y016jng1
//7xVd7PLAVIEveAAx+LCMDpdh7q69dc0sVi/3xjcZMACsS+bS+rmoLZOn2QybQru+oLgcZBobyv
9yfI1sWy9K+ug1AEA2gME4wB6Hl16ET0Hmxf7Q8gV73joBy2idoOvP2/90N1H4L9ZUI/xE/yA6In
5AjUwJryvG2dDaMGBYE7ULUcGboBRGRyeHesF6af+7Nka94wZbVkvRlybBcP8OxpDyG+5DuqIod4
5UyytW/YsjcBpK7rAp9fZDCwqh6KY94BKnD/8/9ux9xURQSaUAMwM1HEqhr+HkDB/HOZ161/BBB2
Sjcdd9zElaUxfFzUTgyXYaL6Rw5eJb1vdDWtbFTLGExQWZ6AoynUqOhJQdP1NOjumzekzslh2ygM
uQksy7MWCYS59FDBhbJgoGCnvQNOnhUAkO3zjUsZYoo8KRCq+EVMGUpkvWLWvfVHMIRtWmMTRBZG
9dhXeIFfEBYBUneG3gfQ1iCpz3gyfbzfh2WbmlgyLGYcoYKjv5QAhYLmKEB1P5jitjVumLDMW583
1dRfRMyfQQVAENtZ05Kzzb5hv2GXIPeRjfFJ1z6Yt+oiPKcke2YZCM3vf73lHDUFDSfUgiad66GH
dDhBvvBJIdzsMcQqEvZ8v4vw77eBiSGTvJ8dX6PECiDx9KHx8ndc1E9V2R8XWgjVBKdm3pYX4SaA
jIH8TTleir5cmR2bNvyEAprT/XFYdpEpTxiUoJaC7B7kHAXKlA5RAZovlY8rl7JlqQPjUkb1NEKp
YBhDITRPqx0qph84vJYd89d0UZeW/nIrm6gx0rV6biHTkKBeGoU0tH9wSHFSef4MIrjHTLPj/Xmy
jWT5/dXVrFmdea0cMBJnRFaWZSDYyxXlexBhbBM+4MGyRq/6qMqqr+kgnZcpXMrLa6gstI5aAwLb
RmCYtCprT9JmXoQ7y5kc42rQ56TXzvMAup/7k2TbTIZlA4PolyNK3rEYNSNHFvVIDyalt7KbLDYX
GBdzWegqId6I5pUL/IAH3t80/SBI8oBCVQbqRBR3gydi21gMd7tTTZGL1kNnwuP0M9AK0wk1u2uE
0pZ9a4LFcF2moLjqnRc6js4O1I3dCfgodR7E8JkkjffexVvu/khsXS3T+WpbMYibMjJHWHjUx5DP
v/j5W5GMB5S2evu+VxLkKUO9Yii23pbfX/Xmc+jiTMWiDztP2QOdxD8Jz8E4kz2PHpjKSL0pNomy
/N/7SUTfDoNUudgRSW6QRuqBCN8YNkRO7/fWyVSOCf6g9RY0uPtojuu9S9eecpb7iRuGzouYBi1z
Esg9cpCStSVgfDSBqBASAQqaDDlql+6vvcUiTQAZqA8oBSmnuIkO+r5JjtMKbFEOsoDb2jcsPh11
qHJN3UueZO+UBwJu6OesSTJaTiwTMAZmFV83mUhuiMLF57orM6S3Qn6K1BBss3JuWHlKUP4D9tD+
MgyhvsRhMr+tB2QA78+OZQAmaix2qIOyjjG5gbKp34PthR2mGootDVuTPbEciX9AxBTpfH/CSYUU
H/taZf4+lv3b2e9/RCr41LLqi1vS2/3RWPaSCRibA28J1HBxA4WMesSJm36UfpWsOFS21g17BgNb
HaP8FBas6pQoAY4YMdfRbo6diG8K14Ov7nerBlstB7VMTy6ozr4OLWhWR5RcbjMFExwG96zXtZgm
KAfO854WLWJBHEHLbZNv3t69CsFxjLA2sgLdeQii9KMjUM59v3XbRjXMOCwCByxTHgjvkKwunsAJ
BpSjDHwUMLt8IZzZ1o1xgXcZODUTWmU3DfHTfTrkp5hFKAEe3W0BdW4iw0gWDUJWbXX7P40ksGgd
UUlbHe5/v2WPmtAwAqpRuJpddlMNlKlQM45kvkbl/LbWjXs6dAkIMH1S3cBGUaCO1Z8+AOlWrTj6
liU2wWE6AcmWl0n3UhLhHZbYVQxV4nHo1sIylkvNhIZ5uT80rQjzWzvH4a5BkObacHrlsdu/j0BS
vBaltA3EMGIOQqSaqty9CI1NhGJV6DjOoMBvhjUMqa2HZflfuTDUVQOiYw65dN5UHVHiPj8I37+w
CFQb95fa1oNhzY7swYcRFMVNZvGbNgLXK4ja/oW0SHm834FtpxoGPXFQz4A+U97waJE/ynby1TmY
UGC/0r5tAIYlg0IpZALayLcyhghEKmFnqF+MQTyiym0OngkaAy82iCxHDb5OKc/z2MTH/5DV8JeZ
/su70USM5W7ReDOn40UC8CxPvkSCPtsVPkX51E7kqB+4gE93mJ9RtAA6md3QL2yWPgjLGxDmuinY
jI+uaHXOQEoU1iX+KU0FdH96kNmrH32X1/Nbhvw5suUoBQfgk5fkmwDvAcrKi5L59cGNvNL5ns7g
tPK6wnnOiKryb+B+a11U9cAdTM5eDg5b4GrAtMZCUCG7ESO7EnpA9aeF4qaLdmXTgjK0baLAXQmO
WbaOiXabumksorlxL2lZPPMRaG1dDZ83bUsT7AbG4zGSk85v2onAWEF7CgqyLEt4shK3suxL3/Ai
ujTT4IGR1S0tOrZPI9d7D7byaddKzVb2pa2L5fdXpwMoyCFE7lQuJCw6fpx8tvBUubR+g82xMfHJ
feMIYi040MVE+tscshik8fEXkFCmK6ePbYWN0we8oT2XDMRiXTeAZxZ4xmpEOdz9JbZNj3HyLHT6
pOpL91eaRPmo7OJg5suCbO3J8Qse8jfTNc4eHxx5pAQ3DRg2sYk+qDR6T5KRnLKifaNECvwnjOXg
K/B49KwGz5+axSPIEWbQwSXvqhLjJb0DalwQi7gFP/g9e9ZFP11cBkHmbbNgviuqcQ6xEfvbCKmc
XT2C59hLegGlgCRdQSZYJtoExcXcb3rpdOWNol4A3Bd8lxGoSgc+wtmbBmGC4UZ3GpsaCnu3wi8F
+OJx9jhzwi+9Dta6sDgNJg4uLKE54BRS3rq+GK9MVFfmeOE1AHsWhCoAh7g/EsuON8FwIbB2gRTw
nhEyeB8vz1RwXW+MFJlQOHC61NBP6fsbCCpQP8NKqMl7GwVXuYmEo01L+z4i3Q2MNvWetihkzLIK
dIPhtvPMM04D0G8oh4Rxd6v9wQdCYXxbQAZ0P1Xdxne8ZxwJcUlBTq48OLYoJP7sVIH3NSoTnP8O
LQBmur/ElriTZ5wKYY6SbYjGyFseI3XKYwhDJlPJL8hpgzaMtx+jEVRq9/uybSfDuqkTdkS4qryN
tAmvNbB3ZA8XC6INm9o3gXFxLxjzIDJyayaodIItMRn/N2e1v1IjZTk5TEwcaSI/g/5KdRtd/5ok
cXGqqugl8XBP3v9+WwdGDJB6sgIEuKhueRq/0AjiZrwHCffmUISpiJj2hELBWpe3LGTVmYEf4lH0
0MO4//mW5TXVEF2okuQQ8CpvICMKQNTZV8cRqiiH+60vaIq/XF/u0usr/0HHUHIA0+N0CcmAy6sG
dh74yrIB5Vv2DPbAx37+BL7olZe9bSyGdU8Jyo+7qm1uKYi1d3Wa/lNp/9P9kdjaNuxakyAHUwOW
mVXVc+DnLyEPXu43bdtBhjWnoQ+peBDp3QIIdvwChvJSu+eiXy1/tPVg2DCiGkgRNmlzKyFfAO5x
pLD7JgVF+fTj/hAsV5sJjRNSNRMcwuZG+vRd0tFnNrRvwSD61WHblPK4CY8LQwlVntRTNz+AirgH
ciK8NdjGe+0PdBz0fKDpMnc3z/W8rzyPpg+zmNTH+9NjmX9TAXFEPSiNBFO3tB/SA9j1vkQBhWhV
LNZgKBZDM3FxwEq5VY3b4OYkzgPuuG9FoR/gu7zpdPcwM/ky+u1/wGdZrMHURZznuuZTDE2uPMjG
d3NNIGmi0qFOVhxrW/uGJXNwHY1y6tRNRro+atyf+9x1wpUj29a6Ycvg/a3nsBES5wQYCin2aQ6K
d5TEbPx6w6ChHQBetzirbhJXjQeash2T4AS7v5dsH2/YsoJ6KUQs2umSFovWTup8UQ2oRu83/veN
ykxUHIjA5gyJwOo2gyQYCiwOaneG4n8IutOVHv7++f8npPfqRmh1JXOIXanbmLfyIZ7z5wZaDZsu
AGbi4sQiByBVjxfxiGqELoqqs5NBbej+5Ng+3XxvQ+SDgHxM3aAXV/0csyoqdn6HwPq25pc1eTUz
Q8YzkjVNdYPAxecuKbqrdjNnU6CDmSi4CWpJge+N7Q013d4u6HJ5jtrG2TgzhrlC97MVUxKo2+Sy
29BSKL2tAWj+7uqyyPt9VpSjpgCCiuoGZunvHa0vSwpck/5DIOv3uZOu7BxbN4bJEtD+t7iH1Q20
yWLPE/o1L9pvhDfAk+f9B4h7Hbetsmm+c8fGHrpO6Q70vC/QVwSFZd0PYHfc1L4JhgsTRCod0CKf
ch+0qCFryclPwQC4rXUjbO+VTRcFU1DfEIom10YX5RuZUPewrXXDlR5TRQbWseIGL7rWu5530H8i
WbsNaMdMkrUuDyCrABmPW6hBiPimJAPXV2iv5B+2fb9hwfEMacpaxsEJBKn6yGXSnddJPyw71ITA
DXzuR+1O3pVXYBFKi1MMDo40b37ywN3XAzlvG4NhyplbSGgBOfpWpAG424cIddJ7OS3kuNs6MAw6
pJAVk5WCWtJEb3kbvCCyvJaWtFCXQNz999NCBn0/ewxfz3r5T+sx8jPPAiiKtagFDBmbrxnEWs7c
+dEPMj/5mfhn26AMq3aLETIuDA5eFDjeKYaM0mPXdJ/vN/5355qZkDjJoHcRlTy/pRLgxxE0wzuQ
6IGJR5B3bpStcaQsu/TPtxoz0XGLCGmfBymut1JSKP/Rm4KixgG89N7K0tt6MOzbgdDs2EIp8FZC
ZTPbB6D1vESz67S7IKu7lby3pT6YmSi5bJpZ5QuKEt0ego/Oua4aHX4eu1Dyb8Cq1vmp7/BQnL/W
qoC+2Q5Rudgr4OfUDbiURR0gSPw8OqBVX6Oaso17+f3Vze6NIof8CDIBkE3jUBeK3pCw03unXzvY
bDtk8VhedQAGffDjQwrmloOiJfwcaABk430AFoL0mxDIocf5VA2f7m9H22iME0I5AwUuTU6XWIMJ
SoCeG9J84Gri1Zf7HVj8rMA8IaaR+xBTwUuPFO4+S3txdEH5dr9x21QZJ0QJXolFQUwjLe+7C48z
SDYPwNaP+SFX0iWHNhLez/t92QZinAohwjRVNOKoUwTQJ5Ul2F5yW3qJmaC6ChIsOvL79uY0rQbT
BzShyhN0IbRz3PT1JgGbKlXmTW6Fda6B6x7i4TMH/fHKUWC5zbhxFCAHGI4Fh37pMPHHyS330u1x
bfJPKgnej5BZWunHsllN5BwguS6rwXl5WmQTTmBObfeEjhxZiuTl/jTZelh+f2V7KADxYyFZdCrl
8Fa5oEjSOvtUjdna096yi0wA3QSsQR+p3gW5uvyiZ1RpbH5NMhMzh/ISHIIBvl7UbXguXa3fsnI1
nm/7dMOSc8CSJzmG0xWMa80TvGr5jOSkXnFVLKZsQuZyh2dDO87RKa+rGvIdqQ/PnSbAdI8lEKbd
2pFh26uGGZcywuOGtRMoY9oYml/e0L4bIpp81SicUrvJnyCqkHjZ9L/7O8oyLhNJx+NwUnEHylYB
KYVryRMIRdWZE/9Dyt4H/T6vV7auZXlMQJ2SBAQmwnevHp4iMR/mfdVCt+D+KGyNGxauuUtBONDS
a6gddwdX/kvcBO+3tb3M3Cub48MIidPJjU8Tcb0HMIVnZ0iV/LjfuMWgTeBcLlKSJiWvL7SvOiSf
/Nm5DlUDnS2/CMrb/U5ss7P8/moEEwSpxwh5rVM+u5BzT5HlgtbR2tzbhmBc0ZMeOrcGgg7qsyVU
Ul12neDYncDf/rzt8w3DjiHHMMS6jlOw28HJQiQ267Ovo2KdXuMKslmBeVGnKa2rviPXUg3Qq2BZ
ekQqtl+Uq+KdP0IFfNtQDOsGbVvsF60XnsIG1CFqLroTS6K1J61lJUwUHSj43cBv4ukqM+/fVIDa
g3B6LEaAZ+5/vq0D40UO4cc2DlQGGXhETPeQVHseYviWm70xE0uXOn4NR7Kk17hxhrPXoypdNGuQ
XtvXG4ZctxCT7zI/hHB6MKLUoYJMZ1GBlIv3G/PhjC59vzI1R4OntKih3rIDW/j7fshR7AvWvpX5
t2xTahhyDEE+kAEocS6H8L3ogSSFIxPS7AgxtdP9JbacFdSwZhSKN1D4aZ1TmKIaHdKlDWSzIh+i
a9vaN4yZ4q0DVcmme1IQvDpAV/oZwOc1B8xyeVLDjGPhpDXipt0TRNPrN1wCb+4Vy0ZCgYEA6SPU
QIONdIbMhNERL42jJJlQ/JYU8JNGgLmAIGt+bponE0ZHWJtDrqhG60Dmh48+GG/2YyfWOLsttmBi
0UIwAEGao4SiXTpOJwgGQyfNa9lbsEHo47YRGHeyV9SZ3zbUv3JP4+geoRVTzWsPEtv3G7bM07hr
s5LEJwgvtPkbTlXXHMOhKty3ZBygJnl/DLZult9fmTONJ0YCCEldVKIgkAQA0BCKXU3rlfjB3zNp
zESj8ThOBNRNsMqDqqGZ4gLbTtvpR5c1P4eBPi8TVoMYAuigldjzL2zIXyIvv3Cbr4YEnA50PWox
X70Yar1AV2ZN30KaLobkpBOnkOEOhQ+lO4j2TP8r9QzhOd1N4F2XjEHoDXpmBfnYuRA6uvlxwNix
L9pxekcid5Yv8DMgH5Z3i4ss6xZEAeUcVTEo7ZUaD0UxJMWbvuH9NvIJ5hunSekoxF7yJMaLCzuY
Q9n9AKNZY+iwrb5xnEhII/reHKTnjiiJ+GQXUJRlH0AP7xbAFYNZ5t/728xy6PqGWxBDPRDSQI5z
6mTwSQv+uIih3G/aciSaYDZg8pgbQvXnHEJ85qghjoM4biAPQwZgYtngkeTLea062zIOE9cmfDwf
ODTtTqot+BkSYfJTVKjh+f5QbK0bB0rqxiEbReScJglVwTLCteGskvJb1toEstGoTb1uYLj3eqg9
eYH8/otfV+m13JLt642jZGjmGqpBWOMybdlBZXg/UkFX6kNtq7x0+sqooarWJu0cOKelfhPxvycx
UJSvF99jpzyMWb9yeNgmyXAOVAIZy9GFc0CA2d7TlD/xJde8UB9tW2LDnlNnDKGXnFRXuB3TIS/B
9RojRnO/cdvXG+acN5rgbB2ck27jl6GKXCg7+v9A13ZjtsFkdQs5gThtH0AhU0NgOx7gvQKttXJV
WL7ehK4NzSRqV5TOKc4RmM/78YNwZmQbRrmC8LZsUBO8NkCgF6UmUXmNFx4f6kCGt+zytaeDrXXD
eEPNelD5qPIaSmBpQwEueTFln+6vrMUv/gO1ljtO4UNt6zT44+clNEacEAzN7LBoX9zvwvb9hvmm
gfCUL4L83Pnget3lnEXp55rlA904/UvHr0x4CBOQoQ1DeSVQLdwRXdHdUuWz7esNw80DjwDk0pdX
6NjIM0lbckxQJLatccNoOyT5Q0VqCM+lKOH6KRoGyVzhbMt2mUxuYdK4PoRayyttsuwtNIqdR4ZC
6MO2bzduXsVCrcsAqrwqAs8uLYvmyZ16sQkBzEykGsrysjn0/fLKUc2271zE5CcURx5dspqFtBwL
JlKN6niY2OhXZ+1i25QBhCwGKMa2EDXe3Z8ii49qotUGpusUNW7LxSW/gAxIPADdEUKcHVIGQCAH
OzcJ9IPf8WjvNs1aMYjlRjNRbFA7Z63uR4mnrnsmuM2gpnlaREAcuEcOIBn3B2cxaxPKJos5HjI5
yzPKlPm+JPN0xDm4kv6xNW6YdCwFqQIXRVbQ2/zY1d6wb/i4FguwNW6YNKSvkYcbXSigTwjlhW7w
AuHZjfAgk9SNCBxvkzeX11JOcj9Baf3ou+HL/Tm3bVnjHvakSB1ngEWncSp3Hcf96wV+sGOokD1s
68Iwaz1AA8kLQgm+GMQARF7XkH/sPoLoeK1I5O/7k5rgNV4lRcGnSJ45mFEIhSlAdHTBP9J8OCTD
tvQkNZndQJYBvo9SzpeyhUMUJzg3SDxtenZQE8FWKoigKy+fL5ryZ1ml7c6JV9m4/r4/qcnqliOK
NONhW5+HLn4DyWC589uNhC40Mm7j0ktY0sKROPMEWhuL2kMyr0Y5bV++/P7qJtZdA8ZvUD8+DhHq
YLsJxAhFztcKmP7uq9DIsFtethBQDaP0MQ7rJ4W3fddXX/I6fHADtY00kZo4trCqxtx1h/oMDdkv
wwhPV87QbA3SbaJANDJMOGeVS0pBsbhF9o4sGflm+84xjBfiwzFgoZG6erXuTjmpIT2r+o/3TwbL
9JuQtRJy3OmUBc1l6IgU5zjV8ObiRJdD9dhUotPNo8Pqtlth1rHsJZPPjUf9LFvAMS5dPk7eA866
EGGwPPfd4/3x2Dow/GoACeH8jkGNCE7V7QiHzCxQhZ+2Nb5M4itLmECPGKezh300g0snn3E4bMXY
U5PKDWq+oeKqbK7DCBGmieTP5VLLsu3LDRvGWQcn0SHqKqOQnoRwxZfG64uVi922iUwbHrywqJ25
ucoBDspE8OBDOWZEyn20vOu3DcFwq6mAGPXYQOc8h9N+LkeILZVlu1Znbrm/TPBaHuYxypDr9HE5
Ihaec80/pUXzOAn/1pC1+KltdxqmLHyGUoemaa56wgaCdLN4V7erFNJ/dyToH1i1WWasb5IGrxrU
yueo4CuXGlREUb/dXwJbB0a+i/YtdinSZ1faOh5891zwM2kS8ZIkY7ES8rD1YRgwbcH+i3smfaRz
LA4yTN4t9BGKZ8/3x2BZaBOhFtKi6qJ0hAfR6zcDQHG7gfgXUCEd+zJ604q12JBlqU0V0IkGnkBK
qrnGVPHjQNv4XVsA2L9i0LZpMgzaawIQIkVdcyVUvgfPZLvTY/SlTxBHuD9Ptu83bDoNvDBOo6q5
qhDOeoWaqCbK5vO2xg1blp3UwRj7OOt6QEHzGDBgEHlk7hrCyfbxxn2MVDhrej/T1zxz6mrHvSQ9
tbMC2HHb9xt2DGGhbsjjbr6kEukiFRTP4ZROK/XWltPUBJeVAcSu3BZWRkb2HA8ByCXZY1D8D1n4
tTesZff8AS9L4zydWre5erP8IpGifUoZXq7+sJrtspiZiTELa9cVkceaawekAmqVu49L6uSifA+i
OlX0hADJRu/OhJnlOh2BaOth0ZpkwBc3u9xBFn7zu8DkaOOqcPnQa3Xmssnac5UK+u8IQqy1WKBt
wQ1bzkEv00H6e75MDIgR4vffusb7KufoF+vzph1rYs2Atoceaesnj/EvRqHW6x/7slnTr7fYm6nw
CcmwFoD7OXkciqA4C0qHg9+u4bttW8kw5iGvxzwavOSxnPyvJQSydnCJH3TZfus6bNo5j1bCU7aO
DKsWrWxhGEn2BhmtLyKg12kk52HsP4P/dnP9HjUhZqC8BcVWWKuztxSRlZy8W9+qliGYqLI48GUz
sUZfcu7xYQd62tDZD2PWHr2Gp+KtBIP/NfBmd03i3HKSmFxt2skHjTs1fZSpk877aVB+duxmV7+V
E+m8D5t2rynsGTt5EzK/1WDiBlESEGj6fU3INgIgaoLOUGbR6qAe3MelZPCX0/0fNNMtpmGytWlU
hjYMgkWQIC0QEo65U0/7JEvblXiwbQGMe5q6YTNFoJ14BN2NOng6IDueEHkIZbgm3GLbVMZtTYae
NCnR7mPcZi8p0xCV0HMxg+S41ntWDRCwd4OsOd5fa9uADHPnMnIyp9fe4zAufv4CB+sGcKJmFARc
97uwrYlh6GUJBb98aN3HMHGoeIYIVBWd01xvRA1RE3lWep5qQwWmpJA76TVGEcSZzfG2emlqansq
zihoxdPkkS/RSCqhbxw5a1lBy2VkQs54GbtFXMX8mrJZvME7DpJeAoHI0qn4U9sgZL9pDUwWN9LK
AnRVRYKHltuQN5JP/JZPUFb+vK39ZXu9equHWTtnwHnWl6GJ3sQKXCkR2K0O2xpfNtarxp08q0Yy
zvSx0aiiPUwKkMhd1LTBj/vtu4tp/YlKoX/AzuA/kW7EEtMaEFWIJ7hgqRH6sLxMJUAwaQD9mxyC
L3uc6J8oa8ZdSPxrTwJ/5blt2weG0etu9rK5+X+cXUuTpSi3/UVGKCrq1PPOrOysqs56Tojur7tR
UREVX7/+LvNOsqjkGOHsxBmAsNmw2ay9VjI/jJGG8pfLDiPqMGnm/xvixLo/TIsfmvg0WhAwgEnl
3+I+HD6BUSmcro4grbMvkjYhaTOFZHbth/0jaWuktTqgr1B2OzNHBWBxjidfD6diTJZq573ARKlh
B14KF0WaD3kLSAb1FTlEhH3dNVsmRo2qqR2DrgsfNfeeRYYkYyjxhrKv8XXvf7OiZ5mRegRZ16M/
kH+HWItUyPLPfW2vS+xN25qKOmnnNrxBoAMsxAnqQPwEibn7rVsW6m/SoMx1BhBv8RvYuFqI1rA4
OeGVqXkqxiFTt92r1QSnzVAREElGwhvtKnmdp4yIa927bnK5PxCLN5hINM8RyvMZBEJTpJOHP7Kq
7qHHVuyrzw9+w4a5LWfT+lpYjm7TfsHrQyU/DY7vOXLnGjJPbqiBCpez8FE5XixTAsrV+FAgLtkn
Ahb8hguDhkmhK9+5VkWB2g8IaKZDkfyza/pNZFini9mlHqgx09edlgUAo/ti5wuBCQVTHembkhP9
qJvxDyHz4nuGCrtv+z7dcF7gPkdeJBA5TPmYi6OOeJd6y75n28CEgoET0Ee9XhLeuHb4kQmkFEu3
2rr8Wla9SWo2TnGnKlDsX13wF/Qpa8L6L9IDHLtvatZu3+w9i6pDj/YtpmYRLaqVVnrARbr7EH6B
yWnmNo7qSi9H8610g9OE5/NLWO4NkkxCM5noUjAlnSuoFJc/wEMbpMhvRBvwNdvUG/4qJomZH1sO
nUTkQoP1OSMroR1zf+YtcbyJ/nLnMR5ahm93k1oGx7j1Z/fARKHO2SZTuKUPEwSWx1PYjawcwTfS
FOP3JY+AKYhr5ylRct+pa8LASCJGRy1gSsObIehwXmHtkKnZ9zIfeIbrSlZ5Mct8NN/lCPLYIh+h
NOlCCEBuYJ3Wlt4JJU0wmAJbXIRYmD5WlXeBeNJhlqELzu34aeGI7Ipeb7wO2DoyIm7h904Ylyq8
uip8XAPGeA1Uh/rR6+vjdhhkOe9NWjM9SwFVg0Q98ASKUGQ4r8C2OVqei2BnpOX5v24as0+7eW6m
BAmBCQAi3FMynjpON57vu4bF8V6j/jebEtIjSnW9GB+RNW7SUcOti2yrhM5mBsOrZQGKE5Tajo9K
xGe8YnUFYKmCvgRN/NROACntG4Nxh57DbKZJ73cXcP5MKDFEYdjuUMsEis3RKPsQQgmXoBqLJJ1z
5JlO/SK2qjwtBjBRYnOAstKQd+FVlEWbzkBO/Bcigflt19SYCDHutRziNJF6kD1a78bg0fURrd9v
3GJeEwgmFPSqeV5DDzsgyRUacp85A230qg8YdcFDnzT5Rk+WzdXEgul2gDCJU4yPgdt8pOAOOYoR
qIlMzGrjrc9mhvX/N35A5qHzoajTX1TffJhLBBZLq3bmpE3Fz0o4kHhevOimuuQj0b26LY7QG5uq
bW7Ir1++6nd4tMncW8wQE6HYoxjztO76XH7ww6Bp9p3QruHLrKhCWWQNJigM/xUi5McMf+wLjVzD
g+NcrtrtigGiRefmSBgkrK/Er0b25f5Sfd+8vokJE9XMhqjsw2ueO0N8CJzoUxg7zj4D+yYWTIL4
rihJEF75vOD9sMlI9VR6eKjc9/WrA75ZnHMVhrylvH0gi6igzYQUS0gQadxv/f0F5JtwMKbLvJob
GuXpq4oHqjcmmdI2II9N707NhonfPysRo/86hrxXSHwQ1DO5IYpaghCFpJQuLC1iiEl4y07knG8y
nIEXD4plqhAP1NEhKqrz51nU+9apbyLEmK5qN2RgbRZCjdXBbRuafPGHyiFbj+m2hWp4cxwrB/g8
jipVCkqfNB7GT6803vdNbWvdcOKxQ41803N6pdA+Z5eaddkFAit0S+HLtpQMP85LLE3Hz+mVh4jn
dIANgrbV12hBtciuEZggsXzVi1s8jWWEt0mhF/8ILuctbez3DzTfhIQpmmk+5AV9DRvBNzdA3Zv2
0FtVZfs3mB6W6ODM7rL19P2Kp/o9HvZNxc8xQZYxTjx6Heu5rVKFKrYynaaBQh0hGbP6CKz18qlo
mjhOZ67CoE/HIhhPToMFfvHreB4/Re0U/FerkKgjvhIw43CZ5h/Kq13xB0MF6Q+OgMgHUeqiECDN
JPwzr/pKnkRTJOyKIpjiO8lpXH92G5/+LUF/WZ8DcGf9QOIk/4OpOptSL/d8DSVD0uuPDlj6f9Cx
j4bDItlcpDqjfpICKON2T8OSSX4aJQAzcUppTUOa8rAm/KhoL3JcGZushaJICZQx0PC5A2DlFWMJ
sue5T7TwUZI9ajCtUxQjR+oUF1NVvwSLVskLqGCRwxkrFeWHKlji7kCgfaawwKAue9BdjjwP/mBl
Cp674SMo+/B3JVz/8yIgPfIRJY6I3GolCv2ivMGP/wiED+iQRzWbnucF1WU/otqJ8iNAyeDRJ/XU
+4corqe/ZQ6K07HO1bcsi3n2MFZ0hIRwWLflgTAHnGgDqPerQ+UMWh+XOMtzDbVqKr6UESjHDjqO
M3Iq3cyLD1FQBf1GYYrF3UwiOyYW0IFElF4ZKPY/MnDZsH4SD024Jdpm68DYtCE1p1s37ug1x1gP
HWIYeoxB19xPxZgd93n0ule9OdwCiDK2XjvS6ypqEKuhPzYrBcm+xv1fG5ceWAoDWeqLAArnMFKk
XEbq74q8/NjYq1nga1FMIb0KLV7GiPIgjcLKPfpR227F2JYd2wQDzr0D0p84otfA5d/yHCjM0Am2
5L1t5jW2axHIbMFhoy+5Q8tveRU4TwQI3B9hotyNJWo59k0gICmzohbLGF1HmlxZv26mJAkDL83A
jxh2pXJ2xae+SVvHhqIGP6gbXYUAz0zsRMtjTTdRYpaZMkVdZSmHKV7C6BqDTvLQtQC55TJnp55A
Bej+Uo2xJN85DEw0IFT5EpCko4sgmL7EDhlP3Tj37k+3xSG3cqRPqIM5Z8Iv3L/v92hZWyYuMFas
jCjir/+fsrW4Pci2WABsbRtejTxwMvo+D6EV7Lr+kQSgxMhGtZV+t9nD9OsBoOWOcf7gjqNQaUC7
9vvMAn1KQmhC358eWx+GeysoKkveZRgCpQBDScnAVIH7LeBWuyDovinuqhbVF2po4+vcIadK8apD
nh2wxWUbKCKbEQz/5q7OdNFPybVr5f/cGWWj0YiKg/vTY2ncxAbOjqTh1Lm4+CeeHLM0V6EIj6Kd
pv7Tvh5WT3lzMuiK534eobL/NQwes+CzQ5Gf2te4cadyGV3joCW+gty6zA+KolbuUAAAt/Hga1k9
JhQQeMOgDR0XHy+Z85WsyewVRgeK0H1Zbd/EAqIQo0sCiH5fXjNHmiOVCnBMn+5O+vsm55zWblKC
SGVEvQc0ssFtqlJJ0MU+ExhOHKMIk44eGR/npnvSCbI62ML74/3GbfNveC9TkGbram98rEr6U07N
cJg5jja/FXxLlc9ytpnEcyCwdRu8XCS3fJ0dV4yfxkSy55nXxyLbhK/a/MxwYqqhcxZB5PFW4bqQ
UqixHRxwCuyzgYkARAKtJtqT+qKjlfCao/WolB932cCEAHa48jsDuExuyN35KdNQya1q6h1L0JNu
fL/FzCboT/JCiayJPfBoZ4EaD5riia24FLEmQXFunWDY0gu12MEE/rlaKuh6Y/mnORiqU0h1yA81
Hhk2cjy2gaz/v9nscr+ckHGc5QPE4juA5yp15qhyOBYRKiTvm8M2gvX/N12Mi9eoZAniG7TW6em1
9DIh9GVf46YzJ7JHMYyTPaECPHwSC0s+NcXS74LnoDbl108ngJkFWVJiN9U9JNAJijyOkbPFvGOb
GCMtQiRSLrizBrdXklzpU34dMroRAdsaN/x3rdVlyZT4eTrT8N8AKoynEox2x13TbsL7clSKxF3b
BTeNEOKpkzGYKPsOzJT7mjeO4HgiLlghXj+e+N9Q4q8OdTV2+5zXBPi5STOPLEsa5MVBITyXlU7n
qCOnRul51/uWb2L7OlT5DwDLNNg90QVklqsU6bqv92fH4rMmpRziZ9KCw6e5kbB5gO6491XEs74M
dIWk7utiXVVvfJbLnAiQBDU3sLG7RyQfkpSORXuYSoSk97uwHGMmwG/kLhjL+6C5dR6oY7TL2iPk
0djPPmzDQ59Vzuf7/VgcISC/DqUi0dyhEK+5CdV8HBk4HAt/Mxq1mcJwYSGhL8tJ0dzkSmIiFe4c
QoL7rU12KiH7JoRv7EsloqngUHmE5p1eX7f6cdh3FTDhetLz5wghKH8QpVMfaCivSHDuPOR/g+sl
OmojQuBnINJ8joVOIEy25PueMH1T4dQV3sx7AR8LCAiaZqr/nNvNkhrLqjHVTSuQDDmt7LE6E5d+
Q0F1/99QjX2xb//8DbKXF0uWC8/F3rBqapYgYO3JZoLF9vHr/2+81+38kkSdRuuyRlaClU54aQZo
q+3yKBOmR2UVApTuz3nqBt5/HKiQz4NX0Y3ozbIvmCi9IPIodKCd8raiNQS4MhgWD2/jp22+Cdv8
GF7LK460Sq3aWzWFI0AauKFmwmk3bGvJqJgYPVXKHFQHY/6Uo4jzrIaOnnLEiykYEZoDsAL9Ebi9
8GmINwGglvH8BtyLCmfMl6C8iVL+jwDxe0oGFAfft7bFHiZuj/mLHvuqwWKqVB8eYo39gdeo9auS
/k9f44Zzvx/bIIybMSQCqLMs8Dgd1NCs6ggLo1S3y3S9377llcUE8YHCN45K4uZP0JIPb0EXrdv1
RxZkf2rJnc9DvlNd3jcBfXwZSumCvvGGMKB4kmySXyAzQfbhTnxTppQ5tEGVll+CE9CPgaZs8g/t
uEWtbDnQTDjfyPqmAvFReZPT4t/GqqUf8yTsXgiRW8TpNkMbBzIqgcagyd3yFjv5s5K4cTSlR873
rWxr3HBt6Szap7VX3lCfKj9AM0s8DHwfask3AX1zSRekSkd9HV0kDJQOX4Cc3wqpLduGieSrwqTI
XVcNF4oiP4hr38QQPApPf4IA883pnbQUW5XZFiObiD5W+HhwLLW+zosm3xTAieUaWGQ/UJ/t/Hvf
ELY+DHdmqsMOO7Qa2ITxzJqsf+nr+GNUbp4TFkubqL6YQ0UJalnixt1JXWkJmgXFUORy//Ntra/D
enOE4hlvWPrRGW60z7pjBfHTy7ASBO5rfe31TesSLJugso70LZdIfwSDak4EkL6drRt3YpnQSbXh
jIpEpAArH3yM21hK27wYzqsTv+F9P+a4e4BGOS8xL6uo9/1psRw1vzG7NU0zDlOf3+YlqNjjGCZl
yYBQm4AfOOjWEdI98KXcDPIsR8KrjtMbM6CEqOtBlzhe1lBDcvphZQnsoupjC22cvtd/3h+WZc5M
LF+eB8yjSaSvxCnq/ix9AEUuyehq/v1+B5Z5M8F8IGH3mli4MDiNgi+vz0QUOuKneQrd24Iy9H0L
y4T1aRoXboPIBpwgUK5EnKGOCYD3O1tfR/fGGoiGu8BdmL7qSTsBgNLgXEUqLZs3zGDZkUw035jX
HZ7ip+GmigZwdeYM8wk0u9PVc0EJdt8Stj4MxwaYlWWEFvPtNfYTCglTQBn+6WS381JlgvqQKs10
50/DJSh6B2//U7nUxzByPbXTDORXM3QDJdVQl8N1FvSnWrlQ252cur6J5pMN44MbRz3yaQV5fg28
FVFPBWHuhgFsvmakvTTIAXlbLMMNd7ciHXtwEALBnO9qnZh4Ppm1MeAwIb5/5NnPrgX997pV3F87
7386MdF8eHIqYj8Mp9srPH0GOfAhUoO/C2lKfqN2I6SIs9jTV+p5kBiWKlhS4EP5130fbzivy5Z6
DJasusbB8peuk/6Q6WzfksRD/a9LclxE45dJN92EGL8TKscUEqMb1ePv753EBO7xpa66EgmEa+es
QGivYE4auHN58hvwYYf9oOiGY72/NxATxafAcRGKXAC2H7H8kfMk/yPOuin11U4KSJIYvgtlms6p
oM9wyyfQVQPvful7kIztM7ERWs86mmLlN9NNTeuLEKRnT4WDdNr91m12MB03EbxD6m+46bL8rAiN
Ug5w04VN6imEvvcGdsbiYyaOj4V4iqhzZ7lRkEEeOapYTknRbKTc3w8niInjY8GUBSGUH65qQJWn
IPowD+4zqC4uMePPE6g07k+VbRBGaK2zHEKCXTmhNBq1bi4PsMeprcczW+OGI/OyKaMl596jmwN4
EM00hVT1lpFtjRuOrPAK6vmZo6/Vil4DJ7Z7CIfu733Tsnb6Jn7owCymtBsMN16j0u0CSXLmPYYc
oOiNt3Xb1/u/dpDjTTqLxnC8xU21LAfuFjo8IrXZboRxtvYN70URTO8N5TzCe/HSx6vpi252XgqI
iegioJAJB6ZxunDot/BGdOfQ2by8Wrw3NrzXrSFbkXVkvLmZVBfZzfETCHHA+uWx4pj5mwIMlin6
Ddc1RHmn3GFEBTIg6ZponkZ0q3zLskGbWC6p68ivwQd/6wLuPpJB5x90jxtlu+xMDRET0EVUpj3i
uLjcF5B7GqPCPdbj/NcuBzChXKL3mA/MF567NYoAFijXQ2iIuE+hO3rNljKFxdImekstGnIOQz/e
UHD7TLP441rjRqr6q+NuyTLZjLz+/8aRQXWCMvNAYKkOq76aRh7QjcItWof38yzgEf61dReKI0UD
7hOkAMMTiFCgPYiNeorOSEe9LIQdlqjet1GbUqJj147NrEZ9i8VUfhAS+YNxnP2drRvnMdaSrLox
m266AQkKXuvEGZwoWyhxmzOYHu3nXev4U3+TcZwcVipFcBf0hzCPXu6vVksHJpCr6wHxRf1cd0Od
bPmRlwJyLW1JoV/QbzEpWtaqSfI2Ou0k59HlT9LhP7lA1QFuIMm10dF46XOlz/dHYuvGOI87UEFq
D25wc0HJdZOFR792VMfHvAD2vZGoAtqIkRIs0d+xmsQEd1WBz8IsxAEkgPeNHpUulj/cZpiSFHmM
ojxIcC05aRVX7CSjRBefHDYhz31/lDZ7rf+/8cqAijaXXI23ql6rgQRU3VlTfa1VVW/crmw9GH7P
/VxG0MrGAycPypd4ApZjrKvmNAgGCsP7o7DZyvB+4jeEjAP2+FFW9ZEx/aeENvG5U/FThrvdxkgs
O5jJBoeQj4EXQw43FKboD+BVGoZ0aVq1LwlATAhYAJK5OYAC741RKHZVvuJgwN+6h9qmyPB81CUA
u56N3a1qQe0olyG7vMaBEL3kTwsYGe9bwmJtEwKGS9eEDHsIa8fIWEJXTrQn4cTFMUTl9MYWaetj
PQPerFmZzZkOl6W75ckgP5As+Th70DTbVrqwdWC4vsgpymESAoxHp/lPRpP6Eg5xeRgoAPn358li
DhMAFoBvxZHgGbtByyw/sbjX56oBWALcmP5hJNM+5CIxOeBU4cpkyrsOLDK9c+iqLj7poStvbQMy
5vtDsRy9JhOccEIVqUb3tyoeyEH1S3lkAU53OunlEHX0lqmWn5L1r/sdWvwwNLxdtpFTB0nZ3QIf
1X8kIt9IPmwVedgMQ35dXBovEL1w6/HGV30WOVZlSgMYhufeeAoHxU/7BmGc8zroR0aaNaWF8qVj
7oKEKuTFFhjKNgrD20k5NE49E33NkTZ7Ik3cXVHrpE8eRKU/+rgOvtwfhcX2JmIsniaZi0TPj2M3
p7qWj6tSJR+GL7XSB0+Kz6gA+3i/K4vVTXa4WTgkG8IeR3HPvyEbOB/80NmH3CAmeAwvE8uE2rLu
xltRpxyiyOmQ7ISHExM3lkvhl0zOyFHXPDqrOQovS7v3+m0Cx9zC9ctB5dit3LosU7Xm7vO1RGLf
vK/2eLPbjjkrWI7k8W2mQfcHCz28vU55eN3XuuHLVdN47TSut5t4hlkVJr5eRaPut27ZyH9DiUUs
6KqswMRzQEKqAi8CrAG3+jRn/9zvwbYqDTfOmXKdgi/LIwOdtFjcJZ1WGpL7jds+3/DiWQ5VNGQz
JgfzH0J2qWxPVYmyrTID9/b9PiwDMLFiNCTM08ybXl/L2AppdDznx762jYN6lkBKuCobbqJBWBaP
LQXVQvS/fY0bh3Q8+rnTCDLc3AhXmTaaltMs3K0N1DYt68b6ZtVztrR8nhWm/rV0GoXOGaQIt9Qa
ba2vBn/TOjb+wC1yNd/GDGqNEAqM0ln5/96fGMve76+dvmkcaUpk4OSKjyejKg4k94rLXHfOQbm0
/4Ya1H1VL+Q3xFhOPB7HIzqCdgoHnWYXXf1pJ8KcmJAx2UoOkissSexrChrdinzb1myyuJZv+G03
VxHog2p8O8gE6CkefMhCxRlWf1Qn+zKLJmSsAggG9VerIaT0+iOJWuw8BXLg9+1sGYKJDyNN1dWI
G+abUtFLBWIZsFkm2aHuNvlkLTdTEyQmm8nDwx4Su13Cf5KAy79YW3vdUbMyBicbhAyuQC1HCwqm
pwWVJIm/JWVvG5vh3G4ANl7G2/mi8ZJ/cMfYP8xOMRyHcLOmx+KDJnIsqHvmtILkePUbsp854RWq
5TGJ941ja30d2BsnjF23LvpymQFA8NgREttZf/Ljniyn++1bnNyEi0mnK2NRe/MF3IHPcZNfVwZ6
OoA5cGZbGuG2PoyzeY5l2PiOwgyxBABxFCb9iBG3fArE8Glg+HF/KKtN38l/mGRwioCQt+6S+ZI3
UZQGjfvXPPjOkwyq+qEpcO1q4KEbfVniVWK4vYBMWJKAH+QCaobnlXR2fc/hSA3KKDitmih9v1Xu
buvKOLx153mz49P50ilxIo73rKAbszKv6zx8WQuW+3Yf3puYILNgzEEJMIfzhcXwlrno82NbjBtT
ZnFFE1ZGVCfmDPp5Kz6U+YeO+T05Vzxqj5PHm/FyfxFY/MXki+N+MnTQB3I+BHHJz1B1+xfR+D5s
IvkNVFYsyxJAz/aDCvF6jbP8O+hQtogeLcvXMzyd1WDABnuVn6UuiNuC8CXXwKxrdVsRisuUbRTP
WJzRpIcjoRi6RvvQIJJ4ZIur8FH2wWOu8ZLheOxw3wq2TgyPJ62YW6dzsEYVpD/y6csox6Nowg/b
bmEzNPl1Y5xBsT6FofQuyqc/aY5rSuQDcHH/+21r1XBvGXgAZMnWu8RVjcoNN09aEPPi/Tk8hE6S
7cPqEhNhRkOEPVwCaZlD8JFU9GVptrzNsppMVFlQKFpPyu+vXTEdAyFe1sfmIPm7TKofEdknh4my
q1+NgAqOppbT0F6rAW+SagS1zsqge98IlqjBxJNBdsAbO3ABXEU1ngnkZ7uFfqZCnPMCl4B8+FTF
9aOzDOd93a1r+c1Jy1nlcN41BJisGQCwFfTHJDlI3/kxT8vzuts22HmjvQ9yJuJMTL1uYyaLK/FQ
ecfy7J+IFFs3Vot7uOv/b0ZDo3mc/MbDVtUk/mfGePTsgMdkw79trRv+rTUI3YO5qp6AvvxEvGj4
npRD8P2+IV5pJN85yE01UT6wTjRtVj0p4V1IuCqGT3gtfi2TiGGOICte4g71EUhFtccx7g+T7v6e
5olcp2HzMdmyB5hoNEHI4kQIjp6EiPgXkmtyYLUHPG5T+xuQEFsXxtGOIjruMs6cD6Lqh4Ma1xx3
DM763o2K0/3JfH8n9kxM2gzhDppIWj5BLLVLUQCOJGfTQiIGmz0/LhEDP8y+noy9gEdJ0tIo40+5
1H+Tbpl/IG84H+uK/5zGed5IBby/r2Eb/nVdqy5EhYNTVBhPfVRiOOkQ7wHxhOKZPkTCZKB8n3SL
Z1LQQQcl11mSiA/cW7KXnKEGdFxG/5g1+T/3p+z90M4zkWvgaZ2K2Jkq6KyR4il2QXCFeqnSP9fl
SH/yQclPbe+Hj07kDlt5mvfXnGci2kaukScLYvGhyobuIpyiQCF8FR4hArpvWXsmlI33tInqnvAn
ZChd4HjAsxYjvkgTsvPpxjOhbNxBMi5zcvFUCSS0wHAsDx0q7i9IthQbPCU2zzFiANIHYnSrEM/D
ZR9fuIhuyDkhw94W7NTU9OX+ErCZw9gCdNgwt3EZrN+J5Kz8pfubZ8FDWABecr8Hi8eYoDY9uWWS
eE355BJkP/LE0SfAkPN1L/AOAEP5/qkuGh1vHKPvHw2eCXObi3byXDCRPVX+BNQxlQJ8ZIPX0vhy
fzwWu5j8dLTjMb6aiieezw5uqXiWrWhCskNbyuQBqGJvK3dnm7n1C96cocHUJksHV3kCZQB6AdSc
Ty8dXttAIugX/pPnEofsgh56prppLItE8Z6BoDAn0AMAw49/KD3x+f6cWVZZvBrrzUhUJSavL3LU
5okQ8aySKIeJ5fRX0+4UyPBiIySYipKiylNUV1DI34ZOTggHo60Xbdv3G8F+NcURCExqzM7oyY9E
NByZtuBzE2ye9rZla3h7zsMSohghKIM4qlaBZBgOfuVugXtta9bwchF1XlaCKuIq2uznKlkos+Es
+gFC0VtVW5YBmNi3ruVcOFXUwMQZ8/7S8+DQY9NHYt/Tlmfi36CuErE59ssrHehPL5BNKorsy/31
aZkfE/iWTxNIg0BCcSWuPhE6XEWRP8d1fJUkvt7v4vVS9XtU6f2Gf8N5LgnO2Q8C6nsgagZZWt58
YGEhUsT9U9qiiC7T7VMByjHgZ7eIDCxL10TEkaVufN6vzKM5pJ1fVkIe2TTR54QE/94fmc3yhnPH
RQMITKHK61yO630FRLxNuY/e3zPxcKDikXgNTPD5CLiLGwKt5LpgDPs+3fBrADSjwSleJ4ct+QeI
woaX2t3HhOGZTGY8XzI9QasHpK8UtckaiiUAkUE6I5vUuBH12ibf8GyIv+L+Ab1FzI+CEtXrDcHD
Kto1PyYKTpReVkB1Da3TfkXxCfCLb1frWZamCYCLqy6bYpdgy+CAiaUA9CwHmQ/doRk3lcAsnm3q
nLqe01Y1JHRwqybl51Ej1VSELwXAlUW5hRWy2MAEvkFSpx+Fk2EclVjmFBEhzs5N4Lhtltb/35yd
nWhJRrDfYQRNN6ZxifM/WB9IoDm/pVhn68Nw4QoSKQsKttAHpQIsGwv7Byyz7KiTkJ73LSXjfFad
k+clV+hCLFH4iFpYemsAgNkXlZmYNpQwDKhrT5xLUJcvOSGHOGJfpQhvDUB090dgmyTjiO4KWbbx
WGIEXQV8Ql7z4QQ2tfBYxDM77uvDcOegS/ywb4IahuAs+l+VBb66QE4zHI/gJx7VYVc3JrqNdLSt
I5phKIxi3+sS/T0G/e8fIVC7GxuTZbZMmrPSa2TrlLl79rLw6g/60Kr66GVbYC2Lz5kUZ6U/Mg3Z
V/esaHclHRJjTuxHG1awNb5uJm9cLq4CvHb5AtMTB5Ai4jmYTYs821en5/2GZXNJ5gUEU0OkRBq/
d1CnhyqynR+/DurNxwc9VaIW83zW8ZBObX+RmdjIiNpsavgwK9uQdVBcyVIgj8BQQdz/tBhAOsbz
dmPZ2KbeOJEdKE76gFgu55qr4xK4B6htb3y9rWnDf3UlgNKBrNq58sV5mrrbrPrTfX+ynDKh4baV
37O4bZfl7Mvp4iwfuq486bxO62Hft5v4NIDTSDtWMGpIu3PuRRcVbZFpWabFxKMFORWF9NVyLhiw
m+RHQreUjV4r498JeU002kD6jMcKxpyKc3IC0XkK7vCHIuVHJzyMG4G1ZVGaoLSQgUQocfVyZkn/
ORydz6Efnn2n3Uj4WUxrotKSmAFy4rTL2Z3kZXLHC+i/H7KuSkVbbdy9bSMwPLbpJ8KyTi5nSv3g
6IBO8dBMYIOuRbBVG29JJZh0ZqqskkBlCbqQ0LQO8iI/QduTnTo/7k5AIf/0SMk3XvhsC8pwYYjD
ZVkVYq0O+XyigwKYfWt3sBnDcOFgiCXkJJvlrMCefVomVl6aCM9hpHVYOnEmN/zZNgTDn/EA4+be
vGAPXb4IfzglUmys1gS78DsuYcLUAnCaDbRcD3i58OJREql/5GBcOkCEjT9zKH7Ile4VEtHPWemL
DQSPZYWZXGcyp1HsZg56dSGeiByi90wBgTkt3pZ+omWBmXRnfTyDFTca5jMqZZFp5d6xbpu0dqPT
WAWfQQqwEblYLGMyn7Fs4BkLuHcWRdGkHefLZSjwJnd/H7e1vs7fm7OzF0HJEdzh9JmGH3M/fqPd
RvBoWbkmmA1Xsgr0tyEsEEr5XTnR2ZvwapX5L1VWbdDl2fowjmel+xi32QBS3C0/1E5xhvxhmgTz
tzrJN8Js2wQZvh0nxehVKlvOkvGLG/uf+izc8DnbGjV82616oQmnWEH8S+mC49V9iPKNHdb22YY/
k2ZGCrVY411ZowKUVuN88vCie3/VWJ5RfgOw1aGohrkklxW/BD7lzywfrqTt/wSA5dnXwUPRjMf7
XVlMbCLZIsiiEVDQzWc/FyxVFSqFFu+UjcmpJOF/9/uwTBZZXfyNE6BmJGvR4owEocz/ByXXlqQz
Qqd9oYyJVwNlZ4E0Z+ueQS77Fw+hRrD0/rixiCzbkElulrRlGMZzNJ9BvehBEz0oPs9F96MXuDnn
jhhSPD6W+xaVCV0LqgpC1UnmnlnfOm5aSSfOHxZe9u3GurJ4hMl2Rh2elfEgvDPI37wHuT7Oxy3P
T17oVxvbks3Whj+jUs8v6OS6ZySRnBTCVvFlkONWAGhr3XDpnHezjNmCGRoadiJLPv0F+rPw6751
aji1qIe5C123xF15jJ2nmE0lghpwdd9v3jL7JhgtB/VGEjJMTeUieacaVl94EnnpwDZXq62LdUN5
42lz5kwNpFjcs4C6BVQtX6A6+WetdmY3TSwayn1AcuJ3uGeqmHykCMXmQz303RZw12JeE46maTX7
uI/gTKPd/3F2JU1y6sz2FxEhhBBiWwNtu9pT23ewN4Svry+IeRJC/Pp38Ldpy63iBbuKWkhoSCmV
efIcrfs3I0iR0tdQz4yO0T34NiaNo/AZjOIUGyhANZYBN+LrlYP45P4KOw5TG4qmQS9XazWjdQCP
R1z9yf9srM+akz8jPnW/G9c0WdeyLtquhvotVrkk3za+JahOydOxti371VTEeOJjk5aosDy3PhSm
IqmWndZd+9Oy31FoXeu6RusVEJOZX37OcjhcQ3eQccC3EWhr7+U1H6SfrB3SpnNVedeBBvn1/uw4
vt8GofVlPUBwiuPtpnHrU4GiEEa3B4/pjjHx+TYCTY51IQHwJ4mkMXnNimX8Fg60zXe2qGPv2Bi0
NghCsGd64kZjE//ZtsPcn/wxiD/cnyBX85tlPDuAAHCbdFdU8W1Usf+NMpVB12y/edf8b/8/a554
sgdStYhuzNdcvZnIpJqkUJQsyeRT4FiPjWIb3bNuFAdvURzq6KZIR1UCYjaoqY0NpzshANcwLANG
iItCWbwQt9Lwp00y81y3sk8G1nc7nrurB8uMyTTHqSn7LSK4hfgbUIL1k+Svg3o42oVly0AiKxGF
ubhlJMtBYodSnTAQ6gouw2O1wL4tWFpPA2i2uqB7ZXwUchTdG1kO/8wruy3Fnqv98oYlNpxMlyKv
0gXKzHVZ0E+MR2AurjoA747sJGKTnHGQ+pGmluImB0AiGTJEYZXxnbfTy4tMbOgY7YcCCvEkSFJk
R00tyGuq1LulkdGhwAtQ2r/agV5Qbl83TN/SEHIQokJQlmIvXe/Pzcu3JfkNLOZJvfiLHySKddAR
xVna+/UFLF5vp7JND904xEaHEdTzo7ZU4MbhoJMnaR3+OcwDfdcUB6u9iI0OG3tdTbFUQbLJJv+8
joEb3jmuX47uEBsWJifWqrnS880UAM8LD0Q9ahEJiqLXB+Jz+VrPo3iri/njMIp/j62LZdi6Ml0L
F4Mm0KToTrJW9Mq6hSR6aPKHMCqibGdtXLZn+dt8QvTTq0SQ6LL9XjIIQUNxZy9A6WjcRomJNmPT
FObLDbS55fA0QuEqy05BCUaMHfNz9WA52zJiQZ7m5XJjs4JovEk7vp4rM+xJmjjM28aFjWGlyqHU
68NYty0qP0DZQ/M26fDj/kK7OrDMm8RlOeswjW6QV8oSQ+GgMtOC5NTr9rhiXF1s/z+7SWk8Au8Z
tUFCctVDwwzYlMpEcM5qsxOJdK3C9v+zHhTkasq0JBAtFx6WFpHPmNwqvxqa/47NknVZGzIvRYwy
yEQFSFGNKV4LouzbWz7syje6Zsm6rTMW+n6N4gbc1gVEoeeyTgBn/ivHbXQ9NgjLpmkeBZyMeJlk
giEaTFcGx8zLwpSffJRceTvHlWsxLItuu6hYSQnHhvFGfUlrxOp91Gt8OzQIGxEGZOQyFDgzbr3o
HjVy8h/NMISntfKzP4/1YJl0GyGiUw8iuqUF/zrOEBFK27I8rQFwsvd72Gzr93A9sYFhI1OcDQNO
U8L0x01n+bIh56JKf8wX+tf9PhyrYAPDpC5ilBZU4gYQQ/pKr6N3i1ahd5yClyNiYCL71eB8bwJb
GcWNSng3nJaOQiKYcHppxgBpONHE5xx+286+dQ1l+/+ZdTNOKNJM9XKDKOtSoN516mcw5hi+HNux
NhwsnctmEKTSt1IOYXcWSJ7fihRA1Z32HaZtc6IxqLLOYZn9z9VvcXe/9dfwa7wexHkSGxPWRoUf
kXp78DL6LROr/z6FePrOc8719ZY9I/GJx3+EcIkw9WOqPHMt42C5eqKrjvVgA8KyePJEBuW9JBg8
PKbloi+IHH5KszZODlmDDQrLuEgZhWpwokz4tQ7z4FTMjdjZn44JstFgnFeTqVYW3TIaxOIM+eC2
Qv13ofRpUOsUHhzDdpo8M4N+XQR4ltYtMokj8Mwl5P2G6iDPM7E1Lk2vQG/bR5CIBDdVeNJ06uUF
rIfo79gaWGaMxFctWT2ED+Mcy+laN15bf487EvA90IHjXOXWLQ1NgVwYaXByVxP0URv+aFb+YZSe
OHlFfOw1Z2PC0iDm8TwsmBakvqvzGCM6liPvebk/S67NZF3S5eIhGFZu8ee+QymrGSFiWmclDryN
w+BYH5ZFZyjQQUwshdboBrhJe1NdxshUr7x+lzbfsRQ2FgwKhWaGaJt5MJP/Xg7V09gqCAEFNxEN
exvKMVU2GExlqMkpo3S+jShmu2QTdEB/SqbO3kHmeWIDwnTXeiWLRnLLal59YT3z55MHWfBjiuzE
JjprZwnQn1+B15CCNehkmmmR71dF+r0cpeOitlFhJFMTI0OHF+OISjnw/oHhLMjbVz0P1LUIaPWq
I2L++/6+2jykF/ya0LLwFmVfhRg0ufVcBE+iQ/mfCnBKkRQS25la+KmFGsQ58KdjsWTyG9lZqlGS
Zwa8Xspp/EBQeop+UOUw5s1BXXhiC2KCXh8M6cwLbyoH3QIqm9PLVM7RznHiWiDb3v06aqci5jfS
s/YPIK8/8QKNZ9u73sRgrMjng6h9YgPKWBcuPcrV0NcCco8/eENj/iodfQCFcECK8Zh+K7FxZRJs
NSU4OvkNlcfFyehmfAgz8Kvd32Xbbnphl9nQMjOXWk/C47dNrIGSjr8ZamQY7zfuOFNscBlZghzi
7y2/6WBiV7y1B5CaTySZg4NFzMSGlmnZdVU4r2BbjrYMrwprVpwiNuwNwTU/29Ce+QlsWf0VtyC/
Sby/UBpXe6+HIDvoSTHLxqm31vnqQ+y5bSR4MZc+rKt3YpraficB7loB6xKnBahhgkGFSZqG1S0r
2vmVjiV9G1Z0D7jkmiHrqQ3JAJ6SrOI3VLpB6qAviZGXAlV/hwLvEAT8dQXGXIEdqy7JjZdz8ape
FoQZmVTF2zkXfC+o6RqEdYkr3kY4ZiW/tUbGp7LDeRHNB+mliI0oMwXUt3IUud5GTfUPCvVNgH7S
mBwL2NjQsTQEo1SdefNNxiNAm60G2s7sBpUdW8iGja2zNjruMlQcQ8n1NEK9+ExN8BUiTsuOL+7q
wfLFRejnvEC97I3pvLxwCrHJdLtRgzoQhxK8xJbLhFg4+I5rVW51PuPbsQP3X9gepLomNnJMQUYX
hDVjeJOLEJd0HsY/TJ2bq0bIYMfLdGxQmwDNhArqvGmJqgwQHrTjGuDNDpnb++e0q3HLhFk/THVF
pL6NfCr7U6tEoc5FP1eHsn/EZkCDT1QpWa+Y/bEN3/SeXs9hcLCslNjcZyReAtF0LLz1gTeeasQ3
rkFU7umbO+bGRo4BFAheuFmEN4qg3lsTT/JRhOzp0MTbWDFZDSRYRIaJ2TBpxIzV4xzpPeoVh13Z
KLFs7fVC22bb9AqlYT3JsluMPPvZX5qDB6cNFQOFbY5SYQ6XuJX/0hI8Sivfra93DWD7/9nl2w9x
2iGURBNWQoU2M1WbpENAECIbDsZXf0OI0bCZ42mrduqj8g8qWl2c19mQvWeVwyO1AWKjZO1YDTko
lDroYKN46G2bq+qLCaZPA8kjCG8V9c4x6tqplhW36RCBaoywG4XsPIqf9EqD15HsmLwe263WTVwP
9azSmq63mml4WeBBj7w3gSd2K8RcI7Bu4V6wYFrSgd1SL4pG3DV+yM8VRFA/HhqAjRcr2WiqIiME
sU8Zf4ZMpvoXToSKd45Rx3a16cv8SsoQyBJyW8cRoslZ/dT2U3qizXKo1pPYaLEeEsPCdJN/U3U8
/w3lBn4Kl0ju1SE7pt8Gi/VNxQQN/RWeVqP6S9YBLHvpwIRcH7vEbKzYJssxFXUX3hhQGiYCK880
HiyQJDZUTAY8rNoxxeaBSZ1QCligCHCeP/pxdUwJnvxkI3p2HrV5Fg8TWD8QYBjX7gQMEVgRZ54H
/jEL8y0ThnhuUEbe7N/EiNh8iwD0qQmOPsdsdUyGqo8wNxW7qXljRFm86tEP+ur0/3hOukzAtuBM
hE1U+egiT9sP6bqmD8RDirWJsm5nEzm6sBFjraAcHL8lTYwEzY854ZW70EtZtlL+nUvayIOLYePG
eN5w1ofzchMVm7J3NQeS9YTbrol3IjyOsJ6NHBPSF6isloiHpdlXGXb8yoRevk7dgFh3U5b/3T/1
HIEkYrvXqJTpA4YEmQjSMwNRmjZgNC/Z/PFnooyCSHpt9gqtXauz/f/MRHjl13EZRuw2+qI7o5Ym
+/NnsfVakeyP++NxHFO/8ZblEyughAMk1gR5iTqX6bUAF8T9xl3fbz2YM6I5NJA8c8u8bLqWHSAU
cWHMxT+cOba5y+oFUGIDNosbYF2oXI2X8swjcCsuGrC1+6NwTZF1UyuWhZmnovWWBbr9aOD9fUfN
8kEIgg0io8yrKmA015tuIvFaiFDe2jn9MgiM5P73v7gKLLYxZFRAAqGXi59kBi9CM/Xi/BObUy14
G97v4sUpQhebtTzbqGkewNPWxXrr65ZFjxAp4urjBJ2fQ+4YOtg8wmcdECjR12RQfsKwOZkXsAQ4
u3Hnyf/i0YHGLZuWofEprYR+MGyWF2mIufQGPKMSZKO3oE4P6UyjH8uc6wrpxEkQP0mhF4Pahk6a
sx+b4cf9RXCt87Y4z+aItqQ2vIyxzil/IhvMccbSn71d5JVrlS1z5l6dk9XHKrMA0helifT7Dajx
57HPt67rfhpZ3FXYpgCQj0lKqj6Zs/UbgKLhTvDL9f2WIcumWrkH4psEK2xOfWTEbe7LdccGXrwZ
sLrWbW0A6B5AHZve2Oj/Z3j4Q1fQXi3UuxRsu6eRBm8mCTbmQ5Nlw8dAkwZtxXw1t85fe/8S6zVv
zIlFqo+Ab1ARykPvd+SwDZteLONtHYNQZNtUUNQpay/hFbghq2z+tNBdLJlj7n7DkjHgjYGSTm8t
m/8m5XdwT4kr4q0XnvLEH2GLS72rbP3iK5LFwjL3fsrSoTajfih7aMxSr/lzK0PRfoD3fH2OUct2
f+oc9mhTjJm0DlRX8TQ7Ea+hN1aE9BqvgX4d03nY2XSOLW0TjZkGgkQ0bWgC9+11GvD0dQ5uw514
t6txy96hO52yFcHKGzFUvK37am7AdCTyD/fn50XwKNbBMvisWlVKwwnz0/PujUKo+0qGfD7VDc1O
JZ8vYAMEvW083zyCZMf9Tl372ToDOE7JUc4pmLB7hC4FcH4yLGSi1+ah8RFLuN+La+mtswDhiSJS
M6MJcjOmuUzR+kOBS/5EItpFO9e6Y3VsuJmW2UD0uhign/3xjzYqzWtQj0yHCG1ZbNOPmXkdF5k2
5tZmYYzXX1T75dWDWO+h9ys6sK50mW4XesXMTYXQ6zsrIUH3Iuqo+H5/DVzzY5k5nhv1HM1NcPtJ
0wUVbwpIWLNHfu/YRzbMrEf0uGnzNrhlvMkStfjVRWQIIUiGrHKU+f/dH4RjI0Xb4J7f6cOoKuIj
aJctTXOGsMZ3JMr7S0COwcOxDJaRZ70qKRJ/wS1VoJEtUCg8k2ZM7n++aw0sE1dNrfsh9/xbndbr
O81k+V9FTX8kD4FPt2zZqBBo/7XAp28FBsDOX9YY0hb3P90185YJm2ZlqPHPg1tbpG9rPoL4HEom
5yLoD9G2MmBzfl1bBGRbv0ZYLtl6yLYv7+bw6yJQzHN/CI7Z/w1aFkUei6jE+Q3h+kdTw93vK/gi
x1q37LfMljUPmgInKar9oFZTqlOQ7SLXXN9uWW+P+6LEU4beUG8JlmYZyb992qkjORRM/bboz80K
BbSL9BeaqDJG9IZGdUTOXl9Cu/P+5DjuNm7ZbYYrWYmqi7Hx53d1EPxlGpMBY4JKJAhVMNDnnOpq
DE9+Gu3cpo79aiPM6l6YpcmL+GYYp8WlHgNI1K14gJ/mItp7Kbk6se25kFx7m8IL6i7KABI8Onol
a7+9hHPd75wZrj5sqyZBEAeD4A99mwGYBVbKa59xJDBXMJDfXx2HB8gt21Yra8xS+zThcGOZ9AM8
KTkutnZDgPktBjUHIDjYMUNHbzbgTNMGgtyIPiYcrfOZ/sV70MFmJXtC/cd6DlKx98B07DobdiYq
vqKOS8WIgYXhDZx5KKsbsb+NqJ5KFHepaRr/4Qr8W8XMdpzEzSB/w7yw2Mah9fEEJbiqiRGAUfxD
vU5tCSFXUMkAK9unSU4msmO0jo1hI9KgsAB1DhCVQY+ABusp8/2Gn3iz9o/Lmu3xb7qGs3X+7GQw
FbzcmtQ06edm+RbhGnjXiSgYbiDyjuVbzerw4/1N6DjhbEgabwcIdSwBSQqWi8dsSOdHFnl/H2vc
utWhKohanAWhhlKP8RvwrnnnNKPZwR1tHQOlEp4ZCfaZlAZs0ymt5AcBSidyAtUbeaoJaA/PyqNx
cLk/HNfSW2cC1RRW2WNVlG5Bcw/ZCzAgTLcoMO0f93twrYZ1JKDgdRiKHMGTMkReBQWvgf9pmeJo
T8/V0b4NPAMhxNzObR/fRJh3f4oxKv5DYfCe+LhjfmzgGV1KalKcmxD3AgfCQ+bV33k09a8XaAbv
LIFrANZ1r2oRzUJEeGmSfLzokUEAAK+PnRPZ1bp13aetN5fgNAPRVReptzMqmiBvAn3tY7Zmk5op
jWSljwqWBKZMyKWVhnp/ravXjjtnk+v7t/+fHRst5UUaV0LcIKXh/cVLhmjFICq1c8j+zBq+cMra
fGZcxF04CQ0a+U03jKbTPyJDLSK0ob+Cl0VfUkE/mWn6ZNh0jer2YYU0Viz8+FStmTltoi15Xj3t
i7e4xmudACbiZMm6Fd/TZpSDypa0GyL/oOdqw9RQSDqrCjc/6vSh40vzHFIaMP2d48txTTLL1kU8
+1EnaXTjrKkTruZXrTa4UApoJtThdFVT+zivnwFC2gMuOG4VG7PG0iwuZzj2yZiz4htn+b+pgPen
ebU8etOuZPvLSi4stsFrPI11ThYUvXO4namS44WOkITow+EtN0Bo8Zh9NVX4mccQVoGIU/EwI0iZ
g5cbkEmS3D9KXYO1Topa9PkIGGmQACCgbj30MkHctLbf16XvrqgHKvZY3h2b0OZGGzsygi2lXx8M
Df5S4dyeQSSwFyhyNW45AgjckpFWKZhLfrruUPo2Fw8CMpf7k+Q4sW2UG0Bn81h0BgYEcN74APad
L31ZQXRnYF/v9+BaBtsFWNjqy0KhB5ENqMYWX8wMN6CIAdrOe7aTO3GNwzoIPFz7QLWvEDFGUlKe
GKD85dJ8D0TQ78yUaxzW3c/FUDHUF2EckIZoL/UQzBAWTaHhMqcfI7/cmS7XQOxDIQILcTds06VM
iTAwk6+WgTwWUUp2jh3HjrLBb3VHhpgP25Jv57dMAdzDK2Mvy+dqfQutP7+B4hWpGTVtyz2l+gK0
p3/ZavnubyZX65ZNUwiGyybaZEyk5JChWgA8B5t8e+z6t4FvqouWUhlAfvBEXvpX8LWhvdntQfcc
O8gmSaPViDKPuWMJQM/hCbE6sMm2GsDk5gPyuNf7M+R45dnYt940KYj7a5Zs2H9TjxKyi+ETCdTH
svK+zLu0ga7BWGbdBtQD59fWTzdCsGu+Mq7/6Jf+7aR3uaxdq20ZNa/ylmRas4SmaXFNe7Weodbw
5/2Jcg3Asmc1kgzqOIb95MPTefN9ewnPDZgDj7EGMtSN/GoLdS1mI6cVczSLJAVM/Iy4/+PaRd15
Kcd/7o/DMUk2/o0XPVVzy1iC3ZVdxi1fD8TUziS5GreseeOhWotasSQbpu7axuJfMVZ7vDWuxi1j
rlHL6ql5YAkEG/qTzOsvxeHYio1703yqled5LNmq4Id0OoO94QMyhZ/7efjnKBMYi234m14nVdUC
20iRBooilfnWIV9/7Dyy4W9M4CgleYgNhHq3E1Hsyd+vdXJNv2XBlAAmO4QEBVQpKVFUvCIsFDYH
T2ob9cb0DCL3FfIMJy7RuqIIMSFIvsdD7zjmbNibyplXy5HDekP9EXx1Bgy7oEkDxRJ0rc/RtHuf
Oe5jmynNNMpLVY9DW7WcQADCI2elBhTDGHUsRmJj3zIOaS6gk0H+EVefyxZVDF7Vzsd2kI13U6hr
gqYcTgdJgBZPN+GkgHgHkxM22A1puSyla4+zx/ODC1TcP6MIlF+HKd4Bxzpm34a56bIHSea8Bknf
dD52UvjVrHX7mOvFe7h/fDo2kq3GabQKpGx4ABMTHzSOfxAVgYFq+VYCxFr5ZAeC5jC23/BtYAWY
V4hEJ0j9/TkaOHPVABDD/TG4GrcsuS1C0y49xSndAEmg8OCGy4Uj9X7rrjWgv95iOoSIDoQwsMhp
XY+4wgoBapRyrczrYd50ye934xqEdR8DZs0YGRnYXbpQn/sChKJrHv97v3HXGKybmHsNJObZwhKR
m/iRenL9qPsMvBzFsXobJmx4myz70e/UEiQc5BhnA4rp00jEjh28PDnCBraV+VIVCEyBwwzCgVfV
1yqZ4bLcnxxX4/Y9HAY5qBg2gjSvHE8/yWKgDP/tWOOb+/XsPYCqeSPHccbM8/ahlllwWtixQhXM
+bbczxrntUxjteD8MbGm11IBZmY8OezsyJePBmGTohlejT2Yc4KkHL3soozJXrcaL28CTPpHFIT9
M8+7lLSuNbBMmA8lUzMKapMUSKd3RKzjU99BfPD+Iry8/YXNjxZXfVeGG4dco2DBJQdPT03hTesw
9y/3u3ANwDJfggw49DJxjtYTMox8RmppAFH5zgBcrVv2K+dm6KtlDBLhQ8ANOoDyTBrvy6FPt0Fs
I2EVpQMptxCL/qRz0NBO4zGqWCZs5JrhQ9CktIA2RgQWYzB/0lOOStdDhzMC379aQFZ4gPhokMOl
EWIfWdaaN2TzQVmxHkIrAjH7aw8U8iShWFOca3P7RYBO4ByOuwFWh4nZ2DTKKq59cFcmZcufpF89
pTlIDgn/kE3F57jbI8R27H8bniajeJxTie2jKszSTxJO0dTfi8o7pJKIVbbsdywIbeBqBUmmybdx
BYdDVEC96NgGtW7gDPSwFDIVQdJK/beWKz/9Pxxch2kJy3CzmOVZunCgkqaOnbKy+S76ek8c2jXx
lt2KOQ+CoTEUlzoeAYSjYASKZM3J08shZQombPwZWcZlyEDSh3JLwPjOgoB+ERTlPw5NvQ0/a1Md
6qBrquw0BguAcy1o4XC27UlSbUb0ez5F2OAzBeh11VTzllCcP9EGupRd+ZQiitKIvdPt54vrpT4s
AyatIit0xleIqC4tzT5nnoz4d6XmsvuPZWlQnKMwLb6bpojXD6YJcmgC8rYSUfG+bH3ob52nuIcg
5BlMRCZWOwFbx7azgWtQOi/k6A0Y+QSqpjrs9QnaYnsIBFfr2//PHIMsQg0uKnr9pCcDxOqh3r0g
cJ4c2xOWrcuIFITHAMMBNfUZ6f/qmgd43R5r3LL1lC6EM0MBDsdrivohUHxqVQ/3G3eYo41UA+F3
bGoGN3JqtT71GnxJ9QhuwBLsn5f7Xbhm3rJ4xgUenPHgJwIyE0EWhmeOMoNjB6ENVWvrvGnBtIbs
eIMEC2cdhaY1CqAPfbqNU0Mxfq5V2AJjvilvGihAXiHfK3d2zRYye8EMbQ60FmW8WEiUjihIfIA4
JZo/qmJ4GyFdNI2nKAYFw/1hOBaZW/aOlwnYbmdgLjaofIva24sO5HQaer5XE+tYYxu2tj37u7YH
tyHN4OsZTdtLse7KA7ha3/5/Zrtj0PR+uuFrtALi0Y+HyxJDMuv+5Lgat2y3BjcLBdU0dtDYfsiC
mVwLL5Wv7ze+zfBLS2zZrpqWwgtTkAxmJQpVTV8+jaCrOgUoEK86Qnc2kmsI1oWd8spDnqtHL5Sz
P1jB5U0MyzGAiLAxaUb5M1S8MUGknnXyc/q7evrn/gQ5Pt2GoNUTHglLhQnSuT+eydCy62o439n4
rtatYHXW07UYx8mH2Fr/WHJoX/n1Luucq3HL0R6X3DNzjcOBREBACw0O+jVCMc39iXH4wTamrF19
hhL5JU4oiOBKxl9zQZBOpj8EYU8bFfD9blyD2I6MZ6ZVwxXrKNuOBpRpqAKlid0yycv9xh273waS
ZaiZonk8x4iE+++NX59pqd61o3i1X8ri+n7LegVyTiAi7TBNq14jZBgn8MxVcaefjg3BMmAu62xY
APJK2hEuXl3N72i0PmwR5ao6xs7FQITz6yKUvklTLzW4CDwyvhtR/L9VZiBFsbPIjvPf5jCTQTSR
Rm1mIMC+2OP1eZIp/bGkjJzuT5OjBxtEJjmE0+UcoIDQawZAOxH29QHYX8wxzICwcWQtSmkR52rQ
AVPhKYv5Y+vPCZWICYpgjxnPsZl+IzLrBoBNSkRNIXcQnPtZ/ttHfE8X2XHb/0ZhVkHiSUxwg1gT
viFh/iqD8um5bQGHUu1tKsKvjcl3Ysuu5bCsmoK1SfVBzxMZic5HzRLtywCEVyGVTYL0VNfvhAJc
HW0z+ez4oAISmR7BGVgu5g8ZKv4mRsVDI729C9S1JLZ9q65d+wjrXnYy/luEbf4Xiov2ogCu1i3r
pnNVxDNF62aR7amMu/m8j0xwzY1t1aVudOZ1QAVnwCVKBGwvtR9W5yo+WEcBCeRfp1+pfIUyA3TJ
AJ/SZ+HF/okCuXG5b9SO2bGxYWk9oVBw1rC5oZAf2rGI34QKedP7rTsuBxsRVhM2jekItQRCwpvA
41bI+eOWbT9sBjanmRhWDyPIEGtAtB/EQlB+GkEVUoEuaWeKXhbWZcJGesl81aPSeZhQKJ3r2Pui
1ijhHYB72/EU++ciDJ+Klb2ZcoAgurLZ6di1NpaFp2byyq7Fka5BeA8tPaA6807+e39pXI1v/z+z
6rRnnlfVIe6j7SUuNZTVgeA9xOyBKbNMelYUiP91C88IjvTXLGrvNjd9cfI21/j+CBy2F1iGLeNu
9EOFEqCqIJ/HeChOade8HmhzLIsqbK4zXXjjhPJjcFblVX1OdaVOEO6tX93/fIfzZ3OdtSMy2cCW
sUT76pwZ8AiO81aiQT94BK+q/WvVsdI28itdxrWVTd89lOBPfkVyVLNGC/iq7g/DsQo27xkgRnoI
vR7GUa79+NB6NP9MxoHLx0rl4x6DtWsMlh+uxBLXPF1BfgkWjEfD42GF3G2d7UFkXe1vB9gza2hz
MbfIQuIYXE1zNXBpSrmLWnA1btlxi3pvMOfA/6aDQo6QRh/0ult14zhibeSXQVlgSvOqe1As+Ctt
1+l9j9guxGLqU07ivTyPa5UtewbzWFBPRALCHudPSiJJTgHc8UKyp3fkmiPLmEeuomZIR2TKx/DH
2Mx/03HeC665psi6pGVfjMM4ZyG0lNQ16/ijCtpH2FleHoO9CBvy5SHGs4A53E9CMHiedQDrYpU8
pI8N9M+GJH+2ObnXgogvBzeFCKA5ZLgcT5UMf9y3X8cxZDOdyWYYcb9VcL6Qpf2O5fXPwkeuATqB
5D144eq3A8h5do5sh39ss56lGQSG/M3D52uZpOB0/umTiVUnygchfZg3YO7fU4J07FkbC1a3sykC
Cc+gnsDHVC/g5dFL/K5CWfBO5Mc1d5Zh85VM0F7X3QOosr6XqrwicfxalNX3rRAikIeY9bH+m808
W3/QL/Expghrjwx36VZuXPtDtjMGh+HZRGhibYK4ByI7YYDNv8pqTb9H1S6tiqt1y6xp7nWVRzb/
WCMFpxmSY7VhhyRRMTGWYUO3grZBmKM+PTTLNWMBPxdq/XTfMFyfbvndWRaCeTxGEqsv+A8doio9
DsGJeb9xx9600V/tLKCJtsD7Il4ZvmorBA5lXuqnOF+KnS4cp56NAWvzctgEOADgUT2Nb0S0DTid
x75DleRpgUgGk+fOD9kh/WQmbFQYbxqa8xpvX9zK7QPB3XMSM2CpoEU7BtQWv+HCAKWax6YEKo+t
4G6tvPjjBB3iY5ZgY8I62dKpyxVNuonMJyMB3E1nsVeT7Vpxy4h55k8osEeQqZ5W/gZTFZ2YDyap
AvGNy7FNZV3SBmW1S00QYgKYZ6uJD9qLWkAeXTG991x0jcKy52gtyr4ywk/m2HwET997XunPbcC+
3B+Bw+aIZdCZVF6vkd9JSDWuH4CJyd5X7dJcj7VuWTRrpox0Wx0e2K/LcyqQfFTiICNBZCPB2hDQ
fi/FLV2244zXQp1dl+2qPvLtkQ0F6/2ttrotEFnK6+mkVmzOjmIP3W/95WWNbIIz6ChW3jgiuaB9
pLt7+F8XRvR06cpdQIyrC8vDLqXIPZmjCA2b8+tIwHpNzLqevCDegzu9vHkiGxYGtuhGgfCme2gL
qCuULTBbUTDtvRBc32/Zb5uuUQ955s11QRiG5eOXLAYzzRYKu78GLzsTka2U2Q9hqAaQ+Sf90KFs
YwkDc6K6KhtoILD6h+BcvFn5eqwELLLBYRCIGZFSxYZKe2gC0RG5Ngm9mJO/HRv3R+SaMsuakden
nAqMqGPp+BhG0Q+2ZGVSbjvrfg+uJbcsupzKsCUlHIASauXnugS5YLhAted+647vtxFiJW+MXEZE
3nqDGw38iyFiGPJ9vAUC7vfg+P7fUGJ1uSxshntU92v2OuMAFaCqYC9l+LIHENkoMbWkE005vG2Z
Z+VVxLz9k6usP+X55D90GoxXx0ZhmXa3FUOMcCiSSodxMkb6D4i3sIONb4vzzPmtB572g7/F9wr1
T5s383nJd2txXfO//f+scYOq3gVyBXiZB2F2Lgu0Hsrm0GUW2eCwbDEmrHOEVrEQ1Zkqos8zgof3
59y1N62LOJuHENWC25evKPaiEXQkI6OD117WmUP+UGRDxGpmIm+SeHZoWSCvADTpdSiHbmddHced
sEyXmDwipsC7U/vxqw3/B3F3qHwP02MZtfS8GvHv/ZlyrLGNFCunYCoN9LEfsgLB6EvP9Vy97dpm
9Q52YCWgmaZ1N4CgLOmrKgAYM5PXjhzjf4Xs2DZ/z7YoJahk8gfRPrC+/a5DaHsHHIJex+bGslyy
DP6K5wBwpGWgz1st1s/Y47HGLcuVU5mBKhrQl7pW/4w++BSXORSXY41vq/1sWvQ0oAKl0wAeV0V1
BtHQl2qRe+6QY2/arGS6AXodJM5w5cBBDm+oPNWI9ps4A5hxDW6L7HYAAK69aVkxhxzOMnh4FPDe
8x9GWsyvIh58OzZF1vXbdv5iAqALH/Tkk6sWPH7laW8+VJsAEcpfF6CMa4gJgr0tId3CTmpEcXfj
9XvYV8fVZUO+UgiWeKhN+D/OrmRJUlxbfhFmQgghthBDzlNlZg0bWXVllxACBIj565/HfXdRl24y
zMJ6013WRYCkc3QGP+7ytw7HB7aUv1xTPYFy572V1dNFy7PGfY2g3QyZ6+RvXumPse6+df1ZIcGN
fV2jvgy3gaB59t97pQc37n07ZfqyU7OGenEhtPJRVjmgLZUlLIY4IQpDL58vy9bKr6wWUwQzkx5e
nXviiVogHEcrrgoLIvMOZdPPf+T0sH9CpqI1QRnlNltKOtXHRkJokdNa7VU7mrRtQNL9+U9sbcEq
GZatVGC2NvYocoyOJySIkHJE7YX8edFa7pLJzHKf2Ph3aZY5MS1MF3PpqHEJVaWff8KGG+IrAy6X
EJwrQ1ujmKJ+uJBfOz975DZ/GfVwmCZy/PxntlZqZcloH0wcB9Yeey93iYDaMq2Hy7Cb0Rr7Zcq8
8qMyBmN9WA8QT51/jj4mLS568zXj2Fg4qto8QrUpDve2FvkumM4qfW2c0TW1WBmFVdCyFg/nRfDd
8XbqExu2gfdYQRukPmNu/14Rj9YQMK1Z3KLNWB9dNR6IP+40IccxCO96jx+mfniY0C66bLVWls2K
Nsho6P13nzHTJNEiKpT347LHn47XHzeyHZVFHtDFvy3i6AQ4cnCML+GZWHRrM1bWzGVXsEGcuhSY
/LrTnb1lFcGU93CWBGLrF1ZXMWYJbFvVsAJQ93fJ7KPZzoJR3Bek4c+fr9CGPa8hYAwIVIZGUX0s
BydShKHVTsmy/977YK9kQtokLyp5GYVMtAaEceVkrbJT9hrg10qOsbK2V2c2e2O11lgwAqXlYC58
8bvRjUwM03o/B2D1GbxL7W+NBjOojzvSlvURI3LjQQ0YrulP7DEhCy9DtEVrLNiYjUU5gfD9iJt/
4PfGqcADgQzg93f17Hp9xk3F/37brVFhSpUm65emOsoZmnIZID6JHWp3sDR0LxgBAdywGW76Psz3
YOlvzkQJW1t0+vM/7LEJF/v/rRdeB2AGGyBuqyjYe3NoP5/5sI2bY615qYIYeCFUwI5z6JFr4k/B
MRvN4XNr2Xr/lck3uDSMyVR91C1XqYxj+wKNiiBddGbPeJUNg2Qrm0c2FVHQgCO3AlzPjv03RAnj
7nS7AgPV7vwT4ubzj9laqdVVLsPRBotAVDXXCrRYHEwwdqHnxIw3LpE1REz2ZV+Grq2OKvZ/W2/+
6Qrz2vvNdcvZbZb5jy0o2D7/kI1d+QdeTEFBhxBYpRzAYKonSW4GMzVfvEthN9E/QGPdZONo6Krj
WDZhtkNLOuj2SxfRc22krW84HYc/LIMM7X9DXOUHxbEZRnrwp+EBeg/u5fNV2jhYa8SYYKaagsaS
g2LjswjU17I1Lyc1AQGOlgGsNpf9zOkD//gQtywwPh7bo5m7+UaN7Aaqj14y1ijVZGScD1lgzg2y
bC3a6nrnmCVe7AwnpqAIVFJQ4tagPY1qGMznH7NhImvImARryFTTgZzozI9Uer8Ckl0YKK6hYqgz
QTrRjtXxROH6qArH3uoM4yWXWfcaKGZlNog+rDEZI+Gsfmlli+VOua6Ijp+vzdbir0J0MbdQjB6w
0Y2HPIxn4knrqN1lqDGe+YSNtG8NEgMCQBVVhFD6BGPgugBalhyZX/yq4BY//4itn1jVybjXh+OE
YQQ49OKFSnIsbb+3BXs5HaTLfmJl2SwehFmWiBysBSWG60yRSJzZb6ChlLu4IcVFM2PRmjFMtwsk
7xtcfCpW4ZVnwaHoeWchXRu7vWYM40G3ABCNlgMwaGanBtzXfThNVxlvzrEZbxjbGjXWyKCLLSAB
xxlNAUlbd8xtoS67I9ZCmTSD/KDSZXU0rrZ/zSLih16M8hhYZc44i62zRP/X84EZQEOdPayOzNqj
XMijwMRJO7CbjF1Yo6CrK5u3NaZAUDw46g56PXMHyhA1yOVb0Lns9fPjurULK7NGngQOe9AjH81Q
qwOxjXzEZP+FFZA1bMz6sQXxnEZ0W9rvUoEZprXnaNQ23nyNGitVE5dI5PFsjs5DHgDzXNv23NJv
PX1txq3suxhNz2MZ9m68nsGxUqWmjNRlHGTRGhpGBjt1AxiYfnO/nmzSVA2C/Xw6S9+5cf+v6cEY
lDcFJD2rY0mjvW1l8f81LnKqcfFI8sQ0yxlXtGEJa3DYPLssDkvUuZbsrtD5TgQQ5whm8qPS0deL
jukaIkY9OlQkgzSs6TS6lFRh/MdruD0HFt/6hJUxN7XjLh9O7PcUkxpYr/zdZu6dujkF8dY5UoKN
IHkNFjOgidca9DlHUUOIbnRZgZq4d1tGRZtS1c+73kRPnKuPzxdt66NWtq16vYSj55XHsNFlOtUy
NRl4Y1DOAQwRx+140c+sgWQGwNZIGlIeRyZTmY1fRM7Av7scF3VOR3HjS9ZAst70zaT8yh75LKbj
2E+p6UOyK9q4TxqeDfvLvmRl9A5+1UXQ/jyqHmg4BQppSZt7pLCP3tma/9annP78j4B5HmM3e9D6
OjChfjQBTbkxQNSAEipy5vXz79hwXmsY2YxyCwEvlz3aWX2VDpAEvyvOkRNtPfz05398AIjbAeym
DgFOvLh0ViC+rvXZesjW01cpdxkttBUC99FJCA0aJXpfxRfO6Ub/0Mr0obZV9qincgpKPS5QyrH6
7MDJhsddI8fAA54tC7gHAcUdn+fWDrtTPn9K5WMn/d15MO5GcLZWzFyGZcoGoGQPi6Jfbed9b6ZB
JSPazGci8X/fBL7GkbG6Ac1hh/Nz4uml7sSolPvn5ij+/e35GkYmAQWELjoo2nuvHna0c9U3raBA
FkPx8MyFtPX+KzsecxdBjhjMMrPJSomSppfzpGn7XBwuMTC+Fsw0dRBHmB9HJloGQOKQOVIsaQnJ
Lms+8jWQjMjIQ0UT2hgC2eKBT4CbWKD5MR4s38PiHIPr1lasTJnbSbC8jgFsUf3frsFUjnDDc9hD
2ffzddr6gZU1n5qEhoegShbqxO1C3L1BoLMrIMd65qhu/cLq4raM9saorjxyEPSmBIxa38VJHVqH
ip3Tmtw6TqswvPJAXz+WSLUm0CGF12281Dop4ny8DGDE18qZUKqQUTbmAWAuMwimFYjqp4hfRoyN
2ev/ddigUyBK+J0COVo26V0JjiIMLiEv/XyPN1ZnDSDzqgxiUl3pg7hEsa8+ULMp9fzLGD/4GkBm
23gOXOuTDEQlZZtkvLWHAOoS+8tefn0bu7yjyp1W3s/bBhFMOVwtQ3k2ovj3O4GvacbAqK4DOize
AQxIxxEBzGlWcyb5YQJNQXghvQJf04yN4+BXrQ+sQt/BzqC9MaTLiQnkskVaWbFnpp77QVQcgaHc
VbI8mGA50yHYOjwr8+1tGRC/xaNxGSTUVMfpbJl469Erq6XVIstK4JZUnf/EZ0jXRS6+LPkHJ8b/
2pSYi0hGBWCSrrfH1tCrCaJJifTKXZifhXBs+LY1bIw1EOcdWbgcIF1hk7GFyXIFfGzgsnN5z9ZP
rApiQlYdCUa3HLJoaF6XUo5vKs7eIRvpXXZ41uAxwkkGzHJJDrro/nKTZ5P/jChfdDKjlfmGDIBo
U6KnsWTUQHvppK/RkHNh0Okp/4SI8DVTWA/uu0Ihyj0o0BukJ/yVnEFabfPsMcLY9eefsPUjp+P7
RzjNAji3jiGcBlkpeqQoe54iOn5y0hO9DF/B12gy4YMuY1bYBNJATsYZmaVRdSHVM49WRiy0bcIA
7C6Yf3fAcS8Yex/a8fnz9dkw4zVzmDRKeZlAYVvp2QM0BBKj1XwWUr/19JUd9yDtCZuc4NXb+MlM
4MkMR30ZiTpfI8hQ+22KzmpAw2ttdlpbd8yC8BxCcOPgrMFjczDLUBVRcICu7q1Sy03jY6qXDm8X
XytrDJk6yQMxo5HqYYkSM6AJlkOW/Pj5zm74njWGzPC8asmCDhWIJU3aQO0o7SLzEqHNcCb83Njd
NV0YncuKT70Eq44IX2yG9v3QXEicy9cAMiEY5mDGUyLfxx9zAG5J35ylvt5689WVy2vT1wsHcxdv
0K93LehCaw1yic9XfuvpK4Mtg3zKM31CRJ2meU+OWXpWXLjoq3vXBIwUBfDyB7X4zReNSc5HDjbO
C199ZbAE4Koi1JiSt2ih3swNWvITgA1nuvEbR3INFRu1IBBTAPGy9TC6M3fWP3Y+CDWWAlxnF639
GjAGsncBqHBLDifKX1sAq4LQajxjUhsbuwaMydAWE2vhE0bQ4j8Gk5nTIDTnmipbTz95oj+uKqdb
gegGaOqcFlO6RP2hH8DZcdm6nLbkj4cj/naQNcToY2OYuWmgN9wk8DrNZWrhfE0SRoDSM+GynNCq
Lc9/nrrhZTQVXz9/+62Ds7LXhhUMQxCQOP2PRTEPZK19AMpxZC/nRpm2Vn9ltK7uMGpEcFWR0cuR
RORVkSW4WNhlUBq+xoaJUc0h80GuaAz5WZoo34fNhdxjfA0F60Ez3rT89PZdLq+MBNRw6c+1gjZW
fw0FY8HEMvQ7wOA/gzqjFBN5W7LRS1BMLM5YVvTvseAaCkYhLOs8jgkLlQNayBcQRmPQXqPVx7vq
FviwM+HOxq2+xoMtyvDYhRoj0xl9WaZyN9vmXmYEbd5zcwtbq7UyYx5GnJsWegei11cNGpd1X+0W
71wxY+vxpz//w5BZntHKO11dmGGI73QJHlPgPO1rOJ4FgmyYwhr01ZRQ2FtiTC7zXtDneZTz71DP
5yYitrZ6Zct6qUlWI+GFOLK7104crKp3usxf5qVNgv6ccNzWR6zs2VQcTa3AQ/zWg1rJUrIky3Jp
zv4PAckqqKA8AZkaU2feT0XjViUDQ370ub/bevnVNYx+WTWBORazLzF/Fehq7TM5RFefP3zDBtYA
L1AEzQBY+uwQ+csj681rI6sbUYfXYxi8f/4TG4d0DfDCvOligxKVT1UzBnn1oHL5DQOOO9q1eWnq
M0MGG8u0ZgYbw44uEmrbB8r0B+Qoy6RC4fvzT9hapZUZC9L6ocowfnQ6poSc+A4GAG35U7Ccw0Nt
rdLKlK3vg665pWCfcip/oIH23xvR0n1uhuIcYfbWZ5yW7g93QZsxL6GgDiL+aHwGB7xDVf30FSdN
zs8XamsTVvbMNG8W0UNGRhTlAsTPFH/JChldRtHF18Au3TYg9JMZnFHe3I1V9BEu1YWndBVKA+/f
yhxyWQca2e82gpUJjSJ9PIHj7/O12drhlR2zJrdRrHDdyLm+461/HA27dYM4Y8kbS7+GdC1L4w0W
8jqHNotHjC4gv5ZDnJ/JNDYc9Zr3Sw2VK0cNHk2syrHP6js6I7su4+ru5KWHrq3PrNLGGaWnF/jj
jPZZ3o/RDDNWvvcmK8t/lhH6ShjCg+QUBOr2n2/G1mqtLLqXNOo7qFgfdBh8Levsw8svrKKs8Vzg
2h8Y7UJcygS8E4xVeRL5+hy2cWsjTh/0x/p0fqnNeFLDaWL9PZ7M47i8mljc9zLvT2D2M9nZ1jas
DJlDzl1PGPU7mKI8TkX0d4ChpE5mH115riO29SWrS1lxBNT09CWIh+6CGNQENPs4USHXJd/ll8ZI
a2BXWYhxGCLQgY0tz9KmgUi5KLgC81SQXXiYVpY9gazLag75o5rNy1726qOMTHb4/KRuuI01rotK
YCah+AVxtyp6MKP4oHN+iGP3+vnjNwxhDe0aydBlIoDbQAM9S3oF3NvknQXCb+zxmgEMnLg+XbwC
e1yQ76F2p9PKwaGa8MY+xih0ff4RW2u0suYaQVEMzgvQ62TFFzA3AmuAEEZk5Ovnz/eD/4QR/1Kg
XmO8GqNLFjroECSIJaNfpV9yAx6NUYwHl8/FEyel9yJIGbUQ4OtRUeZ2Bnv12HXTD78n5K2LGor/
FhxzHzSYBszeCXApACsZVx26wkV5YC3QgLKGZJxjIivTMaz736SK/QETnx57nytn7zRoC6pkzDBf
J+uG3zSDBDcP5k3ivfWRBTSGuytWQKrPDGDtSyNAPL4FRR0+cRGQpPWm2KA93Pd3NjbkG6XaXp06
rteQlWfN0cTh+NbGNX0QDas/Knyxt4OYVDYmAJ/nwbOiIpAH3Jcy2LFQDc0vF1e9+lvQCqVuBfWv
GV2xXBc7Z7rIQbEUtKZ7xYf+2IKD5GUJqvq1pJiRBd8WeACqarrttfD/4qbqXi0pzEFBFDlImq7K
UwIFEXSr1OAg7hnZrk5cXWOiZqxn0B6qwQdIkEYoG5F6RsmUZV3+rS/6/ouiJUjK2WhEygvwrCRG
L4tOnB97KhF0kDsz8eEBLAFqAZFbAdI7XlK2PIqWYX09qE2OqQnN9KpAKfArMwKUnaaWtgEuNIcE
mYN3fIfsNfpDshz5T1HFyy33GJU/IOLdmnuaseIWWesQ7tWIpU1Vx4IbEGUFN5pkdAc2VvaN+DNt
DiDNcq9zAE2HXVEtbXdTkqW41kELyFJs1K2lNet3vNPjkIBhF0BMVbrM7BX6GMUL/j/pJXzkpbzl
ocuvvHyY24QALvQOiQV0NmaGyxs56FSy1PfmKnxvg0bRBEivDuvKMZrWsLKck3iMNYxHtc0XWSC3
T5wVS5kIP4IIgVdTyMj7U31v514cte8ilXTTCB0N14Txc5lbREzEdNiliimWp0b6cn7Rsx1f5h4v
NjeRXq4olrG5Fxb5XkonDRZAMGX2GLaPMOG5J3pWHxZMMtcmovJxFiDdOxQt/klrPYAfp2ckuiLU
W4IEq9rsXG57uiPd1PnX1eDosDcLy395EJ5RCXU1XhLgWP8nYZK9KZhmm4BwPLgpeJxPV5OglHwx
LgiCfY/Dx/dkoIZdi6XTwR7V4PFR82JGwzEQxVfAIqP8Ku5n9g0MPtOVC1v1geFHXr9QpGgvgPuN
LnFF0ZNfFpy7bsfBx4oBw8XD8JwI8K8NaBJSUTftnfNxusqFefdZ5Nu/Z2f7H4tsi7s8a8Vx5AHe
v1U0ONIOC5S0eWef4eiy8DZmJc7rUnfVTReU7EM0J/nYlonbuRKYZKpqK1PVdOgw5m3xpNTA/+oM
1+rG14N/7FXZ97ux6YogHeyIRFjOBS5is0zzksQuFr+9pSn6HRtBEvFckBa7E+Av3UKbij7AGQBC
ROlwTSZRXbPFugPqQsFOiiyTxxEs0wltTzBq7Q/ll9KNYaKFkXXCsr7jN7V1hf+k2641S6JquAG9
Q+W01Q81w+DirWps/7vMqYcDBNa8bFeCDEYlQaeGR990s8YcpZmXa7AOOwB2xnhsj2ouMRsqG25u
NO+wWoEFD/jOGnFSHs5199I0hM+pDqvuXYVd9CJzYd4wQBBVf9XC4OwD9KDEEbQqzdVkF6HzNJv9
ZkmBNMrvg9Esx4zms4K0GIWWUjpDQvxvh4nhvyiG1Z76xoufShj2i8hCrKLxTsdvzAfzW1q4WEKC
TB2kAp9jInGWXjn0f/7q3ZwfJ7jJKwmZ8B26qoF67zUN8uNpGDzclRH15L2EX3tdgtOZqWVbBUk2
zvly3QJvMh1Z3p7APgaaWDvHOW12GQjhGkgzEGRHXl+R6W+jx+BxnKEFdKBVPEdHNYjhQahwfEUN
DESBEE7rHoNMcg1y6CIfEhGKat5ZgsNBQt+L05Ia+oXjLhoS3VHXJhUkT+5iYAev+WK7Hz3R5QEZ
pm13cagcTeTIiq8VcLH1fqxp0KSoZHjem45z1z8GnV+JxKIsRlJStu0dhr+6eAfmy268l8qF98CU
ibcZ0/bfe9x7xwh6VinjUe0SVk/F0wj+vnvGmXvxwgHQVAPM8qsBKeSRj7r5zvOWP+PqGnd09j0I
4yxqepVTHuqERyUZdsYLAnY1McgXP4wKExh5IvqcLK8UQ7m8gTOSp59SIDL5xbiH2zOaJ8pTUsgQ
LzKL4BGZuVeCnd16L5QXklw7Lxo7A2hC1RQHAfnaGtxzAW5CUMT52T1XoKArC0LJvs89AV+qo+He
+AEqIXSYrLuq47awB1Twsq9OhUXVX2FefNbf2cBA+V+U6K1d92Koo5c6qlmbGIVmOZHonCc0CxtY
DYCtbxVr6APQeMUTxL7YWz9iHfaVzvzprzmM6e3YjnORxk1U9yNYg5uu/K5wevy3xhd4K6BZ+d8o
+7V/exKWTaD29CHobIskQKdsj9AFynEKwdUtpjRbbBkdsh2j3vDAaTBHiSV56T+AedKPb0E1F1Lw
FRmoyUo1eC9z3ofNbWtmDooDT38D1rwP9zVEkz54PFff4ixv4sRRo+c0QpY2A73D6a3wJu87JLdh
jiXvw/ZW1C1entPB3nUN6T9qVc40DUmdmxSh1EJSSeAOCx6Wj9Z6DfTSvZmCJ06wDj4Y15qfYt1H
mYJQOXgZlwmXEbehCXeSOf5zHmz/JXI4c+jlA902jiq/9nC3XY+WuZ8gb0NAMkpwEOSyJF1ag71h
x+uyj3dZFPNDHTcFSfJAdhWoGUFijXEJ3J5xnOGqVjEJrsG1VH5hflsBRKR7DvFRpCoeTVSpQEAq
4UQQQkp3X/I4eAFFtf09KziLYLLedODdxN3tMkM0bNa4iJIxUE4lSwSJJiimUP4DxN9NfcuGAvs2
9mIGYG+eZISpEFpwwlPowzUZcBwEN1gy9RqrDhdiqnu4JMi/JxhXJ2TnaS8GjXtcwJHfO0A0ul0Q
OWypH2Vmehhirop9h1dcdgupuPhS+Lq5Gad2eAZEdiG7BX0BdwSq072bZWB1YuHAIckLpeq9CQff
pHFc56kdMN7vV578EZqlfFiYLu7Q3tHpWHIAPXPisTlRQe50yhuw51zNYhY2Qce5y5MBxbMsNVhV
kxRuCuiuEpUs9i2NG3pdRUxcT900f4+Kev5qw9znO5X3zU7hcmRZInPVFrsmq5oDVg4jArGNp1sO
D+mlfJoRgjeoXz7STMNPGkScZt8XmLFmg+K43LLplvbB/F3GVfFRA27+5NxY3UCQg9xNmAG+aUBQ
mKVwovm9aIviKfbGwO1jsjTBbkDk+TTKIsMQR+HgwIdwnKe0Cmb7Q2keZ2kMEq4iHfopy9KKBnCa
pGVYjKjI6zLRjae+Q5fSekcCLCZLRDmoty7zsxeeS/Mcwdv2kIdZUIIjyGGWVNZMDbvZF/l+DHld
p04K+RMUIP13UK8VPwWx9UMje1yhqiFwLK4Anu7QzbT4imB8+dlgwi5Kte8hUOxxkd9gti/EmxAP
JO2cnA6S8NqyeRQTGPqSIWyyZ2oy/ZRjXHnAKIzDVQApBVGlLDgVgTVyn/CqmiMQVIDfHJ28CkHm
j2bK+U9WteNbKEEVZhpv+klZGH+UWvADD6w+NCJDbJwt9m3sZ5540Qyq21HE33UWmWeJ7AQEwfH4
6hTA6DgmQqVd3XOSMm/BWuNpCNDnuIOFmHJ61wUISG01TH8hoQl65GcGKUXJPPkVXH3+TzrwKb7i
ASLgVDa5RlTjajQGe9JhIpDlNP+VnVjNbN3N17kZCQLRGmhoOQ/DjQrteACyofsqJhu+9zXSQONG
75Yhd7vym7x8EKHKvyjAWOZdK5oh1Qhsv4wU3fEe8hO7uRrUNRAWAvCWLryPNLAc6Qw8+o0rLZCa
FlNZugXvMmGj3OmpWiBCW0M4r4Xm4rSDMrD/nqH8kSBzGO+zkS46bQOUaS2aLq/14g/XgsLhnZpi
Oy46/HUXEJBeoqhBH2aMPc6JAKnwE+tLeJmR1MtRjpSO+75y7kFgVCQ/oH6AfiyJozrtg7h9Nk0E
ow/rpbwnoseiW1WQK1M107ssc37dxG24w5Q8e1m8eLhvTGfvGmqbG0QtJtVDsTy3IgcF6tSYH35L
5FH2FKstI9pca8nsrumr/is5xUbSR1alOIleWF2ZX3zuyjgF+WFzHfoDv7GNrW5aiHt+pdjT+7ER
yy1al/Kx5yzfdw5uqLIAf6i6AncZFiEhWvXfKaKmKdF97SbcdXIp9ozMxXd0zWm+a6E4SXe5y3Rq
AUC6ga5NdY+CE45bP5PYS8oK/sGGSGrBEjW9xxKElRjaKrB+kzk56MD1Pop30PouTc6PPhmLKKnq
CuaoOQE/Z5w9qUaKBIXo8gDMhLieoUEL4SoDml/FFVJ8SaHoi7QK/KFXc0eHb03U9B8A/juE4KqU
e1PjjLEZ184OTM71vUQ77KkR/Ae1CirFUSHVVW9tiTR6ioJHWCcoAClFzlLWpXtWvCvucCMHd3wO
h+sO5vNlYAruGQX5LNjpOgSqiMXAdLRJ6YWB2+F+wADwEekS8ZJZYCaRJEVGdPBqstlroEuRE31V
+Q2vfnTMl/qoPM8ZsLDUYxRdI/1FtsEh/TXtxKTIN4Ma57WTkMZJeEjzvyhxFa60ZfBfOl+SKQFy
9m4mbezetGpwUhFnQaa9h5aK+EIwzukhWW5wFzJbdmOZoJTB4CIWWXwtp2Aqfvejb9yuIRb53SkZ
yhPaYyj3irVSuBvMbcLYYtJObJdnmDFBpUxgo5oKrOQ30vrIVTBW68u/ZU1NeOyjMuOpaHnUXgVL
ldudZ/ugulFGySsgtnHnZnWpoSE41KdoMkSs7Rzpsy8GkSjS0qJSRn/x/C7TIKceJYYXQdM7ZHsw
NBqc0Q6JRzJnow7eQw8uAPw4uBuRjgKuYCOJZZJzlvOnknYIveB6+/CGwXU5uOggHHcm9Ogzsybi
PyF5i7QZE80OMRe1yItuF1156gnRRRxxXKC+fRsGA/UNw6fI3VBOI//aWYz4JMJUvd1B/Hf07jnE
NFGvgvxFfGwpaaOrEVj46IbppRVv0Eg6+cpMUQCVwGABoeACVztkibECckJEfJA4FQWY0aMRa+eX
SD3BFzZG+7mOTfXVaGnr+1i04wupTsE55Mhrejw5uubKZd3oHYQ3G7UbZzN/0UuAsJ9Txu2eL9Be
wbOCQh8ZYpYWLWYRe7sqxvFOgiorXuYOIc53WmAG+Klsw+onjXOYg0XcnoEpsc+zQ8m7iCDMgPt8
KFkJIvLJr0aUSztO701UF8NXmFOZ7UtHeH4FO0MYPLsKoBEd88Ecq9Hyp7keFpkg2ujeJZg2EbGQ
8pRvaFvJvcc7sIolYDrsoD8IAU41yWQOR3rF0Ppwu7I0w/jDx64MKQU8/xddstL/GWDUkN2yMsiA
M5UBRSPLu14GpHjXbmToqM8tMlQu/IxAc9CUNKkc8xD0d+JoqRh3iDMn8tGXXWT3qhRwG3JwvEhz
EApOSdeiCgACk05UGE3HKBdUkaDDlPLhJG3X5/U76xzqUyKEYxZ9O9qXWRPxKuNapBoJ9pFITa60
Nfza5CMGOspeoVIkJW+HfTEAteZLr8j2+VSpDwd1GSB/9TSJ+KZZIH3VVxioQ5YBCxRgAEbA188m
dQOJ78K4huWdzk12LTvgr2CLpvP34wJviMtxQdGBgvL4VbV2+RgJVe8RAx8xwLP9XUAA1+qE9p9z
AqnHm76a3EOvovBB8r4d0nnwJ7UjOi6PEaLSIBFBGKSswt0G4m+JkpAJO5MWEZTSsxwqqRryR2Wb
3/YIvYuj8Am8qJtQN0SeUt6b2EwxuLzrXu9diKDUwWtrEMTL7Am5bvgAwKS4VpH9BbeBbMAXnkX2
1bo2xYikj2yMe3LXkojLpEQNFnXHHpZP2RTea5KjxOA3Yk8mMv0gQ5j/lBPqqZgb5HcL5KGzQx5J
krolRCZZFg1kUSixv7KlJXf+VHnLVYBa9S9RC6ROAHbfFcUwH2IWQciz7VkBK6AhKxLiIZm9ZXOf
HXVPVcr9PEDtESQeIrbLE4O2TruTg0StxRWi/UbKju2bIuPQOgLZ2VvWoWiJimkUvjEHzzqLgaCZ
SIcb61Uo9QrS9LfdjAKAaIoBZAunCAR4fHeYUNW4wiVeP3RNHkMxcOi8W5cpIDqmqECOpuAPXqsa
exyjurmHNxqeJVw5P2YdhqBAttSfVhKXsldHGKHpoMrrBKpP/8fZlTTXySvRX0QVg4Rgy3A9O45j
Z/CGip2EeUZI8OvfIW/j6LMuVWxSKS+EbqtbQ/fpcwKxpk5/sdSZ/8tOVv/BG5rqkQiCJ62L7OMw
1MX3ZHWtF941eOAjnY93Ms6/5Rr5CpTn02VAwqOnPd7kaNwQJ2seGRjDgQlMyIR7At4jXzu3WRvc
FZLWCHDREJ8Q4+kno+26pxzdW58EkUmGbiEnFa9Wmvp26OC28jxBh+LOJiz55qFgGbqiMqH1OJoo
ICQkQdssVL9Dp7arNRi3/HqZg9wv5JOD7Zc7BgkIZEsCiQrkZ0aXskF/YU07nGUpbtrO1IKBjI+l
kcSQDoZP976VV4FVFfYLGnayb9xjQ4ouIxTRAjB0LTEpRXbBaFvXUbNyywtmG6nvuFwKsw5mFGE6
ZL1GCspCZDHDmq+lHa2gGWxjyspiua1lMRjhgNrAEJmdYVUnFFHkF9csGdRU5kWUTyVi27jqgd9E
rkyY/ldBy7n+mieDX/7IjcY4lVY3IHFWlfX9WKXugwFUQySqHO/+yVmmT+Bk8UJjoO22TGX5JnMC
V+X2EmdLXrVR5uMNAcqv8sT52mwtbJb3bE/CFSFHOgxJZu47Lt7vXfYZe2ULRiK5cjNOJrtdLhPc
51Yc48OM/dZZ8ZIu485eGH2io5X2Vzjkc37VTHnfbNlpmWDTmMnz1JTDcjJAXu6Fhd1hrijwIBMD
ykTs7Y1PnE+phYTNmKDnivfMq+PBSxET7YR/QFkHcYd6wPsbkbSlj6AS1F+n67AWf8ZqBR1b5wm8
hJGYs8afHp/Gn6af8pvFKfofo93hsK27Be9l2hX8G5d0xItn4r9qSeRbniTV/bgiiSslLoy4sJsl
foFhhu2KRJK00BVpLJ5vfspMY3JukZbM7/vW3nYhAyImaYMDyzLxv7Ktx4dhEfBEMDG8JJ6Fs74Q
uf8rA74OLGhOcSeK7UrhkPrZGHHvDPqZezfwW0hweNDgxaXVXv40FfINIXKtKMfg5GlfsOHjXtNT
Xj0ZKY6cCK8t4xE8fsjdDWJErYm2Pb8d0ZbnhQvnyLS0CUC/fWngqdOWrfnI06J7bERTfHfIYN/b
HWROw2o0rC8ZNo/uCdpIzRRMuLjxy6yY2I8pnUxk9JFbKMZ4qZzlM/DiSDLXHjWvNh3xr4lBrRcU
/9ZHwf0xrvu0LaMJlw/nsqmRdMx64VZIEzYTmBrk5JjTlQ+9i5xG/bqwHxBUw7kGMU/oz+aFPfe4
RzseLIQXYGRXU46LPbq2hhuS2hyEQAtKEUQKvKTK3C7E5VI7OBo67IgBb7oSUzXIemP4AyMRMlPG
EgwUmuDgMin+gCsi/YpWWtCR5eVYACGFy9ePwcShGmbE7m9Thlfs5ZLVxWVNIAuJjBG9QmGINFeg
bq0/8WJ26lNmDHkRG6zx5gsURPA66kBxuCciqavlKgCHWmTcAhWwA/Qq6ght0noXkzPcVazqdyrq
upK3gm2wYT3PYwBomI294hgA91tnHqOBdy0F1cDzwtr6Mt2TyRc8RXBxsgby+3wZWjdxBaO0lk0q
TKujJ4ear5Bb+C3YaO0AfHRmVzAMaekkyDegjET4cgF5vG92X6UBxUG1U6PXIEr+Q13RDww7KUAS
Xs9/4v6CtOh8n1T8fs7cY+gzlbqit/ksxhaKLwRIMeRx6VNlHe0BUgWPUJQBqV82kdNk8tveXE4r
Xq1BbRWnCqwS5xdYA5cwFRxDYkxA8bQDhdwoC1yC977XlaGNVIdvsId13uPm0jiSSloh7HyAshJg
emQpWYSdZopmdnRwJYDHFZSTgiKAa9aiQI4Oo2lFl/V5C31M64K36r/wJ9MfTTwhIBxYrUsfoFH2
VCIHvymz1tRhQVnMJwNo+vMf05lJiWXQh8yQEnDAVCOQWkIx2RHLj4ozZNPOf0AXE0pAkwYitti7
6Qm9cX+QyIqEMX4nHATcuy6l+w1KXOMFDxRp6TunMZHPeJh24TztdiN+7K9UJa8YfAjUFHKkJ0CI
XmpebpLteF1wUGQwF9zPLD+0ElQlshizphpBb0tPdZtHZTJ+YxPZaRL6eOOjqhjSYvI+n6VPTnWC
/aje7oi4DE6oomJz2vFa3TeUuK6pW1XdjI0btW4euwLX9nwFRZq/odGOuBJVWSxaPpKsrU0HTH64
BNR+/WND9gJEcGNx/uX8Nz72Jepvf3+HPVzyNCmmDpGdr+BxH0284d3a3BE41w2uRPZMqS1QcYB6
sO9OYesPzXU+IOd6bOpKKNcmgDGWJenJTPPLROLlJ5tddQrd8iphDCOPSP467ilBKjFofXTCjMb0
vUvcdQeOqTOOEsUmGhLZOBH3tICANyjFXIZOUzyft83HuxBVSSuQtRyk6WH6rW0hi0TwSgbI019I
0E2ZsXO/0PwClbpi7EqvalrgD/Ix+dknKCzRyjzGmkC9bX9655ijUTSgPQaaFyKgz3zeVlf2e91y
mtX11ODlfU1MFx1PW/9FmUDYBEnPGcTUfE+pTrcA25ffTX/xR2an7fD/6XvY2TZkeM7b2y5r90hL
db9iW5d33xBjTbqlxjmwcfQHrg8bLYKvoVGhTnXMj5QIHq2O0cJo6QZgeJgXGQ1D+YsArYo3z54u
m+bE8ZQ4TkZmjZALgYTNCFbRxg49lnxN0Lsyr08ddvKdDVvnrUpEl8TzihzttaeEzMZvWvrNm92k
1Q5UX7cWSjSP2ZwBvrYZyl9Qbm5ut6azhs4P59dBM3mVy8LGO31YzB5Hvg9u+97EkYw6xOuxwbeL
2Ts/SsADn6L+twHn/SosUZyLrO3QPza6Gsh1yiu3wOjmKD+nHXoY2ABl0fODa8yuMljk/pShJ3V0
Tj0AZgGSfVPY440ge/zn/Bc03qmyWIi5WM20WuhpcMXN6iBPi3PY9P2QoRWpMo49YClTYtlx21RA
XxGNizUQgKgj9gGyH3uj68ykhHE+dBSw6MX/u5lugPOaWd8mCD7sLIPOPe1/PSivGHhV3dU7IZ3z
HW0kFaqIbI8HQrOVqhQWC+oBWZpbGLypb5e8v3W3m1CHzFxtfj6/yDr7KNGb16m/eMBCn1DkqCI8
zkRQJo4foqa691bWmEhlsyCzyRnqMugtL1FkXQboimZk2JFy0phIJbNAaalAX3wBXKTjoShkopkt
u2zz5mH/CfjxK42qZBZAMKDAD34nNE2nxkPidbem0TxkDvnV+U1kpgVS6nu8ZzpbKcczdjbUScYB
J0xq5dklKsTjaXWP0TtSldYinZYGrPHMw8Nj2dDE0M1sUEg4nXcl3dy3v7/bTIupMKyeSMzdGso5
7nqfxSwzd1Q7NLuRqwSyPQL1xBsPbR117Z1Yzr84kj93gxMj+/1SOWznvPnLqfrf3giqiiPl9qY+
TQ18aIaMzVgu0CCrT11v/f7/x7pb4YjIW4tPDgJxrX8cs55ySNdFj4R/RT0co6N/zWeAOqylbHcO
ad3aqGHuJt0qigyN7j5wGKjrsqgDzWt0aO4q+4W3ICFrjIjw3JxehQHAjuUdTFVRlfciKQraZdR1
TkU/Q+LV41XoUfKYZo6DE08cc16VAIM2nduuZGLgiGue3R7bIICD685JqrG+KpTkpeYkfIMiE2ZO
FAVevBdmcaxDj9JtZ38Xdu46Fes0pi4ELdhTjsbJcBVAwh1bWSWmW0FRMks4OaGkTIIcXTHH926q
hHSBvGm9Cmfr1EJvSD7UF1Pf5EAJ2dcMhe+dE1pzQlD1hGY9Q8dKsgmvO9/67Va95RIGU0SQ0/52
zExK8JrAOCQ+r4HkA8IzxoVSXDjl7i/QuY8SvIVTz2DsX0fYqZkepLPKW3toi50TVDO6yoGRTL0H
QC7H6L3lfLMhcX0zGwD2HLKMSn9hLqZM27nF6B5vpyvU1vOI08T8en54zamgsl6QQhgr8CBIaq6b
wqWkbbRQqEU1ffvqk1EElt3tPZ11htoc7F2gCUAVAIEl+BbU+ZyoST0/xtv26fwv0bgpUcK4qvIp
G1G/xulZeb8ZcKShLB20JLgvruHsHKKaq4zKfzGZKWRXXGP7yFyW8V/9XcmSe6BTU3STTG1oo3JH
qvLYoUaUCAdora3wvQ5XJ+Agw3xZAXkcq2MqAVTVQJJgwS6nZuoBewbnNgmMaRzQ4iKz7vn8ouiW
XIlrb+7Bpuq5sNdk420ImALaWpp1J0lobQH8wVWDKIGdpOBiq4ZtzXMKOZGeh7XwTqNFblhWP/i4
ac7Lnde5N+gtPJZ7UykybCv1m8UE0BvoHhBQ5gWauhy6p6at8S+VHSOZBzy4vAajpzZQoZbxioCJ
oI1zY2XQWuOpfQG03PdDi6NyZOSsnZlRlMMvs+YyoBlOqR4ImWMblyqDRHp0AFXzPPxqIMwSzlb7
ivqqEx2buhLsgAdm9Vh6/a9xFt+hnucFhQ+w4PnBt0E+8Cpnc+Z3+xRSYwCrO5bxlk+Qhyt4bdww
ViaXWWf7D+c/8bcA/NE3lMCuhqU3etNL0RQmrD8G62mwMVD2dEvPbHqrdoGE9EIm6BRMIVSwvoH7
WGI3bg/xv4Il8t8fORelLxZ0eP3ZjpcQAFiAxYoy37n2aI6V/4giSXQTmdTO39ARHVXIqMAV7lGy
edr4IfZ/hO4zSvyXXPi+A4DlH56PV4vBv5iGd5cv/HLbhVfIoe94hGYbU9k0OM4s1ISG5VWaSwoY
jo+7z+Ae45OkKptG1ZI1X6aSvI1rcrJcEiOTgB6jEnqv1N/TPdP9hM2E75y6Mxc3B/UKfa1M9JGI
oXkD2UKxE46abctWTvYWCoejz23jdelwP6fcCo25fvRpmwXAnwCdmc3hSMheYk33W5ToT2U/ZHWd
mm9JifYiQ/ykDDmR85GpG3v7+zs7Qc2pckv06b25k7gXnRzDCSD6nbDQDa5EvekRz85pu7yZTmdG
7jZrdy2Hg6MrIZ33vWVARMV5y7IaOcCtUQLcFjs7lm7qykneFHJZ5gVTX5FBZhH6bHwfhG/NmB+C
a1BbiWXuugYDdbT55i2WcwXYO8jq0Jdz7DRSeTPAauWk1DfqP17md7igAbrLrIMHqcqaURe+TBcy
mG9gZJh+Vq7V3Y+Z692f90hdQkWlzZBzRqA7kZR/fG+6I7Z/B76jOfoLJUbLaR7MXXJH5XDH+7QP
ZEZf+vkYCTxVtZLcpSGQEvTc13TM0fxUALmRc9BZnP9lGp9SWTQIVHnQjD6TV6MtSGj2zRyie3Xn
cqgbfPv7u0BGh8bqLW1HXlG9n0HwJg30yuU77wDd4Eog2+AJ7CFnkv5ZSoD0g3qp7G9ONWUXxwyj
RPLkm8uSrIP/20AvWTBLaqFdJn87NrgSyU7m+g06bt3XDJ38QQKmsbDu5Z7IiA/zfnCx+XtVf2f2
tVg9f2vzfB03xs/GY79dCzryi1P/sDmQhOvgXiXrio4XIe1jwa2CyboWXCyza8u3jtASKKwUtLTD
gBfseYNpTjcVSAaVS6clpuH+3nKKed6EPQgoGyHuCghhVlN3jd6UnV1Wc6FRYWW913FajGJ6a8vs
ZUC3cNVMsdmRRx8J4aXfk1vS3HBVZBkbnHQVop7efFCoXQ/olrpIVxc4HWMGiuO81XTfUA5pg5pI
SDEhkc1pgoFvrcwv9nLssDCV4HZ5BvUg3snYAmdMCoKJ9iAyQYWUGS4TdAHPW2yVn6zhNBU7iRbN
jqEqINmVY1mph3EHmoCQrZp+CrSj75z8mtyHKoC0CNsHzmGRaBm6XKAzNufBMHxtxbEdQ5U94nU+
SNvqZczT7kqu3Wvas53k2d9L7n/3C6KCxmrPWuacmDJGn+OtiP1gisZ4iJawDSD/G3XxvRtl0dMb
CawQ8syRjKGJFIjg615m/2PbERVMNizL6ttos47L9ia1uoCzr5n7lPO9C+XHcUBURNmQeavtJzDe
0LafKt5cGyZ6Tpvs2/kw001/+/u7/baCZjjqzIOMfY7Ub5VkVziH7kFCGq1NzXf862PnJSqcDMh6
HPomFkmaTRUUICAKhvwYjpmoOLIeFXf0cK9Y2NQKJjadXHuPlVtne+df4xhGM/puw7c9qOMRuK+q
zyA2sy+FOzk772id/ZWjOhuScsommKagb012j55EdKEFpDl0tBFfOax9v0xZjmbjmMkFbQOp/G0v
aRKd9x2deZQrd8O5N441fMeCtoOL1lIH36C9H58fXuM1KpLM5rLlborhjf6pnb8R+/n8uJrkCdA3
/y4rKcAuszCElPjaPJmxdQMqj+obAcdNVN01Ybpz7uvmrzyZjblZyAjZ4pgVwMny5uTPe6bRWF5F
kc1D2borquKxrJ8Hswqy9nXwvp43j27a2zff7QikBZUi2mRkDDW5+Y8HoGAT0qIR/c5moJv79t13
4zsgWjIhiyZjEOwC0vKHQhgnKfqda4Nu9krIUhTdp4rCaRp2BTHIoDQfz5tF84zCS/vfeaNtb1o7
DyMXuE2/0rsHGU4XX8pTG/FjVPfEU6J1NAurYhKmaTyoWPpt1PoHY1XVPYKINYhtlgbBJE+9uMpF
Fyx9trOkGqOrGDGkmUa/ZdvgxWkxXtxjFwfClEAdBPXAGIjdK2OX2fLoGzu7oibxT1RtoxFctl0L
+orYYVOY8/qxtOTTPFJwVthvVslBce98sVB/HtHyeN5/NBu9ihdriJOirxa/hRTfZgv8fWVc5C66
R1/Pj69bAyVsV7wj0etZYbfJwKFzMxQ76YOPnxREhYe1MxS50aYrY3fJf4uaPgow9VfGck/KBPRR
9g5wXjd9JW6XzqWUSKyIPd3m8rrKj52vTInaxe9bsBfXMjYJi+2OhZzxIUC/yhcvb8TO2uomr8St
b3ndIgY8J4rFf06NvoJP9c1OcGmdVT1m7SlBHgUbDwhDginpgPJAH5gBrgHSXRnEu54Y6IkkC/ts
D9yoWXQVMmY4TY4uc/wgllZR7VpBXZzyzAsS95Ngn887rOYcUJFj1px10LxDQEgBNlBrvKKuh/7a
eudloFkTFTXme1ZX1EjuxgvUp0BpcyNNZ2f70M1cuTP3YnF6aHnK2JtuifjsDlddsnP4anYJFSHm
bqwf1YihndyO12kIZzqEE0SooM2w8wmdYba/vzt/MzBR0c6CO3kNzt4/6JA+v566cZUIBkQSoGOB
QyBlJejsky+sKncMrhtaCWIJlg6LOtgcwC0DQuE5dES9E126oZXQXYhwPc7gJl0FRqBHSXe2Td24
StCmzWhLkIiI2KR93FMZGaCQOGRoFe3F66QZanRZxBaUwP25jCprT1VT434q1kuSZRSrgKGbNjuB
PCdox5/EzMBPu1d70cSOivPqSV7bDqhS48b53dGXsnrp2KGkDlFRXsNcNFbbbyY3knAc+0iCQ+O8
yXWXPxXk1YDSiyQGNkQOsfeu+bpazalr3LCh2FcgNF5dj14Xrf2N8Pe46zUeRLe/v4tTyKZ7tbFg
malRBeCXDOZpr4NMN7QSqokF3j9Qpsl4BC/w8Hlg8Xkz6cZV4lSQNePeinHBXhsw8LUhZ3dsZCVM
q5ZyCe4/GXfjZSVvnYPXDqqEKV07VoOccMve3Ns8yt3HQ/NVQV0lB1MUnlEi7kFVM8PZT+fH1b1d
VTyXgH/ZRYqBl+v6nl/kd7+tzzS8Nh7AVLTj7JpNQMV02dwzVwK9xtiVL7LZNFb6gLEbyejF+R+h
cROyffidZzsFkBDEcUVsOSAPWtDQkO2VhOzN1T7IB/4HxuWnwDetoLxYQvcCRARRcWrvslMaJE/L
p1vnwgnDLPhy6RgBebxJvx37QUqo0oHPjDFYrBqvmABR47EdTYVvQce07v0SOxoF9SS2guvEO7gF
qNCtLZVcTSQRMfDokWQiYu7e60rnP0qsDgjVkZSmiL1+vPNq9q0pktjMJXr0wZl+3uKaY0RFbjk9
yAU40Mcx2t3C3kvv/M4Hdm4vqavxUBWlBYagrHFLHKsLdUCVa45lLNL2mCAcUVFaYPdFBcWBgVr/
PgWB/Eq/nLeKbtrbdf5dYNWiH0YwMWJRfbCcsMuNMvP8yJoHgYrG4mvu8a7FyHIarjcOcmQqniVe
gsjSvdEV/JLnv/O3MvxB/Drbgr/7CX7VOWVVwTbu5+5UXqcv7H4OLoxn57o9FdfeY3tzSZ/Of0tn
re3v7z41l8zphgaf6uu4yz/Ze9ubxjcd5XRtMr8BZ2mK9CJYvgqQexfZ9wlaQOdnrRt92/jezRoK
M6woPYy+0se8fOvzR7P+fmxoJXBXd/RMq8LQM9qC+/4ncbKQ5wfnrZy00DH2uwZstbFBmngGyXqx
8BC6FMeeeyrEarKcsgYpCO7x3LtnTh07M9uZucZPVHwVRLBlB/y6iG0J4jrA8AeQlJ23+F+Ixwfu
rgoU0ULmFFyVIh6+g67opbycLo2QxX643j/Ut/UtDT+zq1/1687nPq6uExVoJWe7aMzttWPeid/J
gw3S6wcTFFsnaIC8/knum7vuzrgq7liU/Cx3fqPmOFAVjHhq1LiUYy/1sXcERWn6QUU7SMtujwBe
y503ogf//8iSSjR3fiImWYE/tvKe0/4WlIxR239OrOdcXIBKbefH6PYnWwluw29NNi7QIk5zEVIK
3QA/ubBX8PtCBMH37E8dAr73589OJm8bL7mxEy9cmzZsGjt2y/WTXIz4/GrqDGv/uxO0lsk9I8FU
bP5cpNEIalfzoc8P4V+IqnSUSHCVVKwXcW3Wse+KE57KO0ulm7iyFUxFlXOeClwQ8sqPesOJoAX/
WXTXcqOQPm8czTapArb4yCZjSLC5p4Z764K+HORP9Y1ZpMfylSpmi6YDQ7M79krPC03jgqbH8pUq
WItCS7cH/5yIQYNv55dt+hPIWn5MuZuoeCwnN1E4qiYRg+wvTIfuk2jtk2z2tFY1MagCsqBMMXpJ
vx0gc2hZqF7c0gX0AOMNiMNcsXMp1lxFLCXQ59WurbXYLF9MD3YHKYueXAytcwdaYDA6WtExB1IC
vQOpGgP7I2oP6Kpnt/l6youd0NL5phK45ZKOXJYSm75Hq6BGAezElh5U+25ZHTuz/uYx3t0ScAlc
zHnG7IV8Yc6d3GM+0U1dCd0O2sXOuN1tJHlcQKXY3/XGTkRphlZRWE5FpqrZjsJxvDWcqyp5qA5m
hlQEFm/pCPEgzBo0Er5xOx6srqtwq1xCmArE/ShaOCRwkzfmHsseqgCrymtpb0BkJKa5EdFhwhPk
4G1GZeuqk6wRs8TQZIkr55NZHbuAqZAqkXaFBRlqXMDS+mR51vXqNRfnQ1ET8SqmCrtsQgw/Q5LG
/gyhGsO/NLwfTDyDC/LYaaGiq6YWguKGwOWhMdvvYJi+RyfYHw5NivM/QHODVPFVhCZbNOIH2EkS
Zm4C/PweTE5nGyUg67JMADnv8DBrQd1uoAlr6u0gn/m9KHo0gLh7ZaiPD21HBVrxrCnqxi/xocI+
5dVy4brPFsgm+V7N6WMjOSqQqiUMJOUuHNPNxq+AEULK7em8+T/eWRwVQpWYVs2MAWeq1TJITpZp
aObgepUWr57Pf0FnnO3v77ZbdzZIAjEFgZKNa8ZGXfFLA8D8yAWLcJxJNKae/47ORtsvfPcdeynG
pi9xcbbs0C+vQf91ftyPD25HxVAJC0h5UmJx7fqiQpImh7YFFaDzBiueTB/m4vX8dz72VsdXDtWp
7Pwc0kEiZvVyT6FFlYL+GnjJB/T8X+b1vPMZnZmUA5Y4fj30FkcepPdfgDyHFIjn7fUm6QZXXslt
b3tspAhmsLmHGeXBtO7sczo/VWI5kblMGXQE4w5cyoUV+fOPAUTM502vmbaKpuoy5iU2xEXjNgOr
GCsDJHOOjbw51TunnDkVwibb7tbcjPxykDub8sePVUfl4Wpr6MhUXb6NOwbVepshFVcAZMyhtlPZ
EAf6XEFT8Pxv0ASwCqiyhsmB1j1+A2UiRMUrqMsnn96QPfjN3yvwf5+njqdEbjXUUGuaNvN/fR1D
7+Fxebhgd7dmtARfDKDBd36HxoW8bfXfrYWEcgN6fvGZTVlh/CpsEKU338/bSOdBSvB2FW0TJ8fY
pXmVyuts7+WuG1eJVks6Dq1WjDsOb2BGDuZhj6ZMN7ISqv4IqTWH1XjD1gV8HuIDtD22E6t4KgcJ
3P9Pelk+rc3VuocH1SygCqVaiDnnJkNsQocVCqVB316x0dvxDo09VDzVlCWFAWEpPIpZNj+0zfLF
gUTEziVHN/Ntz3/nekwKp2qxhcV191Aal2X2WDWPhzxPxU7BISDJ02Pojty29DHhxxZRZdgyCi9p
ktVDsnnMo4YnMWD20fkpazYvFTY1cF5lEMrZUvEFP02WQUJoz0GzhIKv81Slthk5KCA/lF0JKoPO
35Pa1q2CEqRWYdCSJFjixKm/tOCyQZugSyJbkp1l1hzhKqDKkFBy9bIWHxgHJ1za8UeC5vnIItl6
PS3JGKUQX7w6b0Sdvyrxm0BdBFyJPr7l3Y/TJ+9Yf5TDlIPWHHtIHHA8NdF+eGEU3QW0XHZcSmN/
FTlVOhCKNfCWiC3yx2XxwvuAV8c2YBUxBRWBBLdkuCs0vP/0UspftWmtr+dtrZu4Er7ANqAljcJx
pHlb299G/xkCtjsnuWYd3e3Ufbc15ObcJ4uN6+WQ5X8Y99dg8sudtIFu7O33vBsbYjpNOxZIpsgE
eiLZQ2VdnjeIxtHd7YPvBkbSILO9LdUBpkZIToUkf6P1Tdt8b9I2Pv+J7fd/cClQObWqsSpzKTB3
aEpGRFxby4+CXXH7GBOBo1JprQMUHAsw1MeQYTo5hQhMR0b9steaojO9Ep5t2edQf0LNpSJQdO0k
RFvozqrqvFGJUNeTVg39uDmW3q8y+2W7aAPcIyTSLKyKn1rKEWrcEjvYZNxRsMpVRhfly4MPvqCy
Xnf2AY1t/oOkMrKM+xXko82RxW2HJR3EejCeVBBVB7gB1BXxC0hXkgd7GsXFNDGxV+zVGF8FUkmo
amElLbxDyBqCjvhizsAlQZ0dr9fZf/vsu8CCeg/jtoX0f9/ezMnTalXh2N/V3jX4FqPzgaX7hBK7
nbt2PmgEALzpPpfVhUQ53CebOoMBpuOdPLTOSspJS1y0m7fUnIGRvW9HGtbZBRTtd36AbnD1Tjyv
RbmAzSPmXna3VuVFWXlXwut2wkuz8VAlcgvh2q2bwjv9oj9JyCVBOzNAJEdpkx07u1VkVdZ0KZsd
rHJuXpd+ClaxvW4yjW1UbBX1rRKqYOhT9OiNN77Q5cXzns77zeYfH2zIKrqqrUbfrPvNb6ZLqMGY
y6/z4+qmvPnpO5fv6nKqBxe+wourif8uUN+dP58fWjdl5WyFbqBM3Ap512I9tVC96+Lz42pcRAVS
QdDGEpnElFf20y9um+U1a35DIPz86DqDbL/mnUF8GzQQdo2TaRUy6gRIozwW1MD3nR9eZxQlNg1J
q6VwURpdEsN9cJyJgTPMkm/nR9dNXglOkg1Q494ifx7uUpSWM/82ab8dG1uJzAEaUa3VYTlJI07g
WowgZhR5kxucH15nGOVc9Q0JtdcNN2Who8YDpc7OZUljEhUwBYqHziQNxmVV9gwCtbiem9uWFDt7
rWbaKmLKrkBd7m7OaLnpLQN7BXQ0fx6yiMpitXSoVwp/xdC4lto0CVLZ7NwBdEZRQrODnJszdDnW
MpURt8ZXd12vfEkOlRGRb/g3hlqocUA0GslUm/yYrJ81+c2h23TeKn+rqR/shCqJFQE9jrlOifFr
qUFYCm2Rr0Xn2UHFnBuoI5tBadCrfGx/NMyDrLRY3WvLciEzAwUHcP89SNkWxx4PKpwKTHys9yUq
+V03QE9yDkZjD02rWyAlkI18LeZ5W/sCcl+22wOH0IKImR3b5FQWK7m6TUOqGRVNu3hmS+UFfsl+
tKO1l7XUhYUSzYkLItaZ4JbAzF9syiHGspcp0lhGhVP1tlGDfglnLLQfgzWBunkT0OLhvHNpjhYV
UOWvKXMbG9HsO/41JIovoHF/kWfzbSWSHRiFxjIqrqq3yszoxYQ7giC43Nvf6OQdO3BVDBVeVEve
omcptiYr6nw3oqiQnDeMzupKRAMpKiSwRaDqcK4lmrmc/pbL1/Nj6yyy/f3dibsQaOgYfLs1efPd
SOufq5/s3CZ1QyunLTpcEq+2cJgv7mnuvpTzn2NTVsITvAqGdGaMa/kXvHxdxJ7ug27CyiFLAT00
PAcDm8NpyD/xdufOq3NsJR6JBLzOW7DhM2IZwUDwHJCj++INVnUJLbzq6bxdNG6iYpska+ZkWTD9
yf6alDf2KgPSH7t/qLgmizbUNycEzjADllXTWPjWXbJ7wdZNnf3rhbkrSrRx8PqNzMUQlKR+y0u0
GQHffnD+ypnr87TizpZS8fs7t2tAS4uO0p3w9DDJD85EFd7Eeiibli5OIseSJ4ujaOPZCQSyR9Ag
1fNp5vmPufD29MI0zqTinOjMxtaWyCBDCQXi0ZIWvQx60aL4Qit58hN+9DZuKQFcQgfQEdYo4oyO
AbX9ixFce5Nfxef9VRNuf3tZ3m89A5SO0b+HsHCqE7gxUX9Mj7U9gwTnX4cCDWY2Vtt6r95dM36z
y+fzc9Y5qhLKfVpkEK/HLu9x43qRwFV4cxrOWfPr0Pgq2knW6zjaC+Js9nKoYTdfXW8IWXsMQOSo
iKfWnvypdWEW0bQx3irQ17JO52euWU0V9DS4IMYcDAxdchZkzIDg7x6YRTe0ErwTMhF0HnGjtbwl
6AcRQSz32C1ShT1BeaRKawd3sRbIgFjMi436S2bv3Ak0saqCn6CKJwif0dEkUnEr3PLCywCQma1o
hjzFzi/QVJRUFJQxgTXAWOCRjXfn2OlpdN6G7HpgXy30Z3Xixtw7AjQN546KhhK5tw6klOnvLMua
CBph4ZimeSi6rAkam62XRQmZ7K61wzmBOhkKHntEoDoHUKJ5SGpioyMDqcHh5DaP1cFklMpAlbhT
VzEX4xK3CInVXcrGjs6Hw8cbha3iokBrlLUkgWM5w6XwbwfxZnl7r7CPzWGrkCiUTSo39YFj8UDi
E8x51welNX45P3FNK6GtwqKKql97keI4G7jxZrcO+lR4MPLp5+TKiCYcKLUWCvNuOOFdT4apCDl3
d96uHwcMRC+UbbtE0bCBmFRMk/TSY84DdDjBbVBe1ivbSUnojLct2LtTx+d9kfQuFqavxUVlmwHl
y87rWDf09vd3Q0/MXGWVYfPOnev/cfYlzXHy3tefiCoxCNAWutttO4ntJI4db6gMDggQg8T86f+H
/N6FH8Vq3mLn8kKor+4gXR2d46MB5EJX5/KimEZ2tZGH0JmKGbt0Sz0k6jnZoms22VvbShe5N7hg
VMSWcVgerYTcV+UBeIg8VLv2XY5ONKW8UiUJ1CSOfDk79J4EZ7kFiTdFmFaKgyYMvCrk4hermX9T
r+/b2lHygxj8fXkHtxv/NfvYFj0EteCOgZVdhXkepxXbOIkaZq+TTfnULdyMI4IG6CMs/aeQyIjR
jR2pYVl1iFSW1G1AayyrnT927GYcv2YA3Cfj6y5v1FFRFXNyQdYXJkl9q6yXwNuYtskm6//fxE/L
iCXZ+vKO13mkUhknULYut3qRJqNo0UnshLTtetJl/k9mPUJ/LKqGMnbrH/usosVoSnqVzhLRP9of
PdxsVHhBtW9kLUqpmqy58DAykmHTigVvD6R3vDy2yeZaac2kwp62g1WKUoHy91zxpznb1QBwdDDU
kFbgllorSSOvPfHBt/fNWQdDUXSVeWAh3pkLaqm7uX3ItpKKIdHqUCgB8vo+zZLumFgLIGdd9uxB
WHJjHQ0eqNNLMQFxJLggzlNumkf+BImvxPaXqEhpEYENvtr4jmFNdVxU7igCRXveH5lqzoHdXIPC
6tjMZF8F1eFR4JfzycSD7gj2BTBq+7Gl9nGNOzo8ClfuOfjAYSHHCqBNkawPrXc9RHACLTyLzPO5
n6T9MRlFFEI7YODBhr1NTqPF56QKFxaBnyd9ISJOoEZuyUZt1H7ThkyXG+xq2vTOgh0Lt60uWkpO
P2ThUN9XbP44e5UdO9n42DU2PdQjuF/rwSNRPhMnUmxRO9dcK7asmEThBDjdzbPb3DbdZD83lmfv
usdxdHSUTCo6jX7dH+kio4BNcdlvvcw0xIIOjhpHacm2W8+OI/1eqvmcc/Qx5p1bPp1OKpSUQu4E
wwfJncf8OJ2Kw+XEbHAqHRxVDAPEFWo4FWuW5VjBdQ9MbT6LNY2+mutNqWVpYTcqQQrt7es6+egO
+/xER0eRyQOHFA+7YyaLmPMmToJwp0G0AFbUg5pgX8FJwuTJRp8kwiXN82Vjm7xEi2BIHyF0Qqs/
LnMaEf6pss+s33dp4vhaiVUJDdvMyQBaIvylD4pnmoqD62VbNM1rk/Tf/qPj67FpldKWFnwQ1/2v
oZiXKzE7XlwGAT2GxfJ1VnSLpNPgNjpGqredXIH7tjs2KJFj0F/V2EVdXgLT0OF/PbKw2sVdKH6F
46Gr2RSRt/Wu0lB2dVjU4rduVhe0O/Liy7R8IPMUBSCRoBs7edPE18++CSWrrDuovGP4CVDn2GJq
Ok19lh0vm8U0eS1QSw5mnyrFE7Rmqg8d/2xnkOxJD3TnEUenk2o6HwrIK6VJBmq2rKV3lr9x9DPZ
RYvXAHzOPV7KDrhZCtihAbQ26i27O122i8HpqRaxBdxwLGrMWyn/CtDIK9dKr7pygsLRcnDRy7v8
GdOP0GJXjqnIl/Vlkm3dKZKC8HDfkwxHB0LlTurYkKHGJs0CuGBoSZRU06ls1O9dM9fhUMVUYp/2
d+b2QeW39T5FTkfHQgWCTM20LP0xIwNAo10TtUNSbOx1DKuqc0yNeZ8VYYaGHFjTpxbyW9N91si4
x/1DNm3Eq+kbWrzavJ3IlIv+ODQfwxDE+empq66WREaet6UQbagn/6CkwtZlMkSt6kHHMrrhtZ8o
3PKPWwheg1vqgoElrwUaE1Z3DGqQm0/leQndfYdwnVxKePU4qgJTD6fHkNyK9FM17NuC6+RSdHF6
R42w/GR9nd1vjv142dXfb4E7nhak06J466QFQmn61Paf2/A+g0aXp9rI9j5V4inpt6DNpnXVSi3u
vtrZVfBPslzP3pMnn0u+RYhiGFvHSjW9D5rY1TpieWGljRr4u9ncBq9V9J09go6UasYsZ2WCVZXV
XWs/J/ReBt+V+4f2BLrxG9t4Q63SMVOZ1aCZ1WAbP6TkynLAVorrlLYXp1ZO+zZq/xBOCdm4Xop2
xdA+hMlrqM6b9Aum2a/r8qaOpx33UntYY9ZPHqG/8hmk21FKxwNp2PfLjmpa4jWc33wiS8KhWAQ+
0YHyJhWfm/l63sRmmeav1VscO6migNMeU6/H5fbv2s2+eAM7WeUWxMU0fa3mLmoIOrfAzg+Q1Y9q
7p/Dznqo3C1OZkNi1nFRdbnUPCsRAKM1nGcvO1H1W4TWeekAlZ/F1b410EJ4lO5Q2x6+4jjyY1Da
cTc2pyq3P18e3pCZdYTU7BbpEIY4WFE7O3jhcBwhsHp5aMMC6/iopg16apGyPxb2w6DQfkmxvwcU
H0/XT5e/YFhgHR6Vs8Yi04DokkN7GpcZ18Rp7HfWxvCGPK1DpPou8JdUwjalmG6hYIJn0lBAyMo4
A8K3T4qoy+cokOXh8q8xLYUW0LnNQe4RYodFaMXicArqE8TWt/hmDBnV0WJ57C0hrMoqfmEv0Ua4
Sx/jQrGPY9E9N9S9BnciPzR+sFGVDbGh80stmVezqifdkbK71gKwB928sjuBPj4O2D4lZecveeab
9BRC/BxAGbTIJAFZBGQFeRwGoEXYtxxalebjwGcWLvBbCHjisHc/8nHnSmsxTctiFLOPiQOhBCxM
f0jdfRrxjg6qCnobuo2ywdAZOUKR9zrst/BxhmjTMVVcpGXtKPRKpOz+9GX9ZNto047DxotM0/Cr
K71ZTSoSlgYURlH1N6iaHILlKvFedq2lThgVtkFDBrD6HvOeRhRgj2na6pYYolZHUyWrtH2xNlPd
YDnWZDp59T49CkeHTnlzwC3prhVSWJ/cZPlYyG5ja2vIzTpUKkDdakgJY2fOh4pfOUDcrrepwdaV
v2kxtdI7zZSPbYMNf5fY4hB0Sx+39qhiueTkeHlNTZ/Q4nNg3Twrid6OpA6YhfwyKkfOgGXjGzYy
5LC/uJI3DkkGRKWj1muJ+mFkMaNB5KrPmfdgJVsITsMy6PApPrfpSHykydROYwTzcyiy331erhiF
ZuNnGOykY6h6vNmBmB6WuqG4shUy4t05q9S+VdBhVMwNhVQ9Iitb6kMx53Gy3LabOdg099Vub5Zg
DNy+lQRu1ErvXCbsnoT+jeP03y67kCF2dTRVnoDXDYod3VH0Zdyw/tDjDeW+oddPvpk5NGIHUGdj
a4IGBCOPFiHz17aerGIDeWIo5zqMKmgTHKMKVCd76kvQeV4NvfsnrOcTOrfFYZbOkfus21hkA5TK
0aFUngLCoqTYSXd1dmybX0XigBYZQom4dGS4nKiA2m+cGloMxfVl+5kiQ4vuzrHzQM74Bf74IpI5
XmQZJ/5VVz9eHt+09FoJbjrZdHng8FevaPrbNJ3ptbLbrbPx+6nD1tFUWJmJ4DUJ/DbxoHRnn4B5
OqVNGpeA2PjFxuHyfR+wdVyVk9GiTn1cbFajO9zSBBy6rJwOzlzfQ0zQxqUkgSTJRLfug9+3ma0j
rUa8y3FJvXqB5/9whuykWvK0ZzlsHUglHeUMjrSRCEN563fpzy5099Gn2LpsXzd1YDZf++kUILCi
mg+FtUU//v4JwdYJp0JfDj6bafWbdPxM+l+VxGuQuTvXdXU1LR44E+qDM26x/Ju+pp2YyyIIfGUh
JqhkJ9e9w+WA23BkmBR4t6NfTRHbAp+YXEur36nV8Irn+NQsbjPvz1je++m3vv3qeg+uv9F+MbmT
FuIhDcqu6H3xu/YyqFr2c3lcBPlz2aFMP0CLb0qrLstDD7Kx3nzj9EXUhEsEkhRgQAlSPY2zbot1
7/1UBVjkf1M9F20/kRBNNlEnPxzsLu+mXtkHm6Ifs1A/38hYps+sv/RNRXHzgXkgxFtf+MkzXexr
PD69o444lUWysU02fULbgpd4MwzGvLn63VFwVaWy+Nqw4Q9x2Uk6W2QoBqlTW0djlZNHfLcGSj8E
b3Pj/cYTPKggk2gIX4eURtMA0XbcTFfoFC+N+7nuH6r0LvSTCE3SKze0D6P1WuUQuZjJsZLfHBke
vTY7CtodQseNxvwpGLyIZuSBiy19VpNh1v3JG9szR6al083Ya4J9V1H6Ya4e/V6AKZn+ueyvpi9o
+wXhlngwNaFiQDClPOUcVxSzGyTXY+X5MauY/23fd7QcErp2MTPWILAn59CXXZQulQVDl5DhIlN0
+SOGyNY1Bhtg+SA1io80IIU98Db7mfBh6+3vavN/W8Og4PzvWmSjX40km0FJMZI/bvDVa5bPWbdP
ktLWMWBdS8KsXTB6vdJycjLaN2m31FHuSv9w2TqGH6DDwbzeLkiWTgMwW+RqbMorkeTnIU12naNt
HRK2qKlyQWA6HBV0+ey5u0lJERMo7u6bvZYj7MpHY76EgVTA8LQvzC1g/Nhvb+nSDfsYypwOB5ut
UvX5APYCR56yoI7dKbnru+80v06C9ETJ2adbV+2mT2lxndZD2wlw3+JxknUI5Xwl2+qeucPXHk+c
56T9VbbBB5bR0z7baUHeENsDLBrMiIVdHAFf5rFwGETG8ALl8gcMgaeDxphsFrvOQYix9Kx9HMLa
Z587f2y3pBUMWUpnzVosRmmXpQD5eIB11k596iZ2XgZceVpufn35R5jiQwvwIluWdmLwsEHd1O5t
aL3M/UZb8q+wyjvJI9C2BY5t46rQw9jLh/LAjzy6/jp9aL6mt+1VdhJx+vjZ/UTu7JsjIEzxHxJ9
+SKvihOkdvBncTgnn87lx1WiyI22msyGo4KOJVucxc767i9BxU1fQoyV3kJmqWXra8KNsm7wCh1T
NqmQp6mPH92W9tGHyNes+o1YNayVjidTdlUWVGD2BC3rdpiPjGex8PjO4Vc/fFN3PTa4wChiz5P5
L035B0x8k/q+y8t0iULSTE41Oh0eKZPgBnyfXsVwoZ5uRLrJ5Ov/30zcp6Keu3Lmv/oZEEuHF300
MGtj6qbBtRruh01icWdYE2TCuwhoy8w+izpTZCtM3i+xOuFWGyYNCzkIBcA5N0f1yjxZFL/22V2L
bpAJNBlOknj8EPPrMN6CY5kcUQvs1FoWVQ4c/GnWiQ9DZFeHgW+Yw3CW0FFkdS4n7oQq+zUqH/tR
fvYTelDYETth+b0Gc3/lbSDQDb9Cp9sKe8nLLEtAxiS4A0pey7WKP23Wti7oKMfNNGj6jFbDez77
am59vDY9OEfvV7sxe4Nf/kO4ZWeWgsbMAjacIIzLTtzxuuEbpc005/X/byKqxtEwqNFrOirPERFo
2qxo9EdI1Bb53k9oQWuHC2d1iF6mJD4Iw54gNh33WywAhtJJtaC15nmpFEU3ucNRBpCGqn7K23su
Hi6HlWl47cDepG2SeRLDgxAymvDW17uv/Tki+9Q6bZ1qawQQJussjF9V6moq/Lidt+4KTG6jhW7H
QVrvJTB756Ddt8qFDxsOafAZHVNGHcsCBhwjo1EWgWs8TFW8WK+XLW6Ytg4sG6xE5UWO69rSS6La
c05k+rNvZC088yzArrSDrWun+VD2zgvvttqqhg2vrlk41K5TgL2yx2vCW9LOuAuDsIn3bQCvojzB
Waatt1Em62jhSmhoTaKF6Qe8gW7s9DSE7eGyeQyuroPJpD0zB8/81ZEJaD9AeCoa+ubgVcHJEe6+
N0y2Divze2eqq3V1rQ4qUkEbt/W+SP0HVWYNnWicNZIQn713m4sZvolT5obTm8yjFVi/zUHroqQC
YKSOoFUWhfN9lz40auu5jqEc6qKFzG445zV+gDXfu8kp625F8hu5zPXvN93HELk6uEz25SKlgPm7
5UnhNjsNfhfJzgO4Di6TzCflAhoMqL8AWu3doLuDluBGWjDNXAtev8Rrw6T5X4Rh8hPBItjPlz3f
NPa65G9qoBiJzJ0aQaXocMPGEimnPlTLPqisrTNxpVC9bnlB5qNDh5ekcc/J6G44pWnma5p4M/Ny
oUHLPVzkjf0SefUSYQsSU3SeLhvGkG10cq1qllkwZBiegqzA7Vms6o2RDcczV6urNSSAQ9AG4A1j
4QbHag7U7TipuEulugFdWHri9VYdNH1KC1wxLu7MoCkG/A8uyudTWkCUuY6A54io+7TPUFqt7f2g
yOsUmjktWn+zL85BtcX6ZJi+jiRLW0x9WPEba17j4qlnryF/bOwr5IVdk9cBZSPN3bGjWOW1ptTg
OZvTfWAfW0eS2XXn2hIH8aMt6XWj7tsgP+2btBazYwpQHV4Grhe1OaCB9qnbeVjQFQkTUbKcZciR
rUBzHMwKTphESbazAuqAMSvIeV67fDlyqIO3zP5CQ3V12SaGEqWjw8TIcY9VIwH39S1QvpGX3YYh
RCnFvmyjA8NGkTk2bqqxms4U0e41dF8HsU+BxP5HUXBInXQqYXbeBbEaVIzatM8sWnBW1AJXeYsI
giEC9zUXDwOlGH5f51aHhlVLUk8FQ/gU7f2670PJhpU28qQhwevgMMZL4jY+khcGX48H2NFUiNDL
hjGkd11NMFkmxZxuvXjG2YkFPiRltuZtcEUdGZYlvcgsspbU8AmbGRybknn3qUwHh40eZs1TTHyx
X+3quRG3sMvefKjjwxoxON4g14yLM1ngN4dNTzTkch0eZvPRTyGF8NcqOEyuyeV/c8/2vbay/z4e
frMhqIuutRwFZ6xyGi896Af3bgZ0Li3lun0NJQTgstvXsWkPEwt2+qEWoGQoZjwYxXJ6y4PAqW/F
WV72cEP46ECwKeCCsxEjD/BwYr0q3MVtnghMg2s3xyWt3HmZsJqITVLivsZ+3rtR1/FfnpPlPhfu
fMxTOT4mMoVEaWlVy0M9ML719swQ/7qOYN/OE2TMrRkc5fNz1Q/XddBslCLT0KvN3vjh4g7+MBQA
OnhgN7Ar+oWDg+rympqGXv//ZuiMyu5/KF8HQ6Ovd9rOWqahtWZSlXZ1I1sHVlf1czdmDwuuKC/P
2uQs2oaXV1VKhhzRg8OL272iSHioFZfHNk1b2+GCRoKOnDOc2sVyHbjpY1XJfZdGOjVWEYaQu4IS
+lHM7ZRGYen0w4fAri0RN/1sbR0d3y8XRAd2zQE6Y3OFtNUNt4gmuWLf6tfNJuH7BiI6oistExv6
QEgDk9P+zYrb2xbTzNdU/8YbJ57PoCDBuqLQldNT6D4NOIpt1iLT8Ov/3wyvOCPgdsDwKBflkEQg
l43QamPonOzxHaKjuCpR9JXvIVDXbVcGkuuGVod9Q6+r8WbuYNgFx0YCq6NgVKkEb4XcyC7vt0qI
LhToM9+HJC4g8yE/4zKzfiV5F1m5ipzktNmIfL9YE6ZFbNY5LPf7FauF02Jl38vuPqjuaQ58/mmf
gbS4zRVEISfOgedw+8mNbTCvn9vKcbcIE03Oo9VV4KxruwtHBQRVeeuX7dFt/lRh/8XfupkwrIMO
0XJ4W9RIPX/bnmN9u1TPHna+iNz9pZDoFFmdFMPsry3PinbXCZN3Q8PjPmk2Tr/vt24hJPBfL5Xl
2A/h2uNoyz9LXocRQrhK7qXw4qa1Pjm0wS3p0+UFf78IAFT9328hwQXlNGNnCVWiaE1y2FkGWz0I
w2rrGoKt64zQe8fgvVtFKDGe9xtpyOteL8/dkENDLZqntmOVEGs4gJHk4Pm9jBKgwXaVMBLqlZcF
s1Bre2+9I5pD+v/RgzDZRY9jTwx86mAX1j+FeRqNOLJCFira2+UgOnTKLjpSDeuLBiCr/2bo/UNr
IVzNZRHyv13tokFvBjdP1Rb63JDfdLyUbVU0zQPMGmfiYfizVhckN9yc8Z1CO0THTIH16/+1UnDy
FjaOxuLBKl9xViP7VCeJzqVlh4XjOw26BqRxp0dfFctPubR069mXIcHpmCluFWVKPNgIPyBDzGZz
iCepaxFgPDiz7M/l2DLkBZ1Ka6x6MfRCoX1ofwcAISrDZmW/3hdbOptWJ5IWXEt+/6upqvqhqKzp
qa7cchfcmOjYqD5LgWZw8fCl6bNwOraBpYZTaLdgGrxsHEPi0cFRJelZ6AE4e5TrPSafIwgEnC8P
bUgNOqVWgUmmVdnPRzw5fupdcgeMwJXPs7PM6l2nFaIjo/LMkR2BRO2xn4LYTdorgTi7PHuD1+gQ
pykV4QJY73yswM7KwDhFG3koRm/fzlCHNzUVhSRZVs/QqJwOKqzinrsbQ5tmrtXchiwlg9K8AnXc
cFM0zQGK8w/Ostcw63K/2Xi6OR8Sq5jwbnnM2ue2y+XwRQydz24dXmfd4bL5DX6pI516UkzJqOb6
mLaoJmFQ5VFqeZ8vD27wTJ1AqxW5JwVkigBppOmto1oGnl16I7qmeXT8LRyYoQT4WtWdsV1gg6zQ
AOjsyOMymgHVLJfYwSPsxtr4KSY7Of9djUl2XskV7pTHlt7OZDn0zdYjUcMDKqJzalltNS39xOf1
gmo4dxjc6+yrcBoBoLSvC5HGte+pu5F+czYF6ky/RyvJXZ9w1uVAm67ngvXOjaAbfnnVDXGhI6Ic
INssZ3aXYy/d9iQnL4x9Ao34Oq/njdAzVLR/oFC1xVNvqrpfaCSdk6z9AHTIJzQ7x8he6KuwF2ix
QSto3+/R4nxoHT7J0lY4p3lnmciDoMupz8ON32IylxbnRUjyqenc7sgSYH/4vSBt7O/sqhC6fvVN
FumA/APV3KSOKbFvFiH++N2yj+CS6HRbw5AOC+QD1DGzsg98VUMqKrHVTDGZRYvqRfZj3fcYPO/o
IQW1deWXj6Vsvl5eVEPS0Cm3fH8pa9LDLrxAq7Z+wH4oc6tDPu9FuRAdFcWXuZ6YPahjVVhHuBBC
bd4IMUP06nxbVgYEqVvCOOt1KnBj91bhbvTKDEPrsKhMBrM7dGBdkXL6ojzykSUbKdRQDXRMlANq
SZyAYXK0IdJMHnD3luChg9ri9DfNXItTu2sdlUsYJajoUwBKxQbCuRsGN81dC9K0zAs8NcbY6I7B
W9KxxtPWKlpxtpf90fQBLU59i9WTWCcP3Ewz3Pr+fctuGrWFgTANv9rsTRpYkp42kFBVkFyHTChP
YyBbRutmolt35IZ40iFRMl0yQdcuDacnC497IN+zApcs3MXxMdkwkmmFnf/+CimKwHayHticLv9U
tMAyynKjgWIaWutiSWtRNZcYeq6TKMeMCd3q8xkymQ6Jyuzep/PUqGMBMFcbnADuzMTTLrfRoVDY
FgwZGwF3a9gNTqkH9PaQwhzV7StOOhqK5lR1cwW8WOJ2n0XtX3tjcZeVW7wzBqvrJFv+iGYScpk6
jrjLDj0WTe7zPsNoARsEUFkZwxVFMPJjM0QWKghdIPWUb/WcDR6vA6KWZegry8bcrcxaG9uOfcIN
YCSBt9i8lTeEra5QOLTKcfwaRwxOHmh/taYdnNon+mWfkbQaO7ZVDSZODI+kUyZZPNonl3iHFKiL
yx8wuL4OkHJHqSybCLinrU6h+NKk41Xa7atUOsVWE4A33SsyZAMgfijUGFy59RbLsL90td0xqdlI
RJqqoyr/0PW5tnUDwNXo/IYq7zXdgiwZrKODogC5oMqal79fEXMdCWjPbHZjDKH1Dx6KdV4beqGE
frZ3GB0Qm3PvcHlVTUNrhdbjYq5yEshj4+Vna5xPHduCuZlMooUtoZabICmoI526G0HSO2DpYkjv
fd838/Wzb8pgy6HdWSQMR3aYe/aLWxrOG7FkmvlqrDdDy6oYatVi5kHNy7PDBF4os0kdFF7J7OvC
6MioAb5e0i5RfzFdo5N+bMqdDR4dFEVnj08i93G9RUqwTrnFS53lGzXK5C5aaZ15opaKuvI4DKqJ
lPBZXDRsZ4PH0UJV+XO6QPfF+x7WTQ6+epxC6LJ19DNMXUdFWWA1sbNm8L6XrARU1xV4eCe3Xlub
Bl+TzxuPUWHvl0PWe99zlbV42jc+k0z82uXoOiiqkFba8LL1vgcJCyPlTn7kLOUQ7xtdi9KikZmP
mxTrxaIVOO45zjVN0/any6MbIknHRdV100F6RFgvYWX7Uc+nJZ7qFs8opmKrLplMv/7/jen9pYXY
suPPvwAuas8+Hs19VSLtNg46ptG1ssqywOaqGr3vFoEgRij7Z4eUWycR0+DaHlikBV4KyW7+ueKw
ooqqMapUupV/TaNrscoLCEkAEpW9jL30g2hmNgMkqF7ajZpt2NDotFkJkMWFlzLxq1rBOgNePrI5
+NClqogne4tzw+BAOl7KncqBTbRoXih49K7DJWFntN5bMFh68rDLR3XerLBtm1IK0rzUafm1dYfg
F3Wm+QCMNt+oJ4btpY6dUpCyKUBEJH4NpS8/jDnzTtMS2pE18DwOZSGyKMz94+WfY1gWHUM159Lj
HsHHptp/kl0FwU/6QaUUOuQ7IcNE59NarHbI+3TKf7jNPFz3Xs5PdtE/Xv4BBr/VxQmrsWSiLFT6
o0v9Lp4B1I5m5W6RDphG1wJ6DB3luxL5jnjl15k7Y5yN6ANenrphr6nTZxG/L5lHM/kMN/oySRG7
YXNEvxlt8vxzPpexsNydy6xFNzLcZPlB0D57TBXRMNsfcgtNZtLmMfZzG3t+hhz67yt6ooOtZn8B
9WPq4spidJ+keGx9PLHjVpQWFjy2e3Y9/3rM8/Nl670bJuCfWWfxJpNXWc+tBXvQZ2fwD3bQnRnn
L7Rzj2pMzmxoni9/5l0PwGe0Wt10S8MJWP+fQT91KCGRG3lhvgWmN/2G9f9vfkPGIBAIJJDz7Fpl
jGJ0P2b06BT2U4tItJKts/y7jobfoFVt9E1sp2v95pll4SvH60He1bd9LT+2vvNa5NlZ1Vu38u9m
YHxq/f+bX+RL0uNUr6ofHQMH5tU0tuGjmvqxOPiO6PmGp5m+si7Wm68EwutnihL1nbpQBBAuLR5a
guP3GJAtQhPTumuRLy1HMKT46oeE7A6o++sxAj1LEF/2KtPCa7V8cFMX18Fp9QNYwo+U2STqwxSd
xab/WRQ55LQhv3z5S6bfoUU+E62FAtV3L8xO6kMqoeqUNltF/f0LLCy3tgdHE2EGm3xe/ig6/3NI
5sc0ra9Wz1q9Kp3zrwHlJ55wvM2hey7sXaaDtnBjTMt8dMSPFASfeNUlhvswca09ryEwuhbufCoa
QpKmeQG5NuiiRBmCD7nmUQG6iY21/4s4/ydP4hta1JNKEAA9PPYyheXJ924a6f5JwLGcOf45QzJz
GhG3nD7xpHuQNDzvcgQdvNUGHNQ861clSF6jMm+qQzVX5HB59Hf3EfhNWtxDiAlYmcRZvnPapM5r
GEzZkxdkNegcOt7eeH5NrA0mI9OntOBvC4W1merkOzqSIoB6rD3VePjllEXzoRvqsCYxx/XRBqOm
IVJ1ZJcng9YaZjf5CQx72cdKZZ+zvOaHnNTZo2zLMYuVvdmXM31NywvpyNLKkr38lVnjed2Opdbw
0Kr2Y06+btNwG3KCDvgqhBVYwu7YT6AKaOxZGcdTeGz6L7uCaXQtJ4wTbYWqPTycGYvnkFokIjmu
uC8PbjCQjvoaAZZvQawZ/kw9/8NojQ/9OHzidX9W7fBgdbtuTVymI7+GjgVFEi7hE3gCnxTkDaOW
yQeXW+mhLZP7y7/l74ucdxKBjv4SIYT8Gi+xfk52bYPdV7aBtEnchkUONV9vnkRlnxQNh/KLl0Ae
24048J5WJKHIzdxHFcxVe7L7bihAPYTXEKBF4i4pGNJVSLn99fI0Deupg8jyNulQyovxpz1J/6pN
7OQqaPi4L5p17JjbkbAvxDL/LD2Q1oAUPr8KJHWvwkEA04qXx6d9v2L9dW+2DGyhhZNwf/rpQ3os
ch3mxrNX7sKowV+03UICkIDFQfzw5IyFG/lBKeNqENVGxTBsd3QImcwnJoYht17cOW9Psz8CBcqZ
dw7tZcvhTYusbRNInjC7V+X4k6SOe/BoDqKccYvS833tR5hHSwl8Uh3FrZ391EtvjJ20OlGP2JEs
whh0EI+VXG6TocJtfwV2es87WP38G9vhjaU3FVwdaRb2YVn2ZKA/Eys4Yfd+b/veMWPzHZ7O34V9
fgzA3rMeuEqf3E3NLtFGl+kItDr3yDi3dv2tlXnXxVlm+ctJCAcHpJpl1cavM6yczrXlY59duYL6
j0OW0TwO7EpOMZ5D1xv7rXdPdfgVaxl+Ezj9QgLhTC17tDz/NuWzBdiBhTN2cEr85U56/mdVZOdC
TYddgarj0uocpOeFh++1YUCiOavpwUrTLQlyw1FIB6ZBdcctnSwNH0fw7gSvYLCeh+9j0uNhNzJx
YvNIqLFYyhP08Jb5OWTDyDY2YKvB3sn2OlrNSxT158YC+ZfdgtBGfAc36bF0yRWa2FeXbWf6hLZ9
yCDdQRooIf/KhuDgw5m9ovjKmR0XvbVLtAv+oGUK7CKTKh0n75GouYh9W3zrXKS7yz/A5MxaokhC
mk2kmb3HpoRRnLafD8OSbFDeGwbX4WnSawkkX5fxsW/oj6yG5JVw9jHDuEwHpolJNeOSOeNjWzW3
wwQehWTeW17ouht6E4O0h6w1LjvGxyxJwgi6VHWcp+2WHJjJLlqEt1PQ56vyy+Nk98MhJN4dncCJ
fXlFDQGnw9BqnAYgI9ePj1J1X7pGfgsbJNiJOFez1X+qCmBPU5ptwQNNP2X9/xtDuRTwQOH7xbeK
FZ2KMwvojphZfJc6OlZZq/NuYwtLTj57TF2QU2erHt7Mh8fLpjKUeR2ZNkjadcGixKFzguX/SPu2
5rZxJspfxCoSBAnwlZIoO46vsWU7L6xkZgLewTsI/Po9ylMWXyhuaedpypUiBKC70WicPud1HMDY
z3AmH8fu1+UB1lbHcl3HtB5oRvN6X1NT7kwkqj4mXsr+ue7zlvOO80BA/Fjj9zvstm1n+VigyLFx
DK3YkY1OmwYf+jVFV+9RCr+pF9HuZIp7LE+hnq6rYu+Tyb/v6vkqFSE/sjFrxpuyApXret96dEyk
Q/o7HgZXupytEAl1jLTXjar3ai4POpI3S7+Vdaxsss3l1fCWcoXseZ+jqiTc7h9f8x+XN3jFQG09
SM8hVREQE72plvlfFqmyOApcfzfQYQtCvFZRsmm8uGiLuW9r9hM4R+U0R+o6rGt2avAy/hRQWUBF
pBgHFwWyVqZNJ3Z5I6CDiVsTa/0iWWrjh8HGVXZtwpa7m4ZVISSC6v3cAWHF/cQRiRtcRU4JE7NO
a9y4Z527XrWnZE7FIZpp8VT3Znkq+sl19pf3bM0cLJ+XtCtbLzLVvhGsTJaiDN6XIjQbr3prC2S5
vDeoTuZpU+1FR7FJNKJxZdIX0tLrMhob5gZ6MvAK+1kFEbL5RB32OofDcz9kIhb6Ko1yH9o0//eh
UY5aAhFcV/vaGYssLgMHuPUc2l7XWZGNdaur0E9BQorvszx4aIty3lM9BlnsTmojt1xzG1tRsvAa
kEg7XJx6anhQHEQJLgA/BuFzJHe9V+Vg9mOO07b5vszQI9HuhNTG202aOpCvK+tm5leanI2Pc0eR
TYso6BsddAtWzrYzbNpF7lC5p6uM2kbHUc/zskLV/M20bMQVso6+NSLlGyWJFZexacNq7s8E921x
ksO0xGGAt+o2vwpYAmOznF6ZNuqGuehPadqheqk8ld7j3PS3MBQrVwAbG6erQS4DYeU/rlM6URKW
SrriRmdup3b+HFS0umkCrcON8uiq4VkRYFT5KEAJ0/1ohulhaYOY4y7diuqQd82dYGDSw307i57a
cYuwaCUTsMFzhLi+C7677kcdnluQXYlXpvouFPw2a6qn82XU77bItFZW08bSpdoNOTgSuh+u1ndh
a+55198B5PFNZ1tN6CvWZnOMRePCaAB7PrEsr+NRumo/lvlW7Fn7+nlifyTELu/HrGw48qM8nTN4
PcoFOyaaetoSu145Amy+sSGrwSS/BOnbrKrle6Wdwvk2oICqs7hgtNDXXd5s3rGa+dXUV0KcXM/9
pSunRerRisPleLI2B+ucR5MVIIFF5rzx2W/lk2vGkr/2TUvZr1b37rARpdc2w/J9ErYVh07reCpJ
jXeD3PPnIQYlyVadbaVUY3OQccYzP2Oj84YaHntgpAjjWlO5r3XwK1yydEcMqimaD2QXDZv1/t+h
5S+FDRuIJ1yBYmQzyn2q1Zylp5rS9DFbBN7MYqceWQRxuVb2Tr7XblD0EP4DlF/9UEvm5AEMU3mj
dzeNrem/AwirvZ9qbsIxZimnH0NJMkfEaPgdgiKWkBoofZTq6pk/LCQiZb2vhkLPZazQCFh/RlwU
bndwSJPL5YbPEP/8xtAnW1Rx2heh+M4K7iMeLSaS484B6W0E1VMUsaLmmOkwBUfZdYe+DSAkaa0G
v5/QZe08Vz99fWs2XihXXkBsSjXR97JxVJV/l0t4exaXUvO+deTxdx2TZxtxfcWUbBghHYfecdMo
fBtyleTL/I0PZ0he1uyyWQNWOLpJGhVJmG5dW9amZQUqXRRFkAmnOHFMK5Xt14arb4ZVT7wvkqle
tlL6tXHOIeCPgKg6n0JGXE+nwfd+DTL8GoS4YQfeI3hOnyqxJVu64uo2CRuqzWHjpF1+Erl416bu
kjYP+f5yuFr7uBWucMNZZui3uW9V1GcxoUUZa8pfL398JRb+DwVbEYSqh9Tw9174d1rk/50/3c7T
t+s+b91HQgOigCFP+Xe3k0eSP58Lob135Xn9O0v5Y3fDxRStzMoIPLU8oTlagqni/wY1fzLZZg15
ZfltlKECFBthBk25bh0w8h+SKh3cMK+ot7AnKzZqYwzHhfjS96bghAPjRdB5ieemfsLU2tgJ9WsN
j7+8GWsDnf/+53I57kBlEyCP5s3XIptwQUQqlS15F4M1voIA15Ym99qaWe7NCR4xy57wNySLERDJ
CCKBA+nUy/NYsdn/QRgSJKG99vlbNOkHr2W3SDrvQ59shNyVLNDGGLahyOlIS3VSrj6aqgzv1Bnv
rwnoeCkLNkZZWyLbq8NxFHPUuycApZydNNzdjTL4fnmF1j5upR6z8LIKP1WdUEeBbtvc61j5/han
3UpK7lpODb2kxS2NxgI14csS+nfnQ6nygDDMnYc50EfRb/nG2lZb941Ogq9Msmk5EUNCULKkY1nn
cVipMf0WAacRHC8v2N+nxG14YaRVxlviq1PlzHs5sq+8kk+Fszw2aDw/e+A0dFdtPLchhnkI0qip
o8vJ7QzE69wU9abNR4+1eVguntYR3tQrZzlxPpt/mSOXn26QgcGb46Er3S0pfDLEMw+WUqcAmlxe
vb+bG7cRhyDzw2uFUuw7c8syZg5r46LZBBT/3R+5DTLsNM3mfG7p94hPScOWPTAP97yePvpuSyjy
75GR2xKetJ3CZtbNcgJx1C2t0hvT178fOj0XosbVFj/h39MsbjPBpTxsPNb0/vdzmnXOSMoCL0el
Y6Zj08tjMXnf/SWgSTts1R/WJmYFAt4pGo6TciGfO4MdLNx3S/jq6/rLeWJiMhvus2YAVkTIo9ml
7eyqkzDAzKRUOrtlWLa64NcMwAoCVKt0obKPTsbxY+Y7uw6U0UujHvKMbExgBTTAbZxh6qc6aoDQ
PnnLEp+NTEn14UXicc79L0Rg4Qr5ZQyKAoxcdULSbuOhY2VuNgKxzBjPyxbjDnOflK67H1z6RQTy
O90CIK7sjY0/VNkwVrmq5tOcRydZQN64c9lWO/jf4zO3YYbDoljGHD6dXO6GcU/QNCzLKHaX5cdV
ocVGGnr9wJgzyfk0isrFSxYZbnIIjh0uf33t55/X7I+MSEF2tHLDfD55VVOjt7R+BRjh5ZxAXv7+
2u5ah7xqcemVIGo9dUuZ4AXo4fxcPNTBi8aD7kY2tLa/lotTCfRdSdlwcmk33WWlW73gDeM6wBa3
wYNLjxODeSU/odXiq3FgOJUmL5BY+cShn1xepbUZWP4dCC6D0kzsBFx8i9a+qkS5v/t5+eMrEdCG
EHqQLW9k4A2nhXYnQoP/zs7MgwE3qTH4f0iuVyZhYwiBLquaLA2H7/kSfiehQpOQu6T7y5NYsVMb
OsjDkhMNKPRJVoFT7EFV3H+0whHvJHKW3eUx1iZwtuE/fMHzgNuacRc8dR3gAHir4mBWUhv3wLWP
nyf2x8fdeeoiGor+5Jb6zfUAS/dTKGhc/uVrq3Me9I+PQ5WK67qr+5OazyqnrZC3s2r+adK0uHL9
bT8WxlVp5vYngBWr3eRlMi6Vk+1otEl1tLZClhtzlRO/qoL+5C8ThJKUHJ4Dl5TXJZ02d1yvGgAz
CJSSs3IMqngyVWd2Wgr13+UtWMlsbMjfULq+XvK+P8HTYhyhP4AEjnPZ7LnfHFnBvp7zjbMQ+lXD
2RC/IdCgp478EWda/t6m4tEbMMwsbmqnSGpZvDhTcNeWWx01KzHEhvalIZjyXAoDO4dxtG0ddQXh
3oDfmtp/hXzCNX3fPrexfWrgopq70D/lgZY7alwTZ1AX3PCSFQOzkX0STycyADv2qRwGTb7M9dB5
u8Bv0X5weVNW3NCG8nVF5Qmn89oTgBP3kyfDw9x2LRCe8/PlAdZmcP77H37eVG06CIkB0GIobwEc
xGFRpGajXL+2yZaPA+gmlu58UJztaZhFGVdAOZ4Nik4YCTCD28vTWEkKbGFNqAnLlqJx4nS+zxA2
f4uC/GXsgCS+Oq20YXtU6NqfoDlzCnl/W2kQfTRh/jiioHt1TA+tY1vLnvZ9M3gnrnTxOEQiPzSc
DhsRa2WVbPjeRPkUhTR1T+gnAnPdpPak7u4n09yNzN0oe68YlI3i83xj6qnJvFOVzkEbK26qGwVV
mo3cdSUo2ji+HK/yNOyJexoQjfLae5SLnGOJvGkkzd5rg+9+MT4UFFyMly1rxQNt7c2cg2SOTIF7
ggaT/xLpCs4hmefNSVblcouoe8VRbIwfK1DyyZaFfKIqmswlS2Snns9luKUlXyZev1yezEopw2ad
46r0FjFh9aauetG5FnHts8Rnw/25LoPTGGon2Ybvry2c5fu5ipypTgfySdz2C1Hha2FAgYTrwOWp
rNmydba3unSAV+vIp9LhbUbzl8kLn6qO7NQ8bqAY1jbFuoFHeHDPeFo2p6Guv9ZSPZRgUUf/132u
unvZhtcdUTYhXaej0IytY04DdL/vXF3zYzHmUXJ5nVYmYaP+2hYU/KC4dU8oICZcLO6h6Jbn8zZn
KS4FeTBunCQr+23D/dK+n4daUnOChHkRj6r2jimUEHYOKpobV7+V2GJj/mRdqjDoRnOi+Wye0nFw
blvHn/69vFJrEzhb2h9HYRQ4ZctYY059IKK9cYf0MBVzl0ya6P3lIdYmcB76jyEgPl6lGoK1qEyk
Yk/CKk/qIFDHy19fcQkb+DcKCP+oyjUnDxfurod3T9Q9dkr965t6owq+tkiWV7d9AaBUO5lTGgnv
0KQhOnvROn4+AquNaawtkuXZfJmakUhHnhYdjPdF3n24rSo3otLaxy2fVqg7a6f1lpM+s39IOj3n
YqsUueZq1uFd9pGHfpWcf45j81KG+ugR8l1FU+JK8yvoth5GV7bABvS5YP3gzlTyzzz0Hj304OBR
4tkMY7Zx4q2YkQ3m6zqdcuE77JPN4eF85wBV1SMfm6NBZ/JlS11ZKRvPR8dsplnuipPxx294wgRI
EeIm+cFM4DrYrKCuTcRy6CltKLQfgUKjbg61VswE8p7PaBn8/QJx3Uwsjxa17KZ+wRi+pr/OQyBu
3IoiuD1fzrYP0xWzteF6zKtd3skRQK2YyYO/1fm0kg/YOD08wITgvwn8T8XyR2VeCW6XZ4OV2O3Z
vLZcbmSea7/f8uluyEGHWIb+Z6rCPY2gorLpDmu7bHk0DyieACbMgUZq3yh24wyQgVkAi8Ewlzd5
bQjLsb3KhMytI/JpSvkF5qqDHhzJ0c7bYlxccWkbkLcwWeVAuKZv4RIB9x/eeVx/wW1843a04m42
Bq90Rp5ilcjvJcLvP1/Cgjm8L3ADAEPORtxY2WMbhjdVqigbJfzPvCSPWjpN7ICaZePjK3k/sXwZ
iMW2rstu+SxI+BRF1c6n9ZHi/njOKgGOPNN91D277vHNRuSptljmrKP1J2nnjH4hjT8234qo8LYg
fysWZWPxGkeCezTK+k+naaHusStIsZhj3VF0aMQQ7VESKOrJTYv/Llvw2vJZx7ZIUzFUne4/VZTu
KsR1YMkODThVl3zeZwhV84S/b5rCSlyxKfHCou0Dtw/bzwiB5LxTJSxNguFTNXPSIPcsoi1ShrWh
LPcXYIjN6cLbT4nZnGcH+z6/nUMOITnTYnkoTV9ewzUvsqJA6rdqTtEi8alC9awJS0LUMfwIoHT6
M8vJ7qpRbNTb4DqCtmiz+xyH8fbMXwD2nIS2/J6N7s4F6OPyMCvLZmPgojHzi47q9lN3VXweSmOt
yjndjRGKG/mUpJvSbivrZgPhZL/0qkSh7DMycp+JN4K3X5Gnu6L5p9Bbt80VA7flRkHI4I4piAY/
03yIFZHHVNN4RnEUnffxeT4cMaPA/K5bPuvYB1yXekFfy89hrOMc5Of1+eYJH3LLOv7/ypX+BwfH
Z8LQQJWdGpfcCJYnbJlv+2zeL5l3GJx2w7pXordnRYhqACdIRfzoowM46weESYHj7CRttih/VyKe
DYobvD4belkWnyWO6d8Psk7zNHrzQ1Rv5d8rp+jvd+g/bleTYk6eQxP6MyV9HvNMHgcSnc7Nu5c3
fYVtgtvYOBefzT1ncD4INYY28UwElC120ILIJ7nvG+gXdzsUwGT4glDRNnc1aYqo3hHiTU4Uh7IL
uupGTmKqUHAZUvVBM12Pt2COm8ONs35lH21oXRNN/uCwBmxbUUvbm1564A+iZvG2SO5X3NmG1smo
7wovC9yPKc/TGhrTzqIVUILLUvjHCRSfDYpKIMuKdgsTdbdx71yb1vnX/LG3uHGKttfR8gE9Jj/4
Sgu0Tb/OrjHDdUe+TePXBcKIJpvbD5K18seEgP5dzOjRvmw6az/fihfh3FcLXqKGD9k2ldibrPOG
4zQWAT9eHmBtV84D/7E+ULgFN1E0jB9OWsdgkdudCRpSuFZQk7sm3HpWXnEx14oShvqZYcC+ffgp
NCl/ELWw9Jn73C2/owsjFN+um411XSBcpBGg6e1H7su787GR5w1eNynYE3DAb76urBwaNuiuztDk
aQiXH12Z/Y7iAudrPswPNRdx6nq7FklEn16ZqtjsfiWASjrkU30i6fjzXHg9Z0VDRw/a896FeKNE
X1WEx8b/39YQDYWbpsrPP6JqiF4H6La/ytDIl8u78/dQzmy0XSuECRFnsg8H67Yvl9YkbeTdkJKa
/WDaaSNF+butschy+W7mUa7rMoMwcTiYGAvVO3hic8B32usx22JDWxvGulkswjNgUun5e8mi+6mo
koyxT8hGXRWPmY20E9JFpSnr+HsxkGX4TMG1mcVj2njOVZdTZuPsJklpOZGcvet2uBfMQYovbhZD
4yJUb5c3/O/JIrMxdszIQjVtE757YSaTDhwvcdr1aUyRT5GJ8P0Iob+4a2t/f3nAv4dLZiuvcpGb
cHLS4H2eR/WQpfX0XoXLvEVhvLbl1p1B8oJC3z0j70wMqj/SwWXe3VluxkDpcylVct0srAuDIA6t
XcmKgyohbjZ0Ko4AHtzwjhUntMF1oh9MIAuOPtVRJeeNkOBKnin70qfRxvvH2hBnc/jjTJnI4kTU
Lcf3tM6dd49IkfoJpIp0YOIZya+rnsoIyi4by7U2nOXvcgCWks5ucSj7mT+lKWl2aZp7XzrgkxPR
UP/X5W1ZG+f89z+mJcMIb8L1nB3KoXodOjwf5kR+SZfu3iyb+JkVC7YxdiSvCkEylR3SBbkoWLj4
7oyfuTyDtY+f//7HDELA5t1Ch8WBz/otn3Djqci4dQFdWx7riF883XX9AqutZjDw4/BzqXg8F2ah
wvx53e+3jnc/90JfBnn1jgMk/FGoPHsfaTZ4G66xtjyWeyPYOobrqXxnkwAFVlNxM+2aszLuxgBr
S2Q59uR4bfSbq0yO4r1bsn/Dwj36hn7xN++zKyHKhtgBGQvyKz8s3ktRqntqWhrtyyagOp5zr9si
UV2ZiA2wm/HGNeolrBKoIj6TzH1i1Ifg4PKFz2IrUK3sho2zq83SeJIHVdKWPiQAOq5ig/bjja1Y
WyfLmZecgg27SatkEX3wE+oF/nTuCKevlBZVkVxlrzbD3gDm7bBGpScxKMHvPJkvR6OWLQjO31N3
ZquztgLsCdzBFFKCe1SjovyYNbS6DReR71kzaJR9VLC7biqWd7NONCXKJFWi++JbgKB6kN6wRTWx
ttWWX7vUr7ogaLFOBX3MdBvulibaAoytfdzy6nHqBDpSS+y06sjtpCeZQJx9y47+fhVgNtguJZRV
fk7EOwTnmridyO8CEvh9DlPbm9jgkPWbf7JpC9i14nk22q42YxiKoakS6UU3qvKCeALnRIqrzQxF
zg3nWJmUjbHTSDa9sVfi3ZX5DehF9qDK7cBamw3oB/ajV1Ci6sA7XmVZNtKuLqMM/PGF8xoKF3W3
BmB/tBajg+G6+iuzwXackr6Lqsg5nW9r55va+bVKm/FA1LhDFrrh7CsR5X8gd0ZzUg48O9BxymKF
Q1su6BHdPr3XduVs4H+c3oDFT+7UhM6pqJq7THm7CilUmU+7qZwOXl0f0wY0TONVdQ1mc+bB1UXR
RqRKUJ2EywgpmuYwB2qJvl3e97X1spy+CSZwF6A9POmYWXbeTOsE5Mz+UQODfrg8xJqzWK4fDGHY
+ppVCaQP2a2HJqDjUI3uTQDUX8zr9srj0EbfRSUXtHB4iWKxmfwvHjMOh/zFFO4ETbPPoc0E/XnV
lGwoHtDaPpgtEc2Giavv82LGhyYKlLPjlSHPRjjRFq/0yvFiA/JYXpnJQN0x6XtV3PekfsnD6pB2
NDs6bYHmH7YFwlxhMmE2OA8vMb2M5pqdyFkOFHVXUPImws1uAuMckQUcJ29KulndgFVgwzTWZnc2
mT+cqa8rcCV4aHBnprhxhUiQvmYxWOUecfc6moJtFX/XBjqb/x8DoYN1JrprizOY41s1jctOMz/b
+R00cIY+T9Ix3ELGrw1lBYhgcsLR8QXMsJz+Q7JcAsRa3KUsvXGixotZNr5eNsK1gaxkIFyU5y9j
WSYQUfjGVfpf4Tkfw0yOvvaa2O+LX5fHWakf2LR8jsuZjFAKR6uvKePGN+gqqG7bYL7hcn4DdPp5
hPTl5bFW0oTAihVpryrW9yDqGv0oJXs0lRdQHq1Is6U2ujaAlfxLEgQEmxOe6pnsxr78nMr8uv2w
sXoVi7xGOLJI8DR3zyonj6eofhhrH3QcZQ7W2HKjZrQyBxurl89j4S7cwVuSKqmzqzpe3EuvUNNG
lrliWDZQj7nd2KrBxfOoTI8mGErktvNBLubW8BJ6XfkWX8vaRCz3n5EKQuRKYaDezz9DfzafAw8i
sZFArX3ecvosVc44O6RIxnCYvJgTWSygq5yW7DprtSF7jt/g7gJHSxxV6H2YapBTT/Lan2/5tyPC
OdVihC+IzP30R+l/cVzTbDFen1fhf1lrmM2+NxX5mOboI07o6DwEFdhC0RadcGjHb5jR2vJbvuzo
KWQZnpuSkfc/g3L00QydjVursxKVbG1Zxy9dZwCxdBLg6FhK8oBS6hNxm/9qR9yMQ3CYtTQbM1lx
CBuzRwJHhdrPioS76dclQwl4zszJz9uE+iCZVNdewWzwHmgcPCxZXiRZxqZ9XfomASuCdxVUmdm4
vSgIuXE9BHJwkDTo6AbdzEM9ghph4zQ/u+1fLMrm4NMNaCJMjbik0cSbiCq8Cdzmpudluweh1EZZ
c20vLKeGGI0IGLqOk7A2KC5GY4LAepwpStiiXT5cxtKN8LE2nbNd/5EzdLkqiQ5K7Lrj3S2GfQ/o
fFM3S4Kn6qt6nZmN4FPAjpcQcsV+d/1XZPXgTHYEdNijw6LZt8tH6oqf24R7nUdEh5IjZGiaqj/w
2vOQ8sj+6xh105XTsDx9XGgv3RFmG/XNIQoxjaj8CPX0JTD57eVZrAQTW5d2bHhZTwKH6wBsw6Ep
+HigqXm/6uM2gG9YiMdnN80Sk0/sUUaFuelyQ7bQbyu/3QbwZX1dQ/QPy9OWwNYPahY7dxNVv7K9
Nm4v9XOoMSiYUNlkUDYa3grgwZam3XiLXHECG7k3O1WR5YpnyeD4P3M/PBF3IlXcep6MO6q68Tpn
szF74Wj8iVFMg7L5PmvMY+2OmIb3MQ5b0in0N4riLwHKxu0FC3TgatfL33CXpvyW5ZHJj6NsyH9R
4AXfJPTmyFvY56bfy9mTTo9HhiKfX7wo79Vdr91cJE5RlN/DBv/tJnRG8W9VGOTulwnX3PQ7m3SW
7qHgif8VQVmLmEqZh/soFX4SMuDAxMR0u++N6ub9rMOJ7+qSLuzceo0qYQbSMXEETRAyRgCRwq47
1mPdfDQg02oTns4s37EeWhL7eSo9Lwk8IdW+nZnw92PTmH+BguCfRBdeHc9pP3wYime9Xef6y03F
VfhcCgKZBy5N+wBeF1DvLtGkeLRzTeX2+6AB6iaYuRljpbl2btFQbbJvpAwoaikCitZx1U2uHw9V
NDybsqPyJ0nn0kk8EFLSRGh//KcpRxwxg+ZeuJf8XKMkDOWqXdgyTWLoftXeQ5el2fCh55o7L9lM
THDXe14572jB0zCWFeRf7hAJm0cTOJ1OcnB20OUhZL2m0y4A+aHe8dD4aWLaZS6Pziw6fpOOfU9x
23LzSjyxtqfLf0T3pfc8GF8E3Q577kPtr5q+UhHSaQ+qoSmpPAD0VC5NtMcWROw5aLus2YP5pqH3
PlpPKdj2RAFYRpjxsfisjVN6D8ARplVsNOAau7CXXN0B9JAtgBWXGrIeEgz14OXj+IuPhz6sWsYL
oMsrlufsCPqe5osLNbIZAlsgcZC/UnJWtcmjHKGz9goZPIQ5yKFueCPm+siBUxpBT+N32OXALz1k
aiCZiMpDOrTt4sSF24KaMyai9d06cXqdhY/OHPJTJAgUN0JWDFCG9Imj8fCb63+U1+lvSjvDbbGI
4cmIQHWISIUvY9KPYxFDHql8aZCA4m04oz2UzCLQjCfgoO7r+QzF9/MfWeHP4bseVdr9auZKRP+h
gxq8/EvlAinKdA79AuqP2E6GW90ca63McBQtHebbXDnDyUHpqXlpggAsvDJsFa32c+QM09cOaKcw
5pLCgEafkH9CP5yDnVuA9SgGb2Qj4ibK5U8n6vKvlGu9fO3O3NFxCbm65iBLPqR7GDrS5a7R30GK
rf9pQj+o7rpwAQssajfFdOsCAVgcK8Ma98VdSDbGdQem2GOJRRNxNIu83fVtxqc3fwKBaGxCx7xU
9bJke+kycqDK8G+Nhu7HDc6l8AekFIIHNo+ze+MtDnN3IVjI38TgBiej2yB9VSqqTFyydnwcNevz
L3i+9qZDQxpvBmPrmHp3qsy493VEelZ+LAz15b1TLl15X7M0mw4066V+xfvR2D84WeuJPd7B3Y++
dSlk5uuszWOC/hj3uZkGDeZJMnP/GLhLM8Wd52AFNae0jweQPeZxPlYsu6NZ2kJaqxuehlRG/6as
gHYK4jB4vTKv7vH8WbQvqdGdsyvxDPQmRheCWdPg0ODAGpn2T54OOAgX2Fyx6WXKjQLdkQ6WqG9j
eGPjH0MwM3DsfgGWqszkg7MbQebTxwuZEUicwQvuh3mRz/mQRd7R8cZQxFyU5t8BiznGBZoD3X0m
xyiMw45E7NjRVD95HvG7/QBswbAP9eAUO1/hZg+6TRm9Lv00/pjBYAWFCDTMBgsCnsizXbmMIiF0
9H9hHcbhMIvGj5JALGDhlHVnzI56EraTDaGIpriPqqr8F8Grhzbl4PJhF84Upf6AtqUpYhFlfncz
R66cHxUNQv/cHq1cc5g9UCqWh4DIIXx0xdTN33iVsU8cBLA7wEHz5esCFkCx6yOp0ieouAEaM5kM
ekljV+voEFXoVT7kDBJru5INhOINKSjTu5EsRBzR/wSVRyADw3cH/VUAzOJQGRInnIJUxz2dBpJI
VufLPqtU+9qbCCXWGmQKzrFA5ZIjQspyiKlfp0cQiYMNJ64gme2SeGj5PB1qD+QjSZpmiLW0wPu0
2fUzCaDLsETZ+AsOOwx7t0rDT4eFrj4QZ6xeJ5wm78iXZfUQ0cG4zwpvPMGtWhbZ7msvLci+bdD7
e6tr2uGEd3oyHdGwPgUHlN4mJ4nI2OoXNjvdeBd1pgDMDkwJX4OK6BQV78rnN6LsWPtMx7Tz3mm6
QEgJSBwQrnOpXXRzRwtBwV+AGS0VJYiX60wykgCDko8vVFBoRju5v5AjUPqyu3X63gCQpKCdm+E8
83HyxGjZ5flthb4yaFF2s1gmfDCHQofOBtbsXQ7434txA9XiSG3mAKw+HNalo47908xFBRBYnbYd
wDstcpnDbAz+ZYrgL29aiG8NBwhYk3I3F0vWfUGjfvsriwxwMZAV78q3oKjbF28U9f/h7MqWI9Wx
7RcRAWgAvUKSttNluyp9yjW8EDUdiXkWgq+/K++Tj7pIIvKpK9zdIjVsaWtrDX96CMIOcUMID79N
RoxfDHaG7mEBFFs/lGXDBh2DxcKbJzPj4h7GolbdK81FmX7Bw+laX6T53GUGNLwo5Bl8rZSf9DAF
VQLHNZzOfZktYQLOcj+fMP/V8BQq4ZyIIqFM2OwNv2APg3ppNPR9JuJm9nKwcsSlSJBnnKk7IrsJ
mmalovDz8SCkUCXCW5t/ZtqJFg+geS5P1C1kt1Np2cpyrVoIHtAvBq5IQwNoqz/K1BVAlxT80zx0
ZOcTW1m6/9/rHoNFcDN5uASwEnaKNWmKz6Rsq0/XrxhbHbCuSPAtcz0feLjjsKpBxTMe2+ZkLBX8
dItAV3sF9a1OWOXNNGdjmaPsAq7w9MWvZX8Ilbv36rnRB5vckPlcFzlKmUencct7SLv/Ww2+k+TV
InfmYOsLFmap8nhV1wNRR7eb8vuOFFU8ozb4QGS2V5XauNDYfAYV4p24MI46jgF1H+ASoGJFZ/+O
X9gaytTL3fUJ36hT2JQGvpSBDPMsO07j+qTVKKKi8p6AoU9SXqGcsEed2Jhx7zKU76oUhPnYGxn6
k7EZb8MOnx/csgp2rmUbVTabviAk5R34sAqAAwR0ysXDUvdPNXEPfaj6IymQkkHpZue1c2turCgv
nGytVt2hLyUPIJZdPrsAdh2YakEUu81iK7CpDMoEZWtEo4A/gNlFoIv6CFHeYWcFb02HFecdql29
Wpfs2DTpeE/gBgREbVjXur3xpmzTGMzUwZ43TLPPLDTPXjg+BN7wcMG/YYp2Lv0bnbBZCNBT9iRp
hwyIGSe9ywk8ExTUqXfW1FbrVpCHLly/IceCjdZrih9KAaId4UBiN0JN3EtEvosIXHnHjviXTWSm
kKWqOgWpd6hUlTfiW22yQWEG7jnOrI4pIepZYh09O5nKbiLbBv+j5av0TKYSg+9xAXvLwOsusscr
wCA3jv9lXt6NTykW3EnJqo6NcChSH1DsTCD2nJ02tnCbYwDJIGkahku1cYYmFmRsf7QB1Owp3t2K
nR5s7K2u/98eIL2DcUCGGTatelkVbaPFae4zOZ3yIHzpoFlzfQ/fWqlWMFekhwhO56pjjTw7Tt0R
ImdDeCNU0yYU6EwtqkU6cIQSHOwCsrMJ5iaCg8AxZ7uvPH/vAre5BMsiYLMEx8fjrLiKaA4IosOb
naLs3+eB21SCGQjmIFhdeUyHeXis0vQOtKinvFlGYOTbArKn7c62+vdziNtsAnBcpy6osGcYWkCO
tvtA16QJi+951j6M7YSb+h46d+tLl7PpXXS0rnLa8BLc1SAehPg+pMFjj5vZEJiEAFyS5dNNKSG3
uQVQRKRSmkufAOKAkST2KtIXVZI3YbYTKFudsUJdpzC/miTeO01DzxeSI6m62LTe/bpmx3J5CoY9
ZOLfYVH8f0gGKu1UNkzYE+sVqTmJTVa8jGl4HAf6XGj/XjviXDK186ixtaytHUDmRKV9g0zBHRWw
004LLeeocRzOdkJ/a2lboe9nODDyLHcSx1E/8lokgEZdylp9HuftcMrpnr3sVk+sjN10yBDqvnIS
qF/BDqkvxodUOsv5+g72992Y2zwD3/FBRvaxmk07NOWD5+DGF+OJffaT0oeB3eH6ZzY6YWv25rKX
NAPhPQHEKojc0G8PLJdmp/W/p4Xc1uttUOP2aoMktMn78U63rvsiszn/vPBR4bEsKO5u64UV+kA7
+OMAP6qkBcrvtfPHPpZ51t/0+sptTsGkAmo6JDtJpoOYmnGKSKr3/Le3hugyMe92rcx1V122VB5p
p5oTUnPH6GiEDWsWLbBDq8aIZFVxE5uTh3aaPrUK+E4cv1WKZOutC7uselYE+LudbWtrOVnRvXJK
q8LH1bKUTfmJwX/+2A8Fu3EirNDOm9F1TIqJkKnjf1iXJQX3e64/X19EGzA6HloBXcDIu0SB031D
RRtk0TSYSmcAhmN02i5Rnjd41XHQuHdAb7eGzJ68422VISA5KpiUxV4VcrXT1Y1dzOYhjLAQGquy
SZPuIoIGQQ/6jFf/MJG0T+Pa5yb2NXz/rvd8Yw3adAQ+kl6q1nWSpUDor6xM7/q8m58mWGkcUCJP
k+vf2VgdNiVBiV5WOu/SpFZFc9S+BzjGCAeS661v7JiBtQl4DIikESLPSdjPzsOMYnWMohg9wHOv
ia9/YmugLp9+F6xBV4YeuQiUwWzkXo+0i1aD4vkIqKCzkB/XP7I1Spe/v/vIAG1zH2p0abKuXn10
Q299AQGl2Dl/t7pgbQEe9GfWxWCupyzkEVNd+mkNeR/7KLre9YvOdzLMrV5YO0HqOKn2gbZOurFM
Y6chcEsWtbyxdWsngOIoEQZPb0mRcgZx4SB8oGm4V2jYWknWRuC1Q4E8pcY67YVzMJSPTytPi2cz
UHHbRmnzEEDCcjkdMMnggpQfUxF4D1mT7qlIbwy+TUAI81yM7LINu0A1JoY4Xtylcg+pv9X6Zc96
t0CF6AM2C+xNMOdIv0wsGx9kkbU7Z/nG4Nt0Awg89GuKd9vEL0h931Ct7n2dz/f5WN54jthUA9qH
a+rzAjqDWYirgtLFicsV71/XA3gjxLgVwIrNcw4jxDTxRkMOdCjvq6F5GDP3z+iZbGcr2kjbbX4B
z/FInRsjgHeY4pZPR0eRU9EX90UDidSLCBriWWR6Z3PdmnMrnKtqhpR3jT51uvUPxqP5AeCqPav1
jdPOlvitl8ANqwqtS1c8dOH0T5hXeQKXzMgAXhC7Powsrs/NVj+s0JbrWveSyzRxfVnHMOh18HaU
NzujtNEPm12AeIBUplRpQknxA4LRRQT9p2+akLuAZj9hxboHAd1YYja5YAYfLp997FBYBuKLLMPi
QzuEw4OLi27iKU/eVhTiNrWgydNezLUjkjTrszgc+vx+YTWJVeW6Nw7apY/vtpPSCYXnscVJoM31
0Qf8BJe14hseLO85T/GaJ7vbHPS4rfbrUVbBustLk1niafG7qBclT1WO1+6HUqd4Zoc5Fq7B4QwM
z03LzRb+rblcxqEyThIMnvlVBV77KQ2Nc76tdessb11IM5BRiMTJZxFLtH7w87zfwQaGGP//xVxx
mz1AeK1WlzRo3S9egZbIknauAIUBj2R0AMwISujU18vOib61oq0THecUAZ6pE0h4VXpcUlIePXce
7mfosMedXPY0CLa+Y20AKLWzvuQ+1BCrFNH5kDorRFThYLRTgd84vmwugV+kQqcV2pf+kzN/yJFU
sY/Xp3ur6ctEvQ8UvNxDAQhNK4kzHa/3KmJ1ubNStxq3DvVxqpqsHwHcCfLPrrkz3S+S3fi77QA3
1QC4G5rm9B/XPE/dvXtjskAvvXk3JH7QQ0hfMJEEOR+hcOeLOId+AsBG822lZFxg//sJGIj43AdF
JJmqOTjwOljjae2CnWxn4zyiVgjjDmcMF55IZtEhARnHRQAjtfZv15fMxmq3qQKAJpVh3S2AY7Ex
4aa8a+De26/1MeuLncDdWjhW4LaV0KL2DVYlqZPJgyo/9Y+Vr3ea3xogK16deYIDF4F6aV+xeJRf
Ncov18dm47C2uQF12FUtHpT5IQ1doD2R1bgaJZ7mmJZepN1w5zMb42MzA8AAaZ3CRQeIugOELBZ9
HnFv76qyYfbFbWoAReoEQM+leQ1Q2+MgZZKW4SuV/wb0GLAqkZVzgMX8gTZ7z1Abi8pmCxQ+foXu
NcCxvQb6cD31pIzrwX/M173daGPWiR3XE60qN8MngirEE9onE+xZTG39eDucJ0Fbd8B4NcMb0yoO
AJJxXpDZHq6vqq32rYDuBPRYuYdfHqIiNLEAYMEQelbAw6173ipbK8r/745UrDRbtcEnumU5SZIe
EHF3uSI38TT4/5tlv9tTlctqWeUYIUm8U10uMVuDOPD6p36pj513Y2DbvICmcFk/XKbYpOuBmy/N
6t8WcTYpgCgOK490wvh4T135a6EyIs1txRmbEdB0XQXgJNruvSFqUdRQe/SYjYVj0wGQvUF+3XXD
Ax/lAyLsmOLy1jD5wqY9PujGwrEpAWEIY8i0wY8fitdq+q6b57D+dH3ZbzVtBWzDR51NA5pWDGbb
4i0Qr9p8u972xmZgg/8H6k2rB07aYTCfQduOTHkbX5L7VrDOGS7mQHtgM+h+6xWqbeVD0xwDuoCJ
ruLrv35rXq1oXcNc+wVMtQ9r35wUvQ/9PwGvD9I7X29/a+St87eZnKBwA/TBAwuJO59M86yaIbne
+NbQW6evFiERuh/QOFfx0n/tln9vathGpIVesbI0RN6TkUKd1FKC/Kx6+ed66xtjYqvs5h0rZ1Zj
zHX1rcyqyLA2puEOzGOrcStTznkvg7rGgIdLwyIY0D70wXIqm73lvtX+ZSG923+lizMdSHh+aIPP
bXiq3fHg0nHneNpq/PL3d437bl8jtUEspS4wZ+W3tUmgYpfcNuyXVfSu8bVVBuIqLpLZcvqJKsTv
jA0X4MUeT3vrx1vhGmTFxaClRyg5x8EjSQC4Z1/uFfc31roNL6taL/SFxrj73aMTHH3z5/qobLVr
BSgoK34VZGi3W4ZPY+t9pMEeb3OraSs8yYgHj6JE05UrnhSkXweyZ+28MdY2kmzU9aRBnkJeSd96
PKCw4TiJPQDNVuPWTVZMeqFhfplI8jaVQVSVx7Crdzbcrcat+CSTmIBj6jiy3kdZg10Djk+9V6nc
GHEbQZaxcGbDguAXXvWW1W4WDWreyS22fvjl7+/CZyIsxz0BPzwwr0Jk9yZ7Sv3bALrcdoLv4WTt
wTEX88mLu3J5K4vTmgbJ9SW+9cutwBzysQdrrkFWdLkD6vsUpKyZ7+y3W0NuHaBKw6qYhGi8qst7
A9q7z/ZCfuNstoVox1FAO2dC0zl5y2sGXhhYnsE57LzD9YHZqKHZSLG5LtUE9QJMqeM+lQxFOlyZ
WtODRVMVY8Ta4mfg7smF/n0WmI0YkzBpyxqvEAl3qzRO6zmPwizQd6JY9h6WBJbi/9YEmY0b02vd
zqqtMBf9MQgBwq2nAxPfCvVjad1IQZ0lu6mOBv7ef4PB5CEtqrXAep27h5kFkczBjpiBCr67PjWX
hv7WFeuYHUifkoHl/MCClyo0D2z+OEMnuv4xe9P99U9sTcjl7+8CmtMqyAUksw9D/sAgvkLODXRk
rrf995XFbPlZbsaACgdtN4tzCp231ulABvpZwlfCHeOiuAnYzWx0WAnmZDlX+IxWP4ImjC7BneNK
Xu0dBX8PQWZLzuKRD+ml4uxQabBrXfG8LvpBrfzcNd3n60P19w2ECesA7oCkGD1HiaSSpXkxaTl+
nMy6A9TYmmPrCOb92vFC4UEJXK52OnROz4qkW7zQHDyRh7+vd2FjlGw0GB5BW8dfVAgW0DLcwZY5
v2eL9CO3ctYjfkHz8fp3NlaVDQcLYGMWBDUJk6zj34tVmLvc1zrW4B95E3iA1E3nx4F4O8W9jRi0
8WH5qpuAMhMmpqnu4d70K5zXr7Ie7lY6P4vC2yv6bEySbe1ewCgA/LAmSKBf3cRZCMZ0UOsmWjSS
1esjt7HI/gckBpMSA5JZkECDoD9R6EU/VG2Z7+Q0W61f/v5uJ8kgvZeC/cATN1jcZ5aWZrrvSiFu
w84wGxgGEZ+5BEmZH5x+jHOHA9ns34Fgd9MRzkLrCOduP3giKGni8x62bKB6ntrVUX9uG3orvrOy
L4SfhywJS4/MJ7c1K0qeJDNqZ5lujb4V440LqVaQUlnS+Ot4kPjXY9C7/Mv1n78RczbUyx+UMrTS
LFlK725Jv2ZN85gF7OCu5JFAsUlDoPL6lzb6YeO8wApvHGi6s0RODjjIUgzgArv/3tb4JcbfLVGP
tWaA7weFukdmxDGsp9o84WZc7vl1buyBNr5rQoVshlMKTYY8eHB59csP1jsPVrTEWXf6sPWJy/7x
rg9TCD36XDk0gZhSmN7D6r3/sHilc159n7zA872lO6nB1pesgJ5ybnLweylkYLMX3hbHohEevMzz
c375x/Up2fqIlZYvrS5aWi006SYQjdzpNZ2Dj3mTvShC3Z1vbK0pK7Sl7xu8zvg0qQzTHzPaNR+I
NHhBud6Freat2IbWuTeGAZr3y3T4WaRu/5X1s3i73vrWAFmBXXmg2qN6RhM+wbJaenRO/L4FJ52T
cIwVPIj3qE0bX7LxXiPYwmsl++oVie3TMLJTyma4ANfNB5d6O/fHjdPURn0NYZouU2Cq17BQ39Oq
PUFZ/xUFjfPFE9FjcJ29adRsxdkQ+JmhBDnr1RX8AzRHR1RkvTtvHD4W/Z4H8Ma82ygwt0C+NvHG
T7qKFKeuJ27kSBwb13twiee/5P42AAyQXln6mo3nFQ49/6xImpPcKasn3KDKm4rWUND/71ZSQby2
YzQczwVex+4Xx5fwecM15noHtqbaiuy5h55MPtZ+Ei6w2JSe+2PGKTFNujwAV5gY495d/9DWSFnh
PUI2Arrb3ngW07pGji7reCln+UAuWgXXP7E11VaIQ2pkoW1QmrMSqOdpHXqxFvl025lna8umbjcP
+TyjA8xA0cQB912E/pfrP30jqm28V0NFKN1V+Yk7LZ9dCK7Ouf4k5v5BlTf+fhvp5Vc96+nIxblp
s/tF1GkEYeE9dNfG0NvorlGuJm29VJ9bqBfF1VT08SIhqHJ9dDbWjm3hns5hCi2hbjgrf0qTptZ1
HADceSTLbgFnqwOXT787sLOAQ1JjnoYzdT5M6Z9g7zFuq93L39+1O9bQM1J1G5yl8P51Oa+T3AT1
bUuSWcFr8qAwqkgxLh5PRA2vZbpnR7X1u61w9TmFjOXkomnlRJOBcZ26cc+0BV4HJHJdWpj+3KzZ
I9HzGyjfaeSHe29xWz/dOouxXYaKTWF/Fiv1yidPQGL0TOq55f9cX44bwWojs7quJpUZ6/7MW352
6uHrDPohg6Fa6+xRSDZWvK3vKsfJc9PC7c6g9D/PUNOKnJI/jAoEwet92BgkW+B16MscSkZedzZj
1UUwxjPR4BW3HVn0MnDvFj3E0Z1qXpr+PLSQwockzveJkr0r+NboW5HaprkACWxG40O33DmuaO4X
f5hOveBNvNC83wmurSm4jNy7ToQOv7gDht05bLtSxyvADCaea9/9RbPOHw7X52Hj/LVhW4q4vmho
M50bB7QAj+DC5n+puu7BSP+R+Ox822escJaoT2ZeS+hZ9+zAu+ZbOfentuGQq4eIFANI4Pp3tgbN
OoJL3EGHYc7N2ZPiIEcddRUsQ9ke2WGreSu0B0gBmTGEIBXyxhJKmZMPvaZaR8ops50ebCwvG8zF
wA2bBij4nNuge7xcDi+pdQD/PayxzzcNkg3k4pAh8GmuzHlyPnK3jfIagucjvy2ybRzXHEKtueKD
ORe5gEgRg46RF+gdSM/GtmEjtthEaq+usW14npPKyB8o5L9JPuxsHBvza6O1Ut6OfFJ1d+5k8wbi
36+LE6vy9N4zzdbPt2K6qhZ/GofUPxdeWh7Skiq8buy2vlF/saVca3hlZEUfkjPsQf+5eDRrkMYJ
y5KiDe+dEecoqXbiWWAT+su9w1Z0ZcuyOMvi++fcxeWv8u6g/xIDf/594PVdI6ZPaVa/NYjv6yt2
63NWWMOcsmk7TckZ94LzUuokIN2HYByeXdg5/n/P4AsAWdadu8LWNFlh3jm+GFf4ryJDaNE/FWTN
p3Vg7V4tYGOZ2biuEZzo1nh+ex6L4PcM1Tu/gmdMBmXznRjc+sBlhbw7O+jQk67uPexTa4F9Klzv
RlUDONLtud1sHBs2xmv0IIjTunl3Hr3xq+vRU75Wd7heQRcR1PRAip1Xm63vXHbJdx1xgr4lusNI
NesCxa8gqfTwMyjZif0/IHHvMxsTbku/ytpJA9/v2nMJVEk0Tm4b58u6tyNuzYYV9VmqcQ2EnQ3i
UpvIDGkdmaKGtA0sjW9bsTb+i2qHUDPP7Tkv+p+6HseD0s1tKtSg2/13EhbOiG6KeoLvh773sZeL
eX5FPe5rCSGm6wG+NQFWgKflAlVt1jRnR6zFSUL48dGtsj26zFbrVjynJUsh7kumsz+xP2wYs+LT
tDbLnhnCxiK1IWDQP27CNpvqc6PF/SVhnrriyEuMU9h+oGSX8rWRGthgMF7WFUTc1vHsCrEamJKv
Hp62UIGNoN8d/gNFXPXPTdNhK5QNHi6NEC5az3rpWeQtZQjHVHVjFmXrki0sddKlrJszBx4+zvjq
fnZpRSOYYzc/r3dgI+RsSbK86gcm6rw+eySf4s5AfgkKtym8fnYJZVuzYUU1WyvdE9bX535eX+AX
8/Py1AH71uPlpnRbL6z7tVqQneGgrc4z8sG86U5uxT5MAdR8b2vfCuw8WGdaQ1j4TNYKqs71BHs9
PNAmsoPg5vVPbI2SFdhSO+08+hilVjofx26QR6RWHzJawBqyKt9u+4gV39nE3cGHMubZhcTloxGy
/QfndpoUkBU+wF82u7FgbGPJOJMSyW1QnlO3eSPhdH95i7jkIT1ojDuTsrFZ2fboHTSUOfg/5ZkX
4xx5JKwOdHL2+Agb82Erk9GymteRFtkZG+4LRFMeFFu/XCqtbb4HhNiIPRtZBh1oMQw9zc7QtSaw
fm2zWIjF+QUIbnO4PuFbn7j8/V1aoEInH3jgqzMLyOPsmSJGVh05If5x/QNbk2AF91xIPTfNqs7G
Jada6B95YT5fbzqk///Q95fs2RYoY6rn69g5OjHFsmb5wSGA4r92oKN702FmYZCzA6kd8HrimhHR
Q7McdCdq8IYArzI/QmXABfmm6xoqVSSgsDF2sXS4o5bEdGkjl6gZ8gJaWBUF0OgApLwvz5yVPeai
Ghbu/VwWnCW/XSD1HPlSy7l1xkPWDoZ/5e1Qdd+XJpsbFS3tWqa//EKMA5wuZiPnSBEUtE6Qcw+z
OQqhTibbOJv7wbgRY4uXjI1fnOaOwzcecsnukH32nanu+og4hCkozU7U+G5kpiWVFNpygUiRFIVe
iCJTXimqP46ZdGoCYXJdhx/SkC/jG5m8AmAg+HTFs+Nmv/NqbWYDZeKwJEBdVq3j3V0syx33oeIQ
AXnJ8ZP6NWnTpi5+wdLJhx5QyEK99s81YCbEiT0xlE6Bp/axzdbIm7hoPuJ2lpo+qrQuGZSqCg/e
oBDNZAy/I6iK+qupOgeZKIS4s+DrDHCHZp/KkdS8BHV9IaUHC57QW3TkSTyC/yDjmPXPrSmhnR8X
Pg25jH3jrcFbrUlBdZyvhQ5eB1Eb+d1lTdDVSUkgSW9iVcLQgiY6kwIC0xQAu66KPABOqyLK5kl7
aSR66N220QxxJX6niqJEwTtXOSxx7zoACQofrMqV8Z+NxA2tii7VyKrDfnjR5z2RglU9zlxOFXlU
4+o8idDADdOHG18a9Wvbi3O3asXuxUBd+u90oen/EkO49HBihVD7AHsAn2lJ4rXupvUXxNjd7PM0
gv0+PkL3ew6GSOH/JKto4hoquadCE0rH4+KUEoLHcGgJlzJajPgFPwG9QMV5HiE4cGzYomB8ISjB
JXyhetUyyrGa3O91UTqiiUsaMvk7cGk2y0QyyMs9O17hl+WjywrGfjiOHD04Ik0tSb+39aoCEoHl
sqjXdMVP+dz6+Tq8wKaxaZ4GTptBHXvdS/JHcGDts9gP1wvHbHaqpU80qm/ey3LRFoPpRwWaXQWZ
/KbvxkMwQGnnNWBro1QE7Sy9/FxUp/vsAzaiSXxYWMBTc+idoB69qNFBgCqnHNualVHQZI5aEyL7
3KwfRANnlJ8TdPJ4HtdhE64fILAZsu8t6+R6qtx1EM4xb2dCvwrPKcIQbowOX/+dl5pPD9TtxsAc
IB6soDgwExJ+cyatNH1suctVcKBrX9PjFC5t+uTTNGhfCJaV97ACzq2f+dA6+q6bmRof83xxNDQY
3AXK1+u8zNnnbvYX5w2Cal3QR7BOkBFICT5euHKYZ82nFmY4FUQUPDbQt2YJp+Fr0DMnnePKH+r0
VbCF9D+hRy8LEfn+QJr7JhU+ro6tAdsGqow97HajoW5V97EXochkTEvSIgbqVKluiQTMqaukmpa8
+J07K6oaUdM19fha+9MEZwO4KRfHko1T+8MomHU8OozjP4ALGRZzqorCI99IPYrsHMIHID3U+Rjk
46tLV4dLmFYMg/tDF4XJaqzoWQ81gj3UeNX2Df6nWQRijUE5y/G87pVdLig5rAw8eJ11kKgYSWTo
4uV1vM4+4pA2Lt4Vf8lclpWXwJFBgpQpITrRPbKLnrWEEoR2nV/QJhr1574gKX8b4ToQHvDT3OxQ
qiJ7hQGd0sdVtWsDLCf1Tv3IOkGjLKMQ544Re9L7bMpi9j9OfVs2RQRxdu38qjvtjd0hp6UAZyQt
O5J998oCvMB0EXJUUTlC9L6LYS4OLZUDRFUm9RFijEqDDu/7ufiXVHlJPkkVuLB4heTnDCmvYOqa
P345ls2XYMTP+zfgsMT47o84i/ykGiGVnwTwtA6ThWH3XeKWZcH4RRP4e4FnB2EYE6fDMIxnUxQt
a6JQOTAWiaCVMDYfsbl0xTPqemr9BIV7UqnY8Zba/CuzMcONnFaZzO903zfzEmEaB+BDYRNbjT94
qPXysqYLtvLIkJEFWBiLLLODVyuvPfUDPCNSSP7rlv+uPVfCeYEpNcwvEu4b5R0gxb547uCVWX0B
yMpTz+NQd0M8+KUJdZxlqMW+gpSUr4+kqSr1LZ2lGL96MMYQcKSc5Qx67ZrygR57Z634R7+FyFEZ
GZ0WF6n8Ic2yl7WtQ5ceCgKisogop9y9Cw1uV1UkMhxFTaShtqiLCNWZLsuigBg8XcClYjBde4/7
nhTic5pzUhdPC+JC5h8GVTWheVxxTM469tu2BpAhFpJlw2l0OhglHiUr26GLTAbgzzex9K7zjL0R
fYndsmucX7AD8jWEwZqaQdqD5H11t2rcNvw4VFnr/Ua0kpZHue9oP1qRpXzzVBU0Jwy/AAVJ9j6k
0OE0B5/TN/hJNP0S4VSnOGUUU5mJHajiY5+EVwE9dH5a5Xfh2obZoR7pnAUnmA6gwhbnwehmLlwO
spxBN5UGzpdpbOnlVa5k9NOyIFM9wkoBZu/wDXDn4JMZKjBqo95F2rpG0MVfwfCHsRs7YmdXy3dR
NYrEgmdzpk9lLjNcK+kYYl8/pKxc5geRz354TomB8180EuBop6jsFcAmUcVlgGhfAqfGA/vQUdF2
0UAcIIHgrSPqskHuY9oR9mumY2vUynCeyRGTuUwflUJh5KfinWRhRJQuKaYiDOUhKNjQg8oc5FN1
x4K0bn8a43e0TfraXavIzeDm4h5l5q7fQpgc/vDRUeiJqcUzujtUJOC+f+zwX+c8rmFfR88EBkJN
dadg+cfvUrhxVB/StpTqRWIXaFw8ZRqYXUTTlDXthzyDHm4fO6SU8EALCbZvWNtLjTc3x8lhs+w2
S/OVtsTAX0dMvXvvMsVPHh4vBRj8YU41Ms2precy0kgUK2hrmlR6aWxyDdefB0gaGfiYctJN3nNd
QqL9DocIEwekmCYlB12kU/oRljKGvhQCaWlxEKYt6C8BSZbskyxTTy2RouE8rEnnBl9m42f8tR47
tX4jq49EIhZtHhh6GGUKK6g4DKdlhS3FyOvmafU8Wv8Igq6bg6ihDkR3ogDmzrjn67n1xicj3eGk
oaiGMK2IyzTsKuEXkcE6QA44NoFEZrlfA/kQuPKP7gXr/qlUkVO4aq9+Nzz4eeCFy7EeSwoZ0zEP
cuen1OIiOS9psaRzJESXp08OUoX6z7C0fjtEXZGRRh98Bg8EPxaZA8j54HGnjdxhIp6OMNIz56hK
TBV7qpF/jb8DXSP/hR64nqBJs2pWqX+rVdVDjZzVcweY++RVuJoPZWAkSdoQAtn0APxMY+Y7RiVz
86hKhxCb+cj57LIHM2d+/QxU0OCc/Vpl5ZclN97/UXQmzXUiQRD+RUSwL1fgrdotWdL4QliyDTTN
0g3N9uvne5e5jEPS49HVVZlZmSRvdHvthGwsb43p4ktIwV3VPQ6OVfViKbnfVfYYD0NaYYrt/pjN
Hrf35SRKhSa/EIPXXNx4mbz2ZFflXA/XqkyG4Uv7LsNfjoWL03Jrx11k9FXzH2KVdMc305+lQPe4
0wCEE3meaDWqITzJujNmONC8jMPMDGAC3ZwIsXXk/CPeQu0SR+IZv0E1shFDdIXQHao960onqQwp
Idtvaxek3QxNJ9acZjqYX+JuEv5EplWR1DLbZq+2TO54pG/EYByTv9XZfmt76lzshT2O6RQnQdUc
9yZeCAFuTM1MlE7dspOyFECmYJhGT6SrP3ug8SXPYkNMygdSdtW+u6zH1PaZTsNb5gOBlrPCAWOR
/o4tcBUVu77EumRIuzTRFg7O0QSjFw3HnntQzS/C9rzdBzGUHVuGfJ659kl/CLxVpNj8jPEdmfLO
XPGtYJ78HHXLGHzszjDwddqRWv5WonTlxrCWDMFxA7vDut5vOKrf47REBCWFpqziNMRJ1OMwO8sQ
k7bUYxr2Pbia+z6udhq2PJ4rK3h3ykXIZ2GqUT4NlV16n2YgNu5HM5rCtY9Js8SMYSSUBXGTyRkq
MUylZ0tcXAj4QpOUGgeeOsoJ92xkkM+dHpcy74qZPZswmPupTafVmsdHGa6O9NBh9WH7gv+Db1Xs
FM3+3Ofuys3XHfASNYxOJNfBmeSE4Zj4VARj1C+pLOxoTzLTmS38nKkM+3+S1FjzMdsdoaXsWLed
/VNUTdLMB4+UKWo79hUld/o2b6a5KyO5+/882/h1n+6c/h5j4tZRIbEpkW13WCFObjH4zx4ZUsmS
NjgLbk3ahy5JPGm49kkzZGFd9usfn7AsRFN7xB3Ypn0S2HaU8tk7bJ8cfOuFw13lmvKbjKXReXGm
m79u2lCTc5+sF+4e4ZYFa1sdYUs6T0yUrF1KMDUZ6Afat3r/XvZ6oY6HDB79nTMFdaG/3URXtQOF
2HWbnXVrvTJlbXVT+106gRSo5LGCyhqvg8+bFqCLCmvnzXa2drT5qFF421ikoWv/WK0iqCsr9LzJ
INONzcYHfUGv4zfB1SGGjByqisghyuwYn7Ac4bUSJLQE/9mL7t3n3ZHMAh65Z8QxRMksiSP3O00m
qt6bZUq7Ukfioaq2zc63gHiQLmUMCoa7ZI0MQ2y516C/9FGeJ75VNPImpiGkw/YkFIuVXWpK37F+
MQD18V20ldrIE8Ff/v7RzHFZMrMPSnSKsBwxjR+urwZjUn8pY0YuqcLb7nRvO8L6FbekFP0qEmX1
7iN6wMZ6tHyvFpoVs9VWXZ22q0dYWzqzzmZq40SvbTQI4sMGsQ/7C2/nQn0XNWo2suNFDHJwN7hd
YvvY9rStZaWLXsK/hdWQz7czx0xbpu2B+KTMBffxGK7IHuuSzNv2dZVHe3W2ZqF9a4fY5G3FptKd
jCapyOoxylhUBO3WJPNtfdXH4r5t59jmclPFVPaHvmAGY7cs2Kd6zli6BNKBjLU5TCkhYLPzJ7Qs
pp1s2CJlnUIx99vPxt4NLQ6NozTkYpX1axsHrUdDNRSGjnkhKMz7U5Zb7H3WvCz136InkWalcVej
fhIj5eZnsiCkfCsdLISbrBp3J7prXZ8oIAZepw9/2Gq/bZUSNVNJBnjHlExUpder7SNeOQcP4dTZ
HCsM9NFKEfnn42O3Diqc7qfSGspTRLSd16ajMEV9DkrozCe5K2vd8sqOObyZx3Js5aQMIG3zOPmk
84xZsXnNdt85k+v+dFuG/pOnCQkTeS2EG776VbUXTwg1h6TKsSbWqBOIneLnpLsTToP66MuKRiRz
Np6nd4q1DgeuTnvFLans+7n/sTBbFPo6TesMMisLnJtSE6x7f93DcdkCRKw45xH75TQFPWqEduOW
J7bjand0CZen8TCDvSmb8+9G9mcfeORbpW3ceUWFZRKBaH5GhlNQemD9dHevY8TC6JTZxd63X449
JCrIBSlNFsuXlu/eDHupMdqkomSvHLBIAsT1mX/Dh3zMSkflvnMGdeOTaz9ZM6oYFs5VmGl6V7iL
te7Lp55+oQ6yABlihM1IV1uo9xWtZvO9Ucf3a9+pRjxVoe9s/22znIP0Fk3n0xvirKeOsXED5zm+
NdnbgcX8rvqscabs4yc7KbDJPgzWUK/WSTttUm/ESMNZuYdJB1PQHl2yK8L15BvPbMBFDJ9tnxpu
jLC7tE6MYRL/vPpJK83llKmhr1R8WFas1pxTxNgRiPPutFh38BiNWad8XY3DnFuVzjA1GT2kmd5Y
pBF2985WDZ4YqQwATNVFDOBx5dliKWPVrxOD4fO0dlH4FHJuWLHyrIpGIid8jb3BXgMPhj/8pF87
5sOoZr0sLGNTwJ1UBKuRIlc1h8XbGplp1SOnRbAiMH8MSr6XNu16NcCi+WK0/otDzz3G4fi6uPZa
ZMJrpPfHqpvFjGmtK/rHNBrmwOsuc6WZkKnyUy+fY7Iy6t+KuMPhGvISFbdQiNLnoDXjTCwfn6sD
VDz2hFk6/y2anoZfvwkMcQE3Ssd6Jfu1mkNI7mmUpFbIWXhH7r6uGM7GZqAs3opArP3bOsqp+YZT
tFQNvK6m6V8zNWSHFexRyjclA3u8iwJuvuQAS4Ui8dD2jbs+uty8nK4kmSbfpMSFN3I7FJ69euWx
Z5QTe5YQc1X+xvY2iHkc/R7W+sIfTBXNlqDc3Ju5vVSHwBedS0xkgv4jW8cAdMsr3IrDp+I5+rIT
PyAkr3Oszv9JW7vUKu099mGP8c0zA7ZM7f1paKzdA2mTlQq2TDIAMTq5E71Ly1ShniZZE51HnGyE
dzlQA/QayZ4EznwGob0mP2wG5/rbbSmcP5Q1tSRLREwE1YOPU3L4PnRFUv5RDQsLKGGkWTBUX4FH
khcAF2v+4GXttlc6aC9+II9k7wneE+vvZuYiL1Il5j05bAYwT9GYicR+KOlQ7HPpRdv8WzYB948r
Q6fIE9EkQz4UlRIqLzZCMdOQ+YQk3xUYRT7DgdXx+lEGTDhexne7Fo/9urnr4ba+azO2xZ3EPost
8U3/M7oOgYmTug5/27uu15+YWAuzZYlNvVquhRuRHJVFs5jiKze/89p2UxnlhCWOW6o0PXC6V07N
gxVFTfqqbewoszqGyfui1au68s6ao7c7NY+lvAHflb8RLloSkVrflYwc4wXWAfMhx3X6LeMDt+Dh
3TyKQ5JY+2dRdM2vSsx8UY1RvnXXKCxKuOhda7TZEMYgNJWJJqRuDGd52XwdPS3MjneeXzcPwTQw
S/iF6a5l60d+6gZ6+hUua/yz2Fv3g9k8/A5srNfzxJ7ns5asAbjGs7iqeqc7hdjxtdlKqZ9OBt8o
mydaVe+g9ttr2wZqywql3V862OaXNjDmfrAL4hnVSjpIqovV0xkMkjkSnWOOldcOjztxJN5hEcHy
V+yBn7ySvBaEPzwMIhmi1eAIAPB+nA9dOYgxJ69z+D0lrr4kHsGpuSyafSK0bU+ClEu8+wLTCaZv
9Pk3olOD9x6BD4chbzgsQBDJovpTt1uJPu1b5ezXeMJYl52/njxZF39ElSamqOwrxw4rIjQe5CMW
k+o+ZbARQtqzsg7gEPZECeok0rm7ldu3Xu3t6vkhvQBu/+RfdotRT4nT6+i21hK89/iDfHXEMTqc
/NEXWckdEh1M49efgbRjVlWjcqnSyVFx+6hsgy+1N5bNM6v9RAquftB4D0R3Bq82Xpl7astGdmd6
FO+h0KX7JZyYklfNbXL1Rg5wyj6sC9IVWDtpte1C/OpZAxmpAwcxdPJk24NHA6cVPgZzg/9X0Ery
Et1Vd69Dt4k69SaXeEUPIerVEpMAo5a0frQda//TrC1fJ0Brm2RdvYrgAopdiEwOdjelLIuVKnOM
KbFFdUvzz997o58WYauBHOXR/WAO2fxcx9so81ju2wfxjtOe7yTsBvnEMNMQdapVdR86yeqdJo/G
+5QEeJSCy0QsfxJpYVYyejXXH4V+X+El5q0K7oArDXxQbDuvtLfcZ3iolnSYFaHhZ/+GdpD0GA+P
YxBYdq6Q48HTDJ1nUswBCRdfLaC/rHAXvntUAAhwgfHH3820gamU9ezKI3RiMF5m427/wOMScZ0F
669nXSomqS4SYn0ordujArXQTe5GnX/2sa1vsiiaoyfPD8SPZi1bc3RbwVsblTaTohLhsF5mOlNi
Mxd/ZlGj26w1pwjwb5K+kf3fMdqqt9gPR4X56KK9I3vhpO8lXl0HR7EE65Ypi2C4a6xWfe+PvCjn
ig5HvZB6EDzKuIrD47JHyUtrdAUXEra090lt/nMEYvYsUEt9N/jEnZ7kws1/xTsjvF3iwTgcJm7s
JPNt13RZsdswFLKZIgKXu20HbcUJ2+OGZtfkHevwymZ66JcAzE0qBXYx7OKF5Ahef90L97GCICM0
09t0rpKmurFalvMLLJdE4zCMR+fgN2qteXjccukK5/XmzIX3Vg5VP98v1eSvlxjaU50cGNY3xM3d
E9kMQfhcegtHe0BdIQ4TUyC/XPlxcxqkkRjG7OH+VEjJ56ZnGt/cZZVVqgltcz5Mmzh/q2gIv9Y6
rApuO1O54mmKayIHQDxqO6vp853MZ2XNzzrlkjzuNN1UX0Eyl+I/o03NrDrQ+L+NGET/k2aOhhxD
0cBcPVsTbQsAFQwCxBBTmUcjCJcGXdxt/y3wK7jS3pnt6X2xooVLc0AH11zJK92g8P1qcDJUeFOV
T1NZydSNIDZzPqW9/R3CQu13tCKueh5h56Cg9GgF2QKAPZ1HU7a/i5XifAIs0c7F5t/46dDobbsP
Vy+aspY7O8pn/jSbgUsVxetGt7cRJAlqlmqvgvRoZz94bD3qOQP4rfBzOwbtWbb+ai6l3ZCdXtyK
12EcY/Fr2OPmv5ouT/9pBpI1zsVQ20/7qviz3B5HwHRXsffkTHNjUhfVwr2PjxLu0Kwzkvtric+1
r8xT76/zJwuiHTN0YvW05vPq+SeiPaq/7dhEJjN6JhZ7lx56hBJZcqZDIG6n3qwkHUemiyy2vfGK
CUHdHTEHUH8mx/UHnHUJ4O5OSjvBSiNYzM51wj7ij0Su9OLQFfmprfCtPo4xNO6di+boUjKNd9+9
gkhnrg7cOxbPxh/bCIx5DMkpD89NWyf2l29mV3/6Ze3IIxK7mCZFSe+BkOOJwDIuICsnTEjJA3Qq
16A9NdzcNG3oceAP1u9QwCfkRP0yekaTtto/TbfE7R8c1L3x0LTdljmY4r40RIcQ1Fy3ffdjcRod
npplCcVDgUnlfLKgKqrzanQRnlXI5Jq5u71FmWTl78m2daPOboW64NjvPLmHTZCnfCbdePcvuhj5
kTpi6z6fRO3a9541i4i3pUQaQFqtbHNTus1+XzS0LXXKVF+LQxMA9p/oR8I6K91g6PjbuvE5bpbm
22F+i6/bWoxeVvfoVOj6t2p9aNcYEBVJQ0ipLJwkeRppw+UbAfQ1uwRRUol2OdXbbhKd+W7ASrhB
I6e+XCcizxYc2dl/9avg5Rm3ZNjSQcfjfc09REyx1sWvGr7iyQZp0Hfxbrgu5l476uBgSyeYJ1XC
no2oYemmzMHZfYOk6VTXUJfjouv/TbVLwvXJ4HimP+O4asbhczO+K+TTSrynu9xP0rYHgc46YRjy
/uoqLmhtYAYq/yote9wWXG36NlpTxfY0AYIIB616fVp62TmPdeCwD2kUwqA/0iRO9MCg3dDQxzHA
drhZe5/FDUPMkAaYgVRPiEWshLUX0LNMNB2DekxXHeV0NNLNp/UmcGfqLd/JNdZrvsgE/C5MCp8r
vXQqgGDX8bo7QoLQD9hVY/m5q/B9P2NKnDzXrrtHp2Lex0eXd746BOuwgVyWtuVnBm4EgNEIcssh
9+sNmIUxNRvncDRnR0ZN/9yhbp/S2Ev6d8b99SnaHfWHu8D/tJNJ7i/tEDKfy2ka0OJ2mzc8zZFk
x6zBIn7ifYm2Je1FU1kH3U4RHf28Tu8NnWx/thMgzcuG+sXKgsmTPkebRPi8XCJx7W8d9V21w11l
MgqGVzquoji0ro7aTzPFE1dpXISvaF3c57G3pHeQfRS5czoPdUJcmQOxx/07iu5eQBevVLNqtJ9M
5zbt67jX/QVhhGyf2vGWEJ+oAuRjCdpiOSPaxBV5ZLtg9jI0CmY+OLF2iWW2iFFAARG5e440hFNB
zALR8bSoktYqCj1xEGFYyoepjpGFzLPNVTiUNelfY+m5fXpDlJrLwBI+RDRfmTj4E4aNufal0xzK
TjjdOfRQo9zt+MK/gl/G/zYhk/tmtom071fip55FE4UfIXlzzXsMQfVX+IN4mIfK6QApStd+sJyI
EpwOfBAAgMId33bYhhgV0+bt9117y9+NCnLKTmTIEHe/rPUSf8pB+/uvLiqCssp4zcsuyhZ3LPeD
q6fyqe0WAOTDUltt95TAn5d5Eg1WdHHtyci/TJJz8rTZ2Ntn/jJR4+CPffOKgqGS71MUIezo0OdE
x2mriY9fyzp57+w2GR5gftdflbbm/TiiVFh/DpuzNF9N0kobcFpFFiKwZolikrrt1o3fbxv/JMXH
ruP8DhfRPdH9LdMJxKqKn4laYmk4b/dCzTC4Cd67Tyucb3jf+MZAbq5LtXjnZRWyvzDSTN1h96Oq
Po6Np1xcF7zFO63zyOO2YGOqExlCNH/uMoZeOhAYiEmXC8t+8Bdbl7kEyv5piFePLpCwXpmHiTt/
hmqOvqlILg2ujq3pMGr+uMy2humC1oAML+wuDyPzanFgChmSi7V2hXOqkL6Q5TmbWKB4Q+Qh1eM4
RGbPJdbp5j5WBQByqunC6vvOlEocBm2V+hAsdjk9L8DW5e+WwdF6sor6hhr2wFCvalXrneUuw2ON
BOs3q112nPXLgrp6Hv1pApbeZ++6ecU+kXpu9uiB24r/G5qIF2mnI3zw1619aoZoJ4WlLfSL7TfJ
1V3jNs49YTte5neF2J6Ju+p/7jyVOluGssoHbwQ/tujzvjya5rOzI93/XfNW9ueViVoeBvRCv9t4
8d8Qhuh7RLTJv8Qpp7fJ6PBlQCnz2sqWmE6CZuxPclRou5al2f8w3cEuMNVVzwtWO88+o/i/Qoqu
BANvh/etrpP4r2Dq9k6qCyIng1ZkEAduLv8s3QYMaYa9vicUMFpuIHr3uMM//0FTS9NWII3JMT1m
wphR51xiWopjqVAynPGD2yEs1jHsbe+4kO6nniIRj7MHDJxE0TmuMaZwIGnXDGJH9RSWHeLKpvNi
4tpkQ2iFM75Psb99lAnn7abeRaIjZyiCQUzjicBS0ZzKWS1Lnvhr8xJvBD9RUq27OSzEt2Qh6eJP
KyjrtJR2gRoYVm+D778MNl1ZLu1ReNepH/V8LU1Exve6N2hJaty6zNAvPwGs/cPkeL0PzmyM/WFq
CiYRNdH3NPvaORbsiOis2T2aa9rEYD/bvtfZmQOImOS+PSDRKBHPw4PMJV0APIv/zrh1A4P9cdKH
IvHKMOONi1G/VOtwIOhdQwWDiTwGda3nQ0nzN2Z4CfTBUXudEdd2nur7auzkciwtaecAgDMIf6X3
Ld8Ht9wOTVg3JeR9uAdnMKv+HcWgB7q9mNZOC7RCeMyYTt8Py60HBHNEfCdjxiW8Q9hcjWVoNzTm
OgwOUxFVz2Myl3PGH1bZqW2jd/aHpfxDMA80Ap01Aah92LlLvvkrscaI0epXuGzx5A5xVz1CIqvx
pGvlFUeEUaJ9WKPB9GdDGuix3J0CYF/Ry8TJVL3piBfPLZLtsV0St8JtfI3O7mAjEi+xA3+RwTxf
i144b+7ouMuhGi24BNQqNhPXqNvM8/yqSb3RyPukxdovNdjHizPoZ2lf0OUubSZHFf+kMkbw8Lug
DwWUIvYDnvE3XzNoNvaF4S+bcKCeahbddGFWp9Pthl/mnlrWJYMmSJysrbvgYbLdKGX7fT3zlYJ+
LfTwYgFCmK0yYpIACPDTdq+1dSNKo4UhlxESlwWPvh3y+mTQhXBvKatz8nL3lubNXaX800W6emmI
Qzm4HcB3ptaEz9s3QlzW1tL5pMXyk2Gh01lR71CiViOaf3THY3yZZFXqfNCuOK1JG/2t7TiWZ2Jo
RizduoLxo7LGMS/awg8OiXTGIXW5Men/3UI8OC3MW05ue3kZC5/CahPwbV2bYvHiK2Bh8DC6bfNt
hYkaYaRsKgxopzWlRVPvD20VzWO6YYA358CIfDsepkD3cUBiUJus2yGoBG1ytZS3COBkHB6bMoJf
i2rzYTAwzCHtrR9rEdlv2xI217rqknffAWeiwfa3Q1Sg3MuWTXs/6qahVRw6Bx6j38L40RDU+NUW
MnJ/NaLYrPLYCswjz2XpzdaLKdGjZm2jlp6pHbT1GIwLcsewrWuTbdy58wnwhZFr9IahprJTBnNK
mGPuEYYhpwnqWP92xgZUkKnWy1Sv4PJqE4fybu6SCIa2i/pfC1HclwB6sOJ+RKWUuj0nYERU4uUL
Oou7VgQDipo2qO8B34dvE/TOqbC66L9dQLeAvA5Ve9ycABorjGUR57MBKDptltd86hJhUdbYQ/NT
gylUaexDRKfj0Hb+K0B0cDcEUU2qp8U5SeHk+RBdC0V3rDHGmC52ydDI5Bd5+z+K2yB+kH5kEx5T
xGK5h2Bq9WlGR5nqsDPVCVm1qS/Fpsf5YbSq0kMF7LBj6eMs9NfrSmhmtU6/4mbcPiq1smPDu076
jJ/Mzb+uNkuYWro2r+Pm9tGxmgXmLttolS+yiRTOi0kwujk+BsY7m1EuI0itNH0+AIYZtOWLfE6C
8Ga+BSqJwpDEyjQyVIoCsPgr4Rk1udz2BceDFq2UI0X7GM9j+2oKP/r0ZmHqtKTFlhn670AfDWaf
RF6ue0Kqh9N7/2ISMumfdbh9J1tpPmp7Fd+uLF2FbKpjKBjKYr62hZi740Ai63oFzbhphmok1Y8I
LLzMiQIVnUuWqV/8xQpH+lYXcHkw9sKTdMzdHCfdh/bGKCFVebOn+bviYGzHqLfC6HyTRtxhxTFn
pOW1yAz5JTCSJWLvaA2HbBFLczVekaAOj9yXoo/cu6F3rP+80bIOvg8Lv3QoVo1/+6MhmzHL9GdG
jrpeXfS7KECZxkV1KhPBtUk6/Am2I6I1XyvhHzqBQiFUCrPQItm7r2lqgO+sxPgztIs//fLQtvmn
YV0n5iHZhofZijCm2/d/e7A4sJydn0SXG7IlSdaU1oXxGNG+0QuXI/Sd+4hGP/yFWnmIjhpC4HW2
VvcX74D/FNiqeh/doMBCthrBJOloUQxRhaeP0bH1pzvZW5dLyP58iiRIjIfs8HmDUT3MiYP6BtM6
9gHCsZLIopfG+dVXQpvHoWBqBLaJdnZO3H05xAO/GnA39L6afdhe94jSSjnlm9wCZ/60kFSewM5X
mEt3uw/2crgTQXAbD1q//92vU/W3wdjhl57AG1MnhOhOt7rXJpPKcqy0goE9Vghwfq7zYPTRtd1h
OyNS9f/DOrFJQyRf2USLiE85d/URqLvu8lYJB8PlxgQOz20LuPLacvpyVx8h6GZvhc6M2+4vDEj6
bgQIvgu2W8lnGzaf4UyRecV9XsoJLHxWGNM0m1PfoeTRcWaNSvYHdrNpB8OEdYrZhefsgmFKa2Rj
VbaYzUrVMJYHnnI9ZJ2eNG9o3/v/bG8IsA0f6WOmBiO8s9O5nj64hmXJdPHX4DNYq/DvgnXH2+iu
5j92LOrHm4RjSVuvU8cFyGyFinSd39JB4RmhO37uZTRkhbNTulQTnNsBMcMqdUFfYWj5pNi8ayCS
8Z3CvHup6qPiVAJKXCDwF3he1FIbIs3awXgWoUpeWEZwVUUb1hExtfbviGRsSsdJodW6ZTMnp86/
0QSotoY29auu//JnOzQP0VTIR/ZWCuq8Feq/eITU3RcylFGnBGOuIiv4bQ9bQTKqJYV1NE3s5CoO
2weD6DY5sWkBylD3o/+W1C2gZsH2gE5HRDEH7bTY6AvaBjyLG376uik2MoatoWsYvMHcz7JUXRrs
Fd7JTlvWW9Zw20GzR/X0BsArfocOonhoLbD5KbG7qxkUUAL177HBz++n1e2U/qncAAQFnNFhkHL6
WbtNf1fVXfGcIIl4sxC98eLZQ3s0aBefrE5C0ViTOC+DO2JYEYZfKrnB1UW4okLq5vW+9lzK3VY1
0zmO2V3Iyu6WVLOw+3LmyC7eXWm085eMHN4qTd3pDpXnAkhO6M4PiDPASZ2w2S5qW+ILzevYHghk
oSo2VjD/8a0dDUSoIjuNLW3+W1TpuBlJGPLOYbzm/pnlwe5j/wjWvp6D3tCpExnSOBnmC+5hpgf/
DqLJ+ptwYXmZKUUTZx0w35KxoARTZ6uGbm1uFIoWtqjGn0L6dXCwFpf8aRNa5V+olPKfT1zpj6pg
4H5kKuFIxWqmKlQhA2krneWL+9Q5zZ7yP7nffXFRfLKfSAHFpyq25qVnW8g6jXINv2TMHJuOSDXR
f7bx99qyNHNcCTn5mpZNHgxE14PT23V1rK0VnHvdcTXKy2D1LvVC3UkTylK2b0t/1sa1n1TvGZ1F
7arOI9I0yT5sX9q5jOmhL2NXztd+lfGdjYblZxWw/GZUW2v2KdeqguuW9uc8IvEYPIKcx6U1d569
9T/Rzcj/qiaYn+U4ADeyVXVGrxG8VdD8PxBsGoINTIOhjDZTcl84XlycephrhaK7tZFNxTbPtEIc
2jLuNEWXIRMeXc77BG3jd4zL+YLSO6+aKslXYqwPe0H4lHEXyugUG/EAtWd91XoZb/LyyX2gsMe5
Cjx1GbH9dbJlnZp/vVuVf6Y2lnir0o4zj4EYL9wUQAzReE5QLx4Baq0rsBRaF/hxy8UzoVP/6b0E
F2xL208Oe5KMiJG3AuS7d5MwvrgsPFG8QDrfaLOnEVFIgrhix/05vpYN3RL0mTF5GU77n7VE4AGv
3vvZIKfwY3ZCpmEe3PIg7Sp6sosOERxkCDCLR/fQpIGJenGyFDrDuymCIkUyD1voWisciQimCf8F
LwhfVNsqj+0ONnDsyVv8s/RJxKZrqHW3HqeeM8sOZrAEVzX3+8vuee6LBw5yHBEBVIetQ4+ebrRp
t12KXoCeep59z4BREmaiJi9822dVOx8jDWXBXxjBvliFKMQxSdzpjZ51vY83JnKW9UCtPMYreawj
zwIp6Xi+/j4v/3N0Zkty4loU/SIiGIV4TXKsIWsuu+qFsNs2iEmIScDX35X3qaOjbXc5E6Rz9ll7
n48IRRrwBnPXmNaZ4/0O1yQBYRXOl/m/1SWIFQ/m5NJ1MHvx6vyDeyr5VIoFlFjbRu3ERRpV5Q08
4twNxkd4KrRHGPZJ4aUapGSDZK7kO9hyMTxvlrH5QmzSAgmjjO2o/mJW8PapaQxfWzzb+dkvsuat
QHZ8iRtX75sm0a+1cf0U10Wuz/T986Pnyui3W3Wzdx/F4Vh8sOzY/UAej8Wh2Qw99eQkkX9h0ayH
ww/RTC/UAHlWeHehGkdBrnkx42G0nZ1Xd4c91lu2XbXq+BUvYB08RRuXT3PobUUgNmRVvTOFmV5E
DmxLkEv5tPRL94jhgQsvA4rmciukPiCBBf0L/EJMMGcDEZU8eJt12LzNyh6vfKLMpYIqN0ujnGQI
m2mL3JbsNJ9/nbKsUnv7bKr96dRU4aYwaU62OjkzjeB5YjLhM1ctoSuM9oY8dajoynTLt2Y8Aplp
LD6mJUffL43LG++5FxWK9oUfH4V53MC3d0Xr8gNkPouK4yGUPyOWdXf4R2vG/3MfF5Iz2c2+E+3Q
YjbLdh1aZ7hzxsT+LnsF4dNH2UqIECyGIjWDXwJo7MfqRXYBt7m7dNMT1rF1Qgghde3UJTiJdl4c
4M0GLxB/WSzHhCLSRX8vZvl/lgRDVBq1E384jMScsI2BxIBd7/IkE0u9skiTIyuTjOb8FviQZrvb
BfWqYPRAKz6wFtYo0dSXmuEvn9698Nr4P5JW6jNFqnnynNlhenR7i1uKXfccOu7CbSGC6TB0eDSO
VR5gb425CrO7onDtEWCB6Zoj/ZfBEqGrGCoe1VrxqHhet13Byfp7Ttj80lZMTfa1dkfk/x44NnU7
pz7Oy7SdkIz844pcfhUSlTmYOHLqGGrzyRSBdRiLzYyd3+qJP/huWGT9jvWbVJhtK6PiXPD1vGMS
ldfBREzVGlCehyVK9Htsy+FKansJPJeFfBsBi9Y/nJqZ8Y6R57jPwLio/7jX2AuBH/UsXCnmNKC6
flBMBn9o5KBnCRMLo0lBeBnYAHwLkkXP1dYUP2L2pT16eeR/BaWXfyYjtA31L192UUfF18IT/4Ck
sHzPPAHe3p/nEVyU8Rd2FJ70HLlC+b9lVKx3fp+g+YHXQe2aSTMbQK7zPodMYtavQk327iTvbZ2p
N4WL6ZRshpnO5HcYMJmnM6jtJsycKfP76F8x6AZudS6Thy7PndMtj/gHdAal2ezLr9Wl49oVumOq
w/Pg/XaIrF04kefxexi75M4WgXiKJ9Wcdb5kT8jMyQOMWPTcTElDyYJdqUSJ7p1j14Tqbexl89Q7
XXaq8HP9G5sbUtKi2R3iEtG9wRnZwgu4sERD0CIBRdHyn/R7nqWqxUF1sOMtMrxkeNMwpTniEq6q
rzD0x+F1cEekI9xC9dkT5EwqAYbLVhYZTPtwbCKog6rO5UHjz/kbMWsH58R4dWxxHfCeV9tzA357
remGU1pWXm0d+BEBG0lU/8XVBXHQ9/Ullm57kkLBDg1N/m1csLgzofz5lz/Wt9FNcCu+LHN8moKC
yFf4yPzezYfhl6OkbkCFXPcpwjh1cirMDXtvXqvyVyjK8VLlGfqI5czfcRkBA6ZRgE3gWCNzfc7N
gjFcVsLfBcrD39jj3E3uUAs279WTxC9z0nTUl4hJ9Iy+3gJzasK6nHd4KYv5MLiTlzD6MkH9VZaB
ZZItBJa2WKyJJndaOVgqViytKVmj1S8Y1Cw+yqauh72QxfTDYSAaX2+CDIdzYmS8p5sf2b40zot8
p2Vd/3nzMjDt4xZM/hnr9MuZlQ7I6ALH2a50egzHW6VUfE6cQuFwTWRRX4cmovAPhSTEaetvCGge
T3K+eKEu3fPIdPquwk7xooWJZqbg/cbh7En5p2Qjq9kpZgLRrjJlnp0nWmO08Yy1NzuW6IANtZh2
H8HXwz9OlSfqusVNlrDDIAq4pBJ42x2st6ERYt3w8qgiN2pwvQj7mxUINTz5UOe4BqAi+uN8Kwpg
Ly2fMdEMiFgzJV6ww7Xg7eOtkXim59n+5Wac5wcmAN5nvEZ0UCUkiEMLmZUsTB+S90W2Lh0pDQo2
gzX8FC0WXeZHuDtPbUskhhlCi1N/regswrnLDrIqMdpt1RI2iByJC4waSCd7awqSfuxmsKMpWs/0
RmnP6RoXwzvlYbGcoF6DU76y2Xy/IlE8cfqoGjdBnFVHpV0eN5svyGo5kHzBcKYsCQ4eyr7HyayL
Jo3zCdOSTOrynsExE50WAjreuVaK87yZm9jp3doWA9GQatcGJg3IB/jryL6ST8WabPXeLPH4tAIf
X0Vn/PVkBgTN2UDqczYuWXPwO1x06WR72PScGFooJ/7oR6RBesPNx0PfkOnnYE9TPuXs3Aued7Pm
qaIq8g7IbqGbAny0f22H8txRx3/PEKFnm4TjPynnjuMFePeXwRIlXnzdNX+bbFq/sAA03SlcA73u
W1N307XPW9xLRR3vEz8eHu1o8UYWGb23s5ZhnKd5WbscMAGvwpGDbkFpQtS8UKLq8HdruuQPrhNm
fFzSCR901XfXSTZlSpqxVruF64bjFlkiTAcSs6OfUDoR6xa0UEbXyB1jcXNNroY4yTaoF/M16mIY
8Y0EXnjKsSGpTywLjNnVneZMab1HoLK6zx+gLZAC+Q6mJbrPkLSbVOJ//jfCnmRnTcbma5wYYW4U
S9+4fJN6wlIZZ1Pwb/bn6sMYH7Vu2DZ9n23GpTLK8jnm7itG58K66VhimRurbxLxmFpNSVUeN1zr
U0tZXTGZX0uR/VjaZpDR3q+lf0yacH0U/Vy7nwC/IvyDqdUfsj0AqV3enbKy0V+CYGYuIDpCnLa7
JnaCmNJT0cQ3K0ZKaJdKmCOpDYl7B0eo1BFNMWcGuLg3hmfr9D862tg+4U/3zF4X2XDnRj73aib9
4LVeCTnYYfgwPCaEH57KGlVV+lXJdgUXBdzHnP+F8/X2SnuSe3JQtflzI6JfG/I1i51iUA1T3ISA
4h4Bn8AffUIYatJOukzlYLV37sN1ifeeA43LejQJc6YbzvCQ7m0VBy65ufVT44ZldPAYQNYv7Y3m
rlKnhPq9X0m2/QUHXut9BSstrzgxZb3X+B8L3DTVVLwmgM2GMzdDBi5kCFnHPqlIEH+AOXyPn5b/
VwK78sCV0T0m8+o3R61wJ+76fuYLSjC8f1ryWHAjKb7pDq38wVpKIWaw2IfOTel46lWx5rF8T8bS
M9cK3RfEhX+5xkG/PITCQVQJ8qLSSCcUyymIy3zNyCsQ/9mpphSYWwgQo2STMNsuBdICMMAd//+N
RiSRsKvV4um7GF/myj7favgbLZooho79r+ZUcM8yTIQzGe51ycvGQIq+Wu+QS2kcTTlWh7nB7fk+
Op0vz/jV4Z92W9OK8HaJWm/JD04wDt1v6k3E1F0Dvkb7K3SA3Ki9vBreSgxFwwN6EZrvGktRPhi4
mhmXSTDMb9CzGwuOYnq7fQ2y0afcT8v8nG9dQp/AJLD7nMAuXj1P1+IwDaVaTlPUzU9R6Gf6QCRB
59epYCjU33tuDGHD6E3R63twogeD2ZOhbzcEz+RNrBeI7Q66Fdf6na9rOIp+7czJlZv3wUHcN18u
YSkzafFIXZc4hHO6kPvQlFQ98Rrfr/TqHe9vlfffCSDOeeSCzc7tFBeYd8fR0VdOhgGEbnB9U76s
TkgjZYL5Egs96oeixUz1F4EuFN866nWBbFHr3y3jdPbxDcNUvrT4Mxn1aLHlpzrSLhtFG3dG7CMP
TixfvNVTHKYk+mLVGIkDGf8WRDzZ37UaoWR3fmtU+7NoUdif0TBX91j4ZH7DKkedQ6UW9vLELCtm
bBLGdsB55XqzrF894dWbt48EluhLkzDIeCkr5Q2/Fxsy8Qi5zts7n2FU/ItuaAlHNFgNrMTlUU15
RJZL24YrXPSt80htRtLYmiqD+kFaQcDqjkbbgMAY+NH+X4jUE2VMsjhWb91LGQdnF39K91vylgz3
JdEFIXMhhjJfhFf5qPO+HAjtaasqbppdHVpLHEveTvVzJ3DbXlAWo+Y6rkskPdYJwOIqgJkvXYBA
E6sebdUlSySjcqZkyb8aK554sJBVxKw4ZrTBd8ds7tZDzlsYkpduTHJcciOyuzn0RuI5GJQUD844
DsXfDT7AX/m2KeG/cszTDfAB8FzzMZJOVn7GfeDLHyXpEUG2UxnH46eft4JU/apihw2jzkF0sb0Q
xuCvw7kM1NSXaHuVjJyDsaL2sldVlNbDYefVbfdIxAw+j9uzM9pTTtJuEZc7MBhbHGSSlPl5NSRk
yf3S4VfeSborqO1em/BYec22pV1fhB33XRNJ18XDv6zJZz/7xde65XF5n4yU8aRxUDN3p3o2POEz
os9wKdthcUjcbZfs48ZmeQfiH4r8NSw95gv7rA9b1AfXDcf4zo8n7Ny7Hgxg/OhBlMYzE3lU88xq
J/zh2gkEI189+Ph+9JPmsDCiHN8gruP2pTP9GNxDjEW0plmzVsfC8aV64TPZnrGwheqQYV5cjyWz
vNdojSOVqqbCYkmkQ0DMST9QEns1Yzpm/0l+7pB07TGL4gqlOVqSc7M4I1AKqUoeHrZubH7Elh+c
YrB1veTCVCMvToNMbAYLjzB2FTWq1LUPiHp69Idqrc8u/NH2ZFWhdb/3oljnB1WTfHFWQmX81ecl
mbtnqLey4zH3btPred22bBeiqPIvUMpDyGHt9NFando4xD9PfEHDgAhthXEk53XkqZMYo2GQXIKC
hvgwtKBJ/GPU7K3HX9b73Xi2U5dUj1HSWQHk1PR9nM6DUNvD3GbL5qApu8xS2UyPNsVoGvg0XgN0
trZftlNeyfxvt+EbxUE8Z/Fj3zXMiVoFh8dTZSCe1sSjbMbA/4ZjpI93vqMB9ZnKLc+2DeFa9OBs
j7GBR2dlY2z1MZsW98ll3LkdEgwn1Et98NT2VbBe3CbGU75MvmK2FcxMFj0ncX/5bdZDE6iglbsV
ra08qMbg2hTEnOx0NOYfrMLyyaMU/atDtNkvj1qLU6d0gWjjqTKHtp+5Hteaizbth5URW2nG4hRo
P/QOZAmg3hF2oKprNpEWfvR0SBvnjUV+DOO6fGPEAxfN1j0rsLLN9Y9ybSfQF4tssiumns5oMLcI
L+5C/z+68ulhyGJiENbFQ8yN6y75zFto0TQpFsjRbVtY7DMVefdq2IPXpgmpWZSXjUUUM6JvPC7X
rDioApcF0aQQVzjpsf+VM/P3W5zaltZV7/wyTg2YZUPt/JLLNqk7j4nKRtq5wrqB7Yzw9pnQMLA2
0hzWW9Nsk9bFCb8yBAkTdYMMmJhku5IU0Q9ipfD3tm7pzefc6dxzjfb0djsX79eh4wbMXXDNV0ZC
+iLqnA6RigGLWhJFobfLmOx/MAtvrqw6zCv2FduuR0HvaoKYep/fTSrmHjYrusbKRaACruXoa4to
V89TflGj3q5LBdG4swA9CUhnk+U4Kxd30L+EU41ux5vhjsvjEI3xxNxuGpIDQ7ZiONmSW7A+WTzB
SYd73UO5qogz6ZNLFG1SddSXrcpe3NU3akynFaT9uNGK1Atz1nEd2aLmVu5R9tFgvzIj8uBuYAA7
H4tksQmFzzSruzFp8L9V6NGMJJv2L5FSARgBprKHrFjir2TTzm+KMj6TmTuk3q8GSySz9FvFrKxP
0ZRlC43HuhFAxwM2OP0pFKDgd3XgSPXRLSZhjiZbjFrGmQp7wQzMM1GQPHUpLEUtSBs8xC50y+En
eiJFdbhR5Z4Ve+lLoNNh9fb0ItwqlrQKfd20zv3mFSgFX9rsGjev02ZzPdmcq6JdfKKGAU6Yk0ER
FT/NukzFYyZuU9hDNeiEIZP0kJkxi0BJFxU9XYjbicYYKcKegwAnb/CCijRtn1vMJiDomShrxR7z
S7OewbP66hjFRnqozZPGQxtb5fWvc4Uno159KjTLGOPagQpV+1nnsSL7a4YrM6sLFgEJS7cW2Zx5
Huge1RJ+Abv8AHKKcC6HwGO7uCMgb6fyTUz3CmrzE2i8GK56WuxyTGrZ2DdL6/vQlvk2pLEpcWIo
Yo2SXeXPZrgn2gczXZO5cjzFYnSGH3lo+AhgaMMAwDgIouGuCCYMEvPYbJTPvMUgQJXTLd92ARK5
z4zy10PB89i+y5oa7aDgcjA0hE74ExcHH1y8tTXMnPAg+JpkdPXXuJTiYRC+mk+tYwd1Gif0+CeO
nsFd0m2sV4yz4AsNRHGYiKOn/Awa3p3yP+uYCXXhV9tw70xkcTzw4OiOsWuh/VNIHt/4NYBm/HMk
yizT/hWPfEb5/bX1BFeB18Std1ZmrbYPt9Trls6jIyLsMIWTJdxPof5ebN7Nd9hwVvdug7T8DMde
FemQIEKca8zCktQjp/8K8mn6idpJz9E3TtRiTy27+rj5el5Oa206nDpz8ta3HuO8CQ2tJDWLCS1p
SYX5wYA1/LdJINJ0EPOGEdHMNxenz+hjzcT61VhL4gtKH3xbcZPe4ips5d7f8rDFi6qk+oWO57+I
pYjHh5sGNaDK6x6WnEDh7YI5Mzjh6XX+YrPzLoZcU/tIeARm70EDhw7+htQIJ4SeWVYg1WUwNfoY
MpW/G8ocujqqc9tes1HrlrqpxtmVxG3Mpcp20i2FkqY+nfoBpQQNV5B8RTd9i+nhEHxEZ8U3ifLI
l5PgJ7cX3m0/+so0vMQuzgIANdQlrrSe7vHnQEeEMwN1Md9tY0tla5aG/8h9W85p3unuihNZf3pO
tL61jvC+Syfy/4sjtLa/jlDJfCnp3/H9YRev7O/M1pQjeiTk63QLXlF7/IQJTG3t0bqtPZTOuXLQ
vXcKFPe0FOh6aGz2Ptqc5kk5MQbSxZVVcPIJHYNnYRERqGnkhhmK8ci9F5KydJmaMHcPZeWLH7iv
ieRksCi+vUw1ybFgVODvaFQ5CEtq/ne0yfkclZv6u0qlX2Jihx4JJF3/OSV10U7kiI/pfDPA7Yo8
JIXAH6uMHEgiXx7lFm2vnjHO36Bwli1lgXjykkM1foip5shnPp4f+lz4/xVMl9kp7rW36SjpDw8b
Y2s6EG5Byl5Vnju/GIg+MPnBrQIuxm7Lh5fEz4KnHi/KvcIdiHZY1kx5VTf6zV6Qofl802gBV/zQ
RdIamZMnC2xkkCPfOC3EILFQef0peL/HC/IXI+CR7B+4ilJetRB0t9UQyUulNXB/2bqvE7aq9UAM
4q2UwbWr0rbJyHDwiKwkAMX+tANrFaBGSDkDsyzEwtNUFx9B4JULxheFBlcXLob2No8+wo60h13Y
5e7PwOjJP4LurdOOpGBoXoLqor0xk1G70WN82PVd9qT4HYdsaaGn+XN9Hj4WViM9c81+h/1QfRZA
owzrt2ihKOmlS7zN0pMTedaqjMM9VaHu77Mp58cTpPrIo2gm69xKBYTCFi77TScM5VFiq1c+Tcwt
XeIEH4QIzfs8bMAwhkJU/h+tb0P5jVjBI1GJJSBPfPM1BoQOvJLXQA9CUuEaOATi1snRRZUnXWbj
0/lkB+TAfoa8ayTsbFRfwX4w8pOf5Y9PNFaqOo1rVZUo7HQhV0whS8RxrLtXdyQSKh0Ifn2w5Zr4
hy1mBcpBjYHrcibDAaDT38792u+b7hha07fP5Ug86h3RifmEKsKVAsgjqd3dYFX1flbQV3fALqii
YosJYpU0l1lCjuYRh7l8h8FyA6AbbfPzsAEGkcBKxgR1LHhcagJ3uDZQlqSpoaMEKT9rZv8gvsbL
qTWsFIrpzJ3Mm092DpmI73LRdP/nAZm+yV3IGNf75UyUFIeoiu14Xhn/4meZ/UYcAZajN9jtqDha
RbLfETknN3SSA9TlZ49/aJlPjTQ9rZrwg38TixteIiEyvQdsk8XdbGU+vjplXl6EjRixMai2v31e
2WRnIHxfNumXjz2ByH/4z+26770bz2YAD3gYZhyBO4zDVf0MTaiyd+Zj2Hz5I536xZICEp/gU218
oMcpIRPLQBB5uNQQBFk9DKdsJLFoT/qN85vcX+xTXivtd0SMprsxy1rb/MktGlzZMxaH7zak2eAL
U5jG7bjEuP0lTAWnC/gcjD61r6igw9EfR+BMskB0vp9lwF7ohlavvQuHImovEwEKgG8wE9Ge/Fwv
/pBtxHAIsuVDkCN8zDF65gfM2li7dYZl4US0I86AOuPOpe5KnmP8E4TOolJSwHrWP9ekcE6npCK8
6VaV8C1VqLtXvzKwEatgkSl1ZhbfNWCRwUXInH661YPSd80U483Ms4wrZVcpX5ADNNWm5jPu3fWL
WL3kTI7LSlgcryyu9dEluErjK8DtoevisUedQYgdpPAe1GYQVt0ReoTZFCY34M2I8YGJOzQmh0SA
dRevDbJ6Bkr2viA3nOSYty4YL96/Qyby8T0mVCgd+sx0pP7WfIVJk0SfhT+Uv5uNgZ3VspanqsRP
s4tE2LyZSdXvOhzs9F/erIH5BeVFF9Zjvht2XE83r042LONpw9ytnyTSp34gt3N66JnXHXBPNfHJ
mvjGL4x+55Pj24oXRO6akVFTYoWHVGBN78Qv0Wk1T9kPKzd5MdsNRTBEFh2ZWQXyXOU2YtLp91v/
RpZuLo84uE1JxmkDOsXyyU3twmkdngdYOW4BPhwKB56wU7RYDPJtx0ieobfPyGYq3P6X2SwmEOgp
YAAyeoIU6hK9Y+rL9b9lw9h+MeDRDMMIozyh93bPclC2fbhp7EsqFQ7tFHtxJJ9KSZLvMUYDGY/Z
3HmfwlvLU+kH2nuAF5LI/k1Deby4aqiOwCvsJ/EiFOT/QB8oiXGuiGf64frmvnDL9k520iJXtw7W
5OfCXaeTCFxEBR00lTogcbXO/QIyfu+hNz+vQxu1fwbb2mQv3Chvv5zC4kORUxVdKqfkGW/nsW1P
EZZI9UBuGxMacoX0tyky9wKpBL7CwLIK0s7RnjmugwceJOEVqz2DZrDHzZ+6x3y4sY+FGkz/HNqK
6TwOvwT/n5bFex4h4eNbgB47rPCB4YUTPvwnjS9gYLGDkLHMAk1weDonGH6WIoJkLNUJtZjIil1e
BPknYGg5nxLsPDcfadwO5ybKO0P2XyB68cen4CIHtOm9dzwE4TuIBJUXbVweXCOHBK6UiQhm3aTD
qnc/D9MwH0u1gbvpeHDLS6dCh9FdUGIMyHnaZ+w0a+jgy8ppmZbB9+qrsJnYjnVXlmLf21tt1nu6
PKuoqP8g+qI4TeTJAxyxaBguM0j8H+2WQDrOVPZPtopuk9gpdD98d8THkc0ZMbq6zPLHMEFi+T0R
XpWcmJBTqk4VrMGdJo/gnhAZJlaxaPvprINNkm0YuSW2rnWhhD+ajWURZGX6BCKEXcLguy+peXZY
7NizBFMwFO0R7M7UKUkOBGIsbjH+6jDTyyfiy8T4BDfnHph20LEJws/Rk83SHixOUzyIpo7vE1Ep
LhISMjE+VXQ2ty0r/staxZl3n9sKwZykxJtVhmZQYEYbxY2PbsjgEWuhwIjHGEf0oO1fcq/DdyN8
nBdVHuLbLjiif6oo5Piuu25r99WUceVhowOVBVXM5/1aYljRSPfbzs6mHi+lIgEwrcoO7SXzI8V4
pHNlf3SY0PBFN0t9yYMNII6o1JVswSpmEX3WEvKZjWQhp1nAjULgVEOJ5eu8+o6xWpa7HEj+2UXy
hAbF3pUSBIAXxAwU4KmuvemUhZX/PDMwa1JuDQ5iDC43UDaDSODjGaDW22SZXzrcFVAQE9EOO0FU
cw7/R3DhQa5kY+1o552GBIExfkWfoYSwJqoP3PQAND7rJ3542EOcXdVl8s/tinR3YTiLZ9JzxAMW
YOxfcUtsDZTiDQuFE4XALk9VrIGbqZ/C4DAIl6ZAuC1IAhdRrY/uMs7FwXUzUpmZfxb9sclN/mTR
DV7yLrPvKt4oTsN56q7W7+Wj8jgdoANzAhMC/xaIgYrK6gWYb3X1ZwL1joRb+r9kPhMFroyTvzUd
kAnFtc8ftEIkicdoY7S7Mnk9wPZm9Znzs+quwt/kR141wVfYQ5IRJrjeNDQavbMpGQAR/bvEOET6
nA/EWlwzqa3n8Zp5TolQRaD2Bako6g6Zx8AIkMgmuJxDXArUfwG2M06hR760+ksNPjwN/j0pec1n
/5EjA3sZuepQNZHmWwghcJoUU9bNaFW02QGb722Q092CYSxxlwtq5VL8WOc4wrA6cECkaukgjKmc
qZQYzw4MZFtVphWuqYsOas7BKJ+gGxosYn8F0UPJYSoDjugp2pI3pcfitSFQ70dCYHSwU318wwK2
WP2ctluYgz/2/FrZy/a3O5OiwO9NPmUV4zZwe/EgmRJ9Z1uYBPubINSnOiZSdxcZprAGFuiNKl90
B9WS3r+nlS1esqlIAMG6QftvBKs76kzeDeAaccV0yrlwwrNyFckCTOnrPyRAbETGMBr6docE7GNo
pHrT2N6/G9atmLMExkaURkQa9lVUgipogVa1E/E0QmI1zPUVO8MSxGzZ5wzpIhhlpwF0w9fFWz6s
U41xSAVAGDkB1IYujuuh2lZOuYZAcy5oE0XNSaxD8ar7enlCqZo5EglqQpsGDp4WwQxCUiKV2LoI
X4NCvLkCs14PyyFE9w4OImdgur9tf/uiuOBsZ5iBDVhzLL9YH1oU4JGfxuRAQw13jk4R6XlODKjQ
t5OstBPKsWBo+E0UwN+q/8v7vs0JwQr9M0HDCIEZE2UWRURj1R3WTq//mSEBEVRkZwKtu2ygVigF
NGmJ6e9VL+kPZe2MXwTP8oBXkUNgXFTc8HSQbnxkND+4JUAW//ibEBsnXNj9mAY0L35OxMk9cxUG
Imbs3Y+sCsvfPm5rvbOeKj32E1lxl2OZ3U6Spw1DrNORJ79UEEkujYhBRlVOe1oCC9EIS0y+CZvR
5uLO6mWId1M5hsWxGODfDoPXJtWOWe9cP0K/A0n2G3zX2SfD2N6RPV4Nx3xoLNbhTbjrJfRdbD3Q
NEgk/OXCHjiUyKZhJEb8O1Mzfxd31ByPYzIjoGOeMheyN0EI9Si2e5NT5Rxpumz20Y0roVVyuymB
XuT2qJvDHNnLYjkfaDj5GSmi5UWWYAJ7o+lgED6cjvCO/LbcJmZvz8UtJCXfSHAlmTygmdCFchHq
QcdTsB7njkpppWYs74E4+pXXs1Sk/dMaRKAj4DfVg7+oqv1UfAvqKWQS1790okK6JGFV+mmeU67R
qUSdMPciSuJ5Qs4kpfMShmS/3nHOtMUzr8HSc7pTG6bkIvXJExstIBtAPQf3zGrfTvUpsX6CkJ/M
8m3SFFrCJRh3/2XLm2C3GC45hX7cTfwPCDcpCnuWo9dO7n5ym3EbzyERozFnTXFLIsmyeKYV7Fkx
cdUsWVnRHhNb7WXAVH86NIBEvXlgv1SVvdqVh/Vp8gayj1WRIANDgXL5X8aSsco1J/Nd3FtkaedA
qBLtDbVI1Z8mj+w8TXixtW1+V4W8giGqCCz00fUmgykWMyKj9zuKJRio1Bf4f7EilUxj+3Nuoct/
NvB5OVaT3vXPxPWYvtm7CStC/ribi37gc0xWP43fMoM+AMVJ/u4EoPf+NWpGXKZig8xKm6iZNi7W
hQidI+2T78AsTga/4MQnh+kzAbWC5yFDiWc1BFimeJhnvn5SjxLaD1gPQvHhNW8xLyL3GvfBH3zF
/KBf2iLejQRHZb8refvn3g8q2eLeWLCgwvtUXRN9uw6ZM+yDID9/PwvFGEBVM88xuVN+8Gi6mfDf
vJocb+eXqM9QkIKsyvtsqSL5EEOlk0Wvx5BQEivCmL0wY11G32RzJTcgE9YNA3GwgrFhZuzaS9/y
BdwAD+1nfEnYki6zirrucWhunbnsJnrctXJbgv+8uBDzJ0Gzc/NsmW5X/3J0FkSVdam2p9AQPXxe
Ox/4msGdLx8x1HOOuC0hWi/5SFbcM0FWDZir27fh40DCuXOZgQ9IKyYvP3wTofHW59wPkdtcknAq
gGozdrsQPs2cM/KgkJSxki/HfC6D4l03uWi/pdutYXGojEeRSh4htAjcU/LgF5pMgtklfCqmKehT
Hta1uywxWyB2qxPPxd567CUk5yHs/ky8pin0i51/cncSlpQUcmwIb1joVHekG2JaUuRAZ5epRZFD
Q5fB+gec3C2mPRKQcUmxukHd46ZFc+rx4OaMtVv7OgUQ/en/ODqv5bhxKIh+EatAkATB18kaaZRt
y35hWbaWOYJg+vo99OuW10EzJC5ud5/OPFF8Y4nPgEH7FwGSWEmcyiAXSpbSg9IHtCGn+UtOOBjf
2WR4rEywP6EzFXGw0OEb8KGLz0FVyv42o9eAQ6YZdKjOcnXXAcyW9PQTcprLWCmnYvxe5XVb/GA9
4pC9zx3sKEeFo4PsgtWJaq5yDoaVRDQbFZbhljD4tWXrXJymkJBOCmFtOvg5gL4PCiGG+DKCmOQa
WmnuskDE+q47dWECmJ7gbsI9HMs4Kh/r45SZYmFIJEPFwFIXjb3X3OqXmAfcgOJhKotqWnc1IB8D
wXDCgDAeusV68hzPI9unJZPJ9GMhvAsWMMm65A+Zrzy5khglaqX9GEEGDCqzCNR4IisAG5IbctHm
QOSyPBwaCCgVJ2lB4ceOdJc338F0DJzvss5wuWfc471hr5MYaQMdD8UitYKzCmNmzzCC7QLsp9R9
BOYsdJcXQyocxdBpOJwkfXHNl8gdG1x5qXVPzpZoE9lG7eiLbYAHG0uYrnJr4aNIi6JIXmEFtPUX
PTc4FheUTPHCbRe7pR/Oc37CdDD61wUJvyYXtqnZ7AC4RvBS1GcgYkORcC9bdMBbu1F3Fc8v4Wnf
cz+zSgjxmIzW2YVZVA0fCwQF6rDIPOQeX0nY6F/47kx8ZaZamkfZTFh9TkuP84QvbsNP9BVGmAxo
BSnTUwO2cbywNOAT3+MDxjZg3aTRL4aftg53HkPpgHTr4W7w5zWZ4RKOGVuSLuJOu+s8Zuz7tohm
e2hLoZb6yB56WA70F7GpYuMyt8+ZrdbKPNCsoOxLNlVjVO5RuSFr7OY2QT4RgZ3hxa6kJtI3yyao
/VuZGFcceAkR989UOmwMPzyXEE8djfRFBIhjF4Yba4okAz8J9SdD15faNf3j6q+8SyRIzeVi85b0
tlDB8OwDLRT3hst/T7Jb992tIXH/aQe4MHcJV5X+06y9p380koLOgwaRa+6XEQ/ni2sdXYPU8Nd3
oumee5x0t7jXKgUm8CHdNp6fUguS5NQTPBAGg5PkZbo0y9BfLNAgF+zGQI4jjq0pbnphdrintpQQ
TGdNm/2anNYpfii9OM5/U7YyDSNc8iqQEIqCnepzXw/4NhGAj2uALf6O827LsuSm+ALNBEQhX8VR
UmrUvHVyHddHYNdZhXei1pGHx4hsWHkBJcXvBm3J/OrAfyP4lDn7VhNy3eT+IUrfHNmSx0CJU9bf
Nz9ZOnuahiB4Y6qG/CYkf8O95tGQe7WyidnLBKv6YQKFk72ompXaB4NiuYG1vLY7CRY8HqDOlPsT
4JR2OQN2wiPHBdvHiz9yf553Ue7hniqKPuLOI0znsACZG2LV0Pu8gIc/X94qkVfOk++MjX7wXRZj
vP5pM8h3jHO1/Ya3q2A5vUFisTBg9SBqtIQvWR6H0z3RBXkjwQUMBPKKJK3CHon3VCLyES+aEon1
37HShMN5cTW4XJ+WOibNMeuiJ6V90kZsVMLpPUcvU9sj5Kkd5P94EwCi5dOPkpE7bxPyai5gxPbH
aZRQSXwEqIhLAcvdU0/2eCWLvp0Mm0/fOYHJo6LlwNNbLm+K/42AFW+O9epISxTBUPvt/E4cWSAJ
T2jFlxUbJzsV4vv2EDdLpn+qBKXu5IJ8CU5zjNp20CrqNx0parN7A/gk/Gz8HIIEd1B6mq6k/3zM
exNcc+dIfNg9OG0wdKfWEHuGzgOs/K7qYrZnPrQmu5sw3P3ooq6hsozWmqPC3FxzdntZ+zueqHlZ
cB3iv+drRHBy9llOZlOJEWeAFHXgilVJMIhAhM+sYeb2TA0AbzT60Bzvge8rL+Gk7pR/U2OLqhaT
bBfXJkSss7MT06U0unomMZtkzqPUFbYkKE3RcCbCBHHaN2FnXnSGhene2sFNGRgi95NbQeF+abdo
3B8TeVhq4UQJ6rNasAAdq6pgkSRq/F4P2TQBQos9ppmbqnJ2ZhzusyDH48HPg4Ht4t1sljw8dMrr
hisO5OaPqaAgISMmzYJJTfKyadciJTUkRRCAJYNkTiHSmvmPAcC69Y58gM5uCC9Fd9D4HfD8qpUQ
AsFykV1csGLlmQsHSU1uyLPr/EC2GMpfAjilupuQipCjBPvUb63jYhFPZtPPT/AHgjfT1pM6slib
q/cYSjCaQdVyhJhxZG5UfhJhpSgbQ9KmZhn4Xa+pDIj4hEnd3LFIKperYuid7njP5t0z9w4u7MmA
yy8mzRW+0ZzEFRxbFkSKmN3ooRM5UowuksX7bYOhqi+6nnMuseGG8V0E847mMi0QFvXExdRERLMO
KOilvEB0LtIbmfjYvNhxoK77yPKNU3QpW7QKuyJT8lk6OAQqTKzqglpb2p/KQUr7KxfN9xwxsaGF
p8YMCEU/m2x94mQn5kMcoYn40wgKnW3Ff/lS8FvCy2I1D2qsInDCSNjc5DhdiUf5FR0+F6k9SAxd
F67+n8G6BAOStgf81SzRQD1bt/KVCWlhv+GSWsTLANL8F15HY46mX5hAaHnCILRbPDu5hxL/lMYy
s854Yps1f2rckRva4k1Eey3iXMXToN1PjMWbca+BY8lAXSm33RvHi5+QCgVKKzTg/qyXyZsfERGU
uFj8MvZQzGQjb37difKMnV08oRslwX2at4y6GRfKv9O8mV55W3v2o1hNrp9gwrJmZ5tDdF7gsaqZ
7A2HTmVtnn1mcWcfJtUQQelzs4b3hbs58cCvMAIqXQHYK9xma4RpBvbhuFmyGJTaFrWj6ZB1SUZh
ljk2/67Xfopgvp8c33+3SvFLIJWab0meJ85bF0hOPWLkiqUwLrX2YXaHub1mY08DHXwu0TjoveV2
/mQzO3GgL6UHGoyNnTHiKLC78DbPdaT3zL7xgElzMr897DEhF7GcQ7b0SvkRcfiT1Kab6gfDPTgf
G49QEnXSknIKxRQBShqIGtmcdo0d7zIakj1s8MMzEw9ZKeYpTx3l6EOFpt6Sy27PiGRvtD2giyUN
PimgP/E0/pJePGyPyGyGd/p8SvGWK2IgP4p2CAeKGdHAKfWJHaQCFolR8URuYQNRz0l5W8Gwn6Mm
TtV9JCOm99FDh3mrWxV4TO8Dsi2PLV8c1nJsXmFYurR5slyN7w0T73ptVK6+CNdA6FR9kOt7TKfp
V0zcLz35RegKWntqviVd3gv/joysG7wsFbSxHwV/7fGxHGfZXOdYrt0PQaZN028ETXafgdIN6IxQ
6IRmKGkuQzdeHI5CwhrZwQiyl7CsWK6x2MLC9YY4o3nogrpcHyWDfnA2VmIskljMMYqxuMPPr6Ax
VFUZ6e+iW51uPDYmVvUT9Vm9+3f0pnq9jUMaeFCWWktvE5e+4ctdZ8h3Fkuw98i2tOZWXUx+hY0b
xRvQg+0sQ38TdPPyZLJlC2TA/KeuZxZd9Qhinw3SEjbQ63lvBssvf/ZZ22sYpOWpo89T71Q9huLC
DdfbKgCCDIPW4MMQD7PE/w+lT/n0HQOMBIIKuYwLkAun9gNPjCCUIeZgviShmt6rmqAh5EcpDYNh
lZ08ZpHiTAJ2WzmxXv2N7BUMTwU3V2fPIMhrCE6plOduQYrZFj3stjXNHP/Q2qQhtC/7j8TByZDu
sUDE4j4z9Tje1XgQ7XM1OkF5T9sVqxzhJh07pkzJILpt02py42VC4jbpAUtdspwSgEtTjQXQ2TZ2
33xAigNduy1+1wOUpLl5xDG5lriQ18h/y+Q4lXdES3Grsu/3DOVRQriKFOeY5uGfwsfJf+UoRLgh
IaW+hG6nrwzafvnY0iHgHymPyN8U3s30nS14U5yS0o/TJ03jRsMczMzkfzeKhqK3Av3m07quZwpk
xsp1jjE3dqAItUiyJ1f1vC8yI7aagFyo6CZQ+vm0+MOGlwmD1fypDIssno6YAtjXJmZi22t6adyT
pkqkfeUiRCYXe1A2aOzMngsUwmMx8d/ooVixWXbpcWkBR80odFGuXxdW+qDLPd63hcGmlPQ0K2c7
vIQIQAjjwJ1k5KYQPEJuT68EDNPmQpCGKOwwB2P7c2HbqXFYkQxbD2bKB3EvlIHJjs+FJQOoz+1V
7m4DcRamoz3wKSyoCPhow9fKcbdT1XreeCVUyqti8go/vXg5VNs3sbQKhGsDuBGaM7S1v2JilEAx
WCHr+STVy+OUVJP7Fi2KBaCPtyp48iqfd9eE2Tg85eXMDlZ4HYulMrZaEJosFvaZRsbBFbWE/ISP
H4HSyqW3yVOvFK9kAF5LeGbnXrkckoGp0uOkEub3zg9ZygweMegDvCIhDpUy23GuAWl2B3eh12WH
Dg6Ab5e2I7EZDul8fYKl68/O3roUGTxWCg9Oe+b3XoIHnMzL+rqtI/leVSEdAXZsIYWzcNJLuiOe
wNmjimSeLgvip3nonaByX2SwqBzEQBIiLalGgL2nfm94tvBgygc56gLNjcC+wiXDi4VomsnD+cqf
FUZXHRVxdx2Itbx6kPids5cV8YnNLGBBn59e9CUWt60Pgu3ahKdlVA9UlZBfMWKbyObKYUPZDvig
y9kbu6tNG14m6Of5jT3CRlGTnWWnD266UEeFBWUz3nfY1bFisqdo2g3nKynJwjQR5ggeTZZBNp8G
1+TPDJHkYbNqnHJOWiJi/ilrfVsdQCKkOJBU2w6/rI781j12ma2Pyxgz2+LhhCwOUz5pikORVnPy
o+nl4LzkkPK8C+k4NrliIvR/yHD9kswsoMsi1nkc39Lm5Xg3za3Fl5hBN/hlycx3/PmI9iw919WL
vFMBgwsnMq8+Uo9LNFbNcaJbibiZExXizU5hZH+JplDPVgMGeGOO9NPHEHvx7F7qCj34ibnGmo++
Y296KTTeRNx0jEb7GbSQ7A5ln29gBTEt+W3lorGAw+AucElHzW1z8kZI1IYaK/ok85JksE82kxWI
Ao6eVFDtP4GXmuZsBd/4c4VmubxyquDHwdzWB7esrEiCjRUAuW5ppoVimKREXs0sWTI8ntGq72Of
QNl54p+d3aE8kqqd9MR2AEE89X7y1AbxC0KUTwie/J1565oIInHm+ujnTjF7AffUVi+PYo297C3Z
Xt5HWAy6uMU+qMnrRonGNaFDYOAQnvPgLAcIa1QFrNp/psRS/oqyuGnfmwEQx8laGUbP8UySdcct
Px34zBEUT0kFeeClt8Spj1FdsKjVxej+RkTGfkryCTvdBJeivNOz8bIbblgCz4XvT+p9nOPJfyol
tlm3H531HHUzR7jojL2v3RnXGltb1s6znzOik+msBiDd3kjVRSghI3s05eJcp79RY72QDZgVqq7+
dbrMPRukcaRVF49Qi65adIZdSssopMgQzKRAPYnx+8D4OzY4ESt8OvuOn3y/T/ik4PIMpFbg/WJC
ktCZAqhzpPdj+Wd0ncZ/5nUBalbAK82OXWiC7ohjwsgjKL62v9e5IkvKXMbBS70ezVM7A6OFDuGU
vvmzmTewc9EEJR0dU87HgDhpNYVMVVeeZBfE2Z+qZ8s2hTBSrooX9ROwHb4+dusqeg8CykwBbqMc
TneCbgWmCerP2w/FOm/6ol8GpajvcVEde2H5JjA0OImlyNIggfl0xWavmDNU9p3dXsMXa7JwqnI8
VemHaIFyQGJkoAsNtuIthrKgJ1pgQ281p27ATkcCJSa4GbQvdpC8qDgIGo7QntTrkvCJtHDHjwqr
apOdJxZjmB/WOeybm2tdGz12dGfEN+iAcNEyAraYYsKxF8cQcn4FTbzI1TNUmSU4o2TD1K8gbaD9
B40A8JR3IQwzVur/7j2OJKatG8lAB2TXEyy4nclW1Xffoj94P7rCgWHdeqiS0q3Yoh3jAoc8dKhQ
cxAuWOUk7RxuZ98qzPfZuymA30PRYdv6BGgBeWW3ZeYxACMqy8Poqxk4GjaUH57lAWb4KcInuhpy
94yIAa9gclvuMAHJH3KBDoPVOyge7LGyHyv/JqZgomgpaMvW3bF14Mmi/Y1LjKU+FjRCx1R2Yd0b
PQhmz+kHTh1e3ex3iPADTfGeNBGjtcMcGFAAh9ttBJzFKwse1lB5dKHzPgkFHd0syxIxxIQum1KA
x1iFw/w+kioPf5h0k8JTilC+K584+WGdUgdZK6SN7sCOHJ9AIP1+uLaNN4sW48TK9zLpMJAccOB4
8il0AxmMO6DOlFJypev7S+FDMXhYo9JAQINAeZz9nkUY3rqQej/oA9ji10XUwRGkAEvZGVk5wWiw
Pf+XZDTCubPCzR5Y0bBsyvrV7R50Xg1/OL1K99lDmKGRt8y88l9qOwB2LQva47jnuYSgkREjS4of
Gh+yYw7hIzhKlj7LJ6gfld8bpnaGLL2tQk0o3fgvygDLNXDjrD16+i2zNB3IUs+deokzB/znRSif
D5tnp+RrE49+eQ2xDrh7bkhk87i4Jv0lDHPFLpuwSJJ0Fz81Xj88b6C04BbrLbcH3LWpvxSWEXHv
OFN3aWDEpf8lSyUtDG5CHO0WG3HHX0ME3nPvYnG2d6yTBjj4eg4S4CKjW6rXJIf/ne20dgZm03Te
tspqYbVP548y8c4Ayd78ypXPj73qZ/5iN7X2TdKeSK6yWejagHdWlmr9jViLr+tjNCu2grVkTPzE
4yLlN88PuT2soy0ctqp+jzMNym5YUSIQp7T8UF2VqO9ljJY97qmWYsHdxZU/PY3YTau7maJe57tr
S+w2jV0JHJmQM+eFMBGCiFBj9aXa7aSrF7a9RzWydDoPDTgzlLfaK17wL/NNR8InDj9SS7B+UgJK
bcsy59MHDZRx8VA2E4+TP6Vx+B5FQea9m7IG7gGuwn3HpeFEH13TDu8FqVdEXadCyosqD6VsWPPm
koiWlame/aK+UhaLr4r7Eu5qtlLoa2yXZveQZTQG8cYpA27HTbcSc2DOcBLzjlmtrxs6BHxkOFRU
Uh/nZhx7+wxQKeTPKDpf/gxyOst2A5WgbC3w/jePtA6VBNqlJr4CNQ0yKJXQggAszpBYq/Z+qLgG
oD3LraEXLQv91TKdAJJ1sKbEyOrtvonWBK8UunJzLYZm9HDhLFDwjpVqo+iZbw9zvgnHTp5DdjbT
SXFCQAeNOosHgGJc8S3LJ9l8GmwBWKoU2fn3Jq8oUI59HNIHanNZ8S6OFU94edfRZc+G2nOkyRt4
Wy0F523nOvhVFZdKdN+owK1TIaCu6UmAkY6QPnJVf2vyNP9IDRs2ApkO1Eum8QGC9ycRe7f4tbSo
dj8iPQGhPdQlncISXiU1QeTl6aCbTqy7vfleZyZq73g7YrS/zpNrvsHQWyoawnxnpSChawKvbPYJ
yyEMIbi9V0HzdzKBDUpt4QLHA2PfQhmP/CYhAjqn3O3gJXEIxkg+y0tCRmn9WQUFSTmB3L0yFbDZ
IUSVBv+QkBZc6U/ekSWTB0CLVTzWLJiw5TOdlNzEQKhhH6KciUeHxU7uffA1HpOvBNmz3RcTcaAf
LCrd5Q4M7OrsVVybFFf1loHgRdlPv5lbQKTQgiPzmQLBmlnuK+KfQCkQchfTPAI5cFCFW/Y5gGoz
4mwwpIAZfIhl1DvKhbLpPxcCTn0cgoni5R0unQ2dy0RcHzHHoTHA+V2Tfa786ssmNaa0nP1oeKlx
Tf/F+QngjE4c8xwwv8tnRxJufdqkynFHpyjWQYE5/NHLGgp5kklm2Xce1SoH5xNIrK2YjBdCA7Qj
NFiUxtpQpsUymv1rTAieZrTZuQ8xX/PQz758yTh9eSx7ptLj2IMCvedHPdu/CZG85ur7PBJQACU3
CboQ2cQs8bZW4kRMPfAvaLrCN3zCKSuxaT/GVg435NauvaSQ76gwlh1rYIIVsbrGvCiQwA1IbvK+
dHgTF170eqb9Bak/sxnNeD1pV/Ngo8lhrz8Hvn5AxSF5ldVUZ+zGYMz7VzyUGOOiLJG/hIfJiP9c
W0W327bQXClhhehMsvreGRJsdEma8ye50WhRm0ofASPQNSwuzrttlUGIN4RQWQTTE5IP41TVA0va
c50u9CFJCOrARR6G9q90SE7cZU4WQVSuNGAZbH8IX3cFuTKIgrZp5KfyerYqZ0nBS3Jzuh4rk6kk
jyn7dV6kOFUyeW2GWQefXaUGUUAYLyJSNdy90I93Zm7i/EJLF/kpevh4H7A2Ya/M0czVbBpGnINJ
S5zx0rQUna4nrjTYMGIDyvnZGUNlqA/DOjVGV79wJkE23ZRhxn2anPHi77yqCiNSNUwIahdugUH2
HRQ4pNiOoHHq66SDrdwCC5Icahg3K6YvjG5AtN5U27PaPUQxt9grXW3eguuLXcAMhQyFP/2PguFa
JZeJDRZkJJwoyj0SNFyZerypibNvM6gqza2dH6dEm2+TlXbGTHRl/W4TzlFURdA2SfcUFFAXvhQD
LypVzjpwu39GrY64qdcxIF9ubfYjHUn73sphacvomI3x9tYIs57q3G4GlEb5WGvni6hNMFJO5Hvz
cGmpNlLOISHPVIFvzrtufWYE85zfKuhramcSeE0lqw888Thy2tCdQVc2hvKotWg8vtAT14T0N6IK
kNPdkspJ/IgHuDyQQhuLUakY++Uth0TcPGRBRzBO6XC7u1YGAT/gThNvo2ldCOcz4GGhs4cALjYs
sNxvqqeqHnHJesORe6g58ynon+HgVt1vpWd+R/TOLx5mR59pYc/+rF6x3Vk6wVpDzFVxcn3sr/0w
4NalfjFsbxyjIdgMQNivQblZdsndI2NlWzGfCDp9ZmPkPZi8yz/AaGGi6+IRhxr7/NU8UUQVNvsU
L8kV/u0KFIWeS4r0sFNoNJySRTYXdbvtgcIaXu8e2ZeyjDFtA/5nBibz4hYKrtvBUjne2j1OsUmA
5JxDiZoceX1E/j9cB8Qkd4uD+TBR4CV0LhEHLiqTy42DsewtJFi9HhCcQJ7nYejGdxMKS3qU7AWp
wesFckSTprSboWkn7nuMIIjUuDZr+Jj0uMShd0/hiLnPyeWfgu0m3TqM5y+xKKLm4vg0lx4DssXu
aWH/Jt/FFC/fCZcjHqVLT6anWYS7iYCzm1sgYGOHkBTp98RkJru3OEH0S2W8pX7oyiXoH7oxT9W+
wN1aHio/jbKr0muQoaet4R8OaIclmxP79Z0o+40YVW7gg9jryvdkdQzjDb98Jgy1MTyyA6zSqOVC
gKAakwALWKnTa8Ayd+XO9xdIFKsiP8dEmwwBlm84Q6w0RdFBabUJS9IHEhCAA+KoVr+TsOvO0Eam
9rOf3eCe77jTsx8bPHMwKyGEE0fuCC6CLNta3Ug+8F1q2xm0Yk+eAlponlP+FYvZufl9O6d3GKRa
/YAPmo8Cz/Dwh0Co+aSlm/dWtTqobXKNwuxOp4DkH/2ardAewoc+I/Dyr9Z8qZ6aWkl/3wwaRw/L
fWkuYC6t+VJMMRb2dogv+GPE9PodUixzYTUOnEhUnwPZYHQNn4I2y6g4AybCX3GZRoQlyfAIX9mZ
VfvVeO5QfS98KX+CgWsuJAmK9mWxbu99JjiaBgIPlYjZYuHCLthu0muf98eulEt2UFM2/EoKjp6z
8NrwdeKcfLGxIiyyYYknZti1/NnEgclZ1laB91IAO+dl3s6h/ikzQBs/oW52KBMOa2lJp1TrYcJO
ct6MlRsTau5Ci3t7MhEE7cQHTcbNHJfvv6soGyMMt51v6upvGwdsVUDPTq+uL9JX7L1MC50GQX7c
/IPdtQxwVeIh3ZT6ptjaAgh346couzAl/v4P1rn2PbvHA5oyroo+Igf3KWgvxfbQoMWLz407NlFN
EFF/JHzeIlG/0ZfyImGK4hnvnqAwJONzzk6TLkxKXa25g4LQpffYeWYymGvlM1fCnKFJo8AVMwz7
NMld7znjhzfiopa4NQ5LDxPjD+n3cX5LzNpmLq+GUue/zRLPrB5QKyuflFRQzOGvzdfAmQuOQFd3
tTMn1CxGKnTuIXLwcJLvJxjxKSVMrQ80+ca5k+yYPbRtYbSl2i9JHZ73QV5cvNC3GiUzeA6I1Pfn
ocqhdyaaNWqgvUTcgdGv0wO5LHyBGvYwsYFCK/Y/EVJ037Ojupgh5yIDYhOsuqRZ47CU1AewXE6K
6RS6lexOONbsT87kjYu4pDx11tifWvZ80+cNyPrAliUhIbyiP1bnNUz96M6NeRIfct5lzc+2DchO
akxawWOCY+Mappl4pcXLl0flle7XQnuGfhlyxScrINBuc0KGGrfEHlvHkKTctn+hX5Bzn0dHEhXK
TmmJsqn7MKtvzB7yNocgBbeTDKEfNz/nSx0RgMG6zkvY9yukHXzEtsv6c9jW0d85JAR3aFxF8npd
14GLyKjM77Bl5Y0tHLH5kGMouWVtDK52irYYQYiv4wRWidkXcxs6hlrcjqLjsm0KvqXoNzvJtFBD
Ndn0pyktupCTqGHMa5rtnZB4eL1xZ01P/FrzTcd5egFZaNq3MCWnBsqfmht+Kk0xdVjFJ7p7144L
+q4Zwe4H8YykINzOJ2jiOOEztk28rcHII/uQ+AEXjUilCVfAPhw65iPo2O8Ww2J/RWAYI2z4TsDK
H4EtZl0YY+Ls6GxLKWc74qLGiaqBlvjck+3KtQ0/WE7N/TjQ8btPEarqazUk8rMHr9CfsLVZ/8iJ
xZ0S8yjkU953Yc1skkZy0PuoGLX/mlcR8EgTkzG50RwfhUc/dYmKWItXS0DVAEYAi6u4C8jWDvhz
Mmc4Be2WMLbIbs0FeNsQBc+Dkb7v0gYbgGQ8IBdbSMo+AcE9L4ekv2OyoovRdDL+RLZhat3hLa7M
vYfVpNq4zb2NH916Wx0t6Uz/FX7dCYI9qJggIrblA7a6N2vKfQY2ArRJ/GjjBgaMVkYriWe3O3Ej
Kr652J7CqzAimy5+Vy1vBT/TCOVt7qXKd70xg3uHCInR7EJgsqUfppr4nwPmJ3KMTHTLkea+uL+B
nynLb06dcMK2Okzdw7xmE/XRSDblAwlb/FucKtPsvgo7Eg6ifKwxCZ9Yy2roibyiF31FDNFptFfB
UkaPmR/UIDkpmzbZzsXw5iWX2EexOcaG6e3GMtDvX1dhoaUiy7e8c8gI8rbqYCPoexU5OVXL3rBN
6hWzPTcVkRSsFg6W4FwMMq9JZfdVMQWXw1nDzKebnJTbeugGT3PboGabHChMnrm68bVnzFSZi6lK
V4azHt5HZeoH9jLj+EKrMR2SnHH8pem24LKS7jBHUEwP3rhz/0vKLDd/mCEReBFtCw8tUWfiM6ya
mIboEefpfTKEZOYzM3LJSkIJLpMlseOXvypAE/5x0XgEwkPiiWR8lRk5/luH/XP5xaHbPmq4E4i6
ulZvk2P1zbCou7CrwTBQUO0kHjC9BNn9HMCkeYYXpPJL2k5b9NgLhuxYhfwHofJkZFGDBnetsH7C
98th+GFTqObwsxuQlhs6ozZXhvIwa7DNJz6xK3qIFNQkUg5CN3vDsITmRUNtDelyD2dFfc2BgOtM
eUb2s/bHwOyxhcrhfg1DYstBiHzJgdsyaTYu6SdOO3TUqiDbArOR7F9jh8yD9ED7Z+ZL/IfdOLFE
ssLDZUVpc0Hmkcg7VQt67TZ7JXXcm+mPoYsynY3NtC60RyiPQMje194W/+3Yv1TZwK68Gv3lZ6Q3
V1teFlulY5dQHDlS9yAuC2eZIVMtSX7qMEAd8cR22We/Mn3UTU7qvx4wRMGHY+uwE3p051eBwbJ+
zgCLTX/Ja2GHKeDb9j9JJW5NKQg02FOXzXyByVresrwtDJ1AK6Ri0hfAK42pAN5Zi1q6mHi6Z3WN
6MDsSbdFla69i9LXUOWb0LLwGJC3qM7tvyWlCKLEsSfu5gnd5UvNllmQE7cHkO3R8NsvkH8Is2fc
awHaTnaLHdSucljyQ47tvemZNlNxCVF+41MaFCo8j7GzqHO2amIvC0/q7y0gmNyLbhvLIrcafpGO
RAEBluX/9SonrIsd5US9fOD4FfWNgOUy4/ZZU/cLC+/0LcOzUuz5QXGH10pxDgnHRvkDuor5Ytzj
560V6dSm4oW+T7yyMhTaO83rIl2Uw75w+w+V5Sj6/iIA8AZV+060aTJ4k1KkLIXyAoLP5aICtSoK
3vJgQo5jKaY/cEiV+qnKHPlMpLqzmG8EyMUMguIwnpY0DDmrg6j+gLbTvExsqZnYgca8J9OEu5ZV
y3TyqwZ7ZGUizz8R1akvXdXn9q0TdIOJwYUHsOp0QsP4Vx5auHhQqDKT3XdWLDRAkn2Oq+xhDFbz
qvmSEmfjGNCnWrAIgurireOB4m2uCk1GI+GC+8LGe676QLvuFXckGjZYv2ukq2CQTzSa1vlD4W5p
9hDnFoL1gLmWzx2M7kJMip37uZ6JwIH5m/CY+5XjMy7Scznu3CALn+xS4WUCkpu/UcLDbnRyU9hp
U49Z7pzV0Hj+QCbFWk/wkZRuhhMfURwCL9ZKEZnvGesD2D202cckT6nY8DmJGzTTuPbuGjWTwPXw
Uu2Tcgidxy3Tm5/5dyQwxWArkAMALs2TziI1/A8hqncuwijhHEUoOMn3skMt+EZLUdr/FD0b/2/K
EfAJdzwvTQkSvtRNEr+wucLACg+oDjg3y9m1ULUKk/y38HUI9SGln8JLHliM+NMjmTq2Olj8a0ia
JPDUvcgzOD540CgMeEWmzdP6DpW4bB9jjAzjG1uVoaexuN2GOjCzs3fva5RYDHQdyusdoXvmCRzF
rvNIXYVjt5i7W/r8lnDYloNORzE+Tx3AxK9AWijefOwuxkfjLpyWBNiVs9hX3rCi73Zq6GWGEVLz
9nsOKJUwDGV4xv64XRt3y7vRCyn93djKTjEpMfR/c5I0zV4TYtzM1myucXnABwnSB4Kg1XwdYNRB
3MWGkE0Y5/0yXvb1HMiV/eFYiwcmY+RUwGZhf1kRmJdXBHf6WTsPtth+oioE7DLcxmLCBCkXsQcs
h6tExAG5S8xmszptvyl0PBVNwasrMoyrFpJH8LDMji9/ebJdfmTl4BYXhr+c6gEugkFzv6q+T++H
FnYEJQxVW98TYIIJ50o7T/8VNKHXBwg3rEX8lYVMhWnxf87ObLlxJNuyv5IWz426gGNuu1lmTYAz
RY2UQnqBSQoF5sHhmL++FzOrb1dkl1W3tVm+RCqCFAnA/fg5e699lb1dfRn9UiAzhltEha37Hrq+
2BwRX/WydQ7S9zkbuXY5yxv8LFnLBkKBgoawBYPHiLm5ZgVGfnufIOrGhZSX8abGpIsujhDrqxGq
Mwv/uyB1x6xYohbqgtZIop03V/r31LOKirhlGIvP1lKMpwkIlbg2COz2y4ZuxOfDx818x9bxlgPz
FPEG+x0Ai5U78Vxj288+2aTdwr0aJNwBLw3deMYqliDHHbml6WUuMljWrui+Sma3WxtabuU5ETbt
NY9O6ob7wnprbKqpafpz5decVExTQ/YKOQkHOBHxzCLpOl0ZV3qBhQMCNlWMomFI14hwWbmmVU2X
NwHU8VYmV4ttUWGjBmc6JUS3VYStgyzyS/s0tlfcT8wZlblyRGNpCxzC8B/5OqGZNLNH4K8qLa8N
zZRx37pfPPTjJYhsbVXi91DQi2iVbLSSQwfYYv0RZizq/7yd9HkTY5KlI+7mdn/08xmn8xCN8h53
2tLf4OIS302dbWplobI7GnFWY5ryDLzB3qBbL+yDhqBOIZDZoEbGFMR7Sj2SDKmmSbZ3DibMr4WR
gAknnRHYTWzTUDynA/zHMLIZpK0yRL8+qCvLkLuiGbIr2oikx5UQpvrijrXTBxC0i/yeDxxgd1AV
kDphs+LhpolM0x93jLS2o501FBm1aTfwaFG2A3OBJJGaMAC8yr9TqjWKLXIHUd6OZHHazzqpHpKN
PmcGDfxD8xgvMyyI5bNUaYuysbNcgreZpWC4zgXyuz51RXFYOtTSm8KginkQ/ojwKIE7Kk9qcIAU
Cg2ix8FEACyPS6IbYp1YbAxftJs73Qav2Sz2j5lBQnJP289iabPLFIhK3qTDBkiJ22JwHNproGk9
k5uLFyQ5EMpCATPbCj4/vT/WjV73K7bcpM3o7zp8qk2+lPQQWPtkdEaLw1bM3GlWJxRN2C2BgU0p
poCW2gzlzuwGEWQunXQG4NH0DAo0j6nt9+BofdWzzyxJjEJImrr73lONN1euHJASlyn7iix2YtY4
voI8wp/D5o0q7ip1BmUnD2lKettJtzPIJD2u7pRo0JGfsqYwF5A+5+kwbwvXDOLW7MRGVyZJmUC8
FzSppaD1gefzKk6AAqPTq/kge5lHCy68/Sw0YZ/npeAbIyqDlhT8F717pgbm+C1jD8wPFrSh214Z
C6+RZSRf3F/Ulh7i+ndhZuOD19bcIrK/sqVoFBPePtIAYWdGqamtevC2eZDLiSMtMjTEJnDV/zhj
XgE6ZaojM6oR9vNhhc2NoRMexMp1xYuvEuh9n4AfGbjkoN2+F/QHNESeWU4nwqbBFVhN3b55SmYH
JnCJFoJ3c0iGNRWTZhbFWTI1hAdEf3bGaRMCfaOH5ugL4kc6+LH3EnuOOvR4W+djDDD4E+k8nuo0
MnM2PEla2VXrh7tCCSLUQkT2NFxHiJX3kQEQY41arWnCOBecuEoa5ESolJn7lCK+9UJ0V3j3IqG0
Nz6gdxE+7AKEwOxj6JpSWR0x9yHsQ5sK9wIZFL9h3ml0XA1bPZejjU4PtQxUZOC1zoeul8rCVEWL
3Nr7hcmlQeBVloeWFFlwDkYD3wcLKdEaxJ5cD8qAqFdqhJlKawhF/IFDM6V9HRGFuoF0jShYj+bY
PecmOIkAaCnBXVB8i6OAQqD2gP1pA5B4MwzgeBFKYvv0D1SibLaRpmEf1D2LylaOyBtXDAkU+W5t
rjOM4NVJrM8kPToWuvtGn6iblGj8E3RF8aL1DVZBlxLKutMFA/dQF01i3zsDuBIIcVegyZxiT8Do
eQ1KAjE9naBaFBhVOrQ9jjljBqRQy++iMQU6guzBQpKNr3QNUoaPoWZ66yFnlXk6xR34geusdWa4
dZX4SVFwcqL7Y60J/BvBsxOR1e09JNDkzfcD7CcsPFTdEpu0eLSynJI5miTRcxFisY+4EtqR5wRr
Phpm594xJg6ItUzRc6dQ0+jeVWNl3bEPUUU6SH9dWJcNPg9VGXa34v5Xyb5NbC0+zr4ificfGWSc
EiRH0DDQncUBPX3jbcZDESrah7SK2wzrnDddDT+s81jyZqYP1qVPtWa85KkPXS3zkf+WJCLusYFe
yxDyLagrUUCxjpJ1WgNYhJH0mSMdLINlqK2LijNfvLoV5omjx3DukXZBvqn8jH3Y82AQrnIzK629
9HVYBQJVL1c39pExR0s9PmSWoMWvq8RYz/PUTnz7EUQzIB64ZtBLTtNLJ6/ww6hhWIWAaVHO1iIh
h2oPiz2Oj2lUdkCTueAqq+LqJAJ2dV/FCOs2cmwB11gkTJg8WEVE7AacG7zCm4y2gvdCk4iUAzAK
QJSVhlElZJxo79BRNMiaE0s+YpBiZxd8UfljT7zbNeVpuoJ3Rrn8jDAjEMTW9zmR1BDutn29IJHP
fDTcBwIl1S4v/vDeWcQSoNJuENjhFnI6VhDiLveE9uFI1JhykGvskFF7jkHOSU6UWXcYkR9wJMgN
765gGNEB1nDMV2mY8Tly++TJUK5CCGdCq7h6HfuJeX2dfUhLkrVrT1rprbB4tCzhk+HXFQPm3Ln1
usVoVq1kOLCPlObfIfUgeaagpHkcY1A3QT+4mkd0C7sHFVTkb3Gm4iwncofpWY63DLlHNSPAdR3f
GB8W2o+wUboe9r3bdsYEEMjykKvunKhAZuXmsj35KM76WzFPfDkQItK1K1AobXp6vNYZP+GgbYQy
0olRVjYgQrJgcpO11Yk3TDVjRJ+6cLOgqafr8wPggMBgEsRGtN005je2SaHZZDOTW+A03CrSaaZ3
m8wQInWKFP2EX+CLJ9Z6KLQVeblMPv7MNgeYhR8nIgkvW4GIMp5VW8vboSwRqWBJNPU1PYhKgTga
GnLzCLn4EXu91u/rwWHZxdPGfGSqbcrrGgAO7Kx64N7IcOKwKKd+yZKjwW+Y2fWOZlVxuET0o3Wh
T3N+2XsM77/aqUf423TMxjdTlhpOYOJvenHnAWoKvHuj/uE3WUXblWha98XFW8IrcpHo6MH1ixJ4
gDBN92Vm6YQA9lrtb8Rsyx6VV4r6MIjwtKuDlnQN2xIAqA7dKJZfXBplZFuINk3lEhYj0hZUcM4R
lOYkUzqjucwRCD5kLCj+7rQcf8XHZMx+8Z6S50cDlo4tqZ1OohK5L5G7i0PhaQPTU0XURn6rGvNq
Tp8SEBeHKXY7kYeovh1aMOZiFtsUvDSZpApjvkIdyI1Di58ZX87xNj/gtQQQUDZjyldJ9jjBSDFR
rMtOtVnbwD0iiWi8g9CAVMPWr465mQVy3EJ6LJ6g2iEK8ZSGpMmaB4tnGSlFckgZBEykF7U0FnTK
1elU91Sn6xptmHiw8g5ZF/1MxvAWi9NziY8VC1RmO4zdHbsvHiu68OWTRmLB9OZgP32pcYsu3HDt
CKqBBA3kllkvP2WlTyZ7ZtrGBm0qAo9ZzBYoBj9LOXYj4OK5QDK2dxprIEiUS9O2L3206I63uqYj
N3rgYqDXAwhwHtV22w+MlFE+QLgFQxBfom5QBo0cUy75gXvBvC3jauzaG8yn3F+OzfJCbSNHD1E6
o+yYlDxqEmDqVY1eNSzBpW50BJDPaO4IY2qVkPvMotlUYC2NC/MpB/lcvdW+T3AvuMzsVCeOxgRW
4jYSpnQOvScmo9xZpiIWgPAfukfruHKXeG82kwbqss7M8l1aunQ3nIH99ANVFc1o0uDN5qGyOyu+
FKxW42vRujRKmJ53DkTTDlmefUkK6D4QAa/FqtfrvH8kOd/+pEvmW4qaomvoeMiFKenPfuAoAVxB
IVcEpWFaCwTGdMil89i3mODYqQcwy/ST/WQG8u2JjogHtyu/9xk0lCN30aRSNFM1kVyBV1C6HpiM
X9uPsW0Q3iEL3yDJxo+ZAKQGYcq3/dR7AHn6Xo4XpBKFNmMB4P7RAlQp2dWGA8vJ63c5fZeZgYdd
O0RzLa3H8jToM2avEXelembaUGsXt/Tc8qEHI2Bi4xFdnDPuQeFBbzWG3yKwSkXIpDN80ne9Yzk+
MUicDOppz4BtTHVEcCptXgHL0fxHiVTn+oPWlEZrr2qvbLXXJW4NRwSLM8dYNMjcwRLAA1NX5oZU
MrtqQ6GEV91rhF3UkAkMsr2w4BRaxMNagIxnWBe5tErXC14NOW/IzEEPc1qEx7+aPZDzVlhElV2i
wkIVPdmrDg+FnoZJYmevWakvsH44xD/GWZLO6KG6+lUyxRDmiQhWzziUjUFAUMW9esoT9LYrnbOZ
gW7VxUoKLgWg7UpJP5dbzndD7a+TdGGEGRhSYA5YNyYKuvuuRdx/puXekaOEV2kcPsFTmvNn5RCq
eqJyWfyfwoMDG3TEMrTHhmOnjgOHdfeQ4jICB+tSVnDb4Hs8lehZm7MipqXdjNIemfupRj741kDy
toIw5mLkqSATBiAfZyxFKTL2ixG17U8c4Il1P4lsQdCp9Lm4jcqFvHgrdrQM2w75kLuEdi6R6MtY
nrRKK38QzaSKLbm5uomPznbJrh3pVN0NSOzj3STZRaogE7Baz7ai/SdpJZeJaMLOcrR3gqUNonRa
vsJHQtEp1gK0jujpPazCEIERY3sbpExu9sGgzS5u6BPpGPloklMRlHFGMjlNbhCgxHQxVWlVNH0R
mVfgvC8omRaxykxCUpBNDoJUZyumcxgwZGovejqN3IMDWwQtK0aT59xrYa+4+C3MPQbQmUs+EgdF
IaX89udQZtN9bjImdpk7G16/ZsLr+0RaEMgU3eIjat03rHQS1F3kFe8EDUWKnnas+eNjxn1lczPp
2jyuuqkdHGjXXK6VP6CIP1nuEsnzODPFOw19acKYBGPvfqXM4cynZqJOQZcawejwM8wwfuBrrkSx
GNvOrd8OtQvKbNKI0fC7BqSaYevbTvk1MV1TQjunTUmYvo4XG0FRTl7PdbyTx7mGKkQQ+rNyoXMi
OcoS69CMlfcR4TLNAqPVBzRrykC8nKWaFepG7n+vFoE4CtFTZK88WqDjFjEfea66rVlPQIy8R0wF
Ha12NutGt8b3BgxwEi5ET0AC6Z3cOgzIxSQtOdZq9vsaYSi2WfHEqjDfmN4IizADtEvEcQkPB7NP
1t8wACpf6U5rMUgHiZkBgGf5E/nAfKylN2xSzj0vfZzWdyR925uBWuDGQLh71pzCf47scXrtOSyZ
hALAUqC5lKeniSbxu8fyBro/0mNvpwmrxrtNtiJNMy3WXapfSBrBMrbdh1s13pWt6dFZ4sjTbHjm
CH8rmBR/QR5r30QhTSdw0yR/uKoYHgnuFY/owCZsYmmsH4A5saEhJ+BQVXfxuagUWcOmQtrOeRL4
TzqiWhjJWfgpGtc8QmAp8MO1MSxyNbc/MZFOR8p7cl4WRVgD1U81fWlGHztrq6TjCVMCz88TWd/+
jJ0I4QivzDOCv6fKSm57M6GzclX9chKvCCvgu+RjXwYELuBjTFu+GYktL2UM0YO6xo5vugij+G6q
yA9cUyTmpL31MfxVzWckPeRivMU3zTzSk04dlFph6+elTcFmrCo0LMtlpjATaTDIpQUYrkBHBTJx
/B92gzkhTFjhjkUh6T/WLQqzoGhAm5aejaSydmwOpszsxuy1ikTyHgs7P5UmQRtB67tNs2MCU+Ki
c8tkK93rsJOuaOPs/EwfnQ2pPbn7koi+3KHhZHsHe+b+jIlI4zSaw3APmcrEA+OoYRnvHKEVeO7j
wdqDD4oniJh2pa8q2u3sprDoXCxtxoQpsBQjuZ+RoxwSOkSSrgFVlFjAIq8+NaU+mwHdg9IK/aKy
5Z6pAJYVnGE0j6tZgg7E1lkYjEUjbwl92nNFMGS5cUNm/RS60ChZ85zCU/sFnd7bAOnFDsl6Z5Wp
WzdSGLXG5GnEHlWEPZPY+uI6AxKnXvGen8DNc0xeKne9O8SR1hCSRu9aO6fIPG2t5apjgJ5hcL7q
jMgTIRrHAqpNhrWJw7CMVR2ZW+m5Q3mkdDAslEpa4XHscOec1/pjjGEZZfGdGT3shrEqQVzrCqOA
qVnqMtqF46+8ztF/mBCH3rXM0CCKxKb9Dja2B1OzoENkTlqUr65noEfGRIjpcUCCClcdEgLWUBg8
RGf3jby37Y6eVV31jIt94R2mdu6sQ5Sj+Fz7tkVRkwk0WGs4DB2TXwP9GvMwqVm3eTOKDzU6XXXC
fKPSSy077dXQjKY+OPZUnjlTMajHL0zeEewOCxkXhzJC6OqZRJq2M0nEJoxAu6CvaT9nQS1OdK2m
xyfReix7kyanlJoK5SraHq1812Xu59SvHOdgXjJNleu05FC+ZjBbXjwjkTyDhCOd3KmZYk4SCYtz
N6aOS7hzAZbZwSl6r/o+OdQ5p7ZQ6/zsgqChvdgc1w46R6Bx5xPQhNUIJUQEJ7HRkye/wiT9iemj
mm6qmOEZ/Vw7j8JJLAXyoiQW3DNx1yD7SZCcG6fMN7Pm0jVGOd3ghK3VU57VJjblJmm8YsVgV9Yo
FcGrb6nPyb9lN7bto+NqWDJjurvVOxKqXHvyUhM2xtiQaITtG5dmAB6AdELPrzoWSKjiJV28qdL9
DKx7pi8hKzLfP6i8ejylelIWayMpao35j60jHNAmLbohm0CztikSUDCc6QxDi2xNunYVIxx3fz10
tq8ZNhXfwp1qReU+h60MfEzH1BmMUCS4d7hOww0xQKl4HXFAqikA7pPa5NSi0njRDRppYVPCLn7S
Fg4qzz52dYax+Ri5r3wx0qJDRDTIzvSneL4w+vLHjWKMBkYL4bjYYljOsOjG1NI3GFwqd7eMlBjB
WA826y4lCdYNt3azaKOsLrO2/eRr3gUnN2rhFR32MSM/NrJfSIkyiMhhP3LDbKRHiZGZGEtgT7Gf
J6sCSRZhmS6mfspGX4CEIKk8nPUpTk8+/aZqLTBQ1DsSQ1Vx57qOxyuMtXTNe7rUM4I1kcMdeG2E
KyWH/7meAmqSuroUqi/6A6tdWb4nUa1Zm6zMRGuHCHYy7GeRXre3BTY/cTe5xtzfDHVSl7e4ENyF
SU82MzjkBOCjpdClf+gKJkwvMxmfYs30gLxrnvZ43hAaLKonxIpiBvrJNn0RyGaTOSgti6B7KqyC
Ia6TIiVjs6osvKKYWC8FViT7y+iSyr27csvm9bw0fE1hBU3bQnY0o0AN7SGR7poxSFmgdYuZdq4n
EF1XZkor7xOeXnNTsgxRGiI3/+kQ2tOttTFp2Px1232bJrd8tJnpZJvC9foh7NMcqZ7jJHQQ7RFq
LC3AGV3HVPvy+1I6Lh0oy1X4q/KxJ42Dpiv4aewreeiPbhudZeJbZ5lxtliXUps/SPEwqSCyvsPB
5EyY5ENSS3NcM0z4ViPrNBJT4YvnFsMppvSSGhCfBR172k3YtwKdTIvbhnrwKoBJ1ItOwg3dXkYy
x4aNaKA7b6gf5jga4z42sw4ifOqrYacLxtzQBmIyst2GaEC4dswQoGPWLDU8PkxO9cl30GbNPp3W
kceYDKK4zZmfkVZCo5lZWL1rfBIn4YjQS8RAAgFp3ZWp367ngmDcPXRg6u7EUnoUtBpdnjUxGxJN
pMmQ7UjknEQDSbueCPPyOpCkfnYDptyDt1JmkcYbYHcY+220VkSCXY+3K66p5W2U7bZkJzdsESt4
q+LFjWjGrDOv0uAYMlxCq9TRGwuUJ9mARWYV5oF7rH4Z0mLe0sJ2+nWDMzVbL6rQrR3rlo5aiqPT
rVFH4JqXORMLtL2ofXatVs3PEsnjQEq7Ns6f6ZhR4S+1A5eGb3WcdoSYJGdIMUbzwPkJsLg3y9nc
s2XEJuMbDzQJg1lV92KFxluOZ4Sbot45NswcUHmku2yi0ac2lG0pcNi0SktvUg0HRcCsvfJ3idbO
NU61hoDJlZcOXnKEM58hcej7OkG7YMUfQAAsAVx2TI7ZCNHyvJDMudz4Y985t3ASlx6cJkyf0NY0
590FVxuv7DalwjFqWeS7fGaARfaiyq7/J23PGXLpAw9W/xb7GP2424f8exPnXnILCsDP9+Tftcum
lLb7AM5nnNZkLeEKYoUc68tCdxQREV7jHKc5qwdHQGdC5EbAKhfCzrQXBypfc8Q4HFVHp0yziW8E
tQBK7K6j2+dXkQNFS/brhZchYgOgrxb2GsCaiyNwh0N0QqW/4Yq1y4VTvC9CYiqqhptIzu8IqIi2
dOrEADwPfr+8G/rWbk7Z6IzZqfVy4hUXDJn12l+qHowmpewnRClk91XZt++L3YzDOiIGeuCDpSUP
2mJWmNOHZd44XWK563b2oNkUpIuaT6YNOOWH0egIYZmnZuPdQmTJHGqDZTZb2dK12noFO9aKtbIn
emU2PS+sRTm6dKGHihD0mtVkQ1ZH85jPovuJ/RtKINY/5zaSKJJQwPUI60cHTP8+Q9Qz7jRPS5Nw
oJva/yjprsOaTxiCAy0Z22hr0uM2QlT18NmL2fWf4l5DuylAchSHodS6as/MvdVDRsjasEGTRV/Q
tpO6OZWYMnY2iYQeRTwAGRSYWIZGwRgWGPiX0XD0lSDFziYz7+3slXX/bpd9geRk8N68hgzTthJy
a6tKuwym9JCsgFx/KNK5ubXJw+B5h4S35pEgOMd366+O+N0rD81AkldEkUap74r7hh7Bu2IN3CyI
zQ+2PjT1HfWDcbYizbW2pptzWDOBZ36VbeIjwFvUAbO2AxxRTGHLCPaR5Uxs00QzyjUufWcNNLfc
wlyY75tBN7GRVaD6TOV80K0bHpuEkPc91iz7c2Y1PvrGpO1lFy1v0FahvdaeKwNMTfQnFRGYu6yF
i7TR+8my2T101wybKlGPdTI5B6WwWwd5MyBFTRkz32uAWkz4ppmzRRmVriuDuFFQ3M6GsAgENqU/
HFC19jpH9MZJz4Cg+3RfCcvlbiCwMeg1qH5Nlkb7RC0zSZqI/lY4a9PvbZaBdh0bkyOzlqL2XgE2
RzVvKzNBg8HDM5DUyqCXTms3vkAvTiSptAl2dM0xxLirpd0+RLHJSAGeIZQMOgKE/klcUDcT6Rey
WWF/7X+QQuYClFYQ+6Ev6OpGo5OgQpuJBO7hLJ8JDpXVQnGnZhs7EVyTfoNddQY6bhq3NPj9U5Lj
gMY8uLy642xeSHBF6MDx0gIwiWflyHecpHtS9TKMeIwTWVY1XkuXQn+d8HLqOxCK19qIvl/HnG2o
gQN0OXAjbsRY7aDvLONprsysDgDT4NuA6Mp4aa9PGc0RisWy2HZOad7BLYFrOhRya4yqPUKkM7eY
kMxbDzbXcy6J6iAapN1Q8auHuKhatfVSH85Fy8GNVdizuvYockS5dFFQWazM1NMYjdQgAcJqyGc6
D3Fri5CkPUhajWE5IxpnXA3PcQEvW8qxfKxnJW7o67X4xCHaPI+LrIkukx6DQQ8xs8GcxBmqeufh
0PLXBdHDsDYBnRDoPihJWViNDRt35MOlJxyYS4gIhnkw6R/ROm6W7Ka/dnvYBegoSb41+FowJe4h
AU+7tjHG74xZ4QIukf6eEiWxj6zZ3uFsqvaYh7J57cY408KxWLR8b1E0l2+ahNS4Mat8RHlJYKgV
6I3fQm7l1MepoBqMbB1njM52SOTJdcq8Eiw+TcXS8BzollWL/3ZITY3UVTnWXO2OUx05lsu0Tdt8
UEix0yU64jJY/IvvEbX0JFlvKQtsRa7mnHlRcYJa35PbwiSebp5GVozuenZoeE36kXFvHt24s46o
q2Fct6Z9h4ZrojDj/zX1UCD0lAaG5kZm9CT7/sdo8KD6VSvnnelcx8otbAiiUvE4cuKfooXAakTP
26FdsM82JGpFt3UDjgtCThb/hMSq7iqLjhcJzWl7GLrpEfRMZp31IsMSMrG+k81gLinAJ6hFYWaR
NLXpYPPCRKADMkK70wZ1QGhnqGKFQwLDcdpUC4+qySwnBanLnLe/zBpjKDYEA3Rgus3gmRiEAvqE
ACcbD8iviG5Rhi/aFGpILPvtYmo5J0PNbvzyCe2nkXZhqXTbUxvAhCSuYtxDmDJ29Z2rMKiMlSZh
SZK0CCVsXXacgbswNRbNtsCHKatRocYxva9PRBwvxYVgZK15mUc18Fs1nbCmg20opqH7VrqMekIP
Mkj7juRxwKNXk3rMRGGMcZHxkOP/jkOb7vX1lnPcjmEVjMc50HzLf/AI1KAugB2hzQeHPTv/YgA6
u1CiRwuTHGeIwp0fImmbYv/tt//4+3/+x+f03+Mv2nxw2OpK/f0/+fNnzSgqjZn5/frHvwMx578/
/s1//Z2//JXtV31+Z1r01790fZ//+je87j/eN3zv3n/5w7rq0m6+77/a+eGLc1X3x+vzG17/5v/r
D3/7+uNVnubm6/dvn3VfdddXo5tZffvHj/Y/fv8m/vgC/vz811f/x4+uv/7v3/4HrxD377+9Vz9+
W723H/2P97/826931f3+jd3gb7TpDQbhrmGZtm25334bv/78kfibCSFB0EG1bCiQlvXtt6puu+T3
b4b7NxcwGx5zQ7eE5en2t9+oeP/4kfM33xSo5B1HR6lrim//6yv45SL974v2W9WXdwivO/X7N16m
+fNSXj+hZwLasg2PfZwMHocd4vrzz/eHlO4Gv8R/m0yaIkvGYiXGt0bPoNY8+u3ln76Yf7znP7+H
8P7Fm5jCJH7aBX0BOfDXNxnhQSG95E0094O8zNViDrfp9axq5FtQlFTRV50sGk9dGgclTvHyTMJh
MJaIntMaE5e5zfqrzfsWw2GYD07ozvbqmnfelR8VKE74Liu3vdDbx+oZ/Pvfnsvzf3xD//TL2/qv
vzzD36gTNb+8xxE2o5tWUDf6VFxVfD1EtZt//3b/6oL889sZv75dNjayb0ZO52B7tj0wl0Saa9U5
q3//Nsa/viaO47qucB2uzK/vI8s+oX5i7eX453+ShioPxgsZkBv9R5yu/GA6lHsjqNYqDwborrv/
n7c3dcT6rm5Y7DK/vr3RD3UVzw63xI7s68A4FRvtobvFhhzkAdPLJwcVbzBs2c7/b5/8X11QyzOA
htu2LgBg/frWDZM1x2/45PDCT0RorcsHn8ybrRa0a+On+TzcyDsCKXfGnwvkL+vjPz8GPFy88l8f
Nss3HN2CZufp3l+u7VxryNZiPjSz5g1mw1XhPvgZjfzx0iTYq5q3mNhrJuqBz/mpoAfYZCsJDzKV
bKj4eqfSXxniNreeoTmiTCZngfG0b3wY5hlk7coy6Zvp9rqqKia2GETtGqwzXS90atglTjhC6XoI
Hh9j7/TlPlok5uEcdQdhwPm0HlrQ0dEjwxY3LiAl3Zn5vZuNIRhUOgDD3k/7U93Ua3NgjNyd62pm
knUdzya70Z5xxwNOboyHslwO/eCcWWXWhMltbc5F1lgdiK7ZeKp/ptxsj4PFeRzv64e9RHcpIzrm
U/l0mOzpqNqC/jyUEm5L3/ih2o7SB6jJcqKRRr5XGuYVGjRlHjImYQDPQ9XEG0e7qizrlduhwRvz
jWNHGxcTN9L0HRJzqhMEPSaif5srwJBqzxBn9Ye3r+5WjS/PhqAxlA64X9KgGToAsfR8vXdPa+Ev
Pg3ip22/O8WjxsPYXkMLo4eJeHZ8Mq5uh3le7rNCbYguNoyP2bDXDe79yUQ2bJgbbE2rfiLi0DC2
RnJT+0/Q9zdRpW01NmryxuGyJBuJ8KOCJUc8QJDk/jbFDXKVWuIerjWXc+fNFANkyZjy2fdFCtZM
ojhZ4LWQuGA5MhjEOwSe1ayYcqT9TQ+O1DasbccxoFTbvrweYRDeio2jNAXndevP6PKFXGetRkbk
R5NehtRF9G0jp3G3tivWqQ4wN6/oEr4V3rIu9aMlmXNdgTJAOTyrDFpjWFfNK2O+c1ZOa4JruTdg
eOBozOBtlc69Ww0EQtzWGhWmIVaYSJGRsI6jGItuMgHzlsvFxLpmlJ9jCNCqZyd5JL09aOMf5N4G
eClXPYJ8Tw8kwXMDdrQIFllffw7VfaEnYR39GBx9RZQs3XM9qK4pZsPjAsYIQRSjnXIlRzccpi83
7VcoGL/P0L2H9pYmS2g4SH3xJ/iL+1S6+KmLcyzGld90uyhS28QCE0bvIeHCeAY6FDRutTGA6ZFB
wvMylyqM/SVs3GltgP1JLpH9NSO1c5rXSCcuAL/d1Kg7HakOKimIhBB2+5+CWHlL2/vT8kK/cFXQ
/CzJHMHwtjGy5jw1LyZUbFDBq9JrtnQu+ELdrWfccJ/hCA4MQXNnhMkzcQBNOUJEKsDHz0TNQzwM
iZDJiQN3azXQuGoYxGCC6XdDGx2gpB9p4wV4V6BUDOtGLw7t4D34SxJWsdgl8Z1uHBujCoeRsEoc
9qk8NZgUo0asG98+mEWzL538KErMoDZm+iw5G+1j5TJ26PGTl3c23OVh0jbsPUznAUMPLyrNtnP6
2JVvS3pKmG8vS/Rae3NISFSVeavR6Vc+id9IWldTidmgsoK0NleJXQeDXq7RoWxEk2O/izZtBwDb
zTeYKdYuU5P0SIUg3O4oXSh7RDM5yRkv4IkwrRWtYAYNt95i7MuFh9D+dKLvRfFSyIttGgesKgHU
yZVAWOwgQ/HBnmGKJOLlUjJR9bmB65w7rop3GnSAyt6AJmAcfh+XJUuxfkwi47PQckxezrn0WCkI
rSN+G4pC/KOLIPoZZwf1UjxtvWHcI1u61UmK6Hho6T2uW46qpfddGczgWIfN5ESmrAUR7TpDq29z
4F+NdosKg6ZexVQ0D5Zoy+kAnTzuEsKwu3g5W/2ZIICVR9Pbb6ptP3ibwYJFP+WEBna3CFE3WGgO
aa4ObmSFLTdhEZ8t+bZE95Z+L6d9t9hh+zouWZgMy7Ybi0Oig8PLSHlOUS9VYZygbZNVRLKufpgL
KwSls/L1ItCuchbUs6kwAr+ud9bygj8HqhzN7WRCrCNDXRNbogLu9P/J3nksx41ta/pVOnqOCngz
6UECSE9PipImCMrBe4+nvx+SqmIKxas8VXfSHdGn4iiYDhvbYu+1flPVLuYO6wKQnwxNcNI/DUTz
ejoxIotQFo816uGR/2zwwzSr4T0EDqrrDnonNooBOyPv7ywEdYEz+V+IvTtCnwLJofMK+GomKCA0
4MDmgjfY9NiI2LlRuEL0DcUcRKQkwn8Vp8SatQz1DVWHmk5g2/AhylR4F8LdXWuD6BBPCeqRkNZo
6xbHyjS4qpKDHujgpbctM2yEIxpm8a5E+DUkQW7CfWua8B4yhp1aB1iQskxOO/msoRogWl8sBXDi
cG8hojPHhX1T5VCPnJc+gi/5TloOPrF1Jab3CbwfdL3XSicce4VoCoc6hIN1CwEt2diIBL8wnd4O
NTxotd1HeuI0SsKTlWBof59MyX1ZB66Wo5WkR2u8MFdedqXK0RoEE0vxJyKZNsbTCKqu2uwKusew
EqzADcjdmrW20/J0V5gCgnAsdpgbBcV4JFuEBudItKi8Ab6IrsWg49SKDFMdbTB02g5mtMH9iPgO
oF5MbX+Y7XMlfoZc4Qymty50fTfg/YQ/4VYjatwbwUOvdTcgeV5E8PVZ09qIn9taCAhEuYLv4pAU
JIwfMrn2GfaPVURIVnFIZ9LtCeBjqIEHckr4x3ySjMRNenwuDOE+Rl+8VG/RheaROe4B7q2VcHDx
zV7pco7VneQmxpHssgvsCmJW7EbCfSRCUZbv2vExH77KJB2rUdxi7YGrWEeXK1sxfqzHGy37Ehkj
94HlA4APcboZ5JtoYi+WWXYE1kySN1P4Cfl2B/CIPWl7nGx6ZD694GtZjLdiQ/RDvNKk9DFFvcEn
7oUpwtoan7jFbdxGBz1PvpRKfVMUXzXwxW2l2BzewfzjKVKzI2GNbEySIsm9ytJaleKO1NF1kYxf
gCixXR9RlRMKMsD5RqmwlbZGW+rRTJ+8NWyy21T5JJt3sXbX9QdIyBCFsiPMymups9xIw9a9MByy
fVseB4RHAA/gIaeSRgp9PNeIzKqx5OjsPWX5FtiGXbSfBa27RweTTosdPD9swMbkKnjao+iBDAOP
IIkkrLqC5OQW7Din0rIJ56zRoLLboQOt9hWPW7sqSgdOMTpJ0xFGtAMj4z7SkQNBnYQkNDrSgCiN
8iYJpCud4qL0GtavV6c3MjvGWEYHewZS6yY0CJhPM1/FsII1fdbJ6mYqJvZB31F5WUmwuKsCuSke
kzNroG0cIcL+uGydUizJrItOSNizRtBV2WMYgtz4DcCX+yl7HpXJldCBqkCf5+r0lGkarkDpnYJP
u5UCifUh1/UdITOUKwYPrSTN9uLvMU/KVv7sld4LvvEwJiTXkztWP06RxcfWrF2dvDeCQW4W4Ido
oXJbbvIOg0vWT8uDOn5r5LcsX2Ln7YpmjV/EqvKOWtXg0/Q0DeUmQ5QGdDtA65Vl1o7ZHyXjyxh/
NGaXpk6+dG5S3jm9AKI2TFUBRG7Ji3NTqrVhiwdKz0a9c2Q7sJGKsNnb2N4KT4x1cHXhiHipvPk0
dRaagEmHZmZ0Ko/Qvs1DyPW+Fa61UVwyiev0+fflzUGI5eFMl0yDEI0INU5cHM5gbYYTvJTBIVq/
Uw7mDtT4Wj0YF06B0nydv5WD3rgmIQZjWHNg57xakoJNV5QIhIfH7ipUD1o1HYrymqehV8S30DPX
bQYkpialJxvH39fxdKr/XeH6r4WDb4gaFL0ofC/iVf5NYA1zUAh8ggq7sjZo5LFoqLZ+uHzufu/w
q5/VezF8SKVil4OdLMsFrnSs+STmEWeDzom/jA5AVttfqOxcmd9VdjGAJlFTxsKgsoiZujCMbd2O
HOsa/KEt2aIjrgIXdOKFcNF78Zvzai5iXQY2PZCsqWZT3k3TUeXMVtxfqJj8XsVUYn+GIqPjYcwz
52xm9Ig/EcHAkrNxBgcrYxsp7+ow2PCIQRWuygsz490qqTrEXran7IuWM0OoWl1CpNJptdaFbcBq
14DJfbxQq3cn4Fkxc63PaoVx1VQqWTCwwUpuZb24tUhhxvDPpfil6dDFSe/hwR2amEV9klYTKLX5
aTzA1S1QLow45vsotPswaRX9f9gEixa3GksXmyAcHNW/EsuXFCkq49LkvNTMBIPP6w9Wscf3g/pL
+r3VfWj9wyD8u5FD5MuSdRM00WJ0okVsjRZKVo64T68nR9p6txwS1sG2+pzZ3r+ZCnNM+bUwaRE5
Bck623JR2JCQzALtqefGuikurGmn587fpvlZMYvhmQzYiesqs4FAx7pzstvoG85Q2Spw4GluEydy
9F23K++Ee9NpXJEj9rq6TosVW3AnvJEvNLH8fje+1XoxjAttgEBaU2v9yr9Or9WNtAYdbh0kdGZQ
Yvs2Xqf77pB+HD/Cgwtgj6e29SHaQ4ZhZ7m99BSV51Hzu9ZZjFygtjhhJNwOqhVutSNIFN3SSI/T
cXQlp9qlbr6x7MYlJgTYdGWVsG6d8ubyaJDmkn53J4vxHZE9RVT0tGr1bvYpRRbH1p3BDu61F7Jp
jvbtwoLyboEkNhSwRIZqLtMOVdDgB1glP6t+225CF/THStpbe4IMl59w6ty1f6vhW4HLVEHbEx8F
qMiaHEjrGTAkj8gTjvIT3oWHBheBhJ2xB28gZ/MaAsqulO8aOU5JaXYGJgBmjmhA1V4rWuLmAHnS
qHZyUhup6m+KyXOyoXSbWrtVJo52xoCsbWlXnIMlrGbE/ogylNF+xy6XZEhacWY3bD+Y7rJe3WgF
V9cRHRdBUHX+5kJLz8/uv1XcUAyJhBWUSnOxrOBig6RakQ6E1Gf7zMlFp/JJetYJWl2N6xF4rV1s
lA8GEJON6f6+8AtlW4tVRi8IEUhYmjmN3hyMpEIBmwgS2vwoEUZ1cWFNk96d3gapPIK6JkLxi/lE
IhrEj8oZW3owIN7CAtjJLpFAB9Vcs7M7YtprrKlulE+/r6b07uA6K3gxfYaKkBtitXMbp9cpR4/D
sA1tY5NkjrzCim97obx3Fw4TGg0oeVETtbndzx7HXSeDptBZONp9IDvNjjzJpl73a2/r3Rh7eZXs
owvD6N0NwFmJi/0aTig/H07qptoBHDntwOXtpWLeb8mzchaj1Y/HRBg6Rgwgrn13w0Ik2F+BRtvd
HdjXi8W9uw19K05fDFAFQXPUeei4bk2+CQ0I23djt9u2a44ytvSEF/eq2Fzah75/zjgrdvFYlHGx
k+SR/gPmupJ6bQOQgUB7vo5RJRLY5MM3RT7IX7eQknJWkAvj593xelb+/PnZ+BFwxB1KTNwYr2iH
OrEbBKuv0kbYpOvwQdn9vrT3NwFnpS2mJZjEuImQXXLEO93NjsVOcdBMOuA7z0G1OvrbbO27HZHw
ZCXZzNRnb4UP7kokMPGfPAneWw/P7mYxV+FVs/eSuZs0PUzk8Pzuw+/r++4yxJNb5P+yosnLvD0q
2iZi8CxDaBut461yiK+Sw6pmELMAHfrDD+n2QonzMF2u8eclLo6O7aRmeINTYqV+LSvxKBJNMWNh
k3sVKFOaU/wCbHmlRReqKr83f84LXixExggQhWzG7HhXrCsP/wX0d5DAIvl/jDVj76nVvky6bdfG
2M4Xaw0iu6LMh2oiLVKEe4J+IBzsgnSwCzJIiL87lg/fHGhbreCEhPg2AJ8OfNS/aTIJEX+ZdVsW
lyEFFEACLDJpMnFPGH0fbuadNnhbx7vwDJTfWzoNS7EIW+jzGW1+ap1NNsNvsZTCXJJdnnED+Z7H
0jdo8GTUvR06Gk59nFxlE9+ax3qNA/P8PLY9F1eZdbbJH3wnuvCYlN+b/Sa4Fe5J4baWSfYq83C/
rKf5iNqzG2hu5wBO+R2+xW151WzFG5156ONfwMZPug0fwhvx/kLr6+8MHCAypmxpBAChayxWQCgK
Mtr6+LmTHr0OJgTwCum2GdII9Q7tR17mG+RiDrKa4vO1RRBwpZTRU+zrt0jXXwGjsyuyNERoDKia
IDwRkdFWWftsJMSqx/5OrcHWj/ojtHU3NlRHV4tnoeiIBw41BCj/xmr7r0mGWJJcPZCOWJOZ3BvQ
MBUDWW1LvyoNOBZYP1Yp0jwYV2PApuwbXzkgYb6HTrARtMZWDe+JCClJNmVXRT4RePoUw2TUVA2g
mVl6HUbCY9L2dqC0a1FsHRyciVfiplrKKkxcANq4+eUuem2fBM84AkLddTFcE8P/kVvyQ4ESXO5x
6m4eoci1Df5Mucp0xrZqzq8J+AfUgnDElXVlBY8laj8I24AguJGKmwbbBRhbKsYcyteq9GqkSzBg
GTsR3J5y0MJ+b04UPTS2HCrbRm02+JfaSY6rQ+DBp/mKJp+bNAXZU5lJWW2ApV4Vte5Mmtij5kMe
uVeVz0mmouAVoiuY1t6dFedPeaq7St0OiEiXTPe42Ech6YEulz8hMQGcKMnvUGFw1UZ7GieypzqO
YbjxQOgr0vJebPCLMJGKdLJK+ZB7zV7xZPxjCCe0sAhGSL96akCmEHMHZbIKJld/aKP684zMifN6
XbRPkv7c+ZoNIQ9AabGZsmonqOpNG5FTQfXiiObtwQ/KW2SmHaMevxPLvjUqFZF3DSq68MPD4Aai
hvWI5ItrBf7LhfG/3MBZMqAyMgQiTAoJpNjikYjGj56HQTE4ODZsUHPal1eBUzqoZX2bN4ywyC9M
+r9tOShRRzlNMgFtgmbTFxsr4O+w/GTkm9AwQvo3BUxs3ZT9I8NHB81CCGmFXrAzepKLcuil0t+p
L4A4mewTyBpFW5Yep/CdYa0PjvZQv2SEMVcDNl/2V7ROy934SAqsdaZLT8Xl6eNU5bdCjcXmjshH
KqDSNDgJe44a9WkbB6z0nty1K7jz0Eeg+HH6ADj02ZtWF3p47sHzR/Ky8MUC17RtFWDvOy+y7Y/y
OnOmbfPcoU+4EjaQ4w8XzyAXmthY7OmA3lddN9HEKIxdI00Ax3YtrfLvSAMlycroHUxib0g2/r6e
75dKFIlziIZhy2IDUEgxcKqYUiPEYGrjRW6e/00BMIZU8GBszRbjFhsKLYUoRidOB4NgzdAmzu9L
+Fvg/dRVCjXgf2hLLCdji+eaNQIBdypCtgLux6536x0ZkDyWBxf1StvayVdAOv7VGIHsC8pTshAu
XNTNQlMxnTrIHf0+vg630ja2v+o3g6vYFRuRS6eOd7vqrbRlBGTsEhFFdUqLlO+dBrhZvb7QkMuH
Og3Jo5ywt6GqKgiNeU6c7XQEthxi1ZQjnlHdgUC4Q37TjuPYkaKPCFSuulFeB5F/Y4C4ikvkwQQb
Q+Z7MvsPVozopJC/tvA/wj1fhV+rvM5/NEtU8zmo+f/cFN+zh6b6/r25eimW3/y/Ef88j1Ig4P8N
AtqG1fX1Jf8F9Tz/4k/cs/kHeRCTsJtKnkI8PQ3+xD1bf0i6rLMrA15s0GF08p+4ZyDRlqwxTwDB
qqaucME/cc/SH9YMd56fMIZO+sz4J8BnaTFUVe7NmCcjNyIqALQXA6lAFU5XGshMMXATYyoeoN0W
K8TrP4Z5fysZxTqRsZL3QWx4LG+x7vRwplZ4y//QOuHScZkn4a+L+el+iKApKptlA1T2YpVDPDkK
/UmXHVged3rOhkcxoT/n+VcrtZ7IbqBf3Bwlv/moT8DhUGqZGebI5SOWCHZXHIDpARDxPdvMo8/S
AFeVk0eoKTZyBC7yJpvSMzeD2B0hma2b5Nrq0AxRoD+lgSOouCOgPeiFm7yy9HUvRCC4RkFwk9nR
S2jzB1m9NeE5rrSaXHgbr6Hb33b9AEGkD9HxbKYcgafus6KgsyAY91D413mZotPa74RW2BeKdTTT
bJWrV0L15EfNQQDBZ7WjG0XoSPS2KX6NY7Z7xV3oHSN4erEo2MPwA+IEeIXPHggaNpuYl0BLg0Oj
/ijUF0DvNMReMUAy4FVQpqvM/NSJijtYt0F+ldaJ3WQc8Jn4uqivdJCcg3XwexU/15FYHZTmGgyo
iEqWhgzgDmV2NqXVuhBxNdd2bYAsBA+2SkBuwv9Qes9YgCGSsRr6DrkvhDMAmpTXOWsKN7saI+RI
xmcv3HslQE5tQpIlPgC3cTvvZZLBocmo6IBuqNapqaxnvVy0CJGSHTHugMCDFouU+x8xGLclHGbB
Bsh2hTB2Hfp7BKjw5Rm3mX9d6OMux1IcLyUovvk3wfyGSutGmFL0dQTtiDoMeNW7KjI2UvlBnu6s
YW60lG0pu/MO2KPvakK042wK/QqUE0Qg7D9WU/gBlzM7V0ZUyjzysfIdTEk7ADExao+autHL2nCC
CrK1VRX3hZo8V2beo50jJ2TklJdcmZNjesiqX9/C87lLalxDhAnVOkSA3arD0bUJ4yP0bh+RDIB5
qop2mjquSImj3lgzmOJ+AAsoD/m2bcfJUaKYFdVERQivzxxg0VSkPawebz1VKLyJ17xn05Z4C+Me
1t4QDHYyi7oI0171zJumqNxM+1G2nxoNzFfOYY3DMSrZkP+vo+negyoUJ1+iGvOovt30EphoAvKC
+YLl36rvvyAbFWj3PaEEFHSQ/WQsNuN68AoHwUnscRvwa8MBtVdsr5SN5zFgMFnUwHZL0zpBqL4Q
EtsyX5r6qpzq20HDTrqZ1jn9hfqKhD5r2t/J6VfVU3dt7KF1l62U6YMyyJtBt5xwRnVmeAobnDmg
JhtOHejH3JKu6mqLrh/OdeGuD19iIEVF+zD76VTCFwxKx5WBwCgmhBmMCm9vwkI25Bmi9Rgp1qbi
TwkfWR8vNmU0H1Nka/tHz3oYJBj2+tesfhytK6O5M3qP1p4Hwa2qcHjlmDP/VP8RMsrL8nESn43a
OrRy8K2Xj4KHknG+Rohw5UmfQ0G5jUDAiNmxR8pOaqarFoNfC/h2PppXyixQUFw1wc7DN0qtJbCE
0mwVInxJEKMcstbuZsE8w3zoFNWJdA9DQOELgVSiOPkqU0Rn1M2jZ94rqMor45PIyVn3wbeqylqN
1CfkJl3RC4GtPuDa/ljJ3ecmiEFMYugYKesmHT5ZRXcVIKEog6RMp2sTVsloKk5SfYgnUC5IAvSN
t0ninK6WumtTgNWJsjOQ9dH1OGZrFgml/EvTKQ+zddcKGdgnXR+/BeMPjLh2ehA7MGc38+KUmi/Q
8Vea8c3Sn6LAcgV/QOf42UemOkWjQioc1PFnIDJpHUDs0rfUHHdyA/QlEteWVR+8CekYLARrwPpa
/ZKrX9B2W+ED44zqN89jWQmVq0y5tupqh6E31MaC8AGM70JvD2bRH+SBWACC95/lsHekgoCDEU+A
LlVsF9FK7qSbsbIOOJQdsmZEA6J6EVR/BziRBG7erYLZFTOcEEsSj5N+26PDlOjXPF7tMcs+YBq1
SVoSAxU09rJ6QffNNXu8XBohuwp6cesbxRfsHXZiHGzaMENW1hq3EIevanO4R13pEIXhFzMbVkMo
3iWVdZzG5jtOxdcYKG3ymL1kfcwYSuksAI0mYg7FTtsI1bfaEI+FyHoeImjs9ym46iEzVjH+ZHj0
3pHaoKhtN9xkaoESnVytul6/bloa2cCVRa6hb/YoxnjoUBb3Vus9mYxzxIeQS+CKQxMiaUmcKNVX
1vTN7Fs7aa19qEROLe6L6lHFzLQAAZykj17fAovHUg1Qp9BqK9xiN0P7NVFrHqaQCrz7vIWsMKob
1HjxPhI3gqrvjOY+NIajhjCLWJZ20fhrwBCbarrzyy9iK4CwresQHR2AjvKPWN/VRvw9ARluZOI6
hgSMQLa0UjPrQS1frE51OlSW5udc+gTXeTWWMQbXxGnwbAcai1B5v1YMLJ/Szpas0E3YZqRysYZR
PSQ6/M4KRbNyjSrqXaPdB8pLwcG5AKiXgJ0n1OmIIAyl6UmVJdfCD4iF05mGyEWrbmVoR7yjXXE0
STNe5fFz1WuAmWs0HGcbohLBasvpwbeWYeN2GCqFFovScI/CbBW2dpZjmhkoG1PhrdBHNGx0A0G0
mVIov+8CPAgHZp+vfLQsKO+y9L2r72WkHnLNcBpx2pgsn11XrCLmzBghMROgRMvEHPBW7IZPOqFR
5Br3Mtb0SvAQ1DtTfqmGWbRafhrDTzBokbTA/rKDCtR8StF71fBX1vEIsCJv5QtfmjyBNPFUF+la
wu52SGGmRSvR3OnqeI0wRQIZXYEVoOEzVDc/SmD1OJdo8pVOuFyon1NoHsBWATZagAkFR5Y+J3DS
Se2hVB3aegWwBQkgLd3MRoDRZwVOnlSbnEwTgIqT3WtPWvesoBCOGZY7aj6RKfXaC4+NxSiEvlx2
NxmiEGbhuQGcAn5nC4q2ljUNjGs1Wyw/Ic5kd+wLwaTimYozLOsOAvxuLVZH2X9qRcwQKiP+OAxb
QT620n0u3KaYPU6+MNpa8SSUt3n3hNS77+2G6Gn0P8m5+KxC96aFBluIxF1ofENT0UEhAQS0vsVS
ckTGaqT5a52p6WvcmPAjUr/JPkCMIrRjHfpXlPOUsRDxm9R124cOHK7Z+grnub0vETSOEedrVgLq
BjxUC6W6rvxpPfT0iIFWyQDDhh0M0cDe3/ihtebxuoOYuWlbTGv6buslxrZAZdiH8KLKwTZM6k02
40FjHUKM4RDbIFTkxwjB3cL9RQMxvoYHO8v+gMdjAsqJXcbZ2iB7LxhXWc/iFspIhgjO3PrIs5Xj
jSkIaKAxGgPgO8lNZYoovxkgAmSOpiB1a/DpBQ91WO+G/sWqhU3HLqAxJFtNhhtLGdYZjrb4ICF8
gYgNCFe0faAlha4G/nsYP3jJHlUpIF/E04lRl6F8rNXPIstSnHyCim0JN0KOaG77pS4fPB9918xO
xASLiWmHAxG8czQXpH41BTjjoPHVNXNKRMZDCm5LIm8H6NZeK16p6SyrgMaE5CMZ6mPZ9GBkX3Tl
a4ysh9YXTtQ26zakzvUmlD/ocuimKQyDIuTwD7ZD+6ZM0WGI9jEsJlFEuCGn6gkG7VO0yQfYdpa1
tfiVJVQIeyc6tlKBj0hcK65ldBAhEWU7TW2vYErtZUx8ZXwk0GWYz0S+q9be1upGQrUYX1bm01iP
riWn9yUSmp7wWWuEH2YhPcRac+tlaHfheiqz2y0fGsgzF2Isi+TL68nNlKAT6hYHN30RhotFH4+I
RpZBjvpbZSsQ0iH+tmkvZOQXyINTMaqiSGAOSPv9jT0o13qMuUmsODpPJpwLAYA09OPZEf72NXh4
TlK8VMh8Sj0Lr3Qwsnp9pBAFeWVLfbGwci21m98XsoyG/a0qi7O31BhQ4LME+ZRV/8P8Ud6Fny3b
25KzsHhorhR33Boz7uD7JYzde4f+8zacPz+r3iAJvl6w93eG4s4bHy1WhgtVmxvoLCb7WrWZ46mb
M2KSIMUvJbRmY9VT6JN+dkGk2YkTIgVksyqS9+6flUvx5/fG3olS+rO4BWYi03IxkzmBEVeU1liY
odu8gldhOjMkxQDNixbZPtjEDstBbV8Mf787XM5qu4guhq0uqINB8cLWuOkBlOV3uboynXjX7SWb
0INOfu8S4meZ/F62sboIuou9qKA5SRv3+9YNtxBAoGXrDhAOt9ro9QGDE9RcSbPa/7POVRczPU8R
lcbleB63nQN8chU53s5wjU3mjgdtd6G0eRYshxIS69bMjwbAtiwNpWWyhkmkOEG4UujcyKlq2NHt
Ot8lbvO9PVwKFi+xi6eGPS9xMft7f0i8LmV6wNR6xFN6p3001v0HCEuu8sV/Unf4vK7KWxyudulO
2ST35EeB4ueHCzVfBHn/dh+L9UFu9M60amoOnqzeYhKxD2x0zvKNhoH6Sr4xk3X8iRX2efp2oeT3
pu95CywWCG/oBszKKFk4tK6ybjeeI12369GBpMqa9PvSLlVzkbUPrCFktaewoT+YbHOTCV5r9AU7
3c3vC3o32HlerflOzta9oinbRCno2JncYD2XA+cnxzsO9gxWi2MbMJfpaheqd7HUxVqoN3Uy1PMT
a1YEvpkxOT5nQhQFIUatJpYHCyYddNd/swaf13axKOKAhXikSbkz+ABJL5L4LA+va7AmrC4uC+8t
wpos81zmtIuYwmIVVLUYKykhZT0CY4ubj51fGYf0zr8z3HwXHaxN6rAp2mCusQ0u9exykVBFUadc
CygicXNtmbvKcjT1qr5SnOojMRZHOQQPlmtdlTvFFrfe/aUlYpnjxQDrl/KWoG4vxilGkSgPe8gP
KZhA9sZ2fAv2/nLuavl0OZUlKaYhaWTmkA/5ddTKjdajwNXN/Sit8/tsHTjFc/b8daYcVdfNxnJg
B16YKfOz43zRPZWpYLWmkBQAPLIo00yTsInRHXaio77vN/FVvY7uoxXmwxe2c3+bHXNJKi67hgix
gj8Xs1/Qg6EFZcrsX2MgUj0Sd7LWzRdvO1E9XbWVJ2GHE8Lv6zcP/WX1LDhOKG5IumlaiykZTWo1
O6iqoEQG4lIA0mGQGljVieJ3S9zqWfRazf+fHvvfCovof58dg+refW/+165OUAg6z5HNP3tNkWl/
aDJPdZJaf+r//KkMJP3BuNA0JrWEaQmSQawoPxNkaEb9Iaoa1A1dUiCqSfOM/5khEzT9D8XQuKQu
6SwJsmT9kxQZkg6/jhaFTCuKPYqmsJVFv8FYjJYJ/5BCqlGUyD2ipgTshD1qsUIGF9IQ9qd/Tm+O
WuwfTn+d3nv9ztvr05vFXz8R5XxysI+ZVmcXe7vO22WXFzv7+tslB1n1ft7QWxFvZZNWm5yhrKbV
6xffynn7ztt7r99ZVOft49Nf+qkFTmUtyy4Fa3wt7O03i+q8+7vTd96+eCr/9drvVWlxe9hNjU5u
oSGy+OCsud5u5/TXu9Vcfv2tiRd3Vlhg6sJZ8vV0sfe+d3rv9YJv31nc3uKeFpdZlHn68qLg0/WU
KtJWZRtru6apimM1/1NaQXH0lGIlVYWwP71/eoukdNwAAhOL4+ufp3frPFBXWqPH7unHyO0lDap/
XOL0z+vr00djr3truLEvZ995K/B03dNP3t4rkCMwG5+58td9vX3t7buv11MQtV0pf93I2313uTGH
/+ZbOl0HLWfhdB+vteilaRTRI53v+/T5XGrSK6R93upy+mDRRKcrZn6CWMtc6lsBp79ef/xaxOmH
p+prmf/l9RPc0WlN6CD4l55+IJs/K3t6dXbTp9dv9T41+FuJpw/QDyT+k8TdtiobzS5GoVlLpeLf
nf7JkcInINvlDlp8wet7DdaB22pC9eX0ldMHLJndYbKmh7ef6roUY3Btvn7r7f1JwNQKVdrr2q9/
ltLH4pMvq/ip/lWwZDI2en9MtkkWxoio08acwibRPX0HwqJ/F4fTtMYcQkKA4s8bxsG72pn6iOHa
23uBJh5rJUZE/8+vpfnQ3aa1+1ar02clcokRRplXb+8LfftdjqJkf/rC6X21QhKkgc63OVXh9J7X
E1BT8Ot13gppKw/qk5TFZ/fXliLCr1r49fSr19+zGbnC9eK12d9KHuojDgjJ7ds7KCxemXldH1/b
ZPQAxOpDFe/eysw0GQ+nGvXVt/f+205UMw8B+L8a5ddOPBULzDG+KWqkf//61un9uRPDviH9P79/
qsZvO/GtDm8d+faeQseedeTpg1NHFnL3n3RkhqDHPDw1SyR3MXdialrj1ds9/9WJb2WaCAIjv9Xl
5OqpwqkV/lEnjm3ytR1BBtv+3IF10K3frn665m868PT56eunTsRWIN69zYe3Tnwt4NSB+QAk9q1K
p1l46sDTZU4//rUDMzmLkDoIczeRumArVlrtKJKZPXW9YuzCEe/Z08uRHM5BmdJ2dXoZJ2WEpYvx
6fSKrXR/21je/vSKVGXyAETo9Zsj0v1PabGtJ6N7DJsif1LVbK1Xk3p3+khF5kaTx+zm9NuywVRY
jVLrePpQK1kakFXWXq+M7rdhp3FhYqvLVXHIC1xZFRLEobljycTAMxhCEi/zp32iBNth9H7Wx4+6
n/U5fTqiBHRWH0wLwlN9AOplT6f6eJ1/OF3XwMbsVJ/TZ6e3/qzP6cVcH3Ouz+mVMJh3yq/10ef6
nD481ccaG21/agm0Rw27CQdze/rUgynoinN9ZM2IX6M2/2in/x8IgP5nWLn/l2RC1d+eA76jG/H9
/AAwU3R/YuRM4w986RUc23Rk7UV9Dsj9xMiZ1h9EFFANRf5zpi/wyZ8QOZMf8TPwsIQaLE6Pfx0A
JO0Pk9MyjD0Jw2MJMsg/2v//svvXIP7hVkAxMiqhCFUYizBKK4e+ROyh3jQCII2+dwmd7/1yWp+1
x+3r4fM85fBr9ORnMQTMLY1zkAZ0m9s4i02NSMNgBUwWqRUIusHAM9VgnUnpvjRwYATHzMYW69jf
F7pgzPwsVeMkRZEKzbkoNaZqkidP9cbQLGGV4CwQ1O1HOGsHbZzFdMO9rjdo9QQlHoeOXygbDLeu
/S64pQdEDK/IPSEtLHcCVmXyS9glDsn0z20r3HijeN8VXyUpfrYa/zFXyh26G7Zh1PumFj78viIK
o+fsRP+zIiaClkj2yopkzJ+fNZ/EPk8erKHeYM/4XTZah2OlsMLEco2d7ZzPWSmzPKBu8g+awY7X
KndSDCkNa+DjLN1V1M16avVH36juy/EB1si6MNZIVR2mHIiW0K+68NDiG1oN2p0c3SvJem4GvOGA
cyEZhvTTRo9FsonWpQjijPb8W+UsIuCGJs4ZlSUoMlC1fIrBnW30xLhu8v7Gyw9Si764Hj0WCcYs
efQtNo1rhTbOkwTGdH/VNcam05tVpyJTZ+rryrBc3I23ctKuTWCcDK2jmmGBVhS73txzksZgAhtJ
EBWfwkHdmPFw6EftGj+7m8CKPol99s9AzK99NrO1mMQc4cVlxlDQ4FInBn0mo2OJ2x3WEnVWrWId
vbdGaq/JPruyJgMFA7+B6ccVUnu3DXKXXnCNOI+EcSFB217u3N8PpvfGEkoW6oyu1g0Qur+OJbE1
Cx1H+nqTVOEm0zEbDYRPvy/i1wAUsw0+ikigEmqKwkZgGSsVxwj9CSUiZ4xStmge2rHeysVjjXp7
kozrWJQuRIMVVspfxtCpRMSHFQjbqA+biwmio8g/ohNabzRctFP5cZrET4YWP1RpdN8H0xqu1Cdf
umsbqKJ6ZU/RnYIdKO60OyFPnsi8P3gVipU1h2w/vTe7/KYJk1stkQAlpqiARvdWqu2s/BiD69HK
dt+bPlL7KD4I44cYLc8VAWKn09qPXlh+/X1rIvb+Tu1QLRJ5JBBD5L9fu0xLMcVMYqHadKaAawRi
kbMH4edRUZ9x8DJ2fesdQw/J8NRssK5UrR1UJnMd6CaohSoHT/WAqxjAT+U2wNJyJUWWK3v4GqPG
shtFNLm6WP3sTWF4jBIAp3lUATjDsWObIaUaiJmCH1QLo7DCdCyTqm+NDwpfYj5mpj/b1Lf35mB+
0juk9LLKM118Fq4nQzoGScV4th6DWYRYUnoDeTP/ekDFMdfR6YswrZwk8zMuf98TXJm8QUaCSyvX
gWI+FRqWjV14n2dYontZAYyrfokmRXN10ZhsHZDAKKIYLeIboAUleIfYUfX0CMQJWe8fiGZVAfSV
1osiu0v1z7Ggg9DKasERx2EzRd0L/sONrTT32OHVzn9xdqa9cWLt1v5FSIwb+FpQs6s823G+oNiJ
mWEzD7/+XPgc6Y3dVkp6pUf9dHfSAcNmD/e91roym6i8ynBAdo2KtSnq/KeqbNM8PSGc8K2ycVB7
jTfOQLJiE9tEuDm+GszzSi8DVD8O+kQseYwcYshGn4LUTBJoQ2KXHf9GPvSjja/UfpGOxZFnuoic
Ku1pTJSfkNhPjSgPcPPIiljmtGyUjwNbUjH8RiwrZHAvEDE3GToQI3skn8daJ3Z+nd4IsCTrGOrm
Ci4NXUMJy0pNEbUgk26TfKspiMXE7JsqsK4oHU7VmOgrrQ8NnHrdMe9ai9RORH8L5NtootsgI5RV
cXxUZNAVOKyH7bU+EPlgKknhjQNsRNSwpMfJI2AF1xvscj9K5GwpzJNNLx8L5dlNah3sNIKqujsp
eoEFzS12Uz9SSVLT1xDjpF8FCgONio61myZ7k5flr7F339LcPcHw3btBt9b0dDPq2nUk5tBz7LUR
PxtivJtxIq+0GB7pMrwm5MYIias7OHUXksncpQfw/4ro/zuH0ZFwKcxqyD6+zmFl3jlZnzf1NquC
CG508ScdxAFqG5pLajBlZt6gJERetVcrCybqFN8VWQQ8MkhStgFyjdBlVxZ6gwzZRERe/tDwmHpz
NKPGd1dFUpygcKXI4VbGCLGwc9T7eexuAigCq850Xhq8y6u2S65C9md4FpyVMLKXMek2Vh5q/gzh
ww973osaB4g59cehw97KYeaXHg0wVBuWFWLl5GrkMAQbZGfHUCEpuQilekNMGIObHE52mP7pkgHl
jnSQ4ukv9cAznTLKK/G8i9P43Z2t6wmiE+rM2rzrhNhJokBTRHRIx8J4p7hQYEV/qofgxUKAjhRq
IzpQU2NdTitZhzgAsuxtjpO7NObDi8O7ziL+esJeCVseBg3oLn07sEzPDTpyKXiced09XphFP9e5
/++FUunWsBRhCTG+CAqmUB0t2Fb1tsLDmw/TXZooHOCPWkNycZIutvZh3imdc2h41rp7GtKSXF6c
CfZgHUDUUbtyrB1N1j//vrOPK/9nqNHaM3CmYaL5KicZNMetwQLQ63bahxpgKoJ34e2tRcNiu8jO
EUJtLPYCPWGs46yRA+nu4zpiaBbM+XUxeciwDvhnTyO5y72RX7up+BHA6+Yd45oq6M3OYaZ4av+j
M11yk1MhmDjTg5rUxiprtEtWly/yjf992gJ3zxKBjtfZ+fK0VaOsNYkyf6vPieVHUt2ViTN6COeB
SGYZToZpQ66tH7BJIiIdeKwo05+KC3Q3wDFLvu4U9RckSd+MAFPHdLTYVjXjP/cUzI3VZmqw2Hjt
G6urIpIizPuQw485mzdxIH//+8V+9Em/vFihfxiPFrsqrdvP67bmolRDNVhvQ7V8K00yWRsDq3ij
3Ha6OGRG+hhIjUBUYnWNYvvvi3/zw3JtNGSk0OvLwPp8baVsElKzBgaVMu3QWjwqvAPoQVfmEEE5
RD59YQ/23SunhcQbJzUH+9bHIeavQ4o1KPib0opXbss/kI9WahMBExrgG7YC/GhHjrV9ZsOAPnec
z3NGSu3ss6D/aTX+gzy9sG/69gkY5nKOBn+gf/2sROX0du0yBMHHqMVZWbAthY3O2j0n0XThgPsl
cOZjwAs6fQ7OT7IguOzn5+12mWiDoKi30lJfUrdbk0B+ZTCTYEz/PVv5HQAMUsDzZyePXsnL3skw
uOTM/M9RiomNqEAi2wWkX4pjXwecRg9srJVqm9YDQl1gVKu+63+n0c6kyecZYonizfR9Jcz7xM52
XZM82UnxC8RO6jt6Za96AqEBHXKSndS91KTrVz0SSyd7NrVmpVtucjD7wQvDUl3V00nMNaiPrL3B
ZGRvQakTJm0sRX4Fz5jCsuLw2v89sL8fZy4mXmHpmOi+jmyBWB5MR8RXJc17O2IhGwvtHo603/RX
Q0cwQDmgzTdl9Gaq3Q17gwcxMeSDkLjq+VxqVXHhlr5WNz4euysMU0eRYqMJ/PzuIZ8mVg0xjtNH
cte6w9Zym5sqAEmXli9DWwG/5SYFUKF/P4qvR7nlungrsUzjvqTAZHy+7oSbTNUsq9pms3vQq/K5
SvoLl/jmKIfDU2f/Q5lKJ3jk8yUIme6yYB6qrZoqZ6fUAFm0fQGQ2m79RhT7LuZzzvJLWT8f8r6v
U+df1/3quQ/dqBhZ2KptWKS/QpOQ/9Apn50+ANkwX7X9hFgD2tgqFtp1nHRvtbDOIJYt3AkxJ2cd
LR1MpfUQxde90Sw6/J51tSI6zHIIlZcGsQGdcltTk1olwRI8mSWg7rO9koc/Gzt5i0Mse6bZ4tkL
rjsrf0KpgusN4+V0m2qwdrURu1fOugalaWNG2YUz9PKpfn0AJqkOAq3xUp37olGZGq1QCfbgU1b4
RrPxNBjV2Uqi238Poe+G7t+X+TJ0U/DJQnR9taU0c5cXYIjL+H6cn8i1WcdjsRYTXr8B79eF1eK7
cfX3db8M3RLzD1G8/HhW398UFJ7GYN1PwDxksg+KcRM59YUH+u288bH+24vqgriMz0N5QKMTmVlD
ADOZ7brVHMoWLvjECdchRaoIO067xXVT96dQlD/GgSydFGI6GjMGVXj37+f+oTH6+n4FGxEVLYdl
8L8vdzPG8aBKBnhuwzDsgYkxR9nKcKqp8606ZwLlEeCflR4pGvR6axvhoOqwm54MfL/LzNamHH+h
DPyR0PhSPT8un79smsd/3+p3s8zfd/plZStpLUDFViuYlnTiyFifwkspSv+p1C4zGS5yHgTLp/Wh
d/m7wFnA2Rxnacttb1q7QoLpbcmG0dLqnLXFLe7Vu7YOdvChj8Zg/IksjjXTQCx2ygnDOVVJuJbg
cyCO5AT+Y1cdTd8wq3tyl++nhg+5jszzXJnPOWQqVqq35UOCiHyszZt/Pyyq7//9btkBaawEBmrB
j1//axeU0CsadeAW21xqP5lwni0FHIKOri3UrvK52gEcxXuJEW2uvdSaftJDwr1sUNipMLkZoqZu
oF9KqfqoEH8ZbtQgXRMIGLdGZNLn4VYCyBGpJMLGlDwsDHTXEZZ3zvQNgOHGvq5zQAB2qS+YkxvF
kMwBzbhyNA6jjjO8J/AM1/Xsbqx+YPNYEy1T9fDtI2P28mqT9ipH4L4JVpFJOUArqRSPtnwKGwzU
alJh2Kp7zwrKn0rX3BdJXfpDzb8NTWxEOjHNPXWTsR3VlWvgCEvNX1hMfqFWekv0Ym3owW7QKWu0
h6rWfloW6U5A3NWVtPFpF0xQiWnhZQQU0JV7O4Wk2isSK5qyKWvReiWciyi09oCZKCIBXhEJJS8s
4OCYT1lImESuOMekVdc9y4DfYK3ZWEHu21pxBMSs+0NAA94FAqR0+UvQkfTfLYxu7KOpNVirVvAk
qzIZdnml3syjPKmC6lyf7cd+2Ol9dS9Nl8+7ZnNkRn42QnuS2cayyL4P9CtDcba1zSPFSk9twNDh
vDbvoWWBeVjSY6vfDazOIjnrXXpOCvFqa3KjRj3vqttlSnRXDBEnCCbpVdz9yGdQN1rEDxgDKlx1
Eya1uQeSImF9Mg+BNOQHzhJKPv3gdJimSD6YYerUlbsXMb9mgHXyi7shK9+D2bhmUfCrWn+1LSX0
p6rfBJm0Hp0OJnDzpM2uvsrt6iWMC16nyJ/6ID0rqn1sB3I5bRMT7DDq0ODo+zahuTIr55zTXWgC
5TXsxSvOLhXSBQ7GkEFROt1Lyg+f1sU7ko2znlte3KRnMMscxVsv0X9klY1rngL5Ok/7l8rqgT8B
NW5sqADRb80EVeVEyVlTnP7CkvVFzPmxxXdUg8+HrhwJNeqXtXJ0yflvKtDFsemA26FDDF6iBSsL
4OcOSPSNmvcno3uiLnzvWMnNrzbN6dTwCV2YY5YLffmYIewR9mLrhLHyt58/5iApDDdXJ7ktNfyE
uW3De7WPZX0ra+sYdNEBRlFZYunvyoMcIYuOPy7cwTJdfL0DCikkmLHnXc7Tn++A1PJRSaJKbvXB
uo2c5Ce4lrNszQetr9YRDJk0xrMdy99DW1w4aZnfnOscnUREJItLhsZHJNxfM6xZRxnUUBpSJSk0
/phyfKbIBPe7V2/UbnwJDflewsmp9eY9juHOVe4xExTBml+TmuZ4ZT3zRW/adCvISFtnkdXTRxpA
LJnh3dSL90TN8HSD/i2tXF9RyiDnV3vM9OpKm3TXt7Lu3VHkvTpnxjEQxh0EqPpgNgK6bSJ8XYRX
i75ppSnWnoG0jaGnB3qwbns5bavEPBnKlG+shCboUhW98Ga+ezpLforBIkpb6+Oc+tfTgTudTq4b
yi321atJQsYhYqM3LIrETflTVPWP3KrudYte4DT/gFR3UEJZraJ87cpjPBoxGQvRa8ZDu3CS+O7G
YPFxDqc+oGoffrG/bswcKsNuO7vc5jpJ4QtgUXbnZCDHF7pTaEwXHsQ3+2dHkP7PkYWnQev58wg1
Gim7oRzLrRI6+1nL1nUlNsQrXmrzLfu0r18CSypnfxLRsAYs3+pfP1YbuWCaarQ9qpEjz4mPpZY+
pklyn6bKIW/Cxxn7e2dYBbhl85TXe7vWj2Z6cYX/7osUy/6J/CwSdxbF8N/3UaRJhrFULbeyhrQZ
4Nytx/omNg9Wk99MUXEzlRPsP2IYiqS/UCz/rtDlcFBZBM2AJsVXDXHq1A6NAa3cJg323ygcj7oo
z5WVr3tNuy7NZmW42XuhwL0KhgsX/+YEs2jcMU8tCov/VE870OjliJd2m1kClEqXwqoCMGmIo7TL
o2La90Yl7pNI/XnhS/vuiaOYWKCqms0u/ssIswb6L4qpya0dJpju1ac4C9ZJF2HkNbZmSZqCrLS1
NS1JNmn6/O+rf7ehoxu4EGUdnTaF+qXUAw06b6wiklt3sJ4ogolVLKdryp83RN6olIytV2Qdj6K5
d8Mfod7tGtlvrJl8RItO3qjgBFa620mOaIfst0aoqVdlDclERvZEpEO2Hqv5xhUkXhs7Gbn6pjFc
6uSata+kToxi37zYJhsyM6qIwbFfIyruKwpMRO0kAZ5AHR2l9pyPBTuT37Ken8bA3S2xB0ba/9Ka
+t5OrVc3bV+kCgyqdab3e91WmJyujZRUhXiJXpF5Uvr+7LKTAG6XEF8BrVFJCXTuHkPb3KuqL8dt
C1YWZ3MpPbrDFt09bqgYCb/suue+DX6DglnHkyCbGWvwv9+C8c3gW6p96Gaovuj2R1r8X1+/lZlC
umPApGZDLk+z9qmpTGUDA5AECgdgo8wkEKJ8A1RnWw617svM2idyiWVQmpeWgh12WOeoyhbyYK3s
rZYUd021Xskl3c5KW550Orlhy3qiEgW4igb3OrbqnbARS9ry1yiXrazUW+Ikyl1svoZTCb6+hzRI
NGM2OWDtGBK4cb3Oru0Lc/p3px0YxbrjGFQ8DbQ9n2edNrTiKK0lRKo4f+1i/UDOALFJ9SOdp9RH
XHMeq/isApaUTqpSAxN3Ug2uoprernHWazF5TZ4rF27rm46KhpYEwYwr8EhwGvt8W1k2Wno9W8xH
uc2OtzHO3chAD9ieT8BLvVAzX6shLDzNyqOVzmgscJN5Dg2iNYTG9zk1TlZePvUDHe3pIeK3z2Nz
n5j4bx0Bga7jUaqps9Wb4WVWzezQ9+2LJigVjE/VAm03yQ/x/z3YvilgLLs9wxBUeOEdfJ1w0PCE
oMPNgupuuwXVpABPLKHHI2dModtt0iF5FhkO/J5nrmWcoqOe0YTY5LnNjKfYzGePosKFh/3N5K9p
JrtQl6eNjufrylN2ompdZwBKSJ0t04OtFrOh0Cwmlkhj8Kv7sEQoMMGRJBznwjNZltdPy6+BS14l
aGbRd7H6LnWmvz5AtFyRZfVxuXUOWUcIejOBvFAPA1kEGnEMc0uSSmVd5Zbx2C6FAWe40FT6TyHr
yw18WXcrio5Rrmbltk67Q6wpAG0J0x2Z/HHVi8gieeNSFsF/tjafL/m1k+n0ehbZVcoG2O1PCWqm
tGDBJTzqwrP9z+S2XEcj7YVVhulNfDlmhGouOgNR77YNqr1jMmWN8Ic1tTtYyrjOTeE7wfjsDNZD
0uITjBMQPuaOpEA/qbYu5EsCeh8tQLuFcteb+cuF2/v2yZO2ibkK/SKr8OdXr89ORx50ws4rUw6O
Iq6aGlZmzc43glkWLFxxZd277s1cE0mb7JgK/JosvAm6XJSWG7O5gkC5cZvXCzf27fthD6aTCM4R
5UOs9NeYlFlPBtUQltsKZ0rRGbeytTdzLPxorPYmlhVZH6aCVOEmfqjaao8L+qVsbkeRPtZURC/c
zfKW/vOF/HU3Xx5ToigxVADuJoyRDrhshMV4ooC+joJDOQk4SsYjlYIbZIsHSY0iistdFcttdcHw
/e1ogkGOJIzWFL3uz68rLOxxHlK3QMT0Gk1QWhvCorV1GZ4zTa4cha42god///DLz/afn/2vaxqf
r9lqRW4PvV1sKxdsh6OvRA/7zNJJu75kmr10qS8fS6AGFbUrp9g2KgGIA2eBoEVrc6dfbIAt2t9v
fipSclndNBMWzeefyjA7WQlEMNt5ZPUawVQn9Yj7CHlr9cuItWuznE8BaxDUiyS6UvLqLa6mY0qg
ZRcIql75i9qHv0fb2hjzC5trz07CB6Wfjk1L0Pa/X8EXagNVk2UWWYonTCOQ2J0va3FOypCF6LDY
IiTZjbrcjrO9V1LitRv1uEwiQ2V5vYCyq2xt1PUyCtZTxvGZxDTZFh+fbUY2XVL0z2HnGXxTk4WS
bOarz4YoWZFzuFGCYG10FNq67sKq++0s89ftfxm29pD2nZ4zhIRF75Byc+OJVDv2fbGDlbAO2/n/
5zthxjWBFDJ/fW2jJxNtuCwJyOzHibnokSXhT3XQkK5pXKEQ9nP6A2WabP79nr6Yvv/vPdE2pmEI
ux5PyudR1aDVQtPFDwq0qFkJkZMt5WthdzUHS2Bk6WfLdtv6QYHbi7tof+HynJj/O6zpADhs3NhL
ahypP99Az1GkUBL20mOTlytHRyBYlNejQmW8hUu5apAdIH7UtkCzierjL72t70jn92Vl7QCuPijG
fdDX8Qbq4rMmLQcXF8VhqRlHRODmIvCefUUjbVOr9oPQr9vKudZhLqkp1Ft+C/jjjHZQPtHl7Ix9
b0ePShZCubbg4VblLlWtTUlMn7fIiNrpvkjttWpkxaY09INm1ddoPR6jaGRFIs3LSM6y07d2ax5j
I7gt8weqUwxXSVpjlcfrsMtOTpCSIpqaBw7tFHlrvs46fjBzlHyRjM65qf7Kdf1pjMpoq2smZ7bQ
2ItRfZXELlEH3k4lSXRG5+xV2ZzxuDwFpHTuCba8n5DQraVKmt4wjd5gG8Y2HE9ZUkyntIlO89DK
YxRmq67LogNP/HcNZdcNI+Co5bxSJiPeZZ1QT9k8/hFbTSenTLGi2766zawUpFn1xxatu2EolN4U
19tIyd6chfGrWSTomghR62JoEPigsO/NdRHkv+wUYrTC8dMey2RT18aNjEzHN7L6tRo1MFqRUXld
5RysugUSrinXuVI+x8E4ewWxqk5D+1mMGuxtErbLYOF0P1eD+Yrc+d7QwmxXGcnLOA4ecgbNa9iT
Qs1t3mf2wBChFWi1mksYVmYSLsAvekhCXSi96zaBLzh27p+2W3JE72zFWXfpcrAdQSWIbiwJvzPX
fSmQiJax5bfBuOvmcUnnfG21p6Divts02xItwhzruOc4oJMaz4RXSRLEmgzpD2PgtRg8BBzvgTKO
p8ZQX92cnEh2LcVkHjql/CPT4Nz2ya8sqF6VnTb1N3Wr+HEpftpx/BINDxFF9JVVcDnCz2i52JC3
Uhvkt7bv7JSxwmXNhr9gtXxIhPUQl/wDcYwrpWjvYyU4W3Fu+lL2L5qkit3FNSnbHTrEKbUOqqIi
xqSJuARDKZJ35AaIhQyDgNXWTOlIThTqUzpz+QxgiF4dO+yBun1oRndTZd6nwVUrVASboQYc09X2
46A25Be35kHl7IqsjTDb9iat0zf2lQnpbYyXKkcwofaAtrP4JbC0K7WJkbbVje+SdlYoDa2klq8l
Im81QqunOtGbXJS3PRBepTKvRU7nFt9mMdQ+/2ysLHo1xO0Z910QpUQArw2MWStaznTtlQJkWVKv
ZDo8tUV3M2kTUYbpQxGrYm3PhTeNDP/BbbC95tmwr0gqLlvnfiCusDC0+8kUL+6560H81gwo0kG9
pETXP9jW9SCLt8Lm3KXYwatLbmzrpG9FUR5ERSjpxKHEn4vmsRTGtrXeuozEHWrDIM0XJMVw+tDr
GAGtq7DgBNXhhQyK9C2qiUmtluRFrR1+IJpDRlflmifq2z78IZGmrsJq3Fmhc6Ba9Rg3d2abIr22
HS8qJvTMGUNgzNN7xe23okUTxDHlzE6AbluWdV6dRtel5hyIrCY6Ty1ORow9NiTgUJ/U0SuC7qYj
hk/koUcfM6GOoPrM4juZTwxLhBhObjibOYPz0icE6qrhdKrAnMCOD6gC0aZVHXvTaKayGuobPTFb
r38wdqKrSEztmmMIJtlOr7o8+5WNA2HvTl5RLN3ONUlxKJ21jZ0RtAIvF6Wkz1FUIzKPZOP0qhz4
iDW3v1ETXayGUjkPFkOo+jP22omvr1iNS1Qx7qP+fycPPUxJMN6LIJx8dZbP/P+zwvRJ3iA6pnA0
Xims77SYudioX0AoCu2VjtW1mOB0m5L4/kB7MtoxPQ0ucdvqQ+k02Uayrbdd8Va7zl3OcZA9gsEM
M/FicDvYMeryVLhses21jdbC1xsn9yUyqlXT9DcyBgOcTvFulPq8bm24HTGIU0VzV12UvqR2xFnS
qvtN38y+JIzrMDnuVZ/GtPuWWWYcTay5JaGqjEXayrSmonhLpO5jA8HGdzSdtW0JK2yt0EP8r1QJ
ocAlv6+S5XG2u2knh/Eca7mnG9PA156+hWFo+UlDxKQWDtsh10r+cLPzlc7U0RLn9Vovq4QRyi6z
bDVc0Y2rHpTYHFYYhEiyys2IoziclylPlfWCsWHeCJ3rzq2C1TDzgQf0FkGAR/riQak2gjKplyXQ
3Ctj0ClJJieNVeXgBIaXVNP7rNXDtsnptuaTNe8cnW5na9i/ayVj+bH5sqhQUfbsn5LA/Fkq2TME
VLw1FvbsfKApozfrluEX8vyisHjLw+5RCn5Hxlyk53x8hvxju74zLsYBdbwuCdA03PEEYU2smrB+
lIGKKq6IM9+ZCJ5szOVzAwYuTmnS3DTadErK5EpPkc9pxa1rAUUPXKarWrdXajmdbLJa1oIITgdD
1oqMIXzu4w5tcYwSiRDzjrhfFytqQcmagvGdkppPknLaLjGiddrLP6rLitRrTMhat5Za13nkEe4z
Fqc+0G/jjkEeslZ6kRm/2wrN6ciQzDBlwEIH3aZs019I2oknng1toxnJSfSmBlU8zXaIiVeDVJLd
4Go/R2N0jnFLrqb7RshMhEbfVdZNQ3x45zbTls7za2+PvTdkde/DrDRIp56P6NWnKzE5LI4qNTGH
hEedZa+v69skajdGgs0vy7kZJ7WvBv6j1E4fJ1ysnlY7f6I83htGxLZnWOEVW1bYNVGkfmE9lY5y
Iwby7pxqWrUTF051wRdFobE21Je8ALpiIjj0bZFei4pPosvkrdokUOvht3vz0DzXbf3UmvkO2P1V
H+RPSsws0pT5URuah7Bhc5XC3ZymwM8Ga5fnBI1acx+DIlNiz7WTB7sr3wc+Fk+1pvqqp8+wJTy4
ZI2P18XMxEr7/ypQsivbytXD3B0JyJ4OtWOSdVsqnlW4f0QWeQ4vAgsAuVwt7ex66h+iMHcRQW1x
f7FQm7nYqNm40tgKL1Iz0zMLiZTSIHPVjsp3Nx/vszkgyXrKYwJGg7Mp8x07dMOLSk14aTduGliZ
2xjz2Lq25dWsLcuIWHBqc/0nZ1/vDUbr+OO7Ldv2jPUF0UaQpjsz5ruzq+yAy2GOeNddvFcmFjFb
I+FPaTpPzNlLLd9IfFe8ICa5VNfHo5aRtbmUIMs+uzEdfJTMuT/0gQwFKVOOaWFztJyqWbsRW+tI
79lliFsRk6SVztlvtyKfiGX63bKKftOpx5a1zZfhdGMlDV+nnQFvwDNKwzL2TDF2h8BK3sfGHLxA
fbekiDBc56dWxdKN1EPFHLifu5iGAA3GJJMa6d6iQ8Pi+n3y0SsACkdYqUGRhm1Xd6Yk34ms9WYE
Vqu5yDR/dB9tvjkEB/2hTEZ5jnN0EnNTc8lM3nSQpHYOG952Tl0mr+IYoxpZuWlxEgvvqrHfDTe4
l32Eei75rQ6NII+cklQYjRNqlYNbp4ch7w+6NbirMFQeaQknmDUQQaHW/RPGN/VONW9k/67Yt0Fy
zFN/nn1SgBHW6t1qLG8q+VAEzxNzqvHb4LMMSBc2yqfJvc6H+1C8zmmzsiEFJPJNH+uVTU5DRzle
jnDYMCuFCZ2a4SeBwniQhDH6xYzbcrbXWpifnK7YT0VLum+0DwXoUXWfNM0JS5Vv0NQoGufIKn8e
P7LHtUPp2sdGJxZ+LK5HILizvM709iACZR/F6TYT3R5L6XWYMdW19Jjp/Y63Szp12EabxEwoJeon
zYhOWqbtmqS8UjRlazDYaKFSYdf3mnLTQdWdunhrc+riPO7Hqn3I9GlfkKOcEM+tucemnA5L1HKf
vrOcrpgyNmZt+worqtMO7ArHtRmnG1mUvmLN65pwIjMgzshIdmzo6PyL+7jHElm04BxDr4jbXeCQ
SWgQUgxbz202umbt0im6CsLmoXXhwlbvSh9gpzCuQyu8b/v5pJUuJ7/AM2yoNXN2MKvoPrWTs63m
y7GHQIEBEjS9ydw6udN0R9HuqtWZvZR88GbSqQ2STbpa/+227Uvh9vdsbU5462TfnIwo2OdRhvQk
9SAQ35miOtL920Smfo6t0pPhvuUjI6PptreanWNwIhbOXWpUp0S3fhRtvrcdeQjN4GWu8x8ZH6uW
h4+KYzyrGAX1x7w5pQaFUvT65TQegkjZZayZga4+4Vw4qOrwQPPeZuIx126yz2b73Q3UfW0Z2yqd
b4NS2bVNx6xpreBaMBs5XupQrqGaGMT6m1QdXyaESurOeXKhu8fhaeqi40yWBtUeljK4CPb1WHLc
HggDV5SNkY+rZHa2aWR4gSnXfY64nhz2irlwFEgRM/tY5ZR4W0L5bZsGfEF8M3GHdr9WXeKtLebM
KvNU84+lH0o4yrSu9zQB6ZgkO7Kpt1rN72L3abbmxjWVR7UjS1+uUVMj2lhcKEzWjrEeNB0BR3VM
JWuvmxX3kWPe9NI+z/m6oqnfRcp+GCRyIHuTZfMBu78/TtOD6VLmHbeBK9d5p650G40KFq3AnlaO
eA2rYquOIw54aG2dvm6UdB/hfGvRnKQErAZgOwxb8QtKMjSEfEvhJofQM3vBNEqOOotGVoZLQtcm
cJp9y4JQU74zI4WNo+/GxUarSU3RkoPAAa4bxT4p9SMRLliNDi706oZwHerk28Au7gzDfpg5WdeW
ux8aZedMXJHdWBuGrHYoVM1kPWAyNIpsV8TTtZBsJVls6c6S862p64YY8JBZLGCNrEhxnuJ2L9Ju
J+rEk1qxsxpjM2FGlBOVDwBxXX/oXAAgredgkghomjjKL3X+0+WUADhUIAb26sEiprpdJwATXBuG
+qj7KLD8YWIlrfWdSCrwCslavXKi5Rir+Aapd9Tetzl6AILh50Ndc7AxJahFgV1Q8fGbER7/FrE5
SLkuD3odY2knL2PTKpxr5Usz2D6t2/XcglCJYXcJ54Y/ZaMb3XYMdF8kia8M+VVivjR87AEvPVZ1
ttjhzrYNz6FQkQbzuuSOoKwr0SnKBo8T+0oPXyZH83N7ZzdiW8thI9k+B0ZAepTi5VrmlfpdtrBo
ukbZO7G9nvT8KeiDbRdAPWzpQfawaLKJTnDLC2HeiIqVmVqe7iie4oyrDJZ4xwZ1roxNCp4mCQXt
VVJjFhAiGezJg1WGG0I5k/nQY39ShLoGQR6gsG+LbQIwUpt58nHqF5C1FLtaBbm+VgIqR5P+CwHI
unC6dZ1XPDN7i+jlJc/rG3WTTBRC1TMTDTUfspNyoC64VLtC3/MHY+ZPfaxQbHfIKSgbDmps0SI0
E2G+Re5txNwJkaEFYJVG1Xx8O37nFkcHCbrLtSSLnlKJ1TSmkNBbtoYNR24N0me5cZRs0zEo5srH
/wBZQ/dMFFu53wVvk9Eu44HljroezsxgutOKX86oEfjg9yG2ukDBCn3sDZdbdX31wz5+hw8z46ja
k02f/s67aPM/7J1HcxvJtue/yovZV0d5EzEzC3iAEEiQlARqUyFIYnlflWU+/fyS6rkSIV4i+r7t
W7RaokFWZqU5ec7fRKO1qXMCIlRsAiNZqFGGQEy5SDLkNx0uoHQNRNosD3tAouaigiqcJuWSWbBW
8SqAHrN0AIJOZrsIjGilV9jZDOaubJRloWI5OtT3aYNvjhAmiGZ1EWaQbQGtJVW0T4LpGFX6Wkd7
ojPF2kqiRy2bNoaubVubW0M5PE2ufYsp0DZqi1nZ4wcQNysFqGtjEtpGIOTUdaWpK1XFNxf1MbJ6
XAbipd9G61pzZv3oUknMFxqKUoL+2cW0x1JgYxvYOUDvdqplN2ErATQ2NRMCKyjOno+QrSKjzL0m
lLmJfnznJdCkMVCQEFfAl36yn6pgmY9Y6ThYsYQrMfY71f8xuN09s5PIwl1hE4mTR7kkVFxkPUsT
6wzhWMuAfX2Je8lSEfbRUp6gcOy0LN6UuoMD44RaVXSTUQEJOvZ7U7Kqx3knYHAo0QJdoJhMxlSt
dJx/Yj3Zibp46AduXUmiAhRP59PoPqcOCeN4OJBEvqnwMdCwZMiUYWOYETDXL2XoHpKuX4RAtQPf
38Zqjj6Yu/IjUH2YS6U4J00wk/UN8hVLr08/VGp4U076DXecu7jRtq6bbUT7nFGwL0V2qyTWkUB3
G5GOFiJalvjZeV2+QVqoTcuVT4yRONVNmozbMlYP9re46g8qwxZwFvYl1dShXvlOeMslW/UGgqVx
Fd4iYzDzxTIOPoCOOjdV/zi1w7yF+pI3/bozU5TCcEJAp6pOTdCHYu5zUmmxtB+5V7DE6bnRd12z
FlhY6W2xattyFUOuMor+EI/c2+O+u2/qsl41fV3ufv1RJ2q5c9XkQWhFtYKq0+wiL6RMIf/2659h
mA0k8v/dt1++cfErLx8z5tPfHzjqag8K41//fvn2r9+78u2XH3SgIxfmaG9JkIkbL0j6m5e//frj
4mslziRcx+RPA5mjGBXXE961///3zKknS/fr3//2cy5+xNQn3EiIzy6+/ltzFx/1s6WXL778TpRW
6nYE1vPrSy9/+/lz5MHbImgpPKecdna4r0zrE77w3dpKMZbTu/rYGDA0qxK/idJvf4yKeNRRO79S
9HujAg5jzFQdncQK58IFLMhUwwpJDkrzvWVvXU3MgwQtFsX657U5ilUqygjgoA3jEuYTxpGaNwXb
gGi6HcoHBCGsIbw9uPuNQ7OytGtCI39icCSGDI42sAOJ95Sirb/jTczC7uPWock+6Fbe0M9832XX
KijMVOuwseflZK+Ent25nM296O+jwt07ybCsxXkyxuWVqtkbNbPfH+eSZl1ktc9dhYEG6nVTVkD1
KqgbSX5o/XLb6Q75HQlNJVElKBe4oAXLaxrHbxRIXz3CRX23UQalzvqQEemrW8O/DeMnd+JwZ7eq
dEgLQ7t7v9NvVNppkEIysFsXOrcEGv8GrxgmKxnKHECDghhf2vpLn+Iv6eo57IEr4J43m9I0ZHjA
U7vALV83FejkVKaYvlXYVau+BbTU2IRNgk3jNdeKt2eWdBaRBGpdvSRzmuC01danTs5VlxxeSDWw
TedwjBbQ97cGTuZtlS07hVpYjvOUme2rEAvmIB0pzjgPqaivQJvfWsRw0/71QBeIhs4szV4dAGxU
EaYTqQ2yp1khLHP//ut8QaRfgDSoPoOfhuQImVW/wNGmSJTYEbXftUjwGPYinGQKK+aWj5etQ1QD
dmXmQrxx9eI0ZQe9yklG+tdWkpymF08hJdoM5NDQzUZf+fWr1hzFzvwRJGMg/H0doVTk4o/mPtXc
NYaq3SUIVI1INgVmv8m9+FrzbyxkF+krKRAHlo6heN28imKGju5osfbrbAkCf2aruGvY6efY6ldO
Pn2KOqbfVIPnCx3IDY1LuGI710j8b4B0aB1ihYs/A48jH/O3tZVzo8NuvmDL0COP1Bm5q6ryvuIG
to+7/KGzpGPpdErV8G+L3Z++snc/R/p3hbg/CZGG6sJYABikw21RvYuddSwb7J1qpnk6pMvOate6
gk1UEOIHjTRoQOiDKTs0MyO1Nk0iEd49srCJSzVY5vrEWD5MU8v9kMRkZsZ3XW7CsspB0WZJPPPx
anp/3srpfzlhfj0vFuyvh6pUcg4lh6FyGncrIee+a17Bbr2x/UgcCLMCzyGoRxeTAqfYKkU3BUuM
sb3JbbI6B0MxFxb1w/f7IrfMP/oiaYEaaGYkwC+WemZ7dej3nGpuUlNRREMqMY8FVfCqCW64rV4B
e7zZHGKANthh1DguIUETd9Ua6z6GDru6If0wFvkCwzXyAQFoxve79sYYovMPYwuCgAlY/2ILr6N0
GvWQLbyYuIRMPtmqdGZ1P2rLPL7f0hsTAuNqzlQPyQ2oJxctDWk+qSULYz1ECCNkFDH11n3877Uh
e/vb+gz0AUUuj7MvhhmXUtuCYnZlK5KPeTEX6AZnK05XOpHVxRYA4YvLhlDydeupn3AD/i5KcxOq
ozp7vytvvhgAP5KlhGiFdzFcgjLvoNq0kzvTJ5HFZyKlg9T3Q0jkP+rSr6YuRs0xA1FZJSdZmbrK
bErEonfdxyoL/vmWwJD9akfO+9/ejtKPxuAgnb9WTeuoOsYR2+VrkMY3Z5mFBpyBho1n6RfD1o12
bXu+jH4cf9n5+gZu5n/yZmD1YTdC3hSq4+tulO7oAjiiG1U/kRofF35urbTxG/mJzftz4I3jBtA2
fCGELS26dLGHqsLDIMwj5imm9Dkc8VuCwG2GN6h0Zo79UDXZfvKukTbenHgOcGaDkEP7A9as1fjQ
MR9yNIjKh2oCuiDJWUa6jIW4wk16qykoWVgrMCnIBVzsq2OqI8KT2Ey8yTt4CnmvQAPhiLpTXNhX
wrU34nBPXksQXXQQ/nEu123fppaHU9i6Tz9lnXYzc4N7ZwrukuAKmfytDQJfE04JS3Jh/7hzaHVh
B5aQAMVsnw/Kt4JUT+ZEV/hVbzUDuwnxW1iuvKuLuUHlL3MDyoxrw0FdsRjmVR3MbaO+Rl94aw6y
B2mwEgm+INW+nu1VjhlUntNO00gKDtly2rL9hyLtDzBDkAhLbwI1WvlUBOymIrtr/yALJUxjrXfZ
xq0grGvOTW+JBTooV5biC3/hcjf2cIh5gYMi+nuxpUxNO7l+ymTtKJTg9WkH5VJBWdMprZVCJhrE
JhKPFmg5xPMDZNSapwTIixJbYE0AxaXzpHVnJq7pk+6tk6JccGfcdbE5G4xgl5O6UpxkUwOBkQl8
1yxX76/wP9khUBF/78BFDNOEjeU2Ut4qEFBVCGypw+trU/8+GBCFMGzUzXpp6vWVY1+Oyx/jhu0v
9ilwbCEnvn6rip51dlGx8ozQnbkTGWTkNRQAFEPx7IDOfr+Xb81V77fWLg6YbETcqYxpzex0ljZ0
2s7B+vPh/Vbe7pNBqYIgGQL0xUzNw6TFR5mhHCwMMlGPGtRwHZh7dB3mhe1cmXpv7V0IcvyrtYv9
RIBwi8uC1izreQS64Bjj2lI+hfqVXr09djB4dEkdRWbm9ZvyBTW6rCRJ6mIErORH1SvQZqj+o978
auViHaViUhvH1nNQtE8wIHGlEQhtWkvN/G9252K+l9D9xWjQkAAy7WbfUv3JqvQr8+3NmQDBzSBZ
qMLtvLgrcWi7gj1eBjTNWumfDRtVG4V6t4YBWuVd2fDfnAm/WrvUYoI8EnVNT2uBieFl4AFiRHvV
1Znl7pXX9HbHiAdg9ZANuJwMdqWWGKGNbHfGUxeisfE5/CTXUuZeoy6+Oe1k5PF3SxcTAnVMVxWg
Ftajoy+ifucW3QL48ZX+vDl0CIgST3MoI8DyenI3uRH5ecdsaIujPF/QQlka1aewyf6jhkwoFhp/
/MGCDszRyW2H0z8N+kVZuCSnARtg/2tmV64gf74itJ01cgSS9gns5mJnbWIudKg75GtfcVZSk7tB
W7yFKukvaif/xwEijaE+hkmb8SKQ+Xr8hF6GWqezscrGwH99Emm5DrXwoOAwnxl7vbnJESx+f5/9
c2rQKOlrW1UtHSmLix0pmbwUQhT82yKZlqrzGbXeQ9b0V9bwG3kvmrE4nWyVGJir1uu+eRqIZifj
lTmzwWqXWQFgEAHq6Iu6B7/ke3iqI0FFzdRJmysp1Dd7SJoAoQhVZW7qr5uu0BSzgopl1ipSHhTu
PGy9rB+W/8FA2jQCOdOFyXKxF/ZmoQQBgKJ14IMWpIw7UdlUUFd+v5k3R9JCisQzSByhoHoxkkmi
+54vUg57vQWZRulageI+3Rf1h9xYqyJcTOTNnGf1c1H98y5qlAPYqqhDwM69aDrWizQJ4zEjGEZa
vFD2vGmEjfMrW/BLEvR1PAMjBpiHaXEmw3eUb/S3q6U6mUoTJW62roJMBfiH67AoASIMxa2igquB
/PTBnKZyQzJeIEtERsyMmnBWlJAd9FgHvw6PvI2mb5EBRz9xbw2v/Zw2jEtjXqMw/bnr8bBEnh6Q
cVQaL+syQS4wWPTMbN3F+r15NK1yQRHqTvejK3ceObqXowJdSAedYkrO0sX2ClohNVLHyJCkhpLi
WnQ4UqwrJ/qfFwQNTxaD/0ykFggnXw9968ZQk9opW+veyCr9PFYWWKQvmQoKe6ywjimXuZmf35/T
8kMvevaq0YuekW4BIgtwjDs4gvloHxhWD+oZIBLXEK+KFnXRPL3f5BsbO5xC1irzGf3+S8UUcKqq
LmxBk2U9xy5k7VvTOswBDGCfE0/Ntf1PhquXXdRNzhEbfRayJhfh7Og1YV+rWbbup2zWaM4KzNRM
Re7bmqolpNW5gz/DOG660UFo+tq9763e/t76xRbY2WUykXdEJd3o52UEt0QMywgYUgBFKMnsn/vE
/xjnPI7lj//zv74VXd7W4z3o1CJ/ZYQjeb7/3kHzjkRrW/zXffSt+OO3/vbPsS1McjSWn00IwP8k
L/Bv/xzb+YvaL/VlQ2Y8kOairV8GOvyoBdmciUxqyWWB/e2gqTkY6JC7oL5BoY08mvNPDHSYqhfz
mJyB6ZC8okJo4AtzWTnKIxEIIDfZ0q2cWTzioenYi7GA+i2NSapqS5FiaxXlQ9IVS6cGdx6Ot3ST
K6lJJStY5TpOvmm5IX29bUj3A6GJf9h4OkBFy8bxRvchLdtwHgnn9LLZ+tBphOh2Y2EvNHVY4g+x
tB2K7DA0tAqJv1oFxr7qmnIfqiYRYbioAJMlxR1xI94KJkok2bwyRzBuzpbkwqaMQQtVoAKnfAMd
ZxWkKfBkFPDs4g4/xb1NStbXhht/FHOZLethYo5tt2gByaBIse7z4i7UvTuz9++SqL9tpw926+6H
DjsGUGdKkN4J197miQ8sBbh426w0Ag7TAuxFiTiluhRON7KA0nXD2jvaHWquGaIG8Uptk3ky2Qjg
3dUpJ5sC1D5FlL7c9KJ4GMb4q6ITh44dQMl0nw3g+sAf8/L3edYtXaNfoURwa+ICMhyAli/z3tjk
AboJBQBEaO6/zd67n7vX71WsP5RHkEAiBKe24ZIJfiPkKU0t8rUoW47R1uJV6oBfJisEmG+sBsNe
+mWwsADVN/yIF8DQKpJ5U97rajMXPDua4CtVw9mRH0/xTXBDTvTqu+4efQ0T5rGZRzW/4GI7Af6v
5MqXV/iWT83i/X5cHj+uhXwB+AZK35osBlyEwFMfKm025sGSRGmyCFwLjkl60J38yxDY+x4WyZSg
a/R+o5dhw2Wjcsv+LcbpkNGLSHYFy6ot7zvzNIDIh84BWjbzHt9v6o+0lGyLHqqQ0tkLCB5et9V2
kNzCNgKfppLSw/Rl4fdbT08W0pyqshCXTJX4uSpPtq6c32/7D/4+bXOX4YKLDQHJ70vDIxs1/GIq
MwX5DGU3ZVD11F1SLFsVrOEUyMV3g28RkG7zBrTZOvGNnYUcm8AToW60ZefFt3WA0ZNSPWb6uai6
fRgdI6XeZ+5w9/6z/oFKeHlWuF02eAs0ti6rnHYhNK+MIwUuZrEfKLZykBNt6cfJch9DREIhUD2w
KYE6dKkUeidtdL9V7U1be4/qkFwZurcfR8ZiVOopTV0KjUVwl5op9/1FBVXVMB2p6RydQ1SmipHK
pRqR6OtQqHRu/aBbpGn23JTwe4Nsb3Xxs7Cv1RKo6F6Gh4wQQgzS08zQ+LZ7EakZZMCxD/CjZYS4
VVB9Ki1EazMbybPA+tzqH007fs6K7rGwVhMarHA5/Gie2NYxCCF0RLKY7zPPCiNe9ObnqfxQxMkn
04ifjSjdI+wUz4JMendP7mPjmkfEZqAvIKbaAADozfRHHwM69s1dq6XnMLYetcA5ui2yraV1Lgyg
fgBFIuuIcg/s7jM6KYe6+5IL5ZPamAcDQS2oC8dhkQkecUyNWRFWZ8toFoOhfdBbbWWF+QHXj33t
pOdcCZ8RUN16WvWUSjR8pHkAyWrcoo0HPAG+A/+H2waQumrqkzUVGDAax8mADJpP0YNHX5PIPiS+
/dKXogYSWQBi6HpuCU7wsbOPw5DucVlErREyFsDEmzq3DmFqHyRUNunSQ2cmz/LR+xZLaNkzWOE3
A55aHts/Gnx2B8wv0783vQfjRTtawP60nHMu5PUUFUJOmOoUzsFprHU6ZmdRABiwKuJcK/Wf+kn/
oHgNvNXGwDzWx3KYZ3OrBAitjQjpWOgIiThbt64+uxhajGonmQj5fEqsRzv2jm0YnpWxPfmhMy0Z
iVkcd97crAt3ETXMCqCgQPMy6IrFKm5YUGOPVj6s2A9aEnwv8C3rNUgsgFRz3VmblQujlmIl3LPt
QFG+y6wbvaxuIYx60nVonbQAlfVp04r2S+klD/4U7J22nKsKNOxujObVRDZB7YHRj0rwRS2raR6Z
aOUWI+q/AgMasL3+FJeLsf2qFK2OU4N9gISZcdLbT6qfwwBL1G03eO7PZ3X1ASp8tW5bKTHaIvrE
3ZgC0FNgWjsqnvHcSoQBqBRvswpMGHZIZhh81P0C2d4qO0ubt0FQ66V8ZFTObZM+Z4iozUa9hjOs
aYtCKY4K9KOxgtAU8x2uqcYsqtu5UnRbgDoHnaUBtSWelYPXzJKQukuA/AqqEPE8HMsZoqH6zFRs
ZQn5Mo9yOLcqVAiI8zPsjPae028HxRlmEzXaMsleVkXffxvq+jufOCsK1ovTnEjmIvhheI8YNxGd
jPdRKd9gMXjzIbC+oGYDGAeuBE8Eh2IPMNCdOWbC4Ot8ONTB5w6zlTR2MHNLx0Ui6ItihOduuPf8
5kRhXVmaIb02m4mPlBNRxaGsVJDwHaDxQ2sp+oXh7RAq/doa1VMRBRhzNcqPaXgIFC1ZOg1boNxr
RyK5PkjPoxk8Z54FWh2UNaCmO7nGqjx9hk9wIJbepn127i0UPkojxPDHZBI43/2CBVeNNtxhVIsV
FaVjP9/LZxxzVpkhEFHT8i9mnq5qbfxhxbjyac6jCL1DAxt25hLLsXWoFZ+rMBJVrK1zxd8SsOHd
feeF7Ym4j5mMBV/vDU+FC7v/5afbIvpoBuD3ipjHYosL02fqqR8Ux723crysxhba4MujUbc9G8K4
nbT2xg/8AW0HBPHcztlPaXeSe4qf8dWxEgun1RJUFw6TaRyrKn2W+CUZ8+qhs30ZcJHC61Tqfutk
BeYgCNJwwcw7fJOU/lgM01cjizk2cqgm5Qoy26PVWWthOVvVxsJEyc+Kl4ESHz+qE69PhtR+aW8H
n3dmZM4dUqOJn+2SAEql3OrVOHn2kF3qalthNLV22ULuhL12HzjZvFMZDTceKwgk20Gr7mK9/6Z6
kDxynAxYtirZM0LpMpjEfNTdR/liCsPZD/GBmyqvUvdYsRBAPCc6lkW9G8A8SYFrreGB5ARWrQhI
psZhgmVYMrrRvNB4YUi3nSIYGWXYojxtRc+a1Tx4dfuhQPcxVKdP8lQ1OG3iND9UinnE5nw5uDYn
j5Ii75xxBkWevotjD0pkcNt4EXr1nnasYJw0sXYrfPMQCUZBiSsDwjkF4zY7R6b/ODnB88SZhhZW
7sQ3aledfACsVFetIwK8S0PLl8AA16OAipnokILqR09PH3OzPqUxnQ7qZskeiyBFljxbgnWQTnx0
bR/CXvugfpV/q1TvsezEtzL/EGsHr8Eec7LYm0SYfauqQ9eaRzl2Axus7KkrlMess2DQYfLr60yG
roWaeeOGp7IbblpLvdFi7K6FHFW5bbj2gZTjKfBZ2EYS4NeVewdtNI4vT6jbwRktaLZ4h1+ANnL2
pwRlMk5GvdibSnlSlF5f6oLVpENh8tFPMOCw9tSL+tb4XmXjzrdBPzo5p8DoIR+QWQ+i6T5hzN1y
7WNpjlO36GzvtvagDiD8GioRouecx21cn9QgPKNZcQwyxDJQyp3LjtZRdeelLXyYTHnsYqQ8Bm4W
fMMIiuchNr6oH+PSXzSu9uCYzmPWg7rsvjpDdCOPbhluBX2LqgRie23qbuVBH2f6kRlzkD+P8vHB
coNjKaCo9eX9YOOtgL3lrLAfONJ/AL9Yxnlz6nPzmByrOuGE5Ncr8CbE3UzQ1BvusIXOIljwARO1
VM1qPjUHeVcd5dRLTPRWw5iYqKi0e6QKZpmtsLFXDfq7BIITDwJYfN6sVKVqodun3QwR8Xpp92a+
UNuA4vnQLoVkyiHRVepfzID3wxV/YfbKg9VwCxDIHrhBtMNO7WwpuCX2HB1KaC9BCp/6lKUmyvQs
o/M4Vn4kk3Oje0xRfvpl60cHccxUXo79pOUc7zKszwQTilzpMsoQJSkbM1kq/T61kMLMJmghDMIQ
mkcP2RX2fWyKICOSEKid8CyM7lT0yjEOjmnRxYwAUYgDs+4nFhSouSElFw4S2YR8h0MeQiPqfDmP
lJJ9WnEfh8h7jFT1GQVEaK75fpQE7kooS2XQj365wtrlRJiKqIPGpJGnbljyWhTeiJ/Z2z4OvlRr
RXoCsEiGMXlG4+3QBsjA1KCE+lqjc8B5Zskou4moAiZbP5oGmvBLnFtguTLLhnrjQIebVVrmgbVw
Z9x5rJkfc+jVdnsUev1M3jMhp2pty9LcOlMxr7oRInCrzbIoek49+EODtsp791NAcFZCP3XT+Lms
CQbgJpbz0YOR5bjF3GIeUS7f+Kp+TOFqzVCfSaG4dIuqXxe10S7tLjinfXROYcYMg7dmzX31QSPN
VJ2l7Fuw2pryOAVA+vIMWl7aeM6y8Udr7qW6VL+51SLtLnI42MpAQLB30DySU1aD0DNPFROsqjLN
7BCHBCs+6j3hY4zARYksUijIeQozmhsVP2uG1n3guh96xNIkx+67U0NmdvIctxst0tdRFMN1x4um
lq4XpRKs01r5CnWfOY7Bb8KNwnDRS2tz66Rr3TpwiGClBOIEKRRZkE2d1acwis+t+tFuakD5Bgkd
Ff+CtDBIH+jpIig6ybrC88ZvypXhW0erhrhmFQQ5UeUtNfCTW9SaWCdevYpiprs3Fg631Jah9YJ1
bWs7u/HclR34N/qgG7M4KtWFwoqNKBfc2AqSNcVkridAkng4InXLrpYLxivSSBvF9U7rGYtCTrlI
ZNI/DI2SwtwhXo7ui+3U87iNb8zMOOJxjBKTPA59/PlGkrlzFRXeuWLh8SRi5oo+mQuUT5idaCMs
66o5uGmGbo3I73F8ZWHrNlRZy8YixPqKWwzeoRo6LZqfPorAIT8jSm8V+/4utXNEVFTRLAspGdAM
VbkagMUC7oSKXVdhuMZrYFhr9SpQcWOMbc9DPcx6Ugdt3PZixIPP5E5DYutD2nvnsYGsT7H0q4eV
AIJGnT4vUOgWtb1xOiJbI52/fGciZNCKgNxEAtmsoasvXyYfGs5By4ww2/OqvY011hW6zdwkRfqR
SPMxsbWjUTGB0xwrJDb9KKrva2Eebd+DIdyxd7lDsnOKql50TtcsSmF+HSyLENomk9dmiygC+p4E
8owV/nHMoX0GXBh0nwHa+5rUI9bak267P6CTdvOMpLkvkMbq4/Qsr28VwePMLjmRqwk6o3CJCg0u
tG1NtcTxb0tRn15ub+SgjkzkA19Y9AM7iD/4T1xQPjQqm1OaiecewLncykagT1rnnZIk38smMnTx
vDY+VzECq1hnOG2wN6f21BD3C+HufK05NRaPIU8DOWMqDERbdeNY8VmGtoqur9O02Lnyotn0t/Jy
IdMVYxZs6p7dfGJuTnIb6PIQuYnkWSj0Qp6AfaAUc8NH/6kP/LnVokuh5PHZGZJPBjJi6YB7Rrgp
j1kRLpqq+m6HLiCkY1Rk3yJFmfexuhrjcgalbt2SoRUlEgWVsgxHmNBC/xhN/jcV3HCuB/N+yHf4
sZizhiRcjh9b2X/pSv1Os8NlLO01/HhTtNVGjZxFXRvb3ElukhGZx2ni0EEal6tMk60ndSRdgFFG
LFQ22oiTNmupc3hE1wlj1EVccxoZ3SkO57k9swGZt1X/OQtJOtpqdS8gQnZq+pGcMJvj+Dkqs0Wl
duVqHBxOEN60nz1kebDvcvG10+yNBbs8yD5zsG71RDwgNPOZvMLjgOYoKoY92+88Q6SiwQF35nfq
91CQcasRgtR7AlVz5HwuUJoqy295ydR3EoKsRHl08fJCdUSlPZYm+v53tY9ZgWANJEF259TOLigH
io1cvzoOvLEMz1HAOYk+8nOM6MgsRbnNqbqHslM3L3NQ9Wkr1+rTaONOiwNVJRAeTBtiDL30j77Q
trX3IxqDT1cya5dlA3KAiPyg5ixtecDcG68zkEZGZSIfpnAJZXepdoiq2Y7yKBMAVSi2PqIGimWu
g2LuRPWmj2p9PkVOhIcidxwFf533H+ePhK8NqENHRpcChgUsRn/9NAVa4nYT4RcNnw9JBRBZnDz2
1gmfAiv+HOO4N5Or4P1GKcjwsb/XAMHJA5i3HZqGevAHbEXvjLyt/BSVA7mjF/4IswX+y0EPCYRf
8nvpyPEKYMvlwjIfeYR2QKyIDAkxZEciRqaCxirCqpVTXPjuQeEuMiI89rKErb49yftPF4vPFZ+i
yeTby42w594mr4eZLj5o9nk0knOiUBUhoVQP3mPm1CeRu9sxEoskbE6ovx8TwVGXOdmedAUq+NyM
cLv1w4idwKhO3WQe5cV4cOWuwb0/KAnd5W3YkMGjDPk7uYcUvjgJLh424gym1eCO6d3KDIIy2QcZ
UMs+KhQ9JmIYmRdDMutk5t8bkhFcaVmpmZXNGyFOOfGQ4w/sY+piHKrTWDlbp7DWeeA/FnlxItt5
mrgtos52zNJllURnPapOraIeBZ+ZFubaG53HnlqIOe1svTw1pNr0nseXFzP5683EWRzU1dqPCJUd
WbcY9Bx5wOD55YbDpoc4H7pYiTyGgiwb10EILKFd1jHneuAThuAVP2+IuueScTGCTuoU9ZGdhoJH
6t16mo4IgIFGuMpJqbREDF5DSBwlHCjqSFyOy+FnxW73wguOPlp6essrjOL6UzpyJRFpg4Vocq4p
nIzITKaB8kNeQA16KjNFQVGeHITgKpv8SEEKK0/BoJjQxSeLjnou4JDiHHvN55D9/8qi0l7KCBfz
m9qgCkkVfXQKhBfJ4WHMm478JLGcI24RLVhk87YNd5GoV0poLTdxoN4qk3LrudUuicsdttOLjmxe
xjmG/tl82qEUUkfWrLeDhQ5jPHcJGgqN45UaOZkOk/tzbIZrq1Hv0e1Yv7yxrHE+J31yL+e33gV7
zIhuW3QgIhVPgGqfd8hm1Gs7vtXsfmYl7mJqgnWLASLh2wI5rbkScYZ9cVmXBHwaYYa8avZxhlJU
jnSV+k2JxkM11g8qUjAdWnGtNL1Wgi0HR+89IpdGyIB+R6HedIipdhbrsxqsXaiQBywzUpvdnINt
FespUU9BhsXeI8K60nUx75Ju7gNH8uTzgK8w0ujcBRWxSrToexv2E5dvK9wlnXKDUxo3R9JxCP70
ZMOdmzg7JSZzkfiUKBKQvRianTO4d3IlJLhXGNypsGV97CnQacm06iPyz6D0liXpSCs2DykhRhVG
Z6FZDxX6fQD4YvDUHduFj2xRiV17m9zWnHtqBqe2NXN10RZEVXRoFxjWQ2Cts9FW55bJYVV5HqvM
/OGp5Qbj6W2JaapQ0KSoDsaQzjV9mpEY2hSkkGf2YO5HLdhjTA3Z1PjQKfpP3Nf/oBCuoBBgyvx2
Mi2+tl//6weKVe14+JqBXtj/OH/NX+MWXn7jJwLBsP+yJd7qJ+jAsP4CYwa7HfiA7oCPBrbyN+bA
MP+SHqnc4UE/UdiTYP2/MQeG8ZfkjUNxpGjFLwFs/b//+xU3srn49+9VZhjIr2ulKHYB+3UsHbYo
BURJF359XttBowndSxFNRYFuDr8KFcDQwHBXQUP5uTQDWRmwtSWavd7cErWyrIx22Ae9gwGu2OSF
zDZFnBwCp098/BSo4UU39nMkGL/pBl5BWoywuFr4H0oVtCrz0ll1RXmGy26B0OlGUqPTN63DGta2
AvRSDHOaCz0OOU24S3QO+zdS8soiwbBrMcaG/XVEzGkMStyPlE9RVu0tEey5u8FZ56dGZwmOb8ND
3mTChISRbjJXRRi+tHZtXfh3vqp1ux7IF+Il9vhk+QreMYqJi1+PEIwttW60OPRWdWO4Mxy8vquT
7906qZQ6qI10mmNW8lF0FWZ6E5WFpc1y43CLlGzX5jqhbBYkT7pRaVgclJpALZXtb3IdbeHoyCpN
JO7xTYZxrWFTT4XBK7Z1bGuLJjQseZP82Ndhi0KQf8ziyds7Xh1sgOgh3VNoYzDXG2xulBE9GLsS
qjR8fDKKaltGpoRIjLM0jNnNazOmSJXo+0ZDoR6831OoNzF60SS3UFN9UEwPqQ5VPIdKP7Dz6tZM
wRhjnvnV+G1CRxo3tCPfqlYINmUfHCKPeVmHySqJecpSdcJj5nVEEgpiVdyauD1rJB5/AIcOTnrV
YSnSiGpGVsZaB3DyYouBU1u1uWkVv7wToZKtQ0zclxSoxDxX63bTyPoVa0FKC9cUuUzC9NjK520Z
IAdk4jlC+v//kXZey3FzyZp9InTAm4i5gi3DojeibhCSSMF7j6efBXWfaarEUJ3uufuNqE0A2+TO
zG99gzdsmu22HTNPC5PxIc15dabBfl6tpbKX1YzU9tq0e4GbCpRHyJXYITa7WOfKoYDka4QJ45Ou
LOBHVpGzSktxIGUOjijpMwLWiP1SQwpXlnwsmU6Jq0EKx9dIl1+spOntpUvUp7CZ2usxk4y7rjBB
Oy1qTKetnCfvUJ1raKeG6sW6dC3VusZfYr4KCkRgLY5O4vYLFgyz216LOGbfVaEQj3RIS5TymGLj
qvW+3FOVC/PhrQRzjC55FlxcmszDkvdYayvF7NQK9zSt75RTJHEJKpd0cqt0/S6NK8ncOI2DvlbC
vQGn+1kSQwBqVMy6lCLcKMAbIiPxCvi52A3W2B1hEkZONkb3yZQoN3FCe2gE4doV6tL4is9j5Igr
d0Bh5g0VRspXs2AhkW59SrXmW1nn73U1Cm4cdStNQ7m4GztVwx/MUN0lFIdval1rR2JRGfpdFHvU
dhunxLXCmUEURA0woBTmKoUxnlK4of4NWgkMgQUr2SGRtjPW4Q0MuadKmeFoMhipaPhajO2pMzUf
r7yjZc0ufimY7qpOlaRvoUJaqUi03GmyCTJyhM9yNNW7WTeujCGm6Ui1TCfsq8oRx41WNlCZMkP5
Wk1AL2Z5+3ORavwuzaa4kSNDx3CoxogpzRSYoaF4SFDI7UuCWleesGmIBmEBGx1Jfj7gv9RVUedW
NdDuJIJgkYx64oopzrydVJt+GsUmG2W5OtICdKLD0AIUsgpMe4DNSDUFeDLF71oDgpaHw0sbwzRa
QILaANhtgxSU3RnzrdzAdxtYUvYgND9zM7yV+/q7sF1O1kag4N+cuBFBNOqAq3ODiOxMTO7Yt0av
CMEsze10EEr1B9xPQo4u2bKqvPciRl2QxclPGm8pJukNEPpIedANWqeKVaJ5RJNda6xfhTx8kSqw
CmLyOmEMgqXXcOiE8arMl4e1op4ylF3vZKFwVYTaqa/D+5C/HL5liHpxNk+q2h9NGE+VGD93uJv5
xIL3RYMUjtvPo9qCvOXyNJGkau8UkuOq2bxmS/c9xXzdAUONGxCo4FaiU2Ncn4FQ7Zs8/NppEwn2
znyK1ogmE326mdT1Kc2ROWdRdc8Hob8takSYxzjELgONbGEiqb4kx19KOYU/qXbuOAubXTeeEFMh
3OXLwJ2Fq+yWOT6uaf4oSHAE2n58WJu53D4J5t3xTdIYt5NZ7aZUuM1Dw7bk+lDI8w+TJB6e3/fd
hvfmnNgpHVYEWUmxN8K0pDCvcuzJcBKOOG7S+1CovpJhGBw2XThehXIqNoqo1FUbr6/sroyuvY3i
yHRJI99GQu+tY38IUzHbWORfUXb8nE3lQZXjb/UK569S9EMfdeFT1XL+rp1xVS6t9txK2RgY3aTd
qzHUsxRTVhiMDlZAnmzme5JfvsZS2TLyIshYayIf27AtpoIBCjOlHlMfpTrz5Wo+KvR0ZSaQvDl8
m2pLh0Gay/dKrBaUd7gS5ONoeY3VY2QUaU6TAwNbVzydplrExHUciCmE1u5rSLyVVj3mScrR0TTf
B7U5DpX0bMWz0yKwrbLiodFluvBDjsqNrSEre1Ph4gy92KfR7wvvv/ZSeh/dGjNYJ6bQBxLMyXCZ
b6ol6BdKDNq4b6ziqZpzdlzjGj/OJRilZIcd4gMiZoeCw1UGKTVaDEcZQqhaumu1GBXp8i4yJrYH
8cacFmC8XXfqsvomLRvTm3HUmDR5p9Zzexhpu0uIrCiItn4pSUFuZU9a2bKHVM1DCH9TlPKndYag
ZkxpQNsTgNtEYfc3SfLVyVuYW9dZHrry2N7Olehh0HIqzHwgStBmmIAjyH3OB65r3PDjuJtIqVf7
zNReLSxYhlXEbD2VXut+Ji9G36ZoYrdgyFBH1qCjXNTHwj3e9bsp19/WFU/kHI502SmkCHWAjHFJ
hjUb3BZUeFvWJ21aTm0j4avSvyDp2adRQnebYAm2NazvmPKqADprwAtdZecimcyayo/dLOa+G7Bp
wF0MvwqOM7kHj2hWJy2UvXWIb/F5Gnz6gZ8NreS+0+4wweRDCS/pIAQ0ksf2qFvkJWfjjh5Jurox
SJUSIYjB5mp0Qsiy4EqasDMylY08uY5rpfbURbhj53Ys7Qu2noQU4HZU0sCZfNBycj/ySyjAvVKA
bkPKnSJy9+OgObqIBMJ8iVAgo181BbuClb50N5UxU4ouXXgPh6Iy7dgqfAt/TIN3tKG1SaBHi+4v
xjNYr/tEBUTXxU4Yd4CE0dGqD9PK9bevH/iFd110v9TJPq8yXJhf8Ek5CoWEj4G4E2LcClGf3Kpt
6Fbt7OrgS5dudAXxNRrfY7LoeajarYBNX1kA8a21r3LUBXFDLXp8Fo02iLIQlTEvf6pBN652PT3r
6f3USE68saEB+S54N+LiYbdG5xaa5GjiNwTrtDGx8OL4taCp2NR60KCvcSwfJBAylvU6lKGtTikU
yByUHo7d3NPH6HsDdi+u91Hc7ufqfWuUUKhmScvqzYPCX0ESt8gea0qJUoF9MV1XOblugV1fjMOj
MSmPvLIyu5fyF3ORry1tegWfyzq/p1/Unjkf6Q72qK84ykjePwPIF0muZgq7UCnvKUMGajwDp7Uc
gY0lwrihlxV3nqm+rjM9MrpP7QbJg8y9gsSnUDqASWiRQw8gpIc8fyeJYIPctYXsC3IgmH1dY7f6
+obB/F7V3iu+oIK5blaCh0ERbQHYJIamAhATPsh0Hy+gqePmoMLnG4T80VjSNzlnJ9dl6J5Cfdsv
Jl0OMvnpvsqeyhaIpsr/meZAg7sgiw09MwmW1ourFo+xKb5ReP9ajZT3RJX2u+m6jm62WrxigDul
BQYXTTs1n9ascaMEdiX/eWyTRyzR9kS2oJ3I/MPQpxngpYl5LzjFe81sfFtTMPNNEoxNH8SL9mU1
+oO5pD7E9n0+GDtiHWeSBCdOVk5jOMx8Lz2Lv8R144QSSU/kMMiFO3YnddtqR9owquiJXLJv5v1t
JK0L2ajCsHFA4G5SRS+SJTvLuAJrjXYYyfhdPQFzBdTMqQJ47qecJt+mojyUW2YtWg+DyfzqwjVx
c6t+wYbuy4A/t7OohkbAbZ5I6vmyYIBJVI4zFpQYA35RVyOQtMI89KNFV5nsFWJ/kuP1HqeogzAa
lKIzBbb9nL6u4FaHNLoZ0Og78UT4QDq8wvnBj41ysMlUg3OWOiCv1r4f0jexNDNXjsNAq5XTRKGs
Iy/pdrnohO2xsJ7A9Tiy2T90OE9FQhjzrPmPsM65fZbwGI1neWmvyCBiKi9HwcSUy6RoVxXGcVli
rmzQbaerwcJ5KEdQX7O+xCU6LmlKWq2KjwJ87UXt7WHG/JeyHvguK992WCKztjkaC296RubSpLt4
Ck+iQpzSPE1U1YxOcdr2GA+KZ45JgK9d68jl1xpn6ioj8C43Zmzptta1ohSg9JsXjFswjsdCoZVi
IhTxtTG4u6cNJZ1V6W21BNtfym+UDKDKyg9pR1Emw/5IN0EBi1ch8SGFfICevV1Jois371SJtl0P
7RZFD1LA4504sMVoMLdTuJ0grxRNBGZae8oovIzKfu7qp1Vsj2qFKUMcPtPhdVIjrq0VRcWE8F3R
H0qA8x42oKatSz14UbHxRPwQKUb58aQGbQybe2DCdKcIJ+p4SokNdIyMKouG1PIYjiVR3+IO/UIN
p+NhgMSc6ony1YrZqJALviF/pQczEPKGdqr3jPvuBHDPzO1+vOXpnCTmWhNjDLNS6iPw8UyNWAdb
5Cw8xbiQScCxywmjIAMr9S4GCTsu4sOYRf4ijR4X+NrWR/EpnnJsHHStsrm7BZX6Yym/K13laRrQ
XOC1UZYEmWIG86IEQjLsJwt5dIh/SXfdruDAGxL6yfKkwQntFfqhJCN7xLAXnDsFZlQAeMlQFaOc
kMeJ1+c5nwXtrZ3Mde3iVfGly7igtMby0rRDe6NHY+ZHOkmYmRbnFtSehOv4Uq0/I3HaTRNuMI3x
TVLqr2FMjjLroNUaMNCnug9PQ5XUj4NIEGDSewtkjJbLmnfAntFSxM3SJ5it3Ggk0EI1aVKy8rpb
lFIe6OzODq0Eu1UaSG9aTA+aWRxwi80O9sXjJFWqL04yjJ16MF5CM8fuetafMk0SjrR035UYttEX
ZpzqWfypiuz3lpIcrJKdvFUCuh9MuzJEZBuyWIEP591nlja+Zd0c2lrSGTuz4zSMxPipH6zJjvsJ
BG9YGV44tAs34YbJXeTYPA5AXPtWeaO9CLlcDj9U1SAUf0gSfiL2OLNM25JwpN4MsGW6sRlPn3ej
Qy2IcJEVaDXywqB0q2AgsDrhNuIuO1n8z/Ry/xyNDk1JITeJMvnca7eVtSiM54qoYE+w6ULv2JGC
sjNXcC+ZGf5eDfznUDySqmrb42FE93t2cUxJ11EllUksFt40185ov8zqY1s/dVF0QWryex30z7G2
TOcH1QeXhiouc8aapszWxJMqphfKML+QVf+uwvw5xJmwBE/amH2LIWA/9y4l8NfUx0HEizzBGfzY
FRzpDr60m+zbZ1oRd90RosaFubIVUP/2O2yv/MNjihbNwSkGbc4SlHuQ4YfR1rzmirKYI7jppdG2
JzofDd4Q5/WGA5DOZ+ZYRXKoLowmHmSnc6q72CcOdUOXxs89JtQBXixfaVa5MO6Wdf5jWNQQhoVd
LMqhM0lnB4AgrJlUuKTAYm65VAB8CbMvfXGti++o/O2Ynvm/v9lLY55VrmlQr8c0Meh32mt+F/Q7
LZC8NriEOT2TnvxzEqHqArDExktzy1nGHbO9nJw2wbd0M3iyQyifuxXtHDZuBD91H8scN3eMx78/
3O/18X8NCoaLbykioj+XfdOFog5xaEqU/SV6LO5j5GSjsPv7IJJy/tlgTioykhrsfilenH82CqpE
iPAjHM0GweV2Tg0zx/0xuKDpj0lpp8F/MyA9mBRJzI0NcPYuM7nqaWLrdad3Jw8pu1s9YbDlTr4Q
cEEkWr4wR6Q/1oNOVQb9PDpQKsrmOUaJriatHRu8pDpP8pWbek8yzhm/R0HnIp9zBtYhMreL6/AM
38T328Y1OSdwaUXwda4Nlfopx0lNVnhQYWuVjNq7JXupZuEgk39cb4QHVHScoF7/fWULUrKXhThO
relEM1xS7H5ncYnDIHDGIi5/2H7X2DMu7MBn/IQ/f8uzJZRlUab0KVkk8wmAZjAELdZ1dnFlBZUf
e90FSt4fC5Z3Qq/JJroz6IA5//hLTHar7XRu/gfFL33K/55x6ANjf2GSffbNP4xjnQHEQjOVi4hg
3VkcDAW+YY50Z9z3drans+t5DGqHwrQ9Odqlcf840LbnY/uzAKRYyNu31fZhp1fQ5lVE46qT4Rby
Y1tOKeGlA+Du2+RGTop9in3xE/6xUWyDMsEgUzPfsIX9fVCIsqFZT7HqTM62ovB+Cl0kJQ5e906z
J3h26Uq8FJJ89qQGWFK2J4IS9bwIuRpIbSnJa84SlifTvNGQGF/4iJ89lyGpBIc6qBTt19b14WVa
q7nO1PsYItAD0RuCfrhej+pt5wpB4Yf6QX+x3Etc8c9mqLE5VW/0craMs2NMrOQVNbqmORU9tUuM
oBBDlaobQWUITmncJmKHn6nsXXjWP7dhbWPdiTpdUaIGgeb3b0h03xhJybNOh0K3LX/dZU5xZXhG
wL51Uwf/1aT5MKB2vkJiSaWzc8V+2Te+4JjT/Yx2OQuSttHYwcGTuo4rHi8O+9nC/Djs2esdUx5z
qnhO/Dm+FCYdibbiD8G44zpk1Q7XlD3mbwRGiW9eesefj23ApocNwI58tk4WycitvmBsNVD82NFe
hmsMPGnLWe9HdMee4hFN7+Ir5e3vH1fe3uVvoREL1NAtCSQ+ylX1nIlSxLOMxIFyxnbGan7uk+OQ
3Nw12P2cLrGrJ0zrjwPvvLWLGy29/S8O3d9/g7NdvtObIk0SfOcn9kOBU4c8AdYdNseOYx5jr3n5
+yN/euh+fOSzjXDNm0yelmqbXtu7Xrnc2iQ+3SgNflAgRK9jY3bJNjxVF/hGfwZr29s2dFFVATpa
krJNgw/bRj/rg95hPM7en0eBfE/SYF/7qL2pynp9/yvsTtxLM/sXz/OPj/xh2LMg35o0C6ksw45+
cU2z16GUHMMp3Y5yjqPeth7R43Pl44HoUJKuvG1fzt/Tu0u/yJ8307PnP9tKCkOTwqHCV4vO4O1A
py3epo8dPyenDsxL0dWnc5s1tdFHCbLOMflxbJqLlrFfym2yi9YfMekcTHQTQJR4lNEFflVrW7/I
j79PsM/OBnOzAoB5KsJc2I6nDx950EgrKCYH7azdg/5fm+c6vjSR/rgJ8yI/jnG2X0SGYtIZSxCx
Ldtt0TSqnRyJW9yYK+TotbrNt/XrAIrMxaj1jzsjgzN5f2FqqWKdgwJaqVkqSvnboT4Tl1Nd9wRP
CkSfKRQI/t/f5qdzBlS2YUmEq+Q0zrblde5Iy86m+iu/QBY22PILst3+ipP+P8c624vynkQYKTDt
VzwODddfKYG4q0P6iMSze2G0zw7Wj092thExgUQaHXgyGpqcLSDr3ufjtvVZwRi01M4uXKg+i4s+
jnc2MU2haMQOsb6jTqSJczZ38f7vj/RJhCLJLDhDlxWJHM3Z/iZZaU/1JFec2W/3XZAFyq9L78Uz
45OVzTgmY8iiBt3gbPrLqaYL+VRRFwqyezqPdoM/Xam7LXL++wN9spYlrp+6LNLrBizx7IHaMrPK
1KQjZtpKi1JLu2VcRIinckv+LyY6STQeSIfaD/zjbJfWtaEYu7xXHN5fGOChSAKIDhHZJ1t8OeL4
9MkksqFIzFWZ5fz7LoXCTSG3DaRhW8TI3sjGONlT5qDHdxHweZgTtMGlD/fJDOQR/z3o2QwM26FL
14yH0qPHAsvb9r/6Xh8GOJsYU9ZbSvPrqWhDEawhKHtpJ3TChWkhfTbRFZp6gKFtE+N8jzfwCejq
WtrKI7sGcwp8Teed5KPB2jWutpnD4+CHenZkpeFxa9JS6yDlsS/f5X8xb84Od2jhCgA+cqI0dJ89
Mko5iifVlnEOjB+it+V7zUeZ+pe/XbKotUVuHEy7i6fAZ2vw47hnCVIswISmFEaav/bRbrnekpaT
Pz9XN5duzL/yPGdPqBAXA5sm54sm4+wEmCh0GNDFt115qo4SCCBX2uMeFphBvZe9kjMhOyXc14WT
KI6i2+3NXXZ5xWwP9Ldf4+xwqEZ5MfQu18no4UPrjd8lN6WlwdmyNf+6GNDKtL8YNH2yaH57/LOV
WsxCyhomDTYdFtaq7jROdTKu8dY9KF52g0Oi8/dN77PEy28jni3TGWN0s91utyoElu0po69JoNuS
k+/yu0un0mdB8W+jnU3gCm/aTu34vNsxmL5Gu8Ibd0gCn+ufzb5wAZFeKbf/zROi++ZWC0mVJOPv
ux/siw5lMaFhfIX74a5ksx0NWwrinXrMg/XScJ9OnX8P9wvP9SEkRAipUlLehmvuJFof9vhBOmPq
0/7sLuu1dF//DL9wK9hpl0beJscfk/bDyGdrZ5nb0awbPqXOVUNycZmNdtIOuQdi7v3qFQDPLu2N
lx72bJ10C0VHWpBhc+ArfcUa9VO/3ZHp96u9dcJyjNtFcjGnKX0SEiscZf/zSZWzZdIb80rZl2Hz
fetzhefqHruqSzM17kUubbw+Jynqkv/NTePSI58tGKMC0aV0+Flj2nvAnlf2JJIkuW2jlsd82c18
LDGdS+ZQv9Lsf/u4ZytHK9g0uQZoTnoVco6vvvUA1Aa5tZ266u1KHjk7caWVnNKjSfmt2tO1iBKf
ivOF5XTp3W/v58P8bossLuvtFyGopEEHv9r7fl9QyIIEGHoyF4MI0K3beLF1VTrhpf3q0us/i9Is
OBzSsvD61SDZQbWZY15AFuDJvX14jGWd8atQ3QsXM3KfxQG/TbqzmM00YkGuttwYnCKnv9KYeEi4
3HXPOvs6fk9f8CiOXqVT5lM+UOpL731bvX+bAGfb2NLWVjih8GDelfswUHbWPTxGp7+Wd5dCt88P
hX+vL3WLBz584yaJtAni3panER2qdzaG0y7byA2HkH8pSXPhi54XKDJjkcJ+YTChuZtXGb2waI/i
Dr6h//ep++nh+uGpzjarsl3hKFsMZIkNPXsdbamx+/chPj/gqLZs9ksQvM93ptSYm1DcVge62Z1A
Dwv5tXWnP0ZXOh9LpvvNuZz0kT59sg+jnu1J+jTIaUsChO8VLg4tIbZ+mNgJaTlq3eZKYu+/OEc+
nY8fxjzbkKa2QsnQosQRD+Gh9Medag+u6tNo5F4KG7a/6nzqk1zZ7kqQILXzE1waChn82jYdaRCb
JDEw4+4mjpsvFz7eZwfoh3HOj+6mitdWbH5N+62CQRumamfc0Zt9w3NhW/16YcDP3iHcblKy1ka4
PJ8tMZmdoZ8YcEvthAdpF7r05F7TnHVodhfG+myOfBzrbI7U46zVXc9YWWvn+9WNnfJm3VmeKNla
IBwKdzpeCr3kbTP+48N9eL6zOdIl7Vi3JMnYs8JgIw5w8aS9v62I+dQHusFvQhuRtSPb8rF8t9yB
A330tVv5vtuJx39N2f9IenhKfoClrn72/2f7sR9VvbRJFPe/lG///reb+r186Nv39/70rT7/k7/9
IJq5f43vIun77V/I5CLvuwMvDJS4G/J/DhK9V9uf/N/+z3+JBC+IC0nof5gN29//m7jwYUr69b3N
v5VvvyGOt5/6p8BQEv+hWlhEYN8EytwCNPQ/YkPtH1w2Qb5vJllUhFh//09sqEIxFjVFwSaDH5LV
renlX2JDVfvHZsyADwOtCpvWUP5PxIZgX7cT58NMIreqbBUpiO6k0/n7zk4kJemiBgyNTFNg5mgR
ojGzh26hrfxTPlCQE773fSvbvRlKhxxIAwaMse7QvrlwmFwn6iMl0fW6CWVQSGVLEnzW5K0t9mTI
92mPQkMrC2QMkuE1KuqNTDTfzHR+psAYoxd4WEY93M3VDwQP3LtHzIqUXv7SjSv9T/UQTCnIJGFe
WrurDfwjxTV1xZyevsGM6BJtdVqOTTSJUjHsNHVYT0O00vdHr6iWqzSjtiRTW7RZI1gZpygFzUtm
eaZxFerYqEMHL4XbOgm1re0tsnGh2DV60h+7BsB9npyaSMr8UciIehYEWxVulO4k0AOPtP2pHLvx
0HQpwvMFKV1tABVrxhkhEQb0R1nOyDml/eCvUfFdhuMFU2QOIn0u3XlV7+dQfq/hI3jxMGjeoj4O
OhVJJRttvRbp2px1+Bx5+j6q448im/pDor4KWLJjvgzX3xA3B8LDqOvJwyTR01yPE3F6tCL8Q20T
Ux4/1EL2fWhqaWeO05eZ7uegDZe9GVV0snUtqvGU3y2X0ZC2ud8M3fOcNq9xpCw0n5P6aJboQC7I
XSYdmmCdHMRYBOAoh9czQB96PafSGft1P2u0WsbQACNwfZrxLZFH5biABEWbEuJQb52wy+tdM0lE
TLYgoUo5Nu4I17y4rXUPaNXT0NIir9aokMSJtM+K6kKfsu6eheXIGmzBSltvMpkUpV4dNxQBxDTd
9Jb4u9oWi5dJ6n2j5diI0cVepLJvFYqXTJJfSCKG9VFJiaqmp15V4qdQahIaGic+eCJd933/2HYJ
+Q/S0xrtqF70hXNKswel249JYfomuka7KasHs5u/mkWHVXg8GrhaZbSoVvC8F6D9YSF2t8JIA2ku
HUVZoP8d0WEwzuocNEYkA76wjvVcTl4eLteKGKMXDxPEAErsZzN5pqo1Y8oMpeqN0wv9lZKNI3Hs
4bONuM5cmgPY0gd6PiH1oc/pYt2XkOJ6lV7zG0wqvLMstBNQWLaYbcxQAI1+044vyQJzKEHBacdq
dN1pXwx1flgR8R77ynrKiny+0yLjR7EKdj/EQ0ATvRMrheQ2PfJTWSk5ndcyo6CJkcRsKHeiEH9t
hDt51Rav78RneSzCq0ScHoSFhpa6nI7x2k9ODqBvKhcatnpgWLy62tG/iHlJY85kwSU1zNXVNoWe
OfbmjprwOmGMXEjHpECC2I1z7PdDVZ5kQ91JReYbhkIq0NAqL4yjgLaw5a4oOxCdKq1Tmsyh294L
zBypQwRZzBY4Ko2OILHR7VIw9aBK1ldgUWkg1M3ruOrolDsCq76+M1IKBkVfelEzK9Sy1tqX+ixy
ezU2vVbgU7bLlSSoIMoRF/DMEdLMsjrlJh09C7pbGl1xsYmcUlPcUB/kIJQCRTERo5UWnCrlra7l
jM8ZV8euQy2wAmCwm5w9pI/Ahs2iyaYYtWiwJoEO5m7Yz0b4XdFz8mBqv8f/7ClVq+tCE5ZdL63X
WpjGjtpX+06MC96ZpwmanWju3Ijzt3oAi7rZ1hnyFKLGBcWw9smuXzq7VUs0uniHmHX/S9lU+6o0
vID8/R7zI/s4JN8a3cTC2LDsLROJRnGDaMlyIQV9rSK9ctl6FPq5cye2RjZYM9Tczc96ae81dBpJ
SU66SVDfCWO6Ewf5uckOxZyjaTRD3U0jM/SszbpdnxekUrJozzpWdlIB1FXZ9oaJzyb1crozBuXN
kBIc8fLG3cS8RjjFB2ZYDPjKk0G40ouPvt2Yqxd1CO+ijMYq2ehOUjMfkiLCKJ6HaS2rDRITiltS
kJuqlgnGCjQqa9UQTBi3Le31QWy91yl/DqkYnq7G+g3LwtHLrfZgFvHoCRFC2HacX8pwB8UJMlId
ru6SmIAtjeRm1IVbg7DIQWgAC74fDvpEq7khJ4lv5BDxIcaDbezHQON4DPP6CPLNtpgM3tKh20jb
EBmjjlqZ/1xp8wohrQEUn1hs4ymAMuHYl2IWLCVu9EIOUKkSR9kNDXz14jBkcid5DYemdy0dP3Gt
bT0tjwxHKFotELsFgJcxePHGc8wMZGdpo1uvevNjEZbDEo0nGJ/CfVhOX1uB1GGtDAkoXqV/yCog
aKVlXmkrHBX+n2um3UFdQ8yalsAE++NMIeLZuZYAt3X9F1Ob92yLgF9Dzt8uF+5HaXrb1rvM4bIb
e2huShgHGZIhIRHREknqY2F2ub9EyckQsslVgWAiRtly7UK1T9RkRGYiGXZYKc9VWLKEFuB1kQRR
SV/L3AUFsEdT2C/KaSy63M2bnllVoEjrqwUjBonVXC3csmGgyGndOaqejF+Udg2MFhCJ8SK3K247
KbzLFlOUplXMa0gItjZvD9aJgJ2XodwLWNJvuLVvazv5eMFgmzKJ71leAK7SXUzd0XhnOS1DEmhi
JOOBmERuuKIzTOTpOa5M+bDI0GdMuX2ncZ8O/gLqYqL9TNv+TjOWHfa4dMaU4Gj5h0rrqQWrBumH
Gd41ThKpY3FIoRsaandz0k1TdddWq7CTWyW8rszoKOaonySlidxoLu9mKW1dxdAsW+r7ACfr4RHd
ygpjXGh8Y8kd1WC+DvOhr4sQbQ5ASkktPHrp9QD5yw6sNRcFgQ1Dh6hSVHgyTMn6sETz68jrArGw
Setbm5P4ipFTJ59kPl7YaCinRCmQY2KirNfs1Pg2sfe4CtHBJGB0xVXInFpvNcWnbjRQAU3JAcjL
4AkprtTjpFPRSiesv3LpdtVOopBuB3tz1WjS6Ji1fDIL89ZagEpK1lHpUGVOHX4uqVGFbFGq4o2Y
yQxrjB5lOyCL3vKg42lpMR0bK/kmCQAned4Y5sNOK8Tv6LM3CSvncN5WRAjGN63kDjVBf93O/+tk
FueDbC5XujzPO3Opd2K84OYxFazmxBkNBaZN3R2lCQlKEc2SsxYC/YDzfEK8BClvt446EvpabzGs
Qmc3jez3hspJbxY90jGRBuMoquFBXzHyLWuRLZaGZ5vQSr1Z+znoit7NEmhwCx2+QPMqIGf4k+rA
He7R9D+Oo/B9CNVp36/C6ixFDrSuRC2jjt1tvSoWG57Oy29+pgPMZaMWTH9ZIxkil8WfifM7YrwE
gsbS+YA8+iXOTlZ2FYON2CdVRSiuTG8o0G5zQ3pbDGyCltl8QeSKC3I5+Fk9PXRJDQauClG05i9q
vZYviTA+4PiowE7cVmkeCwdxpMMvhD2WSf0PMMR2YxSH2tJeIaDT85wqbqHI12mimU63wX7Ap40e
cp8NuyNdoVbwFlaDncpliwS8oltOP1TVhDVThOqmrHBQ4acUVLJeUqLVzxMJ7dR6rYZfdVX8BYuc
Xa4+3iKumKbOgD6aWMZhC6sIBy167owrfZX6kqF+L+hWm7W9GEVoDXFycJbUq1FsBASjWIGV6DLx
5/zWVXHtYBpQHi2plL0KfpRfgyCwa67FV2pSrU5UTPpOR9y+Gu3i0tiJ2oud9b6ptfuuzodjMfCG
9NFES9xq0UmZ1mMv5uadcN1rxb7GnuOoLuj7p2rAF3S6i6XFjXLDOM417V0jbgGhsi47+B8/RALF
0Si/mLrwbhk5ylIYhGJSfZPGpjm0XXnTiflyVMMFAFL53Wj0IUhF67aNumK3zs03c9BHH8EBmJNh
eew1zOOqYRPmiV4/DOuhQSRfouxbiyi6bZpG9ohK7vCc+gqZFrxbvXAuTYgT6/S6zqWHEdWlasSa
E0YSN69JWw4rIbiZSt3emgHI1GBJdpxoiaG+bdfFoa2OjeqaSzndqXjncUkauNFIobATpeUkgEhl
VUJOLoX8WqeJUQ2hJfbgedOcTihu6v3/Ze7Mlhw3tiz7K/0BhduO0YGXeiBBBMlgzFNGvMAiMyMw
z3DH8PW9KN2uykzJUmX91GYymcmUEkkM7n7O2XttnGkTRyLLfK14zDeS1Cs8d3gUKwItOzNgFVb8
2HIPEkeeEoE5D+MfBQ7ffcqYduKDJK+guAVutW+Cfthg3qLVbs5ns+f61A9zmGjhUfiK59QsMV1g
i80mNidF0byB0xrsVrm1AqmPYIZRCeOeOiMQevAluwHGaO3qr3ROvMhoe2qcWlP+pWtYnFngA/Ek
Ssc89lBfMjWh+9Arkjp3h6sdeFadf6YMLP380tbFiWxVPBizj5xbw2VAYLvLPbvZpAllXSa7MF2W
4aIHKaE4yR2XL0le4RnNZswicn4BSniU651Vsuz1TijmALoJNSJ1c5gBBNrYzPbw7zc3lSerQ2yP
l8zO+RZcdRcDeaSsDB157fWnFNNww5OcTQPyQ/aZLdCDbpO7PBfWGr92WKlOo/JoGLBQqK5XtA9Y
xcf2xp5FClrdjZDr3vsifcmqiSLKkRHtLT9s5vEowBPaFJNlal64/mxsy5IcZ38CumL432ZDGOwk
yA0xUl7mbfndSLTGMd3l27EfD0vPg96X/h79/iU791MiOSFodlTdDy3cQxzEMDxwg3JxWj9ztv7o
gl7gld01DctkZ6BUETCPhz7NoyY/LO6HaeTb3BpvapwFADdphWAfdrG/2YZRsBKuQHPK/FL1zk3T
uc7Gz8SXvlLguYcC+a3kTKW8T8NnKSGOEq6ol34xYnfb142IPHc+wtK/XWp2aeFdeXWQhqqbsW+b
LkeVMCiXfN9OAsSzeUlG3nAZNPKtqO6H4KOGR9FDHvAGxYqXUWm045rvyIL+ng9lcyh92wndfkw3
Cm8RRb8+KPEUaPv74NufFQu7teJU7EXx6RTYHXOb7TlVQAk5GrEaALnpp5PfCijNmlEZEjlhzFG8
YG2eRqCcmLU3aIAM0EMd0A5ZXjlWBh0BDjSEEfz95prf+BIqWpvc47rOAxeHcOccSS35vjjmqw3P
WrnrsjF7k8Kffs85LeRIszFqq/HbIqp3IB5bXAyEg5q82e1b6Tq3jZlnUL3DzrVum9bABG5E1tBf
Loo8Jc8QNKeCTyppwOYjNKk6zhghLNXOUe0D7+XnOBBFIDKNENAfo7pC4ghjhvSMrPoYhPdtympc
T8ULSNsCF6l9LSkz6sTqIgN9E9EO8wUo4zGa1vjTjJdvQ5W/dZMK/cZ7rN0hpgK1DoWXHjgntpGe
+mXTE6RgGXaBCzY2d+v10PJbC4/dQKnyJl3QCWQswZk3cBI20nJvTekJqIIuz36hOnsKfPw7MgPR
ZFflM4EN6W6e9HcvWRmNOHBmvOHNHuwpBKdxmisFsiZxYWipYkOf0NjlBilknneiH9bQcuTfmk/a
6N56x79NxvoqMPJ2mxPRvrVGgnTzGHFdzUtTop+PCudbWfttVNnq5AjvVjeiuVpq1oQksPqI/r4u
nZvO+l4u7eNsWGCq0ga78AIHr13CtRlotCSgulgS6sqsMfOqxwHuHsiSkqrIJo1gSpyLZaH/4pTw
ZWC9HqZJlNi8+w0wice1rMD2FhqfSVveQst4Y9v9KPv5HObuDLAKkpt2hMLXpKbcej3UC7crN9Uh
zdBrdSgUO8M4cewSYYaSWSV2GUk9HHCih7PYGl6MN0uUz8rpKbLU+u7G00ZXtgnkls4+sDG7lfho
XG0dy0AfFxG3x8I1QDIk+aV0u/FIwIxBPA7AKzm+pU6/XMgMY3dtc/+lXVACW/HXNY1v1XLhrK16
IOGTQm524Ci6zbwZixJvd2YzfM05KQFoPpNiN4blNJQEyefM9p9V5VEW2X06KDzKDgZ2n/LA6ddD
yp4fpkXGCqRpKVmiv+9maGumincSntumc5tPm936Atpyaa1H2n7NaIeiALFSmAtxP10TnBKWqdog
r2XVp6BUr3JxiigzSPBapXnh1Y95N65HqPIWVPOrIr/0xrrYpUWMAUfYX9YZxs40g/lgM8UPPk2f
IELf1tq7T1ENbi31UNNvDenrmNn6UsUgYNsi2xBsHzGZL/lKPpkq3YVjB9PtuTe06WfbDa0zmbsS
+qqo2XwmMsBDQ6NwndOe8/LKS8Pr1uKg3M7lEoT13O1Y6PpNGxhQZsrksTQGiGOmjdt2Eg8Inela
ckKP/SwO46yB1mb2MNhyy9wTpnKXTS+p3YbY28qIFrjevlL1N/APGkCbPFfmAARiLAayUmxvm5Tg
2eWSXpull5/qDvtznU/sLgrMgZ3zUPrNpYKic5MUFNvO6AACTUHIVatoAPTVLTWdxE4Qt2JbSgNM
kKXq/Uik8k6fG4SWM+36KcmiqiDwQbW7oY3LqBVuHAUzRNcGoLAbD/drmz6aQXZpdUgasppUGDNp
qjBvszAheM+E5MHCOVFn5jgrp4KjTtI++3H3rUq9l9VEj7ZMLsGG1OhLAwkqCK5kR/PeygAMJNq5
aqoIOtwX2j+MDLp7BU+UUKZg23Ut+W5D+urRUNtYer3PTHA76nzY8W84q2Qc6BxgAeabh6QdyA/Q
G04OoVzXmdOzXuGP218KMDl2elWDgn2UUBOmhuPOhGaOp+kTtn+7tRL/C0S4h2WQdlgaMwAPIMpN
7Ed9L3cthnRIBID8lYjWYEC4f5UMnnWzztUpaTLunq6SS2Bu1zFN0XY0m/2Yy89iMUPRsaB5PjAT
4RgvazJEMer7DWVqtge7X63+mzPU7y2J81oDXReGfu1UEFlBlUfz5LMdg1ilOpTHufY+mhEUWNtr
ppIinaIse5ItpA1PXVO2A0Jp0iMdz2rbIqHeGGeW2boOx9Xsht3KfozRPQURIehsT1NbbstmomPL
yqNNrLeck9rSAaqQQvowyvJ+mEt9mWj/vmgkEHbFUWVyYtaame/mrJCFCa4Eo3I02/SLOaIQ6xxy
ZpqjXV92aKpxFfiXxmIvX4RHpkaZf+96Xz4ICQdC1dO06ekekYzigURaaX/l1tbNxukrDTTllDtA
1GFc5t1JExFFYlJPL6DOiws5yecMEKGqE/Y+nyWtXt/yuc/oLU03SddaoDnUM6H1yBWWOWPj4JW3
E6/fNqSLkH4Fu4Jicb3R7TMJC9PFZIEryysebzkU926RPA11/3X+FKmM+haun8ie2sAmoEbiR1rN
FspY5TfRwoJomvlw1wdeGrlCt2xe42WgILyNwAsMisGdteZRRUjmy5LNl8k8ujsnAYVAXBoum8GZ
rtqelc12mTO7U7VHQeXuCvidG9Oghe4kav5SQXtwsuy9qY39OdZtHSw6YJM/kKEDhzLr3irwwbS+
yAEazCjT7b4VlUssWTxelWRbEaZZdIO+i0lsAYMcG1dlwni34ZLkReyjcJ68TU8bC7jV2u11aT/3
eooWt7sa1viQVs1HEcwxhRnP1RTEfghWCN7aNNi7MdDZQeakXI1wd7rJO9b9SKcnK3Zl2sW06Uvn
AJtx3dbvUszOTTtltIDe5wZkLs7Yr6DhWLoAjph5QPBFZ6tt0RUmqt5ZUJIMe28aooIKy6Fb02JS
DoFmftK7MeB+NUfoPwC9c/rCQnTLVpb0mDNTeZFngRVqve5K6fGhTGnzSQ4O9gJ4jH75s9P034q2
dkLVNCC4cxosgJZIlSw4pxRze93GrLmzVzzH0O9sXbuEdtJi9BBXQJprJVObu9bRN7KtH3teR0hP
DSVmU7dH+7bJbhxRL1FL5AYQDOupKPe91nG4nIl7biu5XezBdWqnYdDGr9qgE2/omIwaXXU7GJkO
0RCUW09BZmJIFs737PwG27k9serVYeDna6gqQFClPKQqJpoZxJ4FXXhbzeuLLdtu230WdnufEjpY
V1XD0ugmW3CLX6f2e35u/AGzGdKsCLHm30tNgE1cXwPsnjvrRHb5fTtXH9obonpsmP+o+BWEB1BZ
yejTzuCoehPQRRteCBANYmzUuGWKfSJf0NwEiX4ePCAGsr7yXilALLHvY/9DmXQVKJSX+l537rfO
azisx5EI5kPgLQfpFfsxBWJf9843G9g7VtoNxruVw8HgVO8ZyZ880suCq8bqaS+51yPo112mm/fY
D8awb3wAnTsnMELed0KcoGcuadiK/LqpTbWpqumzXGcIRN7tvNa3g7eyoAYsv3aN+ddIzOtJUi4z
nRkKnUbEB2T7wu2N2/j8I0dfXUDNZevA3ctq1K7PMj7OugWJUmmXFjZT77kVyzEpxlfdYlshrvA4
gs1eaFVeKb7ohajyAwPEw1LJ9Mrxh1cR9OUxpcQYpiWIDC8NwpHZEJV91kRTqsPEmfqNA4Fyr4OY
Y/zg0hrhKgn6ZZd979eXQ5E4tPzPMSd26x1t3bSAgwZY4MDUj17uYTFznf4cOmHQ/XpIk+Yds/Aa
dXb3mMt0J7zVuXYXtFeOk1F+0pYjWasYLgS6nwODoEuyRq44rnqEFtrGxboLMg5EqQsDLPGLY7/M
NyRE3jmCs7HgLA6PT92iGn9dCbIdPVhxKekRTTtzArJ5MQZ3r1dGKiVxwaQFwp6YJFQ534HS5BJD
JJJrZ153S2Osu9Q2mfS5to56FO+bvmqua+GYpyYHlJYkkrhjY6g5KnDaon+wbxvhbUXKNj94941Z
F+FojuYuSRh64445kqT1BLDsyGFKEARVk5o7E28Q9/O+0hIIYAL1rJ+JYtKLukT4sLAY8T5hZCNO
slyazaxqKywFuvuJJ7xomX/GaSw3Mree1NwwOUDMwwE2CQOLArKb5zDzCUtOLM18oZj5bxm6dtPI
xMYHwEpdTRXTCObX0EU1aM/rQLHqz5YRNX71kImyB2RGjd/2ZrIzPR9chyu+zm7d7OyaGSlje0BQ
JFjYxNdFhRFfxYaVgAPdAtUy985SmcRXzJyN0pbAng7Qkuqey0U+pNn4uBpSha5LIsZLRwLzVts+
Yt15HsJEUHOXIG0thkOyJSYjSK1Xd+gPK+tUTFwPI9+hPSKL8L6bxmfRCP+MMFt4yb9bbvDCvKBg
BrS+qcFPdtL2FMg6QMEJI510jVITulqh3TtnHi9sNfchsaYGTwOJ61nSvXn5OYWktE3GmdP3pfps
uuLDK+cnk019dTThnvF7y/liLRg1eh3sAK3yiONmD6NyuBcxF3ow8/zADOi58tp3d62qoz1UH56n
j41yl42lrCVM4fnye/g1wm6eYkvTvs7pwmbdC20Zqlw7ee5F/Vy48tEozhCzwvRIpZkPsicu0Upy
BK90njZIVZKDyA02dJjHY5lUN7U1cs/YvmLT/koyBShm7yMgGnZXjE5opIO/x9FF62egw0i6E7Q7
suu4bvVc7oTbOhuqFmJ2XahgsyP2q0vMSbMWUd4YlJY0O0e/oEWpibSE6vroFg504FXmO9PI8L4k
2Z4WFHmSM3ORM2QWcwxFW37RgD7edq4ECpYw+++AATdNfODY7O+56G/a5hU1clKns4CxqMMQfhry
bVehVbCt7xMj/WNetZtxXj6NoPva0LHd9IqTr06EeTWdM3oy9VE11lsXc7bEGX9L2EfNcHDT2Xl2
7r98BUZ4R6PoyoiL6mJpB3p1DP5bGGyFpUDfqm1ulmiKBagwwjOihCJpw1NVXcRe/n2qSHUB8Pgt
kaVgDkswdY7ePBV1ScQ5f+PcVZ4GTTb27AqHVhJ4Fqn64RLq7AdEOE50PbkUbuxggc3UGyylg2nl
9on0wtDKzA9AOmUES8Yla4Q/6GhGfgZJrKdiZCorJvrozMnG3bQyriH7+hC/ZRyWT11VMzKP3znN
bBZfx5dJ474L3Guyix/SxiH9qZ85mSTXrc37ms3h5BbPBJ6xfizqtfNktGr6S3p5VrJCgudPD7Xl
5HcDN5zq53bMzfUewvl1XGV15JSdEZW2f+/ohj3H6qwNMRjT1pZE+3quonIGCa04L0GSRJbdTasO
Z7iidIbltat1chlM/EcFLYCm8LJbK6E7rd0MOZbTrLvMR/LQd8WlZRQvqIry49wNatd6K8N5STEW
4CqD+izpE/XBGorezkLq7r12y7txXWl2evb3SXl0TMGWReOUk6JFzJIxXzVne/8ys9ARbttnUrPI
c9UA0HMZlheTrWhDQGKy95atBVQ16kyi3/rAfSlkxWbiiIfSFkzgOWMRU0Tjw9URpPElLJknbSvL
qzaG2Vu0T5L9e1nnxGRXL8Z819Av1rHow7RavoORr7fl2XBvcnZRXfUtXwyyLbsr0adqp8203DGY
udV1hq1L1tTUzFwVCnACqPCVpNkNL3n51hdE1fhNHLWluOuIsSFnU+yq3tCHRtOL4RnljRaTs49V
8p5nPX5T676rbG/jOhlMRkPXu7V14m1c9ntClvSLex7lF7Jl6peYnILn4nLpWiil3e2Zl4ZCNrsI
yM7c0OemRVUZyLXX9MUfRiua6vWympWPmiwedxZiLZlfjHAaT9y/Z90tIlSI7Lapmr9WwF7CSZZv
aODsfbw2T+N8XZlLf1d0CvqgI4i18Ot3qHuCwnJ5X/2xPOWE8xDG2G6yNoTYr46ZlePHGmgYb41z
WW+eA0z19MZIpYjUCB2xDtYriz1VWPO6kS0j0xSSxiYeq33eOlaUjeJZLf7H3I/OEeqZtZtCmYOV
qww0WZWpmERXzsHtSRUYmvXVqVzaAbGcjnoy2n1Tk0uu9aNz7iBnhHohHIH0uDCeGllBiq5mVIo/
YGhY6HqmZTFtBkl/ugwuGzPNyH1saPC6b2BxY5QZnorIv+tEiZ4nzQkzpfYctftJ5uOVUY6ojIiR
XWVNjUYSKNhaJyevTtAUCoOuDDtzvBsCzf0FGKsAW29QIw7b/2jcqlvHgPHS2CHLAeH/vWbYaavp
gfEuOifvJS38i7LRdO+mc7iYiDppP+ZBfVoT+N1C87CDj4Bw3r8aHXKL/1AyX/PVox+UeKg45pIy
mHqWxzzbKo5/+UQv3RDJq6KF404MlTwj+zqI/AEa8a3ly4XoG+6lnVVHWSYIdagQFVN1QKWSqidN
aAjPd5Yox2NRv4qCrJI/RLD/1uPe/ikf/TPU4r+kvb/8438+NhV//Srx/Uka/D+TDF98NOckj+HX
/9X/h2phBwnv//6/WR9/EQvDai0/fpQJn//4nyphw/P+hfwWdTD2TPS+po8H5s9MEsMUwb8cXLLg
fzxhu0g+/ksnbJgSdTGUrQD5G5khZ6v4v3XChuv9iz+LCtK2/h9SSc4WnP9WCXtMyYWN0BK7uPRg
If5KgZB5YrndJNU+W2gKUktCEasLUa9EutIUDLPUfW7SakayWLPF/INF52ebgofa2Qr4MfCPJLyg
s+b5f/3omnHm3M1L4PiHOECWWcSptYPN6DyY6SAvfrgl/35yf4pf+VkPff4s2wTK5oDGRLT9l186
uMp2W5RcB1otKR3BNE5vV9MJunCIPQZCYvHyx8YRljrmceMue0FYAjWoqMhk/v13+Vnk/8dXIfwl
wFcuzpEzv8K0ApW2gSB17zAic9wG7HJ0bIL0g59th1krGVHYkOp//6Hmz9aJPz4V6hMac5ODbiD9
Xy42zWQv66piPUyutNeQCKX5kyYiagyyEcqZwR6wbCQj+a2y/DqPhDk1b8RzNGOULvna/cO9/5uL
YHMfXG7FGTzon60lPzimwI9ma9Cv88ElU+OZ2R14lYHqCaA8m7Sc7ePadv4/fOivjzsPAQu/Zflo
8C0gM+cv9cOHToDwnaIYxaFRZMhEPsIuUsDHTMdwBWJ3l4iOud1qnrVhhracb7+/B3993sFyMiUl
Y5qVGgbEzx9PKu2ql3gRB23E+lhplT4Mppk9zIRT/LlU/xQ/9NPzfr6dP77Z558q2X/5RGnxsP3i
JDE8p3AWz1kPVnsuQawp8K6d0h+elpJH/WBRQ6Fxd1V3GnBf7a0sqWMknyk9t7ZpfabwCtvi7vcX
4O+uv4RTYpK2dKae/XLTbTjo/lQywYKcMt7ZSxvsmR/RZswyZX8EY8IZyZ7bySf5zoo/fv/hzt9c
EigVju3ijMIp/ytgqGO58WFMrYfcR0NFBWiwzhVTgyJxMFeqJYe8Gpq/7RR/VqNbIi30jbgKmyXL
n+jZBhgTUjUYId1+4NvO7DIE1JIp/QbBv/9qz67/wWmxRmcwmKg4DIbhbNqWliQuGFUF4Jipbkk1
Y6M0IIvWbNAQJBqXdROvx3IVBjoV8jwmML8MtzcmQNeKs5cRxzvVW6rd1J7BaXTVVrmrrBqI8WQQ
tLyRyznldJxG7O8KarbOvA6Vi/Kb4B9eoZ/hDn8sIx7wEhfvle247q/mw0nlpEMkQhwm8m0ZrZuV
jKg/stZ/s8V8b4zBIevMd7JBmq+/v3+/WFr+/GhYkMIGOcIa5v/y+swpcW9FKvWhkqaL1M/pvmuO
SVwJjDCETs/oZXadhTPyumxz1EnnDQEAT+DY8f4fvsvfPEuYfNyAx0mwqIrzv/9hJbELtA7dqtQh
UCLzL+20CDAHSPYNZqQOevI5B+JsBzNVC00wB3CtHkpEsGqe9aNRm+shRvL7D5fI+9mz9sclomT0
XUCurgmc5bwJ/PC1Bm8cVy0UvQ/eQB93TJZd96NBdNgm7o1ShnbvtznyZ11d9tiA/OsRSCqpVRNN
7DsHrdW1P6d2/7DU6KS3qHacL22CnunV9ZDoCCaUbZi0FM1fO6eLi9vMWlZ3n1htdlsavlnvOi+Z
g80owbRDjQa+v50KV3Gg5RxN3Embu7cVTshx23crjaFyctGTuEsGyi5NCzgDMW/VHOqpJs5UpyQX
bfK4CL6namnKCxt9/RfVWBRUugoqArZt46kuPKQC5UpnpLtx5HLfNMYAuBO9/94oPQI/0Skn1k2e
lta0bRKy1w/oq503UgKzB7PKmdp2LoO6yFeZ0DeYg5qz1Aqr1kGtpUAZG3Txo8fjpPbS6isk/FQT
zsPvn6mzmezHJZvMSXInOScKEyo7AJVfluwWHSgjbFntO4Zr5lIeVO/d4yeZyflgtmHPE3MqkoLG
IsC447aPQx5fi6IPG6EuYIRQ8orhoGyeQWRitWXRzsnXExE8F0MbIAwH0J2N/7SmB78s6n9+bX68
A/4QOclfTnEWdVYZW9WebsAhL9QJEMFDKSiTcrT0AL8NtZ2y8s3oWzioKSFNgWazd4Zj2SB+sDvO
lbHnHmG/EYUw7tfJBGneiTX068LfGGhuU3Pdm26yD0rGFrl3aWfy6xLYT0nM1KVxnX3gVifVGic+
8HLypmPuuuI4Dd2NVxvRVNmoPdMYWZ3vdVRlqJe7RclN73qR9MpT3VZEhKF/I3VtW+Lh2LbsnMga
jMuiNKstweifaWw6163LdiDXhACp1H7uMj/ZtIv/cO79OJN/J1rBtAln1Alt1A29hReOdOgbJpp6
Vu5hfa/kZxUUt+1ZvZQmxF3ai3VK2vpQx+N9Wy37lDDlPXFQHT+emV6R05cufGaawzx97YP4lPbL
a2eB3F+bVxtGvGxcBFHzpbbrq8TpoiKurho7vTHiAH1blu6qLrjpO/cuE+YXaeUXPnPT3z+4f7hu
fzhrUN7YgcdeIE0OGjy95yfkh1XHsr2UZADTPLRmbn9YhLE/ryk5U6FC1oU2UWXjB8q4817IVODN
0Z0BWBDIk4q6UurLog1Q02pNubJV3jhcZyMbJOnoLuKaphPWNfE0w7DPME2k6NorDwBvTq8bT9Pi
fytszY1opkZ8tXNvucHnNS67PNGKCCwPWPmmqypejMBNTgGOLfTMseWE7J/pze+vBCXbz28w3xA/
NAcMRMMoNn5BDkylqoMMDtEhM8BiJUwjeMYK8JyKXMLFTMXV7z/vvCL8fOEddkPJTgxt9bwn/nzh
HTd3zVH7ePUMlCM6MfVV4yx9WIvqnwhcv+z73GOWJy+gcgA2xwf+8tOS3lapGKU4VJko3CjN2Tai
xCL3MKRSjR84btFelR6h7DXZtelF6UD6+6dT7V+WSL4FWGsJJYsv4f/6pE0uVs/FcMRhVhjidnNN
LqbdLdhJms48e0EEsb7bAi3VCMoQ5UtUWxITmJedk904jfn3uekPTWiv/nz7+5vxy957vkIWO64p
TZ8XwgnO3/2HtyAZnNmpOw/6UnLuQwYcUpbtsmj/y+8/h4367z6KPCWbvSKwz7f+54/KK2PNSb6x
Dvj/i5WmdzdxsujLaTc07ZOmB3/hjLAj47iy7zJ8cduWgcNutM6z+XZF1laNJrk/SR+1ccBgsGDn
Xmo1X/C86R1QCXwKQVFemH5+v/h4QBRqBqRBU4dz0u6CizRx5Jc8lSlJj0RSfDEIvt03STUe0AhX
l1q4/gulc3YxVqKP0Mh3SO+YhZrGBGlGe19HdEAblfaaYfKAqrD33WxLBNxy0Mu03vpBKXe56Ndb
yoHg0JizdQ730HfMXJe9HTSIuqxJHee87O7o3X6JmwlufZ93/r7qrPrGx40aBvliMoiyl27bW0l/
ws3cEauBJ2ynB1LFGnwwX4Wv4EJqPBhG4gE0V471NK5EYmzS1euIyEK17SrToYm9iFcrGZNvpoUt
UxaC8Wm2MJ206f3dpfY6L7S0fXFYFomF1Kt1TbiIlBHmEOY+1jQ9orsjybMyk/ZK2Qbu2lkLosdz
vcoNCejyjYRH53HNlN7F8RqjGrZj0qVi5e9SH8lx0NLxbxxZ39FtN44dFdtXFOMB2ThmE511Z/dO
lZVXBC/ukR2x72RivqlKCGxIl4J72x7bDSbiHlWER12YxU0T6YFEuU1KRzys4qqPBj/lZamd6mE0
7OVoBAEisEV/yNkybww7IHNrKNoR3xE+Mvtsjv2Oug/9ggyMwzC7H/3kNVRTznNdJ+PnlHbuNS8O
2nrZq51J3XKVtG6B4lQn6huPBEIn4Xwq2+yeMWhNcdgZQ4b0ep2ea0I+n2LbYWMVmK+qzrnFAkrC
+1lWr/DGZn+kZRLELnQgC1rs3ucSxybO2aWlivXXakOjvdwmjvndHcjzSXLcib2v9Ws/1cGuDxjp
O4HAPLgyU5U50dFmG8jQwa/3sJaoLJfMujG8rvhSdagcGZYNeKDM8VFaNsJjjgE6LFP5rfG7Nj0P
+5jfTBzAMYEO+UeikTVXHo5nJx7Utkuwa0zJbIXjgt5BSIwIszFj3+sXK98irnLCmvbPvFnGTDzW
euTBRFnX6t0odUuyPYVRRC4VlKwJXc5UILmvu2U5dHH/wvOdRjW6+3IpciQrvbig6qhRnyUEiDrJ
eOS9yg9eW7/64xw/WbV9cg0L8ZWIyzAJ5HXWq6d84Qb1pTyaCOiQ9fI9p6HpXirKL2KW0HTEbbBx
25Y3Tvgl3W6zdbaearwLFMvqaapnJlputuJoj1uCSjPT7J/TMYuRBvSusW1Tq8Pr6Q4np/KNF7Pj
WtGJ7Le6WC1a3iaU4S6P94YIODvONGg2VjmQ/V6pJiUGkYSossve46DNsSjGmrGF4aFZz2SyfAni
xF43ys0ZWTW2Kne5rwsiMNEe6IE+5xYTQAUzwJ1ukSJ5xTk+hyk+/xsiYb3cLy+zZfRueQKnUBHk
uSUBB7/jYnevfi9pj4yWJjwVrmEZJPmdDep8PztIKSsNXw8vc4H+k9Ewi0tw9IO53FhmtnxLp+nb
HKfp3m4J2aiWpn/rXZGHtWaqxhI6vWthzpT5CAYz0wXRNfdkbwCM2VSzxIaqe04xW2qhINL54t2U
SXs2vvSgivuCa2rm4BBgkU+RufYELiLwIolUpXkSTU5j3pptnHsbw22JMZcE5hrKcQkqaBrkK0vc
72Jfu5xw2+dJxG9crorEH0+9G5NaLxfCmTe5Qq8YJET3MEU1Dx5x9Vvq0BlFl+O/UzESOdX3r5UJ
dGah/xZqDqk9WXZxdywWnOGsbcV2Mu2JM0I2mxd+sKJ+Mor5RLJxeTsa5yGWAy3Bq83lgAAyZ77h
Zice/LNm9Jx758yKp8Cor22rvmI4fkxSpBQMpnGj5zPn6FJPW9ppPb5kLsqkhtOcGhCEEhtGd11H
ST4FWIipS4eeyNssN+MoZ7nficXFH2olxZ7+KJKpCdUd8yjngtK4ZX7okAqYLHWMbwcj/FAmYCtV
Z4YpWZMXfVC5O8gO2EyzdbrmiewOboFrR6qZr5Zmg79zclNeVd3Egd5d0wuVkx5s1FQcbE23ykZW
XCA5v7DqkoBd5rafpVXJEz2c7jRRbgKkdm7NTN5JjXIeOSAksf9D2ZnsuM1k3faJAiCDbUwlKtVl
p+ydE8JO2+z7Lsinv4vfnZTTho0fNapCOSlRZMSJc/ZeO8YF3M9rPt5kLe9o7BfypuLiNosa9W5p
6QXabwX3S770DAMw4HXhMWWFpieBMK8f+CXmfg6xqwzuFof49ZTjiK3luzF7P91YIGLx2u9uX1s4
e0cPd/B00n6RNYTQteW31rNR1tk1w+A1JJoOf0CI3Ze5gNo0CvXhhE5209WOdXElM+giMpwrIpWv
EPZWh25W1bnyxM+CPfxWTz1DO0wvlkcZI1VcIZNsRgSvMSpKEb7Lwbe6rZ5a7M1NlX9LJ3yLA9Ct
XUzTO6DA6Zm6OfWm7f1uh9uDBV25NdrwjJmY7Dd5pIttYzlvvd/fc8zqMLU7aNydcDfn8hQWablD
a4BVxDMK8zbP8ociXG1ihR1dNSr1zj3+taOJzRmj3vzkluw886TlxofCtCmsEKlXrYq3GGfVsdG9
cZEaNIFvkttOPFsTwBUgZgtbWuD59oMjx4eybl7TGq0IWAgscyHBfvbiq7Upfp4nlCRbKlceNNro
dwjWoz3z7v40TTiwfN7ygC2Rr+mItzGZ512p8gvls7ubk3Vybuar7LIyd/TTikBPvApGfW164o00
MWbCRbFuNe2F/MruDFBC7XrH5aOk2vpmphEBBiY9yDZ1vqIb4Jw9ONa+HhhpdjWbS2mk8Y6wy+HI
ImtgGjU+Ilb31V6DL9eEwzH+tBL2x5Yd9lwOzls2LjxpZvpD9LCLXE5nZjWPhEjL8dKacKuxzW17
3wi3XmU9ISQwPwwEp5vaTwGa4gPfDsrmzub1QVEMIEZGI9SGTFujKEVdJhLq+mpdFwbvpR4Lmx2T
kyJwd3KbvMIHYp9jrHEH65iq7LUz6ohUaxKA6SThb56aq1jqb7bbU95UCp1dYeObDxfrdhgj/rc5
HK8GNpT1TsQBXcEvg112e84d1QEn/496YmlhEY0fTQPuaWIPOzdrrhqCCU/tJFo27OUG1yti+Aot
h9Uvj0XIZNifmiNz+Ql6ROdu59WJlLTlLR7ZJ9AJaGsagZpUkI9ZyG6/SNoPi6qSIMEPsE395FjZ
1vo8oLJtDA7ZGg9vPtkNigw/31UFKybZhclZGFza7Ob2nDhoXM1eVfuoHWw8ieJbbSXNZrXa3qP2
GbekD8FyFdJ4yDjx8ndFGOTL8FgLy9vIjHlR2fA3lmp8rDJ06YAAT53O9LHNCPPuQO6eqe3FLp7Y
nxBDfcH4YG0G1JibRbN+Om5uf42Yv5zSJGY7lKFCpDDzh6LK4mnghfI4YL/7mpxI3pBwyyD+uQib
8dYesuyj8b3oqV3ii6Hq14LNedsO/rlejb9OhZDIHCSyuKa893rX3HZK0kYnyniLt+Gh7xictxNY
H8b/UVDU3nnS1c2kseK7E23fIBKdu1v6BpGrUBTdboUuxBHxbqz0EES+8B8RMECg9hfvMNVroGaR
oVgeOXunRdLdMizli3ZJdBwc9cON5I+e3tHGncm8at06CsBbtLdunzfvlq8QeuCTsF5rPZ9aXeid
3y4/i7pAPVgQLr4J06bdpU2DXU8g/XFUifaOfE3zsRWyPGR66CFvOxFJ73JAfhdlGbopyroNeFxC
CmtsMrSMV+dkjVK6nKxkg1KNSEPHzbJ8tR79tLKeNjB+HSqMiGylwnvTdXfTJg5MlAVpGhoL6rOS
v+wPy8AXLpMtKcn2bWbD/ZkFoZIJSi1M/ePBMTly0q3CLS+hzCykDWz9xrCPTYLIZRkv0Eh4tbJB
Bihhwquqcz5KVT80dAU3c+m8gmUtbj1bfF9KUjVmrFEFE7vD3E3v0I26pzm0b5CzLRvi8KJxI9yO
4JdMSByLfKKpQN7W08YOLCM8JeTkXrfpRBxp3l98Obi7ii5W4BuIf4wykQEhG3i+7WU5eXb/KMTy
nMXpraE5kxVelj52HYJojjmG3roqNK/9pM0v9qIEz7/5ijx/P+fD9BUKhHODQDY+8/bYO52GwkXt
S7Ouo2+4MRUfrYqW7DAmtKf7ufeCaqkrxB9us3dz6e9cj1/PRtyH1hH3FvGB4q5QjmaSQ/3Fjw2+
2u9fwzAxVqGOdyV6Kuelw7rCj8LoPi8EEnF1lhSH1E4Ra05GPRUBpzlUPimNDYCOM038G4PJzR2o
jPs2ltlTKaz2brQb5kk2oykLzc96zKEoouTTXvVS2KaFmNF6V7VgobLM4TaB4o2o2X3OJzSjnRti
SMyiZJuna/GpwnI4hXmCfRi1DWUXEJFUN2rrx8VwSxfdv1pE+GSHNfYtFcW7pq2HnapSdRS4Fje4
XWDKWxxgal+HYAac9zqNcaPW3Mou0f5urLvisvRLse/nmn/QpcQSZwtZvLpBjJ39LIDmVK07BjZ7
H7go1itLQlUPawuNL5UfJRlmN0lvMwilQokzpv1OaySuSwwKw58H1HJibI8yF2IHEP6deemqih+u
25HNxpspnbIFqJFRue9pk1bbiCYa++3IotGBbsn90gnoSYAysJufohqMjXIUomq/uxRDAVGZZczx
2juPSeN16TLRijLn3GTJz2wROY+b1SD9xx08l24fgJQ5sX8DYxYwznS4TDvHaoAB0fbZOC4uKaoL
aA6DekD3+jGEQxkY3YL6UYXfRCUjPh9Z8JKSJ5pq54qrGrvGbkt8ak2zM0vnNmo1hiXkUDtEXX2A
cJT13kX2OvYp76Yr86tlgsbjcLbzXXooVpU5xyhn2pR1PWFnA0TSngnKHR6Da/wz/d5uyluvafKr
VoIE8lvzPPQshlbXvcY2Hro4eWE19q+bhlYHFQG7Qz9c6qV9RQaD30bGIIInvuZQQb2aa4MqFRRj
DWFjaTHk6FA9hBkCYw3MpNDZqqi0qG9EgigR8eopiwxxtAqSiftyEIeitMAXxAoSguskuyqLXieX
7TLW7bexnb1AMlDZUFsrKGHmpRsidNG2uDRRG+9BzTfkvVvTMUuq8IFBsMGeP5lHKmqOoaVjP6Np
WzY6bS+gm6LXgZbPsXFm59KPPIYDY7NVKs+Ml9bgGS4GVdJw6pQHCbivSTyjKbYVcikA8KCVZwsQ
3Y3usvWkhFK3y63l2rMxnyVSvcfwW7aoARmRDHAUrGGECuvQZpgSjEu2dss98rSHUkWIDLJmU7CI
P1Nm3AtRfujUx+LLis9DhlmkyXZZ43/zo5ADuxt/KY3yG2gu4MylAbxIV4BSM1GdTO1i+yp6saGr
dWM4HM7hyg2nth55ZzpM5VFdPQ8DO1NvaBxukY4PU1UYj5a1En9RdAbSFO2uHmJ1ReAsXdI6NK79
iV3VpJPftx2OkLC+0ZOK9rlE1z9FPSOcaXnNey1u7NHDfSRpB+GbI+3LsyT7Jo5/CsJ6ixN3BPKn
rPs8lo+2nd/Os+0G1qy/lnH5Rfm9It5dvsOJyzd4I75BikZdyxEew6BYY6FbmmEZPjzITYoeIdZh
vEzdTZQITgmZ3EW5+moI7Nv5XBxCWn9WgZIb20S0ax39fXSrt77NEra1/jLWa/Nx6odgEan7ABVL
4KqUxd5tJU02zwY+Ozrh1mi7+9LjSQNao0+uPTq7cO6P4QBATffpfZ7jbB8ZHO4Wnt9Hd87fMqYp
TLPq73LyDJfWRXWZm3i8G5LyzcayszX88U7SvgQlh4RzyMeTn1EklnE3BwhPFCnR5kWGImJDJHLc
aCqcOeZHN68fym4ZydC+5v1LX1NGaUOCuy3hxyH6yn1Rwj1HTvnMFvKdDtetEBQVjecqvDBNuYlM
j2nl6AxHT3sRdkfTPomaEnZszdfMN7/4TWvj3OxYdd2iFpu8LnA5l+0EyaFL7thqms2IIHirO6T/
vlMXu7aQ6a4ZJugmvZ1CH4v5DfEDI5FMr4Zylkd3Cett0i7JtWUPOIYwqhh96f43TJWpINCx5ICN
wijIohVngZnTtYUZaFV+SzH1ApyhlgtNSkPYNgnVYPrQrv4YXHptYGbLtcDQ+5GrinYMvMa9XZHj
PBZZuC0UrqtqaK17VuA0SE396JfNdJpjDNLYsr5lHms0tpl9pQqO1/VduhQvSC3UJnWb+pZTyjV2
mx9qTqNNbImJ+rxrdimEq72wF4DdQzXzb41Ln8w/NWi3LcNkKoOCg7WVDWRr9NgGJ8eeA8EgP8Cu
BuLJ8Z7KnHba4i4P7dTyiKcCiK1uvEB1acPJsqKMpXUd6DmOyGRO7xqnfLdAwnJwiyEcWVRBbsgR
VcGD3KmlLDkYLfdRqC6TOwLmFIkNKqSANJejRa3WLn/rmyHvUXgnmtrcdZP1pnQCnqOUTlAO1rvO
43ZP2etvFfL+oKqkPCAUA7mf9lUw+/HbUrI5Jk2qH2Yvaji+WcN9bGNVHtA7HVUzztcIFOdbGZlA
I0e7BqfIsDjJvORKifCF5eerF5Ho3nnJs5M4yb5bmmc0PQhXuDMbvyCf3SkUa3EzptUTTBUIZq2e
rm0X1ow39UeS3xhMW+CNpFreBLCY28VlNow6KqUcdb9Slzz+59gBVgLNHdzIzkM1HxSczjalQWOg
gHt2Bz22usqzpWZNm0wk2J5mWx33VgZcw5iY3xN75q9iiXtd+cSl19O118xN0OqaTq1128Qiv0qp
M67ElIJGkGm+7O0kjV+zYaSj5vi9f+NlWm+nlqvAU5P8BPOsHzsaredeRPWhLNtw22Z9/FRFdK44
weaPRRIypEngJ/V+oreV0ZY4WHiwXNctj3HLTDYFRHegcx/erfAGTpw22WBFU+M07PKFLplD982s
IWHVvZXesQ86lFejt9eTMR6ilinUrkJH8SPNbKiPmNleaHKt8KypuamU/ml6SXsbO9VrY8716zxK
ut042xHU2z0bFj2pwUPwrWXyEKrmB0NBYxt7E0KGBGeYbQkrsOuU6PVRoQjfTH3V6VPaMefWcP02
PgOwj8io7beJt4z49TB6W2jU0CqOkM+gQkj7b0lr39heV+84DsZnWcRrljRZ4GqoRh4mL3ytRNx6
W6vUy0XbsTi30yIfwjFS5oY4xuZQ6IhafND5e49i8hTRQ4BuMI9PYG672xjL8y6vAC2S2xQfQgyX
uNlh3EVT093ZST1+4QxFoG6jh5PMQRKqNIb4Bx4KCMCQnVhlll0EZW0TFeKniVYGaCAOY0Mm8T60
LQ6KhTMC0auoaSbwsDum6uKq14pGYdwk1xl2wKcpi3v6F3F0jqmcj3CI8mvNVlUoIXdOI6wz5Wy3
yxbqjxDx630ejsmeJpRFJPSM1C2KESmYlftMd1usAMt6U7sFO7Ff5VeTchJgL461kaGZPRnMOuhA
2egY6Kh/8TQd4nDojoVCnjK1WKvjhGFkLpofSOqsnW+PEIAMQdPBIoAvCd0ns0LNYhW0yClOv9u1
wQKSu8O2Hijk3TayAiFrPFfCk/vM7Uz0GvAQSy/JYVaAeo371oWJwwNrJ0gpAE71V3QM5CHnzgYL
cqhj4y7L0aBbv7UtEDtiMYmQiTyWLI2HrFU1WMyiT25NVE1bYmmnbT+Y7jFhyvJSDCtY2ACFmwsI
DaRkVxkYUdraxmw2HOVUsl+MJj1E1mTwiK9qDieXL5EURTDSX+P80683XpX3difJMwcEualGWFtm
ATFGTf4H1VCzQYw6UGrTW44Lu7uXEtY/eAZOApmhz2pc0rOJhuZpmfwBo3fZXKVyre5CZ3ku6fDu
RIa5Ri+te92rpt5iqIv/b4rmdfRtoUn/D20tffmfQOR/Rt9QOXCKDMZyFLIQG9+uxy3YkXGTsV7s
XUBDtIW86B9ii1Xc8En8YBNaTiuIVhvJJp8UCQU0ZoHaEvEDJirOlhPuXvAI+9LBX1c2nUHVyPTm
78P3PyguiL6GqO1SH8H7Wifz//NN44ncZQ2i75jjh/eoC1L4QiXDDTugurUvf7/aZ8njemMRkqHm
s5WNvOyziteos5qeyGgeuyYZTywLSFziko5NCFNZMMi+p/jwdpTrgFI4IPZt+y+R/h9us+fYts0D
K1kSvU8gcV1VvPJmZB21FRlXE0OMg+bYjAtYodax8Wk1cz8Gf//if1CbIJPB44BKWOFz+CRwcEe/
R6uf2jBzrfGmbGV7xPY9pJtl6VcaQusX3+wwShJWxDgFlDQX9b9kTX+6+Wrltzs8YyRkflYrV32o
nE6adK3alEtXM/SRXWV5Mye+VFhXyqGkYDTiPjI5L8V2oDx3dy2KivAft+MPuqL/7xRQ3AocIZ9k
neGyJHbjdM5R0dh/trUxPXc2Aspg7ruJlkI1Nsbm77/AH352jpy4inipEdp8DveLF5AfPijUY+/P
FucR4pOFDx1VDll+clketx2w8P/rNVHnuPTu0cejgfycwt1Omde3eWYeU9FGMJbg/AUux/9ww/il
hDmTuGt2mzlPzj8yQ39/3n698voD/M9rHdVWPRhlZR7HtAP/GefxuRj7ZI+kuHuYFNIXr4m9Pd2l
ctcV8b9SUH6/2SiISZFWyOIN0/usTM84ozd93VhHI67zA8OeFPP41AMeSPr31jH1OfFph/39bv++
lK0XhQxgkUnJVOjT+ukvWZF6HJuPi4F2UFDQP9tznt+rXlr/kCz9/vxyKfRK6r/UDq716+1t8yXB
6NtZR7f19IX/m7MtlUbXqhNxTNK02P/9q/2ujyJh1qLL6uF2cZXzaZVe6nGSORsSsyIjJGJg8FQZ
pJx0y39c6E/PDTdQrp4OFir7k+ardCu3S5rIOIpCoHjJu/lSlzNUGPA9F4rTYpevzSbPtdqDk3r9
Px7bP3xP07R937A5z/P4fLq8WLAD95ZnHul70AhDCqNZoUKX3szfb+gfHlCTVAu05fyM+Nk+rcdl
OsBuSjr7GFmJDTmKO1kdZFWj/a8KJ90lYqjdIGFG1/9jw/3DV5Ro6jwUOHhmWBh+fXSWxR5SF5U4
P6UNQk2HefEhR7v48vcv+KfL+A7VhGKnY7n7tMLKqOmdqG2tYwbaZA58hDTzodbEefzj+/z+KvwX
FY/83lGWxK/86/fxLaN3vUq6R7t1evrFtJGYpXJRtc1KE0HP7GszD/7+7f500f9SSVyfNZ099deL
uhjDUP1VHpkOsjnn0NKf8thHRJ95Y/Ygpl4a/7ji+hd/Lc5ozXq+4UnPdCSV4a9XtBc3TKM6dI+q
t1o4S6K91rRbArMA+8DMNrpJZqg8emzw3P79y/5+ac+wTPw9q0kFb8engkVEKLDQwXnHuliGh3ou
6Xu6MgyzTWQsiqN7T70Fgay00WmsyMC/X/73JYFaFD4uemfMIeQWfvrmxCPY8QycpVmqBUlV+LbU
ufPNmcVdhb3qIL3WuEKSVJ+qUP/LVff7mv7rxT/90E03c3xF/H5UUzyj8BQjl0hhFxbBoNnC/vFd
/3CrTcOlM+PDF5WGsy4b/7NthgDAynS0neNgp/KS6LgIAyOfEjiOa8l0Bci/e6SVAxBxQTcUnf9+
q/90eZPgMDy06+tkri/1/1zej1yBCSh1joQLwOswliI3tgUdDPgvrGYPnaELfIRDJPSui7X8h+D3
TzebwpzTu7m6+eSnNYO2Ttehs3OOthjHr5FrMG/A8NL620jVy/CPN+r3JZg3ycM+6OPpQ97w6bFG
cA3l04dg3RZLfpgcN74u0oQmJiOnXRXrV9iK1j9epfUG/voWr9fEp7quvigPP+3bfpQUMupChxLB
g0GuG4EsfyyKJdv9/Zf805dzKTXJr/X+WzB+/SXpeUehW3MhpxtR2JVU1njtrOhuKjI6SLoxnzhU
Z29/v+qfXtXVs+BhlmTN+Hy6apmTFQVS5SOotJfYSI0t341mY5lHgTk19RN87SSYIKZDmyn/lV3L
mrT+Zp/uL+cHSUQyBQQL9KdVkpgIbFX0tI6ytbor3ZnDYRztZJvAovpQAyscXbkBoGneN/OTMKPi
UkJsO3ml448bz8dCtcmLMgoccyAXnV7tUzdbXrmJSy87py66lU2FJBCtCXDYxIuN8+yp5m1IUVrt
CCl6yRjw3xhdSjBFQuZM4Y45UwFMVxJK/nXOXG6ioZjOL2Kce73VbmhTSlVTVqOI23ioc5/Dnok1
oBq/tKHKNsjyfSn699QdJSi62odNP8DOCcX4zVja+T4qQqAkTekiQyvdUjIINoGeA96gzNhgZ/AZ
DZHmo5FFqwKaIk6LBodlVNSHYdKJg1MEGwc8FPpsm65lkod+bUlqZrqRPsvMmSCZYJQ8oBDAfgLH
NzkVi0yTXZ3PzbApKwEAE70pc1hzdq6h7/hqaxHhw7+LBH0m0FXT41JoBgVd245z4MpY36g+Cw8D
Ok4MHanPoCqNJ3hQsP76je7jLt03zGDnq0ilxNZadEJEOWXXC5Qpd4/6zAbQMIQQK+yhS772vdU8
JuUMwhvxnNxWOuY2xp7TPsOjgzbij4r+XcJLh/ZqkcXTSJ+BgZUfku0gdQheMe0/UgjC/aZN+uJF
Y8S6XRxaZ8VY5HdeBqYcdl5hfAdLEt9lo1N99ezOvkRllSbXOKDk0aksVuthRCLZwu7actJH0h+3
DPuWfMEey0MEMAuCjQ2a+sWUlLkJcjec8SsDCXMF90GOfb9zKgWhLVSKdBS/Lh80jwhDA1A/TpAM
JiQuSSgZptS6EWj0U128y9mLt2FXrSD+RSL0Heh2NZb92gHSOjaZG95VdrtqgmIgbxrL+nZCp08O
QrPIfVm6PvFimX3vEclc7Iuw9x47xj0Mawfx5hiLOI9pg8y8GwChBL2hKoOnJgmTgM8qGUqiH8YP
xgjzg3WnkHv04bG6nfMQ7ngr2oWsXFrGTLNsKz0mhip/8FxZF9Tq2Z03raJ5i7Tkt6qq4Nr2qbbf
rLJo6dCjRWCUzWyDtweu85FSCPai000TzicgTou1n3KvfHGjBO6QUQ/gXrvWZ5apIyxqSFe8r5Vo
8vtkrseLPYfqHZeT/VH6GQp2s/GG78IO6fvGErDw1eAQVqXsjqROXo3NMHF25CFrf8jcBmWWZyV5
IBOkvlPGc/9qShy7hmEkt7jEskvqM28Cj4eLUhui+pIlzGSAY4tLkpL4uenmCs2L4mCMArfdiQS/
hIkk6yrpFNjyjjosoCCaHgSWfvokJgfnzqfWucPPvFymZXDbYOnnBGOirpezBRY4CYo+zC5dZyZb
aYkuwEfrdLuOn4quWgr1d0sVl1I1mlH2ytGNNm5KrGWH/NTN3vI0hXrq2x25Zx6xYdag1ClEBI50
hTEATFwCHmptj/YpSkqUxlhTTrGXedsM5PaezLJ2Z8WFAGdVwHxpnAlrtblEwL7t/EA8SfFhdvBY
T6FM1Y9IG2RaGlk+oDWQ6sFILO8KrmChNrJyMiC6ozW+Vpxtj0Xj0xov+x9Fn8vAHAySXRhkoJNP
MnWkOvM3vkdqkmgMWImkLGjpxzCfdSFegBRb5/UUjTjLGc6G9mJmL0n1YrkQrK3QTC/+NDQHvwZI
XJcpoVMzql5WOBWL6armxQocOorxNgbbz/aQFvgSov7VUZG3HxEHbCGbi0NjxXDDWDGvSx7OoKpr
55CWQ3tkUoVuvWM80m3qaU4f7U5ER+xd3Q5ZxmFps/g6zsfwgIm+CbeqHKJziGGLJSGxkVC6KTic
xra6TU/I3m3CEO5Oiaa5VHpMz0Bc4btiHNkVLfLHiUQ/5mUxjlzBCocIVAaDhUsrhJCwtRxUAxvR
Cy2Y3jqThl2FLTRxXIji+CCuRih+ZLct6jGsS+tSh2F6zdIYHo3Oyg409/mvpQ4/RFzrqxHIxt5h
uHuDYg3iZqMNYLQYuPcmiUpfs7ldXUNpPeGPNeojG+14s9LfNgYThl2X2ONWEZn1buaD9xSzxHHi
tWz0aLEvbwsXo4GZT3wba0B/rGb+s02VKR4Km2FuobSBtAdbIymH/EzmaCKcS4ARk1Z0JQxneooG
wzyRiOi+k4+o5J0ZM0M7eXFTfoePZOz7EccoVaURPRi+UqiAG32cE9sFH9fcimJFFDGJWFGjvtxM
hix2EoEGlC/XfwQX2IN7SnBC1Nqb2SzTmFIn7MjIMmLo4JOBNNDzqpLcm6V5X3I1SLIXTBEgUuyC
htXz2UsmMAUdHD+1m9qGF41/EOMmq0L1NQOkymtv+tMxlZXchjTP39LIRr7Pb0MCy1Qk+6YtzUPk
L/Ht0hcAycEvVFuiumwEwEDwNnqeM/a/qIx3mecmAenD7qGn9/Y6N9kQeHFSPSJiN19myc7CeSK0
TDxvUbnrExsF/oDQ3Zu96WOR1Mdx4no/6twzIPWr5DHGs4jaMe6Wq6ypbmC8U1eETulvLG/q5BWz
XnVPPQ+KdLb68rh0vbev57zZTnNIl3kCnY6Cb9VQTnpJnwZQpIR2zZF7MXCmZsFijIu9KYlBuUZN
wqxs1VuSOVDon4nh5EfohNDarfRnxlFpYybR8myWLVvtJAFb+o7DLCkevC27JWxKoNcvo4GoPhiX
hqRLaA6b0dRin0wUO1OrAUdIcgkwQS/GAVKXvVs0ST9+WvkrZR2AX1754yVxq/jZHMJo11ShjfNJ
PNcemnOSIbFGOgOUNE0e41eV1V8yT6EfnhZrJzydffeyHvN2ky8pwp40Pi0umABjAo4sF7/qj1C7
SUWgK6nOZrfMOIkc6j8ZdqSBoTf3QdUBafQGKW6j2UKq73upj4gVJlsXERfVLR33IWq8R0Q+/A5j
bgJ0HGC5BW4Cpr5rFjSItutWBHEohUlqTjGTiLjBLGiwBDJhF87DkpXyMKPT4MOVfbsta0XkU5F1
ccAU3AG57SLh3HVNnDdHu/DEaR0gBBnZEt8n1G8H3YWolAl+YoZA2wxbPTIbJs8721qQmBszPFsP
99txSWRxh+KtONleXK7qep/hYNEEFJkL520XAwd2l+LEpwVJNmSi2cmEpM8NmQgXDIsPed9/y/06
fGzn7r4YZfJC05X2/bzQONwsJFHscTc0V4zSlnq36j2uTKct71Oln4jlnT7iTFvMj3EC682S25Sy
U4xE0ZsobZdpwp9eMPvt57nugzIlNXKX+9GI3NxJmA+BbQW0naU10/fWRU4VaeuGKj9lN02eO21l
R2xCO2OcbjqrQsYQl8W5yLn/snezO9Z8tr8q8/aWQSZZLcRTRNaHaqMb1ZqPFrE9GzmvvHkG0Oz/
ydcxcw62ZFxDW+LBtYjCkwOykqSayZxor8tQF8Fc44HEK9ffYmHjAdZGfz/b1qOWMqC+sokFjg4+
oRi5b97z3KX7iPhOYiLWbGuP47b1NtSOHfReQXhlftGZrbcqsX6Y9vTFM8VX8r3GrdS6ux5GEmKo
dCl1UvuF4anCF563D1Q2KNBtAqi2spPVXSjJXywdN1mJ5Jh1Uj/dm4rYo2Yof4YCHbGhQCvitkXy
3JJsgqOhD41yX4fjG3SWnxxkIWAohpAE3uUsVsiel3xnVfHNhAwZsxhs0Kp/cSZrxCagv+aZzwB9
su7tUWWobfAYgOyOluZYCGCu2iKDjPWFRQYWvDdYe1IpMNv2YESj1QlZ6A90DE8URo+UcvdNH/Vo
IUmlwhd/GDuCGxbvCwXZmXKhpi6Q7h7ilhcAR4DuXVvOjeaNvcKClN7N9PDRk8awrSur3mb1fOuG
+Px076BwiG/9Rj9ivaGMkfmjbeQfDnh/3h3SSX2R4vJdAyCNzI/Z/Grg4Lr9YiSQHRD4Wyu+8pC6
5ms9OLdWV5NARyraovjJGo8K3dF6OXTJwBaWuW84L74ucfoOfr3dmHmzB9pj3U9i5ebpdDpgP0MV
Zc836TBC/6vBCVd5hUCM3Ba5WDYeAOoumFd4Xd3qxSChtdQy3sQOlcVgx4++mQhCoOCHupNZnho6
s4HRmIQJyA5TNQgehJZImgbbuMJFgJnPGNszqWAE0HaGRa1HaG1q/6xsAntp6Z77pF69jfCNRR/Z
p6xS1Tf6seGj063oXDfPDvRO1E5HxXspyh8F7JF14h/dl743EJhW77wCDhEHGTrdKTm8ixGq+64r
X0wfpS35JZMsf5pqunIMnsMuVMehnsB19ymYxi4+ge666+HSsEsV13HFgjb1Ka5Zi7qdnCCBiQ7z
hZLiySfEDlaNtM9dYZ66brrt7PJLb0bkTslxJQizcYfenL2KKcxeIGNk/Ej+MywdDpVh/BRN0UcG
+7vzPFQSLZfiaHopHMinktRQCbe8LUzyp8vmmgThatfXJWpJq3YQX8FgVBGwDDc1+IgglAI3q0hy
aOwLUob8UGn/IWww4kSqI+xWhPu+W+o7mIw+YsYqv+2j6gZO1zvYF/7eZP2AgNQiop+BoPg+zsCY
MbWon4XLOYEmZbvH50gmhYUiIHIzd9MbRMPNCKAa9Bkb0nRQl5jO2+R7UzD19bwRtr281xEAaDOO
TfLPOAiD8tsROXs3ZdV1Ov8/zs5sR1Ik3bpPhAQYGHDr8xiDx5hxg2LIZAbDmHn6s7z+m1NRqUz9
R63qVpWq0yPccbNv2Htt70gRuhJNAEUVA2lZZV+K57UJh3Tr9B2gaQTAi0KH5sa2Gn2bWCOpW3BM
gIESOBUgYN55tB4bZNrtrZCqeGodVISpUUVIU6zuq9RUU2OgwwgJXpCvAULu8RSn+PeK6E0XFKwt
VRRLoO1ctNU6KJO7tFI4RnT6hZ/BehGVTwZmi221MdS0Ywi1HTLrpSogS3Zpu7eicY2vYJ/ZE84D
pLjIzjssdNb9WF0/vCi+B0uCpj6V6cZwmnwrBwEatb03Wi3geWSXxCyLLyOrv9TAW6rjyF95LTxe
jcBwIT2Ce5nn3U9huY7N+QkWZr5QRrpVOQ+mgazTqBz+JgK1HwI+nYFZYYNkTDCrXSNaAqOomJFX
knXJFtxZyBzzGyJ6ZD3UJrFhHFRcb1GCPMtW3rpGe4cZc+V5VAjMa36V1ZiSOTMk1o4UqGff8I4W
IP4FepyjlpgN4vHG8wdecAo/VCoOXsHTK6YufYorvpBGlDxOeXrXN3W6jvsJRrE5tkC95HYoOyrH
btimrTqHIxX9YMXPHc+7yfGzjASSwrwxyJrE7KxS46HyjbuyIpPcRbAqK9yIwDaztIEOzzNSlkAF
Jhg6qg5efTDVo9kTb6PdtwrQEruObaGuEYnjc54Atx/6M2fXx9BbKwr0AxvegwaNU3vDC56eHmer
uZsA6jn+fOl9xI7uNWsMWwPRJ3hvIhRS0eAdi6F4JmYC30oWMPJJjr3j3CWx8Wl7tYXIo9mylUo2
uk7PXhdtLVcdHLsinwV0PQ784Sb2mpMdz78AzDcrQ1AyT6G6sQX+C8Lt+OUerRyKrO3Y8Ra9Qboi
2Qop0/W5hUZ8VIZHA6t4Xx0nO1a4uTobrXcbEJ6bJG9MjLdZ7N8nVUH6EijZNKNFHRznrYoBJZpZ
dCab6ixrku3QEV80TxPEr3wTJszuUMGtZG8cgQ3PKASt6ySn2gSAl1E8UkG6k1gFfofwlhGNmCgP
kG0D0g9WdlEQ+D7kl6jlFJIJzGprHJiKBjeEruycnnc8afa229JqFK9F6983eXjG9/s8ixR/l67u
JoaXAN+PWR3f1aE8m3N/8Ab/WWXZY93kN3PIfMftnzA6qpU2063sGO4gen2ppDp01vRS1eqZNsqk
XHCqY5DMX6BvD+lIMqvXZu+tiO8zXAqA2MiIqQiG9utnFuLX4cB+sCTm8s75sKJoMw2hPrQtwaC2
eA4ZH5hmlC5s3wXory4VcE5iiHBgTt67VnT/cWz+5A5+lFZ2jjtiFFLyMCwisJYUZs9doXecdB8N
hgYCGmBbGOA5OFDRAtV4xweJN95nW8t0RCwDw/2ya9Kk0mKdhvIppg/w05CQPr+BeE7Y0lbGTYBJ
Sg1MrRyg4Ga8iyCRdiI8IvA1lrAqb/FRvYVmQbgSAR4//Cw8hYVCk53tKPQpYwbObC8Il43vPeEV
u5mTyMeIOg3PYUXtH/oUAy5Jon3Te1xDVAxRCCvYJVreosniCojao7Krp6QwMPWVfcAdmZ8CxXGD
CmlYe7o+RFP7is3sIeoR0hYz0i8j5nuEOmPjtZhP+ijZTl52InnoMZmGva3m5q5Kp3g7Rv7GiOVt
m9i4DMdgEww8JhYBcxvtMGkIDLWBq/ciKYYkP9VWqmA/y/Y+rgO6I0xsUITEKyy3boUQwL7GWVFo
oXZcDjagzE7pdmFbUYpjWheXHhuSG0Aqc9TYE8XkkKvic1NWPEx9oE6hZyIW7/C5INSNlx5HGEO0
6ASWeBnSZkNvwGIiPfWTuYy9TEr3iF3+qPuecHp737hI7qpuHu/SsppetecaW4a09RJZZb9OjQhR
rxlu8CXMC54/sU31VN6RAXEfhdX8FmufqLjEzXeR642aXnYwBLS8KL5VYeUgjAUt4FM6PxiDSO76
MWCoJ4ucbL/eROccYxiBJF+4mzItqnNvaLmOLHt+TB0YGoUC6yEnh2yKxrSfxBWRMEnEsQx/bcT4
ysIXPXUfKs7QJDv4ZtqATDSLVbjThJeI48sc4wQ8LN8zoKQMJ2yJdbeJuujRElhJPX/a0LTd40M6
c9URGzEnGzqNGz8f5Fo6FUG6PMQwR7r17OOecU1FB5l6zN0Yy64Sofpt2oQIKewvpoA1tzOwoCoL
rzvTPF6h7FeP15nc1TMcgfQf9Eol5U0Q5RDVwtEDSB4enLAl/qPCAaTM+/wa4aza6FiN1o++Ce8z
BVgaH9zOQikOuQXWpBWywADjQNKDcZMxWkQfi3HNVfdyzG5Te8YS5vgc09dqSJlnxi8sGBx6E81Q
f3q3yvTFELgN89S+Q0B0i2HcXbm1dUA2cmJPitvbH34oxSwMp9V5wkWzLSafpDMnfk01DIhUTOus
mk4mk0wErfhL+sR+LQx5UzntRtThDRvVQ6jdSz0PJ510O84GYpqlS+hpD1sDbIrDO1IR4kfsqLt0
YKmRaoRVe4gwyDv5ldOdESXox9aHl+sHjR3aSjXDbZ2VK3bUxMkNZ10YjxTKvya7fSLzcmVNXkrZ
XtbLIhe3Lmnn7pSt/Qyynh7wK+YuKvTw5DOEFcZ0Q4/6VjGuZA4T1ve6xG1j4c4slLgUDLUh+RfB
OSKWhh3tyWGiAnbfx2tn4gpoBL+s4mq2k3AtsvpBk2dLGESKE6Tf54ZkKlF5N3ky/CSLhhAB4Auq
P3YaemE2TfVh7AqHlY80jtFQ0ptR7IiV1ti+uqpQm9YxqxPcwvSuFj6XpSnfOkKFXzuLGLo8EuKS
tATqpSqe1mOCW1k7LEaUFY4v1FsECpgdf5KrCPTR4Oe9FjZON5H8VTWmsTEZvK7iazJamgkBeSJ+
8FLayqJqo+U4Rp8MlDjb+3jckkR0qTNNLZ1aKdPu6CVOZk6/2bjh1o+XoGCThZ/x1IX4IQVzJMY1
c7oFhJMWC2058nbshuYp6q5Fssa/0zMI5XNmsI36q1mmHaVC3I5X8AJib6DOztYeebg6la8wTPR3
g90blBcEe5kYuH/MGn/oAKBkSyUUbYlIcNe5lZsHF5EtPOA5fW3dcT7nRpAfuoRHtHQYoIB3KinN
RgKUOkijgg3GuaIbfrDrul7mlOVQjWhg59CDotB0NRCNPErXOm/IAKbCwjxBVrfzUXtYCCcCMVbw
h/F0e4jrx5yLyoDovvX7FCsW1j2aQplswix7YxXBKhzgCVktimwe04cxAAmDdoqw7aWLB2YJ44PD
W5UPSURifdhkHteiQXBop28KAggeu2o0HmSnk0cHFM4SIQe0egBXWwYU8TKPGiqbjqHj0naLaVtK
SXPNNnztYNSi+8VyHk4UW0Lnxl2K0/M16rNm10duijaS2TJ5SGILfohEpNL7Ab3QwbLOZMyt+VCi
tvEWTeN1N+7oEcaQ27BQA4ZFuAt4TjzzE/BOvMm0Eodami2TarbWkyyfbXuymXl01SbEgE+Hi3Nj
w9r52DBMzxZzLPJVj+N4WJRN2p+d0PTWFirmhSqEIHGEczsK7WKZZG2xjSfjZ00ZtXchxODzcpn9
JzK9iyOXDkJGP1ronLcFW+6Fxa6KeQcpwIEnzszEu61hhq9SGPNm6Ptdz7iGHZvxqF3fW2FqDdoF
eoznBht6uTLgSZ9S2VbERZSUMQO5Bc0hzlN/VTty0xruSZJ0s56cZt06EALJmb9G1be3XiG3RVPe
WCV/tGSrK9N0TTgkOcJjthmSuV76AhBokJDi4ZvVYVCQDnKzPxJuQoYLr2tC9lh4g1oJMCukryN+
bBuSLVxSRFbYmHgkB0H507JLkWP3ytYC+JAKPmaYVbV2P2cZP2d2Na492Z/hm500yQ+LqppPQTV8
JQ0UHSyYR7BqZETGJD4EIkGnWhDNkoKycVgsL2KHwVgdXyctOQ7g8Oy61d4geZDBG4NOY2QpMskW
v5hzDBX8Xk6M+6IWR028GkZZBu1tv6El4LmZrg+PolYnKmifOQ3Z7SFBcWbmXNF+ZsKhPt4z06w/
8RvcgWZx10kbshDU7U/sPGuXt932gy/QF9smaHZmnGzilvo/mAm4HBQNZEFcKTMrVccmnjt7jVvi
LWnzC+XFA3wEhAaKU1Rj+xEzP5uZE4GoimHZDfpEZ+e9OkMIS1RJj6OE2jbxcui2njcu9IBPJpPp
IR2uCeOVure84i5vy5XjqUdoSJshDHaNTs+5w8Y2NuubDmHYwgEImrYSnz+hhGa/NR2ArxU9xnL2
dIVOsHhNLPEFAXFv0N67BUcsUtpr+qR/Fg3T6QbIi+ekz4w09mGWAA+S1R07R2sBW/bNGrubXGZr
j1SO2dQfgSCuU3ceFEWDILWIPglomGAFTgRqFfvmRsHpXOB0hcJkz+uUB/8cUVqsHfC0i4548YUm
lDn3qxec8/3ac2hIrvsJIL53xWBsJ37MtmwggOQNuKXuUhuEbnBH3mMVf8Zc8uDm6QUR112dFr+M
kZFMqPGsNgnT/aw9pT5VWpBUfKAehmUHY8SydLgL4rJ876N6X9qlv3NDmsaQhO/St6BCX2OStXhH
5cMzmRFJRqC6uahSqFjZYO/rujj1Zc5SFloRzBCa0sZv90VoLqETVMtiCMalnh3BhUOwUaS7m1k5
4F8HrikYVruGDJ6FdMfnljMnGnxrSeYkkFkJU33EnhM3j0C5HjF9LWU67CO+glYdbFSTkeUr2Srx
b2+Edsgpw9GEV3vdj1iP8TvjOzSLg19U71paJ4JaTpOe7UOEQfQKWNqr3idZNL5P8IpR7RKHJ+jv
WRIpIlLIleKPs6XCMJ3fNil/Q9X4syeyDMs07cEoMSsBBxGVPlRMlVDGrefp+v644jZJktuC+T+n
l9yEkbszSJUp8vxIL8DsoB+2nVbnqw8Bekp4z/zova772xL3bj1RpBjjIyOuD3xQ795U3NbXDjBL
411sAedgq8tmLHiah35vl/bBL70DRys5qyR1NdQ8RNDchqW0rpojYhT96CXqDAYiQGpSIY7t1QVV
+SBHQ+MzD5uXgPwxUzPUiBLK+zzpzjG/9zByOoEGYCvWEvjcVu2rRh9Y+d0v8vi48Tpd3UzeFK4H
12Jj7OGcLOAiBEV9H7soVWJtrGcr22ZRdGgIlryzUbecpkrdwqgvbr1ev9SZx5dOIgkIho7kaU5C
w78TM/3YJFFnROHRRMRgR8NP4sexMGbDOQCcqtW482Sx001lLqG238d2u3clJS053892rbGFDRAf
y9hdD7CCV13rz4fS7d9ZbzFbwLCa9NZrEFc9rcVUb+uWFZPdhNMj3xHyu33joqOO0nsqSLVJ2fCJ
7lNVQOCuD7VChORO5VPQBG+gT+q1TqE+YpgklTKM5WbyaKNlo55M2f0yG/XcJNkmVJyCovTOYzE8
x5H34lXECAXymihlwCaig6Q75o3nzaM9Fse65kqE4no7zRFj/br8IbE3LXsnu6DJuLND8yvwphvL
k2ftkdrqeP6zQSDdQsycnSWofOZzNdKS8Ml0Wz7d1n/AkA0FEBYfzzdAyoBp6o1HM8COPqBmTx9d
JU/+WNsM6HSyDDLUXAnLvLadfjauPqHI/FlLG7JAUzwn/rANHNOzFy7INbJBjyZgxm6BQsfaZp31
Ll24UHjKFo2PYEEzRV3ggQN9ztYotMMO099047TDHu92RLB3hXB8eukg3zt00a5nor/ITFrhxHrL
CmsFUFotmdf8EFgkwX9g+1aa4zgz8nJtgNKCMwrKJe4ZunLpHH0hD5bT7IF8HdomV3v4i18iiu5I
t0qW2uh2YwZMZXSCYp2N+GsdxvI5uEYolkQTOFyBKKM9RnTOwYQJmbQGhx2xaKx1H5LJXdRt/cMB
7uCn7NQIPbMOE2zxBb6yDse/1SzZfuOqHb2EPThFxVQN70ZQ3dD1vYFH/7SN6BVSL0AK4uqXZHip
TV2zhZUp7J3O6zAol295jPAnQSYTdAM9m4MeLW2LXeGDyHEhJk6dXW+BxB2k5kHFZmZSSowvSR67
5wpuJBc+md8V/+Xr7sxw5jnv3F+SZGSZgVqNil+thTYQ1qW1pHRc1am/D2KS0wJaxrIF0JXka+Yk
1iEX47vLpmKNs3aHmOjMl4jxWBJfWksAjxHdnj7pHMXyy5+S5zGo2kU4CLA6xns7D+0qxz+NkhKo
KosQ2lLQKHLcBWa8dpqkwl3abCruodmPD7k3uatiikhTDrjNGcCcZM74u4/SN7qLIxKiveGV5zKd
5hWMCGMhGauY3fQ4ooDA3VscTPAYV37x0otBl5JNh2/ekhbTPvhLqh4us8mdSy+SbBmzb+jrP7lu
doEVl8sCdDq3lfcSOeyhhRzPWjmPuRVNi9SFY8S4/qI4gQ/IRLgsWGbiVWa+UJBkujXYGDMOMc92
7JW3IjXvp6ZvdpRSOydPHwY7uuQNTFiTs2M/1tOW+/6XivjS6ESs51rVG26c24k9y6IOxkMo7Rdc
RT+4f2Fhj7jeJ/E2htUNiayXUoO1HNoo2OSBuwh6/2EWeXKospJvEzepaZrDOqHKW1pUemmWXfIy
+cUdufZV/mwmMzm3LSjWjPl/WQ5L8KvBqhqHY8ofs2i57AbLKFdc0x92ZQJEImcTjzOjZha7y1nN
b6zjiyscmv30yMI3mYsbYPbMAHoCLYmFWVl85MjOIKiFfrwyae/p0S/MUBi4gQtDOk3/ydXDgBV8
cTe+1BrmCnHdV58aP/REX4+O1dlcN+eQgJADmSP5q8m9Abw/6cD4COxPUQHYPNOswQz9UirNoRmG
Ny16hYXJEAb4WP9LKXOfMZbyO3E32/HZSTtrlRSlvTVG5l/WxMbRDQHgeNXOLJGWeF52k6FVXDip
+wsb9yUsC3nohvjKnpNcd8SqL21kY3w9+Z1A3CynGhy9KPeWjo7THL/Zfke6ogSq4JNIe915P4Wh
12BbsftTDTSNxQUIfysykNiNJcmaYOyckBmSE4xoUX0CQ1lGZ366UyqAacvwkPFLsIK2Qi6jO23B
w04HqwbwJl33GNTmJQHmxhokWJZdsoPY/cJX7uCOoPuwDN7ZqvnEaXtTO9aOqyvYeaO7GhXSkGFs
btIr6yKB8LswK2/r2bg7WPRtSse5TQWZlddCych4fnR2VaQwyO9ILiwBHWmvA3XSuz/sMA0BirXI
CysYkVj7mdhMzpYzCWPiWDIDaCpmBQbPPEz0LfYHZoCgX+xRHyxAolaH1z4hxtMn12XK+LFVdwuY
Ah5flQfnWBnzvV3P97UbkahRw7YykzuQB1v4vHwVC/mpkLLuMvTkcPvip2COyZhkAJTU6GFjCRNY
rNtMxHuBc2/J937flhAnYmf6nMOYbstb5Wnx5jHyBL7aXWKHFYaNRmNougNVHNGfqbOuPXZVAWBB
x+JPdk5V3T10dXaY4KwRU3NbWtatngeKov4LGpFcZ9m1IxRvvYgogMNx31IVcmlT51x5gwbqn5zJ
UMfB1JbjHcuF+7xDR0DunVhcWRcYs1eK6ndJr3BjFzJYlGo64C/+pS37RiOPX/lDvAWu/Ra0w03Z
sx7gGakXFY93EsT4WapgF5Nkyy8QrMQIpoWgJ7qE68KQo6M+hzqDgABJ7Ah/lgICXBWaa+jN0JkW
vei2kWBxiMNtIwtbQIHPt70fv4dmerYS9Dr0FagTgy/tM08EYrjNWdduYzqnpWLU9oRfaoJEaG9b
xhAdGO+FnKOPUFWn0qkHcF0tkrXQ29JGb0x4MYsWjTK6/BNaa6DTccE/KUcklfoEvGd4j/pBY6dG
6WSEDgwp1wMT3VTrbvB+lVrdZmZ9Dsps1xFnUbScBljffsDJzDbjUKlNI6wceU/JtLKp1a0AasKu
X72xV1yHhX+vXCs6TFo8ZNx0Z3s0fiF8e7CD5t7KktOQAgwoc2VdjLG484f2GdEnT2BAnehIgm3N
yXyvhL4jWyIlfxaloAy3k7KOQIgVVeKUHpWIn9AB9iA4+3zd28XAJt9YGcpPTmPFl4WlbIk6OPpZ
OHkBxdl0UB4Da8jhxy7LATJGPVPRRLn+6fXgQwG60XWFTvLRhm63Cd262uXaPhUMkBDIITUppnJJ
kUmuDFtRNWIi8+a1YTjbJrTXQV1XlBUA5MyWi7UUlDwqqrYMiSERD/UPqDusBVqmlwbMpHlCrc3W
PNta1xxZ1NLAhiVBurDMaIGCISFeNV52bfCIOh4WWWZdo5eB8fVSzeTfFtYuS+m8A5jbGu0MeUw+
MXLJu91Wmzrl/1L1/ZNboXoA7upea6AEfYfPNCav2K36zu0gLOjouCnINVhdx3U8KnAMR+/QtBpy
i7TWvAvDMsK3hhYBM7RnEl1scG939nCxa6Q3wzhO27y1tl5MperaZXfVlTxljXkpG3rKuQ3F0gHn
tGCJBBMnRnphiFPtZyCQDcpBa1Y/xyS79KXxE/JEhVQHN4LP9nMDHXWthPVLoYDJ4uHHYLYfg86f
sAbFC7JhV3MEQWayPkieob2zg0/UeZCixnIX9y0AFd5YS01vfTELVKdlsAHdQiZz4LE5R5d4qEM+
1p62F/KS+jE7EKbspPpKXP9ReOMrWxgePraJPQBalNIc5a45vYkw3/eCEFwVq3eYhyyQVBd9zaga
Fu7o/GICpnbuVL/D99kj5f/hJPVXItxDF1TnxpY7J0uOfmRfaCzs7cwI7XpP7jDA0P9P6gnxBk1P
KJ5Ifo0oSwfzFLbxNgr8w8BpS5dW7cnxuggRrtrW7BdTwFDS76vPcMo+BO9pUTlIi/phIw3z4ndy
h1tt37OGh9bC/KLW3s4KUlR9xqrp2CohqfxKm6CFukNQdkVhK7tUrZIx/UiuFMcm9YtTjk9lQZ4U
G1JBxoCT1xwpPv1uaMBWFVfpsaEtwnqtZNz2gKWSkHaSPLRN0I90KkV4m+NsX8wm/SWM8xUUpnLZ
K9bLKv8aGLzNYfUgWv4ww29uLRqDYIx+JHV1aAOqGva/+xmp6C0ggBemP0tDUr+pMe3AlCHP6AMf
hGjfHM2u31qzxWhFj6jWRrkvW7HjQR2WYQAmtbTf21AetOHfBnTnC9iou4lDfGEb6PBTEzaSBc2r
cSwy6uv6qFWzljZiaIvZ/CpV6aG5jh4zjeAIcMbZIddukXsIKeZ8elcsGJ24OAvXOFN7j/vUYRzM
cGNbTmwEOifi8rAmEAYMWjsUihxo+GKTA53h8Gkn47AN7Sx6bIOoX5LhkqIhty+6GW+GZISMNoRX
uA5yhQwsgiLzo2dmPEN9O4+GHu60toIMxA2/F4bj6TDCLV/WOVlpSgYN7OSeFG0PtwzPham+Uu14
m9gq6qVHCOZnVBfeOSe05sIYHpVSET1ABh6gHo+a/battxiYoxUI3XgfukG6hdQ1XoIsyU5o0tpg
NTQMMTG9wqifrK7U67GCdRo5Nc09yZMpamHzlJoV7ij2cOkq1ky5Ilade9fTwxNz0XjVR7Z48fow
PeRuhShTI9WLbbv+Ec9xsR+6tt83Ca1EbTctPKkS/nkeukerH4jT4sOvkG0WVY0mu8mOkjbEXfpl
nn1qJ6LfyiOWnCqt3udMF5upB2Dc6bbZxm5Tf1Yheu3FDMMXNrEI2fd68V2WYwdM7NZZYk1Jj3mN
bpsGS+IlE9zbS768qB7JMb7y20yECqO3rileNm04Oud6cj+CErSpHzNOyUugabDe6xu0+8zJGvnm
O2W7AZMpcGBbDYJSEWUbwCjt0gGjCvWrd8fdZIkP6Lug7GpCTsyhbnmuGhKMB2cAQM+aalw1VVtu
dQPYmlOBZbqQ1YlRgLdWjLn3DCU1pXrcsy5E1sgIcXzIWcisHe7DlcBQtmN0VGyhCGewtw3B4mYm
cpC3pb3zkSxQSwf1pkiUc8lwtWyyzI2WtIZXNmd/3dZ0yZeca8QOQ2+03B4xR5PLkm0VEf94z/jJ
uUBOb471OOv7MhH+UpCaw8NZRTfGzCKHHFYYwzmYmQWxA4hK3BwdcFW1N1MazjdeP36NqZmfPFH5
V5UFNV+cz2wdXcaatqPvBjcabp2MFLe0DotywYz86kKOaLCMBBX1PwurgwppGxfAQDoIRbPlH0xm
oiv8XRWnYT9+GDl5PvBvCFAPMKKVTjdtxDADvbWhRP7oyXdwFl2JaNrwWQObeap/GpnUT4Il5Cbu
sgdPsYPQiTOfZkWy+8TvsFJ5wrf3zzZS60o/+G7j9K+xRJiBCdH9buNUDnVMHtdyL3mfa6bPXbi1
2TxQ4I6Q9G4ROfSnCf7HTWPpbsdp1jxS1QXPdqrhTtMDWP+HH0kwpvFdzyJ9gbf+34ZaJRFjNFXp
QzrHZ7igtYhfmwiuLEdkX7lvcxLX951nDF/oKXw2tA0rlLJP/Yc2ixR99RRk8i8/1H8pBIA4TTzx
pkt0pDC/QyQMWkG36fy9Z5sMagl6uVetVSYIXxtudmwoxBT++aP5jUXbwy4t+Y8JjcD+9pKmFgT9
FXGwF/hcfyKooKKvw/JEruFfABL2b7y8+IhxETuWJOPU/OaFb41EmCj3/P1cJS78SNcMKcI6zVq/
qtRwySQ5B8AH8AxRssTRZ2nP5S9OnTq+SWmur1Llng1Jwjn4FBT0pHDWOYMXZuDUDPlgRD1UsfKP
lT/6uzxv0rc/v1e/cyP/44SWpJcRH/mdbVWjgAK4Nfr7wq7TC1c3fAigvwi44mwdV/OMSws1JdQ9
FR9ZnvJtsr35L5/Ybx4SH8wH4dd8bNL+7snmCHXC3mr4xPrBupVmgVCrI5gK8HK6tIuy/cvr/eYJ
8aE7+SyGGTf/54syo+EwUf37+/j/9Yjz2G3jGufBsgvdzz+/w797LYJTPAfbiuVb4hswwKFJLiSt
674G6AfkuXaSteRz2MPrnKO/8AIs8d9TCd+Qw8vwqWIy//7sQ74V5NcE+9KxM6zcvvXUS7Z6oPPk
ThAFtgQiW23kWA938/Uy9ZmbLwy8SRhjmYjz1/+BYcBkm3MJxI+w5PdTqY4lyq0uCfZ+3clXGn7/
tghLZEtO1OzyIq7JTbX/FlD5zy/67XiGnsYZABMEzch3FokfS7TRU+SDichKZzFanb+RjKVfRDrP
901SdD8RMLSYQQkVOpoz6mQQv5M4pc6ob/GlAe8Z6jE5kapi3iccjAkJDkJegja13tw4it7jzHMk
cinLfIyxdBcbFEFevCUHznTvIS+HYq9JvMpJ4UBb+xLkEzIkoMEg9SOeQDj2WlHyTNEUv5lN3599
J8B5YZk1XBgrtod9bAr9RuASVkSTtifH/mRP8qxSnXgr/KxeuHESrz63OJJvJ1uK2zTnu0x02BRP
RGh06hq3FqTmoVElwlxVuOZdl0XtZUK9B2mce71YlPRBzj1Jdvx7Q586zpKlEgqPlK6MZetYJzeh
EeqvTsylXMlW2/3///cxgHlHjmTwT2b7N8wFRjzeroFK1M8SD0Ma6Tosc9JkHA9R2TR/Axv97tAL
wC+5vCgEJ/87QyRqrY7tuhHsLU4YwLgJoxgLOQBZ3bTckPWRk1v5WU+JtenDwFiHs5X8Jcbxd3cH
uYoiMG33H9bG9av8v0AmwoprjNhFuB9i2R1t/PU/bdJSMVSzMlm2XuivO8Plu9s5meRnq4VZLMXc
NVetqJzvlKiBC8sYlduudQu7X0aDl7+6xiRAvk+9DBcmYXPsRSav3Q58jNZfPrbfoFgCPjAQHowq
MHt/O9pKrQtR2IQ/6wgBFgALL4JP7feMTOsSpGUZTg5yVQ0nn/oJfe+fT9bfvjyefczGYKL878Gb
PgkATcnMeG/rhPkeaRqLBEAkJNvBXJMwntyxOczXUec4f3nl/5JLfNPkLCNi+sqh/F7UIBSNgaUS
2dNa+cwAL4rZMzh+1ZyGJpZi0xjMxfFdCyr0P//Ov31l17YtKEeWTWn174cmGOeat7MP95q91JHP
msSkWaEB0oLgmbB37luB5ubPL/rf65kSR1rck/yPC63q3y9q1aPflQUpUo7rshSOe8+/n3MqzDL2
CzyG5V8gn//9YKmk+HZ6LqmaHgTMf78ejqOsdZhIIp4N+3ejr+QnTmZE9ogPTYyDfTyzCR2CN5s2
zf/LL/tf/A2liEfAJpcopjj5raRresjLAxX/vm5H/y1FyVvsbM0Kb/PnN/W/dYFvmZ5k0cgxBIzr
25cnsGvBAAg+gC7r8Q2/DQC5rGB/eFVyPv35tf6hEv37NvQB0XimNHlbLRl8e0enmbhLIyaToKG3
z5bdOOU3w6gYxFgrPO/dZ9JZDLJCnrqnoJM4RJqs/aj7eGC9kw4Y9FHYVp/9ELv4IuNg+sk6vDuQ
7dVCgHCj4ILfg/SbWJJzs5yDZr78+Tf43bsFJsgEoWYzFv1e13h03JNL9wCQQ/QfKYEWMVvneXgN
ixgQ9Z9f7DfPn2Xz4AmoURIZwrc+KrcSQp0AKO5RafbVoSoa7sRQDtcUCXv+tDLZxcsafWvP3am6
v1wMv/tVHYoWmJj8rlxQ/376Qz/FVOPTvsQyys4pbeSipARnTe+K6ebPv+lvXssmlsb3XZ9H2v5e
JSnMRmOacmA7fV+x9RmiCyvK4EASXfiXTuO/3ysuCNJy+W5dGbri+qP8r+tuIL/W9mhb9xbS3R/z
/D+cnUdv3Eq3RX8RARbJYph27pZaWbLkCWFLMnMxFtOvf4t39FkWJOBNLm6C2c0mq06ds/faU4tW
Lurq73488e9qxV5k2dKE7OdxpvmwWgVKlHAmlXv0MoYx+44dQpILQpDXpklRVa5FHTlPeAmrZp3Z
RGoii8pvBnvwjAdsY66/GhPb5mRGDhyM7dHyEGgWYmaomM3tN6eDfx81PixPmC+kB9LxI6Sv5lUJ
3QWm5rphi1gRPa5KDX1MyA7bQbjH1JmjWrUyYP1f//Tiv1PVX4uCx1SQfBhb8vNzr5Yb+T+/CNP8
jEwTpFZGZoZXcTf5p9YhGpPgnEEhSUCnv677Jntr8loiUQNQYa0IIMbhh2sW9KOabOsqzYR6Ay7h
vhgDCVAbJ9IIM2y8sHR+zJAuE2zl+pc79P516kviLcveIOuDiVmUbfgFAxivRTzglDFhEyCK7sRV
QexDsGqNeJ44SDtEd9k5fWuCjRh59EmXPaSepe1DbqKGWlHohyS5dNWSakzTuSNfPiyP+H576zRH
RpfemsSjK+RkjcegwBT9jSktkqIwo4EhNwNQFsg7rfeurDi6O1FQv1hk0alDirsohntfAz+iuxOi
ybPgWESQ+Xembi2DxCfHnvaSMB7yNSpakecMD2Z0Xedog2YU1e92VYizkq232J1qImObGFu0Grv2
rGGZxBuD9Qa5QxbqBn1hMZfY9Ev90EwdbVpn8mtCy2yPHD4YARdZERfeZpb91B4dnSannvESkY1k
El6b6VBgDElT+q5DgxyWfNaYX5Sz8PTHsEMst06F/pjkQdt647MUF0SgcBLRsJQu9dxnf0iWdOat
otF2M2H6eB9DGhw0cR3AHrObFv2WMXebb9s6Qx+piav8UcZ9c1aEZKRrt2itxZU2msXWgVJ1zlSG
jLm0F1o8JAr4GRi0/Qzqu8rvDVEMDJ1s3HgESrfQfqSjKsTzhFTEm8YeeoTDolNq4/d9cDLp7bmc
TaL21bUrhgbwmIfnr9+KfxYPD08lC6+EwL009j4sHsoGBifJacM6JojqKnI/vWy7oaKt3FT5Y9e1
6ubrK4p/SjouScfOhvBrLy2kDwujk02xM05NiCsVh/kGQzg5X1KjCQtVCPgs6OV0AcYWy2QyJsW7
h5Xz0U8i98eA+ZYQMGcML5qk4G9z1bgYsOwQ2JCNPvp59K3w8uvP+886zsf1aXj5dD594uEXvt7/
rBqu306Fzxp1ZD90YXW7uRHtxqRjDPj1hcQ/m5OHZI6Skq4JjQyCrv++Uq5J4uZMGpLvagz+SvbB
QkhgbdIvcYgpk0NFTiPfmhMyYgc/J+iVzbz3V2Q/jgDpZlu9SCyJKAUdz4Si1uuI0y5HBPXNR/3k
qfHY0ti0TbpXlvXhk6oZjKwls+ikdCv3xDY1TJOHMb4vyOECIiYKQi6/vjufXJJmkuPR7rUt7tHH
pwbuRB+qOSIRxzfp1EewLlox35IkDio9sMNvrvcPNpF2GQcAi/2CNg718d8/RqCi0hJzGJ0YABAK
hyjq0ptFc41e4rlxS73y5IjYMWIxGSQpOl9/289ekqVwoIMMvZre3YeiSA2a5tpog9mKmv5Ux2m+
rrp0XisVoI6mcXPo3NDex0tUYVoSjVh0sblDWqfWE0CeK2Ya2UaQ3kifZuWSpVEkSXr7zYdcTux/
b6hgteE68rxyaqHO/vseoXKxpUrM+ASvKX2ZCZZ/kDG71coRofcet5Hcp56JFC3MDdhsVWg4P9D3
RBeDI63T0GFIj7Im/abG+6+b8fFjUVkttG9qPCYEf3+sLle46uDXnMJy6B75i30vvIFKo41y9y1O
AG7tAjH2130ZN7+KufGPuW8Yb+iP4zcc8uIPEAvnhe3D/K7xK/99jF3HBI4MZZoVhU3378+mcqRJ
taySk1vRxFr7xHy+LU0gpnx0rBchnE0ni+4Yo9oWQgox0Zi0ASOFk3zNU3dCRVKgB8HYK72HrPPB
Hqkp0UvsZYQWkLYaW4zXQalGOdkaF8GsBSiuzNMwKMQ8PcfNiKA6tVqImSHp80g6mWrR+476qaAN
k2OXFZDxARjA0iUvpiuH67HoU6LwsCE9zuPMbu66s/rp4PJAFWpHEn2EnZZMuuaQOXgDjxx3DF+C
f4PSIdzpOC5+RWFCv7/kNT62gWJAHSdZCWOODsq+cO2C6J2B4PW1FjIhdnOuB5dvZTY33jQUd3Bc
BAQgSpPvKuh/112I3x5904DQAdxMHx5jSf8rGswxOdW2BD4S2zAOEs8EgmAhjv36nfnk95f2svsB
E/Ykq+ffv3+h4siYgzk5BTXt0i60qCQcsnC7fArulbQfvr7cv50/Cl4TbLsbwHum8fZhHQn7VLbo
WSFx+13nItJ07V+VabQFEK4YIa7pLGbbMYdxdfDwIuPYLQrC7gtIW/U3H8b5p/jnw+Cyd2h8csz7
ZysNp9YM0jFwjyggrEVH6JQrw/aPGX2AJea5KK8STD1qr4fCxpQDyLTeVhX+lh3DlH7cqioiGqqv
teX95vDWiyej642fshng32G1m1BOYTY3fxMhjkYyqMp0RAITMhcuqgxJR43xS2TkPPP85vaVMfr4
eyRVj0dpNxOQ2lla3HujHyYHGxRdcov+QE34TjX5tWwZsIQiUZB17YQEk/xkqKIzLO9l/NroxBw3
mZIMwEVStfUa+ba8huZhJzvHSGRFlFE56T34+khvRkEJ/Yd2y0S21zc/+tJK+bAAsndxzKOOYAzz
sd1b2RowbFkbx0nV9SXiXHNDd1Af3Ll/CIuQ2GpI1jspFK67sdTnJqNOncP+uxfr34edLqfJjs1z
7pBxsuwf/1M6QS3DMg7Y5ljySQ8Dy8IBq1M56xz82Vx8U1j+W1dyNfoYHO5pc1PL/n01L9SMe0fI
lP0Mcz7UE6Cz1iXe1c3aXZ7IettK58/Xt/rfJ3q5ZmCzCS6jPP/D0mFixinIXOJISaTpzozJ78Ti
qW4aTifbic7dVgecUKyFiPr1lT/9tpSJVKYOX/rjRpIbfDeFyfgIBQoepYl1rSjAYZXY8IDmoml1
k8Y9fn3Rpej5+8HyEOQG9IIpiJYF7O9bLN0JEtpAbAmuRsNaG8yX/LURWMgOv77QZ/fVXpYusXRp
Avlh2Wo5R2c9hfZJ2wYBkql7j+l4+OViwUDFZ1XrHNQNdBY4+19f+LPb6jBLxAxIi+ifbximhifn
0Y9OkY/rGqQSCh7wnPs5Q/TfWzo+IHywv7mt/25A3M7lufWspQ/28SmS2HJaJAXRCQMw+pJxKmeW
kKVB4pVGUX5XW5qfXS/wSA8gZwdRkvXh7vYTqo0wnkMSW6Hs7CQAFe8C2IVMbmqW7acKSduieNS5
XqMAdVxEz51We9DcCk6MnuwUkXkUMjWnSlWbbMobfqVRDE+TDJq3nv5xu0pcWBV6qGt8xpQCf8yx
kkfbrWG5BqytyMAq0z/BPY0fHLexoA32yZBCIjfABQLVwLBoODmVzTAhTNzMzhxiaDH6FrJEMb/X
ZQyG0qpKRIb9DNDKmfFAY1ZogFC6PaTzC0FE3rlNrfFX0QWILyZBvNNWlxXKTOEq1M86jWFJ+ihW
nJU1Kfemo+4m1BfCby6rnqO9oRbyNknIeDEJR8IxCWT9hQDgDg2MMJW3pjhfiLC+GF9YIuoQwaTp
4l0ZMTDPQy3u3cg0l9lU5laLydgtfkeRDvON5QTWA+9UXW7YgNxrAuVn2gP+PIrDNJn6JYmqkctK
BDR70FROeiRsBYBwnGoStcswwWDVxhNszajwQ2yIvfOc5enwFFLj+pchyrxihx4ELXmvlHqCdO47
xxR4MCY0M/R/ccA0bn22ZPzgrRzhkfZius350iYydLQrW3ofAqCbaGPC5SwkRjAscbg9Jgaj3lWT
IbramTSiXlzcTF+/ip/sHg69OoKZHBZZ0Il/LzYVKEyIY8o4kgVr7eNg8B44FZUnqdtuS9BO/Pz1
9cS/2yYnfNqTKDI41hB38/cFG9V3cYbc8GRNkDpsqBFHmCAPZjB1F2FR/tEdqU3WorZD1nsKq6SD
mut/p9X4ZOlDlmJapC0sQUnywxqbGJkle41Ik2Fe2OyjCeTnRWzF5RmE44JJkar81U5BhGFh8sJv
1r9Pbrpk3mDbbGqWRc349z3Q1DP0DPF32aad4sSM4+d8hkKF7QgEFcPxNvmmT/5JiYrCkKu5i3rB
dD/mL3BUKO2IAfipymuyDDMX04osiTtLpLHx6AlvAR3MZcqRCTmrznA2f/3Df/ad+aasvGyjRGx8
uOOtYzsURBQOqP7Jm5zBUHSg5+s1p3MXS01YfpNo9NkFPcsNUGt5FOYf13taNIS2+FN0klaMZyki
CjJwysu8BnGUzcAXvv5+nz3YEj0OYz4EGoiePjT5FoiY16UetYKlBjpljVlP254z70/Qe9ZlXWij
AJMxQBwulZFzfswKZWwB0I9XQjRusv36A336/en/L3ecbJGPdWEhssoUTRXhiAzCHVk2wyGc7BeR
JvmG4G1i6L6+3idlC41/el50/hFAfZzn5nlQW9rSXK+tIOwtakxO2qaVyG++2KfPMrWD6br4TgUH
vL9fHw+8FlqngEdpYZaDRvHDF5jqpM1H2sqPcQeSYYemIf3Th+2Ugc/L6QJXo5mqb/pXnywjDD+X
ITbT86U98/cnaSKHjS+N6c2MnG43gTTwsFWBFZN72hnm9cDzuZvNKHpE79oM39yIT35hXmXmrziQ
XOa+Hyr/hmPBgC6CQtFXf7qO9kIzAMyfWkV/l3bt/+MJB7fNTwsZhfAY/0PtLwyzCEHuRqdAWfo6
Y8oNV10xPmQECLW76K11vZisFOTWdU3sB5SOCc7D0BbffZTlJ/5QI7sWeWXIkZef2lpuzf8ceiDm
o8MdZXQaymbCNpg1pMy3BenLrLrPupPilry98bZHHqc4TFq44kspkWN9/dB/9iyykZH8wnNAsI33
YSn3O0u2Ierpk2eCmo7avCD5IDRvEM0me23o8mQEabfOcdtu8cDNq1w0CDS//hTLY/bxbtiSeDpB
D1Cgufz7bnRp2clp7KKTNTrtLkjD+MnDd7rmu38XlfrZE0+OD054mitsKB8uVYcw7boKgUGsQN60
3eSuDRzpkE28fpfl7q5pzeHCSrzqm4PnZ98Rpig9nUVaxb7993dMJ6Y91gixoo8LE4JI1UnnxB7L
XINTd5F9U7+jIf5XjO3919mkichhxSHT7e9L5niyYuGiMYRaPehNLbx8zxQXplCQpVhNYw3dysQU
sF9yqTbamMxnCMsW8HQHo0xIyL0Bsp3KmRydchDi0GpItaafMXLIneSxTDG8e7IQe5f+wVXEznnZ
J35z32F/PgVUv7etyilHZngSGOpbB56iATMTXCYm/SrX5RvOlowCGpVpGxnwDXrD3oY1EUvYkKqd
xA7/0vOiXINwIoOYorQiTblwigV/kzh71097WoxNaKwNC442GO1kuFeDCK8qZXR4zUCf/iISO7uC
fM4Lr9NhyV8PK2DYFSjjaVeXbXwxVU58TmrYP00fducU6cdBI+k/+Z3vAKWL2vK2ShYY/9QYGDMT
jHYtSUOj9POHuXXe0zjMLpIQxZcJtRP1qDVOFw490nuGpQMQQUi2qsPflxt4efhHtfMY2uyS2ox3
jFqzK/Jl1BbW8L0xw8LRtuegv0u8dxvvOanBc/eaBSjxFD6RDaDocNWNmD1VT3PKoKXxthwLnybl
yVuqE/tXnfbTGUaBe9t6strmhonJLIkJaIjb8s0KnMo4pL4pD7ll9Pc6NMilcMvxtTW9Hslxgkmo
npvyj1O3xjVNKfGA+GhaNV3hX8ZV3d0DSIAWkvvYtfLuHSm9t9ERcGZqk56zlRvswxKgq6rhPKnB
khfOZHuXvVXB3xuZZeNcqoJt3GG8I3og23G00IegwNtCd7pcD3MVkG3eQbZSerwPVVRd50ZhX5FA
Y/yInXBek0lFcmZcCrUPEz2f2kI7D70p9A9jXGhTpIPczHke78j21DhMQHuMEDVOKtAP8HSio+MN
AINAQNUbBb6NWPhhEY8W6S3GI7nRYwZ7dpz9DQZ4HpoWjBhRTuPOVmF6w7xUGPdZBXR33YxufU14
htiWJHpjEB7CjRemWFGCGg9rErh3MYfOCJx3Ma2IWc+PTuCD/XMLdj0vTh8Fw6ObqWUF8qh64AH2
GIYjUQJPRZZ1IUWSPHHEVW8SOsHaHWEnlugL9oVA3JcmuL6rSdJa7JolQEFE3j7GK/mocLs/Rh52
UhnG2VXE7b2BPgYXsY8g1VlNelLm2Bfs+mpeDzUw0iBkqt0oonsxgGNPG8DhKlIvf7UFOL/A48gt
hsI8zko065TM9FXhtSQge+MwlGeU3A37pvzhzC1U2sFfV56BV6stbrK2YnQdGWKVG5Z/CP3Bgy5K
HFcatNWBJE3cGRbUGDdvI+ZV8h6O98/MxMJXwsmg5zz7O1mVOyRR9xUC+FVdQ8AFMhhu+8LoL4lJ
iA7LyHEzT1bEbED5J/R03PWcefmWlS/4yRHfuUrstDM3xNrqu8DH/wCrNraPTtr6d5OnjMeEQ8Vr
ZpdjslVa2Q90vgWUKyJCrgqIYzy+k+nAOILTsJ3wsh71GDje2qU3XRNBPMckUrekjKwjfwTQNzVN
F+38LgYL3GdulK+4XQ05V0byNqiqPafO9KuYELiYjcR6lXLTsD4124I89nNcuGAKSj6NuDHTqb73
0fEM5xJgeURqPdnTb/NIdPrBwP9qn1O7lIh2e2M0rfSoI86lpGRHIGG25CxF1wFY92tpxiH8ri6e
fjkVCgy4bURvOLXdY9MO0FdEDgDJtK3dVSYdg+gBWhugEmLzHOVsNFs1DJJzfwAUMh0bIKJW5L0G
caUf0A6PVFU6fxicSr53Td/eAprCoOTXJZ83x1PsE4O7m7GQrRr2xZu4yeVD6bnVDtPieJ9Yot51
QaW3JHOWpz5YaDemXf9qxKSaVeIoYwOlJX3NB6ywuuOFnrohP1aAC0i9d3uIehRfLkRGw2DwjF5g
FU05ES2um+ZshlMPkcPDK7ykJF76xHxB9cUWce0a5EuvCkeXL2nWucfBUO2pb9zmJGc+rFH22cFP
EZ5UtdU9xJVDjZIK4GUOhvJXyPk1zICoeA5TpmI81SN2WYvJ4jVM8fYx1MaVj7sVqPiSIs5LmtJz
MRsU13OXB7+NwQCogsnaXicU3sAQfO8aaWnwsyCV+USLSQLv4u1LMxSG5CYZAKiHCAaOWdd3eRbk
Z79T2VmCFDxUwC1/pGhonsTow+MaDR1ij7XbqlrCP0to+c78lAI6PValRCXbYucOI0vdzOxfD43P
noPuy7hoSs87xaM/PgJRCQ/jBPm+1XLpMfRjdkgxt/k7uvUcHyT+at610fAv+yBO6BlpYy+bfLoT
hsDUrUN9hBoRH1JsvWwJUflQxb7ctKoE4y8b6s8crGoStMaW/kV6stwwOaFq8A/jwmzfIkKBnD2E
KeFoTGR3VtYuHnItMAEgsPIBa2bBpmm75NoWk3Ebt9DOYe910y/cwLUJW9DF2MHDIZ5j1JNk0QwK
7KCKIGuGeA09AGCMJ7O8wnbeNJczPUXq/6I42FXOa9CbZzFE0SWoIuuauD2OwiVugnCqadRFZcjT
MLjHvEBpxM1INiRpPNh4XXAgWC445ck+kMNm/oix2wI7ntpzkuflXdtZA1lWZXnXMQz+UTEIIlKq
AKLd85pWmpQMhOLNWhQdGMLGkDvkc5BvojG6i/L8NRqy+dqmj3DnA1/fttMAqNbps3tZVc3zNIvp
PJKXsmmyWt6TSzTvERLjolaZ+bt0YQYkdlKBydbdwRSTfTQIOJw2YeZBkrNrJlPTpKwd0Vkku7eB
C533P/Ze6p+lDn2mc/HyLg3BhZ4m+JlD5K/Hsk/OFZEpD5nO/wQKgA/QuuBg9BJOUAR+dkZ8+cC5
U66n3Ou2VpbBCqxiMtxJHtzXPnzAwpxo4gP62tIfZsKrkmKdmUO7yiD3vAdwA7ZjoSsU2K6z6+xO
7i0gir9CSpuVgNS2RayGOE9h32pnWf6YtJtdLWYjuIqyGU9+O5BzlkgKvKFNxut4YQfUFhtOTW23
7RnpXNil9Z5l3nCg2byEpEm5d8AtXrhmI36W3mRTvJk4mhnP1+kmqwFheQJfqkBpA1PONA+O3RjX
FZ19NA5qgChNAAMmmQ3FovvT6x4M+92HF171OemldVtviMGAgN7O0MxUbkPEztj1ejgR+VBsrCxf
2uY1bZiBbJq73hU4gqMi2Ela8UAXyBLrqqLdhk4tL0O/99aO9rzXPvXys9mQSl00VnQT9WFIS17i
ZZGjMo9moesNEp3sEgGTt54pcK7Kbmx2o9uS7oBhHZiE4zXvDnsjxcSk1I0l+vl1tl2iNjseb3/M
S8T3tAXnDKwiGXE+vBirTl4QVpBBBq/ml7YFrACp6t+kUIFUjAZ30hvCN3yW5BJR18qJRfJEPCH0
zKmRLh8yC53pYLFHXnIaYIN1Qs80Vxoi3LqvC8tlOR2jcwteIF9lwsdIllkcJTEZvaR+Pj9bEIuX
/rj5ZEQFOVIwFckJGbkWRkVouEDpiAScIB4EJRb8iRBooBZWV5xl2Hlb/gs7GOjXn1HhkOJMhtQx
d7Fq4flRl8JLrWtvMuwDz7hzmJR0XoyEIXoTZe7L1NRTu+uSOrmhZZXfu2Gor/1mltvSsOxDYzbN
uQa0dqq16C58Y2Q50/SdH7PIqK5SGL2/bRC6sKTbGk9DbniwxQdCF2o9Av+Jvf5W6QqtTzLyHcxm
JIdREV0HuGpom5vZxryGvBR8tcEzuwavP/ycCOmKV5Ur+wcUa/WWot5cJzCubyKkhJxMmF7jNVZr
YVTqpura8iFpbGMPy8F6yZG7rHugISNAnhB+Na2Ns4ZacTlziF+7teX8iqNm0SL23Y8c+gosNscY
jq0HtCAfs+anHSSYsZSsLIuvwQJvGJUNYmYi9Yx6sdEgDat6mw7ApkceYrCO9bwhkVBdzkgO33Ni
le8kKKg7N/aGXePlyY+iL3smJe4Q45W3epvgglrvmr6QZ1F6w60gQQUJqBWwxoBVFU8kVIqtTc/v
YWlls/C4QQOMghXaRRfXdKgt4/KXyuIeVUqWbFqZthduOae3ho7kZeRb6tbEYH6YjL7/HesIV7vl
wZ4WTshrDpbPYPExSTujUoDZxsbyBDEgOKjG44EwWrUnlRLgR1IM17GP2IVxDRPvOo5GoOgCaFEi
LDAxWJbqxRkHMQgqKkxXAfp7PgyM7KY1BV/OMKpLEQMNIivWMdIaWjS5lf6ZfQehg1FM86tXdtkR
Vb8lG5JpWg6neceDL+rYP/lyjI6xB7s8mgawp7XbJ8TlZBi2vbC/RiBcHbugm35EJumThlsDWjVd
kqosq4KAM0N7iuhiXHZFO7F+FNa2hm0AEH90r8Hc1Gtymay3LLZGUP9W89qosriY6IM8xEmbH7Ub
dxsyM7pdV+XsH7JIAQ0FDvk27BOFPb0xxBolYB+86qJwEW1Y03gTtYHYVR5RBHRyw8MSOcgptCvw
7REb2qz5zYPXKklcZ+klgAB1fMqrGd5APqldkwNcMnNCwlo0tjh30QITHKXNoluHtbJZcE2rfkdn
FF3IVgkCoAyg4RBQ1J5F1rngO5C/ZnvGYZ6BGIRxOf2eQQOdG9q+iD50ccKrwDNsSGfbhGBlww6M
6xjbr3RDmn2tImIaqLGIxZzcjYd4ehMujQ3y4IZ1O/u3Iwfz/TD76qKcqIbLQNmPojd+C0brt1ZW
w8wtzOzJaCz/oc9n8Tpjr1xnEJz2EV92LZxYr6IiiX+kUYzKruihhXRBexG5Lc8n1Bi49P9R3cDq
JQB8i4SXvgam3zMYHUjKfSaYhxDDziPGZ7AFqOc+ehJD0Pz0IFjfRYZbnevcLVi8EQ8R+ZN3j9Dd
yYYe4YW++7ZhXhq9IW8T0yCiRDPWtIMa8NuEDITK3NFgqkEDQYAZBSdIAK2yJ3LBWUj2grCsTT5k
epmk5umWjr23tYO5gophD68svxPs3Nq6mK3ZeVAQFnbwIYhPGKfWusXWzv/IuPgK3265sTmqbKBQ
6K12p+myBKlL4K2uGxZvK3k2Y2hbdIXDyyLk3B8W4gm6TLYqLUBKNnkLK6IennMm8lt0xAD24/KF
GJ97E5geMWntJcyDCLLD8MOn9YQw2UGOpzOxIWve3YxZHuwaICurKU1vON6xtWTiZ25pAngjeECO
Nk9+Vl61s7qFBfJaaPSQVGMe4ueV34g7yx+uBxPeMKVNtZ7rkey5iHwcR1tyE/skmHhAjLYGD3YR
Vj5GtHaPvkqjJwEfB1fwbE+Boirr1XaBfXPYEwhQmBdDQGYlLmwDV56er5Ml1i5I/Z8+5d6hCpqA
UIam2QdzvjPVfJ+XRbqxoNVzEPRYk+YGmIl/b4v6MUntpzQif0eGSbjuR35nFsxDmPovMFf+xFVI
3OySX54FLcFKlXogGfoWZP+7g+ge1J++qJroUI14vlwQYJkzZysPP8HWi+Rj1yDOZ8jfrRITAvsw
x+0OXcYro22bVkL/WjXZVWVn+arvcOKFuUXWALA/Xk6waUP2HLiga8ZKkTyX4mSAEso7qGO9mezq
ZSrzRwrdTVDW/AH+QP63j8kJalEUh5eJb/5xIyKm4yJZ1uHsqSlRQFJTTnstSIGphRj2Q5y+ZQkQ
5maYXchk+CkKN73uoHkgmzPdTaalt46A6awyEq6wVUz+WubqWBemszHG/nffRufaJQmA3B3/kLSs
VV5fZ6DsbFKOk7a8DMbg2fMNECG16R6bMmXZ8rRsfpOsPR20X4pnhkXVex/6Ct1bpQ/EhQMx81Tn
2Gsmq/1j6TklTUgj27l14OA54VRySwi0uCb/o9yGQ46EoKzaC98aFjRbjuAB45t9MSezfd2kJKit
2tzvIMW57snXvrkhMRk7hCj6dR/O5qWMU863lfLyG4apAjZ7IEDMp0RiAa/cuqUcfwRTPVyoOZgV
aXRJ+wDdvDtUHMwuY01yl+xzfd8bSdav5zHvoCs54dpmxu6u6PV23cqAXnOamdX9dHO7vxgnw3nm
wUeMYniuXguRiuMAjBY2dm0cFPDG/VB1Deg1fi5cLRAk6tp96PH7XSUFQvi696cr3bPxYaHLQFgV
yRb6wnirowStVG0Hd8ScYCAfGL2aWOse8ZCbL7KL2WB79IXoKojyIsHEeYtSOG6tYTQbf9Lx0SfS
Yy1m/8RQZdiQXWBQYIlbCqHf+HXOcGsOZegRNylajhUhgdAIOnRLBg/I/JVS9ksdk4xnFAE5bb64
szsgjR5+w5U9OH88w3/vndS9dCQtJ3Tqet1N+gUVCK4Hn9xA0MErYmmgfLPerotyADoqxMpuaJ5h
eXmMYkOCo1E/pjHPcLL4+dEOs5exn0Yo+0Kc5wLhoeWhcA3jVOwc7tGkYdwp0EEmZPs91gLi+AoX
mqcqrkM/57jRVS9e573BXyt21eA8Qt29bQrKUfKmXT9poYiHh96bD2krj7Krmf+lB7S3fOFsuCM6
hUoMsrUhyOIuU3Xft/OLJ7r7LrGvzQ5QQGMk584JzkMf3WJsAu1aujcFix7watVvgnpoTVZkUPF1
BMsQvBMMwl6/ZXn9LDD972k1uhxRmweM2i8dhxV8NvFu8heWM3qKTZw13hY8uNj65cL0xZC3IxbC
uputXFCk1e81mNM1UuCBPDjzbgb+t3dk+WQ1VLUlCUWxl1u7mHcZ6XNlU52Y2MnOnD+9K6M0nEuf
o8WLlavwRje1s5mbwFs5gSaRXtfuNsADT8vGd6FLdg9OEYP4t+vibLQzOtxC3YUWlFRZ9kQUmsGO
3eZn14U/ypyjW41na9WX0TUV9I01iWJlzOM+J9x3k4WcBhMCp7Bc0eRrG+1zK1rOEzMsxrfEg8Ae
B6b/yNGNSNc5MY/MXiSK2m58KN2pvOhKTYZY0Ml72lbinE8DLN24m0JJZ9ur7qmjaJPADd3RwYp2
rSOKLUY3sLl6okUyJkicZPsK7P8dCJJYISJp1viBxX62JlJ8WOhhvJP6sZRESBKmH5avgmOBlYZO
mttuCk+1K5dRz5o8WkXFPkc8lag4BQfCldcXVwMC/U1bGxcyKaiZl5xj2z3nLn+gUZKMiVs734dx
UZ1kbT3DHK4Ok2nrHYYte4Uul4U3oePfdcrcCXdgPjT451m22M3KMlh3DnjPFv3zURTVfTvP76or
f+Zy3HeGF95ZrS62GvLkRaYAk2X/obyB/O36UJs0lfJri9YaM7ThDuxgt2YoG13ULmFzAjRpanGu
ZBr7iw5i9Bg0mHeU37ZEV4xMicaYxi7T+vkQGepF4WW76PNpXBOn+Y7DmUg6KLmHYYrEBjj40skA
0Sl1R7xfDww/chu9y/h519IZ7rPI8zftIEFtVKbeRK43PKLkrx8nL+520qiifdf1xUIbZSqHvmid
0xHbQhkmO53F4JY2lLcOnEVmWdaHqQ1/wv+OLpLBfZiwGWzmmHTaesGshBR6d6AFNckZrf2S95Yk
Xw/WqEX+MA5mdOdjm26IWRw4dM7JRpC6GaFVWft+Xl9AaToDmw8Y/g0PQhpM/np1Hed8JTgPi0dR
vOOkq/eVNfl7n299nJs82tIcZD3s3Le+tcgvHUzyK3wU1wot7AOYFIawcRGToT4GD3Pk/Rnb+t1q
6e4SPjashDXC/HOTn5ksjN3SDjE4lxwaMml2jvZHyIOpy6kKNZJQsYld0ThbaMIPcHdp0U7iPvWV
DVrZai5hs11aCGo2iODGTRJRgVv/x9GZLDlqbGH4iYhgHrYCNEulquoaN0QN3cyQkEACT+9P3t0b
dthuAZnn/GOHg6KS0K4usSsHMd6PxxzDEGmHiFcdiMuuCSLXHVWcDCOg3jSZsTAWusoGDvsatfTW
IL5s41rYJAc1Xseyey/qMrkaWZVvVWW+VMjzMUkGY8yylUeDC4nl960TD+jCY69cP+FN2eLGft7x
M1j8ZGax6zxP7splSLb09I7xNFDn2uhLSC6o8bJKCohmMQYb1jn9NNAlRzqobKuYgFWd39GBIpqr
4Ax/I/eyaNtfre1Z1fOaKiGaBWrN7/awJf2hEqW7WwDBYsyb1X7qaXdLZUYYj8rPUK/1Pvfb32D0
FNBXQoGme59u3RUUPC2mWHqlgAfD6+J21rx3LKZTbCQn+q31veYN46X1CcefXT3koVHI4y+SQHyi
RnNNYOjmkW5gGXp0i/imGq+FOyqajMTfoT+4KJdpbZEuSQokbdP7YrgodVK13Dy3JAjeMjP+TS75
qwsbMrrDPy6fAQFs1V9Sp6vQQYt2z8ur9gblfHFR1sW/wKmbI7LUbC+oSotIyyEUlvzqSBrs+ASC
EeOAQPSYzs5yVcTbjqY5b9P7q0/DShlla2lUrJH3euppcbd1Vwz7gva7syHJNVI6qeVTyQ4yBn55
zO1hfVSLP55WWZkXvTb0l7ouIFsrkuRykqswDrt0gdGZhA0I79XWGGV/yJdmiW1SgG6NVTGP624f
EUBLUXNHO9Oo2h+jW4nylm3bvQAqCsLCCbCjSH1F4WpCYtNJTeXkCtkcTcIhH9wEZm1MvMsAY2ts
axrwXUfUc+P7GloEBjRhKLml23D8x3lcfSxzqYerUfUPdKW3B1QjMzidGHYE3ecHtuzmkHaF9ZIv
tv1RVWiP25RAXqHDGm1oPoB/IwYXPoOWQ6ADrhLPpI2u04gdSnvSDP2ZsGA3KeOuRn6TjDb4brG6
D7C5vE+CKJGJAyAiWiNDvszd3Pq8JOj75wM+UBjLpSkwTiO23Ax1y+1M8SjYgAq+FsrStk7W1oeE
IrUN5eN04ulORxBMiYRXgZL50FWPGStdRNLzRBAzL3LRuA0mlJTGP3zYgHxk9E6zjHNqbWh1p2vc
rhKbcjmbeHpiq7j3jY74hamLcG5cJ7wnFWm/nBYmhWTAZZRMYI2iFtaz2se1mRKyIV1QiN5Ig42l
qfu5DFlwqAAn9+xGGXV4fCDcmUGUDW5PYi1jemrkGUetm156DctZ58/lKSOUJ1Jj318HQVllSiMc
W1ChfwO1ZOFKqAfni11HmbXSTMAFvAswjT2tsLyRmpY89gZzPA7lMh/HFRdvXmTdXmV9d0Z5WJyW
hLOZWEzPCw3BjcOtO4epQnKS1b6xmSiGiOU4Lvi82eP1Na1gfEp7o2dLTyNF1rPsC+oqZvp96NDB
lV3lxJmGIymiNwcJxzP9HP1W2EVAOv7IuKgGfYC2Qn4NOI86hgiS7KyymoxiqSThnUVRRM7av3CF
iFc6jZuD0zkjqc7relsqp3/rs6zbmpyP12adWE7HrvuZy9HeEfysvRcSyURiGc1J1BQ2mKMqnsye
AFDdpTvYZVXXg6a7pUHtILle6iWugrE7EaXuvjlOkj4mMw3rXF4mCgWkJ59e6zNflAsUxTjdd3vb
qkM1q/7BXF39DaldHXsmpYRm4XoH8HzjkY2lZGnwu/y7pasRt8Rg77slKy4tIYXb0qEhrlvK8cqG
7Z3YJ+jhmO0OSMWFsH/oAJA+i9qUR9HYrHVk+EY1DEfsJIyFFCnY9VupjfOBDxLyqvJL8+zQX70Z
ZZEeqf1YH3rbkf+sTHefao3qCbbw3L8Ompm8OklJWbUcPYeozsBhDR/9hFppv56+9EQEE4ObIT6G
XHZHx5ytz4pMxzC3AeKnVl9veP6qP+646lEn82zf2cTv14Y2Plj6QPbtiuhrQyxTVm/4GetDT/E9
cbLmvcxn4hdfHIFRVhAwrZB70npQT1djKhVhvEVKxrMsXp2xbo8zTuLzRAvMX+lqBcgmTGBNZDbG
gE2naegYKNE2z32nDQ862CTGPUN78KmvIdaxcb97aS0Plt+QaWNMVkEHAUmx7ZzNj1azVnv6mwjT
5cuJa91wL/WozCcsWs4zOgVqy3I5wMWO67Xjmzxq8PMRgPxwwK5FWJawrSMlujBGK0UbH40gm3UT
MKizCuTjRHdZ0Rw1hrHXZnWTY2N6+rMutemtRfhEH5VlAtH1ww5c2HjuJgOKZ867no21dT8oxs22
vprUUz+timeKiGG7Tna+Lz2SPdO6yr8CaIhzJ5zhZLDTarNi2NUGcwe/Kuj39msgicJ5Mulhe7O4
EV+YQ6q/PEyxxzUqH01uC3wKaPlndNVpd8YFY9+WwBuOHGP1M8KVnLVzLG0sIEPWRt5QdlsePMUI
4k7Jt8OUPTdgVHGrjxTeDGKkk4PXmNSCwJ72ADveo8GQ8aMlU3NmYknIYhYmh0AG0G3m6FCNquo/
5KLfC4br/KVbvDxGgVnGVWuXj1xRDNBe47bPfiNYmhzPGZ7axV9PI8WHX5VlLt+kQ6NRJ2Tl0PiC
2760te1C/9h+EkFxmkyLy6e4l8+1jvdXL2t1Ebmj77RSGk89Vy/JQmMOj2nSoTvqHbbHzPXOttln
twaw54TYwqJGIy/odnaV/52S3n/kECzj0rvzmr1uVU+z3yBwShKLCS4PPgVH6GkxjfRiza6xEb2x
fpWlbcVpKnjuRlI8j0WnXhey3l8VWuMHy0wLqjYGv3kLrEX/LkeN7qGhy9pY6BR6pVIO74bfpbvW
Q4qwLON3IaR6X1wj2WuqoP+yE6X1ag0D1/WIsigBY8k41SWpDIaDs9Qk/3GnjyRfbjpbclr0iGIp
u8rtyMlm9Lila+g7PM7pBTN0+7MiHnIA03I8QWZKuEhtq0Kx22J/kKMKjsZMZ+XG5klFWpoC32Et
mvdF61N7Z90DbqwsjRDPVVdnNds3h/yEiP4c82WgvTHOGNrex2pmz03y5atBJfKxTEjm1Fzh01ln
aibxHf+2K0JIIBOjYjI1m3Ng1dqjiUTl3UUxe5xJqJupbXI4d7xEuyWTmcXrRO+0Mqxpb3mWcQDq
0vfB1DXXCWZmb5DrcSmCIA2T5J4aB1v4WRdW94gvdfzSuiRhAbD048rsFjUmm2p9T+3pVmuJdFbb
/ejp+dkHl+PCZ4Ef66G/5sNsHNbEDjgN+/GUm1n6VdNOFgklFdOWqLejR4Kqx7C6JRw3PftcE1Hv
l2SWE1pZxWyQ7NyucKZjRUTPVvayuZAjYRFsLv1gX6TSiT29dH+INFmxhJni5np2f/HspLrR5Zqe
PJgcBsKq4ncfRfK+tpW1ww0ZbGt/aYiqmtMJ/0RndDvJvE0Upr086av7f/FyA43jgpTcHFmWx7mq
YUw4GJ4GZHywN9agdjPpH3Rg0WIZB1WTAfkH87MU5Jxnspwug4FZnI5LgzYuj7K9NlD9Z5Apov99
2UMVea2HvKTROdJM31jO1apR7Q4REwuAil2i0v5GrZZPyJQGWj7Y3c3z1PtMEtbNaIJg59YNqNmk
+a96bZtviOTcc9q49cnyMwLi86RZvpPc7U78eYkiBzTDNW/7Gh9M4z+3E4out3CJuZ+YQ3ZZ36hT
Yozqq+3m4TrOJJ6JpbSeUTasx3wqofyDpDYjXVv6HWOCy3VB8HQpUH8gpkrPtgcaYKveIxZA6Sa3
YwGh7OhWENciMQ+a1JC9Vf4ca466J5z2jc52kLcyTCrL+bazgqbbwBdPi681x5asWMpUpsbepoRe
oztqA4JwjaF9Gnn8GwFeAypgQOGxpc0Rjb6gIlNlPN4/1pd5pVS6dpC2IC8b5o2PD/aqpLaeks5M
LysazWd37bGnOURo/IDu6PCYlrD/3a0foZ9SVxCrlkGcOCEKajSqXM9tbd9h+nJtUUeWtfgqIC+B
RmvtPBMC+egWTfmXXER5yjWdulo1AWkTxRZxfXSwckCqoZ2TmkHka6Ht6cOd9v2QuTdpKptDh8vh
hlAbA3nW1z6VvLMggknWP8E8FF+Y9GABTNk6/zoHwTwgAJL5sBlILdiUiqQgP5/bp9VrrJO0l/ks
amokQe3GR69wfCY14JPhSty9/+FRPRqJhUsbYJn0/RKv+mEgn3XrwaWW+MDH6sXGJkC9aF0uh7wz
SM/3evPdJOWLohatOmZdwNvdEZhFfUmj6t9kzLp7JJEa38o+qYC3RsSc4HPZdBxcj+h9UVY1zVjT
nBkXaemFFTGCpguts/gND1KKnA49ijxOCRxzcjZRJ/x6SgjOAmXKYaPftWmhrCua30YKE/KTmTaB
PBqE3cwnJZzG/k7MZUGSZZe8UFFJX7W37WB/stu6WPOTS19jE3sZ+MNTE9CeFsORI5FGbNyvW1HI
5Y9yp9mOKlR7oKlkYLjk1sAyx8Q+UTrc9JRu0G1Afl+U22xJ6HG9Lj2kug8T3hTeMEDMdiUBBQ6b
8KbtAX+5CVLNerGdof62ZdnQ0u4Ek3VZvM6jFTutlBXx2Bd15lvtcla/NPkz8zHY+8GUPb09a47P
dxyLdoZsJNnnAuuP4ACi4N4lzoZOrxkaJLC02k36U9F566fi3CP/0gIbvUsy0O9ko1Lq3AqBzz1d
NDHH8GbsUt4YmDzpta1vwqByBqSN1XHHdok1dshX0qcBU1BoQbwOJLVUU2a8iEmnz7km4r3aUxLf
iBPcM6lkOrH+9QnPDbShC8i88vFh9IjBUUYZggUpdbJL027CvheFf1IB6tOtFMUECypNv9oX0ySS
B6l8H5Sk1qm3hYLtjI3KqrIgl8Iw2BppEUhiCiJ0K9aIDIDa5J0mkMkakeKIEWkF0fuyJHykJG7l
hWiw/ilB+ujtLEP10BOMEFda1/L+n75knhEibATN2iwdqsi4VEYfhGJquYccJ4W+NLQSs0JSuIQb
VusKgQS32+tHrcXfvrFSs/qL2rNa6S3IF2MLbdggHWskuMiSyJzKlMArltDNrOyzxjqdsV6TxbZn
ciqC+J7nNuHs61cMZg3cNLZ80iFDc3Ys6qmKimuO4hmkrOtSuYplopDGlq7f+qNPewQECbLOkhrA
vBDtC+FclH2Cc5iauncnjhb/FQSJk7XgVSx2HrOgSwd5N3nvlB1077JSEo7cRCt+v5mEAdcrQYIT
r23OTarM11HUdhCvhdZ6YV0MdbbLgW4kXGrj6fseuHi636EMxznoEQduK5d/ytT6gvO8Ujpi7eGz
NDlcKG5sK3tjGG7bPeojwvu49e3CuJrw/fZ8mO8UqQpNb+lYa9AKLQ4Snc4Z6NmisqOwGzd0PMEr
tKmzuWlJC8zodKVzvTV33ozDZoNP0BcUKlCdkfRY4reVCIKBO2Po+encgS6fIBAowJ2kAHgPMO2v
+wH28xTQ95FtR3e2mme10ry0J2mn9GF9ktE9ZQhbx8ilMwEYnZWZKNoNc1SpaRtbBauOwlxKWtpc
LR2JZSuCMtk2S5sU20wqbXk3+zVxD/7c+EjqTL91EtT6OQSUzs/nvbZrA07sqKRh20DZkkRuIyks
Wx3hJb8rtih00HWCPkIneUePAwY+64ikjkQbsH+2ggBxBQhrh9v8VK+5H/QhRTx01IcL0p0ix9OS
pD7fvtGIGO6S1R2jgh0gXusM6DMyl8UvoYogGNQPbey8XYMDCdStdnDQIa4vMzgqQeGz6NsY53iV
PQ1kThkHn34QtUFBk7vbYk20dzos5n/8Zmb37hWmjkzXotmT9EZUjC7s9bRaj2jfRPaGY1/Ky+oW
mRubFLQU/Ksy+jAMTSvqE9Xtk8c2qUubB9iCKv8t3WVYwsnrM+pjW2taPwbS41jgLMmfEPdtK4HW
TIu7COAIErpAIbXL3MlQP9aqJNZ5yUpL3tMQ4JA4ksWkprOml/mEpiOBE9STwohMXevLo+lbDACh
0YBrfi88vj/BzPhz6DLVBkhUSM/GcJ5Y/m8CvrjxGfb0z2BqvRe9GNBjoj/L750vydLsBjk2X2jU
nYJCRqoY2dwNOmhLaC/7aCihwdmU7LJxx8+rUfthO8XnQBhUHRfD2gY3hivYifLunwk1zSftVNRu
52hohKjN/ru0GUVraqbTM8xQK3bnGSzFgNkkb2Xj9YDJCG0Ipt5bZm15J5VXoKq6SgN1dMHbm51K
q/Yh97Ssp6CBWHbuZDSVWIsaBu62RSmz7cg1dBFn3F0tASFJVH3mifMrVndC4qTy0d6uZWD8G1d4
s/OqeYDHTDdz9yGstHVoeRUtYJ6t7G/0auTYohEq2r3JcSI+6pk8RoAYWombl7oy7CnyKenTrzAc
vaJuIQiyM/3pdDtbZYJ7oTK8cnymK87VnkFSOWB7ykq+857JGxls0haP4D2IYwcf6oeCoW7sicKc
2YLZk3ANWVLa164P5p+USEVqbQPVGKBVFOlRo0e0inEv1MNJvwvcSVZHbFDzGDmjvSxx4d43lnRN
2zzMMq2ZriaKVbphgIxKasc0aq4sy1TVY1V40kUrb7U/yglMRbsStEZcgGAhvu2g2MOpYh/kLZ1d
7xJ000QrubVSthB0vecjbSUV6ORjIiM039NG6JISgpBi2dLMsU6W43hARskYA3mE6yJWRtWuUT0C
N9AjxFXUV3WgI5VDvBhxzuslvMBoFPEk7Yky03y9i0+Q3jId6SkvTQdZnsf+Iob8RBhPiVKmCZby
lhlOsjzKwOTVbFa6dRuR999923hmiCicValHJGqFU513aaQGKhM/rKrNZGQ1UzPHCcZqGaEqITV9
IqBWxK1TLPOnJtEoR9TBwkLKurS7rT7mgsG/pbpnUxFRinTMKcW/bHHt17ECvoha6bs1xs3e9aPS
s+Yppv0ZhVdbO/hCgE45TmGt9fIwo8GeaMBeEBsG2uqUvxUQpvbXlWmRf8Pa9gV/KxCNeqT3mDV+
ARvtMwZAma+XqfPQrfPhSOuxcnIg80CsoKI9uttyWw1r9tc3TZwB+SSTctdUCzgbZKwNFzO1qv8e
urSn/6dMUugNzKYB6T9EMB2KMaHPzyNw7I/lK+NDpnXi7avUEslW/18SqwIteHNHCumjghEGcxYS
8u+CjreMs7QZ5gsmIIprGigxQot6JqHdVOtpzQNoEsiBhukNYUGtktMsR8rJV9K1khf2J08c8jLR
39GbD+bnQspgELP7l95+NWStHbWEcKYN2k79uSLH8pCnmvyjuQhLvcRTz5Js8m9VO94vV7J89m0X
rYeo85HmajwFh5l0jvPaS4SpTU5IK6ddzt081q7xPpayeh0z6gQieiZXUkdkencZ2076L1nRdm/c
oGP6M5tV7fuKenEKCKebWRXNa8FWtrXYzOuY/Y7ntZTdL/8Z+XM54gnaDNKZba7gCpfEsnDRLqpP
0HAbqRO15ZAQYKIsZM3NPNNp4EFAIvNFw4zQttZgTca5JyM/H2m2iwIyLMsDZZXeFPNi3RkHGp53
OfsUIpec2y/x3UvpDWz0E40zMJMIhJIoCJb1s63J+d+4Tpfe2qmg5CtNU9eCzRmH76pIqjfgc592
37ZBJ7IGJqiEbtjD0UHSve5Gu9F/LTtIXwffm3/bHh3WEXG99WBQ2Lb1M1Myqy1k3C7IAl6Lzh12
3dDpRwJeSJwhYEWXEQsvWaAYSpP+UPdrsNPuofggWaN2I0BPPKHoqyJgct1EKm24cdOi0lgDDb2b
zh9wO9tjv60MZRyA78tj7VT9b0lqbWzbxCFL3xZf/K8Q0hW+YlvQgmd7/LTJ/GAyD4Bpndb54nhj
TPYN1WLzrl8eB9Lb2MUoLf9Ccr1ZSOizs1eO8H3qnmvkWNmDg6OuZtOolHnOpvmoL5cpba/Jkuxl
SdN5UDyvab7N+czMXr47SOic4NUdxa43qKzLhnuJ8EnmHcKoLnIw3bbq17HLA0DYvaNzm88s1dBc
/bB13fKjHMqzoJ9bVA9zjiZD+jCzbRjQwwWT8F44N1tD05ojuHS7AxQO5WhEUUP+/hU2HEOaffhj
9Vy6wWuRlNvBnw+deu8tprxyiWmvfoAGfSY7f5v26+talY+8+nFeLtFQzTkOuSqeE+9tQuvUC+TX
662qEPkLb6tJQNup27vz8ExiPHR1EdbaXz9o4HwSRLvU8QCXakuAuINgjFxiaZAPLstXKbBFZ8nR
7OynIZhfcR9/W0zNSLFn1HtGvLifDbLbqc1uw/xVMr4UyGKG/jexXoKB0GbDqs+TnvBvGsLVK0NR
jABAHbVeL9RLbzzt0rbkUhss6KrV2nAliFqtE35f97AE9VODHmJDimaorwOP3ERL3dZRjzQGxHAD
87IZUy9EKn9meS4YpVe2OIwq85Zkotq+9fThyeKKuSNCnbXpqpzdw9t41ldLmpiR+SE9Lht9fbSm
d8NAYUmHo66qMIAb8RxQt2rPYb9zaZDGR4pCO/a99juwM/4vLaLuhKqPplVrayevLQBXR0hkhF4D
+ErHrUHsSJinzy7NjDnDJMXJeoWYzAsdpbYEnFKPGg21djNV8S0lxQumZR2C++9w101O8ND9iOu7
KVd0b7gA0D8p71nP3p0RSe7d1Nvkn3PvHPPGO6HjuDW2ehLBw+x8tuaxnX8VLm5Lh3VZUYWZUaIf
8E1PHdPAMZcTtmGMH3i0eNwLec10Dd4linN5NURBP/UKAuXt2ZXH8Wz3J1ymSfpJPQc+3fKFkxXw
1o9ai8uMJptIDhiGeUrpaRgOxnfGbSaDDse2+DcVpxVkwcLm20DFN9su2KX5ufyzUKaNYswyH12k
elpP89uXlnxY7q5PHkh7Ffx1h+EVbcHyALldBc9VihgXITZZ0ZTDFhtEBbUeiyRCTdLOJ1HtoH9W
69BBo9XfqxkW2lnrbra7p4+0S2KTkseK3Kxbm9OqyC2TPnFbGNZDG1xQfrnJ3xVRmBeOOcDsR2vs
ErkZitd2eXXEbZlf1zUcS3b9K99AYGw4ed0iNpzt7Ozx6KOKeavEQ1u9Qtj08tzIEKtYnH9ilpcd
UqSQZ5Dbp47znqg+37vlKfy8TgM41G8u8KpfnEZj3Yth4nAll/G04H2RInZg1wE0cfPdpTXtlpPP
cvYURIKwU3kr8+toGlzXOQKEH0w0ujiuD3azWx4pVzWyR9tEnGNTGB1kmI8VSmrO02nLBtNv7KEJ
fS3/dC6yHn7hTDeagfYhp2VG6E9ZCvGS2DqS6PJSiewoOv6kRG7fGobStO13PX8zlb2RnyRPWe8d
Vj2Jsc9fZ+fV0D7bFZtcmvMhV/vW+gELBBOaWdrFew5czu0S2TmG1aVLNgoXL0fQt5iNt6xgNqrS
c6/9Cs+N1/wqSwc7BKW7mrubQN28BH6oCy2iyOciDTOb8iWNMtMunWIdxLniezaEs+u6Zmvo6a/I
JzyqOkXjPeQ7YWMeHGjm4otPDtlc4YoyTp7/g30zurcnlokXwzNuGXGf1CTOjvF/oWtYN/2uHY3b
QKepm7kHcvdfUQXdh3Jqeqpo5FIFBILx45cfEsw0MpwXwl9XVIIGco90h0UnHnTgQHM5GHyK7gSc
hdQ5m85DxWSGA8Jo3nIgullnNqUn22Zq5FrdGsMYkvAU2va4pfsyWscfvMoHV//bqb9Zf8vrNBSV
Pq17UnmIXEgWg8uVW6GEn18r3tkekwYZOciivW2fzVn5OMuMlN2ynUwDmdeM9d/RK8e/Wcs6L3/Y
zSnODrRFkGqSLakWwxiUast5nPb7lJi07jPINflPtwY4EVGkq3MRydr018ZbxXzSpgolv9OhwEUE
Vdh69YPXU7QHI227LMaTJwl6Tr20+ef6AWmEHHmJfa/dVgGpATzOWkOrmhKQvxU+SqNgQovpdfrK
idmh1rRwqizaj20i4sJ0pYyJq92hcrd6zm1/W4zrpRp4ucmxCz2YZJRLQDVd+2WM5h9M2PtGoZAJ
Vu+lCejowtHTdIJ22sogQkFb4/scxsBcb1h49LBeOwOhGfIZVU8cW52fgCmzKkxDHRozpiIf81MZ
WHvC4c9Vqnc/WkBB9ZDYvz15RBtJCVlr+k+QqaeikQ+5m77OfvAkGJVDQdAKbilsXL4kp3/0WYUU
Iqd00jEOaH9SbTz28/CooV13NENjr9T3ajBjqbvvQymGaEXIFXrWXZIzl5tg6a2wXe3zbBksyxbq
N92Sn35e0nmGU4Hy127TusahRofIwGycHX/47k03ygTRCuNC2Xx9z/KbXJRkKaJDqjrkoQlIuGgw
3uEVfSGX9IXO0HcH2hiDRx9mvt+dMRuUmwol0Ia36wj093eUFNV5/gVtO5W/ysjoVa1fc6/iCKIm
ZjNP/QH6lOdfdE86JBUYxXNj2RFaAqIlJnvTLz7fJVjBEfUDG7HIrrUGAWL3D3lG8K9Dh7XhXZnx
921n7kf4rk0u+ltiDJ96oW3ubojWOGeutWdy/czacQs9ihp5/EkJBLM0L/ZG/420B6RYDdL9JwCC
T8csWbtwV9v2pvFUnOnBw9jm73zFocJOYhYkRRD0lXprRAzxBjk+LtT5AdCQ7KtlOKQV/W/iM6im
/bQkYC/OE2KicMUzcWcAB/Ip2Lt0cMpRz3kI88l0cRHNOcURPATUuOz3buS7EqDwRnH2g93/AISf
kbGHSmU7Mjtir1mubpt8mSRsLn1mR/BcYWs6fw3eS5hfsSmSA8wOMjIRedlBXw6u915Qoq43iMWt
T5SVQFrFGhEZfwhwxPRJHQN2RsPyrzZVKBDFoV554oy78+sh5saYmN4dKueLSt6xjW390gwdd94W
6s+EY6/zpmPJH9R2QN/9qNH2tncry36b6FNIFihGoApFdAZacEjJvzOpBUm2cPxxN2y9VIQNFSor
K1j75E/fEj8sLg5t7UKteU+NrWeWIbwE0SfbFIkIeo5mvCzuu2CGIyknNNtTGrw3Ga3M6b6WfTgz
Qk5GGfo1R4ckXJ5cBevDSfbd3RWY3ICWw7vjynLfSeMPx+lo58hjq4ur6ccWj4PW2zcCVFBJHYJy
2dlqfl8xeiXa+tAY9KfMWydgxKrX5xaYuVBvjtdfR7AB1IshtrLYxZyaTjbepmnfeSjGcCfe/5zD
h87gkTTZ0+IufwbeBPYtLPn8Q2rnj5yJLBmQnFvNztPaqO+MY+slqOmYjQVhEcWfyvytsUsaUIRl
hEKIcMzvtv/MQTmWF625pm5UsSz6PqI0lAEQkVobxAs+LLfw7yRNpLqa86GKBT6vbPzTizOJSZeA
+NNZPZrEQYzstUpcTfOQtfkXNqK3wkQWWFmPXtsey0Jc2fInIlyWjs+VqpAe4rlgwajeIdg9+Zq3
+8X/8cZ9IJE6tsFflziYJHuYDfwxUm2pHAkt4W88Bju5Pgja8DoCIB381LVAZ4hyoqlP2eQfR+PN
YoJGhhWTDhGXOlRgec1QREGLBe4Y93o4rPtAnJHqQ7bSjZ5kUR3cXOsgjVs+fKTrNS26qFuIfUgd
kmJX74lCEJBF7kAk37S8JhlpINBDLovcNbViiwRFOLiIlvFDknx3+YsHQlnVx0HBIthfChZJerAL
MzqE8uj4lEm7McFIY/Xorr+q/ejXx0awW3DZj9wZqH/fivJsIriYn0n+Ig+ItpAtxKHe7TLzOfNO
KdDmwDj82oAoZxyaYdc+oV2ZjRGwK+oH2lsiv43rJi7wQxvEGJ1lfXKmOC3ZvcAqzzPxJ15FdlMk
3pV34S/5lCFhocqGh1Ueg/IAr5bppwIpXXr2MGfkxUNd3JqeXyP7tee3If9XvEoVKgxGZlTclXPv
lvyFlR+cE0v81nctRJHRPYZPPcryUbPjSb3WKe75Hb06i/E9DZg7Y+RSm7upPA3r/EG45oG0BN/q
j/O8me23mmez/DTWBZSj6kAZd0m6L+p49j/UemxTPKmER134fnVtp1E/7vCYkWe8dOarCekt4QXx
EsZmwY29s52bWe4WMMQ1JJ2AnvfcfWvNEwJNn0uHZHZHfFQ+CnefNC0WguRY518E7W70fqfpe2/4
9MtrXb+i6NoMFNzQALKUMQIRkuPDTl/iJXtJxGeh/gI/6BRmZNTGc4CQH8t5i0dlcrWdYNwU4qaP
sWEcM1wf0lq3QOlhVv5LkMvlu1n8Ff9xdB7LjWvZEv0iRMCbKSy9EympNEHIwnuPr7+Ld9QvovtV
lSji4OzcmSuXYE63svqqcQVORtoMcJ/m6V+J2KxllzLfNqrl6NlnhJ+jKyebTc/emgVKUI9S6OXt
ntAAd8kn5gDYb4v5c/qUFtllWmmtw4wp0uDaIZyTbqsUAbFQ3frs2Ggl+aGkyXr50JiuqvFIpxZD
3DmpNQefnEdOvaiAypD3TMS9mNyI6OZ9jIP4bBjXfPjp6t4XjSwwuLMu8Qn/Fg5tH/XZxf+AUHDI
lbfOMvjDLj1dGBkRN0pAHXVB9p2O8bxrmqN4V6e/p6WZrNI/K/S4szTzCfJTn9PQReSyZb0gt6Kf
k9mYi/5Rw31Q03cj8vNWw3AVeV2uuih6jsLczCdhz0rqDkBvjJHio/JPGvmEgThn4yZX6qNS3HVj
CaB6w4xSyV/94gwO5CX1TDwhZhFTNWm51FhAjOdt0x6oODNoqxBnBCWoZRJWT0B8hEQ+Y3FlUwLB
uCOPkp7ypEIFjpNzJbFq1IrApNWd1xgiU+Ut0XpIytaflpDG+FX4S/lFiw2O8/JfpJp3Jfkg32Vj
uNpb/eD3MVv3ZaKoydgsGEpDrvXY3vmkXWVRN6ZUbhMqzHD3uVl+kBDMSJn36Ztg0aAn2MmsbLrn
XQm7FfTL32wonGHq/XheXhYlJ98OWqrjCW71zlkYRONQdavmpjcmJzKzSyTv8YhxuuCCEF9wYsEH
IXQa104iWO5ifrbqPWLoZhXIPwx7Ltk4BiUy61AJeYPoUwi9ptqSxtnFpE4Vqm3JFwbaWPihdMuT
+MncZmEKrpXkD/4cFrG80ht5p7a85Qqdj7/y88g6lkqgxidL2vYAg9gz8WedoTXNqGOW5rIKpDQm
pzWps1cht8UiZzLfGXJor2kwWpvIaNwiWq+CeZXE9VPFn9CtR8M6h/EtUsDgzAvHzTbpdsTVuXp/
TMl7MT2qyoemuHIRl+WTNf0qVJyb0WxrA8VDAhuy8C4t7xIywjpkO7GpHhXR/HW2/uH7xyz/22p/
kTbZJNkgjAeZYPmqGm8U7OlZlp7NiEFB4l1JMHpmpms4PAfmBhUQWpRO3rMICg3RVXpiBuqbPE52
NyKHECUdcbN3WJGb/VR9ZsXbgpJbiGdB3kTcRbLqHCHlPMPfkDDsdhAwSC3b1AwvNQ/nM5sZEnYQ
ay4iGOl76qHNgnEKDnmKESqczaDVXzsaWBqFs9RsvIR0Y8dlsf9my7xVZvMeGZqtWedRBf+J/9yk
b0UP4e2w/xKXR4gQVnHnXLjFlFkWFEnoNujEkGMctqSuMgx+XrQeE4VTi6oDVqXkW9Ray9VAPdWz
5tbmmOs4KQzxbghfZtHjPeHyYRKNLFEFhBSy65W9jyMUl2q5z8Cn9FBwlTELZmXZRmjKDfKB0OlB
slx6AcXoX6ry13V8uvGb1B5qvP2rDmQ8A8QM6t8Q5X0BFJBt1kaaX635ZnJ16Xq47NmOkcoFIgGe
StpU7GObkKGbCEO7hQWyKY3xWLVvHUnBZIsTmfQHJxTzgvgcLZEDKZfsZhZjjJEwNCis4lFJNhqE
EgOyB5pYpXzV8r9C3VrgvKbow5wObbLlwGDtSyB/5n/+HP+xkrIWI26f606cz1zzDa7gVSdcqI3Y
VPw1WU2HZ5q9gxjT7bLv9r3RHeXSuEZtdKpl/REnmowY0aWOGJO2wbdzncveNYTEV2JUcYOALHQI
w6b66ELuEk+gWaEyM4kM7aK6dc54ZihyaqOxn+aBWctYf+M+2ixD9EKG7x+22AYpxHiPnmET7A+k
+dcwmBcdstukBoJW7OYKQVQq1EBDPUv01otX7RaVha8TbJdanbOfHDOyxNXqGPXFQSXDob4lOjlJ
qWrYdjbLTnpGwtaGnJSCu0ogE0dikcdx6EVAuMSryWyDaKGkY7GNBPyrKLJfEGQ9BZNlnuvY6jZE
svj6Y/v2jLb9qLKnKN+tCESTX6Xin4SKNkjzPZ3LzXPODhdxl87RpavTq0i8qgI0bMPHKgk4sCMy
Gd46Gf+HhUFlRPnBxaqy09evaZpc1RSaB/hGT2sGHAGTFFDFeGmhGfgSgrdpMHioinWhnYZhxKyv
YVpghiwUtkJ6QRSEWGUm569yhSmnsNDKZcWiaSgeX2N0M08tZ+B3K6YqbamQDyoerzbn/B7WpvBq
odtEkXzv6PkjV2c+yoRU1mzdEmn6HMryM29w80Vheq6y/DUJuR30YnfRGs7xUKl28Py/aIaA6cG1
t5LIVfIEy0BLe2pVI6v+Z6bKn9YDXUuHL7hAhOoT+a/J17PWVhZJbkaivPmWGFpbAdUCQBdvcflL
Qz2qWlqXFrYthSx/RahezhJPD+yWvriahDzGtzosTnhwflPVUHfjzOGkA0YKY3V2epklcmKoDRbi
9LeGZCqSg8VmfasT8SeskstqWFRHGjugNicsgC6UxR/oPWf6dDDv9lcu6i3acg0WfELSw4aFg01U
MfuNpo/bYt+UoQZVhxUUBs5nZRM+rxBKpjWIwTivb3VjfanP/XC+oJOgkBTNJm6pSYT89jJLqANi
o6HPwrToKNmtUXmnFZ06M7LYEeaQGZgwmq2U/UnQkimIp3W/FvXJSBUWnk8LQZ9kW/wA8DzM7mGs
nEyxgu981nYL2DBPsgAzAsR4S1fNp3nTq2vjBCJnKwvWKx6/rS48K6lYVKR8RSNZIhk5cNdJ6ve0
Td+6CPFekLp/STxvgMWd1olTq5aeKxPtXS9pkBgychSM0PpBW2SwmLIHnPdPwnI4zgRmcWV4edYp
jqRFAU7xxB4t7kJZWv7BE9watRXgDf8rU/VSq8Md+wYzfDRfpYroGGgkFACdKGJH1tUqj7Cb2V/K
5wW3mTfzMufhvkey6cFMHW2V2dkREvmR9ZD5YGxSEI63zVG7+TPp1NdoKe+CGj7auut2TTrs1XX9
F/btboz6wCxkn+4MyHrrU/APAzkxP0bVrO1yIfHfgo2xanKzmuaPY7snX++1RfoNLvEQTxicWKGl
EOMsuf6s6pl9kyr+NahqThoh8ck5Bj5Njy2UMoG5DEySDffrjd02Y2w3HXi/vbKf/k1T4dMoh1u3
kMvtW7N5EzqVolZYVVSHdP4aS+9lK+3wBmhHMxsI0WDFcDq9evDvdEpJQfNP0BWGkFiqUt5hjD0W
vdnHq/DomvXBCv2C4b5yw2UN5hkXZYmt0o6q+S0vu4tkrNxpOJ9JCf/2DCy2yb5FieZtLYGdKwEC
M0OgQEAi6O0uSa5J2uMS60OqjtJ3bEZUWvbyjU0p7JXuQkz/ME3yY5F1X8/B1wKarY1or6fjV9Zx
u4bGyu57eLSz7g5cVkAP4zqexb2kyoltFMI2BjwLwqd1NYN/viA4dI9s5qqH58tlC5+4l1rWXh7p
qdSFn2aFRasxARf9yL9iYZ4gzAvEel8ok24nJooTcrPh6aN6s9KxdLG6IO7M3V19UmZDsim8Feqr
ZMwbhRdNldTMO0Syl1FeqfwZj92ovQwyHox2hP2K5SVxaDLbdxF+3IJeHkWP98S1SKIIX2vEV76R
rctkmbJPeW3tpml0J3j3Dqrjvbea90HixTKx8xQ6A79/Me2GGFkm0zYatbm4PWicJzFp8w9xF7CJ
jir0F7mo34b8eTL16o5W3DMeesIAVqCqPMhhxk9i4NLIw+geosaz+bK+2xELiJx9mj03nLn+LKLk
LpjGruzNoz6H3BWl3kTt4ldYjMovpcD/eE+ha6NUsqjpfcVglI8Mb6zbLwkto49KEhfFdmF/Wmni
Fkvpi9Kny7PFem829eKvwjf4JiQHwuESOxjUOPRgmwzutitT4piHELZEOl9lhvRONQ4DMeOUV69A
AwZYp20rFBtThxLZhKh54D4S1SG8BGZZdOOy3oUEC7VE+Z6bLvXDeHGf4iFQQ3p7mV8H9PgEsKoy
fGPK9oU6DoGy5NA/SuuUNOVVXyyuzMavUD00k6Q2l+hkDb3aMHxSBk4CymnOv0P8vyvDpQBMH5qA
L+YC5uo/bMFukrTBnLEvKXl+opIYjjazzz/iqjoRZHiz2KiYEcylxjwmGn1VgMYa9sjpoxYU1D68
T0GvgtVShuimr8800RDwppwcHWuvIRauxOU4QmOJWKjYgNZwYN2kWNvObbtvS99sKJ1MVx94pwuW
EKmFDZp8BwvNS/OfYPyAOHN7S7mkq/KiCIi8uuxHqx4YQ+OAdPsyTMk1mnxXqwUbwe5SDqSpCOBa
CF0r/2CdE5k2xgAk8EMp/tbKsHvlH+L61Zxe5ZKM98pwMnAMos5ijvd7veOYo79OCBUvNvO3dPJh
cUEfXJDZeUGnKKdUgsspej67a+hfDhVz9XJJORcAYfaSiYGCc2yk7JGx1ljYO8p/0vpXQxNCSMdL
s+ifs3jS08Eph/eqkuxVf6wpPMsPQfGFkoVnUR+mZiZwLIMmq4JQB7/AY5/KBXIztrXpZRikvdgy
DnMFAHPtCCICZNLgF+6OgFMRRTQ/NNrjyPQthtVJUhN8FSVXyKakbiF+ywtAIY1iYLjM188lX/Bq
JudVxQUcWa/wH74ShGtxaPcQbV/yBCBB1F1HRd71Mi9Z9q5ieerNiF134iw0Idu9oR4E0r0lVLW0
pqxA3UBa003dlXkn5APBVcutIhRLtYBEPn8U8wd9T17KZnLWf0LDHwZOuzgLarzvQ0eoOwGkEOdu
Av2mq8xNFyKn0kJegMhLTNzb9dnogXsL+h77Z4C9OhgGTk1+adVU+NQ2uyOuQN6Z25oftI+yqxHF
p3DGNyalbjKOP3RX45VQ2FMb2iXKFVft1ACUw47wJ4DcK7BVzGEArC0aY7MyqJJhSxjGK0WkhmUy
H5RIH+dSxaRonnlOt5GZyAyF4RU3/1O1cqr8koC3svL00lvTZ4ToEKY3ExcCmxZMX7/8BnXmoiE/
Ei070WH5UJd7nb5kxVeofpTkDHpkpAmxJy6xA03ZoaJxOqatO8t4XqThk7unz4i7F+djnL0uoPAL
NuL2lNebsGx3ig7HsDm35uuS32QgpHVxEUfFXSKdwTcLJPYsGX6E2NQ3WqVdNRYTjJX5eLTab14n
bhpb+PGUQ5J+R/NbO/T3oRavVvu8SIZg0B7tmOwz6ZJb+NVEo/xE6j8DZ13ieGOuGqt5EXutsOy4
pt8gGLEiIZtBcaWrh7VP9IULzyeBZW36EtlA8tbwGqX8oFUAwTje4G0OmKuAYcS31Kg2mYJWuerM
vxme8B50rSmwRcPYTPYd5Bd6SYZ3PZG0Z08G9DqDw4W+VYlXAt8WsXyhn7pch804lagtSI76fF17
GbDAdzpxpKuTm2tePrcBTuXf0civVFq69RC7xIIitN84oiRinjZ9zGUDU8XICkYS3wwkCnyrtlD/
pWayJa0zKqLHBgzhrvNQVbAioSjB6cc7D9JlcFiaEscCeoxBXD+AnMNFu0u0bZp3bhnv+vjT6vcQ
X3grsZpC886nnZmWnsyKrC1eDeBTsiV5hop9QkqpGwsa6ZO9Z8yVkvD7iFdIZbYI+fInkcOrzQHx
4E0DHoBSdRowJsWMzaNmb6XjzICgJP1jhc8f9JYKMuOwsU+rRwpcvrNobIYo/2Ya/OwjwyhLiA3w
l3uetruhD93QJI2UiLKT9Ytf6bPqJNl0jBYsY6q8ERht1HRXa6qvdC9L9pISExPya8yqP/zU23Nq
XvWu9tPx1yq1gyii/aoPtX03JRyhwQTphRkX8JEHBQ0BkeSPCZpn0fkg9A+eVCUJX+VwccmubVfr
m5QgH6bR/LOoIrTaip4qXfQyrudVgaRFSOJejuARqkocd3R78mc3w2mlYs/W+mYbVs9jYHGTTApS
ufmRNTaWxsuU/7XTsZcJ6JFih4VYf4VLYcc9q4x43yvewI9NBcY3GnEJMfFDxpWS8Qa0OlqTwewQ
X3JmY8aQjJVI2INbIx6xFXOX68kU7QnL4mCFGqxNQVQGeu9lMabdUtq1ScXJzBXlPL+P2NnWzTpv
pukXxJBdql4e7ef6zkCF2N0ZXyM10mxYJN80TmwjTaTX1NG6Q69+jGUQY3Nb/PbKdGSDYLQn9bNr
vgTFAfQ0jhxDHMO1U0Q+2fccarRAWfhdm09ADtkHDncLyVJTX0xli+V1iYhEOGm4S9tjqyB+X4fJ
n8atrn3J885kuzX6tfTZm7hQyVyYiMP5q5Svpyo9w4QbWdtE5T4xCYFGgCn+1Zix2JMRiGhl8sB+
36Y80n/64lrlP6jEaxEANZ3Vi5AeDAGCnRv2KIOS7JcMLONuqbc0KfCG8kUlgEU9mT7zidRCbrhg
O4Kxk6ORszEXLgNppl+MQRUGS4sw85p/VGzXCB8F8vRZSydI/6e5doXRUXgS0/aaFg8Vz4uBQ2Un
UU2aA52681Sxz0U7bHmiHizI2nreRvIRRTdcDyrnwuAV6RlsJuSEZDiLzyIByamXz5DgQn3me+gI
DKDCv1g+6PMXATWgMSxVZo90gifrf32DMs/hgkLZakENih65qBebp6d2W9b41PjBhjvWOVuVm73e
C9t0zbwln855Jl1j4UWEcpvoD6t7kzkeYUsDLJI9RHZoALVQ2QNwrbH4s5SPVvXl+a2W3iO+8qaF
F4CoPPi0vdZeCs1TQYlKQYWTYr01wBeVzTT7krxDuRn1LNAS3iMjQp5y4219I1JurTyChyL/kCjI
4Ljsb8hB8rzn5sRo3Umnhl0AwnexEYeg3hc6GfmtLtOZMXgzTlR0eYDuNVmQXdViCCH15KT1VuPD
7o86Cyl+OQZ+S2LcwQLmHWYDCwaKiVEg8vRqzj4gy9jy2pl18S6RT0Z8APRYWzhL/QjGUOYsHWHu
jVEelvYoV/BFntlimjQB+72yRtRgvXAbGwbWQe6c+stwrBc7I4GY3nv1qCX/JvnF5PmutiqAmIWV
4rcOdZETbYGwOfF7cNL+joNAKr1OtXP1qEuvcf9nfCoY+Am0mjqM6h8iyTHmw+xeVH6qHNF/7Ybd
luIhALM0lCOPYETfbQyOlpvC3pv8isZ6y5cpjMhO1vLNocl1YRqcnOVW8iuZ95i9ZnsjqJ5kd/lj
olK4+OrkW1oFmnl4Iik4nkaEEHSajSnvx5RDe4dhGke3+/+6FDoCGyVM9K42H4zwog0H1su8Vznv
AbDtxIhI6r5RvPKPyzYBUKXb1wZXVyjgQQ7FjbB3G9TJlgFJavdRgb90PkiIFXmImLWjlhY/ABEA
If3uaioOAsv0oiQompvRn2SIx9gtgdJGzvBEXpP9GPDpmde62KrT2zJ5kviv0DEvemQn4icoCTEH
xxJXAV67pD7DnVLcmvUgmU7/tLsdOdmzdV8a75V5pUdPEnbN6K3qJtf4GzHDHubuyiNdYIiVzkPJ
hsmrdV9DXqqdpTwC4Rgkn9sQqFYt2ZYCoCgg18eYdnBamVijyRjzTwyiynJRJlQudlp2C6oPV+3I
xdTRWF70LOBszXwTmq0Ilm/ehBQ9y0Go0PFDKYVNOBO/vunEg4MJjy06L9pWxbUKN2Mb0g0F3GTe
pb2H6V4pEEEDSBV0ZECm5D5HTeBmej5FzKJk3rARcXaUaCd/+NSeOROnbVYfWWnF1Ac4pj2E+uxx
98KU8h6px6WnZ+VPBAbJxaYnSEjfOL8vTAX9e6mcZOtmGrzttuF8FJVvZRp8tu8OEMmUzwLuLNEF
KRDkjFxJVpx69dEDfl3h6YmxcoBYu+nXdQ/6y9HSbd5vOuCKIW77nkVkJmpuLimnVB4+9W7YhBX1
BIl4U8SF5pvCQyI8Vj0NP2SdD1Nt3rgZPY+c+kctoOvqUr0zYqkNoGKw9zf5eMRofXQ9U70lTX9D
JfiTSku8pnS1Mz35wWEbP3MYE5czYmZmPAb5HPqFsmBRrbYLzhTruaOcU3s2tR+Ty1jKLXNJS6a5
42glvgFqqD13jQl+u6Zo6ar3xCHIotDWij7wEw+XpqAXorDhqMXC21PgmE1XffIKaOrw03wHYlcQ
XqwFjRMcblbapvCwlL2UvKv8ZjEt45vFN9FsMfGLikPkmJfuwayPovqjxEej/VGFR9kwlJduz0tm
+Yvm37n8whABW34VbJye+EUqPl/mHa64u3lyWmf1kETfn/yMycXyBbVZLZkk/BDbV7RJ7i370tTB
6ix+IaPwdYIIryUvOHjD8hrDQNDO62vSsyr25cIBxjrVeNh87jchPCA+sNLrcZd9k8DSKCU+4qQF
R1rZtaf/KxcHQV8nDfQn7pMvA9szHsGHiVAkOfjJWmPfIkW+jle+d/xxmKvaj9Dg3n3l8olyUIIZ
gK3eHJ7XAQM+hls/BF+vtlG/Z6RgL5EQt99H8F6jjYAPaT9HGy5DEuJeoDD+pNsYR8nKr90ffjkU
sGDQTDW4XDg02JTNloLw5en/hswgHtMXbHewXbhiLrfiDyebgb5awRvi246UZRNm4mlN78JPeBRL
Fx7ctKuZBYUXLjIyjo9DemA+WnnZd5habDhUCVx8OzrNHzRBBOA+TH4keKLbSEJHofDtUs+noeUt
TKx+Y37N//JXrLW6g/v6s8NsVtppMO2gFIIVLD8K3NOxA9iBMV8/Ltv8MfAzG59TfKT2i5GF9fOy
bvKE43BTYsxhs0JjwIlwWbzNL2CiAE/3mObf01+5PRB9SMqtUpGPZRHuL2TfLTrr3FzeSDuK2LQN
VVnpayIwMAVscdGftOoyB9YFuLTMdfmLMMlI9vshmX6PhxYVVWHGQp65zYPPXrziLYA7t4EaA/tu
m1C5fs7uusvnZb1ZG/mP8HDzR0phXYE07voz9mjMQhOx1gsXBIy30kv5EXJNST1uDtvyK2Kq/olf
sDlQE60dox+MMTH6EP+Q2TUx1rFevGDaWMQLnDfCvLUdni0A69/zyeC0zeGT2LzYoJsznSrKW7vr
dWflMm7s8XDIWFdg4kj2cieJMGqXdI/tUMJxh7QQb+XMxm1INh2D0QSrFHrAgS9vp4E5uxu1Zyav
bUI0bh/n13U4FZO9vrZf/EeEzal91WaHK3X9Kk9Bd4EXUfgy1m49mLr9yKrdydRzxSrKoXYoQgjm
WlzZT87rTcX6FvR+cbI2LK4xB/OACIJN0A1/0F73enqYHRQa3etAF0y28d59Gb9sFVl8v/zfxO1z
qhUwsjHaUCkj4V/fpM1jvIIRlCofYQwIfZx5FufxjV17spyt79z6zG7ZeH7Wdxc2nQKEX4CgOihH
f7zhuVaVHpvf0thxc2g+EKCtr1xyCoTzaEdeFUnSXt/JPAnRX5P49bIT/OZ1fo6LWP9tdT/PQTRe
Bg0/uhNvitxPumPHnxZt9RP7w8VKsEDsKzym2+onEbCnORlm0ztvaPOe3Mt98SO/t180AJIOkL91
kgwY1R+T5Mc86lsE5I6oBVg8Vgg05K06g7JT5LJrSE/AQTCle614byBDqwunluZTBg6kuHeI3Tot
ubbE/BNlcEnayVTYl+lsB3kous7DxUtRMI/iK1oUR+6pjH0FkQnksTX81LwMJ+z0tCq0xseoKUhp
XwSGuNsFBHVBrr3WIXtA5FsUbVvPDmlGzVaKgtZvjZKI+8VI7iwI6/JYUvA282X/VrqTUvMbUqpT
nmZuWwRaeBDMF/4Po/sVW9MGKApN8FMtD8BiXL23uF0ytPFwS4wnLiJAKe+k1mf+Avn/r4XvSMq+
8sxae7OArPa1+aXOf3n8U+JGEZQXTQUcUHxqVEelgSqdhP6+Kj7wVIF15RPyjvqj7iBVHsECcK/5
HjZYUsgzcHJiqmN0GDMk4eJ5+2pe1QHuSPmL6xGu1b3EqNybfyB/KIjMgqxXXCuE9kD2ZWKQHL/B
cEMYDIO4ZZjl3p3uTaJ5K96nhdlptF7zDias2b/Wupucc35+xhxKk++mrLBNf145YQD3jxh31kTG
IUfjhvbTKRtx3swtYS9cFoLEpBg8yZU0i0QKhPzlxOqp5Z3Kf63iKsxnTjHmOeMyljt1hdoK8HcQ
NyVjKoQ4DOg5VY7tPR3X0/xkWHf1eyzlB+oARwYZWateWkpki4pqPhWrL5Q/idWwoiLkW4WX6x85
9OAIu/sICXbt+FOT1DelqzofelF47WRurVNyTGTZCdU97AaWAN0GOAvDe7EPZb7Y4yptCcO787gS
pu2J5kCBmVJAyiaPFfVfIeY2XnLDoUfQpCaPK2N+zHR1t/bCrelanHYcNSRH3CZMMbmL9cD/r/5P
JU1p1dzd2LjrYArtWGHDyBUFU1dAsl6E7LN+wFd5sqK17TjKIK9X7aRUlRfj2zL65iVloqsE0Vlg
NKijuTF7yg2AY8KwQqvC/QRaRCT6E7Oyw2Hect7K+nlYvlTeJEKKmw70nCHizyPDKhIDM6jcGZB5
UUi56rDRUAbu38ZUvGuR4pdxuZGkn6HlrxVUHe/z9NOZXF5SgWtTb71F6T894gJdJ5t60o+ChXeD
L1SdrjtrUnMvtoR7lXR3endegUA7EYlcYis8ZKxKK4EXaQg5Iu4JhvUSif+c0DHW8rIRCc7C4zF/
MNWjXj69iYl0bKuESAcPmtgFbdHuIqshwQtqJFP2PWB0UcBkx3PZ9hqmnwWhrfyhIobED5quGfrT
kDhmysKdsR1u6wUOgwouqLkDXdi29GhwkhYEGCzgKeO6MwVzZ67pTlTmhyqD4wvVYx92W0vJN7pR
b6xZhiopneayc1d4zzTjkivDHEPqAb7sO4ZCF/QjVwfe83XzuoaLP2cSWyWmcCymLFkkKEwLU5eh
vOgUcsFKycyeqc06dH3xHY3HPHvLrdaehltUYMCpswMIPVjaaNhQxNnlytOpUrlNJSo7M/yESaIK
nJTRHGiKhIFdUWAcqMw7cZyetTqWthmYeXuRx9ci7N0cTdkS5+s4kERsZy5gAPbnDv8cgY0BIAR/
qnV+tq7ImO5N87WQfzkF/C4y3Cxmp1qwCn4jLOOYfblThmLD4t2GUfmW4NRRaFjJKqaX5RQt10a+
ppEAMRHT4KoPPMsS60gS4hTynXBRcLurK/DYJwtdMW1gdhMxGAaNQZkSHJ6WmlqIuaNj04SVZBcN
PneC8hRY0i9lS10UGGP7Fs7FTpSWff1MCmgR6vJkySSydJMkVfkYSuubqpRtkmdBnn/o/LydJgUK
j2peorLovkDWacolUOQ0tPQizp4SZ8/w1M166VAnlMlps04ja1d/J5JgkbJdAyVKNAd+x0eBGhMQ
nJX9Npu2RqHe4IJ0jAo7td6DKdAYBU1oEhOhPAE9q49G4jXC3ioGcoErZvHxp0v1a6fQNtsPXseV
UQBZG7Yd7gvTi4HW26bMyTTQLw38t9mFjFVmYhylRNjmnXpU++QYRsVx4vM2XsOoP7KVQ+XGGMVP
ye7k3Kfq3ZCHVyiLjzmlNNv4zBN0oTrnJWbaz5TGSvNAyUfGplInSklv0XffFjdrtd7UIvyt4smv
G/whWN53eFkvsM5BH9V3CXxeCzTGAHQo4UVuZNzla+eIkuI1g35a0H1xmHOLwANHXIxZHcul9COi
lM8hzhntG2hLOzFos2nRkB+FwsBXa+1r7c7A54U1T2i/gBuVRoKbowbfXGWHqJfI+a0r4xmmZOs8
LUUgGxDaJxWQQXyIZG57NPG4nV4Eox6/THBisEe86kW6peT3J2NySxe6G/m1CSOadYe6BtP5vbTM
zWiutxaHfG7gESb4St3XWWbr2aIudxSALHH1UkpEfOEUCQvdH/GLUM/ffE12ucScVcJh665CN/Xc
k7OzIABUZeFiwkSrCAUvsd0SNZDYf5ocGst8pyHNGzCFhlWwyAlCtezT4MpdXOGqZXHWCKQBCItZ
0wleSdCYQpAR+Jn70B4qrvQZVSgqyTbucvFrQhRRq/ZD8k8fWJIW/yxij3p9LOZP0TzN05dQHKgN
5omSNjlhG0DBQcnkjEdvU5uIGuxSsDg6Kqstc6z8eNR3qfoG/mqJqdWSK/IofNT4nBgAI6zxcKrs
OBIYzjkpKOXFDsc1iTdiYpJfJ5AQ8soxtTcdMYH32y6v2g1vP7epL1pRuyQH3XJaMM+FRN/xa2fi
XkfZyeA2ZHL2lQ5Y0OtBvcJBfT4Q3gRUUdesYIkVN9J6GulNAG51cqPvEeIrUXu74o41QwCKVygD
M5m6mtu3VBCzTdqDQsIMlNZJMzo3buqTyGeSWrjsORFZd9gWciKRQ0wh2Y26B1cD2zxb5bXCcKFZ
T7NJCph/9hMx2T+vi+FPBrKHbcY0lINN4yegtWyFHfBLyneTWsqOK9u+kSkZkldvjJ9Ku8ySnldv
xmqJV6q+HPEiexPrsGxZaC3DUUlfkE5BUSzu8gFNVTKsXYcionfTFhcC0HtxFxNCnCrZ51JOhGfh
tjd2v8/dIesUt7GOicEJxlqn1NlFV/lLvgh7RaqOfWO9ZU36uk7Ldh57t5XSc41APqbTUUf300Sg
NwMsUsLa2Zo/DMn8GhOu5mb/MEHYyIwREz7NXIn3plFfo7q40YW1NdBL9XTa5WG2LWdeWnHvZHKv
ucV/HJ1Hd6tKGkV/EWsBRZwqZ8lRlicsXwcyFBT517/NG/Sou69tCaq+cM4+CBOU6WyTgHPQq6i+
lbdHdnJQjVylLMv4LQCRuwSUrMi1fQfTe0ziDBl4t4sJXdQ5X8ai3UesbDFUnAALwNNyb47ZP2yA
LzhE+zMrilkuFqTBw9Ek6uE0OzqdyYonzA9El1Jppe17nqDFxt9YgbGvUR4C+0Mw/wjnkbpUv5Iq
z2ec9v/KY8R/EO26KFiGjbGHZAAmkwFeCkkXxYWTmIdppldM5UvmfivFd5qCLKB1CpsvHT1/2v5M
IW/vxAOCiALX3eg/avrFOXt5rNi4l+hCQT1Hr2q2+k3gawDtIObZkB+NsxamQ8Psj0W8OTDsZ3JM
mgj/LFMgR25bkqKCfvhSrVygEdxGDRFWfIJWE+01IruXXqfIxc5pbdBN+RUFpHXxZmnCDdXdcqzk
IwgYu3mAMnEYxmKfK2dlyd/U+Jcz0TEwmoBy4CBNCaVxTMiq2BAYuHSRffAcfsOoo6JhnOitHLu2
FhVj8QxY/lde6zz8Q+zfZOd8T0Yk3zK0Wu9jKo2nGt3OLS7zcSnGbthU46guOZGKK6oQC8VWj1C0
6q2Lsl02kp0b3r3ARdnutv6nABbHpGIC622gDusdk/QBnjBYMLMWRcM4iugkQtabGr11sGvpEvmN
YvE5L/kgasD/+0HG986jfYfhQkObxeHWVObVxvu8zp3J2WUAXi+JZnWfyL1Y5jc1E/RkMs9mw1xI
BGVx6CKuBVf5IS2sRdseDh3TX3UcSkSP9vRUROF75BBNNtbOHXC0seaz4WIRxFWg1vUh55vtWw/P
GGk45Kv1VJL5ZqemszZIF3pxJ04HX6nslI222PSOnEPTXQ8yUQSYEanXeK5c/X2SyafpcJ4NjbJf
u3GYVuSROQcxkGSWK2tnZSE1HY3khllwwBLFHdk+dFzVvoiZxIlahFifAucUkbJ1ieEkkvyCPNIK
CYdJhjE46e7wnbiVMBbGTFL1kvDedg6LcG0q6NQYDHVgvLjTVGPvfGIRF6ppHUxDlVwHRt4vBUBE
zPOAwYpocLaki+YcqMJwXt00wGdoOy1TuULHeSSHP9thTahBHd3WEK6u+NA1nHmGC9KVjCEM6e0L
ICBEU7lWM7dAgOpv69DoDloacsJqVrpFMCjf4FNnt3pKcbcjtWYamVlWcPNJbF7KSQVbK/YHECVD
gG8uU/kqc2velDIApFb7b2mAf75iJ75Oq5jPIOkqKpYB25USHnkJNqCgTDX1k2H2U4U0DbO1CLzy
4g9x3G2shrsYAS5mkZFyCCNxx0kTGGtjGpgF8e0f+LusTUDRxz0TfvEDcPZCMF7aXE3rNI7/qSZl
AOTBUCPQ4Ri2yAFiJMGPVHX8QMn/ka5ZPqpApEDum4pIvUbwwEXZLtcdUN6t6IiswYcyybF/4QBg
PhLm1ZVHuSfAqYOVA4JzofTmAwt5tfDI4VrrnmxOI75e1lkOU0HdpOyOJKK1WtTXhrtvHahZP1cn
31YWuf+SxICjoTvyZeSYR8lKey/HuDwIePGgKE1tX/Rgt7KOgNwOgikCsk7fgnFnMgvLcnz4Tape
Cy22j4REwffiluQPHAWn34BtlgwOsdWkPRzbFEmnPWT5t5er7EqMdnBEso/F3lJjskGogTydaJ5H
ENoMHivQpx++xkNi955igBiXyOU8E5PQhMUlxulwz5vK2LQx++mx7TAmlylX9GjRXRspf6pe959D
gE10At375kRRuPSIOT6S1b3VRvuMr/bUikFsvcmdW6kw/45NDRN4rD77hB7KibtxEQsfEkjI/zaL
Rp+nAdUArdgiCOt00dRdcRlhPy76pH0MIj45gGI5UVoUM+Q2nuBk4XyPWWDlWAKwQ0MMa/tbq1ze
HQ5FXFpa8deObGgIK8Bx57X2uSNSe88XcADSeUyZQ5kV0ZSO+wI3Hkhw+Obg0esTaNadhD0x68nJ
EX1BqPIZZvr3IJ0XId33PsjO9dQC89azcGsxGvjJZZw/lcBWMdbz6495j6xFBf6SDD5nKXzxmhKD
vnLh+i4gMkZLiapkFRTmI4j9HuICHUAeGs1StvlDhO5HAOEmc8sIO6Y9IF6b0zMASyyCumBCLXq+
3s5T2iJy2q0ftYhIq8S5mnnknQsPx7pb9M+uPmrg5BB/dQY+dK+leupTVDEpYU38sGFRGexaWxE/
wBj/kTmQM22t2ZhH5UR7boUb3wBUYtlg4qjhpyVJBLMBiY2mI9w1mbD1RuFpWVdj4p4rn60Ub4q+
JBIq2tlNAwvK7e6N0altF1FadMQ1Hqu4/IInoUgQLMD4w4DG/J59JaZbLupGocMqeGqUzleb6XzJ
PmlONQw5pz51VajjTysqFBXuFRzadBwsjTsL9t9WdKMNYsfG5NuXv1M/NQuO7Be8/PZ26tvsNPSM
9Sc4HjvmRSRU06wZgVGtjHEyvzq38LlDB8g6URgw1Z9A/ARQIWIibpbEthurqUOFmnp2wTwqchhe
ZZX2LxnFP1F446ZL23Mw2S95Nq1l6bzmSP5vFSajnaF3WOhtv19PdoMMd/J2LBS9A7o2ruEw2pGv
xMsKnZYJt+0DbRHma1YHJYkAXnkaG+PLNKI1toyS2a4PAjPsvloCrRelCcYjbIpnycxN0D0sKOI6
KicTdJLdwE3TkdroRHTvm4LlsJhjf8Iw5AGFN7DstIw+Iet3TEC/A5+ORvTlSTO1H92qXzGMNMjq
yOhguFJs9Dx8imwOg2AYkIaH3iNQWBOnIWrZKyI6grQdEnbmwR4jKhG1kX3DpwFj2pgBHKxZ8SwN
C8cCCAiJ9FPvCQ/WoF94NlMpRJoFoJk6pnMw0NhCSr75krrWytsb2RvewjEI7mu85kuh1F81zfDm
+nq4A8WUL6GsJbimkdKyI0aSNGL+LhM87YQUfSNl90ErBQR0yGpYwfM/4h5m8AWRAg1nUtaXzJ79
f1EPJs/u4gX68GtajqR8GM3Nt2n/EU0xVuqdu+501ERy4Ohx/yRWjWWW5/aWa6iGWN28pgJMVj66
+hJ9Jz78LuT18dBqoWNH4Z/AaJLz2TD2Ka4WaSU/LSndiDBI1dGqqdzhMJr70vSfPpn5lz6pz7jh
3LVLnAJw2uNd4fVHYvg46WSBANrju+i6nNZNWqeEffKxd0HpILJ9i9nlh46h0ZFU2lUDrMIz5M44
4CFJjtrkrSfduyVD91vHw7uoXUYcBcvFuLxQTgm22dOz7WifPS/lMjWGPzOyT2T2nQrY23Fh/KKO
1F8jpSEckoiNrJZVJ2fCv7IrjG1GrgNEC7IdHYYzy5Ef/SelqdFB4ybINftJJNHB0RnfB9rsFmie
pq7k9ctDoislYVtWksD8bohJGYerWyN66tuG7bkzPURNe6wjfWYD6j+1WKpBsNs16+aB5n8cUaKZ
LiNqa/i0HVZJEXHAHcFXjCSpQHrvNIGpR4mJzEEX3bVIyIlIUZuQt3J3MZzuuk7/yarog5+vowoH
09lWzl6zzXcnUJJFi2+uLUe7o3HIztaAXl6M7owrmgRXKNyFjuMFHEryFvYh/c7wHGH2j4Pwxddb
/jRO+tgafPIXbfp2u/LLdyIb051lpek6D6bx4EGjeLJUZd/8pB2vdkpDV+nDAZI8+FD3zxANyQEV
PBpoCyx+4DE1v45TELdilPVKeCNLlabN4brGDY1tEJw1T3oHWl53o3REtr3VN0tzdhMiwsSUPkV9
cXG0jspgNunZncQeaB5a8gCFI+9F5KNBs4tHJLJwY2RNvW5d1kngjbInv4/lkYSwcUkttSQrjoaD
s9t22dHzJNsbZ+T7a4uYDbai+JRR+qk7/rCKMlOu4pK1a0E4oKcrSFG67hL+5AEWS6O5eA0/bOr4
StN/RsVGFXYJ66R8gO8yhxtxRxfuNovCTV5eTBeiLJKyhofPHe7Q6U6OydOHALjxS64z7xiP1R6H
zbhuovGq0vJg0E1aImFzzdEU586paepXBwuF8t590X6Nk3YNEY90g0BcONzsadxmNhG8Y4mfYko+
u3hidV1ulVtcZjxwb5MqUaeUWNYot8qAD2UmEEOG/3k6176c3jpuf34Rih1005CUKPvzsdp0SfQp
ovQAcfA1VFeJJVnpG2KbVmGlcFIZy7Y5DMgJJptk3oiNIAAGZa7HgZm70fx6iOSE/jSA4iiDH9LM
YBs+dyOyN2Z5MD3AeK+N/CcB4ue7YL7qRyFf0qY4FoQyWu4DqtMyMJyb3lFkDL9s8y599DcIFtyj
XFFfbttcLTW3PKKrPvvmuWF3XHgbjcmZEeZbKlxW8+6pbPHJvEPoQW6I42hlN/9ysZVyS1V4ifJ3
9v6JFX6a9ndrfTVk+2XiEzbpEmA+Y3ny1rT0noBF01r6835YkeD2z2CGErDsGQv3VtMNiIy+Za06
sRxIq07FTqr32iYcMNA3KStaB/HPgGxcb29+djRp7jLkkKQG0ZtnbwNYFauyLgU8pTIXJ2rfZY6x
qcGyDT9uWTmQLngVOPv2mHoXAyrIqKc6BWGpV7SdOsQio93axi6lC9Xo3gPEa8ORtAP+IVKMvX1k
7rFOzzj5a2i/jMZrynuqyxqLuTb/aehM5EGC/ZjSi1YhNQFOFL+XrUtXljA1/qfaAMloe+I1Z2YI
L1tM68CxtkFlLMU8qbctjJoz6haxHwVe5eIQgWMzIXfnbg4hxEHKX1boUYmKY4+AHEr7dad1beAw
2XrdS+ofJhLvvfwn9ZlVyohHBFza8EIgGn8z3R7FUMqEF1w9RqLHjPIvMMqZygBggQM3PVgsr/Pg
q5/eMVMdoTkxLEfsZ8lHSfhmze6iy8K9RcjVRGeGvinn67mKLNhofbWRvoJQ928gIzIkgi1huOc6
h6a4Burq9gyEUnfhsUxM+MzNbBvrNzc4Zm3PIuK1H8+wj5H/vASc76Yf8pf3e8kB5OafU8rfYntH
pwR/SdS3dof7vErriybBKaFv0YtvssmXBNguEshhVtkcJ537x/7SJNWUk2184iIGTztP1s2HrTCV
D1gqrffSUJ+mI3b+8R/s9U1WoqSz/vSAfp3RZQc4vJtlePB7KECPU8rCMmc4BSzRsbmo2PcHzoMw
a/Qw6VbwALrtqz8aK5lEdG7h/1NNKL+QN78pIi6lztbKBLaXz26SRedGm6RJPppaolnsPlNXLTPX
WA/6hgRuG5UaHB1DqK0X82gTSWECtbBb1FM02XHcH6bxZ2jfhXuQggFs6Jz7eQZCHKLhQDOr2Udz
/qYq3HRWu2MDwdmDlNz5hr59a3LMYnxPmvOTD69kF7BEfrFMauXpKe/QDFgPuIcLbBCrvmufiaOy
dbCNvDQkXH2YnEtVwp9R5tup2rf9xcNCaLi/tXB3tZ6iJW0RZOG2qRFelNqFicFKZ7Y6IdpFXUEW
NFuoHq2ddag8i4Q++MAG3VHAoVieDN1ah5FaJMawJa5iDyUersi4ImZw0TEijBFHGJl2tJp7hJuh
H/4GrI6eit7xN2+U0LCCc25Yb2m+d62XHsi/GxJuXSumoDa7oHBVduAm0E+Qf4KagZKQqqxnYYJQ
nBqrrBmKJu5T18DxKM+xenGBm0nv1sh+C5d0EXoMLjXgcyVTNeS7zvjT9iM8E+RSRvymx2RYTxGK
qQDvRb3Ig0fbG8toYD5Ia2nq1Sa1mFy44QFnMWGAYEqktgew/Jy5LQYQf4+Jl1EEQRzCWRb2R2zm
Z12bOZNUOgrVk/q2+fkZmyZN/wj8etdUUKg4/JLwl839TsAkSE21b9y3GvxYWmenqX8lzIxE71+E
HYbBBVXsKqYYVo02/Gb5O+W+mDSZOU7QngEdM8/Q3gOiCJJT2h0DeJniSMxMa+2Jp08RBFnXJv/p
k4du3kLkRD5Fq32uOlwzzNUQ4+ZYvoADxU9D8CvjFzv8GRSZgfWqoNmyPvF5+iFaOsbnzPrd8d9o
Ig4SXxk22YqgkFuSPEYTDfabsE8Rw2gx8iQePA8PCIedO/y5JBJOLBvWbXlpq5MPJwtKmvWK3kek
B+ntDLaR3ss03Pv+NQ6Q9fBVk5PsA9uDS/TchB9t84HteRFWL23fvQrvUga/KHYIS1iMIwwSGi3a
EXxpFkRfNqX+pSBhcfzXOfxTdzoCkWuwSbYsAMbqVQY/MzhLInhLALCn+2pcpSiK+44qi4K40jz2
jMWlxUfXjltp2JwjFH0RSoHxU/bvpkEka/4cq9VAPHCV7IAV818TFOLsiuKfGplHXhUA1o6OhgKW
4rQ/CI8YFr45TBpaZxy8UFvZ/rAb2TtzgLVzJUpCKU84Tfg+zNejgWoVyenRT1A/P2XBrwEnGq5x
r++tZld7b32NFWlVzaMWnGA3zb2Z3gZF1iB3PGN6A1ACa9F40Ale8bM3S/t2sy8dkU2wbrBqMvPG
lNWkXEX0ihVTorS/6PprhoAo9V5Jll0Z+EHMEmUlcx69evGN97pMdxIGtZ5/WMB806tBATLuKAgL
bqs4PMUDeursaLOenpptnH6bxq4dfiMXcE/OvwRO14jEo0OwlicEYFUcI5WMV6VPR23Lat9XKL7B
jBztgq1t2pU7P0IbWcZ1uZJ9CnoaqWsa+nuK3BR3CqQzt30ZQoY9gQ54/3/kRmyTe0yoTYhiNW70
lUX2cMyAMkvim9KyNZM3+CCUXqgTUBQaXV+zhbZAEqDeAA5JL7gamDjzBaPrtw4WcqUk+Ixcfytd
hNg19bINF8hLyIxLENlg/msQzdKqHDSJC0HZcAUxw+jetafP9uwXOnhmAt+hMz0lXr/pMmMdBvpR
s5GpRM4ujrODTi/ju9ZtGqNzN3TIlZEd0LqsTO/bnh5EajBSCQ9A415zNFOGMW4dpW8JFNx1rDyX
BurdssNK1sUb4ocZnY5rGKYELdG2B3tTz486lDAvPpomZIFiWgEKXHIogYpWy7xc67q98CaHcJ9o
00/lkx99EWDAD/2tev3i1T8uSuGAeYVQiQcv0MObOx5hrH0AtVmSdMvYuXjWsSTEhvpIqc689m5P
PjLE6ToI500mxgkD7cJsyy9dZ6tq++SMIeLXeo1k55SPzerrj4gAdd1sV67O7qx/DLzatVltaLNe
fWgnTJlW1eDC6iVnvi+DbWaZJAhOyxxgXSy2AbysLH+ndiJcpWOIXu/ygdRj/BSyestNuQkKnElI
w0wIAHgR2E1Qcgp17YPqokrnYrNK07mcHLTNzMCem/gl0fiPQYtZv/EdrufXwmv+SGYH0TA+AzQ4
mFKuJy6ooHS3tlntZNgPLHzEXSTOkQioVaV/hHxuo1et9KQ+WOMfyW6kfSxl3jy1vCWhbf7qqD1B
RQMCTI0VhJ0VmJOFjggOSc+6NaAiGZcWK0dZwh+xgq1jO6Bk8O6gXdYrrpqSJVATnyQKztyn6aYn
RXyFdIZBVZpwlsn+JWIfbiXG0rQEG+qMxKVmTd4N6dNBRx5gtarHcFu35n1A3KgzmUOggI4ZIaxH
DdFqDwP3L8rLgxMmVHPYcMLwLZvHC762mhmx3FE7PsBl3DkXD8iVFeHR6QhisOhrib0gDokguyMR
WouaLBGndi41wMvhYti8oDmwE2cTBX92imFgenO1eoNEYxMxdsgBSbrB9BJD4Sibdqcj1vLEs8WB
0lF81bBx86BeOfHz2LU7U5EP3OQfeF4ZEVMrgQ0aFesBTj3g7SziiQf99vwvP6gvKWJq8M89bX2D
gJvi3IOayJmxnqv5uldUbO8kLmOrYxvCUUOlNDDgq/n/hQH4ah7owtPXIqH2ER8yjgE8IdmNbcwg
RLjnzRZU3zKW+l2X3jrBu1eBriB+aFn04UYgYCfnxtz5Zdbw/COI8CBrBgh8K/ciKoB/I9qLqA7O
sWOdoiaj9gVBhbCF1AWSDx4NglHwHgKQuw5DYiVFeSz97Jk8q1s3ersyBfBhBAws5FOmGAZH9Zhj
+zb1hWkSReDB3pvMEmHQXxrzrTeD2bAfLn+yiKzAp6qE48ch7suMYC1KqVRBonWfAwpzv7RYyxbb
EC9w6JHgSSuHrNEZTpH1N7THHlX+wK4yu9q4mdEpMUuFrx7tRPSmNMjYPV6o+NxYr6l8sRS2k3l9
tatZp3po9ur4w++jW6d/yOI3EvNCrj3nDvLpUp3z0rmOXgzefh1wwyZ1eHJGLKKKsIXsavLbeJm+
BYi6ZmKINS+9jKG19rzD2P6ZLu6N8bOwkIUZ4rnomL473jYlAgfHRjoz0sLxIKzxnMcaJLSEP3NO
LAh/ak09GyQZwvyxlLvvWNgt3AiJQ4W25FrUxy56koG3qn2L04ritfS0hIkuQt30J8/jB6CFdYRF
0maUj5jh09TS974Mn1Lf3gKT2yN94Up2H2ZbL8ucpPVMkCmKlq4hxeSDpCDIVAZW0uGYpHLdOvXB
kUSWp0dHHQKdiJypea5iiJLMZvR2HzrcojrzTWdAmgydtayrJ6cf6VuAKeOpzgeNdxrXdYP+1XgK
MMQVMjkFJRSPOHgEIrgaOvZML1gNtdh7erHJm+kZ/gPaymSDOHs74AR16Jt8FYAUOTRtS62CNjxD
Bxq+eDph5+qD9RlqAr5C3uQYwckUvbUMnTMLbx2JcmRprDP55QIF6Cn9Q/faUlZmgQZy61qqexes
OwD89r2HdRywZhm49StkmUH2KNurk90VH5zl0pt7Gy/57P2PHJyhAW1QW/oQdKS6WMa1g4srXaTO
9mtqvpFmB9XwQ6YaG8r7SGGkWj4pG28/Yn0qr3JcJuOXH2NC/1ePB781l2zTkF6vx/JzUNcYColb
ElJ8C1WI8BT41t7MzmHwVBk3Qt/wCUJkxoqDXiFGljtp98S7Bu6zwpigDOZ1rbWSAeIs92rwZtZd
tMIuTtbKitgaErvoK7t0GaGNAwkOFtIGJsNimUl3S2RYwG/cT3e8R8sBIyKyS9nsBmRXvvUXdm+0
dx2jY1Ak4KNQ73l/QJY7j6UHdY94OLmz1vTfEPES7x3F/FNDiEx4QFW90GixBThBKi6Ghm19LgKs
kHwwjncIYgmek9IuCQPgtlCs8a69tzPkG0V1elTad0BsV4jMYUGwKl/3dyGfbO2m0jMb6EU97Ce9
RBsLuAMKIaP8RWrDlLPhAtPxMWwTwzNpeVSo/cqAIQiSVXgH2Lux82yPB/Ak1mwBTZbj0G1aQua7
Wzh6JPpxMIE6RHO8bEh5Ded6DSxv4TqrRiGjY5nvu+9F5Kxm6pYz8aOB1HbRpqRIDP1/EIOFt0JA
mtdXq18L0a7bAYLWspo0lS+w+9pkRMvka97z/bmAg2j93W7GNpnFJZpMPJwNUWLvlc9ufZVMMwDK
pHA7N+Q7g+EFqL6LmiJ+VjZIL5af0Z8Rup6LbaiPfwo3HqHwoY5EfDkk4baNXYQN4tfGO5oPs6O2
e2nDpwz/h3T+WQmLWiICHAZkZafvw+xb92ARDjVBxckq0gKCivK9CtWe0DbUau1+4l4vrBENOvEq
FBe4YtGcMNepeXexYfFN5LI96qCSCnGw5rFiYd1SArxSG2Nw8RYPPr6akmiOYZPznbHwn9d3aw0r
Bna9ZV0OZOxNLCRYl6LnDkAwOph/FSqOmLqo45HXuk9VPlSWfHVpvU2tc2ffPYt4nxiXm7jZZrPS
xl0GL1EStdsUv62OP6b40yFM+oQggWS6UeIsWUQ+u+B2xYjJzZqjAw0wgNkqHCwWfB3vJUelT+GF
OyqaU9+ZT/TDDw6AMWJv4rtnt3gjcR3QAk4TIL8az/1o4YC4Zx4gIWZdmXnucpzY04/FbL3y5kKd
P758zkQN5gOIUkiORoFCEApin60blgYT9p/8zsVXKnVsVA+3LzqGc+DoPGsTPy1DKzLEuHo5g6ny
c2m/k41+HAHgjdYSICrCqydQPQvbuqvcfqqlx27nSVivQ81CmyVFn742zr8eQV9dRmdJTRpzdgQW
JkLATmP/4zi/hnxPml8qxQxRUk/IgdRJzPNvacTdJuc+6dGKv97VToIt5lC+OEQkOFi/BPmMQUwV
Xn85CMMkngI2IDJ/6aAaBpq/AjAcFO5mdBD6o97wo7OdfKchMIPZpTee3Pop174l24PQ3uZU4g01
Rr8OHXACqLNcATA+XevlU8f5KikQG6rR9lGZxQHZzuvUXaV2I4LizmW/QOBBFYqRCPpGw++QvUe5
jqZmTnfhm/H1j2QMuHGY0uovKv5Er7aYLBctzb+BbPea4ZwHfiaSa1+xr4jJ9wiYfe3a/gz2L/PZ
G9x1/2Jh9DAxd2vUsSCQi2laxwltsgclhvhom1mMid3NH6vbmPTojnv0fj1jerFIaDvkwEiRQmDW
WnbOu8GsEFuuxyRkzK8tQni/uOUeOj4LOgAWs6oO8aZnGGeXqRdxJ7I2z4zPGtMtIQ1PRfAqyWT0
WGUa/BvI+eoh23qkqiBkY6y9b22+3HzTNBiGBqYhBF2N/R9gNAbBX5Fo//qm3miaubdDlg4jsxF0
5TU6d3TXS0P+9iFjev/Tle8aNwpX+WGwTgIRqYXdN7f2vfnws0cWwdnyXLUM2+aE4J09yKmZPjrz
t/ZolObPgfgGSsFlPmLuL59rbuwaA1BColNmybUSAf+zcv7q15lrXsspO9lNsJF9t1ahWEjxbpv1
nazOhZzcLRlgFNeoSIkuM8bkzlqMFcOwRl6/scvhOpFNY1MVucm7MUwnt3sM+vQd1JixlA4b4Dd1
H3X7CUbwaIb/tJA3NjqyE9Tks6dhZLTfSB0GWTOsa8xfJQrNciLjunTOg3jPaiLnyueQMYTmB/sk
r9YWsC3FAkSPrY2Cl5lQd8puN4z9Q+eVsHUPVPxP6Is1Qc8IDv7lDLH8TFFvRisZHoT4m590o3m0
cbOyxnI92DCrwnBpau2q6ucEYZsvj9VTZ20lBQS7aBI0eEVgEp9buaswCqBhOKIAQDSK6gNcbTLh
KYr/TWwhciydiRdeXLSSVQK8zX61GDCF8+aVQHQU7y42u5rGTqniM640+Bfsq2D6okek9lAOBgCx
reYhglPC1I56/AN4E4rkx1egEgbjaibaB/StnRaz83P86DaKZJagEdrW/QDzXafBFo4w/RwETfgq
VW3sZpUnWEmfMiOZGMnzInbWcHF8uLy0VLk1bvEWgO5XS2TH7EKLe2FOG8/6zMcXHVc5ybVbw/tk
drzv2KyUzUXHupnR4+d8JqinNTbK2o79915APjWj8D4V6btGdnyYG6TDUXFqxXqcdULZa+M/GzEK
ANbVUfOoy58Sq8Qg+32vji4xd3R/iKDIA5DQmWpcxFEpGNo6RwL2doVhAox29hPEjTxv9hneilx6
36VKMJ80r6ISwybt6bCraOIWKP0nQ2U7VIeYnZkYiEb9X4FQ1KcdKW3ZxY+CUyLyjZtBHKArBN7P
grhHrcgqhqUxsaZ8ksNZtJywRmXiKJ2qX700b36FK6UDR0frW52cGZFX5Fy2EfCDwd3mxFghbMNd
Ut1Hqzx23WRyYjfJrtVTQVROgXXaxYVbd0CD2cxfERuuY1cS0RFdQt1n0hz/NPl49sp5jUb+nKGX
r3GfH2IJnilHQlfqF+EOLiJk/S+dZLSrWBSZdXKM4hLxdhjAHAteO4ygnBwuPqPoT0dNvfK7ehNa
04GsG2Ir/DMhv0jK0MCpIeSEF+MxbhpIzXVwRJrxPXpY/Uw/QaWuflINeXgJt9Mxy3+INj+Vwx3q
jVDns6pF1kfz1rFYjnxGg5BnEIVM7TuZGbesJi+wCATdn1zlUXl04OSsBlI6Mbpx3RRkMZXFjUUA
13SlofoccFj13L+qhJUmNO2BfJe0pWS4hXnPVLFAStJXdP12zoAaJ0tiQPettWuiqC4FNeCGe1hb
FUb8Kg32q8psrs0AXxveu0JVZJEPkboOiqT8bFniPgKYJChwIKtr3DStu+9Fu++14TDq+p9eD99T
bF4Js7zmjne0ICNmDCeMgAzaOvioW4IGW+8oBHeMpTcI/Y1rWg+PuBYvFsI1QM144GodCWyKhgb5
elDFZ0uXr5ZNfL3F++WTB8fzX8zIA0YmI0l7jvNFrvwq6Oy110swgSSsCq44NXDQMONH7xLR+PRZ
+lsIKvgqnlhfF6VN7dWc+pHpqPTTndGRUZOM9ruvhRXjYXMjMTuj6gPnoq0yMpQXlWUeMfx8xEmC
6RXUK+8hSXjl4BI+EZx8kIc2vbEoRnT6hSu3OiwD31e71vO+yMoiZ9DCyF4dwC37iNGJua3zd4NZ
Z2bEAj6gd1MG14bFokkrfNb5WY6wUXBe2To9BEQOw3OJdVKzJk+yyNTb4D442bqMXypeajSnNQKu
7gMpw5tBzraR+leIbBspvE2lQ/aIZ/4iiQF6fnD1/iEK5lszKwG4o6fCg8lWnz4c1Z6/LsIGHEe6
kv/3cOB6EwfuR2wB5sjilVXqHxN7UvC+3NL2gASjVtJaNdL/CmY3X8lkGkanWpt5cUAqRZ4PtpkR
wV4+Wsc4QkXFPpiMD7kGpA1NCeFGrMK/QlB5mxUTKss/R7r8KccBu45PzYOvEh9ZV9zingWiN3c5
VeH/Wmb2HSFWQLj/QdTynszls7KR+yomiNCfvrsxH9aT215NiK2ivVSNv3UTDxuOBWL0P4rOq6lx
dQuiv0hVyuHVlmTLOWHALypgQDln/fpZerhV556aM4BR2F/v7tU5ZxGaeRsDAIXesxwGa6/KZubm
hU59ms/5C/S+WmECzhKLkDSEhxFFR+baIPlrWggg3GJYs2UnUygqUcg34kGGrOV/lLMJrgrdrwol
AACT61tgEET9rTGsZybOe5nf5xhywjGarPIsdA9mWjCOQTbzWk9fGi3aEvZMS9cOnSBSW0EtRtRm
jqqmv4ZU/ZHJAWcwQy6KdA5wRllvyCWF1BNV16qtvwQr2sh19g+r8PsocgznffIV152rzD1RTOUl
yOJ5DJeXSpYtB63hiBx3Lmfe/mIuvJsd3XFdIJwGixdUoeV/Vl1erQln7oQ+ZwtlLkIjG+7Lu4j/
ue0guoHuP4cZTzStOtj27jI8SECe0y8slUWoBTnd1QqdNHw6Mw06nO1Y9Ne8PtxITVt7Ei153caA
tPued6mimuCrfOOJj5QOaFMrPrWKzFEj6YGrJsOPkRPxHycNZkHOqjmITE9TOXLHI7iSXA5FsoIa
f3X0NOPoOxKHJ21bKkSgZF+3hiMjp0qFgjXFKjDPA3at8SrNPIeQiDVzvJYzpD8TLwgAc5nGEoG7
wfc7GlUIIQ3ToNKqIMM9IHUUxEBUmu5BK1GF4ZlLy88YK5Sl42iSSWdHnI+1NtFhP8fhlmZPZTV1
HUpgcWh7f3TCCGtEjpUKOKJhK6iAg1B8C9UI6JKpbxRXqjSzdMLHQcKETN860HmYzxWiNppEojm5
GP3DiYVxHYEO0hbKxMqgpABH2S5HjxwFwp8Je3zf0rAB8XbNpF3ZVlCVe52MhaMpPiapLMVGySTH
iL7jqEzFgOg3kYmNPpl7V5Ji9Eipla3fZlY4rRItiS8FyUBHMoR42mkIZnBFyxRC7GiOw1O3Op4A
QWRl2k+SJGm+IW2hC+w8StXf8w1P58XyfMri6lvU2diZOcbu0SSaLxqC4YojqYmpqG+d2reSM9Ao
tCt74SHpVAGCMGiVVxnn8mMsKKMvcyX6zVJN/mIayC7h2PcbUW0h7XfYT9MQrkjTcLpUML2EMR9S
p3ScyHUkilxoVVeOacPidvyLZkS2Ul5u30EzedIqQNwlbvE+jocD0bt9ZlbxWc8byDQSD4moKVEg
WBER6wb16FsJEnMaWHxLbO/aXtTYBku6IxOgPIl59KP5MCDKRFkguTR9C4bgA+ajNNNKeX8nOtQy
/E0Fse4u+8oTQVnnaUay1hrazZjL6r7zx25tGsyTchSyW2v6Pn+pM7bcXBEM2EAYkqaBNskixqSv
SPwWTHrQ1+Ootzc4E8VXpSrBwTf0BcooARwmyuR1qoabW4tpgov8Csif2D8lhfKBXrl1crcROx4Q
YUB4nrSMYPjohZr6mMf8LGgRKnok7QmjvgGGWrdqS7KBk+oARUUeqvtsSge6b1UKMmkhikZ4JzUn
0iIx+dC71A2z/j1NKk7yggCS1t+XVJY0YOgayoNVnoP2VFsfTQxpQWCJu+RneEvNgNjiUyT5m3Za
gAclKuAcWgBrYDBl8ujlBOiDOv5sF8DCONitZN4rgiFSM33mfMT2sFCasOMTFCQjr4Q8QnhVruJS
Wksp6og+p2cp6t99AUp4F0e7XqZdM6B/ApSjwXkMTGQG9rbriT/VCksBpeSJzubuasqjK0vF2R8V
IEqYb9k16V5TiO9kUxhdQo50Sjsfeq3CzqwhG+TitEv4VkZDO8h+vmv04Jtd6sS2LLsErcLmvSBA
WTPzDHlG8KZStzMVUWkm3DXszbku0AkxwBwpcoBfc+mEpfqwhN6b4ukNmX3jGyz/VMOmlhiGRo/y
Y2jfipFtCbVcaj39aRKF3gSK65NIP1AtgVWBUU3Vvb6h76wuafhId5HSPJQ29pK02isFAciY5Zog
4vQNk/aaUS47oKtoEYq6CQUM48LcG8c2xoDdpr96m3E8nLfj2G54lOOJT65qJThtNWy7Kr3nAzkr
yAklKDBrZuOJDTJFLMuQsNaWZTxaRW1XFqkNNjYhK5uYxQwAUFmDxJpofe/OGss9TYyBHUVa7QVj
fAyAMzFEwceinwBFmJ8b+cSwc+LzST4dsA2TFlDhwZLL7MXkbDXsrUlDQrYRcWNEfklkNh6I50Ij
6HTdS/gD1IRaTkmcUMX2SOsjAkESv+Ku+o7b6d4P1gxMPWfCjZC/RyiBjkJWOfGVhcWoVrtMFxEI
Lc7JlgA2mBIcaoYQbNREz3c8wF7GCB20QkhZhw2TcCIzGs6y/2ozPd5VpQCNvLRYcAbIr6qhAuH2
6cupZrSfvnuvW74jHFS8kaYhtVF2f7rOFOxaVw0P4DkRD1IGHFyRKcUESDOPqi8y+fSgwLPQcMia
VgeUxiTxpPTiuMCrH2M0HA2lHtdaEeGqKkMNLEbJ3mORxlHkUHtetU5RjKZz1ONtnGqt2476bZIo
7LEq3zX7WkZy1elZMy4z3WVJpQHm5tAjp4RoZTpAcNJFgexFk3nW+nFLi9Kum8VdnWUE8vKlHnva
m1H6O6rdvDZaLOD8axo6KAdjI7ZlYXStMNOxBhs+iH5slVo8agrTYVF2XqyVjkQBEDiFFLAEjPla
M3geBXQiYxjrjOlb0KdrM40HjDshngkUvgaZhe0gluY+HD4lOcGQHZ9qfspLFWjxSYPrUoa04CiD
J9ENylZbWXrzZJMdQSmse019Uyo+H6MpS1vMJIj4HICaIfqpEqRXsPNOkIU3JC4NzZr5cI7iS1Lz
nm0HtgRDqjXOzECO/Io6F4cYhXwNQ19c8ywaauwzg/aIp+zZKS1kLh7ItWTtqGL4TXpaKRtynn7D
V4zj31xKP0lBnOpG2s8V41ZUZRjmJpJ+ndySo4wnp6g7CjjS5Qzu0YNxM3i2LO4VGBPwXjZQIPRl
UfuPr/ahZeZdaRE0SIFrovWrsBajcWvdhbgrNeskj/T3SC2/ICRrHvqGtJn64hyNjZeIwh6wjLiz
xulXVbRtx5qYLkV6FRrRGZp4UxtkwCYh3TSLEiukkM8Rhwn2/5pzdG8T+ZHAOGy10MM6ahO9x2MW
/yHU4fQ1HmFC75ZABQzGhWMTjC9p7Hym4PAqaxjWdFieXUWsXALcG+QKW/p228sFQZ7iYEFj4SDB
x8N9HLQgqXTDk3thAx7li/KfzwS3L2FxKGU+tAdl7EldQS+csSwZsvYtys17sZADK3ZzFCx+ghHf
zGnpjobFXr4E1jMHX7VKoQeLBXDirxZXxWyIntVBZlPbfkMUokbuDflWgRO3uQL1GZ2LEaxDW64Z
g7ZIsbC7LDymud+fYmZyvxV3eY2RoqoIxuFo8S/ZPFXId7G+JQaDgE6iCkiKD7V4sVjhckIg5h5d
65X4ZtBQkrGQ0CEs9Hmy6TMB6VhTz7qhaU5gBb8iEyS6/aZtlz6o8JCp9XYkxCNiXw0s/b5IHtos
/k6BRIAx+WurXz0K933U3coxvYgjWCPJxNfLp+SK+GvFOf3UImuT43llWsSuCy83BLMbQaP6DSkM
7RGP5Ap/zFB5BSsJSweSOjM7paab4+UtSceoE895MX/0In7RXN2W9FvOTfLUY/8x65oPbME6cQsB
qKZbEOurGornFM2anaZyrjKRUy3H9BSJLqqbL+ppFyiFM3ASGNLsszCwZyuAEbjeLmmn7apR/Qwa
CjhmBMh0iugQZaOfl1/C1BiI5gJMFmtXxArYXD88hAUrDjVxk5jxmM0pAji+O2HVqL85eEwNT2H5
EDrcu2ABeoKakvrq0+FehdM9F8Ybp1wuikJ7aJXp1qr8NGKKxwSyFAPv5rrT7XlUHKEndtL67Zvc
aY/GVHa+Oi1ZTapiFAed/cfk6aeIUNVVmnSJpBkWdqtAHD0pnTYiFQwmJWeYs/BON15qqmRYYEQX
vJ7KxDoKabMrG80mJrULobVUWbcDtHQYOcON+ALbpXE+mfhbLQoraTDHrzJF+NTYA4CAp1uFxbwp
8XQNrO2scQg1Sv1odTz0RqGxUzYxogT5JsehpwvAYwvJC3zW3JVpa6Z/02l6caYIL3qqlbaOmWKQ
tIMUMwlPvGuibN6q3A8ttXFjajzlEIDVjLucviMgWzbxIZusDec1ba0H1SdxwjUv3U2vNbelCNYI
fuPknSg7SaNm3WlfEko6H4rj40CXAh7DMrouxvLaKO2hFEG1BP271rTXnu2bSFAhhzJTFCNYJk4R
6NC7DlHcBJM9RAPXWEpcjyIACkRab4iR0Afxh2yfG8DrzKyAx1S+7cvCkSV0m/ES4czy0XlmmEAz
APBaWDDU+saqseDXAfh1XAw1XQPo1aMZVU5uiL9ISxxbyVsR8BV2kQybbkyiX5J875Weq/TqyYLT
JelnkwmBUyTR048JtI4hgi1yMRrTwIbaUKybWDSgfgmTjhVs5JAWJCsfvoY8Dy8ZXapCXPF+mCh2
IPeIt5QQ6ljPlBtYX5VRbxtxdPJ5+sxM1lwNfwULKb7PIZUJIfvVMYxFT0jlW19CORimAk8s045i
8N4uBOwYYSVUN/LZ0B4QvCmmDMLwNfUJTPQMKRk+ja0sFdWlgH9TKEgs+TFiS5jTmFKqwlXS/EuR
zhvCXWeVvM8KbIVB3AuPaQKlVhjz8dBH4GYKvHZpVOdboE+eZcHforVcaTCgCmLZcuYBxIjbvzSL
TdbpnkS0YV3Dnh5zEolSn5xrrjtXElgQ9aSbbSntoh1n8b8sxDvhd3mwaYZE2KIz4toz0p+4769I
fcyMCUp0pYg9fUeRjkG7b7dBCnZr9nsmxiyhYLDXvBKXj10QMl/pXFsrWWF3TeSlQjYuTcYNJPwq
oflpIIbAaNwwTC8jBfa2kKKfpN0y5SokepTSy8SjwOE1e7bVMVA2s+ETsGb1mL3RVb+qOIUUDPhD
x4Z9YdyeJgRMZsoFVNRhSJ/iv4o1PIgYH4qjX//U4R6MF0Hdn476qqYCycU7W7vBAQMocLGaq4Jp
io462yTi1UrfCVHXYbzJzTUE64fgU+qe0ewA4PTTO1VkZXmmuYsz6ETSL32NgwvqcVbZZR1DjXdg
ScfiuRQxTH8kspOGP71wxBlRge2lWsIsT0H9JqTLP22F4Y0KMU0Cjl5zNREceQeUlZaMvMbBIO+Q
BiE/S1jaqYgTE5ZadS7uLLJwR4gp5mhboCMFciPUwoCBH8OTo4SXWEEAQU0g0K5IuGpW03Xak05J
eJ6/0QGpTl4GjhUqibalnyNINxWbwtrtdYdPvvO0AjuuU9WHIdzG//gPWzqYps1MZlFfl+UbO/9p
CcaTmd1qJUXhbmvsY3EXkMY1tsMhItlhcRZYZ3/gOkEKahyOBLsJbbi/DLo93acgarTiYOheSiw1
3lBTwq4hzD+XVgGBuEN8HGrqzx+MlzElfdY/PX5oHRbkk95Cao9O8JZUNu+snWgGSu/qWaGCgskU
Q4xmM8mxyIbXIdPcfgFMBuK+iy4BkIj5u6GTkFWE7KYYaGSb2iJSRPz4Rs08d4Csa8BJkMebTvVd
gkbGEaixzlP0Lakb1OwuXym9E2Yj3cBOpR/j+tU+1bsUnkPxSv36cGFjNb7p6ZrbnBdMvRXwy0e8
tg4hLjM2RpkzE3Ib4Tu4EGkz7WOkAwC7DmpBnYFUfYerlSaHaj62F4WwA9yX6j3hmdH/JvqdnPS6
LUmdKzV+H7Y2fNFHV72y/CbpZ9Fgpx39jB3OufLoxzx6bSPCwcL46OSjPQsIdmttcmhzktgdkpWL
buCp3vXiqP4MUBQxUMu4EtYVmWgQcBNHwvectHYINnydvLNumgM7uw3iRix/pidpKl4JWYbjj4UU
EXSkLLt9tO+1RWMswOiV+q876rzGijVOKY3r2sv7LesUUClib/Pbg5JLspwtgoI3z+VuFP8a8KTE
qUa7MUhb0hPiwhkj3TmDacR8SqUyeBsyrDVvH4dzfZO7AtZVe/yxPgoCERye1SPGIHDI6LbWP+PM
PdL/LvfhU4Ekggdtg5lWslbdzcfN8mLFVEFVJZzY2vj3ifZb5ka5QF0GWiP67KX5dbp67GX0zm50
PNs4AgCX3ZPvKvH03/ydnJeZnePT8mbnOYg7hb+SGjqa3v+aN6jrKu55y87/QpqVeRVQsPrgl4UF
q2nt8okluGt2JMTYot0pc0fLGgxezFzOuwGH11PApjLbSP1x6LS48LCbGFgtAfu6AiWQ3xZeH4ws
3CJnMl4CzH7cuoMTg2EeCEfixduHX5SN6DroL5tGA+ZsdXLTu4Bq8Q5uBpQSpcyNYKNiUthYBS7q
Ltor9Dk8NWhba5PVPwi2a+jb0aEmsCnuueCF5isKdxyT6xDI/jo8sDwsHBVfPzDsYlfRFV29puvY
b7WIUhBnYbV3a9bhGH65PBiVRGEb0j+vYl3neL7HFcPgEoOpZGqCxYPFAtbWvMIL+bI+g9BdehAA
gyQ0FdswoZobcHssFRPEKwdv9oLRzpzesjOHK25+qAX3NlcZeicpGreVbXL0uuhO4Vqn0SgnQfGO
PqK8C29twY+wgwmmGTgjqQdmhjgAgwcXckotBN+N2Jyb4SAnV23alD9wQIm0FTCbcCwXO5mqAh0b
KW6aVXrol68slwfKSEvYV2COViZo6uXyEIYHTSRsB7jpg/34rdI+769xRGsx8SB8SSvhgFsJF2Uf
2/lPLu/VF3yyJNmmuitx9YRrouXYGKPvarbnD/52MH8j4cXIaX/Qa4Dt1W/40BrNK0x3xrT/TdNh
Oq5nSCA7rdpa6gm/EeoBXzHhYpmW4ZuRHhHxoDdb9QCeuWR0f88/iFYRi8THq/JG4lVTHRg2lghL
44X9WW25OhS6X9TN2FMHXH1HEDp1nHNANU3HvBoPbhRNOYE2pVUe2/XwMoR/BZ7YlscLb+4DILxM
JUS2YJFxGbDyizUHac24dH/shwCpYyNR079B9iTi8bX/B1Flo3VXARPtMn6dSg5sNTkCEmXvWbU1
PukBcygmzJbC1lVP5514VKqHxC0scva6KOXFfFew67KPkxwx5J2Hreua466mSobLKltgxsiSm27Y
+Gea7JammmLbgqvB7e1jiOTSv4r+Vod2GHEI+mzMz0k/ZONOyHaV5pTpYeKwqGE/4pr+kkiGGjs+
n/jFmoxkE9EkUGjUQLN9qtD0/0kkYjgCRRRNFq5A3VupXgK8qFzppXjT6Hkbb7nijZITdqts2iHl
nKJoG6HtK+qXxONS6y96vJ+ik8Cbq52+G4Ua+u7Rmgpy0lJo4NCXY/iOktBhtc+Pw27pjrgryk8F
u0VYa+x9SIFmK+kDsTF7im9MEDq3JxzlY/CXEMOCjN7uuBjKP3AvZXBU/yGJ5QiC5PQXmsFKJEzA
tIVK9abih/pHs1E1uGq4Q2SlW4Ks7bIO4rw+sR9Zlcj7mV3fhnfrT4CZ3pwDyzXu/qmhE7c8RO9F
40K2KljEXizzFCgrtcNxuuIiIMDRAmdp9mW7yavr7EFUT1RPns9JZivpG8lDsb31sGOeie81Jlfk
BpqbUhJkdYV9Tw0VBibQl5kTfKNtTR6xv5wh9q2bXOkp6XudLUK8X45Z8jYqnh0sZRAh/6IZBMY6
JzAxuVTEzFxe2qbqjkm3Y+NgasdcOhT1vvkkFKZiGYNTwJ4hALO+Bg3Qys9ieInmHYN/2O4mht72
JX/MPq+n5C5bu1LjRLSPOy7Rew9LJnzW/bP54HvRyh8Daoj4l116dXl0A0Vj0z3Ujsar3MW8nKxI
b6LAstSb3wLtSCwUwb9l9SE/CqKFZ9yoDEjGF4kX5cvwbwZNOGeN/jrhvex2wPzk2pMPc2rHLbyL
IwhY4V+a8k3/NobL5bGA9wQickySgbwT5yMkipUin9SlJXi+jeDNy3c1umaYgkxo8Ls+OSo8YFt+
hOyrMM+R+VafJng0PGoUpiy+N77rjqAKO8gJUA4VgsO3/1vN+hozoKod8nRftV4p1CvpaS6nCvTl
Q278sALkzUKD5BgfTPlgqDsSh1FRYAuH67ur+6PEw4GDfgLwsz53LOtzF8UYDX4yXYzpcucCP464
ZPTPovoY9d1IYUjs0HyKVREMhCI/yCOlvI16fHwS5MJNPr7l4Zq5Cb5E2duLH0F+mKxqo2cAQMCw
LWxaQAYmN4TKoP4juU0pAMtO3k5kJOpk23/11omJmYgUnvaBoO2MDxHejI1/NMPlaxEJOOsRIWNb
Ui+FtpdBW2IUR6sImp+yzbaRvCuwxU9z/xES7ZNjbwz21kz8Cu29/ShQRqZzjCet+2LjjP5as05x
SRgvbDZpF8tbjJ5kWSJFvkh1uyqtdfkkL8y8jO+TVQjY8JdhfAPs7jlmtTsNbUWseA4kR205g1A1
cc9x1Sn/DPlUlpj+7ZR/yagiHxjBG9Y5xVcTXlRI/VRVGNMuxZ6CkQBB+2k9DWNdYxkteElvozsX
Vk/yFkYObxeZgmNm96h/tcE3a01gR/rJYhicrbshPcbyRBpK+zXIIBKI8nha9TMwOPGg/rGYLTgD
QgwnNMRqnVtJ5+zYZpv0VsUuvGNSB+x5edFI0SbnDsc2O96rfAMmi3lMWhzX7sizTEBqFqDY/IFq
HWa+woVSW4OX3E9hXMkjyyQV2oNE4QTtOfJhonFjSfFs5vJJnJraDgxZDIfaUZqYy+QvZlvZ2DCt
wGAKPnLhbxZdkPy09lKzUjyYFuT4LMUn1ecnoGIFAXE8j8EPoBGqAxrp2Vk3yz/oDPtY1jljGzGl
tw+ZuK8PZNMv3sTwSd09T8U3o0qcRpLWTflgDlSMfTWdYGknGJil6XsRyeIInjcQraVKlHbwAnXy
xm5TqTlF7SltUCAf+B8F0ZzJiURbkdwsspkLhTf6t1bMrotbIBgY0ljWbabPPn7wgFJDoI4Tpjiu
km5V+MfMf9GqitnGMuy0OfUKKCO2Zx8Db1yuPdhOGqMZKJXqKKi76Ueu4YPtE2E3MnNQtxrYACDM
O4eIuT2NvCexPWh3VVlHfMDiN7FWyoSn+jom24I4USBBxrHLzBaBjz/o7zLHdxFJWZQOjWwzmgfR
DcWlDz5E6URzR6+cKVFoJI65+QudCvkavA6GfER9vSPYK6ZbfKCrDi3Wad6RkOTGIpQEfDa3ky4C
ccog3p1Fur4x7COJNnaZv49om0WNnKqEDKYTU/hxjLaqRGENntK5/WvoDMz6Y7lgEe+st+94Ok5l
fRmFrVE+pKyjXInCpGEzDGyTutJN8s863NZMLbTGbqS+XQ1gbRcf80B9ujCDsCgxdfDQzxVjXXGr
VEa1zqv2kFJgaDYPDQCXVX/J1sz7Aip7tm8wfOCezq+q/8r96KxI+TaQFLtEnzShs690s7pOMS3d
0z1RvwzNtJcltFgKuE7So96SJ1/iyliCzJpg4D/NJ3w+LcPkTW/3gwS+UrqoBCQjIqdgSlugfGRW
ZjL/QU4iTXoadfcXAG9Lp7MqfVXjibpgo+VcMHtCn3kpY4/FOtc6Fd02MIhp0pAzyHYpEneOxD8h
nLnL/J806zZUsjsW/XJymdzK6Vwq8Hd9gx6nAqOiZCODrXTlXa/Us9oNjwlc5KqJ62897VgbT1di
rlzzHLXLrsPwW7OAEqvsXx+WXpKHKYdv7T2OEkrMwpTTA5W+kq6/xEB7gnPiOJo8R8z0OG7UTVPK
3gxXpjexQ4c+T3MwRm19SM0lQx8+2WJSwDQQpJ1k9VMRxItQ+G43tsle7UZxrXQFKghSW1WWP2I3
n7sO2I1lUg81DIrssrSTnx00xjRu8fhTRMQyIA/pQ+4ZIa+T2WyXlmCfOZI8S7JKsD6lcrgHQncR
ht4VMLNrdQZPpNkMeCoC5Hqx3Xdcxdo3nhiKuCEMsKn6GcJjJpbcdolDpKniLQljqsrcqYYPvMuh
yBIRIQSc1vlqRGxPs2QbLcbyg97ueHcBEnF8XMuTeA0N2/8OJPHQLSZdWAgsb5FPG69UqUY8U7si
SciYMCDm9UC309R+xaPmzPAYZBhGdp1/dWxWyA5ql1w8CcPd6N904XMQzqmwyRPaaK7s7iv9HJr7
tHc6fFALG2fLYaMs3ubpUky3OXajuLTn5tH4XoIdfQRDnn1R94RpaScTGKPvE7ZccUs4BxZ67xWS
Bb+e9SomBlqUWKQIySXiOJaILrQTTGkfDbL2SHPrPmPNqp0VbZ+rHvdxx1S8/GCbkS2TEoHav0/W
ve5uadxvc/VeI6ONG6Vy9WnfmF9N+z4LDsiZSOCXuwfmHYlObIpgGX4J0zMQbMMOAfd3OGj4wbFy
iT8WLl/TE2GR8dpsBmBk7tyvLf6/pRx8+laN2NMrO8PrCR3arb7o6buzwgxXlDS/qj/QL7fygx0Q
8Gj9WJUbYdioV4yWCDAeHKA//SjuxrO+G26auOLc/orjNb3rLsHqcVc8YS+mXutG79NVu5eedEBH
vADVsrtP5ibuY/2Tdp4P/1HsySaY6+obZ6A9gaegu9JO9mBkv5Mj6507rJ536t434h6IuFP84Smy
mVmwVpyHp6GsZQbgNV6i5i9snJDhjq6ljL5Uu/hDO0HXnQktrrFLvKB+UnJp3aKjpB4zEAXxvv/W
kf1c8yf+Uo4E+9aDnd8ymw4Fx1imRUiC19ZRjp0dXcpb+hr2nBNdIgNOfPcfyVbZY5badU+SL8LZ
RPHcVUe04Df1X2UrE1kRXorzLTlwSdgYbm1zhSx0mI7SAVTemq6iaEWDPELxRqVaatzn3xEAngf6
svlggwNaHkEi+M6+a5u37F24GP/qDyo/W0/8hXPM41FbE773SPzctS0a0nt8JRZHhPrU2oAF3bLc
MXsR1TO2lH5N/p1vk0HJ/2Ls3WdIGzgiL+oZjGTjalfGPzpUcpD/cOp+gofxYgu6Jpj/Ft5Nu8nP
1BntMg8Y3F/wiCZ3+pDdesNN5hZH0SsdKOFZ+UDcRKL1z9VlOAyuuTIZKXTX2g3/xiMaN+RSngub
9lh8RvjhcRnuh9ChdCznTbvS3WJHm7fNHdqty1N1IWhx0SFnVGuMlZ6xp85Ec+qDcGcm49darJO1
dFrQEj982toiv/p384PX/KE9mj/laQYMRQvJipY723qLTxIbSPSDlc8+xtGOFEmehReqgkYhHC0s
V0RKdJclc3yoYWw7iM6AO/CezHxUG9KQTntQbNyZoU1scW253Vu2nal73uTvlY3cSGq2OFBTqnNK
OE3PmbkaUZQR3G5O0Y0OHofh8ln96IgfLgraOx2NP/NHsRU3gxN+6n/TV7Oujqwi2HqVe+EpHANH
f41n1pP29IqcaBv+wPTdzDamM5fRXNpVnr5Pj8W+Iiy04gPZwdraGadimz17L7V5+W4YpvhJ17T1
bDhuIc3F39yjJ8pw7Pg6xzZmbXkb8Io+BA/JqfF2rmnT9jAhs11nu/I78oE76b/uRv+lIyOQVl/z
x3gAnsXS8mXaP+ZZ2WD43C4uNGd2rKvylN2lEgb30B1PPiLHquKYuibWqHraLfTMKy6/+YPFN7y3
D+VDuQcnLtPqRiAenK6yjWi/3EKzVFzFlvbcG5hWd/Ep8WpnXGk2JgHMR27uhncIX1sqLJ3QDv+Y
uNgtssnbCZvgkT3SJ1/oJu5MHkyam7raZdo022rL3XwsP4xD7iF3HNtP6x8Pc1TEyVhTbe2W/xDg
7fo+euU9W5uPwAGoAUUaAzQntjfTo5z+b2ksWEeO5dCnFq0Y3VzEIoJCG25hiK+n+lzdIse3mRSZ
srEyYoTo7OFnuFhOvzUcsDT/ii0BqY/ywYWFhtytxouETHdIveRETMjVvkEl7ZETt76HUQpb9grl
U3c6J1j2s9umWifbYYlJezPxGq5jiez2cZQdweFzYhGK3e8jfdWrS37X6OG0gw2zBvVwSITlhfjL
cAi3Oseff4RSYrpLba5n3vRMquyIXgZ/HJxJ6Kj5vvSKyl1Uq13/3vRHo3/SLIbCi9juP9A6ot24
j36LDZnsV3AkvQsU+cbwbNriGVmeoxZ/8DP9bveqZxireu9v+W0h6x6FK/IwB2f6L3Cis1tYD9t0
y7eu/cqDK8sstgke4/y6ihxevgnwGpEz8nmcWHucgGfyod9nN9pWG8EpkSEZ9ve653uUXgQbesN4
rYBrabbQh+YdSfbmmcgbXg7GB69TTmwjGBD8XprN7q5767jRBAcTlKw66k7ckamnGQPbFo8hWuwI
FAdosF6/125ca/k+8CT8XS6+DRFYEuc7hKQ/Pk5oE0HoQGva5U7/K6AW99sBmVhapxtU48WvZE92
Zo8VYtkqdOBpfXORr3mxrfpva50iZH8VDxP68258NhdjR3tiZGF9WSc3pXFKr+YQjIloncFC1Y+6
4dBdfiYJj2WXR578wDG/hQ4N2Ls6LhIgbw/Ww+q6bWwoISEXL+KtI98VCkJWLODceYtnOXlDVkYY
ZVbeBF88FBG8P4pTeRnvzUun/ILfkunI/BlhpSLqHGXPPwjEiTCwf+fv0j6+D8jG64H7QebW9whU
fHLE7vo1oX3rr/vHoZG0u4xs225xJyG/27wYGto8Nhx8Iyw1RPA9vEObStkakjvGTrrRlrKEEw85
Lpldfe1PvDLQDz3Zbl8cl7hTx3t5sdhbfGkSS7CVzETRfQ3panJwoaaX7KnugsDF2RBj0SQk/AyX
L3qjUipTd+BGOb6ira3yc0HtwXF4K9Y45958ZaWd8nN41i/NW3Zk58ZaMXtj34X9Zaw2PE+R+cRL
dDBSm3Pfrb2NTrBGuQo36gbd5hP7ilcdcAWTBNqILv4fzZ622SVnyby2PC5xFxoyflIXWnX/n6Pz
2G0c26LoFxFgDlOJEikqy5Yte0JYcpk5Z359L/bkAQ+oqrYl8t4T9l57XJfO6CSiLX52e3yW01I0
rUg0oSK4p163K977K63ue8d1SLQoF9+HtPnkprnN2/KgnEP2RluJY3N2B2rHdcJjMbNckYmTX5W/
1idAFj/0JmRZ1+xmgHIiWT2xmyuXPJSfM2PAVUvRMREOvY4YsgRr+l6Hmel84HRmNvSiWFsLLrjU
5T9TcK8UR+Kol6tbYdJwp77ZMNThyBMc3gdPc8wX7K7DEuKCV+99PJm/+M/QbU3QGg/GLXxyOGgb
lVyhVbIHS223+3QLLgUdDVXuN9zCreLRfskmNQeEPpbvl9LJbBUpssuDMN8ZDUDmgSnI5oyQkfdo
R2CSSy8d2dgyOY/3FtXKulA2TAQyZujAQ1YWSWCrai86mAq23IShI1zaO553dGoIKDA2gBaU2Kiv
gNRLn8FScnCU7XAwuxIZxkcf3fkq4eQj0i27Q91ZDTb/fufAqbkC//+ZlquzPuPj3EMXQhNJjQHR
bMVDCKGLz2g7uhwgGTkxS9ItfQPbVYZR/ouUG5STkrRrfqNHPjvqE9CPwKEwp0+fkeGC5WQbivA3
u4oT/yzr92TP/tcg/tXYMMc0qNiZ0dd7q9uECFBEtgZ2PzqjcWBwDaS351b9TMMdVH62iCycog6x
nR1zIN0HVidufWJa3OYOYcHTY4aOyxo+s/s/6a/gfX5HlAg7BRIBRoeSk5eGbL34AojQJkQpvMxM
tXk1JLZHSy5vl6xJI7qRx6s/KDur+EBEMpkbHTGpV+T/XEf9j0/9jbv9AVQ5Kr2RRTwee0N5w6Wv
ErQK99MwH2KzixBIh/TzSkplnXk80DWDtckvvA5fkSJBXsy4JmUyusxxV9fMqdhfaaWxYnqe30Lr
yGykGJhVY+FggQJkSBulNVmsWnAa8ps/OPzfNHr2+Qud/ETEZv4nhVSThY1VqJSPhoqHbsVfnRDG
VsoHPEosqoc4vUTNqRlP0XQt5geznXWau5Hwl2iIzDbgXYUeFrLgmBUXFHs2JOEscqpPq8Ftzi5C
I+aakDXN3GpstKWpfM1td+8hEWTNm89gWA0QGqRwQqTMSaBsVWRvdsLfonCprOktGHUYZdIqg1HW
s0JEp8Y4VX2EKS6I+SJTEzXuUNNu4dVpTz0LQcKBnEKsv0TC8lZWMoZ4alKd4RUGEWVA56hZ8WsS
Da8Qy29Lqb7nmYFdbWXolVAeZhKZ2ZiP9qHYeIrYOvIyNkUhE8hkBUwmuasmWeQT89PGwlHV9LOG
TgKRiSWUJ6UBojgl6DTFTvkVDbhfxqgIW/CnN5BJ62aUHThSvKRRJ5wIzFT+UoU/HaflKYc7mlXj
ryACSRQi3ASh/zDL5jMXCV8W2nvvE8vaaJhJQ7mAdCJBosj6Q0xaaElaUqSgcNW0Gr1ipP8YGSvf
whycAoXXalRnoE9Ty0VnonJQhmzTQW3xw9D40Wu2YuKUdDZZZrld9fqbT6gGKJOeOwH3mNZSknW4
QCYsmWqjPYWhWSagEqJPooWi4ZLy2WPiJ8J08ERRuMY6txTuOLebMG7V84TixOc6Nv3Ym9G5joVJ
QKV5TdT0mclMQ/xE+e7JhxTi9qqV034GVaTHAcM/zUcIqk8jUknOgALP2ykN9XJv6iFovL4h+jpi
bWVZXkKEml+bzxivr0SAyij1/1Rl+EykHpqzyDA3Ft4A8ntWw2QmAwCz4H5GJEbL+9cjtw5YPgXo
PdK5gtvIHDv8bjQMwzMQ4VaUdqP2V/IxNdFfH8CR50IXugU5wcxfeyvalMzcgDOqPYcqN2YBhDPl
wuWhitmMJa3G7OUyafTvurRKZWU3RN9KQDZSVbq91UPa/OrIG4u0p0hITDta7jBqCFvBM0D8imaa
DHadgXhRhO/M5CpsBU+E15M0FrJIH9N7hU/gNzYZE2CJmNh0JA2brWrhyGIn0/gqccJPsglMy+S9
hH2iGbwehYMOexXSoQiMg8qu2GBjhPKi0zayy2/T28R6EmEkSn8mwExxkIFZYLBVNJZGPdt9TOSe
EazTxNWDf2XKER4LnMLVWzKNlDynrDLdad4X0lZi+12KKJGYGZS7GE+GyO448D9rjhSZLUrM9kTI
mGFpP0CJ7pW/AOgsAHd+9aeYMR/CjPdALiqnrLqzkUCRqSKlWCNhflRpzFbEPHO2HZtxcutJOA7E
0GN9iw+ZUJ0VXbBbud3HTbOWtPBNHhGNclkGpJtlWfiYNPkDVSTSifGzlLpv7MMc3dQWqfnZVji4
8/9Dpdg2cAcw7r6mKrnFAwgGsLT7HItUk4skTuOfHvfJBBHR3PnUJD74Qb/TKIr2eX2CJqzm7zPE
cKtPtyr0T9REevA70RMJyymB5jQNrR/DrH4MXsDOeAXYhDToD4T2nSIV0haVDbJF4raOks/73ycE
9FFAhtUprS4VP0CqvdUEYaL4pykGYKtqF5xTWYtwhZV2InyN+IrAoWKf2ekJ3yF76VmdL/3C04Vw
O1McE+TNCBaLJCkuqzI01oZA2nNfEZHHVKygQ44ltzJQpOhuoGPfg7yo5ccaPx49R959gIvbFqUC
pWfn09z4yq+fWXsd0YGoHyUakZR129yRYPxKCzzFnALFx0JDqmnbkrFfB+gPk7HjBKY6r08iIr2I
+GxJ+oq5Wtuauzdj1GYtc9vgXirLtXgDCyTEil1l3wqrASqx7N430CpocRkN6j0b17PYo6WoSFGn
fu6/tBDLd3sX2RoYpFV3Ik9suCPdhl0i6M7zRJeRHwa6NoVRNK+vHLISzRRCZb4k7jkBRbKkeBmr
q1T/iBMkGpwtyfBP1sEna+dlMVuiNl0SyLEL0+sGFZOJlOFK+55gEREobgWj+5bBhgpDtlYkCokU
BjX7jvEtD710LN4l4hZ9S3bjAWFBwdeisC7B/+8V8Kma+EdiesgoTA5fIuBcI74OlAyj1qO3PwrM
oCAvMAvfKXR1RlGfGwiMY5BjgAMDyaJxLC5TH+MVesqzIyGLE4KvSAFa2J7MFm5Fd4TTuhEr2GLm
Ix0DG2MCuAyN925iYJVUM7Zn8stEbHFqJYAfYKhaLjsTv9+0NWmi/byrDG4clondWxbXl2FCh4oh
pAzCb1OlfBL0T1nt8KyViCu06JhQP/adjBcOv9SJaDtOIwFu4CLrD/CXJXY7SCz58wEKjxwcipKG
B6sy2two3hej6ZXJ8CHJ1hfoACfKzHllZdimi4yRSoh8LI8+EjWHdoYdE2w3S0lMHm6c+LCXH9VA
fINmEIgcumk5HUByvKn59Oqi8qlqyk7KOZthc69gOu6NshftwWrfawPnGlY2Nag+w6R+Dj7tpKxF
W5H6sgBg0tItzMN3guphYbLmJEyQk0BSg5g3G418xJLxEdgORBz1BagA+bTvFsogTLu3FjJWGTJx
jZsIKe6BkDAkMIslSAduKCmwNV90QLVCT1dHAOmhFWGaPfVzztv71MK/WlGPMevdEse8NWq4XinD
YOy35RdAWqRplQ24gL7YHrhEOLNyHiI/JlnANUgxSs3XDJJKVN7HFLFoy2lFx1Gh+8D72N5UPsBg
O7Uecg3cHcQCk3TRdtvSvM7dm67cIv9fSAwXFxrwTJatGub8HfNacL9jgNEfYRZIQImNDus+T+W9
XPK1Aax5ieUQIO8jP2LsFZ8r3MDaQ7TQHjkA+lYNFdxISYtadD7D4OAzBaPl9zlVF0uD+H02T7F6
Dpg4UzHJI9zo88QeabY+YRL5ClgiwpGXWPlhfC8CwASZRf2x7ibQnxdS1qhS7L5Eluw1/iG3HJIW
8FAU7BrR2o7vOYduzjpS9bKHnnlg7ofykFhwaNch1//8rPXfufRyQKx09duK8SEKCZnh8Q/agjb0
6FgM+WOEMaithWqraueEnQD7BN1RgcmY4Kx4s3TdEfg9g8A2ld8Iuj4aU8lhaah25B4km6Q7+MqB
oO+NIe+14k4UwaotCBaw9qrwWau3ZMLk70ot4UV7QLJD8yczxM0zQh1RvoQ6yle4STmPDwsXWFQW
t3E7w05LFiCttVSrPt+NtpbGfS98Y7pc2MvTduBD5MCc0OJqg4v4aKaurCh6WNGFrA44xMtXhVCT
jnKmSyhcGpkGplrqZ3ZenCVWB8khCl2Z5ikj35TwRbzdGGt+GsCFNXNXq8Nwq9oEF9sYxlZDfWpS
dU3LxE5ZGP8NIaW/f4oCPMlLRYL4hmhbnWcBLse4DeZNJr9n0Fj3DT8GhTq9HTiUFfo8ZYfSkGe6
m3jzGPk1G2E8DdreGPaituBJQSJT1WQfyk78i79Bm/hXVMBqiOYGTthO9cLj/IhQB52w81gJ7qkT
no7pBLdHZkKNqgIZZOUmswtwR3dxUVX00IzgM/hKzH75ePixVWe+IDVOHESOnYcYm9LSsM2/zMs/
MXUQLYqKDwJAvOnL2/DU7ERHIrcxGreVPvh50AAhNuV0kKkivvFOm5FDtBUWBjPAmrBqfnNELzad
rO7wRxikmXyMTF7BZ867BnoZvmk8QqQ+rWrL8ct1JmxwMxBZd0xJDsAj3qynr+DSnaRXfTZ/wbKz
SL5HR74d4VogNszPhLdd9b+ygzTN/Df8h4CJoKkDmkzEEfMZrEe7y64K16yD7cjaSM74gH+r2dJF
glnJjOKA5JuR8DQjmf9m5z3Xu4Wvl6ffgnDOTFvNNmW30TSHsNQZET+Z9H8DIQTiV554snxIC8rA
lSF6C7WKcnk1HmV8bGuLfQ2xwBmsOYfVeWDPSAiYpzA0/iZVu/xCNNgKG9KUUQhZq0U+MNoA0SXh
JyOcELx4tSLqKQAXueWQDTKXGEF44x6n6QIg9RZn+6mG64i6dFM8QmETJYc8OLbatk68OHcE4VKL
Z+LNGUYknEy+g1QL6lfL7hd6xsf4tVQorOzSHYg+mZ5EpHAk6PqEuRptZ0HCgemY34p2UzgUT+KE
OoUAVJCCG8slcZqCMiZUwtH/wsDhPWGBAsGWZUR40d6ISA7WBD440mMRfr/Y/5j/+qd0EHalzQwp
xWnNEJ2BUvBIztGff6Xnav6o9k20+Cq5FWtSMAuHgTdkDr7qIV41/xBu0qkR74dRUN8pXvtUCNOG
4hdvfWmdKQh0OUbQlwgguF7dBydm4mmsGJ4V5QsZ67eZGjqxAR3t6q/qH7ejxvj+Gf4QpekgqrqG
9wxC/1/ohtdq2/x24gpJLyz1i3jzz4BoIeKeUE8wpKu+JlfZmcj3NsQ3itfYzQneXfPTGJtsF1EW
YxcLNrRG2nXY5ff+x9yTNcZE3ELpsUIIyLlC6AzJ1eNTPze74IjDgNLVJA2Pf/4k8bkdWdRZN+Vi
3sOFWsg+QLomGErXgau4/AUUMNUyNCWDkahQilkaMUc+Kw8Ibx9MVvivzwfJnW8I7MzP4r0+Zv8G
ri5HwwjB9B626As23z3ftxtaPBeHMfHBz4CFWw6JfVi1Gz6K7/EeOMJROg5P3bLjb75R6c16h+et
Fzu4AAdeVf/SbKkroj3xfFeqkPCnvdFPWfq6+xyZv3IkzPeUreeEuWejuj5CUmWf3A3uVhp3HgCe
RfWoeiOtGiYKnMsbSu6UA9TmHe1fKNGYM5CnAX/QZ7npqiQaeOZliA7avCYGcZt6xsV3O9ZXlVe/
l+fsyO++Z2PQcHCgcz3zdMaQM4oVJhxOUfSoqLrPxJ7vomf4gQl2kZ76XyxzZJTf3nSIzqwQhHW4
b2a7eYESg9x/bH/0p4AQlOvii0Sn2S2fjJSRcSn1VnLyn+GBuzhEYlxtimv9u0CaPQu3GbaTy7iY
AlcIsKNjSsYZlGz/GP6WW+PUns2LkAC8WrMNa6Ytiaw88szNAQPOhi1E7wpVGrOq3+GZcHBx1DJv
J7riHqLVX3Vk2xKJ7aNkc7DTSLBvVhFgWtNjdsq0VWfMWDoUqspkB8UNPVaZv2fLg8OIY1VOtzah
TXQhVNgk4JKgVE0HqDTRYK4Upv7gybDgd9I17dc13pqQKKxeQVbtWJaLwDexbnrvlPVriLZsKIJq
K6JAuBN7vQpVjmIvMe9Z+Q9ynV+O+CaAam1R7MymAzDG7qMXtNq42moDX3dqE3++uNeYxLDITWwN
d1J30sN//aJWgVz6Hcw7NTwvROBeQEy36KYdvTlqBHznKEoprRifW+9i/6ZIdwjsanb0U6dLH1LO
GcFhGB4bONsQ5Ppdpp8jXAIdt+ZY36ouphyxJYbWTMhWaqdtxk5k1IRbjV0Q+5tJRVr8B73XMarK
xo09FmyhekpHRrllcsEtG7DYkyWiijqMdChEWAOmN18oqYaOqvEJ/QEJ51GwbnUXnzoi/aT2Linv
IOcSZqN5zviD2USLq0OhKxP8EJ3Gpg9egFnycW+IjZ0pg12QVjHUqIsnumylwo8glevuH22ZkToT
3VztaBVW7l3UOsQPjZ9ECnDnBlRrqLkx5myYakdPs0AM9jAlV2hgoG/kaVMzyFxyDHgH9B9Re88x
MvtORyXeXNTYRTKVitzo2Vt37Z+J7lKIj+ImYoXF1q0dofCRbsQiIjj61d7iMjbrQyFdpRmpKQu/
BbiGB09XOD0LYOzItSNWXiDJyWkNJ46+3P+dSX4I1cwe+EWxi3NWspgiBZyYZy9rvhRI6Vpql9G8
AQ3vtCZ9uJG7okWeE1mcKfqFtnwGtVcyt+1OgnpRIEIg861z238tvovXlG2Z7b3wowIz57bWdnSF
vuQ03+MBPxDEb4xySDOKDE2J016tdwT2PrOzZWLiKIiqI1vY1VuRRJYPVte8cNWf8CBeIb/meLMg
GJhvVKnpt6XbvPQTyyoaxguiR8w2/ODxLuSxY5r7j1ecbc7bSObonV4FkAqzSWxL5MIsRq1VcGwO
6bXz4nuAI48ybk8thQys2rVO5zJijBQCtcGM75oJFzBEBxQVxsf4if0k2wk3hYE4Xp97INvWd4Al
8brsy93SoQofT6Kr2eoV72EvrLjSwFjgq3R0r9irHosWbAubTnNEgm1O3dZ/9A46zRHY1FuwZ9WF
SDGngsTZsOh82RvMFAL5nhUUKEgv+Cg+0SslzxK3jx6sxn+oCDD6SzaAHroMf8XAKInW4jU7IDJr
Xuztsi+Vzcil/eid9LjkliFZY0RjrkhL8zeoxBDodmwT9uapffXwPU/mRnVk0UXV3eD6XaX3ptly
bRD31HDt/1QORnsMQmdmzaxLa9zo07q8oKvZlVwuH5xxM8/6lURNME4xOnRH30ABReDFleQ1bn6A
k9A8eR4MR33TX9lxMUhCgusQbshP2r9Y3VrHPN8MD0YB7Uq/Kl+kM9x47rec6FGP6QrPw7LOQb/n
FcxVNvKxdyIUd6sA3S38dHt4wLlHEuz4e7Ow04NwiN+nY9DZPFnFph3X/p2S/1qCrji3J38bXGBF
0kjumpMJc2NdvanHhPv/WZ4iNM/r6Mp6MDloHhlyGCzxLZ57IA5fpH1AIdqyqhLcis38Sv5jG072
4M63Ed9c44vU7vs3kQD7dXfAjCjck+P/H8KXTGdN6TF/jrvw3OEx3LRe+GIUxfpcvabuxAh83Xjz
APB03WDdYFSSXKg+27tGvBA4aUqee6zsQXZAvFZKTApOZ7Ja3oZ3fJzxv/6anlIXfS5jAshiFa9h
P12VQru0KsF/jHpCSkMNKmBRmSdznp0Ec3iMlyEKvnR4NkOlHkQUCb4pOUoy3iv1GPnXphS20fKH
K7aNGv1h5G9leg6jSA4CvCozQEiugCxEuWd2HzJAyKnYyVi5e2gcLaXj2LNA7QMKfai4g1KfTNn4
MIN065dIKRLaWehoxTYNuVhX9aWihQKWtSw/dXNTMnpExxF6A35KaLt4Cg0pZSPwpccEefDQxdta
RGx7iHgwhs0AmQ5NUfYICzfQTl1q4EnggKStaggdsbubYTqyeo0RZ4XZtqf1m/EBWGeayCTbRHRH
GtebPeXBNik/iprRb+nVjScKNEd7aFBKswu7jdjcsd+X8lpjPgcXReBxKm2zEvDHA2B2k8jDMjBo
TLJvogqugUyKc5+ezZLIkv4UVt4oMqjwJh2THgjstXxHYE3VvUhXpTXAjhpgPb2jus/GXbHA064R
ui5EjMDM/ZF2ydgJhgOOcVP63hL80gQoih2k1QAHiHSdWAHQ6zKjbXJ2BYhzcVGvQVakvpPPWwz1
WwJGoXY+IEZY6ZYikkYKIx+DB5kCySI884DEWU0WV8u85GCzjTetUzNDVV5pwU8gXTH1VCxbs4zQ
jL1KAW85IxMHhDZMSYb6mcYHQcETiL1Kqa6Y9ktwDsNwT1DQEUaR6NtIdC3iXc2YrAPXAIG77SzG
QZKCulRJ5N/OmkiKaO3IBPSbh6qTLBkHbBMgoQuIYzJq96I6kp+x7pBY+xZrnTFT2K9EBLguK181
fNWSrtm+JLOegW8bgTOQKp1fVK1+orSVyTVt2lc3zOWzFkDpB0Jg/abEDjwtv6h3w8BbEQ9Wcink
hrCMRL0H9RTt+o5YasMIwBfojY9almXvFJf/4mlSMbX3GjAoNQA5PVGZG1pAClilahi9yqx4EJHj
O+JIAlhdTBW2JhihS0S4tQ2JYnhrRhaQUVlLv2PW1eT5dgTXSRSInaj2WzmokMBEWLjSRCRizujM
97adMNwXoESkKmovY1Zw3mVCFzDPbImEkGRZPRjZEAyryEBdDVbc2vVVAQR/LkII8xZCG8Wg/fJH
ngWtVcipjcRpZhvP8d/Js/CRZdIy3SoguTEENLBep134SOI+I19xaD7auBbpGSfD3CoEtG2MITXP
caVlkJNSA9u4CiK+MczvqEm5ZQy1FHdRRpJhqEcM8spcIgrW1Bpq0TRPYnPfdgUzMq2Qz7XeIlgC
cMyYlmkV96jJkEkeo2vsW+klVQgJ0SVFKNYBvDu2Xo3qElXOBqALsDSPJPkMETz6MZbyNzHrmRwM
DOSCDg9tu6Aj5aSddqUVQnHSpjug5DHiUusBVGRZ8d6NkUFDJtFLTQmjDeIOqn3YKiI/VJcXDzlN
wN9qSYNPXlF71IL5dCukEoW/CDKYQXWev4SARxJxwRjyD4gLdWnUhKZyCtUyntE4pZdgaHHdTCUk
aDlOqElK0aK6noz4rdVT2qxSId4DiIdYfdeasJgiVcNtoMpbhUiVIJUWRUOq0J/wPzhPkjbj3K2q
AYej3+1AoZg41VlDfTRBJTB4TIHlyWaH2XfG55ilun6c8ia6zwHxj+mY/Pri8JoqlqeB2ipvpEEx
na+L2FaK7qaEvbyffbMT8FOWVWaTkjOgLY85LfJEXyh+pKJ+5SrrtVkirbeOW8AMo8DvSnkYF6I7
yVLVeBGBBAfIkpxWcQw2lfYnmRggyEW6MU2Tq1RVGP6FDXsquIbyRdBK/5oXJfO+aq6mW8iTvGnE
lpTQFieyPwNGYl8LcHBgtQiK+pPvjo2MCNJ6lwpATpgeK1syS327MfP4EpaWTyJoCv4pnwLi9fpn
pbJRgR/I2rWw2m2ZzKi+QNmMRJ69ixH02MSHEM/jXwNZWZIKtUY89VMTnesAmINRDBYT94RID1nP
SYeemDoEjTIfq2JKlxhtYnNIdDwIcJExhVmLB30Yk30v8s1bk648h0bKn5IfkBcv6UzdMKSQzFuV
i57aSlOXsCGuR71HttwJBMOJHBQXAtmDkyGmw3GIDcnLYOBjLsWEp0bN4Ah+1aDH5HVTNHPwSp1c
uEY3+71SC92JiL323WyUAt1KJBt7yxo6dPcTnkI4WChfqFV9mZA1JncaoBoQUiS/Aa1T/FJmGKj6
j0kCmiSOEgMIg55aMhKTxDF9+TNkJD1RKcBT4MW+SmT8reUBHAQZSYzUBotkxWhSkFESxFHvGtby
AHTj9Ga10fgGPa6xuBw7HqAaAUlZFBQMXbxYdcpQ3vXkhqPaI7vakJvi1pZFcBJntDM+m2F7ZIN2
4waQnL4D+w67l3SRrpd2vRyhuwJHq3qpHg3bIOnVY16O6s+oysg3LQNf9TAHmzybhmdcTzzVRegb
zK3rHhmeYlJ3FsZ865W5PurdBFF2ytFIJVpCW9VJrtk2polMAx2IVjXZqUoLwOVTAL+hTBej2ZBh
WZWEOj1mw8iECTclOBmgkbGbVUj15gG+Y6SqRCaUIvSwSA2+smJijDrKj3BM/U1CkNdmEidULH6P
fTcNowqTMML5XlEhZfTwItq6gcMXyIHH0ckgMZ+gLa2qNkhwRc8xHCihp0i0gFj48hIlmJQKGsPQ
uhShUNK2RNlwq7QA5dqgcnK2KVGPQ0KMGZcEhWDNyLaffBOJXVhEsL5JbAC1WDKuq1LhrJS9zs6e
HHQlaZEhoCCZxiD9V7dRkWyBbA1uqGcwPwpy3LSyCK+CqKPp1UmOM1R/pNVpYb9whQSgr8ZC/YRp
tGBpdJNpUBuX40buw+Q46qGFqiZl1Ttapb6nyi0xOxfpmRqG7WVDmnAva+xD9AQWWtBrLCKTQWah
Q73UXSZJTA0I8k3jWGHTbptUxDWYQQbIemIe17DdIQ4YE7vKFQAnujwhAXvThzGtMtRf1NGJgLQm
qnUkgr5cOYOC9barAX0hbSgAEzCNidFZHfw6QLo2BIEzJH3pVDVkXkIEBE6pCbmfPLJCtRLeyiDF
YjSUM95zJCwRo7bMDI8mROdNNihYA/qgOeR9h2W8aMoDBGxezZk0XnLNB/EnLfwb/K3krviG+iK8
vX0AfQ93ogCnP9SovwNKAseX0B5VYsffVUyWhpYW4uBPCUTAwwdfeiU1AOFWCWlV4aou5Apiaxfe
6zjXML6EQ7WXaiv8kP3gb0AHtZRm+BPTlD9dWazPgmj4alVtEhxDGejUdRYoE6k+KY59nTFZEDzj
Lsq3QRxHjkTazDY2TCbEcQ2ZSxZ76040k+XVSv1taq11IF00cNU+7A+qHuHD6iyWJUxE9MC/R9Vs
MnYxLRJIW8XEzDZmaAv6QZJtaawXpaNl8UkX7dQflDLuf+WGd3VdSSkxNiN6kH+IrOKNVRrfcahV
djcMoNPEXqOb5ng5KdFsFa4PCwknYEIeZduz9RHBJcUhjq6WBkO1UXtx0VF7sCCU8Sh2XZkd/Flp
tmpZiJeigD3Hci9KHdkihnIOIPCmZsrCMxtJnlj7tSQ7ccjSU25Cc8eIzVAJeZMQbwZa2u+aUcNE
UyIpL+KsO49okFZ6SVIkj/dwBTYsXyu57RwjyGPP6AdGGfFAK1KH870sy4wXI4sHzFvDhCwcYWdX
tOTAWklEPkbsb0RVszY6tHGgf7Jw8C1gJHnsh26jGeYlzlmIQb8qtiNQ6S3f/bJBSNpvSR874BiB
5s4RgxLZ1Aa2OLmwn1WYFfpU8MFPuv4ijKr4UNMCPlY+qn9qXCknIroyB9VO+t2MTIRSNeiPXNCy
IzUArcw06e1yqDPPGprUmZuhfdfTCdFxOLZrDQwqOqfROoqGlHiZ2iR7qWSpanQDYxtSyRuK73He
hoEMpRh75qc+4NPziadb83j0b7M0/FTaoNi5kKvPLI8TT1c0ydPqpc1R+b3AxBlPQWMeWMkmUtFZ
lwMita1mE9QkLlUyoJlaAI+hJGplD5qskz1TLa2ATPw0usZ1XAgSGLHBP3N8IEKJ0Shjd0UNEZPC
OMaJcBdHxUK71qSffULMYCKZwn6Uk/w6QwRck2LxFiCK2bdiGG4UJQncZDKEvUiE67aZZFrqKtXV
z84KwwfRruN7ikjNEUzTeIbRRE54YPkuryRcWqXkq+pHVLjtmE2uVU7+P5iO0lmvlyW3lXeAhKrE
M5HFbiejN5iwl3T7jAXe81ojO1BWBlYOcqfyJFfjyLXCJn/KYy70sOzVpxXE+jmfNV7zkN04eZ50
vlgahbNV1A2xTRkMwDkzkayiBhOFmeZRh/YKDqVhzyMGYcqisa6FW64B5keKkRibxmISiI5m2I+d
PIG+1Rb0pDKipcCvbGlVuw8rdKmxFvmeLjQfUziVxyGIRtp+YzZgbYf9Lk9BqIUh+EpRUoctLHeZ
FMuUMmoa8hdFm4e2koi73K2D7tL5yuD0dQQqvatG80qi2QSHIv/t81rYDMZs/iZ5GjgiaNF9HQ6S
x8zkTfeF9CZ02uj2aUEbLHGjX6PWyp5DnLRMSi00VSUNa8UUt/1Xh22IYNcwmcQ3RfSojRj2Ao3w
D2cL8BHRz08+Xdgnj85sG3ylmBzUAWWZuthm1Kz3CKEsDzGJAXZLk/JQ0sLYj0XEKp/CfkLUW4Ix
siZ8qmW/rEVMaRntdVRP7D10/VJpVfwe0nJ1PItbrY1CnM+S/+7H+CIE1VfJ3pXL8ywJ8m7ssuCk
lhbrqlisgRiJED3GYN77s8Q8i9BOMB1x9mmq4qyx/xTHW9gW40M3aVN0ZS6cocL51qkLUGVSJOZs
avA56zoJOD1R66CwWcWVAuuxSEIG6ctM2qpG3QJew5hk6pJbqwWhYZIY/gv8iKSwqAEDpNTtH1+7
QrMFtaqqFdZ/Rpcye6kSHO8WQ+iKOIt1aGqkp+pqgBAtrx5qIyRuLM4qIdwB12WpzS9Byqf3pmJF
mislEHOtmK+5Drcfn3XbawhURUAy49yzDtULoF2S30xvaSYbXtlZ8oWL8ySX2vhnJpl/NGHmMhuf
RDS8lC3K1LH6HxOE4Vtqg3TLcItI0UjCKI92PL3xjDUI5Od/Y4rYC5AvRtWZLBB5DjFJIJ89FJE1
3XQzYwUp5iGpN8A6+s43jn4fqY9sHPJ9PEjh0fiPo/NYjhXZougXEYFJIHOq8lYqSSU3ISRdNR4S
b77+Ld6kJ32dqiDzmL3XNntrn5QamWaSL+EEVAbuWk4ktw5k1G/8zq9PptNxCLSoPp2Sn7B2p/pT
jlUCrHWRELtBgEPZAeTLiczYYIIBwsTfkL792w9d+Arl2ntXraseuzYE4rNItoumr94ostxdU/U4
+JTvKkKIRHl3pIivpoNIq4tCSKVFVG+Huou2VWrOe+W4mGlg8+pybfQaBJNMsvJDDo1GflQ435zn
DFwqbR+qFG9IlWGuAC7BWLm1uHDR/2L+Fnh2o1n8K2gEV1NGUmAyDt6hngJcekX9m4alXHdjBY4w
bIcfQxBOmibU+By/0NIaAEKBljzVambz6SFOaloWz7aeqK/97ASuWv15ZuTeDWV3p0DWNQYXqBjk
fZFyybcMC8djsmZahnPOVJhjeM1GCB0LJRSod8vSyyGCTbfqN0ld58QIwj+Q64CxVSqSM5rHXkUv
udv/OXH9z5wtHg1y2nSdDtD00M3MJapQxdLUS8Nd3pqr0u+2Y8396GdESYK5fjD7EM+Ys6VSX2Uw
r0Ynfc9nn4W9SVocFErCVJF4cDZtpTm/kvZAIVGPZ6+eQOTo7lYY3XepULqU3tYPcRbOkXMrsw7q
3EBtQRlVbfohIQBraNKNx5LGYq4mmuDqESnfpOmrSyjAymnRDU1F8NjGxW9gI2rlQezc+cUm7Maz
OMwMCZHGPGawivkKx7MRTWfQClDqxJ5wsU2AgcOtEXy6BpWgPEiPtPUEL6Ztby2/OuBbeA3C+NAq
hmPaeu88fKezOhjXEaliaMT7AdULxQ5xD4glbLmLDeuSzh1Xz3DufaSeDSuHKSOePUUuNbktTRAr
rggiYtA/BTp/rnIsixOrN1ZsgmWy5h11OufWtmJfmNXJyHAL+jWjdQXZE9mEv+OVxjIE8oScoas3
crw7kX0y9XxPhYumMFkFnvuDOnFHU7NSc/tSLi2aZGvlYyeJpm2H6FdgYGNis2WO0H37kVzBAj4w
+qKCXXQhwfDY4hpwsvYxj7ojTeCL5dR/nhs+pQgLzAwL+Zg923MY4i4NsIcKrLjqa4ga3AUJHqMW
KKplPs7LAk39OdGCxqsOXdaDNXpKWmdHViOeZcarWxtkVRh1OwMVk4ZfjKzXZvbdwyB1eu/ojSQi
iTv5PJH5BEaywbJheO3FRJGnvPngO+w0yeroXxlXwNQQvAFqPaKZmD8s970xf7yCKCIkikcoNUZ+
buUG0gXMzH1H+no/7z36it7fYB5hyUX2JXYRi0lDPv6N9b8appp/y4o7wEhDnSTBDQQbRyG0USG/
atREAh1TWzmfEctis1CQUOaHrAUaSaCmmc47RY5sbn7FkrDMTzthAu3d5hyy2No09224Ib/owcu+
KaBRiT1q69VmPZAwgc42WKps87kkyIPalfQ7/VuCNY1/K/3tzVwQ42OiMVgYvLbaQrQBH/gntdlc
9ZqtcbKfzfzThixKEb/p6gDZt9glyO5CvL2MvalJCGVbuQOTAcXCasz/M+J2w6bUDOFZoh5nTHNU
bne2AiSCrI3Lz4jU9BhmGVvV4bkEjEL1Y71z0D/EhPPqUVM8swYAVDe6ZAtVP7Y1XGo882OIqnBg
EDn7Ow9VNwOvxEZqNiyOtqrbxzk18LLhQOMqwms0gn37Af69w4aztkAw9gGqjOU+yxYq9bdEtxEY
rKSFeEyiX3/AW4TyQT4uaIslCqAdFm48LHyqrbD4dmb7WIABCdneyjLY2Xnq7MyuYgOutpQkKKLD
PadSzkHEALOpi7+5EtcpBveDn+gS8nW6XneIIQ97cviOYS0Eib0ODJabyOz8Lma9GhMryjvsB1gO
yPKKGGKkXEOMq2mfO665AEScIN1BBYwNEMhgih0nXDy2e8xVcfDt4aoo4YfZWecmCnC/o8bPpw8H
O9YoJZNq+0Ks4eds2RcVy5MyccQ2c3/o1LBtI4YGE7/bDr9yZfFvSN1POuOneUH8cZMiUGLa3SHY
X1GgOxupPXEKyYaHmyTfyHhHt+a2IHconzGDi8+oAU2UZoKGZOagtCoDOygbDTCxs8ZsmQXzidzi
ZVZMtx2tghanrCzAWsfexfYlV6VnvwprUYd6PYIq7sfedfwHYwpqhGbuyWsbltdufR0yYgTDXj70
PTVXLvJ9K322zFWNmJIwgyV6iGNvBKIWZyBAZDVD7/W+JzPZSxqWwsEAHbk3Ywx3ehrYQjE3ikdn
8QrdK6yEcuB4jXyXwWykYHbSPQW9jA5hUUFIb29BCfOtbj/6ARTumE5vhe9cHN0eA1IFaT7h7ztB
23B7uBtOpt/SSh5VKJ/aKXruVHPqXYKmmInsG0DBccsOznScJzsxDolKNxHNOhXD3jWqK7OGs+Mj
qYpJaiZ90y8rpJ0aA6YOwp8ApuoA6cd0ks9M5K9h77wlBGs8jEW780y9d1rsSsG490R8JrVtzWxt
7ZE8Yoric6C84DktnwSQwgnDgU7xE3lFtifV+OD3gG6po1bL3VX5/Tp1pkvfoy7HINTy7HCfKASn
qQQJyKWk+mDrcO9mbDyTRc1i+2iSyKNkbEJ+cvY6hribS/0SVSWmEdM7sAPYSx6rB6Off+Rc8mk5
r6XNXDwg9NsMnYJJrMsMMVjbIxkptL280U6u/6HVQWDthFt2L1uSNF/nTh9pzG+zlhD4ECULRtoe
rswElLBnuy+j6Z1TF2eIRWSkVlcSiHdOnxz6BApWXZ4bFyGBjnZ5DlCOCoP+6uDlxaFJidgp4M00
85LwuxADmoBFV32PFOPYCTVNNTM81vZXH/sXKr8tg7NvZtKrzLF/qaD2XjPdgyzcK8WKkwnQpsmy
H4fjy3WqtQqsYx2hSwhYxDTg26nrSwC7Tr0Ad7v2T6r0xQXDNwYmsu/5pm1+oeSaJ0qTpPVyMxDr
dEwF6E3FFJFbTT8SzYVGdExvsih/44lsQKOvXyw0bDRC0bqfnIXKWe67LPowXJwuiamOtovIj/Du
kYish0ZSamfmhopwQ61yMozhkIUkBhc8KSk5b3T837ZBgBI5dwdiBKl5LNLa0+pGeA4FkYleAIY2
a7WD5Yc/2YCxCh8ad1lerssw/5cl85UO9Z773bNuAvzXBpSyASeEH6N3jhhQZJpENELj9lFqPejm
SU0YXsMBdpAjbjMFvXZLaA0cZI794VrTf3NRPGUpCl9SMfZlUoxgJ+sfu1+2SpNzJEH3KJv67iaB
uOga8odg+7eKXCYidccQNQwivRs4SfhApk1q8h05DJMw9jFIaLqEPrI+2Wq8tLFYlw6yEn+y99UU
U5VI+UeCV0boFYc/CzKkHTgympgkv9p6dFuz3wyze02jhM6W/fm4tL6u+akUnCgVwmAOXa43ciiH
h9DxYTuWJ8vP2P/p4TbmDMzN2Dh2VYnewwJqFCIslVC1m4S9b41pIBHQ7YPc2KmZA7kq7Y0N/Yec
okvMgILTpwmf6WWsn2HuuDIbftwiZZHqw02BZ5SGcc/kSz9mvfea+OYOSypLh374ZsL3OFoKj1ho
RGtaH+7uWLerwkzesfWurBhyFfHnU6g2rq9/PF4/L7S3ZLB+JEi7hDk8S7w/q8gZs61mBAT2dGgv
nsJ/n2CYdlv+tMRn8IJJgx295FWdx5M0kY+Kavk6J/cyGIu1ecC6FYFyGJLxvU5MY5178dOYAapK
owvtx6/I4w9LTOmqL9EDV1T6qSCQhv/TO8lvbhf/jU2tGAH3v61snhwXHwKhcHxeQpLxoCloFzi3
PTz2gdgbEy5w8ijBLqGipbiGeTDXL0wOLlMzGA+5zwhoQYAW04A7Zp5vrmMi9G+/O+21e2ZaFr+h
f8wyNB/p5LBdn/bBAGhNMOkKQvSJuruOI7e4sOLPAtqiYaDZENWFB/YxTK23Mq0gZ9vG1Qpni05n
vpCzWPwYLWI1EhsO7IvW4Nu2JbLMupYITrz51NuYMhtXzQDw+l06msfWtk4WlkQTUDBN96tjAK0K
OMLtGj14XMoeB3D+kxvhDx8YalSUnLWaz4aR7QN8pI2HY5JSZnLTnWlgTs3r6Y+J1MZx562IpcUt
vYxix4RpjyGwCYn0Rul7rLC8ZLP3j5TSx6YUhz4C/+RFVEKZv5i5JxwDpQSaQO8MVgQQSRp19toY
WS/WVvKtLVpiwzLlo5oZTbAPxW2Qfge9BuTWiBfi008+fLpVTYWTjsPOJ/aAGTJs1WnBltvNm+sj
65xFfy+ImKmbhe9fuXgxHIwMjFNXvoffvZf+do7N/sJb769DiRotaaJNUuPQqCGsglTMrCHeuB6C
42Zu6lNZNAfBtrDqAgA4qXHKbbCZrsr/ssB7Mpje7loRfCaIe0h2fgrm9m4sR1E5te9kIB8kIg6e
uEcWDBwFKn7DsAmsw1TxjUiJX4xt8JawtTc94vi8JWs0hSlCXmI5E6mTq9sYqWNQDx+iLX7qxcve
0rsWujmx/H+aIapCbxvPZuYcY0pVV7PttjXWH/MapNkP25hT0zLfqZlbwB2MYtB+TVCvYwTMaYl/
s54eOcwWH74FyVhkt5AD/MHDcGaF4dlUi5WwQuSj7Xut5IsaSTAjKMBGmTe3iCq1obE2tIhKy71q
2lNdme/J4P5mTXwwApiRU/Ke5RB/pMEBndu/JrYpjc2yle7VIFmVlfC+HYZjkI17v/O+cI5v6tL4
0l5TPnqtn6LQacOPxgLTbEFzfUj8ZaUMa2ok5iLtNnlrwVMkWjOxUVND91AeI/WqEFumT+gb2w4X
I1a2qFc/Xl//M5SYiMDj3+5VANlpSVlTIYuDFCBWhusAe2T83kk0xHIWm4Zdtp9Vr1q5d0ofKDLt
0CDNGuEBZWjqSCp4cMgnFKo4ybw7sS2yHiLiSiEEPJe1d5Xe/JjViBeHPPzNURXWowkhDgwnritN
WYD0gbYHRxAb15PCNGvl4d1FHWhKHIeJ/SEFNXwWLaYai8mVQp89MP9KXGNdJcQSkScQew6bpPo5
6eDbE+mXt5zgCRZJ/MnWd4g7M0tCNK9y5XRkz9TyWrr5N3FJX6Xl7xg1/orBB9kov4rEuk5zt5kp
YmKNHktGV+kCLq31zTGquxO+pdIGYoptSVo/cQfZfeJ268qXljw435x8orbGvdm0R1MNJ42OrwRY
GBBdbQjnUObVzcsW3xh2TIHteh6ZIvTVc2xMN4XApybOADXJhgSWVQJaZkKX1KtmbdPL1Tw4kRNv
aUt3TNt4UaOrberPNnPPRI/uZjyboRaEyxmnupneGa9++CNOsZSelkYQNYZBvNgQXZxSYFjJoM/E
/tUkFDEgmqah89dhvZpHLIlGdUvq0UEkahzSOv2e4uC3cVgBxzHICU89JF37NoPNzoty3/cUwVZP
S1xojEHVcDIc60LfhyOkVzcczMNqwJSb15p1rysICzRf0iX/ogzP3WhfssE8ihhNrgmXLAoPA1U6
a43XoMdfXiAMWcUYGPqmebI4M3I7uk84n0aTskQtm3bP5Lz0sJ6Ylk8cSI0LxwIE1CwmOs0268Ca
aINCiJ+Pp3u0pmpLcHO8U7D0iyyFcY3Rx9HpW8IMx3SpCEceFGRG+ByHjEjT1o/4GJLombVMcsha
p9k5rbyYLgysysuqj4R/vYMNaiCp7OR1UPwmE0OFnsPDnPDPjCrU9i6mGN1zIqVjIVB00/gry/3j
hoiPmQDbX8SkvDvtodOIggnnzBhSGMtnbrzQ75EsEZr9sfXFQ23r8+xUWDJRHsHudUOyJ1S5qYVJ
TxMx9/m/pEiI4sVv8WNnlj75FnVkm6TfBvE4YuxxgfmwfXwHHG5D3+CSlJ1yT9Vd8dI39GviGWUe
I7AOeVU3YcpiOngQcfLpoI2I4xTABtaLALIMRlgack05NTfTZTLqHYE+qCC4UhT32ji0X1033Mk+
2Uf0c2k/HDwGEsPkBC+xn+2zefobqwH3oWTOkrSKsU+JBLRtkbUvunpzuo/Srhkpe++WjMBm9OEZ
Vc7VLUbnWvls6xMsyyzHLRBKE8CTOTQQAif3pEaOmVf2MaswMEkLH+fkf3Wle3X8fh9P5TnDlCJl
eubShW+fgGKJYbiE0fwvSlS+IuDLvQ4jCD3egSPZ8vEmK3DvFcrYhyPUwdbNzrYJVMcusuuMlAqs
wy402fMyVHwoBUMvJn6Nl32JlgTmRlrHMXOfuecfvZghZoFKYGvUyjgmMiNiWMFYbK38jWWfPkTC
eyIVyWYHj+Nd6PaSENlDGOWuS+fPCP0PBzHmBru2m7VyMItloxq3rmGslOmBbWprgPfes66n9RJw
LxwFz6axNk6Fv10zP41G95q34l1Z3V1h2g1ZHWxjZJUNykYytU8UexSFPaVWXYt95COb9rsI3raF
gh3SKubyCW8BbXRdk3Db5fSFJRlh2jxJVVRfSF/Wlovjimznld3q7Il1ibeD43EIMA/7OIAmVd24
Mb6o1z5HK6QGUC8Fv1oafn6olOzxkrCOtojG5GxnJeryH4dFN46jmKwnJ7xlZYjU0dByG+lM40VG
w9ZLJsbeaJYr9gXUadNzk7bDqYq9alvb9Xvq4OtKjQgnDpJ3kqf/KnoMcEFkCpVpRqRuQb7TQOMc
VJrY1ZjgK7aZbOYRJgNKxmyUbdHVbswGNUAHxNn3X6qKmjPtS3cfNeqt9nCoRQrNCMyEgzOZm6pP
/tKGHUsTDoCD85vI2CJQ+mCTwM+q7ZcEeRg9QrXWFQwZ4fQchhrHsDfxAudNwieNbPQWDgF/NKGT
s1/fZEoMTpIeZqe/SxMzWJXZ33WLliIttggO8dgK4+6n/nsJ1q3LycuQZXu3XX2AMzKtRT0cbd0s
qep5BvykLdaeoy++6p7Kjm3N6OFQT1NK8bp2X8d0eJVuSGpT5kVwRa2z9Jhl+bYJF9L39Dqf5Vc+
c+5NJYd338iX2PReCiPZGWwb4pBZB+0pvdsw7QtfotEeUOuOXfDBgbaJmLPjxSCTuOYnRbTS3jLT
eoyG/uox+yJKyjl3ndkSspSPJ1ogBbCm8UnULb4LaR9qm7G94FLgp3GuhcKEXhAcoWpnw99aH1hE
2xcUT9+uGj9C24Z8Hcw7Qt/9jc+OeG1FVMpzf/bw/JCLbTJE0gM6UI6hw2z0BmWnhizPu2/NtdrO
3vzfHH+Uk3rKwMTE3shCZWaCL4mGRevCUMR1zf2QcHxEY3d0GRvUFUvOArN1mcsPPWOKTsLk06IE
NaNYcsX3r3SJezcDqT01oOaUO2/SxfMVRUP4mLtNuvMNE4DbDM0xj6QDDkOcZpjOEiI6JYL5SNm1
mzluwZWTVcgUhg0bCmsKkmQHLYKzjuSPMvU2qvAASZR5vioF0tokx7nClJJSPUQyG1nvmSFeraa7
1/8ftFvh2zjFJxmIe2MlamfG9SFJYU8G57mE5cnoIFTJtKa1bv6T4NZFoV/6DEOiEg5TtOZaORL2
EKryh0xxsCrf+PP9HrswiT5BrRlns9NvEoRpIfLFSxh71AwBU56xsAKQ3KJlXWZ7yJX5Dapj/ekI
+6/li3iwg+BLl2D8FDbC2Lt2XQquG9Nh7SbvRmm1SCXAsOULPZFgv13qzd9E2r4mo8/DwYUVKb71
sfz0C8wsboQ3uV7u00H4HKlEC0QRMy3BgsCdw2O0pIgHOUI7bHRT/+JW4T6qi32joi/dspRhzfs0
RCMSfWtgYWgIiNn2WcvwPWcXt8sN1O1VWjJy9Kt7LwtJ/kJsbdpp2FfLSecjKy0GiIaI61baVSh7
7a3pGxCrEKKHotnZkb8YJzqbdLiIqUBRz/uJLzZJU7AyE2y7pnnp2+ESY0xxy/zFKQy+5/zeNtNj
4ftE/hUYF+OEHT0M84eMTG5YhdaxFRNR8TChAvgro/uRZO5jsdB/JDaMGuZfWfVPnOknLaB/OERC
hXJA2YsXz5+cfVrK8DZZAiiweE3JVuS7ho7ozkdJjk9KbxVKrI5WVJz6Lve3VZ1tZ4s/yXyaSII0
8h/DmMB/s4O20WivywzSjLAVsRhyfE4RMXZTuZmchsiwAEhq2iMPrLsgXpE6/pvI6g0Z2Q+fOpqs
dJ8mwApAXKcqvCed37KMQVinmWAE+XtDiEg7EO6n/fvEyghPjxD7pVfo0nGX1MnBGJuMw8i5dql5
s0t+xKKzKTI4/hjAIhFmtpiikAWx4E06XdsgYZ4L5mfrvvWereb/EG9yCyfYDKWGckrxQHmwd8kh
LkKKJ8ZIT9Ka6BJp5KSVHSOg354744OzdwHimSh03xl6fKCfS0FyGWtSj8m1UU6xQuCNgGzAIo+3
zAUhhBBr6wm6MimSdTDyi+cm+pnzGlAoW6oQxEUzDJvGMVe+YhtTw2uw/Hqr9PBXZP8awAvC9re6
rw+VAcq0DZ9ahvNC1mvZ8QbPqEaF/8QOCguqKSjUeFxb1EKkVZinjvVRPLWHwMGVN8T9h59m125C
pVhQdzDfCHdVOP9Xhf1WIEfv7ZCIR2JEkyr87q0Ix3dVZJvEIMOh6hmZ6I4xZJVpzjMWlT6iY65Z
GIr/ipp3tipwbIsGymRtQdDv8faWXbMppE98GB7QDmpG0KtLWdVfhrWMoSLraPtUmGl9ETYDOMeE
XywFMy6rsqDRuM1xjIPrbBt3oXmdJ7kuRia3OSgCfyS1eWS57n9V/SkOSYLtslzjcxTAO44OxIGh
uLXxtEYNVQ84pLsLPTgWMKpbsKx9/21No/6no1L+otYRJIMOxnZA28eUpe7+sjhKnpG70tiGQRqS
++aWMGfxlwBoy2T/kiGz2aRDYLw1RTn9ZDLB3GvmRnPOA8P8StAMnNxxHg8jp9rV7uP2PtojcOO5
qVaGzuGJ9I6N+dMy8VyJsie5ubXKjRUH0KFdrODKDIIDlCTujAhTbumyH5IZ4Iw+7runGQvOJqnR
mHeq+M90RbphmTlh7W2j36J08ZeVKAybLofO3FrEs0Tde5MDvzXGTSxxkiQRAZYFqdgrYSiQcH2N
gWoqy6e+oVYIuxrdFLQ324BvMjBqZvgfjuo9HpOPFvncOZE1ZmxjojnFJ8NWE34Gu754zwfisXjm
025QiXOPRciRuyacTt08m7AvEtJsS3xK2RLlXMRQQ8qcusl2IeGFBGBzxmiYholu0X9UjNQkv/Eh
VwQBerXr8BAOFcGKxPF0ncskk6U+jZu1SAeiLN7w+fy5rpyfzMFyorPnLH92Zyg6aqh/fqpg65dG
CPXTNOJ0WrXDPF1DwVWKmBqmD4WQhKvHCMFLFtKladAvIoAj/7btTCQL5qfBKZ0H1ImTwbi2WlYo
rU9lUjMF0R0DcUtuG3Kvd2nByF8ks/mpR+oIZh7ldcqt57hx2k3a+o/xoL9sZPFZ7xxU6197UJ19
FyHaLv1fnDu4ewRTLz1HBwSUr0FOrEKIQWJ0hqcy78st3Qmsj5okuxgrdidzHO7i00UyMJnaYv2c
P9FF/E6SXQooQUKkNKnWbhpeY3c8BDHczc5+yebgZRbJl0o6iuB2H4XZSywR7xFwnm6ttt/XfcQF
XWy4ZeKdicI0Mu0t/dFZ44+rpX4rJBwRX17slNiVnm3jNJSPMwJPdLUfuWM/mVbx5yGAwmhU3URb
0WdVnPfypZoZvSeW/RakAmmVfa0LUEOpTZEwxOwHmu7GLm5+L1VzcGKJRscO7g1aNwKq4FAD7ohV
Ayh+cqZNQYG2DoS6GYYR7HztvwwWO1X6urc0HDd9Y78PPUEwcfNSUEY9dA6eZzPjxE9C8uNiJLNn
lxkSFxN7/DnGlxNraaNL6PVDGqAiGYpn7pGHgHWNRbpz7ZaIT2xWu/byhpVBwhAWo07RU4IO7sYn
66vWOV+0OBtpp6hxjRUK2H+hNH84SuSyzbW3ERGnUQe51u5vhlOD0DFjNmOW2b2kbgcRKkruBtiR
EaG7yf6PPjXBhOqjt8NEsM5mnkwrttDfkrmUd934lqY+k/dGgJa37KMflv6Oz2Sfqv4/Uourc+W3
zwNxjowdmzUaL0gK9RYm514L4gkwn60T2JKiMJgNJSDADB4pFbdMVfpDbMt1psWnOURX9KiUG4V3
aNOsv6I8XeEcVCyNic5cOrjCRGsXKv7CrBfrZgkkCxP/itcOcblRRDuzTP6mkJMgagdwXR2e19YJ
V3KGm5HhQPAnSqISPdjgmV+iq//rBLU2J1596q3gv8kVTzJkAoIPEiPmvBjvndxZu6aGywvaYu7F
R+zxpzrFxZU9/viwfIjbcW0oC+yHbX0oCyWJZ6NlJpsl9/nriG1tLQ7/LLx3bkuTMhyiDIOUii7B
oigFvLoJMnDeVerd2iTeOmO5YRr/OegRglCFH3rwKtqKRg9Hiv9Nj5B8zrA4mAKXXcmMzDANb1+F
hckspjVfrMBAxVQW3aPd8NZn5mKHsJprwsFVsRsY8nkV8ZiSmfJAFbUxa3tlky3jlu2L6wK+kMQf
CZ6CjjkKS5iVZabnGomVtsIfN5nORaDZnFnbJHZggH5KaButs6+C7q+UVbJy2ByUDG25uZ8ybKe8
X6AC1U+KsKU1n+wZRjpZWnORXASqUym+SkqqJAQ4pSSgFXcJtwS9Ag6cFSUxuB8TRkBE4IdC4JKH
8DfJ6hFN2IayaNO2MBIC7yHxrG3r/9caxB3av7UWrwINUeJ9s4NZDt3QgwQgjoX2trAQr+WA+RjG
iOGjNbZHOKaIYtgCdgH5HcSiYYzgNoDFPcKSBz41FaCu3fHc5kCwBDgHniJdchx0hFA57TmsIzb6
1TqOmNJi64xgCzAUU8R5Oso6V4iYguHbJ6OPiuPBphCOPCCz/LKyD779qeAWxanuYnVuUfQpBLJ2
Va9r0W8mbZErIH4Gg3JfcYeazqYv66cGNAFP6zbHy5FW7UOf5CvXrgEAP/MzswtelxjNEX013T8b
uBamx0VGvq2gZWHxefCluY2KNSp36FDgKekSUL2jPzKPXkosUu8dGm8Xy1d2YezDpq1fuAxwxk0G
97u9+y4bDH2vXLT+NmKSeY2ZjWL5Yhb6Hk2ruOYxtYkqAiHDal0xErCPeYT9IHxEzLt4XLkMYJrA
aqZcK8CGoGTW82s1fGnCuwSu9WlGpc5fhzp362QG+abGe+CW7yHUonDhznBqhY23Anu4DagDWHfu
iN5GZ489E2xFm1lbqT6xye2XRG6vNL49fYY4bHB5TOzAQuFdBYqwFDrIjLszEzZUXyiGLB5KBKHk
P0Fqc1dO3iJRIEGpugsSB9kplWTJhjOf6Jxei9aEvul9czvvcv/qTodJniyocg7KVq+DtgUjjtUT
pmZFZnAyXKs8PST1zE6DIUx0aJ0vawaaMueHZO5OzWQyOkFX9RGweHHJXvKPRsfofa3QbaTTa8bb
CSPEw8Jg62MLBVS+1vNVQvfwievO4LYiR/Gqa1Wbq4pdqBg+VfKmi47rZ5Xou4XRw2enTGqlv5tB
bKTmzwQjisdvgRMBGQhJBVIVDoZnThmzXzaXxJD19a5ZrKzkellvliggQJ9CsJiivJVQmVA7tMW/
jMQ+vrBseYYDkGXwpv/rreeIitMBfQaLdcUesu5eg4g2BzBWbSziXmDnnH5dBVPyDyHXA3qthzkf
WGIviIpiJ6Ga16C3bPhF2PVw7oerYrSo8bpHzzdvSruXse9O/didovhvpnloknk9xhCxuIxwupGE
Gz7FCPcM/A24iXd99jx6JBUmLPPdaxjyFNHYoWHgGUdiR2RpKjtGrriZAcC55i2GJ8yrnIm/BLzC
JM4CIrNp1xuNjkLR9tmTv9NDCPFseladOjQGl3vzHOqYNC0YqzErT3DCOfHPRmZ8FaPa6/yFev1S
t4B0mFW38Cminj3qW5b806GFkt8VxAYnFGeOepskEC8kQbvW46YC+Yz0tD2wojrO4fAx6Pwvb8QG
JzQQ2fDiB8Awx9cpJqoM05OBhg0pyWUe/k9HjAPNJB4SDKPIcAIM5v1RjDyM+q+MrQenYQ5lDasp
in7qxtkaUfoXDuVZOACj+Uhogx7Q211MD1Q7cpd5HJ7GhOmHW63Q0zMA+eud4VzF73XzZ8zilKKU
GNHtIhsh1tTcj+jq8ig8TY7ceDV7x/hfZaBHG/DOOvk1lATBxBQqqvmRbXQagOb2jGKcLvk3J9NW
EI4s8y+rbSGOpWuvPais3xuQI1xzETNDhrKtNwXrr+2/KGFOc6T2DiVGlGjSyYKNjQGZH4t/hbko
Nj2K3sjBBnvTRrKxk+cJpJjP9LsesON0f5rFtl14W+3+G92fjOtfcEK48xOjzmeoxzp8ziJzN5YX
KhIuDvbU8t4h2M76jyK/YhYbHeJE10W7rZg78/BfbefiZegtINb2xs0AWCPa+WFOF4jreGIoDs+i
fJjlf3N9N8vHNPuuI7yO/+PovJpaV9Yg+otUNZJG6RXbcsbGJr+ogA3KaZT168/SebtVh7sBI034
uns1bXRmvI5G8LdPOXoDJUGKY2sGsd9mKFUyn/Sikwu1OoYyCH+jep5hOrkeKi42ZNPeEC1bpfVZ
h+Cdx5SVV1iMAxpz9W0nkJ9cD7wXhN0QuzGICLi7mPjc1Uie40EqBnxBl8Drhi/JxQrv+652M+T7
Gq3C3FscPmdO1yuyCPDmwV1EnLS9AUog6g8nbzf85wLo7tonweWfi8ID/hWHI7r1lYRfefxVZIx0
4+rBYk5dJMBZtqV3CmATN9bS7ArVY+o5Y414hRrrUpPHxVdSIex4/KlTYmfg8kIgLnTCtuqzDYCd
iHQrU+9JV8iFUaJ+IppNJju9LDFu3qHamtaEv0jFIUhwDC/hRTxUbbxLXJxkKOmKTPUMGaCEZBPN
3s00fSf5RqeD3plfq0r4oBA2LnMM6fWHhTEt9A99/IsogzHJX2PNdcd9CMqlNg+EYNczvk6yIyxF
vPI9BGea0Jih+U2ORbnXV4Ho/AEPhASdoJEGqBjy6cFbGMK3lh51jaSpuLsRS9FRRTmtJm+djfqR
K0BovdrRWsl0zQwoGrNjdKWKr66wu7S2gaCfz3fHm7hAJh+yp2MX74gxcsE03HwV0S7KX2sTjb9S
BP8U3qOaT8ASP3QgwpV6zs2XrMP9DThBix5T23zIg34/5peqPs7xq8dCFoGlKVyIcimMVE5exN+b
fnxgTlhM3EqeewNWtQGojb8yt5LVyCDJSRjRwSz1lH0GxZO3QO5gApBPbemeV0usUW8/ewV1wDOp
RhHk7mjHTYPz0DaXJv9QmGfmqjnptEmP4b0qk5dcG3xs4mD3ti47HXFdP6lTckrUNEgNsyiztXhH
XAg91/RTK/qnMQLrJU4Q4W01C5XRzTesJQngROOrMuISplUf3Ru4CmaY3ws7P7ck+RyGX7ZI7m53
bQx6jwtwlOSP8AOeA/w/xMZOlXjvXMjJofFUdeqciOfR/GdyCG/qNyVI07rXJnknyMZ4dJNVR9nG
145yYyvRtrq0tlZLKJIrREwhYbq0GVnaqQ8pBORvMdEWrCXyXS95a5LmJ2hin8keXQCZ9zLgDuaC
vwVlAmCfc2TIrIRCC5OUdvFYzfcZk1E/lheNAram1je52xcPAWOyvo/WenwNu7ci+MOM1xrHQtCs
llCjScSsdxqfY/+6B/swi4sp7wwQee2HfVy2G4FLvre1HXB6X+b6VjrTukfkwOtQ0kpyanGoKzd4
mxLNF7PYW0wxy/p3qr9w4GxSwmaNMR1UKlAt3tvw7uSn5bgbYqqbByp4KTHEv6nxgsPLlBK/fBsf
85DrmYL1qnjpZi4q0uPch+UPMsmDhMpQhT8Y4NcoS+QsE8ysTN6H29hjFWMMl5unliYqaf2b5h8o
+nvZ0+yEtaONXhtaSTLMkw5Shk2QIJ7RBZuGPR54QiMU9wf8/47iR6YTqDs7EIiKpUDHjbep010S
G07smJV7M7zP0NAUf7up5gQnXioQVbn4ain1I+niPM3MAU2Glr7uIn7/5in40fZVOICbpk9DXPrx
7HbhnqEjXwF4t7jEuXMemieQ9RzQHhT87C67zTXvpgn9Eoq3g38UB3I6MlEcSB7tdaQSlgKH4Jfz
RZPmbKT7SCOQkxL4cEZCw/Kh0OtnvYzJmLU+oa6Vwn5hi0c6kknUKvcainNKzJNmpOadVz2w+Mts
NOfV5n0TI9IPtWHayU0+S/XRcMMyKlhXbH1153fNtwCixlFoYBQesUdx2AoeOQpU/Rs3m5ZRBE5I
mAITVuAjnjeBzIn/FUI2/5uRjYdyQZKrBjnv4qnwArJppAZrpwKv3foallMGgYfWppqIgOXY3Bjj
rSKglw5T4F6jzSi3dwVBB7LkxAi53ATpVUCw0MW1CRe3doQTKfJTm9sGqHir+ebOqqJrXV3JUG5q
Gr0FNCvhl7xOFf+wXTyH1gVDGpzeBqoUm3k4LE/B0XLxKsBV4uuldqJCwjKOsoJPPEm/5/nFUZvw
viWP5ggTxkj9QtvMjN0hiQ0FztBj0Nzb9NCXG7IXVnGycTVjUgKpfOM2sm6n7Sjyrdk8oRTI/Evn
s4lwtQ98W4nBS+p0cONinRBfKCNeNRxxteE1Kx9Txfmo7dfY5vdJvtS8oiEYX8HMFUTOKKRvY1v4
Xn2YoQvPDFeign4/h3zNQFOvxy/Ih5cV+MjZ5K0MX39FG9iR0hckvJ3HI1FkHuthueowwUY4GWkU
0J3+N4uOQpR+j7g84a7PUqgCpA9AtukuJSDpiPifmLQJhKfaulXlvqVjR8Xwewv51OY5UTLamjhi
Z0DsA7kXOFxGK4drNF11rSNf22IDHc/htE6XuIEgg/PVjt6eCLJvsGHTWhlr3toK+IMGIcDhGTxW
9wxUaKPF+J2ly8buDI+cpx9Miw2e3iqxa0ILufp5qt9xWqFLPtSQU4U1riOTRDbwgwwcuTAJ9pBG
EtT5EFBgn1arYZw/Haprp5y2JlSQIPEusXVOg5f/AUAtLPS5psBYbozqzZzxI3D2DZxjzmTeCPls
x+4x4Y5eSGg4l6K6AGoxKLqh1RI34cGmhsAjn5qQ6kFA3WIdXDN05BE8WSD3QQtYvX3mUAA5Nzsz
4KdhKb0Y1k2GwMlmYHmjDACjen5RdNRfGBi8Rl+F9Xc4a3xAB/wPAqiOGnOKq3CGEUGAwp4MvGTW
2bataE2kwmMUH55sL2PontXN41jESyvKoB5VptGBlWa/EIA+4iDpN/lSGx3lOO803JAr4ALYIgbG
axhXyNSaLLORXLDz4rmtres4gEGqAhpRPHiBDcKO00R457CRtGRb9VZsMcouWr97FGPwQYqbzkgU
lTYzt50ZHywZ7hPcDV5HlyhMGuCLHnV3IsovmPZ44eJD53Rb6Q0cJyXMRnNuL+M88SYpkqeemqD8
29gv+3g+JlZGlCOvaQU0qmLT5dong51daTHhnRYrwGTTHxY6HDSpGhc2qn8rTCJmVU6oC5QL0zQj
2OfLnVIzjoZuHSJj+tImJl8OJdqdKb8csq3Y4zhyMUTL2bAJhIzETbIKyKpxMEpWrDxdR/Krh9Cs
98HaxMpccrclF0S5aGVeESovRum9j2OIZoPtJjNFhBU9gq6rYf+dFyF7mH5c5pQEFazJH7zhh4Hq
q+e630E0tfiKMGi6S8ZrxkeXYu1chR4TZcwGj6QSLlz19G8eBtrOM9rCQtV81p0NHYOYmVfTpTlg
NHG7lI6z1ltORWQNFE4MNORshkCeymYtpPZaw4JHnIlr51xG4gd5dNtwi3VwQBXSAMdS+UMcP9e2
xiZBiIOaE6kzpSH9MgbWPsI1bjrQIXDLJu5FaBANC/dlpOQLTzqZDHyHwH8iQdm0xmFrDh+tXB67
/hqTWJAVL+wSD9J7wWKHfb4d6/sY4MonKuWgoWj/Inq0NTvbMWT/apWA3AmmDKeoewOTZzDea7eu
a8IsTNaOzZPpDrTCOe17EDh+Dy8OU7SB+Ig1FwajQxuEmSQYoqdrbzk3A85+lFtnLeNezLw7yl6I
WuyHFFKE1nNSxDJrjo9cqdaxao6G9Sxga+DypEGBigUcLzEXeBJ6nERMhCguXN5nWpf7TEbbcqpe
LaJ5GVviuIjqjdwD5iGqxlAdCGbC9a9pnM1QkTTKAjrDItywxjpf0rDeyHTnTpMSJ8FubYTxLqXU
hashJ5bh1PHSljUzG3uj8ddwDWczNa99e2vDF2gCHqlkroVBcbHG4xRfjeasgEln4KVKJpVUFU02
FH5EWyRWHzbDtsZmnuLP0Rk0jjnBEg8OPX7mBLatDUnaYrjVy68KGkb9quOKC+xmg9NnUw/Zeeaw
mGnfC/fRxWGihmPCBByB/cHIweDjYGyKYTtR9cL9/1ipr0FrN3bwZTcsCwR14bjNMYfDJACOvNMZ
w9AcwWUIF0UHiS/CzZBb0+fM8FjSodktQQ+SV0XJu6r8WKXU2wAZbZe50WLpJ4zVtISIIm4/DHIL
zdcD7wZuiWd3jt4y0V5yUkPLG13M5BUXBJBb7HkS90p0zwWhaQs1OHeGHXb1ozv9q2CA9/UfdvkH
G2LtXMF5qakrRQtuSESnHZQjLK96xTIkxg2NMau44KUxdjpu+9pwnipvCazM1VXW26n9nuK3eiDh
3bqPWkyw8eLyqMWNjW1bnsbuM40vEfxrDJkPidVsvLDlm42+bve7PBHAkNu1RbzPRAABJEPgoFt1
lvcaNksjnixMPmUOlLY7/FMmvc9j2QD9DcOjlNU2bM3fIclwSIpT4sSvTUWjaEY8MQ1Y22qjm9fd
mG9HQzJjrnU4Fxwcy4njEmspc7ThAHrj3lb2ucLdEDHUSsCve122k2Py58DGZCF3blkwXl1oc2HQ
GquIqISGzQiPszhHtU4609RYA8RGkCqPmMuKrEQ36jezBVstmijHXvIU5sm0KmLS2pcHgYWZEEef
OK4FuIvsCC6Sk1Mcb1GYOG2nxSHVEHwNrLAPkDYgLWfdmYiutbJT0ROWgoQlRQU7mLYKb5SHftla
XQM/flpp/0J92Mm2pek+3QBAcjFnIMPEdfRGmPG7CuSCA/m0jcXGNztvGUTOVa+7ASVYUEIsVEpA
bQHrn0E8l2Ywham0dRlaT6QodlahPmsLYqY58TVZ+GyPGIny4K8Kh4PqLNzXrLkDrT5xOO0akO9d
Yb5aeXipIzKcgf3dmi2ptPIlLfsvsHnjvmsDWm5FfSmrL42hbmkN/MkxN5IZtXn7GZyVsOIH41Kk
tJbpAJLD6XGe8nuJ0cfK6G+vDN+polUzjreQPz4hxnWQcIgULoDeauHf63jadDPZogT5UVv5lWTP
zPQnw206ojxM8LMI50FWF59GBn2gkUc1UiGQRMOtYiCFCSi8WLb5HGvxUYc1ZIbFua+rZeyHyAaL
QjBWLwPSOolxbTub5Ie2QbQ7aGH519Kn4LnhVvCiJ7goGdszzosClHEeZW3V4T5HogMo6eTUdtcE
Ke2a2Lib/85291WB/YzTgQq2YK6AusNkrpGUujb+ECakacUK7SXXuvMQNbN53Fh6BpXAGp7qHrO/
aCkwyhOz3mtG5+fphDTZlW+Rye6WKL8k0boqxRKesqDhVsuBPmu7D6xpGP8wsG5hlp3qwSMvm34H
Gsj7CI/XnFLEaqrZOWcx1y9ZNdtQo7JAC+R1CgDnBkv5Ed2F/jzBdXFMahLL+tL0+si1zZj4V/F8
NhEH8drW1wRtyaJDXpo0jVugZErMc5e0p0Lln5OM9mTn0WGGdw8xMQibtyylRV3DFEiu6WDlSY8+
4LE2aVvl0PgZhCTlO9f8sy3zEpvqiidBvvEP3JyMNWDIq5s+AvWKiGwybwUvbOZ6Rg8CQee+TjeF
0Re7XlffdECesyr/Z0TV0QiNs6lPcp15erp1cW4mbf5GPubQOs4ytVu2/f4P+5sf2saHPWpYD+xT
2aLUjFXgk9n3ic6tZzRX27WOY6UfRwWnWCsf89n6E73z1PTBoTHqD9fg9KtFjQEAnmvWMGhvrB1b
Vw0ApqJDAJdcivxVuQ0PAGTB2YkfRRx/mfnEkNRe69ReaIm977NmmwkmfU6AbdJK3qeeTzArJM52
1wRBGdb/0KhJDS+qi35VeqcenTo+e529dYTxCVgkJ4aUfOJBOoxhtdakvkCfH/qAgE344vZUanqY
ROsy2eL7WTd9uosBO3slpn/qUct6+sBVtc6D4NUwl7oE90DNJklqybQgCZATcuYygdLWUWScKOC7
g480Vrby1nlFQ03HSgjg94pv8EzTJHoL57y+ArSQlPMu87i/lTrUeQ4LZpIeGy8bwMXnt7FpHydI
6Jq9BNkKqLxe0/jliGeOXFTOEiz+nJZcRYVUSKaBoJsmqDTQYW8DVcRda7MiVzZ4/RA8czbdphFs
TBcfqyq5x2VynqLm4PTOMtWFuWKj7jiT9xhF8gWEAv3nnX7Po/6xE9DUpdyUMtp1js3po1rpXnxW
gqKiIRRoITCxOJLGn5ajsBax9cUJo0ezwi9YTzpehZSoy6w/tkN1zoI4WxMnBLXkmRz5DTdeYw2l
AMSU02F2tH9a5yrQDO118Bx+DAP+GuGppI/5HMr6JGPuusZME0hPSB/38V1Zw6s50D9RQjdeYQP8
Ijd3hht4tpN2aQntvqWO1Jo182tq1+8F8nUZ0YMBYOQpljEWGX3dVij2mWEfO6/UNzqrKsQ3jPGj
m2CRTNIfYdENYpnDJqzIaaUiP2tthz8SVQtXAWEJWVjGBjgc14H6fcBDxkQboU6bfsLKOcT0L+xi
e1Lou2bqD9nSi8ptIinsF1yr9UYxD8DBkzLsFl/AZqkxsML2BXd/v8Izzu9Bametl+hUU0cTVqlI
lWnae5QrVqBpPlUNZlNesYcCFt2K/B2rihmpLe/CS1xxbtIZOSBrpJdRjtd65OxVWnjNbbPfCxWR
GtN2LHx711VPc0DlnIusC9hpKc7h49rbKRGhFJPjxsqIaytCiH4HEYQdoD2qiWZwc1zr+MhX9mQd
lJaGm2ZOxJrQ01I4E97GwImpZuqYgSI9mdgyNjgtIfjwrlm2ws7rUdvSts9R7HAmd+AScDlLwgHQ
gWXdDDqSLY3rWIP8/NDm4bYdkMNJtXCQtDl+hXyPKGQWqgdMg2nLNR/EgDgel8OLNeCB5ju+Wwql
DrPENhA0WkXdNCEfNeKchDmNVomQ99mMKDda5lYMjIIrnmxOMPGv4o6YuiZI5OrMPkB7eQyS0Jwb
mATAAgu+m5EUmV96WrFgCd+TuWn5BYs3N0ISiyXF0J4x51s7GInQhh5crME2HnrRv8pyZufvqWMI
e/RZzvZDBpZOnIIu37l656Crc4UNLJiNCHcJ8ePSvcRjseToh+oW9tpWxgPQp3n4p8fG1xyBLMnn
hPWED0YfxvvIwtXUTgiLg23VqJJzhSXkFdQOy/ng8CDKmf9GGUKI7R3bd/JiCfNlhIyBRIdv0NLz
vzEB1qJDhOOlQqsLNeQBb6i7FTsFF/CaY4LqaaIukT4E29GD1efUpusfyqPQxsnhQY7KffPc9qUo
ncQni3JqyxyowZS/kUI4znLY6lbx7Ohqm2XBc2pPz7KYH8O+vPXklSTcWci2H2DmLrVl+VpI37U+
ILA7mrupbVClQU1W03GfwibYtUXpFyK6T3LhpKR4IxP3UZFyzj3OVPDF/WFULEfseTX3PKIGf9BT
tRWm/ktFu3fQszUPc7rrbB2nzcBcP3X3kG2PhQ4oA/GZzSVL/KhedJIlujyGmkPO32PUR6ntxIfv
pTST9UvCpDMfsZBePW34UVFeMHGwLqJ0MJRye4QCkv5QKspllbFD3elHB+CXSzIDgPHM0Czwxw5+
seRyYrLukGT/i9lpyJTk3+SarkkQfJgDxYVuk7AIO7+Nqy7gRV/An3Mskyc7IBMbF4w2w+qSprBG
evc6TjR1gaynidDAc8+zR1IG+4EOiHKMFYN4Q7L+5SY2hGog+BCiWgYC/6mr8co3TcWEMt2S7+f8
kvT4o/IItSPjBmhO3g5ld29N0Vll/U13LRJenMyRIVZ5RJ8PjrynWqZHWWb5TmZUf9r9dMarW9Bp
Ku6wELa20e+B+V+Lefqpi+mdIzOfDBYiVPghoMUiB9ZZTCtTj7RjxXLD+dTShqsgM/wOrze8d8CB
d2ppB/BqpJM4nkuO05Qr+6MO8xpqc34y9fQ+5WbyWMSpWpUdQlHrQsOKQDKDibxMXSc3NmMUlh3u
fKNgsqN57DizRrCS4u5t0IiXWORfFkksssQN1/1K/GJzRyGw2n3ZDIztRrWzLKu899Qyk/kjCV0l
dDB2fdYy+xO0fTaV2nuV+z5EAkRZhvcWFuvOrrkKMclcNTXaZqd796QhkRRjNHlIs/FUz8OS9M/w
nHofXuSwz9j+KPHPZA1woHlZm+kdRxZy3wzTuc7LoqXp/5hDXSt3gogSebTCq4HvEPc3UvPHRBtu
QSGOgbQeGdN/hqN44VDHykbwqzNQ9Gb4cQE58odqYhI5zdb33FLAAYX1DAPkH0ndV1VwBMkpkhqU
/ga8BB0lpPTDDZq/ImMy9gAOMoLalMrD1PffkeNaGzapbofJeT1QSslbOtJ61U0bDSJXH3YOiy2y
GPtC8xDqhAUao2WGPpg4Rah8SNZaW8Euk/WpqItj7AGBsJiWcrqFs1FM8jPndrZpoNQw40+4wHCt
quuZJIaNk7Z3p88gp/aT/05Wj+Ya19oqD3cbBMYPdpv3hN8cBMwLhIRHCUVPM4xhNxZstYDx/SFh
HBnxCnUTu/vogh0oXvQ5paINrl5eOY+2xeUY9xcXyOcg6FhiaWKJ1TMYDIJpBlOfULt23PMSozuL
zP3UYQQgCQHph660loF+MwvxVJmSdoqp2gScvBEs1dVO6aMZxO88hUwZBA5dqDc6st8cUr+X2nun
kagk00vG+J2TL8OXZJ4ujiPvQ7eUFmjBL5MxZv/kG+3W/nTbYcNnsE1dIDvSvbIEPMSFQWyw1kMf
5kp7wkn9NNaIeSNeiQ0zaUqvVKwdu5bRhucSXa0ZIPmtgTULmbDa5vP8nPL2ZR6+hy4hKBja04X5
lQXkDDJWqjAhmTk2J9sU7YPQqmkLmZv8gRe8JRrMlMLDx9HyPAS2TerDyLY2HbULZ4YtbK9Ste01
ePGzPn+5g3OU7s2KODoXsf3Zg/deu7wuOwntkIPUsvBVYAkFOh9kd1q6gCuEySEgmMgRi5EbAWd0
N8HOEmWzdgD1BzQFdnNGGG50gI1FESljUvbi2MraeW4jNeL8Yrnt8dFwBq0Ek8wcc75heqtRYFHR
hqU4TCGsEP/myVqUUO+nsMxgpeE9NCp5Ikr4rnSRY8RWv+jbBNrI9JcpZrY4POY8DKvIZKLbdET3
DVAmJu83wdFkpYVcSIPM/kipo16BLd1H8EKpOONDszBE8ZpT1BGHlm9gZ+JjrFYcYrAY4A5ZYwm2
Nq1KzUOLyzcTzT87if4JmS18+rsK6fvma32pOj9hvqJiCtWapbKhHzaTzuKbmnd9xk47VME/I+Mg
q2ULJc0Ntu6IIwDsLIk6DceBGy8CsSQtEg1Ln1Aj8RPjKJPsx609Y3LTgC6NdBSiXy8wpYVfU/n0
OeMZLBZKlTHeZo9KpNF6TiagJkbAW5hAsYNPBjO12MXSvEYq3lSDcSu66gev8gFCLF6xqvhsGjEt
j99folBMIppfqOSbU29X9BSLRq5e7KomfR3L+eDV7Vtojr9dx5udWt4dkP8lHxpqjuIIK4uaV1b/
PxyRI15Tl890QnB/bH0LhXWMUVtJKECCcUsftfKvoZOZn5F7MsVEMUdZQese1PodEWPUaPbhTTBU
PwW7/SpGyb/l+XiKM6eA40UzDziFH1Dcz+Qb/8DffHdDE9BwZ+5rYcOS9mhqSaqzN5S7KCl8LuNc
Q1vrsRAOlAmvrc61FainKBJnMFiXPFLQPEO1Z5dam7FieMa/TXzo3ra4d6c4XgD5P7GhBZvSNfcO
9mf0DMET7zb/PK6d04hh0e5Q+YuRCzutYKqlTROf3JJLenPCczcYR8Y4HNAFv0NAfzhM/2qXDfaC
G/GOjDqNvRvQUz11ioLGNLdOGGRZ/R3vloBAIPnMGjSSTmoAKz1qdlFvTQs7p6nrr65TP03pxBic
onAYdTwaM3ocZUvyR5PeDVy63/byALqDuTiust2SXZoZbft5gDzoYWWUJYTBOGUiYsBHA5Bl5C2F
VvrbpMxPt8cSldXWxdW0j0qrdYaaVeuniBgPcVJ+wZCPUTNSzJyEUcPhpo3pqxNND3Xl7k0O1TNp
XlJ+wT0J6+fYmreW6L5iaXxNlEGgHlvM8+VPMkY3zD83+ireqqI/grmgCToSKzcFHpnQtTvNm5Zw
Wco/GwmcPbO19fJ4XVcc87OeSJDq41tnGcQUC+Ah1qYR9bEYp60ToDoY/cSUnHhiE5j01qqvto9A
rYXcjeYBDQ80VZfMr+5oHAJ9xMASG+8zdLbcDDZR7m3TeH5NgvTmRHRbFd+uhuHYco5zmlwmxpiD
QwdPB691tO8huEdIWLTvOWyO9C9mM/Zfb9vwhgZV+yk6XkSDGjqNwyTiIEYZuqQqtkiE5mRykBax
JIUtgv2PGL6IZ3HkbPdaQ2YUXC4BlAObBx2YJc323bnMp0syGUxRq7c5Ziyes/0gsNdlvqvMhnLy
7tN1k5M3p7eKmqrAsQ5WLDYtvelZWhw7agg4aOwzSjpUbbylqLANxUSCaTBVtM1vPP+mMLRR0p48
xrpVQncZVb/TIkinGf1oaGfbytX9suDaZrj2rdPxCBjUX05adAnm8C0qu13OEl3n9AM3hFsr85D0
HPIFfADXFH5d/unlVwmytAzT85Di/2rqhDeQJ3VTls7Zcww/6fSfaRp9h7Ob63C/rXVF92dA5w03
2Cb761y5K6OUcdYy4n/lpvHQVvKWYcoq0Sfi+cljcBLU9PjygBJruNZN59tuvyvbcdOUNnndCTOp
XNWD8TKV47rK+2ytdeQ2lrpxs32hjO0tjqeLHnsvZRifAyzeLL+PHlXcSL6QajT4IcnBjasNFTb3
IPKAHizkDdZkatMyOgyqltJRq9MvnZrGXZJzHzNHtsQUTq1h+XqP/EWPxKNmoNYIarXHaP7OKZIz
MKKAYcKcqSK1CuL6mzX2cfYYTzQjn4PjTH9JNv5akZOB99LAICU0YNcxRvscDlII7/rcoiHsTYKI
ZCUy7+h4IALqsXxijOz5ad+fNcv9nKtcrcj+3Nyc9LGB7zDIyqepxG8fUiHKYVKybyKpaCZUDQUh
3AlBZ87N/M7j8NVBG6CtwedmhT98IvQIOJL+nUTChRWJj+jgj3mysRM8Y9DNz1RwxWtNgVeoGKQ5
UXfhyvDQiergYeqzEI86Oz8mhNLdIN/DTz6aJZ1voKaMDvSFCcWWWgwCOQUNK4lVrSHRYwsm3BHD
Jn+oo/AduDLbqrANhuUaXylR5GUKqwhfNlNqAWWCYUNA78QEtd2jZKPVa1ItIPdSAtnPyyo8M718
MGz4k3Li8DKZLo6q8cXgrKN0rJRzfuACcFnmZYlDzGz0HDJCjc+Z4tBoEIkQv1oT/1dSg8+mTkqs
k5ExXtrw/+Ag1q5lVoHKhMGPgSkQlA7ryjinI9cnxbylNqmOyjBlauzkhDiso1qiyoUICBJx98QL
2MenytCP4TzwCVPXPBZ7m1vHqM0nQy0N6fJFn+yXwDaOWYNdYPbQUedSrbENoGOZ/bZPKZPFUYCQ
adW0wdllvzNb9UcsF3xhgSehFuyGhg/P7dTX/WNuQYDoqIWY1RKnQN+KbeOiWucezYhBQT3vETJ2
I9hv5oU+IxPqJMxjn8zFxrU9NCYj/4V3sepsxMVkehX4OVotCtcSh0ysgN/jN0JZXTkB2P549sH7
neeguTo0/Tpy/kKU2ulu+QrnuyNVrPbGkDy3bvsLzgrPtwgoKcfJyuPEDo5t0T7SLLVpRfedjRzB
Mcfd0xnA8Gj+DVH04eE0t3Nry/mO6vlU5WsxeUfPoQs96A+NCVyytJ+VQBHq+nfdhnYhG+MlnMeT
acaQkZz90iTWOp16aGigwCmon5tCufwYi5/MpAkwrrWLcDus9mH5EaTmT9hEi2a79BhWzo2JT7Bq
9GZLCI8LRwrH1ZyvpihuoNu+y5Jfq2aksrF77DNcIe6eUz61TZr7Q2HfemAIaARFeAnp+DFNlmMn
hsBGgkLKmGwdxU/opcX3pLJfzePnTzxi8GB6iQwuMmKZNOvCjrZpM21QYEBppXeL4YmWYX0dcR8O
OSGEv2a5DUlPvVvIrXY0HUVe39uG0yB34CcJgawFHW0YGrTwlAxXOu3qpPfJMxwau37E53wvJHaU
iKspPhakgnlDcRZzk2pbwZDgbIzNMs8LBJ9snQICHDmFrzoFEzcyVw4yVNLXhyZilSOdthuj8uCU
862S+nui92fJF40eMm4tP2r+lqXtIawGT0maXyIiNfMwfM4j9UudVXDxlJPEJOA9cVf9GDLpixZ/
4aQwHXSo84kh72KJBFrNW6fsTdaQG6cqEecFgS8z5eBrHGPDxNbINDgK5SPC7qsRllfTtd6phoOI
Rrf6yBQQy3QajFso0T/Z4B1AA1z1MCJwV580I3uZE455gXYrcc06E8LCmB8YOu9sa7j2RX8LLLWD
LnowaZ2pQlYOPDdjS1WGFub7aRj2CQMrrzPYJ+gfHIy7JQvMHh3DhPbQVZJqlOigRfgmhLo10DuK
XPuiGeqjYugg6BKwgUUiWwfL/o/aaKUfHFruVZ9d9SG8pwO8kU7m17Yo1lFarmpch0kpflsP+qzV
mJC3sJxipYTXyNagMzXDqWzTgDdRFcxMCw9JCwnXST8I9hDQ7FveJowEMNLKZNgqHpx8tk+h7pyj
YLqaNtkqy/kLM++nQ+pAbree7B69iGoGifEklZy2yAR6gt44AIwlxGjQR49iCE+IgEvz9T+tGp90
TK+UjRznjp9gHsJ1iVOuDselunETpQQTqE/EwR3BhK2CU8b3lGGAtjc+gbTe1kTjC5fBSB9s53S8
ywABoW+q/dA6566QZ9CNXwn6m8c9uzTjo2Y2p7TytKXkBkvJcLL/4+g8miNV1iD6i4iAoiiKbXsn
taSW3xCSRsJ7z6+/h7t4izcTIc3thjL5ZZ4MwoPbg0DV5d5PjGfb5JEJ6L+NSH8BLFkNaI2rhE0q
4BqDaZ9uoTimMr3YOq0BCG2eehjx/jO+Z2dvBZCQkgUJZlWzoq0xPI7YBvwqAhDL5oy9Sp+IIUYo
Ftnr7DJR9zw6VLDyGyxBWA62rp8g3kCjqmRnMdCg4qA35jfGp+epQIqKB6Zg46Uc7N2UTm+jKd/0
GD+g6mzCaLhM9bA1czBdNCnS14ZTGGSYO0Xc3LnwYayF26pp5QONltAlwPxGvjrtoitE+Is8QJ7b
InVAbPZIQZsik9EVIli5YBuhyMdO9AG6oNhMeqqveCwCmp4wLtgCP6TC+3524RasTWzbDzOsjwsS
xRL2GuMPvLX6RxQYyWfW7V/a8QSjZEHOJVW93gRDPH1oRf5LdJrFo3SXKG5mN9A15tbezpIF3imJ
8LugVy55op0T8DF1HUzXfAtk6FMkXwtNAG4CLxBgoCoBjuCm4i0IHItoQj/dVM70nopy5SBrE6XB
3jvBC+RkP3N78siwcT9vbKSf2lhD21tXyfhK7mJX4RsNCdebbXvV0aNFX3enzKuJfXS2y6PpEXsc
3tOC0UO3QH8x/MilIQkyOH82+nB+hmrlRcxj8H2DoWAH8lcDEMvFic3VDcuY13xwocGSLQ/Eipn3
i91c8cK2KBAYMLJMgSPOVl5vrroMmc+zNzQZXnP6xJVJyWCZvRpBfCZSd5Jpdux9EMq8w50xcO5y
zrEaP7MBeFQjH3resMB9KXVwiirGdgPrJYRZagJ3U/vXJPM2Bw3B/IxZBG2IqFKtT3V1/80afnA4
xjbsk2nz6eBbSL1X+JU7E8qL69gvWLI2jdf+ztZ0KWX2GJTk8eZoS5/WjRa6zSKWkfg/OF2H8h/c
VcNfaUaHxmoBiYxrq77DvrJ2ZgolCqrRC4/TJIPyFeaw80ShMibNlfYH+nwgSZdqreMb9BKUPhpG
y2JrRwTrHO+CF3PNwAmr2ZjcCSN7carGOfk9G4phuvGZGPcujqf3BKDtS59SzlqW5mJwITpIbAEF
mcBwO013opjvpF2d4wiswICplefRjm+lwh5sp28SO8A5bpKYBtEwu8MX1e390DR5egKueowrMJON
zaPGaYfQnn4PUfrrASICwTMygBYc+Algr4aRljUYFsYtrrr+e+6zkPF8fx7y6DgrOZ3rRHRbPJtX
rvG8rctHokI7BqxbP9dhNXzpovkSTf8jRvdW16Bnw45ZxxQQYcMiqwb5i8xJoKsHmWCZNMopbrlW
QdjZddv0uQrSai96aFQhBRRLJk77/Y0RytF1KFmrdYvzUmvV33uGFz7jBjE+9TCok9llr5XtJO/a
wFHC1lucw5RKpTkXgFSFAoDIom+bcbXJwlKd2rb4oc7qSRglXhPtpMc4GtULM+1fmNz/UjP1AHjG
UC49nyZkWs6agvA/San8hBI8nGuO4ccyy3PI6eSDGP6oT2PoEyTVAA74vNCF2SZjzPDk/ctpBD1d
OiOypg/EHh/DdxHR/A5X4My+Wa4h6P1BFFdv3CP46WmhL52ef9Jo/IsK8sq6fMltiqlYHrCnjZxn
eRX3Bta9QzZ2xsdchc5BRVVDlVbS3umqGR7r0KMUuRPRuqjR7GPB1lgUE96ywPuBnkdILHK5i3Co
mJCzqRhIFRjCQpIMUqZTP+S6aa82UOZ1VnC9CwuwP2U/Rnf0ukT7QMEOksmpKmY0h2oBjKncmr4y
nf+apeVck66uL7E3PA62tLEfJNmftgdWq9GqGRjaOPernpmcHRCWUBZ2zjnmyXccLChzFSwxC3w4
RWXhzhjok4RwjDxVFGfF18Z2yLSsmFkx3AKkDSCmZkf/V8eozGNWasXVDju3IBVuNS/MWdSW+kXA
/1WNWOx5WUhsM5DXuZKaWLZ3tHyr3OYQNJ/iVnRH16O8DZH3FsWSrokAlAJ/xxtZhS/NPHx0HmGc
1hfWg2MSEZSgQDiO9t029pqO/JnsznWcAfawmmy6C4AS78IpPBOmxpECWwKsezff6VK2G2yyX67h
pPeTawLFDc34RXtOxOPVxtTQibdq4Yd3cz2913Naw9djuQRTgDfJn6mDJIbEAdKf76wGF1lqcnWf
bAyqo8cDVIZAux3/bDeZgJyfkuft7GcYvow5KwnVLaNkWwVz89XmMUeOCWVhcn37Wc+kwSBuzgiM
3lPYLsMeDz6nSUfU0ZqZ7MiRS51lTO4a39GyZBKXqJB/aoE1hSJ7AARgUvchga1NnVNRq4bGIrAB
PL+2hpuJn4SuS921/3wXNwzkoHyJQNeE+kX1HHA0PORGWG6pdfwGrO5RdlJB+0k4/3Zu5W5DkUUr
ss4TYh2XRhVUeDrwTe7b0s7uykmHO201Dn644jOAOwu7XlOxNPcsyWHGEd2r+6uqEAlnp4m2ZpIG
Nw/S4tYaacSMDNyymraCFV/tJlGOt6rN9kO1+dXLEfByQS4eSEl3cMVgQ8WU6mylVrZPLFxxvivI
4Fcaa04UwzOvmEJEI0DVPnE+WxnYh7iZq/dszju8yvWHq+QONse5z1LmXwlvpuVd+qH6MGzk/jRg
JlgYpI8TWFBHbdED2Zg4UXpogyvEtauRx4y0vOLPnaGGD0DLVoyfrXtVds8t9qJDWsZH/Ftcjwij
AxWDL6KD7mmYcRQjRP3iOXwvq/rdNvQzV9UbAwOxKtB2MMeDg+on+sPNRAHsJPE02AsIuAvqH4ib
GTJfBIGvW5gG9TRvUsGZtMlHWkN70INQ/aqdBGSCNGHYO8nPA1vEjbejl9HUZHbrkPBJn+pTL1MK
E5fjM47yVZHV0UXixF5xFXS+hW9D0pkamAEzHT9QssQWGxWDVKtl/DC+8SndlTZW0l7gs/cySWio
yHCCysb7pwyqd31r2RQ1mvw8OdXJa2fcKkkcnZQ1fbJs+Cuz4l8Htc54b9iTCbTna3sMCXeVxZry
oxuTkNcKBMha82wDH5g+uAAy/M2nj9Yo1DaYkFUiZKhTEHL/EDa33mxpKkxRqT30lrUcoW1MEY21
JhTb7ZzrRzRNcxdQs8ETKZld1vaxcO1sa4xsPKhUCjeYxSm7oMcoxEpAgRFZFK1f+2iYD7aUR85g
PCXtdI/VoiSrDK2ybGYmeAUY86Z7wP10iTie73G8d4c2xv+pVVDzVEhj52ec5mi+4CwaDxkQbU5K
nhlZO9YM50LR+rBrG08DGZgDecwLv7gkQS/2xdi51GCkWAvKcgLtjSnnmEaEd2NT4PQz+At3dBmx
DaF67Qj2kxF1vANK20hnmWI85sGAwn7lFjvXIYRWFxmhEpwVu95z/JM7F/M2MGNGxJZ5drVHhac3
BmR1QqwDuNmtRTf+dobFTx4kP1bKxIw1qt9adWbvHN1MezjOfOV0hMPkt7G5ks7g2Yi65slwCB4K
hJ3UHR8UeRUIPjkDuC4DE5aYUt6n2nZ+Syerjnhf2zWJFYJayZxtuLaShxgHiWfJS49zOUVPlj//
K7uYWCFu0eehn8NHZVZsTPVy1Qo732S1wCUMATLaV9y0OPWTqqgMk3O6R8eWGymMNe7Qv8uRVt+i
yunoCDrnz5btjyXicB83PrwaylxWNCnD9YS9xuXG0gxf4/Rse9BW0pz/G0c4mWi7qreTTlDsRDKE
p6ShnVVVmdyV0L5WMS0vWyIV0YsqG9CMsUOozvJew9CmvArog+AatxiDptTfGwmIfHjj1GKwktBs
tjMzWLgRuwWXx/it6QpY5kVPpC/H20lo9KOvTDrADdd56YVmCu2ZKMJc+lbaLSNOaGCuOqCBs199
UfPGzbBqiTyoAN8/hPKtquxiA5CTerW+6E7W4H2o0u+/7BJsuxbqn8MomfIP52YG+n0C37TiBPeC
PdkBYgZx0x4TthQM5HeUwCKh0SW0Gjuy1Uy17QPpNuPaBtWvtVCfM0fHR37XYxdEj7RCMrmRTP0E
Mfob19Bmp9LwQCPdt9bIaX0PHCO2LUCEaciLQm446K30L8qC8Shz/+Yg2QIrYmggAc/TiTUNN1o+
gd8Cbzpm/kieWwNSKOGH4/AV933TvuemBUWsB+iTg67gIflW0cCUiQssTj4JY54OjQ027lc9j1BV
o2rAW2FjTh2Z5FP1VkONEMt6Fgcvk6dPSGoDlrC4PNQZjWuFx8LgFup+ZIPPcjIq00iMoairkNUY
CwU2G0bdabebkuAx8dwfn2JSfAgz9OLEZyWtLPJZSu8KmVcHlPRiy0UddKmkVq3t/SdHWz5CCE2I
Y+3m7GgDVTtiGt5bq3mgVtVB0ZP6OM40GCUZiayKVOCmdgnipXaJ3XjkLFho39jmzgjs0W5q90NH
M1JtlgQXEMG8s4DnXgunbuk+0i/zUMnVNNZgZfOcVzPI6/dkgFzO2Hs8lXxzHwKH0syQlY3PD5jQ
twUnTLMrilvhwDqhiBJH0xicAfNJ1qScwXztY6u0/TOU1ZPD1P1txpoNxKHh+uP8I+5GRXlr3rNg
UO4hyaqlWCIb9lVOUyiddAhP3rPpc2VMAd4f4ctCNghpwgQym59CGX2bdIM/jjOZY1F3Nwzb0I46
EzXMzp6TvuTsIQZYPoNvMuQIo0/bHvwdggQDpyWmm5SpRx4ToEqiwvTVRYijnmvYTNZwxwXw2/IZ
oEfsekB1Fo2gH0nhlKN/yvK0IB2lrnGa/Eibo407Voh6ccjgqAlqgas7RBUoypLbtcnWZUApW4vY
cX9ghHzW2sJROT0h+9UHaafjhtIGuLIsc/fV0HxXafiRdVPwGOYtrTdWd5fF7U/siOc8Cv/MOqf2
B9qbT3xn7bUdSZ/on9WqW5uaj2ZWUGDUZ/ccvBfHOV8Yg6lrhrnliNbLI2aqHYNyBkJZ5VF8XDon
FagfNp5gT1wcixyHsY3vwY1o0vG1Q0n3wvlBuNYd4H2C0wM8jMJ5LXv3PXfB3kwpIOXBvVPugJsa
2/OqnXBn165Lo4Dhw3Lz0/wrCQnwhgwqorpSv6KXw5H/yVU4jZRis5GAMliqnJxYPBpB2u/zKa9h
kJkE7Z2MIiEzWm63TF1QXOry4Fst6O90LPITJAZ1NKDuH6a5pGzXmBOSqz52bqKSyX7CZx4jU61b
IwfVIQQhZ2tEm7EIN8jSG09WMX4UhfpEs/iLBPWNC55FiNC49pxsnXaBucaYHdjWxPZ/qzRtpHvD
wdnhpExYgljlJJPJH5l9955kRDeJeA2T96gnfc+H5W8Y7S/GQe+fVzSn/4G4kVU8KWraGE0CEeij
5gsjSrge65b+xbp/LBL3n5tT/yHsgITYVFUPhlkzDxUoK2np3Iyl2jOqHSziFNMdcWhbT3zLXGSE
Ex5oLTqEsPrXPa0bGO9jfOHC7NZTIeZdPo7jLcCVw5hdRmvM5igb2niU2jN33dgUlEPxHhRp9YUN
qXiJ5hwvN34XFBuaQkXQwyHVXnWMsPFWK8jG0auZdBq+sSFPBJWtLy+Bm+Pogq1du9NLP2BqWln0
JG4C1YxPPrmQlZExmeCuynzTBKclpWJ5GheOrlCAUZUyusOYUkOGXGvfMHCIrUMGa7MwADcGQGYy
GVhLYLwxDfRZXCIjw2IYTpXzgLr9SHprxHFOdtsLcWfnzMdWdWGK3xm/1308NCR/4OQylatsaICy
lwmfQ+kbQMXpHvJsw4A/grD3MwXN3ukc58uwypG3uXmoW3IwqJkNMx+1dKmxyjUab4gXFxGrSpfP
7FNOg3DMg8bfgxfK3emWcBklkolDNsTCT4Vd3t+qeiYjWOUYNOuA70Mmon8MaBhi4pjehTWVfeYU
mDe8oRRlBAbsmqkgTDrGxpPqqHKOraykvImJZTqHLVtJX+2YHzPP6FwCbNQJrBn1Pzf0L2xtoSAU
2dx3ZAvz34hA/cEUrvdoGMa26HsWlgo7i8c8osF6hn3Qu05ecsjt5ixN97XNW2CBDX5cIWe9j00I
BDAb+eQisAmNAw+H+ze35bpINsPCYc+We3emsEfUzgjtx6mODbUFvKZUqsby0tmdv0dpt/bY3e65
4mdPEbf3zZABocz86WV0dYUJkI4W3t6N7SfqMCiRnYRelhsi2ESVCqRcBwTsSnvqn6soeemLRSS3
MPtUHhb7RA9nlzQE9QKYyCo3Dhhfg+10hPylFFRdYGPTiEIhEWxm685pTH9fVlI+o4/yfkq5m22c
gwUZ1RPZpPkxiroPQ0RvuUHWQpMuQadnUUD9MR4o1B13mURWSJG+VhlQfYauApaz6GiKDQiHCIfd
bqjCeRM0laAtidQQ4ZgYfHvwZygaLWzXcC+8/vQVhHAd3dh710jMDFnoX0Ee0XcNlGBiifyGwp7f
Yp/5Ed8iLrYp6C4pMxBEkfzfWOonX9q3roxNZKYsJbkeG2cnCJA5RGvg3PYiPD9ueZ5E+zVYjsJH
BBydD7aDKBx+pxXB+zpof8IqKTeNP9KDykztoVNVcbG1txAmZH4ObdUczMQEY+pgSEkMq2UgYgPP
Mhh/93PS7buqkg5qp2Oeh9bMdlpkFAY7+bQrjal6bshjbhtUinWec40sO/C7MZa+yJ4AInktWfoS
i4bRZdQyjUN2lml7pICkjvEfRfZFCBd0QyileCz7zgIlUyAVqoQDMAnN7sO36vbRyVWxVHB428qG
hpEHRc/cPEgPZqHcd2k4pGlEbV6L1GhO+G7zw5g07TEHTUS8b9DrjCMtbgZ8a13keNc6zDSUx8K9
xbHRPbumzI4+Tah7piPB1q6UpkM0DV84QHZ7dmOOKrjmTZwKbde+TzZsugTXJCwRn3LfscGjIJti
7xcWU10iO4euipaNp8IIgZS9bakv81VKbfBc/+ZNaOxqBbxkCpAoDcHHPS4nVXLd+iGux0XK4knj
EpxdplKO2G9IZgoajzd5Hby3FUiixCHxxT9BHlFHwEbkBKPSbCaeGBXPuRfobTTNr70qHuLUKCHv
OD4ggobeQeZjJD0EUkCfT1vmiM4mH6i4KlukwIwA6+TiKZ3SaqON1sfdCVUeMObTpJ2vfsDMRVke
GQZChhCD+sd+1MfJ637MSDfr1tbXuuQiMuhyAzU4ea1bw3v0XSJAQTtgANVNw4IGfrVFtN4bprVw
RjGQ8OQzKzWb6jvtsfWAcUdKsuJkF7B3QGEiiEfQqdulQ2RsW92Eu4x788IbikCw+NWlmUVxU70z
3be0Dzj4arjwE1M1YLWMtrSpqxTlfaID75ZSjcHpMND2J50onCkUvS+EIPBq/5GsrX/YI4ETajw+
u6Cnu4YMtuU86yHC7+WTGzO2PdCbFrjuNCPuGF76jB00ZFLakBeik5YQJxzSsnuZ6RXb20SRDr4/
PstgtgFHz/lNiCaBFUNJ0L6ojf8TJfaBnWTYqrIMzlzXHJAlhn9nCixlkZc4m6TrrxWJv3XJaOCE
FyU5+GM/s4H0FCBG5GR95OaV1ZrFayNrUnOG2/Ht4xZQBt8YzTHoOhg6r6ny/W1mghF2c/DzRowM
67ScEILCIAPj8PZ6QjGnMxjvRwIIq+XX1ra0pPloDEyx6ZKIDjoeAMixW9i/VMx0r21r/+Va87R2
UXcejXjROxCptdf0myZxxbriE93Zhk9FcJZRUwcZAkEobLO9CNzyShSJTHCLEZbDdUxgqgqJutrh
saTPYGPmbID81LcoDFNmGao7S/CtBLTKO+wb/srQoXkSKoHZ5VjuzrfYdRuzpR83Ro/yPPd5lP1F
arv7zQw3vGaT0i9Nk0HLNBoLrkpKPy3OwBDbFswcMtaUEEdjEG4DJDzNB0u8oexZCwlZqT1SbQhb
Ut1Tfad2aU2XhsEN9y4sGwuKS2ufZU0ALEo8oB1++thLm3Q6dT044IJ1X0bPWHRvpOiYeoImoHIj
jfiqDJMmw1rPl6AUzUo69W80ln/CK4MLnfR3E/UBN1yT05qDbrp1QYoD5OgOQdLc+wHBY8lsdms2
EqvTlEQMsGa9FdKb6BY1CfpaGKlS9LkN4//qkI4w8C3mgJsZEPMjTX/GIlpbGYwnsz2FTszVoBOn
sfVfGEtAGEliF7MPjYd8Lo/42b+FRG2IWzM5RkHyVCZCvXGZwN2/0GtqGZTHNuutVcMAluOitzMa
oNY+9VSsB66/nWv9DZOfWm5bbkdGKW8oQuFeuk2zJ3JFis5FateEegt3SbTVefPhSdug3Nywz0no
/sHlineszBdKin+SzLUO3twBmgTf81c6/i+PKXdSeUfDQbi3BvrhVZ1+VT7iOZcbk/jW3O3TMB4O
fC7l3kZ+pGjOyQ88rAP6DzNccFZ67XoeM9KGpRRX0LSxKWLYZArGRDMB35ZQuh272sEvKvfG4Leb
sZz8VzvqqM7qcYIPpjbIdTfmU1xLMgzsYxiQmyx/qLz+Ic19XgKWZwIW+aFyQLAYVvrVtvEnBMyU
FB6LC8OZZlPkDrVOdPS89KWDW6CvilM01fJcBbVDaxw8rFSBzwf/8euGjrMvI1RUen3q0zhV3SZD
IF/uRu2manDH9NQPXxzygfsi4LWMF1BtN4b6Fttzwenc/ipxBBxFQhygTiHgDmbGeZBRg6Wy9Gzo
yASwBSI+mIiD5fqNnlfSNmNKYmfKrbNDP9dm8rV7LoaQKV5Q0RPuYZ+Ny6GH7JJtVcvLZirUao6l
0LlLdVHI8YS+3UMetE+28nucmumHmkg4DH1ZbghsPQWeLzc659o6pelrqhsA0G75PcriqwbRxvUr
enCcGtBCisLqLDSb+AfiRLfWIYjbfqRfy0nk7+BFf8KADshk7xpVPnwuQO5PRoUeOtdE40B2BfsE
qDQ4eOh8/VzTjEP7CYUJ4zvnwGcAVx9y6PQ+wu/KsA8qSYziwkSAMUWEUIfWIOudhKx4tPE1r6jo
Ref3EPs71zsnavHBM70+FD62PnMuMQCmrX9f1DGZrBDmi1lVwa5pInDSUBqMnGtMZj+KUCC5igjL
bGO/JXj+hcTZC3AIW0VGOn6kB45s7xeqP25I9JAh00C/axcUY1PvQVHcl+PwTY4KwAiIaQocmVLl
RftTdQ4fKXMczM/9MUvSrSO8Fzev5Ml3JL+rR7ZsJU57RaWg9BdD2B2yujzUcjHiN5678We+zXxM
X0N0xw89BSWzWQz9LvG69dx5D0ErPC5TqfhJZvvJoxrqmdOFfqMMyN3JHlF+optoi3OlYc2kuntw
/btYZ80GHAu1EYF8ZS5E/lCU3oZrAb6MJvWeZ2W/BYQ8VjKgudwaMNMkVZKdo5ZbauVVPHHMYC6m
jf0yNlkxhd3lF5kMV4oqODCgKylWaPyVGrcirJO5bH9zr62OmoHJzktqIHnK5HbdGJ/YKRZMMCwI
tEicNgmcNZ/nmXAkMWXfpNi3wyrUO/Ml0gG2nxhul3JeOpq9DdEM97aJVOGbEZW9onuBtvSmYxv0
h8fP5IY972bPHy+qXSi6EA92ST61K3o9vnuRP4ROApio4EhQSTUcMkMTp6tweYsZNC9lE1XknlwH
uRTLfrybC/+bLmkmlBwMuGtggCtGRtwGR+V1VXHe5+LLx1AM2TOnViSMiKxdMtYnWl2iU9NFbxBx
/xUGjBzLlE/UAplPnDsI6lOpQHcA1BoLa7LdNtOTJ9W/jBMVPSbsbZMvln7mqv8oR2TdgMQBhnma
p6jxEjzuigB1rWAjJuRHCH9ghokN1K0kM7asyEzvnda8aUXiZTSMsmKfrodNrjlF4BdJHyoJbzKY
extEZA2kyHxIanRs0BnbYejf6iI82IHzxEWGru8ptc9jQhCub/Nk4xJBuaq0+nUmDC+uKNTaMDwG
/fZPU3CklyZVHQ2DDCfRL2YbCPjgDvGclPt86rkuscEyWCc5MJo5v/jkL3D0ZQ/T0juUG+WAa6vs
GcyhcFWuPqdFfaxVGu2QI3Z53xhbRoPZDuryuApboHFiqSnVaXgSUQ7+MKogciWICpgv3qYu/waw
ss1c139w3PKzHmcMTgHazEm7MRWRESL05GG2qMY4P8oSEMBcdfOh9AIAYt6Y1w9c8plltnFGFYU5
fA9e2NxZFIpjRpb1Vy1R0lnR88+5RutNA6jG3ISw9njxX4+lCLYNSKk0LdqNpq6H1yxvDjH5mh1d
oJwLssI7c0HvD7Ku66MFqYu2OizDeW69m5xwKFDM/7qoCOHU4HPMzNB6HeXkv0eMpdZTRhCktev0
MIjGvueKTmFiRgVFGeLmy4LIgMvnGsxMG/MxjgXGUbMLPmzGelZQPdvuwiavaREMa7CxozHVgN24
ZI1IuQfwI1Ro1028Rbp3NlUo7kO7e7fj/Jaic60Flu7zUAVk4OJRH0bSQNskgoMXydg9t/zbNqPw
LHqCHUjDrDqALX4NtIkNI8f84ImsOJeaKXQestclnf/RdTTS2JGJ8zuhPD1LqaLhe7B0TfehyfAx
I4++oulHXntKTiDa1NZBxO1XMSfOKcIJRtDDuZdNkyPPmMULc7SzxTyT41wb3+xIj/eJxQE6bL3w
kIWywO5D/tgSzCJb6dm7aGwIesX21c6j4RxMjd6PcE7pf3G/eIFhPfqoly25oJ4kkHDDAwr8lz3q
J0zaT64I/tUGwb1qFjlyLOAfc6b5bbn4py0xCJH532NH7UyYVNZ1gJZ2NN3xiQv0D/fVcWNPMZ59
x95S0GIcLcxT23BuD6YX3kchyw7adHwxVPI788jsTFEAHc+z7oQxB09e0pBjR3LCC403dYBZHsIr
feuUsK+hEdEfxj2uDeJ2E8jUu8aMv1kfrOSpWVxyyI1YZCxy6QGH9kr0Lf1MAeinHorHHc2IbKoh
2NyqZhpPpoPKhPjFcsxHGciHBIv/FvaIsyoG/zgKkLkayhaQFeahgbKNAxNBmp51cxGVfJ7j4c3X
LFTNMEdHHHbYDiF3s+OO+9KTPDO+zQmq4tSRteV29PIbJfb0iWAgXuauKFuC/WlYjsll6n7rwncZ
k4cnqvuWojGitl2AZ99kfFtWLaW+WEY833qWrX9WyXgqSsb/bUqXAcJYump8jBxDQP7fokvKczVt
g5F2T4bW7VoM1RUzloU2Me0ZZ14GBCzqGIl9N0N7s71EbgdgCevcid57s76ppJgubuVBj3Gbf6Iw
yEkshlV0znifz0hybdn+FT0TpskUoAkYHSPOgqIu8G+v28mjyMcPx+ughn0zRtOlCKbHeLI/MAii
fvp4DFwFLDDJO17dGOB4AHEc2bZlZO88Oap4iV3zKSwwVLPYwYDs3BtPDPYKtyyv3IW5YnBQQ9/F
DQIm1iS0OfBngA02VqM5xtXuJ9TUi4G4vk7KaTv2FRfUshzWvlHYh86ejia52VXktGiKWIXPSUko
eByxYuJAWgaGDPQDk4tjbb9XDDn5zyzeLKgmC34kWk+V4R6SmuU5hzKw4h5Pgw8q9YqZ26IAyuOY
yJekraHWZRy5agEvKAKmtPFS1Fa1mBnS8qOAZIBYK7g3RM0jeG9kAsJkHg8kY4uZgDQ5+X26GILc
2P6RjoVlpq+BSZjOe1fnPxZ57XUqWWa0HezLrnpipvGu7Bnv9Jya69jJz4DuyQUN06ZNsRrOuSsg
vGMs8omD22pMaNdBG1KecTfK5rtIvXtmIzhqrfpSzwPuwmS8FrrN7lVBmyhtIEzSGFvTHPk5+NlH
4VvX0gItY8+aRTjJToYPRJTEh9gy4ke4asl3EoCBej53PEda/46ivg+SiD8JwD31IfjS3h73WSBz
UiTVweFoQjsH9RxO/WO7yXPMuIcyeOu3b220TeubySqpx9lhG+zAjfk1dw3bDF5LU+LGMyhkykTN
yGEeXsGU3dGN/dFo8lHVyPRwsUb1U6AOtSpfZuhEiICcBLKQgmVJ04iiSlGFbbXtJn2gYgPermBJ
bCJvS+LyoQ4xr0OLP5Wh9TxXRnWHNA1FkPoziyeSF/OsXfMz78g4ZsFwjYgzOGoCJYy5jagknFXo
OdiAXCYc+CzGuku5HkZwQ31V7EOLWh8MDxa9B5zTSnO4lkb4EQ31a60CiJARnoB47P7KtHtTrnXT
wfwMBO2VpPOFvEG2ASp3M2ZMsb1GS5yLyTlklmZy4Uf20XC6+zpS+1qEX16X8x66VXu0w5bOKks8
B4v/CmMn2lAd/SFSUt5hQNd2OZX/mqyPvGwZcwWlAw4aMiCIYXZ3YdP8lHX0xjr7NQgO6nORIU3D
Xk9okZGovocoBLrOUk/4hBeoi/nNFm5A8l2UKffmG7clfxNXaUcHSU//eOoW93EUGHheqNEMmSMf
A+TnU0W+aUP8i+LqhImGW7cTJmzrHrnsrpbdlzlFNxywtFB07jZRiqx+R1+bFI69xoi71do96lhG
D4U01cmG+7QnjwOv32PqmOMGpicz8fbMChoM5x2XGDG9ATD+szoYRVZxnJrA2M+w3w/EjdTamkNU
JKRI2S9rPOzQkx+7RIUL1TFEdf6ZfYMU4qiXGsM81+k23ijtfZYoV9c+N15y/DebZLD+daTHsfqk
tw7X8NWz8T/IDODjPP3H0Xkst45DQfSLWEUQjFvlYEty9vOG5UgwRzB9/RzOfoKsQOD27T5tv3cK
oQZ/7PTWqeQVTBgKYJq7QPbh/0nSCFWYnEOcj5scusNGK2In7IN5bqU+6roag3aVlU75G+ExotaG
Rd+s7hMx2WfhF/c1+j3f2e5UuYM8+qySmdZocxs6vBqeHvWrHeeHKYfFFIfyNHiSzq6lrnD5CK1R
eOu+MyGAqHbLLpOaRbC47uQ92V39Rbcg/WWqqW5zVaOtdDRqYnxh1WzKO9Mad3FPHdTo0J02EIVe
Ga2CzTE47l3l6/YfF6lD0CXVd5vphgJ7NT70wsPhZ5fyzZo1zVnSm08xzvc9tuLgH89MfIFtMxRP
szCyPSwC9ltNjQcopp6g6Aj2uYmdASSCmBnhZ9lBRYHsXzX1MzoalXZYElHncht/vctnVjVy2mXS
p0dedP5bCgjhvoUURAUwZgTDMh8YmdvvsdLIeGlilR/uKKxtOorvITebTZ1aZH4r6lSz0bVfXBWm
x2Cwq98mxd5KicQztZTmqUEiWTE8z7/oBxguRhY3FYsASBEONv4mU+4/J7e8O677gG95n8ZNOAHl
dOrqm8LjxXYJqZIBEYpnSdvgYBP3VdP0HGVlevbYItwZjvQf8HcDfTVKQnClKWKMP1H6KUa2EqqU
sPZrkBe5pYOrrfiyryxnRBhjlY5C6CkTV55u9a+bWeQvwr4phxOTILdV2f8kWnpPRcI41g+ji+2H
iuJSxzOOLzJTCVw4dCZ2QprIFmozpbN8MQUoNIxibsIteITY1ixCbiRTC2Mu5hARV1RRVA2/dW+x
hNu5RUtzNj1Qdhh9cIB4uG1ZgBXUSqaSjhuP/e7OpO5PlazDbDNqgFAVRB9tY8MqFdL3koHvjAfJ
qv9mLaW5vTfRyVlVBz/3ltycoSBW5Nq5byYTf2O0lMKb4k+2mC8K2/GxAk0732muWFKsVTAbzO0D
2YBVXjENMCrOJDq10LuGasYN44y/1FHmwFUJSOxKBbYqaGMG9wA3DXfvKVHXtjAYTlU8b+0oG1ec
3yVvL2JfAIWM4BJJdTI1nOrPBqTISOYkpFGbzmnEToHniwFCrEhXk5xYv+fBS+QF+nOaCm4rMbe9
WS074To+TdX82hHrJ3Z8LPwAvT4K0AXn5l9BXytu6/q+9PO3JnL9Yxio4J+OBHOOTVDgRq0tHjs0
Xx7BQsU/siXWKNMuZOfdpEcogkwNUH4oaHRKg8SI/AFXiaHTsTCtDtlqaGn3a1X43Tq6exzxClN6
RNfvWrRjfjDhiunPDCQmVNiphBnt1flQ7otAAhTU+MWeumZSXE7qWwoGjpttl28qzRMYugdRzZlO
gCEfk23fUSNZtGmAfzC7DzrX2oAu2TcqgsGqyAWz6acsJ7Iupe+C7m3gxdsdDFFZOvdmbMNTzA3k
/via2cwfQwXpsbHki6VM7NgqVQbHLoUomO/AsVms77j6tqyjG4s0IHatUXOYZO1bHndMuS3SJPiB
qmHG0Iq0J3C9lk8J4r/TsijpXMi8tls3xD7b9AsKxx0wUmRg1xSPbHSm57EJNXZG96s3gzcCNpgg
A8YmFpB6IT8MBCjZiNtsUwD2mu4G6kKD3Gy/29VwLArca7VfP9UWOqXmk+AHmbcH0cNgJOY9kJMm
qltLPCezjd3NHlgeRrzXgG4C0noZwzNMg8BbwkjQzJ2OAnm2KS0xNfQBdYj4nhimIvsZTO0mQnxA
KAIm4OMz3OqqBhhIdAkefVjttM6em7i7AqCZKN8l5hoyO1MmwSFKIOqhD7ll+ItoM1UZLtJh4Aph
4x9qDbYJPLkq2F8kVpNjNItrZvREG/B9tRlRuLQtv0rR0AfkeY8Fz1nwwOcicyl7Tga+ZXbZLj1I
y1Iq+dJMx2u/qn7Z6omNsjhUG9oTlDX112HIPtMs+8PItNXC5faE9Rszaaxnq1tDOS7waJmSttxq
rgmZoW3On1bcJAFgWGuGnFA5zANjSlSKmaH2n1JGY3sbJDmuxKDFurvF8TY9QV5BxK1lbt+jmNCQ
xBO2enMTTZOUb3cBzih84u1tNvMGjExmDu/Y7lrCvsAmE9xKyYBZsOALngSSwoGcZjc4C3Y2sVvD
d7buax5ctVBPptLeTTjxzyjlSzV2N4YYh4PXdrDrcERbFe71Kshgxvo/Xcy6o/fs7DPyW5w9XfYq
C39YV4bIz+ZkLzc0TLDRMijaLcuKDNllPcPHvji1M74GXISOAAFwcnVM16iXCElFaHwVZk9KQJKl
248W2TDCyyVwNlaZR0IaEa1HdESjQI0GtfADVSVshDz2tvRgNVe3YedIrjbZaKiGKyICVDTGOE/x
VsbvgIazT2nR44230iSii8vDx32wyhMMfnGAe8PxyDcnssoerayArFDW9gf7sJR6OM0fHtLaJ0Mb
oJlT8uBHsWEIM6oM/mlkhSuHtf6O+1oCvDov7yXvwA+3QfHrNa23p2563lGvFP2m0p2+hzCIbmLE
rZE5dBOzF3f2fu2T30EaoRKchRW/tsENtjKNsvsYN+C/jhDLA6JO/eQMolvbKmfL65Ve0dIjC2dj
J5ivX3xrpvQQ0bHZ+bTJAx5WbvNQ5FX7PKmguPosAvFDDMShnK5MH0MeMW98gs3VlPFyBrUICnVq
OLtKWTiaSjOn7SH0OHCqhJtF3c2g4nUmrOvsdnjTKvqCrVVuAVaYu7nuN2Ihe+ZWYJ3AXVBUPM4A
+HPHYG/UQOlWaXuaCRmstDZ4FGW+wq4Gu9HpMTxVerAZ5Zvo7PMmwp1jeg2HINo58GNXXRH/K/sK
NssCY4/yha++DFKuHrO1SmEWFdr0zl4N2y0eEJSTuNR7Kfx7QfgGORE5fxYJE0YhX4aK5tSEZZzM
eo3nGAFINz0ZKYlfPEYfrVxFJ4FCSEx6hvwsGYOVP/KQ8wyuAYAGF7Q5botBVcfaBYAhF2JfLuyB
8hhs3s3/o6Sb+X8mHv+NU0YPgPRp4ovSN+gUVMcl1EXFcckl2VjojSxLY1IlMz8CVt0qX0NuhxI7
lS39BnGFNtw96GIKMDMM7OQ8NpoUveMcDyva2b2Zqu8gtoNnyuCKj2JZXBVLNYc3pl9TMT37LftD
Xbwm+ZCRZul4exxjiVk234WJDIAmE5GD5X6dKwOUsMGPw/OyG4/x98ZtT8lMzNefFHJx22Nit/In
1y9e57wiZR5H3RYv5XAXZACCPc2PUjjdXnTKWAcp1k/GL/ViWfp1iOgrRW1Yj0K8cVvXHI4ijU5Z
SdiBBWWaH4URsjHXDNZ7BvTsEvgLiatFr0i60t/p1AIMnPXNHYiGca0Nntv8MKuPHMs97bM8HAYr
/7HLCJ7sNDyEROnws+rPMERaymc7uAGnjB8oJq43/Zg8JwUcMdZLUAuXqO7AjHNQ9hDuzZo/3Y8X
X345Ioe7Xr+PYD6sleK1CoM9EGMIu/FSsEydrBtGmac56CipaeZmTwFzsOpl91sWxk/hwLBxPfic
Ucx3jTsQ16wsPIf+RI2WPuUe93gvhwKTDNYnrgmE3iz/qGPigo05WesqnN+G0cEqVz+z2IFAYkd/
PdI3EPSc0vWhty5O0iGZgfXd+rVxLLVr7CzDePZD/LODz+5ylAte2bLi7RxUl8hzFshzSoeFRQ9D
z0Oww5/qWNCJR9X/uHRZAlkk0+kGZDXjlsnRHKyXkN0V273hNRzzZ2qhHD43FsNOWv3lc3tfh+he
vp89YAVpGDop8aSEd9+3EyVuI3OWjZ2O4rGB/iCcqdoTn8IO6sOEb5zktvouRAnAXQgXfFvx6uu8
2Qu/HYhZ4REfAioA64hgfxUiWnFaMFV7VM17yFJ4mkmblo346LyYqWmkjCv9S0OJax+32wkbJMzi
EDyHcIyLY5fXLiHlX/gueDyJiL4Amm1S/KlP9Z8xhfBGWbJj6LECGJvT0S3T6Nh40V+me2BqpYYb
Cv7zoTR6sN6hnTD0D8Ohq6Fa5TMyloqz5NxnU3KINbowIFJgGmGloX3AmVx3psdHIIrgQHD/FETh
uAJIbPEgbnycX/m7U3dUJNS1tWfdJ9DribrmzW2OnOLidd733PAbyHu58AoCZOD6z0+Zp/Dqvsdh
fVOtZd5NKne5Q9XcfewKn/TKcHu8ho1uPrgdER53LeeHtIL3EQGVJIDOcr0c6mGLT2Q6UTWPHZT5
mH7aNLgxZaKuM62STRSSJZbwTinq666oS3MzFUtpSkLWIV4stKoN3qopWqyVKLqEt6OLGzMANQQa
iBi5b/j90ksXV/0tGXR2N9jxk+/xYWTYao6+Wf/rh0KzcvVQ7UKVrYc4yK6FK2ts23TTE7c2P2tF
Q43lWu5D7I3/jKLH/1Gzi6q7g+Ypw3aWVwwDjtYOfsqR9NSmK02ENScYmNF7pFpuxPM+jThksm6o
GciVewsGRaaIutmDaRjWq0tr+MHFJ7DK4+pnGBbGbOF4xz7Iv0uqINbQgB8qIv5pE3w5bKe2XLd4
TucS9TidsMtk/tq1m19slrg+7QZud5/Vd3mKTToYgZMhrDXlUqa0zDXj1FtrfCYKpXXGM1ODsAPe
ZCxh5XnjVDxYxZS/WnI4oOhHgE/6/EEZlvuPmbrc9HUzHSyyqQ/22P51FRbdoK7rfSMjFomq8kEG
0kKgubCaKVEqI7XVmhvqF+NJu3JG92eqaR6P+eZtY2m8N14cH13pftrsMYEC+PPR47u7HTFPbEY3
+KSr6ruLYvpWPNRKDzcUKlv16jaJvMsdf9g6erlft2RBm0gOJ9n58Qfpu60Vddjvg7nZDE017JVr
fuUZUAygzPUxaAvvysbhDL2UtifPCPc6RLpqXSXwmk/eOUsNY2VLhnw5RF++djDzOsM7FvEHp/a9
Q82Pa88n5gH8KsQpjBRWIMzjuEi/+t7/QoFmVzLR3xO0XXnxhMOOyPDfA4SuK6v37hgbNQQwrcJf
Zavh4not3pVh6Dbcrt01bd09159ewRUY6L7J2WHEhBt2w+TfyU7wE3fpXIhxkDGnGoVLNo+GkX4T
8xLBpyOZVIVFVtmyBTjM+QQQ9CApdiWYf5bW+FAYzlsQlG56NAJXLG3ag9Q3vgTXYAr2CZ4kCuFg
JU3qyc4X5rGxz4rkzjbUs1nKq0jdchNRIzfE0NCFxTNHl8ZVcW6v8hEIMUz7cZgfkRSR87FtqvjV
ok7FLUoONpvcg4971QGTvwQNYJG3Cg1hiuEIuAAawoBtSJv3jwvBooKnDmIsQoMWwWM6qw9/tk5y
QR3PyAg1P/ysowm3ED9+yk8RhsG6zKBiQ9d1Z3MbJf3NqeIPkZK0Us0zVzq2YsX4Qi3VYcxZxGEK
4zFcbmeaZSWwWNy/9slxzG1aqvdAd5//s2dwyZE/63XCVjMCYsrBxtypPvXkthg6PGKY8OmcwLz0
7KqgaviUZkrz4mfl3YxlfYPfGu0RJ956scR+F2PIwKH6s+Oy5ow4YFcYRbAacmfZt31FQLnAMPiB
DEm5djtBrnWSG73j147+6B4QPoKAuaqqbtx7/YARQrLrfWcX/Ne46SGPuc/Ns/5HAHtfdvJUBem/
oumfrSI/pCwtPPhzQIKiV4uYbCoYavPcO+ZmeBx6/9WqclDJJjCgfsjgYaTJuHXx7B44frlEcAFY
CXMybqIMHzC2X2dHf08U0B2ItiV0lo08w/Vza3qSz5U8Iwj7m9PkYuVI1kkQk/8gO0MTJAq2t1vb
XDmAzddsnvb4XMRmcuJ6S1I52Q1x9Ugijn8o/vLS/IWGrnCHg4o/cOZGW92iknAGTVLQ91OSYGVC
hG6ijHxDWQ6NAd3kfkegc954Qp8xbl2xZyrAsO4HSqR550NCzuX446LU21lVkU2jpMlDoTNRBv3e
O8yZ9S/u53enh4TS4wwxPOPXzX3ES7f6M6so3CKkwoHVvCeGmOATx82DbqK/Jomede6xJg/eTLqE
1wtbTobLCcIvbWXTHZ0MuDICrGYbabLHRMgj0z+T5DOKb0IR+WbqGYtTMTzlCctl3sEn8GgGvxBz
b1Jw3UzMINwIXqOoIZXXfEYxwW4C0bz2EOvowC14bar2bNr6u+o8d0Xy8c/QRAScOnkeY05mWy/2
zhgK2KTfHDGlO8cZ4Xwydm6giuNBIXSlUIaIIiT3GN4LqDdcaelEfiinkThCjuVE2BZrq2F5Oan9
RJwWQHa709lycXbKdh/HCKphZTvbiTXTI9laOBdB9m4SXoz8EqVGzGvDad5KYV+E7ewct6kIi/VX
YrD3ccvMBeOZbj6HDWbNUycRNnnNsKBcYyLeUXbe0dP1Nuh65h4T/ll3waLxJMmVkvV4V5azzQz/
JByLC2s9oCnzkFPeYperRraGlnll33mZZuNR62JrcR0jn87rG1+MEM5IH3KY8TT+IGPQP9oTS0aM
wuxtdMAfr42tZ7AAFJ0F6lBkJGyL5iRFdZkGhFJ7PNcS+MlQvJDke3J1vkkNuwLi2uBhhcxhzeGB
zkC9iZy0PbcieQxLC4tfPXLOcxcWer7zq0Kuh7S5C7MJH2NJrG1QF819wPAgzngLBSqJ5s+6gSHm
G+FuaAEc5Gl1i834sQmsB3aBCNVYnHL0fntQjzQtbD28mytL909h4n/nWvIBpT/ULv7EbfcvB67Q
Knkja3RtAw6PAES9E1Cea5Ajayhva/hb5YQqy5UZR0Kx9kVKP0VwNmFb8B29OAqjdpYlF5LGi3GQ
lcuUmfc+k+2eMuzNAP9865Fxa2f/6lJrScvXVoXG05wIn6O75Stfflfap3M2wBw1m+yprekslX3O
C1L0MYNIGA/7LE/+3BkgoQ6euKi9ua73YrrTL0mVHS3e1hoHyLyeRxCFZli+y7LDzdY034HttJ+z
F3ONA7XIHxPts1rIg4RdvqklW4+uitQFMVUe5dC/goXb9RmejlbwU7XM6CqZyznXarjlSf7cI7I7
NWGGflBLGsu9owcy2mi2v0BagnMk20fPyFiZy/jYoAevKy+gil55F/42wJBl821FNAAk4683sdUD
+dts69b7NcmdkFR6TBz+ZXt8c0bw67iRDjhR9mVv7imO/TINh9BE9s1v424cZwhYfHY5QuRalsGD
NlV6SDu1bWq5NwhYEWV6md3wta6brzgKfEoD0xd3sC+uqKBJJPreNAv6A7vpjN/0L8Yoh8fBguNW
V1tL9C/TnH5BPbyGJBaWXhuEPemdAYXcsnoauMEmrzGDDG6Z+JIRPZgitJHC0m/8AOlu8IdLY5bM
cJO6qc6hKYWnLz0qHwnSCQZ/dUzL8VLT3+sXGt3M7B9Nlx1OmOoPAU57zUjwMUrnzwug9wZwlM8h
0TnHxAuYzdVJmzl1XXynVrWdvM0dtdhcE7fK9P0VvLEB+anE9EW1QMRlsQXc3p4MF+tcVxCDjt0I
kUKxEBkvdmewGouDf3z4+crE/xxjgPf86tZzdcDIMVIJjH3Cg6XgWwbMNbd6B1NAnx7RpqIyOBqU
dZ/06UuHyEnxA9AwwB0P4P7XMo6BhlqQcYtT1IyfoaRN0XHN26SHs7LkbdQsPVR3AHz+s0ihNIN1
uE2c8jIYyTZv+yMXmY0Q2VfE7ZcPvTBIheMOCSwqNMBjcKGlWQp9ITr25kiFSdM+RaOAfj/gnND1
XTIF32kZc0uSBG+D91iyoJbTk+dTgGcNwSHykz3fkPE6BmZycBtprKM2DtdANr/mcfH22XG9y/kw
diB4nFWAlL4WWZ7j9YVcNnndrk41ziguwMOMDS8p7s3SfwtFvWvhSDCGcPllEt2A3N5IzZtah/PG
xq28xbSxi7ritc7Kl5zO6XUaFC++iTzrlOokAghHdfKG5QkbVeTATUDwSut5N4UlxByqT+yp2BFQ
rrYVLDswOhfMop+tU67HiXpRfzLuZMWPL+n7C3A6NB/P472LsTgLIgdBpul9gMgPDOMaIjB3PWbk
rK7OwIKzdeg78lzn0dkeHVTIbN6TEP4sO+wQeK+ogPCznyhIt/0o36xcbNiohusBE9lqohWKhK9O
dl4jXsjt43Aq+Dw7/y4V9qECMIRzPjnZdaHuo4B2NGcCA2LkGpAG/7rhAT9BWYWINe+8Mth4wHq9
mD9A5yxFsly/DVG2DaeMc8ylgL70eVZlTvvAk5hui6WAuyVKsRl6eZYQdVauFKCDap9xckFME+zI
yp9khEjut//SWB0Jx52l0wMz9ylW6jD24oWiwCow3RR0Km62mErsyWH1uJL+xIMz/RzU/KImTbSE
i9AqWToPQmGdQ0OQIvWf6a49zq2njhNw6G4M32fMMcCndbjDQ4HFtaMWAql5k8b5yW/FX9pynBfh
sSuMt6ysJU2F2GjTBR+jE5+XCbJ67N2rGzBpw0QO3PoRiM0xMNx3/Lln9rIPHm6IddHPL6L1JhhU
ybOA8FFwqyW+eULlwyUgPLZdRbkZ8bvIQnkAXvtnsEukmSfjXojgaHdOvRFdjxSujgl7/XyiVkIF
DGJx5uAsr/0zrqeLXYnfwLKudll+dTOp7ZBgYZ639now3AOH2Z1dMdfkw/MchuIw/3+5B+A0V/oT
nwJtl/6EhZV/FFouWXk6X+tLLZf+F+ysiEnmho6JhzorSNHnvyFD0pAgzrRkP4soeep99x9AGxyw
ffQ4JOo8KO5mgW5e/LbboXw+xvj5tk3Hfgzf6w/fGPa9QGJdKU+iyF5MkbBo8LhLWkkDBJEO2EnH
5t6fK5jS+GMMiVGI7XexolLtMPfZnVfR5xygOnrMnz1aMJND+DgDa6fFhROh4wvD+3iYE/8Xz+lr
JdO70HBOLWsLLnh4gayKoRBaIKaILn6tehzQ00B1LxgP1OqGwAymbzZRAeKgEAeqzL9lFrFNTVkW
DlxLsY/ahDE37BQhqBR3gRAPuT99RU51oVnht2J7x8wab2Ks3hYIdhE697ibsHwX+Q9ciWo1kTFz
C+sp8WtamHVAyclijAbC1Q1wW7nonce+vBOJcycogpgLRkQnwdIa18cqoQt4avonrtoPgy8OdeU9
RHYOH45bRArEYUgwqKb8V8topLLUpxajidVXE3jH1FKPTtqfPIhke5rdmBDn5DMSJS8hlmf8jEfT
JoXaRE69HqEpr0dgV2kwVd9NwECnBBI3gsUZg09/rwTtL5nbf4maLWy0QArrvJL7oEkxzjb6zJ7k
d+yLN8hX5CzK3ue2ok6ydT2wRvYFcLm/tuPpz8va8Jx79t5O22eC/mDlUwoWENONE+tYtUaxpBjP
4LrUTePJiWnAVMHZRsvuCgvFl/aCGE7gypjH5050V4RwnjZtcrCNEkin0f2Z+Ji6MN3B9DggTbwC
EG9WiYFDjxnmX1yaF2uB+Ytl3ZIobztL+dFiQdWK2C7Wwchpb4bRvbCcu1aucae9pWuA4sVGt1+Q
Wn/rzsbCZPcUVpPHB9py4HswrU0jeDL9cNxR4czhGtuXkH2syJo/YeLIDegdXw1VfQ3MyVxZdKrF
AeNukWT3OllQ6wD08/g0tMVX7/j+2jKr4EispMEWpTjynDWf9iu2lN2g7V/t59nO1WW4g936kOVu
gz2XDF1E2JDZH108hte+Jj5Kx3HYQe6refh61WOvmhfcg9Achqiko6R0MKiiwbBj2Ay2w1eXJwCV
BvMesbfAOwe7WOJ7342Z2Id5ALGWam6ZFyePcH0gDBIFFByxstjwBF2PbvejUzfddiyQdiyOYSzB
c9vXZohrxwO5D8mdkxo4UPW/KLacSfZVV+qpDItLSyVzJ+VezuaOwoRmkwYjeAXz25I8ydVg/qSC
LYrXB8AcdbNnPL22C3Dc8I50X86sT8gPD0m091osJErE29HqYBOQvNya+CXXoD6HdR+TqMnnMNoN
DkETi99ZFVHIODXJAa3/JW5TeibHZNeb1g4R5r0MnLMZZZt2Gl7nlDbRUjxYUf4SWNMvB+tLME1f
aWphDe1tZz9LaMwCJqgO7bteZVvf+f/5WxRbUjoafywWnLDn4ppUz/y8uId0HZknn4CQPg9GfRuC
ivRNCufCsv4lBbQ7zD0Xcum7LA+539HCpdLiLnW8f4WZPvmWqU74/bn1FeqWpfLKTuKhs6FDclht
Ow7X1ewbu2y092FXfhgdN1JL/SnXuU+VzcnY7+civxtTE0QNwRUgAN5nn9HHR5ZPlNz6ZPaAfXlD
A9SRso5Hsw9wUVm/reTUHzNsK4t3QLjZyRLeezgNh0GUVyfrKw5WtqcmXb55nncHqCybssZI7ZCR
TZvuOQibK27QPVwyyR4rZUuYAsVRyF5rHx/sTdR6n+J0KRPzZnYQh6zurFX5abT1zRkdvJxk56jm
pCMQE/GQ3yE6/9GZtenD5G7oYMd4bvTUtKJaebP5L6xpAl8KQVFX3zNMs/PovveJqK49v20yy0hJ
DKdcyYlpkzWjUSETiJ8WewO0DM/5sDAr8xdsqQM89pb6aSlxXMd2la69tL7OKN140ziieFadvVzu
tWq+Ju1ifnQFpKm8clAZmOcisBucRuO6t6xnhShnVWrLA0TtOxf2NXUHDks6lhfeDaN3uBlMUroE
F0DK15lcZ5oiCJ2ELf6ZKUNMJibkB/MpM10HA1mzY0YCsosGGfrqy62rPSv6GcJY3d9PU3/Bpm7Q
n8qIYQW+vSQPX83ENndBD1e10taDyUrw6IQ+fEvoHc+1G5/NVn4Zozwb+USTbwGioph4GKsKJJmX
N+xs8JFOzR3XKgRbtXGJ+LnTvHMMfHTS2rPg+5oa9UulSoLLiydHAvLEJzK/6pGVQZO+JmU1HoPG
v8I8oSOd/09qTQdVT4jTQ/SoUxOyARFYrrp087rtUu4Mez0JoTWEpXEujPAYjzNRA5deIxRdGKjq
Zjbjo28Hx8Cniqwrs3PITX/dzMTTgOK9qQn5pOmtxxQCfVZOH344X2NtfeB3PuTkmFZ0FibrSbRP
Q2q8GTYita35RKnxBW/jkmoMo/DLZGWFtxxuatQtrawAvPDj6UMDhnJLUJeTn2A8ywdspXVJoWYm
aAoZwi8vsVw6OZfAlksUbA6B8DWe9Q+fMt0okXWPc38HVaRclwtBnCzWyGzWshhpunbTl/bTBDVj
0xg0EGGq9jF84rKvnpiHAVnw1rWjuyDV3Wg/Vu4LuNoPXBHMnu47yekvWxS//hwRYOUfr7m5y+Yf
i1kETCpQwyp47LPoY84xq2iq7tzlq1yG3TMFFC8BSitdSvRHtR50eyIcm3QGDtWMFW0MdrjrjQ4p
MfirfRZ0k8JrETA/+i3SZ8vqMfLTOxCNHelo1iiSj8gyu5HoRXcKR3rgW2SGvvBZBlfDyWvZFUqZ
ccY3v9hu8Ob0nF2zZhiqvJEIdd0NoOVhsw90LflG/VCMnHWjEsmGQopNbdZ0voYJySinwiyFt3ML
BWubNeWrKzUqqldvB3f6Mdv+bczHYVXA2eQKupgIGrjctcnDALOKWGPTMDGKCSQDWe5lOv4JKQFk
UHcSgyu3JvcrmgjOJyMztO5DfEN+TKMGBWbrscJHMpvZh6HMYxsCe4afMxXd66AVmMa+2CNMX0vH
vNh2x4XUnK6O7SH5l2i/LsUQSPz34WAhHpIMQX9mNNI3u5bIEonmq0MFYdINb1MsybP3rPBkZ3y4
DYtEiIwbVJ59bUEhCPJTAcKV3G1AH2Fhn+rePFEfvs3r+Z7x4KUvFLt9TkyM2vPeIgSAh/WhqB2o
8y2ozIjE15zZf9VonQgATOgS8z1bO6BBnrNKCu8NwzVuGRW8R1FxPyPtUk2BCcj07mq/ifbQ8j8k
t5hJ5Mna7cwXUeK8FMQMfayTdN1EJ9gsh3EO39KyRfGiOMMTqKf+SUPlXOkhjDYyaDeg6chppRTq
hTW9I92OS9gPAbCJJyojupFH26H09o1H6tTvKLhtMvdJYT9l2cjrQZNdzfB4oB2gwqOjNnyE7KUb
1N62N18Du/52kql/DGOafysd3GM4BAYJ99o1/xFo3016PPgus2ZnhKeglnCM2cjAN01wNKB/NfO5
pFMDKxMlXs4M7DfWHPL49VZ+lv4Wlf9oZD1FdXq4j1r553XBjt6rAx0NF5t9TJcTRtbsQoe+pPhb
09VRiPmVll3JGy1+RNo+2bof72yLKG5nGtWqcSf53Mbla9fwDjm9z5wBbIHLU71mwn9wG0T9FHKu
4+kf6rj/zXB2SPJb7D+xdZl8r62OJ5EaUlhYrXODgn0MaHoKPPLtQvu/Uc5mP5ypCQWUbzjh22j0
t5hiIvRTTBpjfaSw+glxT23qTNxJP33DkItNeyo//Fo88R+TMA7bz4SajMiidYJKiPPAiRG70812
WO3W3hxDqc/frKD/lSA4SUqOgErlAoIpnG/QyCSb8nNXC+PUOdg+sMzV21GkX6ZiKposGAwJ22vs
gukxmhDMqwGvdTS0LJr87K3Jk3fPiodHm1zlrg3i8NDWGJ28gp+eVaAyRxOkRmugu3Wxh93laBEH
NXDmGlXxBiH/Bh7m+h9nZ7IcOZJl2V9JyXVBGgqFKoCSzl7YQBs4z3TfQNzp7pjnGV/fB9GboIUJ
KdW7isrMAAEDVJ++d++5Q5TQZYqqaWdagcdZsXX39Wy3340OSeHSTRdOU3G8NdPLoOGBNALuKejk
dyp1XPkRgIXIkwERDF2zhShtwBEpxa5ugPpMsTh0A3SPAvPqDa3O4qKR/LVG3OE4Zw08gKQrrgIG
BBfoW0CST3n1I7T9EHWP+UyHW16Dl6h2NmmmIwC2+akthcFcVGI8LzJh7dNJSUbhJGUeyD/JXkTc
0o+cnZ8NzjQQLuoIw8zneD8M2xAp9hs0ausSdN60d7y2fivV0NzX/PYPBJd25GmK6tHu53zXK4Jq
46HBT+bFNzHtK1hpJA6gbni0GT3fZn1eEnLkMlLFXc1pGkgu76cw8PHlSL2y/rYrqCjTifQ3z2uy
fc9ReoXG9TUVunlwu+4PXN73AaTMrrd1ePBjTpIMXYyjNRvFNcFi/jaX7c5X02+i1dELxN2rrCSx
qpyNSAMPX3E24CYtsUTPUMlJB6UXXan0uYPXiTg7x0lZP5V0V/DPAHPsweNtawdbSgH5RUSsW1G7
SVL5ljZTsWs7FawJzNjBfWUWONpi0ShWzqbVjczXOgp+kTbZHBFcEKNlmzTtLM9H6dLZ9UNfUd24
IVa8MM3llY2te+tb0M2E8ttDonLzgTDzcuM6DfRnRjIvRejNtFPJCB5Ig6G0Z6euy3h+MOIEeFha
vJiAfVY60x5NN80BjsSmmnZf+OLP420fyyefDDBS7mi4IuQnClHWtEtaAxmvFAo+VEwN5GkEcIoW
oF0X71C0Gc00/cjm5bIvjP4j+ziMjRZZRRvRM56TIb/qSh0/K4zKiEV6Kh5p3CYZRU3YmQJ8RfYG
w4/t3qwujQmyGZjHEFspsQ+I7HgVsoUt3It3ezIRVADHpGvZ+ddjzjac5EO7myZKuDQJmJC2KZxe
TxysKQaM0HTHXtAaqYbEx2zV70TPQGmuDVQpev6Opw4ITh/dQA0gV0ion74EFTJ6cj5KRvvYd8wk
2pUQFq512uE2dp8TM1IbB+XybvDpwfvGyFguH4aLbO6HlROEHEpn26LC16RWueWzLuSliZl9W+bN
Y9pk3zGuztdg8F5KHEwba3aA2NuwzFJhJs8yGquL0W2jO6B85naoYVuUOMr2Kc3MnRN5YIl9XA+2
sn8qcNRbxwLnIXvb/wVv0NsZAfz9hhltBcbhxrEhBDW01GgH0NQYIUKyo/Oou5T48JB/RGFwxGP8
ZmbNUzHNT44snpNK9Tujziq6t3FHzienfjvXHl0IIjmCZHxoarPahFreWE4vbkRnkoMUCTzwBjFo
TZEejNpJ9mZDDeiRtIADnAKxcyZ2rmyAgohYOkb+WKOsIUxmbTHNoRMimRfVlBWJD+kpDCdw291D
hmzEJc8gC9Bs6zgyENmz7aGDysiu1fAfwvIpCBQ0bkEtjEG+u2+kemDTTrakBOXos6tb/t7FnElF
MQ8PZZnuU/CNaxnHB9PPJwohBns+KO9LF3zaulUgaLyS3onWJpIogZ5tL+1ebpXZ+vxjf58Bytpm
ckFtdymxNrp7pXs6XQ9xMe+jIu3XZeQ/jY1LYKxJAsi0SOnnuF0WG0aEeYXbv46JNWbndDdsci3u
vZbvsyOGdou4ZwHwxMbryI5GFS+Kq0nWzDsR7FM4EaM1lw/wUutLs8d7gq38kWBezsS1sFe0Pojr
yyTkQQcLMQUXw7aOJUhz3kb0NpJoiMKUgW597IGMrb2w/Q2lt9gXVZCvKz9+F01f7Q3PsGCzue2N
JW1z3Vo54d8qepQBkLbAJz9Vu0X/PXWMb5ga1SWcp2RvMKsiocxCAORGGeDTgcYyYkn+uTNi5Jiu
gUuPxaUuAudZTNQxGTzvMdHzmnbzEh1bVFdz2JNKGUNPUBWjTlZncucomcfmMUIJ/OboWhBjb2Ku
z/PpSkJd2rA8ptvCg5w8xLP1jDnF/kl733kDLPyn5DyypyqLDvgXzIPoYXKgNK5u24jAJujmUI0y
C0EoLm8sIkg/+2/xwHloBxjDueqpQt+BBPUVqlMLE0Be1UQCuInkwKl5+XSg/O/MBMWT9vHWUb06
YY+LgEM12hzxKnOA1WjI/evO65kCJIZEDx5ogsN6xzgkc9RcM5/0mHt4LkyfztNEQtu04WIt5CPH
kuGXADp57wYpP7oFjIHDbQx4rmv0m1u3TAEH2f4o3Xhiol0nL2NPaz802/beKBJ9rObaRhnl4PyN
R19x4DeZMLa55BAeW2l9dIzplxXZ4kDMVAv6bCJ9rwFJhU+8GN6LGmpSySgeJ0pLDBwJ8c6d14yo
lqRXv/WZy79dCggQxGljgjVKaj/ZZAM1KzA5216aaCGpec1SQBAMQdkDYnltAT+8yiqO0gpEyY0b
6T/459yLsLSJDzA15wbX4oRYM/hE50BiF9VEEIPo0tSem2E21LYKo9/dWP5W2G8PoXQxU7Z9fy8a
45oGW3cfmXSHdM7sCrZMdiETylksZu/lBNEhzD3GLx7jIJ+woLVX9eO3uQjkKy8cBE0VzDsTB9ee
HlKw5yPqg4vWJNqDMpgaHgb1BUPqeiuGVF3ANvH3ZRboCxvECZpJSQ828Rvar6N6m1CYf8Mxkl1j
yeHUa3gFFBS8C4d0cKNDW8Pu1HUU7euRWAiW+WABhIMVfnOT2rjsyV69H9qSYQKsOmgmLCnAvbga
EWDhWN7RzNNwX61pNzDKv1dGpW983qAbRXdy3YHZ4YceLvuy6y9L5YQ/GZYjQasQDaZdM93OHRem
5ZSax9bpSYCbTQn4ConZkuxLD7YoZlatouP47KZzftcUmsP3pKiqXXwmrVacsguylAAk6sMYNnD9
piB4x3IZHQYZPI8EOh80Gb4PTaj4H8wcm5Dq8gjNiVBByxmvjCGg0utHehtpkYU7XgH6XSoQlDoN
3VIrnsSizR8uM7uqbxc7L0g3DHsOxwQHDfUtQ14CniynDreJMxOl1dQJUgIPJ4ZvB+qy5C1krTXU
eOymlKoWavIxdqP+umute42Xcz0PVsnxFyuEAD5MFYKNeTQte6sshEWhbTLuo7+L3bnF0FFJB4p8
Rw7vWsisv4TtFK186n/UlKpldpVnqHIHjDR+OVm8U4arL7XZW5dAPdlOApNaP8tSqAqhGXDqac2x
IuNkFuYNJHkY/wZS+UtB7v26k9DTTTqWlLKx/crE07+zWhHR8Wnx/Pg0S4jItZN1QyXF9ASFNLKF
ztzXmJf7TZ/iY12RRaLdHadSm5gs1AZ8og3ZumjPoCc2fG0xwopVIKR35bChE7YIKKO5LKYUdfqI
8bTC3aggyUJIypO9rvANsCkWRrujjBgv/osMxLYYoNUjzs2ADM3Fc4WYfIRZVwA53vRx87s28tdG
DddRyRoxJ+SY5CRDE2uZiCMx46wZodNXtO9nq7//97/+1//53+/jfwe/i7sineg4/Cvvsrsiytvm
P/9W//5X+f/+v4df//m3dmzHYybsOsoytelajst//v7jIWIJ/s+/xX/xgqgB3XHMa24l19MSGXNJ
X0Tl9AJjEqo/v5o+czVhKqBYnjRNYZkfr9b1aLuHREXHwBYhmSQidvNdJFnzVmKqupfaHMPHzy95
7gaFRaS4oJ8oPPfkklXWwcsuo/jIHoBsiRApZnEMML2fSeUQR/H51ZwzN2gxA2D98XiYrv3xBscy
wMxXZjGafCaIliz0QVd8+xmsJwSK5vyLkYr19PlFvTMXlUriCjFtRPRyeQR/+w0T7h7bfBodGRWL
TRnzidWSsVdJDujWAk+Jtzdwf/s+IWKTUMnl55c/d882kZ0WH4HFHFl+vHyGOSwwoiJi3k5IhTAQ
ZwY0z9GoR09OgMHESXS3//ya4tzPqjQ8HFd6jods5ONFycRCCN4a8bEPGSXvGktBqcYriPd1q81E
vWK/DH5Y6FKhKycL7gCpd3Ab0KW4rIbIeqcNSU5PzQHEQXuG0ZwyJnZ/fPFnLr/36eelKUkhF0pb
m0p8/DPjceQ4JdLkSPRhuy2GOL1gtEfbOGMo4knloAiI+30ltL1BfkK+WI9+0vUo+lnS0ZaMudpk
MP8uPv/Dzv1mf72jlo0W1tEnj88CMOLMwRgfIzyGrwBJo6vaG1W5aptyFjdhqHNQ+HZEg/bzC5/9
4Vxle45tWdqmGP34RHqUIAzyXMyvuUxoP5Y01E1xHFQHkLZaEuThqV0mBhVGgeQdz6pJGpmdvUgV
0qQMqDe1TVfRSIvui4/XUsttn/xcyhSIKOi5s0x5J4+FQJJ2lGEfHtNYswdOXoBlbwHDMpRjK5jt
HtbXEL9woM2uBKaadoNyF6y5pcb0xxi09g6qRH/vqhpBtoWsAxeh25fMATwDckljPFg0o46jmxSv
pZpMMJB4cvexkMEfiV/jyYyoFVttLyzh2OVo1YK+lFrs8lYttIyx+dFkBB9VQI5+Wo6GD5KOjvMY
2WxBiZiIfdAyvVMFVpIYwgDSG5AiYHioYZq2oVTqvdy8bPFq76ww+FHONaohg1jlaVI4ROuquqXW
JuZLY7aQ6PH3yg1Bf5SVSlBfiDx4zIpK33J6LxFVVMWhb53iJZnBNNYMm990PsXfa8cr3yOT4DV4
QsZ1bMfBHsE3ihmsLf2mmxPnQnGc3duz71wNxLZxGFb2pslJtfT8eTialSU2rovvdrAR6iTwRK9m
fCFMkaRAK2Dhi4SkXyb7oEzIjDPa+tGEvIOVGrpBcBCW7tnTGxMSHpwqq9ridCmeWaiMveUsHv1a
W7+noUG9axLgqxmM+/FO1sM0rXAWJ0dsbep7aVc4SqEWghwHhYL+u5cXVdeg9+TAcm83dXyP5g0F
kq/JYOVtsFfFYIEzAWpyTSKO/+SZabcZSmVep3XOhy3dYCxJUq/qF4+uBa0fnOI/BqPo3/RUOmD0
4DqnTTn+MjGnBvSVa7zzlERor9PukhN3vNPAPjaoZqwtpAfnT4L9d1+nGcozYuMeVWExge1nMth6
eEo4ygNnvraTcXosRjXcDHatKKei9Bt8PXEpEiAFGHJx6hqxmz6YYx/cNVZCvHwJ7WZt5B2EBI7D
nFGyuMkPhIoOKMH8ZIs4IDm2VtIYu0FZGTh6HLgIMfO5RYu29LwdrHWruGZWtnLnBtWMEfUmkyAC
PumK5d5G91VO8g24S8UmhiEkL9eDYQx7XwfuvBHtPLzR8+2uIs9HLUtvEBlbaG1bFNnkEZO6SZtS
T3qd+mnbbDsSLS5UN2UXjkj1Uwex8NZo6vmAc9A9dH01v9e5BbjKGAmYw0jZXfhYW2793im22egt
8ZIuRIVVUssIS1IbGBS4MGFogHl2wih7IK4HwpyNrXNWl0XuDddZOfk/i6khXiMhEyMnoekanKq/
mxyItRFCUI8QAIvI8wRsBeDJ0uK44nSMZSJo61eNnbENGWE2vTYNCvKk1IvdWYfOOsBad2NnAVAk
f4oU0UVG2i1dkc57zxp0jEnV5heKxYLXpUsOTNPtPdba4SZK1PgamtyQ3Snz2zzAFKE66N0behzt
Oz7ZJlm7nU+/WpbjxYSxhsleQmbOYE0eOdOYK8LED66NkLk5r8z4xxJVrb/Yys9sRcp02CMtDLac
X5ea8W/Viwc7NM/aJDpafhInmxYXBsxi9zXy4ErYfS1e44YBzOfb0Jl9GTGSa6OVk4rZy0nZG8YT
ZLUMoAqR2Sbva1SIdEtcNirOzy90pk5hEikhZqOooTF9cnc2+pu2hgxxpMEpD0pjtgHeHe0bi6zU
zy91prhWiuITjC0P1BEn92SVxuDgc+NBzpmL2zHT9l1qSkokPxZPpfCS/48LatRq1F8eiEp3+WX/
/sv1IURiVEZHT00aHHOpHj2szhR+Xreb7HL8onY4d4OsNx71NYsaJdXH603KkZqmPoWm1zDlVuTn
5hfMN/rffIkOqk6/giT3+UM993Y6nB5sLme76GM/XnMUZcPkPiJ/kXyObSLFs0Vg/dWkupzGVIQo
dqFsfX7NM+8Mr6RnO6hBpcPL8/GapmP2QtlYQGwCwm5Tk5PlRoJPADwru0p/8YaeearaMaWyXF4b
DKKnNU9OKF8LH5JKYZyvTWuyjnNMaoyW8FfJPXHfP7+7s9fjPG1SZPHVmydP1GbynCrLiomYUd6K
DwT+WESfF5ept+7ImvriLRVLRXlS1GnHshn9e57U1OEfH2cxEhDgEfN6pGIpf4yd5btI4YtUQq2a
5feIUX66CZsedVkxjv2fhLrlJwOa+NFCksD2VwXFbUePa/rid14+yH/8YSwNSvBKC336PmtAU2os
/OjIf2UCCiW8HUFDGPCcig4A8reHMCI4KMiG+s/nv8GZEyMfLqWu61mcPKzlkf3tyw29Ht4GJBZ0
pk75Ugfp+wjbbuOK0YZ1xbCzCnEQmvbgbON6rr5Y8c/dN/HAnm3p5SQgT964pq9l4/QTNKsp/iUq
+pfTYgpivBjOVwVDOAj6UbDNBkSJn9/3ma+ZMyOHD5OEctb+kyUyc8IBomLA1zwAWhX0vTa2jAD5
60qj1yrgVTtl/cWydeZz5nqK7E/XpsMiTs6AzDe7Sqb8zO1Mqt0+7SfruW7aUS0wXLv94qU6c4vs
M45NohvjCMs+WZQN4jSbuvIQzg7ERSWW2WyQRhCgrGjtzVkybREQfPv8sYrlEzp5kx2+L1oQrimW
a398nwwsG2Ru1smxaZX32FHiQU8yGO0DzMKyW/ldiCzHdno6m33KYSODud7T9QawvPIBOh5703SK
dRnO7mso6fYdPv8Lz/0GwnGYR+BXFMI8eeWY40pV0p44etAR7rvWg5fugUVOHCaOn1/qzPrmCM92
WXLoAdFd+/gsmAw5Rd6BUwZwoRmpMoGCz4/KbECmXlvXHHOMr3bGc8/fUprr8pKxxi3f+9++Z1PC
ABoBoB9TZHTPXl3ZBIfNKcF6n9/bucdosVtYDmuzq/XJ90OPltw3gHRHTbzFqsD+fTOHfrGbOOr/
z7tKDqWZ1DRPWKHs5U/52y1NI46XdCpiNqM62rqFM4FgTas16sRsRRwadp0wMHef3599ZmmiJQpx
SFs0AehRfLxq1nW9mcHgPzZBAJwdFydCt45w+nIly356Qu7nvEZJXjH16gYUi0bY8cPGhGej/7SD
3wu+CYgWqiacQARqrVDoDcSESUwVtoYQsioMI7tUyPEQ1pu4kmkom09uRMrHCogdFsOkDvsbJ4yZ
RSQ58ItrG1oHcZm1hCTlJONy/AAw9lA0bnRtQx7ACkVmwY7TVLOcTCrjJRrj3sOWl0F97P084FPz
8wYzLzFCCNQyjo9kzS+JS1OsuXCMa6668Du3AuIEUO0HVun4TqZD/UW7+czH4TISoDoF86lZDz8+
3yDr7MKJm+AYDSOjFXIBkHwQF1IUOZGDhGN98cKe2eg8pBz0B23PpCV4UmyMRTJIOM3GIR1TFBeF
CndeO4htN/renvAOBsiJ0y8OrHGblG748sX7xO2crIseUE5664qPkl3+4+2OcYp1E5zBsTIW4/do
lqghCBT7snX1V7/zH1eyl4OUEhKB48myL2ggseB7wdEkL6gEarLQmxk9cITtIxPhyxBi1vbjFBG3
4RbIrcqK7/cAZsJXN5/f9ZlVwtMUy8pxLNeh0Ph4130zNgyAcBKGfdOjWl0ITHpGRwG0ofviWmdW
Po8KmR2Pr1V75snmWkP98kGHhEcTTf+dbkXxowyG4PrzOzqzLNBjRhJg2rZ2nNPFqAt0XiYij46k
H9V7wuqy2w5uB9gfpEB9biIsCeFb1Ipk1M+vfOaD+XDlkw8GGWbPq0NzvejsdMtXLREzy2gx+xGI
6zrPn1/u3E/HB6pIe1yW3tPCsJNuUcQ0GI+0suUhR4O2rooec66J8P/zS/317Z2+si7vCGdW6gZx
WpeLTiVebPFQEyMT+57Q8JsRd/qmbvtu0/ZSryq+7KsuRMHReYR4RYDCd0kTTRgY8JNiuP7TjkTc
+ou5mQimL9aOf7xarmlatODZxTn6aXGyqbLeJmE0pMHRp312U5R5jo4rHPVXx4B/HlC4kPY8lgge
u0vJ8PF7KauQmUk2Yz+Pm1jzvYoQ1XnukY2rRAe6pEqnazdyB5Kb+mJ+CWtUcELm6atZZzNhNRbI
kovcauvsi/3wH68D5RzFMh+xuWjk3JNH0NPHcmc87Efi4sxHtmrrggUkeoabGF58/jpY/1iq/7qW
zb/DFJrHcLL1hs442ilwiCPqBPE7lso/ijhuGUDXhcKsGdV0RTuPoYjODLoMldPpS9/Lwp+WS+47
+qP5qNFAApZooeKV0kCz6kXoQDe020K8F04//mKu2j8iCnQLhFdm99uVSYYv1puc14z+nrc2G2DB
CNwBHSAl6vSRABGA0r5C7/HFC3bmjhnZOR5luqR0kydPlxk+bNqpS45yygKcH0tWy2pyY1xZGdme
3UpPuNeJLKqbF4++8/ucJuXD549dLI/1w1fosj/ajAgdjxaHsk4W6wiRxwxoh2ZDVBFIl7W/w1AV
L2Fh3rYpM+dMkDlgsQbtKh/NPsy/V7hI9E8j7DWf/y1n3ja+N1YeT1DFSvNkrcPfhrSXdBViuzRa
ymJW7n2NdqhdaXMsXz6/2LmHLylhLYbfWtOJ+PjReUVVY+Evk6MVtnW3cUF8SjgQud8xI27ju6By
u0d38utX0IXDPSKM4Yut69ztLlsWk1NOC+5fh6q/Vbg+TDcVeWV6hDHlX9mR2RwgxWtag+BGPr/Z
M0sZwy4m7iCHJV/YyY9slZ0glKRJj0S9Rd8DgWZ1PeZobr74BZcq4/Rl0uzG9BU4+qjT4V7Wmm5h
sPcfazP0iH0qow1wYWMFk3RaxyORqqIevrjmuce4HHyWybPr0jf7+EMSaznZTUIURlilNu/s4L6l
SEuQMuuMZsrnD/LsxTgBUVTSP6Gn9PFiJVLLEn9letSRKPMtFNDoOxEA9OnR2RU/Pr/YuVeU1YFT
AJ1Ai1PQx4vpvp47MVjJsTCJscswXD3agWlv87Gu0AvX7rYlxpDW4FgzrNL+8fPL/6PoYWVgN3K1
R6OImz15sLnVYEC2gvQ4ekF3iTrOQ6THYc8ISHcw62FYJQLXbjBFX3VMzrxGHA6W35TXlX7CyRG6
8Q1iN8yggLPVcJDq+UD3k1MJhjIMKNPNMIo+vdQzSJDPb/nchb2lGHGEKZlGLP/53z5JNsBI0ylI
jwnmgE3SGgAbKmZ9E7wARnKYYNwWsfvnF/2rAXTy1aDrZwFmPGDzXlkfr5oYfd/MxpyivNLRgUNM
QFfKozdahvduhXQWLMS9Zef2bsTI/BD1vnuV9/bd53/G8jad/hXS4+RAyYOL9vSvkGTfmQFQrKM1
gEXHnmKazzPr0X1oaYGj2InxDX9+yTOPm3paMYPhbOaxcHy8cbfuBoH3LyMT2gfGbJcIY02z2w6C
sMQ5nP1VDpjh8D+/KJ0xFBXSZliiTnYZr2jIRfD77OjFpIrMosAjptIWu3tTblD5qgOsUWP/+UXP
LMC2QhxLjePyf5yOEVIggG2UiuwI92ii39lAUVsNRtk9fX6df8orXJMIA0rJpahmzT95lwYB/97H
y8ZKDz7HnjV4E9vaolpIyrU99x1jEmc9Ng9TxpjRmGEFkSqFPXVNegKeoCJ0EzATWMg//8MI3fjn
+0Who002XUZd/5gz5H0kVTVknNRS12xX6ZI6FqT4KYc0X0IiVDmCzyG1E/lDUGpULwAq8IwgmUn9
wUDySNbWRTH69h83qzxQ4uPATxf4GFQBmV0qmFI4AwWdoV5O4nugVXfXoe/ZTXzxw7avg3JvuxjK
faVx4BBXYf/xMAsACZgTnAL42idc0ES/vKBVlXdDJ/y9q0pADLFv3DfAVrDMzuAniYNgIN44dnNU
dFsvOozoyChFqu7ovZLa1CqxZpSQTigCHO/n2Iru2aWtQ1RmydVxLITpb2jZznaCUPpUVU21m0Ip
/W3b+gpRLZyHHRCFcY32XP4cpduMnHf4ZVdp7E9H8I4xriOcNaA145m1wh9G+Dhj7uDuTA2INyvs
UUAB6tgdvrkZBqCVNdbuL0QR4GKYihNA0aDo2EzuZB6QIKtN6OjwGUqMf9lTh2wg0Q8bJOT1hRCL
99D32/heYER+7MgcA2gWJ+pirLL2qWj86R77H+wWiD2Ak0prEOBJMtEcOPBoqIAFEskNi0/8e+rq
+irkMTibkOH6XZ7U2Te3k96FZXVET1CtmtswaSUOZnt4GvoUNhDDedAlHs43vXMdA6rKqHtyb0fN
rMKH9HuYGBubLy4+hUdSvIpDW1jVU5MErKd11d1Jr/TfGChEa27XPpAg099zsnaBe6EMH1rLOSqW
1buihOSlI3s8GpHoDkGUZWS2967doJsR5Q8rb8fsPvKgnG8IYEqw8oZR/YRtFvtC4fsDGRxWQRot
wZlNswlrn98DS1EEFbTwr1zInuVmmrJxW1Fd3+dNJu5DLFG044DnuGuPoQykmNTNXptBNuW2cLwI
KDOUrqvcn2UMcKtuvYOjAkOiHZ2HYqWQh18GhvKI2gvLvR5pquHwZ8olw6E/VMocd1WUpN9Jp60f
jLkbQKt46TEXQQmJtGx+KTnOD2Au+isZCigYaQrEZU2QCaZ+w1ZtvFPREN57OP4AOlam00KPptlB
fmmvD0FHKuWmgZu3naJIXMoqVM5dMXVls0X1Ym0nWpAYVzzRXg8j/Ua4PwNgpwIieGjP4RXhnP2+
581/LfBkMihofaRebhm2N3buiHsPxU+0VnVgXqu6Lr7jK7LSB3q4aNfTOra7VTRrQmya2juEWGtR
7nZVf8Pc1pNbKC+YkwNkdgT6BtJH0mDhCK9YTdRTabkdlmazV8huxtkJH/2uxC6fVWZFqzUc/tTC
J7R2LAYbY1nokJSLiPNxzir5hDmBQmGZWgYixnlbJvivk8yKL51SIYKpiqG5qJtSoOVKHbVtHdRT
tGO9co0CyDuKDAtXH7nTFmwtkYJkLazN3k2fo9JpZ5J7yH1HkzQ8GVTvDyzs1QxVPRV7gzQVws05
r5INVdoEdWbZtzAvCPRDTp0dAcDm9x1wcvTOgqZ1Gg4A0hyv/5H7bnTLhbBET+OSnABwvbjy/bD+
Tr5VEaxZ+ObnDLIBfqNswJjt4vzdczwNLmtHTHu3MmVIwiH6mvtuUmFPzzq3r5x8FAfP7JNrqwLy
5gqjuPTsrnwOEtITKHvagyJF4oBHM33zx7LcRti8Hp1YQSn0HfcayrTeB2Iwo53R5fM+9J2YfrQh
LnJZLNEGyGp/dBmtn8Gw38rOASwr8dWv5iHu5UqA57jycN3vaWfo6z4nMkgNeJ21AwoBqmu+BEJK
+4kCCC5ZSFAC9JsgDccFhFMQzNgiVPM3UkVrp2wA0hUOqntEAVa4U6VIj8LJErkuwQTtEfy47qZA
agE4r8vaoyd77IxR3NrOHp8qIHqSJ/g6iBvRZBjVrSbUOMLyQjVzO7aGuaexHt1kIMuObZj7b2HX
sCl0dsAO1nEQhPhsDg7WKxySKK6gY7r0y0lFS5Nq4f4Dk6oZXzxVo2NfzqmhNsLtcdOYkJSFNHh8
CAh2De38+5rwv+egGNorp/UdNIapfsbtrW/NudD3tj8RniIix/q5ADP3plMa66I30hdD97HmUOM3
wSarcMYtjCaXxLyaqD86CftRuAGlqIdJSuXAqtacz8Lt50WDbf1Vr5xUpdpmTExvjJkadfnHErH3
dFqH9ZAeSwAm4cR7LadvQyMwUpCHaDjpYVBkErf9s5jyrXDcFwOf7GgVRyMJ7w0vWQ/WeI13aS2s
4jrvzd9s07dFnjx3QXYciFLy8XoP1GzQRjC4577328vb75Ojr4jIPphB9ZpN5e2EMXc3p4jWCDzY
x433bSREPO2m734VkJoa1nLte/ZffCpYAPM2H/BHpXlza6UsKFF+mwTGUyN9AsDMbSw9ACzmJc5M
C60/fD6N7Kpp+ldSzO+bQFEOodrjpcPv0G66uLimZr/xC3mBFxlvv9rMix5wSfChbbdxSOsLDPMq
K5ynuOx/Sac7EjBN+ayuurTda5xB9Vz+weh+lB3JhkV0l3myWHF0/eYXBHsUKrlXtDYhShwmPNhm
NT168XhMGuet8ubfTZq8V0ZirmCm3pZ1WK1jrQ5Q/tsVcPNbvqh105UPIpwIkROXEy56YAE+sZEY
2r1leDcOl3DVnmfDvuiMZosNEjX+hKcyMtpLaYh91oRXup+28VAAD7Cvs6o7+KMzAEByr4bK3RiM
4NZxg+3KbrKHPkuI+iURxSRGDlwxVRmzuhgGcohTKsdq33kAbSenf2hEuqkLa2vSSiRt1/gmUqBj
Kcs+tsXq2KnqrW9fhlJuCUp7JMTAXPuxOW3thFCSmr3bwIptJt/n1l1PYLiLzLxDu0dfDBYO2BqA
AYzm8Oy+T8yWcOoZuzbJX1ucyeSXW9BjMJBQxOAatfqUNAno5uhxBX+rT12wpgVwjUWhwJ4pbw1/
2pUB1kayh2+SNvqBBt7bunWabDGe7ycUsPCiNmNLwoRrNksGiH3v0KfFUy6ObRUfmsXGNcF3Tkz+
VUly7CnT8Dpiz0tZg+uUKXzQPAP7X0sQHsIWKIm7JTGouw9FehUOxvfI7v/0jv4VhMauMYtf04L3
G9PrCkH6KsztF1Bb+CrVdzOfDp07HasxupLcOCJCyLm2dSOlF6ztIrqewwKDEsyNYpiOBXb6cEBt
CICQaj+5riofQ2awt8V4aHr7CVrsthmHYwIC087yu2IIf5EF9qIo0RgKfEP2cAfydjt0wGYNtKB1
fyHNcl8pqObZbG6MGGtYaB00gba2Mi4CTx2cPm63HpGycJz+krmQbubskDRsgBFcFC7BWjR0+KMK
ToDJVc1GTnbZox9OO9cNDqPb7CzOVKotIQ2aGwDi+IKW9XdcI1g69lZz4xrzE3hRUtfktq2hSSbO
sNfMiNxOwDbhV55y+93Q8S1hJm+eC96hsp4rKOBa4fVRZQBU9f9ydB67kSNBFPwiAvTm2k2yvZNa
9kJIGomeVfTm6zd6DwssFpgdmSYrK/NlRPy/hIOPi2DLnUKo6j4YAaDNnH5Hywgf5CgUA6FeLh8R
yLwmn/+BgQkSon2eVv4WSXVVTO+Hl/q6aZwvc4ZzlaisF3PV/Z3d+r13Mgagzk7Jh2udgrPIJF5P
tlTVZb63cAFY49Mfdulw5kFDtFU/zblyTjywKmRHaj6zFbJv4VsJu3QgAYqpPjls1GR19kRUbq9X
A6wgb53l9qHm+SKPws4wnAenau6RgDwyNWdL9OcyTe9ppO0ZsbyRVw4NS3nqHPx6cRpOGWt4wAjq
oQgedAJAFP4EZiHqxkBXxZ/TTltsT9uk4x3rFuWboSsbKt7zGCHXnk1fm7Vr7hV+nLW3/CFBgi6G
0oXM9JIQKHcyIj9ztYW9cJHkfcpoCgwVH0iM/H3QuoPeFy+RzU/Flbt2YW+tcuNj0vKjN1NL27W2
zIEl1icCCpe04HIQpz2Dm3Z2dwt+vZWKHo3vOEfb4h20TjylJXYAdgaBjQMTa4hZUVM+2bXqD7G6
k2myFSn87oTN/Fn5ppKhlBvye4JiQk/6jW60AD5IV3MO80vewBs8Z1gqtanZWLWxNicdpAdPZmWx
wWwUIXuFl2lGkKY/0uvaQ8fWDSjg6lsXmQHsvzCBbEKZPayjjqS+NV5rwKduUu5tTJNLz6pMA03K
Mou1XNjAaNryWeYVOgDP3DrsxIq43bEmAmZhrG5JNX5rsA4SGwQu9kiyDiqMGE0Je8FHVgVJa06+
qrXHODVuhgYMy/GeE0+MbACasC9H7jEAVR4MaYPPYI1YJu3CSJueKBa3+hRf1TTZcCiGuaH7tagu
c5Q+E8YIO6+7RYN89dQ2LET1NXPByqJlW7rlsfWiF+jvykp2IqyW6tPqvTGoXWWDf3MXxd1WSx57
t3O/n1T3x7MnNtOwxVlG9oFHFrHvJAYW4Sy+zKq4xbnxa0mI171Ojp3eCq2KCeITPtyVtJP3rMQh
I1Q8b9X58UprGuPosOA2s60vVSRt/eO4SBRnrcroKdNA45hIiG1jT0rBWNdKHCYRp2IyLawvGruH
WKWFHpepyXNVm3gqFAuQzUS0twjmQu9CzA0UlGD3nZyUel1LrM5siSxTALLtNljxoQMxp6nTwWiR
fAE6yPXhJOdkaxn5jufA11n7jmzwfLK3NX/s7J3gBbx4/T6NVFoU/dnQacsN5vCCxXrTLGW6Rq3x
wwV+Jwf2OZS8OyFm/Ijy/Irn5Z2bFnu+5fC21KAqppjhGgEDIR4mDirMJGO8Y+fFWtOGjdpZ28p2
YMtNmeFXQNjWsWAKlUGa2XAinRqR4380sUnABc60LFDKlAr3oYs26P+2ryXmm6hV/8ghBFPnHZqa
K9rY8CYw1AvUzQ9Xmy9tab6yLQIMUDdfrdG95DUB7N4JBOYjov7bIYU/ljFEri2Ftg8SMt7IeSGP
QKWfUXvS/Ia1oCEh8hMWGxwhWe3XQydXN/rYvPHz4y+PgimKD6KQvq0NN9Zrf5tHh54eUct1i/Z+
GKvDs4EvL3WnV72HtFnk7UnjjSzaKWBv9Gwu/ZYv/Crr/DC5y2ci+TT0i/s7RBKuePfJCO6gWPMf
7wBfbSXc6r7aaRNROpbofU2Zrzlu1prZ1mOHjDWAslilWb+Dsg/sPr8jxtZZqS5Zfs1/FEdm4LdG
Ott5Frhe8VxMwzv2u6fcTcaVLKbPxlV3QnFPHDQBrmQ2a/E7WQa0qNnod8J+WOwpw/Bb4rrmA/Mg
Pl+jjrcot+tDN7rB3BjBbBHk1HRoIMLyaOYY4pZhbD5W8OBhhxlx6HXz59jl59ZxPvIc6JCmnJUm
fpcxPgqSgo6fQX+PJxE0ZfLaNt3D6jDt0sh6NY3kh1V0Xi7gCQw+S8A+fMR6MIvIkar8fcVgBkyt
N6rZXhO1B1//IKEYp5jNqEtFmezbzIjLqk9CnpRhDTz3C8bbpo2HkxJT4PfpL0tgH7OgfkCQ5K1s
qd4qt3L9gt9m1EEKrzmIwAms2WeNuZM2AbdzQI/TD6uRa7333pzHO5gb2K7LQZsZHvYOTUlepYdl
hfTy3wAuYo6srcpVhCi9xYs2g1rUJE6yakr3tigg1d1MXHHz3Gwruzlas7IsPBClLrbszrI2zWIN
lLP8zt78SRRIcCrX3RYuzVWKl8+0rd9kJTbsD1w7lQX4Th+3hgH9XTTjbeAKAfPYCvoRMhNXAlbJ
xx85IVOdO5WXs2rRIWmglVuHarJ2oqxP3ji+TgDIbLWA6etuhiY/KhIrTSYNnwd++R+aOwjxrOby
pSV1gq4IuVjdyxXR4Lurl7uaeb2udVtzyq9tluy45h36cqn3Uwfdm2oxmB0tX+WeQF2b3qIGE2Gi
GPeqKk8se+6zEmIBA1S/VgC2urm7K9DPrGpVO7fgcFZuZu6dzITRYF5KT96rJbuxWU55ZveHRTW/
TMO5s0V3N8YHcBBnCMO2gh3/Hrq06kKFGmJo6LiohkU/OyXcHq95/CdnPMQjjcjShuDIYtCqfCT4
KlEDMOSjqUn11IIqWLcwD83O+Zy1POyxAfqRk+6sdDhGLT6fUXwVOge6a7SfpkHHkjXIrckz087x
E3bFvZhTThkpn2r2mAZ9CWWJtaucNQ/eg3Vl2di3Mp7AKjXCfnKUs2lnXuiW1bsD/5StBY4rjs+A
e/RJCMp0kZ0mnWXGpan+FL6+3MxgE1vwy0xAeisw3oHSim3vgl2v7nkqX1M1fzNZjVzNgPAY5yRM
pygHNds4Aa/uAnNGHOBkTv7VmMjWFPDD0wgVwxV/XaJelNhoQrtb2pXeO0drqH17hAXpxvKaDyh/
H7DfWhkcMCHyouJunhor9jmXYw4DjXMoNddsAF4knCxVibih9u/ovEI4MOipkJcYbNvNMVRFO48K
39PHJ8XCmDeJ+gchwqY3lB344r1CzGUddx2bdriF7EzB5DpDwin1FI53/HBdxZcxnq6qMv+SwfAT
s9iaDq6Upg+7wb07S7Tj4i5gXLLXVivRc73E8K7UI1Gqck1s9jiwfiislG8qH97YHan5TeAeavu6
gO6hPNgqNnL1Wg9k6URkK3hrd1l3yjASGYm+UdinCxOjPGR8OOaMy2oqPgRSJzIplxKs/1rH91B0
6huXq0sfp/ZPbZvX3qJWM3A1U+K68FYsYPEZvmlnaUhtLGeu6r5hZskxzYwAzvO+Z26L+JYL7SN+
XX1mDFjzxsV5BVCGyQjuFbYZpzGDjFCqvreoNM7pW1VNdxaTe0hsk0qHXV2WXx4Lsv5sLqjAkrfK
gGg0udlP73C2VgsXETZ5UavxZwdADk33LhToVUNHj21CU5cstz4Gxj/VFwtZTdK664UmRUEaSgV3
n84JZNx6fo80edSrZmN2BrWLFSrg04ylSbYMrfhEzW5/9Jb8o3Ctf6hZhzUKjAgCFfnaLrV9Yusf
tDMpgId1D3Ws4GFHTiXXXJWPNNi/08hwmCWlG16Zvg30ccn1W5bOQzg3HrCk+Agkgyxt5tzpDFD6
aPNd49Oe5ZSrwnVzX4D8T7nxszsKsvzhdHQqOCUeJX9ifja9diAD9loOKOmR4y1s6NsHXUnB9EVx
0Fn53nH7TTbFx1KPrjSrj3rZ/7Ud+rfMMV9SZIJd6e6BG1Fzmv9EGjUAymkzVXyOjGo+aw0QkaYc
UKkXW7ulJK3KNDmJDlA3kCIO4Hk6jUryrivWr2UO31bLzcwQ6one4bZvPHQDI5+IFgJTl4dtotxq
t7pluhxWzJ+QbQFnbPTGX5QZMGNPUwehiykwqnTinmX6M6dR6SM09YsWKmdpTifTBcTfT6Fo6vXC
mMn2aDlnifjRHKGvY9N57TNtz4LjkSOB13NXM+uPeiQVrvpZ0Q3G7a0l1M+UF+moM/pholZb3Bri
gpKrmUILSJKx5Bt6JCHPzDmJjB+EurzMsgw+SvJr0sFdMcVBBJ9YH0pjhDZdfnKiK9WeZpjHpMmJ
Af7ZMdRWqCOZVOK1iKZLyuIl8Es6gsP01qqgQnCMKbsB181IHk1x3ZOrufAqGdJMWnVzioXFYuih
OIaif6xxv8U1D3yvwl7MoMdQAUp7b8fG70ARQpBQ32MTyOjYJ59KXrTruJFUU/iMV27PpUQSKq3m
jt3TPi/96tEg1qBxD/p4mnj1eLqcT1PTWStztHn8Wtwt9giqeaFOqPDNBUDK7spcsN5q0vj0QHrb
BRyetJYi6Ir4MKdjaEiWnlLZ/XDxOy2u9pylEc7awsXPMlHxTuLO5sYUaFZ1462DI8oQXzCdtkwg
GNxmek0sHT4PMUW4UwOcCfqMluW3VN3Aa3Y6pzOvVYdVAZ6TbBl4r9cvzdxxha7EOhPU3CxsPeFx
OCgGMtS4t5+Qm/ORpuvQ2saND8c/fU4P0u58s+dqASQp6KPyaJrDsYjEDtiDD5MW8rlzXUbtok7N
K5lvLp76TeuqnSvSl6ks3pxHxG7BF6tqFsB7OhLCUraQH4LKGc+sK93nmJdT3XLh5zNHCRwgM/Uj
pq2s3oPTXfRN6nT3kd5bJZpXkNl+k+Dh9BrnpGb9U9zm/9IEEnCULb9ZlG971CNpYVMBJDTtlbUs
3TOxRp9uO9ZolO1WFd1yQH+tBjMcuyyOF/dZqz8yp5jWOfNKqOY2nQv+HvjtPdT+OOdWPJIkBJWg
P5eVcpkkk2Ej4ZVTNz8lJC+f0I7iO6BQg2zOqUoXBHrF0mrMjph3MnkN+TOYSfpFhF7mILeATwIT
FgiVyRTQpFVrqO9tl/nTALJpdsZ7Eul3RYIeq/Xi6A7tE1TK00zDrIA9ZEWUqEKb4lUyKDupdnuC
9BfXrT9YIVlP5vyU9MU9WRyfNfInj/MB58Ley61jpWuAy4fA1lG9Y6wObY1rgJfsh1J9mU06kpks
aeZr5ledgdUxs3EnsR5xy/h/piy+6OUzJbJYxjDT92JUtrKpOYlTsvb80v4vBmAAGHMQm/MbU5aN
HB6oxdIMnTGi3ivsjT6hqPT4r+g4rkbX4iVkB2w1juUrpMadTmPaVpytk443UG9PHRICw8sPeuPt
p4bxtWVd4HM+R2bzp+vRa+nIgxDmWZbzpewRibHm5fCoAkg8WiywrNt49BkVbu1UhFkh3tQ49qUx
HOnLrMGvbSe9/6ttwlVymd4yFaVd7Vj3OIJBPgrgX4gLV9ncg1GcmPC0LzHHjWLOsY+/ellVWawz
03W4cFIps0HO4Iv0+FukNgRcFkR5armNm4GogOw3iZyYZwzebSTGLnQDlCxO5nVBQb6insvWZoX9
SVcVxuQKV168oamdoJVtDo1pnrWeCUJq8sOY2k81bilfuo+SpnY34I0sZ+Mci2jnoBNqm8EXWRQU
84NNr5v/YMGhBywqMywg9Wm4XWOX4jLSoRlGFa86h8SGZzBPTYZbknQnELMrU9SXxKB/PEhrJXPl
R/XYYEmTeK+0yotU5D/6YGczQngwpPlK0uMZGsRvg65f2Kj3M7nsRLvQC8ECNWvayo1rFOQxBSm2
2rl7Yewar5HhIo+XdAdKcZlnyubG+NepNBGrVu6SydtSLKMk0hUyLO4dF/a24/foqOZLNDHrnYT1
VGb2Zqgo61MrcDLvZRDeX29k3wXzqToqt9qC3t0DB05pke5Yv/0x9eqsRrG6Nov8XkwacNF0+M6R
bwMB/hwAy6t00CZhhkmingQm+NLRIZylbyJNbouXhMPAtlFmIvZWq+ITYOIfXtpXG2AdhiJ8NpBa
J2DeLsrKR6RtUeLt48kAj/fVqL+EPTbRWKurdJ7BOgy6T0j7pUxRs/YJacOWKGWiFF+WAkPWkRKs
ISwRAmM7T7geBpvlSjRHXeu2vVI7FRwWyP9gaOW+SmxmLa180fDMuXZ8wBcRDmDfuDqlik//79No
IRy6bAIwerkMnQwjlsooBdqdMpneSi2Gf91kHyehq0jJFsb9JnyP9JLAlgwzycTM0ugheRg34gvE
AkYyLnCJJkARFS6Ttm+gzmNSWdACuUFfinCsjGChDYntwuMTNB80CYk9w4WOZHw0XwlW3mqV+8/c
4H1WVxryyjkuvxtl2IJGDDKTrWXL+2kyg/KqdsjiOHTJPO9ChA8NXP/DGPd1VL6kq9FW4qXKD+3A
iNiAlIsA0ZnhPViYmKvWeFgrODFZNytxcwo01R3HLHEd848U4A1l71a2NA4HLj9dWdybiPjlqISI
ehhfw3d2vezEdP1ERJBDTGEY5RzLJHklphMO3ewrkcWmABx4qiCMVX6bs5Em6I2NoCAadBDuYzzW
bdDkILeWCjg+8LGCiH+VjYesar548n+0Yfhu55TPYL7u43jTSlif/HBxt7jZh80jkGv2rjSUO4ce
tohyozVFUHnLNXLmkCMqJMSyHSvtCjeAKq49Jjqph55D0oURpRS+EWehPSUh28FrRQfIiAikbbMf
SzTA6kfCB+l3Urj7fpm+uvKfzIHfeIqJpaFam7SPuI6kr6yXMi8pzh4lTkTzRS65DyXmYNH1gi8K
OjQ6GSMeAoi2Ksh2wYB3MKowSfWwTcfTQgRAmuJ1EUOQKqPvmUg5MWCtYch3ENiMJyjh27YkawYm
g2MG+6egaEL+sKVjw0HujMcId4oOLgUcIyNcp88O9miFcLJWXkd5u9A3QMh4ajikWQFcO3H/ZikS
Rl2104lu2an6HMXTX6cgPQal12bAQOb3SsYnKAwaeHozGGftPC76kwCgi+8CA7qqbyBtbyC4gIRH
SaU6Z4O5dMDUEvQQ0uHOw+vQo0rjTmG2tzb/hqV3pg8QtWNAjOM5d7RjlPxWo37QoYitdK6nOjTN
XpnPMxdDZmKflvpCO2K6jgZvmqa18Jzl2whGcIOabvHEbuokNESKNDa63WJ8p5BMOQK5nPZ198Ho
oQ4JsLQkDZ2znnE/ZzCB9OBv6t3PIq2ifSWyUOm8R8tvP2vG2prNk1fa19xsn2pDOel2weulq65F
1J3jTPzWOY2QedggYuPYQkLoyeEnWeDmev3Fqd3Qcqw9GUeCRh9iRvEEa8YYrHfFcsRq4sru4bhd
eVZ/d1rzh0Y9rbQJbYe7T+f0KbYpbxSFC1bPu6kASPMqFIPz0qWvoUoHBQJlcKN0z7orXkY1esdz
eFoepmdTXifXe15Ghf27eDugdmg1A5IoQ3IwRHOin9okfmGH82rQEtcNebT08d5TiNcS14xsLsZi
rzIymauGcqu35wu5yT1WrFUMO+zR71Hr5jnC+UgLJfV166OOqqtpNbtZh+LfuT6WgJd86V5UPX9a
pIsgwtnT+GUUIp/nLKYREr8wN5lXnug/OlsGldmGs9RTRh6gGuNk28bymSkZrzc1v/ESDJSR0fNk
6Dz5iiYxT7V+TLKui7w33GZiYya8w8Bn68euanwClvukwZjYeNY3KUFURwPt9KB0W7pwyeyeRORS
bI5UHlFmjQfHQM1C6g9IcVLyi6WJzIyP1tp8mJFwzQWFBs1Nt22/WYD7NyvegUI1SLSSlWTYYhxG
ycOW5keD8pUv1m4E6LOlIv/qe+uMTmbrsOTRtHhjk36eN2Vp85GgW6xL6zTEXHFLr3pasKyVY/7U
FRFKUTJmapvvs7rcNma6pn26caKuJcAgIaxiDGCJ5ImVuataaZtZEUdnBPk+0xez7XSlKNVzkcIh
ltYTW0fHIerPtLihPdTGjfgTERtLMDfweB/IKiOjgdN71QEhYtp9aBs9rPKKQYCyqm2D8tncZOXg
j0P15OBXHTjLGtltMZA/A6Fa63hurbS7xhVawYz5W4UNK1CNMRhL3vawrTpeZmW2YQ2KHCxwE+9Q
Wpa86e5i3gfQiDs2x72N6jLs4CeKlGtxmwonHcD7LaMavjZyXFyhiaL8v2MB7xYG+syO3noY0uTL
XAiZw9d1eOTqufv2tOYXO9EmLmVoAy1d5QUnw8OFgpCNHs3JTaZdpzOnGM1NzINa/igmIGAtC5uG
lIWhvzVmPfuqWb9rcctcg1KoZXgAJuLSFhUsr2SlYP8r2teOplvlRW8z2GreIoHD+dshsF+kvCrE
lBJPv+oWUPeuZuxAuwYn7KLK1dLaGyPVdgXx6Eeh3Mr+1oOlAL+VUKkaV7seAy3+hOYMhp+2P7KO
2RYBUaKzp5QM90g1JPQztQILUp/cM2vDxYfZVsknSsnjAGFCEEvhqyVccGaPvfmd1ibtxexYG/mF
i02AIfaYltZOb6dl7SjXvOZ4qbFn+Ri+FySM+ZMDb33VWAKeJTfGutLO+SOwlrvcwhwm0GuTgDnc
B+vaTcultbydOigrdVxCvgEIJyjZpWPXK6mTh3UPRLL+cWm4zsQNwG2HUhnOCC9Yons0niEo76KG
WrQkYlPmJ0bgELmMihswt1FdgvrPlbuiawF863WRpQfiyZzDQv1U3IFPAIX7kiMW7O330mCOGGvJ
Rc9RbozyHHtzGOftdXE7BlmJWAOo2npLs54F01p94q7K/dXg7jsRjRlyCjXEC9JVPFLT/Y62yPTL
a5+LK5Rb86+JB6ddp61HGYw2Of5XRor5Ry+z/K3dLv8CzTydLAcUGGHpOX8fk6qB7DpHzm/Lit7W
tKPYBLQrZPM59C7/roxzra6rCvF0SaF4cjLhDP4CK644NNgeCOoqyrLXBqnvtQLOWjgYliZwHLhI
AIRJk2wpqup1iIcE6+mv630Z8zUqbQTe+taMol/pvSKp82FJ+zCbds7IGM2KO27N47Du5u5sL5Qg
TW9O6zLhhwCdhi79P1v093R6DDSb7kCVdAJS/aqS6yVsSvsmgQSezJcKRLlqwl1rUoLn9sPY5yyQ
A+EyZR4Pdmn6Tp2c26nf1PbgEzQOHCy08+I9abR1NRNrSmeoIVtU/WqO6RTNC2NA0QCGVr8dGj8w
lJ1NXnKCZd1FSxoyldhKerN/5d1OU6feEsOuSMnpYt2MzSlWlW9GHpgCUNlPNoEOL9/0vIxnhQm0
ynW6IX+l0D5AGxAw/PVo55df2qx+1F4TzkwCBncEqc70spmGa6YWP0mslUHSo6HNGINa8Z/HcLdj
wX6s4HGzmMXpEhCb5bcJ9Bh9cQ0WBbcEhAVe5O5Ci7sdj83QXuqFK1DEfZH1vzVd5ZAwpF8zmCb1
yaTd4Po0bxRSJVymoewv50Yz3qw+3YrSO7CuFGiV/NLS5nOuGgRKxZkn6F9DgJbJseEGBLRXrpNv
ojm6FZPyEncPXj9vnnRGgYvZ+TymEnX6AtvR/ZoUPbTTdGfnXNcc7Z64yit8CaqS+InvaqukPTYM
faVyJWrNKhwXdM5Z91NUS6DM9nF8UPRskIx1cSURiRJnALogaxYKNFCLycatolXvZXVgYdyovers
WXLD+sCmy5TnSXK+tFl8GAWldUm6m27BMBNDUPt1PPNXlDTw+/pC3NfnhMvO8cgDXHCnTsTg63m3
1ccBYjRtNot6wrZs2MLqrxG7FNsMuqvmm4XYc6nwEuYBmHHA1kzXmXn6o1u+zFxa8wFubStNzKb8
KGK5KwyigCbpbpMBsiG0l7pjKSB1QRzoZnPIoAv6ST5w8Y/MMzHRsOh5/cCWJ/ft7TNyPu1CIhqJ
n62S/SmjT76r12oqyXswlVycI52fe9EBRYiM6wzVExnNZaoJARa0qesoSeneEMFg5+HYE1PwFu/m
GtFHzhJeGjdBZKfrwY5++4IM/QguKqubnZoXpwVquAcrtJhvs+mSGlTWwOJ28egd3LIPCPsyOKHr
4PJyxnh7yBfDL3kk1qRB3OMiaOgL5zbK5mA35TE16tU0kkosmm8zK15cmc1MNdoqaGO0RvIxusKO
Zi6lb2b5LmVKhHaV0wq7Hs2SWzu5XypmGEJMQLrHG+dHOLa1PxDtAApP+cxqkItlCp/yJaIDMLin
Vqmuw+Cy7AfR03G3Euu3jmyGFor25ha82aNMCeYFwy23W/bYXijrg9EoT05zZdnqLkUW87mo3qji
H3Epgk84ueqOSnaJAY9KaZFw6ge8DPw62XBglHbxBnlHswvxNWnX2sSIMPJu9ci510+oehPOoMEt
Q2lm3F+9S6S8C9vZQNQielNvuWamPgt3YTPP95FMzNIx2Io9dcRqUUKVWSMxZz9EIYbfzMVGHfNL
xy86jdVtaWPlbOkGKZJz1+b0pgvEP4hgtUTbW5P7mXrazegVnyTjvu8JCyJSylpkF4uevrF4EoJa
3BI48uFMXk1hBKNufdeQUx8+3Ax08Yq39lYyS8D2EUzGh6sTdAeOxgANcSYThPMwMfjIxtZvDKwV
MrpwmmzqApM8tfc0pTsQsmEzupuargynsD+xeRKr04ujjcyiZYvDxdmYQ8u7tX6D5M5SB3Mui3ph
GOa1F2drOn/4K6M9WGq/HpR3MzOfaUFtIGX5kVdsvIeaWrewIfLnouQDDB0fgIxoWC+2ySNqV1IG
e0N9ZEpDULb/KRuidn02X2c3DXuIjrEp7gV3v9XQmIdsbMjBjCcPUp/aNJeiK5+WacsDlm6GyQVf
XUmTAbNKp/He9ManpU3fbswcZKDLorYlUeH0rlnomllgIL4ZOQwlHGwBZnz2pHLNZutvIjQGOBiE
sb3M6O65pzctT81oVzsVaoCQcHpT51C12j8HRxl4JgKyjyRpNMSbAqkFjQ3qIXJcBTMcZq76quiy
QFXlTWbKG6iFIK+rfZO1O6SIYPnKE5i+c5+oYafh5RnHf1lqbDhG1x2bNOqcbceUFB1U3GY1zsxo
K7c4eL171aNH+JbaZ+j2o9m12PyG53mIP5wMUfJgo+jI9xrFiHT7zwrqJ/MShR6W7r3VlnmtEnHO
MQjrKIdTdtAKBNc6+FjHYwHLUniY444E4MgTPfUQSwWfC1qi3zm5nzUuc+YAGVhfISgIXHQJ9DKk
34/uPdWqXaxHW5t2Ll/1nQnP92DTV3fagVNKo4gmkN+w263kxr2kPbq2lOY9dZNDZUzXrKfVVEDr
b3WMR8ORLQtuHlZCJ1Dap0m60JEL9v0qTbk3Xf7RWx4zmPjQ6nQGaGc/pY/9D625uW28Vq3+FvU9
V8qWByQiYZHEEfPrYQ1tiZn3RB8IvI4aOk2PP+gR6esSbGEtwciFaFPbEjGs9ToJcXQ8GyNQkwLt
ry9FlbIraM6bSFqbhjAqyRni+PVfwfB6TqD9t3NfrrXaPMDoxW6ALMFiOWZNjbj30EKvLVA+64aI
hzWIfxgk/5zxyfZIaZDd4/tw7lahP1P/HGMz/xPVeIZ/AWm5DLx24LZt/mWCR5y3xCUiMZAKKFIA
uWkMYeWsicyZQ3XQ9aYLB4B4rdf8JpXGVbjoOCxiJKEu8izChJgrJnp96fxizzBw3a46DlP1Mue2
R0PPwb1UPc6u1g6UqXtU9bdKHy8WuSIp7JgZ2rg3Y7vYSN05eMlMA9I9MSNeK6VCCcrvtpT0IUwD
JZjR5fsRrQmGni5EC3FoOGOYCZ113mTY+yJuUhN7ZFWo59FZi9RPXFSVT5hqM7U9JhaXXqf3Cfwg
GFtjPxQpJeXDt1wDlcC98Y8uCKNCsCtDZZ+FtkzrJhVbW2ok7FMMxVzaeF9XHitvDguHj9FXuoys
AHmbxJHvs1G+Og3Dy0LoTxk1biHzF3PERMxOCD/JXVUauH+XZ9w2pi/tUg3zjMGJJ3xHZ7YjTKxK
3bxWuuKx6NJscBA9fusGqWQ2jwam2aP3nOk9ZJyENmNSfhuc4cSsgpRbEojmtedoP0k5nljeDzM7
exr4v6gMqYF7hbhq7iPy9y5pdlaMtDKfL07UXuyk4gZi3SgGmfDrnLSaTVkcB33e/4M89ld16aYd
8zN07aexJk1vOvLNYVhWaDTU2OT3dX7WvLpOCeOZnoR0N853llXCqh3RScZs8Age1yRTvxtbnNS0
vDGp9Ls5vxlxwW9LAIOXGyahdODUw5I5b7mLJwao9rY048PjBhTNxqUhwV836ofuIYlmudQZzBeb
0wGb1ElI60trFORp5knt3D+UM+K6mMxYi/iHpf3dQoexGJrzlPCdqUu9Ul0ANxO4D6SClkm/Q3KY
Vc/e0BzxVYy7Er5sQGhLX6WifxnHGu2JSVM/51UgBMl0k0BfW/7GfDkgobu9qJKNEsmD3dpn/EpH
hVhOVivkH6x6p8fio0bFwAQh31qmfhtiB+MGIhr6Ax4TTHX46vgy1cfunF2Kg1YnQGSk+1cWw5bJ
yFerTtfELf/j7Mx2I8exNPxEAkSKEqVbxx5e006nXXkj5Kp93/X08ykxmEmHAw5UAd1AN4wqhiTy
8Cz/8s2Yh5k6MzHpYY3FwYpJ92RN7J/xXMpmdN76Vr0GbIOr1tDOuqN0DdNwi9HAb9hdOEunvwpk
VpHhsp5zAUfGYMKFUPnDEEByy6HnWpVvXaER8ypLkJH2/J2C9TlXxRPK0nJtNMODbxk/p0l9SbuR
TCixdy2TyWlqfjcFbfnOVC+lFW1SekEOhlaGVUNdzqvPfg4OfmqfsoYSHwbPI3judjOHsCBg54wb
lDs1okLOjx6nwdyzXgOdm3szYXoU1vOryrq7ysfzLS5eisyAQZ58h4PCxzPaeFuYGSJ43ucENhrB
OlqjbXDrW/VuNrOjb9dYrYnnrk9/dI0GL+Afsr7rt3Nsb3rgOk+i5E5qwOYwy6m2NW4dh2wc3U05
9vuRfoUtMQ2PRhJsvy6mK4jWx8F1jXUd57RPNGbqc+TCfijUUar2MQqttRhGTO2hstZ+Sviqf8/D
sKt6LcFxw4oGAj/1Bh24+ViGwGY0gYECXHE1+iG/AA0cp7b3KtVXZmWt7al+mnXw0qDmvyoTAnHd
9TtZ9FsDA128oEG64mg79cM+4p6n9/ilUHm1y2tKPVB1e/4ZjFH9aNo5kJWoPZLf1ejk2FxGgE4A
a5ZjKwnq7WvTBNcm1FYG3/Ux7pLNENhQ++bbFpC5L5nnFSHNLXw3o5RRkBLmzxhQ1mQWdxnTjqHu
X1RJnonB3XTlj/lx8JNbMfY7bv9knQG5QatgE+TVr3hB/ehhi8/3JiutkhKH65qwprGH5j2UM1CY
JrkGvvmK0cZdEsY/TXvCj2HSx6z0R2ydveoa0OsmQuOOxvuCD9NLt01wnzvyWmTDy5S1GPRYu9jq
HpOkX+NrfudkE2dipPOXPukMz4mA3ngUrW0H5BOiPDuFnD93XcM4TpChlhbYTMu4ikzgOVB7X5T0
t1Vm3WAis1EMoGjBbSXoS6a97iEJw0cdyHIbm3PzBNZCwhJNCV9EnoI9z3nHlF5ZNybWa5TJzTZ3
CjJBpwXbBlhtPVXtbRLT8mvxqF8v/yOXFHytvy8o0pidx9cpuJurSFc/Ya4f0Tjd9Ea4r2RskwRb
+1qAKIjC/gjazdtGI06y/fBsOtUnzS5GeJzJpxkFP2LLXU9muFdLYKPp8dWj8ydb+XmxnIKan+d7
yIbDlY2dMYDd5Js7hQ+uiYqtDxwf1uh873vDY1Ea92qi3WPMDmHPu9ZmWQAaHDa5DeJkjOa7VKtb
OlYoP0JpVuY9jmzY0dOx8CD5Y1pQrQI5VkixKuq1hhQH6ywP4+eRKmtMwvsCBkGdMCMGEq+6fF8A
5MSN+zlPjSscUPfowO5EOl5D5HhpWgZitq2vtRyXpva+MmC72PVd0/lbU9V8kn7Xh8lD7riQVYAK
rcIAbYpkhl9jyfsI4ACbO/nizAyC5sF+UTXYYrgDD8j4+hspoDVkdvI99pBytJzOWVkhGWzd4KMl
xrXVUh320XMjCgi+jvnUO+Xy5UBVTRjp9fUuruhU91XLkFwh/qCDb9opDmJK91i1ojcTdmRHMLxa
3CUZYfbgQ62pe1wMY9a4bH6hYLzPdXkTzczxRGjc9Hb6m6FDuhpnGJ0ldIWeSxa+ux7ccO1W6mqq
+3yfzQDN3f4R1eAWBzzmhUSmLffnrhTRU9k2IEyVMg+gMzi7ZhFuIQUYtHKYsfuh3Cc+D0HKxtYL
nXJxdLvhXR7sWuzspP3sthh5ZyBA3CY/lnKiLJI3YFh+KrN5xaYMQ8ESlk7SmK9IE/M7CbaokG38
LPo8gbVYTaBvEiV22qaS9YTeZsxH55763FJfHeCckdl8cvrFsz2rjwAgdn2wNPSGdlh5bf2jKIFM
+/68HQWI2cAMMI01gvYKcBc6uDRP6r67zSsDazPUItYt3FIi7wh6araiNXz6/AHj+18ooNtXEdO/
VR4GzipIJhzdWjJNR/X/2Fy/Vy2jmE5g3BV4BqGhvs84JUXAZU7H87VX+inHS4666HVuyQgGd5XI
7iFYmLNIvN3BIu3W5pBtRIIbTebelhRuUEmZ9cXNlzx3oQihYemPX6xOoxlMAdS3QJFkism1cW8g
UNeDh3PkeIPf0Y8uj27aadr78FoB3d9OYQbs38UGzlzeh8528KbmrQyyr2nc7MzMuCmYaOxCUgHw
ef2zCeh7VSHwd2X38Xc7FvsqhyIbTq/xiG+K1/ebJjarqyqMv0zteJuboBhVMqKcky1oPP0NNcOf
foDnrNdNv+zReiH1+xrICXGVIbrt634fxeKpn2kfj8Xwk1lXB89v/G2OFhwy9Yw8NNI08JVoE5a3
FcQaGHTXUx/CbjCg2uoazhdaz/RQlg3rD3eN7Dd+L17aPrltzXIXNP19mRTjKp4w62hrwwc/Qtni
l6ifekIB1am2lT0BiOq/maD+MmZDNpf3psr9h1iyQyJRQx7VBiMefKQ5CuFzWlqf8fd6jaWJqV+z
G/l1Il1gdGHpr8g9oH7M4ktoxeOVbEgNJPo3Q3rD9IjRJUZz62bBTkV5dQ+qhCbGuJuVuO/t+KbJ
zHqNPektff9r4ctH06NS7RpBFlI4Ry9PPg+qI8Wayse5CXeRr+/mDMPWDAhaXToggxgY2dO8anGl
hGqE8ulIo0oH12GFWYuwvo7IQm88GyASMGmwpzQovCH95Ja/wgJoDQoZ/1gh7OYaRDAlrx17q9qe
aXQkvzyVZ2uzMB99SNWrpFNcUAUAkYaBr7fAVnpuc3yqQXo1dM5VRxt3Ee+Foyg6sFT4Fe5p/WBJ
5n2e8vxFOown/QSbZTAti4drXGKdnpsMdOrytSY7DoU82o1xNZrqwcFjEqWuayPl5PXi+6Sy69lD
kkRZX63G2RdK/Jx09mWMzN+Vj/RB3t81cXxjZPNr7nYP7K8ng6vDruIb0xvoCBmbGS5D4nUPTcNl
Oxvh3diJH9Vg802bvZAMs3P/n9Bm8C7M+aEGbHOFqvvvICIWUK1TYVwDcQMYbTKg7vZMAI5RQzz0
PI92Mji6uWQqk2waZI16SN9XTeatjVr8sPrg1mdCOw7fO8K9LNJbUsln7WYPRoRvPOU84zLvqWsN
lOTKe0dZK6pDmlJ0Je25e/VT3N/dbM+gbj16+iFwfnlFdo+D/F50dKFm3r5F+hciCH3lDv1LIcVD
TZ2S+ZCgx/xrFLS3Ego2TM0GsCXDK4x2vrsaw6cgg1Jbt19jnW9QQPzsRyjmlvUtPZtgiYG3pT89
WZX1ufIQqg/i6sGYpidy9HEVITh9hYwDfQ84psopHywtH/J0+O4ybDRVfI9R9xYpCAbSGqpSOrdY
Y4OfTjrmxHVzY7X6nr1yE5RiF0gnunb9Hq2BaOi21Zg9Z9wGOil3lmw2gAdWs042bVj99OeaL+4P
T1hykbsE9c8MWKzl9re97OH5MYl0RXkcB4DoZX/ngBnbDMQlEmEaBwC9RDnepCFmxj47JXNpZIQO
GCTvq0F71qjlo6WqhmY03Hu8t/gjmB7nixA1PavUu+3NQGKXMB/DFtIOAg7f2g6Ffbuk5ysBU6eM
uWRy73bcAFgOrQIfZGcW3cC3wM1nAjQBdSQCjlHM7rfeKI5Fj7J3Q2aP9enGE+33rqRHBKESiYag
3WVBeK/d5r4gGDhT8TuAUMUOa6GciuHG6frPFj9fgbtqBTzQ1rp2O7mpY7pUgZNABq32cNqhMyJq
F1ZPNUUA/wacxIgLlfxqtzhqWsEtvOgN4tsgPuEvuPEiS5HCwWprEtk4/94s7Q2uJcBT4X5MkL0I
vFdviF7GzLhP/XkD7+8wWREDdGY+/nQHmOqVuee1qYdj69KIWFBBAfG86jYBI780BdyK9eIVFM9D
Gqoflci3Zof7OAfYZuhn1sJb2biLw5BO1k0fHxOBl2Uf7pMYZ1xh39eCy31qmg12fQGoV7U1Qvsx
SbsXGHsvsMQPocK3FGb/HfSjvcj0unIQeWNKnkhY6tznX3BEXeHPBO0/pS/qYW8uX83K+NWhhRE2
4YZ9OS9OmFCtNJUVynAVxngE70csF9dtiQEvwlj8F/WzxVp9ztdYqoGHLMTOy8oDC//jjSnci2q6
XcB+ldnvY+9nrKff2oyYqwW3jRLoZ8Gh1fP1KM3XMVPHKHMBJFl7Hy2dtgCuG47XcUw1VyYZKDD7
myP4bjO/XOchQgumC+5iIMcqO3n0IIrJDMhVAmYCbDFo7MYFe+YO/HyjvektBLVI42ZMyU1+dcAc
WPXRfWE7xCiDOO6tpqHf/IEANua0KpmXall8wquTMpeCtcYF12dMbNXhXRl3L4mPw4EVPLUJJmUM
gwRyWHPfgiAviDjZz4nhY1EkO3zjHqIgP0w4Q21mI/uJxID9wokOv/iYRkk5PrskrVdBk2Iz64wP
VcVW1cxoXK/cCKrDIGa+GpUcPVJqdm7eg0wwXykKUT8w7xYWAjIlh6A2wSjKte3BAXdCWOrmQARN
1k7l/dOl6ed4ChhTca+ZVcKb95srssO7InpVY4k3nljbnQ93Z37IjXk3lhPy9NPBW4jGcOyBM7RQ
tvPuJRKKwlqt6lxd0IU8o12HTKGpEE+VIOy85e8//t8lFXf4PnVMlRwn8Fyr0qK5Tp9ePOU1weBj
zZszMozo45k2ty/mP1Ke6NL6QYlYbUzUDnQK/cDMJZu5hTFpCPBSICCi8N+rMLIioq0mGuq2cyqh
Hjg1so85ZvU4B+BbV6hpM2Bw8GTHLmHE7Z1bHKvaC4uee6Nkoiib4FYl0Jt8+0axiTNlGiPBY7oo
5yRSL0QxhpxNrf3dv3+jqPCblov1rGuemmPkXVkDTk+yo/IgvptVOhzhZjVkMCkaMZ0x/nutRyRT
qfSViagl2hRvHw2BKkGkRkTUjTCFBOMpPtm49F7QRlpkKk+FkXCzXTzTvMXJ50QjVVtDGlYloqFT
PRaf0GgArBcvKG2CybcxC9x1Njn5rrMJ0B+/T7FswXdLe+aitytcE73utw+Y53WweIdmxzYI85tu
xio5icBnqADv0skEtJPUvXlL58HcD2Y27fKZLJ4kbIQM0wWoiSvvkjPJGa1cJNRRCYN2JlzbPDmh
+GR6VJZRdkxcXwDjoHuBQpW6FXaxYWD2MFnDFl48KpK///3b0Kh6WhLqJgfXOVGoqqIM8pkbcWBj
5iuF06Z7OY4ZopXT12pCLXZ24etkxoBH5NzRjo1zB3U3yzAeemkmWyGr9MIXOvMyoBuw12ECLf9Z
Ysxf4aq1fVxAGlSKa7NrPoWtGB+8wOif/RiduLb8anhmj66/04CxxUL84xdy5mSjnou7K8ayy9Tt
ZHGVUhBFsEeO6STQqW37GdFw095J2q8XnlOeEZBdnEQWtwlAsvrU8q7uEdNso4EdVfmapoAz4g0e
obeBWpnSW5Xa8zax0Z/IBrwUYVxUmXy2MWluQUnCS22mOaIB6iGEY2QV3upqrMFdNSPj0qSQe8+L
e0RcsrjYKke0KxW65XeBSyS0ExsvJzQc9RYn+OZZjJ1zk0HBrS8849lHRP9ZO8rEKOzUTMOdrTyZ
BSrMpdG21wP/7yUts5b2xmg+m2MBVB4zygshU5zRq9VSaHa06eGe7Z0ccafTthqAniMdRSKNfXS0
FYHTb/p2Rr1MAhYc8ebBqyYoy61hQ5SazKj/SXeXuYXN4M6kIX/FdERe2F1nwh5vwnIcvLVx1Tq9
N7LGS/q2tTCNsNvhPkWoYhV3IZVbBbBABYr+dQY9P4shK368r99brLgmKu3saW0jNK7USYgZrUp0
tY1BQaenBPZHMmylMfzWDJavejsC29BxvIemDa+zmtZwdMGE5P3BEhxowQCOvq7LVnh7qtPBMsLc
QsHLaRj8fG19t2x+DCLxwa+G09PHT/t+Md4x+R42bVzP5qnTk5gQk4DZ6S74JW/f9Ck9DSMABY0g
3JePl3q/w1kK2Wn6v4rr8jTjwZJmLiY7cA9VCiXV8ZX9QGvD2ualX38ryqrdYkk0bT5e9MwOx47N
JlybyLmj43gSpgyLhu04aQ/aeoxEJAYnKxWPBakI8ImmbZsfddlUzxDT5TEW9HP7Ej0bHNu6O8zH
A3B0PUPneiwvqK6/fxtAbrHFxkCePBMXt7dfOUrmEaU2U/NRxQxoFcsTU9poPiQy6Z9KDTucgolM
++P38f57s6y2Gavw2RGoXv7+15VhgHOalJz1AVFbvZ6G0Hnsq6bZdi0CuB8v9f52Yin62osp0mJ+
cJL6RXncCxQL3INnA9luF84fpb/azn7d3OU+roS1myW0JdwKlcPcuhDbzjwpiYsigpAroPd58oJb
2ymkWwWolLa6ugvrEtHGZijzO3TYAKl8/Kzv46jC0cLGCcGRxCv7JDmYjUKmNdTZg1F79YEunHhw
mVJVF5Z5HxXB8ZK5Y5lJWibUySsdy6ItWxP523lyFoJm5aZf67Bzf1tO4/jbCPOZb2JI5Dc7HkAF
f/yMy0l5mw6yODalrMyY13NPFkd4QA+WMyBK3KAFV/Qg30QS7ROELwGn6Qvn40wYJvTaaAJjDEAo
tJYD9NdO9SqvKnUpeNaMwRdW8iUjMFRKvRoXKNUnYp0lAK1HK6MTN2YvYH2zC6/73BPb3D4kHqQf
pnmS4U9NXMD9Ai0yR733GqfuozOJ/rXSiDLMwO4uLHdmxy4f11zCAgf01C9TzcThtLc89o8t3Kvc
ktP3Lm68pyHL2l8ff8wzG9bBEsUkCiymvqcZVTx0RZYzDycOeMaNzRDvQQVl//Vfr0K8dyjJiAAa
P9+337DONMJK6egdnHKyijXYqtLfAXb0fn+8jljO18nehGrCw7BnpOaeebuQjypAM9QNcNK4abed
tH9UXVB+oWvs3TSjeGAuCSoINup9EMXf0aiCZIHn+vrjn3EmpoN/IAxYmgTO1icnJLOQDxxmTogN
2/mxrEeIQwWJpIumoWAPHcFZ2Rc2zZk1/6TF+N5RncAKfPvkTjjYTHcD79ANAKT1Qqh1J+h2VTKl
G3S7xzV8WHUhFJy5Vf8U9KbU4EOk/PP3vw5natexF5ixd4iSqQhvkb2EIpPVCIojZzM0Gs89o3oy
hhRsnq7pSa6CUVXqkAGthdVEO+opcEeazLWRX5uID1/K4t6fJYSECbFS2JLC6LTZ0TWMrgsK0cMY
Qshid+AOD8gaMTBPfv74q7+/5wDKLIaci/Ofh/fD2y+Aup5268hwDl4MSkS1LmBDKKAjUxkEbKYG
1q3oQf6gWCHuPB9o88frnx5lrgIEk+mvkN9QmJ76l/U4rLhqUTz3gVnba2a9pqZJWAWbf7+OFCTG
S/qmATC+fU4f0Ytynkd/Hxfc22j/tclq9itGpR+v8y7y23SopJCKmO/imaRPihJ4aiFWAy6yzRqF
PWY09c5vM4SbmadsZdOBwswW2e0WzMmoXPtT2wOu/A8/gshFFF4O8juztqD3WtExtzrCiUOuu9BN
dy0Dw4+3Ger7kOScCa5e3aQ0gdueEgtgj4LgpNpSXGgV/mm0/B3dlhdC1kwGazmestTJVQjbqO9y
IdMjeGnwd8+Va7XX9diFaHKh9RiF+Y9OatzKwWxwbQBZiGC2gvleFL3mp4IqFrSine8NOSPjhJ6l
ykPzyqDqvfTaTq/M5afSYlRcX2rxMjr5dlORWeBXVHr0c6XvPF0yVAREIlWafVVuMezECOWp7P1x
ZaWptW975LylGaO0E/EHN+G0Zk2r73gMgBY1er4XPqxkm56+TCWprky6vKjEn1wVA9EJQKaTgpLy
H60GEdWqhmCThUP6HVa9sWeUFj2KrP8NR8h4rRRCoW6ROrdFyIv7+Mf8udLf/RhaChamXTRIT9tZ
dtraZV366bGramDulc5odiM4NTE7HmLrSYHwq1YT+u3PTpWAzmkbWqorFXie/wiKFtOAaSG0RG0f
HfLEIdsGPhL8jgKE3a8MsFw/KXUjd1vnpQMFybesceUZfvYMs2RgkJEE6c+wVekXJyxiIOZp/aNB
Rgxux0gku/KjGZjFqMPg+8dPfho0l32Cdw3nXElt69Ng4vouxC5psE/iOYKwXcfHWMOcIhtByTGR
6NvgpXDtV8piyGFdijGn18Of5dViii6FK+mrvo1lhsBPsDS9Yl+bChqZ0OU6oEzcoFlhbD9+0nMn
wqbuVHR1WM89WSpDzyewBR3LVAbozFtgAUltSe8IKWjTOpf6chfWOz2BnmtIr7DxcvSbqf+MhiHY
U290tskY4EzrJsOFXOD8enSQhHCWJoL19lWKEKZ1NCgUKFNp3AsF1AfQXn/0Gq9ZMHzywpk5++mo
KP93Pblch3+lHrHIsmGM4xndpdRyV6rlVHFAw0WwK58ubNPzD8dTaUGs0Kc+xlNTh3NXh+7e9LnL
GUB1UFjcErAAqkNF67gXotO59RzuZ+W6NPzFadrSLO5IAmjiMXIZf5UJNicbgAqQyWL8Xh7bsbYu
1FnnXqdDcWM7yyRKvNsuJApZNZswDSVRF4dCdwcvyF+JVM0/Pz4J55ZCxpyRFw7JHuf/7ZdDkqT2
1dTBiibjS68wRcx/4JARQzoCRPTxWudepMvUSZAcgRk5TcUdELZRHch5X09IBQApnPtbq3HLT16r
AeYkSqFf+fGS5x/v/5Z0T/IjxKgFus89AwLTR6sQt4U4WDl4A6w8hO1vPl7s/PPRnaS9YVEdn5Sm
3mgoBhLFuA/UMH/udIcrscyRETHt6tsoou6CiaWQfJzTm8q1/29B++SYW+GUWjlKL8dCoHdWAhHa
OLC89wnq37sxKrKdngu8S0r0F2E+utHakMWAKlDkITJYZ08fP/9p2bME8L9/zklKFKZA2TFDcPfo
FTYAAXWYfcbOaQKE67T2cz20CjxsAIVt8/HC5y4u16HSkqSn1Bcnm9gPmAeYZib3IDRy0B5WAQ7N
CGYHM4sMAPVKRiwL96eI8DOVck5vTDGh4Pjxzzi72dAgoIAn42dW/fYswZvJqt61XFq20ryOhIeI
WgrdF8MqZ/9flqIF4tqKSur02NYF7ilBBhQajz36oR1CZLHbJCvDUt71x0ud2dX0vBH9soWDr6g+
ie0p8BzoWYtIJvZimwCBOvwggSvDh+tuQCnLC2/x7Ho4b0qOhWu9b9uB2DechiF81uSTs4ZlwNS9
Sc3uW1vGMXxETMR2Hz/imY2LJyFu6TSlKddPH9FDj0saU8U5yrTe5gHaUJ4fBC8JDRLggfbCcIIj
+fGiZzYtRSBPaCJMgKfpyaZtUcFJSPDSo9Zl4gLlVj0YRNL4btV344JukTl81CA3cK7CggW0fJhZ
/XwhQp573ctoy3Tp0XB2lr//dXVzw4qITpreeyDV90blocPqwPoWuZRb6B3xhdtbLSH3JGi5zBwV
pZPkJjg1GI1RAHYZf+bHmIwruRqssjSht0byerQDIMJYe9n3lsBaHh3drP2H8UT3gv1x/NxqmH4o
xY7RS5DAXL4Ko4Xz0RcRUMHcMJD1GrsevBdIaPdx8pPxUQDzeIhTRD6vROZCXI4qD09jw7YBMcFy
qPGQbdBH/iQKpLavqmpI/6F5Niebqq+9O9wbnONYijxYB0mANPBo+8ApEWMx1kGhF2+pEq66PeIh
uwL6B6TICNwLZ33pVbx7YZw8RH3oYTFmf/uF+qFvMEeMsShtu/EfbWaodtNrXsBHk/5njEV1P6Oc
sk4wZryQiJzbHJJuKxsEr0CMst8uXaHbMeUMoI5WNQ3mlY9o/JaMAd3SrM9+DFleXTj8507i3wsu
N95fu1FzXwWhqP1Dwdx1D/c7ewgSXPncBFkjr57zvS06/0Itf+4F0yG0SO8YTbx7wZUjMHmK8hKS
mSMg8RPYsnWmAX5vLTMq/DX2BNVtXIeAyEJrBIz9cSQ499BAVTRze2YIHI23D62mOQ5StMOP6B4I
FAS13tTj95ZOGchmoxmPTowEz4Vzf+ayomdkEddJal0KvreLWvOI2m4aJUfVGdl1ksdFhvz61O9R
uowuOZCeWwwJacYGLi+Y0fHbxeq6Vm4gdHSs4snb2sgxhhxSz93CNILO+vHrPLdpmfsQUWm9YfF9
koah/uXTSI/NfSd7qFhCZdG3WCm0pKdKYV42xsbDf1iRJQX2vUTS0w+ITI62Zw9Qjq7Bs7Ya/RE5
2+ZtL+JqzyEqLjzhuQ3jCI1rPBezTR/q7esckG7rIpWZ+1pE/soIPPc2kgYy/2HtrWXZIbWZupeG
P+e+oUN7wF7cocGsnezSRrgdwwQVHfOoNR+GSuELbY3dLT7t7vrj93nuasQAyjTpqzGsPH2flYjM
KUskkrJpVY6QKe1xTRwC6z+P1Wezi5FzFB6qTrgYfO0HhTHGxz/g3Bb6+wcs7+KvMOTMCseOdAyP
Hh4AO4owmo0JmpqxWbQIDKJV/vF65zJ5xgT//8QnexYFqKmyMj88Oq35FEpkerI0zmhfTjGQA8Na
NUamnmKn83+FcVsebCTb9pGG8e3oHhfdj3/Ouf2lofICDQTLpE7fP6UwIy5k+I8VVf21h+Oqi37D
AG0LyALGnzNmCL/qDKbWhQ9/ZuGlWa9BkzHfE6d9C9cfp04OhWBUgcTyHBXhujWTttsGBdT3IJwX
o43kwtOeCf8epYNkn6F3/a7fl0KHH5QS7DZ0xA9UplQteeqi0sOseCyjeTv19rjK8Uq8ZGnvLI2m
k7udtfFaXxq0oPmWF/LXRosskduuQePTNSx6mh0clpxkU7bpxvER7r6SU+giOz0ZfsU1VGP159rT
dKuyclFtyFE5Gru5/2T5AN0Bx9rjFwAT2ofWM8zIxdSufc1owG1Xesl06lCrdYjaMGrnI0632wgW
Ocylrg0PgIrsxzCFBHxlY9cCxwJZhBxCqLW4dFtFr1ZW4wXfDa82kMq10JTqjbn1bzwrjA74WkbB
MUlgqn/N8xSPr6HIwj3QLvPOUbWFdF7ARHLrU5oCCFRGts16SfsTETAU3WyJUmwfDFDEu9gcr3zY
Vukq9VzrHii176/8JAh3FHqMF0BKIMwkp0y8GJMVfsJMcW7XkB8KHG2w5d1+fBjObg/gssBCaJKQ
C739RMCfDSyAES9weJiVKZwYM+UJul/a1IdCu+HeG/rhUx/jbPvxymdPA0dBkPoxZng3RBrQ+tJJ
GxxkYt71IQxsQoS+ScLR2CZJ5xwSbDH+w2HwBG1vmrDcL6fYoxRBj6QMBn8nKqBti92GppKfMCDa
u4A6UFofkaeck8GCM4jwxaUE8Mwtw8TuT9OSATit4Ldv26/SPslh9h18d4wgkhVthHeBYyN4BrnM
u4T4ORPoISYtlabtgLQ7rfyKVqrQKIz6MDYabz9u+E2g0XOsfWvp20T5hde7XJJvzztQAlNiV848
mjH8SePZqeaxrwtUDelktE9dIAx00/o+jf/LOtTrgG1YBNTe29eIXaChKikSdC4C+Ssfo3Dbztal
gcH7j8XTaCaPHkGMPXqShwS9wppGAr+dvDnYKbKRT9IUL+lQyX+doi8r0YewPYfxxCnwBLMpqxaF
z1GI0+5WJjGaKpnXu48Ng7Zyo5LWcTZ6wkXbxLD+0mj93HNSGS/wP1AvQCfevk1ZjQLBl5iOcxSg
Bl7pwPhtq7rWIA17RssfH/szs1aazHw2qCsLgsk9yT7AyyZxp/LgUAR9t+9Aq10NsZHsEBU0t7U2
ZtB62GfqCN0H3xYSLYI8ufDCzz7yn3Y+J5x578kjIwVZSaceNezaqngomt7bjyWKoarKjQtF5vts
DxwgaDtpOnIBeZ6cCSpPbwALEmPS6B7GCiOtPF/88EIFVTuLslscl4KVVkbwNS2yzccv+30AEKa1
pO1AtYkD1km8KWAWQ1zuaO7jaY64IuZGWYo8e1y53rVtteVw4ev+KddPQ4BFF9AFWGw54hTKGg8V
UnhRa+xHy1f5po/Lrtw2jExeFhoFFgi96IOtsozgh5dGyHIiUS/mZ2Ui24CqW1A9wNNYO0hluAdw
DD3q/kFEk1c07lzBzgWmdAyFR9PKyediWI34Ic0ba4LyddWF9vA7HQROuVDu1XeUPh13O9Z9Olx4
r+9vTXDoXAhA/RSZ7WlgzX0zzsbUbA6VruZ2g1yp8a2tEJR0nEaudI5/j8eYKtwGds809eOPem5H
cVVLZgyaLpN3Ev08Bd2W/lVyiMseX5Yp1M648YNwRBXFLmy0kwRmITtegf6OXpNoP48I99gXjtC5
V0CmxNyd56fBd/IrqhBKNDLTwdGTRcIlmhteeaCJYF/PdtNgF4OKXIRMgh/caD1Z6e7jl/AHgXC6
0RjpmODXHHobp1QRIBGZNUiHzM4YxX0hQLEh5+QjTlC0xNK1dhF2uGIXYhocuan5LSuq6XMm8C5D
CQChg4MRBcWnKordHwV6wAraZd798OOhfWxCBHFWlhq7T4ZJU983mgei2bxzSBwnZ0LA0NVIb7WV
9+Jqo/8dKUAGV432ew9n86wo1la8qMD1eCLcoX1emns/xTHjUGCxpDF7n/2UwaxKy2u/G8cRF0wb
gZRpGibohn4FCbZuGua2HDI/v9YBtMebcmxUg2JLgihK2ehIPkOodMbDxy/2TGi0gZQCENDSEpZ7
UqvVc9G1eUOtllUwHpXv4HxtOAYSYSjtfLzUO7oP+G+bvIT7gNTD5TJ4e/NYbkc+NLKTDfT4MIQx
4qnYMY3E1dREDDuCyiy8exWVI5Lb0jY+49yJapo/SXU/hIhbkqrVMeAnJdsL06732Skbi6LFk/TO
qJ9ObginljJd/CWOmUu3NRLB4nWZNwZDj7yNH1zto+OBWsjFDPVPt+jtxl4gmVwUfH8wONZy8P4q
mka5yAyhNXAcKlFs7CiYdjizp+vBZ3qvJ3NcGzqedwU0wV+Gi/1JK/p/4mm0PyO9PR/UXNdXnIx6
nWSoj9mJ8B5l3DEZxxgJ81/LSST9R8+9q4u6uU8sByFbEw8/KYLoCdWD9CkLE7X3Gh/7ZzuZj/mi
qQoUVcBAmKbrbHFli0ZN9y6bvsZJGq8o0u8W9N4ae4qjgo+/7mqEEOYoXiqX1lrVU496UVapf+ZC
YCda1xIlFRRbBOze9dhO/qHOmn6PqpyB+VpVfeq6MWLobU0hfGgX28s+W/xXg9rAeEhn5XPB4HAV
LJTzQIYIDUqGHL9mG02T3saTdPQRDpcdSb4oMf/Np1IffcwlkCrT/QovzMWcwhqe5Wjkz0BDku82
ygz4u+h+Oka5A9qrDOt8+z+cndmSnFbXbZ+ICGDT3mafWVWqRlKp7BtCkiX6HvYGnv4f6MSJT4mI
yrB1obAvbJJmd2vNOeZA803tyIHQAfHB8IuV7X10ZUvolGiV8SHSCKBUhHqyTQEo17Ghh8+ixnMY
FPVnrSSLoR9rruiH5TmuGgxEAYy4k06c68HRg58hfnhQ1nNK/egiD6q9+oBYTeFFNjzjxZVi+qm8
sd4pPskHK81BIyEFmODwRCCZtbAESOTkH3GG1R973SSegfbC11FR5YXG0r+qpFPfItgnF1O3qkMJ
85uCN59G4KTdtqRRSipE2p6JalU7RRL7jmZjd68r0jU72AdbVzGtbqoikEeKjfpxSguRgxO14ye3
Mod9Iyhhoxh1N71Ime01ezgYktROu7OiSxq3/QuN+HSb1diJYxvagm8YZ2+I7HPg5PklGjBmAoO5
R7wJjsLGKW7NMaVkNUGzNMbiW4We8y3veOZ1SdCRa6XThvhD6tU2uemi8gjRIokNZzt4IUqu6Ysf
tCjmqiqqTk5X/OgFWW1GHsyQAn5nTMTz3i9U9RSS832WUvO+C80GxT9BH+6JTO/VfShIJtZUMu78
XPOfM9cn5MSgLQJAj0ShNAoUjEOrvoASHjZKq+UHb4yDPRbNryOK+VPZAK/FrZSc+4bmTemBzp3o
7JytbNB3Rs+qKd28eGQYyqPXYsRtOF1B2C0JYyMh7zET+fBIAK7DLU+YvhkR5aMcbEGKztgdWmdu
OGeEEhGQK4n7aG1sU+acVTB76WNN735IWZN0hET4VQMesgUw1IKRt4cTe96Yxnr0tfXa71ar9Ucn
goxoDwRwmMrUDlTfpicRWvoHDGjfo8R7jdKSxOmQckhWtf2B411+6JgIajQ30Jw01ouLNZvfywI8
UFro4feU8NmdqAJ31wdFt3d09XdlF+1LmMEeQBIxp4TaNcSnDmuTBdaf3tVk7ksCqzepqsgP7ljE
Q4OZLupBy00AwTG27AG3gTAOq6+wgiSh0B7wxNZSHZjnqL9PKMMwAxXZiRNwl2xoc3xO2hJRfV+r
bacJcFPJGHzwk0R9c8AbDNA2PdJJZdfupDGqQ0yn/ejJQNsVJKTtqjRxIII28dOgKYIYMUg62yFs
Udgitj0AV/1huWXyZOUJNEDf7HdFJb40+EW/TUUaPEZ5TO6cpht3jjcjLwl7fHNViy4uzN4QMgEc
6UWwi+xRbKIspSCoGfaDU0HwMkPRbfuYzBvlx/U5ENIikoz/CVk/FfnH4fASlFXyOBlxegzrBuFj
GwVENKYwlVuZthfyd42X3pAoI1TQ4KWHJuCXJS6ooAu3aQwjybYpAxaBOUupAdFBq4+3Rls/uzlR
l00fmltNj14w2ZvNHNXQvZAXYwM/9cp/vESKFzx9/FIg42fWxYS4cc3ak4UuLpmYh6EReO7foVIA
viPU8WFHQatPLUii9K1PpDES3zwWECzr3tjbhfpcsgExNiXB7AigCAxyosk86UXSXwiebA794KOJ
VQ7bSyJATrLtu107Bdbd0PORWFPUXirDp6Tik0iPc3M6aArFhi66+JRnpjhVPcweLR31C5Dg8oE+
eEZ8ikGaAPz+c4O4dzcBFzyJ3FD86/CN4Ty/Iz6raWjIesPVjlzR974gj23gnI/lrprx9V6W6R8t
pcEvK6uJPL6xfeEkAxCqFuYBgXFycqrB3SaT3XwUXl7tzBEwaxyHCbzARJU7T8O3sK2Yqk+io7A5
+UIeak3VB1XG0GjjUsDkikttBxOWdEEO75thli6g3prJpLa+n0sau1wS5D1C22BE8dzaKMFzakCy
QXr8054qkKcR7BwBPrrcGmnUHdyxaz7LJCEiLQSI5dtacajRoW8agkphalv6X6MxGm+N9HMQbeqj
0cniHunEK594/DSFaffJIwz+rJPnd3Do7z01RlHuMQNkoFUxNtZ122yjePCeDZoF9zG0jxcrN9o3
Din1Zizi8WIIn6p/ZSj/RMZ8Ve0heCS7gnDwoxEVww45dMrSykzVly0Zxo4o3rIhMd+QfhI6qsQs
83KhwjzFRB58cWIrBPHQjDulWNHTKg93zUB4FOin5pgn+MQ2eT8E8GOA8FqZGHc4oYYz0VqfIiuq
H+JytPZ0wRVxz05+N0yFhOwKnlA6JI+mIbc2FIM4Kba5pzxQkjcUQt+rqbjeed1k/mMR4XnpdVkc
grEejtj1rS9EulgHYejRIemd6IhCLTiT5ACi2VegOqtUEYA2tKQeIH1hx1BHPtmx4Hy2XuyC/uaO
nv1WTz+zOTSetKQh+iwMbJIXw4LYu9An+3MkvpT/eO9nGsdhZ6oAZJPS2FFyPUdERz/5QHQAxQPT
Hyaiu6apNjco1ej0o018IQmbdKMoIcgyDcaTZ7Y58WT0/3RF5K+jUbEcS+aZ1snFoxrC4kHLK+1J
CfJ0ZIuQYRqKfueIXmx0ePHnPHYs8nfIwDVDG6pZrydnYhVgLsKp3hYG7uZUy8z7tDOHL9XM9aVs
kVMDjswPzcD2p5KOvyt9y/rojDY/zQ/KJ5wA9t7z+voYD920szu2dsKcvnQmQmPN1OmcjUPpEFeZ
69swybtHS1nh3jV1bZ9C1QK/Q9q1M8TmZaqJ8SNUKts3U5odmQO6Nwx8uEjqyt7AC+oOvp5Zz0Gd
g8Sqy+qjBKpI+vugH2phsay0Auw7IGviufSRSMwmBLlYys+Gpxl3eR3F8IzCkPCNsFKPCWeJgxqm
au96BT4zuzJGogHhzMgmFW9SwgJDFDEnnmeOustVIEmWm6KLwdmR4FZOQSkS7F1GEBkATWvay9JW
u9IQ7YvJduMhzUzvSVUqumMiKLeCMbAvFfGnbQ3uOPNl+JUQCDZYZmYFDxZpYmyr2s+lZSf6fvTz
4NiU03SIFD6HqsrsU0798xLZmjy7VSyHzWjSMd02NaSsWExMOFNvfpKeGz7yTcsjKPLqfrAkHwei
uUtvC2Nf6JEB0L2CqwU/PNkjoQ2/AFPnAEfb+YgonNDErhD3hk76bDQU+p4I8/LQO3a10SeCYFDA
YIFQCbfvg5848ljGh7jhOGj34NQ5J7PIT62+9/XC/4sJNcB9MOhAl0CTkdZkNvtZ+34aPRy3Gavq
Ho+DgmfMpiOyyd3RyFc8GdrkvWh5RmaLyGnK0YT/nJrz2SHM+AZhHN3X6P3vbDUwbyFwmMNPJWBL
eJ0k3EcTsxyP8TE2ycgUftt/IlLQj7aWD5+1xpxEJ6mbthIH/NFpUvT/osm+lhrZcVna2Uejm5Md
NKIaytls0VE1nsMLxl1v5M7HwZbRRQV1c3AhGB/SqhpOXVC89i3GdLZU3h2ZVgl7/7E42AhDj+mU
JOzJXGh+Mm8hkHf9xbNtQqPIC4agJshI9uJHrUJ0HORu/xWFYbBTciTVJAogak1BwbQGa2w7NV17
GusGdGba/iCdxDl6fReAHozsfV460V4xZexcjVEmlOy+qqGMkboxk/ldOX1igTY/1Vokv6icFT6T
vXqymlB7pHPXkFSjcxqUevHUYV3bOE5mHZ2ych+0bsw/hxIE6Og0rOEmCXJGFSTQ1pzqGUqBw+oI
R3NMEWY7TvlYF2VX7so2ic55KsRTmSbGPgbPiFazB7maZRwbg1DeVQk5u0bLWbEURfGd45O/ncao
/NgYQIUjqYgGskBVwyuDrI71/6igvTWbCQw8hVz9LU1razq5hZ8fo0gSBuUjoCEk3r1RcfyzLIPB
xaVPRs3c872l7ENrcisp5yGIVSI86rC93jzYnx9obubDjSLuSol+vhjCS4rHqAycRV2mL70hqwq2
87h7owlYOJu63O+tB5iD+jlpm/iRXdsEh3aEg0bwQgTZ3+++vl8e+rPOCZZ8btaZNoYNvOPXhRCO
Ep1RsWxfWr9LSOZyjgE7gKm29kNTlkdvbOwHIlmtc02R5MYjWHvctoPW1jH4G83r9bU1ve7aNJTp
pQSE+z1ldmGatewZjh63hv5frjb36QwPlSIF5eurzeT9RkRmcSFEUX9qspYAX80M71KttT++/1BX
6losb5hg5sIWdabFq8WfVUydTn0+D3KY7NIrk4r9nxVZ29Spy2+aNEFXTyYf/Y1O88ojpaLo0d6i
10UDaP5lv9W1KHmmynHr/NKH+FJTEkg+6ayyu3ywCI1+/y7/7HtQOkPu+f/+/AF+sHpcRHnrmSdb
a6FMAyX4YsnaORZ23D/3k+XeUBEbazf3SwAGdcDDUbO4OTkD25Q9onSw4+CkI7IjJjzKDyyfTxnl
5w2JPO0utZN6Z06lv5mUlXxt3L4ja1UjXEM2xdFqYX0yVzY3HsafXVmL3e88kimx2vg1rx+8GCtv
GpJUndrASQ7hJGUBSU7T/nn/ma9exmNviGVwbpouhgzKfF1FngyJvUlM7WyjQ3cPxEOE7o37WfuE
f+EdEBhTJl26HnrlGJRdWARlbwp5p5zBgB3r5eKVpNEMWGMfha9YdYe3929w7R3jzBSAUpiTzF/V
7N8+4KAlwC2ZMljzspru+adi4yEbOtV0Im60eP5srlh8k/+71KK5Ekx5g3FFRJe6s4a7KASGzDKE
K9BOQ0Jjokc41vo2LUxxo+z9h63dRsc4q0QR4+LWB/F0/bGElFET+nLJxUFNiorYMMFs134Hz1US
+WLlcm84EQm8ejwce/Dym1ZY+kEaQXejcerNJfZFIRwRIGpqfEJzB3VRCO/HaYjqkaMeEQ/Tm6+F
KeBN6p9s6m0rZnMWzSTowaEcADiy6tvnMsTi9hRR3AYU7zUju+dA6BxDPPaf29imAHyRVqF/Jyuj
fQ5KCuybquwzgrytuV4MpS9AiGsUNBw1yxoNJNMh1UgOK58ClNnPEQor4hvaAMpV1IXBN6MYQyRN
7lS8BcqcIqo83UDEUttY9L4k9s24R360waiPCV3EzqcUPPIcfJQAW8wJQh23ZIH6+jHE9lhtBy+A
nuyWFfV6d5JVfOHQQcN0NODvbyPRYkqObFsM53boim9jnH0iCcH9FmhDmO+kk2XDHhJmeA8srPiI
sMqkWqCwHGy1TBPz/eB03g32lIlNVtR6tyWpgc5BSzybmYo+h2Isx/sArdoc+Y0j2uwc91s2uSCI
W1dq+ceBFkTz6lICe8DM4AX7MopJIgV3Le9RdFoQr5LSJ/0TcrhzcGO7Gx/Jzn3xp/RskdrX3VhX
jLWJB1gcH61rMPcs9Xw2oe05Wu3kHCea6nfB2MyRNL6atBdVZ3nwoZsqwAuwI0diTVHee0+tbWTq
ZQSeqaPX1dOP9oCklpBPmnkHgPGVfH5/7lj9jZwJEJbSKqU/fT2sssRNxh5a3Cn0s+YzAc7RfevZ
041laG2G8jhJ0a6CrAVV8voquh1pHJ+z8Dy2/pzy6XaPsicCPFDDLdTO6kQBVRp9NVsz1AOL0Slb
DauJicl0IsFyWyCrPrR65X7G2Rvv0LdRn7YqMi6ruN1ObdL9DVLEehRe6N246bW1HkKbBbUfWfQf
BM0K24uHaxEBZSoZsVNNwZ+UKnClSrbqu8XFf7z/Mtf2xx6leN+c6Qs+wo7r56yN0NksShNn0O7D
eTBScrASKNcchi1Kv1B1/VEpIiDz+nMSESVoi3D8fuNHzJvCxfSIgoydFKstbeCljRLJB12Fpo8v
mgyt5zEp5J51goq15uZUrDWSM8hdzqI5PbGavH0Q1y4uffHz/d+xslTN6hIE6Qy+WbJ9/SwUtZ9e
Z8gh7680SriTuFQ5YbX+KNq93wGF98om2BWxe6NRvXI8wF7jY1lFN4WQerHfyOquFmMntPNotCSZ
125G10EAO3aetNY3P4R0yyMSLLE9QJgm0u2+sAmMu7FSrwy5334Fvezr25/oCiSio7BmqqZ6qOWE
tcnsennvD0Cubux8Vj+8/90zwtrrqxVELPXgi7STaelPeiLJtZSm95mgZXLvkg+jfecn6aYNKHT1
t/Yka3eKMgDBJlxEC43f9bUTf6T5kBEUqtkFyaQ06++qwtVISJ2m4/vf1Nqr/d+l8LdeXyqMQw4g
ynNPYjJ/nbOtuts0Qdp8ssu07bd8W/bPFjhCRm84QEecRuFwS7W+Mq/wXXFgmXkcHEMXP4JpPNJi
dh1nX2SsmUUgBn/Th5lGUKJB5somd+bm4Pt3vnpRuh46k6cL+HPxkEsr0KQ0SHC3aD59KYqie9A4
3X42Rxt/e67JG5/v2uhF7MFhH9Uhm77F9aQRDRam6Jg8esL7EBhD76G4mz9OQoQEQzTaIyBI/6RV
ZbN//1ZXP2Y2uZRhkU1ys4tZlLZpTgNyCC+gfIbNAPXwH1GRaum4VfSM5Kbfo3yGhFhI95kMsfSo
6GnduP+15z17dmYqxPxlL85tUeb31UQn5+RFcTw3jIfh3Jepf1ReT/C2k7r/ErXI/tpzEeLPwlKU
wEuvkN7GNCayxjslljQeMxZXxPHF+EwO1i1Ly9q7xW3gOvOBn13B4t5GPSh9cxTuabLH9Ic9jM3z
lFZsRs28LluKdGb7BpSL/BQGFelH77/e+ctZLk9wvtggzCQ8AHXXY9gWcQkzB/ZzXUbdK5E+5EiV
8SDKG5/R2rSElpquLycy/izWHyYkWRMeFZzCIs6+OI4sdlkp7dfeK24dPG9casnC6zLTySrFYBm0
oIFJj05im00i+WDF2S0sw9qudjYH8b3gXUUotZjqsZ9MLTbE6MzosU9JHn3L6DHvNOmrTaVTPh5w
Tu0GjBJbyALZV6vtvjSqx9jRN8YdJjesfmHb3Xirq4MWTRLrvY6mHHv29WvVMsuTXmZ4VFby5Nto
KjayDfIsmL8pOiAfyE7j2rvaar1T5LsdHZIovfEjVgoA85c1I94E5s0lIqMLU86dmtROcNPNPT2V
5K4kpOtFTFV5CNgMvFoZcLD3v+cVExObDAAuUL6gXjFvXd/5/AF6xM/nl4rj6sYN+gjOWKJvVBy+
Wk6KTEnj6Cb6RBHBikO/1n35IN00ffN8dsf/YSuAoHfG2WB6B9G0GN2IC6K8ykgRCtH73EfRjMqX
yD5pabmHqQXKNjcP5o5ovknnzJB0qpp/3n8mv1zci0HOj0C2LkzcFFQvr5+JjKu2KSuRX+gbwaMu
rRxZWFZ1Xr4RoKKn+3Csx2RXmrX8u8j7KJ7zroOHXLMICnZRGNokJTvFz6qsi4dR9sSKazHp7rsy
MirgmRmVwbBPaJY6llXuyEtzPvBVW19JUSSyxXRz/ycGJ+/FdBPvhsB1ZbRTkZ0BOgxB6u6LiaVM
RmAAWs9+x6o5Gs79LAQJ3X2CIvb4/nNcvRR1M84SbGgpWl4/RiQlAQkIoBWMWrRHGjn9sc4dUsVh
/Ozev9TavOKbgnXBx3Awe2+ur1XYEPKsyvJP5pT07mb0xswhI7j1X5HSkHSbCNt564IBhUOTMMeg
LmjzRz8aKia7sklccnZ6c06ZETW9Tlo9t1wrK8MbxB+ICWw6GJKWD7730qDKzCC8COo+HzQ9yMmi
CkZiBe0UrQ3N/Nh2tBuvYGW54qJsOkFDcZ5YstaDIO6xBmNyLWh2fu10H2+t36Z2eeP5r73q366z
nEWmmIJ00tTBqTI9I0XtM1ntfiIS54erEf50a5ZY2d9gXkErPtd+UdgvVhF2trk7UuvA/Vd4jz0R
ZHt7mIKTFiflPRIdGOMDOkrl2x+Eh5IzyucAGFrlG1+B4g5tzXnwKnPc+xoZ9dZwq2gs1n6gDy4X
dzjrFT/1+nOcXDVS5RviC9VIEW6HyqVB6I6uNgfxAj2tUpvw+Cw3nc9oYlLEd1CePppjGOavobAh
nmRmrYdAw7MxPFLpJ+epdxWbmr4a+mRLlk5cHh0OFK9ZGhl3xahVXzEaWv7Gx1JgbczY9uJ9X9f9
M1mErbeNyMJq2BLF2jkb7aY5VpEePxKy5b8GqNEgB0O2f3WJTHL3Zugq0hEAXdXM/AbWzvdH659b
OFZ+x8RAQhOKivD81f5Wci58J3a7pDJOPRYVTu8EoirYNrlFcotBZNC2DlqSESD2lJ8moQW3AEMr
s8X8AzyARrPNipXm+ge4BlwdPjDoDAkE57b3zAe7bIdzrdPaBljiQd5Szqy8SLZ93hP1LWN/M7QR
7XXbk1D/7I95eWsD8OdHw6+i+gKzal559MVXbaM5IesgJG5z9JOTV+f1sSOqPeHkrZvIsRJ5+Pfv
Qejzldj1MGgWa0EXWRR00zG6tAifjlHvjvu2ycuPbS3o3ssSMaKKvsEY1G9MSyu7DvBVc09pbp1h
Dlu8gBCjTlZ0jXYyVK8g4Bii/BgYkfEhabP671Qfkn9EmXoGRemuCffpGBN3KTGnOhso3x7B5F2F
muj9x/HnZMmPoioPqNji3OSLxVehyXFicaD0RBijZAeEcvfgjeV4yyHw52zJhdh02WixufelT6vl
OkZDt/886DVS+9ShI4w+CsjuDtXAreSYlc3tTAEy8YTzNxWlxXfljIkVpRpgObP0/JfGbCqDupKj
4UHz3OZvLAj+Mwbq/keSNcnzIAhCa+ObY25ega83Vde/Yv76fxv0jQgyrTcQENdJTfdlChHeJX67
143W2gG1KM9dmMe7TOneNm7obxqDEz22RW6cOyn7/fvveu0VUNhjFzXDC+FpXP8aSCwF4SJtd4Y2
3u17Q1lg9/RhL0LHu9F8unWpxSjzIokWwS+909Rkxs6M3OYwZrG5ZT8gb4yrtRnEmQ2XM7QDteHi
rqzOMJGiBCz3TWr+EG0yvQYZuxqhj+p765bWrYPTvI4tX+q8mXGZRnD+L5uwGehRtNCwPoswF+Sb
xWQu+3n/V99RPW+dqjmmOJM/v//u1pYP4ksYOXzM+O/nB/7bl+RaCQrE2NLmfPH8YzcoCx0njf8t
Psf28+QSEJvYboR5jFbf+5dee5ecC1BuANeivrSYIigVEsCGWO3iIc+6K2zqSkkmSQr05K1Fcu3R
ombgNWKyBHu5GC+j4aTlFOYRCC8NZ7dbfR/6INtouKs3dU6sK/nB/2FBoGKEmIHn6nPx+Tf99mR1
Z3In2veETOlh6ZxIOu2szeCWxROH+f6pM6fgLR2kTThvb7hP7z/blY/394sv0f+icIOwVo11GvSg
7o9GQK2DbZAG+qkoo6ja5H41+Tc2rmsXZe2bEUIIHMQSkFJHbdH1AgES2/byS+XIHza8kk3tBPYZ
1814eP8eVz5dxDd0wIH30GtZjhc3qfu4tLD31eFUXtzCVMCYxXg0CqPfpT71q0xEaCRV796oLqx8
uTQSPVgwVEWZcBazUBR1paa7k3dCOG4/kOWY7HWPFPMA19KNQfJLMrCYFRggwtOxcs6OzsWniz91
jAIA4SelQBw2LlK6qYfPGiWxTp/fDM5W2gxbPRXF1s/S8UCSpLEtu/FnOxrlLiin5gZ1ceW5/+of
Un62eNHL+mTsWpL8PFq1Tm8cy0KIPScHck8zH6irIWvm/Xr4Rk7Q/v33vTKIuS4AUjBcsLiWR+AU
ykRvlrl2Kl1d2/XerFzuqggeWv0olEUoaVWc37/k2t5K8KppoekOwQ9iMUeRqROW3mgHZ7cbxAdW
2DJ5G6F4bv2ECExvksnJdsib7FSWfAQY2uxBwXYHKfEBvP9TVrBxcyIOejPunUewbK4EuHBKXH/h
ZagtomylYK+HGjnE1kUM9b6uOLQfCiKKjiAfBUGLGQauzjVJRm/LLPzZxub0V68HQ3aJO0/+Xcmq
VifbxpVyGlt7es6HCaHCqHCb7WvsM2cvq+LXsY0omYnKDEAu+8HQY9LyAt40ktdvHWT/x8qUKqRw
ayN8TzhXJQeavONP3a+NmWOic/roCKIjZztuaqo5Teo/w1HWMMkNRfK17JPpk9RE5W6d0q1vscVW
xiqPjUo6lkkGrLPYHad5QwmnLMJLDVbs0MocpIUaneoSzhLYG+/ozxUcTQyTvQ82aC7NXk/5rcfh
x/amOYBAmGStF572EetBUt0YCSsTrWUhY0DYxPKJC+D6OlGryazLrPRcJ0AUN8r11HMLembckt6U
eZsca88t1ur8nBbzEP7MOQMKRzv7+UWvqzMJXTXtLL5kdnqflMSaV7HlHCjXm/dtacu73BzcT1WA
xL1x3Zu1zJXXaPMO554I5Vxc9de3jIEpAI6LIa2X6VdK/eFWZWjoKYo7D64Ywz1eHdTLDQTkoo6b
bUZVdNcWNC4MvXwilo3IcE5QiKSnW6W5lbdx9dMWqwHsxVY4uiK1BFDmP5OqnHRfkU54rujGvVaB
SdTd+9/Zr4e9eBmcMHUSLCEMUP1fvAwWCt0alBlgukhodibog0iZHSAQ7WsH68gxc70KNoYW6KxK
uSmPtmryY0xH/EMpVYvfHS7rSzgZwyEPs7TeBJ2n1JH5JR8hTuXlJ7cWxpc2GZ0PSToELcxHw1bH
ygjSr8BCcQ4pdIjfgp60ne2Q6uXd4BQUp3QBXg4jhQZuNvL9ydgIludbdJe1YxgPAFEBKRIMpSVd
oe/winCWVmffajJ50Ou8IU/DwmUp8rKIzkRKNQ3CyWpOpJ5z43Yd3Vn8aQ0+s/dfhrHy/vktlKfm
fSw1kMVodFs3NErdCM5pL+pjPrkVqJnR3ZgWWuDej5rPztA6B/b8EQXKxN4kPN+dCGS0Q8P4T2IL
bZN7mrX1U09tArOJD+//QuvPoQtPCBUyq4YOh2HxgbpjhD1aFhhtK8KWdxZPQntoYkRIN/R4KxpX
lD70XRDb0NBD/nc9Squ8Nb2cNNfzxOGp3dJP1uKLrfcktYdt/1WwHDWXAeNJ/1Lnk/fZr6fJ3XUD
InqAXZX1ya7qiei+pJk5qDBSnU0+JZV744Gs7CSufubigZhTGwm/6uEUw9s/2YHvfKRlQCi9nWDC
7aCcxTBJ/nVblyggIg2ZuMEGUD++fjaunlAQKerwHBg6aj0m97ukb8rHMRz+wykZRuHcLWDXgi5h
calokKJDBkeWWe6QAh5VxVbznO5bk4ftv98KswPG76UDJGDXP397v51yLKlqyqd9dha9oz/aCd5z
HFI4Yytimt//jFfAMaAXie+wbAi43NjiRF70Mac4NuQn9htWtxt6M3/AHGPgUyfztDiVyKxe9IbW
+V1cqqrZpO3YDzSR9NTFYxj6sGDkeGjZkyhcHq77t+gLADFRDoNj4wPeybZ10fs4h8pcd+5MmWCd
KiEv9XjBevrw5dQhHBzx8H4qK2f65EXIiP7Dx+kBriKFGYkOH8ziiebdxIoyy4USHIFZY8cHAjII
2XBBptRBE++q24fVtRFBv4dcGhp1f/ZLMY/ZaW1H0Tm18eNh/Q7bH7pXJdEx1tOeFHOlSfdtqsvS
/Pb+W1278lw1ok1JbBN1tevbVb7AWeQm2Rl9bnuJzNrcyXFMTm5WQGvvO2/X+n3574/HFCY5TfzS
7WAeub6oq8zCcHmZ5zx3m7eiNEAf+7U1bnwzFltRYAF4/y5XzkyUdigNU/9j97RU4kETQLzSkH/B
O+3rbWbUw71DQF98aHBR/wQEhDU8NVEEdoXbf3n/4it7J2w6FjwiSHqMnMUjdqMCNx7ywFM7TOND
GjrWJSo89zBO2df3r7SySUTGgfad75ct8PK50ogmm870krN0SmcXdm0AF5ENgqWzFKYqxywD1JG6
JOoARRzuLS7s6p2yL6Yxxlz0R+pV27MnD4qRfZEH2ui+mazUP+A9EuM21mvUO+/f7urlXNjlmGTm
3dhy8it1PIQByYewdvpdQmrFh7rxtS3l+vDTv7/U3GQ2KDn/QoNef7FazoRIFk12Dru+MTd1q7sf
PAr649FFlnwroHTtPaKUpc+JNMjGGnJ9tTCuiyBwyuCsgMs90PWrLyR4pQ9WU0AkmHJ906d99cWc
sES7emec//3NCirK6CjoHvAmry9PomyuGnDC5ywfm3LLjwQZEZs5PESrGMuf719tbddC/dGmi++D
BuXwcH05KlNBa89x8Jh27QdBStG4oW00hXvStuxvudORT8Mi2lWndApGfTMB+/niyyR/jOg/UYGo
CGzyZSSKTaQFVrkJ4erc6mitvROHNigV09nq5s8T6W8rbVTkI4juKjjblTAfwJJ3PxTJQHu89/Zj
YOXaW0vX60zAtxZvgsoNbm3u5oVncejA9/H/fwDGsOsfIIMu1gR8/JOdev0TnfCzU+PuHLBkbups
+JrVodxFxvgPWbVPSVP+21BB+jzQzEgDprSIpmd5fZ1jZS5Kn0ajp6p9GKjqUbCh3dYAYVEZ6HKT
yqG7UexaWZ7cecJ2ZtGFS3vv+qZDju+G1QTBGf2HdiACSzuGSak9R47z2nkW/h59utUIWJtWQJBS
dKLQxf0utqeDnCjQlG5zrswyU4hIE67TggQ6ZmSKJjd2cPNmcPlafSpcHKrnAbAcbF6bY2IHMnyJ
Kipbm0ZAESHPTWU/gBn1L9A72htNnBVjAIdXjq0kt84Mq18t5d8+5UCraz0IIlgweB06ouJU0D7P
Lp36vqPqqvacOMHRlA7dADYmevW3VbA6HgYTKPOuNshFv+EQWCuzXv2kxRo54uJJfZM465ImS3dM
OuwYm8TMR1gRhpfg4Y40v7/HeltwmDYK7MUF4OR6q0NjQoYUSvHFN8lr2MgsBvhyY4paGXvzl4BD
z56VqEsJY+gkdH/7HCJc3X33QyfYWzY6qpqhsLVFTleq4yCl+VFx57A+nCbRDDd2EStbGBZ2NHVk
dsCbXXbUZ/LukKuWsx1lbjr5wGRcV0u3HDX+dvDQ7O1Q1AdRjvmN1WBl4qOvbYGBm2NYaMddD8HI
m5DpV2l6btsO9dyQRccs4kAdFPn0ZBDfvddhRW7bxvjL9UPx8v6jXxmMHnX+WdnAUkSx//rqQLGE
3jSDdmpk3Ozr3oGKGXN+byA//4cZlgtwGXw56PWWy25sNNYwOVNy8VxlnDlL2xtQKuPeELGJpiRN
Hjgb9bsWEM0mKtx8H5SQEd6/35XpAOAolhGcK0QKLT0TyhC5njdhenFCpT9YY9sep4xWBy63dKM7
8laA80pxgsyiWVLF5egdzW//t7kgkyg12mIqLlOFLYhcMW8GgHcpQLT3b2zt+6VVRBTu7CymoH99
IUrXsV6YMr/UjdNtVOG2xxHXK/gmO9vU0hr2+pQNQA3krYPr2i1SpcL8zW4Kb/NibkGmrkGXxChX
jqn6a8oDSHHA+KAbvH+Ha90KbhAZFPVRc+7OXN9i47dDwe9n022rINl3kMSJKQopCIJBtOugehyG
wHxN+y58jdvR9A9en5NO5YnUeZySQELGaUanvxVP9UtHvlhjyNpwqLSzqfR40//H2Xkst420a/iK
UIUctggkQcmyrLEk2xuUwxg5NTKu/jzQ5jdplFhz1g5NdPzCGy5/WBrLQ9RLPXnBWKP0VXZmi72P
jVyPp6UzLsgrPWZAQXUrjkCpICbRCa8TTzQ1ppOT6GJS72IY3HY19Ohsq4n5K5vtrnNtZXAQ1EzW
yfj6/mzuIFdxc/jjR1/tzG6YhnWx7TSUFmRVQrTaKC130D6bEeMJ+WUh/H0tcxQDz72cDmFTyKI9
xHmDUHzfKeUnBQ5Y5oOpFfYDPtaxc86SailPkdrTTJGyWDki28xC5UYPXMvJCiqsLX/f+qJh5yeG
omA9ahClp/c/bS/i/fPTriuCqpaLLk/nNpzaRJzMRCr8uNK+j6mUeKUm/e67+JW7WJwBKC+BNFco
dM3gRjQuhcplKWqvKsC9FqWt/j9gAQASQJFsTZQNunW5V3joU6URQ4SHO6KOfkpGXR/r2Yl/ApTG
BOD9qXizebnemlsjhSthKyZfi5l25M3oTWljOFAwGz9Oo5QQzo7y7HxIC8pMD5a0xMLPshRUfyRE
QkgyIOToI5QnWT6aV1X8sRKt3fhNE6PTWieQnz6NPSlH0Bay8zolreh9fJNgACBLniBCVSZxo2Az
sKBkeCd3QC1O+KHK3cnJJxt1vAHOHMKCFoTjYdAj9UYAtvem/e+bOZJXUyyMFaPryDolpULIp5fV
Onp1IwwBWUxqk1v30vZCX88x0G+sxaADIOqtXo5nDUsNDGzC/UYurPvR+QAhMPHh4CIk2a9F8KZr
iCaM034RQZ+Ot9xA967+P8e/uhdLAIoxPdI85ORG+qHox3y4LxSjR8mFntf6cRoQMMKvL2vbZ3R4
CuPGLtsGuJ4ANjPWHiQwUHuucje9xcltQU/nbAxTEwco1DR6sAzJbW3Y3YHoRYBSBvB/TTudm9bU
ysoYwlbCu+KcJClKWpTQrW/ZiGmoSw9s/pThf/EdhWzl+P5Z2ptmDhLcD1oNRPVXt/yc0q6CT4J9
rtnTkEvH9q5uV4FCgJKATSBQE/2CQkCb3aJY7obvjCoTNSETDH3qcocJzopQ0Gc/LzWuoStOZPeI
S+t4blTftNECgAjL6ZjJxovSo0yVL6vpUoma/FmnJE4Ubb+8Pxd7xWo6wPC4qarCe7jGgwK0FVJR
J1Io2UDUCS6BuJZDtChes1byg2y0yxSk62y/qGnifIsidbYprXANuP3s4I6dpxW6q6M0iXOdYwTi
riZdRYQO5TU/rICK0hdE+bRnnsvlR1uV2XJIx1QNJwsojGtGKY3/yjKHH5FZ5YpnJCCAb2zrvXvE
gfmokj4SVV3HxpMST+hro+RRoLf1U8xtT6mv1qVnuICtfuMW2QlMyfmBfXB+qGKqV2mAOpFpUzJE
K2pehyAyBjXoEoP4ZlnTg5XrX95fwL0kFT8M/MioFbKhrtt6DdaimdxG1dmawagZxSRpROODfCy6
SPplpynksSRdsaFD0tX4pke9Iby6GJgENMh6czjd+EE7OSBNPIrzOqUIkCBXZSpcCkkBolzCqKZU
vHgpbVRQJ0SGI8jloxbPftpZpVeayRIsfdJ6SXuTSb+z4n/+hmsMjoYNW5MWzRxCpYNZXI/tIUvt
17WIxI036g22fHVnUo3gQG9C45vE1OWRtsssH9u4LUPTTlf7mObVGCr4H7ziJqp9GuFSZ15jiXgM
Er0dgIBq+fDR1kv9lTsgT31TWEgum7GcnCJthd1kK+ko3I4+Fcp/DbYVIephZuNLSdXerFVtT9pf
v57Dr79d9/a1hUVeAK+mOYe4WLZiLJcmaJ3eW7Wwfi62sA9K1FV4K8nWdJekWfyUWMkSdrGyfKp7
UPydqq8fMVpuehdJE+Wb3cyZdlprTXiTbkn+GJfmc1voaBlPgyM+lcmgfpwQqv+JJclqnLpRKkyX
u1gqwlzS1uGlmfrWR38QuJoGFAdCYfOwxpsKo2H2yT3d2O82UOLcLbNW8qSoAy9vqiKUYhFtzgGr
D9mwOU1dvq4ePU450LVShE4KAs0rsjQ7wcaKg9UY6ADOs5bcra3R/i5yY2r9CEx6DnpIXjU0UWmz
lAg53mvyrNzLY9FS0VRU30kd5yCWpcR4qcwqBXBba33N1rF8sIre/rqolXR0qG7cSXYjvWpAK9HA
opP7YWrV5GtsSSi2acidY4sGxe6WANfOEw74ygQjy/EjiLl6wkfJVOgjmORWi4DAD8m7uzfU8pav
7e61Q/ZNS0zfAobr2AzQFKAH3U7OwzKWQYcGcjoaXbhoCPp2Agu4rBwohuvwnHW0aIkV69idkvH5
/dtm93P/+BlXn1vWCILkBZ0UihWxcCElN+tzGpmz/fj+QG8uEH+dFL4VriikSfA6l+fcKtF7t40s
D6EAmvSGTHapq0BBQw8Z2UbA/LmZFpQeYpqgVrLivGtjC4zNQWKoxyrpn2UBjjcQUYWkDHdFl2HN
K6NRGbVoaH3Q7SJ/zCEoKcesajA2RQw/Knxl7cyPA2JBmILw6GLcYIr1vxsiww6k4bVdBPT9rpHx
MwVyXZmUlOUrm6/ZXAz/WjWMRXpFqX5jIvcwMTRQN/U/BkUf/SpfHXJMxhrDkeCNd92DElvV0XES
Sg3DXD5OkTKEaa+Czop1REkd2DgQdm5xkvceaXVLLTc+GaTuqzcK5fF44o52wooCS+wNwlz8mdn1
UYA3YMvJ3af3t88e+gYJKrAHHEqGvM4tmqqxDGXE40LWIqk8F4g82oEsd5N9ErHdwDKlfTwFHYry
y90M7KNM3B6TLRM37F4zX1qrTupAHWiufLKRfq2DqigaE4H02opB6VjKciNM3ntDdc3BTxZXi83l
/nLDl0WBMB1iFOdxbVEQSEi2v6vIvh01Lcl/vj892zG9PlybB8ymg/amU3E5Vk/Ht9OdLD3nRd2F
Y6PiZzeP5lfJxA0UWFB+nFE0uvGBO3nAm1kv6mSsB0DIy0EXVdAgRl0K88jU+aQ0DpsOeQccLKX+
ueukNYjzEu45Suk3YsS9qYWvSuPybeS/zNMUSeLnrNIJjz7lzEHBBd4YGj+qjFsv/N4FiWMuJ21j
df+F+jKVSInMOMf6C8WYb6hkkFbEyC7PwfsruHeiaKcjYrNxXRnwcjL7MlIztYq60NTprxXuWEUJ
0s8bgOkojUY/A8jsrCZ8f9TdiaRQxxalmgg55HJUtMhyh/dHDa2KJEkiOjlqxrB4UVqrN4ba/UD6
vKBKMQviQy+HsltUOhtJoegtqctnrUXht1AdClJYT3/UyptyPG+h1/WZABoFvIb6nsJTfjlgnWp2
IouoDCXVyH+xRXUaKVJnP9Vti06rZsWf4rJQ/gGuYn+2I2j8nlkB0ojqJT4MqSnmQ6UronXLtEl8
RctQbO662oQHXVTxJ/TAlTPQCO3eVprmqe4G7c6YW/GCgWv1Ypdm9NTKc/+kIND7XKrR+ooBgR7m
CXdYXOcSIuNpop+iNu59pZfKwJC0NHOtXimgNq/Gw5xE2k+16yx4/S0EljUrsSZSamP1qrJVPlZ9
vXxPjA4AVAYOsnblohl+q0WupG6/jvb9qpTlx6WfFNO1cD53cyEcvGxr6gluY5UoZEdWVdk+aklj
4iYKKnkHpUiRyk6o8D6nZdY98cvmb200FYY3NiL3wdNYMla/fXyP0rd+aqaovgcBaT7MZTl/zvUl
CbiD0uPUDPUdBYHhQWCDhNymZp2r0cHMfFWG6qmxtf7OJOPC+N3otBMqktqrrFIrdglMo/tN/PIR
0xjU7t/f8Xs3Je6+gOWAV+gkOZe7YnBWq3MStKJSJFGOioro+WhH2UEt5ujLvM7OZzpN1dP7g74l
rX/txa25DEzP0ZBguRw1XfN+adp2CatUVRNYK4q2PLatLkf3ptGjc67J0Wp465xizmIqResEdalX
z3Wy9DOqpYuGzfugqZAfZsdxcQ1G1N1uu7Y7aFa6ZPdyow7H2nQWXCdQ4/7al5lYPtoQQW+d471b
31JoToLXQOf0mi+X2k6lj7UExMkG+rnM8+g2dt0fgA2onjOjHhvZMKAikvwb783eZcXNqFJk2dqj
17d+KkxJzwttDeO07w5xr6pemrVToIjqFgtjb5cQTzhcxWDWQDpdrleLbJfdK7MU2qukBbNkSQ+N
kTTh2ozDoS7mV3a7+eX9TbJX3CIRAPmATx8t8+tMeNaTWV1mOQ0Hy6nqI15BWe0XpF41Di61XaGi
0o9fJF0SiNzLFCSGSrd6D4RIrJ5Ue6Y0XUdN+rPIGMJ7/8ftTQiBHqX6jXlMveRyQrJ6lkrEMKew
Ql8Do51ELCq2ROPjrBvCDBaw12NgzXUd3Rj470WnostR3VRI4S1eqwKwCE1jyIlzWoYCV1ZIwP+m
3brer9m03EB4//3Uw/Wls8rGNoCCXO+vRIfxgk+KfbIgqBikGPiqHNTBqMobG3l7yy9vA3BzALmI
nd80A7fJ/qMX2iGXges2+scdCo3/yHYaPZIyNB+xEcCMKkmsIaxKRw2jVZgYQrZjU934BW+mZX//
BIcCLhhUopurDY4SaYblSiyFcjnLL0q76K6hS8OpT+b5K90rZLjkrhvqAIGN5sesyvW5W+fkHrEI
jO+EU0SPeWZXaPMXZvJrARDd4wcTUZG0KIoZIHXLrMHvRxoRp23W/imJUlDvCjr1OJ2sa3kLo/f3
Bt3m9H8fdHXDDmpc8rLRfM1Uo0XywUwEtQnHwLoYtTbckJJofGlLEKD++ydjbzHpxVLAkmHuQT+6
XEzWhrWyGZgXC0OuKRF3gGrUsNeyMqht6Xu0UTLGxVqDCo7SDWmav6MqEG3KVio0wfRya1yOjrZk
ZmcU/sNG0qzJHeDvPFBbQH5xRKYe8rF6A7ywcx7B0W4HchOFhxBzOSAStD3St9ZyEnmNYwqW1B+i
MbMRWxLZjaF2Ml0+7n9jXSNC1Hquo5yezlmYpfXDiMqgsCIKgJIR3VHx7n+3ZSL9M3Zqkh1so+rv
hQ4h4cb67n4w0E8LYC3ilm98vT8OK8ZBQuGFdk5DleAW4/S63y5y82llSf9zWsPVv6Het/6ZTEX6
cm7bOFqxNxijk9XE672Ntx/9Rb09gBW5iTTazsPVBXAx1tU6WlNnZQhr2OHcxtipdIKCFGZQUkEZ
cEAI5Zya6px6vaDbcwBwUPZHZ5xjEv4+pxiPMyH8jcVq7oUUFbdW/u8Yw6SBBlAEwgGSfNflhVZd
tcqk2Bl20hI9ggtIvs4zEc+YKMp5UWbj62RPs9dAU7yx2jvniTNB7W97A3RqDZdLkCF1g/MxI1dq
P2IYm1W+mtvplymKGrezujF4//bY2V1b95uHgHiKDtLVtYWqf2SYCFiclH6auDbVyPiaVipOVzx1
ULv+H6NxUfGQI1r5lzC7keAuhViqE46zZBzGXpEzt45E98C5SW/wYPZOL9ECESL5JQrE1zGvMmG/
keUyUDsHODpWERjyxUl7FznoHnl44bQfcq0YfKw15SBBtOWMFHZ8I3zYka3ZXGktji6lI6CIVw8d
ABm0lIDZhnXxe5HT7kjrfT6vmbIgSGy8xAWW5KZFqXXSUx5CJ1+8gWL4oRpN2x0mO/5AFnVjGfY2
GZ0d0n2ubKiqV+ccsKGVoxteYEEG0cTVzdp4jfBaVT6ocCRQ5zd76VZzfu9IUdamboiIKtNwtbHx
mlqon5eQauSqWk5zpa/zyTFRV0XkycxD6HUzsipI6lNrTqrilt/9DjaIYiHfCmWRLhtxz+XJSqxR
EFkO2GsbcnWo5QJ52ihZusqzmtwRrmOsOuJNqa29dLOE+fNcgVLhqNb2EXNE/bekdfkjbJxWx1yU
hu+pmkoZRHDW58op1qfmxlWwE4//+Yt58C5/8VDUrVmhoxxKiprYh4TUS3lO9M9rbIhvzqTNiUcq
q/Wuvg6KAauMH+E7RZKRkuDehWjZEL/ydBj/vfxF1x/eF1KpBsyW63dximtFkVB4D1PKrR9LCkYA
6hyBQ18/1MaN3HUnvoHhB/UScQKavNc2AFZkNIW9xOlZs0jpT7WGGaRut71yxLbTbO4kIUw9NKbM
wVs1A5ructzz+cZi7B0ZKjngHfjoTQ7uci0mOY97RRhS2JgiOS+ilV+oIE1BGw15sCb6LejM3nGB
lqBQUUX2j3LH5XiDDNU2n+mLFJXTFl6i69hoz217p4MU9Zwqi3zSbuPfGazjjU/diWTB328AWGoe
xFhX2y6LZcoDOjbxVaLmH5XRsoVvr8M6HKK5y5H3gGCIOP9cFP+dQw8ZDmLExqEHlfqm0PZHqGMb
BDbqUEQnRx1F68sg1LFxskf41JuLVnXjGtz7UALmDc5hMNr1jSAVikq0M0Vh2w3qEZ2TKUCVbnYV
s8MU1UiKQxSL/gYCfGcjAVDa6LsIhirmX/BQicrmIiQpnPDzPhhKWwZqLJW/piEdP5hzcium2zk+
aMPgr8O8ElhcY+Ax+jF7li0LE3WyurOCigRk9aqIfplq1bSZayRlHegVqbM3CgorZ0mr1FtE6p0w
A23y7SHcSFvmtUzXWFltXQkRn3Es1+mQZ6RCyfCKE+z8+f0QY29+uZtgGFJBxQ7+KqCRsYkdHCm3
TuU0JSd8D//RSxmfdSfNgrnVtBs5wo41iEkfykEXD2wNxZqr8aw+B+qUN3aYpYP4UCdtDm8n7/X6
gUei/Kc0F+a7H2MNpFKVgsWFMF+8GoVTPmnw22msjzWlDEpO3ccE13UKoTntSRR7xO+00Ob+lKAI
6JZ6ik9YI+vPtPwpgzp3I3mml9o4+4CCeugqqX5IBn0yXvO4ahSk6JVEvbdJ661/J3tNVI9utuq4
jTbn35caXJ4/jMvmTzc5BUxBZ4rzcOEaRe0lm9WXwSzUz4KwsXKdqrdsAMtDm3qqMenThxnNu3/n
whpMtxBW8jV/ztb4oGHPeiC6AUwJvvxozw3cnEZvqn/w06sfDC0vTiuEltx1FJRzg1xSlh+ZmutG
UOO6a3ukOkJy20ZD0hjIE4qrONjlD1G2as2xpDOdYA0bx32QTo2t+9KEFIS7NqVcbQWq1nEXBAOc
wGwm8aIBbVx8tnLxnTeUua2d8aE21+6RWwalnnmJsW4e5dL6sGqbed7723DnbgEexo5gY6AlYV5t
i37EllLLa0zbu6GV/A5Sx5OiAMoDmygPX/MsV2T0M+ypuDHw3nmnA4xQHxkjLSr98uHoWgTFpKTL
zgsALRzIFXNdPyDfrMen0oqjO4PKSxKkDTKNQCzSg60s840zsXPYqdCBc0XRRrN5LC9/grnVBKw2
TcO6U8RnXHLIlJBofgDyuZzen+a9ocB5Wltde9Omvopk9T7ukg3/dh46zGBcG2zrM0Luq4VSm4xu
7Puj7YAm3gATWJpYgOz/otdSI5yVFKZ06BSZ7jVdp33PLIx+U4SPD3oZ1b6R0L1qZ+ffpQGQkjbS
4I20HQ7v/5BtEa+SZ1rwKDm8VQshb1/OMNLlQBYWUwulaHgjahDxessi2fXx/YF2tjEDof+B/QBR
u7z9+R8vMnRUe83qsjjznn1uU8xFo1kdQ7VMnOMyV5pHeFDcSJl2Qh/0b4mzUL3arnH1cszSHNO6
nnmxhGwszcEyCM+PZmGrL1UGd/uk6RN2w0UqVqBJtX5L7msHj8/7ROJPLc9C8+aa3YD5vLGiq4OL
S4G5Z63gTZxJ65O8pD9iub8jZ6TOJeYP2MncL1gNBf0Gq5aWu1RWfhfRGnaWBQ5b71akyLvTqoy5
20uUEbJxcanp5oFoUKWWUD5mgwCtyQ2g2u+v284t4CDcw8vP+46W01Wys6xb/VaYqOjo2vKxj+fe
I+1eXDlHAl3rG7pp0Sa+pxcCqyllvoER2VtCWsjwt2CSbYzGyyXs1FqPs3hKzrZWzzxo0Xy2G25k
KvZW42NyL5Vc7aa7atMt24q9LycpIcFDugiSytXR0GYL+/qSQpFiVDlAV03zFqUSAWB/jIGlCSHY
lNYvXvEYzqa9eaPqsHch4YrJnUSgwx66Cp61YpHaSLXjsK0mXEWVElyRXXUPTp5YN5CLe5fABr7e
rKZQ4bjm6uGtvsgkAnOIkxH8G8eqh8XVOnlVbtw2e6uJzgo8903ZkLLB5Wr2CPPUqMUkodEi4/Vv
hcDA9CQyY5y9lLe5xee8KOKjlWX6b17m1gze38x7c/rn+FeXULpWII40E5c9AlNPTHiReHh1Z/ge
tFl2Iz7fu/G2KHXTPkPl+JqkXZt9FJfRQkFMsZ0GbgYAd79fV7rkpl7FWKyD/PndYUT6z/tfuUOW
gfT8x8jbNPxx14q+SpShFXg62GUR6E2CjFin/VrRUvOrJCrvIVurD2lqfotK52WRZIIvGwfl1FHw
W1rEppiGq/Ek5cJ//6ftzgnwZMBEG1LwGhE89nU2lisuB61jtYFTYXVLzzU3PH3pu0CDf3SsBrqT
74+6t+zAosEvIcbCHXY1H+AjhC43Rh/WlTN/znjln6eeDFzPjFs6BLtDUdMwSU02DMzVpdG0gzap
iLCezFnuXmsMq5PXwsztf0RtRcrT+9/193HaassAyzVSbK6Jq+Mk2dpIs99ACjXrjV99kjWf57FT
IHyXlhH5w2LMnYci4KyDsRZ6cuPa2KlIMj7hIf0atjCV2Mt9ptGO4pDHqMcNmHDmatcGGy7Sr3S9
9fSqtz1sFUcfTlniwwBFE14YrZ8ZqTji6mZ9AvUc0Za0k+D/MS8g+jZ/mK0Dsd3sf+x/ZcUGFoQK
CwzpwHeSwQrttC5CI5tUP1PT6VcGDgUP7KW7cWn/fZMyIxZUVCgG0Ayuc+RRINIErl6EI7KCg2eo
gG/44KprbjzLf+8z8gGkJuh3EkMicnf5iXOnzB2d8zJ0nAWTROiT2VM0dLbljtFs38pBto10GSVS
2qcXtmH4N8Dr1UabOi0ZlUbNzhWUmUMR2djPp0oUdICpTzCMh+P7C/j3NcF4lHfpneADDhLw8utS
XYDjSSuJwK1Ogky2InA/iwIZzRKnpKEfyAuh34gW9wYl+LfszTGBotHVRxqjjb0PI4Qp6xpCElHI
9TMzzMFPvcrDZH3qEkW6cTXt9BYoI2+iuyASyPqv0XImyoebGV51Hq21D2pg80FWOZieV732CPDx
WzqsX5wOamnSJIJDRor6/mTv7dn//QJKO5eTbUtOhy+4UYa2PndUoVXJIKG05ci8McE7ZWi+FUIt
/Qvqn861oXBkCslhNrcOhkkHvYgyH2OCjtemUT/C/6G8gRYlGLAm80U0jScrgrzo6MMKqAkGyVB2
t5Tm9nY2gDqK+CjhcXKvdhrXQNeNsZhDZzGsoHeQvheTWh7WJAPzjKn7l/cne6d5wBxwV6IwTw8H
XZDL2Vb6vh1gLKdnYpEsrK0OyMk0LW6PEVKwYLfucdubQTW2r8NkTF6jaMMxS0zVt8wFKVWR1p4p
dbzOBk90HCW9Z6M5c+N62dkT3Csb/ZFHjFr51a+sLYSIUS3PEWcpovNkSsYRag5A5Pdn4+8Qm7we
3jdZISqkoMkuJ2Od0ihanSY69U1sfo82KS/XGEFwqH3CnT0uIowL2vFuq7bRHc1TJb7xC3buUUSK
truNl3SL8q9+AWIpRa1uEPRJpivbVtKpgeL8AN1E+vH+x+4MtdEwcKZ7Q1hc26WmZjMMhYAN1Zhx
+QwXvPIBBRY4/1bZcOOzdtYP7Re0lylIgzK/7ssZqSzXLdlRiIVEf7ajVE5AG9TlrX2y903Q9nE/
39wF0LW8nL45gvbc19jZI8a+qQjpdtx6C3p6r1bR0Ib/7zMI7pZsmrYbKixX2wUJAWp8TR6fl97K
H9esFR8GK18+1oD1gv88FI1eiFzIL1Bevy6uN5k8Or1Ux+dyUuowmaWfqdrnz3Ej6Yf3R9q5gVAy
A4vGrbhx969ecqU0Cqzq0iVEJwD8kaaMWJsu9TnuM/sBd6pbLdudM7fVJPiXOt0DJGQul8yZNa10
xEiZeXAyv0VHDwmL2Xi0IhnJbmWovVab1oM1d1UYmdItBuZOzLqBm94w6EhUy1exWeqIfO17rQxF
HBkHg3J2hbCAPpwrBOeiENvx9b7rmuRhUJZbetx7Uw1SlvO+rSvAgctP11arGlOrrUJbREniVSm1
4wOivOD7tXQqfwOOr251i3e+l44QKoGbPgDBxdWYrVXaxkC/FXeZFt6TZq7ykbzB8OliqMdGNqcA
8sFyN42zeuO93Qlo4C9jlUBev/kQXQ2N2Gzb6HlG5XjUKXsTxVWf1jmuP9R5iWyobdSjCOSNiuK/
v6V3bgW4UTxwhDQo0VxneUqS15Y9AM6ohtwO0rrV/GoV1Q8ILbf8IHeHIrempEArFZ2xyyWFOlou
Oi6bYTZHbZhxxI5z1uD3WRa3upk7BwdYHBc/7UQ+7k2X4Y+sAnBGYmLIVGwwvOVL39bpIzqFkQvX
AZnLdhUfDMlp3S4z8U3HU+/H+5P6ppt/FYRvsvqY9W1itfY1Xk2R1jExhloOF8du8hB541XyEaaK
Vw9/dfVZsZb0Zw+pDLNe2hmfTGOwsGPPZoyv0kHvfleq3HRuatCPPwiKPMKfsanqApOXfcJgF0qn
70jmL+pE+tdZ1nqk2gZtcVzOY/SrwCvFCGayC8WVqhWFZFuioRRE1SA7nrQWy5NK6fxBEkvzQyQi
/qk2c/Rva8xxFCgyfTsvIRXNcFhqkH+CoS1/QzTL/mlF5fqKD26duU4CU9crkU4aT7nUVUEO5/Ap
N9ZFeKUzaK85xjm/LTE28mHOFh1GWE+nxu+W3oB4WvSL7VtaVTw4cawWJ4bovzWVgyiH3eEIh9T4
Y9YOrziF2IfRsdeHVAUT99W0M/OfSMuzMTAqbGpwqYeiaqb5UPordAkmp2maj8LBtsFTe0lP7zoA
XzXzXhthW6Za7CMEvzQetsnNLfTGzg3CtqMNsuUktCKvYjHA6cCPwNOfqapHH6CJjWHatuIg1mWg
KmsN7qouL5FBzv3+jtsdGNoJnQq2HWi+y7PVFpZIGq13QrQmIirUK9eqX9pZXwT4RDWrl1Z29AkZ
/029fB71p/eH37mt6YcCLSbBBb1+zQ5U8zZtp6HIQ0XSR0/U6s986qUv0ip3kDf06L+/w38Od40j
VtNYkvQqxSTCBkMGIjBP7ybNnB6qZqBeleAF//73aW/5ztWJpitBPx0/EB1U13aB/3GjqOqkirJ3
qFP0zrjRRtPh2WlUgVRWO7kyrhHHEedTbAlLe+swVv2Zerf1s2mGdnVzzDJRzl9S9TXPKmzh9FFt
PLtz7GMuyp+FNP0rp9mUuZ0qcey1/IcWKc13IDdL0C+gXsgze9dJMVTXIt4DPLmWZ+qG1YcSL8vQ
KGgyKEqbZxiQ1/0RlOd0N1MGChWmykM6/WcpqjWwKtM8zIrVHkQ55P4spi4sLGfA2YEmcYwdsptG
y+8hXgxsVuinuzIthcHFw7z/BJjrV62O2v1kzeNhrSXpYEY1bFotal0bYZ077p4hdlvFrgLbitRD
odG9RUEgmb28wizKsvMuUDUcH9ook721pAQSjU3uVYk8hdjKmT5GSGid5p2K0l3WP6DG170wy5Wn
yfnPytQQ0R0KUt4BwLNWarbfytJvhOIkH7WK9aNpRdInc1SVe4TjWho2g7a6ybh+cjJpcaulr461
UJNjvZppoCqoxWJqhqoBvPS7AoGdA9ZXYGxsXXKbVu38dlZ/x0Q7B3s1E3cZ4PPGlWk/KWhD3kFP
aoMGswIPuzP62MMQH7AugfhrOn3ur3VbesrspJ+ieiRVlNucfFnNubjLOb9X4wgcBoqyjUdW29+D
a6qCJB8R2ltl476yeskXAxqFmeBqG/jnblQmCCk6CLLq9VBsSbkerO1KAr5WYLFNRXJVIZdHMvbp
KC/N/DzNffpk4tdyZurzpwV9hQfYvT3I8AiNkqLQj61U5txIBa7mdunw5EhwtqpmdI20XYIxj2Uk
5efYa1NZOnRmLQVIvtcg8EsLCFps+yJZJh832vFI10y6F+kqP0o9tadxSrmeRaM8gqNysFS19GNm
9T39gzJ/KgrFDFaoHw9OQQrpSpZd+KWs5C3dxs6Gil4MLKHUN064yursl0IgBD6O8z0ewF9XW2tc
TGG0x5U6EMsy2Zk/ox77pWzN5lCttYUqbxPjW2NPSVj1SuO3gtY9TQTTOOWj2j6m4KDuEfCVvkui
ZTFKSmTQ0CqEP/w2QqPU72R5OQNe7Z9LrF49ZUXDIJXUxNUqMT+NkqIcEz02w3ZdnIdS67XAMAop
WHtT9xIrTkO1MkefmAeRBuQ2PYtw5E7KVxmkQyW5CWfKW2QpPmEirGBynsYuXfvhSxw7JWdIFbGr
t8W3Nhd962I48LrEVh4WaY4Zi4Q+JA2aunYJD8aPYKb5y8jz+FofFQeELdNDLhbL8jYZCc8xiews
BnSVpGjR6okBSRxlsWYpSFQ9qrBynkxE0cpqjIGgDmZYA2jyJMvicRbNGlarPPi9nWosdhw9G+s0
+9aig2WY7Ul+BTXVfFgAWYQVkcBn0czxScsX7dnJ5q/Q+3q4hJPIvljtMJY4SA/FlwTG9lNSluUd
JoGNP0+95bib761r4a574MoE2Yiw+j3l05LQG3uYae04REaxfjeG3Prerc78O5O7xsvVYjquUQ8R
sOwUtxxlmA9qM93DjqOHbDndwVATOeg4lf5MocNHdPxzqxuStzZKjsVMqSqeqczYk6v6dFjytj6X
pfplUlAJXytH8bIWzTJRYQqEYvp4jDIcmOEa8x9InWS4VlbLvyyzlAJMK62wlGTtdRTzLwFTIVhQ
wUJzwpG+TSAMjmqptUdnSvKXuJZWCpi58WjYmf3YSarsz1mtH0bE2b1YN1MPtws70JKZ28SZm2CS
VPXfrB0NzV1HpznYQh5OWrPIYYcu7j0IW7h70gi/U/RIDv4fZ2eyHCmyresnwoy+mQIB0UupXppg
Ujb04OD0T3++OINru7LSdtq5wyqrEgE47mv962/aAYH6tgxcNLfKUF+6mznW+JGajNKzatyOhkw+
Vsyto1kzG+yV1Dbuqi6JGPBJX1pe5reuUP3VULg1Ix3ImiT+Vu1U974hJ+OqyMTZKQqman01bHdK
O1f3ilCSXT6SiObb0IYyX2zVG2Po9C+9/x8kRbcs7P93Lv9O5+tSMRiduZTHpMvgICXCaF56yJUY
O8NUSPyulGxUBaTd5Avm+f069+ZlytTxkTBZ7G6lyGfHr9u0e8wLl+NsMubuUJs6duJWb5UvQ+Wp
Ty57OwekKhMUgJr6XSh9YsSjtiTzX27oD00S0n3cHBEv3fQuv9UZZiWnDg4bY89yqi+6XSXxMqlk
y+nd30iCf8J4GbPRbnokjOAE/Nu1qpR3a4xbc7DHpjJ2mWIW+q4f3I6hYzruMWbJq3hRLYkLUSeL
dJfZudbus63mAynTzWsi3VAqfN3cBPHlfy+5/vQgsBYAGKMTZ5LxG/axmB1aJrPkwDO3ugtK2f/C
OHZ9hag4v/33S/1pOIa/181aQlfxKHZ+q5690iTXQfeQSDu5eVDGsohIVG/D1RD1vYlPZMAxhKnD
mCuiptJo6xemo+P9Ngj7lzUsvYy8Wc9loIAP/2U0fbvP3wtPgDR6Cl4QKO9vLcUkdeK5xyY5iLrd
3oqRzdqftk7725TqDwgEDAbm/SgRb8GJv6HrwqqXFaJEcyBAxItLO+18rzCejbSwd3rufCrIop7+
+3P/U9fwn5f8/bHPap8tDpxjGqm13Mk6q1EhtVbhhsMitDpMNvuvQdt/WlfYpt3oqJgeUAn/s5CH
2mQMNR67GF1ZGsaJGnoyHH6vGVOAv3UNt7/1r3eHwbeDqTK46/8yy/6jacBTd8v6pV0PM4Lllwo9
GcWlIkUaSsvY6mhoS9IE81yWY6jBrG79AZhLhl5LZ8xbrpWTWTXj1ZKV9V5ZQn/J6lw5ZdL1al/F
o4rkgTVJcc1PS0imNixRxm1N7f4Yy5IDd87zFApoR9y0n6/m+kU1Uheci9TFO46MhJ6i2tbcV8rG
/VsMxh8W1G1SY94SE/D6+X2ClNdDvnmwR3EHuZUUrToQky1lPYw++bL61+xto+6TAIfV9H9fV394
xegmbtNWTK3BmX7bOsCUNLvLXfvg2rkVlq3bvugybQ4WMuK/OXX8G2kClkVphCkibSHM/X8uJ6XQ
5QavdzkMCmmU6jFTiyqW69QGPQne1CvFHHY5bZE6dN1f7OP/fZ/wMsCjiXUFVUNr9M9rZ3OKe1zb
4RKilMY17Ssn7Ex7vJ9nYiL++yP996eKUEwjFQdbixtCefsp/7GSy2qpOqXNXAy/yuHm9+NhEu1a
4hNMM/GFyMRfLvhvQIML3kQQpsVUCwbSPy/Y6tRQDFuTQ2GVa0jguBv0mOZGSjWNgYFeyN+Sqqcz
wED1/7x8IDgTaIVjCGRyRJH/vHRpVcI0hTIfLCvfnppNiGixnJ6mZtT/wkH4w2N1MR3kmIPKBQfi
t8fqpkYh1nyujlDMrStGaO15GRwcik0xWu92ns5/M+T/93HCoBBaDYP6G0fA+O3M79VKSxSRlEel
r4V9UGo2RMC2rbf/P57iTW7OxwGs/G+LylrZXDjaC6/IaZ2zVXVO5jPmmoydW4Kv/GW9/GE4f5uA
otLhBIOv9Hto29RjfWTpRXks1SI7LNLK/Bwmzn6wNhFbk4Oqq9/sQG0X/ZvH4X3sxsQ+/J+/En4D
J7CHmb4NWf2fK2cjm1sfR6xoSTPc5p2rFs2zxdTtx5gt0xlccP7bU/7jAvqPK/5+hGIqJexJk4d0
ITNVFY71hGgWW5YVE+Qd+bzqX4hEf9hzaJhu/FKcUF1YO/+8xY4ULCUfQNYxQ/QiOGmV7pPGun0z
9Nr5/O+PkwH27c/98wQFcLslSP+v7xJa6H9erh9MBT6FYx8Gr2/9aZ0h3iajF/Rb70UNuxJq+1T6
9tJhutYr5gkC2d7ZWnKf7TEYzETbu3VqvABoOM8e/N6gqPQFzUGTfp/AYolxF3u5uhHx7+OOtWH6
DmZu4OVuYFlMteBx+yJTrGtbu8uuF/q91Vpl0A0K9J3BPLjCy3Du1rEd3Op4y/HeNtwy2Kbkuuqg
X2szfZVzc1rw3QFOL10fBTbekquZBKu5PfWafTIUmjx9vlttaumsHu5aqFCq0q4v0l33irHsdSFK
P1Vkva8lvpMiae5rRRwS9Bz825+ek9+5AhcbByv/Wh/idqhqf01TrpasbUSF8r0UdWkBIbrC8he7
1naNha8ilmTY6aym/auupD4ForQlkuMOJBC7GhOKiZ0O0scRlpFAy+P2nOptGF3lmzqiB1v0Mv2x
zlZZ7Ii26DFFGW1YXJOqHLKy411ZjRM5/dzutcypuUsjY4gu2fMe1rzr5U6Rmd3t8CAS/LSlun2U
5SkphNxVmBeFhaT/kTkhKIZXTjHsBCPcHExnCiYHwaSozduS2vpLnixGkCgtEQ6VKGEMJh8GaEqA
BaceVPb4YM4DY+7cC/Q5J9nGeO1E5mHlJ5zHDsbUi1u2mJ1mDVna/c3SoE3nxJ+rQUTatsw7o1KP
imvG2WIRhps37bHDZPqEwXkWVoqZhg1Omj/UkYyanvn7IW+a6lBvRNV5mtLcYQ0IbRMhox4kNX1c
D9ckFtranIfBms5t073X3dg8caK2R1el65rtbsZFMMlP9obZWEZboQvl57q6WTypaxf2U+mANnbu
6CNZtcNZbCIyUrNBzaY7k9/Y25SyoNvlMrfdT5LHSH3PoLn7BLyx+0MQALpqfmV4yGE1M7k+jXQf
rIkK/aCRjnvHrEB/UhZTxtU6LZFUyvxdnVuuN5vf56VVwvTGm0vgj75NWcfa0p0scjAcjQzo75dp
zdx7kbpEzuMgid1irYMxrV6Avk8LJsvhBuXQXjCX/dDVeo1cY0RoaCW9dpdrzbTTzWx9sktzeJF2
njyPhvOaQto7gDHZPnRJ+ZDMHqEum6MejEpzY1tY5YNiTF2IL2sfOi128owJ7KDS+XkiV61XOsri
c7YceYf5fO9z1BtRJjznHaRlije0WWmEY/0qQydpZjfE+nRu9iz6sgmnzcVgWm1H9bRaqXqq7EkG
pk3XFDTFymfc1uBIVtoagGOFhw9GMwbmwl4E/NAEfF8CyHHS35Rk0/fQdsVPoRX1EqxjrwY2srAd
4uMyFMzcHBiPZIr5OXDqc6qrSR80LMAHwfDbdypnu2i9vd05yujEq0jnx4R45YCjJvs2eGkeA60Z
QT4NCnYuQ7ETkG33dSOUL7o481PNEqXC19Ocv5HdtjBf060v6Fz18ySzbdfrRhG1ypzep6WRPqQ6
Vnp6Mm0BMIn8DtHAOlnT6J4lAAg4Np4IuI+vb4oGFkaNPQejJgrflJ4T5+CDd4WYzVCUuc3+aXxu
40iudZoqIINZfi3nVL8CqM0nxCF2ONgpZm2kofxATmQNBAZ007fJSPrI3obs4hUd7VFiO+9qUSxH
yYELSq7NEYVUwdCyqh9GWTOUQHxIyIEGP2kaiBP3G5BYv5rwyt8a0YTkYhIzsFhrFVbJsP3si7z2
M7jQe31p070YMEAjLCT7Zbf6FWZqhtWjtZhvqTtVV2Nq+0Axe+n4Q1llvxxj+5VVC7JZ1swuX5p6
p9hWDjZvj9GkuunDspn1fk49ReBcPqpMTGk8d8KyxAOgRoj/6/yzxF85Q5exDgGJRV3cpKlz7l1v
UUO0QExKHKhvQ79OHGHiG7lc1tOQC29nFU1JXpAqR596S40UPXX4PDyXmWe5om6fU/ZYn8wunERW
3Vi/J96ScoRaMwMHe2oRt9RNxGbfsYKWQRwrCL9HFQNzQoqkawTLYHvfqCqHfdG6mBybjUZ2TKn3
BOZkXQVrflLtPRXsGjm4Mj4Dvg5aWOU0h+EwkFierMMQjrmh+qJetUtuONkllZNR84ttswJ+Kxzd
x1wXZo3TpKG9iTRQ+oXsjdkajqnp4d/fsy1bqcXB1nS18wOUQO5vzkwdQsuJQ40SSz9vVrK9Yy6o
f8ygxxeH7LXcb8wcEBOeXxWUJsCWNIcRwJLEe9yZiWMtnWynD1qC5S59FEKeqg57kWI+sqV2vyuF
9KbAM26YS0lM6M7qbKQQKymLuaQWIRipRexWFToBu+7I5lqu+ps9KrniK1XRh4bYpBvA8HCOeus0
e7tg8FTiEDH7fZfIlI9mSr9naVY+ddhtQ7C3qEPUlIrHHHNtNw9mjWomfeiAWyktisTH4y9eFgxt
k+RnupnduRjrmGq7fFhQiYUZMpwoTft3gknreMRu8bv05Ic2lk+9npwJbcRuypsI25guDWoKU05P
lbAO2TjJk6K1zn2CI8PaDXxX1X5cy2GvpwWTtSkPmsYu/Knv34yR45YIH8tXaqpA+lt2b5Z9ihDI
z+Ys1grzeTM6UgVZNRQAPI5cLr5u304hYeFxApi4mIwzdYGL28bWNqrmFmVl+WhM67UblTVQjQzT
wfQ1VW4PGZtVrZ98eySXaZ0/+yWdA6+zTsSdhFM+v2QTL7RwxYuVO89zr7wUWMfE6qJfLWsw/Gpx
86CrFeSz5lwHE5NK6q0tcJQE2elg3lmpFqxZ/+lWxqNjpMZulNoBTDlKXAMv7+xsTNt0wq8KVxFD
BLqa4f/pTpPftepm+VPmJN9JdBEhRofVFQjfeWHelNzZOmaHsssMwx/tSQRO1sUMB0K3aDDcVpNI
8ZgJZmldM/1y3CjXSyfuJ+sdcltcJnlci2VPTR8QgP2NCNwoc6zz6AL6pEWB4Fl+1pv54VTKaYZB
ea8nFSZirXUubTzAHXeNhU7KDVZuAfz/F0ZeUWGkn1U/Ub3bWnclBJbJUGF1Jxu+GRtj97gMienL
qhX7rdYRK9ixUU8XbWRsNXLWTt3B0Wre8RxPEOdzkzAzt2HKqjG58A28moTT2lFtOfdZDxEarCLG
4X1hypZavI2a2Vj1ZrrzQz6xYRUk9Ih55tcsd31ux6pTM5WrY0Lov01d/WjqZWSU9SO72I/qNjVj
p6PoJ6xyq3861ug7rvPTWEjuxSr8XpSLL3TGAeNWBSJPOFgJA2L6YEFOprId8bjG9bnVet8tkhjJ
3x03f1fWw0Vx8x9oXa6rawZuRYJ5In7gqfGYWdq1VKgCRBK7WXff5JvDFI9cm2o6ED9yNzH5GT3x
1gnZ0ZC4sLPV7Bun76e6zA/uMpKyi/lQpGFe1VQAJoMznszRLDK/KgkOpvolediJqBWqvV41X+6K
l9mm33HcvTGfBfGo0/5aL4sVzwqj53pyuWOyg2b7OLEsOTvMu47gu6GpQiR40cJMZ4AHkizeOXPy
Hdr/EIYXnU1xG+1vMMiXrNpXW5/chHnP3kDR4NnjowbgGELX2kLPYhFYKxAh9n5apDQCvXVuOli2
kTXt2T+drd/ZmDG3dUE7Ml+o/3d94XZB2rTvmB4QP5RdybExgtnVvs3OHHuJ82U6bNimkzC/n+Yv
yUwYo4IocyfcCNwrE6OPTR+jrTcPHP3fBt3a5UV5HucG85McmCuvepJltuKirGDV+H4kQxcDJX5H
QfqVDQkelHRIS32FWiiDFHOPQAzqtNtG8ty9Qk/ZQRSej0e/4NZyPzfi3VOT4VcpcZcbXNER6b7m
QSG8h2zNQ0foVqBzmDDDY2l5PfmolOWpVnyYhXxu2uKrmIhB8WiBWn0LcQ+nSvEughAffVTIMsjw
uqnpgjZAbeHGg2N91IJZOmSaQO+Wn0xXcQmCX+V3RmWB1nZRnZk70oN30KGejBbiTmNS3dWe46OB
T48Cr+Iwk0MwwVX2Qa+JV8xB7d2+IUWP5CS91rygkzr0wXJ4aW6cp8mqX0GckIIX1HkQ0uhJ++kL
lqkKR8XW/b52lMDjVtxhPBS3j0V4E6oOJtRzi9OLqL3djFEorXgK1UpX2MDht7TKek1az/IN2YUI
oIogzeT9UNGnZPV1McvIK+lMNvEDn9DHGTovmYLEDbRpsTP69W6dUAuUhrhYQ/UuDTZj6uKfMEkS
ThpsblH/IpYpDAbcVNKzWj9XhjiZWsdHDIemqhq5y4xMj9ase8oX60HYWeGPHFeYU7ZbYFTTVwe5
3O83IHVjAYdeB/T5+LB2Vv/UyA2Oi1Wem9wYAqnxYrxi2KfItSqzvZh5HzKMSsjGNi8DvydFVst0
06xxne4Oa9Hd6yQw7fJpPUD6kfuqWPdeJw7c1UXTgOolhNEi55hg+trE09b8oAwPzLT54TTagbZC
uQgU89AKaIQ7J72Q6/C1JpAVVZeXa1ekVpb0jFMneT0uk6lNeJzNyxmbaOhHMy7jdqEyhm0VHDo7
g0m9rSwpfJCZ3nnskjPtmHqdBm/z5ZBZB71sLgyOb+HbZWD29n1xM5IfOkJot2CWzSu7tL+0WlQV
iQyTaXkrKtUIU9edj5M+/nI0pT/UK8KbjdQUQ12f+oV5dWe/Fn06XGY5kArj0EepFRFqQyOO+q2y
rTx7fUxq44xxoh7YbbefzKK6+UlMsWo0XSAVcBJNwqkCq2cqMo0vnfSiySEkk/zcNp/O3dg+SbWg
iBad6itYJMNSkC4WEpaNGQAHWaMyyO3wls435TIbOi5C2cGACtimykWlkIV2NO0SLP2CbKgnH4H5
GtSduccvSvr8fRwrHCpajW9qVkXv9+b8PHqS9q83nSocE04PU8nfKVBeK8mOUDrm/eIRyJaL1Y4V
+7Y9TcO5nlc8nyd2rVWH7NJdc8Ieoa1YARwJf55LX8hq3G9lGve1sYfN+eK2Lnwk9VJOo+9S0yPx
yQNV68ZdbvKP0qkiKFsNKzndV8I5AJ2FVTY+uW3xrOtrVNJjWBSX/ui1lZ/yLUMU0upIrHIJNGd2
drdhxj6nri5r85RlTeSWPEdqx9XXpf2eK+O3Xmo/iyR9mdpbWYB6TIj8jfqe+br1kOnjjnPjdV1o
niCJ+LO56eRFKFbInOsyKevzRMHYSOXBg6hE1GSCO8o6HSY15cCT12UoAwVjz1C3P8nci6jMYlgi
39ZkfZkM0omsMonHdeGjHBfWFkhqnT+Qk5yfnSUrQkYpTaDmKcQth4M392o8aBtEqbDEr8qWChJq
ONlts1R3ettZYcXLTGbll9uoB/ywX2EMaLSNhRFmmzh0s/FDs+v51EzcjDOsISKMe7LUT2mq3cHv
u6xS/CqKGaBOva6QwX1byz4NvP1DXU1/op4+SbGpu1px753ViVboY8Yq3tchibtyeGjrwfJX1f2a
OISnyv5e601cbPkH9AgvWqkZ4NYPsIuGjxTLF2ogDmSKHMTHtf0oJiUYtv4hpVRyzdXc11b5MUll
POCsB6zhysEfW/tWyfQVWEt6cSyZhFsF68kAbUunwdpb5FEU2nA07PFa2u7jlqTjodRz13c6Xiek
EfqP7RUG8A/KPjusGUH68CpYWtuDuerP21jG09xdtMUsdhrGsX4tneemgJq3iOlpssvmOunTo2rm
1otm1o8KmzOI0+YG5AIc1tQ4T4kdblLKY61LPWjnJdYkNGEvSxjtWKXfO0NsSG87m0v20VrmxaVE
zzY9HI0+D5lmHCBxeCGkKDRXjREyCt/hdxObcx7V9QTf+W2snacOrrAFl67vxN1kza+lY/0ojOoH
uWF3am2KkzAgK4zNFg0ii/C3gSdGEePKBYyhnjoOQocwCZ22TF0QF6V3k2l/GKUZLFq1b4ea781U
T51qmj68mt2czPedYZGmJTDDhvOn2jK0CZGu1Xa35FsEG+x17I1PlxQeZ/ZOWzvHHVwqKVVAmLW4
srMTc7MOeoyLD7hVY9DhpP19T8xOqxoUXNkenawSI4K/ulULQ9rDQCJNSt/qSrx8nIOilrvFgFjd
i5W+yorTMjsQT6TdIon87bY8xqJ4Wow8Lnp56uHhBZ6TXqcGZKG0h0tr6nGv04JUDGULJYlbN310
sxa41XmyqzF20u24VQV4+1hTDHpEj8l4smCWDQ7lhL5nAzm7Vr+H+RWVIu19jOgzrLq996Jz4w3O
G9bwx6RNd1XeRJNpxYmS1j6M4UNl3+A5z6aKwcAO16KuLU+5OVKuKztDGmddgwDfzlFO2pGH4YFU
eHSVKE4OJcZQV/fJiDeskTxgnocJvAvEvMWmaVOWjtd2HY5F5Vw0ctsIOGBJr3FFT5BJE/xjCQpH
u+b434Mhn6sRtjkuZElesGsM7b5eHWxeUxEbXsJHLOsLfNy4rZWvRhvtW/8WZAYxKP145vuNM/BN
L2kjhSA+pVrDhnBL1DpRTZeR4FiTKfqXuSUxyV4XFRaWxv64tsNba3Oot/xDIZ2nHuStKVpsjyQb
r3Wp++VoL9tp7PUdcp3roJc7nVZlbpuYnOj9hL3wXCkHa5iu+jAcRk296GqxT9s2NEwlGkr91Kyp
ht+UGdZLc54mvMtlI/bt6uy7vjzU6RjeTmZ1HvesvmBLq8eWSD0h66ii+i5wsdqvid7flU25Bv3S
PzhmzUlSHTO0kJuTrr4yLkq0dYl5gCt12kr9W9nJS52u3wY1uSej9nNWlCGqxzT32278PlnL/iaJ
vEkZFBWT+kae1ax9WAorto3xSqkw7yq1itvCdHaw27Wz1ZHPNHs6cwQZJLzD64R9467U7fukoiHt
SFvsi3l8bL36OOPwGOc2yJZb7XLCSMQAaa/Ln03Wg5tk90KDWWjmDEy2cFr6EylskaI4O31C/JNX
6uvUoWX22lBdLay4KC5vzOVyS/AAsvaAvTs0Btd2yJivePwFa6+2NMdT967iqesLTX2y2UoaZMIK
5D1XX4j7zoEKAWgSTOjYAJQnpBE7alElqDJb3dkJ3ZPVGxetmpOjqmDeksJ/CtzGHGloCXSppoTZ
UIocDEzp0RxLEbquRjkALxgYo35tmPlRT2VngTBDquxnzEou0L0/e7l87xXM9ZCP3JhyKkwQZby3
Ru/BnghkgK075fbKd6U9tJYXIWCpw6ZcjmazXoUrnkB0tWM35S/Ale2ZrQ7oTRvqYKOWxW4aaGNz
6DoV5dtULZ9WWp2I1bL8rnOJlcg+Us8FfkibU7muUSuzOxhkMfECe28o4gxgjLnWHIJ3xkvDHc1L
sls75cjA8a1iYYB5bYcMQUEFE3fI03sjpVBz7UH3l609Nvba+oltXdwxjzYSWVSpfRTGDQhg7LFf
CpuC31gBcktd+eg0XH6Wkrq/7xP7mGjLQfFAYRz1rlv1hdKsiUxrjDihzi65WCagfzIWkL8o+O1p
BWisjGvR5yaQJoKXdZR+qfR3RGe9T4b+vZ9q69lsuhtH2W2CflgaHmVN4WQ3D61o/ERdF5wr14Nr
1dQXbrT2824mdCxdZuuUedMbTBJ3XyDSDoUBHRsXM+Vigox+I7T7hKUtBeHYhkx7KNuA6EPW2q5K
iyd1Eu8SZhqwrVrCqDZeE0Emk6WlAYYmV8Y/e4jfwA8rGqGbpTJVoRNtmtiXqvHNhYFPla684GAH
l3+wdtMi947SN6HVNbulVHXMWFQbNaKKIz92IAnngKxnKPoWVW8umbvmw7gdZp5z6C7QXzrwd70k
vmBMGDONqMMn3HJ8S8K9UsG5nLppQtDRyLB7mhFnuQDQPnPgD2GHa29od83PytzWcOMLshmI+Wtm
7PXce7YF08pOJO+kw7eQJji0dTz2Jk+CtlnKrs56QkCyuMnXNzFBH8/Ts7s4Z5MKxp/br3xddp6i
fM2beqfK9IC1zCu2EECIugcymBgcsNV2kvr8ZRUe6pqsjFbdYwRlRu0mG9An/bNLPOOCtEr7xP7r
e6lh3AkiYZU9hh56ewfB7aWsqvOYr2e8/Xb6xpAh1Wu6uq2DNeyASK5KMDp5lOXZsS2GX3lZXixG
TMcMvw1anZ9eb8SQnneq2b1q+lKHaVFBlV71E1zvsLTmSzsnEVnjO2Or9rOTfoj0VtyUJSMkE8/s
G86NXPWXKKuP3Oo+7EKJFW1+qPvukTiSUwkeJ/XqeZirXTN6Oy/JsN/sy/u0SR/LtCCXWe9jm5Ti
TKwrMPgC2pQ+rcV2B537ue24EFB8GribOK3QLJkSVEGrFkenly8ov3zpWSezYDRTy+mx0WZ3Z5bK
Gkpt+JItBYFboHxxk04PraH5zEb1HbivP/Uzm8QMbatS+I4cW7kNin+abnvwprwMCb4GPptgUzsO
qS8NLtbsSRWGqV23Q96gYsVQFIHeug9uVsUlY/9KS3fzqC6Y1+ePU9fFHPGBocDvEe4l0xPusL1r
hy3U1u1uKfpgGVlxRmNADMeTkTDJ4+Q19+M2/BD0XGjm1GBUyy9rm97NBHxMYDMc19gvsp0m0ZC6
uzqdigAH1KgdNxR/HPXTDLpU4wrqW/r26QxAEPZbZksrbBJis9ztSXHWL29gZrYM6UE16++2SUCT
IHIrcE2g8ExPP7wOy5akwdJwyfoiyNuUOavSerGnjm+KNcbSq/ais64DEpMPonTAyZODp5hPHh5y
YZYV3Z5Z5zkhYtwf9OQB3RAZee4B/UF1lDZZcsqgvglJlG3NDmfV0AAQ6x6zBtSB7Hd0F3n3NTOg
iLZEuZTO/NJvKNepvQ/NOj4WWXdnmMhIanM5Lw3ZKZWDb9Hs2aeuykLcLH/UZc8ERj1xXIWbMaKD
eW2Jc/MHEwFfIZSzdJd3NV/jrtYfNwgdMTG3L9bq3WNQf5VrcwTF4phUm6NqVegF0mjB5GQj19uW
ShdY6RpNnWUzExEPVjLf6Uq2hnCWcJ+HAZAaw/3Kpx1olhI2axWDQJ0d7B46+HCY0qeBzNB7EKdk
+4pnlns8KN/0PjPiEgQNQOgbHz6GwNklm8rrvGYjpH3hvPGfUuV4d1CLb0Ygy458p4ywJDv3E81+
rBBAhPWWiF0LfDLirEz8UZYi5agPyE8iVOzX9mbfqCv1C6df5yN3w/Nzu5sG+d1sk/tRVd5MmCO+
vZXvWyauKYTksUzu1tlLAmvm4GOX/0l277uorahf1PsNmsqe0BS/vEV90hdPTSuDZtH2mEtHhFf4
vX2DCzZlQFb52efaA5ZCl7QVAfKFEIawTuW9PsCIDM0FfLydPT5nxmIaP56tMnsbzOwLUqK3UxlS
v2yAYt1odmGH/mfJ9YNuDh9WR7QCe+3SjD/KLTs2nfpzSW5f6mo9OCodt+ndpX2/6wz6IGJpVfYe
wf/aJwFH3x68yYD/48aj1/yiZbnvh+RcdGm4euontgNNABLpj6k4ZLk45VV+v2KSi/RmRj0zTwyJ
YTFOTIO1rPlh3wy1WiYGgyTQGSN8X82Nd80c2VR7EKak/Jy9+aFxBS3nUgWdU/mEll0RtgS6kXxN
w/xqD2jUCJZqkFfIfARasw6wpg92PT7pjR107nr0oOGQTlrGN8VtOduPsmWpGfVRTdLrfJO4utUR
TUDlJ8n6bKNlMko0fWlmvCw5kxZnZEBhhhUiF9ZYGWRZdRkt74ktcsd09iDL7ILe+FPeRpFD6bhs
+dMh0+Sj3MSD4Q6HNCuIql1Du53O6VaGuAd8pAY6v4SmD5VxIcxzqZmhN4ynbtLieaIpIwPu4BRU
u4k0wSNz0nAlY4x2xVWfPHWrbf6HszNrjlPptu0vIgJISOC1oPpSqZclvRCyt0XfJ+2vP6P2fbi2
tkKKc56+L8LeRqpKMleuNeeY77plMr9u32LTIfurCkxtuhUq2bkT44KuOKna2DTS2NkW7zkUbbMK
T4A9H1PXPi6Whgk7IUdRj+XiT8V83fblpkj0E1lEO3iGL2WurgageggdDlMv7hwP11Fj30cqYYQ8
Fatcd7Zdnx6hGK/DJNuCZTlxP/FdQj/HWLEqmJQwv51ifSLlmntkX3CvybYprYDpYv+Jw3Otx+uo
WO6j0Az0no5tUWme76C1ZvSKC3AG3GKghQ93ZVQfrDnZ6E17rXqLCpXdoe28QLPYzNO5DIo8DAqN
lkSD1AWf6saJu8femRmA8LK1yJ/LuTwWc3SjLVQvBvByvG0NLYEM93+5NePsxD13PaRyN8n0iOIR
CXdIJ2tgNZf/FKGiTp2OxeLeRrY8ZKqh4TX3vpHRYL60AxUXXNrrh9IeH9FjnLjR7YcEVaKklIkH
5RMSfi0G7Sp00lM5LnvLy9Sqi4bfpUWftypPfIl7r9BOdm9v84G+MuybeBWmxkmj8dekC+aw5Qac
f7QiMmPfF3Xvt1Z4X2SoMAbd3hDvShHthg8RQcvEDFu32Mr3saYoAJf6rE3T1sy0d4TDr3RxuWpD
I44zhHG58tQpNpPNuBiMo3UGtXQQOSw2Bi6rDc0dJiTzMh0ay7lb7BpbklmeCi4Pchp9ppi7LhWs
Ms0mZMLiLdXidj+58Qlez11ezOcB9209OwwjjLM2JLcOnMOVQdO+tgzuLvET6Yf7lJ8Tyy7Xe9td
WWZ1VlVLWlzPd5cNvyq8hIvKXqal3+V6cmYy4Q95eL+YhU9RvZ3NgS5qfD0NWqAn2K1c7ZSb5tbq
rDOWMhx/4bOJ+iDXDD9f7KemmU8dIKN2FJuopdqOAchyQkX+ZDr3BSm9URfd4jbkR6hPCaC4Ylh+
dURP9nV2ksbonLNpPNq1zj2wc66LvPX7dNww++KgS7FlURe63DfsTruyS+bUrLUHkWbnyEZfWNnT
KqxHx88pSLldOQcGH0dTEtvHlMdgJj/QL0zmx0JyE9Jye4/7Xm4HR/yqhG5sB55xpGOw8pr+ScTJ
NlTeWglM5zVyhkBL6sfFkmcxdlfuwiU3Nuag12sdO5vclp55ygm9giUkxNWE90wu4QNhVd7a1dqT
d/GWmSD32yy/tnsNhwTrwlCJ7tcyvOFmuku09iCScttb3q/OTNZeq11LmQaWxsQpDrlTeytzrk9l
XMRMv8VT2M5PGMCzFdSdY9FGD5ETn8OkO05F9tzT93RoaDK9u4USEvsF/lbfyLt7LP17BF7rvGiZ
sCI5SiPr9+TIg252t3nkXRbozuGIpAOKVSisuauMYtXk8q7Bx9lQCiGsWLm99ljheemS8YYvKFoN
o/nL6uKtQzyI780a16DLbaqyio1Zt5RR+TpK0KppTdr4OnfBbaSFup8s1u+QTE+/s3HAm0lgGKV5
WdVMd9Wa42zb5abfz2pBvVke527E4RYnGzPloj7JYR8t008LZUowOPk7y8b0UWbd1LMdGI5GANi4
zIz6qEVseLEQicB80xMfn2Y2NuCfBNGPbbZ2k07DF5XVq7gdu5WGtmO9hLgAh+amKWnQeeIwKvFT
4mxal5JiTBr1piJOnAvEYlzDrj/EGcoPWwO0lcb2FhX1iByWljmWXkawBJcELWNMXnticeb4DlzS
s5uJU7bQLJyYD2X9D2Zar70lfuJMy89UG35vZcUmYcR6YtTTr4dO/9XUmGNcdQN19GlRiB4qabC7
ka/pTj6ey4Ziw5jWU1mdB1p3dd0tawxvZ6b9MREh5V2xcFfTW2NnJAlSptnSA62MN+Ki35etYs6S
3oickVHfJTtzHMygrpZ9VrUbZFVPqJytdSrzXeu1/Hy2fe3J6CrS6pMzZg2iBA5/FLszNSDDi6TA
+TTOpJel3ZRtQsbO63hOf+ju9DRp5bvZmm+XIPrcqW9bi33QhLIQ9cXdIvvbXE27Wtg/WjrCyBCi
9bQgpSq1dVNmG7xut51Hp3HpvcAbs1djtPei7x6rOYQLnPTuRWd9bgbSgPp4E3rzfeH9e5lTfpTA
72Xe/uyWXEYmZsRGk8R4zWPiSghVj/q7edL8aRLH2uS9q0O5WQDdl2XyOOsRaoSX+iLSTefoMW97
lnpn17DbsF2DRY82DfpjH84QR/nQPLIjEBkP3TteZZcpIlD5JNA8vX7DW2OeRn0ZfE1qPatODUFt
qWdMe0+pm4UBeghjVTlVsmmHOt3AEPohomyrojpfe3OPo7ei47cM9gZeStDC90K6Q+NUQl0l8xJq
enjLnaVBIaq/IYU8kMj3xH6B4o06/jWcw/Voljvg9Dujy/8RTIhWi5uBlc8RQIM3CCrK521sxMV1
PuCxbhFpdML+OQ2zukPmsRNFK2kTi/uWNxoD9YoY4fTgaV121BYKw1am+SEaYoDts352O2I8dVU9
omu6Umz7K6b/1/00Pi6uanwRThUXHCZqwrmfOgL0wDYwMiGcZaiKG1UsN5ERX5ExWvm9aI5AC84F
8h0/0obIj6Sgva8ecmvmr7oPS0+wTBJ3AzMDJkx4/tXaky49qLKA/kI4QGN0r8JO17Lqji7tTDQ9
K3uMR7qfyaGmzdUh9KAXLOHUMufNwcGztrNtlNvRMfew1irEgnVqpSgoR7SCs/cwK2uXSpdOiEx2
taartekiDKkt802L63tptvcGwPc1TgFCbhidmqrLAntM3FPVovXuk/gW//+2GePnTOceJqlw0rx8
YWe5G8rZvkIF6HsjIHyug/dDiV+Ta8fouxfbL5cJv1qSajMzSA0iO0q5ldJJ9EQ5U6Rlyy+mtgLT
3WCfwTzeCYSnPQVd2DEj0kfmF5mcH2cDmppdHCqk9XE9HdAr+/rcbiOj1/2caWLR2+s8lSQ9FMPG
QeYOPn6bFGPQx97jNJbdwTHGJzLfXvNifE89JHVi9A7LiPwnpQAwZ++Jq9dRc8GJdvQRUXgS8u3t
vdJE+dvdpvWwruJ+F6f2obTgk6TFcD13JhoJuRYQ+Sl+dBUUlZMFTlGTwxSnRFCUm9pwjzbwiGoy
fuaNoWCcOHxCeW0GFl3zIHUTRAixXm9NU0t9+AvGyhLGUxwaByMaj6mRBQztEOFqEcPBOFvuOrXc
TlMIL164x2iOyyDVC1J2y5GB8kzEnJrl2aLEtC+e9Q7rI2NxTqcBDMYqkfqpsXrUHNa2AFTLYhkC
t0jv09b4YdbluhzJ9nXlldNjXtAsE2nacq/BXF/x5jDuovY40GWRPoUsnXqKZeBCKxbmld7w+7Sd
1ftIBvJVr+knt2UoIFO0WF7jASmZwhlXM2N1BUJpFBlXmoUuiw6FRabQiUSBLFRdOzkbbOY0xS4j
9mG9QDAAnzWWgXD7N/jVmzIjuK+tfNHNAfjf9zQrjqGTp/7ccb2bqm7fRGPtQ5W7m0VOdSOMXZOJ
34BMkoMGfYKUAbzsowiTVR1lNtqqUAs4HKpA9cZwThzB7LtyV26C+HpM6Rg4tMBMKs2sG1/ipv5F
b3/k+5b9Ki2Ne9mWbGqSyaKS9u9hLpFCGbzJsFho2yhRMVDWn2M1P5TcVDDo/pPb3vbC6sr7+KQl
8p8pzX4BEgyctN8K0W5ynCwoSbq1DufkbUjVsfMiuvVRWjyExnKbMTTXNWMje/vUltJ8yHToJ7l+
7ZZ09FKadEe+HTPg098tCWL6KceSEAl+sllGp9nWnhTJ1/GYXzkczTR5T6yuJBA6+b9lPZ2nMfw5
WeM9ebnHFCzkymy8fIWanUtP9cLntW5JygyMzG1JjDCC2c1OQ2YnDJDFE2XRo9G511MCwXamZ4rP
k1Z+4e1pLcSBg96KjlioPxg2g1SwH1yUrLDj5+Z74F67T50Gsb7q7gXs0yC0kl25EKfTTWDOUMGn
5nTnmuqNcFMAiDhDGBOBt76BpwkFKOHeFTtZ7itZ3XAR4hIU8tUaHicbFvw7fVCULtC+e/O5iBr6
QwMZpkZlZIwUKLeysNkZc3YdMpraq57MKH1O6CHEyUnv0l3GcZaYRbTSKsKwRf0qjfw3dnLjkM2p
63vAIDY5IncaW+M260uAHdNrX+j7zMvvkhKlRHWBwEgnoTUXvSgglW3l7hgqDXT/tPXkeD6wIlRX
5bOpWS99jDgydtJotUTGiy0VP0renNCSURQZ4aaEZDM00DCMeDd31q4nk32wm34F1zxBBexu3bZ4
VJb6zRX5hzKmY67shzEf1kCW1IrAvSMCxL2UyFmYuqRdKwIRNQ82ljLkgKyYWqMAjkWlrxtH3jjW
aOHJj+9cJVtG6bgoKGZPIkGhqXrvXCdM5qPhlzs0/FfMrnJqlilNrDUoFObuXAiCXrVPMjeYVVY2
W1/PUKroCePKo6dIFO+pUd2VFGSrIavv6MtuRVjvvSY5T4naaaOREXiIGEcu5Y8uJyfbqgWXxXl8
xV8CK5XVxcgtQuPH/aHEzpXNCX+pdeDIlpsymo9xiMJvwoRjqSv+7FS4ht9NKeOKxu/rBJ9TeIv5
ceUuybFxY9qLSb136opYeC+8J55k8BvDfEmkJjcIbc2As8i3c2wnbsxFvyNXeZT8uad+GqmDT1t4
W7VUL3ObnDXA/hzH1i+JMQbBaP3mOHagQU47TB0iCksbjni3Rh+06TOY68iX7ejHBTObmFvq7EUv
Xk1btzLkqqyQ+zs9p29O4xy5NrmIPziUAvASm8Rx/dSUd3bjIG2uEFKknnixovin7Hq0p6WwtqbT
GScjJzUjIaDcp2sk16Nob8mJB2VF2btpUQQwAjT2gxc+5PZImKniI8ZPYqeFD3P9GHYhX12tdlNb
B3Hb3FR5/EqeSLqKZ66MY9FcKVQ1K73un3PgMuuUIZHJvwuWp/rRFC5TQmkFDPKuPJfu+Kil+yQr
32CQBB5zlgp6lh32D9Yk75vcXockB1Ja5LdaZNzIvj/lodylhr4NbZc4ipQgLiIS/QzXABrKxloJ
bnRIjIetEnlQWWJBTRA+wdI59BkNeMdsDpnITpkSu8keAxgugdU5wUCh1CURKuPyXbPYBow42nWW
vIkHe+BTnzmLRdA69YEBwjPChXbFMuD7RUKiGTEKlPEgy1HfJaJ+UZ211XUauglAN/if16ZjbI1m
KNYTO2hlNweBoNOQNC7FQmIiZ7MQ56nABSeWM9eeTa3Z73E79Lyc2Yb+ynUb6/xL0ITEfJsi8LPC
9q0R1lofzWtSZ4N+kU7A2ri2E/REU361SK7P+Er37F7XaShPi2r0ExdUsY1d3ScCFhXZ9OoV9rHN
9Nve4A3IpHMMuXQVTvyDn+LJtY3TRBbYSptcahgxc6dGPEPMzN4ow2sbwyZWKqUdM9MYTnEVHs0B
uQPBsqs2FzSqOMfWAE5gy+UMEvAIyGCexFMLSxF9OqYhRk7XLeei71TVXehCFko60SMGdKl3uHqf
x5ESqjCJtO0S830J+8PCtxI4g72GS3MRDkTU4gq5bEOhHY0OdVu0J/a8XaFg3cjJeB+HIciUcYqm
9Gqa3Sc812wgCtvLlMApYWcvUE7FrY8A4M1t5N5kiJREyCmt+SwWScNXC/qyelQ1Jt3IQEsDMIAB
84p3YD3n5rzlPZvpFHDZmnEhHEQzvyDbDyYtOtiheaclDk0WBTMTd+CdScmEdKjUd4hlYU91yxWr
P8GNQh5yPcQ9bZWkWiUJnCQrt33bmw6eW18rxLEq008y0d81p/rt1PVvKdQ7m3K0Nb1hbxeKsR+3
6Na+Y+vyW5NRd/0TeditTTedCeMpn6ZARj81MBodILJY05hD8GoU8S7CnTQ209HSCiq3WNu7i+Uv
iQoAm5wyuz7LmIlz6r2BOd1NYyJWUU+Nh1jigYvYNaO41cj4bZU2yYnS4WZJxE/iW5ZVGY+oxbSS
S4/OKEIpRib1QFTgjPq617cL4WWxjB40kb0pT3PXS1v9yDP6WKJ4QR50Xqr2ZDb6utLYZhoWRd97
P9s6Y8EmEZ60skQ42GCyaA+11oHZ0miDFTt6bVdDyGiy6uNovbjuGVu/dpFyX6H09aHj/gwHxI91
h2Y2OyAuWNvuci88sU49+rQ1FHrLfAzr8oTyJKYiRytLghUjRFqjjcX0UKeVSpsL08mEFhmWb1yd
0jqOaGDWcH+sQzlWdxXvfVG3130z4jnObiXY3cGZGI21lzFqgnlp2ZST9UjHa17NVXxn5yzOPvTO
g1WdxgQPn4egKjffMneiQZa9aGl0ZQ6ay12je7UYCxGoxIwXBVYGpatU9+6kPSf4sFZZxBg6dxhZ
RWp87XP1a6zmOyvRrmJ32sIXgJgHzzMTqMexta4ypf3WO4RLLPinjEu5v6CtbxI+HxS+FiojwU+M
PdhbqXlm7joz1JyiZ+KgT3VFbzIx9XNkJEevD5dt77A39y3KNWes0UTqAkF1J17KlN2hKDJkzXZF
b7FMcQPpjAy7dLxd+nQ4gNgsDm5qPnul8dgoLA292CvdupoFsuqMpCJ/SqzXqMQqPjUISsO5g/e2
rBkiErJjpWfucnLtjvItxiryDVLoUw+/h38fyIVtw4z/21SvXVKGsZuE+xBw59mwx/YO+4haTykG
jK8t/J896pIUD/6FhxnyA+DCAX7GgVmEe3CG2qbPk2rnKB5VepH1DXzBMD9hBfzxLOcDtwMab4JD
CctrV+jxQ0lnjcRwvXnKm3n6tRgcuHOYYs0JKYBGIyE5p0imjT062Nlo+D1+/ZtfyAQfyQXkQZkW
4GwYLR9BGyEmMIvGP/DC1nTeiTuX+BzLEHFMarxMuSY2VMA/s7QXxIM5XfD10z/DfNiQMCwyAW0C
vi+f1R+8llw4C1BnSOVxlTaPTmnloQ/ih5Dgr5/zSTgeWCo4ZZcQHUu3Pgb19g5RvcqJwz2jM+W3
CDQCaWStv2Q6rE6csntdWPWGNw4NqCvYlEKGCG0BSfXrn+S/uKELj8IlzhxuDNkcH8AmgLH01kPg
dKgdEaKHnac6oMhyHqauMc+9Ev2duRC7+w3m5NPHStb35Vv2AOv//UGrFgSi6GrGZY13hqunKA6t
Zj1XzL8mrls7Ytjmb575L833w9ryCOaziZIld8V1PrzARpRpeSM94Diyj/qrzjLijkYP8PJjPWb5
zxwpWrZyeeUo76j+Lt3ZppdbmAvcIS1kIn7H/eNQh+5yJSPD+ckpN+srGzlqw0AiWi42JWycwSjV
mKBk7WWHX3zgfpArOWP9t53swCIuRlC2qXfodfRLlL8xTr+wmYuFultw3bGbmnjqtnV6monaYp3o
doQb3RkS+0ZXoExXJDgu9wregfBBJ7WRb2XexVM22XnGBKBvsIpo0XtuZJTkdVxeU1clDrcGz1yQ
1ZrjA1I6JKEym0PmD8RiVRspgeQyg0zruzAt2+vIqCQdXn0ycImUY52tm1RWP1x9Uu9x78Xqm3f/
sqv99/txPCRqLiAq+wNjLLSlTVB2Ex/cqBhBlaIFcSpKGstczNv/9bInuIkUTNvWme2KD0uB7qdT
9G2ZH7I+Z2qTeUPUBEvWQjevEbNiDZiy6HpZlKn+91sMEwvgTMJAz2UaH56se3MSzTAs9p070BUK
IybEIzKkb3aYT0BQnFA6WD4dYJtnfXjBcM9lC9dCZ784xZVIAi8557pMuSCZkswqRzuDMbPEN6/Y
J6+1JyilyRO0kV18DACZs9lZ2Fbxcht0mqlqWcR5GDMcwvoLm9naWck8fnNYfrJp//XQD7CbHtZb
qdlcTzIAkIwnUwJzfdKTzO8yoj5bn9YFd2iDKmL1XH6QP06HVhdFow+ts4/YYB6JfJ9oe4zcKxom
E7+/XqCfgZkgafEgYZDnzv/8/bAqstmHoqg4FLWJqbEAbCJqeraESXWBWYFGm+YaEo2iA19bcbVB
+P8dv/uzr5NSh8MYwdJlzf79M1C3xlkhUFphYM22pYnBb9aLFDte9jwVUqw6U2XfVFmX9f9xEyDm
xGDRolrSrQ/vhwebo1HYgfad4WZ5EMuKg8CeY1yWqmi6yoeClZf/hyUkqagcg3rL4mz4+xedEtSI
etHN+9zKkVSESqHgl2Y0eduvv9bPlhCyKb5RJrf8dh+2OJWi5jaJQ9kXzSR3SdmogxeZNmNcrX/8
+lH//fJA6oPVgu1lMFWwPyCnILx5usJjjP7HBvbWRTMiGcNBWj9x+fpn6DuQmHibl83Xz/3vFwi/
0CVrE/m+MInI+PuzxGxATjua6P0A2ntGbcvhxox8yJq1mJEu+eRDTeXu64d+8rr8/dQP7yapCrUR
1woSBk7sgzvMYl1y+G1IPvE2zRI6V9q/42I7k5sQKvBjIUrrm0/cvbyTf6/dSyAIMR1EFRKq+rF4
Jd68aqskKw5OKJjr0JwI212mYvngZrMaN6OFDwJZTgP9uSgj8xUFb+nQr7dctSUxi28oi7v+ToV4
W33kewi/8YzhmhxpboUrYkwhWYzu2P6SqT084CVysKz2uhoD6UX2uzMh128vF33Z5tg0E0w+0q/H
Bor1mEXtASNX/yMri/YUu7R0E1nJdxlm2U/VXlDvxGQs+sGFNPdPAvwW4S8w7dXMyPv+snFzj2Oe
hFodfBox641MjRu8MC6knAkN/UrlRazBq/aaN8ikHiApQtyTlal75d3SJMiho1kX0Aqob9yVnjoF
+qyZyeO6sClcGP6G80tMZzBdq4nh1k4Se45MQ2tqjTYPHWSkaHTO4OqW5rCJNIw0oQGCYBNHUA0H
HINIElSuu1cN4W5kII6m7l+4I0/20ujvtZe59Y4AWIk+D7jRa5OGYmJGFhN/W0Po+Ec0E10ntCt4
qeUAxQNnbBjf/R8WK2HfFP+XUsf8+IqEUWMNraaBJ+4MzG0ms38MrgxYoawGpJfS9XAQ/dJ2S3aT
KHpu9dP/PoDQI/0Jo7xDdqvHCfP3a5qSNNeWxsTsXAHUmpVElJxWOfDebj6xAxcAlMfvNvf/bn88
1Kbs4fjkA7A+HNWAwaIyjntCkBiGHEYqcjretXedp5EdfP0hf/YoeJS6sA37kkz9Yftr5yXV3dAF
ziIR4tJQpC8yGsDeyh5v9jd1z6fbD78TJ4cg+sz5T1WHC0tXfTHva7fSbi1B07aoxzuUw+Yuykax
jaq03GklSpiOi8N6MONvA9f/i831uMN5JEmz27tcLv/+RmvP5fIILu5Al6KInrnHNPrGrpYKnBaa
dQP1kclrp029eYeruQekm5gLzMO67JdvzrnL6vmwE7IHcoF2bM+6UGX//lnovC5RM2e49DIp0KEs
HvOuvCJs/pty4ZNTjvLd8Lx/L+yu/LCMRdPZfdK5yz7BhQyFaKay94uOqKIsToeN5A2Xd46ys8PX
y+uTU44oaa7wRMdICu0PK/nSVweDQWq3MhGgrdI6RBlnL+IyW2RKp0It++YjvfyLHz/Sy6EipE0W
FOzavz9Sexw6AFec55Yzru0uPDiJ7h31tJLHpd3UWKL01lmXRv1dUf/pr/rHgy9//kfZ6yFxLjvM
BQc1ONpyqAso2KuK+daNAH5RHdOSHvY3L9Qn68ekA0S2FgUZeJcP60dMjAVCifi2hTj0q+9SAhn6
FgnY+uuv8RNSpodWTsKp1G2L3NcPlV+ITW7Gk+Lt86XUKu73PO8RqHR2H462+6oMkGOrOZ0be60U
UT1+yjX7ECuGqUGb4PfZDeRjnDMVFVeJDrCp7cwUU3raDPPa0yeyQdRk4cnXKqIvkOlaB6Oqhmbz
9e/xyW5HRi4huR5tDbK4P7z7bj4Wlm6OFLB094sNdnJjCnjJFwSGmgur4uvH/fd2yf2VsCZaNxQ7
4t8I0D+WRCdR/FmFW6JnLpZoMzZjVsP8GFQa8LexONRu7zxXtKHhixZpYj59/fxPliT9OdhplxpT
N/6NN/jj+Rn3Fb2eodbWmjFAuR+Mdr1MDcO32sgvOUFzjubs62d+9hHTltBN9hGw8ublz/94Jtlk
BXoN1GVThJLIrS+YJ13PN1KftJuvH/UJWZ+pvcMtweEKSL/qw/KvlIkCJsrTQ9VmGKmtwnEZeOva
U4VYem9EE6PvEvXOypzEsk21CAIkDqb6HjaTd2bA349rE/XkDdMt+d1a++ywgyGts/UR1gWj+MNP
1xowXTXFTqTyqu8f2bGaK20xEVxUIynUqHiKRmHjIRnQN0fXe6tLAyOqZuSMG7/+pD5ZCOQcsKIs
qdNG1S9//seXUtea6zaJqskLo+HW1RIUYpWAV2yr5s4Mo/mbTfiT40bA+3fI4WPP0D8+r5+GoYtY
IvuFMSeCGnzXHSE7hJe9V9WI5mMazdevf8VPP26PE/3ftphOvfj379gm5UyDOC32WoyhdMcxj5BM
1XOC19LWATIxYEHr4U6iua7BDODTbEC5oM7Pku9e/E9eAmJvBNcbDiGb9+Dvn8Ut7bzEKwOnNh9T
lPtg9zyj1vCp59/VVJ/sMRZdAAmVml65/JjN1uVpVSB1plYUtCbQmbjj+2R0ySVDL2muhyW0f+Cw
BH5pFXn1XZLz/4ul/nDeUslxtl+o2P/toA2hYfajruH/YEITjKZiUF9OxHMVovKLEBNxa+OeNcIM
7+dFiDPHLSgiBoa+XvTiJNPpNdSlvQVgO8CNa5FwLJgSVJxZh6UpiFrhvwepNIyHGJnWUdoIw1Gk
ar7eDPLMwCPcmmiwLkNBfIYVIGUvKbPfNSfWOgGVfHAbrDUo9sbAbDSoq2UTXuX9hTyFXzyIkZvC
0cyS7Wxp4w2aL0a5s6kODS05/l8VP1RZmh3zcNB3YIiQls8lbLR+Qk9VQHrgjZs36A1gZNRJvkvJ
h9jBLHjmNUN3K/R6TVU2ER/kEYBVx+4tigA4IK6YznURQflMvO5oWM10gAOWHuPeqsr14rTFxlIG
ab1xKdbAxN70vO5ukgpIcRK6+bEjUAWYy+jiTiS/qdHSCyayd85eyPRJixtYWZ1p/TZZ/XS9iJWr
Mcz7bZ6pTZrP+oaEipJZOP0/3gDkcLZF6pnX937JHGzfqXZ6MKBqbiZjHndm3IWrCSoYssrxpx6P
LQPhCi6DRhgBdrziBo0rUFSOfJFio+5x6+ZeM+hozZfEdzpkm+2CegxlbHM1GXqFNIEPr40zb+/0
kzjPdW9fkVacXLbruP81j3lzbkerBb0IdIDLS+S3WgfeEBDxrFFaGc59o3BvtXSl9pM3PGkTv6Cd
TPV1ZSDrjmY1r22Jiq2vQV0DAGRwoAOCqLokWdkQSpgJZ851lipjrw82WJJ2tNFZgtkuMwfrHr2A
KytFWlQxHMIe4A3XHiN/UNvyoXXI3QLVke06Dc2PZnf9vZxF/K7GVr6G3F1RolcCBk1vmPfDnNyM
XRLe5ZqZHvU8SzbAnLCIEU3CzvwT6EqICkeDH5iBxGDqYWxrJkzVRUA542Bz5wB2gB6UsanhautI
/4zGcq9KjPJRidNNlxd1+9QjjkRrsJOqcVBpiRR98VxZ+zamPxr1AoJmN4utNXWEgTLWWDtSTlfZ
CFLGzPTpmZ4twSWza6wtW28QarUeCug0TFeZZ7wZRQ2RvEh1wkJgIiDznxxUZYU6hKmKTrAkOcBq
ZT+iWwwvc2t3Tdkr3rw+g33e1hgsbU87JYuQAG/q7uxhHd2PNqDhKqmcK51FfRMT/n7d505xYo3r
18s8ydswnxgmg0YDnmJYDzEmwKAm0WCPyas59rXBqKgFCNjgSETCpZzN0KUvWQUScjIMsV7gmv0u
Ne8apJR5hkvjHJVGyQzC8rBwPTrm8IhWrmiwwrSAO2fLUr5cnG5GNcVISpNdvk4xQ12hx0t+VBw1
V67X1xtnEMYm8nQUwMhDgThCfVgKdsFpXn4k7qi9OaI06U9U7EtxUdzHSeKwrklDW2wwc1jrUaab
aHJKN3avBrOfr9O+NJ4lOonnxnHrY8oEatW0CO/NWHth8vtPl6oXhL/uWcutzld8knyGBZbI2Z0x
iSFDlZEVn7rSwuhE4up3ce2fHbaWxX3DoMC91DcfCgqII4tWhsQ0J9PgrbNwqAMcFqCWHUx7tqd+
u40GlNApZz6HlE9dRd+NGT6ZyHsWYcq0TjlhyYL4UGlCCtDpYpYIf5C5Bfql/18XjdhkFfDyJW9/
GsypXt25coK5GqOt15XkCc6OfcxtMX6TXPBJVJhnSWlYRKboppT2hxuSUlotE8HguZdhxzvoFvMP
Uq0sIMXLOELRqM1xCcZuKTBkRtkEFYCt5LUwIuMe4j6BEmY9t4RP4ja5KSqre9QqPUGCT3YgUG4L
2gFaP/LOiaCb1HOnZ2z6HfraIqBLJPy+8tR3+Q+ffsR031z3cl/i+/5wXxpVE2HNrMK9pQGiaah2
eb1xN1/0NLpPyAkn0NjeuPQOsZl7HIhTF98aUccRk9TON9PIT6pYPuL//9N86FU1C7ReLSX9zppj
9OTcbbzZj9Kw/UdH3Qq9Jr3IOf+Hs/PacRzJtugXEaBn8FWUSSm9rax6Ico1bZBBb77+LuZTpVKQ
MBdozPSgp4siGQxzzt5rX9hWnihWL00I32aLtezljrZyaO96I0U+ta9lnWO6xFqWy7bYGK4GE9mR
CRBZl2hM6SV7z24zfNcobfLWwJ9bJ/FTDUfxf07mYaj5tEc5Vi4SjOOdbl60mg4/Yu+kVnlP5wdA
kzECvY6q5sIjP7WRpVJn6uTHeFRwjr6xMSt9Ees1thuCKQK47BE8Fb18nhoPoeX5R22e2sr6S1eU
bSy1InE0qaBDdTWrTyhSzS3JAv4gfRngl54x2ThcjjzCrNon2pTFB5XRWl31YsIzAWTS+r0cCwAf
AsQpqV02Mj94JCo5QTOYmr92SqNc8KpWZ15pXoViWBkR+gWDxr8PT92XmOWjqX+Oesd4Ne2IrRt9
9vYxnZrZXsNyFCTqEnN56aZPVHDcj8mLk6zOmemoQOYncWnECdL9gnOJ2KAesn8ZnUEi4vmHe6Is
hkzIpYBN14m4sKNhbEiKfdZoW/vKI7t1JxvdWetT1D/1dl1Eu4bF03pH3milGz2OJOxoz/T/nv8N
J77fpW1HTd7BmEki/edT0ZSGiYPh1d5jF0nJwxBsSdZg6iJtlfpo2haFB7LVCxc9MaqYvdDP6Ka1
lGOOZo0Uqf4EXiY+zKOqv7UR+TKwV23zqe4r5xcUIwMoRWL0C+qgRU+oR6rG02e4YtqGZdHfGX5Z
FngZ5fzea48hPrS830WmW8MOGqWWrwdYPsYmCSMbJaFeCTRXg1c5q2IM22vRx5D8Qmj7ORVp4uDa
NtU3Wu374VpA616I5fUA+6FEu3ol8LlCdc1A6sGrwkSzGTL86WvQQU3CO2F/iWxxAIqhlEsbInZU
858NDQZgylAj7o8acmWCMNU6LLRNaco84BQQAd0uoXEzK83GOq01/zkxwnLfuMr9ga5O3gmpgSON
jCWKRTo6dCHWbVlvG8BPao2c2H8lYQ2JImqNKrlqBU76lTal4EOBQqJRjCkwYEklRhcOgUixm07+
ktsx9POlOPKP5vanMyclBZM+tEPx2NHp234eSG0xLutSRTS1nXp9AaHLR50DPVQ+NMh+4AJqMe4Q
y2lSEyCfJaq1Qq5WoZKleaW4jWZdor99N/TebTaWTPxinZsJ6Pmu7WsHgJqZZQGOkB5pKw098Aqp
R/J2HRuIlOy5GzTQClU3vthWFcGMtZxoGzsElQdlIRwouKFBx3JEjlTsvKyDTlG1tERgSMTs9MZQ
g7M8NHkvAMPDp3L+NIiGv7np0r8vIdlYCyMC5tzcJ62xJSBXcQxKdf9dS+byxQjJXgc7y7EZxFWf
Wxc2M18La9QqCS8UHOiZjikwf37AQxdLh1TS/FCG3jc9JGEHJxWy64Il3nShFsEqNfZARH+IynwO
q7y7buxRrbyMfBQkYHpGlI8tduc/5S+LkYUaCB0y0ArmTP9406ljbGH10NiNyAURqvd6+uLHRVEE
Jlq0/tLEwT1+GmRcjSqSi8rSou7tHc0bdOXLQiNC7WAqZR1iC7IPzmKsZNUwps8ZgQb1hTn61P2R
N2s51NcJTf3om/9TpQt91ThjC1kkBcCSbzMfH+c61D1wIpXdRD/PP80vs7GFVgWZLhsJizd8LJ4d
KqNvKMhEB1CN9m1OcWgT+QqZnS27n5jK/tedBJfjSerIdLgz/VhngYG1GqkbFweLDhyee2dUO0W1
PwcNFHnp+vzNfd2OI9DiguxdqHwjRFru/p9n6eIlFJJiDQ66zFT4qsf+ShXtjNrerxoMnHE/Phiw
CuddXqRudZcWReS8+Vk/hrAJh9K59Qn0fpCDaYTgm4oi3BnYPCidV6q9BS1JTQ/g+pIAldoYCwqi
l7ChsIBjkCLMGMZU6WX352/ry26BTiESI4/hv2iN3KO7Yk3GAAYQ4xDXIUXiwjKHR1sHGnuhcXHy
OkjTCGOj94749PPTEzKmXqyK9IDVA+kkZiOivfsqbi7sZE+MQaRbbEzAW9ANPpbVRjQLtLZykNW6
NVDuAjFX0NC2WPklap+xxB5//gGeuCAf2FICZ/uBoOJo5eiKyCjYxQ17W2cD+R6NyiX1tEGFwgHC
UAAjMxldnb/m18+aFpCHPMyj/0p5+uilUSTOc9n59T6bOtLHm94GkBkPxYj9qjFreeHdnbqcTeOT
XSWtLsdb/vk/I9+Ky66mIOhfjbnoQVQtMT3443SMpH0zh8P2/N0ZXw5InIrIREQVvUS901o/ul7H
Yp/N5HMnk0B2U1pNBuPd68L7iLQdL2DKHL85SWVVmwgD/4te4Xyi/WBbPaB0I9I3hiqkFwAOhBN2
/seZXwcyLRhmAp47Cge0hp9/nBykM08hQZ/DBxQkYZWF4KUZPm3JRiMkKqwrO/DwA6oVkNzyfRSp
+JYvAa8bTtyQG+oRntnObKuGrI/aLAhZa0fciYZI6hzgZpykezU04sGNOVKsKKstkRKFuLfdmDOI
CAmaY7WmDnD+1k6s0RaaFKZMOoX0149PS6hjpqT2kAFjsCxWLiVBKl3KvvaFdAJoLU5gpcVLU8vu
CuJjtmIFIHmQ4hAi6+V/omMPi9q5lPv99Quj644y1vcclk6Gxecn7uaRm8TKiiAoOjrf08w8RRdm
tNZiQGkL627ULm1Xlj/z81K9dPppNrI7oAlhHQ/5oqYXlVv09kv6IW9m4WlkbzRzQqcglujyV34d
pbR77e47ZRNILUBbERTTO5numszndZr+gAHvwitaDlVHv4tTOhI/ujP8quPeDCV+v1eiiPfM5Brc
Y86dzYYcFTXe0Hvs3MAj6o0FJNN8zNce8SB7EbpFG8zSrN6ovTnpwwTfFEYdWfDdrlWw+Qj5c7HV
QpPwCRz1U61+P/+zvxwVLawWPo1+Wsf0+v3lm/pnAukNt3XMhKJPXYhloMNhDlIXAj08+eTBasdq
E7P1pOEk3GCm7v4/b4OWecRYIk6Zw8zjEUQgSW10Fj5CEXoHSQTwg9WBUdEHMCvn7/TrVLlkDrtU
dTB3GNQRP9/pKDFpTsicrjKZVLCN7VwAVxv9JxjxaXxhNJy4GM14n1KKoBNPc/DzxbxsaPQm1Cai
wc3ae2mNZB5vOxLQf8PB7r+fv7OvIw8FtsvE4EHJ4GEevUOVWgh95nDalwXhaQNZ3lt7UERUdLp/
36oM5iI/8sLjPHlRXCqLsAt51fHAgeMTJ3MRyr2jfPeq5Gy19SHtrOZkJAqBAk6oSnNz/ka/TjdL
dQoTEkuew/0e3Sj8hWKsI49Oc8c0eCg9X3sedaMfg25wVRVotrrUaF7WjM9f9XJJ2ts6xWcUFEcv
snRKtE6hJihTsfurkigOhoXQQ6FsAwIadoWj5K6FXr+ajALr9jwDYI7K4uX8rX+tzlqff8jR8LWr
BmwxwKV9NuK0LnOMpTnbavpEEKdXJqyke5/AlXvUrVg18kGr11ndfUBli4dImPSIz/+iEwPAsjmY
WS4rEhPI0WpLC8tHI1QvcFcAtF5tl4ekSsBNxeOvpisgTThhfkHZZlhLEfr4fSBy4VhBqDa9iKMS
mpoilVZsOjDxMupXM5T9dVemmD6JhvwN6bX5DokMy0PoOxUfm1fVgaHK8VBWif8Tjg8R93FqJymJ
p1Y/bghGFUT2DpRfAiDp2a00h1ESM+jQ7yQix3nXmqL5Q4gW5tjOduWGZYeDQS1c+eqT0HI3K9/c
Cr1rORZMTfRcuiYFg4FZ5VB52UTY7oAWZePqGTWXORfWr7IBumYVevVfLnQSnabK3jrCJxpT9o0e
SFqphzyKMOmHNI22koyfhPf3UDXN+JuFQHrrOYSNnUXM02DTp2/jVHQHm83W28QvoeVh4HmfB+jA
pRqTTWcRPZyktfs98ZX55qqhviYmdQos1DrBnLYp8Eu3mjdFrScAVZRNRAIpXlEZJYGK4+S9bVuQ
l1aXv9QFWXA2qTAcqJrC3XhODC5mov5zTbqL9i2u+vrKKcqpvvIMYgU2tezZDnhpe2PHyntzo2q4
sUo6f4QDkoPA42+2tCUXTsEsrsMsbbaYTcRNV9rZ35IgrXbsvHsxxvq1K6v5OqvLjH1mBabDltOu
Q0P2I/GSEMAHQtNVwT/eeB9tsJap4sYBdpCvgXnAkG7kfOidun3smjDdEX6YkSmUzT8a9n43dSXg
W3JoFDTnhvku0YRx56nR2y3jKTCtROx1VZaLmVdZklyOtqMKj8c5LJT1u3NiaNaOH2sbM/Wz59IZ
oDmf/+Q+al3Ho99h5wKqnfIxedaflxWNXf7o4fY/lNYggAxXXfrXToV9F5lWfh0aorluYOfcZQUY
0rve6/JnarMShzUotyICQmaWOVk+vj11L7VuDMlDRtdqRe3decci5DsXJolTMzYTp+PjumB18pd/
/s/2gsRYgMWUePbNMJdXSHIYXr4asPMDwtA1damFsRzpjh8QNQC2tyadBftYI9mMhNBGgqh4zUgI
URs6NW0sUfqv/tgY5W6Ya+vBzRrwUKXKS+vC+nRi1bdJIl2UMSyL3PTnu+U3pWGrOn/fSyGuqm6u
tulcR2t8/NOFS52oedgcbDmzmzSr8AceHW7xxpgq8yYmGSeP77rENa9MU1Vbv8S2T/p4ft0hS+Bz
9EOI/VVywLyQbwcWyu+1YflUTcvsVXLGgWBBVPUAX5BMzbHbMjm2G6rUgPRKw5t+zyS6bShWVtW2
E3n0eGFILwvo0Rtj14IsWkfByw0dPbPZjvMQtJ12ZfpWKw8Ip8RwA47Cr1deq27JDrvROxc/6ipN
ANpzlPFmE/u13xZBNeZVuppn1V7q8Bofsvvj32XbVM3o8bosvUcLje1MqQWHKT/Y7mDd9EZG5HQL
zseSLsKXzqufieQVC3Te3DpQHF/tcPaWJpWKdyUmybsRbAw0O6wThZFaJK96pG3ofXY/1r4DeK/K
r6mdzVfsGIofftKkoOgEpYmszK9EkkfXepJVgVDW33708OtYAHzrjHSUpLE9GCNgtF3yu+8aX6+2
Q+tAzJFIJBAXlNvMRhNhdp6vIPeVzcE3yR8gKCEmb0oyLcm5Zw0DozeSQEsYAXorsEpV7xxmlLm/
UlXjMHFDe9eYsWT4OOBA/cK9KeaxD9q6trcjQNN0Nch0eo7NNL2LCWcjiAog55yYJEIXs2we2BT2
e1ouY5BMOIfnHNjKri4dY61VxNfHlUrWkzlFxJYnoHpJZ0f5YIYItIaSzEKItH2GUaoaJoN/2QCG
EBf/lVr0t+9iAKlq+Iu+orwewzo7JLXUb2ozalesgOZOo4+56hXoJVm08QpjV7PWOP+siGugZVDZ
ECxHH39HWKU32qggCoM2JGMUYqhj9e2VZ48IQ7Q62aRRN6ysPGseiOYe7vQyJ28NwOUS6kTHwfOq
w6Roye7aTnce03FO7gY6cGtRz/YmJ2wP7J1skzunXrKf9X7UZ5Rmnc7ThJS2ywcXeYzX4SHKc+RS
mT0NkOE8gwyYkV2b3bvWJmH9vPOQHQXRLIFtGPVEWKpOvxgguuMcsFzaNGuR69Qm8Z2aPuo89N6P
ttOsi3cvSp2Az6QLLCkjGo/6tVHBE5pRalIuJWdCgaoM5EBe7Pnve1mRjj8jKvi44W2HJu2xULMU
Q5HQS7eowQ3EClEde0SiP1xwHnyVrLMVNXxE6/h2TFgFRzVMbQqlZzXQU2Ooo5JnVoevNLPIb5eV
0NJbC8jUTZHPi1ZEy396KQjRlRj8+u84EnkYJERPovvp0vm/WVrhC+sTMWIS7sdzh0/tBWuQJQI3
irUGnLRKs6AnZ8y8sFqeOIzTC6cZQ7OaBvzH5vef1TKXtKjSzKbXLzr9qqcldcjQflzFqf9mkqxI
GiQgWU+l2srpYOr9z68KV5CgvOdRTKd8+Xn1cm0t1ceO2cAxW31nQrH6I8FHfj9/lRM7Ao7DHIxR
NaCYPW7nNeDyMjr88771x2knE0+tHPotB3hp75ow6wtbphOnFMeiKOgsVgak2Uc7Jj1tMdEVIty7
aJK3RhU+W1mdvTEHy3VbtyQBD1N74UGevEXBNg0JxYJGOVrSdA8wYhLW3R5qprzH90Jqo9MJd9gi
qunui8Qum9vzT/XEvof7swVDB2QFH9rnd6dqqittq5x9GLaNvhnoVw0s7Mn4LVnSGEn2iEZI0rJx
3S2sD+fS2Dl1/Y9eFtr8Dy/O5+tH6JVrOaBSmWcruTL8VqxLRGn3gJ+GdanHDrM7RUobueuFh31i
z0XZm5aChWqFItnRPqiL08QNOzHtk5ykojVYTfmGo9KAva2nQCHOP2fzxPkTmbvw8B/Q1KRn+PlG
k1bXJyqq1j4fIHv+lH6aEL0LoqUGB89qtKL/4f9tzHaI1o4fShrsKcHv6ILSq8IwbUi1Es/opLBl
bobRI0B26KyQcE4p803cRjPkwSaV10iJmKKkaxfahbHyFbSynNtd7sDBLWLRXP98Dzo4ziElgnSf
VlLBCyIHx9fnjdVaAueOhIPaRE8IzDjLz96mtLtdJThDXXiSJ1YGphrqVhZFJB2hyudf4XppD6Cg
CvdWLasfmiwzQt2LWrwAZGZhBpJJuttAKj1i9oYO2aoNvaIPCryuMJCnjiAnSHo/3Cwz7lXWJt+S
gf2u4LB/M7g6NJEhJhVhHTpJSzXYYPcYruCqO780lqR47aqSoIa8u/R0P5weRyse94Tue7HOA5Ex
P99X5hKXFMNm2petD1J0iK3iMaxqDocaHwiZ13D/podaz2N5szD63nKtGeIb3ZFECGcdiUvBZGEX
R2htL0jZqBX4Tm0Gz3WKovAmttwSND0hrLdtaZB71CqIOFgrcf+8d43qrzlXocuo3UL9jSxPEgyk
kzCXuKiyyy5MfhQl7OognIFOBjRMUz9IGSfxTcmITtdFVGON16QjH3tAVs2tpsisRnrbqv+8NHPe
VWpIndytcH7pG5ECW0GkKAPbQSS8BtDFlgk0HbixyIv06VW5vfGDIHu8nkBxXbEylAHEQCWdfqmL
f2IucE36JD5aUQPcxtGQ0nrKDDFwVnjGPvSXqlB7qkThiyuy9EIl6tSOY2nGsOPAkEH/+WjGZcMe
Nm2i7L1qbTw9ulZ1N3pYyDmgrkCEaMQJNLoboR//dRJBbynX605eOcbQ3uRU+zEDecTibVG8+RgW
OMCVGBcj7YlYkukvoo9Zu+k04AwrVFTO9ADBV3vA+TS8n/8OTyxWKDlxyemU1WinHA1Xz1ZazWkx
3Otm3v9Hz7n9TgpD+CzyjvjXKY8v2QtPTT+06QxncRjyN8dgicj1qI0YM6Z/mBA3CTkKAAT7qPkD
/kEEcV9XqKcIwCwEAZde3xAIiEDPD7Xk6vytn9huuRiU8bOwI+E/l73DP9stO+5lOoshOlSQ6gIc
PJyG5oSyW0pu87eStgRo2glAbNx8G6pmvDADnpgAPdTDwBHoZS2bvs+XR64F5tRMIUx52vQYu1Sg
kcZ1mvrft0Cww0z24Ez7PnWYz9dhap/JOMUMi5J0+mWLqNggXHvTGFc423W+02ryL2zIT3yJAo2j
jVGVm2Pz8fmaVYETkj5OBacxSsG3F/W7DkTooCwSTc+/xeWjPppvuZTH1cCjLBy6z5fyGqKrOz9z
iSUiI13akXZtIe6KcBzF4X0tDaRwZI8UKA47s24ubAhOfD4UmhCy8v2waRdHU05umDHACl3sR0JL
A00un3gB8CFBCheYidJ35+/21NeDwRODIQwcuj7HxL2QUDSfcIlun6Sxuk91hdnIjm2gVbhMNEuM
K/R71sYemjCYEFrQtNO9VWo7yeb8L/m6s15kKSiXaPzSPvr4of98Pc7ouT3+2m4fUpS8LWYypdrG
slZ0xuOrvO2TTVk4dErOX/Xr86bBxcGHEvAieDi+qkmIoxoLHUr9LHsA313uPFRqOZBX7g9trLxL
+8tTF0TugAiHDSZ2mKP5scyBeLfUxfYWtsrNSHfypw14+W1s6vSqT8v6+fwNfp2UoG8xlsEbsYhx
cv48nCWhkx3brm4/4MzeDbbl3pX2/K4LraSZX7YJQEyRESpWwshkCbl4evn6PTngsZBbooRHy3KM
ATNTPCBRr9x9nUu8JyQ24d/7NVgliGF3JkYJNDSZr2HqXtA7nbow5VM2pZS2mRaP7rxTFUzeWKFR
kwbV4cyLiv4gPa38adUd0EGsbnq89qdMvLgpxvT/x8j69/JH80jVllYMztLea3i6iHnxHS3HsjUT
Sz50bjPdV+hs9//7y0arjrB1Keg7x5YLc7amIYltb5/UY/OAVSt/TtqskrDOnVmsIBWJvRyNjjCm
MU6gUTbZt/O/4KNh9nn65E3DOEQ6t/Srjw8DTJcebVPfZXUgADog2cB9dhonnYJ5IOCNFM4W/rYd
a2C7Q0mr19SJlI/gaGS4/arR2GhG0wFYjttnazCNbVyw6x6VPn/3ck1lgTbW5IFXvvmMN7B6ykcv
JdITkT3Eylwnz0ZB52uEqnaU+CTpV2n0EZJLXJTljbWLWd+MnkgD6v80fortbSBUcFjNuNr32qwN
+zicLGIZcM1sc3Qo7Xr0IjVDOp6kf29EMYwggF5LXB0JYluRj/IFEXcH10DlB45rXblxeiu/19uW
8FhjFjN2nRwoOgQLAgaCLBONc+PNo/VnCOkGkoGeYLJCAm6NQcRW7iBTIAidT2J5OibWyhh60kqS
bHiYWkPbQKOotlOqXHotyECIwSSBsjDlAWJP8S3vlLlLSs1+x0EOtMdMIO/3rXmLBYxyYcFs2gYF
EXnbstKcC5K8U5PNApxcTrNLG/docqORqWYdnSvYXPxEwmnNoBfmsI0mVOJqGB/YuJarPvfGXT7C
AT8/9r5uEhC/woVCJ2qQeHLcy01UqDtlhf20Vh0xHU2IQ7+eXffbgMrp6fy1vprYFqUte07UxFh7
ECJ+nldDJIAtHzCFZCK1SUApqnqf66W9RYXMm4YrzaG8C4NkmK0D4aCUuNs4vvC8T62ZsEWtZb1k
56sf7RbqThdpHuf6PkdyDp6AuDcMlYJKelGVj0PakAdP4e3CvZ94zhxRfKJRFqyq4yy/6p+V2vNI
2ux6ZhkqZXm7yRXO2rUocmwZdRcNlybSE/O4QYVhGVH8FyeUz5cTRdM4IZq6/WR37rye+ij860+e
P6wEtekfnl6WNtECWpivHE+r5IVl5MSYppvDdgxJvI8M6+jyGmzlWicjY18aPQlGNN9XvZ43tLBa
9zG14+F6tNxkZxdxuhstEf3Pu3rqYAi6qbBwsmCb8vnup4ldb8dg36emFA95amTPGrlVFz6dE7sS
iz/b01EIL8CJo4E093Mp+9Hw9v0kClINmtgnrNOvq4agJUs+RzVhsBcWyBNbTwc+l2EsQhTEWse1
/GJoIqePQ20/+x+1aO9etaK5w6cyrm0zmeBa4lfHxv5i6J1B+86aV5ZN4t75T/nruYnHR1fuY4tk
oHv6/IS12ISYlZm4m1KyCldGl40vSLb73fnLnHrEqMR0lkYbSalx1FLQy6jF8ZL6+6GixqHmWv0t
jcH10d447W2N+XZ7/oIfW8mjpZiG46KloviPqfRoNk4nIg1Jj3b33cgxcBUOo7XJKxl7iBoqQl1b
fpK8SuDoDZth8qEwuB2RWDjikFMD+uttTChhZl96719rnjikkNNi5zI8toRH9ewiJT14zixEgLVm
XRk5yV8Ibe/c0dJugSzEQZrRPMY4w4o91EYQTZN34as6MYWxTQG6yaaUieWjG/7PFGZYseejXzH3
ohW4kFQ/pNMuzVNrPOBQ1S/Jqk8MMYTji1SQl7FI4z8PMegGJcHrqbevZEUydd904vuETT+88GhP
zFXAdjnEYU5koB2jU0YUuabhhy7dsaL8EyaWu6lDen6dSchrr+YI9wutyb4m+kRGtX/hqZ5aFJ2F
VYRHcNlyG0d7XumGLTQG293PJWV7GvHM0XFuPEMjr3foQeMHzhpEpab4HwhOtdfoGC+JJk48a6po
FINolyCdOP6cy1mfaXcPyaGZwC6TSoUnetvNMcjn89/XiQ8aCR+Ma9T5qF6OCwUuJYBag1a3dxO7
uYnZ7F0lY/vInlKs/GZI9+cvd+rhwt9kDaIRxF/G0Y7DA2GZx36Ep4iqzG/cvd43swmt//gV7aHT
Eo40euSF6ko6NkgHCe6m3jRQbX6f/yHLinM0raCI5tlymKNU8VHJ/OfbMSMybvoUcD4FUYIs5qUf
rfnYZGVsEBze9E9OJuKH8xc98cGydebczAgGl3+s641mPyE4HF0v0gNtS/klvtN0RbaIyqX2dP5a
J5oySyfBMyil0f1F9/P5c7WiwY5J3hr3ZiXt//DjGIe6aJMnRbhfFFCdSX7YSkJ7zsIBhUlmoJSP
mnSdO33qraJ8ip4TvcQGmbpjtE97lSebEfXMtdeEgDjnrPJeSVjHeF/nSddf2BR+/QAoLjCpoRcG
zfiFfInLDfqpNnh7gSbkuaET3awtQ83WhQXN+PpOuBB/eWIx1n/ZGYmBQCYt1klcht1iUf9/bXSQ
oTWhUiGI0lm9RWrAW4ouZK07w2PpvtZkSxL3VWGqKuo0yErLeTv/8k79KCqgyAN0vKf83ed3R/xm
WhCYCk+Z9Lc71ermJu17bVMK5W3OX+rEAsvmH4sfNWealDRoPl+LKMZO+qgE95zlsmLrtZn1AIoe
4Az5kJJYPMQa1DekNv+x9VnD2osn9Vde9+CMOjbRglj3UYr/uT5Lv4gVll4YiGfez+dfhTcgHbWs
mqHakKeMzUvVRCCWfYuDtx3GjTRi460Np4spF18nRNZ0m9Il5dMPr/bRhR2tHwh7yQ91ms7v3RCL
K99nUliRtNLSltfYX6FGLdGbTHG6JI9CsrlTeSGvbPRD9+mUyAKQjDN7P10HEx6bkNo6WITVXXLO
nxgln37q0YIcxrzQzM6iA+HY+cYIp+SFeS0NqLq62/Oj5EMS8Hm+ZK722PCwxaSie6zCwOuTxc7Y
2PupN7QQLZXXzjtliwHCVFkvUVPzPIPjUKJv3hJR/x47wL5B5Wk5UOLYTksSXTwn2nTerLMfTwqa
vBBz8sdJsg/gc6qzmLOYnJ5znv+T1InN+eVZQpvuDQKS+1Vq9MAQXFjmWuBn2WAG0jXL7uBXufe9
Tlz7xmhIjdvJkvpKb1cyXxO3rppVZWrJO809YEXnH8qJxQyvN7Y96oF8qKhUPo8VREylK5tEHkyq
3WiWHOMwLlWPEUcCxnQ/36ZUrd+tEOsLh7oysJk5L7yZE+N1keLDccUOyVp2PAh0u+CdNdEB5eV8
E1mJtvW9ztwWoWetXKdH3nr+rk+MOk6woATYjvNhHu8YrNqsrai1tP1Ih/YuLMb0p6uX3Vb4uN/P
X+rEIsDJ/INLDqySpf7z83W8Iov6okZX4CT1IYeETeQMMs700mTzIQU5Gt5UcG0IbUt/Bl3W5ytl
TlThge7E3lJgrdv5D5lHb/HYrjXZvOAYuM6M8TUcp7fIN/eF1viw5fJ9oSpSbXvxq4rAFs6kBG+N
2HcClTS4RcPZeKLt4e/sQUfGRu8HhhsTqkt8HmFsw12nhz9UMZarjjjGffMRtxXPGx/2uc/JwXTW
eUSMu2JXvqYaGSTUne7xk7EQWcXeHNC0j+aT35Q7SzaHqZ/wcw3l91avg2lM8o0y5BOYPyKpGu2q
M2oYylFaXxdmKVnUS5esDvEYM92t5jrcj7P72Ljj1TBX7mYEQ/ED1Xe5RiJzGMy+XpgvfMnC3WiT
inZDYwQ16Y+wla5JKXZXo5j4v2g3pavdWd1z24qd2aNjmvTcDuIyv2sI4ioif93pFdqFdt8m0SZZ
qFpDUfz1K/VXNe192FrXruZDD3LqDaaBTRhFu0hof/AwzJyhyAT1Cchyy5Cogezgyyx+lUrdW0v0
sNG99iXesVEjFM5Xb35bZis39w8+4VEG2LmZ+WEVjbJY6Wogvcb424tqr9J0K1yUmA1+9knXnx0x
PWmzeAZ1val1O/BHMxCaA/2sRl2ePzR5vBFEoBkVSsrRzl+b2X0O++mWR3dX6dNt3mQb0843uogh
/lnPHBGhrcl0baX2rVW004qeP/Xc2HyJGv26G4rDnMt3zYuAXRR/ZV5cY+jbzy3x9QaJj43HApLn
DwU+03Uhxx00Q+gSevYbRt0WjukDOPWbppxvLSv86dnpN8z5bGbqd62FsWGBcBu9Z+UWXaDH8a8k
NrfGEF3pQpUrJC1/BuwRemz+5PwOohD7L0fXB2nRb/DbltxZ7VtIShb+SQghdvQ2AC8JRF09kgPz
wOn3p9eLNbKG22opBPekBgSpDSM3yYx5RUtnk/dLjmt5R+08MAUU5K4fb/OwWJOl+1hWOQlvqIQH
O9v1mfYWx3FQT/nbMrm7w/irjUKw7wRr29FdMzhXROmSK+dBunFehCZu65iJ1Z6eStUMKzXlK2/q
t/7YBZzcd71n3moaDpw+Hzd9Mmyn1t26st1LIfmGi/fKLTap5m/Zbq4lwcmTMW/nOb5KZfNo5XDK
Ov+WUXJVRMmudSlr5/l6FsUtf8Yzi46zYqNPdml/p5XW7zifXw2NPklebHQOxl083qNRDvSk2uA3
CZASvo9dtUlwRFLURp9CrHhHZHGn/YLAUKxk1Nylqrs1GEYrOg5BCuXN0TosruMdfLOD6qwNWdSM
C63/gbFiS+103VrNw5RPAeXEDRi7q8G1grmP3mu7fpmi7saIdeSv4ORW1ugCX/X5UDztQIb5YwN+
hRjSLbPvjgDfjTc1r3mpIast3nqRP3G23Temv+16i51M7jwOmr2eIn1tlc61lzobRslfJKNE3Znj
c6bG62TOCW9xXgGr7JpqeR2u2Ghhuxtb8w5Rwescpg+tGnYpeS/MLoQdlk8zu+uwVL9tDWk4p6Pv
BrkGelVdoej+plGfDKa0mleqJAwZ6aBN/mEINpnZQozJXYTjalWVHOE8F55tigeKPflzrA1kY3vx
Os/pOCDmMYO07u6BIH6Xrvw1du7tqLqfbdmjkE3FamramKnV3sJQQ21OKoIlNgZOEZllV7XQN4Jb
jL1+m1vqqXa7YWuVog5YBp8LL71va/PVGPu1Vkc4l8AzhvmV0sV/UUREg2x2fZHRpkwjOJ0KJY5e
OzdmGv3uFY5qt+9f7YTYKBFOfB3uJucMim6+23vkgMq6D9wC/gw5i4lvPvLub6qiGQLM0TOC7n7B
YJp0AecfqrcfITzHqKvZxicmCJZc+5HM1TrJcX1Z8/+Rdh7LcSPbFv0iRMCbKYCy9EYkpQlChoT3
iQQSX/9W9ahZYpDR90160FIIVSgg8+Q5e689bpzOOLYGsVF4XPcKlSL1GdKl/JSQlx0MYV/N3kKM
LZ7XYSZRtY/hLx67NLvSjRR8ZVddVAYjKH63g+WvbtQW+RxyiNrbcERHTxESm2UH6VQHfsUYRvGh
X9XB5V7FBCrc6nUDdqoe2jiolqNZmFCy2wsrGx9L23/x0+7gCMY7Tupeytne9Fa6ddt5R8YsxSPu
AXJhsw5+gUDmnbR3ljFwm8kaL/yjOxmbpoEz4Aw/+HkfSsLSAVn6h9bmEYbmP9vaMZvyKkYddsF4
/odZmyYGNO9XkknUfpX+5msVzob61WHyhmtabhUpz36uwtmRL8sMX20cIK8W0++ysupLxUgNlyOh
W6ukJzVfA+G5KXt1kTMygxgB2Kic1j+Gv5CO7TjZxtXhGWJcNkRFfu1pxCOIkleEOldpe+REHRJi
+8td+p/4h2JHpns6sUMYqGzPHCeceobdNjPSjTfN2O/kqm9HHTF26+8WFVxORf1E4zZiXXjsVL+1
16GKtCnPLuyyYxeXw1Vlz0+Jb4VDLqf96DVvekX+CngzO0TkJOK58m4TJW/6HIKP7Dse8/Ey1d+s
rvozN/ovqxN1KEkN6d3xop4cgCn2XixtDFlwY8wnfWE/XQt4StEwlmx2K6nX6DlDwiVvHZ0Q4aBS
cUCiZm4EaOtsW1LuZN8zy/pWKmJZXXahThJDu2h77BMwBrS9mFnd9bW+X7XxzvTmIyqiB9pvc0ja
4n5ollvMTw5q3j5WvnZt+h27pP0q/J4drblVdhvzLTeid99WOV6o+ZSMXN4ylTzoqg/pfG1Kzv7S
ufGr/IAPesa3Nm6KtZlCT/MjU0xbMxl2ZP3dW7namqN3jSOOuWrGcNx61Eb8cJadXdW1iFIx3pRG
ctNr6rnAHaIn5a6syqehd+6WqrhNbH9beCiQg+kGzuaGccb3oBT7oEp2o2dcI5lhguBeOcN0XQ4m
nT+MGyBx3mQ1/Cln+TjU6hII7003rehrDDuyjPS6pXnmjS2EgfzkRUkePfywtYDyWyL/rLq4rpMb
acFmnLWCe7ny8i0El5LXO6jrPtApg8S+KdjPg++52f0Aw33VOu59GlQ3SV+/6HnLMU6ld/5Y7kst
+2YuYqdPcxXmQwqxdX6ml6kiCvlvU+uzHQXPg1BgbgkTh/tkEImLqNedmod1sm4yg7yS3sQhnZjx
MLG+ao22Q0zRhIZQkS/QvjY2pjS0WcFIzDYkZJcdui6pEQu+d6nvJCyucNGDWJIgZnetCDsyxYtO
2+IQ44Co/zEL9caIjacgq+6DQKRwqFAGoUUmqbddwiz3X8H2UDjgEEqNa1Lmj/5MoGajX5zYYjzo
w28EzWa0BPoNU/djKhNmwdlzK/hREAlHUKbfpCgf527ee5MXNe0SqYoGSm0Ta0sAzQPn0OuWFssy
NU+NoR1FMe5qft9TLZsaGY+tt+4Lgo8+Pz99cDZkgHyam+j4QMxzJUXjpnXnobA8rEZqbelngHzr
eGoSy7nH1/2fM6sAFpDWgrINYha/9NlIpOCca8LmUYcSb/G10ckRaZAwdzQhrS9OhsiyOZGdn9j+
fbGzFpmZ9V5nV7mF5smX9luKu95kcaQyDuly26+FOG1WKVZVqh6lJkFsvVABnQtDAniW/dLvM3Ba
b5bV5GnI2MTsNmtSolBLLKs7VPSfDhW47qsctfAcBagNJFW98m6EcICtyXVB8UvvXPhRZQKai5I5
9V9hlSav+tDL3/lssOiopNSeNaOp2HyF5lzVTuf9HjT8t7QE0vzUaaybYz3ZGkm87IoLxzaMIiEU
c/dmtEcILV2m31a63jlbkKdzvs1K8uVCKe0Rzl2iA+XDX2BEbuVsK08d0Z9EpWhvDInpLe0nmOuN
2tSJozcvS0XTZA8sRNQIeMbkDyIK+6rpxHK3Yll/7ZZ6/FmX00TedR5Uf8zRCKp9RnT6tIXDVX9z
g2l14h5x3R98nZ4dJV7arhj5XLD6MzStp6H2B2ZurkifvVG5dmQsgZXuUB/0DPf1UU24p5MMqYlW
aiLMgpnfqV3x5VJFaZ1+7fgzx2HEZ8LZa13vfW+WhcDi1prqgTNIu0Kf7t1h11Ws7SOLxADl5KhZ
EFn5Y0jj8WJ64tHqDM6Bo5MbFn6noX4Ycj3XQzBEJby6SrGHNS3+wbCuSsJE7cHEKJ0DDCvJjwN1
jG9a7ipjVNmFhj+7jkEqpCC9XTUmcc0Y1IT4V0k2ca9Op22ObnXg3zIT5DuzJy7puWLMHq0++4nB
xbhDzWw9z9aafkULoSP80bvwD4qY/hxD/tOf/2uY4ZUFu3HSa4fOChprL2yrvVyrcTVCM0sNh1Mc
ToLQ1iz3wZvpFYUJ22SGCGnVhqgt9eIaWmV2MWire6LTF3jtBnLBm3A052zeYyutr/Mhry5N5Pik
t9fCgqltufxwc1By+EcIR/h2OvtZcyo4EDGYHAVvK2K9C2RDud/EZuPKFd/h0r3JZg5+aulKVAuD
LvloVIrSA2NwTSxFwKbbqslPIiIUAjdG2yneiGcaMAWWuQgika0NQv3ULymGbOWQc9ZbvdpOlqMu
msLuu3htVmb+MNQ1grelnvxsoDF5IcXnqqJmyNybhQikIlrpr1y0tqxfAcrKJS4b175S2fBP88ZT
LGTssU64Nr7fbDsfaTKczGlinbEMyXkhqVIWhqk45a45I2espZzouvW4kvxN1xbtg57qxk2KIKwi
2sju0HCj6Y5aO839vVaCyt7lHQY75P9+fjvMsv7uecv8NmWzXkWmmfsPbtVNr56VAh0Q2ezdZ5mX
3qaNp14HPJEyLjJcnZE1iOaKGM2cTDJMIyoKVm8t4c0H9Y8SpUTLSjjOc9SsnPNBZBoGcjrEhdiw
9cz7sVhz+1C4s3yxbDn/IOZQ83CiGxA0raCw02htsT3DKx/vC1k8Np4g0Z7oL+uZpJtxg+LgBHwu
7VmEgzvAYULhYBABH/CF5KoMhkiBA8SHDT4/ApzZaZA1o2UZQVF5PCqhn2rIIkzrKDTJ0qrbXRNm
k+8218xuuiyWKTP/sJSGR0tOgvmM3HwIBKwa9ImhkjbdrGDJiIEvg2yaQlSTw2Xu5/4UF4Tb3GNx
b15XpVUiSnofAMhYVD9mDiIvjEW9Y0YQA/2NwO6Ik5xNl9aAW6kdDcMuCdGemn5E8BgJC4krtW81
v6ETCTHbORhIj4yEocCJFVXsQUEMCpyKm/eEBhbLKbVRznv1RcfS+Kg1ysgfId0/r/y5p98yC5zI
Ze8ccq0wHyztVEfX5XcJ4+GHU5ttLDBK77URB3Thc4PzYeKYbp2w7oLOpuEMOxJ+v5rafbwQERWD
y0dneHc23dU85mV9j6re7hjOV1lRRxU3YS9NIoU/r20+uAE22jUUsQHjiL/SI8k1Xdp0zYzDRI+K
jEAxaFdEJxKe8fl1Pqih8EhCg3K42QhQzoqasWdK7xeeRuQ19KfQJvQiCb1crm9m25rTpjHt7Asb
zUdfDe0BIiZ2ekJFzi5ZT3S6OqVTtgVmA4pxKCHZLeo/D6P55Lh1TqI7xLbn8+GZs7U03dw9CLuY
I1+u3UVdrdlGjmX/xZD1o3uI7A392T+zo+BMxOz3ta/EwqUCkrw3K89jRAbReCd8o/xGKvX8xQ38
6O3gbWQvBMQG1eocCTJWjdFwuvUODaVNylEiVXFlc6xcWZ4I1hsmOoy+v7OLUlxioBNRwAAPio1h
RN2S/EorpB6iWvwvwA6ngcVZ0XrClqNfQVjKDTm7EQalg+d2OhIaz7gwtdTYBu4wbsEisk5Naor9
UVhxUo//w3LhG1hCuS72O4wv7ysEvCyIOSb8d5qmjeMF6TwuyB89R1GzDNWwUnQmpv5aj4u/ZzBb
/A4Y7MysXU6n7jSCWownZy7clOyukWJJuY3xlUH4g7XDt5g/M8PioeSjvv+IjjtkSKqQKKbkxGCP
xc0xI/Fi67G+eqc/sCO6UAAoITF0o586N0wQtDOTkFpVtFXRGWysmSl4pClCksLayvWV+i7QKJ5p
B7yIsXQuVzHQUy1XiULZ54m1j1niOXhbSP/5Rc4X1kHg0xYybIr5tZfpj25uqf4z18sqSInZqSnm
ZOtFv8j1V1UVBABiZbWyCEaFDrAqNQMVDgNPRN3YnRkadhb85gxrzTf0ubv5ggPPqWnkuYu5YS43
Qy0qfD9eCjJ/Lqy5lC4TUlXd+vjjwqSBx7HM5fqcZphewgBSiRYr5bqc22t7+CVn2d6Dn2i/99PQ
PyV6uryyUY8iNOcufc4Q4FdfPYOnH/Ds4X930633P3DWTB1HNVaBXlFZDpf0XwjCKrtej0ffcC9A
dqzRUBI+NH/lgTwdBs8vDeSO1cdAs4ik//2lvYYmpCpR3waN394lBgEtVBtVebfajFVDKGLy1mjE
+D9M6DlrImNwDPwr3vlwtsuQBIhEaAfh698yZVLk2FCUtxPOhrf/vE8x7g94wUGsnqSo77+iuWg2
UU/aetBJ7DxOFQFLAJvdbUVOQUQq0Feksw+WMqIedZd9/rSHnM++VT/ZvsSqe1AGwhlvod3SdU16
lTtuHzZSU5FGm/xYcuDbf/5NP1CseHBvdJZ1m1Baug3vvyoyZsOThWbsMYHoYHlOmuYIpWXnx24z
l1nkmUJP9nIVyLhLzXS6cCmIxYkqG3cBnyth2mBkZTZ/UZP8/ZghGUE2wpaKzpuR/PsPlguP+nBI
82NFIw/vqEUDJK9oATlrcpPQo6Qx2P8PekWcUad2DaUQ07RzJHJO+JBbWLIgcLN27zxZJ9ueSmwj
HQXChDp5o1Wzt4Zi6dRP1wNSnq3E7n3+o5zu+fs3jG3FhCWJtI/Pck7uHhIzO+3G2n5IMu9BMhiP
yzrAdD46O6fjQGX4dJ9VqujfIYb/7/zTU3YExSCaPmSM58UMZK8ZWUBL9gynmseODKVk01nj9Jzx
FG1qGhAPjbTM2E/a6qbSDe3GYRh5W+j9/Ef1JcaGz2/H328HWFr8I9SMHnbe89+Eg9nQrxUZkGKd
R7LavPVOmdZ64TbVeEGpBBeH/ikRuwwb/n9XPn2yf/UCZqLiE6u39EMm0ffrJv1Iic03qmi8R0Zb
kW4BZ27DR9e+eC//rvJO3xmPPyETNP/OLQ76SSVASIk4VCqjfQxsqWlnJwYqbd+j2V+/cNN+oL7h
eliVqSuBmvHwv/+mPWaHrl+G/ODYY7CG+QKekNQ3MT87JMaZF1NZpEYETT6piUQrsWqBnHK+STBS
2u/Pb/rfL/67j/IPhPlfNz1NXBKxHUc7BMbM3j2631OzCSLO1gw9ZkV3uRm93efX/PuUwNGAvihn
IHZ97sL7r99akllNNcHisuaOFkyWm39QLJQPn1/m77LsdJl/2G3IA6nQ3l8G774uOCKXB3iSgRHa
89JokRbMlY7oXpf6F0voh78q7zAYB6RFmGjPrqfZzKqSwi+PS3uKPzT05NBlQX45d72MTGn09HEw
4TG7n62bYB7tOPBAS37+pT9azf71Ic7VwdM0BQpcQnn0Gw3LCFzRPuw8RXdBQcmj84zIDiMwLXUA
SLJnKP359T+46eSMIPv2ThUqSvD3N31eSF3QM4FqRTRB6CxWdeiqtYyMMv/KsfzBpahOKFIA5Zin
89n7S4l2nFw1tdXRSRL/rgW+vIGl423UooB5f/61PuDzsUafyhPE9QwrnbPvZQ5BWRCiXB1qZ5qy
jdBWUdKQs6YmGl2b2ETD6aS2FTizfvtl6+ko71fd3HksY8yMsy64LRmTw/9azVGL+qEYiNyo9OXo
NV5iX8rCmY+WnqjfTLacJ6e1uiz0GH312yZzM3GJU7hYN59/qw/W+n9/qXNfRFaOS0PkYgn0F04c
mXaSWXFB7htDY/ybOVzRYe2W7cgs8osl94M14N+XPi84dDUb7VzNyd5Z7bHbDCftKYGbZvpV8f7B
C3HyX7sA142T3eTscFbqJkF6PkTsOu/q7dqj/TWXdaaKSutoRBcQe5NQBwJb2q0m168aCB88pCAa
qDSxnvCIumeLwpyNaUdZnx1S2vOwqVEAaaOlXty0/Som6oOlnO2E9gvkKLCV54VMUA3w2SHNHYap
uWsW4LVhOVjgT800vc5r/C8ha1L63+sFrHm871iJoGOdt3zkADnHXFG0LS2W/dwdzFcPl31o9gMj
B6tID71Y3F3q1F9Z8z7olfjOyejMDkIpzR1+vwAQS2q3Tm+S7Boo5qftuKjye902CSpaOqTathwK
b4oZ1Q8YimWv5ggkWl7szKYS+kafabodkrTqHufJCX4aZodc7vM37KNN4dSCo2eCGBzc+tnvT9wZ
zq6xgoRJFGy0jEtHHt+UhSuiR36fGgkjUkhnWzNFDudyFnGj9OSLyuqDl40Vi1IDWw5d53O4d9uM
q2eAuTpOop9+48vF2ye8L1H+p+7eWSVNZjiV9MlhZ/xlP5pgtjmdYl/XEU2C0kV1udh282K1rvtj
UqdzzNj08q6fUB/vSUPZ6PVXtcVHN5ynAUgJMSFU9Of19KS0bkbUmx0pDES7AW+sLlyjmt/KQaRT
tFpQhPIaq3Qk3bInXSB12z4Sq3J/f/7T//3m4/+AUQ+Fh22QLvr7p9OQtpwsEsSQAC/6T5mK9C21
l59DmXw1Uj495+/vO8akU84j2G7OMOcHWltmTVBhstgLZbRT3IjZ3JrT6P52wO54qQXr+fOv9tEF
gf6xvRPNhnb7bE0NgqoMGDLnR73zvLu0l+1VW+be8zBhFwwyu/lijfnoVnIEs07+X5uj89n1rEQ3
MtV52dECVvF7gdo2brqlI5kTpEDw+PmX+3sZxSZ6ghkhmwZndl4RIy9mDAyLfj9Ch1/JHUx8+2pB
kA/0tSWWngGL8pGLmJr5RV38wYIGeR3PHByWE4bq3L+3dvqI55YXyHUy/6XJavPboPQBT9NSDbcj
yZE3K4ue+0DaVKLvkiDrtH0wLunPoeh7wahKkmNU0XusI9rWEEE/vzUf/O6sYQwUoMSfkoXOTmjJ
2k8EgTjaPsO9iMGvdrauVqQ76Rf5LYjY6Ysb8sFPwY9OswSYBgiVc/Iis1AnwE+DTMlvnKPvWDla
78l/aBL1HU55fevbg/OF3/yja57CCOhKWPyI/tnhxKqXwTBnT9vX8+iFvu5XrwyES2joWnoPzULf
1/z3i23ioxuLZwx7IbBGDoWnP//XKcxPupz4pLk+iprzipoGFFvkoR78RmVXLnF3XzzjH7xQSJl0
zKonoyYuyvfX8/TOFk0Nn5mQsYRIRRQAQeS6ioh3re8Yun3+3Hz4YLM68cwwXXP+So+UBmnVp4HG
oR1EoiHfTFwOZP3c/UCDFQh4vsN4S9QuUkLDL1OPGHmn89F7akm/0QCrPekna1MEbFzMB0jOX730
H9yQE8MU/xfsNDRAZ0+2HE+fa6i1g2n2AJUHXkL3kCNAXCjVOb89fX5DProckwLsSORpstqc7Q1M
AANluKW/nwrmtgmh8cz8oZ4Yayvj/+FSlL0cx05eG+vseS4LqBy9nZfEayw1qRb55HwzG63yQ2+U
JGR/frW/TxSnzioAGhYvPMje2RdL8P4m+SjEAX5T8CB1CNW9ixgtxPu23rN96Sdqo9ZEtdU2h8+v
TU3/d6P+/eVPhdC/3qOgmfQ5YEK0N1YHnVGzMBXIqz0CnHjy2wvTGa87nWCGBn5I6C7ORUoiY02N
ONcjh0fI2aPa6hqq5+B7VbjfdZhXhCbnRyuZ5fXSiTi1XEYAuvMtTZ9so3zh3WTUhIBYo23peooQ
0fbFs+dtu04hLb23LqC8GMiDPhS1fl+WznXeyo0Y//jLeLBG427EEdN19eVSEmlgDZts9n87g/7D
AWkR9Y2utnMzAcgZ1gdbr7uYoD5ng/LnolP1FOKc/zXpECQXfXi004qEeOfOsPId/NE3LUNxpJrJ
hIyJnH3I1GVWBsdKNXf0wRAjGeJKTaRDuOuRQJ1LJ8foUrnHpNMvg3Z8WYV3VxHsZZt4NXq/jjQd
Uo5TlguHCrK30oTmvLd2zUXqLGWoqvKeUEIC203EzAucg7p9WNf2Tlnlj5OcVrQt4mrEyk59EIWK
G+cFIdI+y4c+JMI0WhP7OV2WKzfV7/Jkum1oi5V9tpl9fUEKZDx544hrL5mvXX+M5FB8Qyb4nZiq
TWnKWAT1nqT5PGRxF+RjAHe3TYbfeVyozNo7mf0MMKmMOFtrDDPWTV51WD0GSsVR286Wfj2VCBmr
RXb7MZP3rBc9akjvXurkJw9wE7ZNE/iw0b24svI7Q9fUjoSoU3c+iF0kGcce814o1bqtfGwDrZcm
fJj5aVyyl0lzcKrkZTgZqjuY0m1D0fRIdFp7vqU2/YFR8cVul1sk/w8KNXbTrslBFRrmpJLBRGHk
KEqGDT48czP02R6gIRJjDR1ZhSuxQZnuAtsymywN9cYdt11Cvc2o6LSoqCg3/RytTv22QmTcjL75
BCr0Rdfcy7xqMaYMXVQ6OgJjAtfN+Xvit99EgcQq0O9W5tAGsW+uK4/+EBxdPntU9VXPcdKNZBZ0
3LNk05TKxVG5bl01fKus9H5JpzzOkxEqe17XIEh555JmhRI9KhYisVxbtK/Dhki2E8bdQKA2PDsz
RO6l3WHql/ez3afbtpmnbaDq33Mwm1zFzrcJOykP2D+urmI39LoZWZa6RrJ9a8zJkVF59Vj768/U
Q8QiCqohB3VkrKfmJrAW4oUU+q9EpKQBJ4jpVvqCpDttvMFS4ULbFVMPitcgQ6DVDXfZmgWb2mMs
lZAUj0SrQ5kv+EVrdNP6NPWXlkPx3a8Jce6B0C/YSdxrY8XBQLgenftJj1NV1lscWuueVgvOAtsG
utWmJFIS6hZT2VTb3NS6faAPzBqGQUSDp37prSyiaeLhR1N5a9T5S2sbN5kvjo5Rn1xgBAqb/A82
7KJan3KLbD7BHore8ckpiKvAWjMiOSRRqdG8O8NW4InTRGwWVGSvup9+c4iSiDHAdVExpQ+25pH0
5h4KPrHdL29Vnt35bhebCd0hu7F+d6YJdsCZcSMY7oYwg99pUYlD1nQmAlNw9RmhBxTIOcR1w457
hrG7stNvMTB0e2/WZWR040rGATYsHRTn1Bp3dVscYDy89WZ7TSg9nTSj/jOsVtzW2d3aTpdpaVwk
KVT9OXdsyKxaExervFASd0APltCqGqBeQguZkxKwVly2qr1aa7wriC1h5ErrOncrPax6zw6l8HEo
cp4Im7Hbswb/broShP5UPI+O93LSdiSj9RgshU71lXJINPep3x7TjLzrmoszZpbXGUDfuBtGNyKe
hMREsnpCq0CM27B32JU3bZyy9a9cp9vLhG56am/IgD7Sz5cbI5i3IvMuqjr7XQkVQ1A/WL0s42mw
/whP7mZ93s3s08B8kZcHPvUv3JL8FPHxi6AbNo1kV7nVAVhvxzQamblIi7sepxFEk6tGLXGXoMUd
+lu/6X8Vpr8fGRLjr8swOU8/bVdtpQcev03krwRNXFDIh4Ha/jjiookYxzexpY2Piz+kGKtyWAFk
MCrba7jV2UVXandVwujCXX8Ys459jglFKNbkYuUc4vXdsSnS8dh49nMjkyVWOXwZmLjNtkqwUhvN
OIBwyMy93Tm3ed3GRV9e5mnwjDkuylhIAR0cFh6OMGvyn5Zk+BEY/W2Wk/wytA++pfZsB3vgMbfW
YD87mnZrC3XNS/lCIud36RmP7YRzlKH2JfLaq3Rt7gEr02x1qi1u3Iu5M2/1UT5P00gbd8wAaImW
xS27hO9shVB77LiVnKDNeXfijoQCw+nGpDbeLl5zT+9gO1Ten4xA2dhx0r1pl2PYzup+GYMFt9m8
88v+wvXFRZUNfjTNth8Zg/FrVfrTZJvXzCH7UFfNEhe++4L08FFrUxKiDV7zFZsQhz0xhnZnszgs
ehIHgwEek3gBJKckc1Uiz16cZrZCDfFvZJ28s20JJ7Oty4LDdwcdFJtctLpWiiFvgRddNxbxIJZn
SqxJOd7cVqU7u6QVWCLqQLZRZ9/NGoqXU/jJMVuay4nh9XaZcwM3K/kTVOuPuNG6nS8XBLbzUIR+
Y/lbu2BRbCRK2cX0/3DuhDahuYR3y2yr40CIUeXuUZU7GALx11U9Kg0IKYgodE47UWAuyD07f4ps
4Z9UDD7+xu7J8N10o1n2o9mOT+aQWuFUDSLsAx4W4OLPubfcmGN3V5EbHfM43hRjOYWDBUswsQjA
wPjnRH4DfnfpsV13GsbazIdn6trCuBoQzEa4ni+Erl1anf4sk0yFmWlctnQBY6uCcdbM/D23PJSe
fd33zq1hFi+9v165q3YhtexmTMU12pdrLdVu3K67ZR/DIW2Yj1M6KpQzcjPa9i9XeVuW8h0RLVpY
5SYrkLQJ256aG7tJt2Y2FyFWs2xXYeBAP75LELQA3Rqf3Dr5Q3VjAPZ1fvZWe+8Uw6XnF8+TVl3L
ubvxVfvdTUw4k8br0CXHMq9eh4AyCIkUZix379b1rkuxn1X+VQm3lbkX1MlyGL6zHr1aBE0hj1VP
yAryyDcmUmAacSx7iJGrYTytfKgmWzBAiprKEzxDZDlLxuI9/0jt/pfKcn5SkvFKoGukzrxOjK0j
0yiWrUWUGVqfGtBkfyx9/95cApKs5GsTNPOmxK93bboz6n/iPDN/4iHQiaTBbXqVTn0W9opg96Q+
2dfsbZ91DouPC+VRumxGgYkoYNoD28dex05WLQ26XFxDq2HVG2XSVrXyVRz0xvlJ1/VP38/3opmW
0BpSN25y45uE6hifHtjQX3hrR5XakSTT1DI0lvJmlPEoXee5b3GqU1J+T6aSE6nVXdLHvwP6cY/2
7rrXkGpCKf6Bq2CKSFDQScKaD93aF5uuLkA7WXQPLHXMWjMJc+UdDNs5xYjee/1sxe6QpMw8i72+
LocimHl0eyUiocGE9FQyb1iKml1atW7kaMlv6Z6U2gmwEtWUT1jSb906O7CQb3tjvB4X4y1XqxcG
p2O0yxJwlXnGH+Jlgz1IdjBEprK2nbL82FmxOFcexMSS0cOcztxbjrkhEKM5hgW35ZeQodtXT9AL
ZGgpOYdsh0EohIVVzYZLV1ra9eDmP1rHfxap84AMcEUcNu283owVEvRYJINx6C31nCxyuEb73Z5y
c6gLgvaqz/hLghwWqqLHhkN8iHSfNVQT9w6VTigGKN2Gk0WJdKct3ts6YiOTN64hNZoTlbETlvlK
qtS4tVBN77TcvlndpogpSI0r0yv6UFjDs+W1deg0wY67N4ZixjBWtwFFeja9yA4jHUqCOszd+VtT
+YjOvRVCP8UP2dVvbqPdDSgOo1S22Q7bzb5cyE1obUyU0Nr281J9cyv5ioQI0sDo69s6wRxmE7LQ
1zjSXA61g6haDDIoe5HHN3HCE23Z+V06aRqEInRUusvwodUb4zDiweHn5ijQ5nP2wqS/GkLNHv1r
y1X1ZlSFB7hIcDBbZp8QpsBPnqveNW5P2aFAFbL0qBY/3TMHL4+JsPsfFs1v81Jj9wkijA3ZDpuy
GU/okMMiNV/X0vuT2065zeuk2YmktK4De9CeU60z43We9Dsjn+eXxh7mXVWU5q7KynVT+KfnWJje
znLHZTMVSl4kQZ2WpFwYxtUyLzkHKsOXoHU5XtwQiDVtSk+Cv/GnxY8zAiq+Z8Ls+6joJw2EtWY5
5H9V4go/jb/XOynvpDta7c3iLhTklWmiapPmeANRNN1NRvrq8G/gmxfrt7rx8htXk9mD42BFSjmF
/7AKjbMgEQYSpvI6RVh/y8juymJnNe68Bwcktq2W5Lf5lLVPS+40OyVKtWs7wsc0O3Xvhzz1tlaj
fMgVRX20/VOmY224kKfIt7KHNNji98EwYItHh1E6dTzzC2kimTIws79Zpqiu3XrCE9Kkogxp+pf7
bunHGxUoOKhQEUgAWzCOWJa2XNHOx6TNdGojRfCCv6nYjF25HDudlFWq2uA6yZ0Aem2bPDpjgpE1
w52A00RjyJ2JYW/2erIxAY6FqHP0vao1IwIUXsP99VP2+tTZqMx1NoOYjB1DqGkzjayZJBDkG10F
P21OsAdPBQh3myHlPIqddzW7ntgwzoMchN2o8VFmjZnvcM5brft17GGBjMQNMmzrt05eS957y41H
W3PCagr8HW3FfMcSbj2poB+3E5X07cjc7dCk+NHzpZGQUgMvtlnsjkZvdvHQVqRfDm77nK0mgojB
VXcoF9q7rMz5MKtLBwK/qnXQmELcel42Ru7/cXZmy41iXbd9IiLom1sJSaix5XSfeUM4O/oeNrCf
/gzy3JRlhxXff1lRrkLAZjdrzTlmI/rjkLjGtq+ItxymyNx7Yw1qrh/sO6m1Lu0ctZbrqaTEIPvB
xDts55x30qH5jtHB3AKUSm8SV+Q7qGA4P6TGRM5EEYKpmuJNZohs3RmI8hC/lGyvUuI4p5LNS0lN
5rsXpnTMnQK0dGooW3Cs3fNIBfVH0jcSj7VtAXmCjbDNRm0+Do3ureIwPRD26luToq36RLJhaoga
R9blFaYvFXmSyvyQ9sV+9Fzm8Ww8sz346erNU5XZLzgT2M/nt1z5xR7l38YCfwDuAcCF+6xIgkcV
91jUKdZchZNIV4gXvBVPNPfJSyvGe7rFz6Xr9Wuji57M0d5Wo/KNg0XLyjjuFqSD3mLi6/igfNUt
/9qC+TcxtlaY/oEH8FhhjpNpetDa+i6ykxvkab/audqMeXM3d57vqGz4ICIR6gI+xqc1YwCSqJ50
qezw7R1cRb8DY489mq1fVHibMK1tPzNgdrEVReWV/ciLJSVa5H5RayfOMmcRld9zLb5tsmZvj8oZ
UNuj2hcLggAdYCRipiBGK4x4Ws3TcZJmQAzYTu+1at1IR/cT231SpN6s2kojR8k+zHbxaNMSjBJO
+GKa9kMVHjHP9WxlkiAxmj+OylEExPFq5Ic3UofBKq231i1vZ+n5kgjRVWSVDYjOSbLh7ADmuLE3
E8aq6eGPaBwFkbAEmK5TMNC+PnjPXqbeAG99ReKhrq1xeskL4vM8b0QKQOqt7OB9GkXQJN2fKhp2
hqGf2tHSNuwWKdeM4O1m51EU8bMDnDrERwjObdqElnOj6uMJA+Mm6bo3Ddf/ekjY+oPjIQjQsf+4
cjwa1Ujzm8OE1VKaqEyFdKBMgzZCTImmPbVu/9srjP0wTDeAg7fYvO5iDoMrR8RkO2ncY+nmLk/G
WU4wyS+7gnagVtjqG7N8pFk3w8Ea2n29eJ5ajpDr0nSyoGrdHwk2Y55xus06jOZDw+FW2QqLqlRd
3VWTl6ycGTr1WCk3tmsOqzR1N/hiD61hHhRhBazBL4VO9YM+GZk5EeHHoCYGzhZmFMYHPcwT1hKK
kWFRADl3xCYTRUBcPBbTySc0+cbom4Me1YTwKupqCrVjzZfBZn1cTROngkl6r9hNN6U6bl0jeWlH
9TFq4+9QRNgvyGI3Wt0mntk8KEa2K7OM8ilpseshLmG+eN23vtB9x+g50nGg7ZOS1EEbDnJecerM
Nt5gfZPsCoYKfAoLSFc0C4AmwbOe0JuTBpOOLl6pfZ3bTNsUvfTxYifrynZ+uVb2EHrdo6MQxN25
G3vUXnRn+K1OKpxJMiTH8lZqFoe36N6d8q0A5rSKVVgluIIfrHT8k4JABNSjHMHboGYVWrlFpERl
GeYGmMcfUUQATSSPamqeqkTfiCG/Q3t009Xqk8JUkubatynECj66N1ZcvTVqunOLBgaBNWtMWaO5
sqF0+MqyJkVu8bJUS2avDTSSTXH1K9DT619tRhJzop/n0Pmphe0GGyb8BE3euOzwdxDxPb/OkT9K
4Z3rovwBvJkxPhG546bt3UyQ5mpyiCCvRHbqWz72om2/KZiGqbnd9JgPmdwbAUIl/1Z7Y7kRrYhX
tjr+NhU3WreJeacnWUtWcREH3cjBjBLuIXXYpFfzT+inr3WSD745jMWqSDOiGEun9tGS2bdNGeUB
grlzNXovJDm/sW3dTIXy0rrKC8S67eBFk28nbNh7yoll497ouERXjWb9Qa5iUFg3S9/O2x8gMvcj
Ipg1uQPekVxUZgGDwEmXpXedKQ7ToTHYbEk1IA6iU/3aBdExZMa2iggbE3Zzr5rcaM5ka9THMAbr
rqh/MwrGK6t3Tnpb/y1J14xE96Qi66s9sbO88RirMef6/k3pmSfj6i5Punbl9uaSZK1tqPufEyWe
N7VMTsDvYRwgtlVLojqT6JCb2l+9QNLmzvIAO/Osl2Fgh+EvmB8d8dbyDnviDTC9g9WEW7eNiy1J
w34BW5nN6ZsXSd8r2Xln3kqRNYAYKt0zBBxlesn64ugtdpGq2ugVHJMGH3Vq1meouWy3mvWYQ7Ry
4PV4pq/XeqAOYdAm3gZNHn9sHPWQY8hY9ST7aPckCay6iLqNqexFbe0LGR+EXm0towcIY/22Yryd
TTlTwC92Q1/6E1Xuob1FB3KXFtpJj8SfuJz/xGrlF5pb+KMWbQGyBKURNdkKq/zAVP1DIWsFvPqv
2BrHndStw6DHqR9J616lb9HBHFrRsADzYZ+rnhYb2eOPlWVwNAzlCY7MDTCQncNvbp2OSd1KXmdA
gSuyCOgWxeIvYQm7zsiOBWe/lMMI7K9jYtYLbmLUIboS80va8dozixul8mJKQ9UpywkNhdCyQO67
bQgFLshjMrHrcOj2YnJPdi4B4bj1JpPZGUpNIENmidTUX0Iw3lJld1I7wHeG5mF00httDp8puW85
rf6EtHZo29hj3s3/mF1C/LS3Y532qcJsPEU7EfXFtCipxqQRjC6LAnT4HGogPCKT9pQJImf6KaAW
rRRwFhUbrC43dqlpnM0kPJOnePIsMFSTrd3T+IVy0/td9wKC7GRiRNKEGjjWg9oqTypGaRnNh1nP
NiSmgTWmaUWO7EZUzkvZNFR48vQM1Iwxsxi6DdAsIkjZ+3nNsJEoKCd4vf04vA42dUl1vK/DRVMP
Wkg0ew3D8grD7qvZ8F8DD/Pb6Clk0lLt5rGb1fvEIY64IRFcXc6AqDulPgcAm/ZlOt2z2t6HOToE
j8SnLt6KiQN/kj71Zr2bYjsoAGgARNlprY65mhOhyK8oFT4RDSxeS1Zf75877kIVU1cihhZE50Ga
lfhWNGHirAabqOVAzGH8PRpCzqdft1g/uyQWQG1hSyPIuXQBgr8PZUzqczCjnLjB7537il6kEDP4
dqNexlcEIJ9dD3sEiV4WFH5Ale/7uQOua8/NKQgrNsra7eQO+s9qjORNb5TU01qtheX+9S1+0po3
/nvJCyWANWMXpxvsBcM0lr5VlfYhnwxm+hE2yv/hUg78Xjrl+I4vw6amFjCr1Mf4IIGInfNOGXmV
7hQUhMNcgRLrnzXm8ffw3jyEO7D23z9JDpJ2T0hbtmcK6a1VlmK8A6STGFCiqCH/gIAyhaQyZ8x5
McfdeJtoHU66uKDKvk7iho1ISetSua9gdIl1KuExwBAB35ljPs12eEfzGYoE3Nizk/XungKRhCpT
TJOz6zUgIX5TZfWvftHtJPqg/HYcZVoqfl5UrgarSMwrj/cTJQ/RQ4BdbBjzSEQvRC7CSXDyuwm1
uPLfuqtLtgVZIlp0JLatu6sMj0++mSLF7K9c+pNBZHKCR37IlT/qa8qMPqhpy+gQ2ro4CzvV37Ji
WSedUj58PYg++UQoMWLbwr+Fhc64uMt0pKnYU5bc62Vp3qSTnQc05L11ORKak9d2d+WT/MTD5nFB
LqTxWJdsjPcjqUiHEC2AiA4pZ+Bt3qKSkNm8mbOwOxSdNu2QGoc+K1ax6iSrXpJ5FQQbja6SC0Hi
67tfhu2F9BE3LBJjzLeofryLr5WuUIdYv48PVVTR681MIMjbtqoj44qE9pM3yiyEhntRaOHxvXC2
l1UILRHIOIwax3xKjG6+jVpqOCK3r016n10KURajFmODh9Du/QOOM6oMBTKagxZF6o8eGu/bRL2R
Y1wayivhsZ+MHj4Qx3GZhXROWhcvs+qqFlRkzzcSTtWxlqWoz0pj5U0wJcTdbrBfDvKKIsl29I9v
jfmO2B5HpzqOwO/9HTqmoOfmFelBDJXtGwACIk385R/2KEB27Ug8G7AC4VeJ+hBG/ZHynbYCozog
I9J+OrZ2mot0x7iCednvNNhbeiG/21qTrlsvpE+PX6KrqL0s2VNu4xJB5pAf465E5bL3pnKWLug9
xU79oqWxzOYY3Oa4CVuVoEy3hQrD6KXv8VAAxmob5FmzTI76IPbFDG1+0vY2qbVePmwI/LrjyOmi
zym3bec9Uaw7jo0VTCnKhGhGc99OuxGkxcqIpuPo1fuorGibmx4acLqHQ3Ei/OUvUPp1PMX3xVQ9
NVSpb/l/0HHw6lVa1PwE+Syh3EJzIULE8MF90cFuhXEYSu+OWaEO5tQjdkhoPkwazCfZkK17MzsV
TvMHGMtTqY8LDwScKNvp13QCGRU3JBcXAyERlHE3jjZAD1PAXkzhMwlZx7TpoW+Z943VBBSqBw5j
EUTgyQ4UTwEBVU8PyycZjM40c65V6MLnBQCNvGvCx1YpbtvIPXqLwgOI7VOawRlGCb9rQoCDk7VR
kvKgeRLgYXP0Ckx/5kBfP0aRTbrPfYN6f3TnY91rZ1bDpQmrPk6autMmnaNFO79yENwSEem7gk6X
G90Ojrpth/nOq6AwFgXNHS3b9qUdePOwkw7gxNTS9jS/PfhXHaWAqXlpkckkCVIMPXY2bUFIXR3V
h0ihaztLtriRcRQZVSAbmtYpio2faiR8ta/t2zEttlbNLVEexX6PyjujptHMAPO6+KkH5B14RrXP
puike0RF68WRXtvNVBk6OfXpW5gyZEDx/JLA9jqUC8U+ienQoYy/jRrrR+UhMwt1QRY1HXFh+6NS
3tZ25ret/db0+Q2T7FmnG+uPrbFJUJ6hw4r7XbscBEY0JL1dHqBOHUXlrbRZfxYZh1vRIqIQ4aHj
tGeX2dYqsje3qNtnfeLYAm8Cr5q7Jslma9IFpjkVvYxDdQwT8x7ccc0zI6eyMF+FpfyOw2inRc9N
KO/LEul5HH4zm9zcFbmWgpXMu/2Qm2+6FW9DUJhRL9J9U3u3CtEoK0evEr+kjZsQoDZ4xW9V2rxU
lBSDQXUYXiTaoZ5aS4wfeMjXeURZLB+E785QmLNu6yaU5qDwtnZb0fXSVIzBs2/0fYR9gppEPDf5
VtbJyRVo3zRnIyMM+iLfI8CXcfWts409f+gbnriLErkjT/VvJiknjUUaZGPzR8xtoIrhUbbmjSW8
jS3rt35qHtxEvqS68YR054dpTbiz0/sMhrLdWz/1GRlBbB+NTn0l2I68TFBDbk+FuEeGjziGUOFv
dkSbqJ8438NkMzN1Y/XJvhd0NiOd3mv+s2gBPGMo+KOi38mnYSnyFvs4so5lVd25trOrZPNWdcZp
avXDUC10qK7bqpDRVoVIXwXoiJ1StWhmJnkGjfijoYBOYjwlFXrlgrIIHFIi/dRGwI3NfmjG8ESC
9usosu+NaEsqwNp67MSuy5xvY8lRGyWPCAkJMubHGeETgNb2bI7uE3qsG/zbBQW++M5s7SPlXSCF
bvpoJ5LAo0pda67kBaHgWvUOqgFqAjt6aS09sPGYK4Xjo8T2BfmfYZyFaysdXpAMHNq40zaNZt5B
/l3XerlLFbGQiSkPmL+0rjpZS8xZURd/yr4/ELBwqMeJd9CsTTU5W7F4gyH8kNbd0ZrYYtKyhls6
3FG/PcRes3P1IWOqbILe0X+pvfdgWjah2tZKr3s4bZDogOWogNMx5XblfZrJOyNMdvOooHQX2y7j
I5bldABej4CsfBKjDGxM4j5bzpgvbzyrityRQPmiwhCnvxRH29ANj5GWbO14fGOrctay6ia0uzv2
FN8UtBB5NQQDIoRMNW7m1PzVe87OG7ogzOGGtcS2W9PDkHg+LJp1pJbnHI36WjOaH+1UnKpJQ0PB
qxoG2JWjRURipt7rDtEgiE4KrQAbhu6DKh2KpxC6MM8jF49AV3+R7oZ4svk+FuF32KZn7DLfVKe5
LTxMBWC584JC8aDvTLZaK7cbKiICkOFlAPpMvShBWhF7k5cvJaBb7K2Ideg6Qmy2GP5sBWcZGLmy
1LYjtIgRyGy5xbmz1hKLvjc17FU96JRaXHIf05Z+i7Yx+jYGNpz+7iN9C2IEnZtZrmrRL7299LYs
EYxSDdJCK0AnfwA9trfGal0l0d5FZWRb5cYQyXHAu6HozK2gSnw4C8+JwrCzlJFVmYCQbEjW7FG0
lUj0YtML+wEm0gPz9s4rpmAcxkMYjsreAj8cpd5xommLTE9B/DocUhF2u6wYjoYSblgCf0F6BUSS
f3cXuhxThLFydfctbornqlb9eO7vO696YjP+XMTGTW/B8s6ZymfLOJYZXVI6+1uQrtTIxp7mQqOA
2VAOqTLSGHdvs1lFGGqDW52A/ZXG95FOKQqCaqVQhCZYdSH5dQ1Ksbne9kO6C11EOg2LQBS+uoMD
6NY5NwTfRMjQ6mg4W+W0mQRd8pBSZRoVFsVY5xnEx4bg8HpB4K7bxthprJmKLVAx0mFcIYtHHVBa
J1sUlIeGVYgGY+sUcqeBMG67njwzuclcfa+l9V2LMKhiCKdm8WtJdyDQDgTZcubs1OksLWZkKIRV
1ZydqP3hAanqx9CXBs3hOv6mFjSctY7uhZeamJbjN9Orj3Q8rVUiM4WPxfQdin6Ropw8ZTpWdZyt
GipepSZKikcOwgDDQuqjETYwzSuAhg/qnB+dfljFJqM24VvR+vB1huium9GfQoVVPzvtOplQATNv
mUp4W+bUeCMD9SOFupqXIkdwtaJB5tNVv/UMhKaRL+DwIJw54Zj6zdD1x0ZzH7W2PTXRvBuiZq1X
Sr+2a4PyaxgdTDP5DWt0PxQCcyQIMGID1oMrt31RL9S3h4HNW+okzxr7g7ain0RTDEFv2qCU8nAR
muL/cLABLo67CrwS6vllr/4fybwWIjdsE/KBOyd3D2mWU0BOE4VOfpNeudQnNQgH3Iq+OARtFQb0
+0t5kYI5T5nZCEQKuMakM8s/WWzrrOBVfJ9rNhjTIqrfqD01Vy79SS1gQQHAN+EXUIK8uEsRKRph
CZTuQsVBTZx0EWcqN94qCFx807So1Q1zf6Xo8s+vdXE65YRj6ZQgQEMR0/H+hs0k7RhlcbYv4BE+
KO08A+9Kpd/MyNQqjMF+Zk2oWLWeZpmMVb8w84eJ3pw/oNtZZ1GNSKCii9ZPpFkpqWVeOf59cnxe
KhR8EJ5lquji3/9AF7OsTTw0AJYQCd52UOcwOkWtCcLx63P6Jyk8BC+qFEU4rWNxurRlNgrajK7B
VsW6O1enhgb9U4T6+DSXBuV1MIRsfmuTqdNrvfTk9Fnyy8rrnLja2kCjbNfI8XdGpWi3E4RWnKU4
KptA5uUAYxkz+ZPjIXqCNFmX9xXmLm+rzYTAJT196gIQ4qnJvPZGMTXUyzUNdLnhMESFeISRlwUO
fKdjN9rhiWxC0d/BdkSv0acoVjOmaXXz9eP4xKXKoZuS2D+fDGTWiwePWoD28qzEBzNMUz/uSIca
vFiNiGIpi33qeETxWLlylsgxzkQ2D2u4SNWVl/LJ9wj6BhwR1jpGwL8f+Z9Pvyjb0o3hw+5T4JY7
u0bE6jM9p81NyA+I99XYlcjMWq1LTqVIjCteoU9qD/BidMskWXUBp118k6bacQJHCX7g+OqcnVpO
T4pAyArt/cnV4+zKM/9krAM2IpuPioOKC/qirNIptbRat1ICY3YgwCsDjJc1xE1o2V+/3M8eKxwn
U2e0a1SuL95tgfBeYniLD1FI9E1dE8nggSiU870kQ8eZ9fRMOSB9+Pqqn1SNXBs+NFQVCi6QJd9/
yv3QjqnAjLGvbDlsRs7qq76exl0UmvEVfs0nkymgTIcy2BJzDiXo/aU83eN4nnUZkR7TqzNSlknh
N7DWO+Guifvs2HWlfa3s+Im1yzN05lJy9VgALufSzlKyMA9lfkgxVN2PRkT+n75EGQwDyVk2+dwU
KKgyrjo62oCzS8x+ftfO8W0RV+m1sfvJO8YeSiwwOBATeNnFO+5QyXXGaI8sZf1wbs1W3XVDaz82
c4E5wJwCiLAU8hnUVz6aT0axB9oBrygBc3AeLi6MQiduWTdLOP/YHHxmNgJMKubU9MrnsqxNF2sX
wGnKnTZ9Y27y4kJNOFlel1LwzDKpWIfE1qSPARceeqbGlgZTu+mh93ZymncoBwmu6drB+fv1oP7s
MTPE9GVg0+S6jBQHPpKYSUekHUzF5KZ2e0J3Kpk+q3puPeTeOP/tx5qEp3jSpitf8Sfxip63FHyX
FoKpWsZFe61lPRltkUcHUi6MZ6YUNJS2SsznlvnY7G8SPaNsBQyrPOS5DW+4plwZONoSHRThMEo4
SarpbyO2lKe0JLGE4zk2qivj4ZNJFE4XPl4mcX2ZxN9/i1abjGqDnQdXCLHjXj1CRG0FEUki7ozX
DLdN8PUr+ayThLFTsyiDG3STLgdGzbdZdT0f4hQJFPmNZH++rmeHOFmEVVBtiKsrjlnXZ+0eqpP2
o3P0QfP7TszQHtnIrygG1Wd0MEsCTFr3w8ZZyObrDn3KeaqU4c8QhQDieQMm3Llkzn5yHNRviR9F
OYHiyNkbA22zlaJyER/cRXWKCxv+dRISePL17XrLKvTuO+DJwiRcSGgLrvff4/jPIll6zVSyNGv7
dpI6LQbZuQDDU0AWcl2pjiXX+lyPL5pSwt8vifj7rpBCsiUKalBXwLHHte7M2g1VJg+j9Zj3XqCX
kjOvNlfFMxQYp8P2IQjwwjs13PHCxGtXMQ+uc7UpAqP35BHDS/OCP8QMbyJUAt2B3py1KVEtAs2c
Q0m8T4qeJEprdIyDayBPwKJa3SJAHO4R30GHHMOR+mbe5+5j4jiyXGtNZmXrVh/1Q2ItXs+60h+R
41S7CfbXdJjJY6x8NoRhfjSAV1FE9QbR+wh2PXNlCh23CXUsQ1nVHbxtLHNjmm8bkhte82SU9Yo2
OwxUk4wClC6ojJ9dJ1W6oEgTpHdkcBIwMNhIhiGEo4phLxLddyjkgId3GATR/XM66GjwYvnK9fl3
25qhvknqZYfgmax0q9kkQmbtlCRUOW3WP6sGEndfm+fWWFNjGm7zskx+6yOLgw9ZUvy2Kq8OEKDP
N0rJVoGjqOa2gQF9/wEayoworNXUauWKgR4+w8w72RIloj5N7bT9elh9dMQvw8rms9XZBIKluliu
R5zRadl2+n6aLF2e89j15pOYKohrRm3P30UpW5CEncy20M3JH1LKPDJXsqZzcbvY07uVLYWQO/rv
pDViataubCg+rPLLL4S9wMGAlrF7udIMhSxblwWURi4ZnWi0HwaNdCYVC8KOY7mDKsO8ckr7sLhx
SY2mxrJHI5Hj8ltDFz+n8MtoKbeZ8VgjbVFQyxq9eeWj/rBXWq7jqqRAchULC/77SXMgA1VDuGnu
MQmh8gV5Mf2uOgoBq9ntFO3K1T5M0RdXu3jVnhNhgq0XR6mQFECwYMHUN/WlKOqminwF80G44Nfj
67M7ZIvroIpeQOuXe2tXK5pOJ+9in+qOCt7dsqiz93qA68V7/vpSHxdKVsd/QBAdlCF4h4t9PPo5
oipqPT4oFrTQTRiP3ikvQccHWRLH5VpA38I7os9Ys4u+QUBeUs54KHGH4wx08NquSrCreze1dBI2
OMSP/iz0MbvyTD55D5QKDVKllz0NCd7v33qo1gyIKlb3Hnnz1bbNAGvcxZAvrL1FCEG7BhOWvH79
cD55D8u1qK/YBNA7l53Onmaxhhhw2OtYePxu4AQf5fkYiIxy99eXWobR+4WK7SDVBiBcfDkgVd/f
Xh62ZJagPDgQkZHu6toz9imk2K0uSPfAH6v7qOCNpz5XruEzP7syVyUY/Z/A5BKxBj6NEI/Byg7t
pOH4nBQJ5cGtiarfdWbqng29oAg3jVH2fdTtuLiyBfr4jPFPUbsCnMJgJjD8/Y0DKghj6ErufoD4
RKbSWGTmRjFHJQdULYf6ynP+eHanRqAu4QWglvBYuxc7Y7MxpaUlbbXHvvRcWKq4B0PW7qj1m7c4
HzGmzZh/FlzajSVrjKeqmB+/ftcf5+b3P+Hik7MAn6XZgLLeLpYwysaLkJfrtTP9Va2agKlkDIsM
Ryhd9CsP+6P8g7vHH2HaOnIsjtMXl05jj9AxlbvHxIOVxh5+znhjV9bUNCsrJynS0oja8jSEkFrt
mPc9xfF1mQA/81r0Nld+zsdvWuMYyuJkLcgk+zInSsAuJUXJZJHqB/dbLjDxaB2nvdgjibXp7f5K
weyz6yElomC8EJC0f8qG/+wGJyShhdLKdt+kQ/EUV9MIrJd4XKH0Djazub4yZ/2Dhl581ZblqNZC
p4VOcZmW0UeiD422xyowK7NxMMnhOhAeMXwf1VR8H4klu3eczjnYXm6fEZM196Yh7ReBtOsuN7rx
lwsU6ufXo++Th+DwvWtojhAeUjl8/8GZghpZojW4F8dCHPXWnTf8sXJjjk7og+T8n6uUpvbuehfL
tUUJFCxShLyYLaW2Qacsy0DP01K7UmS4mMgY1EtVjvgFVgmOc5fHTWQ3QlfmpbGkTgk2ahuxBlyP
dTcjrS1En27moTe2nSW1a1Dyy+9quba73Ce1Ypimtn5RKy6rMtPdOHWCRLjItKPJrECVtALgdx1h
baI+2CGJsZ2KLSqyViEAJXjadhIe/q6kvQVllv34n160C0Ie1heveRGymWyY3r/orNKxnsjYDCSQ
RHpKc+k+WUY0SIrXGm4woyUl5+tLXkzm/y6JrowAEc6RpnqpU6Tomc8F9IcAwKr6ZkV0e6BFQLIo
UvvKbvNiEv3/lzLYA2LipwDqXgyrOZ6mXotbI5CeXWwnD8m3rkX2tvSi+xgL0rZLp+nKCPt4TdYq
zaXauTxZ9RIHajWTYU+dPQep3tQn+oXtY6nY+mNaoiJ3xqF9COmZXoMCXy5Z3KpmOhw0KPMykViX
OlqSWwEjZZYMutzWjmNnR+46UfWZ3FkPis0a5h2BsxYWNWwlmSbuZquskjslJBH4f32//0RtLNTw
rxzrcj4znLLIrYq9YWdg5p2n3HuhMZu/FHPSXylTfhxK7y91MU3ZZUQU+BCrwZjTYGs5/d2KWLOD
2mPT97+tQ/8eMFsueIHcEt+v8f5LKXpnxtbRyKCdqXWvJtvoXlzIPtvBquR3gkrCefv1g7yYhJcr
IklQXbiPHCO1S4QbO/oaT5YpqTh5S9b5WO1CZ1C+cegUwcB5/doM9WFyZNwsJW2mKEi6lIDe3yIr
ImoUKxdBlERlg7t65LoavUroCTBL/4Z9S7egI6UlBc00E2f8v94wxdZ/RM0F9YoE9f31cQrgX+n1
IbDVzCu3ooZyCaI4eYpVYZibRHWu7iyXEfKfxZdnTM2RhR5hLSZe/XIy0lGXz5bdiSBsvO4nNt/y
lnZKfeVNfvJgdXaRVAIIdFkqa+9vDFq09IRJhqojcyommdtVe722ASl15IhPuix8XGnmgWpsdGUv
+3E6oogHq3wpczIHXg5boDaOlse6CFC5Nc/AtVI/d+t0N3th+8Mxk+otqpXx6esXedkWXR4rsBGP
Vc7kxII68f0NY5yWqktQHJ36sacEppfiVaWKgZ1QiOGUofd98UJLPNHr0F+MtCStshka77VPIKst
EbDGIQbmbOA2heNDmKOyaoakce++/qEXJfB/v5MDI9VvizMj/O/3v5Pua6QiphuDcVamR9dFNw/V
zAK21ObqBuFEc47cZFzXioqYr8u9KwaPT65vEv3C/o8NIA/s4kSXhoPI86kSwUR+MXG3w4LLKaNZ
nma3xeeZc+oErmXMyPKaqhCmP/T11VbHx2kUbC/1TxeINv2Ay659MdZTVtvOENRG7CGnjR1ca5qi
9/1KCUVhX5lJP7vpfwlYC4oREOPl4LAzb0pm4p1dFGr3Zl57ZxFm1J1qhxIwE5Q/0rNe1a7sjq03
tldmmQ8fI/Rs7lOlakJrS728fKuTugk62kbomtd7StQsixKKBQKg+M4DZvbLcit3I9siCq6Mto+X
Zmm2DEo2LkB70rbeD7cws8duEJ4XKGaotoFSRHO1j/oOtqodu1X9I3JmRdk0MbaX37mhd3eKaznH
0Vp4A3HlOEispi5HRmaNOljYdqnlxqSnHj2r6dRv/IG+UyTqPZShWYtUKdFTq/+ZzwpnSHbVtHZm
w6YIFuaECdpoEDZomex+kxMFs0QYpPMLQLgKdNfwe1KsOiO4OJvMICThiVhNTFjlrrPV+nuZ2vpv
+mcTVosOJssaZC9aD0uJ6o2GfxUNNnSBDURoR/ETMulGX3ZxN+8bGvucus9tbNoHzK97pUggrnm0
GMMbx3bq1dAWW9csHgnQ29S1PFjpj9yCBYOlfnBXlEeDil7+DPWObu8OleVQ0w1tEO5KSs/1UZh2
6/gFETg/kcJ635yySd+6xNRfSw5OjxE6jN99SdYpnzXZtj7+AnNP3SZ+yRN+47YMhUkwuqM1bNIN
dgNrwCMmMkUOZTdqKZPo1MGMwD0ZOU0VKF1GXOToInTK9LTYmyaOO9lNxbwinEwYayLPsrOLDHB+
WrajN5Fr2fj4MmO+tgv8ZHy5jG38W8wo7B0upjMZN4besIqTOAD2xXRi5LEQQ+9EyFOXA77HViQj
HdxrGSMfZhB8GUvXnTMzloYPdNvKJPB09BAfCqNTbodQJM26MQb1DYLVNYfahxXt37VYVygHUae4
jFYZc8XMR5SaAXIeJH4o+vVACavxpIy941te5T7YtmNcWcI/u0OqvOyvIRXDu1/+/X/KAoSxVrUT
xy5C7zbZlGWLah24yj5qzOzKpS47B+7i9EEzwSyBlIZ938Wq4MikdWxCQA+lrYzHaCIxxqdjke3D
cagF1I7RnVa6TI0ffenkQZkbMe5Dm/O5pzS2sbPnIlZWGaUMhIexQKdwZR7jXt9tmvh9PEEcLAYP
xL7cJ9Z51DlAspygHq3kEVNHchvHVnzXFuTWraK5jW5NOzF26K2rZ0tICKtf/4D/x9l5NTeOrGf4
r2ztPY6Rg8vHF8ykqBx2NDeoCVqgATRy/vV+IK/tIcQSvae2SjVajaYJoNH99femc1OA5zDhBzrB
l/MoT3+EyYLnlbOzC/CjPdpuSKfwgJM3oDzxZ2MRMrEtRDgGF/aOcwO7mkMXijApom3001lQC5cY
ujCTByUOk0eAvXSDMi5eNyMiAV/0X/UhKi5Mh7NjUr5x02lsg5Ofjmk3sT4mjSoPhp7hXALT5x7C
YHVrWP6XRArJeonY/vMbbJ95wq6D4xxdV2x+37lev8z2YlQ6BHz4RovabeOFUvpFvSu1wVW2JfYk
sEH9sdEuPNUPtThXCPMBuIx0URUK4emFlqWHHhy3tAM26LFc6cOQ3AdlgqHW5xd3dhxIO9icU/q7
c4/zsVUxfSZY6zDkrXZvW1ggwOguL9zCD1UOPRVzqn/hBeqT2Ov0ajS90OA6u0wVSN73PXZVCw5V
GIeE3gPVETzdrsCWKnWcRz3GEebzazzzAOkycQAn6go7kzm1gTend/0wj/apmeVLwhWfce7BxoVG
6rJtLwbRnrmlcBQmDa+qc96Y9wtpl4ZFXSnykIa5Wazo1Nq0WpzRu5SAcmYZnkK8gFvQRJPBNL0s
v0zMrLV7lvrW22UmlmgOp9W97dfZXg0L68K7fm4o2s6QrSb2z4eOSlBb6tj6ZrR3XYJRiSJvneKh
Lavmj6xtdPvCmvqeqDBbVKd4h/8Zbj77BbRc/KH0ZB82Tn5DzFRYLAbDT2k1JAn+hUWI4HTn92Fj
HDvDxzJOyRIzwsDNtuKtjqXY914rwpURDK+qQA9QVCW6l2404nyp5GETrMO8dBIKviz2EYPFrrYD
2NcvXMh85hEtNbGJmPxUFuzSs80Ld/24ykiS39e90Tz4qtIcVWQgb4mjB0+N0gHCfz7V589pGhBs
gCFZkAlXmObmL1OiN3sla+DJH+BnWLC1inGv0eQjj8oaLlzbvL56H8ogs9fQaJRY84MSPl9w4kRe
7fGka5dl7vabsEmUdWxV6XacjLzp7CabqoguwUHn7ipb7sTVAiSAlHZ6kZgFta7hI5wZRyOy6OON
2GWz12McaMIKInvrbyZyuNO10hJ+l8TCj5qz8RLBFle3o49SIs2MBREZurJMcT++y0Tc/Pz7z5C3
2cPkg1E5Gp1eXmpaLYR9zdwVvUpwOeeOyF/5ZpBhuCdMJdt/Pty5u4mYFxyAfjw96Bm+V+eZZDp1
1k7TA7+FaOxCdRGtjOWTa9YEIBa5hI79+aDzfXy6oTDi6Yrwb2usyafX2KRg0jXOSTvTVd7ySmLC
HiX60ixCZzkgPVxrTuY8fj7muQulbGADcvjvAycbjV8c9q70dqwIOsrZcTy2ULqu+0j3H7AyuQSv
nHkXAergPIMa0fCaF2bgG6VhxEAceIV4yy5Ph22lZ3Ltw1O9sDyfuTRWS7gkE58EHc/0UX557Wvk
tU1uB87OaPBu54DDq9BGzcGpnWahEcy2+fxWnr20X8abnd3NSLqFbHybQAfzu+4l3XG09H7j00i9
/3ykc1c2NfOh/Lk0m+cFH7Zzsd17jIT1vXvwRuy9qi4y/8BRd9i1eVj8C3dSh0+MVYIFIjOXCKAW
RrbopOouiQcyj2MaYshlvR4QCr/xpRqHwXDhXZiDntPqok2WDUgGuEIAk9OnVyY0JJQAG1tSI9DB
8lcNLD0dNYo2baAZ5cqaXIAC1bmr00BvrzT6ldbKHR3fWeg9HsGg757yHSQvevn87p95TSfcgjwn
hxBuBA2nn8wTbZ+PtrTxd7WC595v4Fa0bjFep7n0rmlcWxtdhMoluvG5h27QijSg2DDqO3j4y3Qu
x4BnoDcMG1nWzQguT65F2d4K8oCXHYGwq88v89x0pvVIkU9bfyJ2nF4mfqEpgjfOmI2U2Y3WdKTu
mpjuDCSWue73zwd73/R/LW543CB+nJhYc3ld5wQij15mGVpIydtaDv4yRon0SoC6aBfZ4IrnxmgU
G1ap1tGT8br+e6JLjJdE1w4/sC2MLnRdzzxiPg2tP1B+WNZzmlAWwnCUdiYOuSf85wTzENBtQzx2
VeRsVB2bIHhLF6f8dEc/3AMbXxZzaj/AZDm944mNh9MwROGhwKfpiOS435k4lG7K1Ii+9j1RREOe
uNg4A11hz2piA0BjSbdgXQQjSbJh+45cwnz/+w+HegYuGacUGrLerKbG4Azz4BiVBnDPvYZTa79q
CBQkUaLrdGOj8Kp2S1+PkcepSvyoRF02+bYp5b2ayQsN+Q+9D2aKAeyFYIaJiaPsbGFIUM13A329
HWqUKt3btR2/lWyU+N8RTBdsIxUp/hryixR3FUWvSbej2w7sqemmIUbzue86+aeB6+eXstZx571w
s6bSYPYUDR0tC5IqWgDaHDEIewvvaiWEgxXoeOdgYbwbEiALq2kb+n0U4PBjyw1tF1xFi4Ys7wHF
8Ocf4sxaAUBn8bg8dgmKmNOZVHWmklqmG+61OBp2WTyW17mFF0KDD9aOU+UlCs6ZtcJAkTAp+yYS
/Dzypwxrp3d73QG+UuROTTL9WsX4diMFXoCfX9qZVxPhoANYT7wlkPbsJfFRpI6FQmjo2NNRqU0r
u27DIl6nQ15R9RIBETb134ylnjYjk6WJIDJ6l4ASs6291ZrCQZXIKxak8iUR2CFJLXWhvHcFJm5K
s0yDzMGftTMuFKLamRMFKiLosCZNXxCJ6VH/suyrhg+Oy+K/j5SSEB9Nx6BlOdBzA/WJBoOAgVgt
l1E91OlOqbuxw9heD+JN1wzd1xCPTHcKTsGYYtRJYVjVLT9dlKjszEn2y68GWeNGi6Ftk/Dr54/q
zCyc0FPmw8TkZRM//ei1Hw30q4LgUGadvw1q845zX7JJZUdMhdZ5Fyb99BBmLx4nSqYFnVF78rI5
HU5LyyY2XYSMmMpGyUIzTIxSpPFn0ObOD6W1/UWaWMkS41R7l0qicP721bJJcvSbXrkJODodvisV
D9aIFR66Nkymph8meEUIpGsTabbGOPoSTEXd/PGKIVCi2GVE4jbn63LQpiE/t6KDlbfVd8yK3ZsW
Y/0foTlqryAgwZM25vrBiEoEB5nurk29JhXEK3M8WIcCSFvLxQKrRLNYu5XXegjPVWNlyIjwjDhV
9Z+dmznMH8dYabrATbCQKYevLM/JgtF1gU0xC+11aY7BRnhtFS/Kvgl/Ei6q/GjJZsjgYOa6CoDd
hx2qLKM9ONkkeQ6RGCPVqEjAiV2TgDAXG/Je4JyB4/dwEw3wujS9Qp9uDEG997KyO3SwOtOla3TB
F1tWYo9u0bsmqbx/rVEj3QddFb+AwCQVvlfSqBYKnhi7JGkJWGJj7Z+dooCoKGy5DceRZLmkDuMv
JdHAR1MbwLZMDrQJGFRevXQqclLyyZKY00JIQPNIotithXj1WaSmcTc62BWXHZb+oaqxerdky+yS
lo4lhp6F/tgLol5XSWxBkHJ8NTyowI07wwvdpRS9/3ViwB7xuw1uU4jhbAhadSsqFTOkYig2ttu0
z70Zds0SdNvFEqBJ/FWb29G3VCuh8yYkLMQ/Ddroa9Ouq01BsAzYsBeW45Uuu2wgjkyboj8yuyNv
lqent0X6MOo4DV1Yjj/QilgagZImNijKGJhUs/WJIGvTQz8e77swF/2OM3yaHXS1STALSn2MvnuZ
uF/wxBTRooE7rj3YwCTOs1e43qXm+5kCCrUWB5SJRsd6OVtw8p61MB1VYjvDBstFUshxS/AI74wv
vOvnXjxnknRTiU+8jdl+MDYpETEkG+wJRfIgGss8Bnccm2py3w7cS3j4+eHY89j56HvP4Z6GwM+2
kqG/a2CefgW+Dd+QxY3RdkwUYM7P17EzGyzQIBQ1lhTQpbllnl8EWp/VSnAIbQyZsY3GmCSqaD4A
pi5rJyONiubhhWl05gqhO07dD8oWusSzJ+dhRh4mXR0eiKqVB6g29g3OQ2DLPTYtn1/fmQ3VhsmA
6hjaCf0r43SdprTPsxqIYe9hcYsV942aENCV+eRiDRCMNqMc8BWL4u3nw57byOGEIaekkqCjNH9R
YggcXqNkyt7EGeZgi7JbeyrRIkqPTzDpctzcnA06KLQvVWcIMggI72769qmGnbRJlSFZdnDot7Yv
/Cs8eJSlX2E7HZbpv/Iw6J8j++HsY35ofmWWArHAE8rea7Hz8NqEGKrEqp712I82n9+Vc8+dLimZ
2DZQIS/U6cPIatwXyRkKDj3pDVTwhNn9iDx8aoKkePt8qDPVCL1DaDyMxEXNO09GA6mkaupir+YG
KTF9b2jXSQdzzUgQi9l2+i+08xDDTOvRlHgK5/L02gDSq9DJyRON1JJUtyEk+6OgHz8qot9auA/s
A8xQLvhNnLtKlCbcU/APVOCzG6qULSy2unX2hLLZm6oW9ZNjxfVSozJZU1MXFxreZ1YLlEXTSOb0
+OZN4Fzz+kE36oAwBK512YzStBZBodq3CPOscO/oodRWcS6Mi7T4MwetqRHC3GHXsOFBnt5fQxMU
s4Np7PHWoh/UjXb1fUCFXh6KPMTgy6xVSFGOiKv0aOOg568IQcfRvXOliFafT64z85jPYjKLab1z
fp8dSnO9C4JS9WgYBFlBfogkdHHTloiiF4Ot9OWFNezccOyk8IdJWmXY6ee/HAqUsHKtxHTFXjdH
fV+7uO2ECh5zmpdEf3x+ZeceMAszfX50HvSfZhOq6xzqRQ0b04ndQMySRHqttVgHbX10xhWOei2Z
QjpZNhdm1plrhBBJ5w97CHpC7mzgaohR8ocGbrX4WB/wWPf2HICSe7+0/AuKjg/Ee4oYbiYdBcqw
ies+e3x2hOkhumFlT7wgXhSuS/RTpZI7kbkrUleKBzvw4m9pgttRlbjxjVJb4VNb4kWoOOUlyuGZ
KmZ6sqClNDcMIuxPH26P95Wse5GQHeV3/crUGs5qpkkhe0HefnYgPJxpIE8NlTm1P2pFWePfRjag
YojvUZ+Yf2Ykuq8/n0DnniNKSyoy1ofplHJ6OTrAtgmaAjuB7ri5JGPSd5ZCqQn1w5pRGheGO7O9
o9ulDW/QtQRWn37+y6thtRk/8DLKl4zbyFJkOMNGFlYZ7LI+BfkMgu5ZEPnxw6wMq9t+frHnRrc5
pHMOhHj0wSI2UbVW1oBTB5mwaG5T28cQvhmjt1p3CxN/xqS6r1VpTBadPUTfz0efyzCnPgUO2TBu
OGzD8prTiAfXEVpc4v4d5Il8iIUZTl5VGYJtP31qcBQ146GCYNC4N07RGquh0J2NTvNmm3fB0zBU
PTHEhrYLCB240Mg4s45gvwx7g2YAnJF5W2yISPaO0z466L1O7uQQBEu4SMaNr+CmEHHf4NUa5t9e
J9l4wbZoxL2fCmbvtaONJG5ldbz3BpVgg073/XUY+SQIxY0dZheWkY8NCEYjqmvSA2KLYM9WrKnw
c8aSylLDfHihhRm2TgQL7jBjKXa0woY1dgYkW2TkJBMbqF54+h/nnqbqoNtIKiZB3ByztLMA8ANi
9CEvQCQGfyCMokb8nnAUVdoACrGwcct3+/L182n38Q3XQC1hPaG/o+U4B9psQXvHTAY6ntkQrrzM
Ul8tLaHmyKPm/vOhzhw3T8eaptkvr3dmDq3EBC08lITiEdLiSRwI7HhbtJ29GyiqcWMmF6PxtGFZ
QUFbkz2oXvoQZy4YmSlsaGiU2kcEiN57EeuxE+97UKptLgP9tq47dWFaUUgohNEupd6pmDOM8hj2
RA3EsjIXItCsZdk2P6UdRc9269FRSLVLZ2AEXtyC0z7YJAImc+EdlKc5dHqLMPBKh6xHi+0USXnV
4062TRTG96KiW5DOPpmpcrcWqZGEWItl9aq31XSVQalfqJ4kIyW3M5yBI+dHSKgfUAMUsmwsq1XS
ZeqVZWTaQjgElYUBHYqyUoMV8h3cPWMZrcc6z/eeUucHNbIIQRnx2gyD5GdiO/3Kt2obWI5NtQJI
WafAS9BPhvBg09U8pMYAjSBscgKf4K+s/TgL72tfbXHx0pIN3ul8cklyI0ljypQXlFgYC0s/CVaD
oZgrP1ZesVzBszeEwxT7WfAo1dbe6sKEdiEiBQsKEpixo5VLKpeOj5nZL2bQtas4jeIrI5f6XSTq
l3ToOuoaF3J0mCTUkV6E46+e30QQmXdREDqHqMLtp4Bjs8DAAY91JwtXhdbJq7ELzBc9T//IdKfc
eCFhcqRoakvY/eMuKiFnDoTe8gTsQLyijzeOWov4nadS7Fq9SR90obXRupWsV0Fch0ulVZK7Iuow
AyP7Jl4EsICWuqPkG6l0+dHqSFWrphBKpDnuN5Wim3AeW7mqYvK2Q5zuFmTf6OsxK8h6h7sAhlf7
S3IyQYodW7kjwyv6gv2G05LGZyXjEvtUY41FC5JHzI0PRhwQ6kH/6+Anw9vff5th6bJqvet2MeQ6
nape6aDzM326kzhQ5KtOzVvSRIDOXziTCRsLYWF9qTXiWzTY4FgKZxGJQLZ0MKv+/KN83J5YM+kH
ULoDQ6IAPf0koNueYpuY9wxYPr5CKifXG7/T6CXudXwKWyfF8QXl+aW182MNpnFecBxQ7on6Me9G
wB13qlCr1B16efKljGGo2wNJtUl1YXM6sztMjEaKSlYMar7ZqjAZWI6k4YV4mhpigROvvmsjs9oE
vJlYA9Awxy832eeOzC7c2nNrNvI0C1YL9gfAqrNd2FJ6cuksC8Gj4WAq2Ww4jWU/ZZuRHk+NcoVN
fLPGq50GTKIrtyk4yPbzp3vmLsN1nAQ8iNcmMOf06RIXWldILsddU5oAhQKIriDrVWQXV99pj58t
vswgSoBJv8Jsmt3mihtQBWU/7OIQ2X+Pq3O/HYFbblkSHTxpIL+tfVH42Nyq5rOdw4SOi37r1Tlw
vsrtMWRMUGhXxtd4CiFqCmpO1LvPb8eZucA8AMii0YdjwtzvM6/ItKrMYtgViTNuCCCrDpGRpQTL
Zfn4pIe5dvBq/Ga0Ik8uDH1m6ySmgbeMNsR7Zs3pk2giIyBemblgGxSbHZ14bEEyw1sOLW6tn1/m
uwnd/GFwZsV7471DPRfyNFkpoIqOkJS9wsD6R9xFGYBrVOLNUAjcVYswyW5l5T5kffLY4kI15MSc
q/0+Hdtjo8qFXhDcaPmbUCYBCU+kfcKhHxtz0XXjEjzjKAeoTF5+1BL56OvDreitR68uV2oirz3p
LPvxdUQlX47JkYgMtOPAbpI5XjoHE9M8M3kq1GBj9M1RSgAqtfpuBvhn5SpmrAoJcVXm32hxsyHf
cJHq3wID1zcaSVaRYCue346EKRJhtXSHyUGy2fZtfl0S9AkqkrE1dXLnm86r0vQXJQjTSzu/t2hA
dZXpQ/dujksShOfKBqMevJP0YVE3UDeKQSAdhnYL4myzWpLk/qiLAj92zvebalCAxTJCQS4U+Wde
Od41uoe8c4hgjVnZXead6qsy83f14IgfrlKo4wF1M02XJGyTcW0raXAJ5T8zjb3JDsyAr4IWdo41
tnXImZZGxA4b2WLnBaLucKEikM9zCJG9cIEfX1dk2w55vrT+ie15n+a/1LwDfFN8viJlj2hNmhvE
G9qtDLzhdnDj4NGNSyVeFhmNmi3S8qFbff4WnaHmsPm+d0VMUNwPB/i48134wGa3s1tbrlu3znAr
q6N8Z4WK/AL2Y++Hpveuq4IA7RxbKvCpsvoq9TC9+/yjfFzGp08Cj9RBQQTIO92oX26EosW5i+/C
JMbMTViZttocOg6sl7p5Z3r1DPTOFoZuhW/FrC5J8M8AImi7XR4X225owc1FTP5xn911siFxXNHX
kkoLFOjWJDqNtI6eTIdil7jaIcXidqOOw5chld+yJPGOTRN///xOfJwSFofpSYPNIg6mMNtSg4y4
Me5Tt0sbUwRbt9TwoW80bfxayyISm8YThrKivAwIrHWDS/43H6slmHaAdcBRSHz0+VGzGLOBEOTa
3Q29xntGd8x+EXpoJ1s1TpWQ7FOFKIOWWKdLMMqZKcC4FronOr/01Gc7uRMJqYWYZByCBDM0wuzc
ioCFVGkuKYg+vuHovWlVMMvQucNXnc01BSs7bF28HVYO6b72fRr32mg/d6SWXzCh+LiAMdREs7MJ
FbI+vGCo5aVXCtHsrVhXj8IL6kf6lEW7G3RFiVc9i7p3oVdw5urQ1SIyhbBzxtGwKB2DZkFE6PMA
EX40TCKXFXzT1VQYF7qMH4+jtF5wEDE4lKJu12YV0RCA9vEwxYEejK6RW0uuDG+X+USKO0HvOpk+
xj0anoI4xFrzX6vISvULK+gZNqkNG8pENWcz2Acn0yaSCbfC9Xd6mwuxamNFf5O9UiUQSwlsJ1Aw
64nw1c3mBl5WiHtBahi3qlF547FBP2Pvot52QY1ytHUXyIYf32VaYsjUaFNRizGzT2daVjVKbuqV
u4tqdwTys33jyjMqXADGZtymteVdNTJ0V+ydFxe6aSE73cWnLiVSDJeWs80B4XRsQTpmQhBnfNCU
TOwbHUN+NcYDr5J+sY9qKGqjaVTLPCSQROjUakFnND8+X8s+TBAsD9hfOB+AbE9myaefgWDx3ukE
0Q1FP/a0j9Ke8y3u+WVmO6saf4sNOX9yjdNnuQr8+tLu+uHtY3hWlKk1ec4+qnPHMsOk3dklURFv
3d5IttJr/ygwTFnmyajtPr/aj6ehaTwopbRAMaFjUz+9XIt5ZHhjEexDEULcZjfHr7ODnFfB6eLI
0CTtV1lfj2q5bupne9Rad3PhI3x4+zG/p1PoAtcBdgCGn36EcHTGQGoCMUXVFPkyJaGhX5BOSsYB
61x4L121PRpSaNi2QXcmxcGufqpWOr6IWjZvXhjH92EXO3dSL7WNnhrqhZrjwwe0OZw4pEtC42Af
nmM/Q4uyfPIB2dhGnq2bhKRdLeSwGldm8reHwn8TIodnvR/a5p7ZSYOYBrDY3ECXxH4nq8PnyG7j
P3E1vdSg/TDTbMpTHLOmRjDAxJzBXZGZ2Hcc5zYBXcBjy0l1I00gkWwoqiuTZsiFfeXDXWRCw4gD
E0AXCttBP33MvV9PzBEvQILUKxvyPawVnKFq0wCeXJpS82uDsQxVGlidJf4dUTody4YmZaZoQLeE
cuI6LrQH08i/dWnzbMZ9uVQID9uao32FpdU6MZ2dJZqNRlQ3lN0fkJfjRe122SqpmYifT/b5TYDh
MVkq0BdHMMG0n37+S82YtWCaTtiPV7kWaLSQlK4yiZqHQKk+44YC/+3z8T5gidzyaTGdLPURnuAP
dzqgU7ZRKYVbb1OvNtaGMR76WG1WuiFJsMmGJ69UbmjQ3dA9PTaaUi3cJj+0WXUJP32/sl/XdpdS
GTsi3h8OKB8rmA4bLTyaM2DT0E3Wiufc5BFZCl5Z7EV113BoSPV0Zxrxl7r1V2WrbpQkuW6ks4/t
Gg1oqC3DTPshlXgd93KXh/1OyYhi6ZNnxSwPtamuAru6t/vuL5uhf/vR/3vwRrY70eNA7f/5H3z/
I8sJ4wpY6U6//c9r8aMkevDP+j+mX/vfvzb7W7f5W/pYl29v9fW3fP43T36Rf/+v8Vff6m8n36xT
aBDDffNWDg9vVZPU74PwSae/+f/94W9v7//K05C//fP3H1mT1tO/Fogs/f2vH+1//vN3ZuAv02n6
9//64c03ye8RslW//fztSqTBz0x++MW3b1X9z9+1f7BXIYVgXYRwwNHQ+P237m36ieL+AzSC4+Dk
8ADllqPL77+lWVmH//zdVv9B82s6Q4IMAi9PqwHeQdOPTO8fHjz1iYED6IyZn/H7/9yBk2f1f8/u
t7SRqPjSuuLjnB4OAOwt8E8HTJnPNhWYsw0OJyZh23kIbazJ/rRCg1yLvr5nnq11bQEEQGL5Y+6P
wfX7l17lJJmXlrxJdQ7RVF/dIc8z60WJxHcDEfn2lxv618f99eMR2MkL+H/vxfT5cDuiD4eGh5qL
A97pCxrHtpukflYtQwKl9naL/7Q01JsOP4O7IbexFzcqf/v+7fuXTDcWCWkHX4pOaxZClDTNNVdZ
Fjk8pbygbaaj0HiGQaEu6OPlK+ya8lWkxuNX6cX3eWJtpdKWR56bfMI/L1+GiceRonVuA6v/AW9V
JbChsg4R0sc9YbvditJYbReGEotNAUbdWEJ8r/xI46RTEbqVmN8zHF9uXYcoP125oQNkLaROEmBt
puE+MJVoW421fNE95c4uCZpJ6kqzt85Aj7VvcJ+DAR4P+1zGV9lIxBXijnpphWF8WwhjxP1a+xpH
NpyA3K0WnGeNK6fjc0NvftHMQDxKl1gocoiuhJ16qyQb4xeJZQ+isM5Z5bWqbYyiR3lMXXesOk8+
dbSGllaDrOmvaytB77B+IhEqSpqvRmH2d7b9ZaAMPJhNOWzzxvbuvTag5G69jVcI5bti6gurKJs3
uot/qmbdPLta7q/Hrt6HjiE2uavdBY6XL4OYswROJ/JJqkH8NEBh84NlyJEVrrMSrlqUPfvRxkQm
6IKHrEg7HgJ+f1497Dhchjs0JU+J2473hZkGSzC65KhnOU4OXepuK69et14QbrGV6+9qqfR3vWJD
4StoJWL4uvRyoT0ZGNodEj1X8OPn29gO5C1ZXR6Bjbb+bEeFf2uXyn9/12C/dwzxb3CwvY6GXGbL
IfO6ZdA3yrYgJFGzeLIiD69iPd2Pcbyy3XF8jqqx3OKQXqyyjpBNd7yJR1wf3r/Qv+yWnSKu+yro
sOZnJTnkdZbvyAHrr+2GIJcBj5QvCSexlZLHkLrZLhYcFp7MvqvuwVn7uzhSBgJnC8C/3r02/aS6
HSryQjOhWHtsfN5qov3aRZ2g/nFick3cyhc/yQHf+7XqfokABNeln6yqwXMekUs/xhE+N/lBDEZ5
HNSiOvJ4xoPSGTtFIXy9yMHFlUWXOvxBxEBf2FyivZA8Mt1SrnBBfUKrgMGeQy900xX2fWpGw4+B
P6A5Gl+VoVmZrQAXrmr1oYRBfRAIh9dVPshFQPcGI3VHrTZ9LJz7vF3bdlzcC7N27m0ZJUhk0uug
UOo73R/ja3PIQqLh7GSlBfqD1eM19f7skiD6aYvnUZX+EXhRf075H5EXp3tsHG7cPHeujNS+rtgf
j830xUt7Beqzb65IlFWuYASMW5FWwwq7pnxdN2XyLWpz3uSyeCJ55wpaeLEKFVXFDAjPZFeJom+k
pN0FiQy/X1gMP66F5CazZUxiIVQE+myt9uN2sAeng3uq+e0RkkZGxinMacVwrs3+NnZEdOtTVD0H
7YNSGspL4eZ/5CIrttp9M47ebUE1dBuYXrcgU03fRhFxSoMyJj8GJ3iM68x6dhO/2JqA5X7vhmv6
lP21k1yUqL3zek5XdeCEiSJNL5ncnXlxPQo7bjp1KJdj6cmtRKzWG6hhDYEuZOGrxrbAhfFYWpF2
hz7e3nROUS2LVg2uRzzAb4KwYfOx2+g5yJGGmHGkr8PKv8ODKbgukRMsfQKI16i+okVXJxGHY8/F
LClzl1WsNasOd+OH9z9pkYkfnbeqG8XbEs6nP4dsyStJXu/GiYal4vrD1xR4tdRV8Vg1+aitSvdr
wgqMs215//5FJRXpyih80IdKimuzbbz7Thl+yDTRv5SspaoavaY48L5qeQVHLc/JKczs6EsvvpWN
cJY1kPFtS1zGAsdC74WMUKAlrTYXYZKqi5F1dOmWY/PS5Rpbh5DFUXWS723kyjuEvnJfmRl3QXsp
Hf0KLwvrj6QD51bdwb0WDcGxqqKzMtvZUpdWu4p0axmiXY/hUYcHgR3Grg1QLC7wa3QWBnbwayRw
NVkfjVJd+/FmjCIUXHXSUf2yMkK425a5bu4V4evHWiYDopNG3o9GR+yXQJjSOnDOTbUZDgBv2kJ1
UvgDSjJYi7BdK9pVkTY64o6yWUYOXIA0Qys1aIGxToWQd930J4VFnj0/SK4Ls0XL4rpQwqKoIhfR
jFeh1jOHbSW+CymB8cdyHc5paX6jVhp/SrOFUaBOlZ6xbFUfc50kZ61NbhE8li+14+0HWygPhjNG
y850wHIIyd0otaE9RQayD4L/aFu7hfaUJ7630RVLWXnk6iq+Y95BKc13nJXq1Ri5F8635ilQM5U7
VDrGBHpyrJts70/LnaawlRysbaKXV9vQt4hkHxT3OJZtuW/E2C3GziyPJsrSVZm5e3S6yoquartz
8FRfYrDsTAtx/CU0rFeabGKh+uWrLWLzD/gCC+h8/bMJef7WnigmA8p6oR9gCuF0lNbeyvaqFDaD
+Wi1cbntctveKFW2JBu3+d5ovD3uUMs9pce9rgfjMTD0dOW19quf27dW64a7NA/EBWbpu3/PyVpB
AYzXAevW5BHDrTm9Jfj4FUZf0BWXSb3LiEZ5TTvshQGSjuPoG1tR6+oy0wJxH2kxrJfEuFIHl9jh
YrQ3g5ZGR7Upig3UzZ0jdHffRa52FeN8vlepsu+VLpYLXIPSH+yMeKnhr8PmVhyTRB1WUWbuyPso
r0Xct2u/reyNizfUCjM+9Ugr5ZBbNTGxngJ1OSDGGCGZRia1Yhzq0HYvdAgo7rnU2a0AUmLlhOhP
9MHcyL5tPZTjOA8v2SDBG6+KaGyfChnma8q+dtNlsXXTlNmrG9fuEhydCe8azbb0hrtedMHqvfRN
W8eDXca3rl4MV0AP9PECTQMSSfN9XmT1Q18G1xjcwWKpNeXF9pOaaEsFn4npWz/PN6apv9iDZR67
TGTLdMy9le/DVSFUJqIrJqS7zOySMGiM8f738BCo4TdZq8w3x984hdmES1uaDzhGY8Nv1cazSSUo
y3rDUSp/9bXhrdHsNlyazlBsS8OBn2QPmAYG4XEYYmLHa9+8wcLqvdapS+WnMVlcva/IpHoFm37y
u41b/60gC7RcazaSUMU2/Kv3L6nSjxtaVzbJwE2/cdPO3hB5nv0Ru2vdDx+lDMw/DTWGEl5pP/Pc
vqf3u44QK772Ji79WTNoxzGcbBXcNN43beFyDBfplVQTDbqWJx+kScK423kPo3YQQo0e0Pzp67pr
0VlR9T9EEfBbCwS6CLRQXLUFvkSUl+GqArgWi4EM3iMMDQl+HZov2GyHcJf65F7iALsxpZPiYRgn
G+EYdzjNtk+DU7V48oQLMcjqljTsXYDt3A4HaWPt1Gq7LX2zJEo1orAVobol5h1y2PSt1pMEm6v/
RdiXLcmJQ9t+ERGMAl6BnOes2S+E3baFJCZJgICvP4t0x73H5RPtfiAyyxXVmQzS3muvwbnYzWRt
OkXWjmfkMSbTLgwtehu7n2CcIfvanamXVIWDdenxGUEJwiWOhvbaICUdmhzQCaeiqDJqXH6wKyeC
yb75LvyYnlBo5Mdfyy1BnezT0+PA2/afvIBfuuXF3S4aq+HsoMxBiR51e6fOw9WyKV6HPn/3xPRq
B1y92rS4gKZCPwJhnYdgOIKwcVEIcH5mAS6BEQ1FypH+BwEn5p1RebPBnHnqa/3FKcJ6BVJZnnWP
m+vxftDRBWtxl7iP7xcFowXXS9yETuvfqxZunYgtD28w9c1EPucHthwer7AXgj84KyfRsRWuYcYs
d7FA0PPUm5UFP+C3AAZKiafodALbmSIgXMIUQTGknHeRvbXKuP2w2ipBZo9OJCwC3hAI79kW/cHn
cO/K/BZPrX2xrFBcVIOevB/zZHzsWTBZ8HaTcNwEaakAJmElurKw1J/7gpkVKZdCFrbguJ2aWac2
xfwEY0CxZaKxNnbT7mTgXhC9IdZN3NjXX1dGMKkSz8/FgVM/TMoWucZRR2NknsJw3IIJ+rVwLTCg
GHud4KBlNehYaGSb11ovrpS4m8jeQZ96UHkd3pjA41SD3po93hIZkdsgeplarILVqGOxzGm4te9g
Yn5EDgSC22uHr20YymL4JMaT041Ynq0X5yMf5kfwDEJp+F8GbH9uuw+pHryjYZAEp+rPGRmUwo2B
FkWbzoMz3i2snr4F2jUMz8IMJlvfwI60d8iiiS8569vMRYe7ckBBXIXoXVZC52hgpN/c/Rxx5G4V
fodPMkTNqjojCUGeNP4y5lL6nnuIFx9z2X4EGMRDRNrfBHyLHq0KeEb1trOQiV4yAotUVuwQCg5v
8rA062HWcNTYk6Xm5CNTicWdchX4TXjSUPyeptwRfzspf7QbOCkOlJnOY/IBidnvG68WsstdhapR
I+kzdbpQYxSIA4LR/P2UX6dlDRvzYtjB0NwkKAZEquMCedIkKG6lHveSd/6TssekL0t288mwD2rb
e3n8O87h1lTdHlVXtCFiEMcJu3EY6KsRkp5Y1VWJsxHIs9748BfxEx0Ci+0zAX/dROce/CltOz+1
c7OSHZIAOOXVP8iTuwbcrl6RnVxk3PPOGFu2B4TaVQe3LeaNtiOx+++2zPs/dmWMTFH2Lbg9nMs+
QVTI2ALpZjlPBdi736bCbbEOzgJd5MjupQ0GKKGo3ePRP1eT02Lv7dHQm3K8tqxdxVZNlvSV5uDh
77wwokhikBm0k9BcKKn0ZRicn2PEybbEQrMyXMdrbMR07SO87lBaPTn7ErVZ7+NRpVFVbJsuMV6l
X+aYei8WAs5RIkBc385rNE7DUylApmp6M0Jc9zetkws483OJ8hhRg8YFXccfNw34vlw4oCWmwUC8
ddONzTHvwAUlpYMLjANMhjNQ7K23IWq/21EOpMCLpkMJ+sBNRWWF2O0Ygeg8CSJKVnE/eomK4XRc
kaA7UY+dCgPal4Go/DhYY/eXAhyjxD+/ACRFSwUOhBVTv89Xs3R9XIOl41P2vOIjZ4fHQRr976v/
/7NgUEjLamGguC1idDddMGa874OzAuv8ph3qr9UwVSnoQFVawFJ5BU5Qc3ZxVfcDr6/gYwRPnved
EKnujzdD1IPUm+d6+3hLJqL2niqQ5o7E5J30KGoAgAMHyhRSzHXpXCLwvDPlttFlRsl4BPB/DiNN
j1XHrDzxcxA8guhjiGa2fRQJddHlMJVGVHwBeO0+CizJewFNVdKG/WsJmjJNxsTWBQStVUletCfC
d0zV59Rz2XTzrCZemy62V62SbF1Bb3b0R5oa6nr7YXLe59mgn4K/yHawenXsxovs6XSosd1trNj/
+qh8KOyibmz3KIo8GfLU8RBc4ZhI331TfZvguHcgBrQdhZRY2LlNh8cB+bytTHJ3vMFYzj5WJu7X
zWKCqL2+eob729mMIQL2mB9vewEfsaFVbRrYyDfCRovIQzhvnLlllSSDlnVjIej9F9AUFX5auADn
7NkW9qZCJm5Szz4gSEBuLxXy1nfU7uG4sEBIwziznQpA83is28Ru9IbEUwJ1vV5bEAzfGtwN8I+V
+l2S6YsHZHXr9iVOCy/YtK8crk6PgzFdvh4rViZaNhqMWjjeJA0cMRN4mEyHufT/8RozVyk6cBgF
c9KvMYwAwbtUXoaZD8FdVO1QeY67KpjKIvPDdjxWgczQxNkH1P3hiXmyWNO5HDLFe7GNS42HH9Pc
DAZoMrE9S9/dqltBvNZfqob+TQ3/UDf+3rNgcA3EChQojLVgSPb7LjLjruxDG5u9noPg0LYwOvf7
hRMZF09BW+IQ39QItwsrbMRqAHJ7cIVszijZxX4etb48VnZ/WU6AEVqZ8kFSHGRrZ7KL6jNEH4e5
d16icY7ugySvYoinL21jR2kx6uZY2vamxSzt3oCk73ZsBX8flEyOb5ISBIc1a2Z2cIZg+guTxl0W
ik9fHB5s2BQw3cFI87O4N7dqIbSpq1TwDq4Tul68J36tcPRHbOr6OYYjzaWZ+4PdjGNW2zkegRy9
Kcys3iZe1wc6N1+GiI9XCXuPe0+DzAGFNYmZ224ee3/B4vDUE/fnf29p/p+LIHLOsRKD7R4F+G8p
Df7XHNZYprBancOqbJy/Tn6HwacwcoWpYwewa19MdpDBACTKkIqX3+oayFVXGMwnWQmwkcEpJLdD
thWD3a0xbC5Ok5bPjxuA5xiks9rY+5IG9v7xCq4e06aIyzHfPUDncRqmS0zKu68ndvOUeLVMWGdK
F+QtohUabHUtdNy+Ius04Y+za0Eabs9ISE0G+E2BQlz9dPVcXerxfcJ8a4WtWx9Cr9MH+MQBG+6E
Wf/3OXswV3+/3ri9oV/DEBxef9AV/n7OBt8wMrmiXOADKvasyOc9uE1vwqJ6axNOsgaO2rfHKxp7
wZpXbr52ymmVhyZ49VCIn0MaApgfzM/IMR+geudnqCfy89R27ipuUXkiDxY5ypa99rUmz8RTPEOp
3K2tatIw0VEY0/f8u9RBk7Re4a9B80M5Effq6pAKvlJNvTYeIjuhOPPE3/CJP/f+JXx5yYBYwkKC
z6YJhrYhDYZBoPevnaQRbsoHUB8x3XFScLkRwlB7Yj32yNlzR+6f4JFdbuIIfUk88vg4MWhbFqBu
KEL/BG9NkoC30m8CJs5Brvgh/H8HYTF+QPDX639fwwcn9bdrCCEeksQwCQUSDrLmp/ueR8AwKt+U
KWJzUIkoFr2PxchuoxN8wKr/i2dsAIOeV991PTR33tpgCYzdFTSC5t4gIhQRfkxvFzMj0tXVMdI2
2QQh5Drw0Bd3DJdIRqbBX+UwadxOILSnj6mDEa3YcCf/ZkWVAw5b1+xLfzrwIOZPo8y/BgPaBgeg
dTF6+hjWxUZHXpUZo5194RJ9n2L7WdMyJQxBa7EOP8CYgI0mLDIuiEHD/NJv7yOooRtWzTL9tQpp
NDdU2MFT59V5OmGik/1aqrqZ/AOASxwfh7CMrWTUqltpx7W2j6d4isf2g431u8V7s6mrqjhgkOyk
UxkBlRPj3x6uTzI54KK4MOAd4sYCarkYBP/+cLERwZg+gWdBUOXRChic/yI8uhsn8w+E+4A5HaJe
osL7JzTjF2MXbF0yh2ZtOHhvOeyCIO3MGsTDJCJEBTxx6W2h6daQm3V/WfcfXpef7iGQtRZzNQxr
FpLa7x81J3Jua2D5KaLKro7BJX7AbnR22v3jrR/Fzcb0mONoxpwjqMPfA+13a3top8Pj0BVekdh1
+AIdEnrjlsnDLKSzQQupL2CjQX8RWE3aaMWvZmDQiSJNsg5r68R9Gm7mWfx8vIssJ06seuqwc7r6
4hodn0OvdG6GOjszNxaG2wlgOXMJuPEvpEF8EWydSiz2Sp0gjGGpWEwc1XIaETcNT4yydjDRw1tD
/BcGkdjJjrput3Cs//tZfGgS/jiPEdop9J8wdPu8nroahbWLcAjcVMuGXc4+BZLRZrgBi1PfuNXW
omRIB3jeIEJ0bO88zFFc2C0qwFo/N31upQoE0FMYy62ufGv3QKF4cIA6Hw/3HNXoWRF4yU0e7v7d
RigA/rqRYNs0k/cXMuH/9Y1g1YOx+eKQgJXy001cWxC5G1mV6a863nTWQdUl0gYKTPYxhU1FXQ48
RR20K8UMH+rZTF9wqdOyuhWsZCvlFTnIALO190Y7+Aia5hDZXZcFYQ/t7FKbFsG6p+XTv8sXGhE/
n9/07H/85eL8UdzAJIX4/oLMg9oNn6Pfb3J4V8U5c4EQux3/8Ecg0OUwRAdK8vFsB5DSxILSf5p6
M0DHnUlBVELj3jlYbejChA8n3IwHt2fBa01hBxJOTXjBFAHMK6sdQfsqjx6Na3w7h//l+XQfeoDf
b6wlZxE3FrwqFgrcp8+OyaKhwBJ4Squox+jKF8cH/kBecSuVb8NUH/pRwp+vKjbVGH+1SuafoWQl
mUGcUIoMGnUzIX8CPJswDOFuJahYyIHXoGvpoD6wmJH1ABbTva19usnLAM1A7dTXvHQe1EiS4mvp
2xROe8TG1CfCt7BbqNGB5GSDndDJhm5gO2AiOn10Nh6sIK+j764XZGPS1XGYpNqMs31xlSQnEIGD
0+gOdBtXXX60+KxPobMIMFEsBuNEDjBiBJulH7Ic6Cr36HisxUBWNQSaqYHk9VTL6miY452rmogb
XB/Wg7aCZ4QABM+xkImEuNLi6tu0fHBNyimlqmg2SFYqsorjkz3AoAC0z3SM3DKDwByohF3cvdmA
ohu40wqndeb28DQuB+RC2CDyADSZTThvCyxNF74cajePsmL0TxFykNAWAf+YKs+CpVLepMYrhgto
CRv1He6p1jFsYHAHwgtwxgEGeY0lTiha3VVr6uYZ1mozBMrgokTAiLhBkvfcySMisOJ9DkT51wHW
C9bWmqojaAAQjkhfXdvW6M2SpXbguW1DNjIt0i2vzNy8jXfFMG996ZcXxulrF9f9EXhtYNDf1IK/
T4jgzFgAN8ECUTmJaXgmaVF/2ONUbl2M2ddB3NcfUvl3Fs0X2GOyDJ5soI+r6MdjoNtMMChWA2Ys
jpLbuZ/QTM9rSLT0JWh4/DQvW2+Uu+QVPnMqtdupOZv1g9nS1RPZlJHB/xwj9+0DZywkBImRz2+l
6IsD1vxsHGDA2aIm2TqkDN6soXu1wTFJRhlKkJjBgQDUNWVRjjDwJLZouVJz4J2pz8mBqQFJvV6z
c1i9t5fNPnahmZbk/Ggk/+0mE8OHi6GRf4fqfTh3LZicjI3vJYfXZ6fL/sCJ89yUUZNZPFLA96Gn
rkeiU1UO05dmGfPQaEYaj2AsxTCq2/mIvRKDbi5NVYDTIus6izCg2j5ukL42eQqypHT6es18u3iy
KDM3D5lOJja3ukESw6rzm2/wuEOr7U382eoBbwzE+jJIr3jqvUaeqND3AGdjpTU8U1csYnUW2IPC
7IDKPXa/n493YHECz7fHADPH0jkEQPEPc6wBWxXU36Nut57KIkYHEk/vDWF/wace3mq/L14LzIhO
A2HGiFf5bPRcxy7wQscuU7DITNJbtcmGmbBjY7oftGAYkovABS0EryhlbaZkrzNDMGW3ujn+6FS5
BizpXS1WwshxnqvNnKspe/SjfYBT0djOwV/kLQDLj3Qa6AneBxsMjtGSL/02Eqlk5ri8hdfN5AKD
mdsksKYijUkLS0RPfcDBXWfurICFdbCGg0VblxWRRXdo/J8G2gXviPmMUjvQO3gDNq++k/Ytm774
yhGbgFx/7Y6tXY7rqivxFCKS6PB4VS6vrIL+5aR+CutYqkvUFxi9w/lm0ZF9RnAxYQbuaMMBxJmB
n2aP0Q9kisEhDxccl/jfZGjHx2JhqdXKevMCCEm1lU9NEqnR2wcltj8bmziIyhjujN7J70G8mKBF
uz6AzVoOVcJaWE/8ZR9e9qrfb4cQMTsPhiS2sj/klC0yPSuvhducqN0e1pN2cx7yDeQ5mAItLLte
t6u2SCeXhyd34QkBgIr/RSFq3Q1bHQcfeai9XV4XHPeBpvXOLq01qkLgk3Al+O8P7PxJOH1Uc5B3
o2hAbvNndbfqQNXnGkVQM4T+C9x5HhMT9/Z45VLMASs2nzup7DcGueJqxtuDJVp91mEOAIULdtDg
SJzlcpi8DtSWLnTTO7eD4RU8gOoOZuZ2UuLMJQoRmB1Br6zkdJV2iVGb2+4REknShSQCg87g0Hc2
7ClcUV+RflevHz+bO2cAJhlFGSxMIjhLdFNqOvGMj6COWqLl2jymYC04UqPJf3REniEhj25RbqcR
Hec7y9u95Rfd2xQrmjVxVO/bfhjOlJXDGeMCTDoqLHDLu8fPh9DjmzJUoP/BNBv9jEBWwAIShYPB
PFAqZ8cAUoH1weTboFRqeKxXfSsLVAwgNLSBL9cWb0D1pEGT4rmJr7nb8uxXYcvo3cPgOaEBXAF9
UErgO4HMAz2Sywgnmj2mEHVCYFTxUeaDSeKKXzEJC570jGF1hxQuJIxi33HPcqmoheUEK3gTQzvw
a13AyTb7yAZP4NcTBPkQph4L1k1hdOokBN3OenLhnGAPnKR8KWzDunzv0fXhK3HU95VEwh6CaodL
QGQmMMa+26wp7iWf/sYo+UyygXYEQCS8eNHlQ8r02cewBoVirAyiDkXZX6zByA/M/uCAOrP8HLqv
0B6Me+VAZAT2MRZDGlzddvDXOUHEK2Icw5eQ5q8T19GOuMPiEICZq61ccvDzvYHw5VclXlJxX96V
QQTaU91CWq7WfmDh9AmrzvygVysP4ZkrTNbYX2Z3GNN9WhjwHZecKvQv4HfDXfCTagj8sCnHk1Om
IxKFMjQlWUED7HlBV+FrDdU3PJ118ovQZvX1ykzVfhZ1fW0Q9bqMhwoKzltRbcpAjQmHMTRPbJgl
g/lkwxs2l94b8GMwKOx7ixjjDbKxwruPwbJV8/UD3K3kCHBX10uT6atN7Aq4qi+c4qKUbKOaIT/k
sBM5zH5gYJ3vvOW8LdPeMflROa39HC/5Aj7k8XJ03ZUvjQG4FxxISAGcgEb86ObGxSwbZKpu27Ox
ujq8L9YehhksafEUufPcn6reBUpYCvkR+KDtRS0U0dbQfAUDogZNAb8mPS7OpAu/laNhZ/Dh1TnQ
/Hun+8uEnO07Etta2DGyYE9kM1+6HoWdX0KDOT9VPoeZrizqZwDO0aYuHaRfokAd0do/wUR+hiOd
122hSn0OEXh7KWLMcixNqlvux3VSIgPOS5C3KdfYrFmSy1CsWRHw93YxEUe8zNcS2rQ11XWXxtno
NPmPAcHjVanqL9EkX3L/5QGZoajEzKDAV166QNaHBYZ7PjJboFhLg+W5rnp5VzEudFSCp4Ms9eIv
DftD5/W/96LlloMUDBGOWN3/JHVSZD/0DWyMUhOXz4jR/pB5Pu702IN/h4FPGgEiwhmka/gX+j/r
cdzbXtUdYuk0KBdEkEKmoS/NQOs9+IjROtRCPwcVPRkv3s2O0741KiZpp4Rzs5ZZS1lE5AiTTpIN
YfiVjFV0cLldbxyfYTosDG41HYTPedEEia9ksJbA/xE15lRb6ahDPmIu9YuZ0hqAfXU87Xss9KJy
qucCmOmTUzurMeqD19FBZa1c52cpMRkqy8Z6nTEZ3IGa2WVmYUX543iaXVAk47kwh5bz4m5UXCRR
6cxfK7vHPWfEiwoY+JwRX8DaflK7JpLeCZsbXMgCp01AUM1v3BL5rVcYFkKzdFaaiYxBYPDScNwg
sRrl6bEU46AR8bAcnIYkXTUMzyW3iut4tWdEyCoU/WlZtAoNDN7y3J/+Mvj+Y8KBC45WgLig5cFY
6w+kK1bw0YQ0X6TcUt1JukxvKHyxV2Ls/Fvf6+8dGcqVV4v40UPC+MjaeTDSqJO5afKNDTQVFNS+
grUqPiER7pdqLsWG+rM6zlb9tWpleEU1LFIHlnh/kZYAr/hdbYZPDoNMf0GsEW22jHs/4TG2g5bD
6mG7B3bSFxa6VSqLid/0coj8eNoZeyxRGlT8Bm0xv6mJiSOYcpfHbzx+1A4jJu/gvCDbuQRMiuzr
FL55/SZaGn70Ct4uNuE/j3eTkx/hMlBt4j5vAdIp7yz9p8VZtpu8q6fezXL58Yxatwmxp/vgEqgL
AgSw3QLtfoDfn2BwwJssVdjm1r4dqWeGAVFYqx11rQ2z+uEQ9hNmJwIx65CHDuBxjvPWGwWau84K
X0Et+85NqH7yHBrA3EpKHsM8GIHZ8M0U5JX7DLAHYHv8jt66pPY2QRORrOyvyoDm0XrzV4CL3hWU
X+9aaYl5LcbMu1rOHcj2ncSdh5HFAyKh4Ob6yO94jp0+T0BuX55ouEO10I/AhC2UaEiG6MaZlzER
ospGb3bAP4J+l8MxBVcp36mS7aCb8d6EkM+1y3+ynl0pyAH/1Fpcaww3f8HXdGLQFIj87tmNt4Hk
cmWVyAF+UK1yotKwqPtD4SgKxmMERvlcdBDckXjjB1omPB6mb/DCSxtA0e8orYKsHuy0F4o+u8qi
iY9mZVWJwN+BiypWWGZF5vXhAIZP/BFEwlzN1F0s04uV6tTRciDzgBKlwq14KIVNDvM0O0+FHf6w
B/+GgVcKgRK7CwJDBgb9L1xoemdbTGG769pA7KQVQN8k83XcM72ayRy/mXAZ7Q+ADYYhAEmu49WF
F1hi7XEpf3UAbKsZIVQsSXOyOHJja3iLvbit9hJYovK0I8UNw0d4+mgImg2e4RcSc3p0q0gl/fI2
QlELQ70dcjY4CFhjbvYdcf49eHZv71p4bMFAor5qjPmACTftr7fT8rPc5Q1Kd9fLJEwRoJZQFzBW
nU04lHCWs8AcHVqD/pLdbIYWKwZf4kxhxXOOJqZ/vartWAFDF8Pq8a/h8iuK1PW6W7ZVaZMTfE78
d94g4GawPXGmE8wwrXhih6ELmrW2K//GLEIQdlOIN1UB60bbGrzOTnyFf0KZ1OioNn7f56d82LFG
6NeQ98fY69tvJBxoKlncX4aekyOmD1UGuWvzDUqRxEFs1Y6WXZPFQQET/8W5E4Hf1mvdYvke1Xc4
3Kx6IugztQpx1z72JWPUoaJgUUxtzM6Qcd1Ru2+IKqM1PL7ixGnCeQXe4rEbVPisZM6fSRsVd8Qe
qnuJc70dFVg1j7d5DKjC4bEPF7BQbqG4zlo63/tIOE+PA+LuXyEiak+PdzHEUWvHIkHGpHzq87nc
27QaU2Y7cuV3rTnzwgIsuBwmiWHJ3Lr9Pm79cFswPW+A78nnYZR7+MCmiM2CP4/x2v7462XvoicP
UVmGaIB2jYSDthcdJqw3L7YK7J0clIsHwQA9acZMWK198BfMpKtm+9DC5FVCNBPgmPMYxOo5hDhh
ztdNi+TpAqOgNbzwACoKFp0eBwDMI5flFjOsrzHcqmXP5U+MNK92LelHXlmQToC1i/TerQUedVa1
xjnPYB6d+3mczySpjM3XTucOq2Gp23xJmqOCxd4yogvhNQpKbtdOTzCNrZ6JQXva9n57aMqYHWNE
tCQKtmcgIZBug4Z+evHgKYgFpgeRA+ySF7hABCvuwwfRa8Ofcg6/+lLjRukFT+oOZcY8wsPDxyPp
FnhChVW8TGhNPce6OrOF9glJm1LwjwACPg45VpWLS2/CHrrkqEztMl411pz1CHmDIHiGi2UzAGyB
TQbuoNGHg27eJHYLFU0I8MdDSw8fHLmPo/yuxA6Q2Su2szDTvbfnlJhVPQYhVjq1HUr7qWX9PzaM
qWFtobcId4TbetOytY46BrOxqgd09nWmYiVVOGeVTxLXaeCLP++qqf7qzcygAaXQpXkIYcdyyNsT
sqznDXSTX4PJcUE4qskOojsIS+fc39QBrNzhUzGljcoiZCKvLAnwH27VP4AUomlpRZ1ChfEWcxdT
El1c/Gb8aiPbPrEEPQwoF5eQsZ8lpJ14YYG2Xr54NCw3SLK41fhbBzZZV5CycfvL5jtcqe29jSYg
qYWnV1MPNLbzhiT2JaJJJKacsYfOJD55s11myDhhK2jqRNJYvZO1Tg4G1B0aSWyROke1Db7NKreQ
PNI2XnsuscYnQ2zbCdz1XuCDrlOEL81rGC45masR9IzhFOzGQTfv4LZKR4jrh6+wOh4yEgZvZJIu
KLb+jRfdDzyD34Jh2/sX44Eu601rEM7F0nP4iW0pJzG5Cw/8EpIIUNRivy6zifpiNSI/Km2tusu8
KN8XHdxQqOSnpoZYcJrCV2aB0FQDm1bYEDMdDNCPUwZTCzIcAbOVmBgPXtCuu1qvnKI8tAqMKN1a
4A2bwEqtMQgWFL8j+VPI5mg3zNgfpx9EjwehhnUeRGzTFeqnQ4HHYkJxzB+5n6GFDcSPVm0O3ugc
QwlbeF4ydN4r/BVoZvv9DSceW5vT2YkAaGvn5gBpJxJRQzCh3LFPY/huZiGuaCahi2Fj16d+56G5
MgADxcC/dJquZIwABCfOkY9bgKebcwQvvBi3mPYlcbtDH7g8Rc4wvhtxU+OoLu2BnqU0j7/E3c8o
JFXalPa9jjhDiAb52vWRBEGqcFMs994CbrItIV3iYZbFILSJ4Pt985ofDAPflTVDmiUZbgfoQ7D8
RA5La9WB36oLVBC29WPk7XND66/1aGdtL34qmN1t5/yK/mKLJ6zeltRdHDzDHRhlMPkcYL9N3HWA
wgDrBXSkDRrJjnigd9/5DKs7v+3x651Z4qBAHADyNONZ7IN+2oBqteESTOmpU3RNMUlddxh6Jn0D
vYIKLdCitDfsmvo9iiaIJEKsmHUwmScBt+Oi6q0tzd0Ml5Rk+Vwv5qIAZ6po7Q3dZcjFTxO3BlOK
DvDayHZkgiRVo3RIwx5ihgnyx6Z0t6iAcJch2WrlujU+nAS5e/JOUViUmQ/bN6MQCtno0KTK865w
xdotQyHstysy1vaqC6P3AjyRlLvhXlb04qIxSJRph/U4mE2F6da6InGezjqX6STkbkQPlZrc3vuy
/YLAlboiSwaXxHLvPokYAH7v99tybt9be6n0QKhAzWsfKMjwWDQVmr2eY9QSj6tY5y9uNWdwVrQz
5oEzV5q9nEq5H1pAPlPHowQAYp9X6wJyVZDA4KWRw5ozRG3dA/bCZAsq7CLxKOrd0P7JEbfn+23S
4Gwi+Zlsvb6EWRRIHmUzvUXcgytcbNY+zKi3rnQVDHXftQ9qjJixXuewHKkds2nCNlgJM9PUizXZ
Dh7I1kqddatJank5Mv7KWR3M5O4LG3MIFXZQWIIkNXJovZrF2wOBykPmFyROdCt/5qGMNz1apLSe
ou+jNMPJkWQnebGeuPNE80okYLv8FJQfa7RsjPDUrtW469so65HrRv3o1egG+xAys1JRSGuVz12X
dhhCh/lMMgdCx1Xlyq9N4AGlZkam/giaDBrfrNKgBbaln2MtsmXaxyjaXP2KOCbyFgxWNpqJJ3QS
dFOO5UKebG69xBjPjTa0IvAjDdmPGSZPyagcAqdGCk9Gy1ziov3ZNfzCtTYYAEIDxsW6jN3Xukc8
U5fXkHw2qCksqGjgl4c1pfLkerR6oKu9SGMT71G7jRve0G9sKk+Qcd6KfLoi++qKGuI57BZ9ogle
AqyBfedVKdF0b2qQ5HtDQTeJvzpzWaWx9+5QvnIsuh2i/K3V+I6GhS9Wg8m4h40Hw/UYj+QwJ05A
/gnqCMZVYfGdyW4VSNHvXGgIOqnLXRTn+5oETwUFzS0aQ8Bk1P0fws5suW1k27ZfhAj0zSv7Xr1k
+wVhWTb6NgEkEl9/B0CfU/vUfdgPhSBISyWSQDZrzTkmwyzDYFKc+Eqf3cp6wU2hX+IwvSTYvzOM
oBXWSqMFf8mApkT3hK5on8o/IqlPrt2rK+O98+x2qGMLvVxJE7ug2zj9sbKc9eglH7rV7FWU4pWu
98UQlytPpNeWQBuJi9Xo9izVTDedVRkFQXa5wpEOrbkojB8xLINVOG4TXR/WBH+0vNciXRdSgDRu
mmCdNJhT9OQ360tni6b4wWQh3BGUde7sP57H6pT6QfNI+8ncKMrbbdFysTnq08QH0Wf9eHDtmA6L
1hiMx4O1i9kK8rJq8h1lGHVgwNo3U/zRIBVaa8IL8PI5uyrMAooPsXXAZocks/D2TNesuJh5TNpi
m3rTuOZ7K/Lv3gikT46UL1MdxkMqvhc+Cw6n7+qNQSmz9K01kTD0MmXPcDFZZLDFTNRFu7FC61CP
wbgm88+cF/zfPXvARtNPW89X1AYKA1GBEdLCxCdXi2gd0iis+yLcmkpANquw81ZV9Gfosmc9XavJ
nNYDPeMtY7RF3xFhpp6Xajfm7o3VqHWJ7OjC1nPTlPR7kpnFDJd5LSUbD5chrS8dnPoh0xeRR9S+
EP6OickGCAX18rnEPeOsNQ7ijDL+z1RFP7hl461wWmeVQDg1gEmsyEymF215ewTH3o7w+sRFSmYy
4melUuvSOhvJb8s5i8Rr1q7fnoKeJWsUTtae0jm9CvQS1AHJ3LOaDwdZ8Cp1+eHYHEo0MAFOQSD4
uc+co1e/YvqHK49t2MobXhJaRivUqmdTH363Q49zMfK3ikbwEKbbqHEJuGucbwGBDRtPHz+mULNW
muklx5ok8Lwt9BcH4/bgG5hZCYtda/C1E6usN3FDwKIBd2gLjWFtZ+zRI1n3m8LTjI2Xor7lR4iq
N7f9VpfTSiRGRQVgmJOnJm+XYoOJqNrtpCcEJof6WIrCWRFh/yvEzBcRbbY28lnMlU7E7xXGYRIO
WfYx6x7SBv/0mkHbZdL2kEmMle2/kioVPTAEeyvX/THjGyw82Vuloy9osrx76fRWxyM3kBYwn1bz
IWwYwspjlejAwBzXfB3dDtOHdP9Ls3FBP/+fAm8AM9v0sDOAbsX69C9lG3FFQR6iUOWOnv2JQ+2v
M4sAW9Qp5WkRgORDmz33xRZ1WrytRZdesrRUB2yPvDsMDG1C5v0iytI8d6MFxg3On71jDKxe4B/h
btOAhIRjYO382BGn1uKNm7ONZTltwv9pRcjgEuaZcU608bWutOAWT3gZq8AgIXHx8PVuX6xK6Rnc
G6uqbiZgLuYmt/zoxRkJie90cj/iWStA1foJYD7G6VxPj1rduY8Zk4/fF/U+xtW1ysdCPN0gkujb
ccZwqNb+3i4kAKyL9b7tY/s4dqmztzM43bWjfUeIMN76vv4eN45DhVp+8+qhuuLX+HvwSnVNOsv9
Lwoz498VTY9GEN1pDOQucSpkPPxfWRbpiy3VCN1e1Xhl6tDCgUWgQUdndCU7x98DzUDBabU3zdTy
jaQjNCtx0dlPjYP3TctZgrkHxDH/RRps/FsajG4TrSL3K8HkyMn/rd/M0AYEOStdtl5Jf+gRrpVU
yj4c0IGrQVfVKRpD3H1u0Z9smo13/VoqQmxEOnvYzHb/ayLVvyVs/EngGxGvseFEsr3ouf9D404H
y/Vi3HcUeNGO0GiybwOcqG0Z4iL3JvmqS/ELyO8py9vHkd7HFS6mtZ5y+V9d/1Dq/tWuI5Brxr/h
6rYN1/v/IH9DGJLKPjZMIhptSb0dyQY9xLKvdl2HIodM2eHURtEtGnRxprdtnyODyLAgj+0nHxYi
alHE4fA+NkWih9ukD8S1KREpzN0Xs3DFEdjnD6eTqJiUF2+dyhEP99aMjWsP0UNWRjqwGLxFIhys
N29irbSc5prx7nuSVAlCGnaMCriEp9l+Ftb+brDcj792DSQgBI8lACRAzzRDg+emrFDoIPFfgT6m
oOpjQdbzmEvTGDRyENBfzv+WfYRkMVb6WyGHettqQAjsIlhHdLE+g36ASYOdbT/lQbEj7q7cpk4/
K5ILta0bmygHRTnsDmHCNOVfVdYHD/p8KPrMQjyJCddpnpxCezLTArtqF/K53hvVkem/uEy7MxMK
+3BK3XNbtbXCoL1gIcwMxwAWybPy8/igi+TqyYk6Lk5jZ7I6tHaG8eq7/bONeuWmVGW8svRB4amK
M+gQf4NNIdzEUAt35F9k+yKkXxlKR0HI7KpVyFaAPSn4nskoUdmNrfOS4Cbr8tZ+KPRVSVz9m1Fh
t2YzFVzSLDUOtd6G7Jg6OoqOdvVFHD+0VHF390F58q14J3PNe4yDYOO7EGIJY7D2A6uU0ut+521q
H0PCrB7BlSUndONcc0y2xG0o8EAw6LSVbUlxnSJoT11UXoRflxernf4+ii+dFl8mC8bSagoLJGLo
oy6hW0/XsULsn1gJfYveOXL7YIiNjPJ5txzR71bPQQaNSKb4SboylQdYf8W+DrofCivkgz0obdPH
jn0CPuOcmjJucEBbRzviyprGK8ot5zDETsmIFjhs6hJztRietbBud35Q+kdL+diRAU/uNSW7lZ84
0TY1fazvsFzf2m6KKNg3xR41eza3hGXaPwMZmZ7p7LZ0LsBGJGiy7zfd/Eiz1ZNq9OqwPGVoHToq
T76PQfptqit7VwcDyKJKr65d21TXoMMEizcDQVBCP8RpdPKfixClhIbra53EE6ZI5XSPzXyQhX+6
w77CMKFmLzN5Hf2ie8pz5z1pXpxMRSw9G+qiQVKbmEYtdZsU4SxuQVcsq4MzlnEDKhYHpdnWpnKb
DJCJrWNi5gBvmiQSqR6XM7JhTWKE2crHwKRmYwltoPC2PGLmcI9VqL/4wkUIHgavGf3Gzej08WFy
3O/mYk5tX5Rg/T94hbfV9UK76FljnWXp5mc86OFVs4S9Nr3K+MT3prLNoOS6qqzssYCX8iysUmOF
bE8Pvuj7Fdk/yTG80m0QZ7zxQb3qYNhiXctLPsKCvLyYqKDZwwZzFBxNoSjBVex3N3bT0UFN02jY
TYYp6Lk646NjDjogNeY7HIjRQzj88KJJnRIHmS0FBVZ8yzkuq2olVf+1uFGLoEb9Y2XOta0sHGH2
4NyYX+FBgDHdu17rboWtP2K3VKeF4jZou7towmlIRhuQvDwrh31emz+Vlv12fw3d4o9oUbMW47Rx
W1MRMkiENless5M2hcL559rRLp5G9ZjPcASPXeYucR1KmvNppsr4ih4u37SZMrZZoXfXnOqnLTyD
LDsnf2nK38opGJjmNkc3frVhogAAVxBDhdB+hSWbYDUEDzVq9xuG0mYXjhCs0rm71iajuli1/dvw
e0re3PJaeEDwQt1Gqvap8vL6QfO5ctXzP89qvhlfa4bi5pPygb1ySygRqTCO5eIBzUS+Ce243te4
/Q5WNQZr5NTfA775b7idVh6K9R/01GPQTy+ZUyQbWILjs67GZJsYXb8LdZVu22yqmcwGnBCiq0hG
KLR9act1mE8IJaZ+9HGeDzLcuWEwx5Bw34Uj4BWrHqk9zndgNcDYoNAarO7So45dARkt2qVoPCSM
jY9tJqxKVswImWypWGL4GqXyshivEITGam84fJCj6n+U+CzX5ITPVDAO3v8+CuBnM8oM4N6i0rym
eRDtabWWK4d9PbrrrkXxOiaZeVH1Sxia0WHU0seC+/tSzYfMxNJn+vWOcAvqz8zkr3WgAZlDQg+f
jxYMABU3pa9If+APntb1CID2UWnun6AD/RVGlbzQEO63yJH01XK6vCDC7tXHpnPIPerVqyE2sgsR
z+s2VtoV/ScJtAVLHGehpbE9jPca4uJcIdue6rh/E6EPP9qwxMN9/sOYpx/+8001WUOAdgno0UUU
cB0ZdNRqeWj272yotvmUWhc9d6L3pAq+SDW3jnfxUIeJbeVDcoj62vicH+iZlT+EoVNtSh9bQ+T2
b13bo69x6n2vKcoC6BUlBYlpZVEFXWvSZWVWRhOkqgKvk15Xn5g30WDqOrW3NG3rh+pPa3/FEklX
lwzGIW25eYYpYD/OCn8L+OE6lMH06tmxTQ0prbOd3eTTFfe+udU7M9rCWAZuoLeULeaFV9yn42Yk
QAqZeXZI+jD/MEO6A5ly/HNh9z6aJ/UWms2m15ry5HKXIxj956EKqIg1uvftbnxYPBCysJ1ThKKB
kVqI/uAso5nQg5hSph9sI81p9wrZxWrRNC2qcKFZ6sGufzZpYbzTr5mOqmNGH88i0sSjY0BOAdmU
bnPHZqNrVKZk6NbtaVN2cPf1gb51fpsLjW68I0ymvRBTEjws7JcMR9huQGm9zV3VdysdGSRZK5gW
tLqNX4A8pCtETMHFXZbiLOSNc4Gr3K2D8Iykb+XXkTzlMxIlliNBAnrDahKz6x3v8g/opfO+h/6H
GjIfTZ1PvVNnKF9Oc7ejUpEBdd5MuaGtMjyBRCfTPkFQ5W3IDitPkZH9XkzgiJPV3Q5Oatd41pP8
PRtM42J47D3tAHzQvJgTysqeXc5EMD4oBTnOcwd846IPj7WghbScJq03PgXGNBxqXFRGnhffGkP/
k4w4OO6XB3UrdudOPjo0/miQGv4NQsMLbRIvPBM5Oq4mFupG0jqntqYgNvjaNUw0QsHQQ/3oco0J
NzBY3kofIDackCoXsAWLOLufSlu2h8S0KVxMUf2iquEzGFv/wwDnVbCOOy2HbH6kkuGjb2PrCo4r
fQzC6HcTW+pbxATKVdybe6eu1TcvweKuJyaCAv4V/JbPyrzGaZVcGyPb3m3iA1aFH+waKLeETFxs
m+1jgAl1p6OWfYtU9wZ1vFvjNkJD4EbNQ9rIY4X1jo5Tkb0j5FnbZh88dSAnDpM5TPu6ipPXEPoX
g4F7aTFR3iIjiBHVx09NntfHVrVbxHLGtXY7opxx5lyX07Tku5B58xMxY/lQJn0J1bRmtWxRtl5O
lxc08dQsFCflk7Qg3XBtRar4NfVrYRTm5zSOv1vM3gtkD4nsu8/W6TktxubGAs1a0SBNoUnOIkYg
b822Ea4FL6FqD7VrV6tOuQTExcLiL1fTtsmkhfABVpp2q0q33LGKoy/ZAsIsPZzcU2WeuFHv+ydW
BWKr28pYh1pW3VCX2fvQM1nli2o4RrJCdEuK6bXq625fRbq8sq7q9rE2ervMGH9N3GVXlsXTOuvM
9mcVxA8Gd9TbkOQGHQ2T8ighWAi609e41opNAaoWw8mMyyrcYtOXOqfz4mx51enEdACWqu16dNhb
fKPDvLIHremExruWuF+k9Oo3I2zNd1plG7tox5e2GvtDiyFoNdNgzv68w0FzB95TZKflbHneGzOr
gQ3EP3H+eeij3wAlNv9Mp/+MyFw+uarzNwj91SrIvei8HLz5UZViLyKenIeJ7vz79y+/ownEb01K
SGyz2WCxHdSZFm7Gyi6ZBcEdNBm4BTiVd/WoorwpXN99KLzMfzTAfi2N+26iK6B10dZPvPYpnA9O
MZZrtl6roqia5zROKcKL+DOsnHqV99ZWgVXY6TPgJirqv4fllKWjXHeVOVIWCK1ba+ZPXaETDe9q
7Trtau0MuyTaOkYz7JmdrTc8QBE72GrraUFxZVlW3VLblesUKNi2nJoUEEXvbKl8RdvIttSPzHOP
3DvqzSnqA5bAHq+qYVHuL2p8RKH75XcId7yu+3AAD0WFag6j7etrtrvOi6MXb5neBGdq2080FuPL
Qh/hLtjTpePaNwx1a9NougGfJlS26OhaNMHj/F+Zu49uZo2nKgq1994Q73YSaA8+UI1rGxU/Q8RT
tLfdL9tO/7RZFr9lqAZ2XeMaJ2sgP8kb37zh0baT+qOEgEceR/LKR7vVUbL+rgXbhZkjMvnmg+tk
+i6ssYF4TtOvwWwIAHwyeHX6XG6LPEMxMSsFLWKxD8oYdbCRI2V0dsRxU7Nhiqi5ZnUBCnNubEqz
/maDLd53M/ojFwLEWRb720UzP0GiOCtJU4OGXPFqFeO4ikoFEq6gfU/qV/Grk2wggAS9dZrzq47b
jzjP2BThBmQjKSMqUEXzEsFXfGZCQM/bSH2PDyP5AYh0IUwsT2NSgi4RgGMKneGN9MVvcpTaA6Vl
++1OFjGoMx1pb9lHv0qeS2BND4G2X9wVyN43Rh6KRw9t2ImaI+jTCHcyNdLw2Y2D6h058sBca7On
Ssr4O7dFuNImr2I874KVW9HVaOWYwbioSY1FFfQzVvJAtJH+rneUCkyWH+uorv9EjqYTbcwnsDwC
uRftJsxtD2y2ea7W2YVnkB6hSDGygi/4KbQA5G3ukUjro3kLGpMaddYd0kq7GlYVP1jpiD7GG9gI
kFI8BD0LTKxdp6znl/lFpNFnbqKDMwve0w4CW8uInEdWvLdNeCi9Y6T7rEWZ4MzW5M7Y9IOdXro8
z/c0QX9yrYK4NeKBUkO+S8fuNFvA37MiQ+s6TsOZ4Tl+Nz0q3YkFanF5te70T1k55SWin+PPy3Wa
cfolGo2avgC9vSxgfxTEY7fP+NVUFRJju+gNNfVMiy95UbiVNqlbFUeU7zNIpMTIsY+tetj7MuND
Lrtwq2qV7pXv9IcSgsjbSLXOYMv3CXkT+0apigddV9cROeYOrd90rCrpnqKaRVvlm7tSIZc3J7u+
1t5ob0emwpcwiP0VleNvKUmEN3++HvL5etDm6wFvAq7JBJcznJbAt9kJzhRkMm21xw4np0q6lD2c
GCFv8zNuUBz+Wd0tS7zSrM/DgmYWGQK/Jh3xtMgoKddmn5EvGZnpORkG+9kMNRTVVfbq+QYkmiRo
94C82WvnZWVCRHKqQzN2P1sRtK9B0OcHmzFtzy7/ENMde+gDEiGoZNW/Y76yFIa/lg0rswijvV2L
cjdWMV0QLc2/CmfjF2hrE7v4KdBdbYjOKi4TOKEbsWF8M4S/fvydsHX/ivRRe3BVyea+adjvJ5n7
Uk5W+BIFxmvBdH3tI224VpWtrXz/AnFk/NDKtri4Lui1Jmz1d8x6m87o3xeStggLuXFLeotWYbyo
uHvuheO/eulwSQovfw+FwQggjOe46Z+cGVWTF2O3Di21JaW5ex28fu0HQ3Ue2N+inm1RyVadBhmw
NPNzZKNW1pzUuRpu3K2TTMcKPHM1dS04VK3cS3o6DaUi6lwwZjsnUVhxy3q3nFoLbXaQ9uazcuvx
inEigs5vuaglqwoQcOVzrU7BFhRJcx2brt8wtrIinnX9fCdyT74voNiSSpgDh3632NmGLPvlwYV1
UoiaqbK4M8G3rrB6YS+lF7xANIvc+ir8YaB4NumX2uiG45S0r2N/S2t0driHbhRxxTEa9ebESbw8
O/W3KKvdNwoCKWwWr8bqbcdXCNn1+8Twq+WMG27dJ9usjmjXKuF8kHo6L1r9YRP5I6rxdLo0xOhu
ejMzNrmdBbsS1YND93AAWT+Z1gdWAbzXJWltqdvSGh94t4ZELpuayRfyJ8SN2TVCu/q8HLgLdJy1
drULezU8Bzf0ayH+EHe7TAmDW5dPotXB3NvaJrGZydXoE6lTe/x22YhfrQJ0JVq3O5iGN+IAGI4C
itZPPcFKOVhwPVgZ0mVj3bMc6CGSi6J6d7uc4rg+jQKyVW9JvM+L8Xk0o0ei5nc9fv0Xw/lrzBA6
XfXFQ1TpaXujxZCXlrxOLWpL1cTBZjFoJ27hnLoF4e7IIbtCR2pWGiv0YxM46XMky/x0/7PQr9jc
4hWEKL9N1vGspq+5LDf+HGh8Jz2zY8sobc53dqGK7CLgO+sSddYEVYKlqcTx02fX+0Nby7JrbkDM
CSXDbZPQPo+Swrz7hRhq+02tat8+PhnU9eK1NbXUU8xW23azVR6fZ38F/HLsZ/r+cghSQ9s6/PHr
f57rQGhd8zretTolVIrrNAEGEJ8bJxntjVmoducwrxJPqXcsbNLmXIxmu6FS/ll3VnxZog4GW9Qn
ug4kP8ytvdLoJWbyuNlX5EPT9lffrNRCMZGkzcay4vLSBgFbgnmnP1ot9DQ7/kMfJGRVEcLMnozw
1Raa2a8zRSbE4o+aTB+9ZxxVm+W0M6bsAPQ/XLlx2O6sXg6Yq3tCBNqa2JXIYlxXQ/lUyzQ8Vamp
4IZHwye76u2Ume43zFNiR8Bvuypjh8lw3txKLsT/OAhzeCwMuvyT0H/lnR3+1tNfMhmfBTPUqW+z
Tc2gfE4MVjAAO1cTnjdmcqxRu2lUzM9jlRxgqsRPIunvBCEf+fpLJ3CA5QhWIQ0g68k0HXGHi36H
YupygID7pIsZapOrt0zwJ9/Lm25mJ4/LIrN3vjm5lz92Tts9SFrBzH7R2Z8X+J4rUyBE8/nfhzXM
3gxq8DXyq6uYlH7rK6NfZUoEp6TXaR1gxcSwFgEFxYdDdRFy0kPZiL0BC+gkBLu+ZYvbKB2dl9Sy
C82ul7hVATf2BdexeACwQRbHNNh/aD+gjCv7+DL2TXLJ2vDTL1t2pL1Q29Yz7FV2IP3A/N0E/oun
6dNbZ9f7Su9/L1+fYHn07KOVdOeK63xdPwU1o2y8scYUXVetuWfSg7tPA2b2SkRp/gHj0uRC8bKT
JBVik3q0XuauA6nJOAgL8zwIk80BOrg1HgNoSD7p0dBbcGAX7KuEX52X2i9JDDRiNN5tju7+Iko6
7k4Wxd8nzGProrHscwjT9qUL2F+6kXjS6zC+FEP0YfA+3lmu09TFn7ac6dN6HKviPQ/1HmogXE4/
/xX7QfoV5iCsVaZ9JFY6bW1EAyhdnebWQox3RfK6wKVlY38m3qigq6NzyqqaOMAGjqZvdOGtDP1h
aytneC7z2oGaPg3vqU5FsytLuhm5lW9R6TVnzwNRMq8Dl/msdd6azpBvhq7/0opgXjUkbGaHK/ZZ
kjrUF730kaG9MV9QdFOJb2S5F3a5bzsgUXbe0QfzgjnKAunXepgkSuH5yeXlyHD8C4G2hPVOHf7n
/4VPL48qFDqe3wNXbBwt/0LSWWi1dpImEzY7ivmICYyay/ysK2N/N4n+PTPD5lraOsarkUnFbQmx
XE6XF8hJJO1XuE1zFY0TnCrim5ZX//knmaSZ247am4Ts+KgAoh61EpFoiQrqcXnOt8b+yte4B/VD
CIwOjiHVo3rv1VN/kbPYfnlUdN/p/nSETgQ0Cirf7y8ixx6oqRp5DiIRpFtoMiOa8W855POjiCnD
16P2RX8F9V5Se7ALsgitpxuftcAsLv8cMEG2SNq9r6XgGBX6DDCGqN7Is6os8yw911o7yu2zDzO2
+gfJsmHT+bC8l9HEqQTAqArNuz72x0EkYp1HXCTkM34thrlSpNYxyeCOg0gEkYr/db/MQ33vZBeZ
m+hs+yvWqHzrWn38Qo3sWAJnv7QzBCRW3YhjzJQIIhkVAkRC4qOLR/8wmKfOLsy1w6D+fdTsx2os
J97EB2PKKfJQ/yv2Ky9JwEAtFbX1Ue9/RpXTHbIqNI9ePxylY3rrlp3DSWRwKOOAFoWuunxtia79
7kc5lAzd3UzuTOnSpvrJ74HBzO4BHKP4qiSUbW9Mr9II2p9oX7gXGiO6psy9j47GZ55LKzxaxAFt
F/HLxO5nZbl0MP7WftnDb3uLPh/aLY/K0TihhiJnLg2wAfahhDEvQNzWlnwwFNL5wIM2usydSwHc
lD5uG6v6pQ1acK5d/9ynNNiooDpnusufuWgUHRPOagKBMIvYzYOR/AyTdnxUWRCsce2d9Lls2qqw
3mLyom3Y0xQwoAx+ahVvsZHVb6rbf3pYHW+MjemucTA6Uv7vr5q9baJylZio0e/JEZNLkRc1AKuf
eR5VXUw/OP5Vq4cxaI/ewn4XegUEECCjlcubnCsZC9xOIsjqLeF9j5yy3wy4Py6txubDUPa4JhX8
bRxlv783u/t8SM6VdeqL1n3vFNQKhDxEs7fmGQCGc0RRSg+c6tiZkY3qegGMWphw7Of/W1gxQauC
AnY2Q/WW51LnF/PkCJuiiG8CXcpaqgEGahXPzKJm2/Jrd1HqOK9ztfmI9AdSyXyaqDC7OilrPkvs
VIfoARdsjfB21i1S8bSfpQm7Zn7V9/LobAnWKPTejZcKEEvQBcm3AAPdMR1Rt9GCME8J5tmNA3cu
c73sLZCy2NtNUR9pTrpPJPlMqzLEhu5G9gFIlrHOB+lvk9YnAM7ywa8MmrOVvfWhzR7rYD4sjwbf
ShE9m9mFJt470o3pSXhu9tg4VoQtOoy+a2VcbsvcuYQUjq6lQZYuUSne9wDH8loSJXLuhiB500mC
wJZpnBaZw91zrXumOjCtWSzdUvU4xNoj3R7t3WzV97HIwreWFFtIzf3KdHHZBS43T16Xfzd6SYCb
8Z8F9VJz1Mpk3OOHeRO+mgN+hCaPpTs+gRfyWz1Z0e6VEAUjFhRz8295NLjNj96ncbWU6ybPiG6u
fh5J8VuIOHRWVukUTyuWBc6lzsYj3o5208+xXTGwh9gzyqfO0I1jN/eeqQ+D157Kt97F9YJM4Ids
iMNqQ2PaL1iN1OugrBoTBJiyxPw/6jgf7XQ0QCQl1Rwl89gb7cRNwHgZaU2FiDKamktS6me/CdFU
OlBbD20aMC7XbXYhuu5c1Z15cIciPAk24s0M41teK5AsXepG3OqwtXr2Q+HEiKCjkELUcvIFIQSd
38f7XEPJyMT56hshCP4FDpv41rT27r0yD2xG5RXRVvOHb2lsMCL6n5rKn/EaQTq3nCMRUThJBdEL
hRn9tsCG7JBHjCunVuqmNx1yhDSrU1S+kX20GiLBFCK/QSviU1ASUUsYhVq1mmEeMz3+uzv1/Enu
75fKPT6A5IWE2gLbHZWPYmdNVrQhrNxb2/SGaJOa3KE9jXP8KrtFBhhhX32ezyzyFB7v76unfvHk
RvqTGEkwcGI4zMs+iSL8uF/2tdKNCLcy9XgTz115i7reJbRab2ODZVqHIesTGvLJBdM3sLW5bxLW
r1qlyo8sEAKRQ1IwPdTWNp4i7Rj26WsuuawdIXdRZ1jnpanuR5RhIpgLx7rOXsu8/aFAID0YeUoJ
pNarR412IVtHIQ4YE4qzW7uI2lvrSSvN+JtwNbb27BamnKbi7CNYZFhhGyTruuswvcTNZ21SPrXZ
Cb7SP3rJjbg6Bqyp9lYRooqiOLpfeMV6ThzdAkHoDvXc0K8nUGH8HRucd/03mcjn+8sTvLFc87GB
1Z62ImRaHIGH3aP+Ok97R64f7mMEzzZUGFeY7hcGK5Q6xygI831jzJym2SYI6bwhpkhMW83rgnc5
kkpCqJbfmQjmDfFY6Rd7FvBY1TKQgra7U6KRJQT3/bgrnXjf8ElsJpy2mzTTo4NRZu95nGg3yj3O
WqumcKvZ6JHlQJtJpnP/ACn/YCLD8hE73ahjvOu5KB5rX3v0S6lOFHUQi8i6+W6CSF8th7jqve09
+wEjpqIsdhc9oMkiEoe1zyqe9aGqcYzjwuyXAR2ikN4k6TYh9YvWr4yrre2ZAaqbcM2jQwHwuICz
6P22TlTttbC3cZrpp6X74OhApGivZhE8gKWtMRTDiPXZV/sMYcY26Zpm02IGwf6BIshK4q2MQqJm
aKjfSzENEqJj3Hq3DvHPt9BTOVSfYXO/ieC+pakd4z+srY+4oiJba767gwOlXmDT7+12Io8mx0G0
tCJ0DAVJFQFskhQvtcL5kFqRfsU5SpSBODivpk+4MPhD5Ka7jmse1TfkXFzb4iyc2tlEDasIR7jd
ZTnEuv7DpCXCkhwTP4Nr1h0TC+ldEiLlruTVA9zEAFgQxrfIJ/XUVcYmbRn6CJReNzO2yFH1ju5b
zt1W2A9BoEMfat2n5dYKhc3MWMoHEW48B6qc14fzzmy+IH/7fSq/ohLmsGNoEhKcP2GjAHh1v8Yi
XUtXhYVFgNnTWvdzSSIyi/wgchTfDcP1qkOIfJ6s2jokLVAdOU6oetmTHR3dE09ajHplOTVqDHRL
9E8cxcaFeOWnEGL9SrTSfUcbcKQYTxW4UZuF0CDYh2w12oNP1K9MPNd8NnXLe8qKfs9HI9rgwTMK
muiLKjF3h+e+CYL/OOUL0O7gHVlUOUUi1royJ9SsGtz0PLXNn+UKrZBe0dWQlMbKlAyLNpIkkfiQ
JaqnpvXp6UurC4+p0rf5rNVZAAvUvPpDkTwzAZCPxzhMx9qi0Eeq+dE3yfoIxjh4hAL9i6LMXkbo
Wrwg9s5p3X+abgh9Y141yYj5K8+hM5OWV13SIY+eaa7utMb66hw8LKlt/Y9wLcvsS5/Q0Cxbk1Zz
DpiQvxq+ftJYeKnSBHrG/6PuvHpjR7Ys/VcK9c5qkkEyyEHfC0x6K6W8eSF0JB167/nr5yPzTNet
asxM9+MAhUQanSwpTUTsvdf6lpEkZAyWWrho2/gxT2nIEoll7nsrbTeJqzUvbZ+sGTlGj36Vxg+A
FUBfoX7wafNdpVNh1HjH6zcjmXTfTQd3QdjE4vjTTv3rgJrRbyhiRexFR4amNhHHSw20nJf3Ib36
+KFza/+H4k3671ZMpiW7PQTCxBg96s+y5HCWOg5pklL04Fg57v55McsZ5ptpZzwpU8Sd5hX4nifE
CzFa3mMD2HobFC07vtFYG19nm5UhCIKZpzDq2aKqSFqbwQpY0Jx1abNiENVEwFqc6jdDiam6Q4NY
02HYhU0WbFod8u60JDl+Yi7TIPTXPnFc+CDKHGQ8WAd0n3mxIqBtpDSYhsqsFcc8crNtBQXxLSoe
SzfLNiTXxwxbggdNZsq3AHFQUWkvtNRAWIHQil7+1KRSXBEqTCBDRAQGTgul9WxsqIJvzSRD8GG8
27nGtpHjz/cgz+5IqE23emwoT23r3IW1oaGdSDMKfN/BB1N5UG5lamwpI26JU0L23RrwTonSGdem
32Zbx/KNx8J9y6tW/Yb/+NXzpt8oSIc5uVbFMgX89TRfI462pJuB4Hpv6kW38KYRSmOxBpXGcBcn
Vvsga5YIM44ufFQVBJEMab3eei1zR9/NVCtfT+4QOQz7q46sQGXBN947Au4wIRDqw/sYITFVe4X8
pKKRN42VmnQBlzr8QPYDX91D2FBWURa++W1D1KlrF6+2LO2TxORUWgP+XIvEdHic6mZuOhlylLtO
BZdteXwhDdidGwTs+YXsEPTW1A0SN/3Sz7UYThkqLY+cI68N6/Ws2VIgEm7ma56Q8aZjeLr0ivG9
tZr+XNhxsHX9CKZC6DMSbcsHN0dvNlQgi+iGyAPpUPp2iAXY7ZRBBcBN7S5LQu0u0oGIsNgJt9a3
FSbXZcVusQ8cAmrnBSjo5UdTWpAcme/fJ45xlmP2qRKqdxsSGYTgN+LrkiL6jgzp7urGeKjHUDnG
fpvg8OYJ1djJXvFPfGYG426yIpZ+JP37AJvUlgH9UUdVuCNdp6DCCy56bLbEwcZfM5mytYwPkHLm
rqeMRQRIHqHCuRimSZR8Rq29w3cTvbpug+SmL7NDTuzvojJNj+kPjYHaHD8a1Q3Q3AHAi/oeYnPh
Gws9wqRzRe3YBPqkYXmBf3RujVZ/ipUoXFVCIX1b9AlBDYmx7AFNkC/Z5IzCEYCsRuGYO6sphwc6
0JuIVO6FDvbm1JlxfQlyjGUqESprlCniSQnIDk78V8w+pMl2+c1c27PAU0R1D0r63U1qokSbfjWZ
0KdtJC1loWzBKj54cRU9xrHKF3Oy0FyXPqvRn+aWeBGHpBm5KCrmljiJuUtc+1tNLZp9E9T2sxUN
axTiw7vlIbFE3KbslUZ8KjjcmACrxsXy7HKlkzt45BDlPxq8EAQ/XlRPj16SOHjOk7B/G+syhNIQ
jg+GHVfrdgg2btscZGsaQMnFu4kyhSZ07d+wYvo3javVFLBWtk3VDIYrZr4bBTjtox8hcABr89o3
iL5UNruV6ow37BP3RV/QSsDLfJd4NupgKdttI8zgIYYcQOVw1gkoWQ4OURdeqrzNsvprn2DIcxXL
YYs0uEmSjT30NzQUkw0KcLJrGxs7QVgR2zL2xbJ3anmxQBov4wF6TZFgskxQ/5+FUhp3cTl+ze9F
9h/3d4zqsMQFTAA8ApjntAr0iMcg7CD1ad1JWO6HUUNkjF1b3Kg6viJVw3+cmIgYU6ulw8enY8Wp
E10rCRwt7V30KoCbBbPCAI3ua0jU8jJMcEkBNXLXPYjhteHrL4qvMcIJSss/QdSw++HVJOqrbbNu
19Z1uM11nQgBdGc3DZ2gME9uij6o150Bx3iYNguR0CpFl02mS6Dr+77VP/wYtLhe8PVEGZi+QiMe
wcy/aGZtANwl5LQz6/TZc0YMvLSvcO6k2b2GfHkRxXp/aDNQZSJPq1PoJnehW5WXoSqKk2ySaqUg
xF0pRWyvI6c3D4LCe9kHLhRomufbUhpynTsV+gbLetEKuzzRLKlOvZ7HG6bz5BY737NzRUz2lQTI
2oKPj3vEuOpi8tuS8BevM1MMlyIUz2hg8zs1Js9M151PUxB76HroDuc+yJ9tkVZXNrmqnEYzpz/Z
i22sFRr9SBpGSguOELvyNMeIUapLL39xcDGGNLoq1RZPVK1QAm2Dag1ezzLJknE3t+S9ENFtCI/S
oxwIptNinJXGfnD7bmlnVr/JxpZldOpsEtHQLHU7w7UTxBfFl/4bQCKji4i+UapfV6J0rWqR9xwq
dXPr4wLEE9hQ/SF6I0h5odFAuguH+s2xp/aWg2TTc0P7dD2Vo3adQjpktggKQwCMMruNxRhj0/tZ
/FBxSnWEd5NPOe5kI+Snchw5qU43NfKbdiPT7ZXcgzkqUmitU0JD7+oIIgkRbrbQ/stH5vgMPxMj
+xbK/cBmv7z6ca5rkRGwzoXCVU9tnCSrHAz0o3CzRxkxakBa8i5tn0NdRJemKBBNtFH+ML80SODW
CPL2rJ3VXUtPjvSo+JnpnXgaxWTVbhs+cEow6WjqZstiheaZXJLHindnLRXL3hBSgL8X1P0pIIDd
cPz0MlsmKEncXTRiB45EgLY4TFsER6n5oNTmPq7a/pa8Q/PBsqRk/qwikq6AqtSYFy5ZaqCxoTus
Ms/fD0kwXDjWy1Xdmg5WpRrmDPvdVkqbSb+Fn7/smuHuOjpz8eWuvKzsz3VM8wvVQ7nl7GFtOHcP
69lkAS7m182mHpun8TIHvGkxyrlwZP7gT5kvoZdGk7Mcr1CCDgIPG30N8uZPtmUkcCixVXm5Rx3J
A8tk1vUibSqWdhBwGJ06vYitxCLAaHcMBYZ40qSvkOmKduBNN7ufVL3j73bJ8XR1iRonZgBWeRJO
vRG+C9s/m+0gvth0z+S+rAyZidPslXQLskjL0b4RJZ7DNB2AJsDcGyTDe2J07XtFpXzLTVbHxtsn
16raQ3lkC8vkf5gdjM4P71T8Nwjs1XadJgbCJ4ZPz9drIfKleXnX9DJa5F6GeDIurfuIA/+V2Tz/
HjExByt6XGMb8N4VWmcema2V+9orHrNMXXdoVQm5ssYVq13wlY8tLuOi7Q6SaG2ang4LRpu96tBb
10nNYHfuUnOCXF1fn8Y2CJGadh4t9JANsZsces3dlFpRPY8IQfd22Vccw019GXRA0UK9WFum536X
hX6fq/LRy4fi0XDiL2Kmog8sUV9dXwAl0Lo3xUoO7G7GSziQXsuokZl874dLX4YryAvxXSt8mtiD
g0mn7tVtmlkm9CcC6CZQqxv18W2LGhC3LXwKjT1rQ7bIz25KQ3b80tg5lQO7J0wuej8i5KfCvnbN
VC9t+LAHBtQKt33xqMaRR95fDa92c8mFHS98a4yfKad55dK0vG3AKe70cGKsgHNTOHg/FI5bHjzC
xRfFJOGb7/Pab5mRcVSZ8lktYmPDpO/Zw3KGI68QL45OgryqK+FJm8OyiihBBhrALgmQ7a3MaSgE
tXTYXdcWYq3D84zZt6m/t7j3j15m94tps/7suje38TjYDSPxA0sqlBH0QY72JdFbOrVapD/0ku59
FHeSTEGa8AGAMOjseAzUCXJPZYNwcXotQY3d2mhVjm1e+Ws16/T3NpSLpomzLdUwSvuJoC8t+DG9
K9qdmLcJ7GQi88T9kGTqUrhttPfKB3z04sn14BVFzKhXWJDktvRCqvpgiE6Gzd+qpbK5M8qOGZKR
n8c4VVZu3uFe0ux4OFyvugyL17TroJkCLyyD8gs1GviiIt3WwFbxnDOrndZMVR8abCM3ssnVm4JR
/rYjwON0fQE7iahfhggvM3TCV2eQWVSn0hLGOp8uZhx7B79GFTuHTsz+bwL8SFfT9VXnOPrDTaJE
yOYdWP9/zpJqJh6EgzHJmSxPSdOTLswhFbE/g7umuk9ESOWU280iJgnoeP3NQL8u3EmCNPtuKn8E
l+ur7cqem9exCrmH/L5d58dy4YHbPhlG7O0iZpnXa3MhhNul4kScV3e+7WtHncMl9G8wv/Pa5qRI
tHx/mNqW+WEOJnBV8FSeB0Ur1BLUFkVLK9eC1jX6rgeMekwWVEzmDxchn8Nu+tTm3Ss4PfjqqSfX
c5tvXndaV69WRS9/jCZWkdZszHuRxfHSjjL2OkPcBKGqLlWLCVImMC1oyIQqXBggXsf8XiQCMJ42
oSncQfGWqSO+VNhih8SL6lWYVME2FmVF/zCqTjEhwdTZwFADXXOXPLlyU2EN5mxNlU9z4ahkVvI9
XUnJpvgeovrInpTO9/z1IQVC3fwz8w/T/mLsS+55plm8IGNqXTw/pqPJVHyNjLNiecDyLjKlP+Ft
QZpFE+qNjxS2XyBst44dylt6YjkzDam8kY7HYexPA/x8TU6m+FCu7ezWVkh2C2kz3poTrBalfnUS
UHOfUAP6xIe2/hmvlHus0+zdpV4+zhdhoBMZhh6I+FNj3/o55q3CNfY4YehF1pzcSyQLT5EEIVVb
rPUKKWPn+SbIo1e3h6e5Li2Ob4Tspm9G6KLPQj45qIq7jyfZCA7NZjGEgN2MrhOnXEfsEZZGt40b
UDjOpPivkvY5bhLnvuyCcpWolb2TbfMSjnl/iDQ7pF2iqveQ+sibo2mu92urJMWVDmx84AMZwWwr
SSww0V/QqF03NTkLczdZyhDsBJ5xPo9AEaFiC9LABB/gfEnoF8N4vTUS+tHu+yBaEvTQLItlQXNj
25b5TweH3PugdFi2SSa+2kwbS/MY9tJQQ60mV8Cbijd0Vz/dmN+li7t7tYTB7HeYPLBhwmjHPlYE
yVM/3VBa7p5/wOvM8Hrtzx9V86a/FVXar7BbFS+YiVcz5tupdWsdl30MMyguad91K0+jj4tToIPA
Qk4mWQf0wC24H0naskL/p9uNka8fqkTXn5roVmmcZiVFLS6lHGAW+ONnNqisF7miXmSUVQcFItMG
uBNEPwbDu17t4kVTTRGOZUNElUZbusnPseqPU56ut84aDrnASMMXtZDFguCh4RwUSfjiB2QnC0ZB
tl4XaGOzQ+F40UtOeCXAMwAy80+5Rfqjce10m3eQmgyHSFBt2kDmi9r1HnM+OUcvan/dlYv6nrA8
9xg7I1Wmb3h3ODGi0/zzkcT1cPWG1T4fR/IAmweygIHQ1OSP6CPi/qi7sSyzRagDTz6xmUpy7olW
xnQfB8L3roxBmZQ9wEGsvczHadtFNH0YcaI77IqyW7YWriNISO1DVqHh0c2Kr0pfbmbpx3xRh3Zy
sQWOwTCJhk3afFwnjp3f+oshr+0vSFQGneTvIkTnxUvVPRZocBedqgc7pUdf4kwXSifIezU92jE4
p6KUI0M+aLdBIuRepydJDCBajq5p5Xs0kpwGGuW51Puehm6rrRPc2Ae1gPuPdG3SyMlQovuzrCPB
0nSN6s5Zzjex7hHBkQw6GCWn3GRhPB77mKYg6uOMIYZVvSl5M/I2hCvOwHeZHXYXJ0yZcgd0YkBQ
kSTOSlTqKaZMErbm42Vl6P469InLMWq9O83X/Pmmxdagt8kd3XPzXiNHxPDibe3cV4UqKGK4aEU+
Hq3iYDPsWRYio7YRU3orjum7CL/rtvS9DulXpr0N7UUfLfs9NEcmL9ZdDdDoLJnuY6DB+LPoysjf
zHcqfulvBwVRb5QXpKAjOi/KcFyoTpxudBH3i66uskNiDFiSY4dq3zgHeaut0O8z1THEBBaanGJd
z6ioWuiIwN4ixZa7jMz7ZZBbEXlFjTGuW6z8hcGSWSeJhWmtVzZ+WYhD5brD2dJL3IKhGJ+hi33o
hqJ8VwbvkaTxCzn9U6cLOmQp1mIc9y9OBnCiS5zbvrF6vJvTMNtzYH/0cl9j111oE7O8l9qwzycU
QlibTFuZpAxlTrXMmP9GISmIHi98fl2Suyq6sDoMEsgmraJhabV1fAgqCVm9i9cRjYoHYVTp1svB
hVOt/dCCCD9CQ4OtTgZxGHOjulw7Q7luLdpxBBUBSQf7G6Fs9XSTAExnJeNMbGuPdHZdb4sj7mZe
PdCyOyyk6g5AqbqpMs1fxQG9atcy0gso1gDuDTQnI2rLjyA192aH369hgrXN0jzdDp3X79FmWRd1
qIJlq1nFVwiWsUxRljmxc4L9BNewD7I93j17q6aDedTq+8kg/1EOqrsa0QwcexUx1aCP+0oizVIj
xnNkwQVNjtlC9vWD7nm3IhX9G7vUUNromqeiGWFhecBLiJfe9pzbQuj84dO1WhqfSQu+frROkxHw
GS790W98+w7Qg/lEi8rLcCzhJCvpybn6Mu6IskybNt14mhWcI00f9jpcDnikw7DVmjZbzKNo9FHi
1CGkuYLpCY3adL2X3fbk9QT+/RwGzJyM07fbrhQzKDAdtN7jfKEimMV5+TDfkDjh8PBoxsYrpuli
Aj9OZq228SJ9WBizoZnWNyMFVKTrf3Xb6tRrDUU10SHizSoD8VLmWrZTmGuzE3NT0IRfRqajHsPC
PcH6lyhrkc6yN8IGKvaeMtCWMX7MmzL8X/VUqEO6GJShuQoMm3ayFGJXXliTJ3a2wg5D4R5TlgB1
iv4A6/ocFY5x27djsWtlHa8VT7rLeXqvRNI8yhBFyvyS6RYJJ0blrxyjJ1th9CaXenEqh9s5Lhkn
jzhnfXGcb1EYAWidcUzXc60UpUGYHP9qIGscQ1+UbWbjutUiyiW07y1R9Pd5KulP2tFYwXwBtRWj
ZC6MbZM2dGOnXTnGVmjFyUMJuawaVeIewTBv3MS5aQbDOQ1tGO4G2672qaYUq0JvGVXTRSqK3Htp
LUKEAgNMIZmE9j0RvOvZ8RQIb9O0dX6u4uCijL3chYoKqsqt6pUxY5t8zWITsLKf15swXqaBO5EQ
aebcAHpE3toIZJl+Y26vR5pMax/mRjecRHtJKEp7bXQTPMwfMgZ02enqdKJMbpgEbYGa3+X4ZKiL
+SNpExIlm55CFF4nBSoY/dvpqk3/9+ROF0zW7a2Iq+fWcZlcyBDnsGN4UNaK/K3SOurONLqt9Ypa
Iy69I202/FhiVFbQGZaxTexgP5UZSUxIWjYkgm4SPW0b2vJtaYbFbqiVZlvJDBJulF6C2kgXuRyM
HcahJ8ueBtNK7ZNhAFtXQ4hcYkZLA8azQxPnxkLUECVQB0wT6mZ0V5CM8pKpV1LZL1cx2BD48dov
emvhdd5+ngFoNapCnFsIiLQx09apEiMn7IzzVAIomZp/BrZy71m1+6G5zxQyZ2Q94Zep1x/4g8On
WAbelsFSsLpuac4IRLytOGZVFKqffKkuPi7NZ573UI9dtmwLWT7FQwenQS2tbwPHpMRPNzLfXKXs
hXi46qE8zhcttPnrNeIcH2gxjtuMOsE828CoT05m0jh3gik1ZXKA5F373PAB2c3lrhnlxibywbvy
svzEc6BdjKwJ8X7Z8jhY4iXUPfNk6CAHjFEv0Bt1v4D7BCcQmckR9PqyoHKgna9lzu18gdDH3WIW
7BZJ7/66b35gkDGmWYQZy8bv3ll50K/LIj1Gae/dzMVuJlGwaiYm2y5YzbOjXo/MuyDGcDyJw4u4
e658zUBH7dBWdCxxnK+pjfk4wGEp16RX2McoC+QSX632osf+dw1C8pvqdYmjZJWaY497EWtSaKJo
RLnfAXSdrM5uYEbL+f8pGpCRVQwGiP/7umkZn6RpINEWQC2+tnaagWQSP07es8kVSy2AvSat9GOR
9LAt/ATQyJgc8RcRLTxfZSVj8qUe4NmKcwsrhl5MdZrlYYWdDtRFRr8mrRUQpowsEIr+MDFzJeau
ql/3lDIGTLgOqvN0Uen+scLLf2TA6BOvVNfpBhsQ/cFGKLxTMYnNWB6HRG46oJI30m/qAxxq+upF
ezNMd/kTwNxj1VzVoyBysQQkopSnImiHUzVdtE08XZjVoiCpa92bQ8lux4AhNcwPQ1OyRaay23oB
/EaVuJxjVo1sOgpfqjmTO1AR/FLWXfTEaI+M4Jj1Tg2dIGrcpVqizYpoZzzAzFkE0yqCIcw7IZP4
8Agq2cy3/rxf0XoyDzS5QKKDGy63p3JrEIB088hG78vQQaFv/tkT/x3lpfxsueKH3IOj3GQrSyAd
Xmo9Se4V6d3NwqDSbStihDnJoE1IiC8pX1WkR7SNP3tAJUubLvmNmo5Abfi2i9bI9AUSv3zdOx4y
nOldq8PBWRBBQqhhlpi3UKYZmk4jUR2V5LJqybqfqXlKGJkM0ZbgfUnDSTsqyoIkPV+KAcWG9pKh
EVrkVo7JF/8XnPECALSGvMBrKDiskW5Mwbzu2DmUgY6WrvpEZGets6v7UGOwyed/T9t2Ak5rjP/p
jz5lDmudG+SozBoWPIgvyk0q2zNjBPe5p/YlHtPtkewHm1kjbg/lvRfTZJkFhlaX7lOw8bnTv8Jg
dFeQab88WykO0QTcAbpOS29IgVfZ5BI6mpKcLUU55QwoHgrpfxSaZl9vaSqCDBtrOk0yHoz8oD8j
7Xqeb80XLRI5cyRRd74lEw1gcAoE2wzgasVxf5f3xU+N1nUYEnBBG4SUMBqNKjj7tJXO2VcQhBWc
+N85Dy/zKR4iUTouiJVBjqBoi8JFi74kpZ3E1JS+pRG5DH4JyDC0kQxfaTYbHdqZPm45lcV8rk3j
WMi3TmCGWYUTN782O4u+5MRfC5k/sGAx2UtSFF2qeTeOtro3DOcFa2mMPY4UAI6e3bm2k1d06/YB
/1WyEcxbF33feltryoq3i6S8jHVfXppW/X8l3cn/hDY0bN0BRCENQyX/8O+BVkGv6TQy+LDoxUBK
lZ/vKzhl5xLd5iWWT8E0UxmZAhz1Nl6GafQawB0/2oNtndPEFYtEc3bdFLAyL/o5uO8dZj1BRCf3
NUoMpr68yVyy1D2Tjul8LTN65ivoYK+OrJ6YyKtDCxHRCKoPeW/TywQTFQZFo1PCra60l2sfPXa7
VW4YC1Td+Y82S5hMDz3z3jRr6OEjRAqni2EK5pN2JA8Asv5FT+xadHHMkIBdLDmMsuwwZO9G/tTA
fKBdm3NCnHxptccYi66buCQ14KpKousPjQvM7mhNIWFc8UVR71oLePHpOkcDVkGPeNOtIoc97A6P
qCNWdZeIdeXn6raGFDNH/v3bZ/8/vO8MkvfgZWn1z3/n9meWDyXTzPpvN//5mCX89+/Tv/mPn/nr
v/jnOfgssyr7Wf9ff2r7nd18JN/V33/oL8/M//3Xb7f6qD/+cmONeLoe7nAeD/ffVRPX82/B3zH9
5H/1wd++52d5HPLvf/z+mTVQIXk23Lfp778e2n/943eTT/C//evT/3ps+v3/8fuS5yg/4t/+588y
+PxIf7v/RjcXB59/f4bvj6r+x++6/AM0pGlw3nOYOEpB3Fv3PT2iGX8YqActpESEMammDZQVb3zt
85D2hwqggOOobgGXlKr8/bcqQ3jE8/2h66aFw4qkLgl73xG//+/f9C9v6J9v8G9pk1wyJFrVP34n
kfwv+Eqpk4YkdGyFDuBR0+aZefxfWJp2rYb9CLMnw05J7YsdpU3RAMlIWwpUMuM6yUvaOeR9NSDd
6gywW1UXY5Zj9GxLsG2EKtt7dLvgrM2KI86+5miDNFuYYQQwRbQJmVpeNNz3QisRgQ566m1KHUPH
F7Pd2PkR9M4I1T6Dh3gwgs5U1k0Zq3I/lL6F7FEknXfjJ0o93NaJ5QMfcusIHrKMWgCffVn9VGsF
xa1mZHujr8dkZZuhHWwcs2iDn/RJlf4cYVfOv9ggXXdr5WVuX4jIDZmq96mVVA82DCXG1arwQsjT
/HkbVnrPgWVB//ImbKqCihsSWjDpgOJG+ciNEcwQkznZrVtqwi6E+UWE7VKrbLdZqcy5MaJGZtAS
Pte67QNVhgjvySTRI3sZILQQFyLCA/8c00QLMX8rZSqZEirsy3R5ZP6p1cQDf2VJ6auHyK/NGLOr
BGq9TgBzePei0Gp/r41aRrkoQjPYKKXfV3Q6GGrfM5ykX0XRZBA0q9u2fNLytq3Oieqm6mWMoCx+
j2GpBa8DgTfRFgc69ZNVKISd6V3BIRuX7Djeqo2Nfn4QSgtnygnCinVY6P5N4ovKeWRj7LJ1RXiE
s4JIoJCPxtwS64FQEIdYvCzdcmzqhtGWKEXIb1vm4j0qHVBwfcUsbYn/E9UrOW1ucHbT0G32eEXg
jC4UA0wNcXxG2p4RD6nkO7tcru3K64ejRigR4W22FsIyofHBOTXD0bjqIXGYp8QoJxikEdr+pikd
2e75OsUhL3uREMdce519XyDVf+y1LkLMrdD5WTrBIPRDmmoA18H7UvZ1sejRn3QjWG8fT3iH3qvx
LOojUN7HBBoVKgatoo2vtsjK8TWa+WNg02o6GiADzlaAfmvpDVVPzDIYAzRmsq4/1dQnH8OuzIxR
WhbARLIt1USnjdpe0gWjz7KoVFH0Rzkqk/6364hGsJk/E4JdRkStDKHou82IcdviBFG4n2ZFzbZo
DOEmyE60Dj9XQ4TvkDAwBbGegLYolSr+0Vpx8Gpbo/Apr4HikItad94hcspX8mha5xRFNb+b2qfK
e+dGxdnTR/dHiFtMm3CmBKPlDPKUWqxEBcg0oYOnbhvVrpRlXSleupZD79750nKqi4ke9CsAaEdu
pdul5AGBdEeOZFAEhpFRfHexar83JJyRge1nqly3svLlyiwyiR6G2SNzmLAXgpAUiSkXNboW1PTG
6z5EBGUq3mcbNJLzayFXmcIZ6KvJi9xe1wWaSaRhWLhaxO9ZBIVBSZpbOugogL3a7/V1IdOYN0/y
wI7llwyKkslduEn4cMdrx+pxeJIaUr3ZqEnkMrewCNMgh6XFKWUR0f7kdc2IwNEGL45OsiJoYV9Y
tlnuS3NA+KrmTkx/S46JsqjJ76vJQqjQ3JZahJDeFl7qbt2eKKBHReljdUNLm/F3mOrCvw1Yb9F5
JV3ZnpNQUGe7cMjRueq50a06C1vVwqPwKo5lFgE/GH2wEniLMdAv9MBmKVJJ9dQ2UZOq9SLyUmiY
eUau0KaL3Jb0mw7Zxovr83qzZsSh3E/qUWWVEuXWbJsoSkl0NXJ1wN8VwMXoTOmaO9fPwxjBRx7e
Q8cosws21ro/+0R0Bt6iiwZK0gY2h2NzzIr88slLhY0gmG1HXDr8SsSEj47TntjkoVBBUuvdy4hR
Uexi5hruqtPKHLJAUUnJ6Cvu2eyyIVwqBIYizdEywzhYlovNgXNR1cgtkTGSESltseAU8mWqdpYn
ciIjaaPrm1bR4rPSqE7H5BlixTYtC2n9qHkDbPAgymDe2tpYlYeCdEHjLgHhG/0YkJHVX1XCB62+
SYgNbIgfRksEs4jl0B3vS4lR99nS9KTS8YOp2qMBQXfnpBPR3/bzwH1ntMC0yJJuXR9rHVMeTr4e
8LFSmCMEASRw6hcdXrNC/xh0wy3SlmI8ENka5RCTKs9/sjAvAlCjsyZhGVWFoWw4NPbj1GxPwre2
AMqCvKTrFEwLIZ7DkfXdx1iA2AHPWqfADQNl63808IX1Q+b3Vr9IaQNaZ9MdopL5WpwoKx+E2k8s
yYPPJMMT2Tbxxk6+pBZZARs37btmpTQB6ATdqYGDdMVgwF8HGGfs+gzR+SNFrBSnrK21cJdz1Ix3
ID4HbWPUBEWv6cfa9psSmuCm0XETUiPKIQRYkxlISHlX61vd6Rq+Tb3Xv5luTqCMLEoE/Yx3exac
OorHGDIADOtNHaFdR3yneBmSmx7kjUVnJTsCs1KIIhorLf3wtI6Z0s7POpVIKOC4eFr0mpV4mau5
IKsl0Yx45bdTTqFdYkZckEefBAslMbyzFckAe7VnpOQ89ip6JmZofsPcogw5tNsqghI/RocIicLy
gm3DPvdV+aXXM5LSfWWtDWFfLeuisX7SKXRvHTWMiBLyA+XRGSy/2GR20scbrBi6ewwTMUTHHlhP
s2kaz7yTVUQuibT52h1yuustMyybYJ5WJ+qZ6TEfDiR7LW2RG8fJOL30JgSqdztToXkmOIIAxY+E
mTHjKFDw/yBDZAKBtFDmYedx7HcYhfVRcgulmEidQLP6+IswMuDd5ERBndRT6gmQyzJM7gwnUqaB
XONKQjVCeqE3qowD6HmwoKMWZSuBgRx0Rno7PnnI+ZNeN3G6j0ksRcirDUX4ltVq8lC1QP8PhZ4G
AwL1dPyJBSwI+BJR8/xIPbev93BdB0aDdkFZbrK/E+XWGUaC6t+A4/iuuihlAF0YxMk80ujuijf+
rsLa2Uo1dutC4a86KkqW1acI0QKeDOIU8yheAEMZtWEraDuQ29crfZ8/jRYcIfLdIr+FZe3X3aIc
SlM968jGxp2ZIgJatNjJQddaA6EVgHoICuNzGMpg8slrtLv/++XVf612us2/04e6/P6uzx/5/wcF
lG5R5fyfK6j3IPnx8aP7/teKaf4n15JJiD9UyxbUKgKLhK2rRBJcSybd/EMX0lAd09EsCSePQu1X
yURu+R+WStanoxuOTvCaBNT/q2ZSdJ1Sy6C7Q5nFw6r+3yqa9KkenJYwquW5PKSOgwuoOpqkq6vq
ZOn+tWii3WYPTkv7jOhJVG1EmfRhWCxSXbW1akUolW9f8P7X9drDHln/L/bOa0ly5NqyXwQa4IBD
vCKA0KkiZeULLCsFtNb4+rvQHNrtSnKqjDavYyTbaGR3ISD9+Dl7r/1Wji0ysBJOQ430U4lVHlEH
mRqACDtfKIz1sr1jLemYXJrwEnYzSOJ6p6aGZtECgqWsfsE9aKstNj9gxQJmWu/nqpk1MPRtcN1W
BnfvUHWKvB0SEuvepUNngGTGjpJVaRSEJ3DTGNJNjaghNjsozn3SewyYNxR98bEKh6zGZpgvJKwF
c0MjNAQSCJCLLDRvUYIFYj19JbJ5IDvQq4nq8WAmPbW/qIqa0Qflj7lXB8Auu9hOtJUWl4K5QwpI
5CnRY+hlWcjoZiF7qZuDEimRfHEYXOSAw6cC/fg89Ag1WC4pcvMFjSx2d/rDAIZFjICki4i1TJci
2+RNt4oJNf1IsdFxF5zcDanagAVox34gT6RWBUL5OrSrDweEwQX1NOQKqAmCEJa6FIgnVXWcIPrR
ktmJdEZTHQ5oV0/KMNc5hfTSFtVdbqZqcKrqboiZ7DpyRHo4VMMhsROprgTcSXgdddNAjG+t8iPa
mlCrhbw8Nrm1LYRK92bqleoWt5zAcY3e2Yza3qudGrFD1Rhd8LNPSnzSIzjkyqhOpJAybDH0rjdW
S0caEImbWVHDAJI9hi/p/coHyd2qgNgGYp78VrIewVKz4umHwgY4pbZAIIW1u8bPUYuoBEcSIuD/
yQ13inu1RvzHWgHzLtkaBnzl06QbykSqCHVxtTE7vTZhK9QcnIUcaMqOhMFYUMSQ1OUPjdkC3ogQ
KW2oquxqZwNSqPZADWl1sRDq1VlZE11fcx0twMjWbZHRgwI6YvBQCabRtVapKlFHKVTNCp5dTGl7
KlRBSAXE0bHbLeyyMwWfKh2Fp5zOcvlimor6MWmhjqd1ihsFBB1GGRIVVXg/gulUord7o176nkqc
vaKHJ3AVEs191db3S7wgwGXuMYwPgxECjgdD2tfbvDdrjGBBWm6cKFWSU2EYXb417XRsX4ZKtz5y
lfQzHsRxGBrE1TgyyD9BncRxsQ4yqh3i6ZgkktdYVAvdY7rRTn3sII+OkEJ0Q7Z4kQzQFF7LJrt/
xgTNAicrZah+6MbohFj1OeuTdEbVvB1Smnrki7Gcix/o9Rv750qi+zLaEnX6lELTx6IBdOYw9+QK
vCTGHKVH9Dqz5SeFQ8gBbQytq10zJeMb3Bvwmgv1+IKWnEZ+e1nSUqvO8zLnzW4KuqbeY+BSOqRu
kvd1U4kw5sJPbF12xVR0Mzk9elvj6O4057YiiyL28cGF5Q5SVNh8hESYC5AjkCd02EwyfKGG6t46
Yw3aVMrOflxindw6x4jzcR80wQWRBul8lq1LzDMjIiGToTT1VZOG0HVatZKV41Zs4xa6+nkzDkxw
6lSebQorh8ZqUIR3uOUItUDryVjaTcqkhwTBCGv0VGuJsXjGY4SoKjYGb5qBw5ADVa/jy9Xy1vWH
trI6Z2/GXRR8RdAXq7uRoUGyKfLJqiHtVg1JZRM462KXFbQ6vKHR1/hlA62pa+dF3P3/QoBW7bpU
mvQ0/+91gP/ev32Uzd/LgPUf+GcVoFjyH9q6mFtC6qxzLO3/KgMwdf/DFhJVucb2zFaN9f/6V+v0
H4YU1A2OiaCcbuuaZ/SvMkD+Q9X4p/iTbIdZBKOI/6Z3+q0I0GyLHQ5/sVgpTENdq5S/d06Hsgmo
dVtgh/Sdzvo8JttKzZfdiFXmnw/IL334v7dpxbeQIY4FUUaXKq1iE/Oh/Jbfxch7LCNYMZ4o6x6/
ciePIkup0pOSJHY0JktkVq4zosvR6OT1pvVVTfaPcs0UTszxwcmyk0qLhgzFEVFqhBNKcZL5SNjt
axyn73CLiBvO42ljjQ09HFtvvQiFK59XAUVGydVPto395W93+/90o/9+WnSx/15GrWelqaZpw7xy
NM0x1F+vYByAykXDannjqMo9nJLJV2upMFzTaGWRZ9N9ytaO/pBo9W/3zWbKJxGcS3KtDGZPvx6V
GIdaWt0Kqey0dLswK92MjS78sjRt//cnqIlfz1BawjDWotOw2B8Y+IZ+Pdac1Wo0YfkkuIKd9xCL
3lfSedm3Q26eZ7qfXghJFiT0ujCwh95CraqOY+lEbyKJmU/9/vd8u+C0uHRTMzl5KmT937O8RkGE
1yQUFkfd0g4YjwZPlWb9o44x1/Z4N24mKoDtf3VQR5qWyWOrCVsXhq3p6zX624SBKfOSsPxZRBqN
5ufSaN25NErs7OSyMYRMbHQM2R/v8vdL/8/DmqrFs2Xzgfh+m61uHm18HsKPzGLcGkPb+mio7VPU
CoLXZzowiRy+hkTVaGtJKg+C1Xatk04bobbMCP/ri2AJc30aNIY2/PvbRYjiPNVW4TbTGFz7WQX+
vrU/AE+OB/IXdrRqvN8f8dfBDvOcddqkMixif0J+2/cj4pEfRmCBmpcy6L+1UDtsl76NvdBxDsbQ
KD/ZYQw/e9pcQHAX9en3R//2kv3z6CTGGarJGw46/tfzzSx9ynSUyB6lEluYqh7HA2t+QKB8YU/R
H87123O9Hs3WeLgsizN1WBV+PZqqgRsFwG55TVAvN2hu9XOOthYrqwuRIf8p+JT94an+T88XEEmb
V9yUbAK/D84ITi4ltbbl0QeMPw05a8ccq/lR6Y3hHfkgeDsHJ0Y/DnSFR9jCMFioxoeqecB3Zl79
/nprxn+44r/8nm+vWRYvZbpopuq17PsgOSNHTdqNruBkBOMQlYXjNi0tIl3cgzo+9vTeRnLYRuem
QlI0P2EIxWtf4TaCB701iwjqSAmwWUF6C7WHrZNf4GQbeXvgjfpWu3wxY3fj6m3K7vuucyNt8DLt
zVD3baBtyPfxW43Y7gBZGciUunCuSsJ2Yv2hUCO0JMFmGFFvYulB0Invm0QoI6lRZ2jHuMkOKFyw
+7YXkxDimt+GKu2E9xpCMwmj6kScdDQ/pVXwpscgRIqMfWwjFNS40Y1eLh/TBAuuVUXnJkYnuSZM
pMrFTv2AxnYRzm6SIc3if/Ci6AtFuzuTOp2A9gDSesOLtUMaf9Ty8qB2KLNrDYngXQLcowAyCD7d
X/DNTEO+jS11S/CB30XPPdtcqT301byh6kYOQsTDwNAG/ImEadAurRfU5Q3PL25jgItZ7sW0vKtS
XDA33yB8Pw8q6esT+/A0S04lagjRkG7L8+zWi+UXJcnH6245Lcl8sHbxQrIpfZBVh7JpwuZp1LVb
Mwhew+a9mB718BOBEF2u8I4wvRvZqc8KfwMn9oNwn5Qwh9ynBfmj17VtBoKlhSLgsfxe/vBkfk9I
/OvtXOfY6Hz5F6XZr2+nERXlGCukwbR1iYvG2RdR/jEjUFv6wvRkRaM2VD4SoZ7Qe7pkj5DFABQa
kEMwF34mXkMDFHdMiHENTnUgYowbMA7kpIWnoIy28fDQ9c+lHmxHHv+VtNOFSHa698Q5maTkjj1Q
ctVD1hVM5zT0mZVsK8vym/pkG1cmFi5zeG1wnuhqfVJWCiHZa3qc+mbhjdVTMCGxD70QQdQARZKO
wxYmyFYdra9kOopFPIYhvZ/YNk744cudNaeVr9r55zxq7zRdWOPs/mGQ0TvZVkhwofOXP+gdH2iD
u42ZeE1RQGmk6rH7mxTfg1YZ52bMtnO/kvidEvdRc8U8iowwoLJLCc4n6pHDliTVLccsBZLE82a3
I4K5FMFbYn5QVRPvV3XbaXzupwAz8URed1TsC3h75kSUfGSjxowDZKvirlazT8Wp9lOi7H5/8/W/
xD1/a5WtNx+BA1U31CKw5t9vfoKAE9kYgJkQX6Kb1/THYg0vgVmNFK3FVaekh7hT6aMru0CvXkAB
v4+BdQ+j5rFJC8WPSNcqIau7pRxda6QwrKrgTuQdz0CtMkTV+bop5k4rjIcILxVzxczv2/xu4V7A
rKIZMmDAzcRFkCDSkrmiLurFIQGOCzjXD1VoMszjA9ehYQO/3XhLm3rzhHrZ1DaN020SRrW5DZwT
BJBQNpZRw8E8RjrhyFJFz5Xdw1u/JPWnbt2AtUQatq/4HhasrGmG12mrB8eEhprs7hbz2UBZ0WGT
j2fzpczJcQ9hvernwG54iuM9/farTlOuckcikIeqmPLik2xQYK9yZAxt33ILEAUKo0XLbD1QFx5v
3q1ZdB7auWMoJPQdaZLmsGzUiYzADhWt3l3HTssDOF4Jo9uRpEfcV/xMm+YFOcY+gBBeQvlf8gi0
andh7nOYV/dEFATv/EH8dm28oydzoV81bSMlRTnoaD/HToKxjc585+4dhsmuahgXG5A6OI7RA32x
bAo5BhtCru+VOX0yl5OS7DsmDJt1IBB1ymsqP7TxEOXPjqm4iMbPqMQ9DNddz5zf5nw66er1yiPE
OieavQk8UKb1K3XUdnECf5bzUQRYX4NDOT0Z0Y3kWuqPdtFdF/CkvDGuNAT/T4JWlvKU5PJ6FJav
ByZmsAUBSM+8XZ+6l6VoN9iHXEmWDvHIjMgXeZEWooxMQngcdpOR7DXe+zZo93HOAjd5ubkzyUUM
jf6pqR9CQz/PSAvnKHuIg5bVx+/kzeIoaFzlBtzHobUlZjdzP0FBHMAcBdlbioo3Zqi8BBQOd1Fz
tVhfInsI1vapEe3MMecDae5Nu/NCsPEhbFjCSw9GbFyPcf1SIASvK8U1zWsqvMRdEvpiS/iFXNHv
yGyFXCz7yUPx4hpZtgchBvYPIbvt7KMFAp8CBojeS0aWXhOEh7LJNnGrYHp4ZjuzC9qPJH/hmrk1
ZkRNey1quRVEkItKXGRd3PWzdpVNphdVzlbm3Ge7p8h+IE9nO4knBapkWc+bHjhR6FyI5vGmkFST
DLuGJn2itm/bukWwGZwlRAN6a0CpiN6O0kMkzVu4ii5N58HR3d7CVP+xGiZSJKjjKoJ13M4UntZD
VRBE+/YR3Us5brKs/SyXH3nWb/rwoZmvWr41UlD76IM70DwbpUR/O3kQBAFbb5eCMhFfXGD0u4rA
NdsM7x2JLxgUHC4/fG/2Ru8pAay3nJ5olJkbY7Uu43efpo9FS5+xR+wh1vLxQI6Rp9c6OBn05v4a
iT5MuEKbZl+p4SVQUXMuae6DLsKebkka6ePRDPIXRc7XQd7w3VB8NM6uPQMGmCXcA4VduJH5usZo
SxHVp4ECx0hGbtJQ+iOdP6zXMQ5JeysMAHCR+Vksw3niOiQziId2L7voKPXqMdFUjwAejI4WD67p
R0SF8kJ+ZnVwMKdwl7UOb/QIVq+t5OtYJSRmmMq54N4mGvCNvttMVn8fAHiHQD09YE3YTg0NfcN6
GpALa6woNiLzFsS4V4zwuVKzQV1ZO3/aUf+HMtex2VDQB9F1kODfOiF9V09jmtF16ZJhuAnFLPY6
bg8cUUy/1XqpdwMUQ3gPGr7F0pb70Nbx0MoORXvoaILudmzepBngUDrsxub3691fu8rvyx2qPfCC
TKAk06hfa52JnkNswRjwHJrMJ/I8jS3vz+KLELmIXQTFMbHyaaOXnX7phcAJtejwlrrhM4rUBlot
0dCWhE4VgsDiFQ/JalhEv1utXyCekn7ETtstf9g9/Ie9ovO/vxqQ7K+/GtcKQ/uI/VOAS+LYDbJZ
NcHd/DaArGbBjY3kkGRRC2aTFCn2cE2s/GHD+O8/ASGGzuiOGkEY7Bx//QlRbYcAHWzTQ3ZR3bSp
0fkRQE6Pobx6tDSSu7Raz14U5uw7EVfV8fc37tcGG0QETRNAZtZ2nqGvY8dfD+9kKBjNCRQMCfaL
h8uGpBYjKU8kcc+uon2pYRJsNMWu9//1cQ1bt02NCHEIFdq35yVXAoNwZcXEiSjs69qWA5gBCiUI
GHwkWts4VkuEDQdryMv/05G/90ew0hpK2bN/XWa7PJgCkYrGjBwoj1PvzI7OGYXoGL3rVpw+/+HQ
69X837fkr6sthWUbQqAKBy29vuR/awkRMYVwx05Vf0VRpWaM6+8BG4yrhN02s8yjFMG+6JiolPMN
sdeoW0EZ5g44qp/AdF0A7zdTTVwudbeGwiM20yvdCjyIin4XaLDyyl3QXOt9sU2LYxCROZsfl5WM
3oY+eyEUL+bZrqatSW0ET/q5HYytE4MmlsrJgdykIB4Yp48Et7FCTy4W104+HxyAiaruXM8rcY51
G8XeWWtHnxSGE9Bu9FvNNtK/ZBRvgs45dRguxt7YRFIj+OYjKeuDqJHx6GlMAcbUyd42sdyliXFW
67PZZG6GhjZtSAyIrVeTgCm11p5j4RwlzHkEPJuut+5/fyf+6oz85k58b87pPT3JOcT9HtR6S6SM
oU/72ZnFUbXU+sPUQ0YukzJ4suFT2kJ69uldpY+//xW/ftP/ehyYptNC4ZsumM5/a44R9GYWiUJH
NsUwtGHD0JC6KQRdOpzqvz/UfzhhfZU50xE0aKOjE/j10UMwNOoIYywU/m1zmxRFxl7PkJ3Y1INo
kv1YgHtzcv2LJkc7HQmTtsTGMTNgbb//JetC9cuVNwRiBB1vPwJPS1sl3n9/B8qMZwOSAhtWplhX
EMC6p5a0VHewyxwqUVb84Uvzlyjh2wGFRuvxL/GCxX/99YDZkouAAg76qDkKP+uq1OUnpsAm6+Cz
TRoroihXUxLqErEjzg69okoImOHLNi9f1M43w6vGqtf0guUipEYFBIJD7+s/XRg+t/92bXQVnQd2
EZrndEy/idLxqqAMyvvQnzDGH6TeGWQKpl0KTXXqi/tlzpYPikx7V6K7AHVYyZuGwCiaLSRBiI0a
oy4l+mYZHtQYqtimHpuyYZfnFE9IoOd5M1RB+9w2IvFNpco+8ApbvUtiMEnmLFJUWw0ZPIHrODpx
KEmDYMnsQtDgRha8x1jLduyoxMWureUxKULtVJTACDa4TKzUdUoerHgOx+cUpvhR7632mb6kth3J
9YzYzI+kPVQjZIQ+NozGNWpddzZd1/BlQ48b4REjcB4GWlXc2+RAmq5k5fswpor4jyHUQCEouKDB
fgXXbUAiM36S1J8RmL/ZlW08YhuaL12l66fZsDvaCnXjXGbdSB9N5N/kPazBh4apYdKKp2cC6I3z
HAByaTVSdPogCn1Tr+2veiaAJAi4AK5acJ2BThfBTdfF5UtU5cUVQc4KE9yCDGgQFejv7equM5zS
QIMcwa1AI5lAn7G6u24lue2tvoCUUYxQ/xeOrm7Yedn3YQkAC0EqTMlgUtWPGkCOejJk1RKvp6KY
c6LsDihPc90DmvwJ+zM/G31aHKoix36jpDWaD/Z7PUxiwDpWO29H6Foe54/Qz6zsMrpTRtFupIVV
rTtYEQL/TS8MvHpXRd9oC1gHeMQj+2QtmH6kOvkMsSvnqetwlAe6+cZ4I9RfsJ9qhuNTN9Lxy2Mn
IM1Aj2qoVFqpfKBgJrZUScpe8/QqDt8dra9eVUUFqxG3+oiLvzLlZ9cv9VszoLHcNBBsrnE+xU86
+jbamfZSe8StGTyHzsB4mufGEw2SiE5ttVOQQT1rsjHdZ3mv7pdWF1dKXinHRYJ+z6gW/EgY4TEi
+NmzgyZ9MA3RvmlRgZevVRpKqCbeybrP95DfQj9AynnEqtTfOUNluavN9yXohXaKLAebA9HUwVYu
MrnTwcs3w/yO5NqcD5Mm1Vdpt+2qJqjExhomSVE46mzdYofT7Mlk/NGLdlU/g6idrLA84iuwdQ/w
eOoppjJsSTQTuyS1232PYWPL3A/SZpYBLqSiZnaJ2UnLKImW2MlfdeTNu7gzw4/W6eb7NhEF6m6l
g8dsjyypeT9W3jIt3daKZ3Lso9I8qE3ePyRTOd7GE5cjS+PgiQwLASWgBKJYjaQBC5uOW0Ro+UNP
3MfPSQntzqU4xHwAnsJKvR4n6mnucXN6aqUuZMO3tAgRt9v7epRgPGaRXzJIamzAKsygnWIZj+qg
6S/N3NrnOrWrn21qBYwgOkDkrhpXFuDvRnsYWv4GHFxD+dCHtrbLLbN/1KlFzlYjrGPGy3FBnNNe
upgeFrJU+O5jUWp7udQWXlmnJVXQsCd4rUFDelRNIki75EfeKh5gY+3bqIA17qu5a28y4FK+FdEo
jKMCplsVpebgQncCq1A2kfI6kIp7M6xHJ8M+83prwFohNBaDsGVnj3tvbxBk+jymSfiDLvxwhdMD
03nR0a0XYz8el9rMfzSDRee01uVIyH2kmydyZMExOeMAPaOLPA3z2TYr83yDxBxlF26Z7DRaeGld
LQTORWeOGCKKoqAkQ8Gh7+3ISf0hF10/R6pdnLEAyYeMFJLDiN7/o2FfjYafYIxzyY25lG2ePAUp
wTNhYWeplwYRIk6rAvGTyXzkXgeltW0W5m31MlFyxao8l3pMe6DDMPxzwNLzMMqZNWdqqytm8e0t
6iztmNBupzmuDsOT1MkOVhEqobzCz4xGe+kzxuaFBM0RoPGyiunGqsv+jl2SM24ctWHUS1j1k1lU
N4Fd5exBJcCE3mkubY47wWVuX7CwZuF2dQvCC4HBBvNH6PHbaOjWa01rLnQZKTWVOySG+YWLgaxi
PcQWjvRd7vCBWLTaKnOKD4AxFzKrxwL4C1JqAzCE2j3hveHpZdCo4f1slqdO41cCrMnor9OwGGka
zWsi2EQiOt6W5H22xMLAMFimM41b8os1YwA+FacL2fFOQDCDZibOduKu3KtKUd/a09jd1FG1PLX6
7Dhu2Wq0awttvO3taE5cZMw6V6vK2ViEhMQricHkJ8TMvnNiLb2C2ZUjYw/rQyLCkfXcINMpJgsl
BaRCRwK8HK0Ewz6bYQk03oH9g2Pd3sWtZhGoo0FGqbUCn5IhfdKyzQ+wb8PFsvl4DkPlHB0VJ4G6
iPQR1TtQsQnug5ZOtR905Uw/sJueeY2Z8SQBmU16agCnsu2D6IlBmovFeJFNVV0EPnEPSXyBDCwG
uQO4bG0GheLJ5nw2ojO5Mk1TGa99ywMvrNUbhCkAE0+Bm8nNuAP+NKoQG+msyOzNzO2b8C9tfXFr
qIjIgViCYKKZdxkMFce2zXRuz5YZf0hxiiR/BF/zjhUpfV0nOyS0eIbUWNpQOgJb6q+q8mYhV7Po
LlayVasnAaZ1UM56cqPqh8I4Y8yhL6dmDwIv6XRLx0qdP9L6flK3gG8KSHPhsWJyEECFCJW9Yfyo
9Mew/ayrDWZdTCw3QX9rEFdZXMxAdS3tLLXO09eAJp7SUDtry2cq38sFx/IhiX5SKW7GloiNWmxa
zHyaWXlZyDjCbJ9Dg+rhZtS7Da0bzKvQ2aLKFRMRKzQrWeKh9FutD2XZvh5b/U6JDUDQiR/p2Z0K
PyxiRBar12n4mga6x4PtWXm3WZ0yRnezZLzWQb5pC0Kejm04+CUBJSpKPaH5thHzodI2QtCNbxou
54vIHjOme9k6PoVOCCklkdwA0izxlncTIDnJVRmV94US2q20z0ifXBbSTwERJIHQ0c+BH4q7MfoZ
pA98ugfKN/44WI9KsbUU+eTAmOlHANGddhuDRBIZ3uvipcLAnab9ld41V2hgMeUnrpaAVq/8HrgG
gzA+T1fqmN7ndoxpY4GKhexSzZ/nYN4ILTvPinrKm+ZattkFawwlZHuX0M1bgvFGV6YTCGnW94Wg
O640xfpc9+eqtFDVveZx+5DnzXNiO+5ATJ+BYWgJnpoEtds8kTaxMMqMvrKlvi7IBlQp6MhK26nq
NWnD9DL1+8zpdw5glSyKUMyVnjTAGzuYqVUBTLTeVvlPmONh/qRRG4AmhUb2k0rUt82PPg2vJDNi
SQHfjQc6eZ9GejsTbF0ysABlYNUmTevm2AdYo0J6ryPzBc08BCAF6BRch2W2ywjwg3WxJYT8Lmo7
t6uLaxNIPmny1ibhPdPj+nYmPCQplGt1IZF7QMucbwv836WE3RAouymT45XBCgQb0Tfa9D3CIN8r
uMmRszZcMaDXbrDwGeNTGDu3xEbuAodOqQZyXHuxqru2cHYADDaSdqldkiRAAurKiSxT0ieIfll6
1dUJbjalfuro4FfVm8MeI9X5Kk2Wy8540w83pRpu0ni45Se7Sv0cJx8Witc422lLxAWot6tHbJmy
W3I0XOhMO6aB/uJUN0Rc4xmcQ1dENxH0ODdSjF08VVfIpGk84kbHm2KEWHDgKcVZ7+owcvXwkSbE
XbfQtS8tT1Vn18SMOCr3zQzdLwUVnISMykK/LR6ok+iMl94IfKnr9pa6y3BONku0xxa1ISJrpwMd
WU3rSYuEPQA8ruBa/Vy0684pwWwzzf3qUWZaR+KPgELuMoEr+ByG4cZIX/KZre+jDkO9BWhd8PX7
AU0HFJziI2YqyEe8OKwLtp2DqlZ7Xpr5TF7mNisauv7iobPyrdAcJOAngeNVGbjEQe3npN+ROLZZ
aYO4ShkjPTnjneDRihI05Hrih81dPTzk3dMESimTDt4/LIUBY18jO0dC29cNZri03Ygh3ARgb0fq
ezYVfosk1BUKDdscXZejrlzUyd5WZkv1Xrh1exs2hZfxQxLtE6CXacUerim2znI7s6OiitzM2Vde
La6tnhr1WSNBM4e8hYd4jSUsPmxyrvo3qW/N8moMT0rdu5q9w6CzNZvBrRI/EDEnHXrqsI+0GKm4
74gXO4enz+Kfse0DnjdZt5Sq+z5/GXRfC47B9MQc0SclbYpf6/JQkPGt1LGXQ3HsX4pJcVMQJWOC
2/mUOvuQ7wH771SekqSFwQT7KL4p7ZvEfBAdsBD1omY/SsaixISFxT2J3BQfpB536S5kr5pa49px
8xZL+GiIoYviawTE1vD9LcmJUSUn0jBzYWJiCTDiDhHjBBZE7G/6wTWTH6TzQurkP8yoRB5uzPCa
QMoTLXwGtEDbwYRaVclbX2/MyNoE8b0VYRS6WBrkKgSKtDVqVAcpHlQV9H7BazxuwFFZyhN+ct/U
mlOkPRDA7OI5oIL5GPXPPISR1lLELHxBugcN61oRPtbDV5OfSTdwG8T6KgSGynkgeO7EPNS19Jes
eQpEv02cK1VXjkZYe0ONrhCltxOJbb4Q7hbqh6pc9gaCAIKMZiPyTSu6N/AOVLH0hWL7TvheAIhz
5CGgjzBlD1n/SUSSr8XxfR6fJ17bqWIkDCCvDdvjAEJxat8xOWwwSPnKmolN1dlOH1E1sst6Wxq+
5xHUpGs4Ne44v+fqPgx6nG+FOwUk2DBJ6tW3hV0X3kMkO9bGCpyNjAmVlY8ZYSmOgbXUSXc68hlb
4Mu2YbCvGFBt2xYCQLi+y00H8QOW5tK4zdsjVlg3RdPGpKXnXhMl7NvW5+Qw9X9RRxu5Qr0piSsw
YObATA3sL8T8blk+dtWLYX+Owc9yzDGPA2dKJcStK6YQ9WQ/Dtpr1HWkGNJqXe8jiU+QnJX8QZbP
eoQZoJo9SYN2KCHJJo5XsYOIp94L2D6MH/jy1lksHU4RvE05j4t1qcVXFbzQkiFPgSllnt/1PQ+i
Fd6IbPatKuVbR1IZwC6q4GMUPyX2z0bHjNoTaQmwTEON0qvGRht6bjQGmKDGUCupVAO+rsG5mb7A
RWNFfYhyxLXUT4byYQDBTS75cJfiD8wVAlv0bG+Lxjfgjqnasi2aDwSh5PpBIpCepu8V5JlM3ZLp
seuWXccGxSStLelN5BKnAcAR25oe0VXp8KkiBNN6xRG7TKHbNihPnNBPNcoifk60IUtGFMKnVtot
6g9LvttYTXpndRjHruCzFEcmTNVLtjwpLaPhPqnIzKXSnFoTCQW7lrU20bYOHbSwviSwot0mN+/W
nVa9zMfavM0VLCWmssXV6S3hA+h9T9gArBeYsoQDjnrpoaF41EnNIPXaF+UPq/1ssvouI9VoIag4
UZrDQoWSOweTkOuKdLQwPEfsl9D00b7KOrL0wk1ujPskuTgZoLpl3qaa9Txlr6HEa7/cy17cDE7n
4YkmSiZ3k8HZljnjMxPJjFh8h6Epsp9jwTwpX67CgiVmfOrrG3YjW8TefqX6UfVR1JA2y+Zlrg7w
/HeF7DYL+Qiiza8SktMJJpiie3Ir3RxI5vygl8eQCqPMXOiwFOUFU+KMqzYSapiAphquwvgejhWX
3HLOklwLkqhIJdgSbOYSHOPAJF3kXpbLIUpum/ZghKQD1AwvhfrkTMn10BHxJLXrOitvtUlsGtN6
HCFQatgVyBF01b6ljCehs5m22gwfKm88Ro7bLAp3uY0UYu7u2ERvQ7AAY9ydstnwHZQBaVy/TnLa
xqohgX3H5MoE7xog4OlGW8ve7n0qjmPxYaFTHUkBMUTM8wj2VUO6U45vhMMdy3HZ0T90q8W8moPu
kCzaqRwlBX0c7Pom39IJ2Cumeaa97o4qa2ZmefC9mJl3y5EW1LGOhoMT3mJj3crUPusScFVcXmcN
EX4jCNDZfkAAt8vMZG9rcB9KkHnGfBjJVcgccoPacq9qePEBKtC8sGws+srqs+k3WYTGyli8jKWy
bX7imuLupvtQv6Iz7w/qNe4YfJ681djpcXijMpp9tKPHukUvOFCgaRhEo8yTEmo3nS2K3dKg6k0d
bMWXkLZY6RwB1fu9wRIGMxF1hdbXGzISyHUjmqxkGRqdZfkfis5juVFtC8NPRBU5TAVCKMuWkzSh
bKtNTpvM0/en2bnntPvaMuy91h9XS3/r6ocpsZc4Fe5jRHmZSxOA16lsK5EwXbnSg4USkES9SMpv
222g1P0lLdczGRzlbHLmThw/ZOJDCyJgdHUudBUNe6ZhijekjQPiJEjrguMExaYr1BzWiZVsqIdc
zwo3ct+fufxOhVGjgNf82OHrVHPb4ZZh9z301vipR8ulsUMN1YpykOfpY1b+oR9x3EwvHc+pe4KP
qBu3KSU17097FEmzyCjs89BFj56OonyUXwfb5FTg1zARtpl+mrltuNGYIpDkBky69rto626lzdI/
DEGuwy8oFNb7UBgqiNCQrygRDsHi7M+I6iJpeQjrg0IFcKdzoqSbsbPWavhbCPldVUiizYuKSDM9
VNbMkd8YQHD4E+7CFmFNAZL7v1RCmEKVXEeesA6Fbf7m7IPoB3K3EZSHzpSqY/rf5JX1UhPH67QZ
AiyNkPK98VyraucS84iGEz+G6EiiQ1O6J3XsDfxy47TKykksAKlnTotZ+SOdShAuN6PUfkaa7nod
2KftOujt6FLExs5RMjmQlLtmWBfSU/fTkmxb2mVkQa/yCABDV/slQ3mSE2NfkfA1JzTrKfUuHNIv
s05uesfQhrB2cbCbZES2zNyECg2Iq4gCbweFVpMEba896Kjk8446Hq8FGS8l2ct4xH+G4GR5JIxN
RufsKLiGoUwQhN5Na+IhMoMmkr1ShCd9ao4CWcA4XtpSe0mlJmi0w8SBh28Qm3nM213OOqY5qgsa
89RFP3ZfrNXmgfDnYJIaqFbtSkcalBp2II/fE3qIkllx4eDmUnmJmaMt6ayXza4iuBJHAKHUy7aJ
+kcR1sHMiqROYp8SEpNg/q7zeEc42MGZKsEU39U7grmYPwbyT0W1oIkZzW0+YtpWqT/hzcwaedgW
Jf6YHKDOwulFuYUvLIWo+2c8Qc+qW8VavLHs8VASiME5s1INykv0eY9PlpyMyPyK5TLoOhjt1WQl
IDVl3PFQF+WPbKrKVSuwoFaavmsyZM0gq8TAoSeambHEWSPc/KFMHbWasfONdDE9LXOVP/qQjzm1
UbdKBRSFmXWPZ26/KWLx0prdtlBJhc+mpB7f1dLUfKSyvGbPkoFK4zSQtbnfPP16fHkcv+N7feel
Hv5NRlL17PdGdYioLz/pSH6vGO6dS09g9E3NCNt/ejIIl3Gs7yZUP3BB+lZdnMNZ9sNe4S1xQkbX
YaZQDGPdSssHFJLxE/eHzT/Nel7yo6fiSuWVdm4tI90rtU2SotNc1GSaV1FK47RSVtcY5+PzdWkQ
uiQnEYW3zCHmjZUOGj4SabcqFOt7oE0HcIK4DxupuZQBxXSZPK212aqAdWL9QIZVCOBZvs1NuR71
jlsvW/ZxaZbUS7EyzihGVgl6XIOi9YwadVLH9XUGv/NTO09sKcp2yWB9mANpfllUw9yX9nAlfUl7
HyMmEzXuW5f6GxrVU67asQHYBR6pVUImkzyfNz1yRh8i7GDa/ZVooHtZLI92GSiZSCmkt6IjzVHn
xDK9Ku2aF33pZzC2GBR4kTPPICz+GSSznfO48BogV+ylqbGaoph44yzMeLcR1lAOysbn1KaPRjBb
ZywavpLrNKH3mBg5yUJzIcBDmPtxEux6M64vOoNfyeg5ZtycYgyvhW5+jpV5KuZ4PaX6VqTqTdFy
2y8i7tKmtTihNHubO+G7WbakYbPKS2X+b5AzPJAdTIpYWP9lc37vJTo/41ntvKlnxRbtfjATji5l
bfXWqbbri6xL+XquJWLu7Zp2FgkLuzNNymYce9LtO/HIOlpnkkQMhEkUj66R322LbFSUgLVX8+kX
aWQFdoMqtXL0L4KJDk7MH3aS3PLrKHmxYvuYcxQlMlBMl0V73YJEkJJc8/oyHdFYmYD7cypfbZFO
+8J+VtGIQd1ica3PEjpjt2PL9AzbAmQuK4Rz5fPRyWB+V5Jog4hNEIZCoUAUdTKwFic/pN2M3ipV
56RagzzLPlb8hLqOEgCvKlYzUnFyn8ruV+uXcm3I2srK2QSnPH1Mo1pWQTzL+odB2TJQHtKjlyoe
ncZtqiG5i5KkZYYMXc29SSz27GukkAFwmVE5ewoRzEFU6Ok/IU8GoEacN1drtPXyoNSTFuij4rwo
IiYJx6ojzpoyt0f726nZEpi0HPpMcnT1z1hfezi3YulpYoLoJkqovI2JYzyQoyNpX+rKV4GhZd8S
g8KpKbMFeQtXIChXR2NcW9m8v4OpJXs7fd56T34wvQ/Gs9IJiUgRTPZzpx5HXUEfQmR8FWqUpvRM
ShBf+0zPe0ay5kPk9W5WDSwg2VUxxMjzbnbUlzq8CGF2xfX/Z5a6p8yGX2TmdmnImM241JKyPOmi
PLDYnqSMLFWzP8CSfNdjfTEi6SRN1R7aLFuNfUxOnNgk1eTza/5LFfWtT1iNuib6svPJAIWTI7Zu
wIjCGW4RPcODlH8OcvR8WH1DpaxNfsTQSqZBfFeBkUSK4m2Ha34Vy2rhyxlaYY5axzOzxa8siYWT
evhnQvWubvNLFRVsMNraiMRqDtHKDgMBln+KUWCWUS5ZqrGC6WAAZveR9sZ4GBqVAAPH/iUy/xsn
8qda41moKAdyhLqHJVrpE+NX0t66TP+eup7EtOyE+6T/zqjbvUSYJZWVbQ0q60Mx0BdDUaWYvpBd
CbFuLZu/TTLEzNPdUTMLOLyT5kHFvlMZLuLSvTbPfvLMUsg7yLGkUq5zW0tuPZW/1Yy8XAEIKk1r
cXM0/b4d9ecSwBO9dIc8hmPq1BTEY65sfamvKfAD8HDqkDfu2MelobpDz/7sVPg6tjpfCpMDNZ/m
FRyk8hVScojVZ3TJCXN1TUAqVCv9msMiJ70fK4NWzxthq3erazxJo9uB5cJCDVLLNrNTzHfZyz+E
3cerLCxujFWX1LboqcnQWFuNfer0aSPmf6kAS3rKyUdRH0rhnPRqoIY73uqoSz1LJs2saBUvDGG9
s/DkjDzXhPFeyZU5tyMCV7W+20nJvKakBprkUECqyO23ZMpNCpxex9ikomvdKR8RATdYiKLBI/cZ
M07d0s2Y0xfAFy13LZ1bFOAJqCXW28+SrKe4H6kJMDKxDp8R4AR9QUw7dKQMNCNUBR8EgUG+auqe
bANNQ/WgjAz19CYnLfi5CXSv7zUKg0dXzcQ5DsflQyvU/iG0Wlahnfo1C/22oko6DNGlmarsRYMV
hKQI9Ev+PjL4FNOyH9UXpX8JAdI0SX6l4QBUTsPhn1Ku2wekO1xpG32i07S5keDVco33+6nkvsqV
CHxHojZ6VcDe+AapbNdY5m6gsYEBdEHOMlUmumxo6bXNfbrQTCwhX3DRs6HQyCI2UunbLnvrPbOj
l8EoX+sEMTE50H6vhJAyvW9Oyhp7xHpQSW/PuOzG/kyG9p2VkvO32MaQwOV0xx6NHI84IxP0s0+3
UkWQUfnO0eiOKfXAA7KU2EicrZyGgaOX8mpIsrOoyeLXB/xE5pZQwg0T50sJzDjTQzoW0yGRCZtn
hcLC50pmyC0GhpIKuswdgKvqo50SP8YeTRxKLiAqOvW1j+v9VCzMmjU9olO+klvKKdrl0E6UsclT
YOLqkmzj1ofDqqgP5EZsykZyi5RKYwx0KpbgNKEWRFe9uY78kUp6gpDs7IvTGBkhtJCMSTt7H7P2
pMNll+9dtS/ITSkr20/RdM3pjHQmKNmfjc72lPHblm+pQ/P2Zy5unfrmaEGz4D3YOdzVIyXJo4r+
I+iZi3WsBMLM3K6g1konhqIgeRAOTvxUJVUNSKuaEr3adM6o0OKoK5x/uomEkS3Pwf1mj9uRtMSE
DTV9Qh/OfahVX2by0ZyzbZ0sWsQpTexfFXUrwWhyaIz5AaM6rtg9dJUDXheLr8a+ieVlwCrQDeBf
Q42l4qt1cFOIjcaQgSlzZTcPgpt4XV8q+X1ioZTHljXb2OmV2El81qLFaj1fneXNThpPED2GTzDr
GBDFt+68GWPpamAnhHS6CklfqEtdhbSUDONHcTW0d1ljows9B3gmvxrWzuwJotzaT59cc0GeTjF2
sso1n0uT3XNyJR1LCBmegnRFU+eNurZJ6FadWFGh0Gefo3ruqtHPtR1hN6h92HHSL3K6vLx75IwD
Wk8IdnusaeABjS/gHSpSpuewpE7g25EvEDQbaWKL3kYAcna8M6H39L/KoUkUrG/4s1oa5OqgfBaV
86lk+BKZJ3MXx8SqkGU89mQIA+XYpzQann+5Z5N6TrXZ2Hg6kdkpmBkTFr/canxU9CrN9i1OCY1k
pIfrJeewyHFfSgCFEAHYXYYrYPQqt4G6Idv0ETQUNUQ5Kh6pHGur6MFl2rUFD9bxk4Am4P46Vs1N
4BXAFeNRuoTLDrQI9G1gG3wuCmV+wNaxGrK7Otg7+hnW0UxwyhPHdhYI/kCYp8T40KSgSTtPguh1
numDb635oWUnUshq88OeN+XCI8YYM5Us3nx0eN+In9YXsWr75O+ZRtfxuhOgOmZf5fxDribNyqVr
NBst3fXOpjK/E8ncmbLCaxAoZOGp2nus73sT/ICwfam/UFnngw0Dn2arjGyZaT7HWvadio0jSBcv
PoyGiGjDVwrZLbN8nQwyOHPKrOxnhB6aAxlFEhr37kdp+MlIXULT5RamIHv2SE7ftrc/CP9FU+KH
MtVPWARNfecYtzp602qFfkDXKCMaWdVTOwxrSueA1X/lqqAwvgzSZ5225Wpqs9KQuKnoHb2SvEac
zCTZzRyqZQ5kXQ3DUW7wSy4DNvknHNtuNSZ0ZI5HNhqP8MUgH+GOJ44OQn/3g97tdDLjt4Voripy
EIMThzglXnIqVuM7g5Mza9u4rVwbtlLNNurM/m/90qgcADVSvBLILb64EI8ropEkVlqqLG3B4IHs
junEf/rAYuh7ogovRVPtcg7REQNwjfWuj+c1r/Iaycc6G4TXGigs7J8n9K20nzanuGiPEeYJWyap
9htAcqfbO5WTjP4cVvoLVcVlbCGp+7amO0mpV82aPRAnXzxlXoIe7sTylXD2JEZ4pbg5PJyoydw8
GcjD6DaKPXvYcTeoALmuLbfIeTLzd6P9dJzpUnMs8OGcyd9aq5RXTAWyB/iFtoaHwG1ItgbsIv0G
oMihBP+TG5d+/hH4DaspXMVtGyiJ5of0f5lTe4rrM2SGGC+d9WLkN1sv1iV+qdxmg7pWM2gch6wA
31YmZ0Xh86oaSx+4wouK0q1yZVWr1Aizj3yM8ksW2iu2UZJ1t1mLgpE24bBFvvvdpqhHZkSYxJkN
8m/bB1J2M5fDBHNWXnkTi27YVgUGpPmzzz46s/YdEl+j5NhBJYXA3c3oWs7PIP04z/cbTrr6lErb
N0i4X9KXEeJ7Mt6taa0jmdK0FNPXXVELN8bhCJ3TaOQQUfygUdA5LV5rvepRjxCJ0qptQydpmftV
FQFh3kfls8nFKeWUpeZBzBc6dbl37jhx3VF5i6WHJv4E6jd6Fq3lJWexygczKCeACVV4UVN5ddXv
6AEcKnuHkMOTaYePtiyH0PybBjq9ggLtEPdpzUaQIms4pzjx5ea1AfE2pt8EVYv4pJttTQ4hMZKP
cLH3hBh7BnYitDYsZKtK8ssUILyGe18gX95AgBH/xZ7FeUdH2koLj0NOLTPca81CrpjZdujLy5xo
YGa6K5Au6z3Vpb1nSsaulPcK31RovJoxrDsk7x+dpau0CNT2M8teQuUUd4BY3Y+NvxuQLVycS1GA
WRVRGBTmuCtYsiu5/dLGjNjr5+YdujnjwWouMJLRIzFnVqBo5tW0RwXS1ndQvPdV9loSDzZDAdm5
tBnnkQwTCYU+p/xVlCdb+4hbKgyFXw6XIdkVJP2aza1d3i3tNTc+uvwH+YIeH0l9Zla+T/l0irJf
3E+borqZBMZ1yNZURDkaEWmsN9zQY3aous0Qgk4qq3F6H0kpawpq08aUz/PsLFduElf0p5o6ebw0
b1rUrpCU7rIOU3i0Ra3gDpYbc0GLdcLvolWRgRNYgJkWwuKU4STRf8k/XlHwY2hYDvmVLLHmRsS0
dc+buVobqcCvrXrPmaImB1PDeUlppCMepfwxdJfCPA39eZB+iyxIxD8C8dxanAfLXsvDfdGPVf1q
L68kSuogwToEFLi7m/6y3bkmmXUAmmxUnExkYhgcPUTrKQo884tp7UL2fBr30j29sIDsw4XUIa+1
ZWKGTwwKxAXSOWsrfpk3VPsdayqLzZdBRWK1EAAo+332sOr3Rt6pIyhh6Ja1+Cjmey7RKKG+AHyY
sHhtsy8FPcQVCGb4kJpjJlsrktfbULrWYl/1Ds+aSmpBUNWZbz+XaK6q1six2cGU9t+tWhDA1n0S
d+3RtYo7daU7Z6HRI5qFXkz09gQo0aYVR94+pLO6LO62KtFd8FRjUE3DwIzbcLPg3q8smWcg9cMl
Wavm21MRpGxaBQkuJqyCQTYnp2AkaA8ErSBF1RraHaGtLBAXOz1O5qNtc25VyY1LpJW9yoYoGBEe
jjr5E1Kkod6iuGW6vZLIvuoJjwd2d020+CWjm52+6tqHbgFRmT7uKxT8HANJAymsbbBsuqMdbzqZ
VfkzIaYtJZdVhHsL0qIkpxVoNtLP5TR7XDrsIYygzU4wtMpx6Q4jLzIVEBY67IhojDwkFPCUJSdU
ksFgloEaTa5OCWuSY+qL4UW4LLtTC8pqOttewsb9GeYkCB4SvlzI96cntadziO1quTOHi4rv7p0T
NmXJNKdHHxPQHgVxtHvmBg7K1bLIlXEHKHMVaY9YblaGhxMhqFStMbb5hX1UIdgjKpWfuW8Dm1/U
BGbauBaKZl7tQK8nQKOrZLJihl4l47OqvygRcoswPJtC/cqq4yIX607R/L7BpUQkvqyuO3GXGk5c
KruNgb9FQuFohDQbEWyhwjCXUHsDvdElmg4hyj3ifz9W2yCWGC/y/jstpn3TLuWmJA/WLXF+FTpO
ajBWAyUhVRi7XNO2sj0+mhBlx0zSfh5jTic0YcS/hto6pJoqSUvkTtVtLHWVmZQmKwsYeJ0S4cgs
2L4bYcwfcOJtI0hb9nRRMFUkza8tWzRvTMtrUcRIGuK/VFdOk1lWL8jbpGAp7UNo5a9mAXxSYPKe
EARMNE8SxVk+ZXmvSykdZ2Ityrx6HYn82SaLGTimcA0lDxLegbgqvHZxPsbZOYC60nqwmRNUVmaJ
P7Q7E9O4gV7giJpwIVeLH03FjhxlF6IMcpDWshHvKz7SsrNXcrHPCbNeNVSXWyXdwV3s/LMoT24d
Qpzz7ih0PuS2OSVVHgBCbVvek6TSP/EkvRrUFs1tcXEURjNHHKGTcdNHp7BFZNnUrRtNGhf8Qvaw
rVHEZ1hvBaGN3TOJHtULGivnn9ZWu04eOWqWOzVPr8ogFQCSmNTtnwWbXAetbPMW0lDgOjVZK8XK
GDZFyTV97rKbUSDerKl+i7dh3yPvpA0+VVf9oMH+bbvYn6fdPOZesUSbMTY9vdK/5bRAypSsO3Ov
q4Jlk7GFMAdIEKY8kYIeuJwwOLlSvfTsIfQA+HLVz2V8PCDfFCjGqwmG5uk3aN8W0PBxgivLyIcJ
MSh0f9yMEDQSCeQq1gbB6Q9LScVnsx5Q5XFrzbRcGsTC1xeBp6baTFC4OAC1ldTRr66saRd1G05k
AmSWQ9Te0TPK8wk9imF/G6UbR39tsyvGD/Ls5/7UGkciTar4OC5bZJlN9lYDcc4bZwARbptNDsKE
vEL057z7ClsKDJ5Ekw8K1pW7OGc+fy05vqLXfgjU8GNA2FiczfAoPwp0avPLqPoICkczSOxD2+5j
BDSkGrRUE9ge50trvNgk0vCt2fOKkSeCWUF0uswHdCEwe4u5A1wICz/KX4gsIHa+zbbz8CqPP01z
ishOqX2WQueXvM4EXb9JSkGyPGoFBXH2OmgvPLLQpqr6ZpENwCiU8WZ2lacqXn3nX5Go0mM2Z/NO
79P4Xmo7Od6M5iZjAzYbgdKNh5pB/004WxUorfc0plfxKQ1Xrf/Wit8+Pi0VfwGLTrdeUurGFW/+
G403xXlfhs1iMqBy3vcqaNTWRPXkOH+qHlR0gWpXVvSiYInyC8tYd1wP0a1VT3XxT7SAaLfSQeUr
S66qI6rZluF3j/42fWDvyPXr/BLm4VpOEIuOFwmpIl1OzrdWbjLSI/iWBplaSCSeBnb/ZPqzkxk5
MqKAyaVKZJWgrdO0V53VVmlUyE6F6XGtalzV65SwTh3d3Fy6Sfmrk0Zr5EfF2OE3DVOv/UCM5Uwo
C74rMpM6slS6AORErU5zGizS1sj5WvariRuYsgV4vI72N/qTIx+5LjspsWsRso/ywQo1yrWniCCn
JJaykuaTTCECTWJwg5HFrPKgGeTsblmu053GSiWq955qT43yix0FinxsxlVWPwg658AKWvvBj6Wm
L1Lq1fnWrLZOc9faUy+f5NYzcv6v0nVbX6z6mJARoJp3UBq7+8JwUaETkwCqj4ILFc4A117MUUAq
B3cEyoNhsZHkHYyUNAT277NZvnBhwMcg1NVsy22cY8gA/g8aY69Bufbl2o7J1ZAdAOe3JoY4Za6w
l61e7PqUI1O9g0MQWbJYATKS5XlL1y8G+bwqtEHQkI8AHExyS0FNjOS8t+aN9tuVMHbTM9Mfscwr
5cm2QKgjaLI/peNBLb4ijr7Z3tE8Eo407N0X423pzikqDkC5LOiKTY40M4F77/Jj7lxzDZEG0xz/
+9kpph6zFCBGeAQ6QXJFfeCQYmyRz2QGhu5Dx8r5Qcl2TDlWeCgQ5FXpgQJqFPOl4sXTpgz/arjR
GrE7UlTH/B1slOCs6OGN+NQNIVFul7sEceBM9NLuq6pvKXK6JTwow4806shsDhmKJmO4UX2W176F
S+551DhUGP4tkR+XxxLeWHuQCMwxuq1k28vF+lnsmbyFJKMCfrpq8yLPV3KsV0pSuRg5waj/8drT
p5KLh85gHou3CXVolw+o/vcZ8HJyS6B+gQfa/N5YazjJ8rmsro2DXALYfVR2jR8B2xG4TuZgog4k
lSBslNlFAxpYb8wJM0GghwGCDqVcE5AFlHkSyVc9nK07wTdp99qT7ZWZK1HvE3OD9jbj8qjENaOv
AIrWWlnFEXlbNa6fQkHhKxpqmFPdHnF1eVmmsowE3fjX89Q0x4Hlk95r1JjP5OrfuZW4bShgkCpP
RDORGYHaMZkc2xrwjB7P9q7nhgf8YpiMijPnFO8lV8Knk+7gWoyB4hreS5NMjQu7sI5JdaFyRXFH
pGnGtjL4RJRjrAQTQCqbtGV8xsxHcx0YKVJjNM5jd8nmnxBZUUvsZ9b3FPY6m6whH4kia74xBIhE
rtij1xTGC9WbnwsAGb0e3AM4a9ERUfC6cgY40JIGFF2yEDNrayptzmb3NLUbWmDnzY4mVdzx/Tqa
ck8T5Q7LDwxsI/9azbjPjfroUD5k9HsMKWP9SOGSES+QgESBzg0x0Rv+tYDGA0+Hiq945rQmyE1p
mzlWuOqXAqd/78dR+EbP0UpVkO1xkSvE1029CApMv3KuQWMzr0KT14kMfC/coSeuQJgfqmb8Cwt1
lc6H2MCTkxAxMMIIKNc8jdcLjmu4W9DclFjqnPuxxxrg7FSA/doAgIgoezRKmJFPyw69hPMv4/S2
zexoWeMO4tGnImhTZv3rnN5C+QvB1zkFaclQ4I9pzcjSkm4mH01AayXfauOIIAHsvXqVw9bLbDix
0K3D0WWWRSf/JYebaNlJMuewOsEvnCKTqCfNXkd0+qyIkQzdRfvHGpi1xT7h/Cx4z00jJ2P+LheP
RbbXBuDijA53kt7GZFwl/YLYb9kL3qbeQhKaZhtZwtNipj8x0eAkjEfy78Lw6Fgm9w25MKSAmc80
KdlAbmmhYd2NCkefSl6B9W9I63c7L3xKI7cMPmuVrC5tvKlCWS/AZtKIhBEeNGPnoSpKB2UicTGo
dSQ9MqxSriVXIx1/8aoG1DlhiQN2dJrcI22TmoemY4dByOWor7Vuv9pT/dna7W4i/Kbs5WMbLd5g
YdAvD2OLNo+EpQZhj4P3IRs3Bt0rOJH9uS7ciWQiote5wcpTq2X/JjiktGM4pay2YjeVlFejzv0k
PDTNS1K/Fgp6erqtEROf47gncC8mIeI7tnt3Se56ax6ycnQzDAd4yTdNOWNiWLYF24jTsy05wzrM
nkOrHFAW79qhs5nQVGSZts9HweKT49hVDhnBQ4kcPQ3PePiMddU8DSIAfwQkSez+clJu4P/cZQlP
2sBmlivpj0RrmG4UG/7AOTOomDWCvoUx7MY1ugwUoTGtVEzf4xtPl1X/Q2RoglDbLDSKyJBhySen
f7XVX6UKUQewWjtxuJ1jXiByJCCIGfAiF9F3iM038XVNpwaN33dFFxaxSTLT82Rhm4gV9SdGtN40
ODgECYklDBcwZYmtAk67c95Cy42sN5q3nrp6CqijfR6XL2bWci+ifCIKSMljb2IcUsfb2K9nebvU
9TpvNrYN02A5/mxHrhQyodVMA+lpJuRLKiziiOogopQYHkYX+9kIJg48nZ0w08ETZOiLKQVeg4HJ
4EBG1FwRnBFG4DaVA1mGYQXQqe0vvQkvcZEHuOiR7wLIKp2v97BC5nAKn1J54hccBxYUQ9YQyR9G
Zbo2mFIWfkvNa5V/WL3w1bDapYruaS1Pfi3WqkFlONtarGs3OqOvKsXVQFcyn8W3Sa2mqJj0Ix3M
MduMHM0Z0vp4eKbVRZtMTja5FB91an1XKctz1sQftazvnmuqmR819Q2zJi8HgewqhFqI6XS+JUvn
0ZIHLHgehgSN/qEc020/EEPwzC2gEC/QUOFbMU0/BkVlJr/KNKu9gSG265XNor7bCf/NNIy3rGYZ
AHUgkHhLKk6AghygAyi7wvcwNxplTdqXrANEIM7ZTN0Q5DEnC8YHCc27aO7qHO9qDkWLCQIYnwk2
CqxY9qbSeIuegT0EfcZp4tsJ4VVKyy90DLBYMxE7R+J4XYOGqhLpRzqKmf82w2tkW7N/Fq0OQZHL
IOKwd6YJDtERzDj7etGBLcS3JbNQsVlXxbQCU+IMt5yJPzAQxAXsN/U40BW3rOqX0QhR6khooPkO
Qupg4vim5/JXNIbvZNG4iUi2jhJdFptdf2kirIjtuTX6Qw59YUOORU1xFLV5UDh+2oSZw0A4yW91
jqOjJKd0iqb4H5ejonXXGMwRN89GJV5GDuONGitnynQ2LWo2vVW3aTQSJRfvhxrmM2amaJNbbvOK
Fb8heWNjTPqxKY5JKU6hJZ6K3jfZ5gVL+9UYMSz0NwfDEpLAwFCg/+zIr6Hu6GBeGbq+svpLii+S
jtLjnIqdacbvSZkcaGigoWfcgKtBTuXPUFX6qvC1ZMuh4EYt+kB0XJbJqzY3ROWQVIrv3Zg3CzTv
LHi/RmrKsHOF47yxhtjjfrsYlJbpXXcwcLdN5S2iz63TCgabYiurqC+c2BugRUr4GjOdT/zxQ6dn
b4qtnnoCVivH4DaQfSWe1pQHMdZngJzRzipPoqduxwz9sib7dWnZJnXkofoIt9Al6VbPrB+SgY7j
yHxJ4dSbrvSbpZFe9QY8ZTTaL9Xg4JjpxXYNHR+vmvNP4GCIFGra0tp5+K07SggkvWZi1sq/PhtI
/s6pG4KcBgqzazQ9yJ2tUk/+adVQ7wATlR1GY+kqZ7Py0lrPi86ABCAN6WhpgGYVSlTVOmqSRKvx
ANspJfN3qaGjYXGvtd9WftpRZeMjz/JzIgskxA4B7KoE0Tj2LIEVtspcahy3LjWMxb242ab9zAcd
gAUZOpz616lmtK+Dg7xpkf+sUJJdvC7Y02YILmkCJZBiCmg7SKO8GnS3HMBozQVhDCHf9jMizYbd
Cn+MqfltbTPQUumSM0GJuN/NwqFYnrJ5moxPQHpu3GE0tpJblCubGKK8NaU3G4f4KrSUbE3H5etc
t9BAWCitNqe6ZmOFH11Xr8PyoTVw/K0n45fXosgbJEEs8rNqmVwIJANGw3gxp8fRWnAqxPfn4ztP
hDdV5tOt4DW4h6cUiU3prIv0H1XnXjGJwJnf1Lq5KFn/0jbfsfWWKRPbBhoIzIyWmVwXvp6G+VVo
74xmRzEibMCfotJC0/hOHOjGvSBQaKj6NxV5r2K8tcrMcLuOp79k4QDGtNvVGzUdeFenuKFonfmQ
8iiB+ju6ZAnJffW4LoaqZv6b/1C/A8l8j/8pO7PdyJFs2X4RAXc6x1fFPEuhKZQvhKSUOM8zv/4u
1sHFqVY1KnEaaKBRlZ1SBEmn+zazZU74mMoTjXSpwOPJTi7HxDmp5jB1CMZJtKIKFurIo+uSBg5X
PjmW0YEkmb+2FR7l6jmvHrwO+OhNCwwCH5i4k0OiE18FqlOIRTjCE8gWHmvR2mqYbNkK5+BvN31P
wifBwxD7Oy2atcXy2snggnR00kHDqqZ+HYZDwsHUbJKNIbN1yOfXzIsXsjzysUzjFtjlaqirjS0Y
xmf9k8HGgCZC1Afet8w3AhGeCFIRbX0ohuhdZ/lIyPkMMco/W7PeZhTqojui4ETAgEZCY9PwaLHH
wupMUg+1EkFvU1s3zKnLoeNOH3/Z/nqEk2u9O+XB1KNFXGl39BHgQnmBwIjmQQcSOy9Ow55H+Whj
v2hJtYks4s1MNVubCUhg8M9Z2jqLLGqlMDA++v20ZFCzHTLkFs97alP8BqzXaaJRp8JkmvBL4fug
erMjha37kHBM1eGeYgUbJ+2ScoCQRLS7g8ZuOdAfE+3mGa/dnAx6CCedaTCTkHCRpOSjoZi3hPTn
BVsOBXvgOW38PvbZrcIYIfGkiOotzoM3htkHv0baL0S2ccD98xhYj4PZrxqCVdCH3pt4+B7choSY
oqGF7Xuf3Xu4rtfpWDE2o55x7KyPmHf9Xaua757Tm51QIGpnKl4VszhuRtNroHNZz02rA/UYq8Xs
o5C1OHVQB/qovoz4KKpK27sTEp5GWrZjN+gInPhE74gT381m0yw9gqQ8NbnxqDGUGNyZPpOu+648
NVl+Trv6GHndop1bYLU3DRZxGSPl3ffiK2F17rqvmLB6Or0YTPlb+2TG5kNj+sta1/j6GYTeBUbI
kSo+1bBrZR0wU/rUcRf1PTs6K0jQnqv0STF7zByi492wE4SGePqWbLPWNpuXjo1/y5wnYpw55sMe
OMTa9XVesFiDcjKg/D3hvW0OF2qbHzOl0C+Z7TpWdmcBU2hBvJXSPFY5Y3Q2SSPjBm5bo2r3mJP2
fufirsrWZYNNgWc07KODMsQNaNLNR8/uSF7oQbGi4uBQOuGmJxZgB5BdIn/jsbktc5507F15FPDU
bHuOOHkqNn4qdoIBQ64zACziHjKSz1xXeyLXfBsshpr6hO6FlbZbEYe4UZ30mrvlg1fxkUqrfSlt
3iKoDAFqnPOEp/ZchPMRRbXe2jPLaFNzVp2PmmfgpkTU3fhzmNJb6+lszqanwY0XgEf6ZVtTbTTG
rToB8RDnPq2uVuO8TJo693bpb1sQRKs67t+IN8yOnLWTZV9+VjN+npg5amxzE+DlIuhRG2ASXSTt
EhtZMl1SQ/ERt25z11Uc4uUUX4U7vKa9cR2smVNQqY0GIrRN45XS9OFcDOm91xCEDZT70krh3tuZ
9WzE6WccMRaBRFKjKiP1KxpcFrJ/zpl8s8JR4bzqmb+3H1E8nJua8FiT2Fu8kySOg71nkNnDnw9p
GuE/JHz3jMf1KFGlGsFg3+COHw85HwZbd1p1V0MbFj4iGhNXYYYLib5RN1vi4EBpJhY3LWHaQB9U
m7/VTXb2k/eeAWszRvvB1e5YFtOI5pS096g5IxGLalJqFkWWJRzYIcX0ZG4qg6GhE6cEIgB2yHox
4v3msHfnIs65ur8riphirnAjC/dQV+KaMSsrgv5Gb9i6dt/jDg6Z1xB/zXdVhuTObEpR2CtgjwN8
ItcFd6r3vqdq/KRubZzS08y07zilqZLml8vIfUf0MCPTxrGxpq2zgw+rYQeqYEx39W/8ymXCipzG
y96u1mFmIKFg9tX6i0wBAASedqQ6/DjVgBkltr+EvX+07iLvJa7DLXD2RU+swuYmabIZj+FwnBGH
gLhvhudgdBySV8GCTj2mGjlzAv/QicsMQ+9BXzOprbkaMybMQkTCjjjw/kiDatWyHqd+gLZBbJNZ
UEqBh4k1ADAdNzaqPUSqWj2lOSNM+ZWLZImqvjHSz9JsN7nX/KrcG7iFdducEmShYdZpvJfJAq3A
QDNFCNL53w0jUVM90Eu+BwY/dxsQqA4usd2uO0bfsFvZTeIENMWuzvF8hmw5goZ91meKtQPr/LIJ
ICmHXO1CnJjzl5237WbcMclRHZAlbCSGxrw5CnehqXWIESjiJpPSvO/Ro6SGH5yvvhi8Hd1+e+YH
V1prLlWMk54EV1yMWADNHe/5uADmM7HPbnC81iCeyZRfUD5xT/KbUaNqUmGJoDN57pfL+DRTPJk8
rJGmbZomuo+INsf5refFO+gHo00vvkD6VvphDAeyuQBxSybFZkPl3pNfXDUqQoKhuSspaBD4lpzW
3ge6s3RGb2sy80MySPyRwjiUe6YFwwgixzHY3zB/o+86YnDhssNnQ3zsWudgN99y+Ao4vuQ971IQ
43juU0qLnMDnnY1EkVFXq0VHoZCZqS7yK7knL/Sqh+zxDJvEMUeSuepId69ViDDi22SVS1QdZxoE
+UNtN1TlDlpnHfzygJVRafhYc/uJpn70qTYo+fOWfs6BLXkJwnndvQbzX0fMLyJnYqfmMpo4cvjy
Mrji4mcYQlvaEj0AY5Q1dy6ShAl+1JNbCWDMwVJCffNSkV62NSrFXIaQWrz1CCxYzOxdSSV8y9AS
IRQA9nrEDGF4/WPluAAdqF8pX23/HSwQIsZLTMy9EYspRpnGYVXxZerz6Yu8GjBctri03kLhq3uu
FHQM09FXNiPziq8lYaevqYlkgrdGGubrZWseXGu9ZCPO8CEYFw08iLpcex2gGPE14FSQmlxJu7jz
MCUnjCR0fBlTr7MEIEUiikzhlTpsxMazq9F4UI6bZOr3PUkd8FJMcSsUjCOZxw+/qo9+3hGNURCX
kl3pBDdifP5Cxy48OTDq9RCtr2d2b3KGgLf+krCjNUWxbSzzzp8wwNVyobDzBAw3BgAOUwyN2yDZ
4zs0xYqvRkvPlqk/0Qx2Fn14TRzvWSOtqJhb2Trxe0M+a2H2lsh22VBHPo7GTmifBVFbwjwcPxAi
K2M4mnhH4OgC+Qxpc2ixkEfjugwYRPhMhqPIfKAzkAkxZQmyZsNCagHCD1hX3xiuFpP8AHU+7eJd
L2Y7unVKxpmQ5pZPoeK7MQn8IlB6sbWKwmYfj+JkzvFYUFOAuzEUOq9pO5BO/NVk2Lg0exV0W48Q
eF98t85j1T8h8mKhqwkQ4WcGnRPKI6NDf7ZHMG4twqWXb3v9fjba1lgbo5bA8JtLqd2QsqEnqRxe
hOsytw8YzUk2VbyMOUskkjKD8IX/V9N9GCC/HVruGet18k06GgYhjph45YJ2TbwBf+SRBgjE2V8w
Lpaljv04j9dRGp56UAJD9JJ3JR4F9tIOnT4BkyCMyQa3qAvP/TlwHuyWxRDfIa6bEoOVy0CYDhbq
8sIF/UtbXMQFQ9DQ4RVyEFATWF7YSFD3tbIMtFPrNUnea+tscAWxT/nN1eMhLEFpsC0ZP4OeNoy5
J0Q8k6y9TuVnhl3dLIGgaaR1YwpTIzT3hE83bTSeEmcdp9fQ4dksgPY6Ae0w4b2evjNLUclO+Oyo
8+SgcToboS0Hzog1b68TaBVfIaUMfDlqBkPE3J9MmCaFrmynh77XFpxBV4Z8Muno7oJrY20D7yvr
3oi5TJzqpXFmocmmlwjFCMp/+iZtBhe0mTVPVvVSwhwLr2Z/JaPR1Vc6ihqNiG/1TBjLNXhlY5Dg
TddxIE2/aUtB7g6drZ1h3WEMxcx6LJ7S4CXqMLwyscH6YZjvE+DicdvaR0ZMRRatQGHNiCQ5nYRu
gGl/Bpjn33UJ5uzO4yTBNJxFR/AmI05Q4Nur6otjmAtB87thEs/3n6zkUfOvuncOIa7UHyZp+fTZ
ZNHqLH9pt8/KXiquz8iIiEz1IuXcEBv0B0HGZx+ixKrETepaTylRUgOnK2LUctDuCcdsY7ZFcow2
FX/b2GC6eGO53Kbxza+QEqElFN0r2zmL5uqCbXx7toqFQjGp22s8/DLGT2/cdQqv93YMn90AC3Kz
pvT5Lh2vcywr0HaRd0pI/PenmDVw2NI2Oa/H/g7a1ORy3r3G4UH175A01HhV7mvOA1kcHRbfVLsm
EDbFxWH85sI8D3cC/4aP+gnvKln2E9OEgeNN8Sts3aOFLzDCGKeYcDjaRmDgBgCAinRo2OGH0dqy
HsocCyuvsgmFvp6dWNpdht3SBPk07kpzQ+Ha3dxqP7L5zc9ihI4E78bCNvjSuBLXIrm7CfxdcbX9
L/JQFU7omCcc7xrLFgXgC1Kv3EV7bV7CsU02j7K7egRgCR8BVGPsDuVnh7gDSadfBvEr3R+Ya+zp
0+hPpXGYcIHpBQMXRS/S2ovEWrTMfBjr0Hw0m+hhP424W23ItmLbcrx2emM3jltTfzHlcSwek+Rs
EBqMUo4D6zH9wpnvhi9pf19UZ99xIIrs1chWly0+XMbp2jq/BhjcNpsUfZeW+0zla23Y5zjj3Js9
zixU2GndVTEiaX+33TfWsLViSuxgvUuJlXKpMFLOrojkTtejR1WbS1XWz11lrKzAPg5MWsA872dv
CfdDnk63yjIvGTwMJOrXSpk0sOi/5g4AQ4sPozMjXpr7IYRs5PH4XFMumIWjQif4DsQM1z/KMPmw
haZpPPXHUvnLMWQZv40BEZmWLeDDxHTQx0VXNQ8JA7gJJGDKY5fHhymb9ykPyu3Jmd4P8ZPGznlu
6pEc8IM04hG9U9OzwdCvC4DAypVPW1roHzXko2y6NcVHJ0kcRY85Yce4egu691rbhQhnZolKaM5M
msvU3TSHrISEPVGcdPZi0FUxPw8rYdfLOj92+e8MJ5A7WcsqeHWTkqP9azfdjXpxzjPuR5OAtnNP
QshGshYx0Idjxss5mCgsoVmD6zVaL2m2GwKS0ukuGp4adbNa7SGiwCTFBtEav7KJtzuPW6z7dGPZ
ZLmBTO0VZlTjy+rfFMVODMgAXMV4uI9Z8+77fLkEu8KuPukWnDTtRDrV77eqspAmwcjeh77E5sVA
2LkEOF1j1+BFd/N1XiehzjGA4xVFGbZgAmE2j6VRrAzUYJ1KrQYPRTge1DxWTnihf84NIBnTgaCg
x4mCMO/NcX5V0SaMHxW855yxszCvJZbgjCvBxGzpx9hemHRoB5LbHDQ5n2Ftst1nNcaLXO1bhMh0
PoGzrTGguhtlShCjvSFjLmuf1AbfZZ67i9F4ULhiUjJGUO33eoyPkfSCnXxVabELSu8IXH0f62dN
+xbqXKM8WpxOZL5msmF7Pv/EJdC0z7Co9jOTGYlfjBTc6qz2I3n+19Jde4W/quz7ocE806ydYZco
bE/RGl0Qq/+z7976ulymBWs4n5TOxIU+dIzZ3HUws/IyjLR68xYpeyFDVsO+X1ik8JuCTQsghpqV
tMIxnVjp0govhdMeOnbvkKw2U8TexaCZtMgR08B2sMca8uBOFo9wrw5+s1EOV73CY+4SEieqRWDP
TUawXWoHJ+owAPLTgmaFvMJaO/u9sVUQKF01TXxPT9RiDN+lhHjhMgByFgEZKFd78Mlhmnp5Gpgf
Fe1DAbuP4aLSzEVuWiuwmBntSRFGtyJ0VzFRLw3Jt8Si3E8HhIJl61SbeduTMtycWLINIgISncSa
MzZU2pjfbPrASpWEOZNHj0q8BIxOFO3HkjVcD45Bm6yV1PaOslYGZXLGTKEq5ZLU9ZZULJLeBKMb
61iMlb7V13WlneBGrUr8B0HrLT3KTisMnfQWSRli9sXx1IqjaG4ZkwIRPYdypyUotwnLDMOU2vzo
yegZdUmP6Cm3+cIUgWlQV8jicopWOfnOnr+pt6NNXuaHtuR9Puq/y7K/gN7GcMhWORwe0tEBJ0N2
De7/wU+0la2KRQ340O8vCbeW4Ws7dkb7ENAJy9XWk87e8I6Qd7ejvyN1iyggITo2C0MbH/RerJvM
XVRcuDLllCb8OF95lr2xPPZz7oceD19TxBwL606SI/CFyob3NGEkCjNPu0JjRVNRlo4H2PPYyvmU
EvYZuoOvXO2gtSGp9mJkmhn71VvCye9Q5Y537myVXds4j6hWMLwXoHDdh8hLGyiqsAM0AJ7iQkRy
YcBEvKRTmLDjMrgwLi2SrIU5YkoyMg0YAxMuaFasq2T8LVk5n7IOPkAjphPIo9+OPQFkdYxdF3On
ax09ilEwC/tRFMZ3UtPoLgo11zqTL8NAZ4YGmq9G0IuNNZuKtBpNPLnYepoJa3oUVj0u5s57cjKR
bpp25m9lUcQq0Vf5yZYqRGkLvEVLiyaOfy/cj00JgB8i8MYSvEVdog5rlYaQ+qKZEa1nNW3yuu5f
BKPXOy8sNW+OqrvLwPaNjUFY8Y1iygynymAygxmi8hpqzjovk3MhS7jhAEnIspbFPWTzg6TTyA0w
HfkWyY34245Y1ta101iLItW7DydtILpqyh/PTlF0qABZUm9ViLSFD5soduGPPoQcDgwARKeYYkTl
mTj6lb9FSEjhTjX1eB3ccdiQgUyvZd22h5x87UVL5SyzFbzyo7oUZ/ZOJCwgjKy0JpvwzeTBviqT
8CStEVoDAeNsrQd8V1nk+EvASMVjmdH1RPgdM3HmmQ98YqB/MWAp8mPurLF2Rn/vDcP8MsyxWxL3
oJpp7HKUy6idrE8mqnZ3ZzsGM+QO4rTBlCBukbA6xEBe8EO4jzQBSTb3c/8pMhm+clsgNP4PNa1Q
nDZLp3gl3kIPedp6m8HJkVxDV5x9g56FaTTSa6A1DlJGXbgs/Z15UoGmgY2E4UwfV8SrsPUaAKyN
Wzdwbhw/6HDUBvZrwWDRvaudNNpxGfwn4RUOtZZ2QhDDdtjDu6K2m/UoXK1b+W7KTBSisnU0Ap2Q
U5fFm4oenvuYie8fSnT0f/S6GPQ2uJI5hK0L/vOjt8GQhP7iiSIPY/Bumc2NWUf177Ftdz7dzm5S
rW3VrhTZy7pJ12kdAPchI4WhBLrtyWbvIGr20RQkN0PxCGTzZcAX93/t3TAELjDLsG1LN5T+43dM
M2+y8w64vtcwjfB6lyQaqxQV1zgtgd38oXbjH90mpiAmqlwl6ByXSv7oq/Km1J8cVqAllqvgIWEd
3mVi1q/xdqz//ZNJ42dtxvyzlJRS2JZS0vzRbZKJ0U5JaFKDG7Zz1Icg9jqfyA1kULF5EEFsUXoY
r1N9rh/OOqJvpkZRTRCmK8OeZ8556ywsmft/+BKMuczkP7pH/vrNbJcbg8E+hd/8+78V/qjJcXo7
cTkXVpzS2Uc2NW9dKp8sNo5tle3CpHOOfuHgC5kwM001lX6FkTj39Es2BIwb81eumelrJ8P0YJWh
fC/soeNIE8HcVtjHhVOnq6iY0rdc1iCLZgwJxj/b1Ds0AL2nTUrMiCVKh1QJhQBsziDncUGwzcaq
3jcj199sceIxJNOfEsEItsXTkRoxiVwLr6RjIUP2iKv3QncBKmmmF23hW7KNSMJhazOcWud6Un1R
e4jujfCAf+Pfr/A/OmN4awnLsdniAGzQ3R/3rsSGIRqbnq40B52J2g4LqLnGiU80FjvQH8rMpP7P
q/YfP27+93+/avOniUNm0vDzHeBXWQ8Wj3WdvNkqdMoHlnqy7v01pk9PKYfXkGFgCs+QXv79c/+4
fQAKCUM3DTo6XE4z5s9nlvqWKjDHzCGLUficNCmWXkcRUcySMPxJz4PqWtTc9//+U/8qa/vbXfvX
j6UwXbjwKAw603/ctegPjhn5tbucyB5PBNgtufFLsctMj2YDiBJWuTOt/kNLwN075q7y1NMwNPvJ
ny7+4N/kXFgYtoAW2nUJYohD/ZZmE0b4D5yLnxyRrQ1v2pdF+2YOj5IqwjBibmOua31G7cETZsQK
kZoGUvooCqoTc39ZsosL9XHN8oYojb4GSGsuu7MGbQnsbHCBOBt3KRGKOn8EJrO2m8cG/36MelLq
xcpkGJUnD7a7dPr80iVPDa8JxpfLNEWHkteyvWc6sRfetp6TslOBInwZGGTTZxyRfo5gM0WIVsl9
mx0krSQASrv+PkQQGfJiNWjO0iranfIOgvUmJGsIavPU5rvAOiAtMcxv84cJZWoQLDg4o6SO2cw2
xdXFbdOp7pjzTvj3K/nzTv7rShrCZMV3JAv/Xyvn3+5kAaXf4Y6FQpvpaBoCNzP8img1FFmy0gyY
YkZfRofOHkbMmDoGq3rA+qlczF1J1/zhFfTXov/zxvr7r/NjoebekEka4TDGA2kzLze6dTWigXo4
Gj6qJNRWrsNktWppDNAZlB3BQ9M9l/5Oi0iSgCcYUWrE0YFvsU0IbO8P39ePdeZ/vi4qsujIEvQv
/bzx25gRt9EWqD7CZIgblhzlmjrB9qEpOl2LTkV/eMLVj8qn+UeayjGFpCGR/Zar/nOtSbRQ1kYK
XXKonOpRD4B2dN6gHXMLRnjjme7FK92GztQcR06o0SA7uZEFR8nTH2JqK8hkoqfaZWPjIoqYjOTD
uNairsFy7EycmKpx0xmqZPYLjzKIIwbPmtNfskBn0OIY9aHuu347BTHZyMbWQIVBE1bFvOuy2eHq
/YQNMjPKXwVzDTpHyq+6tAi8DvNrdBxHRvVp8ocbZa7k+nGfmIbky6CYUqcY/Md9osWTZTapZSO1
mYTZ5Uxfabx4ZUAU2qisnivjBNR9Rdzt35+Y/3Y5/v6T5zvkbw9MGw1s0JVHBZGb+hH94FHyZphg
S7tkoKXUt+eCY88oIYMb4Ie6tvrDy2f+aP/46AScDd02LZNH9z9/gbHSsGiUc/DUyuQBGAyMFo1u
X6OKxe7fP+t//ZYpfnQsy8Sn8/Nu1x2LLGYdu0uXdJvUaDqQkzhNKnlvGuotfBPbSxRN7//+U//r
B/zfn6p+NE6OsZaPTp+4y1G21ATkdnuNIorNRdS0f/iAhvwvL1CTde//f0T14+mKBj0wDJyAOPNy
Ypb5opIkNh7KkTtbQhbMmJ/1aB3DLWldJmz32BTvBuI2IFgWVqWtIzAqLNNp0Cyymml8E0cPIpcP
RqFqxug0qVfwaFvnL7udt1AN5fb675YgTpjmDAbPls5qHz3p4UfEJMiDaD3Ye+q5l/3wYLb1XVSL
hWYyH5rpLy/lmFFQXIAQonpbwJizDYYz1AOhhCA0qYb/fzgWF78SD7pRb6ORP5wUxaZhAGAG3dJX
AdDE567s1zE5aF9fWYzPAFYh2mPUgvPx0QdftYQRqV4NqlCqJ1978xFUEnWvnE3rP+YY0DP74taU
gp1C1Pqc0D5mDA+5mzoMSFgggxAjNE5jzuyYcYfdUH+D8tzWAUHOcjraZvmUOvzaY/VZpdEpzdAq
oDcbfYWtGl1W2fUbk2BoSO9Y/nciNw9DHRxjxSAlp9gjDxD+7ccY1FgyJlcRp3cd3dP1ANrHl6tw
0DEgE6JsmADF+Vs8u8Pddu/lDaOldikBURuw1/Xc2UzUY3iuudcb57lq5VvWJbuG4aitaurwGD10
nImta2HVAKOjpZ6+2oVD6Q/SRf5rHGf336ul//YcD9lo50LMjTJOwP1Gy9/N+iUp60M7ENXjpEH3
0WaEN27FaNfIkGMd3leCWu+uZMBIy1CoQyy6ps2w6w1M+826owYKDnQFLl3BH6HCIiONkI8HyjsX
0r/Rw0U4YdgkbI5SORO16Q1jOpjETyYH86BAQ8Zz5HTVgWpRhsg90Lh2g/w7iBF7+pZpsMMf6I0Z
aBctQ/siwK419l/wLofKhqaxIPjucuurpwd7wrrSvNrjh+Tiiuo5gk4+9vsIvoYryTxuApRDh8qJ
LP0sOrj+jKwmqBBw71fl+Ntlk5wTi7andxsouka7XcLkeDQv/N6aeUihAzABJxdLsdYYH93xE4Z3
PG4KwTMGD4CVlb3g0nCJ8j0qiiNU8EC+epFE2E7IZvUpjhSCgzn5OpuADHTPYvaeBt8jVUqq54o/
2SI9xhhWFj3VPpTGl3sLyU3WlAfIJ2V8hdp5cq4TqAx3jhoAFEL9Rr7S6gNxkMDfNUyY42pphm8t
VRkkyWsdivzFyBdiuIaIXgYU2OK7ML5HU15CAtCNZ10aaBm+thpwwo3JbtLQYDgZFOKzj5h1lvEH
OsdSwlpxu+wWQtGeJlyZEKY4ialZVyvZxtbEbpunKYlovAgXRXDfleo2asfYoyzjqZAbzQPe2hwD
+20YcRtVC8t6B6+zSGf+ef9JjRoxknI8lISO3QfCY2X+UFkJ2Pq1zd8+EWnB7jSyjECpvGsrc2FF
JX4yzPq0vVgeGfWbPWzaZFqPBpuw6Tqx93achIjT22hUy6YmQYtdIbDwNDbeQsuJARICqcdZ0qyZ
rJolrRzDOqsfta/RJlSiljLFwB5+TFjhB8Ra6Rx46uabpQlvKGABhdbWc10+jMU5ak4x7najQdUY
oFi8kgDbetH0oLnTMbLJ/S+rJqNKxeWmRjka3WqTwvYJ/rAx+69vDtdhZmK4hmOrH+9hYyiNsQvZ
OeuO6E8Z4Ztns0/6g3JCYqF1wZ3gx8b139+N/9x/6krq9CJz6pMUI/8458Ih4+zLMGspwLRuvLna
sW/kRySUuQuD7vPffxonyX9+Sn6gRQszB0yiMj93n/hCxpRxhEcZJHJOOK2ngP4LktgGVQac22Ke
q3ZnQNTGmlfSuH4sdPONLfveYmucjri6vV1DlAJ+nB6R12Xy6qe7GfbvZ8O2cGDDk1S0yG8NJFVy
cucePo1yWlGESeiFDhTsnvmxCe8TQgISB0UBfcrH3ibzVWAQQQ/1gzWHxXlLEx8ZjUcaZHngWSph
z5SYAQSSjhN9Se3UgzEH5QyPwiUGQaoJK1PMfFUYFC95GK9xn6hZsiJJzTvN0G9BAM0eF7Zrfcew
J5oE/bsTz6XHbcxr0E3YBnnXnF1Ar9SiEZuyrPZ1E61LESytvFk4+ZxLha5x9JJnqwJIhi3ApreS
pYU+Rb7BnG8CXz0AhghMQoTajkDuMwHVCakYA0eb22w31WnlI9Fc0vGgkHuT2QtYwDl4huQgNJeV
juV+lAybszUQmwVlFy5dEi5f5F5iaZJCrjveKHjnoYDUi4SirioTq6x2dgqNPEIvK4K9MI9h/uVQ
4ZES3/QtIkcAeIZj4b/L5FmS1adnrY8bJN1XeD1lf0qskkuryGX1cy7NgmJWWv1xkNeh+aYmzYl6
zCoxoCJJvSom3XGREYMwos8ZaBPz2nQRHu0Mh0+Ekw/hR1lo+zON/uKkAC/gLjoQmNsMZH6IrQbx
1/e1O9HfMt6LprZWBOlo6Vs5NquVsc6cYYuPG8jN+4iXnQpDagNGtm+tfs5SkvtiY/kzRXdNt/Ki
lNfAv4XuqREkxkjtR3iEev50V3xP6b3isjo8ZvrwWWYPcRXMSGRSbb90W2GS1ulgWLMpw98A2Gjt
q99J8JX570bPHRaDidmYxEOjgxXVUPyxCTLDE3xkGhLvmuF9dJ69AaI9dSEd1qNR3eV4ZUx+g9gA
8TpeDCR2RWXQlH3pCPbenIf/aMRrYu2RIQrrIewuJrb82FqgLAJ/Z6x5l3olIKePkJ3o+CmRJrLH
Wr4NGGoCG8/9u7KeXfJlKftGkiETufCogS9SrDCPahH546riLf1MohSoz0WQSSE5gyVegrvYtPkq
6l5sbyOcxwT3GuYsJwZzGJ7S+ldVPOMOqiz+OqTdWaavzQLSKP5xXJpOip8VDmD+PZZb3TwD9BWY
dMNxN/Ck19WH1784xE6S78A/55AJ7GCFTcIn0UEqLa1eNDOCCqQg5mDHNO/oUbqLsDFPyW2cBB4W
KmBgWce8lR1z4B9z467r/B2DSuRsFdMLGFA2yE898ZbUWOMOP+borpF5spPHMcFigGDf969tntNg
cMH6trTabpH33apThzqlkQ73TuAxiiLSS5IhOettSc/n1cF60rungu1YOaTrAjuhdUOczjSHGj8S
6uY+xwRURE+htIjmLyT7x9HIyOF+GPqvAAFKz3HwYl+aqyfomK+acdfrBz08MfLldMn0hwwhL/Qk
lUTRtqX6yNnSeJq10AuQBxmpFx1nBT6h8bEWK2F+GOpsz2bDaMUGIMGZ3piMjdl159BMC9JS2ivs
fhNjEvYGs/4lcBTZwUtN6h4bCKOBzdh+xwGugBkvyMLopZAe36J6YgWBM+Pdxc23x33T0uxTTC8+
NtLZ5hqfGv+o4J4m+GxUBjF3A4lROGebvyPHgaq9C2unhptXvdKwjsHUpfmKMlj0nW6Tjfelc2OQ
EqmEIC5dP1pLJra78zC8Kk1yLXehNPZhfU9B4LpDxGpr92Cis7lybeu0n/C4srPsYeprb130raD+
l2TPMb8Ww+MwnDH5Ez4F6WIvre4eezUZWpZdWCXk+xfSZBeeo3iSBReFuy86HA8hJg9S5EY1rZuu
2XUCEyUs4SE02KfAlYbD3l51XCOROETJhwm/A5vAl+EovCsPU9+fJ0z3Acj6drYy4aMzZuqOgEHt
ftRI7SVMN0M8GSzjjqs9S0t/bjkxBU17Z0NO9uwbd7wejDRaMiI0nipgOpVLDEHDydBxE/PMTPIb
8P+pUuQnh2qWrbEymifRQL7QOZjhdpRBfFATeqvsuGy4AWNo+WjSYZU8ySHdkhrcU+eS87cLwr9c
BtEhD+CUoc+zZhJrc1zSm1M7HyTeAQNhYTEyJlE5FJoZp3dnWEA//f04+ztgb7v8ey4kvxopT0o5
bP7LwFVbNtpmSj/s7lVi6ehqbmrMcqz1qv9Ww9E3P8MBdu+D9BZNtHPYQZoB9U76RpH4NHjD4+nK
K4n/Cuokoo6fHkVH9MC+GCm03XBhcKwZmmjlap9Zc5M00XHoRuzgZ7Hudd9iULBqEdd5C7HzTjgJ
Wx+U8lXqXps3BuRwphiUOO/KUfutyU2rYxe9xjW83RDb4QONN9O0tYqXWF6YVvHa2nYU0s3bovJp
EK92x0vE/3+EnUdv5Ei6Rf/QI8Bg0G6VjukzJaXchpCl956//h32arq6ULUYNDAzaEmZZMRn7j33
ZIxMBZLp7PlfHpe9NGq8UvT0Xn2RgmxskIqdh8gwxj/VwjjjtNDgBHHUx7269ad7X+ceQ9LWPjdm
jUUeizHCG0PIyyjHWw8fR30bfSx89XNhNhcLVVyhTTs/ehNFseVOZ5iA+ZmYb+yq7U8gOLnsCplY
ocd7zYuP3Zx75mXtd4Rxpynk0oA6Xzr4zrpHRXiXNn1okoxOB3YWajXQHy0lPJHAdxF2935TqZcR
k2giFxPqeUzc6UWv17Wxizg3yhD7oIJqH4EYRbj3jl4H8fcPWUxEUEOPafDy2GGMZnIbqOsM8J+z
6hGGxasueCakgEt+EyDn4tjV/VenuOLaWfcaZBuk9gEcnCDh0PDee+DatQ69oA53jX9LciTcHCtG
bm9T8WhlFd7VfBFhC6ky71GvgEl1ilvkyM24w0gDpal7Dq2TgWC8wUdSWG6sbRmGeN7LoH/I5FgB
y556LiRCf1nVBxHYx3lygvstQ/jaoVLUJSmrtYvkgWkSmZIvYtzpwcfs/8XOvx/lUje6rWq5Unnp
2Q4FkIgE89Q4pxzUsVBkq4atb0Gti4xjN2Y/XeDAPCnR/AAHpctS0W36ywgZA445kAUxwTM09h01
KvF0RrJ3JKDuEUltgtCOSYU5kIMUrxsfPJqzzMdyGXWcKcpFtz/71gbAOz9wp2lYBT0QkCxnjEFj
SPB08uqHr6Hyo0BCjAhWdc5ZeTGab6+6hf6lnd8o7kNRb9JZJgPFG3fmZ+dsa+ckJ8ZEyIyIKcnQ
INn4i9XhEIU/VYnrbJuXB28oeaO2Iwe7QegSBtqQ8kcbabM3YxQgu9x6kbfqULPFrfGOqIQ8rm+J
kBK5qdx4WuaCAYa3gm508F05fhP+vJ+a7Br5oIRE1D+JvEeC0q/TmKDQirkTwbM12ZYuVmvMz1g6
9a+pcE1i+Ua/OWjclWqEgwxdFDAxtsHxAbJnRYY2EvE6+GqTW5o8esGXV8zMc0LUj31kPDEm3Wdl
8hRTZzizX6lDQGs+++NDVN6y6iFoCLV7G7WcTJpplagUvYa3ZgA3IYvTHIw4WAArmPxCfUtHouw4
ZQ2prdjRYhXk35W/Fyne5ERdFRw4rK6AqYEkmdFlSl4wf5kVqOELQ8s7W0O1POMfEKpXCPGMFoAD
upEw6A9gvPdJvSXsCye8dK5eD+Zy2goSmarRPplUZ2qAhjepz3GQ8afeD7CZU/Zy6vCZ2CctfG8C
HrP2ESQ1ivj3Tn2vg2JdtkiDEcdLM7if6MqaslpI4TBKvDfst57UC0Xlq2bueS8MzoJ1rF2ignnB
MmcAcOIUGDLkHmuBHdPZoCuriPuGxxOvDQv4EOKp97h4lPZCgbArlzjELGam5J0XsNg4PAyATFAk
zEXyEZRPtfXFYj9E1ET0l7Z3+hOJGKX3gF7eJ/gTDW5qHsKZPXWIeCqLyUXNx6W2MJKF7F5U86Ax
B/TeE3WfxQf0IrxCQQenu35uzV3TvEzWPfBNPTvN9FUi02T+GgJpUF/tjhHFBX9ZYX2M2UMSnw1A
HxxsnIXKU5hvuDmNOWTyoumPpoDLsePVIBsr1NZevClIOJ40RJAHu3R1e6ui8UmHVaK/Brwj6iOK
RxJQ8fMDzQmtj2rc1n6OjmVDDAfBFKrc4Yj2kScGwTpnK02dHiAhhSOSPAPOTIyXBK5CZV1HvKza
xmsoL5clLlXBMZLzDBWjsezrJ1mRP7ctsDGTaNR7z7LdeOWpkzfZX2KmdNOlDtZ1ii5WhS68ycxv
Tb4mydaGcUUfZnzzZEv2iJK0M46ypi9RYS0xMhDmQpvzgDph5obXNPlHhWwB8qz1M1iE/JEfCauq
GO8EOuGS6SEhCwXPt7HSB9hnKz2DGo5p9mjDSuKAHY4I2DykW9zUzQlch8d1DtqHmot8eWjUvQ6c
9bnV3FEsM/IS+20z/AThigDZyKb9FdHSdl5N08J/+Np4Oz+ljMT/t2l0UjQxGXApEfn7ZAKMvFjF
kRdpLA419zksfY2fsAxqyhSipHd04VIBD73lgFaeI1AvufLl9StjOnnVmzq+0uPRFrWSpJa9OTzg
OfaMUxe7FmPleFdHS3+61ipYjA9G5lzqw1s/PQj5KMPdTNjI9kXyhug4STbed8uTBBgRIw0uQCIB
RPdKbTraW7tmB3mto50tFOSN3IcA3Oju1p7D8PqFKL+apCWqDmnQ+IPAWokvREVe/Ox3tzyZd4J7
DYJUlzzBXkwCLmKXDdZoPEC5Kxq3Gg9T+1TRWwdrO4dN/s+olm8KZ2O/nFDXIl+VJnz1FwcWoHfQ
QWvq6xI61tJA/0q4BSlPejyBXydzAPLDMy9438DK8/fkuZkt2Kd5JXEFrDjgfEQgFxxM8WKhrmXU
Fm8i+9EvH+xwDXNRFW4x4j1ZKYj9s52qXUG21RbVNZR0bQOtWZ8Q6d61N11fEv8zhvBSY1cD6ypi
dicEOpnXtCejgVFSAj5GW9i4FjhVEnTXwyKmXOuKUzJu8Tt26d4byZxaiRE14mKstoDbDPskU/BP
LGOmczV3dvGzjQsUOfowPKjThuap0DB1/xNp2oN5dfhsb15ergxx7+RLSjMT12TSXLVsExpXE7EP
ripll/XMAPx9rX+Z1MDdO/HSfFofjXyKiEis9xStufM65P9IfbWEyHTyI/i6AOHRWnQHAYM8DcHn
YNh8sqJb1VGQ0GOeGbiWZLOrMIpoD7phz1mOkmIuRVXlSp9vm8eivOXZUfpnJTl5QUJH94XSh5d3
FVluWczNwl1GeKlyoUAPwm/d2zgJ8QluxDukPCLrb8xoKXrGsP4hslcRfoSmf2YZhAVmyVFP6B68
WxJ+zXbm50wgMmWtrErjuaOjG1cgx6S983XefzQZi5B1RIw7p98zoWPWl1bbdDYUcAsE32r5ECAp
T58A09nj0gZNAzWaiW8MWmHFG0BpQbpiZPIfHo6y2dnt0m/p7N2gBytS3LETA59CqAsd5FopNgVQ
Qao8lHCpW3rPhs+jtNLp3tGcMtBWD77YSAT2dMv6xrHvNEICPit5ytXxDtQOuOnqtQergjTg4tAM
WWvsD32yH2yXXVfFlBKfZbLr69VQPWXJl4PslqZgQO25Dpwd9/iSOSisCHO86vpjAABmfKGiFDaC
tReAYaTKkBqqym3o3AaMtdrB6N8xKJm5IK8BuQQqK/WOAyuNjz29ZZjvTO3RdB7HHM34Ds1op7wJ
/WCENz1/4OZIQzfiD+LuqI5O9yGJ+IL9NbRuoZzr8GyU17LY424A7js0i7lWqxYVRZHVLoL2IcQW
YJu7SGeAtEito1XtCutoO9WdZu2z9MWI14IbDGc940nct7ZLXvZdq56xF1OU6fHO4BqfEKjr6O3J
Pwa85Vx087OJOLkvc76yja9xPPX6o6Wvhtk7nX5UoIKN/QTVLd14NBb6Szc82Mwih+uYYEx0bST3
/Yq0b8EjU2VvtrGsGUU2G758vSQ5i6a5/8yZbFF7Dx9JSojpq8jei/ArHN+oxMv0lM8P7wHnWQW1
PCV1Giiq7nrqVtSQNjmdjPVY7fTyuR+XqvaRFoRHJuu6fgrDHeub3NxG9h4I2uwp9dxJsH1hekmw
GR5PKhscxh3djvnm+XCol3J6McSDh9VG8L64ITxz/LyB+PC0zZyn1296BR/0jn3aoLzBVQPwxW/k
FC+1ue/Me0t5HYPPOj7MQltSsppNJU6WtiazyTN36AMmdlrKzuB/bU+TXGrDhlak+qgCbJUb3eAD
XgIPmM4wD0DBtCxp8JGp/UNj3KfWGvMb+3J06msnf+/abeRsx5TZ9lvAore7NdapEi+5edTqk8oA
H/ZL6D/yqBN7o3HKZOyss+yepHd1wKo8E7jDAj2im5dPcoaf8ywI/w3xRhCceuY+Sb5sUsnYYjPU
WLFTzKtC3zo8/2a9zAad/n9T5Wxyi83Es5eY7GoXpvdq6ude3fX8EGvaJejRnP6VDLp0uMXOWu+e
fGOfWR+tepPD3srfiWVf+k4PVnUxmZtuOOueTzDBLTd/OA8o22XHWAn3yvjQ0ltb6tk0KS1e1K7c
GUO/8mDnZNTMRCoNN005aM7MKVsoz35PRbL1xa1uPlL/IaDyB0Rcpg9xCp3iqQGyRcYaWjOHrAFJ
RACBNAbBlsQeEyvP6Y9wmzGOV9xqevMR4rgbF7ThbgOZLWcA2ZC1CrZh5fR7Hez79DLhQsn1davR
u7OyL0xcHG5jUE3MOxGepZHDR9KIdDvm3p32mkegrWBgEbzJaB6sR7Ysa5g6SBb5Rkpjy+Bu3hnX
aLOReNsWRFswGPvaDhkDb9rmO4nukUKgBLGCO+AC3sQ+0y3MraZuomTrNUSh3qb4glM2wdVYRCe/
+NQnNwUO0AYf7fAjJngT5aIQh6J8pP+YmGQ2kvCFu2me7m2xACTEHof7lKQv8CfahgAwU6yAkDgQ
2QuP7voMopF7sTdOJMl2GLWLQ59c9Q7o+3JG9LHKVCl+teoeIS0zrT5HTrAcYlT1C3bccb9WmEAU
+bkJdwECe4iCMDYVdHA8V/Qp9SYkqxcKJ6JYUirMFZsTAIZgInZWe/IlN9DG810ToRVciOHCn2Th
oGXCV9UvkfEVplwhy1ZdCuLvxGvtX/vunRzGlU6jT5pXXl7TdJ1j0xyKn4i1tqVsfJjIPcNlDIDR
K30DjfDEFjnY1/nFbi++v8v9jQPzzyAGs1vO4erZU86EdZYXWrhz4D/pOkxGDvP4ueTht9alua9s
UBhggDdRt2LEMdX6HRGguKkrKqB0pxabzF7BVISlBTwZuymWqrfSAKmyS6tHh2fRs+/mT6sZ0VQO
dwydC3Fs22cy0h5ARKHVQEj8iD2J+Ce2sU+a9m4w3JOPjbnjypyJJAqrLryW1HY8omdG/kG4QafC
l+GrW1nvDdNVjO+J9TyPu3/nJzucl9m4N4nMy9w024Nxq8ipsj7wHGKaYrJvU6YO9Yjbm4Jn5QCR
gzLWG1dJEE3esxZZNP6lgEAiENa4mBMNmyAVV8/3jdxmrBxzHkgwphbbHbs66Ug85zVIbB9R5egg
oLLkpnVrQmzvavMnJEd6IAoZ1I5y0PVykWk7zT5WwjWY+fVrNTszoCm4KFtOpkzukYRWtXyNwCmp
6F+9e51ZexbeoEGkuetLY61NNMzn0L8GTKSBKefBPsbiqHBI479iZEmIWJ7vCDPGPLUEXW/XcPnI
k18KNCIwAzp6qeLiUYMSKd/uEguvI1ZQfUv0MJmJd77x0BJ1YBU78IozDYA5TB+R9Ip4m6loYR/V
lE79u2v5/73a9LFZc8ugz+coHEp1n3ocG1w2uMd8FmKZXzI2aJdO8KOKmzeddPUlJifFIro8sQOw
evYyD4OV8FsIAQ9t+CBaYvYIQqii77bEuO0TYt52p4ARRZXZGx6JKYarD0jDKsGgHyUhLiUWm2U1
3kZ5rvz7XNvQpUXlE4+1ar/77c6YW3jAEnTF/gexlAvf5IRrCypvxFgK15b37NcXVbsfjBepXdvG
Zx02YRmPlkrNYTmd4RuArc7CN58ZnKfsp5K3vfHxo8tjH7405ZFk6qp5iMW+DH8a674B9WyzdSGw
2fxmcPLPRYedH34ONw0Z6iZgX3iYav7oV8ek/iqdd46IkcQcAKMYfXWWsDfmR3LiB2brAp6rfCQG
iYSTcPwuIJ2KQ1RhdSpodyxU9AaXPmOhc0inXkhWq98UGthDlpb2Q25fBtcc6MkdtA4Ycli3VrF+
Fsiyg5YsUuM77zwyxZ2rJc2HfNyqZnCKc31TNLteg2CRcI+oPpaskmomdNLulpKlyu3B1/iZegIj
dtFBJxmb9mM0PeQaFeLHgwh8yLNaT9FozmtZfAasyvKc0D5D+CrkwNIkVSfp4+5iKx3ipFE4+a7q
OnPf0me0s5c/2UjnQtIWUZiJ5HHUCbPJWMwYzNXlgpRGpls0+FZZfgOMbHfY47jEGvTk4Jd00ipg
6UB6e7TCjjV+OC6HSOrcXbmFMqZZD+Z40gumpNm51jZqcFNY0GXZzKRZ2E6yMujordB01YTVhPGT
JJ8BWvoE2010ZyfwUUCKyZBFG0ljTsvoqUEMlDAow3i1NGvAfwryFYlG5mOw9iNnpaicvWxtlf4I
Mx+2eqU1VrDKWoZkvmDYyA6axbAxoqEF6JjwV9r2s4ezxIgcNwo/Q6V2eUpX6URkPX8s5jiab5IL
83UujY8mpHzyT1bOakc2buM9sWjLFv+HQRtxnIUmX0DeCIBuGKvuOtXvjuI6f5NBi1kW+W8R6r9l
Ib/obwPiytTEY/5tR8qwyrSxwY8IPy+IJQCVEV5REdb6i6XwxiRDQOcVVUA5tLqoXUzgMwqhEdXx
z3KV/wpH+aUwmwDaUk18Vr9oOR3HymySEu1lV6Nv66RTk5+TFRs2xsZf9Me/GIoQZfOjHMlkyDJ0
PEyzcvZ/VMA6cSBxoefK0g9tagWnUQiNKfq3P/9BYpbz/Poxo/ZRValaiI5/lTmDuZkQfRfKsjPx
4hMmkyn+olLSNt4MugjuK1Z0Vws58sFUWTQTHZ4t1TTxPxwr1P4ifP7Np6uruqNphiYdy7B+keUG
eL7DskB6hF7HgbE5TdBlyPBLdF39i5tHOL+RHf3rh/2ic1IBrzl2M2c7Dcz9RecQz+NLYvAGoio/
LczCUZsSWwXrJ2+a73qsyHz1D11irkwoNV6nU1kNbDjZmVqV5cL/PBEqO/tBOSfbiNCFrge2kvkE
UzXJ0vCNnZ1Se1L1TUBx00/BXGoyWljHn6bJdNkziOfyiW+Nu0+T8i5swo3h5xuT2YOTVutezcHi
QlmDrSsgBirykahPRrunKuIXRy1ft/MQCiuLz+S1ooHXIK5APjNL0NSPsVFSoPebTmwbbuPZVhtV
L9CjePNxAhI3paaAS1kchvAQa4KCMsfcZNqxq+bY02cVYWREixnU4XpIXyyE//pQL2I6TJMd02Sg
RaGsLFCYRJ96YaxSwvWEiPYKuz+TbAk5XEInONoqQy5KedNhgmDo2G0K8w7f/hKeIcAZujSWrDbq
r9BWVq33LT11NaSIMxnzMlOFAsIOKYezBEq74YAYGN0U1ZseDHNpxVxjoGndG+yoNAMpTnPWgC2v
1BobJqL63gJYUqEt1GCjpTMKlPUd7ExGIFVcMl5iCSTlyqf+G8L0C2XXSrMOqsanM1VPOeDoO0UF
cgywcE5rkMBnfDoV0ZuniuuLpjO9ZuVw1sTIVxTPaUEpEAXioh+nkKS596xzXKPqYc6kh1plkM7g
0qt6/kzrkqJ4aZLmPWnFvK1fVl20guwQtKCQ+I41arQmbU9qc2r6BsUYekDe3AC7TPaCH3qpteEK
fepa8FFJW1tHTKUTagaAfbAtSewR90nlKjyCMWvEvKCyn2EHhGv85Vj5zemFftBGhosx2lbFL9JF
KqzODgsOyqrwbLrviGzhCiMq3DkAI80kGupw2NGlMar3cQZzomuAZho6InfcQPHaGf3aLSw9fvrz
b2bZvztl8MgapjRQa+At+/fBqtCf5mzrSH+NjG3rsQ7o5MEcUOs8FbhgHfQV8qoxeiAgUNHReAzY
8GVBCiqSeNAyCRxq8NtEV5TCtVj91vNWReKRLhGYPivak6ptvQKYx7hwqm0Q1q5GyEdWAVj4UCkK
p/HDIaEbJZTI0g0haeRLwYSew0G9+UMizgOTNkp2Zcfk18dKTz1GY03isZGdciI3UBzW/LPrth3k
jIz4iyZT1z7/JnLnKd8+lIb2Ilk2nbm2KlYVTL+N+qwIa02p4YF1lQxCYgQ9M6vEmkFirbpjCN0M
gJ5gfGfIEw11PecEFLNPPET+zPKjBMCWG+2iD5iihYh9yuGCwLtLPipv3r5my65i/9texhwxf4LM
xL/a40F27TKbIDPwf0rmBA6sdRHOmrzYCzgWeIKKIdhZQMN6XS76GqXCjJ/24NbfBTlEewlX1mGG
thXjhlhSadxjp2fy/mDh/wlo1/zXYnBWZflQWueaRJqw/zEBh+esW6X3ZqfFXkH4VwT6LdItdq2w
ekzptgyAh+wI7DGQbKfJUkj1j0ijK4FLleXOfl7VQpv38fkzeCBl6Kj163y4KoPlFu2TDT/WN4Zl
proktKQsui0BOMvaduWxwq+DMIbywGYzysJoAlq/9M29YuAVxwcYyHmOPDrmUoqvwKHjnfxLxkIl
b29B5tO16siYaYCRbrfwpbFYXYPyLaZjTKxTruxF7LbBmw40yMqpYe23mnGXroptbVj3QXZfjCO0
sAwDqbct6nNRVDe+ES99UZJVZl97p9nbzrriE7c7ZELmxUMX5LDFsg7OdwLsMo8BnwUrUrfdAoEe
p7BvYM1Hn98O93PkcoGuBkGGDmsfRZmNuqRhSUhvxnrAuY802vDx7KDzrPEt2eatIYoZ76ykBkWE
V+4KkxllP5SQDQkwzgfyOZXYYNlKnsrAd2wG+1YVKJ39rYlExuzB/sl5MZT8YBZfpOZ9YqIJxc5S
IeQTYq0zwfaSV83a6hoWFIY6biOIbiMXJxkN3mTel+iMs5jn7S6VD7hTVP/HZgvMsSM7ifLo3ple
GZJNLK1a2hVbXaqYTonsksaX1L/IDN+aOt+MvoX2fwfS5S4E6idYk9q99+LU9VKX4TqqCBJlLtca
3P2wqCrOADwY5r5OsMjB/+2rbWi5IVnuKvWDXSIntIlrY9pig/L2OFOeO8YEEYLgRJyL7IsA7gWZ
G9W48tFFoh8JooGIWmSvl4FgWgOnSxajDHFm1SldT/E4lA8pbcagvbYphr4Wyb3wzhV49oxpscHT
asB3g/Tro5s04vdJvejks3kSZHyL4B9C4rru3/FwdPVZdEiHWEGNy4qchpzxUVYzKM+4pV5yhHyC
kkhBa5PiSrb3lnfu6/s5sl4wwpjVT74Oc6ajCwYyHprL2FA3WvFR2TEhj2I5G1Ucj+eKFXCQvsbx
RUN2hpoRw0jjBiWsvYqgMhYfAF4JZlVTduvygMuk72w2ga9W9glAS9G3hJjEAMh85GwlW4wKGgUI
CW5bo937WnyHv/yuUt51FAfVsOdCApqHH1Vl9h/cJH4MRSyCdKNjNm5OI4L03EIHrr6P4kMgMHba
YxwesmwnBny0yBs1HlyxS5TErdKSqTDsjknfBgPCw3Jcx8K6hUN1SsTjDFmFEboiiwbpLxOeEcCL
jgIRfpHmExOgVQh8f2oGQH1HeRmti/hkIA7DtcnwpOf1QzKCSoY/x1dP0oSLUz0GwJ07Srlkk/V7
zWRHORGftQ4Y0vsWGi6UAV2yitqvMWK3gpl0B3GXTKnBZ9DAaJWtkb0Jss0AzF3XTVTr21TZ6v5J
mW4FGvFQvyfI0UMBxeQcb5bcBi2EsRERVX6oym3FcGw0g2OCJqRDY6AUPsLn12hIXNwldXtHIDTz
OlglPbmXhuZjuNZWogSCDGtIvxVom4KMvT4cYMxhWX+cyO/yE9fCDspXYRYnUolov1Gvs90uO1IC
W7KybcRz0WdKhFJITaF7iNrZdifRlxrsc6ZNKS5UvDrLwg/ZEWJJY5LfRGdPcJVDnNH8z65rdmH1
ErHKsudaFLnWTARLPu1Ac3Wq5IRZSiSw90ykECOIizEEAQfgnb2nMhkgnOQmE8ACKfUVB/WCTI31
vEOYdAd9qTYzILmGFj59xZhzq8EkFRG3KyIclSkpqeT5zm/va5YXKi66ovkuy1ugkccSfGu+49pT
xWzgVaTP4KsV9acvLr15aeIXARanbUkGBJ6LEYd1gT8jSJHVhcQZed2i805BsBUkJfr9jisONRHe
xq5+YHA8MoiBXhTyfemqvLZOsbHkZ1yxuhDIZwDCRbuQQqwqCFCInzuQIYGHCIgnwKyq2yiCRVY+
d91N8nlP0kFMQFJI6bb+j27vQ++HkIo0eQ8A6U4wl1vBRRfdfArlZnbG80zieowtFuUtoilxDTQB
EfU+z3HvIyZLUnJZZzcN6WMwJ7h83wVbeAw2q8S7CMbuNUP1pDjVfCMaUgTYxl441xqHICdzKmRC
FZJDCvKpkyFtDnsCAlcUNdlW4iGBxu7hEhtgYPdQsvF/NwPB7ykJQ3Nvo2s7QtzvYnVfU/9g/9MH
sQsibOnmo4NSdQ6ikCP1q8ZDbKTDclKeU7UlOqea3Yg8EOwCi51p5BAEAsBXDOuyJ2gYhHIATx3v
21Zd2fGhNT6diORdDI4EcYj4AzpwXXe8U/tpfEQICxT7pCYRJotmj1RrOwY2+DMSVkS4LWPlw+tC
zur+vc+7L60/ZDbwMP0L3VuKNN+n1LYZJ4pjyIUwjFuAWDit0D8FFdnYlv3Rs+LBGrmavv5cW//X
zItjWKomtiFHpez/xbicdt1UWmpJYWfGjIQiYV9qP6n5ULPoEFYTAXi+yN28UORf6Df/NS3pmJbm
gZGqWraUv7QbndeWsK+gUIxVj4BD5cIzAvRpRuUkbh5Jc/3nv1TM+I1/j034gbrmMA0yVBs8xr+b
iI5OQRaAApaWMNrqroy4tqNqZEspw7DkS0YHreBRh12s6LvRnCUTTeAHLwTR+QyTG9bof/6V/ttx
8Ruh2WNyYmnS1H9ta/DU+XUKpyPjcsOupJoMsjPO1z//GE397Q+iedItk6mUZfwyA2NrEOkdQUBk
k9N7mNOuIJVUDfAPW/YeoRfmXMONQ++zSQLXjMYn0786Sffqm6zSDEWcpFoudV+uvaHDneV/Sc2A
1VgzKmGk2rfNtTPs+yLsMNYxEtb1ERUmVE5ZWeA3y48a5XBc58eB7GC/Tc4KsomOjqmG1eD4xSpT
ZvhuusiM5jMMOFP8dhMQs2NbZB5lExPujlRqRNkKS34Be1VJlUd0qW7V88+qH8iSZWHlz4u1+yZH
/ty9NC0roNQzP7KYjRkX32SGLjxuEwYgoaLTEH4GKAD4JDA7Bly1iVsP+pMM6TpMYhyTCyjbjTbN
gGbrkhXNOW1OzNgr39vFdrTlZnXrrt+2aNRzXYeMP8ZrC6/vFIGWijU2LO2p04YHML/PdQ00cXIo
rkfyEFAyNFO7t8yIEUf8ZZfY4LqZCZA406ZUk1NKoVkSDx4bOa5HGjmDNSzAuLr69rRkmTCf1qBv
ddwnnnOJQO5q5CdZqnKn1E8GXjFNTSDMrePyKSitD29CWpDES5Pd+8jwIPXcQihvuohcksEeA3x1
XowOuAde0juHqnrx2g8LWTX0ko3qH3MFOxeAOlzcE5Yij+vcJDCUAKk1hKCHlj0/B1/wk6TmPvX5
JAhe74NP1WZp6LiEfh1Cet6C5CUlf56i+DNMKiS+bq6U+158ehH7nVp1tSy8Kux1C6tbVc624btu
6++RxON+LkVRRVbWjbWWOzGOqaWGncOES/KSQqmWWbswipvfPPexxZYYaYsJDRBhkNNar62FmaiA
Kpwg+c204gVX177kIXOY8sUpWD/l5c/v3H9Hlbza//PGzW/k/4yCQ7/rrDqskbbNAXOC1vKiqqX5
1HUDCo8e7+gpBBsyrv78Y0n6+80ppwkBmkGCgvgPAyOvlaEtW6ZdLUNheLezV2XRslXVlXY75iGb
6oEgz+tAiwIIc2yIhWGTaHEvo5Jpy88IZZeHOkLBWNfgqk3ZdaDDEcrHiGqJytCuzig1FjGB9gUq
9JYl6mymJke+T+htThE6IxvXs8DHLMmedAjk5WB/59B9kuO0Jzd1wWkEcu7H4PscD5WOYPpb8bF1
1eQqeUjKyIgOlPsSIY9BN1L0zSIlPXMIWPpE9SIb61WW7UvNnFWt9vjudM8SCmOl8wIMABvlRRLH
TDKyxf4qJ6+56thHxPee1oHEYzsp+a9B9OJPCX40/Ek1kzrHDGmyiQC0VzbNFmmNwJsFOSj+iNRn
3XiHQlH2Vsk6DS2NPnXLfIKw12HUCL/jBo8OfiLlK9I4HrD8QeG/qspxCJ7Dsj1MBlRKTGW2xv+A
OBUYQxJsm7baVxYmBobOlnQ2loORXnwOyktGQaIwb/Ay5ZFRxlJnvh2BvUdsl2T5sgVwWzDsCrVu
EyRkmlIrdAUDSGbLXfU11dp9njK6dAC2Vosp6F2vNRdI4TEHBfsU6npdInlA1zFHGmT1zRJvZfNV
MHzqTJ4X7SFjDpPH2ArMWw35cMqNFX2j5OERA7Q8VAgGqbm2hjYxZGr8gOx5EdSn3LkxoUjKSzRP
SPAFjcyOj2awa7USL1e11JhTd15/rMdTbf0ozGilSlqrG5IOqpYry3nD3ZAi+A9suibeeYVht8Op
LUnDSRnbeTM/In9ySiDGmU8M+LuU+qYjVD5rhmVnACmGWmsiwUaoZSIxdNpxqwXZCSczFXR8HZH7
GeA+62MXbTDjBPmVcK2FXb4ZLZ4tVIcsF49zYHb1VuE7rewNOwPFXBv9g1ruQmr4cOdlCLVPo/XJ
IK/XselNF09xVV28sZk7iqpY1xw1XYkyZZYeozrXWrT6N2siY7RrWC+WZGXQ2zi+PIJi3LWTc9LH
n4xpXl9k51Z/GasHZaILGQxcutHRRLdSW6+GT9Z0hqVojhNkPYlXld0Cc522gX1BwoJZCDbxqM2g
UmU2RCpXl7DaaQ5qKzm2IZqxIAFPhQmZudRfjp/fFRqAkAAi4saV/1lNZX6qVW3aQeBhNqKjI+Xk
CPSoOoy91z8KsCAugiznGGcz5EqbGcSx1q5bUyg4QrR+oacW73vh9Os6FuUxH83o3R59CqPRi876
qLYc+008glkeDdqYseiId+p0e1cMnfGX0/R3f42hWZapwvaFhvXLvmlS8kljawkg0BjqVT51dF8+
tqc/f2i/2efpzLXZTtoY+FXb/KUwtewi0pwRDKTJc8Lmw5K3AWWW64Q5IIZU2vDjm2RVNjqkGAfv
9BBV7aWUlXH982/yu5Kc4btu2CxLJSi3f19aUdPVLdAii/yrKL32ZdISopsC1jJVjxln3v6lJNfm
uvPXkvx/f+Avt+RA+/b/1J1Hc+RWlu+/Sof20Fx44MV0LxKZSEPvWbVBkFUseO/x6d8PlKZFgnzM
0czq9aIjJIq8uP7cc/7GsuPJXMcEB0y7rm8TDbPDhPz+mfAawokUcJIoAYGbY69DEBSAPVJ0XduZ
aJ9h7AmwCymdorCQ2ilqgNiVhK1LPds31qJZR6HczAzp/BTJXOm+1Cb5SC8+GzXLsphB2VQpay5G
jeJygbYhkg+GZBKmdSZfOAfbSMxkCXhk1GSPtDgviPfDZvCGwd5QVrnH0Hx6P08MhJ6Dk6AOiuMi
L3Z8J5ysqUlaNpV4+LtrwlI1RaF7qHIaxusUvglkBIYpPgmPWXMZi9RCV0Og58VcJKyAK5aGeqy6
/WE4UWtUFA0jGI3wRViLznUd5kC9ynVTS0kP8zwo9TOliMRlPwbxN7XyNAt8LcAVqBSSD61fHchZ
jaFyCJO4Q4BLAA5N7N76htk1cY+sJyV6g+Tij8lEfXg7m6/HHCUpnm+zCNv7aci6HLGmPlQ3et74
VyJBAMYP83pPqjVCPRr0XRflBK8DJRnPBmSrahWavHnSKts2a83IGQOpI54qsBiPVW1nD1b+OIWt
fpIrTXRvcms96GFivGR5nlAs0gQ6UWNP1t1pOK2uC05GR2hiOBnUvrmWUmpPeZvBrc/bhtSC1Aa4
jJgoiLax1p0URTudWHlZ3AVB3p4lbUOavNCrywZJ4xfeXZO3ppIEmtLKSuD0aip2ltSg2MxtUVzV
bWE/CiPJfnpjlR5BaXyIl01dhmhsGEy7zGguzkA1s9VOiyjJ1Z6XXvPkVK49fxyvdaOASk3S+Uwa
JOnn12tbXgjw2jKtoo9pIcZizsCNRau2LsqwYV9vmjTAUrqKpR95hs7uJlWEDXMSA1qFR8q2zSWU
FHLF+6H6unz+9Vd8XPA66r+aamCKR9y/FFORUr2p84JlpBiedIY2ngLoTbpGUhCryjKXj4BUPm/O
tMR8Q/NOX+QCiqI0gbpN8kZr8m3pJeGhN8JhQ5YGB2RZ2nzdudc0zruzCslYIVuo7OpsbNVYAESS
WQqajIICGnnoiDGrOcksm9WjbiGn0PW1AUogHwj6Q0UCm2oOTU+IPE5dC4I0U/ZZZFc/dDtjh5GM
JxlsdCAXsrIIHR8KqovmoH1dGWMqQZQOmotRpbxZVSkFpQ46hjEZOkxqT5DZT8PnqcJbM4j6BJoK
Ai6EQtkGL+Npo/gWf8FEyQXT0jxVEQmburuhb+x7yKZN7Hw9Lh+vPsbF4FwlIWUKmUTY+8OjxnuY
qodvbMIpBSzVlGTR2XKj+rPHUvtK7m0ot+VIJa5KdTgTUEhB9tVQu+16LGtqur1HKdIf8HRWeNrK
cVI+a92M6M6jfEanSngZ8mpukoOfy+mVXKgFLodNoCk4g+SgcL/u0ft1ZWka0Yum64gCUkzjXlqs
K0mUrW9VBA++DvFDmko3HfNmG1ceeECJvOrXzb2PzT42twgdiqAaWrTw8RjHAf1aToVxaFIv/Pb3
W9FtMGIGUZFm6Yu7HTF4mwcfMg5SbkHZpcxDFrwxj2yShRL1H50xERwE1ULyzjAXYzckltV1MULF
hZV0O8kMn5l9qmQpufs+98pdWrA7af0cDCbxrg58pPSldFuFpolUCq/shMV0BNv1yYzqGhAzFZFy
RPSXQo+yL+MNUHaUl/HDvTMStGAw5Y1kvE2wDuQ1Z5tHboFFjvZ1IEDOAQ7QZAOBKW0x3nkLOAMx
P+CKgTc9p3OKLwjMZ0PS65tIo1pdDBkIiLrRttEwRetYtqM1hiOAlaWuuvt68j//Gl3XcTBFj1yz
Fl9jhCHZLAUOJ+WGbIMZmeb4DQQytLC1TSPH+MYPwpYv5EggglZatbqR8W4u8exE5qIk53rk1Hgf
cfw5PDYXhW7KvBZeAXJvgrHB7GuvKnRmhNCA0k/0nTdU/zAKQrNQtbxNYrb6ukEo/MjmlvX5Kvzr
HLdY/SZCswh+aaCDDF5E78+rqDF7mYvU2AxdFQLWxrhMlLV1Xqh6tkGmqXHKyA43+Rhjazcm+PjY
olL2NclQqnwk8J7iYMAGqyhQOZwCeMdybKkAtnEKuJuKurgfDWP46emNOG1NVXLNoYcpWHBrn4M1
ABxVITVEEY50YGMbzUUzmuqJ3HQKpBnyp5YggxnAmnSxmurPuffbbxARbCBoeX2wfIq0WhzJu1KC
j5nGSgxmnqwljpyya8l65CqYcBQwzNB/jEcBj7PjWRGZDU//qYmgtJcaQS+CP9QrAFskKC9iJWA/
5NWE8YyR+feWpBT3JN+jO4qP5VbP+ok/U1VFfR7K6D5IpSzt1XRoTya5qoadbVuz7YpeDYKrzrPQ
IRk9E+OTcbw0yrLZobMVBbuIy42Kv7CzbZcVw2Psq/XOjwDcJ6ipgKlRPO1kyKrI2iYCm6UwNLkp
ZJMdsY0H5ESnulU1cGaUovfaOPlniRfARKa4E5OiiPTHavihBkq1R+cjxO5CqcCYoUpRKYCs+8xM
IRArleJ4kZLft6NNkVCYCs6lpQxZMlVmSGA+gAcZ2lSHUeGNJbi3HLPdvLMFSds02fSWB9QF+Rly
H7UYcHvyVWSdYQv5EyadURmflJFKXJuEo9uQlsPWNO53iDK2+1IJrOsqIdWV+yAedGvQD7U1jrhl
2lj2Jv7MeyYsoGSAthtlxvRnkbTiu6dEuLhIJqY7SR71wJACfWsOGP86gSqTXY9nf4piatoLbDzx
eeh95AvHrAKJiTsp/KBBMpCDK707P0kAbvfEZg14ejlveNxp1oOCvYrpRFMgl1uptr2HNAqVm3DI
zSNH8SJH8Lr9DKFRzxe2ravEie+3X9iOXQZVGkwkOhIdlWtzZLCkSC9QNekbalQe1U5j1JVfveZp
90CRTBDzAz4juYmf5tcn47zZF4eBYRm2sDXOIUVWFkFdGqM9FFcAg2If5cwuSrtipaPsrFF6H6cD
F1x5USEGf9H3LbS1OvHgmH/9CeocIL3/BktouqHoMk9u0NCL+mEfSXrol5K9yTwLSRf7IIVcSthy
w55OAZuJqyketvHYIo5gbnMb23Q0Vz0TD6hXQG2+sUMotwmYL3i4RYQ+J8YkGHLAtCW/ZxgnBRhL
nHM5WnA+gSrT5Thspqs54W2CnSFq37/26T9+DP/Hf8kv//j6+l//yT//yIuxCv2gWfzjv87CH1Ve
57+a/5x/7d//2ftf+tdF8ZLdNNXLS3P2VCz/y3e/yN//s/31U/P07h/QpAub8ap9qcbrl7pNmtdG
+NL5v/zv/vAfL69/5XYsXv752w9el83813jnZr/9+aP9z3/+Jiss2P94+/f//OH5U8rvHZ7Sp/DH
04ffeHmqm3/+Jpn67wTJQiW/wlNNVrib+pc/fmL9rnIRztkqE81N0i+//SPLqyagSet3ncXxWu+d
c2YzTL7m3Tv/yPida0yV51cXyWGbRNd/fdq7Sfpr0v6RtellHpJE+edv89Z7uxApqvIN8+UHeNYw
lUWUkBjonOm18DapLdwKWFvUt0cW+4dIbNHE4rFQJP4QTlgK49iRHLBZOIwpKiwXnVyv3wz7n317
25flLT/3BedknFcwzMAUZbmphJnizURfukzadaS9G1yWLATe/nfNzHHOmzhGU3tPreWJ/viXHWqz
3ATAL45lktSPE0O9W9MFS0cIwvf3rQx1ZAaVD1xbOsn21U/ElNdwBFeKW5xD99oe8794PfUWCwHi
B1Krsm6RVFgmAg218xIcyqlvuP29iQ3kBlU6pPhWcPS32iVwe6e7V/AjduI1dHaML4+8iZRP1gkh
GLqzRIdkUpa65ZIilV2CtLgb7Zu16hZuupl21TPENte4jzfeGt1qt9ybT6qD8uB63AGe3zZb2IRH
chqfrKN3HzLvmTcTnPaKZQ5WGbglapJ9eFZY0MyGI7vi47PJRN/8TXfnr3jbSocH4KjSXW3r7+JD
itK0U20AiK7TdXBlbYw76UjyRD7WsXkG3jQpdRZugoImjbN+g6k7Cg7n0D326HU5zbVxgmv35tjC
+vgOmfuJUza+KjpIneXzkPcgid6iCVyc4pxpjdO60+1Mx9wq62JbH9mbr5mHxTLG48EQbB2e8Zxp
iy5Kujp4GBG79SY+pzR6nqzzbXTZXsGNvEYSZBtfinW8zrbxRXtr7ULXOzKvnxyo1FsMlSygbCna
MitXm5Y8BrkcujC/2/6qUY+8Mj+ZQ1vBYIf6/KvL1OI0TXMK721kYTYDMSTs8aB5Migs/u0jzla0
uaYDbcFAHPL9KGbVpBRSZ4P/77tvMRqSolDQYLWUIzCqj4NlYvRjmKwMbrsPGCK7r6gNxRWCjKV0
kigcNBnokK/78kkbXKSEWDqTAahiccMVmmyTZVfAlgb2iRLDgmx0ynRfN/LJKp+zsTKxLc5fZGUX
I5YnCe5Bipe45oXiUAdfB251gqujSy7uLth+3drHNTA3hoXF/Ixm5BYX3UQ2wyYpFbmB/YNwAsUE
HisvX7fx8TTmNpBtdq6pckwt1/FAEWNQcL1yy+F7SBK+aG4s9VeMcv7X7czf+n7D0g7UO5MEwZyj
mu/BN2fSECvhlOGs5fp4cir1czkAJo++R/mNFd9+3dTr3/rQljnzhMDSCcqW79uCr2AFakVbMl58
W20DKGPVony1MlbBteGOO3RljjT52eoDs2dTYAEDIS9jEjtsADKnGFz3zrDmPHJQ6tp3K+DnW9Wp
nGx79JA/1uLiBNSVEV1IlIHc8aCggbCKvuEsvZYcbQWzTKyzw3/jjF8+qcj+UWL7q5eL/Io2qUZh
JCbeMUKNoKgbDyYSpgUqUIEFMreZcBfxGwSIzZkf1LlQNRQnDsiBCbwlUHqGkZ91twkiREmsXXu9
eW3XASDer2fjyNBoi5dfELRhZQ8MjYeXbBc+WPrF1w18csMyEOBCDZnXJSjseee+Wc0mB0RgAw9w
m7UVOBqyb2vpOT4Ea3OTn9an5W1jE7xFR86Dz/Yq1RDqTwROGCcvhj80xrosB/aqx4M+QIGC88HB
ZXfT+8H66x5+csHSQypOJgAJsv/L4zQAl8xlLs09LE7Vm/AcIbbv5mPgAGB2vdMBPPAWusoBudlh
g07bJnOOXbHKZ2fG22/4cNhqAaUf+hvt/R2EbYfR3irYL68yYlaUEp36tD+17yWYCjuQ2Ww3vss8
+E52JV3K6pFl9em58vZ7FueKD0UygvXEmDxaV/6u3mJWcoJoB9FqTpBjbb6eg0+X8ZspmH/+ZpEZ
jTZqRsIU+CCmcgDkNWp6Xzfx6X32tkuLhTzq2K5OoFYYYuuQud7e36NLuFJWc/RvHYmZjra2CEwV
Xy5VLc/i11MSsTOOBMd2wFQfkAdC/PhI744N4OL+VDSkUG30ed1SPsuDe6k69njjjcYcLK+at+O3
OIVlqdRkLUKWp8RqDGpsl24NxFdPEGpAYrzoT9VIv6OyykMrQNO0n7SDNgx4ubSQl6weHT41qHd2
g0ddNYQnJdVto2/XOhKxhYcuh5Y/Yo8srzrV39jZBBtG11DwMZw4hCaWKwMorWR6QXUB1hviHg2g
Qx3veRsgZSPCziFQgvRkVZsuqi4w0Q3xyQE0GVj9WTnCws6t77KONHcUDjtwUTeJiZe8XUQPIh3O
+8n+PgSYOQ34ataYlQ+Isrt+Cke0zao9r+MdNDNHqkL0wQIVYO/MQgW2CJOt1uNLs4BOFHsBZGnA
sUEl4DIE6NCJpgTiKtWPeqXeVaV8E7U+Ocuoek61TnIMNblvkKm3U+PeKgtXSNNjHKBnK9kAi0t4
z4iqWWDm/F+9bcLIUnKxM81UWfd2fWU0ClgLPS32nUIptrW0XRfAq8j7CyXoZTBn6OqYtYYO7EzE
7/UDcsMBwMdXZR0cw5Icdk0PGhKih+lfKQnEA1MxkN/DwKiMJzwTNbJ53vQ9woEYICemIHnwTAQH
q9UfxdobJg+hQ3Mt9IH+d1Bpkl7iWe/5N5Iv3fVF8CL7yo86FMYqq+C9SqhlKJl3ouJwU2TjZuzk
ezxq0DuS0RMDdyZqRNzk3Duzc2DSabPXo7DdxpT7naTDJcNElLSpjGCrwpQaKffUevMcz7ZKyZCd
Tqm4SGwLq3pzuPIKKcV+ZBbxibnFI2+wnEGqu1muJHGGEWeBILbvakUmUMu7s0otv+n67G5iwrYM
IntlF+3VkDa/MhF8M0LwAIM/7DKBQHwO4dTF9wyOe0x6gZLuCaCxxEV++rYKKYPlmuemCrK0criN
4HrlWoO4lB6gRBNN7hCoT4HVAehVsBnJzeeCtDXaK91NOjXI1UX+uB/LrjodMu0xbuL70QtkiH8e
yk96EeNv3e/QKvjV2bChUhttTEj7aLqUcF4jM7wQY7f3pQm4v3oYJ/FN5BhlGESiuRC7vmUSUttH
DT4T275WzZPKL84l/v1qtkerUR3I1fFSw0/DiCASS5qKEmpaYidBnFFhYLhDVwYjq6i71af4p1+F
rjSg2NnO+IG8qA0nHKPrZpQeA4E+3mDHdxEA0gSBBmnU7/qY2iFx5J4ellumBDWYRvyoqZejqI3I
Zmv0kJwUA+qbmO6aYHhJcnPY5KJQ4ZHJwD/wjRL4B0JtUgsjBhciBIwAHnat3LJPQv6vDSpl1406
d9cItLFKYB7ojUSxwBgyd2pl6S6fIa2VyOdCA0YCRtZ/kxsEr5MpjiGUmZC5VOlWHarSGQel3BYU
SxA1RmqsTUwFWCuK856hH+whLc8CDT+RHN+Exg9VxgZfhREvMknGEsFrZFTJEqS7RHRetfF1o0DO
Ljgc1Km9A1ewS2el4Ur7NlbNtzSYtjAXRxwPKLrp2VjcBNAuDWG9BDAH9ohO39Q+Cs54594gn4Pj
JGS82ip8x2wg5mrafDBI4dkA2goH1GhwDSGHh0pGvN2fgMF6BeLOiJd7p6OVo7Kq2btcUe+9oMhZ
RAS3EWA5B+pNtAbLNO2rGIO3cBxrioU1gp0DbluC1ADY/mLCP6AvdmXS7HqBlmWfnIYZ9DuUCfOk
csxSw1l4Woui/G6gakkh7im2zF9FXzyVSbmRlOiMWgGPPlXdU34E6KxnL10QnZqj9KDn8RZvjatQ
YX4mFDMgLXsERJF/ChbzWZvgPNOycJSYYlNkoPosca6s6rTa+slwRy32RK6nC2uyLjwN/dfcPIsg
AcDFbc4CJNvlwSSk1cPrPLaRKm53dh9eC6O9KpG6jrpxFUv+c0Kha0jiG86ivZaPZyYERkFlh6sC
53m7yNF+8y9Sazg3qGwUk3Xeleic9QH1wFa/xt0OgUWwqjAHy241qCq3YWw8FqOCkcwUbqtO/t6n
3p2FbxLKFjtgXTtbQuB28mPfkWsV07caMq/Q9fNMeAcgJndVBbUilONz8OTfaru6xV7uyrMqrC7i
izLAYDfxmxsN4S2lHu60IaYck8xrqqxPax+HRNVHHQBYCt85SHsYf88ZVDMlLVZaU1xouOvAF0Dc
0htafCCwIon6et8l+sHPgpsIOzi94oHZwhgHRdQjLRgjuI7FDz5BdfMtUIdrw66Y1jSob2sNjlcf
i+liUqXkRNMaZMFiNXU1HaJBYSDR5NdA34L8mx2OmhtXRElEFhjoWLGTtsMz/P7LvtC7da9gMJNP
de/KOfYHQQHbL+iy75EirVHUuQrEcN4UxhUjhxZqGLR0D0ZjrhtAiezuLh/l+x4RudBoUTgS2ngV
xCyYIq3WBcRzsx42qaFvzKnf5RmoQeRI2EzYqbGz4BPmD5Y/OSpKBmUAumfqrN0oKY8CWh4y+RvK
hR00jrlA3qBjakWHwVDvijF4HjmiNqXsk4HV8uu4KSxkKCx4txaClDUyGQNlfHzdeekgl5Ctotjf
BUp6AUsOnShtnaI6IFXJr8ysL3tpEGsFfvYmKIdha8muPSHLHHgVKpctx3gyIQg2JAPszR7Xyd4S
t0hXnYxWdovghYf2nLlvEBGeQu9ClsYfbPnhzDPbrQzlHOWorQyFWNGKnZIIVMh597UyeCUgKOja
V8VPr5QQuVHSn4leFjCPY5SvtXAPPuM+sMptrhjwwjP9fkTLXiv9y2LM0cv30Y1HXh9K2vyey2zr
XhjeU9XV5+Rxu02dxxCIMb1ZVXXuqhMHYlA/teF0w9vo1K55gJZRd1VNKlT5Tvne6BPxdIQ+gWlX
6nYwdNQocm4ITaquK7W51IR3axo4ktZN8ZiaxgFA1C0QonSNN+uDkeoIB6jywyDjDVzMSOuccmlW
YvHgtVZ7USJPtc57KiJdal/lnXErfO1nPBtm617MtZLZ29SoeBn2F/mEQQRocBwffHgEo5JiYJnN
wqOcUqWBZoDoxmJrty15kjBlcyrwu2q/ztaNibAYsIIUsbfgUhjdldIr6M3al9AdUU2fuE0E1C95
XniepnL7K1zgJCVOMyN8NAwfwpnkv9QhQtOqb51KY7I1i/rnRDps5qxe1qiydog14itUbyH9MEQ5
tHlHj5JzuYANgYNeuhkHCcagCm4Eo42xRmyiL9ZWnOGrmMH4M3vlDjuhM2451AmN8B4lTGSZE3iZ
pUAhUydheCqmTuwCqQ/P/aGSZ1vvG6VBhCCdTqoh+vY6jkUNgcfClqZYx8NIWbzSFZQC6XYsJ64X
xfswDG7rLL0aYv8uUFvg1CnGY3q+0WLxPE4kYHwZAoiHM1qgNrVjSs21b45YZKl547ZV2qMM4l0S
YV9pInk2x8zeeAiHxpk1QS9NLnGGRIS0RA0BH1Q0mBKoPWV8HUjhjScyae1B5GDF96htJgjDh1K5
FlX9NPo4R3TVTLPuvbPRVk6AqnDdIiLole1FM1UXrRXfpeqkOBgPFVjyhCFUSiKB1o5Pw8hwvbq6
r7TgKi3xCSgl9U4yO5ynCHhJSKporyLHt4qkDoGmkbhCQgpRLdFcxzsSDMQBxZ0rLDh2U8MV4kf4
T4zV2aTnZ9EANi2poGjgeDZpp4EUP3umQPplQH+hrM1LSUUrL4T7wzrkUKrO/Crfj4gTG5P2vVLh
WE+cz86IM/VKJPG5P5nkIUStUEGtz4badFKCZBAqaeqArXlSg+miDVA6ndGimgxaZ5zqm9rS9kUD
2STzYVF1xXCqltFpkxkXcWj/7DuJJTPadxlPGC+VkO9K8vtiBsSIDtJUkyMK1UxkLfWoQo/DG8g9
C+Zp9LtiL4UZ1kcRhj7Vad+0d16HnQHWVxVkufhlQk2/kPOTuMWkSfbBt1T1oNxN1AUQAzFuOF2w
eytBtUhj9Z1PPCnaEH0L725qitumIzDEXueEMhmEOE9Vy3WsQlArgUdvdIEEQ4jZkOhHYp4mgkql
J2exJqNSUtbderTM74aEmoLZCvb8aJM1N8zptEyG7601SrtEnS7TAifTMUJIMTWBZQk8aatAtx8U
SUG9PI542HZkuMzvhFzmZvBCDP+k2d8Ct1rDC10/gu5ZVnW1z5CHcsoOOY4gKs6UVDW2MBAwte7j
nZ5GN6YpdI5nJTmdROOaBWEeVD/A244aCOJpLi6oG/1qwuS0bGERj0GR7tVxvItQUOzS8MLwFIH7
MYI2Zeq7Vlh9C7v0KQgQIYoswOxeilGInyNwPJUC6BV6O3HS/gD4y6M3m1q+WHtpi3DTJsVZlOaP
mYK8UIEixWTmkAl6ZHG6SXOMFHWkzsDwxx+zEMkW/BBLE6K74qNDC09+J6kkHdKUWYk8DV3hDHsY
G0sMHHZLpA/g+u7bPE3uW0PcSFV/JSphbn1d09Be73eFHV6ocoVOcJwjPiS3lhPNGYByRKylhULJ
Ggn3UWqUZ1ZSqStVr761RoPLSWlbhHdQVv3MwzNGTxWuTtVzJz0xb/Ok0KDhGye5zGXkW1E6OEL4
UIwNZE+yIu5x7uNCkXNIaVU0qDt2LTF21Bv33FiguhqeS1Uj0m0s+FNph19SwBG3VcqodY0B6Q0e
7Oo6S5rrekCJ3WikeO3FnsotL/2qNHExAEVeZZp/ViFwOL8SztoSa7x0KLGiQkVCGTCjO5JFm7M8
H7NAwGLJBs8oi2ViVlP9SJPIonVut5ZWKPvdlYd6i1IqGUrsstf2t9xFqduNjmTUZoTKVy2ri1Q3
WhhNXbe0LN9gQRZcqq6yofSwDp3J6U+R1d/Hh26nn4d79bt3oawFbHSYfit9//UQzD38YgTURfWt
IpPhiYDvmKvcuHNse1dzq6MZ8M9TsMAlQNlQzqNAyne8yYmqvEclj6fbnHiv3Ncc7DnUw614LG/7
/fEGPxtfjXZkVZYFeIlFv3wvsoKWO9qloLSrI+Y2VY5kKT9BCMxKnH+1obzvk2cFAS8osqLRfgrW
aM5QVQQE0WwwhAwvQYE44frYwvk0FQtGl+MWVUxbW9YS6sA3eHAzYfVm3MAbcc1x3bFoqGNuU8x+
br9eH5+N45vmXkkub+etCyPVS2muqPuVEZ5P5uP/roHFRKUST5ZQZWGYynUiriJozF83MGfClyv8
bQ8Ws4R+hALZhx40EXEUBpJF8NiEP75u5NgwLZY3+PpWmgwayQrUYIC59voRXMGnO+htP+ZPeDMT
op2qNMWzwM1Ow2vEmllrr4VRsLYk/TPn2Er7rGj1tr1FhWGK57OxpIqhh9815cHMHu3CJEtyVDrl
syPobUOL4kJmwzORZToGLlu/wA3hNHDijXRenay0NZtpO/VrnL1cSlVHSzUfoK9zFfBt44tSg6nk
RFwhvcxOx027xWvW5VWyarbHB/TYGlmUHPxpSPyop6k+jU49j4RfhtLukdX+ae3tbYcWV1phK0Ra
FfsJwZ0LJd7BelLd75G3wnny4K0fHqCvu8gWbe3zGKcPx96ipICTIk7SjrRWf369L44soiWWV2uG
Rg/n4dWa3jVQV5hkFG9ttCGPYMKONbQ4RshhFp3X0VBXPiq8XRPtYoCqWPZH2vm0vvpmfJdAkloq
Pc/KWa0JCjNkQnWQeNi8HfRN4lJGBsE0bFRgYrNaVwsoT6xnFMGxzXn0MxYHjpdqoUU4x+5cdevg
J/Jtjr8Jz5rV6EoHb48Fw8HcinWzDTa+a55aZ8cChyPH6muA8+Y4SmAvIUTAOHRGstOGxy7dZYV8
BH/0Cebw3facwblvD73Ujny5EvNo7+1qDU1+hw2W051We0ymyAWvwy1JlmqWwFyl+1Mg/xvkRB8I
lDBTkI7evsdW2eKosgslyu35LpkvLNgk3IrlQWQJNnjZsfP+yHHxutHfDHAqyaVlzZFZ82PGejK/
+DHsTYdo21tFq+BgXBubr3frsTldnFBtXFdlO99iZho5Qu5QyIcHgEXT1818gmWdZxXUNVAMw+R/
72e1K/NMizXaQXnvAFmEvOdw2p4X7ryFqJXq25I3zKre45pgucmB1O2xY/Lz0f3rExZd5aViFunE
J5wEe/tiIPhP1mIzQ46CtbbGOH11nmyC1Uo6o+a7Sl1oy0dG4RMsigX1TZjC4vnxEalRyKFWwJKe
i+qYl+0NVGhWSPpwZqBz6Hbb1MXi/frrof8kZoUUCtMeVoMGFG4ZPqKJHfo8MmMXdQ8XLeh1dDED
lxHmdHwnv0m2x9DYH7EgloactmmDf7HBpCwGmux3CFkDURDqV6uo3aX2faycjvVtqz593bePcQRd
UgBlKzMikmF9v6oiiwpviMoxT5lmn7jdrnfh6h5/ynzcJTCnqKmYwAkBqS1Ragh3+8CgtcRNTotH
4BfbwuVAuIa8YQPYfX0+USovd1/37pP4j2YRBdBhO1skUxYXu5z6g9VJRsJy6TekKtWdtIE15GK/
tplejr80PusmtFFZGDp4b0Du74ezVci0gW8Al4m3bI8w0TAU6DT4/4NtYNAlFUV+qgl07H07kzDi
tJnDosEt7/F8v0DxB4TQ5NS3qCQR2uI8fKTNj5vfMliTtCY0sGDLx+Hg+75pxj12u8RH2lOZ3X49
Vx9Xoj0PG3RGTCHsD3+/NgM17ss+c8XB3yGUtpW3wa7Z1seWxBzUvH/akBoXloqiCoA2eAHvh67H
BZeqLnYu8f2w1pzyzLyeAwDDVR6OQdg+6ZICMnMWpQBMoyzhprlhFFbZtqiAIHAkZKAmWnPemeTC
s5tBwX3a0Ndx8vj1OH68bukfhyQHJBP2cRytVFDj67j9q1vqRkAiqK+G6O//PUE1jg1zbsiEF2wb
ApL0Ym/lJsIVgBwjt1LC7ayu4hsYRw8r06A8dkwj4cPGYvfqMEstA7kQ8gfz6nxzsVeZgvCjJuGt
YgoXm99t2UTXLd5NXw/eJ82g/wivSROAke0lslXPpcxus6B0bfWnmWP7aWTrWen961Y+rAukHt62
sti9uRSRthz14t/5o2oT7FL32FL/sGMtOgHXhvtD0VE0UN+PmTKgeqLpuA73yhbZrBehWr++7sjH
65gmFI4F+I+wwz+AtuHq2VGFDBqJFeuQ7GeUGzFe5ugbewub5QSnYH/dHhm+j/fx3Cr1qBmzCfl5
ua9CWYyosXFUzKe6Bv44wOkMLHC/zi+7bbLF2Gz/P+nomyYXQWyVt1pZJN18Ohm/gkvyjgf7XLqf
CR9ip53gg7Y+hgj9EATQy5kyZAoUHASD+376REhZPMoQTo4iJd0YI9zINGoq2LvI2nlyemZM5cPX
3fxkxZgoYFiz9qyBWOFixVQG5bR2eLUKP1Xa2yJ9/vrvL+RdODOIALj94fpxZ3GLLM4MubEhucxe
5NHe22busKuBk2L0Cf7y65Y+2chvGzIXF3ER1rUIPUgYY3meTc81LiHN5ddNfBwsNEJkDWaegLL4
gWUIuwMlj1BHkTvW16V11qBY+HULnwwXNE0Q6DOvV8wCDO+XgD+1ZU0hkRh/DwjuxNprF9YKxcBt
eWRiPg4XHE4ImTwt4EXoy8eFUaDWgUpL6XrFfSaua7Lnxh9vs79Fpf3/jSSrzJLE/2+S7Kqt4jB7
+of7VOdvmbKvv/YHU1b5XYPRBIadwJd7heX9b6as/jvEEPgFXKOGytgb/Oi/mLL670QoqJzwA9Pi
l5R/M2Xt3ykoanBvBSRbIRC6+jtMWeg1LKG/wiFIuBRxYHAQCsG/IjKfV/mbizXB51tuS8Ux0exw
wiRJBU7SDfYaIdY652GrqigHpAPOp4k+43yoh4KZMaOh+WVhofLU1raBVWacT5sURgywh06rId72
6l5XBuwOKzkFKqSPne7kaWpf9JOhPMrFLFcsSYXK3xq4y+FXoE1R6W0pnFwBAOlM46BfqWqOrq/W
z6W1Xh3wUms0/SIDJNmvszJCEVPzU8npKk35Vjd1uKWAB7gWxE+EcXQCg2kVx+j3Iljflc9dR+i+
jkEoXiEbkRwsGPK1o0LXwRk+pZgjBcWjPfxf9s5rSW4ky7a/Mh/QaINyiNcAQqUWzEwmX2BMCmjp
UI6vnwVW93QyyGF038dr81BmZVYsekC5OGfvvdph01g6ISNxTO0YRQdklJrABYQRdG8fStuI75Ko
zoGFD4gny6lRhMrpFjKWslFIXFxg6sKb2jvl+HX/jKY0A9Q6tPSXdzZ7sohm7komHCSdgsCqJv5V
G/DJiyQ1PrmIhtUz8CH9Sso4An/YQmA2yCSiueuQ6R51kSOPfTxrRHOr5nUGfUCoQzEjLZzy+E4Y
7XwRE2R/axLb0Gxaq5pvCgzbG60t1cUSu8/uVJG3geOwCDu0lEHTTkYYWbRBbSmNGvHt0l7OpQGx
ufb8py5fnFfmbvNNOBq+qcTQZsiSmat2ZlWlAOR1LG6WyOq7QSu6vTb18TEzjfy2aNao0qoyL7PO
ji7GHMatm8r2JV5EWwbmpKI3S0zDszsbyTFp+n7cFL1nHudZtAfEcT5/RVH13BrCTVmDs7vZiZPv
k1tKJObJNBDoMdTi2U7QX9s7Ntx1YI7I4Gcc1dhxCu9WwPkCCQunQn5VNH3XKle1+A9qnn3SUybT
/GiOvrErUxQfo60lt7mmMojPmo64YEwGYYaj3zpXCKP0zVyP7RX1zOmKUP35sikzb4dwVw8LsyPs
3kzHjyT01EFkGJAkjJWibJrRA5Jo0vbjZnG/ZVOeXjtjOd7bGSI0lLhrbJCfX8p2mr9k3VR+zTQb
V4JNC1lHrhpEVk4jHB3q49Sk9VWvg5EhuU4gfx/7XV3N4rMU1hpi6/fu564bNCSE+nyVTX58LBRI
Wz2JqfoVwntl017tOs3Wj3PZASJYI6FQEZg7Xca03zoF9FCm41sn+Nxqq9Tf+spTN2brlC+Z6KM7
8mT0cKjt9sKnFf1tKaXxsNhI52rHKw5JY4LKSouovBq6pr3yCOe47nzuRYQi7ECRvd6q1h2u0I98
t3Qk88TjWpCtE9R+jZguIiX0R742e8sciHwmEzlItDG9bLgEMuHFuKeCapDKTW5kSnDmBy3PCerF
eRxmeO62iWtVu0Lrhw+lQVPcjO3smMeN+K7xIoU9HfpjWjQ+lGzM+rorSa9ZUFCw1UJcN6VeyH1o
7vShnq7rwsbTTwofYWxJ+4IsUzuU7lCHttvUR8Q03XXvDxMoYgkBKImM6DWuHR1C+jgZ87XfOPVE
8DD66a2JngQ6qEi/ml45kKvs+WTdOxVZUdp8BP3TfYkrhKN9FrtkF9fZ89Tr6tpeEH0QNlvfaqOV
wcQc2+ym8Tu0tWLIeHnaXBQerMts8CHL5JV1Y5N9uatlLm98H+x30ZtyJwdCx2Z7ykNRCatkalS4
E3ANfkpbNFVL3RtXmukvX8ZyyWOmZH24bstF+ls8wQWdD23QyYd2iVcEnGKv7BOzfhmbpEEUllUT
iD9ruLVzw04PQ1dXPVLOIUYVYXRJiqSOuXq7cCYq4CJXtntdWbNzl9ctDK6hrzSHMlDTJBhI2raj
fBoVmjSf4Nn6RNhI0hGw+Vk9uddIfU1BHHnVVAewG9iE+8LfVFYeP5AvWb4105iXG1WtsNMhSm/w
lRk54qU1rqfx229V64ujZxIQRK5NnKDQXPKUBjARfHRyRhcC0ciCCLoIRx02iUQRZEUUF74LuwDr
bVpRYl7ExswokV+hszZiG0RUUtg0iHJsGJMBs3Ausp7U/rSxb3rVzHXgOk7mIDEuxgd/KPwPdWnK
B2k5GghYtyb+hkBVMtf1oQAIlsyWc4h6icTZ8dFCF/xH2CAsUF1KXo6WOOKzKKP2kzZES2cfmOOa
Y0+Q30vrRj2kq5qc89BqygJn5oQPI8AjkR7nOMtIGVjKDNQCeEVr59hQzseuoaGVme28S9AavBLo
w0fkupHbxgE5bJrxxTMzmPRoFLMGHBjxSDl1tFFLrvQMO92wYcExGvKZSX82wtSLpvkYVX5VMP/M
+kxWtLGMgZ4txphsWnd2Yfmovp2Q2LvOjB1GFMa3RK8S95uIBmu50qey0p56bZFBmS7TVd8DIqd+
UjKJ4CcK5s5LDxqGDOuawG/YXWMR48PUOwdREonl9r7qsyLai97r0N5RzvoCd3Z4TStv4FvNsmsv
r01isev2Lh58yAS0GJ9NnRu/dVpFrn7SwL9p+hzwb5ar5maJO/OrDx2iC8Y8F2+1sACd2ZlstIfe
aZcCbPlCcriwkgjckrmofWzVKKdULzIi0ouke+hFkcC/tkbzWc2d/2EWBD/xTwtWzu0H7HyDlewl
yYQXjT7Wr41hoGKbc2Eux0Wonuos1pOdq2fxLmcjCa7IXNoHlUb6gfaKesyiCPeR14JVQHUZdztS
JElrRH+Lnj9JP6ZFJgHFFQTQSL3b2jqRRZsk7pGjG4tm3UzwfR+Koo32shXNQV+S+YLY1vixTb36
WkuK9qPRTsPHIneL+wUeGJmzcize+glFYlutGKfZKKUV5MVsoMrDVw7vQWXqwinLZgw8ObqwfOrS
RtjW9Fd6rfl1gLbT2LMGkB5elNN0Xzetv8qioMRuUiupHlH9lCSFkLEaSjdnLijRqx4dYo0w8LDt
ypCdxuZjXnT+R98zm4vMqOPHqO/8MiCbz/cgv/nGUaBIv1mkXb24WewzR4xo8XHTEG2nojn+7Es0
551pWNuMLdAXrtEuNsJLxAejd6qdZ8SatfH8JHqoPN0hlZQkIdZzMpU2qWZoR9l2TY1O2hlR3nbE
HVxmcTM8ZO3qS7JkbL/26JAf89l2rsSUlO1Lz41jBi8NmBqLbfbNhrQ9C+uVmOneV30yPU2umX8r
hzJ6NHwEbHZrJ1tsrMn31I68B2sYCnwVpbo0J9LATBbq7Zi7wwdd1Jgg+tyD3qlYiFyjcp6jqRwO
LV/RheUs1i63VHcckBw/CVFY14sxe99mwwbq7adrQLrmJUdUZ4oOS9RcxLFn45XHfFrxB2Eq8Vpg
Ahw+FKb0HvQll7e5TETQ9wtl6NxWN+TuEY5NgvQmVxMihdEtDpHfyZdZj1qYE6l2UQ8xjhgMIdiX
NKy2roiCOBFyk426/8Y+pbhJygSpkHKgca6ZykIDzZZowsYEjhYe7Crn4Xm6KOHhKZnewI+ttljm
nhtiqgH2cIoisD9t906eOVfdzK7W7pS4EWNRfDOjXn9ZyE8qAIilxkfTXQGpymu7N2/QPELgze6b
15psbQe98y7bxsw/FrVS34gmH1HAzvCTuyriICAi5XaHvANNNBk9MPis7L2rgZrZsLHMxflWVHM2
hqgQy+Rogch9s6Vv42Gop+lC12Lna1zVEYM3LSuCZtofUHuWn5zab24sqUMJmDKpfY47dk4hlrP6
1ViMCva15o+3vhUPdZCMHvONp/cOq6CYjqjS9QPbPP/Qq3n5piomUmdJIMFn0xreR23B2bZTNtyq
vqJJMSYJ5z+EUdmE6j6z6/pWZU13bbDZv7HjrPyIHLTh47D7na4rQmPLJnFuS73NcTw02pXra+qN
U6P3rTaMbE9avLoqS8IBHWkAcc16OpLaqMDQGW16xW61IkRWyLuS731LBGd2m5lOspkopxMRbXAy
0TJrT5KHfYs922OjARluZ0jDI8ivdJ8rVaonTljZdywjcxhLDxJ7L9iyExsmHt1Iq0HTG/o9DsX6
hrxIcaG6ZGC5SkY5b/RWDU+laMe9G1v96xh1LQzIaHz2fQSjG78dIMxqQ3pnDMX4bMYzTBc8PEAk
LbsDxMJedWunOEVMhKa7vsiK3RL5ahd5evpENRbQWZ9hudBdJm412dtYdd5TrZlyL1lOrzzZMYGl
P4qnmCYv4zr2yVq3pmDIjHinK+iUJXvrV9+XxlHFeryN7aLe++3qkJj6R/ZeOicxc74flKi+uunk
3crR0z5FbD63Y2E2e8Gl7EmlxxBaFMUlGD4IQFWvQhTmWjjMwn3VC1OvQ7MwQDGUidN/Mztt+qTN
pf7RLN3p0TNT+dEzk/JZU35z1DmQ48t10uQjiZfdvRbBLhpTw39cKgNPM0VbSTi4kT4W/pzvEHwD
FkqBo7yWbmo9ghcXD24lu09wK7q7pAdDVLMBATBWO69tN/D0SPTjuqzEwYUbedNHNfvqIrIJgKxq
iDzerOWvYGNWtp2jbUViyaBb+uQW+LHcxuUwHObElM8zR7iXKYphvuaFWSXMSq5+RUEFqZJXOI9J
lQwqjJumR0Er8AFbZgacME2s9rFpIUPPbBPXnJjkzZus/CFPu/qNvRGGg4pJYOupFs8y4JsiDrUI
ZQdhhAu8H5FX2rGsoh4LhTf7z440sfmMVAudjXSn7LnXXO0WAlr1qrnJ+Gp6fJp0QdeYY/42s9l4
jd5pwTrZrl6i2L8WjQ5dL3LdamcwkrGxcWkNmyFF821FcqRY53mh1yT6NRGu+Qr8ztJ2Y5cmSzRf
ROcEXmHE8SUewZrfYkTdwUwa8QEINQWgTc8ha5vqki/0RznsP6r5/f8Zn0fL/E+Vwcc11u6/Hoev
n38K3fvxf/1VGLRI0KPzTjbZmqJCu5gS3/QjQs+0/r5mu9KbRANAyWyVF/+zLmj+naI5VUSaOQQs
/igZ/iNBj/9pjZ/1yVD6K7jc+U/qgoz0c10QfLxN+juBpyANbH7kSSugMjwm3Xl4rvlKAMlQXcDd
LWNMDpjZmxGDN3P5CBXIqCc+FpJgNZS0lYOx8d72tfixtziGsUET6VxtSvZzZSCmvH6eOqlZoM3S
hjKEGGUOkKcFe5PaQhYBJt5YkRnWS91OQ9eYZHnT82pGr+5AFQS+YAqwQ8LlGqql2WoEOuFUq6LJ
4btnPmC9wWPoWrRIWEvtoYZP7HBAoxzijIciZ8PDZsOuc6pV1aJdeEXXC4xDOJtvW5lBNZ+MbGYD
DRpo0XZdmxKSFmvNaAQ6eHN0o2Vll8Gk5MKfhSEAlG3TDqPLl5+5XZHtZ9FbNdEcY6yz2TcGd185
pH+DNquq8WjqxK1yUoqq7ZTkqbsDNpfYn0urbodtp3kphT17KTqAOGY+6CB9FHbfgDlcjQfHx8Ya
Sp9C4rbrarPe5mO3pKHuNanzkTWTnz0rcm2pjXW4fh05i+rC1JDMtJvSEtHXOE+qiJ9IxZKKqxxH
gFFjTPeqLf3+CutEG1+nsVzMo6PXwKAb0Ab2Qya7abyqfBPOZ1eNDTZr0qamo8e26POidV28i6Ys
cx/taQVly2HsCLtz4NjutAJEFCm5KTjiKLWw/7e0i3uOzR72zsW3u+Z6bOrKOGTIA5rQ1aPuA1mq
HLup7mY5aGlvKUJ6MApQ1Di0j9PouBV2UBllgT94AkKalDo8h8aYCIGzMozdjiThPtTlihbpRs3s
d8KU3RMurAQwXYFT9rqo03G+05Q5VrfrWWK88pNmGOHBDnq1LVK+Clj14/J5qCp2C5GhYZ/C2TWE
7Zj3yG6FTmIFpipkmmoAKOJZDbkRZqy7zpdREmBCJWDGcmcipl9d75lub1vdTJvvdmoayx4g85y/
KM6RTgi7zchhftX6LB+1xK7S3aJUamCUKmdnwF0cu/p13WVN/C1iKTcvsH63Mg1FM61/+7JEsyK9
cMZVv9HMCUIHdjEvFZ9SrqdnywwHIA+ixXXvMvYEer0v54UlosURJT45TZF67DCFkbvA2FUleyC0
rsYCrk3Sc94chNoJWzEoeDktojSfGGaI1pDrAvez5j/pbE3LYyYN6ToABSMEafbcqmql2VpWb97k
tpdzPlSjo/w9u3OPIPXSq3VSi/VMrJ7mtsYuH/hJ7dgXZTK4LP85HUS4exR4HZh/JTFE3PKp0dQx
zXUPBq2jNbYxhQmGvCwGh0exZVs2i2ERVFOY5fghGpEqv6qsEtWdYJNWv7oEQr42eWXexrnqyJvV
7WtOZ/ddsmx1oRpFZtvkG/tBCgx5tqBqsVGtaW2EBd+39ysNQ2VlW6zHvh2meuGH5sRnm2rQgQBg
qZEsPsrFw7HqOdtuiqTRzA1zXn6PADWqt7glq5b7JnM2BEuDqT/lkAGVScviCc5IpJog8zMiQTJt
8dLAM9oOGLBXzUE9Thr9AXdYOJHgn7rsFjHozMt+QnEsy5YclrpnV+12Mf3ykj4s1aF+5ruY6U2h
sNVEQ7hQnJdAwxy7gVcsO2OH5XXCwrp4lK6ESZVnq3xlJju/tBe7CIdEOd1+tntc/BjxMu/BaYZh
vNQ7Nbs3keGRnE1m82x+1mIhlkNml4Kuf21513nilPN+GecJWnEygy9elsKeIKSrgvqFwTdwLXJz
dPfCiYqxCZiOdAKQzCEGc2l2doN5zKdJo6Zqzr+qaqZi5oxzhVV1sCXriLTn6C6R1F4vy8X3+YxN
pzQ+9T724is7zZPuKebuNNvJbQoP0ytGLZdCGrulb710Eu9mKO1W3PhW1bwxBWTFcRRuJHB0W3p1
tJaxhuKV875sGpX65T5Dw1vQgyky91jEPmnkMi9y7dXu5FhxoGuqbpfFVTzvh8TT1AbpXXdDIwpK
mGLenwIOzBZtsqSDJ9DWOdjbGspmdOH4jWdsYrOxke4bhQXVTvAmhnFVJNl1oSy6XRUrF3SONMuX
Wwy0RP6xnBZRWI9L84ApLG2um2Tu5qtKS70eryx/P7xOkMKZcEQbSEqlxm4EaBHhQuzc7uhIkgiO
fZl606WdAm/SJTwa5nB3QbPULuNnfNkkcRR57ZOkE2cO+lN4ncWWvQvZ7nONSzNYesUX0egQUgKq
swW8wa5Y/LAxR87vqK61756plcOta9X5NcZKtHhZV63FEzY7XkGRXKunN7eCPosXFbXymp/zddKl
pwGAk433aYLHhcbEnsGdG1DRYWjWEUI3hgaC3HjJuHcG2XyO6HSKqwin+EuTlgT/OtRE40vLLwGE
FxG6sD2B83xjA6p/mjzu1CzH1ulxoA9mGQ07JUqOoVR7wAZ4KYkNVz31B2sXm4Zh7xOQ0flNKeOx
ItzdtuSlJTN//shxx6y+y8WmvkIPaeoPrdtWOk+vLcudt0yLu6W0Z9MVsHAabtHDwyS355pMlMgf
TGAz8ZDNN8NoOxxo6r57XaxhGXYzgRpz0JcgFo8O8uaKEiGg3nApG3PeLjkt/a0F3LTbRbrU6r0a
dNEdFt2GZwxiKbGp7utFt63A9cXbWjplHUzklAMHtDU9vlC2RLRV0/tLeVwk2W8z38zn0Ikpfu2U
l+Q9/V0XezTpmWO01XpOEWsgW6TtqQ/0+sHw05wZpwITs/2/80Ov1vjtFU31vwsLAtV0g3wvKVj/
/D8ODvbf6cuiQzZMzghEMf2PosDidIBcmDx6n/BRj9n9fw4OnDZcYxU9ktjt8W/rf/rnwcH+O4cP
VAoI+pAorjqj/yB6+8Rqh7/OQSUFoGSl5rETP/UsKprI3Sx7M5gCbB7pgRh+sig1HB94Os6LpE6P
KT+Go4mDGILUe0JXf5YvGLaZrJfGcOa9MUHqOZN6dmIN+sf1vBtg1U+800eYQ0fb1WKAPpxDsrjA
5KI8FztOEFG2gcT6Mh/8oDz2N94h36HNYZu7ofJyJCz3/rwK98QG8M/fQxg4b4BACXJyLptaIqba
grQE/JMhkQV7/YK6YphfdPom+kCHhD3ohnbjS3ad76q98fruPbz7Sxjyv8eR/zW84ZM7K1a1OHLd
n29H7Tpq6ucR9IR938w53bsj+9QzuqffPVROxfBNkM0i/DyRPenJVAlv4ho161lQRxnxY/35Mk6E
i39dx/shOH2/f6x6NkXVbDHE6iNYw22NYQndfjXHoKJW4Xxd5lp4PlX03KWdPD6xJDAr0WEFZnI9
Rc9G9u3PF7a+7+/kPD8+v/fXtY7/7nW1m1oOJgU/iM/eZqbfJiQpAf1ZG+/P4sRf79/Jd1e4gsrB
/OP+zeFMgAQJ2NRUK+IejgsfxBAuW2WFpfGQnjWBnLvGk0+SboIRJ3A1gtSGGh7Nd/W6G0nnM661
305l7+/leg/e3UuUkomPAZ+A222058ST58Rw2hsO9NtJC6aXs6ni9s/a9L/uqoVPmSoOMxdW5Z9H
1IFHpRrsUTyGBF4gzOoeFVKAi9LI2HwNsROzS6eY3gjvW8x+flp0FfYWrkhIlw4cQ/+LT1DUPhIT
WpMIpoXy7cskL71AOPH8VbrgzWozy14VqfSB02kuso+KPoESKpR9qYM4duaN6eT+B2OMFk5qNllE
IoW5obnoizQXEvm0TY0BUCywQ8JxR3bGA0BHlUq1njqzu2JOE5pibrm3/SIJZrstwiof3N2MRC5w
5vQ4GnZxnCcm0b52uldvSjnxLuRGWFZZBMgx2j1hCcllQ1TUIbY77zlynTdLlvs5TkHaR0QJVRb7
1MUiCi0rbyRZ1fdFNzeb3CJmSkZtfaGKGHh7a/VIr8jRqBMbnWltYlKtxvTKLYyjXxmk4jRjCAxo
62T6RRpJdKl5+sX10hQCfLmad5Otr7z+4LWFcUO57nMyaEeajdRiNbpXcqfTJFiQc6UZBSNOju2k
FYEelY+yBGVENiNVYuvArX9RcQ9rbyrDmObr50V10SV9yq0cCdXyWiKbvOh5IecpX8zLRI03wo+s
7d8IWxjMBn1HwJn/a6b676t0SlIy2MixPf5tAt85JW5M4AzsPM5InPDGB0JIUOvp9lVqZWkoZR10
XvLEBtULUBZfNXhLkG4omNlW+VVDVfe3rkEESOkZnJhEweFkFmkTHlYPtMebqq44/dIzDf48Yf12
JnbWWqbO1sT4JXv3Xz9+MV0yO8uv3vqjDAEoKuN3zkMHBNA0vzsGSVfrpWBFQAHFxUVcpVpAJnDV
Z37UqsA/mUa91e2FtNdjW3Hq+BqmzijWZO9AsYe5Mb8bIUfNA5pvrKrel+QwfycCjbWenN4zQ6+f
+B9GPs0OiPO5b5bUp5Mq532pjIOcnb1jkZ86HhtyQPGTHGqjPOOKWafMP416suJmRkRNqCNkpuL9
b9yHLLmlS7ir2oc/39gTyOKPGe79jf0x576bU1sJl6xgGxcg5bgmfr/fkVlOzHJ8X15kt06oPpIM
FU7hcrEGLefhcOiuz93itYD+x6s9WYRJ4/bToebppsWm3Q4H8dhdFXfdVXvIn63dsM/WQIrv6b75
/iXeakF+bMPmstvS6gtn0sbLXRpaZ8TkJ576X2/MycJdRjkt5YjfJLfio72t98XljKd+uD2/fv5m
D7JuqtACI8X/oSD+aV2zOmcq84hXzHWf+v5aJ4foz0/5RLe+XgzZ8A7dDRYzCMyneIxUZGMLX8wK
7L1aDRr77hInO6bUcxaXX7cClHPAmsMlXo81PxbUd6+T3UTJ5Ee5YMb6aJjbeSSe6WyIxK8fB4Os
3oUVf8E9O3ld8tEoR+CfIog+GXdTUNArO9joFrde2FHNu4BBGxBeEp7bD/zu4ghpWn1cGCZwq/Ea
v7s4VL0WsNlGIA75rmprkxV081QRnnlYv74O+LgMge0OOQL9wfVnvBumFVYcITvgkyQbeJM+rFu5
NSZjvCAT8CgC83Duqf3mZWdI08Q+JqAb2adcHjsTy4yGjjDlw7Jzd4TK4trdZDermYZ4tjMXuD6f
nyc3/0egDX0x3Ccg/H6+wBoEoVeI2eYI55TbNUYnIv0laQNyceHSkPd45pb+5o6yenIGpjqN3sE4
2TiKcvDn2EApIIsvmXoquzNAmBMD1I/v66cBTgxkphvB7tMZgEO2Cn5ckbWxH0dsZOTn7MAWbs85
r89d08nWtFNtXIhksANX3vvuh4JY6TOP6ddZGb+d8aM6QT/UOD31OVM+tpZer5NGfoPK/bjsa16/
NablnLXqxxM4fSXwB2GtAOSHyerk04KXYSyxZliB2tv38OdCJyhu82vn6/JgrNFAKF63bCwohJ8d
ej1Z/jI0plD8VVgueENO3ka08n0EtT2w7yciCtQ18V8BWb2EZF7G4VnH1bnhTl6VwiaRViQMN1w0
V+5uudSC+IpUbSAGhPifm/h/8wx/zPo+VBBOsadvvjIqoyDN0PpxZCJ4e5dm3E0jyC7VgW7mmTfm
9MNG1QAwGwysDxWJTdrJrRwETjJsZjqfQXUsqcKwbLocPfs5pK/zb8T7GKdLwemIJ3ezG63BVhYj
4oHpO4BeA3MJbe9nU9uQ3hrIo2g3JlNKtD1zrad39nTkk+/PMOoZHTojV1fs0HblXu7WLSi55me/
jtNPfR2K0DGPr5CsCfN0UV0QrBhRznFjrNwvPW1NaHDyHCLndJ97Osj63r5bdQw/MpB30+QrwF2U
F/0hP9o7lpozU+Vvh8E0TMGMpdQ/nVQmnELR0hrrMGK3RrUJQpF0GGtnHs/pZ7ZeDjw7Cp4AeVc0
9c+X40BJpodHAxhADdWk3OfdX9FuoGE4LZ+NwjsJNqBQezLeSQ3EWTptHrLJ4NWnh/+hfpDsR/Jr
DA07ZySJ6dwF/u7Fx5vPjYQ/DQrs5MX/1xFU97tjvx49Hc6go91+bziT/vlmrp/t+xlyvbY1OwG/
t7dWOE/G+tcxVBiqDLq0czbdegQtW/NzmylSEdfj6Z/H/N0N5XVHO0s03bpsr3PNu/fRX9oZnS0F
kHFn7ZZjdPTL46BfTvJ23fjXO+RmuEfODPqbt+anQdcv8d2gQzUWDVnYOtPlX7l0VGFWG/O6D9I+
oE8+M94PBOvPtxYbIpU5bIUmlf7Tq9RHF5FDlC4I/o0X8NB3S+89gE+nVabvZk/s+AOE5aDY6er5
URbyCROUfjtmbn8vhKZfEkO575aFYg25qKmla7dxraitVCXGgfrToDdNMLW0/BzOcWq8TLv+xdBA
EMf+h2ZWyOKrwSIAWhSbaPFHbIdpundMtUbcwpIqjfk1cqV26Sftg5H3CHzqr25Jed3RiS235Q3R
DdEuHpJ527n1JYa85MKMaqQ9pUFHP82JzyVXF3KFu7yobnG2FdzXsI3lk1E337pFIp4cLBHoQ36D
TAOupnC7ADUxtgnhYP9DfDhm5pU/+k8jjoNQR6t/XU9dTfWqPOimvIGAOAXeAEYDsfeXikj//VKN
KvRL70vnFgF1jkNBDjSwEloEQAtwpNDd3ne6z3Euj9vdpLvzS1Xr/k1LwYmk7uSQuO5ORtWHxeXc
WbQInWL/a2Es2VZr5+NiOeioO6K904qevkyT+xqCBYx5i+xXM/4QWWpv9IoY+8EmqrwR/ZnF9teP
kuQWvsq170CItn+yY+pwXJZRLQFmukenebC4abb3TDO1V96ZyfTXOfvnodav5t1Xoc/L4NU5Q8VG
eqsVIw1PKnotdT4VFMk9MtoH+1yYxS/FXodLen99J9//WNokUy4MujYEEFlt2qe1cVWvsKOncweE
c1d48t3TnJWAxRhMvxC7/CLd9+zc/41V6ddZ++eLOlmVYLpH9KsZh476tF3Cati0QR3kVIqDBM/K
TgTC3jRBtG3PzTXrX30607y/nycLVJZL9OnrQ3TkmxknG1++DdP3M/PZr/Pnz9e3vrTv3pQOUEw9
rPdxJh11AMux5jtekOsZzE8w0c8Vjn6zSPw83snKZA49GJee8TiFV0cTfUW41gT1OFyDIGzIcP8p
anRd6dcxKaSsrm+aAifXqAzdGuahWV9M8QUJ2d64cTbeJjugG9qd28D//iv/12AnF+gqgnmihcGQ
PR/TpPxo6jVAh+9j33+JW/P4//T8/jXc+p28e36eoXITzRbLQyh8msVEv7P+eVTP/61m8S91h5N7
6ZykQnSdQD9dM14XsgbGB+NQvUSP89Z4Bqn0ny/u64OjR0+znviwUzCfXSZaFXsMlh3TgydCYoBC
Z8NO9IB/8ny1CK3Ibz8HdAFUqkiHIq7s59upOUaqRSrjVcm6Txg0X7MedYl0BgzwZWW029pp932l
L/jbZbLRUvvBq7S3fkQGZ7asZ6aSDqScPMDIuUeKube7/GKK8vt8rnCbYQH1ZF9sSz67I9jB/Laq
pvnenybi0WWx0K5xKeVankvmVXdoPD0UmfNCgPmlNrf27VL4atPWcn7w8/xyWjpAM6OdbUfZ7sFs
8Zckw8GAq7tpluxT4ywPUji4FHHaJc62H8aACgFTiTfmuASGHB+CfzEm9n1mD0fLpcfj2/lDKaxD
gbVOteMu78VlYvqfan3IDtag79xekGycXjVTASTMDpt4pHZYEjtfzHaIyDkOfa9E6NTF7V2zsJa2
fZocRl25RzEk+Y2R0R+L+bHHykJaM5bOFYEq7TafoJiJqU72U6QZYSIn/TAgANr6s6buUtfrIMaY
b8rOb/oht7ZdK0id1IYF447+MGT6dFfhHd8uCkcQKYnatrJTfdvj2An6Wrpo/p2jtvi7whnvUCaS
f217zcGWeXrMM9/bV6JVdz0eh52R5+rgSXLX1/4VcYRpgGrsS7b2tlyaXCbNrq6awplyYEgG/DFf
+2Hl2hlr1h5ZZJZ9oEyHHAVE1ntgl/UF9l5ixdb+mq4EJRNabjQqj+Xag0t59Jtp7cstOtymyX+b
NPYG9dq7G+JKu0gxKezNtbOnDR3Z8F6d7man7J/s1NhNaxdwWPuBgsZgP1Kq6DTd3Rl4tEKU1wky
SDqJdRltMVhckT+AsS2+yePJuSzd/2bvPJbkxrJs+yttNUcZNC4GPQHgWoRkqAksGAJaa3z9W/Cs
6iQj+ZJd8x6QFsLD4e4Arjhn77UtQjaX5mOytCHjOBGc0ZrALdqTGLNXovWf1Nw8zOV9XGlvtmzE
iJ98cswC4lW6+Lpv+oNBWMMGfax9H48qTWwzZAWQ01kdNJtcO3gJtDoxkKSV9pla9SfSy+uAe+25
pNaxKiP8SmIYj0OFNT9Yeq3N0nXF2/hpL31YsXRkc1qzQ1O915m475aGbVGwYsQFuWac+MiXpm5u
zp8dCQ0rwzfK97rTCzdXy5Wel/tpSB3CaPbCQKSdNa9Cns/VKM343pCYyCC4sub7OBAiR0IlOtpD
w2XQRfYGFccp7kkd7G8ahdJg9iE1sxNZz9rQrzo2GGNyO4fXEhEAqIk7nRpG8KZjVfbJ1pnTcW8Z
k5uj6wL+cAjKZqVGT3U5bnXFd6mo8u3spkitLUHN2E52SZSuaAicBBfkmGaruvMJ7mg22M1XWads
CzlcwR66y7mNO0V2SeW6T3sIBPVoe20QnDQ93Om68Z6H0iFaHAdpva2M2ptybZUWdxKxRI5WX9vK
x5i+her4iFhkgxyuwEFDVWbMvXJCIUkIgmsBT3cmHa0wivAwnA4tPyzN7IHuOU1w9HK68AoaB3Ib
PeTSdCa1xdM7sJrlfN2g4q25MKdAWoczeNRkvokic4cGeC0H93nJj3V/F9rqVo/fKp8O/GAd6NOh
qc4BFrTyPuy4WZYkoUYc5iFT1hahb3pkbxU0pjIKvr67E6FNjoe6tg0W1n0HN6Hj0nuRjdRL6AXp
3DK22jpCzW7YuBIhslwJY6btiQngVMWrunmOjO9Vq+ybhhy64VOWHpPFrxHdsvza1F2AQkJbD9md
FVke05XbE38w97BMiGrSCfOSg8yTwm6DZ3ST9eQMSRgHhle7JtPLQicsmm9hG29wKrpsGLdBMj/V
A0VnOfZ08TRXbLjwnobpS4u0uCclKPNNd5JZNwi2UnUO+CQxj2YbbabYR6ltMNRaG6HhUR54D6O1
VBLWba+pziyUFtR41LAmxRnsq6oH7NmL4mhLoJ1rqteqfi3McmMO+XfOlBfOEuMRqVZK+awWhuyo
gth5OAKGrBDvlYWebN+FVXaSoM3kaKlN8cGzDwAl5mcsUm4hWQEuY59N9zg+K0l4ZbXaQNc70rdx
mZLCMNgmuQqNvFJJjzy0JYCD2WiDLZ2UyI2zoF1PbQYLorPt46xN1lVCK881VF/FEaCqu1Q1o2/E
QCuuMAGrNCrZLp1ftR7LnsxLQuVTGyFKw6s6dOXoiS65jkuigrBqBitQG8kqwbfvGkoo3WrxHN+b
RTPcx0VTX/VqX52zIoIMbYRhdiUPXUkWXpKXqD2sDE8G+0U20iYuAnt068HYdCpKTQu7uWtKUbtK
RXuH8+97003fdKVGfZ80W9+fz2NUB9dDVV31LX8uF4wIsa1dhbAzJCPXyMLy19HUb0IRn+a2Pnad
uS0lq3JLyb9KLYuYHP8JMe1dR3y4k45EL6qkxxW9gShdOaeS2PpZ+ukjyU0aGeXVdS98NP5G9pCY
mB9bHJjEUbmqRgQV4xQhPcwsOV/oVcgZ0wsgGMau7rTBCVvrfaxCm8QevEnm2G+7rvr0jbzdIXsc
nEmCUpPyV/Igk+IZ3HNKZbIrg+upmVYRc0qZJwerHA5l3IWuaYQII6JQ5Zqtz3HN1BvmM9ARJVO2
+gw+om4/AYFszEjb08cKnFDV1inhqG6FM7ol4MRpB38XiXxr9upWk9RtOKE0nmN/lSTJpsA5Q2L7
dsAGegw1pB9+cdCDKuKo8XukEocUdjb3qLiTO+U5auOHYLAdtPAP8lzEFEnqhzEyPZxSH0klnqbI
JDVT/qaO2r5I5+Pcx+9Gh4R5jjC7Rsn8Mfjmm2FMKbSLvsSWStRUxe+7JF+Jgug1tcHSmUfXoOuh
+gTtSgD/p8Rd7ZFlKytgEYaHUWeJXcxmxEHyg2RpR7+YOqcvUHmmITvMvrivpNm7LC6K8UbRAmVX
TgIfjDUeejNfGVX7rQ38735VbWxhb5NMB8NUFgS5WbOXtPmuEeqN31pvDQNCzhU2FuEtXZrTQtKx
A//Eo783kn0bFul5GJq1JOwTDb9H1Y73alPskjE+Gzm6MNW+T4xSYPRU7iNFfO+mfnAINXiqcomF
AVeME4Ps2NqW37uN0j+UEkupgJgrJVDinYo3152N5qylXJulQd5PA0DDDycPksWJlDMkb8m3NEme
h0ndTCOzbjbVXs5Mi178I5DEbR1yy4lSeWNGvzczzi5SfMvlVYXUaMqTolIcm2p8aOWUPzZdFeww
XbyMzXSPp2czgQZtzWk9SdjMGgmM/wi2IyeSkUU61NxUFA9xVHtcCG4xjJ69XIjjIH1gl7rLOmvw
oqw+a/P01qnjCQYodlBtAuwU2/tMzt5ledzbZrSKZh3YQkJ2H6G7e5ADh0nT9twQ+1EMeOetmSZt
yUDJjO/0PmnUbap/J8zso2dYckDZuFqh1Y5SzajElaM+dDD0M5hPIvLqiZtHkQAX6vV0JGTbFeG4
xUb0LY3JW03C7qBIzckqso0hEaVkfWYjM1NrlPdpM2+jXlqSKLUeOIxKxUmsrbr7rlTWg5CDN2hA
EdO5zKClSQ/I0cFep9O+H7WjPRSnMKhcfGQvBrNvUmkfUU82lNIYH748vTZd/DL4bIFihSKaVUjf
tCGMCKWNTsWySrCl/A5OrBua4lrKAtBDUeLFADy2VTtAN+OKrjvTAs2FIxE0yA5XrryqIzBcQZnC
ogZoRVIRHik8joN9M9vjTd2H13odv+Rd+k0XNTbfxN6OU3lQ02SVyZqXRuaB1O0Y43FDhm4qnq1C
n5kd/SXKiCg95ZHJJF/3CgcVmfFAGxh0TYtqZY4Hpxmnk5nH94QXzk5Ymhh2snUR1Q/yYhlJ8+p6
Lpb7fM5uGeqPeQ6TIeo9pnxMFGl+mCppI3pxBXl7pxhzjPoKRDwzDiGhmBndXq7XoYIAijXv3Ptb
mExP7A++T0aEVk8BSdKwPSu2AJCwm7WPrWU/0iH3FDgMalccqgj4T6W+6IPRu5pIY+av8CmMe+w1
Be8oKiSYTpSmOg1d1eSvK2nsvcRk3TDmh0qKXpUu3A2ydqWZHXlKRo4vU+RumGitl2F3cCIix0hm
+gwnWFejFDyJfFrX4AoIL1vrecew7tNGgCzK9NrzcsdyiLYFH7mbSkFwVifpGYWkq7TNucpnkxTb
TSVJz5EePmMN57JSPqIkMh0yx250pOYpBdd1DIMDyhcO9RSq/eLX0St/Td5X7trlUCEErEwPp1Nx
hsWKRK8Qa71NNmWvPfSF8TIpwz2th56tV3QWlfGIOBHLzpCRiwXrzhn87D7DMnKQfeVD5TRCVjLX
UZQelQaJXGlbCa6jJG5YePp1ftfUxpIYDS3+2pYw1BKLfTZbX3P6bgq3kiRulGQUXlSy3dXLBtZS
E31P/CpflzILpCbnbk3McfbqOKyPWZw/TwFpuFlfTVzO8+iSXZyfBz5rDy1JeWVE6jZg7zDNOvcZ
cq4g+iQQ8pFR8zEr7dNcYLnknj3JgtwmPLxL9tatGgUvgcG+ABGFZ1X1us/iyhnU7pQYxMNZmfiW
qBj7wzAmSlt0mA87yFwMzLedVWyiSkCPya8tJQo3Y1xeB364scPRd+OIBWau21csPjdm6k9OUUk3
WNtJeqtAu8hBBDuJSxE4bnnbJDFJ07K8rKPG+QWSI5OMXt3ij90l2ngV2rO+HYQU4HcZZoY+FqkA
NiwHB9W9GlZPWmt6+rhtjSnyZgNcj9xxjrtYQmNKDhcls5U6BOtxZCMuhLxR8dEGekGM7vzUB/N1
oFvdSpPEvVamDzpTSDLKW0AOxzitbqXYvG1trsssvw7HZCtF9VPU27ZjqNLk5aP+iumKgd7CAzvm
xY0mlavAn9eV2d1avTiUOgm1wn9re8FUCUNETegNxn26UzrlJg4r0vXgo4Bi2qc5it1QLjdKxjwy
l+GxK5K71Gg3ZWix4yoTAc/HesGLeO0LTKY1AdMQ5mI8TcMi+h5IJyE1u+qM0cmKfM8wecxJ8LSm
7i739aehVCA7WCoLBaKRSCS0ZcdO+le9UM6DHb7qJFH7RrdhRHXD2TwFy55PrtZjHmjEgiQ3fa65
nA2yTfXwSmjVjmTTXd/WGz0dj/2cXOdkpIKvWbfyEGGI1HchkDdCWrBjsHi8N+zmEUrlTSr1pLyx
GlQXbpuSE3jbHqcW1o3R3qYA2xx8Nzmr/QlZAehFmjMqbjK2UZbYtHFzU9n9hozJVRtouyCAGwFA
4roeknMkiJAOxZGM6aPo5Z3JDOpMoMAYRLMX22pu2bJ7WEmgUdp+sUnKENWTLq363l53pvYmAuMx
GjtsBzGg/CYPNvDnGmdcCgw6GxUXES3j3cAnQgr2zhCURCAbpex+4mg11NZnKsQWQuR1XVuvDY05
ABoLBEbJEzcnqt5NWWATxhv7t3NHJHxoZcUKDIrmjVZh74ICJeBY6x90pwh5t4+lrPaPS2b2kRVW
evTTSnfnQgpXUgckzq/0713WdKd0xqAZTA08nwJEVIyqsjPoD1nc7quZPhteBJSlY4+lM2g+yqD5
Vs/d5JV9xMZv9NVzR43PSbVscCTsZi5R7uqVsnT1bJ26S7yMoHqXj6tmaf4VfnVulnbg4s+c1fpd
pk84Js2tn6vSQZS6/73CP+qaS2sRbSCzzdJuDJfGY1rW06ahF2kwS4f0JoXfHkJ6lT09y3ZpXv59
hfsXXRBVlWVC8hQ4qwDFf67I1pR8hAoVhnH1PS53lf2u5k9/f4i/aJkoaoNtRXjO8KRY6lcOOzQA
E4s32nuSiNfN2Tga23i9SBPh/Tjdk3AAcqFIYSH3mwP/4s3plqWh8DQMBYHil3KzGeVszex0OTBK
pmOyKj78DRocFz7CNbf/alTX3fY3B/2rDgZf0A8H/dIcnHQFBisLvUufLjgsko6U9I//TRzeL7p0
1KIsYBvCkBdJzM8nL7a0VvEBD9Bdgn6A5AZp/y7dW7/pgnyJJbp0eAwETIZAKohE5atlLhvz3Gcj
qbri24gculznADP28mkRmOZb/Y7AZNoh9i506tdqXZ6ag/o7q8svPlVDp1OhoQlGlflV794HqjaL
slusLqNXPjcbsWOmd7XX+LeS3V98qhjHVDrJi1/Pumgbf+j5xBAJwq4FA9uv612z6bcaipzfw+9/
1dD96Thfzl4diMSvC44zuNpFUC3vCJhCVF67v7fl/fpNISdEHUO3x/jSN5MCK9akQQcSstfWS8hI
sJM2v1cz/cUswb0ObFJZ0iDJr9DtLw2sfiJ3vQOk6IqXkegdCGBLyzNyFYN7oNlVl9xNxtLf3HS/
aAty2EVyhKJ70e3+fCekFJqyUKBu0k/jk7qfvWqf3/XfzZ18Jb+Ft8SgbcKb+NtvRfG/aGiRpmJZ
As2BIqtflWj4nXIYNKicFgdW45ZXy9iinexNv5Ef7ePfv8uLFuynljUAY11fLk3Gaxlp5s/vUsMb
nc7AMdwI+NObdCX2ksMSFNNX/0jddMW/beXVlYuCjKa59fyfRawwEPACiKiE6a3DBDa/tnrjXJ18
O7ZntzJRQ5ulo1M2+vs3+RdpPowYZgsdGbRJ9Pdf/aMmlBpDY/xcAn+S/TJ6Dt4iifutyPsvF82X
I30ROVRDXZcZoFnuCcU7aVvd/XfU55I4ZrguLMHfZrwtT/rzOfz57X25602K0EA6OWjePsrZ1TD6
v/sAlyn7747wRdhgkgg/azJHaL1Fv0v+7OCUB1YgvCX94K+o0v/9Kfvl57hA4E0SWbFIfVlDUMeM
NbnigAlFCBGewvlWGwKvVrbR79KgfnELwIJn/MfsoKuCe+DnWwDiLyDvrKX45wavJnOQtsbndiA1
Wztkm7fRBcLpO/keYhmw3hXI5tu/f7N/WVNw0WBOkW18CPz7i/0pleyWzPLJDeMX4qKQoV1Hxe9W
TMu7+HoKkWqiZVgMAUC2fn6Xka6P4TTMk8vmshq83rNoRugIKKXbyLVu1Kf2bL6ZqqNv/7V8+T8g
2j/IKP7hTHuv7et/feRt1E7n1+zjv/9xjoKP+kegweXxfxANFFBonGtUl9iGLvr/f6PQ5H8qzHgX
CpkAlUYUCguXf7HQwKQZTIWLwWIZaMhZ+h+kgaL8Ew4CgvCL/4gTLf4TpIGqfbkosVpwocAzkBkv
MRvJX6+XupqioAILHDATHrJ4xqRQwzxNCfiWKhO6ti9bWy0XQfcQZUad3qUmEfItNXtd7cVKtWut
x0tpyUPwovpzDBNxknMZuYuSySO4l6ym0LqyZTr5O/SpNc1p4C5WvTbsWkUxYGZxeWyaQSXQZC4n
69jpeaIbezsvtfCqMoxehm2d2pRx5JICDSqhKaL/qyszZbs29kf/JTLGoX7iyp+5e9l2dSFaFMBX
dc+uawbeuhS5uxlxSAk8bBP2XZPcVTWQ6LVldlMre2ZblzXYLyVU7zKt62muREI0406rLbXp3TGy
BraVWUa3Cn1CRv5QsdBfk5SmWQBp5rU2KquceVfIv7c0m0z5KrHUvL6BVNlHnllOvQGrre3eBo22
4WaaW1s7NqksZavZhyvlMEAZr1C855zCS13SgQnHHjtu1N6MxRTCRiw6BYw/EHS41xlYfUIZowJJ
SdZb/h5oev6p54JYAaBJtIu0oUQcgzm5c2rYvE9abkTIRwdrfrbBdN7VfjIBGgtYNdAzaNvDgkVR
VkVqQFyqpSyF9S5ZTbQO0Mm8s4NWMrco5epT64KmOBY0/ObXIbH9EmGTL7J8O/gtoq/9NFaNug7Y
yOrf9GpK4jXU2yl2BiUXPAVAueJNC9RcWqXEovmAsdpZeVCnrO5nxxj8MfmOFhtO6lr4qlVOLs80
tuUhbArbR8Q7iFRY9/QTk+FoNXaAEyNvOyMyb1SRFXa15jPVuuJTBVFXZLvQsrsM7jfE9hQQTFDI
ymZgpVLuEA2xzTuFBlS1gy5X7WiBP8pHoWxGObFTdWNDylbV5yjQ7GQ+Z6laNHR5m0kUj3HJxxLf
kU1RDChlmjjMoMnqdqvpFBAmu3hHBGZK91CA8rp51eMioOYC8qi2rZWl92YdAQCFhOfJSjak0pUE
Ri8Zt5S9SXlYK1HWVdaKHoFaT9SHDHNor6VEVmlDxtNM8sextEprfo+7mKiy0Umz0hLA/LQZDj7Z
3PUwH3QjU8gs0Tt/Sq6rglbeQA0Y5xqKnaA19lZiatgk+UDblT2nXXsvpWYZtPAHFBGvBDAlNttj
QsTIWo0MlL6ZXfcg6IdoBvQMfz6k1EMHMUipvNZB4aejM6tTNbz3gzxF1wOg0PapvDDZg6aMpUMV
ck4OHD7iuoynpXW8M5OObj8fFxRCq6SMNzr0m2kENlDPCpfKYKWfw34MCwekvhZfTYVaZphsFaB+
gQHiCQKVbCl7brXMIK3NZxXBhZfDBkKLATcevjl5b659oe+r1QXFH/qsS4LV3FqQF52iL5riCsll
31HMzc0B2VVc6QmFnUox3yI1irN10o1NghwGjQxtdcK9p6MilkZLbpBruZIz2tQw57JBnObOCJSr
RpNQoElC4jUg0C7iq8pXUEPAdkrLbQYn4NPSS8IqIjMP2AJoVn8WRdmOIWT7cLJPpRXpWeDCE1Gr
p5rsZP05HLt03rCeTzLUL2OAaqgpoPBeJrH/m8//YbP7+f8Dijbda/uRvaavP07py5/8MaNLQvyT
aCyMBiQtsne78Ib+oJtKNpSiZW9Dhrj4d7bRv/Gm1j/Bl5oqYVc4MGC/8IT/ohQp2j+BdvL4pUyi
wD/6jyhFeH9+Xsbj42W1wesgt47FLgq9L3M6QZYJC/k82ejVGK1IYaZ/IrdbLRxuJfszQ53gyOSk
bTMJlGM2o9wQ6U6K829DWYidDzEuDror06zP0QtIQJRr9nzlp+fRt7bFlB2lJPuup+JOSChgqi56
7q/8QDzmSqw6vkqBJ2kf4jw/x4jv8Ai0GM39NvQ6ZXRDmSZo2PpiZS0tfRK7HLpN3jwe/OQB1P0H
XofTpPpr7JirLBwI2Bij3ulTIkiqPqbFxJQW5mMLeeNbEBTbNOAJ7Yi0CjJ4QlfrjU2aF/fmZFzP
yl3cISAhFAmKuaJYrt/O7+y6YUh80838jWH7JYn8wZM3rao0ZDYBaW39W1FC6CvapWuTpY9y0Bwq
c1iFfjlsSnVmeFGL7ygTuJ8DQhvszBP6RF8lKxAJ6gUkexSNVgXRXTO8jqyElUIFGckMY9/YfXRm
t0Mcp3mToWwrob9LeUNsJrYnh84fyT2JYynVc1T0j35MMR8q0m03ybuu0c52HhpXeh77ewXQ6Bz5
YpFYfrJuOASRjbN/kO/1swSp3unRqzlKJ947ba1adLjGOGR90xanXAaBn5rjoasfmEq3mZwox9zk
A6hoGSEQClovgHuNUlWrrisjbd1YbMNGtz4VFmmp1a7Mbkw2jZQWW6WlyV6aieJ1lQzJQX4uOoJT
zEYHwq0irMpTUXlxk4frtlRqV7GHdoe4IXTlnMm+PJqTBswtHg8wH1dgVBtvGEGt+FA4c9v+Fg4N
0Yd+TjSCOp3GVF14H9VTe98LxKqNYj+lejh7odk/0l8/IAH04ijLnD5raAKvgpqJYPBTOnMkKteh
uvGrsUQzVt5GcnlmKlc1FgP5O+gQRJXIDDQwMfmG1h4RIKq98st6PcQo24Zq3cwyZTYrflFSq/HM
fjjaFsFOft94tW0cE5pcSPW0O1Yi/UrPWkRUSn2G8nqlhdezRKIEhosJ19Wg7RvdWBU15RBEb4Y2
ZwjEqFaMWXgO5NYgi7l6MIDeOYXEDNQGKntxvCNurXu5z5aukNsEj5L9Dn14Q9Xx1u/iXcvUstf8
chMucxE0y2eS0sFq+MkJvd91ZUbnO8OMjp3BlNR2YiNMja45TT6/VfK9jvCP1f6doEettge/bp+D
LDr1el2TcDLI+yrbJqTdOK0iXUVCAnrctjtyifBBlHg9YtqTisZ+OgrC9NjHt8h7iKNSW5gwXRRt
y7h+9sM5BJ+rE7lRKRuV/hyd2pluauuFXLwe2ihJUwmYCZR+6QTdZgqNXrMWaDHqJr6pgeuSCESX
e4iMA31c1oa+ERxMtScIWYoRvzQBEIvBRGsgZQMXHfeVUNHMqrk1bmc6yrqR4F8So388JW3/qswF
brBxZ8n52reyt7ScN6bRl1vVivZi1N77lHiglGX2hKoDdnmQH2BsrNTOBnMD9IbdSrTDQ0QmQywA
adRjvwmU0ikJa3fDdqro6cmbCCq5w17F95ra6rZx1m9EN12ZQfDgmzZcIm42z4xL32P/MKzxU60q
hKrBFN7iTluyRKRd7Wv6vk5oNkWVVbAFCI6FrfVkuhTGRlvkoHFKs4mQMSe3k49pFG+MQ5EjgoBQ
75aRXiRK59Vwl7lDCfAwgCGOaSi8ROpWuj7npNv1jpgRPgVDmTt5BzeItwhRZD4FWnhqGzk5GaHS
n8NIWsFZHW7A209EjlT9rmM+2hIpw+bE97WMrBSnZTjvdH987utMcRGmSdelnKABKiOA7yK466gJ
ntIMBEQwmrdSFRkPyLoYdKXyox3GdaRKXBUwJNA4VZ+14SeH2vYBvVtbP6jjJ7+wp0ORbMlFQIKN
vOQEApY2OeO6a7WmdhjE4N9Xde0pCPQzadY/cks5j2ZuQhklKwLcFmB7I80fmSdVZ9TkZDvWaepN
ne+ZBK3RETRojS89DAGveC7N+sjnvOXuRBaF6vBoZlPo9k0W3QZk622K3HYNFCbbXq6R59FBw5OA
+zEgIvSxGdN7oJT2xzhYHtTpl2kQ5S0oVxVdcqIfpcawTlFEeWiQ1AcfEvMxU7MjWU7pvhT5PYzl
kJ0W40LszmOPYlbuWk+O1UPPrS6lIa0pusVwjhFJTzeI4mgHmwyt0PD3fj5s0GvtxyxRnDHVYX1N
biWfcjPZaX6bu6qKEmvIKpDlocbcFXoF3Gx8AkjhK8W4ijL7LsChYNTEtgad9tBNYvau/Djfh1J2
I039bdOruofioXZCLagZ1iwuBFJWysS4o8XXHMbZEOsyzhLSAUmSmaQw2JLPOR4RsBE2QswPHFbx
gC1DrKB2PSLniz3FCqYXG8RtqxQvhY/No5HHBkKEoINkB9q3JWpgO1Za59HqedFnzb4Fz3rXKu18
ntPhVUOqvmKrGpGTY0/bKUihnVCuw3krpjvouQ9Knl333OcnZFmYHJOANBI08oFdb5qQaV2aJX8/
kqKGaDo4RyqcqalvT8TWniZrirf2FFM6z4sUirk9bZizLA95f+0UNfHvPRDaTVfQXgj9TU9C1a4q
sgfEo9UqDblCJHN8ZmPFcq2bGRfLq1nXkEegy9maRvMaolc+AL1GCKZgZwWXzXooSO41G3NnAGRr
yUIrnbque9ITNUIXVIN1RCEBRei0N+C54zULMd5EmF+b1nQGkf05m8qjRbsaPWe9lnrRn7Q2PtTT
ZHk9NO+nWkXu2ysYknXNKNdsveMbAixKhxCf8TWf6DzLvTTc+FUSHBVmFcZ545Y4ZnaU6WBcd9ED
O2XoOANA7LyskYQ2TDjEWEYHbtB77p1mFwDZ3gZx9cKqUT8SFKKBSVHe7RRUcpKIPfmZE1zrTRUf
jCVhhc/aJeM6coZJwvMxhedcl1+jMjzX3SA7yZjcpzV1KyVNHLD21xTaBkfxw1NdZdEq1ec9eVmM
5Vm70emftyjT7ETZlHbIdSK8IBw3Rl1+k436qtTUvaKlOUBMa5XbBuzjJ9YkNGty1lQjr3sYjROB
Gu5kVt+LSl9Zpu+W6UV/Wg7OnPjNYgVmaSSuRlO9ikLMbbH+PVO4ayS11FbyjGO4l1FulQaK/QpK
TatmWO3qu85v7iGxoIDDX9Ur24yCkStPZzYXFJNsbmCLBDBEj4HTFI03F8VzmlOUUtkTO4j07+FA
fQxGPjqtVtWbrm9vEgQRR3VAi0Il+mGuzfBIFM9xbPN2E4X3IkiGw+U/u1BIuPPbLuUWiynNL7/5
44eXL8NCp2zz9cs/HlDPvEZVUzc/POjXf0oqEEdRtajbz+L98mx//KjM2uHww5//8NPLo+optnYU
C1DvVc2+Wv6L7RCRxv98RR3wx599eQjuvzF1Ln/y599dHnN5hlmVWZV9+ZvLAy9P+7/69aAUdCyb
2ELZYoBNbqJ8nyAwobeyfHn5/s/fXH4WkhQ7B/6uBl+xCGOrfP/nIy5fXX7WpbpNCIu79FDhVds5
lRsjfrs84+W/guoRlovlMGY28BiG5MJjiUOoq+4TbkSm+ntFgOUqERpypj4ocN90Adod9SUYgnLX
U0f94yV2y6u4PJVvm4991VeONHHzFYOS7e1szPaXr6TI5ys/AGlTECurSJqyv/yn53a0Hvr68XKo
rPZ96Kqd5tTLQaWi50NZXoOUBg15Ai0xgUvhM2zyZe1glWTcGnZERFdlFvvLV5ffqyh7UxRo/PDy
vdUZw7YTTLvLg394isv3PzzPn7/HOTzuGpL0VpXZMzt1ernvorDak1G6V+eA8EqzFUvdiA+gpSyM
Gai0LHeqZISLyymtkWiiMls+5sv3l69q8IQIltPmj8dcfqFXbeFojPJedjkdeiFg7vU2G2UiGrak
dlw+g8t/0fJp/Pnt5WMqM0dN29EhsTn1Lmfr8t/ld39+e/kjPSqLP05oOS8zw+X7y28uD4yVCbSg
cvZN6LpB6K9SaTSpOZHCQJYJmQVOMM0RmZLand02RzPJTkPlX+nKa2TjJyVIAv0dJFRlh9BiEzTT
lr3kVvbZyiTSGvCElzO/TvmJCfwcDngoCuVW6ZotVplrmDqHPHqwEjIEZEJNpWJP7Omu1IvX+EaW
1EMdTVugRhtT+Cv0SygPKe/rYG8UE77AsMYKgpKJaNh1UpIeBLuh1ivPUj+DBU4erTMdnTl5tobB
uxuGcxmITR+ky4ncTGG3rsDDo75hho1XqX2lahO6ZCfWVyn11WyCeQyTYdwQt+EHq7DDQ5FLT21d
PUMrvunHJ18O1hFb3iTNjxrEz7xoNhQYkMZXrqlnBwLNDiRjtoAkmmscnRvE45tE1ndWFvMm2MHk
j0Og762uOQyasZ39Zo+aZFvo4kicydZs1S3pr29jNt13vv48ROHx/1F2Zj2OK92V/UU0OA9Aox8k
itQs5Ty8EFV163IKMjgEx1/vpfJn2P664W4DF3lzqkxJSUacOGfvtdfuBxZpMl6zs8GwhA3tNlQr
JwJ8B73N/e0dCrrv5Czvas8+M8rYG4u5h3BBoTpHg8LjiupRiOsIpxNg/myUzzqZdVovqQO852T1
38ZKPvmV2DVZux84P25UPr5QB1/Kar09noA9vyskUK6AvR6ch9k7yGr6XQrjxbWsty7Qb3Wu3/EF
IbfnBIZpiXHC81CrU21Zf81peiCA90RCDf+vb40/XJoceL0C8eUZ98GPdJkdZgUrbeKazB3+TDtF
M0burMrfF+Ya+Zd5tI6kXJxJvz0IzYwbr90mhIeOA54mSx091bynw3ySYCVcHVOHkcemv/GX+dq6
xSkvcLNV7lbZBh2V+Skxm2upr0cA/cdVqy9EY8e6jdD/w0fBjLCXaBvvqDkfGULrQsMP7ycXjcRj
pXtg8a2X0u0PJCLEZcIZN11OnHgui/WmjbA0ffOkUv3ekmQwFMVuTl2erLlTWELrH1k+xcXi7Drd
2fUwlgjGdWf+MHq/pWwMArhxpEmjMjw7fn3pLHGufTJrhvyCbY6cs1d8fzcyaTZu6sVWSbuhzz8H
kX3MxcbTWWrg6B0Gm9xvm7RNCfrRtyLf+6JvHnIPFqhMgYiUZJt1E70ASBCJdxqdfu/Z6bM0vUM5
vNvzT3OxDnmvzl6exhlqt6xh8emHEPdMaqGGbfu7XqesmfkvmVvXsWa7892DSt7KrjowUeA2oNSc
lxP6r1MyquNk0aGwT0RzPhfDsEOwe1iL9Hs2gcHyE2gf4MlJvpxZPHOi3ljzdE7oAlK8kHW9Pmm9
fyzt4oqAOlRF+jS2ekTsxb7pDiNSUnN2do7RXv1OveuNf9Jb73lt7GORFptG2kflkejmZy9DOuzX
qabW2hMhsHMbVivkqKxQHEqHe7aU17KefpBDuSrjVLTyyZD9EcMELy0ac7pIa/qUDeNXWyJW88jv
aTV0siY/QX/PbfNLmPNez/XLtOLF92nqGfJZ6Mlbmy1PsnA+gqr+KkDMmWuyV3L50Mcypm25HTF5
NkoeOhwYZZ3uhU6HbqblSPiLrxgOMW9MJ3T+v5gKvvtYjDk37I0micvcP9bGGbbeIfPlWU3Lhbjf
50Q5h55eiI0jIuWMNQFNF9ahdFbGJKzuhf1aaupuEkdUrOc54SXW67eGw0FJB4Yx5F3jJZYmV5Jm
3L0C9rKR7usGkin3m7CyvaiCS66ppyEn2XEgf89CstWW1352b+7oPVO+3slQeR+T5NX2642X1nu5
qj3Gp32iJZex1F4dFNcSG2ObMNI1s3AdaHooDRsZEU2WHiUJzjerLi/g6txnT89wNWRHqc33Nhtp
jBqHrE6fib+9urUJyAirb9bHVUJD0tlnlPxkym7bdb4WXGcYpq4wgi7ElO8R7jIFHEDj5JdpguJm
uzdNq9+srKArLuzIM0/SAbVmwr54ttp3kiXD3uWgZznkd4vINlMMhYIwWbmvreAs5i+tG/dT9dQm
6xF6W5yM2P9M6EOPS9wq35c8I/K9g504bod0xyV5MOXAKtMT/FKEwlAR1OuLwVWQjMuBWOHQ6b8S
P3vNidhYnPlAIx3Vdv1MwhN+XT2eHDd0tP6gXgqBNrYmbZnkRSm1bZXWu2QnKwXnCdfUdNId75nJ
/cV1p1gGQMnQUDeJvlVOfzQE5/KxOoua/N0yP9pTjc83+QRk/5edlp9u5h2Tvj7o84wxHekKhmt6
Zc9rLt8KOoqlj8zKby+1iAPz1BaktMY5AcPB9OT/9Lq3qWTsFZHaQbCk05zX1NoZ6rsNIIhBTeI2
utpwHNBv3urg2REQAw3jJgf3uQzkU9uL13xOD3IimFqZoVFcrQlnVAM9G9JL8ei4jtlbw0hWNskW
a+yWJOuzk69Hx9dO5kImMuvJsgxEolT9xZYOUCdGsHoVT1pGbLRFSDArAv6CjMTwcgD/lJs7HjGj
uW9/rW9pyzxW5OCzaSFqkemSAk018YhhlufccXbqUHtEjqYXMeBGw6RgeB7bEiWmPR5dK7859nNn
omL2+7CR5Q5Ob2zP5m4yxQ6WRjijNOA8tnd1JgtO2Np0LjNWfVWd9eQuSideYOnMLjZTAEUmBPRK
3G3/Jej830Vws5Vz03r9aOtl5Hd+2DZbk7ioRDBgTjZ6hiGh6mI/m8K+mk80pskXZQFGW+we56Rm
CzAP9bBcms4+EkL1BWP8B6dmYR9ng7ILT78fg3Pa4jNhDV92CztaEih4bOkxqx8GK7b4VvvBaXKX
e0+l6KPW7w9DU9MHnyMx74Uh4iQHfUnplvjEPZVZjKgjduwiqm3Kr/QwZCx2BNAbZrMPyMeu659+
WoeFke8quucwv0LLKi+kqMVmhbDERy8v1rsZWV6oGufJ7fWH1TWWTnKoax5owsE5lVFaxXC37k5W
nmbJ8GGZf6EzfXY1eUB1UJTdEW1FXA7La+4CYfBpzNLHJNR8axX6KdPIn7ADGgEOmUjtzlq9aDLX
HR0w2szXZLXPtvqoFQRKK2U9KjlLTDtRAcHkiLTQ5U60+SDZGjuPNaV78mrEgS1dbHARaY64lUnO
rG4TeW6GLSMtW/ZMMXYJiJI8KWMin0JbY/kuX+bKiFMtOehpfREtxXfWhTSc3ga7i50EisnU3ITk
7s/eSL2/zXbzOevZi5949DuziOle6HseRPvv3hzDEa+44sDTsi92UwRd5eiQEzb6aMV0KmVWDsMw
DnCD3zroVGQXwmlo+MXJXgIkHg52ku5N24Pg/TfdvNDSq/NSZCerWJ4z1URrOp/5gYxS0qOecqsA
t6tLts8p7itGgl2clkwaxj7KZBrj0ginYArVzMzMdYAaPHIeyh1XGe6jhp7auqsK8qz9JmqHu6CX
X5Xttna10LHmk+73p9KfoqFEY6M0tBB5WDb6zjIcSvlqN9o5U7j2TbIZzesu78eYZOKNq+p4rtcd
yXphQ/4bOJ9zMecnUzGuquNxEttS9dGo65G+elSv2Qsh7fge2aP6OibyNM4lWlbDvWsYPzmj+MbR
r3Ta1kM8OEygLGp8AtTWR7M3Ia/ZCrX5qCQ+6nGMEVvuaoKxprl9JNaGGFmiiUhm8DYleAyLzHbP
Pzlw3YSm7zC/7xIniJmFjZmzYz0+0qkEbccMpWx2Lg8QX9DRmOQh9UFFzUTcJ5EFp7+3jHNur9Hj
acOCYfAgD0JXx+p3PuGl729J0G6ZhMU9piitjW0CnzNtfMmM7FNK2qyNfmt9ygaKW9mwinNqbEoN
f421S0Zq9X6OZgPPvdPzPPAMLq8zzLfWZBbUd5uxZ45WaOeh4oDT8SRG7KUMGQePmOtWkKRwWTp1
sKkXyVi/JPZ6Iwk+HssutoR3ThbMdM5rWs8/8e+/l0Nw1Lvuo6nuw+N4pFsvggJ+wOo1B8MRD+xt
wp88u6Qxz/ZN2gXsPPfuZlpYt9rGKriBiuIiR8XzaMiTJHiZ7c+2rG+tLQ5klNM/7wyLpImVyreI
tcCKmThv5mTcoHWL6syNSxgjie+GdPj3ha9fNBcXO1AXV6NKUqztrID1gyxg5btlySJqlHNnn4xO
7sY2vzgNE99H+B4ZDalBbgVRzX3QxxyBMkyHKH7ixlb7pi+PxkI+XWCG69KEeZrGqUhj35w5uLjP
NFH2eGfZ1fJtzdJsZcurTZKdYYBIESIadCeq+2BTTd+JZ8WlGSM8IzIeo7VrXSeW31q7DKsdFuLb
N63DxIaFeypS5rLN63bbuXRlTOTNAilALaOioYPazbvHH68iCVwGgLvGKWrgKwX8ZCxM22QcjvlI
jxaQTGMe7CxgQ1W7BkCRoxHaQ6WfTEkS/2n+iK4ttk3PCFEqiwYUAyl5zOuq0Hd/3v3zJnt8snZr
P/Q7q9zMspSMYSsyzzZ/voQU4TF+SLR151YuJJhcb7cgZiSjuTTHwz558Z/2xz91Q/7jc/+3Lko+
Zg8vtb7TfPOh9HOMMJlhZbR9+d2ZZnkg8ZUU5H9voLX05bfgLJYH9ombcGkOlDRz3Pd2NGoDVJA/
HTa772nL/GndBEN2KSSW2T8/5M+bP58fHQ7v5IB2oS61HYbxmbGSc1ULKI6066EAqWr6TNGTbgSC
w8s0Fu5bOiMR09rxM5OBf5ikGMNOjNWT5aj3SiYajR1KIqvRe2RrJ8q25LxOnr8ZtLw9yQQqUOWO
WDArfPxkOHrHPx9mDy5C5hrv7TBXlz5D+kbfqsPZHPih0wpBEjv/SqV27M4QtRrZbOdsGKJOv3Gw
Nm7rpL4CMM2hJozyQOR1EVfUUA9CUvvprYggO/+QcRq8ecmUv2kWtLmGmEWvJwBWYK099ON6CBrO
Fp2lWc9lL6hX3ByeDhiK0cdT7RpJfkYydljoBLzoICvvIm1+5vXE/GYNuCmqKYutyp7Z4q6OIwn+
FCk5e3QpRK4DweIZPhlt9UIeDuwqWgQQyKJynrVXayEznDzcS2ZIM6ycKu6MJPkSyOzCoiveJ+Hr
e0R16wmXM1I9A7t5wnFVGU2ozAQlK4ozKwkbl+fNwufQ4MwMWqPlr3J5HzvidwNmVWfjIUk5Sn3T
wq/WgU7FIzkydUynoOa88+iUbkc0ugbD0xs+yKndKWwxsxYt8GDgJiSccWRehxPNjwZVgdTYemD2
5YEZp00dT9J8WUEu6J5+DHTF/JLnPToHXa73sqlplS2HpbuMKDJEV5zWFiH8Q5ZTrEgH1SGvZKRQ
H9QOUz9UdI/lqmmx1hZPgtRP24aXI6bDAEVWjFwLgRZJfJOuGA6GZjOgW7c+UTN6t+8bk/xOkLAD
5Qoy2ZnjWk0mLfP/dM2g8ljHqcfLTecm9/zdisJ3ZKZCs5ZW4LKvxj72frucxpmtXOX0nnB/O6q/
+zYEiVXuvKrbJAxvZRlEbo6TuHtApAiJ1fLDXGbboelDmX7bat4TQJBt7L7blzj/+4f5HKdWxgq5
rb9BRiogb8W3Zd1pcjhfVfJVMp43QGPnRwz8Fh7YFvD4ckoNuoB5FU5mG2rNm2GeGuuSBDixgqO2
7GbmsTmrUwYMiyZbRFxypL8WS1hkr51757HwMvTl2xx8mt0rG2JLwTLRRNOaLf5iBS6nNj7xnaJg
cXZ+KjdEjEQK3EWy/MWEFXt/Fpr2D94z3qilRcdnrpP9ZiLuROjVpR8O99Uxl/Dz1/606P4ZL05o
SfAVg6tB9G4KtV2RpNqVjadXHebG/jn7y5G+9d8cqKwN/eqzaQVvkEks/+zYGv5e7CfFrjfUJzUS
/RVajPBVetQVffKmjFvDHqMCf+N19wVZkPKRRVXfTYlKdQ9JbmvLT8mL+SjziYrmRbUiTzM5BdoV
NySmKywgqgBMzPQKpVnn8VskrVpN2KFfDE8lKcOSjptbfaIj5s7W7rb3rVOryPFU9j0nAwzKTbkd
OIVaGMDr3Hv1F8z+aXfy1/nou+3TUufxmnn7EWf9JluGnaQr69sHyfRdXyoKOPxYrny1pcWBG3iZ
3qK61J9Sc9rr/UnaQbyWWO+4/Ie2hKocfBREzg5qPuWzumRy2Xdb0yeaIQ2iYB43HlQol5NxE7LM
lGCYKPncbZftczQyzNCrldM1Du/1ZRx+Nma8mrHq3kcW0/TpcWsbJlQBBOCYr0d0APDFOAiSddRc
Pe2a2Chvq6twQxRk+S8ykaeXhijsaWc3e8c4KOukwX0gvVa85f6XX3yN5e+C+6PXzV1TVzFW2Fvt
c88sFQlX6X4BArOZIJ+N1N/Axl8XanQibrZieLPG6Zj33Lh6EiHkikZlMiWxCVG9dfN6GUy84u6m
ocIYtSTqcSs/Wg1EMX1WqL5Lk8FJ6V7HZtg5X067MbqVNQxhkra1TBzyprokk3/QPXkL8vbHcbL1
N8NDWasHzEf7K7Lnq1XqZ2nrJ7o1NbvFOHQvXSc2Fvgijh+X2arDdqa2SyckMw5Xc3Ed0DKM6BGY
+4dNbuy9vIkG/1kUl6FiIe/Hu80kfvTemsUMSyt4HVyVIhhf/kqWLnj2rak/et5INKnp6D88WrC9
X+1tbVg45JlTKLrKOVcEWl0rkl6pBDzxK/DOFYFbP0nAndg0+IbJoHqaJRg9wlhDlmGareISrK75
y9AoXaZAMxgVd+kpAU6FaMHLPgGqHP98h9six+kCu3khvRzYQKNn28kW3qkaEGN5Ztocxeh5O0Jr
c47oCUSPPvFesWrrVytYXnCOXwVI+eeg62XcWq7PeL5pv6RKDksRdK80y8Ul1UkAr0er/SrF0Gyr
WhrntTfTN2/V43Hxmq9MtS+k8AyxJ/xfdS7SZ+Tk2hONW3dX1QfsCjpXtCZeOmgRL3l/0uesff7z
GYLSsJQZPlSZx9fE6PrnRqR3nR0lMbz2uHhjcKlNwbHg8R4HteDSuxq51xr+CHf4CSK7UJGA3/JY
9R9vdSRLpx7JeFz4+auvIQLbJF0JVvDx5s97qVZeLacN9oMG2ZPdfPy7g6aCus+1jq6R9Vu7gdot
Lfm7qWnCLbqG3NQyz83jzZ/3FpkQQJkKGTmddDn7O4gC1SPEq+vQhuTBheuCzoI9LkeKXJayVY3V
1k96qlxRzUwGGBZAs3n2htQ+lAz+t2M1da81eV9sNFpMade9/vkUBeBhLObuVhTAu5r+dbbgb6d5
thz+fGhqRhBVc+CxfvPVJlev/3P996us+O9/PTTjv2CJdyj31J8E1f/46JL/6hDG/63+2++Kf8uH
War/52/6Lz+5/99/vpz+lg+P1X/5YPfHb/U0/O6W59/9IP7tUfzjO/9/v/gP19br0uDa+iWZPz1+
WprL+j9LvdF2/3fy8MuPv36kP/pfP/6r5evxj/5NIO7o/2KTfoJzy8R07mN6/XfLl239C7lr+MB8
VOA2X+Xf/EMeruHrCpyHLBzNpeO7tomx7x/6cM10HrG4BllCAAkY/v+P9OH8jv9kEHRwx3o4A3kU
/B9w7z+DdFPpaFYVoKIsDg87dxnT+om7/2eogoHh9v/8TR7LCk+VtFM7+GcrYm8yKp+gtm7FOEtk
l4XeAGpAOJDT0mJwKJAiYMlxBsElPAVoe2Rq1xQvicnk1p/xdfSbbLIJ/3MEp/OOidwPop/Vb23u
iyICijtrQONHhvUloUwUTHXqnUSPbuWxFKskGuZg4o5TXQ6P0xxW9TbWc0YEQDkuyTRTajTjjK8K
0Pu8cIxeWkoFbqcS4SrkN3ttoRAZNnpiKyunhvTbutCxbc7EgH/QvsrxTJm98vtN40wzM3o6IJPO
Rl92BZ8sxpqaAZQ+X+K5OpWi7oYrCMV203rrSPfax9AGlXK0zQXlZabrfYmI3s6a/MjQgsYpGjOS
zjdONdnI2DPCS3K2Z1sfIKtULaLJ32ve+qikrIySvKAEmDwHDWC3iAiED0zgvDPqhfKWpHe2xUHr
fJQbwPGOo1lTx66FmSwo/xor+KU5g5JYxDKSz4/ZWEtvT0dVlN+sgXCsggymSLgUchrDZFnohxi+
ZT8pCWEFMb0bO0ha34MBQ2AjUOrvpuEhQ8uMbiHeq7QJlC9ME7Fzks3wUEGzIcgNlmPjqe6YtL0G
/C1g95StF5z0dBpIlIcJ8EEur/6adgzJ3DTx46AnWH7CUpZsp9lIf5ZVRiIx/fKzVutwA9JF8Icb
3a7+roU5QX6YXEp8WeRftlx8zK/0zRLKYMXpuWj0T8tDt+BNHR0FIs0RvEyzqaI6B+UD1dJ1v43W
8be6WDFQ2Ml0GQGMhlOFIoxhu4qSNgOeNPS9jsAOHCfiv3VFx6h3Kw4pzXf8H4Yxzph4psw5tI49
/jRcadDZLox3x3VmktEb+30xBROOihIsRT1ilx+YHbhh5NIZemhaqY/evXUeBkARdF+ilbTRcneo
3/rHur2xqgZWn+jUeE27wQxb46GAd4v2iBnOfBLzo+qajWSUoTlMqCJ9K9sGej+8FG233JcKVtUG
MGJ5lKNhhWNF1b8wDQygOy5YN8egwiSVGtAOlVvc1wz+ru8W1daTYKC43Rx3a6dU0jZizY0JpibM
FZybYXFa2k+Ao2miNP4uMPqOEqFmMqyj4SJ/MHfdfZU2657XmscwL9awdchox61Fw1kVi/bt1yue
U5FrwZVxGNpepjoBaFFF16ACqMdxaGysrzLXp6Or+QuRknN6r6sGH8GiFu2UsPoEe99yyilMc4pf
+CfBwGDZnL4dF+2Y3wH1CH3I2vSmSLF/zhZrVozwKO03LqSriy7t7JrPc3JLOVnp264PNJfjCyrj
La7AlUFMirBGKAGJsiu5YTdLUegJVDZgeXe1ZLS5psE72YunII51WVr+WErHDOAgNVYEeTv/C63J
OHKg8hLaSaihkcYO7WPmBkj1sa0AXesURhf2Cw5TaugArvdzVrwGjhxfGrBgLBU5UK9a2uemzPJ3
c56du4vx4/HXZfZJZdnKyEwGN6pxGqon1y7nX55SE793SAqq1LnE1uaRFqakUcaFq6/3wFqD2GR7
o8Gjyf0CFeR51VDHl8iw41m5En5S4KAiTzL7UDjCvbpZo/1cocLQF/S9s7Tq4jeOHoF0BxYv+JLs
6ohyOTI3cSLHb+DkJQw+uq7w4KvPK3BVmNoRcur6KsZ1uKpVe7h/cjPHdwgkfqaYx07MESegbUW3
DJogsbcMBJS61oaG+TUHnrYqaw0x5kyxlvdEP5m9Mf8VTGlwwOVXnTOVGn9lguEMhJA+tvJl+hs7
h3MJ9Af90PXyE6jI8U1MrExtw5f4tet4C/y02UizDWDtqfWEjtyC0GT8QrLCQ0o5Y3ppZoL8muio
eqJqQfrq8jBOq7hhY16i6jGYSLPVfMKewxUrSu/ozmb3yQhGgzSWMI9YaM7imoUVmSMMsWRhveiZ
jRvRbjg+C1U1NGhTxUkEremh0Tr6EnAH90TdTvexL2BR08jKP82xSqNKQpK1U5/07IGLE5xbgqRV
sh6iLXqyF7t+80Sh34F0Z6/J5M2MB4P0DdWt/oA7m4jdGlTnOorDyS66iFsSAljSV8aHs8hUY++p
oWz1pcQnaXVXM9OGo+2L8bXKqoqZZ1s1D9luidLIgrfN74rXwOxA72cMPfGoan/Lljm/h8Nxx9CL
8YEz2OEoTOfLdSn6HyjS7plX3j+1aYDjwu2q8akSjJVNe27BLeaL+GRnUDvcuViwGBICG13T4TyK
2g4D2tGH1ACOnYyOtimNJr/NjjuedXrIUYYh/YVaQNI49/LInSXpbvOibU0qgLhkKzmDc4QBKRQw
yrbJ23BqER2MgSN2vstZy/Sz/jtb/PJnXvgPFpoXMGfqtV0vLbWtKhYUxTnqMgX0E5ulMTbLBPay
Gvr62Zd2hyFUwi92RXpKE47hK0q9SLN6HVpgqW4VIOuTNbUSfBsDEt+HwVgvPqbcMvlRtnZBTrN+
pZnGOd1hPApUNttmTefds8JZPt3Jt197vWFGO6JKSJfJYt6WOrGu9dQsdTHQN8MM4ko0BKZo9Kjr
u5kGzop2yc4BSWPheYaWVXxMExkAaLSN7xlP90+c5Yjn7Yd7d52QNvE6XOixwVa1rO4XRBj0I9hi
Qhwb0zveQwi/yGhCZc/izpHJOYEn6De4lY7Ic7KbclGVs09whw+9lodt3q4HzTOTU0tU3LNEaRjx
CuZRO/fdocQL84MqtNhND3wtnWHUX3IOtjYZRndZyfV3oLIeFZc+EnQ0U9MIX0SNZattZikRCndw
/mrsKkC1yRp8zDFMxK1eW+faanwDxsGizubYdGFWzsadkgMT4DoEE7FNqhkjNjgudhcRGzeH7I6D
Mp2f5aQPT3rQGudC1dj4Ohthrd0J9xch7+aLqdfLdsW3+Glqtrdju5p2DJqgJBZTe9fXnsUlX8iv
3dAQabf5OrRhKy3/l69jcWsNhEHF4g4nHcL7D9WXROCkQf/kj6Qn5GU97Ixptjari+8q83X9FDQe
nSks+3gEiQ5nRzdgiJbtRRLXDlZx1c7TajVEnZdD9V04vUMjQiz9s6FVS4lvaCS/Aryx2d5tp1jw
btm0/EMatrRSpJFJwD5pkca2ZZgd41ef87+lWqvdFbZMvgFHFBcbxf4+TSzrZ1at6/daNvapMWYQ
64h95vdGuiXc4IJ+Ju4FjId+fQIVy5jVrnMa3jpO9LoxoyZx/KdgGRg6CWfhHl9rWsjZ1DWhCcd4
32epFYt+nHZTXk0fBiUQKFmA+7VPU6xNGyPS1VTHqtd1XFMduOpq1OOlLey3cklbLo8U6087lU+q
XMYNRkHUWT3iwal1A2LWAwul0+g8L+bi8nyUvSFSnUMMJN07Gw7KRi9BTYhmdlPBJDpi+05ReOjj
SS1D/heez1fX0vqwwlG60x9Cx7SwusguBgcLpgE5EfnLTvRz8qweMdmpDk50bpW1cx1G/xlQ+Vuf
p95Od8Zul8nZC+32MVLHds740h2zkx2k6xl+AS4g4bg+fd2h2rMG+TtomMahqiom+8KpWQrSejxI
tM1x2TGHGGelxtDHXZdShQwsC2bLEHzw0X6ywsWi06G01f7wHQToB3GGrP2PbjXMX5re0w0B8vgF
HAKDhyOQ/blLundaeiLNwzZawkpgkJONuxof4sHTxuTvokisl9EasazqhYO5ZKTR91bNScM4HK76
KA1x1b2xiTUBRHFKmchW3YxPVStLiCH0SIcZ/0OT9Q18EZXeCiEf/AoTlJgYeqrIALXDJIYqdOAC
IKwnwMAb8wGRSLG+Ii9j3SQ8Z6wpqrw5Ktq6+VGmpXHA79LG0BS10COcITa9kWADj4wBOeXlR6UX
Nr4FmX5UEyExfiDX6lA59N15RdlrCq0Q4tmQYHVpRQXZx+RmTr1BEYLPv8H7tBkXuX6UpV6HYJes
PZAy/WNZza+pzYwTW6kWV21AUz4Y+uFuGzpbQ6szorGd5a+caurm8+LFxcyOu+mcTnvL9Hp9wqxl
OQz2Kl4E4bmA2xrUot8ek8i732Tje2taVABrsEY1zYbYKXzv21uBRdZ1ShQZCSmcUh3QFbuqqsV3
YmPHoFMvZjBhgdHcVKaqHSA3eTAaR98nUwtGcAjy32wKzYflrd51AIlSRnNueR+BUubdg2TCkReU
5N8JLFEDGW4O+I+u5CbjT7ErR9lEzRSIj3ZSjtg6neU3MfEjtMpT1ni4sJhzolkP1mOLqGSPZMSN
25wV2MtN79EBbhaKkoZcCvI48mPQrkO2kcJfrw93Uoi5Mq22WmAXydbOJ5vgDC//JSxS5Uw3R522
+Oh4g6UsCaDSBrHPHmVSHaz5h2BxO4IpyTndZlR7Sha0P52k2PsJ+kYjy919Df40mgkR3mr+kJ/o
JJfhyLD276qwkbtnrsDd4MtfEPzzc5B1GENTtQqazR2XhGEt4hWYankyZUYuupM6GFqpcmgEwP+0
Jm85W4uJAKdUnt9sG7MMLlPZdE9wIrx72zGvf3JT6PxkEzb9VsM4ejOUx31OWB72fi6dYz1yJnRM
g2bDMCcpg4MiQOoq1RIrciPqyNMtR7s1vW+o49ggAad93/an0fCTjeZkdjhDksfJP8y7zLXrQ8fg
c6fcIAmJlhseKgedmILxURva6XlMuuQTEqpnb1J2CgJHVv1FC3SNWB/cYEEr6M74PldObyBFK+zl
ZDeNfwNMqfaa8jCdFSJf7n66Vu1WKK+P2QDmiGVY+hvdL2crquDGoBM2ubpQtObOHayP806JPn2S
UOMxX/OqA9BkogtFijnNTMGsUiHGRYt7fxo4JtpL7r2kk2Pu28AT9xSDxNMYEPVEf8EfNlY5lEiT
Uu/ApWxz9DTWrdM3gLB7RtKgCUhE5FRCagMn4dB4LDTKE9MdLhAWWomoE0m8bXc/7HVNd5zn1FFz
e65s2zWunu0ihEOn8mDgWlZaAvIel38l7TyaHFeWLP1XxnoPM2ix6A0BytRZWXIDKwkQWhPAr+8P
9aZvkUEMYXXnvWVdS2cEPDzC3Y+fwzwYkIoXo0NziGPBSHWc+G+mAbsOI0j2a2ZIw5bW+BCivMjs
rG+fwh8g65R7WBVKWEy61+qopSsnyQGaghLrh5EZcAvO7ngkLNU5VY4kNx/kVr538pTxeKed+HOk
t2DSUdDHoNgoJ5BRq6ruo01ZGOEq6KLgnndyACqUdnOnoJwR6klyH9dGAsahz1wjd3TPMmrpKyJK
gK3KgAY2VdCw8Kg1tftUDauDoTSF7FHtACgw6LzdPTXXIQZq6EHkwCIYn2bECkoC1JYztzxW0V5u
Cts+WJKT7OKiV1+iIEYFTJZzGs0nLiiJ4UElJu3W9WSLhLF/gFonRumQymPrNhBKvk9aQ0H0RZKQ
v3QgmBqoAt0rMDQxFF40lsn0stoxJd51vmd0QVu5+VhlwNUaBzQZ1Za3UC/8F2hbkN6TTugeqROD
oQozEDmOddwHkP5IXmRZwydomYbcTY4WU3NJFDGjpnRWf99GjfIMBWLySdJ6vuxJTmg4OCXSYDs4
sMfxKWAq872TBzb9OvKfb1V0bN+GFCouT1dPzQfuWT1l5N9MXofI6D+oLSorKyc3oJ0YJqDD5ljQ
FX1W9JIMpRuM2MS3ioQByjB6cuq+fmu0E/JQNTR/Oq+ypPsSgu99TuvydKdJZvUdghBpTRs2ggYr
BTRgBbwE6RDuYDBPHpijBKNLgJHavYGY1gCTPYWEoa2ZoWoT6zsveoi8qz6+V/Ig+jhKnLUVRN+n
H+1oArSUJx2DI9xdbwiU8iBKEwYa6QxDCWvlIaWPY2fexxTAXanJ5XuyMRrBZmSCiwcEScW6Gc0c
AGaiDp8k/IEeYc283qFleAFMhHVCJMc6Djbfo/RVOo4BJA4UURoQfFLnmMxW0nlijp8Cfdh9ymNN
cz5YDSxnK9uR9IGyWNolW5ncPHqtQW/27/rWHPSPII14gKzkcmDSPS6CiPtoOKad/RCHYfmIPBh4
UXQoun7fNgEI0LhK9RZWkuEofbeKVqZNW1OjCD4ftbBULIp0pBlUgGjpMIWup2r3Ala41V70DlLz
l7TlEnk3lrWs3PsyWbQXBlWfM1RjMzYT+1ZTog8A69FzZBgyzUS7J0vOVVzzIMW+yug9bMo1Ig2Z
3yf5+6TsuvDRlsg5nv2mssGbqUXIWPN4OvJn7ahWuSVUzbeHN5CcIzUDP+NWixw1sw/ByfbD/RjH
RInaj0/Kx0KKeUiPqeZ/kvSwTN+arm6wGTRp8DHpSADWA8rGu7pUCeNNj6TRCuesdSD0DU6sxjLU
8DRsO2qgHfo+2+kRnXppUiIRQTkPMSGFokrzkWwY9EQWAfzi1/YBf0iOIQKBtQzKg/hdoGkqE1F5
myIa68eSdVArDepsfAf9m0HXy7ejHEu+l+ulyQwsgNYaKJnfJQ9+BiHCtzKjYvS5Qxl3aqUbfSun
njxKp3JvRVWNwFfrG+rmxF8O722KBOaDCjwifdIKjRqpWlTwlK1Km4bK2lfhxKJiofDqYJjMGBWZ
KTo/zV5LqjrBJpe0ZoHtURWYfiaqU8WiM0QnB3ZjWSSRNRMeKEbYgbp7AI1+kN8nGqAnN3qu1FXj
9Z61CQ6E184FEvTmF08W/XFkWUiFXGtJE/KSSXBqLF3+Ftpe54KXQ+YkIRwg1OTh6laOr6prutFT
7IJZNtYSJC7PYJMe8gXS7EtS1GurAoMoHbiJ/A4ptjHRgQbSxJGXNvmSpPTaxPQTzlidT+SyxXjC
BJI0nu7yUPWSPRWHrbYBi7wNvSmpdNMtFTUv3IEkrvepF76kT/pO8trVWbPx+T9Mnv8Hsadn4FpN
/d//pSwtWCB30iMmRphgBxO1rj+Q34Gn2jkutAd8YtgKXESVvSXp1PlPCyUzHMIyfcipp3i2A+1R
H+ywYQf0ENE0BtQmDkfnbWFll9Sl/7vP/1gR+VH1MFWO9vQp67WygaGEeZan43tI0j6dNoOXAzhc
gR9+hKZiwfB1S3Ty3D+GJwbxs+WlWWOX7Yhh4518oJL4od2OO+Pb+JHBoI2zrV6bD6D/NuEBJoEl
XuSFrf1N9X1m++hQj1NLbDNvSS0PDqajAbb6+fYSl6wIp8TKh6i1fKwESLRZ3Q+n/l6F0YJrLm2j
cE6soGPARMII1d6tWTrP4ZECp+0XdxXXhVamLhXPTeOE3u3FKUuOIxwJBr9hZpsij7z1H4Zf1Z4J
4fVxbT36IM/WPCw2ECfc6QvE8toU0P5zQPc//vu//tdf0Zu3dYWuuiUwhxcI+Wh2znobr/6ANqrb
3BebfhfvhrW1mfiggy2v5FcglF66VSGdpxZ8mBjazbX2PfdK5LcZ9Vhg+lbshV81/fuZQ9E/poMV
86sm5YJuX2w6D8nvlwiqb7KytXyv7073qVds9dfbn2E+MP3ZDiFI5P4Q6E3NnUlx3LXjDwWKGrct
/KaDvrHjtkART043KkODCbhBdhSHJy0Ic8Uc/XP20m+X497SZtpCZAi1o5FC5DWFpHGTPxobuvnB
ulvVHuVz2PaNA2y5SFAky/iJeaf+ZzvtyfvOvqNeDlxsGt8x2sMAVq9BAz2Ba3XBUvcrqn6P1iFn
iH8xIC1ushArjjydtcFmk+t1wSvibaKJR5tw1dEB91SuNH/hs07Uh7cOki0EDnJs4nPCUoOvxR4u
Pi98RpHWk117XXnVvc/RslZMnqKgjSwabZUXRlAeIg55Xq4m9nplO3j1c+WShf6MN9Atuf6jthDd
5n3BYm5Pn8gaFV047n6TU7ScfEF/Cd+m2Q0KllBq3zGd5vob/x3dkkewiGq4OsJvsewQs+HmzL5w
sGPyuCKEOvH3wTY/TNAdaHdX9RtSm5u/ZLj/v8HtzJpwmou2V1ud1M5VtyYyNc/qGvooppbu2s/l
ffZouOHaOa2qL5m7dCPOxpE/lg3hkIMmovaGkLHbUWdn+K7znYVPqS6ZEI513xnZiS4ZW3kIn8mW
eKj+DpP9j3gtrfWVya52aFzA2rzKSWwOjDd7Ge54O57N3soWYC/AToZui9EFPoSyU6aIKRUUrZmB
ejGOH26bmM8QHAPVdJBYYNGEpZoQ4muVU/K2WcEWhDItwt67SdwC5oHPiMtuy3tpO4WyI6/GE3Xj
N3PHDOm/WenZrxCC2UAbh8orvwKRT145H9S09TTp58JaZ0PmmRUhco1RiFbzgJUG+QKpInIZH5mM
R8fA4ZyWD+m29uI3bVu8VjBKrxDf/Kp/az5Ur/m7JeGb2TcJZP8mSRGwAV3Uu0DJ1sxlFETd+heM
KmC/7dKN1wG/hNb00Q0+jynSNxwiL9ze3gZl+qTiLXluWggUkUEhUEkm02sqqztmKD3z7biflGjk
pcP6239uGRPihFzKYDQKjHWb4Ogiluyy2+vIo+D8zn5Gf30fvaqe/NF8Pb1Fa+d56Qdo1yhDG6jw
PxttCuHChy0Tbjd+ALAMXjrEqidzn3jHg/V2cnsve67d4wGSi2pFWrax1tU6fuNJtsu25U4+5Ov8
yVx4GApKNv+JnTYAHA3chKnY6nTuz67uXgrhsFQZRZ+eYGgEyz//c4MqB2aVXUYwQb+7S7foXEyz
Ld02NBNeUmSdLo2C96Nb0bAPam+5vf1QdcVmwbGWTEzn72xdQdmb0an6vdXHr6d18UPhMUTFY8/T
/j/aQ0uLmnsZnC9KvHMTUzEVK+PObV9Bb1J9pNhZvGZlSOHwzkmpLzJEdXuZcw/oc5vC8XE6UJep
hs2WwWBff2dKT4ry3lJg+vtgGl9uG1vaUuH4qAAibGhhMabr30EqwGo2LmQE04e/OqEAceGXtkwL
8qPLr1aj6JkcI9aT2e8r9dEaH6R64ZaZC7y8if4xMa3yzDHKoCnzKsTEYMkraCnQtvZKH61lKVu6
umeOuz69wChgGlPVS3Bz2EgY8QR6ifIOFCle9A7mi03MA8wuVs46vQ+eNbckVeeeKb9Zn5cusrm4
boDp1g1jIu60Rfi0BacqPWbUOOt1/MisTvUEWYfkmvf94UT1R3uffUkQR4ap8u6vPcVA7UODJ9w0
bEWUykGdQ4PPnseCbd4Vw49B/nH77wuiYr+jluEY00sExT31ChieDo4TRzmkBETy3fCQuwRNiOqb
9biGYngHlGXpW06eJ3imiZ6YrqsMq6rwol+6jcxoeacjfEHerm+N7+ZhvM8845sMIQw5R8MzjBmi
wUtJkyvX/25uipdku1hQm94eV7+Ch5FtospjGKI0VlCAhXKcKVrrKNTp65KF598H5GU30wW96EEz
Hmyywf9rzxIurNyCSfIUT68U2Fq0mCGR/lsIJEV2NYOrS8u1e2XI97e/7kwQwKgBLbxBHxe1mcut
NqW6GLuCRR61lyH86YztKga9cdvITBiwdFnDhQwZrhbxeyIr6reIqfk0GmUYxF+TrHK7FsRmvHAW
rnyVGQk+lQ1cF6J9nezwcjkRVUJgUTXN2NX4Sdkwtb5jKh5qus3vxGThaIhBWrQm3AgKYDuncbAW
1JuBlm9SSws7J36eyYJlG4yv2QxnKKIKj9qkSQMuZ3RpuTHR0AOqVDe6vbn9featTEI/Ni9SfVI1
Og/TRoZwDrisEU52WMhoYAZ3vbVUK579NgSpf6wIl4FpDJk5WJBfQUsMyftaX/cUqCHsG5DNWYXr
aHt7VYJIqEH2NG3eH4PClaCjviqZqNljsPeoajbk5l8DeHzW6bZz4UjjBTZu6O+0T/Fm0boYPkTr
06E4u/v6NumADkzLBbaysg/Vk7/XHoDK92u6AOvFNosYNEV7guufQMi3x4LVVl5z3+2Nu/gFGJ47
bJR1Ck+5t/TAvqoHmRqB0ZluPJJy/i94TYWqkG4WMIoGX9leN8jRTzsEW+NF4dEHwsyFb/7h9ie9
dlTk0XRuWBV0uGKI0aqmuZ/EFdKyVqk9k0q9IAXzs7HDhXN9dZmzNM6bbZEzavTrRAnbvOrSsgu6
3q2sxDk+oZEY61/MpDcYp8gkyPjXDOy1oacYiZXc6Qz/2Wq5HSPja+z8gG9LMz81kfIzNWNnfFT4
d/XvNwL9G1XVSHEmVQ8he3fS0g/A5vZuGUlMa6pFsW0LK32BiGepviUG7997QbaqKSSsvDEEU5ZO
Nz8FxwSRyEPPZK1hwKVsrCYpjNsfd87QJJ2iOZOeqGwKB4a5FZjXCiaT0zj2BovxKN8HBVbcI3/k
3TY140cOJJaajeAlo3hiyW6UtaQHP9RDYpyhdhK5KCR4VjKub5uZCXmWqsPAqyPyNkkLCkcEPr6i
BFsou92nam+6uQv14Dbfay6QeTd8f9va9W2EMfJKU7V4CF5pIstBJZunCClPUMeMUuwraGZuW5g5
FxcmxBJcGx2DQnJsuOE8tAYAOCMGGR/S97Bg71pEEuNP+q7YLoW2K8cwSOYcHVfn7rh+DoK9aoDZ
yJ0btkx5S8w0DOhQmVRPQNj+7QoFW8KVjqi4HtHo7Iii6deeQaJHZ0UhkOqBB1jfC7T7/sOkHOov
uMqVR2KXxEE2FFCnvF8ET9GA68C7P070fy929pokH2N1wT9+K9aeP2hRq7bUqXGgWQZlajHhkyrT
tCUDG93G+DTYHkU/546+lFt/6tbVY+uVXr7vdxagAGnbP053YnIfUEQ+3am7pfvxqkAk/prJnc/u
R8U8NbY6DB3FkHwFD7K9ix91unOhp3vSCxVslLwVl8EPj0GL02qXuLc/9dVxEXZj+iJn9gGBRVYT
sxtj8qUeDs7w9fbfv6qwigsU4lnWdugHjhhI9nG9Stft+4yqE+QDW/1D/dN8o3l9H1Ewh8zqMyp6
Hupw05Dp0itoxrMuvrrwLmjUKmfcmZ/Rc1xDFwqZfYZeoduASvC/q/fVg/G53N1e+1WlS1y7cIws
I2v5T6a136ePTr037iOvXznueFCHTQGualNtswdrSTZ26ZsKVRNuRSDl05bDw4AR3QxA4KsLUXBh
Q8XCYnIaQFg5GImLXwzqAzH+3I/pgndev64u3VO8dpuOKQ57cs9oH7+max6PKNHSzdpHq9hb6uqI
5TThc5nTW/bsLEgBPE6Ivk+RAcLKTbM7bfSNultKcZfMCEEOZjCodqYApG/9Q7bpdvFe3SyLy899
IJ5tus0FTzwVk6a+CVumH9EJMscUomjeK1K/RnN14WTNXEsWlVweiRr4f1kEv1RM5ZRNrneunQYr
GbJq0JArHsWrYyItuJwyt3NMyChYUqfSiPCBysYMx7TlAzVecc8AWfSgrQY3oYadu9W32JW+hI+y
l607ovbS1TR3qM5tC18tMwKUUZTJdsrbIn9WmFtYCBdLJqZ/P/O/tjMZeekxMdXqj7sqXPmUeaQH
RmTxdsgd75beFNdPM87X+aqE8B/AAFBo0/nqNu06wyXX+db0wsd04s5ZbnQtrVC4DHwzPiVNyQoT
G3rBrmJu77CwiVMgF6/38xUJgT7uAT5W0e8Vqb+mEYLv/q+adws1ePpb5X3/Vf8Ow+tyB3r2Kj+3
LET7IyQVvab101Xuv1T7ymvXwa6nq+hNQAzI9z1zE+wlWoqn+8Bd3tzFjynE/ZPSnooThazf/kMK
fHotH6R1izIpCcRq+UU68zUpypCqIKVoUnQWnCduhoi4c2rR5YDzE5oqhMNuf01VrAYSkillmzDS
T2Uz5i8uj4QfH7Mih/CFE29vtTf1wNvo5Zv8Cwb4bf4ApxwKBebq+EO9V+8kr14qpM2skJRFJx9z
yF1MsSR0snJZY0tPgBrSR8UDYLLVn/VVeV/up46O5C2i/KYwIrjvhUUhBiQ+XN5Dj8X+U3UPyfIW
2di1tu3Xmpt6y+CSmUvCmYTlYU7R0DWxBZeR8qJ3hjE4uUP+U5K/pxIzH+bfZunTa546pDMlFQjL
CzaCBLg8k/I8vdCL0qxD5URuu2Rk7kudGRHLxhnTX2BTyFjafPhsBEzLm7H+dtsbZ64fx3FkZ7qB
pmtVCC1hnjk6U4CdWzMIUjnvTopM8VZZaTJUgqg4+8NTf3q5bfM6nJEP6SoWaW7gg8Lm1YgGGGmX
dq4iN2DbaZSjZ+EM5bodPwRoxt22NhPDLsz9biefXUGw1EO14sC/bn85vuKBR4pa0AV7NDLX+SHa
TP3543BHaWu6kJaKo9cfkcNm8z+dqVpVFY9bjB6rgxAbKW74Poc0D5JM7/YCr/390sL0C87Wp2X5
Ue5bLNRGTzX5tNLJ4HVGLP7eDJrxOu5iUCsQI6Ol54nPmA1fTX2VJbg3t/B3Lti4QlyZBu2KMyPC
ZYqE0gkRtXC6bzLIikA6o4upk9qk2+OL7UFP4FX1KvgUPy09G67ffNRxlKlFY07AHLHL2I1GYENc
17qMUm4gFY6PcCRFuptJ6uavN1KjK0NfVqdwdFVdNUrNVE7oLTDy2LmlVXo09orir/sLYFB4UXLV
UPdXGbC/9Io2OA0ps46NGyTDXuHloxVTza1ecL7r+IEZk4NsIXUM+EE4y6FhDCWq4w3zT3AXWN1e
NuW17ryO+S/fAJxnJkhnm0tuMuPyWLV0qqQwCehi26nLk1Z1pFODm2xkt33MNqULaMuVHkDjH8JD
4i71DJcsCg+h2ChKdYipTqkmAsfHn9rpa9B+vO0Yc95/sSxhM4fOOvYDPJJ0mo+v4wZs87Z52uP4
e/2d8wKB2vRmDp7s19t2Z1yfqrhuyhqpDmOHwh1QWD3TNA7k2F1vRduygV2CtlX91DTGcZsgIL+E
llGvHgTUTjWF+jPLhQNt2uyziGXC6e1wfzYuhCIbY5OA8lR/xMCVKiqM4/Pt1c0E4AtjQkiBnVdt
GSxqXN354IyICkv5+raFGd+4sCDsnxwWcGKdsBBWe8UaXk3lp6Ia728buZoCITReWBE8kPnNKswT
rDDo6MprZRV5DP4WHxVq0K7iamtp3x8X9m7GM/AKKs4GLROOt2ATMOh4UvSAUkWrIW6oTEph9fi5
7SxYI5gbW7iqZ0ojcGac2RMOANPwljEyVeD23ztYlahBJ6QZdPRgruOteNwstbrmFqgaCsEYXAkR
U8iAkwRZHw1mNcilyvUQQwBr1ptU8teSvoR9mKmcwRsm09whcNFaE71ey6TAhk+15XT723St3BUN
MjgrirSe4uY/UBJlUEANN7f95to5p06poVo8tSgMiw2vZowQyzaAa/WIUBTJazF8aa1mISBfnzGT
fEmjZ/gb2iHWn9Wwz50kDhlWzctXa2BeNVP/+tFoosHh2A40A7JCZUaIGfTzILOBAMwIIjgrUKFj
Vl5FnxhBP7hCK1+50xV/qc9zvXuWxpNHN2m/WLQ/BIeMrS5u1cjOXZ9xNgbRoXjw4Rtu1n/7kS7M
iHNQIWwzcoweBlS4PoO8jFqN7ymhL3yl33/mMhHDDORiMnemAoRCCFRDlp9klKNyN83hvUmQEilg
fQtDxtT3KJjDMdhvSyRDzGrc3l7gTPTCNKU04FNIEcgifIMBWr1q0knBuoLBaeXDYuQxPv/KvI5G
30w6wHRx/GsQsmlcWhXiVxGnpHAFVpsSQqQ8f00DhiGz/m8Bd6Id0U1CIMhHqIshY4I/Km/Wdf3A
VMVC6n59ysDakENQNTAVg/b85RFIwqiIRueUu3H32tbyqpLKvw/APKpMVQFzxovuCs+DakasylpE
6dFTeH2n6zBcSS5ikdtsLX9s75aeVXNLOrcnfCB5gGFGCePcHduPmXloloH/MyfYMRxISaFhobAj
ovfMMowr9Bwyrs0KJt89oio0olS43ZmhX6UP5hvsKxtEcLbJz+pn+jndwP3i9c82GmlLu3t92/yO
kjpJL9VlVTwER+DqsRlBX4eW1VP62m6lR3M/Biv0mVY9dzh8YdRHrVX+ceH0XZecLg0L23yUVNNP
lCFzTXjEJYM5fllB1TtdDyPahZH+KW67b0WWvMTaceGxN5N+Y5snuq7Dc6tqYrmraiGfLTPoIqYh
YTjdi5TGB4SLK3j9FReCZCZZpV8ndRX4IP9yr3g4fVxqT8xuvDFBKuiQyjQELk+ODpFYWcBOgYbh
6UXKjm8BIp5mgZjaUTktRdnpJhKirENfzrJU0i8djNelMfjTdElKmVmVDxoa4ivrLnwnufpqdJ1f
zZcj3rXwdedc3AJeTrFLY5Hi1ZgH+ZCqOgbNB5gk3OEh/RJ6DI099GvFzdaVWzwsIRJ+u+rVIiGf
BCJEmfRqElIftKTMGnYUON4mfawfj3e1q+zyLfLhbr8+PY1fyyeI5xc2d3apZ2YFR+4i9ByBbzKC
dGygzZHGZy0rP4a+bSwYmglMMPX9WZ/gMRoqfxaKexkq7ub32E4+hNq7f/PZ/pgQRxujrOpKFNgz
OqlwyNw3b87HloeGV+2kB1RMgZMRouDEWbqKp8xf/HQALqBHJsIDS5j89yz7kuK+PCVQZdO9Rhrt
GyQ17hR86ufopd3dXuP0OW6Zmnb5zFSM7KyjpZhq/XsNfbQKOKBhvQA5O4zJcyZF639hD4wMVQ8N
pLj4XNN0JNdhNsxgqmi7g+OnBQSKHUJ+tTKu6kozVlJqfW1PTr2AuJ8LMBO2w1GAOVFJFc68304d
UK3AL2Hobfpx40NACi+ey4DsgmfO7SlFnakLSkTl5SHsKfw1SuEkmatMbPNmuRrDj+hFtI7k9Yhx
Bsjd397UuTN3blA4c6DhJF+vMVjUx+cwJPFERUUOu2+3zcyGlHM7wpE7GaXqQwHLkYMd71VnHBRp
UIZ8HqNfbUtMmYof4U973X/n6X/b9vwSLYs0d6o/iuM76IGanXLCtFo76rr3j4CB4lTfj8dgKaOY
SQMtgEBTpXG6k68SMqlKE0WLsHVyO7glaliRVrW+8vdQi3rDPUyktcu40NIVeL1ERqampyPlspnR
9VxxRujqAsya7yRokuQkg80qXriLZq2YbKLMNUQjTag6EtDaOKn81K2i14DOxaTDkirv//ZrTdNf
f4yolyegQNTGb2WMQBfuNi3F7mPqpupSo+76Crg0I8RJM5BMSP8xIzdMpdbhAdrOhfg4k5Fhw5m8
nvkthowFG053zHy1giBH6ZojsqJJvEkjC9BprbQvutHT6pTCemckg7FjpuKH1Dr+/u93U1Mcy5jA
pvpVobhPeK0aGct0yN8pBH7RWgCgpbLwDpzzjHMzwkczog7Z4GjaTQi9UkYhgAi1lfzXB5mSum3I
OrMAuiaL+2mh9FC3ipq6Q9N4ZLNmcPLGcBEtOcXYy3vt0oxwrxmtX5UIxkAvGJLNbvRfkMciHeqa
P5TXbqdt7U/mU7vXYAk9uUsNpdmNPFvi9O9nd6qGQozOe4+CTvHQajAUfoyMhafJ3PLIM3FIfILq
mHCKk7ysQ0NvGXIf4Lzed7DTp/rP1n6AS/a2882UvKnqnJkS3IJ4m520I6aGrf4iPZGhr2uEYNb9
neNWa2sLt7kbM8D5dNotpmMzO0lJBw4lWjGMIonBSuqLEiGEGrUWy7Vf6q81faYRLbafseEyZzix
kTOFdISkJfr7MHlhWVi1FRnlMVYaopZfuDxYPEtDYctKFsLLTAS7MCNEF0OXS3SYJjPZd7u/s06f
//7rXRgQzkGMhMsYTDs4lTRpIGjf0tO+uUM0+z5PN+NDdJgQGjGUnW+0eJewbdrS+oSjMA7JkMho
I7qWTUYtD+YqbaUtbIKPg1y+s/VhnegdpLfBFmpaT7HCxzzQUOF6CAdANIjv0RZ3UVZytYZaVNvu
h6P5rHQxmC/H84uE1DS701GEbTPAgOOWQuEr4li+7WyOcJ8rkeUiVriC0nkhjM0cQPbV1Jl2otN6
3VUrQXZKjAi5hhTrB0lXgkOhSKgQjx9PyecmH7Svt7/k9LYSAhoGuYgodsJOIDbUEKsL+nbgQ4Y0
LL00Rg0U1Ua0zn3wu37v1gWiBlJkp5Mcm729bXz+HP4xLjwwIdbUSjXHeKXdx8on1XwtjafbJmY9
heESlfKWrJhiFQgBlr5XC6rglIwf43hcBU60cNhmV/G7GcqbzgFbcxmXW80sUkPOUwS/v0HkAn3t
F4ehktvrmLbi6jtNgzIkGhOqfHKcs+Bf9dAoyNMUYWK198nwoa2pMCCibYf3707t0rN45q3K/OmZ
OeHL6L7SHCneTBWb9oO0Cj8N75GKJjDT+S9eiy/yHeqd3u0lzroirk9fkCz1CoHloO3aG3KSQgYC
d5Fkr6Lx5EYn3W3U8LFGmySBWj1UuoUMTp1i7uXWAoOBuoHWv2UC7hGCCR1ev4hLvHAa4R89ZWXJ
qzz2FB/dsOe+uZtkk6bJ1BEq52ITeMYP2JHDeJsvw+5m+mCXv2VKN88+cy3B3RW1v3+LsvmdCT3F
D+jZePBDg9nXlz70dby5tCe4VWFYCC2RmbjZqLw75pCMAiMZAgRmi2xnQ6N4+xNfT5sYl/YEv0qV
1Ab4gL2pl4lYj5s8UY/VDYCoK32FXgfzv2O0KrP93xeQsAxaAbAChLtXRA16YWeyHXJK8+TjsdEP
cm26pVotPGuuY8GlFeH7SY2iJkgpwXsZPqi8Eftkp3c/FzZxxmEn6BkTvjjtde6gSYildwYHxfeb
5mDwjnPRU+rN+0SquolpHY4BrfQZ+Qjl7uU0ZPW9BWjuISpb6/2QlMVCneA6xhKUiHzTRJkKJEl4
Nfah4sSOH3MbV6i4A/0K92E+Lg0Cz1phPpA4Ttf2Cj0D24sNxyipCuzucr+yorB+QRJK2t/e3SUz
07+fncCu7oNeHSEQ53H67pQrfMoWRffbRq6rRlMYn2hDSL8gWhSuDFk7RUGDaI2LlrC9Op26jRMc
703KWOSD+sLnub46kKej/k0LmgrHNRCtDcy0VGigyqPylMiDG5Gpe0p2RH00cT4F8M2uu/rk//WN
hVkFLD0JO6N/olecYqfOrXYym9yVrX44ag+qhQwbygix7rWtsvDhZo4e9mjlqxYF3Cvsfmymmo2e
J33itus8SbWL+6GBkztxAu3z338+HF0hgZhGZcWiH31q5DpgZ0ZxNlv5/f4ErX8rt++0qli4nOYC
JjOhf0wJAaU207ySLUzVa4cb8E1dI0EMez2qweHKWk/zVDbCDfoqYnB0oe04u6NntoXLwWYM/hic
sC2H+ziDTQTh5i5dOApz543SGykJ/X2gkkKqYktaeAwajAThQ55/VfqFb/X/2ME/BoQDfcpyDdLy
3zt4YlgqXjMZhmB1vG3W0rZ+V6Ev9QKHB3RJSyNTs0sDrQZoUoZpQ4TIIasgH7NYTdxRUVwHEvkY
2pTbnjhTR5oq3jxapllD+pxCJFFHRzJs8iFUln2ifL5rDIgCJQt14Ti7gzwnQN3a3DX6+BpM0s0L
5ueWyJeDbwL2ZRJpwUX6DAFcrasm9yxAIXmn3p06QcYWPGW7j73RXp92/+Iqp171x6jwiKgbO6a4
htFQenCOxsqn4VUtoV7nnmKKzoMbJn8qFfTXLi+C2Le1wEHEhyE7OKqlT/IDhdMyOKAstdW+4jan
4rCU2M4MBVESnOaPaFpT1hMLMKfM0LK0L6b9hAqRSshn7S59GBjC+D2MC5Zt1xte8V7eZYdgs1Rh
mgFrXJqfXh5nl58pGSUoQMybL8omQ/ePVPdJcsetvIk/8+pv7hwvXYgyc9fT+ZKFfU7yAFSZkydu
+itRnoMkQLfhSS/yjZLV678lLoXeALqbibNkIsMj371cYJ7kdp77KQsMzYeuMV9TRfp0+0zMRM1z
E+JAtd03BhpkrGc4patcaz1DCTzfXyqgXREbCksxhFdXW/QlGs5ZAmLDWp2+lqOru6dt4lFofQ6f
lI8Ap2mwU8qA0HCj3k/EpSk51cO/OI0X6xV8Rq6htLci1itD3t/p3co4ffblpZr8XBjHDLKHE2Tv
OgFG1hW4XsKX+001sk688ZsfkZs1B1RTGL5vHqqfTXBYugNnAtyFWSHWGFGD0EebcNUnSBAqcLIq
7ea2w8ydugsbglP6ZUcQjbExkfhN47zBi8XAGs1ZddNsKSVYn5dKoPNO+s9u/h5VOjvoMflDF3bs
JmzY/QrU2BYun0Pq9y+31zZrhwg6HTje7GI8mwQ1jTaIE7fTMhQOX5HAXA2+tXALzloBhUgnhT7X
1XTo8YhWW2pKUIM5hKzy2EarvO53Gs9b7/Z65txBYzUTz+MkzywEq5EBCQsAeuymnbM9JsPBKM1f
t03MjIk5PGL/2Jh+w9m3MfUhCaC5jl3zCyw3zM6TJkeejprV+/wh2DbFNAvxSPdrmtryXytpsUA+
t5/s5MQuCGkKr+nLXxCN/dCU3RGnt7JdVoyo98T3Q+UsRP7ZzZwuOsSugZ2Jjwc6NhAM1jY4WIij
0v7R6fe3t3L6nUJlh8Ynr0rSHwbuxCs8a6Neiisfxhwbsq242BhOuZdROF9pZvmxTZE1PTJU4ifx
Qp1jJr+7MCx8wrI0kLg+YRjOPyT6oCY3HiB0WaFPsr69xPk9/LPE6VOeOYvU1D31ayy1w3vZ34Xx
j3/x901TtYGgk9yLACpLb8zayByOlnqgOAd+s1p4Q846G05GCJSBaImwBituC6QDsQDjVocwVxG8
NOHCKmZDLM/kf4wIYVxVTKmzE4xUjAZrm2xTQXWNYAWaTGvoGuJV8tAvQOgXbQqnKKmoNkoS7u28
sz7170YGoP2d/mSvjs/w7nrOfikDnr0jz1Yp0hhAWt1DwY/Fcq0fNGhc/Mhz0lXxjbn5lQbKUG1W
2QMAUkTebrvJzLguQevPBosttbIu0LeJ8MNp3FsF4wvWmJHWfJ8xnrDEGTXr9BaAN/CdqIWKqI3C
lhKFQinGTuFeTuVf9QRxvL2iWbc8syEk3mQ2Nt06xAzyXlZ2BqJP94ZkKCi5nrSFB8D8cnjPgW4n
kRKR+tkxLrQynHQT5Aglob21zIEz3UtiJCSZoVhoMnhDAfQyTCBaVDeyyeepPCoyx52yk9wSoGD8
Nnh0OhfHK+Z2j9IIU2g0sshOhbxQs4GcI3ZGaAcyVOg8UNUKibOFYz23cedWhFOdh3UjDTJW8pTx
qBLlXDitbrvBrAlKWMZU4aTwKFz4MprhhVwh7XzKnHfISD13ibH+/zMx/YSzEN7GiMSaRwXGhyOy
u/2jtTR2NXcbGQwcqnyJGVaLECnKMW5HwgJUkKbzSUfjdMwgPi/7pTAw+ZHoZxNdowW8kG6KOFYD
hWMZJM0QQwcS7KQaDZJnB46lqXvR1V+WEI1zH4caKmM1wDuuAbdjG2jdqNYgT3OU68lZ63bh28y9
IM4tCFHA6Z1aH+pmWs90aJrdAIuKvFvK+2fffKbKNKXKHejY4jVbUvWtu6TCzehBGZvM6+8mfZH6
4RUBCkD4OUadz8kaKq6lTZwrdECpzWyvxlQ7P2E6y2f+J5laCKwQ2xNTjKS4BvfD+2IN6yDztnnh
nb4tlb//h7Tz6pEbSbbwLyJAb17Jcu3UarXUaumF0MjQe89ff7/U4u5Us4jiaBbY2V2MAEVlMjIy
MuLEOSvtRUCoYp0UO0yHV91bk0VVyl1pMEYmaLvrj8lJcdPH9pQClU7ea3v7L7psu+unTBXBYOma
ZzYdAZU/WyagiyatFWwK0qQJlniIJD4Gp5C8+mu8a+/am2zfExab3QTrSnlE8aCB2HF+KUo3z1wl
gPxwayPWwqTFvamC3qYIugzLXChDrbX8Jq1J7gqUjFH69ufNAbS16H9uZvFEb7TQqKcOM+Jyluqd
oOmkjIUgJ8lP6UWI8m3stojvi83mAQNIVeFG0xktfbvZqlK1NeJo3DcMn9lN6OrtoU8Uyi7fsj8n
iubqNGTKrPA+QA160WrQojYpWzMRHiw0AKpj94Hp/ne/Gd681tUm+OCLQ3lUMzfY1Q9bJ+jiKwIr
YHiGCCQDoyP0vV1sFzS1GfkNZLFZ8jyElF0602vN+E/f0pgRZV7A/rSOLq6iBIG5rrRDCmXhuEsc
6SauLE+buo1PdxFUMUN7FFY+CmUAGhafLtUquWU2h7oSlJC9xFupljdMXIYcXpbMb3NBQKIBEcoi
PWCAe0wipAXBmaneWCs7lJNvIYh2a4sSjjEfrfET4pIPuvaXIX1LI2kfj1uEkZcp6+JHLLKH0vHR
J5/4EfJte/+fR7b1DhGwWzG/sEVNt+IjHHKT9Iv6hHJRp4/9KGqGDHltvWpunLF5DWD9tctxS5jr
4q5nUTC8cAdDanAJRskHU5/lkdS4iuV7o79NM93z68ItERu+HlDXLFFAUmRUTai8LPt7KeqTiuOT
UiJ3+10z81fcEbKsoH3mirm5bmvFJ1Uqf7QT6WDaztInabHkjl+KVRkostZSdvC7udlY0OWtxN4x
JUnFXxfid0ss1IxuJeM0pJOCCn2nHXpURaLkaMGN6Zrf570ykinL8PdvGF7zDSr+/EckABc895E+
WRRasBtVEP1KaIZSDwmMcv8vNlGcaKotoh+8ONiOP/iFb2EmZPIMmWi3pcB+3cTqSqgWkPgJYPGy
G0W7u1CTIEi9yuz2ihS/A2T8sc61DXdYNwPSCgoZ6jtL3oKqCfImk3nNl452WyDtm1rybkQz8Ppq
Vr0ONtn/N7MIEKoTDQ04fh7wSXmaZuROZHXDxNoh4g1L5YPWNf3kxbusGKAemTNMQENyUiZyDtO8
6buMDp7zP5pS395Sdm10UqVyhiI/D22XqcCgO1iTb/i3VdFEthdmRiZvFMIu8gBxpPhAhhj+pZe2
8Lm8c4wsonroxRM5lJrJ9l6Jxt3cW5/nQb5v0mwDbb6yoeB6xagz5VlQZAuDttwqflWgr1jGaFa1
gfoUIiJiTvW3uZK2qFZWVqfBoMSguAb13IUOS8TLKjN1jHXhMH/IyjS+zWst+grkoPAqRzbddoaI
5bpXrq2QGRIF/I8u0saFy8SVbUdtiNFEK/h+xVPfAwCQp/e5Omy4zMr6hAYopUzWKEotb10mMKdp
bJwY0Sx9fNStZo/o1E2lNygExzfqvEWJeInEM0mgYEgD3KNo1IPF7zlL0Q2r1KG8A9ikH2PYtdBi
gRFx2FcfHFGx6w+Wpz8ibvxqg7Xc97R9zM/bmmSXjbXFr1gce22w43aQgDM1e/s47/KdxoMIItev
fFTAFz/KQzTAco8E7b7YZdLO5Jn7fchvpPfJ89bDcC1TerMli0+ghcC57IgtqdG5+k9dTQIjL5rQ
+T56/uPK2tu1L0cTwziOQlN8ASXq3JG6aB88X3fflaB6vqAlPRHquuMoOeyuI4dePUxu55yuW/h9
At48PhaLWEQ6oMtFHNmYGLzqxTmJgm92aj4FX6mvAJI4zi8dnIXFDsKz2+xzfLs1cbVyQnnWGoJp
AfqvC3WVUEG+aFI08AlO/UOxpNQ1NBQsSW5u7L7aKlSuWSMrEcwivD0usoeO0l4jVeDipLKp3DJ3
XmZJeeoqKKyKFG6H65u7FhJUkDoofzD7eyEPrPtpYHSln3ql+tLL8b7tx101frYS86DEf9of4jvS
7aWsTHg1LkaNB11LLD/Glpn134aItmGr11vhdH1BfCa+AZ9sieUa+7YZ6lwYKd4zxeZmTN5OyXdS
wbs62srOVxIXVvS3MfEtzwJcXDVW2U9UYGP7xkcct58eoj8uiopdY0ZOcHLReF1euV0fjUY+goOb
lKfAuTMHZcMFVhdxZkCc8LNF+EFitOB46elm/YHqm7HvHaj9zQKSoOvOtmVJ/PmZpcHRpkBBr8Ez
8xndbd0N01OxpZSyFpDO92vxTUpHqi0t45uoU+m14cem/hcR79zA4lar/F6Vp4lVqInqNtHkZtG0
u75RqzHg7JMsrqwRNGTbCuyj1B3VONurXeHK6eRxr/959vHGuxb3UV7ZRaqhkEHo/jw2T2nJkJT6
ZGXRhp21Y6kZcBfRT4crbJl61JGUxdVggL5CZLVqE3cMi10Ot2c63kTMpVzfvzVHoxTxn243QzDL
T9TDoW/XYASNjKQxLXaz8IWu/B/NLD6TZtSaXHeYScV4oPnel1pXlTcgo1trWXwhhJlshnEx4iPq
kKdI1Crvk/hPx2oIMmcbtswToqTph1zFiOSP93Lr32WgBK5/E/E7l7f4uYlFnsuwS6moEh4ASVni
+pr0GlnxFycPvvtpcx9kuX9wFJiDlOrzdcNrh+nc8CJ9cMxUyUPheg61y95/arvipNogR5OtyaF1
S6JsKFLeC/KAukiDYS7ZxUbqj0E07utMu0cnYk63+rNblsSfn0XSIC+qYmhYUzvp963Vow77nKYa
Ohj/opiBZ/y9psVRUmfTrkvx2Sx9r+mRJxXvO7n4VweJ7gG4cvHy0t4uJ0NwU8kLolDghIUnm1kE
m/CgqaEHW2Vj/4voyvQb/Sz6mWDQFp6oa6XFbDGfKUzlzMXxEPr8zjT/5CZqtWHrEgEqTtaZsYX3
qVI0dEUvjN3rT9p3yJi8DDlsBDHVGMC3aHT90g/mKX0aPmvopuyvO//abXhufrGzpiFFDOWys5b2
a2ofovDfRKez5Qn7Z47oBJkzSjl/PyBJ5nz68ldVZIHXRerGK2BrIYvcQW1iuuACOD8P8a4K8p2d
31zfqtUrCuYIKB2BCF8McQRlbQ9BioUcNcE2zn9yh9hu56cHpc2/B3Xz9bq91cD+t70lsDTLIIvr
dOyB/HQrIBxMT0Iju2Flfd/+u6olrNQpQwTOxL5pOZNgqubpfrmxcZc4ld8+/reNhY87ozKF3PoC
y6kc5vv5pnw2UBjbC5ma0lX2/h1AS1BTW42arbUtnJtR1gz+WOwSkHdG17hTvuUUqybEuw/yXXrg
y2ZqJWuJXYUi0Mr1ez/izV7qh+t+sG6C5wp/P4WnJapNmn3V8BNhQoo8pfrRB1t8gau3BeTgjMpR
Bb/A16ij0eRGw5toHD8P0W0Sp26P4H3x7fpCRLqzvOG5+UjyoF2+pNzXhjBsspJOUzkY0yHOJDAQ
TjhL31Ckmh4bVa8+xWUU1gwu+X64cYWsBlpG47g/oACFk3aRJ0lhn2RGwXTG4AXv+vvqxbyNv9gv
ysn/4oALiwQpmdm78kcdMv5k42Xz+4Zarp1yv+ivQUx2MfYyaCEdjZi1i0FIH3BBcYuWIDh7zese
/wU1PicO2VcKsZogKlpeYUy3cglXE4hOs49nd6qquPWkrHFA5eSVYm0tT5zgi+XxzoVf3aK2fUGq
HRPVba0TkGbmWKETrH7SSPGcY4U4o7d1rtciIwqh/7W2yG6s0G8ts8SaypXZ/qrjhzL567qvrn+w
MxuLvAacidwUBjb6g38UPWZ/p32ICFiCvLj6a2t2aO1snC9p8VToMwYCi7HnbEjJTcfoVyMNN1b1
Ljarnal9CuStOaytPVwcB7PNQbbrGKzJomz7rjdB81cbt/9q5AeQy5SJaBlSn397/RdGPBhG+Nsv
0o/67BXtIVXc5ImaJprK9CoZZuvTffW8LZq+1u9lfN7WGC9HlYKq0lvbctYXsTWKNv1994JKGkQj
06H4qO1Lb9va2nbC9S6a3CAUnWVZaajmQUI0iAMwNO9KPz5k3fAxqMLddbdci9TnZhae3yRJbWUq
kVpz6o9q4p/yWP1q1OW7Dtqi66bWVgRXEI1eGnwC2vF2+4KZseK8I2JFjJENqb4bZ8udstf/zcpy
QZnS20ONlbo1dsHwV+fo+67b4pte7TTYDjKRguD3cpqkmuNoUkKGu0wK0rCDFn01HOvUFDSV0uS/
ygZcxrZcF0+BLBiwdWNoa7cwlVzb101nfjN8rXSRvk1ewzmpsl1VBOVw1GfSRJdGW1+cqk5BQqYu
nOCmsamYHOZMKvfAqZ0tibS1LwPVKRLlYlztYvJVzY1BqxumtlBufYqC8VNSD4+ykh+uf5pLQDOX
yJmdJVlxMCRa79fYsR7NW93L9vEh3PEkuRfkZRH0qVtTKquV/HOLi5eXMs5tpQy/x+Em22sLt66A
KjX7cVd8sE7ZbfBU3pn3w6sTMvCOjodQsdn6Easx6/xHiLvu7MlidZ1lZyE/QkhTxFA2qihL5aiI
REfz2ToO99XhH+gfrWR5JMjAK2jWC1KMxX0ztuRlTRFz3zg0wbLGbbwKjsjvZgdIzvolNJf+xTUK
aEsBX0EyBpxpccJ7ayyDJKEZDXL9djKgL7XjWy32N/xIHOFFbmAwrAO1PPSw1sUMjWmOtpP1HHE/
5CrYT2MIaYqmtPJfptVQgc/90dzS3ls5IvDL02FRQFhcsj9oYVoMkcSI1ay9JDKNn+mvubX21w/I
yp0tSOxlcJwC87xE86VOoYTWiBEjL09ySBctmzrJVakbMWQP37Z0I0fR8brRFT8BoEppQug1KxdE
9l1r5JLsg2Kyqqcu+26NW5N3l9hUQVTAZDb7R/S6oNBJ6mROVSUQmU99k/U7zUfG1w3Q2D4KyrPq
47AbDtF9t2NE3OTf77LcRQHk+jLXPuD5j1gcQrg0Ci4GlunE+j5WPhly5kHpsWFFEQFl4Ztv1rrI
T+AnGTO7Ya1ymxDvi+axgDyrsorPSa3vuRg7r7ChYDPb6L1V6d/RA92K5itlhTc/QXzw83CTS/ps
dmK7le5Y1fnz4IB56mfITDP9fkISzb2+tWseBImBrBk8DLQL/iI5rbM+0nh7JXWDNk2Zfi2LcqNe
LHKr5b7SwRMzc7AZ8A55uyg11JJ26CdwLqYSerNOP8fUkvxkTO1xzJobe0hcYyre6XG9NSi7Em7o
H4iLiwI/hZrFHQJ42zACnuUe02ZI9f2YmeZu8gZK2n/R3XtjaeGjSpx08SRmBfwu8gLt0ERQtY/2
xuda8w+oPODzh7GIIfhFGuvUkp7mOeuZw+61Luej5PMkqczn2SxOkZF9vO4dKwePKRjIBah9wqK4
nOQoa+pfswTML2n8nQlN+xDq7jRvNRVXnPCNmcV7p8jnOm9CznfuWN/6dHpfKKCGry/lkizBhBiS
JInbFMjVRcVuKuQqScSgTZTNf4Vqdhrn8kcMaUIQSketKw9hr99lkvljGpWNS29tGwEH01rSgSZd
oGoZ/FNr3+KrAd5FjembnXQw9n7aWODaLtL3FUTEFMYviA37oNEhysIKpAiGK3RfK3svfRtvGST2
mP5mS4PD1tjZygFjAIPgIdIG0XV+e7YztOXGFnkFb9LqwQ2GMPFUpf8iR+GrUjSbWeiK/6PyqYEr
g+YT7tLFeW5LswdczCmTTnPqFXctwJjQc/5CsMBg1u1kPJFDaC/Fc/qwlQqubi/Njd/g2ku9JIMh
CkRHGKRpjQGNedM1K/Pp+idc9RNArrJQioSjYLGZedwXMP+B7pqc+kDbxm3aL3UmHf/cCgkeQkzg
NAFzLMIxlQwpGGqDmUseIzQiJ3tyY270/83K4kybhWT2wYwVqyhcuutuSnIyh9//3AoVNK4vVHaI
iIsr24yr1h8rYK1yEHry9DEAcRfCjn3dypqT06fjAuNNz/9ZeF1YWABqhNdpMEQ2QeOm8D8WXUmA
//OAy7ycQOiCCL7Eb8RJH4zNyHFqkiwS0oxjvAsb3X/VrFnfQNhcepsCjwpMk4JxRCcrf3t0LSkb
a8cemYlJGZ7TkUvRczewtlLIy3Mj4J+CfwocIfNai80bTUnLzRQzjZg6mzSYebfwAmsmeCfREVQ0
iNGWE0VTrmV+H2Kia6Ndm/9IjY3PsmZAQ39IZElUrJdHZp572i6oLXpydpoCFWGZrVmzSxejDCxg
7qij2QK+//Zj8GzpYsUSu5T97Bnb1ZqfhV67/ZYwx+/pirfJGIYAZwtdSiphy/HZBra2JIx6MLKv
07Svb7Rd5YUH/SZq9sP7/DNDiLvwJJ9Gfad+uH6KVorub02LPThPbtM5DNsc09Xeecb4TGDwogBR
zuII08HOeJi9PLmhLG14svsPHvMqBq6tfRH5ai5IpUn5Ae1riSwBM19oSgWuOh6sI5VA9O+860te
9RsBlONipOK5LJuVUp07uVSRrqXDjmuNDsfWu/3yRmRTxfQR+RmfdBkB+6qoKkTKSa5hBgucz/TX
kAG1vUoCRNttZPIrhXD8Bio6oi0Ax4sRT5Ko0UjbgkwN3SjY+iGneNQ+xC+KBwPwp3/A1iyC0PKT
MRbNeCINE+L74pMF8tgkZsXy9KMs7WuGMsKduVNuJePwz5xk7SDqaGSIIVaQh8t5rim3Jx1aCrIo
Z3IjBL7H7FRO7yZzYytXoi91cDyDNpstYv7bwzCFhR0rQSbA/46rBj9b6t+AKzccUF1djoCoC4G9
y7KOVMeOGrYsp931u/6jfJxBE+yTWzjY48f+FBzH2+h9hs6eflL29ZFq5+TKrnGr7pLnLVddOw0C
X4UiECNKoLwXSzaiOg9Dfotmt3COzm5cZRs39dppEK1l8cyE4mkZRlt1yBWTOpYnF9/b4K7IP401
0mPJvdHpG6ZWKqKUlKA+A5tKqnaBhp3keFKlMRJzrLKn3ANObY7FUbQPETT60j3Ct7C1g2tOc2Zy
WYStctrOiYnJ2Zl3bfHaNM0uhLz8etRaKYSIlbF7tAw5C0vfTDQ/0HO4yhljeFcHVeA6QwQWfwyO
cVDuNaU8pMOEmHKXPMlp7A3FFoh6Nc4IkVBIKylLXGB8nKy0tdrh2Ff77MVouKca6k3BTa4cpaN5
yo/h8fqa9TXnJL7IsC3iPRc4H7hUrLHvRWRLpldfKj+GnVG4gUoxy7fmB8N5zIfiXppqyAJROjKe
WvVTr9EE6Q3Gg7WDHBj4teSWU+cp/C/6owDwftVlcJql54a+rnRfyD/80NnHdXTQ5fsyyvaDPHhK
3Z+oveaurt7PMoKDae+GXej10OJWjXxnqx+yPjw4keZmanfrRMpGIriaE4hqAmkBJb6Lp3EQyfYk
+ez25GnfzdqtPuSPOkv5bD5Pr86DYONnLjl5DD+1f142UVDGROBRpfZ0SQOkzvM0Tgrb7jeQ6hm9
B+OQB63DRhxcGe/DDpkbyaFAWC2hGbSPfa0pWKJmUb6U7OdiLvYhUqpd+aG3ICNuJ8hCnVNY97sq
6/H4FNHueFfPsefUW2Wc1djB7Ptv5i+u7+UcT5+kEx01RqTlJ4TJIzf9onx23s1P/a/6pfwwHqdT
9vm6g69mX+cmRXJ0ln0xnlqEVs6FE9/bpTd2nv6rv0EV78D0e+nVdyPT90rtSsfoe3zbnbbG9tS1
m/zc/iL6+5qWAUzH/uCZR2liWJuSy649Na98/C/JMbi39v1dDS+n8oDkz6cO0BvaDKfr27B2H57/
ChEGznfBzwreQmIXdOSMpi9D5RwKSKc1ZevRuB7Dzr6xCOZnpugx6nKBtounTHd+3t9Ok+EZMfPp
dXGvBT8DXXXnAAGR0AIK92HuTo1fbpzstfvifLWLjLsE95nkEj9BpYcUWj8lneGpzRry6n0B/Q9Y
DyqTlyxOQ9b7cdCJgX/KI3VeeY39vouOSgl7XTmiaIaHfUrVn2W4BVZaWyDlPLr6Qi/hAqyU6HlU
OxDAeA4MDqiK5vGD5H+/7jKrnntuZLGLcln6ZlhhpD10tZtV3vALEnPr0D1IXnCMbvRH/77ez3vz
TvNimDPetfAqbD9ftta6yBjnkqdTJuSXU0ZFq8bmrR7Bp5fsry931QzIKEEzgDzKUjQhyuJw0KOY
Q9nmbuM8SuMpzb5dt3HZLFMUyoa8jIS2r74sqNijNNhlSIIB7f/BKrln89TVYGioZNODdMUdnC1o
8trBh26bdAICSeBQYtlnp5G3cAZM3Y89q6+8eFT3RTTdT/JzuDkHvXoczk0t/IXokvBuwRS0zd8F
3UYLDa9b3BRIWfdfru/kStpCuZCEBWwLVdFlqoaSoEmfUYyPT8P9qAzPk2zdXDexsnMkReAlxDA0
6LGF3wVZNaaqxMluKmbowFCGbmLar4iEy25nWlto9RX/Y9SfmRmDdAzxzsWHSgepb62cYltpaK9N
Zb4bu+HrbDdbDrGWEmCIeXWFTjR0YosLKbVnadZKqq3aY2K6+tMAASeaBLmLyNIHrXbjD+jCbj6C
Ns0ubqB0VtOgyjHbv9b38Q8VXkfJM3faMf+GivDJvMsetwY7V7cU+QN4JaHjvBDX0AozDPuAMkRd
QHBTga01YLa3zY13w5qjCP4JkilyOcoSb49YlzNQrtkMBVX2tJPSp9xJj3P4PEfq7rpHrq2HEhlA
W1FRvGAQySfdb6ucZE5KpZPS54fJ+kHSt7GctXMM6eHfZhYl7GxS1cIXOWN8Y94Ox+z4ffTydzGC
hFvvurUMXNB+ghug7EBWuCj/DXWhlJ34QjqvCWjanJswP4A/um3dZte/ZPxXcWT2Wt2Fe2cnHa7v
51o6qiJGxz/Qmgog0dsv16tDUxVp+J+n7LxDnbDwpH3kJR+Zggz3Yh5hKxETvYxFYeeNyUWQHGrV
jEDWiM0NAPO0p+EQnurjlhbpmqvwoEEHQ4QwVBDfrsxoGt1OfW4apVI+gqd+DuO0cakhf7y+hWu+
z51J/RbmI8blFztYEBGVucVO3eofujF7BqO99wueksrwx1g8AVzGhIOKGYjGxTGb0fmQwAjQWZmz
l9zK7gpF+R6b6QZcc3Xnzsws4lTox6mRapiJ7Nci/NlO36atQbJVH7AE06xDFL6QZdGgPMnR+hF3
Mk8uq2ort0stiM+T8nNoFQ9VjmaElI+fiAH/4ntBTOHwKJRh+VhSReTKIEkDUrReIvvKIZLCZzvN
Zl4ceuHq1rBFQLa2mRYj2uirC8D5En6q6EXbOjYpwZT5rhz8qnntqtPLdR9cAasp6F/81oilP0pu
9dbZa8ZrAkczY089Oo/qr/qj9R9p5ttC8/xHw1NP6c/ubos4fnVtf1tdjqYYg2InlYFVw0gPg6Me
0jI60eHcClIiz1hEDA0gAoh9KD7EaPjb1eURxBOdiVSD9ii39z5joZm8d+7Sg38DXTLjWLQurL7e
oRh72GaGWFmlRo+PephBDnSRFutBb2t52sceYrKfMm16LkBzZXW+ceou4wg1NwrDAMlozF20gO2g
Nnwp5XpGhxScRU+ePHtN18Ooao7OjWWVYfDHT2JMolwOcoBM/KL11MulM/RCjVSWZLDElZ+epjZ5
Rx4hfa36bpg37tXVJZ7ZWxQiKkPv9XlmiVMJpwZddXfso/lAB7LZR6mxhXBaNUeA4JOhrXABmSnU
We8U+Aa9pHTGl6ENdFftUv+QODPzR0W49e5ftwejE3PLsNAs02WqLI4NqTECTVpo/hplo32oDE8Z
px0kBk7nXT/zq9ZgrCKMiS7Q8lDIfmR1qQooDVYd5yWChQvUuZUHMK2nfvZQ1OZWKFu1iHuawlEx
u0hVpLafeHOAwEvz0tUz5+RLWgJazpZ3g9pv0YRfHjvmZIR+ClVCHvgXrd3BtMLZiHPvrou1F3jZ
XzZyycun6BsDS2ZISaqZqEIuxSt9IGgdCoy7DjzcNysd212sTRBGAgb5hUxIXG18u5UKER1r2Ath
/uLsgaF5G9H8xOngpWYrBy9k9GEnvxh3Mb3YFOkwN51d+bRFzXi5WuBBoG6Jn+Q4F6/gahqqEZW3
DGn28UaHZ0cKf0jJJ90qbvu4uTGyLQDeyuAFS2PqwwJ6S99w2Z8slNxuFQSGPWV+r/hPjvXYxKNr
59Feln/mzezN/skaPqTEglrdojO89B6MU8agNUp8u+CGTHPD8fWK5VbjV7V4tn2dyeQN0qmV5Pmt
kUU8ixNeXlGBEeu5vvd/JafhoThGD/2tBCYXAY76gfri9VO/5jlvFra4C6fKzuNO7QEZ/9J/6V79
nH2a341e16ML0H+SdlsTSZd379s1LpLBzOlaapnYi8DM9ZrnSLo3Z+Uhz3OkWjaqQysPr7fWxGc9
r9UYY1okA9ZM8HJNlnuOBmM1fCad/tzI8NcR5CxjBCTrHzLz5/W9FUt5m2YI4w5dSvwVdNSi3FEN
1DpqCxVWvZVunUzxUuYTr5tYPxRnNhYvyzgy4043sGE/DHvrUB2Do3Ycdv+so71pbRFmCj3UxnjG
Gnqe38bneCd5upgjYNzldrtMuVIufbOBS3oI9PNKO50wZzx2L+MBWrtjAMd4fBO+J8Ad0t/DE6h0
6LvohobDcD/dpE9b777LW4ofAR8s8dUC37R8j2UlU49qzY9oish1ptc+kF3L2UPDvHF/rLrLmSHx
Q858FaWoUittRDunMXPt9H1k/jlJka7CSmkJBgLmJi4QOyZVlVbhlgjm+MsMNiiKVK9Umn1vOjdw
lG9IF6xcEaL/SamUGQ3upIX/140ZhPo4ki9FxlOT3VJy3gfjRMsz2zWUavtiOl4/DitRmqkJ4DHw
6Vl07Rf+KWVSE+l5icOktqv6UDOPH9L+5rqRFWY30qTf9ApQ3JLGL0JmZtaDOZWo2kqn8WAfVeoo
0KpZOwY6D8Fe/aIcjdu8cZGI9hhvux1hmPsnE0Ur/gKuz+IxSMlRuRBNq5UhQWKF/kGgTIdR6naz
crq+0hXXV9GVZDdpZV/WBxyjz7Ug4Opp6/R2lr9nTb43NN8b+00ButXFgDQmlIHBvJjmgS4jrh3I
pYEc20/Ft+QEAsKjUAy62WO4eBdtD2QJZ1iEZ1WAm//fpPhJZ+eN+3wu9RKTzkm97e/T9/m9fwSQ
8Nj/ZXyQb5Kb/lv1vrwtHreVJ1be1zwAz2wv7iWdMOr3Nbbj+/yGjhqaMnfFT2nfHdTX4d489F+F
0Jaz8SRcu+zBW6FbRqbIVNiyW9LljVLODjLW+hMsW+peOTl7A2J9MX7s30UHf3/dgda+KmBaIZwj
YPnLtBQSWl6oBecxkCjbeAnUVcoBNKJZbdyDK54qIMg0L5iUpRu02E+Gabo5inh0lkMyfKjUUD8B
eFDviio23W4w/5zti1Qd6gQxP6GDK1mEANDbjh+NsH0l02ydhladDyixDhtp/UoAFa8/OqHghR2A
a289dOiNckp5U3hFadz1Gl8pkE9l3LjafJyb3p23VC7FX/j2SAB65blJKRx4Mk2gtwbNZAigkefF
GfjS4Jpp8tEf5y8UPbemky4dA5QwMQVBDDguLvhVnXRsrM5EFVduFLkHEyIHr5JvBx+u+9/aeqj0
8GanO8OSFi9MP4uHYc540ypNCZw/GSzIGApb/9mOQbvRIV9f0t+2Fsl7r2pBqscsqTF8s9ghjF78
oMDmyBtBedWOGJ7mDcvDeQkrzPxgKKZ24lZFvrndZUmMTjTXarW/vneXR4pPpDGHiJL6ivOV+tQP
7TyLIbV5n0/SiLZW7txN/jDczEEYbphbXdaZOfFzzqIxBdSotnOWBSRPed/lkvQh8o1ia/Zi1SPO
zCw8PB/J2GsZM31nSoyqDeFtHk/JocqrrVbM6orIRSi9yQK1vnA+ZWJ827J4zRV5W1q7vpfk2YX0
rtpIs9btWFDtM3hH0W2xpCDpSyfL+FDT0MyvbWDXoZvFYMt21x1C/D3L4EBZ5L92RLQ6+0LpKPdD
0LB1RXarBpFrJOUxm1lTkw/AMzR74/G2ui6iq6qTdtN3WcTYyohrIyrZv4Ev9sCczHhItM0m8eqq
YAhkpotE4AI/RZ09Sgedm3joodFDXEJ2S5r+e6XRjqYVpO5gVvEf9104WvDqQ/lkIyS/DLN1O9a9
Ih5tcz2Fey0jWdVTKXAD+J83LsYVfxdDamRUNsMgF6jnojOGuRA8uaY5nZy4fUiG6m4IGYC/7hwr
dkhDbWajcfXLkjoCollctAPMMMFgHRXJ6tywhet89Ltf1y2t5E4i4/3blPCbMz+sY4WmrSQoRnbO
Y5BCzBudqiNJqgv0Az56+i7Ze9Utj5tY0pWQaJNb2BBXgDy+wARzlutYt1ook4r8aFVj6KZa9lkb
7f0cp6VbON1zFY6PffBUT9WxgYxKsvNPid7/yMfinaCy2VX+xrWz4r82BTFckiT9EmFroRniZCl0
JH3+mJbpLoq+8+RyNb33umQDab5SoDJsMXfIAA7UHRcYEWSy0gKdH2buH+zaLd9ntwikIA+rVGjA
oGzzDxhQlMskCJssDZ4NOqIXSVCYTpFh1hEcG3N8tI1g58gNT365fWzt+mRnNSPrzc6R5J2Q/YvV
xzBSDo0+eP047AMDb7esm8osUbCWmo38YgUUb/PLdOgAeIcxtb+IURPsuyYjaZA66BRCJkbbU9l1
1PEhGI27qtUOkk1yP4wPdVXvnTZ6CqLmlifJR8f5LufOyQ5+lE0MtqGJSFPDg1VVH30dJQKHPlsy
7Lqs2PHGltw+LDeC0Mo5EnMXJCzkYSK/XNwbOYhCw+xB46SRq/0wgj2VY6aNIVCTPAm2qk/M0LwD
vf9obFxYm5YXN4kUqbXt0ITz/K/FSwAtYUZzdg8mon4nH9r9tEtvo+etgvUiQrFO4CoClAAmAobm
32+js7ChKZFUazVMtpM2v0so5SPzGo83dYwnX49Qi4tLWIIxmQQax4BzYzmrA5tjNqCgp3qp7uzC
odqPer1RKl4cCkzwiHPEQeTI82Re+N04mXNdZ+PkNWpxB5jqcxdkez0bvxVq/uLP1FdqY4tXfxH9
fttEJ4DBAIrwJBqL4oqaQjMa5OXkJcrwLm3G2S1lXpH0Z5G/1M1iYxcvv5ewIzpRAml9IdbS9nqk
2ZU+enFfuXbBLoYg2SEM+rOPBTaMA2Sg9gCoiRmBRZbmD2GWK/DpeqHGABeN4XtF6ze+1nIpSxvq
2xsLCjy7HytswF1wpzIgHnfRR6V3ti7hpeP9tsMnEjQeGpWhxYmOCk3q9EmpvTqz7gK0zxGC3/gq
S8cTJgjFIB9V/v6L5nUPH4mup3PtVVH6UFvKjWFJR6mYmn2Wt0elJstATGLD6Nq6zo0u9m+2w4mR
WoxCTfUhMuKTlo4frrvBslOADMbbhS1OlIIGZFbN2LAT5aaa2hdLC57kXt4lOSwMDL2nzUFz7opp
flKj5Pm69a0Fij8/i0293xSF6ohdTU66PXl1tEV1u2rBQblWyDkBrRMuemYhiusQ/NlUMxER5bEX
Akc7Kn7dbA1rL4pqv7dR1EThGwIOg6jOWzvwslZpOpa1h3S9W4QPftXelq1+05pg1PVp19XNThm2
piPXDhhxVvTlGbshMXlrVYcKNkGPufb6CHb3/JXrdJ/ZWx3ItT08t7K4tnxD6aZ2wEory7cpxF9u
DxXDv/D1cyOLKDvpxpQrIUbipjuVaf/dSrKNNG7lDAv6RsdkBplsdtkGqKJYrTPZqODiKN7rdnAz
dm19DIdCPhSq9qSOjEZqtOSv+/hybES4hk7Zgn4/ZXORerz9SBY0dlpnpFCmMEBoprfm5Ja+q5qu
Q9Ixnr7DSPg9U96Hs5t86Z7D2y2c4IqTMPkJYpsHJTWEZXQMMy39P+q+ZLlxJMv2V8pyj2w4ZrR1
1QIDQVKkZilC2sA0BeAYHJM7pq9/B4rIShLkEyoWvehFlZlSITp9vn7vGXhCrNrVRgt8+9Yr4sso
r9dfd3N+S6KXKIbj0kOhBZmTOc106LJcqgvQgcpWv6SMb4UZXXaWCgF1s9x/3daZzQYI0eQFBykQ
RBqzu6ss5EJVIHjiwnBFc6uwdngerUCR99XW3KdGfikZ0kPN26UI59xQTjxQtAqQLtJrx1OZcgb4
WEWB7lQi4QCy9dj2NXWKPHv6uofnRnMiCAPZjzv6BHRZj0M0tNTGwajlWxoVjyUf7lGPC2qmff/9
pmzMG/AFQLad0GgBOUNyI1RqF3k8r8egNlRaW/KdKW2+bmj2YsM+mDJCZFomkzTuPCmuaT0xs7IR
bgSCX9bEa6a8cEPdRFLkk3SJ13I6ghaox4DYIF2NZ9RcCSTWkX9vzEy4Y2HgSZiQalt1BYdlohp7
uqRmwde9O10aR+3NiaXQfRoHjaegLOa7IbkclSCm7183MX8/TCN42KfPu/zgMoMnl0TqGG14+hW9
ra9VL0PhzXQhOGC7E6o68pYw/qdnP5oE8gNlRayOkxVPRpvVBuyPXUjOXWRJt46syF/o1nQAHiTY
fnZrel4jZY2jch5gR7SLzKigAoq6yD9lJACjccUETFZ7diGU3qMR/ATxHMBRkuxls7ypU+kxKZqF
8T3b10nWBYclQt+5VpOUqJIkS4lwEwiu2GPsgIXtfd3Xs6vkoInZVVpH4RhCkQQEV6N9UnLrVeLV
2lTYklbT6QmJaTtoZ/r9wUrptbFD4gtDCoJeMmgAJsLxq71qjM5L0ydgedp0SbT43OghXTEJNcBx
BKnz4yaTDtcfIxJ3SfoMm4m1aTcLW2yhBXVmQWyIwqSER1iLtRl7uW5etaPVul/P0GmQAL7C391Q
Z0d83WeiMhs0ovbct8LYi2ETYCrZXsjP3bDJabKw/M9NFfRdVNya8Pg7UaoUNRXhkNvc7RuC997o
VOwbp994Z7kodEP+EI6Z3FjIns0zWp977rDV2UJsVElvsizkCEqgME1dGx6nq3bdumYA1s57IZzf
drX/2SYYNFCRk5HHnKMU9LZvRGigpwVwq86QgBnRZiOOZX3pnj53+CPJ/FdL5mylhHHap60EjYR0
VL/1qb7OInuLu/aiEN3m6/VybkcfNjVbLwVUOFGJQKcoU5yqfkgNw9H7JQju+fk66NHsKUjKdLTg
DcIBTEfuIbqA4gtgAvq+2lmO6gOWvl86+f8/TU5SOki14GE9e1zErFCHVkLPIhJogy9DtLX9BgW2
75aA61wAkLi3DBI/e8fBv3DSNtXPqYdA31Qf4Mfkas/2Ve/199VN4vVrawfi3Et6Hbn9A71aqtef
CU2wA/9udFpPB8floA86N6dJ5Lb9SBTqxqa4DCslhPl2tM2UevX7iwYn5SQ6CjwC8BDH7SWhFZu8
EdwVXfEAWLzPrBbqvGb+/nU75/aBTWABBy00sBvnQZCe9nncSZxDDk2XHK6nXt41zOFJ971trIXn
1bnjefKThUoKlElOOGW9XAkNPAYcZOKOx3spWUifLn3+7MiyIYhGesCL3WZ4MYvLYSnLf24nw1AA
QNeJQnYCeBMGXJmwBrg7kjejA9wO2dkkWzI9Pd+Lv1uZLbXOHq2CNWglLgc/13FmYBl8PevnVvNh
R2YbV4E/uJaM+Ni24SxfCREnMo4mCZ4MJVPjm5jw+MnSB3VJBH+pb7MZiuVes5UBfbOb+oEq1k1S
827pOX0uWsT7EsAGfaKtz6M0y4oTzroSe2dwyKrfpM9Qviodc3Ah14ST0E6c8f3rAZ0LaX/eXIdt
zjpGCGw0iII2uadtZXBcB+Agg+KmcG2XuuFddB063Tv/4EF4pXjyegk8PC8G/fwCOIIhnQYlohND
iNyAkndcYu23q/wye+Oam/rhhn8iUdl60svRX6rWRc7d9pZi1rOHCFhXkyQQ2Ffze6BAXYnCeh1t
dzD9pDe1rfpFXTqSuhR7nb1yUFL6d1OzcVbklhsM6Qo3euk9wHGGPaTVvGivOdINH53oTfJ+tzwy
vakOm5yFrbArq0okL2DnoXMXxbVafmYIu75eQOfn7++OabOAZDTaUArhS+Ya+9ZrHkPLzcsgEb5c
OfmeA0psW+4IOxo1kCy3D5S1cfv1N1iYxHm6n8SDkUopvkCVpa+iTiuX1Al3csOGOs8g9NXXzc21
YqcFCyLnxM2wdFBd5rk22mVjVza4URtS6A6Q6KAMdQwnUvmetzV1m7GKPHUYy1UZxkbsaEm5VOg7
c54ryPchXzPhl5EFOL5kYb9s5iwCmDipbkbeOwxZWeX1636eOfHQBvRoYdeuIqKdHbWgZZCuBkEJ
qhV4kbCHUFvKi57rBcoOyNwhb3lapxk0CQLFYNK4Jp+qDoZxxZkNMftWEO/3+2LD1QtlZ3ToRI2r
H5IWGkotR27GigIlK9m2SsslbN+5EQOsBXhFHGUG8qHHs1KX/SjFAHBBpog4PZEcKVw4rc8sdeWw
BeW4BZllFmdTCzZN7qMQ1SaFKNcodHAnVpcc2s9Oz0F3ptvqIHKMlSGqNRV3LatNTx40YDEiBzvd
/3pu5gyEz/2EHAxkJFBvx4E1fY+DduCGkvI8x9XarpA/NlcjLLQrDwJ7cDL4D9I+Z8pC1pTz+Xd7
0yAftJeOQ2NoLdrrMoT5GSDzBUyd4DTQl63Ty9C7HZ9DAEHKDHJefElI/uwiOWh9tq0qQgEr1NG6
MJ5G9d5K778ezrOzBmkWjOOUb5ofDVZJxrKKoDfXg+a1Uugjti+q/mZWL8zbmYbgMY+IWAd8DJKh
s+VRsEIaOWFQj+7yARKx6kNHqn1O6pevO3RmwIBngIMTMp3qKU0rL/oMrg84F4A03uZVeWWOS8Xc
M3kKiBuAVIs6+FQxnq3AtJQHqRjRhM2/sfbRqB8ljsIxe6uj1kPm30nDfGH0zvQKTU6+DAj1gGOd
nRWdNaRUStAksid7bTADI1oKOc5MkKYCFQEDNdTQTkCEVspTmmsR8sIF/BQr25VjAWuepUru+WbA
MIVYygQlnK0DXbUyuW0k1Htkke9a1MMDWpXWFcStqPfbSwEhIplqPQB+nAD7GAhXeoLKKsTYXkvl
vi8XrvazXTn4/Nnxmg1pZhjTOoCCIaKmOo1h9lbIUKfOvn/dkzMHOUgmUFHB1Yo69zxf1NSdCcVA
VOVKSwk3IAltyizjK2akP7LK/v0ASQMVdzJxwHpDEvP4wNMGOxoNNpUA2yBnO4YyoWnKXkgWduq5
4TtoZ57EjKyw1Bkkqt0I4o9r0Wl3RthD64Kk669H7/NsOUqrg1GCDAN8RwBamfp23CNZKpg1hl0F
4E/oDZmJd1EhDy6LGqg05MpLkTHhA/ZuXlpC3tlRcqPF5bqDTJJnhWIBCnKylfFFUDBDZI8EAepA
sxM9rOoBSf4GLkNmJfZqKV55XGvB110+WTA4KhDOT9qTkJk/gc5EY2eKGm9D11YELvveWg+yASXI
OqBiEcp/ch5+NgaYODg6EOKaL5hcV2sOp5HSFZkd1Ep/oZgtJOKS4Udf6dd2iQxCTzU8GaNMcb7u
58kagrw5XIIhu4Fdjlz7bDATtZWFoWbMpVLp9LA3kdR7c1EZbvqU4/UzUf5NqIuAZgXWzPQtDkKA
0Rh1u2tAHKc5bKLEeAmI6CucF/04LUsADpPB/bpbp2sEDWo4HBVkkEDYmx2ShRFqcl6FIEe00IsE
0AuwVlIsbIszY4dGAALA+wRwkJPUm1yAVNKgkbGzUoewfs+4/r1p62+/3xmAkXCtTCoGJ44VLARs
w+pNMJ2IEvAkeVUT9e73m0CZB1V3GcUzKCAfT1Bu6WUTRwDAl02OMntp37FSyhauk9M9NRk+mcBt
A7oHYZ5ZI02ejWod4y0u5SPxRS62Sls/ZHZ2mwmyAM08MzdQHUbsjioI4BnzLWUZcR5xiLpCJL65
qCTQB9MkdhTOfrudaWJAa8e2hRD3/HFqSTj+Cgm2fyLTIF8n+6P5pFmguf7u/KhAXE7nAzKKGL3Z
ldLlpsUjXYWcBGGO3Ns+PFMWLuPTLYNsELwHPsmKE+7yeAkUoskGhUH8NS7lB7OH6IHZLj1xTgEs
AI9Oj3ioQqMacPKWT8EXbCQL8jR1Lz91Xb7R4+ZD03HykfxxaJOLFLqcyUi+acNY+xmLrk2SQFEs
Wtl67+hqtRvz6iphGb1REvYCINbCGj0ZBRgwgKg8zSfEe06wJwoZ0jYfeOLmyAIyvhuiJaPIk7MQ
LaDaO4FokHrESByPsxhNnctQ3naZSvNAlcBzEtyTE7LtiUohg9r/dmCKW3Iaa1ReJnbGfC9ISWIY
XVklKElEa9qEUDnt3EVfnbmWHqBQgKthN0zcaP2UBpKXpkjHiCau9VDu6t0AL5jMay/KC2gG0E28
zq+yB/P9631xss2n/UAg9QUIDyqBc0BSm5bNqNgJdXs7dGirOYaoPBn75LOZ/3rr/zv6KK5/XlXN
v/4HP78V5VDTKOazH/+1p29Q5Ct+8P+Z/uzf/+z4j/51VX6wO15/fPD9Szn/l0d/iM//1b73wl+O
fvAZp3y4ER/1cPvRiIx/NoJvOv3L//SX//j4/JT7ofz45x9vhWB8+jR41bI/fv1q8/7PP+AgcDDi
0+f/+uXlS46/c2rKaRP/Y8Pe6Qv7x9XbB/7//qPGfy7q4eSDPl4a/s8/TOVPiLzhpWqCNAi5DxkX
Qffx+RvyJ65KIK0mjiQ4F1PKhhU1j//5h6T/iesN1XL8Tp6e0ibmuinE5+/MPwHywZ/BzltHeGRb
f/w1Ikdz9/dc/oOJ/LoANqyZuogd9nc0Mt0GuBKAL59438gdWbN7KM1CZGnDtIF9ZK7BWzdFTjh5
UkckQ1jt2I3qyPGrKtVQEFh4hqjHkd5p09bx5teFLBmFkjQeV1G2CesgRPgud6GL9+mehNUu4sjB
w3ImStVVXzN3qJ4tVVrbMYSya92Lo3zT9GyDMfcjJM4Hqbq0tWoNvbtgLDQvIhCoykGEaMHCHu3V
IJGLRlY39pgGobKONOqh6LaC68sK76SLvq8CM1P23NKBMVooss0O+1+dnVYCnvhQe7JmnRUmUNvc
Yo1ngVI03ZGKLHzTTJ0q/m6qr3pWQVrWgPlk5CXaymq0fU2trWSiW2JbgJOkU1erxWoQ1RKL++wS
AGIdWHwkwcDEOZ6HNo+bDPjMxhOK5aA4HUhq7DbJe4/vNMAr2GwNaAFIMCt4stolRM3ZBQjLZYj6
4x4ANG+WwgfwA1kICsqNDv2UOr6FV52TobyVDzdIEYN4JBwphTBinDtZtVQ1nJ3TP6cF2gtT3K8A
vKrNpiWnaTGWE4i4AES2pCDclPBPbcx7M5XdXGdOXIwrasR+U0KOQao3YrB2eGd6qeAgSCwl6D65
HLPtiFwxLltcunA7VWbfp8syXCwRlomsS8QZGklz2qsy1gB+4NDu50r3oualX2lyoLVIG8Z61Tsk
VA2nSizPpLY3DvS6G40PClieY8JzxbDTVViK90xrR/gohpKTMNjo6MWVLcA0yhuhOFE+PJiTmWw8
9LpbVxsYNr+kdbSRx35DCs2JJjB5BwKRrAeVCJlbDcoHsKk2JOuHH1koNvJQ79KxVlyjwEO4w9PO
LTrFjwfz0Sz5UzwaksNarJ8IGAAdp47Xp4jfeP8kNVrkIthwmikfn9jWazbAso2MsMxqW9E74KZv
qaRIjujHJcDOcQTyuQAmDU4Uq7A1MfSz5ZdF0NDGk6vxkugljHqn469SvVepH5t7Wj7o8X1FAe+t
3qJ7xXwjzYNm3dA75ACWglrl9CCesutQwcUTDRjV6fcHz8KmSgqrJTJWIouv01LTXST733CubeXE
Hh0RMQZ9bRHUAoIxchm+IeP1PS+mWtM3pR7e+5q8SFl/R026NSW6ixOA5EHe6+APkTWDwzpjXdb6
Gu+zXa0a15F61RF514noQhj5rToa66wtL83aus5Ufo+704H8XoSKCKh/NCSeVZMnSe2eQcu8BZ9n
4e0wq1H+nAhDgfY23sRwTZufQgXhYJroauN1lQmSrL2um+FSg6WZUKMA58eKdEPQCuqF8Fxu6itW
FD6JRjeqm4Xgf6YT9POrmMDSwjdQRkj1aT17MBXKmKiC9UbjUTt0B5iCdpF4bQ31KufZJTHhfsG4
2Kdy89RzcS23ViDlNlSnBhDZtRxaxjinRsiGZXLvIqFferwanFaNb5tY8SN5iYuhn7lIkXGX4eE4
6dQgo3e8dOIMSJgkw9LhRv0tkiFNlbT2ZaZovlzqK4kaLletOy03X1vZuoO8oJtL0ByrJMmpQ3A4
bBN66pOOta2OQNBr0DaNI/CyGs0pWBS5soblPjAzdho4eY/Gg2HhNuLRsLeb0ldy6kHY5QKhU1Ao
UcAn0kvcuHpVXleF8qo17WqE97uRW8+ZgjML+dpnJLUcqo0PkkafssF+CTtyV2SZL8s5lmoVXfdN
FjQ07r0Kp4wjUdOP88Grs5Q7acFVpzPjeynfRQVbgNtgsZ3sROhEw7EKWgpAiqNeczycZVy2tVFD
C6Hqc59qWYWchu71onL6CEcoHmK1U0Mywx7ojcEeAQHCPZkLQPs0mLjuK5sJpxMkEEa3a6v6Wqjp
A1BSd0VC3+UMlcwBEUeayQnGu9oW7eCZDX2O7fJN5gpemkS6GJThOSm6gFoZCnrCMVq2JnV9OerG
E6Kj9573j9wiThmp32KF37eBqWVBnG8rU73Q1dIrCzSR6m4n9wHvwu8lKe+lcuxg7NDsjRg5NMRz
XIajmTXdcqaZXTSjeQWwaeZgx+9Dy9rEY3eRk/I61dIHbtbfkGx/L6l8ld8mrXyrFeojI5epiSoz
nuuJU2j6VQjisIik26KOvBDXRgy/etJ0P6Ty2rA6N2TqhxZTCI5U0UNk6098SH27JWvT7qG+Z1+m
YfRUbSAZcp1r/S5KJG/6X8m0lxa9pXkOE4X2RjBjYct/FgqO710wSJDZRJUHmZKTa0CLRjjVWzpw
KIJDhaBljh1HCKrT3JkouIba3g32ndVr77rU3FfG8C2RKtMbm2JbxsWPKNECowLSwAQtxC2aZovg
fhejhrkxy7UtQaiBM9lhNRx0xrR66tRik4aSH1bhg9SX97wYHuWWOBK/1YUROkQunpLcfgXjc0dN
cJUl8xZiKuD162nhN7q61YYKGegcJcKslC/DOLtS2n5dcqSjwRdVvbyob7DwnIFLrmD6t07Tm4Ur
6zOnfjRoeH9g4YK7DvQKcnGzcycUIZHh8sY9EEq+t1TGsms2CHRhAqFVviR0w4GEyTM8OAD3nWKs
6l2roq3NNkjyBpPmAyfhXlOiK7MD41oBy5kF2A/fLdAYoLclAja2F2acIAg23yD4+kPrsPegsHCV
2eZShH6c7cCp/9kbZMcmySgUMaffH5z6qqTCkYvW3Bv0Bq60SL0UA7IEFIdOsiJ0NZCVnmytkDuW
2jshVd1Y7nyp7byDR+WvJ9rhk+zkNMf3AGlkcgPGQsRz/vh7yEZfFqEhc68Gpzhnmmv3CNDS1Cnb
t7oGkUs2nbBdyn3PAKI/uw8KJl6qeFiCxjULhFhCAW+zNO4JXl7LensJByi/tZ61RPc7C5JkVbip
JGNlSOOqq59wlXtZXt4bRH7Ppe+MWcHXw3AammMcJmF0DUMASPUc26OHSUUK2+Senexked/V8EPM
h1WsQxwN1sEW3ZLI8LOm9sKo8UxeAb+Lu1XaZc2SWd2n5slspSMox/sdwrmwM7RnwVki153VcsxJ
FXUuJ5pvxx5sSgOdtH6aVNuu7H3Kym2pZ24/Zo4mGXd1Fe2qMrqz8whk1nshLVUMjWl/zb4VTiwo
tX0WgUCQPF4padiMIMjawsuaKnUaA642tlnDZbG/yRtUR5Dbzpy4W5W2Wji9Zf0YbOLpXQ7gkKlV
jhFaO1mFf3xhr2Cy8aPt+TaXAZ2SI8tDdZ06UgtZDEri9yzHJ8nGQ1+pMH0nmepIhXXJk/xGH71I
ir3eqL24D9dVqr8ag/wRjQrMFpTK1Vjo5ftRKj0rZRegma9DEB2ZMnhab30gA/sAE7PRYcWgOmnt
y/bA3DgH360m+p5opeqorf5DV5BFViOvUe09Y4I5uhXZ+M2mlKoO/tHDtZ1Vma/oheVl0ibjykKd
7cz2QPELeAOgN7AkUeo4Hms1VxGVcCI8i2oAmeUbIVMPOltO5KTtRlH7NeY6UNU9za0gs0wfenoe
PJNvuqpz00LbLOyO6SF4NPcofwDtijUJ1SbUcmcPRZ1ymFog4efhrnIxTCsFUUifuSOqL1Hvyzhc
qQQV5B1L1pl5bzWDm4cZhHyeG/6dVBdq9L7wjaYROP1GkwwNEuYg8s1HCMoavUHq0evNhzh8gI+9
3QYa3YbR2ir2cZ06aXRR2359I0c7xm4Xmj/do5BFRV0NuDTkdYn+KbN4cH6TjGVY/NboyXgpWnW7
6RV7BXi6BQRFOUmddU6YGt/TXr42+uEhhNuILqS1MfZwsetvaIPtG0Z+H8UrHEbbK6UagizT11SO
ArCcn5ier3GJBx1tNoU2rErwnkM6ehZp4dAObDsoeA0bvCTtHGaMnmjsXYhqZQqXkbiK3bqtr3hm
PlS52ECP6mZoo0Di+U0FM75M1PCWlSA8w68QsSWl8S6HzZXB0XQyBBHrg5RF3yuZPFAEj0xlz0OS
XIzd94jEt2ofBi1hME4ZvCoWj7riG+YYdJK8hzC9W1X3fWfeV535znn5UooMb1pnlKurOiROo4Au
UqQrYGo81PeEY1lVhf8SwnBXhDddmt5VOPMdueouetpDB7OR36gkf5NE4VRdtY0BVRqh9g2Yh+Ur
BUnckmuxyw3i1Ap57KBCBHv5xOMJ6LnhUMquKiHkNQpsdCm3vLoVV2PLHdKI2yLrA71/YWG+rUnp
5tfaADsCaIYvLJbTPMu0WKCiOxFrcd3Na0hGnSKcIrHs6SpTnRpFfewVFjkddXOl15y6FPsoqgZv
im99zuiPqY7VWf2mrOPKFXoLzC43OLIZeeTg0YKXTOxJFexmodrTFy2eyJI3FM0jqTBUZZQ792Fr
QUG0GK8sydzGkr42zfo1gaEdae7FEAIeQ75ZKShSiVDu0pRcW4xfc4yl11qwNhKKtu1tepkw/IAi
nI80zGVh94i2LFY5BYfeSpnZ20pToY9obayIQlAotO+aFjOlhjVzaEY9MvTfkWz16rq7UAleUiBY
OoJkO11R97kAKIilXpXpjirTdQfHKwqOT5rS9SgpAfj9aWRc8EJtHIvklxWowDa3362GISjh/eVQ
t69mZuJo3tdGcZ/KI/DkvPVLvYeQTZg+U6XZSO1a5LUPyOwuZYMrFQqeoMgBD1Ia1NJwX8I6zeFp
61E9jzxcWrUbWbehmlA8U6s9UaUPYW+mQCTukJYC8XQEoYwU+6y9k2w8IiNja6f9rZKaXmVn68gA
t0dCuD3gojCjyB9b6Dm2/QUFqYhR+xrFGtWJCZ5HVMFGnaqjpoqfjFh7BqxznUYmkpLN8IhzzxeF
7VHSB22LLgv54RI28OtSMp/aBGxbmYF+RYf9YHYSAH3SDlCGna5G66HAVeZJI7tU08IzSslXeLmm
ZejSJHxSe1inoUr8AfmYfcjs+9oEZyynfmKJ7zH9RU7+X6jhBB/FVP1o/i+Ub1QESP/1VzHkpHxz
IboXyo/KNNMf/CzTaNafCH7BoAZyAQsdqZ+/yjSa8eeEMUSMBYK1huQU/uZXmUaV/0T2AFEqHDHg
LHVYpVGsP3EDwZV9SsoAFYHE8l9f7NcT4GdJ7XyV5jjQA5wCkBScUzZAHGgKYdtx8AFpF5SERcc9
WlGviRHkNte8KdwWpKODIfnV8uHjY5aO/9kUdOtsINFQ9oaqw6wpWPuEk9G0R/lKQ4wVq4XX62yX
6TJ2GnzA8MjNWYf3bIHI8GWh9ePUy9T6lL4CsHNKvwEsPetomtWiaghiSXkbid2kPy65LeRnPIHD
F1mOdLUownauyc/yF6QpzxDaQUVFkkyKG6/xwyDP1w1cg6FZxZ1uBd/pcFcGS9SIWarzZy8Pmpxz
2ofWyruEoEktKHVf8enW8ArNF56ywjHjo5O3+v3CyB5HZ6dtTkWgg+iobppoJAAYeNmmIHvlZSKA
2C73xaap9/COBNh5SYR5qcnZownJ1S6mCW28cmg9ovJ1mSaPC906O3uYOTyCppfQHAisxVppCgXl
Sx3pN9i+o8j+2jokMAP6BAT1ok3FZ+737yj31zhiD8KaSQd8YI5x4ZFqhPI0dwW7jPQV3lJJvQHX
F1J8bu9stPtQcVVoyBWXtgypbgXOikvr5zhB8PkVsEtw8KAOPBkHz7YorSxayxrnXmgb676ynaLb
D4Psh8ngR7biUPY9AV98YaSn2Zp1HKqWUM5Aih4shs/w+2ABZVkJ7ESIylSyG1cTUB6WcF6+kT35
P6A0z55bP/t42NrseTOOPWQNMpgChvvea5x0a14gDHIyx6l2CL9RRYJw/9c9PLNcIWoJpbUJFgu6
/WyHKJyqUClAk8UoHC1iDspfX7dwbuMDqwzxTA0u5hNDarYJS9sMezBUEa9spStIrLhwz3Zp7JX+
uLVvZE9ZL6nGztIonyN51OZsF6qMGbQoBXaIA0NnT3Pb8pPjrDnaW7xGarOByuLSWM5AsqetTvv2
YLW04FoYoUBP403/HWLW0F+HpfLEJhy8HFaBS1Zfx2W80/amyT1oj3R2resVeon3HpLcpA0gybwR
I2w42Cbq66UiwZlz52hUZxdVF+rpQAb0j6/+6l+I/mmwqXLBWV9cnDOiymkHpxDhoINlSzgkVtBg
hysCxoTqWnI/25vGU1o8uxfbm+FCOBlFA+vkaQILy603bBV6FFQOb/CK/6C9abxmpwvOVNjtTW5K
uPtnO8MsmGQAbiY8PLwuNVi889C6iat+YQd+kirn7WgaVh8COaAw5u0oVWHFlQEuAlQaEMRkZM/H
rkYBhqffZUh8WU4S24k7IhTcmEqTIYmSUCBNwApTm/GVg1LmgiJ2BRoe9DmjnaDYPkwKzDTb57mx
KaqBXMpJ292RbNg21rgqEqTOiJLg8WbU3E/UKF8PnVo6rEFlkZZTWUBJbQ/2EgAcZ6xfFcRCbAV5
qX0hlIWFe26cATpEnAXwIWAXs3HGq1fC49RGlldGIUoT6bPK+Tc+sCVmxiwd87lgIUiB5C3KA8iX
qbMdorV5n6YmipJaICpX9vMtNCLKb8oVVMFWgxPDjW+L1IVfBous3jNX1VHTs71Csk41q5rg8nhu
vWhN1sZ77bc+8XOvWy8FkGeuDeBqEX9Mfi4QjJuNaM9lAyZxGu7FBJ5KnYL84xJG5jT8x1I9aGJ2
hMNJ0yLFFJOnFgwtABhFDQypbzxrnYUL6jir+HPS4JMOhWwUPo0TZpCqF7TrDR3Hmtf5sYpMslsb
QV350+FmBopHLL+8iZ9tqEaUOOaWBCPOHTuANfz9BWZdTbUMJR4LXyDNYDumrxo8AKhbFY7s1S5d
ZCmfizOO2pvdU6gwQF4fpTEv2/Ve7IYGbmRocWwAoLyWPQgQB8lN5C3dVtM7c37c4YmFKgtQtXht
zklflj6GMsCvOM1d/Q013+o2QRYOopCWA3Few2v9KT7XVMd8tgNjpa0RRW7qVb+CFLFf+cKPfbgT
Sk/tB3SI+0d6DUx3sBg6nNtHgMV8OsFNVYbZHTCkrBqobMOZeVs0K31FcOc0eA2u/rM7ZyYH8Gv1
HbQ3C/qqLlGzaAgbT70zbqD/pq6qFzjJ5/AVqdfSHlJLN9qq/dG8tf60HKRFSv6ZyBrT8neHZ5E1
YVmpwIp9OrP6HYNuj1iVl8p6STnwzCMbL+yJLQH2B0Amc/B/TvI8TEXCvXalrgy3Cmyxou50QgGY
1S8V0s6dUOBlqADXgHDwmaU4DB1UOLRo1ILWV+N3vjG60GHhwJOvkHr1lVXar0D+4ov+xqetAqGP
+s2UOpny8rNzEUiGJGUGxrIerxUz8aPRXgjYTw+rn1BuvEkQNqAcchwS0Zi0IwMjz7NQ6yIyCh66
7uhF7RCyZhpBVlbzF87H0zDzsEmQQo+bBHojxIMWTfJVButtzS2xKVqsTmyPYNqp+SreivWSDfbZ
noLtMolsgt49Z6SgtFGOllGiJEzUbVMNUClCNcrhug45kNJDacrPZL60bs51FipFcDLH9Q3frdkM
FlrZV2GJQ6r0+pW2nTzoK7e9sKGMN6wARVgh0EXaYGl3nG5CgNf1yZIY6gIT8eB4jBOb9u1Y4bbT
uwwlBE5ctbEBP0p85OtXNg9zYDNCvzS0u69n99woQ1B0kqqZhAHk2d0jUkPpzahDyKs22lqysscw
CX09NW4VCLtgDlS/R1L/60ZBi0F/jkNSaAghlwDQ2/S6nif31NjshJwlwuu4Lja2FlUPYtRssRUU
eX8AckXyjdSV9dqJQd9SWkDlXAF8kgzIahuKUDaE6mxTpZZaugi56m0W6g+iz+4jq71ldncH1+p1
TeUbxMXZBcpNW9ReVramljsLGIQ7FN/ZRZunRbSpdD2GClVqSldDP8KHwDAyv0PuzxvaOHqiNnKQ
dl089KZde8ZoNE6lGLmTW3mxNSsyAPxjW86gSm9apiZrVIVwffeJ5UT6cAvoE2DPDd1yXlfewJXW
T6DB6ZU634adljtGomuO3LZvRcwvJUp2IW3YSmrsVVp011KUPGZanroSLa6RAkFBOpfJCmObrWCM
faf8P+rOtDlSXNvav4gTICGGr0w5p+20XR6+KGxXGSFmkEDw69+V1ffG7XKfW/WejzeiO3qoKieQ
gLT3XutZjkJctn3E9xgFPU3kYLbjUMIHSm8Cv7kpZ3LRjn2RIwIHvIrthxq9zNCdMVFZX8Uob+Gm
fKm4/dAImkLq95CrwosAJj1Ysm4iTFGWCLqo67aZ74Kh+q5Hctuy5g4rym3e19+JPxQJ5gyJKJfU
WM1GlJBwSDRVwOXI37xJ3LDSbiLYYbeTqM+La05VW0NtWp185h/dUUetp1K+9O+9pVBC6OcmqD+c
Fv0zu72wfN3n1/FiYTRY0uxCTJipEsEziJK3U5ljoB4s+x5CFkwhgx6C6TytVHsw3QpZnvXhL0MN
ztn4PKvg5CsTewSCXE/mBBEU0PJ2Q4evSsh3MdtuUjpgsk+2n8ej6z5YTSeShepHNelMrnkaKA+z
m8LLMd20Jgy2+rSr7HsYT3qQmtluWfVxXJEwygS/LZX7ZLEAmxwKO7tt6ufe6p4Rz3Csyq5IoFjC
rMp2WeTQfEYe4lzjzvIB4pTCzWbkmyREzk+lYXTj9KUfV6Y8joO+3gPzDVp1x9AUxxlYbdLnFzY0
9wEWvGjE/43FHJ761qmv4mk3Guf8whvM7ak1QxllNxfwq7PJ6x6lW4bI9Gx/8Nz+mfl+tHwq4frH
SEi74mlU5M31VJD2nv5uyvAsehtCOdo/5BJcQTo6Kb4cTJ8GNUAlqiESZOyZVFxG8+IGEchgczTl
GKGRumqzipo8bsVqx63We6m6d8dpuywwkGCCqDzi0iJCKG9wEUw1QyidI94BAk/Moh0/gTDqcerb
g5BjAOn3NKVWrsEKEMu6I8oxqc/hYw3BqUpQrhYbUBmu3M1WbftmzlOXIR5GBAtNc17wnT/jrqyX
cISylZZNAgkiLh7rlmxa3faczwvPtH/VVri6+5Pu6rqMfHn/QfUMuxI0Ax586V+W8b6nITDKDfIG
MdiMJ6zzxyGsrcQsbbNTSq+pVak+kyq/g9SSHgIJs2TfYuD4+zfxFznbdfsZQAF4tRRi1cPw5svC
Mwysniba60Q4pTl6nvfNZxDvepotUW/YEHvooYPnrtMZAiRZlTfFvEBn6/Tj3gXVEiAgwJWIyryC
OCm11jB1/PyubZsm0t76rS7HPBaIWIzWQmLmKuZdWZbjtiCoHLtrgqUS7bufd+4eavmX35/dl5TJ
69nBy3edU2G+guvtXVf7vzWQlA5gaGwRZOyFqxcHHQ1SU1rha22RMbKMYJHwGutcT+6bKeQdldWc
Bo71qSAFjkJv8t5KI8dbdBI17DL06HbL7Vi784WKlsXt5JZQ9DRip0Xw2tFVZo0/WH/Yf/2bCiGE
sQ0plbC4Afr9tYEKH+7Mum7FpATwLLz12bwFVAd6Ly1agfj0PjQP2m0/JNggeAnZTuT4Pbmb29Hf
wPja3fkDdMXtmg9ID7XuFYABEXYhzhY2ufKd5sOSkEE8rk7z+PvLD9bt19scc0VspFDc2ri9/mE8
XEpfu/WA3Zojp6resqJEjEdcaCfEjlXrgD767ljfl1UBpal6MWvzKmYsnzBnvbd2ydK663YTa94l
NUCtu9W+nNtb2nrzxlfk2LOJJp5BYijQz7AJ+mdwQXnqaP8OZWixdYKyS8HRsKOy4+faA4t0VQ9A
GOiTo6ZHE0JuwMXtBOtVMNdV3BMojrWXmkrMifSbDwFA3JP06ZjxkbcZUaOfkK4TR+U6ZYH7N0Tm
zOgXfhL2ttlC5Tp964QWN8viebBuDe1mHEydhSuCzIvOIZk0bFNqT0O2NxXHUbHpqar76WkgcOLH
xVJ3n/2gtmFbfUfLqo94s35OpjqspEvdZk3wQk1Z7byWfZ0ipHULDPa57yDdpf78Nvr+qxKoCXqe
cQ3PxsD8yG+hiA0a9x0RaveiaxSUABD0ubBGCA2dcaFv3b6UVYTmp4gtXvub0q6fJSOnkZubVvUH
werPQRa71iZZ7g4HjvXPbUHa1vJwNZYxf7wnvIU27rqmK2AE2uc2qM9+HdJowe1JVgF5jZJl5M0u
bDj1Zu63yF3+6AnW8IGGiT3i3i2g6jPQ8IQqIiLfKY7apmhcKGy7KFct/J10w+wnbNewT8YDvNxJ
WEYca0hM8UYgGdd2uV1YkzCmIUR+F0GlotBdY69Y41J5Fwis7wvsUUAjOKjSbAU7BoM8cyswUFyK
YzHOm7E++MO6LSwIV1iuIX8KcfzswNDnnrrxgti+iI+fOWTkvt9kLRwQUnSx71sReCabupoRv6r6
dJlBZm5A6IcjqTJPHPVa28zZ5H8Mpt1YWCqNYokbYk1y7AQ4i7TiG6dh0FKOMDj3WJYFCDKFiWww
5GxWHEpHRTDeprXp0i4kcTOyTdciD4LfV/MrmisPzOVps1obeKSjEmM6njvR5EzR3MjE7r3jRLZd
/uAP9ZGER8c9NDn3U2Zm/I72hN948ngIOrYDn8OMrObnms2xhyV7FEAEdsXeXckBIisr7DdMQ0rm
27FlDQfgviLcuBJqz3Xt4gUdYAjFTy3cftwyaA7S1BlPzAhsyPC81FB7VCJ26nLP7Txm/N0y677W
LtRgN0P9A1v7pMQYvrCRWtvkiQr1t6IDfAMGDGR1b3QXpNf3ge502qkutTgcO0g5bG2A75pu4y6P
lJY/dOEmM16JAqOtnn8PB/9EoGUMzbsuEW/fKzjKYPZY0PDqvgHwnjILO4rWS5UJYrwiQhvdMTjw
/PmHEvZNGORZqx9o0EZsWbIGJ8WaYotcuIcO5y/L+hlD7kh0l2J2IAN8nVSDODNz3y4y1rXaFkJs
CnT5C9OfYZFAE3qAJhxuT16kXj0+2PIbM31GoRwCcwRWEvvHuJB3VcC7MiKOaHW6p6Yc4R5z0pKp
A2D/Nx6p2qjN/YzVc9zr6UUGXcwCPOOMWnDA9Te0fh8n88MlHZRpdnK9sahpUmQ2ugFaSrCWNFrg
pjm2dXmyhx9jWyeLdZ5lnliAWkn+NiOZkHdvExuzPrizh9upqNOy2vslNEj0h2PD6B28U7wEZflK
JEsqIrcK2u2wvdHdW1XoQwGVXzvc8tFVsHaqjEpINfmCRbjr8VTaAXpsC7busmSHmYTfPORJ6faZ
kOGCLcthKHiCbON9WOHYPP9ZXzfgkOgmbcV2nblpUAE1tbOFxGJIgoU9kqnPpg5ye/fS6i4tbCu1
HAStzZBCAivgTzCI931zELn9DiNQZmYdLZVz0MjFEUO+her5bIYeu1PM1Nc9wvLiSrJPYPNuF6i7
GGyAHp6wvIwAbEBgmiezdVnukFIXt4XclKv94FQytpowIoHCr7+sRXCZPZquwwRKoYfgN/MJe0Ta
jGVsZqhYO/sbyrA86ofgQKCViBvA6hVr9rRvs8GGAL94Vv23drGgCjeX0H7snFel+Xn0pnTylt3Y
okgaUJg2zk0P10Q+h7BJoHOKjETB7+urRz54zqf82BYk6wq1gaJyA6bhmfTzx6xwrWdraBJ3qY51
NcxJ5YNGgOEPElT0aTH9SXP9HHZDkpvZiwbZlJDQud+IxxIaFq+mXy4Q5QVx0Ocybqp+jdaQQDkd
FDpjZEkrPR1mNabh4iYknHaqh0g2b3YWhMMEO8utUztZIcuThCPCgjAvtz0U+926pH3n+HvTLm9D
CdONS1qWSoYusMUW2C6NKPFugNpwYNPdQNSbbvodHCS3DBsBTdS0lVbxUChEluBt/+HRgn4MvUEN
6+bk2GiHx1PPqY7xMsZi0cN1CXAmZDnQw5DVR4dcjijGhgmJoICW1lZqOKJPFk+NsddBmDhwGRzl
iqAjgF3hG6YLxPKOh3rYlzunbxDFOqvT4qoWtyl/wPHuBsKmjHnqzlIsj2BvgKppyQvsvBFEuNM9
zAdw24rIhAiNdftp3rjG7TNfQFzVtlWCFeZ6bbSd1JShQTxaCSltbzfxwYp8SaBWAt1Wv46zD185
m9vvvJToSzhyjKrcOTl5VYJiud6YcL502uo3Pbfn+ymEoQX+KX8rcmRRwTFiYyQCtGbklDCpT2X7
w6uWY6jw3gaDaSeCpsjUhHV/dRBBsAmUkhSe7T737nNc4vn7T8ZXCn5JmRVKq1uNlNUmnWZWnxDN
TCe8gIWGnEL3/Kblc/60hENwx3kRntA9Kg+NKObXLmhlCv1hv29WV94I34PlZwBoD+MuLZujXc7O
ydcwHzRgDN6GgsznxgVPPSoELU9IcMEDFDpVd5zLdrnDotEjp5RTcePWYj16oSiz1eRhfJ3hbzVt
83M355Qmy+zgJUXV4sKRP6EhM8AoccbN6sCh2+RkU9s54dtAL76K2KiHO3SpjB+RyV4OVuOpW2dS
/EzrBavxMA4A7g7WD0JMs/ygU7m2GesaLjbh6A1ZW4kJX7bEqGjvVd0AtJbTBDAu9Mgii8O68cy7
7NmJ0eUNsi5I3aXjejCyAWgwQYATaGDnkK4E+akkc2S8fDwL1slryNwC1XMddvldM1s1REJOwUnU
8Jw9TWPeb005FuFGtmb4k9f4H50+Bx4jaEuueUzAjn4tMNe2GO2Zwgi1xFNip1Vind2kiqxNleaZ
9Sdb/7Vc/aWuvn4aGEaI1YFJAEatXws+2wRFMLL6L2HbtGv31xU5KdG7hUbdj+UfA5H+0fH/8oHX
X/9bhRmCxUsJr4CSQB/Bc7+L/o/s/H/0Cr58xJehch5IUU0Nzsnd9G8OYlrKja0jg7h5smX0Dw2B
f4pYvnzalzly72hEYyh82pSNDBoWug1uw/inxqNN8pc6+9PE7R+t7y8f+LVGZ+5ggul6emxMc1Ni
gzZHwgYZpx+SprgPjYkoLJO/r03/7aci9AkQSg9y1a+iS2+qoQ9q8b25m6tOp9zQjZsNmz/19f/9
5fzb53y5nM4iAD6V+Jx5D47Cq0ysmG4Mhl7Ik8isP0bs/HOWfL2af/u8L1dzhj+RXZcQjC+9fZeZ
bRFfhzSI8o0B2Yh/fxGvd94/nra/fdiX2SXD4JA6Kz7Maw7F8DY5Lx7iY3//Gf/UVPw8I+hir6N5
CkDyr0+Yu06Fj97E9ZFeUudB0IQepvd16yWQlKX0saCRuiOH8em/zu4/0ov/n6P5XFkO/7sc/PSG
CBhV6PEXRfj1z/ylCPfov2AlQkcSim/0SwDk+G9FOIMiPLgi2xzftYEDvfry/hvc49j/oigKbYB7
rq96aF/+B9xDbGjCMfSHNgXICShwnP9EE/4TTfI/d1wAcDXSFBwwXKEMgfD1qyOtnXvKTIWwVGfu
vxVqvsUwDSWCgNVvHLN8hWV+6Z0eFV2ItnvR7zAmvPP6Hv2vYYSrxpKfobfxNHWjjryDqWbi0AG6
T8DvwtcxwvYitpsJhHEAVXP+5iz9Nq/NyVPFfhloIjAYCIL60o3TdQtPbAREizcpkMPriT4pe1FF
1cTLRHtVDPJwAGepW2Yd6mczetsRvuKU9hjWaLKmHH106Fj5H54Y+uua9NdFghUNXyS6n5AIX7ty
f1uTKqtlRgIeGZtsGRwv4hbSia9eqaafbxo+x8KTDyjOE83Q913BwnC8s7OCarnOzm5AU4cuxWmB
//DMAn6ym2E3uqB51v19sRoPT3u3waWGcag097y1CBw3HEM6mUfcb45d4W00L87BWn7UVfHQij/B
Kr685a596iuoAq9uKEnw7v6HCZuhhqZu1SU5D56KcDxjshnbhZdUHmw4dplg845Cmr9TbGI7Ud/P
5uNvz83tX7fcbzwDPw+BQZEM7zB28vAqfLnI6JwERuQ+dKXC3AoYbkYebFnnvf0gLeT0JNhSMsVw
pKckGP+QWfhzPPD3xwDnj5O+oklx+pDWfllVGqeHN5QGXSK5l4nVieziZK+vpPLi0UdRsjzWsLKJ
BlRvBKvn+RCvcEoO9pCNVbbW4qFG6RIwC4M+gtZBHvldl7H54oPZcW0Xaqe9t32ESEamDdO2FX8A
n3wZO/x19aBExKYQjzFxGd4zf79F88WTo42NJ/p+H4MD3XG5zGfAqUzsTwy9OmxJUTJGaMRtlsWP
9PgRdBkM4EPUqOAwwotO4EPj3CQNacCizff5R8uCb/aczda81+N62/p4sKWDKdICj8NK7gvDvvXh
H2lK1y/6l+8C2NSfGaBQiF8Jw192gA1nXbFUIPi5jXcivvUITsrRKtiTyp23hZKtpe03BFh+jp67
/cNNeL1Mv342FkS8WeHiQVIm/cqPIUAxOM6Uo6lVlSwiNn0RQDi1tEN11FRZWO/yKjv6Yt6gi4km
A2aW8e8P4a+oxa/HAFUPohivNhaABH79KldhoTAtPbxNUFwCwtJ84iWdYq34AIOp9cnLWNMXS0+Y
A87ebdijVwYbMaYXFjqo4UKTkBMAfSaEFgGUAlFLL1JtHa3eZJoN0HjBhh13dEiHFcM9x/tYKYch
SMn33OET/NNLgbEhfqoa6627bhmadbEIC3RQBtzRMzp4mHMcnLHHTPUVdrrGDk41uf5k2/twQ3lt
WGLySFbM9Ct9yTv0olo4xTEJjqcwM6BPRINmKZvcF+WfrNyclpo+5XP54EzFAdnzh7olwHq425HS
rT2673hzivWspuBkdc7L6I1HIC5v2lBdigmh9YH7hKnmB1QfDznwCgu/D0Zki/HpkuewQo66Rzpz
jqgqjiAW/3Ps1jEG8A2tuqC5VdbGm8CvqedvPX5wNxhIokv6wv3xSIm+9IS++XN5wGw0HVr0foiT
rRw2xj4Ax4UILEmNlyjtxOHCPvIu3DUuetRza731JfreQ/UwO/gm3UFdMHrZUV+l3YzfUbPgvu++
g7yTNH0LYkT5UNfFQdjho7DHKK/ytBzYabLZh2m92+vfoyQvBnbiPKcQGRgZ4XltnDyqgXAJRxQV
dY4Ll/fv03qBdEECt1ag53u9msCbU+sZYR8Yx0O/hZhWDNVtWFLRSQOuZ0lnWp6HwH+Umj2Npb0j
rj5ACILjtPFnqqn+3qgHj6sLbK8sqnuFRRs9IlPQLeQlUWnDIJqzrtwWjvOi/VRjBNn1ZtmBpY62
2HRbCczx3Tr/nJB1VRlE9/Hafmld54WVGLqvLtQb2LaeGyuWNd41EwHqfRX0bWnRuYVzVs4CY08y
XfwAteFYwIsq8KE/z5FBCDdQ6xB0ZMO84lAL5DZqOFgRe/XQGbBLMOhqvTNu+Cfuyd3Y2ZlXOntP
2yrGzbPGSrMPOcJnXwPYi3n9oVrg7rY4nnWCjq01ik+82T8D47ysIGvgXAuoC2eMiuZ2whpBxGeA
IS/Erw7AKWCuu8N9QfCzprUMgCNqbtq+Bo5VHctZPuX5ll377b0d7JZcohvWwJByDadAdM8Ssxwc
hta0x1zAhy4hlZ3dIxudrVvjQZzBNIgVsH5K2W9mER168vvAuqlsDoV5t+M9PlZbyMeyPPj1KTcP
gf0x+PBAixlqhoqiTR1isOV25C3QOHqAa/bzoHm0BFogaXmTV36fmAnAOmJD8ZybFt2tfbigkVy0
4qBsq8I0JHycc7jWF3+Lp/iu7LwP4yr0Q1ushDNc7pq8IRfv1ApriyPRkBthNJIDWFi44Z6Kck39
Gj5ZqtGPqd1YAtXkOeoVYVUIHO3dNz4UBIlo9nmiL8zzH0difoTG29Aal9R1W9j60OSmLxOkCUnN
gS4YS3Ju+car/A+sEQMEE/7jMAdJ4zZJzoYjl/JOvRGnBkiO+Y9mdN9aXW7Qa7wruPvSV3jQhI9R
kHsQBvf9ahWHZvhQxrv0Ky6WgdnGhT57cD86kROwdPS2KkC1gvwBN7RWFxznveteh49JcZKFOXtQ
nqH1eiuYDYBGnkcBqbtYXodcWnppP3PsWgN3x+G9Lu3h0g3InCsVTL9Y9yw3XWo/8Qbr1Osgbg3/
dHK4NiB6SjhB/jvAc6/UyRNoh/AodNZOE/dEA4ziq0oM8Vwg8pyztHFwnBgL1OZtQlYWIoCOHnrL
TLG9QZWB3bv7AVEWIBoVnPuFU79XAU6fc1nDz45BWXcdylyXnrp2X3IocOB+6L+r+sLUy0ycHX4i
FFIauqJ5Bs3eYk9QSpxa58Gr9ZFAOgVt2aMpcJGkIk/MM4fFEZvJhBdnwaNKa4wyxsFdIzYvqTs5
NMmrFWTLlj+H1zXHb8PHZsQhUabvXQlpABVWPA/KZCxsE7TP28iR8HsjXeNoViXhY5ffCj+8d7vq
Fp1QsEPCW06aG6fsEsIwZNX3v1+7v9iksAvzEbEHAwri7AEGAL7316U77Gcd1pUD3buoHoZQX1FO
sGRaJGtcsiGTd1pz71baeNLBqpLuega+cYcW/EOF16nw6dvvD+iL0fDnASHcHJhE1JgBnAVf9rXw
wiAWhsPlpzl5qTUcEyUFJwtbuzMdGfgNHHjT69txHd2XoAuqiIQQ4vkjvviGxnzF91kuzQ3SY6/L
BkAPVQWRT48X4++PFA6dr1svVKAoQAIHPg/wg77ScQBDLl2h3TCZ3Tkd+v5bBSwOgXZKuTjuIshQ
eYEwNxdb9H7vtbWc/BJjyprc1GP35OgGd2CAHZo8uwNQhzDipazDODKXN7IVqU8nvHfVN4YhHTAe
J6TZ78m8pkMZJPMk4nC20x7OiEGpT086uDGHyzLnb7lnHgl9cAXoh5MWR7/Ve3tW+I+RvawSq1q4
sSb6g8ERE4sXDCYgH6YmE9ScNQ0jpwsxsdkr632BeGrld6AqAJlRJ1gzDnwAfBO1Nu9QNusgbT3A
TYj5nOwgy0njRggsfbG64rUjdZ2qwMVmS8Suye8noT/QxMzssEmKoNhNyo2L66YNais8A2Au7uA5
4tE4AasTOoe5xz029Nvwyu5AReOU3o0LR4SrwkdgyjMLI9pZf4S8uiOedewdcezmRwBPb7yuwnoS
RLV6UKrIwg5g47K5031zccGG06570o6DtcBO6PqId/KWW28Y78TcN1nf2olfo8c6e7t6h62s3ZBM
cHn0mHWy6fIZNui0r5QeNeSUHItwUE4RH9hDPmDxl1fYhTeas5ydO9oDQDTg+0fLBCaOID9RrLQ9
2B5alftmWOIKMT6g5+6C8jsBkhNiNI2RGeagpNTvELbue7VuplbdNq5ObBArLEufTC+h+1PncWYv
5breEYyfDd5STj9UMaRZ4DPM0471gHr8vOX/o3bYQ1vjr69YhF9o2P9/lOz/S4SFK736f2+pbdvm
ux7exl86atc/8ldHzQrov34WhgxpW4hU+ulE+IuFbQXhv4D/hSXtmtvK0BpDefdfPTUHwOtrliv6
cLCTwfeMocB/sbAd8i/gj0L7qhwMKV7g7n/UUfu1EQ7N+RV07+H9BV8OyGtfm0WoKnUl8NxmYdVs
cGemLnAL5OfGazOacNtAgjl2YHLUfjbJ9sj5cJhCjo3dQTfhjbLlXafLG+gtb/BAfxM1Ai3D6TQ1
dyHQOAgLZeCTkUDe1tAHo2v0pOfphQ3dheL1yCudBjV/RYbWixuatC6H9zbQG9T96aqbbMTwzWm+
FUxvyg4qBZ+hW1HdhUWR1tTJlPgxmD/0Vn7CHv6nnsUFgT0JfR2E97iIukUY36+LYuGPM1EuOEUF
Gn6xGPzquGJSCfzsucht8j3nMFGy2b0sGIKe1rJpQI4DW7/U49mSkKk6bl7cs9IJd2Zqb0QzfDNk
sV6kzV6qFbJB/EQH2Bcl7goNlfjCFNnYYloPELnewCtdbQeW+1Hp9sPFKbNcVDP2nu2ROp+YI047
ZA7dQjo/HwioXIszwmS5hA/Gc/l+KBdzbjDfv7j7SqVCYH/FYdWL15HKzcBw5M3UsBRSAZo04WLt
qwkKZtkB/ciQg764HGmgSBPGsLORB3sAgkJpz7nUHooHJi2oirkdnmiDYqzzxBnHchyrEgnnuQKF
x6brno8QhA99l0HQP5x94007LnMBmiFEGdjwQQxT5fXN6qxvoGIGR+ItXTqERblB9rVzM03rd2as
VyAHnLd2Uc/5c9gwdrD6o+W6w+5vz+q/aeP99L5++bZhfwB2A7c+GlFfjQijGGgtcsOhX4Wi0pSv
iCiF9Jkj0r5DHZkZB5KTtjfxSNqXgMCIXMr6NdQmU9XcXcLWtXcNGn6rPeeHsLHua9CuxkqPt2KE
VEGBWAZJx/oDYiAftVagzugZRFC+AKwJvXnq1OjL+DnxQDDzLgXPrY1ewj4ZCapuIaqsuzKkoauQ
8VjUUJsN5ca1W5YozEQirwE59vdX5Cdt+8sVgdgU2xo8A/jH19B6EfQYXoeF2FiwQqfBDM5gQ0dg
u6D/sYIAXeUQo+IpRGFYAFuCHZj7QW2/OAPmnknpo9WusfGyMLEpuwU1n2EinRgZn1yhnKN2nTOv
h8fBcnjK6zrczcFHsNh8z4afduEu+f0JfaHQ44HGOYBpHNrQA4cE/qxfH2ivNV4VGMkyii1PVZqD
RUA54HOwpiUFzgE9qO1KC5VgOkBibVAHQhpoKjSGoG0H3ksamHfD5Rnde+foALMX2hq8jR5f++8P
laBv/Mu28ufBAuWG3j0cmvCQfcUbNmMLPuaQ06zOy6Sj5b0qRb0piv7GwxOzWX0yHZy1RVbTz3+t
V4TlLQhrSQ3KwUMtAxiMOxYhckHtLWPydGYgiYrGGlNZsSYjzrLzBoJbDtA1da1uF1pFge2nRRve
uRZpkW9vb7VY2oQ1Nz7J72cPDWIBKdGG+tNF8s/clqiXq+rBXqdN6KidHAqZdu0Ee7d9UVNktwSb
UGjkeiSey+oR3g6BvBEYS1Zj7ztITjfwPcJhj5Ipotg8o7ocEbZMnvM1eMd46r7jiILr0EJCuWzu
hZwfh6L3gETmD5P3vYOYQjnjM4c2VOjlGBQcr7TqQfr+Sc+yABXEPI4/VmBrY68HjgTNS5iqKLbf
UG/Jem62xfxOXUiKm/yIqyfRkIDyp5vEex70LZroVp6EuKeNPb2Lsc2CeoC+sGF34zyWR55DxyL4
CVhEiM4U9q0F2lbcct9smE/MVMw7h1Yva1DLuPc6WA8Nqj1Zd/IWupVFmue+0OSdQ5YEzj99H3r5
ObX+G9SXqbA5vL/rTafqdT9AoLugFLgpxx77X/uNo2PStD46aGRBO2RGRR9M6JDQMjjCyExPHqQ5
sU3NQwdlQiqq8bWTHMFePvjUVuhlVkeKxFXvzFXNrg5WFQ0TIF1jRKS/AG+m1tQdCnCzu2TC2+gw
r7AtaYJ9sd0pEklatOkE082xt0eeBQKTJSpAsl8xM6uwvhxKMhzc1X5To7hv+Drsy8aht+uQq2wy
qGPkAhSiw6LVI3uu5mQi4q7n0KwYYiE6y7lMBHz3Fg+mgrzVda36snjoZ3MwmMWdfR3zweFxDnpz
q2r4AV1llzjPvtotmp6Ccjc3DF4PBfLhYgyMtAwVTon7w0Ynow/Ud1X05Saw+9RIe441g/25A2r4
gOEn8s2nwI6G1cIfxtg+mbzirodHGNDEfMlkIR+lqr43FJh0pDE5O676T17n2dKNNO527cCfGdQu
MDs9d103AR0BzBGBppg2dTpyaidjU6Dgqt6ngQXJskiAxiWqszVHLUSDHp2ckHuJ8OokHFlk4M3L
4FHZ6LB8XyYrGyh8mKsK30w532FYeuDA9GW1/+KUFSZvCq2I1kU13LT2tvGRWCDQaugR2bAK+w5Q
RpM4TeZXYxtNvghP7P+xdybLcSNrln6X3iPN4ZgXvQnEPJDBWdQGJook5tkBB/D0/YXu7a6suj1Y
9a7NekNTpimTUhDw4fznfOe2pjvF7yql96Tviox/k1HEkZor3XczlqubNTEKEBjzwdv5QUMusT4b
xfJgD3azcYP+ijh0NY0iCF3Hfhq9ut/NkygOGJyPuUePh0YZ5AGKt0J3T63ZB6e5MTcYYI9xvi9N
lQL+LhmIFi3lPdL+TCfBtxvMH2OVuxujKkOk8DeKWa4mUzUYCkWCQgzlrku6q8ulL5J+qOb5J1j3
h7z2XpoyQdkZUeA1Tcdd8+5Exa8JwytFjx1vNVj9rIdnvxRhV83xphvRmtLAQItEzw7J2wDctg9D
3jU7kWNU7eIYW7tl46dNt3ULfm9wJF68Gx2RQNM7+din3Ep/xpJRaDnmh9aCclcv4kXJzLjLlXVl
NuSuykFQn8Gdz0efNbP4gWBBG7peWV/SWQT81GK8+ADad4UVHZulZIwSReVWNI3aSg6Fq7Hysf5Z
vcB2jNbkR6D8vPjSuqAAq6FRsDTsn3Oxc231Jgf+6G02fCbO8uhII4aLHv809fRUWkLvBmei6INM
GLgqJiSOUKwNFSbrceG42cj1jC9tg9Z2krY8SnKX6zpuVv6Eo7pq3GYVGFizta8r7rSbxU4fjATW
Jpj1VVsqquODmIG7HgGga0whmSBq1/f8oMkCHcEaaqzh5XBThC9R6jKnH7v12DUVA3Nm9H63y536
d9FWUzgMitPwIp7ySV2NwV923TLAnxxr9ABSIquM8nMdqZ3NqDasMjzA/NEZBTo/EoLoK2b4etcJ
7xeOxrOsg49lsnEYGfji8zLxN0Exjmur6J+Lm4894BPUOELJd3/2jTzlIjpnAZOZShI1gNdCmSBl
DV2UYh/VnNqW7NA4yzYqTOti5D+rWpkMpZxiM62NFGozn6mscZWaUxjFF4N8wMER9rcxTMdAgO6C
HRotLLeLCJBroYWW6lII9yPX8K45Nx1GGrWQTiE9IxCFnc6dLefmtYPbu0s3YxzLo5skDzE5N9dL
dr2D9zMfrJfJPYNcQZaHP855HuOxaqwP2yqeR/h2paG/La9/ztz6PDrGwLug7wt3ZEOwIX17N3ev
FNdRfqZRSdjSic/kbn91MZOXPv7u0lOrZ7y3657XMoSIglc1xxRtqYEfdErmbm4OXN+mWby0dLSs
ptF4KtTIouiOn1lZZw9jVjFfoURCl5g1TPES0NgYLgOJOF1/TwUeRj+l0CVzCV+mhGCtIgACCp7e
bKoG/aU9tm7+6VQAn7PyqZ/3ltd+eEhHZpkeK8lkYLASe00oxPAYo3wHCwrLrHy89D7R+UAg8FBv
M9fEDxW/deNixjDq5DwB/grBh0fIuNlmNHN17HifVlYaPxpWqdeq2rqey7nMpTVo6utNJHYtdzqM
uJQ0WXl3CeLfVlBQliHLTRmUKHXCVsdqatetzPQu0s23W2Uo+36Y8CKHDqks2eTboPVsWJoCQk5c
PfZ+tvYBCYze/LsGv2sEcFlbGNUTcpGr3/2lZvg1PuVlTUR3ji6eSN7aruLI9xZkXRyyETLba8QV
3ysnCLW3rFpTrDSyA0u2AejRKMs4+TGTZOvYHd5Sc371WoZ0cTrHpClxv2u1UqUYr+aQHnGSBgRz
2Trhgtqh3bs/lc8/+aPRbUW6PIsZuTrm0iKW+G0yFEwTm7SNnBNk0qMh7kQH6ZSD7tarWC+HrLVC
beRcL20zrLPxwDb0SCvwV5anMKXaYa8N5hXEjiaCu8y+MNZ3g3Q33MN/GWlGV5M0n9u8ozehjw+g
TUJzKCdyveJFaKi7fTW8JdbC8mWaa5il8n4u3oah40/ZDrvIihkS291qnice9frRx1xpVsPFzSms
whkchyogBM397xA11T5PZyIDDoPspd4NhUMKRhIs6RcSbLRCyMrkCW9Jr+BTXY8eS0vns6uQ/N3f
fmCTX91TAIYZQBzohbJxRndmGHW/Lb/z95nSPH8TIwKRPeLUOU006q3SW6G4Zo4mhdol/WExOy+0
zdnaMiKIV6YPbJ0e4Iuy0+eFEKm7yMc+c6616q1dZltr3VCK18Fj2peMmIj8X9o0LTjRea9uvGx4
6fIx2hh5y7NI+pMrW7WJKQ6zqoR7RwsHp1c/iRxul1uF69gQ5sJD/1FKm/aqIlJhnVc/G2+zRH6Y
pQvG9rHJwlm4vxxR+RvQcHsLWzMBdNjdtfEcaeNcGuOb0Lzq/tTkN/H1KVfRKVpoTUiJCJrtEQf/
i1H3n1yXXvCTk0NX6aZK4hX0pK58y5OE8+d8GzuaK+Wx2clWXpteXjQUB3aePgjNW7AXi3exGpBM
SXl9yIa/eDmRBC7T7ivs/NEmmeqB6OV8QLC+ab9QyvdV5rIfahJYKsiHm3P76vTGd+GaP5ckO5pM
qmJd/RiWecSJ0iJUzKvcbH9QG/Ltz6gEXd6fFecmwBnEmKP0Kwqa14JrH2+7ph8n+SxjRhMu6SWm
iTgU/Evm7f0q+VFlJGtJgPOZlNtcqd95B4bIIDnvMgHFHN+t4gG6lGMvuzzbN8PSkdJg7uiM/i/L
m89Zld5XpXpAjqN+5WcMlCBklvKUzebRHu9KO/3pDdbPJRh2bjB8uon5s1fRj9TnhlMY29InyFYw
qmfUWHjV18RfsWw7Io2Ey7C753vinseqdaYwx3oxjExpR6PPdn1ktisgyg9+Q6ne7C13eSLz9eKg
9VuBOs1+HG1VOcZbM8Edl5egwnDQR15yER5kA/y+17LsDyZnlVXjmx9FRT9e4b9yWvPCOAEL3pBr
0Zr/GLPex0QriJnPNOglPJTsyqHB3Xy+1ZeM1Hr9WU80V+DQ5wy81HRo3LpNHQq2zKQ8p0lJOj7h
xz9SXR1kZC0iNCg740ZlEhaOLaYxE7OHtaHSb65/vypc0axbOdMGzdg98CgxrkAxwP0u5/yaGzpZ
F33G4TLbKlKXK102L7UxHSzJKVPK+dkpDXfd5vq79qbXoUzeuHefR/NW4mCKR4sZoHJlTU1O+uzn
9dNkOTuaalJuQ/rIUIh0W20HK3+YyLLPxPq7FqGO4U9ecOZv8S7AgiA3OHTzyonoMzDcjzLFH2WO
9Q8GDw9BXI2b9bgIppaJXDdDss4Ubg6hf/350EevO2dGz6Ekv2+kImV5M0h2hfs7td3XYR6ZT/T8
xbiZYXX0T5nHqCuWLJ6mWxxrt9nWsnidasZEpeHc3SxaIvVvt5D0oczGZ2WWNs0i8uArunJ9mW46
kZyoFk+ID/IWMKp9SQlEWbF1Vw4TwoY8zqiIXPIs/hZl9gyb4xrI/D6SxovweOmqdOY6nm0jJh/r
fqzuG036KDBfMa09lkvwu8ewAQNb7SkbO/Ca3qO3f+SGQ9HcgjGjv6e96uDzI3CG6FSWSm8HPHOr
mPpt2V6U+ZTPNYWpkflRZ/Z+yfx4hZuCbxykRegY1QOGFBZ7Iplznj9UT17rhoupUWltML71dLx9
v5HHaMmjR13FH12SEsJ0NlNs0JbFJc+I0++RMtv1HJGpnNXwNku32OsGsHpbffadxRrTdHWYE2kG
mHMt/Zy73GesARZAhjmMTTUeWWnPZbZ8jEWNYcJJnmrHdOFwlA/lol6HtmVEJNs1FdNP0nM+TFgz
6fKbvlbNHh8ZoTen3wb0k2EhRZJOxMnz5J2J43Omp3qPB2stMoIlpbePouglRymbqvKOkrkXPVt3
RflLWVMeBn7y3cbJjhg7xsj84JHadWIuGOlsv4EB+BFNL25Z6pUyigcCx5x5lNh6JUgLZ6t7dZ58
9wilni2YHo9QfNWy+U4Gj5vMoM+I7e9s+IzKM9vjvSXlWkWKI5vaubee3qLmX8OFOEs73dSaZyYB
hsIQOfrCw+OvlG6fVKYfslI+WXD910M/yY2EuObaHxBDIRXU8pykbLWt1z/MCyrwzJXFj/MwrSwS
1M1R9+Lc2eMrmNzfkS9Y9qv8mL79+dZU0R2LGZzIYM3HINPveUdRRcJ5YPoYK5MXGedAFo/XGksp
yaX5VcG6DW+lhUMx/lBqOs4EBjaL6vdZP5+VRRVJncz7aS66tYXlOC7Ks+7cOBw0RuXY+/IFv6W0
8ofEH4D4zCRbffkj88R7pwhlUtNmI1uyG24JJn0j7VMNilqCQOLzeeEc1Mq6I3VOXUFRzVA6eA29
YHwI3mfi2GEu2w4fHQp9VbsIuJazmmnGjCpSsLNDF5yH5SfjYNDMZytndbYKD/JjEjVrAQWiMx/s
TeGjGdGBgAZOsoNqB2/r9uYWytrM1VqQu40TkCI1Fz0XpYYRvqdFs2p6N14tjKa79Fae5dtbalIO
s29tR8heoCNPY22CtY/mO19ZwT4T8zWaGHrD+Wpi861Lm7MbTb/sRgGa9O2XwirPbY4Rjt4VLEnm
rhvEHHpUBXIw6vM5PsT6pwAXsLeFfK0mTl6mZ2yD2hD71gVCWBV4arMgX0tPTzumuq9pzxPcqbjc
DAUglZwao61abD8ExXXl/mYdl64yz45IdkST7IcBA+XaX7xT4NUMSZzBeIX3xFVj8Z5YDq1tFxMx
xuVwzc35l698/5zGeHRgIaIFfdN0kDyV5TLzUl4L/M+bKqK7tu+TZD/e+m7GyczeapsCg6QK8FkO
ZnZuZv66UQ47AKWG4oUBrzLArdsdC8NmWAzG51LdtIAa6MEokPhJ3yTVNc52Rs59nAM/55DWap9b
0bYEDxOxq3z6NRr4pfTSNhtvwmaorNb4xb4LSqfMPmN2H5NZ+4FehPjk0WzFCnnpYkbpRRrMj2Vk
kEb3syd/HRUMxkrHCUhLuiayieOcM5dDh9eUd3E06a98HumuzciS5kSpM1/Ne3os8E12VMS6QfMR
cElHYVDiEYXB306sZackLYLzOM/omYVOXm4gkNW0pNbZcoF8JPfwY5ZPDUOXK55eHtrRnPdlcHNe
kpN8KAywPF4v3c+I/caY//E76WrUV3MBATCVB3QqA2OlQTbdF/csLSXGTmMv4Icd3W5GovHMeBe3
9WOeiOIkaPsjc+yaoTNXzRkvQnDs0cqRWoqLefvy51dJS36TO6DLlY8pY9zcaZ+GvFUfYSi1zcHd
Cgtjdk95ZT2Ud3mpi/s/Xzzgo1zJh1PQ4YMdDUmBXqnNx0Yt3anvs2+oU/Ixt4z3IQZtP04j69qS
9YfOSnmoWB8vZmI+/fmnP19mJ7kPxvjb0gjJC58k78nQnlAWmAsCWV218e1L3zx1sZ/vhfb752rO
f0l985KbxnLIlMpXTDujh2KYk72X3x5t/i5gHeonNEgmayLJNkEps4s/1wW1k0G8MXy8O4PSrAvC
7/HLAc1a6WzJXO6AvD1ZLu+7fKCFbCbrzkhtPObxo2vQw/jUVbm+K/ObNyYHSJ7EHNI4zREK1960
oXdxDSu8vBo+N6RFUNm3ZGRFSjpzCkK1P7zM/Uy7ZN7aBifOxeEx6tvegGizSkmHPLZGZ528Tv5k
9hIyuzAv7I3i3kfOtkS/3I0J8ChPTtnen2d8Ip5Vb9xCUYmTdtHRROT28sY/OdCZDnngcLxKih2K
VM9e1iZ3gxN65HrPc4/82gDBqOpIrv0agZoX+9FIJ5WGPuX0myLFDTuzZCpDRUe1lKHp6X5X1KzN
SYsQPTn9lWczIsTtbWwzyY9BMvh3zgJZRPxofMpC3Nh2joMXCB6mBOqDy3rJtdrfdy0eWITRE/YD
fzc5zbPZVdYLp46VE2BukYvhreLYIBPvSeNudOZTVsMx0JqC6Uw6PCzC3y9+sNwJ2/4exmRGI6HB
x6shIIwLOtqAP/POKdvvhJ/YKpXeuEM85YiX0T9EmPwsmjw9TXl50JZCmm/VXUQm4K6ojHLtxYW9
KTknN21uPsbO9c8r107TcGm7mcV0QkF32SmPrFLYiogbp4wxsOwVjxz/2x0ZzYWGvZZqCZ11PHUJ
SDKQFnAr5j3OxuBI9xA6mIZnYcgqu0xMWWcUzFPcDUdfyegdMesYpNxJgfMQOao8aNQ9PkV0m/Eu
qNWr3yXGc6+7Lz7rms6i+lW5rnOwp8W7WuwkB5DdlM3S99hEMAiK4X3Bu3w3eVitzIWCGCYKxrHv
esZwPhq4X6NDRrcvMi/mE3aw1TDb+PKM0tjPpOYf/nzJHchp7OCLqI6JZWUPAfj1OzAGq7oJurN2
YVJONmbfnAQ/k9njSFtZO43hGPvvpV7UDgE9mwKJGcG4zzpkWjP1zk6krXOfQaWABZfss44pyWjl
3k73jXlNRHZfThR1kpQ4j7r2LzLApdyUARZZlyV3QnNZGhBpQWoNV56OgPNei4Jnu9zosyW/7y19
xuutcS2AJQEXURybLgg14b+tM6mzUTIgFqaxGaU9P6Qzeq59p2WZfrv3rt1XQKUMc8N1rQ4nJz62
URUdAzL7JvevHVGy58ReOnZ/TprwDW8m1qQMpWxMeDKa+2K0OHtDmd+D2f5uEI22Nk7pkJu0e8w6
+wmXYdqV8lG0o7Hjnn/oC/xgkbzP644GpCjb0NcIhz1PYF8fGOC6u6Bmfqx66BB0XVJdyfcbCiag
No/b1pNlfWeDYWj7IH2s2YxtghB4NM2z5QPdAl5PXIKZArcHq9vmboP/xexX2miHo1XzEgXTwYuR
d7zOYaXqCeHrIj4tLkSjgPVOxYPcTgk47Yaa1Rq9YpeMmdzV0Kwi5xYAN7S9zrR6NKP8YViK41Hx
+K+p6HgtZl2CSGOBib0nAt33nWrZ1jMFwodDdkYCcyrbai0VYpLNAIrvnx3a9jIanKt4N3WZo8gM
zbE0hh1Z+aPl6mRjCcbIYzo/LFXPwCzYZL1XctT1MP2JkxYkaKwR+HgMySWwkIZb56uQiNWJnx9l
XJwlxpIzF+VX0vzFqqtHZDfpWhRwF4x4bd08TmX5syCglndJ8NV32bOdxcFb0IkbI2di6B3l87YY
pm4f9/gHtRp3i3STx7ZAKs5ilZ/LserWrZ3tR1t3574Rw7anAGaxTblyh8nduAPqZxsXa7NQ+V4Z
JeG30S7fNCylFX3CQEwi37nPYnFXNrn9NTWYQVHf6jqPnitSBKesufERa1STbun7i23HBROh3cBx
mGlekP5Ylv0YY3E2YEydYrP6bjJsFgBwKO5q9bYfxuaLv+7bkpv2q1b2Y8OTsuJ8sFzg/yCdohth
45Q7U4ro6lkJ+qKlJ6To5YLM2haVxXoyFTHleDA/0zgdD4GmxollVj8oZtDKbBmfTW1+0YZxjsp5
ubiY4Bc4i3YHFRK7GGmjBmoQP/1NH6iNWjxvbQyGpq2nf7RonFgJf4RsX7HK9ZkXr10kR86w/u8y
yL/yQnHKzAqwgPZ8KGXs7HQwjZt5ik4z7TshefB0NWajffSi4FBwzUBvMx7cctz6tzwKQIwti3e0
Hoa5XUeNi1hgBS/+pO/HQO26zhv2wRRF60RyJCUjuYvV3N7XeDlDg8uF2U3jzsp8SgNH2C9lbqeH
eUarNofgV5OojZAWxynLV2FUMI8eCpNeeevTZKDroG7uc+iSgVf+dkW17YqJznjKpd3+14Y2jYgr
ERxxY2axGZZp70mu1IR4Ot7fUtPf5XLDJouyHY2Mk0XTFNs2nuLTOPtTGHO+4iVKw96MfUgaffbg
QXYAf84BCdjcY0omIeySUYHoAJDYUaABXcEO9JtUNTKvnZq7JbEuUYa8g/r/rtGl95nJcSttSNp5
1oM7Wfm5CaCc+E0HYmtJMccgBCiGIa3pleFkBSxtmLzcaLdkWhwHmxJWatMvIFarbQYQHUfNzhyD
ZM+8h2jWUu7skqS+E6N1x019aEX3TSQYvBG8fWKGPUEhfAv4BzjZd+2Ta6f5ynNuu/VmwNT3mjv9
weE8Qw03mr5uuBjHyJFs2NC+hX4ZCnVXehXjEPrz8hsqpiubx8oa6vAPwsVvBwlKCEMxIaddOhmE
KPrghzHm85NHMbxNNO7co5kcbudg/QmD7tjm5e2UHcbNXG35dE503EfrrkRqsO1hW7g2dqcku5+R
41ZtUPd31oLpHGP2coddee0lFSYmv3KPXlrv42Fp+b/tm7YiV4LgKsQ9uDuItDCpSrdifuUDBBt7
6nZd/3ts6aqTmXW8hRK9Jr4yYrJvMR2cSKzjYAvHUNQ+1u3bRFfY8TEpp9dvVdhx2NgSdlgT1MgD
QcqnxW/D5b+KZM4y1PRh/k6n8I65yVCriG2G6dIyg3xJZoNZ11wmmOcwZnr2MuwdLoth7STl2i/S
ByKFTDsoTFwTI24xmMNT6yrnZ9am706K/QDpMDpbXvVqCIV9Bz0a8WZV99w/cyEIMIl0K0roUz2B
6kF7351MGcQL504vXJQRC8B08uR+sQ6NB06g3tr2IrX20qvwka1HxAgrql7ifrQwPqYsq7Shl2b7
jLKOVC7Lz54DTabwWuq5f/AicVOg0a6UJd21lwX7CKECyhNDqJpYH4eQ5jGJxn3dLQ5CDhJH4N80
vpjpgUjqwy1D5GWxybk/czdJDHo2t2EMTDUWjJc54c31gc7WxtrECubp6DnGvDpSehuOvNHAfBdu
yJKm3GLtjEW8bmvMgtn0E6SWlXbvTdRKSsVGa9VaDQDUIbt3rV2XRz/RMN9SoRpcPiCJgwkrh3Mq
RUMZD6fipxYPPOPPcDA5FJjToI9ROTxPk4U9ZGrfnUky/Y6KrR5wcBqZ1YM8HpfdNAQ6vM2SmLIm
eytAdY25PhVmk7zc0hWoKj6cLTluh7L59LF/Iuapes/n96ODV1WM0zPI5BxEGzHi1knJaKbJJUlr
+7hgjUBALk8pOKRjF0w3e4SNL8AxdhzquvB2aT13DQ+pY+r54ko/eVoq/eBG74ZI9KVW4VJkLBAj
zqzSpIEMFk8h2gMPGJORKAg996ZEGexidfxJAunJSBX3bQUVEAixTvwI40Lxbo+M0ExyUqZIPv1q
rwpiK2q6H+3PQJQPWjHpyXP/rY3eoAzS3NS3zsY0ooc5T9B3Qe4aGdEp1QVnkigmqU+mOraYrvli
XpltZpuqwLcq4uZQ9dZTPY72Nb39QIqqloCCzYq7KtFBp595gO13WNLdZskYgnAY/BYObU1xcLDI
iPPdMuxsA6UHuH3jVRHYEYMzwmOO455wlcUD5jbWT58JqkUro8vHylGeEcc0glHrj4SiMQOgSSRG
/GiJCQtKXkWk9E5DbF3Thlir68XoJdltfCejhVJk5EzMKMuJB+SQWcN0SJrxIFrf2KEoAkQ+9De4
s9N57V0Yzx0jG3d8DJAzUdqj9egn7FcDx0CLI4zXDB9Fj+MUOPUUttk7Uww/tFz1gjMYlb9sD94y
/GhL+5mW72VlWL8FAiA8sXzDaO2Cn/QrtSLOPDn3UVQ/Zljmtmg9PIMO7ZDBY0ESiZVI/KiBqfmZ
NWMMVGrTZy324Y5CcFNY2waDG5acVSuyu94g/DiW9sGtOBEnizxW8fjoLqCTm/nH3JPByrwfcx3/
bhc+Hq82v5GQfurBlBtvLopTcBWY0ZzalT9AnGdr7RUtzispVqZheZdU9Me2d+KQ/2W/FTmZ5LJq
7vKceWjv5ts8ydBFLGd/uz4DU1xeel3TKzAI1O6C+XPe/2rcTNy3HgivDsYxPzPFlYTezl3flJ9+
I4KH/ubO43XEeo0YhEUz2glI4oPgeO56gbGVks5lNFx82ab56Wn52AA5uPPtGiGlrufzxEFrLWH/
UZKe5CTtFn1JcuN+7CJ41CmBYLKwyJy4sk3TVNASSbI2i+ou8YDklQQPLP/WPrVF8uQE9I8UuGOZ
TfDHsnHTpcLgM+ob1tspu2869VWb7XtumXe5xM8iJnsjGm4VRm//Nme3IxJDnXz6DhVpemaCDlWs
3EEJC9bL3ILVF3R4+D2w5oDB5LHSwlqzxT9xxUnBpMkfvav1wRph/4xp7t0vQf7YOXV7X6THgcFY
KEq33iRR764U1Fyqk9RHnYAJqHXwNnvCPN/aLLZaTtw28SItAhTnYPvturoBAJX1kSbMyGKjs+Fm
IZ5AOD9RSASWZw5+5Lw/W9ziBGFjuV28fNkyytW+f2y48ZLFmt9wcxGprnd/nL//P1zzjK7/X//L
73qoVDc/fsVpXf09KSNv3Iz/dbhm0+tfKq3Sf/lP/hGuseQtW3PrsqH9muihR4DmH9kaWkq9wJSg
MXx6fRDtib38d1yNdP7ybjmcwLFAPzHwgtjwz2yNIb2/LLI4Utxiff8A4PwnKkxZgv69ndslTwMj
jzxJAOaCzM5/oIRYBE9lM0XU21QeFFI59dkeAUxCiEMyOxjdqJFQyYS1YzkweYY/6EKNxWo04I//
wF8asJNk484xdFYerSpwEa0W3suSwxXj82qjsGwy+79ROxb1kQ+ksd0mmW54ZXnu47wlxReokB6u
IDTsOb7OY//UJVIiViW1e2iBnAevZo3k9sxgLPrsUnPqw9RWRf3kEoeQ53owkotTEIcXhhNTqq5F
ewelnYtC2qmr6BafNy3OMIyPcVP6OjRiUvgXpkl++llbfl0fuzRmTG8ZgWEQbaEJ+mYODOhkBlhn
krg227NyUdNxa+EteZ9VnBHByeVYEOWNRbUp8eJjDrEdfVkYPFNg3SBNry0HN/x+MYN2uJPp0lub
sdfVFRVcg/tlLwGEHJ+7nhur0UbRyuXmhXcQXJ8WRr/3ZgKS1YJsg+dr3VbN1ai74GC3CQvE4NET
3snyaZqE86BxZp0syzgsrvqlhoRtZFyWXZwWyTYwVLPl6LU8WHVQbRPbwtI2Bdhz1lnpymoNHUI0
YcsRw3zzOyMoX2xfiYz5p8FHemdUNlig/4vE3v97AKv/bdru8jWlv+u/LweAqv4ta+f+hdfLcl3f
lxa21FsU5J9ZO9P0/7Kw+dOaykyaTAixrn8uCKwinO8IfHkSpJBn2f+2Hpj2Xw7FmCwvDDQsW3re
fyZr5/x7VAxRP0taliuE65o2+/Z/RMUwyDfTCk/VpS7pVYnZ4kdRMN3DnPSY91Rld9418ezpYnu0
af/54v6PX1nWgulHEaZHFd3N+R0DrPR3YlBIIfHx3C+FJY6BFbdbBmHFq7ajl7ioN7nyb4ZMmcoL
iHlICDLFEFh26snHKHotbWeNbEqKuhjFxrp9t6jpuv1StAwwhvyuyHv7K0PhGKu5+eml/dHl1Cm8
hIJiZ8ZvOoBYWcUB0Gp3FDhAprQKQRb398kwPf5t8f+fpLXMP1V9fwsniRtlhtXUc216Y9BDb/GZ
v6GtUvAASa6a8ZyC9B7Wc8HJoDLQYIdk8vdK9iUBtQahFCcoMxlVXqM8X+7wddNFEdM3M3UpwxDX
jXG++58ySj7+DDthEZfXwC6ZJaHF5XHCOcJN5zUM6DZk5TLPqQ26o/Gy6jTbo3fKU1EQE2utN9Gm
8A2YyamOEZKR3uvZa97BEqWHdvG7TYnSDa22NHdSOT6HDmk+jKOh94W6WXuSpD2pNmvOPSBU7DVq
P0jHOC9lOl+RwqYrWaxqjXq5bKTBrW5GPzEsrCYIWtMOXWJE6G+qC758/Po6OKH8iothT6BWBgA4
f36VslQ+VvNuLHHoqdaVr6gI4NBkHPzWMWnzgDEt2ky56ST2b3joXgiOwLn3RLldMmM5VTBxtjEh
xQwN/fnPF07SDA+z4L6mUnGl8LjsAM83p36BbTIARfqJN5lb3YsRNf6XjYZVdxMiYBIxu5Da/IYc
ePUxzf4qmPaxA87m65imANDdSf8fQmD/+ur5lkfElSMhh4V/fXBAIznKZNZ+tpYGVlgHZWA1tFby
NLoqu1dLsY3UkGkElCBFBWImY02kh0gqDsfAnZzVAKHomaIW83rT0f/8Ew1d7drOxmnN1kYtkBh9
96UY5TtRYLouRDFDc+Xw3a3qMm1P9Nulmfs1NpReGJ0pn9VyL1LCmR1i14vlduPBinCwj/YoX7LW
Hw+6dcxQq42WjPaT9Gia7X8j7LyWG0eWLfpFiAAKpoBXESAIenmpXxBt4b3H199Fztxx58ScF003
W0OJIFGVlbn32iQN1YSPHRKz/j5JahnIXjwFDITKtQzmRuGyqsfQLnCqybd/v/3k30mkJikkGNSE
0GxIU5q4F05/vfsyPQcjrpv173efFlrmU6lN9DvC0DituVqfRFxUbl8ZAqdPn8x+r4dU44lUnwZl
JvYXUofPjEt7uj8mv81IxZ/6nDUsXeE2NBHvEHpa2Wrtoylg4GiZzq262PFXZ2QeKEZLvGYm53Yj
pdtZlild6KI3X1pD/Uj0JWcRcBIvNhTnikTGTmT7SCJT+9iWZABgb+LJSntxHjhK9EgFv69rxoqq
pU+jnqiHSpBJnk9jelUzm7FsY83XeV7bQCwZChxySt4HDmkIbRKxI+ptM+m6+tbeJtbgdb4pxi3S
BRQ1BBFjl6nReILGtzCE7H9GN1GFc1tn7n+q7BFxU7QE1VT/Dwuz8Y/3SQO0a5NdputUnQxo/onH
06pFM5RZaIeQDK3D0i6fSLiLXxLzma102Q/ARHi9kBY+Kz2dcxExhMkMh7G9Kep32kQ53PdkOeSp
Xb33rRKIZiNGc7yg/Lee1xWOQd9VQOeN6pIsiME3TR8fCqmUZ6APz6amV4FJQ8PWw88mqmyUlc1y
1q163sfI7TY16aS2GZ4tRuKX+5cYwPMR58tOjpKHssH6H6i0f5Ajcd/rjOFBnFD4s4v8B+ukTGKc
1fysQ4KBa9CTk0UCB/o7Y3Wb24idPme0nfTYfAaPlGDi09rtRGSQp1UIvVk99Fezit/jtiuu3IHE
w+RDfcpXob9b0svS8kdPU3GHehI3T2VG84Ndj9XJRqgVMGRaX3PLrLcOFP09rfjmWvGZ2xRWZn1f
nE8ZNfk306IJoXQJVtsW0X6iOhNJWdw0OoKlb7fjwdxExZe6toTXttO4x/DnPCpUnpi1TKTNxfqq
K/8reN3gDFX/Zcu9XThc8OBA6dDSrLszW/6y5ZaU1xgVlv6gGVV+mUPBYtgxBYB302vflhzWRqcr
iotJOn5u6ZtuWPqxaOhK97QIHScNUSF+M4MTc6TxPtFhcnW9bc5LBu58kpPzWiQGaPaFfs5qWpT3
uV7tjAZlkz0DpSTjbX0pKJ23sZJRyrNleiak/m0+Y/1rCAbZOGU/H51CZZ9sUwaCvCnjwISpj8ZX
a0GtGRkcDFZOP3gZrfDbv6+L4h+nPC6RYxoQrnWqO5IKbwfKv66LBbCmsSun5mDZJbDP3p6eYDYe
qypV3sWUVyQ6MaIUk8Vhjxmli6SMDv06hN+TvW6o2Y92HmpMAGpytaK4Zp2P5m1t5a+W6Hy71SPG
nUZW7ReqEVBoUapu//0VGP/lFbA3AnzVUNNDzqZw/usr0Jc6pxCpiwPGSKiVvfTUeWye+kKI15BM
J8VIm6eczDrLcPpz7tgv2ToteAI44OSoHd3W4uPcpjNKKnVijJaP61cjkjCO+hYURJnnR4g/uJw4
5WgDuIFCbzivRZtEZOX1zy+ULPam0DATxJpZsPq7eqsq598KStm9ap0TBs4Ca5Uubu9nMtTPNIOZ
E6GLY4JZG+eoH17//fLcugV/uwcw9902PBuKLRXof8B+mjCyOJqLmX7VpO1mZe4e9UWPfebTKA4t
ou5YNOjsWebG5KR+6ga9JkC7awNbVZaHvm/lWwvabjNUaU+qXFhig8AAuk5dcckInaiggv1gmv2c
5s3yVZlowoJiUz/KJGdC6OSENZg6Wgxy9qo2NT5WOSxbflIRzHVVPGpO4g9CHjUn0l/Lgk3r9jcR
q7x7NmiBf78c4u/cZz4mhmEAPjX4qAsuzT/h2YpF0KGzdM3eUrR09tlaI3L93GJSzKc6nhjYLLH2
YMUZAEh7spFRIm1Z1/aXoDHDuTvXN3kyt/7Qs/nn5U3giOpbjKiQbbt+ryq8d6gcb6nj8fcUQS2K
WmV5HXP09v/+Uv5Bl76/FEtytLMELSTr3o766wdfURfeJR1dL7pT7bFOvtKQXD/nsr3o3ZD47dya
zxHDxINR4hDImh4zcVQwgJunctistqgDi+UKDZU8WUtIR3IoqXT/x2/JZP52svnrMsyZlvaso5mC
W0xFsfP3O7RLaCNh+6cTBCEPHYGbms4rORzU1FexaLu4Pw2MoJN62yREB0sNz0O5QXgGHDI/j8La
x8u8b0gQYybsRn2N3yTa6Uwz07V/bnW0pLd9RBz4X4+90Jj/D2dka+hwB6AY+usl1rqvQEkuIgqD
WPSndLJPBSS3AVclWQV4/6zPCURglVnnnMFU2DABKe0PsrIotRJCiSK/H0M/DhF9h8eyIYWiuZhs
J62i7zOU9zVy26SvPDFO+1i+6lmxWQzWDG18WdGu4yvgYnNrLDVUJRQiq7UCUZQXyFJ+puvgJ3Gk
Zj+dlBicz4IUILhLIWLsQx4GZr2LZg+Qx/wss036nZ5bYblqcQ5vpKzmAnONF0vHOFFfWvMXxtaH
mEI9Dv3oZjDvHlvlMhtviuNrjt8631TlOWyR2NoHfaSvXLhdvKOMyIi/gQOK8r52JfYN5A9khYBb
cLaICVz6atWyS2ferJhD1YxIZ1XexyYLVIOIJjCWtcFPYFgupl2xqo+W2vhYljy8/U+hVb2Mpn7S
lsKvjZxkqyDK5C5ZsL+myYj02d4lY+qraNe7fN2Dh+WcagRVIl8MZs0jNscVs1UNBibHR1+Phy7u
N6b8EinKNRY4w4uPOtRPOaQJJx0eIwaHSO29TrKkD7n9rDLWGOedCdW2zfQNPtaCilKcB6TLCdoS
RJIUdwyVqg+nAqcS5HhJI+0L2xudeKCU4jqvQMai4oF5d9e+ZbhTYvSPPU4yycQGv+dHBOzfXi+k
YO6MITzG1zCK3qJVhy2ZwJXEPsOMZU/W9LckGoMIh68SOajM+43w5oFeq1FJftoKhDCkKBgOy8LH
JTqEb130bhcYjWAIGq8AWdG9UUaIV2aVuvG1UGI30aMNat/hhju15NaJmGmnppfh9ai0j6GEpDM8
k5e4cUgtXxQPLC0jr779zOZX5s519KWzrmOPw9a13ybgu13PzvSYKDF69z3zLJ4sdvagbzd9fBbi
EDWvKNNcAkJdYs98IQ9NjmrOCVbSJ5O95GIylSrDT+sTyLGhX3Pwo+kOh031Zcw2XYUEb3uzhOaa
szG7lroJWp9hLrffBSux25Nfg54u0Jm5V9wfSby6debw5KRkmkw3VCLy2u6BMJurkgi/nt7ULDzL
IdvYP4Xe+3Om7jIT+oFgRnI7iiEQSnvnIdKTXdabe/7LSxzcsSy9eEhdLsPCfIRRrEdPy+tWvivx
hA6WQjGYLg0BxdKGPo6fjYbfU0hOKh4pPv5ZSLsqfawaYl6a0Tc0k8l96c3dCMWDzpIzBApxcXJ0
XCWii9ymBwlgatFOVBtBl9Znu9SuVkhPG/Vz3I7k64n9GKlbA78RklN/KQyAJY2Lsc/Pc3Vzu7Uj
pXRB3WwsbMTrxCBvO6DnnRsPlkSu3KATyMyBAtfVvop3je6vg78yre78FVREdKyZZcZ7wV2xHmPn
C+FMm3x5E9n3RAPX2g8PZVt7DkJfU1fc0TBuPbzTjGopJnp301LhLMUoiZHV1sOc21zsNn0rJEO9
TgvDz5KwvERj4KyjdTgZS/8zn2flhTJWw7ayIW1O90RTUHnH1mORYF4VGbBX8DG+w/gXZ8YltUNc
FDn1ygQfgME7KWjm2n7DEpxfE82ayNiYgiblCJbGJuvDaISB5uBeV21mDmqLxCxbLDToajAnqwwU
7B+ensbqTuLXHOlQvebSGJh0Mu92JLogtfkoQHRsuzDN/LZysqBu8azryvhJK0qjZ3dhajNsjQXq
UnIbSTemL0anxQTT5wHhNg5Gsbb7UK0Ry0kji5NalOItB4Jw/7baHuV+UYDI3P8azYW6KZKOLkuv
0OqTMxsMumQR9+9T2YpjUVFrynR602csUdXcjMSU5SC6hDF+GFTVUzdZr7ONiK6aDA2BrDp9oEmz
3VkMVUBPDxaMNmMwgPYR9627DuO81RM+Fd0Y/f5FT0fcB0WK6OP2aVkdhYCwCIAXfT0BPmMxqYe6
2cciHRijUe/TCEp/opBrZ/7xTC2TkUYIrliXEeq3qJ6thJob2jSB2iFVPSvKvlZi/v1n3v/H+5f7
Y3/+9f5r/fkYiiO/iLjBewOpO9QHlW5yYcE4IryZHI2bNCkCdb1fCpypMIIzoAWyZayEcsmGRcs/
JX98iUuysLCR82DZ384nFXPbzTwMN3+GXtJBzBUfQ8vZIm2xGVTG4r1X5WBYDB1c0KPFkxfxtEei
Q7vPetDwUfcaieti5vRxc/X0qDhnDx+xZ7Xc+1GP3FdnY+1uEXabQSybstK3RjUFMBoDRXwOTJJT
FPlS+szOzkVIBTIQxTj4w4LLNP6SQg8JewN9WA4GSd2ajbE14uWlanTGabwFpQbboWbhdJ66at1X
Xew3ZewzjGZtFhhhWr/qsn1l3Hq0LYMfgamQWqDzb8sV3jOvUW+SlvHBqskaSrKTaCsPMm9ux8dF
JNtRT70qtVgEwa70hi8VXLNj7kb035FBnxDlEsFOisE0elVs+Qb3L2pcRBMYL0vT1wzyJVPNB0/i
1yhoF4SpWRDV1peaPMBiAneJ1LQecbim6WldlaBqkJbFhHMn1rUmOcuajQtDekZTMzrI5bIQuT72
DUrd8mSo+jM22q8Nx662fc8H9qlwfYvk+s3MXwfZ+1TnR9l1/mjzewjtEiuwkpP6mlhDECFeJ2aj
l/n9zRuIvlBY+MZC7JRUOU7dTfDLdiMcrMESN9oLsabbwuxcZgUe8YXbohfeMgpPi0ICEM1NDYMh
HLNdaxMOWYpLRK3ixNmHk+JrLvsdmTC+qvpxRMCNw47MxGEqtvnPTO33knuWrFnc8qOfhOoW18oR
48Y2ziOcWJvY7vc0F4Mkr/eSBc0kJ3ZBI9Dq9lbpyv0Uw8ijrjAdPy9rr1BUD2XuQ1kcVyz7nd54
QnxWWCpTlF+c610DnECFSYtMDm8YR3+AKB0te6VE3SBgOC22a6uBw6xR4I60wtGXhQrISN+baEba
j0mzr5CikPiAwVOJB+VeICwbZk76rPELTiq3UN9tU5xW8+CLOdkqaXaQi32EvbOVMaOKmqVBq26K
ZmyP/Arz6pUkIlBhaEAsnKH0pGGx12uMJBLX6hUU5lSr9rTV7O5g6fOhshS3zJpNIeddO1xXMhfK
1HF7h/WB+pt8M1fkCHpiAbLE2Nac+SaFcy/HWSdC8DfyscZQgWu7BUkg14mrlwVW5vKW+ir1i9Oo
JPuRH0fOJRfgqRHJoW0AkCDVskqWdshyFcU9FWpgkHEb7qy1BkJMFjULJby6V05GgVX0h1DVtgyX
PdZpb0WgugJNsMRjvbQAh2avF6PbDF8c0E0ckJFbMqIN5ZmJ9zMnig+16i91Fb8W6Cen+kJqkT8a
LXd79YqYxKXZtFON6kRY4t4ZhS+n56pJyIUrXSsv/EJR/JZpGYCMnTAqSnjcjODUEELF0J2mNtyk
o8SSDoMYDRS6JaMzg+K2x+Kdq/J8b7Zig6HVG5dsbwOgqPr6aPbvymoc0+nciWJ7m/cYqwQDx2dN
Nyl87D1xu3uMWBQ91obklx2bvY+d8kjr6aWBBlCu9X6s3ghEDsYUl9o6f8+tNoDrfIAyeOUdGpGG
ExDlVqUOtCYMdEZIvJuHuJWPbeyFkO+wc2SRLzJIUbyPhp6dEkSVxRqBQUm9G7+3Kr/d6nzcEzs6
vi7cfT/MGMHTXkf5CS7Lj9AtAVvYcFz1lASzjpb7BQVSMZPKWXqt3QU5S2Aq0W4WnoZxsIEo6qz5
wVLCQCC3snLu/4r3kbV5ybuNuiUT/UYIhzsHJRDbc/OVsclnAzOwGhaiKUWwhMgYrX0OG5/txZuL
TWctBxtNej12GCVU0EN4hfMPnQ8ISKyOMGfY39tWLnvMwpdyucSr+XOano0yvXJafcBY8rTEZpDY
wYxgk1CRxkA4vahBa0xbVNOuVL+prbVbujlAcOdWeuHRQPDM3vSbKvMwsLmKPbI2PSHPu2TlsMdq
GzBndk1reDKRBi7imBocCkhEZ/JgMDnYhoxMwhYVFIlkxrirQ2yEBR9gBiS2UcO5goYjPN71TQ4/
osq0LYHLbhvqqGDjjUV0WllKTwc1iqz2RDw4oykIakOTn5yZ7GpV3QtDP84OthOGH7S/38cxfs1m
/Tk2KFZCvd4Z0EbSM6mBrkG/wUqVXYP9nnrw0WiMp8ygSZ8PD5XzxMz7YuLHKGbMmnsb0pKzFf0X
NdI9CwPu5DnKht94zi52++p8C3FfcwzVTB97RigOVe7bandSEwuXC76vpHpVZPHUaaTyypwZ2npg
QQ4S1d4bffGRa/LHKEFuzWysarqP23ib59Xxtv/NeGNuvYYcvyvuuZ0kJbyNDdIv5VMJLnXunmtW
DsUDrAOtUNkQXbYZsU8nJFR0z4bSBRW27FVZfGPtA3PKnyToDauZgiGWaD3jF6v71NLVVcYlQGwf
qOpCB6TfwixwV2wJoYkPv+4D4NcqnGgzhoUbJpc+Lt8WMZ7prW+VkXmDsP02XPdz8YjGeVfMn5WO
gnCtdkqIBlJEO03NtzEe0CzPdw3FptTfALSv7O1EUdjigBOZ0gVbfRRVr6thXeYpPdRmcpodzAw2
EeNTthvD5JRqNjq98dyu8xni2CYpIEaZO4pJd4zZPnM6JCWuvdI+J2X0xAg2wFrwVCvzte7jva1i
23xaw41RZkDRkJM3urpV69Cj8bsvVQq2BR9z6Ph1U0DMQdOTKS+KEp7Aa+0QGd4CXncY2HCKhC+K
Zr8JR78y43kioOACiO9s6CkNZAtjUOmlSv8IEPRU6DFAzn5fkaWqaITEpqmfK9q1vp2XW3Ubmus1
FxCm5HLGH/O6hOtjlq5HHQSh0l9larygATjmJjVcrgdQurZrww1Go8ruwDtYwSSjpwFxcmJXRzBP
Ad4we7T2eAZ8rdJ2atjAosLEF37PkQlHcJKKqLtoljvOk1+o8yEvSQ2U86HhUzDN6sYYgYONGfv+
8q6v4Q6DCyCv8rNOzXcMpY/Y1147rXrqUMvPt5UyUcmgmXdEhXyyUr45VHUmwtJCyVyLQYITdp/W
Gl6Jgwk0lNkc9YmV2mdN9aj22gHKQl5OXxNUIGs9XHG0+8lIXRHXJyg/Xt1gxy1dgoF2EY7xgfFn
g3QbdSMLgbHXGgnlyOJZ2jdAJWdsBx6zeFCbQW9Yu6lRtwN0Ovvms1jyM2qlfZdoj23abcKZ5F1E
p4zr0GyXUNHiL2Us97j8zrePuJpGX4CIBdkweNokn4bGOMx6oIxMDtYZR+l0yPP8akvr0HEonOdX
la2RvN5tyTPQJfxOqioxLPQiRLhR5o2JLUzj9nIabavLcJuI9ki6acC8Kx/eaiED24ieJrPbDaE8
0EGGuH9kC6BKh7NDNzV9qBQd6t9nCzmgX+ojM+z9aIjDsOR05+FTAH0b8/h97JIPcnSeZSR9xHbk
uyyXWr7ktnmQQ3KqbBF0en5kxHMaTXlUwS2HjrILF39Ru42clc1gQ8kExa9bXqlZntPMviQKR2yX
Sfd6aW3GNAXgv16GSL2m3MYRd+mqo48g6zhm3AoqqK5qP7e6gHnV8wB8LypBXhPClinCS8plG1nv
lSX3CPx8p+eI/47w+BDOja9SwQs73+fquldEfUaZ/zhwkOWMB12Vfp2VHhzo0LrNqp36iUrRutL9
SFY0be2bwv02DZOrEMrcSEpAhWxbvDJWnzNV0PYZybrLVprAEeDC5hudLRTXkDaF3tI33DVxwNlX
kdpV9tAzQEc09nDSuvJSZHyEu+iwIAapdP3HWPYHRjdPGW2KDsCGHgpc3Oq1c9SL1PXXPNdYp6ef
4yxZYB10OPluyDxzBp9kBHmxXpiYnYZkpA+HdrqJSQkockyH1SMekFcp5RMjQWCRynbRsqec6f6o
74r8DAroYQS9r6QTB3e6zSSGj0t/62QejXLyMoA/sqDWhqhtmfOB6KEnzUkvnMXPGAGOBhJ6tf06
J/FxJHplKQD6DOK77MXOMkASjOExKyFdjcMePOVuTIbDtJj7VHsn/QrfNosYL6DWmXsMCLjQTMu0
PwS1Ux8kNHUpauYdtivJYjYGybZWHtOcPUFlLj1/IGd9BB72uZbKRzJEV0LvPXqrC5jm3qPdNc/U
W7NX/wLs6NbLRdJ001UTuNe6bVj2koUayEj9Xlic3YazYwkXnZobNsqO1IVtpf9Uil+dgZsO21JO
5dbx0bMaYps5B9HqUKQ/R40/h91WE8NO2jifVNvvKII1BU7iY2NUX5s4Cmyl4lPooE1S3Sp54x48
sEBdxdDtkkp7SiYOP5l9VpeSw+MZmRf9SGWrEfoiS42oqHknZnpIJVuRRYlBPErqaDtT+wpZ4SKz
4hT2HdkYFCtAKR9KDvUtDRSMYNtCmS2kpzG/mWm4Q3Qh6YKu6B+tlXs3xIHlChzq3qH5L12Ue+vm
/q/3L0NX372e84MsEUj9rd3T/NH4ufdaMgcjIi4jqdI1hmxGK6CL6ULIhUSJiTwnmiRJSVuBL3VY
dQ+wTUc3VZrfH7v/qSwYkP/2jUmG32NOcAHWMMMJxVvWct+Qx3HL5ys5sdjzniK82fdJDAkRHute
7Vq2Zk3yQUWMs9fm9vcvNVxuprL3v9MzuBVW///vISN6RInz7v6Q4SQ1VICa7/7zW+4P3v/n35/n
z6dYu/mGRyMD9n4N7s2f+2UqwAI9FGXKiny7TGQKv6Nexhmm6Nr+/gVoQPhgsENupFbQfErDgvkq
Kv37n/BKY9pYFmT8jvU+3C5af7tU9z8Nt0uhoDUOcjxU9w7bn+/yUsK0ZzL3IwfMyuQ8hzrTQhV2
aTJwbe9PUIrbFf3tuW5PbZvp91DSn4+jhrcMbzoCOSdobz9xNc3itx97/9P9sQaBOf2llVEYZsXu
9hT3J/vze++PpYgnlt9+zP1fQIMR5K1mz13G5e8n3p6QuJ8c7WDdbpUFud6oOA9rupxHeNv10myH
pd5K+kaE5PlTr9NxSB6mXz3npGJpPAeepjKYnA80QD+NV5iFl2qzP0yDp8LuyublpVmcb0p9CjVP
Iw07urTpsp2sxC3GXyi9rrroOJVNXkVPXL31FbLlvPzqQyaA6xqoQwdVfNhGuBJNSQco2xMd78ox
9ZYa/HCbBmshH7W2ujCd9fUgYRCadBpvTHmtVnGoIXyZVXnKW5Lk+9JXdKh8GzTawbBYQTw421K5
WSdJcOxCj1gDV8myc3WY6miXK3wqndumqLposQ9gvc+ZbF5op/wyle0UVodxRkwwtBWOjWw/1Lxv
A0JsXDmtn6eJ248EMyTLJh4HKFF05pMK3x1Nh3Y9VhQPapHuROfsDeUzHK1HIr4epvHH7TKsUAKs
InP5RKJmoEe3Nh7wEjcj6wZxnj/ZA4Xxz07FWZ9Cm7F25CNt9Vt44XA0kfVH+HZyzJYh6Cxdg/NM
cbJ0BceuaFebyqam9AAX+ADFAph/wYjD+6EpzRY7+86s1uOgZ4SzkvYTUcktto8xl/s+9Q0yOtBH
PZBpAPsbCgatzF4ufgR+zm5fQk5XGUSmihIm5keMCi4g27qkOrP5Gmv2/EKuwc7IkhdSLmjV5+6y
craNtUcMeMfbybHPb+ZELvmI6Qhg9QPcSZg3MLmqENjPrYBkdLIy0jJ61xqnnQGNondydgxYdLTS
6u6mvTHdlAooY9CqNgowlBJglQFviJjcEok8L2+soK8gnGRks7OU904l5EynYzZEmyx+0ewnjTPK
WJKxpANGn0e3OMFwy0P8ZtjubRwMC0nywNyVJ2OC46hjPCp+JOaHlf/S8ekIKFWAKdwQNFwGsRWN
/qiKXa33GyUfsENjT8J4p+FkD4vGw6nkJXp1aKzJRUPkyuaxGgASOBNuzPjBWiPOzelmJhxylQhW
l/DB5pWpQwZbtD4IoQfEXXhNwQkxG9zStMASn5kSxpJOZkaOT9h8JqXjd/ywNBy9xMEMl5lfSQXx
EVZ6sOcxQN45BeT9ZG7ClhLR0hvWrw3tJsnsC8RopikPek+2Gn3xKH2hh6DEiYvVYKNYDKAj5wG2
A00EvKhQwyKshIPBXFwheeSGuiCyTBt6gtVmBKvLXsbyG4c3pGiKj3H7TRKhPNjR3sRvTsoa+s4c
QJyyUVisNXSACtEXSGXpHvebRgo3jWAB+umPBYejbE8isr08XL06HhhSnmyCj1OVN8ts6cmh/jGR
AVRArTIXWgxb9OSXi7NdrfDKPM7Te24fm8Jm4kWkRxSZO1uJ/BhWDoA1L0P92nNCGkYSJ8TD0kZe
TAdUr9s9eQr7GMRoZuN16zsfUI1PlKy7DDSuwtVFDpulnkybrdMKeGowG7GYmcSgmMgkMsKbFCYU
3QSFbgk39OXcsWjoEPxUh2+FNuD/ZarEZRvyoDD20YyZbkkZgKhuTie0j+odDBbwPgPOyj5oa+oQ
CZwx/LXgIyk0lc4ZRvuS9zRfgKYq62Vdil2VwRcwMk8yUZ7JsHLIyOnoFUNbDmzW45R+UZ7/GkLY
Fgwfbfi9EOpo4eEI7Si49YPIEaDQxowLiCmlc47khz7HbmVgOQprWH1vZlEzwJfbmqFejCIX2vXG
BP4UTsw8FWNro1mpZOkbMGwUlsrOIRtbCsgyI+aBgqAM3WtIDeOEvY+Wyrfr74BiHkCuYTEinke2
D2hMh8ZbJhonxaE31ZdYBW4k1H3T2FuDUeowR3ut66l1L2FqPmqSaURTP2OjXGhLdcR96SQ5Miw+
YBvys9Xxo7DxMhIZkuStUs2tAmOiTul9s3iGTrbTAKCONYr05mpghq1JHRqTgtH9stGcfCMc8FAY
oWCEb2x+d2ulSCkUzzLtAy7XTcvJUqMhKIfOL1h481jnM2D7K2rYhJHPNOGGrSK3lJeBcyj02Y2e
pI8NK31ixbQNVHcU9rlJdc9ZocsZBseAepej/HE6CUuxwjWKZryjGyMiOpjaI4nAfjyIYO7DXzB8
4+VZr8d108nbAAoQU6y/mXrvgUcNDK40DlLPxshQiFOkRwEguo3SLh/1kLzOfXnVjeojquIvet/u
U1kGZWZ/MJ7dVAUrosrp43YitrKIbp2O6h8iOS/MEOcqZpbGlm715mFE7FRr13VWghvvOCnA3Iwk
QC7PsTN+isT8sbacgirztY04iNcJDdTVPMYCzJpi4bMoMImBB+V0pz9mWn42hpTChoJpnDnhKYDO
Qr+utFPkJM+hZl7aMPqsFOXF1thbyuGlK9PjkMidSAb4nQ80prG/L67sBxpU2MdZQxcECCgvn9et
GYrrNEMdr1aXBpBXlZWrJ9k2bGaPIyfhkjzWsl2m0CfDY22zdRuK21Y0dzUyB1J1f7sMYgngUOyt
iX/mzU9EytgZvXgLx1MPRhlEAxVCFCN5qI/xwmYxpifHME4sh7fbfltA5h2XK32wjc5IJZqXnTLI
i8kgMoIfa4ZKkIl+31Q0TawTvc7XVohj6chDWWv7aYK/mNrnNA4Prco4rE5dZwj9Zv1CzMJ+qdIg
EUNg2zQXI3Y73fZa2uHTLfMgdagk4bN+mXSCOfEW5H3shhbVBaeeIYNNa3zHDQSYiTDe+vtgPy/V
VWpvBRV6mSNR81Tjxt74sLQXbb3CtEKcgO5mWd2cBkt6COVjNf5ajWuzU+LrMPwsOH9x1nwwRsi0
w4tOkIXYOYLP/WMp33QFSVOwvGmY6ia3fRE37mig/iw24aX6SGa0Rm6H5FndON+Mr847awqcMsRr
5/psbpoAvO4LmgCKjIa3jUH7M/iLwnjo7e3A7OMhHjbTrxFCHv3zjP2JQ7SVtux3U3/NsN4xaMuM
w2rb0blSBqDjjq29DNn0nJDQEClqyRpT9U+0ipu9OZM2qlkglBKylpjkILfjBwH1WaCoJIscMFvg
BtGaGJBAnA+buzkkT9Jl15b8UkauHsEuyx9dpT6TqzufFTk235t4oPIKdTnBrmnB2QOc2s+WPXIz
9GTv1ApMvuhUONNAJKkAEWEoJkVqmRBCkVHaZu3Nx09vOdxmYPk38833U84M1I1lvprSAHlFxKmf
RlnJqqekb84qjrlKz21aCS+wxx4oNGvaa3ZjHbJAa0dQb5w1VfjG5G5px/iPL8pi7UShcWYJF1Tq
FjmkiblKiq26Ot0fy8qi2wGtaX3NWkncijGYVI1YvoisDrq14IM0ay9V1WaPd10NiQs3qpH2kmkw
LPoy5DZiUK1ahOi0g1qdwb247ITKQdC7PN+/AGIhX8REKqQdrTqqjvj0lnObRutZaNoCRiyki/J/
dJ3JUuNMuG2fSBHqm6l73IPpiokCCkp9l6lU9/RnyVXn/HEHd+LAxgUF2KnM/e29dmN/3B9iKsw5
tkjOXTVal0lDwJ3/UPe/FudJzq4Zb/5oGjfNHKPR2ZuuiIFFu6HVhhvMa6yZzNMS6kZX9395v6nT
z4T48GMIdQaQmh5sjManbZdqlOP9I0cTR3fIzxQMGPv7V8aEgspgKLF29fpHS3XnptqGaWAVt6uC
fePJTthmz/E9wq3DKe7I5Zj8cUmYh3s7gPrZE0KgZYPqg1oHn1f3jNk9iCCL1GcH1wUFzxbATiCq
tKDC4qmYPrP403apj2t0Qqp6Gdi7tO7DF9wOh3wo1nEBBEe3RHgSkMIWuTlYb0XBgLxPfnCzLKKM
0Pxi4qOqFycUeUroyd0+6oPh7Dg+yBuHLKC06VT87v3wCa4Mmzjf0FbS7vaaKKxj2qHZNwRjrpnF
O0uTTHig4duEWcqHutPta+ilgLVbeaaxF06OB/W7AEL6Hls9unXf9EdPxembln8EIjNPpcjpiIpy
OjZVDnynj/p1VHnpgUihAeLyWzWOycQXiCxZk4LfibAhvBkgSFoXKq+THSNdu+otVAJT6+qD4aUp
Lcq9XA1ySNZtr+OeSYYrxnzrj6U8oGth8j3EIxq3xnsrSbW9oVc1LEHpptvI0f4wSDlFTmN9V312
IgvNFFchahU7r43jk1+K+DQ1+qIucgb+JI+KVUrroSYCZ5u0SX9w3MaD/i2Sr7q+TJz1GPKb2fr+
MmkoVxzS/Garjnf5EIDgBwJ3QmCITpkOfjh5QvOvAGG6w3GGAB2zWGTrqok/XFuoB8sTWb8I+h4z
GiJaVuV8e5+6hjYw0qsLyaYNO+ul7/PxNk+8pVWo7WBTmBgiR7k0Av2JDXOLlETFVNuADaG/fjWh
Hazur+xol6Y+9mppWi9o5H3RP0WQKwu4arcKnZhqMedVEFA7RwF9A6HXO6/kxzFPdR2TaLsBOEU8
n4t1yZjbpimrUEb3HJWhczEr1M0g7p9bJkBUsdDb0aRT98wO84rHyDlTQtg9l/wKlxa9VggC1MG6
CRyw6CljAYlhPZcnL4r7z8EwCdUVqnmhLAbjbzlwAco7roo2vPkg4hUs9Z0Ov/q7ml+RUun91ZUY
zJwa8jtVyinmgix6tnW8w5BV3G+b0wLKd/xFJQX+MVmGbA2pfAPWmiDkGvlei8rkRGtHsJ6kLm9T
wU9hYtBoPYfMZeXICzEO50RallCMkpcqytqLKkJ6E/NqAgVYQrrA8YbWKvp4KSoPt8wcXVXjiAED
h7GyS2YnuVZcXYhfTO5GfZHOoYj7DV1Z9UK67bgcfYxhFkW1979TGqTVLZrfPROouHTMPQaGecSe
GXezT5/6iRQawcMwrR8jnC4RQCewuvN39szOXlW6WX1QfUd5Ru+QwmmYV/R01GbWGJ36fsCkO3cb
aIGszhJMPiXgpfXcOjg/yoCA4Xxj6yXUIUzpmyIJqNSdI4pj2qaP/WS+VUMfgUuXct3Ns1BdMbxL
BnKBpmRHcc9zEKTNVqLlWM1q/t70jv1me1G1qhPPuDiR7Hd+vvm7AphUKCyhNxH26GKAHdjjrFHZ
53SaBvhnSJj34FVuRBOHjoIeB7JX94fuN51v7PJC14+eE9K9a6vfsonZbTOgZadJV0zJOohycrDw
8c9VIA0cOo1DYGgptez8vKOCARzUigkLuxIT0rmuJc0+pq7+QLcAcZm0bN/yJMKlBP44VfavTrmf
f3PGhUn5krDd+OZr7nCyHOfqWiq+3W9YyCPqjS1t12I33MUunDBAXVddt/GcpnDUPdeRT4hVW1oG
7LOVxzgJUyOFtT8CaamwdrALnOy1C39ALcLRDXaBnR4JwbPABVTabJJ7FNMY+V3RJDme7zdGbyED
OeTO6vHfQ4MyCFT17MPZ8a29fBQfjl1Pq066xSnHAnrk+7oQ2JyAIWxo7PCRamn3YYhabZnjNNs+
qsYPXEIN5lFl6xrVN6NZ7p1wJM8j2m2Ko8YRQ37Sme6fqNDIT/e794+Ynmg4Lc3dfw8poiYrQj72
nCAwjoOt9KNq7X83mkUF1BB75UazqRoD2Dz7XwejGfcyS1fC8+lEm28MTfogNPzH+0MuyYi/j98/
+veYSb0ZnRS5kXKdhPyEKcZfFZbTnHAoSYzvTtcwmuZ+q1WkW/IQYxjleG0j5AWO/r+bIGBp7yqB
gvS/D92f4c2PVzz//rglSvnQV+ClurDsbsBeF1ni9I/3eyZxM4CRXgfXK0+efFocCrO5+JwgYf7i
YJpvuPoBRaJF8+9j2fyMkGd0xMpX5LLocazZctRmwf6uz71fiYmgg3uhvLpd6V6aIK8XyfyJSHUG
pKjixxWavVWx3sDNFnjyhji/RFRCYMzxdsJE7jLYSj7JjLKKft5Q+3Xb7af5MfppIXTQx5cxmoyQ
zzDGcUya0D9dp8lhwwMlmosAIRn5D9glQQZ02Mwj+PuRpGacgofwUfnU/3gx06z7Y7Gf12AKx9N9
B5sZjXHMhMWbWB+/iVor2uiGyNQ2pVsPp9RMX0kS2JuGmhL292gi2N5X/WD7cmnbr90wyOd+aiPm
Uq1BNjXL1gHayMFLhHZ19G5YGKGtvpJ0eoRP1b4Ek13s7N9m5oidC1PwIkbog14n7Dc99d89rkF7
+NTVym7rcjMqzqI4kqwXUGn/dxdyUzUUZ6+gM6OouvM95xYYwdoxIutvYFZPyp/UQM2eppAoVVw8
U/XFRsXPRo3lBuRuOimWeA7SuKn9DDu8CfnJcJBO2Oy8RnbPeUk3ISvjw2MHW4QPI6+L2a8jT14O
JxnJTKJksmHIrXJ6KaiTIMW36J0y+N0G6ZLDof0ncaxLZoMJxT89LQPI2I91r5gyq7Tb57UqT6Ed
8C1V+pSBYHqrLGRIn4qWQzLfzWS4LaH/7DFjiIUzteaLOV3LmgKJe2SbO7Ftvlp3GngR4nAsi2oH
ZSV+pQb+lM9KUFgpb58kVB9hfaQ5zOJEzuga74N/YwTtldb494sF4ZUOQdjURAU28UChsVmC5tKo
QN/1iRsS7ygYOOsUf5GVr8857nQwpUHyNJUIp7Ga0KerQDv5dX3TOt+8WprTv9R0Rdx/tgyEMYVV
5oNS7GfFUNZvbVNq26nPmrXmSn7cjA7gxtxkI7Krp+ts3N0SMLkxQcGNQWAGzHO8mfLbtH55vn8U
ReCV+wCLY9p28AVMhfvTFOUu5XpH030wHPDTgXmDBndo6tJcNRGWZD3IIETMj4mgruFwdQSORHqr
ZNQc/rvxiRT8vWs01IhoRYGFdX5KrQQ1hXUEF60w+moLTdZa6wUZmbIPwRTQFr3xY78/3K8KUaX1
YM/EsZovFHrT1iYgU+PSD1GxcyC3H2i/Ye5ToXxKm4ytNz9m1FTOMN3Onr3wdo/Vt6UwloNv9JT9
DsYh0/YjO7Gd6bi0jNPF8aY8mDuWjL98e6011JqiyVZbQ0Aar82uoL6DZ95fOjlj4GWsYa2mEZ2Z
m410UnX/blw/Dw+OKNY2UwMNzKTE4yfraMTVENUNkReFXO+0QYkuj7D2GlStlj7Xpl48OJNdkn5K
0nNnOZuS9MzjZKTysdHt5Nz+Pw9NgXjwal4RnQu4eerDx1TLwkdQ/NHOHmaC7/zY/YZf/DPQScFg
ws7XyXx4yuYbgOPg92gw4BOjdXXCST80gX4Cx9ufkhEfoPDPPYPYE4cDgOTzw2OGZ1wpvIYp+s7o
VqFYR3oN0toC3MlsnOCrSpy5FKnsd5PedmsCJc2Nyd2T7zNYMnykHYp5hpMIULD72o5Pg/R+8rjJ
35hCFausSgDiW3P8wgupt1TJz4RPZWd7ZvIIG4NUlZFUn3XwDHhvb8M0usg+KJ5BNXGC5TKLQc0q
H83Z6Wj09knSkfaX3lB7dA5LzQK0UuTBAetexaQrs2ijdRgExbNXVp8DqxwOxSG0efcp9jKepHVB
MqmEBFB+TW1wMAiRomZPzZ7pTfLudUijZTM9sx73mMj0P7LM0nf+HdFiLXLsnZvH6WqIrSe+grvT
XTpgV5mL1TCU5U+MX5CqatbXg+taj12LMeJ+j81PsZ1y9/MOg4FMicxKqmabSGi88UxvuD/WeOTm
SpE8GdEvXUTFUxyr7pYq2jP0YfI397tTUPrYhOJHTgMBZJK3uonGLQPsDkO/Ff2isenRbj315MZ+
c0kdqmpyz28P5C1oCmrg6NgpMv79F3m/oU+gXAU2mNdMIkDfj4AhPBBCaJrPFKSFpfx3qxxYSE0m
zbFvzhA+RENc78b7KRoFCTpMXJEtyMLpev8obagGhM3PY030HruVu/M4Xe2rhnhRFef2yRfJD3by
Z5l340eTuTH1swZvubDgmAIfgX6Csjt7Pv2l90g4FwEY0zVVCeuqfnJbA2dPknI61eXxfm9wDLxu
KvKWVtcba+hE8EOsrryahMZJz5D/biYlqFDoxBIvFRdyyqzA3rfi6PhiWfSmd3Xs2L8OwtvaVO+e
7g/db+CQ4BWvoeiEYekcRTO9oC4TQaIZ5xhPVbyPut7fDWnTnzxfFJtY13tE8owrdVakr6oMZmki
XEVsaS+ikvLRLhgUlIUREGgegQNHMj5XdhFST1E7j3lgRSvZhNqLRbUrDN7e/CiRhtLR9X56Eyjj
AEvHGOv4yUnxhtdF9ifqZu9K1X/0nWksTLdULy5cURoEOi5svgMiOjd3EcfffQrYdTu0nc1euS+3
FeHAvx9N82Px/NlocOzT//d5FWXW2mQAt7etN0NMTyhu5eMoGLZFNVH/CPI1B/x6InlOxWtUG9Ot
KtS/j+L/e+z+2f+eV7nSofCL5Ob9KdP8Bf5+NHbpk92NxAHjP5L6Q05Kpg7ZW6CyU2KVPfVzhTGH
p3ajSvszaWzncAfCMDVwjowPb71RMw7Hs7RSORvtiqzP7r7k1BaGUhX69EV2bn0jEzZVQpwCBwkU
tI71cr/rzXfbGVyA3YEta0bPUxeSm4g5wbxrip8yFZjkeq6Y75FzE8p3Hpo5qKexichWQ1f1B22I
dLWi0A57253EdL+h3QcBa8C2pOVA45I/dy2RiHDjZRKvI7pk5o5zDIj6V0ACm7+SXm4yA7TK9iQg
FH1AoAmwu6bWrRjktI79wqIVVilAML2Hlc1X57zqSfyqXn+uG6UvgECHnwJrbhjGN0Y21UtrkKut
Eye8CUOw76wYlio/cw5Sr7BnsS7e4iE2yYG23as5uq/5RSuc6JfWltV+AmW1ut/tG37qTrTGeSCH
eTMd54R+HW+GKoFtP8LC7Awo0nUmml+GGa65po8v/eiWRxGgykdFUP8qYO2DKFYTA6HAWDU68HQI
OS6lD8O0mQyDXtK2c48TYmm3sHUyChB1N1YL5ceZbxqAYYuW+vZtUUvvRPOq2qjcrOMNBUfUs2UD
U0EHXrByWdhYqbGj13rFrp/Exl9BU3guNXSIyvRl4eWYRWk7JPNSCo3r+ixPO2PEaTXImIHH+bjt
DSYK/5Q9G+rTAK10mTgBK+4s9/WTFYIRHHFWL81Wmquqb5sDrJfmwI8R+Mv7h6Ky460pNbMh+U6X
3V035kQkj3h2Xspe6dv7Q/eb/5Rl04oVFX9ggOkHoF47sTL9kPYecfCw1Q/dtxWk6oB41N3bzfTD
/Qn3G5zFgJGnjDHhVNgUvtMYtyisxOBC3AIJyylcWLjFHJUu5g8D37eO9/t9xLmiwM09+cqhwDE4
t+z6eZf2uXlilfMXiPTOOoK9OIc+bAA9nrhl8jWMKaWbSwbLK/f+ilhO3NzvZUMhH0e/aDdUSdkr
bewQXiC0/VXiwQMUG5H62UbOxyJ4if8+K3QfvtX82fuThcmMIcijbhvMnCbyVkvPa+tLMX/1+0NS
q5d2ntaX+707fWN+VmoOOGvF9FjZWXqODaZiFMfFv7IQDDejV7oDykC9F8MKpom8Dpn5lUemgztY
7+ZmL53ReJs9sPeles8c9Ve76UikBb3BO2j+LML3wptLaXub/sVSS97DyeVMpvnPYPuqi46ks/j7
uMs/wtGHcB2t//6SNFnl6/v9+3/YHw0Paz86QqMT508j7X+feL8v9WQN6m9mt+vu3DvhHp0o/PfR
f48JK17pEJc209xmX0Dk4e1rs3E0iDfJj0bBzIbPOSSDiR4jebtQi4dEZC90j6rV1EX8DMqtbqAn
lzQgkwR+DbJp6ycGRaQqmBbl9DAItt8R3TKq7bFoUEYEK3Xm1gGJQv/dSO03+0umny3sl1AcKjvd
FJIyUuXK9SSMq9JUQlcTMahgoGfD9Zuzqq3HvIYSCmv+aNFARd6xeYNjh/Us3M2COhYbjnh4nALN
unDpJ3HK7p1F2MjrT6JV8qibJkOlxnxRKfA2raYuqakQSrDvUpPO8Dp+9G2WG7hOTKiI0OiYcKuA
Npwy+yQp88QgeWOGU8UQsiYNmM76B853PLdD0B8Lk1xk4ZdPToDVJUqck4OnkD8X85mkajlvpd0u
dNFhYlT6wn/RwXfxbvNvYPmPcYpqEfaUrkn8wQlLzUI0wa+wEoDLjZd5LdnqNCcXbfXmDrCcuqx8
dHj5OZa9LLIvWUbXIVJf8580tSx2kRXhcB1XERPAaPHeuryfexctY5y8c9prZD+UeRz9gCErAdiM
yF6Qhq9TZzznZXBhxkZsJIOCTPbty2y6d9YzCpa04ZFsdLUtLIPuDA5Ftvljxe63Vr1XEX2aRaPI
KDZPIkzJW8kl8t53X6nvRsuPteBgGdAYufDbdsN32rgRcoqWPcgOwjbg+02G8rQQbLUXpmPSaMOI
28bemM00DI0kmxTuvqfAeY48h8zDc8jNetZjeBZyU7j5UzVZt7B0z2hm6dJFu2ooa6KQOHluhPmW
BEO0Nuxx33nYqNv5xe0V7tUsNdrI8mJjgSRMe0U1CK1c6XAJAuuSV5SypH2z9NFqR9IFmHXIWviv
TOD8sf2UXfBT246DEYekOakvw9O9ZWwxPiW8oCLry9fIQkblprFol2LJcPHhUfJohmJkE9jumqG6
IBl9OjGuStyVXObm+uwh/45McEdNG13RxxSum4aeoO69dvw3M9BQ2Jz8wCiZVgY/fTDqdq+xsq7T
YsTHxJFtmP1odRgsaqWiVY0WUNV4qP2aVjk3ogeLC+WkGwcqyJp67nSkJyIYCjgiQ0C8JSm2MUb7
RedUj+w3jkmIzifalrBCBjyYovITmciIkbPCxrViK9rO3pXORNKsr62RPwdOQneqhC6BxLZ0Kts/
RFMPycgl3elmpHoM/molINzUhfrn8FqvGux8Q/RTO5uQihxKLuMahaxgZWMmAtNrz3u5ZvHg0CKb
J91Pmk0NOf9oBqR1g27ZF4S2ccYQe89T0AdUf0LfOPJfY/mZJ4AZhsy6jbDoi3hPVv0xFd7vPJEJ
fabBiZIEf10iqZXTd4CHDYcFieQYGoJEUN8ovMILV6ytjCPlSJLRJMI8GLvRIWw2NLqxHLG6N8Ul
rCNrWXnyTYvFj8/AdcY89PgZy66i8MjQfjRXey8xoVQRnihX7EfEMiX2lAQdKqd8AJdCg0YbMb2k
9XchSvuXk7Ea5ub4FfmhRTBRp7aiwFZqxBzNPduaYekaP9zEBTcAfox2xe4XYXLK5rIaWpFtt2VR
HSXFEO0bm6cfgodPXhx+s/PdUhHGFZ9gvD2YLYcgyvLcL/JRT1mbvmikuUT3B/mSMxbtt1hNCJak
9L5XWG1oOKRgB1b0MkuZKVvVPO6QH0qobNPX/FF0CiwExTJKxBMpxezLLuTnGEAIIVTtKA2jklF/
EMadocgUtJLDewDqua3Et+MVBh17yWNox5Rj0jni4ujMYn/cmC6FtHbbHhldfSoPTK0fH8pmzDcj
xaPLrnzupuw7osJwwYHjzcoshURg/QCGcJYlgdxhJC0ZUOc0TcapK4Zb3EmCxFBhemsXZLJYjKFr
rVMvhREEWkD3BFdsoqfw7rRlHlJ7mYTxIciwAcKvsFx4jaXzow3jG0529FKDZ/jA7RoZ+4upCy9F
qR4mQPTYbcWpw8+h9dM6RHjK7FVO85v/S1lQVRj2Xdhy7i3PwWUIsWGB8PdsgN5fVYEBbDQPlzpo
Aj81vw0DU1ZM2J1ivZCx9/Ayc/33fcR8vExJcUQ4PMF5tYFpLX3LwDvRCfa6k/fbcQdMNaJ90YJ4
DXffX+R2S9G2elbuUmZMEgerfrmX+dE1tDW8dly7fqDTOJD89t3AWWsxla1lt7TDYOcp89uX+HV9
FiAiysNyhNe04Pr9qvntRRj+n2guBFFlAdnJsWhJCekBGMPu2uX9nx6h3LdZNuO8eGer8cqrR21M
SzyO+P2MSdfJqKsfExVzWRs9abusXvp6jhUzx8nHtGmPof7UJ+GZZt9lLnCaGtVeczs4b2JcEQr/
MXNNrvqq4PKvbWL2G3lJ+Cq0AEGxH7j00ZpaTvZYTcmhTH7YTOUXmTJeIQ8Wy4o3xmJo1RddjQxV
w/Eo+vQSKQLDHkVIWPeggm5UAFARr5Y4G+VErrVE9M/dJ0+L1blUYbkeUWAXYN3IIhOZhQA14If3
MQE7oLvY9+DWwfYBQiSCqTvlJT3YBNXTbJiQ7dRzhyHiAbNWP9HcGgYlDW0FSXCBTBAnmMucicoy
lyBqbO1M06SgpEZaShP9LVNJusKOyRiWerjEotYso5wGezWYiNaMF+XcpN164YBzXvrPqDWr3jHj
M8UWv+MZyVxqAd43mirTO6B5vmGYM20xZLSLNBOSXomFz573rA/l714O4jlyaHFM9RTIza5tES3S
QvsN6KqgqRbxbYIoVHExTxqLM64ecIxq45STQ7YxpvqbFtr6araGINNQYa2BKCCrcsVAPmGGzC+P
kodVAn7LjdVnMNhMagQV6f46afv+bDa8Qi13ZMGtgwOmIzAYLKpZzj5QBulehpRhe6zHfp3vMoze
iVVsZO1Ql+TEKVwZ7PwqbJ8E7hYCWFW2IfobLoYqp1ueYa4DPql0+51je/oWiv2XjJsffyQAYnIq
XtSBMTOSSH9SZI/wHtOAB/2VlzNQLRl74yHi4hy3/SfHOYLfIYS4VjovkN3dNY2uGGTR1/tIe25S
P0cNp67dUd85Fgcqdk8ij4GuzSXKUvsWmMaj2iqpgoMo5qXJpXtIAtqwuoHmCeitlLF0w1ua+FwA
AnNcWV1ybaX1B5pa7nW/smBWBeW0CbLExCcouMr32JW7xEVvZ4GwIeFQy7YrOdmEY+FupM9GPdc3
RZ3cokbb0lM5bKphEBDQvGWikx3sunLaj5jBcRUBYqx0e0l95tRPEd4kXusA6/iJcbYvg25ihjj5
v0F7+etJaytodJhoaz3015R/fmhJP7uvVwPVNJ7Wd2e6ys9jXcu1pmFAYLNR26a7qWu+NhDnT59/
102Dvs+96jrUpJbL5nGqzO+5RbCdvE+nNr5dW7/UZJGIRG/qgV2wQ20A5uojlrlZMY4wZZR2DKd7
zyBnB3t/XFVpgbknKrt1EXf+Lgj9V6+ftCXbtavVsjWd3Po7HhG4zUDAJkHniDe+r/aBAptEM86n
U2jTotf+jMkUrnXZXgB3V3NwgR1pmFbLpvO6F5sYap+ObyWyCSBlGMeqoVgu7lZhd7Jjp9zQMGrh
/dgaGsZkZ0AMzyLcOjovbstkcmAi9C/sBo3OrMeN5oYXWwoGCry1Fto85HQr9vMOgLu4egzqdjjo
WXE04ohLsN+9wUvYjJELcykDbCWc3AeHgJ+zHF77oBxnzseEjGBghnRpDKXu6C12miPoR4vGZOEA
sWoG0hMEfQ2+Nw0w/sKxHty+hvNZgzvXg2U5yHCpOC4um9x/pcqzRY8gGRHh8zg4Md+yVowklJ0T
ZPMAKHcGGqknyHk4Ug/Wps11Dq4RGV13IqOZAK/IJImK7sGpcChXDossSyR5AEhQrWUyBiIn3nUc
y8Bzzyke7LTeCOSjKZNjpdP5K61uU6fugYBrsS8qfmItkel+dkNG1YROxHK99qMXpomgZTNSpX5V
74aYaqXIlgdsaRz3TE6/Xlau9Sb1OENDM9ZVswlr2wLzo1/SKTlNnuntqMDoF+h0G0F94wktEzsi
/VtZx7bf0yniNcmzLVoHsQ5vwrHHqo7KfXL7Cpu8ZBUrgmQ1sq49cq3GoQt7JLTYq0YS8ZC5LyWg
VJkuPDTrB5+6V9hheMeDGGYbzlBvKa6dDpGQ027FXJLDHi899ciKgz1F7n1hYril0N4r2h0cCzDN
KvwAADiYzpeBQrTU20Fcpwk+r+vClXcr8xcHFGDuOXneqgk3uIS0hVKC435bfkp9GtZjxsZfFSiH
lv1g5k5AEA2WlAyYQOVpcx2c+tvuAUjVtLzGA+mXgsmOhucrd11jDQqWl4WGaj60A11VmknCCRCD
Nu/Pyr7NVzT8MLdyP20WsE0X2YdsyJeGI7Ktrrlnq9aavYWRtzf5VxCVXP5HHQsrcKHM03cJfl72
2e4iVZ6+hBayNQqCA70RvUcMclZt4aPN6sUbiOhnr7PPjuIwBIcGndfZuqiNiyADKZzTrZcluvGW
5wPZCAcDXpDSMlnNuyLoVZQk4CW2IhRJjPEaVnQu6a/MFm9N4pdr+CwkDCbcy9LCWR39ofb+FEJ0
jdvA4oBiIxyxrzMcqyacZuDfhrSXTPKkWcUfuhUJCBdsctEc3nGiX3BliTXbVHpjPNZM3pEEGrKY
YFIUsw7vqMCzN1Vn/8DdeBgFI4R6bJlV8BbuOpgtHUykirf9uhWWuXB0yh4pETuECM+Mbeglm5z8
0SFNIQcHA6Hnf+cmF8rIu8jaBuXmP1RRQNaqxmE4eMSlpktp+09emR/JqpUAmPEceTFcKf+V1d52
mUylUjGOtHhVGnZwomp0E2ZnFZhvfq+7DEyTIyPEh2xsCDRKG0uY+dsPvd+JB8Uy1g6JZ8OF9Bts
9OU56EjXIMzwZsKwTowD7r6tlmUYfnl40gDSwZnujZ96/nYRqe4F7W+/MkoTl7pkCVWM79k7GJ++
RzG3H/5x6K7k9dQ/pC7n0q4F58gx/jNP2lsvxq3EEcdQlU06Z42tLd1XWRjsIZTNewI8YEBi2beU
tjNtt0KDICPoex+1V2RLEYwPnjdAtC+IJAd2gvFleC9iVCavqJiytvCzy9o8UbbIcETmIdvoP5FW
7EbDKp7uNynzhG2E43B5vys5aZHV8THyjkHzwOZyW/ighOKMUB1YkGgTFZ2xn/g/7psR9EzqjHhe
WUkJz8+cnQG+QB7TH5ldGr1oH9oupgu1CHZQ7J7r2Vyaab/xunNU4hqBRs5EIkx3+VRPy7YdAg6B
FnV5RVCsdKLpIOKmVWDpb7VXa+dy5IKb6NFRHwnvaTrBdCrdidY72VoaZLKigBG/EYkjOWV9AclX
PXSO98utjyBp3u1yCld+XSwGVKUHJinPeVL8HhCkuna4wd6ud3CMBTv9Pl70ZXILUGHXAUyqqa+3
UEq4lg1sRhCYfxV2ccut5uBIk0w8uG0VMxWovOKiee3Z76f3zvO3bp6e7QAATCrITlo+YcKsxCbD
/pd1qnlP8uoKiGtl568GHscTfedbS7PixYjDkitPgCVL7HMJTDZhdpEPoME8D5KL33mUQMfEFTqy
RsqzlgI640Sh/VaoYo/94OxrJYdhPVqH/PEbagG3YTmDptDqTA9WTv7mMkRPQ4IfsTlcKJL8qM3s
UxPOQcMetZHTAMSf/wmG2aiOtszKQgi+trXSew+bSNotLa8rl23lvzUm4UbTAvNbYQqFvYgWV9wK
rPoHb/DAaPDyhnvgNXTaT+1m/qGUVzgbE8EsNIrHwqRgt83SL0HZBCb1nBq+tE/e6YpcM3tmLwt+
0SarbxF1SzjJUE/BcKc/+jpx2rS1WS0piMBKl0ucSU6ZMAGPPyLLXLME7NOimEF1VbyKKOnGIMqa
ZBISaevWJkoYkzvUgYp3NYJjYHcfHTHkrJY4xwz3U4XRJ4fjWyLVKavUmc6nZWUJkoYliOnJ6N78
OP9QFCAs6hINoafUznSiWxfJh9Qef09U8Kya3jxHXExZSjtz6cEko7uj86NnCzykXmrPhcPVRJvT
j731lGYXCgTihQg5ImeBOloVYOX4QoL1IBNnnYQl437rC8c9ZAu0s3XHCC7LkIYM85NXPRjQoNvL
Jn/A7jQsga6fx2QbeSraoJbXq8Qn0Slb85ti2A1sxT1jCJTR/LeoJg4CjWWsIZL9jCmChC44EUT8
oVUhnAXtspKgm33ALn4LUmdFLgXNxO4orRJfeCj32EmpbC+rYGei+5WhPBk6SfI5y+pj08exzTLc
9MEro4FN1MvfsmannoiGptcITT46aoK5qmyNXzH9raTlgoXPK1Wos2F2D/6UkOBL+W0Lo8csTABV
7xPgvFyZu9b50uvxvfGHXW/l2NbFWzHS9E7dcjCNeLKjU8jK4sbuzXHM11YH5Krka+SGn/X3OFq3
IaTWFVuiHYJ/5D3Cu9eC/+p1xylOrmNq5xvAP8+NX0CslkQHmvEd6ioUMXKdUBTQdKMWd45xVPyy
Gnvd/IRx9Aja7aoq1oNyPh7aDC18Ljn/w9WZLTWubFv0ixShJtW9ujc2YNPDi4KCKvVdqkvp6++Q
OGfXvudFYdkGjC1ns9acYyrJ7BRAcKADtokqlIqzbSa0xVNpT7wNrTdt7fkCSTBKqtp4S9hwb9zO
uAJ9cVdjLEGa1xpvhPUCcfxDvEvp7GIVoY5l+UbwW/9u1yDVUhyhxqkNmH98yrczL45NKnb2Iuye
4sF4VelrF31DvbjaZhqsLokU+yZU0Bx99Qwe+VhM1IWxEa0axCWiGtl1Mh4ggE3YFGrti60zi0Xx
+CtCU7az6Z9ujZFs4xEu6WhjCaDuhjCQ1ZEUn5UlyV9xq/WEO5Xvtzp1qf1S4Y5EwXnLnrNfdbK4
C7TmD6KmXTKmn44JKsDvPrxLE/mH1lL3OgX/mjDNNUnx/A1Pg5tTglsZu89+JAqu6224htX35Odc
M/jWcJocQmv8UAy0+4n32GRPrKZvesQu+wgKkYVVH3pr3n83tG/THMpiEWTnKP5OyXbaaBqkZxFI
mjkCNJFDMbOgwGsWpMOMY6CtKvI4J7mjFM9l0xYrO7NYgGZuvA1Kn7fOGsrdWAzgmeovo2KlGjHO
RKN/yIbpV6T1OJfseNeE7ALz4q6mYo5y8ktV3o1RIHqlMgDbGjRlyadLCQmC5MhuGWNZ/Ext4a5x
93ByU5/Q7t6DqtaMJpUm6gK+R+1ERyKHb697sxOYgkATZZMyE8J1pASxF7A+tn0GF7Abj0HfWcwY
WLX9ht5hp73qefSdMyqsfct/c0vBer4B8Fhi7g372F/jDVxDV6qoNB6strs3eozu1MtctmBhtje2
dW1i3pTYjeuvcJaaFtTx8Huh7i4ZkaPCxNiR3AhPvWUmYABqA2JmzAwVo2BYIbQ7JhFFSTx4OfaB
MWalx/q5riJrC4mR4ZylXGv6N3ywWBRumzkuTHZ7m1DnMSD9k2jpWPM0roJlbElOTAlqXaJZXrmO
Zq1ccmH76a3rkwCgBI2Qwb76ut5vwqB/0Luy2HW5/xyI4RnZKH6SYkBKFJ0s076PDToCOno5li7t
KrXFmVibW8MNNrhEcbZPLN0DlDX7PH6oNf3JsqoIvb3/HvYsUqA7kDKY38ZUEFdubF+b1Hz0ulXT
NMU6x7O/I7IF3x2xBQRwC7CQ0wdJW0ToSi7W9ouq9jtGh+sQUWk0crxuo+Z8+eU3krO3ggIcW2Hu
C7SdaKZ5xQrsRC8JD5IYGf3IhqrL20VKoCzRjiSZf29hk9by6sg+503382ZVskRa97ZkW54NB8um
8O/ryZ7aAYJSu914tgnsM6WZglTTYEW4jpEobRLTeACI669NCPNDWxydBIyGTzBVUeifEK3gPLuz
UpwhyskomAbGdI2JHFqz1IUg44EstOVvOhFwOVLrTxdHuLBAvUTwnFpJT7jSRn/rYEFgfQUUYHSR
R6IZS1BBBdt8bB/5QkEgiaxfImreTfaCpxrkRzEhtvG0Hb4zBi50dFrNICwws9J4wm6gPbrEn6Dz
2FnNqYzbtzKhwxyqYN2m9qtdd7dShUxCONVWkcpv7UHcdQYi5aCqAaO47NKCunnW1U3iqA86X/u+
oR1HyTzDQeiP8Z9MxBS2IuLHZZLf0ZA6h2p4GqCYsDCY6UoJ/Dvd/JQUMbQW32/sQknE676uC7zj
IjnRyYpXkqWw1xb0HqrguRYuWTigRg1Jd1UKDZB+X33oVnlDce1hlAnDSP0OCh3ueB9eZhItAaE4
d6pxkyh4GzjwfJPc7+a3lrvErti3wZDwP3trIqZhleb0P8g7F9Ss2XPWeGIiIIeOpVZJmR47ZX/S
QvOkfxsbdbZ20roGfNHXazcKf5le8czmhrlXwwYc9XsEc8Pazf37BDzT3huGXy4VdCdMLqFS1dHt
LvRSpvU0t7RszIaUDIatqYbnwIYn65TzcitrTnJLUeu3C6WQXTZRXQ7J8w79GQaeiWYl4Eqz5vJx
6tcwSojZssV1oOSC4f3T9NTG97t15vXqbrILwqVN9eWEBpHWDpvlwCleWJa9pCxjHJ8dgY/9F/G3
M+CgRO4cuMVt7jm7GgEZagpEGZE7UXkpflESv8usZ2wz4dqjS79ij/enF/Js5vm+7Urws2brbqIa
aWeKQmFKuntbK/dlEp+dBB9rMfJxt+kt9afvijloRVkfb8RrMfXescshLup6jpQkJDKQ8rOkFLUu
de1QJRQ+G4+BI6IF7gP1GKBmUfNyTn2GJGHoPpiSY1TKcmUynU4D0p9GyCfq7fbBthskfGl3Dr6D
afCuOeVMp31ib+1gN3wgk2iGLsKAyZkDi8chGXKMgdibe5OOWmFQwwa3N/E9HGJYTBa4FtAEfugC
W0nh+PfNq9DQFWUY+inNZvGZr1WHUW4juGi8pr9183rHFGTu2JBt5hKSaGgblWF/miK0nJ6lqHLr
/kMT6cfE7rKD9Ltn06z5VpmsB9iD/kaP/+RNCBCcLoQ9kjBLtCEKmszjmmgpwPSvIKtZDjh8TSPI
7/jKiOZALwLq6SjHds9280yRcytZYLKQjV6Jx3JWusPiV6D5bOEGroo47dldOYBQo+S99wmcdfIi
nDvwH16Hu4YqvOW3F4cPfcqqV3a+BPZM/c2QeL/DUR9WLSEYOeSdVVaWj6N/NprRIeAEIbPnZ4ce
L0E88jYq14s/kp5cb0apbp3WLCvbodhRZisDcjXUQcQCpEtHrSK86zv3zFjFwJn2hIZoJ2PMXpIq
pTBSvbIy646ZPrzpgzxXOMrd9CQrin520FHYw60bADKUWQdfG8xaHMc7F5LkyhjSOYWGNUfsUYKb
CvY/q7bWjrbv781psLdZOGNZu+raBflZFjqJXVSx4MmwI0bq0Lcp/wh5pDRrm4lqnPu79MhQqgon
2UZdd229hl/GNgttT2ZY3aaa0AnbFPf35KQ9ggqGJhNryCSQHeV6+TAhW1z3In/S+/g4hBZ1UHAq
9fRb1CBOk+y5zdOvLjbfW48vm5dpz1FDWXZq1YcI7Q/fBNyaDA60gxHlWFMOK8vODl9CaoC2NbnJ
KhMyOel7+Ui9k+o722tW9GzJfGMiop3tKfv4d6pEh1QfXigTrdyK702YPcWT/Bg/dTlQZNM2ibPX
S9eg594cWea7BHJRPQRxhczbw6BYI2aDN0GLeeuGGPZAhOwGECDleEVD9GqE5lc5dk/TRLWysLMX
6SdPbdPgmvVW7BlyldwMTNOj7t5Ndfauk22/sg1igksFiryqnjEK0AQQe6/Nxd4mbWWi09Y5sbu3
x+EkYmtrYIHZA708a6TBh06hyE4gx4wuJOPEgG9yrnxiJ0VBPbBf3nQS0LsHUH8IQMcGLSQkg8U/
ZF4EI1m+ofV5aeNqK2vns7Dco+nXf+qsvPMaV62anHaTfzTYVK+rOoE/Rxz7LqbNWhHdU4fqiC/z
wuIa3jcJObpe3bOcgQfVUpdBtUzxjll5INRMNGDy/Nyiyzud4xzQaVLfqZHvEgYzqqwxrIXwzUdW
vEoMau4+mH5WzoRZgabe98xotLPBlrV47QNLfFVa+p064nsEaRe3uHscSs3t66DwPLiJeW01ajRz
UECDjntF4gZ9eWPa5ApBt9OOm6x3rHXb5K+sTOBYITOkqNkBG8+Iai3mF0yKk6vwnU/+MwQO1izR
BAcot3Fz8BY0JS4t1ztLEcEs2cfCqNe1IqwgxKpI3K3B2Nsb6FqST8tryKuJBaQrOWzMotvKviDe
bcLqoIG5BhyDWZGuDEv9jdGOF7MrIHZZw8eUlk8xuSK/MOdFB4LYqNoQ1sqQS0YpINupYBx0wQ0J
nY+EwM1bbEPhesj8c5mpV0u37jrdeS8zfeMG5p+0pHc5jp27bsJ1hx5mYzi9/xmAiZ7XTQaEo6Y4
+XX0jEkLUz3zQxZ96WY6sKt/Qxr+bVoUFxDjfObZ+KoG1pBNxLThGSHxBRWwPOBgecauWwpEgYgb
QO6+DLXx4AhNZ18eQWtk1xWEJaguQ+kMVrWxhk/D14CS17oMbGtNPuiLPsKeE7TmzRYPAWrigK5Q
KxlG2rR+7iVGFoN5rqbz0eufhRyP4eQ3W8ea7lVL21CPyLNFylFCXCt2DVFiGydBmh8j5Ybb9TJF
WbXTa0WquO92O7zdX1nPjKQJ+p4aO60YwOhkAC6N+ifkUxu95RcGiX4V/AMwf6z46PmUjk1WM+IQ
1KOOtWJ6qxRcq9Ckbs4S5BusE8MD+w5lWIiJ+k2HZGQ99SgU9PCzzij267X3azLYzAK5u/Y1q9zO
vu0V/K2ynXpKT/SBcIKIj4lSclDEcFocyu3kn7OeaF+d3JTMkzTCiYjCbCRSDQxxvrObRm0ah41R
2gDOo6hn64kg44dt/DgSqmsOM0CF2vRaghteV2b31WlucCfFR9lQRXdMN2NZMv1mNGlv6V3tGgVM
nfJurP3peJDPucNnGtKE7kPDWonIZWNZ7YwCgYIH7GScuwd+Y+jnMWYlmnnXqPDHgyUKdsPjUG3t
NgNdbgx7bGlyV2tOyv1efmiZn7dekH70ZkgYSB5QYwXMKWA4PZTpHsS2is1pFQSAFr34krfNd1vr
JYZtsNOjO774CmK6EtTYEgFELsTi25nRrNep2gMtWkAR4Jx1FmEp6us16qdJRq+5hd7b6vWIsBD9
zOZdYUVMqEZmjP5jmtB89M+alhgrv/ffWxeIWdarP603UozlotLwJegVtUroo2u4LUDBW+ugalGz
JxDxzkDoz7VtzBMtPocEfF4h05ISQXdmt2VEZYn4aZZNhPhKqrY7O1CiTBr124o8np0c6pukEe8Z
YA8K8fJWiOxITuqzltCqMa0dgZ9zgROsnG0azjoykvuqBaBtUgwJUc/tJ2gZK3xbDEjhTs1NGHSm
dJhkiy/VfRUOK2x9YNvoOeaBmrh+HXVaqAgtj3baBlcT7wtidshkTgGg3a/tTWGgI1Qj5TUse2Si
MWYmvDHlVEVnPNd0v4FVrKKUqZJLaDIC/hm9sFf5QCfMpepgVj6opkw9FYb+XZp6sDc84jOAoY3M
l7x3XckiciLDC/QRCbpaQju7cXuCS9gBNBqrt5PJJZnGSbEVzVjfSAH5dDksp04lqzkX78Gjjgxv
2qLpbc8ROz83cW5JVOolMp4eAwE2O1Spsh85TqGHXzOw2bw3bYk8sTkjkNN2SWjiZp3vWg5Ix9my
CfvkdMj+xRyX8/cQzUE4yZKOQ/7yAdvrupvRoTigAYMut2ZE6N/TcgZdWXCamQFVflPxDU1/buoz
bXScD0Ee0P3GeMkuFTTqctDi/95aTr0ZnEqMaAvE7qiVzDdV7iJfWW4uB8IgyPcQ5UXM7Np0zuZJ
mNxWFC3J9J17qcuhDQr5cyv3/N7YLndismsQ8s5Pygyz5gWNH/n8pZORM8AiV/85CBGzqR7OVh5p
GH3MLz8DcOjyCtlmGGuXohgLBB9oZKDpkhfh9HxUmSJtis6IyEuqrQ2ix2CgiSUdkFTmMBEcML8z
yz+83GKpw5vQJve6ZoM1wBI6hRlQuJsU2/YNitadY6tTPn+6vXiWDaKxKESJNzpr1yorGP6pBRYg
FLRpCEeEjn8aNN51PSb54u8ns3xay6GZP7egJdIB8RERPh/LdRCPwt92hvhIGnT4xUn7LUJqEYo3
yTEeR6Ssm7ys6c+xF7eMbwqiv8mu0/CaY3Rt+S2T1jU34KfwddUz9Tn5n/dF0D4jVfewvFc/D9Pf
ZtKyfRaBdavoxc+QXqnb8OOWm0NqArqt86EhOtH5+rmvR6fz83C33Axrp7xZDkM+s59rB2HBQhOO
3dZL+ZLNF+x8mdrm5BLxlr6aDRvPn4vpf6+r5eIK0jzYQbA7M0cG9dtySba9AfK2hPhiqCRBcBUd
QwQO++Ut9RYC7/Jmq3++Gj/fj39OiyZHqooIw+FjzUEF3Cy3ynCibCfpMyKMoCRaN/Lm56D7/7m1
vGN0E2j3Sjr4Ud1ONxkLp5tRpeiY5kNqay0SQZYkBboYdtxACfu6jq/tfKCt0K09CDk74QbsG0dB
FGFdME+Ca4qu/pjw4Zp1QiObsm5cUxoRanKxUvrOhR6SfR7i8abNLWvd+VGLmgnci1wO1Pcj2tF3
f59voFNbmW3SHJcfXx4wI494iIIywfJTywPVGLeHZCJx2ogN62Rb/iXQQ/9SuyZtWgrDecFdJKGh
qnGBvlpu3t8vz4gC6V+E1X0gA58jlP77k3kHKzysGK1HM9tUlJ2vtuaFV6ce9C0lofbnvsFQ4VXz
CmJe6tJE683pciAOV50s+DPLTy0/j/WouR+ZJLp/nvXzVDxGRZV3d1EeXzy9dE5J3YkLyZYYE7BF
s09OxCWa7xsxPG9zmt6bSWQRbBxW4gyE8n15yt/nOfEpoF19v/yiYWJzzAUwbdF8oN9Vl7iyzZ8/
sjwBF44gJXFiA4dPklGQP6fblbfXspDwVAST6AIiNPF6GVBrj51tppNXtcrs1L4Irbupp8A6j/PP
Mr7bF40MgHWOGXe/3LccmH5tljgUAv7eZ4xJdp7Xg2NcB0dVqz/UIuNr5abjpaq2irrX1YO46SC/
uwNna14cZ3xMUr04tW1kXZa7upGuoEtK1EZD6rHctTyYoFw/OiabgeW+5eBbY8OH/e97tJo9X8iW
SpjE4/x9ajE00J0qRQ9/fsryQGKTRdU64vXvX1/uh2m0SqVLiMk/r8pn8UVJmr788oxxfvF528pd
52jggSq3vkBdLjw7uK/mg/Tg1QqS5/oJA5AXDvbFKF37ojMir0tnrJEech/4J/sC41zNpFI6YfN9
y8GHFHGas8EzCCH/XF6JZmd3jvBpuJ0GClOrtO7crTYBKa170iGRyz8rJ0lOCvU8XWHEA51Lf1ix
EoXtPVza+lFE06NsWa9Prtpg+vts2lS71POhkCraRWYQzaXz4LI8oJfkLZsush0bHS2OBpWlt0r1
x+UpP/fJ4FSz57/8nCWacSXn4jSYwtwTlx4dKo2gDezG0x2ygNVUEj8zd7ricjiH0v5kxnppGiK2
ArZZiYpR3je009M7Gy3GSmlGvPGbgZh3uZ1i4ynpTX9V1vRileE9V2ZwaACmNgEvmFFjZUtn5bgo
SRr/dsCfNOJ0a1X4XfmwGuPKjTdN6axqMnaaPPB3cdZ+B0N3TAwMY3UcyFVnpnLll9mXSgkZxdVb
mOq3U2c6IPBjWFhUvZyedPWg+hS+YR2sMCb6A/E23+hbhmr7ZmKxXvFrbnM1/Qo18kj57p9GNBw1
Jl1uLgen9XTWd4OrrZebYj5fHrGzErQQ5Oc2vZ8axbCxPMHPkuA/z13OKyMzgJryU/KfW0ExjTdT
/k0+CXFjy4P/89yfR5af8JKG8PhcP9aaBnX977N//mgHhRo1zfy7+W9esqoNdsvP/euXL4/+vLAJ
cIPbJsQVzy+Jwqa1kqMpNqMX/PdlL8/+16/9+cHEaquNrGK8T/NP/n29xt///edP/v2P/SiRWHb9
r793/esf+993ytZH7yBIC0OrzWfw92cUdLA15jtAmqN6rG072YNytyuhrmVV9Q9arPxDOAbuijSC
mbErkKzCc0uOVmL0D0IfqmtPNWY+We5JXKn2lReRJx9jpKRXfXSzHl1CwwhyO/bdeKrK4WKN+46w
jhflaPIOMT2BwIlyH0TWU4SYfbIne5IjXaB0tGmGxlRNLbbho/SRHvH8jSam/mG5FRbod+k+Jyf0
7ZIqu9/tdEtrHhx2eJS3MliCXWmw7Sqc/tFHRTrHe8vMwIZVEWVseIO/npCS7pefWg5aXmzSRhy9
GkKqQ/zd2RR0Z3zXvrHTPj3bfJdXteGRBGPb1LcL9GCRIFCo99V0rIFOLGekJ0w0ENCaFA1GtRD4
wH0Mo3tXjAUm5/mWVobJcaBfFNDb83zaS91DRljXI3hPg8inGVeod5jysGAwdY4fVTC8Rzn/vFew
wdd15KKV3QQnJCFEAZrSfckLd497lbS6WBHuNFi3tFzDNXQd992z6BPTB87vROpoV63w3wY6C+91
5d3lZvYSeMH4IRJkQLQ3Hn22BafMNisqjZV/h/4Bo1KpvVDSda/1NNb3/DA+lYwiDvsBymz29GaG
OTagoLZeXUagURPxg68VJGIX3Qy1NUA7eLPfWqMZe1tmRN0RIFNTPmlT4JXdyV6ugSymdc9lSDER
y/u9zar0UFHWA+oT7ZZXCRFnPZkm0TjddNCURh2fkhdq2QZLR6EHTxWogrlJN9yGBJPeOKMerkVu
fKd2MV6o+aqfQ51SmSMyfT+o5g80LGmhV1fuwdUpwRSEZgfT2AEux33hauO+1hV9fNdNwPc2Lf4E
hEAaenufaKm7vwdtPpVDc8nLbN3NGLMWYAlulJjWwnwqW11wRfnqAgSTokL1nOWh+IPb6RkmRfNG
ExR+e1G1uyAmEaF09lAa3GYdKQ8TOWG0ZxP7/qodadMS3IPt3mAndgocKzi1fRf83ErFr6QYtHOU
jpW1qZGxEXFkVA/2jKJD5v0sA82/1vRY+Aoh6dM6B7JnrQxsDglryyDwbKg1CGr7xMtvzDwYbilA
NHjpgh2agfaIUqh65Q2De02QoimYN6tUwFxD/j1oWX1trOrLG9PoFaqi2iCLTu67AKGdXdEGsyr1
FaNxIJIAwErkmDsxVDXFc4CrQ0Ql0WzoDwgDM0zcUAcZ086/Hyz2WenEsk2fT5f7wJ7c+FVNVMY0
jB8x84Zo2vfBB3CfscDbpayoGFOiiKqZJCgJE9pA8NDlX4dM3ode5Z2ET20yVwKi7TyM1DHfsGLS
L5mTVLd9HT4QIUAwpE6b6zRaQMUt0mDvCUZ2b2gSx7seqtOLFpfXNEaMDO0xADXUvRnCcF47URWb
qjate9nahA+EKWwHExBtFXRnmSh2wbSAdsQ6ExttRfajF5XhLY4dPDfjsfCjdyvIZktPNtLMqYVa
7ut069ZoYUzsWHN611BDbGxjQFZ4G86+Rd1K2J55E3rEgmcz4iYKftN38e5awRIFRFLESsh1W/hj
FOuF1tqPgS3l1kOKv2Nv556rKP5C613eYMIDzaJFfKFBI356KkCOSenjakkUt2zqww99AOhQBhaF
Sic/RRWzou7onyT44vzSovbai8dq8rhsRZYiNnGbgd0dnxqWEUy/hnNMrLSdB0XWtW3/bKTByMLf
+xpJ1yDS1OgQ1/DtdUoS5Zmy0uPyjR57Ux4wn/UrNXM1zRxeQQ6PtqRXvxnjeQGn9/LqzbyBMu8p
k/YBeqT5FOeHfceu4N7PAvc21sLqmWGaOaZnEeuG+hEQNK+zsB+byRWPVlD/IaioEKlxbmaugW3D
yjaqvrit51N3Po30WK0xWBBLVDrxHZgkTF1xmn/ZxT5tR/lrnNGoEXq72nD8d9Tfdwu5FlL1WgMS
+6jx5lOi0hnSuqL8g35lFv8hxF/FdkINAcvaOfC7eBf1jfHoT6lFXHDYrYNGET420wIrZcUU6v2S
y5TTGM3hSSeLDYw5X2/NWBu6XHu2PRMjdTfeB7r6tjwH46Vs6PMKZ06BZdaGyJERKT+I9NZ5Z0qr
5VbnJawNV5Z3QCbUzo0RHMOvV0P/GLcgXSrdBwbOWdTQ/tRC/M8Dl1Es08ef8T0Bxn6EsRYC8nTa
99qubl2RQqFP6f8WRc9/zZW/5vuI1nYZgfPl6A9ETwxURn9GQ0wbqLUz6zqN9D8sQtW2DVbHa2i5
5xqL6gs5ZVirchy5yynOHm2FuhIqVsI3dxkGawGkM/PNYxKX3h2JuvkhGqMcb0V/xoumv4PL8Pkr
wrmfMptegNXYKWrKyX4q8DzQs57LvbP7wTH/c0sLR7XG/AeCdUZIeTCTDtKhPZGMFU365U7Sql5j
PdqnpOsNdtPtDD1i1auUsY5CLNZR4RbbxurypwKZMHRg53vwyAUywsrYoqhoLxV6JZQo5vNyptc+
PeSdpgz9echlfnZsKpLljHFpNXw8g4n7eUAKeD854xrN1/jWSpSaiKSrYyz06DHRXQJYx2SXKH0v
+gYZ+DKjamxZ+5L6xHKfaCrAgsMor30a+Ts5kgmigSkc6vzL6J2nUgzZjSCaYlfoGGlq6UCwdBzr
shwgxxAlQrEJ1RT3RQojg0dW87Io04XlHkwjkusx6XDKG+TiRX1GZAbG7K2aX/LglEgMMxZS+BuN
ixViuueacb6dERRlH3616XPWASYoDS/61VlEoBpTXD6Yk7JvIL7gDVxmzIC+A4luvrxCL/V3y3+2
nBo6DNHW9UGUIirV2UM+WpH1agvcPQXs5b0GpPbqGh4FJ/TK65ivyhNZwG07OI+xtPsn/ui32crg
PGhELcdp7PUPQxqTiRJ6zW3l40IrKs198k2iHtq4qO8Js0XT63YPReEP9ya78mdDNA+9Par75QNu
g+GhNCZ5qrP6ArI2vnRhylKnd7OvIKIyKgrj3XQi/G1+XJxCnWdIDQAtYeMgnzoaCRqjGdl4fXcK
rcz41brs3SPN65F0OMVbUMGRV16ZHjTZFG8Ns74rWBmkfq5f3cx4EFaQvzGJ+Pu8znaWgyosRuJI
oF2zLQXDbFxUp8kud4MWELxY9l+9gy6o7eFcFcVASlodijsd+yM1GXyIcd08jHrx4fsU+BAzQIMM
yvQOhvELpQ/jCXBl9AR6SZtPHLxX9xCN4ANnJ9SG7WNfF909Gp8EHcJlkDL7XWfXANPRb5Nfw3Lb
9J6hmG4cMcyWpbh6DWOdcJHcp+M0nzasAsBHtPS8amywdluDCqv99Oy4E7GHGT7Pn2EnFr5D7wZW
fmWQz10l7EWW0+Ww8PPJv8R86UkH1CdY6FYq91arfO9mYpUYIlaHZTHfRzYoswsT7W0vTbxKaapB
TZLkR+JB33gjJNyVpj3CZXHv8b9yZnXjcybc7ORSWrh0OD9uDGP6RSkTL00l4VPPU90y39EMzCEJ
VjhQmPgqmTQnqw6fdb3ozvkwK3Tnqcn8/6d/H9WiW9Y4f3qVqIdm8uTRmOjwVGjqqKZD11suQ1fp
NPoTg3DfOHbPjjaRZBabd2ZF26pcpvQmqpgqnbHcWoIaWC7H5CVISIeG+ZG0LpJQvYmowyGB6O2k
vLOmymT92pmsSal7r9ISrNMPuk4vkdxLT++pHDBOGTTa3tJ+7DcobfWjNZ/2oX0gu3t6KNJ74oXc
+8JmF8L+cHzLh/TC1FfRm1X2ozCtV4UYDQdf+BuFfo0gFCxZE8sSSTLUE7lQy9oUDkVDr7Af3eo9
1lP4Jlb/atumd5NHNM1zVdRb5bY9i99Su6V8vgfyIK9OQuB9U+xCEtzu4tqFQOVMDWsKNoboUdGt
C8CfRhkat65OR10rwuQpYpgikMfbgRjV16ohzIt2COdNUulrB8rXVcu57pY3tuwiRLKkTqwdLLKb
sJTq1tWILqHC9AvhAHpi90NLgt//3NA09au2a3FeftNo6K+FrsrTMn41qK+w/Wb6bZqKEMc9nimC
NVrYBNXwgU6ZUfghBeu4QYkNwMuTjOuJfJJV+sRGnQjf+a7BpVRW2xZek/lB1VQdPBpspMujied9
kqSQ7aoQmWo6ExBzHbHFYPjueYJJ8kya13a5354HeUjW/s9pGNqvOmUDKs8dGZIITpdneZMotyWg
TMqabb2TsU2scy/eQiCr3/nEtt+YJ2CSu2RhI9fA3H2Indz+Krv0K8mN9J2ONbXDQUabLBnFUSUS
/Ujo40Lv+rvM5K2gM7QT5M7jagOg7qvO/9WTV5oI9zH1Iu+rH/xtrrkFUjjQyIGZdL99DQhG0tpv
JDlUBIYhaKWswYJ4CPetoyVYGbvhPMOfoEXRuM7QJoAOqon7gHcDMg3QIgd3A0Q2ZB8ZVE/Dqxlb
FN5cr7n3tQ4tvBQeFceyuS0rcBuRUXsk0LrmbibKZaAoo9QwnnxneCdD3rgdSQR5GiEerNmzBwfd
rXYT1zY0X9xWjuLyTBvlvOipxjZcJI9BisEon1L09rZge2tbxC8tTyGH/I4WZ4imsTFvslpFj7iN
WYI643U5AzuCf8WjmtmTVbPcJWo/ehTqTzg/yUv16dJMJoLo/25P+RdAtxoG8N95tzohf95VNori
LK3IpbIcFlll4HxSQKUrMTP+dNdztpp0cDjOp2ONHsiDhZrmRfoeueVTRw5EuAqB07DA++OX4Rv+
kPMU+Oqcp2X6rJYKS2Y2kvVW5+DhB+r788XKeu9W1QTKMQoHb033K4o745WlIBtvPmI/reNfbafd
93nRPgempR/qqnsaegdHXV2gWZwy/b7II33dKmuTtpn9CCHA5hPh5YS60tjF5OZ6Iv/ugncK4j+X
HTiWnRe2OMLALHw69VdSswkACGbsKqY8HOpp/CKiYa21xu3Eyh2VILE2CP+tW8+iN0GQLvlFyBJg
rUUzUoEMk4nIs7gPC0TLIQwtPYwPfY4oHE6oS5ROpW6Dksyrtqv8XaY0967SPGo5pvlcSQcbgGCs
19xZ85TL7oL7CcGhG9L+xdlPPwClU1qbe9a96qKxVr8ov08PqiC1R68ssQ1Cj8WG3fVM79oB59tM
8pv6Vj+oqf+qHIeNdDiZIKOXv0Se3FYEIakWcRtEB4vLDVwUXnkVRARHW0X5Bv+k7C2E0k27yxkK
uETt8s5oB4uOcfuoG8SuQwGzd16ZODdUhgTiuKa59vrMuLBnG+j0iK+12UIh02DQ2M3DzwHgO6Za
ExzQIGq5K5ONiImd6Nu4fVgOKqsIkEzbaR8V2a8wzeVDmGZQl6zqN5ionxvzPWEKsXQy4wA5fTn+
H11nttU4sm3RL9IYUqh/xX2LbcAk+aIBCaW+7/X1d4ac59S9D/dFQzJUFhg5tGPvteZas0nMtypO
0ve83+aOy/7Lgc/hFwwntIqzgXsqL5vnurLz5y5OGyhcnvrV83tsyUolVC3yjzN4lgAN6GKWmCAc
tOEZdMiJvL5AJu3RkFJ4q0B6V9pziLzM6jzl/OieNoWaLOG4oIXooJGxbw36NWq5DZFQEmyt1/QV
hxyPRu/vHn8KvM/jKvRhjzQxpYuTakfu22TXU41APaT69dsLvYLxWqdZfpO/Gc4Lv1etP/Ikd0b7
jx/39NMgFQ5t92pZquw/NsZGL2z3HujjTq2z726K9IumNemmdiEBJXXqLB60TMXn+WNnxXNZo2SY
oZ164UINS81D8Adx5XBGCYjSX/rFH7dPpianMlQUUgWKcxtoMTmfbXyAAuweQh+X4ZxGU3jgHNvE
DQ6Q49FxZOhv4r4DCKLlZGkOVUzIpjeOF/UnKakIGFeRT1uq2na+DcYRmAICo2CFyIa+B52R+aDB
vUHLjbNLz+AJM99Z+/oQ33RZu3t+hU+44dkmTEGA1Lj0JTRTpJWzCaEqrRNCT06g+pBmo+12kzLg
/8tbMyBKYQpyDWLT+2n6fzBmBd+ZggyrqJFhPTJEInS7FY7gdNnGUb4l9eg6aHz13x9OT2neE/D6
WAYgB6rqog/pOcV1Vx9ATLKvN8Pwy9EOuoIyr4rhgDZqeMODq92YkS9ds0/PjjO8tmnXvQZ62L3G
RA/BX37xXL3a5zm7IUIoEipQXdSvlcqTT7MwqIRBi0ZSfowYl2tMxIA3GbUUhhv7Lh+IAiwxGrR1
ylKhIu/1nVY9P34xvdWDDe5GG7WXO2xKZC6bxEXwF8WYNvLEcjaGLN3phpQkgKfGqSHAB7ldbsUn
td9WNlRUkH/mViSm8t4OmKbYuuzGUtKP2wQQzP/5Ypy7n/qkOucZI1tRfpxKFMMz4DLp6aKiSDra
XVMtcrBeIJEStJyjmpBH4IvL/JeOQLA2ahwwdKvEeAjyst9rEZvTIex/5k9OpjNjiqJsV/uOeyqN
yIFA48QIstpfTZorWyK38Jp7yqUFDfCRsCjhqg3cCx4ssTEU/VK0wbTU5Ta/VIn6dD3GwEIStEua
rjNUniIW8sq8dEEyJdHAdve1QsfYHUy8UFk7lTva41ndSiYDHYuulzgRXvHja5Da3LEYy5eKbYyH
wfdxHsa4zmnIT58OnaqndkK1rjgJxuNGKAejKaaV44ryAtSSPyF+ixBLDkDiPNdYD53459+TeBV4
gkljXPyKvNhfFcaEcdxVv4csHFcRMoEd/fuSJS5tt7SI6tu8e49kqNIkaghELX00iJbItYCsPyUY
NL6EH65dvTf+4R7bu1aSbywgeSvTTccTviv/qdYS55Nim8gbfEeHwCmMLRVFzjTaZcTIE08z0GW6
Tbt5rD+gAAk2SM32bpPsGanx9NuziEQwhpiuqjd4DO1V/PiGqdMEdImLyAQGJ919aSrME71sJNB/
bVFTjrtCNkdIyFhWJRiIuJoATwruYztMr/NiX4b+Na8180xol7QEV+mfaPhRVbX+LNCRL+FCL7rB
GyEWUkn1GvdvQTwMiKR6OX+2AJI1tz4hJVWzwxbhDTo8CTpmuyGWSR9N5B0qBEcShG6YId2EUQ0Y
rsPHsk1tPa8UtlzL+mnC4I789hEWMw3DPyrr4tVQhz9lAvsbKGC/8IJxA+afekfJk/fWvXepM23h
ZUD+FN6wzwW2tiYbxQngAe5DpX9LrUl7R2ykLQ3HL88QNltoVuWpRbOEbwR8Ho71sgJ+5XuLobcm
7G35qwUi/p9K+6JfZ67hmearAQTuiab60pSpS0Mxpie9Q2Pak1o0H+rRdg90fsn0NRcgCsLn2kz/
PN7loBSnuR6odfSrfQMggg7QN3W5ssjbQbLIO+04WgnpeT6BI3DR96HgGSRrzI65+6lGFq+qAGSK
QlEvHXkK+7gzDtbY0b3Oi7B/gYNvolRNq1OKvfSJCJ3xYqugAFMCt3M7sb+dQEecVQyQ0VMPgoVf
vHikHOKOAik5oqVC0QWTV6u6Be5rn8gdSDcCW81myDC5Tn1CsGGGQ9jBMN+OjbpvggFGL6gmrHYD
K2bZbOZVNfIhhQlzOrlhrYHHsRF/+zqcHWdyXyYCV9Ck9y+K5Yab+S6qjHbYx3aPHJIJ8PnxXM1Z
KU9DzBACsJR7npTi26Uup1juwUVmNe371NzbBGi9xLl4mbN/zByvY+LG18pNrpHOsCawa/fy+Aer
kO6IH1ZrjWjSZWjRPaO5oa9Mq6Ip20QMcIrfUegfHF9rd5lt+Cc6VzoqXYoVTGJPsRXVz61jDU9N
62ESIg/IfnbcaaJZei/akkSCKbfsJQgP5miymHJ61i8qGFIBrRQoiRcUGl1cG1twWb4HXU6ATRiO
S1An6gd71T+RwSw1TyBFYfW7OV7tsmmDRJy04X7QzB6xF167vAxbvGucRXr39yz479mE2GRQc+Pt
///eHhQ93jFcWhUL0jDl0AJkuAFTJAVrMP3mOdSAVjJMROelzvTN0KZih5c/XwtDjT9CGeVV+d1X
1grE9Z2hnEpHJ3+kBsFGX0b3tPh3k8S7aGBnim78mumJ/8uy0fMG+ANP5OF5axqFJw/j+g7xHLPT
tJ3OZgN9PK6j5tUIcikEAWc1KkSd0kBYZ1IrNdf98wHwIuMSuqPQWP54Zc5fNiHpx4xgPxgKyGF0
K2xua/wuo6GS6iV1OIGa9Ct6qtUqJjuIMGgO5VT0O6vUnXITRGYJ3BlOeyr3mGkLH6qpJlz3aQEP
NqTBMgqaRMyBxVPAXhJIKq4hDWTtPkkzHF1YUe7diPoZ64q/mS9hQCFk4u8esnslRMuDGG0zNlb1
MfyKfcpfR/l+xBZggqq2di562v54CEeMSgezd7xD4cmhPxr1mW+mOnp+ms/mg0eTlHBzMsOC0ghX
QgeKp0+GuhdYYudfcT6M6Z2xWf4r0qaDLZ9bOoLmDI7xlwFGavQBOawz0RtLtdN5gnrJTiW4DG+9
Lw6dPMyv1+nfFLks0K01EcUTDVcGt9xBA5sPbqs5oG0u372i/TXUBD+bcDTM2EguuLdMcMYt7rXY
x4Eg4EYETNFyz0Wfk1v5NqNZfBxKdOSxgtUAzBa5C/JBMy8WQ+DeHz+pXhHzRE6gA7EBcW5bRYfR
THleDnTBq0RA6OKAu0471EWhrhIw+kB3Y/OqYMFjvq7cA59wUODdEMjlJV5Kb8k421wNnhgwcIU6
trgJZdr2MfUBkr8L0ZUDWKlhAdnzzIrgqpC45BRgUgPrM6c78K+Cw+CRwA/6exYiCPDZGEqAZgVD
kV4HI0ZGMVJ2kp0dxXb6qjhmsAzGBIV6Q8Jb6Br1Mqudq9Inw5//e+JTOk1K4B0NMi0Y+GK8nJtT
QuA+kIrus20xCfDV9NBVllTwa7DMTBVniTLP1dugDje6X42/KrwFh8ciWYrkcVvZqo7+K1K5PzIv
GB53XTb1w6KpsGcNaXIYyiJ9y3ij2PEaNtEFzpUID9m/YFptl2W09QssE0FgsPkgKvQpxIO5zpyh
eJ57lEoeamctZ2gX1zsDTcdqFpZQ5K30ylHuHlvoXQTYfQE6L4dUpdFmpx/o7cArsY8qM2sZ2fa7
NlHTz1McnWL8EtYWrDe3H1amvIwDda/WublPJr1eOX8yG5qwLssn21XELSIOr8z03aTw8hho1Qvj
wu0QFfq7W2fjPqCziHrqD6El3kHUMqCPrCNO8RuCYw7papAkSQcpycmUaFH7zUqPUpol+HgTS++A
JMpUx19bWdicvII+dU0/yZd1EujDdqeUjBLZhAApERKtKgJc/yC19kz/8rMa4t9gwtvTzg0FMbjK
uKbHSIM+c1ZKz4gW0ymtskf+mR6yDCrMc4op058FniTqLbmOyLnzY18eFKmNeyPKXv02HtZNq7IF
KvWUiJ3MX6Ku52/U1Iz1R1UPtoPlHs2yph4hFLKQSSkm99aJReOQ1VEOoVkPPfzH8Gt08F0QKbpx
TeiteJsvq8AWqwSMgVeVhbcA7HHMmMtvURaWm6yu1RPdwb9n3OR/z7LToEOjdJWYua6K6gSrxIdh
KvgW5SFzSwhTiZRohWV2JNakeE7K+FVVY4lma0bc74HXr3r5xMSWCzZOJR338Q6VfNPC1tBHAF1R
loYbBMes9w12I3lY8XNG8cmQRd78uE8Ceu9Fgb23BZASG1r7ggM4l8qtiI/FzdScDT22WL47j7co
C4yj0fWHrkh+jdGoPCeOUt9jczePe1CPtWdxmLz6W2tDD9sAQiIm+Lm2wKu6JMkSwoeSqzAm0vDT
SeMXq1vbhRZ8mRWbf8Tj6aEfYv2KI3mDfpxpFEW7qhvnAmwv249w0mluxfGrIpiumWmD/621u3xj
a7qxI0/bw5sZWotG7hTKNnO2tZfiuZwrPsb9JygU5aYxBcVFFylvbdEssFvS3Z0qBk6uxTvNc9Ea
AmOPMgK52EBnBTZZX+JGjdUvSbYK/JVvC/UrarOPWcXR6L3+QrSCYyqnx2Ywd3sa8l6mHF1ssS5O
2RrSkdsF+s11rWZLLR5t2ddlNH4YAHUKwZZeOyy1bDFPrUl2TC/zWQYhz9FWzWRRb8c8V4qKLTbt
P/Psh8UbjnrzLlQDfFFqoM9y6YqDNGhZxtcdWVNvvqP9oFPd+TrPgqS6QBSlh6dn3F3zrrZ1wmbv
J1G9aqg6dhhjSuyG8WaWimh0XRf0sTfUF8lNI3JgEVrJ+BFN8a2xfXrB0UhNEbcrRu/uDhVDvBkE
RtzIZcbp9nI/QJNnPX9O5o/NfOk4NNdHI1ubQ6Y849sMnts+QIoCtQhKKe1IubWr5Mjbyb1k85iP
VyNmQd949rJSbOfWe28PxhoTU7yaL52gtPcNEA7izXk2tOM3+U1EZEvdnBtFKLr90HiOPFFfVdX9
KBKEummlfPIEOPQVQ015Mk7OeCFkIV5MquHJGTjhJnLTPx/iJUjcbYQO+8uvnDcrG7X7UFliRX6f
dYj1oj812SSwnkJG1wtGVYpmu0tFKOHJM/vsCMzplqq4w2O60K8KyYA0NTKyg71iN9SB7K6jgqjQ
/BA2UaHx6mlkxrFNslnU1VchOoQagmYl+C46sPwrGxDB6b5pjOv8EI5zlDq13mhsULFjZnneAdHn
A10r9QFtdvJsMGKDvm26SyFzw0PiXM4oMeHXT2Ww4pOZ7YygQuKl8rFVs9F/1mryyNRBbd7HjI6m
UI9lpzg708htUhCl7BT9B00htSVVyggOjl4G5/k5OaVIozCrvNcDVNb5A2WWEB5r7A1339ZJGcLq
GkzANOP54yk/qJVspzwWQNr/4c0UrbZhOzks5r+BMwh3mUlJ3wQUcEU0YIbIyBJviNjNIwX5s9aQ
1jw4g37qTUpkbAvqnZGmyx3mGoiz5eXE3tfXEF7xa4UEOTftkky5ic6hTZda7toFy/6m0luc3rLP
1hj6+6gawS6RGj+tqtK9o7f1MhYsmaWtTM+ksSbPkcr9N3945i8A1YYJOkKQFAxPTo0CLWIyXFo+
3AxdH9lvjcIDI03hizgVP6ztG3T7pQaDgLiD1kI0DJwW476NjE6XFosCsWKLwfLUUhYzHEt3Lrmk
T45WlcRtMzBA9jdezBYGzWQnJFsIMHZIDfiqVMl4E4cxY0Setx++G6uQwXvl0tim1HAgXh2Uu6bk
t/k9yHLLfGkBzEdeVO5Gy4MOjsd156mGe/RtlLVNpNW3tqA9EtJT/VVH5jvhCVKn1dpgwi2aycZY
OidkPVZVgiKRi2o1YC6gTE0umAP1bReO+lbVquA8BPmqj1r1yQwokXTi9zayHwhNqfDfdd2tlzy2
w50adcaSDJloVZFjfVZ8fGOu0+8eFSs8S0xiSfw9tnqDHRzHra71wfO/B7dgoj0q7fe/L2GyWpdh
Vx6dBHTqXKrlPWNMNYGC6lPOLDMn7Dbh7OWVZ/58NmZMUqIILxu3R59XICXaGnJe314LOtIYpo3u
VaOd7mrCvtVOHe/CzqmWioWPt3eQTxMAfrJN6MLyigwyAjw6zHZtdQKcN33WJqZsG9TcPosrsucz
5d0kHvfkYS1amL1d8JsOYomcAssCTstD31IQ4V3XXo3edSALVMSYKc5Twe53MRDk+PSoX2wa/9C0
/nnorMZeC1ex9p8Y2F4Mzq7T660up0sZhf8WuHUOz55LzWRyWNL2YSNVjOyaOIz/PZuMiZW/VbdR
46IwsrVfVIBk8xAVArZVj6JNhAT615hY2CzU4Kumu4JCz1nqjdu+a5Z2b+Dj/SDGWgzJSI6plqHX
dpiN6fijT/RoineH5uNE8+vNsmmsm6ZbYo9QNg8RT+OLq1/525S79ZQ0rD1SXVfKgzfqFrko3WZe
umJTqEvhEZQTBRXyjQrDiOPK9oCP55nhHtovdI7MXoxzJ69CAi4viQD5QP4Woxx5OX/Bj9wn8n77
VRATOzb/GA6j6vV8qckusiR60CWNntNKQjLkbghyVXJKG/F7vjJZX9lAo1/KaF+vFX/qnv89UyLZ
Vycbd1nUEYTAwvbwTE2/cvqBN78L3semiRZ87kqkeJzRe+YxLs9C+ZrSD3+/Gnb8allfPL53fn3+
jvl7sxBKdTzYPzWti63pTPFKcxPjXY8MeogJlNk+ty6zsiHqTcSf473XwdJrRH+v58KpJK92rTKN
SGJnkhlRgHJlg9Nzx+dWIfDRtsN8N39rU7clTfM25jNFYKEnuuAQjkV8sAX4i0RhNzSyAXjrmlxZ
pniFz0A8eO6lcGUCtf4yw7p+H3QWYKnXHzsZFF4Y8Y6w0JBU4OnFbQBepl2QXIJq7I5OmRHno9rp
vcq1vYLu2FSb8lYYUX1nRGUnrvKWhLr/4tAOmV/1O1C8zti+WZqo7kkfT0ckL93TSBb422ScfVoQ
63yS6myrs2+awwpKnJzzBfPhrY7C5A14jbKB6qRs5suhid7mb2hcKakybZtMHv7z+R/qy35CZC9h
bJ3zNTj4zXyn8teuEyAX1DTvqAwFshTyVj5D170MU9i8ZkFe74cGGWUBvPQTbQEAFz/45WJB3NoK
bksy/cq7GdCNitAsNf2HDt1+R2wpY2F5qcTNK1EqzS1rhvbckikJ8ZLXA68eoTWU6XGkv/qmpTTJ
kO7SePVPpZz+tpNQdntct1TEBVMvgVpj12Zhu60Akh0NK90kueC9QYm3nJfHoaUerBQSEw3kRezt
mtuYmECGNDX+7ogIEWrzw3srSQBd82qFA2lDQd4shkgFVdXQ30ha11u7e4SfjFVav2peABKqxyyl
VHtcKz6eBw+OeNEOb0pZ0Mqn+r+owWiz01CqYxZ7yo5f1tySBGCdxolirBz8w1xbJHkVXXwaL/MV
DjLcX01nH8gvRTdCkd4LvApWPla32q60LXe+s+knVrCCfeOGcsze1E7n7IRhZOchh3mV9Ip2z/Th
TwuR45+ISBc27z8jmpYnGCRB0gdvvdEhsi95+Aj+zofKHojKyBISmXOeRZPRqj/ux6Aa06qLS+VI
FUAt26rVtWU5PmakZy0rXa8+U03b9USA3EMMaFv6qDCioVwgSfXZ3HNbaKQFS4FQ6JjIckTBQ7RJ
gg+G8yRjcTyqYcSozCRHrMYAgpgxesXHKEOpjOAbLiu89bAmjUR/800anmaJpQS86fBkNEz4QuYa
DXqxFk7Mgcl+DXuES1oBw9JD5LYjqatBu0GwbevBd8PUM2wtWWtpJj2u0kK2M5cd82vleHdciA5B
biZrTXWiWz+o087Ae0r0MEPk+bWqLH8XYYLOL8MP3zFICVbQNzSGXlzDGZWSNqnZb7Pi1+wqakUT
7Jxe2SqBhvepSqUcTMjEHIqYFpBbvmiK5FCW1ngmiEhhOuWWe7A9GO7a9F50KiT0qNTXNiT5Dx1o
UF4Xw3MeuVK0THEWl46xmRXBcOBWYGu8N8uS2Qs2010fcH1eZ9fUjpWrVYr2iLTkVkkoznxojQrv
eOKdB7BTd26gU8Zw+Ctz2LKGflJgszXsQ2AqoEgyNz0q6UjkS5+7TwJhlMwiVW96EOW4LGHnlbF2
Y4is3eIY1RGiXjx4bvk7fpkrVOpnMqtPyW0q/Gkt0lh/z3RIjF7sqCRkNc2mGQJmH1g1xw3hkIGG
DKdwjmQUowBKM6KTo1AqBrekI5ZHbiXmIU2l1HvE2m/UIMgVx2I8xw01nz849tbAS3GJYgH60OfR
2uci2ZNVn5/9Qv8VdKH31OmxfZ//A/SH9p2dmPfECM550ovBeA4kRciP0j86PayF3enNsxM39Fjr
YF1NvnUE0qyumJulC8t131o7Gk5EO3evjfJSQat8i6j89nmYdcfEN6564VQHfhwcMDCSumWFqmKZ
ztHdTEYXVKP9tRSfqe7Buxp8ZT/XPwawjsZEmRwKHkgx+WdLOwkM+BvORvQ62lBbrTea793Ciupc
OCQlRjmCoamTWdx6D4ISheNSG8Lyoy0AKXidSJ8T+ST1Y+1UpMgsrmWYSP1J0vW4udBWmn3xGYeW
fjRr8j4IYgy2XW9B3cztt5haepvXpJLNZyE9ENwMdrnpcLVtAlwvvxG05G2/cCcjgL6p/v1Sq7Ba
VAj8qBLn9Q1gXgzpS28vXe4He0VoAlzYGL9ChAvivZndUjGNz4mSZKgqBrDNk/rbRk98MpBIbifX
vBGcmW4d9MNPyGi0t9wqf/wybn9MwYTKrPWvKWN8STB7cY3hM25tqpGaSK0Nn+niquYorlXSt7/F
tMxz3foeFGRtwh8dBLbo0WMIWzk85pUKvvSz+gESVXwSKeivxdT3O9FK9HLnZftQh4tpF2n22RpQ
lOVAII+MNWrM3wyZx1tqdEStgaMhDMYdfwWoJPO6V16FiZjSGqc7+tr6GNUawnvZQigqamceVe3J
hZRGmpfJXtBGc2ljG1yHPTjjBZEzb47Wb+mzqWdVuM6pGEE2YEAKv8oE9WquXhvR6i9Z2YYr7H7G
tpWjKdE1Z4PF62Y4KMHT1Lry2AwWWB/z/bx7TxR6lZjJYoOCt9PxE8VmH2MLoZEp3VkpEgxcALCw
MsKmgeNOd8XvfTIGK/We+SgLlfyT9xytsDWRTqKjAu80PNaFa0Y3zZRdLXG1poRlVa+8fTLQKChD
CsnMocWaiAV9cckttJJf7OP8Q+wVd1dNzCPCAOphOSfMaoKWI8QUpIj4byVdtlPlkWQN9GFpqPZx
7gi4EM9oNlbnYqiaWzGxrFmT6JdU69T0g8vqS/cBfIQ50swpJnWbpR5S10Fz5aPUe7xfFR91BTHg
zfWt4qoV+kuuuOo16uObJWpWX0Ij1mEb4mRI7B91SP1L5WTmzfO8Ez7IDz+VVXGJiYvtx0dc0haI
Y1O/tMz5n0qBmCRFWoSTj21nEZJWApHXha0rN6VwJHBlZ8qhTq5tX+nPTeugPeKv+oakDsy9Yxhf
bWLTrqyy33OnEGzlVQtqsjdIeXr2Kk/fdGEaHNIE2XU/JvWm9cbgYgiA+0NHMlEJRG0toiF9pa6g
MenjgZwvaanxo+pQYyxAfvNOTuh877+Xqrw0qjqFsmO4m3ZqFEDzHlGxmPxW880U0iWmveqCw2q0
3eNN1wT13pSPymY26tQTvjWfyMfZu1PxLCn8HAq9TPUqZI6L3alERytmi7NEvqjiimeUUJAhKS+F
YkXPtIZPlV54fztFUDzJVhf7eStmFH18rElwKwhLuChl9MYbq9xJvxH7ziMXrzTxFfktiZNO0n3R
7cImMqnVS1PU6rmZkqNBFVosOkEmWW2p2Z42cPXiU0vtRQUdUiVZXqCcPpf0CWyIU2EKaz0et49r
MsIQxhBVtShMYn2iFjm6AOZhrKsM3g6QEn3v8ZA1cF8h5SiSlZIrxosoHOXsE6LlAhWdN4CPQ6yw
FbTTD0ux5WCLjeG8f3TywVunLk7HaYCjQOhSsg6xhYVtA2usdV0bxRXNvdgmUFYPQ+eDweDWDkMo
/FJFKGw+1W5nY3zsVkHGFJ8VlM6BTRRondTWLkjUajkvIX5OlyEJwuJQyxVF61TW3yi7IfGk1+uV
aJoiq906Ru0t52b9YDNU60mi3nWuPVzsRv/Og3HRWrX5zsTW2UYouNePTghPjqAMnINXTxmKBTTF
ZAAZ21nyHqavI7f0EiKLeS8N0kIyy9V282XNJAaMn+zsiNC6V4G5qtT2UJhDuNco00+CRXFAhLoq
Kp4HYUMQlRGyVDjc4ChpFSPHnlFlyX7uf7kj6hVooYf5SpPdMAe+8dLDpQpM0djP5c98AGq774qi
Os9XBMc1+4ldERj6pOHpSakUaXpOo1ZVn/PUG8iEr8pdWWvKrqr0F0OVA08p3+uzmk+X473HXp0i
FCgBVMnZTBkpEJ+ZD18tKGt7JhP4zuTlfECeZRAHCDDOGAkMdgVzvvmjlNTjKSL/+/z4mPUu/2fL
yh5fnL+jZaBvMxs5z1d+zOZibElUCCdmsqrIsNYNAbEbPZuiitlku0Jid/AGxhSi/HvzzXdgjs2J
eeyUocD4T/eCLFyMJAR3xComNzPN3EXQOP4tIVvkaBfAJxHo3uaX/K5uN4yn+NPL75i/YCiZisJp
yjfza/MBdcTFwDgL5bZIgH+Kxt2mwPCGUjDBBE62nPBm6kSppd6ZTLDswO23VzBOsWVziA/pSJvp
GfC8ARrHKAfc7S1TsaLMA7RuNE5zr1sqzMQYVQcTnjCOwfLTdAVwW2khQX2VLMMq8vbdELTvGc+P
tiQvIcyc2yz8T7P+4FUMD/goda9uZVJG6nqzgqn4YncAh6l5kQRCp8mhzaC8Bs+8Tz1r2pZWhWSe
Nja0SnmIuvbvWQ00bQeQH+Okt6k80SMX50k8m6VdIjv2k9nfwzottw7pIk9l3g+nx/RUmuXnM1Gm
N9VnSmVSED5eChNCZic2a6vGKMVZ/lRQcb1LNpOIzMa7qEW3aoQbnufX54OiaCE7UCrYQvMAgoSM
IFQtdGnui3sQ58qOQaX6peRDtyE8HZlhNCQf8xlxFenj7PGaYOWlUfOkZlV9NUO63DXF3hrnVvgL
K/Ku1LVqy4hHRevYbZQxaz+m0PWkFHo8ZqLqTrrttMvYqNWlGZcoF7zpt57hsJgX9C5CAwO7mz1d
cg0LJJy9vU81z9n3ramfWnmYzzDxpCer2Dwuhsg4gQciiChE4iZm92xoFC5hHLgs525eNca/7arP
T6aTNxvY3N2KNEDGM5NmLmn8FczrdfU+Wq795OWNeYgGRzmmRaXRWiBEYkza+xT1+k4Pa1YI2VQK
MpP+jo7KPqfR76FK3HYW062gDjxcBF9V59DIx0KDn8Z3d0b4zMJcvJsI3l2mJw+bvpVY12lK/Ftf
tWvi8LRDT6lWrsXIU6FWP9kJEBXiskGKoQc8aY2NeFgeDDbQh/kSmCl32WDDvJDz2iGLf/uREa9d
t0S1LrCHgp0ltFj+4yrTwkPbtf2uY8Lz70u6SyjjvBFWSwuDnSz7kJnruz6kIzgXfvNrfeyQkQq4
AjEOeWMYhlo/13dpWETnLiEylc6RCtjPMvaeiVl+IE376TGgm69ZuOjUqvypsiAwt5qrT0fT9iOa
ucw07IRnTjr29d7Ik/5sQsquVrXXxAvfRH1YNv0FBlhyQuh8ccZEPxmdsfhfBS5Txmg9XaqBpLUg
dGGoyBnU3OCdzzJHH7FJoLoR8jCSXL00VVdqvwqp/klLn02MF9oveGjFm2NLd6LpvpiZqr9Nxd+r
XI6UDLUbjlb+zeQK8oJt+2fNnzLARFxSpTyno2bfVLmFS3PzgBvAe9Hz0t/HGcLCzJPAyDJyNuhS
qkVc9WLlJRMWkk7IADQ1NNdaomCksHKNQi/Fk2a01t9rh7plbRZmt9Da2Lk4KRu+VPHa5UBP8zK/
Bu+z36m0UogFk6/l/kBNDzxSjXI06zwyeUtvxlRiaTZUfxsr7t+zvld+HAYUW6ZB9ZKWoPsRMIzW
MgIMKBy6Zz8qDkVv5J9jajs8L8PpJXQm+DBj260VpLL0ITr1GcErUoFSoF414D0nrnWJ0xg1Jlpv
QpSsyCQ0qESV3UZr5IPwbbqCNCTkJQdXHubL+TCFNXT8ybsAte2PbuN1cKU5IzUTclOhDwcvw67K
y4E69EfFsxGVzOwMhRCMuCZIWy3R9OdeTSbKfw9NrCunEDDasWHaRJgktEiJv8uKAfA8cmaA39ry
sfJaQX6c6LU9Ci6sQTxjVWxic8nVkJ+7HaWgkPpeW6Ags/azhKbUKAg0dnMGwX7Xmny6+eW4y9it
sctw2/FzLNmXKHauXQvur0XuOJgIzUG9zl+wJCnPKBt79+9rgzVdDMdv6VQS5IbASCzywa6edch0
T2GkeXsUEPUizolUJF9Ofw88Jsxx2r/yMGouVkqarXy5Ig0Zlw+OcITVa52n6TsE3p0AEfDVmDSM
Rt3xL9RQNnKfzF6i/om/6hr1EI/QIEIBNcCFcSRcxGF3uynz1tlXllzmHdmgJP31RdFLVlNrdD6N
xidSF1eYxbDSSYlGCvqB4bZpMHqOCQ4fSraAvoELXC/ji2bLQZCeKWB4qOxrHLDfefwaNI34YcCI
xjMNKtTBhbWyGprQkHOKY8kWbUXCV//GdFN6CF3xM3UfwFP8b6E52FaK+peXsutOmGRic4qnq05o
8Sow2M4OTFc2fIrcozdZYttAYtwznR32wFmULWGiAyJlq9xEHkEPbMUchh9DcrU7dndBPcqnmXZl
eg3gM6jVj0oXTLXj5seNyM4EkRM8GYDi0dOJnzQp78QBOB9q6NERYxL8+j/UnWlP5Oiapv9KqT63
s70voz4ttcOOnQgIAkj4YgEJ3vfdv34uk1XnkFQess+MRpqWsqRiC4cd7/bcz72EZiM7mWcFl6Bn
sCQ4vO4NHPS2CK7ltdFdZLng7YQISuA4Fur+7f84hit7n9Cg1dv//eN74Y/f82NN3wJmkoM7ZJsO
BGutRfpwGAeDOJtJSm8COtyQAbz4GfN1GiUDLpAT5jJ+PEhPFL2DLQtDfiwV/Rihx3PglHVHJaIh
rhioWZg01ha83F9jL2KSIY1J/BhYwbFEcDxqKOLNuhm2QF0YDBucU3vILYx/EbUQSqOmsPyTWDJ0
cWdIv/f9qHp6IRSufv/t3//zP56H/+W/5Jd5MlJl/pa16SUYXVP/7XdN+f234vu3N9/4UsNHEpmw
aaiaKhOEoqr8/PnxFOL+/LffpX/TMEiu9A4dlmo02AIIyXCFgyfRBcSMPyi6emEBzb/KMvlArVw/
6yZBG5bmF2etpzgxC8KngrJvnLTL+DI0snNXBTgRaWn9TFPAaYcycYLWLy50GtCEWbWgHIloHHNh
ms24m/qxLpFu1nnJBqsihgKR6hfKXODh2NM85rmMm6rvvUBLvBzCKKI17NcTxDNstk30898l5BH0
Pbjaf36JQb2yG6DofP+pZtSIN98Uy2ne40M/M7TeaFpdiGU/TDv77bn++w8Ptn570M/En8AWB6r4
8cv/POcp//5j/pu//86HX7kICUyr89fm099aveSHx/Sl/vhLP7wyV//j3TmPzeMPXxB2GzbjVftS
jaeXuk2aPwfI/Jv/3R/+9vL2KuexePnb72iTs2Z+NT/Ms9//+NE8oCRNejcA59f/44fzDfzt94vH
58f8t+v/Ov3lb14wNOTPJeWLLiqEc+sKDDRD13//rX/58yeaohi6YYiiZGkK18lwjw/+9rssf5El
ADEcVBTJAtiXf/+tzts/fiSJuqmKkoL5AxC2/Puf9/7H5Pj+of18skg/ThbAW9VQ0bGK2o+ThEnP
QLfKbmd0CEqtQ5wruBhd9MQ02P2lp7ly792x2/e7JtvHlnL/7hn9ZJIq3MC7SfqP636YnGKgEsHH
yrKDRTm1OB9fi31+yPwb+v9rsZQXR3JaHr2kcHRfd2pjgCu+FUS3VU9lswY7wh8GU/oJEQ/dswQD
bJofuX7sE3KnVXNtWDl9ivs3CJuOHpLZcXj6/L3LpvhP3vz8MN+tLAbi9TTyg24Xh5tBfIm0pyR8
kEh0HkGzs3ttWJbFcya9GsOheyb7OfCdqb8UIa9aw8EaWfcroOKDcB8+8VVKYEs+rSd5T4owvKBt
mV4b8U1sdXSklrICCGaD32bkkSH9eShfYxU6SWgHG8SI6+wieyCtMbLJAnTQ6K/GtedqDg1ut3UH
Z3JIgd6TMWhDVXRNBxx3ETlQC46C/WTYqV27s/5zH+2BrxvVzb07DVwRobucnOUeGs4auo8n3evF
IUlusmGbiq6h0M8mnVt0++TOGkI7xlzdRP86ak7SopI4igUL2LJTnDHZPtRYwG5RtGnhkUiz8iQo
C6Ne68TJUC8AqdXi0vMOzWg58UCmjF0qBDUfWVxzqjx9nVRnLgjbrakkR6p1VDvLqNrSo0QzqTa3
GCqD5SlUGMVaD9YSQo/usmyPJKpL5UrsNkr3jT6tI5Ox3FHALWP+UV9p4yno0ZtHePbY6VpU3eIp
cNqbWllp8SmYLrSLRFuqdqq6ieVoJ8xRfRw6XHpZza2gXuh1hxuco1ZHq1ryT9oSsinNAY8EaIX3
PZYtlH/do/osPreKDQMDgyEbX3gML2gf6FhKQCpcSOASC89jTygXyHu9o0liFyX5qubBguvBCu6v
iQOVm2VpSXe9znHHP9TeaqzPQAqLSUI/QOPJI74h5mPnpEuCOshE7C3G8FHHCMBfVCsCXXhOAV4a
jqDZkY7PlhMk4Ie7LHOUW6AhhajwaEm0krYJx1tce2wlPuj6FnO1ultSpi47t94obrJNbqy1vMWN
d6ktRddydDiB6ip+ysLD51NMYlH86fIwLxvvZtigIzhp6Jbt0ENfettyK61hbR20C+LsDsMh2wJA
X6a7X1zN/CdXYwF+f7VoqBS0Plwt27e35aG6HK7zh+AaUYsbHapDej9eZ251YR7y/9MrzivLu/uT
ybhFvoT5onSEdbfVbynoV8ERv6+9eYTCfxD3+lq+Mw/K+Rf3KJrWT+9Stubvv7smBlT4+kpau1OO
s50DHy/jq7alO8Ch7bCBDnUecNXs7PR23Eqbcg0taxmvmQJbXIe3fG9ZOcqm3mZ761lZdvvqsjmS
3rKDER4iQUJevg68i2a2ySVUw8FK13dKyVb7pUwJKrt+TIT0gnNMTKesWZQpJHonQJ2PQ/cFPqHt
E6Tn/iocnES2YRiUo9OCzrmSq9uTsejExf6QL6+MeoVRbjtuSGXSvhZ7GTYjc27fdFfYq6H2LpqV
pq+leusfLMC+ep+EtgHqiBn265g5wPXw1Ee+QLCMwCDKbf1Vn/UbdrpKr8QLkBU8RvFSOZUHa3eu
VwRiB/ShKPhIK79o1jU8bRLmvnJyHi9HTBuXqYBDB55EWyROjnAkEJVkCzcqF9C04ExHDuZvKktJ
4hgNMMrSnF0At235gu8EIXSv1te4fk6K+0a5lbNXDPAqY22Chz/LF/1OuI+FhRY5qGtxi9W3hU/r
y65e4J1fKJvwtYY4gwPBs/803fcGlt7OINjp03ApXt2GJYvWbiD/o134KeSQhUDMKlJ2XN6BOpO1
iD2pR0KGO2dDvhqtPT2DJ7rh2l+Xt0p5Rao0+4iCWM+21vVu3FGm9nf6STyJV8kmOCtfQZ1tTPGY
kslFvibXmknUON+qBfb3S8CPo3XJ05d6lsel1SzIbesYK7JDsqUV2tCCnGQZr7K1doHdsk2yz1K+
6tGsLkxXsbGQOuTlQlwU+245LAFVX4PLHXmsdrUIHT4omw64TXd3k3wtXZoit2+JLrbkRNBNXaxI
XXNjuHRlbXPLLRYbyyYtsWbwO+zcuFPejUfp4D/U9MEsbOxYk29r5oEPo8pnaGInpC/G7AnizQ6O
2H11zyAo+Re7agRW4WDTYaL6RVi4oKVB9s7CfxWXWeaGN8kO0sjSpOWcrZqzRppQcJSQdOQ3xL/z
p7wAeD+GstJJHK9NbL6uRPBmttKThlXnCWT1qnoEJ70qv0pX49Hc41+1TF20mm65iBej09hAxPZZ
X/jr/CR8NZbafn6YwgImy/ah2Vj8drQsF9gKLengXBiLwr6HDLNsz/qyWQXuuC6X98PieXBJVN3H
3yIcBe6bx/AyOXjX7VesNgZuybeBdLYlsVG8Gm2+LYy+hecEC8Jv1MdYWVEORRmNIYfOU9270tOc
wuOILpJbVd91FljlSDy5wvRcqBPHCxIjToy7gT04dLPZU9C2bNDLZbdjtqnfItwekCjbRrYzdfJc
cxCwbCJR1sbs5JqSy3O6kewJO3WEVb6fa9hVukelCLnIxi/YpTd3FQq3+YOxbAhOt4d2kdLkeu3L
RWFtRga+fCF0qxr1EgHjypL4ddl0SQGMH1TXX6tbZRlxWtI30p10p6xJldioUKtXSb2Rlu1h2rSH
8qBv01thN10Sevcswwup1jXuDsQQYmo12gEjuaRvbkfPUeGkV1iQ+bPoxc6CVWkijNqE4qJqMfJB
D7M3Y5Redt869XAFvFzN2O8lkZ+TuCjpbsDrJidIni7R0Q2jO4EbuP2wLe6y63jn75p9HW/z4laW
7gvjyYofdOHO+Ao8BDptrMvG9mDYwqaw67M/vhL1lkVudJNcJUNzrjFcMWi8NZgOkYgrzitlv44u
sCjigAoAo5vIKuwElk5iB9+Er925u7TuOrySibEtH3K53hvWUi9kwCcZexmLDz62y5f0xbw3Tnjf
X47HdMKxlvNeYhOk8ujfo3K88r+W/WXSNytR78i3LBdD4cAsanLZbctyTVaQFz6QoatlJIBxzC/s
hlir8EatNkG8SYi15QhVnTJ895pr86X5RnYqp+YQmLXbt4fmqN7r1xxy2vGrKuib2asBr86NVIUQ
ShkS5Eg/hoSyQeHuNpa8TogIP+XfIm/XZWs9sotr81bsnuL62yhthK/pbfNVvSJ8Elo2TRzEZslW
NxfWk9w6imHnPB+meJ4u5ozb7hZ/LC9bhgD5pPYMnD4LzzFAkudIQl9HTl9/wy5Ag0lROAWwbk2U
ySa4KRLMM0rVbu5UB1S7dyZarCzbsw0putyVbp1SIlG8ndJclrgXKdBpV1RGFQpqG62kvlfX8bG8
9pZgZwGET3I6HIIxsFPJRtwmHSLimoKjngtzsgCN5yDqu2q3E+EVp25P2lN3MwHNrMKFeM/uxq0h
vnSsK+/Z/xZgEU5q2W2BcoAet4gZZLtMxoUwbjpySEfOuJj3uThxiQo2wrbCAkFs7QvSq6AmhO80
WVdas8NXeTbHJHHwtRvt+FLeN1dzGnOxDqpHBecTb5+qT0R/exSA2qY2t9R2UnUTVuBqaYPlGHYI
i2Sw6YZGA9iLo+GtEu2G5EkKIlsnLavVSXEjuSm+TQfaGsO30DuzbRocYJqlcCTZapleYcFbM+uF
ndIetPYQX6lueIoftWPxVckfkq8A+PldeJ0fYXTQ15SaWwiX+aZ2hpP0cMma5DaL4iZ0csytSCPX
ggS/aKbZOovdgt3JX5D/Mtao78iAIr1aQTLcO6N010a4RkqSLXaoozcju96KdI3LqrZnhPnJz6/k
aw3ns47uBuVJn53b64BXwzL4TroQz+WlzGaGgmR0qTqGYEFxOVz1zzQ9jFnngqDc7ZINqHG1aJcM
yPg5d7V91C7UO+OM491lAtNnlXuOR5lAdPN184ARTyguBXrUxQ7jwKrYhYSSEYmWurTx6nW0Tp3y
CQf35AbKprlrr7Or5IV8ZBqWOC6Zds45DJ+2p/AVXfM90eRksuk3wT6+80iPtYmaHjSIbVjW2dO3
8g6udUL8SzEfbGR5DX6ckL1NIBu510vxxMdsigvMCv8tHM0yArHsdqEHOYPsMkivypqm+pXwFWPG
m4BESN+OX/TIIdRWEg9RfSHo5DqBUgPA1bfy4BDHVGCW2S2CLnOF0hHFflVgFKgK91L52CaJ27eo
BNTRpZy2pK+YXLpD/vp2/P6XwLP/HjJ2eOzC7DX/HwCM4an0rgb5CzB2c/3bbVj5Yfbbpk4es2/1
e4Ds7W+/A2SCrn7RdDqnBo1JRbHgRv2JkAm69kWEiGxYhqIrsinJwFR/QGSS+UWVFEsC4DVNTdYU
ypo/IDLJ+KIbqixaIBZIBTT9X4LIZkTqPZxsaqYuAilrqg4VxNSMH8snwZTl3qc34Fhxt5TDcUXM
hPvuwfwEDZtf4rNLzPXpuwpNlzWapD2XGAL1wuS4rGNqUAhux+QJg/4XxeeP1a6mfb8hkEORR2PJ
8oeqtyGjzW9EeKgV4V1ZdszVdI+2luUbZCI6C3m7+fz2pJ9dEW9tSdUl0UBg96ECtbS8KsWJnoLZ
dTuN5QJ/N+ymYwnkCvOdkk5lqHS7fPRXKhTTMB1BhdT16Cvr+WGTB7TAD9MWBf3683f20zdm6KJk
iprGO/wA6EmRKiX5NJBaHwinQknWQe+jgcK6d/6skXf6yfAraONH5PP745feXfMDAqrCY9VZgzye
d+dOGjGzyaMBiTMbHdzvV0UD65jY1IwSWIh8Wxus/ec3/bMB/f4NfIB+SSPTtarkpgvyPCIx2Abo
DT+/xAdY+ftN6gDXTB3DVPSPYywyUONgu8gn7uWXE/bDmYk2mWvF0cHCuUnHVKzT210NOmY1+SVE
fWzfV794F/OdfJxXhqghHRBlMPiPU7dSaRLGMcQ0vXto+gmYcXSmBqSrTtZxZmH1GGwEank/JF7Q
YgC0TjvelqlJdHJz/PzNzGj+X9+MqiumZUiyaBgfoC3LG01f6XAmUvpd5qkcYtK1RQss5kCJA7pb
IbIoEMejabjJCpjPGOyKLfnvo7q1ABCbElTXHw6mHG7NIHFayYPpS3U/M5mYsyKRWG3R7GKLkwc5
kRimdERpaBA2OnSIn9+N9LNBxFQ2ZU03NWb2h0WkrAh5wcDGcxp1cli9iQGOFvhkuapMwVV2qyIg
iRPMYPJa11K1Cziq6xGiQa0tPn8r8+Lx8UM26YbommwpKoaHPy6eqWcwgfuMMzZ7+zBCwx5XVpVe
Fph5KRFECBmQ4hfje+6//OSipqwYMv6pivVhU1DQ1HtVEzGJxXOkpw6tO3fqwy2WHXY59RhYKG6M
2qYk8TTStohVqaL9JT6w+3lFi/KAxoUA9m7tEeo72BYs58k/kR0vhMSFG/6VHvc0Zo75dKjacIFs
8VoZx5U4DlgH+8TZJGurKGHiTo6OrVXPsJZLoios6C4T0Ix4pin7iwmlmD+bUSbtKlOlaSUjZP7x
YU+BacJzRc+uezGIe+rQFJ5gCJnKgzwQYZMS+Ddd6hBME4/8FeqCpvFcnzjVbETKNbSbLp/d0dN9
Ez+2dDasNNpGGD3hlXI/DITAqJ5bAPD1A2wxihQIMsXYLVUI4FNp7Q2pW3IUdI0qXWdGt0wqhTVb
X09TdBqreN1VxGXg9m3E7SIpwL8prWUjWQ9yB5g1ORgWrDLc7ebPa37gqJ0WNYfjsQG+QXrfC6Ud
EFtZi9GWuAwoCxpiNnC2fJkTQhRY/UEJhAMIP6rQ8tj5/YGEjLV+758hCe5GWVjqhrgRG0oV4jpV
8PZhVLaaxeITyRe60u5i4ttiP91bRke6NxSZkNsgpom4GZgNGhVLBDTkr3qL+TwimAB2leVtRAnM
mt3oyX05NjtltvmW602vkHZcY+II/XUMou00yFuBfHvPpI+H2aYir+cn31Dz5UrijD6gLNxLmv9u
otEbUUD4G1izvBSLEnbUWMvEF5okX5j+uOr0gBR12h2W6eR1supT/zxW+SMbmDtA2hAFg2qkGg5y
z42p5m0qhScjbo5G7Z+8g5+rZ/R3y1Sn4zQF27roEAwFV7B5LzERtw1QE4tEThR7busj5DGFjT4T
zIaYquBy7iyxPa9yP3QTKI+xqJDbaTkWQSAK1GPdvI3mHVLjfY+WCzREyq3eRi7CTuUirrD/Yo2c
18tcf52NFeZNaP7Ey+TIUdJRCLstH0bNOydBtS4ssNwMkSxDBBb4diDLVNF5c5D2pIT1eBrWeDfr
k6OFzGDxTO7Ial6IbQvkaj40CD2ZH6EAfVzYz5fLu2lF4uLR4tWMwHMx5acgpHw1r2NfcFMju5wv
ZmjjaqL4T/RmSVPe7VDd1GwGsReiuyDotM3Qp8zDmKSJZoMYZoOtmFS1m4YUktlLRUCDVeDkmcnW
Psr0dTE0mLwOEPw5Q4TiKva0XUXllgQrmTsqIw2uM8GFbXBK6tnEmy4YFocT1onta0pKDIEKV0EE
VtC4Hn21MSWw1+xggq8y4Xr+jka8QcxHMtQt8k5vaZKsqWn6TZ3QacKDHz8TY5figGImvR1wlI3S
nDsAB+ItFXi/pwbIh1RvaljpIrsh7mkOelZsmBmg3bSu4wUUCRewHM7d218pMxQICUfks5j4EBPA
mJCAY1TsWODrKOElW1O4/2gxQoXD75kLwQnmiZqMsZzmqUIGuQ83Lus5a/kwVhK2SwWPLf4r8KFR
dZhZwDkxYe2V7Lm9GC0kGYM+keJT4M3xX1uzHfN6yDbxiaUhy9adaNNK6OYkHSDQMl6LhKT6kbAc
Og60/rDsAmh0tYUwQmZs4Tc4Jxj5r1RDdDAnp6+51BCs5sHc6OFWYzHq0/SyEuUlMveSd5JgTWrI
/rWOR46K9kJUGf/y2ZTwpJSirSb1rs+nO58hYtotIF33NWcGNeVNgomopFSxKHRpuu57LhKPK5lX
FgRtUWn3n+/HP9siLF02NV3UsXv8eOiaKpQrMJ0sR8Ge1SBzmjSqVavJv9iClR+b8N+PmJYJo0Ki
kDGRpP64FUUettelaUEAxiYxjYJVwB3OZb+f5IAc46y1X4idtgjHdN3JI4YdHm1uzD0ZFXnjmBw9
PaYffo34t3rg+HxwmnendHBrpXMjaYBQ1dFjYTGbO2NI9p4IdMIR8vPnJf3sAIPnoMVJ2aQkUz4U
IY1CUHOKE6/jh9G91x81PFhqDcBksM6cIy4wlXN6TV1HUAIwf10Lsb/0s3tJb5/wBMYxiokfkbss
NTvqt1+crn560EOEIr8doiX97ST0rjaVtaRPlISEorFntRCaTY0cW83IxsCyuwFan6zWVWQN76N6
kfXlYzi3+Ax1namC+/mT+unIevdWPjyooUuFtDZ4K5oyHIzSJ/spLx6j2jh/fh15fqEPR0rCIVTF
0vTZNcr4cLrrSB0T5EaxYG8k94VIy9+Y9ZHq2pMypzdjnjUFWue5hkGrkhUNv7JFLJOfUR1VSyC1
hYONV20EsVtWFjYp+TEvu2XaskQE7S/Keeknj4WzmCTrhs5UkN9qsXefkI5LUGJUiOPanCk9ohKi
xVQLbDA3fHI4RQLNabABGP6kPzhGy1iZ4qt5UZyNfj9/dvOj+cujUyQNnxVVhNL04dEJkaEE5SBa
Tio9DHXg5mh95ioGTYmLWdvm86v9pH43cIKU4GipJv/z8WqFauRxUlqOHG3SVnH1SHYij96rPK6U
YhYDPXx+QUX8ycmfS5KWY4AvGZrxYRAmejXgisclC5UTCZtiy1Q1cWnAt8Ow5EWUqBe9xwm0FPCQ
ANIH1AgnHxvJFCaztvX6eD0PmTom6Rgyi7YdSWYeVYbHJK81GlS6nqCvDrAIsTA8aTYxoSOD6MGZ
hLSfi6s27dyy79yebuSkLFATu+nQuRy5VpXvX5h6uu907OiffBrpRSpcDwDzUYlryxgtOtPah7Fy
gaXEllSqRYgYGv70tk45rVbRVQrOanQ4e+eiK3ox/eh217Ypq2VwYv0Rk3KP8jW3AIZL12R4NQPn
+QitSoGpPXujmWs2CnK356IzfjFv6POcmE/gLd/DHHs3r3BFQqmQYUFLpwBnQmyOjurICKUGwCNg
K4nTyqSSm2dea7EN19VR4EwlAGnrVrzAlGQ9n3nZ9+p8MZ+ZRQSBvio4GNNCEIy2fhC/dsxVrBZv
1HY4CU8gi8eSY1LHA9TCaRVHHc0rioaQ3p7UQWeNYA5hwyySxUd2VJesPQ7xgSiczBhSiETMSO9v
hd5zMRbZqnKz06HZFhHRnaMzVugh5AcCqU+JiouWTaW0I57YSUQed27h/8YW0pl7JfI3yXAxkPWW
TB32SZAGWn/lcbhIgIQwzFyJNTVhfR4x3Zn9qkZ2sfmk6E3NYj5DB92jEF/rSbf0qVFKyiUj9926
sfajodpJFWx7ZTZOoxxsyqOY+icL+2sfP7qCaoEXwN2Wns9uxplw1tYQIncz+a9+ULRkrVF4pgYB
KSmlBIYtAx9H0D1FfbFMzXNFTnFOR0ol/RUr+0XIuUeORycx6m2qP+vZA/8iDlra5K9wXIC9BeWg
IYY2SRypRURJJ4YzldrsaImvQtYrS5SeqzbgAK8Q9DM4lm/ceFTHGKYejYy2J2/TYu9VYw5BqCDn
CeDT77MmDqBVtNDgOWvpsdbPCrqwqKLEqx90FM1lj5Mrh0/T4+Cr9StUwts+7TbFGGwVDCBn7CII
46tpxFc9B5YBcsE87SoDhpnRXg3F4BRhNR6gWdRI7OJj4KXacrYUEzwSHEeohjtBHQjiQAAMWDiP
WwjycwyT0/Xdcp5z8wEkteoN3nj7kdMGykJEZT2wSLPR2UFI5XAbU7Vlajp8ORZRD6tDaF09BZ/1
jZ1Id8/IecwCH1fIB0R5hFWWO/TnMTjMAXWfL3J/Re90UdOB4tFpWbJFwfrj0coimq3l+VBp+cL1
XLWk6uDIarubKATmoTafN8LYvzYM3rE6rmpPsyvFOn3+Pn4kgXHC422A+euA7orM+j5jUO82tlws
xUpUBsupE0b3nLiIi6XHCB0Jnfj8Uor8l41rRip1A4cZ09Rhj3+4ZyymhIyGsumoWrQVJos2/tjg
v1kHp5QeOFB5K5ePM6JWq/GVoAUuwpdVoIyHQPjWU3i2WgO/KjiNuXmO4SjQ0NiK1nloWWAIBimJ
aUVJ+aQjSh6tdhPoKEglsydBHT9mLpe2N0oeYWPU5eCBwj6Kw20/1httDsAYm3VjwpWYKzED4KAo
mFwh1MeRgjDMbVPuV71OcAZo8aSbdKQRmRjjtOp7fHFydNee1+4sCo4cy708BpIAiqiN8ESNcqqZ
nmnVHyx9WskZSDtCRSdokEPX4oMV4/gdXwuBgHbbp/ce6PiHGRjkBP5dZOJrj7XJIZPGA8x33w7T
blfo+yGODyKyKnkCfMlY26d0r1b6Rdwn55rQLiW8wvz0sqlSGFecvklRfdYVNOaw4UMBqTqGhjVD
nk7uKHunAXrBXMENxYMIt4SkXZeNxzZzYTv5zoxuJFSmoWReN13+IKcBK3awJc5urbOgkyWxVtXm
SaiCl3FAiBqbwEbjdSNYW1MHk2IBQYO6rX3hpEHfTznKFX26FjrvOtc5iSsYzmBlS8SRf9coHb5f
AAnxGhVIYPel980rO5fVadvf9gXVc4gbnJldNhpmeRo7/AwnyFl+2YN9KbyPGbirfR9GMz6ZfCvm
mNBA8pGta1zvt2DWV5LXLOcdrRSpEatyOY6DbYIWJQJJIAyCWhFcJYPyipU6g3o7AnopOifTUHYG
/77V2FiKYFtEcyQN0l12EKMwbqQea5mGVmmS7QMLr2O8YtVCcN4uZWFonFabMFO3+LFD1QNbKZP1
vJdYRLLFGh4+JpSgOiHckQJ9PgSMwtWMgeiEz3g9RXnM7dfJ3ui/iYGIM0pIq5/9UphOaW8+CUze
JOue8KC7RaOAWzlKqnMuJFgYQRU0X70elgyGqZanruuCsaV6YCcGrfPwBpfuhZdESwU1zlwiV9o5
MdXrSNxLjX8Mqxbj8eTqDTuyEJ3WzgwrRWxPc8FHbsixEJsnFeCCuJ8blVziLgu/6iHnngBiX2ql
j2GMYl4mZ3dMrprGuC0VmItDuK5l84Qa8r5vIjfsvftRhp9jNAZK9PQSy1IHt41lhygGfGnGBnoG
sVeb3wYDzGCGj9jO5QEDDh12AG7JOmTpNoc32PfoTVhec/DRgn1RJ1BcUrZW+6CHljtXV2N+rITm
Ce3llRp7WyWVsYjjWM1v0THczlU9uOces3ZIH3p14T/Px5SwrB5xgzxWGCiYKubkkrTFY0ExI2AB
mF6yjG5X6hYzPu5n2eMkV8soVTQbV+aLXoXTR/GGQdAvCrifrLFoYSmoLAoD8S99wAYAOx3hJTkm
svR8RF7P8WjGRGsVkQFw0ueLuvQXiECXaTlSESqKKtGLmivvdxsInsjBoDSZ5XQR81eO3fnAGfAB
icgd50PpPG8xZB8F+Rf7yQcC87x3qfQjTBP1hk6bRP8AlI8m39PV3nAKc7QJcF8kAD2gD+sZxYkn
cQVKugjJEFDEx0CL9lSV+zAgm6+GRw9S5DN2357G/wMKwv+Nyuf/QwGPIcMcQH9DtISFTx/9M8bB
3xVlf+Et/NfT+BK+5yr89O+/cxdkXum7mEc2vpiKbFHhiTLmTppIqfonU0H8IqHUoR2qMi4kOs1/
ZypYXxRV4awh6RyzSHymKfiviHl+PDAZMoUw45w5aqiaKtHc/3G8D77m9ULRPIzZrJpUO3zJq0Vd
+aIy2UNsGKz1+NcXm6AmErsiDmerlJKKCXKMCN481SS5Eb+kVDD8qgdEXhVKxz6MK8OBVd6NvpNN
im48/+vj8li8EHxVvbw0F4/F/wTqC6jAPx9B5+DlN/sxeEwf6/fjSOaP/qC8GPIXmsCqKqqgfvJM
UflzHJEx9kU10DAyLhCLwV1htPwxkBhjsiEbFsdhk2MqXbi/DyRZ/GIxxvG7AOqW3vqx/8JAeoMc
/4HiwMCBPUPcLiiyroKsfCRs5LKMXLatMFDqMtEl5UW/w7+k2ade1TlTRblXlOki5GiFYF/ae0U5
LSoGG14sClunHlkXWV9H28rQXc5LoNz1HptbGFpRcNv7FsonQoeWOX5WYGrpPTFQ4mNMlvUNnncl
iiGhbBxNz4I5649iy8OWc4WhOxVJRaxRigXNuw/o8vutvReN/jhz3m5YtlRZhSkgQTT6CCYX+eSV
oYWDtTiU1k42FY/Deol/CDl9ti/9sRb/IKV8fzlJVJiKH57wPFVBVkXqrO9ijXdbEy4j+KPndUz4
pwrJvTA64mtr1Wmn3N+n2WQthyy9V0xBJ7m6MOxACx6xDh4O+mSQ2Ea4WdYsycpeqEp2I4/INSL1
PsejaGjRb6FQXaQSwFApNt2taEnnsa3PJlF1RiXPycUc3cp02oKZbatefPImjlikHWwJJUVCMCa0
UoqMZNcwUXex0cU2a2x9q9VF+iJ6qBzkEScpCSskW2kCDklVX9qdqt94VrnvUh1H+JQT0ijuyXHH
CTowVzSD9lJuPHtztzWF/CmM/F4M0fFatIrkjDC/4bQnWScd6/zjHAo0xQYuJANM5KKZaGcKYuFW
JkrzYGqAwObeo2LiPSEG+bQMAeX2gkVXhoa/7+BXNRx1k0aQgYoYU5jqImv7YlvJ5XhSUwFd/KSW
j7mmRQ9yjjOvF6NminyRoWk0wOqp0IduRd6KHTeIriQvTCjGYyySa8HcixMlnaZwQsrlihNmacZn
swWDbUZaVjmRVvCDpQ4JQxymvzhb/Ah6vo1VaG0WWLxKH16eF4j3pxqtrAAUxCZZ+sShkvmUa6Vd
tJJjJvmNmvKG+zTefD49/nJJg51lJvKAedLY+Tg9rGqIcMISg6UikFmrm69hNid1vKJBdyyEbVFq
XXx+Rcn8yTVlA16WpYmqDAz/AdudysG0AkTkpMNiSKIUFFZmwN6V1TfYwws7H7OfZY2JuqMZobol
PxqGfSepL1KLj3IWj4gxalG1VfK41tnQa0dfVy6EHqpF2JN+Osb+RT01NauQ1i41DXkfXhQ+ATre
Xsa9Q7YFzrIbAz7eXhv/N2nnseQ4sqzpJ4IZtNgCIECmVpWVWRtYSWit8fT3Q/XMNBNJI+eca9ar
but0BhDw8HD/Rfu1mOp3pWgek874NWuYNYdz9hoh9hxJhoFzHYyiER+jvdnVGN/Md+R4JhRLP5mO
hBflHd3kZ1yBftQpci9yXfJhC+oAEWnAmU5EOFgQYzcO5n7HKYyXVooOo63n4b2uGWiM0vpIA3mh
loQsbuvUi7hY9tqhDDow1kM3/sQRF6f5RDaf0YlBukwR7ua0dseoUaCWpvKzlSsz7i+RQrN0TspV
rxHcdmuKN9yp2zd5NccGzIFNetj/LMeqAyO8SAdcpN97qX6Gvb/X0eox23pmxIEQlyWbbhLJmEQi
745lDY4Bvfitj6rEm6Nu2hWN8qrL+WBXanBTRisxrAcDrnGhhOc3sbyJScWU43pjapJfKrlqj0ax
KrziRNaKQ0aXnU+1RFbKWTRIFdWwMlFRVwX9Eac+iv4ZcEEsOcBPCofcarCECTBakLL3NMxUXwwV
cNBBmD9lq/22WmF/1rQKY1tFSmlP1iqd7Sp+DgZUFzo9P/R4c7jKAn6jB4yFBwYaABjuMAvEoscG
7fo6IWDgyOaUvkcRsO04gcCLfLJ0h6pwbBdKQzssKg9pLEOaieLRK6v6gPrej7mUufkIuYpEU0X+
GRCHiHBKkgOnaRESSPvkrWIujzpOxtdshpkjIgJ9MJqiJxOZz6Zhpkw6EpEuuBE8LQ0tGQNFzJ0l
tT/iALNtGeWwXdUlhi/kGS3a+dAZdIVKZZDuk05s37OIC3YbiD/J+MONFtCxHJIlY4gHG6Zr1PKb
UOeBr6LxcOgGnCsvfNUfb2TkLqodsoho8c+Kg9tci2ITSy1l4RJfxc0jzp52qhdMpOZDjaNkqTwU
fXo79S1ii9KFMeunE57ymIYm5TnBTQj5H7NmO4n5LGoGwoiigCxe5Czd06zsUGa/sMY1/X442Q3q
B+6bpEtZW0dFHwPh/QHiWQhzr1RUtykQbBHv+ji6ULBsMLXrk1RQtzABJisGVdp2PbUyG7WsVZUn
xFizIrZM8dTrLRDB2K9yKMMvvTZ7QpEdBixkEzO7FqXyHklaiD7LrjYMzjXt6ziVV+df8aaR+veH
KYCKZR6xtR4Zm/UL1oSZRFwgLVeKV4tcGrZYxqtGT2jLZf1bDsFbNPOXrmY0MIEb7E26RvCrrYi6
BNwMYoY6aJeBxsdYPc36KnmlwpJuDScLp0dGzyhgJKI/JKpft36gxhd2ikRdvnmDSCussz1gmnRG
ttoIaPuZcd9qlWeVycOAkikzDJhJSs6Mm1Mhe6xbjtxlptaQazxiUSXn7LnwKz7v11XfQaLIBxYP
jn2zX5N+ANeAl7hHWQXtBZ7bjKT4azv/Ov++PvZk/nldx3HUj9s1bFFT7MZ1sfXb2GEqCnkRVTWp
hqB1qXI5FQuTEonPw7I0Wdx8/RT+YIdwkfZajblFI3tCz3kbR787Kd3F0N7PL02xPqcb9DW4R6Gi
IRrctDYBJ8R5KlnOKw+N9xkRGgCqt8gIV1gVrN9FeTd0jbnvGupYGoJwope28LHpwvsxN2+XSHcN
VOoYKX6xesZ8YdICe0rjyBd040feR8iQ96J5j0ZU4LZxVmGoLDR2ZSZXctfVrkZv324mPXtKBR1U
L5bxC6bDwwQXdYnnL5NeV24aQ1oTOipi1WyhxlgI5CERhateRVsS5wmwQhN9OtR5CwCk5rDPSn1w
B0ptVyKbgrlSTU9CTNLJOAuqmQxqDI+C2Jn2wnsVM9hNLYW2jcjtrZWWEqoRLe1oDmOMjyW4gYhk
uqJaPY/V/DCVojd2kB6V9ptRIm3e5uOjEXePtTrc5PwfYlKgiJR+HTXZQ6ZE3JdLu8Pe6K0fAg+h
aUqIZJcv8SFStC9MiB9muXydetQSuvEJj0cajlXijjgpo07sqQuvXU/7pwmMaJhp3wtJzH29k/cp
c/VWya+1EWc4VPRprN4JSH7j3wYvFO1YDM3U62qYfhiC/NbgxeL1DUzUXh10F1w/w5JYRFe6AAm5
KBzeQiPjgRKV4s04RE/AbkgojNp8JSigSbbLm1EmFS3B+t2ci2skkpm+WSWufgoSxv1s/a670JPo
Xo8LapFIhrsDkqLGktxkvXTVqXDG4sLAiSrVkH+roEumcOxUHRKjtqgvS5e4qM368jwyLG9di6Ex
DI8Es9RssSCyt4XbquZdVxRXQTuBI2augii5ItKemRUsFpAArMya3rrIdIJbMUXcW8f0qcmwn5oX
uMLocFRdiqBU5xezmdkFajOOIUarqvHzILZOjmFkQeFRZ7KnNLJPCrqyGuVZZgRcSoWXRs21VC1c
6xQovqMuPGiW8tS0glvE8mNLtavmxpewmsebMhnhVk/TczEv1/qw3KWh9UW2mn2UNvtMG16WnMm1
0EEbb0pKHlRVpXonwz/tCmmxy67ciZi7LAUeU6ZZ/OwbEXRl9mOqFSao+MvXSNEOmIjRpC5dtDVu
hrp9KCP1T1kpbzzte1PJ3QllwqwvAXgtd3JGJg5H0bciCe1jUQZNhXJIs1rZRpK35KvcONO0saGi
j9VfFpc0zvFDilRi0+j7OYa6ptb9TWxBeusVKPRC7KlJvDo/FK9hNu6tuL8ChLRbhPjZ4kaoMJAa
gPjtBqwQMWJCmW2Wu30MM9xCwEOIDAm9jnmwMz08gG/YY7w6MsHI99HUvOGjfmsMSApMqvmkW/Pq
iHZVTLTee/EFXqErl5WP+QHAdhnaOqjZxOg6kP2Q3hAO+429w7Uq1rtck6+qdAWfVIi1Y7tQ7psR
rz9UeOEXNDIM00R/HFrs3JEFByEnaQe9Q1E41ScEb8EMSAKeoOkyrnBB6KTGkLwiR/fFsCREErr8
qcakRQ30n8XEOKRr+AKFNG3JCcngdlAvnKQry3esZYrXJlxirx+kP0MHa5GximDPohkd4hot2Xzu
7QprSZBS4itXkQQaJjzTupFSWPpmdYtdNCI1yfxC4wTFGk2+kafiGguk9zkZcy/WgZQ0cnej5/Kv
CKUwpFEFw1bC7iqrk99dziFdj3jUmSa2GRNj6TCoyluh5s7O79T2ZcygqYkgF6v1/Cfr6uvcQnOj
UG7r2njph/5LBv4BzYe+duR1ED/FaK0kE0o+bbRPqyqmAFA8vWaEk+X6jZU2d/ylgzgYX5pRvS5H
9VmWFrxy5PlWIync1zEdAG2GlTGV43d11J/DqOUEmkgOmRQPzphFwo+haL6h99+4aTngKD3pr+Ns
mg5NmPkJQ4/belY9PNKHC0fk50v2Oua3FFli0E/hujkgS8sQcq3mQGQoeDXVUPmzt6lqnDH4keWN
08DkPX8mn6pbwdVZlOJQYAxKm4/1xiyDD8TnACzJ64DJ543yMjorTd9Nr5vnSXJ+1m/tcjffyHbq
mbvzwdda5mNpzmpXqpcC+oOx0KalYCl00II6RC0Jt9xQ+9FG4oXlfS7+P0ZYn/dRW0+d5jKkUU6E
kXltfNcm33Ulu9AAOlVGwd5jqETtjzrV5qVFQSIiiRbVnoTUHyRzN4hjV56VezyFnbFI/fNPTVr/
3qfHdhRP/rioRTOsoFeJ1zP6D5uHlEZLHr7F07s2dG4iJPdcoW8zFA2S6gLe7lRsaggJbh69WQOU
z8fYCJYjlhjmNXx62hRDdU1j0ENl1MbThyYysCrsk3nahV1L6KNU3fv5xX/eMoSVkQDnrqp+7nwt
HQOSXEQ4ttRE8ELflOHpfIAN2HQtwBlKmTpUIt0Cx7zlIIa46QFll+Cm77Fb8iGGuagAlJNNSYnR
0ENng3e4g2thUy9fFbtoF+zkb5104UL5eefyM5jLolNH+59s8PFBj1W8VLgSdF5hHJTgvQxu0U08
v9QT374OnJbbqgX/l+HCJgbWWUsodwndtufJXReKDovixrvIHezJQTL20N6gD3Pb7+tLINnP38yH
0NoG3lMKyayiq917y31wq71FHHS77iskA56t6PGv/3ROfk+j60JC+Lx/PsbdfKvyvNCRW+MO8tOA
cnl6qd2wgf/+s3+OHupKyj5OOVqZKUivpz0qOfSX+u+FC2fFmZz0ZbgSHvvD5Fd+ciElyKeWxakh
ixAZGa4a6+M+ynPohhoRY57eiw7IiaGMIt0UyILVvraP0ci4Tb8gjfPcuzTarrOr6gumGNOXmArp
QkbfgOf/Wf3xD9kkXAz8BlUr19VXwkHo8HoSFqDyrYrx26L+rmfj2pK03Sxn90osfetENbW5K/yu
zPznYAALEAPxbg70Hbfgx1hmJ47mr/Pb/tSXxWyJkTCcax3x7Y/PqjNwa5XNsvfSEHEBgKJIFYrZ
2/kgJ1/IUZDNLhjAFbZpWKHJMVjXSjzbbVhceNbayRgaSYoRgEl3a7MQM9FKiaoYHl8nPUkpuLV6
pD5c6E7ZQ5X97IXpBeXHm7mSK3q/orUbZJQ3aBXdVSKC/PCwu2saqj8Vox/9MlJUp5+VwTHStQ8O
znX1n3Jp1O3knp2lt6/1sHLNitVsdOJyFVYQ8wJIW4kLBvt3ZSGjM3S/x8D8roAH7Vu0DIUFc5Zy
DmBKYn671PiZp9HyPTKC2wYNvISLQCQb9wJmP16UDoEDduQtHKH7DfWzFNU3TPm/j7PcAzADv37+
LZ3cChS0qgi1ksbK5rNJYFrruQYfb2pNJ0ZbHnszR+gvnFknGljMgI/CbD6KodLHBqtqko4X7gfB
RYyIot8H9ezoNQ6VtuGeX9ffV/+xRPgYcZPZlQEbn7aQWFijAQ9UlNtwmbF0UP1BQYg3QU290KPY
T+dO2NU6rfqmvp/CNrfDof26tAi/TZ34jBO2YEf59IB3wC30RgiZXfhcZPLr+d/7l4aw+b10glVK
XhH/FIRZP36TY2t1hc742bNm8aWRud4KmouxDrZwZuCNgPDyIfaUoH5Jy+x+iQQ/NMynQYwS0OeY
hqS1Cgq+FZ7nOb5QEJw4qeidmgb2yyBvcQz/+NO02RQx7ABdHUwiTO8ezTpDRZMoR5MrzhWk4xf8
P84/j1MxEYE1DLYmCNjtfK83h3aqAPV71nBdK/lOLGq0Lyu6VHRjk0sckZNP/zjc2vs8Oj1EPDdS
xq29p6fdF8vAMreKvtKJwyrL3JWlHttN1D5hyXrAN9YFMvGlMIQ7jMPQpFmEFP5+epgL3e/n9EKu
PnWaynzxDAnYF+KntroiYZyBeDM81WeMgxH8Mmg9/0BCDQa2gxCg3fkxoLwL38/p5/9v1DXzHj2Q
WdDiWhiEHq/wwS1nTIbbW5mD1Iga1wh+n3/ZnzvLFJtHS9xssLFuCyXvWGImtnZePUzziNxq5+fp
pcveiXQHHgXAFfgneHrbUQCWmZOCMQ8EEQC+iLN3zU9Fqi7s3TWZbT/loyBb4HaQmbkMbAEYrQUf
7S2BLTnRBTBnWvWxYcuJfuH6darmkDnGYYeBtxEZ8nx8W3pmBMOgE7FzURY0DXdS3MTTHwynPgiq
TatxckD1rzqFD5oj7v/zayy4xqP4m/SuYvlblT2PFS+3uXvP8Yc/v0NOvbfjAJtsHgxTVsgTAWQR
Ew/cElvY4JfOjA1E8m/pdryMrXBDvRgxjmLQLNDDe8LSbBfd03OUbOna2uHy7cIEoSMYodx1fnXr
r99umKPVbaGZKq2Yqc95faaZo5XW+UGFYRCnsFhZd+WU37Z6A80lfTkfdv2Gz4WVP+4aIxNis8Sc
EtRO5mRw0/L8wmvb4F0/P9HNqYZPeN0BVCGErfvhvvXRCfChifvt/vxaNqzQz5E2CUsfh0w2aT96
yaG8o9URPhbPxl3tLg4Y7evhW+Eja3c+5qXXtklbopjmtRoRUkSBWNp3+/SA6wdK2OfDnCqePmzL
zeE09bJs4XKD9DnksuZB2qPYd7tmfiRNny99yqcSP/pVCOUgYMX1YPPG8pxATN34lJsRDbW3UR/t
oNf2pnYoVPPCE5RPZf7jaJu3lg5CJfdajofLqH/NixJGU/2qTkOCSgz8v1JCInDKst9Ky/QmrfEn
rRdYfBGatNWwVzWDCQP2BcbyWsK5smf8KbGef0Zi4CYU6hc1TN7oOAuYAVmY6Sb5Qz3oF3oIJ1MT
ehfAqyVG39uPl36MiUkvS5gH0DJG8tgaSL426oV+wamPFZELCNkKWf4TkrbqcWtjTkWY7LlXrlWg
Zv/FNtNknUy+qnuJWwGdWZrqoQtgiI2O5GXocnrd/m8P5Mb0sseLu/rUKXkcbpN9MBoIZKv6Gw4q
l9PatY/E6Q/kHu2sdZiQ/T2xBt0BBSdfkLw69eUex95scqWQMwV5BTb5gHs5ALta2sls9Kh5nboK
qtvoplnrnX/AJ9/g0fPd7HU5wN6nnliw2CfQoyY7G1/+dxE2CSmJ5rDK1jeYpsIXgSGRvgy/zoc4
1WehVfbvLtkkIxh/kQzqAWmKR+tG94sHpHJNhP31b6bPaGsf305fUR8Jv1lOfhCgg7gUcZ1F0XHp
uJY/z9LBIh/9lE3VU85xgAU1y+VOd5PkTvYTYQ6u/7JTP5Z+7I/YL8NURffGMd/GeywZc/tSujz5
UulPSmsj5R8g/4c6WcnhMg88jgQGdaG8F6BMzz/xU/kFNcL/G+EvouCoEq+TQDdGfY1g/NamXxqa
m/hKnY9x8vQ8DrJppChqZExjNFOBTDY+Mzqq1VQ/6Df/VBpv2mF4vrv0+jaczn9O7OOYmwSwDFZT
Wwox/x5rCES3zrJP/daVnPq9udghPFndIZ9gagyIuThvi+TCgvA9SAggoJHs9Ttxp6DZjBz0e/oI
8O4nDF5Y1o78FVnR80/35BsEWoY0pAQIawuPxXrHjOuBhS5a+FtLLC/qIYSnw+/zYU4WW9pRnM2n
qZX6lJnLAsUXchzmruKXKpXoYcnArQZRbfGE767luAKkOL2DTun88z/gVOmgGQDqkA3R6L5ssuqQ
NDPgfJkWTy7+zg1w0KM4YaIhCfcKBOFE0i4EPHltB/7LkQiLiwe8yQDogFR6M6BUIF7Fe2FxrdwZ
HjIXOClfPUiLN8HPPW26SklU/iUhkpPLPQq+ufRMS6ZW9JUgv6vTDVh9fPgswJyyhOJ0GRWCmwu9
tDv/iE/WghoaS/QCTAYjn/oiRZXVZmH9c0jTrfRDtH13aOVeyXbhWxey/cnmw3G4zZaSI6UX55lw
9W5w0chvnRVWX+1wQcYT5m5tPWSlpxr2pSnFxYVuXq0GvDhD1m342zEMXtcJgkpNkL7Tc/IuTQ9O
57+jx7p5l12tlkkum4ij0GJBk1818agxmMWsuUip7RLNYPdS9XtilMgBdhR1LVOOUjv3PitZEH5j
+w4H1KnYtYrf3Ik22fbwv9s426aE3vdGGK2SWcmheJFc/MKe1cNEA6l/aL5cOhVPZrx/F2ZsjpOs
mZZZb3l5hbXsOjW/zmXEVgLxgoLlpU0CWe3DA4SdauXS8n8WhVz4nhmPbb6FTuUI7n/3vf+/T2+L
f6yMukwanOe8flRss/rSxInb5Yegr20jjS8s7WSFevQE17rjaGuMuZhGY8HKAvOtrQ8QCmA6PyRS
BxCESgcVvim9RBE9ndD+XeD6Vo9iWkkyhgZmT4hyKE6VvstVD7WicmL1nu7nhUPx8+aHbqqAgNY4
LQxUuTanRTguiyhPS+6zS16MfXDo7NlLnmQbQN0l6sZ2P3I2MMuWoYoAf0YDaBNLmKvKWhKj8Bpz
uYeZfGuVI1CPeQZ6FarND8w1FFdC+Q3eCg6MkRhY7+ncr/SdWH3AjxH19ozeb3/pTvDpBFtPLRH8
B2NLmJLmFnySzIjndVUNYLov3+gCVHY6pHB2+tgTugWjyTJ87ZAaAKW1z6cArw0l+qMas+DU7cI1
worB4g5attPletlVLZiA84lje02D5yKC+IV6h6Q1mNXNo8vbwOgDFfyIUd7jT/+KyH4SwoeL76Ay
eXViXYi3nijHTak1HnU0GtpoNoEk2eT9IdCSekmAVzQaeih6BDGjmvOdhlMnIhBR45xf3qcUssZT
FUmFGk0xCp3o46afhGixAtpU+ArpfnCVXiGUBDf1yrSlXeOjUXgh3vq8tus7ive3iDv6yFo5s9Il
7GrONQP3MQbUytN8bzyGD7qXPAaO9nI+oLLm2m3AvxWSxjgFCPzmgZpyg9+GOdTehCiB01nDzzTp
rs1FmbwiDBNfySLrUa+HdL+IVQjQK8g8cGqVY1W66k5yj6B+JuHkM5VAPvCarcByLsBg9gbId9w7
Ev25GbX2sc2s2h/LDAsYabgB9ellaRH7opXGq/Ns+GIEqnCoArqMba+M7vl1rgnx3DI3J3iRtijU
KX3tddCE7FGRwYnO+/MxTuxNVVH5VhESA46/bfUYU1nHWgJSTGxxBKiepu4BOiICI2/n43xOV5Cw
LV1TAbuuMgGb4zPuwjaVJQPob9ShFmX46BdiVWr8Ph9mm+/Z+iv9ha4VCjMAtzY7I22zpkODbeVF
vPTZoTflXQP8TRTtqrhUz516dMexNq+nYY4WSbFVeYv6qwM9C5lorwKnbaVLZIkTGwEcD3qPMugs
+RMmoEhrBUdvsGE6tjsDM9v/4uUc//1NzdHPiWXkBX8/014ZXNkGtkSWkF7KE+uf2exnYElwnqnz
2QnbvBTqY7bEBi+nh69SSaWbICiHFOP4M5r2ZVPZAJ4psvyMMywK/5zfGdLfUcc2vAHPETgk42Np
O/NFL7nIBcyxMeEwb2aRIZIiz9UuznL8TKpkuscQU0DTR9BuYITeRlLhV1ZQHxTAKi18BrsFpePU
UcXMlt3c2UYgooQ9Y78uTBgUjV3TAXiULJKL+TQnSIQW2vDWwgHrpuC6lcWDLA5QMZTIE7XxPYUH
mWTTK3P9R2MO3mS5v5kY2V+FEzZWEgyFQI4GR47k73U2/4obnBuT9gGAx1UtYAIsjt/lgTFuOnWQ
Qxnc7pIJnVRzJWFWALLtLEtxKNGxwRGbndguKZYbQoXG8qjtg7T5oqBjvCq8gtUCXfKAX226s7hM
o2jaCNdlOl0LVr1LcmR0LQTGsHcOD8D3ZztRLGSZl9DcN/lUXRl1bhw0S/gui403MFm9SZemOuh6
3tsqrAdBBHGWCPNDZRXyftKkzJ/iqoGexjB2aRoJLoXoLlkn3nZSyWwPiOX3qUE20UzwKVmGpsP1
pb7Xciu8M6X4OZqzQ9vlvkbKttsY/LXaBKsBEydrBGNDwGcbLpP1hH7szbgY+7KcHnJzeSmW9how
v2eN08+8Q4IaDMdjaBVfiix/EzNMnEYBGT4dfZ4OWe0oVyNX/SvRMzamXzcGdnStAjg6yXGG0R7C
sPUmATx6YrRuHXHvULTB1TBisDMx2QtZGdnCiBZKauZ+qMS3hln/aA1jJynR10mCwSnrb00DWzYP
8A7vOs0PLckRu8Iz0qh41yMUdGZ92qWzjC2L3r+lgio5yaAjyidgB6NEmmQDiSr+85JFBXeurx8q
A4At+nXqQwuBiqz26lz4HUrJV2PubltLhxujTRdincpuQLfg8/FxSsjWkDaOyocZwT3VSFQ8MBmE
JtjuoJV0KfWcKFHgODMfpzRfTQo2MaqyW1JNXCjBDNyxau1WaDByHjAezKmGzWD6lg6yn2IKNBry
j2acr4xSvVKN8QJx78QxyO+w1qaZhrrlFt0ljvB8w0WqITz8zquXOrpp45fzie7EsfQhxCaZSwBX
rCImhGylf9TaAKQ45HdTqEzsFsE/H+zkenQ6kAooGjzmN+ctIoJaH3UyJUo0+Fo+P2Y0V9Mw+Ho+
zHqUblI3QJ1/w2yO2rRmMh7USg1eDT2wJyXAyQkHKnl1TZN+JN2v8+FOXGGUD/E2FXRg1pE8dMRb
eyftU4hFpRPvQnOXOx0OVYhkl27sjj+wd7rUQz75+iyE/9euo8gV7+PXoDSh3Cfc0zD8bO9TGFzg
gxYDXzBSSVSjkn9+qSdf4L/htj2UXCvUJou5K7TyS19iyTd+7fThwud3Yk3oVCPGJP8dKm57mmoR
KAkwhMZrGWKmRgyVm2ZNPWe41PynEGsqwA+xNlvFWEuyMSaWWi+3U7bs4Wx5ASSv88/t0pI2rykI
o6BvEgF6gP4kTSTo4PckFnZYqReMZE68IB1dCG46Gm32T4Uzrf9Q73Wyo9BcxQWao9CL0kvwnlMb
XufCiEePAuX5k9yF0Cli15csR8CYFMbmId2VvrQXHOkp+2PaIPPe5q/GQ70//xRPXVU/xF0f81Hu
1wdZRJKEuC122msLD1uE3eQgE+D3+/JStBOnwIdom2zVq6JcyRHR5Mf0jubDrrxtkc77LjkKIIf+
+tJM9tQmOX6qm724oJ0qaOtTDdEchJotYB1rVvssePqvHiP5l7sculjbIzSSIkoAmUDJIb1T3PDK
cpBEOIQOcAo3uPA1nziveYr/Blv/+9E7S5Q8LlWqD2+uLCdqM3u8uB8/gSjWr5h7/SoSCgbrE4mZ
O14Mt8tgQRRdlKDLHzFDJF7Vh+TBUlrEnjXjDpx/4shdZD5K85RhppeOB6RAbstQolBtDSAFU/rQ
1OqdEurTtSRUsI+7UE9uUl0YXtRFD/0s1sbbOh45JctZuq4RvHfiRLtwfp3aCEyPdMnEpefztdTo
F7mxZKPxyuxKzjEDbQRnrVFry/TOb4XPL0dDFw1dK/R8JVHdDlNyuu9FqyMHnYWDb8yl34hv5yN8
GnICmiUEQz8k9wC6bEUR4O3myBkOo4cYy+KhLWIrP9ZJBjaYioN/58Uu9ae+6t+IiOOvu0GEJ7Tm
yKMdB6IB3hM3YI5j0eleet88pDfjzXB7eQJ28vkdhdokpCZZggEuLP4YYf2S87GmknLpAa4V2Mdq
hgd4FGOThkwljVRTZznz1bgb8LRGervag0v1p9vxh/L+37yvo3CbLFTEll4FDUsCa9s78k7aD0AK
dtUOWUavupVhQl4I+fnM+rjAzeEo0HbtC4GIC7qPcBEPuiA9t/p8OL+yT8CNzb7YNh6VRa+KcV2Z
6pd3yeo/nTPjKr91z/136SWmk+flvuFEr3nuBFSMLs098SW76q8v5cT1lZ15pX938NEO7WGbpmPK
L0E6wG6sxyKabDGpd0Fuwc4N3PMLP/0J/vtK/x6rR+HyyGyQgGAHFTcT31/h4m/vwrSnNh0P4l69
gC36NDPdPujN9SkVckEMhL87Fmk6WKSKaI+/MUqye5cHS/ezsPEtvbDMk9uIRo3BNVSCzrHZRiiS
95Pel2iAGV/E+jpp7yCEX3iSnzMzW/XfGNstVMW1EtZxMXpYSstO9VB/q2mmuAK+rs2rMdtgqfYN
1hS4oJ+PfGrHoNLKXZB5qfRJpKc02mmh10dOKx4V9ZvY/g7l5xY3IrVcLjzHU2s0aCCuLIy1ibhJ
n52cBPA7tZHDVLIzRIJ7/MN1Yzdnhn9+UafeGGouzL6YTqG2uenyynLQB2Vtsi8T9Jb0g1yj4HzJ
i+5SkDW9Hm1+NQgDEYQi2UX6rY6mXSO2izjB+ZWcfGbamqUlDlLoSB+DSMh/zk0ojJ7e/AgaxTfR
6TPEa1zbLlwkTpTAHKb/RvprwXO0nEwaIpw7LSSdncFFNcmJJ3s9Ti2/2FXMYS9shpNJ8zje9h2B
7lWzNFiTJsL8jnrV38W7/Lbar7t+uFIfkICzsZD/mvnRShB32+vL6Pr18W3z5fGP2LzDKlKWRmr5
EeJVuMeMFGCb7v1/AKROfmVHD3eTuGhmC5oGApTCWGe5aDQ4w3XrhDvThRjDvUb3Urfy5Uv4qE/A
pTVjHi9Q/bh/KgUoKApVa2DF6330ZOArqN5llPjJjcpUAOlbvu5P3O1mFEXZ6phbymb4qOXkY0Se
bBlLufbCKUDW/fzWEEsy1ZXagoD/dnAahNYiFRUs6nSKvRRB+lQ0r82m3qXjvG8D0ys08d1IUS3t
aJPe0lJzUQrel4n6K7CC6yyV77LQLPZhACYPo4bCTYMFRnKs4UwnPCfw7ey+6FyWSt9UEH/onbqL
puJKKuprberupAC0gNgFjT308WNQJYegjE2HWv9A2/kxQac9VtvKFYYxczg80P0BvJg2wvIV8b9d
bBpXYYDafdPP+xwMvy8byZ+2NXEwG8trXFTwsDf1l0GbartPS1/TY0dpXy0pdjSDfzcY8Fi7FAdA
o3PB8hykpZ93VvmzStAAtED6ZeGTXg0InCClj8q0NqnXllzvtDa8KoyqwEaj349C8RWplqeprhfb
BK8XS61rMBPLQmEvTy9ZQNpU1MoeWgv/PhQ0x+4N7YvrOUUNRh5AlVuYk+k4l867uqpTe6pxO8ny
W5F5ZglRNGWELlkCajHRLaRVT0yEgzkgfxguiFwpvf4Y1sWPKa9wEgXcXdwikA6o7Y/ZlyjbL9yI
8KHQUY3IMUKPl1E5KA0CpNXbXBfvg/hiJbTETL0zvxZjWTuYBgQIirVY+dXFS6ll0SFom29SWR4k
nEEWE5uepBjuxahXbsLWvB1ohStJ53Xaso8qIYdEhOej0SsO8jW3qJOITtJKd/ECWLtVFm8AcPiE
esB0hTpraA/FeJ2ULVe6WrZDZexuFQvd8WW6g1N6h5DPcBNhW43WfbTTJt383TXi8tAUsXoXhkV3
SCr1W15q+W4Y5mXHVRPV1LATmeAJf2StUSZnygL5KjQmVLTq8TFum8yTtcC8C8fhRpKRkQxTT5HL
mWlOaSd6ezO19dVipvycOXKVUpYcLVGcVMCPwlJ2cd+5zHCxzpnjq6oqKleMzfgQ1KVvKioEMdXi
Epq8BaaIlmOHG4y43nW/Nun0bexH/L+wMu4kk0FHK/0slcKBAVA4bVTdA0XKnZ7bP/o2xlPYRy9a
NKeOhrCkpFCMAsS4naP8rsTYB5nqTnUZg91N9BPtLpJkyLt956OKKO8yw4p31ajcaGnt5/0Q2ij8
2FqER1HESF9RDmImO+nUfkekp7OHOkEhKcI6b06E/ZTzqCscLvR02EtLAscoMvdT0DmTnNxpUtT7
rVD+MPLoII/9XRYg2jUa5pUuKNdmof3qihkB4w6VGc30UxKavQiRXyjxQSqiaM+kwsA3vtwNMxj+
Ea/qODejx6oL5mtdF/B4wj7Czwth9DttyhDaMkaUukRXSsRn5HEO+lTeqAEsy0hAEhOK5pdMKlHA
C/vltoIMexVpU+NkIp9HE0+tjfSVdBNVSGemYRvdReoQ4ijCJIkU1ciluYN0nSPxFR4a03zWCtxz
jFR/a3vaPNX/0HZdzXHj3PIXsYo5vDJN0ig5+4XlyJzAAJK//jbktUVB3IGs/e6+banKZwAeNA5O
6IZAgwcxqWpnIQPkVWb2abHTzLMnCNc2Sqy4iN/vtZp+IE581pXx22xIH7UI07Ey1WpGEYM3tRod
Jejw5BCYIIbxeUmlEl0IUu11o/lGKkGeadcY7a1Ie0hrEE5iYnV2e0b62yvFAELjqdrpZAHpg5Zb
Xt5UmTs6aLDSOmiOtK3xdgApmTS0H/re+TJHMTh5dGiwlC3khFHeyu0paPX20MnOSZnt3HVKBPnd
kECjXW1Qg1KK+0UeDy1KlFPXIVoBC1Xq9rV5mDtQTiQxVLMImj9syK4YmgT6Uc24XhTlIHfTl2LS
MYNs9Ls+0Typxc1RK+6ijMcMmr5Koe2a1vpk2i1GhqdP/VLejfbEGMbM92iIuIJIGaQ5y52kyR+r
PgoHJ/65RB9zvfs6UPPnCHf2FTbYnLczWCjA6mTTY1LbYA6VyO0oW9Bom/fILJ1pytQh37RgjNCd
Egod2Sm19ZDpx+izDfpZM/pKSXzK6HSAcD34XqGQnty0CeSwCMjRynHvtA3AKLmSdeJZZU6CJKnn
oLbHg6lgsjXuPkmMnlEjQZR/sSG3C1baIJEKdyHUx257EgiYTXLqcL/QpAHbV3Oak/wA8nKPgIAN
7MNghidBGmm7bFBjFwS1hSuBY+cmc3DDFCUFSRteuRFU9KxvVoV7xLSOrYWe3VZabouqBcuo7snd
QPAGlgJadw4UXJewiCSfttk+onjBQWv4h6WrUIi40RmjFVmWxIM6z/XYxl+Inl47C/bIkvZKvZwi
PKRTEIOl4Naum9u5VM+kr11SWhCIznzMKe17iN3K2XSi0+jnnRwWaYHC6nUVj34y4l+2MH81aeSw
SIt2UKxsp5T5XVejaywGJMu44PKvmoq5Hf2qmcYbBZps9phDAYmk+yTSgrmfIFX0tU5vMWqYB5A5
vi9rcoaayHWZTzjw2Tt8oXBszZ0ZNz48OIQEhLsgN1BXO5KdI6twtXnZtyh85BKUZ/C/U3GvUXJ0
2mgftdF16kxgGg6TTvZU6ftoYfokL9AgWR3ksoFucj2gdKi6RTIEymgEidUFtlKdG2P4CDkAt5nP
OJQe5ulmf5TICHKF5FxL33X5u5HdoYUgJDmUZydMCWXvJlBmtchhjJbj2sqNgUJC2bVvllk7yz3Y
2woQ/gGYPd28pvTI5MKa1H7XzCApcyrPXN7VKnXBIe3RvvS67rsd9XgZXWu5fC4rnHoHM3bodpal
4bNinTLcoFqWe5oCLi5onqfO5wSAb0bvaKp6abKAmrwA0CYH6NZ+kJoJHHCKC37nb8uCsiVOc1co
VYDueB0719tBYrTDLU2yjzltPyDQA++gY/laPn/P1BlPW4p4iyBmiLVjBS3nKYHsrFpBv03W3jmV
HnlQaHsPGWvPcerJcxabQu+K4EqGDA9tPjY6nLecm0+IUNCKPhhvxsz2xz6/qRXrM1gyWreWIE3c
zg1AuQ+p2YB9WC98xJ30UPbJ5I+GDiHvzDwkFlq49EwPoDFhBgUiHZpBW0yju6Q1PiOfZLvmnFth
bEHLGuZuRgVsF3KsKLuFljVawEw9tMmg+lqfatfZ5ECMLysAdblyq48gX6RZv/j9oL1P8fMDRQaT
3ERb4rca0d1OIZI7qdYH8B5CPN1KcZpEo+4b9RyM0+H3I3uu2c97MEHTPcej1g0hPareAm4KA7SE
KKy75AOjOqpvCXbAIxghoMKnz8b7HAIcSNujyg3TPAFRXFm4G7IFBEQuDfT3+WcMTCRhj/cPGu1A
84pr2q08UT5la8lYLBIPaJJCi9mz3ANCkbFKwDKus6lcLz1aH8ozes2u2fRN7Okf0JQx74udKPW3
8QB7Ypd7yoJ9rmr7AXZTEp3babgHaSjKEgQhuDRnonTB5uZimhE99gam4vm8RF9kPbidbHzYuEtd
Z3A+jQTqfL2hvL2cANnKS9goXv22xOclyll1GAPRgCy1eaQ77KWbH9oD8WZMZYi+HpPp4BMCT6zx
WQkolqfEhDX5CDHOI9SmTzZouqwPIB7MPeushvQt64C39825OqY+7ovvggVvvG6f/ATuQ871YuvQ
b2EOVF/Xx3GfX0k7cKALPWYrnfrEEpeVKFKUo+wWH9G4YRRdVHcTpFLNm8iNPYha+rhYfdFwKks4
cBmXJza5hMRs9oaBvDGyHng4DEMwASkvb+DmQVg5DHPdVSIrtWM9jSPQvUh6/Kmryx2at1I3yhKE
SNL7y7Y0kTH295WxDJ27JGFkKtabOUA3SIhn5l5Fn+6x30PYKYDgmF+ecaV69S73Oh+MnQHdR+jb
qI7z3r5v7jC9sdNPDIjuhN0B26cUEZpsMbUivgpn9fMyInDGZisfm2YHZdoi+nl5B57N/iHDhA/6
aIPbgUGDQGg5wUYXgG3Jq49JKIHtjS039agP3cN39EP7QWCVuSbvRmjvRw3OAvo8a6Ra5ma0IqNi
U0XWt+Kt7mn7GPlKcElMgTriRvnrOSa2TgPSwyA618znhFi1E01Nm2FKPDuoXuKNjQ82Jw+E5BiL
QXp+2iXHNvrLyXTeJgcFeQ3VAbmFTUiLhNC4aPJKkF/e8pD1qjgI6DVIv0wjpAqRHQBdoN/HSMWC
Nk3wubaOydoMd+qTYUBzSQQz0HaQWr9LvOqgB/FR/14kuDRcKN11hwfWhVdVbZ98OA4PNKTmiG1g
E1vEzFfOieWXocPn7Iq9eHJatJ/cabDzWavrAQtN2httkLwYipxdIRi62cLQ9W6ybPMKdOo+qpe6
x4pmDY9k5ChiffEEX4xddPwBg6y3jU5FRTZBX/bURpUZWjGNEDIfjtVBu1pOyjUb2VPOGBEU2Nre
sz+m+DHsQl4Ua2m6MZxK6UqHfB5kTjzZEA7xbm/box3ubqdIvTaGjiUxpjSCFNJnCRC1HGef3Hdv
0hCBmWhpWxVSON+jTe4E202ZkhojymFyNTIqBhn9e5GvnRcUgrPZa3aiuorQInei1XaArvhI2Oi+
FlYherwdAzquYEIMfl0+v5iwRbP0m8HEeqXcEUfhFLT7EZySerI3XRmhlgbsOiTBFAxvIQAhI/wW
j7qzDbzgpw53uqmpmF2nwCy7fqbvSL/unS+Tp4Z4IIHZ3798LEQuxB1vOSFKqsRw1Ty6HZD+j+z7
/2aAP9qLkc5DDn/JU5BPN7e28uWyga0mliceybVh1F0zZwrBhk1oTNC7q57CE5H+UWuKRP/9EONx
DrGLlH5MJBGrpNA4hyrQ5o3BqwfjYwH6W1aPmr+zK7sNX3AS2Er+3TVQEn0KYVqDkmY1YC+RBUW3
gOJ2+S4JwT7JmjAIWoScg+ZOoebSvfDcX4ZPiD4+td026YTCB05hF0S7EnwPSnlgC60Q/U2R4BJ/
NmP9K074jTKWzKEMBZEdhKbgluzN2d+AnDULbSi3u87xSw86LyGuibaWA5kIyXQ0COOa653CI6MK
ZTo01QLfQFiyQMZOKrpA4Lfsn7z0NTl8GeqhmdF8zSK+/opFYNp4nYQYKtlpQTRep//xrKOd8ekn
dNqxnVUVBvHSd9uu9KY2/I9r4uCENkad0A4mNAzAHJDlIZ6yt30b+lAHzAk3L6B2EdwP6O9+uizJ
ibIIYzG/byRrXN1Icv/fbySMCT+12I3URHECq4yvxystbMJpn3uDbyNRy3i2fNFAnPA4cCiTV7Ei
qyw+QrULAtpeGUArOkcvA2Msgw4UKO/3jkhVcvsChAIxOL7Bb4gH6NNlmosCwfachTEhQZ1n75Tn
DCVgdOpbaKGI8JETvAxB6yC6lDZTJGAF+WOZc6NYSTFWMj8c//6AVD1jsGRZrvnQfH7B9rJ/7tlJ
XJnjPCiHZngkWzDXBfiagwuBCaeB9vFZMg7K3gr6QAk0FHJ19OMmgYgAYfMKXlnnvMmUO5K3bJvn
WPFM5ceUiQaXH6ZfLi2Q859FgsuiTPHr4gCoQbPKs6b3dfF+hsJN7uLd4lNf9rUJ81kelb/l7XFS
wwg1EUFoLFgsn/xKOrCnRjl+SSahqL8gQVNmAjoE5pYXFvsw5Lx6TJTLRNUuw03FpAaL+efc00Cp
5t1lqHvw/ktmuCsqWiqUMlOsRGfEVt9UpEmUaz3dSeoehbsAI4hB8gMjdScoM/pmYKA0dJbvrU/q
6XUv+UcP4huH0T0yFVbZj6GZ9vcLqIpkLXOH9p0t4TdE1NUpXm8oLph+iUBo6epPQxN9oVEriPVE
O8/daKPV0shR4cmK8bXB2GmOIN0cRZM1mwnpFTpoHC7l1lJ3mKTEgdkNOLD0frlhTxHwLmRAYvUt
Y4PL5v0LArCtTCamRdBCb0BpF430TxFRR+8taOPBBTdR+W2JGG8oz4Wt3gyRdh4l62Sk9tEYIHOp
CS5WdkCfOdvKMLezyyDVRqTBcG2D0aNAo4eSuksdqNbnOflS0PRE0Khw2cM3UXFlk9tmKNMvOUG7
AsgK5UNVG8eefJUzKOk4wvttMxRCVyMoI0AbjbTM032FyO2Sodz66yEL4sZTvpMP0jnZyy5Igzz0
Dlxe2maOD4Novw3y3amZ1qPLt8R+zsiKo3fzzfgWmb6d4/UBRM4i1wArTBqOQkYHBgrPvuPKLhdF
E7BdTTYjMsTjrnYxkQzgzb4wul0o/ApLN5tgC606HRMfTFedc9c0MRpjGoELVtSjEcw+5S0RHPlN
J1mZ4BzTyGy1qiKYkBJy1qP9NN84JAGZVyUY19qOCVaWOHc0qJrIvYFPhlouywOg1fBt+q4JHFZK
aF3tIHCR7U/1uHls5atrhBoV5vUYQSLkCKJdEyZ+6dHb6TgFvScW99kOtlbL42IQyE0aWR7jtBGE
eOyFpZ0aNUh3MTpG3xq7/jo5qtOVcJWb756VWS74kDBtV8wNzPZ++3782JbujLelFZaxp9mICxzE
tXVzowQsnySM87YelSaGkMBEDWYJ6Mc83eORSBWS+dMDK+NhhqUc1F2/agqteRZVaraup7U19sXX
XxRNFZXTwVrcRgWq+1dxWbwpRzUQeM7WLbG2wx07OkWd3dIZ7yw8Xqsw89EOsEv2L0jhi/aPO30l
aFTqRQeLn7SvDvQ6PtpXL81pbj6z1qvizp8yVyACbrCq5ArVZ3Bl3mRhpni6D6XqIM0+vWA8aeta
WJvkjiCEHWma9fhgbFpYx7MuBYHKg+gNhOHwzppFJfYtwFwb5A5hbkmWRjvs59IorhOBG0wS+vzW
Vb62wZ049OQpaq9iUSxpG6Fl1oDWJLpN5xAixg50+Ba8ONC/EEz5dxkN49Z8sKAiIbwchB+Uu3SV
0qSVTPBDpjDaZR/L43iCit5u9JxdHZbgpxBEzJsIvlo5nxaXp6guyh4eZJ4nNORre/BgYJwSveIn
6XVv5rU1DlvQAopjWGN52SHdj4k76250K9/W36KrPtDD7NjQt6LXzWY6cG2Ug5gl7SepcLDEZ0UG
8SNZ4Ej8bOrUYcTmgZiYcaLWP1mtUgIp9nW1Lw+qn4fWQboFAeJ31SU70ZtV+C055Bm7rK1T9I8h
kIn3Zo3G/8iPMGrXHlgfj/CNLHJWPitemBBsnRl3bg+5Vgn5CFzIYevb0LDtH65kcSZeAAYOhz42
lIEgtIsAIB4mrwX7jDIJSCtEFji4sTq11s0C3uJEuurrDeSt5XSIRZGTAEYdDnH6KrdKCe2CIeYX
QA0Qvbd6ZFRS3OxkAc7kfnIUopzgZnI4cKFNpUxSCySFkLB+zE+MkxM1SmuHFI64RLQVhT4eu2eJ
cXOBhu34K6yeAwWabBEhh2gsvRzzL7JfBHj+S9CqlaSfJYJ6IbJtRVFr+xzWmEUP1iQJO1yglN65
YH1yMX6RhVYw+Jq35O4RBF1G7re2W037FyTMLnvSs3x5raQJccCF/1CrYtNHlJ7l8ZPps5F/ssNs
BrRS0NtzOdLZzIGs181FOmpVmM7YwmwX6Ef7jgaD12tekfjkUB9rzwmgRHyc4HIFkne9q99Uex2z
QegY+fofPQ7qN0+jO0yCg85rxmFidTNWL2izHfPxbJ8dq3h/eeX/gkcgMzEwRsmot55aSxrS0naC
teIQ79N0v6Ax7oxEwFVzhIBrBqroyRsERrc/8h+bvAogHUnWLRHOlFZRd54/tGXrCpa1HSI/muAd
Wa2kJJewLMNlKRUMUNzJMcCdORLAKcL8WnNWqMjsNkI9muWuTYgEk8jKsTLiM7NwX8NP/NSbQ8CT
6onb4v7l/nq0yHluVpcQva/k3wtNvOKGUdDMmJbLb0TnRLSrnGtWIKkaQEqJbEO508oMVH3vanQv
Xf522xj0uCIuPm90yVQpURB6TEYAGlU0D+mjq1bRNXobj5Y63smtI7jA2AXFpzMws/b7FBjcFdm2
01JRjGKEUjdfVZaFIZ2PSvlNt6nX5z8ur0905HhKpA5TbFovwxjzTR1OspBd5Fsee39M+S4WNtqI
zhvb8fV7cZKtohrx2RxnJ2MuqdZEpBKbeaj1BnIwojoT6N1YSMx6DNK9ZSxewTIbPhOjSW+LfY2O
G9wmafjKUBUsn5CnVVTwgz1d3WRqcdNq2E5WYtWbcNw3GDf39bAMi/koDBi3A4JHc9xmRrGqliDW
hTkVLH+QoJeH0c2ju5l87Dv0TE8eQTWgKTJfLSvvVa7zaJzb5jGVSVEztEZZcsKzS0IP0y7H3AOe
H3oogc5FTBO+fej/2HxQpFh5j2LOCQHhNLq0qvfmu5l931MBlQR6q8fvH7RSDi/ICGwj6aNVDsCN
bpbk9AEFjgxJnxZDMYDw2hzOo0UOuzXdjoqOsFOCHIR2lR7n2xIEOVCBE/ZV/QtqP9riUFulWtGh
RZ75bLqP0yOUND3oLoIepQY5oU/GQOA42xDwaJBDbr2EAFyWPxjUwjjzul2Jeus1Jqa8JYgdvKwK
/L+ggCVcJgfl6ZANc42IFj3bRri0T5dZ7ZRMtEyRr3I4PtRTpicTlsneyoPh2++YQMtQXE/75Xrw
lyBxbuf9mPmC7RV5K4dBCxjty2KAXdZMtvgTuWENVvEV+6JlefOCUymyyMGQ3MV5hemK3xYzBKN/
LHbWTtw/+S8pgUcX4rAnjmOn1CCuE6q4tY6/ujW79qFb8wXr234J/bHG11eRf2hMs4K14agf0bC2
3AxI1mEsDFHHYbpjz5GXbazAhfiqa2sn6H9PYBhMguwyW6BvBTk8aOt45psCgwe76CR++YmscuCT
6Uut2sxxKcZtJOsoYR5PaWWRnwpggK/71eXggCsQ98dEggF0MAcDs1OoCOReiSnl/IhS+QsWJ7LK
/r66QeycFrqcqfiWy3nEm11KRPSd2/Hbo7ew7V1ZSBNJiasS22cmiVthkk3pJrfLrsYEnVa1cX/5
uIvWw6EMBVt23fYMZci5poZHM6FKBvvezwPSxwVxgCINqjbaDDnZZUSv0XnrLdcvvo4EYKJxYCKB
L1Gde/g8esx7fw7KAFogrAI9YDJKBevNazMdjwvk0ASssbmdsow/8aMdJo/lz+qRXqdHKLzKoe6C
4tYHsYj+98KCrCPPVP8Y1rneQ6JFCu3Z45NdvU/upBHsKi+4egWfkpeYG4xsjjoJ3sLiU8UM2h0m
bPUAlILorMjAQ3e47J0ioNY5LIHg+tiNBlb4LHcrDmQE0bDOBTJLBG3Chb1lntkS54lFtjgY6eS2
0DpMlIcdGt+Zr4CoCAGa+ZI8lOBE6BygIBeEEWmMm4d1sIRVGVohhocOfVCXIUgb4CfC1gHR6jhQ
adhDXh9ft5Oi1XHoMs3T1GM289dXYzvpKtdXV4pHb16Q0hMtjAMXU8r0yY7w2Z65iNAdBcDMJ7PM
2Ogym10DMQaabSt2Hf328uESWOBTV9ZYECOpsHOTRDAv84EocnjZwhYx0BqgDLafq7tMrmS5X1qY
0Hcsg1TcpLuHOsjNf33KGhxQpEpkVi1z8r//MiJQ4vm1O82eOgj8vMqW6CNxQAFS9VYxwKT/sK5+
CNSdfex2UebbPsgXwNBxfEF4LIB5g0OMGCxuqJfDqHTSj5CiXk4LKKA9a6f6UoJ5VGGeWHCI+ZwV
iTJF6Vnm79UDLIKTzCeuapCIRH38qm8oCOgMDjQqW+n6pQYa5vkbGu1N/U6e5LBcrknVCXJ/Qtfk
QpECsUgmz+zL/X3zweYWQnwHzWFovYMu49PD3YzgVaMpjtz/KsmwssXdKNPYLbMaIezGJEVYBhCd
gk4vJh2aY+MVnpYIoHF7H1f2uFvFsi0ltSWsDaWy3+N8/zwQX3DeRDvJeUgOkagigujOK3aSbdSz
YHy1MM5BhkbPzTTXkLA1FL+V832s3NJM8uV28AXgv4kij6b41oK2NOSsQ4MkSE6C/mq8iY/pdGzR
mlL7y+CLmyeYv11YmsNdNrUJ0UZasl2UPttx2FVho3/6j2virplKwWPGolgTK2jpQYrRawoOwQSN
rbEvYpbdzjmtdpCLSCfbiBhROkTkfizwe2WPx6bts/So9UNcW99O5q/McXdNb8aK0xvsgz2MET7N
U75oaEPkIhyEqEliW02CTybvzJ0tBRomuqtTeUBoynTkRM1mAufnuwe6egBJ9IT9XGawZWee3r3L
kjAZieDZsnlprzaSQw/qkKyAYB56PJ2j0RG3ox8v+6HI1TnAqO0uTfUWBhztW1K3bpvLgdXq7mUr
IhTkGwYS6OYoxIaZ//ltYvNzdFW51GbX6P8viAvG3ad3V0qSNOss3JOvuLs2g5s/3gBO76e2hlim
si79c6xAT6OuEqoOZK2FZQ729f8dCEEq9NRgXNppCj4VzMFbjgf+oy4fvci5KsHiZ75ZIiIIOi47
o80X+aUoa8FdDHOxFaLD0qumwBk6T+CLmw2cq13koCKpZoyOOLDCfDE9LSf7SjtGpxcUNC7fxrbM
xRq1vIBGMIUnPntKiAPfywAIEeSnnypNHAuUlfANdp+gAqbtHbBLODNrhgsk3xRNHW2/yFbbyCEH
RiZpaxdY3KwcxxKEo8ubBgqBbXxTojVHitRrK8nBXLS//Pk2Y+CVWS7sqPvJliyMyoboXPHzpptR
KO7PSl19rIakQb/lWAsc5jLWowD1dGebApw+lYmdjTPwaICbBaVOlzL+d9AHXl6c4AA8wOj6lavF
RbNUcM1pPNntD6N/nyUfLpsQhAL2w99XNhIdSkqDBhvtfGDd4NoVcm/eqB6043wQQ4hoSRyE1CUh
U6PD3EDeFQSrOhb2+8tLEpngoo2h0i3drpgnzp8m7dwW79C/KPgygpDGfujwX20b7kWq2BW8YB59
NvvaeWOLSn7nj9UOjIOovYqGsi/f/fZDd8HKoqTWSjYzZygwB1WDXl1qBZ4tXBQHGotSJIzb9N8r
5//5iQKWtafHiY61lVgFNvIVF6YAFBUOLIwEe1iZAAsGivYXxrbQfWJNc0XgZGIMFuA93xQwa7Kd
2B3MvYa6ZXNs2HxEwoex0JV/pNFoYjPx8TKQNmNSTnGr6sxq5tMdq7C+qN4p8MkHPrKVTdPOOxDz
Itqh/VWZ/myT4j+eM5XDCxCJaVXLXrCvTeCIlsShR0vkhOo2DFbS3bicCehaL8OTyAAXb1DHSNuG
eQVJv4DD021ioYK2wM8fdIFWnyVuCjWJHJwpXFJ7ax8fW5CosCq0uc8xYTdbtn95TYKA3lY55Cj6
guoOe/0/T2uI7xChNQ4zqrjQ7SGDNdbBQCAXsrMrECOqIIaPzFe2N69OFgcbsb1YxcKS8694rTB/
vhBi8yV9cPMuDlSJWE1l9pTQRITxAfTWV+UBwqTxhxe09Aj8ka/lEx0daS3zR+lk7irWPpCBAq0H
SbFXuRAUBWWSKC0rCNo05r8r/5Qo2HiLAVeZJv9YnBJcvLFbg/K5BL9wngcC3xQtkIOQZF7KJGMg
RcIhSErsKbA+80ZvDAxQrSWYA90J64ui78h+1GqJc5/No5LARatvLDwovuWo2o5eqfrxq9WdoP35
O2lq83PS1VhYMq3xGf/+cSHaUO4dM0IixayYj8bdDzWFCu0sgEhRUKpxcCKN6Eq2WKzzAGDRoUD7
Re/G2RVrWMww0+Bf9hEGGJdOHQcocwKBi3nG1zJUCJQ4d0XTe459KiKEWXqIifrL5gQRqsYBCqmp
BPp2LE8ZTyO9rbOradldNiGK5fgSvjQ1SzmzTM5rL04RKvM1fMnMMAhCYPHvYVLggXz1Pll0xUjY
4uIW/Ppo6TRzUYS/+Y102YLWNSTdbZ5BTs2LUtMUhFNmqoI9HGRnsnkoklzgCpsreTTD57LrwSxq
uzHgCmkS6ONHNZJedZhWJriUlFbMdm9EMBEtnexOjQSKFcf63BnOIbJzeU87g/pLZt6nzqyEaWu/
s0aMz+SzcE9Fi+Vwf8CRNIwOe2pYX0v7fUkF2irbMfBqqRzUN5GUzi0zwHBDjz3jw3QC7BogawZN
nqtCJOEgqhBvXmYrm2zRK6QvZ1myyhI2c7kOrEmaXKtuTE9fEsgkQP1ErxYRo4HAN/n5uCytBwop
mzEs0VptdQRdaZCgSEQwzHD8GSquVsbhfEomBdLtzIwa3xeztSfWXPnF2DTBYiTfLwOWaBs5yFc0
yyTg4MB5G2jYSKNv66U/67dD0/lyLPmXrT08K/m1WbKJKocBDRMQfD/9amzAOacUX21GgQDsam8l
yWeUg42GVBkbDulmMEYiWTa/oF186xysjXPnIMuWsRnZdYPkqWqfMzqKzvxW+LG2wB+EBQNLD9k4
rRmhrpIGFrlr1Z/W/LPvAGdJdpzIz3o5yPp7e2y9FJMHlzd4y0XXP4A7FV3UJJaEXh2I5hxnfQDH
54/qNRKQ9toI+xGro6dotaPqI4xY+n1zGKDeB6WWGVNn7QETMeJB2K0wYW2POxBG6Sz9XAFJcfb2
pH5fReC0bV1VBkGzfKeqvWATRX7CnYlhydKhyGHPaCAe1oErQROd8Yecx6WDwIU+CUojWd+x2yHu
vYiS6z4Dqb7NtKyjSnENW49dyyY7Joju1UW37JyWQj/BnDD1ky8erZRv0OfrA8fKPkhFBEkrZMZc
s8QI4mWX2owK19vPhU29skhFFuNz/87U/yJ1hYzVThJnb9ghvLAx/M2stVLSN6y6whAiPqVHjMUd
KVqq0dMknD7aDNdWa+NrzArRo6lja6MWuksxUQk2K5/x/Rt6qIbk+ILu0q301Nokh0IQc7LGZMSX
l4/pvqPIXo5esniqL+/zD5ZoLGeTlmxtjoOkZFJsR2fmiA9Gl/YmYUIy6m2Zlz6ZodCX7FDAqtCf
34JmXLLLqz5+K1Pbq+zTS0q2m2dLUZGdQosJhqK4s2WOyVzKsYO8o/W9zkFsoeo7gb9umzA109Rt
2XH4PhY56kzQWuL+bJt/MnLlhIyc5M03rDXfSl/A4LwZhWM9f4xyGFWjSSdrZ2b0f8QXvTbGbWI5
6FIJ/T4UKBpwDmmpq4OUyxESTW566mpNHEbJVtpNZopv9extK8yybwcGK1scyDS1DIKcwUIAOc77
pSiwHmOfUetetW6iMfMWQ/riSO0hqmYo7PV7SHj4cb+gmEEO6OJ05Sr3IGPj4VIXlEPZZj4DpMdf
xgOSOVh1jdoyNjv7vDSmm1i7TmndkkCHyQou++5W6Lf6sDwctZmOTmIFtmxlV+SYfbDlmyGR/EU2
BGzgm4HCalUcCi1QHYzwHMG3NTvooKfXsZx4gyKLngYCH+IJNLB7xkLZd32eoXxlVWO9fwwaVpGJ
uVBQO8ivtcag85JncHFQGyXznLU48/mMcRU5wOxafgScExCxyn5avICIVeSMHMxEQ0Ig1AyThnPT
Fs2x0A69WoaL+l6vP172RZGHcCBDynIgfcw8pA9HefGdJg2yVsSbIfIPDmNKq1CIw/bw/8U/OJSZ
ST2C8xjWXlH1urQyRcZ/T30xLkmLpsPXoafIFvv7yu+bqVqcPrM3kFocoG01bvw+Y2xdHHKA3wvC
PhnW9Tsc/KdxQ2zp0vlilrjQZVLyBG29sPTq/jXRPnL4IefJTMAttOEfwtVdilLY4jjwqJe0qxoD
xytPDmUMtthE9S8f4IsxCTPBgcXoqD3pQB7ymvtbtHMcWmR5KbfRyNDir5UfhOviMCM2prg2H5CJ
tyX8SpdAkG0hBxiyTPRcIwAMZQod+bulHNtGgLPbb5B/rmLY4Dtb2pmWUyL/cfPu79UeNj+Wqqma
ratQQuZr1nqc92o6SABd8CAqPtgQWrc59Zg/gGCMkARhM6hZWeMAQ9ZaXVL1B3DSj0pyUj9PIa6T
EMLdnpmC9GT2y+T2BfVK9g8/u59Xhjn8UKGK8OutkbWrHptyeGGPzXYMu7LHoccI6v4pMbDQh7ss
eq9A6BGtPTIeH1Dsru++sYYA8LO/YKmbULkyzaGJMURynY3wIf2cmif7WO4hWHkwKuwuaOhLVGhF
RDnskF3aXA5cqlrHHLAMgvK2ia6Q9rrRWpAgT4oHlZkbI+33o4ifd/vcrxbJYQxFr0WfxzD5DGOE
53476bGyxWGMpsi0NRTY6n4OhdsfWtCg6O4AkkSvQCOfqMtoE2dW5jickaLatMsOJ5Iw8XDz86K8
tc3da+6DRyN8kTuaUjPP2X3wqlhLcPr4AnebVVqdDLD2ytMnADW+uj3k1mhELew98w7xa3UzBlrt
JIcsoz6rkyzhpE/Zu6pBG1pHXZLVvrHsbJu4VHorO8V1KSpgik6AxiGMXFRVnNfwyv+XL8iBiiUX
6CwqYO13pPc3iT/BCXjQzFuFsBC2borUgjFHX8LFkUNVagKSGqHgEIjckgMR0la4gUucNKjzhhiZ
2ZHinKInQQnkvV77VKhmKoBmfoC9rMwa/bFY2AC2mMV/mML4xb8Bfp4Xza+LLHJgonVJTTCABO+8
6YKmBctwOGCwu/XrAtqeoXIWZzXZrl24Dfiyd9NVlVIRmJTr+EM2lUday2/yac7cVo+DWldeFds+
nkC+6p134B7tVRh81UkQOCdf+CazWmYxw7LZG0GL1XmK7ELGzx1UiPg1EBV1/OJKu73squwwX9pT
DmTSgbbQPQLIRGnnDnFoL6JCx/ZXM01L1yHHKvPF9sZA6ZmwW4fKadBFTtjZjerWxbgHrWvuLm0m
6o/Y3Ehdsw1dxRvS4RVgpXLWHN3BZ8uzc0GvIKsyjneXt20zMHk0wd9yjtUMhtmmNFSrU158ZWy/
ynzbZ9TFgzJwCmGhf/PiWRlkf18hFyjT4yXPY/qKi+fBrZ/5xMoWF0u3eTxNrQ1buApI0BtgLNFa
416mxuQag+nm03gwbPmqN8vrrC/eGUqt+8WkRtdxYiHIh7h9kEzqTVNOqFz3s2tBN8wtO+t7VvfX
qlXfKxR1SdTPC2m5k6Osci2Vhj3E1sFNcbD74Y2TjuimmhuMrplF4SpKVrt9CxnGCcL3uePJTgW5
Ri0OK4t+HiuDhotkvL/8jTePxmobuKNhVOloAmlo2JWnzLpfMpEuw/ZNu7LA3bRWOVn1vMDCa/L5
QmvcTRsrE1Gwxxuxiziy3bwdVivjAne0mts417BlfmaNjunRuK93Fhi/I9feJ3eiljzBied7yrIU
BbZpSOCx/TvbPknFD7kTBbaiJXHBujMNfWXH+FivThRtRhGrTeSuWGUp4iZ1sIlG4po7OcAoZ4NH
HhvlRCvbC2Y5BSDDX7BkgTvOFbbxFdGtyBYHaDjEqhp32E41ne7sVHYLtfXnLvtIpAjTFrnxabaS
OxkC99GiHnukmAQlF8Hx5q/bupSdxcoB4SkpPCP6WBBBWULglDw1TKGpdFQJPp9df9VyxesMkOem
wi76zfv10Ut0DkTIpJdLWWAjf3e7FB+ncA5MUNz9IUYEwd1rCyEryxygLBj71UcKywiP9CPLQEgo
j2FW+yXytSL40jlIGdAz6qQprP29c4q+HNvy1WVLx/9j7Up747a57i8SIFEUJX3VMpoZe2wnjrN9
EZI01b7v+vXvodPWM7SeYeq+QIsALZAzpC4vL+9yjs3aTINpFNHJpq3TroeMzc7160W6IMGh1C0s
0GSwj1c9lXJ/vPmWPPtUoivp1HaILWCRgEugFAFaPbjcilyMQOK0RIKYMI9o37T4THwOJ1d3IFoM
+iPXoR7BvCDl0ZKcYpEshk1oSMkHwJH5HsJoGE1U3evfSYYgRENZR6e64n7fQiuXaYRulClvei++
fB6RHGZGC8MQIdf1vGkgA8s9Lj/6SyvWpnJzkDhfQ/AZq1ZVkHDAmt70sJHcnIbgJ+Y6t+wsBVp8
y+kE/3qc9keeqfw9XcdtIzQhw06ogUqRcIBpOS16N+MAc0UMtP1xasheBUfs6rfHNhjH/XUb+R9n
+QVQOMu6ZS1RaADw3zun5+6V1+H5C5ZwltWq7vVlxi196fB178zho236zQ7/b2RdrDb2o5pS0LlB
6eMfopjBq53fUd6W7KguDtsXxaT0pN7aUflxuG4uulhtnMA4EqoUWFwSl88OWgf7G3PsADNHlRf6
/8lYdLHkWMZVmKzdP0t7Idp9c0j38smEkz5k0BMkRfYmw9w+5y9YwjnXIg0FggpYqElwyh0j8Xmr
QufFw3uwlXpyDqht3/yCKMQExhjW1lIDsc5rvDLrY2mv765/re3w6gVCcCXExLBdoQEiUe6MOjDU
PworWC0Kfo4f15H4j/3f5xoDpJdRR1fMaNG0cK71ajhNGvT54tQvavWoD8PNdajtygN9WZXgQ9KE
dsswwgT1+p111D7wfsTEjeZHspvB9yw1eYlpiOXHORrbiSrwHJxOkCn+33SCRbGLfq/pUnKmn/3L
WQy3msUULjpWqAZWYIO9sHeGnQq039H1ldjh83afgenayNqcO8Y2fFp1pEs6WQKIf5ArxvFc3z1D
sKZuzqwey0khU1FiKnLYdb9BOy6xwechjDMYFDeSpOKe0LSgyTVUmUehsMbSPEjU8ft1I9yOsv+x
QXHMPuqVTtNDYIWzT4rWydWTSlLnOojsHhFH68dx1iIjvrizfltZbTvKflmR4CviZZz0fsCKeBRg
3HIdWf2I21F+Y8nOk+ArlHBoSMGRbNX7NRBO5i8glnJbH5Oy0/s+kElfyExc8BhKp9bllAKRlLXH
zNjBpsq+lWRV4lD90NapFrXAmO/5/aF7qVdhXAPUzItHIJ0gGw3cXBNahAkjkJxgTLiwwiRkCmXA
m5LEaZTCqZX8TZf9GYZwRaVDvWpalf//XcBnWIL9dRNTqhjj2r/UEf7iuf8rCbD66BWUNwVsHmKD
as87SFSRUBslSttM4Gt3WTM4Mf2MJmHo/LmSQ7xpGGco/EOeuaVJK+amb0pkvk6TT0BP9MyG9OsF
8Vss6LJlCZaRGFlVFwy3Pm1vm+p7k97GpiQ9tG18LzsnGEZShpk9LPhYlN3p1cfIkGkgWq8RmEo0
DaqcvKtIZQLCVNF2Vilm6Ac70k+Ron/XmfExtyIdHl29iaySq1iZt4ayfp1X5plrfQNWmkDJ9R0m
JPZlN0N/KzzaWnKjKkjmL4S8X6McmbnRb9LUn4z1KzOrR4OgG3XNgzgB5ay+Rouj2AWeraUVdG3V
uFNd/xiggpgVOvGW3sp3U6dQJ7XYsbCzEzEtSIh3iVdjeNatZsjOagu13K6y74pm+kSb7FSapW/Q
ZHY0GII31kPvsymvMN0E9oMhvtVipfcSdJM7atcFmtZ8JSUGOtYIMs5RfD+x7AdNzB/rUqueltWK
UxClcsnU3yytznYmiz3C+mOXdprfFvnq4vVRuU0yRr5O4x9pHtMgBJDf2ipoN5qhwi+pIZY3l8p+
IvnPHpWgQlucsq4lhvL6TsZnpHBQlsWooZvCqQ6zdKgUo4GXKnTHTvd9fsd7wxv7DdP0QDJAfGyZ
EBom4tyETopptciCAF5z6kPhpzumO1HwgM53SPNkpXMj69vaNFFm2LYKzVgd9HaXBzvFkKMd20Bc
Y8wV5cntkmfBdeexBWGD7pwZumbautgcHk6aPdkdKpy6iq9T3Ay9pIT62lcwTICotgX9HdVm4ku1
yXR7TCjqthH5EqnB2NfehEGB66uQgfBw98wDLhE8hcXbvsYhCVptdbsp9cs48a/DbG7W2VqE79ER
kw2GCRhjfaTlgBO/ShbCrfUykL3cLf4LzhbSNKXZJRl2a0RguUzfoxFiQabpDn3kzn0mSczI1iP4
8SVp2UJboOUlOZREvcvj6HB9yzZaK/mKKISXNJ2aNhMio3oOx5W1eLeFP/l0l+5xsYLMbWOXK0zL
o5ZtU/gHz+RR6NkOZmVhRpmOdFpSrG5V/EBu0utlfXAyEKE8E4+RFVURFmVq45dOSQ7hrFROssoG
qXig+tocXhYj2HUSFWsTmVjMaoErh9T6x76PbvKKvc8McqR9qGIAOpE9f7dc6tknE/XUEUysasyw
uir3uOhqOrrUbSCPl7nKV9v2uPxpbjjycGnj4Q2telUj4HmxCIWY++XH65XaJiV/KcYHdmyfQ3au
QcQqJ/dhKjLb3FjoBZwQAmTFsE7VCrjlaP+g3KGPe/POtl3U1F22I9DrHedAU5xKtsUbJ+8CWbi1
9CrXy25FeNPuICsxQHl9CMZ92jrWI5eWnW4aCeLmUjWLMgtSjsx4pVhQKb1Fc54Lat6lM3P6KXVY
sjqk//P6gd9cGcVNwrtLNEtkAacx6Sd8x2kH1/Ius9pP5qj8RwjheReFxG6jEFe+qT0M5Zdm+PdX
lqYauBVVhtl7mwmn2ypHQqu1m3YRq50xvonJ4M/Qh7y+Uc8veOFwX8AIh7tKOrOZDMD0nuoau/LD
eJiCDJ1wrd9+y/fzk9w5bn6cs5UJF1gTJdVoRz2qNcrjuqyuqoSeZFWbEEzX8GDUNEMX24tUVkSG
2U34/id2VBxwKnn2+xESl0oAvuPf0bh8Xa6B08DHUjmhAVHFd+pqx2VUJHinpoelcYkfHXty36FL
eL5ToDkuiTc3XP8FmuAzzLhP0nkBGo3KySU52spNCrrNZZHs5OaJtU1qM50igBLnHkLdTOtC4W9H
zXBXfdgzS4n80jB3RV/KCBD5LSzaoqZSnVkoBxmm6B4mcEIkk4YjFU+QZLTW2C3M+EDICMGdevgC
bbgnU2+/TXMpE4F7nRWCneioQuHLEZwHwRN2VadlhgF7Me557TU7hfvmwG7eInMJINS7bMwj6wy+
6fJuIVbPwmhR8d7Dm0+fCp+kO4ntb9kG1mBZUANkBqz/EqIb1AgqCCu/T7jy+/Rk7tNd5va+ujOP
wyHFHVZ8kmBunbdzTP7/z+IdU011JcKA546+U+6NXY6cEEhMMf443HIpmkTaJ79BNcM0nG+byyRh
G8Unw2QMwxqlDJt4Hz8Qn8dz9MH0lVNzIE7qDze67J7eWiOeJ7qNSRlcXeKnW/uyTVrbmnYYStbw
tPRyL/SiQAvKj6T1Wif7Der77WXqFPG8QSmj4sNlWtOhVPN43pF3a3tovkFrxev3teHAYVtu/9Ha
1SfZLf1M6iicQ6LieYnxfM1GbVYw0lylWZaH1vysBjU+qhXI6ftjddLe584t2RUHtuPfNA4+l7dG
7UBKVH5QtkL2ix8hXkxhHvaLhR/RLJCgtSsHSs9oXhmRvQjyBNJb8bH4ft2MN5wdUcEZbuHgmISI
XmBVw2XpK0AW8ec2idzaOFrLTQ36lus4ZMOULoCE2MGeIlWjK4DQahR/WPwO3ZIMC8y+FpGT+ekh
e8+1MLii9nTbB3owf1zjdzbmT6Q5461o9+K3CE+jOVEyKFLaMwrGLCBoYAOHy147/iZN3sZbAn4C
mwzSB2RMxGvSaJgyjZoy70qj+Knmc+i0A8iojGp1cPKOeq5bXtxUlceW/nGGSJ6Zs+/r2B47Eqq7
JaMfe017pw/2dGstiIbMTs0/Xv86Wx8HqpTwoAggTEN8K7Ic6hllhJ9IwOiUgZtwlLWrbNxzyPlR
fqJVXAViK2RJCwaOCCDQoD/wjgCu+NMH/14VAXcZ8ikW7jObgmjj0il3LMHUWxwtO8ua/NFOdwN6
PByWqUGYyZliN7eNIr1MuFN+xejEdGvqyVQsu9522LHcVYjrnOhWK5zsoH0E6ZEbeTn1rn+rTS+h
UbzUqE6BK1IKMxjNPE7l8twWUHrdCTnCLyPISJWg2JVPmqz+seEidEop2L3AKUJ18XJdQmbRMkQ8
1IA9TSs618i1YGzrXRPK7nF+Twte+AKKb/jZnZoUyHOCng4PjEn9UM5F5BGqlGh0S94bXeEhaeYS
Zt3283pcWzY5XTXuMfz9fdCaSPZbNuKji98imNKakMqOUVza6XrhDZhWyZeHRCOICL+M1qcGqkdV
6TE6S/o/N/poEHeebTf/HGd7YMTTROYWuJi48KFxquMqmL3Yxcho5idB74dOnx9iv4S+5RteRhfY
QkxIOq0t2h7YnEL0RN32i7a3MPsHDlGu+/gbMc2GX7hAFK6FWdFNqEzAuMwWI0K2E0LLenLZcQqQ
FPAotJcTN1vu7CC9eVPn0OVeCxdBNFkZFB+w3t5DNsApvehY7jF+5S174/Dvjy1Wapq89wsTIGKE
EaqsGhaGlSo3g7/4MRphk8A4DdjZ1o19mVTpRkh8ASfEEouSNnWhAm5qv7Nol3Z3fSt5rm/doxcY
QtitsJqwlAKj39UH6q97/oS2A86dJG/hlC1I8A2dZicUox2wlKV01eJh6INaNWUnYONNe7Ek4dQT
E8TLgwaUN3TMbdq+gUcYH0XH3StYH+sqK7VQXNohKHRLGqSLcruulV8RwxnyYOlP5nS3DFPkROoH
pUfDtuWEg/JZzZ8i0GauxXyIu8xr60lyxfCtfOWGEe/z2SjNxp+XLogOY1HbKh6lmvI118A0ZxcS
hK1LDCH+C4Rw7ivW63058yLgWycDucFfW5Sw20poL4myYFHPvUXT+8wPuQ5ght4iC5JXsvO30eEB
3/KyQsbvlzM/3hZKrBk18F5ZkrzvYvOuOsMSXi+93RaROQHLymvPLPboE3dU88HQ4WniyC3L2kmr
7zaRvYE3T4tpaLyhFfkSMbRtiAae6xKZtG54T0BqWc3H3tqDxsprMByStIVjmxaGs6D2nIz+dYe6
6Q/OsIV7sq3KBv0zsKAuiYMM1H/oMnDTQvZw2XZyZzjCYci1xgarNl9jZ3yeoxuWfKDq/Rh+afLh
aK6LYxADzM2DA7npIAWDxfVlbmUr8f5WUW3GH+i8F75tpAxmrUzRjHCv1m/5FAU6KKDDFfCLeZg/
4VXYOm/pYGfA002NouQKjRbhuIwFU/NOU9DKszZuFoFdQdOd60vbeBgBAsLPqg7yRiq2Q6shEtZE
jTEWUt6Vi+l1q33oh5tMb+7q9B3CfNlWbpnrOaDgdFgWJ+PYAPDVkZSPyfO7T3A3FC8+E9lYy2av
KiqYUxy6nGZY3C+1Fgj3/FJrWYZntRYMFUqWt+G14a4pXh1grsUlJhiKqqhN2oJPBbzOFkLmR8uW
HTlu6q/WdIYgxBRFYs1mMQChzvKj2nROMz0S43aidSAlLN/ynxfL4Rt85j8N8FTPZQuwN3ysDcO4
wOJbe4Y1zXrXkDGfn7X7WMdbvHZcAGFYd2QvYw/Z8igXaEKMUeVm2o7L88qsoCAn3SugFMjb/0py
kqc7uCO89tUER7nGCfriTCxujIvYKdYgYTkKz/3tLKvOblkg2I2RMsfjmyC1fLmNCd5qyWTzqql9
r6l/LLXsgcL/AnEpDHJvNsob8BtiDD3OahK2bYlslXqa8TCs+889nvWdxlxL+TCTdyS3JU5qy+bP
IQWbp2QYtWSdwcugFrajz2UwLMrJTnLVWVbDSZIhuO4VNw0fbSfoc1GRLbde9a41I5qjEpjec1mF
+lXQxA+z+5tlla10K4qTSEuh4x+JTzHdqi+Tteg9HD2/WDDdf0NTL9wP3vytdZc95oq+0/fXV7hl
JueIwpZaEzprqjLEC3fQ3X79I4wHSWywhQA9Cv6PRfVXzTVRWWUFkql4/JTEaeePEVTBr69h61Cd
I4geo41A8EJsXI967CAh55G0drXigQ5/Xgd67kEXbf4cSfAWGENf7GlYV/Ct2E/r2B3yofxQ5Ppp
ZnHoZBT/2pEX0ug+taRtolu32Dm44Dtaa507HdrI6HDsfOUHdTGy5LI/9KD7gM6rnYzYftMYYYsI
OpDBs16HBGkFNdAIeOkhPOJ++Yr+q9HpnepQ+uVTOyPrPkgO+KatnEEKQUERtkUYVoivirpz7PKw
WjJNvQ1yLKTOziAEv7ioIIsyTBwxtBfdJnjcfevc4msPmvSP+c7yIMv8saJub7rocJR3ZV9fILzz
pVc2k8KOo2hcd3VbOyCeaAtJZfaZzuiVif6zPkN0IciUKbTqsIX0FJ5Gj7j0m6a4c+uhN2f4Co5e
JXFqFRrD46HEXccpZ5LRxZKhsEkNP0WPZ6B68+z0H9XbVp7vl+2A4HDWVmnKOsL+k2pyFz07VTr1
lqJ10b/rtHV3g8ZaN7ZrxyKqm5YQq6gHBw28eE1JHNPWu/fMFBD5Xn6MwiZtEpY4zewE3chfQ4eh
p59WN3RA/P8bMy58cdc+juCpFOSi1DnCx1GPkG6g/oyRE8bZWyKIEJWuLArdeq9crFDwVzFUudfB
hmdsUOTxJx9KRGC63lm6w0XOjcRdM6dHwkvWNf8/fIeNxL+JdjfUgS+31oj7Zs56BKJ8XK6oXXPE
IykLat+ivurZH0HOX3m2hMSV/6Wvd/cFVHCQncWssVWxu0sMSQd2zHrdXazEk1wCMhjhEaqHWbVk
qw4/jPJJbzkkQ4Ra9g5IxHeaX8VoUUMplqWubFc37zn4YsQGyElrYpdvEq1VS1OEP33VPqRdta9H
pIXmzjOYIgl8tiIt6wxKcMTq0NOQdIBCiOdl7eAnleq04U0RrQ6bZA2fmz7hDE3wyZOiQdE9Qihp
GR9I825sniSfbOtNcbYcS3C7bAopqeIZzXxF4ljZDF1apERqEMaoQWJbMM8nGqnOOr9L0nfXsTet
5WVtotLI1E95G+b9ujOip9l8X5ezY5Wfr2Ns7x9CK7S1AUpsXClnRMZ5V8871vResz5MY/2WixlJ
j78RhKO1Ri1VkgQIPeJDynp/Wqkkits2uRcI4VgxM1zXRK3Ab6rcT9ngWtZnpTiYeNlaaelf37DN
j4L2SlRBmcFTKpfuCSRv5tCjcrUbZigHdpaLgNxtSCvZtY0nkoG3AyYsTI2gsVxYEqiO8jmLmnmX
zeadacPmylWz7zNdC107gq/IGvU4T6h763ZwfYVbHvgCWzjBvdkskUKBrQbzbgZZmLGf99Sz39UO
CkiYlJK9Bzf29AJQOMRRlmaLaQNwMqhTVqoL5T0nKQ2JmfDfLTh5wFBkq3GtQPGO/4yz9AAygDQt
FcCUtMbFVbEHtIo8JHbogVEoSNL80VYmycWycb6AaVp8AIxL7AmBQleYSt3EHc5XTEJfofXoKPUi
k3XaykWgX4on+VGa0gkVdnC2UmR0LOQiXuZRW98M+DyqvISzuaYXMJGEQ7OVdTJCgDXMcDtCHE3G
sSZDEA5ZGjfZwBgQ2n5y1DzQbVk+dsNlYMNQ6zcpduuVwoaVrUoccq/UxAzRdFDM9vdh1d2hSB/W
WFYn2TRwZmsEnDXIQoglojDro2Je4KCaPvGjNfTqVQlCO5cY+LYZmAQdXjraGV5VfNJR6yMI2qEB
5ESPNjJuXhUYftF6k5cvnjy7vLmuMzzBU7C0HtSFYF1rXDqMsYPW5Y7VWAeJR9oIfg3tDEcwb+gh
mPZYPnskPm6NDlWHm3fvqm/s3zpHE0s+fYuCGqmABlGEzreO1jcMsHuZ+yyow4tMsujseUz4lWd6
WZ9YHGBaahSxhn3ExAAypcpd6XFqacM3grjy88Lnqi/tUd7QLPmAjG/8mUucSnSgoKNn3pnkY7Ec
yvVQ9B/+28djggtEC4xOS278nNcDIvFu7DEkZSP3jeJL6Bw920ruWs5WZC8kGqwaK6Jgf9y9gdZM
YpvieyUKkeBs+Jl7UXvKbjWQz7xR7elyeUI0lTSKZcT8JPziiYO6ZIIC6K+HJ5pb5Bay9dRFaAiS
dSiiYR5BtE1M6c/5yk0Ep4EG0Z50ILyJUXNdwFThv03kF2tEjYxiVNBG+lmIfVZoMxSDDu+fzbXX
UXtvjJNDdO02XEhgzZIbenOBiAowboGuDluzhC2FY15LRccCzysUPiee+XNxZKEO91TiST8HE9am
llphqDPAaqNDdcf2NMil5U8NmZxB97PspOWT5FbYukxBTg8zhN+CppJw/hTkirO4AWTZM1QZCRo1
m678JjnlmyjPV6oJK7HFnD56G1di8l3khPxT4hY+Mx4yEMxyci7d9ls3D+xyJ0HlgcCr7TxDFfxX
VNYjhEhbxD0gtf2LJC7SfpMkbitmIGdgwkbqqpKkUwwwMJwnXlX1jzXq1dBAvW8s4y7LZCWErS2l
6OpX0bSNuFV8ajSzyiY9GRCDm30L5dXqLqOr5Grlxi1u4DmGsIEEInzVovQwfgxxq01zalPmWGOC
GWnpwA7fn1dYDAlGjIAyaopvmrYkYU56ZDB/MXWlSsCZs6LbyQudrtnH/r9nlcCkFkrfNkYzqAZE
/KCzu0CL6zGn3FmyuF6dULNjp65biQ1ufqUzEP7/z0AwT2POtYpIktQ/o/mTvkg6CWV/v/BqUfNi
GFedR6pd/y5metCopcQFbkNgqoPY8H9EHJXBLGEyqQxG0Fuxg1EBR2u/Sg7qRqDBVEtX0c0L4U2k
9i53yUytaIniEU+82F1a3MxgnEdXPJ0cBZJT6DdbvCXxW6nGw1YeE3Pt6LeA48NTXAy9C7uOZ1XX
0HdxVLUP/e14z6UsRnKgzuRV0ARHl5u8GrHx1OSGrsJb4Ep5FYhHelKnRgjUvFadZnwqhtQxm53V
HEf0FjfhD8n2bvjBCzwhEO/X2EymSkcG5DnGeiH9kj/WN4zlAkqMxZmdMMUAFCsyR9O/MENmK5LF
iPF3Etdm2PDNW8OaOSpbnNlMT61qt46R9x9S8Ce0GL/E1/bCcPCGWXevb+eWsZ59PTHkyTuWaaQl
uFVm7ZiAA97pjcUvwzKWAG0F/qgpaeAvxwgX/hAOtzYkfVZ2FOEAzfPANKfVwfxT4lZaojyaPfgh
Bnv4MeK/tEOyj+PwppyrzqNUf2oiwofL0r1hoCCUxN2f1zdhKy66+G386jhzbNnKooKU+G1vpiTe
6H+7QBScxGRmXRISIPafedqpjh3rQ3XLdv3PtzRvMIOh2Qn8PDwDIED16lDqRh7CH2FA2zB8M8OE
tuJDMXpXhQf5RMPWqTnHEw7oao9Gl/PBCQPEBFl9G5PSuf69NiLLixUJ57JI16jLB6wIB2doP059
5Yzh6I76O3M4xNONEWUSxI14CIiYM2EMnW2vKjWr2qiTkWJNEBNxtPw0JdbBpI/ZWnpmJavvbvVT
XKAJ5kjUEtNdDOuz9/S4HpLjLymP8Ebu4p49jBCpXGAJ1rEWjGY1xcpIk7tppgyHti8MFz0kxzBD
+5Rr2JAyr4vcXcMmSAa9desie1QM2jpkKf2x6OCjSgvTu3D5zKqDfmbl3kxxoMN+7E+xMX0tNet9
wfoIBcP6Z53mmIMIC89Gc5bDasXXRsw7zgvgrSlQ+hzlTJQ1wwn81XZn30QYZXHRdgffpEKdntLM
03C1kMb4WWmrx3Ty2OQMHZvteNcY7Knr1kMfF+sNOP8+R232x9waqhPGpb1vR0g9lso7U22nJzMH
yX6q5LeI8m+XSb3vQUHhXTfVTddybjnCaUhApVMjM8qbITmXNKRfa3+YnBxXMqhFHeUhHyVx7ubp
wPtH5yw35msaFbBUNkqbLs+SxdqeD2DEENGVRZzbVnqGI8TTkzqvmroChwbEjZ9ZH0yfjx2q+2ov
2UVu8aKVYiU2YRg85j3Klw667C0LkzOYW0JHYpDcZH4zvbM+rEFTOdEDGi0Cw8sThzDwDknuLf59
riELZ5HGI+RgaL6AJIS4WWMFFIEc2J/QC3oL5aB5/HB9qVve01RhxGACM14T+TSkDpWImlzA7pHQ
DpNgjcSXbZokJidh1WieQlJY2MzFVM3CtLkz20V7JeQa2l5cP/5q2Eq8CdxI368vatNWeKaK4IUC
oxQHgUPdyqNIga20u/JgKTgI6x40T4dnsTOpZXLLE7/ZORrf47PrvApTNe2HDCfgH8pKnkNFY9Vv
THlsmeY5mLCbva4OmVoly87sTmP4dSU/MgODX+H6ts/2soeCJRptatktX9WvIOXfKw/KViZcDfNs
1UOb4KMpSHnX4R9hmrtxNDsM5e3/aB+Cl+wjyBFNHdbGE1PT3Xrz68ab7t/UXMRMDDogc6oy0xKb
jrVUm41igSuZ6Qzu2S+dXUlcxlb31AUEt88z+0MTcKfr/Etx6vZK9enPBp0znDWGk/gunuEWu4G6
yuTLp6i2CiMX4PoleJ1p5grlvQXhnuou3wp/RPvM6kZf6F7++NsqoF6gCUdt0uakbRugISmMe9xF
IbrcjfvRnbws8eyfxW+UYjZdJGMWeMgsnjMSwr8eU7KkUeCS6wyFEeVhTWU05JsIFgULo0oR74k1
xoHUoCxEsmM3Le3jrKi7NJRxdnC38MpHvUCIlcW2T7IUtAmAwGhEXD6xh9qWYWx1YsLETcow7oJ7
U+Shi3Sl6EYjXkAKhakhNX4PZanayZrogzk2PzVzQl3f7n+kg34C44/kGGxuItIf4MWhSA6IadKE
VSGZdR6HqGDANRKnDz9edxtbUTnvnfobQThn5kIhPUKBYNaNlxWf1Ez1rPCpLfd6I0v68mPz6nud
YQnHKhuoErMZWznZozOMT3nTvS/Uz1V4KpMIfF5zMBZ7bQqG6rSwvRWl3vW1bl+hZz+Ab/eZUxkx
Fz5YIRZ7nrvX3DdyxuN4gVyLc0tYtiVmktqW2L0+4VT/+xzLZjRyhmULXUegqc1ow50ln+BdPeub
tuesJM8DvL9VV9p6ep8D8pzM2UZqRWnOvQnAv4US/5LElvZ6SJcm2OeyItJaRiD9VV2d/zirrrZH
eXV1y6mcL00w0rosQ5TcYSNz8oSmmdV6TGVsq2Tr0MElInth2cR6xb+xLFkSoVIGCgEDihoKWZCR
scaAxdnBzsmtNRqfBx0hXoT8sxtVaefQNv/eK3PkxC3FJHx+G9fTvaYpvsHKr3pp4Um07nFnfSrM
ynamiuwGpk1ONIy2Q8hCvVCZFK+s0lpyprZi+/OlCFEH4YIaGDtedkv9hzoMIM7+UKK+uOzN5LEY
fl4/wFvuEGOzGJQHn4T6qiUnhgz2HNJ6ATMNJu/QfoYxx+sIm5fxOYQQIQ4RQZ9j1yy76k90h6Fl
m+d/tWD9s/yo+akfecy/jrgRIZp8yg9DXDon8hIixIl1VplDmG5Xa3bqtumwN+rpsWijQzao369j
bdj2BZbwsWZ9XUIkELF/nf6+aB76IfLrxvz031CE2CJkdOz1GCjx2N5Se/YXKMTSNXbeAsPJYSmn
FRb7s2jSJ+CnwMbZ1iFNa5/iuTDUkrVs+R9s2QuKYA/TbNOoGoZlp93zJGPuNT9nJ4N4nOVMh+pR
lml8Vn0V7sgLPMEchsaIpjHjq9pzLvUM/Go2GHLWT8r7LKgC/XvsGTfZU/y5cQvQqUwe8p3v6E22
K11yB8LKoD3ZB/MPdADah9CtJMa6dTzQPIMGGl3nk6lijazH4VwyHduxHNnT4Kt+uUsz13qA1Oqh
eIh+yAcct4LxC0jh0u5oV/cl2Kl3kKLe8VmU+nvrry7dtUHkqZKphq0CENBA72Lr4KJCD8Plzaa2
VYqGxhGu2ctHZ/k4BPN38oFTUlifOd9WnDmhS07XTZl/1Fcf/QxUuOSKrDaHZAVotn6NIC4+106I
zleCfBypdtextooIFysULricmLxggf0cf5SJk34wPkd76md+v59+5B/J52FECZ7Ic1387722SOE7
5gl8gh1jkWB9upsPsF9U8jDHVx0qL/Y7ecJLtqvcG54FKXbDaelmLJQPJHB9eGh7KtWxWj6PLueQ
TjBc5Se13+j7Ggp1e8k+bzrbs48qeI6yAeWoWWC9OfhUP7QhiEbWPTuUe3IPOR8Iud3lx+SeygyY
28rrbTY5O7eOEpH4smvTMUlbBljt3gq02+o0Oj/6HHMfiCSk08dbz3QY0z9oz6+nsz1e0rxuJ3WB
Me2y9xj0QauP7VZP5nt6GHaccjj9an+J3+WB7Nr8H27hBVk4qJMJBjuqrnhMHDkNSXgw0PYGpiCH
N/nJWiW3viWiHN4qhsQbWiUvTUnR9U4DUSlstzFuoX/7c0wx0BKSXpJ3fn7QiV/vHEgwmim11SVR
YbOfP84YqYpd7VPk9J/iT71+0GyvK76ZmTMfya7a5WCHuxnaG8qkxZOto3r+K4RLSJ2mrFy5y03y
BJrddfRHNKhgkw8/dWF37FPFQ87aT7vmnTbNblO1P1EmuB9j+ofkDPGP+Go7OFcKBDjBOfqqp6VA
8Tgd5rc8ojZiS9MCwxYmmAEEYgvhEyf6mlnNBHvq11PR5/ftmr3BzZ9BiPmKcFyQU4Oq6S40yh8m
xA5iTbvLs+IuzorPK5PVpfkvfr15/6xIlCPMSI+m9QkrmpfpPTJaq7cO00+yqu/XDrwyff2pq+sf
9Shb5uYNc75O4TqzSa4MKurgSJ9xxfnEr3vueE0fMgt35V21K4O1dmgpdfn8dFxbsXC1EZsqGaa2
scGt7ltQV2jiGw1lMDbISBE23c/5GoXbDNnJJV9zrHEenuUJLMVhD/EnUEx/G0/pSZPNxUg3VXBB
K1HsJW/xNa0TCxY/uymhVH1XoznmbvAoCkbpST8MvSOjsNp0fS/nwhA8krLkVI0HGK1pf52zkxoe
TKnYjgxD8DdJshR9o2IzVRPdgPG4V0zbB6uxpDdqKyA4/2bC8ydMwT+NYQS87TL1oLDVsfOfsQU5
2uyLZSaS+1/iTwzBnyyqulrKgjVpfe4XcXuA+okncY+SEy62vvS9GrKUAaPzZ48fNNP6MDqGX91C
ztK3vhMURw/2bQJ6te5mcK+jSz6a2PbS9KExmSMMI2bM1frCaXFLQR/9v6EIvqQF7cSkGvhmYdQ4
s5Fg5N5yV+XHdZStLC+8v0VAWoxUL+Y8Lr0/WWsw4gzwHPFh8amr7f+PtStbrhvXtV+kKs3Dq8Y9
e47tvKiSdCJR8zx9/V103xPLtHqzb87t9JurNkQSAAEQWEu7aIHuxwfew9obb9RnH/UuiVHCpjaQ
QKmQNPjJbe+Njgl+QhVv2UF0aBXb/Ct+UDGAIbqK5jbn/vhH9ozmIUBpqCYapxk/kozAFpNDyDen
WbRHSdh1JH8EsyyP8mfTAFaCGMdh9QI4BHNx9pWoBHyBsY9n8so5ts34YCWDOba4yowUrzUwgLA5
Gw1a2rsKDG4kjL/HUn8y29DBcJDqmXEe2ugH15xMyGqf8xVbIbe5+grmSMUCDXV9j69QEHKDTfBI
zsmzdJfvFW/elbxZ6027W0ljHEs5huYcUmnjUAaTeKnCZi9oPNey6SvfpbAl5WYQysmKqRQ0Vrkz
iot/o52G+8ywVcmVS3uM3cXT/t1QDWdLLSa6J0o2AKoX4ocf0o/hlB/yYLprfqWPMuCQua0Rm/Hu
arGMk0nULq8zDTaR/iLf9IO2owML40vxa3ZLV+Ait3FOkH3JF8zIMjsZ4oS2OZT1flHmXcJzNJux
0GpN1DxXmVlpDphzBgmUL1oXUX5Jrcke8sMYyn9yDazkMP5kSQ0h1mjMJRMpaMoSvHWKrxrFnmNk
22ekSRStWwZmDf37aj2dqSzhLCl4uwE7Y2iXllP5sd8cwZaXmjv5BAawncyblNw+qXehzCYCxdlK
swlCzd50O230SsWNhtbmrG1b29/FMHtYy+D8zUMZVTVAQu4Nn+J/w8ys8+KVPv/Fedszv4tjPHNk
ZApJBahGlAFEoC+HW6HjFYG31e9dBuOZW6tKQPWCJYVh62QTgFbnxJkxeL98+ZPNo0AFlFEBbYWM
JIT6aTaiso364OhRsPrSaZ5R1UFbZvTAY0ff3LqVMMbV63MJNHMLwlAi9cZBfq705Pn6grYjhJUM
xsGLXQUCLxqLJCeMqTi0FyDxlz0Amlzg/j/pbwSUaEP31Wdrv/Cu1M2D0/C+ooPiDf8zupiXqtRk
pYogmfbd0/2M7pRj/ZQ7lkPbm+rbtLeJywUB4smlf1/Zt5pFfZYskCsGf9eV0QqPnhnK50CrOkNQ
3tDi8sBZ7+aBrpbLaE+b6kMmI5nzp+4hNl+lhOcfN0vmGIT7vaGMylBsIzEdsbAEmcZbD0sM89ZP
0XlwrDsaY/LgSeRNf4LxDKCTo1b1qX2xF8yuhQtFzhbbszO57S4BGgVA79Ex9tx5+WPyYLoAqLA8
A9tLcwVAoXIbkja3dvUVzK2axkqKx1t8hYp8NXbwbFHblqMF2eXvIp0e2dyi6+YtsZLJ3BJqNEag
ozdoRhQGMlgidcyPEofkzgzW1uwrKey847jvzUtiJZPuw0pz0znP5TTV4U6NI/p6g9n6Wmizc90r
UKP/lDashDBmaYrIGiwLQjDTeFB25h4gZId/gZrE20DGDKcS4BJKDDmtpx6K29SjdCOTM/3Ce4sj
uOn368varqNYQMYAdxVVWCbQqzM0yCWEhil3OsZFlV23Sx35x+zmCLz+KHReCWM00ogGMVxo6Dxl
zaGoJruIm0AvOWUGRadO49NhreQwWmjgp6VmxuWn6T3aaer4rIPi0yV5eJkmi9hFOjdBYdCG8L5H
itAlT2mDQfVlHE4VUdAEoH1D6AHwJCFOnTKNAjVvv8SFITpmAXaUZrqMYfs8ojXAFgnZLSmQgCYZ
0YNGygPwh7Wgq4y/9LLz1Tz8FhfD0VISDywQNpmKY9b3h2lYXpe0uaiaeE8EpfMGEp+SOH6akvI+
q6uzUCe+gJReTcN7kgHPlLQVgpK8R+cO2EiXYg4vEWAmX0s9fEqAser2FglPS69bX6aZrlKOmsjW
B+Em1BrQ1XeJLagJpvcE7ZR0zYNeNoB4S/oI5KX9az6Me7DQ3rRa5vdh72kpIKTE2jEU4UWPS7eV
OuxbAoTCpRhtIo83uCKRLk/y6ORCUdtSqzvqqLtatNykZhtEQ6rbBcpyoSqaXjxl5zpq7sdccqx+
eV7U7h6Hv2uIaitVXdmKGBZ2vcATxr2btsYZj4ReUr+iyX4XtU/ioL9EmI9QEOAWGN0sKvG5Jwqa
+c3FFaIs8iYhezbCFKQicab6cyNdZFm9yMN8wTzmeSzC26g17pS6D0Bz87M1I6/JqiN4aVyzxcWg
jns5JHZfg/mvrezc6oMoSx7p9mgZQMMK0MuGIIhRHxrpcdIXByRSQZGBbiIubWPCbFUknSSttMsI
AwHoD0ljN1FFR82sfT3ruq/qS2ZbfbsjJRgrZlAwlzdxaLnD3OyregaMFZgF4hww0qH+U5zxIthF
3xtFPohhgiNaMvDzWp0/RHj8btVTLUw3TVy5tWnYnVp7Y9F5yQjmdCsUM3vRJy9flCcykx3+alfE
el7a4raLm0MYSkd5gRsbuocCVEr2IiPUGOQEFCg5pha6B1Wv7Vxb3KrCRIRh2JX2Kx91jDktAEXv
22+tODrhAIzAJvJyo/WlCO6jqvzCiEAVpJk3eY3Ypat8KRz2kXWOl+len5ODOITHRmqOzZwfzCkv
7K5O9pUMJPWiiZ4TXb/TgGCWyLObTtEPMV6gFUPQTuFBF+KbJAEKAfgYRz3CgMU3WS+dQcq9qldP
WqjFXi7X+1A7FKLmkl5q3ZoIxCOm6iZL+z2ZGjAVQz1N8FNjQK34YowSpoEX8MAC3Ncn6nJoCAq5
xWCbguzUnW4bZWUXwzetKb6nBcUbMQS0Uag2MtUDaYub2aw8eUHnXCIMN8pgHXNDiXzMvPxqdDN0
23QxHJS8Fhy9usdD3a9aa196AUMnkzA6WZ0Fkyb5c94eo66G6vWmcKsltaNHmLqssK9jMwFvjCjj
XhSL2mtDxNQ6+D/KQg70ZbhrtQ7zUBj+WKzWy6qys9tJkRwiJFPQJuqhjpXEVrPW10rra6VJL4lM
mmNRK6WrgAzSNmQJ1cpl2Jml7pREURxAJ1cgYiU3g1A5SRP9QCc/2poIkIbFv8QauRHpfpWaultU
QXFVU0ntftYAbjgW4BYiu7Ybb4GRdDLkTnTk1PC6pvS6sdoRYp1AnPow68V9RgrRBpaSiw7+75gx
fh1l/Q64198GsRP8uUdvkWjNy17vkvsYuKhVb1zEQUAHmrXcVBUUM1e1v4y6uDXy0pM74hdRD44/
9U6lJywrHWxY01NAoE+BIAg/zbBN4VsGc1/qU8h58N2Mm1d3DRN9YFofMOIRwsslroNSqOE1W0ds
E3eeeR03NFJlrzVQ42EETgM2EbC7PwY6ISFDC/hV1C1mWHLlKBMU41Br5Lh06ROMiRNYbQWQK3ns
e5mxxIq2CFianoKqQxHtQeFc1SpnSewbGaCF50zsISJq45cBjN2d/JDrmZ3kyV1TpoCh0+00Ntyl
FO8rbTxiTtfJgLQdNjK4WWPR7SQTnlmGZzaVYMm+N+1sAynIbofi2VL7b+mQvaqD8aBLJKgwYDXC
VWez6abR17IUDn1xF+mGp8mZH/agvQrLPbD1b6tGMe0ye0mj9CAal3Bp0fgXPfVE/iufYj+J5YMs
ABUw1nxOPLYVuqz3nA2RslRojAJnTGetKCK2AFCGMlATG/7AlTxxl3Z2D2JJHqrNVoC7FszETIAo
SmvAESHAncgu7Ax4BLMZ7VqdEzuvMl8fylMaRr+GcOS9MWz1BaOpCeNCIh5/kS4xSaAUz6JJ0Nnk
R1Y+OoWQ7PQo2+eh5fdl+EtBkRmJhJLZulmjIilg7F3u8CDO2frtHXj/CiZRNMMawVmKfGl0Orc7
VY/ztwUdFYkrFXt9X3mDJ4Mu3oPhpb6wF/7vU/0GMFvQCI42RB2kcB+Nu63GMVp0ZE4osiBq2+nm
zFngpjmvJLCphT7qKvwwrXJhl4UiPxVL/ev6JvJkMCdZFDqAkhWsQsIg25RTIpzH6xI2yzMWWmtw
u0ho7mbfvfqkQjeIFsLh3oCxT+iCcrbB2vyqHYmXBuINWtN6J3xAG651zi7LF8yp7K5/wmbStP4E
xkiFBbzbpMQnzNmvbtDAjL6v22dN/97Fr3nXeknYeoXRIZDet/rdHwk3YSmyBtidt47JVbo7F3kT
SoAP92dncJtbWp6Chzi1+ybIzjyv8A9LfZdGD3wlLUNCnQwdpFGjAMawU58HZIj5PtnNRy5F9eZ1
oIILUpcVGYMxjBFggqqrlRobG55p803mpz+bYt8OZ+Neu6j2ABquzGue5uUeTNU5b05yU3nRt4Vm
FxHUGArjAkcjAreciLXmAxq2pjs4IY4JbvZrYZTktwhmO60pbPOmxwIb17gZd9aOPlglLgUP693I
i54Mp9xT0LI/qsysJTNbW2lKoSaYAfJB3zu4wPOws4cQZCazAorLBlBUvN3cbN1dS2T8zdLUMqks
qjpq5WpTsoub5nYxwTduJAHYBvbdrNyKWoSkTuldQSz+imkHe1PxMG65u854paoaQl2j9hrvhQdE
qYHgtK9gsetEWwldy+u85qLv1BbjbHZ40VtOiPgP8k3AcmHaC3x+jL9o0e6N+cp4wehvekGQI7kg
PfPU18HR7iSKQY23k8KjBOy8Q6Cn+ilkxJjDfyQzKt1a3Wi2SMl9aZHcWAxzexa7oxUClJrjlniS
GM0GwUuizybWiBwVc3QYEwdzoJ0eUEDGnPjiwV5jO366LnXbYt+Xxyg1snwNTD0CghahvZsm7Tbv
Rg6V/PZ9s9pCRo07QQNoZkUWLCvaGbYcABHpltpP4pNz/iQ4YE7PneoCTrBzcdZ5ukNP6NoJMrqr
6XFcYJx6Qcd3s9ed8eeAggdiwskDc6qIIh330W3b569WzAZCxpiMpohdbV7Cc4MQSPDkffHLCmjP
Lq+RdIsEGLWc9zNkshq1I3XdpVAc42FwQensd98tR7r72f4MXwnK48DOv7MOALLFm4ewS/bCX9Pt
dS2iW/hpi9GqC7ZYyqf1qee8yzQjpOsdZJDcLf2xyY4hUPRNA8VXnjPYVNmVMMYXGGizIkOH5ZbL
6OnzMUPKeH05b+HytfUwRg8skXhqqAiqsVN8KtzEjc4U2y19lc5KbeMFtYLHb4+8aaRNJ7BaHOME
ll7s2rKA5JliLE8trVr2AAUEsj9njVudJzir32fGWD6Yu7RwUiCJYrPP5xK97LQiP5z5z7WbQclK
FOMA0gKzYB3dzopIKcYkMfCsl/dGqu5AP3KSYgPM1N00clb4FvBfO0XG8IUskgA+D7FK2D8V4fCt
SNCtijKbUQ6PmYx6Zro8pGJ/Ker2VwcgMy1MnomQSYB0rTxJt9w6QQXcSg/KjBRZLTHbbN7HNXkd
YuUurFRf0wwMtJXF6/Wz4e0X4z5IpWdtlODDc3HfDYOrJHLQ1q0bISSvJHgtxOfXJW5Ojay1gfEh
RtoX0iBDpCbh0TTalYf8SdvlQf0Dj2tOshsmm99GspkvYjAYfI1oiEAj3MfQuLEaySgWXAyFOrwS
Qd2H6Ij3pm7Yi3K5K4YSqtiADKFueZBbVOM+q8ZvyWzX/9IJVackCciKTuD/yxHPjV8UgAenDkbz
4bd6J95huIEb0m376vclvyXyq2zAFMd8jPIMzisaA2VOFlvtxN2UqIM/6ngFsY1qKUHa1Pr9KAFm
v09xTenNvu8LJ+7xNJKr+wjaqCXSIQaVjzfr822v6Ze20k662e2aNE7cshNNnk/cmJjFnIRsGpZl
0WkyxprQdSiSLsRh5cvO6kGJ0R+nRvclEe9cEeq8RWbP4M4Idenlum5u+vuVYMYa5rAqUyum4UOn
+4qIySKN+9K7GSOsZDCaWFtt38gx9EE/V/sKDXAh6G2Mu3pPOW4NlzuFxpHHsixMkQqbRn37LQWl
0ID1OacxtWsFmScAO49zepvXyvv62EfKXBsB72bAvN8qQemtApc7jLvrB/VG4f3JqlZSmJt5agVi
ZTldVdBi9I/emqS2ie5UkhP9bHbyw+DRAlwIPRZs88Jt/aACrn0Ac2/ro6JrdQ1V0cA+Xd3O58gb
bApDIT7+i3kwnjTmrtYqMteDQZeLwBJVhCMBtOc32Y69zOG1M246rNXWMrd1V8kleOqgoGYo7ydL
wmPNSWxTvHIsnFhu0ymvJDGXtSED9ELuqGvcD/v6TAJUr33xyG2X2YwZV3IYfyJWhEhiirNqPdEh
9wXqMMDHfK08/ab4RhNqwY1Rj6k52cg/KCkGlTWUfuC1mJ0068QalqKg64t2yQsxnLF08rOG6qTq
A6UOW/sA54+GEjQUgzaPF5Vsa827fGZ/lTwnkj7kC+pBoqP5wo/KL3/qgHe8zDdwblowY+3zsThE
DyEquXa/KwJeG8FmtziG3n5vArP5GMQoMMiNj8hO5iE9NMf0JASoYbi8oux2KrSSxHjvIRqIGNHl
Nu5bM5YfutI9CIF8WlXMeYe77efe18X48aycNEXucLitl1+KV1CWJBjnA1MZWrA0p3zAixLhdsNu
Vyfe18g+82RZlBQF+KNwpALQkW7H1s7vCzf20Sx0Tr6gFiaDnH146r7yYyjeUbIPQHGVJ5gsgHDq
88guvQM9ewBo7ZvQu+7etw32995qVLHXocsSKXJI3V0/f1W7G2K9KOZjYxZux4M/4ymNxvhxyRDE
JKU2SoExBbt1StwfeJR34uOfEZvSCdD/GIPG+nE5N0kWIiabD5jPfmMaQ2MbyEQq+CCe/W878ndh
jPuZlzSdU0xe+blxWTpj35TAJEs1J5biH9fPa9uRv0tiHc1oquDQgeWJB7KTds1OC0Bnwx+L3l6R
Rbmm0WuDWcePejHnsoEGQawoJnb5BTxfD8oxGvGSEJ3wKK/6ijemjng0XrmVHZ5k5uDIAlBLYGxT
a8cF7C5H4UJS2/CWw3jK/eaQom8w+qLfX9/X7VwJGvOfBTNHOMmp1QNpm5r76FHtxAXSxLbg0als
2V2AJ5naxZlXidyqo5noHAe/qgg4J4CIfNzoakmQsNcI4ijzwuKO9/JXt9gLtrjYNbWQAI+pFFCS
vGhPfFiZLaOEeAzdoLaPxyc2W6smuVNqGXU0ME2Mjn6wjrE/2KRHeCW7xOeFrFtvmmt5bI6WC5Fk
RQbktW9wcOSw3FMWDX33Lzz4hiZ9kMU08Y1yPJFFxdaa52TAYCeozhx0Dp51VwlUvIMFY+7r4EAL
MofnELbaaz/IZvxqvRBqWJA9+OiG6h4pYgtNBVpix/d/02pw7/+N4s8HmYzNlrFsVRbd287XgxUU
oyV4XcB9lKKKyYTlH6QxijuVpTRLC6TJmPysVEd30PaECixaZApbdCl6FVd7NsKsDzIZIxUmWU8N
FTKN5kC5PUHjUQaW0yxnJHUHPvb+VhDwQSDjbkVw0jcNkJf8ES3JbhhIj9lLtgfun0cb+lMnCnet
KwRih8dv3qjMVhDwQTgTz0kKqlYdrXFTXDDttOyki3LAvvJjnc19BXCRYYJb8TOwPaDWFKGAsfiC
ZA+nNqDNydPBvFnAePEvxG2qzkocEz4KJKoUgD4hWkf/9+yYb+l57EfBEnriy+IlNnXy1x38pjNY
yWSCSLm1jBmNnsDs1yIgUamHxHrQ9ciXFW7ZjbObbB2gBXdU1hbYTYQeCrKBNuh2/ctYYkIih0/l
hXBU6T8ZIkAlJBVlX9AQMUZhhHmRWRpW1tRj5VSC/gIs5G+xonDeXLZP7V0OYwu1XmmFQZ/rurC/
HabkMJNv189o+zZaLYXR+CjRBYnQNHWocQliZnEnv+YSAn06SY62ZE5WvHXpm7h7AatgmbLxqWkA
yHvNsgCK3zcku/0iyC69Hiy8Odeqkz82XwCH8i/0f3sj36UynnPIhVkqS0idUP6ttUtmiC5nI6mr
/6wT7yIYnYiFXifdhI2E36Jc6hH4KQ6YFUNyCnZjkjnijuectw3sXSSjHnGsa4vZYFWxnGH+DfCJ
VjQ8qgW5bRIl4WBW8LaQUZR6nrsiIjQ/snYWRka08A+6Cj+oBuOjiqVPMi0tsRxJt5OxuSfGsVQe
hDI/kb72hV/XT2zbiN93j3FPy6CPpEN3uW/mZDdGvrikQTFzdm07KnnX97dgdJXtZW0d5RJoA9+y
B5IdUSNxpK8iuIDAaS64mos2QYnHWMmzMhYuNF+K1jSolVHgjQoloTIoJFyeOl7AQbX9lJ21kctR
tfXcB9QUFcMpmCe3Pk1mCmYBAPgeUq0dDazDL3Lmda5++Lt+mNZ7enFXtGuNe3FvBmIr0YyBI15o
42KE6D8A9NxUnJUsxtLRFZ0MafRWHBnlwxtXXO78aCjbHt54VJAFcXsit930SiZj6lFZk1oDBzR1
04OLSPr4FtzWKHSbu9TnVhU3rX0lj7F2EklRkjVY4+gY9uLGjhntY584orkPbfmN+ybhYe3T3/zk
QVcyGftXhLIMCw0yc8XwwhoIKslLLfptK9nNSLw/sH6NdnZR2M1PvGNyOMOZlbQ0kqTHRt1ZZbIX
Q/+6kH84tncpTE5C4lFpGkAoAWbcDJTTf6C4G1vf/dFQE9byLoxJRqR8qJVIhP+00Jfc45U1w9Cf
zLvAtzXjXQpjaVkiLFWvvdVdB7eIMUuY+Dlaa/rx2MO3NAe8S1QBZx83ajAflsaYXDyYsZWXFVQj
ORg2XscAZEJz5zFIfN2loHwYCilurADFCq4x8FbM2F6oDWWmathXvG3nzpiO36fR5PWfb+r++64y
9lbpmCUCxR4KyXEwTpNdEsnm7OFmjLxSD8a8lhwosZ0AERSqN90tO8NTAlrnoED+vMx420e+r4e5
XAdQwtXzCGEYxviRjihgNQMobMvp4fqqOHIU+tq6ul5no5yImddgjS+bh5kUFSiXIjcq0j85H5CB
oSUcw5UyC+Jch/0iaZj5Ri7zRVTv9eb5+jqoDn3yfe+/z6JsZGJoLQahv18jC1SeZxkMVktjpy3P
lDbj1JUkpkQThTnqT8qbS6Ldl7/Z9Gh/QmsE/Ch103xWAhkfOI6GUXYZlpZiKC0bT6nJibF4e8f4
PSOySKMOcA7TBMxyQe7PxdRfmrGu7dggvBfEbZ+OmRc83aON4hPMQI8Ozm5pWqTSeMZ3QiLqmHsT
T6k1WnZNMNao5L8SQDxhdnIvKGTfR/rFBJj5dYWh1vpZYd6/grFmECURS6oaKH6sHcNsPMSJk/X6
vsZGF7Fmjz0PL2jTB4OkE8UKGdVplvpqEdHvDaQZVJ+CZo92ygAlPUCv8kK5TYteiWEWlqM9NhMr
iBmXJ50EqXKbRRxj3hahYXoJHSR4sWBMoAyt3shMOI0O818ZUBPj/lT3Msfh8qQwek/auEsxxYbI
vy6dSX1q+t7JYh4wyXbQbbwvhtF+wBZgxrygYu66Uw2MyD2l9Ald3MguJlWyS7yb97kvcIEaNu16
JZgNBCyjVcYCByVhOgdNH06q/9E5AXwC8KWgXJeZS6Qf9UZLFVhaFx+T+cec3lf963Uz2mpuQx3i
twz2AulC0NWZKeyIPvul96nu1hcMa11QQgYziwgK73CvooVFyw7VN80A3Ujzs7gD1wNxj9wS9uYV
vfoYRjElqSD4Dx9DCwjozD4I9/geV7iTwfxhNs71tW+/DKzEMRo6LUOcj3TtGKpzx0vhU5suLqDS
2sUcH71tDO/bzGhpJSdjX8wwuUUTHMv8mutVkCV/AMDw4TAZlRSbrumiDgrTDveheiGoO8bFPWfX
aCj2yfOudo0udRVyhGgbQwcJ9R54iReBZ6EcU0DA7i0H3d9ufMEYA5Sj/y7xpiC3b56VZCYQ1UWj
x6M8zku5wbQwdcICAu8cqFx/CpLwYTfpRqwXWol5ksnwLEr1MqUYSFBPUmpwlHAL6PaDFMbfT1OH
+e8B25n1jnzIL2SnflN20zNeUOyJgnW45jHeTd7yS3H+EAPpg3zGyWRphEZsA/KL7DRCI82ey9bJ
MWuVCVLNCS3digG1FNHgtLj5IfFTsHKM7vz4p/fnb0tje8hHpaZQGjg1YO7ZTQ7EgLj3tWGwr5sB
x6BVxneYhRVJAnVVcx6E09kKb039v/MZKuMzUrFrwFyKk0nDizXQufSDHnH8P8+m2MdgszLneSmx
DhPBzF45DkeM5j9Ej/E9cllucLM1irTWNvbloFbUMAEOAp0xaDHahQmg9AywjiC51HvtXxTGti/p
d21gXUZW9qgEQh56su1EFGxtfrmuCNsVTqAeShgEB6UgGxf25WJlVQTtHtH+Ozz2d7QyFe0BTIHL
Uvo57kyey9gM+FcSGZehyoOeEwsS6Z0tfhkeeiSx5b5+Cl0Acxz6vTah3VTZF9hQ+kz46xcGDIL6
Bi6M8ynb5wnuP00Bhrz6CSSrTIVyHsyeLh44A5gU7IFYAadsoHUImPI3vInPTbNbyWPOU1XlzJyQ
jPpaPPlhcpulD0lUcgzvH44UZEWWZokK2K4+ev6+qOvcSrDB3RvTAtArdBSPJ0cIhvNom17/zNtI
6mU/XaogwfmPROau0fVZkwEqgHWZrV8VmmuNo12KhdNIiVMDqSIChpOo7Di6u+mZV2IZTTLaUO1q
AWKTffHYg1YDLewH7UBLnLHHbXjZNEaMVssapfT9hMYlD7lUaeiaRJ+N5McO4LCBbPaAd19M3kVO
eiPc8oc3eDIZPy0sc0eUYqK2Mnq0Q9ocgYoXuxnmm4RnCiUnJrZ+6jzF6ZxGRWW3ihzrFZBDU8Ez
lk3lXa2fceh6CTi7TBjpt4hOcUvbF5Rd4qbOcpkcimSPfh8u+uzWqIAJQKnfu84EhSTvrGVsIbX0
aLyWekD6kV8nW3nugcDg5z+pZk9echzhK1zg7KIzPrfrIw8xcNuqVh/CBI6z0cXdYuL4O+ATymhn
mL5rl8abvMbOQXxRf6956s07fMaOTQkzXqmIpatA1ALY0o2xm3ZAhsZmm34o2jMfKHP7Ql2tkrFk
I9Gbwughs3EnV/8yntOAhjrDpb2xXG7GtL1CzUR9SaGVOSZ6qw01zucR95suA1M+r/12Hm2lCG9G
odfsOEGJuCSvhaSprkQW1xC7xc6sORhU/SJMEi+aoBr8yY1Zvz/HYCI9ae7MUUjhT+ITRfhbOhg5
UvEDLa7h4Yv/MMRZv8FkjE3dWWZF159kw2mZqqPWSPfXnSRPBONBigkZuBXSNCAUnKQEbJbE6xTZ
vkZX+8Z4BvwymRoaTf5NxyrJb/sG+jB4RmA58/dtO++3LJm2H0om5nA+XnHjOJqRnHd/G+OyX+zQ
zV/2DXjLXibMbakexXDoQYmJjufO0dJj5KbPjRv5xuP17d0MZlYfwlxBQzhbBDxZeNpoO+CaGEdl
yY6aVfu1YnLaSXiiGGPRrWwsrALBQ57Ndh+39kDup0HzJjxrXF/U9gP0+6rYlCefMjPLFojKABWF
6oIKgh9wZgEpy/7fBq5/9Q5MT+2z/f0+VTb5wYBTO3UN9CgF/Y0tKFZqKxGohUC5flFC5Rn8lpyV
cvaUzYMi+LoQGRbSx+pOnnNbAxoYGtjclFuu2b4939fG2MiSKyg9TPAtU/pqKC8hksiE90jEk0F9
wSrlV9sonEYNMsa6yt2+Ux6AkTEDS33glPb+weLfV8NchvoMr92+VdGV+xmxMzkiHvHq7H5yTHsG
hAivrsyVyFyG+ZBMrZng+v1/pHxG4PG+RMbFtOEIAGsJlq3okzsPQCXGbJ8wNb6m5P51e+OdG+NE
lC430UmNteXqS6gl+15H48eY/pdSGP+haJGJFntYl4r5nlEBss23Qh44BrV5TgrGphUFtAS6wdL5
1UkipPlMdZCqxS4rEEGoxKWzLvHsJJ7lylyiGmo7rN9Yy2R0A5QjXTrSexsItbVD4XEFxwCvEibV
FWcKgMo+BddPbDMaXItktMNoh6kYaBJLm3mTAc28uHGQObbA1EIzb4OpWV6/2NZNvhbJaIksCmWR
jxA5iM+mCD7mn9fXxPt9Rj9asFcuYgeFLy3Rr4XCn3Re9wHnoNhmdikXhq7SsQSpc1rPPJSRDRpY
H2w3GDrzlz/tgF7t2qdR43E2SEF9Ih0XiI7koLvTYXT/7ijnDSdsXpxraUy0VSqlGLUy9lAbB+nY
dVIQFeGd0Fs+qa2XsssPoh4ByBNNMWOuW7aRVIIvymrqCEZ7XiJgg2URbxyMCr1iHm8mu7oWWhPA
rd2EjzL0vRUmL8oUBl0+uka9s6yvcZa6MdpI7boQPUX4IXa8PIaGzdfkM9dSKWRCI5s4gv8PlmFz
vf3MtaTNw9CHhKqwN7gUPGaycC0tgYjxm2gEtybvwDfr3womQSixt6WJLJFmnCpZElPXPQd4HXGl
x+KHfAC7ZeHUGGBIHWC+BvROjJzaCPidc1sQ4cAvAzc7mpnfnl0/XvnRrIdLNs7U9Sl+5dfnJUbX
PSCvMAeko9gDqHnoFLFBauJhkAuQAh5/JmfzFXP1FaxdF0tSS4uGr6ClEdWTdvlTGhBgThNkjzOa
VHSA9zzHZ14tcdsNvy+ftW5ZUEIrViB48M1gcrUTpaMkDhqK/kpQDCkcHoPgZoJMUePQPYAEXGIB
AFRrqWsADdIuyWI/XmrgkusnOpEzBHyghK3AYC2Mcfli3sfS1IgIesKvavwjskDeN/Fu7E33sFoR
4/eV3iyMOX9bkXpIj3RqQrclB1i+Ab/L7R9O7Pf+sb3+NRCTRY2eWPRNuCHH9ufw3HxPQMus+sUh
jW1AzWp/Xb/Yts8ME2OWAqxmUfnElbRIY6vT58sMw86D4Jh75UzLoei9dCN34PHTb57aShwTjuBd
XZTmmKYxdfKKdxanqaWdOH+5vir6K5+86koKE4HEZdzptQgpkazv1Wb2+t7rSBCNL9fl8FbD6CDJ
gaudlti8alFcsgThMqHl+fW6kM3HbKTxv4+IUcJFiVoh0+gRUX4iYxchmloqFPa6f1E+oFvzaetU
gIQClhuk0OxgbSNkpJ9FOG0zLZ2aAKl8DHJx3PfNjRLywrbtiHgljbn+OsGogcfwX2Qu2za2kshc
g+NSFVJMI7nQ6D2pvyNLbkvKNyIqrlE9NIVvjM/huAOrpDPGppNVmOR44BzoptqsvoExAlFC+0eJ
VitaQqDYBoJNRypwJQx2nP/7VnLe0TJWMcWArK81JPR9lxruZIo/gKZ9Lw/WbCP58cNB3l9f6PY6
FUsHqSz+vQUIq+BKrhf0/oUIbuK2toveyydEHRoncOYJYcLKYa4n0tFWGpI8dLo3lM+S4l9fxxYx
JVhG3hdCY/fVQsS8MwYwEoyQEe1RSNilTbGTksQfsidJaJ2OzDsdGiRW/0PadS3JjSPbL2IECYLu
la58+5Z7YbSkEb33/Pp70LM7XYXiFjS6E2MUIU0nASQyE2nO2ckW4GHGPQnvA8AgSxVxi6ESuKX1
JQNOR1GoplG+ZXOuAyBF02LyJfpDqge7Uwu3F9lQZlWuDcE/Qvi+TWp0CVqkkO3O522fo+WDlhjk
reVPPcFIk94+zoN636uWIJMnEsulfQ0lLyQgBKl+GesYHb7D+9+WpQ7B2V8UENRp/xaYX28fr2A7
LU6DkjpuwznFSkkjRzagUStAV9Jp1u3bctbv38eOclpEAatrLBrkhHlo93jqJMepeKl6XwJA521R
/8OwfsjiDOuixHo2jjCs9MRmW1vjLO1MfiftzFzdLXVhm3x2RWqiDgMgpxBod6eoDLZa85rQB1k5
9e1GtkSBmejIOAuqm2SuYyvBS788UAxDtnpoW7Hocbj6OKMfm8gZzEEtuhyzB4hnjcEz0ektzdSR
p9Cegs/1zIhiX5eEup3eu4LjW5WsUaSK3r3+e47/bDcDiw5FGICpQd53u/HUbf8LbSHKHa5u5Jkg
biO7oQe+2lDIvmWdjFRxjfEVXI8CbRQJ4fZRkeYlagZUaks9vpdCus2MwbakP/E2IDcFxAToTq5A
q618QQmaLrjG8+SM09sSp65KH2+fzOpSQDzP3jfUUPnGzYyaVa0EoYzwCIMuQIGrw29D+WdZuw8x
fO9mhIpgVrAI4T9Zu3pjunrg/521M7e/kbVjB311f88kcnZ3SFRzJhbOqO1Vu09/glDHUxIUkBPR
3V1/cuimjMQAKJHA0nppKtqo6WaJ2SYGLUBbP8ecTXHId1rrdxtxHmL9BX4mj4vSlRK8ipqyjAzy
5w3MLeC+jWzFBtsLuhRYjwLI1wA50NndZIe+qKt+fWM/Vssc3tlVLpa2Nqx377LIbts8tLXsqN2T
juaE26q5aoH/WSao5C8FDfE8Bl2P12NSRzl6J9uXNJ73vTl/r0bMJ+SRRHyNLKJC9Xqa50wupzmJ
Mk9TG4QTttf6IdkZ+Jp+zZ8A4VkiKjlFfuV1mR2AvAj1TncG3oozfCs2quD2r7+SgD2Clwsq4le4
5v0AmpCJMq0CmNPxbIow2/7Z5AfgGv4RxplNackLORiQfBiS3GmqzJEGUacS27arC3kmgrslIKaJ
hoziOP/93OeqUTsTxV2QYtCiDMeIRF3xsyyeq9awW9F0zroMYBADVQDnwwO/y6o8I1RVVV+a/spJ
68Y03gcTAIFuXwIW11zv2ocYLu7JK2MKlpqlUCR9i7DdjfVPtyWs3mfjQwJb6Nl91gsMCaYUR6/F
mdsYPXijqG3VMrqNRCogWgynZUoRYfYH2AuoFyF1iLwl2IgDB7w3lnWo3ckrgGlOMeRxe4FMsa63
0FQJtRSG/cvd564eCwzg4CKFBtiFLK3bKXVBnSZPfo566YZLKQgPVmGLVONDIrnc0jGp5iqn9eRb
rY4BQTnLHEuKPg9lg4lyxWLvAHmDd8EhpZMb6MSRO6Cn6P2XCDOFXSkdkkX5FofyXrU6L8gUN2VM
OmolCXZm9TzYALgOJj+kRrgrqXV1J6OAhzr13Npzkvq6aggoSla160wEdxV1LZpBYQU3LDfKr6wN
NmpsOnXZNo6ly97tg17fdwtgTaYpv8eAl/seFrUUBJHKUtOzV4JIDcRbkZ16XWQnP6Tv5UZ32eDr
dFcZjvqqvjXVUYT8s2oWzj6Bu6+YuQ/TLCNQtjRygKPvzoCx7bru/vZSV33jmRju0qaZJIfZBDG1
JW8aVHU6s9kMCoAUzfJJIsYGwPYCrV5VljOR3OUFYEZICoAa4fEQ2Xm4r01VoI7raQmgEcjIuFto
UOZuKs3Qckh0nN+ILtLCM/wxdJZDZwNnN7bjl+gNgY2rAEVJyHmwvrgPydyNNeWGNH0CyVFNfVgL
t86/3D6x9SjxbHHqpXLGppJazQQRncsazlon2DXbCah7mVdsSsFTT7QeTg0rTGMluQT9IGhmkFtk
BhtrK1jQmg4ybGQDmVzwyvBPB7wme3QZwHpQtO/1TnXsAlt32lPwAMLaPa1dHRV54O9FNmawxEe2
dtPOxPNPilxKJXWKIR75d9sIVE9OEk/vRETfLJzlvQc4rjQ0h6gq3q+cjZx6qlVhj51UQVip6oVd
DcmhSL/EDYavzL3eRPtFzwV7u2Y1LdkAyR8smYV32aWuZOBvqEoJujKRyTUoYNHyaFulxbM8ivqI
VvXSMjENAKQ75Mj5BYLWdJoj04SqbNgsW+ss343XAgGuvh0PrUAvV2G7zqUxpTqLNrQIsRKmdVFh
iAa/ylA0zch2bKmP0ULH6DB23CXekvysijeBurI9uzpInCFGH4hu6vye5qYFZMhWYuXDd85xH1Sm
f8OsAF7+HrC7gjNcTVlZZwK5O9hXuWWOIwSyaYv+LQQOCOIdzPEvnvaJYWwLFriSY4GigtmWKOC5
wiZebu0sJWkTSNnkdwroG6nqWkPnGUrmtWHsKWl4HPTQKVJroyHheVv2yiWxZAU+l8pw22CQvxRd
RWFCaYG7SDbBpvKDnbJhXO4i57qGZAxTYxiEpa4BoM/J6Uv0ntZVMPrTjwmNikgkKU5+h1/8FQH0
VjLei++y7LJSn/WzzwUOSl8xebiWkK7oBM2o/F0hGp4V+C0V2ZIWbExd8Epo4UrqeColU/UT5EHN
YwrWYG2bzdNnPOy+VkWya8bOi2u80ZPvUZXGTlKkz30y7UhoOUaLurnR2LTRYlvOa6cJYsR7Gmgw
NV8FtSZNDAfkV1DX3quLBTn40Uy8LBrzXSdXT2qvVnavpUddjfYVlM4zxvwvLatUp4f6OWOiRJto
yukPJP8Mu07Kx1qxRjtMaQyIQMYYH3bbxYq2RmVu5kTDG4A8mmN4zJTkc1Upi01AIqqUjasVoxen
5nZIiFt3ICrN8CF5TL2xr07BZDeJ/Hhbr1bs4MV+c9YiQKFOHZlbntHuqw0PCBmAsyCBz+9JIGhN
gzE+A6JRQwFNGv9IMLWSjpMxIEGZyMnODIvsUFHrG8kytMGao2aTfpT3/aRiuM3CiyUpg8ZJqhAl
UlAaN5Lao6cdUA3VYCHirIfCjoLm+5z1oQfqKu1TPYK2NlFerRiDi8kSnfJKOQQloCFl9Jc5dNGP
6F3aqrn2aoUmULT6bRtLL0VOjTdKU32nRnEO0aBhScP5Ra2No5qrL208pnZkyuCnHfTeyYNmfrS0
VvGQTqkcbRw9hDUwqksi7XOp3i5N+ShNAwagzLF1kcLEH5IA59YND5aRunqGPoquDGwNjHmbOAIE
YDuC+XhJZ7cox9wDpzL5lcd1cafH01Ydq9JX8xY/Ovlx+0BW3JKh64psge2WAJmQjy7Cii6yCtJk
zPvEW5Kh+aLb5qnfutE299UwFhIGrNhrSIS9NoGTDhPGYw0sY9NkkwR7/XeJIZ7PSgzAsBR3tq/U
bi8lclHnKIdq3eqQ+M58j5P1hq30yXQpsL8QAf9QQUTsCPb1Omy6lMmZ0FGdIiJbbJUYNCEn9hKP
0DR/n2/Qy76B4tRH8Uqvb5cBt2QYVFFVYGjygb2k0EwhVYksM9J1FjlE477Mv47xDCLpGOQu+Kdf
BD6JGGz7Lj0+QlPK2qUsjcBfsK86izUGQwvLRW5k0CbR2QE5+l3RdtG92qTxRu3MYhea3ewt43Q3
Z2DoRBhmk2lCzcAyMeS0pLndJVrj6SCQNktYhn4iTr5g7Eldhm+LFXpBGGyIKp3Ulm4nUKRLy/QW
6W1jF3USeEutfCq7xkShsZltPSXhQyspkwua+cUdllLxqqDZ0gCE8D0Jj8A6/hFW2nNOgdoRofU4
1T9LdfQrUCpE0LrhD238JYwx/pVkexMU5y1MklMHBYz5tFgm+ADl7hH7/1rWEmAljCpxklaqNiDy
doo+B9nRUiKlORSZ06AHUymnzplBhexi9kax+4CaO7nSKl/VEv2oDjq1Y5rBHjY16lEBuVPUYbuo
Y+1MUvusjtY2j0bJBs11fA+tSnI7aPtasjug0LYgkp+iXWXJYGix0js8K5MHmsipNyVE9/s8Mo5F
1YOfedAoPJyG5t2pMECjPU9uh4LswTDToyylgVPPOph58ziH8+uLuxEQXWjNJn3qTmF3ignKSWkM
/jg8FWwdxLMuqGZ0zzKyciulRNpiWvFZIoXi0hqT+EY6Y4I3qGJfzoxNRMF8Q9K83o9Kl2+TMAoL
uy9G7ahpPf4v6iRT70ZKIbumovYPY1V4NQ3HU2HE+SkL+tpdlvSUTvKTNMn+bA3bcZxnRw/6yA31
/L6SRy9oAvQKYs6gryR13xRp7qRZ7SNUG5xqCnbSHLragMRQqIAtmWjpa9IbPyO1jOxywCB93jXP
FZLuXpv2qhv0ynSkyD23Wq2cwjSRwd4DQDR9nKfTmMxq7EXLIoHLOyy+zIGe9nbctuqdZBj7aKGb
NG83eM/FTrvMsqP0aNIemoMxTa+AI9sMUXOXDLNn9Vq/jYn5KpHoecY+NFEKb5GCrBshzhzL90Fp
Ri4gZpwOEefWSkZM/5hBc5KCxtxEQb8fp3GbTlPuFMhxzXq9l7MGiILJPgtLt4yGZ4Co635UNpJv
mjl4zZuodKqsRVe3go0B97Lbo9PABaacvEmmQHEb9Fvr+oIIKem+ysHYuS0AfaIcf0bvENla412j
Ds/ILSBZMPdOZw3DCVVHNxnybRjJdgdqLFeWsgciaX6cDveaDpTHCPN85ZQ50xxGmyQFcsJsuFlE
ngjwHsdS+hzDfYdt8iVUVERkWazvE8WYBqc3zNkjUxa6cVkepSB8CobgflGQuCjTLezCvgaAKltT
ums1eW+F1l2rhs9RUGZOQPJ7ECIBLjacP+tjIf9Vhu3wSBJymGMJ6OpVsEUDyjZaEIBJk5S4bTDn
Ht42uMJ4HdpIo2a+UleWIMZdc4PAW1eQwDYQVl49eHsAlNKwkGU4iB7sTIv88D77vmmhpaHHQI/F
nYLkOkcLU30mlAv0SJj1nVVBaLKLHqrSTl7yO2X2+3QbnJBL2wJm4ohKV8T6bDfGyeqeVBPGyw5C
L5lcYgMcSNj+ueK0Lr6Jcx+tjMIsWsdkwKjq4D+eXZpN9qB8TTLFR2XKbuvEIwMVOejrmPdiK/h5
rCgc9AHpdxmkE3ZsuM2OwWkHbvZ5wYSbCo8JMAJMv4o561bSb5eSufRb3BWGpGTvkr1YfUnrn7IH
jnPgEyW5ayEgGTa6lCGpA/4rYWCyMvx7KZ0LhmiRJTGcNfBWv9S5q2KADxfpvjkGmym2p8btQDjU
bel97SqzVx+D4D6fDopH7NgXthqvRg4f6sjjWQC1AGMETB2RK/hU+WxqoXXTB8aP8Rv1XLavV3EK
8JVVk3WVmXx0VKJ7QG+rBScOKPMP6EkGEi8K/1aVy4AJpDqKIQj0LkOiyTQTeNBZ9mNFA3jnQZ2e
U7U7ECpIfqxEmQbyV/+VwzeJ68WM8INCTp8n9hIXDxIhL4UpTF6xaPV66z7kcCrbRBWNZglyVAIo
53ArBTZwOjaAcmZDSMWfzfEyLGxVMVH1Y39zqfdkhrunpSKjv9BwWusp10Xoymubdy6BHeJZ3BoX
Vas3LbSP6Ghwhyfrl3pnzJvbL4H3BCm/d+diuHxRCiwVo4wJ4hYAHLw1O1ywHd4DifNTKxxpq/1Y
YuDJthj9R5buV53Y5DkIGUfDV9D7NHcMd+Hfo7Vf7i3nBgKzLpJpxt7q+c9AKeyyBtk04FBur3zN
2ZwvnLsEKt6vtQmaUD+Sl42ZTaodR3Q3mJlbxeNWb0ni3Ra4Mip0sS5+2BxsO1LYmZBIT31jWz+o
0zqMSkSr3gEVJg9wSc9CZOA1K3a2Tn7iPK+jZm6Ypk5fdBSOtzX49hBa5e7yCR5EjOy85jDP5XEW
vBynPASTC4scrHvLbly9wZUsfBAmbJSNOrqKg//sWZ+3eGJuJTd4ucfcw3bpktKspXfpEOqGj+Rr
k7nF56SwWzacYmyqBazZktuVAFTwMFoq0quVSXX2CbpO8BcqzXxPQNWZbdvgd/y6sWuUOT+917iB
IKXbMzBwX8jL/EP2Qwc+y+236BXQdvsMIG7NRnj2a4bx/FO45DOx0GwbS8xKAahjo+9zj13j6an/
IvsFCk7CbPf6pfpYO2cWc60NKxhiREvPumaDu4KxSqJZ5hD8rF3yJXnL7oCa5Fo7Yd573Vx+SObM
JVEkc1Tg7ZBnL3aAJkte/m4tsJxlBl7TO6OMeEZ5/XJ9SOWsZ1lVrUJZiNC486/wsBwsJ96Vux78
mb9BCiJaI2cYJyTdI2mANNAzx84MfpfqId0jcwwShsxO7qx95mUbIuhdXkvCXSg0ZymrFCXLTIHY
zgWwz7Bbtqbb+yjGBsBBCV0RtNBqDHimtXzs20Vp1YxsU5f77NhnNiI/2BD8Qtf8LtwkAKKpnQD8
K3G4aSPXmO2S2Fr5ED+UD8mjEOuCXZJrD/nPGfOBWVulfTpP+Bzj2frRvzF2T9OdQH6RvRHAVYGt
RBD8rx4zmErQjmmpSIpw4YwaFXEVV3DJqiQd89byCw18nnjqCPwRU5erhZ3J4Sx1p6GHcFEgR96Y
G6Lb/WbYZo2NJhPJk+8nZ/FYiK99bVnNQhjqrz40FKpSC9BK6DvhoWD6ZlDhZSE+2U14wy0IcGyA
MUyA9HNb9AHVD3RwwMMxpHYqHK1e22MdT1vGKQb+A75MVpTKGCVKgItbjzu10m1Tnmwt2t3eYrKm
O+diuBurJlOjyhLEFMZTG3/SEEzJRuGEzVMuvZLiydTBmKbMdqv8ksplGwT+mB+HJrXrLnDSPDrV
FASKNTAIC+RoihCvrzZyUnP6mrf5y+2PXXsVnH8rd82tnNTaQiXZl4DbByVAq6UclX4H4pfbglad
tKHIlPFOyOYVOHditMasRzFyzubgaZFhg5ILSa+XPi1c0iMaypDZyMJ7q+kf5OgxG3S7Gg076B9b
aycbOSoZhq/KaO0B67PgVqydGB5gKgMOx9fxPeq4D8EU1HjcV1PCWEaAbSyA0liVQDA4jOIsUVWL
Oe2zwF4uAZ47ybni419ulwFDawJLgGiP2U/hLrdFDBSCMfCGhgW+jhH2jYqh8x4WCuBVDKsgyk7y
iMlkFmZiEgxE58X29rmu3KkLkZw9KesuC2k6EB9lYMfQKreSwFEEfqc/EIP3Mewj+nOv4quyS6p8
zmUCAJ7FYYl4Yw69TqlFO7jyIEe7B6P6Qi3o2j5FOYUVbicsZ9fqtvQduML24KFMlyBwE00srFWB
zqXxjwPNQuajLCGt/kV/mRNolgIXFL0uynADSrTvvMCiPMA7LuCVknwskX8blFKdB9MCoWGlbMtA
c2Q0BqA/yetI7ZnZJ9QV0Ka3WXQLDTwFXH7kNDLSkrVid9ZmrnaRQuxCXZxQy+10kWyrUt0clnQZ
7zqrQI5IQrNDqm718c1Qin3fVrPdxcj45nVhT1r2VNXd1yUOXC0HB69wpGylfRotZGcL5FQyLuZp
7gcskFFWym+Fn2/AieKPL91GhPS4ljK9kMXdazMexraoIQs0kR7K+IDT2FJbt6dPv3d6QoHM0JwZ
koqAfwJ1KwIy9dFTB/APOIzFNXYGr9D94Un8vFoBH2D7SVHBMxjyI9/6oJO8Dok6E9QqsZ8n1W9i
l05OAgy3wB5fJ2BpUtDVpg8ogRl3WWsHB1O2fyNbdt3mcvkhnGPVkBwtlAEfQjfZg3EwcTcXp374
DbbzdTPwsWTOLcbh0lhVAkmsgUcB89+wTXfRFjzVYnS8lefT+fbyka+qx7PWBO/bi/KLPx0mP97m
+27L8ljdRtoZG9MXH+tahH8hl4s4B1QBQcUAuTB1d4CMTsDgzKZy5GMLjFRPGHmuuMALedy1NBva
A7oK8phz0gbbOPyXsD7b9i/D6Te2dtU5fWgun8xt80GmSQuRgz97yotE7Dm1mdTGs/bjc9Q49f0f
EY5f6CkPV6w1JJS0GmLDu2BT74Nd7wdfGFDFH3RFGZYqM1elm4ip+aQu7XKrXBKN6ekEnhDFDgAe
nNvLLv9WtUDI6NFxpryib+LZMLzygDL3bbe8dqZn8vlkL1pkplxuIB+sO3aZNL4sqYLRgZUHy/kS
3639mcFL5CAzAG2DgR/9viAPgz7VNjiYvbYPt2Wh2RTdGrcXtXozzlfFaWoxS9OCqRymqQzcKv32
N1iw6Sd7S/jyXXVX59I4F5KO5WSpI6QVR4YWzyoOjRdts/0fISFf6Mt7QHK2mVphJqWGLqh3u0ad
wrVke9qCCxHQl9OJAhJZ8BhaXx0oeTDKpBIdY0aX/qqNSIIowvjbeQB5ebMcyE7dA6ZmI0KXWFXG
M1FcNqhJ5r6PG534Wfq0GNp3ayZCIo81iwLu9H+Ww+V+Jm1U83B4Xw7aOVzAw1b7qnIlNIy8A+F3
Tte70vgoChXXUvbWuWDO96Ex/T/7yHSSJZHjyS6eo9qrXyPJTWubgv9NwWiawx7S2AOveQ2fA2d0
SleuPSmxo1dTOvSfRXZ95QVpgWKHoHoFbKKrBh8dvABmpFSqP/fVHrUe2S7Tz2auyW49Pggu5ppb
PpfFXcwwLPVISkuVDcbRvXxKAGK+gGnv9+j1RNK4i1lopZ5NFCtjxbnx7r+8cOP9b2T52M/ig3L0
SKGdXjVXOngpSSQKUhEVbbQMdpgB0kqLzeIbHRSv+pOQ4nXtspwL5PQpNZQgKkoIZGhd493LYk9o
YGWIQFifsPi4GrYCxFW1ANyFUVmTCzamea5LirwIgo14m5h7NOs41itD3AXYJ4LFTV95AmVZ3dIz
kZyyGEXRUtpAJIZWGNNl81UBYODg5ASwcLlbOMJ0NPuJV4d4JpFXmAWz3KYJiaypr6vQ1JdpJ2YX
WBwX0WeRwDXXaBKMHr9fwKt8FpoFygLI9lih8gTJIDc3MOKsFfdZ9RRi8hHv8s+3N3VNa6CeyJ3p
Gljq+GMs0HQkG0mJaQE8iXMzd9NecMfXDOy5BO7UarB81KGRTz7g2e1h/jllOpC+BTHFms3CZBqM
lYZe7isOVEWNM61vKOh7MP1GTOQ7M5eavjnNIve39mQB7jVLeBpEv+YhsxK9ytDI44dq2W/COHmx
EvTkJyPauMjd0Fs7qpjjIZUV21RG//Zprb0szoVzd7yeo7nNaYNq51QBxp7uiuyJ6jCZKIdFbWDf
lrZW6oSSfayVezThbVYqk96iDoS3MIA6WMdO6ZACr0MQrtlwjX8hDdp9FYhdM9NnYnV2BGcxDVL1
XdVUGC2V94zboSNopVUemQfM8EIWqOf1FAsGfjHyi0QeymiwZ9wd7whYZdGe/DfIWLsBmYXNemeT
vcjjX+koJ4hdxbNlESOSCt1Ab2FvYG7E6j+FvbEfg+UAnC5BsedKTzhRXIyW1hg20GuI6rSfpHxq
09esDW2kXSOcl+C0rmwkJ4st+2xZaELp0LeBCxEBbB11wtKRHPS5Zba1mTZ4dQq8wJXB4sRx8Roa
Z7NKSzDDNUjhNi8/a4aINOvatXEiuFuWhv0QYboAMGOw/IxfRHlR/g6qc9OXNrX/B80S7yJZxhpq
eM2NRwaMOhsT7Je0BF6XL67U00NB/q2x56Rwprjo9DCKrQG1gXYq7YGqd1GmiAZrlCsnxknhLlSa
Bm1IpBEUwt77YM8GfWdfq2fU7dF6otuLR7YB2GQPPaKg27p45WqYZMArAJcGw3ZXzHUpnRUSoxSH
KUYQD5C+s0P0TOvDpP1ry3gp6WpgsS96uUtRp1aex1/VS+G2G3PXbQfkW9CGHHxBN/ZWNAd6/Yrl
hPIhF9XDJGYVVe0+eTH85SDBEEMcQi5PHPysXrSPzVQ5ZamXZYp61ruYdaA6a9vtjLLe7fNaFaED
jhtj6ytsAENHNAnQ8TBTemwn1XPXfbstYNXkngngbjLcJXnHI/PrIHzUs5+GEu6V4XNgNtvbglY1
70wQ5ynLfmj7aqIowi7fzEBxQmtP439fy2AK8CGFTyzWyaQo44KBS5ZwA7Y/xo6zg7VhPSAiyBLB
0fDlchBo99GUajAVqG05apvUNlJDqeAerW8b4zaF471G4a0iGjQp/LLfDPtmnu1A285hJRCy6uE1
Cow/CliEa2gEDJsUQNmBFF2yFhsZcdfqlnuc1+JqaY3GZAK/2N71TUG8yTBFsB9rizwXzylhFtdh
VKBB1ZfbdLazVHoYYJtQaFH/uq2Ea2eGsXeNTW1i7omHcB8nHagYLWsIjQNPH5/kVgSauHafziVw
vj6N60BdKkP20+5TXBa2We9z+URHUdfkqgvWDAXkZiqo6RGWXQYVVrOEqkQT1JaP7xBxyNp5kqOe
2Bj6b81vrUVM5wLZ3p5FMUmq9bVWQ+CQglaySqbTHMevcDMbuQMClCxvbp/VmpPUDFPGdK9MCFK9
l/LSKE0qvYS8tI29MVkOmI14mpXmq9TEla0F1qFSMOFzW+j/2NZ/pGpcZI1U4SAnJqRqiOa9Zme+
pR6bto3Boek3e/Gw2HW2ECbrbJ0a57MyWetoj0Z0pAnkGoWtctMQNKUoznQn7eZIAKUhXCDntNpy
LmcjQ90/nR2GrN0p6CFmyNKFslm8/l4cj67cboruGkAUKyxjzz8f9CWYjFRVYSgxdhbSPclb1xxE
j5SrJxFB6epMCqeeQxRkcUExQdnvzc3faNnmsdz9Tlv5WphxIYut+OwqGFhnIOk9a/3MHsy3xAcp
w2k8No9k+xt5pJWLdyGNMyl5YTblNCNmw1CVN4EjZz8h79meLG/aW4Z7NC0bSCgoX4lyLdfYYNye
si87W2czUrloepycch++RQ8m4N/n0KFvzQvjNogddTNGbrTYMeOlS11jB4P377Pp3EdwzoFoS1rH
AEpHmpD8YtfDcpoGPIaMlVIWhubMqlzkszhpnNWRAYTZY5gdynroMgdNq8E3Bej3w0NxH/nZ98DX
DDRa2gqqhj459AdRq8La/fw4bU3mceDUQso7zGSBOOxRx2nXd6wQqzwWn2a3RJea6IzXzM+FPM78
TBhljDAICWyd7BJ4DRDivuhpum4KqAp4C4qWIL5Zx1KjJTYj7G7cZk4YEkerH9pMGAUyG3Z9iB9i
OBsHdGa9oTPup3afPjGVeUe+iP94kuhdZz7Eca44i8ymMvDc8ZOjdD/LW8Xcaf5/jCrCmdpRfvWd
h1kiMUaEaEM5qxdEqbzQGu9VI/1Whcc5ORqZyLKuBE3QkI/lcdaOZkEwFT0OjTxK992Dsg1Pmqfb
rLV72DACd1Ff6EoMdSGQM3hL3oNuHE3A/ghCHa0v7okpH8EXuCkyRdCjtm5bWZQBJAsFSd5LC1dr
Y1kHCoaRjLK4U6VpX9QLuEvDbSrrz/CSu9vhxfpW/iOOfxRLfTqVpYH402RFKzLaxSKkDl1XiQ8Z
3IXW4z4JOkyCwzmZGMSunXLfglSyddIN664gqYPh5VK1Qdzu/f9Wx127ulKKcB4gWZWfZzNFt/Lb
bQHrxvljadxFm1RDonRA5+aUUmh8jVHRxDbMQ7x87+Xv/XyopEywpnVd/BDJXbAKUCKkD3Fi6SAf
x44cCc0PeJ2csmEUVlrZ91/brQ9h3E0rDNDeDyGelK2n+rqzbOPSoTttw1hYm1dJtUvBo3zt4Yer
9iGRu2pqOxbmAvKCd/4IkEwDomvwKIr+tQgKaXUjVdgRGQU//MPFEumSBQl499jcgpU5+afmqADo
Cflyxo08/IpRJfeQvj6JcsrX+LHMOp8J5uKHflSqMWMTvsGpIa51P8528cIERy7Z5aVt3k+/5h60
yJisFMFprd73M9mceYkjKQlSxYTsJvWaGLQF6PG/fSdui8B0wqUFo3Iaqxlh1pkUbm0NwF+IBUZy
5SV2toOATr4UIREg3ugB7oAGsJ9CR71BGm1avFErd4Os85Ysdv5/i+IsiaQ1QFFUoSxZBHTOULOX
5fG2hPUY/p+jwQD45aJIELRauUBEtEOHn1cgK5877Q9rU/rWTpQruu56vVBCVOEupSmdbLa1iQRL
dsR7+ZT5lrfcqafBY5Gz/D1wws+31ydSC86USLqESaHCAjK48j2YHuZQ1DG06jnP9o+zHPJUaIqU
QSmKIfGmsLTHsEJ5FKUATJopgBG+vR72vVem8UwcZz7qUUXfnoT1RK12N+jNL7PTvkYVoAFuy1FF
G8eZC0DvJ02bW3hHtuNxoNKpCo7ygOSr1dpK/pZhBKeaO8dIniT1LQJBdPZIqk80Kl09qewqS1wj
BBxnjaK00m01Aguekk/A63DN6t4i930QfNbo/HkJ5bsUNbU0zOy+zDFuD3zEsbLVgQqWtP6kONs7
zgqRLjGbDhU86IINzLkGyXhm/bLvMUb1OlZtEPUIrzrqD4l8j5w5BoirSjiyJpFOc2TldpPnsz0B
zMxrDTlyymL5NKn5biHT7N4+QcEBvj94zh6t0WzoxVgwR6OGToJpqmBeBObperDj8jq/G5czGbDi
GHzMsL7k2HvxVtnqKPIGDpk25Cv44f8Cgr0LtOytsavrTTc63SQwyaIzff/9sy+QlpEqCcvYhnfj
WwqwPcmpPNyOEPYkRqOH6F0quO58F12O5s4phF/384g6PaanAlLb0aK7QNwTQRiLTpCzXctUI00L
qEg/DjNnnJ8loArd1pHbwQhC/0tzHGiVWWYRjFfVq05a3CvyUz4/K00h0MX11/XZReDM1khquWwy
mK2z7q22RvdWhte1KNS5Hijk1JKzXXMagp5LxbIYQylrDBjRN/o5BoKLkzr5zvR1e3xAeI5QJ/Dk
J+Mhbh3rQaQqAlP9fnnOVDMcmn7UJ1wOTTt2GKZvMEwyCtNCAiV5R0c+k0L7fBqJya65Y24Ach1g
DiHf1G4f2xglyd3Ybb+LVnY9yve+wVQ3dFlXzSs0hEyuy1wvNRVvq263/GRwYu2dulVKTIp2Ecj5
VCebduJeufUt/ZDL62vbdTnAxGFP1Yd5umvqQ0Keb1+JdRGmghyqis5qfpo7mQsqA9ELTmJAIQvI
jARWe6ab21LWT+1DCvv9s1NLdKmGX0XjADUwgxlYXmz9mWX8EMFZD/SOhTQ2UFwfHbqXvrBJEYap
3H2S9gw9RZhAW7eMH/K4s6mNvs+LSQfMO5pR/4Pzrr/k/0fade3YjWPbLxKgHF4VT6qc60Vo22Xl
nPX1d7Hc41KxeA89HgzQg24D3ofUTtxhLTJ0D9ztdEcqlbGHPDYG8vvu/HX+P/7lQzjlX4RRnmSp
eEc+xnTof0mbwA46qoqBRqwMKl83WS3w2GG6mUC3mAG4ItxwH/oD5pwIVMwf7DKQh8WXpO9DHr0r
1q15X/QRkqS/qU2qzKCwkUY9c2a5i7PBVMFzIwDQ0splLzZ6L0uKvdHvrDXdCW3qLvCXxuBrebID
ttZdMeAJFPq96AGU1Fbki2zAi7L3G93wVrxbWsz5YOsRzOuX1jydwP7uxvW3MnxaAfFZqL66vIhZ
6WfSfa3/rLrcLgsFK2epk4ggEFaAZRk9gK7Cy8eCwMDZarPLNN3JQVhwXpOY5r85vPzZMFWjMn9h
dhSQVCWGE2ancno5L4TtPzdSqEdXLERdNhHIiPa5bF3Fl9x1D3p1J30CxGW+YDEZG4B1kAH5/Pa8
aKaVbiRTjqddplTLG7SYo56w1phBXqOc3oO8Na+9JR45CQbbMDfyKC8URskQFR1UdxP4pdHFA/AP
+EyYmqsB8lGywAbwBey5U2UxhhfAXy63tiw0djuAJUe9D6ef52+RXUzZSKKuMTUsdOpF2AjhnMby
zX3+TP6fEOOartw72V4hq+z83Ib9Xt9Ipi5UG7ohxBwCsop/Jy2btwzDPWSErrzQ9ufPybtQ8ueb
MKXmshpqPZoiHRaWY/FuxKKqtSCMWDpHErO2gsFiy8J+ONmU/iwJQ2BRP5so4FsRwCTFzB6Fx1HZ
lSkK7NmV2HE+IPk+XzzqRhydIZK5vV6HuHBabbD9orjCORBPgvX5QHWWpr2mEAl961rKawF2g/Mf
h120/DgETbSbLG1cKuQQujw7w/Rkqndp8zxEfiZIKC4+iVXlLsXfnMuQMSRjIPvDxPvnc6V9jqXe
Grn10gMXcJT2iTr45w/G7rduZFDW1ZeK2eQZ0jwjAjiT3aKpejuHtgFAwOZCu5VusYF6WXe2OjjY
loauPIK3Zscr4zNDweZXUJaWFKFoDhqelkoUewVcZTdjjLrlMWwwbWwjhrKx2lD6qCQXqgEys+pL
t0WcFE2gcIFh4fzFsstvG1mUleUoHIEjAk+S0YfrepRApg1ya1e/q/aaU7/ym/a8w1F2ZtRibcox
At2wPswodeeApA8KXjbN+1KUrWn5aDStiCs0M0WzmwYACPWq2TOKDucvkGnUH/dHP7YalErHPEbj
Jakeday61wqv7sYuqWxEUNmXZgxRl5NOnHUnWNidt9cX7erXtHS/awvAsekgtI7RngD3BfCHbev+
/BnZEWbzC2TKwhcd8MkEp0VE3rbvAsEzT8IDEBHQ5My5nCXsZHojjnIo+SRrs5XAzMAicFNed05F
1tiegdF6infpAbss58/HUZZ3CJdNTNMAT9IBjJm0ikFUHEb+oktuOnHq6jwplPMw8qxOLVLwkIwd
+KGdOn4esDX/vx2Fch0ops6KbKJrVYEZLzPzgxSHvqVzVgR4R6GcBibcmm4kwIQoPl9WzRgok+Es
XKYcthgMIwI+krEmlvXpOiXhgImTnXE3usKztosOo13vzDsjAKI0Rop4b1aeSErTMTOQK3GLJ7K4
XKU6UC26q6jgdU7Zyb7xcTBKwU1LiEY880k3sz+lz5mXmnb4w/oHENjfLbzF+7dKBJeAXXBajczT
mcBft0BOqaGr/9mO11QPpSyFYY1hdJRD0LzN4e0g88YiyCV9SaU2YigX3wymNDbYT/eX9x2c5pUg
dVWnad8Gic9LSNnOaSONcvVCJ1ZpmqAmqgbJbm3elwmrZwCJO1WDsSDU2M6b2P8jUJcloCKTHUZy
yxt3kRSqoKkYAEPINAPsrATKrXqfnX7R1gFM+7w4ZoABQNV/pFEWHUU5sLZJNy4XVR8LLDYf8Iit
Fh8iKLUYEMHykewG5M2L1B3fceYrTvGJmc1vjkHphCDFS9kDbclH26OIQjssrYsWLYhmeZu76hgt
385fG/nNX3Xw40yUVhSTppYjwhbSjD6YRVR7sxOKN4CALHZNm3E+0tdtN1L+/DgeTSouRfoApjUS
ozMgBQ83qQvWl8UV3vqfs1ffrm9Q/NSeeEN5HOWwqNSgjDS9wPAAEtKlfVBX5QpcX3/lM35fJE0i
bkyx1vcVtN0oXwoFgyUggyl55+DZFD0JC41Q2paAsRE2irpxSRt4LrzJJaCYIZYxOUZMPv8Z9bDI
xW5sWFWVZZ001HSNZPKM/CBOF6l5aYC+WbO8FJTs0u15fWQKJNAVBuC4QB1EfSktbdN4JF1nUh9X
juh/Yk8wP3ChCsnf8+Vgv0iRgK+CFePPBxvCLBmXMH5vq/zXbLHsTO1DGq32/Zhqg0b0L3zL96ub
f88O2a+l6ndw07/YHCd2thFIXaMYxUuWgbHAj1APOyTWMxq2/npb7Mua9Pda1Fp5rQ2mJ9mIpFOC
ogAFW4wzVuHggVrDnufrWWu8PPtmxhyWTO6FUplBPI6yEJMWbfQz34ve8kq21Duwl2NL/U8A99lq
aQHISdN1Q9Uo1z9KU9hYFVy/eAiD0sc8bSAE/K43+w4/xNDeX4hyfSR32Ha15hQLoV6FibfSTpTK
o4lX9HlrY7+ZrA+BlBkUpmjkQgJza6R+uSqNwgQQ2dA42oQ9nZwQZWhKqnvxbNxixOBRsdLcNooK
bfGoaexoSlUnEqto32AA2EkFEIfGcXQAWlpQzQ33hUe+6lej/f1r6aXl0pyFdZEzyTct0S2MGjY0
KT9LIXT6VbabyHoeGxVtE1nbmebwIx/HnRbj2Sc3HC/FrGKizYWFKpQxNJPGPhyGphM7MhKWIn16
JPyUmWYnLda3I093F99oMDhwglMG+QPP0FjBbCubynSEbpjMOoHsfpBOshS/jr1ScAI1Twal77lR
6UWz4iWL3CAA9uqu5RHdsiWgTShpEvFVlAVj0tPS5haap613CqAJ+7n+qzN8SKBiVwI+vHUgETmf
n8L+u1JmLsd6WAkhYc/9zxmoDLfKWyxq6XhFkmic9k77ktz04F9N7rHDvI+egdyXXHFDF8sKtlKp
7x/mi1lHExoRPYgZQcziFUF4IjT2ql/4kVs8cU5J/j7a6rbyKF1Q61EaQxKSlSvjed63V/Vd6vbH
9ZYMA2uNXb7GQHjjIeTw9INyhSVGWVOtgwbORmiv2XOY/HP+XDwBtOvrkrBUM6KAKAC3Iqg1R0n5
8b/IQFvqc5ZRdtOIhQVk85EGGMVc82ch/5tQ+PF5vmAgV/WCRADzuehWk4XVwisItiBAqQLZndU/
QRQ8rxCySEX6GWAmcgOaIR+sZI+AA3GTwVVLB3uf6aMSAzaVMPQ2BpihdoL/v10o5TXKUQHDIgF8
NgFDV2eggQTk8nkRrFC/vU+iN5uUV9LM/BemNpZAgizG4AvaEFF8qBrZnwcDndPQxun/J2cl03ul
ZRtjrM/EnS7dawyG8yYfgvPnYsb67cEov5HORT6WIbzVghym8JKD7iyP4Ij5FtV+eUwS7ICBtW92
ctWW0QW5jnk/gKc3lCNBk7HDoi4Cl2aPbqPb+bXlj3fwX07jwof6UWpjR13FzBvn5Oc9pixSviRE
sj/FA5J9oLKCWd3rHBWcegAhacHPNLVey4W7Px8ZvvDG5Chxg4wNn9OQwCIAaMg+8gtEOc7BOGLo
KckwbZoxI89pYTeiGd4FsSsBb/6lP+S5LfsEvhhdl8Zyz8vliaVeF4WolCVwIHC6+c7UrlPlhZse
MGt/G219fwlvzHBK4nYEGSCpHi1e19nAHMpyFxvKHgFqM8AQcWeBTS2oA+6iwfnIIL8/PjaiVStZ
rTDFI3v09aC+B2qcZ9yqV5iN3OUYfIvcyjt/n8znjAx+ITwtTCST9FZb3k3tUIYzyiI79ZAdAZBn
L9cEVqwFqzR/ZU8mHvpLSAd3kmJhcxjvX8oSKy3MCyOuJL8oqxHcVbObhrN6MLrhWp611AFtKvgC
qsCIwn/iHrOas7AcwciIwf02P6YRyCcjtfgZLdHPpq0weZw37jwZGOGe20BrMIERFQPHQ7IvSVV1
YAkAFEqm4RLUos6HtcRnka507JFC2a8MlEvLd2YdcAJylJw4hS93tBFHRTlNqRpM8EHJU1QSXSSB
7tqptlhpGLdHpWUeaixf9eiandcFZvjZiKUiXNQoSQfIdxTkijchDgwh9ABzearFoNJ/5k3uCDVX
/VjFEBQMft8sFfK0QQ3lrMSCLBZW2z2hPtEuAT+Np7xbcne8iG6du1fiXDbW1RZz3YQ9IO0FTShd
sSr8Ck8BD0sjBxMAY8A7iDk1VWbcUU0MXCIDU4Fc81miZkaAyM/RrMAc+ylqDTe0Ih8Dd6qdC0L0
d2r6WxrtkzGOMbdJgxRFvlmcHl3AwjG85Qopkp96katyekzMkqD8cbr3OaLNfa59boEYETlmLYIH
0UzAOCJi72ACao6Cd3C9dE5tiYMbpWOAqtAC8gjNTRJ+MGK6zc0PoQzGikbMqNSRBMaVPRkfXt3E
sCW7Ao54Wl1bwZ9gHzA/LR6QliUZIEmgh180pWzVmXTYxvpmbMCQ+2b2k52mvKSQGfE2cqgMIgbZ
1SAbCLRz/KCbpSthvw0t+fOmzxz5kjXVUiAJBKk07KuaN/WsmbB9Ai+5JbbjhwBmJR5kCQoAQGQQ
H9BBTstScx5mZIPAlrxdHoHyXABzOQqSfXJfXvY3fYDXK2++nKkiG6GUo4lGeWgFjO/5SqLgxVpY
wH4HnBTHhTI990YK5WFmqR9DkRRn9DV+FUALnApB9lCESmqDtOM+VXXevgFbPT4uk0qtgbw0Tw2g
E/0ca1K2Eh+rFsRR5njLURCm79ycjI7bxmpYIunhAbl6AMjycBHuwRgFQjaQD6MCgJrk0UgD/Ym/
vsEOvxvZlAmYQtUMQgmFEXYkh1Z2VSDVHpHa7fNDGDo81EDeYSm3XUV5FYLRF+RGEZAmi35+6EWs
AA09Vo9RlFtckCjnHNXhfEh6TCXMO7FWdNSMEOLvgBN+6CfzYEy8pXHmONHG+ug2x1pM8brkMITJ
GTwLW6zJwQDr835FWTn3QKpXeTMXRZB3OMpBT6UaAkwWXxALiz+N5+Q4PFQPABIM6n+SxCVbPxhS
2XFUlvylX8L9h9q8b5xswlOiWNYIrjPJb8QSVHKWbZVgBUmxypWVzgCW1Cw+NngmdW43zm7dP56X
zwwQOhZkQdLMwF7N1xj0KmRzDduTo03mScJU6uypqXc6yMPPC2Ne8EYYdcEYbDWWEmCvSBk7VwFz
YWxdrqrunpfCDhMbMVSKmKmrKJgSEIb+e/5T9okwEGyJgEUz6UmIssi1vJhwohYk0esS28aYgLbk
2/kTMaWYMsiYLQA5f2E5AmbonKdaBkvHkKL2UAh+n/GCAvvWTA3/syQCKku5k6hfUl0fUrJ68Dm4
8mf3eLLoRkUPbopFKnCg/14W+y33cS767Rhlut7nCrSh/A6EYV+6N2N/AAEH2d7Ss4BQsOHFDO5r
rGqO4LL8I0JqtkPb/ApK9cUyHtVQx68QdmaQ7dad4YGFDhC2pAdCFjs4foWtMr+/pk7ZwDiYpmF2
5IaNu0r0xvR5Cv3zWsmOeOBpQjdaJ70eSkYepVpirgC6+gWQBsoEgjCuXJAlrRj/wp2qen8bfHGW
G4lUflQArdHoJAKt1QtAhF+DsF+dZbEylMtixY6TBIj0gwHkm0Zz0060OSdm3upGPvnzjbNGNamy
csLXTcAPW1C2B9GBIFNV90CnclssxYlPCo8Og/2C2Uilsqe1V3tdSNHWi0/lPjsmh23tgwcNw7bN
jTQqh6qBk9lHQHn0iwFmontNorraepLHl1S6mfvB1tJdohSBecu5XKIu5z4ulUClxSQhO4TK/lIn
Sf6tTqEtys4fAMPxJFIurxHyWl2ZCvwuka/A5C+kjwg+FWCDW6Cz/oKO2IZWJmoq3vbGGPTWWyuP
bpSPgCLvbZ149xJdMh4cHSvCb2VS2tMkQj8kBG+PvDnHvaAiMQ2+A//c2BFoBLJWlo8eb9aXKVXS
VVkDqqqq08WodQyNf59P7fLcVErpzPF8g7zuFHNntFhWqSIvUwHViIchjWO4FgsQWMJY8hdFfDat
+LZNJWBbDnHPsX/W82wjiIYuNGWQkRQRyoJV6EX9gyzwsEiZpr6VQFWOZexNGVMGCcTB9OBSAfNX
uFuxjKCGwBPi8WMzjR3TGoCQ10UVsJ2UsUvJElaNBYf237NRMHenNaQv4DgHGAi+1mfnif8ap+Wc
6pil0FS71vIH1YgxO9FF66VWaE9AARoP2qr9Y2j5VaoZj/IUHeQ2uysL7SBk826GqdnV0twOfedP
IO24rsrmuyDqli3Xqd9lY+4MYSxzvjozzm1/uPz5hw9qrIyJuYBrbq8fsHKYRDZZxhod7TCMARlh
0H6c94XvCRDtKLYiqdA6DpFWToMIKFAwXkt29VoE2qWK4fUEI+xNsDxUTv0NgeABG694oBiO4CU3
QD2/FSy338VPsz1diBcITqu9gqla8YTr7q4O1NBBXaupXMuVv+VvzQ7oTpYLWB4Rjfjw1rytjpWn
fBeD0LFeeHMZLDPdnokK3oK+loqkQLcT0Hj3D8uMjayn8/fGehJjBEnEmJVmoNpFqXMHaI9MSBtQ
bmKspRCqW6OKEZcBmuKP5RDbSBVaDusDyydsRVJRSxqWLotjSfWz0rBXcRcCCuz8odj6tzkVFaY0
HGuq9Fry9YsFVUMDXLb/5lmhDaITAjXAkUg0mlY/Hfxfv8CkvowmV3k5NumgSuDzRYen8BW3Cspj
sdc6n0QM3sgGSzMwzgjfDeR5U9Eoba8ybckb9BL8fnqqu0BRnsWOoxnMet5WBqV9q6Iu5QSaKnR3
zUB1povctPNv2UXtdZgnny/z1zxAx+KvLvLjZOTkm4RRk+O6mywkU/FePmS75GA5qmsEqg9Wb356
zEovtmekQr01dX1lRIPkh4r4VmSRO6fSxZqZTp6qjT0BurUI65tGmo+GWtxPpXVq0K4y8vami3W3
xgpQWehO3Gi7tch+5hJWWDj3weqkbH8hZaBjH8ZWEuErxLr+zZzWt65M962QKq4SRgdQ/GJcphh+
lFF0X6TWvSIbvKUC3h1R9jplpWmtI+6IIMBVhwT/7IADh/0/4lnRZ1e8NAJhtb6bdjwPyPIVuqyL
mE4D3jxQ2j5rw1xUal3nErx6cVJQqqt7k6NwTEvaSKBibIhn5iQXsKS5fEGt7mJGzVVIHs9/RZYQ
A61REYOeqBXQQBZNVw5dAyAUtLcjwB6ewJJiyDx7Zd0VWhYmyioKaN6+QKKJYa2OaaWj/i7B/0g7
K7LLY7QHMym4q4RTeMvrazMlamRWDXjfqkGPmMgjEFXlAV9nAbWrHDlzzssfWbQUKsDff4ugDXSY
IqWpoXzDYQXmrXQvvspo1WJ9CyCSThTEmk+ekb3xJ06d2Bbt1LfCKdub0F1PSqPR/bB2gLn7XfET
dNJBiRGEo2NdqM/VfXzM3OnIbcHxbpayuXjIqryp8C1blxy72CUeeO93lkeQLcab+oL3KZmzPNuz
UiFTkVaMxi2ZjkfP5GHB13pqHrJA89ZDDQyRw7Cvg+G4vjReGmT8Ng7TQDRdMw0sySng5/5s53pd
h0otQ5NWtXfizHywzOhSEXnRhX2tH2LIn2+Cyxqh9Nj1sMO5HJ2wAYMfCM3/wtQ3J6HiV6UYjaK0
yNnW0LqbYvWtMNtgNdq/yrGxSvb7yijL6Kwon0WSHKZ7wMKDPgtQ+1rpqraEt495BORvyRkM5N0e
ZQ5jNUURYK/xmMtlR+/vDS6HFKu8APIAOEkZS3pgmPj8fcQRyzxYSEFaQ+ZkCuCNVoG87z1D8P5s
8plZZdxIpHvrVSgOGLjtdV+7iy67f3RgcPZHw0v248/plHuRL3AukfmA3EqkAo6pFoOZGshNxfEz
eeKfwG9xz0fy1o3GI6URh7HqJawwT956kuzYLZz1EvBXJwJWjsmjv9ha2h6PsmSAQgkl5KFsq7xV
wA6Me79UOKGO6Zc/1OT90JtDrfEwp5jNACFCg4GIeXFKq7Q7IPkrq+zMEudE3C9GmbQZTXKfo2Dj
K/q+PRF0GNMtBrCnLns+qAjTE+o6+ExkrN4C2OHzB8N/Q2lmnuA/8A7LstRekyJYpdE576aYtrwR
QwWYaeqNDLhCsDQVMzPYB5yCGLhwHGdIfNCXAAqONt3AQIBqvb/TNh8KKcNqmBWUQYyfy9L0qtaT
QbBTACz//HHYer6RRHn2CMyWQwMYIr9/rvfCU4bkNHRrTwvmx3zXY/uVt6/MlUhpRTRZZYukh5Ba
R7swQr81c6IQYMUmgZ46iDagARJeLk7M9dyFUk5/VLusbBQL5vxOF/oOGXEq9gT1/A+aTkx3vLlU
SheFHnWkHGHZV34RjzTAfwI2cuZowOz+I+YRpvZvJFJqaTWqVHSCqvu6dMizq0gAGVj0cl5XmKq/
kUEFmUKai3WIoZSyUYPt8UlS/PMCmC9nA8i5YFrFyiE44D7bsFKuhRQKI3kxTZia9ZqgGT2zd6XX
xQcmoCd+656yzpl58CXMYuhWMHV9cpZayZTDebQuah8oeggAaJl8ySt8C/w0Luec5PX1RRs356Ru
UlVTs84GJOekUJ7grW7A4GQ383nlDuYn+xBED1GkUmL2Od4IvpoVYZCt/UWhzLHHOQ5TiiWCIlTU
sZNHF1VCoRfkLMJTsKmdGVl37JQGuI0LZ74ZsAVoAF5tx3Mj5It8ucKNTPKbNh5yCotiBUsz0u4C
wEfAsS6ae3O614STmNdOGUYcR8k7I+21LLWpzEHWfDO/q8iqzcrz+e/afe5IlI8yRDnSQw3XuJb9
vozjx7Uz93lc7tqytLHV13hjobRelbW3jZperpO8E1QZ80exdjP0WCgdln2YFS+LYU2cT8w7PW2Y
c12UuoDi0mr1dgh8zLblxFVm6RF9qt9KRJmgmpvVavbw0ITIiIwrHt/DAuFebW1zFx8UlRcUWE7T
BPG3IWJvDBPu1DcFQP8AclucSh8mfx11XxEsv2tbsGJFnV1W9X4Vk9u4AMZKpqi7flqP1Zw4KFNc
5KoedNXKc4AsrcbUBaoRBkBxwYL5WavjuJ0zYSJa7WSCJ8qH+VTcjDvVXRpXCURXP2IzoznVl4Tk
mrfn9e4NaAXcSidBdGNTVSJmKJshMi/iAeAltnR/YTr6KwHuSX2gA8OaQZhjXpIBUn4Cx9SArXgq
A16GVouHcdXAX0AmJiThfYNzBXtWe2gxhs/1IczvT2Y8CQwC4g3lhgfgVAhrifx0KoIRdI+rfMib
leM4mLHF1GTDwutMQ/ikbKfXsrZeBwOl0reVTIXsYgH1P7KxZ7zxeZ644ig7AvCBqQxKKvumkVR2
ZMmnUk4vpDrSfMWYrpW03OdDgep+HGXuWPdBIeC10VrK3xj09tzU7QL0UmnSOJbf8QPQNCOY/MYD
eWQDcl20rf34V1vJG5E0mFxZGb0yDAlSrMgFUM0eHOa5HwPKJSd8aOGR39hnOcatRMpg0dLshlRY
NF+N7zJjD/4envqQv+GLUX6oj0kZ5VALnSrWUJ9fA0zJYbo2ApK3/h1Xz/YwlAGqPV4CWEbBtpKm
3RrSdIF/xaQ+nqSpyfG97whVX46F2S8gL1uS+KWTPreoHcsxjrVgQKoDY50/H7PIiV/iySbkh0Do
V7E42fiJCxgSswL9duylFzmWHLnE90w/8PFb6GZ7pqa6XM/we7IYKCrQT4YOkLEpZ/eB7d82Yihd
qUDsEbY9jtx5pM6c+o0y2ZZDKGFgELvFxMYFxwjZLn0jk9Ie7IcCOAkjSvCp80nNXAnbOokzyq4B
ggynvpuP5U79Hnd22jpT4mGeV0z9P3j0ETlnPjedIo6ZYeXCWON3nMr7NbYJxn3+ExhSdn2Tvv7N
cDsqoiq4ORTTwGja50AmjkuqzFpmAOD+eRx+NBpvUIqkYvRxyBymAjRWFF7prS1LbCZTDAvZx7Sd
jSF3TxBf0vAZUZ3zAVkJwVYQ5c3LUtJmoxCQFZnPBcD6irLcZcMBzHLHJrnPZo5ZssWhm423F1qy
dEY0pmolKgOCB97LNtay/US7HyXU0mvZHfrZS+tbztuBpRgELu0/EqmkV4yXZZYxsL+tBsTJPkfa
N1/+QdLHsvWtPCoaD42RV3oGeVnoJe1JWS7E8vn8mZjKQbDX0dfGfADdtMrDOhyUqJL9Zt1Vyc9w
NAOwkADjs+Wli6x3pLWRRD2CwNA5of+Qye+xQTutO+lSOfwJSybz1jaCKIMyqjmsigSCVgU8qnM6
7MyFl/wyQwL615jkwjCAief/Z6vtu8qqKrOUfcHA8vxa/jCj8jKLsEkRofvX5oI/R8WuqkvRlZWh
dOKyu6zAILPMajACnB0IWsE8irtUWy6WSv2RKrqb9s0hF5CsRsqdYvTB1IZ9cP5zMwtaGD0Tsdlv
mbqiU4mOaSJmCgp+t3yhB+nokPpB5vR2Nzh4t7nt4Q/8KVPHUOgEqaSKgi3dQRTmSEB5FTL1V1Kw
KCKnOcylXQTidQ9SdtmW3TSzhVNaOX81tmltZFMmO/dmqi85ZIu/wPKcGI8DDZM/8YHnyJkxcyuL
MtewLg3BCqF4qKTNqBfGObZNBS9f/oNOza8sMKtQW5mUz52WokvnoTD88CG9T6+To/FUIlK9hCf9
an4s0LknbxFu8spK9CxFwoMUtLqkWv1Z/Ru5VwFN1cngoSEbexJipHGpBPFO3nGvlennN7KotADE
wbOszLhWQkOrxN60YjpdcGaAEkcqMnQxtgkZJJD13v4uzcRjiLTgTEvBINbng5p5n8QDWDb9WOzu
xTW6TId0v2jSbtH+yhVvRFEOUq6w4odJR7xoJQDNlQ6wnOwpfVkGHtwz0x43gigHOYVKZw3tKPuZ
it0WMOvId1P6oEecJhjTD2/EUKY3oNFnGUIr+2h1nLKxsuUsvJ6F/XmPxpNCGZ1k5V01jAOcCyYu
tMqZtB+yxVvUY72cLJVUeeEzJZDIftaCWVGmThBxY9F6ZYBmLNJfz5+COcK/lUApuVEKVq6LOIYs
djdrHR4zBApQSzvGNDmamHzva/XRyuJXXCKvmMc7HaXjs9REYQoEYr/pOq9EMTsyEvf8+ZjrJtvz
UcpdKlnaRhrROV3z41i4MM0c6AFlZFup6GD2anLzfsUqWW+cYkPe62a7a6ehsTtLtiujQ3Bsndkw
jnWxHCoU1WMFa9FacgHSs/2wdisnl+XdCWUjYz/pw1D2uJMhux7W2ZXNyOPcCdOJogOoGBjwQ2yk
Y3Gdj3kC5+aLN5Mn2NouveqCKcAU477eAVjFuCH02rJog+15P6AuzXOtzEN+/AD6LZnmc5uZFZSu
x2sLS+12X+a8vioz7dPIAANADxAoKPvEyUFRvCoa5gkAvROWopOp5o+qAKOvJqd2mOmXbTx7opaL
R2VceWBbytecXVOQdWDcAMPVX59XGIeejSQ2sqDzotv5vrvAzisoi6/H0xQQ4BMUbk8zehrJXnVn
lO8ip7oS3OIY3iIniS8qIHKtD9M33mOXkSx8/l2Ud0y6Lkw0Cb+rdWcX2I5ucmPd1l6z70ErATZS
jj5/dZOfxVGfYUglC8koxKni6wCUFwGWp7YxRwr3VFQ6ImrCaLUmERMsHnLLw2xnzhoQLHMs+3oW
J8R8TQ00vGstTcJ0LLLxL3h6/bRYQwGvUi4/xXZxG7MPRLk9DQBaMrPMCQtuiYs4w8+v6c8iqe+m
rW0kT6so/9sOa6wTDpu4ICP1REC5BbkD7ujzjoKRtH+WSX283JLGTDThKMitxqiEmAKuVbUJCrN5
JJP2q2Cfl8nQl083S31IGZjI7dTIqMxKu7x5iovrKOS4BvKrz90k5f7wCFGLysRN6hhIs1btO0gq
ZcEKsAG7l81kd/5ATGnAeiA3CcQHeiuvaMKmNGpT8xfhsl0uhxr7onYhQz/Ht/OSGL0xkqkpcDp4
735FsK7jOdHbAlw1v8YZp9saK5arq7jkNdCLDimng6vmD/ZWvjrbz5Ip5QwV8BcqKSH/mWLZUevl
0VLTq8Zp9UxxugXLf0Z7WVdTaY+LzrlgxlPks3BKSwHQAJCKfHhHGXDHfXJI3gaskca2cii94i5y
9dv1R8ub9nvfeafUSAPwBboioFJHfYvKzUSwhQGJBh+2BdFy809b2UZpY5bdq8B2G3nKZTz6Btgb
Wnsp7eYaMGx83C7GYKX26UdQ6Vs/N2EkZYLmd9jJ/wcDNz9Wwane8FLRAahPFpVSuw+kx96ZQXLn
8Gh+ZfJhz10C8VqbbpgZWr0ZY8fIL5uiBMl67yZR7a3aBO4w8HqF3XFUrMsxUh/jQryX2ma2EwCw
IrtsPKvLsDXa5q5YykHSh3tpVDwswLurZLqZsUaOphXIQ9Qpswvs6trgmHrqay64AcNCcYcmtq0U
U8OOHOUP0ghEH4m0Gv96ueHiHuED+Lwj6A0x/OsUbnqYjiYPCIdhM1g81GTFgHpiWZ0SK1bKNI6Z
iXKRnAWiFilOqYi2OWUeUBgP1RDdTFp+KCOrwsHRb+A4C0Y82Yqnh9+NSMkmjKQbeEln/0S7HI+y
S4AgY9S+cCvAIF9k3zgSGRnRJ4mUwVi1oPVzLxnvpX3dkXbFhYataytQd6Uj/OBIY4RoTcesL4Y9
keHKdP6HYQtxFbqOMFcmu1pEqoNiAWowg1tpnkEqBnbsWa5iz8+iwQliTLPcCqeiWB9KibC2rYI9
E+Avu8Nbk9uK/804Vs64a9x0dU7h83TfB8Y1b1eNpc2ggEBej9UGzOpTt1xFxlTO4qz7Ecj0si56
EpTnarIejOIwt5zXI6NzggoFJqcVXRcBB0frcGdOiYJtKMWPTKfGwGnthwc8r7AEB24IL/aJQhXg
c7pJb0GV5oPij/OVv74kPv0AWoutTmtrFQVe6FQYWH6OFZIqaI/1TgEyCSqZocuDmGfe78eRaWz+
phQyZHui7ott7UupH08/ShDQaXVslxMPE5j4ANq9bu6XRum3lDbH3g2OJx40PzskweRDMPc9xkqf
0QBSDUwW4Ghf0JVMkG30YWoo4GVUvExQPQwudxdyk3tGDTC5fHnO2tF0rKoX7arsL8ZeCMyhvqia
5vr8F2WdePtLyAffBBSh7KzMFAUFNQHD7kEwnnc/a+wEzPqhy0OnEu4L8+W8SEbK+enw5M83IqNp
UFYhBcftGo/Xa7JeiYp6YbUWL5tmxcrt0agkqe9ms+oTXHL5Pd+/voKs+A1DQrZ+ld0TFHg+iS7L
OLYCqcSoXfVpqWUczJCjyUFqelfo9eNfXB4gSvAGwuTGF9CJSUzHVMwTFYhmV5F6ac7Hbr09L4L1
DCFV0N8yKJ1AkIzaPo1UX39oHs1D7GBN5kGKbMIXpPvljXDNG5xjqsRGIqUS2EWIk66ARA2kmWWK
XbQKiQsGjDknYwXh7ckolRhTJZl7HXLIfrnqZKDu1V+I00RpJMB4HncRh3cwSiXUqB4iK4JA9QI1
bV/ZWYOfPVhO74lu4QIYu7Qne+TlyiyfuT0mFQ67qK/bWc1Vf+5vhPQVjmgnr/9H2nc0x80z3f4i
VjGHLfPkGUmWw4YlOTDnzF//Hch1LQrmHbied+OFVTVNAI3uRodzzlqqWSnaGe7v6eYtWx0dFVbh
7VFw8YQVZvGDHHeXqIRhrl8qfdzdF3R/K2UaLDuTp7FA9A0Uc61/jLTJ5pX+mz4qHWNBb8kE2gm8
7x7QhT7apwrNSsMw4IqlzyLcAB5zVvSqPKCI5eeKnf9UHGnPAwu5w/SmOR9CsKpUXzBXXh4ExpI3
45r1p5AQb2Uqk0g1xLyJZLx4MB9xBSEjkkit2X/KwbfeOZwXnkaX6C67ILJpzP6cq8yTq7QSXUvK
gKEk7EKIbK2SDHYssdDUNpLFSBiuZFCGxpizLDU6yBCnaq+U+ed8aA/q3Nm9Nho2wA4dIOftE3QA
2fAZaNGIS2eUEWKNwCCQ8/C0tO117sbR7Ov4ptbx2ahVL1XGn9liPBS6zAh/WCpI/r7ak7LXR11q
yW2OTku805POrAEZdl/PWRtP2ahIrQHZrjS6a8R44QnPfMV6wBOt+UvBDVHRwLEtYZ6DUnC+k8Wp
5EoMkr7VSqXPHArD+kWyEpM/sJBQtt4F+koYpcJxKIp6Llayq0tIZAW8OUaxKyZOi9RdJYd2BOrF
+xvIkkhpblKNnJ5OkGgE+xT1Bik4St1tFEez61onzphehezXvf2k1LiuS7XIJ5hbAlw+v6R7eTe6
xr66sVl0iDW9J4rSQL7hIqmpsTbZAxLvvkPcDcvL5j9iqQithNzYBoaQgCrNAdLTV1KqiL3oHJig
ndGZuJ9bmTTgrr1rJOUmpSZIygxsMRAn7lHj4R1gXPstygboiQEw2WgrVlmYquKxp9LFTW9JRqxR
OgCjFN0aE09Z38wl8ZYuxhF88SfwjXNTcUSneJQ/pU6J6kFs5WCmQ7vfXvxcP4aX0intkbNGP2JE
rZu3f/UxlC6pChq8hhgHXEy1NXS/+urr/duxrUHvq6U0SJezOell2NxsB/ogP/YIg9Z/feKsFkJp
UJuPXd2VWAhmuI6h33qDjxLMLjrPCHz+oUGCdYqUCiEtJk/92CA8wCXsdvm3GJAwzUE76ZdyJ0Ki
8AOoLkzWgs0nub5aJxVrCT2n6eFC1mnzQK3EnElmD59jZ9rhQW5Xh2UvOKkdP87HMTL/U9MNfOhK
PjnvlU9auB4RrY7zlC7gtFV/aX54A3eBBgXu3XInOXWEAWJux+J92cAzwgtEVAHJKIKyGhw9HwVn
oz52eZUCthqwQIItHASMyJkA48fULfDw7XRXvYxH+cfoavvByz61fvhavt5X5s2nCto1UHJEhwqK
jtSpGwaA4dISp97Y1S72C1eobP0rwRjhPAVh/au2Yza4bV3RtUzqxPlCj8Wsh7EqjupsonvUjtyw
RtMsQeRXnvXuX0hVtq7tWih1zGi41kNlxjEDgz248c/jeT4pRwKoku5kvMtGV0d7Vf3YLcDJ+i/P
s5VwuoW9nULA74zQ8UiKXgZtlk0kAP1Sq1zGcW5d4rUgSqc4eSwULsIq9dNg88+FXZeWguGe67Bv
Y3PKzPQ7Gf8EzhWQN1jNThu9ftDod2Wiu9q5QRklGQUdtH3KDfKHrRfY/I/mQIZcnQRzwuhOaDEP
GtuERmk6VZ5iF8fgzKrhbr5A1h9CRTAFt4hzIMAjEXKL+Vz9IHeKC02wz/eySWhggUB8TJzipH8e
L4bXAS9DBXzNZ2PH6ohh6J1O+aOZD0Vl4PEpwAH3pcNvd5Gwe+q2svPrJVNuqZPlLI2jAievh5ah
1IU1GNlngL4+zpzoDP1k8emCVolq9gZt/MTQO+KM6LDKQGEAIGyGhPIAJZ1DGq7WUij4uFf35W04
oroDjKnWTc7cyfByezaz2mSlNjfwUIjCvYulfGSjlbyuSxCbAOgcPIWZC5yzFiMpA1ISOmKt+Co4
lYUGBRBoOffXvG3F3mVTlrPWlxb4pbBikfJLLk/j/Hz/9zc6nT4ujjKTuR7FSqbhNul5Pzp6NAxm
nJb+3M+8LZSRN0rVScxj8LbMeWI2jfp0/wO2HdRqdymTGfZFHyfqW1BJehdxpDcwtRxEFWhxgU+G
QBsLmgwwivS6b6z8QiaSGG+Rzch2dcR0642e1WKM7gTZ5eD9z5I7RCZOePAxO++KX96AsK4YtfAK
r0tYsonW3tFqhbKmhtqrQzXBQ//OdqFQ4HLWd2RAUQPqPDy9gHN3f8+3rcUfpVLIs2IVjAxh3uoy
B4Um9KytB8gZPE/YZdjNoGu9q5SBDAVQ8IgkuBzc4QhyRURa4lVPTOGzdhA+EyCrCi0T6kE4Ic87
H1nLZJgLhTaK8RiPrY5DzaXMlvvRVKerWNlRywIvJft17wQpuxQGaZmoOqzvaHE6SARJLkq2ZcMs
gZoKKizWaPZmRma9sZRFClv0jCIrI7vLJT7P+3G2s52G8cC0t+PUzB4Jcxz/ZXopnjUMrzUPAG++
MDHhGaaJRuVM4lkZugQXV0bvuubWJ8wT89f8KFigpkWqK/NmZgWRJZOyVmLCV0bfQqPIG758kHx9
VzmdQ4KqxpoxGMict984WwIFB1A3vHsRuVIGuIpiMZZG2EdACbgYFd8HKONFL5GfuobNs6rfGyr7
QRq1vl6SDUSPsAXqSfteXCNLOuSfgCkWuGAvmm1SnNXPhWyqD/ctwpaP+yCYssKEgIVryl520YBw
AbOAI9iSn7h8YgIBC3Nmok1IuoIDuxyzpcxr0XTYOhilkhjJQGIXpN5jmwBsVP7gY9bMERw852dw
2qHr9DIe6oO47/e83zJ6nzYM4odPoExwwIOGtiIXGG2/lpAFF7TWPKHy90MP8tCcjfo6VMJN60Im
C8CGQn+QTJviWVe6SIR6FYYp38Zfi10A7Azt9I3VOIODZG7HpLVjrZYyy22hlX1EEmGCuIA3E+mS
4HPAPYStAk6sp4AHUVjxwtAv1jrJ31cuR0UTIqDrYIujXe/wTuoMIGSz1AthOy0sZVecWCHxxjQz
KNjeby49yScvRYwZUmytfCqQ2ihc9JPs1AvhR2QPwDMurk5ZZGFMsmJJIGxAk7TGR6BWHhFCxFbV
M7zNVsD0YV2URcLwf5+MHLZSrTGC0QTfuCT6indI6i6j1Jhxn4PCM4h/IJP7dZwMT5XQ5FSOwUME
TNagD+20rl0+r/ZGtVyzovXmJqhMOQqetBg4m9V4qtrMu3/+GzHOh2+m7BrKsclU1kgASENtt+oE
gy0ofsgzYZC3Yg6VMFDwkvGW9KB8sVh0nR4DlRGxTewPqVW5rXwQfDJlVCE9aIePnRU+zTZ/jL+L
r1HqsFqJtzR9/QGUJvRz2oicguNR1J+10KD7y7+/l+R8qWjjwwqp849CcRhn4gMn3Qv0YyJdMtUt
0YzFrECwlkKdWoBmtbojpzbujUuBSMaqvRyNrrPsIPkLzBnjyqKG3bJN692j/JAwz/rcqrhHgNc4
denDHJVuXJ7CcTeLv0LMJiSgKP+f9lMib96VaeKMSojDCa5P4DQvqFH5HXMUfbXkK16F9lhOj/fl
bT251gcoUd6Gz7gw6aU3W0jC7wi5c9KDKh5YAwWbJnC1m2/d+KulYXK65mQwM8Cri0j+FXaQmNmB
1NHRSH9lBhFbRhDo8uguAyMlMn2UY+FKJY05/U0c5osCT0DPE8KW64AQorcXNHvhmRy68ev9Dd1U
05VYyrfkVbnEeo6kRK6jFWY69xrrjbZlvtYLo4zKMM21DuohxAftvh5bkAn7dch8hLLWQVmOutZT
bhZw3dRbt5MBKnn8nc2KHvIfmYNGUsNmPZG2NWS1d5QxaTgBD7QQscDgFk8VEhvIaewNgERUFrdj
ZcyY0iiDAoz6jGsKSBv3wOV1w/10myyAZAGfwWBSf261IqvrU6NsSdBh2k3jYSiB1hlZw5EgKKNO
dM4dfQS5doV+xxq3rnSFGk+WCMCTrBjk/oX4izlc7hNdkroRdxsZMrmIv+ZAv0Yxmn8oYq5m+IXN
GP59vX9xiE/pQHAMoT9xZkZP5TnOTZKcDR2M06AF8Aj6LNz6/ELwP1hHuxmVrIVTgWyIqWwlwxwq
eFHKGiBaJBf7KH2OfZIU7XxkhwWTNF4TVnGltuSjjLdEz6QW3/Qff/QZCAsfjfkkZcg7hvAfyS7Y
C37jk9QGHgyMvf7/6BY6SjHoAhBmujgvAhRNXwScbOf2zuyQXZYAPPWqvC6f9WvZAROWEAwRAPUF
DtNPldP8X9o8oeDvH0HtOUYPs3kQZpKHB6yuJZjFY4mOE0LZlPjLKbb/U2yzEkjvbiYuidxg1bnU
3rJ5Rt+lIrf2fXO+7R8RvgmCbvCoN1P3VqznthMkAbVPfXjmTGOZKlOTltdBRvxaYLIAT7KlO8Qi
BtYYorcN/R/RdCwwaHohpDreosBd/9Ls+AnN0aGXPBN8SdKLqPzDTPNWmymO8V0oFQ+UESfL0cTr
rnaZ0e6WO4If7nUErIIDrrZ/wJjcdjTvAim9weO2aGNpITmNtLZIBaV7LV6VxtKIm3ZEvx9cZp/7
Zti6WiWlO0Bd6DG+3ZIkGW8RkC6ghe4kP6zeMAAWJNH5Y7EvUpvV885aLfn7KgjKuF4uFxWrjbTc
k1XDkvonhtqQDfsrJJfBFqPpqqz9xcTdcfwoZgDSdDkg/mLUxUut2o4ewDGNkgDLZ2/q6EoY5UQb
oJLVC4nKJzkyq/4xGV9E8eF/XBF1B7upqBNhwGkFJ1IsrwrUswaztwVLe648FkDz/SVJdNNg0bYZ
2F6xJN147HrOnQMOUThr0H6DjR5t+X92TqJbBnGxAeZa4HYTvHU9M4vLcAkBGFX9IkCBKWiyQfnD
9o3bqwO5MbCFRbToUZoP5qe67hoeB1ZhWmdEIboSrRSjSYwzIwf/txa+y6EUPe7mkg8TnNnwJfyV
PisYnbkW7nJoDoLXV4jr6p30PA5micosy/9vlfixt+/CySasbhkXg15m4IhDRM/u7+4KTNfBExHT
KR/6A2vYdNtsriRS4bJcx/yiE6WZ9/x+dnIHdIUP0qncJW+RhbJjbC85pnvbS4XKdSgBxFbHChub
mGmQ2Z5ibwBzLqmdkFLzfXmbkQw6/8ARBIzBv/pbxzFJEomD1hBQS8lP0TvwL0Wa7Zh8JYdyBrpc
dVEgQg6xy70KRldgJ6ZWi3Rzw2OClvUo3YyJV/Ko28AFBdhrawQtmpKfAj7YR3hhTzLIvtupcO/v
4QaMOG78Shh1JYRYmjK1h+3n97GvfCb9uBrcaonxR1asv9UF/EEWdQOaqqon0K79rk2QuSqCRdda
2iu5B+UOyEMm/6rhXzY1EVnGX6q5WiZ1FTQZVLVBAtUEV4vVg/J7jHjz/lZuuu+VCEr7tabnkxZt
b24X9bYu9FYnn0QB5YFBBYUz466x1kO5OJBV9aIhi7ja2V6ZWlMXZ8Zytu3Vaj2UgxPTyQg6EZrR
2F/kPfHZ1xhpGPIYbSyDqR3bD4Z3eW9B78o+NrKej0bw5nsmW7bUPd5HBDbH5z/FDpJquwHlDsUa
JkSZ4yG9sK7ddlS9+gAqyhyDCF34KRZc9fKvkI+Ptchh4jQMfbDZPbQTOEbS7CCAVqkbsl/3lYe1
229GaLV6Ga5piH4bM/VXiHKlyzkAfmjsOLeah8ELMTNmVsxwnqFHby5kJVbvI30QG6w5HG3d6zVb
cnsP2USvFWz+u7IP4n+YPt4saK2MzttmrKRKM9BS+BxSxVu1q28pcINUwIha5ScZc5ZEw3Kw2Um7
0M1uy2QWtwqE76wO1W2Fw9NUAliSgrtCnbcyy7NuxLiw0kXei07rGefoNbimt/kUO+qutSdHeW5e
SKYndJerWDCeyJt2fiWf8itVzfXAk5Fg59UEEJGXRuvNUI/NUWDyUZKl/GX+VqIolyLWmpH0vUZc
mO4JR4R1oAQY7f7K9l5bnSIqyXBqgiqir5IG/pUVEFBnhkxeiBPG6lsM7Na31lsOKvBKAnO88Iew
/4cgcmuefy2YNiCiEvFSSij85G+ooOG5j8QK4MuttESQhZq7TcAu5AfGxSWn9PfW/lnum4Nd6XKS
GoEiFDjF6QtAdxBike5gAiKbOexAeTsWed9c2kxkgpYoRg5pI5BdAcH5bTLhOo+Jj/zgleWwtxX0
fWmU1uh8Wicz3nNuKxX+mOS2OILTV5PNMmN0i79hX97bRSoMabUAnHUT/FkSos4LLAoPtZVbnqWO
inFkqeYAjS2fi0Y062U+CXKMtspB92PxVTWeizIETSxsxKw85T3mI7nusZ75Yx1jME4HP6D4Xehz
U4h7lP00m5vU51AES/hQWuUo7dVOd6RitLp6DBEXtIdAa71GHH25683RaC0xQRfyJDoj8MGVAW19
tXpIC8UujdTsZfE4dQ9tvTzNQJ9NpgHUnIZdZyAyLbSfICnzpQqN4km8S7jvot75YVdbIKRx42U0
QW8pBk+pcUonFhH8ZnS80hQq2BJb0ahznuzoToFNTz0yYcFGu9t0ICsxVGDVg8dVmDhcurHW/FQA
NXvMRK9nXTEqsoqTBZAHC+g9yKuUXGu0kLboEyadQ8WJVWDbWhFYHYBjCtx6gr2CC7+60Avwu4uk
QKiYqamNpg87jRSTYTS2DkcHgqkIDjn4H4la0VAu1ZhEsMeiNwBhAB0NJ0LhVqAcBJwcW/KG59rl
vip2eGH162y6vbVsKnTUEzlPVR3Ol1sq1eT5eDZTXn1KRf6bzI97eQ53pZCqZteErclPHKDFgcVf
9bmvA56xzHIw3HHcOQFdYBRL34dIsrNW9udA8hs+9Bg7RXaCNgzrr6VOQ2sNRZcCqDHpZyLNj6UX
e/2JPMDindGgrWn25bN8YjW8bKZCVoJlqugpoFTQo4ZHlK5+RhUSSbjMDezQm6zfDRKR33jMJ/Sm
8r0rBh2TANq2atsIqo5OE5CXADcfGdbSI/ATwK48SKld/WQFvowtlsn1Wyl8CK5nPgeSo8tLuVXU
vqG8TMMDxhHMUWfYeeauUi6ll7WpVGaYi8H9PbhciI6W4NEJDw0cPwuwbrIZdmZ++Q99wur6PCkP
Myy8NGMYFucJHO6G/xawo6wtOwV3aBA2TeSyaNxYo0sFLavgnItjev6d5NROvEsozf4hFNiK6dbS
KMtbIBYQuhbHJnv8Mw8mabyVSEz3Q/RZe7eZSdJVnSCXAZUO0d1HFdHTLJCCASwHrTPYojV6i9+h
/YzQR8AVusxxc/J7f9/6d3nUYdVdy+tqB/uY7apd/lC5Jbix35q9RJKFZCbntq/duzzKWS7GlA9N
CHltlllp1VqZxGpcZImgjgvweboUlQaWFJUgRuzmXdgYABXMRrfXui+ZOEBw5C1lcO5m44WTtINa
KwAhlavHOucshl3d1tX3FVMeKOKSkcfw7O9sJHJ1rkog2iar3YEGBc1PLI+3ra3v8iivA1B3JeA0
7DAYNAG2gsKGp+0JVQX7ZmxWWtfaSvmMlJ/LOo8D0iOaXGtY0v3gir9AemKGTuxpp/BpORMMdLDl
nUikjoqKzRo12nzQrz6Cbtqs8zyJerLBwiOxdZwJpUKN4Ch5ox0dSrxvmSIZt4ZGFuvrEWwLiM9d
YIqBCMGcwRxP8pR8jGqniJ1mStzUIg1ohgKvwbrS7mpO5lmSyLuy+2LMhOLe55zaDtu3XB7HrK5u
hk0rceRzVp4qKvhhDtCw8wZrk13+38wny/dvOsSVGMra5arWqoCRQWIAvX9Rt9jVOO2XpXRqoM23
PYvLmhiXv4zdShxl7AZD15om1KGuk3wIK6AmikAZb1ls8CJLDmXkgITSjROm7xC2mdpFMkcr8HIn
dOSvDW/W3zS/RrpeRVb2iZRyQ3dKTDlGOwIG3GcmhzbrYyhzGCYT+IgCLLpRnE4LXbDTAgGTBXu/
aXRXW0tZuWyKxWIaoDBGPx4aMHHIaeUwLOmmtgD+SNINgxDfU9vaRu1scCOsjXgLFLN9jn5Mgxke
YhSoOye86j3B1EO3B4wM64G+mfJAePZHNrWLRqHzSfk7r9P/wlhZdU2uolXfFjjn1o5icI+CZa9n
JK4283drsfS2tgkYy3jCco0HGWei+nkJ0Ke37DDAclHtwUEp+dycJy+7hS4mpPzhK2PTNw92tXDK
neg4zxCYmyQgmfEF5a32SE35e7kD7g4yhswIYVNfVwIpnxLIIGhUe5yyYZw6xdckAFqNrDf7ZoVk
tbH0lNXSqlEIoGjFDTOMYAsA4Aw/ARXNJZ7LIN75KMbIjiZOf9CuKkOTGUukx6xixD3LhMeuq865
qdZIRsrPCxqR7x8dOZm/rN37RtKjVZ0ah40oEt0RQrswJJRdtUgG30Rdm1M0PFS8fOu0mvXsZSgM
zZHDpUuuSZjkc7vlmetcTOgy1rXt8FcLo8w4F/JTn8RYGJmD4U+CLwELMrZmV3KmT4TU+L9535VE
yvKgu0lsswgSOV/3SOoREOTOaP8jKTVLPShbMxpGMRgapGXHxSX0oRh9UQA89RaYoz2QA5PUmWPM
nWxpC1gLZUCx8gLeHZSlMaQsTusUF6ITrmEYmVPQIhWHPDKAQTHkKIeRfV89t1a5FkgZFrHkQWk3
p4pbRcE+jKtfeVXlJgLwxfnfBFEGJdeEPA1aCEIKym9LvjfFYbkFA894cm9NgwNRVoNFwi6Ch5Uq
c0yBMRadii3E9MriwqZYiauEZgloED926tvvWjbvlk/Nvrxoe5TYTkC/fWTdwM3uy/WHUNHbFPFC
rhZQINzuDDRZilVlyHrV2m4qVEcZoiPgIj/xXXuSKulhSApQpKnnLuWuwzjGttTHZ04JUlOvJkfv
cwaA4GZqnXR8qSp6sFTxr7qFIDed3ObEpRAIhvybvuvMGbiJFRlb/k+ueyWOrlZUQhTHhQBxYC7q
g2MQn2se/beLaoZF4Db5p37al0VulZVhNpic1krVJFhD+RSwLNemzr+vnC5hNHW7SHJANARgmADN
bU+AyfPRzmSVO5WQg4Klwo+8+/q/2Xmw3gBKHcK+Q/+xAosMiEECt2HWJ9R4HYJTyWpG3bTNa1lU
RK8nSPM2KS5b8I3UljM7BKxK92Yty2t34q5MZd/AAVDXEilvMKtqALpNRJ4EnobgOsce0SX+oO3u
7+OWY1sLIoe7ehMV1RzW/Ag96hbQsitftDBm5ApYEijDn8mzwrc96OVC0RtL4HLoAkMDWRIoK59k
uT7wQwlVyLnDNBR217EQUVk6Ttn1TC7nXpSwTXnyeSYBenBpitf7R7E5WrU+C9qmT2VSLwEOnVTn
6of8ofdwqTCtr9t5aXI3CUVBsTM/AZIPrwFW1ozsEh1ZraS/fd1KE6K5XACDmimw7sWhlIxjneRg
qzKsStT3Mifb91e72S+xlkc5FiEbS1QIIY+0DpGXfwfkdIJQxOrb33xvrCVRpoKr8jRdGhweeW+E
PlrmX7TY5H9JNjraFjM89jZeqoUz+wVySqIbHWL2NPdWBstQdV7CWCBw+el3HmpbeZuOtYGGz8Aj
gyCVQ4jTS0R2GePGbbvKlSzqyqF7aCyHqgMJiVPnThM5pEYEgkKr/Y52fTvexU+SF1/Vf8AkeBt5
+kuNDEAxieA/ITPdHw2KMCt5Lw3YbLxBCFyjTCBEPAN9CWAQvQpg/ohs6Uyoo7l9cBEsAEiejARp
2d41nMrpbeS3/GqPyhXD0m29dgFPjXqPjHkC9DUSM7JScEGLBM2IYSa6SDnmEeLPWS4kRwXbYKZw
OwQ5F04Dx3BRFY9gkksAvVKetLmLzHIyDFPVtMaKQO7CuAjkMKgNw2cRvHDkxiVJpbQT7N2zYmiE
fnNBWk/eL4XqBlFozckT48ZtRMMgKldlGcdjKH/Nr0TNks5COinAXl9czMlEaERsXg0nO5CeTsIG
g6qhrT9I14qxxq2X6QfR1CLVoQ4AjjogXNGn3SAu+1zjeCurDRSxw6Y7NEpamfBED80k+WMIFoVF
Vb6kofF1yYNz2ie+kBgvAI7fpX1vR1z7Og2lyPjKDSP/4SMpN98vmpZFfY8BiFHYDeoXI/WSIvUZ
p0CW+td5i4auE5IgNA9RVh54nZWa55DSosuEIPyVVnySbcMr3fnAYkrYMOpY0h9hGlWGzI04K5oa
wvT0MY/PWT6aGbhshSR1BPGRsbINE/dBGGXRu0AMxEmCsGRHSq3gHkLQMjmoubis7iv5/iZqlD6J
ZaxjynmEqOhQCSgkRbFzfzVvU6J3zokuWs0YIi3EECobvkzH7rgck8FcbP40HVFWUb5HP0T0NHJA
EWieUYOJTZKtq48xnrFm/dRfCENOf2HDOWwZ9w+7TLZmZcbQKFEuQYJdniNkYAvEhpqTI3lVoLys
WckzqIccoDTxfuCwmtC3L8i7NpG/r0QrOd8m9Qy/MovSToijTwXH79Aay7oiLK2l/Fc7onO0GN6u
SPyC/DmenakTfFXOLeYj5GOCSIjkQ//D4MeHnaVcVyTXepxFUCr0DsFGWUmOwvKyMHISW6+JD2Ko
WFKXNUGpAygWYWlA8vOxwhmCcvmgeQWwzFSA9d1X5a1Q64NEyuQISpgJSQOJRQkassYcMfCV8J+H
GQNY/og2JB0tGrHWmfflbnq2d+ND17B0pJeFsoJYsf0xzLPZz4Yp8JHJ6QxerK2+gPUC6dKVIgrd
MvKQ1FuLywN7EdWA3fJqYJae2NXqFDjzgTWst1XW/iCVMkKNljeTkUFq66h7Ar+Ue8HTAMQygrmE
/i9GDVjc9t9/rp9O+acsyzGC0kNesstfxufmKwalS6tB6LzcDAegorWFGXD0CwCYT7F7S/giXHQr
cKpb5ADX3WG+UhmujEbF0yfdKJNwJhsguHVoZnawUyMzM8n8uyEzU5Zv44F3bDINORIoBZ8A+h85
oEcBRqH3aksFzCWgmx8UgF8tB/3rcog/AZEWoXWIyBKDoV+im3RNjtIu+tbypsDK+2weCvCjRYFc
XLDDfrSJwxKW3NhpBh4X3AWV0yYGZGLhTgcZ/e7wCYFZk3ImiGnZpepNL/gum24yStplqKpUN1wp
uPQIUYOA9XjftPiSqmFGBvG8xFO2Ss6CUpB4hIx1heNNR1PKfi0yz/C126H5Sgy1iSJ6KaNm4g13
aNAn1sqN1SpRdwW/nmQHqnAuqkix0675hKaq2lSHeM+n3SGcl1/KkAG9aWkqEzQa/n37xfosOsk2
VaUGfqkFdvOofRHs+oaRyq+pNexJRW55GbwoNUXGLd92D+97QafTijYqmhIjA7+r1C4XWIts9cDg
7Ey0fxDwrym1k4TllTaDt5VYyphpU4c0UErucmXJ+3oPKjNbIcl58R96DTYVV9Z4VUFuXgGR2cdL
k0xCaICtCGnyHtAAyo8W7537Z7epuCsJ1HICsSyQ+cdyshgxGUAlHnXVuy9iq1UdJE/vq6Ds8SLm
cDw6LsfsEVYL4Wm+kSZD9PolbrDjHxe0+iWzzwai3Uo2f5BMxYBGry1lmYNldEamSETjJ/rGPTIE
JTkxCBLur3PLwmkiD44yFdjgf3WbKkvX9aAUF9xsxmNd14Cv4DWIIvgUNi1G18/49b7A328g2s6v
RVJmJ8vTeFBJnx+v8xjzT9TA0WetOMrTFD3GRlO4GVqkTS1DmRGPQicMkw5IUBJYdctEsOMxOC1B
4DQyWk7lubpGnC6ZC6fg3urCPpiBQglMptAMJ2Bupm13Q8rA6cp53/aKs+SVH40ANsekuimqSWIO
nfZDgCkSZSR/pxacLJKQ2YWWA5ZUaANL6gYdDa8GZ9XqJHhzMhYvqEpJ+15Cs5Y8aj+boYjNoRde
BGEpzGZML1kauGqY2wJfhbe5FhN71MBQJ47hjzYpHgyuEMzGSHNzSaKrHrd7o5fcMWgXpwza57BP
0KTTRrnJlfxJLPNL3IpOZgBHNJv4p2TQZ5MLupsQlOdGqb7LCiZDigWjMuAFSE2ZJ5Pg4w0+zZX0
GmRzWeQlqbAvh+5JkUHmAL4m1Q9glF297wyvjYMJ4KSSXXOJW6ftrUXy3aqgG9YYKftamPdxIxb4
4fmrEGij1ZQLSOxC2Vc54Jxkcm9GaA401TYeTFUCenMZZz/FKKmsLs8xZBEIP6IJe5QOc7VfKjiz
Me74cxvNxpmb1Wo3zsOwF5YkfaxiNL2FXAb2tgKZo3JsOEvKRK+fC2dKhdmtWiXfyUr3U52L0S9S
HiS3IM+wyiWqHXnU0wsnaJOrLPVPcdJ7p834WwTqDbHqnoyyeB40DQWVEtQ085xcBLlfQLWtXMHW
5/ft5Mlh6CSouQxzUpt9MUimlM7joRiS3TDHnQ127mcNKuzpTSB8mZpEc2N9kexUnDRT7XXuiVv4
6djOvHBKajnaxbEyH9AFj770bmzbnc73gdXDu+/jugRGXzO8hGOTOF2RAu8n6VNbBd6JUxeNcJWn
TDR7HrFWV/q9kSB91P7q0+zGt6mvC/MPsP19anSgwRTGoWr6QzADTd/In2QyGcpP54ZfTnWDxE+Z
gIFK+T5lyrVXQ95ShPpHlgIgNYjgbZGKjqvOHDPAQ5WFgr1ZZIByGMnkqKoMjq4hnF1dIUWENDgo
UrY4cyFcUzDUWHpQHcdEtCYxfazjljMB+lFaWTKd2yp34igH3MXgGW28kxbk/6bcQbOR1069PafC
DanGb/LMXSapsUpVP6lVHpljgHBTG6VbM+Kr9AipTGG8Vsb42ZCKwapFDVDFQf0jCDO7KqddUlc+
qC/cJm5RgRgV9GGn6oNQBpEL2N2XhuucUuJj/G+leJMAFKJE+dSoQWerS32dBWO0VKUB6kDS1Luq
K3tHDDX9QeP6CBckRT20xjWNDdVrEl2wmlYDOt0cSye1LkIPvSa3rG6jQycnlkSGRfq0l4EixxfP
klAQzQzA1ymkL7IR9I5RRvFj3tdRYxo5mFxANF7NZtsYi5MaRXmNpFHCMF8HdPcycEUj3eUD91IF
i2gqsezhJx71TPlUKNHXIQ2/KUsvmKPU7Vv1FhrnsU4F9O1PV8RUkmnE0yHiFBcEqfqjXInSIYq6
0g447gsfdsOnlAsiE0AFAHYvo9os5vK71OQPCs/XFgKG3VBEvKUP3ZkXF1hm7kEKAY+HeZXU4flC
Q88b8P5bSQEgeyKL0KaRR6uxvNReO0QiKk7oli2UEtMldfUlbAscJp8A/amQVCupdXeZq4OQa+hj
j/6PtO9alhtXlv0iRtCC5Ctt2+WtXhiy9N7z629iaZ8RG4u7MVt39DARMxGqBggUymRl3ofx9DZn
6u2SKD9ruf4yEnUvBkrsxWaM25l8lQF4H/TAn8Cn/CgOekTZAH6KZp5ZUhj+0kdSWv1oPEq40XgD
XpsmuwHs4g0hphdl3W1tCsccrH1WUSrfJy08qFLR2VCQcqcl3ZNR3aOLnLuRmdwpuinh/ZnlXRm2
mB+SRLDRauaPsIMD0gOIakn6/WLoaKEESm3VqektU/lkQPTdUrQSNGHqcMCxxyojkIa1unhKI1O3
gyDxiW4a+C/hgoJ9H/R3i9i0VieU/WuQVfPbQmTBr/XEeAiLqjlJgVi8poXceDriN0icNrUzaaPo
Lh3RLaEeTkW57OSifq0xMrTUgovRXHfWWsWWTD1xlLj6YsZ1bY+y+rUpItkVy/pbIBvnpQlyWwvz
xF0k6d7MG91aZqFwMX452qkiKxaOf+gIqWALYgEPo+4UvcesVdyBDyH/ATJxdzGAAwTpy7mauwdI
U7yNUqlahQSq76AxO6foS89odcnKwqCw9Lp0Y03LrHo27iJ1fAcF48M8iMeuNvfNErVOJfS5HZPJ
GefYxQlPvGWpUVZowp26kBDaKOQ9b7QbVZ8nrwrw5eH4yF6TpP7Q1uYBd/XYqu0rnkLkjtB5VQqC
sEkaniJVeJgN3TeX/CiItXQb69rJECdHD4BTKacjuqQnkk5OmAluu2R3ijn4wCLEVl7pAJhAzjxG
oJ6Zu0ATGyuvOxec1zs5VewoQ+kwRntazq0qlAXbDAiYts1hX4r6KdWl5RgK5K0ousZbAu1XYqT7
cJB9U+jukzDOfM1QDScR58ky6ggZbqwhLs+X2q3E0R2E5Ys+V6deDU9VYr6PcO/2sMS3rRihY0Hk
G6FA1BA1O7OaDpitRIFS7lxSAS8CzTI/lUfhKawg2ECGAgTOeOFnsQ4cpZIea5I5fRw8oqUQY5qX
UELM5l0OMNpkkAiKoqY9hqJl9g0KDmIKiJmqOZU6985EYq+k6o3hJH0dSqOxsji8N0V4duDYO09U
iztDQM0pa6d3pZyeoPhSWTXm49pR/AEJ3q+wxKH23CpIrcNKJs3slFRRBcogULU7s4tsVX3phx8S
D5uzGZ4bkJXSJaQ2ovoxrriqk1bJ0CORhXgu1c9caC6V2zQdUOyyBgmKlHDy561kZ22PqZfSwEmO
O3S2liK7bSqjsStTd/He8dCqW3nb2hBTIVUIZL8CAjWiEa84pItns3Gux/5bpV+Qi0rYN8nQTLbC
s5R51kUQffUG8JiDIRgrOYrkuyZX1tDwwIRb5wGDxoqK5ptKPlGA6AAIxfWCVJuAmh8crUvqRyjg
R8rr9UVtfZ+1HSYZzaJAj+IIGVRY5wex1+2wiH4oYs2l795K4kGCA3kkqPCCU5v+kNXB6/RSFQQA
pTxpfGz0X0qE7KZSLBn0QmKRgiIutIaocSJyQteRcwi3ChcGLilcAaYSZcwwXRoPSpKg75xAWboH
17KoRgDAKwehMW2pAg2sIsyWXIhenAjvcPa2LhqDM7bZV7MfzpUkcIo3G3uOeS38HjTcoS/Lymt3
XS2mFfqdXpkiIzMXw45iyTP0ltcU2WrIrC2xqNsQ+UEfdwkBVV3+kn8NDoUn3Gg3yWv1DXPPXr2X
dwLg8q+Nz5s02CpQXZhm6ihSluE0jRMOVryn7UTVDhPAkyhJXRjsWkfwYwwkebyRv829VaGvbmpg
JDFMxg00qVL3SQWx5zQwbEk7aP13KeaVHrfmcAxCqw44TRiVZL1oNGb1oGeL5AG0J72NruK0zwXk
cAgQBSj++b03OoE13UhufDdBar6BjoO0v35ztz/u6kcwrjUwwCOpZSX0XiG84yyn/IWSEZYQmkb/
GtBOWuzP38kRiWjCnSXeekgutoDZ6DorF1nNYZ0igrqnFEp3Ayjk2j08/Jn3VbfaRBfWmKpLpxV1
byo9royuVedBlDtwOxeRLYOa1cdw7nDoKm3XaKHdz9WrbJqcBvLmsYImMqYg8EqLLH1YKKUFJvfg
Jkc5sYv+roNLjpqZ88JslLMMA/SGIC4y8TSzzJJjWaMXheISFD0x8AghklSt7HnSD9U0+52Y2NVw
zzlEG8/mhUnG/5dkDqdioW6Z7EV7cuYbFJKdrLuhM5CzExjokPO+5tZmoiOBowtQCQb16W9aPQWB
Xraq0WAzg+UJHnunoWoxZjyV2M0TujZDf8bKTCQBHxOXMDP7xKdjK6DpOEBsEiNA/H7HFkLOWFtj
bmM25qOqx4RgKk4J3RrklWj1+cuD9mDeBD/kxx4OoXyvMcWROqaDLuf1D8nbU/Y6AnOdEzzk3pDp
iz8F0kuuIwEsCG++kv5FTP3zYp3MTZzCeMj1FlWbTFTdMH4NKogF9bItaqWTCBNnWVvHE6JTqoSb
Z4BahXlFgI4GZKtOZQ/1r1YAAUbCixu3Ng6U1ToIEURR/SQsNXV5IicqLGQjZlEUYO501EpVHlHN
5vkA/F6CIh8aC+ZHx3Z1GmVgswOjQMFNOHYgkQuP8xftuOyWI6RdwYP5NejBGlt7807fKz9QvUt5
Le/N+2ACCoaLJ1EGCGYv0zJNB5L3MibwR1cG2QQkEK1iR1v7MxfZuPHhoBYqQ/YQeEKdEOaYBGSa
6CAuIq6sdrIF81o8XYmND3dhgYnpDHlqi1CSZG+u9Hct7ZxaUU8YwveuX6yNQHxthoUpiXqfxRWS
AQ+wfbcyXxc1ceLgZljertvZ3jCK0MeAPRwj661Ii0pGoEFzqrmJzecq4bRKtlDpuEmGQQC6kjDS
yhjoF5l65FrBVH23F58jaNmg53CL8uSZSx20tWkKvrsig9xWgZTppesVG7knExhoMDGUPAElDv3F
9L7bafeoPwJPWT1TbCkv2t06EComBkGLTKCZzIZ+aj7WSiwqxMu6t6HcB+D3UMyC07zbukVwFxLB
K21oMmAil0uLUVWBLoBKl/ab54FKiNYIZzOMrvHwwZ+XhL2jbg+3Fnkgu6SmlttgMQ3Za81XMj2l
7ZsScsJIek0u/Tk1gYqAokPoCHPdl+tJ63jRuknUgdwY9rVfHelYV+VzhyJox/GaHea6imVXzKQk
uqfe51/jHVWT6Kx0L79JGPqLuYCpD2zqFXvsvV2qMA7q1gTcQzS/ib15bpKq2rWThGqi0rl6D/Gz
FBWfYGiS3djrKCCj4PsjJ6hRdgJC+3lCr3/IQaahdpUH0hB0qxpXAAnwTu313DGE5q5a8OVrCe3v
ItTtqIFX1aYzMaYnoUK1Uc6W0FqW9scoCTe0shuRCMjWWSCuqLYqaJ3006ANozUWCAj6btmDYftr
2yt3hTRj4BNW0FFCd6IfftZz/hNCBO+JGH0f2uAGzKHnWgcfttpUUEgSxRu9lZ2p6Qu7mchJU5HC
tgOS2XEC30lOBOksCFkPOqnm63XPteFZLo6QzlyJBL3ZCrLNOh4W2vIFrBr62lQ3qjnz+Do+Rx9w
X7Lx8YihOa8zYU6WDZE2RjhFgr4bZ9QSy9JLlOqoQ7ZcyUaOz9y6fmtrzN0QpKQuk3gkXjI+KiUE
SJrQDVVuTW7raqzNMFdDq2p8ozTA1TjHL9W+8iJPd/vEik+/xTp44xQbsQh2Eb4Z5SWq6c0C/jFW
nc7wnyiSHYz7/IZqMlGSlfxev1Fv2xMd5oioJLIHAVObB2X8/NDhPCAx10EYrIAniu7GKhBq9ChR
2koMPL0vD1Oi77KJ49J4Fuj/X1mIRxR4m8I0PVlsoOzSuUr/F7Tfl6tgXtNWJUbdolEJEEceoBrY
24beeUNQyyA8rB/KASOdSm2ecM2/aQniOVMdH82p5E3bba0VLI8KSoXo63zi9ErjHGWAXAPsLCv7
w5ArhVW3SeBcv+IcKyw3vq4PbZg1MkAxaN63oWHNPeeqbVQzUBX8s5APzPPqo8nyUsokxUfrvnfv
4yG6a0Gnoig2yFsoeNEzMSEO3KCt7vgji5vLM2UUdSUZhMssnppkBAgGA5sotKgKKuY5ir9f38AN
QA6WtzJBf8JqeQ0J01aNTBB7/Cf4XnbgRAO584TgYfZAi7ojx/nIjfo3XBikv0WCPwh9RDaCSFrB
kNRExXQDsK7dbROgzZgT+y9Wt7bCOEoSJdJYlwD9ULSlDO7A6WOsn1g6Znko6tPcJ/cQm3N5eGze
8hjXiZegUMIahoflTjd3hg7saZj9z6E5dDb+2UPpE0U9ibUxhmiZF5nEnevBHtP36xu4dQDXFpgX
VE4zrc0WfKV47mQ3F9SdHGo8sSueEabUIyhgog+aKPDqtvSlvi6tVFmeri/kc+B/uVWMcwfPS9FB
7B2OorqN+nEnCC8k/yEBoXPdzgblCzWEUj1iV/ybzWYiqO5hIvED29qciqfyhUoViDWIt4335lFw
xb10EE8hPXxe8gxUopXdQMP3Jy9C38B30x+CPzooxGRo+lxebEk3ZkGdAwqyHRwNCMh2n0IFNvKA
/T2Yv2oQz4Fs8Ik/ErCRiVxaZlyKju54KoWwLOxo0DAdqWQyBWGCas7mIsrpTWLi6Yt1Mg9eo3am
gsT19xWn5Drxc6haU27RDmINZpTQHvzqOfHR08mhIslzMfR0frKviYgZELFInybEtLGVZlojwswL
9tmLD4OFkRJwGNNxC14quRFmSqB9AiOCjmQPh+zyo7Z9lmZSDBichsZ6XKKpDkLJOTLcpqp3mWg4
10/zBlwfn3Jlj7maRR4sYo9nG4dodJPYycE+AY2qCBVYMEZ7xU8ew8am30QxCnolBA8ASwkgd2KL
ehjANaF0biHY1kh7YnKc2vYB/WOExSgDVQcyEgjGodeM6fsbKgjXe/Gd4YnWvxg+2jwgK2vMN1sK
DPuHo4ApVt1u9gWI9WSwoHWgDYlA5MerYW/f+5U55pPlal5AYuA/nyx9SCor8wDz9+O9YSGltbKD
euIzoW3615VVxtuMiCFEgy5yas9CiRkg8+sYntSs5ly3zbdiZYfxLbOYYzurkHi6OtpaLFlG/uX6
md/24CsTjEMxIPugVC2OYPM9A6tka0nQG5b3xSs4u5ojJciPT90vytRQexklqjB/dJ5xX37jqVlz
7sLHl16FZqOQNtWY45i2reICnARsrTcqz9eXuzFmiiu+Wi6TuRrQEayVHMuN9sle8oi9HHHLvynH
aaeCPlyyq4cMOVejWhlX9P2/3ERw/4I5U8N9Z/Y6CepZknP0gaMT1etuzyYmBTQfOp5wnjzfstGs
o0v9Y40e4tWGziJkbwjtOuvzslOmAZIzwLC6qVIcjTGCrHFcvQDw+2QkGeZnU153dvvs/jHP7HTZ
hKIyTjAviwUGEs6aes/5lpvPw2qBTLhrLGamVSosjI1V7elQ17SjFLoxFEZ6r3oZHYiIuplvPnEM
b/u4P0tjwt1wjOYiQ1MHxcf45mPy0DGeWk/wgWo78sD12/fiH2MseMAMiRJlMla5iDUgEehOEKAi
ASfnLGozsvizmxrruPtoHtsZj+30JiGDtjrA66CERlnPwDf/QKlfQ3t6nh+VwgVQYccxT//6T4HF
yjzjyLVRlUIgjFE2PgHKfZ523YGKFU7n0OOFFVvvPLrHNJkQ8fZixuTyZtS9EGTCVBHkSYEPsMBh
OiI+3BFL8HMvvC2/cdYmfl7bhT3mJipqrtSNoBgo9CgeQkQEFaKn2N1f7SIsaVQUEcp9gLZcriwq
gEWYq+Y3HIA2l7LbagcGeoyY8NjcNt7AC1PM20TkoDUEWTW8WMDQl754AjFOZgvHZs6cC7dtCjgW
RLay8anY3xRykUhKjSpPPViNEfqltm+AMFymnPPgfkCQmGOIVf0xxRzDfswKdZ4zA0djdqO98CT7
1X64q3cgnvcA7PWq3eyJDvhdQL8Yx5b50Lian94prngUnkQuMzJv6cwH1ScplecyDrwkea6zu3Fq
jqYe2gRoWs4h3fAzCOchM4X6FYG2BuPUgNbPRkPBymvAhAzf+EUPqumqlvKrRLeezujzniiOSbY5
MIBoYJD6jni5jPc2jRzgVKO/u31/FsbWxUNwriw1taL6xgHtBr9xJRscdlxdra1gdL2FLOfAnC6K
UYUzWJgAdVDt8aZHRfdLhAcpWmziGcfIHV/Vks/1tfESXhhmTkmpAAqVDVgiqAFnT8C3QmZI9vF+
AE8nlUcb3PoOqJzU43UCtmKaC9OMG5A7AVCEBKajPYHITYiEUPLb04d8MZefd6vHcWGN8dzCOKkC
rAXIZUA5ZEvHGKlFtGtv+cnnVq3wwha9mqv4KQzmZa5V+NLgS/+LCsAFTrGbPzgJD90v0cMovt+9
63udN6vOuxZM5JQKXdGleW7gwApvBJ2BCR1Bw0Emem9Y5RM0g7gPB+8AMaFUZ45lqphYa4J5K5JN
VpWFmLl5zqpfevRy3dNsBBoX+8o4GiOT+1wNF7z0e8zNeuhH+2Dp/bslgV3IBHs03ni2eGDmlRom
CzxnRKavY103lmQW7tjF32K9QhIc5w/X17V9/VcWmbejQiYvBwQelPakMWOIO4g3Aj0dSG5Y9EqI
VvEs8zSIN4b+QSa4Mstc/ljOqr4dW3jRrH/WQnMHzKsjlur3ru2+doJ+IgvAJkNxqtOl3AWLcdvp
AubotNJ0MIAGRmjIzuhFAD4+sb5FMn0LCMQD+qqjLYWY3iRDiFEMQ/xRq5OFtt+hzaMdUCxeEWG+
k7OHG2HgxWIYd5J2ZqvPBvaQAuOVY/chIyW5tFTBqxnSv+rTU7/aN8aXVEjEhBCqfaCLDO0ChF7g
o7q+ms2LvLLAeBB5kiBxRC30DdhEn6XqaAa8Q0e/7rVVMM4ijIa+laizoFRaAzAeuT0hWKfkBhAy
OP/Vk71aEuMokJ+TBeO1OGyaYSWgitSL0CrCX9c3jvdpGBcRywZmPuhNyotuN8s/RYOHn6Nb/2nb
ABkGREU3QfvKbFsfpwkkckSgdhdit+ZgieHjopo7M+VCzja/EB0e0MGSIH7CmZdE+8+RpvKeoJUL
J8AJrOwO0eVteJR2AxS26tPil7FVms+Sm3oAJkI4jftUbx7HPz+EzSQ1XSiz3qwCYD/al7SBXAFV
A/o+63sanYg75Y7kVvn6F59yZZRJK1O0oyCRhU85kcKw8kAFJVDGoSagh+7Tx1zZYBxvUNFB21Ql
HuZHe09L8zsxwSBDJsY/o4n01rSMpzJROIdU2TxDK7OM4xVLDJWjnkNzBahr6aYlwPPL8kEVz22y
LwargjDcAXKHeAB6DxMVshNG7uTCO5vW8qt9Mu/Htzm2JLdzYxu035CNjy0Zgoi8T795n1a/lPGq
iqHPUP4xCUYddHvK9mUnc1ydsmlCU2QdKRogbOxYTkkqzNeOkY7BH+MQDuXPSgRHR16f0FI76Gr0
ClzYL6E5l8AjYK8I8LlBsMvGXrPMQHH6fLkfTOWH3unPgFr90EyCebBi3Otl42lyfjPkI8iJMB4v
ToehzJ20Ao9KM2VAY8vQGxC6dHHbRF/umhaLCxsyO/Nc8/C9m7HLapX0SKxiwmzOJYMkmOZLwLr6
W/TMPPAziQ0NLbzpKzuMexoGVW+mvNY95XFyBCt3s8iKoHsBfrHIXpCWyY8UQr38zM6mX7/zK9zb
0e/qFzCOvkqauTWyHlVKF7qdX5s71aWQdMr3odjzXv9FVXT5NPjbdokC6jsNLJjEYFw/+olLHfTI
oVDUo5LS6X2dHssCEr44uS5KX0EHXomnAaPf4Initpy285k/9k1ay1l94VwSh34q8DCAQumGsvTU
ju4HuJX/Rkh+CwKE2PSf1ZqMd5T6uSxNgjmZ+YD52uRdPwq3MqpuAGra9dvoLC8tVLKcwg0f28eY
v1p6jj55TkOVMQFg6PKnOZ1ylkRhig0UF01Lf4OA9zE8ilAnBRraMh7ju+agH/SX/PZ/l5vH+V7Z
ZU6XVBuhoDXIAczcsHSMWGQjiElk3rjbBrHrpR3mNFVINNowjnVEYBat9sduWlutXx8a3N7IK45+
7yxuB3AhOOMiq7rn42Gvb7HJwhbmuF809ODge6vW0oPGEfAORuk5AS1DJ6ccNvbt8/vPzposMFZP
4GtFTSbwHBQYi2n9R1rEGZ3ugZ9jbVdSDR14aQXVuU8TWFkrDVAJwOIiOektFM5mKzQwdKUlBHPM
EPfVjPKgRN2vSMShmpAvtC2qZpAu6ixwUeyvxxqbD/Lq1zDeeS5R8DUbrB0p4S3ptZ1Qn6IQCqZF
4Vy3tPnarSwx/jnMQenV0GJZaAQehAw9wutUKZtBzcoEc0UGWRDSvEZ0EX4Nfo4H8SDbjVe+hDvl
e1CB11E5gWvaDfY6aJG7X6b/fbF1sCOTW93V7ns8DsJZvNWReVL0ouzwOYa2a6WrX8hcrlIqMewe
fWAuhFvIZiLYmV/0t25PVQBGV/xKmXwp/kJ0yj1gqF8nPB7RbnDn03RT3vJaCJvhrQmhKEhsqyZh
a98h0RKz70K8meJNWT5kwuMwPl3/7HRFn9zlygQ9FqvHoQtrYCm7iGan3T4+/NaH4l+r7ed/ZYdJ
TdtECCTTQEBbVIDPaxnG9YU8cQDv8qEb6cZi6YLBxiWJeZ7KR5Af2U1W2U2xWFk+eWCHcMEfeb/k
2Y3R9z7G5kpXygtPwrTv/9+GMDcuzJQ0rWLsOaXopsOH0iHaiTseM/MH7PDzxgMFgkcKMzqfitMh
CCmhp0o7NtDAfcfNflDv8vspQgoDVgsoWA6Waqlvi0ulazI0PMo9Hs1bcoMRh9vEPkb7+vX60reP
2z8/iS1eh+BQkEbcDg9qM7uqzZ0FPk/iCtvxls6WrydBmduaOvQ0E8DdFCn+3ELUXGwPhpF/j4Er
tlQ1OPZxeSOo4SHuMfBWDKelqF4lMO6UsfikDuRhGMEnIcdOqJk7ecncoI5OqZDuQetmBWFyGsA6
NbeInFt0OoLkvpXbB6gJu01h3P/vG4cSlCGZMuisJXYEveirdOkJMoU4PGeJ6EHUZh9PP68b2ZgN
pvzif6wwJ7OWpRkClqGBOK45hbvxpnoMAM9q/WBPhY7SJ0oAKTsQInHkHa2VBA88gPfHsBB7ate/
gXklNHEu5B5jBsATQWx1QRhfngEBfcBQItoQ0kmBIhpY+xz1kIMf6Nl0Rw9i7UDPYQ4DKeEd7nN7
ktyws8Nb+QiWLP/6Jm0d4fXvY56Ypev1VF3gZjI8zGF/bnLkpcVfBWFrM8w70XSx3DaAansS5K5n
xGG0s9SDFAu8jJ5yHx6a4++0orHHo/yavoq7zF5+XF/rFhwCBwJ88+j4qpLKootlpUOyMSIUpHrV
2jFyvoOwx0sOvE3djMDWhphHQptJLplTRjOn0Y0wbJ94kCw7fPSWvZJT+qBH6PMR+7Mq5qVYEugX
tRUCka7dT7HmJKF6SBYQM4K4Zghk9/ombuYr67Uxt6ptClEUCPx96wLchZXhZn2hB7k7qpZkB2/j
HiDPyVrcDDyDvMb91vO7ts7cpyXqa5CpwbrqIwzaxX4HITh+9r0Z1a7tMPciU/olittU9xqEMcuT
ZFE12gnpZ39HxzF41Rm6ade+IXM/dHOsQUaEZeVt+JTr4q9Y0V4gkX2UlojDb7PBB/Ehu/B/t4Bl
XM5RXwGvzodLAi/QvrYwi0S5pVtndlIQm1jqkQ/s3yD+uLTKpLml3qMOC5V7TwGxHmaTJoj55bbx
BCf3BPHQ5oYfQ/GuocEUBWM6zZM3uO+dI9opON2gqAECIyoD3aNdyJun4R0alns57qVxBvchDYWq
wBKHUwaDip8GVltZyosQ/wuajf/yyv1z/Vl+ZQmTbYYMoXcvaxyCjn1+LnA5yAFst5lH9aVo8xfD
FH51UGzQlrX74Sb3eJE39WhXDjBb+xu1YpnxzqH21yN/7kpbrVL7uufZIHa+PEKM5+kKCGx3AS5J
/SvwVTf+YnqJly52pFjEtNt7dPRuBSS6hjUO1vzUPTf3yYN5P+N1B9MeAct3llvZPU+qknN3DcYl
1aB9ViBdhARY9NTmVkZyKzUoTKF6eX0DOI7eYHwSeOZivShxnCsSnysNUr+1Zvys5uJbngtOGZQc
V7+Zf66cIFuIM2vBVOUCL4v0PXygILfRbW+IHxzIofO0t86p9uWL8IZsn/wi0Akx3eCxHKx8n3du
ui/34VP6BJKHF8VWnpMbE6npX+KdVBF0IIZJSYI/EqlVQjYJWpnm0UBH6KhmTrCPTwIElxHmcmtl
W8ESGjiQXTdQKgOP92Xul+lNHy6lkvgJakmxia5XBvjmFO+vf+fNdu7aDhM+zE09iBWdDzEfu9JK
frQIFqkqeumKIFqxpVNzmhxcALd6raEJMu8VMOzczF7dH/5dSXaziEYM1CkxV0EnFZn3yTAicZmX
Bs+tEw1Wmu6jd/0WGkk2RvB98Xv0MJ/IqXgBSZ5t7OZTsvsXTzI93oyLwQAAKLJQqtQwC8DEOeZS
QmdwnhKfQvNV8Bn3z83thLgRDt1uDhDHtWIvsM07XsNzy6+rKvIIVBUMHdAw5h1Rsn5S5QjRK2VS
XhzIF99DeBdMygUinL8DCasqWJNkWsbAVADjUdKgyOSmx0UX7+Mb7PI5txEdz5RFCChh3kD4Rkh1
YY1xK/NA1EGSi/8LqTrQUfV7PoxtK+64sMOcIT0SE6K3iDtUv3oaIOZZWiCHpa2w711tFzdUqb36
yYustoL+tdmPeHblH4QlNmYSoF+D2YdDf6ZYE9EBppQPwaLHgDmgF5aYECeSW7EQEnw2ekDbh8Ib
diqlErlTd/wuyVbp7cIacygrEyJwC+ng93wKY5ecxHmKvKYFKbA1vAY/SGJNiR2AVUSjUtuQggN5
o+CQh/DVOEt3P+LC4gJRNl6oi9/EOEjwiGrCPKBGU5TvQYvPqZ9xoy1DhkR0z8nmNiKOC1uMk6xr
o9fAZIviS/KlV0AmN32/7oZ5B/ZjbmJ1ckiZjskUfZwcjMC+xrml70o/9kcPKXmLHm33EyQxznWr
vC1kgpxR6qB4BzYXTypRUFIi8VsgQEV9SiHJNkC9QY84tZgNt3qxj4yzWZReHVuIi3uT0Dl9Fzuj
IIF4+71uMlc1QVXMmS/eeERhD5VLaEIYGvgbLx9RkaQUVodIUU0jv+h/CnpuK9XD9V3ciMkujDC7
CGm5fI5VhIodmsvjAhr0CiTg+g+l+nrd0FZec2GJ2T5zCjOiDSXC71PgD3u0QEpU3m/UR/ImnjB8
cD9Cvm60rlvdeo8vrDI+O1CMMhVqrG/w2q/a43g03MFDNvckptb4XJ4p3MxE9xRkoj1Q+xHe4/5b
yCMy4n1KxqObAaJxrcenVJJnaJxgNKl3kpKHhdy+Ef8cGLYdaw4AcBgq4mtzR/zFUZ+zt8mbXdWl
FbRshozL4v4rBsMPaZRPDp2ggEvLlCJ6o5dHtURvtieUuHdCkQO09vbiKA4dLouP4Bh023ugwqF0
rOzA5OzWBwXewQTznmSP+/EWVJqZOz92NUYKQjCrFL6MzFo+VXzQMXWrV34nu0NxWWa1FAEqQFGH
5IWCElTgiVQPQpU7kztWtOkx/mwL27EWU0HU+h7bIrTzYi1ZL/oAWA+gPI/PrdA4sVm6wOPwUFRb
6Tzmi//5HCbz4s2lEQUpZcpfbtvZosF+hLJaqdgiFsqHpm/NxV3YY16zLNSjoWmpp/INn4Z+GAg/
GGCmB1tXRh/3/WSbvnii5QuM+o67ytHee2gpTRyXyV0589ZlRtORvoOT+ahGfQyl6jcDjNeQreLV
E7fwFxfrZjx01KbBGKU4TkB/olBb3TW3EcYd4v3kamAOmIFFaID74MkQbvrs1edlfHbfkigQFcSh
laZU9qhBt2KMwDzdxd5kKPZ1D7oFI79YJOO353ZQ68SEB0Uw9CE1P9/leyDvEGDzJra3vfVqZYy3
Lua0zwWCC6P6NYGiZnoIMiCbrOBedDUMWOZ2tctPpj8t6NSGtnSentXO4iq8bbrr1c9g3JnZLIoy
QhoQ4L9iTxMo6dXY96B9aixQgB+A5rV55VrONsOLXrrQIgqwyxKWTktwzR112QqujHr8F7bo/f/v
bhD80Je2JLXoVRMAMNySgbpnu7aHY4E2YOnMR5645IbmPURSdRkYLeSjIHFjDpCRFKFg0JJt59Di
SOsL32Wk5JgQeFyO5oNp1zEYpxD9Y/IK4bditW7yHD3zDtdmcgpVFPwDMjlRZ9NiKcbIXibBN5Dn
wQFSLMVbFADUOdm6Yfd3/Ah10xsREJRhghX/GCqzzyEmj6Dngm9KVey7O/3bcDTt2ZNcvYRb4AXE
Ww0HeP0/5hi336baaBY1Pqt+G/jQc8tuEk+38331oNniLm0xmE83uLcHD0Tyj1z7W8/d2j7zDGh1
WE9VBvvigVJbZM6003bJbfRWninYmmpu4VN/CER7OYSV6I+RH8RdBZoL5EA8N7l5pRCRUJQDyGll
ljEA8kZq0Gkfx1zymvf40OzKkwCpHiuzeaRGm8ZQcaGknDr4YdlShNKJZZCMKAG+jfZw6v3cP4Fc
+CTveFXULecEaTzNBOAQzO4as8sdtOzzVK6JF+qZIy7JSQ+1ryrUCjh+nzo51kms7TBP6YTR7wrA
HcwkY0BLBE1zsM/ggqGL5AnuYGt+BcUO6Hz3u/FeeucY3/JQa+PMy5q0ea8GCjBvqp9CuJ2+qj3E
bxurOPDrEbwdZd5TqTMqsMejipgD3NYaLxKIEAiHO2DT+6xXxHjBSFUrsWg/AND6d8VDbLYzbf1c
7ueTbEUHXjWH9/WYlzSagXMQR4zt0vbfb/Ct4Ms7XjeDuyzmqWzaMA/yCkNmy23nBD5V1pOQ/t+0
6M5DOfen8HT9ZMhbwc9qHwnzTuZCAqU4EwvrD+q95Alv0GvEQDLoOgdL+JmeqswyMYRdnyATCXAA
atuH9ige9f145L7ZnE0mjH9fcOXLbCrAuWIZvgzDmHFFkoOxCOUImSyqJYym1p042PFbNDjhI3m4
vhublZf1bjAufyokFZBUTPuKPjDAyV1rUeDxYI3f87feoQ1f6mKvG6UX/4pjIIwDqs0gawqhD7xG
KKyoSi3w1jnXTXBuJGF8Tx9Gnd4XWFavTZGdz/2vokwiKKpwQ72tnHm9gYyjAXp6jgkFJ7bQHMwk
JEvAgUL+D73At9GLdolr3g0/R4t3dnhHh/E5aVWC5kyG3cHr0OD9PdjHryXzvhXjdQyg/42ITpQI
WnpbglVzKUz/+rfaLOyst5BxNXKh6VpdAwXe2zPo2AWr/oJhaFvxKYBRhG/j+QCuRcbp1GSeK5PS
5pJzjw5n7o7qjem2zuSatV16gqO8YyDv+jI5B4WFsIkLej1q0QTeUMqGA9Td4pIsjR0tW0SrrES/
HnJugrkVUa22lsWzlWKcq4uEz4eYwilvZKrFfP79HOYnBTBtzGZTKdxStHgTf5vB69o241pysVBJ
I9P3/54AsFhDnX2+DW4pAUtw83fhE0QOREVWJYKhucuUZJDlxOxyNOcLVAdHP/l/pH3XcuQ4sOwX
MYIONK8km+xuqWVa0hi9MKQx9N7z629Cc+6KgnAac3ZfdjZCEV2EKxSqsjJ9CYm50inP4kIoDwiA
98i7LWbDRoMa6vKIzDEF5ph7+VdU+/Lk/pjBXWX5EJNEAooy3isH3BpfSzSZ/cUbjN4Nn7wo1IbB
DaYQHSP+OGCZRNqylAXSoeiOsV8pt/WCcpLxOjlCuAVdqku2GGeDWmAmSSEKSlR5VwdNCUH/AGDu
FOmcupIAZsUPhcGLgAIwrYCy1d/WNLVWqkbEHidafyyO7SuAmNf5UTyN3ItiY4q5KJahX0zk30Pf
yh/M5UcjEydLUv/y0eeGHBsjzFJ1SrmABQm9gGRSg7wxf1VSAupZy1LdJS1eLhvj+pmNMXatyj40
JnBj+lOvv8x1fCdr6U6WKh86X7cQzowFVy33ItrYYw9eVvXmSKHzetAeit24ByMBNHb+DdIPlIPQ
G1EoETk6ID7u99yqCwuRG73wYnTCIvzNkJAmtFYLnJgQgcC9+DbmGO8VK6EO1WI8INQM4jLtT8gX
Cy4Ebr10OyImDorlAhyiJjVhdMfM0CNHUop2P67KvixRW8xS+ayW9rHX7ZNcFaLmFe7dYKDtC4R4
Ng4Zs3ANGrI1tQecoyy6IFmtH+s41y76Csm9UYyjN+jy2R7TYAnV2K2zZF+Q7kdsDy9FHy5BPpOv
FtQwG92+maVidjJbEUwQP1Q3UBQA4AS6UWzCJSJyMs8a2uKmI9WPKD2gYbDQ0A7+pvkdwqx5n5wk
IIyP8c0C/qkMrU1P8676C4lsHt+Ajp7if76FOVZR0fZSOy5/Ss7EBxvdtYRMLRJAlK5t/ZIWTnsf
70TPMP4m2dhlVqmQLRDv9J0Jyo/6UOyjY73rv1DsiSgtwGMj/jBC5laDanHbJABH4r0+7QD9OkZ7
yMEeR2gcWU59js8AGAXhjZjGkHvUNkNkojFszWEagM1ARzGy+2nhVub9ZZ8oGtvbLG8KzJkRSaOU
oIRP6zZQjfYH/aYzXHWXHREnePZp3ZEngNfSu0R2JhFrBP9Cex/h29835smoaunUhOiMO5YH7Xq9
Um4olEY5iWG7/FP9zz59i8o2phaUFBpZxamGXubONO+X7lccFU4SHaVZxczOojQP977ZjI3xYkus
pDahG3T0l9wJj6jbASAxUvKWep87lLoFnFXtKT+Kdqxg37xF+ZuhKhgnCs5wD0W97EfJ3FlqL7jc
uJWpzbF/ez9vbLRJvKpLPdHCZHFT+6AZ2etPyS45ZUcbuJM/zZvjDgwQ34rS0e50qG8CBvIXSHea
l/gUg23mmXFAcYRnQxJitIl9owHU09SGl1vPWQZ0CVr/ChXozMHpVFHpmeuFLZnokOcyqEgLs8B5
pKrSoGKB9WC+HnbES76g3V5Gu/DiZucYbZ72LjqEh+hQXZMjxeGED8pv4JuREBe1hPOWfPst9O+b
5dBl6BWTCWSVJvo65/DOhJnLroIHCdS3JphgLZSRBTczHKDes5AEh7jd1x4PCQrKnF/rHgBuINJ2
SMrAB1vnDKIu6o0JfkuNanrcCv2/aMTMsqsrdO8HiCcjJ27i9X2gNazeUY5KUB2A49onwjQ8LyTe
TgBz46BuFbba0KIKMGduISVHK21PQ1wJvSLPc2wNMRdO3oWmCZVaMPUhQQyw3yOFG6ye7dMEsa4i
utPRk4c6qDCWFA2RuXHMeS2x13GW6Bq3d0R2iiABngBr6GhHDUoQw6vwLc4frgU5VXTwUlTrx72L
NhWqTY07SEIjXTC4xn21p/mODGCG8iuwzPHiLGge/QviXvrTrO8AqNICzpG2+rOPY3muxmUuFiCP
OtObeiDzIfttA5Q2jL8NBfT4SuuPtv1iKO2+VkWBJu/1+NaAZkHeD+qfzIlSkkGHKDUGjsZaKKWY
V/aNeov+FdRCl72oWshNKG+tMQfG0Cwb+HjNRE512kmoATfAhSAXkD0CQ+oNV6Lueu4Bpe11/zM6
5rhA+axo08LA6GRkUvTvk4gBlVv/3I6IOSfKACVXpcSI6B203IBOCipmVxpump10CvfxGf+9HQ7l
cbrq9omH8BdAlKp1/lWyePshzLFRFjsD0a76J4oKv8Q/aZWKKhot8Ey7wkNhDCxXu8sOmRt5b6yy
QhxdXZszpDARlxLHvJ59xQ40NPbfKgAIZUG5gMgno+bhiUWJQl4wtTXNHNm4gbZvMmDAUnY9z+u+
Ukqnas56Lzt4qbmzZguiKa6PeN9MGvPqnJu2QY8oDNbzgx1pbiOHyM3F17K6OIMQ58O/6zbmmKsd
CiDSlEBoBYCv3ptRRnLLB/uqT5z+UN2PrwNYdqk01uQt1/re+mY4KtiLKDY68YuvkS/CR4vO7hvv
zeZ6b3ojySY637Sbr7uZH7uTedYCtLGjSACvLKo4cxPBEM41TJ1Al+dTn0EayU1vduTPji6/0x76
9gpsCbgJ2ntwQx1EaXuVu8Ibi0wEY67o9RgsDLGiwKpiR0m/IVxr30yn6qTtETlHzkxwEVh+8dAH
xUPpZq/LkTy2XrW3D6LUHvcm3HwO45tlyHp1kZ5avpZZTjgd8nRvhcKYivrcT/fPxgrjk/tm0Cu5
sxC7xjM0DMy13hXT8CjpzY2+pt9KvV/9saw9dHkHymLel/K8Ny0E1PnUOONQOZEOXIfVH7tUqfcr
MYOC3mKQfhlPxaQpoC7TdwVJ93FiPVRDGDpL8e2yGxINgXHzkjEnUZxgp6gTetrmxRvbh3boPW0V
bRGRJcbdz9Y6aqi6AG5uU5nRxEmn27bL3fzfEGtQ2eh/dj/jz1c91pZ0wphQVvbG1XRCkR7C5d0O
st+PMU9Sh1bY5theoaldT7OfGWRfF0Eex47c3VxeIS6aDoQFCrrcZVv+JCWsNdUUtRKOVqY9ZsZj
pvhDFTtNfDSXYm/jXEHW2svRYTVPcN9g0Oj7nRSpt6H6ZCUvyyTw5XxvtvkexpmD+XIGjTi+Z56L
vZECbJFcNRZxVuklVXZDuDhtf7s0j8g6FPatUa2eYEK4gdfmAxj3bs6REVsdPkAOZGRzkOU7dT4J
6FUN7J3gnuZtWxv9rKqiKzKAJcwBgbaOnEMMGHelOmr7MRp2Kfq3ol4p3QQZQ+fy2HhR19Yac0gg
UZgr4UhjIr2LPbkcBjdZ7H9TiNhaYQ4I6HNUsFbihdI34A2QT9RZryMaway9mN2XC17cWGP7Z0g4
S5Ok4ThSWcrq3jpQbB0SjbFDvs4AJRSHdN/IWLrcRarBrY/Y2aItwzuwoGi0oGMKFnz8+/HA5jo6
opQG30A7a4wvKUBX2T19ca6Qa6BVrTdUhC/9vLycPBIWNJy922VuiDiXiyU3Ojg9t3vDQQBad7Ah
4ghe1/Y1uaZEaMNtflb3+VNzRzX6hEOnp4G9pPAug64jePXol3wcelhZtbqC7R2JrOxNaCD2zN1y
u7rAvVzlQSHaXCJ7zBYG9CO2Gw1JwTfAMwgiS5/uL6orpO3aUyewR3/u0vCYvRzPyPW3i4kLTKm9
Ruq8KdOcDByI44rmQgpcakWs9bzQ/a23DgK/NqTg2AT+AqN6pdDkBTokgPW6o22Mhic9o4/VT1Cv
pLWb+hQKXBHHOXwwy2ymfqmawpYw1EgnOyWcPL0QJJR5FihMD5wqOqUOYjzrOg5jSmhFL1nQ75WD
0nYWjIEeNGa5EHi/W6BfsAmFLdMu0hSkT/6ord5kA6WcZetzZtSCkfDK9BDpw9pYuDghWs3siy4f
kPUjkNfJYnMP8PTkmFV8q0sx+IfHzmsiAKIys72WO3WnLpMzNGrkWkPkXvYAnOuDIhIV2YZYOBh2
GMdjQ3tK7xso0gyApKMB/a7GzGYFWGuI4OrgZeNhykAeBIxtGggBP05tDY4fuZsWKksDZi+ATMM9
uq/g28TlZV7hASqEYAPF2Ihssp3kmTmOsaZISTAsUK11qx3Vomme9BT6mc64j7+Gt/W5PILil3Jd
COaUd6N8sM6srRyuSYWMjO0b9/FBLXaFAU7LHMn5zrdu1x3gUWCiCKHaeQRr/g26bsEF03+/vLCc
jQyXCukPKKDSlWXe0GGiVrKURGlAkG+SsnO/lJ4+j95lK7xtDIFXNA2DFAzvOBZUVlWWZLYd9k8K
anzKeUNfceQvu7S5Y9oYYw5nvgCpmyIM9XM0CgKz7Iwj+A7GUbBTOV7mw5iYjQq/E6fRSEUYO8Ux
mtyLpi+Xp41jASqqikFb+tHqzSItUBLrq8RCnCZja0QgbQC1mWBl6B5jHNkHE8xcrQvUvOUG4FgK
JO2CcU9RceKmddFImLmaDH1t1RxyrfoEZs38F8GNdnmuNM6F/WEkzLWiy8vYtqOeBuBYvm7aCX1m
2tzeFXlXg4RRWn/bRDq3ib56SZMYDgShXkt16pxwGOudXUUZ/JnyLEfNXdnbP4ci/VVlw3VB7KtO
Q3dXvbi5ZgWx0qB7OC4yJ5OWp1KRnrNlnJ22ra66igSkGb4lafeblOS7GemJYLV45wh6JPAalmEr
NrSzPjrHaZpGo9WHFDQI9o/+EXvujS7ZDuwv4vwLJ9o0FbDMWTQl/jk+SJt4qiKzSAMpg1ZWZzly
epYIZvR3Y5kCZ8iJfz7YYlYvR+M9cKewVWaqvxDk3yPDm8ynsrq1Es1Ja2E2i+MlgH+TIUMLJnIo
djJbEuzm0mzJXYKplHIXbA7WMXYrlyK1lHsQkCd38wu6RfeXtynfqgFdZHRqUi6FjwsYSuXSE3jc
IK+/F9ndPL1IuuClzYvWTTzmNXSDanC6OnuvqEmmWaWWBCOEegyIaEtg6Fi9OQJ0c4QOIXhfE7TF
xPvVRp8X+iKTG+m7KGDnnfjNR7AM63ltZ3pJP8JEK3ALLBWRo+DyXPIC2O1AWZ2ucEU5MGzlJEiv
JdC1oSklOaKHbAdlTLCMmeA3KHzpIBoZL3Pwwaz6cQ2npEga2cLQjNOCVthkQZE19LQTFemSUegV
V8Q41eUPFqnv24SbMoCETVaHGOgh2SsociYBZWyLj6JTwTuG21VjroO8X3QlW+iMWgcwlOvyUTKe
J+3cY3TJUbB8dK+zd8/WGHMC01qLU7gdbBEQPaMS5FJJKSh0IdARsWZyHefWFuNfRilVkiSC2nWD
yktQ/8RT5xaIV81pTTx26qAdd4LRiQ4A82BVoIDU2RpOeopH3Lfx+m2AnuVFB9V2/hIGxfMutAtP
ftMhVtksTynFatJrNaI5RwZBTufEgyMVTtk7XYkim4W8BLjwBq+rRGvJ3zjvlunfNzs0NNOqlJs3
y0W2twxUbnUkB7LAfkENKI9d/UdzoO3f5kEcXfBa4+DAdYPy4qAT7JNXVZSkGdc0DWgUI70aLqD+
seQOtLaYuN1148+DNz+FhfN7vimoyxNdzLzxb7+A8QmStg4lGRJKyjODGifbGdM9rWvSggwJlF15
pOiz9pvRBELbvHO0tc14h1YZ1apKCeiYrg3cYVBnAtvZ6s5f+kDYUMEdJ95LyD8pxPzEWlGb1gCp
yTgNlB9F68wtHSttMf2D6Ja73dB5Kljx0Z3zV5z43LHinYK1xvubQ0VQ9KQxMVa60pS6Es0wFIiA
vjFRpp/XfQM2LUBaLXqJym/Fos2entN8GUoN/gnldyQYNaBNilN0+hHeajs0N/piPCHv/G4tMqco
7lbAPkEGHoxS70y5CVkZ3Rs7ke66yAwTIEz9ksTKjMOKx/a1NoUHTTIOXVcIAhGBGbY0XK5NbHcx
1kpRfpfKubRqZ2kFMQAvRt3MmMbEU2bft4Ac9WlgleDaSya3mfejdjBXSAdUoiwIz6XrFnp9dYrU
ANH7Rycnk7ZVFWBugtAmt23UvKojuIQu3xvcd8zWCHMFS2OjthCwA7JXsQbHmqvZSfQpAJ03CMeU
DmgnQ742+/Ugle2+i6Rd3Whe35uPo9msTlr1e0srHvNWfijqxo8XcgBg+3XqjWd1ip6W3tBcsyhv
VUPfmwaAauYE/n1I7uSFX9j6vdWnV+DROEVZ8QqaqsPl0XFDNt1WKa6ZCpGxJXQJarExmrdBHoSW
l/j7KHnIb5qRg+6+pzWHUpO6j0qID0ALIeoEbwz+1G6MM+s3SeHUhiGY0yjONP/evQBAdoQ6TnQ/
ndSdjV7D9o4Kbdn32d30gJaGwqlvII+Ibu7UzRxcHAf8f5Ae/4WwLYA/6KAHkzlNejG3BxlnqTL6
OAFeQnGIftaB0LNiwc56u/3ZeIvuXWg8IZsArSdm+ybyuFZ5hXvChkgwdWf65DReepMhZZiihNF5
VCtrbdBkISSs5a48IaaJsi9U7BWT8W22FVbrOklpEF+bDzNQTTcQ6HoiiE5eDY+SxcStm+/q0yyq
b/Pc0NYw4+2MvoUycjjBqZaV0y/Xjf5rrc6CfU1X6PPc/jM6lkxWntuoNZouC2SIpELx/VDvB8zm
n5Z8ESyAG81uhsTGO0VO7LRFbTuYS9L7ED1zgap6MsPqaYqhjpjU+27QPCWy9kAGnmXQZOKhtAj2
E88bbj+CTsnmehz1ljRSg9M0lqE7tpkzF9p/NMEcWEmfwoF0a+hn48ucP7aSCLHKfcttB8F4Wz1K
5K7M2z9xm4pG47ZEzEjJcRcPGJMHIbiRO2sGiL8ATkLdhX0XJ8ukTWs6ZQF0C37Hd+CMAqpEv5Nv
aXsYpFeEJNx0e3/amQaUgiFNAspGnVmmKY/TrCmRFwMc48msnmW1dipI6ajKjPhtRVarcmRExoID
wR/nu1lm6Ux9tWt90rKA3JYHIPmp9uNJPQw+JFEcCwzu6vmyRZFBZiUrawTRt6WkeOG9xtNPUgie
OKLfp25ms91lNRyyeJlDv64PoQyERCFsOaJLcWmpmEdq0xl9DoYj5Hvv3x4RALHTLirKCR35wp5M
rl/cbAzmOpDKxFCR2gwB5+qvlWvDzZ6tQwIWUdlXXmoXjJ5PopCaF60RxNTIZ5sWkQkzhzPa6aMh
t9Kg6IfHpBiCKVFc287u1E499BCFu7wleAAyqr+m2FAbhMC5zNw5UhuvRkryLAifjAAtSn53Qm1n
8kHOuyL1RZGYiiDC4W4TG8GNDVYczC4zq/owqUVhErgs2e0ylMbrRYDYpbvg0y7ZWGAGBQmMLmrl
IgkiVXsZ6/n3OPdnUoH62SSiCgTnZY1Xli7TVzWW7ROrDiQu7bYoqyzAa4+gf/6etna9oeJ2BvTU
o13hxugrwbmWgvwo3WnfBUv4+UzQD9A1E/Bo1fxUy82yhTRzV8OPgGXYt6AhGHrqwUYV8uWvhKs/
rx99ViJ1giAJxWO2IEaWcLbDcMhhj3LcUsYFPCzQPEGFz5a9CHfOgQ9/tEfHv3ErVmHpcdqsBGD3
2eshJGBNDtoZfD/3pJvoOD3ZYGOZd91dFzvooCPfwVcqyiDwx2zLSEkD//0JW2HXcyt1awu4Lgom
cj/cTKuoEemzs8EwEXq/XXu6yqLMsw7N5hJ6QwIJrNkFcjJa5TX1V8FmEVlhHKidT9NS1YS84WOA
QPZ00BUgpU/J39MzyPG8YQ/E02Wr9Lx9PI8fh8aceCMv4LeTOQuSwXT7iLhk/hFL98qcO2Y0OXYs
6rzkLtdmLhkHEJatkdkTRlnK2jmz+yNZhHHRZ08NqiOkPKinBt6GJbomUWZOkT6D1PmJCjjnDwb4
/s7llf6gHUO8hGoXL7fvw9fo9fJkCuyyOQNTids5rA3kDa1lAHVnh/zO2n+LOr1xLFt+XBDNOJdN
8qYT1PR4flESKcA6Pp7AetXMKJUQqXT56vZWsjOISP2YA2rAdG5sMEtm6MnSm4lN3tBEMuQjUZJB
Y2NQ+YkvUmPivA6oMVR/FA0qUZ9wPWuiDNGkqRgQeMnmxKMEzDkSgtF3oDXEZULeoUPvN0FDvGGb
YF74OH+jbUkG8s6SD9oFZ5bmu15JHkiE5Ovldfp87wFw826H3RphSCq9IxiWqa4gBCg9sqi7wYpu
wdwriPU4qb+Ptpi00mTk+jIQjGm9TQFDQc3aOGbuiLzmhE6ONrC/Gzf/91I8bFqo9Ruo7IJfnomY
5boJu3KxwFka/H/OGGUnTpZzl2tjhh6HzYXTdsW6hlmcB2lb+ROOVQ70ti3ESYvM0L9vzFjDPK7Q
U8oDbQFlM+IkTzGHB2vFHXZ5W3CecB/njXH6VVKoQ5/DZXQ7/agehxfIs55GaB6jymKETh0IWbE+
l+M+WmQ8BrKaqzUCMowCaw0hLUqqYAd98BcApc+PNxOJOBswcBspG2AwP85ilVZpXWlRgbEhZZL/
lH+BLrN/O82gNPbzF1ritO8qnybbRS8EnmPEIxWRrGVpCpjvPhrP7ToqjUkCX0oFycJ0cnTQHVxe
PE4Hr6ma6ObTDUQfqMYzzqNd8jksq7UIgPa6b2ZP8Si1K0lAiV+5gL0fq8DwDNStjFt0uCQO0KXH
wkt3kke8y5/Cm2rkb/BElvFe+CSDjlT/GKm1UgSmIrlRdjUteCovbqTcydl9H95lIgUp3vSCKwWY
VfTQ41XEnJBRg5CEuc6WrzYZXuCxm0q/Lg+Jdwbfahf05z/LQOYprs03vYau7CJHHcObsqh+DLkm
AK++wf/YEMhC77EBRTGeJuGUR0a0Qju3y5Rdhwdsq/R3+dofmnoIrKy/N5YI2nrSGgA/eIil0ctj
UPAr8T0QjUelCJ/juTK8tG530YykYCYdwmY4mHFdO4Za3o/GfEyTyJsKtAyMk30dymTX64bX28OR
1MZvIDWDZZ4PBqBf6P9I93rT7HoLcs1k8LImBGxZPapVe0oysLVVxt0y5Ps5BGu4Kn3Xy3AArBJZ
yJHs5bhSHMjlDU5cqd8spQ5IIX9TjOE5l0BWlrTNTVtruOeAymvC3g2z5CUvlislBRtcb93Nco/i
q5oK2hV4u3Mzwyw/VTXPTQqZ3CJA7wmKmaWr6rnXoOENHx9o9YPeNn4iiVJ83FBia5a5B1MpUqxy
gNnJ/dNuDXjMTr+lAm55YO8vb1fegdgaUz/6G8QtkGmLIO+o9/Z9HOY34dwKRL+471lLA6RJwYGA
8h3jUBMAqIZ+TMvAeJaPDQoAQ4DOZm/8qqNHPnNpmJT9hAb0abFAvCXqwqC//vmcvFtnwkASm0Wx
gngLnAgJuqd+JShR2QMU4rIvuSod/sV04qkFSSCTIy5Zy4uiaxWB8pZ63SqJp2Sz4OXD9S8bC8zN
2+f6ZJhxhGbesABJ9aL+ikvptRyS18sj4W7+jR1m0XI0bUcQMoSnDCgHZREoQXMQM4dxV2djhlkd
9PHqejxDwTnPiQsOZTe1r2wtqJXaKS3Rq5FTjQG0Di9upBnAJ/tJhFHX+y4FMhfkb3g14u2vFnfZ
LvbWG7AZuKHkKc+UhERVXbFcMTe83dqmJ3ETnFVGFVpjAYY9OThZgXyqAiddzjHCXPSR5KDoT8dD
pgqONy9+3xpl7ruyBmE+2kcB71HsVzWbEkdt+0NaRMeYiPA+/J35PrnMzpTtULGKBloJYXqcNKT0
28RLssfL25LrrzYryGzLbKnNRFW0ImjJeBvHlRcmlX/ZhGgczJbUy6pAjhb+1xwqrwyhr0CKUypy
S3w3T1slbDAbowbJuPnaCte8RE4TSaj8kWLubXjC5E51KPugKAnMH9O7McbNa0iY6JmMja8Zr0Z0
yOXAaARunr8y7yaYyLUyumgxKsQjvTYE0lTcVVZ6vrwy/N38boI5QmoW1bVd2kVQxA+jlrg1iMft
O7tYnct2OPpG1E+8G2KOTTvWRhT12AJD69TeAIqbLsgPFOyYerXi6oOjH7KDflj3kit9IQHNzkip
01x1hZO96n7lTVeihCEnsY6PIhBUJpoNeAwbtkN6uRoUqBcHLTwXOMo8TXbIeXSpWy5P7YkKTV+e
B/4efTfJkkRFSWpLUpqVQXgCwQ3xlT0q9/VugKiL8iT2kdzLYGOOORK6ZM9jHWELDbqZutMAznoJ
GjqktLxhVm9TpRUE0dxjsTHIHAvIZZM+B7U9SFWqb4nUQZbaJq61SqIdJVq8twf1xvtrZMjHbsUB
hM7Rbr3Wdwp4+pHd+E3r1fHuL5L49Lx9insIsS1gG9DaYzKespnlmlR9T5/os9edc796gngM9Eq0
XQet7f2/3CzvBhm/GRdz1hoJYp/4gJLBiQqQFdcW5EnQyANGoMtbk0PUQE/DuzUav2wm1E4xn7Wt
U1/gWu50P3rg4UTLYBVQOefBkx/GY+z/wBPl1qRk56ixhQ7EGPYDbn5DFp2UNyKGC9PNghHSPpUS
pQb5aIwpr/Peb+zV2rdG5NvI+ehE+U4GcwXApg2KEhd+LwVlDLmGBkIqbbscJxPpyUxFBWIKj1Jv
ZQ5ZqkNmrA8lcMhOX0a3epm+Qrr8UVLq2stm86wvReMSMp7NZAyWtrR39lT7hkF+yO1609fzXqu6
JyVaXblBWqsMnzqJPNU9aYFNNXSn0+ofKlFmz6pU0Cys8iFcer+Iq72+SE/FhFpdFHtSIe2nYlHd
UWl3a2r/tE3pQetq4qdzfxtL7V08QHmiHUElX04PSQReJKC1QYilLU60xL3X1z2g05b5dTHqU7RM
kpOFVXQlZ6V1BSSVE8qQyG0Rjo394g7t/LQYdu/OiZF8S+tGcqSp2a0RZG8yE5mYKTzVZfkAoiR3
NYbkqV1mKJZlSuFnA6pjSv8Ql80OLDSgYCnWH4a8+mDkdOxwXvzWllwlrA7mUD+NUHxxqyIf91UB
UI4WNTeVPu+tpvhVzFV1vabyfZzm+6Hu9oYcgQu8rw+tpV/rU1ueJ4jbR0sDFE+8/GytbnDRS1g4
shVaTpcUP5FBArwJcsdOEhdg55TQXpaqj0ZjJMc1XJ+tsn0pW/PFSjCzTWdK7mRazhrnz2OtCaJA
vl/956yw0JUxV8Mum5MyMKNznoLQAzcHFNZy5bcNjffLB5MbBhAa04CHF8hg5uqctFZuUR02wJWF
VITVYS6VX5dN/C/X0rsNJtKcemspY2u1/Pi6PGRXyXG5e9PhdIy9WFmZf0e8G2P86AiBysXMwPQb
muvPuctHJ12Ls9bNZXB5WNzoZjNzjP9E8JQ0KdRefJJo9/DcBP3H6Dq3Iy+3R0GMy3+Tb4wx7jMh
8WCGIVTi4wF945O7QsSxC6DbqL3Or/RmAoDaTQkCUoIKXuRFX//TYFlIjjra7Wjnme33Jt4/w02b
PYzqAAK7dPffDDExxZgYrWog6eebyx2BjOJcjzuz6B3dLgU7n7tRDKjU2uiDVCCd+vFGMtuk1EH3
YPiNVlcuadcrnTQ/BmkS7BNu8t3aGGKiFtS0sHAmxKp6T/kG8RCv6m91z8hRss5xh2C1jFSAf+Bm
AzYmmeBe0sxFj2OMjfRImippeRga+UuWV6bTZDJNjnVOWc+HKru/vHzcKt52sEzMr89pndctLMeH
9tDeVm7xhvBvqcDNv3GTm0HSBd6EFBmaOOq+NvFYzuv7GXlomaT+KC93XR3pTh9WPy+PjXvgUb5T
0dwNESW2Z2xQZiUdytDwtbm6TiboCVWFq0R72TAFmUyBJfa02UXWIZEJ12L1T/JcOF2Wo2J+O2qF
4LRxz4CJ9lmULlBXe0vAbKewkGVprEZQvudTsOCdFKEVuJLXw7+YuY0ZxlWGqhKriw0zBN3GeY2C
v1x7anKVVN8uG6LO/VNUtzHEuMkFyozqqoDXHs02LbRkmwDk1wicCLkZI+SockM0NP6Gfzf55rk3
Uzivs1lB5OrP5UauES3cFOji+ZurjXtXb0wxHkuOokZS5RAa6zMQaIPtgfHYuzyBIhOMr4rlKtem
KUOHvy07VpJflaHoKcD3h5thMM5pmBZbGWXYyA+a39wvv7Jg+g42D/TDDKVDJkdEcMj1hhuDdNCb
JWqKqUi0DHmI8pr4XWAdaAO32B8JDhOL35lKu8nrBDtBD+8i7SqzbuP++fLycE1Y6FvVkFEgn5Sv
kqaKATZDcGMU6lVZJ+dwNIO6sQRXFtf/bMwwE2a20TQqCczA2C6L9Xuyag4x82uABQWujrvhNqbo
iDdro+VrWNsqTE3pL719bCfBhST6fTrUze+vyTLXKhV+iCykKGLTqcf/uCbUJ20t2PU4qiGtUbbX
5XhlomE4O/+3ZWf8pybJKSXaAePMeiDKTZ+VbjmKOp44TB94oltQkQfTDThFWFhfpEBRE4pZlp+u
tt+VxKmW8Lymypc8Wa66EW+5rI3OS6zvRhTWZqu7Mc0oAuUaOWZSeNMO+WNp59ddGu4sXcQmw/Xs
uHuhBI3XyCdFDSWekzodAYutlBowpyiq3CQLVbc1gN9Bvc+cWn13edb5JYCNTeYYjJNRj2qJcrcM
9ZfqObkvb1NwDB7qq8ZToSMLNKAJ3IYgN8E9fBurzIkwJbsPFSPKgqH7YfaSq0a125WKk4aNwBLP
m9Duftq4R1CZZu4T0urZGofg6Stl1dEqw40V2ZVSUxBo846gTRUI0dYCwT4WoEG0Ie4mA10tUTo8
oTXxW6XNIuATb3tARgZAEMtAmslgLv41ku1ptAfTV7rJmRTdKwj6eBfVSeVTn4mQmtwrbGOOLTUb
XTZpoYTaSbdbdrHm/cH7Jjao0ytwnPyFWg53rd4HyLJaLLaUDNUq4w7rTW+2DxA3PkmmsOJG7142
gAJskmI8dBXde4wzU+2lz6wOZpRbAzpgzXHdj87omi2QvbTHS5glp3vskkHGtcm4nMGsMZl+mD3U
IF6Ifdud1rt5B7liYRsw72jhtYcMKzC2wG4yRysFjac6mDhaMUBPJrgpjSOKv6C/Ejy/uHY0NP+C
hw3niyXXmiNrTMoUNWwlMSKvl/I78EU+W2PsF+0kyImLbDFOaoI0gzmkuOBaFJnnStuFJYAIXfiU
hsiSXfaIdDE+LdZmXMz8xbOcDfD5sNMrqhuO4+Cq8zQ5pUkid277R6M2zqkMdsrLdnkBHPrh/plP
OgebK7Yr5CaDBwGVmP9e3BZLOYqmktn8aTnbZLDg1cEjt5DxOh/A8A1exiJUf18eENclgk4LrCrY
3ajLfxyQsk513xk4ZqSDcOLYuHoueAlx/cXGgvrRQh32OoI4qInpSn4Ga5k/1tK3fO5UwdJwxBUA
Z90YYqL5LBlk1EVxSVK+RQiTeCABNh25dDsfzjD4oxMSISklHaqdfJx2kS9d96fIV1dHVKTl708L
YAEKTkNLxsdBa4Y+RvVIk5kaWPNWb80eZ7lyzPAhMwHuqF4vryI3sUnb/P/HHltvW9A1NmoRxg7W
f/D+D+CGGnxK9Jgf/5WGGZ3pd2vMpgGeeQYBFt00D9Y9LXH2e70FkcsEkfUyaIV3AX+TvttjtpAc
hes6SrA3+hTfnu2kXfRMySKyQ3eon4er5SyYT+7tsxkhs5ciNKkDdkHZFu9XHywuV5KrnSknh7LT
r8Tsctwq33ZGGd+pJVqXJ7VB967i070bQbIUwpdorHbXE+2EEA2Ru0NREQZBlUUAaWE8aD1kOtQE
6iJQ/x9pV7YcN45lf2gYAe7AK7dcpEytli29MGRZ4k5wAQmSXz+H7ulximaIPTUvHR3lKt8kcAHc
5dxzZOF0U+dOaO4AhuSQHpuYvDdh4W4s6uoLCzYlGJzHg5ZhvdpYrC5y6D6xPd3J87Qfb/Vj4/S7
7QVd9ZgLUwuPmbQGIAIdFyiD4JZhhk/R0D58/Tmrgd6FiYWLNBNNIesLjlNtGHeDeOjzKVAqrycH
pm3NEK++BxjwN8AVw9AaWbwHSW6RlGMnAzki91HCQBeGR4zSDc1ma5fovDZ/va0MmwQ1M42h6ff5
7hozVIlViHoElYaXLRJ+0bZ+r2sOT6pncF4ECW0cKbJgyJij8Me8ly7Qlsib4yfO3vsUWhSxdIh5
bdDvEy/vygmgR1Q7NOMc9Tnak9FZatbNOAmH97oDVXZPjzUv6Y+gK7nVw59VUrpK+UNjdVAqIGpq
EqcjwufDM60f+VDvAKF1y7H2EoOBRPM5s88sj52JoZkTlQGr9gaFmAO6iFne+VLowZD80qzaial1
m2jEHTnxSfihi7e4AmVDSLWDCk3buv8V9hJ9N4gJWvd9hcH+1nCaSUGv1BicQra+TabW6VNDDzpW
glS9yvGglcN5tMIrMua+Hg2nwh7dFJJC3OpA8QC587a8qQrLs63ErSPNi7XhzaCYlbGrgwR5ds/N
U9eBT2GEABFTw2OSFW6rNXfUmu7NyboJp9gVfTg3Y9FsVe/6ke6YFXpAPDjoCf+qhuG264ezNRVX
qSx9PYw9ffiWtsMRVaCnojau6wTV9y55MSqxM9AWlmYUlOMQmHb2gHjNKbBXWYaZPTtxi/SHFl9R
njq0rPyoTTwwoTlRLQ9cYqulDDC7dYhs4TRgj2kazWO6fgjL15ylewIJ1sIAXAztmaSWHhmms4ww
G8ffeEoOppi8yn7m6X2ajq7a8+eCsH1YTbtexCDyvNdS4uQ82tP2CSyqDsiFAxpHHvpnrqWX17Gd
tE5Tp0+tHbutovq8Kr4XcVg6kmNopsVTHsVAZUS7sC838O+rkczFwVgGf71hanYB4BUto28lRTjW
d2dabEHvVrN9dmFncdpH0iBDjlEl1G8sf8DzUz2A4ZRBxzt+0gIe2KkT3/3fiX5tHeU8FF5wy1gg
tlic+jrhBZmvGPCmVE7ayaACWtr5+s5c+7RPVhb38qgUJLWUEajooAHVCcZTOd65Fi5/QI/dUU9Q
KL7mW1nyyvWpY6AYTIzqPByxzCUJLWWmYVon6DV2RB8vcQqqvk2C7/vR3MiCfr9ii+vzk7H54b1I
EZTBSCoCHBaabNLPIod+DACKJs6/ZDb13Gen5HEOQ+HrngatptqJNks3awHFp1+xCEBLihsZGHho
aVfurAQFMPwAzvXCHe5mRY4YakH+Fl3CSnJ0adNYKBTYCqn6KQfEcsbxgLnwpEO+dJuVcWM3lymL
IhvdDOfSM4YPPxI8LED3XUddeWqbdGMzV8KIT1+0cFez6rqQjaiuaNK80gt6tkL7/160hQnww1so
BKgmWVwqVq6VQBbjsPdKEe8lFGrcqVG8LtK2Zq9Wrq9PlhbXSjlIcGBHGs7e2By1og94fK5xcW4c
8Tnu+dv//3zQwv+ptNM0ggBeUFDrmzTsxzYBjZvd7knLs3PVFleNkdbOwNsT0eJAgGvGK8f0mdpV
8PVPWYnQ8MEA1KNWCwzLsvhRtHYrgEQsd6O4bvtH09y37bFvIaYot0Zwt0wt4veSpWlDJ+R7RWef
KepuU1Zf2xGOPaRXXoxsqzS77ph/Pm0Ro+lhF1FRo48Z2nXi6rK67+QWMfsKCRCehIv1W7gmVBFT
gJVQ7O+DvHAVZ3wB47zi6Pf2iQQ4fm4KEBPB7bU15LvqqajPghuQYJxuecIBdeu1vAfivdc+tOgj
LhOv0baQLGul03loGlwFZJ64WuIcoSRCSEJwRf5LNKB1hXX6rUmRQYCwOpL91D1/7ZCru3ZhcXE0
ELsA9xTju5DNfrd6UrgSWir+10bWF+/PZy1u/kFIhScmXIPEJ2giO4L5lrbJGLNhZYlatGeyvQjw
hKACZeIbaPXP5Q3zC0BJ3DFxiAfmytqRzpbfr28aOkOo4aP9Ag7pz6/rkCpaamqAsMyJcn/LTchM
9U457odZVAMozaneuKBXN+3C4uJo8xHTD8p8n41Ve5dQy+/RjP56yza/al7ti5ghw+SoojZ8FuuK
7g13PIGj9jn5LRiWdBiK3XqpV3fv4psWJ3u0xzrWVKziQL5zvXbs7i3eWrf1WO/CyOK9ScER3SX0
91b9JudAm8wD/rRwM3d8k70j3MQbeKBvlYu2NmxxyqzchFBGCo3EoniIDUyoisH7er/Wl4+iZgq5
b5ROF7EyWOA7NcKEzC7i3Q0rwcvG3kohN5DKEI9be0pB0/pvO4vwoyFETH0G9I3Fy4dohOwHKYAE
VbSdqNvOF6HySqXmyRKa3ZgbKxJ51Q05kmsaub2pv4R98ZGDnA+qCZXL0XySk30kkBlH7xZUoDY/
DJjac1LLfMhL+mrLMHPQMPV0wFWmBmIG1aQhk2TN3PPLnlKLPhJKrnqrwpBORU5aNaL3iDn5/dSy
t1HRnpQcwpsx2QlzsvcsYbtoNFxmjmynCXS8x0MdsReE6VDIaO6a4k0ZTZCvTgERZC9J5BIF2Z/Z
fFfD6mz3hXTzAQcdLCBKVNxVaneoMnNf6+1RSepdz7J3SqedTaPAZOxXWmWHeDS+g2Z6N+nKc9MQ
z86jb8p0l42ZN8rStQZeYki1AimkdFFJOOq8cQsmXpjdfbd4duwVqEs0Ij+0HNUVEZ/TTD3Jmg3O
RH6EEVrqBCV5ZXCEDUoPDJoJix1rgbQF069NFPlA4TiWXez1CAyalmB7RvudXYaerVfHPOFuWHDH
xJAIMvTWyYriEIYt9Nd47sQhWI7K2C2yDjyR069KSNWpp/Ix1vVTiH2UEfepNd5lpLRc3nR7XlPq
Zvmw65T0OiqZx1P7nMzELeyjF8V7LTrbATFs6Q5E71zWsMadAEdF0STyeUgegITPkYUL31TKA6Ac
XlwIKFvHO4h8+6aevNlptuv7ygE16B2UUx4qK4kccCI6WhhhcasPUklXyGIvrHjf9W+8Fj6q/X7S
ZDcVNfa1pf4cG+6pZn5MoJqqoSCJVnl3247dQ6kVv8yw3UHR2+1awhyzyTCrSk1QwLTgQY6UrHfG
luMt4SdECrthSvZh3N2ZwI0rlAMyr6YbZ3s9c7o4dIsXJur1nNoKAK4Q8TmF0I0BOL2/7UGKDkmO
CWdJermWcEeJxiteWvuq1QPasCtV7277UrZb8fTqdYayHzxYQ612iYwDyrsuMQmAOmO6z1WvfoL0
n5+donewJiTTeZbI3pa53TK6uENJnqDQAZboXRXfg0nVsYyNV3WtYwECaPpbqwAv+VIdy0pJU0A9
Bk8QOmklREbMyBFO+vqf9hBW05ILe4snrxsm3DU27NWgFkscC9xU0Qv1SuqSxkvRUo68LUqG+a/8
KxO6MLl4APO2DdNhNplLhrmJY85jNwbwNd+CKqurmTeYfwAotEzgQReW+jhJQZgDUDQDK+LBgBJm
4Sb6GRMQ4bXtDxhhUV3uxccxdEE9m+y+fg7nv/2v75wFaQDWoZQuC8ZWpPNcFoiQSrP3whTntsSI
PpQ4yVR4NqQovja3+rF05l0BWBTkOYsDihoOH9BRhDpe3nCnH3twUxW6y3JlxwnDNcoHP7PUHzot
9l9bNtdq4+BlZBY+Ft8JMZ7PgVoriOhbHSABUooj72zfqgxUL6WbyLOlh61DTUxKISVLlcbpMCye
FXvFikanNybMw+TXWZf4Mp68pjNB+fmkKIequDbrPWvN3TiloOW8GRrmjONexKNXcVBn1Pg2remc
Ov/QSegMsfU8acZOxaeaPAwsk3qqUTpDFsT9g46bibDHotiT8UQg7InFcs1xgAzKjvPIF8m+5MZ7
GnJP2KqjVobT5Q1+/kuSH2hbqfj7z1rdeBRFd5m9xKKdJTqPGJ4EMiIZMJtDH4ziRdHxz8sHET3r
2au0UEzAUDkfewdz0k4chY7A+6kUBV4k1ILz3heR8UMDcU2RcfzU14QW36W8mRTuz/8GFtYRRn/Q
NNUhdo/7BixIpnGwQYRKgQZW5Hsv1RPuJZcayq4vCHrh1Q1yBGBPYp9AbwuMkug7RNem2qJN0jtD
nl7Fgl/TvHd5p0DzFypcBNlCpR3a7ldWQxEvvum0e5Gruyh6MRLzquzwGBWpr8emq3V3dvRTErFv
SX5vxPlJqcqz1pCAhNdh01+1YHcZBpTxa3ZlMXCElkXkjWGCiAjcJwYwOCDSKJ2kvq+7u0SCO9FG
HmYNYL4Z+S7viDOyxGkszFS1wxVPfw71VZbedVD40LvsivE7C7VufbD8etCcpIQSq8Ix+o1P6O1j
3g57KTSXo51hp0+jeEvSn/0EXTiOSSy8jdkU3hfFLUR2nLF6NHuYq99T7E4DuoyqGt+VKD/p8qyo
GExRPsxC9eWIKapQx/mFLKMa4wzXbsj5vqKDV1hnw5ZXhWYdC5l7JfBnZR1fdT2/VxTbL+G7St46
aFOczKk6YnrioBdvZQ/fMuHW4yMrel9jg8fh+aUWOjEmNcfuJeHDXdlQPwbTaUZzJ60hI1Pvcyxs
b2OksmmdCTiZZiCu1RrHiGPmEazDbdh6LVW8Xk2PvD3LvILf8A9C8p9cf6dNA6fTgBtWPdmRo+h+
5VhrOWWuhvtCyNGJ9Q6NF3WfhWDrTEDcrveOlrTejCgMjfJ+sKtr2uluVDfXtMmPqhSIiWdfpnui
5T7h8iiVt6bur6Ru+VkI6q4U965xXeXhAeG0U4IuObdMl1TiwdZSx2g0EHeDnyfKbyY1Hw9ZR4IK
qjbHuhXnEEH61ZSnLzaYUa/DISv80bLUXZ8Mw15lI6LVKOB5nzo8TvZUMOGhoPZIITHp1V2bnygF
6aBeFu9qT29og+ZgFg9nM0XduRQ3k6SmX3cNeMNb9crs4t7pknyn9vD0oshx2MQ+NssPqNF5Sl6A
zY2oaOYk4MQrLPStRFpf4fkMnV7F5FREMl8fLcJcGqX1mQzma0QwdVhUhtxXmQ7sxcjlvtCKuHL1
HA6gsOJjYmnrDUblWQn1oBj7oSng5k8LaHJFjyWP7zn+w9FWOifMa1+tq0PSVMJJwuTGVuuAsuwa
Ui5ePhR+3Hc/i4gfBeOTk3RM99KOQzA95i+6Mp0bWj9EJL/J8jqFYo5uvMaKjgZbZn4b+2w/hhBt
k/aOs9xwItLcYgdNT4vAcsBE+k776EYp0kMlpu/zqxJmoGwC5jEp6Y3WNz+7TvtJO0h796nw63E4
Y172l6bl3zQaPiaaEeCNvBERAMuYMx8j87HcS3CI7UIII6HXaLvEzn9FPPdD0e4nVQ8kmXwDOYNQ
7XNEcO/rlemkKdw2wZ0LVQo+HqMCfHQp7lDWepgOdOkMqppqKJdK/TD/JXqNE9ENHogO3lqjNHFi
w6fOHE7g9MLFFlq4arQb2il3aZ68NGX2XU9Dt0yT964x9uaAMw3WGndssP6lCirNBm2LUTy0rfgZ
JgBYAY1/UySDDvDydFA70TmkJrs4Yru0Lb2iSV+UCpF/aTbUSdTQbwjNXLCfok0Z7kU5PBKzwytW
aUgKYHjCRYPyOk49SFeLLvaLmAWKyU5GBNZApSxvppKciWh/pqmxy2R7q9rm9xbN4jYMd1RJ53Es
/cBUJbDSxLzGX57to0zs+y4D737VfNRDbbsgPRkc4D0jV+916U8hB5qitwS+j58NPcMcfpkqQV1o
P2UPQaDJnvDzwwLXO4pLoqsfywb0lyUPlYDwMr1GNtyDpcW2nXgI33Mwbing/Yhs9RBKq/TqBBX8
jBlnPcqyKzDYn4VAaWwaH40ssV29aF/KIb+XpXEywG3kyLYkjxmBmo7GQV8SEeq3I4iTZJzubYa5
OmUwKR4uwR29R/CosLQOxoYmbgTZbIQi30dFHxxjMFyFyPtwwHnoGf4Q2cH4Ela4iyZk67rtqtDJ
asUQpOiutxjb5a31ABWvA2VvOqtRMHhQosmflKZ3W7RX3IlOd/8FOVLZcm6h4FZNTlilfieoN8jk
JDPUFOp7FgI0pitx71Vp6bVN5GHC51Vk/IRw18T+g22ji70hNoJaK2o/HzB5LG2kdbXXlSXa6yhH
fB2mrSQv6F+CqgUc/RqYgxZBWmOIzsLRA+jRAEVUQ9+sKW82gtC14rhBNGLbAC1D3mRJpKhXpNeG
CnrGpmPEbrirgjk4Qnu82vVu/pr8ajCdj21FhWtrYH6l/DQDQUAWhl4mVNEW1cKJ4TJrKtTlayV0
M8KuI94+pka+0e5eSV8+mVlkTFkYxpTNZtK2R+4LYtZ2cOy0CyAzt7Fja4j/T7YWCUzIhkLXB/T0
lLK9kS0Idmn1EorprWcogGpd/KKomeEkSR+wrv9eMOuhqTS/MfXXomuOQzydYx7eYWTT10GEF3zt
UGv12U8/b5EO17igtcLAUtDcn+l/UKJ9j4Pa9iMEBEHu95a7pT23tfpzFnRREqYJxAzpBJNtLZxe
eR416vfVKzKTDU/eMLSEDpq0MrJeYOm7WLpNDqUJ5AYSc13q5kjtWkkYh1IFqFuzoIq4bOyoZAwr
WwdstzTqW43kp0GtzsMkv9ltdyxK+tCk9e2oxT/jMb6vo+RmLMlRVabM6VqEcpaxpeS8krp++kHa
51Vu9Goa2n7+QXr9PA38OKl16WiVCjBMHaB9tFXO2TK4SF41VvFMxEDDtlZ/zAnjQCwVd12k32Yy
fCxDiFJ97burl8XFks+X5YUfDUor6maCQTGlj1aUPIucPrSG6n9tZiUpx0KasxyKPoP2F+6KoSBF
gfqSHVQY23MEalZIKhie+y4PDBSEqza/KaLsRm6KCq1/4P9aXvpvK7kVhxBbDqwGhcIJoigNCCg3
cXGrj8qfD/w9fXmxjohsJjLFMIP2k5MX78O0cd2uVcQul/D3n19YSOZx39SaXeMDFTGvBfrz0Jgg
w4734U9oPphbTev1N+zimxbOGNdkBP4Nm2ad+FN3nJHDYPKsZ8x07/Y+8ejP8YAQ1P3aV7Z2bOGS
QtRmknT40FGR1yMrr6fI2PHmHwA0P63n/DMu1pOAccGAiCC+rs7dKgXVUma7GYQ1QeCKNFN6X3/V
+iNxsZqL93K0BxlbNeyNR+Iabh87c2tS34VvJlSJFE+73zA4X06LutunD1w8mrawuQqMlh00HgZW
nrVvM9X/zD8P6G6zOeS+Vhj/ZO6vRxDNKIvPJ+CAVGQ41IBuvdfeLJpXIxdQXWtC/3VrLmcNT/XJ
7OJmQd0obUMKb4Ee0WmM8mNqVOlpUEAtIehZFdaOiek4ytBjvXXOgQcaB3oA9dOOZeS15sVNbw4H
zU78MotdsF+/6jrfZfo/UMsC0P/P/i/nrwu9iqky37ToLFHUZTAgdZo1f5u98Kc2mKyAfagW5LK2
qYfnpf/CE5bI6kIITEvO76qGppNt7LOk3PeEuzkwr6Flu7VmbJzh1ahhVh/QoOAIGvaF7yFBtygU
JMGOgVJcp/FH6JP8QKx9rkbt7Ws/X795/5ha+B3PK0gezOcqirqbSUtm2goUIr42sn56oXOGbi6d
WTgXt0VuQA+q6fFBppMfon0aQXGLgv2p9+PS0/YgadvCMqyGAhcWF/dF0RoMHV58FxmF5kgrPldD
+5IlBUo8w3Achy2Jv/UXBhVzFM5RpgVP3eJGzEUKBV5841jE99nQXik9ve4M5k82mpiGDo05/RCN
BEqYgLDribFXFPH69UKvOs6f37BklMh5petRi99QJd+KYUTJYkQ9dPB6Fm9cyKuH4sLSIg1UG30m
T4elLivfBmngZKA7nUvjIQmNe1FOsRPZWwN3q856YXQRUCbNWNZFBKNtBa5xbXokRrKBC1gNtWwg
SClCaRNn8PMuVnYhGWPof4xg4ujAfe9LkIIjtdceNfwnnkiAlY4pQa+SiC2ejvVzAvEAoIQ18Ama
i5ihRHdkzDq0I6U7QrUWk5k7+lzaCFOAM/DHfbPV3Fpd0QuD859fPOMlHKTtbPRjeyh8OkwCdJYK
c0u8bDUmoZAXx9IxDDAtnEXT0wblSYBV6k45cvR4SVF+L0Gy+rX3r9EnGViiuZ0LcJ1FF0ewU5No
mMxcAToYLGSe6gSYgrDHa74be5+5kzv5hYe3FLq/k+E8pKd8q8G9egBRsrBsyBLZEMf8vJ6hhNBS
3mq4dmh84lI88U5HoVeCUzBPn77+3PUI88LY4o5r86ZHnx7VozQTkSubArz0RGu8PlNqTxjsqUhb
KJ4P9x2gNE7W99zVh1kJM0WpuIhCTIh05bttx5MrNUNsPGJrI4OgmvntxiplULr6vBYibeqpBjYw
iAdUPesY8l3m+BLF+lFXIbDDDZT51QNKos5g155SszOfhpcCJMHgliS504MHwBlzdrJGaKZVxhXY
F1xIwvqYg73VDFRjY8lPZj+JAOzRYJuJlGBjhX+3HJdv/zzLbkKiy9bNvwbOzSlmnUSleWjxeyui
ngEovrXT8Anw719jBMk/k9+YeRVAm+kqBrpmLt9dZbbyM9YVG1c9KJgSOQLzkcgPjDPuLamZaLoA
N5hC5rFX43dij4HeKCjncqD72JA/TSGwQqKp0aSoAfUekJxgITVw99qnBMUDrS7cKTX8MdKqo9pa
YHmyK+KVpBkdMF2buyRNn7JS2Wc1tJ8Ni5wx0nur/UZ9aLHfVeLQ5KCMbwRgAVTxO83y27o4ahSs
X7RHMyD6mfb19yqPjgD33KSSHbtI1ZzIpEdMAp+sIv+hK8UDr8JjrFIUutltadWPWa3emlQPRlp+
KHK8T+L+VkdpOAgLhGmm4WVpeKdq5Emw5jkrE9BJD5GfE/GaTGKfxobtZHW6x+yX19D8scNMCufk
aBfRN/AjnkwG/EvHHoyyJeif2sD9Z8odi4zewdzBAajJDy1r3jecYL6d/vIBDGdAc4uY5K9x8sxk
UcpzQN7QaZ7FQvvW7UBkE0OLAVcyAGob9tZuSwR+BBNiNpoZS2Q1Jk1Z3VZANpAXoh5ni3yHmZ3y
Z++KDyOQv9RvSbCVCay95xpUa6D0pVkQYF0cVjSfMmXs8JFsRCVblLk3VfSs52mJeIlBihVtTi0T
mydsdXH/2F0WGMxYqth6vLdg9H/SIv0+tivI0LIJ/e3B4RzV/6m1njg1vysT9VolftxY7tUv1zGc
A0g0/ncZbCshqaeKjzNvG7StoXvZ90H9DoAUG/zikKSgblOe1VtMs6V++i3fuCVXL3FwFPyv+UUA
rqVTI1Mx4QUOBmSaceUklge+0fv22YZaOpQcxAmS3lvwmbU4B5E4RDAhgINQZxFpCPDhR0UMrIVu
YMY4qxMgC4c7bZx+5Da6wiNhD2jQBlSrnr9eb20tsb60vAg5hNaCS3SApxk8f6nrInE4C6Vb2OSm
0tE2TJObJuzQypgey2l6xnTHC36NQ1W1cyuU8DDHBlV1YuV+XEyhX6NRjoY14H5dZGIqsPIFCcet
XVp1U4xu4UBqiA2XoNRatm1cFx2mHezWB3LgySpT4SKmAa06AzEs3GVqa79O8X/KJHpkzL77et3W
GMgMyP+pIMiHEhlaL5+fU1WGip0gnwg0Yh77vINyMbBOysSDphxdPLHoH6DoOzfqyjK9sWW/ERqv
ZjgXv2CZXUx1X4RpbAMIhRFjlCh2QD8dpTfLQm9zo686qDE/vLbFTGuJzIt7sIeVKhwURYk8/8FS
5E2AyobycSh1/EMMWwEtsrHGq755YXRxGGu9QTPLNGhgZQ5ws766x/tJPX1nBJgY2r515wjtr6fl
wt5iT6cS0JZODMg2uDUP9VYAIZfRo94qxzFulY2XZcPasobCtWoo1QQ3XaZ0Xp9nhzIDxxK4w1mq
bVCjrDYjQDDz7+1bhvwcKU4WAQYAoQpyLM4SUlSoC7kguX8CCPEeNDOnrXbD77fii9X8ffNcJDN9
qeRqkYMXvR8rH7r0jJ/s6VpS6qdm64LQFx0AR7Fuv3aaVUeFIhWG7lXkpsucLYtYaIMZmgXGbmZr
AMtdYAT/SKwM6cQfM4trM2E5wH+NhRsI7MkAW95SPd+zSt34mlUfmSVpKfjByF80Ak0DVcEixntM
svEbg4CRBzUuzxTDW1OQw9crt5ruahfG5uN4sWF5BQhijUrNLPzR+g3w607uYWoNwu+BFoRX29RA
8yr95SIXFhfPXpxPitmmOgsA0ZLhC2Cy3tfftLp+gE5iZmUm3FomPQlyUNVsccZS400Tbzw0vSwy
AN6T+/+XIbaYB014k+i1BkOKqro2ZJtUAvpcsPRE1RaB2Oqi/fkmNj+OF9tkp32llxK3VEcJsBjx
NzMk9/+/r1l4gpHrgMeMcDuuAQ8P/s4rTZW/2sQsoXWZb9Uj1oqD2qx5RICpRTVyUV+d6rqtZzWy
gAvUIUPTtUS443Xuc3qsJdsIHtZd4o+1xaPClRJPmYKdmuJXazwimULJOEMYs8WOtr5PfwwtXhPK
7b6za3zWoAhA6XM3b7fCxnUToNUCOg76uMv6Rtr1hiF/e53FpVMBFVlTZWO9Vi/Umbrrf2zM63nh
bqSiKhcjgWdDzhrzM2ELRnlxak26gwgX4r8p9W2O/nkIxMzun/jhH9sLzxg1lFKIjWhcTrWfidYH
I+EPKqFwlgNO9LWt1bWEkjRmMAHuBtnn5+80KkGLMMJ2UflNJgD2dnzDwuxZf912FxbmX3CxkmXY
cxqz2c8t7cQhOBCChcDtaL4buUDIjZK8a0ehumF2FXACehNEygYuwr/oDspC2CCwNedy/7+G0+Jq
X7uRD4KLWX9YiaEEEblgZMMz6WZd8PW6rkfKF+YXl4mtte0IfDMg1XJyanBXttXHELVBDmaq8gok
JJiHAdwlrZyq3IqxVpN3xKt4qQlwasuCERJXGk8CBcAiix/tATo44MtUk/rh629c3VnGkLIiY1X/
Il3I4w4siImW7Er9V1RnmAaTUC+9yg3T8doi2ziR6x/1x9riBlM0w4JSXAO6UGIjJ9fdtn1U29z7
+ptWwwGgPjDYCqIxhorbwl2LuNElVJkC6Gg4xnFmWYZUYvBvnuWtksfaK3BpbnHP2GWmJSWEs7BV
B3WIHcuS3kDaQ6SA+8rcTPTXrrVLc4urJS+rkXIKrxxUp/sY3eJsuCh1cveguK03c1GJGiVAZ/Rm
ZZZ/0g+Dcil4XzHVgYrf4m2QhqV2UpUsgEZkgwEweYVm7pXdaE+Au4qw3MoV58trefVc2FvWdSZL
jwkr59AOfHGK07qtPFFv6r3/eP577ZlF8w1VOnwfSmeL9a01S5G0QcYx1MWvsAUVz4hpvkpNAgYu
ww0+49X85tLa4kiUirC4MYaoYuzC4wSwHGi2PIyADK705pmx/B3TE6mLYObrQ7J28KFojRBWRTHi
r+lY3aSFaEdc6cDGQjs+yb6rAzf3cZuhCGxS6VVNGjlDuqVIuX44QS+jgs5MtTAy9/lwoo0wlEOI
Cojxkh9mUZ/cK3b5Fe2cye93mPncuHNWt1PXDRPKf8i4l/k/SKgg7d4kyU7JyBUmWTqnrZNnOZqR
h/HXZv/1sq7dcPqFtcV2jrVQBRVI/A3r3LL3avDNfEuDZfVZ1EHQhk4YxTjZsrfYot3f62DiDcYd
5sjc4WEc/DlpFJBZDYAAdRg4UBwjAFB6mz9mfQNBgaIxyNphkm1xPhL4C3Q8IgY8Uu9pbjLu80Dx
zROiAgeMNdtjjmuDc4ZuqwhvML9mYaTrs8ukhIoSVMHIG0oFAtQ1wcxurV6Buv/RlFEBUDS/zUx6
HVv2MzMFcIrydmonjPGkxQcaW7FTAndbJ/JbT3MURLRr0Eb7X2/8arBw+SMXr0BTQVhpAuECBLlG
v/817cmtuUv32j57sA9f21p16Yv1WOxApRophsfpjPYWqq/T7JbV5LYiInOgSPr0tbHVagigFgik
IfFq/jXJNxSohfR1zcBIo2Hgg0DBwp72lcVuUh7eAoT/qx30+y4HN1q/rem5ev9fWF+EnsASl5Y9
6qik/fa2CXwEfujp/+Nt/4F/r0XTl5+7cLYmwsR9a1Qs0G3MRVaJlyLw21jStSrwpY2Fr9jQCotU
mYQBZ8pjJOY5uSQBYCZ/02p+jZbOvqX9txSaWVYR7QA22QK4romE40j92dSFC4VGmyWRANkWq5Id
mr33wuxcM4nQmgSo0UgPyCmAo8ZjpHYnUA4cphijC2q9E4MGGj9UjID0ZSn+5TwFPLbCVDzI5FQ3
mcfk61p1KY9/gDr5veTm/dert7VBiyvWpAlg9wNezNZO3kJIWZN4S1Fr/YD9WZ3FG9UVDLoJoJUI
1BTjE+lbGBOMsL6CymDjcZr/or+imz/bsCTjGhRMmug1vsVCA8MhpAwwlv/frH1pk6Q2s/UvIgKQ
QPCVtaq6qvd1vhA9Pd0sYhU7v/49tN/HU0NzGz++N/zBdjg8WRKpVCrz5DmXPTdeJE29akAvAN01
YcVD/Pr9Jv4P4ervJdJFLSaTua5HmT7rkBg+pFUgssV8Ynf+tsTWKpzizNno4h2lVkYxKCDl8rLU
6l3ZJU55FYPnETjIHfRd33TkqoVTVhj1s/MKGBkrOW0lWqsX89lOz3Hm7AmrpJGscg2EOxKoJsQ9
NxtLmfyNTZ0X8t3nXASrimcyaRoYGX16yNRT5ma+cfyc665P/0pB5PwQL9FwIynQbOXS3FA2Q6sT
qCxMellYqRAbN87W7i0C1iSDOyHqsDA5zj0ZiaEUp7t43AyMG2ebLsJSR7u0qQHK8ejN4CDAQJ0X
NMKtZ7yBsSJFl1zbSxu0PquJsAGIFjzUVMwlNz8G6ToAKELDC6cB4pFTcQ/9RbvoMANKMY6rtdmF
VNON6vhqCwzMxaaBcWI0bZdkhzQrUk4KCGcIFu6EFN4VWn2MNDkETwx9Njr6geHQQ64UcCCMpzqy
PI4WAt+/es4BZKgCkgKJxuVTWYqDylB7M/KFOflK2bdOL4IPESeGDZDKS1gk3vdnZDXinRlceBLR
82FKW0xkTX0X32STDF4jWl7XYAfkjAGcGkaoQIPTIzKdf2EZgDxQ+DEZfy0jgKRQAH7mD61T1ZZV
vARGZqI/p7SvSZZdgcP1iCGIq5Q0w9aFv5rFnNleBAYB7tcql1D4oCcZeDyw4f+VxXSuQM6MZ94W
tfnagUXfAAqqDNIMX7Af6E2oeZsJFD0CqN5GmE/8EHzY2NGVo4OGP4Iqg8DKTEP8Z0yNhyRMcpXH
fgRcWiZdgq/AygOPKbkjgA5r77//gF/XBMwvyg5AGagm3h/zfz8L4X1TTPEEzm9fiMCf5Bq8CG8l
GzeC+Pwp/ozhsIKpLRzOmdVu+dgQWqFM2QjK7TYBEQgB/4D89v06VjLqGbwMvkh1DjhfwGBJHxGV
8AhCsp2E7Cttb2NiACyjToc6oCdgE3aFOd7VUdc7Ua4/b5j/mn3+YX4Z8ToWYVwUD2WvPeR7guLY
eD2Xxjo/crdKY6ubyTBuBNQeNnUZ5vowKIVMBeI5MSwdl1Qw3m2sZtUrGAMbLiBO9AuqKlcFSLQg
D+v/BbupbaH5c3GYevy+2hdevwNvR2dvWP3q+vMe/ra6CGN1GuVqD4Fpn0CO0S/cZI8L3wVKlPsV
daX32sGIk51dFU+htxWzV17gMA6wzay6Ag2bZSSbcqUZaj4z5VZgrwWVyOkeN7LdVk6xN3bbzc55
MV+OxJm9+SufHbyymCYQQIH3fixfg+YIhmprMK6LZKvev/opz+wsDjgKfU2SsBjw3r785Lga2AWj
TxufbtUnQWmEAoqiKV/ENGoTSsnZBMYsGqSgLK/LzOkr2VFH+WAE466oa4zqghtELaOnujRGK9eL
y1EN/Hio9rrMdt//njml+bq5QGyqwASZXwBzgRggNhtjIIWDu6Lj6T5WNd9EeaNpjQsUsTeuog1z
y3oq8DFyW2qYDyq10cKAuFRH+yw2LEnr7KnYYqBc3+u/F/f5CjnzHAzUx3IOYQNMI0OXIUYdM9ys
h3+9W+cwDTJs8EaDJW15GjDOr4xqhtOAqfbBC3cZ9K98ycUdPwMo8tKWN8edVl5PaFlq6HgpAL2h
fLq4+dhQYrgyb4zPEAqRhIu/dEv6K2hqO9/7h7q2h2D5h2dRDdV1Noeisz0cRxBhJCKbVSfy/fia
3lMf5FgOeTLeK1sCMbd61SLaYFrukF+CA+MS5CY/qq1Ts+Y3579iueKsG01UuBK/cqHJsgOFAhAq
wxO3U6vYq2ASjQ6ghzlsrX5j8UsG08rQUq2HcqtPDGQxXCG3A2+3gvmaB2m6LlNkFwY2eRF3CtpJ
1ZQ0mc8fDahYIY5faLfG3RzBizsg4TaO4NqaUDdFIVOf5WGXFWmIt3cSJj+gzSW1N4rUgkVEN//7
vgmmMc6MLLwm1ZgwwgEstgM178ug33cK/xUx7SA34VOW6LHLFPkjGJJrEhbXKAScWrRTeyW4+d59
V146f/6QhePQOi8SbcBqUSEqY2vmYBguygsATYKryVV3W533NUfFWwbDU/Pn1JZJ6VhqMc/BjOcp
IngMIE4Roi3XlID6jYZdbQ8UrmVTZ/bIAj8T1HEUT7Ogqwpyjb0M+nZo0HcOuJn+AXn72g15bmxR
tQHsjowgXgD/f5VfjE0yWjSNQRhSb7HFbRmaKx1nQSdG3qYXJtg56KQ6eS5l1lhMH/WY3X/vHmt5
FLIoPI2Ihk7MEruQZCTM2gkYdT3/6KBYUhrmtRYcBWZOwh+ZPP2bo35ubz6bZ+sygD0VMdju8BAb
HNkt9avQBfuT5kJ8ypP6l9D573lA0LQ4W+EiuIQxp51Z4apAjQZSdQA+YfJdqx++38e1FO3cyiIf
LesQwnhti3JeeWWGxFZlL6ISeHw2KVXmL7/MVxAagNbDk28Wa/hzBxmkTGoygJDb3P31euD25Gf7
T4WgzcuPbFlb+KGskTI3yUz/naeyj6bXY4widQGWTY0TOyH9XSYVd3GW3uUkew/N8Eni0GkRhuw0
laJalZr6Vcb8QSSe2ZAr0je2JsIPDGS/lZrxU6szrwjZRZeCEidJRw8UzyWqseS20ekrSxrI0Bh3
QyT533+v1QzifBvnO+nMEYVRRqTsZumHAz3wz/rrvIngZNvcxLX75tzU0ufDuqHgJ0MLBTxvtdij
+WBtrGbLxMLJuSwCTU5m8sH6lgiHvs5luxgIoX1Vu+bN6DR2+mOLfGUtRoFbHOTOqKBRsoTIgPuY
hBMB8bKW929TLN8HwXij6cnG0VppP+IE/7azfC8nnRoGGIvCc/2tae3kPruUIoc+GgewsGD6ONyb
N9FtDApDmzf77QttY5lLKc8WvU8VCqImOFFBEdU8Dxg9lpPX77/gfAt/PdV/7yVbnLPEGLVCAm86
RLabfXxgruarDvfqjcfOCtzhz71cuL2hi6wbOsyJUh1925l9jegnPIzuk2i8YznlTqcpD+MAJo06
lkF4Fz7mQWmrEzvmqXDSIPr5/cLXPff3wheHI5XDPsh0XHRZA4pDJUYhVnv73sRqCjRjujGPy/DM
W1ZBFLPnCSQp56p27ya/crDhp086dOo4hnS8LY2gFQqIeY9/m1ukfqLnuiQVWFIjR2443McS5o51
yemnyW26n0A/sFaAP/oxoa9J4YsksVoQSn+/6PV9/f0jFmkfmGabySiRf9YQE8NwsE3GLQXqlcHQ
Pxa67J4FOZVDEzwSXt+SFzaLeUkm6OAmHr1mQ/M8IZwrwXifQP86ls0bEFlbjaY+DKppD1x679Vo
T1N6nbLSgSo3cyAjk7nloBxAZvgIuLANcCi1qlHZx5XqSoJvDTes5apAMGIkEOrsirKsvjN0AQzQ
C8zPyJnWpb+dBJir9ENzFYEbWNf3IHnb4wW7jalYDSpnlhf5gkmhU13T+QGrmTvav+hcxsTIFvZm
Nbs7szKv/+yS02RJN1tQ9Xp6D1x5H1o0QZ6gwKLMgR0D0/pGfFn1ujODC9cvioTomYE0SIopGN8u
G7HVuNmysPBrPQjB8dpgSb0t23nkz3dAZjdWC1Z/R3agL7czyo1kYeNjLWs2tB4mjtai4YGFytK6
D4m8xPnz9+d13RVRfgKvDvRNllUUJQN/o4IKi9eY4XuegNSVlMQJ5TCxkQmCSb8KN3FM86Xy5dIB
RcF/bC5iL2AF+qSOsBkd/0oloRGyUw7/rBS9WkcBZPFva/MunzljJiHvi1soKyUkif06LQevMmIA
CtWMX/eMo/8uoFg4YPJP7SmxUoVAVDFu7wo1ip0qAz9+nDSP8oiWda7GEA8a9rHEDybYKUO1QF+0
N0abmriuuoxEYO+PN5xv9ZI+W8Hi0IaQ5UScgh+YyoDeqG4TMtPlGrYiLsfwVz/lttg6UeuJKpHR
R8KVAiKUhcNjUDYTQkOQxfuWHsyL+X0LVkjTT3f/oLC2+o75bW3p6lGf6o3gKqr5oD/GRPcstYIZ
GGAig8YeTUv91Y32PM+6XeVePWVnphcPm3EC5gbvHVDsVY8Nv0rHqynaUvdav5vPjCzyrKEptC5v
UO2dw4eeWlAwNyzTBZNs6yh2fQ1OUVAmFc73h3traYusS0mUoZRS8J2w0Hgew9hrwuQtIZL7vZnV
2Hi2uMV51mJoeeGZjx0U0Skn+jOP6Wa5d8tDFseYRBUTxIA/0pMBaRc3qt357tQHS9mBo8Bq9GfI
XYJDzNuqLKnzNn2JV6CNkHWF6pj2WRyFvOQiYazlvgYYi2rPo4AXwb7ZFYXNbok/k4Lw0oE0oiPv
wjsGnq32Ir7771u7yHoIQ88eBAcYi1hsgMbrHoyzKDj1/G7Ijn3/FBpbicmqw6C3NJe2KehLFw4j
k0IVzIBIIOZXCwYuzey2OESgNrYgRadpVvM6nWIv2SyNrka4M7srHlRh1grFwhOYyXfNReuZh8bf
AlB+FgG/fMkzO4s9LDDYpA0m7DRvxk17iCJHd807FH8hyjC/6JSD2HWH6TY7hX7jRrfSI8RXPlSM
8AeuemL7cuOArjr12e9ZRHap6sqwDhB7RGvYmnEPlmF7APN/tHWFbH3YRUY2qKMUpRXS8sosLgbI
DRBiTlZaGVffh4IVjDK89GxFi0xsGkKIaGgIdBh98uob46C6qQP538gxcUgD6NnY2M4rdJ7ap62S
22qDlAHrjQ4pBWp1iTFHfU9UAc6q1/EJTMtKeJdH9bNeJHYbkyMEMk6YWL1os/gwydCg1cEP3Gu7
NC02ztHnC+Srn/39Q5aT7mUERUm5pZkvnMAHWfNOf6EOdNH9+BQibayc8lEmFqokDpoptomOFTrK
l73Hr6FAuqen8WDcNi/SUTjRqfEMf7qWjuwFcswbX2s1E8OMtaoAkUQxtftnbjQlaZtz3kFFyJuV
zdnFdNHtmJ3tBz/l1tbxW801dQ31Q4wGfyX0Cdqs1CuhGVDk+ZjICUrQIs8cEZhWD86l/35pBNAD
8AcBb4U58kUoq8swDbQW98WMdugvKxtn/TiX2nTU57faVSvHC8B8QPKBdjA088u0OqkURY/BB0zN
EhrHkLYuE3vqbzbWNKciC7f6w8wii5A6MSSswBXwf4LgADoNbC4MtGQKhqr+9IxEkjuzjyEhGEz1
kfaKg97Ky8ZyVu7VP2wsol8FiaEwElBXlQ/59fgQgZCTWrJXHCV/ZoSAaMWGwbkn82X/jBlCoUIt
GWiiPxcFBWy8ZkJgvLOqeVBDkCnFDLJWmWuG6BfR6i1JdSvhwxU3B/t722seomsaKA0UUPDC/J+m
qZw1UjpBESbhP5IY7G/IkAqwRn9vZeWEoR6KyWTQjID3YtlibMIgkhLg6TCy9K6Uja2Gr5F5DdWO
JtvqZq4u6MzUItBXqaiDSMUwQlG+QQ5eMq8H/e6/Xw3qZjOXnYGG3vJz9T1QZnWHpo1c+KqkQOrL
U1PloIaAZ5pbWL2VJHb2d5ibAxRaqH9+oCnUOTRjUBlRm8mqjcaHbsfG5biS5fxhYuHvtRL0HPUx
IBaUYx8+NWIXTsxC2aA2j7UOiTf+b07Y+aIW1z7e2YrIQ9RFcj0UVtByd6Tstq/bY5HotmnyfS2j
Dw3axRzaQDNXQ/keAInqpN24sfi1J9Afq184jN7X6iQn+JplmbHTVPKrqaLHQqK32SBZJgdIvJCM
yzziL12aX8ZiuqaJ7vAuvxjS4vF711orSOPXYPYVcCrd+DI8XULPUBrUuT3n674YL9LnWYjb9OaZ
pjJ1eszAX24jt+cvvAxA51YXeS5JpDagBqyWDRiJytsY1drcgEBEuft+fWuB4NzQwpvpRBlFKoSr
1gCDSVbftGV6nfLIiSUJMiIk20BTr9W6/9jPhW8bk0Qq2s/H54RqQe1MF7RxmF3sC6fVQFO9meut
3YXnK1y4dlIjmac13GkuIs2jvtPlfwZ9t8qZpraSJ/2xuoXvpiSOhkTFdkrGCaTGGcSpGPR85BtQ
mx3lvPzZpKZT95jKy9OTCvnUsENpMFGhynATRBjP06hfRzy3xgHDWpRPVlgzizTdLdV+TSP3FCj1
RuyqSiYbysNOUCt+m70WylVCKqsQb6x/V5tmJ+fMHUvdi2vJx4iQaoFbGOe6fq1y4IAG0PHrihNV
eA9rz51yC+jsbW6qFVKRfj9qdyLCNyGSX2eXMpWcNFQv9OZezXpu9XKqeSxP9kA+zdAJyPEMuwrC
X116JaBTOcuMFf2bID8jKT6IIEV6zewxNHeTnB0odOREJdwwCywFYihtCgIJln4gqttRJp+U/jIR
4V5P6Q5SXcpUgf2uhQYbA386wJMhA/Q6aFKUYHpXENyM+uikDX8RJT8Wg/okR7IdTAa469PMihSI
JbHcHTsofeK62481GPXGJrIMqbAHUux6LZl7OhBqwx9LbmZptbbJnBz8ILTVd70uPUHexQ1EE9j1
+EtLUFXAoAHCz0kZQKQ09EQBW9Ql5p1tHeAVWTKdPphuadhZadz6KdDHeSP8EkuNtdpKABvWyvYt
jaBqxYgtQysUvWi/0LsXJFK2iU5M2INTqEmcoZo8o30ELaczCm5V/WAlyjHr+xuNCFSBoIUKoq4L
3k2nTvQgz5su5S53kSwPFXkoIvUOckjXyOm9QAvtnAqI6HQOiz5Yn1uNMlohBdVsGjlQl3FI+Av1
H4i3qe6svDZ3hBrGLQ54IW5CW61LkDiiuoaOSUR+cPI8FKmN95Jf9rUNqaaRv0wEyGSTHiWWWS04
C7sachr9U9JRK0Gymxi5RevJBeW0M4RAVCT9BdSS8NVBbp1CL5b8BADfM8IfnQSIVfGQam99r4Gu
r4UcVw/Q+BUzTEeL9H3cxBdGoh6DlAOAZSTHRHvr+uu0NN5k2kDh+RnEhnixkd0oKbd5WFywOnyL
JfWlMPvG7SZ9L4fR0wD2jZF0uxJ6TlqZ40OWUCxRRzuNbtDP9fLxpGWtG0WF3+pQ2+KxFYPMosaB
HLvW1YPkMYx0qNVdx7m560QbIpvHIWO3cVH9RDEImkG125Bor3Hut3J51Bv9JGTUYs3ikrXTjVYb
juDmC+9R1jMBXcem40oN+10+ZgczaX0Vah4kI46mTTfyFF/UCoB0puprJiYr5fAqGHp0pQgc7zGr
DWgtTUepgyRaFe2TEuJlwy2JflV5Yiv8OQPrkW429iQPrhj5E9UfEyNsLaonUBnTsqegHe16kG+Z
DHZC6X0qRlftMH7BmN31kOVSn8smBu1c1l9VamyVdYn57/RAB8MxWxm0qOGvWZIp6H5E9KWdihbK
cD2SsdRiBAwL4qWG8CHoAfaZGh0GPPHDnrgpA81xja0K7QHqrEzCGMukPubQmAvaH2UF+PQkLFVD
NVSn0N372eiQrh3kWdXYT+PLgGt2bAbIk8lNRyq7rEDyXbXMlkwGdAdI9CJuyzHqp8qNGD9MiB4H
eegxIR6KRv6Bk30wssGtuQF2PfHLGEFMrsv3bJLeui49wnX3XC+sKEHYSFFKZ5AUPohMLX7SBtqN
Saf0LpH62hn1/JGkSDeFNDpJD83bASzBXqKX5SFUpndouCF6irG3Oh2gYSDfaystDCi4KfQ96gR3
etpipj9G4Ocj3fdN71RVuUvr0jUG9qpr2PawvUgqjl4jNY9BHFiUkIOmBibkVRAuERuMWt7jOeaY
WfvUqBkOjCJZUVmdFIPDo4172g0nyQieaVyBV7ROL3n7IbBFWqzaok3AvDohxwIObygtDMHjK1/V
leSy4YeSlk5S3gQDxvEg/8jyYwZPVApQwSpQTR6Jp0IrLy5vKmM4hvFjqw1eDNLdODjNrXkepZCL
K5wM8oAcwxkMMoi1mcGFboYp+gH8ho2pZdfQhkvSAyISk+exNXZU0l3RVpfgALcTZhwysFrM6pSp
KJ0imyyl6jww3FiYM7FVVnhTqbgmN90hm24wFowhwuxxrBIMijE+WCaUqaX2sUjjfc4CLHhw8iz3
YhmUmJimheoQZqbNd62KHbCB7pkh3AFBdSSVV6GXomrFsxH9kPsPcMBdKlphS1p5wBwG9JiH3YDm
paxNuC6guIv+RF9Ctg6zcCSIHFVwF7pufk2oq5RPWZDumAjdgJ2k6t6AFGKGDC/O2TXpsqt5reYI
AQJNcoyqtjLMmU0Myl5ccvMyf6nw6VI0Y4Fr9rXmKQKjNiHNvksV4ONUKygUi+bXc6yTe/WVDSrg
+IFtyrdUr11oRYMj+b5qjZt8DK6HvtsFhtgLrnlx8Nzib52pWwH6enUmXKpItsaZo3bNrsQNHBXd
jVSnmOUdbKjB2Ky9N4u3Po53qop6nXbHEQE0vFnLsfdLVbcwiLvroB/Y1PlOhkZnPbzrKn/oOs2u
EkyT5tkvHXzSUV6CMQ+7rwAD3kLNEJNuAa1sXvSXoRK5XfOeks4muWIn0UeX9LukGfbDSG9rCNUR
ZBsG80MzO1I6Qs4QHIdQSqzLwq7iyQnwpgnNazXoIIt0nPBr0qJysnrmOQ9PUZ/gEq68LNpPGATB
iT8CBO9F2AUpCI+pgUyJgpR1sDqIwg2E22aIZwcN0fMr3CYy7ZJWblE8lNAnm0oCUcrnoujsMO8c
yL/Jau5qeUIskeQ+lx7KWPFZr2BWQt1nCOlp+BbUT4LLCHTgGcajUs7u2yEBqVB80MCgVKk2QI9p
j3mmrL8s5dJplWhXTJJFm2qfZJAsx8SQT83mIpQ/ckXfV2j9Saa8K8UIYhD9IVMKu0lBz22W7pBO
LgHjs8BPSCAtLFXtfY0CaFziaaeEwVVLJidKIXaYsIsohP4rbSRXzWVHUpij4d8bZBsDNDbLLFEh
Sqo6g/4S98KWZfkYhgjj3eSVRWDlEM5VZJS4NJQYuKtNPbS2NOG2KbKjto0eUWmGEF7oVaKxMgzb
suRZiqH6aO5ZrPukRw1EByF9obsMVyMNtAOrPlQlfVWq4lqQcI60l1HQekLCWlvlmJJ7kokTrRtc
mlC+ETIcn9raFNgYRXsGI6zFpwczRQm9Le/ilB2MLjloEZJY/YMG9UmH7mseQSdTyi6JIb0QQ1y1
9X1X1G6mhy5o360ihspD+9The5XKZLHsFZQhNhIAFjG7BIyYSeCbGjHbk4KPZggQVDToGydsJyZp
1xf9Y9U+5gKlstbSO8S/sCsukpg40Ju15a6CbmCCoIqYjNwgMBOrV1Pb6Drc4MOBi9sErcAmwC2W
lD+zvPCZid8mN3YSQBIngcoalWy1S3AD/Qgm5NUYG08BKkUa7VZQAJ2gFSFwP6TBs84nr0Idq0cW
2aZabkfSvSQGP8GLRaXlPWnpA0+zl7Yan0u1dbPmibVg18JIZEZ+Qo0PchoIbiy4JNFdK34MkGrN
Ctw0otybI1DBbXDFkhqjhQYUESETiSeO/KFq6VHPjVNRd9emEtqQsnQHPd4XSXGLvPogOPWNQrtj
sjiVRusPFdBd/FczJ/yJAYwSVBerAEcdHPQVUEolhEil/pHFgCDPmZCOCK+m7CVsJ7vWnqc56SH9
iUfE4+r9OLXw/swu0wL/KyQQZWyPNIDB57FV5UtVvc5jeqyUZwDfodMKaWBcBVavhMc6HXdRHN7W
UGpADodbrT7lDNdg1z0i/J2C9LWOqV2CpW5oDFzMP3kDSV4BSbsgf5UADAx4vSuYeZn2hW8mHxr9
yGrIL4TkMJTNDyFhPKKt3DABDXfMoQ76xkTrjo2wB1zL84+l43SRmd37gMFNsPqpt/EAljpNKnZK
Ip4NXHqM936sPPUSdztJJJAZJoe6kd2gN3dRtoE2mN+y39UoFkVSE6MXtdngYV23uSX68lCwHmTp
kO7GaYghQplNzUYbbK1xc/6+XiK6IJFIkACgehAdZ24Z1v3/OdmZIQBsNtvEuavVPszwzAxzs1Dj
onrQMrPNATkAtAZhtgZrVrAlcLVWH0Uv6m8Li5KBgFB4Ycz4b0RuHP7x1GrIjtQOmdP3pZ71wtqZ
pcUHkxCrwUCuY6Yc6q/8ACzqAHIlkCxYEoNmhSFfN+BLKZ6+N7uxvuUnKyiNQjw3cr9XnnVMeHHi
1nm0UTVfLyv9XtsXuoqsVzqUK/E+94lnouueVdSqHdUzdrGTIvfRtnZzrSlx9t2WpBVp11YG9IPh
GXf5fviFXiw6l7qVZXZocxCrbRWyVit1Zyucf88ZPCmvtbwFsxIkd7RkJ3F11xXvJGWQ944gzN1t
LG/rqy0KkCOZxmoSWJ3B74BCtCoaWizcqNuvVjk16LcCMqGiGbsoPqbQuUpFm0meJsWu3sEPh8Sm
4qkMf33vg+uGqDGzGGJ0ewleCxQlBSk1gFEEg+gUV3dV7xqoCqsb1dT1ajFYxP5jaLFtYIHl2kBA
8oRhJoztpwfi1f5g4WlCwNgWWMgNmlO/2yo8qmsNK3Zmd7GTqMfpFYNsiRcpTuO07VEFeRrGVzwo
Au/whh6gJ6cNTgzuKS+0ITe92dlc3WIdRKkGKPHQDVwESqnoQDFegIevyHZAyFI1tAMNz7Jmo1Wx
6phndhbhUiIJLQIWAwFS0l0hWovVP6O4cb93mM8G2JfLDe23meQPBL2fsfTstHHOo7KrUhTgDeSE
JIHEMVeaKxUJHtHjWyFXyNgkxbQDaTypWnTRcowEDw24xNBPvus6CVnSmF0DjC/2WiVtBfPVbZhH
zD8pZL+w1sWSzspBpUDO6s85v6LDXaxvNWJWK+dnNhZbnVapSSsDxF7REUWQi2n31xCrctqmAFq9
Zs9MLa6mviejAaEgdFlM2Wop1Gn428YXXY3Xv018HqGzL4o/vch6BlAB0tt0PznG+4wHqx3CHAwK
ubm9dSjXkJGYG1AxxylDyOFLs1+Ox7KnChKkAaAJtqvw2HWo1c9URj4vNzx21SHOjM2dibPl5UZL
uTEbq7M0tdVB35XR5EcF2br4Vu+hM0OLeyhqs7yuOEJcp0p21NUTyEX7xI2jAnknCAdoikmYjW+3
5h6AC8kzwR9mVpdNcVYNZT0REEQJ6G2hKumaT+FhRsMYFp4g+Hg+2X9vcm07zy0utlPTSmiMpiAa
avPASs2DmaG6m75+b2QtZp4bWW7lqJE5b0GfVy6cKQWJsdm7Q/w8KFtaP5+SBMt4dm5qcTHFCSdT
GOKCKKj0XnT5DoLbP1gylS7X+usKfSRXMOUjauLPWqetNaEvIQm4LBpywTGkFebAuzYcZyeAuqCK
OWtp8FhX7lUDTUOj2tLR3dqb+QOd+XM8ohmp4qrxRmaLZ36Jaf3L8dRdDCbOUOsw8A/dgsraVTZe
NVuuNv+uM7t5VlYxRqokLxtl6FP55WBunNTVR8z5t1hclZqS1lNfwpvzY+8qDtllD+EDyHFd1Wv8
/ifZgrOsbiUB9xOgbjIxl3NwfU95PqkgF+L6hcrfy8jLzWum18733ry+rt92lnNwUiSHGfjn0fy8
aF1QE4JmIf4kHyCg4N4WbllNeowzewuojNIbkiwPfe4XPWhOFEe7YMwCAB2lM4eD+RsIwmNVwkfQ
pnrAP2yzKM034JdTdfYLFlEiUtMh4xVu4cE8qEPsClTvoJWAfHynDx500b7f4VXfPDO3iBcK2LY4
odhgyvvTWJZ3OYs2+vMrxI/APQHUqaCtQ0HmuXBONFtKQQJAx2IptOWUxbaUFOhcoQqum+JpaofL
YgApl0joQ9cqnlTLu2rke0NGO0JOi/bUqewmngK07poEs78DAPmom2t2L3fdXparAt3H+KfQI9dM
kFuhi7ixhtWL93wNi8QFEuYsiTPAt/6Cv/2HfUM5bc/Orj48DdQkZno4UH0s3zBZlGcEzMG4d90A
8ODskDiBo16llwOYElGe+d4D1mZN8Xl+m1uEp14FCq/LatBrq3YDzGjwmD43jthTt7LRjbCbcU8t
BS8NzDFvI9w3V7vwjiI0lDEHqgyrHV3TA0kE9VFUhHh0A7HqpvtXDv97tYsPSeTJjGojCTwk6VcS
JEtBusN/bWzpWpp7vqWL3FOSokAyaqS5nwMsfxM0/DOqpK0dXA6wTLys1VzgA84jfSHmupkLjP6n
thU6HvbG2uYA9DVA/b2Bnyfl7DarYz2p+5mb19ypB/DQ7DCKdvgL3PoPzsLGTn6u/cwaBODQUYLc
G3CaNEUkDjCfONnlZb+nu63h7v/hkP9e2iIYSjLwZ4E8wRXD8sE0iIXpp2M9QTdSqaH7igWb0rEc
2nuAOyAAkW+8jtZj8W/z838/W2soGwi+FcyzQTpCYXIf0ND7X369RQ40QeMhLObxz/EAjPxldSK3
9RtmVl15J/0yt5jm19OE3ytahJaolzKaa2ng6dQLfPHSVKBLQv0CZXSgz2unZlBJnYl8NmsH64eC
QtkKXHcag/bcn5vZd9NUlTreZjNh+bCfdsyN9/9U8G1FCRFX3Jm1xa2t9KqkNzN771wrVN/bB7QO
wgdyiW6nl3kolvTWhFi6/zfg73O7C4/tGn0wchC3eTzeMcjnVmhwid7ZcJr5T/ly5M9Wt3DMcZJF
l83v3OmK+vJrjWvBcNQ7DeS9xgWmyf9ViDmzt3RSaCg23IS9/ma+iDCw5qVPGJH08n8wg7eeY55Z
WzipNEjKUM+rw/1Xu8bBeP2L0f5TyGs6Re4WUnr1nFOmgxUUvvmFySsHOFyAogWJLBBMrgJo8WjU
3cZHm6/Nr9/sbyPLS6FTywDz1hg9JTUm00Yav9Marb6s/QWg9jHKlY3X1Xxvfmdvcd6GAXPxEUfe
CoqnvL9kxUkFhKNNH2ogU3Td33DJ1Xvh9x4u74V6yuUWgtB/37DzaAvowWXvH42IbllbHDNl6iha
zAYQpvNAqvw5SAPCpX92n2+4x7JOOIkujg2OEnbWxHYWvenJ7cbmrV7hZ5u3OF9BJnVZ3yHlmvl0
fs+nzEPQ21f4/If9P9qurLltnFv+IlaRBNdXkiIleU+cxXlhZfFw33f++tuQY4tGGMFWvls1NQ8z
VT4CCPQ5OEv3qYPBXC9ZjTrTKBEvgNQV5eTAyvyrMNA4mEEjqlNWmCgyaMHRU6Ms6vlC6PYRgdD0
nF5CANuuSQY+hd4xBu0mU3PenOt60LDYTCagFKKExCLajFwR3dxl5lLJ4/wi21WZq3CZxnhngwks
0VLeVYoJvI9KVAMQBKGEePpwcCywOc2iyjSAPcXe7LGdP6IrkPOlVvPgGIt6hj+ZQYpKUEngY9QT
Af9co+KqoOCK5nC7wsgnyMt1WwptdZ+MLn/emvexDjmtRYhVR1owaxqSwudc5HXPomLeTNdADIfn
Lw7twhqJ5CwXJ2CiuaWES/Q5Nd1SanY6CSacQ7pEjIU55iRi7ksVpBrmMLJvicVVmfEY/lZxcGGB
OX5o5SDoI37GwafBfOAgRd03vAwpqv5xp4/WWCJGbRq6YQgwKRleUgbrCG20LngPLqnqy5sq8+vH
Y2GROZpgE0afXIGX1DPR2DNN8ZlDBIuvZTAho193c+TPSKHVbr4DbmSbYPMbN1qPN0e+HqAuVsZ4
sLZXgmKkU6cduL/UaFP+lA8UYL3V6ygxz6gwk+gtH5FzZAyKN4s7EApoXm9THMqzbhzPGuPZxGTw
yy7FAe32hvfs2XRvuOHXl1bfNosdZfzalA1VblR422QVGpGmT7qIFJUXJwMPL3nXgEEREW3CQYGq
3YE/8CB+FIHpjF4DzG1Q8SNefLpacl4eTQZICJExP0xjOZqAIj7eayF6OlIwjQC7fAvxpGjlXs49
pLyVMvASdAPG8XIc0hbJ1/5WTCC7o1jmHWWa7UA2/YPXAMG78KwSrTGF4PT04e1+O286L/1yCXn5
hVXXejwxrBat32lTgg44hMhgCoqzx5m4p333+qN3YYHBlKEyW9mHAMthMOl1bubcJ/bCGoMpgziM
AU0tg8ANvbrRfzFIxoZbNEk6RXE3oWTPWx7ndpsMlvSaLPhzhtv95E+f566ogAzvYc09GQyS6Gox
h8EEeF6EdcYl2SOs4/Ptca0xYKIbRY+5KgTJVBpnQlLtmdyZj1uHl98Jt2oyeFIX5qgZDYALzN9o
Kul/RB1e9hKxBn3c9WiJRcP3vS70H8tg5GS4eBGRySBL02PsUegO66TNdr9FKcSbN7t03p1jIKUe
UiTR8C/0A6FVRh82pRQ7nFt3GrYglfXaxWHyYIJsFXJqumzPLqjk7fFLMQAs0fNu9R8wY8upRoB/
aTU00lF4AyO4aB72eeFV6RxxLAh4dJhCvG3S+qs0S5HT9kFsmVpArjCQBN45kCmamGmSs40yxdD7
SneBeS+jWd+YHuZ+cttZcJKu28ZNZddTZ8uZbvujaSWjaovmY9ZewQs4cnpTZTexGdmj2m2kQrN7
HbNYfXbVZg8KxEZJGDuz/1X0L+NZ2xeVaYtKb4etgoEO5Im0ECS0/SPofV0DMz46RqhNtLRDBgOT
f+a2HSZLFVF2UAQvKL/3/oihj+iadPdK0DgFCPTSqvxsjIlVg3BnCFqQ9UZXdI5RrH4F5f2YlpaM
1l0iozUovuxMMJri0ZJqiZMUiINJ4Q2Gv2/9yYFzuYr19Kdf1GCtwn/XpW2CDvkAw5SztJOKz3ny
Ic0+ztqMTmDB68dqk/uynWRoCsDQGZpjnWB+VObe7tHlneWGVak/miTczPODTnxrlm/mvt1JFXqa
I0x+JWCcHgfbRAe5qU6tbcRoTOt+mPE3rf6EEXMbmkbQ/ZmtOau3iZy43UAgeIyB6K4BX2BhVdCv
yDGekqNtyA9GO2nyCzrEFaMWo3U/9KTepVPjqVKM2a7PctZsxMzYCgKYUJV6k4LMGHU9DPUVtlhK
dlijjohMYWpGlgHmrqGMbAxwimiFjzGbk8jf2j66MXB2E03+lLWBFdIZKgxUYsJsjvW7sb5pFTQo
191dEF9qYWtX6L7P9e5CCxs7jR/BQbGluyemHzUMVesZ2hYzcQefDpkoyQrGyo7qzCrUyEoT88vQ
yp5Zo516mLrPmj9WTjsFPobz8iu5Lu5HTfymif1DqCkxwiyh386C4rutPn8jgdG60ij9mjAq2MnC
baIUZCP6gl1184ckNR8yMbvAVm71KvQaPJNDAe0WGCiZ0/JCzfXLLEBzBJRHSwxihv5XCDqiBppc
FyUIUWIMLkmTK2TpFjm6XaAHm0lEyhpka21wE+GvKEmI/vjbrjcw/BbVljlNaKwurzRtvh/VH6oZ
GBB2AhOH5PNc0zqkHe8+4wWDQCKhmqGCVdeJ3Vf/qef0wxmgmnoGF8b1qQlqtOHUQHtD7S0JFZeq
tdLs51moebTCuLy4N/NajUw8DK5oTaC/mYFDtg6mNZSFGzu3ucHeOk4fLTKOz2xUUHfmkQkqMoe2
a0HY8cDfhQu+Ex1czze8YVdTbYu9ZBweFLUwzke70J5TbYX9NCz+llQb3bI/PftxgYyzm9GnJZEA
Go+mT+e2UsBPMdd3UlLB9w0GLxzj7CebKqp8AdR5CuK/eOfvS+E+dDF338PrgUfFMaZfkYMOX86p
WT380N1RJJUYSKswS2yROxrTLIWqlYe8MnHmbWRHO/V6BrlTbNWY1bS4z6HVb6ihvUaHChQ6xZhz
g3HhUSQ11GdjxLkN6IK35ApK8J5/UYIqRuJxzK4Hgwt7zJmRMLDqZwQ344wwl7c2Zj9nM0gzRcT5
pFQGT5zgxwQVL/VHN+qP83lcGHtgQtMcg2AYcy+dyX7IpF3YhF/ECfrlCpHuqjn7cvq0rKaeF/aY
dA7GVDq/FvByxrSFM4UfBWhMd9rutBHeougOL0OxcJjVqqpBotWr1wbp4YyLK93E0BPICbpYPSva
XCyK3sqFvUQxoUhs4DR2e8fwyOWiFYXLdLF+215O/oHfdGErQ/17TiSorUkC5oPaAD279cRLKvI2
kHE3zWCoNQaPkXHWbdXS9v5nUBI3m3qHcK+xM6+36xbToS6um8fzpbwTwjihUoXqUR7A1Y1++LmM
yNaY0GuFFiz79CFZHZQxFl+NbsKrnYyq0QcXw4GEM9oKs0Nba6ApD3lSp7Yg3LGXcl75ffWVAFpu
0D4ZyECzFGujKbYTxucEVxKcuviklJicbD+X/X1UYHjZb6/mCD9Am3iLXX2nL+wyuzq2uuHjBz1x
hR2liiTUUnkfcB0sF7aYjTUlZZC7AWD5zEs2QFSWVrLe8HLmrYsB5k4ppaYQXhcd31wG5K6MheYp
j+dG/x+6geMusnmwUofaQQ1xwrPcwHp+cWGNweW0BDVGns25V4V28EPegwLTFa4TT3iMEHAiFV3a
/GGn9eTYwioD1GlkalGVA2fOYeXjWmNgWopGpSvUWnD1Cj11pevvyJV+VVxSXYp/vwZsagxPAoz3
0RiFNqBghKVCn6xWOf2GdvZUlceBM85NMBnMrogEEqEQcPZ+BqT1nNHiuzFo0kCMXW3aQ86Isi0F
VrSZr3UPSlm0iMaLUXjXjk2PmWbblgNIK91yqh7QmLjzC8zrQjOoRfJBBWdD6ISjeI8w0Q7Swe0D
4yNnc1djssWCGZgZx0Y05/YFPt9HH8ldLwMzKlqA2zIoXhKd70qBr9ehXtYGAb3XfhANL33XzLiE
tNsTyoPiN9qBEO0Pdain8kLQ7Wp+Aez0iVXYeQ9N8BX0VSDTjx609rLaR5vkmVOcH1ZwNhWjiK+X
GURT23QkpIVElNteMYTxPOBqjLbYUQZoTDGp2nDyI08Uiotkzu4kqee99E6fSEWkv2ERvfRBBoXa
BO7hwLDWQXYUbz1HkZzBGSFBxg3LuPvH4AsRyDiUzQFf3jsnxkFqMG2/XhwSTQ06yvGtMOgIETVI
m1K++YA2E027N6QE6Af54xW0+GBMxJKjuz+P0he/njqj9Z6uAPrzT5lj0ESHhK0W5ZiiNGeI8YFQ
rP4GT2jHvEkC7j4yQBJkYkTg8JAOuEQQPzqpE7oVNlHINwVaIHms7Jxzzza4zZKG50kLJMHQho2Z
+s1ofD4NxKuPg+OHOhzSxalPc2GOiglzO2NzN4ASxh+g5yVap42svwwWVhioCKM4nwID25Yrs5NU
hiM2oq2D5EQD908WfRJ85MsHT27dqEf+O7kWO9Phay6sn0pMTkPEQZRBXczcgmDM5ZJKPtEAYqpc
yYqdwDON635DuzzD/dDecla+jipHkwyqkExEaiU/lPOe2tAWuTHuU/YvnudojYEUSZaiwaAREmYZ
n56Z012+QwOhgcYLmoOGOFIpX6V7bll73fUcLTMAE4iTNnZ0a/+YHeGucv1SHE0x2BILcqiJPhbZ
yIJlgEm/5I7x/yUeO9pgAEUdpr7wixEbST5M9uhAzhv9CAn5QBNHb0HM9Xt4NMgAC7Sfm3lqkTaC
IOtdmowFJWvdzLn67d8OpMYEJ3WeZ2HdxjTRp7oDnsauuemazaFrHFRCfDe3fgMMUAzT/jAcwdeX
LhohI5f6MHhOdvgvTvVojUUavU31ITgvaOetjIETkINVUphhZWc9ttbB67gyBkn8KEtMAQUlNKjr
w4Wxn3epY+wgGQOuJwsV+9bj9XKsn8mjRQZNiDY2oZwjaNDMDYj8LV8B746UWGedyKMZBjoykDDo
Yoh09/MBeWKSP3TqcsGDe0AY9AClYW5KE7bx/dP5XFsMikxmNcttcbD1Xg7dv0Qmx11kAIQIs9lm
RZF58lgEttD1oINKvwqNDvkbXwLNXHo7Ev1DXQ6+I3ZNtOvD9pMflTLvc657gpcfwgr3QgXKb0mF
mOWMzD7PFoMteeInOoKX58TYe9LEvI95kFRdREol6UjTCFjX+9MB6+HscQsZYFEAKo3vo4gXK6E9
54UdtxDyvdWqzemrR8/6n2Hz0Q4DKepYdhhlhYZ0MPoIYUUrFqpt0DyETeSA65dzMuhpP2WNgZMg
J6TzB5zQMgmuotJ3J6mrwPZo3Bha9SWogmspMb+fXuH6tYDrUXUCtg9UfF97H30kYO/s0LeieMEW
7q7yDOfg7moLLU4yV8yIa5C582rbRYHfY8DtHKewelAWq2MufaMmBaQZ6RSteE8JXvtmsEB+aleg
gPy3jWTjhlntuhhKlzSpIbnZNnan0QMHtwPCwk3tKfn2H+0xV5uAE1zv2+m5qIw+uEPsVVv5G6R8
eV9No65+cbmbuas6VYe1XNtqnkoDZjoMb0r7yaHjUVwx0VXkMmVIIeAfBU3Xrw3OYSaVjQqNvnRQ
IT8rqZfgHGk24I35jEzLB9M37opGf4T26X4kwhWK3R3vi666d8wNQjFGpJIMzA53XVV1fY3+qiLM
vqWz+kkv/XITgI0u7Fti53nZWWNJ7vSm6+1ONfqN0eY5JtO1zp474xsR1bu87XmlsvWdOf4s5lNk
aipMY4WdeXpJRPvn/vQ3ZJTpLv8BSYstYL5CrYN5IDJxf4L/aLNE+pP2SoAuFYyddm3zB4t5W84A
bhzGXZ1N2HIU/X/GfkpAtBl/UozzmmRNEzooqOhL+Lqvj1eKx0uIRtzn20OnMt7ekrG+qhdjrMdP
clOPpxi53Dr+NtTfSZtZM3q+TgMC/cV/fqqjEea0tgEUEHIo1LmJAnrSKN0Q3WuUi0BQPJDQ6kGF
xxI3NF3F1+M2sj5/KsRR1wd8L5RtW3DoKHYgesmmsEGHJts08A7sSvfOTKCZoqwRHRzd6FJi/Bbp
GlArplhu6cyuRu7RcemV23bTJZ8IePIEh6c3sxrfLC0yjitPpDIaaef2++Ob1TzF0hZzPDOcFqRa
afZf/0h7ZOuH/Otg+162BcenHaGl0fSUyzds61q1+GhYZ1PzYWOG/RBhWzvff/TD6DoQsltAtBej
ITEMhq/pmG4HOUAnHpfkbg1slraZE5zJZqOF9JO+MGlFe6qs2ITIPlFBJl6ZZ+1eLg0ySJpgjGmU
Z2owvy9E8MB+rVPv9K3knBqUUF8DjTYbGjpNYQOJ5XL3XhYI3hYy+Ckn4GyvUhQ4QN6b7kGVAsqa
1BIhPwGNYLxM+XPMa0Hrcg/pHi8CAzHVwqJCm5abpeptV46jnYGPutaETawhkQYWM1BEhzx9uxWs
WxplXsSNWXUkoEIhhtHYJmhsI56C3mqCa2mCwZd0SI1ops4/vBxxAdtq+96BmzW/vrTI4Ium93Uq
lbB4hl+nJ5t1FktbDL7o6F6d44BuYHab0jwXatMI56bhI2jmL/jTRPTcnbDH5ukRSAVJnsFeLH6u
h89jJnO835ruI1ms6HAPF+dwHka980ucQ3iiwdb207cnAhviVHaMpYHApnEE702i5rxLfoieF8aV
OJG6gTZBnuEa1o+JJuoEgtmGyOqESeBYKmIMb5xja/2zHW0x96yo0gACXrAlf+tlkIqlvS1YtKQD
7rTmh+nNV/yj8pebdzTK3LygR4o+1NCw98TF/P7xkL98vqNF5uYZRJD1vqLDdSh7DN68lbPvEGjY
1HtM1knfT3uEdcA8GmOuXpFilMOkvBZtD3EPdMnmboc5BkX7hZK/pc0/T5tbi9BM8cUcS54WJH0g
1wSfUE1Ct4Mk3ziNm6LXHV8PeK1m66hytMU48EpvFEzYYB+pyPTsNLh4/g71IzRzhxvtw+mFrX81
0GRQHlV6ExhrLXhE+0RtcTjP4GNYfQCbC2tMrBDgHdRJdIwbMji0clRBlhhSLJMtuu0b+MG59pi4
QVUFombUxfXmvncEq4Uag2va9XxV7Op96fEe3KvnBM9tvHVNYoK3mvHjWiJpRQR7gzmhXUlzhLLY
j6ayL0w/szifjmeMwZV8LGQRWqxPuRJV/5Bt/B2GNEArChUHUDvRWc/EiSdusYVnmMGWqK1DRQEb
qFsbmSUNkBrIO6uNtpCn3Jxe42psudhPBlMk3zdaQiD4FVO1ljBFPBZ/EHz5x2kz67dgYYeBkyxq
RxWDXv+7qOFoi/XiKolVEPbBFmqK3UYFBbVPZauJp7hyaPFJ8g+txX+EDQuDzBXXE7nJKwmfy0TS
yVR/iZsA77pu3zrBNndmy3cgCnNHqRSCDSbTfIS5inBzZvUW3LQaCLjheSCD/vp2pJByArPTYaSc
FirmC+2SFjrB/OcavEhm9eQYhgoZNVMzDPZlW2m+n5BeDr04sqrUQofUNsE7SLssIqutrX6jgRQj
vFLvOSeJnpQ/Nnthlz2x6eBnWTmZ4JfUr5D5KW/SUHpojWabYbYLHAxUkGmEkEZkF7n+gMGvwK5j
/+NQlzbpypsmI3dtNmYYPvTH62iUv2l6ziWcpTv9x680JcgCqzrEstnwp2s6Me8N/EpxVDf+rNql
hup2GtQXA5RdIJkzQlmMVA+Nr6euFiu3Wt5JVtQ1EJwZOwDoMDjNlP7yQ0OyIE6VgRxX2LWt8U2L
K8cwEhHjMhjo6Hwujyk9rad+OoN6aPeBgFsG90h5CcjlU0vfEy8Bd8yJZ4sBuqSHNJoGXavfWfZj
4YefJFw9r4svwpybWatnTAjAlK4/ipFXJd+7iDMyTH/tqZ1jQC7UZAlkmNTE6Kpgf+/F70IXuaYR
bBuT1wDAWQ8bMSlt3kFABSj3W5m1/EmVWYnTeIkHynt0ewrXfIjhWWWgLpb0PKoSHw0VGbQsjMJK
MeTYBzvOJedcH50JY/JeVoYUsPO7+PjevrP1YP54OFjgxFcapoCew6di53vtrQbXC3NM/iOL9Swo
pwjRbtG7gh/vQMN/KwqJO+biD71I78I8/8XZUs5V0+mXXTz+Oh3aa2aAJVKS8iMvmOkZb6Dl4B0T
BkPyoajlNu3R8Da6aX6v+HtB4xUYeGeEwY5YVqYwaOHsaEZ3diTLSD7HECEZbRVEz064F4MHzh6u
ph0X343BkEZSlVnvcCwxTGh1ibINJAi8Zro1xIWb6mApUGyz/tnHvAw2B1l0BlmINvhGBoo+V0lv
1ayFtNtFLd7XMUbohWzLWSW9XCdgjOUymspaKboCJ2UZP5mbwX1j/KTSX3/KIAMqWQR2jgJe2FOu
eoRMiNccKbDQON9cF9W3UIbiqORGdgCy9ttEcjt33jax0zimp22jj+IH+arbQA7WRhnBIQ8Y1fsk
fggfix/Iuf+sPwWueS9+03OMlXtglqdtN9b0gai2mUMJIb2CLNU23kFiDn8Z6pdfOLvJuXcsd1Lc
gmlaopEv3n+0PzjYCNDfeiMf3/p7DBEeXgcoLIjsa3MawhbMz7gUtC1MBP3BNr2g85/1PnECpz+L
8AezNi/2GKCOjFYmeYOzQj/dC++VdiD8gSzbG9qt10/n0SKFhQWOyeiQCWOKY09tRu8rKK9mlhbL
Y4B6yFNxyihQd5BGnIrAmyGszDkg63f7uCAGmEOwcfixDvaW8FLzFFv5tNRYR3mK3rsDnTXvLc09
LAxKy4aqgriBfjwklBLo27uJB4PtZnKMrbwtyHnIclwqA9nQMVSncILBpo2cHG3KVIc3AXkH1bbG
azr43Bg55B7dXhUtI5h5W73uMo72GfzOoyCNExMMzcY3A7Lad/HHwg487aaDVN023pi3vACXd34Y
3B57vxkzxURtXqtdMbtJTMnmHB/OmtjXrt7IWWTK2NOz85CcG3h46y9uoCTKkRHRYT+aRn7vHDZn
Bw9neGGsj8TcjMwKpX3QdBTfC8Lp7ObcvkNkuPj7Wp4PAmreSLVU99BUtoiG06FeKnEOKo2E87HW
Hd3L+WPpUvPa1MFv0OZeqEvXzaBf6gRqoXhHAydzfyvP6n1qBupNmsqcUtR6qfaIZIc5x8U6J8QK
Sk3JHZp5S1zjMf1KOyWgDIs5YqeHxPlX0TEh3cZlaON9QAZkRgmOPaBsfnXzNZc+RMgQ/uMNYFBF
jkR9RAcMuDJcsJqq/+lu4ck71SvU//D0R0GWd6sPd+rPgOX4HRkcqeZoSrsc0xbUy2Z7oCYmoxVX
3DYcxOSdTgY/itCEtl2s6O6YSr49aaFkj02ducUMBU+5rKFcHpv/uJ8s9YFORgljVajw9QEZrCQW
LjSzv5K04aZpywu5DS/bWXNNPdvUvgS3GM8Qkge/DHRnOV+WgzRsz7lmCJD3q/BLqgmZtWjbyxjm
ai2dtnN1N/xM3nqa8nhLWM7VvlEgnB0BDV7Pwp3dq7YInWQK7IsbWWplpbb+mTD6lxfuy5H9gx6h
TUUxhVAXQJsSlC7KVbUVQquPe++5Fpm4psMFyROlyrzBNu4M9IREdzMGYuVDanDaGh/I/enjwkEa
mUGaTOwJyMrhCeMAbV/+A/rsOQeSZ4FBmhhFKbD4Y6i+bu/TzpVS3jtv/d18/EoMsIAEpM6gDY54
AdrdcWVYXTvZZTfxrvj6o+Roh8GVKO31TpEAmbSIf0wUdzfovODsGe9OsW1lWhTpmNk9SH7ku1cc
IHwmRA5gEOYl2VaxrFX97/nr9jbArK6/zXZvHL+mN/SEG2DbymqiBHKW4QY/ZY3ey5nM3UkGMWqQ
yEfIvT0XUY7Z0jdQ/tLLcmpt9Cos0EkU/BDkXWipBPOY09/jdRDdQag8sqd62zkE4gbxFdSyo4+8
GeH1FokjBhMGN/we8ayUCyFwo4ygOmepP+tdBoEfv7RQR/Ga3bxH+kXayKjl8Fw7J0IjDIZIcRBA
lELHdE4GGra4UD4bEijT1D4f7HA2vUCXQJ2Xhcg59cnH0/jFe48RBl6mZhSauP59nuYdbZml5RsU
U97CGso7vQzWjPOMgVEfHkF7frpHaJYmV7/5Lalu2On1ccCNMKBTh6aGPhEYzOdfcv21rNyufTxt
Ym0LkfWgMlCKKcuEFXvLBj+v5x4jF/Rtgmm/wxYaFnkT/8KKO1gaY1PwJDIm1W8QnhTCrT4rVqDw
kgMrW/bKAoNnujEEclAmUErxPTnUrcbYp1C6P2fTJBlbr0DiW2Gz3zjvKkYxD97gDFGm1TUtrDHI
oreqTMIUNKcN0uxusAUDCBUxiWzR8Hzrer4CoQo31bHi8MCjcFwi/VELOKtVE0JlY1h4IPLcyHbu
RHvf1T0ZhAA8xtMV5IQpOppMNEmRReaYG3NcQUZygrxDFe+mXgktvx83so/BO53X7bu+ly+22Md/
M2RCKdfQNC+HdJPE01YMy22gzxzBlLVYbrmmg2dabF81kyqIYvjVMz3dCja9skf9/MJeNmjo1yZg
3dGuJtqiY1V28knyBrSHtt4b6BZX4oZX9hjPqkm5puQ5gaSbBgZRYxh/RpkUWqUSbCo/d1R5dHqp
xJxMJIc2SKtbcC5AJqrOnLOu4vGDMpcjrcCwOlL1lnjX7oTEjl0Die5whjYTBhlQH7I5BtcvxtEg
czGg0ZvH5fAyeveuMQ2eLca5BhNK7kGCie+n1tFF/MKPBHm2GF8qCa2gVuWRKuZdUidr2ZVX54fx
peogdlJg4n7IV5Ckt8BlC9YKCECAVnayc0s8DB/xF8k7tgzURKSIDPSy0QalJz3CARHZoTHpTXqE
awHocplsZqBHrjENKDPc+xtIOcjGPv3VLo4UPQYnlVFLG1NJt1ktbzRScvJiHLBmH/yh4kuFKuBI
Qmrxc5RMtlap+0HI90Zbfvy3q8Y++KWqKFO/x+49geh7KOFXI5OjD2Jf+7k5d/OQgCsQjMW2RH4U
Sr7hrIZz9mQGOHIJE7sFla8ASZFuyfbTzEBHWVTOVVh5dfYY8GhGZVCzAZHd/48LkhkAacdhFKoW
btwMrckePoc2XiCOvhFK0LdSXrRzuFtfrZABkb7MZTPSQYkb9uJno693U605Zi1/TNX6tmijH2bS
bWQzcZOmrTdCWzxUmcLLpvJODgMps9SrAVjZTZfosZsE5FdnmryoZY1HZrlSNiXQtokRm0rgu+Ie
OnaW2Dmo7doKSHjfwTDJ8QhsbsBPwE9QTi/e512ejhO/sJkBIye1BLYyCIlBMfwwkZhAsB1KGvnm
bSlpDo4RJoAhEaiakhYPhbAf3USHzlGMUUGSXgiNwely4iAzYUKUsY3kVkuoTEHU2Bh5LKsfkKqy
TsMLzwiDLnVSEIiE4/bVRmsJ5Q7kv3bQcB6k66/FI0yyr30V+qhjRFl9znkt8rwn+7w3w5A0pPuN
YEeitbcklylUMNmbVxeMhZLCmMANA/wPs97Kkl9CWDhC991XLqWht7q85nyuNaG0VwYZ2BgK9BFL
GcpL3V7zZucfitica32Qn1g8FYKuLYmcgr3l/TEJ7xnECrUmuUQqvYUHV64WSXT1SkOC4W3dDrzV
US+8WB1C8zg2KGi9f3UcCFEYCEE2JTZ1haZO8t5W03ijxw3S9aOlBZV7+nbzLp7CYEhWSQISGwcs
NrxZuaQkfcZBLG1SLvmaNatogqSQqRGioiOX8eX9KA4JVpV5mS9dTLW8r3rQYsS+vDm9rlXnubDD
XLusbnK/l1HyICXY6yAGnVqZnHEUVehV+uNuL4wwV60Og3FMpgSLCYpPod/kVkmIJyXBNbhN7DLu
PUkjlV3OoAI9vbz1z3Y0zXaGyXVdi32AI0LZ5UMDYu+ZrX+iOluK6OTeHP/bfhr0dixOf6iYatVB
ntxVtZs8/lLnvPzaOiYvVsTcr1rBu1/rgVuTR8kvn8WMpCu+TBM9ZCe+m8HcL9Ocez2UOsiDt9/H
tnFS3RPRhdLUwlafv3K+1CpuLNbFXDChTeUhLl+i5fe8NVZxY2GKddVaX0i1mPnu2JO9Nn4CE42d
DF6Cd8HpRXFusUF/yOI05AoZuiYGe+hYN9+HsLgNxGGbzSLnfvG+EwMWaiLHvSjgEpsj1HV0K/Er
O5eRpGyhbUN6+/Si1n3KYvsYzMDIKU5GiRiECRVBXkHseJPbvHFyrkUGQFp0mGhZiTMfpY+0dza5
gFblJkwfqbYiGgX5ZDocXGQpuyc5JaLuI51HblDSMb9qeEslXnRZDo5h0b6J1E6+cPaV3twT141V
sEtbMRpCGass4j2l/lMvQZW6yeM92dOOZ15xg36mU+YYIIlNIZyrogB/vSE/DkN6XeYQj+qbGVTM
rYpUXrtvde3h9CI5N4Jln/FNRZxaJJs9valGq+jzR8xQFshSzikP+jm3giXtxopIktLtFNCJ8RTg
pTsI4m6SveFAbpHK0rxpapm3sQy8gDG1y9tcC70u7YWNMMeRp3cDmHUI+llJrzlakHQ2MvHcDAfH
0ZoM3vh5mOVmfmA8pEuW7oFoqvU0MtqUyO7hPZdsB3pNMV+55RVCeR+XwaFgKufQSDQslzwKYWlN
+cOY6LzvyrsmDPwIczvEbYtIrNkQtwowNt1vhUfFErzMTTuHd03W+PRBfPQSipkM+MyQuzJ7pc28
PDBu0mxyhwBUscFkQKKqqT0ST9/9IPtlKMZVS/wrcw6hCxb2Hyep/jCF2kPW65wU4PpnRmQoY6ZU
xJzua7cSimUzVCC/geweSp9hYmlTbuXmXQoxbllPbSH15OGsABi0MM9GmbMljIMkh+Q3peB7eyjX
+tWw6UdrzFGC0hmJREqBTxPvtC2CktK/SeJiZULilSXmOGUkyONIhfPUqyi50sKktirMu+VEsPDU
9jdmPn/pCxDDpHno5WnMPc/rgc9xqcz5CkoI+A70PJ9RY6AR25+Y/2JLpZuxCEjkYe7NpkWN4dzW
23U/ejTIxMMkr0Q5N2TdjcCNao2a6nZNwNN/4RlhPFmFSnDYEAjplG00bdsiiODBGl4UwrPCRMNV
E/jRPCLBE4i1qycIwHl12HX8PG4W/QWLryMZ6B02UvAT4hGxL+rAa/zag7rf7rQP5i2EgY8MDspQ
ExXkizUmfbtk2+YDp0f5LxHbcSkMWuhGCnVA7YAW/zMp0uU1ZukWFVEQJaWGwVHQ7QTRkirxHA/9
zacuD4MUmCgp0mAgtD3waXyrDi1DbGw1fig8BVUE2cHghV3nP4KzGnhfrY9BCVkPlDiPfwPi07OP
7OmYNK+faD16eflyLN2igOEfXCBs5CD4diWbl9rwMSoKh0iKM+allcucudD1OO1okIGIoh4zcGmg
iGBE/WQ3YvghSrMfgzqkdplDuEbyf5w+/7zDyXIu6kFbKIWAMEm58ker3JkXVJNACy39k+i+Zbjw
L4/24xoZ7PCFyqiNfnguBb3ncbte2ZVNHXpYBkgeD6tfoEgUjeVUpmA1pmO2NAgEJTume11pqw13
iTe44Tbrz1P7wgk92mXQywQbVVTnGK4t5dgadbfU7iP97vSnW0fIow0GuhJpCrMmgmh654tuJW40
X7bEgncF1gHyaIUBr0QEo7ySwSMPbQ152WuiPpxexvqRPxpgopu6LYjSU8762Gw35vizzi/C5D8t
0MG9nmxO2+JtGYNaglZAukRF53+Gh6yfXGf1TpC/nrbxlxt1XBCDTupg1o1qZjSGGTZfn7rYaBNr
732cLN4z4y9JvRdrbFFfC4U86HzQg9OIabh+p4TPesx0tMbgExh1A7GNsbZzYybOF2Mr/HXbh10a
Uppi42NvqnsildYg1/bpb8Y55GxtPwi1VNEbWAmla9kv7CnVOBZ4p4Kt6ZfhAHIh5Ohd8U60xU2p
3QQbTbXVjelBsyR+4MuW8LaO/v8F9qUEbDtdBYuqrFlR/b3SoLYsffi3nWPgIeiLKSlL7JykCTbA
wpZjTsGSe8IZgFDjSSUJBv8ORZR3P7Z4R4GBiCIHIW9GCcanO807dAKBkg+5gt+dQHRu5bxg+nip
GMDQpiJvoSeNXJcYbfRosIvp8fRXWuvKXvojtmRv1jpGNzUklCdKXDc6il3jCQlCG+m6c0pLSjfN
wxPXDJ+64y8O/2V9bOle6LJxmsoDIL53hIBz5tnK/UyI1vUjBDzG+ms3exBLD7UvnL2kL6g/Q9/j
cpj4hZRyK+TpAQPfP0DJ3TwmkhjNboCI2W98XzqT/8GHYhAj7BR9IjSt8SfJBL+fnLsyBjr0GDz0
ffcyf/GuOJDjt9jifaULwphN+GYaSr+IA/UbmjRX0S1P7DG75SeUuatjcGQEZamaqtjLPzIZ3FfK
wcefOpEMgAQYDWvlETHaU3YXpFU7CNtSrn0UPWh3dmtBXklDrj5WrcLhr/bghk/8AraMj8qYAYks
KpZ9pew10042oTMMVucGe4jep5aGzqDCoWTerWrLXmnH6SbidlRyQkm2wF+jIwTZ+hwjwD54EwT5
h9ro7ozQOKnNxBlFiROB81yTQqFi4WJbI0H3QjdD7qNu0HisDJMt5aI3l4OdzsXHvvk/2q6sR26b
W/4iAaJ2vWrtZTaPl4n9IsRLtO/U+utvscf2KHSn2R5/FwiCAEbMJkUWD8+pU9Ud7Ek79FICvSg0
DIMC91eXVu3+zyCJL/73jVwqi8wOLvztrW8g9uylbwWywIU/rMJlFu1tvv6fqAVR4I3+qhec4OTy
+d3BKgy4o51uf5Y86U2X9bnI9yfShnKFRAU7LJe2MgdLs22mhKqKFOTWQm5kMiWHOCrWXSGPX+ZO
lqGZVCvBXCf02Eh2JNDFEVxgGhfsFFkhFWuLo1zNgdTcS9pffRZc3i2iIThkUhDppkOLvOciz+6U
f5P045rO3uVBBGGUxkFSCR+cYukxiArSe9rqTt7sLo8giqj5/O1squYSMSHQ175FhCPyrx91qK2I
3Y86NqJvHay/n8FVh7ROwAwqRKRSwSrqHL5YEIJP1YylESTokZWtS+ANK1hGQTjD2/HJeopEuHE6
zNsH5HXGT4LDpXPRTF/PWWetShTEXdBWhzJ70C1Ih+tPPdQ19Ngp6fyn8+OCGhuvxaw08ea3d1Y4
79vQ9OcDwb1/jbYAOzsXwEPnwKPulVofCfJ3IPwGqQVhEsVyTKX35+aDtjzapUgNVwCPfKrXlrWO
NjX4B9E3xlS1vv30zlDdEgYFonSQKKOmc+hhSJIEljPqbSinspeE0sKPgb0kIOz9pdW8xm/3keWI
YwwBbJ1kqDZ3bRl19pwxpZS0esjLOwK7ifFRcBYEq8nne7W26BuLWYX1fn6nuaVPnugxdZUvOOBO
934REZjYdriwXX4xf1niEXQwdr5XOJPHadCU5kEaKsRpheBiEYEXn+jV6rVU8/wUAn/Xenq+SFnD
KCQErtB6Eq0m+/PNF+uTqJE6G08Xcs/EhdPFRdDtqrfwN3VkBRx8YZ+gAC8NDl6WNdKozdJTrCqR
7qTVq13JXeGveD0zXQBpvFYoxXk30xiQlldfoRHdvW/nu77zB3iFRLfmB8EOZVfMpR3DAUxH0GOQ
tQSZKnTIvrCQr/InF60mF4uQAomQakZuh9Em8L1cKYIq+zBCkmzyUG7xJscaRBMUHHODw5dubSOE
DDiCP81eLBpAcA2ZsnoJGF0DW0eMLsLjwQUsXRHhXQ9eFRt3RhRdVC7T4pyRLwlWH9wYMUVEFEfz
HcgdWeRCGk+ei9qBZbZ+uAOJ6YuCXWpyoYs5kLW0WJkHfkeftc48lFF/yCrrY9xNPiUmnOatf+xF
ErH+ROvKa4HGy1ylKYvfnxt/ttqc11DnheNxoLMusl7hRkR0i/xdqYSqx2BudNdsr7rTK1Vntrk1
kwMdWkbRZEd4MPx+Y5hwx3DBTD73UC8acfue5Aifa3UE7SLXVeoEoaHJgc2kLgXUkfHtlrDaz/t1
Z3jz4eRRe40sk+D1ztO8i8SIy7ZD7s5IJ2jwol9wiR7buvT7Wd0Nhow2YkO+SYzoAUxST5NbL7Hr
YzpDZiVDV8RQ7sbx65JGryvf/8z3mRwiNQ1drXk+BcjslG53MINdYUVHAPG8WuiUm0pcsda834f4
U0Bz4TrhKeG1ATVyyYBahzTOaTi0hmObqFYmX2VQ8R1dLjOnSpe7OUqf0hz1Z7m9l9N6l3SLixLX
G1my3kJGYWcb831kLzeJWRw7DYyQplkdvKQzt42yXd9nEGezP2v5rDpj0zzFy/TRykq3HucvmlJ+
TcYeH5QgXq2ir2uUOslkfi1l1UHmc0fp4tkD9aIlC3OF7pbK8OnaOanWuTQqRqcr1n2l10Ga9EdF
1w9RZ4AxCuAeVgjHl2NA66ZyStLezQ1aI/S/rUx2dWRkBFezINzh6e7ZTC27qGQIEyQOKzY/+9j1
HqjA13WNibCOFye1Gs1EFZgP6X5DA+Q/+H8/zwLPgm+VtYDBGylD6mX9bvba1elzpw5zV/2k2Aiy
9Nkb3iYHkc6fICqwOIxde0LrocP1tVLyVPWGX8d67ayjJmCPiwDW4gC2taxk7do2C3ufGc31zvyk
+3JQ+RUUcy5vmLPhFSiEEGPTDTAUuCt5oV03TmuVhakZP1EpujNqU6RIdf6DqYaBG0qFQQufh0HX
JAVPAZJUsBOBTGjiLq1TuxWFFk++11IncyCcmTlR/6rT8DIwn52ps7ofYPAMp8DsLSNwP3u31+Nb
w4Fw6P6KCO78ev6cqs6t52i0dp2kmOr3yl3yvYe/HeAQyHr4X1m5g8SLaeAratqpr27zwomGsV2I
hgCu6xU/Gz/Ime5e3iTnm203Q3C3T6zHLXTYcMY3sypRj/yNWZ09bJshuVAY9bp2jSneGKocg7xy
SwqIoBjh5Ymx3/3LzfMyCM9bgMiKTWG9gSbi8fMi+fG8W+t/FjV2VKTSLMFRO5+12IzG7Q2pMSCA
qCzgyhzQKJT6zZcFLxo7Yj5TnuYlMCfzFuOKXSlYS56/AOlos1hN7JAmvcGFqfc3hmglz18Dm8lx
Ia/RJwQMBhCB1P4wdanTUFg80WMWf6Fp60hTgIRCrn/QasuFvyJJTNEePRuxbH4Ah87TstB4irFH
NyZJKTlJCVzxajp7z25G4yA6Hiadls+1pk0bZ/wbotVnI9PNiFwcTNM+Jyub3w8WmfKJuTVoPisi
ftd4xgvxihqpaK7cExwcTiJHf8K3OV/SgpWiIsMhzIQzzL+TNk03JKlJwX9g0edvsy3OvjBeRuNb
i3p5jkky47XGWhJHMEjC9W52+z2IhxA8B/X8MuiwD/UL6GyG42CAYHYzWdG+0KHR1El6+cs4oQuz
baBTUoreDWeP/mYwNvfN5dCtMmQEAHPBAFdARBOSUzcuy2SMTt7uZ7fdL/SKTMbZzboZlm2pzbAw
3iiMKIeYTWWsATjaIO1BNUu5iQbZV0cRo+58wLQZjjv7yozkV5xCVPMVr1/RbuFOvt32BAEoVvRV
e1P0/bhTrzS0ibIE0sfG+95vqM/S3OjVIu9z13BgqRes8dsrxKxE348/8tM0ZAtLYLDsutrcaz7z
HMiNHeMq5LGXeoMjf1LfX2EKJToeXKxhN0VVkBoya9ot9bp9H8a6l9au8bXzlaDEyOaetk67vrKq
oMNuifn6Gejx5jZtnY4SLbHWf1pVOB8gb0bm5rzU2NvQEUKc6tBgQ8+nTh9811K8IjV+NlbdjMqh
rGZ18ZLMOKTyId0tsdvP+wyRyPxmhAsxsX32eVfTv4x+52PJl1H58oZpqJ1hLEwVlDhy5BsH8zjv
FtXJiYc2EZjqfi0+2WjLE70Fzp/bn1+XL3NMfZq3MfNIsDvmahh9eHb3LEfbQSU9FN+b54/uy4Ac
9K6nBmqFafG097T60Kt+qopoiWeDns1icjjbwX7BpBU+YRdU+6oMSh9qbzflvi0DGgob7wQb5pfK
hkE1hfZlGQ6dzQwarVvNHCsnT0rFX7X2sVuI4ShjJDmNlIPbjBRHvXZH0JDu15bglVcv+8u76Tzr
aLMAHBorUpo3dYu24GwPz3A/ue//boLsPkPf7EnErIQ6Y3OYP9QAjsI1RC9M0Ypw8CynkkaGFQ/M
kXyZ5d6X9CS4PEPRLuJAKTI7cxgIWqlsDd4zSRSSrnhIo9S7PMx59ZXNQnIQpFpSFNspwE9Gk4Lk
RB/kT1CKcmW4JqPeMr8xUC9L+tQRK2ucby3cDM3h0DLWaVSjGf/UxjPus3ttb4aqD0FUwSTPriUE
Ym08lE0NCP9vgEdqTC0HqqMlyT7o69HqQ6MVncizMLMZg9sRnT5Lo9SfhFCtMEU55UWA94rL8mxo
vhmN2x1E1iHTY8J7k0ksG6C4uW042tDAUv4yguKQBtBgEWwU0ZDcRhn6wixXosOpCi0sleKqvdsc
NSiy6+4Kvsa3Kkw/C4YUrSm3QaRiVnOpzCKYzNB9n6O9WL19cSQSBujnnx+GRiABrMAIl++JXyEz
QCzmSAv/zRurfKqCJIhvZtSoZf0DDU0BiAnHYyiziZbnikx6v85Mg7HbnwZLH5grs3VcnBjKoYIq
/HmipGHqBuxvdQKJ2X+PV2XLVLUqhUKopLT+EJFPllTf2XV7pKbmxVoc6mM3OkYzPcCI/N7K9D2M
iVsntmpX7tona6pUR2uq2tF0KjlSW0uOnhHdk6PiTV5AUE6Kc8O5vAvOQu3mR7NNsl2kpTbsgamJ
F8n0Xsr7I1XH8PIQZ0PPzRDcbYoO8nit4s5CUP2YT7LT6I2jzV81VdBgJxqH+97wXo3NaWbtsen7
Ii882zwUZeLUSiIAPNFAHOBZUjnZRQnd/KlJnNh40CfYb2eBan+7vHDnsz+bleNQL08nCAYx7+3X
0uAYsP3yiN4MyAFfKnWdjTaqMpSi3NPSt9SEy1XzTo7vKlvoZsKW6dJgHOTpS4mumRKeT5M7+Xrn
pSsc+05ZO9Md/V66j93GvUJl5Wx0t5kkh3s0kka5J4guvqe0WFMkCq01MhNXPAcEo/FEAFqni9nN
GI09bH+P1SH4ejwRwE5Jhl7kHt6O5fDWmtW9phuPWp4pTrVYH0naCi4twQfk6/8akdS4V3CwCRlu
TLl+O4PCu9av6xJ6+WC8CroyS1NE8lIKqO0YidvshzCB2Uyz7u2QhrGnPf7ZuePL/oMORROTItr4
rvzzTL07lftkL/eu2JPnr/+fdwfvAZoRmZZLgacqDMx9rQ9Ur4VTEvXrMohd2ZGQGPjDOXLYEstJ
0lELJZXXYsv5RqXNZ+TAZSwNu2pM3MedNxQO3jY7NZlglvyXWeN1bN/O/rSXd4rptATWRe9o9Lg0
oWDW7Dq7gDl8wb/O59YcRjBGWWQHpq9bvZXc1E3ush00kD4KRhOdfQ5pbD2TKLyAn5Na/9Ozz1f7
yTgOvVZSZCSVNKjgRI0GYsee0RJt6k5MRQlQwRXIFzjbBk/RocXMqvHt6M1e99F4Tz0SlLsssP3O
aJx6f41g1Uld+sIH5OviJrCbUoKnObhcLOFQx07k9zB07/b1gZm4Zx+kkHXFpEtgh9Fr+79ftjFf
J4fD+1C3NVbalvJ93N2UFKKCvSB4FUArXxSfrVop6lbFC7hGhW7RZm9Gajuj5L1giwoOxC9F8cVU
5aTAbMBj9qYaj/1oTw8sO4ZK/BWVXAHQ8VJxVk31Nqsw3mth5/Q3XtoxHOz0XQxxas2EOF1jzZ8h
uLMEUUkDu1/b3Tg3e7NHsKE2jWNJSon2sRbhiGRoUBcqclevmjiUmqz3kXpXHE2S6X7qxtGJ81X9
W4prONmuveESuMF5djNpgZE08hur1FVUj+zmo9VCoE7rstWxS/mvue9vZCX2yrno3WGM7pVVGXxK
dZARYsMpum5XDvVNPy+PVQ5WVJbGd1LaKE6RVq7ekSFcafKp1KBqVbdfZjV7GoYkjGBlTiVtV5P0
flaK+7UGrObyO6OpoZNUPyLQeldPg1vV5DHOQcrvJ3JcJSvMIuPWHiTJWfQFrRxTF2R9scta8xHX
rd8qy900zEdpmmJoBQ1viK52rjlrt1k0PQ3F9NHOmsMY6bmLnhOvrvPjONB38D4fAphrfGyNPHLS
Kn13ecsKXiwWFzYmVTMMZocXy9q9ieaHtH97+e9n//+l/cKBtpbHcmtXUPGMhlV1U5jooq6qV860
ljtpXG6laPGKphYc+PPFlhdY4ctlubrq0dQAUZ+bCp9FsDvH2ImbQQUryAvwNUmhwo9tAou5TwYn
V5LGGxNZWD4SQIvN/nzztFxs2mdtwlLDu+fuE+he35Wgal5jmnTKMl34bHx2wYrmTokiXAyWJA8O
kUpQQu02sO3uxiY65NqrNsgseHbE67GsJken8hHd7ff9atzF6vp1necPY2OF1C6glbL2n1pVb52k
Gt/1stl7fWd6qxl7ppzcp2YtNFQUxO68ip9tTCSxDBbjepOP6M8lxe1Y72yf+kmMZksNRRpFdiJX
GvYqFTxoz942pqapug33SNnmIHKMDbCDCQp9EZyf9Hd9/1eT7i6fqvMFis0Y3LHV6jSFYCC639hu
SNx8x0zZpgemnlF6GSJcUVryfAJ0MyJ3kImeZhMKpMjxFkXs1zltvCqp/EFXviq5ej+YJOwhqNzn
UTiVmWhNBRMmsvzv7W80NO9VVmMcg+UfUOd6PG1jn6IWUzwqA4wKcq99urzIZ6OynzMmvMc4qm/f
BVIhYQegxoVulN6i41FNP1we6XxqYjMUd7hxHeT1wAwX2bOWJWRHp9ox/tfz8RZV988/HjbjcUmk
TCIU/mEwJmCtXlC3fN98UQ6SgyZo4iSe7rcLaD6d05lXdLucPZubsRmeboDMNEbw/CL0HjcEXhOW
7KFQ4KxF5NTIi6ixK1jas7i5GY6d1s1w65prUhNhaSnAYPErb0b3t7+GUBPxYjB+BCdTNDvuIVip
VM57A9zsBIu5ru1Nm0v7bMk8gqizH0Uvh7MB4GZ2HNbAvCNuylICoShs9qq3HtPbPoAGR0j8Lozc
+aNgNc+PZ1omsQkIhL/08CRWrLQJcAfZnlsSPJuhIN1jhxauVlfU1nk+62y+jMctZ5uOMuuWf1Z0
/F3RnvPA/TIYt5iNuQ5DV4FnatQfzCnIwd3O58wRLCEDyl+uVssicA5XLdyVHJCC/wUsZebwmbFj
zwR0zxU+Y9cxMEO7ZeHfsIZ0UF4Sv3C/Xh79fC3S1mWdmEhHqDJ3HGKq5Agt8QF/MLSeTz4Msj+z
ow9BOtupoYR47ek//0U3P4D7os1opYk2g6Dc+yQAnQlEBng5wWoTGC7vqlhwHs/XDDfjcR9Vq8em
XwmoMNSDwefoIhQf4CKleuqudKkTJe+XQPbKIFtC4e4996mJqcmmTSz8m//UcqO2YwpdvHD8q/5b
OagBGzMO8ah+0wd5CJ81L32ovWk3Dnh3X/7SZ0NgVYEMsyHrNv7hMD5P20RRapBTWbG0KZEEq8Pq
+L3sLoK9s591OxqH6n0zVk2WgaVa7Ev0gSIdlbtmEbJ2Qu1m2fVaKJjeOSTaDsht5AJaazZd2D5K
n8YVLz4pR/D9lpYZmipiRy8gpJzD1e5xRgkmpbOvK5NgidlW5U/y9idwW1kvm2S0UGkMzdJ28sm6
NwjIzcPiW4r++fJ0WTx3aShuFxNlySrIyUZBWede3S6e1t5OFOyq4iaXIYlNRaQB4QflIswoi6RM
ltFA9T+TS9suJQeKTSWvVZsOrJuAgDDau+quds270TXDytc+G4Lq4lky08t4Bh9O6nIswxEQ7xty
P4GvZsawyfCk2htB9x884ufyjVW8S4UKNIJlNfigstOLCbZX6BR7FTPvXPCznSb7803wE+lwO1VS
+GbaCs3CRko/tVb6Fhl5XHHGhxx0ea8boh3V0o9JHh2o0h2HuhPsXQESwS/0379iWUbS9xDEfg3z
kb0D/vugoI/j32OV5qj1sYlty8pgM7yFTV+H/alyFBGNzuZOt2vLA1CUNyM46yhrIM2AHquPXbm0
bgG0V/v5gMLvrR3BpDDWHiPN+ieayG6Vm31eNmhfyR/str1plOZLHzWJP/WmD3Mfr8u03klweTuX
0UO46zikamatTUpVqULtzVg7etCHaZgt2OmrD7ai2NtatO84uDIsfVSqGOAs4XmaHn84YF7p8Cwa
jYeqUYdgW2NArBImlIiCKzlzoFMMilnt9fQpDYSPYdGIHFyNcW7LyDE8N5f/Lvf7MvYbp5f55hAr
fRtFtoEtXTXKXZoqb5eWHLrFvk1Mw9Ua+zBUlcgIVzDB05HejLlmxRDlIyb4GvRnZ/LCmT3t3s1g
VIKLsGyxEC0uHDu1XZponuAEiMbgMChDhjmKBizisxXfd8GDvgUNifn6NAd5RyqB5si58G+DEKec
xmZeJeKDJlK6KJCiwinIk1T40gTa4705HOs4TIhQc+RciWw7IodJVdEWA3RiXyN6cJagsx2Lw5S+
nEtw1SQpMO/h1r3vd8uhvhvCcUfe5G7dOrbLnjOxW/j0vRQqzivZANufwMHMtKTaoNV42w8HCy3s
t5ADCYqjeij72ysYUJcjTuOUVNl8TqQ7S3XsAPjPrmhQ6WAN86ydBpwrekWm5HJ8aRAOZbTYmPKq
hugJnY7pcmtZt7X5aHSiTk7BWecbzMaxbpV5wuWg35NA8+tQ3jOFy84pg1RIYBecQ97vNoZlQVrb
oMnl8Tu9+lZqAm4j2+EXsOS0azcfaUimVoFON7AkLbw1uYmiwIAJ1WU0EXwYXgXXiNJW1koDtoP5
J31AFG6MXkkn+Gjr+8sjiabDlnMzHbXvDLMeEPevqYzUAKy6ndoWgb3om3CosbS07ypbBmW6bJCW
WBv5MCuSZ8vFox5lX4au+ZiUBMrZtHFWNe+CpdTDxJoCEhf/RJUwey9AMYVDFnXJtXGp8Q2fL58f
0QM0KcRpbdHm5yBEG1HZz6cThDBCEUujP5Nhp/srkugCCFG4SEU1lag1VozW+1EIIaNAbZ/Qfn9K
fjRhOX0QZnpFI3IY0uSSNVYJQAtKbBr6mo3ZYUmI1JVhSOgP92IpNsGW5RV0Gy1LkzzBHGGdmmTI
JnW+pabu5XNxNmO+gX5eKndOKaQ02SjP3VQv361zrlJLEZwRXi+3aPO5zjTEmOhRO6l5ubnu9G7i
GV5WP9jhevvn9xvvdksSPAoUCe2U2yom05sTVzGFC8ohTdRkhk1Y1YqpoUqWkx5yN0n3P8Kj5DAJ
aS+Cs6dyuGPP1biQEkOyt/ACRfbZYSXNDtGY5AlPgmg0DlWMuK8SS0IE+JqXtyBm52V0u/VHuBmT
/UBqh5DeGcr7LP+nog+S8fbyaRDcRyoHK3kfV0Y/ItA0YB9cyz6VP1dT6XST4HIVveRVDk1Uc9DW
lN2ur+hhFNwCvFKuZvSTVsQYi32v36N7CdaPl8PVddJP68IuHF1yrOoj3mAOaTJctavorhUNxXbp
5kIf17IyEwNDMQFazfajbzN4kV6F5Kzug4Eig6GYe01zI8pXiA44L30bLyhMWy/6UlvEvEqd5/zN
A8l8RVaZDxr7vpuZWmRM8inCTI3bTbfgs+YKCoviXrb/yHK8jMitrVrU5oDyxo+4gc3wGU+uoX38
x3q+jMbmv5mfukr1bBlAr+f5wUPqh1I2kwm8wnpROCIH0XYCVVD9pYN4q6901Z13HjFfZsjhczKm
cUqZaAfLpeWwu5kd9jRgr+UqlILLGPYf2PIyGjs5m/VUjImaqwanLFavAGnXcNfdzzZBUb3ifJDy
MhgX9qk1ugHUFDnRWYZaH4XYYjsFGv3n8pzY3/LrY+RlFA6Xh8QYlyVW0ABQKz7ieK8YdT8d39px
4qa6oGFDuIAcOLedrhcSM/h7BTgLtobJ0THyVotAA0Qa+2e3k4HeI4lRRKF49rpuJ1X5uZI8GR+t
ct2oRRiPvfTVG1aqXB5AigWjS/woEGwOnokvD3LRo3MIxUnyLZnupPh+7ESFe9ECcuixtLE1m+wl
8Dpagmhz8CT8ErtdhmrrqzbH+Zv75WNxuGFDIm2S4tdtRNFYHGpM1rp0NELu8FcnhjwQFXTPPwJe
JsahxqgPuqZbiMfTJneWaa+B53oZMRQBZPCU+qFS1qagahVan/LCGeEiXEEfzrHupGA6JA8QEYYp
A9QVDE9qXFStrNhf77QCop/WvRKoPtNqfmXo/DJvDllkQFjcq3j8vCZ0Plux35x1nnyv9WmcZRRH
gxHRF19bffT8gRWvQRMky13NkyKfuPPoXfHiEgQtPBM/icx2liOVXXmjZ0l+E9QhzDtZJlN3Sxk6
0cLFFXxxnoOfrmWRkRUnM4l99rIkymmmiWe72bqPa5AUng0KqCJ0cxYgHc++L6xRHhSVRUzje2rs
B/Nzq+8u7+izxMHt5+SiFk1NBwic4artljTsC6UCv8T6kMdVflAVxRvMKqRK+SkrJ8TeWiHM/AuQ
lufkm50VWRJ7RCtw3CgXcKQ06qUoLKu+naD7WJSEP//0+3lYeE6+1OZ6pSpsvCrbz2Z0Hy+dnyyj
a5TxrRJPoTSPohSuAAUtDphkIx1nKJFloWl/pmt+IJHhwOwktCdsnRGCS3npJXnqtnaBimQqAC3R
LuLCHPiA6XKP6zmo+jdSBLzKEN5YHwX7SLSuHAj149iV5YSaIog6J87iyblFhWAXMlqS+2WpYHWh
BQ2MPP8U+Hk6uTyT2ZjZba2bpmNA+piW3uXpnRJIF2JFnkaOjQHPM7JGgVJUuw4kkjR5N1iJR3I1
cdZ+uVGN7CglfeIo+nyEfUvpRKDbqBD3nMj4SLTFaYzBWfXeKwswnNrMrZvFi/o8jJTxniYwedKk
u06ae6cz5s8rUQ4jSVYnK/Ndo9Oj3qW7DM67gs0hepXxxPWUTPkUy8CY11weghv6V9JTaZd0RegB
GTJnNYMMZKTLH0oUSfHccsme5zlqexjthVDIu1l3BIZBxCW3V+SLBdhlc5GURazYjnTcDXV2YEoX
+bENJdfqDurBuuaFKRqPi6YqSut2oFg+9q2mu5VR5A4sI3fVC5r9bZe2PIda0dBKqtSCP6W8Gb1e
CUvrOCao3OPTaeCNlZqbp/4YB7knP4n0DASYZXOYtWrqYhonNCGHSX/bgkRF8s+CrSLajRxk6QYe
SUODz9cWHkuroqE380pXqW5Glxn/xsNRfP+c7d34eeHaMs9tgqRZRs0WXkul0S9PqQVB7yEf/7Zn
6euay4tXEUi6WSa9h5zJ+wksOqfO2lvLrt6V6tQ7FKX/oFDHfTx0D2aNZg9rsSdH7STDtRfjppeX
NyW1Eldf69LRquRRG8i3yyvHFuY/dwamwOWODNKOk4ZsbZDsIaYR0iMe58EVqi4X9zvGYX++yTkg
mLf05RT/vMYT9OItjdG4N18u52kfD9/zU/8Dh7rtJuCirqXPYjUrcGO9IhlwMWjGvHiUGot6zlug
xvJmDaAkT7wsYErysrlb/R4lplfyb77HWBiRwykdMPVcsmZhevUwhGVovLUckN6RV2xF0ZVol3A4
lUVyHUcTvtsv2otXJTsuogYmx0FTkRSLpOIDhiR+TNAbgf/0Lh+vy3cYhuCAyQINvJ6ZOcZ30YbY
L39DtEGwP3gCk0a1stItsFJytImnu6K6pbsWopU40ydhx8JVcpGOrWhMDkE0DRmqnCWo0sRlr8jS
Vyx/3pnvGVsju8rF5eJDzpZ5GpOuWdEUgdwAfghLeKvzQxaUbtR7q7v68OJIIdSJdP8179b/ICP+
PBCn1PEGyPqkppY0sEZu17J97TDvWTJ6rX1EQR6unfhQ7abACKwGr2bdZYdSlBy5nJ7G/DnIqdVF
tqsMtx3jx6wec7HxoFf8zI9hViR/CgMnlu9m1oZd00Jlxr3P4QpsQR6fmStXFRBFW4oDnVLVq6Qc
MD/WVNiTvQHZ7DSsq/slIL68s9J7yxWcU9GQHPIUXWOlU2ai6oz7id0Y2E+nvrArIzIB0vEUJ9uA
MFLBkDyyfXM6dvv2kAWGlwx/s+7/P3xXYctwOAQVJ0VJZ8yvKT5Cu8axhK9GwYx4chNV1RHuCpjR
a4iMAgTgyU1jK2eLEudxmNMMPe25U7bgv0kflv6mqB8Fe+M80/nnkeeZTtDNWtR1wA0/Kv8kw9tC
/9RRxc3sAxIriqE6s9I75vzu8qgXw2boarENuzlxVJFUvbcxqNJ96Qmso7pPdreElwc5ffYL4R9v
AU5RplSrAknQHp06kINKFAeJDNZUYrvIXuQqsjcKxBIhKnuI/8rvRdUhwQ18irA3s5wbaqRyDn7X
3Ej3dZofqSyqpIv2JQcmXabSQWdkwh/t3GCSgLDMyB3iJ8HlNzg+G4cjJElLY1hwCubgRO5YkTAp
2z3rzpnvkgPRBOUN0QJyIUxk2egeMawybON1N0lzqBr0b8EmEUTTCocdw1zk0WLjun1FhCsYi+c0
JVaVrBa6fFi8BA7/kQkNf3cTuqKOLYARntuk60ueWSyQYM0wJcrKWXGbKA859I2N023ayk8d1LwK
N00F+1Lw4XiaU6XBJ3RK8CQv8foe+vs6E0olidaSg5BVsQpd70E37ZDT73sHGpfvrLfEVRzjM/RX
BbtEcIOqbMKbo4xulqiamG56csM08L+Tdp+t9WDmJ77SRLE1z2rqJalPFR1ByfOd/YO9CBs4YapZ
dK5VDkXitTEWWDdLwWJ4J58G7Ex0GBL0485hHgh7CgWoxdOaNHnpJHvEeK/J5Qlnx6GICbV0KjHD
VdZF8qP5l/EPmKWeMJgU7RQOT/Ry1NeWxT7gLA7oy/3Xi+FkpSeMmAVHgac4TbJalJXyPThZkG57
pp7SN1dMT/DpeI7TYNSZtCY4CBJa/vNdDHrfEJghYxtdoYcmmhn7NZtjNxrFrClM0OBUln22Xxva
a40uBIDJU5skeVpmmD2+NDU/206oXn6wvGKBMaGG5pkrGPqiLcobfCM5L+lFg5G1ED3FCRih1r7+
AmlbSFtPVxiKi74il2qRo0GNV8bx+H8IZzUOXWx5Urs8xuTqqfmbWE1olfKxi2SHrmiZNEsRN05w
AnlL73ZaDXtNgS7PN/qWoXYNv+l0j/4SZoJEDH0eS0YjPhcVqbSD073OPp6dB6mkOkvc7uZs3mlW
fejrlJVEvHmy7+zM8PvUeic1sH9Ekau35sDqzWNKy3epQvdmjrKMJk++QdQD2ETBXECkvuye7FmP
PStOSn+ajcQhNNpXq0qcRk4ebH1MfVUrh/Dylcdw6tKsONScZKgYIPOMNDrdWwkU1mto8um7gabO
UNdOTL4stah6df7tv1lKDjxHY4HRjGqxc3CqyBVeBD0DtXqY4cXAOtztRBBinj96P4c0+TQ3jSOK
/qokDhkFKbEO0d58P3kgp5mQeKzCVSQqffbpsxmPQd4G0lCaKzSrjOMwQn3VNh25fi93nX/5451v
TN6MwgFnXqS10UJTMayM+aD29BuUwt+UE3kfQWH6rh6S3unL4oNsDe+VdfxM9OlGJ+m+hyfgQPSn
0ZY+Cn7RWSjf/CIuXiuIPjRzCjJ/dFvtNbzBlnv2TuncKhTdwaIl5oK1RIqbOJZR1UwL6mTx7RQF
nR07ggmdhZnNhDgMXYidpYvcQRwKOUh3vBnvmSs3XpY9zDu6g9ht+ez1tBmQw1EUc/UOiuuIeFe5
gzBervuLHfnQPZycpCgUZ57Jq3LWmzE5bAMjoFGrDpOUYXqKwPenUsuVwryiReVQJ1/JYM5FGoO9
OZ5kdoY8ZDI7NXpwJ7SuuiKaxfk4ezNDDnKyBFySGQ01zzns5xADBtZMieaKqP7sxfsyGp/DbrWG
GDoTRFMpeoyJN2RQ2fKLI1Pa0Y2nKwI2wbk7zX+DN4plWqreIYRisfbv8d8F5+4EtZuhoFYGvWHW
R1nGf2nlPmlbRxPip+iD8TlqAFnbdMzKBY+VzSP6uqeKaEoclGjdGEtVDQBZoJ7aLGAwKzeNJnrM
spP733etySegO8VcYlNTy1DOVlzxjdOPiWcZ76ZBdJ4F5+vk27f5RGubtrC8x+IZtwuS6+Z4aj5V
bwfceCeL+Nf1C2x2PIcg2VjSsSoGKajXymvVsDN2+VC48RwOeeZM0hfZ+mSpYUoKP4UKZlHs/4+1
K1uuG0eWX8QILiABvJI8qyTLsixZ9gvDW3Pfd379TcjdFg2xD9yeOxPRETOecR2AqEKhKivzcpxW
7a0UUfKFGUFn6sWB8/qUmk3lUwyE7Eiul8ekNVUNI/HXXfqUUjhBhWeYgwIB8/nFEjySGyFN23rt
uBNCZMSd2WH0QVgd+urwsll2edlruUrtTIKfo0A/bi4ek/40dUplIcVuvipNj72RER3xWfAKZ/xr
scehPZWneTjjowrFLExoezRRkiCpliYlNDqLKtNccHDt+q7mf+WBKj9ReIZckua1AXwqefYM0Xb7
WeH5W5PqN+pzirtALk8HzTI5XYpw2Z+d82zcir2sfRM0rXdiE9vjZUdQpA9yNdqIEz7iJRIe2uAe
9IO7bvgrzubd3BTeELy7bGuTZxFSu3+/iag8e0v1CQU6E1n16BkYwcj8FnC7U+1Pu9JPmTs8aH7+
RWFzs5OxsilFmqVJK72xEuQOEGqiQPST+SYOvmbz7C5NDp2mAzjD9vnw7bJdxRUhD+O2rRHbPYHH
x7TydKtyzTHZTdrjZSuqa0+uU4OhC9pTBppCz4w018V+Og4Y+Z2vs7MyZityBrlObUMmubYrkMRG
185hfCMaoj/mKdW1R8XuyUXqLNMtw9FB/9DPHwl9CKd9SVQTLQrXlqvRLXfy0Q4w19hmvuAkN96n
u8hPPYPsFwjP/EZHWXEU5YnbnEVt3rJW26fFGy2j+3DknkU/6Kz19MC4CQO2s0Gcw6r3l0+JIkrK
ZWqHaLnBZoKYbAyuHoNdWrcUYUT1YJYL06FTDY0R4AE7YfSwDt10x04oSkANDRKNfeArT+P257NR
WeE2IbpMFpllURkOQmBTTMhp4JBfE2aYvzMBuH3LvVgUf77KkkI6oZs8RPGhbvJi57Cm8QIbyUkJ
JJyXZlHiO1Vm+lVrXs91/XYaptp1aHu/xPM70zDSXbtUPUo+hebSPFQkNNse8/LjpDDXlc1cFBQw
mH6pMG/We0bUAKMbeZeP0r/UYl7sSInTPI/gTrDQWoyuqxPff/kHoZq400E9v6DacilvSjoyGvOA
Iv0QnOP86xI8te3NVKoybcXmyQNnw1LkRjmjNhiypxxftJiAqX9S7Nz2xf5z5+Qps2xCZWyELuze
Sd1lr+9aDO75DECl6Ei/q2mktp3+xZz4OavT2hOwvhs9p/uoB364ibwpbxU1VcXXkcVeELeyYhQu
WM0fFpLt074CJ+KNrZxr3g6cL2sRa12txaE6H4MKiM0fhenwvLzB0/g3+jSqTRMHZWUo7Q0+Lhyp
MqQrB6+xrdNUTpPKh1QnQQokbTQCP5npyQHERm/GmwjEgKA78Rq3vdeUnDj/EplfNk+KDLOVzTQo
sHl4e4jXHX9u4/1Nq6t+bfxLSvJiT4oQQE/maVL/WetctZNSfMisLmqnCcmyk0FHtb+bjk15pp6g
X2aLQHD8j59OHh9rzPzvXj0Ucqm7qnz9KDQom3iKAymPjJkLz9NMQO/4UfeoK/qU70L3P4A5FNeq
PDBmTyFrjQg9IAEpx/RLfNa8bv6bqQNA/T+Ec1g/z4s8JlahcFKxFMyGDZjQm+YqJX9djryKMCUL
tMzdworSxiEJTHBllA8pv85Y6JFUAW9QeZo8DGbRqWs7hr0bz+QsVBP96RheC9Dg1P6paqK12jkp
jnRDnkW5gJ/9ScP8mX7jdQ3j5TtJcYRMTlEmlahsR+3nXJ++gYNhX49ttgNDsbYb49zwsm6wfZs4
T6yaT1qBSmY8gn04NScXvILDvjXGxs3YaELeuI9cKDQ8VXk9Qfo4OXaUHseiearJclpm/Slp2+NQ
xXhz2/NDFWd3Zp6mPos0t59BYpmlrL8yWvtLObJdS0jsUgKGi9y0d+gpzG45tooXg+ocSYHNYM6S
a8/8SvmZh8WOtr1r10/aeLx8XlURlElRrYvbWjCh/xH4SBFB5eEzhLM0Y82zrRcYxO9CxcQRuXCE
5DE0+J8zWEsd7CuSQmTnaAdfYvI1gCKNrX1VbKIikMmTYRiiqtouh3PIGG0Huge/hdFWrU78olXy
UE9TXqccW1mG7zM99Po5d3UItug5VOGy1P0fFyglRcTSWz0NkE+KYorN/0YMa9PfiOGWKBHDqgVK
2ZHJF2uuQo40rFw8ve1mzxmGv7o+PFbdWLmdVVe7y4tUJOZcinAzxB+LtEboNlKopS1uSaCwlX68
bEQVt+VWfZZGppPOsJIAxkU8c8Ig1Y/E3J5cdWb+XE6/5AZSINGmqDFjzBI+yz2jDOz2FWjFfQPD
rUe6K0/1t7zz7B7z6Opn83YR52cU51JsmWiYtYnAlAi99EDbOZ4gbrfOCJtqvfTL2csrXZUhS/QK
wlswhupezYlX07vL3+7ykXwloxIs1dKQAng4ZyJ+Z59G875Ibrr5SxksKocTW/Pvn82Q57kAHzGc
keGY/KNugBzQdsU0Agr5FaYxgMxpjiP49v4HBqKf170hT3iRdhm0Mcan+5Pr/vJlZ8hU13wxG6cc
EKqHNjrqNQF+xY7f0Fi7zVFIuvwRNxVjXhIZaHb/GjnbZV5Gg2Eo6Qf5XQv/Sx9yMM97/F1wPc1A
EkdHjCJ37gjJyf8xqTfkga8ptXNui9G5P9lYxe1u6OJIr66JPrP5NGeIos9w3x+tc6DXfrN1fvl+
N+R5rxliK3EVAu3e+ZSDnDsGaA0od/tODLRVBz1XeInK5aX4EpkEDyStBsyqwIx4ya/rsVDl2Qob
crt86smsOdYgjsvgC+/rhrfsJBTR2xNmvpId96PhpDijmxtJTEIMQNx1Jk+NVuWcpLlQs+zPEzpB
gsQQBL3NbvTHwcv3qhHi7V7Jyp74PatjEo5m3cUd0u3R+xFiMgpUZaD7AlcPoAeeYoy+v7xIolqk
lMJwx8xZMqBCHTrl5GrpXPtg1/8MOqsPZZOBxBqVqri/6SjmJkpW3Q+OcWXO5Yfe6h5LJ8v9wM7f
1D27IW10r0Fi0YiHXVHZ91WV7SpiADYGuoo+QMuzzD4a1N73XXUTVOVNHkIfkBvHcWBenxdiDsM8
Fjy5jq38qmpGSKgwAo0jy9MK+iHEIGg9jkgii+LL5T3YvFFW+y4O32rfLUbGeizRejCG2WMMc2Yz
EDwsOJQcSM9eBajbTj5W9qTYpzt1QMoc37ndNSecKiHWk05PrQ/Quq+dSiNzLy9QebKkpCoPInNK
BxuUzM8Tk/kCMVbNy9wofb68lpvkPFgKTYzN62S1SinolQvFlKZg48zCtPGgRwvB68prnAZqfdao
WuFmkrOyJiVYVZhCAqx87lT9V3SLcjelgNeOoa1Z4rE2esF3iH16S/u+wIyyvRswXuTb8Y15VJaF
Nh83LwuUIyBpoJA3z1gghFGdQ3yMxn24Sz0glND78xEDm4Oq4bKZiq9Mij1f+UXdVLXJRpF9aPvE
fBtxyM1Hlnf5bD53t1/lWCsrIkCtrMQkiJKlBB5wbIARSoj9lk+p4dKQvjX7vjv2hdMg2XK4G+Ud
8oImftc13dem5xO6Wjy/L+ZxV8f2DuxDZzPq31SswW44/KHh9d2whA94W+8aEtduGg7/47mTQUik
AAHR0D3fEYJz9h/I/e+wPW9qbVmrnZLiFPSFc50JIivacH+Mn6qwcucJT4hl9kKEZ9P+UDuJC4KG
nU3fmA2S4ke7fAzoeahuef4IwgAXl5pbZapsTuF9Mm7JjhxCIG4o9P/IWehXCJ5MMXv2GxwmKkeQ
YlmjWVWQZnCEANfVFTn/SKeWQ8xdYPX2+lGFIlUEsmd+sdUBTeOBZCYO2qE1zk4bu2FduE1wH4bK
8Vxx1C+5ghTEeNZ3fEmxNNH0eKGCEcO56kbbdl9vdZykMBYNlQkKqeeQuSJU1W//BrqoX8GKeCKj
kjoSLEkjYrQ27Qeau4lxM+dPl8PJdq79sioZmBRUfRn2NYwg1yZnzBv7mgdZDn2fHdVHY9saB97f
sHXuAHPya/CqRids9P/Huh2BliXjxDIMIuN2ApqQQc/BFmU5pxnEbvCznbYrEpD3iOEsVfTfXBsx
iM2phalgWwaaDINd2q1l/YlTb6X3WJhFDJMwMMxI2xjStApAUVEcUrs+mtawH2Lz8fLB2DRBbBtt
d4NCPk8yUYYFK3NTB7y/22PM0880srtsYdOhCKe6o1OTUOsVQ3FAeb8sXGCWi1Ne3AuFPOrN+2V6
MF0UBNWNvq24a+s64Y7DmU3lT7Q0YaRDrSc6RKcA4vDTMTja58SFApSrejKL2CPHJlvHqhhkOs1X
Sp145GWg3qMhRm8fYkwNLFrihynY0j5N5l88uvuDvbQtZnKT4L2Mf/3qWGaDHnY4AK0plA3axsv2
w5FDyWenHbQQ773+2FNFJrJJFIkDoluOpUNaj0gBkVRZrfVCA0BMkiaVa6HB0LumtouP9YH59FNl
73nutwTDCpq/fLy85Oe6+6sdthnXIednQc1TehYUeV06TQjxryFsHlhSQoU4jr6YfZj6wUSL6zSy
iFtaTnU/8qHwSRK215VW7qg1Q40wCYuzmUEhLEYvprTqvc7B1qFZV11P3gLfyry6jo4WHe9JMd6b
Lb1tizZ7k+j9G3Rt3kyLdSim8ZMexg/DbO4yrXq05sab6nEHMaz7tmhuAoucKxB3+ksN6solt41T
EzeaR4zqAwu1r06uQxutmByX8+KBp4HmBaMe+6MVgIYrabGjU78DBCt34zx9G+nF18wYThkNT/kU
vA3y9mMZNed80T/2vfPFHoM7h9Sma8964CLk35SLfogpu3aY+a7tx3fRlN4GevI218ebsbZ90wLn
FO3e1m1ymkPtJrSi0iuGtjhlixF45YIqXRPFx6XA4JUWxebRGQrbLZyhdus8OpU1u4kcm7ph0asS
+Ofw/Orz4v/MUEswCJWvCurEQdq1A95DYs76NOCMQeMNLeV513o1lB+C0cNe4qkfAFhDv+PSwqgh
fR4/UMX2rZTGptw2CW4tZsi0dgUlDRubMTskrPirtcsTjZPCtUnlglTz++VzvTmCtDYmpa3Ixqc6
ojoFRT2wUqDHdo0rgbrL3Ln3Rj8TZb4rFQ3qVq6xNio5EyPzNM2OAZhw5PKRu8ZC3MBQdmS2MjYb
UQqKj4j7thzyp8GkaHFBAlqAMSFXXu2jfXEUGZTtuL8xML0Fi1nbkx5LqM4ApZLDHo4Z3ReJyV2t
TNoP2jhBHWUEC1JTmmcWLwnE/7LwYBP6RyPw698gEvRVPtzpEQM3KA6yjomgXemAjpSU5rtBR93C
GjLH1YrmdqxAKGnV2oHWzr0eGte1Scd37cxUfJBbxRubgZ0E2oyEcPkKTKeZ6FGAHeF2e58W+r0T
tbcYVDpkQQ3B7Omr4jRv5RErezIklhfGwoIO9kKWOu9o0BTnFtzborrVH5iej6cwbkAhGk7xLgwr
8N81PHfthma+WWuGr9fLbU/Y/vLP2v5VUIBGbME/5H5WES+kCruS7u2BfyLm+DWksX/ZxGbZA7K/
pkM5N6HWLbnUWCctN7VElK0wmQrsZQk6/e/AIQM8C91PxzPCs+rttVkrWxsVkWx12CJcx1EDYbjn
Qv0PjrsfOva/8yTa3MXVCqWkI474EnUNjJVpiWsh6W+zIlGUsrdsQLLUpjY3LOeVhnOf1ElkWRhh
i6Kr0rgHPZKqJLEVk6AoQghlmA+GuuevW5aXeQ9CUf0HnmccfJG79PhmKCGD8lBN+rzlgY6FHopF
dWJRuQTCpqIuh6gvDmVtuU4zu2H2lZeP44TJR2N3+RA+M1DIt+jamNje1Xng82iOZDZwmSRO79tQ
sGRBeRczFvqLk8duATJm0N0lbhwXR80kj2Yy76Pc9pijuQmZb7Uc3JnZdMyN5FA02X5hAktiVW7W
1DdBPCHH7CDVkhWVjyQl8EubFd48aciqF3bfp+3g5iMLPHuKE+Qypg0y5MY3OYRWQvCna0xXLPm5
sndpydL31MJsXrLIiFFJt/1ee9doo9sG3M/nz4BfestyW0D50STd8fJeb57U1XeVXE8boywutFTb
B/l8jg3Iu5LGv2xik5nJsRC3uUMZeizSq8zi+VCWiyPSfDxovyQn4Os+O0iHNA+1Ta+9Rua4gCy9
9BPldMP2uX2xLd2lQxmbcRbD2/Uzn+9L+02g3dXLo+EoZDvtrafTepHShbngyuiiyaH7cWbtuTKb
2it6rXCNJEcWv/hZECE5neyrlHfva4ibuQIIBbToJ30MvhpTeVpyHrkZiT/r/ee8wVGcIrewsruk
y9/ypELSiP9R1ELAOyoLpJHWFHnRVMb+QgfICQbzCcRvuyiczoAj35a0qFwxHuByCp4JO9p1Yf3V
bFrud50NqPJAwTxRzZHb6PxpnPuvtj7dlfHyKGYVQhK8QSDwZ1YzFxPWV3Yb2J5hYqovHrPK1Rxy
O+L97fUO/6Dl01cz1FQxbvtovnw6KQpEKBfnvManG9vPdCncOVE1FIRTvXa6FwuS0yU05mTqkSGD
3XbwI24B75/ox8iuFS6gWorkZc0M+GBfIFHN0/qatuWXuR0+XPay7YNOuWWjioN7QXrXjkChtwuh
eFjacOJ6z7sIbO72jtZIUSJVQraZJ+Au+MecLXLYVYjOK0InjloIJnkgbSc6mQCVipF4xy8XSNuJ
QRvV60rs0uvP9WJTiiNxGYy9PhLcqtMHK7Tcph28Mbe80FapSW4784slKWrwIMscDFKzfZwfg+FT
zo9hHIBo0MYLkj9MjqY4H5tVJYcYuFgdE/zBcvl54Vk1ExGmBvR7PmOIwBN9H8o+pCdzT479MQoU
gV9pUuzB6gvqvLes1sQXnO86H2QYAGd0R3LvuMszIa4qydt0AYLCH3Iijtqc5Gtpl9pdmsTBPmGf
l34Ebcq8+wMPWFmQnIx18ziYYkFZZJ8Kbh7NsP0YkjxxSZT6UJBVlJI2D8nKnvDI1Qa2eRDMFg3Z
Pqf6U4QlDUVyDIeocIMg+1bOUMpkvFQlfpsxa2VV+mxJ2GB4RpswZebM7zXSfghKrfZaHZA26Hw9
LUlaul1ln/vRfpdk2rhnhX3Axpya0nmkjVO4VptMiq3f9MzVj5KCz5Ryw7RHbH0Q2m/7TNSmpvu4
6/dcJ6o+t+IgycjWeCzTKOms6MAW+1NuJzfGEL69fJI2HyToZv1zWGVAa5Xnmj0NcEe7umtOwSOa
9/vYq/i9ua/OoDRSnCTVkqRw0/M06TgaEPugvV5Qkxza75cXJPb/VeRcrUdKTsoIzIA2hbSBRvIb
B7PbJmkPcxw90RKlGq37qPEOA0XKfRR/7yW7YuErF8lr2pRFjHMxUhAqN6cMKTuGMblnAia1X27U
hMKb1+BqpcJ9VhZLsyIVEDZoMjhXswZ+fj066HzZGw7bVR1XnPvnyeZXC7QNvJZRZLHwYv7V3JJo
idHqKJM0rLOO+mh8iq0ECe7U+IRmbzoobB4KXR/cvgUFVhYY8Zkm+uiTykJ5ORiJR/TmOq8jqBZk
J7NIr2beHqx+OTGUYE2avHPC4e2SY+olWZqbOs6u027wL5+O7eMOwUpDdE5M9J5+XUWSO7SZa4c9
Kwyz74KPTPv+Qz+o/0M+MsdmMEi4jYKaFDjtcC70mo7gRC7n0s2s8ujYPHUdqz7pC+6+hZwdo2/c
sm6/sqEL3CbNrhq9zN4p1r3pd6gPMkoclOTlZltN9M6IxEw+CKhKV6iYY3D3UF2J0Y4QXJlR6qpy
mO3EybGJiQeRiSMjuaKWLWGKTJDuLWgrny0/Tl2AFuZk1+5BqFDDLvogh0ilaCTO/auDSk2T2xZi
rvGqghbHNk8iE4BacqVr9wM0uJ3D5e3c3M0XE3LRDJdeH6ICy/bFiKlEuqdG/0cHldrUQlUFvQC5
AjZFWlBaEWXPvfN/yB1/W2pEOO/rPXuxJl21KaZVsKH8h7X/KL2w/X04IollMZ3JdTctXLogj+sE
b2Rjb/jdPUr1Oarn9DA9dmLqGRwKqrO4mcAwE4UqtJq5+WpuvW1baJcxDD7P/Td0kia367K92TPd
s1n5lWpAkdoGu7t8TFRWxTFaRWhQEZZtzIP4kJrVmRUfmvCbmb5twtGlZXZDS02VMW2V09Es+rlM
6UrIaxZZUwe1P8EIGl+BOvbaOge/IaKy2QRxUJ02DGwmsSwpsDlREVWj3uaHxvLaDCT685v24HxM
vWQEgAuVc9Mtb7UT/XZ5RzfPDpJqZhnMQCNVCildQknsMEyMdOGbzPlU5g+8VzDdbCUQ6H04iNmC
Q0rWfogLzpykdMAuXCdf9Cm74X1zsnXoZmTDUYvq93aQfrG14PPllW3u6MquDIgbQysNKQWE2wQa
bAkMzL6b3W2c6ddVB2kEK0btaDigiuElxfIFuNrvAPMfp7Q4TkZ17o1JgXfc2mq80YAC0W0dH1ra
6kCLw7HINYxGx4XbRqcKpDtDpJi/3txs0wJSAh+VO/JTvstY0kURnkptHYOgrwcmDm9rtFqa4V2R
vF1mdDRD7/JOb3klfbEpv+ezLO7qZYgg4pPp74rU/JKl4z7HAAbv69u5RJdrSBX3xeZerkxKuZMx
o6balgPbO2Pv9fRtaoW46VU6c6qFSbk1gcQdjUtsZh5R5Bn6IQX6zh3b5eAU+s6hU+i2qXm8vJub
j2tq4t+6eOvq8nveiRIwe6IZjMc1JBHYeTllPjsBxzl5mJjJQfSqop/fXueLRfHnq7CKqckSYzSw
2FXspgDa2ujLQ0WvzUz30va2i58uL3H7673Yk3JGCHcwk9klSL+Z9hBGjW9NSJ/A3H7ZzGbxeLWT
r/BkpZU4HAk/pnMG+vcgSRB6P9gX5/bc7MKHAZPh2a5OvT+cDF/bl05p2Q3LMoLC5TnlEEkAStaH
HylHrOaTFn+bnHKsrUmnNSB6oWGy40/gWNtR5ucHlCmw2j4kWb50KDntm1MB5E2/r0/mUUVEtdnZ
WC9Juu+XCsW0Pk8wFdfSx2xuHq2hu2G95pdZs4vN5oGO7ANIyW+bpX28fHhUSxRneOUTYRfZU5Yn
aJrPJQRtBpdlbzFDZrPbmF9V9hPKyyrKvU23sAROgBPbseQyV6dRqCwaQCa2u0E723so6nhfy3bn
uDsdsoxg+rpXpXGbTwq6sikVvkZtBOsysGP7rP67Fot5g9YTJYukRC12uVHXYjeHHSmwfAS3ICfU
lm5CyuM5rgVFgyCMGctdle7F0M54EHhFyESIhrEdHxslN5xIol65yMqwdJ7KqrXD3sDrkThvdNNw
OUirwqva/hI25HT5/PzLIvHgYIwjSZaf90nT6tVYAPg9wUd6ciWGOCBmB0a/yvGNw+wnbnMISnUc
ELv3epEvhqU40NhzMy8m+YcZRWgq/s8aPtR6sSd9zXpsNGNuGXteKL0KTobeeA2obdlV7APKhMFV
xdaKFbxaIWB/BmEOxT+k+4PZmd0H/8gwCTT5Dxr734NBb16OL8bkmqHFiz6lPYS9RpO5hb4v+49J
9hHS3F4dWK5dqYiHNisqFL15BuAVYaZcWSBBPyWMawxY+f8+fr+JOltbkwKAuejhMpmIcxieu0FW
SlvqZ9Gp7qnL087jRnK1BMm3pvieDQ3+YwW13XJfgtw7HQDTqwvPNt8s5SeUnrrgOht0VLBvwtxw
l7lwM8Pa/9G3f9kd6Z1kx2U5zwN+749JguU4uMGRHgL3j2cJ1rsjZUYhG6uRxSFKH88Sa/+d63Hz
Dlh9fOlo9xDn1qw0jQ9a3T3xyLwO2qEHFpkrHiPbgd82oHgt9hIIml/vt4nPuRN1OGXGvbmcxp2G
qE/mQ7ibvwn8TGViRulPUIV0ZVMKvwx4w2GK0BrDjM6O2p8j0MN3DrBC5awIEeJvehUhVpak23sY
W6KZEzIvDfXbJHg79qqxpO00fWVCcpw6GI3RMXFbl7vB79IHuq8PGPXet+lD6OUQi1IBrMnm2VhZ
lI7+UILpXzdzqETVxVVXMuv9xCBim00P2mx+mVhbumWlvY+5c2aN47cJO+hR643N4KczJFgzUu45
rb4bPPqWh+knNPgftHx8aGbdJ2Jas+vez/VyThrzXd41BVSg+9uyMGpXr4ChrYfcwxTvnS28oAi8
0U52XVe8cQqMbJZaDAadxDft9M7SWrzG+vCdFZFjZzWhb8zmrVOmKiqI7a8MeKoA04NEVHYWmgPg
24Kay15AITM8mn/UhKD2TwtyXXKMEPzTCpzfAmWeXi3HGjVX6g07y+Oiyovol3y5HOE2c5SVSenR
oC/WMjFhkjdPoLwJtPuS1H6Y235k3l82pdg/me7SNiK9rXMUf8Da5laF4c1oIF02sX2brZYjxZlo
zJu5EUpWQst0EuM2uaffCwxz5vjFIZj9ywZVaxJ/vsrbA1CLW0UJjpekKDEw/G403l02sF1XosBE
A1SK1o88i5K3oUY1A3Uc8zDudP3WujaOwalz+z37ulhnZ1+cx2OtesturgvZAAYrbAvz5lJEI01u
m22FIksDDQF2aN4mvqCJPhgHvGxv1c/JTXvctEGkiQvwlWKrGbIoqyfYC4PwjrXFlZ49KDZSfPpX
QZqjpQ/ICcNEgxTPjAbFxxpaKbhcBQndf79ct1wLxVyOh4eBCQ45b4SIdGoXHQgxob0EwHcIVNTe
qCFwUXycVUKQW8F6ZUtOG3MkDmFmg0rWiao9r1MgfL91o6qJuHkLrc1I0aLFLVCEAZb0pwnKZuLA
LPRqsIcECHrJodOyA+mBDhYQQeztfNYf+8NwtA7WX+QaahaIibUiIG6dxLVByaPHwDLjqobBwEp3
aTz6lHFFlNr8WOIhCi1pR2dyb0iLtbxgcxvsmVm4dRR7ffipHf66fN4317EyIuWSA9MqI9KwDq69
1/GOCFQvh00DeG8CWkUpBg6ks2A6c4lZig6Fw2a806zobkxTFdnr1msIqGHRfUQL1nKkKzdLxmGg
dMBzYdonIG7Lh7+y/Dpz7pJ09jBIowh7mx/mxZzMwqp1zjwENsz1wBSCvqdIoK6c/ckBWxmR9s0O
yQIECozMc+YG9fts+nj5y2/WAsCqgmuQYQYP2cqvl1KcdkE9QD5yHxW3XXvXl+dS3zG7B53GJ7Lc
NSDEa8NrI32K5xuL3ef2ozbfTAv7k2O++hmSJ3EQ1UVOgbqLaT6Z9AGPM61SEOJtDoWulyq+6Or+
nZx6jpwGYO/sGunnLj3TdwQIXf3aPKr4UDbD+Wo5UgbeTnHT5TN2FbAeN22+h7S8ttpHMi6eUod2
07dWtqS7qsudeAZvPA6ig1Lg8pTWSnTWtglGxFSj7mBg/NedK7o2LQ2KarWgsCFe69bjDQbkWrC7
CLmE6ozxZBUD8aZ/0Z825R6ZkfMqLRPxiNGuIbAGUpMM0HHV4KTKiuRgE6o1xWzbmEIdx/eQdnpM
g/6AbqRicmIz10RF0QE8BP1GoCF/3cFWY+GI/xpuBgWb/1oX2rZmisoewF5ot0lO3U/6GAEYhbCB
ad7ptBwdH/BpX4AwfmOSd+t0oM/+05rku9W46MOcII9+Bs0KuiEOuiY32nduzG/NfXBVKeWxNu/6
tVFpQ9H8ypdiagSyQLt1vPEmhMS0V35t/aR1cz86c99sPEWwNPGV5LRwbVRya0dDATfW/hZZ/89f
UXylS9Ykx26M3C4sE/sqvK4sMSQtZrL7EUAe1JTu5mNA95cXuBW21uuT8oB87oHM1wx0+g16W3TJ
XwGU+zy7QoVft8w7YkyKmLzlfmuDUmChBQZ6WQyKNhZmGMCp87dtxb9BCMxWfTrhyP+6mZg7l5Dd
UzYGRiUU6/+A5kNlSwoqGNgN7ZjB2Z95HPSbn0K0vyPH9fwUfrUyR+egBuDozMrsAG044u01cnS8
avvE4oR5UVntNEwxenML6hmnmvyiMI+TBs2ntFvoLqf8Q50klhdl1UOplecoJLrnJH3p6vrs7KrG
eoDOY+caRpd6dggV2FwnD4npvMsWbTdFGL9YwuZRp/WudYorKGa5tracbHPp/Lg0R//ysdx8SmBI
8ucShV+ubu7EqILKAAflvgW5SPdW9A26s6gFNm51Vj8wNzOFtT0pfsYh7R1HyAYIMpP/BpHaylrX
pqTg2S1xF1UMTBVJdzPOT4y+ycldVzd+yT7l2tPljbQ3Q/VqI6WoaQ+8bQir80NWRVdNHUUY+voW
Rc1txTF2SujsG3WEjzkNtyhXPFrjCKXOdrwBAdeuJwNGZcZ9VTjnzAEfT1EHB91MPIenIPLBiCUY
emixS2n6UBNN9/WUY9zeWdy0nc/WQh95aZXe3I83lRW4UGH/FIFK4H2uJUejrcWsc3adaPVVP1JM
k/DyKpuCxOWt1bk0tf0RIy3fwz75y2Jd5zbW3PvQRgT2IEpuM5rVhzC0z0vUOu4QWm/oYF+Bd6o8
KHZwK4ysNlC6AdAaDLpQSDzQKvQwWbQg52qi02UjIupd8mgp8GvdUmqTCXhQcgqP7SE9NKCOUNe8
t9OE1WKkcD9ZtV4uERbDoYM8neoD3U1nAwndb6UJm7F+ZU2K9cDBQBkhglMJXdQM5Q2M1dBdxDwT
lf194wZX0blLdo6q7KaKHjIIyG61GVQJWGZ0/QtZkKBWhl6cmixItbG2dAGkfGFOIJTWzUMFndDg
hEOy4wehiKUWmFbsqy0FRw38lYQTLC/NvgMS6IKBxx2yUXWBbuY+4AqyLDEBDJTqrzGYlHoXRMVc
HCBN/C5nJcbwLOINLN8PCz0NxnCeCucqrcbbNm/eZxlUZCqqwOttLpUxMAlhXBzMRVL4KvK+t1KT
BHvKP2EeC5wexXB32fc24/HKhOTgFWtJDHGc8NBkt8V47rL8bjaWg9Efg/o2bBXAimc4yitXX5mT
XJ2XFSB5gjfzWYD1Bo6BiHey7qsTPUZ77rF7gdkWkqw2wWwB8J3+USVlvxlugBYHfBobixrT/7F2
Jctx68ryixhBguC05djdmmzLko69Ydg+Nud55te/hDyIgngbss5b2BtFdBFAoVAoVGY+X1lTn9tM
slBi0sqrglx2+sNMUc9Ygx7cAFIVhMO/5+d4dxmfDPIFyAUKH1VBUQ3SrC/R+LGSrmRRdWYnk0WS
x+4/6Os0UAx8PqZZUeoiTDGvWdK7mfROHm9ydbSTKWgXUXFrr4byzBgXRxM5NarSqitQGZmB6uY3
yXv9KKGxEW9u1O8hK28cJUBbP56fxp3DHGbR4A/WHaDs+FueEXYRdIBIGcz6vwuZ7KIXtTPsziLY
hDS8JQBHwFOEWFJs9UnVgzgp/IK0wQ6jxJti8Edoka2Nh/PDYTuL2wqajFGgExeAzhc8ELqsR03a
gDZJhcif00jVaGsoIrujpN6WtGsEAW139jbmuEWLl3buBgVJukzDD0uSXY/pItjde01iz4bE7SzA
UqYuoSDuUvT+qOfUlUlrN+Q7oV+NKaj7q0wOUBQ4np/Inf2MLl5i6Iypx3hBdlGlszRAIrUM5Nbv
O8Uxow+a1gZE/WaA+6hZO1sPE++8zZ0t/cwmFzZJHccWCLihUNq191JaXMmJfKhNKqij7C7aZmjc
tjbWDDWqZIiCcege0mT8kIemiDldNBTOMZaqLuYqB1ddrVwq64WUPJhvwJQ8my3OLxILx2YTolNE
Gwd2fqbvMmnQBG6wu58IqnVo2sPTAY+DyNakrbQV3Dr9lNyZAHNV6B/PZvMYAZ91fvX3Hh41WAB5
nE5VeB43oHDMITEcL1GwgrbULGxDVvwwi7wYdKY1cvQGQPQoj2ySZl4y30Q59dpydojxYdAiAWcB
W58XcURFzzMeAwwF4OPnob8rFKNIKRjLaf4AUUa3zTtfTR6IdsCBcNBa4e10N0puDHIOAy6qJdYY
16wEdtvVpXf5PwC9ORQVZpPxYGVH2S1r5xU0h+weem6o3LSb5roMuKIDG3ycIcwAfd5HwkhqK2Bx
YvJHVSgKaTtpoAaqFKB5NMQXk38vmLuqjKe1x+wGYdArNnTUAkpAbre45oEcqOgg37uLPzPIQsLm
7i9FijFNICJ6rJz+nfa30BYLDRtbXbwOY8NoRX/e+9cLJl3FevcSX9gys7d0CAIaAfaE4lr03FRU
LAtBbwOcRu+9CgQppXBT7i7Vkwm+gh4rDY2qEt6RJpeTpxD3JxSQKPdWkILI4A09VGDs+TOkx9nd
zJ6ppF0zxCjJSuM/pJ3sIUscGcEAfUOieLNTYXtmirvztNG8VoWB56I3VPNE08g24WZY9URLC21N
j1rti8NE1H7V85gGgngW951wM42cw4/Ix7Oihr2/Lz7tHnUbU5y/J+Eg12EEU7meuZRKd91U3E+K
KCEhoinksgOpSlStqXBv693JW4+s0ab71A62fjf7kOPxczcLpOTQgQ28d/T+InL71FaFDT+74XIz
XO5kmGOiR6XxpwbcOKhGvWOo2NYuX1FG3D2AN+a4c2Eo574cWdVSkytXzoO8tJykvYsNEeHLXr0B
2wH8pibajpE5cwNrZdlUVwmWCpDhu5atXjYBOPLTE0TNj2IX3R/YkzluYFleD2Csg7ncuEmV+14z
bD3vnAWynYK8Yt9xnixxUTLVzDApmEZdD9dR/c4Z4CjeGjDJRIX4IrTR/9h7f+zxgolyu0RZPcMe
e6b7y8Nm3xufbHFFoh5NHfrKlC6flaXUq18c1q94M9uPmk8WuagZpUs9KC3WbRzsn3UpqbNHR/bn
QCwNv+8kKCpQnG6sH+d52MxWwwDL0ZQGRb3cZQS5SbX2aCbIjS+hmZFA4Cn7Y3syx4UY6KACKca0
t/5+5UQj43YbUVPopo1hEUTgQRms2IV6YBv+UDXRvt4Nzzrr+0HCBcQdd/JM3UQ70sUlaIML2xqu
Ez2xx/nj+ZkTGeGOG00Z0lyGEErQpqMzTpLbK+GVrK7eeTP7MWozGM4f9EVJ+rxEbpUeh+GDhpZk
yRnxuHSlOiQG36iImWev7Is7ABizdXYheUFiUVh9Wi8lHsGj/HvvAi54AdSSJ8vf2cMRmFuFmhNs
pl5k4xuD3Pbq5bJM8rKrAj1BNXuA6EMqYnDZjRkm3vQf2y1fcEyMoOWwxgJFC6Z3ms4IiJUTBcNy
zQroytUr9E4fMZ0vRoW+RNCeoeD6gk3CbMN+0rUETqjY+H92wfFwGB/y0GGiL5pDHop39X13bIM3
NNFoePP7Y5nb0pEyyWueg1ldRo8inUJHkb8QpfVM8mXN3/JKoEFwStehzm6AKZzzzxS91mQBk3LA
hePRa+0Ylzgh7xcLE/zEbg1yw7NAa7eqEo2CeGkcqi1eGxO7S0CQaH0xQYL3hv23NcdHrXXMEqNX
owA5AqPgX65TgPj09j/kCGBHMim4QHTT4JuCk1VfIgvUfwHRKrvUjkYeyJVsj4kALbIXjFEARelB
ReUarbrPjxkqze1IzQmOmeIpMopGt2jAQdJ0feLEaSaqGu4Bd0FE92SPy32SeCxoHuO13aVXmo1p
vE+sB0YUV0UQQ2JEcUXY2zOguyGuWKJS/V6IIYqmoD6qoV2Iv31PEQgn0Zsh+bUMbgB6E2mdLfCT
vYN0a4I7D5YCxFOthBToDVervXC2tcXtOWnppKIIoZ/DVAcUzVNBSEWOvWdI3ut6ldgP8ntua5Db
c2tXLErWoVRTgvDarCZvbO8G/f1/nELOJ6OybPSuRy7yu4ygXLNbBiTghWUE0YA4dzSKplNXDQ6R
JYepQJYwH/JUxE22e3Zvp41Lw6cYtBQQU2U+8RP3Vzm/VXLEQ9pNwgn0iRWNqDLFy8bzLU0ia6Yx
66qeEtOtp8KwZ3nxLNATdiGEKyOfNq2NJgB7APgl+0ewePs++WSdO8WTaVVHNVdwxF6xVrZkOTDo
b3TJcCHxggu/EOjMfvGlUz5ZZF+0KTDkhUSzUEVazlJXRv9TOdM7pkH0Gp7o/7GWT9a4/T3NaaSm
OdayWBw0t7jqktjoB7kwAuIa+oNYrGfvnNsuJ7fJIylNuhhSWX4B9YKI2rGh2lNVBnGDF7L4XrB8
+xviaXjcDke6kuslayQeIaV8RXOv88wTSg0Z5A8Tp5wKm/rgdH1jvrkdJ7fr02YdBsQztozP2gxe
rUkkXEpu84d1JJmVBXYlVlahTu5Khp05kLAI+iD+rAqSz92zhxAZ9UrcR17Abkq0/PQLk0CqrNGO
pN4GmYvo8BHY4EuWrYlKeqxl0SNfFEjw9cbuS5sRmM2oaNPLfg3qK9FNYddBnwb2GI82+0+LiyWP
mVKtLJ+yOfJCMuDp7DQmn2XRM9nee78GfMrvSXxc0o2tbACxTzZD3QDkxQzY+rlobIRtct99Ziqy
OlgSwR0tYyc6xacWYjHLAxj2pofsQbBPdvOmzYdwQYeoHRjV2sdSd32c42BRjrl1yhDqflYgMuvU
9cdE98RiobtbdGOai0CL1mtUJpDtVLP4Rray06QgyZY1gTOJlpWLO2240tVa1CJY0/JDSsrJbpLu
vjab5lqa1VuzH5NIYJJtuBeRfDMyLvik0zIbhHUdpNbVKCeMTxp6KYe6GZy0ju3G+vv22WfexIcc
sGMnq4TroCRDJ2aMnUmVrlqD+OedRbQruTjTxvUyGCF4Q4so9MwGE6l9P29BNHFcgiEv0bCQFTq8
ofXOVN9PieXQ0rxpG18aHibtbQnN00Lx9Ds1Xg7lqsIpoeeefhrez4e2OhlI2isXnJSv4NvZzSqI
RtFlY5h4k+RWKlSbFNoGlIkA00Dx8RJzpbvU1k6Kl8GeKKTtr5jJWqs1sC7yxbey6LuyatkbdulH
ENjs1MQ9v2L7WRpINX+b4HxdnpZFKUfjscm5Pv5UMlRQfH4U/RHmSKIBcfNHp2TtS9JGgQSVRgIR
D8XNPEYm3XqgpI9AJRjfCQa4m5ZtBsh5fRmDuT6MlShg8ODYfIQHW3cM74IH7RJRxTtvUDREbg+0
tMvMIkJvgwYJiKx7B9OCNRNY4Bshiz6dYyoXUZCQj+p43+jH8yPYT0iepozve+wMQ1lygng0nMwg
2bCf0AM4cZ3z1lj8fhls/zgg3/dIDSmadWuWfKm37CX8sbZ4bYfgxXkrwjFxB2VIJKgUgEgGnGeD
p/rjzXpIOydxqmPl1rMjfIIQuN1jC/cmQ2D1RTouaNtgt4G/VY0Rjo5N8sbalLdZLREUSdlV9W+p
R0UrxoUMhaZ6mKco6KHF8gAW3WApy2soK7/puHpyDC5WZOmY6WunYQbH05g1UIpOBE4hGggXGmaq
pnOqL8BXhR6V/+mKm3YSahGIjHDxQNHiuFsGJoRls/tE7JjZ/XgRXbLuDmDuDLQVDtqVqC9ht2zO
yJJ/xXWdA8p0RlusAPshwN2yx9nSZfpuPaSg7MUFrkq4jUUuyDcZpmvXzXWBsjkFP7CTHeaD5bQ/
MoJhVrDXi15VRCeXznbgxufTipJFk0CmPenu75MrUnBy5a94zhesos6FDwXMI1AXrpOg136EtX6t
6wCEWvRBEKXYz7wIhipRocyEoiu6np6PCSDxniQKOg1BSc5uvOaX3GfL9tg13ILcXZRh7AHwUJ8B
yh41erB58vI3VG4qo4nyKoCk60+pDNCzKbirJc4Ygp7t/8Uot3TJWKUQKjXZ9Un1oxRX3gpiO5Bo
Y5sCRN9QdXFrUYl5dwk3I+XmNkxaKy/NVfLb8n3RodZrebIkYrJmse/lAj5NJzu7N04JXdZ5WTss
YFLpdrnUdhkOzlxQx8hF0Ws3DdiMh413Y8rIFpBgqTil1fLKMK6lUagsvnuGbSxwgX6dy6Gp9RDU
D+A/DxS3C8LUNcESOns1+HeEL2/7W3pjkAv5fb/ERBnDMtA6OnspWSBel2ohJFAj6OtdDlUfH8KZ
TLmtk/hTlbXJkeTjij+T7vb8Vty9ymw+hTsbSJkbakFQPwxBcQsRwSZebGpeNaViS8qtWXw8b04R
2eOOCfDiaFM6I02FNjCedahDlo+sYKLbhRUoDsOcWO5YOmbjvU3RfBsF+FZ+SsYpQRsR3DZ2Buhg
FR4xoeVr3DFwTbo44sAj8F5exGI0aoJGApQTG7m71mctyOXJOz+nIhNclKkkqZLSEFGmTUw7CxO7
UwUWHu97Z7Y737uPHG8Yagmd9ZRAjHACum4oL0kF/kcSQ+kIfFqNhy00OVavP5jhcSbqg9o3Tm/Q
QMsbj8z9ZdlDeqssTnoM0emxqp3BXE+hrqR2N06XTR9BXJZ6KHl2Nhm62NHC+nJpx0MnKy4x27tw
rCdb1dLEnoEEC1YzuhuYGFCm0dFfSeGB7T+gE9QmiGEXcXMBpCmESCGlNZWghxgNUP7SizCyfpja
7AKxhkJyqzldlfpjXn+StPGqTuRjD0ETuQqP2YoX+KSQndxcLsc6cQDv0+2kG8DLJ0mnQpI+Vu0i
2Ush94dOr4/6gltlOnmtUTp4lPoYm8WxysCnNVf6Dz3LfYvBy/NMcIvZD/cs/8GbIh6fuQ0VL2qS
ti0isRV2tkS+6rrXGyKk9f6u/WOEv4plbTxpq45dCxGyqbseG9mOMDK5uVmXy2UVFVb3PfrJHPek
ksXxnDcrUKYYmq3HF4ouiHoiA9yW6UibDJNJoqBKFhv8LqH58fye3E8ToUXya1l4ZtZhjYlZjrBA
A2har6cKOnv/+Tq+scdGvDkllUwpwzVnUwYapii57jGw80MSOJrG/r6xIC1RqmmWhsgdgXV9PpAM
jxOdIDOk7Oh7GWme5o07i8tM0RZpxIO1OhuZR/JFtvsF+gTYQG4dppGdrNNlEjLWuAmkqNn4oYLM
pz3n5H3UIQfpZ/pZKdrOLkl9VJMkwOt3c2HNyqVRIDfXyD8JDrq2cefGbucWQHAClYD5fWEtD3Wo
X01q9GmMmsoZZCh8y8ty7OoxCOdp9Jr1R9kX3xWl+XcI88+qFN3WnfYl0ue7qQQF/VLr/5IxW3yt
KQ+tjg6Q8wuwf9ehRAfwFMw3AMs8XwGrqaELr6JMlqW37PDEdRsF8DS9ZXzm7UncObmLCCIbi1x2
YK5KmSQRXrx/Vkh+qzaIX93298vGEhfG0roCDFrBzZ7VEf6Wq4L92AsnezLG11NbKZ771EIaQIbm
YITx+y5rv47aqviVPF9VSnoaGmP2k56IJJ3JbiTdmOZCWzFJOAOLBjcfR/HT1O6JPR6hSh4UThKE
B/Nj9r25G20mTg5gM2RpStuCRqrXXoMJ0zed9EqIB2RX5HOzwQXDPFfBy6qhqT89tsfqFB4Hv76m
h1eUldkvnbPEXU0KHLxSDX34Ny3y7hVlM9NcRFSBaF5KHRivCKB3I809aN950nynxo0gPdqNjBtL
XGTU6tQwVhmWitW47ksjoLV0U+nKd8H+F00fFxstvPVPeAeKArN4lx81f6r9EOruYwZFtFex1ogG
xgUcdLRlEoEAaBBHxJcQ84chd0cNrNRD3shf1absD3rSeNY0qZd1CEKOYQilr7lG8+t4XK7SdYiB
30J18PxM7B7fmwnnwhJwpFM5pBL6AEAJbuDyKaIO/R+BD9rOKlC5oBvjlnSqzEKZMoSj6SQ7KPOc
kistiF/Rhbk/xU+GuDVN5hUdkhoy62Y9RvNRaq+pLnh2+x/nxpMNbhlXHHxNpaJG1uVu7+qn9B9W
JMucugU9fHuCeLQnWJ/9kPJkkV+g1Kwn1SiSoPsxKm6R26XiInEfP5HPJFBzpzWPYNEhQXmpn/AX
3/Lqxa4P0REgu1s19LSgcc2bGIRnTWLTWyC2EtWB+DO9QfnyiEuiuEC0Hy6ePpk7gJSWVEk6g5es
y9PeK7rxOop7T82n64zGtx16d4NKm46UDB+arvNNuf5CZcTJNruno+J0neU3ynI8P5H712UNGAkK
Mi7IzXPHBWlKrQKTcBmAXWlxh8j6VJTZ+7hRPamcXCVa3b4BUJxauPWNAKvUqmUPafi+TsCsa2p3
fUYMryzqhyyqYwChQ2FhbTcoAVynyBbbkTwcf5LGObEIGvA6PDc0rKsQWkTfqS0FhZ8Prgi1tZ8o
PNnjr/Cm1q+4jjyiYrZPAJEzBq9o7trdnhtr3PwveTFUQ4oTawkYWFL5yDhO1IMUOqarBoo3tN5b
W6w2VrkTOVPlNCyY1bckQ6Ihcofy0ErzQvoalJ3mu3Q2joOBu4pFBCFhPwhtxsQdx2G2gmgOWRfG
9P/Yb6SiHxtUv5DlghLI83S5UQbcl4ooDvSr4T47NFeGFx3NbxpeIiJXBF/eBY1trXGBvJm1tZmM
MApkCI4Ysl0OtvoQnfR3ayD702XhLhcq2MyjG+syAWyMQvpMf0Nz8fYTuDifWg0ZRgX3g5J+n2fw
ymWmrU++vHwVRKW9WGkydTVGDWgA7fF8ZlO1zsLJZE9WR/Ok2Kk7BF2Quu1FfgG9qtEm7nKQP6ii
x80dsyBjNSEDAoFMi/A1fMucp85SJ4xP/lFGs1/oFQSlFleKRTDenQTjmSVuA9K1KVNC0LA5JfTY
9YGplMHfz6EO8giqUgMss8DDPZ/DwTKjoRzlEJ1/NBihSXcfHZRDf0E/Rkfj/exJJwzu1vx7F3lm
lfPScOh6E+xUWVBV7xqcyL3+bz7kKFH1tmB8zNm4XP+ZJc4Z6xic8rLU5YF2qwcJEDTdZ3Aehi4D
cGlO+R5C9ifZzU8iGMZOOAODPQiIdegdQZ6Ss5taUilNYwI5+f6Eg9uqgJaMhe0ku6NTQf0BCjuF
6HwTHooUJcFDbf7Y+Wfed4D5UdvCv/Dj6BiB7tcB/VABACia1v3hPRnmPLOjxTS2A+o8Wmz3TOoH
xQ3yro3tFiRjh9ZbPYus9nQrPgv39gQe7CC4DiZzOC7nOsWkleBXWyFRYKrOEH61rFYwuN2xbSxw
SydRE638Ci6iResbjPdDicH9QURllN2125jhktOyg2RDZczgKXOXHyHaikF5FdR+9d0qbOz4f0JI
7YS2dWo/iBERe+mLvp1FLs0cQL9Q5p2eBaPfX64InNUVbnCO4vQfXvHQtJOH6yqCNBrTGZ3r49ds
anYLbnDtUmq4KoKTU7ns7vpDccwP+XtRWra7dBtD3InQgNfIwJGTBauiOCBpDwj9kJqiMvTeAQCx
APgezh7L4N/eM4X0ayurmLy8c8s8v8khfonC5LELlQdB/GKZ3Yv4tbHFbTTFWvtZkWIdSF7ZiS6y
zyBxhBAsccvPInW2nXKUzgCT0CNGgvQCyzXPIwQS0VmKWvFPAj3Gw/QKb9ibPuTppgVeNAWMZNz+
wuNhEjYAsMBODynE6HOJRokUzUETtLQyP7o1PoVOerkKWxjY6vNzuTXM7biwHmnUdRHU51D0wn3P
RfcERMjx6CcFbZB/V94JFm8vVqFxkdGuMUoZPlMwSD9N4LTTff2u87L6WvWzR8XzqcbJ2jstOMpc
UWjeWUWoTOJEQGYEaBd/oIdxEs2hgi4bFQBR6DCeSgtyZWt+WaCQTGL6sQ4nu65Fyro7QwWTKpCA
kGKAAhGPsZIkI1UNJt2SjsVBlj6ndeYKZnNncz8zwT5hE0VI1FFUeJCqMO0WTOoQmEfsv2sFPeFB
6yRu0tvkqyik7N0Ynplln7UxO5K4iJrm0aziN2rA5BEZg7dZ2W2LDEJcoBTNJXfE9XQyizpC1Seb
oIYaVfKNhqKh4JTbOwKejYvbhgUYh4asehzX4lWVN4Ayc/DbL5Fjza+gd9w57p6Z4zZfraC1Fn2U
6HxdV9tQIde3XMlG7Y1QW6+q3jvvLHu+QmR0/TFRi5fcDnkoUa1gPZVgEA9mVVlsMpaq06j1t/OG
dqcRmm6EMAEFBVouz91DKQbNkgt09KbWV816J5mGrVlG0GqFm8m1vZq3pqlcpjlYLBTVBgQ3OP8B
O9EUGSYCDKC2aJTm93sC9hizkxPT79PUbdr0W2+Q9TBAgcuk6CX5b8Y4z0wtRU5bhmahxe2YkACY
Fz9WI2eaV+e8pb09sB0W551JHK2jaoB/a9a+D0NjN7mAFXN/4TYTxztkOYI5u6WMgApPPYf1YHhq
wJ47WGu56NFsd5VMiFoxJnvQQHH5VqrEldwkYRxIfeca0x3tZVvN7DQ2RVGSJQTcIYdBAewKbwSK
WOVKRcMq61VUJT9hlH/bm7q3SltjXHbSlmbfaCq4DbM0tEFQ4YyNwOP2jjPsYLw0yroCNkNu4hKr
KRYQbZo+Wud+JJbXLWhrMP9Z0RZR4QE4m4crOguriTsJK7oY/ljlZUqydZnNUZpRS+16Ox3eS9o/
YXdvaO+l5LupfQtBymaSD+c9ftchVdYXxHhaFQiLP48kQ9WVawP+1rfCK3an9skeP8golqRxVQDn
mArwjRDNo4/MrSCRvNejMaBgrU1IL/LPnYTW2IzS4PyzLlfaLKXBNJTN4Ld/vk7yag839swW5550
zlfIlkOfUMJD+2VxbfiJV0CyWT+WxDPdzl98aEnbOdAX5CA/pBcsixB13O/ukc00cwdEX/UGeH9l
05dT4hRg+stl0Zyyn3ix5zWLQAoLkP4XWmLQpW7ziIXln+jzv6Vo2iMuhEAsjlXGoQpcDueptJ7y
eSA60+EevKnA/R8s5sqHLIgkWz2VXlS8L0bnFVeH3eAGik5UVSzrJUIn0muzItYM3oJ/GBwoOq3B
4s8esZGICWP2/obcWONOO8QVoEtUCOHywAxW43+Tm4C5HaUcQ33Zizy3vbHEI6oOS9Ta1XKVZG85
g5j6G4gtQYVg8GiqvE7bIS1ZB+vSnBa5diFAh0eZzCshQi+IZXseubXFHa6KVSZ6lTORXcOZfRXS
UjbaWdFaneKk9YYbdMQLMr7d1dI0BU9AkNTTQY/3PHyik5XU0oDKPlqrB8+yQUSFPU70o3p6FePc
ni/qqO/hQQwnOkr7z+2VnZyWoQV8H+OBz1A0Nbzk+DN/EGuF7o5ua43bcnqdptXaJVGQH/tjAU1P
sMFB8Ynhe2UXdJ2jYDr3otbGHs/pRfWxyvMMqBOTtFfWpB+rVfr3DU6iQ/wFxDzA9r0gu1oWLVqS
hBG+X8mO7BiyG50otDBQuSw9MLu+QqNif9GeTHJbOpOUVStlmHzLk9b/WDQDwFxsaO0FFRVtl7pN
WjwSvsXa3nGuQ7b7tzG2opt7qg4WTrlM8AIKTbdvem66KVWv6nA5kDK7MI34JibofI2pgDh2r4uc
xUjUwQyUZF8UObJSUiLLBBCcDfIv2d92l29ji/19M8awrtAyWeON+w+PquSZo8P05dkRXkYHgYvu
3Vq3g+OCyrqOmlkl4PkqzJh6VGpGr6+y7gRFjW9hXV+qavQ+luOHqi2+U/T7XayF1N2uWlQ54Pj5
RPN0sZNR/VHEXeWkuNUIbn97gJJns8+tuoZbrhKjcwoETAz4lrqrzdgZP0HQ9lVEGHuBfTsh7OK9
WYFE0o0c1Etvfz/dDUSbJed2rDYlXQe6drBgGoprIPE2ZpHMkWiRubtmlcSZnKjo44ky9Sqr0EJJ
/lXLrzMatloqIjMQjYc7NmozSouSymlgDB3knIvbKA4fBF4rWiTusJgiiMDXKhZpvaHlRYtGxtxF
rQxJMDo0cdj3QtYxkR/y/RBSp8H7219R4GY+JifmhibwDJV/ekWj5m60e3ILHtCgaWuitiEpgrJp
hu8NpK4DS02gJ5p2uLmMnaOTYjgMzTi6KWKGXfdt5cyNQex1tS5WtN5rY3UxSpOXFxBes1bVl7tM
sfvEUmzBcgiilsVFLSVDH7levvXQETgYD5JItXagRo3LQN9AWXh2zQLwFqC9PcNRtQsgzcGw9abk
axMWLC4MVZAUGlrmcb+5jmKXsUA/tsO4ouv5XnFva4yLQYDP1ZYlTZJfkvsmvBySdzr5JlizvWvq
1gYXdqqmbFpTwns74I709BOoP+qu7C9HyDa6562JnJkLQE0op0M3gtujlbTe1czBT8z1XROlbl2k
RytF1x+J/Mmsg/N2d2vbOqUUJXtcHymP2gC/R5RUo5IGBLUwO0lG64C7pI/OdcfQpYsi1e9JmFfI
MbXGrWnpJBQSNqk5FDY6wUQNgvvT8OdreHiH0QPhLK8AKbGMGlTwd1Zsl+CEBxHRT8hibiut/9iR
bIC7QFjpZ6GXv0ZvZoMH4iuDrOdqBZb24cS6rOZbVfUYmjfTQNjOcKH1cqODCYmhiN9CUoeD/Gnw
XJBQiaQnZoMEIV4sKHeZoY2HGhGIcT8j3Vjh8pksDIclLBkuP6CnglyVfurrl4xnrequ3iaWZeAu
hnd61O8shW9gJVFjRsoKaiIGx04O0uoiMEjfWm9y6WV8yoA1fItLgwXNwosbLtN8I6DM2BpJNkIb
SL9Xk7sk+5HR0p1QNpyS3JYzBMW4czQ90GjhFDnYhLJYcP7uRuCnT+DPQqOQopVMNWA9tPA6a/WV
RBUMczcEQq2BmDpES3SNyyLStMSDe4K7fJ5chiaT26gTUe7LQtyL7bCxwWURgyVbSWiia7qNXGhB
4xShyYHpj432iFs9UonIaYzgFXgPFu9eWGavRTJqoRaq2M+TTFCKdmYIhRlfg0aCGwbKx/qbHrTv
GFXkaOs6+nOb4wSJICEb/25pS9+Y5g6yLtYsPSnQfxt+noAIh1SDa0R2DxwE8dMDdDleUWjanWj0
B8rYJQqCMBf++zJU+qQGY7G1KsD6fJkn6yghZ+uFksS7p9rGEuc2qjIMLZX+FAqT029CQjHIdW8T
GPBPAuU0FJ34dylNqzVJzkBQMCilK/XUkdNPb9jqWxPcGY3OCHmCPnvoKzejK9lr7yTgq/vJxAXy
2Vd0Z7MgzDvm1iK3UuW0gjJgAfSBIekNvBnJxRdk1R5TGJvsTPkiGOHeJKI3jxExU1Ag8c9GpVJO
xKiRVjGugOQgD9gAGbYhSJAmt7VNiJUopehCvzfIjVGeTi6M8rKYRxQS3sJusntx2Frj3gNMoxjD
PkNynGNLY5SrC0aEDsAA3U0rMCKsV69IV/fC59Yom4LNLbae0USmlBhiaciL3ciaM1D9RArDyTNw
S3WmD7XMY1MUt43aXQMB70XK/HFJrI9F2dzF5rIG51dasNB88RIEiKmRpmAklbQvcwbiPiN2/5sF
9gWbIQ9zLU1xi3kuh9hVgZ1JW5Hj7F07t7PK5eUVCNc1ucOsst5qCQDox/2oXb1eMnIvnm0tchEg
a5sli5jY899zxopWiNv6MWugNasYGESmSH/bh/fn12c3NduOhYvNIWnVTlHfuu1Em5w73Ke+6vqF
ol9n58Im5NsVzB0PdEwnbYwzA0OzomvAcSCDLAI07t5kNrPHI1RMpf2Fx2D4j6p4ZC4ta6+3AbpH
c1e6nER3XtGguBhCZmk2JzCJ+oBoTkNp5913gUcIvPvxeXOzZetxpUlS/Kqp/GVlVWSLCw/Q1Cgy
SFqmAZSq7LHV7ZSiprokR2qeaM6QSFfFmtomvcgakWCiyPUJHzgGiBR3TLDkTSeOIEwRLmjEZd3O
yxAB53oV4a0BmgpKBO5x5ZT9y1Qn8RrsCRZSZJGLHYWW5UVfsua4I3sqbazL/tBELuuvRJ6Sepab
zaJgLNjgjwjgjfOA3m3twPgBxuBLdpktPFaRK44qAErichxbID4v2u4+LpqgsRK3LgomyrkgAVXG
D1maeusa/72Q4eMbg2woaOoHOv/5GaaqWdHkGnDgHfU7CQyvo+gVdncgwJIgaVUhi8LrGSglmcKp
w6ZeigsNOPMOncSCQeyBOg1c20zDUoBWwwPY81FUUh3NY8ZQiRr9d65Kr4xVT5fme7klpxkwD6Ln
l4k+pGjEU4R7bTdsbaxze60mcxeZrOtjWH7lW7X6i4GqWB/zLXHevDurG5vcjsuUomYsh2A26j7E
mV/N/iyaVeZhLzxwY4LbYrpk/XqFotnkVJnpNiFgpcvnPgEmQdIcnV5Uk+yd39gio9yRnSxm1Zgz
5tIYg6x8l7SXRPWMyB+yd8XYOGov++cNslGcGyW3z2ZixWaSo3wDEqq1XN0lWwBNyB0yFm6hNKIY
shu3niaVsjapTQzplR6oTwkxJL1El2ae2Ax0mAXaZ111WMstMnPn/AD3z/GNSe46kFN9kqYQaVYz
qsdx0Wp7HuQPsqX+O2sVYDsgtXfnfvJiRTsUSfq1N6V3U66DkIOqpX3+YwRuS7kTvku7uVTQyBko
ao23P4irWder8Z+HzEW1IZRNKR6xqL9rjW7ofjPn6wHc+ZU7HdLx/flx7Z+3m0nmIhBUduR+YE+2
O8mfsFovXFIu4pR9GuYD0YD7BgOtjjsBmZzwMKDTUvXSk+WCY1owvn2/RQwHHJpChJlzIojyzGah
wSIN2qMOVovYnT4xOglig6wliL4K7DFHeLktn+xxjmKEUmp2Jer3v+fzp9LDz7NW9Fiw++COPvs/
o+P8JQd6tegtWOvQQce4TpVr5fSotylcOxbAzg2Mc5QO4rd53BVlkJmQiSlPeHax+waF8D6z8eq9
AN0pmMrdPHQzOM5Z5Fir61x+dE16YgQsr69QiQbHnUpMSKOIazwjdWPmLdkFnSMns77HhVsPED0A
DYJgbOwHz80md0ZJeTP15ggm4c5TfN1J/QgEjIXduKvj6X7i/jA9dbL/j7XrWI5b17ZfxCrmMGVo
drdaWbJsTViOzCSYQX79W5DvsSiIt6Hj+0YeqMq7Ae6EHdZavpwXux2kXtWFC1J5UgICLWtq4Kq8
rHaCXl0J1L0oyd3OK17FcKHJHOYyx15PHfbZc6t8pXR//hibzhi4YprsYL9E5UthyRxhomwCQkVv
nJYZAElBZIr84qbfeJXBV74q24lQ88buzMvUWryPYo+tVKLazVJ1FJw/0HTaVPiVTM5XLaUMWq0O
Mt+VMITWvKl/K1Gcm0pzsCNVBFzxkQlI8Ih4iXHVdz+cQaTom/7Qgf2AWpONoHMeqify3KYsi/49
ErTsRzfaWyFjVxa/PTb9ocPwUTD6aslYMXybpVTNDOit8a9chkgW36Ics7S3qwYZ37/nedpS+NWx
+G5kXsVAFJbbOqTkNqVfBudnPiTeeaPaMtq1DE4jRn1OHKNSqxDrju5Qx55uilqOW+5nLYLTBSA2
Dk6NKh0SZP2rPaBsnf1s9MZ16ntLuq1SLTBMVbBermxp+looH7earJf6CcQBpPDkY38iu/R53MPX
9scFuPcMuWV4EPdwNxMrjF8bumlhNhol+7eqKFN90a0G6OqDdc+gkRh34mI+sEGYj1DKbt4tgwXS
TTyGDb7oZcrt6JSMFyXtUxd0bjun6C/nIrrOC8NfJEBODBVqNoXxdF5tNuWqKnjrMSIhYwT87TFz
OSOjbAMLGgWGQJ6K58Ien4xyCok6B0ku3ak5vSJKHZwXu9mcQ19XMdnUOTh7+eRgKO0MgFboC/6D
nkx773dHMm9emoJgbfhAU3DLn63lcpmCnA+6Fpu4Z+ajjVPjUZelJSznEjfOtpVodUpOiWpJGfvI
NLIQOOlRWAbYUj1EewXbxgAT1/eitd9tn7aSxyUI8gw9suU/Eeh3nYhN7iTBX+Wu65vkfHUhO/ay
ZGivjo4bhWzlULnr/PQGaCjCXu6mE3g9l8a9XlWULWM4nCps6EBcYneLVw1z7lKafEfH8u68cm5K
00zW6QTsA5Yj3tpEGVOSqgtQT9KoAOKsQ06SZFxUenGRj/X9eVmbTyowRP4jjD9aVedOBCRmaSeP
gNIykhceKwbCRrvTgm6kuGUmOB6/Viar5TxSBvqmyZ9K5cLRT072ZBJBkreti6uDcQEp1Y2pNylg
ZNXxD8r8x/lRtnKv9TVysUnN66GKWU7ZHX8/NliFlDHIiSfPmdHyuf9aFBeRlEgpzRmgi2EU3Uht
7jX9Fzm/a/NfVluE57VjM3FY3SHnJbsUEKyJjPdhNTq9m2MSfC5TzC1Vpsgfb/rFlSTOL1ZtXhqj
xKwZKx49ZiUwjnKtu4OvBPJ+mD6JaBZEl8h5xjLuwEQrY0BLW8xjKQfOCHhuPGyqm1bbnb/EbS+8
OhvnFa0ka2g3INYUeDb1YF3emyfqgbH3SDzJV0QzyJuZ2Eoc5z4oBW6Fk8N9tGXtalXt9dVXwYkE
esFX85LMtlupg7ZjqmZ+6bSbjBw+8a0gATQH6jFJAfwF0cPwJSqfUX2embKWiSUTI2VHW2avHMzI
m7Mqdat6BMQe0PvdqEpIUGU6tsjy+t4h0cnIDN9xptupSh7KungYmsbNFOnaJsallcHrzT0x/XqY
cj8btdYtsuTGGOxd6zjBojTu+atj3/rcCTivNM2OUjZGCzZnG9MCCvEW5ZLmsVtZN7VK3XkQlkE2
vxUQrYAcBNZcLDS9jSaZXCvmpGC+a9y1Byhhh/ld4OthKBKjeponYyjSi3eVaARyUwtXYjmDTkEm
NpgM8a3UAIBPjtpMBS+OTRNm6bGtGwxKkHO5RjQv0mDjYARgVL7uZL5Bu0M2qranzmUI+xYI3D7S
q0DO8QILtbXTTAeDc9rdlrqVui1NMv+8gmwIsTGHh0EdLPOjMcVZb9VWBfjLIKQtiKtmuhvbomL0
RgBei+BDPoIH5pEnMG3Xxd5JH3osWBJ9OHRpK/DqL914TtvfSOKy+7lXa9Kzw0h71jlMXRClA64E
iJ0Wxv/KMOuvSMA2z1K6exQveYoOyhlbJ1dmScDEFkbATBgKzR0VsGbWi9cDZ+38Z9ty8m+Oymlj
r5dmX8k46t8saG01/mwDaGCGLTNkMP75QqUMIN0SfHw2ZUGB4eYu/2S0mIs1PmnDV6M6VdoDEWHI
qlu6uZbK2TRmDvOxlPCc0OIAMssLK/b12R1+GfcYMJxBH812CcGdouqBeQ/mR4N4JeMRij807Ljh
S99cAhfDqSQPcpHiEtQ+c40WPAnatzL9ZE8Nwl67I0LnvfmR1xfARXKzjkozw/LbSzXq33KDbd62
pqM77dhYkOafxmXRGnVRI4Htk29Gftn+Df69bawEcOahSoOcxHUGKNA++6KXc6iYwHgsk0HQ/BMd
hDMNO0naWQcbzK4vniudeAoReTSRBPb3VXdRn80laSXgVXfFormdnQJjV54F7n/rqfTmvrhIij66
oiwykOowxcwabCV5qekilLKabkU+8PDcCN5vRHIWZ40SplkaB0DcVPWs1nJlch05F+d910YgfSOE
syNHTeWoycCDwIB3G/USdbzncR4Oiab6GtoI56VtWu1K6zgbArC4VoyZAYJoI6n8wlFPTZVcdVId
7+gSDSAlWK7zSY1FX2/jhfbmlFxgnY0moU0MB716Dw6NXx/svXhMYdtBv56SR8QA2nJqR7aZhZ3T
AFnKyk9GDKipwvaUat4hhoZJYlyMir141lL45694K+6tDJsHxujGJI36hVThnALPQB8mVzHp3ZQt
u1pKhWsSgou1ODfS0Tjrl+afi3UuMl8CXQz2m9iuvOgJsDXki89oYRXEQdaHDOmtqbcoXxpmprE1
EKBD+53X6oVrH7RLyuYIGCmfqX4VFZu2/csfoXzGVBFTytMW3CdOdirJgjFfYZouEsGlSjmtdLTX
YOnjLr8Cn+ZlHVpX3XejY/NkHnh4vzSJIGfZdi6vp+I+XJKao92oOJXV3xrLF0zx9vTzeU0UieBc
f2TaA1k0PHcIKX8utpm6aSGlfhmJ2g/bPuz1LHwEULBi2xQIljld3Dr9lWL+eXkwJYxr3p4/0nYS
8KqBGhcGMoXMuWnAXba+sktL18R0BeplBsCziYbe61+Abaw1XuNigGpak0kYTc2sO5/7xcbCjNqB
ow6zf3YritVbhfE30vhgUDlYFWCvKraXYP9+1Uvef56LkZvHPpiSdk0TCm6VaQL/VFjZtcaFhUWv
irzskST8M4pQYrIDW3rIHYGRImxgisyNcyMNgObVDlEGRBCjO8s7s1EEAWfbCf/RSL5G0lW9TkzA
RIY2gJ+M6SpqHyR7vGqJLZoCZHZ65ur4qkgyJfIoSXCJrHZm/+w8+yD9LDCsXATDIry5TZPGKAyg
ZSzg9/PP7maU9LjPZQkTeJjeMA4qEOpU0f7m5pFWQjhzpkqmTg57Tf0zBvN7CfiDYzCbyrCSxlk0
IC2dvDfhpYrTFIwHZe9YLpHd79rt4M8neU+kvShqbvqrlUjOqLsqVduxBcVdZiy+rH9WVM01ZcUb
pNtSCQS2JTofZ9MFOE9ly4Sw38gOrwv1rOk0uPvz4pilvlPH1dE4S7YS8NfJsxOjPv1Esk+Z4479
RTHcOPa94giOtgVSj57lqzZydozHaBenOfw+IMd92XQ71/pmnPJb62LsXclTH0C30TxgnQuZyKLu
5ntA5e/yp/MnFtwvb+qOMQGrsYW2Gu3sAZfJH1PRVsKW1ZkgelUVnVmewX3CdJBapZdR+TTVOujL
6kozxr08qYfzJxGJ4b5drJmdnIDYOxziz5n6tZMu7TFxz8vYTOHWZ+G+WaTnam4UqD+t97RY7xVl
WDY3/CFYga1vtBLK0ypHMYqDLcU3asoLRtfAqMYwBGo9pJ4T1r4dAapR1GTYCgFrmVxON2uy5Ggd
JlA1fLCMXvUDeN16y60Nujt/p5uVtrUoLpczFbByTh2ShOG47BZff6y+M0I1CfI8Vph/WbQ1gTUb
e8n8kbx8y2OvfwCX6U1m2QEEHNNAzMfMV6+NbfIBzA7Rx2R/X733nW6RqGL2KC5TtLQpKojj5/MX
uuWf18dhhrKSYDuVqhadhQBUPhLJBGO6upMx7jZoPogIj+eFbVYW1tK4aIAp5Qq5OCK4BXx4FEqL
78pe8jpfs/wY5XkxkqBIMzl3kmk0SrMOpbNe+2k5t6pTuKV6U5V35w+2+Z0UwHrCZSkqsG3f3uKQ
WXIS0SoJgYMP2surdBTc3G+KQD7aYITjjwju6hx90HoCiuzdANrQw9gqT8U0Ll7WOUesAt3l+bi4
aYYn8GhGbQNO3iILzT4bgRPefgJF6uTPmp0FKvhb3YkMU9AV5ilO5d4tIvoZlI34CPOjglUAtAiP
upF/6fX5Ie7nJ1DBYlKF3KRg3M1z0KP2Re/FQ9KBwoBxK9YXy1Qe7Ub2AX7R+5YyPbRxdNE2w620
gGanNpzvziR9qeT82pQRiLt08gpMpbkRHR7lOgF9cav8IhXJvKp3fmSkn7y+lQ9zaxO3a7TWb6md
u4Mp/ZRK/S4pZCzNlL9KuYl2sjmmrkGGu1iXb7S2vsiMGxP7cjkoYvVPijRKXtoUYEKXviyWuUv0
5oDuWuOBE+GRmDYrBe2oinHFzsITB4yUgQTYOLfuiqOd1se0jE8SGGCV0rpfrOE2jpT7wXQiVxrb
a6lWdW/ogcmpRfdSW+wmgLR7ZVbEntFHP6Ro3BlO+jNBp1Uel5tYA5rCMi+zWxnKtZ7atpe2Sus5
2uhFzZJ5TdMsp9yssiOY6vfUro9EHj8ZCj1amBX1VVShFYKVgqgqjrPT3QMrXnWBhIIfUOX3k2Fr
+CLZ6BtWjbtNLW+wW5eUERbxjdjZxbJUuWbtPOTFpARGPjk4RRaMfb6T4uEu0itQdDfUzyr9+xT3
X4GI+NjL/VWbKTdmnj316TheEMNc/FFyYndezGBQ7c4tiumik63MnezmS6o292MRXaLSGyZU2dej
85NYZeNOGkC+aAmMDr3YJ9rgSzG5aVIjiBLtZ0/UfTchHzUY2nUfXZhOGnRDSz2TWmFT5T+XbDwO
WXZSugibMAbgNwgI6lD7zFPAFfYVygd5/sOJk09OWn3R4/ikRK3pxg0oe8Zlb9RyWJQUNXvyEJfy
M7sntydOF5gpFia0ur7voN5FayZuUcMNDubDqI342eN0Fxv5PearW5+00WenIz+wDDTs+77rwGma
7QxLlvbGPEAXCkCWjTPNgjKtyiBqqCg92pr2sNdugHNocaN0dg02gL+YptzOX1Yuh0uS6jqyraFu
8VQF5TN2RBVgB1+yqhe9HQOs0ht78XAvy4neuzlglcLTAYmfx7FoWjMryxyetB2MvaVLV9UAFk07
S09a1/vUGINYnn7Sdv4LbGtc7KtgLtSqsFRFJhCs3E9eeyiDZFd8awMHuIofKJuyqzt3TC5gdHYs
NfLUJJhrRxpzmi7LS8fxKaDankH/FuhPjDPUDNRjjb6hIPf9L9/19ahcKBmaLsu6rE3C6UgZEO3z
8g0M3x0YtX3tqPrJEYhKqh7+TYh8FcopLpXsGJ17vJZi9SG1JjetS0EhYjOnX31BTl1jaYYADZkZ
xt3n+lJzPjDuvh3oX0/BpfSoXaIjSfUa320O1K+Kq1zEz+YNsJXupKMKn+ibgtRiM4P5cypwW71N
LUhTj2MOCLwwbmdXmW+s/HoBu2w2CdkNturbrxaAR/hbSU5XFEYMJp8wUYDf9bu+/YLfBcwMMXLU
Vh0MBB+q6oBLywbDzVtpqdbFpqlA2nsA5g+NiG5qx0oe93BYrLQn4ACpwwKe3yyOei0hDwKv9Jz7
siy7XWr6GK6Rml9DnXsLIO1KemfB39E5OG8JmGLYsv7Vb+HeEG1N80YBjA/WOsnd4KSt39W94Ud6
TQFhJQ3+Aui9sE1rwzeVosMcmnyKjPimksxTu5DLskjChWpPtlkpLlWjr0muBnFP7tVYA3X29EUq
6XGIi941pWH2hoZc67REuCeN6RF8DNB4Nj87UlyBG+pY10vpZvXwoygLtLvnO7kov869brn9SE7U
iI9q7jxGmvRzGC3fnpRPka09GYpzTKbimCnTqUn7n2UcHbXJwhxHjhtLluLYkQEUyXVxAKrxnqbN
Pk3sz6WVgApZQehc1FjfjWDy9uvRuopifJm4D5ZY/UzM7LggxNV6fmpJ/oXWC8Ws9rh37DJHOK+u
8q742qcy2ROnSFyVKDt1Gj9TublM5vFB6bXPUiyBDDG1fjiV03tlW92DW+y6aJGA6NZs7uZqeCST
dWtnmuxaE32W+vpHPqYnagLf0BqjR6kpUVnpi69WPMRejdrSjuSFGlSac7mMVuMOeIm6dmL/cHLt
YdaNUEu6vS5hwKmya69Bi5lWlLh5noSW2eCyWsk1kBLZAKsbM/uhsOfLsXS+ynRqPINoByzsPFpT
v9fi7jY25YcaSRvt68yzAAHv1z2p/DZnpLlzpPmak487J5NFwWHzfbvSTS4Owk8PjkStOkyMO7t9
npRnq6v3Swq+txmgiBYIrYEmmvTo55mdH1WibevNBGAln4uMk9GAYM9A0UR1Rm/pGs+MVWD6fZLz
xTW0nQEm3DzfCSxS5By4iIiiZLSMCoLT5AFGT77WfHBbeMB+tMKetdqcA/lOQlHDY/s5vDorFxPN
bFBoaUGseclKNem8Z9sPxuWCSaGX6oVoWG2zp7P2ulyMVNFeR74NiVsVUtH5RLfKBctWjh2i63US
YtfITTLDNeDp+vH2/MfbDJCYIzPZfJCFKZK3gUTDwnWN/UfQd6r0zkirwJqs6yghu9zSRIhA28pp
KWAORGPW5GHHyGxQhteDCVci+RgONowpGMpj3IMHvg16I3e76OH88V4WYN6liuqrTO6Tyc2o1mDM
QVssZMiO+iP5TlH50vwOqwD/mcl4AXYTtaC3P9+rYO5iFUUa0KhltZM+bHPNI2XY4J/zx9sOhf8I
wS7a269nt/lYSVGCRHhGaYYQV8os9y9EgJ3NYaOGFmbJ3opwFIDpKBOm4+QqxnO58ggc8XkR2ym1
yUjLHLZp82LpqzLagGf9gNEftDkOeeopfrHLQ+eyHW4crw+UoMPTaed0gobY5gdaCeVddWrM0sRG
BDSKgt29oRxTSyBi8/OsRHB3Z2i5laqgKwoN8zpDm6MqBTe3ab0rAZznlYCXUHUTLk4DZqqaIoZ/
TZXWzagsELR5WZYBghowLgHmktPmvI8lKWOFYyN9rOdbqztVk+CyNr3Dq4h3m47FUlVJhjI4VX4p
5g+MHXgEIBBNfqHGpUuWr20mWhXcVryVTC6N7js9snqK+i3e6MwtJF7K3ugl3ugMLgBR5AOvV3Ur
f10JZX9fabudyU0nD3gry/KRVd9zNgsTmO2xPnxkZ2/bBa7kcflynWJvsCnMOszr76ZzqponoEf5
amz6jhKhpNl44H9z064KnE67j4e9kjzWy/c4Tvxm/umg2Hne3Ddf76vfwxlerqqzM8V4aSpZA+qh
/IqQzuvndtdQPaxVYGjNg6BTLFBfgzPExNHLoWogUm1P1XihRafEEqyAbtq6DT4QFVxKlsPTspUm
6YiWIjeoliJQ+tKVKpEr3v6SKxnczUXpYuTqjFff7/bNdPc7mDk7pMX+f4LZhwYMtw6HQXPQiWk6
XACfJaSom6GMmJKQNHsgUnrVX9GIgeH6jwh+eCobYP71kBAkkdRHCPCjm3bfAQS13Ek3tWCW8b0K
OjKYQMGLh6IGVko5u7flRKvGBfrQyNfSPLs1qry5bLiZeitpF4D6Faj8RuHxrUDO5lM5ySqtg0A2
L1Pu42MLVBlMbOkn6ZCIKK/eRwWsBDNKTIA7GzYYCd86GHMCjo6pzzVKvz8lDbsqSEH6InRsyT9v
yRsJMSTZhgmKOTDN6Xy/2YqyRbPVjBXiJjbXDZCs2DX9ead5LRhW9pH8eF7ie0V8K5BL53RrjFMl
Qx2iBBtm1rXuXIqm+N77irciuFCnx6MqFyZrAds3yXw/K7/kUoTQv/mFXu+NbzMP5Vxj9PIl67af
urQ2vbGOezcejWCIR0GSKBLGqUPfJYWpDEz3jItsBHU2SjgRFqNSS5TIbUkyDQwzKbaiK+/At6fW
pITKCKc6UX288r3KOjXdbZc1giNtKt5aEvslqxhKJ2xZtIrCnpyjX1Nfx9IykkXlWB6m6+SI/sd5
vds04LVA7rEJbgdVWkZk2kgWd81x2cc9MHFp0B4/YMBbKrgWxml5mdUOuA1gVnVmHInyRLTuKFeC
mLhlSmshnJ4TJ6uzsVjicMEanKMUHoh8/3XW6MgrETwueV1ies5RcGlt9mwne2yieGP04/yXERyD
5+UggCMgDoHO1dOjopWe3osmUUQSON9NCImMesZFtcsvcwptW5SGCsyG79pYAKCZhgZThnVS1n6S
Zp91lN/sjt7H/SCy0fdp9ttvwk67spxK74vJ6mcsW833aXXTRBlWG1ErotRTDXkPGOZ90tsCRdio
1byVyjR+JXVSx7EvlbmBvU6B5CYeCo/4Vi5AQE5akF4LATmYU3v77n8rkHMQFXFSw1ZfHISyowfF
jTD8XR+Wy2nv7M9r4MYU/1tZnG9oxtwhRhUnYZTrXt8rKRqm0rfaSPyFgKAwzwyQ6+VeYVoPbbaI
3Pums8CjGQR7QHh8xwccyZMy0wVXC1T30Jkvs8LCnqiodrMx8YtDrsRwetOY3ZSVCsIim2c2v8rP
6hHj7Z1XemwEpYrutWDej0SkOMy43n3HlVhOcXICXsa6QvCiO5BGx4DZtQ89cgy3OZS7afFFNT72
rc7J4/RG75pMBiZAHSr6d9p+yVXiphHQWmUL5tEKwpjo03GKEy2pJM8V/Pwy3mv2sw0sh+nzeeUU
ieBCiRW1KLlYcMFA0XV17cJKIxQKvpwXsh2OV1+JiyVLltSVYb+YNwNUTzzlCdU1l9HqtY/G4X+T
xmdPXZlqYNhG9pQd0n2a/oeakFE/VYVf4VkZ/I8CuQwqahjD8YAIwBDN0mbXYFROPlih6tstps5F
ld/NgPN6myYXcChQx0ivQpxpkf3cyF7baPeCI236x5UM7a1DJpM5TKOKEc7enwLmH+nFfN0c7Itp
L+yYC2zY5FwHLWip1Sl8ceuj7Rv8ptbRbqUQFFq+iJ58o6bzxlHxm+x6Iw+D3KVIntr6Vh7109yZ
vkbIXrV7d8y1izGjNymqGtEYndqK5G6b21AeM7/Dwtnu/D2LPiXnTrI01xaaLU2IGKGDIsy6a6Xk
23kZApdlcl6E5JNFpDrCJDUWS+Q4++loyLMGDdmjdAtwmH9fdHx7wZxLSbJSzpoIVYimugDmMyZ+
Mjex7sm/Hwt8K4dzKm3S5dFIUVExGuqWVpgMD+cvTuAb+e27QRvjRstZy177NIE5J8LDKHcWgfcQ
SeGch1oRI2o1WLNmX+caUMDy52Wc784f5b+EZx0FGry+LAyAv7VnVcsMvVhe8p3pBZwnj+8Zg5Tp
Sst+9hms66zuZ5Gr2k7szFe5nK+aZqttshIfacSqa2y98GZZ87fUYzNONJT3SyNa491+i61k8r6L
oHsOoktWdaA+PXQe3TPf1R4/4Lu2/aQNLikQe4PgiVPCisb2CPBq9tD8J4+crxlJyAfyyE1Z2FXX
HRMMte+WFmeMEzuLiSL7/78svtxW1EWH5yzyqt/+v/Oiw4f9v+BcPJRTbEtpSdlqGksd6QFD3/he
Thgh1ohy8U1fCH5kFEkBef6O2ahM40rRe6MOa+1YtIpnYUpCBtpBngfjIuq+bVr2ShjnCIe6Usy4
Rm4Fztag0J1dNKl7pRfCuG7cH4DvADkNBBPQ3vLV1742CodOY4riIcEE6I7useDhKl6J8Qjx6iyz
Hi4DXkvjNSOL7CinLNHXQ0xWqEETAtscsl+4NWmYHAfRcNuWQb8RyS5g9TrMpmpOF9aE/vfJCLPX
c6fj/FU9qSSlOu5Ssi7zCqyDEWZp9NGVl6emvE7i61YR1Jq3XPOb03HuamqUuc1rqH92IOXLhUpe
XXlt7GIlGUkr85J26wmnXTfU841cLu2KUPQbkxomHuu3Wv2k6ZhMFMx9ikSwv68+XEnRd3SqLg0L
RJnOtD3w4PmleO1ZYAH8cmsvmQSYiDjKbw/CXvO/vTAozPbnI+lGxoZdWUVFYwBUYu/wgrIhymcb
dh2OjuRF01MaifKnrdfSGxHch6nGJiH5DBF6GO+tfY039OQcqbcE5a4ATq7ovbR5e6sjcV+pxcxe
gpo3g4H+HS9ZLcQ4fiTX31SIlSgu3x2aaZzTCOZFh88DWE6wyhc1IoPa8lC2hmFLB0yE7518gT56
Ui2qBKyqST0y0FPg189xMPiyr+XwiaKWwKaDQgNHB6qL6mCRkMsCNBmTMbM9sRtkr6XC/3jGYTMP
xHuolSy+aDp2GhYxdBQ0mzp+aoBQA0iK46LVe6uRdzWWP7pFu8tZxgX4hEJL9hpIV1x9KS6QFfq1
Jv9ACLoYesD86KOXUEA5aLo5e1UUpW4xGLM7G7o3VRgWKTCqWqPtIElBl8W+OutBWUR3y5TujHK4
oQv1YjkPaqny8Fw81sXgym35EE+KKyVxoMN/UmlxidreLhj3c7L8RqMUuDodjAZ79ofKbB5iqfsM
+shj0dDrajSvjH753ButqxTNJ7Up/C5Dv8/W94tVHLVK9aW68LTWxtqfGuizcpj0Ymcqd5h63EUL
+ZKopgsiygDj3y7+uwcFfBtjstzRyjyRWDnqTfeMyfdHfbAaX7adQI5ELLZbSr7+Qly4mqyk6QeW
0UfmrqsqH321GHOw5/0QSx7eqwFWpxl22fulKK2PFEIlPNDJPP4YqsjwmhHbEmm1uEOxpFhFGa4J
zQVdbGaf56Ry9ptrVbP04KMBWWl0j7nYm6p+qpPuzhZzMLHZpHOiuGdrksh5NGd1ExaYy0q85rIF
YreGdYFO5C+2XLojv14ll6cRpdPH3ISkxXFlT/fygH6rnuhROTLcgNyvfpqCa9zKMtYSOX+h1OM8
dR0kynBPXdjv+0DfidluN/aa0YtXFAsNWEN5v+9hsfJhMiL+Nkvltgf6I/ra+7JXZKiTSgEJCJuF
zMAmarq16tf2Iw2aXRKIZt02I9r6d3ARLcnQP1pUYPHrXXLXJM6hBY6fFMU7wOEGlgbqVltzmy7H
KhZ20vLKtdREELeFv4GLcpIM6MZlgN/MDv1haY4NCtPyPbuApvlIVXDTC6zunjMVQ5PSMY1Rdqmw
E2iNxzi1XWHuvy0E71nTRDLybs5/7JW6B2QVNibaH1OEraFscMdKUDzYtA+su/0jhMuJlzjqiZki
4zfUxDWai2gIz/uy7fi5ksClwMM4RIMW4a7+ZvxhqyYBq3g9D6eN6KcPVF5e8p05kHSPFRzNE9Zz
XoYS3Ni3/jV0GTPDV4Gc6pltm1URawDNQP1Ry8csFbgwkRpwutZOhUYsG/eXK/P3elCfxqEIa6oJ
xPwXG7LBdWY4mB/hX5pUs5BHGIhsxDaQKnb5YaLOoYjHCyWhPyy9Y0uXQ+vJs7oz9OZKNRoE3V51
z+vL9nH//Az+CaqZdafMBisY4+tF6uex7d1U3FvaKBbgs72K4eJ4OzRSsUzIw1lWN/4oPrNIpAds
qTo30Jxkj7Ns9qSDqCKuig7IWVxm2JMqzYgPyQE7mHfol+yTayN2hy8G8JzUhziw/c6XLmlQBeBj
8rogQqp1rcYu0rXzd71tLeCCRs3EAigWP5WdV2bk1AzygFWddMAAlDkofyE9XJ4ZOWEnmgrYvPaV
QC4cO7S05xprzKEyW19bneZ+q9KbWNUuqrqR3HYR4VNvq/VKIheOibWQJp2r5qW+wGbLdHRlQShu
HfsQ3kDElS6Q924sW68Sq05UyGPdbnalo+yOQOhyQh0UL67oebKZbfw5nsVPs6l2OvXZDHOxkkds
aWHPrUHM6w+TlXp5d0WjUyyqN2+GDBU7pjqoIHRkH0juVg//tpEUOZOHGo8QoGLUz33/Q6CWzATe
pYeot+oypo6xeciFDGD6d6BZgyuaSItZouoypj8pmUDnYSn7LpfQzmk9Oya3SD5KsCU3h0VIX76t
qa+/gQsksaKUvZ5ikK4dm4uqeyi1CdAAvWv1cTDPojmTTaewOjF3p3K8pGmOybCwX7rnZq48rSwD
EBMJgtVmig9EJgsvZ122eW2JF4Vgpg9D6cTZU3ol95VbA2XaMgyBZ9k8z0oQ5+QkKOW4UKil2iZY
QAtLE6qv3p/Xk81n0koIpyYmXUxdYW+xJUeY7+dwiPpgrmZ/SLDvkcmuE5fBeZHKpr2tZHJqUVWL
TeZ2asKuHC/Tqah3GN7zLezhgXcmAGbNTdrFJ1uZfNDFB46Z3cvLcjc19c3SRYFTL3nQ5t2jU0ye
TshdLOPJfP4nbprn6hdyqtQqdoNdcGRAZbpX6LdmigQCtqPGSgKXkThlTsZI6tHYBJqYHuTHyI8e
2kAKy511U12K+kwipWWWuvI3M6mictHxmW3yy6pvdXv2Jk3z5+Hm/MUJz8UFJzhuLSsj9JZ6PwoT
UKYpQDZiayjA5/Bbciq8shK9XJiOvnN1q7vkwlPamJGctS8ypxe+Qq29ZyKXoCNuGxZeEwkSPYF+
vEw0ra5zmbO+1VkNqYkTLyquprbzz1+kwPhfXgQrCXat2FEZoQuvV/ctWXySt96kPJ4Xsh1oX2/u
5e8rKUMLjI6xgi9jBHfOLg0wjbS43xcv2ct7IWXCZjhYSeN8zRiRuLRqfKc4fjCLwcsxsqumlVt1
n8ylO5w/m+gTsb+vjpaOtZJSE8mpREZPT4AK9f28gO0vZKDPiAqTg2LqWwGRmSsOtdF0UZ0hSLw+
O0ZUBIa87Sn/yOA77ABpafSiYO8+o/uUTkdFDgfgMmRfJmtnZs2FlAgKLy+9xPe29CqRy+kbxWpN
UCxCs43oapHbawAOUNcwxruu7b5oPZ1cOdZGIABk/8falTVXrSvdX+QqWx5kv3rYYwYIEAIvrgMB
z/I8/vpvKdzDdhSfrXO5H1U87aq0JXW3Wj2sFYwtmBBjLXNjgNS4xCxP0dTuCzOf3Yy0B92yfSUr
HoYof4cWkcCqByBHW991M7vRzfgcG9nnNkwfWN/dV+hydQkQV5a5O8+JrNFeclYieK7h1CDbaqHn
S/teCdGKloFZrDckMEnb+n3ZO1G/M1aEdocMCtBhUpeyG8v4Eo+AACoUoPNFsnjnH6z3Ik9Q8TbR
lxgYkShQld0B5PNuaH4uezPogN/TpKMLAJVA6ZpDSlLmhmS+qQuZgso2lv++sjJdGe0qeynvT4d2
Afui8n7GdP11S5MuVLgs0zFRhsJAJNQGzbElx+hkpAFFiwQBldIH5ahKrGCrIxXIEJedFa5LUhiK
wqqphvfVTmOR7Yw88nPlnVJ8s9gQJNmXtr1jySC5yWQKJFyeRbQY6cCGck/yD3RuXbXGyKhySLUo
qKKf1zdVdnKC+7JzVB9yBcoz5fd4S1rLOTEl9rApwiCWzedoTFTIXivHPLMhzlOgRVR67dG0C6oY
hDFR711fyWZssxIjaIeal+NcJRqSp2BZyaLhhAed22OCjKoy8IxtUZZGVB2vGsx7v15RmYV9CFHo
NFdLd3KGAN3zfjSaNySRTHNuXl/GRZJg26NpoM0u4ypfAdMwQX09kViVTIJwOoCdDVODh4SRyaEO
UjchuUTEBq0jEnurVQhH085IjdIeUa66t/a9190UQbpj91GQeL3fopjvcphjGSDkVgvjK7GC+aqt
qlS0Q3jWmUPqqVF0n1DnRtO049IjvkEdLnWdMHu/mPRMZ3ZECSBQ5iqYx4m6ST1IznLbf622QbDr
PI/qotRwjfOGWz0DNZCD7MnsL6j9ecwrJW5kOwhfyRNsuzdGLW5HXHcDmr6RAuT9throyWdf7Tzs
uF9I4uF/kIjueT7IRvBkfG0YoJRFfUVFBpcnqEHtlPuxbyNlvASM3IP5yJcNKGz7lotA8lqgWtcj
Ho6IU0aGXjldd53hZhhlwLf8YN5EQ8ZFimDv4ZTZZp+Qcq+o3XFOa+Qzh8pyiwIVY9bi1T/QDKi3
Nt7Mf+LTLoIF818GAOTF/AHqVMiZDI3xIe+bA1Ot+7ihmcSBbkaZq1UKnqCKcl0P+Visjms1o0+A
xvVM/bbqO1/vj6wDZZe2u76+fzCJywIFz5Cz2nQc8Fzv9fvqaPzFXx48o4gRdeJmvil5lm77uos0
wSF01WLPagwsEMZSv68M8JZIskKbV/dqDwUTr/XSSbuww9yDfQRyHcD4ykd0nY+1sWsU7VGye9yc
rumlYODGoLOqAcXpS/ZgOb5M000ecnun+GQxXyKN29IVaSKyQJvQBNhNCBWQRt87LaA/bDC5HfW9
7tmH9BRXn64LlOijSKTMAJvqmAlmSIihuoAncm172HXjD2ccMYOverMx3iqm5AAlDsUUHEpfWolD
eJMPU8OzmtEgLbrTJOV63C7lmWAbAqY7gEdEWvTSLq0lHNEKA1TRp8FMHsrBuDXRbVylHeCf9HOS
zSfNKr7WZhSAoH35I8u7fICYu2gVUO4ZPaydn+b0jOT6eX7G8Nqu22MeSJZb37Q80zL4VD86MKlg
eSrY3DAT3yQAvtDPUWfe2Un7dF1dNk1vJUIwPcYiVuk9jCEDKp0RmPNxYOc+epfWkonPfzi7y2IE
s8vJiFzA/FIYXQ99/JvG6U0buCzKFpBpNL1WkynBohRlCKax9Aujd2NLOefxExotLft7FX+/vo/b
r56VTOES17LBzrsJMnlfXb8H4tltfEhdxa8PEkn83nzjUVaSBGPLxjHuY2Ay7vVsN3tVdLZQZFa8
zm3me9Xvmn/B8bTZRgoym7810Rbu8q6oIlQ5Ul5UGnxeVEp9GqLHgXww90BkO0xfYsM1Jb5z06us
hHLzWL2P417tkpRzAkxzeEQXsE0AIafLGqm3jcxBwzagZd5iDKmx4yQZx5PPlk863dmqDPhVJkC4
reM4ya1ohmY09N4cE3eQDkJsG/FlCYKfUGLgDbIW9yfT1Vstnn17qCZPbdKP4dxUwGqOLFeihJuX
qGVR3SLoEsPAwOuzaXRVBT0EMoSq3gaksPy6VHdjiabAttixpX1SJoBrhcWDnmZ+BQ5gyQdsbupK
vmAEbGoypWxwah1QYsAF3+Wy1mmZBEHlq7wE+XqOd9CcnxeCYqYTBZJN3FTw1SL4J6wUPJ9GCsVD
bPCfp0buu7xZZPIAzoHa/796bMgOjn/TWmZEJw0xwK+K+6/Z5H89U7LpqVbrEzQ/p2mY2Dpyeo0P
lIRf1X1AEHsYn/3Oq/vhj+sbKttPwQ5oq2Bay0bD0mR8L5NTVESejVTedSEbFJN4l69WJVyZQJhU
zbjAqfWs/5hbpl9MLADv4i4aDJ+l3VFZqgf0Pd9nefZuWADvScgtKbWnFNibhjp9rLpkF+X13WCG
Hv7GeUmTE1XLsz3MO9qilXaJZY9ovtNv7gwU59HMqWKQ6A2EVq0QhYTwQbzPYqzORjAdEq+wgXQ2
oUlNTUCFnO7LQ/FHddiLYDH87RGBjqENSFQSve9C5k697tJY1vSwaavwRaqtoab8C4F/pdRpzOhM
GTpH2/ZHV6fAf32+fuj8TN/u30WAcOZkKmpSVOiZCUsg6tXjUZmY+q6qltilNKqDwZyOKDvJkM+2
793VwoSgiY4jpgRswJDyiuDwPLx7Gf/9nY5A+6j3R/1kF5EvNB6rvdTVzpxnJNz3ERI9pHtSjA/X
91JyWOK0YJgqxgDw+RJ9Xt96UruESoccNh0PpSrPneoOQIJeO7nBANpjGGHbeJjeNh7uhwO6qngj
rJJ4adAfdOJdX9V2fLuSKTg7xRmdgXGwR94E27zjIsddf7TOzJMVpLd38LI8wc+p9uI0A0XXVGUQ
N2bPTb2TLGbTk64WI+h7aMV6nIcFr7CPAW9aIunZQV/W7Ifn7lb5WJ7jk/LxutBtH3VZlaDriNXV
puPoBw7JHwExfeN0yY2Thr5tdof/SZQ45tBboJQd0wpN2cVHm7Q+BdJJSE+2NLMh2UcRIMbqY9Kw
BEqhOS1KSjZmbSwvjIeH6+shm3tnY3CTw5u+BYBrMORrphYW5BwIWKbmIDuY35r7vnajE8yrOVcH
fW89dV5zV+zmc3+wgugeZGKnZGdIvmVTOVefwn9f+Q+nUNqK5gu6+BnIIBoV2KAse76+3u2U6UqI
YOAZciqDY6JdKcwZsJ0dH6VSZFd3TjQ9hXmtu/PcvcvV5C5j5OAMyQc6oh0naztZIUC28fz31WrB
Slv1Dp8Tt6fbob0h1U2HaoCDEqlkxZsx/mrFgs0retwA8xwn3HEIFPSGVN9Q9WWaV50BXw0GHkCf
16VfwdnIboRt14aWXDTDUbTcieaSTxNIWzr+goFmveA1YIb23+HZbGvPRZTwrmgnJQYSJ3r7yuqH
2cae2stQqmUSyOsTQzG0rVreOl8o4QNmub7QoZKdlkwGv59WWjHmxGRdjcA3R5NpvGsKWcDzDwZw
2Sf+BSsJPQB+Cy3C25hXRcpfuKF84AC4oeTAUUHSXHbB8Y15EwOttECwuaIIS2bwDMffua8XMBzO
aYsXX+/L5jo2XedKnGBZxaB37Yi2vX3ZdbU304m4uWHv9WWRdXxv2/BlLwXTKpdytEDlCIxSp/s8
9+lN0hj3na17ZDQlxfFNK3ZUasOSHUzuCfdqTtWUWRX2MGtgxcA+Y/Uu7D81yuxnpmQ+dttsV8KE
CzVXWBbqHJtj6czFBd0zdafIwRidqfpxqPhGhOFqO38Y1O6vMqGnSTekbRablnD5BhEuh0ZDv2Sc
llg9OUDeIj3GIRQv4vh1f48fW5ls4Zvh30qo4EQ0ZSzZ8mvmVNu9KuFxXF8UDWUeUnKsImhOCzjF
mY2wxkWvj606OW4T1e+dUT2mSnlCKV9WS9/eVoMgiU90zXjp8V+Zv141o9rNmP63lfmcLNU+b0KJ
qspECPZnTipzzAlrqozAbgGCzGRJpE0LRyfA34sQ7C5NQCumlzM8sVq5JvPL5n2dy+pzsmUIFqfM
SzKORYNQD4xhveqRSiZh2xev1iHYGUZhdEXLwDfcBvFHzceEH2beKlfbL0G5syM3/dpK4tft3oCL
SHFIJaF6X9MQIjt/AfYJ24G9KjIwV2C5ZFfu2C04vYZ9HMQS09pW9N9HJqJpUExFq1kERsO6fWjR
McJ6BqK10a+RYZxBFXA96Nk+O86j7gABHsRSry+5pC9b1hiIeYzl5LQ/bV2Ggba9nIsA/gErMzIp
YPKXEe/EKLpNEBvqyzutic6kXfzGrPz/bTXC/ak3oDired6eKhhcUsY7FqqTZMe2h3ucy4oEq83N
LKwpWPJeXqGLD2itZJd52n7GoHpxCzv7RbCJroIPsOnRA1Cum/jlZ1R//ugCX32KYN5j3IS5AhYy
TL5y2DfVzelOZ5LKo0xFBPMe01gfQjQ07EFE4CYaOMfzNrh+blv2jXS2YepA9jEsVP9ea0namCDP
VdFO1CAJ06roCCm9XymYf3mdbN3ckEgd3htrY/RS2LqMTikbHWS3aZY7Hqln1dcaNXJjXbmjZM7c
QcsKDyiTO5PND0Xm3HYA2ZAse8M4Xn2EsLWkrWtz4CMUPN5j/aFG682vtpRZ95XH3HX29S4NHN9M
JJay5d5eiRZ2PGmBo9MZSLHyjpjW+tK+iB53S2DbD6jljZxzFPhtqfkHQe5KsiOSWhRxN1DKoayA
l5J9ojv4nmMX1Nkn1ee0zLL2uw1UdYSBv08ag/2vdWsCBq5FeXGIJ2Y5smV+VFyOqY6CHsbFX4Ik
9B3N51bSX7jVRKKrGria0Y2HGo44RUWqAWyN/I1iui8oxpw45wXFmO77d/EJHM7X9WlTnVbyBM+U
hmpjNrzluwN7pb0kx7D4tBjv7OF+nAeJAm1EFq/WJthPktJuaUxe04uBQdYd1bjyQP1yfUHbVrpa
kWAgA2hjsxmvsN/P4vBo3ZinfwXPtfH4erUiwSIUfVoMYPmhFoqRFzvnrA3eAAJSgFy2+Ufm2RJD
4KchPPbW8sTmeUK0CrALwA4se+uuA9doyJTZzYc8ctVQhhO6leZ+JU2wgm4ALSiaPn4Vz0nmOhWA
uqLAusE4lY8HLbhL4iDyI5mL23govJLLd311/1cYo7dMOFa4OLV67o75jsPW0eIMHrdgUANeFLmu
NBv31SuJQkgz621aDZaKRF3/oaeZO0vnl7kmXDs5/gWrNfGHpzlESI3RLvlss8w3GBh1DZCeOSzQ
6vL7TN6liSW5h18izmtiheiGjRpZqIMXSU5ytI2y7DZps52mZz+aYkEhgSiYcqDmoQfMPECtvQYN
/y6KVV9bMjQutQ3dDcsWTEXLk1F1uRuGBWqGdAjGePLzkAGPZcKoF52YO7PpW1UqmRsVSHDajta6
epKc22ZMfXCQ/gHG8asjExyX7oyzlmkIEiczd3t7AhcfBu0nWUVb5k7Ebh8wAjqtNqHj+w3K+3yo
Z4mH5L7p7XGheISuAYAZiROutjpXVOHo6GUb3kyEflU06muEHWZG7mqtvsej7fufqP5FpKCYakvR
ecf5bqwRqNsl3MkACExJALzt+W1oEpL1+Cd4kjHKcpVU8Pw9xjgUkBAbz7gDJFeZTIjgNlidOSmt
MIul2GUdOGw+hpHuphgs/6NTuqxG8BbLaESL1cIvdjn4nxWE8t2um78NA3F7EG51SynZvn9QwotE
4ZBYbqG/qEY+m49WrrhC0vN8ljdHbsDwwLQu0gSnYWgJ8LpmTB/QSfFzzQKw0nLC6MDXfinRGQyf
QBv1plCss6F/u66N0pUKZh3xIUQ7hqb8gtXisG7LHQchBojz8bqs7dDnskwhHHEaRdFMBstW25us
yt0ynd0JTOeV9cWsVInObAfPq00VwhIGwDoDrIi8EDm+oLHm/V0dHwp0iJVgIHfNx/RklruJ3sg6
2WV2IQQp7WgpGRBi8WxxUCQH7I8e9JYMgXX7fvu9mWILpgo8MXPoYHx9G/qkbDNQgCuOF83poTTq
k6VUp8lmC/jorZ/Xj3EL8Witri8qtbpadR3gIGPHS+N1/t5QZ81X0oG64AOpMerdFx/qKvymdlVA
bPKuq1Kkd0l9yA3tXivDo6Lltwlo0n01Lb6U2vTk6P2Z6uXPENfxvbOYnzqF6X8Ub1x2S3BVdjK0
WhpBy5W08CL4DHkYLDsQwUkVJInDRoPLcDikW+bsFSdDL0vl5fNnxUHbS1Gj4xnP1bHzRsAkxFG8
001ANw/EAx2E4xnKzaAA/XicMDgZ7a4fGndYby+6ywYIDk3p48WwUmyAkwFdRFv8xJR0tm5fpRcJ
ghMD6NxSzjMkqEYDpsDu1ojKIDKmwAoZMt4JOl5qWj1eX9Y/hMwXqYL70u3SmY2E47/ummPOAOJi
+2lx/PViRJND5gNWwU8KiSvbfjaiwwYMO5oOIETBxqMk1vSO49+30RQ4GnEdnQWDdcDEsBfWR6Ng
rlqZe7U+2Gl8IInkOLfd9kW++DBhU96Y8WtujX/bv8a38I3qrEQJsQRJ0iqP+OBrmWOZFHi0/VfT
+tJ04/+6KMFKm6ZsI3Rc8Amg8DRUPkYWh+faH33jBpTuvSyvur0wU0O7q03RwyncRyNq1gpB6mzf
otfb1twSYJljiBFYmff5h9O6SBLuIkVZlIGGiPmmXbgf98vB6rwF3Y0lQNEy6ega36a3B3aRJuhm
XWTDYEywxAE58frEsU3b6a4LdK/EQ26RAdCSzXud/JZnCH3mLFeMBShOmNB7b+3NXQkyiNi3fJri
qrU+sF2846N601/j0UJNNvJ1l+yTu0fyUN3K3pWbV+/qUwRdjWezspScJ5cdJLMBhT4FfSiLDjc9
3UqIoKbhFPfWzFulR+2woN/A6nbxBHaB+7RcABOQHiQ+TnKehnCz0EVf5jEEswdPUfHy4XII8T4H
wxtHapRI27woVosTLgoQtI9RmsAoaj3cAdvBt21Jym0LHwBExzYAbhAFccxE6O8qfogaBrTNApEZ
SPIOVMmeB8uJgQZQvqtNco6meKdFgISe485DV9u3sGiPOpzpwemdY1h1fj+nU2A0yvu81SyPdu2X
qK3+0rRhP8bRTmmz90oe/wD57xejnvG6ntQ7QMijdJc252zuAOVVGamH1pj/vir0al3c36zWBaAI
YzBM4G3oseJOc+o26Q+9zly7+1Etkk3czsavNlFwXma22KMOlKuXUQRe4bDiQ7xzvHlHfKZjFkGR
eWeuZm/dyuXYBCfW1Z1uRha8M2tOjhHtUFh3Iz1xgaztA1oIdDAnVb+16WdFu2lB1wfKeP+6JWyG
WKs1C45NL8a0nxzeZRS/B2CAaw3kZI3nrnP2IDfxG+Oc2z+vi9w2h9+LFsNsDFQNxcIgslnqnWKp
npb+uC5h+yR1ooI9Sjd1QxwIzx34z342AER3s+w4krL5MHxTv2THJSCHLPR7VyJw05+sBAom3pVt
b2Yp1sSbZpzuAyfbHd9xst2sP1b7ppRoDtf7N4qzkifYOzJYJbBJ8R7q6t4f7Mgb7d6NnOc2lgja
GtrW1ZUk/iUrC1QmojVTBBXlWDRAJAtMWL5roFAyHwGa77Lvsmrm9tW+EinYIXLDY6j1OL0OpISc
fnOmQbsbAu6bgUp1/ehkOymYYBtrrBpb5OAKUv2Mx/Z5CjGLbsZZ7FZgbb4uTLo0wdziWS0Gi8FP
XxDfeWpguZUjvm/e27qNJKVlw4eKE41FR5eC1CHPB1dBHTl7JMk+a+NHyYo2I5WLGNGatarXtFp7
iYyaY0nuNTcKeAlzClDLa7/wGYAQ2MQ7x7cd77psfjRvjeD3Cl82e6WaQ15X6mRhM6Mo87VhclM0
IzkJ8Xrl3lIsz6wergvcdJartXIvsBJoTpVqTGDvBnAe1NIk7kioZy7loYmXYOzY3oxRwaXNn/jo
lVghWLGdCfdthi220/C2ghirT4Ni3Cf0pqp/OGTeJ1Jw6c2baSVTcGho2iID2NF/1Unz/gA8DZRo
OXjXVBxQr/QdSZp/+/m3kii4NFotC9gNIdG6tfd8eNoM4juOZF15itRhy1RH8GrUSMIm7qE6S3eY
cubrw52hoJuZPSW54Vp/ALkCJ3rRVMGjqbFBmtxAs3YOmAlAWrrK+GAyiXPhR3LNHARPpjJi5Sj5
1/uso4+FanzSatk9tykCfMgcTgLcQYZwRiNNh65U4SxVG4VzQEbK5wM2b9KVCOFkiqktdB25gJd3
XYesEqbaw8HT95jY3xegC5AYl2xJwtGUzZRaNa/BlDT7OLHhqIIM9brb2BbhaGg1eun1EHatK+qF
khGeeFEzN6XZIVbYHyB9oOnTUikgfTCJJQ7nZ+Wk6vGg1Pu+cckpOrT72GdnisGU7KOGaqOsXYsf
wxtlW8kTXGE1muPc81zpjFoxeuvcBfSVnT141iIrX2163ZUowf3pOKEu0x30S2D+ud1n+3FngD79
j15pJrKk1CQ4JyKYT9cXrO4nrEgvR3cJkdSWVTI39cACBI5uOMChFmeHuiicCqPhfRFlfFSKU5zJ
ePm2o7WVCMF67KQpoyzCY50XWexH8EgGoV8XuIbR4HLmLfypI7kUt6YW4QwuyxIsKAYLbqNnyFWE
Xwf/l+YZx3gX3RrgROw+o3uKz/egB9orbjjcJGD0yW5C3kQSDsi2VzhAVRmjoZtnTK+XtpvYR9uR
Nd9vKv1qpUL0NpdARtVqlNjVZjcsD/yJPUUfauXpur/YvgovcsSpiB5k8NPAi3O8P8ruZrffF/vo
hvfgG1kP7ExZjkeydeIwUaroNu14ATW2lh0bkrOCRM/1RW1a8WpNgsNAU1A3t3ip7AmsmO0GTA0p
e/lKNqPelRjBWahGpKeLCTFZcdcWDxl7H8pGXrkevXF9KxF8M1dRYBaDIz4tcTq28bTkzTszuzW6
w5J1vl0/xLN2uL5xsrMRbo9hBIZqokGtTSPz2/o+UaWot3zvr61I8BppFY7oUsTx8zceWDa4k239
rvANdOFFu0qGWyA7JMFjtMVM2p6g2jWO1r4Y7MYtMnrWjPj5T7bO0qmDFABuRkEZAAJVlAvlzX5T
emyY5nazKbl4X6oCb/fuIkPQBtYSFk6pVu8rq/HgJAML1Kt5k3l9uni0DuIEY2IpZlGrd8v8nJvJ
iQGF0kqPM9HhpRJvMh1XH42HynyMitAtSO/FTrXrMtOdybMVAcs9+xQTtAQYD134XA6gp54NIFC9
NxnQmL9hGmE3N6pbzad8Kn3D3tVo2a4Kx2V6kConuzF3sXVuxvbYIrjy1K7cWUr9RaMAXFLDGADj
xDWbKTBDx4/w8QmSUHH8yMqg7P9SyO2E6Q6Ul0mzZ/VRbSa/SkvA2Q9eM3eeEv0oyljiyfn5v91T
x9ZMwwBA90u1dGVheGWFMdLBOLc82+FZkACavLknmL0GQevHwpkk8rb9+kWeoCfGEIdVFuPq1+J9
rOVurBkebOJpyUqZrW3NU/LQ+ffaBH3JtASYzz30RdHc6qZ6x3wOA9d8RjPoGd39iqc8tn5xVMAZ
NH+I0QM779Pb6Gfq5af+TzwL6DBQZiCouIn0XwTTIwwEH0jtJEj8jU/5Iusy2e7duogQb7KlBgkX
HCZHd5l88sh2xSf0jFceSCHyx+ZD7YU+KExuBzSl5q55irxil2ZuDSw+DJqZgJ51Hd9ovGaUnPiW
BwJCMJqgkTUHXrxwk1uYadUJ0uN7Dh43Av1Pt5Fe/nLd/Wy24K6kiLmROg2ZWqGRB3wYDdCP3NQ3
wHeFUCj/nAAWjMPb0GdMPi6+LhPNVVY0IU3XwK+DPnkLFG+vL6nW0bWOqphx453l4qASEDI8WYfG
ZmrLMIHBaZsIcN+UbystSq3SXDigwIhRzv+VehWsob9liaXaNB2SpIjK5D+yLjTfbC9d19b9u5Yl
1L9mw1RapYgB/eGQpziyQVWq58bOcOZ3SocUV1EWLouiUzpE4OAmx1YrPneajW4A288ok+FtbPnG
9ecIcVRPzHRxbFARchKO4TkKUfvrgznQXNXybL+a/XGn+hgf+MPG7rVswU/mbRhNc45t5/xfGi+D
xj79ZLuz/8JQ3w2BxID43opavBYoOEtGW50NzsQrMv8fNMXQKRvUEQY4v96U0OwlNkM9xg1QTJru
O32C0kvxaV6cG2rNZ9W2n+ylDMaUBjYzb7px2EsWuxWFrT9AiMIAAMfGyp55qX4OigNISDA1BHoV
TDMG88FQJS5wW68v6xWCMDbFmZXnU7Kf568q69FmJGPE2XKy6wXxQHp1jYMYbRmSDOpC2vSIMfn7
OC18RnOJlsgWIvhyp1o0g4H/dg+yYTftf5BM5ky31fD3Vol+3CyK3CT6KzX8u6FP6m5kskR3o3aF
PswI9/jbbwGmdtT5E0dt+jdtkptbxwvGoB0HbYpYJwv7Qa2GaUTOo0g9o3XcEkA6ErXeXNBKhmDD
oIMyy4jgXuApif8WFHPrbQaE3d8LEq692G6rZKz6ZN9aGB3UmJtb94P6aemzoDZubPLp+uK2Ase1
OMFk8wpAxnSKEEZMFprN0MBN3vP+GkMiR3ZOoq0OVtkACCjeJylQ//HSTPof11ey2fXFlQA87Xjs
24agd06kxbUJ1N590fepzzKn3zlG+jmxh8zt9MVDfyEQ6+NzVilPKBjHXpXrX/TJ8JxUD7pavwMw
jgQedrOMu/4m4a4D9SWd8h7qeSHQ1m/dX520vqyVdjuAWe2AcLuNRhu1XQPLe2lQDuKd0R9an+zs
w3hu6e76fnNFfHOzoTBnY6eJ9aY6pycYTy76FBDG7L6PEz+hP0jxdF3GC6DSFSGi36JayTAVCpRP
yvoTUeJvbT7Qz2VrG/6ole/TenpU1OHMwfXCbN+gnmRieko3ejCNULRJd4bfKCPap/spWCZMbxVZ
6TJDNnL+Dzv/ezPEQp6iDVTpJ3jwqq+/qTT7NmkYma1bJ1DG8KmfbdMtjfwvU0t2Q0cnl2W55Bm/
Gaobl/N4Scmt7qqxMMmQtLgNGx+eg30nJ8NT9T0fD4w/WxiWK6JvHAI58mXp7U0tN1VCAXVoqs6b
Z5gyLX0VA0nmP2yn2cs4pIOK/l82eqpzE/k+WdFjS/tMEy1BOt5mQH8V/Qn0QiGahaJHHqHzv/3O
DP1GhY++roDbS7M0zXTw1iBvXiFl2vRaTln10jYXmS7HH2+q4PsvXFtSnTSJy3iB+BJV3lxJFDyy
pTWA0JvTap/8zO66o3Gnvrf3BuDtzYdwN++ik+KZ1CuPAx+h98dD8k2y5M2tXX2AsLVZFw1hbNJf
9Ss0ZmSneNe54QcNCNppAMrrT3j0+deFbl0PpmWreO+Z8CgiZObkKKVSljHoyWMUMQ3L+pDN+V/X
ZWzRg+lrIYIzjm2mV6GKs/y7+X9ovWTymtbLAdoKyqCP2dF2h7sGwJ2HCM8/Y99JArHtvb2sU/DQ
isW02rSwt4ZVfqpo+aRPdY3h71Sy1q0oYr1UIWRRCzKWXWyxfaQVGMpWAHlAjKjwrdgBBFvifE3b
6sY0UZa8vseb50g1EBdZwNoiIpaiUse0XkhWIS+au4MNOG8iRXjfCsfAoEKRVzMwnSvmRI0e8/Kz
U1Z7lVlfq0o/sawYA2sxs/cNmJk8k9j3du9Ql0ST4i0hpt+kXH2b52ibBI6B6CoVcfrQZm2bw6Ag
xh3qQ5UM3+lYHzRFk6jL5nauxAgaa3bZXBtzkuwBRX1n9cMjwHgk17hMhKCRlhaGtNPTZB/ZWuXG
o9G4tVU8XFeLbTe6WsgbfaxABZ9l/HJ6m8ypkCuTvUI2DcAGcDE1AI8BOvnXLzfSJU2EMn8C6oHs
BvOUwZLeLsgq990HSu+q5Of1BW7v4m9xb7KE9pTRuoY+aFXqA3Rhp6MT8bqIbZW7iBDC20WZymVW
I6RNUsMz1c/lWHu2IbvLNxcCoBIbPYcqRRfD632r6yVqYpRr9nafeE7+Q9rou7kMECZwvAg8rUV0
nqyfWVLbWAZGT04Kc9yIWAHYUyS7ta1xKznCNVoa3eSMhc32iza7dl/dxyFxwwIdMtUz6YF3pySn
KvthWGD5UNElq5u3eVhKGnL5br25y1cfIexmltYZXWiM/k32xVQ+UeeL2miuirJuFz3/gXqsRHGD
WIV/S6nlfafAwlItOw5KdauMILEyZLW8zUgXPQa/z08wLEpjrZ4yxHranEcehtpm3Cwh5iEdPQ70
IomCaajzQFWLKGgSrXCLqr6bSyajANpW1N/fIaL8dJ3Z2WYNPWKVEhjIYAKOI7i+pdsibCzWANKI
JkLsFGOpx1ELEaR7BN6mB1gpiZZuGYMFlCpH0x0CjmfBpvvE7Og4hxgMX859AQIh9UaJZLVKrumi
Eq6FkNeaEaU9cwqMn+/zMf40ttHDrGtebYx+QkZZe9WmeljAbgOFFZJVAIN+LSxrTMRyLXi/0ib5
ZGnsLh1Z7mFk6hQ11bGohi9Fx26txn7My+Vzb3QyRJotk1t9gKgXih6ZBlHwYixZ9QPo9fe2yj4l
DUavjFD7oXX9h+tKsr27vxcsoj717Rim0ULZnuX5KSJfWd55dWu6XSntKuZX8ZuDhFvmjGcod4kV
EWWIFWpMS7Ifwl71FZ1MQUPG+qZR2rOj14jUq7zxiWaimzM552V6o1RFj5F8IG7GeSt5qGxZhwWe
afQbgZSevjjglcOhcde1IAtP9nGp7lMnPcaL9fEP9hbA1SqqzvxxKbhPp+xBxq7hEs9Q0h/JnRL9
NNsbo3++Lobr5Jt9BTKsTWyUmyzxzovBdE4bG1les0ZXKpC78u4nMw13KtGpEoL2cApyWUS0FZ9Y
tgbHQnGa2MHXdoLeZtpgXgK0BKlymOhPFYgPafWjTL6yPvd0gFFdX+Pm5PNaoHAfNkO4FEWMBBzG
6PaxgrxA6mee46BqWR8xu3EM/wLsoXKUJqU29QRdm6YBYmtdF71oaEUqGSwUBTg9Rolo3ad4TR4H
sCyG6h3q7yjlNTvJajcdq20TAB3q0BvRsTptlHEOVTAEznf2V+uk3qYYg4mOQKQBypfmTXcJ4MF1
GfjBtvtbyRV8LeANE5CFYZf/+xKibIlC4D6obRLP44yUk9Z5A1jw2mnnTDK92T69y0by31dWDk7s
qGoGZJXKAkS+VHksM/3h+mG9HMYb+1ttmmALbax3FDA3uKDqxXRDZ37QQ+dxyKaT1iYBixNP09MD
/p8zgtdDqX6bRn03LXoJ0ke2M6gNoG90pOSw3qXZFZQeMe/h6+PsDYsWJHhht/9H2pUtyW0jwS9i
BO/jlWdfc89Io3lhSBqJF3jf/PpNtDc8HDS3YWufrLAcrgZYKBSqsjJRb+tVyzcrTHWS3Kut9CAl
NaY688Nsibumj12MlHmz2XvwnchLU+O+h5h9Hls3QmL5IHw/lkmyw+PdrQlYOkWyMwwFM93hKS9k
d4k0r40xlzNIP0Np8Kck8SVBPWpjc2sIy0069s+hbL0p2njqy6lz01I4LorKU2DgeQVzzPsshLpa
h+tPaQ8CyI9SyQtl3tw4zwgTl4lB8jIUUO0Uygk8y2LX+nlqgQe95rnf/whbH/7HpLV9VMgS+Kpw
52FItnVwyZWm29qSPRzj2KfF7dJPwmfL5VFycY8yk8moTZyWSX0OmLNHuz5oTKsIHepJ2Mede/0M
KJtpxMcZYPEAZTPmcpGqf9WmJDd1o8lRQfFxpE3U6dFqHW0+TakjlG7idL+z2lY6u8KUlqlglGkB
OFZQbUvYLcqtNtniTo79sAN7YaLshNHRecq5HA8wmMQVeg+GMiQopZl9vh/64VkdisAchufr27KV
zBmY/AFvhQKGbZaJJxlzaZwkYEBy+S1O33rp1VAHexxQqOCWlbayK+RWyK+AQYeaBbOkuIimsFkw
4fC30iRlMvyv0uQ/mRfZ+uRrg8xdMZVhFwsdOn1KOLgaEfxskh1NhVhUrRHeB9s2ZlqijtKZhJLI
5zhuTmYn1gL8a0yQXphNY5cVyKQmWxXGP3lwGCi5/NcW68sZkoHIinFnqFYS20Ce7NpMtWx5MH6I
OU92bssT18aYz1bFejQtDQJEqPtKqLpqC4FQYnCmeM+APfaOWpthPlaVqUtYaB3qIoV+E4koWaHS
2Aqd3/ZIZ8A4+cMazT1exw/VooDZYsmdOomjIBTlwFzm2NYM6W5WJi8Sm6AhZK8k4WOfRI9D0QRh
n/IAiFv39vr3MtlBn83NULbYFmJMXqErbhkPD9cP5+bOS+jBoK5nmvDkzy4l1irGrVuhCspl33Xx
V1kqalvsUoUXGzfXsjLE3Gk64JOxFRHExr6ZHT3VhcYeSC67ldVmgIWOnR038nc5MzAZW4LUsBjv
ykR/T8w5c7S8BvAU2gPWND9OkPtyalHdYUinsgnk4BNgjgaLlG6ttK604G0qJKXqdDG0EWJRxQR1
gRGEMWzsqupDOynnEWNDYnMoutDyCFFV5A3h0/Wd3ezlAe3799YyF2w3d4qVWCNAAB6FSIXfZwo+
RK6OGTagKfA08Syy/yd1U95HZe5bi2hQW9fh550+23V4UiJsRsarMm5Go9X6mGiEwUPMG8fIXYu+
69F6ib6Hi3Jc6ulhHskLZzM5xtgeMpjc8qVG/QaTzZo/mcB8gZ0hcVs33hUemHgC8mqM+8TlTXNw
tvKcYKxSZyKHqFPglgzqqTuBTNGywzZ8jMrW5yyQhriL2PSxm2znt9QgWZzJeYzi+nyWoPjnXJtb
T+WVY7KPfkgKyVqv4kL+mGSiMxC8SabtrbNovxVtZVzHn0NLpqKVogN6FTSQAej7t2mZnKH6fn3f
No1gUAoldQ2jjSyCtpg0NOBKFS1k1DCz8alJb1SJV+HbdL4PI6zzWUZi1URBqhxB0GwwoHA4Wvex
dVqWgeMGm1FyZYm5COd6bjNlBPgjy7/myUtTcp5pmwmxsTLAXIFi3QxLNADL8hcpXO1MO4oh+yci
pVvVEfT1LbCBWCZyMvrpVkcntNIkzA1gS8K6vG+Alu+r0paaBurRo60J4X4MuYKD9OdfnKKVTfol
VzZJ3mE0McaXouAZ7QTp4+xHjSFwlcoiCO4cP/+B+63sMTEe6HwJg894X0jCD3Ap2Xl5k2Sv122c
3evaophwThR1Dk3caIFefCmG9FYTC5DRHEoFlH61BqzhcJQraCnKpcOxvBmUVstjQnyTZPIAdtA1
8PUvnoBxZ+2u29o8yB+mWB09DaivqBhFgHrxGK/l9utc7QCZ56Qh2z5pgYkAlVcDpcLP/lF1YVlH
KRZkguvAiGyreSzUl7x4g0x1bPHQPJvbp4kYapB1gFzYScspn3tSaDgBOkjqxVb/hdnZXaRrdj4e
G7IcKl3zI1F5yCwouA2cDd3OdjVFM1RZlTBOysRfoOhGJHMVXgsgwZ86ryT27NVecps/tiB4xwvc
nRM7Gp1sL0FV4VWCmMO8S3jBc3OMENb//h005q3OZC8YOCBU5JnSvoaJo+zoWBdt+PgNzuTEozjf
8iRTQwkYn1iXLkQVuqESOnBkYTo8HO3K0u2RfLcaHuvD5rIsC1O6AIwp6gXaxRTEsa0njK1oyWBL
9dcYT/bFvFFUsNhDLHt8mGXZhoq3ARlQ4w80npS1cSaMN72RL0MqIcMTxWNdjc/4ff++NaCKYFAT
0d6l7sscFQMDYQuJoTWqSg+zIHqRNnEuu41rFUIbuLp1HVV7CAx8dgyxE3KMMGZNoIw+6CrAc4na
m1aCZQVEsNejy1YnGcfAVOgoF3VF5jKaceizqcBhoMw4lXFTgzrNeOlBs/9fOam64gTPjasclXJD
h7iBBeJMNssSxBCFTguP9QiQHVMJD0JI/oCsAgR3Cia5TPRuLDbA5KoZz1WbqL55Ay59UCROuwy9
gMUZ93800wr1UQ13uYpuxwVKGzD9XDXGRgWxauNUJUjM529Kw5N+3PpSoA/7C5KD4iv7peSWzF0c
9Zpf49m0uK2DdA45pNeeFEe00fTXOHeCTAMhc78iRaGzZ8BMAJDEBMqwW+CGkFPyJeKoh9xL7+SX
7FDjifELnYb4C2YSkT3Mu9wXofGR2eEjfXJEXDaQjbycDi0pYGTUrUsfDaNKroXItHxymk6Fb+57
P7vvuHn5hmN+MsPkSEltpKkZ6pbft2SnquSOtCKverQ1cffJCJMYSQMm3mTNsHw5UF5lbzk1e8nO
3/4iUsLs3S7axdD4E5xwp9vNd+j7PbSxbR5rvwqcKUBNknMcN24FE58Wg2g6pu0uBIILeUFanc2a
rzfJru6AT1R+zoLMuXQ3QtraCpvFDKkeqVIsab4ot8eSdM9aV91XReFiDJeXym+57WpFLNcGYDdS
LBeW5YuHZJffDveJRymQdTt6X95ij4fu3KpnfFobc+dkpaKqYQX3NGK9BJ3mhMPQSm6OwV2nU8SH
FgUPwPXCQDKL20G2TkkPOvlqtIX0IR9jEN63x7ywHoHS8K5H94tvi3QO9FJUJgxquBcvzSiD/pga
6rovC6mJFpLsEmv2lC77dd3OZWyihizURHUFYJKLhE4vQThTx+DjUu6yR0gj9yB7cjuEqFsFZO+P
BW6Tyc65IskXWStjljmx46LkejvMuq890RqSdCogZYI45Y6PZ5kMMI4qIsKTcG+8X18xzzJzjCdi
plmF8XhfG75aqLcAoOSiDiksslNNlZOpPG4L7hbTX7TKFlNMhuiF1oc+2cuOYI861PQSB6VuSrw2
7/B0HP9vm8wzJ5MmATKqxPQxDu/pgQjCkOVo3VKCl+w1cXkn6SIA43PKQAsgAgIwdJGYW2h/SJGF
zzkkqVNFIrqlvIL6ZXZKbaBFYAI/jwIM27DPS0ltBgAlfMrwNt4Sn04463dgSff73fLtupdc3qDU
mqKoKCxQwLLOOGiuEEtDLd3yB1902sKbTuqX8XZ8aV/wNN0np/BJ9olX/Uq9wisHkOM2v4rgX5fq
6I+AXCASFOhiX6ST0pwNYg6ZFd/o0BMmt+n8ptecudfNT7eywcTARpGGsRUQAzXSu2osQHSbp5i0
deTWy2CyEbksJrmCWIyfiJErg3UlJaaXYjS+bH5MIIPHy8a+/vkknkm66tWZ68Grqw8ktHw1qL9r
ib1AnIbqxEDC6EQpFiVPhbJy7Emjw8WabcVuzHohibUME1GcOXtLZ2BQYkFIhdBf75gPIgZN9oU/
HZMbHbwSNp6oVI1kx6tObn/Jv+2y/S1BmUmeTRZuausJE6J2R3jgxsshkLNDfphg3jfpnMjC1FGH
RAnKNwN0hEFLmKPvHXkYqr2ZDoAkHkBp7luB7JrYb/9fS9QxP+HCX5dSTtHi85viGxEtR5lf2vT5
uvvwdpJx2EHqk0Ew4T1DDqKIDPd92PMqKZteoqGpq1nAqeH58dlDO12YTQQYYHBPlNypQAul+ZGc
0tsIb4LEr3cCt/J/SWJF905T0R8ywZMFLORnmxlYf+MCWgx++KIeDL+4i89Cg9LBCkqXEtLwHiLb
5xCAS7xEQDgC7TLGInhGFiXJQj/7YtxNrnmQThqEsCbIlklBvq/s5bt5hE4bV7Rpe60ry4yfzHWP
OQioTPiUekd3EowdzoLd2b0b2qmd36UvE+fO4JpktjcZjJHEKUyOjnAXHgq/rO0OkcbO9vMpPSz4
16Nd76776makW62TiXRVudSy1GKHTfUZnP6qdlsRcWdV4K7pUA4bODWUTbddmWPcVu+XKTMNHA3Q
o4rOLOsHfQF2Lc8U5/q6eIaYC3iqusyYIwG+GkbOJOLpqp7KniOYe1lRpCditRwmG4xJDYFqgt2b
D8W+fkwSJ/0mErt7NkClFfuD3Xio5Owz1VF+mzHu+iYYdwpnT7fD6upX0G+8uq2GuGtJBxY7X34A
jMszg/I2240ovtn5jXwvBZ0nOct34hXAJWZuvxP+ddWF2QbmyuqqLJsxmaLjsMT3xTdQKX0lGM3s
n8sn/lDddm71sdzzdO1quU2LjKAusNzOHWZfPyivy2v8PuzN2JFcaJ6iEZrspQN5BMQukV101Gl8
Snxe1npGs34qk3xeNlsQ7Mux72sp1HyhdukVTUFN5HfsqggXeW1HJ+1BO0zf0x0VrtTcDoln6FTg
2eN+gM0bZ7UlTLSyFkssJBGhA2NwdBNcIbKlH6bb+0JADklh91+5sZn69rXVM+FKq9VM7400RLiq
TgLxFdnVqWgnWBHSxFFftYfBMxO79MUjL1U5I6Su2WailkDaHAMAcLjaK075bVPaE4xLO3VPXBlM
WZ7g9X6E8GnHt+0eGpcepN3PU8IWZBnwzoCA/byjTsH9FLxtYSOcMTQzuqIaPgW9ONL39JU+nsx7
y5mc2a398VkrHcDKvOsB77IpdvZGymGJJw7qrEwsWkIzi+YQPqAG5N7yw33xG21MJ+FzGG1724cl
Jt40slpKoogDSE7WqwzoCXLjzAk7bDOdpu1+EWDMOEHucsyVWR4TY9ClyhVdhbsNfrGPWlv0pqfu
CV8aFR6wILxrBy1I7oknd3bk82pll4DNz9ZN8XOITZJJ6Ooc1qefyeNwnxYgBKssd8KADnhgRGQ/
mEUVUnsSbO7kMl3ZhbMbEgQ4UQVFDsQctDoCq6wq45IZnTODrEPuYvDv2sQ3gZkpviTPKt6SUWHX
d4XDe0Ne1O/owlfGmZNWk3I0zSTV/ZEchOHXIKNnpt2FmC+77r6b9/XKDnNs5kgxIq1PdL9b4Edd
/pjIs510g/v/mWHSAkmou5poBFelkPtLCPAydH5MntrOdt66Wg1zFpt8InqX45NRGZPFjZ35IPmS
W7jJwYI+jAxuM7eEvDAklv/oYWAgCzfQ5gQmkUmZKyM3s0rF85GaTpAGOPlNtYM+hfWCxp9LleL1
20HYX9/XS5qSs598mGVuoKY25jDs8HpM96MnO9mRnkyqhSM5+KZIO/jdge2QsFoqczCUXLFKkG/S
7GvGNCSQXdWxSFzQOGYeCLCgDyItTtt5lelqrY9BIgxH8M7HefTr8nR+LJw5II2Qh5lAI0O6L+67
k3lQv0yiS+7HL9Ex8/JgcOSfvU+nM8hugSAqZG3DyE4P5q49tXutBpqZG602A/RqY5jDFI1gUc8n
XAXUB6AY3p5LhvNdD3BYFVj3y2jz9mGzTAmujL/9jjlZWZJqChHgALS5LjtAdmMeBiWTxelPVCDC
4oLo6ee9tvPMIUs7KZuReYa48OJ3y6+xSGpO+93hCRzxn7/bIepjhcy1Z2aTVsg0DhtP1R7cnU7m
hfeG0/uiP7vIM3GyeCnm/wgkHzaZWy+uo06bowTxynDMm8Etnqv79LW5SxH7MSaQgEfJVmaPXkCW
y5XB2XwcfnxTdv67LvTWAMs3zbTJYJu/K1/7mhmgzsjg1mgC6jbmR6vakaDeYj6i2cEJKjRoXPnC
LP1xRpQ4lWVE68YFUBQ+Ne0A/bUNcHAWgcILYdtX3d97bTEhrBcmQiAoRiOnHnRQL8TuuqFLA/Z8
ktHgOdEUkt+I45xWtjJt9VJf5RJOayFivKdfbANg9us7uem6oLGhvT46Zcm4bljTJ9qEjczwNMzQ
Z8xnG0kc73ttrmRlhvFWiahdMQvYweIUBui+oxdkV0eAHM/IlsLROe/vzVz7wx77EhzjJtOyAsuy
Cgzepb0t5/vWRE40q24ZkeD6Jm63EFbm2KsVZLRqn2J5FDKhFA91oLszWiLWtIskFN14p59uF+v+
Cpoi4D0E3AS9Yfz96qGrzZDHbucy9IVmp2jf46x/GObxoIXGvY5heyHLfHPhveW3ourKKJvpxiBp
i+oiNxFVF9lWvWnX2UpQyrjA6HuJOAIvY9k65WuLzLY2xDAyQi2G6Ibj8m7xnNC8HgjqRxkWlfc/
+IxAvEigOZFU8K0yacMomFI9DGhutd6At3prRwfTRQ9mT9encaLK2QcvPqIObBLl4qcj3J8/YpWX
ShqZNQpsGfRpFPO3Xst+KjReWaC1BgYFHEvwkQpP+jyeQqN6a5EIp/ZcFaOdDZQTaSKdN2W1K0UA
ZGitpzQyqEXzeeH81K0gAf2Qv38p427JPDZFNiPaJxVaRa2dh91eV+OHP9n+DzM685SSxVzMQYNk
4vWoH1SvDECp5YPG2m6AIOGmJZvOtbLGOJeadsLYKLAm3dE6uQRCY/0EsVIk3/yG2+YzcbWFOnOF
FPmsDkuB7vDkz17zrXbqm+ErOS4H2QddOFaHyaH0gVcOucQwI/lem2U8Gi4W5XLb6gA+0JoDFulh
RCQAfvHO4DjJVohfm6J/v4pJWW6SZsRMvK8Vg50Lbyp5vu4fPANM7pqnSbGQLEeWNYJJt9tDCIZ3
TW1dG+s1MKmqKizQ7xUgiwyqbxF9dASB3BtfykB57A6jj7nbXXvf3/O7CpsVw7VlJmXFhFQ7Leo5
9AAKgtjj6HgS3Pae6BXu9FU50sKCp92AWhZ9cLtyrD3O4m37nh54hf/t0443oiWibqIqzD4TpU6m
Ki1Cf+lrlzStL+aGLw08AdHNd4Gif9i52GzADIcU0R2Qzzx3Fb8Az3Z0MypOGNuir/v8bd4+D8Bp
gsgBqCpMcn120sZcFsxbazrusGGf/vyrKCk52pfuhXf2aFC8CO+GqohgCIS+BAuVa4ellWYZyxt8
Ey0bKp/R/gOo4eZDAIQq6OKbGkDhbJI4WlnTESU1cGlNbv44PWfgzsM0XtDtOs84SF7t10+RKx5D
7/p53LQM2WCMkgDoAwQFc+LTQiA9nnYhLM8epGse+pv6Jg9AMISiKnCPQeQsN5Uz/uBt7aWADcLa
2jLzGcV06krIDaAh1qHzp3oFgdx2BY3KN7PXjNvciAy/j9N3S652hindRkb3fe6XxFn6Aorw2R78
Yt/yshQ9NbcIBDwhspzLD5oAzdIBHAN229WStK+SSHSHZOHk3FuBjH4uwE0MKgHF3DyjrAtJZYih
32d4EoPq3dB4NVGeCea6kQdTKWta9hcP6DqRewUoqAyaPug6oI+e2hWXoHIrdK4Xxdw02piXNdHR
vxuF0UMDJBDLzDUqKRBfCyJy0vvNotLaGuN6MqmVRbaoNeAg4vthbxxprZmWlUwQVp4L+lz8xfYS
gZzDnBawyizXT1QZQx7R5xjZ67/R18B0E23tVF97ZCnjqXy3Zhsw0R//oG6z9d5Wzb9Nsyw/NQnT
WFdhWg3Ut+ZURv7kih44TcDyQWvrmtORQ73vcOh4b40tV9IAZcZFAOD0BXNLuMhx3MsL0KCysm/G
+WdoSZzMb8sEmFzBhAnMqXoBHxhzUOtUqRT6tVp6pFgcHSorfxCs1jYYj1mAc41jaUFJELQs/XcM
MweCtzznh9CV9xpAJfFheusyFOF4G3iJBkW0WptmohUcqZGNeabFktFTUB7qTgqQChm+XGhrDrnV
EC2pfMb1JV8Cixm7zAWbRJgHnhfEZ7I3IUkOIUPjR+rOjhm0t20wHC2n8SRveYk99W4+H5riRgYo
FhnGAeOhQXzgbsXWpWiIGCwDqtiknKuf799ijvMWnwEviTyO7BaUJqh5JqOvCNqboYaGk2MCzh8z
E4pjNbCysWQ4S0EyrypFeHk81h5m6ycny5vOa/qu8iRzCA9jHud22avB9R3cTFHWP5fZwUiKhrQO
EWaWrPkZxrkB1gloPQ9yZasdRmaitgha9DH1dGdqe0USWjvJn62x+nX9h9BtYXMJjIWCCEtVdWg/
MzcG9L4NNU3oGTTVBzXLdpNaOXXq/2srAOtCihBfBiNfbCaBYYICM1hlGlQYzIkSIIjCJ0srOJu6
EUVBbmFpoAlHwQkqT59doDNnaYwAow96KXKbFNV/FA6bprNJPdlTxcMI0k/EbJ2OYRZTw1WrX5La
SSlmf0ISZdAhVh4qdDvSboIoeVz9qnvgyK7v4NaRAx+5ATYNSFkbGKz6vDhj6ua8yJYUQ5XJY3bs
b9Kb2jPuLLfeUThyvktRN1RtLbBuq110A72R2jY89WeI8j/BDIeK8jTv3trcgdVvYpy4q9SlV1Qh
BSsA2FygXaWaUMx4T3jK71tVsE+LZ79sIRp5nIE/kA5LjwF5it3qqwTROPVoCTavfrJxaXyyxpRP
8igTZaFOsqBrMdo+GJDlqjmfU6VJy4XzrLaOKXwsCenU1MKloRDU1GfTJiVOexTWDhHk56JJj6Ko
3IF17wX/GUZMp/61F5td3E8uKHMdMytcYcD8RKjZkRraRt3ehInwgCeIbifGZNiaJAKV0nSR3QD4
6Zbm8FppwLFmutsVxr4fYj9ZQKAhzHbXGV5ZznY0dQe1EmN7jJH095AXqMClouIAjWN0UsYKFXni
XvfrrVrVerNZCOjQRl0/5mMWLD8pnmLs3bx3MRQaPrfQaFec3I18GVyjL+FXMA38QPzgpnwbV4eu
SUAwGAiCdJTr89FSx2mM4ijNAlWjHb3qNHpEsePXxJuO87f8JDngePFxq2gvwE3zZ7q2/G1tn0kg
oi6K2zIlWRBZ99kAgiuV421bt82nFTLBQ6+kPJSNLoVYT/xOi+SRpzxqgXFQPDr9yROE3XoMf7LH
BIZagPSoLmBFVByoeYp9sLxbUO0Vd/HLdf/ZCkHrvWMiQ5r2k5JrIDaUpBi3/vNS/jKtR6nmmNmq
sulgZIC0Dx6kKmBPn32kTPFMllM9g2Sl5KtOc9cG4d7c02eB4pR+BT9FnY2X1cj0+mXDxMrsBemB
pTWtRDLcMfvwUB9wj0Vvw858DxXgjGiDN3Lkr8a94JpnMMh99yvl8PVsQUTXKz9/61X1Le9CjHPW
hJJ+dHspcyBwItrGi/TYzCBPKbz5aMZ+kXrXvyv1yGsLZ56ZwL6Ec4m5l6BsSqdLns26svWO89jb
PHgfH/WiKh+Br6Ku8gzKb7FPSpB+5P71ZWzeXOsPyJxt3SBDJ3YLYsvDBEyGBIhctxtRgmre+Dwp
W3UTA1hpSAritYNZLOY0JLKVqHKogkl0Lx8Wd3QWfzqBt8yBaPZhRsPBepihugt34bwItrwElk1w
qco6ski2/JX3GeqbhUblwIQ7KbExbYhniGq3+KMvwU34r5+Nr2dYFkZdkFBCeOfi6/VLOQ8xTIKR
ywEMBN24L//+68GEhbYNRogxzsJkxyhPUXkcEN5QAaYodZSjuV8Oozu+o0LMz6e2vOWTPcbrNU1L
2iTD94Oqz4IxWM1HmHmeDoOXANPxJ+MXn8wxF19fZnJlNlieMuPN085Q8uQOYG/UFz7ZYA7AFMYq
INFYkpIYih9NkI4J+9wTdaM5gFELpzoi6CuSqHClYf5SmOQOZOdu1klglQLERq4BApvNn4Ws3GZk
eQtL6ymSOkgTyUFci6cuM3MnHgW7jiavVpJ9PJAbzLrY4lDfTEX6BFYcP5YGuxWsI3rVniTHN4Ms
/gI3f2tjnNFvMaYIjPguTiyQ4eFV2M1uqYf34Ix4FnrJ7zBx6A+y4eVa8/u6g23cXpiTQmECM2Jw
ZfbUSPOUJjNl51EnBTRy7UMVVs5UzYEY1+51U1vIpU+26G9ZxfFmKIyC6GDCUku9e9cEKw0MjBwc
jG7MvUzEfIOo2III0MGQVns9nALQV+2TPNDzWnwRimGfC7IfGckzmeTUhW7FAXzDnIi8VdH49CuZ
CIbnXdwWNI4Ayvpaf19OBA9iYhdu6hvOiDRCcswB5W55x9O93jp8ONAyKviYLDUstqxeyq0uWTVY
BKMacZOKl1MsUVna8aPo8pmZNsIXJeQRLYzXgwuFnbkapgojjyI4qOMWiLWxceOJU/zauEPXFtjU
eoYaez0LWFDVabYkD64o6Q4xW55nbbxlPtlho2Q21PJc4ojT+ya9N47TsUBPYvCsAyUl5o3Dbn+o
j50zmCjZ6HikAI+fBCAnrg96uSBdt6qdRarGWeL5jmiib8n9U9snXxIg39PqxyhCKO36geJ8P/bV
IPZTrRoo2gRj9jVs3oqOk3Ly/v/071fndRhSU++1PAn6WIAA1ItR/bi+gI1nz6fPRt1nZaBU2z6s
pvqvR3XhZ4GCDJ3/utlKSjCNqp5rMsgPWJC4ZgxhXaBncqYDrSpb/IX58HyyexU4Jx05ZIehHA8k
72Zkz8f4wOsmbR4DncrYydAPxT8+rzMJ45kWwCg76CHJ75vlTYr217eSZ4LxyL4PS7GXdWQ/gJAI
emQr42KPMw/stOkSq5Uw9/WkyWXZSFiJON3E4GyGpKx9fSFbLzcTbDAG7SABBMR2IqpOnMfYMChP
0AD6C2BJDwuevzIgo9xX4tZyVrbY1kNjWE3X1QKWE+RfCsgi08K58RLtjQfVz33zlksqvnXfri0y
roBUocitAhYxEXNX4/2S2DGoIEsHuALijJLbnkJgQgQINPMSZJ5pxkUGSK9l5mICS4gLFvhs47ic
cq94sm4HALPFDqcA5Gh73guS90HPYy2rU94aU6amE4alo1vJr/xpF+4KDGwmAEdzgS9bx0BGsnxu
Y6FjzFze+SIVOQGdrV+8dq5+6HGBKrfh7gT0OZ0W8N95aE36P2ReiSjbaBqIlVAVvSiKqtYSxXqO
A2HEkZOmXqO9NEjeRpCNVp13/WjwbDH50yy2Haro0OPQfs65dpdUsq9290kse+H467qpzYMhWUDh
ITdEnY8J/XI1z0Miw1eqovLS+aXQuO+17dV8mKCfcuUWidG1hrhEaZB8IeBbSHbZQUxd8X2+Ux6h
+4q5lvfqIOyLwsmK3fXVbb0V8dU+bDM7OeSox6tRiIvnLf++uDkEjjPMKLRuHwNVTGH7PCzq1obi
8QQFKw2oCaRcn1drVXU85SIsDiIUq0BIVnFVkrZuUw1oO3RwDTwW2XNWmlMDJVSZYtHVQwzaoBwo
+Mwz99KDcKMdTMntv1Gpw9ytC5s/E7B19MClh4ANMB0EdpgVYgxiqdo8S4O8+4FTMI29I6W83v9W
oofHNrJk0IibANh83saqmTK5gYJIAJpPE9T/i4eIGVCSAnAEiIqD0dch+AP0F33h/22U8VRjGMSu
Suo0IEMC1owhNJ0yA5PNdafc9JCVFcYnR6GIBcAE0V6ZM8MXshopCoSt/k8rzFeShVHBIwxvsGgc
b2upe45Qc/8TG5DDpXKeIirazB2nTEWeFyNsaNVgF8a3Yua96c/xhw27aOXplFhUpYn4Zz9Ah28A
zT7qBq3XfzEPFcaOq6/FMX+QjhqwVug8QQsCdCdyaquuFkT3414+hrfpQTjQkX3rRFTgzPo74R6p
UsnD9m5+yo9fx9ZMs6YqQP2OXzcfkFIArlQ9CY/mCQUUKBz0P8gbL5HZ6mGYq/1gS6RCDIaQEBRw
eLRS+USHXrPxj/iueuq+VrvJ0Q6lCznyDEIaNjqDhcMN55vHf7VmJrvIe6XQqg6/QOntTLf1Q/X+
F7MXGliLE4V2vyf/oAS3GfRWZpmEtMursu0JWCX/IjEeUNlUff7TfOuyWu8vE3dMMRNKHZRhQSyX
bj7Mbmxl/lg/tfqjWHBS+a1eyaePycSbmoAucBrPH3Nw6xbQ8MVW75WH4pF42RNxuBka/TZXTtO5
9bC6ihFmwlDr4a/qQ3PKUHaIfol3wo2AeWHjG29wf/PxvN5LJgSlddFNKpU10R8obvfMMbOr3Xw/
BfORV1PhngymlWollYDUDNYwN+/Wi40WMerSrZ0dVMWnI9MteIGbxR7ALlPYbWVn3IkG7gdlolXV
mH0hT/gNAwDSOiaJBtHW0SoXgtLHBC0fi7LFFrB2ofOurL5ob0gjqpqwSIk8YuzxtO9O2h1wqH79
S3AAq58BhdGPGjL/0Mbzd0dueBidrdnsTz+CuQc0I6rNRcSPEA8diAKGHRU3iXd8KkPeBp8ZK1bL
TcNZkq0BDiwG8WCjZo0Vo04eaA2mlNEX87kPDU6IP3+AlUXM6tbJoNC1Bcnt7NG+Suo2u/7n4OEd
gEEt3ogrJ9CdYaNrg5islcG4CR+qUieSHkZFdhbrJioes6x08sh6tDoeuoK7r0wkUoYyAYoF9Ts6
+yP8oMw3nTe72b4/CxaIPF3ULWqRTy7DJEGxrguCQPsB55PSQAsC1A6yE4MtuFdt8Xt/gzZZB4IR
7dBKdv0OwXCcH48bNTbzzI9rRWZiVDnVEkaKaUSEwlqGTlL3NH+R3OiQvCSoGEkO5cESfmcJhovp
HyMXfQRumZGu9kpclpnYRWoDmQSNlNmXwZU9Zbccpx9o5O2hpgVYJDkY38Bywb0OeL7NhKvQnLs8
1Sboo9zcALdD5ZJ2KIB/184L/aOSyOo+YIswU6tGdVnguqOT/tWz7GlYJ51NMoJ6n+5qX7TnHdcq
DT5X9pbVegQQLRMa6trdK+6FWwKZJvVdofEi863366k978pTmORII3Le6yEKneNhcgVc6AmGSVWQ
xYinf1Du5Dgv+xDEDFVUQE4Fj/ef2pP1k8YmsO/7ZMRNR2fLeA7D8Re2WJBrczGYNPqa2nNhPvMB
rpxzoDBhqF86vddN0Pm3glcp4g91DKIZ8JGQWyPjZLFnaa9VlA37xNJ7mnrJD8revEmfM5CMDbvp
EbOID1bQ/oPxGF6QZR/O8VCFZa7PNNYkO+IPX2XBDt+Vm8ED8FO0Bbfh8hbwPIQNLN1kZIJK/RGA
YRUj3fkv1FuRC0ROceh3Mq+nxttWJqKIso7qt45tff3SErt5VihW8P0Xtah8H14Kh5t7cFJalZ23
0wY962gC1Lg96KNjpwUgEeKDB4yLHVvOg4/jn+yDN9Iz0M62KfoLCsTd6v+Q9mXLcePAsl/ECO7L
K9dmL2rtkvXCsOUx933n159E+1yLgjiNOb4v44eJUDXAQqFQlZU5VrgSStnm9Bk9ekNjKe6wPEam
wolWSUWUStjO/JlAOjBwh/cuaABmF2gqUEMy66qsBdKvrEGf50LHAnlIacwQ3F4qswwyUyhUVmmO
8dKSSbBZncBKK4JIyrG24G1+xuh9YSZueCJ0A4LTgdEqvUUr1IrxhGfEaMaZoAnHlXEpenH+feU3
JhkqMRzMq/rjkYxc/IexSdZKyaavVhpJRfdby4hwR4xoQ8UYPEagPtZgOAdxB6aLXiaPBADWY50R
sGUquwnwJTVDxPGvyjcue80K0WJsJsthqABjqG0/lir4WCDAB/JOS6wxcZzZuaX61a/4iCGlm+Y+
dVl1EObJoAKNGM8ylPHIVZSauic7YASTIO/RmhMmnQUn2qPcM7BYzllWabrveokluWqxn7+DDd7r
h2EXeguBCuzGv2KeAwE/pvwMQJ3AeUV9PzGo4plPyCpPBTg5hJ3m8GeEUgstDjvyGN9yM3ivrFHf
Mu9BL66QdKIUPMxvjt8x4otg2toA7gI0MGWYHCU5MCut2MSLrJdJfUwDaoBggcYyeY+fLa4wJ+iG
hofuLB1Tp3zS7cZZcD8XzuL8J0TZ5h3ysXCaFIDjujhLQ+AjMJLrDI/KTvfJC5Y/tmc28mrzTK6M
UY/lIeC5XCGihHX/LjXvI4u1cfNErv4+dWfImTppWYa/v8TaYPL6fCg7JbP0anDbhaWKwnAZnbov
pKBtIENEHFQ4JdOxk+4SiZFTsNZD3RNiPaqZkcErp+akKG9zaeyy3rCCJnOv+z/xsi8PhdXGkbWu
wrTOLf9bSpE90h8edtCg8Nk1DNb3J+tdmWmqXkizCTmuUZ0KTvCSnCWkzbJARQ1+TvilzuDOYD91
gLx3QCh9fau2A+Fqr6hQsUD1VOQKZF3kxBDRjvbE3eh2ZhoeWED/+btwv7JHRQhhCENpaeFn2VFH
ZKjOia3dG2/Vd8IH3P9gEpyT33/FF2hqoKCdFzWu0eNKjvUz2ss33EE4y3f1sxHa0kPrpDek45bj
ZYfnqx4/aY2JUW9IsaQRxEPQecCsDGPLGV+VZgtSg1kvtBnnwNhNLu/gMoD6tbvsJesB3HzMTHC7
qPex5QYVR4BxBJAMWt4oCU1HchxA/IoDIe7+YgZmfcl9mdgy1CLDjAqEqcG50ERgXRofGXvHiCH0
kLfQgoJ5DGFCMQuf0HJMZgn6Ntn89sJ5yoW+7a9Sr9X2UdGk1RajhGgOPDaM/SVbLLFk8vCRt801
L6VCSdwESQ96Yyhyhp6uRTu1L00x+iFA+nMSnwLhNpg7swZDN2M7WaeDCjBTL0RKpMNucFKXnbxX
94Jd7iFNgewECFgUR5df6c/abU7Met1mNWe1rVTgAS1grwslAg9pAzWROYPXQrSILkZkL556Jpia
1DbAkfdNPcRnw2d9V1boM6hQ1HJzLEkLfAlCajedrxwGlClzUwG2xyczsPGDnrPO/vUEBajVz3dG
x7VKWIYo1P0hXOxtwj9YopUyYAqYZe96rEE//LM9vDmVNkHhG7t86aUMx8odDkBsDxjT7iyhtMDz
7DO86vqn1Xkq4IC1aOarGp92cEcwhoBW9gfv825pi0zuBeKg/35wdJ5KW7JkDpaYR3jvUjSu+R+C
hJnpHEzd/Us9v19fF2svyf9f3fcxJNITjvhLFeVgk9PMLmUk7iwLVKgJhswIK9Kz1IfCrLr3NmGo
YIjX4ycglp/XkGVzkxY51qCeegcckI6C0sCJs8L96P1mwkRwI+MepEAu+aJNiDHBN2Vrt8LP/7/t
pGIPRhk1zNL0QJ9MAXSiF7ufY0bGSfbrmnfQMaatCj4jPQHk6VY4a+YiS35tuNcXwrJCx5HWqPMy
hpUYUtiK9CTlO60S7etGNgFQH08rnUYoVENqRIEEK/IdlEtIBTB9SkHqyN1xHqASJr9j5YaMddEI
haEbJKG8VFY7wVO6w9wAyp8xPJJlhIoVUbWMQisgiR4hlJJrx6TGGCdIQhi7R+LAFU+43AWrs5t3
5VRIRKdeMYG2gLrVSb9VH8gDnHT+uhMLgLTdP/hzvWEkhDpobYzJdgLvmPf5TQVejuwwu4RfgaSU
f8Nxvsq8QP332dpkFEmiEpzhaBV+CdHmAtzqPhlFGBx+MLVf2a65g0iJxdhWxnVGwxBkfpqkgpQ1
CduPbGHiAgPlijO7BWAPLH/8lz2FEqQiQn4SpACfV7nw9QzZaCBxQQag76XdsMPFWZolGRfDrC2T
emorHKuQJBJAEGHoX4RCW0VPSk2vEi+EdmBVYaB3+Ruc+doE5f59X/RxwKHqVgvL97xJ/EWBnYhn
Qg23Ar/KQzgXCbJG1FU/752QgXxNJQUoQTCXd8HF08udfmA8Ck+d7JfwSz4Swl1WUZ+EPvrYra1S
AVifhqZUFoE8PYJ965FxAc4T2ZCRLT9c26FCMI/x9r6O8VCWMWk7QkcTFNbFufbyU2oBDXuT+mFp
JjeiDR2yb+NeSsCCyVrrFguQvvoRNIJDCcP/Hc6Beq+pN8ZuViZ77LrIbEbtNatAR9uNBy0MTgbY
iUxhyfxQnfxwBAup4cQ1qzXG+OSXOeFVzMuKepb1EZufG23kdEv7S4ZsSi20kbVMA2tefItsQida
7uDyJpwTNNmEUHNqNRgIsQ0Abe39BJG9m/IOfMceB7kJzgY1wp6AWYODeMzu0NLpTNGuHzEyBk6w
5mQAbFZZrDi8db2sfxSV7+RBrvPVoqLPw5cnQ0X1rJVsoVmc64Fw0wx4NkDlBop7gy7v4g/PRsbL
gLIGxgiuvn7XJ8JJqRlg2i0zGnTnMDYOblzs8udDDBkuKYhEkJXU/F2m7cfe6UrGSrZO7NoEdWKh
55VpBjcmuLemY49iQe9WNzJ7cI61FOrE9n2uN22F7I/ITyQjuITNHvGha8xGNTUCdUoxcsy/gbvh
+qfaTKRAtWco+EyExYZ6MsztwJVZUSSXJxgURVOzO4eOakc3qgv1oidoMTJytwv2hA6Dmg6UtQJx
KEwGk81YncSFKydZaOLf2K74kNmdL+00oL4nO/ilHQIfrMDOQFoemOoAQfcF4QUoBaRwPGbXbOtW
W/8Y6kiIC88twLKTVKh8LoIzGVokrcgyOXbf+8fuxAaab4Lb1jYpx21VzFMpMbh8hHfRkuz0HrC+
QIbWH+Y9dL9OwNw7OSVadoWDmDlkmO0141eMErA5SLdKLRgu1kCChWElSNl+/hbVrOZa3OAMoSH7
mgf9KyR1H9DQfw0Ndd8OkZ9Umq2Xup0syV88INemqZ3vBegVZ6KeeFKtmG34D1e0DOfexE6uTVAb
XfcK6HlTFKtCtH2gb0BILItzf0OwbnjloTVKJGbaswLUQOwyG09bV87aPBU9RK6Rmj5GxtTZU28V
jxjrt8UnYacC0d3nFt6W41FBK5iVRm3WcsBgqBOdcEGFLt7nryontWRk8wzD74VP8LfTi4Gq4IjU
8K/5emEMVMng1ITmMw0BqfSJKyETmCDzJQDR2NEhdUJey5DO4h7LHSNobSU4a3PUxqZBk0r6jKAV
CbYGESH+FEIzOBRscPr7/I4VsTZT7bU9KjyrXcqBv4fcm96Inv50GKBSoeyxmRd6YMbqttxmZY2G
foR1M2uq1CR4vgx2Mx8ImzeYBIuD5snHFN7Cv3V37Mr4ViRcm6WKY2Kt1Us7gh4rTV5H8Wig2spY
GDludOAHOhLMcpCLBfEXZSFdwGqbKm16WRh3xvjlYlduYmPIYTCT5/wxMI1nsO2dBZ9heevBu7ZM
HGp15eSBgMtPxNpkD6/pSN/hpruEeVSWc8WpAKdmihFu7iemtFTCiaTwChV8lCGGMuAEcjOIHjsy
V+NWxzlh7Ommr+jgFSCkOgJG7j8vrEnGtBHUKvVqiIeYddv7Yji9gPrOmUDGfH0Xyd/68vmQKKBt
Lxk6VAk+2+LTKI7kSU68INlH4+uYn3Xpx3UTm+mI/mGDxlJyMaQjgrEGW8+RwNwLF9TKEK/PX0l5
QrT5ncCZzMmzzXtibZVyTBA5yEskY2WD2/nxTZpj/EMmLL0/wCNoOMueDNNCqqm7j29FW3ypX64v
e/MrrlZNuWcIGpaOa0An0XfAqfaiGQrf2lC0+Lpx/u+WDE2APAHoozFqR/mL3nZ8UKoVSLRDbhdH
hZsZUDyXItNIGJiyS7WDdpe1KbLo1Zkr8R0VPlNIY6/wF7TaSku+BdLbmu4IBwU6nAc1YSr7bDnp
2ip16uK4a1qjGxDFetUWdN2t+MpuYhZkZtsMdAjwyND5L8TOSq0oUyEjoCT5XSfl5ixBOlG5u/6x
Nv0SMtp/rJAQs9rCvo05Q+9jZGfH9CaCmIObO31tckBzLh4ZCTbuQelxORexgGYpW61nK4itfwHl
LyMEnHMNDNZIYXgr+1nfB17v5R6B6nEpUDOx27OeJCyTlN9ERtZjvhwpKT8vpjD3Zlk71/dVIvnB
V9f82FfKSeowmspWR37UBKk/RaKFCWioV2iCZvYBMiYpwsMrUhSz7mUnbMHFGpXOEOpnflYfJhDd
NHJuq4nhD63g1XLudm2xXxbRL8bFKoP6wIEOy5rj4IiKjyNI/esQZbxZJJyFgetjLxsvXAAWmKQB
TanSgNJa724XZN1Go960kXij6gGDhIzpS1TOVMRVENY1fGkA1v+VO4MtqH9bIG9GwNyGg5m6xUqP
QuEMs7mA045n16W2HhtrZ6IukKFqlyxLgcKsGzPxKx9Tj+CvmA6clUGW6aiAe2TfQ1KisvQb4xg8
JYl9/cNvFqX+/AKoHVINx7Lr+THTsAkEshjuFiTETriX7eIZkq84R82J85mVsE1vw30JdljFAO8d
5W2CoQjKpGJQnHQ5ySwIpJB/KLv4DaXbY7EbMJDSWPNLudgLK0xtB+GVbeqro5DbSXLfwtPt5khI
qTs/gowYqEoaZ3LCDEBNaGwyCxqsJVNfWmobGB5QbOMXydQ17VAumPZJHtWidJO6OwdpxjjTmwH5
z0LxaT+HSq7lCnlES9KrwDha1M9NChLOYfybEj/JfX5/S4HuIAtlwiUhyD0RD0dHBvEFCM0PtQ12
by90WXO4l5rklzi1skblBZKxSFonXaIvmTSUDm1rKshYQ6hIcjf9iBIJNMzM6i2IzSYmV+oOVyoT
okMc9NrPoGpEIK0qlbDGogkqigPfB17PN5Cnq36kmCXKoQHvVB6ktUcrZ+SDLMvUBZjmcWikAjZA
LECvM0cg5A2WXRwMuHSRJinQtTMZIYK45rXFUjeeWPZz0da4GyZXcst96U2CE7+po6mCiby56W/L
B8w7/myAhOI9SWE52Obtt/rk1O2XKK2k1CUIgeWTqpjJz+Y2deLQajlTRLlWNPvIjO7wlPjJWDbL
LhWkqkzg5zLCNyZcFlAefJhsDX06MjYy2nlFqNf96yZZG02FJkEOMG1toLb6e/KZdENIuYAFrWEt
jApFBh9FNZfBDJ+p/7Rc+pBUKgN6zzBBN6OboAHoooGXClNtpj0qiayRasZe0c1nI8uFsO4Q3fos
tfUqtevAMPUYmW27mEUqWuJSOEb/dv0LXf7s17OgqyiwSxLYzamz0KrdEtcSSG9R/sbYFymbqf7v
AfV+d93W9h5+mKL8vqrLqQsHmFLL7hY81YewKh+vm9gOp3gmg6iY9P7ouTJ+6SopH7TE09+Mwhwg
09A8tiCJRBjPPe5ZvTWgPz3a7WCmYJTG6NJfEvyQp/r/+w1kH1Yp/dx2SSkuAuERDncEYBY7AREk
Fh87J9phouApuJe+XV/4ZhRd2aQ+Y58WRTMZCGllMjnaEJuxAllV9V0BPSaneNeNbT3h0ekHeTzo
ynjpC3tGmI5BhnLz7xyLYGjjyQTrJ8bFByeDtzpIm1mqohu3P8hwiDG8/QAvoFaYCxEnZ1KZem2a
2ksT7WWiOTBODmNt5MKlDsQnO5SXDupU6HMODxr3S4k5bQEMrZWDKW3Csv0fpsA2zv0ne1RUVqJk
EUcN7Ezpr35P9KYwNyCbDYRESwsKl6/hIxkPj+6mE7tPc2mCX1ssFaDjLsoqfsFTGrKTotc7ybcQ
ZcjHCOXdAPDgoraGX1kJCgD2MMFWBfvTwqmo3QTRMsrgd/Sa194hPZmq9qA8pV20QPR7ERzm99e/
7UYAWlukZ2DAcZAMZYcXfaZJZqi/q/0/1w0wvuUXnQhBlgeVw8kfmldM95kj966DJL1GhUucQOIy
QINdfLluc6ty/WlVxKFX4UaQDIDmVbSayINHr6GYFvjL3WIFUOT4D9qXWw+sT/aoVBE8Y20vTGin
/R7MbK2i9In0T4QpbEiuFw7nZ+BsKPfX17nx3vhkloqqSiOFTRpimYYEBZcBPZ3urCX7MbhrNc5q
0ufr5rbDDViioO1lyF+gMA2kJDouJ/ciYtuQPqoNSHgzRvVni/URi/qwQn27iW8TUKSJ4Gw5ps9y
Yxqv0TeABwQzwhyabMaiSXKz6bkBvGn/N1jZT9apLylDnKaXSSGt4Zr7MZpdXFq30jAeRkX9ocwc
JgP6wVLF0M01MAA3kisVy1FV4zOewEyFIFKB/RqLPvaC+sBzrEaTUiKLC8XCjgD9biDrIjWFlc2i
pZT3Rv08htCfaTnLSGP7+ufeuD8/bQV1uyRKnJVDRu7PfD6n0FUzOTWwukA6LlzmxbMkmtcNsvyL
umZKTh4hOAD/ktTnFkT1YeC3Y8pYFcsIdbekITepZYEPXIRQiZ41Cy1eFId0hpmtgYtPu0ddI2Gs
ZqBRwe6REKS57anZzURA8MxCxG2VuD5Zoi4NsRO1cjBkUDidi8fpYXwyWqRXoEodnyI7tSarea5v
m7fuH61zIyd7Yo2Jk89yxUnp6ZpqFoemN2K0JUmRNq9NSdahBhtj1Ni77iBbyOX1UumpGamDak6l
whThxxHOwi3JZuMd/4sks/q31OKe2mN6XKBdclEgq6zwgej+xS6zOkDC0LVVU2EqGHIt7SAkfwGT
Qu7bXH6EnnG5qDOPxejCcFp6qAYlpVEdyRYb4B3SlDd9fkkUxqW5ReLyaXOpYNOOoFeveDRgs6MB
Sj48B5wcr3HE3Lo0OfhR7c8+SBZdbsf9TM+9TxRAWGVDYuTatlJBpwBmp9JiKBDPUWqXYDfVeEaH
hrWXVJSZhHwyRmhXeS0gJ3IBXhipcjSDcVf+Syr3J3TT5c807bpFVPDJRiu+EfHaqq3SKl5UsIck
O5HJZbD1aP309ah4Iy5jrcXEXoauEyFlls+6iXo+CFtZSuasA08FHFnm5EjAV0KrYqdC+awWRnPg
oBfMnk26fgEadH0zi+YshdQfwY4ORzKUNEC+ZLHy22zPqphsfzEJL34DKC0JHMZwzVXSqIxS3eYy
SCpHzbrMI/WoN5IsLkl3vL2c2KPSm674YZFOvmujmJsiwOCK0OpWVnZWrTwrPOuVuFUNR6v8z8Lo
FFwpwiwcM3g8emkLmJkgpwdNPYuARzozzMDREJg1kCtEouhv0ECfjFNxMkz1hq9VhUSV+HsJPBLh
tVl2C+BA73mEwRIM7Lkac82bzw6guwgt1YWT+vPHHDsQhy8G2mmD2/j8ZBqA3Qcm4YmerOgG8MLQ
qs/VKfgRtUjP593w7fpVtRnHVvap46jqWRvMPYi9+xr0Htz0FMscY7BlM/tfmaD8NVxUTasDjJH1
3VMz1GYI7pI4bxOzK/WnJQc61FBYUW3z1vuweclFVmcECgjc2CeocnQEgTSYFYi+MYBiD8/TDft8
MD4iDV7WRqFPS2WG3sQZCkK75kBkwv/Dyd/cSUC4FAjvQpiPRoPmHZ+0iUiSfrtCeT2yh5+i6o6L
U7mBH6JnBG2L/F0AYYtkJ6XXeawy4Hb1aPULqLsXE4GikUC8zWvAYezzuPVQQcJQq1fkDqY37GjG
KWFGvM34s7JKXbZpxYlqMMDqaIHrAy266iFHgYXMXRI2vBh0ypx7/VywTJK7ZeVAAr+kkVgjxw+z
9rAkwnMdpDbSOtawz6brrJZGpflk8rCGIshHmb1x/gvB6Ha1aGWHOucVB/LoHEqx2MIJXU58tH+k
Fwmq7FAdIfUGCXLOlmgW3qI513dyu+iwMk2d/zLgSgG8/un/YphjiM7FdzyoKYHSu9TH3srAFli9
VcZZUamOY8LFwkLEvb0Zk7Jy8QyGTKfhWsvIbxIdxcGeZ/SGyJf6khF+LFMlKcLKY3p5QJa9GChf
54dlfM3DyQQ5qCmgBsEPIcPYduVoZY26rlqRl6u0AWk0ge+MN/F+uSe8gXj27yBIYjM+4WY4XVmj
qg3TpDaDIqH9xO0qX3RAL2cJngaRcoJ7Zz0iLiinrzupAcem6bgV6XAKnS1l0vCCQCOAtxa7e9Be
ZJjaITP1VJ+HbhLQPOTkA1MTWNW78a0sTEk1ExD5sV6t23Hg47dQ+8wVcwbdC4RcbQx+1VJwy4UD
1HMzxovxX77nhx1qh2tjqKO6xRUie8YrRhkOMngPOK9DeGNjSbeobwyU/xGsNaAeIFjw2VenKanR
65dIutqAOjV9q+81bG/kNofiV3OQvEvfGnQFGKadJsZaN1OOD+Nf3uGhUYuNgpNZFQHk1EcwOC2a
dHvdZTe/28oIdRrVTAznOQbdeVcpx7SsjloWnMBExcDtsMxQ7jHOopDwTQj36Gqz7d9UBarqTO72
zYeMIhm4+CVVAvv458+F1HvJ8BlRC5r0Y9n3DsDclSnl9VOZ5SzB0m1XXFmjrgoxLiu+Q2UaxQuU
9sGxomDk2SEpTeMFoAxk9fS39/BjdZQzNlk5jkWI6RqpRwszfNbqH0PemNf9YTuofKyKvg84vh7K
tAIovQx7FEiXeyilJmbRpJ5aGAcwqpuSklp1U1nliAeOZPYiFMch6ew2c+zKMhhC0P0/xWF2A0Q/
2pB4iRR99dSny8uUdffCXJUYE2kPs8wiEtnMEaDtAFlkQFr0y9JWN4s21Y1c6/gg5LUnHbpdeQTN
4I5VKto+lx9mqJRn5KsqVUgrXtBVK+F7M5lz1rVFwtiX0K7yYBWD3CAPGYfPnjz14FUqRryyRouo
jGY2nuNI5MzmO4SlrcwL/0IsADNMRLJRFCTIN1JHJ9U6I11C3CXd+Fp0oxWpAyNTvPSl6TWtTVDn
JRtlKRoMIMkHl8CAEqBAjfNkIwV3qwPp5vBubC3QqFSPwgE9UDt9/M3hrFvFU/5D9MYdUeRhURZs
BY31z6KOlSCrhazVuLnKaVcgyhevWrqPOdZtveU1KzP0S0tJ9IjXWyjhjlXptFNtZ8zMirESOh8Q
u15PS0xAeVMQmLkAFPiimbXKm4IyMsIEazVUPI8zrhBGMhXQDWFi5oX+T9CzUort5aiQEcJBMr4o
iQ5pGklcrSIzHaVvaQFYqtDf513lgbLx6XrU23yvgZscyT0GjTSFfjEOwtjOEKEiEGXpgbRqSW2K
lFNi1FfQmy5OrDF7ZXN50M0wJIioKMA1fD7iPadDZ7JGs2LiRaeLpoPOVV7VtxY/IcnPBeVHJUFl
u5miw1Ty73yjvYX9chqEYl9G2a0Gwj3uQikytC4KMv7YFvdcMR5w1bm9nrx0smoNQemrOtgX4n4+
GlOwr5L+HHdCbi4DSBKFLDI5vXyexAi+0p+kMtrJUXzQZW0xlWH5EUdK5tdKsq+0ERxG2Xd+mnMb
CIbnbpZ2CO3nUJRvKk31o6A/ZMb8U5TrvR4obt+liWkMSWQmOr8rZ/4n44uxto/yQHEJhoTPRQQs
N3jLHhtftlpPSyysbXSnZ97t7smLV2EpTW2W1YXVd6NCsxJ0A2aD8BLtgn0wWwT/G/jQS/d7b9pp
lnqrnKrvopm7s2iWt9BLc9mzl5slQIHMPmCMRZdBAPDZeaS6BEvOjNpm62SPRWnOQHEqO4wFAsaB
BKRIzeGGmGZ57WbSszJMJ6VTGONbzjgoaWYGXmGHTnoqICVmAEAxvrDat5thBlM6KnJvXE5fEroG
iux9iYim99/F6ZsMuRiGGxE3+XIprSxQl9JiVFymprDQ2KjZEigM+CxDuJDsBi/sdsjmIx/99j8r
oj7cFKF+qsf65WJ/jY6Vz6cgO1O/6cfZzVubPCRCm1Wk2SyFr6zSSV05RJJYG4BjkuYlKQwJO1y/
CG+aJzn5mUXE/C9e8meV9BtfUWqhLxUxcMlVTy54+ZvmkDa/hNJsweLB2Mr71qujQgEf8FpaSBNa
d21dQ3UR3CEGSOus3miOWg/M62hoZ5VTG3MKRP+6A22VT9a2qWigVQkGgEnLORsNF8Q37pIC2qzo
BRhvBOA21O4U9On7daNbL4G1UXJsVoluiMCQNCAy8dJBis1sjixuBqJ2qFiAhc3zp5DJP6D78R8q
K9RGeYEIJHa2GQw70B0jY5EsbLvmysSXA5jwcUIYo8jMLSGVABa9OHAn0BJZyT5Jzb+KKSuD1AmM
hVTOlShA1SQJvpdxeKtLkX39+1zfNoXucsnDyLdlChPBnJtC+c6PrOmi7YRF5WVMbYkKkSr+7AL6
3EP9VkwwMTmD15kwqy8mWvXgMHOmX7zdefEDs7q1uayVTXIlr9xuNqBRNgQR5tB/jVYwm4KdOhMk
dCQA+KdfCZr03oiQwtjMTWfXMNQPggxeleih7JHHXKgUAQ4hzrKZB89iDxh3ubAuAnJQv1wEKzOU
H47jMCeDjjk/jEX8jDkZ8hA1JuKMGNCYov8plZLba2TCMEVOIwsYL0Las1ham7xzKYuwY/uaWP0a
yklR5koNcMn8HrYp78PZ1nIXZIY7wWuPleQpAGzdVx5rr7cD94ddemh7KQel5nsoKg8gY2q97lBq
TouGogTEWwvtMgY0e9OjVuaoHHiKJrmISqh/yMA/iWqO0SFGU425IupySKIaYFuirJ5BOweU4OBl
fc/9xcG8icdqpF9eyV+dCDw5vGagLsJTp1JEei1qhLJIexid+qa1Ilu3O6cBlES+be3gnbQmxdyE
Ss31iHPRoLlmmT6brZqFAyEL6+zFbW/6J4xPP4m+chd6wo5zCGF265anAQpfGJiyOq85hWfgT5fb
5Ji/9CXj0G6HdRDaGZB/xzg+LYodZVqoxjyoqfp9d1zQ7AsAXeoB8xNtgHiYtfDteLiyRzxtFZua
pRcx+3whLRPcei9/J0JXjaObPWpAAQ/VYqb2FHHOL1u+Mkl/7BHcAjz4Ri9DpXh9WEYIlUOSCHM+
q0y7CT8DJPzPflLft9UiJQ8CrI9IQPWnDgJ7pPYMlghGQrP9vllZou58odeVhCd8lWNkRbfxoX7D
Bzzq3+FGN6imju7iYEq3tLtnMJ0kN0QGAr2Nvyl2QslXE0RVwGtLpyJDIRVJZ3AAitT8ueLvp/FJ
YDG3bPrM2gYVGjh0LDiDx2mVHsJ7khXXJ/BkVuZFEchOnOofVkljc3PXJul0UdL7oA0xUdjY4mj3
qokX1B1nla/DIbVS0ayPyYuwr+4JzKc8lLNZAOpgsyjIt67U9a+gDkuo6RNSZaR1YyYOpixn4Cbm
rEEtvOtRaSs5XtuhTkgeSGM5xTzIVUcICw4nafxl5AC8ZfsBz0eJXTZlGaROSV4VzcBHiDozWI/1
k3A779vvEPYmE7qOHoKDuLfBxnRks9VtwpzXa6WOzThEZVJk+LL9vvAnfznM3woIdsloNhLW4/Ac
WK0DVBATS7iZK6wtU5lLUtUKCkVh4Aan5ggxxUPsRLaMJrw5WCTWR05wz6oDbIJU10apBEVTk2Hp
CI9oCkxa6IWtyZn6c3yXW5h/fu/txYGM5GDGuUXkMPgDO+Rv5Q6rX0BXIpIC2rPjgghRds9L9E3t
Ouu6926mDmsLVAwSchmzaUR4QjiTFg/Yve6zw28WDcPm/u/Td8baGBWMSgmN8F6JA7cMWitVoKRR
MCwQ56fvq7UFKvYYCSdjCACJdCa3ZtUOZyV/CFPZkbV/rm/cpXR5zRIVX8ZyTCc+x8apEEYJoend
7UQ/9JWb+Z/4qXdTMOQ0cEs8Fw6gDlBuWXRo0tbVvF4qFXiGOhSmQcUPIPPNg1/eENWbyC3O6jcQ
mb5K+/i22IWn4YBp48fSD8zM6aFtJ/naw/LNeOAeDV++v74p5Pxf2xMqNI2oxUtRp4OhrYReY6go
fgzuAkFT3bmOnysterhujxzAa/aoeNRMOsaKE/TxSMIAlkpP8aJd47Fe06xL1KCijwwAkBRPaJ9c
JI8xVKWOd81hdAlzP/IEANStnjUns5lnr78vFX30pAqjbMLZj3/Nlr7n9wSQm2KeC+LxLve9c5Lv
BB3EbMFuonI/DENCHru+SjPVdlZLKcEZ0s6XN/dO9UkRDfwsHlNV47oTS/SQvmqkkhwXuD2Nh8Yn
Q6vaDUhQrdHPXSZy7Lp3SjS7uySLccxJEiEzBKL0N7yZZOySaOcOwT5xlWVgLMlNXVZOtOmogsiD
Ohl5nqRTZ7UV5mmsDZjm94TOSvXJWAWb+HrzuliZoc5fMCkTHzX4cvmS2XP1mvM/rh848ju/HLiV
AerAaXqeTVoCn0Qb9XbkBStPMlvmGUF8+1JamaHOW6Ok2pILAQltRDOwJSwGzu/6e+GxWP+389WV
NeqgLUUqpQEYYNzyV/h9AsL4mTs3fkR6DdCeki/ceMZdfCTa4rHJ3QkO+u0MgP+mb378BvqiTzlj
LNIMG6uDA0kRH1Igqrtldtv5nyFhfMTtNG5ljLrzNbVsi4B0g0er1i0INdtJ7aiCq4BYRbKWFDUu
Iiqcnao3dkqzHddW1qkkYIqMZcDoTeCCYY2wb4uQfSXC3KBYdBcvuVn2M3Ru2W0JxuGg4QZiJGVB
McBunXe7whjtIn+5fjq2E8bV0qicQJH5zKgnHHPFVL35GRnIg/xMkGrhSTv1IP64KX5MgFhmu8Sp
BStmDaJstszE1Q+g4owy4PYVBKwRtNUeh3xAsJVDghtDRgDnj8U+2f+HL0q+2JWoYFBhJyzjvklU
HNdxdhDeTpwzn/Vz6c82ITdn1u82c7zVIqkg1Eh5zjczXiGpZstgQALyufKJ0m1i64916NSxWS0A
AOqBzcoENpFD6w2mIpPaoZYn6TinoMDegYugxh43mLMOnaIzs0Ozw+QzQbJWe85uD/wu8oJ78S2z
mhOLiG6z+rT+KVTYQjeRj8Ya20D6XcXP9i52Uis+6oSBWEAtiLnv12OUTOcFQTgOXIBECK8/tIDs
8b56n/Cv7LQe9E4xKox+YlH9F8w32dV/dzBghT5nJIFWNg2I4H/PraX3wAq5+UnEhP3vgluhQvqq
8hSQo7NXvZmh/PE2mc4agCLK1UJp0RC4IbzShPI49zkPSu/4wNfjB+OTyl9EYdomz0cRO5z52e14
jz6fMyAlSWGvcCLH+Mmwd/3gyjwVr7QmF6awQ77QOpILBEUG/WE1MjOzRv5lyDYrDboox1/7kFR8
qgW5AcUmJkzSZ96aMPI1HeZzjM4KCH8xCOkY32VzcpJdhfgPghYxMrun0O0Ss1+YX/Z6LiPTijJ1
ppeCTAo3A+gih2EyswAW9YbxwmaZoaJV2YdQCZVjIHwEvN+xsPA1T18ZH/J6finzVFiaeKOa9QTl
EeGhObY3iS/uB19B/xsJxZl/xcCSB1wLyn3jjqWdxkifZJ6KQ0Kkzl3FwWl51KNEJzuX+ygy2xuS
UyMg+SOohbM7qTHnx8oLHP2temLVcxkJo3ypLK+eLKmIe09d4MhhOz50ClA+gf5cJvFNUzaJWTbd
Dy0HN5Sw+GHVok8gjr9UyLeajM/AiBWXl9XqZ2DqHZPtJELGupXfSzs8SN+a/yHty3bkxplmn0iA
Vkq61Vpr7912943Q9tja911Pf4I1/3HLbE3R8HcxxgAGnEUqmUxmRkb8pKpE1Zn7nOEc3suerIwh
i0El3UBTmb4peqhjgQTnDDIcKIokmHitHC5XNc8iU1xpG8DESYN7PjnR4abMCxw8mt4mSKLy56i4
35QJTl0raVUy4ZtSdi9oJB8nK7WTF8Fv/Oyc80Iv/dc+RyYotACGQ8gncn21T8NmNrA21acc9+Gb
fLfcLP7g0jLOfKwDm5fy/8cCP0wyC0wnjBD0NNpHJzq2QWdtx7t8H9p0bIObGm6HiA9rTOjtAYST
o4gCSC7UhuD6cUPEu84pIHb9Jbwv6RCO6GmoWamVG0jvQ+Jyjse2/3z8BCZPzItESRL6Cib3gQ/x
cnvaSYDE0h4PBn4fONaoN177okzgzcKwyIEHosrTVnmjOHEKlLwVnmZAV8CjGDsGqJw4nVieFzFx
uIkKJcoSeFFJSquCQkMZv3KWtZ39fmwiE26VVBtGU0SKT9VKwheA8yBxD0a2t+Kl94ilepTofOFM
UGzXhKRfVllwFekXWc8SVPak71QGHtX3wkKa8tLeVahNW9fXuNnolUFkJhuqpoJ5gVmjNisNMUwM
a6t+9UQ51acn1QaD2kn3wKaIRm8LMn7JH0dLfgxuVY/OxZRHUbTkSy1u5iJRNi/xjx/EPs8FM9Cl
uAACSkVjtzxCPr1+oHO5oFZ6T4VD3UMeBgBan9eC2H6qrwwzmW+k50YtGZedABu6YFixK9DWA5hA
rfJEyV8rDCPjzzM33d88PyvT9DSv7pcwRW1nzCmhFdpYwLKX9vBFeYD2zdcQDFrxH8w/b7r2yiJz
vyRRUQltRU9PAxYrw09eTQ9JDIjszGczc2p0ueVj/4WbBm9e2yu7TCDO5qApxhl2g7OIGqtkhW5z
NM8t9An+qscty+iCiHhKiJ9UPOogbsaGlugu98wRkrPnCOkuOqG764dou2W2ssREW7EwGnVKAK/p
hsKulri3jSyCOmKtRp4aJmfgUjrIlWT2VAt2DciYVcTGUQjDr+aSPi0BiEqnJeFNRm5GyNWvYqJy
XBu9JMaQzZOq/HunAtq39PqX60vfvOpWNpgorEhy2kaQ8/An/RnVs1h6k8K7QCKQbbHHQbK0mcNp
tX2Vo7QLtQQQlX9SK22iMSzEHsd0PND2JOUpoI8Z3S+d5I2XcW8ub2WMOZiBDDrsWAcDA6RRTwqA
L2BCPPGJgTe/1MoMcxrTTl3kgdbpRnGxJqiEjDwet20XXZlgDl6FzjlRRlzRnSODY7Hw8h/xj+Jb
/3Wxmxv1GDupiJlAzu2y3c1ZWWUyoWKuxbJIENg06/9YTnxkQkBlWjEou+wC2kUZD767HchXRpnT
2PRqNBoaPMR8BNGBF+/0L8Ve8Vp4SmqrT3rujvv0cfD/IPPbvLxWppkjJ0kpCOtq2pWzFtrjLS5c
3osfPqnfL4UMj3Ayvc1AvrLIHMCkVQNNm7HDfR/bwXjQe0A3ARPVotK+ftR5a2Myhc7IYyKZsAS2
TrzzWkvMBVcxOA0JjhX2eSkHxVQXAy6I2MAHE/4Z5jdR58UQznljH4+kHIqxSjA+2h5iCL6Dcd2r
Sud7ujcsTOfchg6PsZl3/NgXZKVPSgdlIlpBpB3k1lY6i9zRUfzZmZ4LFAtmn/dU57jGpQS2yipU
sEWGs0hFvKrQLuOnLs6tplI8KeYmbZvX+ocXXuLAypSgJlkRdCiKjON7Q06Gct+q587c4VJ7CIcH
aLRIVlXdCBLnLcnzFvr3K7t52ASdSnXKlOB2Gl/Sdp+Mr9fd/j8uHIKvI5ky5rkYv49rtBSXHh6p
3s9gp6FPKeTFTr43wNbGu3C2F/TLmM40hKW6b2QhxCEj+c8oGR1Tat1C4cE7t/3/wwqT6oKMMo9y
lW4bor4wntqKs2nb7RntwwJzcZr10EU9JZ1Tz+FLsZcgNRs46j58Jweo16DWCIx3R/69BZBU+8I/
/9tXYwGjCagTUpG2TwcPegaqW/p03nXKwF9AK55c9CbvwzH3q5n2bSBpaBEEz6Zk1S+iq53a58CR
/yGgFB0QV4zjKHLR7Dzv1JkTYPR50ioG7A6e0tui2zxGXo08/tH0c2+Qua193jqZy3UimZanYomH
Q93XTo9RFcfUqzeQDfGCNHWRT0WFlQsxd2ksJEKv63Chv6rZ8NbF3KNNVwK0MACvj3fwfnEE2aUD
m8KLAU5fCaCzULIwj86rLNI1XFsjE1uaMqkCY6YHcb6BcL0XDKWT91+r5TVvIs79/R/J2K8zaTCx
JS5VM0gqbOhom7eKJz/TFYLfzkJTJwOQHO1KnkmauF5ZHwu7jc1gmKYpo10PaMLMXWdRid/I6axc
dYfme0G8jnvvcRfKBp8UqQr0oQGd+E7H05Yn2vOWFYtY3QsBxyXO4d8VbAkYviEtSDDwy3griZVF
bBoEbvpSgLDwI/jLH6L3d5RJDph/50S3zX1dWWO8VYwXyJfQFJemE6jXAIoPy1b1QtkshX385X+0
x/hpO2YiJLKQvtBxgOgVBYIzJs/R7FCAusueTee6vc3D+LE8dmwEElmZRhYsb8aMingKpBPROQwi
24GTQKkJgHBMA7EXhDClTYgJbYrMmJzFkSxMTIPMz6R4e4cLvtpe0Yc15noIuyQeuhzhBQ+hdyoX
0t+nrobJjRnEmdHO2KWO6Sw83YzthtFqkfRnrfKjth2qcqDoHgWVaIow65+ReGqS3X2jKPERrz/a
qiqeMwJZZflB30cH7a8Kmhj6U2QR73WiMtmGqo5lgLErOmswu61Fi+8qUFnA9hx5Xc9NVIaiKxpA
/qICrU/GliTMqLyol8lU7HJvC7mn7HK/xhyF9A4Z6cXtUHX/gwnqrdtqbZiJObmuT0JPiYRIZQc+
fVGodx1gNuQrTW9498ZmiAOZh6lCh1lHgYs5kPUkGHEmgja9Q6kWA9vxA4WkVuBmuCle5lP4nQ+s
25wZWdlk6ShpQWaMc2CZJq9/oaVicV/upTOf92rrsKwNMR/R6FJgbQn6JxWmAocxsVr1JSnfr8cY
3hZqzBebjUoKNAWFZmGn4zqEkFBnmehD5ftkpx4hNg56O45JesOy1+F6YTSsr45jP2SR0icgGQBb
EXpf8UG+0zFen97y/GMz/15bYuKNXusJeNHwrVpXtP8VJzJeJcl+mt9CsIhNdqy5xXvtFX7wPgLO
w9UUowauLZWJPL0WSaI6Gf/2wKjeRTv7SnkZ2kL0sdPHaD5Ez9f3d9Mm0iQD1UHQGEjMHRwQKZWK
gM7+apVdl+8GOMmvW9jK16Bs+MsCc++GaTZBFhwW8iKyQrGz0OVz50qxFbO2tOrHdWuXH/xpE1fm
mFOezjOpshpTuefaVQ9ozO6AFI6fagydUFrUwgez7qxbaMKE366b3oSPYJn0zQtZL/Ck/u6qo9zX
UVeAlYjOUUOH7lC+x6hNoj8MsQ0b2nSWRlm0ydcakjvAQcm79hh3dila3KfV9mf9+CnMk6PIzRqV
DPhyDvLu9n1SiJuJpzb9MuexLXfgpatPKDcsgmblTWfP4HI1o5R3drdSrvWGMM4FsmYFpC64WURA
/b5SpCyKRrv4NEVo5XY2MFEO5xNsRovVJ2CcTYv1tmsXOJvqpw/mdzSl+ndwN2PwQN4j97oZGkv0
SgeyLkfpDF/kXabbQWT1Axj308YRURjxFz4wOX0L+VejAkEJoVnEF4Dj3dHL3sPFM74mu+YZtF48
vPB2jP74BWwzUKoGMw1Bm4fX7eCkEMxA+cV4pdSZ8SsK8dBE5BXNNtuvq+/McsiPVQzgHUhsfWK2
h0q5mwAdTcbWmQWvzCEsUX3P2rsIGxGLNeeLb2cvq+UyV5KkgLmrRiMAy81vaM0khXLWW/mjO0K9
753SPpaDBwk/XgNS4RwxFrCr97Hct5QLLnyhYowQwUwdEZi/kWLFRAMdFhpz4tfkofbGnbCLztVz
cV9SJXM79OSH6Fw8i0d1By3iPwAG0ljzOQz+CgAm/fWra7ObB1nrBZDEZMVtU3jShIxgiTihfata
uv7uTMCLSdvmeoUt0Kvbefmmpl/aZLK16fX6qd6sBK/tMNEs78ggFjK+ceeZj8MJI+RW/GzauLEW
m0IrA7vhSiZuPnbWRpngFcaqVBo1TjLt8isOCIasdA81gj+Saqdx6drnYuLWiKHUEGTzqV8I2ati
RjtFaj3QS9xEdTNY4VielML8ytlWTng2mVhVSSSMkxiRojhR7AIt97UYlaeKyinwo7xLSb5uz2AR
uij1JdOgwl3Qsk9RP7mLH9RDeCN5oGl1ux2oUuW7EW+cHgrd0r3pT8CE/0FOzvsZTKqc1nlqzBW8
STyAbjtHUj6gzAH8uwTUQgU0FS9UbAJnP1zJYEG67UJircqx0ZrVnAAQhknAsS0o3/xZZZW703QL
Vqc/BXJFVWYY7JwYFRyn2OO9Ux9Vn6JjSI1BJgoOCW71ewwadGDihVAvfdLyVn49QBgsghceXUdh
CDZQNVncUK79rCx3VRIdFv1v6h/rPWZiEaib1UWiJDZF/RQmP6v5NgHm/fqJ4e4rE4gipSnFukBC
M30fHMM3DiaEPZvIyn80wL4cBBsypqY1n0pHbu0J8gbjri8g/seFy1Ef/e94YYhMcCrbJa8miq6c
D6Bxt0ofpSXg27M/mJ/gpDQGi96NlUGQGvHiTCqm/CKoYKE22KHiA0je4OZ3g1u4qdO2QAa2xYXo
+Pq2c+I/+HZ+d+c+18WpH+BG03fJE6z6IO1A2AWou3bonygDA39q5Pr9CS6G301OgrlESQV5+yh+
T43MahVX7++vr2uz1LTyWbanOhHSpmaLnaVoG/1bn1q6N8cYH6BpYvLQ7nV/cbuf6NAdMEc5fkmR
SPBIMcn1PMa43IOrWBF2nZKmFZ4KQWs4AenP8yxYglLclk11LHTTQlXxCXDXZ7GHYkjXQaHL9DtT
O4g5Zi5LsjMjw9XM8m2paz/GbSWT+aipoWMQDLskaOeMwakriS+2k502i2ZVZNgXw+wGSbYTle7c
xPm3SDFtIED9UWj3TQ8tQOTIySB+Bc7O79ra0/PRTwriaFVxjAx896K/7Vt1L+fpUe0DoPQR0RTj
SNT+XqxVgIPC6L7MdEeZC0eQlF3T5Y7a6/e6afgklkGS3fmGUn0DuePdECr+9U/LSUsNtpE8AssE
aXcc0NYdXelpxAUDtfvBlr9nN7Nj7Kqbzi583hOUa5ZJ+0hIWrM1LzcNkv+Hbt9CMXMABQJm9aAt
LVvDD34jj+dBTOjFjP5SFSXW2idjbVVSdNaEnNfaup4hGZeVr92UyG1T0eShcczbvkY7pn0Hgy3I
fcAVcmt8L0+yl92o6I3wpqpodLkSa9kSiTJ2WRnFl0SQ6kcO4H2hY9y8+hPnrrxAdFYLzJZF1VoZ
CwziyTXwVphzV5G+cuny/qNC8v+fBqhW/B7aUkgLzBKN56rf5063Tw/ya+jOUDajScng1nvFNitU
9HnZAMdPLhfNaoV1nZVVOYOTbR5zrxx9pRsdzrHj5HYso2tl6kol0/d/+LJ4A5pYVN5ItcCIfeny
/M857SXEr9aUJjIeJgU2c7S70jLe8BD5Vn1dvtLGQeLpD7U/PlDeg9iedCfJwT9VP+Xe//gCNy6J
y+pnKEncgAEYPqphNhi1SW/CmaeiTvzjwHntG5cy2MqWqaamkk7YY/GAIqXVPgPyO3uGl9zzjgQv
cb7MO65MxcI4ZHWKZQ0eSjmqGx46S7rvMAiMcqjTf+E9UTiPPuOilrcyaHRD30o9DFI1vPYhBY3L
YAmpBSAauFV5ZGU0S7sSWWQmi+uFIi1HAdbCAKK42QAJ19huZsC1ddTjAh6xPHc7mVcm0ZN2Mmmg
pi1QYN9UIOUnq0dBFK8uHbBQbqK6feR1WdMk09AkltQ5U/RabKjyr5CJllGelZoz0vAf0ezDAv0F
qy8WykKgITukLtLtB8NaYvTLQtdwpArJqQZRiuY+va0la9wpPCLi7STxwzZz8bUZaKJByY+6RPbW
kLMinkn2xIlovB1knhxFPHYEeQx9yoUP2V3hxYdgL+6lezpJ1X9pnrmHbvum/VgV45VhLkhFTmOo
dqG1bK38TXiQ74LdcBC9f+XvUHABIGjmoa//o3b5YZpx0CpGI0HN0F+iFYLY1kuLDnNcrvjMTvFY
v8sAf+UByHhbzFyIiZnnuUrT8L5+L5bJnkXelCXHAjufMs2a0qg6Dnoaj5PVGPLLqPIQ9TwbTFkj
l1DSqGgeH6G30UhnKeP0N/7jGfbr6xCm1DqXs1E2tLJMxR2603wYHMrWrDyQR+XQ7pdz5XOdcTsr
+rDJVDIS0IyGSo2cQdhNnua1YLTa9a/iawBxPZRXa2/+pukuxIt6LkBzMzqbKgToIUAA3DzjFlkZ
Rq0xlpS+J/Aje4jwwtcfyjMA0dboNFb6vUApXRi5peXNL/lhmK3gF3mw1HMABtBowpRxq4LxolD+
uR5XeDYYb6klsSV1YGKCRYfeQ5zvNZ52zmbavFoF4y3pkhK5jwLTo49badftNP9PSGW2r+yVHcZD
6iLOpywAXmo+1O+6t+zG1wkC4ZpdP/4BWn0zwVxZo/u6um4GQvKqI/g2rRv4ChK74Enco2gJXD5m
jpyF85m2fVDXCKZCRFFm2dcjEofK0nZwBQ0smhnQbiBHrPrZKyNIxkacR9Zm5Dc/rDHhVx0U9PZL
TL9okAi166DGc6AyH8EkBv0qwziCCwmcu03ApYDf3tUPw8xR08aqIkqNmZHlttjLL1SnT6CkIBFQ
hPSm4Q6ubYaVj5WyAXkJZAnT/i2mL4ODCjD7tCsh8qhb6iv5J/A6d8HQcGO4yTNvknczZVgZZs9d
p0UD9NjxQYVvJAHEqPypLb1z/XBv36MrK8zZa/O2TpsObiPdUgxT4UAG7azegmoe20n5wHiapLxl
MYcwzut4FhMY1EzoHrSPWvlTJRz42ZZ3ggRCVTACDRgPy4SudIKIzj5ohIta9PsRU9BIgKTiaKAc
VBDFIZnpcfZxa1lrk8yBAB+EPo50SM0YQPVEi+fNbXwYjqat3FOFzuWF/77ack2VYrF0EfmyLjNn
YYyKLEpanIW60m8InsxWHUe6pZHxKOsmZxhgK0irkgr+Zyj0yiK7p52hJLVaNLQXkoKiTt3ne8WN
DrwSyuY+gjtXN0yiiCqhf7+KmmgFAXwpA0ZbKQ9Z+tpN3/D2sTgfa9M/Vkboxq6MzGk0FQM6WqA8
pBBWBJHUMmpg5/JzfKbg+XK/LDbkHTykMNyKPD1S7FtOBYZGE6EHooOg7nfrGhQQZEFE6qoZ02NP
usSa+kb0IjMwnKoxoUE6EbQ90tEmgQR/Lb1QAWMdKX5wtmHTf1Y/hDn7c612RC8BmKJZGmbj6vvi
EXQ0d8mX9CTZkjv4ATqZhtWpnKhDr75rO8DEgC5sRs2codsZCbdKF1uJyX3A8kzQv1994rZDNVfO
YYIyHVJNLjT7lcQW/1kOkp3sAMR8ingp6KbvrvaT8d0wX8ggCLgU4x54kT4B8OunQv5ihGvtPYzv
CiNRkpTUuBbMQxfpzgQZhkD6m/cqwqeiGYB7QSKIWQrpwljrJnByVgIYqLS3tDItWX/iOODmSVhZ
YdbSZoFQGx2sBGdaH5Jri87+aJA56VBIcXiYn80KwHpVzHtVk5csNwqMc6g+5nUvgzMeGpy2fGs8
TXa9V3fpbY+C7d88G1VdobQDKr2VGH8XC4l0AE4hdmb6syQWpy7iau5u3uRrI4zH64NuanIYUq3v
5rSAjU7ZmQ/iLR2u72z5S2bzpPU282loWogyUaGI9UlwczDbWK/BbYLnP5U0BRHGD/riET00+W55
FbBNgOzKGvvWCQJVzcM6gkzNsjiJLnhD/iBPIdipRRSmYruQZl/VoIsbirxosnlffCyURS0BXRG0
bUdnvRPdqyepsqZSvsvSSbPaUYNMq5Td1rnCybG3wokG6hsN2Twhn8jC5EoxoeRlItWd8YQsvrQ6
8Lra/fUzuHUHQJIESYQka6jQMpdRq0D4uolQwulKbU/6N3Po7Tj63pk8zOpWQF4bYi6bLNTFrOpg
aCYiaKfBUhVxOaB5i2HOWTws+tiWuLMTTCQrjvlN/5bcQsIQWgaiMz4S3GaPIxfJt/mdVlvIHDxp
AJygSlFOkczbJboJNWJpwu76Z9oMXRoiCNQqMFSBP36/z9J8FpqsBwI+2g8o76WtRckmpS/xeb4l
j8CIQj14l90Lr8vrdctb78qVYba9Pc8RmE0oQEQHLZ2uwUwF2+MPpG67WOUsc3MrP1bJtrmrBJXh
iRbVh7I5VMPwFFbVLslm//qaNhsTuNwQuiB2AaUk5iLI1VA0lwR2khM59P6yo/JawBk9/MG81Fbw
QOBX8N1wlKHW+fuXiwxTBGkF3IOqg4a5VYNQbNhR6bfWMyzKZj1/oaqF/Ptuk9pbUw0dioUYsIUk
1O+m0xodyYh2DYbvy616kAA8tNKjBFhcBMIrzYe0/bF7CV/Ny2vvD2ogWxe8pmlE0k2JaJ9UIUt9
zpZ4xhuWFsZyN7ldQku5nz0ZuFrpdeLNwmz66sock08Y0zAZAr0iID/qpjvpWJ2MQ76jGCrFl3Tn
QtDkmShReNcdajO4rQwz/tSJOSSAahVVW+iJpca7NnHC9Nbra72R1MlW6WyuRHMPoHaAEpmBGV8D
hSTBzw68DHYzidAI1JsgB6cCnc44a1UpXVgIOO30SZDfS0doMdjG4/BCgX6BW+7kh+s7x7XI3AsK
0Wow9wOxU//Mb1SAY2s/tRs39Jef4z5xTT6fDL0F2NfHeo3MLRGYcy0DjUrxAZInOega3FXf6KQm
7dVnZzG3OEvcjGoEqqEa0MfiJ/3HPOjzGc9dtEHvC2hNgk8vhz4wKJiDXbgfUEEC58kPHrp70yUN
1D50ghDwSXMsNyuSZw3u21J6a5L7dm55y6K+8GkfVxaY0ybSYWWD3nsyaGNBBq6DU8mwyFdUjrjI
ik3aEW1ljDlhi1Ek/ShgObQhSavEwCG4hRe6JlgeVDCdQ4jx8CcimptIvrVl5ugJapppSnU5Eph1
l93alxUr6yx1tFPViu0OzHr4qo+YzwAVm9t81yIMwIIp0eaezs2rZLUJTDyvJBUqZzm9tvZS5Igu
lALOMRRpaJchsIJjugdrmm3um78jaVztgs6g3DJpNueQIoBbtznJdu8Px+/EKp86kLTxgGabW05E
VLQkDcnvJxW5AmWsxVThWfHPyUtLX/cocvI5SzBaRTm1Yw+P6woYXPVr9XOxzQPmdTDh+TfsL+uf
wXz5QZm6oC4wICSOD22Od3AeWl30Ix0C3lHaurjWlpgPK5tpAVEJpPrzgVYrCi+T3UCxMAalfxPc
Bv+PWeDEDQVbBDXpw/X4tOVVK+PsPHAbK4lgpFhmMPXWMA2QSb8JFUh9DL0VZiWmaJ+uG9xMZnHJ
4MMqJqbJVBowV7dZnA2q2osoPJWYqozek4a4Uldh2MqdpF1fFpDDAajplIMXb2hVS6tf+vGlGJ/1
IrdIz302bIXK9c9hAlm9dEI1oXOBMkSfWSBHvgdklTaTG3d2gsGf3iKIAV3fA/pvssFzbZOJZ0Xe
DpGQ53icVK89tJW0pvSqNPTaov6L1GFtifFinRTVnKQKEnhJuqmM+hj36k1SaA707BV7JOpPPW88
IO45djcRhmvDjFMHJUrzWoNoNdq0tQD5yZ3uCpC3tqdDAOA+5eVpdYs8X9/ZTezKyi47SSvPhdIk
CaKH9jgB6SHt0JPSWmC7hHtKiVXuAq4eJedrakzapCoAdskLGsAdSv/Ja2tJizODXdCPKUn+jfmj
Km3QBGX+X8GQ1ouVfz9KGrTCG7FMaUlL8ijlH8jTfcWvbip0b3gXEOegsHUsLY6Tlhi4BATtoaq+
mMEL59PRX/v5VOi6rihER3mcSc1iMyVBg9qDH2QOhqVOdOTCtEUByW7pVFxWyq2smmDE+/+bo+td
xaFWqGewYUF2hzaei9tuJx3QeD7yehqbhbK1HSbeQY93RlUgoUJy9CP1fnIbYhKaePntH7jEZjxf
rYoJZzkVN4sInDHU0YoaBqvK7QAomYPhtI5hmQe1tDDNCa5PCMgfaS/6+lfc9pKPXWVCm9IbkREI
ZQpmxFdROs0LpwL+Hwf8wwAT0VIkI5ISobNOyzxL62ShE8ZICLtdeQKsN/sHcgWcjiLPU5hYZo61
0EwCKrjS0BwG6UEODmJ/nNXJaXTNNovCisaKc0Vs7iPt5psKyMg/qSqmSmjqk4pnQxO/N+JrlHJO
G+/fZ0JHCAqnTuyRUqfmYxCi4C5wEovNku0Fj/B/K2COcy9NuShUoIoRjeExKBuHzJjruVlK6BOF
kxPHxVnTALrXOR6y9eBa26UrX51rPVGUohlxA6TxOY16u+8OSyI71938P1anEtR20BdFDfx3K30U
moPZY3X0TX6hLvbB6Y28lBs/6D59CovKL0vsjTaDaStOO/BRQGNycEoUkBKnOZZfoY94Qm3/yIvz
2/v3YY+5zoo0jY06xM09taEdBpqTKt8qAE45G7jtgB9mGAdc8q5UdSlKfCWSfaXo3WCRT4uuGlYV
ZF9kVXdRU3oiGfhjJPBFTMuTpOZeHfXncsH0yPVfszm8RFabzDhrno1iE9PP2c5W4Et34n0FFk0H
hCrnqsMwPii/wHQyucVDSh98/OFo3q4zXmtUZAKqBu2ULp6drH1YQL09CzwCz81UBWUIjO+gKgDR
1t+9Np8qMlbQvvKDKjgl0DauxB+Fqt5B6pSzo9uf98MSE6Yx0G8UmTEEeKylDukTD/kux8TmVbda
DHME8TCXSaghhDVy6SiBapeDafcAg4q1YalCfzdnPHa/TWwj+bDJziagK4qWF7VJtZHU2Z7xYIMS
GmR6APJzO1extdBO3nhnkrNUtjI3ziRTMWqGLgMBPwRgHhjGsuQ+t0la7br6KE8PnAOx+ShdLVT+
3VNMRc/VJkIUJct5dGl/L3SlG/UueO2fQa9i3YYuOrc74/EVawZp+I/sngzW5Kceb+3bD8bVT2HO
ZhvJodzPCIDJaQS9k+JokFUOXTqwEcvW9JPWk3urP0Aj+/ombN77K8PsmZyMZilMnElaD1VAENK5
0e4PFrgd4X+dFZnJEEkkdUKTaLTXJ0aupBTHZTBP5qwPeJEvh1KJv1TjeOza4g6n6Ks65fYEViSn
m7O36yveTlZXS2bSx4yMhMi00pPFVvhAgbRAVT+lGPUZb/nqGApvh5l4VJiRHFQ5/NokvU+Czm7i
Fu1dY99l+dnsdScdwztoFzlJG+7TCqwRJRRRMnVXmnqGVmW2B6+goza9o6f9CTpAvaW3umGlpXEY
NCgIqMFRTMv72ATIRCmm57nF+Pgk6K6RN8dkMiyhbx7aaLmNI/mIutM9So3QwtVSzEGbQIrMkj2D
huT6Lm/H+o/vzcRGQa8MIcywyUEwO329L+Xabnia2TwjTHRsqdo7RiqQJy9f0vSYaxAX1ngtu8sQ
2Ofk5NdSFKYyKIx9jXcUzia5v4wyPeYYO6iRENFRpgGhQaGqxu2RUoPxppk2iXRWwfiiLbvK9EIh
FQRBmZFh+oqEa1txEic9y4lF9rGtecqx/EGDBPjLPflbe+ztxVWe01vek4ez0woTKpNFz5WAIEwk
yUmQHlrl58Cjbr4E+E/7rIL6QJfpg5/lDJoFpSX9BdHkjfBkkBLRhiLAt+jplXa3azDrND61p+kw
YZiFapLzalabR3X1C5jIMA1LrrQDHiR9gmFRBSIOYjef0wDS8qVgPEyVcTIqROiKp0ayHZPQv8R9
ruAhzRYeJGMKWqnFnfsvIyOtckTQBy/3JbQqeGidze4wWVljgn7dx0smlujm1W61N4EQyu3Kje+A
w+NOBXJXxgR+Fc2hKBsQ/gq0g3zVjR4pf9gCgguqQ863t3nRrNbGfMOEmPFIaAuhdsFLcMDQzCEE
5DG6UdzU649csCN9Knz22o8vx4T3aa7USEGF+YLDi4/1M4C/UODtzpnPJYCjp+yzLfTYKBpJktgU
aWoXNZWGFpXOWwrqjA/N7rvuzw7eZH7JgcP+x4f7MMYc+UAdDUUMAchQ33pXtvUjhGQohgBHAzwD
Fi/SbUYY9cMckwEFwjCX9YxkrIvKU5eAclxLXBKL3vV7aTNnX5lhXN/ISoyHSlhVn0dWhWuvUkv3
ugneShiPn7Rs0EZZRCdJeU2mF6l/mKan6yY2m8pktQzGywPUEaWEchoN4Nhw6wcKaxdyfJ/eye+E
g/kSe1xP53kf4+kxEUiRa/hCdCAU8+YY6V3uB2gAzrvMzr5yVrh9jj/8gUkgyGCaxZCgUirswptG
cyE+uxOgp93kTn/qbvhD59tVt9WeMtnEYOh6VZV4OHZf29omL/05PwNO21Da7+iIlu+38htnkdvB
49ci2dRCNzvRKAtkxaCT2I8/6Ng5wKF2YxVvPBGzzefVx+rYRKKSkwjjFqhFYMLJ0svveXwejMcF
nVRVtNQu5WD7totHK3tM+AjbyKxMAbHqUnr2KFXA6IR/0DnfvrQ/9pAJHKJW622po9eWhb0lgxZy
elsMcL0Jj3L2NDcnMv3gfDWa8F0Jwxc6tFVO1olDXeYS0gStbGtr0YibkzK3Sija6mP2nuZ4ws2t
U0n5oakEn2OdHrNr1pnw0lcoyoL0ho5dhTviExeUVXsqcaU6ozfd45u6uZf94OVGvOOhMCGn7tRA
rHocSDyb/uWLhQYM7f60VnK5ynld8u3EG6AqGf8p5idxMUUQlUymXfIc7xlH9/Tej0HdB9iT4Fau
+Lo0drqXXAKmocJa3hufR2FIl/Rpqz9+AIvIVQupIYHep5hNGNwo66pXKH/rVjZqb73a8jBWm/fG
yhpTlBwMtUKpBzG9xKsu0g+SqdkdtwO1GVdXVphzOQpzEOUDHmYJim82Jovp5Lt5E+z02QYfA0ZC
/iryrCwyB1QAalWelRhxtRtaq2+Tm15tzn0jvUwk3OOlqFhdiylnzjmhC7n28ZibPugweaKCydNX
Mps2SdOz+DjZ7SmCpHfomZyK/Ha6tFolcyw1odKmIYCzZieaU5fIOTEy+AJgs8Pni+a5CnMWQ2Pp
hqFCBIrl14jclkpoBcktZwN5Rpj7fg70WTIpagBgnEcQRe/zQ+h+H7/rVAnDpcNDvFfmZnKmaTI4
1TUdpLGMxaYG70uUIsTEWero0Zdm+MZZ07ZTfFhgsoo6iPqwi2pU5G97ACiB6XLpKNC/o5W83vV2
xX21HiajaOq8NPse7yyq5DnkdvJEzsVFAD2frBIQucwaZSvJMFEAlUQwubu8Hd2OYL/Wyw53ElGM
W3VBgtGVGHUiyfySTuYJxMpgYq3D++u7u+0wH8aYALYUshyHBgoltZHYWiJZZgWJ6nF/3QpvSfQT
r25fmYxmqVFep6oZ7MFIrAoMPQMeYNqQe9dNbafZHx+QMKErqfQwx9QJ+mwvIF0pWmA8cMej6FMR
q4lBDtnYhc1LtHkLZAIX2rBJFE6otUhlfCj02BFi1TZCjGJEhXN9gZu5xGp9TNCay6IsDAVBqwLX
dYXyYht8M4GMIv1jO3PO3mYCurJFl736bjlme8ciQLFOpCKcxU8ClUjlUdGII2iv0IC1ri9tO19Z
2WOCiToVxazTB2UDyEr1DwB9Fw1btC7A/MXH9PGcn4kseSb/HxhIBGixehcNv6neOUviRC9WSwrs
DFoi6IjIoAxv9v+PtOtYlltHll/ECHqzpWk22x1vpA1Dlt4bkPz6lzh3npoDUY0J3ZUWRxHVAAuJ
QplMqg6n3kvoI0bL4P/QpchZEdsRKWRwCkslGDJO0H9JQP6zlHat8bS4OX5hMKjRxtISiQW0hsMy
c3Ha7Cr9spAHVblvkZU3uLOxnE006N9XfmgOI5msGAmiNG+/WOC+szszv4Tx/BUcF/WurbVdLox3
uqzdG1Luq0rxY2mEmeeevJ/BQMtUgEXAMgrMu0BTWjklh/le/6BC/2tNaV0zdcsAC7T+m5hpqlft
3HWA5hmtajR3lN/1x+e5sUM3CtojpXGrHxJ3AB/4A7e4te1IV+PMyQ819CGZLeqk/Y6OJEr7RNib
n2junEp2x5/n0FEjm9fc+gcAuJplAECvzTozcoB3HNDpPeRUD+N+coqANjFAxpWXMNuOXq72GASw
ZswR9VR3guo9S250TLzxDYQsr+ZO3D+VPm9gkGePiS4UaW4FocXDd6lAXV+mTiXzWF4339ZXt2Hz
E70wiOCRB4amAeX76/e9R1Xd/62HsMmJ0Oi0TqNyAUhnqbOtDXYdDL5Ugmi6oIrNEVqFP4/AOO7E
7PZz6NdHYwsbpiCoYU9T/todee3sEvQXdFICnQm0A4J/TWznRVZbypx7zAuFikzlCNK8cMq+QSfl
a20RryGhI3emEzVu1oKrP4s5dz3HXdishTw2iaxoQ7hbun1jQoY7Lr3b9xPnnCv07ytkHToQAA4E
15O8nFvYqVFY5xwy3iIYKOkbcW4KOteWaZAezN5r9dPtNXzk0H9/Nl4dgkGNpk/MVCJIr0wR6EpF
L7osLkhRnrMDePU1W70rIYP0oeqdHqKd+VUIeE9J3hoZHBl1WRyEFvHfWN2R/DXtEt7ds5nAWvkg
gxymUgxVpCBktrK4sElR+FNWOlI9n4x6fJPb+IdipF4vNB4adna3N5jjJGwzPq1fhJGEelCOjpLU
VOw41e0OxNu3zfzh7fXrO7Jzv0RddF2n+cdUccpTdQwzu3hVduarrtqUfbb31HfjoQedMRj/Pqgw
eHH8H1IC159AQ4DVeRhJH9bqSMIdff4ZUD6B2KHXo1abI2XOy7Jwrf0GLHO5FCPSR6rfXKB7T/Ve
4q90niRubf5bnXM1qNSLV4tLxhgNHRmaYGnjSAfSbQwgQs2NdzXQA33jOP42SdH3UUYoAx/EFS5d
UZ8ncz4OkB+SrYbTArvJQb0KklQGXLJZ6+OSEhX3aCuuQOeJPEdii4f4JB8S5AoEJ9yjaWJAd3Fr
j1/qhxkaIv8DKz+NeG+tmYGgMRq1bjToETlR8ZzcnezyOO9oAZPbecmzxYCNrgl9EqLUhsJzf8Ii
MThLbekQp+V9St7JZ1Cn0sNkqFOQUwz19zm6k5YB0gfB7WPPscE2kkZWTowhFaFzJPXvoiDuW2sK
QhLzcmOcbWPnIdowFy3IoWeYZ6oD40gHcOmwmLwvHW4anHMfsEpjArTsxaICWuvnM1VOq87mM2Yr
MYR/UDzcsR7hvZ15u8hASTmLzVibgJIFvOuz5UjhU6Um7u1PtTnxuDpuGoMgo9mD6ExAJKTZKJgg
4MrRc+GAf8IXQKBwzp5DcHR/yNYIn8Cpv79tnrdG+vcVfpWQeZ+tDoFfhZ7j3ExsQSeuAeaL22a4
q2RARS+mNlkEvLy6n0plKxBJaEDoNqcQi6s9BBK5nR5pdyE6xl2dO7fD8x0GShatWUqhwBtBsavX
yVWhxEWbGjWP0tzWn/nxLW9bGTwZwaprtDoCtKp/rFpMDQhPnfFwe085V4/GAIlm9ETtIqRVZT/0
acQuoS+95149dG9uwDCbOx0rI9SrHnjVjghPqia0+36xSaycO6kRnanLOKER52PpFHRWLimmaLmY
E9w/sqraqbyXirfbG8eLEVja0kGCoHtNGVeUu/i+vu/OshCo4DlXEADFkz0a3m2DvBUxQCKpJOoa
JYS9+pMpxLYpcNGRE8t+aDqsNo2IfYv+SKBI12aKTcQGnypWXVGLniYDj9WmPcflCNKCQd6NOVfc
gMZwvzmJLkuKIomY82SlrzKtzoiSIcyMJddAlVI8U76lSHLF3RyIe14+f9P1V+YYzMwloUqECSGl
6qMOum/3H+eYO42+/Qpa2WHQEYyQBXKNQMfxXfx5l+27zI7igy5AlqgGKz6S7o7WuzMEmUVbPqXg
+OA3nGxCyeo3MMg59GMk6zmOQzwcFPLamHdxxRsW2E4SrYwwACnEUxRXUftPiSbZU7EyZxkhpCA5
oa3v04PB4zejP/t3j7FE0ONhrkZhSQ3TWWkbYYJo9wyuo9GsH9JqOfRTGViz5N8+ftvnXf9li83f
tK1imNOE0GE46D4lKNYDyafHHd3sDs83twcHVtYY/EqybJ5ECUfRynZ9BKUlY5d4yB23Xw1nmlFU
AA1/3UE0jCefvX0qrstkHlrRICpaGmKZ/7xFzEDzwRPAPRWbX84A+EpgBLOQS/1vfCahJWhUgdXX
xc9zg3IdWh8WjDYnJi9Jven6K0vMLboUlZiCAxaW6m/JdG6MIGv/KoRd2WBuUbHsMzC2zfS1I+3S
92Wf+b0NcTWvnGxexyn9vb/5/C9bUBz+750Dq5IQaQJeGYmm2sPwGEH/pld30/TJMkd7Fp9u+/3m
tbMyxzhiIYDeT7cQ9Rih6UnNU1TxaGVvfyCDlTHrdX2wcg3dVI3wluufu/CLLn+5vYjtw7taBXN5
Lq3SSfmMTRPbnfmhe688RoHauhR9+T0FvE1jrpYujys5CpG+7uTxPMpoMU+qjPNhtiFitSbmXtHl
cgnLPqIndZQxfJa7aYbW7slJL6Rw8Jp2I7c48jLlvK/F3CT6OApySRlOYnWyReunHL6YJjcS4W0g
Aw8FLuaREHwvyPLkIIwB2t5LoIxZwDQq7yf/L2/I1W4yMCF3uWCmOgC3yRLQJ8eO0TyKleDcdsTt
CZaVGQYp0PcVp6EKeBXEkNhiljlNZ9wrcnqJW8M1temYph2Cu5p0Nl6qix23UZBXy4MYaqdl6T83
RdE6smJeFAUEXcRqTxjGe9Nn4iixcBFVktkY5nvommi/FMlslwrIy4dxRzTtvs319zy3zoo03ZVK
c6dk1dkKQfZoZhdBgtLpKB0muX22lqjkLJzzQT9S+avQMmxmtD/nyGQ3vfUwROOMjLPxdntzOa7J
EsKRqFHjkDb+F5bmmQLUsOL+YE6Ek9va7mQwNPSwiqBoE1na4TZccqtuKpBLQoNZd5Aa1A/dbt61
qHPMbxX4w8D5eP83a7vaZI4dFJwaoeq0xF+0x9w4N9ObpXIAZXv7riaYM2dokV4qdMyomoXGUep0
r1vpsYWUJ+cdv+0LV0PMUcMbepDyCVfKLEK1rJMO2hBxBtO2L8mrCeaYTZE4t0qDC7ms8yezNV/j
iRznqTl2+nRMFPEFnH4cD+dsH1vin9PWUkNo4fhZmPtTYR2kbrElYnA2b3u88ep9bI0/NssR3MEY
Pe4LCfwodeOieQcIYn1TMuEp75Hoicl7aMaXuERqS5ZRnq4FCNSVd4uhXEg8O1EuPxGwfPq3fZR3
MNh2ACNMDajKANzkh/5U3udu5dCBqvCpOaFVBHQqvK4w3p4r/x0LEbMwkPWCJ0m9Pxm9M5WRLbU/
by+L464G/fsKutBbUGCGBM8aOTk047MAev3bBrbrK6tPSpe5spAQidRKhBBVOC47KoVZnfNA9suA
ZsrR5GPZjTtXdgeJrxzDa7zCLW+BDLZYaTRWVUO5CVCqLYxgiTjATJHj95D112lkGTS7QjZH8OFj
gNF6qsxTarwrUm/306fYeL29lX8I9K6mGGwBy9wUJzVOoerLP5Hf9fVnHe9PCOI+8CkreetiUEbB
EFtjpEAZYbpXhJewOFnRg7q8Zyq3A5d+gxtbaDJRvzhYBPzb2ELifNAnU7ovvfogDepO9WIrPyuQ
guYO4WkMbR8xC9QilgH2BYU5YqKVakYWVyD37kGvSEZHkQ8SeeZ8tm0XvFphzli5tGpsyaChocvr
FgcKynRIJYNydPTdmD0KHyqPEGA7YWFcrTLnrq4jyCXEuPHoXIU4YWQ9cZIAdDdUsjnDbpqze3uh
22x1K5PMWeuTIiFhBZdp3eJigkSMUrjtiJ99FoktvBZgI3jPH0X7gxnEOgmAG5s7fkDfbL8703Xd
1K9XeAMCtyQSJAiMkQNltK38AqyAOsh+en/Y317wR1Hxli3mQHZRPQq6AP4d4syQTzAPFUhWqTZ3
ugMFj1+69WkEOXHoUiLPwgfrQ3xnoCugvFS7GXqmGubxTDB79j45hjbN7VO+ROj03fcOuP24POU8
T2TOtD5GmpQp9OnmTS650JH2wo8CE5razU4HAxK3tE1P0I0dYqv4otKSpF5gsXeB/gvgP3UxUISW
ru57F/BJhjknmq3mG6P6//rsnWSbBTSu5NfKer793beh8ZeLqWwaCeOHWW2ayLp0j4Zl2Ekx2Jbw
GPev0/J+29T2bMv1TKkMRKVV0YYTBFXgYtq3UUFXnugtsS3tGxRij1SwUt81pS19qS8YIdj9VS3W
lEE1g7kakM4zGZJOHbs2pSpsg1X/UJv8ySoEpxHrT7eXSQ/Kb26yMsPsaNMoXdYmYJXCTNRunC9z
/SKZ6r5B2xPeOTaJBu+2we27dGWR2VclmlRlMQDKMw4dpuWjB/mT8KOQbcWbkY3vOQvcHqVe2WMu
gbqXhbRp0PNEL4H8e+GFKKhAbfQ7vx61eQZWphjkb0UjIZmGzSzwugkhpg7/dPvkO2cHN8FkZYZB
e7EoIc83NmjsOIuHaF/uQldNLvRo03Z3aLy1xEneOEZ5a2PQPbXCMVZpz1O/M31Ki0eRdtp/q73F
EfzJh99wHqfbF6kJNTtoO8hoimVAs8rHPtJ63Go4gZad7HO0U4P09mlwq3tk2Py/S49fDbKPLWMK
lakc8NL4TzjktLW7NF68U0G6lNSoNshf88zTH2/vrby9t78Wyj6+TKMtlr5o6PWdXcAfsQPlaf5c
PBaYZbA8M1h87UJ9VvG0g+y2fvyZClzwyQi3Hev6OxgwSCUQvUwVslWJBIJ09T6aeVu8vVILDXJg
m6aKUf8dI4SWiq9a6vCiQrSjLLOt6r7GI+T2hm6/ZmHh/80w4UGsW0tiLPCcHhtKdV2SQ/+mY4xO
cHo7eabkWdIPIdA4J3MbTK9mGYftMUBRQsgC5ZVG9CbMo0jLaTa/jaqvDrWN2TqHs076QX5H718G
2Ut+SDpIOqOyAoelpESlO379ptqWD0L//V+laK97yl7wQjYKsxHBVgaGWkm9IyUarWrv9oo4/sFe
8LmUZfpkdij2jWUAofYg05Y7qdQ4Zv5wCV03jrmERmIIk0l5Gqg2U1TYVCl9gmKs4kD2538ovPE+
FD15q9h4iHADRZTICr1q31VQioIa5kHcVa54hNgWxy02X3WrL0U3eWUsAlN5KJbI6s2mAnLfyUlG
czcsy72gy5yhym3EuO4jcxWpRZV0C314ZDWaL9K3Snv5dw7BAAZJ5jZaGgqNcAZRgKK2GDrNxKW/
5n0gBjGMkUhhnuElnCI9Aqrv+Ck6Qx2QMtqgq+8uavzb69qus1iQtdLRfmpZrLzVtMTDlLRQ66PF
PVPcU4GwGM+VekatRYAuLvjEc98qd7ftbh6wlVnmg5XV0HRLj2dBQ14yFaDUoy8Okir/zgrz1axS
GiDMjJYqMr9IzZuoPercT7ad31othflklimJ6D2N6a05ukW+FzubbqGB+ZHwvYPCRg0RvcgRbfFt
OIKh8qw9/7tVMnCvqOjBwHRH5hP1ucWgKnnpNU4MtHmUr2tkCxz1aFVhKuO+1IjhlpZiQ7gcQwia
PZjcTjSKeb9dJitbzIsDSaeuJpjuxRuVttVLNihl233nWv54Ee3ybHCwYzuxuzJIz+QKp8xB09NY
wtQRcaw7sBJ78R1NzRj+gkAWdcbd3xUAVxYZ2M9Ri5BaCWii3IUPCTQk+84ZU6QIPnJ5n5EGfTN4
/YWcE/exC6tVdlXRTxmFSFmojpIu+Upb71D6dm874/bYymptDOqDITCDngEaXo27NtC+4jO6kqOe
+A3f25fnyhKDIT3GO5Q+xemeD9LOAnEIFaGlwjZ0HIeXRt5+v62sMVgiQloITB5ArGmnzzZNvo62
du5Oygs/9bp5na1sMZAimFaUl0i+gkEDKklh5065/u8A+CPtsHKHVkCEncrI+w+6+qXtB39YpEuf
8MxspwSvS/lAz5UdMUuEmXR49qp+ONvdQT8jw7or3ewgvxp7I3QsPCmQDLrvwPx/QA4stdEb7fNI
o3jO8tHHtvodaS+1KJaimBIndh6YSAwK3nIJnwxIpfA78zkf8GOAYG1tqHOMryDOQsXaq01QuJe8
Ou1mkL/aWAZDrETurDg20CTf2tI3TME9kB9WYS++NEO2dfHosip33lP6BV6OdXt5VOvQBP2ebDC2
Gz3X+0HGWZi7U56jK1viTR5tXzhXC/QXrDawmYaqHZIIFw7UBF1jiiUnloqjGDZfm3TkRap/uMOv
5hjQGrNqVE3a/UwVysc7EwpItU1dpHElsGYp0EZXnOGuhgTudKc+DmA1czm4uY3P15/AoFmnzUVY
SshHTTv5Z554pTsB0KrT+BrviTt9oaSRMq9IwDPKgNowSIOitxggKTMRFAm6O43oxFZ4k9t/OH3X
xTGAVlUiZPt0xA/Te/xMeXlMd9hNP6lGD5/KguedTDxU9mYLyVacDEkAsZ/xJe+/3f5WHANsucrA
tLts0udulJOLXAq+HJGX2yY4H4aVypuXRTIWKoOjW/fWcoziR6PgEW/xbDBxT1pOaOobAFKdl12M
p9AnPmg44p3hQJHE/M89yot9tnlKrV+uYDLYoUzFsKQ1nfokcnwyoiqGalaVHoZEjN91q9ZmW2pU
y000PH8iU3s1QJZja0vmzWFpIR1c9vkTFEbyMygOvhMjRfHFMDsX3d13TW11diMaki2F0J4Cpz90
QGY1d0dSPd7+QNSJfo9Sr8tgAKptSDzMcY/qqNbZZtbauh70WkAGpD2rwSYLZKPx722j293Wq82j
n3QFi3leSiV4Wv7JFyTHfnSixQ6Jq6KcqHmq3b+OP0HuqxV4L0aOfky9bNzx+hIoKNxaOoNUYiFm
1qiiLxmXgBOJGMHBZ+myk259zkVe2Lo9FrNaMgNRWtI2mLdD31PnqYc8gZx846SlPXyis2c00uvu
5iMUktzE5WEy75wzqJVI4dDFCngtNIHm0D5xtQx5BhikynPE41kOJ0rBZB6X32VefysPeFliMl0x
+iaimoLQlcbLZtlDA8Xr0LBCyaa4xT4OorDqwNVQzblI19N5S2WDHsNt8ax/Nh5R/HymRWfBNQs7
45EPbOsrXX3EYpCs6EfFIpQzHIxz78WXHix3hdPuzWfaU4mp3kN/4afpt6dAV1YZJJPCcuqSFqsl
hxZTdi/KN/lhAJ8D1RTFuHItOcngmm4PWcP6AcRzRY2Odiv4l8fRYpBoUsMJRTMEDo1WOEOKvlVl
9irlMVFfyp74txGI47EWA0C1FBelUeNuTY0glVENsRb3toU/PCB/IavFwItcT2XdtiaQVRXho6K0
D7viTIgEFZ/8joREcU1zAroXna+mzV9lOixc4KZkQGuayT5k0CNPcoJLMY5G22ieiX4pBQXEgo1z
e53bO3k1xPisXEGgPKS0pblSjHaxiAmoHFLvtpHtW+pqhHHRqkcz3ZBB1qnJYp8UYxBlUErRc7uY
GrdqTQyPBan147ZRefuCuFplPFLpqv8wHUNcfgctdCzRbh4aJ3mBJIWbPwa0/FEltvGz+d7swIi+
lwZQDPZu7Ed3vIc7bwt+89iZFEuOBOcYof2iM6tPpZqdTG10M1SXwNXopT3GlQyzrDhf+A+efN0H
xpPrPA5HkiNBkdT9QxuC1zqTW8/I0HARRudkNL5PhealWhwIC3c09w/wdLXOXJwxEv1LWGAqUXuC
5RLe/C56wltxqDBWCv3voHmXnOlV/dZ6VdDdF3eIub7e9oQ/ZJevv4G5QeWRKoJnH5d3dul3VLEH
JKAuCsV2T6BETrWeuU0u1Kl/j0+uRplbdW6SyYoqEHNQVngd+Wx83h5vYtr3lH8e9jw+H85JZkfJ
OzlsGiKgXIsssJej3B6qnIbfP1zjv5bETpFbGnTVU6oGRyvC0ADFI81NcJbGV303H3mf7Q/P4as5
BpuWujZJvCBqANnmCLyw1YNKa8AXKNc4MaiwjxPeCOKJlHb0bgX5e8y5ZraTG9cfwOBWJsq5KNCJ
PlWq3aYw7K7dR0llW+LRiEG2UPMiaw5KsCPmSAwVuabhLjcmyTFa0+mk19ZY7Kh7kK0fCt5FJa8t
kJ7+G26qMcA0D5NmqB/K6/nJKILuk7ycTF6DI883GQiS8ryzJEI3MkbXu1balcH7Vrx1MDiDySNF
SA0kgzSw3gjjUYxQ5+7eI0vi4ClvLQyY9ENvWVEEOLWEL0L0aeLW6zefV4YIxUUVKu1QqGeQAyzU
WTzqoCppUHqgOp1JZoe1PSa75CUFQ5d5MnwNzZrNWwTPv1s0x6zchROBbHZ8rX4FW2xRyTiWmoqO
ZTAtnpYTOI3T++5nOjqgUnf1AEQ/4r5DRSl5pnR+vEzp1uW9ts4EQEozWmahA83iVPRC/Vxl+yhv
d5BQ8eOYk4KgLs4egbUtBmdqzEQmigmk1jCwgLjLjqPZHkTeIdiEz7UdBk7ycizbhPLrlLlTBoCy
A94lVeo2LqTjvQwNbRz2Kd4mMhFQDLbRqMZcpj+rCwp/WeuMmQLi71J2pwk8ehY3Hbx16a2XyKCJ
3kxqilZ+WtmnPfaG+HFDUMlVhU5cRzbv2cH7dgyyVCBhTLUP1kzJuCtJc5gS49SIvELx5ttuvTAG
XgR0JhZmhreddkdVQbS3+I42YMm1vRxkGVkqZO8f1c/c+GkzdlkbZuBGaI22iiwU6QTUpYmJWDmd
HcGs3Wzap9FXFUQkgnSfgeDBMFW7gzxdPTyD1s+RpcW7HUdt3U7rn8LgUpI1UpjlOJMDyuST9tUa
Z2daTot1VJrYlqXYURoetQvv0LCVm3hsG3XoVdqK0AfNQ+Rl6KMO7+K9uB+OvIoC58Cw5ZnGLLLF
kqgxzAiqUGHBe3maAmK9mQYv6b1ZylttJ1ud0WtFn7MFLqX66Xf9Bw1qVAw0Y0h7fBG+/6tP91Ef
W2XsakHJ0WqKyoIIZihKjEiQtpL3vDZd3jH5SLuu7HRqUqS6ikx+fGpym5JYdi+FI37q3zBWTxPt
fne08Mxx/93yGNhJ4hm66BKK9fXYBLoMXbiS+HFpxvaSDXf5bBwKFVLloi5ebhvmwI/MwM84omYJ
sXZULvpxF1XzIapLr12U/W0zm6Hw2lcY+OnLQqmlELJa/TvmIO3G6d+WR6ixa9407Fpv+qizKSha
PsYvvWCrZx7J3+Y7bv0LGBwq+2lYxhr8r/DWZYe3omVTHjXLC12MkjhCBikXwRfOxs/W7l9CZNn4
eldc92IQaKpC3FkWXgRNvXiaAYrwMpH9aqjfzXx6zEOwukXWp6IeAqOpv87E8oja7ovUfKl6ubSN
EsTzBCRRt7/O5gt7tTcsbcVYWCbqoABG1Z9OJVoAQBqAzZD3HedC51piwqJaCTMzFpEXSoPisd4V
/uI3QXgU+LpUNOi5ERSxRKNdESdSSaVe6Iwc5eYr0YklgYwaPdVca1vB+3oDmchIi4RCiagYQdFF
b01fHeUF3bCLBjYERebE7x88SLdWxkRFhTVEstwiKlIyXbeJCtdNhuggzxixb5oxQE+YO9W1Z0xN
kHXtu1q/pnkegNIs6MIQghDZRZ4SDwOebh2N9L9IdqPpkd1MitvVUP5YqmOOUESUpkO35CdiSjsF
FrIKeg5CjTRbNz0sZXkJQ9lFl7EdJ7ni1Hr/vSysGigFLbnR8rJ5X6JBpoCyLsijPKNXnVa0PEVT
CieTon2eyBjZ6orKySZQUqL1yg5lhdhLI+3VcB5tfUl34K9E1Sp/JLrsyMTazYnF80mepzDg2yrC
gsdMAk+Rm/e0ti6LMYMFRPkCuaogtJAMF9R4P1SFp6Bl0ZHK8WxUGQeIKfzc+qgMEEcyHuQ43ZkP
0qPJrhfzXcqiCbUwKE8qkfw81fG5rlTe2sVNs7opioauKQo7dTmpWZ3oNE+bBt1F2tOWRQ28kuqR
9x76Qxx4tcTgryVJQqQkOj2Po9tc9J90dk96nA6D2wXNfYHeWYHTkkYPwu97ejXJoK2a5+qUhshG
xAU0tHvc5fwgaNt5ftlgi9jtMKOyFmFZ/2TJQEF9lO9pvYQGeApvCnhziMIQr+YY/JQKOWlitBz5
beROu2gf586HFJHskB3qI7XDp8DaDhGuJpnXpWrOZdlXyBdU4n6SYS8+1dlXzg20DaBXIyyAikUN
+RPcQOJB/6meKWd6CeVNmaYcQdP+bXan7G9nRNb7yWCprEHYKSoQMGvwjm4nuQQQdw6RFZx3qbSX
ftJyG5+17w/34HW9DOb0YogLQvzo54r22t4Mko/pQXGfchqcNs8A+JMU3VAsCd11OCOrgHZUranX
IwS0ZqbbQvNVFr/d/nSb7rEywACXFZrhMA8NVAsW8q1MNNfqx+OcRk//zgwTQApam0azhPTYlENL
N36W0eDQ4dq4bWU7abRaDYNSHQCedN1MKz1Ic6jiMc7Msz5rB2ie3amR8BjmJYg7zCkw+iqYjG6n
JdmumadzMkHOWu+DtBrewin06hED3rEWc/Zh+z25+oUMqA1US6aX8VRIA9N02vsUBApQ+Dyo7wmK
pdwpKo7/sFl5VSziPNbgqLouOpne2u3M8dDN8R7juiI2K59JeizXOZrUQM5AoLMxBZ0z7etjDe3z
LqD9GDJa8IS/YiRd22WArVW7echHgrsvj855r7wkleEOIq/Wu43Zq/Ux2Fancxl1tGur39XB+FyD
pM0M9FN8UbGs9ofwfNuHN3MAK3MMpIXVQARNhAuXWu/IdSCWh0zXbNNCqU7lFeeot/12xa6MMfAi
QzU1TiW4Bx20QAP2XjpIXnrgJcc5IKMxIJNW5X+mTFXMtWb9cskQGvZ9zgmHeGYYkOmtPplq+qW0
qoLyynnIXsaMg5ebffJrt2Mgpl0QvecLnTNAESrZy7rTPcQ73a2CAUM3aOQbepvnE9sPz9V3YlBD
K2dTjCmlFDl8Jt7wedkXzuILn6fD6FGt+9T5XhMOmHJ28+Mds7p65hQ8BuKCWKXORohuPVpFCzIw
bhqKZ4YJieRMUpsZ6qwfqSElA0EDuiJBDQCqebBq4/LWL+Bz824fss145bqfLLFrW+lmV/bYTzPC
e3mu7Yh8VcV635np7rYlHjyymlji0hrm3GN9nTd7qqfsmx/ZOXoZwKK/fFFPqUeQjhoOy3eOXQpL
N442S/TagEwzx9gZ9VPizRc0XyN12aAPx4Lc8rxfPnHscW4aljFLIZibbyGb6pPY6WM8EepP5Y7a
HB218yAJPn6R91zqCc4iGWCpYl3AUBf1UUlz0+40zxrnFPAubJ0BlTCJe02iD5//5wQVHDEgu3+q
9rxEItdbGHSRFHMaFFDJfpB8o0OlShwFLdD4cu/Dbp53Mxoa0e731BNbCm5/Qd5BZDBGGYusE1Tc
p72kOzHZFX16xpCT+6+ssFPdpQJC1LxA2+RUFns9r5yhFw8Z4fGPcQ44O8QNiqoeVJBIsmCww27y
e1GW7LAoIZVTOH+zIMTnkBNTcF8y4YGMF0htzEjBLvpLqma2GmHmF9mj21a2T9fVCv37Coy7uVK1
dIBflHL+STagPFKSf7kQ6h8rE5NSCWBGwXM7H0RPrr6kMhqDFHF/eyHbZQfpuhLmyMZNOyzISoEv
4WH26Cy48kiFvMxdfOCh/B+uzast5uw2yRzFfQgMTINFwXUNXcAfkIdA++fklF8s08n3si1wO2Y3
u3XhDb98gjnFhlYNrdzRo+QKdzQBdexdK/Zo5VrwrC/kvf3SLl6Ktymfl3T7GF9tM8eYzC3JhTLE
e19IHTHP7DxFpJLxcJHjkGxdrJB104xyZN2mxQLlT4XGPU1SOBmg7Vj411rYehgSTrJWgjjTJ0Ib
9H12Si3FLwXZQ6tnMJHRv+2bdGt+vzKv5pgXRSTohdGVMc2jUwVcFOSRSxP3PLfkbR2DGEU1xKQd
4B2Wvrj6aLjVwMlG/uHNcl0JAxe5KC+kpTSZml0GxQVijkftXASKI6MsYrk8KebNXseVw39waqyw
I1fNMc9BtuCDYPRiJHa9i3dyif46Hbo65IdxrPzai3GXgRKF7MVL60RoyO/d0kOVU/7KrQPytpgF
mV5frIjysWfo3FrQLQ9Apu1++jcRtXIhqPlydtQ5bjkPgzUySnG6XCDOo++CPojBGdoec6gXNbvk
iRsnbLsq3iEmJtYRWTFRcyRFkV6MOH6VB4nCU3KBDoiDaYuuQcdDb8NxnY98QnoezzWX2fsP/nU1
z5yUyhJ6I7QQP0OArg0yT3jUXe2h2+n24lFtTYnTDbTJqWtIV4PMmcnDRtXHBR9UIeIBRDSXdFR3
kH/YZ9F8sab2rkxm2s56mQr1IC2LLy7QkbI6H5oplzmR7+Uyfkd7qbQnneInWQpR9gUqeRWKWLUF
usxSjWwhNlxdjpCskNMTafWDnknEM7TSJ6jHpEu5r+fOV0AeR4hwBsOWI2qtrzbGy5JPftjlPF7z
P1xg12Uz5zhrl37IaF6VUMarV4h3vCH8vKdk0+h7pMwpYB/HHB739bB9gK6GmWBAKrvSbMUObR/H
Dy1fOm8Su/XXxadVuHyx+bC4fXFdTTJntsgAv+ZYw2SBZpLhZ9z+bDDFeRvi/xDOX60wx9RMZbFb
FmSMrU571bTpTm6TvSJlsaMn0Gs1jXQnT9Mp1kJvUItgKpQzOvveOb+Ct71MgFBZJFKGFBdbGkBm
ABNe4MLBuOpsVwHtrItc9cyrpnB9iQkM+lAvW3OmWhgP+qF0l2N2jA7h98ShwyHhsffbs/GJOwxD
D+bvsPhrv9nRmwZU2EhhQ2EKdOnBkBtoXi08sKdNdhJlb2Q0HOQZzk2afCZG0tiNMtdu3SjQhUKU
yIlwObvODuaUo/EfZagqbe0FX7vQOclQjg+zIzhlOvd6E+ES0JXs0qUCKqK5V845R4yAtxAGDaO2
zUUoB6EYN+Z2IiR2Gv/bg8IO1CRWLKt1hSs9t+xphztd+YrGAldpwUOKa9zn3dm8NTGIE5VVKLQm
1jQstZtk302dm4rZ/DoydGdUZLtxazIngEymiblBgNp8KJ/be7Qzt+gooIPi4bcImTtNsJcn+Y23
sm3Mudplk/CkbCs4ObYSEwjzK/IiTwII4iZvSRxy9z+wTW4GByt7THAgRUve/B9p17EjN7Itv4gA
vdnSFsu1d9oQ6pZE7z2//kXW4E1xUlTlYC6gjVBAH6Y7/kREpCo2uO2v+hXoCe1LaRlO8jo9Thji
zj8Ioa92L5qxzVrsZuC9kk15BiFgxP5qYdMx2gIaZasqE0sLF0C79jZDi7LWST2DMVQjYKRMgdu8
64oZAeHUSh1SThEeUhXs5dz30J8cBSeL7oihs/EeGV+wqd1WqyWXeuX3xnEbx7yByaKqQn066GMg
lqQy2ifaPd9gHnQyUtiUNL/TZ7G3ok6YTJHTvxWx8SOeJdYAP/OiUW8I7fsCyDyaGLnGEdFmZhct
nN7JIo1vGDlk9fey9p+y2EKmta3azxirjLDzUW1qvd9EXmmAgNHI7E7HJF7NyuwwHrFCGfA2XgRl
ANGAF0/8TwCS2ZoUgfdFZmjy7Uzc6mgpE12kRZor2Zxe8tI9jvKggYsOuuMezwiXKnW5xEHLGyB2
Zc1kUY9dMJd/s5uiZIB7QJIV8fJ5q5vVzQ3IHyN4CK2T3Sc+Onp8wNedgcN27IFWKz7N9+UDuevg
mrdF969cQuRJGK4kwISSYjbnHNnzmGfd+e1Tv34ZtTFjV2p9qyPB0DqACXqRPlXQhyVm0KHmLjnt
E2dHL5VtfPShKfkA9GUY8Uux6NbOkO9b7QxX6iUceZxEMLaaKS7Fh5HxXjLqx2Aof4Is5cGoIifn
crvRB4crBJcP5a9Qm05zqbp5k4EwA9wfVZG7Mm9ASeXZoRD1b0OEpvgOBbBC2YdF4wAx8SMN5N1Y
9qdqkgYzK2UEC8kLxqFPczS4GgYVpxHBTqS/53npI0A+drreYPIJA9qN7mvyfEJ6xNJlfl/qqaU3
shtnwSFoAETKodBWFnu95na9UbxrmbDvFBANYgCvHnj4J+3E8Bq2o7brnaJzNuCfzauBYGGPluol
H5mdAegA0SK60GKzO0f75T/VkFYSKUukdcEwcT0sHz+/9FyK2RsBeKj/67oomyNMk94PUYvuVPsC
nG7JpZsEl5dBYGyVH3Kxu634iZK5cQfpfua6b/g+m+FJDKNo9ihuhPBs8/xxCTPXyAqGoSMv6pY0
ysqA72HkIkIS2Sk/0Qs+Ynh8QUeDCXBzl+O820tj3hLKiEQiaOw5BYM3qHfjWlymyMErX+KaIGfp
4GozJLKWR5mRStbEpInhNIc8JnO/xuI8Zk4v1gC0vFtCJo/qtgH5W39dclkr/ZE0+lIoDRzNph2O
4sx5Sxh4i6B+os4ZWU0Wum2NEGUo3rih94ygSU+VpFlK3Pt6InyIrfx6e8e3XabrB1EKVeyStp1I
BSFve6tr0cIX3DcNSKiLmnGR/nC2mizAAQY2i06dbVoBEYbrBvTHIG2E5CPyYgDpGwDNV9rVz2zP
ahskN/P3m3uVRx3tNE4TP/LodgnjNjM5bjnpk/J2e/uYiyKPdXWgkiak6AO7qLXRGe6Lu96LXHBP
ONq+exQPQsKwgKxFUecVxPwkdnB0vTwSzUV86fD+by/pki/9bd8kXldERRcFQ6E82ybhF17vYWPl
h8qXPfAlPKp7zQ1QMtF28V61jVP3Wp2504L4z4cDYEcYxysAzHT7QzaXuvoO8vtqa5Fq1wPcTRRr
4qJ3kkF5r6DRGavddrVWUqhbKcedxI85R7LVg92bnd1+R5fNnpQ9pW8k3wTWl5+xy2LZ2+5pXcml
bmdoAIa1k6HF9dP8S98vR7SAOZpTH2N/jkEG0FjzjsW9uH1bV0Kp29otc9AvJZ4EAdkaPeEQ2Py9
ZhEGE9HkDykTlph1htR1FSs9SZSyS0GPnhdO1OLVJ+hXwdwGOiwaABEArHP3n8bPtdUyKS8tVArB
6BMotRGM38oxgZohjkb8o0HVK7NYk8uss6S7VcQYg6xLGJLQZ7IFu7bKn+lLCNjFAAdZfCssdDb+
uP04NvX2dYk0/3CSyWjRAtCjp6WZbVSpyS9Hab4rqpfbcjYN1koO5d4oE3LZpY4qZid2Vt4O5sCd
uZhRMmKpnN/6VEowTgYhXLUwbbwFGXU+kB57vffBguY0+WQXWbMv1O5JjTsz40MHFY83Q039UZ3B
z61aU8W5VRA4RpdHZopOAhPD3S4/Km8ISVszH9VPEXyCobawDADrICgt1bTqLOgjmmT5B8lvbN0D
HR6eleLw97EPOkGrwPAnK/hlnQqltAzR4GqhbBCGlNFzOBmumMmHRQ4Z58ISQ+moNFB5uTK4yBuC
l0pGe+pBjD9u36/t7ZOB9aIoKi/RVVaBl4s2KeA+j0Ht8Iv+S8zKU8ktL2UuMAq6f1D1V1nUXS54
OezSCYaNB2nwvvkxnyIre0p1R70HuvMxw4Tuoa1M1DfQ93V7mX/QvFfZlFEt+EIqg+oSuKr73FkO
GHRp3cVq/RzmM3kJvjMEbp/dVSB1L4G2KcSdglTFkDSfZZM/GwkIIQMh8DGmvMskzp8qyTAlft6B
oP1dCaeAxIp3Yh9GpqJJCBBhh25/FOubqGub63KX8RqKY7I03cVjzHl1HfQWp6QF46xZkqibm3d1
WXEiJEVV9x4kkte3/Tmd/xNYuCZdd5kyqEM51XUnVRi9MUdHEs0cgO7E1DTf5+fYZVVet63pVRpl
TQUp7sSYVLqbHt6KpJtKybo2LBGU6UymKW0iwFkhfTs7kl0+ZE/hngznat7gtWBLh490+1Js4tNq
GB8SkWoyUFCmRBZ6JulFglXp3+YZfgnhuhjMAqOUuygyh13oaaf0OTF5cwQOFaCF5yN4MHes+ec/
PNG/v4OuFiVBjTaCAbHZ9CUBp0faGU58FPYlOhf+DbTddjPSdd10RSjvY3ESjT5wJ7TPtrw1Az3s
LNaZzxX9c5ZKpZnkyXeJzypTGiewfoYoLd/e++3Tvi6Z0ojoh5NHQ4TxKifRKiPZLFht0dtp4dUq
KcWXKmENdj4FAWbSWTo32m3zmeeFXSyq7XNIJ8wgF46Hdx3et7i7vbxtLXBdHqUDOyUX05hAr9TN
q7I88hNmK79ui2DtIKXSxtKQu6RBb8BSF+eQK1xdHxkQHdtd3yB+kvBCBAlEVP8MhHRgPc4Vt5Bu
2gWMsMIz2EucAVwOyL42oCyLbYWF+Ug0yW8x4EoktXNaUknRvHAIM5uzBsbZRfbF/rFEtb+WDEue
O/v2NjLXSO1jOZYpoR2Hn4k0WrxL0CiHxx/YxW7Zq26yjwOm4tk8utUaKRsBgBchalWE0m3xVaFx
np8fGYvanJDUFEXkRVnkoeP+eXBRWfBLTQDLyWw0mdRqHGNf7P9F3x35S7+d10oSZRkMdezaKUDV
LVHTI2ZxnytN2slIEahqeyx7DMXGMygkuiOi3VMXauaEWEwZ+FdVaA4Yw/JCAUhS7dCfI3DzFkuv
oHqyYGCP6+8nXjO1STt1RX+KgfoTaKDxa9rPuBsyuxab+zIcHzvkoFUttLW0sGu9t/qCd5pEcUNj
POZ8+6Jy8iEKUlctgGWVaHxrGlP7zEU45mk4dFO3i0PV4jXgoNXzo9CJp6zud0E0PBTJ9CRn4lcy
jftewJBUqrJq89sB3Gr7KBPUhpEOusIOPK9Sv0vDxIa/ZvUAvZ10yU2G2AvBWq1ohQ2eaUxMR4aX
lsp5kNOdDvxAII+ggYdxdzZ11/WTaEIfWdVmY9ZQTsN0TGvKVmuVnv6jjHYciBEML3eX6YFtjFk7
IVNJc06Zi0QGq4pLCiyFjXGjH7mngbdycCTwTGnP/UHyGUslf/PG5aWpfiJtMaaKAOcUx8avACFQ
OSnqw+hMYb75bXO02lZKl8r9WCFhD3NEOuUwwI6SLWfFlobCVXzHyrdsBjcrYZQWnXJklisROZ5y
eMzENy4EWlSSHDOZSflADPWtLaTUZ6FO6phLyNITIOklR99+uK9t/W60O1yeHSu1ytxGSnei/XbA
nBOpftsYLEGxN3/pAH88YXS58RQWuTvzVlKKVEwELpmB1Qlk9sBTUqtHSI+BMcwt11b6zNvgfgbs
xOd/ykCuzu83rRrNWYYeLS8Fi18fhmbJHPEgmuXWwVGap2jybolqBCoE1IIUVyWvfJZ3LcMT2rav
16XQbSCYA5ISuYSc5ktGu8I9B4YcQkerPRgaukE6UJ2yohXG7adnM2UtamUjwrNW1XQ3i7kzzwGg
kjTplGWTc1uHXPIEN/ZRoTzZmSukMRqkv9K44HmzMt0s94abOrDvrrInmb/GiR5DsADFLjyaWWNp
7O316oaiioJiCDSPE1dgFCOcLp8QPEh36Jn8PiGrmwCAGB3/rUt4LtAKwVr5tqG4iqWeYjYmSTAZ
UDKyp5PWus/KbU3SskloEgEC48pujQ+A6jnLSLZ2GOExbJHZQrXpMWrXz6CeqFRokTgTLEWhz5w2
ns1Q7IHYiFQ2N9ll/sChy/H2mf/hTl9FUs+zGFRgH00XXS64C8HkIQSYqo3QkbSdtE/s9qZNn3G1
Suq5xpHWKuCGQc+NsSvE7xoSjbcXxRBwGf5fFT0yVeKCbEHrhZBVVi78mpmMXNsa5+9du4SlKwlh
EgNAqEcNQPaWo7BTfcUT7WzP1DiM53AxISs5U5c2RjniXjagYI5fi+P4Shp5OUezmhntSpjMzhxg
zzLmcP9gK67royw8MFAUdTZgmpSnxdXc7A4OEzhCPwmwxmw3Fv8mjGbOkMp4hJerulqsPrfRMJXw
9LPprS6+ptzT64FxNVgyyO8rGTwAdbuFw4bWA9wyVTZjGQtMWY1cF9yu31XpdQNphZLnoZ7OiJrz
X8Zd4ifPxL5jMhZpiHP4oBwi27Aw45ycSdFIPMR3NZRKbPe78IllgFl3iFIqhZHURTGiOKcDG6hT
Ab/UvjQLZ3IZaxSYtbmULumVvlPSEa9iaiUbcHFOAowp8N7fft0slUVzPrUAQ5EGkpFIXyOf4GBK
b6GjOJg3LkEsC94sJgjDdm1FRx+MKOiGJtNMQRMwfEFoSNCBkKKsHeOJtKk8t3iI2d38ovvznXqH
5m/AxGEgzKp3ht9b8xurNXNTr62+gnKFy3aug7CCedAm/cTDpRqb0mZs7mYQvJJBPZAFwxGGIuO2
tE7/KkmW9BXuJMRLeu98LeBjUg/xj9AawJTB8q42I5iVZOrJLGIrlmM/pGjuJdCfNWiLvohaTZhj
hdtYdCtR1JPo+0yJ9QsiBBIlRmnKr/yv5j4GFB26jjSEafCGzeSBjBqhwXZXhUjZsoBHt93/1UdQ
r6U2giKUCOYg8ccNt3/hnPaDeBq5m9Sm8HH7YFl3hzK6QxP1tc7jBkeYPO6nd171GQIYN4dGYhKF
qTaiEgB/QQJXcZIeJX3g3WDpnkNdfxPVyJlDza8D3Y3jBnTF02DVQvURisUhHvrKNJbBr1PjPmzk
xqw4eSdgsEPOSjsrG2+INCudYyuUDSvPOadLCycL57tQBvlr24SmmhizM2mibo5oDrKzJD4FVXOS
m2XXaoudx1FuTzEPnLNm/JjEUHA4bQpNhYv3pdhavTzagdjZShu7Y1XLDDdrUzNez1qnMgJJqCV6
r2P39RlavzM4AIMsKlpPucfbp7BdCFhJEv9p4ND/mMpTcKmRgQLsa3EBC+KILxOaBpDxPEegntwp
oIRMHPEIJrCT/omCAGO12+hKq4+g3IemlYdez5DQVcCH0J4JoqHkGXt2DL1959BiowsquqHoTEuc
BM2gS3AlRXU4wYHoTbktgXpX2G0kuMqQspTUpjHVrwKp7c0zMVqGoCVpZGW5B3VzCY41Erp73T4R
9+j/AgtGsiMYh6z5H6IPfnMpVqKpTR2bpo2mDG0gkRJ+AEtksIy5OaR9jUqgYQmc7GZx9Xr7OrGW
S1mcfugaDSvG/qahOYGiGjiwFvrBTKX4eVvSJqGWtloeZXjSCoQscwDD09lAfpW/EQiy1nIzN/wm
h1ZpEcgevFGk6pNv0zl7LBCGpi4r27RdwFp9BmWFolBOJz6Agyg89U7jFy60MoB1AdLskiIzq2DG
2mDKEkn5uHT6hK6XPHoGDw/mDfo7I9/HvPLJ2N9t83q9uZS50RQhkoRx/gspKBNMEG7ZBOLNOKsY
C9S+/eWKxnfoiE8/Qb+Tnf7XtVImCCzui9SVgHTgkm9d9xQ34F7gj3oUsXyY7ZdiiKC9kTQUDShB
UqCEEbBdMWGAi3QSKpO0pRlmesjuytqcP0K/LVFdFpzJY5NKbmdR9L+l09FnqEdpyQ2Inar3/FVw
MfEK7t8LAirnqHZdmhMqT+IPAY1xC2Zt+09W69a2sbl+AGVsuErg0CRBnNWE3/Od+sQZisenIUsX
EoXzu0K6yqF1Ya+hWjNeTM3sdPfFj9ZLveIXqadp6r8Aed12Ya7yKAVY9CraXCI4TIoWmTIHMp6G
s26/EpYISt8BOyCeFgLHjOE1KzZAXR8/3ZbAOhxKzWHMvtB6goGux29h/tXwHwANN2/L2A7fV1eQ
UmJZzGk9P8H+ht8rf97n5+SD8NXo4KspdZ+3U7d9Yxl91sIoTda1ipLrPUxxp7+kZWbqUmwGKEvf
XhpLCqXFgh6AGLWIlRE8wGDKLKPOj1OZOrfFsO4BpUEmLeizssbVHhbl2EqLzVcpo7tmO4y9HhI9
zDFJqE1FLQxekJrl9+WijIfP+KX9KgTP8Eo3AyOke3td2+1bhqjxALoRRIXGmy3LNJp7Bf5LKb8v
SB/tRQedlohjRb+czvFxmM0Z0EiX8UL7tuzNo1uJpo6uKqo5lxLcfEn9WpTFypWfTREzHvCmQ7gS
Qh1cEMwABCPT4eDKcLT5rQwTM5p0oCTfF6ynzNpMOuLhRrHR4hHCOrezJRdu7qE+gYXjlHqEA70x
DdnMPG7H7Hve9Bquq6TDCbFKjAYgg39NcI3n6VjvhZ1x5j+k02KF1vRSIkfhs5qMGAeoU/p+aLV6
mmpgDWYpMJGXr6zuzBatZ7evyfa7WC1O+mcEgzA1UNsG9rN0+sgKPMmO3OJTy8H4SBan/aw81gDL
5nNfiaTU/ozaszKFTYphkRScq/fdxBpGJB/9m61cSSB7u8o7KlLfCClpceH3GCAG7jq4IV4XiwAO
As/FZ7kA2xGYoQLCCDMIvEHDzkJ5ZY1UQbnIHmb8rHRPUtSIEJgDIttQSStJtK0RYr4QeajKxgj8
QgRnZF/cRZF6VvT4KQbAx9wlziyJZxVRb6/xhylebH1Idl3LmbPY2gmvPWXi8CKOJcND2X4m102g
TJLWiE0DED18mpKcxqHbG5lh6wHoLcPCu31rt72+1TZQ2k3LY0MKicX4/xE2bMRHAfaPw7ATfe1h
tEefQG7we4DER+ZsLqwC7/bzvK6WUn3jmGDgMUWXOVqdLOR7DggsLF0qGFn6befiulK6CjrXuRAM
La6y7IW7ObRE1aw93QbmvSO9qiAHtEvdZLfnbGv2v5dHV0KlQQeCaoA+akVqTW42gBTtZlyPq5U8
qOrMGElkSaN0XZXP4TKQ42xrJFAGeQ9wg2cxaM5cmHdmP0q/GPeH/MHfFcR1eZTWK+NiKaYcgeBf
ZJPtqePN5DMH6LaB8FP08yPJSuoHjKPPiaWMpm5Vnlg5LDduG2VkdbyULuTmAdNYZBgr8TGM5Srv
vQPeHCRjkWSL/QEssPF75TEV1mZ4uhJLKUhJCnRD7nGrEn9+lXaRO5gyik3NIxuogjyEW1tNaSxV
UVFRJ8XeoSzOeRwLZh4WO77gEaeNylfUGzv8bAtz8Hz7kLfNzPWMKX3Ei73AGSqUMje+ZV1jyhOr
8vkHl+QqglJDYdOVxbAgRhqt4MF4FzFztuxUu/mVG2Z0Rur1LrGwPF91bi+NtaeU8gGSQKCXKQKn
WXgQjK+R96ShMXVgo7XhN175EXeMYQCJcWHoeaFSj/pmnHFPGxtdAo/d++jwzmBPNrBK/cmWLe0g
HFEyR9u18iC/Azb1G2YFAH6CgluMRwTSzpjJKc6wOCoVeheYzoALocHHLaUHNfsIZcEuhdc2Zx00
Qz/R+LdLxTd1LOGcwY1sFlxhgrvC1YX7qh3tNPwvvJ3a9XHSo0UxX0u9KkEb6hWQ0aRdYBtO6Kum
sgdehMcqc7HWRmkgpZaVsCGc9EYHqPdgN9R3gZrvZKF32/Hr9r3dLtSulkbpHXHhQc3GIWxV7sRf
g5v5AiC57P5EoB4JWahuZ0gBYtDOFDKz/qjOzb46F07usi/PNmTE6lsoxdQHID6ZRxVVAv4u4ZDk
SMsXUX5QqjayCr0YTb6Lj80oAvKgQeIu4o+xHiLXgghjQrDIv4AGx1oCDdUMcGb1oNBOHuQpey2V
1wz4eUqq/hi6xMyD2OYzkC+p3/TlFwr9ppy/p+WPdh4ZDhhD4amUwiugEADfgMkOVVccPeVfFH15
uH2ArBdHKbxo5HJUUlATLUegwbXJbsj4c177US55tyUx/CuVVnF82HeYVEZmeHaHfnktes1B27L7
P0nRSDv0KlBA/2xVVy3uYyoq73EP1o0IpY284RpGJuUPcdbfpoJG2BXzKhW1koQkHv+LdwrwGEj6
xewOQEdpwc07Wax2NsYeapRbVerZmBoSIOKmjEMrW4nXlv6MlpGVBmBFJXTBPg0Guc4VFEvi78QW
1Fa4z+zhvvVKzwBQW32U3fQje+AwNMK4838IvQwFWGSKbkiXCsPqBDWpkHqug5WXRGNEsXJ+bzhM
6kfqG9eozmTIT6IgvVVVdT9OhnX79mwXlY2rcEp3plodGMAPIvYf0CoooxdPAeZ2FbTm5ncsNrHt
OvpKGqU8yzGK6kHDUnMFEGOSm+/QrIeeZ/6UuROaBsCMRfqFAOTyGH2fHP1f8Ixtq5jrgimdKeWp
pCyEbWFZnpT0YUDm8faWbiuYqwBKh/WiyMn6gjUuwltqPGXZCagSlgxS5dtytitPq82kNBlItrK8
K3sy5i19xbvak5HOKdBUgh6IeafZE4vMaPsxXldGKbTW4FsQpkABtLwXF7k3DaA0GRj6bLsgfV0W
neZU9VhKBhVtHeKDqNoAQUKis5RN2am/84C4Cp0I3YaxH3xVj8MrlzuCk7qA5PFv7y5jrfSI7JAl
VRVUeBfBJNrj2NtzOZiVxsjpMi7j5b2snj4fAaxaIbkQFSG+pr/lTNTmP4Rnfx/aZbtXIqqyJI1I
cI7QqQrYCG/GoA+pu2gO6FP5p86R3cQBiSurMMo8R0qzNGq0LKBdwFufTbDU5rOjGCZQBbPpqQrM
0Zt26JDNkf0xw8ZG315fWEaFsVRT7ZHmQnO5xQpVyf38PY67bgWlfYxcWLpUwRdlwOAk3CezS7hP
WO4o61ApDdNnRYx+thgexgywUaE+LI3w+L/dTkrHKEaBnDXx5iexMQXp27wcBOP1tow/ZKiu20Xp
F2GR+Don1ErpbKpIcxpm8iN8rM8B/muNPzsMiYU/csXJclvzcgAdXiIklgfAUnMipXUGHYh6HZC3
YKGaI3E7IhuU0rGVEZYhl7uXPhjrZpwfTa4ZAepXajWE+wQUXNlxoMz2Qk9CRk6B9jGsxsnBQk7o
RhMrfZ2ANV14009keW5/x+bLBRicLMs8D/QeGryy42oV/rsMPLpvs6V70rF5Cj5yS3jMj1oEjAPy
DaHdsjr6Nh/uSi6dr5OTJAp6AvemCHYRYAqqeUpsQC3a6Sm50+3Uz++RoPVjCF+cziPQeOwOyq1D
WH8EFRjXcq4KepOCYDcdWrPhcrfWk2fGDosbCmEthPy+0o1izHOZJkkEmQW9YE/gpCDnC9R0h0P3
E5slYMs1WMujcnZzNxqZEmGmNDsWfnYvHdEH9NPAVGl4z3mEGiD8Cm2W1tt0bddSyVavVgnam37h
gNJ56RsUMILSPwpYqO7rRwIliOEM3QxdxQ5dpmjWgimNm3GJXmQBAFMiX/gSwNYn7Srkl1I8Xr4E
A0TtEx5zlsrY0vPrBVMKOBoXsVLnLnD5veK2JzKOoQIPkzmPtZVRWsuhtHDVTEKb6iC2CE6dX4Ip
3ACpo+D0d2y+2k0/fS2LUsayvCiGWhFljF5HzOtNgpWe1GPySto/x0+ONYssk7tIG8u1QErt1uqi
60GEoxvAC2XKaujWUr7vZ/HOCKTK7OXC4xowvsnRoc9Te+GaX0NVuJkQ7MZCeGuT0p/D6l7vw93A
A5Era2Jf0BMUjFV77Fu/w1R6norPAThrhwTQiVV8x2nasVsUF57DscUkatMqTp8OfqVKP6oM7JKx
ftCFzku5+jD3805EtozP+TcpHh1uZgZmWz7gagvojGFooA8mysMM6oG3MOeCgFfGNPinVAJATfxS
3QreIQZtGYp/U/UJEkh/0DgtosXtn+810lNAQSBO8URBgHPUj5/TqDkM1bf5RlZCqDciaEsRxFwS
e9X01EuntkxdfUCWMwI2gPJ9SBJzVhdzlMp91sm+YGRmlxWWqqdmG31NfOPK4guIkuwp4JndKJtq
efVt1LvqxU4WwwIKS+tNIO1gwCj16q/5nfMArc3MHm46GPpKHPW0GiVDr36A/SbzWw0Z+k1s/iOD
agyQODuQUIqx+ZsXayWRelvjkAsgG4D7hgWWCrq5e6/BhBwA/odXMqbzxKGbI/nJ7CDfVMdXuTTY
hpDnoC0gbiOZw00+4jNSHU7pCefMnH4BO8/qXoDl6jFWuy1VRcOggbZbgYa2MwIlFRdlhhE4QpOo
3mI3P1qwt5dW7qHw6Kitr4P3jftgTeltb/NVMGX41FFTa5HMQmaVftJD7jDr3aHuA//2Alnro95r
Yqh9pXFIWi5F6Rb9bqpBOJKNVpd/3ha0mT5B4/LfO0k9WlUIkrkCyw8UUvk9OM0OZ7becEeIGvgf
GdoDjH31Kr8Tx3DelTvxwXi+/QWXObXfrMLqC+inWZScgbErMtdCECNQ5gMgce6rLg95/6Ms6l2m
VTqJ6gj1m/j1WdsFvvBAiAvEXXjHclTIZ/+2LHBf6prBA3yRjvZDjq+mskMHpBi1Jy086kNuluWn
zokPEma+GAsjH35LGtF/K4eMSxWFXyLo3qSfv1WictQyHmQjixMIaFmRA2uqJ7tSwwd5SKyoX9yk
H/ywU6w45THD9yRx+a6If5X8+MT4MtY+UA6q3If9oBlw/QmFYH+unjJX9zH5fSEeSW3Burj690zF
tOlJrfafeqllr6uFYZRoRYihCJRTBEC5oG/8Wh2cUHlpgSyvhF+akFiq8MJY86a1Wcmmnu8o8oOe
azVRiosLjoDCVH0N+KiTx93LB6ZTQZZy6/CpN1xVeh21/48Gqf7E28W8MJBLEVS74Pmz2z0z68o6
VerRamXCCTGJpQakXA23RIkgMcuzMpiLnwhmecJgGMjIg0Nz6qzgjvNGP7wHNANYvtzIGXdM8vAt
iBZ9teXUy+Y5PYvjCo5zg/JrDxp7Gc1G1SP41xmqedMCrARRhrZRuTTJVXQvqnPpzdHrjGBeWlhK
cdNVvkqhEwaKJhQ8kqN/AXxGqCo9pSeSQuc8xZqmf9HYvO2yrCRS0TEfY3KDJ2jUaE1ywp0Actjq
MOx7m6AysMd7yTbduLMSpbCEbAgqeY6yCzI+Ok12uT/6bJIpxj29lDtXejFR5JzTRAAstlL42Imq
A6Q3U+6BCmtgXmWZv99++YzLIVFKRwYpWzdPuIVtmsMNbryGQ2q5f7stZTtyW50VpV/6Xk6LcsDt
mFFhac/KrttlqHIY++7Ebnra5ENfPS2JUi/1kmbYKWjS0RJcIHYkX8IRShzwwUJjhr6A1Cp6de/E
nYKxjTtW6pO5WErVLErVl3xB9tTpjmitACdaiLdAeAL+Bc0K6wQpPVLNkhoozUUasstuuSekbxi/
aY+IL5GVAzboibVElkxKpSxGWS1LhuMM4rdiqMxY+jFqrBoSQwiNQ9RNcyCOHfpLxcq4E+ZONhse
XEl6J70zbifjzdEDcUKewuRzArkvCAZeg1/tqxIDURFJGu5CKscfp28c5J9Y3vm2UpFUUdI1RUMz
3j+9IIFLw1RKcVPnPQmAAuB0xfcdk7lu297+LYaOecI8CvOMUwK3iO3O0PdVHjOKOJvD3hhe/P+V
0JiCSjJO6ZQVuPT9eFQS9cBx6hNw0O0ojlw9rO/TYXqI8vydS4Qjl4znQZn3i1w+jvz0XKqBWaZY
e9icEEwfCik4ZEV+zKZjVouP/VjsowFWOI9ZTTrbTtf1symtPoRL2AcCsp8kzy0BYYBgaOomKYmw
vB7WIVB+ZdzXrSTC6HuhITpt2jtaUTN8180obHUIlDbPh6ECfEIfeyXgVNMvbQbMa3RO+cW5/WK2
n+Z118jvKyOVioGW1Ryi9qJ1RBVvkr/XVcbRMJ6GQSnxGUM/0kyaEWSPFOv+oiVtmF3smx0dOmY7
FAPUWCqmO/65lqCJyinPswx+GAj4YlN8SezU6pD54AfMTSLSYmKBbW/fVSSlshNVq0HoCF9UlUM7
75EEjr9LU2XdPqTtDbxKoXSLNleDFgLh1hs53hUlkOJUvWkUsjUFlQ0oXmBiinaTNwyx2wH6dUPp
jOEIULU2IS3VJJVU/FgA59qfhvv+W4KeXPmOtL/NhSnueKSJQevt9QfWzAXrTOmOwkmMiozj8dQy
PwQWUXTHg26GMwewgJGEpdyd2Zx/2yWj1bopVRKOiSwF06WQIrig1EChSvsMJ3OsYY+RK3WTQ3FW
QblWwSoLPmCgWuS7mGH8dsls9R2Unqkw85wAHJjsfzSYgpslFzbYFH15sp28jnYSmkEJKkuWV8C4
cCqlfUa5NBQuvxQ6Gp8YM8lDPo2dq9zUchJqgZjLlWQ82X++2JrjGlGZQ1LCvmBeoALofPntl6aY
BPQcfBA/jR+siuim9l4JpdRRoA4jNxVomVO62kxz5KTzh9vvdfvWrkRQmqiL54qPeLQDk8QDScGm
ISACCXpQYFb75CE4s3IOm47PSiKliAQJuPppBcwnXhntsn0tMFas6OdA+9WyCGg2dd5KFKWNSr7U
MuCgQ1QFQOUJEIhVB79RcBmbyJBDx6FiVxpJ3mHK68KqoZrZs2Qvu+qgojEUlCFoQo1M/GPd/c0e
cv26vkvn9cokihgcylsVTXqyly+WGqHlNwMm2OKFp3Cv26OrS1YZmLU77vT/1AW1Fk6pnrke1YGv
sWhMdzwTwdMniU9Fu3ioXY5ZTWU8QDpG5Qp1qbUO10ZoEb1hAD+WOqtVEOI04/9x9l09kuNak79I
gEjKvlImfWWWNy9ClmmJlChRjjK//ou8C+yd7W1ML/ZpZtA9pVImeUycOBF/ySZ/vnY+PL19n2Ax
67cmPx96BxtzGPlVAjjCSDmcbP/yiD+fmP8+4vcPb2ZNQ11w4hf6vpYTl8NRLn+bZ/35pv33Ib8F
ZTmT3AwOHiJXedf6baRdsluNt2m6Zqsx4vv3a/C3x/0Wiu0GkgGEIkS6Dd16Eq2L0216/2X2CTed
//rvT/vbJ3j783+c/SErVjW10JZi6r1gXdTIZ2gW8H9/yN9Owm8BWMjeL3zpY/jb0ojBo6tp27+c
hL894vap/uM9QOxrciYM9mArcbUcfe92zfO/v8UfF8EC9t+D8FvItRU103qbYQ+x8LhfRQwte0ii
8OGmhhn+grmZs/1/wET+9h39Fn9zAVjbmsD76uL8CmelO3HoN/2PlYCAljQXwfjf284/lyL/fdnf
edneRMtOtHhZlIKgf/7qf/nNf5RfvN0KlZsxgvVY9UISWK/I5N8/6D++r+NAfcwnQWCHv32X6KnV
WkrEY9plcW99uwxwE8n/8pQ/z4L+8Zjfvs6y1mGmCcqCajfsxtOtf5yjcEMSe/s3KZs/H51/POu3
r9BxO1KsbXNLMebYaU6vN1DL4Sbpd92+30Fh5u+x/s8w6/9+KrF/49Yr0mIvNcBT5Q6ziP3tof+r
KIGaDNaL/yob98fQ9Y/n/RbxHTej2hq0l06rYEikdRErvy+4Z9l+rJwKSpvO/588XuD6YYAU4xAs
s/2fV7/EwithHWqvPnG/4PoDK6UiFlH25HAbuB0qhr8xZ/54QP/7xN/vBtU5XZxbPJtZl2SQ+NUj
45P/69+vwZ/ByH885rePk4KGPYQZxIj8RxODCbTRr9NbAE/DbhPGfx1X3tLY/wWS/+Npv+VS6mbw
1VHgKXZ5PKf5toCQO3i2DgUpyElrHdl/JRIw8h/vwn976m/JtemdKZuFKjZauWG6mG7ZtMP4Q0yw
cR29HGENHUQT3JhFls0bxoImwe7PdLG8KXJCTU9UaJPIKm+TeaDqvsOGHDczueadvbMgyG4VWIHu
l6/Vp1E2WYeVXPz8S7G3in23EPbmVb+CDuTbC1zcs8M46mffxZL68qA84XBart22t9y3fgDJDkIc
kWVn4KZbq5M6XnHxi+ypUda1oBmvRho5qkt7u7hUrY6c/lMCv7aGt5Wd/Ew/0KqPG1tzB9XkPMuY
aBO5QXHfmvBqVx2gi7rFzngvH92ZxaW9wKBrPEtH8VEU3LaKyJHeJsinU1+pj2Ae3pVZuadV4mTN
tygtw9nsn/MABgjepyiaZA2cNATpKWXhtCTGt0MMJvPCQwnvNnxd/DMESK+tYa9sbjk1+rX35hcl
yoZDlCAJ8/K0VB5UxmDbPjvDQZfXdSiOLTHbeg33QpG4mvS2JCrnVWa+6qZdInf2LstkDnneb7K1
TtYp4CbovuZQJpBRf7KbERYAn0Mrq+0qyWu7+MeuXpO616/uamXx3K2vRY+1CsjZFrVzZxG6L/sl
XvvPoul3umw2IvQS2/djki+X2f9l9UE0QGBuhH5VVm+npYm7AXIflkkaAQ+yoD7RBQuT+dcIksNE
MVhoPpsBMhIGIzUvJzyYyr3s2qRbsqPbqEej6tQfi1TgS7XyoOe+O3PjhS96YHtn1jF1qodZnjvv
aHz5UcIoG4ODQ1kOe4TcE+vChaOSezD1uB8DAeV9d4/Dvl06tbElO82eu3VXDMhr5sMyYAnaqMur
nZ7rCOqlPBcKRoluuG30s63pY+hgl3XGWo3/ZGcBFzYIKFClGBFi7VI8O1iQrkZolhVTD08zOxbL
K5tePPkelsu56W+bvnLHlmmzahqBQxAxFYLZ7oOPm9HY7WofBr/1TmZrHgmnP+ZGRbPjpVTc6Unv
UIFEPp33WoT7icIpewyiPs93tcUO9dKeGuHFS8g2a7NuvNzscO4Svbq7DOKZdEmrzkm8OTwrHz/d
9LDNmNen3DyyEdubWE7V3nsHERhNAxQXfSwmGZsRPALh33ttu/cWfF/gDljr8gYDsx2mC2kVwmpg
oslMap8PC36d9sXyyG4o1IbIcUNzyE3NDZ9wxsfmox3cpyIjD/Dv2LQezBGCqX+RLNxk+fAdsvps
LeszKwkfdBPN65kEbVz1bdJCiyP7nEH8YWNioJOIWIVPyo4d8B0K0uxKUmw6usvYtIFxDO9YUXOJ
v54pKM4qCc2m9nERxUnjhgztfFeQq6Z3jR9EtlWfFoopxag4sLykq1BXFacueB+DBnyBDvDT0V/z
eCFNor0zbU7UavHgEkq6B7Xck8mNIb6FddgnORRcEBWJ1TngdEdtDmJz+d6NoLU3v+blJcuvS3Ck
mebQRMO7TLxVOs4qmzOM0HVx1wZ9RCiuDb6qCXctgA6AtJ7Uuqu8cwcJkmpKpkani3q6WQ/N0t65
9rVnC/TtIfyC/fFhZHEr88gr37q15g0jieulvXl05LXEOWqaF/AxE5fc61nwDieWFHk8aJ8T3z1r
fzjAi+SoW8knimxHL9K1+To6UbBewFSNjbQT157346SirAK1bsmTwTjRwDIupmcaYBvLrbaddy2z
rR5V7DZQHQ6mNPdprKBtVU0ubyE1KoCijcsbA/PRh1J2BnwBlzK0H6bwmqkXL3to8EsQMHz1vHWC
K0WGF/M1LxDei/tJPfTdS5cBkxQwe5JQpqaQFMJ98cc2LnyfC8BMsnGgBoXv9ydfVczKL7UoPttv
ykXngGPZ6Z7bEwx7d2o9D3kQu+sYTeqeFc/uCIJD9iI8E6/LB3QZkOjgMlf7EXy+7d5PnPGT6kdW
DgCyNr68BuxCmYz6QUWqQ3W5kaaL6q687z1nG+gMP9fe5OvtgYSXfRuH4RP6MU6nhyA43s5DN8CW
XUK3VPMaczrYoHEdYMyzzRbQiZCkHJvDdLzHn1vDjtqpCA0vfExig/NgQxkeHuKLFfBshXFMcCfJ
3RzALMB6WufDWrVQk/rRwZpM68fQdHwc2Gaxh3gqg7hYXSS6N4d+9NBHDUqK5F3wsLKi2guSihSJ
tr9G9ZN5sInoSSQD6OGvX+tUwSgeBM8C242t4i2ymR0+hbYXtQbU4m4XWJ9qfhAe41l2p6XhIKVy
H8nXWNBpxq6wJfeDf/FriX/Tm2khh74KXmoXR3L+aY3LB1unGbtSfLsF3ml4NfardL9MgG4EFx6r
/i7O8DSrrZB1XK1lPE7N3ejOUd99CKYjOOMktPlS+aNHHj1zdtf3VUMK5sowd8Xl3cjM39TzIQx+
oQTiPZKKpcK98rE+ZGB6IFUc5mBVdl+gLPPFFhx09CgnH4ExPCzth7l5KyZ8umJjrCp2giY1jdzl
4MGujhUVCEcj5DoDNaMumFgsUHZM82fhopag3raj6eR6UY3L1uXwAsX0lO0s/RK6lzLYZXhcpk6V
QoExLFyt+U5URaSkfoacVlR6eNgwRJJCE0na+LCOtfIOzqK5hk0rzZbIWl5VcZb9yZs1Lykc5M11
HS/wivZcHClrP48FH+RDW14KehHzps+faP3kTu8+jrVKg+JOVAcrfA7Xh06qqGyvM25YM3zY4/1Y
KpgNIRBAoSTDBrtlpYJ+hNNXvn6MpoGd58UdDo7j30JqU92p+tyrMfLoPWHPtVdCTn47r0c7vMIE
3fGe8uXZeCAN4yCL+sf1FK+Drecl1fJqh8cluwDwiWSBxYP1KpWf9BM9Ld7BthaI+u7xVwp6pN7d
nJ16CU4h+MUlqriwe62sW1IWkVxYPJR+7MOumznbQrib9vafjZWgikpMyD48rOqVtOKhX8ZT38Vu
OCc5TER8Z44FzBXXlkWV20cuGbjMYDKHTSbW53xS7qYcwT7Kxjhn0NoZDg3cz9dpdGJLOF+FRGAe
YfpFi0iCyi4nrEKFl2IFMdl1OdNnpyM86x8bkjZVzQMExXz8rosmEhNWd3Kz78R9rnFn6KFXKEJ6
Ly6aKyL8L58CrC0hAWuWBIh0BDVaSRrID28mBAtYZ1MLTGSxDYPH1jp7luBFcIEMGvdxSoPsm1Aa
9z5UVhhKdAvCB1mf0tzburV5msM11VDW5aVYy2RGRJqhviXlY8/2YlkBj/aq57RiX4NXcdd5K+nO
IAOU/X51u2i23QRVd1wthyYXjxbClanfG3p1O5y7fNnYGKmvFYkmkseVcaPa2mHvFSkiw6/wWWEl
rNQP6/DTwUIpPNcQJTCuGzWoBcfJxYAm35li4gax0XTiIgqxIcPDwh417LV9i0aLj+8OhZKD2m7y
VLx4lylj0PHZBkTwWpeRDVRxRsYAC4Q79T1DMPKz8JKFatuKArWhzZ4b8jYtdxZ7nqqPxTsWy4vE
bnE9JDKoIlqAEFauicEdqAYaKe+Ojk91iOGnxGFyvnz6s/Yqctk3ne90tqkQWNowj7XQfJLu2es+
+ubdBNBQyCpejmZTDkVKS8Q8idAP32PyXnU+IuaYBuExd7q9L19phT3y4aK9N2a90PDUhscgOxH/
1Bmkle65QrvAJJIQCgYRhNwpPN4M73kneDuVUV9eS+e7rpHWsuIKkiTKAeonuXb2PlTtQdJNO5Kl
jNwN1nBBpSPmNnULiUxuksx+Y6sfFxI1rPUk/Jfau+aySeb1WS/5TkHPYoSgLrudUZegzmWxrw4T
wdmEvQsbnuel4GR5tMs8rsdHikSo8/dleSo9yp0cKpuhOY51zs14WZwauQieUlAjKCcURwFupWND
zLq8zMG+7bc0/9YaTCi8N0qxxJ9yoNCiS2aJ3kRfBEr5TA8RwVJoiHg86Xcq3/GSG4ZVhNV/o+W9
733Z7osaL9q6uuq1wTlj+r70voIuf0ANAyNiYHCsiSr16EHWpupTuxxRt4PuGeqUrlWcNZorDzfR
hW1NDQEn1sIL0yBkCkhl/KIIwDlS1vw6zF+ZbvAJCy7ED2EyDZxvOyvR4sypFiTqJ5m01reFQ75i
8dWbURVOOh7QEgPP4UV3M2L7aJow0isapw65Hl8YxVxoJfGAalDiStpLEOcZgpT1XuY1ZjZTxNoE
k3NcFodrp40ccZkclKwhihHyWS+PdKw2oEBwS3+1dNeCxWovY1KoOlrcb1a/gSzIVajfWgLQTD8T
IR4bWz0Zr0NSJFygGnfD6uzOd+jAcJpe+u7VZG/DbG+n8tVbfwQo0UH1Kci5nNooHKYoxFfU9ahU
FKcjRrrQh0iFaS61l8WLJg8sZ2cMDg/TWm4H+Wi6hovby+E2O/mrEmy3NnWS513UeWYnADyjlIcj
ej9s5/4ViggJkW/MR4vZ7FHg2sslh/5Rb/KG0+Dkt/RuLrx31aMdchFmPZAu553tesmI7lXR9dAN
OcR00FPAS29Ew+f3Oi71ER6EUJb/WVQRFe1jGBSbQoMKi36BmCqSGJav08HBXnJPrKOXQQc+LKGr
5fgZptl9c2Ulvs8251b4q54fJcSPc5xVJ0whWBd7rIprbDS0oPWsrc0LN0sAyB58cd/NlAdOdVzU
FEmGlNSs2wKVYlB1D1ZTYzBdRz2WbmAGG5m8igv1wAadhggiwgcqQiBw41cpq5ZHeLeho1mBuKCC
bgUnCFYjgtYM1svgvBd+kTLbvaNrE009/KbcOXan5uy17q4uxzMZ8EGI9RL0WIkA+3hZDjbNo6o7
EPhNhiKCuHbseZ9tziLXxi++7EIlj6Wc+BoGeJ81deoOtoP4zOxFpLrPNvb8DbNj4CeMS+TUrvsV
4h8UqnVNuaJPQIkzHmkI+6u8TvsVgusrpqGYORT43x+DWW5rNNN0XSLYOnIqOjhn1IPLOz8fOC3Q
p8xTUEQBmbBwjOK12iuwpirxMDj+w9h/s+phBdJg5sQvYAbhryixvpTzmqOrm+qrgKQU0kcx817P
cUdnzpj35mEH3nKhwY41Wx5C0DFdXCjlOEE3JLNyyySAVmG6rBDBaUiP8MbCn8GXA2poYp+CQKVg
6bTQkF+22pZn0mflU5Y3+dcgNEzU3WJAR2jZYotg8tVjBR63fTmVa62AraoRewYQWbzVEJ0f+HwN
+pHPg4IXJJr4HEfCBM1DiKmf9vq30p1/jGslNcT0EGed+dxZ8hdb8itt7BcbgDHx9BGz+kfbjHuW
u6kiLLYzL87s5g53AXYVov6Ck9YeksLoBKoZZZT022+vUVNSL/MUw5i23ddan6s5WGI5NTQtsBjl
2ATdL7pI3PM7OggTEx/OlWZBRBrLlu3gh9VtrbBI2CCSXGmK784+26Tb6szkkVHmMew+CeT1a1Ff
SjfAHkPtNgmpy1+NDJ1I2y1CXznWcFeWL6PuIQo4tA+rAEbjNmAKkeZ+aLv7NWjvK2HqzeAPhnd1
e09mfJYLlR3UrOSnUXD9XOwgwt7psWgo3OMsJ4uzMDuxpQf8BgkeAQ03VFqssq5aIqjk4gCZmU1u
mycRUmSddRu25lVNqJwaLX58y3kxDXS5TJtW8IIcwnaT2QVq5ECd247sBMq0SmEPrui7k27Z1i5O
Ej0DkRWX4P40KMcmb6uyKiqdFzEBG1SPVvBOcLwtxEnhpHaoTp6L4+1cMjonBE1/qTcD/TDEQ453
0CUGPJDALJ33UQM/WituWuQUtOltE6IReZ6neymglpn9cnABesS7Frk0aMhxCfstWWzM4FWihQUg
CgdutTY14JUQercsRzAHpLWGj4PLogHQa1feLc43lAVa6seabusJcKz7C0aKyFn7xV+AILxTdIEz
LDsmAvDAcJcwoMV6C8ZzxZdyTm1Vn4r6KulNIyAHG7lJJAIYGDpcEwQy94EY+95Zi5NtQ//ZXCbr
GrjlkUFblcv1jbmp5324JIjyW6eUvREQROuBh+NTYMMAFIA3zlrktHjNob6SakDbQ/HaOX67Z4VY
J56rCQO/qdgFSMhyyHi2VHEl3rr+oQ/1VuuNReQ+o/65nhlkoN5r89MbllarxYU+Ak9jYbFZyjGV
2k7DSkWthfvO8MVmVepMDJcWsZV1zys+Gtf7cQiNB4WePISnfW9Sr4JYs6WOUyd5Rs8ttPOtEeXk
G4rmiBk08aKHyxL+9pKhCNDrzinWM4zkkxE/uC59PkFm0HTDsaugbuhkDznynw9sxYebyaT6mQe0
G6Oi0J+lW0LnvK53QE2Ye23JeAD7dERTtiZWBs8YmMyvaKMCzNxrIZDjLD5YIWC2c1W+iHmIFozM
h/G9F06SLeYk3frZFVU0wIRV5kCLwBFschNblvi1Su/Vlzb2Fdu08OmjMk209FMKkT0US0OQksE8
+BNcGALIJi1TTEZskxQ3xwJvFyDVNXm5ZfO9nMhGoVfuumlDm7c+HBx892q3kHUzFUDOb8oP4am3
vdRbBKBfveuVlQ5kSbDYchaOiFvPTzpETBfIXgXxfO3bCejS58yqTlC1jYiZD0N+ZcHDQp7mukzr
AmV1OX/fsE4DNmo3u6cJkns2daMMGCaxu2MWzrgFdKfHJeoCN+6nYI950pdtI2OrgWvpRsPwZokS
d2yIcwd9vKnvfJJzB6FgkRiKoI9p6i4d8hGVGu46xE5HQKca9hsKaI+mEHGo1g0ssC5ODo5v9gn2
zvOce8ehyO6s9g1hZuNomFWx6gi3UVyh9wLPb4Zf/XByqY/U5G9J4R9yk+/XsT9Wg81vvf6qx21o
lcfRyjfOjTlucOnyYHqrLWS+0D6UA7wngxGpsM6/YJSD6u3s2s0ncVxYCENgozf0MXfqyFTiMC7l
3g3Kg+zY3tPhISsBKjoiWSpxseGg47tZHc25tSPIlhVAi8VxoNX9waoPZcKdD2yPuYDQbshS/p6H
XRxUm8wpgWsF4HjN7HPw9TbU0GV0GW5XtlOK+WggnC3Cd0QalTQDu9equvS32qOH7oeEILLscJ53
Ym25DeIv4LDIIA+M9LJU0JOBRRJeEodlMwNM7M3VRyKx6JNrvRSgg5LqdbVYXCHn5La9b1BxDdW3
6AAhlknmdAiVwDO6J5vhc5/qCGAr2h4/Ch0SLRnQGwETg/mb9oKHLV67q1IU2FFbLhsL+l1reGGB
ioIW37t88vDpVgC9A5MM4XvW6Z2Dpg3yKtisb/kMaCBnbSTXNsmr587+ZF0eDcj92H1TfWzNYxT0
YczmPJkk5Pgh9TdhwrVYI5+CeQ9uGa/bgz+P0OrzUCjdY4meuD7vpjfBPN5h+mXsPO4QDPoedk66
2q/hGDW23Por3CIxkatKFuXWpctp5DMoccrDhPQVNHaShfu1AAKFU+2HT64BGnuQ1OAnrRDQe+jR
L0y4da7ZT6B83irZkh0aBmkffQ0mD8XkZ19oON3/LPLTmsPY+LtaKz4Egk/kfcidhA4ln6G9Wa37
NXiUxX1AX4IMNrMUWL24NCLflf2X7GTau3sBCQS2vjcEMbMc4m4EbkpKnNoPBXpZLbeUIMqAZAti
RQCiBzps4LZhAaH14iwojXKpE6j9yeCspnOPVWSVTVx4Dc/bzdzdedlxdX7I/GCgSiQLDcvuTSMy
7tW4iDAURu1oDY8dYq2dbaiNwRE7WdOZhIBTKxfxbuLU/2ZIaZV8rzB5m39CH9K47t3qLentNwrg
tC6ehaWjkSr0Efd2dw69ryIITqWRe3981RLlxXrfl29FmUWCQIRF33sgHZjh1GaP2CBEG1tzUn5Q
J9uH9jMLPkYxx+GKwhVjjRBJhXnVlgUkUs1yN6GPdutvy+l3kmEwFPiJ1lfVFWmXMdSFcBKcCWdZ
x4v81HRs63UTx1omt9u3Pgi+e3ReZfvmdTUfu+ISAiTInDkq0U1KqP3WeUwAfCnjb1Hw1BZ4Eqis
ewWtiomlTvBT2ygvsPUQyBEt2Xo2tg0p6LvJCRJMMGMxAhdaWjift3E2ZEjp94V7GsF1cN2fvESJ
YrMEkuvwOTUHt7uU+ZJU7KA9nGdUAsr6pvp9nQNO3c+FHqzFQtPsPo+D9TMVR7JCwYYaXM8xdqyG
t/S9BmGk7t+qgPF5LVBrCgh8lRwyXMBzg/sKMGxGsgfb6mGatHAMb3AJX0eMg/IBbiVo39sG+gA+
uvzAbFHZYM5567HODQZ9xMYnE/4Suk+84asl76Ggcdg0AOrzaOneyIKhSeZBzvexh10ZUV+t952T
XwUwhIqVnBVjAgf3cT617rdGSyeHNRoNvCdbKDQsh85g6gfz88ASibViUzm8t7qjG+pDgeG9S9/K
aUyL7llPEEqDchMrtk5+HadLeANC5RRpgV+SELR4FpDmEZiZ3tulD+bA63+GQjd0pLj3QdJia7EN
u5PnTJwtLVdyTWiP3lP3ezszUYGpkOyCrW3naYiXW3GQmCpSElixY+AlZnSMjTS+IkiW6ErglchH
VGIZyhYmMpSvWRK46qUMqygXdpQBCClzxfPyyUd0cfIMSIOfjBSgCgUsnOOY9CHgvp9hfnPxEWCF
JdLyJEoNmOWeURIXaBeJwszGdOlMrb0UvzC2j1xl7TOlt/YQInQiPjgaUFp/1qN9tI0bDwFWm8s1
mhhgF+1gxlTtJKZ48E2sAJQiOIRLjukUJOjtyyy2M6WoZDBrbttEF812GIJ9Ttq0dYfEC1gcVrBM
k14MilQU1r9KoHbKhVCW9JBTMNrCSL/y/STD+MstyL2Xe7ERiF4GC7GQ1rOETmqiEndc0g7Q9YS3
FtPG1SKqi7cMs5LGhlzD+uygabb9d7vAWAj9ykQ+J7w89bsdjI5QfZqXygBnAtvDQHp9RMtwG1RW
+H4qVCO5NFvJhrjIPlbgeEzb0QKgTBcqXdouVqCp5c5H1668wKR9MZ+NRK+mMK3xEDFxILIQKPRa
ReQ2eGrbrdfQbyqQqQZ3X1hfubVyG+sXRNeRqn7N5YPuxSbwHxfdRnM436AZALgfqwdKV457hmup
gCbnHYovdHEDqjdPPvklyAHW7cLAmK/e6luoATKnYQLYyDxZUIaTAeuVs/6Q7mvAfkl6gHdIWuNI
driXBoMSOVnRJOATq+9INm5qHK12Qlvf6jsDosfYY74CjJOUQ8TEt21aDVn692Ds4wn9hI8CndTA
i1vCu56lst759tEpq60SP9lNVX5CmEZt7TMsllQ/+tYC9cGDbtrIWF6yGjfBBtTrMGBW7WIFxNcY
yw5x1lOMuI5Z0KGYhPrlze88D99c0ibljIVNBxLV6w+qOF4ihXrLeym+evcRjlXAVK0LCdUNhkPc
8g5D1Rw8j8WuciJLCEApwPZLdmHrsqn1Gld0ie2lBj70cRuyZs4vh2BSmL3bNUjb/UdHrQ0yL7Xw
4m3LV1zPZVWbFR/Umjcp9cENeiqKOTGs5j4wTZLjPN8amrpFMw2shyCQ4vYVGjp/Bm1FyHiJnZte
nUkhk6EMI4l5UkZ+egtSMguDGqBMCFxlKuZGZniUgJs7TOVQnLkdmAvTAzVFPC4LGB2Ahz1xXw11
GmJoWJs+KgDHUe+rAfc6975A8IwGiorA+mFIzv7OTBgUZ6DLrluJmnu6wcU0i2yhea8AtgXPoZ4B
rFgRQXczdSIKkdxscsZMuLL7/wxlMvd1mjYt6CA+ynxSPOvevlcTTWtro1q10z0k0MyT8p5VeGrY
cy/vC//Bx8eahX5qvK1X/lBFQCH4aszDCNymwnALdO9oykCTDLwIyFmi6iEK9NZl83bx0D2sSNne
ps4+pD8kdgaNruYTAw0UCFbwQzWGETkK1B4/TDsPmT+gn9uMKxRyAXZoP52dPEUysbpuU2PoKCd4
OIknJ/yUNY3GYIooxHzgqRGNqO9CbzO1b5KYjVt8lEAbW4xrCg85CTy5Cp2OixxUR6xn+NcwZebU
5RJF+CmomjMbx2TsTNp626ENo1JROCM3SV1bW+wWbkEBeS/nZxI+WAqhHcB0CPUxoIq+AtfpDcJP
mFWfAvPtZq9dG9lFm5JJbb3pf1g7jyXHlSRdPxHMoMWWAAmSqUXJDawktNZ4+vlQPdPFROISLe7m
nEWZpTMCITzcf/FB1065V9xbHIRo/zqahN6c+KEaKUl5iVNSdRLy2En9jj/Qgz2glx6LTq588YzQ
zgfNSdAqkv30oLTVwUg+NQo5dJA4hmbtgMjZ6Uhr1P+aevGtSN3NSGvyQfzXDA7Rsd3hLOiG7LCI
jrckUtMkVU+5H/zqxjB0AIuUhVUaTm2076n+lRaZfBudNcW0jTq7UWpOUVSZd2PhHz3xnkq1HQ7c
YJyVqqh0tOPoJ/aTq1JRFNPyEBsidTrxUAgTSo7dR6nnqT0Vr5mff5gKsBY+2XPuP5vZcEyhHSpG
Y8cYz6aVduyhWDUAYKbQcDzprm5TWh3ibjR+SlZ9Q8/liJYqp1/3XVU/GXr3UtBMHCPeGUP6IywH
uw3FPUCyGzVsT6WEgVmvPg7a40QfMWzJH5KHqVL2VXqsFGr34fxqxYNuohUjUE3Jz746HgpRthv6
Aynl+w6ycBrkz3EnOH70xaNOqLUTTS3as78MxdwJKkqCknFMNAja2XBKrN/jCL6Ks5tGRBaTdDSp
W0XnoUBjMWtdS0GsKEaTL49uM0XY9TF5VdxR1QbyFiuOF7y0YO10GY9h+rAlSYKnek9R0+3VUnsN
FYtcI9xbFWpVc4pI4j6NcyXsJx1r4IjtrqJoXzSyG+mho8t3av8YABTAp2bXDqpbB0BPolgqd32V
8CZWTmJJz4B+jQrCoEehird+mH5NG4CsyWOgCC72tED2KK1QaLYta3B7jpzWR2Vcf0UHeh97gp3U
wZ0EMyal4FBP0o9CVSix0WyQhP2kaw9ecifFw40wL4aQY57TSTciZqKijZzznk3pQEoZeYQ8cxrZ
1Fmc30r5hypKHNEHuJTVDxmWVkZY/iq59XkATLsJdncY6YeUrmsEssur8WZW90Kq3/riQCFutLEi
vK1DcsYMPIwUHaWIA22UgSFTXJhoedUUA3PTOmbqCE6gtnWdkkn+WNc1cCpwH6a6yxIOe+FjLjeg
4JhrdldXt88T8q4SlTBJJ3NKSNQ8dZ92ybNCv20oTXAyEh0T8hRdO0J9odvesJgymoeGdMr76ZAG
+k91Gm7pyrBivqWttity2fHp6FZwcXRaR+F4jAC7+IEJ5ie9kYWYgpH0UlfGsxIbtqlLyN0brpoE
x6kuH5TZtJ4mehAjq8fmRPV35yUk4v1AhkKPzixbJ0qz7+UwurIn7upeP3WdcSN0hd2L2OO2PXUs
8dwnFBom5dz29U2oA3azqmOUCKC8uidEfmPamsWLyPwMaWjr2fibRnEyQ9xYRsG+rh99hexVqJyo
yIF1/ky5JrrKOmrjZz0vviYoRfIqBsYX2jWVL/zS6QuTEGnAWhvrNvFKNPkLW9ake7UflfNklLel
jmgQxYUcwEvSNrba3A30do0C5gWNKb6yY9HaCn3ywjGRXktzciPyh6KHrhUAg2uGs1Q2TkSM2PjN
ybKHwc3tFnmO0ptftLnqFDpafTNRFiyHp4aHVG/EL/7wqk5IMGigFDJm0lJJ0SRRPEwmt63PFFYk
zxp9t4z00xL7U1DwtyfpQdM9FAiUu6gxeJP+VARo1jX6OHQHe54tMYi7mv5PR5c3iExb5rDFOGon
aoIzif0Bef9XbYYQie2tmsevmdrYPrUYgbYO3Qa7VqrXSLWqXeIzvYrxe/QkGl+SY6jxt2J+61Wl
9zMCfeT7pDiV4Bhi6ejUgtPxJCvFN5H7VC9PtC+oTTaTEyDYFvUvaT+4Bju4Csx9HoOaqDLhVzN1
Z9/3UpesUwPnlx7BmA1uVXl3coAfb6Ob31sGv+/CNnI80onjkOrirtCoGPb9GACtaLFICp7Sob7R
h1g/Sal8nrgBnaELE/oE/qtaTs+1NvYfh7DO3VIYf4Y5xrtl0P5UJPE+60g5yySRDnIzNufekmgR
NiJO1hEZdSj0yBqKwXNTVIdsojTgt3RwWvUWoMuTGcmnPq1eebHceXM3oewKVBTUojsOynRXqDoF
/Zqd2PROY4z8u1fBclR0xca0klvHN+hzCe1JkLqfpInlrk1Jy2Qqdnbka5EtJtKtkhlnf5DLO6kW
KccWMhr7vqL1N3UIEHODErCqPHQB0l+Qw5JaA0c6uwalnNIgofoJqaeSEm5w1ACWUsi19OgsmxuE
/j+i5e9g+rpqapqGbi2917cci9TypxHNxZlj4bnCg9SBg0JZN4GfGbv4Q7HCdqiZz7K+jR3sEWfZ
4ruu+iWbFz9hQSIrxTr1lbjjtOMJg0+xyk3KdQ+6KrbJyJojqdPtrB9Ebr5PeCDZ46fgQ1jteAfc
bIl/rDJALn7MgqIkTuKgWTNtboYV+PG9YH3K+8PGx16l01wEWRCUuj6Pw7yjbQ59hybwuUUjRjoa
3jzonq4GmZVTnkCloOtZ7Lnkr8dfpdTppmwheajp+tJSYmpTKRbQyHdH71OcgaqJxy0K1upyvgix
WM5Zhplfa0mQ/b3pqMYNaZP2bDQ88ix6YECfGzX/JdXFU045/fro1slRF7EXS1rK+jyYLLQOyj8u
ShTxniicnqsdhRRY/lsykvPHer+D/s7mYvlquVQWnclsarxhU+tjmj6a0ouefelmcA650PXhra+d
v+EWC3RotKnpcEXGu/Lgdd5PpLiPiowxSGM+J6H1cj3a6lIxJEMGB2Fp4lKFJxDTpDDoX7sqmARS
tyz7cT2AtLpSLiIs2EliDSwYDNA/lCmk2xB/xxFV5GZTH2lrKAtCUhg1Y6DHSugG9EfCRqAC6W6M
Zf4T75bCxVgWq16VGy2TQ2ZLAOgzqdlhVOtz2sUHSa4+DUoJRtk3bgervI0U9SUc2y9pFX4UKLtt
/JCZQHbthyy2gNfHmdhAtYQwIb1WdXUXaOqdXHq/YvALJa+1pIwPDUCQ3uw+CL6+dcDNa/5a/MWe
mPKwq/QcYYEGH6r8Huw2AvVYfB2pG2DKi7a2k7hbZrIzHfBa0MXOALtCSUEVYZe6nlscuqPkyvB2
N1UFtlbs4vQO07jQkgECbXarHECSn4y78lRxtgQbXqurdxGaaYqmkhDR4GTAF9RnhuINeh6xnMRf
av3TN7BQ8TfsIaXV8+QiyOJT8bgboCzMJPhUeTJoxsdJ+81Qs++D0t5N7WDsxC666wB2BxLdPVK8
B+h71PYNqnk9kOcOXK+n3cYe/bqNZbz6RS9+2+KLSqnVmzU4CBem1Z5q6akInFl3CCpdZscn9UB7
mKqpDVSQ5CD8fj381vQvvnPlIUKV6NN8YHwbS5rb4kzckezrUdb52JYlcxnjZW0tVbX9eIjiQcjw
y/w6urpLnbV+pq3sdrgdtodQ2+evs35K+ul63D+CEMvtYkEH0CTZoLqjLc7DItG7QjL48NouvKeN
ahb3ffvcK275lLuztKq5S396kkPZ+G5wg/vR4aVdfUOtT9rXL9p5OouHBlDgXsZwIrPFDVvE1YV5
+fsWh6kH06A3MgVzS8RB1V+gWGDXIFvk4u/zpDzVt8EROL3+PdhvyWD/0SO5NjWLjadJVHqtmuML
Zw90OxxSCAes42/hlrcIlIsD3wcVGOPr+CjsLdtwp4/yjlaEQ90e/Na5Ce1/4dxZu10uJ2SxU1N6
nAN0oMDtz+AR9mAAhZ303OyDY3QOPoxY8l5fIWsXJiUsCdSFrhqytdh9Io8GpWhJbIoIfLD4jGLp
xgZfjaCKqqpbpi4D1lsccMGgFE01IFnYMmPtD1mYDtfHMM/Juy95EUF+G8Eo60juCxbROH3TQuwP
xvLYwCKB+rgxllUlAEs1FAmrNMWSlMV0dX3td/rYA0qk/EJnAC8EKhizZ9lAjYK1gaEFwPlNbv4q
mxwzHF3Ge1BT5Xc5WiukqgJoCc1Vir+4IbpzUNDBNPrQXN1aFqtKnpfxFnPaGnGGWSHGTb1cADUQ
PbvTQc0i/d0WJzEXfkV1sTd8eI+19LVprZteyU4lNbioao9C04OWLoFaqHsQkp/BGrvXP/nqgXr5
+xYHm54GtRwq7F694nwokJAbKWxmzVEIspukar9YFMtMpaUC11JwDe6AMd52YnBvaco3A1jA0LRb
VtNrjwRLNyxFpRDPfxcnimGqplrMOt45pRMgAq+Q6FDIMotd8Ht89A7GU7evcLWN9uGL9Hh9QuaF
924PXMRenBuBNQpFN0ufZsZzU35qK8hi2RdqVftQOV4PtT73Botf5MGAOtBi7o1QNXpj9lUBzai7
qq1QbtrNvgWmMwDi22GOdj87q2wuyrWkDFWRfwZe3BaiGOu+ZaD/PititFyeEirH6r+gE7h6Zl0E
WnxJpcp9KmhC5LKiKbGmkFuSjUNr/hPvPthFiMUHi7pWD9v5ASskdPSsV28YqGxuZVerS/IiyuK8
knwUFXBS4Wk3RV8krT8nabr3jNjW+vReo3nSm+OWVefqUjRUvEsMWdVFc3F0ZJKajZHHV+rTEgxm
+4G2NRAQ+RQBJItCZUupSlmfyr8BF+sxatREbRV096SudjXDc+Q4O0hdeu+F/UHIra9qA6TF185R
ET6WVfRgKe1H+p8nwVfOaR19MsvulHfqZyqzryU9rKFPACbUdl0LB0mAMACkdqynjyIuMoEG4RIA
XmLB1esDLwNYSUO5MelKVEBh/Xj8VaTS+fqeWx+iCfmAWxRProVKSg1DlkuOOZ3g26sQYbSfY/x6
PcbqNWr8M8bSeYs6thnIs3xhmNPLhWaS0huLv7TwS64HWsv4LRMfB5MVginHYlF6yphpgzzO2xhu
wqE59ofgKG+mNqs1oss4i9zea8cBmt80y0GLdvIoOdGh+27sZ4dKQJtAwreyg3llv9vTJhe0qEt4
SC6z7SjKzMo3oCzUv0UbzINT/iJTmF2uAFcf661zeHVzzy49sqaTGSw1jPteQWeippwcnCoYxrBh
7OAnqHQe4crRep78nfKU4SK+12+yO23jwlktKjPI/4u+lDYWvTIvKTijOAN1jPriMz0YkIW74SbE
VuVeQtE/v/Ufh2/Fc/QfCTjTsBFl2VK1+VG11KLsIs+q0paTTRKgw42R8rHrMlDH6mOSIwJRdvDG
LBDH3qZ50fuv/Dby4uTGqjnVEpnLAVQTZr1YAj5Uxw7tqfzQftI29srKIn4bbbFZAstv5Vwiqaic
6QCx/wCV6/hjVqYE+f60uabeHzRvwy32TDqIyihnrKlZkbumqCMd/a+0i3fKWXaSc/PLx3fw+nHw
/rJ9G3JxtjWVxJk72374gX4w0+gZivvLfxViqU05polimDkhhATglT44ZWJtbf735bg3w1jqUPox
RBzcTuendkcBY3Yy/hGfomPxYbM4tfGRlHmFXtSMIj0IEUmiOJUXLXqoQ5bt1Sb5oCPtIHeWLYfZ
TVkOt0XdPcHh+5KPYBWbsHxqJSPeC1rf3laRdbo+xdLW+Be3MO2lgkBa4BrCua1FJzMLV0q0Ow2q
Q6B/7nxRobUY3qD4uJPlTfnR+c+/PXvfTv+8yi7mZOpC0Ud9BFerl3Ef2GBTn2e1tPEw3ka74Kxu
VS62hjt/o4t4ulCUdTz82SjzWQ8iDPaL88e4xRFer8/t+5t5HptmoHJq8ui0FlM7aumIMhOP9BCg
LYyHgefNdJgo1V+Ps3Kmz4EsSddR97UMfTmoSDK6KfpTjjHd8R4g9d4/F0fq9U589M+qAzbf29GC
nzE+OxB2W2fBSp/w7S9YHK4WDgd5A8yD84eC1WlEjhdlpwcfc5ETAKkY+C3qcAOdyugY7f1D5Qin
9jyA4Nvym15567/9KYuTt1ayoolDnpjyHTj/U+1SBTYJ3u0l+wv1sE3nyNWDkBtNolBnKvKfYt7F
krLUgra6wBtusD7kgK1zIdv4wCtlBMZ0EWKxS+CgaRFtWu/QOPXH4hAckNLYw4zd0TTbdDx+n5+8
DbZcTdIEO7ZlPGEd7ntfv4Mv5ppwaRPBoskM7GwUnOsr+P8xQB11agW8tb6sNmVqGqiN8scNp9+b
Z+VonsLTsJ99Rwo72qjd/znT3x068t9oi4M4BmLhZ/IsA1EKTqfBiTGnJ01FoQiFnBzOQdYBNTW+
Nl3/E2r3iebRVxT8z4Ok2+2QHoDuH4teusuzDny49q0ow7MGT3IypBsTMnJS5twmUnUzRv6jFms/
a6FB+8RyxiD4nsn6x6krNsACq2fNxZAWZ40o95WZj02I/2P4ICbKCTDhI/X5Fw+2zcbHev+enxfI
3+lbrEZLBGmWzV7H9UzxKRPjWOUa8gzVSQ7hCUztL6FC5gkhJNB91dDvN+Kv3hkX8RcLdCoHMfIl
DJr8j/KZngMlDGvfneUf/yiqCYeNeOsb3OKNBQbDspZal3UemeWQR7PjAXYndrzPg3P84Qc4LLc4
V/0++rVVFtqIuNS6DDst770eaXwR3L7wq8DDbGNMq+tl3mtYOSDiuayIKqaVKkONpQJkUg5rPIUB
rAm26dRO8qxBSLOTu/yTeb/VkZ+/zbutdxF3kajSTTMsw9IpKwMKkoBcm94HU5w2hrcVZZGbRnVm
inky+xmkDx2FxQTF0Cb4tx/3bIO/Q1n67WTNKOTIc1C/8FBRQgpgcAzwntc/1MZ3WhaQI9UrDTFQ
qTeJ0P361yTkzQYbrN54F27FWRyJiRd2JVCF2DWzCr2vGkB+Zpt9c2rUl+sjWn8aKbrOG1RDp3wJ
ayrjXu2y5o/vA9wzTMiqc+maTrOf9nnp+OiBbF7RK1YB87f6G3Me/sUdbYaj4ZnivKHOMkYBsuYE
B8OGVkMLLT+QF7U3W/aQKxbab2MuEhGpxH++0KjFw/pvR3Cm1P+/cnk7lh2e/McYEcIn2PE4epTf
r0/x+vL/O9rFJmvQRSwSsWDRoN2hRIYL0fveM7WNDbB+a1/M6mKbgbxs86DkEJkBavB7HrI/LRWy
PDIT+ivjVpqwevL/DfgHsHLxGXuxEusi4w0Pf8FFBdUJHO25pH0jOp2L09zWa2E1nqpoMm8wSVGX
u0+Mk9SsY3aF9NDui5MCBEa7bz+jfUvhCwjr1mNs3mXvTseLeItdWMM9FpUJn6B5Qi1wZ/NiGX+o
B/lY32zqY6/e4xfR5tFfzGauNh5H2OyEFp7S7rZDEiGxjgKMMFM27USFhPojkrdADVtjXGQPnTYl
qtjNN8/BdOdWqXA/3WN4OHcEDvLGF5xX4LUJXaQKJkRnLc0Mynmud55NkWavdXkTd7KiqMxev5jK
xfniq6WpVl46u353znAqvJ3koE8Jnx2u5y44oDZ0B4n1FQ6Gw6X6NT1YZ3k33qQPzZO/6TcxnyzX
Rr04edJWiKJGMCk+KYAW4W/r5o8P50E+XD9m1p9aF6NenDPamFujR+7Hc25w0uf4qOs2tJTkAU/W
U4vW7E32FWC9fT2svLWCFsdO6vvK6KWELffZqb5Hjae20w/l1/xOsGu8qDq7PCkf4hcNXMiDZkd7
6/Tf/oZl1T3xWiMnv519hvXf9GYekau7gxjsHdUTUmGssogPawBOqMVdeeN9S9ytuvUfg+H3n1nH
hAutVgnN/rf7N9NFMYgrFrf59TP2EVJiizac7weIMEd8OTKqmxq4rmncqYf4kNZ2f2NufIuV/WUp
/IAZJaBJ7xvr6M0hy1SFrq6JtgITyILUoABGgJ8KdVo/eyJl5nxj4a3cbxawGGlu5+N1vwTJhkkE
3cTARABmF0TmzzRvHQuB2uvrbO16exNmcVJNfR5qXkmuipSEfqabuAfvDDfixFl1478op/8kngxG
UTRwVnvXLcpUy0Oh4o/7Q/sbsYf99El9DV81W/8Ubp4RK+1gyVL/RluuYMscjCG0SIlUV0Jb4ylA
kRq5++CFsvFN/zkq76FVO9tmbtJm5AW0pI2lIq0mDzu35LcHT78XrWcQ18gtjO0B1Vg7KRTbittd
K3xKPf/OaOhsNb4FDw/exFR89YvpRQm1XSDU1IQrCTlN/wvl6NvSGm78DLImwvCSLKBWnNq6CQ0z
xqjJ7yZHtARbFmd6Lbx0S3N1ASKG5J8zBTT9UJ5LtA5VM3AKWIeRCbBd/lwglSrp36UU09xJeRYU
A8k47aUTvdPE4q4mda8aoRMUd56JDuP4A1Cp7UFYmeoanTDFBgPiIjj/0IeyKw/DIdJ7QDUw8PQn
Zex+htLPqSl++2awq1EgYbtDjm4cNUXGGX2lzkv2WXubYumI2pyTWLnToaA2akcBzckINXIEJ7wW
7R3Z2uUT2tsGrO94/NRbzy0qkFZ+Uw+I7xrxc1b8ykZvn1hIQcT2rJMWI5o8IIji+cZeNju3iYYT
6IuTgMKlirZNEnyspIe6/5oV0CeF+tustt0MMGGRn9ltLP+1s+RyQS6Sn7xFc0YLQowLLb/eIYbo
VpYHDRbV41L5NFO5a3GmsKjOgMLNWEtQ2hrYI+dGDPcB9dVJ/2pWgzsFyc0w1lvH7Qoa+u2GWaRL
ahkHcijT0klOcy7B/6ECqIdtt9g5WVic61CbDHVutErSu36k5IXRWDTUxLv6Kew/DfDZAlQtovb1
+oyv1Y0tutLI6MAvIadbXCAKl0rnpeQJxktJa+p3ew/Nah/b01N4B2EMlCEa3i+dq96Kt9vGJSt1
xsvoy05kJUcaArAkgmbUOGMiO+hYAbVM2ycFtp9eNPuN4a7U/t8EXJw7fajAbgj/JIP+EQbTHZog
5+w7tgvNje5ormKXh8adByojyLrznje7D/MSefdl/064tVjiVSvVhpfQaUYm50lKh7PvdYc4877o
cfrZVDV0D4zPVZm9GKFJNqHufWhwZqJsPdy2fsdiKQs+Ojg9/K4/LfbyuUz20cHCciS7H2U7eUrc
xL4+9yt3qazJlky/TjTBLC77vmiKypPRAx5AMxa0xbHlxd8/ojsruDN3aQtz9D5DeBtukY8rXo4m
LHxvFx3vApM1KeGo33LY2gqySLMNKVJz3x+0Q5MBVDDRP2lps0Y/Nqbu/TPt7VgWWbaRoUgjzD6Z
qUcuiQTUg2wMAu4p1ikv0xuthIpk9BCVu2DCFnhQN77dnOa8XbRv4y9OCfiLcjmmqOemXfRtMjNH
Lbyn62PcmMllo7cokPqztBwt55KCMkYmwTff2Kj6r9SA3oxj2elVxUrtvKDgDWgLPLCxLz5SBKJ8
0H5WD+mhvzG2PJ7fP1RkjeRYsWTLNLCsnod98cD2G6820BAPuJKyxI0z1FKSSE9sTZtMVy+SyNEn
Ld6NpX4SK+u+xzQTijbCAWo8Purw4Y0SGf1cRUkg7T62PRrfUh4k6PwgjSNq9Snt8YpO041H80pP
mN8Nr4ieIlIGNC/f/u4mVbthquqMmUJg1Kl3AMH+MH+KTaftlVt1jqVLis4NpGEp9TYW67oeRXCZ
B7NsZtFA86PoS4+tqX3oTBNaf5VzPEuoSuiB59s+MsHXl97a6qbiDIHe1PQZFfM2/tQNsUrhP3Bb
zfuWFt1It3v89d/FWJxGUqOJTa8SQ8EhIFLdET+K6xFWEPlMo2nh3IYSCK+ixSeLRg15pbY3D+2Z
FrPTP8tfB/5vHeZm8F87qfiwhWr485cXxwP9OtxldYpkwHAXH9BMkB0eRZlF3ijZXYLirK1KeLXI
OZ4NAQn5mHl4FOCvJEnGz3qeYX7rnYJdPVtd/C5UNbKkyLXf+BF856lM9+1o3Cs5XGC5Te8GpbnP
ih5UHyxiRblTCu0sZ+UPwLy3U5E/okd/2pjM94mCrHPTzpA9Xi+quUgUxEQLUh+Xi0NwiyPW7XSU
7vWdZEt3/5FdHLFYYdyNiiKxARbrz8/8NM5M/WBV58aRbWTyHAGT8NNkIwZ6s/3BVha8Lmoa45K5
i+kAvQ2IVRwEzAZnoxhBXd280+oPG9O3cuwRwaT8IGuqri+PD+reilU0Qf4HKIjl3hf5i3L/Dy/p
4Jz8+8UAJpClh7s6Wxi4xdvx1FZm5H0XmIdaFNw+M3jYwfHs8FzduAdXyl1vIy0u4rbEhCytkHad
q7OlYfuWMz8DBqAFOYAyCwoBD5Ks3P37TTMCm9CBZNGQKEYv1khYZZWe1ol1qOB4I4+61yTRqaVs
o6yydogQx9JmugcK0csufN4ZUyKYoXWIbnvAOFr8EDiIWyTgw5GpcCmyOH6xr6FnUtnaWDSry5KL
kgYrxBZl2WQNraSAeJlHrneHftPMuRZs9I3udPwEg6P3aZtK9P6ZxaxaukJIFqmxPLgkxDrGJsDy
oIYFmTwOPHFhQO/aZKvivR6ILivvRz7gsuGlG6MXmkaMEhL2FH/Ah77o1jPr0u7mJtRk+3ZuuJW7
lQXPS395NEvguUXFNE3FXLYviqocatFAq16NeD96Sn2wlO4Vx7OnUBORNs9fNj7iVsDF+0ZQWtka
FAKK5+yRPMY/zkhE6RNXEKPUIWLZCsLqu39h/awdOpdjVd4eA7mUhMkkEXr47Lloudso++/03QD7
C1Og4/WBrrycZf0y2ryaLzK7ghvRQhco4IirTrqNjs+xeS1OkxOfPcAI/slwpbv+dfgav9C62Yg+
b/d3n5UqIfVPkTt/SVjxGqpJVGWRE5Jay0ny6RMiHVhe6OZ/ciBwK/8z0ryyL4Y5yH1vyiOR6All
J3k/DraYU2vXT8Y++Gacp7voXH5p7kKn67cymvmDvRulDAHNMGb/3z/p/EVsKY50efT80LWE4d4T
zYfJ1DEiEQRl36EBoafeYYwxlVEV81WP25tCyoZDOQqnEJ2ojc+9lhBAxWQDzz+EXOftPEiF1YIe
xmtmXtc0q0840x0Qqf0aPBjP8hecR/aICTSu+RyiNP4YPW1lWWuPF/3iFyyrtbCWEHnJ+AWyq5+l
24jO57y88xPamizw7TLt6iL7O2RtkSYMigW/topg2HbCS9D3WN1k8S8vRR3x+uTOt+b77/zPudUW
Z0Yc9K3VoT3otoNsUwbeqV5wHOLz4MHmhFbaBvXGXbM1tMVRYeYqknkVEQ11INtXCPPB98L/Msri
iLCsqqoFgy8WKvk31FvtSrP2epu+Xp++rcHM/36xTUR1ytsIZxbX0o9zxw+5+iloN77R2g12ufoW
50CsTwpqRoylkR8nythpjoUljJum3Hgyr14g0J4ljSoZt/MimUuCtsUxDOBOgTLCbqgscRcm4TkY
xafEan4Z8hZubgWNwkl+EXFenhfzp4i5DkmHiDP+m44BUoA7wChkHZwzqLft/v2W2duAi7Nk8mvE
AkQCqu7MhgNmCVl+uyW9uq1m1in2zAYs3sW6APHileFMXS/j4+D7L3WLA05PSV/D5yIwbaEVN07s
1ZV4EXGxSKapE0eloIhj4vE2lRD/k9zWlWajeLmCNZ4n8O/IFmtkShMxRIx/nkBMhegA1s/GJ+He
36cgR7ND9KJ/+YF85cn83D2XiJXC+76jeZA/bDlSr+6Kix+yWDpSnQ7Y0fBDyugcCvdB6NtSXdks
1o2ZnY+Kd0fkRaDFkskFK8X4lpntIgvrqdHu280CwsZ6WUIO6cPFdYBSlzvU2qmOdVtNesTeBw35
Pg+vOV4L1Z0q+y0ihuJDWBmfZc//qDXFXk6y+z7FsGvWKvKbFt4d2ueINF8/6NaqUpff3VjcSAA+
mzwbMblTnypqdzEtiol3SXbevvxWIAasMQvKOC0QLn1jscbwl+1Do0V2WAH4MzmQVm9KWz+3rnfy
kMU/zje+b5ufgbY7/VHC0ea4RSFaW12yCKx8bgGZ7xRGYj1UhEQYQjc2lSNitBosCTSZoxtRKTco
0Gun7mWoxc4dCi8ly+zpvYSfW7mzxeyHgq2Ld+uhBn/9K64dErJE1cGiUAWgcLGUrUDVWqmjFNYj
lBnA56tKJF7ljQ2zulZkXrCA8onxTrijk8Reg5ZvHpAxPnnCXgHvl92kpzKlw7OZnK2lh5fRFvOn
tXmW6VltHUbd0c/WXMHBP8SxXPOIENTGPlidQUsGcsHq1CAJv72wQmkQwxpgmisYaKsmiptTJvUU
/3D9Q611bHS84xF/QDZBQwPlbZxMCtNK8AT8V26zU3wTnilJ72Y9F/34L5TB1qbwMtoiC4RwQC+6
ib1DlL5G1vfZXUa7lcrPRfLBA5dmoJQulPdK8u36KNdOVmVWWKGCaTHWebIvbn/Pj5I4UICymzhq
dOV9aX25HmB1JV5GWKwNUx5i0Uyp3czTqAEgnO7TE37N/8okzp9+eU9cxlqcWiVK+SZOP9ZBdIsT
9S8Un8EPtk6IvgNMiu1zcrViRF9DlGbpBNKoxWJsrQrvHLPES8qwESZ3pVf5a3IS98ZN4JAejic0
lBESt7fLmOsTa9IUpVM+q/MsBmt1adrjcO0drCNIRdbnPya2c1HfdDY+4rz6lhOr4gKIvZsEZH5Z
Ywz8oFLSAtKsfjezxrh8Pqg74W7uXQqOtZEDr+48ldaLbs1F1HctiVZB01ivJ+8/2nnz+ns/tL/B
FutzEgEHCOi6omYUfxCl4oEz9RCMxSeMJTYKYX+YUMtYGogtaGpU1tFjebvbBCHnTiisnMJFjKsp
6unq+Jhi35GXwFLiCAnmEScewa0g1KRmZCvILnfI4gZDcy477AqwtEvCn0Ut39c4g8aW5oRysS/6
H83QObUqH/Hwg8pQuKLR3KYhKJr6ljsHg1J0beNvVfX1+spYy5o0AHCKrllQKZYQPOovIRpOfuFm
8Lg1/VuABqsedfdhhjFK9Uv3g42luPa5DEuE56eTmIjLKUwyVe9NY+QlJrSUGjBZz5GCBkqwo0yy
cVevHY6XseZ/vzwcrSIYW6wakdPA+Uh9bZPP12dv7SqD7qFA+6Lw+w7AaA1jMrXRYBxEJf8o6mG6
KwL/Yx/pG1fm6iPvItASNx62QizVZWceGt3LHaPN0Hqh71v6t0WMZLko77s6QUlV/ZTnINkFBDYC
9OnGrULS6tamFEuvx+LyJj95O6VmpAJ7GSuLQys79fcY/jr67XwfdG542AKprk3vRbDlqPNcj/JE
saha1QOeHzBdh2m6jxvZOvz73/Ey0CJVGLRaz/OOQKYZvni1dVsq0Z0ShPb1MGvr0YR+RUHQEFHl
WYRJyyDAt7TBoqv74Bt4C1GFuB5hbcYsgNwSxXJVN5fZqeIbdYm9Dz505VOclS7uAqmub2zhtWzb
oiSvInJhamB3364BUjcLexUSqypTQSk+hMa9P9yI/ldsRDfGs8JBQXnkItZ8fl1uYd/0aKPTVUl/
+9862ovyHrl8nLgxQ3F96jg4eR8qHOcO7VH/2m+JiG3GX6z3uIReUKlkJOYdugQzjuBLepZ/i3vp
aO3lh/GQyK60D/aYv7Qbm351mgHPUSCnz/OuvWOMplmWnWYeLPU5QmY6GtFp9l5iHqpVvlUgW1ua
s3LI/wVbzHOtyVpeVr51yOWHIadEnpRbn3ItQ74MsZhKD6/BNJT+Nx//NxPJjVhLahvPAWlCXn8+
pv6/5FYc/oA/FFp/77pjkifLkZ+ZfKf/PRIh4P5Jkf/TI/Ey2CLbacTaaOG9pG4seHaLedCQIHmF
Oeb1c2Ttlr4Ms9jifazEvab0qSuZH4T0YOCZ6mn7sfx0Pcz6qvs7dYtVJ2exJ0sCjRBpCAzbS737
qcUo/X9I+67eyJGk2z90CZBM2ld6lsrIq9UvhNSGPuntr78ntd+OKDa3uOgFBtjBNqajSGZGRkYc
cz3I3rOs1l0+dnnOEdw3B/Iqp7qtNY2rdTd1+XY9zmZBD7QUGi8Y9wD9Sr7mqjFWS1mgOTpc0Gc5
8Kf/u0Wjkeftg083X90iGPvzRWJM5xjiDMAWg/sHP9MmsHKQla8/0EYCgimuinNeAO4R94avIWCN
KsTyBBMLzNo9Bb45QCHB3wOsc/lhJuJOutsqLb6EW92gq0EZNbD2daeFSgBxGhhRAPozuxC4gXcC
8vv1p9s4Kr+EW32tHibLettR6BaJgVPx8B98Uum881B7r3D1leKuhl2yiJtQCJcmtQmPoXYQK58r
YWiu7dxONtb5lwdiD7xYEbGQzVongq7ZgykzKmBstZ0Z8I3RSjvbdvdTrbJQXkliVU8lu7pq7uhX
rmrDMgOj8RrXyb0qcGt0+OXB2EtePJhcTvzU5yrnDOAHiWZk5u13nFDmdBlt2MH1F84SWuv66tjC
ynwJukpNFBYbqipieciiKbkYlsJD3XVyMzZhyxGA6ttd/gr1+yXoKlWVY6ZzVMemVqSben4QhV/B
X+iIi8sYa6hqyA1lHch4MOmkgk91mP3M0vymAkZGgzcr2ot7Y4aNVKUiKQo4G3Fp+AON2eWjmlZ8
CSifehGZpV+V73ytLTjDMsQaih9HXDHwCWGAz+J5BOmHqYPH9yVEyXojPhZ+4MfH6ggaGaA/eyiV
rcSP6BAehFAOXHPWEEwqz7UG2RbU9QcKju1882+43T5MZDNrqQJawgBoQMxhlbXiSQybCr5jDqnh
n1Z7Yn43Bj+vr/3NpMUwCwAXwcBhDcXkSqAx8jKkblYPzxAKh24KPMdgqpOCZDWM/vVoW3dbYFcB
BVGALpKB1fi6vauQ7ycuxiMBc9nYMjl+8KLBbp+DF9EJbvbPzu38tQi5Omo0KUlEsZv+rkG1hRD+
8oCrb9YpVO2hCRc4eRYYuvCej5dRvI0r4qj8ORLwzPngMLDp9Re7vSkWT8n25SJvlnUe5WIUhuA2
lkYN4pg0w9s48nvh0LYjWGvuoN5mcC+GH14QF0au2FX9zqkvrQazX3SvJCivq6lRNe71X7b5yaGd
B7QylpmMdfz1l1VVwdMGHABnkHKzU7uHWub8oOqxnAU7a4hHQaSLctWhJJItDuQHrlFRVrV7ylOb
K2H5S1Yn2dygK6bPfOiyOcvoz9BFHw//UlPeP8m2NtYy2Ooga9R2VHOxDT/UNAX+SLSHhoel9uM8
9Du12394MMBxNVWG6em6GK1oItatRkJXrQ+qAQfcG0iT2VlyIAc21NkbIW0VH4qEIZuCcb3wR1uv
BS+wTQQZviiDamTQPhb5wipgp6xN+c7q2TpOFLSyGfpXAx1ndUgWbda2HaxKnEGWT2lCTDEhO+fJ
VpYF6hBYR0CoMUJapaScD/QSfg9ggQPMXYziC1V62ITmD9f3weYOXcZZ5SGxQJZVOZCKGHajgWX5
Y+cW942RQPKrBypXg6OV0xznt9aEV/XuhHYzMy3jrzJT1HQSrNNHKCrT4RzMwKWr+c85gi95TeoL
7gVuPwSpoUr5y1jV7c4albb66eoy/ipDcVLY1sHAo3fPn+ass+SQnjjuu5q9Mm5JqIVmnoM5Cz+V
ZMbn5kE5be2kfERRqyZW2R5KdMyz11R/EB5DCKErzSFlTl5wVs3E2isbjwMJEH6HFIbOo0Nl0Yh0
eLOmHuZzqBgi6EWkRgN7V0ECVlh6Bt8Fwh+lV0uKMUwe7cZD0gM1aEkwHxRnqGA1NazohmYGrqfh
T5wW2GUw3LdScKuMpLGjRHhROvE7l4cuujSzW8ktZ8rdJBpaD9HEXAjOWptERiHC/TfJs8yJ0J22
EimC7kDBzAFzW2gy2ZpH8a7k45uO8F4gwZpOVOEVjYGCryvzhadpDAc28cjh7ekNlW56EBC7oAVg
BQJ6I3lRi8ILpsbkcx6o2cdJ+6XL00Wi9EYM8jdoJ/kxNC/RxoObcOyTFOp2YmfwencMZtXVE/pd
GrLJU0bZjUYKuUfaCQCbBSeuDz0Njs5JWAJr7NAIb0eC3OuYGTyVXSGHOvbE3UT5T63NvWLi0SSE
rXIgFhZERXMzm+PKUOb8rpgbKy/4m6ItHgv4frdJ+8QHrR1WEe5Lw08KT3SiyqeiTTxK4O8iRCEu
NsMdB2tmQaTwQuWsnKd2EYx2N1QGYKA/xbqxxBZe3iU/ueMYnSAX6yYZbL8xbqigzg8Dzbdco2/y
JNtCXMGMujaawe15eldq4c1cjH4Lz/uao54yd+esgLFsKZ8CmGW1CX9sKQDdae3VMg/FSRA+p8JH
PW3p4+Oo+TR47qbCxCgABp35mUSlpQaVRdWjMkcBzIF9KoQGhzM34fv7Si8nGxqrj/NIfxW9cqFE
eB6F4HHmfivCWRjBJT2GuWA1sAtMI9DZUS9kyrGb+/duBJt8/JHl8HKv4TDYHQUatQ6vJQ9ZAkcP
XneziTuhgW7NXAAb3PwIDDns0+P5WS3Gk9LjhFUKUxchy5QJdhsRA1DzE436Q9RONiU/yvBnJFiB
xN/GUQoZCGqVMNyaOxn/jtIJG0krbhNMvQiq69HPuZf2toVYz3hXaUf+kpXmDEdUMIaiCka3GtzJ
v4cgHU92DyG58FBzt1qE/wBkbdjZwj0RRgrkgdITzMVDUIYxeMYTHgvhMIn+qD318i1V/SY7KWFl
8VChlSf4HL8McHIcHxNYbubQwrRiSMWqFmTTqyo2dFCw8Sr5py6HIFTyPYVkL8UFBIaHfalBrBfG
h7MTwJlY5A1I1yujZOi9pSHhcMm3arA74LOg3Cob9DVN7XS26/g71CCqCSawv2TtLeJv+sSa4C8O
80FpjPFTznIeGDKaMg19pfUtpAbpYLecl6IpmL5KMMJNYCb9FrQaNCbwBCJO50o1IhhUw5KaMKBy
cdZRiMDhObmrh1OQ+EPzXlSA9PW42DSBCVdCr5BVI47Amucx7QxroKos+a3JnEwxh/E9+qZ0r31v
cHHvQUZpkk60KWAQBRP07BxcwHYykshpgMVR/Yo8o3mpgIivehyF3ooKe8bDLGK6md2R8QjjU6MU
HkehNse6t9sSBraTkQnEqIW7LrpVpNt6vodZuaJZcmQLeGzYrcoQMIB0R+LpzW2nnyA8KMGHsfUr
FfJck8uTUyE8TVXoS31izB0o8qWVRThta1fuLzHcjXtsNPWC9GV0cAPaldlkZ/hqlovaAb061EYA
oa9hKEHNQfu34lhZiW5dfwH8DsnlA/PyX9w4NoqWL9FWJ104QG5BjIscmD8NEhCPbHCmmrmf3DMd
ndbd19ARNkqyLyFXRbbY9JzWpxidtH38m58AC5UJxiZ9zdNTQGFEKvb8PTf0F5E0s0Ey0NloU+bo
Jms3qVCodpHUr0PIYybM76L1tt4H+AewzIJPLtg6q1J4UgK55nhBccLfDJ/WGB8q3vArvJ1NOLaj
y2PvlajihwPA+pMvg656OlpAYuCYERSGFbIjTjzUXFW+dZtpygwYVUL5VEdt0XhjVj+Oc2HGxfQS
h8QdueqtEsNfKjJAHog+qaGQkbb22INUhNQjiZchix0dR3qYcq4SwSq07t91ZgE9tMgE+gn9pBMp
6IVPoqeUiXjAaFYSdSsVB8DIQntGgRE1uSMWtS1nFaQhxMdUHn708rcwby9p3jlD0R4ntncAIcy4
ydIkziPxrxbE7boi2EQ4VcjPWE6srv7W89CmrWqvKR+7qTHSCqDn+tKMOFLbn1P+NLb9WdcCQ5J1
+NfAE3645AGzlw4hqKGaopgbdXSWoL2TarPXFSeSKo9aEMNAnf/d8/kB4kgkmg46LLvmwZUz6Tbu
hoMuwVybZDC2T51m0l0SDrae6hacvG1FjQ4wo3KmOjbabDZqZqHSlhYLUquSEQnKIe2rex041Jn8
lKrqJu6xKadnaPAZSq6bUvgD59Shah7zWsX4e8BIQjn1gmaCjWmq4yOpoiOEIR/CnKSmEAL4KOD/
FOublLxQPqsNVUl82IHC2jnCbYjLYNozOBXOb7QhDKL3L7EmUWPsodIvZE+DXPyGm6bZx6VbCK0L
SIkLxQMrrHAeqk99N1odz5slXlYfhZe0Br0dOVls8fe2xKgGzpxQwKpzb2COaWJmA5EW6mtl4hVN
fltxqIZqlE2gnE4D5MRAAoyazCx0emljqJLCDJmMmDs2FSAMP3jaHcT5Zu7ugrG+wFoezRSj6SK/
6ka7gDd8jd07ioqhgsavM9I1/wzKtqkGDZgCr6UaXdK+hS34rxRrNwufR9qewECF23NCbS6AMKPS
OXxSPIzZD7HJL+h1XXqVM/VWMcqmNPTwVzJQv1cUOx4vAvym51b+FjOz+KC7rSPYWOWVB5lwKJlQ
VGi3OUzUhVJ0CJeakGy58FN1SILZaSg9wDvYV6b5Bu4Pj0oPY3lCXLmNPbmEbk4tHqPhW6sXfqi8
dXLo4eYMj/D+oAIoMuq9i5toAKv6zAjhMU3hbirPv4PoXJSgn9alrZPcrILkwgnkIEsvQoarAoEy
aNG/pr1qEdQKhPnH68ckgfOwOBsxzZwOBsECcHSlolo1zOm66l0iKWoN8HuDlwmGcC0ZjCmG2geE
Cq7fBTecj3DPXGTE1bVWJKMoDKEKJ+FDcCjeRHNwm6fAUp9yv7abIz6Qm1vodPvZ0x5Sd6vDrrGh
FfIxWNh/dPyKCX4KDW7u0EEj32ASxz/BXYrAHteYD8jGvSl6QW5I99cfeeuAEhARzsgIza+xizna
jFKiCLnbYaAf6PchcOeB/k6TPdzFFsoP5EU8ms5Exv9kZdR1S7oEKEk2QYg9MbWRwDPNIC+BhVrS
gWwKJBJ/oQgM7v9CE1H8Enx16vRtW2AEhMccnfY4W4Ixe/I9Mi3GWkCH7Z1yWwfr8lFXyyhtmhLd
TQzp+L73VLhQFzTa6diKrC2wPkcJ1Lx5NGsRa92xVbScq7kYtTxuJWceRFvG5roEd/S2c9nQswJm
MveJCeGnc+a1Lj3tttxZZ+TaT2B/vuhttj3XR0EmKU5KIDnlyg6ELRNTwb2CGqIz+fsl3Adm4FrI
VbNEpnEp1E2lOmGvDj7oHZwxCfKPvtIHU89nfE0ql3Ym56rb9NlL1aKhM0j16IhNUOOwan2VK9/S
YdTMXuo5O2rLyWq0EfxZTnAwQPhFCsAxy+CM7oInDrBObOanZEqgtIXJhlhr2JNl7UaB5utljJ7J
fJ8Uw28pprAvjDiXK8Kf2VC8yhxI8aj7JAy+7etbdqMxBvAXlLMhCAJ055rkTNtUBcSoyV3okEkG
DbsHCga9PebcXjrcXMdMnFiCoxkGK6vqtaqSoaNBjPLc5aF2dmKE6txEkfDGFTcEKpSctSuQtRlT
4mHBBEgCZjmrtp8gxjBZwZ86uEcyY0ZNKI3CjU3mGZykP8szU/r5G2wulJA+o66WcjjPQgaXTtXp
ndBLZYNdDQB6rr3CZ96cFd0ZfGsbbWgEhCgsUwxB8b1KEUre0imMY7j1qBA3SHC3L7sZwp5iYacT
OKBQ7jLyQfbyGG2qCOqUcOIMoQnXtRi9hjPKrxdFLQ2u5eyuaQwQ382iOXcScTihZPdHxSrU/ICe
Fcxb+5OqjW9Izb5e8W7LJ/fhrBpcUL1ouWKpDLkg1UpqNnCbMQMlH6x4fOl5kK9w/5ug4Sr1hVcx
6NOQWQUFCxGXzxbopE4WqdnxotNBcsNokskMOKiVQkzvPhCC0pD1ArpGWmaKBQimYnvI4h8A6hi6
HFtiKVpizZ9QaGF0jJfNS9YkJ+C3E1OIUP9N6ISlUN4khd/pgQkuL4xMKK7uEK9LR5/EgVeVlVkr
tQMJpV98BMM/3GyNfsjOaoatW0poxaW7RF52VvyRgz4/3UdDd5H2CjSCIozCFQdcGosUvUHxv3n6
I0mPKkX5DzP06xt+64xerJWP0ecioFzIc5Pkk+pI/eQEo2zrQnHO5R8K2VmVGwq0OCYXj7baBkEe
YZiBK4CTVeobUmP+oDdciWZnLJoymW4Ueb5VqtIOx+5MhOmgKbAJStIJC2N+qybtNx2zyVQKXHBK
zuQjFLtcnEGTLTtHk3YkM9RxxsZTaQg/GsgqZppymvly5zE2EySGBvgHrck/fE2HThW0sQ1wr+2G
70FS8HD2Lbw4mF+uf5e9OGyhLL5LXalSmFYdh4UQOpmAy448Prf5numUuLXgJIxaQOBSZdAvVvf0
apTkSZglJPyD7BSH5lQdZghb6E8x5uq+fObuwadzJEvFPdiIwRWq3dgKweyeje5Qeb2zp0q+laPB
rIX/Fk4GFbTx1YO3U97D/Ft1ori4l2fFF4o9mP9mfbOMwTbF4uUqwUj7vk6pi4ts6UPsEmMs1Int
TfPK3Sv+LXoU/LEGDSswdR9K7JWhv+4eC5sPihOWB6hQBAZrVW7AEw+mHjP2Axcd8TtIbIgwbpbv
5dKU9ANjMk0+v2tet3U2YIj3T1T2qxaPDiQu1+fDjHtoN5lwqTDEANxA/iWT7vMo2zvkt1YxQxFL
zJQPrgmrk0jq5XhWQkC++LvSR8fUDG6BqvVDAWCUAbr2g9dTs0x2wm6+2c+oa6ZolvB6LY2d6gQi
8dSqflAm5dv17cl++DpPY66tC8gAkE9bVy9gtnVD3DAyqtMfKezimeau6O0ha7amvMCyfsZZrdS0
0sQ+kjHAI9H43qkKhlkQczNAUcmMmXLvaOVArFAU/UmFmVISnho0Aw1p0s3rz7t5w1r+kFWe0OtS
HPUKD4wd71a2dsekeNHl+im4OhBTvJWDZppe9pRENrfqMu4qDwbQPuPGBB4WTME79RhsEIbS8s0M
eHZ/GH8Pln7IgfkJzPh5gGxLaOWXZod9uoX/+fIVVstY6bU4BnSLGUuiwY0Gm5GiUq1Eg9ilW+4J
i+w987oIKAepqIUWs3Z5ILkFY9HEQA1kQcLvsSElBgw1+nHDcIJfsC8m0n3BQ1qWJMcJEh/j/LMr
MToMMTiNxvKXyI2//1+W8dWs5/gbaSe7CYX1d6kaQrK3SjavUIuvta4mQgLh40ZnKg+W4KRvwoX4
8NuB/gxszODiyzR2NPBJKoD7emM0mbSAfhi96hRdqDc5bBUxu6gEZbFybqFcy8FrY0/fYIufv/yc
H5tukQMJN6fKCLkqN1HGt4GUmpHOaX6GxwLeZyY/Dn19IYL6W2RuxyMPpdVCYoMYuKXrmLC1SXkv
0fQt4Whg8GUBPGb0JNTtE5eMN5FcnodCOudoiECBoup3NuJW/l6+4dWpIZGSZmTEfhBD+a5SugMu
8E5eEJsO8amu9ghQm12rZbzVeVF0xaQOOnRKi/+zHsVY3pm9wWUe9g2MLfTnwUIn4C7crQS2uBn4
ThIBohD8qz8hLs0MlIsGVYEK1haxVzrCe+lg7ZxUe4aFh+ZBaBSDRYOau4fz1vBoGXr12HGsBXPC
N6n7KbD3LxLUX94Pl7FWFQ8FS0jPanxSzpsd1anc0mOOIczwHVjGnfWzdSIvg60OlDGceXFU8T2V
coJqNXZhTE1U1jtH8F6Y1XEBH0AIYHTQEW7V6twm3FFCl1jt653MvHV7WT7N6nTQYNA8TBMGoGIb
p2YFPIhIm9ogHCRv03pHn3WrrIBsFnj0UPUHCWt1CkAGstDqia0JKH722sNc3l8/ZLeeZhFgnfdT
9J00mflNN9qtWPwkpUclDJHJXg7ZPMyXgVZ9EC4HJ0tOB8CffpcxvA8BuY7tEd3gqsFQ0GBGRwmO
9NrVrXqv8bN14VjGFr8WoPIEVbJMxluEYKARlO8dOcUDD5aXgkGUfoDWl/2/vdVVxhzTfI5goIql
GJeeKNKfUSjXBuZGsjEp8Y5L1c4a+WjEL46WSmtAB2BvFsrpNq+FmCT1/2OIVbpQZ46Xe/YCZfot
DZ7Cdufv35IWAav7n3X+MXdePINWNeheEgQYTM1VL6MVmYMtWPSYnstHtlI0VO/ROfgB5CkxQR4C
d2gnS22V18ufsEofAtBpHK/iNfZOdaYOWusHZmmxV11uHabLMKv0gWZnUAspZEUEqj/xMfHLRruZ
If9XhJ1fjurD9ZW4ue+A1YQIrSairb4Wj4JAcJFjTAW8hqu4mBQ81j/QPTYJRPk0C82NwZEcaBH8
F6PxrfNsGXn1pCopFDVtkPaZm157yy5iAHPcZHCZhxuN8Fuwa5ivxE5uMdJD97In4LK1L1QJl1wB
HCKQw1fHDlF76J4q7IMmE+iNfejLmrRzGGx9zWWM1aKpIOlSqTIOg6IldqNx1jSA0kbDx3bMv09A
DF3/mnuPtH6lVE77lIPquIJmpDS8tHvHwXYA8IkhXcHkMVeJSxZKGX89FzgDXx6rcIQMXBZ+u/4Q
WxuN6Wf/Owb7DYu9HszpmHcjAKowxXGY1lfnQDNilyGyWUYu46ySVpUSAQ4nIQdSSmcXjQEILESE
pRJaBAZ9EW+ZtwEGLA59Ir0dnUrr+mNu3qOX8VfrL+4FWU1ZXs7q05AB8cp62slg1kAwx/Oh1B/6
7lYagHxLBxu6ozv5bKscWoZfLU1FVQZcziVMsVIfoLRTWlEzjMudk25vwaxWJHSa6rGr0SzohXMo
xkYAUOnOe9wqUZYP8kcNNEFjJVOY/5sA13jZk18SSz1X1ox+TnDDQf0Xg5s9c4bNqEz0F6xLkJvW
88gxkIoMSK/UneuwB8IXbs0NkAAACsCeLBV36rzNaTl6u/+EW5UoraITOeI11JBIltNZfs/NFCq4
gpneoud/ydw9+eTNIxctQA2iC3h/f4zdxJEo3FiychkD1+4cuArEd/ujwuzGMW3tbWIS2dCh5pLc
tZA5bm507/qX3X7F//yCdc8sn1rMz1Xc3Atgs6jwPmFKQqlkqn23txc3z6LPh13LpKl1Hba0xfVb
qyMBu1BBOsiKyAxrwHZKvoVJLywpI90kWUFNhUMZqmv/4+OuPnE6VVwRQHvAGagG9EroNI2a2GLe
eWWIWdT1d7t97i+eeJXJK9p3PKXoH7UWsytgCIHBxRjQaY3eLs/4vDZTSCU/r8fdzAeLsOzPF8md
K1pY/qXIB6IE/A0ZpIdG4uqdlLAZBJ0R6NBDsP2POW4+6Xmnj4BXaADoA55lNv24E2I7ezMcoaoQ
0MjU1ftrGjoDIlXDCexOcdkNWT6nx8GSTdZ03Lsh/4doqNGgpQQO3npKrISNVFGOOQCn6KSifZXb
IxQqDYDJRhuq9M5et2H7FX4GXC3GSJbGoor4zI0rgDLFM9y/d86fLbarBukicAoxZFP/GAnP0CuR
qFIxN0ABusDNaX7vvfamtAcLurl2fkHmFnYuEtsv8jPo+j4blaI20xTFheRKv0U7PEBOHNyrBmoy
qDLvry/2zQQGRwRdkCHX84caIanFMOBDfLW5xmy4fZj0QygQq+f32rMfP3vd+wetDbhimQfTdg0s
LiNMk0cNkbhMdCBOZ0jit1TJbLjtmG2m2OB/a7nOLMvc64+4WUUsAq/2s64VJMwmsJYKXbXj6igE
Lxjd7y2VzTJ6EWVVqrWzPgfhiJMAwieOZo/o98OHBq6VwDBaig9QrJ1BEGVvE2yfuou47AMvslUG
nwRFiWMFLPB/GX5jKhd/1+0Rrb7QbGDpdi+8Xn+hm5325adc1WWTolMo7cSck/8unoEZAFDZLFxy
RoMnNcO78l24YZ1+6UfhN49AO52AveUeq53DaO+7ruo2Lu/nEZ7TjKX1ox2+C9X9NPy4/qTbCWDx
dleFW8zNDYcrPyv0Y69V3Cm1E0t6JafRhDiqn1pSY+rJ7R6OazO1fYb9IMgtPmoON4pQ0PBoVFW/
kzi6m7Xm8fqj7by9tYrFnHTz1MZx5lbzm55IRkhae8j2GIN7D7LK0eNQtvmoEUwsyCuBdLA4Nzun
3F6E1SFHckkbBWblLM2NSSE+Oo2pdf1VbebIxddgP2HxNSSdm3OuQR2SBX7YwLZzqgzmUDoOd9cD
7W3mNWO+mIHtyEvkyBZzKC2Pz1Mk3UGg8HuSh46ccM+yAPx43r50Rf0IAy/IL5TuGGu+1vM75fze
+ljlla4n3JjRDuVmPBp1HBh9b6Ua3fl6m0CKRSr5gL8s3m2nJT3fdzOWIW5GAnorqv4YvALB3r4g
kYEU/r1Kbf0+4w3+FbBbE0QDa3hRqyfwBwo433pl+Zb8EhL7+pfYW1Wr3FKHVVnmFTxEBAm3XRk0
v8C/HmGTh8KcIIEaBMAZyLqvq2ocZoXvwa90GclVNAVDhWVg5LMBkfIwWLRwgW22evKwJxyy/WU/
A692zNRLGZHRbnXTuTOnpryThwxspXHnFW7vms8wq12jTIIK1f86cwfZCYf4CGvWwkBCNTCX39N3
22LOg/P8GYw982IZTVwt6X0Swir+LvNDD3a3VuiCmfiBDt8/dVna/7OW+Qy32hxKJPcjGTEYllwW
DDgDF4ah+yZqm++QSVoAty/pf6gqN7WcJkGMfDCYFCYk4KvArPhfvWQJvQPBnE/532GloQ/576hr
T4qxb/KU5wPMGgbAJeAKi9p4Z99vf7BFjNUsJRfkloQ0zVz1ofYjk14C/0dnzc+FVZrU3FvybLv+
8b0W0VZ7rRp6LRy5THHaIIHvUXqcm9JNhNTLM9Gb+POYv1/f3Zv5YxFwtccAvyiEHB6ArtaXwMui
Pyy/XI+wfTtehFjtr1ZQYj4sOaAruA6tgDg/dKF+E7SiWYEMRWaYoNZwI57G+VxxwLLOyVFqec1S
+cqe28IaAx7X+Oppasmes+Qm8mO5glbbcQ7KaG41FMPMUUuIjNhm02fVzbw6NHfRPpsJbfEmVrsx
m9SMHzq87MaGT7J2EMAzNdR35sM0oC9bdUaMf3bVg3c2p7yqggVadsog4CFlWKUbSjh6U9b6HEij
sVjtmCPsvtHVgRSmtIBFJ55RryDHXDpcaMAv+VAd52cQ9bydtbX3aKuyN+mKJspYtMYGLflCb2G/
APA1ADLMnEZ06AGzx+5mb5tuptXPD6nwX7O4GsStRnlUi/wBkO8DxHDt/8ZCY3tzgl4jwyoPFpWr
D5cLkQK3YAq0MKR1iNZhoP+Xa/Izxup7dQXI+D2sq9yI/KIRBR9Ou1T1cFuUMvrMzWs7lgZRZydN
VaRXwK8HgI8CYF/6wU6yeOcs/rgw/JkAP3/O6oNGpAKBa4Cim3wJz7Pm87NX+zgl0UobvoFqlzzr
T40FPtucW63JGyBUmztriqW8Kz9hfacBOKDm5inJ3FCEZJKq3agwOAW77TjWmocL5Q3VZxueJ8eJ
ahYooodOAkxYGZtdDRj2fa/9ktXZI0+TkGkhVjervMAGl3Cny03eD+Esxvos1EayeP0v5MY3W7j6
P1/ho5+9qFJ6kQrgCH2kxcmeUmN+oTdwSr7r3ZAz9+6Q/+GAUKHWIsGwEcSUr7tJbuEaD/lSVqRo
h/a2fsgu3SlyIGhhBobmRRC8EX5N3m5Hgh2m69er8dAXh9qjAuT66uzT5pTvmgRNs9biTdaTZ8wN
/sNnNto30NpK/stoq2Ow50O4xjdoSbNorBGRjiZ8anpPstBQ8ia8WHCC6C6hbDsuAc4KJgOYrqwW
Ucr1pTAOGEqr+tvIPebzbdTviJBvFkka/xljVbZoQVBmXKjLEFDrbBmWr5pP7md3NlmxWbzs8h23
0j67i8CLEta50vpEi0ogvFXMiYAfCD3iJT/kG3RzPCa6wzv5aywY2RP3uKfivZWOl1FXqVLvx6op
WCs8Ct+KrDNbaZfBtJV7liFW6Y/EdTTUqoL0Zwy26jS/4GFgRGdiApxvDTd7Y/utc2wRbn2OhTIt
eo7OKM0IfygF+UHGlKRrQJ4GS9wIJnTIR4x27aiSvl3PsjvvUlmtyrIWAdoJRrRzx8Gg6YGAsPq/
RVitSY7Quui7MgN27GfHlY3R55A/vR5jc7C3fIGrFDJnmQ7NWGASeoc+QkJkFI3qmd4O3ytXt3Nf
/R66shtcmEdeERlVYAD15/5VAl3+ilVqgZp4G2Qx0nUGfqripuB0JA53bhzNgIqHS8+FM72Eu1jD
zVpvGZelnsUxoWV5ooVKh1sfRBiUDjPvJPsuy/2TrLURKGeZbI9Uvhlo9FsWtYdankrz+gfYPDuW
P2F1dkTFpOlRiUzQ2OH9cC6d5FK/Vyeoj5joKBvz98nr3tvTHkt3s9+qiUC86ALjW681FkFvoWGi
ReAV+uFNZoV30q0AMg2kpSwM++5iBwS7+efOw26m8s+ga+nPXAunpA9wYLGDUkyht2K0Xgydsfg2
foSOmjG9R4UpP14Pu5lsF1FXWzXh5WgcKVwY6s7NklcuZeIW32JxD1O62VRcvFOy2rFqFBKpj4Dt
ZCxv3ZBAFTSYy2TuRx6Ymwfd3823mwlw8Wyr/QtBxZxoM1pMsHJ7lgKbfItv5JdO+VB3gQOfKTzV
Zy71IGQG6sHfwOA0UdV1GfwZRjX5un+yrpSikkYoQBQo7uUQJpvj+T6K4DWiY5YWFXf5WPl5IVh/
80U/464Osn6a+zBQcSMfywiNQwyaRDMomTjFXkd6q4IFeV4iAuOpKmuJgLmJoyLlNICo0smLIayR
eg3fGGVJ3FzcoydsL6BFtFUyUKUkKzNRyZAMGJkE81wAT6G+UCITaO/hQwHs2/U3ubkjFxFXX7CN
wdWuO/S9RB2UhyZ66UluJ3W4N2rdKsjBrkTjEC8SldZqncqAvZU8u3BKbnEGoc3vHAYa6U/7LajN
+ecy1uo00UqNH1VGT4GA8ofmlBVFs9O2igO3alOHtAo3Sf4cP0pT515/nZu95mXs1YnSwraklAFq
+LjxMDPM6lf6hFKEh1MDsaO7NjGql+D8V3e+ZdzVysl7KFJGEqTSe4c4SQfWuEY/QEGcm9laaBTA
afs7z8q+2R/Xj8U3Xa0dYSBU4VT2rBfBaR8zaDBIFv9jsADWhJ7U3hRy+7RexFvtepETSQID38yd
DmBl27NHb8ghhMjDvpvaJgVn+T5XdewkMD6Vjn1BInpW2vac5f2PMKJ3Pae7eZQc6zlSYCbYHCCa
9hTIyrMopNDdg3qfKQrJ/yftu5brxplun4hVJEAC5C3jDsrBkn3DkmWbBHNOT38WtyfsTfGI8/mf
i5makq0mgEZ3o8NabyRFa3I43WkT9YBiv2vGWN6pAMEDDg9AcRC24sGNs+Hh7vNTmZX7k0M5TUCd
hTQ8GLgEDlHM/ypAGgFrR8G27vLsxj6K0MExj2IKA3bWpdWfmrBE184pZyXBy2Eo1LDq1w4N+SWQ
0LdUe9V7qxqmf8FpTwEScymtwnTjSPL51NOfBUDC6W2g/uTDVtpvznh9WNSZmIVyxX4EKFAFqSog
SsFz19fVcUS3c7UZeW2tZ6FZGLnCdKsGnxnRABgB33KmmIBJRvq434otVw+KgekQzKdobCYLo5CN
HVP8AbUarVRiU4njJ1823mCd9unQPJdTft8yFSiDUwrfHZXACWEJYnxMT3+uk+t+7exDFmdY5ABw
ayUDJc7rztZcpIEejRvloXaVQ7iLDuFP4Fd9LnI+ruVxzvAwwEIHpx4wXi+1RqRAsVRrRAgBGY91
ML6U/mBpZQokSbZr+6Y2VZ1u+NLVLMK50IUOBUzUUi0h98eB64oqkv5Twah6bVNuy3Z8mhz8fJUf
dQmXEMRfaA6mVFdOH3R22aNGR7smWCvcMvZHu4hDOwKJdRHUoFKj5SaK0cdNhbiTPOS6GIqpl5uq
Mri3NGIZwhPM9O3mLAlmXWN2VwAmymlt1eWlCTSPuEZbpgP85a1wdz61y1PFB6C9DjGEirmI5aO7
kopUHkIl8RQVDdrck33VabUIGFzvhG7Rj68cJyBYGCaNQGQF/PRlzBL4LRJsMylpeHWqGxN0u/q2
fDshq4cmVDyRNsLaj8H8pcBF4BLkaLPLhay7qtftlWOFiVPqyMetmG9Na1SObNcMffgRPcnwWRvl
ga+7XZBamVQ5qfKaGJE31VsYl2vndS5pNlBn+plMEe8LGqReof6oEnmXowww0R1wxt7J9P75XVhx
2di9s2UtQsyGpV08dmB5+Iswo2sdY08fe0cy5z7lmTlDu5/pV2d0Gz92mam6Bf8PwywrfYX4EpBN
AFEM3ZkfmhmBsJeoQwg6hj8hZFoxrhfSll2MRSSSVJVxnLA6nT06mFoDnDOCMflx1lQscbsjdCUW
uxS6MAXIEzf1wITxFyUK2sEPxY571BHuVpy5ZnXAbAVQdzj/GTDoUol8UStGmvVobO2eVbxO1OBL
puxj7pTFjGiob1zCjy8iKs+dvLKizexGy9RshZ/FkAeCq/RRq48ZuQ/zh89VdeWFMsuYEe809PDK
S8ds+GHlt4kC7iSteRt6kZgZE2/t1L70BFRa4KLKrYbmhdmkKLCSQdsI4dbX+K/8hXcENaPQJhmn
pwIATgDB2QBIZMw3+IBWDej5Mhf+sBtynTYd6AYBkYnGGzGeDCi9/suAbo+RrVm2c4GL2KojQ9Aw
HqVe3uVePzaA4gQsQ0xsAJw8bZzhbIyXvuhM1odcVlxIqg8oNHdEz7c8YUQVKUsL8VMLGhuYuWuA
0WwEdKvHRmZnrwGUhS65V/K+HdqSY/hADvpDreQvHYldWQOpxudrW10aWIeBi4LUAFBuLm9cPgCA
hvICuIgdmA0L0L6CxmMr4J5t/4f9OxOyUI4yxSTQIIPI80/YsVd37kzYQjF8NS1GNpS41AmK69UP
oJCYtfK/U8viWv8jBeSkl/tWpnpXymqcYtSgNNNStnmfWM3wtdW/fn5Aqx4GVXUE9WCs+ci6LWgB
2rQWykeu1YNR29NxALi9le8Bwa/ttzswVu09ZhtgrygHqMwyFprCMff1NvybYWjmMv+veANrQQMm
NUB7AoQ4A2He5S4GPJWkBHSHbhVqFg/RlevQ9EculxafNpRwzbWci1rEJ0MzaGWhgJkPGFk/kkn9
IncSkJ+5gfZ/rbkG1P6etqG6ZTrmFXxQ/bMVLiMVhJp93+H0/oDRfPWaAVCJgDaafUQ4KgABBpJg
IBytxCKbjTrrFv9facspLQNU1EYYQ5pyOzOl8e5k8cfbuY5zwtT2nc9vwqqpOhO4UJa6Z8AOCyhg
zQFbrJIf0rDRnbuu+WcSFjqCWctBa32u/8Wt9VvzwaO92252XL/WZ7IWiqH3DMCCmHI7yfqb3JiZ
utnfbt/pVZuIKUIARHEV8c7887PgfOJgTghkQGl2/hsRP1l2S+LC/Px41ld0JmSRgujrFLDlClR9
ZibTrqbdb2ayef+2s3ar1/lM2MJv0SjliV+A4FXrMwsMIJMA0mkRot8X8FOAbdYeN1a3Gm+cCVz4
MC7xXAt0xFFz1hXArORbgxENIEDbg+nXQCEY7aG7Gnf9VlJsJc8MV3MmeeHQWAcW80xgqfHo5L+A
SljZHUSDTCVyme2X+6JyZRfg8JuP1NUb96/k5XMD7C617zOoDZOKh9xAHr/Kbzb2dUM1T3fyTDWz
vszzPAINIZ5y9oC9PZEfSmgl4Kk3Ocr1Nrru+j0/W9fingOiqFbr1IBL7ewCqhpgshWkhIZXHWKM
GX2+wtN8wQcXcCZtcdN5lSRJWxWRFwDaG7ExtYedtiu9bjfd0KO/H2+nw1y+E68xeJeUWx84Fqjf
Ofnu8w9Zt9hnHzIf99lWq9IkRU2FZbPrEV09/3uMvilxYXdKjYwjpqOjU4lEYM3sTnlQbf9xtHOM
S/pbVbUtZVqYILkjmlq0FWI/5MiyQLOKuNkNdMvUrdsCgJdTgtThBwIy0il6ERtMd/3kpUtvByBe
NYE5AZtx48RWowfU7f8WtDixsB1iKVP/Mqn/G9nj/+dS/CtrcVZqrLOpAZv8X87vjFjS3TJpa3YF
jGcMuEXoi0Kj+6UiJi06fPUhMtxJRWYm/+b3G4/eVcU7l7Cw1l3pFynIliSEQjMnd2nl1ng3j83/
9kZb2bxNeQsbnTSVJliEmDn4NWeDk/c5G9yBUeov6KwtgRs7uGyG8tMp00GpBar4+r1pb+Tp1x9o
HuZwkYLFEM2cWr88ooErUTPARv61geLwN834f+jgnA3g0kCey1rcWqPlEvraQVzcc6uxq32CBjJn
ztwRySXu/Lre2r7VWOVc5EIDJXk0wkFOfr9I6ZU4AN14p6DC2Hnbsd6aVUJmWQeQLFoagdh1uZeh
CrOLcfIUM9W/qBzbvfKi8q2M/ZpGYKAaWOnoMfzYZgjqjmmkvY73jUauaknY6bQ5gTD7xeVBnctY
3Kqi5UZX6di1P3pgbElbbBvI5qQqDDEulgDpMp0Ocz8xfwZwt6nKAPYAPdTnOr9m1Q2G6uOMqcbQ
KnV5TH6VchIOceDFAPGm0VOlgy2ry8BGItufS1pViDNJ81meOWIxDBFGgSrflbMvPkAolReFup+L
WLVI56tZXGDo4aAMDZgBoz1iKkscQhtFyHnSQHVTFzSFWxmrU3PuB+04W9XiGgswwYyYGMmAHdjY
ESY6T/AIlJuqObpgmOQmiNXdyWKujP7o/rB90Vav9fmiF9eatpIEAGkkmuYnyN+PKnCa/Lcn3Jrd
Ope2uA51FoNGpamDU0/23CWtx19Sr7THAaQB6MECB+/rxqmu3nL0YJ2STwBZXehoAB6KtImHzJNr
7c2vs3fBFfQPdgzEdzqfa4LabUH7h8EXDnAPbUAEcjMv2YGOZAKvAN2aNV0NG4Aa/c8XLXSZAs5p
VDPYBGk381HPbensinsKrPZW2LBa/jiXtdBprZIHNGvirUCuT3nY35g0qslHNFD+zsNueorVQz5b
30KrkbuJKy38xxH+z5HEqtU7k7dQYTXjLDFCePZZhcXx7zDsd9yyuaPzb/twZ8+kLVQ4Cqo8MNJS
grTJnez+gXwb8F/Qp7uAxAIv0G8UuG0O3/WreiZ5Yd1pFhMj0mHd5wht2s+5lt/xWedthxgrph0l
OmQYGZPhI5cwKhINjLiTJISD1V4BIZbeewJzMLzodhsXdOX4IMnQKThZKPIti+OLeadJxgSC8XlZ
Gq7DYM6R038LO9eX9a+wxen5tBZqMuE+cBEf8yy4SvLiOAbTlREw7/OFbYlaHFczjHmiSMJ3/awi
NpWYo7DGnTr/R6NM3z+Xtea7UAFE/yDmXRSFn35+5h/LtoymXlIiQDerGFqjOzzo0FsR3sy0VIGt
bL0WVp5ZF/IWNmwIY7Um9K9Di4//12D3QtbChpWK0U2kgpcc7xtbAZEn0qZgErUi/TSGv637Ky7j
QuDCgCmlkidRj1q5HueO3FZmqW6M1KyEMxcSFjpvjFqSq2Dz9GgRfokrJMjKdykgG9nZVQ08U4qF
svcA9O4ZQ8dN1cHFFA8hOJh69qCom6/uFZN/sZ6FrrcNCv2iPZWr5kTbMk/yZwmpc4nLMT4JU41q
ArbV3wkp+XomtlK6Ez/oduV09bgAXKcyFY12eIBfRp+JTvuQK+B1FEDJktlLEL614R9dYUJnY6vq
OgqLl0LGeByQhx2BmR5aLTqcU4cAv2fHn5mJASEgWXmbnnpWgIUvQ30dxXxdndvgTuMXZ1YjmWIQ
r0Zt4LUH5qmW+py9zseHYm122tDhvgU6+JDe/QdvtnrJ0JdlABZQph8INEBR1hQ9G8CZUR06sAMM
jzOufE9vOmsW6gPW3d2a61jx3QrEnSiyVMVYDsu1GgMuban5btFzW1Vuc84B0H/fAVI/il43TPLq
7TsTNvu9s82dCgUUrymGvbLucV5g9ZU99xhENNzINRyB/gVQUyN7urXItTgB7SAGOtAwPIdOtIUi
ZVUpxryl8zsm2GnoO/V0G0VQzQ13sgleri3gypXboc2oFwq6j2WCQcTLhcaRnKk9M0JvAgUay1Mz
7DBNWjxv7OdcH14oK+qaBL1DAKGQ9WXlsxaiHeo2Ed7c9aEH4BoYbrLuSGTu+c1jgTlWDhRqUGWZ
nwteURrIRTICY9qo7i5ZUPxw7NAmFgJmOEhN2r201I1BJtD6kwnipc9lrb0NzoUtS4SVqEZJxPB1
hay6oVyaXSt9z9r0XtdyT47uwEsAvlrQYw7kelT0LXjvVfnA4kQDo64R3JP5rM+UVqdZm4OCPQTS
h+IOe8Wck+2GN133uy3MylkNl+d5LmrhZUfq62GakdCr8x88uInoDZW+azH+H7Cgg9Oz+8/3dsXY
aefyFj43KMBeVumAi25rDHdOL2ryPReFJeVeUX4fpXxDbdZuBV5yuIZo98I/C59BClCg5tMkvKgt
3an6OmYYxqm3DmxLysLICDKFeh+XwqP1QS4eElDXD+L9841bVwpcAQb/R2UgX18qxRRzoCPxosAY
JHWn/bQDM6KKEXX/OIL7zd6QNn/yB734V9qyhJarWpTmohGeVFxX+2mf2Po+aGxgMBjAThW2vFVP
W/FEGEv/Z3mn5Z/pvNwQtFlMrIDOg2vcqk1xX1/7doeGkfBYWZmXf99Y4kq4dCFxcWp+mqkhvue3
xHkOJj6AxdicuU6JHT9u1dNWleRsgQsDzSLiZ10AVRyG0ErCW1J1ZmP8/HxRK+7uYk3zLp/topaI
ESDhCeCiwsJKjcJiQe5MnWEZYtyACt86sHm9Z6JAcigjD28UnhI/d2plFWWwpYRbJ7QwTo0KajVe
4YQaeG7ohJUUM8GYPTjNTepKwDZ8+Xz7ts5oYZ0MZTL6nsWgoxkkGyNiVlPcFdEWQehabICcumyg
Uxzc7ihdXW6dIWeBMRlSAOYrlMbR1ujo+/FHMoMTe/1kb8YiK/t4IW+hFQY4sjHXpgYnBJfmqfsx
Z4P0H6OrOHoBtPqtkHZlGy/kLVQjU6tY6IQEns5uZP0afoSnb5+f1Jo5vJCx0A3JR/8hKcfgD3zk
+nI4wioyQ8gv55CTKcRsfoTjCnl/kEn/LKvaoxRvYe9viFl2a7KyolLRBSFmt0CiMO6H4iFOt4rp
a9lu7Ns/i6ELjyh3OZgeo6w86cKciGylX7z7mWE8AkPOsg1sgsluAqufe0MjsAQBcjYz0+//O9DD
TFD473csrG9gqHGEgC4EZAa3UBjRwj+AFbsUsbhmJBsBqgdM25NLUZDnTuO5YWImXn7HYLfn//xc
J1eML1orwdU3979i3HjhoUuOwSm0K+VemvZuWCJGBE2uDgptVm7YqdPDeuGez0UtI1Se+SopJoRp
Ta3vfVhf2sQzWzvggpDHz2MrZiCYU7PvVdMVTly0iYkO/Hsxgs2B9G+q1H6Xi/IRb1JPY1NlJnKI
f3W+Yn6+JWup74sPXagb/CG4gmmTezMSX+yAxHw6ogX5OIM5Nd743fiab/iltWt0dgp8oVgTCSTA
hE940talq1apO043eraZbFl5CM19tOrcIq+gzXXhKnwRxkbVFiXed90+u51n6DUPUAXboDYrjvZC
0iKBRCNSiryuSsAZytbozO+ByNbvuKMBZ7D7hj5Q6/NDW9VjNLdqKhKZQO+ed/jMs5NYzYloYYgw
teH1AvM96W3KEotXW6D9q0s7k7Qw4o0UgMKzwI0Jhgk1y3chX32+lPkUPtyTMwGLU6p9kY7t6Aee
kYa3vC6sRMSqmYTynZ/xu22bsyVvcVaCM+BLKxrkjZoJlnkMTTyNgEWurrp6a3Rh9ZgM9EVqpx7k
5dsGVkgZ2niaLbnuURsKb9gZcgsPvjsn7mNblmG3MVgttsovq8d2JnlxxQwl0wQB87UXVCBUSVPb
Vzbc+5aEhekWI6CWKjEFAPINnDZ2y3DYUPKVhyjmgjE8wFWO7tLl/Q2MIAlEr5ZeHKt3Wgk4wvw1
6R9q6a3UD10IkKjPNXGtOIA+bjC1I4JASWdJyhuouSCjzObjAvunbM2z6MpNawMQHDNCM+nmhiFc
DZHOJS5uV50NRcMLpCwu0wj+sd/VG13qa+NCeJYqOlr95xbuZXJWq9C5lqtQiWGmF8k6touT8Zlp
zbEH+AfAKKSHgieeMQxPXNDnz/d2RVvQ9Y+sMMYM0OexfBpzaRoG2qqF11Y3pX8tbUExr7iU89+/
fAxrad1mTMc7pKsB9swCcyx7s97KPa9JQdKHqirB4MwHs9u0BAQtTQLkWFYC+b5FF9bLUPX253u1
ovdAOfxXykIpNEwPGDCIQIru619KksBAZPdZgb6UotgHontuta1RrrVO4AuZCyuc0LBXWg6ZaWIK
ZiLN/EPEJiJOAEZZyVv6leTmDDTYvtRbQeCaagDUkSgM1VOwayzij3CKpnHiAo98HlkdFZaav36+
oavHhqk/3GodU7jLRK9RD22j1MjLEHl8SnvMuvjNQ5pu5XdPqAgLV4Y0Mprg0dw2Fyjm7zj3ylJc
dwUiDo+S4boHYJjmJ++1qjidoVjSOP0EjOIjEsTghRfPtUEf/UwA39YPLJrRGx6Vt00V3ZYcdKNp
6si0ePOVdO+Hkav3BC1sEoCAymCnTMkTSjq/mkHe+xHdq0XmVWn0JgJijbR5rSp610f+z7FXhFWN
aCVXmR3F9TMw4/ddR3ef7+7aW/li2Qt9ZVrW+7IoC5hNxUWH3e+3sgrc0dztoUIb12PNaHLQB6F+
i94QnS2b3saSAJ9CB5L6HxjN2Yt9OFJUmoyTL2XLnH2VAd49Ag+1VwADxhY78DKD4TcxAbVAT8yl
W6tb1dUzgfNtOdOhsIqpUTc6cjZpdlN3yasm6BcUxjdKnmu+Dk4VXk7DpAiy2Itbp8eqiKUAsMqA
fCot4szFj6rwACBtoZLlhQcueZ/rydo9P5e4CEkqBUlXP6WFp/FrKilg6tnkXJp/xfK0OAbtNcTE
YCxZDvmy3khSLdUKVPdHB5rYes2utkfU+l0Q/+3ULXA9bmxJXCyKT1BQYkA/xjx8kjVQSWla+TUF
UsUuVsChIWHCuKLJoWvTzOzVyNJ00AlnlYWJFhAwUp1gcjYfHsZWe21UX9j51CCvUCXvTVoxc5SJ
7hbZiAkCqZAtSaFvtchbC5xVTs0Nr0wxmKJV5IBMcJlYArHYtYHxAwDOqco+kNNwZ8R+fOyEyFHI
851Rro6ShNdoPnQ7TUpvlLK4ikNgaMTRU8+SZ79O7kNRZI+hoQ6VTSRQx8W+UZgx4I5AKKr6GEg0
8tZtZM3MCDD/Rk3ursp+JA9tLE1WOrWZW0c1Ba5CqY1mTgDGpur4VSrdN5qEixNKAvRmxq+yKZ3Q
HzDhVfu5lWE8yqlSxfAkUl6LwXdjqf8asWKXKv33EoizchUdUmVQzVYaf4wwg+Dy8B0Wxlf61FGz
70dH65t9kShXoK6/qRj5knNRm4mC3oSgkbxcz7+3bLzmXfCFBvS+oGPvdOVwIHJ2q5faK1KZVqax
wIGuPhNFfa4L7TnKx2ulku9jJZHsMowfDUWy2djvWFlkLpF0xewUhhHoongJpOSlCRqni4wIuZn0
NY4B1COzb4KhUhtKDHCg2XibjeE7LcfRNbruSZXGFJDXjSUK5aAGojKzIQBFplQ6Q0geCQsOyA3e
DIMRmIQA+ylIqmdW1TLamY0XROE7ZZTxtq2qWwlRy4E1hs2STrGFPnxn47CjsM5mlujPXZ/Fpgi6
K4VNh6mQ3L5sbwahAHSj4w9xp/1sdTErV2bVxvjaMKJfFzVULM4SYbVjeCUItXrFZ26Vg/k7jhg+
U9kPbdofWynSwboe7QXTr7o8vVZL4yarQb2rtbQy5aZ61SXtJZ2K3u5b6dh2/Y+8oyHQ3shrGAVX
7UB9s5k0R6IgpGISvVb86Sps/J2qA2N0SMKDxKenaMoMm3aRlyvTa9uwgxjaR7+rvbwIHTlUnkc+
tYj/2t4SVXVvRD1gko3iUInyJk45tDboiRlosm+WnV/ZVZu7akiuSRM8hV1X2mkk3/UsS6xq6IgV
J73vRH56iLpyNFNRYKc58LXz1K6SAUWQNLuvC85Mue1zAKYMgylJdNcHmV2kGre7vr4JlPEtVIov
jdbcYvyV2TxPD8lYOizrwt2gyO0VT/tfaSDxXZVpdxFRv0agXTDbGK0oyaDu5UTdM9EdjLDyWo24
fh7dDy2QBYKomACgmx7rKKqOhA2ABqN6Z+apPtqT8hQ2o1sVuk2i4L4Kqus6CfY94OR5H5kgR7Ym
VdzQoQXag3gCdAfOKe8Hq2roFRnzX6nkHxGb2H2RQPcA9iqTGtdwuipZfFWr1b0Y6LeC9Ls+jBFV
1buyjgDf8m5gd0I534U6KNOVEGTL8uDEOr2iYW77UfQ0FHQvZZmpNhhlKO5V7SqpwJGpf/WNzmzJ
YxM+Jg1MRfClAr1jnoujALBmZmRW27+QACM4+tca7D6A8DND/7VP3rT5jnPErGD9mpBtS4jZkFsp
feYRuDpanFqUoOEa7VATBqIK2exkzAJ3hTnqvjnWiZlHyY7I4mZgqROUGhQf8An6dUWDX1rQHtsA
uC0MjQLTA3q5zVAZTZW1rwRNjia09y4T4SN6/xtTbyI8QabwMKgC5XYNsQKStVqo3ZYFCv+51nt4
rDjoj8T5wI6mvhNIuCVE6yySZncK9x1pEm4Q0MeRa4cm191cSm2SXxmZdggZGAq6Wz27i8MfnDZH
JX3qSHEtC+k+TFsrrQqnZTvSYWo2ECavRzOAyeyixIYq7yltsEWREzZgoyC3PRmsDkWNDhbIGsKb
dpruKjS6DOUDD7CD+nXWCZOK+yjLHdVvd37K71mnmYCBYi2w7XliwfWYZRI5OoWvnfp5U0F+C3fE
UgZA59gekCUIJPkwURn0S0J7rXvDHVPZVcfMamqZWYqcO4qqHPKi9U2WVPdskL8MHIYvIY8Gy9Hi
IzN7YkC0YKzaaZG4KUBRVBnFS5OnozXgYE06Vkd/bF59ov+Y6xt2HYpnP43cXgf9t3zPpzd4ryuW
Nl8Hor3mer+L5MHkFbXHSL7KG37dTeVVWP1q0DlhhJMFi28W4ZyfBGPlGFgCvwgtml7M+6tMje4N
Ud3GzXUgI2rv+VEpj0WmPbTG6AZDeJ9W9EARETTGlzSqzHQGtga1RDbj92HwlzdXiXhNQurFPXO6
7iFQ1J2m5/uurpz518XJLVzZIWzTI8dp6dG3BmmrHGlgqQJOZoSmVhbavIz2Q+c7JI8OpWaYTfOu
MqTq6l9y9KAF3GqHwDJ6kH813OZyYEVxZaHlxpHQbdlXuFgiuvM5u0mNNxanzxMQIQIFcwqhkqmm
gb53q0t0O2CpVafvUaTCt0gOGZoD56ojDWTfK0Ap7wDtS5WjDtKOgEgOAxQIb4HOLjUHtHSaYcOs
mYOpbKGOUuhMtDaV7lWJJ69KrqI4s4lI7mUtsIpqtMKhsgKJOmoE0FOjdOP6Sw0A/ooCiLlPkD3n
aDUEOyoZ8Pih1tRfsxSRBvfRd/vQldBO6JTaoMYftsh+JaYeP5LBuPZzcscHardEMxPcP3QlWdJ0
pF1jle0Xv34N+gCdMbotCQD3EsUOxY9eiwDLnN+O0Tc5bs2mpw7VqrlH1eyBgTaouR1Fj6WPYji8
QdcPiNcAFTKNZtbqtt+iSxc0eXn/SFMB8BKMYBZQcQL2+VjcVmFhJj2xA9QFWpjXxI9ArldYID1n
Y2xVQC0QooC1vzYQzlKC61uZvH/X5ACDgYmdaK2paqWpl4Y1trlJeHqTDa2lpZk19Lotk9hspPem
rmx9CmFfwbI6oJCOkBiZrqu2fYjz2M2z2BGqi4DSkqpbVcsdPxWAGASLMeI2GF+7y+BIQrMvKpio
O14Ts2MPuuTbWsFsJdD2fkBNVt2pCOaGKbGV2HAUDcOmvnBHECGrVLcEHyxhkCONceeyNz0fTSAL
WqLpXeHDric/YS/MMpBQipweppDuO0l1A9gStXg2+tLp+tKckswqcGkNij+WZU7UhzbgWiw5wQer
DR7SqYlyiT3KmFvWftSFYcaUO8B73E1KAUsIqKbuG8umvW98VZXaSRKvkvNrDT5KLfQjKdMvmVTf
MC49lA0g/1W+4wjdEbVAl2vMhEeWMUR3SS6suK4Oea7ZIKmxir64LZvcmmiDIQ1igVAC44cNwARw
EBAsCd2cGNJSuuQgo+6O5buOwCadJHdqy93U5Vbd1OYIZavhi6qi+qYIuLesvyUB3GrTw8SGdgL1
ahOAT7Hvda9YRftFS3vg5kZ24v+sjWeY8ysYJddvMd2ck6fPX3ArqXN+/rxapHwxo17nwJsvPFl6
qWVLr56VMjFjg5pKuyFqrSp1IWvxDhZJ0DSt7uceqQBun7k+GpmVCCyFuTBnpkQFEa23lY9dabW6
ELpI4AxaAa4JlO08TVOxvK9t/pxE1zR7bYuvUv4Gklnz8x1dfROfPVgXqZMEXZZGk/tIneQ49Om5
Dd3PBawmS87PbJHYi6TJF2V8ehKD8hvjqsNuuP9vjWprecu5+c/QVYrE/TJXEnWVNsVSXHgGElJG
UVq6lKDX+Fb3X4uqspJsC2FohW8dWT2gz6E3QleBw7tQyLZNZjzpsYBDHh6GSIMyqjk4AxrE0hX/
EgToRGzV+rXn8c88LZ9p4D8mUSPMUmJPgRpivqnUYhO9lA/opgRpMcf8WFluJD7mQ1xmJU41BXDt
ojNsCYQkgj5rQ2nCIceBq+qYpGrn8NGdxo0U/1ruCCkxA2lUDrDKZVUwKiLVj2So78SfpzQ8oqvo
1q9e/kCjkA3TUEAnMkPj82WGKqG0lFBFQ5bzlh34Tr+DIwRtE9v9EbiIjgIQ4WzOv6EEdClKVCSF
j0XKiASxbYD3qspyq2q3mgNXFBdVEbStzwOu84zNpRjA56JxPYeYhOH1FAGAN0ythF8ZcACKfhv7
W5dyRSPOBS6rFUiO1IEaoRoiHxAUqFZWnKhnkRlqPXrwzbk0mGGMMpM2crUbKz1Zi7Ps4jjJGh8E
LDgLXuR2F0YFKGcPJVSmNARS1JuMzCsWFSsFgiomXwkCwoVFrYkEFM6K/26JFKh+vtsjKuSGf5rD
9oBqjxyIp/r7mRl8y5yvZaYvpM/ncLbcXImEHDU42GhPLGB99u6wC65ktwGgi4uk+da5bq12YWyl
ugBTYw95jd07mjAxmnCgxKxBcx8pmHgDgL9mxz3o0GVb3mnocrc+v5zr5/vvds8/P1uwJk/JMBEY
RBmtftRHISfN7SraFQNA9afAatJio3y/5mAu9nhxeZRsiAvkTefsf4/OhxIYjsM9qHxQwlT2/6fV
LYkOwT1aNuo4lN4U67tO5Ld5PP5QteoriUZHxOW7UOgWIMfW+rRFojzXstqvIqxP9SjgaqedCpQV
8Fv8t6belYDgfDe1RT5ZaeVqzDNokOoRSzIltBpiYAcoQCrwm37TQKnxRi3gBBS5cFA6vCebQXE1
Dg+y0BpJbrjeRRAaj1+Y2n1LDHU6AvnYLvTx0GTxcej9224MbD70dhMZx3H0jz6K/qyMjzQpnRJV
5CSXnAwz2YNcVkg/ZTs/kB3wpdkjCXdlmbtKNh1Jv4WDtuL0UE7WiUY0DqzBZc4/ZKTrcwPVJ9pX
LwoPTFqULzHfnG7gW4IWR0PTMddJnxVehvSDpyX8B0ciS+4NL4q5VQfHSq6cUPb3opORMD2k0hv+
iguKNC+JR8vHmzNOkIxGWG8UTwmAuv3syBNuydkBr6kJqciaJ7uZbk0mYBV4SofYajrdKYxbHqFi
kO3G6RsXX/v4QFB/RqrTZNGPoH2QQUgQlfdNFVuR8ZzrT/J0X8qa0wOtOp8hq/RXqXkKtaduAGLu
XcFe6vpGGagpOlC7yfTQRBil6n8iebGPASXUqNf4KylSMR1jZiSDskdGlKQhVeDvDClBgPU00m/M
79Gwb9yXwWhK4w6DsN4g/ZLyzmrayqpKBoKUQyseU220JBWEeWUWXaUMk4m84cLFH8LDkvcARahx
owt0F/0setQBlAxPOhBDjq+V9Aj4T0BuaVZdt042grdxAMy49lhnwozEaDYCnTvXQwsS3kFzElIA
5zQy+/9H2nXt2Ipkyx8aJDzkK3a72uXtCypzDgkJJN59/Q1OX01TFHdzp0dt1FKre23SrMyMFSuC
vqgKsp0pXckFwMfstu51W9RuRfVZLUpHkCfhZ8xHdqbjs1RAIbB5EcbPJHiLzNTKgtxN0PlEezCE
xtzKxzdFh9MM8DA8VEP1IWW6A24rBl1wKuCvVfTVtIXXGKcy0fy0PVUi1EbCc5SnFsmu6+FJiE+8
/6qid9m8bbT8NNbPA20coToSgHGG9kvkz0IKhwd0yyi1bHP5jmQgNyeKFaqdr+a/y4idpPQ16VQr
hfeMEr2jroQbgh+UT2hfdIcxsBVTcEb2qkSNI8sKTpraaTqQlrU3JqVWxTMb1l0ODBCsaLzv6sCK
k69uOHZFasXyjhbUEpRnUJYwtEAOxeJVTJ8iHFNG/FpVWKjFmZuniJuYzh1puZOkb02tOImCYlts
R0IIjuhJIsyt9GcD5b2e0WMAGzt1dHiqOfCQdVtUAITOzbpdG9c7MX9BY7HVluVH1Z6Fko9WZ+KF
R9pTik5qMWy0O1FpkUMS3lsdV/0gylHoUQSbF5GVR80hpOFtzzv0O2SPjXRdRA8FUHttBBYkwRak
SVzdbHytB7GMtHeF2FpJE1oCmk0kFH+ieB8U8OlNsTFpYhlhDRhUSe0SzYWavGtbya1VT2ngoSlG
Fq+HnT5AAzq8M7QnTRvdsBXtykBjQiPgav9YSrB2DaiVx+ACVpqJpddbOQEAEvxqxsyWYXg6ZI9l
jrqB0HhNcI+qqN2HT5Cc3gV9YREOC1gd7GKg3nH2mza/4vKXIt2amWyhImBRPrpjI9mNcpebeAy3
9/1wr/ev0vg6Jp1djaY1qJ+q8NhARH3MDnHQAnMANIFdADAzjgQbPjSgCYRXjVBbufmrg0P6QMl+
yCpfp4BJ6DGBIZCFEi3Ei0PJquMRS64nL4pOn4UkPzZRshcj5T0qHqhY2m2quKSXDpHcW8pIbvjA
iBMWDwPe0OB17A1JQH7rr+MsO8jKeE2UzksJflApvEB6Pnd0FQ5V2WCnqNmF/LWvtYM2oFO6VAGK
o66jFADRFFo/liOKS0XliOHXONIXUYetlybdAixxpFr4RdT8FOqFM0J0IA4qgp4wgK+gLRYisfqx
QcSuttRqAPyZSp6pFJaW6p6hg7cg8tCGVty1rJ5ihVsd8Hurrk4VSG2K2Lpj0pykqvLyQrC7ErXr
5qTzu8JULAad9fRsJszOK+ZpRLwm5otoPOOxehV1xKG66OeB6rPmGDHpE42Ohzz/7Knu6zx2lUh0
e0Fy8+6ks0fS/+YGcWMyyd5HPhOaXVVjmRcKLqzNNQdeGLzXIr/remDTmWhDT9XWgtEusk8udVYT
9E5kHDJyzABal91XX0m+Gr92zVkYKLAtvC1wVOVq43KUG3uFegXKArLOMNsRqo7YfTk0XKQY1lOl
5ORKXvkDknZYam6qZ15dPMDvy07BPxf5uRFaK+yonUq3mvELjwcrI9did0fjr7yE71f+FurCsR8e
DRYfBFhIWIyarzmJHL0Qn4KBfND6WYtCAqyXHLr4FnXeFOh/9LuHKWSkqzd6YtzGg4yTNRk8sUsO
kqZ4vOr3TBL9aOzBOgzqPW80mIKKY+nEvDtWhvZVK5IDjkgOG1f1Tuc1cFMdF3ChjYZbeeg+eiCH
Y6PsgwQ3LRxYNyFA9NGo/N7gH0OSnViVT2Bs/2qM5anR1GMZIoEmtLmvAZua/Xg1UvkuQEGuykVX
otUtCdK3hOmHxCiOVDOx3ZDszIKhtaL9YjSQscwrFCnMMVI8hUfcEtva7eribuwCeMOE51DAHb0C
Hxy2YhVqf2aNXNXhCePUTLjSeP9AUs0eAyDwWoP6dYfc1LQpvFkieq5ZdBCb4DYqUJsJVPO6HUFN
sFkKVBlDan4KAbsxg5CgMhXtsnbcxVHnGYJ01YdsLxZ0D1Eutwup20qKZVbRXq9hjlNldivzL8EY
btWqPktJl92VQ72XQl5gfDIUb/XgphGaz0FpVUfG6ScXZuDzapB3Ouhq2MMvEYqFdqRgSuP+bAzG
XTGmvyQ9AS2qF45gchgoD3Bqd0AvnY42h1SrBQrMvhNTqwUVhuF9DAVww6e1ehgySAAFwo2ow1JH
VLPzIKM4kujCKy1jqLeaZlVbaOKe2L2N0lijplE/49kIMDp1i5D8kiR+p+Y1O4Vd9USjlDqd1u5V
gdgdox4jwR7DBvpGj+odTsYmyD+wt+FJEel22UZnKYoP7ahfq1FyUGkMepXgBnm0b0hI9rzA2lNZ
tFPzUrWEWtmhWnyGOrrTq1AcY4qFxvY9AHlcqLIRRRiYdGZvLcoFqSlaZfZM4qdclqwCNtxJ8XsQ
kqsQBR76FisKHF4UtNXr9tDGllHsRamxCwWlik6UrDLBAo2R7LoTwSkgx5XNwS4AHE/ug7JyMk3A
bHUyXp9M8yrMdGUMIO/eFubvqQoI+xN/UFNbGgSHl8cRRo06rF6S31EZWahhUxG8LvMu5qdOA6k9
xH2+Tr2xVq5FVPWKaNx3WXtO6F0qs6eAP+vt0SD1U0KfCrM6Y3ysgBxzru5YJbrh8BkSsh+D1m1i
VIromXSKFSuDFygQqmTpTs4cTXwF84J3Gpb5b9rhhweyJ+JyzavQNhOoPxUA1gX5/C8RPDEBR2Pu
U5yb2Ga5FZv4gH/VTE4BK+FBPOQ30UTa0t6TOLIrOfao9J/jfPBglCBrB7q3Dsb392dUajZBg8oC
9Aei3BZxY+dibTfyZ5ZsAZ9rr0SovWmQnIHd2Y/uY+iXQRYwRyRdUF86Et9lXbqBZUxQxfJNKEEr
EXRJkPOVZacMvOmzjEAh3KcBmvIr2UuN0cnaBtcbVPDSl8sv+zVAbBZt2SyD7n+wCHsR9GAIXVEl
PbR1BppRgJt6/3A51FplwZRw/QWwSEB9W9LKYylqJK7/Ad80DxfJxAsEqzcslM3BE0u9qD4anbWF
zKwR7r6FXUAzKXAKTVXxiUITFUiHhmRnRdU5cT0izbfmV5sNdxLBhQuVZ7/M05dULh51YpTXRG43
Znd1vGdjsFiqCQfbosiA4RrsVMTgBEW3ctggaWyJ2a84hMJSCE9z1ANA/Mai/b4p5FjEuYcXj4/q
ZiRmVlNAH5ZNujRXBfJuZfHSGV3uZFebIz4hMz+W8Cz04iNLBqZ2EQC5ycVRs3opeYq57sfQIe1K
+UlBXyXJGt2SzXpv4t3mdMKWVN7qPv37FyxxXnHskIYmdJUyYQfm2G2FK9jl5byGSszGd4nojgNN
+rzATBLxrJqDXaI6WKMS/J9HQcucaGig26J9YIEQFSiUawqDte6oOCH4d/KTLmykgLWxmoeY/v0M
ukQDXErKtoCHMLquRTQ0NuLd5Y9YKxeZMHqTZIjT6BJIvd9D1JlUyzSBskH/ktxUT+WD+g6JH4hH
BE72zE6gpaWozlv1Gx5tyUFwtnqp1uZqFv8HfpnhWkOFfurYfxjL5yDvrCTY3HFry34eZQFYFqzR
ksGAmWvAgxMIsXbRAxcTrILF+EfmUP4EFDjC41j4BwWo+QAv0cs6anQyAunxQSK5TnOslFKpjiVp
/nNZqG9xFsuxzbhQRhl8QDP9s6s1T6s/NLy+Li+X1dlCv4ohwZxQNX6I4FT1IBeolvgUhJJRuonV
Dle998tBVlf9LMgCVNTlHvQcCY+9atylAyijxbixdbciLMaKhkNIup5A3KrD3mXVZzhW9//dRyy2
bg8v5rSWYeFZx+0NF8uXfLoSXo6xepAA5P33dEzTNcsP0KILpMxokj+sf33qzbpmj+iXd+hO3sET
0M6utvarPI3+8gSRNZQeFQjuSepSTVqr0rTIFCgCTfUcw0NMLzi1H9k9Q6Ns6sPzbG++aOgDyK4E
zebH8H6rHWDNj8yU0VxqwF8blXV58dmSHkZGmPQYW4jV4hXmx750T67hL4JOBFCyXssjbgk4TWur
dsmhPzd7efdP5AlMeNehNoAOHVw5F4so1eRoguHwK5xsPwAcglhSuTOupi7G7v7/oaI8XQt+jPws
4GJJyWKRB+UwMN+4D3zjc/pcaUdcHWoqGTqTRzveMS+FysnWgK+uMwU1YJwRiib90EGtSVHrtQbr
U7oPfPoJADyBMU69q13Br5+qrxZesf6w8XRY26TzoIvPrbqhg9wpAPSmeYuKDK8awdnYP2trGXde
FZJXIoH81OJYEOBbxCANPHkK66hkVbd4uIJOM9rRq7yrdpejTSfpcvrgu6NNSnB4Xy3lM8BtJFks
o5uw0krFBr9xumK2h1ju4C7HdJ/J7auasXNYZuVGvluTTzDnsRdjqZLCyOMANqG1o/vdZPJr80P8
INuZAzcGVz/1vxU7OcjO4DV7cbflJbN2bCiTlNGk8IU/FzXgqI0KcBPhGcrM+NCn407Xc1cFn//y
CK+9z+ZhFvdqlNRToRVhihjVTWElZmFx3GWFuLe0XnJYnmzE2/qsxd1J6lkU14MaeGCjhomD/WmD
orcxd2ttiNA3/ffgLX2HC4rKipbS1Jdvy1OHrhm73pf3gCmd5B30IXCuB6eG2eLWrl9dr7O4i80B
fLEmQ4PRBMC8k3b6fhJeQZvnxrbY/L5pk84OsbDsGzE1ovQPQQBi/mCiejA+dYkL4Tm39kWnvBJi
t329vFhWiRBTqxxOMhi8/rCViLQAHqQq9uMkDRr46IsSgXFb6UmycXyB7rZxWq+uTigWootVA3Nq
mWw01qN1rRZ0D4rSO1plACk1dDtEFPyzFgUUxegeL3/iagadRVyMbC6mVUZ1LZmkWYAjW2UabmRQ
ef2jFEOd3KAgi7LYAhWHLBSsopDUDLaDosdVqEjoB1RpZKldKniSiCWKfup9qUw6+eQBDjTUGlLl
oREqvDsjryG13Y2l25YpSMyAG2LpqxeAPQxl7TKCh0hQf+Y16LXQJTrxQtsNub5x41zFPxRiSLhB
wzNSMhYJqqqpAZn4IPHpnr2Pp8SB0JATngZYrsNf2Euutmgbq++uecRFrupp1LdjBkNFQNO32r12
o/p4cv9KnHrXgklBHqfTtXdRqmLe5pZbXxh/f+5i1uQwRHNqic8V/QQOvPpv3ILdyDfepAM5aDY9
bB0Aq0jP7HPNSZdktsnVAUir0kBYRr8SQe6STOuPC5CDvfZU3Ueb3uarqfnvCV22cvajljXagANP
YK0liO+Fdte2+8vbaz2DzIIs91eR15raYBiHA+oH9/C+sZEj7b+YatKWbPJ0n/xxf5hFW9w3mRrk
tdwiT8J4E62cECs3LUi8uvXvwJJBZXfMLXG7FbEYUEgBC5hgG0I4cxrk2aRBGpCD8II1muAEyCEW
E9mGz2/oQdkaybVvm0easLlZpCaFkE8uNNBtgXSkdqoe+2cT9B7Ry9zsEaD11uV9+v8tx3Ieb7Hf
IxrEmURwppJkLOxAMu6Luj/mev4Q99Gvy8tkbbPNYy12+jDQOsJFAVYF6uDDHRqVJGmLrbQ1U4sN
XVapwBRY1PhdGF8nBaq3spTsE7V285Ki/apTfhGxvIlAIHfbZHAzFjqimH1EvYwOYJSmTR1K1UqF
v/V8lzeoRGct6ORGwOqtuZ7uDRfGfon4AKfXs77ArmGZ2WBvGiCWgCYAjcFjQzUPFpVHlOPRFlAm
v0aTPpVFv7GV1pLDbEaW9DXWJqAnlFhtSfsyouxXoLcTCnru5XlfvdhA30OXgUXq4HouFtlYSiHa
WTHxnd251bkBwwNpr7f0/eTLodnpdfaoAmbr7WbrTrX2hfPQyzVX6QKMshE6SuQDeNYgbrARtAVV
O0sau2/QCVJ0rQBikByiEYW/oLThCoPxLA3oEJokSxwe593GDegPtruc+vnPWixTNQYGZ4h/Ekq9
z7x2F+0nBp+820xda5vu70hkaRhrxmYzGJBRAmcQhrSSox25zSAtaQHbhgQDLaz8auvCvBVzcWFO
9CZgsBBL/Sq8bcTWzox/IHFlzr9qceA0aIYtTA1fNUB6Lk3FPUhOh0Jq0SzZbSX/ra9ZHDdDaAop
Q7MZVi/e/HZzBfpgfD1JmzZw2WpQie3trYvJakwoFagayNH6D7FYk4VcE2LElPrCJuC3C9kGNXct
8Wt/R1hWHwzeEi1vEUGkL4I2eiZBK2aT2LTb2IJrn6JDMhjyzjL0W5avfTMDSwGNoJgqkPMM7V3J
N/2h1g7NeYjpJ8wOTbHODBqkeFAMcOS2sRAOoRteKaBR7emd4pZXWxp1a4M3DzhlnVnAlg+dzCRi
eDm7U9FByGH7LJTxSYg3WeNrh4SBMphE0GNCoLj4PVRjiBRNLPCKn/RTQBL0gR3sVQ+0y21z07Vk
OY+1SJax2ldUpbrhDfmRdqPfJ7DzUrbq01NuW+a+eZRF7isMwWRSiy+KOZg5RHPj+DU0n6AEYekB
9PPFxNKkrYr19NP/76BA074PI42YmY1xmvp5p52y+lgYbDJhBigdeZ1k7FSDOxun3tqq/Ps7laW+
m1jncRLwFtdUUTwqqe4GTe0WI4QsDf48JNWHKZjCgyKgzz5EF27T4UHcwY8aTppbWr+rj6z5b1nk
SxaUKi8Y7NYrFx3bsq3b2kcPD1ADZe3BCbzJRlaeHlgfUFrcOg6krcFfZNC21OOyFZACSid9b8E5
fJ/gcnOviFb4KLz1Lnqzui+QBbndWerdxjxM33Zp6hfZoYf0gZ4ZmHrVD+96R9uxK/RW7oEV+dtH
n7KW7uYjvUgNIpH4EMM614tL7Rzz6k5VE8OR1PSJp1hjRZ6CGtM8FCPK3UI4vEWG0oCL079MrQu4
FP/OteRZF6Nn3ssRNAAqJ9VgbF2r3Q3YoLeV3O5MjRwUEviiCWOhkIG0VjhxVLzpkH4CUx/kxTQl
thJAvqCK9XMtJhtnx+o3ShDShYE6LnRLwD+sSBmAv4+LfAVGQliPO3NoHi9P2x9CzI9pmwVZTFvY
AKoOAz7hAqLdHUw7PjUWOpV91S3syadXt0JfgNHFhBOAM+BlO9ViN5lb4hY5HNkWx3/1FgtPoH9/
9WJmVQY9DjSaT+uoe8pP9Ea1hxF6VoKrudFDCLDioblGp8s/OD8N9OzJaGYEWLZMI2ECa64InC4f
XPJzLuZ2L8ju5bFem080R4BVMsF/PwBAiFcI6ONQkH96c89HrbB4zl4vx5hGZzmd6MZELybEqqF+
tjjHNLRDSPGIHFCIxjln1T4hWQjOrd5YlwOtQljmpLSGP6DFtyyKZRlvxkYrYtzXRDvcIdVVdgB5
18kQpbrOH9N/BiMB9AMXSge2A9rN99NFRi9BmnRVDG3/cAc+cpF7XLf11xxlodSD2k0L4vbzVl5d
O0jnURfHtZDlsZ6kMQMuHe4qqFlNrmklaoCXB3R15mYftzivCR8blcDV1ldbXAsINiAFytlEW/fs
tTz99+fARff7IKapAj3PXoNoUAhBVMObKphR77c28dGWUFv/ZGNN+sVQagT0jWLMIl7ZVEluDCgn
GJkj9fDD5Bv0m9V9NYuwSGGM45k3diVM21n7TgD1FjFxLk/OaggiEV3WUJCUlkw8RQG0V+Oq6gG4
uMrrxoua4ulyiNXLg/l3jCX/biibMeUV0r1SOKarXxnXg0vh7Akj8WO5C/covLSH/Cmw/j8l19XV
Nwu+eEsSjZOxLKjhAcc8mxJxOehMmjp4lz9y7Yoy/8Zpcc5u9GFNp7ZbY7KxPYta5Id0B7kvi4wH
cyCTVtdGVl/du7PPWiy+EpexMNGl1G+bY5kMpWWa3WtrFA8jegjrxFOwGIe2DTcy/SpSO//OxZIE
AQftXIIOxOfUuSj02tBufpR8oJkeu6YbaNzW3E3/fjaoSpDJXdMNaIJQYMs6mp/KUJ+6hG0kKGlK
rz/OltlgTs+1WZyyUzn63ulEQJi6TKecDz9Qzzh/pnu0t/rwY7ej6y0of+0ROB/KRdLno5gqeoKh
BIUptIhYPIDDaSXJL3T8bZxpWwO5yPRJHuct7bFamIxrK+9PWTraRDf/y0W5yPQKS7t6iBHmrwMF
hAM0JW8fKBvTtSyBoNskAZOkM7wyFtwRVPsebglBpd9WubmnAFsvb+2NeVpWQCCVGeuwZtC9IGC/
jTG/CpPWYwU/RFTeGMCt7WUu0oiepiaY/EiVtRe9QzD/MNWSGpTOoOy0CRKt1pJmK9BcJpFE02Kl
xXxN3dUKmoGpJ9+gxcmergHazVapbuOsMRe5gzfxUA4BUjG6DdFC2dx2Wnp3ea42FvpSJHeQeJuZ
2ohbYhYkdmui6gey+VnPgv92phY5QzX6MA7CKTddQfIXBfZjD907W/QU16CHbRPhrUW/yBZd1LFA
ViPD6zLpzaiDa9xgLTRInFROdxn9L88zc5ExRhkqgRmEvj2jgl5rJnwkDT1nEDeROEXbWePWlG7q
OUyr+0IeXmrv1jDhltQRszccAijahwf0Ujh8H/6RR9+CgLdWP1ncF3Oph2aYPI0oqgrq9AR0iGvY
vS3DmYI4ZOPRO43Yz4+DgAoudHj2Lqk7iRll02ND99JG/WAw3ojReSqMnFkkHvYEdN0xYA+Xt8Na
6sL1dMITwM4CCPj9YGu5UItxhdRVSqpHAM2MEI9MxScDYqaXI61iNPNQi8xlCgOPBR2Zq3L1A9QW
g6voPHFQJlJjf6deRyfzesKIhp30uhF6bdnMQy/SGOO8DeV8Ot2eIIzhRQfp3NtwXYEs7/Y+XKXw
zaMtslgaMPjK5KPpVe7gQoQAjcRP0CZMPNPpD9m5Me/6K7QG2xsfubb/52EXd6GUahBy5REDBgbd
9pcYpX8nciHCdh/cB9dYsu7gmLvyauv1tgpbwEIP3qBEI1Pr0fc1NEQVPMUKOfXDzgFJWftDVNXR
i20DUbqbpNysEBU42IN8Xf7k1S+eBV5k2IFoECjLRd2rRBMp50pneMqFIRrov4Ts+XKs1YN3/pWL
9BpIoVx1qZpCFv8oeaobupA7+F3DbsWt7dzfah9ZO6fm4Rbplal9koU6M9AmDsE6qncPGYM2rajl
WyYQW6O4uJN1qsKMqJPM/3VKlx6Sl3/mlD7tg2W+m33i8tWXkEZnJhwLvaTnb51K91qvbCWdrRiL
/CZCNkNlHEtkgmoCPzymbrurLfoOYN6OnOBucxuu5pq/F6WxSHNyBS9xMcVuCHo326suvccWvO5L
awB2sm0ju7FOlq0xSVWnTA6ArA3Q34TwLkObRVJsnEyrD/T5VC1S2hgJRCkFXMyM6+whuxnO2pGw
h/GD+YVj+LLThnvgtCgZyTt2b+w3T+K1GtU8/iLFYJ8z2qCDz0tCN9//ZSMdSn9spJn3T55d82CL
tBIyUYrT0Ux9k1GoukJHSfgUxCuIJFobOWVr8hY5ZTDhYB7EuEPVTvvHvlDkdvHY7woH2utO5hay
O+z+UWYBHIXOAhGC+Eu4l1CxZsTEraaK8H4wGZQ745tS51trZrod/djesziLjRAXXdHWCa4zSch/
I5e5RO79DuICVEzvI5B4NQn9YirUjonpbAzs6nqZxV4c+B3srNGf30w5Ldsrp/EonSFXa0tX28f9
avqchVpsDaVvYVyCOgaERjl0XDQLekNWYkDT+22oN94Uq+tlFmu5DfpM5hE14BnXhV6oUYdlgU3N
yL88fGvQEUHbJMz34Kf8o0U1SMpBz5TY8KgpPgh1/5IS6EHlkg1g/81QKr9NqC8UW3Dp6tfNwi6O
vEIsDYi9Y2EqaIYrAqccwbjTny9/m6xthVmcd6bZdGLZAJUlpHhCPcQLR8jCJnlG9sY4nCJaVm7f
l4YPKarfWtyesrJ8L8vxs1fTO1UvvvQCTRhqLx6gl34rGMldJdLABqvtCcrvtQVhfcjKZR+daO4a
lu1Yx8C8CczIlUnrQXu6s9MhGW0Ia7O93IuZbebCgLodLvhtkTYuAfqt51S08r7exwELfXCn/SQl
n2rS+E2AhtkeBpNQ5zFFB0SVGEK9kJUjQ2L39egDIHjqEtjLtAx6HUicwb7PoJ3V5UdVpF/KWFl5
UqBw964LTyFEf4qmgGzCKzOEfSxDjKGz5BRsqdgva8USB+mFGlA+LmQdbeWt8TaaqsOgcT1o9yFX
j2PS2qK018GRsHsVovIBV+yMjk+Q4d6jp/oM5csE4rZXvLlXcrYrS0j8ow9DC27kMe6gjwxtcfVX
H0P6N7jWmPYZ5I+wm8ZN1hrEG5K+JIOyJ2V34GXlp2MM+YhytEoDPgXJfcKOpa6fitC8rQTVJ+pj
2UUEei4MKjNFDRlFiDTlyo7n5jnJ7tMK5sHcuBaRjoYAzkYQKJEHq6Dw62gfosllBaovRt/a07Or
q3VXEyCBNIw7SodjZEAr2IBUoBQ7wZjbKL1Dr6BwoOTpmAQqU9j9hDPILUB+GvV/+OUkNcR9futc
u1Ek0I8r8zkxNEul6oMWqTdRLX50kuTBkteR+DstqaexO1Gnx4yxaxm0n1CFEgW0l0e0R2ux8Tx0
wV5N68dWFl5TVGpbdTyTGi9SKKj3VNyrhLu5/NKpL1GJH63J0M0a3JgWTg2LCLETzy0se2IzOtJM
8WvZdAZc2dP6a8way4TgVBxX+xhaQzoCmqUA5eHaRu0J/+kAmd3QRq/CsU8ZFC+gFiWbNmc9xD5q
qxcgfKpDFauhUP/Da0cS7XKI9qHWXdVm9ZBUfB9XyWnQ2gMNk32rxy9Cx9/MKrtXg/EFYIVjNIGf
18qRC8abll53iY5f2bgQO36uuPAOedxD0mp3mqA/x3GwiyL5tq8ryNGjVUJkUHhg2Qssmz8zzEcU
jecqk31KkvuB5flOiIXBKmt+jHWs5kEj7V6BDcDGK2w9uaiGAusU9AouNVBZN+Ya9NAMj/Pz2D0x
fh0Yt5cz2OqVFgb3eLVDMw/+kt+fW2rLEhWWCXjnJe9D+8xJs/ENqyfaLMDi4E4CRUwKhlMmqfmp
DOPHbBCuY6lKHCiHalYZ9B+Xv2gVaCGziIvjGgs5TkKagu0E1iAE2XzIH8UecfF2pKML4ShYIzwb
+8tRt8ZxcXCD+yZnBHImmCpozuVHvqUqsX5rnn3W4riOhqQreBzDmZypIOcEIMYkAz2UXQpCTlvW
tg7xuFI38XA1nrsm29UwJBXiHKoxfVD7CQilaqqSE02SG7WlX1DDvYHsOgTKLo/E6qKd/c7FhbfW
oc2pTteKIr/Jhs/GuGu2CpXroAjRROgNgnH4g29Y9cSsiIAYmmR17uhUvvqq7cx95UQPE4CXuMNR
eLj8Xav3mL9jLhmIsVgLEG5HJwSOarRV/VW+3u42XOMDgPYqQYsYhflJxPf7juQwehX6QfirqsHc
4lHFuXndujoqXoZTvyZXmxSElT0KrAdaL5C1JWiNXeyYUaGBTjIIXRv3E6KVeI3wq530yUd76qKp
8oN4TGzYCRSSvcUKWNk432IvNk4UsUQ0JVxxu+BZphCFo/eX520Na/kWYTGgVUsYBJLKDEQY8TfW
CtR682dYBrnD/TYncU1i9Vu0xfIfpLhueYFopQyVO/UkUcXRY0gcVQeodHjlKFoq2kgjCORrke5s
fOvWaE4zPSstwmvb6MHqzACLQsG0OE/evQImsjpJqNm+wLjD28p80wd9f5mBkg9Za9ASoDmtLNcr
DE3icJCwXrsqaFxFaj+ModoLUJly0qp8uPyBP1FtBNNgaQrqAMS0luquJBnMGowglNcjeqQj5Ecr
JR8sQ0V7htpmXlHhrTRIvy5HXVlCU1jgMIauQ1R2KZ8QwyoT4u3IvfQ0vQCjw3CjA4hUbH23vYR+
zuH3YIsTc1TjvmYKy/yMPUoSHG9hv3D5e1anTEeOUcD/ge/V4tESUD2JG6U1QfRIi0MUoQcpj0XJ
RnMNhP3Gu8vRfh4IYIFBixeFiElJf1kkqxIYmnKeZb6YczuPWrvKNfTS/OcO7wijAjA2YKYIqfzF
TSZPqyqVYcPki/xjLO6DXN+4yayuAjSBQwwVRRW8ZRfDNpRSUEZmSTzRh+Jh5aGE6f0FBRgVtJa2
NtbaOoAbgKSqJvqvxSUSblYpF7meEE/ioisOvSVuev6tLQQJcjd/FJOnHu/v6SIyeBiLwIw80uuu
lOmeMqDJk18NxehdXgQrtzJMzyzU9LWzzKSLHQzW4C/nabI9qU/rvVX5Ey8yk/zRba63dRd+HthT
RAwg9q0omktoKkQtqiQKNu1ffdCR33m6B/l0f+PLtuIs9itVB94pbZSB+dmiXlFdmTfdTX0kj8SG
KOKptHLbPKdH86p4HjfOthVRj+/fuJjASk5rreOIPdHt2ZEj4Rd2fZw6UbVzdt/uIFQ5+cTLuA6J
O45OkLfxZuP7VxcROt2hr0bgOLKsNHJZgcRqk2QgEaiHyRg8f4Ze9g1DMZU9ZG50zZ/F283Ow5+g
HL4ccJKs6oYE8HFxqsOJziyECtv9r3JqZdPr+lDsuRd6W7H+UDCXR9w81jQCs7WbcqOFERBiDXay
F3bsPLxPB6uuWIZdHvFX7kKsWfOHEz0QpzmQU/Eh7IsPsAA3V9u0mi79lsUJn8ugYfUtfgtwpQnl
9acyMrz0/NoPHbJx3K6nvNkoL1C0Ug66XoHC6J9Rxt0J4v/Mr+BywGE5UGwAkpvRFglWUkSjHkdE
m4hRKmRxhNCqrfIPKzW50rcYnNPmWA6lLBpEFSdtDxyl36c1TzikbtUC/i73MP3E1pkuhrBd2bMv
DCYu2xsbZW3q5vEWKTDuW6NXtT+f1zowrrLDN/TsWYYPEviVtr8cbW1XwtQTCCgaGeUfPtFK2BbK
/7D2XVtyKtm2X8QYEBABvGLTVGaWdy8MqSQF3hOYr78T6fRRCnGK7t33ofuhe++KJMyyc82Z5tCm
i1sCStwShJtRC+0lw9amjeL8moO/Wmo5GBowqdOjnJpemgmIbj1GugB77df/6nuWs586S6oeRWr0
wZOHhpwwfAQe6gRFhHbDU219zcKcUxSHWBUhk9cY0kmjtqbpMVUk9/PPmc/6r7v3+3iWgawsIeWS
41L3OMQmswKeHaCazfbhmpG8PpnFjWv1VtDB+JkOKB6DsRAvwc/HG97RDTewet9UjH0RVcVrWgZH
wMJpECxvcx8UhF4wQaKXkwFCV4NA5tgrw8b+rSUC0EmUARJgYDZa1q3iSUisqRXTaw2I8WUFYldv
KE41+CcayOdBaPfz81q1TdcLLq5F3icYDaUUeR2m+GU3dcQLuPdseig8aU/uN1ZbPbirz1uYJmoq
FHzYgHvxSfuiNKDELUANlxZd6HZdZIOE+4iS08uYS3dmnh0mkU0b1mr1gl79gsXVYYE8gcM9kTxB
XQLqZ07VDbjtWtxEzFlfHpEDZkXmh3jlVZWRyv0UC3hVwK/oTuw6Tz+0/uZM9dY6C+/dyHqgxgnW
YUBb3fa2dEl2GIh9M27Q1XD5nlmQnMC0hZt4+u24dZKr+3j1lQt/LYPiWZZYl/vlxywWBLKxJ80t
fOnZMC3FLpzQHbfgtysAYw1i6L93duG1M0hn6lGLL27cyVPQZm/3jR842qNwFTe7mas6tR+4W4DL
lbLcn+su/DcK47SFM/jlv+eZOR1D6hCYQa8P02vc6aCLJG2Y6439XTqfEEA0QaJA94Ys+kEaNA0I
4BIbz3E1Uvi9oUvnA17DJhhQW/VaT4DCg9komAML7Bf7woGL3cZfzbfiL/dwteDC2hgx7cC1aupe
pB706FzHupOjV9QL6AajD7LxeRsvZOmMtFQr0iwd5ijvZ0xpDwhqM7c4JTay9b220/edPc9bzkf4
+dorc3N/3Bm6sDNKUwiS1rirKdQkSjvehzfmzfAa+tp7cYzOupc/mGdIuh/QiGOPQNo61AfNzh2o
4aubmUAr8jYBIvPufrb7C8s0qmZjNkGPCBfvh7gJ4Fkz7MaELty2TuNqZkxM1QBUE20YdRmGKqJL
U71uTCD8hHSYy6+S/VE0GHWVoT2KXTc2fOf/8U4xojeL+KlsCTFvYyoSwsMCFdF5pkL9yp9isMTI
KqLRGcgo74zhZjMYWd/V36su7vRYlCamJHHS6Jo6zX3uJb6GpAmQfVveJO1bKaPP9+r3agsPGk4B
Orx8wr16zW/A+i67c/Ji2sBOFa+yNxverQB/zRRhVBtjiYZsQGdxYf5SMqZEB8oXahyyrStfwmZz
qHPNECG8mgULwUZGl0UuaGU0CTVNwzN32iGBAmZhz6XImbtoLkVufdFKNRvu+Wq9xZnVVcbChKNA
9Av6Mhc+M/RXhL+9e5trLU6sB1xBzgr+a63xPO1+fVl/2f6un/u0fOHX37WwOmo/oGU7hoGXYJTb
gNUD0BN9fRuE/MpRclt0PoYMuiBW8Zg5kiPfi++wfdaG7fsb1PTn7i7sTNtPoyKHeexHz+EtRPwe
1J3qhch7MbT7hsrYM/GIld5B4gizp9sFsp8tq892YREZgWYYEucl1teRAKu7+mXu+JCbzNusWmzd
20UUFGaVVMohXuPwMffrIAZ8TOzhkDzOYPttGNXqS7y6tosACGCROs7rLPCk8m7iT6im258f3eZl
Xbx1zEpmajtUpieA2Dj8whBCQr7YGxjg2nyGa6bz6rqq80W6CpVB3jyabYqnMZcyh+owz5rKD9Dt
s1rh5H6wNaa5aj3B04tpHaivIj5ffJ7B5ULLA0QEjQsUhVf4/S09myfQ/ANDSB3lssWSNl/1v64i
wbi6jnQOcwmLC5JCTraK4gS1dchbdrmVl9AU0Wvn82P7GU38tQxFqxMfhdRxWavkamRouWrM39Xe
YOzO78qnDhCqzjGrB/QILWicqLGtaxdD7JijXXqHOO0pZDaAKDsKrbGX/pi6KKUqNtlFHoHGD8R6
MVNhqW/xXfcSowqqt1B1sjIoZ/GDfE9O0Dtx+YPyrTtmRxl/3tqiGl2L3+AN/verFtddacNyoL2B
GJgkl6jqgDUNVJtKpHdqwgtbDcXXjLfvUgM1to0dXTs3TPNiL1X9bzJ9RQz5WMUU2MjpsYmOJnuo
5S1M+ertv1pjYaxjpTfUePrp9PJ9f56d3nT+5Ya2TcfqRbxabGGTQf8ZVFGjmV4JoTc5ggQaBhEk
Ld+w/atRn3q1zsL2SmZrNrQs5qhv/EXH7fDvALOB5ip1y6etqZX5z/118a+WW7wv6NyVNa95AT6D
16K8y2J5H0EOvonzjQuxbhmvVlpcxrSEqExc4MP+f4UMV2stzFSgtLmImxL9q92/+rL/7r1YLQAh
SAfiBOEdgTrnnzY4DuMu4B1u4dwDTo6/esD/Crz+c1i1hvRdJ2QWi/6brD1P8qxOKp77E/Qkm1TD
KAwkyMU/KfLMGJqZEd5gdKk32te5ZkgxDbzUTGGwWisaNtLztXuHCVJTnzWTNXRO/9w1kwSSrrcQ
FCxhEo0UmnjHkXwzC771ntaMhEZAOMJQTALryeKCTy2hGq867ofclW1id3fDrsbQLJgvc3fonK3u
7Oo9Bx+4oaG4jh7jsj0rejnNOsaCn/eBAhPwyyb9U0TA9VILW4GxjKqU5zJukUrPNFP8rpm2NnDN
7l2vsdg/U1ZCWjMl8BhQuMytzB8kf/3cV2xu2cI0xCnqM30gQ74BRRTUNjACmX9V/Zl0RN5MN9dC
zusPWtw8Lswak2T4oF/jEKHdspPhTMJJ9qoNRNOOGG//3fctZ5A6ORlLXYBXXI27h7TDGYVRdF+Z
Q2DhvyobTOY3RKRPY9/dVnnJbUneqqesvjcVqjAwUICRLDv6MhKbhGca9/vWG+S7YpAtA4QXdbmh
WrJaY9SuFlo45VrTRQixedT6mCH5pQkatFQDTnyKh2GXQOPXC4TxZrIBU6CYZxBRt9OJ+VDU+a2W
GoVX0Irve4knF6OLuFfqwUbYsJYDXP/ApSMfwfAHIpDA4zHoHESpnpUxDjfMztYii5dZdD0p6pZy
qLt6sapbcr6FOllfQYMT0ME2A0vzpwGF3hulYsTbz0Pi6hyD8uYWnHJ+CcvYQFN/LzGb1qvsAuSA
WlvOdPgg07a4Ca08odsEw8mU7fToWQv8Kcudjbeyaq9B4A4dJoYkY8kE03bR1GXdiObr/7juxA52
ug+ZZn8731/dRE2hxiwKTpVl2D+RuuPxNAbeRE07LyVbSdhGE3Q1PkB0+L9rLIxbjaPvE5Cy+G3x
xqvSGcZb3uTONPlxXdhZBB45ac/KvVE+xPTh891cNd5Aw6kyU2VUERe2rlDbMGsgVetNeJQWLaPM
6YYM2Qy42DdIglYGdBGagIKIQTxFmxEff96WcIQ6qCnVEuTmUAyf52Uh3iLJqBRPNkeVGJS8Ttnd
kN1mI2fVol+tvNhhNcUAvdbiFH9HlqPncoDwdoAAblzQVUN6tdhiS6U81oNcF4Ent57SP3dlCcVK
DCT8Mz/1e6ElvcgQ1lWLkRvuV9Bj9qMdId48DQxHNXMdji0kDTbLMWvtRQ3xHsB4lIBHbd7pqxdf
KbJQCMv/SYw+H8pfxuVqqflpXi2Vd7MQWifhunAwR2vFIQcIzKkKCmlmWR2g2o3Bi6yPL5+/iNX8
CkJXFFMTkODQlsXYPOoGWaEo0MyorBm58tP9K7/cP9vJu6nbcP+rj/D3istOVFFJUQPmSMAgopup
PlT9QxntPv+qVUt9tcTCGQQ06ENwgqOuFWoFtEHjvTqVx1rpb3oSekYYu0oVQn0533++7qr9vFp3
4SEKUAo31URyH0NLVguCMHmLFHd989AFQQivQ+Bg4a1LjTdlnqGfP8QRmJEDO4arE9VWuWI9bIH+
1L/WWThssEYkGdS9sIN4bJMDWdyPX/Ppys5w0tGGfrCTl/b2aPX/cSF/r7ywm6TLRig+p1D5Ohh+
j/J2BocHGRgYTeH/G9pPq3cFc0MAR0CK8C+odKWCk6vTgctuAVgI33InrtzMxrT6Q/UEtfQQFIOG
Ykl+7ZvSj3FbZmvVxhhIzmdpUvUvzDTYXCCQXpFf1jo5TrvprPsQJve2EdOrl+dqqeX1FGNUU440
NgykE0mmc2WkIK4hGxCXdRdvIuhlaJsBkLs4QqR76IfMYcQ/KQGsvTnIdiEwAw81gOeLt65GUMcW
JfaPC3HscuWpZumGkdxaYrFvPOjHSq6wbyZ0cKPyMcg3IB5rB3P9DQs/AyGw1pAmg/tqhNo48DKV
Z8it87lxWj0WYMsNXSbzBNuyxhAZIe2YGiDycmaUU+Qivrv/yTq9k26KDRO8tdqyFj+aSqK0EzKs
wQMhSwwpNyAinYS60Nt1TIfJ9n/3eeriIgSZVsnjnGNo/ljZs1qd4UD9CI0rZziHh3DwP19w9VZg
GwlKT+xvaaCCppmmNnrk59VJD6FFmBb/5JMQ9YOBFAmN8hd4N1KLNKynzPxHD2ntEl4vtjD5RVVV
dSiDKihSNSsOgGSQMCzCNq76anHjepmFcejqRFG1ATH47+j0v2qVXq+1iIT7uMljKIT/a63/hJFg
87tmP3MVwCGLN3tdYAxBS51yXxzAE2Az7gzQOf43msBraeHVly2n7AIam00dzrno/0za/Cst/Kd1
tevFFi+LowpOshS01Il+q9WVJTCC/J+/pesVFhYWbQu9nyQE2sOoOloNtv/e+3yFjdu9DOVRchqY
qmKFgAKRFO+k8Y4lW+TwayaBEQwkQgUQYD1t8RkF5R1monEqXJd9CSDcaEqfPv+O1Zbj9RoLXyFK
SSSDEoDq5r13s/vyAeAxqQEiRfxQ3MIr7Q6cyJm1ser8V5fpyfWq85df3e6BR0HeZUgTwDQqrNQE
y0INNzLVnpwOzpRpqTW08a6phQ9d8IfWLCByngCoM2z5la1fMh/01S+RWDQqSYNfMoCUWTKsaSfZ
cbTXECEGAHeEh77diGdmi/TZty8M42iOyQgSiNyX+sqCro4fQzxeiHsl15x0u6e8tdzCQAZBxCKN
ID8yd4aPIaCnldAb6e52+3z+jr++E4zJILNHm+MvKPwUy0bXRmimlAYBBUFugT3BY/SLNn7duE3z
O/hkpb9SQKUaoNOOgKpxG8BH3Fn+omVI5OcwWyucf9ImYgxtlTnIghtdbClYgI2WR8hmlOlMMe7e
TJpLh3LjkayaGHRvFALJXijmLsykaraBjv5vgKHLp16/reKbcSsSXQXksKs15p29uv2aALCqGELU
rcGOqNyMlQVPU+5m2RrhSuit9J5qG5iyM52RWzFUQqnzn1M1oXt09RsWFiiOEjPOQgDUFLY3Q6eP
MT41a1ptqpqvXpOrhRZGJ61oNqkaaiLCq/cJtdIZCkcwLTY69QHCXvk/sS2o8qBtydAe+2tePiCZ
msvQMP8J+ItflR0FTF6yVH+mSAQDTPc1CpyNt7B2a67WXHpyMKUpmVECRKmdzIfuWUOVsASzB9hX
UCiEzvUR2Ikx2IasrdnR63UXt3VU+rpLpYr75DQC2KXLIPbstF8SeE6HcVdvq4S3Zl90TD7MinuM
/AVk5+YYlpOKLEcOHtT2pI0gTpetFEQQn2/pihdWID8M4nQ4YcxCLe6nbCRo+ihYJ0uh99b6NEs2
VlgL9v5YYnEzSdGqug7xUVTlZ3zhv5qa/05Nfs3h/7HWwuGNhFYyOFi53437mVAPsDBqYY7PYZge
uiVecNx2BSuX8o81Fy5PyyCfWbR64df1LkvPOVGtnG0FfWuLaFgGzQageVGB+dOWNWUsJtySyG9q
j49vupZZgRltvC+2cuuU61UWFhMS69UURlLhU17aUnU3Ij4KUVPKoRZopRNK8pbOj5ig058UYLkr
O+1sllnGSxX6I8iEKou8J9EMgByaXVrvhugINcX4UX42Y7sBXxFGWXU7zS2jtCLugmu+jm25t4J+
H3RQQlK+KbEddmAoe0DPoc/us2DXZJk1JT8m4w0EVe3ZBAcVANNAPPHyJQN4LP0aRLE3GochOXYY
nwbhrmKrj58/kzn5WThhzIHLwFODzQLeauEUMwayp46WgOFmiVMCnFUe5YtmFJjXvAGL8EY/ZPUY
rlZbpGJt3hlTWhqhHyUPwwhyiex+KGDgxi264rXXD4ADQNuEgqNjWSFVIDxL1CgufYFMIuZOEyTu
5xuHSutK0RB793uRxfuYoll6CEQOXq2yYycF94aBCeIM6t9mDeJz1nqknfZSAtZ4LrlgD3hPeOnE
yXQiabdniHU4AUOt3IGVSn8kelFYvAvuZDO7FCBcyvT6oCbtiZjhhUNvWGh0H7XquWCSP0pFZYGW
9I5qyT6lwVGGknOnMSePII5Gup0RPwxqu4ceSz8KEOxUkW8WdN9MLf45I4psiJSndkq7cyb7Jhic
QFDsgLIL/GEFCPQUOyxnDjXZS7jmDgwEY6DlYMAZQk3hJdCezCF5pnX0VhbsoSpqt+wBGwfxIZrn
vS8CsCeOYHbr3wwyHoDcAih3LDHGDoBB1ltDHzpqXLiV1LtM7jwt6K2QnFmhutFkYozVAEtaOkE7
2gz2lcwPxBjsLIXBi++oSayKxfoz78R717RPbAAKf4r3KZcPLGueaVs6VMQfiKAh1jKxI5c60w4l
ge7JeD8IhsEaKcJ/hNuCvqsovtA4AsghL976scgsXiW3zETltQHB7DS6wtTvINPmDSXZU4PvtDh+
CLrEbaXslhGQGefhLcnDnalK/pAgJNHr0UKF2RlofR/rDEQw8oiWGxlfM5G5BGRwQqttNoJNDFOt
PTv1LXRKZHasTdlS8y+lCZUZJYae1Phktpo/BGfDKO6rRoFkhbLPoyq3E5CO6SEsjh4mthxVlkZN
XzKUx3CgYJWcDlId+En5FZgDgaUQygexrAMZbQCjN0nvRXynD7IAjEkDtEMGlOlS9hdwMll0oo4w
XoZScXre2ZiYtRQhnBRCUPlAbMCiDtM42kJNbWAFHgNVQFn2bIpv6pDeK7G5U3N6lM0GjGt+XBqW
poGXf7IVXC2I7Nq0A7FUfRNHT6C6jkNqJXX/KDiahXJrtTHUQ+X2nslgYKk8RAo2wT/fYapmxv6Z
kpMOXk0KT+Cd6QiJtLA8Bs0XIEgsLkD/032TytQaWeJ2kOCKwPeWstoyU+rL6XOiPHWdao39Y182
ALKDPVh7orjSKebCgbMJKQawauQE4X0Tt5akYOIsVi5kSG6i4lRVzGkrbpUNwF/DW2JMgLXKlqkm
ntK8t1HDQcIq2XT8OnUKMLJvrYq55bTxWjyoOqI2kCZ+qUGBTcscNSltvVDu2/BLzbR9N1PINYOl
64OlRq/zeaLW6AXMOGgVdUVbOyz91iqHrCrcEIRWndI7civOaqXtZf6aE1AJhsRS+LMAq+gwgDE9
f64RVw3hWWTRzUy4L8cgg04/RlO9MSrFSoT8ZBbEVqTeSYzBy7hiJ1JzJ4c/0ka1lRwUveCq02Lm
TCVoUkfqGmbtlLpsm+VNVmnu3EHLOTk0NHZV5he95nVafjbVYZ8EjVOHilUDQ2JM+ivSMksgmRUU
YH1J3sV6AkK4UyRDHjWK9j0OrRqPRfOOjMqpGqBgtG8GjfeJ/tGoAcaWQJgAKJRVjxMYHL+VNY4H
U15h2FsQL9oZeuIovebrCQfn3zkN29sKvpx1r1kA+Gs5WWpDHTJF1oCiFeZ8j4OmIObMfQGUYFN3
GFEzrUKr0HfFfEFwb9aTHZkSuPdqubLq9KkKQnDRNviTwoJ7tSFiiHJ2aiNHh9eWrBbXzahkv4wH
2wxPqTTdxHkLd1+fS+xcr8OxzsxQII8Jhts0NBFxYF6qTsBb2nk4liC8a/XcrvC3eXEr6fdqwW1e
N3sw1V7y/pWIwmX0ElbiPkNlDJcK77a1TFxBjfduh+/K5Wet73u7zkGvon/p6qeOSicD6Ioe3Ekl
FOnL4IdAHDLwHro0qRUZg5MASwbaD1sEmTPJ8SU332Hw3mhknGNCfCMdblQhXeBluVWoMjbxR2Oc
Ax66WYJRJPGol5XFJ2YnVeOm4wvDqRuYoTdAs4kUHKJmzG6rySqyY45Xque1FQ+607XavsSeySI4
Sp26I+lF6xKHkNuykQ65ekyH6JJUmlcQxatL4ffxcFYzOjl5It8rQXtA5uKxNLDJ8L3JtaOZBlZZ
Y+pNvdVVDeYezTNeHSiBI8mju9x4C2J4F/Mh0i99qbplI+xaf5aj9LWYDGEbWbBPgcS1S4ZCLYQA
au4q0Jkz+3iXZMNdAs4KmG+r6VXP4PSAgwWdqMvIqY0gkSRKN9KOQ/XRhnAl4A/IxlPYfwwxfWHV
Y4UXQvtXI3jXymNTsUvQN09pjJ9othbE0yxFLy0hp06TYNhUzhwIVkd9bat9Akljww6rEH97r+f9
czW1vgRNV6sZchdamzutDl/1GLOrMImEG1bFpcMYGRaUn6EuSJw0lh0GXUTzvsx0W21NeILnBI4X
uDJr6g0/nyLApIbdoHRw+I8l1iv7zhKBaSUh6C/7waJ9YlHtO+n2EcE3a1KMu6A4GPKebT/qqV+T
Jv3gME4NSIeZBG6T9DLm+I6kc0jyLSjyo6QEVtjfje1HZo4vOAWARt7lpnEa2McwaGyZgdoyBNjA
EO9KAEjeeCQjs1gNEyd1T11zq6bRJYtv0ghGvHuhquziqZjxD7O4I7oO9667YxlaonhpW4wNw1jn
5T1GE0EtOmJYOsXfADG4Wb53UbYPRt3WCehupwhoB+yVqX1h9Tet/2FG3alT38FPuOcTRpxALSoN
X03oOE1Bii1q7gIOyEmBmWRSMqAzlH0lLuWQwMTVbqIPuyynLi7wXkKnkLe3pDEghzMcUwbduG4H
mlQflN4XNYGuYde+9/0lJMQyqeaIwnRyAKDKFiFrVOIVgfjMzJ0E/iKObvR4cKro3WC514D0U8WJ
tQaSiOZGADmoyl/64YRRuIPIHzP1pdIkqwajrjrlR72AGZ9FOgf5PTEueZtZEoil6r52eGMeArYL
UjTLWji0/gdFxpyGfD914Afrw/McHg7mI8HcRl3QBP/mExgV3dJ4HnF+oocmDRGIZSVs9p2shhi/
J1YHDDaNk70pj46gEEctk3OqX9JM9RJVeFEe36umBJNUOaIO3aB8zaGTmZRW1343QKwJVlorCh40
GO1Qy+yMQ8igV52xH209fKam4SYFqEpRlUGmFbVv6nBXKXdTDy43BbgxcSPHcCrhaE0026mh+drn
uj8YEMVSYbfa/NYsalspX4NePyipdJJqCuOX/GDTixYaVgRbgnLhDcnqh4GUzph1eKUvaq+6bMw8
iV8CvPsIEVLUI8TL8VqzHHCkCPUGzDNOrZsZk2VW31KuWiynVqQa+yjN3K7Fx+ReXxpwgaF0zDQN
3mRyk752oaLspJJS2m2O6AsgKiW4aYMcb1p9yEDnYUlTbQcj1IYiKhwFGVuQxM5Q7nTYD0Iqjwaq
3xBml01nm4ZmyXLty8bgy8MOtE8eD0q/ZLGDgMKW0hriDQgpJe6G1X0YN8danqyOxEdNeZ+pacG/
cuH8oW8DKxgJKnzps8CkLTWOfSv8QoZkdgeYLg5mKlK4ffVBSPhFNN23Rn5TmtV8lZ0yu4hR/cbj
e4Wb+4m+xv0lyDAUPhCryEMw1z4bUmtDYxHONr3vGQDb/DIE9wGJ3b5tLTl5zUAbq1emW/ELYcNz
IKsXHTdX76pLWEYOGeVvU4MUAqj5MqP+lMCiGj8AP7C4hvbIxMFODHUcrFjrOd6E7NasPWXl5Bis
dEzpnElQzMAA1RDSG9afqWjsRox+mESXadQQxvV2VDyxZjia3U5hgz2MO6mGdlx+M8+tJuFbp3Bn
Ci9DS9yoMF0IRhxb6Tvtz1o+WrGK8mG379EAn6ZvmQyLmt6K7IIr4maC74QBQcuyd3Kh7VSpdNQI
UYuGQalSwM7ruw4NdEn+0QsMYcl3Y36a4N40+i5AdqzH37RYdcK4sKNJwm3vnB7WpMiCO0VAajEy
T2P0SidIZpgtigqqk8rajTxqjVUn96TrD2hYgh1GdkNJvQ+z6DAnPkUZe6QCLLu95YjVJjwntJNk
3H5JmhD8VzYY39xcYu5EdgHsQyL73TA4BRGYmAFslKN7nOOnxOF7PxVWJ/iBBn6UGh3odV4pr3e9
SJ4MJJeQRv2gofY9JexAIKyFUxm4DEf7EajHPL/X0hcCaUXQzHi8eMlzMCR3qBnU/YUE4S2GKdwh
QLpqVrsoB792WUh2SB9arfqoenLf6O3XUr+NaxwuyJwlPYeebfs8jabFJaA/i32a1Hdj1PsVuc3q
r0gNjt2AZxFC7q1A+4PF0IKPT6AWtifsPBUZuCER1lMptascT7LqXrIKb5ybTt3GTiT3N7ylx5wE
jpQp4LpukLl01qCNZzNXR8vEaBFIb/WPSEMMhplsh9PYaZjw9QaNVSStEXK3DLMfGMh2Wag50ygd
RwmuK6S3dBqPvKuhED5+C4f3hiFEqQwnz5p9pRluFe1Kpj6KprZoTcDD7RU9pEvMyaJhfq7ax7HS
rVaC0iN9j4LmNkQmMKq9FVXfsi6BMqGy0+XoyHUUxPoOL2I+2zRWTi1qZ/XM0l2NxUUMHeR6YaDD
RIlxd4JbCsyKVaKOJalkNwJMy8sPnBZYeixi9vUur/BuQP7QgM96jO+a9BYIQAzp5K1kDyBOB3WK
UmIX0DYfsnPOqB/z6U6P6n1RCldT2hOm9V7rWd4bAEXzLorTR2qGX8hUHlQlfJ6y4QOW9rta42NE
Mu01vf0uZRL4te+n5NWEbcxLZAttzCCcnOg2ru6Fl+jMszeGLGiKFYtVlStV+yYA2ouZb4Fo9yI+
jUmBuVGBfJE+RpkBRu57Al8ghqdW3ddcAmU5aAeIfMpCeEb8+Bb2N8kTV2PBgbPmWVZ1R65fx1i3
WyU7tcixyxA2uM7OdfOBCpgSEK/KYzvv6MtAoYcG41wrTs4iexxCR0zszoxesqjwjarwqFz5XJz4
FLxzzuxxfOWcWGXeW7XxNJTsCDJQmLjOSWBE9O5pgHdSMLAk8cqeul0jp+dQ1/0ebmBUqRNSkNVo
TiGNqSMP8k3RioMC9y0pz+AT3+nZdCuqxO8lAswTc5u+dFXRI1jpbKkEihnOdED2JoLUSTNwqumZ
x7BbIvyqEW6HypE0sTVmxx5QEtN4lVFCIDx6aFR2NkKQMTO9sBKjKFGpKb5NcfeD8fbAuvKciuSi
YUzzLqJ6hbt4x5nuouZzQJ6JHCprraIYj7kR7yLkQJ2pw6sxXw9M5D+IeUx1LxXsxuQM/LzQt0lQ
7akiO4xjr5kyxAfVu+BG6UT4f60kVfZlKyG44DuO3JIC3lXJiOpQt1KbEelVLN5b/rXBLCyF77U0
GQWL6nVUW0vDr2sxyJDWzEGh5aOpqIHKHDJ4s/oYkX5o+kmI+oGwiYG6fvge9AIqdE+mlttdOED1
KwHQPrEKqb8ZwGEUB9+znFzmmEgl7xqCmGh8qZHC6iLCYBsKF2br5j0EX/oS9B5V67QjOxE1tSYZ
Bb2ydXit3SsVCtFzJq7z0KmN8agQyO3JeeQH/FxqOqrdg4Vxsw/BcHI1eyQosKCShvDStPUUtbim
OWXyaysDhZGouD2XfH7qjQEy0tg1QEefBdCS5on0pkRoy6FZpZzbJrcapbB6zK8oMmAIRoD/GQCs
XraEecsH1Zaz/dBnl1pCyRt6NV3pxXK/SxJjZ3SveAkoOtUOvBRc3I9a5o6ca1beQPkTMRhN/QG1
lZ+FJbj4NtpTxk4m2ZMwvYnG27wgsE9aEaNQQyDSgCSeJMapgZnF9M25RYFLfMvS8iHqXmsRHVV2
ml/HpGCQr5HOEyFuBfukjukORCu7MUDgX7Idywbd1aXgLox2edTYhjmgBFSpnsC/PMrts1qGbzGc
PiORRXMSIwHsrRQJMxc5yk1+qT+U6uiExiy6kjpFhxEjeYTIxRO+aJJvKHurhO5GSG0GL4fz7oqv
WvQ1UyAuYBxUyAAUYNNJi9ELashzpHC4kzUYimfK6JLTJ0V/0him0Ch6D8o9atC20noNpOcFpqZo
KKG2RC3SBieM0Vp60VsaTHAxAXT9ir0s2s7FXf02aiXCpw4GDRoDUWfYUZYc8yyy45bvq0k65p3w
q651Q2VyujDda1yzc1QVRmQ6yv8j7Dx2JEeXZP0ud0+AWizuhiKCoSO12BCZlZXU6qfm09+PPbO4
OHMwZ9FodKOyMoLCf3czc7MJl9qVh6IwoIG/IkoEkJ1f2gDLcDttIvkmH0SmEDn9aYjFA1+9l8t7
ubx3q0P9Cou58bafwxT5yYyeo2F1J0vxjSEcVdUXWe+pJq0UDmktZCF+JhSdZKf1cN3JH8XmLWoR
BnMwVYzpQsbsWL2K+lZZn6RQMZIQLR+dh+lJFUeSXHy7TXbrqh7ZTNyDtbj9oHlUNs8yTob1YznD
bVQJgRfnsQn1vvMGxskpfdZx7VwQDil6GKXK4R/Qa2Zo654mzQ4kAjf8VMpOU2mceatAWHYwu+dk
6imGfUagUVvQ2r1I4pp3rwVHxjpfZic/gKisboX1gpO/r/lXxgTUqzAwN01nhhwfnBnvwzr1QQpI
F+FYLzu3AAWUpnEn5X/0HIANDGgqP+OxA9ybvdSYgkymXtR/cuzQVr08DACqDY+Sqj+sVXmW1kd1
BJpW+9rNpNlxaRcm1diJKA0M7Vtu14tcRgFWwecxvupl7GnFzapmf674EFzl3okDKf6MzN4bU8iu
9Xfm/wzEmEyLxiGk0fnqVyknPdp8Mczuodf26yC9gMH7CeNnyctpv6F0cY05vSyR7Um5/mSuzdNo
FDz7I9EnDPmN6s6N7evzxo8AKDh8T7Ayef4y9XWvLLAPiuGbcXUwS/QP9WMBKoeL+S2NKb8xVXLA
qiQD7ktTjdqV7fp0CCqNuIt88DQQvsrowUfvDYjfirugozOLyf0Pxg5Bmv+26WFVqiBfPv4bt+Qb
7e109rOhOCRZ43Uc2U5HOzNPR0uVfIeGfIE2NGQJgG1fAJ9kBJbk83zS55dZ7YjMy05aDm1bdZ6V
mnu5iwNNWncExxy7qH026SSYZxpm6GneS7NMzV+fOjPCLDIFrR7+jDx1s8OVjzuA3SoFCCKifuyf
MBhnDcayA8WuIBfpiRWz/nS0JqxNAP/4jS1mxiOxs2lcrHw8Trglq0D8qXQxt/PGZvkyto9YTHh6
MV8HrXuezMNQdrui1b3VBJdg4/pjKkuAV9TylR7W+vTc6xO1lPGjMdpgWL/1FVxHiq+GaE6lyTLp
1EN8/k2qlzkVuyGj21t+57k7FsWr2ZKma2Re1NCg9GFMfyL669gbV0MiHqckEaYedUoHfYKcP8sm
Hq6z9WQaUTAOU9A5+d0Qy+DWjfFuTNGHXAKUjH1Oq4tTk5He9Dg+4Lppu/mUfS1a+Scul7PIatNN
RvlN0vSAoPjajdL7spKPCW4jYXIjJQ3pKpE7cZap6fJTrPWTo7JilL8Bnftal97LUh926GDi7bbF
Lmg1/vFD96pU+dmq13Aw7JsmH/X+TebhSoyldEsGKlgWb6HaJCXUVK3eCbkO81o6OdazyPRLz5jG
kVtKmif1f/FncUvtXdNh0LRdZud+X57xVEE/IbmdGpYDYLZ1Xqij9Yp0RHmeOZqL9EWlQ0OMSDf2
teEoG2zuKLg/ig+5YnNjedHUPpTXyXG1zPZUoe0qKfVF1ext3oIqlc4pWdRyCa24KkATuYm7IeHU
5dVGnxVPJcA8IMX4ZtnpEaddN1+GXS69/IMjQXBVVR0m1m2QH/IeMGQc3EISgYaHSIpmr9CnnW7E
vpA+JZMjOvpp+JcKzLGUOo85pIcqeUPEiH01NLzjlhxPNwODzBcnyXZZpu6nxHHZFnNrNfdlwAi7
4XRItGM938wyO87WtFtI8WAY56JfY8X+7hKogSZczRXHlOViNQ4h8MC+C3k8FdDpbGVv+SLtDJ10
m8E4Jc4rkRqgg+TV6JNGOZXqr7T+qjQMZdTaH5YxVCfZYxLy19Tgfs8UzjG0TeGO3eDX9X11rFOl
R8QBZV+SGKnrVxvFVA8a4KSfRa4d5TK7WdCbfavc662JSEq/ybn3deIO2VW2GeGw5tb01Ju3G6nO
6rUy8p3cyJBpMdAzjMAahTHVpNBAlpPdiGCqBI7rlfHUF6Sv9QMPz0ALeNWMORigBRunAYO/dfYM
ECMftLo9JWMSAEkGstQcBSC3Gl1LM3vpmovUtO95MtOyKh/5cE8LfLSi12lL31LiHyWxz5E5fU6x
E471tOuLgpGP4lkkNyWqH2zHZs2gt9w2Vf2IeDMw/yvA+U0493nInp3cOKs1X0QyL30ihXon/52c
2NeL6TfV0rMh5ed4ka5KIoI2iR+mdgo2LnSYyZkaOlp8eFvlZR4+SQrzhuVXnzZYQgoKeT4KBrKO
42k0XnM7CeQ1DdZ6xCSeiNay3kfddDDb+FyYzalJMVqrF0wk6l25Lr7erMR1JYPpTSkkZqmNq9uo
8WlU1yfwqdpXBKdiqiQHuU+DoeknN9bgzaPpwRjUb1WiW6wct5/rkWhIK9CbSARmB1omTeFsFJPf
J/FVZjUPesiRvDWNXmWn/UwLReP5jB9SO2uPJnyCkqjRsVvqY9TVxPm1T60+iC36yVOS8iBUeWNx
zqIpj4AQb04JKNEsu2UYq4Ax52akMloTmoROgHHEqew72nKbVVCbBbGAOZ6FLr9pqfViAQ50dXOL
JTjctG9BOKrhM1HLv6o+X7uScKrGZPxJsuKNk/pQZeqtGdRnbSNV40h6VwtyG7tMvmtWEozqdBmd
MSQ66dJ1jL6QB58Y5mNDO/a/MtqXVU9mmNh+CqMZqNN0mAo64JK87AM9797Is761UCJlSW7NutXo
YmUsQM/idXXksTFzAZA9LFV0qFsown7j2saqf1er9lWfVV9SFeKoLN9UShC1Ykr9sZlT8t7aJ9sa
PzMpuY3jcNNG42Z18Y4kvJNdaA+mtSTfywjMzDQDb0WnplvAXbK5L6fir6ObYWnYZ30wyX/Ln4Zo
PsrG3zHLd1JFolFaJwR0leEi26dxhBVV1dcN5pWSJPHaIVeIyjU8We1UdxqZxcC13rjau4ENcBCy
+SRgOcZC362WeOk74jDLxXYJhPCxu3tSYK1zVA3Ejv8x9fKc5zPQIJh4mmT0c8L6gRn25golAhyE
3+GEyRR9TDH/D2IxfTftENiG5I/ABlE3H6UGQtgqSE80C96QTGVWVFG0aZqXWfJvkfP7ylE9FiAD
eIQ3ngNrWUjfVtM8LRsbpQnjpVnjmzyXAaTAoYjwFo4JMbNYrfNGI35SEvlXLRBS8V61Xrk2H1Mm
7xI4tG5UzwUKB05vMkMKpT+hEMTU3N5UGiJ56wpIVwtbXddJ/2irgVqhHS7R1F9bM/0cowUHqWZs
vHE19IuZFSyOD82T3E+AuE0dhU42qQcl1R9URp9MUYEWDXQfjrkfxPKqtzlSiP49Ut8tu93PbAUk
3eJLGyharnuDs7cY9cBco2AukyCDjV4bmZjC+Jy39qVK1WsOUlQWS9gD/s6TdjC1ZbdOpmtF7Z4g
sSBVf4A4XGUqg1YujgrHjeash9ZKvjJF9wYDLQ+JoCdlYq5rlmlXE7NOmp2vzvq5pQxGAxGejLXL
rEDE676hdl7OfFdLqN5XpP/IRDBkH1uvEdlZsj9HTByIi/b7tXoZYCSzaZIDs5WCoQYEVTL9kCv8
U4hX6HffaqfQastDm36vCNZIzvij99at1NbXtV+fh0bdyWDHHc4UVh+/WSqOapGyGzP57wx6oZeA
QEU0PiyJfFIS8zCPOI+SnbjMHPiUFt6Zg7ATMH4bYHm5pdrK7FBJhxEJGE4qrxbSHboPWnF5p+vR
KWv5/lrpGksSJNa0r9uRqKP5WtYG86RtHvtR2q+G4jVjHPSG8FpgQAO0slnqICtI3BuxRchoh5D2
xbpB5zPSy8Y7aXy0ivxR09hPF9TqsTmZg/HHkpRAnZ29BVBVjl1gAtk17IUs4NBzrKHrMlCH2J5T
zKEZk4y06GdVb4NZUo+VPXkLNNASERzbNyg/tHCkXg20x31auFnTwPXrXsv3K1kI1sciwEAi0K0O
UlvyeT9vSL94L8Bsy1JzB559RrlQcZJdP05XhafR4DyKu96b5fjSCucaKSrSMAIK9aS/jKW6R0VF
pqPlZxWoklT5asVN50IUjnLlnwAlF7KgEnThcyAX3ZkIJTdhC2p+F1KBNvOAcAJJHf75qWlhe2TQ
PtKx8fNY+o7mlAKX76163slLdNVH5zVbnJPTVwBkUxea/UZ0/ibpso/0IWystPTGGfGigRVvM31K
RbtzJsDgYak/6XXvfaHO+Cihx0zMv3mZfFXK9F2Zdbiug6+0lCq7vUa4vrgZM4RvOZDDMccAdAhV
atSQtrRi5ZgX50E04dTGf1KbP70UL1ksnxOtDOZUh5vbExILRLFYfwYzbEtYe2xprdjrp8JXlAMs
eoHm6mxo5N4N4IKzxOE1pY/srdpYlChOIJb7kHzO4PBai809uZSCExjQoD2NURWU1V+9xRCbhlJm
OyQhpbxKvYgqbrZh7TxPZfJEefI2GkVJ5vPsOGGxtTZN4qttWGbFIRL4ziCjsE1s/OICtIQFfIk0
0glQWb9BaUAbvRTKR+RkoaaBzMevmb4zeuOY9/um/FOXt6yodlaxb4rEa4oUYWW2k4rmsmSFv1h7
Qx3cCClkzqzbDfdE3439awF0av8VWagbX3n1QdzgLZP366J6s3aJpRmIJHSMya1n0y/nw9gn7GmM
J/C1U6UcLPt1HV9YdPfT5CaUw5If65w9AP7qIihnlTIUezKb/Q6qA44PNf4VJtddqXdT8dIBO/Aw
GfGumyLAmUO93JO630cbq1IY3qaNlaxvzTho0x+oEXMl47JAO8QUkwFoMWWtXe2rGfjVcsl5z6bs
otfYdnefq2X6tiiC1kFPg/zEGRudmUfyV20JbGT1OcJLTXG19Y0lBq9DpybjaY4IrOOpWn+qBC5M
3AowA0N8qd2jSEOZ5L+oOpecBuwSuon2LNWfEmUsUSFPCgX7IEJJbf5gRy5Gl0Cj0y5u40v8ulWF
KeVdFZG3CYti55KOpR9BBOfSVyOz/jK9V7TVfLGaI3PThK5v9qoATnN2qlCugtKVvqY26QAFYSqs
y3Tan7IG5kYPVoZZxBcDLxuTU2M/CeWai9Kr248WEwnze1VQlD1uV9Aq+SSY0tYWYFE4bpmi1mmL
Ul0ZrSTAp2K9jBlZQ1x9mwZCVUhp50keje/SIlu1cxNHUJh4K5W32r6a87uIb5n2qegvanootQ6d
eOcOjDKKM+85fXYqcpnkatn91ahObUVXEBFpWar6xRoKFIGfXbpcDIyHbPU8KesemlRdIgYRMFJ4
w1G9bV8C2HCRBHGjrdsikB7LP2Q8G0gHspIGNnGjXt1lpNs2Gv+Ze03GV2GcWDMk2xXJ3rP1o9aP
vcoXSH/TMQIYezZb4OfeF81eBV3PrIx42kuZWl4j/026P3yrcrmI6RPQY3WL8m1DjI30PUeX1Wgn
J+nPGy0t6XWwmoCP84G3uU/WE699X8H9VS0atfE5M6cHSelhHWUP3/B73n30MifITJHPfKtLJQBt
9q9bMMZZo6Qb+Qev2XUqXpdNOqDtWqQcVufrkR5g0FVHM+STHTRgmKnePs2OFiyS9EvAo1sbEbDf
a1vezPg6tNDf/dOo/MriKjRGwhUkimGkIJk1cRXxvN0rsbz0tfaUNJYrSQ+58mhFCC5MqCOwYjUj
LbMXrr4eBGYgiw5Zl3Xu9hbECDHZ6TbYgbP2A3NOMXy0PMqReN0Sy7jtRXdV6QSH+o+Dg0KJzCZC
y1mWRwx3uPEPuhPUC11Jv7MB+NKp2c0SHDYitgHJ48wJ2dOVGBRO69AVybFYHhqVq4yudXyeM9D1
bDhx9zqEZ2gxzrn0bSbObnK+h2TcFfIr+mzPdBBpJNE9MtczhiB+MlPSAL8Nw2fZ3rXQ8SbTLUu7
u1w+rOknZ0qb3TmCUaadnflYtDHNk44KiXY2R7WxF92PmIZTT3WQddi15EFChVWxvIYitJh6UCHE
zp3tR1bvORHzdE/65SK5elGd+zQkABg0WoMGYDuy1yNmQkiC4jWli3bMR7FER16D2igPqwN7Ekn7
CDlVehn0XS/uZfqWj49FPjJcIDTLd6JAnzuEVf6cGDwY015UwFk/efU2dx9Z/w6f51voTcTwlvLN
xuQpRWjrxDsbTA3XC0+LS8+KrH0/Ao5RbzL9Dus5SZo/1ex4ZqElfpXCOC4FJ3AZTmjR4/tav/bN
FMjKDUMEDyDFn7WdVD9TyBeuumonNP/hshS7pDoTQOepUezZ8tlSFXfVdszRrtVzq3I/d8Afczed
73iy4iGdQ6rvmth0AV3ox70O15uI5nMg5NmRFk+hRsvTrlDv84wZev7q0OrKCbZRDPjlTCs2AmRN
XjZXXqPKYde23pjc++kbIWVAzgNUg72T7dTfBBZGv0vtWwvELmXVTym6cB17P4roGuuzDhgjK7sB
1VZqPVjjnqvbCHACB9L/j5L+xgrvrvpVxDdt2hft49LMUAQqCcdfnG21vAN3XYp9TWZ1hx5CAp/H
EWNv6W+ifJuWd+QBWOgKP6NcqeJ9Tp7W6KSJ1yW9o5Hlh1c14jmk/iLRqR5kdNXSHzvmiWbaU7jG
hvOYl09Zux+rxdt4IupBk5+L5ZW/Rauim1bvi754zK3Wp5jRdnht+SQtm2aVnhDcNmrdAfidUINT
Vp+58bQGzIYdc15Kj/XfR67eniaWMiOO9hVtET1Chfb2nbMcaaLC7CJQuuocJhBHZVipxTFpDxxj
pUCyq30aRfFRkP/VSnscDhDIy8FqK4jm+51k7kfU2t2cedKCTbMKUju6eXaWu7uZnOm1I+fgRMVZ
W3lJ9ktMfphytaz3gYGnlyYPSxAAjtG19XE3lbvcJi10XALDeRu7Q50cTYdPrO3NiEUC1CvVfG+b
/VQ9GNC+9pjTTVyHbqP3zhqzsC3RlebmXTM6mtvaG8qbAbs9LeDeDPg2uwvZGO8txz5FBKqrI+dr
5elCo1d6gfEMmNp9pTH2iiB7Aj0eNKWkg30vryL+qCV5v5gfUmG7juyccLihsu6jXByaqKEJQnuQ
S4ekPdONERzkT8jBdLN42GxhWiS7GP1IKs9Bpt5xcLlOuF4Zxkfl6PAf7LnV4K/T3cYicvzOFoUw
VaBJcdEd8dpYBMErA0Gj8mE2yyDliySsMi7Vw4A8Uh1gcqPnyvnr5M7G32XD5xo/dv38os+NS4nO
eIJUeTnEsLsoUDjxziz57RYl0PXym6N07GCokxfAAW6i2DvLQ1FIbm5U3iopXheZgb4loeuJp0vQ
+ZBRirazkutWyFNLB1OqOT0XN7IcRBgAPAUgQYyqUr8wSHUN03ShgWnfB7HdQfgkEBevBY0WXcu0
TvdOR0y3ui6XRZ4OtMQRWeipSXdpDhez5wBVURbVE9IHAdwb8dgS9i5/bahAHy97C54Cg9J2nkhZ
/FDEwKfvA9oTt0IPlICKTjL0nCJ8ic4lXn4Wwhkrx+D0E4HIRvBQlLrdxg7Mmz6bbqvznWGCjPtk
2eBmx6WfUH+scgaF1w5zHXCc5MarGZFMl1yRXKGhfLTsKrB6ulNq89LsFad0lc1OLfnszVDTzR3U
TRArvjOeOY/ZLOBiSNAU+mOnQV8/w9xI7c0UjU+cBYpU62izvLpIo5dYjyMdRWujIeQXzFC3dFGt
82xqib8NCoJueOSwQyaiRFWYrBystDiNEiEucMwwprYu+T2uHURyxrHvFrezFneQ3/SWuQSgHkyC
ZYpaOKhW6JLZIVBEfFy5r4Wju2J8UdKNUVs5/MIsTl2BRE+lDpMtUBWUHMWAumU4l4xTKmsuPBDh
orQ5z9xym3hyREgKqwBNZCF3rPe5WvnzwKvjUJLRZXVtjY34h6wccp2bWuvB9icUJFUTSeZK/Jyo
Z+IJvam6ZmnGvgaE4qTsFj5ypviYQVjy+A9u0jbaQ6oVO9kCgqLC0VEpDhog68teu72af/TSftCb
IHPyoMlfJ9lCs3fQSmQjGk8p5G4VDsuGyyQukDJJ2B5jk2dZWoB7XVjq9w65iQ3fgphEA96VkFk5
C1wQeFgv5l8ld265DFZMray0Q90v501V1SFvWfEEGvmiAph1a9Ir8G8+x33K3julcyHjSTV+Zhvy
ZmSvU6Q/cnvPprKGGbubeGMiTpX3cf/SM7kgwq1pAtm3yTnX83LX2nvOgzCFhwfih1j75NYmC0ra
GapMtZ+kHlxxeY3qz20wSEc+dvapmYkrs78pxv6s8sYVIoLlCTVzAkYYuJvcHhnVTo4IMU3+DnJz
ZN0rV3gQzf1G1iJbMETLaLARXfqu+mcyrbI3W9DCIS3I1ng3g4N0DZtLlqfUtquw+q0/2yhLhuW0
nVVUKUfBNln6U+L3Y2j0TXHYO7O7tbl0xevAoldJpX+Yt1U1nrqW3kIWt7w2D0hS7Kn048VhGear
TW1/aclamD7lvPaqKjnY6j5b05u5sBmZ7WyobasPAX9dk3LGi+HWsYFvpfBWnmOz18+rWiLfsqmP
QCQSkpMxmBhjynzgI6b7Yn1aHBTloAADEGWc8tasQUt/nmJNYM03h4uXKGi+DHW/NbTNWqL2CZee
zRRmFa5f135jz+/ma+Yb5mvcqvweeNL2aRorX0QzMprK17QkmBJBf8PqKmSdzE/U2SYYZ0mkZ13A
NN15kQ9dTwTpjNwNOwtbEbtE/1OLfKcKFTNCRY+PMdWAVbwBHYdV+qqG7k5wgmRafpMZG5a0vKVq
e4lgR4iSee8s5W2hCygn/bQt76vqpKK02ahi8aiwDRJpzj41xwutBw8PWNQkrSF8C3ND+a440R4B
zV407OpIefsFGToUaIy6c1q92jB9KMuUrv1qBJxobgAErm4pM4UUyENHJXnvsnmny/e+79xejQ9j
ekgS0IdoDBPyCQp0kqUCj6pCrv4WEv1yfK6c2ZfH16p7FTTf6d85Gw8mOGdu/NFU9VQbXMXynDbf
Bn2lUz9jb/oqq2GzXCbzoWEat4B3siwcEmZ4UYMcMgLrz4szQ4OYD/TYc1tfpEr1a5M5HDkNy5J7
TT7P9tN/jckrusC6qU/EXgZCZknA2eP66tvRUeY5ScyjvJ6ob7H4cdr+pKIq1Orm24axHjnUe9D+
JrMOGlTfEt+RmMTG62Y13CVWxCFS77Rh8JryjYs5slnh6JrrzM2xlAWQCImA9Kz9wzjloUCH7Dhv
Ea/1IjnobtoLr2QdCc8GJVle5IVGRgHiM5KzpihMsvXTFNEmb2+HFgddw8ljlOeG1axe8UtmJXVg
OgNas9bLUH2RSn5gvPAjnjTN0HfY39m+glxzAUVXkQOZYd4DDs/Op9KGet48DFrzEA2ncX6yne4H
UYXWsSytaB9thuhrzFkYTevFHxr7QDgtaytA5XZu3qpCuvZEOnjW0mxTq3pgwnrE6zLYCtvWn3J+
ytpz2hnHpD7MEkdVU9EzwidhT3hzhH1FI3c0pkzjnoHdInbKzXcTfaTFZz9qcnOvUMxvx9jEAq7I
hlDlZTPMvTJLe4MTq7/G3Y+NjikS+3UNZTYgWkKVWtQZmVeyQsFDk6Fvq2ExqxHVTueE0Ihnuk/w
dvb7kT31jM42YwpnbiPvObSrVj0qGivs+vxfuPOiUFSsw4iAnkxRZDCcU9sWSSiQhYPZBzm7aVIN
UIKQz45qSgRw/PSdztunKn7Wdj6lZukV6Mcy9tS0RDlajqAq7IbyPICdjBl7n6wGSSy8r4o4xjXN
NgqvbapSFeYuZEZZ9mCzv5YiPGOLUJ1YR1Rm8bddpNJrYoFwQCHjuc1uY5Q9GYkFHsEUkcJsAOxn
kZ+NdRNITYr6OlXOqdkFNg6oQpZfx7LgeYnu0gYjyDKyGiU+2vbw1ZSCdHmpeUyWbSZS7V81LWZP
L5nZR9ZP3GG2m4MpRfc5735Rm10Jn6o8dQO/Jz3nSUP/qtpBXE2XRskP+CqFJvrWtX6xa8vrRNhV
R5bgOHLr+q1ZpFCWM+BIS4RjBfJfpM5JAUnKik0eXZXA6sJG9Bhp7Bxo+QKmGN9Qu5+HlQaxjI6j
E7+3GHkDetRHK9l0lab9VxZWHKjKkHt5imaha+kFPGTs8LZ2KGbgLAPZ5yNoxsopilQh1hAfORB5
k7XACOiMDUAKHSVUgN/BLt/ykZ06/n62NCR27cofNCgHudvL4wRkH5p5ead0C9QDKqtys9Bva5nf
V8naj93RQbwo18NZlteArFKm8eFiL8NHtGquFi9vyIsK36zWvQzSVcpsRkXNqU1hYEV+Zxp2oJIU
kjP4+WfQdO6Llwr5DW/zg0ai+cp0Fe1mY913Iy4WEzpdFnoL1uwKZ/7JlodR+9NTixjeY0iyVcic
V3+q7cVJlHPcJgyMD5u4RRT7VNbddmSfDmKWn2SO0VKJxZc8bOfsVPMqSPGT6ujHOa2gExNkpOZb
MchHq4qOjF+19VvoSFQVFh27u9XXTMs437HuygBqLf1ZSX+gD/Kifqz797IAZ5fAljOW1myeIfh3
Su9gal6Unzc4FSlBAH6nmR+a/tsj96/ne9X8sKx9lrp9w4RBnUumY5XeMnuh4wqNoj8WzYuRXOb8
va6lQHLQaT2iYpho03Np9lZ0dohw28dBHQ/xlPtzH9b1EdZ9twqNJXfOCVZf+8sEwi0MZgTt0zHb
DyUukJVeRxbEIvupH5wrMtkDphuHGAXfFE+XeAYnqF0a8J+l+3GsG/zxS4twQ69+s7zerQYPTynB
KpiNEhbjtshnDshXV8erreXkZISmKyOBnS1i17Zu0W6qcSg4UlAbKQw8iOwMFvNmmYgdB+GTPhkH
a3Eeom69OXrmZxG7Z2zoDrb9lyn6ZxQ1is6puC+sjG4N1EBZZiiGTlJfTHO+MNFVRXeINiUk8Z02
oClS8kl8rToxZONUfavgT0rZdH4lVUEFfbFa9BnRMiHtvaRQg0X9PUTdCcnR2eYpyrMGEvtmDD3j
QHbKdRLF2ktj4m+Uza/5trO5rAgSxJMhRW9pWp7M3tYDkUc9qrFQWNqt6MR52Sh+sQQJGxxF85H3
YT7ot8oYgjbvXvoY54t6xN8uVM30F9aPUx3golCNk9KnFaoH6ZTqAp+B8pWDb43rXyPSGzcuo0sW
d1/9TOdgGh/Apwbse8oR058XZziCo0QF21SWYBF7MJ7b+ThMQ1iq5WuyQn2UI61pacRMo/o2K/fD
3Rqeu3YkXKKjRxILi5e95Ekgw03z2Bvfea0/y3Wzl/I8kK3VzZ0RjVVBr0HSCndvCuq8+GhWc8CV
AIjert7WZnuBMYIDpcFO4Z47rPPlv7IWP1ea9J9smjZjGFar47o6/Pzf/2PrlqYbuPtsWUo6Bj//
auOe9AMaLJPB0EwOi7l4JQOEU62hSU8HjtSJ7NTk80Hr9F3ST//BUObfGbtjdaCynqOxa/g/jN2L
MiuJu6Y5HjE2bT7gpfKg9vrT0rjUooPDYpef+pnHXuB/8B35N1/bVE3dUsiRUv+HVTcWAd1Ssgy1
J7WW2/Zp6E//+y9Q/o0nlGGin1a4uDJ2Gv/iyJMZfVfLiwpM5q27aK/4IDGX9QFZnl/6y6n7D9ET
/3hb/euNNPlNKi5NqiKr/2JtNLddgtGYSPcNg8Wyvgjp77I89Nl7pe0Lea+ji6qU3f/+Jf+N7Y3x
///Of7FuWey8WMz/R9qVLUeta9EvcpVn2a9tt91DAkkIEHhxwQE8z5Psr79LzYE2io+VG6p4oyq7
Je9Je1hrzEo0TKVjQk2MtlKsTGtvet1w6SDtSWMIPpyyprCgD9URzDXTBAPYn0hHUVsTXcLouW9O
TYj8MMdrLuvO7WgdJEC9FDnQIkmM9oqcn0NNwwBe9M/2qdc/7eIncPg7OdDvrJak0YVVVG09Rq6s
HrGcO3sduAXBRSCyE3kFiccA1rAMnUWX3uCJq7Maz+tkZm85E2P4jWn/qPrwEKHlYxrhwZD7U5CN
54pU2bHVhqdEDzAIZr4t8+hD29r3KF49NRkK5eCuum06/GQtPlU6aL3DBnMRaXWXg85Y74s7DeFo
Srt7LMBH2DTHMIAZtZjTwe7DUKNBBXTe9wNGpEJwHhlKBLIoHZ0RDFTNc4G1OvXUjJpTYl2VosZV
V9WbIrU11L2C5KY19Q9JqH0B39WNkajf5yn8QLT0ZOto3rfGP3Tq7/M0fTAz/YOGmuSOVAEed1r9
UGJKLqq6Y4A1vwlox3mWfictdqcjbG9gnghj46Vv1lHp2iMe/GOB+pjaq7bThekn1cCNUYvcVRgO
aELVI8iwEqU/U2yP23n3VjZnvH7bgx5kX8I8wqaPWX9ARatjKSd6CoR8zilirRzmN/YU/LAKAFjB
hWNOBF3VCNMdGVvVTjIsAGDXESUWtKcH1CwdMLW8naQIfZAKM6bbWijSCM720gJsk0U7l3gcA6+W
PhoaEZjaCjDTHzrHWxqpMRVWAeN6LlRvQt9CJ9i5LSTd01UU9ZroXRQAfGLoRciMIsGcfQ1aqwYy
aTBGhkElGZmgSqKzkh/LEtsNxFXifD+O+eP2fSqiC+VAhxV9HuUEeufnH1QH04VO8lY5YMB4x7hu
UV+PTuVHgcgV1LblDfPYnVo9zZqS4htOp+4YoVptvDdtoHvb+xY8HINyqPBkqkCBjXxhW7TgsDy7
eNLRCPN88KKhfJiS+N2gGg9/J4HDiptNPBwtdH/8wn4/W1j1xJtkW4LC/gQf8hZOkecQD6S8yIYR
Xyw5AjgOsBe7wO0/YRzea3w1cAxXIE+glwa71AVg6DBSqZvsqobfVzzFbd8D7+dN4aEn5mIQ2m38
9IgZASdmkOwinDTBUbnoHkwajaqBlv5AtLOqS7dwgUfB8Vaogf/QRs6jhKNWZ0lH0AMzRzeMAoz5
smahjN6tgX1/PJjsMWyRIY6fuiHzt6WvK6Shg5D8Qg3I0qnF3TY6rcdMZ84GbNly/X0Gtsq2BPbz
n2uLZaO7g3TzGURiHdqhAWypEBBIMvrzvoVeeIw0ubI/bAtazWqJfJXEqX5SZU2nYdsF8wc7AGDI
P7BfsmvehXtgVKHuA9yje8brHrrS47Zkdf0TXiVztxh0mC7tqu6nhuJddcz30dvgkN8zGnLNVxz7
VHzWPUBCHIL3kQiOngWErRvm7GNUlNSwQzRRq+bI+BDRMADOFjClGaBu1DjoG8wOw5udzhhZ2T66
spaLLi+ds5C4rxW0ZuzQN2p3egBkA7j+0vcdSgifih/DjxIU4rmLY7+RbgAyJhC+6okUVSOyCXIB
oCP/qb2dJLVq1/S133mzpzuYl/wKYsujcSpOWNl82Ja2Yiompj3AYwZaMfsZJmsq2UoE4JoIM3tU
QbImeyglqoIjiYRw33LOBxqjnBf5xpBgNCvAHvD7vzsG98EmdQiHyQC4JJHUu9LMUY6mAsZA0SE4
j1abejCgroKbsnMP+xaerAvoTNiP5FQe71e8RYhuKobFP59lcyJQCBL5LW08u8DTn7WLO4GUFcNa
Srm8/ZbO0Z6qsANLnm8Ds0UzijdxMTyBuijZ0V5BxTD6/52xCeYIGyQ6qAmgjf6nOpdEK4wxxqlo
Ee2x0opmyCRwFmsXp6LiAHhvBUytPIx4n494EhQTGD+qxyn8Maof0uDTtoKt+WFzKYPLI/OgUWu7
opGP6uJ++Jal3uCqDsiyXKBsq0fU8X0TvXhQZG8LXvtcKnyNjRcqahsmp9lVp2Gzzk5LfwYaqEpv
6/BBBtJTR29DlKu3Za2p+FIWp+L9nFLstkAWpiwKDAEnJRU8A0SnYf+/UD69te1aliABV+m3YA/N
AVhmYDXa0FIg9Igy05UwjUfu9fK4j5ZluhSV7PLk4kdBsOWAxo79pFSyu31xa4UEE4xKxAbpsQ6G
JU7JG3WslD5D8UIq+1MIYEgDmw8DFjGbd3WgH7EI7OiV5GGbwQnpP9vC1w4JiSb4DFXVlPl4kUhx
Mk7WgJX+Al3374HyoZPBqiPACV5LkE04DsMGTwRqUbwiNtg9CVPFRNUALEVsZtQDIw0wf1zbzyYE
Q/nN9rGEAjltrM1KL+YOo3Q6WAVb7PSVDvo+LmPbTVI/c16RFuOA2BIjJj6jJXNFtrHrJLRly9qv
ZAzdYBJiNqnAmP/jTFcZLPYv9L8cysiiE2Rkx+EIIni0SP3wZtgrezC2vQe4oeAOVwpcf5yJ00vN
rrCkFIzh5ZVBj8ouOIJd7Djfjgf7sC1rzQkvr48L8kMBIkhUPVDFSfXbImo/S4DH6UJMuf2dHM4h
0jAAkGUqhyCTrm86OhyLGT4EYEfCJ9qaO1yeiFPAKUmD1FLxsdAecAHF7AZH05X2mHlwwJXlZbf2
4/bR1soGf3wuzj2qrYaBL9iZr7ylHsDQw0PrB4D+1yJHfmK13hfw7K25j+UpOR8J2JPEQvxm3Aog
NXEKNLh3pSM51eRixswBa8UhdtHmNgWEsyJ94dJc4OaaAGaBvmBfKigfsdYT1AJzE4jgU52iQcGp
H1DoTDDzN2GtKDAwcj4LYprgAi+xYWHT2MLqc9WaQNhgBDcKtnstxJeElv9gyE5wIJH/uPz/Qtag
GwBeiFA1qKbv1Eox3GqgKa55AcXc9nRXIWgH2qM6ZjcFpiUrpTEF1if8BZxHaUqlIVh0iGAUGJo4
00OVYc8VdFrFns1oeyORBCJFX5FzLH1TFLmVg9PByu5M5UOQeDl9EBiewE8qnFOxaqmc4h6mrt8D
PsMBRd0dsK/3AFm+JaLSCDMoPs1fGNwl01x8Qylp+7pnbgWznD5oLT3LHe/qW6CeHYFr5xpOsreP
AZA3ABYkuErh1+McTKsPnQ0gdGbsmidTZziU/1AHO++YyQJNL8akBBe76kNB5G5pqBkrz1qCdWIC
w4mV1XS/eGzuWr+jNzocKGYSQAyM3eMY45iKwCIFQnm711ot15SirX0JGBUy25qpCoGIVaO/nos3
+qSlXWy3Q+nr7UNhHExskGA9Iirfb9/fqu4vxKh/5gsyRjMwxQQnWZhf8D4EFMeNkvWCjyS6Ls6k
7bCvko7NYMxYggVdO5oT0Yftc6wr3uIgnBF3WiVnpYqKiu43x+mWBRgWXYqHZBe7xqtMbCGNM2cz
yqwY+SNKKK7ltz+6IyOyUu7lY3OQ3k+e6lbIH7Gn914XJa3srp4Z90Iy05uFcZMW+Mp2B32/8EAh
Z6AfyZtmD5x3p7gH+tZHwb2Kvh1n0JUK3r+86fFke4vZPQwW3sefA7c5YBD4EfPBdbEjd0IKUZHy
cymDbEYRMQwoDPMikeQDwRffEzOfrM8OLNqz/FkH7uRR9BZmKcHW5fIpA+ZO2IdlzkTzsNN90HxW
nhd6aGZVG3IuldHFRzQ7rdTG8PIRGa1P6wAzP0Xh0fYBsYOJDnf7Iwq+Id/dx/er83lGiwo0425e
yj/mIhXFbaYHW0fiHMmA7l6Y0rH04+4rMTLgH2OMJx12Rflubu399oEE+qFyDqXr0zLFNl7oR9GD
ja1yEAF7ugUyBKFbEV0d+//FlxoBiGYSmqCyCJb0CkvJDoZmdxgUKs6TpznNST70ur99urWWPdgR
fsc0fjoiGJKiUnR4F+Wf4UieWMfe2Nv3rQuSiX+ivYiOSXSbnEuxWkBHtwRnLLNDA8BUPT3XwzkB
scv2uQSxRuVcSWQbVgd+CRQG2/7Uk+BRagAZlJO/VA7OecRG1ivGhD5lwjD+yEzvpAmbOaZ6r07j
l+0jCRyGyjmMmJBuGggUkYCpRc11TKASAI7eYzZLBnvv2N1WtbctUqCRPL1yHHcqknTcopI3B6ph
VQvsNq8RYSJR0zFzRfj5jbDNgBBuI4nD3AQQBrDdWGrutoj1i7uK4HQuq9ANIB16EOC6uWHBcz69
yNOu5t36VQ6nc+04tZYcolOHsRCXHrFvfZjeGifEkINy3D7SuhldRXF6h5HtJOk0jPsFWQbcE/tT
qAR7GTOJI7jFtkX9h4e4yuL0jiT5kFYlvtAlxe8PQO/bWzeMH3HOD40D9AzBY3qtYwWf9Fsi3/0H
kGkbWDW49UZwBjYtEJXBI24qHrL7ALkHQFAs4Lp/YxWEfieqnK1qCwY9QSuPoaJnBKWSntcSkS/J
3XBUzlgz9rS9fLYEnmP9Wq9y+EOGeY3x0unfa62xvO9GrvKmx3gDSu8gkXNFCcfF5/Fhk/V3YWko
79p8bTW3pQSTcDgZyNvvg0nHUhG2qwdUtiITUOiSITmhGoGgLgejwvCxAMDWrqv01JuwqNmnOSBY
a4A4lBomgSpDP6ejiiU32/40a/WR9iGWu2sCr0Qf1Io+AnpgP2FONZum79sauRb+F+fgby4qyhl0
MYghXdiDuPKmxHJj8nkGbNScP2yLWgsjS1HM5BchuVfMrCVslqgAxsBUY/Re0UBnNgnq0Wt+dimG
S2iAitRZtYrazjh+CSCF5pnIilca4KBA/P3x+ZGQIYIVGyaqcVjNmwAfnbbTacTCVlOCuskCb5mN
EfdzqYoqnGueaimXS2pSGQBIeSjXfmF8zxOQVkd+o2ENqX/3d1+KfcnFlyoUrY3CAS12A1tFVfou
iu71VvQgWvPwy8NwkUSze1JZM+pFrG/GPHxwnN5eXglCDy9SCS6Y2EXWWX2B7wU0Uc/U/pFiWxBD
RGbExZCimWXFquCAugAohI0NepUYNQw6MjBVAK+WE3lFa3N5fVwk6YB6jD+ODIba2J7GKBIBfUt8
+CtFMJkhLBRB72VpKCiCh2T+gy3+xzkj2HiJBJe3WgNYnMXkPION7b3CMKDNyTE+aPONdcRqerPX
AU+PWhCCci+4PI05gefu21RttHMwmn4JKIuDtUE5DqY11b7qK57mgi/va7UnD/pudAH3fw5PWFLt
gFl2ZmN5YEa/x/bHd2vfn0HeAuawG5C2Hxqv/ipqLaxrqo2ISQj6uhZ3E2AyjkG5ibCSpJ+wmXJM
gkjQ5V+NlUTXFDSNDVV91hUMJ2KmBGtNlxQEC9ZAN3F+x8rUxc6xIAVZPdNVIB9iQJwiRylBKocs
ATh7T7IsEHApwj77mgsJ3K2VRQfMeFYMY1mVMTjpfjccOtlp3TdY8cCK3D7xE+GM+KoOLaRygSZo
xoFieJhdpObhxZLuraP9hVU6ck/CZq4gyVm9RqDZEQudVlXlZxnaYmjSmm2lYIvxXdWat5JKBKFz
NUIvRHBezAQGsWpZEAGwwsdQrSHKPBb5JLL31Ti2kMP5Li1JR6LFBuLYjeIBzuvWOgZe7GMP6pu6
S93QxSPp7WuKKQSjU9he0FV0/rU/fVkDcjSKq0WHpMGCplSAs0US+ct1T7YQwj7iwq/ESd7lExqe
/uT0e6A27cEjuW9vwHd3AjSkKA9Zizq2ooA3F0PRoOrl9H6Y7LnFICI0UMGmKujPRuy3o2KvYblR
Uw82AJIa4jb6V6NqQOUhu0EMtA5gxbKtH4Coddb37XixNhpoLn8RZxOxNYGEL8SXTY79iTx27rQH
/M0ZsJcEHSEdE6ys9tJ9wCD7PsSDY1v8ml4tpXOfuCySxBoKPLG10nJkoJwMIRDYCgZQ9LAtiWko
73FsBUzMRMeMnMVTMRvAOwMiEginVVStCww8tJ7kd34viL+XOsSWHM4i8aSagyDGicrWOmMKCMSO
NVxNiYUxAIjkeyUGxHSR0ScbG2Qkyu9kfdr3YJ7EDlj3rp4B19CqGBcDQiqJgZKuTAA+NyXguluy
I48jwD20Q1kDYTwOjVuwMAK41Ww+y83U7ck8gvMtDwQ6subHllfHGb8eG72SKBImHXpfr3OnVolA
DdilbFwaX6XtDHWSQgAp+GrJ0FqGRzmiYImz9c+UmA/YjAbRERaWtzVibdKHYJXZMmVMnNvPpjOT
Qe9obWIL71fF4lc+i913QbfXXlF0GLwCEGNTA4UCHwsAjyCpSQD1s8zybLUAVKhrrL6AJKEGWa0O
4lJz+qqO04E2hpuBaTDtYZB6fzQyo9xheuYuBCJgph8MPFbHjLphnwM1GIBCCZr8eQTQ2/COqFh5
CUYsldNjF45OnUaHUflWxt8HgIJjB54CXycFxEsKdsVcjrCoAlQwtTp0gKQrgOQphfF9roOhOU18
IICChfQrUd629hfMujhWWgEcqxqA9UIMx+rBXD2ijI49XRRR78CEBkL1nZ7cFMA3zQxGqpV4pUYA
hQqgWgBGdDXZ6QCYqLXGm63wjYXRSM36MBTZQZplYFwlnlKSQwFsG/RddhlmooF9C4S3AnDWBsOS
ORmg8QCzHtW/5AZADYFY2ieATZjm3AEukBtX4TkCDpal1A/YBfua5bi/GNQG24qzYg9/fEvOxOHZ
O0pIxqANsLofWscOIHnbItZyvj9kcDbXj1oMVvUKFOvozV8SJCy7GkixowOAmzFhJE6PVnKJpUj+
6YDdvDCJC4i0aP8xJAD2D1S6Cyf6KrtTdVvBiJtpITH6M+Q2tUnHuYMg1vvJDwAmAZ03OtfBeTrU
kyu4SRZSOd+CY12lca/Wqp9DMzHButDu2asV0Eznl9Yl/+OrXWVxz1Yq62ExDThZu5/2EmCJHVbV
Am4eMBZQ1XpBsXBdF68SOV3sK0OjoA1j66QUQ6ytM6Z3w2G8o057BA9liiWhRDQ/uK4oV5mcbuYk
0oyAfT8L+43WbUUB+CnwlysBYfnR+NI7KVoDcND4aPWsfSqBwSPL9LscFScy94/jMD32QycyOXVb
UTQuNwtMvacGyNL8JLiFXua79CRh4crI3l3GtbxElAwKNPPy5F2knqCjJSOdcI9sDPPnRB+mR1jX
VVhPWY91VyvQuEQLTPUy6e1LrLvWbl5WnV/JtP74dkxlF8dq9R4jGwTHYrUBMD749AQsSV84GbB+
fcBZszBgb2JT/U85XR8XhVq2rzJskSzuTEAJT3S5xTo8W/H6+ammt7Yf4FO1//+TDtd3PRbnHc1R
qojKPH/aPdj5fRbeRtbdtk9cN+CrCM4lynmG4leGm6Og1ACBPc0A7wnC8W0p667pKoVzhhHAe9U5
aYAAPB+BGQAgrNjdlvAf/vYqgvN+cwMEl6mCCBDqACFjT4D+7UbeeAe0eFeqzoAL9AUiRafinJ9W
FwR1ZNxddkSaDs5glJ+AiQw2E9SdACnry2c9FRS/BOc0Za6qNyepJqfZvyZVz6fSAazse+DyOKze
5hR+Xwm84baKYHvpT+Mqxwn4QwNudkrboxYZh1AeH2OFHLavc91X/PqAmHr/UwxoKxIrYB9w8BpM
9vwcA1EPokrM2jTuwqhMmfMVWUCsJm9xgWy4gK3xBuEx8gC+1Z0mF/QwTgZMW4Eh/4fPvR6Ocxqq
MSshBldf877Y1kpT5pxGbFZppAQQ1YAWONML4C8LsjaRBM5naDhMbCgsgICsJQg/VHiKbuuCSMIz
f5EPGmhlEPOTW/AjuEDJFCi18Itw/gLYrrEks5Dxs4PxMxesj81pPIhefKsGhDhn6ejt6/azCjl6
1OaAx50vN+id5YNrg5jEpiInu+oaFBDyYIhFNpBOc/5Ij9Kun4yOKVng/1scnu7+baSyypyoOLz2
kl0ItDlfRKRJKSVTrzCygEKg+XGSzyOG2sED8Ir4sRTEuaDBnqW6DuEbkvBrHN+YxdO2vomuzuac
z6jP+VjSf6+O70GzqxPpxFqxEZOzvz8Wn7IYtSm1lg5gWvbymY8UTeQTW+lvTrELetlR5IHWUtql
PGZyi1QsIRWZJGz+AsT2XYzaEM1zLyg/tOrZAjcaIGUby5uwnFCoWBt8EFwvs1f+4bUUzvmkZlKk
POv+zc+Gb7PiVchziQfKz8QLYRcHAFahruOKpwtXDX0pm/dWSmvnkaXgohOguSdZ+K40JEDe6kro
pHIz7OygO+ug4dhFM5CdJRq7TZQJFGzNBSx/BOfQwjwssPPN0izppI6fLOMHeJ0ElyyyRs6j4WQ9
NmbhZtTkew+K6H5WnRLUkIGbzUe1/Kw0n8cxdMwIVH0nMwTI1/u+vwE8vcBYL/XTra/N+aG6pnVW
17BWliEX8T6g+9mb3flRwaI3wDL0B3Aduh1xpKNovWxd0YhGGBiZ/WxnlFSaNQyY4vNZAzcFVdyU
ncfQ8IFy7eYiQKW1KKUoqNwr6OkQnS9eIG2mQ2cNld93ya5p34yjaL5z3S8tRHDKS2ljRwR57eur
CGvPm+WhOE1VYmJOc0x/xcVfnf3XxsWlKE5htdmyYmXE/VkmuBLPmr2PDYHbW9WHxf1xqjjPAFdM
ZHYasO4C9CABRHWdYdZnOBjD120DXLW/qyy+UAFi4SRPwAHol9aZADI+Qd0+QjU2ETXARVrBlydG
ibRA98XFsUD/u7bUoT2DN8BLotWq+1ocjQuPcqpFWRNDYFU+RtZDAqRFYEpuX5/AmviyRF2lKpht
TQAxS5lLwCAL/MxtCcJ742IgWMZqlYL+GvemoMt7qcn9TJDk7lKTE0V50Zm4uFehwwNUSvahOjBp
gxgoCr//5Zk4D9EDWhcQeRcPQV10TJwcrWzUUCV//Ja6PVZsd9sSRWfiHERdK9JcKLjEgTz0+kPY
vtv+++vhY6FsnFtAAqtIlF0aIBP33Tf5c3aUdrbHggf24n5uL+J7vSBVYE+/Z4FrIZnzFoWd0Gxo
cDSwk+9i8zJbwlDbImyMoX4aOELUNoFEncugi7CS5UYxEUJyWrh9A6Irg0wAowiegKjxAWsDX4ox
fDTz7I2m992usrLcAU0pZtTQdBBcPDve8+Prqg4UaNMgfEra1BQUF8mESQw7AeFw+d2Y5FsjjgAE
mz+08GRBQdC4TN8koe32lABiy8aEBrZRUDX6kRulI9fBvdVfYG2qb3KkuNu/cN0NXX8gZ795ISUa
tZEzh3bvDsH7Psd6/CjwQ//hJa5SOKMdJLUxhqJnWoBKPcBarth9qhvtX6AF6zH3KpGz4QR8ydZU
wYav1d/pbfnafW6iKFdRnPVW0iSn9cBUfAJBYeyGMZxtJxxuEJ2Is+GKDK1ux/hSlamdwgkNKzAV
mIV80lQwnwHxKERbT5KAWU0MT7Xj/baisD+/pcmcIdOQDFkzWRU4h2eM6Jp24rVyXThjRQ5johwI
wbBFrIpmS7fFWnxtTmk0oOEBNMKPegscTl/k2R+pN7TfDQUtbM0SaapIHvcsbvM+sZJi/qU3DLRE
AvM1wgC22gFLF0bAVUC7iY1QWbYgzV8bFwE2qoLsF9A2qsGvYaQktqiiqihroJTGRkWMsw2SiHRX
v2fCR8/aJWcTHesnVEI/hi4oH7a/8hp6C34BsTGRoCrMZ0ENFm/a0CJxUhqwVGY35pfiaQbmGhne
5P501+3nfaG+lXcgKBXUv5g5PtMucDEA1hGwGQAY/VOsaUY0SDI8Mro52cvVFw1PmZExZYSq4I5F
kjiHp/VgkugKgkc7oJcr49iTL1X81FTvBRfJ8retE3EXGcsZwCLVSxKheBgyKVzrOH2jjupl+zFw
RdNc7M9tieP8HYYb9SAqIS6SgMA6D8jFsJNSpYLkn93OlhjO14F1VwKpLTuVxaiMn8CiKsiF1osL
C1Xg/FzbF2CYY9nX/++5hbI4pwbuOF2myeUjsa2aXxXLF/UIV/OS67n4vCTHk0kdItg2mznQ7Uum
HH0F+yoKKO5LutcCldA5VwYYMaWMYggsWnXfhSpAXe8n0eCX6Ap17h0D9HU1jNnj9ueYz/UKxWM+
q755cYOck9AmdbRDWYbplm/i5ATcXCi5Uxi+bWdumAwCTyHQdZ3zFB2o+PShhXLEYbdPzPNkpu62
kxD4In4/Te3tPJOpDZXI1X1j/qhC1JKkz5jO97YFrZdGF1fHuYdZ0yQ1BB/apTRan+hB0k/dXsHs
YQX4BHFpdDVZWcjj/ISdlLFt56gQXju6DE4nOGfC4a/1x81CFucwsNbapTSEWrAnaFI40THwe5+e
QSnp5JOHyZcd250Psf8s+H7r0XIhmvMf5aSWxWAgO2FYqA02ag8l0OGMPdib9xEal3FzZAA4lpwK
d6FFx+bHyGX9l+yfOGvsTQdYmj1709k2FsxZ/xKkJ+I3ncAueBRbM4tHTHoiRUK95Chnhg+2PMGA
isAwDM6pFHrU58EM00PWd5MAeRFU2p1ThwqIgzRhxGHKuBHU+PWlCSgEnRxqP10YSunf1BMoT3/d
JCgU4aNf9Dpe99C6hdFv00bfmfPQta1NadVF2GfXbDDXZsWHuVZ6F+RGr3JlV0HcfXaqErcSmOP9
2gRznVSDtE0WZjzrNn8VwrlnI4ksM0wvdvhzRfXlA5/rKngVxf5/kaUOs1HSyEJoS3TFKYKPZfco
cJjsxz7XiasELn2blV6Voh4O899o3WIxddRdNrGtgl8NLU1RnV2kDJyL7tKmtAbmxurGOOc0w0ML
qPFpKDiZSAzvmfESN0IL1junrdOrxxEkIEr8tH1960Is1cY8OFhMTc4vSnI869WIdF6impO2oAsE
NTnohralKOzPPP9Iv8UQrtRD49HI5jH4abisUNcd9e+JBx5eFzSmDtpfh85R9o2TvRe5fsEJCWe6
QR0rwWwbuEZy1KNTYTw14/328dbd0vV0nNFW4FOwZPalgKU5lSD9BcOapH7G8NLBEiUI6w73Kouz
3TBJxlrLIcsYvo81IIT1B7NvdgR06duHWrfcqyDOcpukzCuw07OeKdTPAKBfIFoqX08TryLYp1s4
h9bSRnWakHsYEwavQNBstzFYjLwBk5ROWlDBidaLW4BU/VfZCWe4eRj1VZ3ZJXKdEZE/c1N9Fzsm
woa60z9mvgg/8D9S7qtAzoRLsM/T2br4psCvTzNo/C4Tvs0pOkmt+3cfjM+uKn1CzGBePbedILLA
a7ffliDSc85ZxMos13RizsJSHNAJ4eEPrs3cT+itjTnRbWFr+/9EuX4ti/MZfd7RcZphuGxgefgG
3j1jd6nyg1TYwzyxvGcBH0Rf7Ekmal6sfzqsyGgGURj/DvfpAikyQfR2STX+30HRVUtbiOI+3KRG
RoAEFbUkQ3ZL+sYCx7rgLleD5EIE9+WGLux6a04ZehQoldpdBFCZ/JY+sEftCP7Fr8FrVOUqkH9D
26NiSXODB1MqY1pf+6yDQDCMP4FzmyqK4HSrbmQhi/Pw4RA1fWBA8ROl9frwqPVfKDbYQTji1GCQ
a0QDWiLd4F/SWS4BcjGAQNakuU7BzreFL5qCXX8PLg7H+ftyGqaown4jvpziZcmOIZe0bgfObsDU
h14tMrvV+LKQx7n90Jq6AcRQLKEPHRpbIKrU9hMKfL32eVspRZI47y9XNrjMctT3khhEcKVDiVeD
jjrrRFQwF3C8Z9mHbihEYSt+Cj8VWEia1Y4GHil6E91TzbyZwWfXy5MLkg8QMks+zcE212FZAfwH
AuVc9ZkL2VzMwQq6rGIDBOkp3rnZrd79ExVYg8se4liwH83u69kpDexFa6ZmYd6OM4M6bmg4hLhP
an4Ay3hj36lAeNj+ZquuaiFD/TNiz01vgAwZXhEbe56ltztGBr0tYjVVXIjgFF6iSVCGYHn0S7UH
40uwi/O7bPw2WJjlCz9EFuilibctct2gFzI5pTdateyxsfYz1PyqLr5sK2BV6xeiOK1XKhvwYTPy
tzBFW5X64NBV7W9SEAnOJNIGTu/qIMgmEuFI1PpS0uOUfdHbj4JrW40qi7NwMVJpc3CLWvCDuh8e
6ss09hw9suYDA9hFr1B595cSuVA5ZCYa/iksOcX8cjP/blInpoeBNjSpy71AIrOaLaviImcv23qb
pf/mAfmBwTnR+79YTsFO9C8L5gtFeTzjdD1Ody2os0WY+TbzRdBRIpXna0N9bmRWFF2yqz8L6uJq
sMBp8DWiKBtDc6RI84f5o92/b8qHv/tGfFlIr7Wg1wacZQnI8tN8X5cXYpQZNHPY21OfMVpI+ixX
JXT+Wi996QbMf3yj37J40FdSJU2msoz+/x/TFsriooeVK2pTG3/kNC+FVV93gddjcUGkn6WilRV2
hSDLVpJ3ffM+DXPw278GG5iABubXx7o8CBcPzHQcQk3WLOaguiPp3iVA16IPbJU/ro+xZwnHUNe9
xVUgF0jkPjWzBPTCfmpjPK0EuzeRbufR2IGc8GxqNjBM68ZyC0U+EKs4TMYsyjfW/b5l49iWqRuE
88mdZWFNsIG/svGnbfCyNw3GaoIf2ya3/gmvUjg/rAKer1YTSOka6hXqXQpk0aD6RPPXwP3jE14l
cf63VuLOCtlc/y8bYHD/L7Tt1YfEVRb/4jSrLiizDE0CVY3Pqa0/DSR6r6n9ORmsYxxq9GnKNLLr
rBHE50O605QcRL56fDdJ1b2mB55C7RtNTo6N0t+EZvuahHnx8zgTJUZU1B1bEup7NEm0cKdKJtLy
fYjftP151z3270u3OAu1rVge5ByfNwdTcdo+aaHkb0sQKJDFZXlZopedEcBQemN05cKVsf5Phy+h
qD/xH37tehTOIpUuTbuOQH+ub7WX+rV1WRgeswg42pRn2ExmMc46pdCfXyvWV10Vxe9VM1+I4o7V
2MHQaCEqS2rwJqyfXrJ7vAZOxF5MqqoZMsIdD9JiDl0+SglkRA25j+cMuAKlM6eZUwftSTOJSw3j
EGMsDpPgR7tIT4odpbsKvKImnmI7GgSPr1CaxQ/i1DK1aTvoLGcBqTqovz7pefAjlXoHqBIPr5AE
/ymDQBfuh8cvLvUOTIascKdZX5Pko5qh9N4mO8bh/RpBYEKyccm2xa8tTWUvq2MT1n4Z0p3R3oML
/FQldIcZ0+O2pPXqp/VbFL+whFXbysgmvDzY4HTbOKySgP5jt5dAXI8xqf7QiyhS1VWPapuYugPY
h2nyWwI5CWWQLrMAbA23mUGZqvjB0DkZHdyaEnfI4+Os2H5eG6eqDxwrlk6pph4rcJQXYYeVKt3T
yuGspfPOCrBJoY1OH/c3banu5LLYE8xLZ2HllJjKlIBemEemYJBm1ap16AGYEfFPvrR3F0lEm4ck
DCW8q3/NTYSnl74A1rziUhQfVms1mNoUooyxe1epGC4djAlD7q1HgCsi0Ie1XGUpjIusZagDD4Li
oX3NZH96xhdUsQQH44FtpmIcp4IgoGBYzokPau+Ge8kJWmwLW7tgZx3QmBkOusCK15zk4oS8FSvR
IHUpy8ao8i3KHoa0c1uheqw9gpdCeKdkGnNlxrjGATTmRc8Wr4F1wR7BseS/ZB9BpJA8FnnUZOY0
sTL8/4/Xw7JF/vW7PBwXZrQ5/zdMzznQcorRiTQArGu3pEp3aS/K10Xfi/3/wtLkvrETu8LBOnV2
h+4wUSTsnQhra10KUVXGWaVqFielSeQetA3QimGI9sN4R0B50VvClue6eV3FMJNYHGaeVXPu5kvL
M/DnY3i69H5AlXyezsLej+hMXNavyDRtkxHVniybnKH8oBs3SSdaRP0PxbseiXNPaYBNQYXF31+5
FKuF2P5LqLdW6966dpXFeScQbw16kOJErK1v60BGDNxhl6FeC7K00PZe0yZeyOOjYzaNydQxowKi
cIoFwggECWbwJPC5637w96lsLoW3lUEbgFf2s8ID/pPPEzqRQXyBsjT2mIGi+1F7wSKoQD/4Fd+C
BopegDrNb+g7lcoo6ge7JhYB4zJX99xbXE/HJfW5LCVxDfDPS0RR9wyfM3W0+8sX8ybBC2LdNV2F
ca5pbkiamQauUkNrCSsjY35jKB8qE3tnooOJbo/zGEZTg94ogKh4yncWkAjT6GtFRE06kRTOYUia
kdGJZoCXA5K1DSZ5Ng8qwuwS2bDNeYqs7isAtcL7/cpmGAzUy+qZKvsEW/rA+YtxxKJeL0EfpAyo
3GX5DvuIqIZUb4a2d9VgfMqC1rOxj20r+k2fGW/UOb3XBvtkzoZfyuhxRWQfBvHemOpDTgPPlMLv
pWZ8RWn7BugOSJjnV22dLh0B53jmGPx4SYWPPXjgqjM/tcCu0t6M3rxv208NENlFE/XbtwT8gj8D
RT8PGc0BKe0n4EVWY6eIRJtW25qFFPZPCcVk10o4wvr/R9p3LceNZNv+ykS/Yw68uXFmHuCrikVS
pChRekGIlAST8B74+ruSmpaqsnAqWz0RPTHdQVEb6bbfa8lFfWOus60b33tr5QQY1x+kymKYqKtl
xHMJgxcvn9X1SyLdAFyklUAcl/Cips2KnqqqkiipEgXgYlZUzcVc9zG0tbl6anwXpSExR1u2vkn5
wVJKV6huhpXjTdLbenGbVYT2hmJi6IMN1Xq9VAUpx/qE/rmKK8doc3vuMP8MjbNanjz37nVrsXls
vwSyJimTY2lYUigEFdlzu5261EFAjikTtans66I27dKJKGY/Cdobpa7C2vo289pCP4wYpl3j3sUZ
eNdFbV73E1GMv2yp7RTJC667IN52YuJ0MY/1hXNQ7CjfOIhakhJcjqQznRQEBGL7NQUzdFSXttA9
VSvh7B5VCVduhkWXfOLqzYYw9TItH2bTczc+RUmYJHdq8VGcam8dFVvteekf3ibSq3MiUVVKUigC
lqgiK1EbhVMtnNsu03O4tijGHK3puLZVARFFkTz3SnNchjwF31HzMlVpDosrArozvVWq5amKV28w
hmDIFHcCW3AJbuB+rXeaOT7XefkpNdXHNR92qxLdCwROjyXfX79Um8kN9eRWMWatA837ODW4wKN/
gjj4k0fjLzQIbcZ9JxIZ44amTD0uwcgWzL7kD4AY9MYQI7qd2+3+g0zJnTrjKQTGNJmCXgnjQu9Z
/bxGz8AM0Fqeg3BdhsZaI0HQ1hHAtgC8Sk23NfyoeJILHpvh/6G//9SlGmuRDFDxCI2IlZjVhxnt
ixEaxwH7q0h3kljZeuZPRHKs+JFzS6gau7jTSGiikQoNw+jqOn82+owsZanA+ckQu4qd4aTJs6Ic
TZARane5CH7fMCoru+JWynmCGQ0hSOOsJhbWS3NvTCMgGtuuL/NtBo9dJqizNUDxg0JbYftdCCYT
m06FtBHsB1kthlGiPknx0Hoj2onsuemerK5Yga6sPhXi+oL521Adurt2ajxCNGDQ9nFmr4uQO6aR
3a2mREABM6WgCNFiAMQAqXRWMMIqJaldLCK4YsK4FIC/LxI0haBIjj+fq6tfp2Y4Z/OOxJjZvr7G
DYNlijRnKgJmFizlzElm86w2cRsjodQd6zU7qPqruUzOYsW/b64gSLcUXVUVS2S7akhWptNSJZim
LcgHoK4E01jwumq2JkTOhFBdfKLOkV8HbG9VtNBelNQh85d4X2J609O/Ujg90SVuqoZhqboTr154
keU34clQ8GdkaDHRKbI7WeuROQ0ErAqF6ZBb2Us9MnlSYRvHdYFsCmtvueLo85iML1Q2K5h5E4op
jo3UQrClTU5kzJOdLoMeSEqcBkU3yjsrSVS7jgwDnBJz5rTm/FoO8ad1aB7NqOdWGtkr9fY9SPyA
KABYvPJFuaNAAXx44wwdbGOwpV3vCopj+OUdJckupSBt3eGmDwRX5wTOF7b2TbRqmaqqI2S9cC2N
ccVIuAg+4Hwc7hctPhqTSR6FKnKnoVHsSWpvow9iSYSnuAUvizCoHwej7L9abn6Dwlmlxd+lJX5Y
hNkds65xJnVGulzuw2LMRU4+nDUQzLeyXimInOKpk0FZkVXRu7xBFNaS/KmwJp5Pyvo4VJAEggBF
FwFLrrF5ulKNlqkCOndABAD/Ay/sNh0iTsyyJcNQDQX/AJ1OYl1FQejide6kJJiK6R6sTqEhcx83
6yjQdZzKYO652XZT2+c1WCLQe4v+RrfukBaZHXJPARctN+b1O7KBGCuQnuCpNhHUZRk6OQkMxXI6
9R7ces8DeQCHH8AtJp5NpeHpqbFhpTF+Yq40LamBfIcei/lmCMydasPN3hc+j8OUdetBwiaie1OD
YQPqlMz6DJOa1GJWYx8T9XuHPEYotcs+NrUXPf4syrt5ynm68fJ2nEtk1HKnJ3FRpmUWzGP1WAp1
GBu8NPHla4JNQW3JgP7XdImFR5SllVRr0oKn2twpqeLEZeyWY8WZ0ru8EZCCZiVMPkhAOLloZpcq
cR1USKnM20Hv3DpL0Sxdu8MiYF4uca7b5g2TAnFIrStgAlKg1ZhoskyNuE6jnGDYUggXp7hFuzm4
ieowAokvmgMP6B91r8tkQzB6OU5FMkdlTlKtdVqfBd1yZ1TLOzIirZSJgbUse1SNw8bQ71SlCK5L
fcsznF9+4D+AiUgBrAiYCtnxqWG2JMw6F0Ug7tNQD1TBG++sGga8cGpv9toVg03lMUo82aaxiBoi
d8jxhDbs6Nk3sLNVSz1IAlRMEahHPejvpZA4ZUjdhuQAEg2fx916kUHEVpuGZOoGnGhZufCIilIl
g4DO7ZO64Y8M4l+oG268+TNZzLFKzTCPi4z9VQOKMvzcvDSA08NW1zfx7FgeLbNp4L5K3Qq00Bzj
wF0p42RGJW2DydfiZ73jzznJKeSOCtGVXNwksPtgWAjt2xI7YQ4oGAClWlKBPicQOCDNPO3w73a1
y8N0OGAuj/dIL5Qboi5J1HVDB264abLq1GjSeM2WgtCIOag+9DsK8157+qMCKODeSX0eQ9jlRWUk
ModpdTVpNQlqYcEiy/eKWx3196j6YpEjios2F+2Yns/ZnjICmfNrar0pZBUCUbd8T0eHGuih/OPk
J2H5LnW5QPYXSoiRx1j6ZlTzySixpcpdviO3vdumtmo6P4pXSN6ltubB7pshEB7gRvIKmxdhhMnI
Zwy/1WtdiYYIDIhgvn76bvjSwfKsJ82LYZaVAMNFbv45+SZy+tIu8vysXMYFsJZVbcCRSXCshr26
CTS+9hg/tO7oaj7Img5AuzyivHWDzL6d32rO/I2/+rdekmunzaSAxlYWCiEpSUBhBQTQNtX3w3d9
P37FhL//CsaQL9qeVDZgXUIroGHNFGqf+qeEYxMuwgjmEJi8UCXq6DuQ4iKwxig+AooTaJ+odbiW
tRKnV4Cac90GXVRK2d2nt/LE3dPNKlbMpCKB+i59MPw1FD/NjgmG3OEu8Xh29lInni/vLbNzIk1R
5FGeK+wysFPdzPQBbOsNces2Grofsg9L+iWJ92b7vpQ5PsylV8FIZrwKfSgGYG/jdb0B1K12/ADm
nRBdAveUpnx813/muxUXqRRmc982/2S5ZDRmRZbehIpOFUbvaLMMqB5dCjKFGXO72K8vaWC8a6g2
c2XJNu8wx3w0HetT7UbHKkw8y50bm0ewdeE4avCBgcIEwibwZV/UdCatboS5rgrkePLGVqJRcie5
1PbKwC37X3j4GEmA0TdMRMWaBNqm8wuWrJpOojHOg27CxM/ayT5q5bNTpXHiIDuyL434Y50vhwZQ
Zonaf7l+vy/tFJrskeNRJR2zFvIbssfJCaQiqvGZWBaB1OZxb0dtp/sZXL3H62IudbeC9jSF/qNo
l2kQhJbgaFJm6mnEoYJrRa2EGHJ5Ey5ccQ1ywCOAnTQVCV7/+Waa8bzOYmlQn4Lcih+AkdHdSiHu
kq3bzXuyW73Gn2Mn8XgG/1IvQTBKV7oFmq/L9IbQGdEUTxCsJUNIes2PG81vGgUwKIQX1WzopHNh
jKmXu36ZZ0yzwCKsvuxJ9ijaBPCVDSx9DE+N4/1fkFqbdFdPFsdY+lXp0thssLj1VfGJV4sPhfM6
gt+OBAN6Kiq0VJgA0Snc4rE/xr4aliBnbbHLxj3XCl9eWAzgYYPBpGbQt8lYYWVUy6gzkxKOFSk9
sjqygx0I9V3jxvVdZBeuwCVUvNQG5zIZCwz3brIsQuCBF+uxlsCXnrafx7Vzrj+SDQ8DcizQhstA
ZUS+kNlnwwRchBJhbZ2X3Cuv+WinYRMk7utk2WVrUzr4zC4/a5nNc642d/VEMv35iRoYVXmcRkMo
gnSYHW2dbxrZ+sRZHU8Gc3JiIqSRlaIdrB0cfV94zWzPIeDtMGsLZPqvqLSBPPe6zC11ABx8CelG
0MxfxP/x2E0GWo/KwOil10KvHvp+2Ndd+zgTmnRf65l3hPSIzt0kRdegepA0R/PbheFI60HJonUu
oYAkv/2Ufm4PjQv+Ojf19Rf0ANvXF3jRAkyf5qk8RhUUWp0LKVlLqILJI+D5w1SKLT9lbv+xe2eI
9goYJBFwe5KDeeNjti+PwvvpQB41Bx3Dn8XU5yGXX2BBsV/EXGKpmaxBNBd6iaMgeUbDpmkbHnka
gEBVuXUMOIHkSbjnKSntIph92wmATyB2lmBIGc8wz4sY4VhTBTibl37SQj2rEzse6vtWquZPKpKE
aKosE3tN4ru66zvbzLBhs36njdZuEBOvlQ3XSrKwUptHUTBDtU52pi7crfOKjurZ7mMSrrMUKhM5
9Kl+KAywGcnN6IJz0JnJ9yUjjgqNLxX1VyOvBrtKstteKB8wSVDaE0kKex0qR6tECVAzM5IISb9v
a2sHjxYYzsD4dMSl82Mp3tPfNgHKS8rSo7BrZgmthgbs2igBiTu1D1PaWbYuq5otoafTvX6rNmJJ
eqt+7SVrRlGw0GRilIFOWtG2Bu02XobSJoJ+1629p2lj9lBapXVU5uldDe7cvFqCeolfTI28XP+W
Lc8BrFtoRMG8FSpSjNaYOqOJc3gobzxfZJ8GwExGPzMPUWHLfp+KYVS8ik03y1VGG64xSrYCCt19
t062OhrkIDUiD851y6KAHwj9dZqugxqU2eDVUtXV7JYKcMPp3WoYoaz0j6Ak50RLWyoXxwi3Drze
cDCpfjxR60Oqj6K2QIzRZQ9rDn6lCjft+gG9DZiyKs8SAZGKnl9kPNgpBLlv+1UzVrT5tqn41FVF
6kl64zZx7zb65FtZfrOOyE92hmZPzfhayOY9GTF+3o4W6JD7Tvego1N/jMfGEQopnJXsaeitpwgt
ACDn7HxAGHuxpn8phOa+64SDTibFHtec2NWIJEA0avtEQ6+nqaR2SlJXKlNQ2qZz5yzK+iJ3sWDn
qUW5b/WPRmsGcyWizyfv/LEgh0RcSxu5E5B0NN1MoBWqwwhX3R6R1w1NERNUjVAttinixGzQjT5c
378tG2UhayyhCgMKavYqWAVwRFO5r4IawCRyc6vNsm1lhZvluzpJOIe1dSFOhLHxpWWsBtqDIMzS
0AEAZdgXH64v54IEi+p/WunUNEtG7p0dkSxHmihvOwoDVO/aflcDDXB0Rk9NbaP0Mjvx4C1yzO7m
snQodphcmm5jgleSZ1mXpGYcCEkbijWuQscjmtl6sfA5VcsyJcsAx+H5UzIzSrOeYOdy0fIjrfDr
Tg3Hlqd6t1fyUww7pB6JidwBfLkK9DKylxakngovpfE2wXDxYH8thR1ON5YIYPBZWSEYmzq/vk9e
hwa4vEiLrruFuNVeBoSNYhde94R0gJ9+TULjQysVThvwkoi85crnu5q3rUTaFEY7lo6RAeQVDK1w
7uPGwRmIO9HFqKM15cIHzGFXdauBZh99wKUWdp/c9o/REsQecWjfaQpIIOP4F3I5GyYFgi0wyqNy
AcosRvmOYidJC/V3FVvc17viQ4u3IOsA0Csc1dXvsgfJcpK9xmnW2tjSM7GsHxRJYiSbuEGTuNqq
9aXNeS+cHgpzf84kME9BsaZuEGf4uBToS3JLF0AoNPyEm+unj7z1bCkUA/19Jmr3AIy6wMRWkQTp
qtos0Qo2ecPtcqu90GsJ+nbxBqyEjjLZPLd6K8KGAkMnk6RAoUisEhvaCGT1BgHz7Dt9D2IX5YBM
vjN7ytP8pfB5YcrWTcFAuSUj+4MxuDd37MRMz5U55FOfVIGWRZ9E4B66hS44woJnGfUxb2xw60Gc
SqMX6ERaYsAhKHM4BaX10oIrSrRAhV3z+u03j+1UDP2MEzGxUs4rsFiqQCjtuHGW3F6OgJH/mL2Y
km21tvSldshdx4n4tlxXnNyvvaR7fSJWMKO0U0qI7Tx1L3rIUchgYOzc2evu9Y/Zt/nTdf2y9dw0
SmmhyaokXdC7l0pdKbKQQWGPTwuOUIgq/7qEjaQwxqiQWEIyUkRkw7rAsST1tTmjJPjnkP6fQwW/
DyYC430mitm9Me8bZczQ+LUgxd50QyjwGIYusP1ZEYxaXNdmNicMlQb6cXZFtGzA4XtcPgwByryP
cWVHjyqg4eXMaR6zz3nAe9obt99CvlVFOdkwREVkxOOZzatFce8HBBPWjT4djN8lscQKz0QwGhjt
KPOs92gQnOX2wRrlD4IlcKzahsY4E8GoYMmc9LjS0D4cT+pHwcxiRxkqz5gw5py0yfj7XiOkIR8l
6Rp62dgmtkWpF/TwQRrRHyNrAIJkurt+xzec4DMJrE6qsZoSWffAjLvc1qf6u5HqmF7t1c9xvgZl
gj6t6xK3d/DXmhj1ZOqJlC8J7kEnflYxT9+2hxKxBDA5Ob7ppiDodJSC0RyCRpFzhdR2ZSKVK8ZD
xB4+lfGxSp7E5aNBuB12G5oIOuKXIOZmi3VUKKkOFOX1FQDYzihC2ZouyoJB74iljZrsIzfpgm9n
PIEzkcxNlxCxiQpthe3Kr7nwbsgALGpw6p+8ZbFXXZskPaPg8KlcHZZI8IWl5RS/OEfEOt3DahHT
yun8Xjk6hoq+AOSsYunWAnPj9VvHWQzreveWGFl9hol9IhWPmGtBfUJOJve6kE0V9+sisIhQhrWQ
ubNwtVcrmITErqbblYcwwlsIk+WT1U4eyx5bVnX5Z7Myd3VnPf93y6CfcGLJZSvDQNsCEWp8nPT7
tAsVwvGVeTvFKIG6noyELFA7k4HkoHkvoW17Kjjr2Citwh5YqikqmmVeRviFiXyZgJ66N/tNgXEn
4rUWiidrIAR9UBBnnXaWy+sI2V7cT7FsrA8marIWFB0i1xKgO6DRVQvn8un6IW3fg19CmMhbB3xb
A3rtJjAmpGYkW9R41a5N0/Br99ga8TL1yM0q0DHEfLR0gDuuz6M1Orr5IHBJcbac1tOjYj3xSSWa
pXe4c5pt/sDDzVFfmhDeoB+qtRPNBt2LK/NgQXlHxVx1yVjbJY+xxrJP3Fj4hoSTI4/frx/V/7E4
U1ZALSRfZmbyfsqRKMF8Rv86eCuA9oF36khohF/t1puA3bXamVc+RZwS89biwHwH2C508l0mZ2K5
WuDcYnF5Nq/BIqqltwzqB2URfxfhgDpep5Jo4HqqMdSiSdOW2vTy0ZjAw2jcLyaPAGxzOZSZCobN
uEwE5TV4HomFK1LquY8hjn3aJ748zd710+KIYW1STgbSLgTQNam53lotcYCYdxCI6V4Xs/V+33i2
fqyGNUijNEflOFWgL1VQoFFu04XXBL6p/tBYjP5v9ICjC5dxEtSsyfuRotPrTzPGx5TIBgNn4hqx
3aOdY/TKyitc8YXXX7i9sl9iGb+h6LpcLYaiCUryGdMZNvBY/Ot7t31EPyWwsCvDlMyCQj07q6rh
dnum+G3OORZqK54Fqu4vIYyCFa2elMZSN29dZ534Rpck3c7O6mGG9K/QJXElMq9Ir8ohLyqYK4oN
8ZMC9oTrnYf6uOV+gc0NQL0Kjds1+vOTZ5uICTozVcBnT6B5y29SdDPE6UBTHxzviyeI8ZAF0Rgb
wYCggSTgPfsYr61dtKMjkL/hUJ6uiLnyLZxiS9Pgisdq5dW6Aeq6zJFmw85lkaMnto/rZPeYe14P
a5JOCha1WraILt51l7lK5igaeG+WHU2QFbwRiE1LcrI+nfY0nZxYl0iCRehG1pDh0aQqwB9NzUHE
ljsAe47t4THxUl6DxOaD+7VUtp1fKfUFkSBupjIf8uKY1ndSxSHg29QaKJSh3QWjfQY7+j73VT8u
qQDfecDElP4iEw6O9FY2B2MCFkpyCgolGL4537shAowdmN3og/6JXKPa6Oz4K8g128v5KYwdJzIs
NVVyihpgmU91hoEm0rrXleCmBDR2Ic0tiWjHYd6UWIy6EWuwU2s0H+G+3K+DGVwXsflsT0QwrykW
hEw06LGrVYsCe2mnee8nJLVn88N/J4k5m1iO86YgbRNg3IXyD8XAHWiIE4tAa8+ksf07+ujXwthn
NK6iHLVS2gSk/1L1vjJ+XZKHSedAkXFOiH01ZhtLgllCSlzXh56s+6H4LyUwFiOKG0uIB0io5496
JNsFFwNg24k42Som3ly61TSqAtZc/YwsKHBNfCTHK8dyRs02AqFwYxhD4CPyOgo3756OgiYGYGCH
2dmeZZFlEsuIb1S5dLUF4cf4SW3KQG6Fv5Enkk4kMbdclvVhVOhDihKsxpxsQ3uWk9JVyfvrl3wr
oDoVxFxyAe1nZkfgtujDk6g/rpMaVMLnhHwvlInzcjev3q81sTwV7UAmdVGgfpa59nvLdJeMO+hK
LxebgzpZDjsOVeSAENcseLBnKMSUq4wMfwWFeNMIoRlSofl4gJEyN7FcmqbJhR59eetyU5gE8eFY
3hclWhGvn9O2ZUeIgQ00RCQPGdevXNdeXy08K9oV3dm1XxG7wHCjEUge2KpKh1eN3aoMW9RNV3VA
ZoJUiZE4R6PRzUtJXT99LzwXYTM7huWjVOR3T4LTY8xKdNVD/Ahw/fvKV6sd6E1Sn9eNuPXogNNu
IGTUAfTKWi2MrCarkIzw06RwkQxfrwZPk4FcoNZfr+/xxnCFYp2KYla8DuOa6AZWTG9PK7prqPnW
R2UEf0vjin7pYa1H2S3uYgy0xHfWftmhVLYc/k4mFb1AQM1TdODfsDUeq1xAsiZOiFaMh7XuHdV8
UMy/Y29OhdB9P3HbTCuVi74W4Xp0wF9DturBbMni5DUAcIiZutf3duvxyyD0k0QwOWPYmHkoQDcs
Kz1Zm8DU2sfURJiX99LsXxey9RpPhdCPOFlSHOfCquXgtEzXp15Unsx2dftM4vjzm1KQv1MRvcI3
ZN/FmK60qXxpgqb+jkkTW1pXO48Xjjuw6VbDkcJeGWgwuuh1S7SyzCMlbfHgo3donnSkwxy+zqg7
0xbZv9XXbGFulTbrIBwBE9P55oGUrobOBzDCUA7gyCztRSlsa+GVj7aq6ZCDRlzaCaFeqBWxH3oQ
c0BO5/U3skPnVRNXv1l8xSOPPIu9dVa0Wx0VWVWRUeg7X1RigDq7LKs2aLLZzdYedL9HgfCK6Jtn
hQjBBBK8ZOD/mL1bMPg2gjGZnpXomHsgLRF7PqTIE07u+DA/xW4TXr/qF5RdNL11KpLxEHqrkKWG
lG1QNjt5TxEAE3eMbfKtfGzD3ks/xe+FH6NXdsSxRZuberJaZlONJI6MWpJwgiXG7IRPpMHMZDtz
NMaWZ3KyQDahQuK2qGszR5uRQL6MM3nUm+dVLh41Yj2uKW+099LKYKoZ4ByaRCEE0CR5flH0vGvS
TBXQKdCah9RMK7to+mey5p/6LOXs35YshEcyUMvRmwCrdi4ribtSJtXQos9pb66Rm/a9X4kA5xjK
17db8j+v8/8D+t79D8+n+/f/4r9fq3ppMQbUM//572P62lZd9b3/X/prP//Y+S/9+67Gxejbb9/6
45ea/ZNnv4i//z/y3S/9l7P/8Mo+7Zd3w7d2efjWDXn/JgRfSv/kX/3hP769/S3vl/rbv/54rYay
p39bnFblH//50e7rv/6QRFiQ/zn9+//zw9svBX4v/JL26cWf//al6//1h2BI/9RlCTAAyH1D3ZlU
RU3ffvxI+ycaEuFeITmNBj+0BvzxD6iHPvnXH7L4T8TnGD3HPUHvOGrcf/yjqwb6I8nEb2HACDhH
qoxhbcP8488vOzujX2f2j3Io7qu07Dv8NuvEgh0U+hfZAMmCu4ck6fn9aFJRH6cyE71l36JF8l71
qgCsjRaxRb9yxY88JXkxagJVjG44qBNU9NGlyaqvqiWw/N0ieaO/+iZVJn51VMAv7JruANY6xFMN
qkaxPT7xWnQu8FggG4DstAVDQT38QkNLrWGlrTXJXrZLgULs4GWTN2DnZQ4ICCOVwl0STIPkQeNJ
k6NQUGvML8e/PfWCDzEkFPfhytOpLZbZxmpNQ6jLRvZq+YOYvg4iJ5l0AWDwJkAD9ytAb4Bx9Db/
eOKdAMVsrta+lz0x6G+G2wZgl+p980ynKmuvuqH+5XQQQv1BDTAT8yBwnKONa4UF6irNzNBmFxZA
odHRZV6M2On6eUSvTe6vot2H4IT10leBP6HNWom35RrUSdJpoZMNjVYxRX2JDLLXecbr6gMu5y73
oewc5FJ+ROgxfyyb5hpP4z8qFHk0YFViGkxEn+X50xmQ149y8Ot483N2vxz7j709eshA9gGvorC1
vBNJbFjSC5XUzUD/8jpdcYb5OZlqR+Fxv7yVZa+shwUxXuVFq6YWUoRwdAV7CKL7wQeaze8PS9Kd
M6BsMDMNGBFs4vnOqWbTJ0ss0+OaXdrHGe2UMPokII27AhWr/VwGmiseeFHmRS6HkXsBqaFMQ6NH
iuxN78gtpStWDgnUTucS2QYkFkalIoeHAMEGI28yLTx0xLVwr9lgRE96EFnKpuwpy8EUNHcQeRMk
m48d/UQ/RTChiKg1phrPEGGFAxACCs8UbHSko8aaPUZYnRWUGL+KnAmjWPV+Cf+OXjVOP4De3xNt
M7diIfYtPoD25cpfssHGiF3/2PdO95Tc1QcpqHYKWKCXUAK+6rfmbqGIKbwGO3pr2Pt7+hXUFTr5
iiwtp0Wh20AjasCloFVX9WXualmPij1Qxv+e+kw0KzTqe0MafxQbQKr1eb8HzbGLbrvfLcKxwhjP
uzG0qhHpmlrXDNKwC+I9CURgMVHw7UHkTtxuLA5d47ipGC8B3Q07UlPqpDAxjKR6CWbdk+9CDAJn
A/+zvp14SP/xQ878jg2V9maXwLyB5OolQUo7ycOYNaqHcRfX8KfGro6Cs94WN0agYIQ3vhO+Krwy
/UXshO08lcoq0lZJs2keKtXLd8sHy8cDcQVnBKoCmKnDDqkWXviy5e6cSWT8q6SaZQMD/apHW2hX
l3iYrOkau/gmeJ1LnR39pT5anyIA83Fimg3FA50jmnAW0d4NxKbz57DkkK0WveqJSrFfMtWNpWn3
d04RUYWFpg4KdMUocmEkutKYI07xMYdLJWHmMz/Ex/IAGAG8+CVcM5unUC9vDsYpYOqBG4DBWszm
na+rQk9TtbSl4gnGVytWXNk4LhGvO+FimBTZMKBqmRpNHcA1ZnevaQ191vXsx7lVD+qXap/grqAZ
511tm3CfzBd+WuTy9SEIhTTgX1sqbVo4XxqwIlVIhVBJ+Q7XLmgHw84y09UN3jjWxiaeSaJhwYmu
jNZc0vIOktKm9rUODUal5aQVp4Nyww3EgtC2S/m+MUbBzpWviyhgXhRiwMHrNbFdfE5czJbudH+N
HWHHS99eJCooRy48ThpxAVUE2evzZdV1N8arRuipRe/iB2ADecSrnP6AjoXcBjkwkvO9A9DP2+oj
5ylsnR0gHjEoil5lANkxz21W5jmpUXn1hv2yl/eCrbjKx9k2v6KBmE6O5u+ml+SociAmN84RyPIm
Xh92F3eVWfAS1WtazIPqCeNst2ruCACAMK3g+uIuVQkos06kMFYIDwFVmwxS1PreUgtA7PISxJsS
0KODkFZEkkJn1pETcDnH46R601g+qu0YaJXEqX9vHBCm4n+JYBaRZ0KDOVuIiPTDDDBNc1wcUT+W
0/vrm7V1CTH4j8FUwENSJDVGQeF6FvFStNitQKEmxl93RQYUOdGR3M4pAsXwl+mg+oUvjOHva30d
FHUoGuL2I6xnVcgYiUsvqxBO5NjVQOwWGRyg0O31IaREggKTvdCR54/MKKo6qZpF9ZYWYD2jbM83
7dfybjy0hq0EktPfxpK9vLcATEV8Xv5g68LLeOSKTGEOMP5yLlwBhWOjUXsKVjAXkCexrQhLYPYt
57Yom4JMpFqwRKDhsaqkmzQjbRNsZL4O4j0MXX8skI+11TKLQUeSgB+PdCCMtTu1yMOhGYGVLgA0
MOxJKihuInUr5liEWPXWAoj/roypOCXMjKqc7Sg1yeDOUaYc80bIK0dsNb1zZAHMaekkzHvLzJX7
qsiSyK1baSrtPmq1I61pIl6qi2mwhykmqIglUZo5a9IBZk2sY/mQm5hBlS1hsC2FWyjeUucwvMBl
pqYXKp05ecw6aquwlhrUueSXgEMEytv7HDGb7mNgeeVUJbZO4FQafdAnNgqoZ9FIllzzwBUVgqDB
lQC3NfWcCstFWwxsBhYFFwaHbQFcmzG6QJhpVTSdaUhIKT6IDz3JsFXbeqf7aOfk+oP0bzsPUs6l
MYY3JqomTCWk0ez9iI6pxK3Dagd8ioCXtt/SqacLYyySZQx6TKJa86R2p02ro5ilc13V8STQn5+c
UNfJkiJ0kGCiozfV0sAqW06Hh3QZ1Z1vGHPnkJBfjarHhjWevqdth+Ah2KkecEbCwRcCuoHA6/IA
zsWdEX6z2cxhQb+pqoZbgZvI3ndAcM5lqWb62303YzDcKaHlTX72UHwyX/i1WK5A5sonsRjVqQGB
NCpKPpFD5hZOiqRoWtsUVZgXuW8c4NkCGW0qobFtLU3IE9PpuVXMpx6z9ZxnzJPB2N2V9E2tDJDR
r6oz5HeW9f36Ldww7NT3MYDOpMB3YHHM8lJtu86odC8Z5q+pZpdL+Yy+1r0wA1DjuqiNAPLNz/pT
lsL0H6KQAmLSvtZxGyev6ewchIf5C9JHzXsK7hW78pEH8nsBggUFBY8SFRwNMAMo0DOHpNdFWQpz
Q2ViRM3c56+obLul39zCr36yvNf4ffo+vsm/oFp7o4ap2x2Mm+ypPy4hD+5gKywC6SdF8IY/CMgI
5luyBlBK+Sz8UF/tTnX6xI5c3QVcABCiWkfyamc58DJcl5bAQlekBEhTGmliFvVcz8hkqOZxzTT0
YoD52sgtT9CED3lbc7zpy5t0LodRzgNyWLVeUTlCH++qqJp3RQNYI1Kaijer0/qBc50ulRsViK8G
QDxK4RfxM7IRIlmI5tW5Mz+biVPdFl52VxzzzjFv1DvzTn+mnR8Nmlpjlxc8vCETnes3Kp7y4cJp
pHyQ5/uqzuVkjAPWe9Ds9mZAMlaw9f38noIg6vtsJzoaeh13JQjfEh9cEsB5W/fkXvdnZJ/SrxqC
/DyU7ezdxK2QUNHXPo3RGtWoK7PS4NOmrAhq6cOgq26qoEizaKHQfrt+DjxhTBrDIIk04Ovg1wgW
4HfmdHV6s+mcPo4ip9Cj8h51FuW3jefZ5rMtaqIQY9a+KeDeaK23Lg3GEX7fg4IIQ0ZEpYPs+KK3
p4d21ztSaV40/n/2rmQ5ch1J/svc2cZ9uXLLVUtqL11gpaongCu4AiS/fpzVY/NSzDRxuvs6h+5L
PVMkiAAiEOHh3geyOip1Bl6q1+8/3tXDeWZkPlRnSYAztX2lMRgxjSw2NXeTOySAJtPuezNXYuPX
xSycVchKDNKBnSYkGyPM9g5mPv+QP3SbBuxjOzv63uJl4PpqcOGCQ5vVAFxig7LypQNVj46i9n9m
YeF3QriJPvawYPPPRAigy9cC/MrmLEfxVMzvJ2aDj+bVT2Ci9p3mZWwev1/Fmo3F7ewmeQ4BHtiQ
qfeadvVr0vUnh5F/53L+28/+PE7O/AwcaVpBLJhh/cYcniTd4vT4K4dy3tOLa+fMiLFwZtaMdBhg
ZKL0phuTG8C6oqnxDnnGHgylAyHHpK80a68GgTObiywaaimWXjV4VUFC5Fmoyol77W3vkL3QUMyh
kKKjdu13Zrti92q0O7M77+vZBzUagLCoDbt4VsZF6gQqHaNG8fw8/w8voiXZ69S4vWJOcHQjgzSG
0e7akuA9wlZO7FVPRKYELiZMvV+QsAr03NvcwYpAxupbdRe4ABYM1qr0x1Uv+dvO8lQNBKTFlQY7
uLSPDqqNR1D89af2PY9Z6AX8aBOwBUMkCbyHa03MK7fS3OHWAAqxMfWwfK7WLtRYTYk315ibkK7J
f6XWanPmSjz8YmORB6XghDFVDhtdqAYT+rMDILgofr922+TIj93PLihPZe0n1X71gby2vsUJdMWQ
NzKDbciHqeBY7aESFKgiEn6bB9onRW8I9IT5sFLVWjO7OIQNF9zWZrNcAHmM0ELqbsU710wszptW
6rU5VXjJVry8R7/wZDTayiquHAAASqB0hCeDCSm0hQlpNdwsJjwVBhuFsdb2Xa75bbJSG7tmRUN7
EEh0TUXuuLDimKWjtflkRwWtdmqpxbrBDm5FVy78K70z6Jqgo+u5ACCCE3vhCpyW6ugghYmsO30v
g3I3t3WLoPNtMD4pz7PmSBGWq8/+P72dRRD4YnfhC0pV6a2qw+5co+G3IM7aQ7wLhYYGDdganTvz
0QPhP904G+LnWwkyqAqQ+PToHdOAvbtBfswDdRWpfVmpQq8Uol4zphkbfCHtUIiimWTt2hEG7owY
+Iywlqi4qmEejatArQtvXRhb3AGq3gE6KCw74uhYjmBSTNZ62/Nf+PKZTRX3FyjA8bgFidHyLZm0
Q8NrnrpRgWf1Y2oTpYjsSR3YC2ENyqnSySuwGyVKehwYdR9VF5JmgVpoDVDqeBO6t9xSsmIlA7gE
iYDuC7OgKJ1j1hpv70VShoJ+M6g1mh1tBKxr0N/OaFcnYLca3rg6xvDLzdqldwlMm22iyjTztYE6
dcn6ZULkoCwq9CbSo74XwpefQ9j62tuc6IK66sNQ8coWQX3E+GhvAsZRnuR2tXt2UZucfwVoNMFx
jQ4kmnZfEwJGerREy2nuyU+oLmR7ezcrDrBDs1kr419418LU4oiNg0K1vIGpXrthqBxTvqYkeJFV
/bGAN7WJ2xAseIusFB0KjsetCjyjg4ct2L/yV2fY9EyEg8qDnvZhPqxR+1y2RhZGF4dmHFGLqnsY
bX45jxVUFH+an6gS9bftRomaiHaRw4J8CuqdhS7kWu/nsjq1ML/YwNboR4FhDhN5SXU04hlZBVgl
VO5mJQXjRd+yters/Be/nOGFxcU+qlWT4jzConvTv2SYTUBTIAlQJDADC5F6Hep3kZrAIFpP0Akz
gFy9IC1NWtpldq6bkVAmEsvW1O917iYxtYCvSnvOg7rTuvj7F841bzUA0AVMC6A1UPN9PRh2qWRd
WlrwpU65rZsCIu5Z2wX/mZHFp9S4TDNN2mZk8LuJPLns4/u/f/ViO1/FImz3HN2yDqDNP8VlsRt5
kPxBit000YwmGrcp0Gkfa055kSzMG3b27RblgXasSWGhHBsNTKW+JOVd5bATp0Abr6zvAo+5sLQo
EChlo9lFDUtmAt0QAQ5lPh0z+sKk8LXxBwErL6GbrBEr6dBlZWI2DN0HdK915CrLhqibDDma5/iw
1Vv9cxaWZKG+gyqQiKwgC9cHTVYNLr5pCrXILkthcE5QrOxohNMhU3yliWcUo6zCfDOsROuLJ89i
jYuPm1c5tMSL2TuR9BSvY/8jL0FA8t5bn83qgMTViwwAHA1j8DhtFy1mCCKXpAOQG1BUezNrDYlX
55ah+Ype49zpQW3O+f29+1w942BVcVUk0JfT8VLzOOsApIx4oj62qsdAZMA/v7cx78vytjRQ5wV0
CRQuFyPrElTSNkUrA8rlkOCVXYzXjj84wleclbf9Zat23q8zU4viVdrJJKkKMiPdGrC+QlFnBrjP
TEIHtOritVN+mZsidwGi3sKcA8ZT0Uf9ekVKvWYE3SSEHj3JdrWmK4e01qXrW15ehU1KvcLHhINW
xvjV+QaXuHkPxXbn1Zpo0oXff+crQQLLn1FUKqCMF4mMWRC1cQib655G7uep2Niq8kNa9h04ojNf
TnStiXwlDsLi3CmE96BPscw2BuB/wBs2N5EFBMnKsNNQnJxhmt2Gvac3a1jXK7cqsA+gcgBMTEPy
vLA3kqGw7LlyLzskM2Rqws7uDyIRa7rhlx0fbKwFNBXwfRqGTZYQLmvMHY8bs6VgCOWLwsJph4w4
9m6THfnlJr5+JK/y8K9yiJmzWYj2zjMzAF8sm3qmV3au6PEeV8oxklwNmYemPK+j7z3l2jkBmgF5
Pp6xM0nQItt3DSiPypGihX0DoavK1/SgygLW+c5JAVUseNd11OVWQv213QOGBZcAlgaO38Vl2qoM
b3cX/QaNkkNrljcZyAQ4hEG+X9xVM1C6wrwNhkwwzP31TBq4sQFh6fENx8dk2LfqrTms3TNX3gx4
iULMEch2WFimRlmpO8Sg2KdxTzYz4zpAdscGKmzr+O5rpxo+CDArEMM2Jiy/LqdLWgBkwNUZGSB7
wAwsxDsjWXq+npZBXsfff7urfu/hTWaqIM/UzGXvv7SsqrS8CX6/N/dO9VQ9FRHZDQ+Kdah+arAO
IGESoyS1+97wtU0DDwJAtfOYFKofX1dpDmPeewZqi44JdWTz0SgOVvv8vY0rwRxzMqASgOthDPdi
UlUtxsJWsbbBKzAeUExRZ9Dn1KgPQFpsDFuBREmur2FO0Y/Hb/8a/4CjwDySi1QaZ3o5+5Vr6ehY
LewSt2HAmNfEhBK9rmwIVCjGrW2l+Ng9T0AHJ+taHDFQmx2dtlNjz0rMU+sOUELlBPEfR2tnj2Tc
F4prhy4g0LeWDRUH0B65UNIwBxCqejK9rU0hH3pFs/ZN3brHFloVO4VY7rEaHbLtEw/TZ57bHtNi
MsJBEIyh1FJ8YJZ43CtTYWw8tSMfJLfMg9cVZGfVUDF3O8e4k1PX7LuK/mUoPd7szoBxIyehkZtZ
YJOvvKdELZtgmBTIQ/d5eWe1nrcdkx6huLPTIJE521Z5124qZ2i5r0lj+l0U+bhPJCpAGwiW2yej
lZkby6mVP+q2aO5lUlUQbS8l/C/RWHLjZIZThFVv9VXMbI/v0kF6Two4a156yM48UG0cn3OPwZO4
qu/rnjmHqRxT7rtDYqLYSagBQnpNJLfgkqjvVGppt66esi0Cmh00eu79MBrq/jURYqBuKW3MHjii
gL6F3ps3mla7Jw8cqRrY/CDmfutwpXwpTAZyBrPKxidbZ2yjtN3wbJiVbYW1prabxhuJiqnvvoGu
5NT0R4fSuaxREnOjsrx898igDuBASosnCsDHjVarbli3rAvdYsJgkKt1H6SQLZQqGmtnDDn5KJvB
PeC7DBvNQLE6G9zWDozKtF8Ut2jLoC2k/YgmntQ3rB29XTu22rMtmZf7qlkwNRLFNP60xqH+yEVC
wq6vlPqg5+0QVFgp90u96/KgT1JoY+kWsR9Kog51wIeUPrUGLXofEoZsr+W28cwwpX9KdBUKke1Q
a5juLciRZjWNUzfPoeuel5kRp71nV6FNITFScJVHXls7UFJrG1kEGJ2n+4lide6EfejTrkMNzkli
zeFqkBSSR0alC58UQIfrfFBCwBiV0FOFHvGMORFLSz3A1Kl3UHgHREjliAelF2CzqBxt51bq6ENE
QzmyZKCbtK6Sj3pKmiNtWBW7pEu3ptPJIJV9dbQTC5KuDvP8HhWzfeN0SWQ0TAW3HWRVWucH3gZ3
HO+RYJxUEo6UJrvGEuZmqqW7y+YfohucQ+gob2JdV1BO0lNUr2rebXWWWpuils0WGZsSeL1Sx5ox
VqEyEmcnLMYf+65qQkX2rq/V1N2naQet5QLZJAp18lFDIqQH3WhXjW8r07TRSUl2GUZq9w0bytDN
ugJeDskjolZVUGYSoNSuASdp4w6WF+d9mYF+cqQnZpGc+U7KZBPU6WjjCjRq5XNU3SIo+xaImrRR
fB3DIydjLAAKcaacgr8yn6YbyhnEYQG4/AFYPSC+DnszEuCkMxeLl9J1SKhw4YRANdh3JXN8pYu4
bPdGAg2Zwgsw5bN1JINar9HpvmK2Y6AlbhskBKiHEfdznNaeHqed6E/C1SrN74Zx3BneNIZez8s9
a4Z0O1IG5Q7zMNYKe1fdbIy7Xve7Wim2XBAtxj+LwyRGiCF2NRtPek2Ug6qCdSGjRRKMuErvRe6l
e4dze4d5+PaW9oXrJ0PTxWmm8sYf2dQerKbHeceA746OBKB+kWTGY9Hk7LOjCT0ILrlvpnx6KBqA
7nnNeOyC+vy2M3BvKLpFH7JRAZGqk018C+03trGrroiFM/VvjTBSqGJM7qFoPPLQMxM07dQaNrZM
Ol9v+XjvktINLFoaLy2p+mdjlMA8Ye7rA5wIXR8kFcsORC3TE3OIjZmGsn+zFJ0HqCaVod5iOz3J
yhhCS+O7aQDJnqSqjAhPhsOkDF6kZfnEfKsCbygxOzWQlqn7JRtzLzYt3md+6zH1ocVU6PQwOXmG
4aFBzw5tkzm7dBTuD1uFtrWPsrX8yDWXYfG8OY24Wt4ar6SvxWiCKaRj4gbsHgIKWxJwan+osZq9
l6r6cHRlab1gaEgr/Ukxujtb6/V40JP0N9DC7l0BJ6aBzDL50TvaCKXQIm2DCRqbZUhRFWigSaum
Wsj6OkVoBeL4Hb0nby8mYm0LmpiRnVqgagdK2LGDum1V31Azuc1tHRRdld0pviep1we9qoECxAZN
U16YY6Rx27vrusL0h0mVyJR5e5/LptPuUkN26OeOTBFR4nDxqiit9wj1Ln2j5sYzxucR66qq9imD
jKkkSX0vPE95ljix/gSw92lCuN+0bSkDt2uTLaVOHQ1DRT4RG93bNKO9DzEu64EYjGyyHgGFlgN9
xiU9habTotIy6SJWaiC2JiFShBTRbzVDQCqkQwe/15oxYCZVYxV0EhFDIhlWKet9wL/7nVtq/B6g
NvJQpiaIGYvpV11ihtKyOivArZ4gWo7ynTlgf9MzpsdlM3n3gzc1O5c6RiQS1t24lfLgSoUEqdcD
itjoQG2zzMvRiLZK8lIkFgULoy3sI8HAPabKJ1PFA2Owe3TpPObs6szTkBEk7sEhAvRHZl0Xje+5
HFullKrUAHxIAB63iKlD0Ug07OT2NmY6CaKAX5mKYIGr5PaHYpYiDSqnIUFpWOJZGw1cVBjGzdyg
y3TRBUyxuie84asbaVa5jXtX1CGRQIr5mNg1N7jpBt/RILymsdQOc1fKe4Wl4pjmGEVUVUUFt+k0
/CoLBEI+lJ0R6WPOn0xlzKE3xzPV8btRFXkIDq5hjCe75482JOhav5Gy/cTRbp4Lq1PeUHEV74TY
dek3wNvHk9bjOs0zJ3Qw7+o7dcHEVi0kGUN3INp26krkIgnxRQG9Ozi4dqLoFWH2BXhIq258SOgd
LELwkEs7E4Ln1KUsLCxRmj6EQVLPr1XuKrdDWQ9bUDpy19c7FQS0pG63GTRZPhlCHQuylvEddYv0
lJUMrZ+sG94zBLXAKftxA3kkEaUNlLtUWtlh54gP4aTVHj1TPCKZjsicpuhfp4nabDWrrMOe0OTD
MEc7plXGd+UEXr8E37UKtAw5rgmd5zckkmkR9JNTZH4iaTL4mbTyR4XSNFZlmfdRnxuA6hZK+mKh
ZxZQ101+VKU3BVUBDh1nbGuCRJKOUPrzap9zd4x7q+qDAg/craPXGQpPmfLY8dKLZT8HmWxHxhKD
B5+lZW81HSmK4ug/MNP3NHqbnJoSVy2SZi3oFd2+Ia2ctNhOHLMKTLUmMVL1WV3LIM2rR1RABqVW
3RYS++sTKvPbfkrqO8vozZDZjfYITsN2g1iUx8Iex5DRyTb9LsvHoDXbIUKZw9yIRPcqFMWaLgJL
eh6DclEglQMcNWJujuRHd9qdFKZzSHCNW34mShsDFMLoI4DPuh0mOornwq1qL9CszLLDRvPwEaXh
bZhltI9WmnXv3ZBYwVRXnG6wCe4WebV2B0aO7k6WYrgf7a7v/ayo7A0y4PSIq0bsHayI+q020r8K
T3ifSd0hROeMtStVwiu1tLlpNb+mQSeEhS2egJykkG2Y8G4nECoxIVOC+TV/5k7obtaYBS5EUQA8
tVCwgx4gyhGz9uvX52aJEixv8ICI9E117F/mUR6S+7iTkDZtAAnyfBcTCm3s7Gmg+vmzs8tev3+M
XhZeId2H4VFUX/C/C4YapWK9ICIHZkFP3qmOdIiW1Nh8b+TPc33x9EQ9Ga9ODDWjc76sJ6UU4GpF
LdDO/tQ/i9av9xbYPZRfaOzHLuDL7XEM61hA9SyYHqyb+qiGaeRAvi+gK32YK4/g81+yhJAXQ5Fx
auGX4IXl0/Gn1z3zaq2Xu2ZkUR9sNNFNqoCRpPjsxTEDQX5qr2zclRIJdu7vb2roX32HTF2LUAYj
+kb7ZX/irfWaRN5tG8s3eu99inf9AJKRlcLMVXc5M7o4HKlB3Uaw0o5KtQM1+RPN14ZWL6v0X5e1
qDNZk8Fx02NZ7vMYpE/kswxxWyu3WdBF3YvE/wV4Ub2ulXSvND2+2p339AyPVzpDLkc+O0ZMNho4
cGy/3XTbad+8tE/iBpJ86xPHVzrWs9E/M4OqNldavxot2NTUjYrhCe1OhAII6CKcAD2Qf1EgruoU
xGxQ8NVqdHO9HgLXa366an/RpzDrtKzohO0kIKiAdDH3K4HyeRo2h7nZkz6YYRfZcYnM4WYNSnf9
kPy99kV91DH0LkfagvEe8qgVTzNYMBlWLvOrNtASBD0MdLpQz/76fY2kRganYn22+sPT79PehYb3
Sm/uqsOe2Zj//cxx6kHrMj7CBlAkkSpPjDIA9w9DswbjvO6iZ5YW3qIRNKy0GpbEL/0z2WYnDI0f
nRx8lXo4bkmgb9bmque/eHFvn1lc+Ac1Wa/b7fz9QHNasYM5pEHJ753io3XalXr59QvtzNjCIcZC
F1PR/1meEaOdW/r8nd3ZYR86OIQ04GEWln8hPfk+OF3p5+IQ/m13GRJyx1Sg/wG7c4+FArm3LTYQ
ad6LaIrSiJ3WUOGrBhfhYbIrS03nr5of65/lbtaxz8CDUaD4AM0miGFF36/wsuD8dYGLSKE0GvSl
Ca42b3ADLj8zZG/FL86fKk4isqaqtLaPfwB+ZwcCohXQ9bXnffT89jBTpzgxijvDAazNASowiLtA
7CXrt9m8jgtvBa0rSuozkGpZvFe4blRJivEwc+PuEXLDbGPeVegVwG+CtcGwq0cDeRNAMKoKRrXF
JhqoLxdWBmNDgyOP71qIIMt+qA3Uvoa14v21pBSl+7+tLbYQhBGFqquwVh4LDJ5BwzV0f82NnjJY
g8NdC/E2ghFoPkwwhC7Z0TKjMVWpD3aUtoZ+oyjpGEvarsXbazfzuZVFmHcJ0VxejnhQeRCYpUe7
t/x2fPne8a8uBQwslosBK/QzF3skTLXDbwCU1MnyndnTDZHa479hAln8zJxgmhdDPizTnNFFLhk1
LHsr7GSHB+PP701cjdL2mY1FhKlEZrKxgw0JLwvRDE5svwd8oQiBQt15SIzKIUxwgXDfcINK264j
Bq8FufOfsAg9ytiiapLgJ2jpe+2+lfaN3Wvgwn1dWerVHUM/E211DbpBy4ZmoVhVzSYbSe07OWmh
88qCaWuH5p0z+gDtQTd3DQt5rS2Gxx7IKWZCA+Rii7BTm2TSUxxwfF13A/Rn/ltATvx2hoDO2NNk
ox3UF54E7RQMaKckvuaDkFsc6E4eLRqrBUYpAvFzANDwri8CZe9u2eHfoW3D9z/7nUtlIENR3RSo
cEzyxqBPS4Kc+PwBwwGIHe2b+ijfvI29TaEttluFl1y7WM9NL85RXmlqJqCiHg0Q/jA7tL/MLhAD
9T2QYvPmrh2t0Ehyv8yfGmfL+dqk+/UT8PceLaXtCqtVJNwFISVuX9zNGNnF3vyL4YIXgbZHRPlT
B4n3SUhu/62b6sz24skzFswTqEwjRy7YyUrsqBrIb0bt7YrrX70Rz+wsbkTWOKxRcwf37k7mvhbi
m7qfqBDfuOGci89lcDvkj2s1iDWz87+fRWvwizUQcZj3tgPTGAZ8s/ouTdcQOvMhWobmcw9aXGGI
NlYnaixuJuIyg/pUPYkQ0JLbBKrYnY8b7EWPkzJobihYAL//smsrXNxdRmuaaY7qatSbT/ZA0DzF
g4qt6dVdS7LOV7hIlS0obBRkwncEDnKCHl6+79J01w/OHiNmh0rWx8YsV+LbtZUBZYa6yjyQgKfU
172rKjY4mP50gJFhQaJkQWU+TaxZ+X7X7v5zK4vco8qLhkgzcaLyV8NytPJepmyX5WvT/WuLWZyz
qhrk5A0w49ajn4oXq6SovK9J7l3bJgfVa3AEAb51QRQ1ZWjsjPMnU9HoBK5fz9qHyrRA0Upduwgb
bewmv9JTeq9Jplfh9654obSAgh/U4/42vzjkmtF0LZr1Dsgi9U1yC1m0EETUQf/gHOqAhOUWqqBj
PIKZLgvRsUEoibww+fj+V1wLsjMlMmqPOqSAltU4nmepOzXcwTygFaS26gu2xml/bTNn/XRUbWf6
u2Vho7FRqxZNg80EbDfu4P7B5Lh1JFRjLTu6dE+kCx4wcvPkBMAZC7+BrGpuKEnlIH6rQW4G9l7c
1UERgBZh3x4zzMnTX+taFVdCkgNKCGDX4Ei6ay4xh2jHqblnY4U2epL7fEcPaCvZQberQWsIrYA2
Tnb2mx6qUHT/lzU+gV8FNBdyHcBugzt6maOXegv2W6h2RNpwS1MQF3gPlef637vJFcj6VysLZ0Uj
e5JuK+Enj86j/QwgVjwzNo5lbN3IXzNtjtxWa+i8K8/Hr1Zn1zoLSHhXccVUsbYmBHr26Lw5FHM4
EEvC65HqoYKb7gePs7vVLOfSZ2EYkGcgOzEUdcEoDHhjUzTlCJ99J2NAtE2iRGJXxko0/oYKLW1u
2LYBzcia4SvV8dkwYiCafgb62YsMNKflqCUOVsx26t6GpgDquL6LCagEWedtFk1bF+NHQ+R9OhuQ
Kr+hjxrOPr0WKK+dpLPfsSyEFGB25i7k6iJdOxH9wNHo7NjO608rfnXVDuhiML+IXgC4fb7u8GBn
eu62KuxspliLq/vud7FXIvX3LDYo3u3YhibaatXlMonFVz6zughjTjvrFhuTA8Jo0OTio2YBiQuM
AuXRemX3qi+dGVtcSpNOAJi0YKzUB19QiomIPAA4bOVLrplZnFAQr+n11OFLst3Muz3Tqvt8k2za
WETVw7CpH8sN23xvdM3m/O9n5zNxRVbULZZGRjMcxt+WIKFRrd3qa1ZmHzqz4mGoQ7ETWJlFkEoj
NKeANkERDYcaxK3e8FzHw03yuLa4Nddc5IpNL4RRjDBre3mYJI9o6vpAL/jJmhrX2voW6aJgw0SM
EWeNDY88+ysHt106rhy0NRuLe8VqxrTxKnhHR96N7qSlNQBKK7nE1Q9mYi4LgR6kgMtpZD5qRJET
bEibb3oDmjIK4IudAhiTuvve8a6ZAg8YDOG1gPreYm+40zRZSrA3ngakgTwJJyBuCyTdvzz5DM5U
x3JnriMk1heGIDcnB9EkHu6nFK3fONuDpRy63fMkX/UyT8DkgbH7P7RjrlxRYPoErz2qUkAIL1fY
6Z01QcDdi8ZAhNW9tqVRFsyt5/8TOfKatYULAvWSAiBaewi0Q9j87m+6LRC3m+En+J/D1atq3p2v
L0DoIeC6nxUjweo2i3qcH+jUILz3JKzN+pcOKsMv/HZmgM7AsGZUwXQSaDSZWwC61srfV+IrktyZ
3BR4bhR4LlK1VkxI7jUSdTW/M8VDrxo7g9Q3ji7CVCvvVeBMgY65V5Qnd3T240BeVPTEfdd8aKaJ
+NLQQlIBuKRykC0qyhtUjQ+80sKu2A+aunF7/b2pvX+C+/9f0eW/IOV6dvJnxZgvii6PULdBuPin
OMysAPPnv/+nooup/8OAH2GIC6pEqPA7uPP+KehiWP/ARA6mViwTUjsuCJr/V8/FcP5haNDt/kNP
D0ru2ff+R8/FwN/DkwH/ZM9TBlCI+Vf0XMAD8MXLZ1nweUICsA1QuONPGovUhmhlRZJK0QPTIcmA
RyVpozLTzDGwBxVQPreAQlWSCBl3o6eG7ujaO7xE6yHMqDdUBTBqLdjHilG3T66ly5sks8zt5Oni
h5tl6t5QFSQUnVGBjiMt69zxMwDELV+pk/GZN5I8UReoMCdVcgA2q7YNG6ow41Dl/fRYgO7oZ+Va
Ux4UNOcSJQNmvTppnT1mFPg6n7SGC35ULyEPicNSd9cXdk1OwEvzgYeGZOlrJltLjRKqpEaxbe3C
1Jqbtgfa6Jes88pxP7GZItMCqH+b9SMqlh5YrzAoZmZR7wCK7fijCvD0J9eJvqnLenpuW817LF3C
012TMetgQWO49wF1s+sbXujGdOuOdd4epNrgwW6plZ77YiwdcN42dQlwshyUfQd9Z+tRjoXQMZnS
C9BF2n2pFHd1Voz9LUUR6ETbwdipjCUMgCXesJ85UMJ89PNsKrOXTMsV83cx1KDgKVGsUn105+tq
NwJVC0Rqqk6pbvsZKoFxnVJ+NGle/uy9jgBEDELjJGJciDvXYflbO7Ai0tDPDM0x0amvc64f1GyA
toa0jXs9NdoXb5rYr4pXbmxSr95Odm51fqWq0IOBHGOUjTaFQJXCT0DZyepGzSflp1tVzRP3BtFi
uJYMz/CFugq7nJWHZhSiO6VJoxhbpZW0RFhUiuoxVRWIDkNT1KBvqVe7O9F6QKsmXbY3Uy+Nue1k
vzC7gUkaJhPFd0WumdQnvDJoSNGhuTeLKt9oaVMceZnm20Ib1a1KJQNRmzs9YHcJ1FBSYOp3dq6O
j4Ck2l5kSCDF9zXP7jJLxbPYYcqHWyTkBZSlOQV80hHayZMFVSLPq9XmJmlAVA5Vlbx8HmTloO06
dla2VTtd1XzQW7FsN6VOrsX4r53MNxnz9H2XGFW6N2vAcJ8niyTmp+Wow3ikFbQN7jSDOThhtIaW
M/qfWpw2tXvTmiTbeemUvpVt37PfVsuZEzRIYpR40pMRFG061aFM1FDzhuInPshUuuDey6GS2nsN
vYHUU/WSZaKIPQUDJHD34WBmRHnIi9x6taoOSNNWsZtPS3LdO3hJbt1CglfDIBgbyFNtdMYpL3BM
MIWiuO0DAdkzDzi6mnue2PVHiYmJ5AHgVxnknlXysAUjFYXimySfhdnkp0TxMCvAEo34vQnctzJJ
wycSMx64Bkz1DYUz85EC3X4EIQI5ZZNGagBQ6z50hVXGUjYpzj8bt0zv2eC3hTlEpdN9VkrrxhAn
pp3Pe0q9HcYMSBLw2mV1VKsFe5xS4isF2TZpx1+JJO2BY+A0ggrB+CZVAqBcwaytpU9jPKgGJvgy
SI7eghy98ZFCilhnQ1qhTWWPJ1sT6nOFlFQEgvPhxay0Yt8MnfcC9YHyMKWTFg69AbhGBfFRng/v
hrSHHeQqna3ZplkMKds01Dpp/6hSvbrjtl3eE9XTN30FZiuDmir2zLN3AmNOm7GWctsA03u0hlzZ
2F4KtEnBteqEMAP0ferx4d7S2bumje0GtU09cHLT3o+NW+5oZ7Vbl5ZdGRmG9bMrGgx8jIL9RYH1
fUG11wtJBjxslxs/BMqHN7VpeLEQgNGm/83elzRJimtr/pfe6z5mQVtbL8AHwmOectpgmVmZzEIC
gQS/vj+ybt+KIBPHnq9f7SrKCrmGczScb+g70B4m5PWk1OXOGhJQRxL5qaJ+fVfNQlKhUfT1zhiB
2aSF8eBlLZRHslmnwiEIYpy7I2hafIYYyxQOTvbcJfQDGxtAcFnvXTdF/m3K3QYRNX0FDuXRtZJb
R6kyAqPpdehUv2+7CVQif7xLIeCIPnv+Aa+5P1EmL8J6LH5MxB9Ch+T9cZrsZ6/KVeQZ/HMO/Y7Q
qvnXirEpbIIMYOjK/AL51TFixPrLzD0aNdK509p9gW7uN9UKGQJnbQNVZ96xNGmfGtmAZ1C1fsig
hbj3a7PeAXPpRmoQH5KCeFEGUTnQeoYE9pNjtsOP+lH59Dt4NkXoqmI42fgJ3/Ka1mHuO/JDlnMn
rlqN0lfjvlBVjLcCwPRXD0MZWWalb0TR1Z+FrFCddPH2ECdtMoqQE7+oQ15MIMLAz+m6VoERux0r
jhZt+8g3OwOLYlQnWwrzZBHmqLAVpUT5OwP0frT8fRmMwbOtHRYZ09jsDYiHvgzt+IBGoZ4CWPPw
3Jp18Tomzs+BF+lVKQHN4V5a3VWEDKEeQN5t7ORaOql6rdGdOlIwHY/smn+nI3VeGSrJgDQX6U0C
eH04maCnV3ZrhKRx2EEWDqy80f4d6Zi/C8C9BHvPLfe54s/JSJ60W1s3KvfUV9GMYieNtnlQjin2
WQBGYQ+3w11WT18HDrbr0M+UpsZK75tSGtDEb4EialLIrJZTfihVD0lRyySnLjVevap1IlBGWtyH
ffu6rTRoOQHIOtLC2X0YrFONB+0o8cCNSohLr4jT4km01BKRbne3gx18mbR7bVuDH0t8UI4j5s/G
AaXSogp5kt7bafJNmDhqF2BYlCkgx7yhz6PI2b5vvK9Wmn0Wyn4OtF1HaSeHCGiv5gQQPo2LGsRD
VtgOUgwbbnBgafYqZzQe/bImcSmToNgLlaQR9HXI97pV37XujHsc8IFlqtOPBTioYDxWVkhLfZqa
GoZzQhWHYOq+ubbvvvhD0F6lRS9DjF+POXHzb35PD4EpnfvaBf0r71MfbyDkQUr+ynjGobJhsFg0
JI8Adm7AsnCui9JCucvqSZgZNl7WyvbeBRsFEHQA5+sJW1OSGvdz9eA6sbqfzEvzH0YDAGAX1Kea
KokptcndaELdxRp4doDZhnOV9ObwYA3dPdVQqa71tPOyUu0kDhTge7Ai8lKvj6ZGASgSwM9kQEaX
1LtRowEuTFrvndbzd00zgShXjo/cLou9x229A/UqBrBd75gwD7Sbi7wk8rKuDptK3WtivuAk3J6K
Wog+TkcHZ9NKPvQK5G3TCO75xBJo7wtD3Crun1D3TEImze917T+Xyv+J4fxUpmUepgVQOims26T7
5Elh7VjPH1KLdTdJiVOcG8BkwE3zO8Y6qNrkNYgxqv3is+pJJkUKhGTwGSWwm8kgDxYE/wER1/AW
c/MncE0+d23qhZkVQLSMBw8sye5TGyr/FLyEg83ZS5Xn1zj8gCs2YnpVkz25CcTUJ6eEhYl2ul3K
3fu8VM+9T50D9iN6gNAC4KgER1EA6IfIyMVTXtVupJ3p1fYUGigYDtL+62R4XZwM04fWdfpwHCXK
WQnUh4JAffZri+xwHElBahLgAgn3hYm+xmI2nvISTD2wKb74qQlhsxKbN5ZwsWtM9skws1vJIH4z
NlMatil+WGF+S1nyMzNARnDtK0BQ+N2QAjM6pXi294Q+ZjLoMJ0jni0UVAttDgUdRao6ckWubzuj
hB5Mk4aZquHJJBKcvZPmFjS2m14HJPLTIEFteDKPls79sBptK+wyXu4yoT9WSQvHPWGxkPAcBmvm
J2YEYm+wHOD1USZ70DmniEhKdyOsI8pw9Hv4aTtijMqctmABcbyos9Q8EEnAiFA4LNJxLEC7q/hV
YSXGqS9KOwoKCbYO6Kihrc36XpuAbBdey/c0se5EP2D4JfGO2gkAxShQmnRad8bR20mcsKCC6GUw
13xHIM8t78YVVotmLOi4mXAITmp7bwv9FwyJYl/ZuLVZoCPXInuwEqBAGEak9xnYpWaa7eHOhSkc
nefRr1MWCSq4iGaVtSuhcbQO1dj3exTdvC/ECABqNzKEf18bWMqVNZmwa0C96gN4R8kVbVT9Sg3S
3WYj97Io8zsQcbxCKfAlYXSRhW3fG19Az8uuQBpGVFcCzImw7ANixHKA5Q2IxYP+wODwleOUXGCT
BlcruwN3sgT7p3KKzwPeZHZekg/PSGP1I7DG3p2C1wtslAKa3OXcM77mYiw+82DiDy33209uZfbP
oOq1PysXCx1Snml2TIA+TUOTq+yxbPzpWyEm+mxxGyycouh0nBKlr+ZD7FMpAvfV1K7+0Pi9fxq4
Ud90hZvcOwaA3JPRYj5Apayr0IHExIPf5BiVLMP5pjC0/NpXHX9wcWeH+ppTs/yQK3PqQ8rBVokE
xjuL0sGtAQqt2oBGzpDjPiBk6z0lFXdfshGpKCLCV/t6xFIIOYVA1bHNS+NngUyKtjV1vUPnMQWq
npFACWnoDfcHgmi8LTPdQthQ0+QFiq/GEeJWJNS4ZmErS/pDo41qN1nExFmZYC0YJDkAVPRVZ0Oz
R90q+ZB2vH+S/nA3FMp9bgnLrm1S+0DLiHGEiGLheXU0tq2EuytJ2SfVDvLZBN3RC7mdFB+DtMsO
ju31KCD2vg8ilfTyV3uqwHsqCSgyseGOeb5zVT+wndl2bR8WbkpweuyQiffBME5FRIek3IHrTH/U
idl+T3hbm4c3TzIPfz/cvbOQe4/ooHiBhUoG5GZg+ARhfDh4vH/P8zvUWvrE8yJAwY7mwfgw3mLj
UmGN8gPfS3gahMaO/rBisvOepg3M9aL6+lvrSy9JGFClTQ95yojddHfuJ1j73MJr8WC20XTsdzAe
3NWH8pDcZbetCjd6vnzjWfScLt54+oKaIPGjbf+2Res4OF+DEO3e5TfD3o4YnBZbJ+yvtwCn71/z
f3V5dkKDqyv8h0FLWjygDhJkED8PvIjYP6SG7096K0Zvq3PvsQH/bgVsHNP8haJdqn5WkABwUor0
DTbAwfv6NwIuh/6iHVkz3PTHFv5uYXz6e4uLGhZe0irtg9UWFVezR7x4pftfDvH3W+/Ai8ryv1uC
+gU80fDah39/v2SDMdOQ1cVZtY/kLrgZUHvEQewXzO+AU0t70CCXZPvNdueZ+efp+/d25wX1ppbF
skqOJUG77nP65AAm9wtWmI4o0kHW4Wh/rjfgVu/f2v9uEM5XKGJD5wZSPosVWhpEF4Q0yI4j7JTN
L07zCqkJnHiSQxdsYVr+kAhg0fRPY3OZ4U3vXGMYzKbgFLqreNi/Tq7sY/OyjX/808KEsDT+cWET
BPGU983QybO6OhM0GuVTQv4qNqGnv88S7KmBeEaRGJ5EqFK8b6CtJxBGTZDWjRN78U9QColl2EPY
I0zCWWym/ng+j/yeRt63t1j3hQOdW39Ee7TRR/hdPXt+fwu8zjXN+43K2QI+Pi8IHAFA2wJUxQYm
Zyn90hWVqKRVgIGc7qbDDOMondB7Qb3dCqtNSO1C1un35haVpWSAu0IwojnzeVawzlDmyX9IgBjZ
0/bC+MNegAd/YODg5O7gIXMJn8gZk0mmKx/s4LD9PoLEAaeb2zSPnKjczzbUMEuznYPazZ5SUJE4
P40LNsevzs6CrXAfBKQKfg+LjdDEzRFvfp0fea/mp/aqPsE1bD9RSAOzOyBkoGW1O9/i75EAlVrI
76GghXLobzgVPaXQ+UnsILKnmyQAC9rcUnBbMI3mPs22TxbUq+YKKFAa72OBO202ZCnoxzOm6ldW
Dm6wsUcUcsdw2/GOxZfNfWDOE++z5C+rKThVGg5KPMsDBaVlK5L2V5vQHEkh9gwlGQgkgIVTH9Kd
t1Xl/T1voT3sAhCpg9Twb6JxasRr5AjSMvrI7R/Djn13w+LBjZuIRMVPcQMiXHoLUUcXzNt8tzWJ
fwjJufFgtufEjgSdxfdDLJjjGX1F/Aj6yliwXdQc2+u51lud+vj8gvnDEn3f1iLVOEDoGRZPEP5A
37p1BIeZK/NuRtuoq+mVH92N49kvYsVyLlFLw4mEznKLy7OKRyxbsLYPMLbjGI4zjGrnfhM/suKe
gkR+BeewE9wyD6a8z3GZ3c35dXOEf0+w6PWbH7HoNYcMxywNBJKcDVQ/aFaQx70P9rBKSXfkqxec
8LCMd5ijCv8NpPqf0u3/mu2x/uv//p/v+n+nP5rfKre341dWf23f1W7xP/xdukWO/BcI5hbuDBCr
o6aPXeHv0m1g4T8A/4b0aQN658yhz5pWZij9+v+C3QLAePjvsN/yApzZ/l26Df4F0QzcO3C59sDs
xGHnv1O6fZ9UCbQNKPw08QPeh+E0Md3aoudx61XNzdSU9SduM9Ar3ozDH65L7w/v/3x+cThiBU9F
aZRwb0oLfkNUoFDVgZhNsxsY3g839qL5DPRP2P3TyiJdZ1ZDB95RjtKLEGig8+WnrG5cAMI7y+rh
j+lO7oPMSVpu9Gtt2Iz3w2bpwm08AQWhjASQkVOWya8zyDlNu/PjtkiT/+nSclcVsoBGXTU2sS7b
YIhlb+I1zXUm/pkMRCYnyBKpH7ZppS8Efhmf7MmTkFXjWQFPBMdqP5z/GSvdtBYHGYIiDPbhXsQD
71vQeotGVHtajBAcO9/Ayvr45T735vCcDdJtK0mb2E7t4Zkp3/yJs5oPFHNKGn1hI4v7h+YF8zIv
4zHe010n5FmFR/YW55YIr+HT4XxP1oZqcbmSsoekF3Tf40SaqIMLrh7ciVkbN5u1cZpbfTNOTc7l
IFEOj/02d17LsZ7qY8HwKBuOdDKt42V9WCQDIw0yywMSIa6IHA6TcFGZq1CMvezr1vs+FAVhgPkW
MBxFwnkUJhdql9HWa/fnv7/Abf8TM4s0AOyJdkbS8NgrR42X6NwdjSuweyAeKAFqwyui4s112xYM
j6kGqEyQnsky7wR0fW5cu3Xn5PukMhInZFMNZpckEtozmVF66cZPfH/2+ucXLtLGiKpiA1lMHieT
TyRAV0aX7UsndXDCK0nQfBkhEwX0Q8K4feNRWeo9d3Jrejw/Qu9PBv9p/pfb6ZtV5EIacfDLVMRe
0/onhVLd4+RDjpGPHr8mrA++nW9nJRZ+3VjetNNXEy8LVYgY7+rsCcpugL1kJsAel2Xf5XUuzflU
mk3A48qF/F8I1BEekuvM38h6K8H26x3lzc9HTb3XdpGJWLU9zuCDWzyTrC2+q1HUG9lirYn572+a
6M20rQDkEDEJxs4JK4IvG+2kcATPKL0snH/dct40Uk0tDVjm87jIrZzCItfuUugKNaTamIe1Xizy
BTbbKYFvh4idhpi4qKgaeJy+7lqw6HKj+Hh+Na21ssgbM98d6pMujzPhdj5KN73pX3dYytWd7nrg
j843M+9pfzhE/NqJ34xWH4ySJhJlS4cqrSPQT0r5TE2t6S0bA1RnEkuz9kAauEM8DtU4NReuhUVS
GDJDmHiaQtoacvZCc9OxIyq1CMI6SFGNO9+9ldg3Ftd0FCqU1LZq4rTkLNVQlrYbsleE1nxXV2YO
lIDpyXFDzmYlAxiLg8PgE47ikRAxACA+2yccuKP91Gfs9Xxv1r4/nwTfTJZGfdl2GgvH1hIHawAn
uuYvpzLSLQ7Q2vfnUXzzfVJoTpjIeZwHAUpLvgfUvVdV+/O/fmUbWMrVN7qz6tYomliZGJIMlVQz
13vLZ5K+VpMzeXEJ9kQXYfa5f10KjncyFEHV1j6wElHG3Os3vWNWOoAaiNkhfAg+of5n/QV/eJ1G
tfTJxl6zNoKL3ACYMIqv7YgzeduoNCom5ZxUQunPy4ZwkRRYNUDmz65F7AOz1kVO3znBPq1Il8DN
J4fcht3lgodJ4ptp2MPl9jP0OO3v5xtfi6XFQSPTeTkKBwcNIzGteud4XZbF8E8Z9SPAr4o800w2
zdP5xtYGcpEeAKZNE8oqLEWYq30rcKN6hUfUtEV+miPm97TnB4u84AmL5EJLEUONiOwGPcMiZNRk
XQPkQ/NaefnGbvTnRQeI8vtFVweQWhvnTdt3h1JCRn3oaeTBKAlqpaYxbb3hrTWzyAyjWwvPaQcM
l9HlYU/Fq/R9gLd4tTs/H2sNLFKDXSVFJwQmXwYSCv3wiwYcyw4A/TtOSpbfzreyNi1z629CFLQm
t8kb3MshwlizVzOzB5gwNzWMgCUgiPQwqcSGUiFzDLLRsT8vND+Y//6myRp2sI1t4nwO+Vb2BEyr
iQci0IG6i04Lv3k5BFwWtAMeN+ZjCoQUUNJU7X0+e2JMnXa2HuHWurHIDGkFeLVMTB7bQ+NHAQrd
kd0LfmEnFqHf1G3NgzkaWcLsa0bbZgeoj3xpxiy/6K4HTu/7eUg8iWK9j+uqx6DGRAoi9q5Uz6TL
/3vOUv//HgDdxfctZLBYF8SSPOYarrwtdYxDKwBCOb90VwJkfud6u44GRHQ9pC0moLPtawvZBJau
MLRpqq3T88oUL2thGQAJAXRIEeNlJr7WBhmasCb5lrzA2ucXEe6LpsOtV+PcXI/NPWz+xj0EsDdP
Yiuh7S9C25uIyS1cMON8VD+npIBpGOt2FbTQQ1cmt4xkWxZR84r5Q273FxE9srIKIMCMeWbFA9Dd
n/xkPFh++9CV6oYP9Yln1k9somVETfgsnp/+tdFbbPwAsUBBFG4AsS5ySEqTb1NSbmyFaytrEdqA
pMgE+GW8ulGn36cB6EgmJ2bYkpxsxPeft3YUDd8v3l4PVWKZfRN3vTq6uYRYNpxMr2C9BSyrIz5f
NkaLEJcNGarcwBj5mYG6oHbNMG9qsTv/9ZU+0EV402DIW5vjqN+I/BowY8DJUPzcYbIBIw6m5Op8
MyuzQRdxDoDmMGi8twD9OAGVVAODfC9ww+hCZhpQKj/fyspyoov9nAxuBdVbSNSbfru3VM9AEEGx
/fzH10ZqEenC5iCsdBbmIb3n5nTNRjs0TQ7wb7cxF2s/fxHsGZPOEHiKx7XfmpBGmxI9XEO1tFXx
+S6svBTjye/9ivVdUUBeom1iUk8kaoGwPYEoZMH3gUHYvbKqJ9ui2b3fVc7eBIrsubVlsHP7Tn88
/wvWurgIeFePrtmyBiEj+Yik33RP/WhkG14/K9mSLmLepLofgLhtYsuuyf0MQ+7CnDWTEfVDAD/v
XDbOZz7pYUspZa07iwwwZn0w2aA6xlZpAqc56a4AWFAiWg/nx2stbhbB77Y0ncw5xQSz2H0BV3m4
vknzxi18dTzfxEoflrXkjHV5ViUoT0DzCx4ObQ2+qWTpRuCvTIm3CHzp8rItwGtCB6biuR7pIZHZ
rjJFf2Qj+1a2tN0I/pX49OZf8OZICk0caijSYS6yEelYTeDsUVvdyNRJXzUOFPvz4zX/8j9slN4i
DzSOAS8WpTFeoOXFsm3bEHeVT8zJTq4M4A8wyrgU0v14vrmVFbAkjdfdYGdDwrGP5RywqFHDmihk
2levRMiku3ARLBLDRIZyKFIMnibQvTR46lzNvusbeWdtiS2iXnZOZtSzhwZinx44b/orkAHLy2LE
W0S90cI7L2BIzGlfNbuetXDvmdwspr7eOkSuTcIizi3SuL1tIrGMcOy8gXdn9tDMNfOwYo25Oz/R
a4O0CHWLygKGMkEVd52twxTX3L2mrNsYJMiG/HnduoudnoMk2tllx2IIxbPHwU3RUtGXMfDW0w1M
qrtj79rAa08wvhAMbFkfrL/I0DT/qkkmQS30Gc13grZ5Bsqf7ZmhX9vOU5eJsgjhjk2LHS5T6mWY
4BZf+KVzJJCwP9EJ3idVPgEbZoD+l4PKtUtpZ33vVde+Di28JiG1YIMwOkmcy6MB1iKRD8keVGQr
MtzmVuZCz51P1N3V6TCmEYiX+Yn1DuiOJapdp96uppOV+M296YDrW8O76tPEaAUdeFPWn0St7ftM
JVCLrjzys1IiEZHPa+9xtIgLiTVeVqcqpdOHQQv5oZ90Aye91PLuSzVVr+nofmkLbXxrynw8oe3i
Sz1m/kdL1iQyOjeNM3BWQ5dpDq4sSCXSDZKjPygjzspWHlFgMq6hgFRe+V7lu7iSQxTInibricJc
7y9IoPFXr7Bgg5ATrfBGFfQ9GEIo5Yaw9SpAB4Q32gs8ptzQg7Rw14eJL1MedVR6PwFXpierLnog
NkBOA0q/SDxQmRr/ULlN9pgm8FYJx9z2P9Qz9fCKZEHjhnKokx+wW8q23gPmRfSHpOgu0jwHXbi0
6prFkMiWL5JZOdyHx6+JgrIzoIJlGnJVQ7TXgdvBXdJyMG7OR81KZC5lIMCEy1mep00MDy7jSFGw
gtWDMUZ1UW2p4qw1sUj4LlOqUmXexFMngamkqTXubFT+PvtdVmy5WK41Mv/9ze7VtYbvpXbJ4tw3
y71V2fIvGJGC3BkQ8BUuG6tFktcQ94OXC69jCXDAjjDq7HoepHsbvmcbh+S1E+ZvaltBCYptZ1Qx
KJTEPVHpl3DZhvuQOBqpNlHBlI5vX8GprE2OhQ9OzK6ZwIeIs7HRSCx2Ah+xjR+zklGXSpiVWbpk
sJwKjPHegPeWTXsjor3PP58fz7XvL3YF2UxwMU3HKnbgYXWEaYWMZCa37sZrIbXYD0aY7ygQb8o4
SNyPiZU1kVQBuIp+Cte1qsE7dgU7mG7+16qoncvGbKnwmoDdKlVXVjE3BrjADWBCuSzwNnahldOg
s0gTvZqIJ8we6JSaThASUYX8K1fCfMyE7RxbGDh5Ibhd3hYPYSWqnMWZkCRCV7Y1dbGjS6OIKi4G
H/qnpR+gnl5XHy5aB84iQZhurkoHr+Bx2dTudVLR6sEMfP7t/Nfnr/whtTqLzACOgQamN5OQj0s9
OxzMFtzPqgS1rAS9AmLdvAAt93xbC6LBf177nEWKgLeO2/cFaN9GYTVhYHOU4xLszFX2VVfZK/wR
D+Bo8qsep13lyMfzza4EkmO/T36wUirgYqThSDRW+tikhBxF7m9pc64tgsX5EC6XEOlgVhsbhgYl
M6j92UQXbnZOVNdJ0lw6dst0wDmtgpy3McR3+2s1gGP0VZV2xq99EIOSk5pfgA+VFZQML3iZY19p
MWXFA4QF2mnjR6yN5CJpEJwhjRwlpjgVwnkxRQPnyWBrna+sRHtxgoTxnI2rlchioUFoL5tE7kbf
zvc9it8QWrjswjNr07zdCd0u713a2mlcTlj7kY2U+rkStXJ2TVI7p/MrbmVN2IvE4Mse6oYCzlFO
3qANKFZEVamdkNZOszvfxMpU/JK/ebOjmwrWtUI6EIlK2PABwhXkNtEB3dh71uZikRV0nVjwYigT
uOaZ7qcB2iRQoigsWe5U04jhYOOxc4u9sjZYcw/f9CQQ3lD6xPChQZN7uxEExZCQCeIFgT0czg/W
ysawhJaaNmAFUD5NY20kbv6DDihkn4ACYupIDMblXuBVvb/SCueiy1pcZIWuTktYVQ4JlCuFGbEO
Ukkh7wZU8IdZpDUy4JdYolbnDVuArrUFscgPg/azKnNhdNiVANdEYD5KCHzYBhyPzndprYFF8MNa
E06vJZJny8CJw71BluUOKj31lrvKykJYAk0La7JaXpDkCBwrlNWDMojhk6iv/WLQGwthpQ9LFKlw
rabQY41BEpBG74bR3BW+tQWmmHPIH/bSJYSUe6zugVtoYtaS7ks+TRXcUUWW7sWEImANRYt96Xnw
EEXZ69IezRH8JnpcqEHD1p2w2NfVRzg+YoPzFNt48VwbrkUamAadK8sZWUyMsb93RwVaeg3tgosW
1NLHHNqVpVcmeDIgtGivB0hTxVLCy/z811cwmP4vAeg3IxOk0AIwkhoyNKlXf5KUQKyBA8kblEBj
ZwJnwZFqYBttN4MmgQmV1akKTrQYilj6eRvnGp7TTjB8bMEPPP+b5kn50wJZZAVbuIadMr+O8XwY
ICHQRH2TVp4+lmbp/RjSvPQ2duq1WFpkA78aVQeJJBy0HQHWUJr4t9QwnSvICCWXFYd/Oeq9GV+W
koAARoMnHgekWxT/5U2lDOslTactJ8CVXixRoniUAdgA2Tp24Ph9glgGAxS4MuKxD/qNKVlZ4kuA
aGIpyNT5XhErBhjIgVUafsUpZam1scpX5nyJEK3b3hVcowGjo/0Hd/AgC4Z8EPG2dO+rptkCtax1
ZG7/zXQU+WQhsSX6CDmTDOpsjaXEDsSmiW6M1NpkzH9/0wBk4sYeqiNFPMAV5K8yM5ybvppNtN0a
tg/nA2Stjblzb9rA+xb491WSx8lYsENvOGD5EzW6YwQrZu/rZY0s7gO0TSme9BLMiNlkwGV4rMh3
Fh1z+Iek0CLdnW9mbUIWwQ4xtA5GQfCjtnvu7B0FuQ1lUP/C2VgEeOk5VdrotohdKPvdyGFq7nFP
NB+rQnifLuvAYsO3hkCXiqEJ3VpfRYaHolQ4txd9e4kBrVIloT9VFzHrIDLhayhfGU7TXZaalphP
pYFc7FoP/smgKU9R1jgtBHdGkhRhUJhQOrqsE4tjfpE6kCXkJI89I5MAGvs+5KUZsf2tku1K7jAW
MY0HW2g/un4WJ6nzNegmmP+VxY2j9Z0atLWxVay8BC0hoJxmvj+ClIJe2HeTqX4o5tDITPqd8M2P
HbEolIGeHTK9nB+1lRhfQj55OeDymtl53A8eIPNZb9rXhpPKL3BgvwyWDzrw+zwCcyiragmqNPBb
Z9EEqeKj2frT1fkerES2sYhsbRWWhr1wHluNSWKT4TaJwrO9MT5r87GI7JRQM/WqFBWmSQTVvtGe
dE551jvfpAmI8V3tZPmj0FnwZaxNY7am9PFYH5/v2trkLGJelkTxwcNNaTAtfWW1A3mUw5Bfs7Sg
r+eb+PMpmS5hnjDeGNwS0CJAZ+S+9ekPpuFlko7ya+CMkJEq8HrvjJpdFKR0CfaEGCFALXiUiVEJ
UXtiqv5jMJabWP0/rwW6tNdoKmIbtMIKIFDxvHZTGxUaaAtu4Kb+fHGFNO77dawT4aazO3Ncl+ZD
q+sHtxuHMDXsT9lEP0KHa6OdP087nbmdb/dd7mnpyAxvLw3xIHMpWxkaCd5etMrExjysNTEP4Jut
ve5HmUNNBU8KDAiN0AtqaMIIAhEOyFF39oWtLAK/BVV/4G2H5x3DEDEdm67cF0HdwdhlrLqNA8Ta
nC/iX02SD7Y3kqNrw4Fr6sSNrcbLUMMgbb8fJ4pydg5zdXJEgQNilSK/r2qn2BVjshF/a79+EeJi
QN4tfDRgQXB155hGe9VpLY7no3vl60tAZ1txNZgFgcl4LvIbW0/GlSBsC7i79vU5p7xdRDqtJpC3
gmMva+9AXfjIJ7Ktd5f99sV+nteei8oYS2NbNj/9pmoiaJVf9nYKIvX7n24VAwhWpCNH5lXZEdrU
0Fczhnzjpr4SXUskpy1ak/UwvTq2nU2AuKK9FjsCDdgMxiG0vqzmRZcwThRDJ2gIMryfeLYVD4NK
9w2kTS86FNKl33sPTq8dFE1wpEVR7BMZpEdVW+yiR1nqL6LW9CGdJ5MECQgK8Sxyh0LqCE5I0KnO
GLaFjePU2kws4jedIEOcSeQ5b6Q/06EuIf5t3nKTbFXu1mJgEb+Y2Q516DyF9m9ZQpVMgQed+JcR
6egSsZmzYhAEvnool5nqU+n0xb514fQ7ZbZ8uCjMlmhNOkm/yuFCcFQc+nrgy3/sRmleNvxLkCZU
pUCNm/BxYaavps+vnTr54AD7e/63r8wuXURx0jcAMgVVGnNgia86YBqvcQabYj2MW1jptSbmv7/J
ccHYyIkyC6J7/fSYjexkjOKq4tDhPd+FlfWzRGlKvy09SFIHx0AV5U0DZdEqtFvCL/3+YgsWdjqA
loLdUZTa/dDJ3H2SolP7y379IoqZ46hAZx72l3ZKb2g9ihjO2MXGDjBP4+8PdHQpKFf7oxq1xt5I
mCpDAIRQiOJURwU/QRqz2chEazOwiGCLWY4yc441ChkDIN857GDSfNTGZTO8xFxaZcaAlmmxw7My
v0ry8lZNeX44PwErQ7SEXOYao20l2ALM3FYhgwlBCOmsxwEZKYK0xsbbw0oQLOGWFvcLUoCfgEVk
yM8NN6vuFqJjlg/JUJ1tMc5WJmIJtiwqbg+qz5NjhWwRKbd38VRK9cY0rxzel9hKDwqQDjg/GClX
Olcua+1HkRMolfrFntV++SpMP9k4wK9cqry5h2+ShlvDy2ykAL1kBTQpOSnbUwCIzBXFK/jeM5m6
guDKuIc7gL0RiGvrYBHmI0MqdGSdHKEn/+TaqG/JCh68UjzkgbOFul2boEW0Q4XGKIMadUjoLYp9
3pv5rnL7ref4ta8vtmo7x1GscDJyHORo76BJSndQTrY3jmRrX19EeaMSYQ8AHR6HltNj4oH4NVR2
tSGetfL1Jd4SABcoxAqU+2yWurAXmzDHkJNOaLHxyLEC1oAL0/sllUKEIqMQbT/ayfC5b4KPMpgg
a0qm60qNMQRhxY4r6wUawScj0T//H2ff1hynDmz9i1QFQuLyCjPD2I6d2I6dZL+octvijpC4iV//
rdlV55TDCaa+ebWrYJC6W63u1Wu9H102fGYNuOumro2WTJAUc1utBkQVYzu3vSylORR1xrLY8sAD
b5XlM9350I1Qwy8G/sZ1+ojwvoEARJrRsf8UReN0dhjpnlyIre68YsNX+OXVb17hQR5jQQkySnNb
qQizVbSekloY/xuEcLyHqVn0zvptdL0CfrGXN6/qQoH4DNG7tHU6P3vqLNXlERj/2n5STld/EgT6
Djdt2agFJEgB9BAM5F3mOISCh0hljR7Y0ZaNMz7JAdrSh8rPcucAnMkuamrLcleBQxuLeqNk2GJg
5//RfYmhLyfo29f3Lejv5bNgDcuL3Fa6bjtHKQjuj2xhP3RAUOMvPhdQBYYSgXjsG6seSD5eVWwO
+CqKMFUh4WedSI3XPC/Z/OBH3cPUleq60/z/qI2j/V2ruo9SGWFUh0IzKCUE/NbvL9eG9a8ReR3w
2UYCGJ7OSwcNgfDRr8gjLqd7NfKt56+iCEiv+GSDMUpFVz0Nbn1DRoiWim7H3rcev7qyT3kPlHhY
ItURgw/NnLYAT9Cg47lT1wErgjX+zp/GfIZ8RpRCm+JnTmFIvt7JELZ+/eXvb5y1H8GwOgxwViJC
7xh0rTiPrGmOuY3kjnVuhJ415K4dUYkQToP73JQFn/nk5GcvINGnQM8//NLb6zdvOPUaYyd6208t
pKvTRoIfvnahM4MEfW9KeGudVmnAbHvNgRRAdcMbPpA+u3Py4daOcqfusHHorMW7vVZUplFAIElH
use5G8F11I1t4tG8P9ICE51UDnvn6tZKrdKCMMtEx7RC8VBl7jeQxNY/ulwEO0nHxkqtQXSFMOjT
UUwIcIxSQ0hkBtPrQNp08au9xG/jA9YIuiiQDTDrIkwV89VnJnz60UFVKH0/Hm3sxRo6B/HAZoKq
Dex16UDWoYYmOs9SG1Rx5XgoOS2ruLPBHnfs1sdc3OaNB9aEDmU9In5I37epnhXCd8Xa4/sfsyLG
/R/Aa+CtHDwf0QSeZIXDyGnNbz7NFb9hTj7/Xkr0DE6FtJ+oo44+VIc/RV4XyBuaQUEmmSNLsxRD
bT+DISr1h0K1/ENEXD+Ma58N/WFZNP+cGxOynZ+6ZTiXBXqzEEU180HNdZiiTZp/mboiegaU1aBQ
b+bm/P5ybL1jdfLPMxlqiE2ItM7ZcIrYwGOo6IxHCL3tYYq2XrGKFJXXyWJaRrjyBMlmGckHPQX/
UlnspN0b4dRbHfZlyNTCobSaMi2PY5VNMQooS1yO4+MAQobD+wu1ZZWrGFGOEOAJCxQ5ApdAV5DP
UDnKeZdc9fQ1zm7sg8J1ay5SlDqQCNXSeRZO0D29//QNB15D7NBfbwKhhigtWZFwojF4JP0gnoMF
2r24CBlXvr7/po1VWsPtghDKavWMsI06TvjdyWV/oioTz9c9fRUZBtZOBGSo+A4ZvnKu5o+DCLPP
7z98w4zW/PdqZKVTu8gp/Ize2Wb64Hn0bsDc2STYHpxya3kuf3/j0cYnLQkt8kaCOY9TAPqr+3kZ
+Mv7X7D19JUvgwOGUqdA3ggq8DKti0zFSono+P7TN9z4olL69rfPy0g4UwPgs2Lsv3jgm/xOl4Hc
dZp0e3X0rXesXJnk7eKbKQrTudLVTVtDXG3m7XBssdk7nrb1irUf18I2LTRhUCurbjlrjsytvkF7
c2eVNvZgDY+DpBhXU6+itFr84E5WfXUjVPn/J/b8v2fXGhkXYhSk80tkjkFRstsZjKj3ExiabqA7
CbALCknRzpG/sUprhNxUoI0akBolXWm+11P9lTjOBwy77AGXN26EaxLFoQIMy3dLRFOlmjZZOCDz
cd7xoEkbVUZRgvHCnN9gfxx9EphsgDZRo1BreN+WN3z9v5v6Gz+MfIErOdjUU0lkHtcG0kloRTUx
9+fPM0p0779lyxZW3k4GX0P/ewlT1IX096m3y9lZRrtzUdn6hpW317M750EIQ2akggDbnCV+QM5R
hSkeybLroJLBf2IGb1bKjoTWrERngsrmo56il6juHpSgn4cK4Lnr1mnt9Zk/RlSj5MtqyGO1nfBT
HWm9kx5s7cLK4ZfWX1wtDBy+kzPayDU9Zn7+etVPX2PmMHgz+TXtg3ScalMmts6rAuAJkFzuWOrG
r1/D5uQ0QrWXDWGajbM4Zrnp0qwu+8/X/fxLwvBmdxWp9LjQLkwHa+gHDqnfoz+61zGMQgjpz6ej
QjjLMgAyYMra/FTkY3WczFxfZzVrjNwitBkiH/vKtYb6vFE0vXCk7hTvN7xrjYgzDRi8dSjDtA3C
T17ljrHR0T0LyiGxfvTtuuVfuzAzOLGrLkg7YYovrsq8x2lQ6rrUfg2J0x6KFwqSWphHJ/NjQDN9
IMAS3oF+Se8cE1vWufJc6gzOpJwMEc6EnoF+6py9+nUOCOF1C7TyXcfg/mWghpGG0zzI46x1PsXA
EOod+//7MeevcW+eyNyASdQJm3Dg3xbWsrOFruKNgozI4/ufsPWKVbGtl33HME+Aowbn1/PAcnHE
uFZxyEa1h978+y6A8/9PP2uh/QLtUSTdgrYdxDqNieWo9go9W09febEvFsbdOQtSCKK6x6i25EOt
hP70/vJsPf2ybG8iUCciaGpmLEgvEwuHThLvsJDS3XGBradf/v7m6WODqGwup5cngyMuDv9Q7tgd
2/x7hPDXikjMs3NVzLg5T3UPFU4d0ewmd8chbaHt6s5RxXcC3ZYF0dVHyKFcHIWPQIX+bGcIgKnu
W1R7P67bgZUPl2Kuq75ccPUEcehr3YRFcepDqqudPOVi6P+3f4/u4J8/3yxNNZECtSk/oAdC2Icp
nH92S/UNPetzFdq0i9zrjGkNdHMLqQEr9QMUDb2yjj2iqyq2TeY4123FmrwwIAITCS3uJ93sdvGY
1al1w+Ms/KsOBFxl/1wrNnvNBOE+ePKMeswhi3qgokDwy65TpvDXiLeh1GHV6xBJYzA2caecIMmi
YY8ca8NS14i30gNKJpQIRGh2Z8kQll+tw78EGB3fWf8Nn1tj3Yw3FKqbkbd7AXuaGzOeGjD0t73v
3RDrXBc01pA3CFuDR6JHvapfCIaoNIbUHAHRiffd7b8rzl/8YY15E5P1q1pMaDyWUSZBj8fB6TTL
wKoYolO+uQtdaK0AtAz5hqoJwS7RdJX/qlRE9L8Yb6Bf5aRA/SpYCBFYIGF+MqYj9xhGU703J7O1
kauY0NWDN9bLHKZNi1nSQ4DvH+KeN/4QdwEUOXZC6EZ4DlehgYNUb8ZIFK77zWheBDSwv9XL5L++
v9IbH7GGzYUatVMpKWy9yx6w5Ch4efldlvdP7z9/49evMXPGWuIrqI2nTmV9cGb49asBMdVO2Nx6
+ioUQLkJhFDA26SZ17EIusiFhBTXFCzRjiFuvWB1rueDTysFcp4U5ZvoN5JC+zlsvPHl/cXZWvzL
39+cvFURTAt4GaNU2VDdelPnHMeiBjxPhP5V12t/DZoToOUBvj9DuUuUssdADIDNcVfmPLzOPNdq
n5aiIRdhzj5twSiSBjOUEZo632OP2Foh+ucKyS6ISjEAlAqR+aSUHi4Y4wUYvLO9Fzv5S5hZw+Yi
p6IDZNahmdYuN76IVJJVNA10d5vVRh4yNV2X4K7FZr2smeUIafsUo+5TWhM0D0rGnI+GL911xrQG
z9VTQZa80jgWp2p84SNxy7jKuwhCLctMvr5vsdHfF2wNoqvMEnhZNgUpVQ2/mazHftNeGydRY3Ak
UY9Z5OkZk1ECSuh1cXr/pRtOuMbUgdRh6kNI6aQhmZbbqGYh1MfnadobJNt6/srJbcn8RXsFRz2+
RBU7dCz/NlRu7Ryv+/0rN4eGA7AoIRbNCWY0Z72uTzyi9nrxW1ty+ao3QaRjHZvpBWrWu68Qhwc1
Vn+OMpS2R3YEtfkhwLVcu7sYzQ2P9L0/X1dZWljT4nWMQeEhHvsJlKJEBzXYUgO2cypt7cjK7ZdB
Q2NnxjAGa6vxlIdGn7mi0z/v78dKZPR/KsSQwPzzG0K0gdkYhn7aWgizc+dkpzox1Xdb9fEoTBwO
7K6n6mbRJm6l/oC21nUwdd9fneb1givoBOVnvNq66BJ4UQwFC5BYGS2uc5c1ws63eaV0yPwUhPoK
ZU7vlyij61iDoAn759Llvde1Xu+yFOrr3RGsmCbRo4AgsTfu3E827HmNpFNzy2wPxqXU4yLuZHUS
nqPilhfngjrQ3pkfoiU85N5e+WTLGtY4OiSOvc406qmovZV+WpVO0x6LIVcq9hbIICc5LaGOXqoi
WkC2r9s5sWLBvJzv1O3LVNICQ2eTI+wOqmPD+NeguwqFihqT9iiX+gD3FQWIoXH13OPs3Hr6Klxw
jFwAJZf5aTfpEw7q15KZnXLg1qNXoQFjxdG4cNR5K3+2RxAsjYkx0x5+e6UM+r9euwbI+U7TWbYg
lcQMWzgcQ1vW8hs4DkEaE4L9t4uHnLiffJlDoFcETIgbiAEFU+xk2gli4hOHJNDqcvkhXwx1TzqL
wE9X5pT3t3qx8w8HktEHQv1PXPSLjBdk2W0ygWLS3zkINmLnGnGnc6DhSB7ytNXd2RXVaz7PWdxS
vmfLWzuwii55i/pyVLDLC4afLrY5Rk3kugEh6Fv/6frlpcwoF5+DW8mAjzH8WS/yOXLDn+9H5Y3f
vibBq4LecyKNa/0YcoO5XT0dSOXsDVZfzvK/ZHpryjtUMKkbaO2nkIXoP6I4VGbxDErZQwuKtaOt
ZXRd9F2j7nhuimDhATK9kdEfHbqPTlJ6cl80eiM+ronvMCcKTCyoLFJJIXF5JLwZqsQFHPWzC7aU
h3quLLur6r7pvxCdF/JYLbR5KHxErgNUQ0CtwgHSsVBMsiGBmvegmxh6kWMBW8nqEFSpSOkP0FYy
PgRG7LQ34LS1A6vAQzIqcyY4T/s+f70Y/8V8Ajl2cVaM190H12i+WYplyRsapCUGgxboPfl0SBgl
/Z62wZaRrhKT1hsjoE5Razc9A5EvMp6bKqPeztG39fRVXhKVo4SIi8PTBaVF8C5FzS34dou9hu7W
41fRwYLbD0fd5bbsFPLnpDRqWqiDO3usDxvhbY3hC2BK/TjNHGcWC+Kpu+AHqiCKXeFc18/y1xg+
kEtj3sjv/VRkyEPiCaxE3zIlyqvaoFAL/jPE2QDKe6XpsQG17G68jPdJ4PfNDqR1Y/3X1HeQRB+d
uTccA2xef7vMfXXGhl+HvQL705+/HcpzVQNQNEuVy7KDIBE/hItz5UXcu3zTm1tGaKBJ0zewHQ8U
gRmYqotaxrRtcnlb8sH/9/0zYMuCVhkE8LILJu7Q6xtoNz4zGThPAbX5T5Dryeb4/js2Su3eyoVB
dQYkeokArXXwHclcBcZQpwU38lKXDJldxn8Pkcy/DsHkjjvv3Nr5lWMDDAeIAM7mdIqyrEtqFwzg
SJk1+/3+N23EVm/l2WTsGtQq0MWE5mEXxnow3EvYskS//KBlny0AFq/vv2ljh9YYPIzV4q6UadyV
y7x/yJHR/OMDSfskSr+5zgnXQLyS+4HoFEU/k/jDDUdNEm1Bt0yv+4CVizehMrZ2KD5garhOsnES
DyA3C/8JkevH779jw8ToZZveOAvGT3IfqqEc210EGGT35fJv1lLGYr4oG9zIRVbiftL4IfECaNKe
FPSGGazReVVYeDAsi/Al2UdftQ99FRwWHIrIhwuZvP9xG7a8Zr+DPGAY5c2EmpnvRh+9emAnVfE9
OO/W01cRIGKshiUjg10GN/sQMumeh4yXO364Ue9bw/MyU89j07heaptgSAZwm94iz3VPkM8ejrqP
xCkKRXGlq6yc3mN+YRvwfQP2oiqbZFnezgdwn+Yg2AWkZE+qaMsj174/2QHk9dJLQzjjhXfj2Sur
Ksnn8Dp/XKP1Kib5UsjRSzXP7Y0qcgURHLbHzrax4Wu0nqjE7A5uw1KnLdWpHAEiDyanO11lrGuI
ngKlO7R6K5ZeRia7mOaj+3mG2PHeFNLWr195eqlAMEsknp95T2wJ6ge2hO11dYA1/g4IDuNmskCa
qUcfqCn221yEjq9bmMsHvQlRKNiDAUgj05nypbhzyzzHLH3r7/z0DT9zV148tvPsNiPq6o5p6yUp
RLmEQN61C5yBMctPgdNHX7KR9j/e/5yNgQX0AP/8HiH8fFjc0EvLIW9D4NoHMDOgyErG+FKvuh/a
sIbcAoVEozkob4AEBphgIRd0aPOBjTGD+oI50gx3pTiaqG+TwgdhORIDDSlZUThgesLUqHcb1n22
c2pvGc8qQGQFuJCgqOqlU4BWYjyrpuxjvy3slQn/fxOybzbZVGiE1c6E0NAX+tC5hiWkaebD+2u+
8fPXsD5aMNIuHFu6THQ8Y8KpfuR1eZ18jb/G9FVTGIDZyaEp2Ge6A5QZ+ttmQYOmrIo9OrSNY9pZ
pQKTwrW8axlFoa38aAcGCBvN731tPosGCMWajfSkdjvmG3F6DfTzBoCc/KDxUlDeeDfTQGgyC1af
Q3xV+v6ObJz/a7TfWKA3o8HpDnhwVAcJa0r1JXJE2yVeU4Dijzm+2Tt2tt61CiAGJDdmqD03bXg1
HEKn5olTU3vvQajgRzh6dsfKtpZtFUp82YtiFgFNzbL0aDKA+6OPw8hkXqL6yozXxcM1DhCS7v1o
LuY2oYl8hjqGOGRAf+x8xJarrDy9HhyMSBnPSUkdhknG/OCAvbkOGuz/J230xs1JrhuURF389gsz
nRUOP1R1t0ed9PeN5mv4X2VmaXxAEFLIXzUgFLGPxhmnA9Qi0OjdI57/+wLxNdldRarAQNaH4uI9
sxdM77dJILz25X2/2Hr6ytFtmJWsbh039XUxvihWFfflXO8pxf39sONrrruxCct5aY2bhpHO40X1
qDL2hoghJkY6n52sG0cMqBOxMyq59TUXT3mz3blHuS3GCe+bJkAq2FAnaJP3N++v1dZ2X9765ukT
Z1ChLHo3Lfu8OjKf3XUVP008s3EQAL76/lu2vmHl1baXYVjNyk07IrtnC13jj9xMe8ORf48ZPFol
A7oNaBTU+AZb2fx+zkl457SurWNMFe2hf7a+YOXSC6YuZqjaUKTdkj1J3Vf3yqf0+3Xrs0rqsyEc
FfIWJ4VEe3WqUes6uFm5p8GwsT5rCKCHlMAN/NBJZ9MspyqKKhOP2opbiI1gwOOqT1jDACsbgpvM
HZx0qlxx8KGfdrew8TrtPL4GAQZcSwN0g4tJQ6a+SLI0LxjX2y2Vbq3QxTveeEE4tbwdWwEf45OG
Nhk3hwlicBgCLJyda9Xf6/h8jQMMeIGLbTNhi4kKXlrkpMk8djL2yTTekdxrILnmlLdGjeXL4Nk9
pOnWl638OyCVVHmNWJhDO4TGuuv4j8i6fZbMEK+bj+9v/kYUWcMDM2aIBP0XDjzr2RvXnfIjweTN
aVqkPjZjP+wU/Ddi7xonuOSFi+sEcVK3hETjeakhdIvB8WYoj2IImu4IUoWCghD4kgC//2kbjr+W
Ny7BjDeqpnHSHIqaKB2BzasfMn267ukrx1+CYAwdeSH/n4382BrivlbWTjs2t/Hb12i/Ia8leOBy
mrrBoI8dz35AlnPZWZiNPV9D/XjXUYP5X/hMG6h0dkh0rptywVxiED6AROo6wni+ZsrrGkxR0FrS
VNcM9bPOthcq9L1Ct8f/M9L/2yvka648EjZODR5fms6elP86bOKoqYa9LaoBTB2VKT/mHcoJN3wu
xzmetbW44nYkX55FY6rxYDOhnY98CiKaWN3U4xEcrjPgibgRiwR0LlCNKAzvzJcIc5tO7NuCjQeH
DEU8g1qhzzInYSHmIKbim9H2TgSivpsiTzyG3mAfoaVkkkYHY9KO2RzrsCtxsCk3JqGaYowT3c65
+eZ2zhw3kSyTMhu7xOf2pyoJJBQ1m279JWoByW/vUdeZDxHaWAdRivPEhiwmJeliv24F5NQCemwi
qDi2tkpaoHFH03xpuUNOZal+jd40g+q+xEwikY/5tPxuOnERAnRfudW/oXL5hffOS08nPynpsMSj
00+J6zA/afvpQ2MoaNhcVp8IBqA5hf4tYL5NIgt+O7bkk595+tCM/icorvaxLvTD0LlPpctfKgWi
FE6RhFbK54kOOogx+86UyNb+WOTc3RJn/hpiRPIYRBDr7N3mJazK1ywqP474/xFyq/ow03lMVd9E
SVdZr4lLO0CojpRt7OWTfZW9oalkOFEKOdzPgj+LfCY3GbiMUcP3Yuo7j0U0VDFIul8aSKEm7RJK
dFW77hAGnMRm1OTUSvuzHcAOnTOnjQfH74FgkbdDNOdxHoAgzng/Ci4m0LvT361gjw6r+QNph1tk
SDmYyTyAP3Lvt0NJB4KYqkr7MboTar6thugWyt4/ebX8Iobd6LL20pn1YZz7FRS+xUIPMxLTGHNZ
LT6xHROdld91EbqHYWQ27gRY6qCVVNzUAXjTUdjnZwiy1LfZbLKDm+fz0fPKb0GefTCNCWO/d3nM
OWQ4GM3+nTJWxgWt5OMg1RPIoQpgKHkdl33QxS2a0HFQdL/A0GQPvarGY1A5LyoY5wTbNkNosxxi
G7XzeTaDQIPQhAdvqKqDi4tj3Bf9K+XDcyf0R05cQJJ71GjhRyF6uQBMDGH2LKFpifa0KQ98ASe2
A3LgVC79swtasbjVYKtrs6WLVeD2H5jV93Cq34FyzoEMwkRfRvxHSEXFjhfRIzHNGNOm/1yxGrcz
V/0cOP+OuTOUhQbeJiBDBd8wxS4OMvw2NrU5Nk7pHhUKIEnOsjZmU/lPRyPoxZIBdZxuiY1b93C6
5jdrcYsECvpBM/dxrEJoOY7LjZVjk0RB+YGz6ASmm/Ju0VQm3ENlUozkzmbVctaL+Via7Gkh7Gnx
4TZo/DdpSxDwnK755crBA+S50afWhMhtW57woI9OxM+Gg0uKJZkqoJeUkiTxq+VnT8cyJhfCfIif
fOo75yUPokdFbX+sobMZZwhPyeAANDIZoNeN7NnJF+0vo6cCmFsNbIzKOYSB2JhUYDmJl6GRCbWY
RgqppWdP5dmhtSw79XawiQuJgZvO9TWUTq2TkJo91H6WxZUf/Gyt/9p3AtMnIOqGpQxDPIJcJnUZ
SGGjcM6fUazit2ogJo+1g9ER5UXOFxfo3y9aFBDEdIUL/hHd6fwxguojS7gy9GvOq8IALdX799aE
+jYfvOJkACV50h2izeD09ZgEDDXsJADjcxaPxJcnuL+0ieeM5LUYIccdSE9LbAPVaeXO7KzALHvr
dK1zNpAqOY1ewXDi+PgVYhmW23K+aMULFwF0BoTixmesf+a21DqJBObkKCCSqOsp235wlEatMZc8
Z7E3AaMUg502enCGpvx3yTJ+1ytgNmLTBm3aQmDywPDaPB58L7vjA83PY0+DIXZxJf9EPOZ+q7PR
3GHuoP43yjr5qEPFn10ZFgu0sF33UUbGPjQestkk5Kp+ZKEkv5idxs+ymQLsbkg+8iUv0wkyLBJn
HC/ujAUEPW5UY+8DXZr2XkEEDFI83K9J3FPP+xAF/XQ2Xj5XJ0mMd46W3p7pYJbPYxgNLz3kjz8Q
i6H4GKKPhR/XchYHTS9aFsrypT5qGna/AzCdD3GWzwrc+RYkg/MgnslldhcR4iGb+M+uBwSl7kyd
uFVUxKpXP63opqdSzRgJ8SD5Sx1Hf1LQj7sFT9A9pkRt7NE5DX36RVTecwgDikH+p3F44ZugztYc
1NC9EprTAyhuUPM2sD8eNl+XjPxcYEh3TJrHoWiAnAKp8+fSETASP8hvocEhYkjh0KNyXCeuLYY9
EMafeBncCk5fMTU6nMIabMm5bextbgIVdxMvEtNBubXq0JPHIPqMsJvrT8B/swMHxjXBkffdFPnH
kqBq7etAJQAKu3eWaUh+hv6SeLx9LFoIWtZtBxB/g2aV7JwH7tMWZzmctYPO5U0bVA89ZEkxiyI+
zz2vIVhNjwwl/kM/KI4DfNQJXXIbU9P8NDLCqK71i2Sw44igXvc4/3EJqYhJa6/Nk9bvSAwh1Ydq
6WUiyookaJmTeIkwn1a33kteWZMsDtKLdpjrmzbrvqMzDEEqiYZnjewktl6fTj4S/y40S5JzHiYT
RNcOwCt/VhZz8UW1gPTMqb6H+QjJ6LaXR1W4ryCBLePMdStgixt2mPjUoBQbjUlN9D+9cH9hHFLG
prT2EGly9rkKoTRfFoe+ABIQvISvNbiR4raiT47rtbcYDAF8tOf23q+rECetV1iQBTVfZNDX+DQd
nLLZm06qVeUzA741Xvo5rWXjnEacb8CYiPsRqNTf87ToGIe8cwYwITsRqvxTpyt+FhklqL1hJify
w7pKQqOCk3R66EBCSUceoLGdF4jytlCPbUngF10+oUVXQ0ugvOet1+hziJn7U75c3AX3wovSuZX8
kzc7ncLMA9gkE16a4AlGNh4oNeGNF7mXq3ve/BqXrrjxs2Y5A4lqj3aS+rvjZyoJ2nD4FI7Mu6Ui
D882X9qbLuLLs+NR9tHQuX0S0OktYtpz8kPkpn2aXSYewMvpn0jUZV8bzPmeIQcnnqC62x961Ds+
iihrfoOnITvWWbfch5HX34FyUYJRqEO7uRG1SoRTRFWs6YQIocLlufUYaOjCpr4b7TgZHMuQEZ8W
J7pzpHBSEPtMxwnky4/W5tNhiKqFITJ2wz1snX41sjSfpUJ+o6oCmXjhTRjNswou7GevhauL536p
6LEebYjJXq9KsCvI+4oGVTFtWu8uJAs/9SV3YbJ2vpdGicPg+c3L6ObhbdXyLI9DnmEGByf5h1bm
Kj8tXlseZCHDxAsETTCgWRzAISZPIIPiaHnT4UiX0rupI6qOedZ/V4KIn80wzz+rSWKdpEePPsRp
f0T+FH2MUBGEZQzlSw+9middl/oURqI9llGTpXlfqsNln+8bSHghswgaAEQFOZs5685VN2CKjWnQ
7Hj+dIvp6wrJzgIIK5rkxwz6fQlSnvmgVc1ePWfx70b47iE0Xvugxr475KSf0OWo3U89kPqJubDp
DeUUACfo08MQ+OQxCrh/rnpUj+OliRAypRD01eR91J1ByAPV997vpyNEfasc6qmBKuMoM84Xvweb
UbxggPS+KAJyWztFhalD5UwxFaP8VCwTf0QHefjF5t55nVzu3VWzK77PVLhfaO5E7mvOZYuCr60o
FACMzck/QYnFPHWuFU1CiOnpP0XkVvaQz1H2I3PbUd3nrlLq2FpMCYKZGJSESZ5x8hU6hqLC/USW
X3KvJJiDkCja3LojJ9Uxl0MjYiTrHjt4pRzmW5h51d16IQRPE6qbjDux8kTxLwM4B6GclJg4rLIg
t2dIXjosNhHX2cFYsAUgT6WqO05uhAmIss1kMrCho2eoF4BjZICmc/ObltB6vzOjLcS5EqNL4nzM
x38CaKx+LIOeY869Gwv/TjLrLyc9E7eIc+R9WawtU+PjuDA6fOtRG58TIEqQJ7WN6YubsGkjN55I
UBtANSnOrAYiahC3zC+Dh10YlBiRkRJXJEiZK+dgZzHD/EpswRPBMQSG2kxDXQEj/VGTuiYLflUg
VJ8SDFO67QdLgYM4CJZF9S0byrC5bUkfqripidsnkVq65YEJ1ysx/tlGH1q3Q2KYz3pgj6zyMMkK
lR9cGZaI9zg1gz536iPRpkAztiLLc9Q1NXQSuIe+duixZTjlxHPZafTn+Ql0A8T7AVQqWtKUd9DD
hv4kK4410vf2pNhMyseCdOjSNHMhxOH/cXRly5HiWPSLFCF2eGXLPb27XX4h7FoQAiQQSAh9/RzP
00T0dHWlnSDde1apvLhDi/rM58L4JlYH6U2B/KZcrxQTZhB4WD1cR/UzQvMCfu7V1IE8mpFuc061
52GM2xBs+7L3g03PirTeeJj3ZcaXwMeO25PIhtA7NcO0pnfAAEnn5cOy+VmxZRtZch3ga8uhI4pR
1LhzybB+juoPm5Jd3PYoWt3djwUqxHNHGdu/AxFwVjQkxYFAhPLSc98KneZZpFG1C9afz/D443iv
fLtiM6CI8OjznrDhOPtNC2E6xgTUPG6jxtmF5OGmGnwC1ShuQryVbWdwD5sNvOKLawNKPn5qsoNa
+x6GadrzAGvvPoWPutEB8pFBX+TRRtLmFuyhP5RM4Nw4ysVtJgcpPvZ42vmGh6prs7jaFV8I0I5I
yFMKKTL9blDzcov6kS5oqUfHU07TaGX4mSbkEbnBy/aaohXKx9LviQ6Pt8tmk8ezzja8vRNyQnDy
m6levHX9t3SR+V4VkpTLDXm7zZELyMLvsSR+evZ9pPsVUPNbk2OMC+wV/V/OK8kyMXHrzBitSL9I
h/Ek1mb0Km1NIFCipib9nvDdC978JcAZhtt82wuztClFleaQtOc4ChBvHBL8T9Ug/Ny/tozKp6XP
wJpi3WyWGrcy9r4g0D2/cbKT5KwxcHFEGvRoAscrmJgTXH76tVmG+D/StYYBqfGXqDC0ARlRoMOj
XWps0tP+2xkWhHdQs2z6i6IQT/9F6Do+nkRvWuWnJOt++24QX16E/bCEEWoN8sjuztxnCv/Yw2ih
9iuWOE3JIyqH1VKmTac7jFRUgIqHYW7HZeCHuBeg/gbCZCWHx2hbRFvumGVwFOiOdY/I9ujVR0sR
QHPuRDt9W5513VMo/BkthpFax0oKMaxFujdyP7t07T18UaofYFTt9iDf/S1wd9dM234wo9jJeYj3
/r+57db2yWzKBLnW2zad8OwEU767LmMl+kwiW3luk9vBn3vvXzAx+ncxKf690cOQeMButyRXlSze
gO17w1nkRq2j22zg0zjpaJX0PAXOulOoemVqGjZE3PDEeNEzKAcN7Ape8bDQUbyFVezPnS77jWKX
D/Cqf6Jpdtn/Ugq57yuDqMnlgI/78JAGcYZMxEQjqd0MQ0whdKILwpd7NqpLuIrUlZ63Jl0Vb3Za
rlGsXVcEcUjS0+CPMUUsnkz9w+QZLAMZwBtsHmTZXM1Q6/cnXoZNluEkVYg7SLPhCgZ9Dc6LnVa8
ww73VanJ0EdVkziWVesqpT4AmNM46puox1OPuFeWs2mxYZVyldkKlo8ZSwJCHUgORoGqXA+AYS+Y
DEJ2bXusFAVXm3El1SQMK4gQyd3MQ9cdshZ2lFx2joGphAxxyRdBY37B1DytR6yF4XIwgWR7OeDE
xyaW2La7dCJ0fUk66zugZaL5RwNCtirmsy/KTvbDryHi7TvMxtIr2C79fwmDQi0fjeZrObMkmEum
t+AJHob5788/xNyLfsm2ihgjfRmHsv1IkCzr5S6Oo19rSHt1sj6Lp1Lts8HZywbiTUU0LME/uPq3
qDLg4BTW+Aaomh8wTEfABVtxsYgpGOtk1ZwfliWaujPyoWJ8Kagb1X6hG7l2tUwyFruc4zVilVkQ
MvT809PBTqpF8hOO3LhVTzpDeVMBUsiLb85KuIrafbEEkgpLAxgo1nEw/hmLcJSUKsHPWy+Is8UI
no4K+1OH1Cg8gKhHQQ727N4nwxkK4rHxxznpQht9qh5Ox8cAUYS2DhGx079Ao+olLaAyZB8Uqlv1
c8IlZEhRhNyl14FHXB2HFlaoymTDwE9qRoLlHy9qU++cISEZxidv7PkH6rWHscb5HANyVMJHFD1e
SFmRltOw5JuW7QMuMFRVc0JSKXLEqSJXHgMICP9rA9nqVuyotcCLkfFs/i1kEMujs0lnYWyRTl4Q
omiDn5NwZ2MR4/pSOS71qcszTJu4uLnk2xPWTR//R8NBztQjwMQHTHSyrRUgpjXXq5V7OcfQx58Y
pkXvHBKRzGcJZDU8j37nHdF5vVwHRNGKkxwEzh7tBw7r5wwnZxUID8VC8xQFIB1k1IjjqpY+gR5a
Ri/b7ibM6YPsYwAs0Qq4ozdNk3Pu92sZe2EEqHUblPqzRpqSEr/NrnlCcx2gQiHD6EUiUkDiCgHK
WUHF0Xo1iNMVpyK8Y7xEdlq3nLd0aj46XKfs1qPRNsRy2s1JjoRkl92jrJsh/t69SedTlpoyaP3t
gj6NbcxXucnjvGTeHyDi9BHgdvLhj7uMcXluc2X72SDNfpjd08+QK/OdCciguhiodCLW7InN+ybz
ZkoAHndhj2LSiD1nURwg4IXuvxORth+4VsyFoxPvtSEexYjbifkwOTdjnuSLa7BAI8aQj15b+4Ql
VYwMrxvdZLPmOJXw9oY489FYtpKL8jZOf/DHnlVqaPg3nzdgJP2+JlcmkfhSdJpEgA8bS6uxoXrB
HZvRCgZo/T56vtBYilT0PizALhoD0WfFFSdVsi7q3ON7BfmQKoqHp8nA2C8cHbQIkk3qObIbdmuU
9MDztOiHPfDnt6YfXR0BoxDnvmmRMu9pDWQpJP5H1mon6mUeBzAPbEl9LAUWuLCf+nrHxJPux9hh
FXuawnE+R16DvVhS/kpkg+YR0vHHRqzkZImPxzBLxa3ttwhlIXEKS+OyJQZnnvDvYQcGoTUe/UIr
lD5sBpbrnyP7jXMblQ7k9yVykl99/L04ayb2ksw2eELXSPNJlfwnppQVZgutzjOE2h/n3dAgxwW4
Af/dMhwSJEGCcoBLChzaW+9CcMSMxhoRZbO5Ou4n3ypWOHD6KaqzNly+h1Usn3oW7XkN2fpnSFIg
8Tb1VzhZsQHlNhX2lmBJ+UKQro8z025qqPdlhA8ZkaJtUPjJOu1l62DTwtA66zDfTeS7fN49xk66
S4e0Eqqx20k21G411vnf3HVvvAtVBZ9dcPdiN6SFBy9WNUFYj0kQ+1qdTHKllYMFMsnxvvnAh/ft
JXVt/2GDYCizFRFUbWrYCzKjxb8JHMzv1K3+HzE4DK92oD2upEiVdF4G7EiDUSe20ec1JSB5u+C3
j4v6BmkaOOcu3P8L+k4VVGULch1CXQ5BMKF1acwKbyPNW5B0P+23/e4qtWskHjLEUYE1MrkjQJaS
IZ6OwxBkABZQvYuPG9YWi1qVieZzonsDMnBLa0tdB/CoG2rcv+sHzEiYX6Dpv7euOSY2ohW16FSI
iOtzM2qY84fEfNK+JVeDX1u/0u0y0H07ai2UruAYIGCK0Ib390eA+O0jVLxaYCmslgWdZmsqozom
hM55JNLkN9zCcYbuUSVrnDFhpUiorxrlOac5kVm9djOUIyIJC/CQ+NPN0J/7LibnWKfLCeybd9xH
RHFZTFpI2bFx6Q9p8xZPmT5l1IvxWkZYyuMo+40ObZHkuHvdR08Ch2Y4VHPgD7s/gcBh5QksLwkI
jjxDhHUOCtJhYlhJ6TBNHCjDcroG0/IY05CfFu0WFMBYvI2kDx8EiqUG8GzpdECBmM1HpIKOEEJI
94wRPioFPnGlN8MYtnZCHsU8m0uatcGHZlpfGJaswo6E51u/YoH2ubC/Xeq2o0BvzZX45Hv0ePJu
TGNfxdI+pSHVMPWD+pKd7bADoQuqw2d6oUPUnvZomotUjXM9zfP0AXQ/fdwjJj9A+ixhmZoI9woK
NMtYrfFYzZFZ6KvkI54latRwSJMgrRAfwkpIuAUSR6NUVRimwsqQOXhehygrYd0UZ8a1w8yZdTkX
iYeEnB88o1lmUDmhLSfnB/d1anU5Dlt/BygpDswTXull9qvFVHBDcz17dL0JSvgM9JEp31ajwGoj
PJIVycy+mz24s2XGDuP1QdFL2xcDiqN+QrnbQ+g3Y6lW3mu0lidAikUDYBGY+g5mg/oZFjqy4Wss
w5BFv7eZsFs29P55beLNB+z8A/pvflP7EC6XHQg5fLSuiQujFf+jYubyOFj79035OJfAMJ2CZG3+
Mu4tF4Q5TOeZ/TBwcHyE78luA/BEBqt8kUwtMpmbzXM3+9PgG9kBuhGsnc9UBOFHFCWTxi4Jy36R
BKjNsJ3/6nH5MkYYmosUaBFA7m42KI7i4F0Si+MlnwQi9PI2QJhX7k2zRiTGgPjnXbfqD3om3MU3
vC9nK2MNpm9BDT2Al5NKgwbN1c6vmRlOKdXrC4lp9u7t7fLdcXBtM8bTMkXk02FzI4Gxr1M3qfEy
wqUoLmNIktOoOcNDsoLg6AHJvIRZMOATEvRcDvhPQ+Oh5qoZYtB7qVyq1m9fkCuV1Rux4Q4iME3O
gmUZwAjCgypFdO2nDD3knqGcq4iAVCKiIiF3vOgqTwDl/3YhoS+zCOJjSHAQqm3LzgY9EPWKRf7i
ApLcAPstN7kvIJn8/ojC1rZAbJv7AjrHKqoNf6TB8DaO3nC2fO7BlS/bp5qHJ/jkwXJNCmVZ0Noc
pCDmhIls53nrubjmLnyTOBdyHszNUWkcWDoz/i82jN7b3m8Ege1T/xGHfDiIwfMwGYPVgABt/2oo
Df7ROP27IroZzMU8J+VPtgJYnQzcesbHWgu63AYv2uoIHVVFFo3BXeOEx+0kW3rkfBlKCGZgdxqy
eDqkP6UbgnJ5cchzO0Ei0n5mALmeTBcjp3nW/acNVnMQJtpf0i2ezs5bScVFNz1k00LKXVIYlfus
7JfOVYnsIDPK+Ae6hpocQo+uTAleVr+zAIYZ5mo/4MkDJIa2btjW3oYm+07iQDwl8gdkyvx5u5A2
iS+97kH8Abd5Crtpqw03wPg7GoyFxMhdsXbCNxsPEXJmQ5yDwOiAqMF0tVSINlj+wBPl30mWkVrH
3VDyzEIQjYn4nEVejGKCxL17YOewzfH0yhDZ/j6xVKKNl1QB2s/K0c/Gq+8h7QB/SdD+FmnqYBUP
vgyfxF1uw9NI9/CB+yjWUcCarqALokqNGzuGURO9o2Mp+4zc0tz3HuTk2M3yBBelu6Gymp2hvPQq
SkUFiUnyyDELVoRIc/AEbsfcV7ACUwFaRerm14iS7as0Vv6RCkCLDTkwF9ErQImGVS4UXrUp0H+C
rbrGXtxcsXEmxwUIY433Anc/gKjTzLb9r501whOViy7bCBqbC9zntA0hCph1fIqGXYAx6Woz70Ot
RhXUIURbH92yAnji6XsY99kRtiN7h04/K12veD5r6G6gUgBrg1TMtDZQHGJu3M0NQKS89wFfjiRt
+wtwCpYvepiwRk8D3gekwUmomYslM2AcYteWIyrPfs0K1Ijq5FD6DQYgBBJ4xbYDU2C4Xa6xl70N
yPaGAGdRVwIi4aU1KO3MAQXqq88yfrWT+0oUIwh0af4lu1dJFQzPXuA5RIaB6yA+jfLReWMN9QdQ
eoc5jLGltl1jjyo2X/OUzYDzFr8AZ7UdnJviOzwcBDhYb4ajkyGplIt/46XhyFG20zVbqD5i/9ow
SvTDAehy+EJAR53ghAd9MCQffYSazwbedawOqFI0PjzHO93VyRt+iI0dtIm1mwCmEem8war/Oo7+
kscYTU8Z1thCAzv4BnYEuhhdCB9Jn/bv+483nVHEsTT9Qi5YOdJThJn4aTOtd1I4mGp0c0JNQ7Bo
3sya8acBdtePxOrucejQgal+FFdNO4sT6PDh1qn5wcsM/E6z+2/GIFAB4WyLUUXkuDbZfYn3rIZU
5rfukq2k7cDeCaaOhx7xbHWvwGXaZDBnC4rg2LHwo/Xw6jeLNj5iYPqxBOk9lWka4B5i6/AXwit1
YBE4KpKu63EnG64JGBrbBgMuBAPuj5ZDHCD6gCfnLs1EvjnO/7oJHJgnmai2EEFqsb8OtQc6E5MI
5zjdsRmQbW9PNIACagAQw7HEMvGwwSl/T9vYFFBvLcDpgqToPDFdRROpq+JDc9qtsQdqUmTHCwaP
HRzCVxjtpjwN0WLvxb4tTEu8AzYR+uhSFAhtURxPeQIQ4WPjoKOTQZDSMvGf2/3+d0ItQnEyE7YX
Om8psJHlCaqWJI+HpiuTJvobWEQpxX7iDkvb2ZKvOOaGdMBQKtaldtSqOmyyX1MKRZLi2VYQ7FqA
sib9oH9+UtuJ/9JO0jpFANRzOjbZbXGxKuJ1BeHWueic7fRXhFUJ2OgCgKEZTxT+52Ih3R35kZgw
vWktg3EDMIoEV0xn4mNMMc5qp14VMMfSbkCxIN53ZSO68QsZiPIhndomd6mx77xHoK8XBN2534k8
DWn/149Ni8E7fuNZ5FdJYANoUNK5DCYgOYsvaeVPUOIJxN5cbaOPBMnhTwItdCXypDmuLLxqG213
SDhwmBiDgJmYZQF+HKwZYFf7Ip4MO2a97+F28ftrQCxgFg/3OKUeYtci/nfxiCkinrbPHsX5icAq
aOsam+jawf9RLlKBI0VHXekgTTqN0DEUgFrjXAyjPC8/iVPLZKHnA+eSA2kWJ7EN+iA42iMWNcHG
I5Dvwih7Rp4cgW5EqIuNQnpdrWk/fT/DHzUz4DaFIHQRtk299XHzrkd4cZqGIaAtWtcnjWv83JLx
c87A7a6rg++iG/BmOTqU0xzFIGDS4TIQ/zu20X9BDLbHtpGXez6UqRAcVFnWQLIG+TPuCjIhl0l4
5kzDIH6Aez65maj3byiEZ0W30qeFx+YUQmVYdlkmy12F4rJSABWhtjyHqVSj7t4A52ihRQ/70cc9
OcR5BhoNAgkqTsB2oRTyEJEYeFhR22QxFQ2hKhBoCo038dlw6BCgdaN5C+lJ3kIhkRvYIwoC/zsG
ybG9LZ3OrhyX4AOP++jIbLN9UImYIrAdnnz4aYHNtRpNjMNpBJA5Rdq9JbTDhtYavwIKQtUVwrvs
EeIxiDA8XyHwsNmODq/3GQTe/ogkDQblJK2hZVA30Tb/DPfaV0hxojLRuAyN7/ELQ+0SiEbkzLWr
Vc8dYiuLZUIq+MqIrYFtNleQll4eRuDVOo98twsAP7NJbPW2FRKRRMKOkEshXRVCjG+NH/YZNNp8
YrrtioitT53CF8bp+NZva3jgHVTyOAqGn1zAL/AXvIhjcklHbFOg/2G1D+HZsp/dj3RDx2Y9sJkN
BX5rA2jfKITok3//MK4FquYDXPXxZ7rN3yG41nsa8xED6HSJE++uFdKZosnmQz+97YF7csgiK/0N
EpcgVXVC1v+WhL7N1CCTy2LM2B15nHYH49IgQGRnQt/xSAVgBoKgiGT8V6i5O6iUeEUYAAhHqeOa
C8giD3xht9F2/yUbViNnpjlHxZ78S9HCeMXsix5M6DDuQTqPWH4h6v1IYXJ9FXZYKZSuGdazHsZ+
gzvtP29Zl0M6m/kYDV1WgVGJjlZladETiDAg2ISkvHC96/7IbkJmsmMbKULwjQeyAiJ1qtXena5g
SxU2nn+g1afbPGIqEDSI+7wh21Rm/5eLBVBXsdUotCL2CpRTGJeQjfnAP6IWmOqUrJ8ZTcEHrxrr
wS7MM4WK8Av5dsOXatXPVW/ii2qBukEA2JDzLscAw80ObabxlvBvhuaRf7KV6P6SUAXjAovNuzfC
gIFDhqCMnizapyXOelk3WROC1jeIWQiIsF8GlVbHFJ1hyI1L9lPIDHQ6sVvs0zrFM4j6ba63sO8P
jWtpgblyuALq9G/cbt1x39SIEbtfoGpGvLqovaCJ/0Hh0J3WHkQXjyf1ZrJOHzlJIEMROFpVnwVP
EqP82S7wj26L3MrQjeY13ugOiBJ/V5lGeFUJVP3vKtrZH7CLiALhY0YBZCLg/j9QNuINDZnTO2VR
VgU65KWWZLtQSqc1l1vv8qmdlj8mc5PK45XuXh3sHSRjKIR1rlqgUkXwWN/NY96KJjnC27H8RmMI
UFt8nT2WaCxjmCTYDasZuRCUWF6BSQ4QrPHVh6zbZf7XniEBE3JVviHEqe8emhiUIm6dCTILDJx3
lq7+YUQO8XM7LzQpI0QjA1HiwDmw7fp5ysTwDjXSLMDNJyuW8R1xd9fdSZoVgHhkBrlGL7YjiDT5
ZVs6vMuM6lsHpQGWOwdpLFIlgaYWoCGhx47nMdmqMdozUCFRMl/CccXWAvLOa3M6rwysDqPZUDE+
tGsxj3O4v9MNM2+eWa9Nih2gTdXvI4ZChldtLcKpDwDqRjysPX8zGstJL39D2ZrMP7HNPtaAKdGs
oNumUUjUrrEse7F2lcMcCOhnWLEpYCjWxznU8rFZoqQC0xjc5QgO69S4JEuKCcKE+KYpgGmMpgj5
q2UsaJarJevPmWjxANsArEAVCwMwLEAlIcfAvIG3xgtLfnEAgONz3zCgpkrgSykW4D6mnIcpkiVs
iyattyDluv6Z9B4XT4ZZNatAPULonp3WpU1kKaxyYwHlC8lK7hFQxL7phgDj5Np9hSh1ifIJA7io
9iG1G8QtboeFgMdLdkq6Lk4QUQpbLH4hw9TMDY43lQW/IS1d+6cO8NieQ8bjh5c9lbFfQGIWmgqt
bM1YmIQD31rlyjVYPjVC/gbo19073Ut1hMR+sDkANfyeGpzjtoxjGTRvq/SX5sWKdJe/GB9NMEKk
sA28jgVYww9wrFYfkg7D0Irm+X3mB+F6Py0bI7p33g7zo0Ssz2snWDLkBKj9XZEOnxLnKkalKGXJ
WI6eBKwdzFa9gycKuhKop3IngyaUqRj3lX0s3PObYkY/jTnPG1N7SUebgNrOtoX/Bs0bhk+Jl9Dp
IWhoMxw26MAQQb+QAfwBIkApBJ32hyjZ/BSXaWN/5Nw7pna0ZU7uLbQ7/d5k3x0YmcPS82cf6bnr
cz8y/CQt5ccmE2OJmJ31NYE8tFy9+QkLt73EiHipVGgXDBzLE+9lA2F62loYAyJRW81pLqB1LdFu
DBQWH7QAfizvznoYKPpxR9sfWlMfbDR5e46JDZgzeOMKjLb9Fe3mCRdif+x8E7wuYWTPoWnThwVl
CjDvzVA0uWY+tFOEI1cH65sDxAZC2n5qCgFY20OYLNjGyhT0K2SZluQs9fmhR3DTz4yIzLdeyhfw
UBg3Q9M/WY9MJfQIpk4T5ko7SHLbwglKjQhW783ATkksZCeYJmRNOW/QWJuEmF0T5e/3FfvFQ5ut
21Zlc+L9AlVJccJK0Fh+M80fK9/NaYIaBMGQZJ6v0EkSVQgoq/0CA7osuV7SiqTYCOCEwWGXD3PT
fkLiqa5dj60PiiJvu2fhPkN4b7X621FA5h6UlV6hs7TzYHYZYCgYOmUh4vEsrols2epgifyHDGwG
cEo8UOBnzUsbLWtlJPp24JsJof0f+Kuv5/ak4n08qX2K/vTSx1Doi+lB7Gy6NtBivcQRjS8+M7g1
Nn9YcKlhYck9E06sll04IVHPNzXavrGwQUaHsmpkC2P8Bw/3aRO/x1qVSndR1rjPUAHSyqN9z2yO
YM6m5KDxTrgMlwq7ynvkx81cqlijog6de9+qhyRnmlbvJcTkif1IJ6VnI+TVJlBSRy1N3xOg8ge/
QwHdvnbPTUY+EX/Sg5LrWY0s3fsoMX+43SWnEKG2NU7GUwLZW4k4x6aiQC6x5Ul8efIhUfwaGEEr
TiEg5GKDgI126wWbBGwRXhJhYw2+ZNdB1i/94SDNMuU8XB6zUOrSTZyXsdEIvNHpzQlMzHPWDmee
JnExr/FeknVJYOKZ7qn2bxAOVdMQiKNb+6NiW8kTCP+kWoI7ckoehYCYGiVk7wMbQwT1Su8/1K19
7eD689BMaUEMg0IqiV7Bc24VQaBmhe71LwiLbvHiDpEWySki03WN4rcUwlakLlkFqofd8LzvwKAF
vESq9fO98dQxAMbUaN2WacCraBteNem/FaOYzkCIoIEFeCk7+RG7NgsEV/Ci3cA/J3k7e/SUTjt6
0nDUrTk4wqRELkkI4iqsmqBbMeqRxx8dKnTveMXgSw7m+aQnxl67WN4Dt+oCRbh94QUtx3winxoL
s5dsGfhQfPO5BdYKemRhY87nsKvCGbK+GTccaK02qJfl5/SJetrdMOF8jWEH3Ay3SgX2zkCFtiRA
orGnBf1EcFsBfg8bcxYqvE1y+0q9birbbP+VQSXIQJyCm26DU5c5oHxbEtWCKRg45gm4RdjNxQ5W
+AQSPqhcysZKrzBjBduU/MkEiK3EwvuD2N7ggrSr6QlFCetr3HKgXcZ2JfJfdMm2cIdKNbtxuTu8
7GGbvessep+CAaUSWJp0DfXM1VBveiPJcEv3sS2gscpQNB3TX3u8Td8sbTdMZcK7gb4e+BXeCZyF
oKSviYyADBOMinuz89pvIO5fYQPYl+G/JZvtI3w/II+hXShs3EZnGxjvGGTB/rnh9H8FidaWfAZu
n3X+g4arCjTYRvM1TGbQ0p0PgeUEB9HMvjBgwwjWLqx7VoR6cKRB8r+IhNliE5A1XwApgC1U+nuF
ZvEcws63mjCtG+5DYKX0E4f0Atdc+obZFXIRAiH60OFdT8D0t/Guj+E2L3+E8t1x8tsTfG63EHvL
0fPZcOcQlEAP9ovL/o02069ethcBidAhg6r4hnRmXQKPNmWq5f4Lvzzv4DBQl2Rcf/w600rOc6+l
zuke+Tfpw7TIerylybhDwAfNA7vCL45Xcp1hbVxDiLKTwC/3IYuOPdmi65wm8gpmG1M+0+vvZKLt
iSyx/OciPB+xn8b3BCdSAcuUV0N6zYrekBB4pJ6uw6bd3y5ZuEIMNuA8kJQxJA5Zw85pyLtPI5A5
ITQqp0YRyI+R40CMkx6sWfQP3oX2sifW/wfq354la4ajwLYI2SQyuwOEIR5Xy/oiQk3MfQE9ib8y
jU4dgW0Rxox2yBeUdV4T02DZod0YfhrfYeZgqH09NOuS8tsIF8tQoEid/htdArQtHLdZP9teeRCO
8Cx7t+MSvSUo7+3yWU77TZLRHDMwjd2hn4EHgT6n3aMfZuIbD047XBIZJM9t0toYSsMIRroGOW06
3mDZ+ElnuTR2jq8IIfOeKJT7shCjtQgm6uhWRpmYYSCIybeMUa9rYaDYsW+1UY/spmB87IaRfa7Y
qY/GGPd3cdt87bOe6xIbe/qf6dxED5ztO0AGDk2socmjj4d2yTeugY8ZWBMwD3vh/6g7s+W4kSzb
/kpbviMb7oBjaOuqh4hADCSDwVGU9AKjKArzPOPr74Iy+xZJDexbb7esLKuUFAMBwIfj5+y9zh0K
MFeti3wWyNIo/xGrhZUiX1BXlxKV3V2ikXgxmjK9wKfQHMjVoB7DO3WsfKkd54TuM3UYVT5mtzof
t8IPrU2pa3T8azRb3hB0WiOgfTf6pFBOn6em3hyiXE07CekaZU7rGEdEvNm10Tn5xqkGzA1tYRy1
2hYXhKjoEiIgCahXEMcMeCWx57vNXU6AuwnFktXTdae8KtErJuuh7K1N07XpepaS4kIbUbBX0ydT
cv5rxqr9EIWOtlVTvPimBuc65uTLEcegWDJgl9/m6fgttqroOnUx71JS9MvnWJREEw1qeqJ52BiB
Xh2FNKMzFabjmapqBbTIxFXnF+PRkLO2ZYwknrIcZMrzbGxacDYf4nSiEyX7/4lC9K0STbRHyTsj
y4kasU90s8e9ShoeVfaTbuYkWUKOY7NKh7XTk9OrMGKsRGrd6pj3V2Vf4fcbyL5UhgzuEPaoQxLM
8hZgS+81FQp4MfTtuk8FxaPQxJ9AOIQ7uZw8tHIGhzWeQ016YVEqkM6ruDNO5ZwfWK7vekPPNmFB
E9I2QMlObF4Q8ljBQVBiZdEgoWpIKQ+0AiaRYE3t2keselULNU4rhCbiK9vQuG1Sul+oriaJqXFI
p7v2yLkivSLn62w5mMHcpwaEdnBAdOFaF1FD0q0KQ/eJnnlLVswfL9w67Fe29KnM0kl5C2eFKN2i
9B3O3WU2TxFiXovgAXDQho4/MedylwJrJPwTeo1hzZsPd12oXwRxfaLgHJMORYEVNw0hv+UYt+ZS
0Euz6FvP8WaVjwlA8z4UTMcm2k19Zqx0TCvrVkfahFJaeAEGRP7hW5dlITMkk659OSTi3nV7e12g
sroaeHyf0X58MxaLSh5wtBORftWrPNzaNlI/8kKkPjmxrEQFNbrp+8CLEW1yYHA0MiX2dLIgYhbx
jIYWY2a1mDUaMcwrOiWrVa0z7M2U3Fwa90fiiWxVBwMI3mFvjUjRAoU8T1Tuvh4Tfs3gIGqqpUn9
aB7p5hStyx6jp1mBDvXNku2jtL+xENDYKRuz50w5/c6cra/Ew/WpMiIe50yiBbdFe94HuJvrRL+i
1YyzbwunOkSRn6ycsqg47sqGrR65l2MgvcHuREBEFSfXUp/hpRpxmaIB3MXoedfJOFHBW/qTRwOU
pHEuPyZdtrT+IITMcvOu5QjIALHi3eBGLgUcdLgzR+Qzusl9hFDortnczklBd9x5kG8QJ2SeLeiA
g/0vI+A3KOLTPeoyRvT4GHaaHRGltOrcsIfqBkSjdmJrnvZR3dWccKsWFWOgWAwG5Fs5wuCWs/oO
7961g17oXFNOSqY+NQl+I45/ZF4P2dDnNyPyqi7QFack1gi3JSPbzaaxtvBCrIiPIuhfCnkCPrqd
7YQas9fVjQdLn7I1tQ5mel6MVOuxDZSlnpOCm+3PvTsl+4FOSpczguWbMe27jUankktrtPMthFn6
qnJQI5WQNvzf0erxWmVou/1wWtOwI7kc9TEgcIvzjXTGGWZKa+whGN12cyM2+ugufIJCHU0Mc2sU
zeSNJT42jvXhWRVlR7RTJ5WU6TZqgmCX+uKUZNVRQ822NgTOOGcs2BhJzhwaHXnXFDntg8QaR6Eh
a5CDZfF+NCN71dv+dIr9Isb1mRMWDt0qQsHJyqb3Hqv2cciX5D/K2qZGOJNniX3ezra8a0OODWlP
Q+I2KikNTYthOilIbdc5CeVY63ZkqdpdjSrrKrcgnMRm269i0Z1QFz9og6Z7TeprK6RozdHguW9s
MzsrjPAB1Xuz1kfU16UiHKmn9pKk23zbOHZ50cB4LGXzebTcaptg7iXtRguXsSH7GZj0ivcl0YfP
oqFmdGL4Qm5GltC1Ho/3tOX8oiJ2cSscyy2yl97Lk6zfGWl49E3T8DpH3aqg6zl5uHsrMVNvTlx9
qwdFwOuo7k2bn5f0X3az/KFOUGUOSk5eTa5A2RjmKtoKeAaqlL09JREa2yQ7+E3Y3Nu98XGu5wQ9
A7WH3GwRX/buV0FvZ0I5ka9Nm4E3zQn+dvy9uMNTlgg3KPel6ZIPi6JbYxzrx9jMzywZTY8YtZJz
P5HBmZCxs8FNCMe2qB9LkUgObqqm2joZJ/pK9F/qsUi2M0fMT3Fq9Oc5nodtgTHxNq1xzKkaUXag
6ahkDCVxY5gnOAGUuF0qfxThVwbnNHYq3IJmJ9bSMk6cLTK4C2QJexpe403aW755BfaUeGfclbq8
DrR2y8p4hiz8Q92EFyJmj0M7F62bEtmxzVNHWtd6+NufgjFP2ESzZafqV45Img376iXWXFSnenwp
gV1wkGNhLX0dk+yoHf2535RB67lhj9Ok0y7pXK68rm9IyrYS82Sws+YYJV7afbPYgQFx2KM3EWtu
Rub9ivbwcuM68VecUxzsU3C02A7hg6SJKDzRTslVFLUXaeYwAkxGVaDxIPCqfq5mec9a+FlRSd36
nYuHL9TMTWN1KLE43iI5zaIt+/hMvTMJvCBwV3FTGpeuEVIIFME9ZgsmSdrN505i3RrlNOyCaboW
KO0AOhSoemZqjnOSpBzZsZ+XlcjPid2qxV6TFqQc/f5D1NE4oJGICIScUW2P1Scnar6BE8EniwTT
0ToUDqkfXMw+BlDUSfMa8yPen4qOvTZ9fPdmbo3rLsh0SoEEMFmKMUXMBfImhEIro9AjalvNfRjM
MZm8+ZJj2BI69fHaR4vuKZzTK70xLtI2qFdhQg3TmrRynWOEWJG1visKQ6xaX17RiB3pSUrOMVEm
LhxSdOsgCz8FVN8jMtrJiFa90tYR5y7PSRxni0A9X6sse/aL+cPsWumWZiJLwSc9mZGsEISWSO0S
dKyRwkTq+hVlXDlvhTmPJzeZrHVI2PShNuZuXWq9z+yago1RUe6168TZwkApz6msyRU+fGtb1hjo
KfJiIXTl+RTU9jnKgoFCWRhtdXSBrErDl2oYfIxmY7ozzPZDn6RXFenEVU9SbHHjR3spq8fC0e/D
sMOSOITzGuRnyqimlD3pCzejuXdau/Zss8fqswj1S8m5OssIkrL5gzMAgOCERxcIX6NCr/R6N6O0
oqVmTIrZ7DNitLqczV2aNWiA8Qe6xkabiBZWYzIzSTSRRqfQ1nmJoWGlT7gum89ksvKakrsKAKdO
9jmeIVZA/JHiKWJN7ze1YdbZTusqTWwm8lPFTlY6sp+g1yDOOLXbUrtSeewfhiDsQMkmkR2i0Rkr
3qNm1O5Oqa5wL80hUOO5EHX/YfAZvneJ1SM3kanfWqvCMvxuS508aqg4uDNTjfy5Rb5ZR/SF+iN6
j/n9K7TSwtt6QQzzOyUMaXO4trQKmbjr6tMXBx/Vt99zoX6B7Xrbx2/S5nEcdYVXWswZ+qixvyBv
R1eisJjWv7+EWPB4P+MevYHyBans8e2icot0Uxd7gupYMOpIcq0nBHxge4qopodgbkWPBPvlU91W
k0VOz5fZcRZdVu7AtYzXv/86v8JJvYH40dqBKU3uaecXBfGXW7GxqeEps/pPszG9w9n7BT/MfkPx
0wgpEocy/K7KzYzw0fc/SJI10SoNTLy5ZZwwx0WF9vz3N/WrUfIG7xWElZ0gRZ132NxIXmjpvOnM
Wt7+W5/+tgWg0I2B8mw97/KusjYcecy9rhfRO3yvXwzBt73/iAb0QMYWz6qnQIbmVMdPRLLTtv33
+Oy/eDxvO/2ltVvoDsKSXSHcjN5l+FAkMWEcvsOl/sWYspZ//2KSarnIMcThVQyr61B2+8QsNxPh
2KC915H0FwPKerMMUERJ4XNlM/w246nyqQmKS+2DIbdVVBf/3iCylqf34i6QL3foIGgKXScWOYhJ
aZ6kKrD//SD61R28WQVG2Byq1OOZ4Gwpdaum2E2AKnYoJqaNqoUPWqQqvX/vYm8meYJeMlItL6Tp
FR0MdbwuHWSEsykIoq1TZjmpqz74i373n0/jfwXPxdVfS1nzz//mz0/k3OooCNs3f/znMXqqi6b4
1v738mv/96+9/qV/3hUZ/337V179Bh/894U3j+3jqz94VJ/b6bp7rqebZzLA7fdP5ysuf/N/+8P/
eP7+KXdT+fyPP2CF5e3yaax9+R9//+jw9R9/yKUTzn++/Py/f3j5mPF7d12dZM85ctbHH3/t+bFp
//GHZf1pwerQHWFRwoKmxNwYnpefKPmnaZKusB2bgwagSgiWeVG34T/+MOWfSHQtyzag57mOuXyL
puiWHxnqT4FHgI/Eo0yTbvXH/3y7Vy/oXy/sP/IuuyoitH9c8jsN8197ko2ORSiJwMZ1OYgoId8s
1DGYWFn7otmGMvJJyZIIlgVmLI0UCPXHGfsEtXmSEM3YkroL+Xcnn+qjvSroJxiBfIMfQsXXLw2N
RKfVHmv0mIVnVO5onJKe0m2tGaNa0R6P9BeFLNP9MDTlUHi+bqD5dWcXdJPPo5hXpu7UDdVmymMF
JZlKrzySqQMm+Yi9sHh2qxmFY2ooQri604itwUi0N31BoeAsxQEOc2/KZH1Lu1GN5ELdmrG/aVDF
WSdU0kD+BVBw8jdGTIb9MSss1aKqKHLDTdZ1qdn5VdRqfrNvGsRqyFEgCg6oZxNzutXDAe9S5eRi
Rk1hDD1hlSjIeiL7RgGCc4sqauTo4SYFLTJvp4JuUNUqmQujOksYB+0p0YeJrrFupQgqG6JDR+jR
TdBT47ywaJdWrEtsX+2zHY+Re7DIr6sz7IhkkIohbx1aw0xVvu+abBguJPWP/CMxEUXoAWt+vwmp
/4RnhlXOq3lCuGNQncH8S+OlxXUxVeMhHSW8o6QM4q9JwOE5J0nANeKdSQ1vvFd9OdOXPVTY9TBO
+BDf1ooetxT9IhMfznVulMm0svpQ89MzHhAQNNPBHSg416GrGR+oPwhq0i0FymiXuU4RHAOrn/1t
6VSWT0VAi7BJpWMFu6ckt/Hok5JVd402DjaS466vXS/IhOke6QAZhKtchzdAAdpUyaZs3Vp6Hflt
9QWsmJ6dtSJI3FUIfg2rIz0K0+M05Qjtozkxt8AMxHhwKwTn2xSKTntbTlVbnUZLkNTQef09BStm
2cOcIEpCYWNZlFQ8uhwOzl6BRld7p9Lb4iwswSisher16GsfTD0+VtN2L0rd1m5t6RYHn6xl9C0D
bRltmr5uQagUiW5cAmyhV0IXSI7JY8TnwqGt02HXhBgT1l0Kym6NU969rkZdzw6I4Hx12YX+rK+A
4KAuzaCcPFA9QyIbOlO/UVCF7HPqk4m2C+PEMHap1JtcrArUdTOlf9KSl6kiutqkbTTccPq16o8R
+bMe+gfIlWtDD4OkoyRsjeG6yhGdUYTTXegwEmDgRvPR3+1FYY1oUWo/KYvbFGzkbQ1sNv9A6ZnK
xKrKpf9Z04F/X0p3zPJVNQ++ONCHznTOCsZcfh6UfMS+x/877oogr6J1Z2Gm2Q5YPDNUoxxi1yKm
ILQi4z8/9oCkD7DQUjpL+GSgiU+GwcR6G07hes4mK1jrtj0V2/C79RQIXiUI0M35IWv11F4PhYl6
LSUB+ECaxjlXle/YB9QQaX4w3XkmwiWVlLdHiPclWM05aev63OA4vqDaSifbmSZlBs9IG8gi1WxG
7T724xKISivT/hCJXvRIrUybEr6da+2GUxQcKEqJdnuJWgEBLHSRsVm7wpUurDSnHQ0NcxOACe50
ln215UTUn0sZqxACUqPdQCyK95k+aygs4wQPY9hY+d5iVEUrGiiZx5RqzLXj2NEFmjtwmQjvAlA8
frAda3e+7vG9giCwcqMiCaghgYdtfe9I3Tx2Pcdar438iXmRzMHlEHX95K/Tyk0jaJ+mmVMFRmie
bgaaic7OShUoVeUJGALf5bxUTtlO5/BB8a2djLCqpi8qVPho+haw5jFVCXpZ4IyzMFeUhdGl+9jd
WMY1R+aGZ2eLiZNxXF9R1EjlJjD19IAdJAu2CfQH1FA8MvINwoLMwPZUXHUaq7ms9ebUpliOrHZq
96mj1BP5MtT+q8isaneFhG9yn4TbkcyskTaSLJzpVu03WNVk1mc3cu5c3PuWrlF7Trv2Mwn0Tt8M
GodtSh0pcADwLoa/CYbSWdAfRiyv9KSfr3IZNTCVmCpscnp4HzqivfP7ym1YPMMAh6DZfMQQQqEY
MMbIO3MqTuhx3nw0B70Jbytble6tsPz061BxD3CSi/kooRF+rMVsa4wNpENAtuage5qqpJhOWom7
47zNaGP1bFVIPHybSuMnFnz/oWyiFL9HZWdoH+0ZEgkKvPCSHOjy5C3X+VwaJfQfI6rr41TElss+
l8Rir/zK4CwZxcyjrBry7OCOk7QOZVfLmzkq0bSLVA4s+rmCYFKS2r0YqCwN1AS0GPhJV5Oac/KS
qkSYGCCEMsyZ1HXd+xJf9ldjdJB49IaLxhSMmr7Xq9r+OIu8++img3s1fZ/BPT6YGzcW7W09+PWF
S3Jh71uVdV3bzoRYKhyXDLoR9x8r9N9btrf5SIul8tTbDvG8BuDxrBZZeszYdyUinsneTlbVPsPv
LI56OWVPLtWMa1/p3WdVjfbZmOjNHf4s7WDUaY/rtczcjTCa6ZofCHYdN6I1r+vfyihpsKXJgj4h
0Jv2RpX3x6oM3a9dYpvHjCLZvPZnbNvP9Vzq1zOKcP8SMlbtrAPVs4NXo6Z9QXgFh3Ni1QsQojkZ
AFLHRTo5qmRgfIUwIB94FgN7pEpbND95Z1Okoa6CUx7RWAfcQw/J9nta1YpwM1VNo6Gcy/tbAFLT
o0NmnFue1JeIjlctZ4Ug+4b+Qqv3czQ7GvWJWhIZWK4erw0Yr4wwFFLSE8ZixdCQgFCAoXSMEhzU
Rn5uTJw0d0QZ7C/RbMYXPnCIc45SzFVVYT5dhWhWLY9iQlBjvIjKuw7u5OApPZYQanN8d2vanYHK
4N/PHyn8WxVkVZ0kppVo+aLr7WxQv04s7x2hIgR41pQ+tCyft1npFheZn4ovrpH5iFJJfiK4cROl
rg13cvoJErEyu72sYD+dDdUw6ndwlS00IYlZq/JTEE8Ic5AEt3L85of29ABSL3+gclTqVKJxs2/y
ejCEWBGvynjDqI2R7UPQAe3KSUbch3o7ZDtsSFD5JakO4ybA0DxsKY1DApFzYBvnVYlkBSO9bM3D
oPweQ2GN3KPdBMbc9+djSpEhWUXdMFkZFeS+J1B1BzH2T0OAKWYHYClcypUNBBiMsHa7pZ33GJAq
BfwMhVPW3bbKDLr5AO+crHvRRv14UTc4N+/pphHeosnsTjEOcbmiSG2mD7YmdNxfKrcX8EQ6jc9u
5PdYFm1jmK7oeiy0TT0iHfYAt5j2DUQ0sD5OE+FNKNKqyanbgw38NGUREhiJF3aD7eOurIncL7K+
Tnqc6u5UnwIpKCVhEeiB5uYzuuRRyKJ6cifXbPcibAyyRQBFgXLXadKpr2SdI3VRDFE/e0FXiOe2
yIEXF7kO76AY46XfC8gpTKv8MLypyigrNqleEY/OIknkFplvriE0q2wMcBGTYJUWaZh/atpRi6DF
jhVNXVwJ+ITMc9dVDHTNIv084bMOalZ4Km2QRIyEnjwxVyKoauzK8HS7yRaPZ1WIG1OLXZy4QzOa
FwLzEosn2uNgy8FkaB4gjfvdrletLq7bqDC7805U9oc6tXFoWa2WZavZ6hJYXC0bSG609Ydo4rRB
wKSYU0+VlQbZIYG1o/a2DzfqSHwgxGUwJa17ComX/UMaWxACXpwy/z7HvTy3yde5IltXnHGkabP9
czqUxtuORD6qxylVBi6pTXZun47Rftx0HkmvXbKPt2zUK3EzPUV3xho53pqa7kW2ibb+exnN1x2e
+BqmEq7rcHK0DRNZyZLreJExSQCSaLRihqEg8/kLub3gQdp+Xz/Q6LOhBC6g7jiGVt87EHg2yDLt
VScQ1SmRUCNVFmLgVi/K2zruTPfUoMCnc0Kr470u0Th9Aqgl30myiSXz8fLAy1eWC2/KNAylu87b
Hh0pkYvFvmh5jYcOwt7Oe+U5J7EWXr3GX/fO5V4n3HhAaEmFY1q25fCo/jp+v3hAwYSb0pk11xPk
+y+6qq3hcaJ/+/1wEMsp/dVNcRlyCZKEAGPBfXuK58CZTDMVSM8Oy/FCNYO8Gjtz3MN1S/OVynzr
M0JqeKW9hho7g1SfRaJ8MMGCvNcj64eRuXwVDky2gyvaMow3Q4KVJIZH4Lien+lo7zFW9+iDCs10
iGaIS9/J1f34Pr9fz3AF989V386EEp9LVo84SHxrJKtORQuB0zxvE9cNdpOuUmSxdrgheO+BKmYg
udzJ3xCiqg2gQvu9MsXr7N5fL5w8CnAQ9Hcu9/9mRpiQHGCMuR7+PvuOOkh7AJuTP7RzHpyXIcXz
pJmr6p2n8JOr2kqKpdUtQ81++9AjvU99S1lIjTFBblEluCvbkViAKV8i4gmbo88pJHnnqj8Mbktn
6UF+oBZk1g9TacL7pOWB6XitDoVrylGM0UTunTXmhyXm+0Ucy7ZZaUzr+0r4cga5ZWyZPidznUr7
mCwwEI1Uk68VN5UM73Pwmqt8zt97oj+9N8O1dEIew3XfPlGFYHmOHS5LvdUTCYlT6501/Id3ttzY
iyssN/7ixqxSVq02cgUKtG77kM0jlvN46MFeyySIYYDNKGhjzoLWO0WZH6YoLBghlMvzNGxLuG/G
KG8MhYzNeyt1k/jEoyy+7ex3SgE/eYCmQDSgk8N0yVi+WQdUUaekApTj0V/DQrKP4neTByj53xmE
cintvFr7uBuDO8EwzEqr628ymLmDXsWYIDqhnPf6C2wMT/hBTrg3nu173LmP0ZVaZ6fuobi1P73X
Gu51wYPpzsVNyRQQ1DoxH765y76zNCGMJW01f47bW4ngbazODdN95y7Fz+4S1ZiCdM08Z0C+Hi2R
JlNUh6nrmTvrLN/2ewhia21X77r97/eSn96RBQADx4ADdXxpq/RiWIYtAIqhpcVHoTSMlLBkPFFE
8CfzptuNcT2/07T9p3e2LEY2u7Jwf9giTRnHNd5Gx0vR4iPm2gVIycvVwlTchGeoPn5/f9/b6r4d
Ly+vtzyAFzeIhrxSuuR69i1nG/Z/ba19GJPr/Na5Upfmhh16ExA2RbfC/zYa77zI112p/howL6/+
ZsBY5J5CWS93e4j21RHN4xasx3nzzlsUP5vjDhNcF5TyzB8is5Z+EaRidIcA0dyJrdhUa0Cl51Qv
TwDI1pAmN+Y7zY9+3IrJThnLWyTssUzaVL9+sjq0144eEGzFRxr2emhd9sEhvFHr0Et37zVy+skN
UhoxbMdyCH0M9WZCBNGkZZVeapB7bn0iH85RCPOefj9Yftx8hG0TRttMPOU4+rLIvRgroT1Cjwhm
zWvQpE4Gkxveix9BPTvOJSLsKnin35b4cdkUVH500+J/dP7xZny0WUQReKiD7bKakcAW65GU/Bap
62G4IziGsbh6bxH7yV1ya5wlDIOULIHx67tE9+j4rt0GCITOQv8MmspKld3FmLu7GRluClr294/1
JyNFOC5vzjWlblDNejNSbKd3fR9+03ZY9xtznTM6uUdv2hpefO28s9H+ZC5Ig4FJGK6zwLjfo+cX
bxEcaOAPVkr/lI2+TuMb6c1720PcpBKM4yvDy3fdakCO+85cF8uDe73USIsiHUU2hihehDcv0x7s
gToqGdvGC6+wf6wjzz84F+AmNsVt8P5x7L3rLS/6xY3SCd0YiMmATV4nlywvO4RLcITYKfQNdMdN
+c57XL7/7+7vzV4RAYQRXcr1nFCuytzZm5bayviy7Oy7Tr3X/+zHqfHyaSr9jcaD4ZTh6+Fpaqna
kd3f+PHN78fle1d4Myxj2YVjoC3ZgbK5U9p0Ar/88PtL/LhscRNAQs2l3GozIF+/osI0Ohf3FyO/
lGc4pdcWovO8a94b8z+9lRfXka+v0+FF1BD+LmM+yHf62t5qXyKPnHeL+n5DVQJP3t79+v3m/q7D
X/316t9U/N/88X8pADiVz/ltWz8/t8fH8v8DHYBweIC/1gFcRk+P9WPQPb7UDnz/nb9EANQ9/mR1
tZXNCqSbkuPh/6gANMdGILDs0Zw1iH7cpdb/twxAqD91qYgrSfFw1hDL4edvGYDQ/7R1tiYX4YAp
dMv8f9IByGU4/GsmK/7DYqwvJx2+gOSw9Xq40EVMurDhmq0OEcYs603v0sqArnPQCbF30Csv+4J0
ZBNmLt3BqishxovBwcyjAwnGBfcpsvNDDzqIjA3NL4rLySCWy+CA+4BqXzzavwfZy+TX6xDq+3d1
yTwJIDAEw+qHKWSBZ4gjt94CDz5UWXsdlwnQy6vKDE5DpTBTXLU0ivj9RcXrTXK5Ku8OoxHZDeg/
ZHNeP6EEWiW4AlVvpdt5miCTSdO/wriAGLkkTc8aNODo2BF/b8rkTHbHZGmUdKDCha4n4oiM/05Y
+XtdYN+Ez39/LwaUbi0qSIx2r79XXzcKyCrfyxL+Fu6iBzPkEhf60MA47ity2f0BO95qcMx3Tnjf
B8XrQWNz6LYtAj4bCcX37e/FdqMArsfkIWucR+Hinz7oPiniPjp1jo5nwA+p4XaZN5U+UBOYJpW/
tEwx4x3KBrh9Q/jsTNgCNNwVCboPZ6pO8TDciHG6pdnKp+J5Vt19D8QDFN8a2eJV1qQYDAx5Z2Bm
qif8yaPv5Za+dpvIy3VxbklGcByzlXd0VOl2unsfiXqVgAK2Ot/zfXrbzPa9M6lda9uo1EFKWdXJ
NOdzDrI7Ss27koaATaHu+fUbHND+XJ03NXgMVaivqlkqPnRQKpxhX1FCn+2CT9CHi8mqT/SNu+HL
fTBboIjSP6gWtjBYlqeAlkArQDfbDpsJcNuMfl30Wlm1n98Zo9brUyKDYREpEOwzSm02l7dCxVjq
kpZeQUrHj5spQTYAAemm7s9V4IloB2/H9jdJ4aXQCzhsdSv04OF6+mAlXgGCpT0zdchGKzoATvdi
RrQO0GVdUC15pPg6PUTOyuaANq4B6dY4s/DJ+l5cbKBDuebJPUvCfZpdZ+MhmXdpbKwxmq76GaZT
VUF/TBHTbcfso29eRjhS9IESLgWFk4i8zFoviDsZ3SbRMcW0oE569oQgocWmVy5XrOHkaXhmtpT0
SfjQFrbCam/Dxztz2+2UX8jYm/Rtmu0EFPp43WY76ji4z8d4H1Jedg5jDMdqq+nXNYYsWMsFdNzN
rO9g/fu15zZbeA+oFk264wC/gCLo3MG1T42drM90jHLZdF6nXuVui+qs7DcxDh7o5owzm9w791MG
+8mEBY6E4QagmB9d40NbjC/VropODLqovJSpN7o39fwxGz+M9FqMDviZAU/g0Unw3dCNobwYqUtq
JQwzwlFYN2K41gHl9ZdTfW71W4NGJsG6oQnKmlz6O8PnTVj+9/BxpWQrMtmi9GWXeDGhR/TgsgDH
ttXVeeJCaKKjTLB2Zvwa+ELJulkztHqnh0p+VBlQUClBX89HFTQ34aSdSDHu6Om3sSbWHfxQlQlN
vr236AeijbcwTTdjJbcC4dOyIi6qmuHBEnKdWs9Vjy/K0Pdud1VlwaYFcJQU8JSWlimjQ+XfRGeC
GYfxOqbPOs7iqY09N322K0Jch2wInlN6G7jhsJtwsqH9WAOhT5utlng9CJ/6TvlXdDrSzb1GF7o8
uI7bL3Ox0/VLmV+P2a1mX7npdnT2Mj1SnwMY2tWIPjYOQTRapC49YYnEo7pZusiaYl1MaiNzCZYG
b4h7ZbiXvX/lNPtC7bP0eq7u9fYWVLaZnFDSgAIa4Aw+GNFTi85+hH4z2Jh18vkMBhh2R49OP/uQ
NnGq/ojBCW9M8M7rNV6HhN/fLtUicsQka20Chzd7fOSEcajsLNtW2vyIvxrnQglGPMoxdvi5UrQ/
rdIzEzadVmb6SWfZww7JINazyBO4m2VYXOvteHQ7AKxoIziNDt/o0dftLaM7U43/hKzjQskCxzqY
57VlP1EcJNVhzvEOgxl2EAPHPfWAPJ6CHWyBLzTroVKrhe+kIgiS3u7XxFSYYgmPlGPQdu17xPNi
LMcszWYUgSZ12hSmbbM4lLSleRpw502DdmUVdF8zSS046nWMJCPIVSz929Gms6YDtLYf4aPNBUs/
xBIatCwtEcwvWiiOlA4vXN/+AjcfVjKJ2xUl/G5dde2KPrf0WbCvNBPRIkHSCrbjwY0tIPSI04G7
4NT3Xa/BtTLJTyTP7Z2yitZL8svKgoPTSA1vSAzxO82o3ghPVc2FdUl1Hw9/jxYkDbR97xZ7Gnvc
0c4KVq6qPIR7GnylpX2meVFStmXoNxAue5QMOj0vVzr9MldBll2AdOV9ZPUldOqVYfd3epZ4MTqz
VZk4S9fMcZtX/JWWXkor2g7nq6IcokNT3UdOfV7MvXZmWwxNTdU+6gp3ab+6T+Kw/FLICQFZUzpg
ten54wqK2Xo+XEtNpx1UCV8EzlN63hbQeADKqLspoi4edFp+bssveMXUldSd+EbF2qaY6vCCBMIa
37e88lMlryjq3VuBlewrlFcXOJ17ZEZ4FEk40T8vTsGqaQg0fNOhASJlSUwswwHds3XGIrS1ZhP3
uZZ1V0M3feiEcZHPQw2RHBBgas2tl9IYyisN/QTKOlzjy0WGWjcPRobdE9fcZTsY5basivaG9GG7
lmHr7qoq3OVJnJxCqd8HME7Bgjfqgje0gkPQnf0f6s5juZEkXK9PVDfKmy2q4EGQIEG7yaAt701W
1tProK8UMiFFSEsthtEzMTPdJMpk/vl95+CMqJkN70WjTyHowD7696t5NLGVpTI5afC5QndIf4FX
QOQg+/k15JnaF2LUVx3tOqIJhn3K/K7lOop/pwy7Y96kdPRi4geeCYegFcaLz4eBR6nnhVEnn4qi
4J0q3YrcY6LWg+Nqm8G3Qa8Tci2D8rkLPP9gI58NESSW26oLfkQ7efugq+sND/+eEd6WzMCTm4O2
wxMalUkvDkb/xCKObLzZcY9bhHKIm8Zu3/NxFbx9nS9gZvaKIv/OGpJnW0ckmRgs9CpVPTpTPkWQ
nl1oMjSMaGpbqxpmllM5c2jg/lmXQX2BuxXQpQvOlhN/MR+jDSE5a8/kPES8D6kap5BFbkvJKYGt
Q0oStvrckCK82FDyDZP3QGqPr0B79xVHf1ETUF6KfUBnGsaqznFBxQ9Hsl0n0JweBVf4dtQ+6cS3
XSScew3cBg3yXq6TJQg2Yw3CVct+PX+UYSPwh1XS2mTNbzuW7SqDzw84D2OYkbYR6cU/pU/GNpsQ
BZS3ZUUxQ6mjNgfrQeLMrZ3uQAT3wSScyTtqLI+GaZVHp7e4N3ybh02Tw6vycDYnDY5EYTqs5PXy
q+NzOgbJgpw6JzaFwq98qvGMExg/BxOPn7wjSqlhuKYFrX7APed7GF5wThbtUE/6Ma8BTpBIwAaq
vIuoNVSeuAQsbSJ+N9ohjPacn+RUb4WYHptOeWujjFqPZY9bb5SV7uNuoTBETmQTj7wybszqxALi
VIh+2DDGoKGGWRiXQz5vrRxdwi3dWJcTIda4ffUdTRx8yz7yvDbASvncVD3Qr7jgtWldM7jfENde
p1xnZRxDrfm188SBbSXeu7LXd7W0iWsSpbXLUFvGOHQ760XUkpwamectd6naOPlIzAHKQArceMF3
wp1VeyECy3nr8RXvYt6uETcT9YXUvHI6VoAZqQSQDYhOwOZXE1VvUFZ0nckfDBBbCwHehZSAVuYF
VgGdj8nINnODWddmTwHFhqFAoVMxB38duqjFQsn13FrNsrX7ul4lOrJicsc6i+0hXTn9cUHjiaWA
NK/uo1tTgdmwmoVnkbr9jw+nW4+HazDdWAUeVfF8YDWaud2+9uKdDShPTQPY+Ioleid7Vsm4FFMc
lum//8MyhXBQAY5i9eU9/lwlz1gWUsJgM8cdnnzlsY3iOam6KOU8LWJrtzEnfANaxkHH0LVbsGz7
VMFwiOfxmSXJQHG7gH5sA+oTdO0j14L5SWp7Hdct5U+7VjtZeUeLmmNs0gldFrB7ozIv1HEjDfA1
cSweyWXQ7vuOqi5sJNhNtvk0j/KtAFa48+hYN7IXe41+rc69wNO/2vdkZ9A39H1YDgZBTHOjA6Pi
2vxxVKxFiDsuuisEeVyuCWl372qBDz+09tmbH7Uk+V70aisclo6JS0R00thCSkqX0O2SHX4JEkNT
Ma6LDukYiGLos7k3RRC3/FVf3gGyFceC9bbeEb4aYcmum7gXG4+XRiAJpRSkV5OiIUGPjQNpveHB
0+hEjJS3PTtjF2kYl8OC+zXE9EeX2XwuJSTxqbS7jeU32yoeKiBKg9gn0Irv4FDRqrDuwP6Sa8oM
qLMEsiEhWePW5f3LxtPOYvdEeGbZjAVQrETz9a2P7KabGDEIXQY7KzVYo/3qRqE9ATxi98KPFYuB
dsjZL94XzuQBugjcoyrSY8Ys0NdoBcw0Fw6iQw1VZosRllWNrXIykuPg/wTKzpGdLeI4/LisQU6a
VY+nf79inQ0vQ3voHbSNROs8nvokqAP9TrhNdnAacQgmVOITGcb1EmiPQojuWNX6NclNfV/UnXf+
9wVql3eO26nbGAYJSFXUMzMW53apDOXdcPvy71f/vrSZuhI65Z5fXkjMTkVU1eqPormho2PT3fXQ
FeaR85MlClq/DNscsd6g3xqztbfTG+HvYVYRqe7e6f7aZ1K/ZmRXyoem54mwb0x94wHyXSWq4jBk
ZvNLOlgcoAGijWzLfI9XY+2mOfruzgugXIETLStPcCrDK/cuuX0p9H7LEX59QppjribIiltXthkI
7+ZY6xM70qAmS3pDpPCN3gsCALspZiarkTUMe9vheEJpaTiV0NdtsM0pLrWnaoi1OzxHRyyJq1mv
888R3EDY4BgFWed0O2CDaQQ8OkQJVVwrciYriRLy3Y+bi4GA0Z8r84E4vn8k9X304zim8d3KDz2e
ukucwLszGmncTWk+nHkaQQrgdC1XenapWfNcG65dvoNKHqzR+yr4Gdw1bSDWs8ajOpDLPhVZfIA3
PzMTc37mPpG7oO6Wew9UHZXqOl6ZPfAtukPtMbeouxH3YrUE3p+KSXDqBZtMBDy0or0qi5ylkudF
aSd2dMvJa2wRJUXFShmuJgSt7oD6cj7OSMe8zuguuROcfDLYkK+w0ujlshtV7N+VTe/d5Z5eYbGw
Pkb17uBaTNlacpE0zZEfkv3YaZnzWAEOB8XFK7IfR+j0dncdB7r8mVhopbfYHShmPyHHvPbVTSJR
tGtvYGIyitjeZLwKUuDyKRpGtPDdo2qXeF/dwHK39EMI/gbagp2+wEKZtymJxCiYmI6pFMrRyK53
1nm2iHhZ1a3+Qt0UhnDykedAE5cu3XEQoZGQDWfD2A5c7/B3zS39wZNZeM9w5YKIBslnn7Iu1tXr
MlfdeiTnpMsH/JbBThfqLGsjXlviKO3Uj8DYbwBS7DvT2lQ2qEn6NxuDYvDKv4HrWX7KFckGmKJQ
1OPkjsJyzxzxtkvqjc2SkcWWw0wxyi1/c0jy62odt8ulNx6SgBFKl9kE62rfI5cjT0BoNwqQmWrb
dzNxiOFLJyKE7NBvpXwz9Q3jKLTIS52OoXj3g+kiGiDZFeYNFpMNAyhlnOeUcNEE75Hjpgb0LwlB
YQ9/87QBc+OTIfW3/eB/WZ1698w34pd1GPsjK24zvQSko0LQuL8TjFC7NWNg/og6JlgkqsDOk6hd
b/GvWIY86UO/W1QyrRN/OgzF9NaANu3ZYUI2ki+N4SJNSoaHmJ9V10BD6szxiwVqN/FS1Id3lnwH
LhQMvTpOA3jBq+y1qPIDz2rUNKb5XY3DS2wqKh3NIamsL73JiE07K4X6fEXA/cKnycxr1k9OSt2D
9xCbCnCSVJ/MGdi/FutPYyYvo2yfFqNm2ZCLX3r/+aq5kQYs0IX5BO3j9lsDSUgIum09jaPqRUtp
XFe3P1GGmVzPq3dWyif4mtRNzOZv+U0spKB6FrCJbZ2DZJW/4OMGXkLTi8EyVzAEpYtrgTsvi+d4
md8yZb+6cVau/KFmosmz0fej1GE9lWm/o4UUqSw/Wf+ebcN/polwRgwYcvD7bDqUqxpFED7H3jjX
5HOXq2Xg+fOL72EZWWssuAcd7VcMQguLJZbwWr5Nu484Y/nqpP0E1jXCZZytyqZ7sZz8QmDUDUsn
eZIFiPdykl+2Xp3Gpppg85d7jYU/JKEf4aUXBMsPhZ/urKarQyQtE5uGb9ugfpTmS7Fzk/41TVGP
SIRXEX2fX8e0uZFharUxUdeEgV8Vf+m5eJRez+jT+cosfheHTTiUuj01h7B8mvP8YtBy9E3ho9yq
LnWQEsXX4YrpGbtxJhY7dM9fgMoEGqkn8PrQgVZYbnxO6Aa5IZBw7F3eRHa59/3+flkeCw3C5e33
a5S6932Wama303PA32XgfteldnHql1YSHhum6l5TgccFk228Tp78hoi9OQTPjpvea679AGrz6gxc
M8tidyv6+gfMKCs7ts5Zn4Pjsp9HQGS3U10w5ToouWJOIZmaTxVv76RM7KjKpiswuguqd9qGQAZZ
ZJyNDsFIYxYvjdtsTJdls8n/nvIEfBPDPTYDgnCcWYzTWN4ktvvSFu63TV8qrM1hjMb8PtXQDS1F
e9JNLV6Vuvy0IFYMED/cBOjYoi+rlYhBnaWKGWtavjFVr4CyfBn9DZvl89hQPa4vvVWb3OWggPfp
lrXtGDqO4nMcZ74NAlrw8fywseQhKJ10pSxnG+T03Yr0ymut3iwiW9U2SD0c3KtA905TmbzG8/TC
cv5vMBwXDrPk+x/itZRyL0X5PHPkg+8s2+T8lWk0MwvIMySn2eXb1UZP3DP2DAD3fX4qh7JH1Zd9
err2a9BfjWJgVys9GN2b9XBFU3IrsoGLELEjWF3W0QlpdDx8p9QxcIXXedgv9E+xMsTzEIds2ENP
K4BpajFA9NE8y6VrOSFJkMHlassjcU0RiDkNNV9V5DD+6mSbQ+wJS/+lrES3Lerl698PXVjtPuub
B9+pKXvk8V2vHIrAwZ6dcxE6Huz8NHaDTdb2R/ZQkMziOYefrs66ueihm1kX31CA/bUi2xK1stn1
c1ji6DNiLedQ6XHOUxYQRNV29wpKUOlVv6q3P6HW0KWBzAWbxs0ZdmjemyvVhxeMP5o+bKlXf1R2
+uFMZ676Q7noT3btZaFEgVDpT1k1XfIqvbc9dXIn/9OpkDEYuWT1522NSREtQ2MiOp8L3mXJbRXF
OQfG6Vvt92jdRIMJ24+sP+SeeK2WHb2Mu9jmgmZUy2YVrPSS/NA3JZ2uWK0Fzcso0t+sZ0w2smbs
8x708sD4UCR/8N3fuE1Xltt+YleeEFNVbyZyNT3JDk1nf7i99mcNzYMj0SN4U5pwyLEMqBasXdC0
v6WxyczkAKT+o/f5+DdV2jEo4pagmlOAk52/pnk4OyUjCtPKAbJNPYy2GmBa20P+bZmZ3Q5g4pIm
iQASVyTJpuvK13ZbMy0wB+RpN+oQI//nGMx+5hXPmdEeKKqGYkqjPEVSy9vGozIZIplNQub3N87X
qdGuXvFPX8eOmP0XpcXKXy+6++lOvM7ydGHfJPywRVGZVx9QwYawoibFltT6kk3S8nNnyhkAxXS8
9iPtAgosZnNvt/pxluU6dRYQFUXrsw0R605wkjivfWG/dCnfeM4A1hzoPIIu2sm8YSbj8FiA8771
M+tBSf1RlWwQ7fRKW4oQUxKv88Zl1Bhgp7J8uiJYlsoeyVpDqTOhJlP4rLw61IeGSm7zvXkzObgq
RebvhP9lqxLhMsm2dQ85HTP1n/Sr+8KV743W7GC2pCHt6gl8KusaxogsTOQUqhi6p9EvT7bpQQF0
aIe1nDbQ539A8P0VNNWuM+t90uOso5zPRFAjqt5M/Z3O5QDc8nFW84/LzpY3T/wowB1vS6BRrf1S
5LN5b7PliQwwv7rXvVKqVDgC1bM53shXQRDaQuzcqdAi0qRXJCBFqBXyk5iluw6GIguVOXGkiYBG
83Da03ifbC+BpTH/VlnyaOvD/vY8mTSoZ0PWMkuBG79aKryvYxWslvbctofeVMma3sZRardUdi1e
RMxoU+ds3PfkNRdsdakiyFB61kfMFUBsjr/LtZt6XcQHGmbTA02pG93+wE1Ay2lSMXhi+VKP/auH
0DICnRRHJoZGTQL6c7XOWS2sQNY1Nbi8k/dToz9YVEjoVeKDjl8bWk0rV09ea8e/89l/c0YxPXlL
/Xr7wMTEsLAnKx6kGiWtTTYb3x4m5Y5ZRRlXj6mAQ8wuglFik29oTHB06Qvmk34IMOkzkM2fmsA1
ZjrnyGIaDhS/uZAXLlquxncRf9t5dyd7GKWtZg8bc9gOc1+v29hMQg5sOfLYMMNClpHGj5XXxTwh
vf4Av2Cd24ZYDTTeQm/Rjp5EqTNauNpqZmP93O5nL//DrgUNFyJtBNsM7PzPMtmvebAta59ZDsDk
cIaNpuXJNavrL73dpVn55Facebj5jyeQ8eIfCbkweY8UAYOjEoK5O1KV6Gs8D6Zkj/Kr9ZSu/bIV
oderZ2sGty4ZrHusBTTXTy9wgn7yYZrCoAmeWsHiJmjUc0IrMq/3PuuRTraM/z2T5WbAZa9z+s0Z
ctRJVgDpce7jv0rItcr7T8eJT+gTNELuP1QeH0wvB8CVz6tm7Af2zeN913ljmLv1yfb66wj9bXGr
yJ6z69hYX8mEoZ4fZxzWHnMw5Z6K0XoenIqTNi/ZSr9jKac9eKVlHCyfOV//rnoPlGpgbxKHt9ZI
R5GRZcrQztwXcmKkrVlf8JvvglmsaAZ8QrZsImnASMOutATTgdDrX8ZmbF9aJ9eToRjZls2Vu4qz
CEi+Woo1PTQDhOq7SDvrbljURhbpvrCHfFWJ+KJ3EEOdmheDnGYnrNzhESz/KTf0o2u5PxMYGBIv
H848wROjp5cEHDbTCvbXKS7xlT4DMkM5/hXP3WlKnE9wf3I7QDuEtGy9sZjAoGV0PA8dI4xNRPMJ
Q3T8pKtlYh7ZMjwlk+GjDlPdQz6C6loaZknuzTmel9++322HIfsbO9SjZjV1UZC6+37Q7wIOT1Y4
rqa1FXPrKyb5mplSyZa8/OaJn0TcY8yJunJYY7SFpdvaP5MdX9p+bTuQ8PGfxFCx6dUFc8UtDwwE
93IaWbZ5ULpH5VAka7sxI+qE8pDlHZ7unv5kykW8Sj1jNTkkYYk0S45IpyeZi3eXBSK16vlR9d3P
OPMGduzhFaIbSZ6PJS0HLnwBituL7zqffisUMx6mzJNlBVzU6kCoGezRN0ymOBRFLLimGn4gj2Vs
+cOOD5nS6dF4ZX3nW30bmll8cXzJ71KydZE4FLGyrvTeeXBqmIWxbz67ncErYeIM0OR5WVisVERG
u028AWVNVyPGhg2PLt6wpFF9x7Jvpz6nvuKPPiZ5s10maw8mC9AzbxW3hiZ5Y0vu8DzHax7YWt3i
CGECv0koxUZSJjDPi0+3ox67yIFHzHQeWu3MI/a5CuRlTpju5ORk0vzZSpsH3RRuFDgpmwr4DSsG
FA+JEb92+L/HKnfXKl7eWn3mXtKMn3Fg3qN8Pmhh5OlR+tvFaQ4ss9YttbJj3jdPAkTQhmOclZ+3
4wHJwsEd+2LvmUlP9cp8aooEkmwNVUVrH+JFNWsvny+ZVZ5w8oZNPiL8TXgBuT0v9JjCyLq34c4Y
Bpw+6aV3mQO/nO3qtwGXkmmFj5mL14DJ0VZqzpGeIChrSw52EkqtoE3EADuAmhhShEGtzbyoTpX3
XqZw/zgPP6qcMMUQfPaWgEk5aZspyL+QzWyNm6B9JlsxBEXkcUwUeRnrhCrhJjQydmyLyuJQdo4f
uQWs+RRdubDA4Vs3Bq4ptwDVDpAYJ2qvb64uLRYb3lsA762ywjLDsaxXf44hMSxKgz2smf7kafbs
jrHaoCHxuE7jSzoi3e0XjdnLRGCCQS0XJTzyIwQnl5cM95i+NOsmzfDrFt0PbZE/n+yywzGIWjiy
qIWUMK+XeO37O2UYd6yhij1vx3yNXpEPqeN1uxRnXSMVIYyHsr1XHthtQDXlo5PaW8KpEQEQbpvJ
eJSmhnNbLuFoJhfUI5FyzcMSGw6POthMs35HZKDf5HFrPXS0iQ9zrT0iBPrMzO6YA9I+GgvETzNB
gZtw7Tc68/MRF/UptRgZLc1A99Mk4jGxTYnGVMQc8TTclTR/jYFh62zRHEYFx2YR4A2xVbyX+1j7
zDo4K54WuOT/Olbr4rZY7D/qSWjrxZqvDpaF0HSAmoOggzkzU5L3gPNg/SYJ3bMOLY0gwgT9qU/1
fYo+8X4aRUQKU2Hlui8girJ0ZUFr2J99m/3FBe+EDCpHB6Xza8nmN46v8rLJHsaZA8AUowCBpTQL
AcW8w0Gb9joRmHLALUVEwp840oSja+xExTgy7R56PsCTXVgXPavYqLOmkvr0BefjDD8gjmLQN6xI
xacR60A+ZzR7uRKow1oWq1+WqqsddT+6P8oMVcpgwmmRBjhaH3a/AVDcQWZALjzvrhYpZB0fHgBp
hQqmqdG/ge5kWPWzeN61qm9+NXd4zrP5qUbQzPWTs0lzvSdN+V+U+N8sCzZnQpCDyATSaZM4KLpv
5GmaOhiYKFcmOT7OgK6Ly+RXzHR9teU5uckN1COSKwxbfrqeq36/LOCStPQKEknj/PLPs4fHgYrw
1tYQsWpKPHLoOyWqJlyjdnY31Ts8WBcdmL89ARzoaZGu/HjAngLL1FD7HIvvJq20fj07WYNWsmMb
buTDwVgIHcqlOAyOjqrJ7eY1jyS46+YwHZsGasN//hIM9cJtVN9TLyxY0OWMt/p8eG/0u6kUP/GU
pPeNP/X4G7u/ZqZFg2Fua8agsAxFAM0b5Ao2CEcg9QnL+EcGomMP18p4UD2LZjKAzI5rDAWEJYLW
ms/BMrh7McZyK6DKrIe2/GNXOyNatqM6b6YdeRUD8RbDAuHP/UnxDvVx0l4HXnJspOOjX4mXqQAm
K8c4Dy0/jQ8DBIUQHNB9ENfyhDfhE2tHtYsT0gpBr59kx7kkRscXG9DJ43NaLuUxSINqjf2l3WbD
8NvLtvwejeJ5mRv3ODY54tI0tg8iTjgBdrHrurJUq2CZ0w2YHp8cXB5ceyIrsJaACzGGKKCaRk7h
lI++EaACoAfqkv5f004yYfXvJj05DLRB1nbdwvgynGpfTlmGTgx0Us2CQzo881JMAMT9/OIxcBHB
qENc6kehEtwsnr4zrGJvJPrKGkhVwOa3N03qomlR3AUu8LwdLPPXITPnXR3wVPAbQzJIaI0HrWZH
ErdAFxr7eUHZsgvmq5zbee3yWt57BQf+fdM9KC2GjyytH6dklWCWeG84lNDXFobc0NIhN0/A0FnW
F8XLVEK+ysrhWmcNwsFY864EQp/Q6rTbqkUpqVgkVCTanjkSZGVdm2++k+lnHtB3/pJBR3aOzPOJ
0wmcxfCRviq4DmHOoc/asb1bvLH94KD1EYB0wxAdy2Djvdajax+NkaPBvmr4qbnLuUFvjiebYZbd
VPDULTSZC6isyZZHLi5mvRwu4gc50r4zVq4E2F370wtkZ3Ofdw7Hfi5IXZI+MxAIdndXBmeAYZbK
4/UYrLNSnzeW3iVbz8/NUxk7Ef6xqzIm7QOQPafvmZ/dg0MqHINVzO1k+8ZX+yJAx7H8DCk6v5sW
S67jwXS38dJMr4MWsMTvRz8qOOCNlt4KHnttuBilNr0jibLWBv0LxLZeZOq6+aym9LH22YVPKGRX
I3aQpZaKfMgsz62GfHTqs8hMtGKX8Aa7ZkI4RO2cx6LxqzWqrPa5Gsduh6SviqyYqJDNp3700/bS
g7TaCGWO7CVT/VRkxEKtrA0ta+7ubamVkZLWn+dO9ks1s4vM4i1sCaZciVutEG+Kl0xDpeSM4wfy
ONa7i3ttWVc+a6nXrEq3Ne61Ns1DTRufdCugkMq4UWO5fV+D9Qhhy51Jf9y2e4CtZtfBiw0ofQ3E
rt4tHk8Ihh3pjo2wywU+xKc5e0lmLPT56G5QA/2o2cw/sPVCTeBapzy8XNKKGOms9ekjgJFV7xB/
WHibPHrz+Cc0Nz0goDgNQDv2Sw1OvjeKbjdOC51SjH962r/BUX/Dw2JFuLmnHd4XpmHQxplBVvpR
K//FaZ116Ux9hFEjD1XNvTrx6lrFc2KhC+hPkslG2HZVum/mMZo0y7l326LY9PzRtLJWPFh8Vs6s
gVep03w3RicOf3Lw1yodll1Z8iWNyYrO/rdmkzrSR5aXk0eAzh+7+9zWrSN2hiwk0iGQOfPGKIni
nbmiyIPxTQWTNT2MMAtX+tEHO3AmOtCHxH/iqBt071zFN4MCUXXHF9vqZotlBik2YGToFdmaTgSo
+gls/2sop+nauDLBTwxtTLoG0GWwz0Vi9Mgk2mes0Zz9m2P2rDtNtdYQAnNUUi6rounEk6pleVzG
947jwwDHjIWzcR/U8xSaTV9B2bZCHTEtTQLGJaYjNkM/jGQAGVhWSWq8S0F+gKQWYBQnCJWh3nsf
Jjn7tx9LHy8cr91rSFPuiKUPHHUGr/SDd069nMBeZCGTMARgwt6ZKRzDBEMBu1CLMWOxsNGwognx
4qNdjtmjEjiANIPd1r9/VhaVALdf/GIGBvcepM2BvMOr4eGRwLBynfNAe14MLz/LLv/xHxexVNfJ
i/sn9ku+IcswH/1+306/nuKIigZJJKR91lwKEbaKTzAKpu1kqt+qT50tOY0mhLoYXFq5BJfF1VtC
UIzKkRyrrb+InoqeFlww6jGDr8R4aGG7YYshd+HZ87ngEusrnKiMzBlzu4RXhJVvADaaZH4N8Tqg
ZWaYJuK7f38bn43CfY07d3hQadDcmXPz2tfGdix8683NNBxag3TpbFg2MCsQlHF112fxdHHsktAb
HJtwmqu1VVu7TmTQ/ixMIkHZ+a89IKCwE8I66p3vRnVZoRmozOJSmKdgJGKUqA4MRpvftROIhELD
yA3up9uaal4edP9aMyJazW3h7dkQfVu+avbSaOyTTsd+o45JxT8oAZ5VPKyY3jSf8PTJnRxilbLF
0GGLGLMdFkb1F8TkaQD0HyqXqSe6NVbsdsmSuRkPvbEc7Nu913TOZgxIbgV8WJZ1Abj0WDlcYICH
2lWZlC91fzt0y/QLFCNtu1ADYWw7kFu5TVoYZ7cjThxdY3qHgHGXpAhVy9bg8LBQRqi8YDvq7Uud
3TNGvRgZf5KlT9P12LzKmUGLP+dMRHNWrfoY75z0mCxeEWZxNoQ3QNvK7seHNEef5gmSXUSH5L0o
l3uKINeksAqYnDEU4GfI6awl5ifknZ+tzk6uMepq5T7qKv6MBeqxnrJAq9pXIrs7qTmXQs9eczxh
jNrqFwmNZeB0ObRy/83zg6uGAGMl3ex7cBh6azidbSV9NoM57sj61HreMyB6Tvc0eSmsX5VBAi1W
Tf/B4Mo4ChOnmeEMZFhq8Sm1/E5hrSQmaFZhMPU/vNB+BOi9kFHFPuYcBDFfiA8aMZlgSD/7+ZPW
B4+L5u8yClCrNoVW1MW8MHW/DzN0ytVNEyc76HNMyNlH7NqZZxQziahJpr+s1q6OXRAV86gm5y01
ldb6Gyf9q23ndqVzNQ1Gd9YYiOMIZKLOUjnLbI7DWayGYGAjToUHpu3ZE/O9VW8XL85g3i2sXUJX
J4kMu/Ff4+D/qS/4v0cB/0/s4P87pvD2t75Befv/D9qEpkez4v/cJgSR9clhzv/YJfz3X/zXLqHr
/weTU6q0us9FSe+Lytd/EoUZwP4HjerABInvuLjaAjoA/61LaP6HBd6XOQdxWv1GFf7vXUKTmqFN
JeDWr+UsPvh/6xLevpn/oUxIgRwilOERAeZkD/SR+b90XBubR4zmlFgvYjNY6V3Dic9ojtzeuGgd
eVQG2ZB2nm+uUePY+3NAdh5GiO9bYBQ5nBpS9KdYIIauWxvTZ82RkYmZJomT05hQRqET5HFfuvZ3
OxaRcXvHpukbG9mVTbwzJQidS+fQoZDorCQ0+/kiXe3ZM7LHgRlLg6MRBu5haZCplWYk0AH5bWSP
NI0Kk+bGp92m+7SYNnPiRKTWt3G3DSB7eLmzx04Zh2XSPNdMOlcLgZuw6pY/4DUrThD/uhqdoVAz
cQD4/tFIEq6YCR1qT+xc0IUi4ejMSE/rbebOK5KkvAwlkXu2HPHzwJAmzfOjJMAvmXgpvifD2upE
FBO6V3ZccarJlN9V9mWisVRnd+k4XsmnvadKnEAT47FPI6VIFWmf8G8jwxw3JLY4ULJa/GoOFtXq
UlbJqbVeGuszBX9U9sa3I/WzrDhwawwTu2Dzwl6dkHvJzz3wR/bBfFTgqB9Am21IY6HZG4+1RR+o
5dwx4P0+ILFdbFZxmcxh9MJrBuLhFVf0fJc0ZlCxmCcQ1SoaVUo3zttYc/rmmTzeelyZSr0zhnnl
jIsjaGiKLSQ4iydXeuhvzx6cHttavQmX6AA65UEzgT0GB5eYAL2CFSy+deoTbSb56nV064bWX5d6
r4eJ2wBcpOcwl+vZh5m7iMdMNhuyK5sRsXoFkVVrOeRh80TeZR1nko30HImSaV5ebG2G+0OrHhMG
gpkf8NSlNDKXUWNZkBn9U8ZH2czpKaf40+fw+3RSmfXR5Tgrw65HqPpv9NsgivncaTCx0UTQa3Ai
AUd2LNrvJtEfTC3INrbstlJLT37PsjBp9YPqnvREvKmOV6VWjGe30Uh5+8U57YgBM0cke4/ZRF1E
jBtiZo1RztfaaKiZzAuTHN3eQkla2wnfJY4prq5U/QFyvUXRHZ+znupRxipMBbxhhmJ88oJzplhm
a2MePgGsvtWkX3llq9cgbr5dwkDauG8acdT6D7+ALmeRf9feMs8Jl0pjRlhdrSD7FVVyj7qk4c1j
/vixd8hnqnbqv7B3HkuOo1ebvpfZQwFPYDnw9EySaTeItABhSXjg6udBtTSqzq6/S1pOxOykzK4E
zWfOec9r6pexYkzQD/VTDF4WJFF1sWrGOUI3PeKd+aRn+gGkqbUiw3zEpZdk9GGm3tc3hdVw1civ
zE+AS2dRyN2fjtZfqIlnfey/Raz/PKzweMIDfbZC/+7REPUEti2GSnIu88imod5GKZE9/f1D/iy9
+uMhs9MFz+B0Fr87bJQSKTnxlYfEOUuy7Gy1f/j7J8h/9n744xGqRtOBVRYH/feAhCmLjFrvFMnR
FvJdogtbkMOddtNABIygxB8tu6WnOjZJYK5US63QIQ7lA/7E4FNF+rooAEYRGMsooSCxZFowCuaH
htKaELxyhc3WlwI88eNF/1f3/392uf8/5xfAMvufL/j/zfTokmV/dgvgX/zrgpf/gQgTLysGy6po
sF7+fcErXPCmvECkP9/XmCb9+4I3/oFJDbc/tzyzcUnkWv6XWQAVAw7zWGbMVv8aXgb/RWYAf+nP
W2Z+Lu52moI5lIjvmzZL736S1kmCmNetHuEKjPlmbDeY2SLqeDMiFFJPybAuQmJfmEfEujVP9/Nm
03ehww4m9Lq3CKEfwRRkrFHxcGfVFcbXgJdyaR50xYdwVDLoyuxY2uXKXWUsTfFBxQmXPHnVFRo7
5SLDF59gMhiwVt8PKFDdNLR18ukAaU9XZF0uTKmuChYAGQzW3NDX1qVPvE/ylKdBOrxWrX/JXVFb
Xa7uGDAe+yKTmSBfKAn8bavlJwGZg9vE7hhlF6QP2M1mciTr5ucBu2tbvV9eK2e0RxeR0Ar82AYb
L5a3o/AE0Db/fPRhhNsaEmvG7x8m/4pgzf6VRsLB8dfGEd0Z7gZbfQqX4zPRUudsPdiTO55vTnou
N5WrH9r3EPS83JWRi9q6J8hR8/E5R1IBJRI6DqDCndivjY+J3DoZmGFz6/aZ6NzuR+CotfBm+DqO
M1DbY0js1ujcngV5Dx74NDqM7aEyhuTI4XOb+hcFQ9QNEd1aBI3r2bBbWoQgCmo/VWEXOVniafpK
gGrgDkFjaRdOETsbGbj5Ev7r78pXt+u+EEnVVYD3sn6iI9ldFKe6OobTe4NbYzhr40RTnKJ74+F2
x51X2H3qaaMrOplrglm6DVyxjrBOP6vXwudkN8QD2OrFp5EyixXcsbZ+r+0GHaZvmmsp/UrHXS5U
FqMLOl8ndgCkYPEex/v2DsXnMe9B2ax6idRS2pRoMWG58pFfqq0a+418x+XtM7cg4CXOdoToWr3q
Gsmmjxy4cecSXj/SC/AIH1NS2A/p5gahoLifYuo4u2QeEXokt3Qal/5BeZEIlnRj+awSR8hoNvc0
qrko91TTjxsPWgAaPmMz6baKLoQ8AD+5Hkcd5U5wcW4l2aG28smY0q380ksCEr4PgIrp02Vv+uMy
30+2Yl/vpIeRBpAEx7viU90Iy3Kvrm+KkzqXk8zJbid39bmZbGPwRthsL1gfKHf1ptx0DKFVrzCd
dIO0PD9HmMKyWx1Gd0Tdu+V+eDBOutfcy8RJE+3hJDvDiagSbf1AXEKOauJdcmPXRFfEpoBF+Xmj
bPUnZSflm+56X1wOtQmbiM3008H4i+v5z2YftCmcNQomKLjAL0Q06d9EyzfMqTB0EhQnWc7LsQl6
j3AHP/H//jE/epKfyoA/niPJxmyaQFDBd1MRgG8qJzmZzzThVOsWTf5duS3Wqa+RM0QtAgu0d+T5
o94n98oBob/+G9HyN++vf75XEEzVUA1FWny3GIm0pImG/gKzdiN5KjvtYjeuZD9D4LMclIq/+Wh/
+HP85T1TkOgqli+0lHNJ8dM5ji4yHzuT5/UIhFZQ82M7cUKnoy1bG+9Q3oPffczfHAb++RZ/euRc
KP30SK3r8qmdH5ksJ/04u++qjtFaHfYU9jT9J080lV8toVkNbsy3qY5R7LdnqhKE9uSmYoSHcUWO
uXu5SzlWp21EYbOUybB5RjLomLVzOeog6B6yCCJqmXCBWvWnPHRjqIzqYXIHnxw9R/bn+2snfCSf
iZues+PNK1bNtvMByR3IqKvOkbGMK/zBmb/F1OY8ZLtbEoxTKn6yduDjL4KLzizuRYnuheyYjU95
DwnqNR7OzYB/s3nsusc4c4hmxFkiSRCSHp4yRCCTg07nEUt+0BguyJ5wwLT8bMuPoXqSxAfs8pk5
PyC4NyCTQzSpltJkQ5HK0BqhOcfjOFR9zSFNBGZV40UkeKOpi9ZJYcckC+tqvmoJ7+tRPqk1B1X5
LCUvAIiokfbo3jWVl1AcBea9KOVQ1+VBCg/Y0hx8YOTBnW5ci/DhZEjDxJ7U55SM3R4RJNF9wkrX
18kiABdwjcI3k00Oy6V6K+BfkwVrX2AxSczMS5gq5mmAmDsMuAhAdRsNQDJMbSeEBgIMig7gd6HQ
Ed0ZhOsklBn4TdDrbdFN5h5e7eg9bFjh9CU26D25Il9abJehT+ndPTT28AlhrHq5QbX329XECfcF
MSqOj8m0M59RCTvtzeY6zOpAxF3evvBdNqu+2CmtG1dPTb9SuvVC8hAyWZPXCa+dAgALxzr4MZFv
Le4ha4BHfLMZh4jqy0c4bK7lMRLWhNDWVxtsYa/7nDOw4lD+Ns7g5C42LImjpo9hvG2aFRS4xJ5q
tPOPrd1eHyDHHMGsU6IKHUBE8z2VAglSO97oF340efp95VTL1heO8jOaIy8PGHaa1m0dbzsv3RFe
tEbuLkGe+TTsZHk55l/lK5GTeLfF9Qq3wU3LCUfpA8kI0pbg0ie0j5ozeCgk9JXq4vBf2jV7RfNq
33i+nqEXT6d5JGdNZ+kU37XWXDwBzoT3efsmDveZuZrM4KpsFnjxuP1WRtZqoaVcNk+Ld9FFN9qu
Cmh3ht+vS3e0u01IFCuLMwqad7CGKy4/nnys+Hi0ehnej9gA+XLvCCiRHJny0s5Ojcy4+DiR1xaw
wVR76nYCloJXS4hdAsOhs96IS+JSAy4PIBOPDpExElYiXNjv6NEmVwF/QgNeOJVfBzBmUigq8CpI
YQ8rKz+O23Zwrrg7iduqxycwqQNGl+Vz6hV2azVPtXKPo0XBaAD7aYeQjWfsT0oP7q2N7b2+ze4J
GsXnkJ2LuA8+7asib26CO0BsdfBH6hrfZIDOakJD67SYz8C33mfCsh7hkUGOsrSP1mb2RBhtMHb3
iFibJ/EFfHci7ICvgGOlOku3PaEjrbwlIgiyGrpVq/NGNyzcWnTl61q57g3hUU8eh4UPASyPnrs2
UFuvW2wELMKhg8YefTfiMkRD0P+hrth9CJDyjOc9ukIqBgB6W4Y6D2kNP9/NZeGoo3X7usHjF+Dw
LeGI86egVIHoR05IsXjRnOmcvt6+LsfhvIDZxVlAfK3kmO/KxUrO+e76McUWNV0SP99IDYBGzdua
48bgLDn9gwZ8ZZFIk9tj7t40q0s2MEAXqYduAwJ0uPDmRKtT6EqtlZIRKtrKiQa+e2+/RqhSTo3a
RrPKysLWiBZCFzbJfAQgekI5AqpNHvZaLQ5FqSD2fk0T/Ak4uyZr1FGFfsxWLM9997pYBEblRaPL
yGWctdx7ymQGC67kybDhrPoO1gYHW687rGYS5nepC1Fff8a5iG8c5ZVZ27OZrB2LO1FZMWIh/3I6
tzsOeBtt/72KRFn1YIIVHeHHiOatReQn59sDb6rZ4FHi6qx5NSDim2gbYWYDUplaTH7lF3QSuBPI
rC+4Yqktruqg8haGr3jNIcPTI/L7dHU1ty3ejLb6oOan2Ypi2pMAXd/xxY+ujrDJJiiLy0B/zQh1
m7xGc5PLEd5WJjmcVzqSkmYXalt92kRqgK0sPhGXPSYySDaPirJjzDZ603iQUi8i44tSX+9f8B4E
yU2lPZ1eOjiM5OmO1AVxZo5jXJZ8LRrKIWshOSB17K3L1YFnxx6AuQCfB0oV9Qg8iQrJbQVK5pjF
XvHIRI/J9JnlJevLtCLPuIDL+IyxZ90eM6bYg8vESnzRFHrNlwS3nZerHSrsfQV9sEOOmjd+onKI
ZquSVcTxBPK8aRTHSNfk52qZlzOpB7h203iJMWm9hpEldE9IRyZHSzxJ+0oqcqSDWIK0aGHkpXiZ
4zExyiu7EHeS6rbxHmCYddx9jMBx8bYUXNzZkW6K64VjKq5J2bOOXcgW/uj2rwaqswfJQpzPW1E2
WOepbvwcf9AHV0ukg3w8l9rqlkQ1sYWyj6sXf/S7+EyyVr2blvVddhLs8dlEfHm1UvcSr8Ln2MFB
oYTcbWUYGmtuVXtGQoF/bNKzUAZzY45DKCsWDUjolPpBMc+YmSzqk3Hd3DK/MI5VRF+0U4XDdNsa
5WGoAiBb1oTwwa3TPi64Gsz3KOPQQJhL1rDVX7aVueQa0cg7z8Md4oNad3p3UQf9uK+1NdWDghxn
IhvLXoxeaD627g2xXLiUchLG0S6czNZv8xWh9msD6ilLBBIye4FjsDO4ecaXLrfF6wcTKomZZkDA
CTHghQyR2OUkwryniZxLYwEkNCV71ooT5szrxkkYFcrP0YXmPHWLykepNyY+Wk0uNYPPMXUbEoFy
6FQBnCIq4dy/oYQnPxAGPIVfY8O01pnFQywp3By9c/+atP4i8xJCc9D4YfC3YFh3O2qB4sEXnOEC
xRuWCVR9/+qWNyv0eq9cTnhUWJcNdAGVwpcSgE4rfkBPtmw93ckeYHgne+MZ163YqYJhjVzj6tLU
8X0i07Ub+7ojtMYTXvJz60Cabh3VuyxxvDHsekkG9pom0p4Nlwt3tnlWlqmXMVN5Tc8Rt93RWGbr
/r0KVAs//YfqlW3rXmTHRCQVWsmRNu+ozI/j5VEYVHb/gQHZGOAUseaQDECOuSBW/dPgNi4uultw
Gta5W7mCXzuiV3v5cv5Fr9ijI3u6d5Ot+syKsBer0mn88FQvr1+08G7xJS9H4x6oxecbPcA2Zkkq
Np8kMd+PiLTrAHHOZRM2q0k+o8iCaEn3mii0KgdVPFQIt5iKKPdpQ3GISQ12YJauQAndmNy20Nrx
RcBnzJW9ZNanMN2xDdiWgz3eI5NQfBSqUF1RyTNnja5MVGOUgYlTQP8Wt7GucUKkVlRC0bHK0esI
kVJs7a6WvwqGWg4Dgfp9eJvu5Nq94pFH6dmlq87cLaAgyKebskspQgd8h66rwfTIYlVJfLrYGTYJ
mjtmKwp4Fk/ZeOJn7HRIwBwylHSkHtOyzGzwJ0ewu8tSWFimK+uBQRCSHT/2n+BHNQTu5WWxxGQG
xCq3CzLREc7cwYmRwGNqt+Bl1BtAA+rhiKSiKZCfa4eBeNDZwGaSjhnWatSDvl8rUWxDzZlpmMFQ
fhrltr+ep/6+DrdJA9NqDfhylWxjE2VkNFanplln03ssvzVv5Wdqo62UCFV6Q+uSyEBll+OifTUp
+iPMHocRSF8cSAC6V4qPsdgzYwsLtr5IgOHjgg5BGJ2GO0RbhRQEirAxehb6ZJxMH+7DbSuIsJKL
pZ6+yItlB9oyAhAFCG6gqLNcptxtw9WQrKpx33B5iyM67IWz2E52MjiNrXvtodpeV3BCrHpDsNIR
MyMb6Ibjcngzd8Z5wd/HYvsA5yjkTbC2UYtUDyq27Ow0aJQq3gM2WgS3OxonQhYxQ+kdDF3wK0xp
z8UDW5pv9CXvkHU49RbaHLjImqivJ91hyXA7vDBq2mHi8QNBsFpvwvPP0mmwE/eqW0aAOfMK9O0e
YMrr/NTJfLzzoEBTnDLv1w/istwsdsYBere2lgKOKEc5XolJdKUdJBpMDjUvK/0uW2nMDaHDudXg
FO51a+IpxHlIN4Qvp8XOgNwpfbUOQRMgbiNKE5fN4PSny5KqnVla595UXpWMEyGn+kG9BSq4T7JC
DLQpXspHJXFGqLnTG/YGY4q317oaVolmXbE2w8GAW6yxJ/5iTne8zB8hUUIxCklTd2Zc0eItfnEo
4Dx8mRxcWTKdotmV49c40Ct/QNJLabG4k9JdVN4p6jklpToye1uhm07hTfQmfeJbKh5CxhKSXRiO
WSKTKcBH4WM8j8MjKj3xvXvgRILkopRukzPVc0IyCXE0xOAs0SEB+4vKmwDAjCUChG7hdF/ERRb1
8SZtVBRbJlF7pzg9FfztGGHThMdLjDS7pchDyCTWEEL1tcalJ8yijIKzkk3o9Y8JchjEtv7A1Sut
gbGxycE+r/ispfuoemzir7h+jQViEgu623OoH1PtU2veKtBxLXnE1BJGMX9R732KwfwT+5LBQ5nD
2VDT9oIooGtfdnzCl2eo+k1oly3DyKWQIaTFUWqDFeZgy0/mJZD7U68Ht+hVqhpupfUFpwqgvuy1
0axMDDDNsKXV6DVI561uDeuKq0Pg9FqF7/0iUPU36QhTx8u4wa26t25dcBOA1C3g6KLyhAcQZrP1
MPHIkzXA+iyUIGw2F5bCDfLWdsIoqCURyzV6H3NNKM2mj4wHvpvR+JW8H64ndPjXK7I3p22ci/lZ
l+fR2IfKxxWeFKddj0BZTzcTm5kUCohvfuuITs46MnYQFFtsGoFvb49c8GXlptFbLoLeTuKqiuR1
yjZWY5Rps87A5fKer/PFUSfmKbFkhqSclkxBNyDr8etkazbb2dF8GDmj1aypsIZHfEAcQVrNURCM
wlnRDjCtSCmH1x+DY6jHNJljy7ff+Ff2N1Ns7/KhVBwVOGvFnmljUIeYljt8wf8ElafJ0qx0xWHM
f6p7E3g4dpMunv5Av1/V+MLVl9vTfa1s0tYvz3ZVb2TVLaSVTs5HA5ULYtZgU1jFNooTn6+Ak1M0
V4xguHvMwsn27BNEpMzE+awa6kKO1BkQ6dd8/AZrozNsiM8BaIlrvCUhL6ztLCp0J7lnml6eFZ8Y
LD8DgmmtV+YLGHZyH98OchA55tl0jDduNFv45NSy5s9f5nfCnBTwYFgo5ui3QkuH/0kdUDqgROxB
01H83rzHH97ODLfG3RBs0Vgu7OxVcsNHDILoxLV7cpOllwwIZfKUNIiu+0u0FsCaeXOkEZrXHRAW
qnj+3wFUWz53q/Fpcptj7GJBFPkKFxpdJdg5cA8BdVZzJ0p26CI1gTNuj/27mv0OMv42Of4BGf+M
K86//wnLhFLaG0pTqqA3oj1t5FW3mecQJd8PHWiQedGd6Y5UCdRk3rTSPQ4egPr6Mf8dkqt9my//
8VKg0zOTgySjqzME+tNLmRRkyV0BxAl8Odq0dGwS8AUEoTciTtrtYs0yPBo9gAm41s3vCqxQOUER
IL6QcGiPwdxD9g8gpOvIa23ML6I92AaAaOsaO5kfVj48yU3rJTuFa49bm7/NrvndW9FnctB3UJp0
tn+9Fe2by3+MJ8ZVbXkrBSXqSr67Lrt4zeSJXsulTFxO68mbEyNiT3XC/TwLCL3YQ4XA5UUvb4nL
ecnOAS4zYDEctGW07FyNigCCAz8jHGEPVMGbJ6rynjXOXtDf+mCxqfh6Wjqw3wLtvwSgf3pL3/lQ
GGdlRv8DgJ6R5S5Q/P9khvHL+QHSRomxsKKLivFtQV6lS90OSTXPMKg0eYvEatDbOGhpceay2v1I
8/mbucmvVt7Pz/yWpqOK8a0j51x1xNUlQMJtNqeeUOAVrWx3iOlnGrd7YAzHSUjDYGPHOuOsK6LF
I5Jo1qH7969Hm5/3ffks5jiyBSMjBFMzN+2nnWB019YgGwawf3v7Ag8kJlLxiMmlg3qkjmfVx2kQ
PxQcT9j2PhpLVeJkLbgQOLMrG+5x9kXXEZ2TV2F7W84jkOKpyffmCQoyDGpzWS8YCliiv3hPNlCn
HR2ghDRqi8nZi3YmABNqLwhS+cgs7Xe7g0H+r94fPA+T6DANv/dvOz0s0ZKVxoScS/Wwpp3oPd6H
5+5d5qxDDEiVMlrCfh4wxG74oKxD5+ZUa+YYS2U9WKBaSOre0DZSDo2O+SZmbiYdw4TaHQY7siV6
Ufl8Q0F9BBfon2TFvm10EbJ+5TB4T+D3YgOwLl5p1MSWITX2QkF6twhu25wulZteO4aMge+lt94f
gikYNukKgcFJw+1ml28JkYdYSzOB11fqhg7XP73wIdlRX2l3lLJw1/olxTaXQjKPWsgtoadZ4gG5
mVwGxcv8TaRa3oU1SGy2pOTqqZ8rv4tWBcwuXEP4BGwsFvEw9wcmBq6y4vd2x9NOgg8CvBP8cM/N
2aOmLjkSsP6D0owYkZgivsPdwonvL17qmU5/pz3DJ7tuhW0czK8DmkGR70UIANd3aNiJH+Hw7EzP
f7+GlV8dgUz//vUd/1gDP63h8IJtYENELwOr/kG0EU7dKUtmwpbgkD37xWXjEDQArCJwnvOtyc/x
AxQ3MQJMiBnHcFdvMPP43bjwl1udtEVinMhbgoH8562Fx0VUN7msgvqQ6c2YwDfmxfWgOnN9M2xj
97eny2IeQf5lO//0zG/HyyKU+ilpJdWBppY+6G4LtBkvq02/WhzKICIe9tS7CjOnr2ZZvc9tRnRF
U2HNSHaFU7jdj1Z4LJFVuT2sBqwnKQ1mwG4edWYHRvkuSGx47g/joZec68Ns2snSvBu33Tl5T19A
2ugYjVPzQJu/cPMW6ka4B08AjwN58qijNav29I16YPPgHHmnHqLVoCwVoqDXMg5sVnKod1fvZqef
NHEg7z6jGbv1ovMIaCX5xRE5vMIG6v2eBNfb3bCGmZE4ygbsEU5DSxWubdF/eOFJ3+jP03KxnjFM
6bFat68zIWPOPLCy9bWn7DK86GAO1i3y8S+bApAmXbajlfLWceGRC37XPFKvTzu8kdh4Sw20Z64G
QWy23IpOF3BiU1V6zfHqCxvgXd29ON228LHb+kof8OuCDAFAPM9SXFqdQ7tWLz9WXOllPgTU0BU8
nO4pDaZnMbSFFdClo3Py7kILy1eoMpWJoNcpkSVI/pxKC/DbbhpX9zQmj5b+hNG4hRMyePdhJkSY
K7LYHKio6Z5gHp80Zzd/UPZm0ANsAfhty4foIdxm59ZVLPMAYLDGqGij+uoq+tI4v1zkheVjyUl+
2S8caEe7YsPuJcZhLmGBsre/HXP/atmSTr9QVezHqWa+bZUJ18Qbei9OaaoweL9uBBOHyjliln9x
6L176zdnhvqri+/nR37bKaJs5reGkA+nq54KjGOzFTDUIlyh4TIh89tDYHwAu4xX/Hx9czyFxWeV
3svjthgxkvHgP65wZ+snNxTPfL7cmZfXcIA9dT0vbo6+oue6b9Y48Mka6gsb57Qe4VJjMRwnxcBN
c9olpLlW84wsr3eb8/AhPyhPcAbryxZspxzBoa1sRYOME5CPqNf04pNpZw/ZvgoYArEPWwDfyRKL
NYIpBnpruul5cSCFs0GZIVmBMLvj6+UNyaKCT5YjbPSXBiyZvHs7bnz1xdjOnzdjMYe/rmzEh/LI
DBDblOFJ8rjxMlQqKZ5HVrTOV+xWph6BMs4IX3VZzkJ/mytsHD1IL6KClY3FsAx9OewpeTfenGtI
94YWXhSg/rit5paHahdzIgDgIap5K07jfY+BJRwprLONwJz26TbjCEke6Us6hEG91bB7aH4mXzDt
Hi9ldSeqj4Lm095pAd/XMt8J5HOcIbQ9Q226THa5mw966CA+xqWPY2+zgy9w70SGMy685ewKChY0
CyubYLEv4WsVULM2HCvtO+q55OuycNv32zv1fwmqyDlVYDFj05rA4YO0DLiaWzqcIXSkiIkqlEdO
CfkYFgPXvW5lA34iliiD3OBikr1An4JTAK6rfRGEvY9fusHa6Riipxs64pkpI37UW2GXPzF7YXLe
O0wgroAnF9w07OyxgDMILf9dsgGotFeGJjqlevoW7dRVTBc+z07jT3yOZR4Ez5jZP1Oi+Mx0r+MV
MehfztUBIvuN7DV2dtcH0ePw0PlashNFR+Ri3yO/csTAOErM2m4DKeV82EUwJA7h01Z8uO3Q03eR
cwXsMnD09uJ782MuKJQ9UEad7Dt41tcVLoS56Q2pC6ph2CoixP2cpBbtf5ekPYc8/eWiM3RoOMg6
MHoxvvUIJTovgukF1bkxHRdoYNbG1/SkeOo9mXHOsMxXxlLypQC9md17FSR5VLvYbNLre72TUJ6Y
vLDFKw525DK83KiysMV3fpAIfnPU/PWk0QmHhWIqq5oow0P9cx3QVFczxwuFOuDd8HH59cLV3I5d
Xah67uQDFN38IxPdr94hTsEt32dsoAeBZXKxzZ0+MMDTTKbTlYOyeFklvzkLpd+9wLmQ+al+6mYC
eXKDM4YxxmgpMDvDVe3jTcMOYTnzsSku2NHbbyukubn4c7VCGKUuS5z6CGqk79mp2Y3q6IqtrrM4
RUfNkwLD6Vbq0xzCLji/WzLyTH37m6cp3zrl3MCRNc95WuehZ13pR22p0aLYAy4iFo5mc3EjuOar
yVb3hteBi560Qxofnzpq7nN/94pm8vEvXtFMCmZlQET/dgddULCn0QJ213QyT9o7SUrJgdFl/8Xc
GQZt5/VQN947b/KgETRL6nV3WJJc5TPqB6eQPOVEkXFssIM/344zlyV6uQYwZR8wqZItc8U4AXrp
tMM0XYCxKNxFm3x8FFwosfCLrhBoZ5wOU+SZnwnaO1Mdz1jfUydMJ+3EwluBJonzZOwU2r8LmtT+
WrhDHkS8RPIIUWp/IfClMYa3ypU7+AJhGT6wKrpCwCx9WXgaxj2PpX9xFzst0Da33bw4bk7zMKyk
L9Pt/WIfexyMiq8RR9/zq841t8zmVgzulnRHI82mscNQq7e3wyFZlo9EUP0uAuiHSuDbmoL+OJ9D
JKzpZML9eesUi2FKb3r4B4SAxfHH5auBE6QchvfwGC+vy2nZePC5/WEzs5yb/bC++XTQP2ZVjzpl
HH4NlDrlJr/vwejX2lFi50E6ppJ7TLepG3tUu9jIEmQBMklppljFJvcujnrEo5GJZfEJAHyMTvlv
goYV+a+9Mxmg8kwnRaCmyd9VGLra6rcId1b4jq07bfrCzTaG35Y+QVBBBW5IHQFMQhE+R38Fyea6
hAaKta4XLmsfiyoPioVXv1TnNui8nC71XN9rMIbmqjP0x137ijqrWIK4uepL5M36XGOL+sutwTUt
5UmgZSAIdCVtiIuZ2zhz3S/WpHFdz1B3tsoTSEIE1B/6N//iX0/kdS2xOAtyNz3Ouzk/Ro7C8Fy+
m3s/nWopWbbifmYjuilOq/BhbMNXwfgwcmd4aOPdRS9AoWsrzpUUjGXuVhR7xaFDKba8Ony3ZM5Y
sLlQh2Gw/ax+GVvmGwihZxzZzh/SI3WB++MoYew0g1dTMH+fc29yDRZ3kzvdU/pEh+uO8Wq0wiVh
ZnFfH8MTdrqiJ/gL4O0XjJ7IO21tuBWoWC3Zwy/oTqWTMGQr9Sky3ucOkhCOHv9pqrDJxd8YGMaF
Fmq3G2WLwr5Zz9HM0sOFkbdim35kZ8zZ53sRdezTzY/ZNFAKrOuxxYsNUaFSe5p9fSlaZ2ZaSBAa
3xb3o0cYauUr5KRwBC6WRIpRSUBlWtcO2DhsIyd01SA8Dv6wMn24WcvbWV2XDbji6BgenEGGm8Rf
gE6Mb4YLLyyx1Q2qxcv9sGrvY0/ZhSeqhIxCyzKeOJWM2J3H5YaXvRQcdcwQ4Lu6GvFma0o053LI
8dayi4st4e/usTWqXbclnxmCJ0QjPIKcMVj8APXGxxlH/78I5f8X4vwvSeQI+5+VOEFbRK/V+LPU
9se/+EOJI8v/AEIk+FEWkdMa6oIr+A+lraT/AxktznyGoammIar85p9CWxUdjkG4K/FpMNYJZuQF
/FOHo2r/WKgKZytpnqIhilyg/4UQRxEXf650eF2qqWjYgyLsmRFz9ZsSJ0pqBNzF4mZns23ieFWu
azHTnjjgcb6/7YteDQkBTOzWGNHpN/ngDjf69Eu7FsqU2eIVd80kTEn5IQFK1DFw6fDbcG6GccDP
s/JSsTWAxG5QIpIhGtxiAaymtaQo38hAwfaJ0UYUQikQOVxKKmd11HC41ZvMLZsGF0z+A0mIHySV
/rBeLDAVbGDTYBPrag3pTZgsNG6SLRLn1nFMNTnyBmOSb0skmgx8NAlGAiPwagS2VIg+Ya5qSUYa
LpkV37RWeLjW+Bz0hNte4puL+/zLpRa6ABMIPKd7rO5zCY6lGWpk7KYjxHahO12G+1BlQEb+AXw+
857AFRvmgiulIWzFG2kEhNRh8ITQeGFeVmqGgeZ4lQQfP34mPcXIRDC6vFz6xSYt4pk/Idpj/YZ2
gUldiGijEfpgIENnhVtfHJBz8mxMd5VANBrzIhfraRSpsgjYuEBrNGLETjxQYMTpZ9b0Z6UfUU+O
7esim21nicVyQJ2FfPg0FmBTIx8HtO3XPLwKOPmZX6FU7liGIDvlSDaFiXGvLPpiQoG9iCLNrocW
xbMmPk/6e6YkZGDmsa+EWrEqTXyzBL7tkX47hGtVSRiU50TToS5aSVeQ5RtmCua44EzUUUaJdXt3
zYBkTJ3MJi3WCERDfZM08FAYoF/IerNvZXW1U4MDuC2AmfJYtPHKb60hXtwpLXas/dg9KnoBPn0z
NxHNkD0Z87QpMi6OPJudmkZJgKqW2aQvvBWV8oXPHUTaKr5vMvlJCnEJglolZO+JAkTEzmjcKxm0
I+4LNo5ECERJhPRl7Tp4eos3UQdd8Cah70oakVjAXn8whf7+IpgH3FbPyS0r7XGA8ZxTByB9fCHW
dbDjHqJiIVbwbtKFlcrgF1WDB3+bwS1qYYHmMRiCKo/roSKDpBkeLwWmoAXsn6GKPw1Dwtto35X6
xQu7XMY402AwL2HVEeuKM9Ta/VVNs03VYYiVeHV6kNu3ZKg+4voG3nsZc0eNaK0X82WDf7g/6t02
VZ9lEcWxlFerq1hqWHtDYs4KBmNa37skvllDCk0Sj75HZNSFWww1kz2jASqsFhBoGwxhO6hVQ/9m
GNlBNqCrSjjcd42p2bmM2CEGNtSED5Owk3VSl1zDFUSnNro9ENOVe7nU0T3hT+uRBOhUhE44ZQd1
7DIIE+FbY4FbHHho3hHG1tDvTzkc2+tkfGYp5POGaKXRvNWMhFMZQuIELLCQgKMi/IonU3/TTIry
5Gp4uigmDKE13MDg8PdYItlEGs2697hbiaZDZfegFkW6bGrD4iSWXSx38QbNxbtmKJ4x2HYpxHGM
QRRCNu/Iwvg/pJ3Hkty6lkW/iBF0AMlJD9JnZXlfmiBKKgkkQU+C7ut75YvoQQ87evKM4l6plEkC
x+y9dh+Dqo7T91CG3r6pqu/CKb5IBkNiGjF0TOfo2zTljkj6j2ap6n0NG3bTReGDEpSxqS0PiaGd
SStb7Qi8AXGf8ilfH+959Xb+SrhrTybI1pvRXQFswyvrnFDLrKJLD15+jFKIo+PIfqaaGLxWbVVv
7Xg9zRDxtp6LjgCu8ji1cHiW6Rxm3a9AeSECJKCZHsuSznei3WJxzUHrhKduemolR745wXAxFuHi
SOppphiXxDHI2lqfYjf7XK6oyjW7Cm2pMZRPLI7loNgq9PAyipvLMBMW4RZ2U48mIqvncYjUgqH9
zVzBwK0ziC3OztWgt8n6RKD/aH8yi0igih6FW3xFKfGGnmnJXglJMiJ1K+sLPqcxkUfCq5mZxAGT
lCx9s+HVuAmr6bAMptg/WbAxWzGjeAmM59CvIX0Z51dtOQPslFebJhhQeflPbeHczzk7uSaDJtE5
2VtQtkddIQyPM7QT+M8/QEMeK15Szdww9j9H/zbw4LQU4JV5YP+oOMoPw3AmqerkDBKwhGClFZUT
O5w6/gvAGQMlInunv8sGDCh9hKrW3ji+QMAgBKN7lyLdGe+bwYabUhFw6fjDNb8F2rYXX5LI84+d
mGl8ZfZkAlAtWbzldfmMWcwjBeetXgg7q33OBbLtyg1G3k9TjGIXj+u+AlQFSDcyRxI9nuaBVOtl
pEcnX25XknUEkvJlaXDKtrG+8dr5wj35GVZQbHr7M6sSMXT8VTjruI89EDh+0yCctt12UOlNF/Dc
GMUmzJtThIJR5jIb/lSp9xLnFqsF8G6Q2D2PIzw9jpNi13bNs79M5WaGDXd9hQsXmZ/hE+M44Imd
y/dYDj9aQKVJInRvafRn8TrGs2q9bt/YN4Bh29geohYq7TRGIDbZmcOaO72YYSD0ZBxtGkec2obt
XTi023BesALZ/s5L+A2XIfuBYbIfGgmhBzzm9RlmolRwOAr1qUmPXUqNexcJGl8l8WvjbVVXbyPR
OjvJy4UYvbvpYLSenCISIBTqA8HI6JhIdeF2onaHrUu2jb+xZXaqSm5ZIeH8w4zSGJGncqvB7hGH
ow5xOtzGQfbirMHfJMofG4hSlEZ3uus+w7iBLuhfLQrJ8Nw6fG6QwYXoHibqBN6C4pCkbL4HZxvE
CHTg+6ttEd6BYWmJKwZEDkWXViX+1UnIXLogLy8p0t9ZkDxEmpJpnedgl5HgPRogF7Ar07xErxEW
bP8aLBpE/XxxHGynkeZQuufekj0yKzY4fjc897rFXeSksEXQBKnxrPqMlyaI3qMWtW3twtVI/WEH
h1ns0o5gF4lL1/bP46RHQB8QyUtvPtc+Tl9j23bTIAsahPPoDAPnf+fd5BafDTztG5fwp/0ieWgq
fEVLgv6yv2srSgwCkK4k3X2hoNdHApFGzYEcSbOCilIvEKn5fYOwA0uNcnmaWbI65yqumS7zOYqp
/wA9jRGqY80WT08LorxmhfkHB2fXDHApFJxEONHpkOJdsuJPPWNKibGDqJywFBXftUQUbZLyl1/k
D15fQE+CiuBofCBDRQ5vN84wjNnqS+EcK8707SDNTRwSEqxMfQnVc8i1zIpgZCNWD0yNfbauNZHP
TuncJat/jgiQBvT9WbnNgATVp3W7fhKwc+dwVreRvEbmaKLs8oVBOAm92ynHXkyoH95MqiU0CtAe
vW2PKS30XluZATpWpOIs6fSwwlrkpIKCot9jW56bVq4UHLbckRQDFri+hSlHPIGz8cflRzI+qBOM
YqgjfQieoVB/TUCWl+AMIRFtSzrPPKqvxeVnXhriIZ2sQY5Kzsw8R6jAPajOU8Zc/LuC1rfpgxVZ
MmVNLvP7Kr3Gf0a7HFDiZqEsXj3A/xoiDuEWw7+EVYTUCAod4xIhzBpzkL8pwaha8ZfpiQQqv/b4
NON5P/nJ7axeZZEzwA7N9xqQq+j6pz5aPlwXIS1pRPcckqAoOnTecNEQL4rqFcPaFbyVNuspyaIB
Xhs3Tlkeqd0PuZIvQM7Yxgwu4Ow6PmUmRZxZ4o+PFkbkuH+GvpOn1K0/A4MZK6iAUTa897rO/5DE
iCqb2K2mZzgl2VJGJH4EZKZwEPavQV1+FahccYZAM3SB7tog2gsyO3FBT8iK5ac7WuLeWFK5zTjt
Kz/6Y6rrndmw9tH9duy979CsL+lAFJqK15/8yy0iFlezgvHD2dg2OZ5NkQ24KtF2LG5/F8zqQnhY
gRezvBmVjli7oIxUw1VqJ/7OZTnfBjxA537iWmTYw/Z+2xeiJ1OBo8Fh+K7dH2JcmOHkzXQoQeot
mn9sUTAbSNrY9VlxHxOawsqrOtVugN2RSJG9J3/LuHH5GHE1hI4FBGAZppQQnNraTPuRWpb8ByaY
K3THusBM6qIVXXTP6q1gvROgos08HFfX8OgovYXLOp3sOqO8nPmYbOgcM9uXl3S+qGgMjn4/XbQg
y8wGYj6GiOYnnxwDgQ/Jw2pqe9JJiyoyuzBevwWg5rEGaKKgG21zrHHtFH8EVL4i04+A3vZls4wb
Xz55s/hXlt2Lg06i8JkgSx9Zrcc7Kkon2HR58dDzLWz8639gBJhAJUyHJp5+lBM2e1mqO3CCpHX3
fHi2JXE+d9D4EWcUtkjKZBbuy8oIlLqKp2a4XciLAL6PnStOMJr4yHfhv8Fvyp/yungZC86CoCZZ
OhqilzicH9O2fDNTwgZ2nc4xHhI+9dt5TRiO6WHGUoAlsRxvwRXe+iU23VDc5SSw9FH1UK/ZL58/
B+lRoyK6orR0DmWjTqWRrH4s7wYJB7diZFIofkoiezaRLH96aoltHK0vMYqhvI8OOS1iJ6c/NL6c
06Z+JSDOQ0mjSNoi5TqegcyaiAQvlrRDPdC2FbtJ0nXPCfMAEvCgWsBg3Q75RVwRoMJLT8k1EywL
q/wcGcl56dZQbFdrkYFjxUkT5EBCwbbN2kPC349EHdI2c1+DhPKLQ0Co5d5f/HjblYJbLyC/Cuo9
marMUgF6zySHDLq77zpSWvNM4oxpMaws5XWlSiHixGxI2dGQjh0iJ0+4CAhv2UwMH8nERkbakIFU
4aaylfcQ+lAH61z/sn6r99U00VRM+S7tLaLJZfzyq+S3/gjILKZuJ3G7Vu1naKlwejk9ed3VzkCE
TYKX/jz7NBMVGVVbbP6IeWf3oj3mI+MqKnan4EBsxRNBctaTv+IEXtPnDFeFGzCa4K5efclC+pMH
/s7NNNBmlvaZhfCKmnQkYzU4pqa462pWl7we6TNRTjVGp+xQlddV327uwiOf+5bz7zlYHhKkuwFj
SFqMntArG+xlkUCaEKe7M/m1kFckyW4rw22gVK0z7lc7PrH7Vb188ef1DgXDnRb2n0QDSmBJYcgC
SUJQjtLLzuuUHrr6JnYZ6Mi6OTexwbwp+zuIha9lPh0SZPB9wL1a1umnO9e/FYPSujZorQOGBA69
kMl9LDlO8ru1MdJjdc79+WGqaIfxDCFNc/126+pi367DJZn9X0CzQW4n4OcDbFE6utS5/JdQ24YY
QdrZXuYYgZklbw8E1ziNZ8N1GFATrsnw2BHZBGi8iZzP1gYPBJD9pQq8F1F10VH8KGFNg/kt3+Wq
77LpLglGNukY48YUO5Dz1GKhvZp7kuiWM27ZNA3LNBDtDyKaWGa16k+YIHdbKewaAPi5Prdc/Lti
7sko2YSuvYxl+dy67UUQdspOXX+XdfThhekTCMrXjvp3zacT2lcSTmp8LkvskAJAjwx+O12nS1Pp
CxF1vekuqXeEzbNuVB0fy8CiZQspj3wHjcH1/uvYTgElQQGK9wf3JOGSmGjCg8pKuRceh3pv8Mbz
vyip84unJrKaZ/Nc3nHkg7UhPSucnoMVvXlEAw779SaR0VuuvYCbp6Yx4Nra1HB0N6bhMepK57eb
OT+Tz30qG+YGA0feKn8sWnbCR0idTw4OYN4d4XCsXXyU9Bq1u6+/GtI/hPJ/zXz4dRXR7/qWW3gh
nzI6+O3wNxrj81pUl3EgZpM/tU3V7zEp/60uA5zIZ7Hk8COLFjtuGGyuOZ7YYcnce6FUuzTDgE7d
8d6lubgLcTqzF9/Jnl2hTwW1UxKPcpPsRyd7Kkz0p1y6e6/CuOKNByXjcTPW4ZfrsdCxybkA0iPJ
eAvtviwMKF34akE1HJd0ffRi70SyJrP5FABE/6EFipHUnU5ODLtsIqjKCYM7A9Sm+IzTZ4MPdfSj
jyiJp31WjTtykhv6CBnj98o4gtz4xW+YTI7BU5oIddf67T6P7fss9e2C5nJsbnVKyZ/JwtwU4jiv
gKSHuHxflQMnqWbD0tEU5lW5KwniSj3UOgFdlrugd4LcpsHy+cZ5h+MsxmO7kPRWahxSdeCfBgZK
Wej+I4iOs7gVH12RoHtrmejWFldXwSCoU0xh4vnT0g17cU9XTq72xu3YqOkFiX+a0EaJitWtl+Cb
Xqk/6RMPZNuHxIPp997DJ4kUTtWtPPY8azKGSNFaFlYEg57X2Tv7FAebpGOfRSbK3g/aewc4IU0j
5v0i+5At4HVKgl3dT89NaQ+1x7ior5fxl1HftSQQD9QbkG+EXnELPw5RAN4IqjHGOsUAy5F5ZIJB
yC98ZHzjt5nFvFGJQdSISjko7CEjeYCwBPhoFDXlNpj9t74k3tXSfCrxjxHKxS2JzwDc/KfDnU3m
MMCfkGqyqXEwJnOJIK3DXmQ7C1PQEcOuXqr0oAj2otnRv+XaM1bPaoZEfP2wtvjR6hokbNX8eKbD
uWzzEzfH3naITBOO+MfC6TG3EkWVB/2jlPQAJnhtWkEX6jLjJp+9OxM0/KGrZbpzuelaQTeUafHQ
1111odcLG59eHn1Ymt3LDITGQFrmaJvpTsR1DAGWH4XIuPKUdj056zWi3dncY+fFEl00TJbxCgsd
LVtg8tCIhTC70fOWB68Vyal355+MmZxe2/zQ9dzEHfamYGKGOmaCUVLf/CH3MThmCqDPSo4QxfZj
M/Ly2sL95XfZbzLjsaXMDIH9PPkpW3FoCTxwSZiUHWeGI2nqCH1/nQrVwXmgei4tflmfurbP+5/F
9V77npNLSXlTV+SLuhKmb2EQLnkZIoSMF4Rc0xqkFXeI6PEcF5IPVXRW7ouMA4yUpu1Qoyk1VQA9
QykMcNVeyfyOCu1fPl5baLNKuP0M8hRZE7u8XKJt1nRoNgtV7plX8x3R1hoGFMe2lISfGLBCLhrq
pmZoMhmm/7O7MHz0AzTNIBvJfKDIDca32qThk8MD3qwtbml970SAI/m7z5vIuLiSBvZ/ksGQw1Tm
OAXcEW0zHp0Bq3g7IKSKYZ+lgyfx/MpvLbLjmJAgWzTNtx8xT3T5s9YlIPI0C/9aUJV002hF6gzW
xlz7/Wbw171ostd6rQrw8w2OqBHNhe+72NcZNRBJugt6nkjiuPah0X/aPCUmQQ6HhGiyba8ilHt5
QLM+/5bG8G9qY/eVdVHOoi5LRhyRbczoQ+YcpW2oH+IyO7pN7h94vXg4F2ZkomMJbZyFDXDfC5qR
5SepdET1Js+FrzDoErawMZE5M1q+T1kAMPAgBJfsM9Rk+TUfER9van88Ke9Mmz5MLYXmZHGScvve
rra56ZsJd3QxtCQR0OLUa3ffhyNvFCO+vYXu2QbpbZy7D0ZR+JGwe18Kt4XysAnhnOOx5aVm9HPk
A/KvoSP+qayNOkgawo0z8AEQ1QjVvS0eg3a6v2YN6s6woOCEp5N12KGnLkYvBNRAyDPik3xgB4ur
keOZCGaK96Qe3Cy20EIreDJ8gayjmldZkvVWNIJtyRre1sL80Za4nyk5VhnmBpk8ZW0/whnKvhxD
9ZLZTQbPdBsRsTytkBwFyAQ1wDLIRskGuvDGm1a6YPHwMz14QJn8HNuEpdTGcCY97A7Z05CEMHAy
xvq6YmSZ/spUdV870wJWDVtlFd9rFNFdwqs/LOxSGCx0W2/BsZ6MTIB8BIxSkIVdjwVIFkrVmMC9
TGV45dhqwvKnhvC69mgJF9xGBB9zmPq4kyybI0STaihevAwWb7AsNzOz0oap6ibN7sDtE9gQIsPM
PENIl38yriHennevnWijs5apd8Twf7tSRgsH2Ryzs8c+NbfQrUkRvNpRdqunzJGI+GnL1i6l02vn
Iyx4XFwj76lNnScR8K6OFcJKKa+pUZ3ZCkJA9qkR37YnFq5cR/b46lsHTOGZFs2n0oWE57sjyXEL
W76ZHykoPxMHEX+AOwXuqZvEECN05zOxxXLpBCwKeIg37Vw8lA0sgijycVD73yud3LU1+GsGSayB
U6SbjH2FKzs6nsQ+FuEIE2Kq7XZtmZCi4PmJ0/mNeEVOcopAE60JcSUghzoAwHNCRF9OKS6G5osT
5aoj0cleZqiEPWRhUd+w5zUtVkkzHYYwsncjkBpU7ulcZDs93wwNzq/QhJ+mC4gsWz1cFhHCsnJx
0d13D0nN9oH85B8TZM5xoAPryvxv61fq5kqjao3DS47zPQhZfhAKlgBrcu7zstNblqvNcYrTNx01
DADHID7Yxt0vS/i8yGHkOkaOWVr/oNJrc5ZHMUvD+JchaHMzKR6lekHPqiJzm7qqObCSZObb3VkH
vk8Y4gomsQ2vbpUCDgHNxCiBYEcU+loVm9Rj/a2vaBgfrNI6xaSXRvxC8+lJboO0Z+4b0ETawe1v
8m74UxEEdigZcjK46d+yK3q598gHWsO529hxhvZKocXGmD3lKNvyotlQlH0BV2zwYB5Z1Hq4pzY8
sySShzwLDd2NZjAvuicQr0w62q9kKob3zrGvcapp6QmqyyzFExhdyA7VdVvN23tSuOB56vDnl5Xk
diXAWXEa2IaVhFuQAggyGrHt1SZKwsSBnTS7A5de1RQqPpAF+tI50LlqT965Tfi3IcyeDKwAveSi
b/Kseol1j53Yj3+NBZPZWMA6bBR+k7aDyLlIyIs6+uopYKe4fh0L9SA8uqIpfvPx/Abh8paE2M8q
8xylEDW7Q+lPmPJiu3ev+Vgy4uAnqQdxcbLeqxa/pwQy/XuJkc0F4sodgCtgKDhLrEkBqxTOi+kx
SfYZxtht6pQAFaL1ENUQCOLI/qn76Oxk9ZuJ43enYlDOBvitIQHKrubiFcPzSKhfWeeHJElPbV/d
+X6x11n5p5Hjvxog2uK1X4ynN6TsvPhM7TeaDKxtKMGbEeN6O2qvuNMBo8FG4P9siPDOJ6v3re/R
uNFlUBMMm7blNPdYoaVFyNywy9xjUOTvuaqejKvf57U5pTBnCGnCgttP4Ky857xFutuXhOsAPvwb
8b36sCBHcrrTUNGbla17HNt7xqov1l/cUympwefZ8bmdAwN3OUCWNsiJRUvHOr5saBwlWLLI3jpx
G5+3ialqZjLE2pPKQNpEgKDALwJ/n7rIuPssJTWs9Y8ja5eboCQFKIhYnpdMph68imVv7TQxgMBl
uPQ4rKWbggXqqTTl0sVIpkfmXZHB8JAOnzk8pduoCF/d2pSnkqtv24WNcxgI37jXLtq6mN4Hvcy9
nNptSQoBmRWAiwa7vBZrKMiNb3D25tXZ6vLKqFLqkCXXDVxMiHdZrv05N80hqNyQQS2leBSUy22e
detRpNj19OTKu8h9g/dQestRwgcgYgm0RoTAkXnuM1ui9eCuYiPIQoDt2WwoSvsDiR49/jmIBHa8
FFnTburIfTYpffwUTc/E/VhChzvFUwkHKEeWPvQFqAl77BWLQMb37Kkmxi1LMhKmx6zA0jvMPE6Z
DQi37gixiyRb2iD98imOIpt0TNp5ewb2hCm1ZdyQk+l0mPzHmQo1KCukCLyZu4L6dzsjdNn7Yf/R
KWek92e8lxmNoKQrMH/F9jMxFIHX3ZQ3ZNUj+UJMkKoX62bntsei7rkKxISHzyJJYRuUoLBww/CB
pdwk28iK5CjVsGN3OnbFQWa+ftV6+Eg8Hw7PFCKQi8enOls1w6L5laUMYxgWCHFlDmVqUeoUtTjJ
IrudWrc6xZVcLn47X1mB4O57TbaI/uvIecXug9yyXVGQQp+HDRwiI2imkRZ6ZQSbpPuR+cC2nUJM
8m6BT5ffjzAM257ipTjPHWpGbuxzrH2cLpi7hBNt03gQB5JTz5oEgZNKKFk7Gzw3RXMoyBO9nYgs
2DQRYskMARfjdFRFksSMvTZs9rq5fVB5CbqnX1Zof/VMepvyL8PKbYoRrTxr6R2DfGZCMOtb0tZ+
8ol9mrNCNKmP1vjRVSKEqNFzmLp0DGfrcpovc43Es2caJRi/3RQq35L1h4JqKZicFUg+p9RBJJPm
h2I9G9D656Z6F2p+m1TyRvY0xROHuqeD5FkT7rIVPmzcCdrGopCSChk6d5baocjBLekoT3eaKvlk
ZHbPGHuESAGfzlvpnXPNLqnp0uYgVrUlmQlDmp9ffK/Ud6UbiVPIlvU2HyM4XyMKrTBwHTaPZr0h
pRicVwjHUEt4XCTfgg1kYx5VhIu7UxnvC3f6LC3zxzyHOVKMj/O1nPX6vsObijGmYwGh2uHFD/7K
joSq3Kb1Nul1fuqVLTZVhD8ndN6NE7FG7pgrzmr5MmWh9rxXOM8n/S41VbKzXgO7Wnoy0pYm5rWn
hKft5H04Ufzea5mfmPY6vP5MqK2fnUddgEaaPUYYTH0Wds9OHiNB5fWn8JfHJhXcPO2IzGgSj0KT
LCgS51ho6BQMgpUa/R1BYRYK2gMHRM4/xg/uKBFt3ZbxdEs+F3sf6BwZ3iCar0vUVsiILVmbUgHP
GKJrPPp5sNxwrKipLOKFgbKDWM+tH6PWvVVT9T0TLBWABJ7ZMiyhc1pisFl1fBtQESK+6r/X5qo3
SINv7XEzt6Oz99r4ZobJtVwrw9wBqSM+YOgypRK3szbzTdCEuJfa8pBrKtDkKjvxRQ9tMEp/+ykN
ZFXoo1vaNyLAnIY5eFDrx9iZ17038b56/ZPbxXsJ3SJrJmQ0Rb9LsmPopRamgt8eCjHmN5rLOa0a
lMlMww9UCG89tNNh9XHz2cAy9YuTXXG15dQY+dlOnUY7n4voM+dkaDPNNcJHyFOzq1c4EGmelueE
DmolH4rkAlFu8xEfmIxxYEXpZ1JyefkhWwkxzPHO5LAgWTUe04VsRSRu2zRz7E7WgNU65lxhvdUm
g9njeF9U/dgRVPDPLar4qCPzkM4MeCpCU8+50y57wdyFUVzl5QcVSrOTg39EsYOsuOIJdTPGetd4
52rUyXZ2HcZfghHeujLAyLFzJia3N9rcTssiXhR86m6BLIBKjlCuB4Q3hJDV7kPgIsHxAgFPCgDd
OBhC7vtH1kQUi40QLKXI2DSs0kWywEp3fhcsMJD+8APY5Xa5RuSa4ppYQtrTEIjnkWRlAp8QwiGc
AHkITqwABWMHc/TdtjoHBeqVkOMhlR+eKPp3Yji3sal5Kdw5pJzwb2QnjlFINKFTFfEuje/7rsju
Cja9u9Fd7+aRHW/ZD+rU4ilJ1DaLzTkIC0KsbAJ2qQa414XRRxLxFIjAu5MVQZ8iTcXJDOmNyVgY
yypGktI0sNC69NHVdbxZqf3WGAFKQTlRSt+/STqvIiWaw7B3e+TctssONsPpxXR0G4/VpWzqG/4t
U9Ode4GhM1+cp5SKAk7sfBMnyXt5rVttHtJJmvE7SaiaLOAug4pvQ6TJR0xe2NElWm0zEZWHHGJs
UbAdvN57cNJoPE8oBwNOvUvLvITCA2H7jGPXbtWMqXI2+Xdc5MgVchpdksDI687yd3I4s1M0YHWj
itm5Zege0ljeqwStg1cybvFDyHyOxI3CMbgtg54l8YAQoB2IxJTppfXTH7eJMjSEuET89yJSd15K
jiSLrQD1Q/u8jC7htK4+sJu+CRhLbcliw5Ps3igrfZBUCWQgTDmcQmG149H6GQyLXDr8b5JdP7sM
6hjF4hWmS6mU9ZG3gwt9HJ3E3+crEjKi845J58PMSbjESXWHBKPgRkz01eg17hsmhQgamOViANtk
JROCytVPsoxgJHQ+9OQhe/NapT+yuHp2sXnyl9racZoP7hBAfJO2YcDI104nvhczR1OcVuqyXsl5
fZDOVDfTl+la4qkLV0DX6XBqpWLaLVSE27HmLauNY44pKeRlAn+rJO9O4TZwA1Rw9JQXShUYcqNv
SaUZt6JoxksPo6hBktYsy90QmvGQsLEQZAhSlTPg9giXmadk3y8uchvWBMZiilC8a43HmrpWqSAe
UbKwMbAIg5WbYmrEfRkRPFQFKxFoQcEqYy7vKaSbXQEZTBf5p3cVGvdIpqSwp3VUdw5a7Q0r2Iek
bDASSIrG5kqxIrRI7Lyw/q4ctWzzI9sFEgH3ZMqxauL4m6TzHEbjiHQmeDErirFwJh6nMaM8kad4
8aBGVSUnrSK+VWbp16LaZjer6VexZqQMGESmc7plNp9tOQyeQn3valYb1Zw8jZLStph81GoYyMMu
0CjfiKNxNEwj9V4R/XsbZUxIgrF4MLZ2t5nHco2JCdFsj80Q/66JaGP7jjDAF+QxdWhwF4McKi+B
LDQVQdVwxPqq9Zk/BPvZr187ZuyomEB3ZTxLm8LCYBgW/WoXRWPs6RApDCBJ6cHBT7zHkIxlxMFL
dvlPWqGWzVMToB7WmTkWDjiKcXCa+9odfLYLjCUyXf0SEYVElgDRTCJmByBpPfL/hvy8NMun8Ox3
z7B/M8fpDSM0Ip6X8Kbuslf++1zW7fxVpf+SFhlDUURfAayNTdDHPKpJD1m7sq8rqkcPyUNo/OPg
zg0Vu39cK4k+mQ8edeYmGhpnq1tGwSYAx1bmPH18QyOCu83siWMlCX+f122aVqduvQqaOuefH2CA
Lil4SE9NWoCNYoWhQse9CKCBqt5F3vwzyJ6ndaITDeJ/lK9fCnKoGzLvFgHdX7qyD4tv0j45LYHz
XKBd4SBQ9bbNJ1Q8E7uoDuNOUrBGKtVLVXF+546/Q3/x44xkFWgmXC5+W3Nt670mPHdluw/mBPXw
qFoAkejIxi451T52gRqhNJHhcASz6jMNcWE7SHxEagGar8jVvLxAG5Gmu6Ls5FPBJtKZr3uOaHhY
o32UhvkrO/gEUbWmD14JZkZPzzc/wFFYspWTnSqjHCxvVMpn08f+eJx8OKBzVVyUkY/kcbt7rcFo
KVvehdWQILV13mTRHqx0OAgXMJATOlCmH1jbS+JaE7/YyZmTkI/I65DJBMRxYo9AMhi3HOFatLd1
pP/FbgPMOnE/HQemQkhBPdf9j1MOBxNNy7b3ol9r/e00Ak89dVhZsdOZ3PUUTJrJb9o9lnL8VXfi
YcAsuI3G+rkPr99vgtn4qhBZkAh0RZXvGW8OdRGebPk2jC7XeEqOr0avwCe7ETnK2n6xf3SHj9sk
I+7a8G+BH1mkaLf5BWg23DDhyvAvaScqTAyCZUkbZGrYWRxPwjb/MqnulWyWk78Snd4b+xhmdXCO
bYT0QDfv14lPPxUQNM3WtOtpStG9qpG4oNVp2L0FvxS/45QEb1PsGyjRLD6SqgfF6HFLGpC1bRJC
RCNNTGCnORv6CP6qFDnxHL8qYLnumt5puvqpRpHvNVCMlyA6FXRAbnjmyW2Qxq04ziQ40pqdzzoP
58BDr8+6cTyVnv7lTLgh0ACw6Ap+KzP/GtEI5HXjkhAaXPK2+1F1328sHx3rH++SF94bYoPoGDfF
W+rMIECcGUxkkh36gO23o+AjxcVyE4r1Y/AMaAnPPXWdK+7jeTnLAhSl1tlzLOx7gi5rRw4ps4Ix
Iw6kt8eO4Jl9tzjmYAxbVONkcmsTIJTs5gJHwkNQjKjN7KCD4G1vU/nkFzXQIJO0p87HuKlSH319
iHKxSct5V/NC1z2iQjSm7kkT6M4jcIUN5l+R792TUs7ioZS/w8Gj9Wiyv2FcbcaAENW+pPgCL0UP
sb5mXpzeoRFl1tiEdyNIas95LWtW1cp9dqYu3QcWznNOAdNoTDU9bSupwtcV4aXrsQjWNTOh0T1q
H0g7KtBlRHK+NEi3h+Wkyvu5rl7nIf7T+JIINh6Wml8XREOfWDde2233MvQMlf3g14SfaWdt8uG4
aw4kk5Qa7tFMZM493wCS9GA9Up1jrW+X7ygcH8t5/pUwKkLDgx5UCIzMQt5qYpSPaRl9+wtmaify
iYLBrtg6CUSEyf3dhDVV5JJoMlbFMSRP7XZQv/xUrOCF149syRjVAeKvPb2cMw0327lbmYRNihc3
DlK6vWm9SZscW7BDCKlhDQT4vX2sRfT8H2/Z/8lm9//Ju7z+QX9qCi9+zKH/r/8kXeq/9e57+P5f
/2dfDdmACuZvtzz/7W0x/I/L7L+ZO5OuxrEt33+Vu+5cudQeSYNbA4wBgw0G7GiYaBGN1fe9Pv37
bZGrKjNuVearyVtvEpkRgLGlo3P2/u9/I9/5f/vFf/xcX+U0Vz//9c/vzPY7ebUwLos/quU8NND/
s7zu5r0pf/5j12bvxY/21x/7+d52//qnpn4zHUdZug6MzqLRbfwEfo+zdH9DT+37Prkhrme6hujb
flfZKeIsfcPli6ZyHdeTpJHfVXbKkC95cAZ8w9L50/7fqOzUn71cHNtBzm8qm/fo+RaUjF8k0Wqw
U6VsmXzWCwF/BnT5BRvoFERMg564odAl+zHmnHS7Z2gLaP6xVIF3DUWmMkH0aSSvNVKFJmfG+z4H
P/MKfAoRmOhNtgcUO1Y6J1EfTe+UMLhQY2EU2hik1IJPTLQjtt0zf/L0m0WFj0GAwUL/c7ar57lN
L9Ho7d1JuAM+8RcWP2a59dEqAWctBTGpwbexmfQrZtQwAaZhV+vZ22Rm9xhmfu79cmdSQMfETNae
llJlYpjkJcvN5EZfEUxBVKWiMtLyzQDlxxrIP8Xzd+a/hz8si+OHwvwfRZ8fSXns2n/90/wlGWa9
zApdNnFiOvfOdX7xDijoTyS0nV6HN3jV+xm8VgKigkpmaIqZsB8wEnI57azIVtCx8TOqi4sd0Eoh
0TzJtUh8Lm7sctH9ksSo2vwM/xZwLVaU1gaQBn6/BC9YjXPoZlKZQp+RVV6FEDvyfSQ/18cUrI2P
3oGMz+sFJcd14z01dT9ejxG336F5CPIAaZu8S9go37PlswrcE7mccAOCUx+7Z8O7nUebmJaoJxuj
+2J24TmoPbzclxSXDOxaU6c4p86x19EktgknX01l5PvEy5PzvFz5YYvLPGIWY9GJoWIyBTUgXm6K
QHtsqmmmLTUPhvPWlPkxT7BCCz3vHZo8GCbjFbPjg3BWUGz2+YOvdfMtxA+SX++iyfuUVoRwaL53
anpu7IK8Q/7HLkBWxxorYYKudtakxrvWyz/3PTOiLOGzNAoQCgLjrUH1ekXr/2Z6OoubrTOoy5fO
4b37afd1dLy3vgwPpVk+9WNxdLg2wIQ/rcI7FT022VN5akfWIysCkL0EjietmyYz5/p4bra1LWcn
39xqxWO4wCqduPA3Q+mepgCVTBQf16cKrutb7UUMaqfvYVscDZVc9Do4lRV6P9UQSemjswxN/A89
zubZDi9q4N7iGAjSSIA4sMPe8gkFs1llsq6LpjyaGRwko+OBVtDes/GbM7st2BdMyhaO12KXF9XS
EjO+uSATu+t769zIp+lTdgI0SrHXfAbJhzQHW0FV8FPS4CVv07eY4cu112Awp2M2pCFgFA3Bl9kx
Dj6jAWS08aU20n3vaNdTGr8wev6i4ZWuclI3cv0iH0CLfejPyahfdaF+GRqo2vCkt3qg61dzG17q
atFwO+1fs5Cafs6ajWnbgP9NwhTDNLezMx1TVKWVwztONc2R5vxQh+XruvapqNg8avr2qbyZkRJ7
kfG+frrJSd/++nn3/uzFII+7g0mjbmOOhUCPOMM/G03Ymta1cV+a8BmhCI9Tf1WExbvvMedZNOsM
FYXWUx1TUiVmXcfPWKfcm0bYDIV3LEsA13hJ3l2iWyIfrNeJ4OqXwYKQbenh+pUvDggEz0GVpru5
W3i69X3j0I4lA8OAONuiOiN4wvjZ2fxKQM6jfFfqJrussJD/EnvRx/FXZk7fcwYRVE48HxWWBP6Q
PzHftRZ120MIGMJpn3fGvq9yrJ17pLqWhMUyTE3zd4jh8Mmnn65mnJfMPJnw5Z1YB4IRCUDn4Wak
TfQ8BpJlVt2VqxefajRUy4LwNuLzLbwvLWlAKEGG5NeYI1Onvv1hy+dtXAMcUU0/PA9xTtTKp1dD
f/XXtwrnjz/ZunzcK8u1DN/A3YSz7hc3My6bGS+xZ2zCyjwzW3qXywScuq+CEtM/7zxG2V1f4t9r
M+qukvymbhdGIOXMNHnCxTvZ+Qs3aZLCG33TztdRZDQmGupCu8pc87ygrIaO+hPk/50J4NbQ7Pew
4JIPMbOfKeVqGQ15QTOUvrR+t0r7bPp8OWVjj+vi26ThflVq7OXlu+HQqaZa9Oq42bur9HJjuPl7
Z7k7vXG/AjFh4llz9Sa2patSpF6Tvy1Dch6gf+OCwQWk0GCgSzJiwSU1A8Y5hskELyJVwh2OMiQw
PT7p+hWUac9O0R4XQn3g9UfbjhE+2xzumWhINgCDABgpDLcchWPIKixK4zixr4XMAWoHiwobsaMW
CSN3VEdzpvlA3eLRuixtShCdfAI9gXEXJNgXhm16E9XnFq0Ydl8xVn34qFBvYDfjmN/ckSWfJOZy
UyNaoNcmMWhh1OXYfb9Nq/QrE8K/Sa37xfTnY3XYNouDbHEC1tbV8we3Jb3XYkp03JYt4WwU8b52
vGM+esdl4RqpvvwGxHoHDcbfdCGi8AFT8/WhK1nTTMT6CmBNmcY5YwOAHr5fv4hWGrcxhuqQy8+d
B66gu3vYie/ynbD2WRVz/g5/ix1PZ42Y9i3xzQgU+uy96nDNms1zPPpHq8EoEiD6So/aY2J4XMuU
iwUjBKEfbwDu9Rmezt6KWKBuywM8FS5BRJZ2s4z1dhr5Td1wRvpPLZXjbaUV3n1ufuLnUKQa2I2l
8XRXgPDqHSEcoqIufR390pzsxhFbeSjK7sjT0Bn8MQT8UbQ42jUaOliWtWZV1zNe6RHbmmLDm9n8
jM44//UzLOHuf3Bm+rhJLsnvttTXrmH+Yok1F1rLJ2nA4dTgbTXop3j1PXYGTjBu8d665Xtlss46
aCKdAgDCsIEsB/MBukooEDmPtYVnHW9Ovt9YQEc6vYD9kpFxknE8xqP3LSh0misqFkdnoy34gbBi
jBhr93r4uUX65QdAe/JYqhwW5XoPtCD9Cuj2IvdKNvwQ45lwcl4AR49JahB43t4FhQOCzL2K+alS
jefUd8697J6dYR+7oEBEP6Obvp3r7hArUmp0my1IzpQ+vdOGEZKQfQZM56dlafCyRc0Xx+TssZsZ
Dk95URIikzInqTL27LkdfxatNm/yzAZbG/E1YKcJNO5uEQ9vmu3jRR4Oh64hMySYYavGevp1RKNK
C/Eg968t4GmzYUMsLDGOI1re088NZ91Usp2XGT/SmcM+85xzE2IZ+FwPLMC/vuu2K6foR7G9+/Gv
f37cds/nv75v2wT1/uIqxwUMkRZpxka3yyPheW96nb+1S3WEC3WkcTk38Msx1Sup5vJ9RUOsqrNj
M+y1in3QV0eUdkcLDSWzOUenasDdAPlU3Z2DeGf62aUy82rrxs7O6LtXahYUxnk435b6DAPkHlz2
PamLvaYg3aUJFZj/kugQpMJLqVB+Z5RRdc078MrkUjThxZ4SqmhCHyasmJi+8qEIJzKwDkxi9Hh2
c4TRg4cnggK2TA2MNmeiaRE27/cECCRhfBt48Z3uBRM6eanLzOpTOvm3Zls90dw/d6GdsjSerI5u
yN6VWqLjsA99VE4SO8jy64xx350eJgzcyCeo5/7NdErkVzYeslSsts+rVmODOMBPt7AaPZxMXUZr
2C8MEeV9R1Gx8YCJY8rVyW5u4cietS783mufJ+XcRcie7QaqNYQ2YLCesUOpyPNL6Y2u8ySDyVpM
+4KZzv3sg9jWLklYk5SLboETs3aOQJ+c4kidwVZfx6cwVfu1og4Gugkkjfd1NX3XSGUfGLIhM7ZQ
V/NRGBw3m7YJbwM3yTf4BugMnpILR1klYxZeDc9hms6S144CILvgBOQMr8+LLpBrAAKlr6hyDBTJ
jEtn/jJr/AHb41VrAeYWBlwxtrAsG1lJUM9ZLyZrjrXnVcWbmqiRvR4Cd4ewKXDSy7TQRJmpMaAW
Pg3ExaNIPxhaAhm1IhuS5mxOHkovfQuD9M3I80s3SReSkdCSRp8Nec9T2H7JwRx7UleYAn7XOsT1
Ni2RH1NIxYRiBG3yFg/8ImlD1k57ST3e+0zLp9zbGbtv/Ba1tMEtRlHbg1y30A6CZTfa0ROMw4uK
gYUGz7g3i+SFPiy7Wlt5PTIOacdKwX4f5FdThHPJWyoj5zS131Si4ZFaYHWbNHwS0x5daMTMuGEg
WqN6y/Ic2bd7IkjiTqr7gPsLtE+3oR2K+EdNb6e4apqd7bMovJFxP0I9CBP9pe6SSymXRze+JB05
K4F3WtcDnJwbp8LZtmda7YbLsffyt1Hq+tilqZFbY435p9qEqe1EqFgaf3zoOlSVmcaDHDsPoR2+
FdxxSLggmrnzMvbJ567hM49yszsoOtlsfJGWZl1v0npPSfk6zem3Rr5NercZyjOTL/hd5T5K47es
9U6cvScz48rgjmYWL7GN5kjztp5gExBd6LrrCCdkRozMzah3uZqLNNFd9cnVIUOOOTbduvqGivZi
BYRTJ/xgLfYEsru4Hd8v/XdkG0fG+Ztwlg8Nr6oiZtVqowpY7Eaz0k+l75+Yh+4bWv51i1jcdMG8
o3iDRMd6YhY5u4qCn0NtsvrX2IV7F/rhpQiJl8pm9JQGTfbaTKZx+tr1XcR99U9DnL2hNaa5FvMd
CwpUOX+v2vaTMZRHrdTBgNzPZfgQF+0X+XWZvRxHl6kYCpcNbfMpFCuXcGZKoPGgwH+5jLx0iE7r
qjQXc+u7010S0LFqKL40IJwrL2Q4Ag3hmDjjk6rkLx3/nIlvz8QQY9ZOTRjfG9CheHARGASJxwGu
vQoGVNP2114Ng3A+rx/fZ5W7E2cR0sUHMH62QGxsV1Yvp/GmlrvbLNFFEKFUB2npCadGJs945SXN
WfiZAWaSIymu2QftuXir4vLYg6Q6wOxtTkJ0uM3Qh7t+cWwHYKfauZYVK8tSa4qjF2cXreJhBN27
czMSw9qK38RrsIrTheQPNzsLiNMZ2IFHhf55qNGfGBqzfHCgY2Rm7xM60au0AIUzB0JfFUGa8lZN
cF6IMO2PCake764V5MWL3TtGkdycztz+mOyY8yJoUOhn3qNauO2lRvdtWcDzBABnHRXfonORvEb/
XrrWYWx1E3dsy9fCO2is176NxqYbnY2qBDXglgayScviKNUWoO+QSLaMwIDw1d/GHks6GG53vpC5
+tg/yZqcOSNkxeDJQWjaQj7dCFxD/tU3B8uHFchYbzKigxaVS3jz1zWD+d81e75DlYhDojLpz//c
mBdW1QQL89QNuhHOcB3H73qApJxu0xJup1/drEf3DCSgj+lbnmPHFKri1hkXIsPloexL97YO+k8N
DhYb3+nIex1hX3N4gvgntK/gF0vKIU9mUQTU+DcfQPzVfi16lG1R6bpYWZiWI76pf2hIFse0C7+h
XdXNZa8SxGdtW9xopn62O+rcjF5My1pcfZtTPT0vBj2Gs9ALhqOHnVXLpDYSoEGq0VLp21psTCkZ
g9zHNJHIP/LMoClRv04wd6xlOklBCTETd+IkvWrplnmMNcSXgUeyO3XFwnwf2wD3aE2Y8PSPiz4f
Ep8W1BixJbYR9/CGaGSghe8Fn4EM9ezUwBJVYafURlxJem6DKnXthKWfjk0+VtDyRxJDBLJ46idT
kvCMTwzHNjiYSMQVFXtMJe7As9p4BkfPAJEQH6hX3Ytew5Ha1WzLnTO5b5DWSmaGQKrwDrpoBwQF
CkiPhPv+bsj0C6zD14KEPi1sYMf0lwxXmp7UbAVePGvNl5nhLV5M6ApcKATASLz9sYuxRiRzQveO
kYth3KTZZ4EH5mB41axPgrqsmI3hJJgf9j94MvlUmHR+tBweOfYLMQnI4vgAZce/T6X3WAaY+Xpm
eY0j2r1fZECoqA3IV0zOhXMwu5csnR7kIrkdjre5OhKKOuDDxCaQoyijY+mc22FAys8QZTMlvbe1
B8rSaIICi+XbdcM0S9rMDkxnJpdSekhZDdpknePQOMf9IZyLc1gGX2vvqaXG2VSocxmHkjsRocjK
VYcQ3RgP2TSdSs8gBkxpP1R6qrmRjlm+x1CzRMEvHQK6m12Jy0KLM5/8fZy8Rw8zKFO8czLyZNeO
YYB/g4Fs7nzOHNYelWGJ85Fz9K3mNdIV/nlc8DbJ9mnZPK+4hSbdShCzalCKFVd1pZ/DsNyn9PFU
u9JYWz67Dr3z2ppOwwmiiEfyLde6gGQdltlPsFFIPgVxizRt5dohShsbO8aWweDtBAFlZNllis13
4NBZn4vEdnY20Zl//Vxbf7Y7XnsZpTMfcG3bxVDp1zmMzmgd+ByPegFr1yIzw2rIs40P7Bg86Ecz
4edJTbvOZQZ7PHiDegxN/cnrzY8aeRxzSH3DQ4UECWphtl/30vJzXIrGpnfvU9O5g8lHoT9g2T+l
F5tvssbJ2OSIh+TUkA0677AUDzxsFKzubsJ2UA7Qv/m83p/NHT8+MKpPRuY+cT442f15HyutIYfV
rfjNUv6lyY8hwgJBqmWHw9SV434F/5soOA287Xa2ybIt3pI+vkh1LUerNFVLCJcTi2HzdfAo+qWw
rzmY5ULNRnBv+86uyeojXcGxDsNzDVwu8xA/9m867dp0EdMhuEtw8ZnvpRJdh0BSaDpbp+4PPlqI
qywPTlZCyTcgSsLmiJBk3fvkVPr30Mn20k1ajlzxCGWEX79kKj9GDoEquFdPCzyzhv4C64xTAWsh
HKEROCCtJfC8OcAw6pwnNUNhoZUizZamsaz4n+RbaGt0oQXJizJVy5TzMCTm2/pFDUoW+yedHGfr
rGd7uRrysTg0iMVqsttSAc3UzsARDmsHYqZ6jDAFWkscO1YjZgDFbR/CMMU2CSKF9TKF0iM0pCfH
cG0KCkQzTojxnG/lOF8L8hBfCPxX2IHdBEy43Hk6mD3qAsxmfYVAt7lfe7Wcrn1jR+12nIviKtDi
SwtYdxURMjK5MDBbE/Fxvbi3VQY/VWpqhkioUS2mYWXIEnCr6tWdpkNiizkKLLYNEZ64+0T3cRfu
wpmBmWphBnum8SAPi9TG0jb4EWPy6mBSYSAhP5T5NznJpf92zOlY0CZNPoXF2sjkIceKvLcFggQs
XpYWg4crjJLTZxR4iqO8hzvWYIBMHZlJCRhiNgQnlltdEswdKww58sJ+qBcyk9UztjUzgCWvign1
nTSJJmOcdZSmbN6snnRfczvfg0DQrtEoz34C3yu7A6PH2a2WXyAVhtSA+rKk1+ThjUH0PZChDjrf
2zDQrsNIO61d+tqA+i+VUz3YvUXkZHjjZdrDjC4owJiCojq5sOgfk3Yjz0IbqDtZvdHArwnM8ZwP
d//1OkZu75VqIFx5d6EvHTP3xFpYTzw2ruv8JGXV7Cd8M4eTM+09wz1ZPJcfHTLf6tLKsUq+gHos
Mk5ah1hDXR0LfOHktaQ7jdhvZsI7ilo9WVYN6VdBY2yCClPjcERT4uwqpd23IfuT1IodSE6fRU9l
URyyJXpjPoVEXHAWrp+UnXj+pDdrNeq5FJueV9o3mW89ZhkjI92aDmZBjFXn0jtJLBdWhz3iNIJM
61v8UcHB5JKvXZKmY9tueT+kHZVfraFAv0JCCn6Lvhb8FjNKGRPrZGWXE5EagnXITlEpvrGNhqMC
FwnloZmbFqss7BekOEb1d1m7prWD0G7Ao67NGgRyaNhr16WxbsdqQqrDhs/lm7G4qNPoNhfcRsCF
hBrertEhxcZ13iffBvebD1bvhc2dNNUF9zkQuOMZ6JefyIq9zO9SmlK5RiMUbdCMN+nBu5LWrWQP
jdEMo5c4CD8f2d4lZcMq5uJbUeWvuPjpEGdeGqgsPIwBygOZjUtPhQ/JniNRphFr42Tk5le7p5yS
tqwymocliw4yaJR2SPPKdzcmUFIuZR/gEu10w+36aZeGBiaU59QaXykEfqL94vHgs+pL++oXL3XM
hrcCKoWRPS1wi24aLzwUnUOLgIm0vz4NWGMg40PUxXJYb6UjDMEk0R+GOThKL1cyaphsb1OxNfz1
+bVCyn/CHkmw0mF1MOfzmPb9Cjn3jfyrRTmrF7TxsvUqd35pJzx4wBcwymf3tQ2CH+9ihQdQ8xyO
FpZn/Y2noaaQt7xCBrLtyW1q8uQpQKk+uYSdNoeoTC9+nv3Noev8d2euR3vpS9/AOPCXMzdnmKGH
+QzXLOc5j7KjsbC/xgafwDE0BoX1d7fXNoVNBmtzUX6+n07C4mhc9GMCkKoVwQxOjYYbRNZ3W3zz
aEU53TiDVoxGztd1M5d/CT1tF2vzY6XzeW1MYlTW72psKtGL7mVXWs+vDk6TZtJfxaa33GVpfI1L
x5M8bsgEiLWonzKTaW7oOSfZAtbm3JV3k9furZZbu7X7Wh+zxHLvoYw8+772M/f5pX991+0/h4St
RYsLacd2bVMZtJG/zApjZNVL3/Kod6Z9dpqtW0FN6UsaFRkJBUGGfOMr9tk0RAk1GYC4kombMjEf
i4brdfYjHI0qJBdbuqzZfJ2V9jqEy1lrGMZg2knTg8vG2g9oMjaVSYNiLrb2TDJekDkRBeiSpT9k
bhD3zG3bCb56EhBka8wML1LzzAQSgnea4s4TQS+XWZ/XUvz+9RWx/q0dtR2lyEtjROZ4zL1lyf2x
HR3RMLga8VtBgGjNcm7jBcUDXcC+L3nwGWFsOJZOqEVguwz9a+VOzx94rkBjBq66IIR7OSLovfqN
R9aQb7tb31N3upyD8NuuKk+ki1BI6njPcPORw2jlCYyhg27bfm264XGJ4Yb2UgFGGUXKeGUEdbZZ
ZEhuTsyPmR79zWIw/g1LkC2AT8z78TFDXxfLHz56rDeOUc6+vvHG5Juh1SdmoAA7mG/0tn1VUBQN
LqMXxz/ipnCbDVjjhJwJThRghgRtMszTv7kbhv9vxAPek4kPqs4QyneBDv98O5KeQ9PrMVKKh/zN
T4kVFCaPIOqeRUAuvO+1kBMCUs5RupZ5K06N+c6TH74MVfelxOrHFZi1nNXJmutjjMnnMNp7QUQE
7ESt/4RyaxFTj8ICDKq17NaMq2D7US1n8cUYEOmRHZ0s0U6fVspLIDdcfnz2IPeRwSxo8lrFrMSm
QTPvQWKvA+zfpHbq6Dl8ARxl85F/QFHOzDfo4N+3bFhr+abgMmUlJ3RsB6euA1jEsOfga+5jPgJl
TSm4Z17sp/7GmXEJWvuiLBnfmVwAWbBHy0eSemvdoVC+7jrmhDbY5Qq5rmVMX8hWY7Xmdv2V6zxF
qrC2vAkNtChSQuqG/bZgEB/xEMCEB5XWVH3levr7Sh0iIvW4lP5XGTaEC92CjFkaJ3mmRHoqZFZk
+OPXBDZLSgXGtM54CDWOOUKuEzP60jcIJjGOKeCEOmnL8eoR/YtukEuk5Eat4GVBaSlUFmw4j1Gk
78Ki3iiB0eaRE73H/FupO0agd0YH27bA6m3FVE0of30AI7WSiQbjRIF4cSGiJCjH7GKF5QUbnH1E
D9BZy1OvYSwK82tdNFBpaY6s6BMWmA8C56cpOEqbHkI9vxTm+GKSFiOPsSk4q61nOJDWjxUYtYx7
1goHWfdPO7Y/wOoxQ2UY+MWV6nIuFM6vUXSxR553TU/ep8JscLpjVynlPMG75hBVI6YDYX2DD7e4
QlFU5Yv51iMauFqkNzJkqlPPGYREknZ/p8G59AORTAxwXruDjfY342hb/7dmnpGkbhuGSVixbRrG
LxgdSGlm24DiCFnLfZI4H009v16qdGlOpA2Q2YuD1YY23jsMSUwo/Y5mnbKo2M9ZeoxYJ1NRwBEq
9jLJ6rv3OvSfHYDnSdB72TJrg/FfVqHrZcIgQwuBk+VZkcGUNMmVHjyhwGIcKjMm21BXzCBJjtTJ
uez05yjAM0ReqNsihvspK2dkTtUvrwLcKiu6yOBU3oHXmicYnbKdrs8t8bIBz7a83OWj71bRt74J
8QdRJrdaeIu4+Y7XEO2vUTpQphV5voXY+54mNlMuxkNBWxBrhJFERZQja6LAFn/lLA4AOev/hPMT
oouvM37hNhgA5u6CDBRvsooRoUlDVtwac3u/ts7SqwQxnjy9q60LvVp7YAqSFGYDtu8vo8PGsd55
U6o2Vb36jKiv0Al7159+ggBTvsucQPp9ecQ9qzq27J1zBsVqTq4K4QqOZfImm1MYlTcOvMt1k5K7
1hcAoYTRWfWhrvuToeK7bMmeB3c2t9ItaSzAdUW4tIcs6lejx1PQME76WH1c1bW1XLdEBKnwrBD2
lX725pJ9GZvJa9rKjiXbpub194M4NAFaeVw/1nP6mPrVrkVZlfCoSjG9bsY5E008ZPa5lFAgZ3Qu
6S5EkuG/Mq5j0sJkQnpkM0f5h5my9Mqo/d7WUaIho0Q3yl558AoqSqQePHjy4QkntlFybuSjYHDK
GS0kX6XbT7bFLiZtu+uFb7Ce+dIDQuonzWdr/BhG16ArPBhYHkEGITWHa5doMpBgW+M6ybGz0o6N
2XiKS0aev3Mi+eDreEEaySTRfhqDA8SLG1Yt80DWhSzlAXfIxn+VslXe3NIxPivYVKMpeQAU/oRT
9fqIWFASFR7/VWF8r0Y+m5AHOoZ01bxv7PB1JQynbW7i8oVUKRv4SBhd0GHxvWP58NHiiuV5HWba
i7zpsXPPDb4Uful8tT39beaYhTfEAenEjNtK+0VQBl2kx/r3/yqCXK+/9gLt+wcGgv3YlX+Qt5/5
suTlujo41sKyuFm7LhhhqJ95AGbnBNV6pVmnS3Lo8Jz9mBgyT5F5S+plz3YzbOMx2DKIp2intkJ5
6EBvRZf6gNV6IWDLuqKwdtkudB4ymJUJVien3jq57FqSrvQEa2YaGBkDS5Ms7IigJ7ujwtpAyMlr
T6es7tkDfnLvpYmWA0HGRPL9ekVNQEW/cN6OCTq5CI0DhFDkQidzsjGkkSNdWl5ZzDJe9Lh5RRFs
VzBtBOFiwlqp6k1QibVnD7vkTY5aPE+po+PbJXlM2wn1XoQMy6ChlSenLV6R1h3mYTlTLW3xLXky
GkalHXRhXlT6NnnhpOGXiqUre7WcXTK5VlPRwYqfrgzZK+TCoXf9vdNcIYjeMu8tk59aWdyTWX1R
9atn/wBFei9KvCoG/+GH49TY0cmQrlisu8El3yHHkcsQJv2YDN+miRfubLgRPNtToU4VL1jOPIAV
8yWlAMpYG9lG3mVcGDja6xXu1KS7+0jyu5EtVrCIxI14drznfGWEy4i2GqIf2BZWFS8pJ3tLcSTX
MuXpy1P7ZGje3doL/D/Tf/xR/vEftz/Lx/f8Z7uqQP5TFfKhA/nPv/7/IRKx6Yn+Z5HIhk8hxoZ/
1IfIT3zoQyRpCbwff3zYhaLnoH/6kId4v5G8pBSMbeZbnjIslBu/q0MM6zcd92LTN6FTY+ghSYy/
q0OM3xTEY5tgJs8xGSa46n+lDvklhZFWwnQsJqX8GqZbQPW/VDKJ6Zq4RZs3zFfEoawJceeo0rmw
CH9182i6miY7gRJsK4zhHHJggJIpvAYkZJnCXI6Ynys3qXTgQwVbtYYHXVvzbTolTnLgGQCk0erA
c8jJKRsSVAN/GCAV22k0vOjKIAF2tMsyeGz5xejxk6ltywrKYRyjHmmbyMInHwl/d3Ejrer2DeyE
CRjKNIatSqyJQIy2GKx7+Bgpw3t7GudTyngKCnuwGKUL+6mBjOUGCCKE9++HyQ3Wz7y2YSZxu3M1
RaeS59GwPCugk+xlCTgC74OoDN9rX3OMLyb9e3kAIosKbD2XiXh1M2uI/5yJ3GJoldpiadbh2ZQ/
Ojj2zldwH+wCu615KZJXZPfgn4BluHwHVUuCjZ7pVkDDBfXVZf7kGuFNTOqJte3HIfg+BhMmKINR
JwXnSJ8XGHpq8eL2n+faS2t2mKRmhsUuUjF1y5q8M3+O4axBijIbv+geQljxxZNKQ8becYV4/zYr
l+q1XzIjEeNOpV+rwNBDvItqi87hOihMrdjl+jjbB80uMHI2JhvHp7QtFZyrKmTn2qOLb6p3P8ex
/T7Kh24uqDrt4OASKwWzJcqVh8GKNxsOEuAQL7+9B0CR4aFjteNtlwxD/cOOx7ogGcmtVDJhS+oZ
9XNsWdmIa2VTcrp1zEatu8QeW/U8RUuYQhpu8h9ZpRY84lwdfRF9HiZoX2cztDEmCiYXAIl2aXyc
lzwkK7XRS7wo8K0Nv0dDSDJxMdBzJrAs1WMSRwERUU3dABzMkUc8OUkGzUu7xAzI/CbI8GDClIAE
MUuviaPNu6GisUrJXMzx9By3uSoVxg2DgZY/GkP1PJsI39+mIEMI6eV2fdYr3Y73jQpKWJ2lkSuM
jFyTVPGsxAgTB0PD3yzdnDq7CC3i51nNKNv10A6KGzzBML2BHDSkD0Wj9xMwqeWQSeM6gdKLXct/
CDtvfQII4riMk+ukH/yRROfBbKfnLMzDT1bhcvoZWBlSoxcBst7ct71w582pSz7I4sH3giGK38Ro
lj5/9pRzhwBdMW6SagrQyc/LggcIn/HoBRlew+i3MbVlm5jJt9baIcQM1Gh9xnfNYvn6xZix/N/W
yDx7+ALMA0PAqhHHxVnLW4v7YlnGw9w1us/AtTfp2+zJHe/tMjcI2Ym9LN5FrdGhzuqofzHVxVr0
VLYe9hJ5YwckTcSNGYlhoocHSxIm6XesHlLtiq5ZdAOWk7MGEKiQtGgYNRKc0BCets0iR4bgDDMU
esDw5YdPmEgFiNTObbvVoCwHd2NUFeNxYohJHjbBSMZu9otAPWs6lp54cNe+ta07YJhrAITZPKZV
V9kPY2XAvQ7cjjyrNmjHL73CYus6ZXpebaqIeudBGzrYS2QVDFsNjSAqeS/rw1efFy4etNAIux1U
ZMPcFGNYsI1Uy6S5X9Xkq2LbNpPpbhE6Zc4jDwuk/MHzxvh70dLkbewsDTXIP1o/Y59gpO5GWxTe
04lVjdzuxcVAqIP3S1btgJHPNVFTTkPOwZR/04tMsRRTLAZYvmK4ibTYRFCgtS4y9TJLJuapKQCl
B9MnqQPWidVrc3bdJEWDGsw1kD/5bebdGlYxXxLclNsNXk3FU5v7/IjK8wx/IS9nz83icsLkjy6u
ua4dxVDRXObOOsT+iJtSjQVqcGMQtRPtMmtK/U8F31J9avGbJ2jergg1ioxE159mVqiJe9ISuNt0
jBLxRDSWCD/mLINtPa6GC2PiBA8cCGj+CGWdyVMCPa0JbJuqRKNNs0xrusf7KIEcsIwMTW2Mz4iO
SfAhgl0xaPmd2zeutktmK0ge6tRwCaxA1ZsfzBGjDAamVkCI1xWZxbjoJD3AxW1n+NOnsQmbfduU
Y88EtxlKXr/248cwzQpCk0eMNZFZ491SQdfPNn7ctTBbWhMD6WQJscSeOtwoM3g7kB3mFDouuyYO
5GWJ22GeGUaCtmbEsKRNfYUMqG0PGm5wjyPNw409RLFPUAV7VdoQChhCnbuvUz62MjXtocea69od
cSDuhwa7ITzuXvvYaZgd2cMXPOa6+9FIkne7s+loS02Rkzobr72TTYcqHuxXHV8VFr7OOGhyyP5t
iuowzJH2Cceo+E4D4DoBY4NHT1NoPrfz/2HuTJqj1tps/V/uXBXS3moHd5Kp7J1O22mMYaIwYNR3
W71+fT3ifLc+bAiIqprcSZ6DA6xUt5v3XetZY3XKwEERj1FSpfHTCJVZUZe9n1vUfIq0e5VhaG/o
/mBkUtBni9qbtlaUZLcq08KnJsjL/BjZJWRnlQJpNfuYUlanV7iMCl4CshSyrIGzLdqa7JpEvsxU
xRYdsttfwEvKi6ua+q7M+vgFiHawLXT5La7C51zm2c7ONQpJrc3gE0zBJzDr6YPWL5IcUklYYqNb
qmWJaF/181dLhkzASVuiac2r3vC2xGfIBwUX54BlGZBK2MTWlzjrSRKWkyShCOnPprPMac8GAWmc
EwS+Rlt2k/bI/DLDTI6FRkpVYwBA1wwlBlSSo/6aiT7YaVEb7tOiML6USVkfe6Mr9onqKw0eo2nv
NRGYh66uah9bKbF6lpMA3pPkWQ3M2PsodGj6gOGtzhmLBCisXZ48zoOYdtQP9GeSEpL7wtW4VUU3
TudMolmC7IV8zdIV8u9ycajKqvZAoYU950LD+AGCmg0vprP7R5GQw8VKsOWtbDpEHeVcx3f2lDOe
ZrVUnwpWRtde4bHhCyceY1IyIW0MRnvTooZFcQrdlfhkpbo7V4fN16GzutSJlxyawhG8odDa2nqO
trx1GOLlYteNavuD3XYAMuyw3bOamv1Cn4stp5Q9arZyrg7FRAmp0kuntZAL+c7WolptElPUe1kl
VFGUwJo5g0P/Ps/efJc01XyIsVluUTRg+4HnRfDlbCBTQKOsrZKiE2yBQVj6Dc7bnVeNeLM6XRE2
NwcM8p3TbbS+aG90VSOksEOsciRr5PojPAlFfSDCXVKEJQmGjlNegj6UW0XS5iKqVTqsr9SggMI4
50CANdmi54E2+tYYYxwwHCMtXru4RZLvUcVN0S/kFsVPIwcmIWIVPwHUKgKH0kxSBrg44jQARDGl
h1jv2Uqa80CmkT72QJCbvKeABzD3WUGvJbJiBlhhVKWJxGUwYU9JWSFEDVUzfevxM9615gTmH6z6
/LAYtVg+CjdETtT26QaTlHnQauWNfjhE9eehMPKvwMuTJZWU6QJdhA5fUvB0wOmSbEc1Uh01dwB/
H1n5Z91u0KwURfHVVIw2ZtmW34leWTa+xUA5HSvDo7Cn+oNbR8O1RWYnh4c4j1VJXlNpfpOUt87I
1NriEJg9mQXzAMmX4R7DWh+/ZhJPuVsGWvl9bhwLzJA5quSsh6ODzGlwMzt96NhDQ21NjDJ5qvu5
pcwwgx3+OpmR0Pep1Sw5Z33eKurulob6tcabfCjiqqx9Co3zUuLUUCdKmyjGdaVFEwFQbVgVj1Ef
2XQ3Zxu6ORb8GqDUiJzkszFKcpPQRno7K6pbA7amgTMgmlJ0jEHRP+Zgvb5g2p2fqZeSftLZCkBV
D/nj29yAOWPQM6D50sUdCZa2NMsPoFqjiwqLMGZciSY80Jr26vZNDnU6KaJkW6vE/Sro2Tlw6fKk
gbjLP3xg/yHVC4TRCbQZPXOw9viXHWf80IOOy7dRDkP+b+2qt/1oQjzYU7rsbl1hA0GgYv62W9Vq
k6kalGhLYrl7JMlzNZ/wNm+RtKzQLK3svfpgPvy0+2bonnh13njx37qGloM6Bj1LkO7UbNh0Lh3N
n9p2UUC5Jiat09zVt1l0mmEYMeWs7SczXNO6rHfepvb1rfW9/kbQbzLchChkT/re3fz5i7xtH/7z
PVxSj5GK4S78x5f60/eoRw08KeguRNwjXOUl7EaMzV+alG8b1r8e5F17NiZidio5SKzuYJEF4+v/
7hzelQeMSM6mSmvoATx0FmytvL5rQuf6vzvKuxxoEC7gSnOEwMNFa59IjdO7pz8fwVietH/LOX5c
J8FDbQuLooqh/9CN/3QzmCDD0JTK14/WdsSWsEGZfAGejKze/5vleHnA3h/L1ukXexgFLeuHFPSn
Y9UdAUEDYfD91j3Kfboj92ivdsnuz6f0mztvCsGDjgPdQmH57t1qVG7CNMv8iovnj4paPOSlvzxd
v76/Dkp64XjQQxwp3ve56qgpxnKx1wxSApcw74wp2LJ9uCeq6/HPp2O89Xj+uEOEi9uWRGcgqIst
5/vTVXOTqBKiyvxmkzwyY167B4KQNhWDxIpIjk/Rg1zn2+xcPNcf/3zk354kMcQGeh5dmu8fjZIa
iSzG1K9IDNEy7yF3xpcx+jjHpz8f53c3TCJUsyyOASnm3Q0jXCNyWZyTBwAOlxZZFtV/G2/fqgP+
dQ1/OsQyNP50DdPYsCHFLUPftDHX8dE8WDvh66e/PXvvcCe/Hoja5c8HCpLESUjH8Ic1CdknFoGR
D7nwUG9pm/1P3ieAcP++cO+ejLnRK5vqIGfFEvmY7sAkbZPj34brv57TMp7/dPFayIYJDkbOadgY
vr1OfOyge1I7Nkjb7v78LLzTlvy4gMwLcGIcW5oUgN89DLBHp5TQ4h8XMM/20p/3Njm4u+rk7LBf
b9hXa3eO/5ej/uYRfHPUd8/H6FUm1V7e50NKI8U3SO8WPQdeTlKh60rXoR/87aFcfum74dDDWC9M
Y6k1oxh+e10RKg8eHAvfu1Kys7bGHnjAQYvWcq3WBIz/7XC/jiO0JnU684ZO/0y332ngRuBrNnl1
vrXq/XjfvVKc1cydvK39eT3dEID6IQOozwLsQd4Zhz9f4F+HEo7Nksd0XZY9qAffnqrdsWtO+grF
NHGKqpZHVljfqSrPdNq8v93MZe59e11RWesYhm0EQXQJ3j2vJFIb0SzzHyc6+9E622q32ITX4g48
KVNOtTO01fAl+csFFr/ez7fHXS7CT+8J1dLMSThuszG2AFLPBIW1OJA/GyALPqP99scNxJZNeYnF
pkFs+Kolt+xY/vY9fnefLRQYsCvwetEuefs1ROHSC1e575JbA3jdlOFpdiSiKBm030RoE2PbldQc
2aT8hfb06/zOBRDYy3TDsR0s8W+PHCZqbMwKA08ZtNlzzHaNYvlU94/THHavJRP2LeFlDXRlE2pr
HjqZPP75Ofv1PeYbSBv1iU5d1Xz/SqELSlIdD77GAENnPjdox3jtXw5i/DqbMEkxGaMkZWLmZN+e
ZwOvfkAQ7RemmrG0IutUdt76TV6OZxV134uEKBMqwYsf0ElJLhJY7P58or+uocHy6zzfhnQpk75/
oYLBiMuIHEKQDVQhZ3ts6p3jDoQXTbPjpdv//tGWV8kARWB5BKi9O+FxSCMI0v7giTpaz2Ey3cbe
2NegTRxzWP35YL+OFR7KYoZjIRe0gfPu6gLUjeyW57cmLOdsakF8HtC80huOo+Rz10/m/Z+P97tL
6bL+NVzUnLZlvjsePhms7g0nl1QB1bdxOuE+Lc5uaKi/XMZfn07ODNfPsvxl1fge24CdewpGkfu0
HYtd7cGs5CUcbv4Hp7P0L5fRzwDC9PZeoURKvFbLfUlUzbpN82LrYN4AIWb9bbHz2wvn0Bt1BTtZ
+cPo9NN4R32kcujD+1XqytOAQe5RC9T0fYld3/35nJZb8HZE58IRTssiVKddai0X9ucjuaqfXDK9
S+E4WzXrxP6UbeoR7+Y5bJmFhI8OUbr6y3j2mxPkeLrlUPWzefbfHTYKay/yKvLdo/pYJ18TlNp6
WW3+fG6/eSjeHGT5Ej+dm64lBrg+yN7EerkLgDP87w8Vbw7wbloaW4nZKSz8TEcAJygc77HcSd+j
OPuX2/SbN5cjsaRhbPrR1n97KpmrR6gRCz8e8k0HdDbOLcicX9rg4c+X7Pf35d/HefeIl51m2ezA
/CWzz+vpcX/L1eXPh/jtXUGV4Bq649gszt6eShpEhqAP6bc18Cc4Aao6snX523T12wv201HeLYsG
hZCg4yieIH5siHcZuie0ETdK/WOA+G8pVM7xV1U25ff2vbLkjfzkUr0W11a9vrbnl+r93/z/EFTK
6vmnO7uAUP8FOF1ENP/3/3xI1UtcvP6sQfnxL/4RoZj6f8AMYr3CongZj5ct7j8iFCH+wwCoZLNe
NRlU2Ir8lwjFAlHKzI8Jht2qRGjCXf2XCMU0/4M5S6ANAU1vewbf7f8hWu/+Gc8Q7nC5gbv+688/
F+zePR26xW9hCcOrZJsezeB3ExPkoMDLm6nww6DcBZr4WpfqLpHTRknx9aeL8ptDwfSSy8P28yDL
kpnJFluP4dnGUqZ5+8hTBkAOasUoM4u4uc9iXHytcO8dWmn3pJQ1+8IDzO7qU9j5TYaH0bW0J282
gxMJL912dJdQJJZE90p+sxbtgoacbu9GTXQXLB+ZDGyfpiRJDAHB4HOrzjLTLgLY76Wo3HxbVL3Y
wwDLn/TkGLBf3+oDpI+hFObN9F8fntuumCMGuhi6eKoK+qwuIr1iIKASYYF7DPKpJFCbeGiEAS9t
on1SkZ3coX777tBiR3Gn0p1tG+F+CkmylwMAAQexKI7DGbe6Xp271JGrwUojwDUJmFY7O1l1bzxG
StqnwCPZjkySeV878+j3WFX244SCl+B64yFtAv3BaXc9udkrZfbNQTeS5p6W7DmEGXUz9yX6gJRE
6Nos03tqZXdGCpBrZMfmU0DMN7RhxV1jE2ePWVb6IvVo0LoQrX9graN+pL7vp5lW3ZMmJIOsuZi0
rw9ioJdEr2nYWarqjulqyqChOLMudo7QrhhxzJuCmWaPJeIDAVjxIU1IYMnM8pCrKSOqSTxS7NGv
lNstX7syxGsfSJel7bkxtJZEghzESInZEIjCjY3p5ZBYjbOfcr8bJhvM9mhdi9kGAxLO5Jzo+qOh
gvoAaKHzwhtjBJHXAPnGcOtFRHiEHZGR8b4vyVmuBABNikPD3iUs5zEpb1oC265aEJyqDmZ5Mihy
RWuKnxAfPiWe7E9p53YnQweAUnv2fuiH4aEZ0uoBZSFNQRNWflEdOxr1axMry0F39OfSSs2bJmbp
NXWWc1tX1rHWyWqbRhtNUjL3j1Ud2Xcg0naiOA1enV+a0HMubTI5F/bpuJkswtEHBQs7pJNz8mir
7Okvw0k2h7sfH11TH7u4mG7+/aO4lwZxzEAWhhQdjSGKCVhCCNvSqeJnjuA7NFf3QZZ+Hcv4Roqp
uV0sjm7bHnJ6Yr6WWB4qaffaxOVX8t3RsmYpKi+j9C5WSx886ztevTRp/U5K57azrG7bz+5ny9HO
VkU4QlBrryClsn2STZbvlBm4uzon7i4l9pNXjPy2EqV0n6XnhOyWvduM9qntHjHmE/bVyvgGo62+
NcbkQ+QGVy0Lh6c4oTGPO9M3J731dXYjmQ/kUALnpjRZlJZxGIRRrhAATveQl6b7PJo3pTOQwYVt
8qxI3CtC5EJdO+jHgpLPRgs1emQueS99H9zZQz0eA9qn69pRWxeZBnD5BKpFdqVpOJICgtopNlHO
heaOzRrqrDke1pEFWnZKe+IT0u+q7fbmIu/Ku7S9Cz0dyGKuA26tdRIv/Wg0AHu0FsYTGE8IroH2
0ptGjHNSUfOl1vJ4U6bDFcT1hLU51Ha9O2/LdPoA7Gn8ZGghb31fI6aorflO1s0jITX1VmBCXBPd
PV7nWsMF2STP6BdMeDJ4ncP2CJW5+enjx88SZdVYnNtwl2qmfij0dtro7DEfRm+8B+o1kTrcZTeF
EyQ3ZRe/cr73GUq5U9+TGZvUw9au09mv0zLb9h5hH9UwqfsqC0+qkDHcD+OaELv02EY5WQNls5Np
0/ujI+WdMnUsicWuqaj/RwyO6wIQ642TGs3NQADzDTEEzomM6Gbgv0Wu2f98yGReN3MzbuaAwAPR
2+JDzqA3dubHvo8S+AnWM2lAySnln2z03nVeCncaNzURzzjHFmSMW9UHOgIPLm6KW6czbJb1AcB3
lU0PlhWEq6ruN1GAnDhErnFFKbCIGeLbWYOelqmOQCaHDNRmfMGhSwBHj3ykrD2IogR1Yf8x1U2W
t0/dIlFDIOUh1Kz7UwvYzq9th0BwPA64NUT0oexJJiBg41MaVkx8s7mF1Fnuy6b4iN+1IwZe5seh
L9RNUOEDap3hpuzH+QwW8T4wbNinbTGfw9h6xPMxHDXManeeY0XrdBbNrlzGdKhk4m6ehnSXSGub
x6B4ZusriTj9k0Vw56mH9g3TdB6ewFCUe1IgyQXMonLjQUY7RLr2kgmRPcahavcmL81Ohnr3AYrd
I1KL+Cs2UAQZQ1leS0sNm7nwjl0QjDe1aL1NYCbI4Cd3WGE5Mr+OhF4icR+/x2O9qxO5omoyfkVc
/pl5zSKk0Z53ZjYbRDQU8ZUsCZwIPfymIHOf3IR2YVll2nWa5nTj9B4hr7PJbFo45hEwlnEqGp0o
EzzSuROnH/sSNTZ6qPqW7NTkYz2izrRmtTYLqzthjy4OWpsl2zabyhfEQmmXG5/7VqKSCOob2E9k
DFhl9yEfC21JfiXLYPmjXtrubkjshIgJd9NpWXr/42OQZbpZIgrWDvIGOxXVCDy0q8/58jGb6Yzf
3lB+LENjV7U5SsWzsNBgVTI8444jel551dlmeMtJxaF4l5UMC4AYbGP66liJczbsvSXQhHpebp1/
/F/cj9mZRDqdASaVfXASU2fe1hKBa1qSuDAQhYS3pjGOYJUsQt+JaK6NRrvzLMPXncK6yjxfouzk
BglQdJ2HzoDNCE6rdG5HZFMPNrCXg+Wpj2iP029VAJ7bSO0nECKrtNGeIQmKTdBk5RnqLJFrcUrY
BMS1DfPkerIaeRhNerpB2sfbbIS7SXpjfwRnBdOIkTMe8/5YluRrg97Pdo5VKT8bYSuWVn6cKWj4
YWMpECnJWozjNipbP9ZSsDp5c7BiakJEmjQHu7ajvYk+dcdvAoYN0u2q91OzrRpDP0lVt3COsbji
oVaQfjLh19oElq1JrdfyIKuZOKMwv3SRPt79+KCV8tRjNMADACtSn0OPzGLhnttRNWdgQOQXGr4y
KnXELlB/xLy0QvUkP2X58BlOxXNcSGSBTKJbHsjyRCkpufOWj7gjeNM0h4IpKyXhM+lq3rw6u8cK
0aGzsr/++BP0kfs5GYObca4BIZqkw4h4vGuIVp2KwXrqChqnJdmtt4mXekerNkq/b9Qxq7zuSsQR
DmTSpb9kOjnzeWV878zhJgC5s4vaztqVNXyGPMzrR80owk0J+PhCbqy3q6HlHD0XW3rXUuIrhzC7
r4UYV1wi+aWphtskSVyWbTTvZ42i6gxhV6LN2iF1gWk6l+Y5aHR5drK+RAxl3OrDjPCEXNKn1oun
I0WwYq2mdHgwyHujX9AvsEuJg6nQWLnl7XFObdi5VFK3WlNNt3aUP3eNfZ5Y0T4UOf8wmZqC2EVi
X1Ql1wbP6KPd4EGfK9I2EzsqMVl9iYFgXLJalLuRts4SYJBdlgt7GWtkN66sUhaH3XijRcRPzmr6
zFtM8rTjlgdzdm6ycAbJUozDBp6evBsS/eyYk3sArT2ef3xMElXIBKZxE9XpPh/aoxZ5w8XQ7Pke
TNmG1PKYR8JKn8yJh7TPh2NYEjnpzTZQaYOEQm+y1LlivtoERdGfdbK5Tl5GWJrhhJ+pAXtrEank
ktbkx3g5sX2lZ17o5myIjKqO3Ez43d2uNJYFvavszRRKdTCN9kvvykXeUNwhEvauon0oCpblqjGd
3ajSU2dV03f+ytaLVPzF6Hl03V44D5iliZjr4+mEQFei9MwJi7ELxevR9EcvNqZjEOblISOVBluu
N66xtxCVnNX5x0o0Em91oLZJlsdnGbXfzd4oLmyI0K0xPblpWFwquy6w3vKRW+NFjO50/PePyJBS
jLlomSxlHosgNo+zUvmhgDUrhbJZnvJRCT3caBIoS6zM4ZQThb0usyxETtfo6yz5FqLPfyBm8i4t
tPgZjSlOn4i704Xo+YQ8qyQc2aIBn4GVvG0KUW2nsrKZZFgftCqyHvI83KJlJ4yNqvS1WrSU1VQP
r89xM39RUZvdF3UQHXNJCJebxuoZ0X9FauEc3uSZ1sDoz2EDmDo/05v0IeSWbUn8DUA1oyI1x7p5
Uho5gKXMPuFHGGBCtmJfqH1RxdPF7eV4Ya7xYFB5yX4o0VCPUzjvhuUFiMamf1DVIwtaBHEov7YR
MuHbFC7QWprVsOuaaiap9dHG57Eb9cE+V8hiV4EOgm+V1qhS7b6TrH9ZCuhjii88hzU55ZCpRGUc
CtPu1pA8vFOVdlBPpsd+2ToHDGSkrh5tGgOveRbtDKAMX8wyw67WV/Mm5elAi4K92Q1a7SEqYN1X
tZjvh8yqNlpMUjdZuKa+71w93vaBiC+OKNHw4REDIVPMeyNR3W0CPIqt+zxsVGNERAUSG49vnXfK
vBCtvSKawLlBCwwaNTafqwHiXzzxJltI605NYhCw6kVHryuSUyeMk3Kma9YM/Q6vSriyh0oeHbHM
F7p5pw9N+UBZwCQWU0aIq02k0GG002Y4o04/bbKmLW7jrkvvydxiinCQ6FFUdO5Q6x671nVPiS0i
1qbBJysJ8pfZzn0Gt29MVvxOrKJzaI4H0RVbEc4G6ypcFmlJ1hMeB7wVRi03ehgfgJKz1KnibhdC
kLpVIUVFJ7TrDyYwBna3yf3QKelXMAapa05YatsIpfaQYrPOivmAJhp1fUuUsI28fF+OwrfnFzjx
87rQrafGMa8FQRs+e3QNoW53SmYDQWmvXALgSgNpPwm+Xag991Z7WBg+a2dyBRs/kFatRvR4+X2U
6qNb28Hi7DdB2XRrgIUgMsrwG7Sme7YwOIHhAFvlrYbntWnco3luUyykMPTg1XoOEIQ8DvxhwBIs
ErgAyjjHlZniZK4MRPXmRwJzjmSKoiKI2Ngom7hFh5F6Tynlw+IoOWXmhdYFmeDZkwAnvtIqdPp1
MMtVyP/YmEDRSI6romrUTm+N+8AdbpDoTauctN9VkA7AuYxLwFi1Ko3H2SDnuBzgrnomiLuedVo0
fepu0ZM/lnV2zh1rA0/rgoT1VRRxAEwmROdsgILSW/cwdQSpqDp01sp8ic0pXde6CQKsNe0VWcdH
iaN2E4j0drSr7BCWqcIrua4XQXKV63iocM6WBDBGKq/AFUFsGMbQTwabYEAMliJOfRlr835SXxqL
SA5sXxycqNrJzhM2MfpzNWfXeMYn24TRupZI2FynwvjQ3LZZ5p1EJy72WKInmLsbCbjWRwGLi1xI
ENUF+K9sCApEwrhNcmaaxbAIbX65F0QpVk2ltm0qEqAElV0ef3yYXlwdSxC2h4XAMltg1NKK8JRK
5JvGqW7GxvsAfYYhuHdehsp+gIfzSeu4mXgit7np3UBbHdeZro6k40yb1gru4lE8id47GCRwHvKi
J+FM744B+9sVUuF+WyENJ5uj9AkL09blpjPbb6qNX/TJ7FezoT7gO7i4o/Popd11AB0DSru+jhp8
hCWlT7zY1kRF0YnXrO8Z8LHMEGsfwzGBz5XX8pCEerKXLTrjYdxP7I/gQzTjykndZ4dyClFx36FX
FqytkUiM12xASzMPh2ocHoa6/kyAxaVIknvoZ1dCYbEYtebNECYMD9opbSs/dNubRcdOLqd2tTpC
sxvnxaqGb7B3n0ww+L2KXsc2fC14YgiYHW6FMam1J6I9OtzNwAZl7Vo5sdYSfUQQByvHmM2NUuWj
XTJiRS4sAxHoKCXLhkjUSn6Iens+eoOjNtiHIZhlLiGdZrNUOARbOqjx+uLJluKSLZl5LqOCPgGC
0nIsrq7dwQ1uy2s6fcEIA9wh6/De029lTojq3QhNAirHfB2IKLbpWa7ViCE2aLBzZUWD/az+krh6
sG6U873UoiV18ui43iM1CuBgGhmwCGi79VCRYM9cZPpzwR5KvngGmHQji75C4uqPXRF+H0bbBPwe
4bmNIYaSddXUNQwlAqh7lX3KImz/TGwfUZ3fO0kP10yHuhOMreEDbOgj7yUNvG7bNI5aS7Qm05R+
1+c0QyRP8lwSu8/zbF9nuJuRViZkJJnAcyFiAwzqKo3xIDFeqiIub4fCfNR0U9yI0RHrLIypXxEG
GjVWDbOjJCMAq3km7Zr5V92llO55NGO5MVPzisks9oeFGi7i2gV92zZr5UGvFZn5qTfFs1nkhT8n
4HZsJ94m+NZWtY2/CyDgPqtEd2ZEKGcvgxcK4jvtHUwEOGeKao/6vVk7SlKhV91DYDTnupgwMGpl
trbsD6BzAc/a1msqq1cl77KUF3AcvT2KDGsS3yrHySklAEZ2JmvfAS6XgEJXoqu7e52455U1wak1
nYlBQ4HqHR1G/X4e1ikxxAbMlrXmGjudauCqALSyA9UybDVYmUWO/Bvb5bS38/CeqEXGmqgr/CQr
fKrI5aV2AwKog+Ag9JowiL5uNoJ+NHRtHd5Q/9j1kTjOtCdWJYHPuzTZsdJlBySOpQdcsHHma4wd
YNUi3h+1uvrsmTNAh8BaFVoXMaVzofCGwStBlExld3AP9sCC1Cl2mob+o2qDDoIsC9dyVJ87ieyd
bRMSSK50rdvrwGx3bl4TvN1bzkobYOoMFNp8OBXU8gI9JJcBo4PRmtwPLHAEosZ+mj/1dGzJ+HPv
tQhAUt9N5naOhmY7GZm+18hDtML+q57N4obMcetOxR8lfZwDL9F+cV+tGunNJy8m2rQpA3/EV0i/
QwXH0hw+BRIvb8NZr0OL7LYyT1ywutat7Cy5JnSmvyi9b/3ewrqbUTHbaQRLGqFVbDKnAAASprf6
5G4r0t/XpONeerVFVHeMiZ+1SSbEnJqtUKJ/b0X/mLbabegws7DKf42y4dVN23bN5ELiVRhfuyg/
VgpVpo6pEbsNRQAWw1sja/O9YQ1bnG6mr8Y83ZmNNq1m8aKCNriphwegTa9ea363XfOewLHvsItQ
gdFxB0GJidipjBtLK6gXzRNaiFGbN+6obHrF4mSrvGRB1t3j/jjUVtZBjneC25zC19rVR4PZxHwZ
QVpsHRarg8ixSM/FvIuIGisKCsqjrRlbuj0LAnIEtl1Vu8ZOXIw7DQy8YhDrIM13HUYA6uzGip3w
uDbC0NmEc+DbtKtXduztzDnFQkQM9mYWhE1i5wGfIZJqW2XFxkzMlyDRlR+V0UvAehizXbM3m847
tl6+kH40knE7VlU1xdw2EQPw8AFQSYMXghSVnOrX3m4pZXds90gvTaHgws9wtwXmKzZRBMJFPOjc
+jLMHV+fNYac1CL8ReV7Hupgb0TtpQhShF9OVyZ3cqjYgphLCOWPH+JFFbcCIKOiQjJ7LD9EkW2H
gpjtZs5xcHey2YlA8y61qRG2kkYntvL0cwIRbkKnuWlHexUg7zoaieesg0EyCYjhYx8Oxl0t+0+6
m+702jI/VnkCMxA28jE0OvVRYyNzmedgD0UF6904GEcTv+2ZqLzD2IXlmTVseCLJCppaoy6ZK4gz
F80XOjWBL4DsYylIN1DKviRZcA8Ob1olevyE3/k0hcPRHXX1acjl1zLLnYO33HTKX6sZ/Om2SK+R
N0WHqQEzkzdVdG8HySbWjScrqZ0bk1XRxhq+G/rHVMTILZ3Wt0N22P0U+v1ov+TptJtbquJtS5h0
GcGYJFOl7WpxS97OjP66f4ityvNnoyn9sbHQhfRUOKlC6Tt9OVYzeZ6vRTeEJrfHUuHvM7ONa8W2
z8aNElgm3E2WMvnaTn4IWbWccpWfohovWFBiryw7AS+5xVgcjpj4hCBWOBYXmYfnSIj4tSbQiQUV
BjcjS/eSGu8qIBAM01/PZCNH3Jjz0BCQZ0hQNHf4p4dznHj5ySoAW03msNNAtO5atl5ru3OQ2Xqs
3oPIWVsOjJg5oaiimYolmTk+JRGbtiyoSrKzG5f9rdtvWV5ay86IDSv2wKObYGLLo/Ns1CNtNg/7
XbnMibLY2Cho+HudX1i9c2mocl/IFPShi3NLGhUcRnKYqrmnBg5OkDjdYd1HkraO4Vwb2h8vjkGZ
Opk6edQnNtEii7Yg1F8A+mq7AQ8+kSk1sjvpfDObud32JrfSKiz9YghnJ6y8uTre1FzlRKtwwl9+
+PHH0pC4a5Phk8OqqWoda1nas34b3Xv2cFtn0l5impn3jW4+pxSDRpJghFNk5wikErijW9yH1hgY
O9nLM45i+2ig0SNB2VE+2z9L76ZjiCoQFGAm/cZlFtWEnh0sdHtVaWwA1xfXUkzzGXyahieZO5ao
2zzAbVeSwEzmF8zNqEr9piQR7OscOd1tHQu/dam86pZssVeP0VMBPlv0rnaTxfk5dKv8aHMfV5if
jLNFoTbKgHvR/yWvQFbFvSxsbFM0aEqV6KveinJ2fe2MNxlUhFc710iOwMelgazb1Bn8WjqTc0f/
lE1EXuDaB1F3a5o9++u+NhkAFy4OYqmTXsOzT5KKKh3N9Z3lYca27O5hVjprhoGGYZjGOw2EyokQ
8/nSp0N167IKp6l3X1REcePlZffoxaQQ66ROq2L8T47ObLlRJAvDT0QEW7LcChBabEney74h7Ko2
O8lOwtPPp7mp6Omeri5LkHnOvzbwCxoUAjPxTSmV3QxaWnw6HCOzTfMAOiwyLDV/utl6y1mMOYZJ
xDE0k5Kbedjr7i0j75ff932cWi/QNPOak/WJG1vuRJe4F9GVGoELtLsvXB/FeBk1CGmd98D5W9Bc
Ek1LvxKp2xOsioYu0Jxiuy5uCfutv99TGe4lHmkwtuQRjhmwpjoJNVQ47vPdMlwxaAOKbglrudVq
e51aB8rAqByaqEilSWKL21a8+GmmqIwhxW6TCfXHpG/MHnkZIVH/xolIBc4w6QS6DtbVplq5mw0y
bHNFELO9tufJMCnsXg1O1RUw1s7N0yyTK6myc9Qb6BlUWh5HMQ4hvtN2n8i30uqhIXO4GlLsjGed
4G6iUHEL1vIx14kOyVWzRmqcr6k/mVG2iXXfOWVxGRKr2tvN3bs1NXTxycuGbbg03J851Sw4NmVj
st6rDdoabehv2jU1Uo45OUjLIc6KAviL5a18t5aN+Oju5l97GGLM8Dz+63jmaQ1XvYdcZIMPlMyA
aQl1weo6fMmVmw3kzaXFTq4XSXTIyOgjwC13mt7S1nmn4PKifOq0Pr3MxQgeRLi08A6+Slgq5581
cU/OOn9pxKHVuuZdyJukXtTWI8tZySWvqBRaqdrOPNntRiJSGu/atp4XEyvDEl9++y2PaIfqI5oG
84IPCxRVsAz19+/Y9NYyRAx5rpspIRWzVszEzRhluDEdSkh76UdbZfNsOfeglJHmvdX1hn2ZOx/c
fMVuHriUvH6NE8VmOJfaP1FkfVDOvgidvDy7q/Pmtm1oubN5bTjEaRpO42y1x6Az1aEjCvfs3pHE
2c/UdQTqhokKSMKb9yNCr2Swp50uy4+tukqA73BxIBbKgiBonca1OvOPtFCavymG9nqBW5xt2m71
dT+bfegr27rZxUqiEZVO/J470dZISVBL6PhmXyiMZA4jWW/pGLHI68RYnNCISgKEu2OObENZprel
5tnBQlm9rpUxPFkbvI6bgJ1AJZFnvdKXIhI9KFrkuJkOjKwhFfknAZoIPK55tkaKCSpa1D2xUiY2
WdVDuyR1NDfEwxX0Zu621oxr4Mgjh+LfBMM5llJ2Bi4tUiEcGbbGasO4QdI5nfg2vDEyFhOHTqkY
Y8U6RBQPZ2FtuAxjc3Py/Y4vnf2wMvN/3mKj3CEnAXHEG6jSdiyhjFclbHoNHOY+kxKxhaT9/f9/
kbVpECDVz0SFL9jHq4JIvGk29zB8j1ZjG3u3y/5zeHUAfjIMLv4YKb32mETVZ0WoBI1a1FWAj0aa
b6y3Qi57wTqQLGp6XKYmMhcu4WLi0fOGO0qWb2QuJNOPO5cEbzkqD6ahdxg7ERuRoUdO8pDVO6UX
Mbbr8Uks1bKD80gOI18i6mBaFpFX3bRa++pSazxh2z4Kp1Gn4W9GEMY5ZbiLCJjBsJzk3kH6ZGKv
SQ8PaJENUs8GGfb80qRkqEgKzzrXh65iwcUb30+n4g47gGUcO/7Fza4Ir2XniFZ/dG9cIf8fd7FP
+9VEMXUym6E9wfn0uEjAMLUlhknRronLmu1N94S8R769EbnNJLiJW/tG3vbv7Lavdl2LP0XDmS76
J2d02IllQrBoadDDaFZTpN+bNYGrygcWK2YwZyOGlc/AkssMl6I+yRaJrEE2e0ubbgXZyuiE0ign
sEdsxHwuyzAFGa00D0IoZ/83Bs35zd3y3A32ehaJtZ8AbF/9sez4/u3u3PNUvhhfudDWg5T625pM
KwkxRsytRHTnNn5RKVqRuEvM0+Q6+5L48LDYTLHPrJT8za39opOSKFsHp8z9F0ibPhDGPfHRJElD
Y+SK+nVzyGUDC6srGWvT7ET1FjdtVwNI6189AFLY1CMF4EXFAXtfBxpaOZBmuUFZQe3a92+R6MRT
Jmv9iWwkYjlIS075BiizdIhjkL0WlS4hKQxgaVB0mhEyJXgPEi4hkChbGXTmGmGb8SJmaNSZNz1c
CJk5Q4yq8///aoI/3de+9mO7rXOapkMutwFJB+HN3szBmlS2HwwjjS0Tk/K9zdlctR9h9fs1G7M7
yhaOtUsSAbqMd/TtbTT7tK15I6FDdSPEs4+fvKz77KR523+W65j7xU3isjbTB7KEhqOt5W8TJWF7
vaAPm4BXzwElTbBM/bUdL5i04ZlSXgchoX/F8bDFxfjhK/I38mJlRUnZJwsDhHVCO8DqViAgKHN6
UpfiqnEBUOOgXUbyUXfzeV6kRTVzfqwMiIC1aK0YYtl5bajnQsjjnx1WDjzkqBcKlxDZhmKbPeVP
yC3uiY/3zFdweA7+8sGQ8z6tMCySa5EGi6HHUnobgZqqf00TUuemzj/oLk+JPuJFRY5FKOOkzjZG
hnoodK4tbx13cOCwltO+mlQd6INGf/wkjw4ZgaKmRXScmvVozNnnKp360Jetfq/leJ8Zo/etW7xo
2kIOtHt/JlFKBbqsy4ttftRYg156anTrpAvaPPuWVslfdPVwUIv7X1W3FmObA1Dl7Ut30Q6NXN7p
LaxOMx4LOC/ZHfu6skikGo7FtSq25UnMes/3SHtYljfHvDq75I3sR7t1SQFMaoy2jG4kYpOL4ci/
DhofnmlmMT5MEQp9lDx9ln506f2Y//os1pBRRLJsTWS1ADOjx487resU+gBhSMQaeBvLpaiIcM8Y
HS4HQNGeHDg/0Y4kAZwaL6UE10nC1vRrVgbyGY2TKO+B08OuHLvmAjBLmkB/LfJpJe9mLQ6mKsJ8
bZ6aaaGx23ZlhLvWpb5EATVYvgT+nW3c/810ybvylq5VuneJeUJkyFeHCTcW7XZXOCbpHcDYw01/
c12d6gYSPPM1PLk07GzrXBDplP2KlrtJMPBng95fLNv9j8rY8qq/ORzzJPdzyTYZ8MkIv74TBnLI
Qh7WIk5ncl4wi3h75QwLcdOAHbkaD0Z9SPLce7D77rGx9Z27pCfSrc/L0AZp2fdn4qFDrPU63n6l
PXBCs4005fi52ob+ykcUNxtHWpql28Os6ge7QfblGPW3dEbvDPy9RBC9Z1PnjO7JO4FUW37VkMxH
KiT7C8WHu23u1SOduxLgzQYUSCYD7QATfgWvHjX3Gk7qlLRDtagIxRtVM+QlzVUVTWimA60kqaQQ
dLBPGS7LNHtuNyn23ebcmtEuHjp4P1Ny4PSGTbQ+JRmGZVC+alCiQNAaV1KdzHsH3r6aZ+thyt4m
yNQ5hXQsFPyMkyl835X77CWSvc9b3qsBnAlyZnhuJSewIO5m5/neozdWn/mm2xHOlqhdm/JjGvlk
h6mIZJXedPOjzCyPDH+KXTzEc7W/PNcjasNCumm40r7F/uMe1VZaxMg1I1/bHYceh6tnyD6qZo0C
d7ucP5ShvnN6oIDUlj7y+II03iciKfgPop3rVdXBLam47kjULgQXGV1YtCDqt8TV1YnoliK0Z6sn
8XJ4mYri3dGJ9YKtnuPWTne+SAkCSeBgZn9+J3/wj2CQDVl+BwDWEqFzWWI1nPz9vF4MVKhMhR0q
FW27wtsB0bm/yzCSdGUsXdgQCxsknVNfvNl5l0X5QVaJ+3Qn0VquB2L6/EiQOoUql8zSfPNIUpUf
hfWWEtB8KEoiQ0eFcKtw4qq200tZu3dMLgXO6aKlteHEBL1itd2jcPTRJ1aaRXfLlEdLZ/f0uTNc
p9q6Z8aiskxL1x00fgGQis7q/7/wogoqIrz/LDXieRdLf+rdo9iZQ19exsHYSbcQF0YiA52P/e4O
cowawsLMqaQfNe2uCMasE2qS8ViakG3Q/ydZ0HrrFMWlHfvTVLSXNvMOnk4UltNkj1WBLIadsG0E
h9rw6TdO1A5dFm8mOh9/HSOH6LPYL3wZMMNycnAJESO/aPKUa+I372rvOFjKv5hy+Dd5/U105gyg
BotLYhvHXYE0bDD1HFXvRLx/o9jOn8SqSE/q1pJyXEaEqiuvaiChMYFjJiZn2/lplRFVB5Z8r9oz
ybh7LOr5Y773iag8A0zL8jP6Qi/IGTsG+eT42rF0+4GDyfzafHumdX157EYCpKDROEu8fH50Ibfy
ydjNmw8nStJipHEy7Oc0fRHp1O37YtMQVC1xr8gFYKZITvTH70Tzx6hM++pZ8pmUpksCc5wW0z9l
GcHEu9GLKqEeRjLY6MkP8ZNjhCr1a+WS3TEy/CeG/iC92rqybezJWasjyqSa+8YRu01+061BPFLv
Av9MrQDnOJ1+CEyibKXdr+qbgBV/OLjDFuokyhy0kl7CsuFZdbnTI5ryBPJpehFq0zpnL9qgPlRe
7JNG08JjldTZgbchpy2KsaOovfU2rCSBD+SrZ249RDBK5Letucae2w1BOUpQZ5esWqOmHlWkJoML
NHurP4EL5/EwOu2OHQK9zGaTkZdRIg78v9U5keDZUBza0ozXln0MJk4x4GnFbnCrLJwbaQLVu/eY
5fQ0E/8YzSNwQcq50jtV8dAUXFpV6SWch+Rm96sDhoma2k+xVCSEDIHcyBMM3PPm6U/mZHMpbISM
p2PGcY6gIJpIWiH0a31Ds3IV9LlxDlN/llv1p8lAGcz3PpRe7EvTCNABRIwRbajXoJkic3BdaGsN
SjCcS33WIy6Qs0pT/2gW5PFkifZsoxQ/sZ7TfiU2FUxWfs1siBlPaUNEm1kVmy0yGP1OL6ay+DCM
kWgTFzJgvP/pxvro+fyjys5iWr6ScDStjZMq/fa3CTOFQQM5RR8JKh/5j6i3LhjcgWHMW0K9YwHJ
S20JksbXHzz0XLQzTgYff0pDWsce2JPlcantFZp/4Nz2imMtQZAaZVwHfPg73+ngXvU7XuvPxr6S
GDZAXTJX+xoQZsGbkYLUZNkfNylvjme8zCSVhWZCgJNDwYcxG+HSZdZrS9I4k9Gy3+47fp3n2h6J
0F+NVuF4XOB/zZ6UZosg67S9EW01ok8rKBzO2Z/v1R++6k9pJa0Xd2v0g8VzyElLwmCVjsi1BwD0
dfvj4OBjwiRgduAYbJifBnAXKtb4Q0jLDbmlcQNvH01PBxB81xps7c1U1APlYITpiBHdND+djgR9
W+vrSGuWNhRCgvUu1ffojLRT+Q1l01WgJ9kUz+Rn7EqTovuBsdjlbQqxsNxyLOSxXw5/1MqQk45p
/+b4fPRjrzLuGQMNvltEmWrZ8YxGvhQ+/Eu/jjRBlT7Ji25K/2IfbYao42GwI4NXO6hdGosVMKMy
vDZIzOIpT5qEjYeSBcg8qqMJrkfEXBxSs3nr3WV43HCCzpgJTojmEUSOx02jksPUi2fH+yFT0Ajp
gO2i6qtfV4TVDk3gEBPcFgAHbO1cO6OrjsXivvNI0KYrsyTuOrQHE3KqA/nt6ATlkHOwmr+bKSmx
onAXFy/Qt+wcg5AzZIhG2u51ROD7VXl/mqqHbiZZb00AYYHWi8oZYndpIevLC3v0jaQ44bzgObD2
w5Tl+7pDuKWJpiZS+A9+br4iBOYEUr1SX5kGzioeTE4SDBow/BuJu0TEnSalT4cOZ8dOg6AOuB3y
g5OS5eYOaAV1Bp8etfpQMVAjFo+nuX43UveNcTQ9+Kh8cOfbvynRqOAp890NE27WmsbFJnlNC/Ob
ajZtTzgcrE5bxnNWPZLrKh6trRV77G9UgOT9Gwg1maNz2wWK3P6D6xUvyi+pAE70Yc9olO1kRUR5
lvVnYmaehBgayjSW27bJL0nW9y6vgGOIz13GNAORkybadBftIwBqPJ6NQbxkOJdOmH3MmBTUDAkd
FI+fjVTtbVB4UhRlZIxM1DTFP2RNu58J+LqCE8kT+N+TwZhM8ity4wmqvOJA545Gy7kVqIeZvU4D
4OQDYqUjue7ewcwW7YwtkEBnYQ047BNxBiJxzpW5/LFtssZ8UUbFtomTkOJnG7s6JGj/bUO78tp6
XE7pljKTU/rkk7zebPZHovodwL+4bO7GjGn410n810wsP6uIcpGCUbrrjkxU60ovsO68FLlrg+v1
S9z1xqsBjLqfR1arBsrT660nRQ8irSgpteG5VgcLIYH3V+zJHpXxQLB/IOalCId+RbDjUAopMhIf
XYD9zApt9C1BSzR1bMgTYx8DzraFNRnQ+3yi1SmpK/PSj3Xk0lh/6iphPXR/hIFQgHwL94z96u9S
6uaeUA+q4qYm29ua9tMb/Ca9BCMozWSLRqfOeWngtSBhNbO1Y10syL3Wd8OjiroHIqG6tj/gLJue
iCVDBg4EINIEWDrh8tBmwf1NWjCfECahHlPswCZPZP+Iza3JX605owHVTt/WPgVJ89J/9Xgcir+m
DgPiFc13Q/zCOlHOblJMF9Nf8KfMxCdZR1ilvEyPsuldaSXo3sqKUtpEkPqZtxtr6QetC5tB8t6x
Hod4zHj9amQfD2OfRoXXpWHWcVxOnavQZsOMONmN3jFobaP4MW3+j0k9MwRn2iWZlh+1UlFCNFuk
j+lfJxdubCB43W2jn9EZX4jddnGV68VsUURiMB+is5ZtCl7hJ+JU3SUS9OY6OjGjZicjrfBvcEvL
jhl8DnC+n4uVJnHRd6eq8ceD55rffqEi18K9w2xU06xCFR67CSDYrq43BiX1aukUxo0N2SsGU/xk
N8+oCD9oTCIL3CH8MaE0N/xeFcl3ue6/IvZH590PQcOGE93GrlVniF5KjJBEaa3VxXJCgt09iK5O
ojkbl33V32aYz7sY8IZ68qor3IbmNP7qqiIwdefV0qOPlIUE2cHym8zvJsF10bKdZTd9kVWZ7CY7
Py0Kn5DAYApB5P4aRXKYW/nhgFkI3ssdgbAMNwVVdMGKJQW+3KHNhD1+4/Iy4OaL9QTh1Ub4jU5L
aVWQVNC8sIhErBKba/K28Mzvsb69u+u6V9VyajpgPD5c1C3WoZ8JdjcXtDaD9E+pZURqo9CTRN6I
2kQiuXI+1ZSf2bmPzc0PzoRbK4o3p+j/0U7fhcpEx7fkkUKw2SaxrfIYvs089DQ0E7BIjPhT6c7/
zMmZohouyky/kMZeu3VFwdVR2jjXY4cCF/lN3Yv3jFPA8gv4HGP4cMlP3VWQLo6XowooEH0t2BTx
2hRkjlgJskxQ3bXzyIFmHIk25b6IQcqAodsNa4lmaNlYFifjpNU/o9WPvG3aD9stQPlYI7VBDY/w
AJDrzqBYHv2k/nMJc0u683hzPe3l/o1s2eaeN2t+GX+nmpRtFnXgC4JkhdMGrNXmuSoYH8WQG3Ep
yrOCWAv0nKGrWfiekubJpdaITxkTUblBvCUKDX/p8R6IZyhJFX0624y0vZPnMa3uDQ9/AdjBHFYh
aQOJ04zIZDwHl8VrTWjD/JysoCqiNKMe7w9XGaYO8vXR+M6U3tJlYW3sL7BRv3RVHsdpy3dA1g8A
2ihRXKgTuENidBtecvE4L+m73Bj4fUAMtXzUYvP2VWpHrp0NVLuhZzDgDDoFG27ZFw8mJxVjPA7a
sRm4kC2S+aNumEHgyuyXxe/e4wUh6VmjC99WfOtN/TLRF/cGn9LukqOlaeIV3+SNRlVJr+c9tnXL
L5k1tp9rcabKGaEeUdiEvgJwyjF3r16HtCyDNLZEn+x8X/yz3J7ZTJXo7LbF5m/RSOki5g4NfPBB
Y+QvUrpXXOCKC4FnlBXzp7VApCZfIzjWfMEwuq973MMTR7XdenaYZRtmu8I2eFCz9dA7SICtaSnO
tpynuJizRzSAzQER874mvvkhdzE+pS9NsnkHB2J2Two4yAwP8DqjOOgQiU06wdD1qv6x/i0HvwCD
LZvluDmMXJ3F4lHVkjPMWt4tzbToZjTWQ6fxynu8kfmUWldZ55/N5K07U8+qI8+JwXLY9IGsJShu
/WiN1LXn7kRUnj6y161G2Nm+d6Ul9WUU/HFR3X7hgz26kgFg9uj0rrXk0dSpLM9TjmGzBuwrHAQk
akogJkD4dyiHOoydeQx7+gbK+mlZmn+S7PR6jRguRTRhDm6+o4Orexh53joAZ0yJmR2SC0OccwLs
TzsMCPn0OwsnP/WjZ0EA2OLALOTlZ6lrIh6a5V/eJSbyBf+Y1SPiHn2M3NLmUe1fic8OZ1tMiIFR
1pelb4aCrNLQcb0jeK8dWL6dnpL1SUHJPTR5+ultJBhvS5vfsFSyX8ljgUXntvhagWzmno/rpEtU
pnt/Kr0jOswvwLjAr2zQh9I6W5VJefFQ8hFpqKG6VD9iI+PnvrcnAU289Do3AMGIO9TYz4A8KNvK
cdsTOfXGHEoRLeCopmaUmLr26Qg00p6XnAuVP2Zkyj6Y0iHqFhWDA0TL20Gzmp5izqutu/wn2FCf
UIe7/btHe7nG3XnUOI9V9WH26pssdusrSz0X2MKFCm4MkuomjTrKCbEApkCss8PjYgBrOe4Q62z/
d1/NsO9Wd7+U+MgTUIiohzPeqaJ8Wz1tQlXjXnwossusp6fVQv6utfaLHPT3zB/NWFvq7qRPHL3u
3afFZoRBVX161VfHJ/GnSwTLj9vj4KZGqeta+02vrjQh1vucNt8dw2W+M3CJXe2eqqLODFyV+PFS
O1no5Xm3q8ZpCDD65wQmG0dBXHRoGUwvtNnGtTAemg2Fg1Z1Gki7Tqaw6rTQm4AK7TyVcV4wVDEt
nUjzniJFrv7Im/mMnAHvjpfzNE9eVFCwNDti2uUj0iSCYtR+BhHonKXfl2o9pFSMhIaPwdAcfqzW
vujlBj7QsnFkW59yTTkE9TvVvvCKdxQc9w9vHQ9CN9O40+7xX1m5PKBCfa4xhp3HwjjYGxpNK/Of
xruVj+GG+GCMOsfaNn7sdpZ74Pwi0O92Yjs3HiWUn4bYfOdzBYm8RlNaxGNbise8NF+XCfAtL5fb
UBvdZQIc2Eo3zpk1/iZwBbuefKCIj9DG/ICg2FSpOFQV4jwzS0m26P5xDWFHrVxo2SzvaLa+K7SI
iYIEQb7uEf7TNpAHivByy+MDNbFH9P7KqGxYbuQa/H0/0XisUduralvOvfizeg5AU8lrn+iEFpml
6cU0pGYkRIBIpO6HYTn/2R5xxVTYoTLDZT4RHBcNaGBBLBk1tkvaCpN9GGbHbIaDsa1+2FIHvh+3
jmbC/staJB4hY/vOdfLEk/vT47tA6eacfgKyaCdHI+hN2mhWPZztoU0lS9h7nF2a216SHvxPkMQ9
ta79OH3RhTGcwJvxQKdtx0M5uzGWsiwYbPbhvE/kUWGeihwoccrLWML5F2IAjqeqobtMKPvkSv/D
x/qZ5zUyyqw7r7U7Q3ItMEXr1b/nYWtYDB7JYvVB0liEa+9zzr3kwfbiRi/X/R3I6TWLzfQZlVgS
ppCfd9VhE6VIDy85Loii5D/tKaDtssSRgN07bIvskFU+XGrq+PtauVQE6PMu7fT5pEiSunS+Me2I
N4hGcxPhVAwDvazoAiwxRlrbCXAUefENDLXEaKAVE3rUivXEZM0zMdUMF0o79xbLOUUoFC2IJbQA
E5CTwIMrytvmBd5HTx37tqXmIem+aCa0n1xtfa6QQFNub9NvVYZZKV5IOv3SR0DfwWmPdrowobXG
ydPtvzQ3UMNhBJsiKF78oAygRDW1ttgbyZ5ENHlMmvVltb37+X5c1xr2o7POVY02TYGgLQUFOgUg
wIHuETxd/mRFm2gZa0AOcUKFpirh2zb3NrUd4e2F9E5N9ft/5aetzOYRRP0fT4AbWF018ttlK4sm
mkR/mr5dR55paAL3QL0c9FkOS2BLDHQ8dTY7LjZ9tuUiedwIFmh8dIrMHerRKvUY+esbmeZOZOZs
SI6u/mn+AgWlGXmQVvqb6nmXZoM3SJZFmKawwuUJLE6hSiaDxWv7Y21ubuRU2p9K2PaJSRcDdcdN
pFv0dLfmIiDdOw0nlvYv8RoNz481obl20ZT5W45Qm74fAyGTXRoAnk4D0Todylk/9NWMWNOe/pF7
40Qqd983JC5izlTQadYzwlwwVRi7sEKJ3JGy8mYa4jCkY7ejhqWMhhnUvsfqH+JNUbulYra3M9Sg
gE2sfq/4+3ROusKJDKktH46bXf3/S38z6HTBqoXZqNhbZflOX/IrwjzkObLIAg8+PagLLCeq0lNa
Ag3iW1LvnEjvL9M0gtqtZcGrB16kHrdC71U3yjyKs5f/NEB8YYMqM+zSxnxEwQ9DWxwTs/tboJu5
An5MAJ4s7S6Sgcko1c41a3nhIWbWyif0K5Raq7zrAwPiFlEwfRa0lH/0kkqEfBHBahgJOhM0cmaX
2qzg1MHqyDbcKf2G/9ODjWKVgB0e8GcCuMvuha6KQlhYLDfs7nqietLXQ5vaj73E4NGOUUs/B8kf
1Ry7isnZq3ElN2/gD/ZD2lJVuGjVFJR1e8WKnu0hTt8wrFuxo3VpJLbulePF3k0soGHjfnomlCrZ
bfJg2Ff0UskFac8m1YbuiYnLx7tqb14TmL4icoNHKbDUPTElP04jgXKQauOCPNdqEOf31bH1pIro
LKH3E6IdCHiJSztLEO9YZwNbIW0/otsv0j5PWhNBiCaHgaCQafUjhr5qB6y6hshpEGtbyXsDi3xY
3IaaYqTdue5uvAtluZ/K9mGR7AEY8Qts0DG+d2APmHoAJFIBykpGjkZ0vZcwcPlYLVG+nNIex0Ga
1/+ppcCku/qH1c6bx01UXxTJ17GftcvJhEBa9VY9VEbyl5pkhI+3NlndR5LPEGOa3sFOUjccBZYv
OqxvM+mpRyXbTyijFXj3V2WokWtRIQHBN67YToJ5kPGa5/3RQApGisZZn56MjhQc6tnsQKR5H7hF
0oQywySdzwNCZxSDW1nvNwcMWKYg2113HJIN0N3IxyDLJztijBc8UIpooEkUZ5YEIPGWDf3dWTbj
jNK11s0MAA1aG44pp4MR9X9Xpt6pl9Z87RYz5tGejqvG91sxCt2mfjkSuijOK3EhNL6+l57hnBko
wqxqnEM9ribBSsMa5RMizCJL1UNDMAqMneSKn59IjdBOzWBpJ3JtIJhlIkNrQvzXb0XHswe2Q+Zh
YKLfPW6Sc4I6Bn+vZjJxMiDRM0jobcXFclBrNgWbuQ2HofWALDIqjYcVBO2+nkUz1FEwTnqNLM9C
UC2nX0bw7YwdVT/jMvkpjaLc9xtSol2FiS/wAKJCve+1M3wTDLZP1ASJOF80LbgUcvh/82QVLGai
DdZx82LLkUbI5tqg5dkI1irwGBp2Iq5D7p6+MbOXxxlT9VixdVtG28Wzgc9CBw2O2npy0Ajb6ooJ
E/9slqR/O5eOFs690ateVV1bz7ndHwozTz/WJjUfSoln6v//M+kNL/b9VsI48E8FqyYTVVkdR44d
ZNY0yGXtLHY4VuZzbjmnDGXcacq8R43ml4Mh2QtqmaQnmVjhjKn4cWu0by2zfsm/yPejOFpGsu3b
RP5RCMd21Tp855qdhwCDXL6zs67X1UgvIwDKyexZW8xtogisjbtx1N+odfUpTrZOycBBilAOX3/g
W7Y8V6kYwpHmTlBlypVbBiiMb/RJV27uRxTqpfRiSYqiJkrp5lR/ambM9fqUhZYytLPqqteSIpLD
aOOAmlzOajWxrpXaIyYvlw3pvM3V+O7R06ag2hwoELkgPKr9pH7sfDpPWJcKJDG9eRrYsVfV+Cyf
eeC1d7+ZaNKLqfcIBb7Grh+uutQSlIXOW9l95N7nSi1B7b2m4BIb2IjbMCFIDHgsirbzlPb1w+x6
j0OfH2wj37fyU8n6oM8bcp36zDwSp0hyO+91SSjkK2hBhwQJOpxUA/Ogy7eZl8TJ3GDO4lotQV2T
boU4Yhn8HcaotxYRwKa80MnQhNBuztmrG/6rAcU3TKQGqO6oehxbdCXPqsf9DUegPoxh3U3DGHhe
+p6MZzEjmSIQe3NRaucno7oY4xKOEK5uhy2yhrEg2/I8zDgKkAoAQD00eNjkloY1P5FZOIHXffgg
YB0BHAjNTx0ibqVC0CWrQO/UXpb8xxvtqDM1Cg9YAaE/NSKtjPVT84CZUg9aaTgosWLno5smYzvX
N4DC/jMTvIlr1kayfq0dE4IYXmJihUI8p5OjMpF30fTDQ+v7Z1YPbBnfWuc8892HYnSj2f7Q1Xa6
B5lWy4R/ar1B2BNiN74ZGqpnO+VnvmrvaWG+TOmbEE1MLlbkUECk/bSk7h2wHjT5h/k/js5ryVVr
i6JfRBU5vIJAoKxW5xeq0yHnzNd74Aff8q3ysbsl2HuFOcdc3iPwPkY0MR+ljRDoFxp2/fRUSnOa
G9aEAEvD/l+BVROVMxgEZ2knVFUzwNEadXCFWPPbMB95A6wBY06460b4XZbwYkiot7IzoIM8xYqf
fprsNtSstqMebcNqOrT3EZoqtMdWM9hCVXsr45DcpL0YDnzHTj/WtNzzMW3bHUgahw3EG+BAe0S+
LYjtvldQEpQ3tjk4ti/Ia70MbzwV0Cx+4HNz1E0ORqVnWY8a+0RdHCVGafAl2Ccxeo/RfUx2qU9u
oxA6tBs0RN9qxRSEhWzvJtW1UIvzvH4Ok4cK0RE0RO4EGop8jKtOZEcdpIZ2mJmFGSGlMsZUBmBn
BJZ7UjGRcRkO2UxO2v2EjFosruGxfOQqXw+ywAK1nxruwTt/ouBwcZV58Ry+1PK4H0F5kQdFxpMt
q7oHtGyVvlRWz6T4woP6Syr9KBMPHWlnNvrCoiGSAAo8Yi5tY957fpZlegxsgMyooH7bRnZOZkb2
HJKnXYanGBZaqkD9YIac6apXx4c6OeIy83WF+mt+R3XuR1T/wDOodZSgQrIx6t9R88ikr15b933x
BKTdzqxnuf/rtORX4Zkt0x8NI5NYH4C9abRoev9Vi0dhytETtf7AR6U/aH53oDCc/DyjKKkAzEDs
sqUtJioS2S0ELQ+cGF7KBizCKeFZynRSmaR0P2Fsi1JXwGMqW/ehGz7yks6IIQHrbH+ZlkBJXvv8
B8W3jcNXZCGc1FexONc9QaXYC2KZrX5yyTYgwsiLrn125XOBZkXQekhd17x9BR/mo/q4iNpBRKIa
ljezAveeL6xazo1w4AVxsuyEBcIZ5dkpntWa3frSumNSOWFO6pUemPm1jPxyG4zOGYr9920NHmUn
gQ0l6k1RO3fhnk0yktdDNmcHAyV8YXHfdYzB+NlizNINFstkRGL6hQw1SfrzhAShmLyRlfa4io4k
nFD/7UuyveQtxotZX/Mm54KT7wtkDiW+SonvwzeRfaYciwJG40HGtt4RfkZMz/KzrQP78aPph9ce
B5I1LTuJuagx7PA9+gIaYcSbOwydHstNEsNWX0vf8CI3am8rzMznodlP8ujO5FWKJViP9i9hG2Ex
lI2sy2CizKmAEJKJIGpHAXt1DVNvJp9JVc9TaxAKptkdOwsmD4yMMYPqbj5h5kT4nF2AlxyM4dqG
vHR5fDaaQMhOPW5aebnC5cGrMNgSFeSYui00JK099DnDRDlxql52yN/0hoKNMIkZTOgGIJq4Kjng
vW5UGVuAvcjc8o8KyNHZBoixaHO9s+Lh++68XDSO1DiQtzaFDdStEKIEwBEki83UP5VxdU/A/nFT
O1OCkkBBfpVdh5mTJOwOlLmOhSMmUkiIZ5IZs1hd8ji4z0t6x828F2lukCAg1G8hnl2Jm2Xtne40
9EqRxaQOI/QWwzorDuZXO2JbDynJruJ70dLPjqGrIjNNkWbL1FcYJtg39E6b/Enz84aeSNFls1xj
A+KVwPQ60tXYU/GkzSyZaiSlufQjhvx3yrdGSr2yzm21wzVCkHbbsAPFt56GM+3EHaiPrSsQTTm3
yvgOw4CmZEdEsZd3oYMIZEd0KhoY5hcLM/uNr85iTJXgpghgsX43bwLG8HOldIGJ2rnPpMBEPjJJ
byIumVU+jtFDMFJHaGuc+PrZMh9F0uPW7vZPmzlcX25tyd2gCC+QJNhKcYmYNpKwiat23XRZBOZq
JNLF53bbam0yq2HyZ7Q+SPYmoHsVkZZUlz4QEpsRPSz/DZOtkipXPKJ8ONAjO6l8LrAd0BLzFV+V
m1adxW11T2Kt5LHJoAXX7iPH+MxLvXQHlrZD0eGJyneCXKFSGalbadBk9GZpsm2h30ThHbGWgRV6
ANO+BHnJfgxwLPt/JmDPUX8Zmp+w+1Gmt6RlfvdizOIDsZoXR+xeaNv7ONwNFWb4ePlWF4v/77fW
P21ETM5rWo0tVqrpudW/JxGJY8XsQ3zK+R2JEeSTZJ5+lNfqIWm3cjpMHRNnrTh2yhXN3Eajcovw
1tbp3SwTuwqPiZm4EL92ZVyfstDYU9ofysSvNfE90X8TXXV6JzTvZnfRESSVhoV6bYb1OTmm3BxS
ibeGFQsxDfy4FPsD8YA9A+rMAWR3qKsXuT+iqvQjM0dUz8gMxqb5o5ZnqRwCA/qKnuceoYwwlWLq
gNQGZdCql67GgpqkEGF7N+J1y4zwJnPcx4VxgRj2EcvQOTIL+8r3kDOH3qimC6Kbc8HAGSu6YMZe
li33TpUPAgMcbT60cxAyGa4VtFXkYqtbTNs/YVUcdkvHvH2Xuz8VtE/EfHOMBcQb77lcerMy3W8F
fiqgsIacMQjf/L44hKuLliIvxyS6cI13T4Dud9JoBIoWuYbJQAQJAKe6OcX7RduLckb789601E3I
Dxiw9ddOZa4xI5ib36KMcwo92LadhB5yptl0JZNDuOgKtyF3Nm69qm+JBF+qoEpVl+fpxwKVLkVK
QP/jiYTGgh0th+ouNwk9iNV75bSZSizeEPWY8XJq4T9TfEmYPDWpcmjX90l/ztXfKUSkKADbgXsH
7q2CoWqs97I07xPhorMpuFEo/KpRcyxWdqvCCxr154lRCIuVX0FA2KUVzH4QAU8M1AAnvOgYGy3s
wCrbCCxY9Dnckcu5EIyeQafqkdZ3amLhDBEqN+djbKifK90YFRN8Is51XTxVlYzTcLKhwlAPU+JT
d2H6y+L2aqbRcV6yd9RUVKcQO1VqftV4Vp8WJIvLQr0D2g/5iJC+8lbsZLM5VeihFL29r3HE8DNH
1s0kIZR2lkH/3XSPcM0YC1UPULjIQhXUBYj1ZMERpvhkquuh0ds9jkxNO7VaHFTzEmD76RUsEKvA
u3+iUdkvFQk8EAvTaxvnXu430FWXWjvBMXWjgoIwNKPvJBWvBpMCVlQB8NF9q7731sWKyejkXjLo
9smndaxa4A5khTOampf31X7gn9Qy3+oR8VmN37OgbDprF0fbdroDcCf8rJtQKmVmPLCYO0pkUeRK
vNcWf9U6t5aZCm+FBbmp/lq9EirupBUzIMkL0WHwsCiFn48KJM5vARd0rcrPeVk+QJ26Is1foeKw
5HEXoRrpI+gy+TCrgVhZ6D35WdIs8Y3FNzWYSMLgWiCuFOM5HcfnECjQ1m+K0F87pxJ1xuVQTlRE
a0yTNxDoEKhyfGWQTxE47abyOhqKp6mr3SOsJgYm3X7U/gbOjLVyDL2vAfZWR442vCgi9orWoMvV
r+vwtClCpPFLN5Sjtu0Wo89Fofsk06Q27tqKV3vBq4bO+b0sUs7yxTGZ4CU6IhDapY5oXvkQpvpB
SShI12DtLzmYx0y/jQukWlb7lvBWw8rAXuNx/KzV0RKqvWy2bx2LKBUnXwesCatBWRcBI3c3FDVf
hh5M4vxhEc6rMD6muXxKspA+AxQ6iasquNy46fzKmLwhwjPFFDsJP1tsJEYx2LKMet7guwa+8dtC
AYaQs5vAendNcpg70FHTfk1aT8L+YyYfACtPEfO9bg2GibWieuu6p7a9b/gXCMOCejOUy0qDhGoh
h8I+UybHupvOkOMinEAs+htRuOoVjHXTJa+bW19E3MT3JLOIQoUtpuurpaK/GZBk5WCNRVS6olqB
JEJAlxqmzwntzlQTlHEllXQd9s6ykeLY5ZGsnshSUCySHfMO1JwNDIM8WY4IT3mtJG0fKYjx45dQ
oyiXIIzc6dQdIv70t1HaE0JxNnqgrLj2zVNGqWLVdyys0/DFPZpu3gIcj3g7I3SoDaccn2ePWofs
oLbWKJRYC8Y6Bs9fkWBY/PUZIiVJYhA9zOSbeGX7U6B3HofYlrLa7eo78tvAVLYdKqo24rELG2ix
nUNNQJg1pQc6RtdiIDuQyUREaQlgMlyInC0Q5ZVO1LY3SfRZV0KlP2BrOTbcZF1SeJQ4QOkctjDv
FPzolSUFrZkHoTTQwxMJ5PYqThckBkAjzAOVV6KF0CmwZNfEQ6kfOsNhUbhIOBZIwKQktG5sdlkJ
EyMOWFwRxONoyBR51KnrUyQdFIhTIpuchMEKY0Kvj28s3lS77dwOrLEcC2Tm8soVFLlN6bWhP0ED
jgBXLv0TbYLckLYcBous24m4OG2dPcvRDUhE1rJtIed5dkP9E+8GMkFIF3n9NswoQJ6GKjrqbKBY
9ThlcyR83p5x1eeZ1yR4Id5CpadZNxxV67xiK2RUQL6R1yJ/LfriC0Ts56wedTq6vAx9GeeP0aj+
FEH2ZvRJ9PfXSqs3lqVvsYc1KihizFmqQ4VzqmaWBnun128WVDWet9iKMdbwoiwld/fFEP/VQuQL
BaDQAA1MWUheZ1Emceaa+lPUPbICJ3bNcNnw2EGmxZ8uAEP5yeLPygqmtroCU9mFDPzblQHVxJRn
uI4Sh75bm1+RJAbAhewCqGfe4bXYVdEuEwidbbd1m+kwnAK5FGTtqe99IzlJlJMjWMGqmlG8AoNj
nwllJdb9mCUBqylPG9vd2kkg5sd9M5hgXK2vPFmeV7n3Bjx3dRYO56wcT6pADaZr7akC4ulMKkmx
2iA+lPZXG8fUgwxwCGW4Uco0N64lSqM31pA3rEnrLqAWbLb2vZdtYxbtkACVIDDBesk0dQA/y7oY
mh7DmTCLAq2e/LHnC9YXRaWRicEqdvglBiUVd/VmySqMODvBs2K6fxmtDp1irGT7OVIfWd0kQYMl
OkGA4S5pUdpJZqp+F8uPue2mK7rL0kXPFTGDhG2VqhEnKhpOhDwTOg7bKivR7YriF67CyFlefCVN
xWRIYcSisEFL2d6GyBWuUZNeTCW9ROOs7qWBCV0xmswjFTQ6066GAeoPCFaDlXWTWijmzrKWt5xf
8MzY7rXb9ARFuysyITlkLGJY4m+9II7qxmp+hgoZT4LrWo2W+AwB67WcMC/2ZjMchZShMWzXQNU7
z1hp+4w8MV9SppT7QU1BAVXdTtfpGaxecbGVX+dEn31wMnjWx7H0E54crbMwN1hv7BuexhKojyiJ
L4zzXwmcQApFGgRkraFCJNoXz5JOO87XXa0mZoYZ7Vtp9N91MzF9C2s4+cYLXcLgAqn2akagbpKM
klN34bw3kNGo4riX+2S4bm6GOhdxYUBWh4ugP3GQP2XzCOy5Ah48iJyJxaT+kxClX4DGK3oIG5+z
PwQW0RsrCV+FI6Ur6Nhp/kP/PRzQL8ZOGSrDfp4xaEm5pNwZcX+HcXvvdaP+yUE4Q9gKtEEqgjGn
thnTmH2SFrsLd3j1WwHU9SeLxrZY0psJzGuSFNnuwo9WA1i0Xxp+qnZiyl1t6xo9jHwdZLzd7ZYk
/pMMgcXUip1WjtfahUhhTcKfFOJ6KPlNQeUiB5CLg8X4tYKQqF5TDWryKpR0rykEn3ZIGdLKpaMn
Ubr7ihWKl0mlPTdGAK8knKx6dSsyNLcrWIufKussXxqFP6Te9Kdsa2yi69/rKeVOgjsDcF1/F7WF
CxIjF0fDXdciDh0lYRyDmGySxcmpV7YbXdb9xURJUfiMXCvz4taiLOxY8bD/WRIvMwW+Q2XkESL/
sVkfJlq27bloRkv1VxVAXSFZzb7Vw5dJgMWlRfnBjPUj6eOgqhlLSFryiibcOKh4eoeE5fLaJD+G
/C7NlPxOySUktGdp0ee9suayvSCjGtFzgqUGitlmgVoxgg63ingGzKVo+rNqTcVlkYxzXncH2co4
/fDjVrXE3BAKuT0mqHJAISLU7bPBS2tpxY/PvTnHusTIgZx0vcT4hxJh6uMvcOAcWPNUneT+fYQg
HirTN/Hkvplw8zUEE9qLcER7aitZG6wMFa3O8IZVOQtNs1eAiShafliGFY0whDUdCaxyVeKGoem9
yLod1rtDlbz0qXmQ5MHNEL1GY+61hgK/4rvVFUiTEqKm1CUz/gA7wJAF/rN/GsDZVq4PZomtlNYt
vZTwZZy4AlHIBe1jO3Kp1z2VgW8aPRjd4JJevJp7rckX9Pdc29ULxhEPATkoXAJmWIsLYvmkJU9V
Yn3THxdgSnSxwo/1Pas/pD8wRf0st+kFD5aVTvhq9hk67bXGvvBlmFepRbpqHUh4YClB/lQ5vOkx
gckzcHYWf8b4Fq2LL3cgk8MfpmnPWVj5TWIcW4ngEHdpGwcjkZd0IR8tmy2YoKTS7mVdOSaxuLe6
zBsJCdCtm973e1l+adZ/mfw1o/ecwFLVNJEh8+OQgbXULA6G54v0UdRUDxfBMl1FelUxzczg3reP
qWTOUpuvnUhRNpzbvYYJUtmLw1fG3AUaI2Nw9q0ZsQzZ6MAGua0MGZSYzgLkYNq6MYffivlfVP6B
hkCOzu00I+Wiv0ho/JIW3XHWHST1OYsB4SCnmvi4sd3h8LOeRsY2WcZ2EJH4UM42tM2Dktqy+WkU
+zINdM3NLScJ70r7OpsnnYcq3rDbv6W5BjUkMbJsaFbSU860SqBxSwo3omoooTeayXzLpdM6XEGy
OFFdOvXUOIsCpH64y6p2m5QX09ol5vP/U1/Dh5XBLIYVc0uxuekpzEF3rPBpxKeiZQqKDsSky3zO
inWXRKFj6A+zushFgyhiPag91BuyB0tw94sE/4UnalYeg18yYsziBjgUwjsF4XQpBw3iDlqzPJyw
obGD4zUQ0zONNi0PYHjeS4YoaMjIG4oThhyGU8dCsFqob5CBqYrB0478XAiAeVyXavWxx7B5KnaZ
SmtCiV/8pOob0SL0gmDOevgnnj5ZSCRcXqZB65wx+0zRKeXKG275vUKL0SFStltBZPWjQFkHMsp8
cez3FduLdcHXqTFmpQwoaG6k0zxUNkW2G6mnYWGiYUpPa2Z61jT81TTxJWKmHGfAYYDZOzJPgsLp
zOyaMwSS87ErPmAsrBOKJPOA5AJT3abQQwbvMJvCJOJUFYI66J/WwPDbU3McnfUXsJptdDQ8ScO1
Qu059cBJiHeZUHil9c5kcVfkZ1RPpoa/IOYdiXZq5a/hLU5Ie0h5kFs77CZ2RXsyV6D4MuS5VOY9
0cmIwIVFpIDNp5VEe2poYz5LAlOX9XFhP/BUNW9G/SQjswRC6QjKRwveq1WwPyEwM0NE1IGQdifA
92x+X1M2dYCqXFbVEIN/Uw7QuYMgnfBGIXYVvwQqvHzouSg/BfROfc7FiXxzHnHms8ywULJX0kWX
vpr8s+AVEcM9MiNHliuiTySnAfJBAosw8bOfh/yjkTTPon4h+I7Xnx2TjKqrATqTU3GZP2KE14WZ
hJjFLutbO8xbaMS8ThpGGGgRbbqFWEiPzBT5ciq6kPbYxN11XVTaAevcp8alp19axeikFg+4fx73
DHNnEEYJfrlaRN/6Msrjr9Q0N2DBcZcdEmN+bnNpn8J2oruw2z58H9PS0bL5otfx7yjHb0a6pc0w
3+FDnCxKqlhBT7QYw78ZHHFSkFgEliQ8GjMg3tBouMUUySYzdUd20D3EYCuut7FT3KFUPyGb3/uN
iklFF1+MyPQMyWVx/mQOOOhCyyk7GZEKbrvU1pnPj818WqyUWmcq/18Vja2AH4lr0KypTfER5P3L
gLgR0MtbhjBHkr9Gqfoe4SLnfX4pCzpE7tQiGjbGPPul5BArn7L0ptfRTf+S+nuL+SzsfnPhGCrx
t9qJh05OsBybH5Mwe/K6HZXZRzoT9sMnwwH+0Q0Mm6hpDZ7mzebLOmQEKh8WLeK37Fbi4mZ/y9C/
paEZYxObUHWIkmQ3RAh2LIbpdW3xCOtBZKn7AdinJdZB07KRUbdFyYco5SiMl7cpz56HrnoSJsMX
eetK5auDRqHJAx2LeVznL2kA1aNAjaqmIIG7XYIn0M2VisUW7ep3OnU6nF4nd+XRGcIC4W1tS4bJ
bjkJVsKbx/qpxZ4ntyj4h/haWDF/og/qGFRUcxQ27xzeWzmdn9HkHax6cJrT86TSO9LkiKNw06UV
v5zi1KLLRyAYxIZdCxaG7LQwXByrWnsOF3ZEyzeFoUR/vOtBDpkM1eHLsQJXV0pzNqxme2mFkaik
hIK1t3mG4M7FG5mxRjnEXyrnuY4eXuK2F3G3ROofKoISKz0KPGm9xpajhG7UnJX0IHYfuWXexWRv
LU9IwKlnE+m4tjo8XclPgfFXpxgtQcwxu1Y/N943b4lfyB3aoSQ+DrqxF4p/fSn520sxJm9x/dBw
7JRAraJC4bi/IlSFb6EtLmAjDYriuSiubeOxAEHGZki+kUF+3mEe1xu8TnAiB+5OkvR6EavNDjYv
ViKDi0TxOBpBorLOws1KboECgOaevnJ441gXgKxjhdGYXaKA5BZzDHFP5VqiFiar4MFiWD/xCLSa
LbzKv1bjATdwCYIQB0emzsseFiJQOzkhOGEjLQfIIdp/qSK/EIYJaIuhvwx3xMIIb4IlGST2yvUt
1Utf57YzWkB5bcGSsjPufaE6PzmbwNgUA1nim8F06+JbF5vAjGuH9IAgrzBTDRNDUO76IQ+KDDkl
pFdNinYSoxKLxQ83CoOCqfaJ98tJlk3wo/t8HtKZVgFN6PySoZ7foSbNWycM7eKm/Cu/FvT41wo1
JoAR4ZAES9A9zy8YTtdsZ1IK17vmg6mAhZx5dD6i9+qZ121THN+soLmB3rWxtCyYFJ+QE+PJVvPn
CN3CxE3O93jN4QyMBRKicSH1LWd2gmeJbSK15MLibJa+k7BidG6M/4Rxp3xOLG+3ZHfrgFBgeFZP
EreQjOWZoDPH+qPhsCC0IzFl8sFyBAjJb3FDUod5jsavFN5gn7PalRZXbc76o8IIY+752vrsMNfc
rHbr1lhEcZajDljPM3LgBWi7Xf5b3qESoFPGd0EZumKHL11L+Sg254rP3BftcGTjxi1NE/Ebzy5F
kE2twHPPjzauBPPwA/Kj4DkfVq9hRZgfyKjrc34mVIcY77yw3gnVA08N8gA8nFN0ykXXknxaUnca
D2p0FMxjER+5/eoloCiOeubGvlAfUQmhgxngGx0qaHV8gZDhuTbfK68/Y5KQQ7szfjH5Gn/kwaGY
raCMTT6bE8Yo7Pe2YOr1IrFOj86N8d2aTE7noz7AI9o18HAC1K6SdlmUF7bKUf4sdg+l9rTmpeXu
ohmNHvVnpfqaeRq0a1YFUXbtGn6EGc06zJzhGnbcHucXLeJNeBNTr9D8HlUAYAyqtpBfVH8M/F0l
PwnzuYBWryMDln5CUu7/1b0ni8D43C6y4ydOIgTSjNkw8FEMJg6KdVRsbFuyHwmlIhAg031BWdCp
LzQDPZNp40zhh+Kk0ziw9hpU5T3bA7M4q+jx8SBDa1od/DcqYzCkmtI+zAhEpEP1stzDvd3IJ40t
Z/IihW6a+Wg61X7f5J7cBVBtpuaZg4LHO8QQwXNGUhCLCyZm0TeY7DBGwcNjT5qKVyrP5uD0aWBI
++UxFc6yHqc3mZF8jDLlognupJLYNCLE3lmfGWctXgM8aMozj0hZH/l2u54/fA7HfVvBsWTZxUnr
6/V55XWJwrOGgnpftAEPMSo0xuH3/C1GnZAGbbv9SgoJiG8rUXemo+0bjVM1/tLEsz4fjerYdb4o
HEwiUfMDp7pkOumO2mfZtI3bXKIkjWV58AuJMW3cZSU3qwCyr+6b6Gc1HKnisqjvq7Eza9xZO33B
9LKXiQfKgrL6lysHRT6A2QmhmK7XpndVkCX/+Cj4DrknG9fMnFnbKfoFbgtfTx/MF7S/NYqkeK9a
VGbgYOM9M8RSvk7ybb44IliDdkf7xRpXKPfS6tbtL5NsA4JcH7QRYEg3BYXBKZSyCnBHjN4o5c6U
nCxkQ2z9paPwfbE56N4I/EgpQ0GgINar2EY69fjoKGesX8pBtWPtxkp7ByzXamyRaijDGWU3V4yH
0TWHjz2esW+x8OYJCH/Gz5X8jwwKlkNi1lDaNSo9GVIaiwsEurjinI1xpMLyZK5yGBGqE6YmeaDe
WtohxAxaSYQXNuxr9sBXJXdH/lyI2JKC3m515ik71Df6m/Av4UZZA1ARFPBuPwJk2efciNWDt4Zf
nVyacc9cv4QbmvMNvtaKl35uGL93BZKcdUCuJ1Kl9A56u4K/gX6Z2sTB8jUDHuTTJeemxQvLxgql
wnM/6UHPCI/DjpQvrUHd9Jhn+kKRtpupEAB9+b4JSkbhySAQAv0QPhbYAntj9OX23CA6wnwkomB+
KeU9K7dkOJicwbwgOZwCYjdJrty10nlhlJaIl55DRl0eKstMzZ0ZyauYbvy02rcdx8cO8EF2m3Yf
Cl2hnUXHiA/rvZg9DmI5DIpolyMxnG9gztimNCI4gPvKVoatVXtgnmg1DvMB4kstea/r8LWhHMS8
3SeCZnkPF2S4885Y3abAIcZgwp5Om2drdSWAu8Q5VSJ0Vk5sD+9cHt9jWgiAOEhsdjKKqXGffMyW
s1jnKaHC85FyhqR0qjuUKr3oKDXuz11k+CB5avAjBFhknjzY0TPzteZHIrruhXeMAo5PFoRiY3KS
7pT2pMTXjgeHwXbxZH2VizPUSGRwy13JlMq288DRW0b8pNv5qNWE1I+RxVuXHuQyhsDaASnWRF9E
OeoEncmHWvT51arYzVS3gkXALv9vknb8fAsMOFY1nxEyyYfQXtSbhn0MHAqLSmImNe72XfuVJawm
AlooxKy4eNR3omeol7gzwQX16ntZ/YjNbmyfiJoZ+Udad/rtyLyhPnF5nXgt+Nq6gIeHKJL8K76s
yM/YRJD1122nLVwTcTpmfNXrDVrEojKEIoXQHk5C9tD5NQeHxQrruKoNsvDAIkOnh+DRD82rah2A
yjO37d3C8DmoNYILhDcG9nOB8tZL2eDXdo9f1mZXN184DWaGLgO27ifggixBsXadZCQD/UGDLCWE
b4vhI8RTF69T/lbSChIs3dfxH7486AE/Vbsz+/1ifZlG0IFmVyE8tH7XEIw0PZTyGPcnxlipyOQS
hBLSMj9DUNAaDyZvygvHxXTlZi7wfSR+dVVeK+2nML6X1p9wBHc1I27+pQPoL+QfQFwgoppBhaLL
QHvvtbBxWl8PD425H1lwU6uj1FjP2DFZek5cC0XuqMjHsW/YMuMMl3eIKxZ7WQeNATsTuvDVpheo
eFdQwGhblSivR/xYHGnoUxvgKxyRWF+pj2Une6ekHq71xbhvGMhAf1cOPbFK6eTkK8JIGA1PgsED
70ICo4OiLjEAeN0ik/oD/d8uF68UqMPI/AdLuM2suKz/KEoS4wdrBbcOb75Q7Mg6y6wgq69rB/qW
hsEzdDKnwKq4EzvE8AvrrTOQyXEl6oLtOddXxqCdjHGPe5uKHnFjbz2y9AUGVOzI75Dg9Imp4BG8
R8t9J52xK0QMTMZdm++08tAiXiink0qWBkIO4tSm/lzHV2l+ElJ0vzXnOjEiuEYNaiT5lKJJeV6R
wa8weyPD4zGjrqpoIYEwV/MRaw8xtrwXHHe8dPWFx8+Y6Cx90GEAatCJwb3aR+05Fsmo3HgSPHTG
C0/WoZpLVgHQpLbylccqLvcUtFQAyU1n+v+uWvZ4yE4kR3Jw8L+MWyhleMllhVXayzQdyNJgIRPo
mAVxbhuusq0PmS87Ch6eCAoTebucPieYokB9pMytWAgkP9awAy9AKlL0O1+4HZrbWjyWCeaseBNq
4hKQ1cChpbllxSwKdkImUxvOQWyJQVQnh2Ed/Ag67VwTqkxzijYQiS26kcbVWavqvfi0pXks2h+X
9pROSBUIhRneSQmnKjOIC39OTDRY01WYkOHlgcrYhSmJIvnONtEG00krmZyhrWygNAZbAiNRMvAY
hyEnnMnd5ZmrxMZeVQFZ9XNXE4+h4Qi2yp1oENotoNGmQxjGG4zPXXNbmusyD/QZ57L6JpCG4x2d
XXxvOdmr8lNpV7dcvnLs22g9y8+Ok3chfyol5UGQTNQvCGSkT63rwVnXnlnxOY+SKyIvmAKNoVgN
KiEbUr76nDoD9hr2o8zgWOFlaS4rp786vvdGD5lIDTrio7SGXdYkned8wc6CcEO7R8QCpiuTJgXX
Y6vdzBxqEA+CMTNzzg17GggwXE85Ex9WvO3IJFsAiB55g4oCbqc212Rgl/XLh9xnnOXrSyL/lC2p
ExHh1s2XCsGlqzOnGCdmX9D4qOP47jpmn9GtE98UGSvW90uZ31QNWAELxp9OPTOxD8fPsdbs3mK0
d5uBTeXNu6h8ko2F3v1pjV8RfXgEIj7lqI4hTur+PL7lasO4M9KAgWwx4SrtTkyFOvSEjy1kKWjV
qgVDQ4KUZhKhoE5PgzTrexZurYTjx1Qt6n289GM8eJFKYyCnnM6SWfqRxcZFmLuC3ddUkm82Uwea
nIn9gJRlxs0uWjshmzlmsPUhuiKpnl2L2zRs7loGtOwe/3Ulu6F+lH2j4FTSVzBX1B6o3DKB7RSc
D6WBFNCwomycSGop40KTsRjqdwK5VyHlugoFmvGF5SgB2k6m7WM9zw4CRFRW//Vp1nn0olNiDq8J
VJfI0kJUINo9XPAraOGDhIsIIbDAdl6Hs9ag7tYtE32VbLx1/zN4nhYkScJfqCrnSs/80OQ7iMQJ
kyMtRNK9VUgpqqFgJWtKsLSkm1r2GA0VN5wZb/X66BZJ/aJxKhGfhI85GCr1A9fbSDc0eppiBfnS
XupB/WmF6E4SrGvp4V7qGRgkK93PZrBaFyV2AaFg9XitetzoYdUfRTN6LqQsddQnCm21gYK7CuTw
dgaDsUW0/uPoPJYjN7Yg+kWIgDdbtve+2ZwNghbeFgru63WgxbwnKUYipwlz62bmybP0sj9bOF8t
naZxbizbId0Rxt5oVfPb+BZhco4RJdJXnjuzbgiJJ+gcNfWtSOOPUg0MpJepVLDY+62By6Z0KfLt
97oGSaD+6XlmWmUx4hRKoE7q3k+VKV9xyeK+oMUL/wb5Hq8pwHUFuF1cm7K/otn6dNeiL0w1bdfe
GfYWid15esj75Kr6XYwAHu/AbJD5FAwNDQ0DesnCD2S6uWwdZSkV4GGaZdrsW1nYUASNN36ahXqe
zqkhayBS5MOrcPJ4r+qk3iWQ03JmV7L2yJDkdedYHFX85wN1ZiYtV23bAwnic9T0u2qGl7Rw3pMe
iqAkRwDyYSez7Gqocje5gxmSK1ejQT0OiLjXO09Fjqi0dR+EP3jSYZUDCGRFCGGtpvKGZM0eBfBI
Nwlhax4uYEVpR3aNdhN2B4slW0UNleXz6ReOzdWf7ZTcPuqe/LVr7n9HefX+tRqmObc56zFY8YBV
P5zz0Yq3tNRvUxfrdi/586ULizVoHtt/fW3tGji/itNdBBTnN7fnqZK3O43GjQQ7ccIPTyLd5qx2
x/FUIg7FmrEStfMFUJAIC4U1kLpwOBUJcRrW+omffknHf0946r6FGLj4FpdQXO+A8w/aqHDf2PkG
IgD6YbE1RLC0tGhTerS0hCBpWQwGV0tiY5V/rDwPvtkf5ODeyJEaTXMBnE7XhQLizedsqXPG5zJa
LwwOdIweaxd1UwV+a7BmNtI5x4/RO0Gzvbka6+vaXNUNr9hpOxbRb1CyZ2yustxWBaqmkx3q0Fol
7a4e2nWSiZNhkKS0vEek+YcqfhkTCnKS/Q3cxoS/siZaR8a9NohhN2woMo5rLYuyeJ9gm3ShxQ0M
YzaF5FPJbYz/TNL4SFdUwThzabOMnWOKQ+jVx19J92+MW3jj+9z4hrsJJ2p8E0i+UJ7WXUNR0she
C4WQnBaO1Bw5PeutRckAEglMo0ziLXEpvewpJ3LJl/izmEBaNdkSeKWY1WeJd0zwuWiRMi/7kMwS
6k6KzAgIjZpMfFox+/FR2DOpxjNfyWfqsNVoc4t+nOCjFsSeOCnzMFsqWM2gDqLKCEAm2Ku1YiZ5
zAZJsei7V+3+M9x/oM+oGl+44a1MPig9YNXTcc7CkdlmeyEijIbmXMhgX0c8YJp0k4LXDpqTPtVa
msCJfLGKM2uZgyArJLtKlSaz2oYYCxmAZget9ZCCaWmjuJVStKUOxdoE2sMN0JRwUIZvmFxv1kPI
5lgYwTKy/uU5bmThsfr9A4NJ5064gmu4oOoED6ex0P2SWw0jO2isHkCQGPZl/1Jd76CliMvpjOTw
Ph79bWKMW71vqUWRtL3lnOrQ5PSt2fmfGnBpJIh90Yxopzl1YQO+DRXEnNKjUwIyD33qlLU9csoq
pkY2IEvYSYT4rmONBNZQGtbLZBYjSEAji9nXN5UnMNrwvAsGEhRgB3JnwSGSRQsIlFngiZnOvFuQ
D5zFKdtVS51X/NtUfpXZcGx9E0yOc9YR2puGaHbHGqQTnDUkNnRfbnhqnjEhrYMkXJV5jiLBSRbU
1NlkuRm5/NfZLQ95f46qowVg7s2L1FUgiX/46rGmTJtn9Fkf6aG0lF2F/GFl7m+FJUgZ3SsDiE9w
X9UdIF9g1w4koinqK9YYjtPS/1Ps7p0yop026jc7HLdEUPcOTkvqTqC609KiAIB3tHMOg1QvIAu7
/TpQv0R48Ktg2fnKMV95LW/hYg2x9KL32dHLjFUy1qfRZqWNZuNp3nWIavin8L5bex8S9u97ID2Q
PB85wZUAa06ETdmg6Qaw2saBpp1z6O09wv7F3hgT0C/5UXY1HuSbN0KVaLovon5sMTQ+W6INJAqT
JtwYncte+Uey1bW7JfrwUQ+bjZKbc8sv/tQG23AU3IcmXTKVnjjjNZxEGgWfPns621Efhq2BdzHX
fE0WUuqfKtzjEA2zpjKAqKlrC0CJBWotFvp73ZUvKcXR6qodfZiUBL/6BA+zru+hXVKo3vGKlHfb
cqizApkV4qzG/lWP7QuhiNF8ZTtXERrrqFdon0gOIwo0ZB8wdM4tQ5ysWv9as5e1MlxLDuljr3yV
7UfTDocxqW55O75UPTpI2pjI38PaTL5lf25oOA36p8IxLq7YIpHlB8ecHfSRKyi+xXy4fcCUnkVz
Jyyv8MyQcYIW/Ujs4V4B0aVPvkkWKRAyoV24X5e4oQ6StEPKbWiFxrfb+6wcS3gx0ZfaiLcqEssg
iC6N7tFLS9OjZXenFPM6MjKHoY7YG33CD50qBpyCx15Jb83oPXM1uFmswTUWddB+Npnm/KmSDKmT
MFXlQIRZIUHnLokoqxCDvFsmjbsOWgmWMBSN5igKhP6YLkR0+SK1geRHhxZbcebLbyfikofjOkfi
cThP8FWnpRCgAau/9pORebxBW752tfP06ui9dqtlGRg/tcCZExfFK8QyQDn5sq/rA4RL+olt72h5
9Xmw9FmEBq+WeKuccVdNIoLDO9yvPzBBqKqztiztI2zcE4cwnujuvi6KvWNOPos6IITXnFxz2RBJ
zlLbe7Mk+RrMJJsQ+YIyr4R0QVOIJ3TZJy+vVUpgw+wfMKDeS2rpCpk+lH3f1Ue3Sh6i1NZZ0XGV
4iarte8ynYVhv04KEzNII26lf/V9+cOAhKOxXZjTj5sWdcLTPd624oaz6WswD5gSz11RbS0teel8
SGBaMRKuqunEBp1q7Y/+Lhm42Ab1B3zsWgki/P3HjtaRCrBT0qKhxdFOn1oiLJyyZatxLAhvVaod
C6nNkk6uuro/hqL5HWR+MlNlmdvV/1ZKrGPsR4OG3XPaG7QpzW2f43/tfEJwORvTbsGjjNrqPzRH
nHItP5gD5k04fsOAc734oGrupIN0WI4J2Sk32zNXBLrxbo8ltVcuO0ulXbnFNHX4uyKQe/hIcCDS
WePtaVdcFmw2O4UHEESGINXWNc6XGj21jJIpRsSdN8Wbkn9ZDBdI/yuI+0HhgYf1I9ulUHYdU4Qo
38HNA418JimbGlJxAVYMgWGAW1ZLvyhfoKwbAsSq4S04sZYzMOQcAN+6Uixr4jUq69QMF4OIUKjc
Z8VmSiFONxgtURsYJjBL7HQeTPiWBkqj+KMYllHh0+3ZwTKEDX4LHgzmQYMTwgJtWULQJO7IXkIB
4pIMPf1i2MjUcN2BWAop7+sJmJOtWZcwI3UNP0KBRfc9SrAs8M25wQdUQfplh1UWlzQZBWvZ/pT1
MO/YlpeAyBr8Wa1H7XyFGojaZHjubBxSCPo0Q5rn5OTHTI1dvQPrselEwJnMh+1WETFBbnZy/G3m
YsQcU+Gg0zA8OPTBJYWzUYqLJIqVtI++OClQeeoYoK3yz2GrV+OPtYSFM4os6VQS0hPZHppVzOtl
IPnbmJjBkZWxmPkGGGIYAsQm217Fnkop/NRbCuHKjciacUBU86cpnJmCOFbpzZyuCtTAHienu7CD
4BTH7VqpWKF1zZaxd+EfJV7PhMfKdAf4sJAFnFSVICWvkfloZz9G8GBPhTVvwXTeD+jf7HXj8uK0
t7Lst/SDLJt6zTOOcxUfQsuWcbIoUixQE/GP6bUtBethvVnYFaYyuBERuoYDy1P7HUjnjpRc8Ug0
rQt2CcOz0UusVYmGQ4CsZszl/zr5NKpNpNv7wGy3+Lr1D5JtS7P4mb5MN61LiZXUGPizUw8TSAeD
6LPApYD7LWQPlWPLgXdYf/NKfOvEHn/jW0asuf4aMDypActj61vmDHptigJy8TMukPfEu+HWGMsD
6AMIj/1mQrvqyba1v4VybuSK32nED8j/Xvtu5mu9/SUuUmlf5GOT6EMSg0viE325ugD0dQXOxDNx
WZT01PGGy0R0oKzsEBKqIM5Zb7wAKbKSx8TtHwCcsLGUB5bHbBcDR9vRl4xrB4vCVVXEGqw5M+yn
KH4E5qRs67AXs+S7K0+jO/4/dqfpJ/e4KbPXgIVWM69V1AJc97B8OaQSFo6c2ePJ5pb08Hna2A/Y
QDJMdxgo8miYq1j26+FdoD8xKyAWPYqJ5p3+gU5HFHqUQKIw1tIqy26csyqWZQgKkEwZbjR2oVa1
BpjC+lXDlG0c4d8lcNL0yRElvbnESka6E1Pluk1xypZPj4BdZL0UXPvEnpHfIdbwKqnxJCXjPiRh
MpLklxDcBJFrEWqgMbhoyATAdeG3WvMgdJfTA4Wa1YWBz6NSu5WLuYT9qoQ0YKin0PfYjqL68UAL
azLlnbPmGE4XUc15dO9jUmw7f9uCZpdssAsifiM0BQncx8IRqoQD4xZOc33PycdU7Y2oWCCw7haA
8Ny+n6lsmiQevLFA9QmgWlakr7B5Dvo6hQlj484x+Xo5BVoFekdXJVsXFporAV4Qhw3YjILKmhUh
YRxCyb7yrLCF9ojUFxvmazRwgCRFy/ORNRigtmQ5qoiimHI1DBQe7+qQNSF2W+ycyzAEphCxFiQU
QbVXAc9gAJPVkkqxY3y5CWC5EnkgeJgJ+V8fCrqI2LR560iwNUjWQlAZ1VFxEuEg6LSPwU0PvDEW
HBpXOcES38yX+o4FGjIZh5FliRgzBuMc0Ds1wiV8XPOo0FsLs8IgdzMM0PoA1XRhskkTY1XyR0gs
tDHMS7y0LrSAHmjpqlAh/BA6WdrNJ09pVMY7aE1Ly5v+2UTwhKNVGquO2JTXmbspsUv79bbRCCMG
VFkUGb0hHRQUle4s7LFYimFiUlOL1gZPklDLYgQ5ra1zPK5Sa+f0nM9NvA34I9aUp5C1rt74Tdag
LpqwgjGqzDlOrsCHXiGDLMMGfxFv+rCLNrCyJ6k3dp5C/qYJmkF7cSYrMM9Q0/4n2DFz5xfpXRDp
qrMJ/zxj/4epf5ibGfn36E+CyewquVTU3yrh9OXcB9ZGgAGX+XcNI4ebrKHNwMo/2uoCyvD/5BHu
GBvQpWpyDmcWpYYcez4xGfjO5F+UHC32FbOswyfdiH8KZ6xwvAfKRR0x+/IGxrC0GwgMBckld59J
c7aUn8AHYooFxnLoJ3vKjN8HfERBK2/Q9kbSpvolE88ounThS69/qQxP6w+neZXGc2RhayC71gpV
StE7KEhX/Sg4k7d4qnoklQz7dyfPljxo0apnnvKirwGPNvBG0yHDsVL7U+CfwY4TIH+L8EPbuA31
N0Dv3Q1jlZGeVXkb9Vca/9om1PAMdh6M0ovk5Nffw5B22SVNxYP20CiT7WCTOFhPS8gPGopt6/5y
aDOzdZAVROGamRdzBWGMjdrfJtjylFubNOJRx8Zb+BVr2Y/FtJ+RAG4QjVx4H057j1ooMkO1NAYd
AwAAvDRb+fRyDOgNA8aCbOSVRzQsBAXjJIRHjPLgnXt6XSwFoI8HUZpLKShsTMQJI1g3e6h+PSNC
uFQ9JNsEJZFNBydpyY/BY8WoJxdz/JocwgDDwThwX+nWWx092+HVCoB2MFkyTnMOEc68ZdOd3jOX
g+xpZBemPQjMucrOK5Z2tai6v8j+x0K5FQi103znsL1xMfZimgGZjRUTdzmmw1GW+E7lLCuYPloL
66s1n8LWcXIcQRd1+gJApDsuE5V9O8NJRgkRrwyfStXuAFSTb2afB/e+/OKVq9jvNLhxqf9LAyAQ
Vy36GY2biiPebH8tAzK8eePHaYz3TFza4q8cIIqfXHeTunPB+sV/9G2wTCzCxLx6xZo/SDpcZL0P
pvrU0AMzA6ifXYXyKpDQhHqPw2exCOKb23xmmGMAFHWEN5suAQnFdLF1HJMf1KG016X2tBDum+KS
M5OkjKCefC+YB0JjVigD3pUvFxHbxopNgdGbbV24HTtxpuoTHwVInPiWACMZ1WdRMGrjYCL9E3S4
ub1z0f3rNHTsbOfVJ6u4jDja3AD+B7twkTFy6qi4JBTAhgTFZGXkLjknNlJ1hdHG/rAwhxdeSy8t
Nknri0r6GbCIhns3TdlHhndXfPINEQy3/VeurLzss8KFVhvvvfcTgaIokETC6JuN1LyJz2ZzrKfT
Y7GX8iydS2BuPOMYxmf+NwmXQbFNzBPe/F7BgKMACsdWaHJKJ3DNxYMn3pliUWaJsMfUGGP1jPsN
QSB2fONCqMPGlP7JlRxFm24d4zV1OlKThXKcQn6j2PRO9pj+VpHJbgwrNG7ck5xEOauvu7DmqTsc
gDAASad7Irx2JTfpSOQV0pIWD3s9crd6jDfDtLd9sg96aueGf7aurSqQEBRjLWXHUUszqBnVaE7U
9iCegf+plBNoYMDAtABUtzQQiom5cn2JUsxpp3CxZ8ZnqPlHQOHfAR5QP2TT7TTXKNIuaD2fZlqv
+imSRR5WNvaSN2yZyk3EblNl4eRKYG9esYuOojYhL0Unp6OFIxQ4RvsPvdauWPVJQfTvaqDTWTIs
4f+u2+QRGToyJUShImbBma+MLr5S1bkdOmVrTOWiQb9LGKtyt10kE6C9LvZDOh3WeNxMfTG9+1Hw
UrMjQndy2DuyoleJuEYXv4QZ3Gk3vbT0V3fEzISNT0z3V3R8rjPWV6n+rWBk62jjhYsw7de00Vo7
fkfayt7mALP8OFuNibXxGXFsmJMAMvCjO1vA90robuK62RhsLR09XAc+LS5gB0NGPp2qkYKlNogc
oyFhqZhIT924jl3/Ztkk8Yzsoeu98qZbrUP0eRM0CKR51z3GCmUyQPWnRezSGnxJPdcf9sSDDUsW
dz5XAMYj9E403MnMxcOxX3SzoZNYRWpstlQ2MZdpPyVNnJY+nVGql+igZOmXwmja3dTrmvlsVdKg
uhmKubdls9KiChVOgYxiHPkmNzFOmQLJcNaqMNjH4mBm5adQ2/UINn1KXGaTYDTxtTqL4/DgfUmI
egNVUm+BoKrYsM8Js65DxwMvgfFUGwwWPrxGjuBA9ecg0/fEGy+d1sGm+muT9pgYyIx9qP61UOoY
eUuwmaqS/RtzLlLT/VQY3ZQfG5zHSH9UBeij12kinqJEBBy7/sutdskzc5W7hTnPx71W1+WJLNNn
RmykyGjvpv8KKRBZgKSEJbTv3oPUZbd801WEsMAuwu+PtaYdTb53uD7HzunOwlbPITphG0MXKW+6
HL8qGZ4JfHyWLycamEWR+/PJJQHS0/abO9T9fc9zzMigi3KyRu/Zme5wFVD2HevRudHab34TaGGl
q7wL1T2bVXq1OAfiFFjYdrqzPCKW9soa2dMX7WW0jRNcyb1txPsB8U/AgRWSrlB1W7Hlz6Nx79fj
qmizK1QemzLcjIJzVQlY1mj9LYrDl+8im0pJyF5nZ5yDa884yjm5viCNsij7emFQe+E5KwPGdIqJ
Jo3dQ4OXN1KCVU+bLpXDQMZ9qicgUncFsigpAx7sIDbOakMVKL30khcPnVrAwpu3Uv3TkqXHfpOE
9mh85z7gp5zNlEQwKLRmHQcMws5dghupk6+oHTYjLp3YBMsZ2QujaJbT2TAE+uKOD5stq4Wayxey
Bm2vhuXZyLV3NxlnY/ywW2Ubo667kK2GADO+8TZP1IvhfMZAwsCA0xsQkXJCDwXTCYJibWfeCROT
cys9k2QzC3AKvwkeza0IqojJdgHAkJ0dOmPS494kzAdXcIF3/3x72ALbxQepLcJGrkeBi9DU2B5+
muOpxz9KKRH27BDGqfC6i+VHFzihR7AqayouVcxI7ejjYcUA3UTUQYZEMjK5dBXGKAaJvn3FqYc1
hM6/OCVAA9TTYNKKQbNjeM4zlkzwUGxIi/Wat7a+ziGDhtz0paufY34Ztn32LfecNrj3QW/piYKB
HQH5ZTvBJWDEhT25BVr3L6bnrimjTYbCIKW51pVyP0AT0Cf0q5JvUoPjmTOMGz9y9kX102DlFaVF
XCPdCs8ji0CUXLUPbm/srVd4toPyqPMLJNuFtgTo7cbFDUlKlPpnhau5APfXp9ZzHLT3SFX+BX16
DsS4ACHnvIohOVoiWaUSByStXJbNgo5geaYF29yq3zlImiHMok2E3YtDfwsRzLnrxYLTEP+UvwCk
AqCMrhlSQhiW8vPobEb30+eBlAcrs7nSAFzoB7InXwUNg9VedGut3kYRwDQux73Z3cech/YahGmU
TFORzyMFNIF/Dar3OP4OAalZ/GqyaRsfYR/D4TLsw23BEcEzz3q2qbG6cnzNFoW4gooaqfUzvyXx
x/KuGX9DGb1F9TmOP+v+xuq1f2n5acw+kEB6hnvz2jhrdm+c+cr25XirTNtIbaO4W6XZFKB6Km/m
+Ad1+NeR30RedfIPwbrBbZ6G/i5rMIcMeOREGuUHTBOPsx8CV9hefxIqD7rp2x2o3DF/0+q7KTGf
feiAngr9xzWvGpctDvQpWrbEtl5h18guYwzM6l7LD6ZsM7rT1k26jOGKdKGj/mJBQC5tRboYp5UF
zsGELGKXMlaWT/7wbbSHRMfbDE/S1lR2Tn61HfKXh4bGvPycVERrCd3UnJYKzyfm9EdWYjHWGxjy
RwrlZgaU8ERw5/ILNzZjLxS85mVBi1Tyk67sYWyI8UuKXd1+ON02YPATPCJY/ClI2N0u9bf9cASd
UWHkQolMDg1RWDKp+l8v+ajGm56+g5oesRJGe6c5FM1R8wKisdGb4f5GrrtNSTMx//ogeHzTQlmd
WK4zOgyR52nvwZZewUTtwyukl+nHy+Vd6JswwE8KOjLBi1Vm0O/3zHcqwVXz23LRu9+1esN31nk7
We9KwNMOaJJnkP807ucImbjt3lV2eU1O5djLVPa1RBs4Y4mOfzlbwNJs+oPTrTNvqdBDT2e23ITG
NXCPDPQpEW7LAfbw7RT/NI594CxM8ZVAGNbOfnU0xwWxzTKk2YQn+L0oWXk3v5b7Z8h7mV3pdAqL
Bwt7zf9J9VvDFI28yD3gsnl1/GuqICrpn5l1CDg21z44v+GrMA99c2I3nFowW2YwSGuLUOaDm2aM
SW/cNXkQOpR7Qr0T++7aDVjct/74L7T2mbvDeJU3bFXpzTnZrG3dd04vgfYZE2muueN6Fux5ikHn
5IG+Ys/Fmudkys8BbT7rk4VLqKABSYRs8qb1yczMfqfz9vSc4JsHssmSYjh7xWHgWQ/VPWrB439l
4iuCFDO93I4Kjz//6eEipjkIt0y0aLND2i9D+6fv3z39N9b/bOcmubx6Vu66S38N8eySzs2II/JX
2wHuKud2jcmrfNf9vQJtxp5H+LBJvCuTI5ooY3h2TdAt68Y/tc1G1sd03Dni0mhH1z7a9SNLz454
jzFkeZbx5hA90by7SM4A3xXr5Ccr/iLlwaiRzMj//ADsgPtyoY5E0Ic1VukwnAD/HEL7t0q3dLSr
WEjVc6KcB/0O5JkjAmp1TzLuwY9eJXAC/0DjR6KXz0q/m8GhJmatpUtCW4PAF3SwO4xHzzD484wb
CxSb4KCkxyj/0tk2mQQqTXZuKholWyW4ub9CnPuA+EHxzFiU8hJwvdvgHcv4nxgPBtwa7T2t/k03
GBlTdcq+acBTtT82ih0Bi8G+Jyy7g/xNprfA2Jr6oaqWY3tEaesJmeu3iNCA61+9YpslZ2/A2DOv
5TtVIODBMcbtNIROU985DO3aRvNPCB8++1pJyqA/thO4gBBlIzF/92MJDgVaT+oX9jxRApsaZ+tJ
o/0rcHEpY2Q4DyOxusF/hRwIAj3Cc0m10dS7zDGV0mnhXDPFfuR5+KUk1feQJgvJsKMN4tdh0px7
7Ssh/fdW6uwwXMRFQe/vSIEcIr167m3G416KZ5t1+O4DFeJIAGbcddw5JSL0aGeUXnk2Xdpl7Cwy
SjqrJjtoegmKSgPUrgWYYAFq8xOplAQBoYznkO9N3LoTek3pfpOqxEQEr9sxQmtRmAJDuk+MApXl
D8oHaliYTqgDeuNJINl483tjrTmsfKRZsMY1yWDEZsxRLraUOTdftrKbYsOg7+9SNsj41VeKrM62
IedxZ8z/Fzyp28AFWFdIn+FyzDDgOk0YsuGwudBG+HikWSGLj3JZt+o2pUaF1a59Vt0SOaoEOjMO
nK3KftVY7nCE42qqEPutmIVxM+DOTxX863jH+TCsuS9DfUlF87wvombZSB6IesQBqhy930xr9GUC
1azQEXFjZeMOWgSORcxllEGBUG0ik2Y4cA9f+9bYZWpIQWMq2Fcryt5kiEIszZgGOaXTl8mLASXD
4RxGv1p18kNv5eYuPSWCJkuXpW5bVRPZJ/iQRLybYfgsFPIs9cTGtfK8Z9oodm6CV7IIeIRMP28o
/RuXcm6MS7wvuoqmce/HYVmu5gDkLNByFQBcPvdo08VAlxTBd9uhX88cjmx9A3nZ6QfeD9AraDRR
3gaNEAyq/S6qzGHd1OZf7bo5lU8/ZpZOlI5SmclWDTcj1efLtCtxfdes2GlsA1wb1fqSTWeuPk0N
bOeID0Fa+i7UimvV1eVV4wJHVgYXS7qrs8pvC7YNVT5ih0oitm3BK97k0NkWCWwDBXQvTtZZ2JCK
qOz0nuMKEvVrJBAUGpa2ohuRp6ZmzEP8pbNBFNWKWqPFkDuUenXxEjHSxXAybf2m9zod0ezhnVxd
Clv7K3U2DNKpyCOyFuAru4Jc8EBQWW+Vm6V4JzAsOYFFetdyLz+6WVXRkNmu/PK9GTFVOi7I0Sgz
842kj2toXeUQwRTwVb3bxhGjT0gCGLL/XhhkxVInxkge8qpN5U6rh0MyeR/U1sdvWtYrU+EE75W0
vGesvMm+oM1ApKcKqgr1hS9ieDg9oew+4o412e4UFZ4JowZyx3+Y+SC090Pmxicpxw9XpPlydKOV
qpjGvAFQSC7eSDde7tmrUFJMlbkB7S54Od+Ggt9ii56ZaDRALQODMwdmdj3LzuuI6shF6avkop3g
1WfkoIAZObhqYvXSihEr/Xjt2dqt0hIx2ZLKh5n4JwYvf9cXHRCWhvRIFinIGI3Ghg/MWeecBgcA
wViA1tI9x2GucrYOnVjMIMEZDhvGfFHsuKrVmRIl0PmTKVttmxf6ZcgGJOmhzWy0jJgYQdhetTye
pyYSk2XH+jKqCaEnWMl1k9BK6ZsEZlVqXQqOT43/VvZdM+80eBj4cee1x7qrM0c5M3obs7FefNZG
l77lBaUSplKTnsHlDzk/mNHYgtmopYsjZxXmUpGL3ZQFr4rmnKXKOq44JlmtB8UF1SiJcdTbsgar
VvlLnXUdVml+DGaaIyegKMvSRiML234mKOOgBjFa1K1FisI79RKLvHAHMPlYqwBpt5t2yPHRxuMr
CunoUsCkL9ms3OLMfnClrRjZ/tg8A1wdTdajbfcEvm8QQShOAK9eViyQj13JJKD9+BBmrIJcBh08
G7xVl8TnZxzHg+AGCjeprnRsiYK/SifAJQZUyR4LAugpOTM5+aqyuaQZEeI466DHeRcvg+mm+ESw
2FvwcMegmNIpvZCV84ybcO8byo69m+LwlPaK8tV25h2k0FUSohOJP+90TQecX9EryodrS/B5QvW+
U9i+K1PG28JA+FLYTeAWCk4i4y2i6edIb7cD0idgi0fMM3tmEwIKbGNRNCgC7hDs9S5kmTTgbaFE
no+sJt6IlJY2yR2KP20k9vjtGuonLRWfmfbdsUaKB5vqesgOtAzXC73u/6b7tGuHir+poDC7B2FH
xiYyIApISlxKuuhmrmOdnYC3upO2lEen8OFt4LY1JEgSH8gRPE7eDBNzsIgNdVWP+XOCzkNYxuut
qv0iUajmCFp97kWTPIXfbAzZjFsjSikWjZsFbdrrLcZdS/+J4D5j8IGSPrHz4sx8pWOdnhusmL15
7MZ06yXDd1hInboW9nutP6mpqUfvQhZYS6ipPHoJCyWDQxPRlumdSY5LkWeVz0v6YVB1VppTJxV3
/LL2KvJ1nBXL6jdr2dMGYWkvO7FDwcXFLVwUeayPduVfBt3J1hjZHd6QdFtmi0E4DQ9DZO82reD3
5We7UlEhaS71IphSsS1OEa5e2FyHxrQAz6vN3W9gI4XQvrDbyr2HBNMYREEmDifoZ79DfRSvlugJ
Qju7zgMGplPDictxRs653F8GL5mOsdCr137LyZ0mOmOeZ+BNR+yuQ/zHgYx3584fUT99g09T0Y1b
5KjhXusWDbl23SGV5DR0ipUm2TRESUiSgrxcdTZ7Pke9aYw3q/efyqjNWoOHqQwpApQ2JuuiIPNn
DbynBjLUDvexb5gfrjpeCsXUORs3+0EvXhX9H3Hf4hkJSeMqF9eTwRLYPB8Zqu6ADu5K5zvQvGUB
fnZTxmqKH/Te+unWaogydWHmcvPwTsC1y0/Hr+GG4XdRMpuxlPBWEJNPhXiD7O8SHKCaDv8Ud1eu
3LIceIEp6p9KTJCdtj5ng93NNcbGWLGxGUE1K+j6SjJrlbp1x/IG+mxPYD91XpGjgzoiDoNd9u6N
MWld1gw+e9a58OJ7lLn0bEXlS+Abn4v/0SI1aWJtrhbZ90CMK+hi0OkhKkznar9S8e6ql6z0gplT
dxgOTHsV89wF6BJ+ChlfTZXL0vPwd0tr3ugyJjx185XOnVXOw4uBg9Lz8js4VbAZGjByyOMTn9kn
F5WwGrVQQfiQlPhkJ97UggdovncoB0AHiS2LDEabUszq6R49LMY+b8Vn28hjGj/Y7f6GQbuOlHZD
+9vawlXjqjetIjDTNx3isVWRO5a/VvznJQaLL4mkVJDRTqatgUcrqHTSV2bbDywUXBn8LGKDpGNa
FNyqMXnxBPisntGf1QLbasnwgGVQt1JBrE1UA7b3f4ydV28kSXpF/8qgn5WryEgXKezsA8tXsYre
NF8SJJud3kfaX6+T3JWEXQGCgEFN05NlMj5z77nTFlMCgGZWRX00HUPK37ajIa8lj4almvPooFZJ
Qv3kEAdPBAGjG4x1e02RB1FmMPGdsA5gB3nolxTiDJrKVEEp9AyLabL/6S1fVgw0AXNKaz/Y63Jy
HVw0WGIVCrN1nqU3TsDkMsmFxQe1scodeZ7tHs2OIOTPTlEZVRzkSUKTz7qX1Btyde3pC+wUFonQ
igm3oeNERhLYdUOKS2juqPbBK1kWyfM+u1ELwlbd4uQQ5ChKG0u9mp5tu77Pqh3H/kY0w5eXwdUO
L3oGxNK76DB13+1l4ZycmaTwOtXr788ol28zl8ltkEzP3lDSNemaw9vCO58jORgDcPsgxtnaiNdh
9t9DyTlbMxW/Yk47+wVHRY0xdxraA/IXnrBOf84AF5uk16gKnUMSYKM2DPnQFthorKmg/rrtDLR3
Ydu1K1NUT1FFaRdXksTSrHqsWzBBJu6cqiN80DUS0nkkDigjhZ7hEfuZ55jKSp08urSt6HA+8ol2
O/rtO96wbSyAhxHdZEu202LAglVTuEfXq0coUYXakgN+aI1uPNpVhHW9R9XduMwyfWQY8XANoRuL
QTU8ipmnwqxdcLDzgDTdBkLi4t4rpx7orpi3NJ8zTcXwGTCeDyNUSzWXgshA7gdzuMD51YX3gdsr
JqjJtlV5gpY9ZTMd94hgAWp47pNOxbM/4rgpyGhqvfxmWIJtgqx7ablG8WejeekkD6Q9vSCapsJh
LwoA4HYQ4tMOFwV7616nInpKImaDY1gjnC4x80P6Ycc7GFuL7vNq6hHjBOGDnRovRoBDPA5tBHEm
W+La9j6dkGoKEQZSJA1YcwxgnzCkWLVZmOwUBkxDO6cQ+iMDCNSVjfL9qyldHDmy2It2hp1WPZKy
vBLW/F62NKNk1jDTcY+q6HZqHIAWpp257qBEo1BHaapQ3qBvLCABpAa2OOjfj2ZJDCe7CM1Z9Gou
iDTixRAoS5ITAu9OGAkPZepjjw+jbQIJGLWX52/6cjpVbVcc86rmIsy1YmyvQVTCV5Axfuwpyk/4
UAiAbQ42T+IpYQLRpOBZSafqMFE40b6fs1+jRUUcutgPpuIYZ8NXQWzlyq8ladLpTVplD6ZsrHVq
PaO1+qnj6lE/5TdUJQutBvb+FCFr8kicYli5HTyk1ZZPgCAd3j1irN/pGIX4+5snXTO4zey1bD1g
00m6MKA5BZgpw7f7KJziSjbedkqcpwr91pwYv7wG+bTTlbtCorSYBSd+ReRAHnOFroafZsm0lfB3
sBGNMexb7RJT0iHIEhOVhU3yujLIvMippnv4tIy6DdZrll9vQnlxC2iwg2lf2+2oV8ekiR5p18Gf
hnF0Ci1761WJhBuMjSC02IrEW4yCELNID2OSUda3vW3ipBkctYG/NnH3kA5j5c9+x7RcQZYwaoIs
OxUidunXEFhfhVt222AJSmxwGM4ZNYfVPXVWdM0hL0KkCr3HstFubI2QFjRRNi1CNYfRTFcoYh3g
Co+i3cc9Mjcfcn2TB3JvZhEcK03iUwBmeBHH4SXF2KMPrYvA1YBioulahjLGqePo+9lobypkfYZF
6AGVG8Ot/Feiema+9XXfhV+DFh85WUumdrEEwD9JsvnRVOYj8FhahiLCUmSi+XKaS92DOnNjjPEZ
jqp2hC1oODPRsXK+6zKqaiJKWUZF/t7ieUKpbBwMgrLFCEs4pZ4r6vijC6MXujn+hljTYXCOalEe
aht1jGESkBylnH3DQnMpt6FJyskU8rMGFG0sIHjSM/Iz1PiQ6fqSGPPtIsRrw5HfgWYg6dLoEBs3
dUVmXlE4xyTsHhuf13utuvyapOxVqSy22J6HYGYcxVVRIbvN0phKwwcS6RSIGmpz5M8kY6pOvT0n
44tP1p027Lt5iXdVMnrAYYh1gGO9thqXS0KBh02SiuBJ3VLZ88KirCWZLEPw8SDzKEbTH93Gi9YA
q1E6mcPKW36Sj7ct6UnzC5Rx+CKtDCZSrvvN4N/XmmuErm1CHMSLF3IEOdY7qUS4nuuTHSanfOw+
uMTgWEsxZTA72OOG3COo+wyC/roMvXDltf0tj0XUGS8+QeAOxmGWpJAYsU8CusmXwSElfJiMdElh
hjKjvQkruZ2WWI28epr64k63GExiYWFdNV+DSNB6KX4ZnVbbuh4fPcKMmGtzdZl4slRl+4bhs16T
gfmJ8vKx0bB7pwKLQyyJNpslVU6imGxng7cx+ipc66+qLG8tQx0cz0C8UxL7Aq3vTqG1WdwB7UoE
Nuo5MjGGzKPbHJoXO5bzUUtswsUAkgGsK1QIETOGHu60l+2dqsZYWFORd/niiR2xZBPq4KC4XhtW
8OHbDIj8Mbw3rP0Uy0eUFL8JvlCbaYBX77XkBNrosCOyTa4cBidGSIsb+CN0puqpw7P/OI+fngrZ
2QlGw+kSHDKyme119JrYMcamKp8ZMDPq1uZIfjNxYkBPUqYyfXjLWQX2IvegcwjkW3Ulp1XR+T+j
SVOJxTBvM6G24cYiKRjxIKVERYyKNQFDHUBhMREmdSOBLmAnn73l2ldSmx9DnzTIyRajIKP32nWe
zTC8Y6p1JjT4lMc25zXXGIbMaw1GabQ4lpyu/t30csX0+a11cgIiuMKbbLyzBlbX0kOi1kbp8U4T
wrDbPg4FYX0YcOIrV/WHqUIm1LasR0yXazAV6jJDXAF4gDSpwE4GKH5WwgggD5IERXAb3gK6mSxL
biLDHo5NtrBv+tXsTB9GUrw6zImU7RyUQi44433tUaMzNDWfZdx9pMJ7duNoBT9wRPPEC1DVQH1i
NNXkO/TLXSwBZ8CPfhfE5uItHq+RG62Zqb5nyBxaBE8ai6O0U2Jna59Smspl7sJiHSguw6JyHwZj
vnEIEaCBBkntLmedtaOQ62GaxPa2QJPTOsQhNMQOgMI/Bjp5kzT+SFlNAqYGtlO+K9VGERbW50hc
8yDNSTmLv0aZPnmt+1sFvAbp2tsCQ39RPnWdwmpO9S17wDOdhgtRZz5ZGssNaSbwK4plJ4r3j+0+
pFHTxcDhyJ1ZZfnGr6xH/LB4EtCFFTPMA7xbiSTIKR6sY8IjvR1dcJIRFkWVLKxCkhWnGPObduBp
LhoZ0tx+jzNOM8QP/gybXQTI2ipflFtyTZfBs5IbKX6PeffsBvl9QbK87OUdKOLkYg3EnhgefNdy
AomaNvO9FQXMe8Jl+g5/NjrOE0cUYFl/XefBiz3mL0GCkHQKGAEuoL08TKFkRs1rTaBT5gH/wO3M
5dfwW3wVVJhJguRjHpN3gO9W0L3Nc9ag82cfQzLsQiEDVWMR9nzT86IkY+QlWR43XwVkukBGtI55
W+gni/2MU0IF73WJiLUi+admjrSxm3Ra+xX7k8Km5qkcmO5NVzbLL/gxTe5LS6gHrq+QzQ9OC2Ku
m13qgdS25pkNcfrTqRkKesq77csKjYURynVk7vsOcmful+GlblV7RRUu96WFXitNcNMXyJLRTyK8
Jpcs3vcEjPFQ8vwMrNo6tAUjygmFNexN9pPupABd2ljokb/CQSKReKJUNYorkcKoysbJQtp67BH8
MrREu5xgVWRwyl3brHsFKrzspX8VVLphY5ZyosfbumS77Pc+BDvJTtjK+XLLhlJBGskoYHrUROSi
jRfmFoPkGGUd9KjpV4XgsyinD7lkcw0GaL/ZfeC18qufXIGSN5PrjDVpTnjgPqmmx1LivuxGFGp+
BnOusD0mIBUTyH2t+A52WUQbNEJz8zUocXQArpohyxPTA+qdAK0xCjUdPUhKnkz1Nsj1a+Dm2Saz
WSAUBgHyM0/QJip/wih4LcseTFXHnIB7pTIiCtguXLx0t4qIAiZsWKPyBpRLI3E/z+wbVjmhvqGj
9n5vAaRUAAs7595qM3dreyxHDaDvGWfoyszw14nL0FjmtlJE8LhUmG7TPCPiJ4hGPxopToZ63jNC
/pl5Lrgw/GbeWMGDM1mJmsWvIBiOllMYFJVsxPu5u7S0CENK66iNkVw/DwRUBlMFUgZmkHhNyFy9
SowOA6WWy2a5J5n7zu7clzpkBmYagO2CySUD2KyPTT8eOhcUMHzXYj3+zsPYWyHqDyjoTExbrBiN
J6Oa9bklExur6LhrLWPPYO7WmHS7apghYrsnH5DIspVtAO22MJ3zSjQ30hvuPd+C0hWgB/Ymc2vF
sz5aOdLJktXWVi2ijaLDLTLbzC2cpGGnp0gyBznsIfxaAJhW1sJrwgTV9iSNNn5JvqVbCybco7Fu
WB+fTM1op0SVUNfHdiIxMxv7pb3l1Zmj+4iTgfrByQmrHiBh+ERN5XXJFAJqlmWyRBm9SyYsTPI2
GeBhJB7zgpdpRRGZearHIpveNWVg37l6vHJC8kfdFKU0s1DCcjwUvwR3kUhKN8N+r4CX5HrupsrT
Ym01QboZMjwLAyAXw5L9rYPjfIpvh8mRe0eSsugwZGSW5Iq9SUwxta6PalM7xl1iVnsFBW3Aqn6M
puLZ1Hl/yNzy2g0Az1iGQ1KPaRFVMYoNARqEjUystcLaeGeS97vNoRYqt/owIh+MVB08KaAzTAS4
s9OGLFzNUyEeJ5il0oPUHv/qbPAukXA/e08Qfo2usxow0iAxmLwAYH0XTxsnmfcDjTBhTXJYFRgQ
Yl+goIY3ai1GnwzMLaJvLB9cqtdImg0C8jJbvtKRv1XJPILpRJ8+12x58oFo2fd25JyQrzYiOOK2
mLHRIKpxfk0doHWR8z4m1+PEMWlFww0cX9YD4U3X2jBcfYGDrA8BW/XsNedXZ6o9YqHqZwKY3RWq
vPvSzu4GgywZEZlvrVvdkVvFlII7jCObeSw72oCJA+QhYMF+uiy5g+XumauP2JnuoxbpuraL+2m0
H5xp7hl/waIZXPOpc7IDBTx76x5HZY2ymB+bBGc6cwj76EYISMHVNd/Vnf/Q9C8GmZauO1+TTCKv
GN3BtABw1immu9qb+33OsjVyiPBsXOwnFcRIaU5HJk0hW3pyg5ku0o2SxdO5JImETMUWQ90ogVDM
I5LhatfP8PTklWbbZgU9JyaR22TlduO0KwGkJci3yX3mAQEI02CQyIZDy4tyBslo5j8jlkdB9hX6
zaHokkvNpbj9nfqc317HrKNnN9UYR9l3msFbBleqKdcpy/IdVVtLmYRiozQ2InXu4jh/C/LwhS0g
3I+e3a6P1inYhjT0vZrZlzElQx4W8iPcc0CEXunf+obk+omlzpIbF51mQ506Ftdz+TRWeCEFzOmm
fGoH10alDEfVJ5rEIjo6UMSWsCbXVvmW4d0pqYEcPaBXHM8JzP0cuZKJ8ihkDpMCaC0k/1fgiJP6
ysnfm/g263oGdJhZMcB01OzktK5jLD9k6jG3/TS1tSeyPuIFjgxo7iBCx5G5ksuFqVbMLlEA8f3n
clozbLkSoPiXWaAF+bylqRtoTRs66zC2V5hYrU3MqDj3fVADLISreF8QawuTl1G529FWMrZiB8Xu
GyYqSkJ7gBRJXWh/kBCz6lkFChpozE7rujRXNlqXPF05NVuiao4+tcMYuPB34zx3V1PGKI+chn5F
TXM7JNi+UhLLqQBhTUaEyCJWyIzaIb/JAUBmLJ77XeP7HNruvjZeK0yybe9h8Yi3FaFkGWC7tKNB
r9LLksjuI5QdBc2Tyo4dPjmubdc0LJrHODyHyA/64l14jw7T0WzJTFU5wUQx5xw6aYFjxPwKCwHv
WNUvSncW5Uvpb12rxC4KzzPoTfrrAJWMH6abJVd1Cfdzcf0KwC2TgUgXHnDCABNoQE5nn/UTrpni
mtkzzur6WjlvCNByR7mkwqKNDLm0JQSRWC1+eD8lmho373LJxucA9AGZ5NS+mpX+KQMui6nj3Uht
vZaJDzXfpDMCblJJKVaRxWg1q2J23Ub21NnW1jWKtS70gxb0MNYEFtAOFuX8zpGgJrER1uTj+usq
KZ0nSRiabNrop11iEnU7kAgsc437Nke2M2b9fD07KIV71+1QLdn6mJMhCu4FHg9p37SQPsdwbxnv
YdL1j1YPaKYd6HHGFw4b0U1P7pyEd983KMOnU08lF3jGU5aN0UV4AzYapP03oQJn2efjNVuS+jSb
0Ji8Iiiuy4Fd16T69JbtsX/VeqHYKaNxiB2AwjF7uJdV8mxXzXBvaGWte2vyDmHfk+Q5OpfYqRRq
pKoi4IFHgWFMdqwqtD+8UI64f6Y335OKh9Yajl7YlU/L+wmrGCzEuG6w+IWj9FcwzeKabX9/8Ij5
tBJVvtptdG+0ln1X6hyLG5/9/e45dV2STmq1ifuO7ZeuahrPJNrnDoLylvHB04JKaYucfEir846h
4BViuXP66toleUu1d7EbY9qy7y5form4t0xP3bLtqp8GeJ7f72Ziw5y/wvVTtF69smSkfn7P9ZMx
KPZDiUF39CjQ2xGBPKZwH77qUo9NhbOhr4Zn1RtyW6FueihL+OKt5Wme+ZtojOxfcqwY1iqt7mMf
kUkxMmHTbRzeeBqg+tBZzZXwh+Zaz8h9GsLinuIhdVYKJ8aDp1EcuK35NrR2cmHcRkiBPblfkhmd
vhW+I+5U2vg3SdvcOhJEGj/5pYmBXYtA6WuNX6vJBhq1sJle42r+rJyovmX619/X+XTjc+LaHuvp
Ody1cEEgd03W9WwoWGNmd5+Rf7VWhvNa1Qh+8wJr3Fw16U5Z6HUs1As0QkZ7gi5zFYOg2E+Iyh8M
shI9eGSRWZWHVuqR5w7cozLV1S5xw4dlwbH37Mg/T1H307N0e6qxtsJjGo9A2iIn5CNaGpeOK3nK
cPE8pZkm3nI8Tm0mUUXFOIRy4y2bB95yOTNgg6GeCbObxocv13REsXTAE27SHFB5S/1LsgLA7++b
3EMiNKe52tH7nl3BU14Ecji5ST9vw1mBxucZdDva8jME1vY+IvkDEmhfrITgQqaoLOm8wLrEeKxG
Xq3Mo9p+4wZVxvNE2tdlVSEDccVWCYIKs6b+OQZkBsgRKvoMA3TirIpKwLxNPBIGICT8kmHeAsKA
Z2wOH665swuqw6s59rYzK+6NsF29G3oeztHzwaclu2gaMEPF+t2OO17+Kp1OkQsDGT5Kspqhuokr
t2ragwXnzVuW7REjrDksL76JTp1SGxiOASWgYVe+Ne0lsVtSqjIz2ld+hEio62MPJRs610GYCGRm
2Wyoy+/1UITn0QWLrTJK4LyZjpwa7tFLAbBFnp5+ovLDL1fFkL9b6YMYm9+Fls1jUWFCajXAX1dl
jByFXA3Mqq+niXO8HHR9suBGqjyYKQsFrYo0EIiVYCs4zw71KGm4JvPkwVnDG3Xj8+9eSQR2bgpv
ieQmXXrqCESieGE4RhWQ6p8dGHoEusyjgXoaTXQ/dbCf2s4rNxF7S1bCQq8SYUIuR+Zbjbn5IC2E
gyHPh08hi5vMSdbGhFzadozhnEBbYQ2LWLudjJFxVo2IhiZny7dNjrW9tSrXvaa9x4RrSG9T83Ac
Mjs+aDW0r9KCvSEwWThcIWAIOdlZLYAad7G2wy4oPPrpsNfUJ05c7xmqIDOxRLJzp0Tt69FmW9uL
prpMEfgkE8gZuI+Gze73DW4KiFBzgfLujX0Nwn520zdYoDhSswnCmM6QbC03rWajbswoy1G+qKM1
AbQmxO9cZkg6464/sTOjj6yShmDHXpxtEd911WDvE69Lz7A+9VVUN+X2+03bSNPz1WxDhLJ4kVzN
ACcXnSYDC810sPAksYVG+4iFsL5VDrY/U2X4x3i23nq2eUtUN/4lTzcnvdyIOoMEJeQ+rnPnqJQZ
HJCgJL8gBWDlarLpXqI52A2t9UsL5zNt8vrk+67GSOILUnaKlJqkPURUsmtgRPqRkPdhJyutWfJB
6bZLNzy7KBWuWtcwb3xpwZvKCEPp/GS65KMEc6G27eioryJANJrKydg0PhTUUAckV83WvJXPqJli
huCfkjZyMFr35Mq8vAwd/aw/WtTaAy4ugBvOtYaNGTc0O52JTi4dC+ZTfksIsSue/GGRBrpQpEsa
7WPjxt0mjkrMOwZyxMJADGgA5+sa/1Q6of1ckefUFzwDi2CCDpPg05gDpluRBF7VDThjywZZU9iK
uy5YNCOE3QpjW7o5EyYnMdHGkQ4VmelJ44Q6pbW/7YpgWC5rV4XwXDbWdnoKjT49iT7j++a0PRK5
z/PoELMz52a55+n0oWHBXEbJdNVtcxD7KQefskvC5/3ukJaqe/Ars7oNXEUjGFHHp+GRJiA6uRmL
pnIXVq24VLRlD3lV8KWEV6FanK7U4MmTlsF4UgZJchqi1/cNKwRSVZjWKsbx1yGz2ApIxhEaJ4Br
Ur7MVznq4E535smxk/5hgR51kdWh8LKCvU5OHRfZc8WshP1gXzyomjSTIh5uueCeZsyTZ9OuJW47
JjnkcmW+657mwAAntdzw96BTiYppTby0xSGU0MpxkZHr2GL5VtbCus6XGx0nTxO+pF0noqCDL837
vj+aDDnAriS4o8srFofrIwM3oP3QAC7fN9/v//6XlvPb1FF9/8v7v9+0xBJCJDsCtv0mYPFb1wlJ
j5T2eTqpSwuBFndrsi+luRn7oYc1zBWgLGhoSN6VWFAkCoqAl49S1e3shlj65yC6jIWBHH1OzWyj
siVBoRXRxYQ7ePn+F3eAfzLbFvwPF4+EEuzUWL44shd2mKfHqPoa9lHb3jag2EX9xRCMzJx2efV8
w52WG9bK81aFeCTivujOGfPYOqTsaboGgmqR+Ddz2vk3hYNiOvE9rpGyfrRxse3D/qVxzeFoNOlw
ZG4uQD5lzs9eKKrAzg9geiTe2cuCV9fkfh4qocFNRHeoxiiFl0fw+196efP7X41klMO2BlQhf2e1
2CHLLjwIWc2gqrnJ0hTf8IxfL0Z/ETppzffR4ub7BmQoHtvWPk1CHKwwqPYYRx0g/6E+QhqsMse6
bpabpG6anZCsthyn+O0n9nhonSoBmSN/20mlT/9zU+Fy3avEJMW5Ub1YGKdI7aAPEHzCZY02hjVy
1/qfvmjJseBAwSb6e4xD+ewxIOMQWPaLPmm1PmbXqMK/EbWqQ5Lj4xEya+MpnrFdxhGg43xoHhaF
TUcjOxpBd+on4Zy/b1ivxBt7rqGqzGH+Aa/YJSyhY4stIRwWBOlyLq1RlUyYySamHcgkytnVvzN6
rqbFEOSqoNh6qCaOqGDUNcvbo8rpf2VT3lRNf0kwE/Ca5mqajviepmFiSOPcoDKGx2agrrCzKHiY
UHGupGY6YGXU48JwsuXlox5Tv2AVRAoi5I73mvnqfeiCIsrtFiRRx5EGbMMoCQmZcbVemJcQ6iUc
iKeG9Tr3kzo1WeajgKdTw2EJ/ixwSV3zwuolEVbF64Y6p4FgmCNB2LK2P2oF337EEm7QZK3NAtqv
B8JrTUQQraKlzIO4CL8kr9dOxeOQovDoGTQF01uNGmaFryO+uCAyTnEj7vnCl6RX00FOkPQDFjko
UjaZl0N+ahlLNZBaNwHMzE3RXrMbJbQ7YuhRwazMYxeQoidwXETmPZOStVl5vxK/pqfpfet2TMlt
CtI2I3QjdAjjs5i2RJZ/l5REPeRjQ1slrDOzTzKAlicFZJ+CDWiIibTnIQtM+WknDJQGdrhJPwZ7
a6zlucjUQxI/xF/BbBsbv9DjFkxT/Cz4NTbFLEjnJi9tU+nE58rhoGMKjqXzS/hqSc1bTG9F9Bim
8rV3CrbbmXwsFfSpiGjU47jEBruyPOoOc1EuxY0X07XZBTkiVHXRLklpGfIZA+7ESk0iYdn0bQ3Q
Q5ERmfh2c1Y+guw2VgJyVkcznPePQuKiFw15iQAkCyxgjEMi2zUvQZ7JSy0R5c1BsE2WS5JkaOej
CEfUijEIDxHsJVm8ZZEV4RTz1bp3u/GMFqWkJkVPOkd73AFiM0RGdRhBABmxtQQm6Ok1M8TWMGrz
IQz6hQ5V0qjgSL4gLLwDiZnvS7ODDNOF8ePQeygx6ng/BIpxd5/p7WB68ZNl/hRuLx+KpkyewACf
aqjDV5Um5RpB5/QYTTZS9HD4PVtQ+1GtySObOCQ2Pvh+HnmqvC7odn4XTWsrg23m+yWziziyHme6
aYBNrIWqQcjHPEIlWtSMqp2S/brxe6jOdiTbG50ZeOey5WJCdbaLY5Hcq6FkcBmJDJsIlBgU7uMx
irtxhwwrYRrgh88ygP0A5DnctoN3M7LeuId28TMwjf5TiqWppV93lnHBHMgXv+0Yh1IHbrSROdse
DQ7YeGJS/cooce33pLv04xcBov3fz9bvI7QysNMNA97bTLnlTVukLQkJgbH5fjOfsuomfzFBAm5C
ovGo/EymlsYt2RIFKAcnfC1IG1JzgBe0c3etnbeHSmHjxntFQAEVCA0GDEMZquQilhs0IdPWbGj1
sDAC3bWhczRsH++T3HDuS+9OIXNj9j3iyLBrNiWylns/J6EQQiQiFNSQCMra8k4083M2GMMj160v
MYIB6Z0o3BfCCh8842ombJpXvl18+dWTZ+HrGmxtHdPRoPBbis5x4VD6V7MBvwuitHEblCEqyRH3
pBeZL3kZsNEt9K1Xw44qC2HsjRJlSmMJ9MA5Gk5TV+auD6a7ZOq8a6VeoxDpspzI/vHalIxTdyRC
hYaYuSA5Ptb0USfDOzpE72Hu860P63VrenawzdoofeGSfiLL0PkYG8JEPAcwxcS2BB1LjfALaeBL
6Xo5LmoCisOhmO5Doz0gHS/WMS3kriFn8DFqUHKFw9BucTRzdZ5brFbDSH8WX70rAfzRhsF8YcTL
rjX2COGMYhxJZi/22nUw1sVEv0IFRYeAPU9BPjXaAXsxyIaV14npFUxRPFnNdZFELYg5BJd1kqBh
iWHaAsWVAEyk/ylabR9UM7YbL1P1xgjBkSzA+rOf4//J4zeyxna+DQwBGxA9Omzx2E7OCGfJpR7l
uHbK5xLJHtwQIhzqtoUgpKxh4xm9vw9duo55wq81umnD6xzaks0/GMbZr7/aoc4/EYBWjIliRv1+
eSt4Dhx8tdgKG/deVMgV0Ge2+8iI5HnMoe67YWTfoBmRa8exEaro5InW1wAWZ9dno+TVLhuHwKO2
jK4HP/kschb6YwUOl8kvGKGWhtRT2QN3cHnx7Lbe/Pjj3//213//HP8j/CpvaRJxIbR/+ytvf3Lf
N3EY6X9582+PZc5/31/z35/zz1/xt3P82ZRt+Vv/n5+1+yov7/lX+6+ftPw2//2d+en/+O3W7/r9
n97YFAw/prvuq5nuv9ou09+/BX/H8pn/3w/+8fX9XR6n6uvPH58kFOjlu4VxWfz4x4cOv/78IaX6
vqP+fj8t3/8fH1z+gD9/PL6zNoxblt7/64u+3lv95w/P+YsJ4t9lAWm6tnCl8+OP4Wv5iOv9xbIs
6dnKNi2hWNr/+KMoiUX584dt/kXYDoRqD0GO57uK36Etu+VDlvsX1wPnxzt9REp8xx//9cf/04P4
Pw/qH0WX3+IC1O2fP2CZyB9/VH9/tJc/z2X34/C7ub7NL0LpLU0+/vl+zzht+fx/w2soiLEfgfxg
8gWR4QYv/GSvO40km5tbWk1y2BxoTNBVXRoBywkNdhNT9tk2CmVBR1HRqRkI4OhDxI2IsxMR6qOV
5GpzGzngAm0Zh3c6kNG1GDJO9tRHBtE5TkPUSpkkHQlTunjOjQ4sqDfl474bgMDDo+0JlrFdht8g
wj5cG1L4mKPMNCXIlpF+Z0az3BA+bNmYGhuuHppFWT4kx5QrnLNytGvse0IETl3qY/KsM6Cue578
I3y6GvT0UKDBWreyy+9sXdKveD4BgBB+zknEMhKoOLKuADnQvWEopJ2sOOb+3Jl19FlIkb0UTHfg
hrDtSMwM6dKQR+bB1iGcTZVX5P9QQA9H9qgALivb8Z7Y4bfsSAeZwAKdMY6kBbYFOikqYa+faPJG
GDD3xcQx2kwSIxpXq3TTlC5TxcDvvWNR9MOOMZixT8s0uZ1UWu4CSo8tYN7ohTlXfqXY925ai54m
HCaGVSY+qOcq8tIL152eNUZrH0QHLIYabNyNDmfmqMcRtkQaP0V8+Fc8xeUuiawJfUJpdB9Tlxs/
yV83AfyY/bmxY/KhHBVeBzV1S953amM5ffikl40e6kK8CCX05kMMmOXYDEP4oqgVcMBpM7nnGUJI
khHCM7AB+EJbZ0XP1jIPH8J+CthmV3H7bpnOb3aDqHsKNI2Ue3JfZQXZh1lRYszMi5vUzshhnA39
FoLAuynGQl4iCsxTYeQgs0fbw9VaRh10NPRcmVkDpbC1d9d60/Q7L/GAMIWJvDuZ9gHPM/TTlFvS
XVfm1F+nQz3Wx3oIvTcv1ej6PPaB2GJdcmIsR4O+tIJ8y/Q7OuSIVpGV9cF1E1YUJkKEB2VKVIfU
POcwTMJnZirZbxe7Vr0uOWlWVuHEnwjYcGqG0zzdYoeQIZbWCfUdco1+nUPLeqvdUbH2z9Wd8oTL
horayC1UeROhTEcd21ZIbkwSXTA7ms15yGVJUe5Y0+o/qTuT7biRbMv+yvsB5IIBBhgwLMLhLfte
nGCRooS+7/H1byMjVxVFqYL5skY1ywhFytwdBmvuPWefXCc/G8f07GmV3V1koS5f4rhAbgLZt/5O
x3K6sZsEXD0buHUUlqovhtSxn6Xbj/cu1yTOb456RVaAlCHMVv+syOPnkBgWrJfJgnNAD96jJLLY
ptu1ndBN8WkpgPtJeCXv9dTQf8vMPMeXRjONDiXnOrxXzyb0y13eq2Y/TZy+IXJZx2quShAPIjkR
bjNsG7xRdLhURLPOiVEHJI3pYLYc9dvKjJ6mAInaYk7qxETrLrp5DuEO50V/4u2d3vu0NG+LElph
GwVcfKwEKUuvTxRdctfXlDE9mrPUD1anm8eCXdsEr5Z15y2N5yvLIAgAcli92gcCQ/ReUqbvs9mf
6yKdvrvZYBcXI9XtN5ON4wWpTky2jOo3YzYF59EsbJSlxBs2CUZpo0UoB6JGEIzoZsBG6fjXL67U
aqgvMv+WEXZOFFfExAzmVcTeTRpddVigzrcJ4aVPZ7gGwxEDQCmNfCLQcXTJxxkDf8qX8qfCMYkp
Ywwqz00nViqEHw7GPbvgZEWxkDBXaYe7oaupCdJaObQRoBS9FcaeJklxsDgPPrGoVFxTo3yHW5gA
vNyUO6746jJXprFthK1DAhs4iJ51XUTzpHUD7a4mogUtC8dR18as2/V2v42mrL6Z6FgRHwgpvely
Z41yj5yTO7ugfYo4/g4Tuz63q5IE2qo2NkmjWdctVt4NO52Ln3CAOw6a/qc9lcujVvT9CWbg4Peu
MV+gLQju4nbMX8cshvAgcx00V+tWqW8W/Jln50BsQGG05u2yVI+gGui66AvPAIdf85zHnblLxqDz
VyPPs1OY7i6drfgeQV+6QehlkFROaafbmHDb7q1i0hGDc37GlaG4UdRsFU80tsOLwhrsm7ruEz9O
V3h0UWYsqHNQHPRI5VsjXnPepas/DqKp3hquGMQk14m+D9xgp4GZkUGhnhREj62Y9OCqL1fpETt9
jt6mJUV0qCZUba4auxsKHHGHc7dNX/Egy+dJUEjyEpeMEiPNkCvpErkxVdKpfeoqboZksNFQQB+0
hrovoNlXvWHzc7T77oL3FUczW7I44BwI/NwEdg98NZmu9M5Vz0MlovsykdphjhrSDIdkPIz0Evf1
0mmXqrcJ3zIW2qQl6Uv4tExSd9VE29kNpXa0xsY5ASYH82xHyJcLF2/IrJz6Has8eCsnJzFNTwh1
ToBoXxtDjdqepPL5iKKpes4iGlxUt62XtA+6C1zRyJMs1jzIb6XYmZbm3M86NMMl6ECvNws5HkMO
uc6V0D1dzsUkT+hmr+1jHZc8uiIiA+u8nH6abMAvZhDLV7JpECQMdm1Al27s9wCt1HUcUJv0mjKS
lwFgzEHT5aMwaB9MaQw2Jprbi6Ey1FqAIuturDXxWpoK+wwUq+9LgQ3MaFMo2PUUXsJfiHyjD4pj
2WJZ8SrLsH03kuMF6mpCz5YgP/Wm4VwS+a4esTGLBxbg5p4QEHIXql6n1kg70zibYuncdGOCiigq
QgqGTKqV15HM0Z09SEWgK7elYxoP8U2FBNuLrRZZCP/rIWywtEzICPbkZCU/TXTE9w21lZMce5IX
Cwsqt9H09TFGbfhNwSLHxIpO8xbRpe54paVTdLRyN3/K56n+XucxMFetSCT4JT0MnqDeuycmZxCf
9R1e6cbqslNroId2IhmdnI6jSoYk6lhZkirXvCwjAAjN/jnnHZfnNAh5e1tKUDfxNFDnSEPzZOfd
9BzqNkG1dh8gtSBAfStCnRMSomz9Jmki85pLOy5WLtBsfZz7PDm76qJBueLbWTJxXx+UQg1TWNMp
7gIkoXoGelMlKHECx+zg6GUTylyMLG4SoE4jLRxv8OAU0LJq531o4nmLHI7XSUgjw6/UrtGCI2Do
QKn+yRpWsMbMyusLkB/HiAr9kYKlTwaFe66zcyALGlA2JRZCgoAQEWFq9OJturUImZKTlqvgmcNS
ezL1SrzVsAy2Vt1mR7ugcFlVItw30qTeVerL65xJzIp5mXfARNNK98aESFkCjWLKv4nGlb5vq+oO
Snm6q2pShajImZcT7b5rq3bsXchTvJoLvfdDZOiPSBSdHzNLeA4/a84ONpfM7RIHLa2rIj2OrdGg
Na/sq0Uk+tYoQ9q0C+UkIzeK61oHF2JPbrLP87S/LZTCnd7ponrVhpkdP9F0vxWKmErFX9iVXeBl
A3QeFiGLzNK6u3QDcnuEpQUnIeEKodmIdy6VIE9RU2buDvPPQo6kNcRaVr6zEJrXUWVq0LRT977X
JjwMQzNe1Z1QO7QvwAXdpYXtZ88wprploXgGHh3k5WyhZ9W1+gahYnaOsi99plc0o/7pnd4fHThJ
gZofszB2jPMMbifs7jmK9goIjHOlqxKLsmOEJxpx/bABY+KWN3OZ4SLlwIq12/ynRhIkrnlrx1n4
HAcAXTAkudmVo1wCnYJwtihR162YNtB6JvwfM1vjWalL/X5QUm2iRA4nlUXWVdbSRKQxhr6R1E5u
ipvSZTvlwOxu8dY5iWdG2bJeBMorMKvKNwyk/KE7RDflkBC3WHJI5egjGxiilXHhWshRzuWQJJci
qoJtOizFjps0zelcM79rsW4T8RrPB6HV3duU5sH3ZcDEROOMqtHOSqrmFm0SwZiO5gJOt1k48fhk
8fSo3BywvZWlzSXZAJxSjFE4F0kgh++D0WBjXKRTr73LXiNbN8reoE7O2G8HjUqrG3IwbRYtIAmc
KA3a0ATopVVgG5eFPiGFkIpS/2YZQR9g/6hR9bWhCbdB9jUQI1Rm8RE2ctj7bWmbdwiNZ05Y7vQQ
JYZzr8gXWYMDYJQWfWxsB4Qod3WTCOzIokn2zRC6jzZGLr/LUG8nncE5WHWsO76CY/Ac2oONUUpF
wyOU0p7UzCXp4OUPxmlcEL1MPWDJDGMRzZ3a+sFBpniQGh7nDKXaUeKcNbxqCBLuMPacv4eibw9T
ARwKjp581NjBr6wWmBI1ODofEfW+fVsmcX4mqsp8aGsrJlYI6ch9lYHlZBNnAx0MwjyWKhr9wel5
XoWQB7iaCltZZTWko2SDX4BeeSpBKHxrlmqly9hoHQW5lHFFyGw8VSWtjAnbY18V47UwEWJhpCvw
ng99VZ8CKxq+mUYa3QvAZteC8uOlgYf7kNUdGXtSWhP0tQJiKI3gaji5KQGlS3KBuxlTFpFoOjkl
eaoKP+5rqCF5X8KBcebTXBCKgGhK35v60J8HdKsvU7tSJ4nQECTVYM3IDJChBn2r77Jy7i+1NK9u
dDQQGz1Bwq6TwORFAY3cqBTmBcKRBspfjRtN1LDY3WLJX5cOX42nTHoGZpQEW90pssoT7KA7J9To
/KQRgi4CZBvgsyh4t4Mj0gc7roMTDnFYwrVstkbBVIHILY4cXg1BqTog8FOOYN2GVE7UQhd8AuY0
YaqkR8y+k/PYTQKeI7Rkd2EZhOgbtbi/r0rTfkIDaNMfTtpHa7SKPVVPL8/m3twA2IxegyXStIty
tFR+AW3JxVLcczwfi+Q5o+PsRy42mYgetcuPH7tIMHkwUPrshSXfDtV4leiL3VzMhmWYm4CNNfUr
10LwKgOmH26+kVJCUgW4UVZoAaZGya7XNdCp2tJKvte1k/Ewi4heveSyCH+jQjuE7xljcMVZJqmK
n7nRVttJ9v3DmJNJR0tNfmsKToqbvJ+wcODQX6sySapdFAaKrNooO9wt3LLgXMnoChujeUhDKBWN
jlU0zfTqahi50HEl7EP+eaaYO1cOwZVqinYpusMHLmasnF0cthT4U9Nr0dMcTJfb8hiK6dhLZPV0
tqr3trDVlQzIaA8Sl6JM53b3SzuY6KVHLX3E36QsT5D4SVBkHhWgM7iVR6BDbtw2L97FTCZ4zhnq
GQ7o9GRlREhrPVZ7b07m4RoSkrlPtSl6zfV4zc+L5E1N32dLST86zroyW+iAJhIWV7T3C3sNWjKn
hMFLX/hQaqJ9JyUpfLNGx8j8plos5FEjAM+6a75PekR+MSKlnzVVZTTU3RBrXoHZeGb5awHJdy3L
jjGW2MiyKMk22CDNm1zhxuUUjGUBXZ2FKJ8XAZK4tTxkurCByqkR66U5DSCoRdQRvWnAmjqwsKV7
DY7bRpROdYuzhZNdo7AKO2HxksdO+zLnxkie4bxcgNEAT8ZZCdfneVzI5aFeyf6iCMxnJ1rGR8sg
+mCkjPU2RwGIYN7618rm0mzIYcDlRHYsQQxLERPjnOjXeMh0yodauUaYVONdlpasKCENvoPWVtN1
FNXphVmPmHoHMy87L+ojetC5DgYwdpsF673dzBXFMbiNZBJX323i5w49rS7M2GQnOXmKwrkvyivm
U+acccLBebykZoPAcprBxLMlbHlxEqAvgwtMn/VfOwCcy5/56wc/mQM2ZmxhxzlrsVnZY3WpUbiC
dUtAdWUO/VvrRPF1Daqt80zOkO8G2iIfYEx06VgdM8HJFvdxCZ3iYTQnCArIl36GmjltOzbym4id
41ZZ+bw3m0lgbRD6tV105sFN2+62yRvMh1bgTNwBQAIltVkc8sJEbSzX8JRmtO8i+likEyz9aycH
Y1dSYeT1WTiL4xupudu3U3CZl8RvDPNivThx6FCGseEE92aq3+n4xvHZ9YH0kL8MYGd147iMBUUt
QU6AbTZQXpPAyEl3UesbhPs12iSws7etXP3nZTKsl8wpnY+TRis0Wiz3CHeh1zduMePJkQL1PEt8
fdf1XZZBUdAnwtBb2tNnLVUNRHqGLPfm4mhX6UB8kkDG9+IECbq3YhJ7J5c6UVmzOnbZXO0BPNGx
qxewlIEU1tMUWcbTQJH8qpb2ctsH6+vXuHOxk7C1OI9JR711WQcLu+vCBONjbL9W4H5OnbB4JRAP
cTPtitol7bwbX0CPsFeMaHB7NP26lWGxtrDo6bKpfQcbtifHXOzIRkY3aYe58mzoRQBZOTRubUMi
u7Ddqnm0tK7zqJnryLLJ/hK9xeYTElVGaF2LCAzC+Q9BDA2IOjGHL6hNnJs8BGshAqPQTyK34mMi
lwoEU9gPF1MkWhhMvYxPNI8hO3Eald1ZOyQAD4S+TC1VChPCtIuZ6NvMSrMJDVpnY+ESJWd2mv4d
rkJxW/CQv1VUjcj+MyrcIaoJSQJi3SdjWRnqwc4KLg1TrboXtxf5laZwYPs2Z6IrpIiYAVkdqCYB
AdnENQqbsUNujLm5Pp+DvmDNTvvKoYKbjDgZtGa+zpwhOTqLkhcKEu8GFydWf/4rTxIEeavJGJN6
yWM300A9t4XOiWeUIQVBGECI4tI4PqB3htXd1UTUxIlOlcop5ksLkeRrZeTcw3CFlo/ZQggITThK
CISzPYtJgKTpjVojslzJ3eyW8iCsWaMwG5bkdril3jlIVyx92AxpGb9zmZkuNBoDz4C/6RFmyMd+
GqkZ/ECUku/iuZN+1Sca7bQOpLBVRMs5RxDg3ahLnVtOu4SMy8oUwZrpl297u01vCfeeVlKg7gkb
OCc3QirbeJQOdbbQF01rNNmjkrcTBYQHXVkALTpMxC51cn+xreBSF6iLkiws9n1e4mnL7eBc5AOY
LKBxT1Ka0Z2sa9QeGFNeOtOYj7BK8qPVKlBzqQ73pCIe45r21HLPxbaneCG5A6Nh6H2dF0pnPbQ4
LVkIRKhgFsu+QMYY+zWBOvuiSO1rbsJ66oemcr+PMUYoZGTFQzGvaoda136Gg5VvR6ccgQGHyy6c
pHkoyFlG4RGykxNMjRvV1VdBtnKHY9XnzqFLepczy2BZ5/qsdUdLp3pSitjZs1zwcnHtp4Cpl/lZ
FUwwZMIZKnsj9edVhEnbIym+mQiOT+vkhAWZzSg0MIBQ/HDuYTXot5HT9zdzYoiLhId3LHsE6T3F
FIxlmqqJZ2GrqdEr5PaNSV+5PVvm0PJaucJgQwIIbnEaYIc0AvlaluWI06YTD7bsXXYXasvprLlb
rrP9CfESgtzU7o2TBLC6GTKBJhgCQoA3LQ7flkhQPYjN2CFbAanKJo16+yZbshkbmm2+KkAVYDTy
Dtx8UKlb0RvAzjIRWocOutU1SUj5Na3n6mKcs/IiGSNWjAVd0UEOnSLLIO+8JuVUxUewH9q2zV96
zZrjMxq8VF6UDtSogK35MLFt+JYjXc8EyPQzxLF8Ts1lIABJt3AamOFeH6v2DQ1ntfZrqg0GW+mF
YdccJccZYhaX5sLMyE0rnThdA5qL6yGcxx9Gayz3tUiBGKUBOCZlDqVXxU211e2aowhwC80HfVVt
4hQieZ4QFoz7ufa6xcp9w7aqg6Wt0UB0xfUTrriMHWdxg5NkpV/TiZzrqu2MQ0cZEif3kJ3sAapK
b8aJX1nVdIDiz1mymctvkdUYL3Tv0suBQJfjOEfJsUV1+pAAIUNs08pzYgYjwlhUoD3JecCpOFMR
pErcZIdJ4B2Uqgw8rTHJOyfS8Rse8Oxy4SmciiEE5LsQylzM1XKeVxB8jEbr70GGanDxCYHKs6G8
pp6JH0pVkwLJTcPxNACjeEziKbpoI6CSbPKNfafb2XC1RPQfiHyLyld74d6iCX28E6j1aftT3zJB
IpqS8DEzxe8RNiOi4inuihF0chyf13HK1ENZNSY4FcE2IN63fb2sLLKh6dtVvkbhGjqbnl8i8KIH
EGbYrSOFEmdxpONzzAzeJlgiXMgtYT/ZrAP3ek/demMXVUsROYOI5szFdq4N4y3UzZJc4zm7d2an
eOqx91Hnj516Z2laQuuH0vadM2k1Gu2JirXX5OjALMqHrC5LslxCegksKmPadMWpPTyooOEyxZ0H
zHSHsul7uzQBpNCeusGHZvu/+tkf+9f0wX9tXitFC9yke23qBsIx+9fmNfkx4VTqI2kW0WQixewW
3P3jfrbVu5qAc4refSVw8i8txC9SiI+jCv23YfkZJTYi5SrHkorO/ceeeZ2gC9NVH+8jo/sJGbco
wV4ZTUOwoeFuBf/Gz2cN43SfBYhyeiaiZVCcOP+fazL+PcHFVfWjuOuaHz+6i9fq/wvVBT8p8pT/
i+rioYi7H+//9b+a17f/8vO4ee1+tL/qL/i//6W/sOx/mI6JjMKxuJbh9WCK/KW/sMQ/JI9PYUXh
P9BNgTLiX/oLw/4Hs8mUoA8NWrVINv6lvjCMf9im4LYhkUCAALTc/5H6YtVW/B/thWJMRzddKi8W
uRmCksqv8yjWs2awF8h689HcVtt8NxzdHQTrM3fTf/GmCPMPY0mTA5vS6WI69iedR2GlkcY+SH/M
Ty/D+EL65c7eDH6rXSF88LRN4n14JH94N9ff77dv93HE9c8/KEtS/B302xhx9HRvOGAUDjYghbf2
dvrxbwz31Rdc//zDcEloycWh1LORFxS998SV+yQkgNw+Q7i9C7z59ovv9+vi89fT+/j9Pq0CmZ2U
4eTw/cCDb/BA7lfRWixvxotyR5aGp3bp++ScIv6tPG92avPF+Ovs+Dx7mDOmYBqzBNqfxo+bxh4l
NxN+X7HV6x+Acc5Cn0S3LdkL0VtzRo/qy3lk/PGpfhj105y1J1Tx08SopY+jTFLMb+j/4dk5E3tk
Jxv9avgZPFfH6cGYt9pDv8HRu/k3Hvcff/0Pn+PT0m/OVtYbJp9j3lXn1n10cHbxnuCMjYPxezNf
EdPrG/v6zfa/+t3/PLKD/BHRlGWan94ktzdhMOeI8Yia3wQaAd/fhqt6ByNr153ZZ1j4TiDuF+JV
gl23a/d//9j/+ABsYdpK2a6wsT/9Os/z0UCzJYgLzA75qXqOdpBZNiDbtvEpeQbLGWxij3bQtFGP
0wXxln66TXZ//xnEn6bex8+gfv0Mbp9TOufUw08w+8sh23T76abdRHvqdJ7LIym8L5eT9Xt9nu4f
x1wfy4f3ezChh8h8/d7n1HZ2YJPP8Y5vgMw9yTNCITbmQ0US7d9/0/Ud+m1Qi2b9ukrjWPv0RXuh
rTYjLt06yF+HOPhS1oe/H+KPKzP9tv89xqcvZiGfKDuCl/65Tk4bsalvQh8kqTdu+mtj/589vA/j
ub/+kGFqqsFav9N85IZ8TofHC66zE375e/dIyXaTecO3v/+OX/yMxnqg+vDsapomLcUAsm8lCUTk
qWTGcvb/NsSnt5Jy1dgUvJZgMDIK0PD+RH7x90N89aT++Wp++BqGHXLvyfka67QH2+LnXvKUnZET
7Ov7+iS+mhl/Wms/zAzj05Zmd7VmFEAMmRmIS3xqwh4mxztjC9Jm12y/+HZ/eqkVQkKbS4VuCefT
yh5iCx+KyUVkjIt7rA1qbBhZzkREjGkj5+uSLLwzo4DtZwbp+4IWyUgAKFM5UV5ZOaBMcZkgYmgf
vvhgvx2TOK9wQDPY6WzbcD+/hMIyUiVaGM+jhxT7UpzsgzxTO7lNjvblF2P9tsp8GuvTy4hO2yGx
bLA2xfnIykZA2j44L5/7jb2lxrWJN4EvrswvHvRvr8enQT+9kZSse5kTbLLRm3hPC/Il1pb7L77Y
b8ejdQz2i/WsKWxzlRR/fAWtBcVi585//YiGh0SM6xznMftMePMhe1H/yXfibqQEjREH7NOv42W9
Tem4xoXdUCHJeqzp7Rdr86drGAew9StZTA2lS2VzlP51CGT0qkH1yc92DI7tjmC1w7oDxV/vd7+9
iJ9GWh/ghxc/TQnjLhtG6jbiGdv+Xr9ufOtoedUu+3LPEevj/mXTYTQEbzwrhwsChqpfR1OZERRl
6vy1IayPav5pbTEYPpqbZR/u3Aut2fbnRGfctW/WF4/tj2PzppmU/fgU6vNKrVwrKLLQ3sjdeoZO
d+NWbpvdl5vQn95p+WGcT8u1A2t1SIVmbSBRngsYXFsOrht0tUixvh7t1wv7XzPl42ifJmMSlUE2
FXyr0Rv95lrsu/1y7A/5Xb//D16zjyN9mpODrctpSBlJXC1b2gP79c5j7si+9LDzesFX78A6F36b
Kx9+x08zE2afY2vtP39HnLEbdPbX+DY9pHNcJicQ02ckC3iBr+0Be3/xXdfDz29jmyaBD4r5Yn2e
Kx1IkJx+ItDdQ7yf5Vl55AP43Un55AVtaGP64E+g9sizr6bPH2cphR+OwZTYTf3TsUy35rEt88jm
DLzOUuKNuVX+p/Pmwzif3kS6hnaYIE7ZGLvuQEmLc+6/OdKfVhiK+kq69vrInE/zRsMMEAwz36j1
g12tvNqb9vHO2hmbUd/E2y8vj398dh/G+zRvgjnVbQwn/IKQIn1wV+MtvQBfeWQ2vkMRR+e+Xt06
CgNfjf3bOWNd3hxBZdhkfVFreeXjYmqlQzZVVWpv3OailZfKvHfz2y+m5p/HkK4D7FXnZP1pGYPN
tTbGs7+mprVPbwiDiC/0Q+fjFDwlL+ravI7fvhj0T8/Q4vREO229mH7eYgNbh3yVJjb7UbyHoxn6
5Aivp/irFoAnx+q/H+9PL8HH4dY//7ApRfVgiBxLAq+ftTX3CBH/raX6i2E+/5SoZ+3GdRhGrhfs
3V/D6F9fS9YZ93k1sWwlpbRRp7jGpxlp2lgykjXPJzsAsjnL/QNAea/f1PcYZDZfXyip6H1+CZj/
VMIsB2Gp0A1b//R6U8JF/NPiRG4KYJqXKowZilyTdCeWnAT7uWinn82SmbW3OBGeb1H3xcuEqeYp
CBx5HVoNlJaG+dedEseeDYesGae4iCFX33dZu5SbLpobhORGsRCCNBdiwrfspAQazRIgOefqKd8V
kgYhAKXafUkc9GlnNLhWKrhT3Ko2vGQFxFKKqdwbmpm0JOxkZNsg35s8LWf1h0Oq2xxMyO1QcfJo
D87JrofxYC+iIZx4gsGg9e4PYC/KT2JoKjDaWug1IRaFMBmeyM4u73MyPPSzZJq7c0XLDEX1XDsX
U78cJkK3oRVpA4RNlqmfWpw434URtgeXns2+TIPLWjrNdloKvEeDMjdQ8MmFb5zWpa9qWIe0gDVV
KC26zReszxbsYrNJa/q1DVUDTCUgP8TkuwnC0QmD/X40FwVR165/AkxZk7udmm64M0gifpRh/7Cj
1H2to4VATREMq9pN08gSqKJUCwBLNoQGkBwAdDPLg3wPE608pnOW7HKwJLsJQ7G3CGtV9AbmDm+b
7ak8u22aVdpeWCYIs1aA8/eiKgH13DZFQFSOiyCRSPUIKlym4GkLOe+m0BpItArD8DjMOgFsUF22
xjxleHLHBDWHqRwaUd2yZvE5GPPnTvi4eJvLKCZD3A7qcwAlWD66ABuRkqDxQvukmBSXQH6wBJsV
osYkWe6ZbkyLPnP2UVy5Dx3irLPZMp/0zMpOces2rmcb1GTInhgWOrBINmgpzeq8wID0VNZRgZh0
7LXWq4qa9ruDZvCYOG25HBJb9HsZwkbJHTSe5URbJ04jaGRodaA/Iw0FCpsFfjS5jtc4CVGQs41k
Fh/Otgop/5H6Xh0xanA3jekJ13WEjkpMiM1MpQOkxEPi9TKksN2tTJwA0s3ELw5gGSq4B3b6JsMz
0yJAOcsXsl8Mwo9LGaAnX+6NZt4jGoXMMno0eby61IF0daeZWGlnKP1uQtGcZLdRgy5JA3S2Rn+X
ldKp1pDIF2cIktvo2uV38KIh3KqRhFoXkCziCCssDpNGU4xwClHJO6AHBhGb8bcA/RF+QvNiyFxA
fdk3AGRbza6KoxES4JHW8/MgxsOay86lGMWzsnwxORW8AA3ZVOahpjzA3kJrXb0Bpb5z0pgpFxI6
raoT7bbSQzdaEb6DzGogeaszjB38mfPc1TaRTQgl8Z7tGq0h8g0vCf4fmNzMqRzhWD38ACjhF2gh
5AyJO6LyVfRQ6KAEItG7KEhYSRI0huUy4AMYmPbKnNHG6hdjjQ1NWzyqxuQ+JcYJJck7CJRvhZy8
qhxfzTk/L+qOtJbidawcb1iaxi+H4agal3B3lMJi3EdIXZFkks6ROlcaWYSHCIFFJOxDm7m7GZ5a
M+SvwwT8DbGpYSCemIsbnI/fyb7aYio9S1GjwZc+RfytYWgcMuRAUz79tPXiDZT4QYBj2gW5jbSn
nAl1Nl+LrIGYr2VblLW4LQ3oNPF41U7qysrC46jQiY3RPnLg0QK144IEAn/UwkNs60QI249Olx1g
JuJuqc6JQ9tgVfOzEBqTNF2SnLHbjKNDOBAUHtR3a5BRAHvMLc/zIUMM1XUBeW1LYntdYlPfhGB7
aN0i9VN0fZfWKPSzcGryPegJ+JGGzEhmiuGrXYxku1z1SVryjMjFk8b8AKfCPYdRVmBsL4C9hgRA
rbxlEUsbJEQMmzuu5G6pdfAdpvRox2419CjQTsYrhYrddptjqRu39dyXZ3k7V0fhkuMHlFUA2pjq
WSAf0FA66gQc03+hKcEq6aEKztA7BNfYVahSu+m32UD2kKY/m4Bcy0qpzKcbtVybYgQxoLmkB7b1
JfOLZJjCgiMaT6chNm9NncDkejF+lMR/bJopTjxRVD9sVOUk4eKRGId+U2nBro9ygiwg05Y41Gl7
n3rZveolxJAmSTHYE5Y9zgqrJheGofF7Pd/pOrCiOJ32BrpFwMUFRpcsj6k0LV4ZaRtjXVUIDQDI
odWIcrTxTIjmAecjvlZrq/rmOTRAtUd5mJE+ElV7vhGBxwOylFpDXNNNUF70bK+c6XXsez5spUD5
FqX5gtRZa/Dwivm0tPadGiBXdfgQgcoa5SGom0NcBptqyOmquNQY9dcmHL8FBidoHZ00FX8b6GJw
E3QKTUxTb4lMPcZFcZhn9Z4G1rdcOF5h1b5Zto/56BwK4i8XLIgbjUx7QODbKusuggJQfxifa45+
LVQHWxnMHrIa3rmimQBEFIcCWEnVc7FCUZ8ExOZVrXxGnH7oK3FUhvYDO7XXCMiMqkvqp9yNXLgU
yaWqkB7UaO/OYEoY3jw0R/xRZyUhUBhACAQgv9JAjm92ggiMcDOatg/Wkfxm7VqHlB+FJkl9xG+3
1UPRBbd2OjCtiLSl1rr4ClcUCBvwb7ad7EjlHDeSOdwJfdvMIeu8jrxsMK+tXh6T1LlPBvjGSfZu
y2yrwuKRbst9YATHPgP3HuTTj8QKvusL6Lg8uNdqWcDTI4inMwZUsFF4NyXudQWHMg/r11ipd6zh
G1b5x3ZCQL8M3Q4LB9HFE/eL0k29FlFwsTB7uqwwIAcz9+uuBWk3AOB02gI6RLvFIOPPClS8wSYY
lOU5wdNnei1QOKdy5dchJKEFQSwF2M60aaGn1LQ8yJc81YMDGoqOk+M8LEP/lA/Js6PMl8V0Vs8H
atB4fhzMaBc2APoScoudgfiQKJ5em0b58GAaLzYBG48CLRei2NoSRLJU5yLs92GN+0oZSI1lKze1
IjfNzH9E1TsF4q0pQvp99aZ1IOwHbXQ0Iwn9adiIRUGhZKeu1c4VxJADvET1Wmxd0/GgUJ85DgGF
scvhsR+dXdUHJKXgW1bf3ZxdwuL8iRv9OZSY1nLEa0iG3uq88PM6tp9ZFvZdg6NBSOtSEvqzLrzh
doyJt+TIO5F7j61b8vt4TQShRiR7cPRbQ6m7IcIaimxj8Pj4+6iB8g6AbXIav87DLRo4zPIk3BXR
S982B3RVWPqgnrRQLlH8Uworl01nxNt0wYIwatZlakSPlZjIlm9e1FzvxnCGfOgk/83ZeW1HjmTR
9YeEtRDweE2YNEwmmfSsF6wqkgXvPb5eGz2Shp1NFVt6mLfpCiIRCHPvOfuAIVv0K6Jkp11akDE1
41otUpx7ypGAgqO5lO/LEr/EoziLXvqByQ2Puor9JB4C0417pN924OJQwUoJQQo171TIXiI3O1Bl
vi7SO321BocmKv7ywUzmG0PPSRXMli2K+YdaDUj1CPXJq5seY3hNthQo7UmFEZ3NKLGUFDk/WFwF
yC+anavYqLkkBJ0/JXBk25wcM5hYcuqAoGWT7a6a4GVRmmcRLH4pS1dE/vid1Xn1UD4hbeD82M7j
cShsAOppApZO1fezzZlL4/80V7NTC1DvKFMcEpwGhMHtkxYKw9G0gSJfH8NlXsSVXOEatVXbT5Vy
S5oVt4RgG87E3WNAJsIoY3oOPyumCFJhLd7xG2kHs1yieWMSOIsLw6qOMWnAY6o9NVVE1Jpe3dHk
clqjPGGX3s0J2kt72cst5x+roWnQLq9xUD+Ni7xtrcWdZylzKCBHjm0XH0sXL24ij7ZrpjZkg/ZR
zPWHocLHSghXgAJGjIa9HE0VcVKvdtdlmT00nSCeGSQWHi4P09lDL437OCfakitUOsu7kcTFjWFi
+5fpGhlBcNIlcR0LEmGS6AA15rpfQNEMBVK3WB1cLFCv6PDIeovykmxj5a3O0WllBI6AVGL9sIn5
EJnYta1yljIT2IUhH7Gk3ifEyOfY80mraM5LrP6q+4xj8sQUS1H9BYV6b4zwoLI2QeGrEWPf7sQa
Glum1TmsCUHPp1vNzD2RWK4hzN8JInGO9BOJRAMJEzZcdlHDEWoK4zq316zoybQ2xDOQwobnA8ll
c85qmL4gBOGPi40uES89hNUHyOoPdJ+7KMQ+WpBwq8+6M8cUty34cLkm/cZ08DuRoCrbsCKWfJcZ
w12Mbc8xzMByUy05VsnozQnpoJUEM6oHuVwuSLWb/mZe8PySBuCo87yPLPtGE5iy1WrcFkGp7+Ab
1G40wqhssL7EkXyjJjr5eFK7Q5fziiGGA6DNPWhexYmyHLkSEMKuSsiMMusjcXTKEbDeowaJFUIz
odq6/I6vv/HUqdiRI+wXFspCkF+PY5UuLnwREKFW/FhWhhekxDK3wVultsNOF9hhyCiiXpPhUWWH
yKDgSxiro2VnKtbC3UF7LjOMFSgIN6MRpG6JdFfrMQyTkQX6VlnTgftzJbVnLc0LPtkHHE13Qy9/
aLHygTWhcZZcvU6U9hDl0aOKzNdVEX7vQ11t7sok21OR9+kGh1DROe3mBHh5Yu738HZ2xjzvBru6
U1DlSZjoK+glHQ4MNrKVHwXqq+N+4c/k4ZaAOIsUbpiCjfKDJehmnDXqGkOwn7UMLDkFDYTdAV4Q
Q90WsfVmJTq3jxzsGQqkLmn25AJs23bGb5qwAEW15cDgcuJSjzdTrp5QNz4ocfusNOK+XRTyVzEb
YQRBlgrlj2ExuMKMq+K7Rpbna/72ylu06C6RWHkobaz5xtJ2MCZ0XgnRIwQpQ9EPwMqk6VMDkW9T
ZfIHtkv9mEeUKBWk9avU/QN9ZoVPKHmv04yLhrJN5J6YBR3Yn2TsZm457NUQPfC+m115CLAGj01E
Hnfpm/NDXRfXhvmIkhvQ7uwV1k8oNpu4ZUmkSnMbY78xC2zFMpJHvXA4yXPTVA44WO7SlnwLOeRv
BaIWR8biVvM51NSbLP9FLmmFNSAD/HvfGmcDo3VbbAv+JWPhQJo75F64zBFPlWaXFCAAlw9G9dqX
r7a6V8YJCEXjCIxL5kJgj1J4ipUQDto/du3y1JdbhRJD2dxONaX0oJ2cOXofBMTx2ngcEFIHE7F/
030y4DcdXqySvqjBOar27GB8XOZkL7Hv1MEIbVnswsC+XY2z03xeQw3z6tXkyFvYL2iZNiVH5ja7
43rq9tptuuA0SH+h3fVET5CnxroABxyJvRdZgd+wkcUd17e2uBXW+KJYgF01Lhxzo50b2GfpYj8q
mCbyihiGziK32pS9QQsPlXWaC0Ml/M/kbjM71kyOhQboblNWu3HFYKRn2RZHtUvbk1Wgs80/DNY0
fh7YFjHORoH5pXdMrMeo8AHw3ujjwxjdlry4ZHoNS7/Io4cKS8Nc5/sshoKSw09lisK5VXsSiAy4
HK3x2NRvZbfmtvvypAdPbddvG2wF89h5Ge3fGleCBIjgFZ+UsEzfUvZYvp2wgrz/o5D2A/cSLbiJ
CRQjRBN6ZIX5Gow8N40morCQb8y4Hc6Lauaw5ALzqVAJFc6MrH3WzfIBODcFQFmKbnT49vIQ3i2K
Ca+6LcNb8EM3xcxtN8HknIQciuT6xlo9n7in+hG5hqq905m5rTCG2gZul7F2WpJ3opYDEf7jXt0a
5nIny1fR/DHzt41tux3w50Cjo64ybQssMlbz08p/2hnfFN4hBXWLlEGWjEG/abLblwmBHvJtP0FO
tq+5Iz+nhKVHAOrId3sIUvPYUvIYLTLQWGc0RB2cQGrTfIoH5oFpNo+2FT3HIPBksK61AdBmcWYl
P4GlvQut5pjYKSJ/+SmR5/O4GL8HJbgZEsnjNNC6dWfR7FfFyZR7sieEU+ImpQAbPRftLDCAMBmh
n76XpXJStWMIT7kN2XewN+T4kNGCtxEl13okz5zhm5wAlShzoVkQnAextiBjKPu1gNJg0ke4oWN0
6xSKarDwL4qhbPFZP+iU2fTosAaTWR0uc9y7gDpArhHYkQY/pq7+3eGNaqEPBJF5ZI11VCDbR7sw
PPo5bsWNaTJG8BTBoVOhMo899PRZwl5aeBXZYbYa+sNKJlrS7VS+BIl2H5jjKZWpzeT5b4V6UrNO
H4s/U6N0t6F8ch8KvoSw4XVJ8a0Zpw+kSd4jk93MIf6hQjw2dnHfSN2ztWZxTTZfFuRRQjrm53aO
bzABj5uaHzPNcF0m7Q8dMvTGUMJfpL+8dyyHfTueppRqImCFV97ahz5wZmAraNT2NkzDt2IE6jBM
A0VZXBGmwDZTgj3qwD5s+p78Ksn6pcD1BvI+zNIjMXv1pswpzkQdmAiFg7ngn2GfbZ6K8UX0v9Uc
kysEq1tVD17AXGKyUB+5BkO8ELcQJHGClpteuqZ2/Jv66c0gbsbpHSjxEVzvIwEWvil+ALF4qov6
miv9e4TpZXrqJ/AtzRyfp0Y8pSmrJdHJUUrJ1R6UmtoUCWDZw2TfGcX8CtAEh12v3/TCfBX5mzpX
D8ZAgsLYUdmWQK/A4c02SvlsNTbrcG/cdUt6U9v2u23dppbyEQbAWSadHBpBZdvMnqqi4tbUU/lV
FBDYXXNfyPVJJXekNfrtisPa2JL2nnTVLR/Q1dhQ08h+izRZfbrVY9JzlQUPc8r4L6CDYXYt7m0p
uJP6+c6k/CRzftasitqASdXPtMP71fcLuOV2njiNdoF0gCaN2UpQlCGGs64ObZJcgbz6UCyuXLGF
EQczPeVSSqbmqaI4F/cA6wndBq+xiZfyZVlj6zl8cXHB0iL3GPIykkRn4A2mhqEhC86yPv2S4cps
hiW4KaSbMMQWNSxbYBvObMhQpJfTFEo38RI92Pb0kUctgBYlA+3SuJJhP6Dru6ui5i3D2rgJIA8r
dcBHxI+3PBUK+Ygx7YJKDLtay8+JBU8h7OLfZGYfOEGUgJW44FMu5BvRlPck0O8WLX0QwIXy37SK
XXyjcsVSOIZcN6pI34g5wURLFVmznlD8mJxKikc2fMcs0W6C5ZK6dV7X4xUmFZt6+SLIt8yjgXh6
bOcNKK+NnjwFwRolg7dENK9zPLnwsj6svoEurNwoer7NAcpyINnO0egiaXerSPhpJZ4jBaANfwa8
Ht8khUcbin1GqadJCidL7G1C5hvO/I9S0lZ4yUydm4qu8BdRUZpUuEQM6uCEUftzGYJfRqv8oB64
JSUudbJ88tHC4akcQ26u7I9jFl5nrfAJ5519U284nka3XVK2m6CYlW2sEx0WD1vTjvxWJi+Gwv3e
hPdqjYZv2tahm0l+XvRNt9TXFuHekHKcapldy15up0o/141NsFsk+6CJNgHnMEXTHmUzhUVmpLus
saNrSxpue6PY49Tn3tI8RF3yKnGYg5MRk9NkFRwPOZVUhrjKyuSwqON5mKdDlctrGXx6lYhNok1E
jkpn3JPLdQS5eMW4JxL3OJJaROOEKReNmXMqzbxpegrLNL0XsZIeGjs/iTZk15O6rQJBTs2tE7aW
w6JEO6uzDhnOaXrh53L9b+uOkx95ZW95KSh+NN05xdyMj2hUj4aebjsI5lWv+mCr/VHWIAggvVYl
J14wifakmpbp25h3L7MAvNeFFPo71c43USRHe5NzDtDuHVGS+yCvnAJvawdu22hW4g3GMpRbx87S
mOQRN/9lq9v6mlskdnNKOwH4gyDosVjVdip54APw49n05Ia+IMUGY4bFUxiVX6k6xVU5/l2q89mq
stadgJhDL428SoZbRCnUp9O1lcdmLRs9lBXpjcVwIHSk9jRiGgA7T5OjhixCwpCu52r4JY1h5ypg
4pxJHX4YTYPcQ3qqKrZDIBU3ixzvIdd+EHTpl7SqyKRpc3/qC0YSOTeVviNcsByIyaMWujFVc/Kq
NA6Bq3JC4dp1G+jSyGkOcFWmPi9lKm3Gkp5WAvnDQJow9gIIxnRf10BGkr7dafFwHBZiBYIBZlCn
629QVkaXfsZO1pe3UAUeV6fxVd5X+zzjIjhWNxjs3Too78YWlnpL1GRpr7tzV23sig08o9FDYYAs
c3NYfkqTZjldFPVuoQS2OxXLvVxMPZXTHntGYj10QB3oRhXSJokAvCkC6xHOar8KrHMac9YlNOlW
GXUb0pwl7zPMhhWVJdmqqdIU81bqU0yVQlx3oAw8I6I4aquoKfvSl9Y6tBKruz6waocbpZe3pAZo
ITyJXsZH3W5rYA9uWeYCF6gg+wlsLAkcUam3AG2IDDMgVK8Jdr/zPnlVxxVznb3nHYmqeE9vQlUl
m2BeoMEECHZy0IyxQRlD0ZT6pohqblABfHAA4hBqHlr+UzK2fXRpzGbxPI7B2ZIHg25x0fjRUl+B
VGwcom44WUNy7jN6Q6XGuY9Cu78oLHDmEH+ACwM0Z2Uwc4eXqQd51nFEbwP2ph6PoaTR0Qwaj9/O
s1TjJNKUCa9RqFAL8wYlvttG5pORTKRN9ODfoDwTMwoMkqn+OsvN6HA9vVUtCXJFQm8iNUHr5BzR
CxPIL2yC6saIByKouoZbfphzJVCbtWCtrhiHcClOQM5LkC/61g7naYux1uVwulHLCb9enFy18ZrZ
PaQJGVIkPZcUhpwxWuwzlj7un8NRIi9EgYa4kVprK5jxaWuzh5D5jWh2TYEzn7qWL1oHQOdLCaH2
QVNsK6GTfzgOYDwTII5c8pqIAsZYeYgXtmUHtkku6exEv7pQ+kgpTqcdAY5jTc3GdAkkQaAbEZMT
vwmNj6Q0CL+L2CSVfi/mzitUFaiATCQJAeldxU4CUk/zwN/tjVR/UIR9NRGINpEryHrhdTYhANFQ
uC3gDgd2AknsqGjGmiZQmGqPw1zc1QnNKgyP9yapqJtWYGWvRrqZWQraux+i+W3Q6BC1ePU3g5oU
0MUCN7Bx57a25BgyYUESXyLEeEcGJKAY4j7PzZ0FxsgmeHsmY5i78OBHgfnM27mVkuBdz+kEJfGS
7iPdJIynkB8TU7b9LF6ui3ghNSfmGmOF6L7tfCKeEnmFq83Ky2JGiTtHefAaSKqfJaujVBAVl0Lw
UiPlzphGdaPkxFxypNbtkxVI1jN8AI59gVINqAWrVn1oypGkNcSzRFyjSRn0k5qTOgUNIQAzEf3m
G5Y9m/xJKqCFsR2lNqExGyrnRU+LAyFPhwJmuZinyiU74AEYnUT8XOkoMjC2CJ8I5MejZo9XMbc7
hwbda9TGqWeoULtDVePsUTElAyOjWjjTm57U6loXrb3HVOwyjb0lJvu6qnZqSGrkppWpraOzes7S
+oUYRGyYysCxXp9uKzy0U6D+ipBI+bFecCFFY2BQ9ClMlQ4671Gdp2vO9hQBGvoNa2xmeTZxWruj
Qqco67ALh6QaHWyqwTOntm09cucdySzGAcqZLuh3vcElNC7MuySAflFEBKtDZ4PpP18vvfRulpTn
eROLql3hrwB3VwEOK5v2rjEIPYwAvsdVQRCfGEhjUfvfQciRfVxiSnMDTqO+yI5yh/+60BNybWJW
6sL0QsTCvJta9xZIY5RrgI7kUDDgkZHiHTSy2wmmpFRQr9OgB3vJxG1/IIqXEz6RYlwBBZ9790tX
KayFiAF+RXL/BtSx2vTm+DY0uHX11LiyzORnbofXchOS4hns6zh8IW74OsnHI8BZsJH55FlLxKYb
daWX6T1FD0LNjfbdCvpoX2gG0sgkeA5GU3FIs3gkUuhINW45dVT9nK7LTjP6EuJy6CNPiCo2Fb2K
56UbJ09k1tU0NqQ1Fi+xiazIFQrYImcmDOIAfx9Qfu3T5izfE4mTmqWqNynKDZ0tpuFrtZtd0gT9
JiPw3KNIT0UgDjAdSuVelnGwquoibgeCiD0DFCXO72naNoGi7Ac9c/uueZ8Gmfy8KaRF1/bERhAH
ls9ptTXRgGe8h2x6gaVVsOwuxIlUUBRkK7qerA6EWRbUuPCLcsM6dCyhYzqEfSkoDkjyKerJU7rm
sSLdfSMk2vRDvRWcCnAzXxcWjAcWXG+YtedmSI9qkmrM3PGO5/BKmfkHI+8ER0a+xlR5phB8BVWN
7RZ8gjty8CAsOnvIRHA2Ov0odcF9Mo0vLJTOZI/JLogU6nd0TVNYcMpAhTABbMRcR0NUKTQRwsgG
uKNw+w8po67BwGR64EcnNqS/7ZfwFC0NaBVOdSGksE3PlTKhcMK/ciiF8gy0AsolVPkmhXg8JDl7
u2gpbcnBq6HZT03dQu60ykejlNGYJOFVjCe+sSiFznG8SwfleQkWr9DqXZ2Uh4ZaLjHDpHQErJ9l
C1IzDcEaWkPzPHbSwUoyG+aiOA494aKFAi5Gbca96CnF5Z18QK9wM9bojUIV8ZSlMXhSywRyTGbD
dOUBZkt77SSVXzHux60JMPgoieiZXpTHhZXPwSYpO+2CYw6k/hzp7BjmRAmoQKFVFGTRO2mtdCew
bvE2141G2oQyh8oeMAY4nY44lwroRwh+rc6olsqx0ROLoOAhIXrbDBLqSun8U/TTMc+HQ5iHPyRa
JmAenRbRjkA8OvZHWADXUXinRvOVLB5idr7Rqn4A6H9ewDI4Vac/NiUxIPZw3dXdVcUlVKpItgXI
qOkvpgzQN0RdpK+RlS9CsmCcNP7Iaz4UVI0KWz6OBmH0nKRglnmy4HsejyqFohbdijWPuwA1iFMk
0lNPpAmNdTdZsmNGmbiwrZslV27aiKmXGiYpO7T6Ovmt0tKEgNr7IqRfQIsu4DDYAnnjeRMVhBcZ
nCMufhi80csSSqf19ADS4lqjjLq38ULQs53PpnrOBuDgMnAhDiL2x2Ql90TGoTEFomw2uRcrM+53
Mp9kqEFCsSqnIXI2XwiJUGmwOYtJj29RX3vRKBtQDfs5z17UCPSVLYVOGSCQSt/75MWkE1actAXt
W2LNT5S20IFvbP4qLseOMnXoneAWJoPki4lcJ07Isv0Sa0/U3U6Lmh+yAXUAUXeBOTwVLbnPddtS
eLGeWOC3WpKmOOWrfQ3/C2xpTjXheR6GdyMQ+1BVRv5isCcd95rSAaC1mY3WDTNa7nIr+yoSGhQS
G61QDlICVM7k+htmD3YESUNCNggSh0Phm8SCk1SC1cukCgLVhVTsACuFOWV+Pc0/M8m8qwPQAdP4
iGGfpiJCNhHeWGXlqBm93iK5s5JwgdzaZJCvKUXEtbRcS5VtXKfFSt8Nf6AI+Jh00bhLTPdhrHIN
bqF0pNv5LqfsgV2d1bsFfYcZYpxq5BECXwglF/pa7w9I/jZtI/8gLeOmBFtCl29B8FJJ9AQXhIiU
/hxZQkCxrJGqUCz4Dijt6238AxbKEXmkB5TLp0zXelFAU3kapzMBoHQD8wfgYVvDbu+USGFFXuoj
WMXGCYXq9haRyHJWulRKWWiz8dSa0w2lRc6wqX1ky2wwNFvPsPXIYoEvVNBlUVAHhcC4iX7v4lu5
zIwHpQvHn0hch3sjGp/KiIJJrBtoB1Ha7Ue56+lQcdZmenNVqGgTg/LatFb+VNOxdMemoyMw3AWi
PCHCHA9N3t/GHUed9cq/6AWZq4gKFDGikAEMG2+IatLeiV/pS5PYLYKB5zxCJdi9FFrn6wn59qW2
1QH5PWtGV77lAOI3RR2d0wJ3G+G7EjD9cQJNT3KRL8fDKUK1S8fCOKgr9T0obxVKSyxRyspxCB25
qSix2zqddtbGoSSiDJWYnbxmBG4RLJ23R1UpFQcx2LELq6ckmuOr2OZ4XcCdofTPjasn9RkezE4r
QV22k2JvFcKOXEpH9Gf1RqITJ8E2VlFKkKWQB7R+IvOeKt7kF2md+nGi/zBkGothrBMzGiooJ0o7
4nqaa5QVaA5E6DJS+DCz6gxZ0Z4ATtEcVjm2AF4yWJTMibqnVZtHo5BSf1YG/Zr6EReS2ODUh0KV
pu1828uFx0nxKpO6e8R2p7TjxGW1w085aOPrvptI1kP2AbruXpGq+SYiUPlmIYSCyDwz2tJMr9xe
9N6shM+jYXtB3vkse+/UrhY/C4an0KaTFyZvJWlEXgFZczOiEwXLPP/IRstyYJPTsQe4uCVCVebK
a53R89lUSjk+aNN0VRfQ7ZfRh7Sd+5phom8WSYPwMkcFKBkeEmq3seP3LAsnV5YT25FiCqiNRhiV
XK1B2UmPSSxuHhQ5Ow/28DPUYg980tYEC8WFJyAHipQCjvztsLH0/mEYIh5vCBtXy6XGLTU8RIRX
6vbc+GWuh37Ih3OEGPczJhuN9npo+iIGDNphHt6QBms4w5Q9ysX8qx1hq9vzr7KyBwo4Gobbng8b
hB05hHNhb3C0rb37ztySuhZSbk7WK98Kg+3Es5yz+0LP/EHy8GOfMDyQGcUrRhuitTzgtRnTc69X
XIPQJm/Qgg+I89SfFlGMFUWETbsYJ6vtzkoh1dd4W2yna6gxyrXxk//zT4S+P5JefmwnjURQ3boa
quY+o1zrlApHZB2+J5LfPVr4K3Us93mfH1Wwf1rWDmvlo/YWUabeMtBpaVr9WtjBGkUdv8DiIbg+
RX8sNwXQ4YmSh9Bfp656AA70G2UuEZ4a2Iuqe5/Gqqyu8qElsMC1sd/YZ/7RZdTJfc/0dKLkWqL8
OQGfltj+ZYneEdUTjlCm/AGHXyHM/n9kgcjkPjE0dBtqcatr8x2N+h9yhf5HU42HSTWrmxRQMEbY
J05lspcrSKnzpqbNAVOQJjc2gF6qo2OZS1dqq/bA0ajs56p9Pc3CDaVqbbhg6YLY6cZVd9uGlG0q
2posnv0vOdPyDUhLVtAq+TWBPeL3RWMRkydXTrFD6/+9jUBhy22neiGNLSc0mxEgd1FVNMDB1jjM
WBa3P7tG/uEu1FRr5QZQPcA4q1r6hXcq6RCDjlOsuJ2vbYej5vTbeptvTa/yMP8oPloVV97Ze/c7
L7249Kr9NTJqCdnkSqIolw6P3qqXKppt8Rc4ob7TPK6hbrNDkrdBfODx0TrJQbqlr/Xw52e+tJZc
DnzhOOJ23sPZZOBe7z1Txvpq/b+ap/8zBLQNVciyzEHs72acdkB9MMj8qlfrj2o4hBDuPfN68lSH
0piXbftv3D/i0m10OeKFY4wthtiKJiRGYZ/f1YeVhND75QMnNy/8Fuby5auzVU1RsKUqmnExWAEd
mH4gwkU7g2b4iuLRaafKQ4dU5K85Jbz/jxf2abgLL9Acyj39e4YrOWAu9e1aXvrzCMqlAfWvn+/T
EBdzAkq3Mi3VKsXccxBwaR14yDuQvOz4GvBPJk/NFWrR3hUeR8lxr1x9Z2K89Khd/gWrFf2TfytF
V18uhC7RACHeK7XmUxIYu5BMkD8/6tcz5dOjXnzxUqoAEe55VBLHytByAyG78Aa50r8SuoTN5aSh
jFIoL0/x7yz6/5upn8a/sFmJyB4jI+JBq5fZCXf9NnDHV+te87ut7Za7Pz/tl9/6p8EuXHEY0iFJ
Sjws5k1kEThnHv88wDevzbywFmZhB64XhB9yMopS3Zxul3GYUP6V33zh3zyJeWGRrs0myfqSn83s
ah/lNKEu3p8f5QsDHHvBf38s82LVomegTsuwDnGzgkeiPaFMXEU96wDdYtpUV+q2PebOfygBy0HZ
i0Nzyn3yd/BCfWsB/Kcd7+9/zcUiIypcR2W+zhMp20mqgmAdHwwZTpFjarQF0+Tw5+f/ixzx2XN4
8QmaF+sMThA5bxAb/YVw0n72W+vWeJfvaTKRiuQRgQnuIdpWL4v6zfJziZlYB1ZWdB0QLLB16sW3
D7s3UPuC7SKOlkNFaGX0VKOc7Rflm4HEV7Po80gXH/+stQCuk0RxAypjm8oPvcDFZeyaWyQ17nD9
PZrpq73i84gXn/soG/CvY57NEA/R1LoCSFQMOiQLsWF1uyjvtn9+jV/+mOy8HPXBFvC/vy+kXLaN
JaG76mrGVRKA3RrOACz3mXT353G+PDrhtce/bFjg2qyL6UIdhQ5aX3FQcRcf4xmA84ITzBGgqp+4
WNgIidkbL+ZvgH/KJna/Y2p8/TI//QHr2vRpy6AOY4cFYS2coPSX5ah5tVM6tmfcYxP0hkdGdP/8
yF8tdhwSMVAbgFeYqX8fsOiQs0UkUKF3vJ+XF7W6nbTnPw/x5dtDt2PK2LWx8l+spxgBM2uxGEKK
fqKXO+lYZDObvB1i+P480l+YocvPXfk01MWK2oZ6Py/r04h2LChKqEPtGi2BbEsezAhWc4W7Y2vf
hlo2vVmxRdTpksnP0EYrf25168cA93FrUOngOg7/DVlAyolBjWoohflh0ZODoB+effMNq5f4ir9W
C1O34BFi7qUh9ve3MNFUSo1IhQyVtr1vYbRh4wHhc87CYXyc1EJUFJUXcysXo+lLaIzuwlGG3jto
3aFG+O50fa1dUZJZEdp97bVLiAmoK7Gl57LyqJcLSetSg9PWKJhS9hy70NuFO5SIJKY1RUPYeNgU
E21Qm2baB1FmVFsNE7rrn9+R+OpcpoAntDXuCBaf89+fNTfLyYhCbT2XSS8FTETaOY7qYI7wv0WK
Kfxb/5gPNvjTlUgAduFipWrNFHRx0gvwDunJ9KfdeoRuj6Hzb/zmXx7DMLZjrhE6YJfLNR+0UpBa
y4T58C3YDjd4hjcsGGTwOWhBvuelravePx/uv8Nd/pB6TXVbZTgIK+nR4h66W3bA8fZqcK86/4bJ
99ViocosweskXX/Tv7+6cohbdcmEwN37JhkHOb5Tp/Ofp8dXi8XnIS5Od3UYIvsRtLNHymzWzOkA
i6EqqDOP7dOfhxLfjHUJLQOxTZQJCg1mR7ZH1Lxvt5GLz/rVdGKuq7pj7KJD9M0a9eUsUdkieQiu
kfrlTQuItaZEs7IexqLbFdKJ6vhGOCuXLfS/PZp//Yz/He1iR0PQ26gBrxJxD6JLjCdbZaTTW4fx
a6+KX2SKHDAZ76JI+yHs5tagg0q/unJpvm8z3G4I8jHvB99RuL6cSYqso0yQMa1qF3uCpiyofotA
wFsaPQ2aZ+pZyS3R3870W+frzMq7zKm+2eu+/uk/jXqxzGpFQ5zA/x5V2hTQlizoPebW8qvr6JtD
i/jq++Qz+T/PuC5On/ZyGN3/6xl78KiTi/3HnYB46NtkV22xmH6zsH75phWS7VdyLb/oxdEhFSz5
xFVw2yxQZ0tFE7lk1EWAIukOamH78s3X89U6rgJCUQg2tqDsXhzKTLkQhOMxXrLv9vavlWiob4XX
/JC+fbT/y4v771gXs1iZyzbVgWm5k4/OMXwq/GHXeJNnl9tG/hf8y0skyroff362i9+SxjpqTZZ5
no2skV0Kpwcp4Lf3oS/3ws/jrO/00xTpjZ5+1HohWp9r1A7/ea4FG8XhX4z29Uf331/xYsMIh5hY
K5XRVrohGu5016luBpeLxCjM8ug5HPvpX8BEv9qFPz/lxbbRmXIyzMRnA5gJd2DRyUZ2qFo702lg
sny36X/5lKq8njAUBXr4xUcO+gShWhRxhg8DJyjvQzXZKcXum9n/5df2aZSLj9vMkgo1FMW5/mCx
c9R31XHhgg2kdVv9nnsHsLyf3rRX3wz71UHxP1cgIoExFl/8lEONPIGei4BAhMz8Kt1qwCkV4MPf
1a6+vDl/HuliI076EUCdJkHadZRDuLO2swf4ZRt6tle7nZfcdU7H2/vuPvL1p/7XJe+vJ7QudoZ6
Zt1USVxmko4eZiz4JX9dvGR/sZ1/8VF8/SLXS+V/xruYLhNBhjGx6fyi29kxDtaBuyycLMmhUeay
LbvW8/dP+eX68ukhL2ZPSzBnh7NNgELC3AWEDzfPv1lfvvzydEFNzDR0U9UuXmLGN6JzNhAk8tXQ
TKSjROBSIBEPm8Q/Cy0hZczaqFbznBasb1m8M+zxm31iXVQuT6nqf/8E/fJ91lq8oARkWzLap6S1
HsJFPaR9slVz46RV+fOfv5B//rLg3jlT4OWQqWZrFztFKZZeSzN7cfPoHPUYyebatcUvUd4a1h1x
5Vf88M6fh/yi7bGOyfeoK9STgDr+fRXXFSJF9QZX84ovZeI6RuLmjwJ1knW0z+RQOfNVu5N8y3pQ
zeN3690/WM2ayvACQibXd41a38WyblpDNOmttLiDH+6Gm/J6Rt2UbVYy9LxLnPR3si2uvx31n1Pr
76NePHRrSUKv0Czx0MLXnMzHDgeVwNF8YtOJ9P7uR/7nyreOxxxWBQQoMjr//iOLzjTyhusVn8x0
LHwLQuzioEj0v+NvfzmDeJ1885oBfv1ioDYNwV7pPJjZmzuBMmPTpP+TtOtartxWtl/EKpJgfGXY
STnOaF5YGnnECOb89XdBPteiIB7CR3qxXaUqr91go9FodK+FLhyVtJCe6xVw/tgYDotKNA02RS4q
WH5OGmHmAp3LqmS8eTbtGMq4HWBWeJftIg+Nj+d/ryukT3fbvisyltsuLaR5crS+oE1hDzoXcOGS
vbSnO2Fd63OyyMxCEML+gBAQz2negpiDtkSfPbBtuDNy4eJB99HhAw+tRGfk54j+EYvbD0WCPu1u
BNbgEgsZR76DSB6mzsGEiyb84hwNAA7ofMRZ6vq3ezeS2xJJVGVFUzIjryDuuStu0xN7aNJsh1Hk
f6V299FQLrpj2ANqPzKEe0ZQNoNx0kUvLjozetG1adsuRNePW2/E6EoAmnxQNBzpiLKdBMdswBMI
qW6oYNbIBPIHUR6wUspbGqfK3LkcQ4oaDRtYzMbHRgCTyCVzT+3K9hnFY3ZKnmffQs0ILGO3aE4V
2bwa3v5xWBQ7PtpsoqG2RWEJPCRe72lug0kQl9V/q6NxhgERIc2rCI/b9yaksbQo1UCD8Dr5Jtge
4z+Vp0OmdcekO+jv7W2/kt19XF1u35t9pUzgdgERx01wgclFzW2vURe8QAOsep09Zs/BT7A7nFm3
0t+SNv9dWof9nz/mAx+RuauVJqsSSdjC6k6FaemYNL7sTo/QJD2DHKiiXfQ+2tV8y9+2+POtALAE
0ZzIYLPFzeDj90xaTKc2ljJ7dg9eQvseHZnoPUycbZSVO78t46qj2hr4cpFRcl5r6nEqg0CeFXfm
wsHFm7HXMsGGRN9NHiZ/jkJPXdudS0jOMlRxkrKCVuDbRolcikaByAMdkvcWXn8LLwZrH3CJx3kq
FJrTJLaApzuY3x6fq1N4Mn2QpM0uKHcwQgtREuHpz0In7zVLUM5fxwKcLCYBKGL6S/RXeY4LrB+f
pMv2LNgNP6Nb+2Qdspvwrjpsf9HP6evHD8q5ay53ELTNKazVf2v9VZ0/heqhw/AZWg7dbSjRwrJz
bVEMmPpShWIobFSaEpJrpL/JJLB3bYOsLiQeYZAdy9gFNreQet5KmJ6CPU1oMFYTsNiaqDugq7sH
U4hTJBPGsM1QtOuZE376fgtYbhmrJCIqnQELbdeTfcaKRek5Mg0wH+d7USVsNSNG/v+PkdxK2man
ot0daNlP9aY8Eg/5OIjZHExBM+JqlnVg649P20u7FmJAyQBRXjxryKDp+fj9MNWFwfMQjyroBB6v
0bsIHSQw3V01Qy1qn1m3EEy6KObImg7Fp49YkozxCKsFVoe2yB3xbDCAWTmmiHFXzl/NPQZuc4ht
R90h3onOqlU7F9jc6kIQx9bmLkI5hzCxQYKhWjXoQPEkKrKQdSQk4jKk2MCRy4W2OFfrIVZSxZP6
NveGIuh3U4TJFbg12ATbPD9AOLU6gPhWOrV1NJyB2jQHN6RdXkyaXp4pQcyGwjHKm6dNvM/CEtqF
UtSBDqPDTF5HqIsBULAeNODDNdHrigbEydiHJvuflhZ0aPSmP69rKT+frbY5j7V0OEIZXjvOSd7u
oHcHhixM6IGiJADHLBoZrrddaqVAiPCja6aloqNOtngCY6oMg60mseKlFbtU2fOhwROf3RO0g0v7
gvXo0xnShFnbenMdn1vghxOEpdWIsfgJXJZpJzV6jxt8bowdaDtwQbVnKtoyH2hvBMcIPFgngk7i
QyuPpSD2rp+m79Bv+hCLiNgMGBFKIEjOvJzpsYTEeGTFw+4FzdWepBqP4tLMOii6JvE4g0dx5e2J
fgFalVoe6QGR3843pJ9gagfDEGqkbFeVF6IDZjXq27bGpOow721xUcPMKg339541ikfg3Wp9qkT+
the9ycjw0VeToXWH+zPBv7h91GMkP54ymMQKFCyZhWyxCzkgH+/fP5Qbgk4RVisAseMFuYdH7cIr
0Qm+5kV4NUQvEupNiI7cHQLqfXVZmTOo7jO9umwTTGChn3nchSBz8AlmRcCc1MzXFspiAv9djZVL
aC4nw1wbJKHnSUaCVD1WUf9HcyM3uQK9EVNwi4rXEB2VubCC+raqn1adnQa4J6AA9tabtXCkvmiq
sA7Qjco0KTQ396qHxvItzSPNWV7fWUi10W4VoJFEPjS/5fiq0PeNdsynkzBHXLvmvx1M//kp7Oss
fkpX69AlRg8+bnD9EYKjKqSG/iZft5U9+wXxzvaMm3pXnZUXorbgtSiO4hR481Vi6HgR+wiuV2kX
SkqN05gYGFqtXDs9dmDH3nbyVQezoDhgw8vwHMX5eANasyjAfIxX6clvPWwxojee7LI7UMm+Bdmf
X5XjX9uQa1tXW0CSj4apLXjLVAuQsXHfBL/IKAq9qyu3AOCStUrGAH0QDqhNNyZIvCiG7sGSGT5s
m7GW4rIXPAvFGd1UbG5/KMFohMMwY+WKM+u1Al0MbX7m0PIFwfM20ro970jcN8LwNiZuQiApKFLU
tILM+p+0NXbfQ+E+ixSGcxt1QBmM5iTp1VkF4aWxlO+2YdYd7t0Y7uNgVB1y2/mETBpMS3FbnNUz
JkYxPDdBx342dhSj9duIog/Flnexi6uEFKWWAXEKWxccdGCVhvz8bZxdyd3rNpToS3E5HibdJTTz
o5w0EuoZmQlWfkzLEiKwiP1vPoXIhetxh5+G8dakMQAj2S9dbzla8YtNDMqYY/qePVwAVMAtBnol
LF2GgXiwc6J5GPw6duxvw4js4XKleuga6GPD9TKMJE6gpdCb37VykDHTsw20/X0+leQaI02lrIU9
NTFAMQfSun5w0kiwX1dzoffQ8KkI18tFjLwaMHIM+R807D3pEX3pJsyhWtbOHGdfA9/Z1FnenPXP
0QzZCxv09VWmCBpGthf2UzmOBHY6d8xeAkrCoX4uwYWntTe6Jki4RThc7AAHZdLHOnAa6Yc1UVxq
rpMKzBHa9zwfl7iPe7kM0eo5W/D8CUyrPaYtQA3tgFHAUfrjtqswn/vvewz9KB+RqryU59kGkl7e
1PQhS1rf1Co3VtEOVGFUMz0DB7SgBi9aRvb3RaSKQ0vDMCuWMdcjsATHKDQ8WXIDvkRRn7VoI3AR
JAczGTo9gdRi9k0PDG+Wr4Ja+lacUvlrGNgJhylJgQKSQHD8/1TBpaMoTxqZBPtatHBcAMlN3Pfm
EkD6/ErADakpj237MBeTt+0UzL02nIK/WVm5ZIPZGjghLsKdYTsZuEm3IVa/DEpMeJqEphyKoR99
ABOveU9nZEezdNKiGNOD4GKPqL+NsmrIAoVbsGbISmNQgUIRlPQ5w2RlAqXKbZDVg/cdhO9WS+Vy
NnsTILa0A+3xno4oHhu+TeJjpu62sQTLxrevGLSTzMgA1oRp+QpaLF1IQafxza/DqzfajVEFUobO
WGmG/GAQOmWsQdZjEPjZqj8vVo6Lp22YaUZesJVLLEgMdTgQwR+Bh39Ijm6vm8AR+Id/q++HFjw1
2KIYi23BZaKVotqpyBj26RZRra2CoJBbGDNYsgsVhjwLnNi8KvubbVNELsB+xwIHI6wkJRHS/ow8
6uC4bEEPlLxsY6zboqMrRMbTnc23ZUimoZSgkEJVRwWZGHj3O/BeBZAPGMH2tw21vnveobj7RZZE
oPgIcQDF0g8dBEONCkrnDkwEt61W7LaxRGapH5cuCE0yB2z3yNCDq+pzlNRd1BsiKRS4m8gozrEh
0tNrNXgfvDi+ICU4A7rWb6vfQ/rQZJVgE637w/sCMtdf+EMeTIRKFfwBDLPgyAKnmZI7cawJvpMI
hv19AdOgMb+oWcCOiz+2dqBgYBC+A7C7/qdzBz1H/+92nGtTO49Ts8SyGUpxpoGgM5DrnZlKF0kZ
Iy4ET2nQ7PPSfIDuTiD4ZCLf4FIFUtGuSwMs4zjgvANTFm1dFePrsVF/84NxRx+tZxNENVhJCt4+
UFY4EFOBtIGon1n0wbizz0qsGdxtgInA3guFnr1WWmB/zwXrJoDhS3eZjBQVpXfkCr0J/YjOM6cS
9HGVAEbwefgZmMgoQs2o4BoSiOeyB7tUoBh2EUI9ZztEiMxRP7q53uTgIAPZr0eLVwmkFkQBxQ3G
Y7+HwsWHuSTqTN6cbYz8YOjBnnOBAUB/G0W0ZlxkSCFAqNYqbGnLq17HFCdI0APjqigEbUmiNWN/
X4QGC/XDQmL39KEuQKh10xqla0IZ8XvWcMFBkoOkbyycSZVBXcWmewUUkKA09Kz0SyfsP2HI4ELB
CAbrFlx2cOl4cGXjh5Kjl2x83TZHtGhcFKhLy1JrA/EmncBeAR0fvEu5QVkLfEAEw0UBUMLkxKLY
nm0EDlxGygPpJx3MSN+yhp/iA7WQndUJlkzB8d1B66SpdYzHRQIYgUfzDRToUK/tUGLW6KOnNY9M
P2UyX2T9atscEQ4XBWbdSoZqYLET7O0d0gOq/24hTAfao+8BcYEAFIQkllN4AWXKEg3ID6FVG4B9
XTQkK8hI+FFn6OZZA2E3IR0dLp2EaYz5MdImL25/oHi327aKBZaNc9zkAkJUGdBKqeENBPSBzSxd
GFQWDEqJvhD7+yLmTG0RRuMEiAhigqO8k9uLlt5lxd22JSIYLhSQDkJmMzRowJUFQrXkOQQv+NBZ
rjVEAk8QrRkXDzBkGdiEbdQQ4Y10fyXh/bYpgkhgcpGgS6pmNlWYUo0QrQXNzYw8sW1+baMIFoxv
0B/Lrmpj9umnXnXn8RFsk16vnSVguvkeEHdvQIf32GtvV/uudpv4BTxCTtDetVR07gjWjW8tTlrd
TjV2igbDM3jhXYJKRZuK3iHX1k3HBDkBvwqYtPnpUPAspvlktWiB0W9HCYz7VgTGOgjxyZmg22aF
+sTGcPA7FOfTGIMG0+LUgF3Fiq/klrqDXO6rFg8uuQ1aS7x632oYiZmT+Tatut+GNe7AY/VcgiUV
zfLgRAvBAz5Ue6gNnw8NhkyG8q6kOYrm1sP//o2Xv5TbE6MxqxKVsSgmfSLziz2hogyeX2kKBefK
WnTUFUjkqpZt4CmUWxKr6v5TwpnS1ktsvAq+zvrPOLweRLVPERJnUphCRgkTeLhGhYgk9FD1MirW
CMnRb70RzR6sO9W7WdyWV4qpMLsGYLZ+O2WXlZp4oXWLDnJv+zuxH83H+8Xy8ad/mmZ9ZOrASewA
dZwbXf8TqHcJlGRI24Lh6sc2nMAsPgvQRzBaDBLgZOijpPQRQpWgED6L46fv4XBZAEm0FD0gwKmm
2A/0yJvmy7JmdP6iEqLIIi4NmIKiQQIFJAUk040Jhkm1dYsEDGKp4BQQIbFjaHFu9p2qJcUIpIzm
jh09qeNlpN8PhSLYUcy1tlyCSwHGiqZ1BtVyjxit3yTQhYFyXox/7qGhgsADuTURp5PINPb3hWky
ZggsY4JpJhjUJuPSkF8t7Vytv5ASLJ2dixVGAl1wjb3rB8F1UF/3cou8+k88vXzP+bhAYWFQkTYl
rBmbn5J+hBTzfkifZYTAbZy1421pDhcj1BJq0OCfx8U6hYQ6QSdBfpcWov4LAQqfFkCHk+gGJq5Q
2YHbMWq85JYpr33LFovLCUhRg/6PXQ/y4DnvLV+GaqkSG4JoJ7KFCwvyEMcdqDCQqaGbbtLh1xaI
30F5v22M4KSwyEd3ThuSdQErE8Xy6EqIBSl5qQxINch3qcjZRFhcVIAYDVgv2UExGi/aeNHFnTsW
jwpBE4ElegUXLR/7+2KbEqMc1ZwAK0URdtZrr4ZURJk8fm/1uGAQqzbK8OyMgCDUHBXgPQHPKKgn
o+p5MgT1AkHg4Zv0MIvSkpLgS5VQkJJ9Ocyg7Y3BjMgU+LcIiIsJYVgTGuQwipaaa46Q3wIpdTFc
R7Fg9UTfiAsKZZWZOmSE4HsaNMZRNZjtBILFr9vfSIBic61fVTNBGFpHepdBAmXKfw92tpNLQ7CP
RChcUJAz0x4rllnrYDs2ZTbsKUNJbdsUwZfh+8vKUlIbwmKCqTWQiIN2QR2CQn+v1l8pgSziNU+s
oJGEtE2Jaxz+iRFDEPlOpkeqDpJuonkVkVFcVAhHKlkdu2KF5eWo3BI0xGjVFYHa6PcWj33BRURI
hzAyMnZwl5Dznezz1lD2SfGjqkVjPiKD2N8XQHXVRFaEKU08ZV2g4QBMR68jBH80zI5vWyTyOS5H
UAYbSvYVgGjx1wjyyk5V/cEsj9sobP03ciybDwd1H1t9jHULQbivzODUnh+3EUR2cHGgRcOSkrO9
k0nI2iYUKBPqBhC024bZvj986lfCWCRUzQIGoxlOBtbjMQPJ/T5sMLRoH0rwcG7jbfvBp8YlOlly
aLN7ZdaBjD6H0FWNtwt6D9VuAdLqAoJAH735bK7sU95T23qVzWj56qrr3qrdaZA8iIZ9xd0WKFyI
K1WVTBQKwJ5R/jXKv8vqUQr/bC+ZyBD149bBuLoU5JQJCRW/5yZyhmYP7UyBHavfZWEH+QjSTXRs
7Qwgvf2gG88WRKn1HNRHULTatkYExEU2UKSV1mxjwQJoM2jpY6W8yoMCrXDRQ48IiC3rIuK0elnn
ZgkgtXmJZ+jQxHujSKB7IgksWs3gFkvHfsgCqM8H6Nb2AFL0v7RaO42QDrLH26YBEU7aCQKPyCou
vEHGVMcgPsD0+bqZb9T4dxWdWf03XY4LbxQjPLXSwRt062GI7gw07nRFJXA5kV9zEU4Ppv94wgwJ
3STCUBBIW3LRRJZgwfhMpxgqrU4G5tjzdVU/zxI48k2MGUBkbtuxBebw3dqpBNV3BBxEtkx2pRrT
shX4W2NRvUIEw0UDUDuYNCFoENMS1Sm6X+oYeVl49z1b+Ggwz2lqSACpgrsOM95apqFiIaoji0zh
QkEZzmDSkbBikK92IrySytA6GwZRR4gIhv19sT9n6FQ0kgpj0uwUxJmblhBMFgVpkZtxQSCppbaT
R9hSNxV6syH3QMOdlp135AvvY/p7tLG5AIAh5n7oZQB1I8iA2/uwK31NvqPW/bYLrGY4CxwuBIwS
VMBrxvenTI+BXjuVHXjbCKLvwu1/jbalIjVAoMWfhEC4BKUpzRSYsQ1CeIqEpDIwYGXi4yvTj7EE
PYgFpslvHmpQtf7oYtBOadSOfX2oD9XFRa4Q3A9uRuvxOytGeO4DtdS1uG2xYpKhX7Zy601lfqNP
ohflbV/GQPJHa0JSpJM5AaaxLkN6mCE/QRWIvIt6akXfhrngYmMaalVUElN0sKNbLb2OQBteo393
e81WeKvw5vKPIxO+zRr3gaTM2AFASPuqgNZQjV9MSq/HmZ4iK3wcOvmUqr03ae21LgfPECT8lqNj
xu6jncpALCMo8QsCqAubxmOQFLsqfdq2U7SYXFyAToA6tQykqaCqW0AVDCrijS2SWxDBcGEhaYLG
bBPAjOCWDhOo36ELNrVFb3IiGC422BKk2lV2NCRt4ukRZERRqdIqUfv4duoGAYmPX6Y1dBs9AKDh
ogrGsXUCrZXKyXE9tQsDKraCWMT8+dOl8d0T32aKF/4+pkOdQuIFWVWs30tDcKimQQAh2Lpvm2EB
QZNEkkwKg0rjsR1eDamAOtwhCqzjt7ztbT5lgdNBH7GQ2OmQB78rzGAgW4RApGigXfR52IIuUHS1
a2OTgqIsi8kptgmEnm8j86Sm6T2FzpwgUojWjvnkAi3KAtDFI7Z783xdptAmzl8GKKvLzfCtTJG8
0d8ugDooN8YkBVCGfEftn6xUho6W/U1zuIDQSkWSVSFQjA4ymz16XMqLgP7KO0E7iGCr8tzDyWSb
tc7IenNyLaV/qLkvIEH6BXfD4Y3nYVsxdZOzZTJjedBatk+H2zAFmb55Z5qP38PgI1sYV2poYL0o
E2iHiN84PBe2iAJjdbUWlnCBLYb+VQk1SFxHTMjqyrYLuSSHiIrIqxvnHYWvfei5nfZZDBQV4r25
rrjVcAxkwxnwSKyGX2mDRq86OHxAsWXI/BBOWjRmFMUI1gOOHN2IXfb4E6BN9Csf6B2GW7qix0uW
wWaX7ElxI+MZFUUnbp62QVaDwLst/InQa6RPKzZnJlFwSkHGDwcCtBshW2wKzFn/Rv+Yw58Gfdap
gTqxRF77GdeJg5qvOwWpp+W/lEg0jSUyS/0Y28YBDdb6ALPCCn1BJ7N5TbQbdRZNc66ecIvV4zLH
MYmUJGN5sGL0t+acnFkt+bn9gUTLxp0J8UDTmDBLSpT7Q3oZhH9mu3CGCVK9wqqYCIw7EozQTGyV
uZwZ3UKjsYb8wGDdRiMTm73dtms9MLy7A/uCi0OhwpsjndmEaljjrb6VHapcZlA0+x4KM3iBAmVV
OthsjE3SG0cvwWJoVU4i/dlGEbkBF0qpEmLOkAKF2uVzN8+eFtVfGGRcxJw3wZCFIVWUSCqtATGk
AXhmDuqc+EQCT0wiGHAVfBeeJMEyasgpswnDOBmdsP2FwSmnHu+3F0wEwt0fTb00eq3A2RNDBqhQ
QjeB9G2DMcPvwXBRoCuztAkK9NPFFoat52zfoh9R7SNBcijYNW+sJ4tvEzcR2JALuHKJVprRxqSc
nTlJPUFj9npSHrZtEkQ2XtpuMuVChQQkjjq7dNThgrQZmhGPjajTnvnsp+T9PbSp7BMujCpTI7Yh
D4C6W3hBpsgZx6vRIk5Z3cWD5UJ78rBtl2AP8fovkR4ZEsFJ5+kUstnqfKo1EYTI67hgoOE5O6mY
11nRfKbakQ9hzAOabgWRbXVYfbFXVS4cGERSayVkSwfSz/o4XMZgca48qjrSnon1UNGdX+QTXKYg
acqkqBocsI9lVwkLR40ebGR1YMMS7CgB0pt+zMIrrGhsw4m5eqEXjqzdNb186Kvz3pAEe0rwrQgf
IcBMqzcBgKoJNy0zdnUDmt+x6N1ZsHUJFyFSMpmqxs6HInvtyyurg4Dz+CtojpGI6VK0clyq0Bjz
WMYVkAK8oPZG7WrWM9Hu9eRLpYT3jUu4hKFuKyWb2UkRoGA+zjGKItCmVb8Xht4Y0xaO0IyhMkBH
F5mCovl0vJeN34ZNIZYyCdJGkSOwdV0AtQopp9kCkC4XJxrjLmSQ8zkQJduiz8PFhiywpUZiTf6U
3M+YDZ2tSwghocO0/uYO4oJDXKs61dhTQ4FeK3DBVO3kQQbYzazE246oopXjosKsZVHYMl4YrYyg
+gtpSeMVaivbIIINxE+kt3mqjyG7P1TjL0MqnbCzQHj0g1q3pBfdigXfiJ9In6c2GfqCGZTcWdUf
KFX5kpo7ui562hIBcVGhmnoJj5wIPon+x4iaE9zPmeO/VKX+nnNrXFBQul4aM/a6CVX5OxSmL+Wp
e5U0KnqEFrgCP5OOgdo0HtmrQN4krmxHDoYCHYwkC3xbBMP+vtir0yw3QcAOvqx4Gue/pmCCjPyX
8lPDAlkPAbktz4on52Ua9uxNoKvjnaYm0DNNm6tpkm+3HXvdlncczhbNKKhq5cAp0U7cGJcxGoaq
RLB72Bb8nGS9g3DBrTMGGms6QMxB9TGuccrkyO8Lsq8tA7IoLYpkg937UPQWxIZVPkeUD/5ZRi7e
YSyrpzl7JSjy1xFtMOBideroF0lfVYjbT0+JCoLS+awG78MX1hVqS4YFGklDMfh1rQKtgoY3ynQT
9GHDxInBXzuHouLmKtkeUzz6fxxuaaGfSCutRfNadmxmEDk9R/mv3IPwOrj27AiqGrr/N/u6qIi7
6jgLYG5lE6OJ0XkM4BFlTgnJGEvMSv1Le20Bw50jUWfVSd9hHdU89aj+I1dH1xLySK9GwgUKd4aE
GZZq1IASKzcx/UFyUGKj9J0HourtKs364nvxgx0kyoNIZ73u8qntHYk8EjQg57qBSjFYAkG2uW/9
Ef+JCfMZN5+o+w3mjr/18775Bfmhj0lO8FNYk23UyU9ZExyp1F5E2peeHd/XlieVnbVGGU0bMJVy
mqKf5jihQhE7Geb+trfc6tVqAcSdMnMpN4Qwj8xr9AbGym3X1YJXeoHTf5r5rHK0O7J2eKInToPp
C7vXsHxUcF6uZhsLS7jgwZjgTDoBxo41J0LvjJairNP+ScCDktSjAE1kFBdC5h7C2W/EQYP2NKvE
0etn4Xv9aiA2bA1HGeYSbCigfjwzxzKxe8NuGDmn7ELOwIkhfkyPxJfPRAyvq0/DBqRPQYMEdRhD
5kLTNOr2TLNCBvn1vFP92MeFXj0yGQMQf/4QKeCsuR2kYBSw3WMIEDomHy3rrQlN8UEreylNHU3/
XQeih+a16LRE4NYO/PpRb+CFESRw+lNQ/UyncV93GAb9EkvaEomLg4VhtJ3JvhKKVG4iz75R6hjG
IE4r5f7/vlsXUBb3RhtkY6N1CpZtDB8yCBO09lfigalAng8ep0KsjkOAN8bFhNzGU8GXZ2aKrwVf
qFaiDxWvh4apgs+VXy6iYa5ngprLnOJkr7p8l83R3lIL3Ebr/fZ6rdLbLsD4BUvSvp9VG2DSWX5O
L9HAMZ/Ho1/ehTflIbqUTsZZBGqhs+isuk/OID7ZXKmtI5TTZKv2IZdDrmFqTFWGMdhafNeD1ebQ
apcqqJsXtvVUd+AlVKAg5jSKmVNHgRjDIU3t8ghaoMQfJ2m+VIuxet1ejLdvt/UruE1nzqSWaI9f
ER2DfXEqXOp2u/KyFbIKf9rdzFx4EZR0oDCrfOoIl4fRClQF5o7FT6oPZ3jKFMTfdQjk+aaMxgSI
vH0MIGqfKrWGkA8+WOOXHdo3TSKaxv0UQd6seIfgDpS5CqKGSPKIuRDwIMRN8azn5MkKU+Q4tBB4
qgiM/X1xPQrnAUWGAvYMehm56Vz97BvpOJkVvpUqYltkH/qTI5jvlnGOQCfJiNDQNnrqhMnVHNQ/
43mjviSq4supKbDs8ynGrSMXidtGHikG10eI9PUe9AedEKcY4ynP9/px28VFXsHFFgUURqYpYRU7
XMeoPF+VrajDWWQOzzRkSuqAiyzMSY0aWj9Jmx2auBlBDTv353iSU54GrO5JygsQl3cqhrBiqcCk
YWcnP7atFfgMT0ZkaLU0NjMcVK60u7Jq3YB0+1lWXakVpHBs3T45DOj9mViFjX9z62pXg6ZTjMWg
al0fmdQo+XdSo5+yKuYq7zj8A1OijbEU2cAZXEt3UEaOBseebIdCgdh0ez9WdI8JVcdi8RZ128Q3
uoLFBrQ71ZBGCmgQsD9r/nh40Zzg5V8qxaz66cJO9mMWYCUO8m4u1dELfln79rq5ZPT9sQvWKtxi
IE7zL4S4V/f8ApJL9LXQmkpQwY3I79rzqHe728J0M0/yW4iNjI+yV56axgvO/oVKp2hpuVg9RSaN
8dLGvqrstvc57mvdTj9NnuyUrn69vSlWXchWNUu2DYVAh+/j0qJzMRnNkoxeMqp7NWv8IIV00/i4
jbIaBRgEChVoo4SU+kcYnAJK31rxhLbjCkwcUqtl9/lgm56Gcp2n1KHk11KZuzSWSl+KafYwYXei
WDRJoneKz+UM7BpLsW3DMnWwDvMRidJxopkB2MbHkYvr+IH6wbHHfiHqHpdkT3dRDrsVrABzGD4m
WCx/15DGWWB3+LgCcTWm4JCjGFzZ67u/1XIab/KgR+ozB1YFtb01/8VSo63GMJFE8bWhRFK6zlak
0bOK1HysjLB39WZ+NitFOmoVCU+VpMlfOE4sDWpfMgRILdyNPpqI1qTJzm185DQwDqmZ7YpWgLDu
RwsIzo8KCu9qghR74RQf6K/Ia6EYqbjzRbkXan2vRZ2lOVwUJ22fUMqw0trpfJBjQeybFi5EZjC1
iXqJevgXcWcVVJctG7KjkJjgSZhMFQ2xeR5N0KiTXXOH615mQGysdaA4yGQ4g8SVip1IAGwtClgL
VC6d6lO1ojL7cvrws8HDUBGeVZHoism+zacdsADh3MOAuo2c9gCJ1SvFfopR1qt/KLafojplF+1u
e8O9vd5vwXGuEnWxNRsVVlJLHeXK7JxB2wUX8aU1eMGNpZ9lx/qovYkrxecUE4Vp7JTosU4Oow+1
+p1oivXzUzYLO5iwUi0N+j82L+k6EDpnsjUhBffnHRNejiHVYrvNjuV29YXoErW+2u9wnPmNksU9
hJeR2+ll4vS5dSqt3g10+QASLjz29HtJzwX9nCJMbseYIQrVSj6OHrqfIEljDf3JwHRL5GtkMBxF
rlWCrl9J2oEZtBXckz9XZD6uL89+q1TqMJES4PJJe9Xc1AdnRfBkeEXtxU9l6IYiJY/PGsEcIvew
DprGCaQ2WOLGr4/RftzRW0wjepI7XMt3rS97xpnkde6/EENjC/nZt//5uLye7VjmfT5qQJb3UJs+
ry6HPR4ZNL9BjIIyKtkHL2h6T2x3uKovsgtFkDSsB6l3eC45ama9SPMI9wZp6szzoEpzXyoGUZ/W
+o4xFEwWawRFAItzYbuheg2iaba+ZDfep34BdWvJH3YqAqE5Bm62J/fbUWPtjoCnlH8gOQ+ea9LX
YTWM3qxWLhn+lNklBd192wt2ytvb2qcv+A7EzxYaxEh0nQHV3uBbr92+C0+pO7rqrt13jRtDwEws
gLoa5hegnMPKtpXISYQtwjLLPngwd8XegL6z0RxKCmF03Y0gweb8z2/AbJ8sYLn0vclmPZsobG0j
6qbpvpLRDpeexYbg2rUeAhZAnF8OxA7xygmHqT2jdszdfDA86RfivUO96SBUYBI4C6+7GBNTmqgM
OG3fHmN/lp20Pten1wo6utMOcs/T0ZJjJ/KTzvvacbKwlX3rxZ1ITuWptE2AQyROv42e8PLnpPvG
wxj57FNP8kRfUbQdeb3nLi8qVc/wGY2LeVffY/DWAyu7Q2oHQxwQtBW9Hb0NM2ztES5h0HpLC222
/5Nje2SMI506eMrB9kekfFGN2rTT6JqLiWPgJ6MryoqE/sQFIIjLmIlE3j7wADXbYg82Xkd5VXEP
C4XruxpUDQuKiARKdRpfSh7mVIbWAW5ijTJTxngfmm6dlWHrbYe41SBg4pUEcrZQtuTzkFCq1XYO
UQaxktSrJBVqIT/iTnBCrG6NBQi3cibe2y1DA4hiF9NFlNuOMt9g0D0/9HMpiNnrlwJLsUAFiAo8
FP4+bgWw5Q1Kb3SjB0cJ9vohOP7QnByFWqHk+drV3FogcQFUL2qVyiWQWDuiZDkJRAQz3ECis6KD
3ppwB4jwuMgZ1F0nqQnw5FP2V3GKIHmqAS5+yk//oqazekW1dFUHl6WGCwgXPi05T+YqwQZnF2MN
1Y7CTaBzLDlsv7H6IxU9bqzHlAUk2xSLKDbasZm3LGIPrrKLQydyxwP0qtHW55uvDHISiRauuv8C
kYubgWKEoJIEYtA91+iVxzCd04KRcHuT/ReffF9LtkEWhiXQbYR29VvoyK6p3x9e0qO60w7hTmTQ
ai5oWUiPVNWCxAOXsrRRLulK2Px9CjX79jDsooN8EAVDAQxfayRRR8w0+w9MvmsPNd46IZt8ECzc
qhPaeOqECq6Kpwou6LdqopQ1O1T/dsLYj+7s2xiZEbv9GokrWr5Vf4CWDW4mpoGXYy5SDUbepk2F
VNqS1ckf5lLx1UDbV2FPBYH37f3503m2gOK+FKbuqy5QkH7luh4fZGivHgejky8VszGOfWnJ3tQq
93JndK40GPFp6DFpEU9FemhBPyEFQ3s5VOpDOoe32Ki2Q6bCuMxr8HYPZYPyKy1TT5cSGa+Ehubq
uansoR37KBt26qRzYriFpUuu0UqVYyvxSzxJ0VFLieImRfWnTTTqR1AC96ZRlU9RqahOknbKQdcx
5bz9kdmu3lgIvgJnTVEAAgfcH2yF3ihacd2moj7ut8LlZwy8zBqKjjIYr4+aDwW0vjpgRNmOvaM0
LjlEd6DVcPrXwTN21TlLkyBK727btlpehC49bkfwYQWC3B93fmlbWROxM4JODqv/5zu6p4n/MuHa
0u5tTzovhZn92oIuMbnIbTcZLSHzMXp4bXOl7E8aJrtts9g24JdzicAF6v8j7bqW40aS7RchAt68
wnc3m060ekHIDTxQ8Obr7ylqZwgWsV2zug8yM4xQIquy0ufJoitLY8ipPjOM13zyiyb7upgIVFQs
3hNjtI7mnIB+l6Ikow4sqhrUGqMIJmPM16k3Z0wxjLkTmUJyJYhC/VQUTbvaixzPqT3NUuRh6m7k
0N61S0BF/oc4oxXmWVklczRQzLyS/ET3ci/xaUWlSYLMzt3J5qmhXV9zS5FRDrkI3H19AcWkPSCA
eSB+7KWOmfvaYsNCBVxFu+dbWBKeB1LhimyxYwHJWEVKami0wqH4lSudItdyzJvmoIaWO/+BP7gl
xjyKajGEgVD4fyEzTtOsOwBKb9vWKcuOI6hULD4JKjxbtCrDKGLB+Mfnh6TIhAq4NbtEmh7aFcO4
SVeamCtVEM+T2DcKXrVv19ZbG5KMsHR5IwuqSnPtShIC7PNYBkpV+MXwvY4SJ4oVW5q8KZFv034K
Lz9LHreM1CzjkChEBukSI2ZCUvt5rsYAO89e5VJygPfC0W57fv2GVTZISdZMqgtgiwNa7mvc3aZR
Yi/Na1Rw0iN7RhlbpTGxjUoJNAqjzybseyV6ghKYaPXmtYp3YZdYZBRaA1GCyye4//A2tBjNZvWR
FAOvbHaVG+smDVENgo/dYCTHLd3K4SUNdjlDiQTNQtjaLSnMhbXqUOVZhChPLZ/T8cHC77xx0N07
UhVdVxANSUBi//gCTA14W8C0gxKxHknS+AI2lWai5sSJ4l4+uzen79Nj25Bi7qnUF7kBHAFNQmAd
tnKMzvjDow0LwiNg4ACWpTimXz7Qilrd21hJxzvPfU29+QTm+gRlGoQmwSckh+qgHxWf+NKJVodH
D7s++XqT/nufWTZEC7vdUdxn+7GmPm6NMqG1aJIFUqPdLBbYunyuu5kPVAj+JsL2YUUKGuYF2jSB
emxgnkc3Dgsftachs/saxSBUKa/aQOu5K9133aYtZSbCjcasGAvaxdO7ZrC6sHtuEmEY1y7jEEM8
1tfmgGcRJPOxikKFBwa+/zre+WZEtzMx194O4NsawW2XSTdZXTvJgvU0nBOm/9KFa2RxmmcVGI81
uobdGbUY7WoNNdGJrxZf8RZ4vI72wKG3681sbpQR00YjY57R5pPO04PqIcdyGq8J8mB6/WEAQMiP
0MaQ3E1KeMetY9L0xydWNcUy0I8i6ZgT+KgPxiadkEiAzjastQ8iwyxCxJLa3dwCtQbxQnllzamR
2OU4r66Mlkm7L9uI4/LvGqrNRzBmuVljxSgiHWa5wcxMTBogPhDUiciVsLb+OOiPnAPf1YIbgoxR
TvS1GgsZfkASncmB+IfasRxxsO38UCG9hvpt5v1h/RbNoP8cNqPfe4NEVZvjsCdnQlHEluE6pjFa
B3MMS0jeILj8NNGObGGARzEMaHwZjYSMbFmlLiAK7Ce3xdY9dwUsc1qGihD9wM7RxDaH6UfbjJyN
MTv3aehwHhGlmyJaNZnjNVOltoylmtw0z2fYF3PuPWVUB9vECqFndSTRqVGylGesd2TZQIJUl6F5
JUlUGQXRrrnaGWo6UYDwQV2ns6Wd5loWsYx4GmzZDMf2IOeZH6k8TNA9QwNHRMQIERKABtquPj6j
QhMFTelBWg2mp8qfQ9Xt0L6B1l+kg60DN47c0VAf6DG2VW7WaY66N3rJLWAxQvLcuSJyO8lx4tcy
eNQYGcKGJDUiv6mV15S78bg6VCkRZPZ5wc6Omv/AGv35NjlWN0plDWCtFAe3WK5WzY260busAegX
M2rvAxFG7aF6YGFFNoi08u1cABtfyA3eqOseDVQmRQRQmJ9DP9FHRkpLJmuSxpObLRgRn1/iuOBw
saPGaAP0PxQYLvpU1/OaUlhz+a7NGtssHoRSD+tR5ZhE+q3seZmSbKEL2aLjZEwW3TKbyEp7YcSG
DNPplu4xH6wjduNyDAFVgJ/IGCooGQg8ZXZ+MsumAVBCKOTQDp41bMPF1/0/695By+47HeZq1kQp
C2zPm95qnYZyJUi0Itig3olETJu5v2tWPMneq+t+IMvc15RnaQJExwlT8DbqcsVwBHioBzvvVxi1
yoEljLAidblu8N773bLL2FerQv94jsV6LrY4igg6A+JTJ3hq0c5S/wubsyv5m+Nl9L/Yd+VIF5O5
+ZTfiuiHqhLCkZS9/ooPZ8nYUguWBIufQEPVbOydoV0W9VH2JHsM+xJYe/bgm8iNrL/y15zbErXn
g2+ps/0kUVJMuSiCeudJ/vS1vhdgWjxaUl5bWxyCYsXBLmH1g5dp3/PBQdlEU6YOq66z4w8TifRS
M5bJVXqUXG5NtCTJGGHV4Knqzgq7kzZnVb2PNaxR9GWXz/teXPfhCxhpKpQ6qZRKhJlV0B0dDEni
lJPpIk+EZGbjtoVtJvelkdkqercmQCh1XmI6aFpDAwFPtN/gUT5rjPfjYERtboEskbTrBOjSUFE7
u/HIm3fV3NffBLtDxSi+kl9HR/SXh+zeWLAg4KbLriSHyj3XLFOze+lrGKFca5HEpYmjweEvdoZG
wFAJTcRkBYpV9G1zCzxvFZwLJFnNXItJbK4RSOIFrNcpLmOIvoxG72HGDSFEB3no3LE+WTrWL9/M
ZPmXSmbXFqHKaqpoKtUsdjLRjHv06GbShJ3VXX4Ssnm5w7Za41hBpQejmEh/kIU1TBMZDBHr3VSF
9fZMtTfGydIo4wiDdTuWb8bkukBDNC0+TYSgB5P3+vYc2y1Nxu1Cz5E+NBLsxtrU68801a3rbhZV
L+8tNRDLqPy2knr9E9u7YZTxvkYDjy3JQVSL8toeSH6NebKDOtS8qc99nbqhxJjFqlSBNb3osE8J
ltFoa0iu0Lvm0JYVg6C3HVUfVJaS8pdZ3ug3Mwa7idOFlz2zN9SeTwK9+QjGSFZt3OoK1ujClV48
80nq8YSwa8yrr3Vn9oGzUmKgIHXKQ36rOb1nHHsnR1NbfiusTt86/J77XWuG/DSK3qaF+Urm/NFw
LyjxgPOP2vqxM7sb7NfiLdOiauoT05amyqaG8EVlhbmQUhJpBWgMwxgk9RBai/iDDIufpeSazJU7
R8qvywe959KhaAM0RwyN6pgtwydt/Ox0aatlnnPEwIV0Tlu00SlWWGWKd5nM3ultyTCnVwzziKEl
kOmW4hS12rEhGm9h+Z7usUQgeMqqZsoWG+N2SyStWRSje1Yxl4NsVLKbdEv+U6lH6XYd6oQXPuzG
e5akiyrazVGHfrPSm8MrlREDe3mNqa8gvaa9ZHkwOqsze4jm/0VieM8vhgRiEAMznqg1M29CwD6t
qEQWH2+ix8wQLeMPhzbgvb23UXhWDLd0GNNujkMhKgUuCyu9crufZeucxYUcEL03X/J5XGzdmIXr
aWjiQy4U40GQZvlkdMnPNltjLy4AT9SYs3Q0rVj3eq3sw7oyv0hI2PtZaUkBSZPYHgczuSHypAbW
NP5EJl+5tYjyFcESloNoyBuqmKXz5XVeHNIJKVrssbVdUwEXnpDekHxCgBuvWoseDBV+bCYqHKCo
QdbIwn+2lQUE6WHUHX1VxGBa1M4pWgX7JobHRscUrlwaX5Ksmv1pystD30ZfiyJDEaipGmdKOmwg
11BpW4QWSwP69bUrJ9mJonGwc9IBvRf7qgEIt/bJr6yZv5Mu6Y8V5v5Te1QAZa8JBsoecW5MtoK1
uYWtrZOWOnICUNHWyr8JTSX7f/DCFEVGU4ShSegf//iQWyxeGzMBClOKoyUYWuU0oYOa42/vPmMN
yRzYWvSGsUWXJI5kZTXwxJT1ujDuiuXuMhO7jhzG5f8hwOgJuA6VJnQg0Hn59XqV67YGjAonDTUE
guqthi4ZmrZH42Tj0LUBDw0aZpK77hT7PPA1Hq+MGVwlI5tLE5+itj7ySc6g8mBTd3XvhlnmPaMj
bY31JEEiHfqpPuYoJPPmUvdV1IYG85Zz+CVT2YCLSp0cQZPtpX1U5NiNsGoX3f2O1BeHggzBXET2
RMyDqMtOLrxevtbdcGV7rYx/3kUWev0mfIV5Vo/TPW1AXwP9p+b1nu6vj0iOua2vHXSO1eEdMOOI
J0ai54lCr7CXnYR2cQGR0uD5oHtWe8McW4kZIrXG2kNQSeeHWtKCgtRhWz+JuXqVyKcp0oPLp/l5
BB8l6y1BpgADE6AKA5XM3HQUOzu3LhltDFM4taNn9lqj51a1RT86IXd/JwSFR84oaruXv4Jztmyu
s4pqBL8CPmIpZFvWrk3AmmMD7P+PCOOdqCi8GiY9WmN+XrsvMbqUZt5CSR4jjMoprCUfpgU0OvFG
zn6g+SCVeMjFPBr05xtHYdXjJoqp3myTR6V46MmPNOd0tnPUlckoE0RdmthIIKEXejhnh3Tm6hKe
oDO6JBWztdap3InHBQ2tTvdIbppHNbN11/yCdXvDlXXs7/Iv8Q3sJQ/Jiscfo0LSVbDUCh09LpaV
2XWzOGXB2/W4G/lsHxarL4Ra6HKqkJUv60v3lN2Oh/5GChM3+qksbn1YsMHQ7p0eTeVoaj9clvW9
LoPts2YtOPCGE12mHGYHuFTAzEByTrdN2wybxObXoTgHym6UivSm6QCtj7el97Y0yk7R89aU86wP
2+jWjLpSxlQBo/hvOqtbuTFA1+w4oEVi84ShB55a4sgou0WzXrVVLwmucBokD82JabBWkY9JVjiH
kwagJCDDxjOvKE0l/5PHrCmmKgKeQzLYDT2KNKqxJM8TkJLmX2pVlg7Atl/KqVlgcmb9Sosb74+k
5Z0kzfZuVIo8L+KsqcgARmfJp8HwaHcurcfESLDxMh7/RTbfqTGKWBjnuC6saYIBjzW/PaAPFNJZ
ZYfZ6x0ScHPk+wrznR6jlPU1N3QhxYEir4vNDE583yGNRxOL84q22O/pENBZJH6b5A5hU5TQZYcC
IgJidmBHEse8WiyE4KWpYepKHmpsg5aWg1UBOP3yFe48QARxsqZZGhCpQOvjDeJ/YI7XwqxptWjX
BU0dx0+XKew8hi0FFuVtEBvStYo1uUszQJlFGC51gFKUZTa6R+RD21rr4zoIZuyqTc5tKtinjkY6
dE6j7qAyRi+bASKcUeMN3IkfE+DjTv1N8aV9Xl6VM3kan8h97arPgiv95KH/7l4iOsP/pszYwkwv
rSWOBGSw1puFXNXibU+uLh/tXsYVZ/tOgzGGQ7vUTVeBO6BbPBkv6pPxHB/jR7TfTC9IfN8mJ8zs
f51C8a4OeYO7e4bqA3HGGHZJ2wD8BMSzg/AyP0zBcK7P46l4Lk7aXf7QPczX+nMR6I8qT6XTo2M0
3QfKjNDKFR0XiqLJNSJkt5XnLP4yCItdj/7l831DB7lAiK2tAIuwH+P4TXpGd7waD8PdcO7OwnX1
HPnaWTrOHhqc7ocvLfpeJUDgiJznyREijfGylakVdCBtIxkn303oQTGv6+75MpO8e2SHdCWpEBpC
o7PO66/U1i5+NsfqJknsPmwyWzjHt8vV8AD8khlA5gWvU3PPPCOXpAOCBvoHwzyMlk0zyUxqGdn6
zjODKCi92NNiW/MsxAzyd4trnHc1HhpfMNqOtlvr7Xu2NkvMgCc7owKJrVieZepB/L9vwFHRbLIh
wbA0VHMuySh7uXq+6E66ysRLJN2yB+StOPgZe029H2gxCq4apxVwwij/mTDBtO4nE1v8YgSySwLu
w9txMT4QY3SaHk+DZRQ4u9KyMAlSHNQ6PVmJVdr6PB1SpeO4o7sPfXOQjH5DsTiH4wbm6oScl5yE
U9ue29lLoujh8ivgSQWjzCwD+aw6BmeFntpm+quYak7tZM99+XB4rNaKonzIFjBDZ8jo2Frixo8S
EJdKvzjXvJrU7lWhACZJqkQnhhjNEdWjKGBpM9pKBgdrDdP74VqPncaJPfXQuNm19lf3k9yb6Pzi
zkbtKq0NacYrVJqyyMuYiqSYe33+1aqHoFp5GQ8eFcYbTMtJmAUBDBrRNyKcEPpr6pfLQrGX5EDX
2PshMg9ZwIZ6TL+DE0yihoZaubJ51hPyV570jhkNN3L1U59uquYLcFBtIGw5S3oUis6eNfwVKPlL
KmJ8tQrNDiptaddXCUCA0jC5l79zb5bHBJgN8uVo75eh2j56caSVFL2k3RytiyIKQdXboaqAdohn
jVN9k931F789avd1vlNVmWxvvWTlnLzdwKwBaBZb4qvMHvTVNlQOg7vCrKPgIKEhHLUH5q5VOR4r
EWBT8MSlG8GobtTJuOnT2Y+LJkiWhnPv+zZpQ4+597bTiCmUBF2ghaMDB2mt7NRLg9qyF1/CIA9m
5XkxI5cmo8gFzEyORAOP42DPvuZLD5kveGZlT77qpy8pN3lGmfjk3GyYZJR5IU2dlhRgcoyATjR/
ny3vsljuvtANAUZ7D9WiRjPlKC1zTxRRzcA5CphlvUxmXzgwOQfAKtVAufaj8Df9DMguExOf8Na8
UpJRli2rn1YxPpM6/4ssqMZcJvjWyPDp5IBQqaPSgcEPFlRulDrS6tgy5Bq90f9F6iHxyYQJ9bnS
1ZO6tm3YdvromtD4980Kv6kdWl5n+O7hbr6BUbKl2naj2lTAzSHmUbO6UJizI9Zd/YkF3pBhXh7S
9sW06CBjACEQgArFMZaGq7gl//skDSAF3o+UeXG1FUUkqXGkuvKgkechv4rF75evbVfeKVyrhYld
VTMYEz/Pq9LEDUgkRXPScgH7Zf6k6wZsGIhfYXNli5XFrmohihaGKqf0WWkOepCG+bEPxyyUy1eK
tdEGPISNfUF4J8kIwrLEWh/XICkXkeI3YnWVVOR2NOeBI/a7ofSGN1YURmKs+tRDX+hmC9CQ5LaA
QxiaZLzT27pxul4IhTjjFaj2FeOGLiMa8Yq9EChyvuXvvPoeDQhh9NDb9UG86gFaZPy8LCa886Q/
38QH3TA0pr7gPOvpWyv2dhkFy8ShQT/5swJ5vzNG9Y4qOpizGFOqBXlVoThUpHQvc7EfF8BYov0c
reAKOwePNos2IivY0OzRla5oA9ZvBAg55Ekg9S4+cbMhxShgEYsj0loCKSPCr1G3c3Px+gEbJkps
qwNQT4q5nDHiLbvZd6g3dBnJh6pv6nwEXTXQj4Kd/Yi93Bkd5LJiDKJyQTUoG5fYZORfK4yu6PKZ
5jsWT3Xg6WFYQjoCXPfE637YlcENZ4zIw6KlppVAPgxsoiHfFhUg2uOvyxLCo8HIeWbIcUky0ECT
00FXK6wBXtb7qV4fL9PZt5YbZhhhrwo9qQsR14S1HGjZzwMKDTIdem7PyF6FF6jg6IMBmLpi6Wzx
osjyuJ56aArNfsHZyTa2fzjlebYtT7pb6YwffAN3CvnowfTuP8vGO2XmCQDjWe6sEpTF4/BEhyDG
Z8vRguyeQvQNz1zAFR49RvRlVBiquH3jFH7GX7TdNvqZYnSneZDR7MuFKdh19Tcny8h+UbWkBLY0
jEw2SXYkR7mdJr1a2bEmxLauy/o3jtTsc2iYqgIdhskChqKkFnKeZG9aH4seflIO41+Uw+ild5aQ
u1BvX4m902OenDFoRrHI9ETViQRll6j+ghXWrx0ZdAMTomKyeiaARXIb2Kn6d6NRuE2PuwYWDdV/
s8y8SKAxqoR0eJHK9KXXsPZsOGaqeqjjb4IghkXLA3/Za5/Ge3knyLzMSK5FM6pAUDxqsoto58qy
v9J5v/goXGPHsQ9A0RvJATZYRwAbxAt5ePwy8YE0lIDsoFouax+wsc4WVMy+LeHQh1bcOmnHtYn0
VXx+pe/8Mh6gRdRGFShBOvQ2XFObOPnNobVLP+aCIvG4Y2JyQ11aaXlDBVQEr+pyR0l1G1gqdie/
EjI7Vs3rPdz1Kt6vk620GMIodnIB9gaU/JC2RizO2yOxbzT+OUF2T047TmZjTYi1kIpwsYH7Zqrn
E3DCeDaD8/rfugM3TlhFY8dSBx16U8CWfvP5VPh8/TUqGsH6ytE2u7adwlpYsB26yiK9JBIAyvWx
/E0PELpOfKxO9YEOTvBWsuwe4YYUYypKI1LiZgYpICXZc/NzGMIuf+Dwsyt8mI+G76fSoJh52UQc
E0ldEOvQjnS6A6tbR4ciAktOa/deZNOZg1HAIp0boz0u3MHwvfujQ/2YDAFiB74AL3Fzf1GGMcQa
cOi4P4DajG+N0t0PWhnuHfU70EY57u6e6G/pMS9bkprKqDTQi8f7FvMOqlY4nCPdSzNsSTDvWY2S
CWP0ING7mHNf7eZp8Sq38PsEWKq/DGhLAwPLIR9fcO8uN4TZIpQm5Svm00C4UNChpstYL5I4RiLZ
ZELPe9lgBSyvqLCnKLckGRmtqrapRwsk6UoRLPsMilMF0UGVHRDgmss5WY6wsAWovDGMRu5A7T9A
516sOyTsPetYoogxhNHKkZbdkHLLH/2ijXi2NbBTTR0Us6vyKQ4rJNrSyemPtBOQBMpr/v0yi3vO
xZYeFd8NvTnV1Lmo8eYBFSke5CaWrgaAnzhGbCxXpq4/KxhLcSt4kLaqmhaH+t6w3xvExn9eo8Y4
FmRs9LJHshZ2XvGXJ3qhhx/ZkxUgZfXIzwvv+hVbdhnto0raWBULjpdqbwpp1UtO09gLNuNYT/Op
PCY+kJIwyX+gzmqqp+7AVbO7OfHtRzAqKBf1pDAImM4OMZDzy2DG1onWo6MicMmBHnu/ToFE7JZb
0dwzJlvKjDKaMm0c6xyUm8Qh6FKJDkuFuFT0a7f4ygsVubLM6KVZALTr2r+9nijIfhR+GhhnzdPp
5ulQjhyequVJE2sr9VIe16V9Iyj5QEjyjcxJtLdFHnRYNf5CxjO3F4ejIz4tRUnV1MA6998iRVGz
11OCYbbySghKfzgJvM4KjgbU6c83L1bTZkWJBtBTA8UHOkHjoBr+sjoAY0O1TprsywpizynYiAwb
7UTjKOtriWmHWCJX0Wi8LotxM1Uyjy3eMTKKSOjaMkfBn8biaYiQvwxGOAXRTYoeqtoVDhkvxthN
0mw5Y3RP1q5ZFcV4DJOTXsch7Q9W7idaRTn/UTvhVtHpjOIZTWOUCdXruu5jfMTW0SJ6+aJ2W0K2
/DBqhZiDSTCRgvRCYtdP8mJ3TyuAB+In62UKcJwO5rdXT3VJHip3tDGNHzdxnB2d0S/CGpM+lsGl
1c82Zl8cjKkHHDZ3ACw+nCSjVciskKEkoLEqj7nWeXE13yR67whj4in18DL1T3URO2J0I6FROevS
U1O3T0OUBM2KUuh4F0dFkAidI5THdn25/HX7rhjgEoECgOWGFiNTSjKlaDqgmXxSv1SCcm4Gcuqi
4SRa02IrRCv8ywT/i5I1MdNlobdDZo/cSsc2War/xCP1PY0PNKB9WkF7TWGGuPHI/hW/02OOf5Yz
Emcy8i2T0zzR3UzxnemqNnlSfUTG/nLiVi44FNngUVaKOk0lUKT5YvWvtwnyzLYw1hj/VDwSYMkn
T6nT18iG48BB/vtQ2WASE1KGqhSUJLog7SQtwlpAd3Me32m9wYtc/4vZeqfGaPSyzTIsSgI1zIA/
xOEQ1I8CrHL6QI+UBMKBm6TbV+rvFBkvM6m0JE/oJarB0DgqxVFy8gmgWBO2XeVu8YirdLldsvsq
/p0qo+JnfcrJEIEqdb5ouSQ+Kve/yyX/RlR33yIajtE9KqFTgoVnxDRPPxQ9qsizRjwLYH6Yg7dT
6QegzuymkdzLD3FXSjfUmEtcxSxLJVomjIHf4yVTVpz1ZjE5ZpJHhbm4xkhzIapgs3qh8xulG2xR
LUyOyd/XKZKGjZlAgFSB0/bRxVj1om+EBBdFmzbGA9Up5ERzHArdtBTwNi1x6TFmYynICBiE5rdg
kFuaUxFvf9SHtybRwHi4fFNccowKy+McuXgF5GhUFx2Bf3Ci7FlBFv4r9ujVf9Imfx+nJopMN8pa
9SYRIwgidoIepuv0WDoi3arrkOO/wDrYfduyjEoy8BEBWMYIYqdh/Yb0hk5/7o6LA3fAb5xRtFVX
/kGtfn0Tc+GIdisp0oYoI5fDWgpjpAErWLMnbzykRwOza3T6lrdwcbd6uKVEX8jG/U3zoeykVKSq
a7wa4NesQXOggVPMTd3sn6QGTDA4HKIkMkxFQqbWnYysZZk9y9qXOjoXJacZjkeC4QZTwPqcE5Ao
ksptpchW0MaKDSPeZZHfVRvyOyf0MzaHppgojkspCoTliIJd2WGzdxYvHF72plMp/BGG/wHsaOK3
j1Rii4haRvcHaTf5Pbklit0eKPxh7kyZa/5sftDIr/QTeGXHyFkC8TQ+zmf5hLWc7mV+90Pszacw
T3ztpzbH+tu/wQlFYMhFbhxUf9HFN4Krue0jz7zRf/LTK38nyc45LkpCyGqAJI3qh2AMlaA78NE1
9sOWDR0mA1ZjKraCVYOyPK5+GqZHy1kD5UjR+PgrNfZ1pYJVaqKhGcAtYXSXOM+SGE1AeRwtG5OM
5TWQLrA6Ujy0ixOPuE8s2amcy7dH5eTTSW5oMhyOcms0GsWuLdTRGybDzoZfAkbKJHm0U2jp5vEy
vd1HuKHHaExTTnSA9UCllHkblKVyttr1u25x8P54XDHapJ26bl5bGVYgMXzEMPZcaOj0rhMnqSZn
1dfB7pWa8/B5rDH6RSrGQcA8Fgp3I7BJ1qzwYjmBR5sbnDvbz6xtDpF+yUbF1GsqaGuLQyyuAM4Z
dl+LHxhHuNfdAdPM2P6JnZBzA0hg0RYJwnneeOA+o5gUwrJGiXrlH8kXEymlcsHpAuIRbR2r7BMl
fzSwF5rjHO2GBso7IUY4sXYmr0pZw3Sx0B3jGPmCqH/GRM0RCwd4ye7ddJ2mSDK2fqIFTWWTBnGv
Z4kGPwx9HQBMjA6tN2AVU4SlaLyIZ9dCUPgzHQgmIrZcfzy/BUvmYkRaEJRES2/qQjHd2uxSXrS6
65NvyDAmQosjeLC0VIGh7KvFE73KB9Tkbe4UdnItA4qL5tUjjzdsxeOOMQd9L0tSWaFXcByX7tj1
FoZGScLTW/vKEhgrsow7w5/MG1CVipiNADJ06Kk9dMH6TGNj+YUmPKtHXpWaS4+Rj1TqxA5w2L8j
Y+MFm1iP/XMKSLMaeNGoFnAXv+4K5IZBRkpyo4macoYnq9yYgXiOj+KNEcSOGv4LP5bqw09WYEOL
EZUlKqc4R3LnLew3XnRHCn8zNz7RmUo+c7uJpQ1BRkhKQFpYI/wXaLAomII57I9WQI4Ag/gjXfkP
JfiWHx/boMySWRmI4ubCkb70CLLQETQEiWt52mqXL+ZD661edPpdUganvPcg7x0ucGexQUcyZUBj
MrxiE00hrhOGKxvVz7/JTnrCXl3sEHc6t7jGGl9nPGIMyR3PVlADNhux0RjwHezdKcHNZ7DehZKK
yliN+IzRn0eUYaRgOPaA6qZlr+V2+AGYPEF+IKjODshv0+3NPK9tTzNsv4BR59aYrK2JPZuugPET
QJzKhIdatWeZ0IgNyDe036IPi3mk6EvAws4Kg3KykQBxUZdTPURlfHzV13R4vOzJ7PaZbYkxDzQj
TafqRUIjacxcScQtpYOlPimIqC10KK3iV+yaKyOPruDgJ7l3M1lb8sybzVUlWSY6WSoe89RpV/2Z
LjZXXbwjuX5d3lap/wsx2rMqmBSWIcqAujPYDKGh1oPaNymtIkrKVWaG0ai8QfuZ8DxIfVoGpA6V
h146013uscutwNM7ZHUVGu4NiQ5/0rmmjw96BONDJkN1JDLeau/S2hpWxCK51XqmBYTN9v9z3u90
Gc91lQdlXFTQbf6qvym+5BbIqRl0u1+Js8ZqLq7u2o30t6xSzbLx8xSRzIJSNTT+BrvoNY0DLaBp
WJ6O2p3+3FJifFdU+dVemEGJtjVQ/JZxvF1UG0tdgvmY3feOiPXRBvahoN3gzO2ppUf36UqBMydq
JppFsHSd4VOeZqMUaKbNLQZU2pQQi9xQLg5W5MD4COS7ESsi9H/oMdwupdwmtQR6xk1njIDq+pKG
XWC6yCVG1z0yOBpwv5Cbjbljp7tuhAwwSsWg0NwoXnxkFRv5sgRwekAT6MYWCIZJbX7JB70z4QzO
CyYpxSKMy0QEXo9iBUrdRHZCct2Da7oGmriU35J80EaOldzTzMDdMw1FNTDvwFbMNKx5TCwFX5XB
/mT6Waxrjiu/F7Er2IyLuS3V0rBZ/iPfsaQBIULoMMPZ1cSW5uY+UchDYaUvS2IeJCH7y2zFn8BN
5SGh76kLhVoDYBkqis4eeKMUhklIj2HVNjNsrVKBvNG1h1brHjrD4BY6d08SqgkJXfRoGG/3v3my
QhLlkoDSlBvp0eD26kzuJyPGyFg/SF1/0tVMvZ2GvnUX9EonHuAdpcjBLJ+SuUXVDOcKUMWZLes5
ehM0OUo5AzZ7gTHQv4EcKePXJ1hHoiWzhgvAmHV9q8YPyM4GQnlQrZtlSaDIuNAgewYZO8SRHEVc
RTe8fLz2Ie27DhUzDIHC3bLXBH0gGD49Ktbph2jZ3WG6oYjtKW/Z9a60qRApScJqJWCEfySrLYmx
KDMwQlo1u54mzbQRmmeeSQ+YYMO6qjf3yKMe+xLO4GW3YJfjDWnmgRfxIk8SwVMi6VWXfBGKoCg5
saqy51Eq6ADC9gS8J+iRj+wh9yUu1kDZg7YeHxKnvrNOhatEDiFu9pyea2e2yxD9u/AxKThJGwgu
7W9tKrs495OTPYonY0DJkjcEsucdKBo2yaGcoUBDMfcdp5iVHRWM407ioUn+kjAogTLQtbz8sHLg
CP3BUWNzFhADNEM0dHoVm7fWzpY21immtbFUyivM6E6ayK/alLzLZHaf9IYM41SaidKuWNQMGTZE
25TbVyGOOPmqXbNAl4D9zQrjSw6ZtAiCDFYab3Q1uMYehgds4ZsWkI7C6Bx5/ae7uf0tRUaG9EpB
VWYBRUA8XcHiB8Y1nQxqbuWQ613shbIAsTGQKhJV7NllIqB5aJARtyAVC1aTJ5rpK2oUkrgpvcyU
HqwpDqfKuup7gi6xJj7LWdG6l+9w91X+8wWoC30UlUnsx6opMRqNtZZeIQ2vumjel2r/Ry2vWGYl
YSAaQ6gYC/1ISJ7VIVVHmBuydkDQb7pstiuhScNkTPVby6xqf5DK8VQX2Ixii40ZH6UI2XthaRtP
G7ArsDCGOOOI8K7aB64GLDwwfbGf/uNXTUq3zLUGhTGTQnAxRqe73Wq2dlUCbEtMIw2DneWhiyb/
8rHvJtBVgGBoMuZwaFv1R8KCVKflKMAcAg3dsle3vKOe3WIG/xKsac/ab+kxjIpWFbVJA3pSPDpd
+9NUb7EyFdbOCjP1qsoNZIJ9C/FnPsTOMq3BqgKmXL0TMac2pv9H2nUsya0r2S9iBC1IbunKtO9W
y20YsvQEvfv6OZBmnlhoTOFevYVCu85KMJFIe04msTqR5zCxZEochAMOVvAutVedKhn7IsFrW5i+
OZH33ao9Xz9hocI7EZxzMsA9SwsdImwwL47kU2o7B5d+XRTp2oRQGbw6QJEA5i2S7EtlEsyFDHRi
yoTrTzb0PNPnOGAgEh2IV6rqqfRluZ7o1iKKQqBuWFgK5jHbdOqWzuYiWun072b5PtZuUxnVlehm
7EVwqQf6Oxhvyjo4d8041O3DqHyfgD+6FVsE4Fx/aujp+geT6cSOefdogehIrXWrhYMo+w90icpG
e7JlbKQiOgjMfiDBwXK6ibPj1CpNPR3pAinocPoAHPXLJii/TsfCT99b4e+VhgFts+/XlRNa404s
pxzph3YxDXywBUBMat0EAwXxfZmEdi/rDfzqrfNJ415F7nJp9ehSY4WK2EcHkEqP1o5nl0D2UzCm
mYQYL/ycFB7S9IjRWTH0wnzDUwr+idfsBeANQOL5XStIgk42yCk9f+5aOvnWrYBTAmRIoEVKD8z6
LJyXw9qFyDGPKiCUOvs2RX0kkkVgwod9fy6cy9VjMg3DBNHqmX34/pWxCGMCItRvpOBfQp+AMBtV
eNcB4wGn5lDSKYeeeNjH/FCY66GmWdBuZmjH/Z0e94fRLI4OYJC8ioCIg8aGb+JZXI3qpiNjJ4kH
xb/GcVGbQqgBXHLuahVDlugjs4hqogc92dzAXO3s9bqNi980AlQ+uHbwcPPJspK26lBbyGmM1Sz8
UVmycKTme8zqYn4sN344Zh6qxYSJzzH+iIJnEVRjxR49WWorciUWXCNA+7DZjf8u9e2JYuNlt5Br
lkD3purygTZ6ZBeA976usiiq3wviPvNsbHRA5QY5dLrd5UP3A0x470adhHNWx96Yp8F1eSKnvJfH
mbBdFfnkNJCX6eeyNkOnpF5Sfq2XzTOy1dO6KrouUKYgZzkIT52azEAsdzG3oH8hyr3ZbrdGN52n
OpEoJ/5qtmqAuAqDpPwiz+pOy6B2NipA2ckF5yimsYNtlrwyuuguoGzzHylcBpzHeq2nBqQAGq/+
wVpGyRdyHg/5agS/6ZYwnJx2WOlJTvSknIsULIP/kGVK/Dn//BYuJh514PTPFer++S15Sh+zY/dQ
fSaPzVF9UJ6sc72hYKsE7tF6/AvUbSDBoJkLfiBgvfH+KZn6fM5mJDnEbM6a47xXt/YmLrov181H
qOBODGev9QyiP1Qi5iDdkIBj/NwOgfBKwzrLgQvTVbddlud+1lr94bpgoS+ywMurYrvSQJzJzGAX
TcRu3uQDM1y24Wcmkdp7ZcQKmejgbDcMj/C6QKHx7uRxLodaIFDvgZ8eZBmmkLURS6bj2d46ifkK
K7RoxqOIwBB9LIPL15AyVM66aDjR2y2a7zUvDZAOvyce8FcxfBOHtRToVegDdiK5G1OuWZnkNUQm
2GTRu9XbgNK+xpvfxB9zLZG4VOYy+ehlryB3JxTHLTMAXeFO2HXUo/pXTfXzmrQPut3JjESkGUEh
jBG6AjXL4rxbbxR115sLboFhfnfVNKL26FfIiANXBX3OnNDGXzflYz1uwHEBa19saWjr1IfFtoDh
jQGusrkZyfhoL/bLdXsSNtEw8oeMQkW1Dg7x0oBX7NLTPp7QEO2AwbjE91usg6SyXO+ToTr36pB7
9Vb5S+M+G0V1MynFTbMaoal1h8Io3ncguPJc0wozrZWM/4pMHR4alCqo67jE4B49qg+JA7iDLTCb
+8R1fL1EfLlMkphFJoV9u90F3iZFGRwz2cCYOEWkA+Sl+0gVW2ICImvb68KdctY5W2XVGcor5dGc
y4OzfRwwUhA3ksqkUBsdWFjYnwbdNE+XqJBiSLCvsQaaPW2HOMMGekWoGbWJKXmxhRUzdyeK80Rr
PyYNqJZXlo6CaC4L6y3A2BXIMYLxpB4d4yQb25EpxxlEVZFZ7ZlEBVXOKNFfyFKP0Vg+Sa6E6OnG
lIDLFtCB5MdXDVJt6HTw06yYjRjV03JbnMmJ3hpYZ46Q4xvg85GPSQi7yXuhnHKaPdor2awVJWWs
2j+qQPYInWDxHa95Xl/y8O/2l1yCvoxuYkxb53f5rCJzBkMfN8RcdQ9oDeOWdoNkTJYVFnkvu5fB
eVkLq1G6XUCGE7+oOYxR7SJCn6fqaC00pA4j8JG4DeGTvJfJpd665tbKakCm9WCC/zE7O7cs+SQR
1qbkLWL2Kl3TkAsAZqcz9G2DNPOQHEEZETjBL6TAb2koXQ5iv/yNLLQuwR5rovHPQ8ujultXWUc3
ZJZDFB+I399hcAebLEbpmegPS3dM2ee5JpD7fJqh9GqXQOAQdLcMsn85Gs+/Vmij+odswkt4vVGk
A0cnKLFtfgBQ72rwOswlhPXbaV0Bn2kqeCllO3UyMZzDN1UU61qXiVmc22FlPNDq/DXfChmmu7AQ
ACaw/yjEOf2WgptJa+AWE+2uWytQXbmROmXhlKJJtBTndb4BzMxRTd2oVFyJf2b+4s2n2wlnN3P3
rqn9snTOVG3gieu9tCtOzWr7LsBr5jyXiBIWW3aK8hnVRNS4KBfIGoKx9Ao4ynMTDTp4Ab4tft5H
mt9/73D5TFm1XxRY7QVzISNp3V6jNgTXReWv/fe+0QMAXXmxcQLyc3j9XRA+C39OlMdHyJdx6jBZ
ic85fCuBLptNP68LEDpLjE4BzhKlVgAkXn6yMVUoApBuC9aq8Gz3i6FifYviUc3C1G49aq+ePcvm
84SRPiKF/5X6Zj7PiOt6yKaWOTC19LJGOxhpQICLrKBUthVHLevAVDr45ZNs7ER8EwEqBbJWjCbw
25yY9h31Joa+5ohC5XreytuylnZAhE7T+SOFO1VzKK00t/oNifgcMgLYdYtBAque3EMdjnGGzFcW
qAjnhtw/MvkZrQ0dqGwB2SkcdXZsHmJshVQnLZQfofCWuwxeRgfR6puNBadFTkuZg26VMOkBM1yD
G92qQxXIx9eNU2wnO1HcXbP1zJnbHKLAmPteAy5uFlY+i/bU2+k9G/lK/uocQYZhEAsLxghUeFqM
tFlLYo8Im5VGy7xuS0uPJnEYx8t9bCyROdGoU/TH0c3Q4SEyICdRiLsXz3/GFvStZd5CPJANwZJ7
Vv3kqB2zg/kyBhmAfKTQeQIXcyGQO2OyxGB4tnIE0loyYIWgxxSB2VvH659SJoV71WujMeaBSTFq
EMVYbZDk0p0kmQw+CKs2B60dyFAP5WkJNEyd5C/FK5vL1MIN9TBZ9CAKoC/Ojv2i3YNXp0s71iY+
1gCSQErBaF4dGNRS2Ue/3Vf/9W/u+YVM5uF2MjFfhpHalBkIjZNDrnTtEQF1/bjYTv0I9t/8tSkb
98Yse+VmSceyBgOl40pyPqnmzEnsfsXsmnq9uTjrNhxD0OEup+2GnDYagnfbAy7m0bBDKbC9wK1C
dSTmFkDtddS/L4U6lkLGnj29v9M/7Wh+ao4jhl3Qango/ezrdZsVOLoLcZw9DWaMl7lELIXszG/I
91kBpOSCqa7p3XVBIj93IYmzI6dW0FFhiqnn8hFE5uc8mL5aYfLOwIxp8RA/s50NiUx2WFywxvZQ
kLVYwCUm/Etol/GmaDliUjbJjM2GUKegVBoD7MQfZs0vPlyXJ3h4MZCP0V34VJR++Cntuid9Pq0u
RpT7oQTW3wQIC/BU2ZUeXBfEzorXC/0ZG0ulDuY9Ve4s3RKIlRXt1iBWuuJBcWqsBG9KJTk+oRQs
dmGhB+1WQO1emiKQggcn6egaWKij1RV4S2LvL/TYSeCM3V5pkroLJEx2cZpK1/FSPMgSIaLEFYzF
GNVD1RU0zHzxhsTt5KLFD28FD6Z4sL0iLMfI9DTfCNfjOjxe10p0p/byOO8F5tV1Sq12DdapAWPA
mNShXhsk0K0ViHtavshCCJHP2AvkHNXqYGI/V6CgenY9gt3KDXPOK5aGMGCAEYbmh6tI6m5i0/hz
pFyyV8buSvusQVWlwbUF5r3ZdRKyRVGad/HZuDSvmXpnLVZotTbAmWqiNLLuiQbSTQZbKH1YZR+N
C2dzExSjpIU0RoZeB3k03PzopycNgJ3BGlTRfKSrXxQfZW1tQaoFLdleHqg4UF3krvLsbCsd1QFy
qw4Lv9piB1s3b15uYVrDMCsnSDswc1y3UNFY/IVUzkQxigVesnpEyS/Frr0Zqn7RYpyC+NYNPdQf
JgvESIY/P2wFluKlIQX7cm/c105nzl6TBIV72kH6Vvo5+iB6iCjmoXqdjox4SrmbT/She6XYxpdF
FmK7/XPanN3ayWyrPdjeA4e85N03J/kkOVjRE7D/nJzRAkc3yanbr3hxGC450CGDkS25IaZPTsqh
qMEcKHvmhDJhPZgOsNkoGvcxW2K2DlgKcZwmgoTi0bELT7Vlk5yitxTc9a7mgCsIO0hcpNDHTtwV
Cwy1DwnAirFXoITbffMT8LnN8z/AI5fJ4y6Givtg2iCXB/mic+jvywAbwN50Bkbq09+VG5lmrJcE
tsA389xT7C6dVsAwWLmRnikma4xDegQfhBQRQmj9v4YGgR5q4ki5ZxXd0q6waihW9XcFWCtNNGFy
eJ7FId6q1PckVSVmKTT7nUjuLAHTS5bFwnae6jy61scYQ4HX7V4mgDNBdyOZWjoQkGg07EcQvIz/
pQqcz+jTLNMrFxKWMQ1MHeNfsgE25uHfeKXdIfG+YerJQgZ2SGdm3cXBAHmVHHtBeFt3YjgPUTQI
ABqsmQdpNr3Wit6F8Vg5Pp2wGHH9o4hfUGQpWFHAjMAbmNoKKC6pygKfeTmOzqfNdkJSvqT5w5gS
D+OVwAr4NM/tjTPIlgXEZ/lHMqekldPOqSpIdubyrk0yx1O27bwt9n3Tqx5o3gPD1r7SYpOtTwuf
cddmkOysK8z3mECYjeFAM4eZGLT07GG9r8vkU6UbP8pW2uMUFjK0nTTOKMcsQQkuKZjXGIE7yghi
Fx8cxr8AsOSeQ5iR6gCRAW8f6pjYDr90HYMRo6aDHnKQfUHfIPMY/QpjwVq/5fdbOPyTFEoUW+5F
ckmA3hsjNRqY6xQpawQYoIMbbueyQkZqYGBh/SALiESdc1Rp/yjJHoZd2m1qg6G1MZRcIi2aAKjs
kzMLatOgAQvA4NmoL67J7T8oLzJdeA+wl8x55rxNrJgk0JU93usX4+icWAw9vxsOspVhkZ3uRXEe
eXbXyp1ziGqcz1R9V1U322QGdS6D1BCFl3s5nGNWtnXpmxaHac7E9lPNQqQ1Vrd2kb2UnVuDVDR+
uu51RE/BXiJ3JwCMlnctCH6B95u9Ok5SeSbQef3rQkStkQsj4Zx1V5WOsbHzY9Xn9t4ISHIywNcQ
kmDAjFCDhDXxbYrmiFS07EZwvk0dtiZxCUSvEG36mte52DSf/CXEYjAKi6lnSN4+0ZOhA+ncMAEZ
gnUgTtnKWgeX5Ego2za/pXX9Le2cn5leyDoxMjmcZmtlYqy1Zomrk3ykY33qB/sxn9zn6x9PbJN/
1GGPx+6Cd04ZW6UOMYM+hB0Fe6iTtn7bKO+yutWiNUnD6wL/H7/5H4k8pm++5MpS56iX2C+42KF7
M5te+XXxZxS/veWuCPIfraRDL3wbdh+NHwNYnGxpMhDOB5bmjSFDRzCO1R1oJ0o/vQdveihF2RXf
PMwDYrjHwUIo576wvOZaAOlaA6rSRy3Xb/TBlqxZ/j9a/ZHB+a21ru08H1lU/hk5+Sdg7BY+lo0w
Zcneg+mQnkvZjo/YVf4Rybkwy1VqxDAQqaiA1Fjn3ht7ejfmxecqngeJYxFeAcxYayY6dwB95ISp
Tueumr0h48dGyEtfKnVYACruk97OMkci/Fw7UZyjdNJqKNYVolzn1QJM95DLxptF/TJMsLN1LYxp
YnqJE7G6y9TFBkQUDDticdGVs4eyBFe5cWrGCWjPXRcfAeD4bIywT1cGVyX8dBiiZxTsoCPml6Ob
MQd8d4ZSlFJVRwBZdl5qmK2nTQ1ow8kkuebCA8VCluFAZxMoCpd+pVqJMtk17H9tnE9OV9/EtAwk
nkTo/H8F06jVYNOds38gntC5VZLfeWJm/Roman6y4U3Vm9hzI50VYU73TVCyk8hZZJFbXRWvKbL7
b7/nwYabqvWah81TQgsD+pieAnzaicR+9iKr1AhPdCebs58agCSl1SCabigQGtbmqR4wlnj9SIU3
DgG7ixVKbJPZ3GswFMBHtDrI6IZzY70W6qPVvf6FCEfFqraqoexlcu/a5KSYQtHx0VYzcocXq3wx
1vN1EUJL34ngtIhjMyfrqgAcKk6/UCDke13XnmcFnwquRlIaFX6WP8L4uRBqGW1dmBCWOJUfk86z
wYp9XR+x68BMLdFAcaKCY/nyMhnLlFiVncERkk05D21S3vQY+vdKZ9KOdlsl4ZQXm79SY/BHq65N
L+5XTZbCCo1j9yu4LwctAesaw/izfvUUhXrYOPUMnK5EW9G1Bk4EgNeQWeGZ5K61o9gorrnuLzTX
zCtNn8GPuugU6f0xAeq/PIwUoSfhYG3MLwMQAdQVXC4XZ9VmlA5hGCjxwQjau6L1sDvwoTr06LEC
+MXvQBECrr/pAEKHmxYsXYEtR3ESdkcM7LRjdAGLTtgnuPzQGP40t9zBVGaxmGbQVi1jXUlWjwwj
gPZQoPCKqVdPdtpMtWdY+JWlQmvbc+OqvqWVItvweOvvAJJqmOC3czGfjBbX5e+ZBiVJXIuqgUHT
Jaz0fgwmfSx8q+g/W1b/lPXVcas0WRPl7Z3CngM+MsY9GH4K7yOSrant1DbBLmW34bCM/mp9uW5k
gi9+KYLzEdmItsnMREx0DByUYJTVDQprDK1aDeOBessAdjKav5tNYI1WH9yCeg5WLnKgeSzAm49N
MBmkUV9a2PEDzLbZ+fN0O8XfC8OVhEFv3Zmmo39p4SAsDYUG7qciCMqw2dJOwUzUE9rDr0Veh+nY
RNm4BNeP5e0V34vCJbz83vYUm1bsdFNQZWn3mLQ5OeWp64ZFsrQSrcSiWNHV1AFEyi+4qRXGATUg
5QaalgI4Y/Gm7XO5Hq7rIzAkwDfhIUPf2SUqP17fYVUhiTscnaLm3pzdImT+GzV2ErgbCz/bddsG
NdqaePUw+0tdeIkig3wRXEQoQrAfbAA+x1TZae7StLqnq2Jr8xSo9jB6ho2Z99YsH0cL0xft8Knq
sjB2FtnDw378ZbgDc9hJ5UIOe03yVIOHD9AhwnYtDbB565XlB1d5rxiyTJSZ8TVh3EnarToqW4Y+
fX6yIqCmHC1M0ciXi8Qm8eckOZemNplTgCwWJl4akbL0nlOZksRMKIIRP7sYYWZ9oMuPNZMtUZJM
nbBZCFBFpO5LV3/9C8PeieC0oIUNlq5xmwJjUJ62eT4bqXb870Rwbmeo1V5TWmihVuc6RS+7kfGK
C80LK67YKgNcp2ZyRr2WfQpiXRi1PVDngTTUmX2rX7PbNFFXLx6WXMU6dSnbwxTUq2DWO7mcWZdG
YmOtA3L1A2MVah7c8m5ZYy95zW5hdL4TlU9TAoBp/9+jg19K5iyDxLMbLyYuVIONtoWknhavZ635
ef3LCR8MNAURKSLXfLOKZdkt5rXTYQp60OHepGVHT6Pp0srDZsl6qrO0eH9doKC5Ab2QVaquivEU
PFOXFh/Thox53ONLuphe7L+620dsp/vz+i7pS2y+4yl1DlV20+UyycJnZCdZv5Scmj3ZGqyZoRNq
RGodZJVnHBnvb6F7zsf0JikBEFgesOH1Vyqj04t3GQtvv+CTdx6ZOnWmUoV9yuS5Gu1zpx6p8YG0
o9cnz3S+NwstmJXZY6MgEtFCTwkIu/8TzZ32MKc17XO4sOaj6rsfqypEjy8aOwCqOvgCIAOOvbkP
hp9bOL8wRD2JfHambzz1Tj535gj67GTLcH/6cA4NjGcU0yfbn0I1APoVOVcybCRByRDmRTQTrWAD
u0oO5+3KsSqmxYS3Y0ND5ScjYjQBi+VZBzWozxhAeZShTwsaH5ciOe/nxHmaWDm8HyZNWMXQCLZj
V/jJUxswRun51mTofRkGghvJ8Qot+o+yfC6SbNXk9KU2BUWVebQ6Al0mnluZ+b5Nsph+IFLBig2K
JxbzITvzzUyaFbSH+WKIGuA0p/xjGTBgf1JECjByCzlkhEwi5/sSbXORP0Ki9jKGQITFtOxw7MFz
hmrDP8FflMnjjGbZqrbe0gVhs+0vUXJMS+BPuaEz4X5s4cogh6U3Q/iiselGjAICMs3kboazAoZX
iSkCpsVwsf8yG/epWWsf+kQrj1qXaeHYZh/xcH9tsib2FYDG3KSaOoa2nb/b6Jp5KU3WaOkXekeA
7HFMmtY8Xb++TG/+9gJYAoB5AKdkgEGXXz5JesOgNEPtvfxh5SBIN8AzrX8pC/ewAvh8lqyqicx5
L447Ej0v1HEa0ykgGWJ8rPyV3TdrNP/GntFnZrhBAAEDNuKlVkOeUwdhBGKu99ZHGw4ifaiPwHL3
kTe/aw6yNTWd/ew3p4gJRhUAtfjHp6g5sUg7GcgsgL3yMX5dMdNqBObTHDLI1jSqb7DbPeV+HG2+
Hk3PCGSIL5s1Eozxooy2+xGck7JmEJap7EfYL+17Nez94il/UPwmHDPAzpCoCrIH6/G6+Qi6DhdC
+YJXlZuNOxC89QOWOE3s0GRPzuw5QR8wLhDXlMOZiuJpoNhjRwKL5Q64ny6/LXLsZNZIjSzupnoP
TBAMOxWKR/OQNYT1QD1qOQpgEosSPbLEQNED0Ea2jRr2pVDVLlPAryCx0wkWCJIXFyBDk4nN+dgz
9dJTu689ODf/6mz/COUiYleLt5lSfND81Jw07CLmwXLDiNHSY/xBXvcSPqx7JblXoOvn1F6YvCky
Iiv2inPxA1/SwEZu4g93JaYZbrRP15UUfk0TtSQV9WU4IE6mA+hRq7QhUy0Pkzt7lSIrHwldjgUw
dGJg49/mC4gzyTKQd8FCmzYPjXq1UKWk4Qx+SImNiAWhfqED9QM828xJ7B7RZC0LXSUlVEHw1Sb0
SdfLcLLTf9++xJUjmqajJohpdh7vL8FUKva7csgB2lLvzxgdmjEUt8C1DIdR8yvggYTXv5L4mu9k
sud1p5u+1blbWXgmUNIAgHvqb0dy+j3wof4VXcWlitx1G+tybPsSKtb612nOPSt2g+saCS/0TiHu
bjX1vGTlAAl5/pxXdy5jmxzuLIDxW2sPiqYPdVrIDlH4SuxkcrauFxVBYgSZjJiM+crqNTn0QXsC
+H707zceNB1sH1hztIGADLDSyy+WNeqSrs0IQOClB9XqMqpgCZsaH1xlvcTwBYVqyHJRjcJmvQbo
W+4wNaXo52Tpxl8pAFOsGMF10AeMIAlk0zIMMPbn+Nd2L447Rywu651iQJxqxEFtTuBypm4Srn1x
um4kogAOez4WZtbQDgCf/OUZznNTpgY1oBcwuqniI4ikXuu+rsU72kyyyTxhlrEXxzkQw8EyuFqa
I8jPZ2DrDFngRnWUFb9C8SE0owzzCi8k9tSjjMxZ5IaBxQCYToaL8qb+OmI5riQTwHUyx/rsYvHE
Qwtc0ogThZoYeQQ9DLanGL7i5Wkurea2WW2B4saEQbrfjFyJVIcEmgJ8nfVo95JenNBp7QVyduJ2
gNGdmMDfC1sAvPHzrwxxloBrHU3ZD9etRfz9MJwAAG0V2718lzufCdUXAnlsSA3wgN5yqx0Z4zjj
ViSAnsYQRghKEImVCmg2cKCgELJQ1kZIZHPesuk3U8GayQQgDS0qaKgNLwswTw8Y6/TH2NPBq8HI
IFbfKG6GFvsSveTLCqwH5SUgy8PPACGah34E2+7Ytss2BiS1zuhapd5i5U/XT1cmg1OyqK1lYlVh
0B/n7+q6erd1fxEpIHwGRhoYpjBGz4P5NVs612jnQ426P9M2T7y2d3JQxw/H67qIao6QxHrqGFSA
m+ay30orLN1y9BFs2NivRa5ADwtAM9ePmQKwCRD8BEU0JOd4lO8HiZz1hWwuE15rxWr1hDk11MhY
vcbAyARCZ0byUH2VRs4CZ23griMTw8wxGxW6vPXmaugYjsV3m3o6P9K5sm6VfFFv86qTbgqxv8U9
DAwEHHDPmLMCVQjnQJUGxBV5p4xAdupetG2JMh15kFuFQ10/aRk9AaP066THtzXpZdgXIvtEE5Fl
JS7APHjvZo3GNpsjPqnVWIein+6JSl+um42AgVGDc/kjg3NoGZkUkpWQwZYm6z6wqVfU6FN67ef+
mT4zVkL7To2KxzTxkiRIRg+3PcKYrOnbX9JQVuAQUJJf/h7OjDd1BE45xe+xX4Y+rH5qICyszpj0
fKR50H9KboeQzZ4xqL3pGbWNs/l8/USYwvwH3x8IZ8tOletbBQDOgM5fUrTHR7Y0td3P63a4Lkhk
xXtBLJzcxb99Wqj5WOPSWHNrPhdYFTyvywr2O3yQf98v2n9knjQJIRZRVxs65aA5XzBU0bWVJGBj
3+XtsdnOL/oNZLXcnXRiW9kYFkXgFp+xRh3p1nTYug/TtDxOox3+zdH9EcYFUWrtuEAUIIjWmkk7
EQySBpaZYmTcWirJSyi+g39Ecfc/0+rK2AwWYVRIz6fB01FDu66N0H2iPcUaRmjnAe7y0hIso9aX
soc6DOYYu+De9oGh3dITotAPshsmaqUYe2nc4bFuBriswZvQKw6arRU5g0km8ZDQHpuiecU9b9Z7
zarfOfPyOal0GeSxVF3uSHPFWJZlYz8g7N830XLcDgtqtDmYHeQTdewWvbHL3dlyWSZ2ctfNaXG2
bNXLuCkOc5Qe9b8Jdi8OlQslqq3LhnWETlS/G5vKYxhB161ErAhSL+ACM7fBhbpdMs5DThDJ68ZN
o/1083dr/djoaZCuqwe48xBIwrJqETOFt4f3Ryb3OChIiRSKJwiGOYfjvXGTHUo86ytyMBkkp9gq
UAXTCKZyAAXKycpakilIjX6XA1gRIg+KO8YDRlFj/AveCDwzoPhwwBIEgjV+v3G1FKWZu5hJQ0X3
2GOkInT9rkRNE0gPMiBt4bdDFA2kZZSk1F9Zxd7Vb3ZZFZmCCB5G2B8GEP0SzHFKGSqYMb/5Xjs5
nBWmDN94cqAV479ysR4axieo5LkrIvbq4S9v104gZ5TK3FiTmuwUY6htnRTRReyzdnI44zCUZVZc
HYoxKKD5Lg6+KXfpsTnMRymSk9DmLctlzU8bzWbOPcbJSOO13iaAcKUeCGoDtRseMgQfoGv3NJyk
Ylaeri3emk5eYmYfr19zYVSwE887x6pvi6mD+A6YrTTtPXf6bAKg+7oU8YE6IG4F5DnbI2YWu7PI
iugMJQcfLj+h1myAAw5MZaH9kyV20qstPNL/CEOIcClswrBA5eoQ1i01KKAHD0gQ5wSI4k31cbam
Z8Oe7rAwODlW7q1rIXGcQl0BsYmFCAzKIUXiIjq9GFa3SEdUa/OWeJjK8dzsechvF8DhDvYz8EQ8
dJA8kkwA4KxloKVC8VjRAMmhAWQS5PGc9tZiY0sRzYXCKqIOJZ6kfVTz1h+r41RrgW2/uKn2WMRP
k9MGks8sil6A+QQ4DDRgTcy7Xso2+6FqQRnF3Jz2MY+xQtgenNPkQ3z3RUVGmASmBEhHFAgSDHM6
SJoMzBJyPmiMla2vNGcMFrspb7N0SlJ/tbu58Ke+Gnx3GEpvrEF1dF1Vpgnn+gC8yybLdYtJ5/KG
tDdmutoJ4BsMJMCuCgTap4EuXjyiRoMbS1ZZm1NwthcSubPVhmHWeyaxMsgJq/TAdp8l3++Xs+G1
0nXUDXSE1BhM4JxRWRS6VeYYio2Jjr0lfTUfgRucPhr1Ru5WO51f23ipAFWB7fmHxqXLOYm3zvK1
iYxHpcQEheLY5euUG6qn52qFnXorrSa/o1N5zLYuuUuAqWhhmCPb0LYuu/lglo56yEcLQA1JuWH8
w9A23XO1sjzYalVhUk/tfcfd6LlwbfrdKCv4RC3W5jsseNEPSVF/G5py+rSSHGCQylosirfFPf48
IJKVE9Bl1nv0Uul9vwG4NyUMnosYuP7mlpSnKSFddtaQ+Gdeu/Sx5ql6POLhmqz6eZjs/t9nRiYC
AYwCs5UEDGZfXhACc7XNakTclk2a11I1WmBiMm8rMs6dFD7AB4ZdqZc5pCi1h36fX7zPH5uo9TFj
8jx0Hot9lTszAqFGJN1MYw8Gb0J72ZwJVa05pCUr2vch/cK2lo17hj9uhGWoSDupguSZAasiskJP
wnpTmUmnfNMqzJIHnXsy0k8DOvIkBxug5F6I2opsVBmT9BpmFLG5dfnZZuIsxayooEQKtQi0MJEJ
/BAU2YI1ir0qIHHgPDfmfymVb0xnRK1YrxMN+RfLY2P8eYAhPqzEgeyYBgsFT+y/XxvD1OIfRflo
pEnG2i0IRLaljoTts9a1kjKEqKR9IYKLOGhaZEtSaGi2/4LNav3lxqqw6PcbOMuaPet03VWLXkSU
7lS2n4OuOy7z5dczwOBsmQOU2rLX+FCF9JBh4P9Fj7BSKx2ZYX+Mt3/A4NoYznYR8BvcwwDwAydH
jIoyS9n46vRpsGSZmVACHnaGro6XlsfnInZaGObqDEGK3bqoHNzRW5ScSt5VUWXMtDFNg3VrTKi9
ATtQs7It23kekESUj9m9HdUv9SnG54rWcDzEGJBzD/YWmkf7AMj/4R+Qb7Nb9eYod7+Ai8JJGtMB
1AJDYJHvXfncTO9V86lxf5RGqNTfEk22ySuIhU1krdgSAErz2zZ7MTr95CwjYJOV+AkHUntOP4A7
ftEjiUWKnCRWrIAIA1JbdB25GG2muVZ18wTiXrTJTMAPZOGA4R4S1ed/wHktk8a55Hi2ZmXofkkr
npm0/KEAJbIZTZ+V4G+SeKxH/tGNu9/dMuTonv2SVj7ijUMAyObT+od/gL8u+mJ7WSxB3aUVqJRr
RK0hi/nl6Xv3AIo65BXJ97r00iMr2ur3xrv/8uNx7qQygevqgi4KK/qq373r/e3m92x//OEfzKYK
kpmL42RHsFPRyJxmrjVIMw/KN1a9GjzjYJ+dm0zq/IWOcn+c3IXbFrA9agNk5acOyIJRch685JS9
2z7/g8q7oHhwoRjnKBXFiRVaQhirQiYEfRxyWKuX5EY7Egaz0Pqx63VfEK68oAZfek3mg0cbb550
CVZmRVxkXYGpqSlj/BI2AIYh50P1VOGJACAJ8lPVSwIqLz8Jtf/lVsH3wIgyLj/rhKVKCzkE077L
gJKm+3WwoVxo+9m7/rv8uIXPrrMTyFmtbSmGDl4fJnD+uVGwSvZ++aKfyIPmrxW4bmUgJMJTxSaU
g3SfgZZxGio2eCbMxIb3zpEGOKOXDs+kksTTorU3zKr/kcKplTiZvlGXMLVQXPikRex5d5/rGzcc
zqH9pD1XKGuXT/MHEurn5bEdPFnCL1YUlQ0D6BkEwNiXn1IfeteOKRSlzhRpLRZwjFdtlHkdUUwP
rGi2MGtie9Hi/ABWVAFIy8roYO/zt5gAIhe82IADzlqvb8hrZWJj2yn9dv0Yd92nNPk4NU5A/4e0
72qSm0eW/UWMoDevtO3GS2P0wpBGEr33/PU30Tq7w8bgNnR09umL0MZUFwgUClVZmSgcWauwa2sk
Cekpn+LYvh4OyTGlL+nt76JixthrFYoYeH8bUl+cgK/Rg7kfk5t6FFoMfK61C43WmWOUARRF3wKA
O2AUNMy80asRpXUvZ4usudFzdCsBZEII4/LWjm46AFRJsTP9JfJ6Tgx0xKVVytcpwdCogDYxrpvm
+/J7cvBoTc6lYwsACRmaiV9Uf7jjJ5WfM6FLw1Ss7Ko4NVIVhv/DHjYB1M5nDyO///JbXpqhdrI0
QHi6XBTNBan9UNvzJAGnHykhqAdKPQxWWZ55lBiMUXBiE0eHCAPiP6gDLMaGJnfrquF+yx6V3bgb
fOOgH/lpEHsNPwxRB2i1zNFMjYUY+lMUB5jak3dcnOHnCxsOQV8ckh8qRDEUKu6tbV4o9TxpgKAS
SgVwfdZegmESqMXdpdw34uewQKyBNFHEkDWBsF0Gnzke9VGxgENQg36fu+lT4XUdoWkNErSekvvi
bb0RbfGl/MpN9D5fYRem6bmOoogaUe87zZ3fFwfG/dhFE/G1OOl+6lkub9SMtTnP0CBA1HVwqFB5
pZIaCsBrue6uY+RYxroD//wvzGzvMpHX2CB7jj4HW1PUJwyHuG6FNtFRAVMUG9w+r6PePV+Pm59v
DehKo8Wg/o871L5f0Ont6ijTXQCwH1XVOCa6/lQX4+4fzIDWGJcwCuE4aZf7Y6xRNIsqrFqTW07a
5n6/fFMgavZ/s0LtQgl0NrJgwUq5LKdpNF6aJP4BqMfP62aYAdiE9JGJfomEOgW1aJo1pG0IfBpJ
YjAT4GBQDPEiSb1i8bVDH+TBAOFcJ1xtvbB5eeLnmw5fbGOcCiBSlaXtgLF2N5oSb9Wfk/LO7DvU
LiXA6X9c95S5Oza2qJvGVMMOlWRiS198tW4PkvI+8VQ2eEaoWyUymxX1UBMy5tbkFPJx0iG5NN5f
94TxqCDLplmYYYEkIQB+lztwWWYzV0rrT9ydbs4zWaC4j6GzyDu3jCQXtgB1RZMJI0voQFzaArOE
GhtphPfDeZRDssnTLHNyUjDzpyNvdISBZoI93FlI4HUUYmi2VWvNc4yhtjoSAhFUgiDGFh+bb9FB
v2+myjZe8ND+NaqVAzmr+wTwdjK9M96UN91xLMWHf2h84edAsB6DAhIkIOn2S4VOYhwnM2LKmfUj
vWtrr7dHj4BFO9PnfFhSpKCiJCGjJ9zt0Pow6NCit2BrkcVBdWM5s9fF/AKp5kwWnvAL9v0KxZ3p
uY0gzafwcJSszwyiHQ1NDujtYHNRnzmRJxnMT5biLg8o1uxLv3L0vXIzgyUPVeY9F8JC/h7t6dYe
dfLBRbNEyWworrAzA9kzwI35WALwSASyW/kgu3XQ83r4DIAlovbGSSoENDg3chXByfTU5LawrzxM
tZymIH4y3VWz29+zB7zOkessuUevOUtFBcjOoU1dmsq5qT9/IVy1rae/Eq73xFV40YGRRFx4Sd1P
hh5j7Bh0i24D6J3qdQGJD7MjIJXHnDP/sU9W7bN3FtRRMQiFmERFo7gdc3NpQmydRHXz4ldV74zx
aZJbh3M6OIY+jVPrczFngoDPh8kn0VOOit9BVhw6NLa0oDiVetD+Lm3eCB0jpktAL4t46aMHjAY0
/N+UiyD8kQoSJFXcFFjCUQ2kGgyn6Ede946RdV5YofZIHulzroNnwi2FFnwxBu7gEayD4LNT5/FQ
92rqJqXgXjfK4JXHidj4Ru2VqOsaXLbwjUxNd7f90/Krcsw35DW/V/QEwa0ROssj7rLwkQfTYEaA
jWlq2ygTiHEtBQ4LxTfDeNAKHhcV60W7ce4zoBF8jjoemCpSG82yDVsjT1q0eroKwLza9goUM3le
cY1SleFBrAdMh2BFtbsscdBIaPddEIIKV31TgeNBDU76DnpaTtGG9eaDrwRPjdkGyNdSq6kDTt1U
U6fi2pw87bTuZJSIFU984Z0G9k3xYYnm5oxNIw4XuYVqN9qRROzZA8VUcqME3eAQrYfiidttYl2L
6O7iHkaLAP5RJxAayKtaVbgWyYtMIjgvjxC/QOlgf/08MPekgblnDGdbKIZQD6IWffzaarBj6gr3
QYq5dzPm1zyYAWVjhXoLdYkE0LuI5ub6/mc6tpjPstKTPz7XjzXuhNDjrSHPM/LvmyCWDEqlCjJs
NkNm1+VvPeXN1fC8om70EF2gNKuxdsniRd+b58Xrbusn7HzMmLwCMQIyhO6eX2DhOUbtjajPckHR
iWOYQ1SGwi55AHvGIwVvvY9NQUXmqW5TdSFhpItmWxWOtfHYGqsdZp3TKF+vb0AGhhIB2cQcM4gs
ML9DdyJlDCv0VpqTgKwCKFdFDsERk6Mc9jY/XDF925ijPtqo9YXW1cScFNlLnjiyFXtJDGHAHJoU
YeJfd+9cevqUKxCaODybMYpBF3YxEy4saACqbtslgTxli1Oq/UOdarFtmtXsGHO/ww59kTrhFMbG
jVKqsVMOyTsg3O8A1bWObnRvoTSv4IoPT0MVrzbRNJTT8KBXae4sQ27aq4BGcVT1vlmC7wpZdeuo
UZ47sz69NaL4W4nrya61ej82UDhG8gBGFm1S6uC6t+xQiakT6INpSB5o0D6kzBWlH5AVETDnNLvK
iUybNa71oCa2XNp/0ZNgppobk9T101VGVE4RTIrgGcDzKai+mn+EhR7/CdSJ3bqxRsVLwYqtSeph
jTScutvyDlP3UHiUXf3lfz+LeGmKCppVqghFG8LUsCQYsGgzW9KEhZOEsa/RjUNUmIw6w0jkMiYO
AYKLZ9AIoO904oct5sHbGKIOnjUWcWKBS9VNBfGmEQQooWu3rV4Ei7A8pOLAGw8n9/+ng7exR4XJ
spqTSpvPXwrz0/cYt1hjO/ctD7yEbnycv88rOHFJe7c5DvyJBeabhIySykAUoh9Kme8nQRUSFcne
cjjTX/ghRoHHQwYx0DawXJGDtGC/9Db2qJidC5GmDOBHd60nvT8RloTom+kCNZftqj1kQV9kV/6L
cMpANZFd+uEnlU+3cyfmMbGbPJsP4aELjNsG5c7FziAykXsTauOpxnsXMa/AjVEq91vlBDTKJJMe
LUwt7Nq9tgv3IDMsXgHfq/bWYe1sfjOS5yv9HMusJk7LHmbzfb9XfsiqTTrpmGgdCbGW7BN3DZFz
g7AvyA9nzxibTSLTJp029xasEnyC4uZ+FuhfyPguwHc7lJavh3D2Mf3v96RnBwvZguJig2y+qOMg
jm7KdXUI3HHpJDsJa45z5NB/PqQf1qgY15taXhUlfLPmFEPQkPmKvy91y/GJVT7cblKZCnLiZBnz
IsFMeZpP1hHMwDYofhzp+S9UocjBvuYSHecGQ2ymDAtIysuEBABzgLUtD7sUjLRfV8wBFv6w663H
yuC4yXxQbzYKFXKWoszDvoGXmvwsx7uy/I5hYTcyUA2ZS0+YHq7vFF7IkamQE4p5BBoH2Iv3GHLw
0Lm86b7qbziPmNHvg/hbGNkWF67J85IKOIO8YPzLgNWxHJ0m/ZXMAAGDqjYWam/S9mXD47zhHnsq
2lRSH4kQPIWfiY3nrQ6J88hT9+gUpygKP5DCqLHnri7nAqHhXZYYiZUpwiqBOKoAd8V+AkAJOHlB
KBT5Mu8CkRn7lkxCSmedP1DD4t83YUYWSq3KIyTGyl0JrlHCmqd8+/PoBHiFczuzAvjGGJ0nhpGY
pHUCY3mSpveYjZZlJx2VdODEF1Y0w7MCI9AEuAmUzKVTUTFraqhAzKnHFEdadU4NZHczeEJyV2S8
ghYrmG2NUSe/VatlLRtdcedo8RRjciXzgatyx1w5WQKPJXChUH+g0t1Jgep3I8CIIt2uw3er/H79
VLPSJgzr/ffvk22y2QZFI1ZAj+Dv12nhTFbstlViS+23ar7RxqMKdk613F03yVy3jUnqEliFcDCM
FibzVNjnYDBBIzCwwD9w3Qxv5ai9sKTKqM8TzHTiYMvzW1SKvLyE5wm1AyZ9kHptgQmMomPoMLeL
RzITGAXCTfce36LGDxAct2HFunG2n4yK+1Ok5FU5wmpkOm14E0LDApo/savfAzDVNo6wOELtrJ4M
qD6v0s+2TVRrVQPEqia1XRp5kUSUcVEKzztbDhW7Wr+GIIuYEfuvfz7m2iqAhOIUayD5oOKTCaWa
EjTwiltOPXjn20HzwfgcH83Y5NVRmTvlwxRd8MvmfLVicMzhinmtWslWDZ6OETMjMTcmqGOsCkav
m2TPax1eyCl63c9lgvJKiq+Y/LZ0hENN8+tQc0puA5xVXNzapr4Z+m1huxD3jLX1Yj12OtG4BzDM
ndLYi0CcP4u6Uw0mNk6yv/4ReStLHfUy1uXKbDXFNS2MkxqLnRQ80kPOPtGpYz5KDXR/E+KdGUgh
OMCEt6x+ue4GA9eOxujm81EHPdcgu2NgsAJ1DjOIf8ogfM1wQVuYx61ey+WOPH4IkkAFy6ZkS3vj
nnfwmG6CY4P8DMzI0SiGxIqSdCllRLOu7w51pgJKPEVCoKtTH1z3lvnRNqYoZ9ewMNd8VXDy+sa2
yvjQd7xHDs8bKoQZizqkSg5vWu0k1akrqpMTiyInhLBPHe5NjGKZqHXTB7sf0NoeE6QDRmK8RiBf
QGPY65T8VegnyUvkOkg0CXWW2Tym0fDLGDJe14Kca/p1APzHf38Bde67ps2VbsRa9knkJFPtKM1b
2QmOmuh20nxrob8tIjExLLC9d8rv6x+SmbFvrVMnv03KKlVHHL90P+UH8yGGNs8Bo0juXGOWdgGW
zRL3VUKaYB7HNCudBUcfwVWAhg2EP5d5BdRnWn3JUAftz6iKzKu+Fhgqbz2SzoIc7Z/Ox8YetaPC
WFmbaEHrtIkxA23qzWlcShfjurw1ZUbTjSHqFSQ2I2YoSY9WPBh+7lZOi2EWDGHc8DxiPXy2K0g9
fBRAY2WrRNdZXVvfyq1HUQ+/qHLkSr31pJqgG80GnZMNMo/+xjnq0tVaKZwWGc6ZanXTjNMbAOeP
13cG8+h/mKA5amPwmELxAibUorPLIT6AQMgVZY4jLNQXUc75z/4zqYNXJMlgVgnMkHZhjAEx2dZO
RMMGr0YwBRmY9Th2d+IL0F+8qENO1aczvzFNnTrU2WdFHWCabH3JTbw6ARkaEYFElVV3hC/XF5R9
OW3sUZesOAkdngjYKONrn9hAuCnvli17CRS+dVQETcWJv/eou74DB45iRB6klZ3yNPGYL6/Nj6Cv
YYwLQT8OTrdi7PRKYedGAgGVGUjLdw1g8us+c/apSUUX8M4vxQjmD1cRkldZkW4gEFT8U3YPiJaF
EYiz4shlCIvLGLhBhYQwfwUzrO5Ix3Cv3U6+6CuObKcPeVBx/GIfjg+TlF9TqlYzeORQ+zPrg9FG
Xhk1AEM9XV89ZtsGkLf/ekYFyyUdeujjwTNSsxr3Jfh1E0yRqKg16EdMxXIAOzyvqJBphgW6ph3M
daRhBeIZ6xTzfGK+Y3XcNKqkAcVGT44YlagkcgrkU6IpL6EqdPYYFje6EB6tyQIRdAlimHm5CVPt
jbOY7L34YZna+Y1V5OrY4aFC6BYNf7pZO0frbYjDOyuge/Nsi6PPG5ThGaU2SpmNqxEtMIpy6lMr
WN+bjNfc45mgNomqN2h3ozbgjpr8S1qgZSusvLoQe2d8rB21MzRJnTI1ho02a4JMv2+1yjOwftc/
EdMKkFsGmUoVUe+6PMjrKJZxSm41IzmV5U3dvKsdp8DFrNqDPOe/NqibsxestcsS7HFVw2zWGoGM
W9b2oFnyMGq+OGD5WYCp6u/1fs32c7gIr1NkYcfkRczxln26P34KPclfZ1rdKArc1Z6i2/CQHUJX
3g+++Loi0Zt2und9dZktRSBXQISJ/yHYUletoJZChZIO6mChhSmj7FQW2q2oGvdjFX/LIQo+V5Di
KAd7hfrAddtndZxPd+3GNnXXiit4Z6IJttt6Xe1qim+ysXoolcZwBQh62mFdvdVRmNnLpN8OVrVf
tf7BMFa8bbTbPjPeukH+0qCiYaNE6aF/d5Q6HQ1zQ7XBuODHqWK6aT2/A3RZASXevq1aBo2cpb8d
yuEun83nZDZTN+4bKH9M2e/UiEE13EBhuv26mMXtYqz3eUV+WS7ZiqADdBqpqb0WZuv2cV35Y6UC
P4WaBmdl2LsA2xFwRQwoY9dfbnrIQQ+rUSL3nxzlFf66FcL78wxSc8WZvyZ32Y/rn4L52LLAUgEe
XXD2QOv+0qCYhFCIMWLNzawnGV/bsh5IP0JQ170cgtoDkt9aWewbRT+i38QRWGAFq61xag+mXdyM
VpxqbgUkswI116ThkL2S9aJ32tYCtdPiRp7TUklgIf+VpBPoaSJvjR7qiJMCcNdRuVzHRssqs2ph
KN3n9/0TmU7uoGW8fOF3OFmBcesTdXVVo1mFuURMmdlelld3nL5qE88hVmq4tUJ+xabEDC3OWJZ7
WCGpeBbZU9B8k47mG9IPDGCofoPRH/mHMHHfhEzw59YydQYavU6HRINlMnUX/pbA9ZI7N7LXBIZX
/66fw7v8tvkp2mBA33NOA29pqZut7nI9nlJsyPBmPlWH+K7tbwEOwJO7DpqX9BdUBawvvKYOc4+C
nQ5QHBHYepp/Tw7JPyD+Q5az+JFk2hHEGQD/WHvRTF85DpJt+Ok8bGxRaws+xn7pZjhIgLXlz/kp
dQVs1NXJMAR48xdz+zyD1IpijE0wxgrOyQ/d7/xexVckyLFhcJq9QqCS7nUPGWPCJHZ+rCaVNkRr
P2XzAA9N8OEEq1/dJregUBID5CjYUZIvuVpiE7qaxs0EjNg/iD4R1OEibnmeU7mFovXG1FvYxipy
iIAIP8Vu4pTYwKg6/o1qEImWV74t3a6rkzQaBQNL3ZVSUCayIy0/ZQ2rnat+pb4T4cVJeCzVwWt7
Jbi+7Mz262bZVSqU13VYSGuDZc9PLcYYftf7wgPPotO8K8vd6BGOaN6nZh7Wjy9NKxZZRYiqUQd/
4/mlqh4TMHmrM+eGYhbjIHcP/iYVUF8A5i7DoNKGei1bApAWimlrTZPZLbim2sTyB6FwwH4MzTjQ
7EdfJSO5G9DdLoTUyZGxNJFfx/qjWFScHc68NDe/iDrCSQupUyvDL0riKfakpB72VWWonA/KXNyN
FercKlo95OKCvECtUrTJbo3saVQ5l/MZIP1px+oaOPYxEQwcInVpqo2eIzsLAbt0F69E/eo3KXqG
gOk03uCBPNPBoCnG/upnbVmRAYEnF68zwOui1EYFmM8yxXoQgOxfIgKYGBxRaFZ1s1XTHtrygLrU
o5MbUwDtFDsTFCyBYs/rtxX66OXS+4MGmvoanFtZznmTMBYev0A9CxJitEunNlw/qnllgLnNhQjG
sVEVZxTGQ4l3yPUDy9hFMGOQ2RGMXYNW63Jf12acy32rqK7cHJXsZuh4cB4SZ6lve2GA2qZLCrlt
KLCqbpQPd70KpRc5CozS9AZFfJZATg3uGPu6T/+fr/fhFLVps74MhxqUSbi+w+aZwCMwr+fK/Ssq
aG7kc+eimd8KnGTADhIWdxqXL2SikYSdSSoy2rvhJ4dUcnrzgUwdxDvxqA73oZMJ3AzpDGH7tLYb
u9S5wfBIVEwYioRdqPeKO83X9mC426/HAieEqBlGwfi7gaj7K6Hd5GFeWa8Umahc4zmIkAgNocvN
E8aVWHUY1oN90anvCRw1fSZPlBbaDcORR1V2hrN99vfDHuUvxMTRSQ7hr3mTPC6dPUAMgEzl1Tth
9prcl34rjghH87NwRAJaiMgW7o0v/7K9Nm6TM7VJiZMObZNuhdugNnWA/34iY/DFHuzWQRnwnCbp
wTWfqQM649U+xS18/kNiQOilCQEuryTFerhcfEvqnBaxtZbqDDviAaLMZ1J+EwpsrSPueGMs7PO5
WUDqfMrWKOSzhQU8vymOkp26oy0+NXuIr6U2bwW5rlGpYFlmWj5Adg+u4YTgbJB6vuynQJ3+SyXp
YhmpbC/M6tpsQEiHvaH5/R3qiPbsKAeEAbt0eKVZ3kLSLVK1M6SswtAVPEt2xsufSevwDmwoOIA8
1TNWDrT1TadzOzVdZ6CZII93FwbjF0N0FctfX3S8BHVflxxIN1SDLSVOxq2YsubWLmxToaZVW7iJ
sS+EmvPggIP0imjUCEEK1q8y6NEZ4fWCWHnJhVEq3ogRWEe1GkbJK4kMe6tR5Yy72p/ANiZXTrhv
vcktveiNkOEpeyt7HiuwG0NBDf8/DXNnd1yyEWLzSjygERNGNg1TTWIgOFW9MbSJjmztrb8XIMbV
l4TP7sYzSAUgQZ91QRtgsHVRD0qgTSx4g599IXepgHSeF4nI4b/mIBWI2qprUP7Cnh7UJ2E1frRD
8UPRs++Lkvw2p5/XYzmr/XbxialQ1IcYX43Jvsr31quF1N7yU8EBPtYVIrv1RF8y7NprwEc/Rod4
8kTTTjCcwyWR5IR5usrd1JI1FyG8Jmh15CsYj5S8/3vopelohWKU5gh6gwi9s5scSQtccPQnC319
zHq/XV9dXoJAVxVbIy5WDCiTy0v9Td7a65kaVsZoUfUX062s+S1Z1DDoDUpqQlNARQkjjMOsjUUk
CHnxLa/jH9Na2uWUInk+6C0AzmNsN8rql1ntyXnsxLHoaOahsV7izoBSGorDgJ32YYeqwWTjieX2
hRE00eyoDQpP66kA8mNZ33OUy6UnZH1uUTWQ1+zsLH2Wi9JWYt3lrCH5zZ/Og0bG0QzJBIqUqsx2
rTqhLCqRyDe7w233jdQUye6YMywjN5clx+uaOTrIR7OopRAwdfsz9AOyeLOdZLeZ8qTusz2BTyua
U6yPSX/knXz2dbZxlfp88phXOVYBaHF0bEvoxjU2KRItvuJVAvYLLzNgvk10lInwrAezkUhd1qrW
L20SLzh0c/UtbHKv1AcHSCNbKKRdpCKfNXkSjuyA82Hz3I/ZJI+6ljezIcw4gBGetGvoxFPk6FLl
FZpp5/Ls1pB/UlJ0IUOwBFZD0NWtEy5fwzg6YB7wLsPcYC+Nh1aT7uq+uxGqxI8tcXd91zFfNJtf
Se2CrMuz2gKjuVvpdejq6Ai4dSjgPVGVhXfdFPMVg5KRBhk2DGBZ57RjsyKapZWttIiEwgVUy69z
ZePj+8m37Fw4UgJcNjHgF4SMovsRZ3ydUJKv01veAgU6pjF0E4xa1B0QK9o0R4NMfgC02X/WT7EP
/kLHwOMt94onvqgFMy5uLVIZqSRFStkA8ubOrzOGMaQdiq8KhrDOL6evGG/l9PCZ6dPWILXTI1OB
LG8NgyR9knU7jb6KoBoCApJEkqR3sujr8JN/rbHai2DP/u/a0pRhg5JMeFjAcHmKoKvR795Xp7/l
v19Y9+fWDrVhlQwIgiiFndHHtNeOcOuqfnrghShWdNyaoSJUZlpF3CuS7moK2B+Vwe7T2h5EVBWS
nHMuGEcQpTAJnDc6nteoQ2HXbo5Fn3VRqyoJgJxSOdlDJwfgP7zHbcC7pBnbX8fxU1DoArU6HvKX
huYqa5TSLBRMBtX77Ih+qDv4kIc+42RQNThyYgtr918YpHY/KoDKOI8VYOiQd1xdyYZ4EqFfNTBG
joLQv3UfLixS21+aZhEq7nCRbH9i8Y/0j4juVeLrvOEcRsYMakO0H/DVwBNFFw+rTulWU4W1ngzJ
t84Q9EcDbOeEEz8G3t/jPgoY2xLUV6SGR5igPnHAmGW/5kqqgx3oED70fnWcnHqveuNLfexe5fdm
/zf0iqzrGoweFqhJUeGTTDoziXINivXNILvmYkKxoZyKZyku1TsjbtBgidPxVC+j6ce9mJw6KNvb
lVDLThWJ2XPbLOLD9XuE8W64+DVUBKhSc1bHcZLdJJ1tKI/tI2Nfa1+sHqPfdeNcN8Zc8I3r1OFs
kVuijD3KbhzXTqsntllUx35uHRncX9dNMeMACBcAzQCnLuDjl8czNkO1FcB/5XYxYCezfGqW7ks+
1DyCDPJ3qFsQgQYasApEunUAjy/tmCFUCaVUlVG5WJ4Lrwiik3aQbfnIp2RiVRIubJETtIltRZxp
mtDBFriQT+u7gi7gLVGKN26j/ZDYPZigbfnEH4Bhb1kDujE4mHCRpmoBFUfXS4mExcR4ru50N+T5
Mx6soPTKm38pz8DND2tUZE2VOJ3VGNb+TAXmrolxH8FrUXxCpQv/za3IksfA549oSGeyKwU665cL
29QWpkqJxdEnVTxzrwRWEDnyjqtvxgxyOPPYMuCzVM79180njI0eallhSHyrT4sXOwSpRBhIUZ18
4KfqrEQCKqUf9sgttrG3mnNogJhWRt1jdGeQFmVBdQKd65G3hoxMAoYMlCeREIILhNqbSGXiOqxN
+VxwJYVQBbz5fDk61q2LyQbQvWlovGg0xHmdijbLug6NrtY6aGa3wxTB7+uRg2eCOtHK1EQtXjjA
2Y6oBoI1euj21y2wMBr61gtqsXRDHAxzhBfn1+IzYeabd6o9uM1oE0KD8jb3SMMl31cvHNOsuKiB
oAsvfbyLP+kxYTZjbLIC3kFn6yxMH0GkgryNwWLlkLJgeuAdaNbjDYTfHzapzKWdVlWeS9hUAxFc
IgoYYRTd0UsoJ9XdFw2dHwsoitw4Dkv7Y8q+6obghO2DNDy2ULVNuJ0n1hoYmoZ5AaAwMQZKHQoT
uiAjkA6ya8Xdo6bVt3U2e2Yjc65WZtjc2iG/Y3P4ukkoqkjvcPieiJhhDn4McS/crF4KiR9eNsM6
gIYOrVKRCCbBq0tjkt5MYVU24HDfh4fk0O60s5YhV7eIdTy2dqjFG6p2Dtu0JUmTGYBWHarnFqoN
RP4XERNpWsybJyIHjo7OW4vUMhqDMFpiDYskDYXaJSqpKohRl5O6+ydtBxmiNB/rSN0Falvpa2rA
mhqYh+4h+h8eheY+P/A6OmTfX3OMuuiKpE/ioYCpdim92FRv0yTbj7kUJOHsSrO2i0a8lTgBgLma
iNKk2KcA408dRivVwmxdsU+0O7xpvXWXv4hPs0NEwZfdyKPaYO1KdMkBj8QwmvqJ+BV8kVrYTYns
9mIxB+AGrewikdJgKbtdOeiDDy6HwjWhorGIy7/4CpZXUM4CCGDJyHMvz0QZjkKTCg0JdgNg6tJO
vB9Aey95mAF1uTPKjFQQomtANVuqjrqMRp1AYY0kpYkyEuaiHYh4Is90i714Ml/+4mInf4zaOxfG
qGNYayYqshmMkaJfPB1EENAjijcVOFrS4kj45gzex2S1BC+MUus5CGI5TQWMkmyCCGNAt943kAUu
fIQ120E8zfC8BpTkfKlsgqc4tNC+QsUHtuRDGBg7IrICGtnvPZrVfEEvVq0Hvn3Yo679UVaL3hxg
j0QZMvkC/LBfBNa37tTaGCt3DcARrp9FxnPowiS1YYxClGdJhElpiJI7SA91lt1bZQW8jFmKxxIc
xRzMECN4Wyh645EtmeCYpvsYfaYZBdrIsjskMoA5hS1MvNyG9d1AOw9hS7A6SpZCBbXYXIxktGAi
PvWn2FF2pH2hBYQ5KHMtV/CvryGrLAKXPuxR8WyR1EIDVgatBT+7lR1t1x/fIfrx+EeRhvfJyA6n
j93WGol3m12Zd4tugNgLt4OOrtdyaku0Rwxe3ZG1MTZW6BKBUYohJtxgpXX1Q/Ws+OTOSw7kDWQE
1mG8bZ3F1nhWmZtDBiZFEU2U9ekns9i1ghH2KJ216GH0PxNvPANiFh/fDmnhtFM4e4W5mBuD1JGT
16mBWjw+naR7nazZSh7ICQ/WRPbb5RcDjYgCtj4itYXaPHXIesymaGsfAdEq6etdVFvhiylpyY0a
FeoBSeC8G4tq4XjGGMUkVoFrwmnDnASNQzPXVOnnlcBXH8xAsCWXJNmCF50UCIpVSdB7ipN7edDE
vILE569IikoAduro6UEyiSp8mJUgpZjM+A/MJgNkmABthBsJslBtYNzz2kE8g9RX7AASAS/NAMrf
toT4HfS7D9hGXLnez3HFBFcslCBQ3CVSe+RnbE5epGeJrCVlf34zVY/683Qj3GYOeTkLMxDIPHws
I3u/NEhddjX41zqQ3eCJhqqgecCb9igFGNt19eNf3OefV/HSGpV25kkTqX0Oa53X7kPBhDBubpfg
QRtB1p6k9mjMICa95wMHmH4CfgccGkjiIQZAWcbU8DRmUk78FHHpQe1KINUdqBbmngqE99v1gP05
6TVRIQBjIGH+VdA4uvyOYF1dOlGfUOQNa/WhkyfRg/IfGPRKAy2VdTK/DBkkmPMoUXbXLbOW2ALp
z1mtEawSlKPVVEtFEUPeMpZq3dfWIrPDrtLt61Y+x274pykKGnMQcQK/+KV/cdtXlZLBP11F99UE
wzHIa/tT1IZfMrmb3OvWzjzsl+EN5kzQxkFDk8grULtUjcpZaMKkP6dkeeFnwwlkr9PqxEF7kj15
Ro5G5Fd19VnMvkLpit9EYqSFl7+BWli0W6XYaFP0AYEUk7+m5EEIerTolU9ty96tG3+p9IKoibZC
D1ukOLiG9nLzh3119lIRBTte54rrG/U5sYXbtqkybFck9ekreNSB24p3E/qbvNziTCb3+VuCTRMd
EPBNfnrCV2FYdhjjxTqKz8Vu+KoK9jQBsDW4YMSt3kAi4TUgOE/c3FEA48weJbdxjLfKJe+Zf3g9
kc9qGMDdoTSKIH65k5vCmmbDirHUeOmDZAIyDgDo7yPgVP+i2UTO/WfnP6xRcUEWMrVRrKh3lSfz
IToqECSRAv2dTHvwGXUZmNhL3+iswJQajJrj2My+5PdPhNUC5KWOFdn6fW/n9gykDQY+fgAdDPMC
RJp4j39G4nr5E6gLbRwmoucFh8mDQ20cAvQJQWRaueszSFu5CDHGVkZlCFpKUJ1GUmLRkbeysnVB
Zt65OniUd5Cmdc1Tk0Dl+m9WmNGsuLRGrfA6r1GkNXAPDoI0vAMCDhARDH2gzBnaxneUboK/aFV8
ThMuzVKrGmdLUyYtzI7ACBAN104FTdg7kZQZfqYP3IL+5217aY+Kv4tEAnAMe50HkBMYKA6Zk5y0
oH6ECCc/Kfncqbg0R4VafMF8KHuYSwF4q+9m6EFrBHDBrU0xOgeXlqhAG4WdpofnhfSTR6KnOh4q
NET/Atbx+V6+tESF2NAYjUEkSyh/613hnXy02JUhrDBAfMRuIZn8D1EdJtEZBPwew0ky3fAR5bXG
oJvVnZcRyVbqk7Cu+lb0N8Hmc2Ho0hq1lKPQSQ0gPB3u6FfJL3+C/EgYVzfB4PXO8gbXtFV/vq3D
0xJ9q/Of5o/If/j5v84TLn8DtchgCirzRcFvIPeYPNtTslvLBx0otUMU5LbkADdVNxgPCMpD+zA2
wF3zHgqMEsvlb6Aez3NeVkPSnNeB4Aly1xjv9exYBI07Eo0ebS+qOyHllsaZG+zja9NoGq3RZqUt
YbdPG79d0qMhJb846/s57bvwzaIuy2jsraXSzuur+CM45xyz+wpNZzd9JoXxdrobntQJOEAe6xQJ
MJf35qVh6t605DmRhgGGDcEv2u9KdZ/m7xznmEF1s4BULDfS2JyEBDbkG4yFOoKduwBJeD3uqb/R
HmJcjZc+UUF8SaZVEgvYI+BNAVSPbe2Soj/hFikfZJHfAf5cJbi0SIXxZNLEvKlg8VjYf15BVfyb
bMzJ1Rxtdvqb+pcQ7ULP/T8uLRXQ8+k/55JkAcTVNXMi6GD2GEMSISbwwNsvjObjpatUNKradpb6
Ga6SSACdUvNX9WCioYJuHMj9Fl90pXgPfIahuX9xPzPvy81WouKQWtaiocTnT3sejM8hLYD2kRHI
btY7gqtxFph99gnURtYB0KAFcGWja0dxhL0wNp/LxnjsRuDVr39Eng3qG4pLOWkJ2TyLdPh/pF1X
s9s4s/xFrGIOr4ySjnRysP3CcmTOmb/+NuRdHwrGJ/h6X9ZV3iq3BgQGgwndOI1QqpSd6wiMZw/5
aO9mUB8tzVGUTnVAjH60KxX0Pup7QvI/34L+UXB51XxG/uoSj/pMTdlLoPADHokzFLNypMlP9X1+
R/i1CKFGdx9ZuSNOt/1sCylXnou3pNRVUQ1lJEgxOspnA5xe7VsNcqPrS8r2m79WlB4CsjBv1Oo9
LCw68cHqblW1v41TnuY1Owx+/3D09E8stf/ADIfBIzOVc/0Gq7zWziD9hamt5dBUrnS/BNfN+x8+
9N0+6l5IIYvX5+RemCGvK9j1HfSICieBmpPitcgKcJ+v7PfFxlTqlpBbqF30LRDFA9JIdvbp34Pd
vnAVHHlfj+yfTTawTcNswSA3cWLtXjAPo9jZFhhQ0Ekw+cPe+F7XkA/oXmKP6z/ZHux9YamrooCC
axaSo3EuFB3LOzwvyCjX+sKvSpFt/vvl/o5FeZZlVVShIJtUDZJddkiQPMZ8yw2vd4C7WSj30hby
YmQdcMh41DkHON7GPjRtAlAPjLf8oJ/8g9cMo/xLmldq1gtmhyDY7/TKHizVS5TPUX6sxoRz0v/H
xjR1VBFRiEYd4HKzLFo3a8V8fjQlO/SpIx2uoTupxSOb26zA3pjvWJRhi9LW0RojadKStvyPGro+
yBS+uIeKthPvxiA+yDxRBPZbDdSP/xpIecs6ywt1Uf41ED46A9HpchR3fzGoSe6FX0i0PMggoAsw
JUmLn0O8PYQZsZo63g/9Y3LHhWMHnu9wVFSNgQow3ouA0+zFIVPDw3fiVCC/i0bH+MDtQWa/1N7x
KKfZSRX8lww8kgv/d68U+/im5or7MW84GVVSCUyLECanvpk4pLBMBVQLqj6cc1tL/v8c3/hY7xD0
FScYU1isJRI+ZSV6lQg+pf6Nc8swneEGgvpAgilmqoKZnPOChQciWzza5CXd3f1Bbw5zO2zQqM8j
RyF6GUmOUA2mV21Xi36GolrroXsLU0F3/LIM5yPp1JUmRDH0wonnWLX0doyLG4m75Xg2UTdZqkyS
sVSAEIPsFbEdmsTqXXJEO56HeHjPSzKzneFmDanrKxShtRMSk0iVV/1M2Aeg8eMpnwt+xpHp5TdY
1PWl9pHRzimweteAilF01iCO/fxtSr3sRHoOydvYqv36xEvx8L4c7fNrI0+sBNCYjrOr8mDMvJic
h0B5emuBwh6Za3H79lSL4c5q5z3ndPH2BuUjzNnI5VaCEd0Pa7c4PxWc0SuJZL8rBG2Q/QV7+IXL
oEdPo0YCpS3JL06HGHRT625+LDBfhVnxE3cncnyHQfmOvBojMyc7cYmdMFB2hWN5Kbq7Xez8oDxJ
nP4G5s38vhnpKddW1wdVyvC9ygZpp0KEnIP0rEe1x/lozDuENIGhcGJAK4U6YGID8UVJBQ5pXMLs
66G/IZmL9rEPuM80VjoY/W2ibKH8p6HJ4TKykbW01qtsQPOsWIM9KayNOajCVVBtEDdUYI2BzsND
JzTVLhWG2gU5TvIiDFpjONeNJhuRDufQ3yvrIKE1IeZKObFxRtUTc78kTiVz2D2aT/9EyZXBk4WC
myTqhHJUVhVaMGg1Kl0dVYSNhAIDJL5+izRq/RlVTYw65t463Kk5l5ScGV5tUamNKteLFhk5UPM9
WJVO7W7x0cNrxwduNYF8r9/WcWMfdcHNS5MLi4l1JNXNqnut0YHW+WJlL6Gd3WPSNlg/j7eZz30A
sDbS1kTqokPnotlADoMAG3aIZgciZj4dc+4oIDOTsUWitkqf14o6GzDxZwRpibZwrnBKTvIBU9Kc
Q8982WzhqNM4QOcjtdbzjlk8HRJTg4qAFZNz3wjZR+jUJecoMPNrW0TqTCrDMKpJBsTWRRvhhJwv
iicJmLem0RbMD3Ji5xifz+3hW9K5ChLw3P52ZvZm+xOoy6+J80lMw3+MjlBBOVp+7Btego7f7Fbw
SHNH5UcTGGC50+HcD0zdiwDv1cIEOHmziiCDXA4FiLbJU7JKP/JjNPLvXTsz9CXZ43yqFvAE4WVs
e3sueycSo6BbFi+NIcEQSrvr3u6spXcFku7Pk8Ram3SkFs9RL8l1aGPuz6ad3apeFZilAzLWAp07
RDm71d9kPZgzL5Q9bQkG0KHAGwfXfxHPMdK9e2WYzO04nRcd5MPSehvlO8L5ScpaXTnaFmbSErQP
XIclh+e3dQDxuKhahP6W7qhJslmuU5KeyCFpHGr1LipVO5n/JlWnbGCo7WzGUrEuC5KBeWvZkl44
cfRtbl+u28LetxsUat+modJG4QQUMaj3pDFeObNu/NRP5QY/rChhaxO1a5ehrQuN1Ivyff2s7UaI
bK7O+irv/qDuxgojN1j0o91oRTFtQlgmB6BFPkIKBT4XQzgtOMeQhfxLF/C+lHTv9jCOWaOtMI40
pxcQDRrM1wZJT4wLBqJyl3zhfDpWKL41kLo2BblQwn4BHuk1kArHlE6km8IAmVtuunO+m+74PSTs
M7exkrozoWzdDCrq5G7vYzQXs3WhqxV70HB4ZJRiSJ30O5dnhGcpdXs22rApn0gooSbZDaTISIsQ
6e9snuLs9i86IRF1bQyl7lDZUMWla84nowAvYAcO2iG1B7zyU68E78J//JrUBSq3CnIWEr5m41V4
EXcBZvDCo/Sgo0wu7yw3fFQfOZC8E0J5mM5Q8PCpYWF4Go8GhHZJjqnZEz05UuDkVgXIhrziOGXK
1yRhYmVlBjxS4NRfyVjm8IFoNUM3+SP3+/Gso3xNlrf6kBI0wl5E5Fql0Ak/qs/lDzK7UQaTyhvZ
Ysax7zuGjtPRu642IylXdV4YkDEKuVHtvgCpGxFMLoO8eFRDZziEp5wnysLz4woVrUcS2NprC9jp
0bgj28fct4atYAKhDUBFyqPjZyZUNqdDoZxP2dSDWhPyo/mr6EFWZCcV9jlz7tcvAo9Ql/nQ2iws
5XPGYQBZEwFTwYkM6psSxNNPWoca6lcVnVxrZk/P/Stqqb4Z2fVscwMN3pelHJCktOh4J3tJ2IkH
3SO90YUHOcuXqQf/hezj5a7afFI57ipTPigS61KJSd2YjKAPD8mDfk8WGUwzmcMLa7hbiPJAhllG
faqfD4zkR4vbYZ6ZjMil4BT68t/vS4VyP8uSJpWQIVFLnrXw6r5cIstNBtXAtfi28t5EHO9DjwBq
ozUiHDiv5fCqHUkDLXmfWD/wpvV4O4Z5Y2EEHYzAqL//Nm/Yz2MENmANdP7pfFNZIkxcUsG97sCZ
xwJ8y6KoY/YO4pnwt5tyIFHDiErUeXAsSGdjFiiBEMg7br6FuXIbHGpjtGUOaYcBOCkmAmqkTr+u
h2ZPOJaQkuPdgzwwaleoZg0ZAQKmBotX4GFhedqK9BjhTiyDOOWsIXvXb4yjLqVhwrXUi8AjvLjt
fQ5GmygIn0hcIe64tJjkk9BXoCrje5mgXcCf1FIK3ZQ1jbrilrdKqXV0DO+4mEzrfTAWRiDSKNbc
q0xLvqusBqJpkIZzzD4TnTRbCxenRTs2WT8/6tb8WewjqbKv7yhi7O8/T0VjvQQ6GnTXX+6oMGrC
OdTGzq26KPIWiM9iYiAzbiBTj+HHXASlo1UP4dOsJsXzdWjm8x0cB7+wqaXROrnJp3FCNCLJTiMu
e3BtuX2v3rVSKoPtLLmTQ+MAYrCTJWH4c2yfFEH+UajZt0VeH+ZQuF+RxbVrMedtEbLlfl8V8r0g
N43jRv2ydoECk5jNyFtAQBtspvD9qEo3IC2A1BsK7uiaVkmL6N8QZ+ArgGvpX2TqMLQYltSzBci9
rx7IKzvDiAppnTw3UnD5O9mf/x2OOgtRosValS7wWuucuksXDo4qDXtZSm9mpKvVPLoRlKX+myO/
tZKK1KRuiYxMh5UtKN3r2u7AgTQjjdDdm2/8VA37CP4y8pz33HjNqu1UaUlgJOiIvgzpAEL2yUIT
M9ws5zQx30ogWkCBGpOFoF6ggrK+m0Yhi+BbKmhGo8MAgpx3Q4CmYjzR1AK8AX/As800b4NJ/OvG
vFGqJrlIz/6sP54DUXfF5UDqXXhKIEvywk9GMfONW0OpAK3P5aXqNZVc5YsnRbeEaJY8feXoFg3h
eEtwxzTImfvtTG7MVC/NlAfUoLQMZrbu6s8u3meI8GM0NI+OcCKXU3FnuVwBLNblpIIBH5uBcIbS
nmCO00pKVrjvDKPg/TMpI37NX1GUQkco766QmV9SlTDBj94DGV7g0kQxy6O+i2TcFT9mV/YG7B5n
OrOgiQcwJRzbPZEHMZx2+Jw8l48gMw+0ffIac7PXjLkRuKHNL6EcoBSaaqm3+CWEdXF6jJ8bVHaO
hl8FkLwTsejY3ugYLR+gdaV4wl4+CbXNKxOwl8OE7ADmvSAERh2mVVMqZUaazUULu5Pk1qm3Grsv
Z443Ihvnt42F6/lfGOr8tBImAwfi7A0Nk3LJYhtaybtQmNtIw7wq+CEgZHEeb9ucUdB6CJGiAYNE
vrqT+2PnKI9nOqQAYhG89pxzqus3m97xfkuFWWBNsDS4vBh9jctpUW35JfyBlCl5Fsdu/CV8WlBt
cafn+UW0/BxXG2dVGRN72EKbn0B9vUKArNpq4ifg/fRDDjI39OSgfu5s6Nn7UmTPDxjKie6l04J2
Yy46Z8HPG3yz4Hlm1Is4AJ1EyrrTE5oK+N87kp7vK67YAdM5bYyl3KGRNIbW9/i+ZTzcoLB1D1Ic
tMZDl60YjU+cuIlnG+UJyy7S106AbaDxelY9QhgxH0gOPvP/IKvKPIU6GCMsU0cx0qQikiKppbKZ
pJ9Jx/pb8QjisHtS6c2+Te7iFm79wp0ZY1q4wfwtLAG1ZdsBc3KguHhO8H8jkPJ5KJmbiePBUeHI
gK4Xq10BR05n/rFxKqe8AZeDW3+a+IkUVg0Sr7d/F5Qe06hafa3GAWiEzLv8p4tN8voTdxnJEfvN
C2yQqCOYIIMi6OhwPueLp1vMbJ1IC7riFbHNa1XlbBOakBSDE0uXlsBSZYjfKAqItTPbaAePs/nZ
qwc+K1CfaiLYPag7sh0qoWjxaOijxVuTcT5E8bJXVIjcQp4SvdSf10o8TpALD7ow5ST8mBUxdNf/
QqeO3hAr0YICFPo5X8FYmTzqD9K+80xUGNCiJX0hwrA4iEccSAczXdaDgfrDUCDdyVtudgC2+SXk
e2wc3NyoYNTs8Us6T/lAqgCZMx+0AGwdaPfMHR7/CNPBERUgCUPJYKmhjsiyjJUs6PA5FsSY8Vwb
izUohGcBY9+cD8xBoq+uou8qyA4Bqf2gB6LXPSSenoI7MLzDKxSJ6vJT4lu1zTOQvaCQF8YkMAjj
NNrPNUNVDEt9DqMrQlXnJg/jzXggOjlthjGxv/M6G0DKyeVyFdczyRhpd/MRHYWIqoRP5KGXeskd
V7SQeW4gFqpZBqgBMCVyuV+iWFcwGKeQlE5LyF93tZfcI4vJHX9jxx4bJOrC6BpoN00qYkf1NHgk
MR260z2JF5ugBdOt6E97tLR6+XGCXiI3dUXO/28+b4NOrepgKeBBGWEnSBde1c8k2iFVIxmjlpCr
4T8umdt1g0cdDLmWe13BiLNrlobT9K1jruB81js71fL99aPBDFTfoehqw9JKM8RlATXEP8rie7Ou
nJiNZQuaqzAHD7EvPEOoPWJmmZWKE46ekb/MHWa09NpXl9nri47jxlkJFvQEyxL8CerqGnUz9Siz
Q042RJMaSJP05DZPP87lzRAdqzx5uL5qzHzfFovc/htPqU9yA1ZuYJGUOm5B8P0kQbEvvfE7f/ez
rkHNhFQaGuNAjUZ30sZ5Y8Zdm6JMKd7O0vS0lq5upE/XTeKBULfQpKmFVSYAWcajkCqPkN/tJ+Ov
QEDvAVoS0FvR2fNVqQZQcSQg61QehqJ7sXTfbDQOyLlETh9XkJz+QqGOzwTt5MrUYQoZwMrdBjSk
p2HFG4G4/PlH99X6rAWim3pp5ETowneMY6+615eTYFz5DXSbSxV1sQTuC3CL1/O+EVJvWcFLY1l+
3fhNLLl9OTihpX+4jso8bO+W06mibIzK0Myxvpny3Ki3VZrdT+hFG4rH6zjszfJrhVVq+5tFr3X1
CJw0fSyH/GWsvKzlfUeeMcrlGYMa4jiD8HtwO+W5zawfRfa9zme7NfDGu24OM2u82TF0D2bcCEOo
ESjSOxhCxQ0saL6AOpJuj58JeTIpU6Qa2oB4BWbeSpL/v3Ek7SRGWWgCeVQwyA7a/XFtdmrPORJs
FKQ7EGeReiu1lIaYxyqKZBg9WZ6aWn7u+kMRqy/XV5EHQnmQZAKnvxDCJyK1X4XGU6v6omC+/jcQ
ar3qAiWFWYElZfsgpeFTXN0Ugvn830CoO8vIrazqLIDIzeu6KI91ukPe6j9aQoU0UPOrqwx8PK45
vSRD/zynezWP/yMIFbkoeaY0w0w+fPugiOOzsO6HIf6bD2/JUA41Qb+s0syIhllrs2nGg6tHD4su
PKWWq/7d/fQOQnfXI5nWFOMKkNl4FMXuUYl8pdL+xq9tQKgQIlHldKjSaHC1/kM8SE84J70q/bfl
opvpx9wUpKmBJbVwJy7V8xr5Y9VwTjw5bPT9o0uKiFZKxEK6Qd2BpSBABVrGYaxx1cZ1dtDqkfNw
JafgCoRJXgcb1yW0CV5vDfaWKiaOpSy3+jQ/17LmZXrPuU2Z8dbGHJq7PB2seZ1rfJjWaFcbBfMv
ljYcUn1anM6y3ipptcXS2IdL7ld5SurljiXMX6+7BabBiiFJqiZDvkmjHFwPfdeuEtCsscqt3cqf
leY1yx40haPDyzZ2g0P5OKVM4tSChLc7Sm69Jy3Q66N5Z51mT/sTsj5W3Kxv4IjZm+8o9U02CBPg
mraPPlbQX7ppJNHwOlUbdqqQV8+qGoqBAMLJCn9pLH7fZ5kjVzgtdgiFDb9KTNAtGOPor2uK5tls
FL6tdYempesfgLmpN7+Ucpl1oae4/ckHwIXZpt2nPEn/wmFCQQFiKmBcRuma+sbioMTFkABiDk/a
9CHuH6f1+3UrmFwuOskzmYBBawf1feds1sUllQhd1+xDyQfMR16/Ux4WiJYg+3lu8krd/iMHlrl6
G1jqO8dpXYaRDlhoRrqSa9y0lo/+R9UV/dJLniodipK8zAsPk/pikSKWohWCN7DQO08F44IeO9fN
4iFQN5wkr2B8XIEglFCPNfadzDn1zCSOrpuYzoFUGPhIqWC3060i0qeRvPUWT4H4r2m+kvZY0qla
9bZYe6rIMYpZ89WhO4eNqGuYUKJ8qy4aRtIlXe9Gr+ohRcIYFGu1l96aT7KPNobD9MYLRNlehzzM
RFkBwRmtITSASKo0xh4jZZDXQIoFCWvjltBVTJCi5HU2MYROLdhAnrMqVtb6bYDNgkbisOaDi1Zn
w8vi7m42FTVyx24MA61rq0MEwq4Pab5ixFe1FiWoTUEPmnI5dYs6+EKWH0xtmW3EHV7ddl/kRJ3c
SddfjDVMAqs3QCApF6Lm9JOpHIoVXR+GFte6ExoVFNSFiRM6sLwoKWeADRQqkFCGvfSiEyhrITtU
D+6QTo4Z/4iL/Qo+Ial2O413qliPS1ODMg9pr0EnCbXn5XyEXMg4AssoDiu6Gj2h772lEJ3BqlAF
k5bAnDFCbyYRb2OSzU5f+ltoKq6AKO7aFwOgR19vbcNvAsFR7QqM0S5ph+fW3Igpv+GhuknUvsHL
q1J4dbos1VJgWUcf3bBuc0q102S9ht/QNOMgLe3WaJlEZgQPp48iCh6Gd929cPA16iDOedapaQx8
CV0PWTR7k556/fClN1+jJBhaTkzFnJdDaIGOLQijEYsvt1EnxXkqqQPC3BDleKk9Zojk3DlVnDUe
98pa3ZatYKtFWzvLtPrXjWXtYQsqGKoqQ9EUWg6X4HmaxXIxdAMmjhu05Y3TapvDou5ic8iCoi0G
H8R2vAkVZlEXrK+4cVHDhvuhTK5apRbUqcFY7q78AL1br8bAlfYI3mXLKTDV/YX0gBBWR6Xyy9Rt
Nd6eVhh7zDIMJOhhvKGblIMf0rgPx7Yho/H1HtT1d0SN8adMRnXHT+cxLxTLMkCjiwl4/EEZnKZl
0Vd6RS4UTLkRGaP77Eikz3un8CNf5qnDsc7sFo/6rKhOKGovAo+oTYY/pGN9N6J7CJXW0fmDwVoe
HOWdVl2OZUUGHOmFXAvHeAv3hIlZPUqf+XyEZLFoB7E1jnIQZlZnw6wUJOtQoLIT9QpyeobyCb9B
uNGTLuS0kTPPyK+Ph4nvyzPSLmHfahOsq4fJVvPEjefcUTVXSfeTyh12YEU379YhgXOJFqW1qawq
0OK9esC5/9ydQlcKVqiV6Tvllc+SyQBEll4T0aIIpjEwbFwCaqk+4laNetdq+s4eFxlSCmriXvcz
rHzbBQp14tZ5sDTJAMrsQ5MMygPHAf32T4Lz6OHhBgFaWzqNL9CN4ACzepAugIkr2Lx1QiHVFihG
ILMTSD7h5RUFOy1tojgLXoCGEPSeCCWw5VYeOS0d2u2+865vVqh18SvIR9j8CmlFA5hIfgWhZkl2
xUMM/tzmqPuZb+151JHkNUEdkAsw6rUhRciEg8QfeaZG7r9YcWvuZzHXPBQbmkfOd2UcfWCZaNEx
kIXGfy4Nm2vEQLOI+X0ymyNDvj6HsrGT29V+DgT+cA57s77DUWcfUsroECgBRyLzorC1G1KYI2XB
6hvR0eX7bvIv/r6YvxDpnAeaEw05l4D4c1g/O5NK8WnBZcaVtF1IOt8R9kW0qOF5h4iOXrjjc+ZV
jgXbxDwQP0P77qFAG6/2sHpi6kcKGpadIQMHIG/3MNzrxQ+hTipaasVl7cgSK7krj7dNcRhNySs7
mRf5MByrBB1WE9piuoT8ArVP1TQbsiJB1zgRyBk+qwfFN27WfeIJmLBIKls6LK5solPQ5k3ws04I
dI7QiKnjQgYlxOWuXcvMmtamwYynULpdGNkKxpCGoeA4H9YcDgK6dxzKt8rqoFTNCpw4LGxoRfqj
KjvFZNl1Yjix8IAQya51UF8sp7LhtgvyrKS+ZKziMdTKbed+kIMwmG6J6i7pKUm+/WQi5b79mW5u
ay/lbMs6G614gL2kgXiFVP0bQfyHrrJ0eM6dEapfLC/lVTtjrcV0AVyYfBiE+oNalvs0vCuLwUnL
T90yORxvR74X7Qy29lE7FhIGEpJQABQP8HVQnAD5aAC5AL898VpzWG28F8ZRMeOgKfmYE+MIu1Zu
7VWzcEYIo0inSDkI+ae0+bjK0EppyKRLkKKXWdz3ykdxaly922nVjd6cEh0zUbyXPPcrU9GllU91
MU74ZeTc9s/jHZSOMV8wuVFq/8EYEcszbhedumKGOV+spME2JgtRScLPTj7MUKjL2zI485+oNDBd
0+bgUvfMvGbV2Kg1OjHL6A6D7hB8W7XRzpZsH5WF7hbLUvuczcXBpOsdUwTR5ajGsqb7iFBBKL75
gBlJqJr0h/jVCDBZ1zsVpBTQt3QdmuXykXtSSOoJnVm0WkyhLFYZqVjhoZSdNlo/RhF0YgzxRsm+
Xkdi3aZbJOoA5brcojAJJNJQSwZ5wf28+4MtyjyoG4uow6PmhayneYct2qKJUK1xURbGGNRy95h1
/T2oiIy7LDIavDhHG3rSlt1WBufdwFtV6ph0TR6lkwZbs1EKQvWHHM52hJSlIo08v8SKwnQ0nCFZ
CUFwaKxf3mfikCxVoWO7Zj8WsEMRtYJ2132wgv5PygdMwyAApYnIWkDJmfqIc7g2hbmiwSfF27kD
Jzo8fewnaFIMkRQaA/mt/YOOMNYjWtI3sNQ3NZt4LVQygPNzOqU5QQFcBRkbmd81nuMXXiaKuVc3
eNT3i/owXJSfZiY76eZn5JfypySYe3WDQ/k3M9fKeZHOdqXPspe71S3p7S++L5hT+GIg6yW607f+
1B6yu+GN/wOY/tyA/hZUv2RMFujU7lFzZc7qvvxJflspNeS3iqD2mn2cFa76lxwbeGq+I1I7SKuX
SWs6II4fEJhoGIghcz9QyLY+gJ4Bgi28Bxhry24Bqb2T9GZdSyoALUm7heDWLo3zA4R2IRVVLjzl
R1ZYYpiqgbSwiYlIunwQFmGmJ32E3lNRcQ3pOPZfhxwD5jrambWD1Zj+dadKVouOSpCIhgq4bioG
eE0vT/+U9LKilDj9gh7dFWp/lLLyqe30/XUYZjRrShY6SlANxXOPwllKLZYjGYtYh/3Nqg2Km4bz
Q1j1b5Zc7aFs5o2a5cpRGtllUewyM/t4/RewFnbzA+iwPRHTqcvUAj+gQ3drey9N6tFaQVcglbaY
PafiX5Qf0Vn4y2KajzrRZnjAEICVUO5WDPQs+l/QjmJKC7NJpPQD9009RaoMxYJIzXD4jNPcy7aV
8hrTWOdbhkihLEMaFJJwdIanrMcpzBqhRYuw+IOwaptuJJ15yaHtetAXzquH1bp7gUe9O+Q+TMFa
D7x8n99jOhklT6e5VUCADsYHIoAcJp/OMg9Ocpfv+ERLrJQ6Ok+hfYe8uoguL8qjakJYDPKgt24t
pbfKZAVoukBup5tiOykwhDvpKGYb0bEw9IMRVVZwfZsSf0mdRxlNqSh1kZqyTJfyyrEQxqRI8LpM
voI+1I5RQPhvCNS7UhHmMI9HIIhy5VvWrTpKHJ/CIma7MIL6iJEUJ3I2xyhPH8zCAylWMSMBeiDv
DdBnzK1dl8EQe+PrmDjNPb9eyDjrF/jkVbDJmMk6Hj89CqLuWGFkMewnG1Hq1xXEjXYRdx9MiD53
ecb5cqxH1wUqdRXGplznQwPUn5q9MdQlUDCfkWgq7Mrwyt1PElaiIFbdIHN3IEwGxt0SjMh/TZyw
nHlwkVyD/p9kQG/QoCKQcF7UOBJwkShPOd4EhEqofOsXMPuA+cbtOHK3LP8O49/hqGODcY1urGqc
239zeeuu3BkYdVt2PPln9hF5h6KuEly6OsYzsLsGeQUfS2J96Bqd571ZEePWIDp3N3fjsKQL1o/0
bGMMFn01mQM365zzrq74eP1UMu5hnHpkUcGajjw6XeFephix8hC2bhJW9/EYHnBKT7kSPVyHYX+n
DQ51NGVRHnEwgUMUBMn8MqEwJxyifyBsxfxQSOyC1wGNZbgJL49hLILmbcmsFpWkJD8IkLbzh4Co
yyiF11c33VHDWBIvPUe+/m8OdANK7Y68jWtZXgBKXonSLgt+jrjypjyY3+sdhp7ol0uwLc8NYKQO
TP666K3ZqZVEjidlXoeIISRDBQ8rBs4oayqtjRulVFrswqYMNDuzuxtCSDQE6xFr6YDtsbo3MF2y
eigGPvEWk30K3vHpCKOr80hVWuDP0NNSvZRQ7EO0L/pGyCD4DUDMj7eBo+6mTKhrSyJwMsQmCIHA
4BuHPyg6MnfmBoc6BXPSVMpCljUFz2x5R4TQIs8CS3Z6G+/qoOTTyTEeavCBpN8VPCzwXdSVVDcx
BJinlWzL8EBKOD3I23U/f+BXHf7HR3vHoi6iUtGXPl2BdfbFrwVGrdB0cRQCEbLEkc8bI2Mtpgxm
ShO6P4jt6XbxFQRHKD/IrWsmi7GbMFWwi4sp23M8F+tSlyEkB3Ghs6Y6FeyO0Kk1JmMmVonOLKMn
rbCOkZc5loH0IZgADoR5UAx0bQ/FUE7QxFxTGWqOoq5AuV6kjVTbZBVRHCPohDgK+2U5gFu9t0ln
FwqrhjePO47FZE/QrmyLSX1HNU6naVqAeSZbBFlVVzkjChouokO/D+Joz0vPsryajB4rBJ6EYNqg
nrqmlMw1/hq3Q587+NZ+2R+HTuYYxkOhQpOyXSSonYK3oQNtd/eWWY9m1fDSWszFU3GR4kY10YVL
HXFtiqIqC7F4o9/vp1N1qkav/UFm1Be8xhz9UeJtULIBf/tcG0TqiEuREEpjr7VuEbY4aYNwB8V1
vxnS23IpfbOKXUHLb9o2fxzQgMjZK2TNaHDctBiPNSQUU+lZKSGzlkKF3BjMRe4XlKOiXZZ2dEj9
WnCW8WQhw0Y2TTudNIhccwe9yXL+jo+xZAm9zmApoe56IZP0WCf4LaQHYke6MSenPxCuTNmW30Ye
hRZrC+Fx9guOuhczQdJbMQecJb2izao3kcgvZN6icoyiL3m1MUtlJkYRqfB4wESYcEsaYBVPl8Bp
zaueshwp8jAq5vZAfAKNcKzx5tmS92betuDgcmtl/l4pxpOW8JgbyAGmP5OByQsRDHHoJRapU4Fs
/ShKJfLK0HTyq7m7H5v2KYfo35B3nNiF5a8xqQ1z0KZF6GsurVkrqxdTqwex04JRKPVJUGTbzF+T
KX1UJsUd5pHjo1nLtwWklq9ri7pehQGJ7BX6VGnhzDPHcbF6sdHpgrc55hHxlXTKcy1WrRjRBJuW
Q3lE3fmW5ENmxw799lVxCmg38MqULFmzC0hqGbNeTkWjA+R5dnS1G8shgVHrjTm6Wb3JF4ICunTK
fuU9IVlnDDetTgJP2Ervlb4zp7QvkMDKwwX67ZZT1SnKgzwad9aWtGQZ1wp5P0KK53KfoD0qN8QQ
GchGq49QrXaNeH0xzMzHlPBf9LahT/Idi4ov06LSxHoElvwweYYPRdbkK+FLIJMSs3GMKp4HYbnl
LSB13qImacW2BWAp5LUTG1lpFxHaMhLlri7EH1M+gjFcDXdJ2d4JkunqUCCAvoMbovI0tusxEdA2
2oFYQYF0F+fKYJwXRbfgr88ZWZUOaYperdUGPCDumMQ3ffglBQVgb+iuKViHqE5B7R7bUB2y2xE9
FXkcFFHkSCF6AuuId64YjhatHArZbMgxYrD1cg8YRh/PySQNiI5lR3Xqp9D9Sh6l1R8oDbEyIxsw
g+7JKyVtkGYNYL1lHWLtdTDlW0PCsyaL7Aq2z3LiF9a8j8UaLW2RJ+g8P8J61oHIHYlOQrJFGngv
7Q0VoSjXQUVeEbol4o8E48YIKWNX/Zbt1l3+Vh3ROpx48hdSzShfuE6FERxd4FNOpdDSyooa4Ien
JT9raatu+lkKSByd+d0NrxzGCp8vAKkPLORKvA7EYFJ/ax7M71MDsfDeJuKrKl6VBy6ZBmNLbRHp
fL9ci3WKfnjSXBYGsaPsomhPfLXsV75YH3gvZWIAdbFewFGexdSquTISwKnBeESyLUj2QsAX9WA4
ywsYyp90lhlFVg+YDLzgerlfhHt9QLfTXP1F/HyBREWz46Cnsrme189EJkXbQR3UGe2RyLvf86vu
53Dg2gISb7UJfmq5HKxEVjBQYll2YjWepUR2anmF/BwhzWfos7suPwr4xbBO7Q5TLiv4bfJ0sNu2
sVdrsEVLduThhoz7qvHOitaXJRKdTFduBq3zQwlptXqvaJNdDzxdWvbXB8UD6QgzwHd0+eO1UE47
I9NI9G0eiMYABlBuZW7mk/wz1BppKAnCY0CYx8JIzCUMWDK7ZjHhsQvRkoK57SZHieXcy9M5wvuz
FDK7gVDcyWy1SuJcF4ydp6GCDv4t9N0r6BO4xB4Src90EzOVhSXgRZG3na20qnZawSvnamG4vl2/
nhjRB4YaFDSVIKlAZqku8ZJcXCc1gpdGVkEu7KIQKn+tusztIsvg7nZGegZzfBLCDwnEh79JSVnV
MkRCo4E9AMTt875zwv1y1+zNm2nHfScyNgveSMjyYtAWdHx0iSdew9aM438SGUQCVKls/BGEe7AI
eEpg5j6JJQW3uAlveW8M1vzEBTq1rlJhNaFgjCSRYd0RetASjRjKbvxCJnOMgPT4oW3y2AeTaHPv
HcYGvgCn3FexFPk8EHAc1xnY6b1k494r0farBOrggLS+dRbbQVclD5u36pQ/wzOlnCxlQpaqRsfA
+mEtRHTFr15W301rb9qxOv0fe9+1JDeSZPsrY/2OXqiAuLazDxApKkVpksUXWLFYDOhAQANff08k
OcNMJKww3Xsfr7GN1rQSnqE8PNyPn+PQYonHd+6mvxjxxK1JkmxkNMZi/ywj8DWShFBfE+Lf2cpg
Hv2eAUBuxODZbFe4i5n8bXHJZxITF59hcnSHNmqzfsDQReZs3Cc35a4GdCq7XcIdzr2PLiwJJ3Lm
xCGCDFhlhtH2ghcQKqLUNxFIrnukjEFuHd4bfvy8OL4Z13RhdeIWWwOis6WY437VfBI48pNVAX5h
T9RNb/I189PDolnxayfe+MLsxOnLWqoHujAbbw3LFYfIuhP4Y23dqI4gA/lJBMKrxUTBXAgL06jH
i5Qr/MhkM5ccSA5ZrUVmECjKYQeC9G9Ca0svDyqY5dm3j33xor3JLg4jA1zXJeyJjLKU7NFzlUN6
AaIv/Jihkc/8vmBQDOB6bn8PcLJlQZlvyhX4ttFe2nphCoPprUB2t/4gH2vQq2RLQ1yyONm6UsYT
xOoNgA4ApmKIFRxT/1l07trhgbqhny1ccHMx8cUiTrZtJGVBHFawKFLKpzFytOv8e4z/DyxOdmyT
BkEDKgmk6NCsEuv7EHWP7F2we+f8SF2w2j0trOPcLW6j3AiEkbjJp72nIbi7OrRciI16stit6b3Q
QGj9Vr7FOoInEOfHXbAqtuPV7jmzKu6CMzcUpxkzpbISM/tr96BO4P+cW9gVR2R8+d/ZnCJw27we
alU92ey9nOJIZmsA8TBWpBeUQ40dtKTGNDtMw0ByDeBxpEInV7mhxDWvTfj1AYCpho1urmpLepPz
u/TMyOTKhsDUwDX1FC/I7mDuxJ7pP0fYM79GpT4szOTsSTyzKL5+tnpp0sZNVJ0snpyNsJg8iz2T
6Hsxj0u7dI4CzEAnx78nUkz0mUXKY4HEw0SKXcq1G7R6ncY4rJQYC2iuAQMAFes6fC5AoymeyEsf
YXGaJw5P08PKSKpfH0E2d6IkKT2YEAuBTxcOjy25H7FwV4fkbNAThwe15SxqwlNU0PnYsN26/Vw7
w8oMDyIk+TvLitqgInhnNXRnT9MuUmRmaI7mwsGmW201PkV+6Cn3Qoup/Rou8y/PBHwX9iano6oq
M0Zjh1jU4D7fo1Qv7cX1JbS8dMkZd8iquZG1oa6aO0ABewvbeCbqurA/OThNoQVVk57G23oCBCzU
TI0VaoXbBUszB8bEgxBpJILaAWb4cvvifFaRxcoScKJxJUJ60ayjb1OE8zlYJxaJPOfsoTqI86Ke
qEon18igAt6J3YrSGvVRwtNWgpO+6dboTapaB0QXTsHcpdLk3AkBOdFvqxOnTuMy5SoUtjz5K3ks
QCDaw6ZTExH2rORN55DvC/M6c3mdW5w+1IauN0BfjHEG+i4bXAMqmyIJ0jerRPFyS7yTPBksb0v3
10xgiYIlFBygwWELweHL9Wx4XEf4AyzQwNVVY5eJH7VFtCm1tt2OkRJuSyMe3IXRzjyBTU0B3xvy
r0hLmhMnyAMz5CniA2Sw6i1NvXhl+/KXcKMQPEWXhjgXUZoaCkPo3dPA7DFNJ4CwSCtAICm8gSya
WjUQ+0cuHK4PHVeQcfgLo5vbs+f2pmeESVqoJLAnQgJV3ghhE8jg+HkKfx4DkreEGp/bPEDlmqdK
G/SpJ2UNSgKlhiYuB+A5cYj8xoLAGemPj4cl1mTiw1HwBV2wgl5EoQl9uVPQPVsltAWaS6rQRyWX
jmUtUb3PbUawrivwKwrYbKZ5mBqme6sGVMZ6Bn0Wy3c5jh7uJtcAstJXDE96FxLpMR56i4zIc3N4
bnviQs0M2q/aCNt5/Iw+lTeWachw8fXHkyiWfjqJ6BET+16oXU/Jz1LonTVVhyu+kBPmopL+YmXj
HR/Vm8gclrTs57h6TCwWVIcEigXSPpdLZhS5RVOuwI3Z6U6RPynkxxjf8Sjw+ioCGdqBlMQZ42Na
IMEW3472I7eNBbTmXMBz8SGmvpR1Je2wXzwTnRPQu4c7Hd3qxBsUuSFZqYUTbdWVSELxnWDYXxb1
nF3b3/MwRZYpAbBeaY6PYFhHaURjWvAZtOoLl/Dc+Tib7OnmLc085KUKI3Y8flUH6V6XlwhJlsYx
2aOsa8DYLQFspQDxYFGyGpVN2w3+x3t0aSDCvZ1FqGlWGlTmsMIihGpUzSK/Y7Hx+rGVueTg+b6w
xcc4M9OOTVonPeZLyBCEEbhV8m0dONAdhMKD4YSVE+ygIIbGqUD1ltk55rJlYFQBaAB9Iqfc76V9
S4VGiUIQ+lclXuFyvtYtVy4Gx0pGv/okGhr5IVmzPSjo7pUBexTFb6G/uHQ9zU03XIGOyRB9D9Pe
jW4MZSmQ8VCmdJWmaGmq2ObjqZ6rd5jnJib7JrKtIkzt01tcyDQlfkdv9Be0kkvmKlAf4zJ0G5T5
29AhyjNVVwJ3QvD4gS6WXB/1AuT3sqNrt1zb9qAXAdnX0pabC2DPP+Fkz4U1C3FHIwxBdwg+XimV
e6TJxz3PpHDFJUN3k9HOvLFK67Wpqvs4zalDg+Yu0vvPQT/q0DxpwtsmhqZWrFmemuaNrzf1sQ0s
bSuhDdavRyVxpJC2TlXw2OV8hKCZZgQrHTnLwQGhL3XCugbzjd3mLgKyHZPqyhk5MDkMYD2nj9tg
C76KxmOmHr1LtDT8isv290aRPau3pSUEwdxxP5+UyQnJUgCoidgZIk0kco1luS61V9sXXHzgWgPF
WL4tksXVmAt/EVYj4Yc2n1Nz8eXRQG0iqFoVBGH2o8Cjo01z+9a79asQ9FqGIs08ngTwAyMV2nNX
weBoKUXZsqFAQavcojqAglYFYrclKP/sqECCpkDfioARdionWRpqVEFKr8AjTcAqE4jcZYcMlQih
kqPXzhJse9HgJA6Mu7EI5QYGkS3G+mU+KEAPgrtZoLrSZFnGVZzjSXQBFmUgKhFcG4Y2LfVXZZ12
qn4aoQxoAxoWDoYnxlevJbxIP/Yqc2H1hbVJdNFZYFfVgtPwBgBc8lX/2UJKUXA2xv+BRu3Mm+HC
3CSOgByAmlg2tkmNJugtQI7bfBN/GjyGnPAiBHfGKds6+iJNRNOCNm8S7JoqfKJVAhyT16nkMBoZ
gWMD9vgAOGTjsKygQCiFfex0Qdd8K43euB+6NnlBJlneJ92YPrZBn7zWNCAvC9M+4xVs8HMC9why
QuBpJs48iCNudEGB++LT4J6E2L2OrUSCQWAuCViDHDCCL8Stc7elTUC+iCAY+Cz0AV66hGAolGio
c/GmGVcqLuuyyN38LnRDGa1y+kvhCw5Ynft54iTV59C8GzaLyI6Z/X3+IaY4CyiDZn0HSOHpYcUe
RDdu6yZbDm8hLbITXYXqBDhzlJ8BndFlFd3qlyPOKcjf2h6CJXJippsyy5W1Rq3AtWPIbVR1Id99
vLBXWw60iTI6V7CweB0AnHRpryh1SrXSqLyx7xJ3hPbtMbaLYOlSuXqcwoxhCM9OgFaGZsOlmSaV
GXoeYUbaiEtl3CqbAOAYbQ1h9IO0yGt17QQn9ibTiGq7OgRAFeKp3wOU+SkDkc263pigXTOIj2P1
N5jCJiYnjgltxoaaJzCpmZmTppVT10t9CNfVx4mNyXlQkU4ozRQ21PsGxIDsprREYfk43kDTBnIo
juxQrzOdv75HzhZvqt3Q6MmgBD2sDiqwWtURCskLFq4xoJcD0yepTJpWJW1NmCCOmSKFGbr1I9Bh
qOCL0s2RBujqE+04wVI77vVrdWJ54tg6tNlVWgPLQnyy3RbhCbVVfAocFYkvy19Ofl0fccEiAqY8
EIIRXZ6+CyEsN4yd1Rae0ihvVHCFhxBF5EbhE7oE8L5y2yfGkt+2JvPK06jNC9IVXlEObquMG1Ib
h64PF57bYm9fhAATM5NJNIvMBg4aZipqWmgFzcKD3BRQkqvDt0gxuFOxsf0cayFfCOGX5nLivoxB
701JaWC4rR0+aJuEfYnIe6Qs3c3CYVyNEH3o6M9RRKgzmUjbymJImMBQHGcr3uerocx7Zyx0gCiH
l1DBmf/40J0yW1cWwSBiEBC9m4itLl2mxM0a1KMIh/M9VOqBtxPvU76tF2XOhNP4yNBk8aIcVPjx
AEP9ih1FK1WzygHtWkrinxrAru3g8YsuP9O4Av+rHUtTqvaFF3y1b8kqXdGH6gjogEeOLVr9AiiE
C1rMGpSD8ejED8HnYbNUs7i+7nD2xAP89BmuSjR9kMs0shDORRES3e2XMlqSWp/dKOg+0Eysmw6a
i8tlK0wI21gFZjMYTPm5ooRvSQbWzULTgzU1LOtVK9W/N7dnVifnIA8Y7eVMLjwj9RpfJLxGz94V
jzZFaoMdjDvRqiwBT79LbziSmdDpwj5aSirMuHFMrwXSWOQUkPmbUiWRPB/HkJICbpx9Mm5UMBr8
i1atfBVWE2/5JTe7pmiAkm0CUOBVx0fa54PKAa1HMQGGceFDR/fjszi3puiJQIeHDboEMqWAKQJw
IYVxjNnNdzKJvSJ5zfSjknVumCzxUcx5bNEEaAJNIBKokzCCm2UuKyWDx9azZ8Ed67YGVNHtJkuX
PMyc19YUeBZb7NUrIoiu6kYry3uItXrl3lZx6eL2E9y0omJpbQBp0tzUpysDMuyLW+Uq94IrA4Rw
6IkASQhEbCfnRA6MscxjheH9nR2LVbA1DzY2SOFaS7GncJRTv3NuaXI2oJEi5YkkM0+jnnGT+cFW
+lSAaRSVmHKtLIYyS+bEdj3LMHKNkoGiywHIcxHHQIkXlUoB9f873ESYRGQVZPv0VriqiyZDVJpD
IjFkM+lDBw10+VZQ4Ypp7JZP99xBE7p1mozuUBXb83JkVqSoICSAtaBWoRFm3aOTwReEF/J2HCiy
dzIQBEsX73U/P1GEzMBJ7A0aEdMX0ZhFZV8YRYHnl7LKqKNsokPpW46NJpPNEg5s5qRfGJucvgwE
YnXSwJhhtk5t2evSTLwYBGm6lK1Dzpb25syUglMJ+F8BzIXHnJyCEkjVpApgD9WnNdKNvgQmJBTr
QTDV+9aK506DuGbzsTubiXnB/QKEs6ojQQty0clCoiJr2JGcIGry2328FULv48b29Uf73lihVLha
up9mnBpqvSilG/gLgkiTWAYlRJvUTYCkyZgeEV4dSyk8sMp6/nhgc7OpodyqGAruAiAwLjeoFpPG
YgSzWZjduurv4qHxPrZwnX7CbgSgWbS2gKBLP9Wdzk63HUVI0SRoJ9TXxuAIxmS8UN5AP7iPfcn7
6+1cMIekISrkSFWCVWqyUiRkYx2GiCbiKtoWBdOcakjuGqb4ZCyOSdK/FClQg8TyTcI3ml0PLm/y
heh+5jV9+SnE8p4NehxZ1ipcLfB6H1cEGgeZa0N1CGLRii8jUFyiCpmdZfRwaiaiRMDIpxRFSp5U
adSDa02cefnAeydziS+vVA+kvnQRjjC3b87NTZ7VShpozWDCXMgLB31DzqA8fLxvFixMc0ijUUUG
TWFB4eMP6Jy5lU3fPjYxd8bOBjGt6LQkZXJbYZFY0f5ASfuu14GMkcBp/7GdWe9xbmjqsxpC8raB
IXJbbJV9c4ihy7q3QtyoQkQSbMhjB0Fm52OzSzM4vcU58ktdhBnMwSqflo8tLb2PLVzXBsVhsxDj
Yefhwrm6afCsa0eCgYmSAI1d9JVDMhjJ5dq3b6I3/jgeRAVEVCOkFV9SuZod4Jn1ydWDPmxtNH/u
edklkSOefLqDwEHwPMOofbcYg82EKuCVxxGDYrFge574S5xpUBo1wc/ahLbPbgxAqjov3uT3SzfA
3HP2wtbkCpA7VlLWw5YoK7XIpNebbtVs/45qN4Z0PqrJ/rTzrCd1bhdoYY7vmHpon4RakIkSQVPd
y0/Lhf65lSMgEQQAGKyG8lT2GYTguV2aGJqav1HyrnVPH2/M2d8PtLtAU4BUdIqFz1XGC8kwCk8e
0eFX6ffUrG4/NjHr4pGMQqMsONlAJzE5XmyAUipav8Xeb1CsNTexlz0HK8FvFa3Y7eJ2EIswCcrt
c3tizGdXilxYVp4NsPeryuiwxDllhG/6dXa79AaY843n1iYXWBsYNcQRMYO0Zn4rAW1mJo6lP388
iTPJqIsxTZLcRTAYRqRiTHj22M8BY92GdNXWCJj6uapa/pdLYdjllm6bhi4WDG7rcg7J0HLMoMog
YKbfmAjhhLRAx9CIIuRZF+sgYgtcLhlqEhrIYWyQaAoB60tz9aAqY2eY4rEhMKYRPP0O1fwUYYCA
J/b0ZjEvfL1ulyYnPrFRmayiqQlNRHrPfXhto3MCIxluUo6WpoUb5nr5YEzXBcMIYmLw916OD0zz
pSXJFuQuhscQdGttY26Y+ikpzYeP98lMeANLeLdht6DcjSTwpaU6pwbAEQiHUb/72ZwsCmlIcgfQ
pacgeP3Y3rX/EOZMG9BkInoUJubiLsn6Nsa7LVMoemmCe06iu49NzM7dmYnJAesBQUJWW4wo1t1M
L1eDZTtNaW1sZbEIcn1rYThomNSgmI2UlzqJ1poG+nNFjW0/vslowEIr8juYG/bhpn1fdFOzU/fb
1hQgGw69lg8KshQnIeSbZCd62I0nc62B9UXasselkufMPXkxumnatwL/ALd7jA75ei/aiXtSOjRb
ebPkE+d34dnYJvekGUdNawUn9yESFZXL38WdrPja+3K+Z3YiTYA4kRjEPTbFXfEWj+hM15mnFt+p
qblhtJSku+bkxO2og49W8CYibT6lWKDUUkZWEIY8trYCsWiB1As0xnvoghR+58n79tBD4HwlPUWh
kyfe0maZdVb/tn/FulBIjRZVCeyr1T5K34p4G+RfPj5mcybQH41eGFCWmNoUyBlHZaFyCSd5SD73
dbqqy8iJibbgL66RWyLO+G1mSlhidFWp2SnFU8I3Dvm+3iPds+H3I/ISxq120I7Rc107FMeu8U4q
Xaj5rLqtvIsPbBP90F4+HvVMWhmfR0X5GO9uTdWtSXAy9KXZR+LziD4y1Vc2Qshe2dgPoEb7Gt3h
vlvnCJW3C2avk0GXZid+M+FAo6vCrKB06B/TVRjiHRohPRrsu5VIs8Vfzbv8sNSpJ2616UWLMrkF
Wi9gq6Fycnk9jENnaHgaM0+JZO7kCoWuVu3YUNVIZKdRAeGBcuPC5XfN7SrW3BZYKMGCfJU7kdKG
RLmO269z46dsN6AIKzp0osTRImeQ/PFJZDJbhxxqP++flQPwLy5f/SfQrJkyN9r/4dlB0oZwF9fK
5QTwqrblMcC1LyZetsVDLDpEbu4oLk43UE2OipS0VS7s+5mX7YXd6b6XrIb3QymOV+moN7KPzAPc
PYj0az+569cMbuOwGFaJ1ZyuNiDgBAkrE1w1082ds7o1SIVdlkNlVCjRaevj6Os7dxmxf8pOfWRr
sqPbyBjKpoEt6MW/tZ5IUG9Ri7vjO+IYa3OlyU6ruNGa9jtLdQYnXESLzQUKhoKNBjQP8sjTICvM
I41ZIz4BlV+U6j4MbUelRy1fiI3njhCSgEJPGC2ZgKJf7iDQ+JcwdEpVR5u0D2KPado2kPu3vExe
BzV9tfuG+gsOQ/ih6+n9bXUSBQW6CaEAhPt4RA1+/tKs2TN54B7uHshlOun7YigkDsJHBicvgEHP
wmIQBm0ZsitBaHyqckZdYI+506TWsTXiIyHNd04z4thZYnghyvROK5Uvg64isxyZugOJ58ShZh2D
jb/LvC6WFLcY+6XCyNzddb4kk+dDZhetHRRYEoV8Yu0LyOlBHLDgxeZ31+8FmLwXktSQOyuCDVnL
PRoOzpAgjR8BGSNtFtZ67nI4H87ER1UKENqhmHr5pt0aN9HgNs81sjW7wMOUetldfa9YvowsxOel
VNGsrz6zPY1KZfBm9pIo++jr7Ag1HHQxMNR500f7oVrxbekPnnaC6wrGCwt/Ul8gTaE95xHv43mY
XVWII6I4KgO1Oy1XghIopWaE82yTh6bbNNEz7T99bGIGOAC3fGZjMtWJnlhZwWGj8outDVUnB20k
a+kZ9oQKdHSXg+1Bc8sbMJWenr4BqlMxWXjizDvP3x9jitthWlVFco6PASymKNZUbrIr78Avve5e
6tjt7nq32lNXB3u+U7qBD0qGJVLImTQNpkJH+Q33tPChkw0ucwDLKMHNKPp4T4KCykO4Ej38xI2C
lYo813Zh9mfvpzOTk9kveV/KBkNgIIKuqnfyx/rzAJpWBYxT9lGoFCX3yRrkdhCLzPBw6J84NGPX
S75OeOwrV/f7Y0z3/KA1gQZmFbg6o0ZMxJx+XGpBmb//dSR+dSQ68ICY+G+9MK0xGnCmhX6i7A9f
beYIaHj1JXCkm8Bystul956Yveth/TY58eDyMABrFOAocznRHFUy90yxX4NRcXpWvDBL29HE9NMg
Gxdc5az/EqU4GZUlADInMbXJTQ3q4OK10ljg2nproTFcINI0EP+FS85y1i+fGZtcx2PS6CFpYKy5
yY5QUVZ2tiv1TvsZpMI3fA+mGHDWNrLDCv/j3Tvrngg0u5DgBtZg+pq2ozHqrBHnRSluc/pitOtc
e/zfmRDn5yyTmVEz7O0cJsLqCcpaDqkfTOsvU0giOhc1R4HBPuXqL43QIIHE+YDnc9Fq77KRh06n
25u2Njd1J1cLPn02M4BLFISJqDkCkDw58mhNiRvofw0e90W7deJTnx7aG4H0Xq5xzm3EM2PTom2P
N6w5cuisqGFMftQ8lPdWXKXb2iII/tUa2ke1hgb2v75q51Yn5QiuRqHBOkyoDnoQ6UnVodS1VPRb
msfT18+2RlOOkACi2PZCnwKzmDgmX5tucCvypU3gDUtOcuacgaAN2FKoLBjiPr7cJl1X9VB2qbiX
kv6gySCUM/qHKpdW2KA/74X/euv/D31ndz99VPU//41/v7EC0rEUoeHlP//nEL2VrGI/6v8WP/bv
b5t8123xjjuhfH+vD6/F9DsvfhC//5d977V+vfiHn6MffLhv3svh4R2sAvXJCD6p+M7/9Iv/eD/9
lqeheP/nH2+sQWsXfhuNWP7Hry9tv//zD4hxn+0l8ft/ffH4muHnnhhlV9/+/lrV//xD+RPoNxVU
MKKkhiedqKJ07+IrkvynAhF51Npsgk5pdJ/j5s5ZWYf4KeVP1ANAlgYSWkAy0In8xz8q1ogvGX+C
jg5PfTTqQSMBsDrrj3+N+2KFfq/YP/Imu0OLZF2JX3x52QBmJUjsgcIQfc7XjHNEC1JiQX+qc01n
3JOdtRXSEeOBLsO7lkxNvKI2qO0wwpRotbd3oBhFgltx6+N/AIJaMjW5yUJJ6tTkZIpuRHPGEKVO
6Qtnla4LOOSzxf41qeeTOLmwr+ZwcpU1Pa1qCh7VHqTrIvgha6E3s9TFhbLDzFpBVwTN2jJONLbO
5VHmlllaZvxDVkdCN1pYIhwxOXoCIxY5mSwNUJKPehSkw1gyKydhTNnkvYwosKTVeBzBQuwaJQ0R
FWbE17pK8pE3tPctBggMFUQmd2bB6u+KyVE/ikLzkxaEjRe1JNnYJggYuaW3rpGywklS2bq1R45X
Im9LaUWHIfCligUrA5oPNzW4sVe93hu7uEshjAmIptfVJHIrKzTAqqzw1VApNlBUbbojNBhXOCWx
x9Ge7csRgXIDkGarUW2L+1bSylVkcWOdj7b2Hg2S8iPt8vY7zwGeRSSjOVmQRyA3ofzYQsXbCQNp
9K0+hjCnpBdPRqFGd5k9vhtGbjupotc3cjEaN2Pd8b1UJcMatMPjPjeT/qAGarjrICqWOHrdZVv8
jxphktPoVkMnsq8nZX9DAXboHbmqwKnES7nwsy4aXlIQcY/3aodM5bOe9VFzx3M5Zp6l1Gl9GJU0
792GVnb2GlfA7PiktSNcMBJVjGdwtpY/bDCrxQ5XaU1XbcqS3ockCANtMjxfBq4aViiarxVNxdBs
qZtsWxClTTYGoRKkUMZeyoFyb8E5b9eM2Y5SSNGwNmIp/9wEoTT4aMEpG18LGklzIIZTfpPifuQr
PeDqDwhL25qD6afRvdRIAw18OxpKe/CSvA/XgJzzZp+h7NJ5ZcCDdt+niazdDVGRB2i1MpunVCEJ
Ou6aMQInJ8+i9cgHucodFTCh6rtC1Spw0jC1blN7MNyetclqsDlzSWgWhr7i1AS8IQBJsddGhzHO
g/Re0uvqB02qZkWjJlBcHXmMOx2Fsl1jZPYP0kT8BvQWgz8GtEBrnKFmhks0lhzUTsmYw0EM9RwD
efnJCHWlh6hYkj8xaWDwQG0afTJUTi03VivWOZyV5M5KAElbp1WMlKpcleER5ImlDuwdIY9ZL7W3
SaMwyPap6gDyAFuK0ZYsd89NS4wdb5PgS80DPLvHkmwMpvSrSoPuLOdc8+uBJJ9MOc7domnMXTGm
ynseN903lqXBcyE33S4FHzVUtZPGxr7n6brJKQhJCo37oTwWYA0azModlVDiTm/l6m6M1fA54pVs
OqbZJZXToUMPFLFYt29xSNqtmcPzO6NcxbljVJaUOQh70W4cR1n/UqOo69ntkL5kXV8+AIoUeGwE
nY4D3PSgeDSCeoOLNoDeTw1JXtt6MWwiO9B9I2tKVJQtYr6UUmqXTqyMgAzqknXseKFvOi0dmWPw
PvZGSJes8J0ybhc0rO1kNQbFgmxnxbMshcWX0orl+9KwQFmrSD3aBZWoeuQg/oucKIwhNgJee7ej
gwySv4Ck+zzvmxByfxb7jp6yovNSuUuYI0GzatOlzLylmW28DIotfc5Uqn9JDXCsA0RAoyMSgmSF
PrQGBWOubwyoFW8HvLPWZsSjT8WQSo9qZ0adrwfh+F5FaumKbIovq31KfTmoB+6FcidrrlkF6B7r
KJPR9BzVeDxIavgo+NXfeqWz3+I4HFcMl3cLzUW1fO1rpbvLgB+3HUJIeSiDvPe6NkLYbubZXWow
/d7Aod4xYkI5VElTN6KyfD9KVuxWRRVsukYN1x1Xer/X9H5XZqTaBVEffjMHg+5UrSi/kZTr92DC
TZsfZkbaOwKCtF0UV+TYFWkCArMqdHs1o8fSGjU/JkP9ntQBv6dWqXtNOwSrKgy77yNChHXDk2rd
BLG+TpRSfTRazd6qVReteN+N0NBQKmWl8iJyyBBZj1XIws8jM5uHjALiDOcbaDdh3ZSPTSnzL5KW
6V8jRY/8frSrG0CL1KPc6sHNEKnqjvW2dcjD1vayNEs2Raa2D5nWZodB64sX4HXedBxkF7R2dY8p
z/ptbAmVkQJvATCEtZpvS2qWuGwwG8uvdZQqHIhOG08lSvbOENumB7ZelKbCnD1psQ4ad7sN+SGO
WAMnwe23gbR4RWeRgIIrqKjsRjvAzZ1rbefpiYmiYFvGyRqolMbrwh77Q7aiz9AkhryfGXBzpeOI
bPrW0jr8O802Kc32ehAQP+jz4KCXheTDK3CEOohHtiShUFySY4iPjXVZrEFbbO5qQpC9UCN7T5Qs
9zs77oDtauvmNQirBCXlxOZfwJ8SOCU3tFdS1uqIY0qGwgmHqL+XMlI+A7YvOVUdjjf5wCMwEihS
9bnsQgNwE1qBzihr7vUWjWVmmDcrqzbSY6/I4zrA28qLmAYWImp+J5UibeRWtl9KqwTwP4Ec5Hqo
pAKsWlUw7jWih6vC7NMHq6yrrR1SFfqbhZZzh2aVAQ15K8PX5fChkoPQha5QdKP11EDPS0l3YRrw
25FZveHqJDdUJ1Nyaae3AXnvok6rHIW2BnIdcOwOb1Dd86lcYXnAmFJWm6QLS3wiEMhTF9Ug9ROv
xmhjl1WAmysb8u9aFVZ0K9HQtH/Gd///XfOHAA//17+eD1fPmlX5mr+9nz9sxPf/fNfYf4J2zYbG
ncg9oHNLaO/8etcQvF0gfQItXyDTQCOiIfr+9a4hyp8oYKKoiFoy+A8M0Qr1612jK39qogkMnJkg
5AIJifGX3jWXWR68mnDawURnALwGv36VhE44CcqgyGUHwdOwabXe8IMaKcKyVcM9BIDDfUpK8G+B
mPmRWT4IO79qcSdFjlWT3DHHcTj2Q9Ht2YgM2NkkzjwXJrVMfBpUclUF3VAqet4wi5MnuZxJRV0x
sMblWaE5tGlycInXdzwc5HuG1wkD+Td34k6L17k6mnubt9ImL0vJtQcLEZJcW17dkGRPY01ZSPSc
NJN+Zx9PH47gkUGwvOK/K9QfgEAskJMG53rsHb3SiCuPbXkMcov4w0tXy+Ex1myIwhb94CHy0h8T
iXg5eW6Llh2b8rVIe8T8VgYVUnITEEN7ZgHuO1PhfKvxWPOCCge1L0rFhcAsoIVpB7oGhIvrFGfb
lDoDTiMs4R2lbTvmlm+0GZMR0dp7TenC29Nftk3tVaQh/Jew1guToFwmoMQkgKQNLbIqEFlIEVqT
l5bGGiOo0QTv/DQtU3mroczcjQyEAsw8lh1Y+FP9SbWp9mzFAvTGra3cpeP2NJqskqNDHdjlfRIH
yKKGS3mkUy/UxTJBEQ7HRGQQkNoB3u/yLRg1hhmHqEs7Q0sk5nZRY68h/nWghT4emFrq8MMWMsgW
ZCiHEE2cqZL6LVF6NyVJt+rTASTkqcqOMbTpvbGCBkHfN8MuTwbyGEbZN7s0blO9v9NBPrHFU8A8
ECm905JUebC1cE27bNihAQ6NKSOtbrugJ65NQKBXpUBgqTndV/GYHIso1p4hvnQzFmbhjE2tbqk+
lntFwG60VPkGjfrnKszb2zoCmk/WIG6sqaNX2CR+sBM73Og0LXHjqx5asrMnrRnHBZzrqXNgMpUA
H6FTCsg7ZIRFquc8W6v3OgPnGmNOGJbfWzmtHyoS1X6Fa5SNA7DWBbkLciW/K8tQc/SE0dsiqX7I
POhukVnbpEnNuJPZMSocpf1QyKw8ZIb9FT9rrJthKA+JGX5jY14dlL7S/LHlpYunruEwS5cOjFHv
93J0GqbIBqsQWKb78LFX62JllM1e16XbNOj2WhiRO1r66UjYkfRgr7eCp7zV+MtoDprbVMApjH2Q
rLpCrVeWxaNVkm9l7f8S9mVLkuLQkl+EGQIh4BUIYo/MjFyrXrDKWlgECNCC0NePR98xG7tP85Jd
1d2VlcFydI67H3dP3mO2vBhjx6dlGF6R7JdCCNVOt0aOf9LevveJJaca2dr/H9794dfzv4EL8FPA
qQMs2T5i2kLoOP73FR6SlqU2Yjwja+eKzbIwW1R6szZ4mXlIMw8zRDZsUbAXiSwwhKc7z90qHg5Z
rS6toH6O7LPwAu+Pn8mQ5lGFJnGKfi+wP7pWzYClMxHH2ba6Xdem8bWXAQhX4gWFmcj3UmNjMkI0
cMGa4F/zeJFdUP2wa7+LY6fPjhAvw779nmPey2J/Q3DRlC4XNgcZEly2vOomhG0QchHY0z3rXr81
XpDFi+/lTkT3pEveTednAfd+zr5jh0kECF1ZuvdF+ft6wpiqd3xgzQ4ZW49E++GmsdgPu7Sl6ULM
Oss99vm1bRLsglC44MqA55jSHZV3ZEq+TKnr883Nl4BJuLhWgAF48t13HW5Z/8qb+tNDtjNpswZx
S1mSkilbavIu+fIak1eH9ilnaVzlPYFcx2mdY1B8GZj5Jba7HLA87lB2JSf2aWj+mbWlH2iFs3gg
GcaYCC0xeU48rzumfgvdjRnD49o6dMYiUtdlVLZs+pDnnZDjyzheoSTv7hF/somn3HNlkhga0wiT
8GBgZ0BG/BCoAqTw4I2bY/qrHCYJCLjqVTwHfr2fEu/XiqiPUi7bE+db8NRN4//9AkZkwfWLnwQk
zocYvftXkE6neNZNYUFenKiDh2daU6yRI0dyp9Nmeoq3utuHM4kuRMj0MM7jMzJNkv0KddM+0lP1
jOhSLydxLz9J4/4BpUj+oAvPSV9GAwtu0iPN039fUlVhl3jDVa6rOg+JqS5mqOoQoTSU7fANhnzA
ZjAu86PkigapK5bTv5R/TqKGUiwYpiO3W/1nqvofXarFzzaC9sLrBf2ogN3lYHrW18RUWBto2UVT
OGv4PswvRjK8ycUjCGtIg0tcnUhP47fGNz+onuyNGBa8DxFIfRee4XFsnpWn9Ftr+C5gM/3k81S2
tXLl3IbzfkZA9rsXpx9yW+M9XdyyQ1Jr8+xw3mPXMXpZIuWeDNyNVG3FDctjMDWLwrRg8GRF+UyO
qXFJPiTRlvetsLlLwqbU2xS8LmqDEQ+eoXda1b9sHIifwJdexEa65zCMEFLgmfQkRk2gPlj+/fc7
2SVT9D//YR6yalzpyfmNN2ZCht7pf74E3g1LtEOD2hHRonm843M7tac+Hl+0aJ8DPoxPdaDny0x9
A+inST/T6tZbDjvXSVW7OnUnEaXqSUnGclGJNadYEi9DGRg82Lae8tasSw4aOLn8zxcEw+RNmAMy
0UbEuZq1uv6/LzKo+MEImAOmM26OkdjkD/j6VUmfHTr8KEBPmuDkmbm6cIpIzLSn5hwH5MKbxn/p
fHzAoJ70Meg1Fp1T+tGSF69Vf+OhXkrb8pdx3ZaneJjZOeKwbg4aciEzCX4xgwzDxny3cwK9oXKI
+aF4AWDI5iOjYKLRiXYy++93YwNGaYId/bMOo9LrjHxJwpZcOhNdBb79i5rpWbZKHVvuw0GZb3XJ
IzcXixbBgaTdPwnU79HgiDyZo0/RNq/T5tt8pHT7mhAOmwfVFuV9xdCg+b6G8HpR6mQIVyeSmA06
FOQDwqcVHKhb77KzCfYtqL+3sE/t0+mHr9a/ZJHfbbDKpyZEt0KiEd1j4MOUADgncteG4KWW42my
i7rzls17hix3G8g79wofssA75Jj3MYTjU5sK9WxqXz0vG6IagOZWhw4016lVXV1ONTYiaUdOBORP
7rbht8AhfLFdFRyDtdr54uRvD7wh1SYDHNd+RREQOw/st6XxUGXxWjdfvUm3n+USqvEtMgoJ2JCU
7dTjt3zgaN1dEt/Trf0LUGp5Gpzbk8FiQ6ehr76ZtvN/XzRsbfdEzP1HqFIIIwaN6LOlh8uFRkhl
HafznqbbWBgborFYqVFA7ZoUvpDVL1gtiKvzFDo91lJU0RGY3DrC23dDS7Ut1NyDeIMLEFVTRt1g
7l4HTKJO+0/glPouPK3vMZJRipYi5s4zXpcZ2sBzqfKj88bhZjh38BXw0Xye18XY/dbguE712J1b
jwJ99h6//O/3//0qGUdoXwjfWaHr535t2+K/j1ZJ3l8W+rmEs/lFOql2SbKWErd0rZfgEsHLoJha
bssBzUtRJSQ4AJqzz3g70n3DyZjDaM0rp9ChW8VhVA5dBSfOflsvy8YR6cyQsPlf7+n6GhmbwQY5
rN2ZwAVXdDrL3unhY67G+MWzLn5J+yR6nHR//vucfj0ddZcMz49dGWB6C5ChNl5enOFDQedmTwI1
7uZ1Ct8bMWGIhIkjmDL5lK4nhBzNZdv3QI1B6l/MplD0nTl58yAugT+iwG7rkK1zM75VMHfMSWsQ
B6OaqqzjGiKHpoYyi4Xza21hnxSSuxeNSbHtBtT2rJNLi1e7eXOLuOBIM3eEWqv9kDyg1i55mWwF
Baa/jsdmHtHCu1Dv19TdFkS/vaikPkum9aUd2A5U2/RjMPwUQQMVmPdtnJITtclSgkYfSiFmnMRJ
2N9iF0fZ5CEhqFHbKwDkBuCYFPd6/Ksmwj45dWMRWNs/LwEWqZEhJF+9qGmL0dZ//Ghdyv/+92EJ
EC3JHt2HXL81ce1lnoP5teXkp9hac0lVC1hwqEvs9UcFxhtRYjf7xUdLWui1+5s4X+SaPnWds0+z
YlnLMCLjVJm2Qf4G4P0nXEXzhjAzs2sozetZRye5mdtiEIYWkym5xj0Xl4Xj6MIA0tfNXNZr/KPt
IE2fgpVnajTPI9CMs5t8kjkx7vtwuVMcpCe0KOsNZECTKcMvfopVARCjWTO1QWY5djvaV+yxdA39
SW1XH9cgwd/ZokWcnGpLkzyFq8bOSYxRy46gtoahvQLrDvJ+ua5Nx983Za4AQF+AseFlWaVDsQhL
WwF6FDP/6EgdXSSma4gTwSVGEthrF36EeOrPuHbG9SXyaGDbDZRyplt7mlZYwJaxmfx9tW3XsMMe
WwIIESoo853i+9Q1YlyGJNN10+OuecPOaq9Us8kNEOyp8q4b8wBHYiaM9WAubIm7XassGJVpe2IJ
GmYKj2LQWOxANS11rMaDhC8VX+eqtDI6hakHQF6n9qbre6sJ1GaphyZ29NCmBd55ChNIpMWT3yPA
e5L1Sw936zyaI+RCYYYJ9autDeRG9p/X+SFor1PlNxcSEpkLNHdYafALsIw4BbjxMgijfvrc7+7h
sPdkn1FxBwgQn7CWjww8gR9FN+vL7GRpp3A6Kz6VKqiSE2sfPRtIjEbHWbOOTxhFcBougS2W89z6
ZtdGxYJxvhgDGK62tnplo5cePEfKGoRowVL9MxoRYRUN/V+91TfKRHuzaMwWq8cyoDXMWMainRZw
rcp3sEn547BsCizSv4yhe4P/jTjMIjGFNahhChm97dZf9Ialb4TGZ/GGpz1pLLjRbn0joAN2Ufoj
xtmSLe0UIEKVJoeKiM+ub2Dlnnptzhu0MdhDy9blJzYzVnwGKJp9+QOTNark6mWmlUPp+u1vunGb
r6ufDz75iIYYai5sjZwbb7pqH44dq+8VQVhNh74brjVPr9VC3mMFa5RVQG8zy+6pg15s1wbsn0YR
2TUg8vH3olvbyI8xhGgYJ/wXqFmKexLpcpvcKUy8CuSi7YuRutPMFPa/8a5etn59lvz3ypZbm/bD
08a/Pb9L9ujr7Osw+j/9d4QwQka42j5vHKwdUxmWPrixdZrd5VqZoLDVnBTwZ2szOrInHVlxgX/T
mNHOfSfJdpBshkn7LJEs29bRyRIEQkz9BsQGIxRXeT9FvAQRYHeNCu9kw4DGG6SA9OGjfx/BjQdI
T4dzfj5OS5zHcOy+dTy5SjK9RamZQXKHt2jS86kHYAj+T+7CxUrMRtuuHwmQxnE717Wylxil3ofX
WUBXkGbb9rdr+T6oI3ukila5Pw04RNLlLMMZKDaayS70xBEo33s70OfNTq40OvSLUaR/u23N9DaD
x5JDvR/f4qDHzpQKfoKLevCMDdTeHcppvQFnkRKuECQ5TZvLuTHxAcGCkNWzmmFvMj73bnqrOT5t
1df5FMrkAiW4wYyLrAATdRKt/mkYDPbNp+599Kr0NTVtxjpf3j1er/nGVLpLhu/VYclG1kmYswaw
nd04+D2uj4+ZqPNmka1+jJvf4SXhXg5Q2AMhCNGAc3iEIbf3spBUU0ZweLO6unemdWc2z1UWTRY2
0Kj/jfbFPk69X2M99vkYuyyN5uHcSwRlDunqcqCn/1pgC8XkR+KsrJfHPLkIr3c4DcJzVVMEoUzs
BU2VH3jiV0KTF4sJLhD9g7h66SQD72oj5DnCZ2m/gSAsEkjFXUfHq+wBxA6yn/NxxTDlIgdiOwEY
qMilMfNvka44GjFQ4ZncMqK1yMdqmbLYCmToxJpfIdldd2iDQiSDF8mgJzTLvT00yv6esdKIgjAf
eVzDbHMaaCGTW9QNNKvN+AfaoHu9iSgbHVpsFta0SAQIIoB2fR4RNHc+KWw4Q2Ue+jJXKS5rUwU5
OOqLADeS85HDhqEbjmDdkqJizVJw1WetaPCdWLxmdpyvpKv8g+P8zA2nx23FPYuWjRwgF5jBWAYZ
XerxFKroB0ABkQXupySW73twjaWqPbDh8ZDPUXqsZTXkK3V6N7rhMEUVv4+C7Sb9yRkylIdVyDJx
0UtSoU2u0ceBEhujIgkqzLdRi1F5JqiNBEFDa62zrZFbBtAOu7CWYKPIxzUY5ADgm7TdLhi6rBeo
pWMDSUoft7vRQ1DDmtgDMW2/bwaM6BifiyXZllz7C+7B1n6BO2yMmb4VFCOZ9oKSwe8AaaIiLSd0
6Na64eiF8pik6w/jFRyb+1s7zHmkc9E1GUv6o1ioyCv2GsNDqvDWDhImQ440HLZiYnDnadbgqKPP
PoAcIhIDPk0i952P/lU3Ll/n1mTJlkInA4I1ALBwj6ftpe4UWlhOeDEwlIRg7KLCVahliENudHet
6WzhK1apLFkBsUczjqLEFztkLLpcYY0lr5H7s2OeOnLw/fkkKM4x6iNMwWoOoSvb+eOS5GyrmkNQ
RUcCFJAxaHEedAPUNdWpM3AZipr+fYV0Z5FuyRN4k+z9ZuZgPoUuoKwh/jpdF7kPCJHlOuCq2yEt
MBTIM6AhdgUsDOt2lYHbFWXEgQZThA6rBJ76MbGfW4oDfhpx7TSYvDDBiAblUrFNMTbTsSucrQG7
ONphNybUarcQdEZcB9suQlu7YlumTqakJD2iIgIKERLc0k3RP55KBn+HHcRJP4PBnGnQ/xxbqUoB
QrygkcCjMtNrA2HnYMA5JOxVbZAX0cRH8mmSLw5UZSDdrokeBQ2gOQ1ksYaJyZdBwYzwk0XNt++B
Am5b9QYu+FXp+QM8apWNsNLcYUgqog13OHIxOdRI0/CCGkcD+F+cD2VS2UOi1vhAR4MTMxoFGHj/
G5KEqpgXgjQh9mjrfMDcNeWvylQlmlOWdSz1rlxhdnDog7KxT8JsSvhuWZWDGUhiMttuBUV1QPGv
MWthC65CenEm48dOtx2XbBhnCGeDd6+p4qyfnIfWLcZyInQMmx6DgniIUZ7j2DuZBjUuoQTv0KbP
0jY8hzlNgA8Ye3kV4kwdoOyBCJfneE79kvv4M555D9NOnZoa71XkkGJDHlG1A0bd2YDNjVge488f
YHSTtXwdcYM7cxKVrOGS2QYXOYib9BVayCg0IHPwtzsB8VZk3W7wsQIWrYADKUr7GldADUWbDyh8
K7YhMxUdwDtv5TTBPZIhRyxrFcMoC2e1afsxJ+uzPwFdqYHpPnQsL3KzT3BpOrXwscewE8w79Jtb
hbjqoImzidMrq/QZJEGEkgYFRNJOMotoazMGZqokzNEbYHyIsuY3WPQ54Gk4S/AozbO3B5m2FHMM
lATznjx5IYKI3QJzwCWp2WmEyCNXvMZ6yJKMZzK58RzFlUVjjgK4rOmhdnSBzkMtaGF0QaoYo1hQ
2V0nEgjx/SUt+xqSs6XrT1TNP2bcn6sN9ZFHzbHyRoQIeU1wtdzlZhu60yKxS0fmH8ou24koBCRP
bMBL78MqzSMnjJHbB4QRURFPJHxIEfaVRgGWpvaeMV62B2wsw0pb9klm4l0MjdoNNsZHkW4mW5jT
UNH1z5Y9c2cRRCXVv5pZnSnW3KIAG4rR+u1Fyw3DQQF1HNreG9SxqmiM+CV9ondLEt7QaGR2E2Wq
ro2mX3KefsUcy1m2hKU4omDkrmvi33bDvwohq0jYdkz0etQbKjUTb3qOfqMbu3PMnjjYTc/+VvLQ
gBn4AVnNVYZ0l9TmQ0aVn0V1jPSGWaFTwIeEoc8bKB4CQUOcsXVD5p3vCA7l+Ee38ThbCObjqPur
h+6OIKoLsvBYNd4mSDoglwKsDJ1iTBAJPgGbZL+nlX5LQ0Bb1h0SySsBvHa8b7+hkUDKZG8/yQC9
G1qGNyUxtkTbMdh67NKhXSgCNhQd+rKMDfiYPCV/GmqBJ5I3QGB47lDHzTDv6rUa89Vrhl3D8EN2
W1OsEoeQmlmxbZrkJp4qBOvsZ+6/K2GB7/uPF6N9os9GjNOpqoTMTF8hpazr31SsnrzhpasmdLbr
smQq7aKyS0x0rGb/tefjRx97gJLtdFt4hayHpHVo/TBWaG8JM59KWtSV+s1n9RFDTJYDZHocfhR1
xbxWI1+uUeAdGqJZCUfUEAeJAYdCQllqrw9yE4nTKhv41hvyL20ZeQAuLvPjIl5lyUGoycX6oL84
+GEaa6DfNUoHYtcULEiy1tJv9Dq2XJpv0EnQsSb0Kf4towfSwhTMdwHLF1vLd5Ba+3m9oC/14sf5
2t00uthjt4KDG3G6ZDatUO17tOZ9aqtbO4i/ylVHZuXV823ZrdEHHLxn/DzTkvXYjck4ryAZ9KsF
eUEqt4Oob1UTiJ2PAvYyzVVUNM+bD3VRX+toP+PPwiKlxKcdLqMghd/OP9fKK7Y1kU++DCAZpv3f
1Qec4PNfFcZTNOf2a8J8miWSAcUAT7+rJB0OK7DyIm2HHDFp9roAC89rhqFchA60fLCdYSjrfVYh
Mv1CiR6s8tpTxNZPuppzGkMr5ImmLRsOCHgO1X0L2qn0iEJAMYSUmQIFe5HmHWd5fZAiKVWb8Vh9
K9m+M0v53R8xX9U1h+pmXfcu+Bgh3nvyG3iV1GbBISlxTfrGYglls20ZQwWCKqE/4J4W5JXZnoBm
QxTa/KIL8FS9cKjSmiWDncFHPM6YiaoVWQEOwIcO5HzBblIxRMMuMTvWqvXbh5o3BASS9XXKinFp
XqsAL46cOpPheievcdz/kQm0BHPvvrq+OjPuEiC250ScAsCKma/iiw26L7uFgIOXV9VHfhEQXop2
9p6pawWEtmjD6VbdZaDNeRHjXQQgAFKJ1R2+ZAve0nwzw3pqrN1T6HrzRYaACIQYSm8SGxr1FZMg
1yeoR6BmjvBghTEdclz6U8ogSR3IejOxf2L6PYYVUEm4i7BelaB41imQhQTNklGFWuo4Q8XqyhmQ
SqKhugBlXMwov7Safj14xop+hTXS8QIKV4utlqWj3ucc2yrjAYwBkjUooNv5p5pUHIbNew/G+NZr
gxSlEMDlOGJEGPvwafGuodanWftlbZJsnqyPFKJ4N1VJOQ5jNoHzy1iM0WOI67dKV189AvPQMVf/
asAya4Bz3qg1WzxUlgidqk9eBhN9CepwFnGK9UeFnDYdIVqLd+jUAZ9VaVRuBC4VyUsl0mDXERQh
3Nz7JgA+o4/9wWL0/viJ09xUIy7EXfCwz6Do+aISuCW7kha7q2zmwMpCoFhuPCQz9KDrtsLDlaxl
oJJP7qvfCKL84MkEOYGUewnoKLdJIPdrOz2PWMS0rUKOc9VhsjDoTpB2cIaA+o1V8o6eNK+sh3Vo
P6pKBb6uNBMiJTA/hZw1ZRAYdHEhmL51haVxN45oR5IhSxfIH4IwRqJBN4LzpFrsRNqPWAGjEdg7
iIk0D9enehqBjsHTmgdYnHRI0epGFF3rOn4JZXcT4ww59YZwgthAr20n7O8kfcYBrWaVRdKkyOha
mbyOTV/2CNzb0s+miV/iKiUHAUgCsITuAMwKNJkdLJLSFSFWJHiFAKI+DR6YStrXbymGsSKKGDQD
27LDBlFaENUEeSu6Y9uHJqshxMH7S3Pjy7jAx+wLeEqbKwGw5zWAcbkE0rgmwj5Po4RJQHV3MeSC
4TyUsHeBSgZwdUpa9+mVg4TSBJgfkU2cYxy5Sy/+yQL1D6UhzlEkkQYPSAtL6eSrB66cw7KN77ru
TGLwypbAdSIAlOS/bTHZNx6gAHi98zLp9Y/emQtEsNXTumVDt6UXAKEjjioHWTOOK9gDtlXlTu13
MPVkD0OYf8xALa09v9rNtn7RKImyB7+axj3NlHqMLsw/Ngm6VzCiGcRsyZ7xFnVzOBHPHfqo/VeH
OIX9FhBcReBC0qE6tRjFbKPYwU1Yiw0sXv55MH0euklj6gCXUj2vQfVtFvBlsQCMBh1kiKrmtn0t
15+dP+70CrYviWZ16h0/y60fdgyPw8lqexKOBqeOttW+Q8Ci2GDQENdoUjb4zjfBL+1pvGh+/1Ex
COaB+EGnXDAjj1iWGPJN/YYCzgCXSCPAvvq9wZsREXR5cbAF1yDsL00hePQTCV3ioxnm51kOOluJ
T/cdgMvd3Nm00KGBesVne26R75rGKDQ8Dm41/EfRG/+IQm88mudKcShHgXFlWOZ7Q8dPcVAzg7vB
EKVGoaeaaByCYLL4ZqN3q/30iUdW7rGKEWOW3EHLDclV80+AWZJBCsgghMB1UfR1pPM5Ru7if//E
CgO6GNkUy7J8enOPSYxOKlOgjzwzqFO0LWyfjv1r1HQvnA8xWiawo2BZdmsykR1JlVe6swMknwwJ
SDHRQWvRgUrXkOUsKZeYgwTLVdXykxw+0UGNZ72a00CxSod1QYwsSVe6FcZPs/sVCbNmtY+m3WUg
caCKpcMXR1ysx4MbJvrZpNcewyNh9e9mkjgDPaTKMcgPWpx7hV5IW4LFRsRPk0AJNVE8kUg8s/Qv
Ru5CEiD4gEKE9zKzrw6rI9ANQuWhtIuebN3vGcVF97H0nS4RQDP22gwAhFg8id1Dx5eqUR58jZN8
gxwEOwFvqqr6XZIKJMwnKwS7mGeLqV/+Tv0MKG3WWVuDVUyBSON//yIqETvCPbfXifF2k4AIomvX
IgHfe1zeJt5M12BKj8irXYpekx7i+wjF5Jfpx+fE0jUfDZJIIPyjGWd42wBh7tIIbwqXDdQao2X7
CPps6MKQWpx8zXKuLwF2bvKmqvucz/qpX6HjSNmfQY7xKV7krzp9bYTs4NzHklO/MP8a+cOHW/Bc
wgJ3hT6jMTea1i/NAoRD+tr/6oLhw4uCQz9NYp8qML7TM0Xfla8Ce8jolv/wEbav7FN6kKTA1zqk
SXQKJnf2edRdNOb0Rn/XWLzBtiYEcFjc8ApZtX8Ql4tNni6rGWwFcS3POH8u/ciwmM9Rq1u55NFG
/8EtuDk2vcMGXIfk7XTKvag1N6yZHOwsoHrW6/PiV9Das8GVsfVga7RU50mvy5GOFlQmFABh9ITw
de/XxgGRJTX6KT5E9YtN922Ccg+C2D/xpTWnZsE2T2jtTqv4DLuZ06BJJkwAYQSVn2wEduyEyj2n
bhDBldMgEG2s27BI6tkHJj2y3IxAhGFL70qfmgaIlj++EEh0MsJGloVsVUCcvHLxMHbwPmx2tEmv
KkYpD73aFe0wZFLGsB8ZvfY4Jj9mUIxntcVH+ILBUjVobCE6+Eo571/ftc9kw74DHuzSn+Whc+DZ
xDrj3XD9DvBZmClLmswFSFEAX5+71VlcxASKOFHD/eo8cfsT5SrJTR+8jCn8sn3OedmLKCz4nARX
KfmN9wo/qip11B3W6LEdyNAGwHBzzliFo71DTytV3+Sb5ZduCGwJJKEq5PvWsbct7b83UsuM6ega
AskrIHOCWgoYcW4eqCwMvB3A/czGiTo20fbuC4SDgJrDLgpwcfjgVckO60wi6zvveyTdw2YfkvwY
I10zw0eZb4kEHnWyvIUioo/hiVnZl8ZTz+CNg30wd79ahw08wE6AaLAM6AfgnrW4C6qvUvO2CP0Z
4pMeyCnzv63tnjfh+cgBgsINA1Bm/BDrA90GxyZfXx1FH1qny833/LPf6VPcUNBXaTBcvKi6QSl1
D5t6Lzh8FhhzXxo3WjS+n6Vf8WOWXXZ69nRGvTC+jsy0BUQbyAZ9jKpK8g+l3G3u50IIYFLBurx7
7iR184EyIbNkCXYKFOJplDCWipRGxrWPYtXqJF+XK6XpCXEO5ll2C46x7arI9KP1QtipDdMOhN+b
M914ovNy1tj4ODIe/5lpBz0cQaM7ACvPzBD7OQQiEsow/cmCDZPqjPO3a5MmF4uFJK+CvqYOYUHr
AxZvubdiWyzdQ1oJebFHkbV26eMKHtCwM4QiRR+EHA4wS0dNgmzrgPk3r6A1yxobIkOUQdrjbwN2
qZiaM9qK58jvD8kCD4eUuGxlU/rYgoLYCE1XVs84B4jzp3KgMWg9r/SwN1Es4+YyTYO/PWu9Q7tA
X7ikP9b5oT17IKdQfo87iulJQ5Q3QgeDwwhrGPGgcU7F3vPCyJ5ZyCAbl6JvxDkGCcEpBIwEuNE7
S7p81nWKhzat0abGyXFzDPAJdDBttPWQAlXHtl6LsQbLttXoz4ZUNdBaRlg8PSQ9pIrD7P0WTWwz
EUx720VngDvYUfFwos1Q1WfrKp4IYM+qHWEKJ6Kp7AAOnNuk/cDNh4t97Te7wND7GrGMYFE1B0pO
sRH45jB+FNUjUaATfZcR2zd7kKNVATI87+ycgj5v8ZLS4Tys10hDDsDc36ElV9RjOBRAnIl34CeX
8aeK4MyW1OGxgXsB2gJ4acp5Rtc+/B+mzmy5VaTrtk9EBG0Ct0I9kizL3fa+IbZ3Q5N0SQ9Pfwau
+OM7N4RV5SrLFmSunGvMuagAkxfPJrvFq8vfXuHc09q2t0NL00nNgEjSuiktex66pd77Y0rb0UaF
zLVFHpB48Nv+i9pS3FFkDeUeCtqluUYh3aEIGwMmwyJY2si5eTo5S4Wk14xzbtMlHcNOM0xGc9lS
IMJDmdHAA+8yStQZs20n4j0nuFej8H4xmPYvLZhs02llD0FCrkxunDlH2UE1WqQXx+Uf1YhXd6rp
IVvcgDQ9D0nyy7dBEdJep5Ofex3LUMxgF2HtPANZbinqJ2TwYXbUockL2B4rAnSVU7f721vm3i1b
HNrCoFvh9XbQe5ncmKiI9H4QI3y9Yavxmay4Pq62UnxsSGoiqnfg5+yhQxR0TC3kvm/fRDw2Ozdh
9VZ017Uxes5MA9pqLU5t76uxpkuyHld9COqd2y/HSm9CueT/UmW5+3bs9ksXtkl0S2qQaRCXP2Vf
HehnflKYgSiN43awy5IKkvFnQj1PWfYVr1oB21G+Ydqbs40aRefFv5kp51awH/o+cil2/pRmKP/1
h0Rm1CO73DsN8ngc97ve8ueg7GwYBdyrR3v4iJo02sFrV3iqR/YgvzzmVhVOKWVpQQOpc/VhG8Wq
2xS9eZFifFS62+/qrpk3Va8+ZyyPm3om3YQ0/ouGd6LV0D01i8JnEO+KJjktsh8y+Wd2U3wcR7b0
Ifma26UKpIu5wnKj3zyIziFKfQTCvNEwRa3Wx1n+U7WrbZNKHAp7eKo8xmt2S6jlerGfnP7BlsFC
J9ePyza2orZ+z24C1eLxQA8Q6Ji0oT1O2rD2nvvlrWB67SZRIwN4k+THbNt1UDcMc0xI9Yc+6szk
b59o4YKHBRLF/Ve6G6fhRugZ5RDkdgWrYHKcn9gcyH3FcG2vIrJe/rbL5+a9sP8CM701o34RIxrH
VDqAxl78i5be6CdwtFn/c+58StUpB7VXMgV+99vtMEo6Glm0SXyL4RuWgKmVIRLULo48HprG+cXE
NCIpPeDLWSSBp6XXYhXEOwbK7Meub/iUpn9ySKDiIvnDy2Nx3LsLb9iZGp+DEnmVvvpilOgnc+c0
MmEmyovaZ4IoyFolxJekebQfxPKxKDiBCZUL590MApKRfFQav/qpe8KJ/DAatzk5NdQVMlCNCpa8
R32zNyCfthrPZxvRfunn6b0faKNhLWl3DxDnH6UR+ZvccSVOS9g94i2x+en2GS0+vaWZ9jCndOvw
QG8Wv48+vvvhrTa/GN30M+8Ld2Nkbr7T++Yv3f93/mr5toO/CQQFNP8uyzaOXkXYGgojCKb32vKf
/My4Ja5kZCq2R2AH51RZhklTkBvQqvT8sAgOtLR4GTYxUU/ENLmoW02KmYp2gM7CtgzJCWvjeym5
IxIC3bapZ/cbncrk0PJ+KA6TIJ/FDz/XSDRm9asG/bVsqj8DGzijpr3nxuSY3vvj+7rUbuarZ8m1
GeGwK9Lbsdzuw7RrZkB73V3H4exVD7NDX+uL8lOrGCoQDf2fpeHQtZh5dVAsNddKVeGyuNpm1Oxp
W1s9G+tibqKqnzZDf8u8+J+Imy/UwsfY6wvPPWxxYy1kOhWWdlRX3cpWaTiS29kREw3fbOdOYEmy
w83cVfaXY7yOlWDndttnOlp9UPTjI/UOji3iC1mD+4gzOSg2xztJNE80lm+uO93N1kkOHlMgmyYN
R2z7pM7iwBR6vs3dZSexLpfli1cZLqrzwrln5umPVJgtM4yMtbNdfgNVsKwqdSnjeIUtc2yRbXds
Yhn6DUVxbZlHs1YjWBlnytZX/sY3GSRdOXd9Bq2h/XzW+dsvhTjrYopJgmHk2WSg+VpKvRH0+gUF
xtKa+Oz9TUn/taBrJOhFRD7rWpoVW1pBSKeaOW2mttKCIlWXAVquG9L+pPnj2iKiBdMYz5OUSeAX
SXbQOYcYBAwfYsp/shDEIykndIuIM0QlCE2FvbdtM9vaxJ6wUqo3BHg004XHehBfqlOcJ6YGLE8Z
rzgFqDKybNvI7IEl65FyF1G/N6iIy2tkWruhZow29m3aJll2Hekhb4aI+mKpkBqUjH+oJRH7cVpu
aZ29V3JHfzQ/4ec5YFH1wsYj7dNAchP4FKhV2FyFp8KCSMRZW4pNNhmkNeQmmRb9Qsy/mzdhVYLH
9gQF1GD9e6Bxlj/t3JKoSEtmfjX5XHR3AuadFKmlcclcVfb/yoV8bZT/hIWXIoZ9cOAENScA/Wzb
rU20nCFpB5kcKP2y/zKsRRxGT5bBNIPFD1ShbO25Dnc9x0xbtr2fKu7TgOgHZG9ZOYHmggNkRn/y
0JnOROpe7XiLYE3vXjHLfMySL2GBt9Trwaoxu3tncOjyaE9uosUst0VL16qrL641fZruRKQfPrch
7uZT6agfhB7cRO7Hu6UvqZv3FHvubFxre8BorGUYCTMGXc340EFFiGHQmp/1SvbD+AZ9Etsb4bT1
vsr6IPH6LfkQO3Mp5vNSvttWOe6HjD80VoO7aIjqku7ANNXyT4u7B/tS8eZ4y0s7KgBAjx+86E1Q
c4gDaHRPwzweOUG/drb5sixNHCySQqfquo9u9g9T2jylCj8HW8IuGo13QhM+BqVo2+naZoq1+qQE
/aVhiLcuWSiuWfxL7OUTjZwEFdnd8mp88qIsYKUo9liIosDjhtxoEx+Cgnx3DCOIKNoCfaSQVc05
avoPx3WGK1SEHywduofnDoFhV8eqwJfP6N8RMqpNg6RNHwPsMP9+3nm5Tp2KR9SjhNjMdr8VrPSb
muqAkmz6oJLCMMZGVsfspoMOvE2cR3IopxlM0vhH441lKpWAWvbHZDQbTVgZkNT4MFLETuSi8lJY
/nH0b1pDj0v0uO/0ryQvn4UkGMYeURkHJTfNzMBQjZbhjjkG2qbJtQ+Bu2lPGMmXn1BeW152TTx1
UpVlX3zElKMz0fpf7GTDvGRYR88vAlf5FPn2dYzA7LumBxIkt4M5xFQaghsI27nhZsZmaDmq9g4P
2FDZKTqpMFCysAZ2oESUq0t9LAEJYm2k+wRjEoDB/LY675b13NLCXlXGEGkx2YBYAqKBnm5dRaFc
tbE45OuujatQBkChaBAeaRLaCAJhSTT3pfVX+PhO94ZUErS7gHinPWEDJlm4Bdpr/3vCw7ovtfrL
KgY2+X/CJeRRb40kaKKESed1qu0yN+nR9Smd1vK50DgraROdjD5Lz17t0wfLZ3Rf+zc2Fu1atNN1
5vx+hNd/o3FDY8nddZ0ETszvydjeks6hCtSDuphumFPyZ7mkz3OZ2Werzl4G7Tb508PtZ4IDtTRM
5EyCXhkdODO4p7pKf4zALadJNruikddZLtymTaLv4S3cUK+y6DDbLTkqK9KjWR/STMoD5eahLkl3
HjDf0VPOCV6QtXPLARt3jkzeBiF91lU0GefdwRV2yHPWaz9lWCBpMjjnpqcUtJPFqP4aIDS7mMdR
LMTIAFY6IjumsTFsbWyKG7tQPOhp8SgSh15whpUtcX9muXW0ZTEjBIF7zd5ynUZrCPpp+nKZLCe8
IYzz+Dwipq/3/sNOybBBCeL5Yy77dElFf8jdrNlHPoJNn71PS9ruvHGTmbYXxL13sSbgqtyrTsMA
ZkPTcpckQ3/xivagZUV2cHGyAZq6gdemfGHk8UsMTz4TT0fIwdZD6kd8T4rzXL2lS6/R6hNMP0rU
ZQYCNPrE2mrNt2H7qY6M8mCTdGN3BKMLTlFCZB06H9NHWrIkqwU5dqqLU2KXR76HQ2Q2NAzPtdBp
VrpYTcre5wabfeZ5V0W1vmIx9rle2wL10D/LBGKWZuraLVWblDWAZF+MElYbpDNeHOAKk9rVsDZ9
H/0s4X8CWxOfmF58oPHJ/+c6hfXe0V6zMpeY65lAnB58IF3mq9an90K3UXeaVN/wGD5NvbOZrCIL
Bq/T974bvxS5FCerpr6prF8y9ZAbDF3bMxVVgRylpwKv6C5TO3Pqqu2hwWawG0vl89z1akPeCtk7
DPTLzlqX3vPFT9kds7VfyQfmCf7Q2MGMW1X/0kfnT25hWs6QSLXIzkPeE2ylY5ZHgYLPIR9DCoHV
7aQfmYA1hJAnh9Ivfyvc6qepsXYx+Wqrgvkb58Sjo8Lbt2ytgU6B7Wj9r9rdLox+2s2N24I1T8Zu
8DXY4YkC2UAj2czFK300fPprL1PNzVdTVMCgPmyJpahOrCLfdWlWB8b85ZkculK8UWvSUEc3Yf50
6qYE6mpIc8ejEfU1oImjHx027arD2VEhgu9ax2+CbKHPmFWUZ06eRmFBpYklHwQ40baV0XEC81Fg
gQmtQzkaewIH4o3frplBhq3vtYq8xpadoe4UdqU2H2ibCUJTXH6YRUllwpuaevWLn2Yz4aqKF8lh
lrmRfotDZx45LfLTNoaVXvG25DVMoynNP+RtVUEbnUsWHe615aBb9wq1D32pT7cwFOO+7pO3vhH/
EqnuABj6lAHJa0NzWxLSA1gVtBHA1J9CNXKGSBuMSPYuaWlriETq9HW6q96an/XAzaPzbUvWX4yo
v8ya2Tzlmm7z8VGKya75YRCLumv89Iqk7MJN9TN7OmTj9GpQ6wXg/CQde+ph0m44EMoNeSHtV9x5
fzPLTk42vinOwuaBGPBhj5iK+3AcvadMWqGP/H/E8fCpgY6BE3lmdpPIIIE3G2qny0TeYoOW7SST
u6HFjn3UyKJFDcc1utie2DA7x9xLAqWeSsFWI2P/4AwVn6svy+eR9JusG/SvgYMm4lFyhjapA7uP
AHht9TxGnkf1JJ8ru7tG06zCOuramg1mfu1tpdHdRx+hVXtmi1VHLdLwlMAJzUYX5nlSnf1So4MU
m0uJQ6/zGYwwkf5WdtnfgoCbk+Mv03qilEfLAS8ou+HBqacBCxjLANd8+lPJsdssoz09CczpN9lZ
P23a4mV+4V7OT55sfsMFxqfZmS5O5Gt3ehhftZiw1KyvBmcIZsf0w0rW+rVNfeLNULYjGivHDkM7
sUJAk8Q5bVSDjEOkTbFDAYFQlNm8GxatPBNo1pqQnHF+BIn393Qx5sCQjN601sv3V4Ohx+dmiK7/
++fEvxUHjPj5MbtyyiJbSmDxWSD4gx7wxQDCedgTJJHUp0NLhBUcjBkf0JNbogD86JR3TXJQPtUD
FDoWVSIhtgUDT+8AhR7WV74P5xEdF5n9an3H3FHyGzsNkXSD3cbDpZhGR72j5p686URCwpbnufiC
+metA4CTWile52KBl7fW83frOq9m6f9s0nStf8zl3cppGOiGTG92WS/vJavbmBbdIx1d8WZ6h2+U
j/Zm+mwRy/H9n1Se4V3G2e/QZYm6JNPgYNZOeXYdKESjKa23/+8l296NqeLvTW8Oz0VzsmKjfDjr
BaCjOgH7fOmAEtbc27eIUKXQmsfDEE9gaoYf9pqIb33RubeB4RS3Zor2JRRmGJW+fZKm/lrIxSIT
qvDOY1LC4i9ufvU7O0iV4YTGEjkhTzx/WMbcBWnuuuH/LtMgvXDIPKAuN112eCbQKD27O2HKsx+l
7MXNcMXRV4UZlEUzHlNR5m/EqyHJT9ZjGvX8jUCVmy1H68n38uQmzOFdzXzwQu+NY9Np08MhieW5
jD7kvEyPdnZIlSqmdj+bmXvVzApLL2aOdvAetVNENZV+RJSdf/DI9D3bxMuc5CKdjau8fL8It9sx
6jQ6OivK5MKN7Dqqk2OWS/VZZ2yEXlN8YDA7VwMxcxKjx7ZIUuMzxSy+qcqCVQqb6Wb2CUaMo5be
Vdo+55b3+ztDA0Bvtfm+pbLCqEpIgYuRGOl/9kEupemUR5UY2bHvbP3yfem4if776vulQQtgk6b1
0UAMO2qj74NCQSL7xfDmz0l89Xy6XQ7ow7a3Wwd8T5d7rBEM2OzE+G6qJoWJ7tVJ2N2Oofd9WFiO
uv7vQhzWRivV+vuWJ+Y8GzAi/3eJVzx19PVrAzd8Kr8t8pCxLUcj0gyEbRFPtvaU7NVimY9dd4FZ
2vWgJTeZ9uuvW4cipuW40SuMRI4PMQ4alScXUbRHLOnx0baUc9bahID97y+HtAwK/LQBkYs+z3ol
ZxZBNgiHOBZy1ZiyBX5X1nNxHtecFk1EX6QI1QeDeUKhNy5GmGk/zJrkhJ0/jNEbG7u24Vkmw5+8
EFoRa1gQSFV9ceZwjspyq2uIs/pk6kHllPLJtdDOFnoOBrvNdydBpd25wK281/P6Aljf/2XYydUt
bPFc6cuPypzrAElHf3isb+Dp3q6YFkakOzcX/9A7v1yPJWMaLw5abpHZHwwc0PGs5tgltB7uWKGc
eqX/axqTNHSwjdNcmGkVRuZ+KNP5REhhR9mQcIwp6mp1sTD/QoLbTYb9VNeldzQLKvECW19AOh38
3fp3+L7EOghOr0g1tHXKj9UsPJjiClFvnuzVAx5HaLRpij3PMJY2yPGr7GX3+d9ikeMeWCbJBp/l
73Rg0AnWFBgFUcAEw3oIvj95fWn7zZClgo/QAvDHSqRCelekf5mN8S5xJtH8soo7jUZ7V/JIUhEJ
tZWThUdcltdMy5KdNyVTqOO7CcZVcW1pz4Ka+CGsbxQaJq5X8iWnbWbqWIRl/wAgZ4aPcuIHxNxp
mmI2cH8prlXC0Atfc9NQg6oYezfdxM2hFjfRGM3zf5exqp9StwIfLkcQAHUf0UDuWbPo6Nmpf2iX
5VPUwjp2TlQeTEo/lDL3XrQuSK/ejxDDS31ZxqxiJSPerrbydz6o5BybWrLHE0CinDLOo2Xp78RS
d04Yp2rZeFWUXaaqUeCK9qesRwRCYY30nci+E/HwVrtNtiXl8ByR9PhhpA1eQbZU0uqGA5EC1Qtp
wK9rZyHttP7dlci941DAvOTFD2uyxLZt6/zkdNl7ai1EQMzmS2OM6S3nJopdU/9acvueIdeeYoPu
jidH+WFTY+20uS33YHKENy55aC1ezkHUw9ZLwg6kOS895anjMnZHe7KCirCVE7GCHWb9ddWu8Mj0
5YCJaja30nWde6VsNOGxbRBvFZNBIcFvOZDnDRMJ76XX/xBhteywIQC6cETY0jIvLk1SwyW5rbn5
jmOSuRffkfVwlCJ0HRZndl6bdBKB52HbKuZCXpRWMNk7dSmViim0CeDa8TjS1Mq6+Sa9d8yL47XU
HeYpEqi3LaRmXHgKWz957/RKu1KIDq+W1nOoJrR29swdghG1iUgcTD3zKI9T3xrB921v5AvBll73
y9E658XO/ow9xa+DMF0DXZDug1fOBIRknUiwyRUZB90qu6o14AEfqhn+t/hI4hf6Na4I4fAV0RUp
MRpbaJykerINqPOK2T0QYPNPAfJhMr5r16xHiaknJ2qhtDtza+YR39Ib9GPGU1JI/V5qJADnYFl1
bBmXJq10KsbGeTGVvCY4rwGziG2wsa66ysHt4U/yTGxAeV+yJCcDGFNNMmA0cIzun1tbsFj8ltdZ
L4trT2LEsSmsx2BiO2qbEr9QNURhMlqnVOTfNmSEvIEwE0EyImdIhzK+9DHRinQ3plj/KxiTDRYy
c/v9wUbe8LD0ER+8KpYwErN1wDxZUKW5hEN2WoSByOcInPTaJbHmcl0ckEH1dr5MNhVYJiKQibb+
3Zps8jGHgO8Vqmct3FMB/zON1N8mGfOL7cXFa9B50clISi3AcbRQFI8YIOYWI3aSfsYkXLxUMQI2
xZ97cjmfBPpgGWQ+cNEK4qihAddcqwEo6clrfQ5cLH0ayb84xQ1nS/infp5yFPKaVLUpIbjCQBL8
XvznZCE1suU58HJQi9jvjfD7Mpkz52+/KBFhfMpkaaT06RvNOST2+AOGA3NYk7CG+A7pSEkHy8yo
r3NCK3E3i2m5jOtl6rz23CF1OhHpDJyj3fmcrZKetLKbQLsTGjVRTGfoiY2+3Uy6aM51VvzIySi7
4i4pzyWsz6Ylg56HNCnQ6tTAJgtBQcBzTqwuEdRztZbRY3wn7Mc/VLFh/3f2aUmAeysJv1hNje+E
GzjXwRDtc7kcG0H1973kTEl7dvpO7QhJfYrmqDs51ogwmDTTTR8zeGKWokPXed5Bg3vVN6t6jBxG
KyYqJFPCjfnInKuLggd4gIBrQc13HWKCtDdNWRIwrQQZxRQf7ZB1F38SI2ex/KVg4dliaBrfKWjU
Pm+WBHVKkKUzzBfMLtqhjlpnjwHEfQweC8Qi1zO9k3LYFEyGFGZ6MHOx7aLhSGhp8igj6geGBeEp
dINFpc2lbcjVtNb0i//e+ZSOP6d1BQTfvTN+mhpz5oBDdERC0M5a4mngwSrD5FY29bTV10fGwMhx
zNeXVj4kh1lLVQBqEoV8oWDW5bZRZUbsBVSz4bQ9FV9FdlkbwW52iIKpboJpxMtB1EDfOJ/lhbZn
dopV+VHZCJVT4lnnrBDZhf8jx19V2zfdzZkvk3cTZqDi3cMpd8QtmHP0JwbHmyHn62iJrxkJXr7I
L8P4OS69++RU6Bc6SmWMUe/p+5lzzdrYZm7nXqPRLs+Jbr41mXketUn/GAGq9l1vv2CibZ5slGpT
CGK+qEo3vLXpLvIi3ypVrRQvXpECAtko4p/FMpPh5OfL0dMVTyoPLIJgNl2+v2qTyyS+Vi/QIuL0
CdeXuBuUpXchofpUGU55ZID5/N8/Bo8jmInYtXwqOMZPzi6TTXHu80EScMxIh1nXDnoqrJvoaIxx
UrCO2eBbd6Ml75zD2RUV7dCqrL5ka2YeFoQodJv+aLsNJQ/ZFttyaCTxerG8ajCCLGfbxZrFq14N
XojpRwQpOvbnPLhb9rpd4Zfi2UOVPvQdZoFG1DX9yjS6zE6vQnNphruXVcXJo5bfGEM83L8vyrCu
sV781fPl2S5cet4Ul74x3fNoicJhbsmhciBt/LkOU9GFVeaUYZP1/rMjxv33ZjAuSm3/u1f7yv5B
ttmTqXE7GJ2Ur8px+TBi09vCAtsH8j/liWEHznYiAAqueSadqOkDrx6d0OxzknUmnuoF71NY1QYt
c7+l+CM9D1zSLB9ZtWifqJ/0LBwRH0S5ZEFUYKZSTbY6qZr49n0RlhHfutiez41sTjRddcbeN6S7
ZCO5n6k1AWuYmfbMk0ctIaMHAxuwnvewvpW7KBqGeKYzZSxbLfaJxh9S+bDs15zAOAhvwX5IWlBH
l/RgVh5iSq0IkbakbYS9QcsnM9irG0SnOUvIwU9mTexdFu1Nst7TeGAJbiACYycoO5q4ac9LOuWX
ab2IPv9kUWBGaZ/KsHYrtffrBXM3HMYrQflB7/S0SCev3ddj7x+x3TwLpsKGPanBgQ16fW7xnm7S
9SdZK4SnXPWzJGgudKw+eUlxmwfKLBiHOwwE2QBPHUCGIHN1Fx87UtPeJQII9NXK76Owb0OcOzsn
8ed9E7X5nRGFt+8gKDlM/T4d9DlMe6CtKrXdQyfpCQhS0w9WU76rXo3xyXFqD65iqIKiy6sQSCze
Dv4yBhpnp03dd8O+RjktK7O4FQRWP2N7qg9rNAzokHmNUucZiad9sRa0jDTL/1L6jp8Sb9Ko5TmB
eD47K2lKmjFz9jJzdSZ6+182W82lS5SL44K+Ff3d5VRGkGZFYyRbY/bU3SYv/aDjzzw3IiHsYo4t
lHct0LKyeCojx9tqmUlgV+Mx2Gl96z2CNjJlnmy/X2KwYUUrE3TeDrQCAElunZKDYS+wNfGerniO
kdtNf1uNjh1Kw63wT1ugsEKDnY4sclPdyLqx7BL9oAhbHApstsxua+9DR6KYFeP0qDv/3bIpKzpO
e1tj8aATVqI+sMxGXCjXxMWxovQ0JcWLUNVRRn56X5gK+mqNCRtQm2kHIwcZrIylCfWkU8wpdejH
e2Lb62b6A4qUYAoAzds8ab8ywSiIwnHK++gmh+8FVSN2UhpiRIB4ruNYD4W7yAvT7a6g7queuv6W
KaYThz1lqxmAIUtvta/f6UoqP43+ZN9ISrIvsGDkTLh2fLVNxjT4Pt1iqNROzXdbSOtJep+Ro1G9
NGPgmpo45ml/M0jCPrvE5m8wENJ04fSCpGJZ57kN6yITREfqPSaLZ70f6IKuqhanlg2KiXYz+u7F
ryPJgun8aMW8nJwE1zH/R4ZXWOTiFxGDJ9aDllk2wYJQgPvFjw+Nl6/Mpl+MR4O+ZTiZHpsa6zRi
MnGN1vJzXojV+I6B6k3/Xlt6HBaRk5xFTqket+Jkxvlf1Q/b2MngpImQbXdOLgcatpX/ZEZpdvVT
nQAOjr6NORDMYC/H1ofKAYxnyipHl/N3bpuw3E+1kLPf48betcrrLiSOvicYIG/ZehGteJrspjwr
8kSseDxYbu488QCMRAytQiY+vuKsWoHkqMSf1qyIWyBB+2X+6rFz7POS79QY1xAaot+5A3tMTQ7n
3Bnau7LQyMh8iumDGu9RV8R3QpLSj8BCbw5VY+Z7BnPk+yIjOuvbisysgOTas67l5S+XdI/OgK0M
WiP1nv73slD2cLaJZvov+Uzqg3+oaePi5MmjQyKCsu/qN8OEvXU05lX0hLTwgdotMeKddzB9Nt9W
giVXa0ExSBUTRZDhek3rNz1ezlqSQYXlLyuxesPgn96/L3KmIBCytkI8ydobcBCjUu5a5yZfBLbS
go3bv6bEmzho0jka1YTMZh8SJmGUoKgpKQLY/rZRiTdTaL7aVdoQ8bnUCO7L3A/n6K8aq+HcqK77
QYeaZ9X74bYYT2sGtL0w0v0i9IRzeFMu+0j6NuS3ao6OPjTPebmdXIZ6+N2sf1a6xeflpw+voMnv
tsOrlMOxXDTC7BRIgJc47bn3VMy+48xXjl3xPraJh4tEH52BwjHjuKQaWlrzo4n74RTBVz2lHI6D
PPdJT5vsJZRp9A+lCmbc90laY9FkMYY/M4bEgx3qy5s2nZ1RV8SyELSsaTm9IaphbaPZ5sXWyPQo
DPGrdNXycFLrRsyq/WRA9huk4v73Kscgaxl5tddJJ/ixlA8kVPezdHTE1Ckf99bUup892hDZk84b
eho2VfuDGLxhR4y/9VIQ8b/RaJ+HpBgQA0vPs0/zT0ubGWKJiWdbsr6XpPy8aPigtt9fpRmNwu+v
RiQ//Lnjzu7AlDMnNZ+/L3baQAy6UEzrP+onL7+tfdlGeDQpVRdSLBaPrlj0e8qO3Wctgabs4FTL
zUzgwKDDia2XhfkBW7ToLqCmeB5Foe9tSf+fHLsKRAdLvgczcAExcjeZTUSDGBP/VCQL8yljTgTd
aNH/1cYrKfgXYwHotE3Koak/cTjNQnutJtTIscdv5Ksg8eiTDJIPfMYaxQARFamRd1c5U32P9OeP
ObHTe0dBsFukpGCFcP8qLDb3gVK6jv8gPabP3xfatvYxWd+QW1r+Xf83uVg+Uy0enh0LT2KCYv8M
tczpcq3K5ES+CiNMNlmcFb8lLCwaeyufFGaCLefa32Ml6tdB63fQcoRP55FPepgQe7yNdwfyzM0Z
xQMtu110/+/UFuXFcuP6Y2v3FFMAq95DdPwR64lIh2p9SCqpmI1qxV/DQD3WkAMFn9AeXKcu3lRG
5x7iwACjToEKiavQl243TRqmhdb1DHRGJkyUi8N9GhNf0M3gH/lA3OAAObgjedW5TDX8uXTVD4m7
LbCSvw00c9hQITht81zq+H+/6+Cham+kIXMA0HrfBt6qBRslBy7d+4VtGWzXhTpFe4t2w6RnoZr8
DJreBTQeWaWHugipOUJaQnsyYv1TsqplxpJUx++No01BXCIq712uVechH+cftl52QVv4tDsoLqRG
UnO76DN7P5zeYvuA5xjLz1iwTH7+X+Z9Nptx8ptXB1qSZJMiNI1CI4t7J5jgs8l1eIB5roxXF3PS
LuuY1/H9cjBLMtQa44UYLvIQPbrpTjJ5X6oenlJrqN7Htm4OreaBYTdd9pp48y+rNZxbK51ig//M
vhUz7qYSpub4/zg7s+a2lfVq/5VUroMToLsBNFJfcsGZFKnRsmzdoGRbxjzP+PXfA+2THFve5Z2T
KhfLEiWBBIEe3netZxUzkr1NV4zpNpnMC71gnCFLXbQqmuZuAcmwb+R7hh00d6Nw0hNsIsBkkcuP
BK1x6DM+zszozsIbJ8CC1EKztLVfzHj6wvq0um9RNXtzc8NwVx4AeGZIicvmpnEZYIw5KveZoDZO
IQrH8gIZVw0bMmDIuBAnKs/DrD/Ghrx0s5N9baBmBUrsQAKZ96zbrXvEFMj8TZTXyqOj4MIYuKuL
RQZZecmLVXT7vmLRaEq6D7pO5nOvXExHy2nN3PGq10CGJBI65LCd2JWy+oItBGdgERwZevQppM27
CWa3fzCp29SYeJ9o4iJgsbDIB00sriixZNsZN+7tWL5qWmBrOCHDE4sA2NSuW6m9HvmAo6Lodp0o
oguAo+ii/YJO6T++ll38UFO0OLx96x/ff/tfEbb0VAywSl7mDztgNkR6++Z8/Y8HtwG07Tr+t9gI
2sPb90OnH2kSWK+maBPjMFGEvhpRL19NTiOOfqesexik/WP3UgsUgjgIcGrW7XTLmaZbp810xahW
3/g5yCSv9aJPPXgkopdVcrQWXn7dNgdMXwdzZGkBEcW+933/wuQwfepphLLOsICPFd5DESPlEfJb
IfFVBGanHkXMBB8NzcGxQH+97VeR5KtjN7q7gr4ttxuqucajZPhWlKhMuB8Tnpj7ShrtXUJi2Ef4
1N3XcrL6tYipJlhOkV4hpeBycOBC9tTq3h4Gk5yeBoEtJ/yRssDRKzrv4i4PRm+W5mZsxHeuSwV2
XxTm5o9ncEjvm8HECP4/Pw3uawYXMLMM6ZvydnTnbxQ8xPHtq7eHCmT0gemwZKYprBI7FFqu2hmv
HKsmjVLiuuxx/iIfqOWJsvldk/jq5u1bbw9pEVrc/OB23j3h+u2j5VQ3dQl6W7dheDFmGUBcSZ/0
XHWn3uzVlrM7s9AS34d4qj7jXqL6PwfOsbKz7PO0SZf+ZaEc6+jW5S2LVSrDrlD3jeyXTHBLfUQx
wxVmmOVj5Ob3c613RVdOz4PjkZnrsovP4fUdYdPtJhy9D/NQMEf7k9y9ra7j/AqV9LqIAnlq0wq9
Y5saq3SqfQunKEM6tapvSofswETeHoIJmQQcue9wrBbjXV1At5H1k2maZL8Az2qs4gEiS7OWJV+B
HKXpDaiJFvqMZWwV1+qWZMB1Zcrvo/NE6Z+tqXDjfdriAmR9iTRZxRLBfB+fpEA6bZj1yV3cx7S0
PHSE6TKmolF1KSPU4We2FSaWfJtysOpcVAESJYi/yeChYQSd650Rf5F0gg8y0oDu6IwjWtmELiRV
J8Z97rHc1GjmaG5j6CiBKYJmKa5M2dz6Q4ukqQlLEo7QVrfcIMXgL8RAJMG2IVdT5Y0rmshyjVoy
gbOw2NOo0iF7b+8cv6IZvvxiDvKTEkVCXJL+SpLQfaQ6RPm0+NedVcPtYGO4rRrWbGHIHnkIvo3U
v23WmWv8wXRpgBTXfV5d47iCaUx5z/duJmnEADG1PppOcowUyBIaoOUpteVew1RZ65oIL2c8U8Ps
bzLMa0WsCPYp5xZjqivQEWbhdrbZWnfI0TyrAYiJ4cWJWUAxk70EPmUbEkhbpBCL9VNNn33kb6vc
tMrLVCJVDlTbH1rsyOmALZQC5GlsVHY3twwXEf3cUlEKWyzwnoqPvZ+dmy4/V0EzrFvW6atZSigY
EXMk9bfNRM6oT+IIa2oAu0Vw2xnSO5sEjJS6A6jSs8uPSpzarGaoWBL/FXXYeEMX2XlXHGPL3Bcj
wSdKN8ausE2wPtFYMeBj6rKh0a/brHo2TQASaV8BehGlv/VVyU9Q2jSs68hNynUYoGF1UEmPjlTP
htmvfa8hB4zQ2B0io2OGkuNQEMV76uVtSO/2kUBFfBdTR60N6bp0ES3arX+LVpji90IUnX1jkV4x
o7EJ2pnJ4B2rXtxQg0n3NCNXBkj+o19E0bGvjE3NnmajyRnA6AV+bU6BgEy+/hzW2bpVst0Os3IP
UbkJw1cf3/i9D+Fy6MroOHewApTmLbfYA095i0chiK1Vusi+8crYLfYpILSbnqjF8wCRsQ5ayqWY
jqqpA/cSuCPgVtrP06ouxhr1RHIP3YDOVdZ/A2P3DIRjAqEo211ZjTdjiUkOg2i6cCwtlFmbyR0/
axVCRkxcvaicT9pOHhHsqS3EM8ainoXrYL+yidoKYX9z0ERsPIdQs3zcqTmxdrJv2qVJmmwcNsEr
0ZUKK1m2M2Xvn/wK0WQKMI5OH7hFEIS0+mYWcTJ7TAxax7kMPuNQpdRYEGgFm8cdRHcj0ZG6Clri
XLavOM7tjyUDZeHJ/Tz7T3GGWbSeaFTaGDFPYyQ+Gy42usKxb4PIIk5wwIBthOo1cl3OdGg8exRK
d0ThHdywvyuhCrMsTndJjc/iZLlecuOxQypn72yx7X+WYbuP29jdWoy9oKK43lT12uj+1SdLa01m
SLfuAzIxyqnagxZ4Cd38y2inCwhkASNBXV+HqLkuxXIraFNaWxueLKKXvj4CA36amZZ7Qia2nfuh
pH5wI2MI/IEAtQDFfifCQp2jyEc4XY8AVEisYQJgqBIlZBsJ76tCp+1MOCLMPiXtsiAzYlAkGfTr
xim/EA1zHUmnvIWsTs04BnBEVQNQZJ18axawj0MfkSquVW2s2kWCbR9b0+hO3eDcTLk6lxYyeHpE
t1rAKVfeHJHquSQMYvNERsCSAygoSoP+0pFNtUpipN9mn92ToIPn3S+f+wodxlRhAvXnnhRAIbZz
nasT9ENEz/FVDnp8UfNcj25+63VttC2J5Usq67tB6WebD+UhGVLjVE/aPzncehR15nmDgX+gslOz
7CgGhN8damTA698N4I+gv7yrqtURmnTziSvpqYrgFqKd22kHDopqLJdbbcjBs3LGGqveFAIVnypQ
pBk2PJEu+wZzDVZhtM6rADO1JcDtfmxKgLJp1j0kleGdWv+mqnFa4xMp16hKUSHZdDC8BOTgOLg3
aQWRZgoGNHCMOzt5azTMHdSYgvuaHG3K4OxDLS2OsjHSIyZDXPxhfTbT3Lsm8Cna+pqwBnXfBSRA
QFa/zIJ7zaqn+ELc4/cxbW9K3Gf70iQ+Yhqs72WeP1F5QRflJ9/Lrn/M6/lTPYtrGeJlx6JTKuTP
rAgX0qmEe+OxyU4gGdfV57EFTdOZw6dqctyT1eBNIzCuwlgL1zZlxbhkZz6HxXS68+aCRnxr5ofM
5f5w2wMd9q07RNYVt9YDQB92GSmJmuOEoQBCHOL5fTwZwylGEqbj3DmCnz477nDtoP4/oVOAC+5H
p8wbSagIcJq0RpWfuijqdlnOtZTgRh0n9hl+lV0ng7PDyPBtDszbti9vrKAQF90kp6oODk6UW096
kYcg00mRS0fPnhfxoiJjE/Pcw+AHOUUrhnU0c4IS7qowong3St+8FhNJmhPi0vBsuybixIIxWJDt
R50GvQj8dMO8x4eHdx039GGM8i8eHJ/Y6Nyt3WZr0xRUm0XR7rVg5VEZg7n2pwB9WWtvO9zNF1Wy
f8/BQTm1QC6CZKQvsldKhP1136JtVWQoUMBae4sdH5HlBj7r3ewQfzG78V2PCcwfz3P7JS8JkcgI
fm0yc1+mwbNvlt9ye0TNBBaB0jtcCCu+zk2VHGgorBJjbxgdBV4jSLcC/8WeTstdb4iPUOoIBP0i
4vI5Gvuv5WijrMGSs6NYOyBmni5kuPYwnMvvOPK+xzK/ww2FE4GewEGPrAh70opx0kflyRrr8sSa
iRbypcL/sio9CD+yJl8AIaK90/QqPpSjeLKgC2PlzusN1eXUB7ydJ4WP5Xm+R1yLgzrJD0kEmDTs
9V2cIor2Cg8kEzCKrdADIjAbBZmtunVbjsespzrrWuTD+CwE74nkLGDuwLMcN0mMrZzW1V1kgUPo
KJ+ubTu4autGHQej3zuNu3YI9TzXWYK6qvacG7ukejvfhIhkv/WDcYcBfDsQR/PYMnLVC4BSOB+4
rJvrCpn9nEL5dXq9G763gdVuhQLq0KIiKVAKt71XHolPPmk1hue4KXiogr2LPXbGr3XxWFyt2qQn
36J0drWdAWg0zBcdlNZNmfnmDfjuVhsB6dFGcLLyZIeaiqXPNH8MZwijtUqesfwYD8pqCLtF7LIa
feeppW23SXzrngKCgxjNTg8oTezD1GhwCkTiuNwlBxq10I2JAt34chxuMlytWdbKE9vlfwsHGkMq
WRAqbb4DazkcK7yocUCqz2RSBYMxF2FqNyiI2ANCdWJisqC8xuonPzhFedW70LBGInLDj0Ii5x2t
mzEP40MeuUf20rsi9Wiu0Mo8BAkpCsV87yQ+G3lFzXHa/UVcoEM6VpFOQZEv0fPUh7QUDiQlQrOF
Dfluef7ry31EJZtA939DeOWC38OgXc8kzegOcE6YKHerSdSh+4WuxGVGRDQY5NuGU426GYVA3ukH
MdlfgmatRSRpmqE8SaLx+vevTvyS7aWlbXIAS2KHdGjB/vzqQMWw95laXl3AvJHEI7T+IPXvOnuH
uZBT2bjRzs7MbZao6d6SLcqG6Mm2wgvTjrFrSqh6VN/OWAcs0CyMJOQ20240DsR/mE8zPh68yOVf
hJIpawnI++msEnfuaOG6jjRNlzLaz6+7bhzQP2kHeu+tYQKHNrnG743+jITqMzqt7J7B6QUraX6Y
WWH9oYmBlwMfzFAkB+Geo3FtD9Th6mlnTLVzGjQht/XYb1EjJR+USD4E3pTtAnTDNK26HaN4h94x
M++xOJr3HcYuo4FBRzZuSooFZASz0kAa04+9affnLo8HvMSNgP1ghxu7BQmKWQkYpCLOoCjAC/g6
OiP4zq6CYh43FS4KFkpy2/lVcdt2VvPACVCAu0iAMEpAX01c0gu3qFCmZh5dRXAP1+jnbKyTQ8SQ
PcKkaYmIXvXQ2g4NWC4YcnifqlKTR5zYUNkqbOjstdqrPodMlETW0uCFu1l43RYEG2ODSLxTgCEQ
4ixIW/6GwOckjH1cyOYyO0W4V+EUrMNUtTv09NXJLg0Y/MvD25dg1D/G6Bh3//hWGubhjtrZR1gN
9MXahDIakwR5VMtvvf3+26+6oUOOAbkxyp/DG2d5qHIswEJ055lI25u8YGtqgene6CmnvUmbiTFA
fK2GRt8i+F9VSzGxDgb9QHWIcA8L2Llg95P07QQknYe0gTvR2SjzMbBdv5W+SktOR6tHShJQyNgS
xp6yBO+IIokEVYUCb+7bg2M5j+iR1R6vVLzFzVNAWqncg9cYX5u4z/AhQ/og9LI4vX2pkuhmoh2j
G3M8zVl237V2daBWSx3VuJ5bcrFmKS69hxQUgtgni7XgcQolxHarjEk0ALM/NpNzJ+oS6YYm6QHs
hH9+e8irFEiF24A1VaFxzsyCNbHZkhzDOuuuHkr5GAFUJOh8fpjzXCAonMUmYC1lhYH7HHhiwLcF
AkUGZPSIkVZTWw1rJyK5JqXiTY8Thf/EZ+HN6laUl0R7+qYVhbptpms3UcbO7lrvpEcEBUPdAq6V
zsiW2pYn0migvJf1dL4duSrPeJRrVM52AD+gqdsdLRC/W81upM4t+zJC11kIk8hxetNhMtlSgZmv
RiPIrwkUq2gf1q9AR8kydbMWT0a5FtVgnUbp4SUVk3FPtYS2KNXQNSXKmEI1cQp5ZY3rZLlP2uXu
yLde4KQHkvyKp77Mk1VAe0vWWXmvwArCyZiJUlhAAnSUvLONAWI7MJyTqFVBxidjDLCu+UlbgC9U
L7BnwbG+TQPcAkVeuJvQWfYwUQqtr3ERss1Zs3bdsT4J7LYE0jMcNdBla42ROkZfQTs2Ok06+NYw
Q6BOmc7zrFDywqoXoiIowymOrY7ro/BKluZUvw7GFDXXkd/gJS1QkvmVR8dk+V7MeEN+GdaTutFs
VVhCowDVVcXnasgr1/CuCZpLeLVleEZD8dW3k5Fm9oVFgzr7yka+muaf6cPbV64/BNCOagyBSZNt
a4UlcmLv6S+JsLJUbE/MvNlGpHDtxyxHgGFYr6gppk/hgkv3iozo8XGggQMjuLFHrMaowTOkVOg8
tRd+x7UrDvQty2MGRXIzMNysm8mA6TmY5W0s5+CAZfbKTb3mRka1zWK1TB67kFvEaE+FytIz4sJ4
1zfavDZcyhy69tKTdFHxqmK4SFzgWFIloS5FDNlmOiU6jj93C8B5SjqXGAOLqgZ6B+zoaDmE3315
8wER+DqvYuOJuIERRtVJT4iC4Mfa3UfUvlcU3LyDl43uPjLb733YZ3dROlbXuWW6q1bK7hoFo9pO
rYzO9pBMh170n4ueykc/YBYe3XGTYcycfKd5avJPkUKyG0j2GPWQFqxPIGCm/XVrd0t3xSj22DX6
G+14Jz+0LhERKje+r4zjlOuaQJFwZfqStQPUrGvWUnTkZnYd1pAb+N/qfpcV3XJCl1alxJhmEKZA
/d/5VsIWOscD1Kg2CIZTvTwoKmjrrhf2ktjNDOpW1oFmW/Zhhs59cNlwkA3EUlH6oJlSAWMINOYx
Ih9jY1Au+GL0BxA7+RW1mmqf2f68DibUStT4UVpn2UVxFp6ywQdo6vvjiUat+CPx99+/jv8RvBZ/
D2Vu3pKuvxblVEcUDt99+V8fiox//2/5nf/5mZ9/478u0de6aIrv7W9/av9aXL9kr837H/rpL3P0
v7+6JXf7py9w30XtdEfBcbp/bbq0/TGh+3/75L+8vv2VD1P5+p//+rXocmhD968Bd9WPgd5CeT+s
935JAP/4mr/O3Wv68svv/JECbtje37RpSe1C1kHdKSTLrL/HgLvyb3IJkNbadpWwtEtE999jwC3x
N8vDEW9atqlsy2HNiAqwDf/zX82/OYQvC8+zeV47yIH+mRTwn9d4ts2qwrEdlyRypWDXmu/Wpki5
EPv4+KbDsfU/kVwTJFRf+3r/wzn5k0Dvd1njtosRQbvSXY5AS8Ah7/zHBTrd9gEiBr42LBBSbYZU
D58pTZEZZxj1/Pz7g5Gr/sO61eZgVE0cWs6OyTtz9LuDcWE3gZEx1zZ0He8CzPgle+hRmiwN1UTl
gS7jOI+ff3/UX9+iBilAE0VLj+ByuTz/wx6EmItZ5xHWX3ZI9dFtyKmiymS3D2GYZ19+f6zlU/nH
yvyPd8jFpCkmKot9z7vwbVH1TaO6RBEQEzbEO1HUiqBW3ZLHNbEGmfrD74/3p+/No3LpSK5Hqd5d
JYJuVTci2wBCEZQL2d1FUFFgwNHbhJiub78/2p+9O9c0HaGEdIgXf7fvoAWdho1R2Ws70YyJxezV
L3Dok/vSi8UIEcX9i6uTG/qX0+nSPbI8T2k2Ou9OJwkenu4E2XWI9r74ZkDkjhFvi9kmgyV3JjCI
ZKmBfYIoXdp/cew/O7Wu4n62tOco8u5/vmzauSEIKWzt9ZRbYOb7WA4P5RgFJznj1Pz9iV3+1s+X
jSccPj6PO16xEV0Ggx8u0baGPFnFBFpYnZ+FVzY5S8A+PBfcwlB1sOFbgnWbnTOkEcPdv//3mHv7
xzH+Je+y2yLKW/bcv7xLbSqTf9wh7INdd/kEfjiyNYJir4ycDn4JgWrNqJRFa7e2rVdg2m63+v3R
fnmfmi2vXD5NTznSfv8+Z39CPhAz2gCIx8YIBnjj4kk4Q+NujhgP3Y1J5eAvDvrrW2QIZ2ijL7Ic
/P1IOgBExEPD/e+aQL9j4aqVjf8Z58Ik/uJz/PVQtjBNXJG29Cwl3Xdh4c5osE22uP2VsgJ5FWfY
lfYoxOlG4KIjCO73p/PPD0f/2uJ25HW/O1xX6squNJfNUg54jMiQ1Xu/tcTwGIEoSP7izb3/8DwT
66JmvrQcy2b4fnczskO0gZ0XCsZ0LTdt35QfGQ0oNSCZuHKzPH7A62A+/v4tvh9y3h/03ZBTDqGJ
MVqQXFHpYJfSxFoXigHBm8lTIt3D2/7+eO9PKcez6U8q/jH7c6H+fD/Ybs+g3XOF9q0YdjFBSfum
NBdCWDvs/w+H0pTFtGVRJHs/dhcze6VMC+Reoece2Cb7W1rS3a0Oi3r3fzkUyAMGb1No/e4s9ggv
uBkjqBUijZgHyYA8JT69nAM59tnx9wf7k4/MpvKHRZgXr5kEfz6FWURyuYEmFL9oKGnMKHvclwLn
kT0o9WLowfuLC/P9Umn5zFxpOspi8GQRsyw7fhjD6iIN6PIs2AXi4cB1VIaLjI9kMOufvzi0Se2N
wpPlsTZ8dxrNGtxlXWTkDmF7QMmmPAduiD29qKkOrn5/Fv/kQuTOhcghlaSM+v5NwRjKgrFzSCcs
I32hhPSCMbDb2pljXX5/pD+5r1F2CpCHLDm1eF9NnAMUoKkjucU4jVtBsApw7yJ4zjuaG2VmQUkS
utV/cS6t5WT9OOfxqXnCY20C/co2GS5//tRyR/nuKODB2tk0n1tPGs9V5Jh3JQPsTmqyyCYHumVl
CbxFIGYusPu6A4TVsFhHFEdXvz8Lf3LV8nJcen429z2z/s8vpwqIcWsQ967zWE43g1E0Rz/BhOmQ
L/BFauqqvz/en3y+DKE0y7TFstG23o3d3IPMIQU+y5qIZyjrJvlnazL2fGshs8fxX9wjvxyOScly
lC3RlEplindnu4OwKtBN2PB7iuwpqoC5DtTVvrkuotPfv7N3q3wGGNuzWS/ZnpSKu/H9ofwmLpwq
pbtD2+QU664mjgB2TtI9tVTfsKik3QghehjLeTyikI6rf+7N/vIK3i1q7F5TSyxwj852x7aJjihx
AE4QEgHcSvMvLuR3Z5aDOZrNkzIl4yo2+3eDgh3BnFZgrpCBLYCodkBJsHXLYfha4+B8/f25FSxa
frpvmH/pY+Fy1cvelO6FXp7/YbSjbjpnQyOQGEwlqsomRgBzKkuIwQt/Q34kjEtOO8iUHdi3nDhX
2sdDiFQ3rsbrhOu4ixzjs6xFLo9T0pvA+2aZvqBsJIDETClormg/0g2lUde7QHYyTLqtWdvyxrIL
BLPCJkPg2Ib0zG6xqGqsAOYgjQ2+4iY91lLl0T6VCdmFQdOY6qHrEjSsvtmDh5qaoEs3rmNOlLIH
nHXhKeIXoIB1BYSJoQ5TjDITKpx9504jSXdEOBHS0pQDSv0qbb9mDRb2DrIzS37VqJ1hNo1D/IFF
zhViOEKNigxx1Y4WI2Gvmv6OtRbIQmmEOcWI01ZoG42SrzKxj4wM80CWB4TSYvgkISTp+/xg9n78
iqUOoCU4dULTJLhv40PPNGqeBuHF84nzYBC2VkbqMYE1PtBmrlR9mXkX3rU0c9s7NDoyIR6JsFPA
RfDr0VkJvXEjTBfJTOjV9LS8oUmjvbYjMyLerhmhFfVjYWc3g9+m0WYsHFO/pqXwCEo0fbax1joi
OpyCkpUQMlI1YN/2Y60BrXlT7LcfifuNhvsk7aM4InvR8xxEXcOSBux6qqfaxmhOFE5BrNlKo2RI
dsAAatQzTpxAJutd9UgZn5/3ZpPKrAGY6zGuiX0HgTE241WOqBvHaIYxBCNG3Pt75RrL/wcXCOaQ
5P1Sz8RDt9VFjpSU3p8Nh5okzBmTFBlq56I2shoXLjEOV5LuIA1Y4QSYRWO0Q894dcMoX80kuoob
E8m+e8VtWyc3AX7e7kQimH9TRDDytlSOsbnWIg6Je5iU3a6GNuH71PPHL01t6Otg7DNynsJafh7I
R/6ceWEQGGskUua3JlXqUflISldFrYdX6Y/L+7JtnJelg/DzQJkaLZtfxkqBoTOORBJ75xwnursy
Z1V/aoLQmO+GZtAX/FmlSSGdDRs/hpgeXeo0FjvD6WFtJnEaA7+tLbjmtOrHD6aXN84e4CZpWt7s
42CUtI27vY7adrwqgrpCNGnJ4VXF4HbWMk35PMxGFsV3M7dKBTVMUzfeDGXSZfuiDEuiFafIAaam
HVA8mZqrN6FF35I5S0U7C4C3EouJ6sFNzG5XZQVdX4ae/FYRLHUH0dh89kUc3wSxjHZNEqQDJRo4
yCvBS3jMSYZ6tabGjLdmEQRX+Pknta/RSclzO1dkNLp8jl8Tb07zdTi0WFOn1JsvDiO/C2i2ELdd
g23ASzK8CS5y4EuB6CAASG+i5O+GmNibcLBz6kCtrr93AaZ5+jxd1W1UaTY2IQEWfrnRcQGic5sQ
qFnhBD4aaVzEZ18Y1fwFTWAaHkvwmwSrug0nIB9jXPFToIdwZ5Iai8AVTgUpoZE/e6vGEAgVKov7
ZmONGrVcWC/dlom1innfgDRsqBJzm266nLtpRcItCskuLGmIYNYvH6n6Zt42yioHdAgtz8/0VgAU
GyI+QZaprhsjMj7PmUhJRWiC+WugyS1FMcWduFIVuBKSMubIORhJqclXxcG0Fn2WVEQCe5BlRZqz
a8wNQvaAPlXlB4fnWrbLnhCnIq2n7zmK32qX+ZExXLOuH59DoIUeNejGME6BbgijHTmmDeS/QGW5
0riPb+0shn/Gh+La/ReJoQYbcR+YX+mbmbcUUiCSM0dM1T1sLFs9VHCps21ghXLJwgaKdnJkq1Bf
shYFzj9Nbr4CCj42OEpKMa3g9kw4otoBlcs45QYqh9Eh6lhVyj0HfTO9kGYe1lszKiltWmMTwNOu
sq+hUaFXnisNMzCVrbgNTNEMx8I2/H5DTBTqf9Td5kmS9VvsOqk5lb0lrdvZQL+xllFp9VhK0aAf
3FKllz73IDokzAFHMYtwaUOSjZKtHHCUjwnfImW2dojXMgkCVccxq2Pj0AEbOJDCYBFsN0d9skkj
nYDUtOToQk8GybWfCd7Yd6HqTlPXgO1scKrGVzIShjhZc02LoAoQ3VCCc/voySorT9zAP+0fGhwX
r0WZo0GaKdTcTr1Tag7gZtejQA7qYpHqvtsiAApI2LD8OCKoyaCPW+gPVoI0KvtUa7uwdi5YEBAl
RYR5XDZd4dzoeEDLk1FhSk8d7jhMeIZr1JJPRgaAJwJUbDv4nW2BZgljLL7lyS0vYcv8vC1H5gzk
J9SP1hVC/mTrUJxF0zsEMV28fGqK5hwwPxEqZ2gkrOD7Y6KWBhgkL0k9GTfsXTRBAig+1xjKoscm
AU0eqd6+K0sDrdW6BXMx2bs+6+IZRwNslgURX1mLRR9D1fUsmm4iip2c55OBkaU+qAaNw1r67K0Q
wHUquM2M0RtI+0iAYZFfm3gJ7heYxccUfo91VysYqccyCLV/H02T068T5o1PhBuUA4v5AEVnOZsD
IWgDOadYaM37kB7OK+pRs6fZHA9q+MhTmGrSutPTsypz0X8nnCgNPpEqUyOKKhgyDoONkHcgoxwp
BWEWqPlyJRCkhwFKqcRNudgHN4L8y9CU6y371gb4vATojl646fHPV52yr/PJgtRsIKAP13NH2MyC
LzTpE0lZ7kZfMlh5rGKLJ88mJRMHl08czAllrm+g353pcjlrYoaZv02HMCwEZzXxaVL0hEBgzwYL
MEKhv67lgmsBKDUjqJTZEKWwAcZ9kEYGDczSG6vHqatT4HGB10Pdy51rmq0MmnJ6FaFIYP6iM+68
FimZCm8bvOYbKm1QEMl/KEfk3Q5CfJ910Kokux2zD3TVxnZOcRo+jg7CCimOrI8DSArmIcjgbQ0D
5j2hz6HdAoWpGFE8ECJQCkniyRTSAy/bKdPgzrSR3rFHOQhN3EiKLm03iubiOER9EnC/Shr1lJkO
qaLleFtZoJYYwg5Ok18XRvBKB3XY+jH1B9Jo7vH8JQiI++fRj0uw3AWeRvDZNr4yrjsiZbCPcbcw
cZv6eoyJ58uinnnfDA6+rS6YD7EUEGNXeSyZrYs5A7d084/z1F8Ju7TXTVHfe1DFD4WuzgkxtN6I
yB68Jn4V49FF1J6TKrTvpP9S9cGHhrr1Ro72k22SogNt4ejmMXEp6b07RzdlkL2AWd5nmUMbt1ff
hnz8PIGY2bYpHjZLW6eetolwcpSd8zcqFXsFdnHXoqVFSIFhxCGMchrQ7TsjlMyheZkNjHxxTTAM
5MftnEc27JkeaSHNyatmyB6CJu8gwxSvRP6cBIDlvUfndRlAkRvjb1hFKFDbwnpRBLn1hC0yNxbf
g1p/dEvvQs2RHwtEtw08rCOt1Z+aFNLOPCBfsVmf9fFjw5W0SmzS0wdtHiw/e0n78QBiDaNjvavz
8bmiacHIejHc6hiPXB0MnBPOZUp+ie5YMcXGhyGYhiefnt1KwdhYUbxCaMwqGahRXT1MiaGug1gA
pW5vIKi5hySUZLgKuWtTH+ZKsq587vOxhWZT7dgPwD0h0C1GG7DKRjirUiL7l6xEHvFeBwsQWwT+
GmE+fg5vYlGGot+ZUOi3JHt3EXBMp/DWDizGl9IGzqEqlhZWU1cHrYxbWAzkElCY34YuTw7MAWxG
yWUPw/FIoXgFnvto+c3ZR7e6yAE7GWy58K5LI7sggNkT/LVnPbIvjXHJOOk/QLi4lVF2lw8zORNk
lIah3onSOY+Ve8pKeD7oeHwXFXC+WL3Rf2+4iK8z3OKjbXxDbvkMwQv4hP5imsF3StNrsHaXopw/
NEZ+xx79BmHpBlfDutYoCSwf10JyNyTYbmd9JlGsI8KE0rKF7RmHS0xLhCjTRiARKMJDzSwVCLWr
KvHBLmqC8Iqtrowvfi8vMo8ipL/RyQJjN2A5TjSDqDeM4EioXG+SrN1OGH3MGSKlGSJx78SmC5gZ
2hjFo2UDA838T7U5HIlS2Lci2bZu8dg3/k3i47xnpQVmM86fKqu6x8OLla/OVoDLr2Ao7SPL3VKO
uWgk06WwLpntPJituq6N+gpT175O5Oc09i7NjEaprfd1nhBm8/+pO48d15GtS79KvwAvggzaSQ8k
yiut0k+ItPTe8+n7Y93q/k/qFE6ihg1coHAHVUxJwYgde6/1LfWABWJrVN2sV46uMl/bG8Rq2rBw
fJ1ESGmtunq4dKLkMJYFdEgcEQjYd1lPboYoYGmGI0JeAlmbNGB8Y+80p78qrXpteeGBcfISB9ti
yDU3bzFv4xHyXXQce63qTyAeHjRDvbJy7zHQMMoQDzUk+jOYugNFJ6hD4b3KHESWkyyDPN/rIjn2
InTJcFy3EGonDy2/BtxP67KbyMeZVtb63uFug4p1wySGWHIoISYZHFVFXUIPEANg7u+FNX4mlXmt
dS3ejglAszoYb1Su15SqwOpT8zpSUG83qXlZqc7OxoYMo82/tQMaPU156Qiru6kDXn/UQthSBh+8
WkgTEii0MuvzElQYEOu5hB0FjLc8RmKbwNTPY+XQN6BU5qBxZPEMpBxI42lNpkAjqzVtv+Pgm0uf
MfXC6AlaqkBSJiq+AxBQ2NwsFEhWtlN0drCsIzdjkJXkPKkvRJYTXeehU8p0cd+k8OWcEGNy4igk
URsiRCPGSXRMyWjH+4tV57FQEoRF3DqdmDBX7g5se05fvo2sQVbycMKOcodRdrqPRVxcRG28AlX5
DPf2dkim1MU6DCiGS91lNZnZtuNufpfBbdy3iKYeC8cajypR223Hb5QoTTo2LqlpEJvl3DHBjzPV
IMxrVbGf/FgJ/SsrRQF0W+jQ5PYhq3jgm63L7oHhqWeNC9WphuQrCAdteDdyU1IKAYGP3jPCz2eH
nVqSWpqGnvNs23lzrErTHlaK7XhyW3e+/wzO3tIWmN2bfOM39ZhBz2ZOx70EYs4r1r5Yuw7yVC2O
qNe9+DLVozK4VgesEWBDwM0s+tDs8HhEGEu4unjlszmz83KWbLFFQTORCqRlSM/zhi/q0uG2n8KM
n6gH06CAshTq/ZzwqdLNIlhrmhMcUmyxC1t2SrphBpDfk41nZC5hYVxvsJdiuoywcisAUJvaZwOt
PGVFyDk8/gTqXnZdeeN8QUuT6T6bUjab2KHNDR9aZAoprYq+nyBnRM/MzNP80SA8Q2wgRpgvAHt1
3BVRlyymtrOfi7Fjz00rlDxTw4YQhbK6aRyFLmMaeGj2rBpdnQfirlnoUo0vCbWhPpMpTEZNdVTY
gvZkg1QPSmOnhn61dBLxFItOfcpknXArL+07m+DGXdur1mvnDNoV/wH8xomvvUZN41/iip9OlJfc
CEIGdG4UTKASVZE/DF2ZQmkkIQefY7ELiqo6hnlav5Jk6pFw33c6fATCcjCo4UF51XLcum42Ud2D
XAuqwNWxxpMh63ER5o+nNGvJS6lwGkYaAfKsWsctggAVb43CMlg3HUnHAQj6Y9mmxaZKA7FsS2mS
kGMkdyUV/QuEwHz+mpIEh91g4R4UqlKQ4o0lvyPBC0h6FzzHKTeeqSJWeaisRK5NVQ+/uD+3Sz80
q5uR4fWNN1oWl4vOKXc5xPmJvEBVheQTNg6Uizq/hNAsH2q9fBITGSKQXYL4rbNhOKmlprqe2WlH
SufwPvSZxV6AVxjJ86lItR4r5a+vzHKWCP5I5tWjQl8lFcDyKMF7y/aiBms99UhgS+GaRRcYZJNq
i+NT3eFbkxdEBZLo7iXKrWfLAeuPRnozI3ex0niZN1oDmIkwafW+MRsCzGxKnXwLoRTSF6Y4JkqX
5MLiEBXbAuIy/oRrZuMPcRqA/Opo0OjBbcK1STY1G9ec5j6qe9XLVsyUH9GBv6udoe3wPK9aqqAh
CI5hrF5qrb+b8NcjuzdW3Dre9Wa6ZzR/ktEcKhh2+KRteaxDTACj/ygCeiw9K/cUE7TZhcrGF91K
bUgNRzOz1MPi0NInotG5RVYq1xwq+QIv5Ftl1D65sEhQrfTBK4g5TG2kCKVBRCIi2LKosEAmEt8E
VglAgH9FpkrMCoTL4HLM1APd5d0YiWuduLIZGRu3zZcCrkFX8q1ZxY9ma3F1i6qDgRgy6XFKdJEz
nKya5CYC58h9zxt+MGmUSxrDX6oNhb9LPyJ/OMRR9Rh4EfkjHMZT1gLbDgqCkcd83ZXVA1GS27Ks
khXROktplQ+SoCwxDUdtGteYxoIDtLuPCfm8m6fhFYhv0i7IXFr4LLlF2BU3ChE7ZZbtadV/+X6z
HqJpPSpA4LSAcKg+ju8jHWBNjzj2hZ5lcmFgmyQkppmAiVnGImks149R6sikvjEJlrIZ4R94H7RN
pRX87QD4PYNU4Bn4gHfHOqn9+0DjPCJ1wUzBStC/wZgKdaYWvbOdyHFxTdKcXKstSCtK8otwwBOo
GdiZYVAjjyc2SsrytvR1CJzOBYnRR4vo35omrWixYMXDTSfyUw6YiIHxFoHpx9wSqj1s4ZPXrYEY
IKgkoiQRwT4x9b2flg/APu6QBvvz23Ihcvsqs2owRuExLLgOx5VHo90sFvgH4Yu2jblUKRk70/FW
MdbBVZxE/oYrBQsNKxjSkHgb2UQoeGq7SD3rVuOlqc3pNYmrJfCSDTigi6KKjlLL1qoRXYY113C7
IG8VJ+siTByNFrQOMrsrXsijb9ewVW9gSOIXTvSNijWOZEMCiKgoD73IXvySVeor6q2mD5+5l7tq
phFinN5xrj1W3CTylBa+4WkPqeWQwyFPsawzdO2QPs38sjXVuybo3gk7ePR63AgB+EHwVfsqg05j
2XBWcph+kYNXnfCiMhkfaDFAUAvJoY4yjaz0LLoXjvNoV6m3FME07Soo4aSfmhN2KIB3GbcuiD8B
uRvw/tCR42gg3RIg66o2qa/MPrrP6mLT1eq2FPmhInDXA3OyaEakUV4cj26XcEkuueZEPm0UrDbG
RVMr92RJd0t62qAK8Lnm+Pmxz0JdindJUD5rY48G3yKZJuGIDiflPqy8ixZOAEGE1OR0Dlwc9/rw
UkN2rjVrGTKFx564sPT+LknsJ2VipgJOcwJ/LQSxolzBZqC6zvxhqt9p6S684FWbsYZ6tpuKdMNG
RxJ0ePDBcCF8I03RuR9aKAH4/KGKLDqHYprk9MigwU6x6vcIKEz6pRZAX9T7WRSuyzglksjrFuNI
2K4Mt8OcdU5MrS3vG498SAcyF5WgnZew16ZxxZrPFj6QbsLL4Z7GvXFF97K4dEwLeTcXNUcPt0af
r2ITwFaW3gCYWHlOe6CafoAMwZzjlSBbFxkcl5SYDqGyNot34nEpXcSNUAReYVpZgo08Jtg4SHpX
GTqkJaep76+S9EY1IZgOpLUZoTu/YwUBYJYxfCXxyQ/HtfDwJpsXzuAtQ0c84J5f1sl41PqSyMEj
dLCFGCOucdFWERdDdg1rcaP7phsGd5lGm1sZFloZHavM3yhZc93XT1Z/bfeP5TAeJc6yLL6p0vqO
3JB14DUHK6MjFcTMGAuSRsIOwdQt2ymzcY5uHK0Yzw6x8PY+SEY79raEyZF8lS/tjmJtFrFP2NKh
aOGLJkoii0+6HdNeCgq8cQa3Xn46FSZWe0oieDcBncoQuyZ8uYx2E0SL20CW+BrbvTbkLpEmQFcT
QsuyvSKUp8KcMMk2tHk2TtmDsgEbUO76xN+mRnMlxbtSwubs1/6wSZzh6JDyjo+EiZbh5uYprinB
lOAhiIflBGAxcrKdaZM2O7wW0DlJFNqknk6VhoZdpTkStLdtVV4NDNpo1FwylV1TOR4AJF0QaLyv
vHIbxngOY38TUCpGGNmijkuyYlxGhsqWaCyB/S/L1lgVled2KnTGrt8jCthENeV2yXIJ+nyZyVKB
ZI07PQ+xegTZftKIEqjuEmvFacTiUZVpbQzNlY4z2eQHa2tl06elupJaYS2xKnRrAKr6TVfFxr7W
CUqcnCejy6C40VLzUjT/KXhQQbc8JuCo0pjbQYYXm9TnJlGaZexaZaHtCN26BtLyJEOKdy7fUkOW
xwFb8nPXWEkD+mvPqWGDj421e5GM7ZqbRbqHJUvcnDWkBOKloLfpSlcwHJDEgc0LSZ6rUZTuSZ6u
Jk70or+2xCB8EgVzpz6IpvcObTCQIl6Rb/uiTprQXUY9JPX0gTrmAP5ksQ/F2N2YLKZ1UmT030lE
om/pycDbUb+Pxkqqdgbut8hJKYftgu9emgxJsA0ooTzkRhu9dYYCZgWF0tZWejkPUILJrfti2lEB
kLMeV8puVp1t9IyiN4kIwiae+mpK6nun8XABtXlw01S2sh2qIb31p5atkx+CYiEMxwvDieLt1Ehn
xVyquvAt7vRohuiXFjbLzfTzR9SdW8oYVV4W5OR4+8axNOUKYDfJkOFIv/RBTBrnTcFcijTwYGRU
ty0dMx1PbMLACsme6HXXEGl6aU2Q7iRD7JF0r+2gcumBwusVchWQdb8PafIzyveSZN1xpSAcxkI/
ozP3u4qHaMQHBg6MG05p6JvQ7uLrySmaTV95zW3Q5AAWTBotDJ+5x3/w9qsXeSXJ3x0m+TwZNcEi
yeiMh8oYoe+26fDMM9LnktSlC8MECwcTgXurSQVTwemhJOyactpa5AWBc/N8ZdfReVgVwjNn0uFg
HSXm5auJFXDHaDRxARxMByxyzUcdF+V7OE6Abr3MlqfImq+8gdq0pwqt45YOL1uL14Kqw2NuUUEy
D76GdMwrRYRJ+JJgP3ctUWRbxdIgwHb0aT/81qatPlnOuowiPaJjSdfNZFYyd6bKdM9UpNiIssG3
yBD0Ki216a4M/HhNUPosf+y+QsN/bgb12m447TWTK64S6pEbwBtmuuhhqKttb41KI9jTP7SPdg9y
WUYRaZvI1lZ4C3Vc2+o7JExmXERecrkZ3jy899iH28CN7BgLYivYwGYoVTuktGvq9h2tVIU1BXJG
55fDvvDaZB02gbIJxEAYemDtkrqz2GeNp3YO3LTt3qeyQVUA8bvmnQd+R2iWtoKtm89wm3hs4eDk
SRve6Bzf7RaUShxe+BE3RSIOQMZaMrmSg/rsBOMJnx6zDC5vLB1xyBzwWb7OJLgPm7le5b23/C81
hegB22rTpBDXOzzjo1JfZo1zNwTMDYqBeihU+02uEo6bmN4p6Jx83U+85xWX2InuqcVVx9AgpItE
ckVKuVEyn4y4mJQWxLzhmRQA3S0EMEGptaS5BnENd9+/iOCfL8xG/ai4vc8k83hp97a3DCYGJYDE
kkUqkbfw6HFhadpSxB335KIetoO0nnXhjRem3+yKtL5XgkLFHhq1j9SNFRMsRvCUW8eCy/LCUik1
DY9rlekML4NUnpF7ytUUOZ+6rxyTmCuLPfnT0ugEKg2Hs71EybEIU+c1iwrv4DilvuKyqRx0zQu4
HprmMkDaQHTyRUuSJncF+Fu+wQwvaoovh4iIyaI0NrrIWCDEfBu6gP6h1T57Ns4onS2dC0J/J4vA
JkOVaD5Z5ju6IHIRTZjURKWtQYhS8oIhVRqVUNXuRaDCWiRd9E4xYwmX2nSwN7adUANVDOlNMIvJ
oOPYVswFmBGmf+mJrtKF2mndAlzvnJk+ED8VX7VAMlx0bQ3dBZowUTsCVaXjIKv+LSrKU4LPEIl3
6Y0ANVoUTB0R6Jq2i8064KcFWREA3X9UUZE8hCXjiWyEUNbp5UtLh+Iqq2PnKRl6kjAkoXnR2FoB
gMeEqFLm86ugNAFaEARDkWfnA83oynlC0GduyHWcXMGUmvmqAkRzIcrM2zGMg/MCPWhlhGNUL9ux
a04Qc8QKNUG798PeXtZ9Y2zR8nCQd5p9YqxXPdh6ijFVD3AAstcumR46rwahahsklnMsh6lH963W
w+0e8WEMCxpeJGRnYVBwyzE7rm2ppub8IpbDdgxzs70v9Njek2TUP4a6Ar6KesDcshoayMMo+zjl
BDUr5YFPMVBCFjyIUKZHElzjl0CbAFIkYD/thV9IGpIOERhuToN3KBd+o4qXEsIWKaLIbvaNLRE9
NAXkGBatj3fNmEh8HKKACJ5ciV6lo4BM0wufuE0vflBoIFPWcqhylbSR8Oqez/dbBdOqMxJjS5Sy
tZ1iPf2gHedszUxPCKyFLXFZ0d53W8vnBCk6vPSVweCRzE36eJkThsEuCWlkZzmhmYPeZJfs5BPg
4gblkE+iL1t9Baa0xXWyx9BeHRmTwVxhNEMnPPMutTC1eng9jXLhOUHyGRUWGYNwxhhPpMFRMGO/
IlxIew2tngYf5syRQgVoSwgbggYabAxW9Lw+EwlpiKg+C/chr1Bur2Oph6CeytGNhNcd07J3LgqW
9Cv8fespg1lOvGrPpxdJLa8i0oQ/arYbqldTfPhTHlPUapA2Qy3nwmV3pBqjMCPAko6B29o+AbtK
X+/zmGxeu5DyY1Az7wBDYuQAofjk8jlxZSbyMkwnLiBQ/27rWNO26cBELWdMepEyHiKix0MeVOCj
JymXoAuysVEBVbRV9fbgdYS3WXLAsHTSzMge1HUkc5s5laiJr6NwJTOXb2mX2m1D8M3gN6M7Fp6H
ocZSxp2d2gUMpTqoTqWsaJ6OoONobaC/u9RqyXI0pjhdN2GXHLU4sq8G9OUvjke6Ld0ZR7ktmcK9
1GDmGKUN0r4bZVF/+DZLhD5sCy4F347zmTYVbd+45pVcF7yMXDq7qD0JXdbPXmYpZMfHUXDRgeBQ
FkXm0ECJi8I/UGVFaPRK+NENBa9OPlANyiWwSVFAulXqb5lm19dVp/bAhXJm9KtQVEXLS4RIfJ1r
UU0/eKKFNp+MzB/wdTBVzaac7Vz3baaaepdEJo1mg2ZinBFhaZo9/6pshjF5AyNXpbelgE/xaQx6
7TxHSD7uZV7H6QqYXF6sFaK6KlJuAtl8OqMh+z2x1i1Yrq4LST5KeHGXPCfn7pjXYXCl6/1YfxUQ
pvsVhJCQmxII+2EbWAOo7QK+A8ksA4LWQ6NLVEALYKgldaVNChThXC3irW2jJLZ51GOm2i4D5SE+
JbEg+phSkWglVTOm6CMHrGUgikE+tk/NEOvMrmvsGGwLvdj3UclhC+ROmuquX05dsNUKoe46srl4
M9nWwLDDi7CX4OAsZuCWSPxbOTCW31dw4CZ4J12VrBGQgrNCv6cLN6iTpNxK0y5jAtNG+iNTWVE6
drXTJ5daGQSSYD70LpzyQSObrUbhQZVGFFy+VIrUbxmIO76yqto4bYtVHSKe4JJH86i69MzeAW+k
mXqyzHvN/Iz9ofd2kU1BtTGqHGt8TKfxlBABKy5gF9DVlGZcTogvMBcvmMLhH0aLT7sqM9ktgYSn
xT4VNVQa/rBA/cEj8d2ygIhXF5bD1zLbSGkGYxX9JuItSKAte02j26WRDXNp9R7lWNlFVfzDg76L
secHQV6Bd8cbbjiafW7GUKaMTmbjUfcE/T0d1ydSy19gNHEbQwi51JugWWS2df1nmfJ3S8H/fSpw
Fazm2O/MM42yb6SEyibEimch1zRo/BWZjvUIOIJkDnO4yXEZhG5oK0b+g4x//uL+x1Xw3ydL0xHY
vZBHy3OTUk3jwE8kQQLZkBLZqWk1wZBmuFF6P3NrtabYBAZ1pZtERYeTka/+/Qc38bmCijUcppHy
++/q42bXkylRlqIZAV8bSR4/G5UpuZnR1AKKAGwbTJ8Y9dO/fTDGVg3zBq4BB3T52YJKwEv3YMkp
8Z2AzTdT6JkBfLfC6H4Yxt5cWbAd+2WYg+C/+/Ojvzsn5q98fjRsHxUbsbDVM7/POCW5bZON6pYy
GW6MUTCozQV6DzBQY3jpEwvwg3fi97dHw7FoYx6R6uwpPnti3EmEXjOwrIDfQ2N6VE0IUrJHhvZv
PxoWHjgXrGAepxlnJo1x6IscoXfi2noHTLsvFEPhkgATle5lET8qsVdO+z8/8/d3x5DSxIkJ9wdX
5rnxx/ZSPR4qNWHxjPK2DchOCPoR2XjU000qZ/qEmf3wzN93CUPqs7sPK8q8G51ZNmzdq0WcycRF
RUwWCxQRRCUT7KPENxadbuTbHr7qwUFAO/3wwv7zo/EdsRHizzbP7BMe+6TVqjxa7RPzBlceHTBE
GC443WItHQ9YWY3URA9MY/vnL/o3I8XshkFBAaxM0y3sMd/f1amqRj0gD9UVlC9wTPESUqrltP9q
+cO28E+PmllTtonZfva+fn8U9yONlyNIXZUhMZqAdMzvaIHVS19V6vWfP5Y6/93ft0AshfyUGl0M
le337GGIitMwTMLUFdFgHiuzVA/oago3NRuxB5suTnaEh62d4Lg0dWG+k1/awWAmyfDPf8lfpqKz
v0THziwFOyLedONsUyrS1pHhFKWuU5ax3HFEVYR7tWpWLLn9SRK1m6x7FiVpbcuIKpWGXlY4gbMN
KJqGRVOoBLWjiE3jJfI5O1+jfQu6Hbgz+aJ1yTR9TD0tARTMkQZZ3OsD76i1Jhg1H6V55sq8lYxf
sjSvXDo98oeN7x9+Vd3WbEELn+3vN99h1I0gmvUidQfHmVC5qW2ichFP7RcfBecPB/lvDzM0SBWW
qqpsDI48f0VVRjayQM7pOkMWLxGVxEenjbONR3v9/s+/22/bK4+CrWLDbsMWKuXZrofPHpB8BMAV
MUJ6a5lp8CrI0P1hnf7TB3LYb2bDHTudPDsqxawyLKeKD5RbPb4XK1E3RU7HcxH3XvL85480r/lv
K5H9TVAP8BJyLNvnG3mqNhKD3Fi4mhaOkLjlgNXRgFRjHbSgqtWdqNM0ufnzQ7X5I/z6VEcghhVY
RvV5Q6e7/f21b5AyyByyq8t8cIMP4QrP3OypgNFgpBkbrR6cKpj5ywShKW32zeBXO/otpzpSfebM
9G7EiIXCyvJDNwhEj2r+EAz6E8aWgzESeeH7EkN0URY/vLrnPw5mUNrPMCxgEVjSnCknv5rMMvZ5
pM9J6TpzvALtHguhJurTHIYpEujG/fM39dvjGG9ROgDogLbAhn/2RYUmWmoxVa07eORPcqMv7edJ
5Wa9iaoCCtefn3a+vrkwaRiF9Xkvnlfe+dM0K6zpoLVkv6r2to/9/jWoPP+H4+V8yfEUfvb5NeJ0
odA/e0rQqVMaEZzoAsiI3LEyiJ1GkOYLw9sNVv6TwfO3bX9+HnGKXIr5H6/T2fMQqiHOpIVPBZiQ
BGR0dXo9alCCiShND6WmG1+iDI2vuvfGay0zIpwwDMVTasVa/fzzN/yPfwx+bNvE2ysdWz+r0AKq
7UylIKWZTdYGgajcMggqCuiNNIWGcz+LGFuH12imj0Fu3tVdPf77NcX3LkkhMtmgOX2+L2HLgNOI
OaOH46pqK0v2EelIebnMs6b9YW/+hwVFS5wzV50Nr1w8vj+qVZoCO0jDpzWZ6VvCGl9KHBXvP3yp
8777bTvhF55xPeb8akLVPDtODV+vuyAp8LbrjEKDIkJQXRiiRtuhcbKnTumacZ0/0UKhIaCYkEiD
sPvhaz3zbfOKqiaYEjYIzjyMvucfVkFqaFURQTkF1lfmg4HPaIeY8YVGNDhtI5X2lhl4b9KAjMkX
ts+t4o0eDq3QbPqJgHFWLM8lK2evppGvw/5uqnN1+YsZdrKaGGGNPriJo1fHGCDYoRgg5DEIzRhk
2rTQWO+rP/8Q5xbcv5/KJVNwUPKyne2OeW4i9JDG7OVM14Ho1qXeX2Z5dGvq8WtUjg8Ezn2B5nVJ
pOHHMhh3EkNk6zR/ghEUiOd8ZH3qFjI6hkZ0LVP/zaZ6WeBIu7IEUw9tyF6VftiLRvvhTJrXyC9r
6K8/XUKaMQAiA0U6P3X1STEn8BYErSpMUXTHI5EqkOHet+5NOuBLG6a8C3s7pB2XKf9uSwSqwe0Q
LoRjca9R+cf3X8sH5teWWmS7WtCoz/k0+Iwx4FzuHXqTru0RtPfnX+q3TwtRh+qTipvrDUCuszfG
ZkqaFYmwXJgeZEyhXWUsUBgrJx/DFclbL5khN0I6z5rR/vS2npXhPJFny3kTVFko/BXfP2wbFrib
UEKjp8MLhH+2ZJarIC3B+aHQ9+psEoQtYjemoPbeB5yZd9Wk0KeMxXT156/h7CjiXkWVxT0dnzrU
Jlg43/8U4cXEjYp8cjs/1l4rWu8b5DWhS76tvc50Byvmnx84f7ZfV5lOSJicnfEmywx+xdlZpFh6
jZrZJ5KSgehFU7Tea48a4TbSpuGHz3a29+rnjzp7F4WaZZboEQkCjU8uPLyPrqNb4X8bWn9T7K7/
+7efQfXO/u//vio+s1NTfX42F6/F/wd8vHln/n8oqN/weMvX4vN/PXxWH5+/8vHmf+dvPJ6m/Yfb
qvZXAaMJTdXZW//G42nGf/h1uYSAerCtmX7wP3g86z8aRwNtCx1bGaUPP/3ffDxVh7fHWgALARSG
/6Lxb/h41OffF5lqaGwhc8OCMsuB3HF2gUCgllRwaF7TEXNeRHaj9dfkYOg/2tBZmCOpro5PbHaz
r7hsLFr07GZyU4sXDV9Bl6RLfMyrsYD6Oj4oHdkf6RudHcihb17yFHQHm0n3bNgR+WYO9kPEmeU3
ev1GYtyyMa7M8j0Rpdv0w9rPH+Jx13XjUjHaTT3cQpZcpOUloghTh20gS7wOWX0X5RU6PSI9ovEQ
phq6clQZqrlWyeEyMgPnbw21d1zIFvBsiMQL3Oo0opC07GU43qs14e1tjl4Pcn5ZuFEa7jF9Eg/+
nvXxRhEIbg0sc+k+9IKtQQKpGjxPAFjN/D4Swc7wr9U6WBdWvyEecuPZzqJEcWdZjNqtnTDC9URL
nz/2o0BtXIbotwLSj/wOgsSA09lb+YirfdItJvkWefhJuux9qK+14UZiYejqYKdaH3497BzmNDje
N3mDH2Z6BBd3UYl3bA/kmZOkplxDtua0YxSuHqPWJqGGPAQ7LLcFIoio2Tw19kczOYdxupDD9Rgb
q5FcYpNLvpgTbsDnNt57nmquyShQ96hkTaoOQMJGoG2s2FjU6DBmM7pirBLG9mFIfGq5C2t+ZUEm
BBK8gfClWHVcvTfKxeRflf5tIV7V6d0q+Ni+4yp1t+tmwaXTra1BELroP7U5cURZMKwbiVs2+Aon
04X0ux4GooT4kaZ0086gQdUkhZTYZcW/9SKxTcbxkI/Kc6LgRTFDmCfhNkkyFDqfnW1tpmLXtBG0
MGfdE/QRWQelgHyRaRCN6VKHBpIondgIrnstcXfXdDsWZJevhmxaMntad2j2w1kkW6RLQ/mM7MeK
uDx/+oocY1OixIJl8QadYxs6iCACn7nGoWWpJe0HU3GCsBoXqv8m9t58loGNAQ4vQYYl31c2hL6h
YyIzB+EIuG91ocYVimIY1KyFU6r107aZJGakHl6+U7hj6Kyg/85OkNXse4pNSONevWpD6zqxh6te
DE9+F+5LoC/1mOOcbw9ttq8tsQCiv7DVZmEU7S6vnP1gDku/+yo79ZQNAtJAj7A+K9cILbdVLY6m
/EwVdeWkj76N3d7AP05CPYI7AA2qSz8LbWr0oogBMnSSMrLTHxFHdyumR2Qxa0t7TkmrJg2lpnkd
2EO0zGv9Hq/KkjXx1nY1DPp2LcW1FqK0aZ2DXRLq5GlLHXFkpRiuboRPZV66tRh3St6vosh7mTxi
TYgtQXAdogAahHeXxfV7VCCF+2W7/vtE+pXcx3b57ZBl/6O3JgSFJvWcSXPj+6leMcdDKMV/+6jv
wy2knZN1OV6T7LyEAXFV3LeHn5hN2lxO/3Ku//1IQHPz1k41d1ZIEHiOJkeb3mkKu+NrvApOqos8
foN5Y0E8uOu5RCku7AUBLRtcXGvjbotPa4mBbWX9cA/5qyfwh7/FOetSkbRWxX06vWdK584syLR+
r6IHPOOLIWiZoVfXsXqVoFIyjAm5wE0JxNFOT43xonr3HWLVTL/FxLWoMPLFTbIu1GyVpHiN/Ke0
2TTWRwrHoukdXMDZuqJZ6SMyKcPLmmzF0iYvvQ4XOflpYSSWVXoXdnezjKTEA0Q7EiAK5mm/3hW9
RdTZnqwY3NkHMahuXN2Fie86Y74jgMCVuAQjuv0pYn8iI8mtdXtCkFNwJM0+CnEgSTdrHlLvUs3v
8/YUDC/qQDLGPe2SRZW+/rComA3+9hurDohWzue5H4Om5Puywm2dpXR1X1u5z2Ia75F5HylvZvI5
kOYugn6Z1iC5DTJQRAIdqwWyjktXXtT+KcvqpaNwOvYlTjaUcGWyL8qEtw37J+Cl2PgQmn+MKnFK
24Pfkzxq6ddDZ92g4NuYs4CYPL8CJXjYcuh69pbDIwqPSuNdhgDQFQvlkfbcaeWF6cX3aXJQkcly
iXBohakIOlujJj6mwY4fExyWfBqhf9nWxc7JtG07y22ghNqmykijXjC/cS3NX0hUkZ197AKsAZaL
TXjov4zgypKfqB/Wk/4lkmufHQ1HwDWbA+ayml4es/NwWqX9l0dLISv7HV29hd0+VAaJL82hnjYw
KV3QOotI48BXUQZLoIlhsCq0ajvUk2vXZIYND4moliH6swYLmJ35q2K0tyZelVxChU+dpcOJ6LFv
muNmtu2U421sDrvB746GrtwMk742yQ0OEDXYeKTq6phaOCXeNKSr4I1WoyzR++hrLcF04iRIc79o
VKyRGS2A82Gpu7eCW4JlfO3kO6RFWDfzTV0VxgKVDB14ckqal7hj04OwDYXV1YcYzSc8oFk/gvOX
85xwraS49o1rroyLBmapjp9Mi72FzHe1pTyMXkEfEex4me7k+FXET5aPPoS1kZGTaF/qmb3wANcA
xsECEl/mdUH0p2A40e9GjMKYNNZNr0IjgiCufnp+xV9hu3p1FWf7SuXa5OHOLEBf8is6WBGrLdiQ
C5U8RCNRF5CNFjFxT+lA5k36gC0Wa5O6JCd9o4mdQxhEcapxE6uhvkL4emFDeAjNR6G2fGMEIXYv
VXAV87eQBoGSfifECxxyLFKnusFWMBDbGhHGpotDmGmrdmrdOmJp8HaQP4oZHr488nuaUPjMJTrL
aiNNZavpzcbQ/g9nZ7bbOJRl2S8iwHl4FUnNsmTZDg8vhCXbnOeZX99LkY3OsMIIdRXqIYGsRNCk
yHvPPWfvtRtHTM+TAWly+Gr6N3BJK9FaRRhNUbsyVoXJh3W9QTbbuPlQoOcT3XYoF1oukCRN3g/p
i2l8MCORsol8P0JNI3/n96+mjp6PWV7ZnpsOYUX6XFUnlQhChOh4XnVbLZHAJc8Cv43SrDoyIKsg
XpJbgoPmVOeGLXUSzZ2twb3xVOyCdEfVJC5SIHbTiOfhRLtrlG0hfRQIKpUygdrDdOqCp6by5vD6
lqgeU38dRoUtdASdmu+eTgpl/jDq4izBRQgFq2fBeCXd0xWNatbW8P4MDOz6r7LOljLLiZEq86JY
BvTNJ5noNIs0C6D+yttkfLSCtyZo25FVVgBYtZmULQwBrejQDltSz/gNrM9SiO4TVTsg45lJSGSm
YVwFgnVQ9SXPsKD5EJER3mNE7bp7Fd97ClKgx11YQB8S+9omug/Z3ItUnyqhXwTpyoejQD48/uR3
2YoXmDy2ZrEDMrNskbpHvKikRu5CGRaVYDjCOM7xq8zTHh4FUt7M55QQkoD02Mt3Zrnue8gTrP09
NP0gf2DORO3ULaupJhMtWWpKishTtOvudWTSRZb7sowUxE01b5C8ZRRm64H/qGqojQtgUZI1y+sW
bxCdOWVrBMasFppFRepmJz7W+nOk4FCiw4Sfz8n6g5h9YTlrVTyzSEorH7Uj/wqoWgy5WNJq6AGm
E2d7WcjsSyhU33XLoH3vBGjP4XSXih0JIRbZdqpjBO91E8yGsMeSprmD+VBAaivUbjZJqtMZbKa6
zCvPvpYtmcU4hY6MNgJw3kpOK7YYBbFMa1jk2Xcn/SsX8cjkh/ryKLG03GUkX1UJacEBRIAQH4yA
YU4uZpryXuSvJDmTEbIy2ZBHr1ujzp+pKpZbGcu28oSHyR5wwPalaIeaCqahdCoSpr3yM+EbxIEN
MyqbDVZz8VWusBOnA2alzAMgNwIq4C3NSrsnNAQfUFrvCTorf2ump5lOPE0cPKjdZRF26XsWGnI/
Dl044mwLA1Cns9xKmk0piNXluYyMWcHHKZA41GDyjInjbYVdwzcU1++5R5iG/8apfJmizPHLxyB+
rzXZ9QzrqET4rLwZYUmzrlRcK2iRMj5kSkFRTztL2udeNaMdelmrGZwQWK9uYGrPGjZpgbK4HZ8H
4zHBiyR8iGXuqgFxMpbnEA03g0/ES9Uii+T4gjFE4Jzrk7IdPRN75BQt/1/OSbF3zOpDAHFJ97FL
9Hd4pil3LiauD8KmZo11jzHbNXxtGV/qb31rwqiQqWeQJmJd4yRl4eSMF3H7WjH01WgWK+FeJEzW
mvplnjxU3rn3kH2z+CCecSrJw7R/UGSsrMNe8E5S+1WzgvrEpKoZ6ASMdFONQXHkrrn72FBnStUu
SKzHeoWevWyO6vhIYMXCaO/0gt+ar11nNqx3QPuQyxZG40pm7CDFWEVldmdNn2rOWmKZEAsOkoG5
qHDDwJuXbB9BpK9HSDO6ly0EGE1qMjMU/uscdo25N6eXaert0QdtKJNogaQsIlQvBo5TkpCoP0Ti
tPaoYySvd8LM2sbmKZafYzxTo/k+JjjG74zhRYk4xsG/0GttVnH4A9zEd30nU7eQxmQX+Utbq5sS
VXFvniuAYS1FqhdOHDZYL7HlIX+3Udri6J2chs0Z4JRrWRy48SNl2scwWYsmMedSldmGQcLNgooH
IgGz92pW4YSOEBtTAbompZzUAUtkFq81yzAkNqbcFAomgMNQ58vce0Nk6vYegBIqBAHVbkQcY9Jy
qZYPtFzqvBOo5whqfbN0JjHqSkE2WwSvwKPWPieuCWg9eUwzecRjAGyyFFC6flnpyiuWVRs94Ukb
pa9aYF3xieRVHjKW8RI9SFJ+dBIRs8JeNTqHKUMvNvCr8IE0azId7Z4gdZXEGzlLbT2Hh5bD0hEF
W5B9O48GnHdkHsoBwaf9liAph1mG01X+yhA2VqGti+RUtdhLumYRNL80TEigBhydTzsU9jnRcYX5
3Ib+otdyu82mZShwJOp3WBuchLO3kO9741XrMb+1Z1SffBh0Grx7KAR2E+Nr4sB4YcoJ+0o5ymTF
eKjkR23rj4dROlkDaaFANCOkBQlxIbXxifLfxnxlw6UlKg8PR5mTqaguerN+qy1WrrZ0UaQ6pS9y
6t2a4DPaVlpWvXUMS0JG1ag7xhPB5hShLCULQdfoCqQLgU5EJnxw1OQbb16n3nSGcSeQEGdoNebe
Y2a+iOEm1UE6eVjwm2ci2MciI28Rlg67yjQUDuNWZKNnqfpAOU+CDxsvDS89OBpQ7DWfrOf0zWL1
S/LC6YFvCsQ79RVMQ8XnFaZW4DsdxF3LPu/LzxlHrRiXRDphtm/oagwNR3aTfxcLaYmZx9J3owSc
LX/omXsDO6JHpu9y/SR4Btm2Ksd/9jc8GvQg1n2Gkl65S5XA0fE8JA37opnwoMt5n2KMwpEukHho
IQ2ok+oYYRVP5dIxUqiVROz12F604Cv3Bt6Qc6xt0+o+DM8mJlTyAFCF5zPSKrc1TTsCHTPhmEbe
QgBoVErtOg2ye3wD+E7QJIfYUzmpGD7uY59diIUixjgqRDq5OmwaLxJoNUmu3SqDeDcxwlLp7iRv
wXQUTGIl+2ctOddWta2Ue7Ff582dyIYmNMpC6UGGwcoi6MdWEcDW5hmn5SzIe3p5+puI9UqtaifA
D9OIb3qUrdSAqqEVXXXol6rCRx/n96V4wMwWTx8+9yTlmht3wdwyMCR38p0wvmk9EcJW6Ei+NwvK
CXJJCy/z7OUrqGgEkM/Grlup7TEav9DignZho0peMgHHMTeGA2bbJp8yZEVsSE1G5LX87lH2Zekw
w3wyI/h6KSKrS7pTP5wj9UOgRhQMl+RYNxh3ASHSgBU7AjTa+EvCWHLJPsbYwdmJD4xDY1Cuib6d
JH5ffbR1r17BbpwFxovRZSTm3l9ssvKD5T8OEjsidadP9lZHcyzsQ+ZBbPrRXdmXBzFPDxb3l7Uc
7UfdEbITJwZyEgdH7UnlDGmnVo1bp5+EYeG6nJZ9+8vLqAMHxNNaRaQjkZnJEXipW0HwM+pqYeXe
1pPOLZmBJWGoQWS6bXrf6h89Kzdkl1nGnqJZzxHW9Wl4M4t9jWExCulbhOqyHIplN6WzgdxEoYT4
BrNDqpKFknSUIzRsKRQ88UGr9hMmW526GIKbaLx1w9woll6bzX0CKzQF/7swLCcaeY2486jDWoST
VP3BHbxQ/D3oLqA+1N3gWgXIOSNzh/x9EO7aLLOnOiWmi5ZdJeCc/jIgKyXlU599xgVTpRiddvnS
spNUKLMLNrr0XWkzR6MfRgc4xEMAsdS5hM1a42MTvxkT1doobxPELSND5HqcaKfSOeIJS+lDUYkc
BHetJtLLgbeqdMQ2+IS3Wm4LUpqMU8A33FLFW2eFbgsrTFAOfbpkMj0LS0xlzKS18CuOg6dG/Sp4
A+IGu9ik2VDGFZ5S2WBmrnltugff3F084ZV+FxKgJsnzqXqXUx6IyPY0HbTmvmU/RMVDW55MYb5Z
sjjcLrlrOGEk9ZvXvljK88Be2ROK1cluStcwjPAuQivvXsS8f08tfRHzg4GeNOkf1xKd82OSJXBi
dnV1eV2eBsxHAjV5CslKENhF2mEucPRPApVvn1ak+DBy1DEawWk5smFJg7tRc1jxVuSnzhUYhHr3
hWxna3XyQhdyV8yIDw3NWaCF62a0sLAbwI9fzaCfNbSqOQjMmlF3hYZ4RXAehQo9RyNmq2c0TNGs
W3ZYnVVtPVXU+vp9JG8lOgOtiqi7euM7avzPTDtneukMEB6IWuYMn7lS0PJLDjacOf6NpdQv0x67
EgfttK1n5FbOi5x3J/DWVv6klAeDQ13h8ctVn0pTOiJr7qB3B1WS9gVO/KF+E7y3UORlbUJ2LGo2
Ov0W9YBer/yYQ4/+XkNbrCjSFJ8keUuDGUblmQk3NMd/tz6/t8WuRppBG7UZCoT3xDwlyd6blKVF
6Sw02nyMd1rfzG804v6+3mWOxiTtIlSyUBdeteFA1YxTWZxqVwK2Q9gu9Ip5MWdNtkdi+ezWoTVB
KPMahGE4v9VdvZqq0uglc0BDWa0hb5QY832/OuwunAtFdZpouYTSBkfEjdv7e3jHBUxyYIBLICRR
rqQAol5peSC3p8bpXW2L6c/x5sZCceOHaPHvS/3dJkc2wYHpoojFunGtV4GtLVlpnZ+gO43ind8/
SqTy/fsSvyW133vRTDORwdOHF6l2rl0HxTQVLOXyCYH9nWxfcKAzc3VphasvWGdmges7UKVuvCI/
/EaKzB+PXlun8yJeNWrbXpRGquITZZSdYVgeu/bGFX7LZ67ui0ugneQN5EXUr15COHtlVkc199U5
ql3b0T5wIK/DrlMdcY6pxwXWXTMwAU33n4k7AXX/DbX7c7zx491xc0ySEYxgY/n+BsaSXraSXp9S
0swNIjH72LrxqzGy5t+4vj1g+phjWBdEXvTv14CyWuG3K08X9VJdTaAatV0/9V/pJUs364Z3vzep
XwzvYKnBe1SET3rUbHXdcIOhXsRRveoR6+7isfkFLRacjaTSKlbP7bhsjMNgXo4XGF9ioDVmPD4p
rMwMVWzOpnZqWXuZvEy9Udx0ov0gxDY0pwabq/bSI3KOKx2BUGNj857Xl8hZKLobotZnivDY6Kx4
QG+iaVj02Qexr2AaYLz0YNQFBbwcPtRaWnjl0a/pOvqUotyHHDJJlvRVAwzFCqvNRP8LCBXQkvdQ
uvfzZKM0/j7hoCion2372rf6Ev2koyjTSu7945TxWk9SOwe/cALMsPJ1f6Xp5SalO44ZmfNWylB3
bY0B2NpxSwd7VarTucj7jdCYUANSpndG2GxG1YcCo2/gKtkq3YwwjklMeBaAgUBqNWYZfRlar3ud
AaFc1SuzSVdCly6gLzi6KeA6LQh6JdeTHpsM21lsfLvVzlOQ7nQiXn1CHwWNd7VUtiJtOQLI3zpv
nvXbkEq65niOH3FWVYGdYhGOoTj56WtF5Qy2cCZRhMpDuQpk2hBMk+69QJtHUbXsMJx7WraTZK+c
JYKT+eFjZ1mHisZ/Jz0mEwdnTJUWHEcOp0PP/klTfoybRZdrW5KTWEh1mGcZJP/tpC9N4rZMTv/Y
0gb4O7L60PjKsht1WLjNQoaiKWTPfY1ngIOol8KU8IdZHZwa8FzqWD/68ZMPuCjLzu3wIvrtBkjG
Iq/izlXVbp82ojHvR4MBbn8sa05o1kAkQClFCI5MvNoDuMrmKyurfT+OO75zDhzV3MMebQoffpwz
K6GqksSV4Cu2GUMqyXvhS1CeAi+DSMbwWiy24PgvcOqHtlfuyXGwe9oxjGixo+YH+Mdzmsxrzwfw
SWgzfbCjp9SrrBgB7/pwZiJIJLDQW2tWNNsy3nvyB9W2V26MifUypjRPP/qY/Ny1ISE2IJXFXNfD
GdgeAEjyNvCKW5zpCEGYwQr+peHe60SgOjUdB5l6kSAsLOaC99CnL0VvOUGnzkfVcxkck+GwKpkV
JA2lSs5hiV5E2L833iebkhMIIuV4daePmChKs7KjCEBaG3FWCfscuzf//RTl9wEHvoEfDnc2ENmO
rOjE6x70jPl8HYS/QK9v9caYt8NrE+90YR1qZ7RinIzvZLb0Ommd2BfAnFGvlD2f0HCAC2Z71i4Y
79UpoMh9zqMniwBvKTQWOpzPVIVbBv6+ey4MA/6K7qZCuJs8ax8kWHn97t73qqUl/CpTkbOKuVV9
Ek8DLOriEB3URCC5952K+1HSO0plHxxvlgqPQgq20qRRVZfic6/T8cslctdL4sVp05YN3eB4ZUjR
c1/p91XE1BJ9hT4Vr0CJVlmZ78pS3aZtQMup+0Tu/BrGYsbHL8gOAL7KVdHC0bBlKbcS0Wk4E1gy
tXsyLUvO7LJGv8lo7v+9Kf+w76uaJGGwZH/UZfFq7xqUkCF2NJ1y0PdNNziga9i7pBubyO8YwKs9
RCXwUaGMIUAegeP3PYTDbVwKlXbS5MpVWhIjAn43baAlg0riDuagH4Mw4AeGLWvKK6u9jIEmPj8e
mqAjYOEIFmfOSH90SPMduSSzqr2Qgc+g6mdtDH3oOKn5jZ39h4eDcktCnn0R8WKk+/5X89Nxqhv7
U6htTGUTpAswdv9+/L+VpFcPhn9ZssgzQT6G8PP7JeK6Ciqxlk8XrQAzwdoubdHVNqKbutEDE2S7
WXJ+XdU2x28X1raL6RyCsB29yUf/oV3JS1iTy2BdL2/8YfoPpTU1rUnNpKMP166VmSJB66Y+1OcR
drIadHzi1QvZZMc095+lZFhmvrRuw1crVzeYvV3gJTsxwkQNxk2CmEreyipnx6IxKYYfsUnDKYRz
HTOZSk9+8dAH0wN+ZerAou7gRcfPuUDrP5JyXB/9q6F04NMIlR6J88o5uwjmU+bjTJlapEVg5Qt9
Y2XJhyJrr3W4rKTc6UZzh0k6B++hhXfQ5efU1OuJxieirN1QvJSphKvM0h70ag/Gl6X6BBxiljJP
yh8N61GVyyV5xpwiFkL+Yo5PZs0MiSi/lkZTWH1g/aO/zvAnme7IqnkoDRUgqZe/I3m50w2AZWq1
iGP2opwBZR7O88vUIsoZkjV2pmPVso6iHG4qhQ4ry9k0Aqv1ilVSQDj0BBJnRtqT6cJv3zSzXRj6
VwkQVxHKncL+jD2ffupJbg+qCbM86fZAKWZBCJSFxqvGqbNjry5Gwxmb4ZCzmOW1tyXRY4u/9Nib
n372EHit3Q6XloX00YQmh9FCd8C9ohZ6jqONP0jHSr4goQRO+u5UEgoUHpML4hBIkQRgQfOMrY6g
amwuM0hA2rCOwpauQcIsnLSN4lIBMGwI34ruKwWSJ9V3nR5hUbxP/Z4M6FeDPTKoikXfJHYL4VCT
NObNNN0yEApqwLD5EyXuLIiWo5UtFKP7bJJ4O3iTQwwRMhK6EsZTkMYoDWi0q8yDXwv/NbSeJC3c
GQxCCskCnoPAQELu0AGFCeNxk1GvBGy7cWKylCs7JAb3NMiXo4pAyupnusnowILz2yizcKDLuC6B
9tCgBQQzvcTMyCp6ykPUcaT205OVBYtGUj/isXJzQuIZuFtv4ED2JmD4cBhosvVrIaMqtJJN199b
2otI9HocBnD/Jlqdwra0WPRKKhMQgNnHhVEwitXaTKrnyWgdWahXlVRvBrDV8JIaO21AgQvCnVqx
HUs7VYOyVC8SdDMWGoAi8+/JDcKZKTOqKekhLSMeUW75rhi/6wwszXwDstkeAGn3OfChUFtWOWR5
uYUAythFI+phSAngYTIoVi7ZQUCF9NfU+BgwR7CB0beRdrXUvGRDBR++shu9doRSJUQ+VR8t/0zI
z7tqJowAmCJW4U69zGi9eFULumuJ41Lq0IlI2l5MkP0xc+BhzNmW5qYx3Eta8trD2hPNkSyUL5G3
DRfxB1dtKhaeORXTEczT0mQrbxp171vtMfGt1WB9MYL8Cs+jzldtLkTK4WYUZwpMZHwtKBYfYwlV
0LA1+nXbByhzaM4wPlCHhZxPB5mqBYLNvBfVeUFGu4WGxAQsJ9U+A8TOYYDmDkyUkmhACEeBiYin
bh4qZgvQpVaFUjgi+okENWCvkhtpvPSeuqyS/IDAWrKGZ230j80I1NBLOwpjFCGBzntUHltlhfnK
yeVppReoFNJDSea9LgrzJGOKkZLPAy5nnaXSjR1HurRgvu84uHwu6YzYUkRySq8EcVPXJV1djWdC
QQ5wpZfNrHX6LSrKGa2tG/v+b3Xx9cUwXGmadXGQMUr8vr2Futbyf+N5mEfeTHUZAdnghh5ZV2bQ
qXa3GjKXauX75dhCMfTqogrPgQP598t5cjqp3dBwb9pcWcaLfo6mZ3mrV3LZk6+vQqvkIqZG5Ec6
+verpNDwvTqUzmp2yAoq1KCyDUD6HSTh4FYs708/F1YEDH8qRQhm5asCAVBSHJSRSQsI2OucmtBz
QjubSXb6Oi6Fx3/v+n8/P5U4IMxZJuAAarWrajCNK4Q5mnkiA22VzZHpzoVFs7j1/KAJ/vUEuQ7+
UgpCkUzL65sKk05UI9li+9Xo68KLckJluKeT/SIRHELMyAOsMM8ZkaCb8hOIpHKEXR/u+mwZ+g9p
+NSVJB/UCra8vj8FDUBbraK9uQ27Q6Z+VfGdKDxo+VPD/8yCS6UO0UqspGWBd7rOVpWMWpoEDqis
HZo6u1TNjTKeTEWgafNsDu+isouj4r4Yc8dqFHvICCJhqIQlTqLJbISbOvpSdXzYJXJaNMKDsDCS
R784QFZq40+/JE5Ru1M08PwMKJECpyoTSTiC47ivg2cZ+jHKS6t6iRWDdLN8O0TxHpiPKxfvevFr
9EEGmf62MOlsNHurus8Yc8kCtMj6YQiOQhs5ZT/dFTVqujp24GjPa61wqoTjDHNimgZVs8rp//ZS
9M6etFRDUv4UQjH6Z7Lt5ihENrLnk/OcJs4gbTukiGOHXCmlCh10Aps8Vx2hXV/id/JomaTGQmNe
WHEuk0N/FYKkk3MmIrCu8neI8Tte3DmOL6p5YDuESnmCtpL9eRy/AYuHSpmgGzRdggv3AntuGgXQ
FlubUQ5DmXLhSdvKo5iBwFwXdxo8q1kcKqvIN7f1AMdeyeZazSQgNpeSELvJsPeDVQ15daxAMgfR
AhsuumZ0mEK/jzlWs7OSwmdscz9aDCXijWhaagGC22GP3x7Iqqk9x4n3hBB7FxKnQIcCNvI6HfI3
D6kDY2eIzyLBIUXSQNYkpfNSUNC1T1QkcKYKYVzR112N6zdCVQ9oSZ5bzVND7otRt5/deMI660zK
PVih0jzEMnJOn21ZaIFKpcwSaZME4jYTkVbk/twnucL3iTFHlYkSiWHgQSxfUiHeU508dmawM+Ga
IQ3B9RA9ImjQyJ/o0KqgB4yizwg9eF2TLmHW86BVHzJxfemZ6LyYob7vBuBdYSCsVLFmpM3u2OAu
qOkf7AMRGd706wIGJasRhCQrGAOICZYc4OZV0cgb00qfCrF99EvjpBLlJvrJSuIOQk+7G0rNDft4
k7T72GhWBJcvekOwzeYwMl+bXmT+RARsS53Zu4iTO0KAjKJt1irqIhKl5aBGOLlSeY8u/yky0ScJ
yZNpNmuvm35BoE7XUdwfwshaw5Y8BEm7QiyXUcSMO8sk79ZqH2jRzWW6RWMiEjjk/xLaju4hqWlj
X67DiwehpSFYIU0K+gOpxHx3TM1hCB851a8N079rAOoqRXwXh+JjifslygZbZL4zBPI8sOLNEFao
7YW0ALNmbjyrOUSl4eAheQC99r/YnCWgLWwuwGI4eF5tYAVBB0TFCKdxTRPn7TLGIC7CCTbZfWbf
8kL/tNj/eS39+zZmND53lggnce0v60Wz6efBMlrfWux/3MD+vMzVBiaUmdZXpneKVtWqvffdbtbO
8xXN+Hsk3fa/968f3E70Wv94fpeN5w+naxX+3+dnPUjzftFtzvosfoQqcPNKfzfeVQ7t0O8Mzsb0
zK9qgGQMS0K0SqreZiamR7m+sRP/5Fv4doFLGffHnYyGJGdeygUYKlxyQpjjO2x3z94Syi+fOrFF
ruVYN4790o/3pfAMmdLQlrieZWSR0QMNKs6NYy4U2Snm3orQhxWjUHkWzwlGc8xbv9ml4PxeTvEo
/3tJ48qiwJGnzgOz4E6b1m5WrFE2siY0evbopPPw4VaReOsejavfDl6nEaO2PhPHSC3uEIjjBHt/
oWLCsjW7WNBA/B/FlJNdjQlFw84LuYHE6r96KeVYM5myaMqO5SyPfFSI0SJpk8W/334giX8/Sswu
/895ch3PHRRiFFlVfc6RVSvpvkrfGAjTJduQiIJ/iIC/2RjSmzHQfpi4uyJzlQlEniSLLiBwDkF9
WrApNSsAc8AYUse3Dhq23J6jgvTegm8X/FkpCotM3PocMg1kjGL0CNWxjR+TYq9Iz5fGQ+aFbq+3
LsgQZ2rAdZZ7TYqW6cS3otYoKl8yn+mQVm6J9EX0c5gilLe4RXIy7Kw6sj1RdCSM+63Bf1bxGQ6I
iz4N0VH8S48Gt4NWLQzijk9zV00DLHEqHrm5KwLyDrb9RLxe3M0AJu6ki/wHHayXzYEbrEri1Szu
L9PktWrkyJLpB2OUkwrRHcNnnUZ90JW24iP7hnhf54+aXJLSewKZCogkWVGxrnDUzDSxt4sEobLe
LxXkrHK61tTU7dllRiCxevwuoNYIg1PXkF0YZXbiN64SFQjI9EWGRiThQUiWQAuc0X73joC/pZsU
AGaNE2Gp9PpKTknlIDh6piPjLDSSujrcH8glL7r3mnOH/EtkpiXicwz0nVosqTUiosFyjVQHRI5N
t9WHO1/MQbGbKylAXpKLGxVOscYZNAr5QTTKuRFTUHBXyegsZMXpzIMcGwsU9pII2vfLrO8bnhkR
aFSkFX8C8pNRPApatkzKciky/rkYHCR/HymrMP7U+wWzXw7Pp3jI7MugpJQfELvBp4qpFVcq/Yya
nbjeZuqdJ39F6Qa0OCjYnVEECPd3ovoVFMpM70OCsRE30fBRpYchQRRXQzYtHLN9UhX4op+DV6D8
5LVbtALGy2wuWpsMaIxQL7rmrfGGOfpz/ucdlgrRBbiIzPYrou7PlKe430xIAoQmWOj+aMfy55Ad
EUAWYA4FpZx1NC88mf5Rcmy010JDOztMbtv1HDIwTDb4PdPKSRB2i0l5ECICg/xuV0bVp2w8yEz/
9LK3SUaZKfztpOJgfx1k3UnoFxlisEyzD7N+Tuq9lsT85SQSWstkeCnNyc3TBW//rM+IKMvqXdGF
qxGfqY/+B9I0v7a1kBMUOuZzOH2GqggxZBcTfvfvpeSHWb36bSW52n4mrA7DkA5nZZ9tvQUhSHM4
yei0bDQyuHzfY8d3lMf6xjr52/J+tRfoBpAVUzdp/P2l5zAIAIFAO7A0W2dUsf6SzExpPr6zQtNp
mcl7Ro4URSrnX+0XmiAfyvHsVu/7NzzuH3/FNdopxSJakWPxZaqCOhuYfMppP4+LBykEFRrFx8bX
XKHVUNEGh2bSsX6GpCH5tOPgg9b1YlA5FqTisVSahTV2bkwPWacXjuuSQdGeGemI3XMCBmt+9pTh
4hg4ucp/dgy45Aohn8ZQ2iNWBFmQY5bS3A87msD0yasOQ0YwNxGJRlOxscRjWCkfJUFvbaU/lTHx
4iw/ZiKuhk53JTFwQnLzYGj+SjD4FOK9h96vEg4NbhqRd8vXtYVav6YjsNXGX+RRx/dDkzCUf6HZ
Rx0oPI3yIRSqZ1M6iX1JPolyD0EMCyFbpVjNo3jXjxvy1Y7SqP/yo2Enm+kRDmwiBwzCDeuu0bTA
sUSC5QbAu7bSFXseDOGrtbUuwm7TaqR76ucKS2jddG6gWwzBu+qrw3Z4462+vLV//bB0oySRkY6o
X8slsjQ2Yrkpf/eH0M+6DCPswUa88P9T+P49PeIT+uNiV58QPOehRJx07ua9S8fAjh66Z29LngYd
3Vm16Df6cbohB/mx3/bnNa+ae0rXk9fDDfa2vJ64wWEpHTsbuLktb/x5fuNz/anc/naLl2ryjyI1
JEKsLdr/PM+9tAxpuOlz8WbD7aczhG4Av4KCpoOzNK7OEK1MyEIh9NyWaJNbNFNO5CXPGNuvonV5
46Z+qIC/XevqCFFEptTJOUtQSHMlfW3KGxK5mzdz1WQj760QrAj57krYG/NpSe6Bg5zQpcM1v3kg
ujyZv974/z4586q4TswOSLR3eXLSHG3SYtjQjUAmI85MB0sHJmiEixHJwuVMvfv316b+LRziA/jj
2ld1dgQouO4l49P0J1dtu5XXejvYVuGF524LNXGGyEQVIjLzMVqRmoHFoN32CvMnsusLSNvwaPZy
fo+Kt0XFUIa/AgWHP26hIh5/yUZDtozoTEayIAeh4pQOBRUjEaWqEyNdCQThqY2qyuaXnFsjJC3C
WUTfuu8pfSr5Jrbnh3OMDkHG+g31QBJ4dXaPg7asB384p4JmR+ZIM4fOYXfx6R3KmrQxfERDtTRL
lRxSvOeoeyRScZjYMDZ1spKgMO5abJzGCiBnnPsomvfxl4rZQ66PJdBpDWNFyXTN0o46WlyJNpuS
5uwPL0Jczk0T/0lxiECEpdrTQPMqIathjN5E47FHbV1UiW2MjDur5wpTr1SHqKY4Hpcj4xwqPBYI
sA1NoNoDIrKQXov0mQmEHonAuoaVKCMIUtZk8dpS+/rvN+WHdvC3J3fViUiRtxraMJwFc1HHIWGb
vt0bx654D+RPmR7nv6/28wf4xw91tZrUKUlQNR/gf/R6GaWFdVe41iKfW6tbq8lPh81v93a1nJR9
oYhk8VHRSPNhFbs+vq8ZKjbaOr6tPl9AHzcO1D/0db5d8Wp9iWCdFlSkZ0MgcAcnRx/1du9xUEMS
I5LJKhE+TfvpxlO9cVXraqEpWyFWzWI8q4vLEf6yE0iuvLzFVvhxcf7vT3d9wB28vjRqZThb5a5D
oo1A48ZtyD8eof+4wtWurdSSLHWW/zWROZ8rGx8oStLJCOEwqUWcMC4RuNWgHBuzQEqIOzcPax1B
IWlT8meXJM8xUTpGlzdY2vSDUCoPZsBsOSMh7HKc6SAlSApQnfJAiset9uGPJccff/zV9k/6BJax
+PIj/G7pLQGoON5qui9XiZs9mfwgt2rln38QGI6kyHL20K6uaJJ5mmkaeA0L8/cnnJAbL/NvDfVf
G5j53wtclRi1muRDPI18P0ig5+kSHQD9GjTlv6LX1J0cNDKLhNnlYrAHtzygK2T+iykBwkR7qzl2
uZm//xbLNERoyMyvrza0qmIn1dTxdxlCc+D/UHcmS44jaZJ+l76jBDDsh76QBMGdvm8XiC/h2AHD
vjx9f8jqlun0qJGYOs4hDxmZHqSTAMxMf9VP1/Fbuv60fXJdG2X/J+HU+hdTMpPtDhgRW9V4xZ+f
7dDPbZqI8lcxX+KxX+p9/YV9pPTWwWUckSfPMp5PcZPsU/FFndkKNyZ1NLpfW5wqu86jkoYS4eAc
ChX3xugrjnImu+W5CfX2A7QkjS0oYZDaNaiXUd+LXPWdPjt2jDJM4T52I+25U0lfFhYHrRUcZFjD
nGxr9W8V4/DKfB1pE6pUhihZQBQVaYGzhcHYLh1fU4MarCclClBZvlL1pY7es/hratpdmianiLUn
HognsAgC8TuHhT6SxWf4RGnmukChMpGItBKct1ET5CKJQnlLLJKPrrnkLW2F9Dmp+Y6I7aEto21O
m0eT06cjh6+ko7WMs1ap5FttDtS1Cp9H7ayrk1DZy7myCKniYW2rKv2iO7RK6CntsEeavm6d/smw
tl0k/ZgBlRKRJMN3T2EGjoRPhdBU5XJEItZl1+kuKuRpkuqnplGKY6Fhzb4DqaSJ+js1zS9MvQjN
QNHyW4UmE8vn7LOaA/KQNh/nrmzofKKaBdmwXKk8Nvr4zU24zItwA1d8A2xDZcnHqOAZSrWLyElF
42GakImoj2vbx5IyoKWEwwr5awt7HVliz7Zhh8sF/gijz/5EbcQpFheTU2pDwpLZGOVm085kW1AP
uwF40ITto6NjHVj8upOUUB2kW237XDDqeVStB0mpVoqZtEVJSwyOpcSEzHHfjYxjqf5Ig1fUVC+U
DKTmTQWmirAeiUc0a6fL6JPcqt2zmisgOmigjXdTS/UQfYRzfEsR5WdOen+OVNAzMX5YsA0NXm28
gbPfxe0mwN9SDvGR3oaNCHumsxQnBmAzmmbbpvVGn6BmpcfYNL9CWz3x12fBcOydz6TkYtXhhyUZ
pX5MZ413zQDZpIMLU/0G52rQ3In5Ue+wkIaUq8q9mEL+14St2wwk5Dj2SJHqaeyfKGvZVC71wVFI
DyXbKqS/tgEakfl0+K5MtNAYIhRN8C6Hda0+SqKRTVEf+nSgo50YOp49bcgXeMApyqhfYo1UOLHH
8q2NPnT1VSn9NqIRMaJ8Ienvkyrb8tIummBDt7qSURiqXmW7bwlSdYxeU6s8qW2570ceeu20j4W4
WK8Qfmr6Uzk2MxW3mf0y/wsCJK2HWT8P5YfGJtDGfBO1z6V275YIdcqO8r21wlqNTNw3PoUItG9p
pgeXdoNqeJfizjIgiOVKu6ZiYDsG4FL17ETHtZe6yp52jlXKEFH7Jz6sYY6cToOnGCYVrrbHNtgf
VOy37kjblbt1DONcmWDkLf3BoSM1B1QRWOMWjXnDrnyN4l2shqgGnEJWUFW0p74eJb1QWEcs8rSp
SO/cBsVamb7M+q4G1ugw3FR5aozz3u2XJHPyqCtMmUr3uHAXxhKLHvLjML7TjrOdU0xJMtqGEh5d
Ht6lsmXQUA3fbNKQx9UjJKAjIYgNXq1dYzuebN1jSu+MbEcvGF66dKI/rl+FbvSE1RVoEQ+RFBVd
2Jcu71flwgOH7yJwLctogkqBN5BSynnXE4d0lZ7uZGbmkTyFxqeSLw+FjgSztQ5pdm5wNJWKeQe+
grJG3H7ceRFmWYbWiEJ4haD/mJi8EErb7KErf1nUg0fVK9v5lTsx7E1f1OxCEajntGdtekqX2aj2
lETAxYr+GskvGkhBzAGD4/AhyU0nLT8Zp5/AcjZ29azKj2m+p/sWlfOt4HngKMlhcnC28xRDgvUV
reG7PIniQen9ATtml2gP4ME/MhwU4Ou/ZzZEfXDMODuXXFx59wAll77SfD8397J/bIh9D0xdMv2m
j8WuV54j9yHBnGDwofY2zIDw25AqhDd1V83RTgeG4460OdRX3QDeo8a+SgZwpi7cKZONjRI/OXc2
ABJqCmhDwF+lX21i9u6I2SLw597Y1HqGi+Q7794UaszTwaeBTusvCex/036Q1bfj3s2Ncoigglgu
FkbEuTbwpuCWbrhtOm4DDakXKE0chptc0kD59T93zPSVa8/AaTExoG5NZ3ok19ow860Xu7LWNkrm
z4wwhjpZ53RTGiiasiQFbj5P9fNQ2jdBtFAM9FODN2TAFUPAYTgbde5Vwxc0m2vVAvuxffrhVt1C
RaKsNscu3uImWM2N7YnYajzTCkFMXATjFWWAoTA1yrbRQhBfenavCmPnEjsZ6cctackO6tu+wBSR
UUYr0ClTIE+VfAcpdwkmsAwOn8qME7vG8ZepvoHro7AhyLDtdbqRsc4Ls8Ml+wK7a+eUhUei2ct6
PlUzOPS6ttN4HOiaJDRge/a0NYeHMH9DDd2MLrjFSN+bWW9QkzwbsOxGnzlUvHHC6kszMTqHhW/Q
vKfQTd5/yLq8BXuwa3rcJ9kHvZ+rfEn2l8pzzIccQIpVh5sUk6Murcexz/+w9/xX0Sf2X86y3yNC
hinqx+7WiuzaFIn+XcjRr2vAQhVBUtWCsQS7jEKxqrb20AO2hRM8ExleiFe39ZJfqjKcvPca9iNT
Nn43UFkdSfA26J+5FhFWtWPPHM0dlRNbJodrDR9Z7s6nPsi8WpG+1inkj4vv3sg+2YhyRWViHzrA
2BkbDbaxodAdatUAxiDyo4bi3oD2c0Wl7rdf68i0eZxdhl732i7zqDzipPSgEYOMEtqYDZIdUC1G
S33q8o6UE8vUaPhG/Gux0RShujFhuWRzAYkluLONArKAvdKLNwsaZGNAR9JyL9Q1v5MFSCZlo9e2
31mnpv20zfQDQiMxlpyw8XQgDbbKmBUp9Y1VR8CEuYPAH0BMkWA6WCBg67KKQ0GbcmreJsPFOEXy
uFP1rShrRpKfI+oUdUVneuS3atnvBu1bSR5UC4qc6steX2cMmmB/biLGfnlK7av6xgRw7ZbdZurC
vabX2H6617ju38xl+RufauNE0+Cumx6oYQ9N1RPhXWT7QWMfej5bkJl7WbEny7rPAvU8Du7mUfP1
nN0ON3gT8gCi/ESxuk2OT1n2d7FS3VJxsTMgizmywzDsClg5fG1S+FP6MYcBkRJ7L3SmJrTwWGbj
lVrqDeya7W28o6g72dqYi8WYbMMAe1i9mLODdE29gT+56abUjW0SV3f2FG/dkFTSoqeRP6q4LwuH
3WeKjOjAj7d80AdaxiS9GA6NBe3KfpcTSNGkOWkYZYQjroUeU0bK9AT4eVd/WuJdzU6FOx5VQB0i
KR6z/gsGt+cMLyGcimb4lAOPQAYx8bgJS9paK1iGCkGi/m0CfVRh7sx4Bgd2tg5YcJqO6Hiygb6K
1HdpSF3TUYlN4lqrh5yIERx4wuyHAJpKo+lvk62cumo8T0N4Ce2lMbCVVyNrV+78atfNNlUFzdDG
bQweJDEcrE63dRNc5cj0xQ3Xgo9qMjT4chi7cilhozBjxlzrpMWRkj2vcqP7ab6pBrqvg5xaO69K
rcOoJnjaiq1SX/qaX7sP19B4+PUJXI0Z50coA1O75Tb3TLhX9HUfauCIUYfRkCdPE6a3YmC3CgxR
An1daGQl4xubvb0dKI90O5/N5fmXGzjlz0P0pWnJgYGPm80HRRAomPiabaXctqEBygO0gSq2FQEm
HX9nQgUCe9WxZ5c2/aJ+CRdZeB+04y423tWeAcnwlBNIccwOa/G9XSubiomjtD/T8MaxiY8LL86o
ORyT4bYbppuM2vnCre4dqsFzoAux+pVBno60Ny28YwKLzxDXvHKr5A4fEm9IiGtny7OZwBgxWKQE
TXcDDyr6dZlZo2MGib88rUI9B5LCWDozWy/o7R01l/uyDHeA9nyNgXdLG3sA5zSryXR2zZsy31it
ta3x+Kk6fMnQobnjLu4UTrLGn8aYy4n87yd2jtAc1W0Dhwn24x9S30hTrp335a/GY4a+iO3GnhHZ
6OFs4Xb/g3b0V1jnx6tZlCgQkSWRa+p/TWf+1zjEmWbLGtLxF3e52a0X6Gfus6jRvLq2j8m23pX6
2vp0s526s+7+IGr+rk2gFWB5psiOW9j5mbBChxeldNRf9Ubb9l9iIY0uCn98Mz0AHYivf3TR/K41
AXtSAVU7mka266ePvGj6XKbNMmqa1uOG5AkSAb8xYurauSa78XH6+GOlwO8TBZoy6ArmRZkz/uYb
HsJJp6By/KSo6E67b0/ikZvQqy4pOtd4XKLk8ql+jztP/j/45f7FcA2NhgkUZmzLoBfgh7Aq1aJr
gnbGG7W4vfcgXdemBy9mmaKA/9v9cXjzuxbJC+Jm10yLb1T9aTILANTgGho/SyaGkP02wRM+meqX
s+nX6jZ8qdg4vRAbXf9pDP+7qPf3bc8PnStrZ2OU8/hp2t9t8YsurD/dKL/9Yti/rSUGqJEhW66g
v88N9WZytECMn5VnX8uLwICob6gR9xUv2CYXgy0ncec/4hp+H1f+eNkfWuIIgrmIhPNNvfDib3f2
Q8clM3pM6/8YoPt9yrC8mENF1EIe1n5T78JqqsyBIO4i/FvVirDLq/QcaBTVFZXhTy663+7GH6/2
Y/ika01mVk7wPbThJnSuWRNuxu4PPRH/4lujR0B1MGgYglTgj+u/yPuiIlv2ObKtxC6U60Sr9+n4
+e8+yRYL5/95Ge3HJGFKzIR4BbrJ8smZxjrZjM/qPfS81fSAe7l4/NPA5HezC6+I6QTDo7AM8p4/
fjHQp3k0KNV3401eymZsSV3+9STzetaKcJ29OfkfxzQMQn8uTn9/2Z8+xDoGDWAZRI0MpF7iDMqh
KWOSRDNbn6apdmaDPXFo12UtSSct0TbRbGqThtyW5szeS0gqqSFCDeSgMKx9s4uwLwfauQNAl4Zs
/LHS5SnoGSC6FZHadvhgl7d1RmPdj9W6xlFPtGGdg8a1682IJAfE8TIOZLvN10UjHcoXvTw3jBNt
d0skxidPwIhVmDvFna96Pv7CCrNWiGf3KGl6xxg7RX2vUKFmiyh4v3GhQf5VPgdIa+4L6m0c5TFQ
X9sAvKFS7MY82fCdAC4sY9+a9deqKu6LNH0Ze6SkIP40i+5S2eYtZTK3OQkIW0S0LkY+jKD7WLUh
GuSHwNA8i8RdWUPCL9No02Z2BrgpXkMmpFYJQHr7GgDPoosaOC6QMYMUngwAYCJZcv6kUJsRzryJ
Wl/J39Q+PMzTqY7fg5ijVFzpjI/trR31JzGWHq3la7dbmLYKRh33EOCYdweLfnIyGuirQ8kaiM6k
d9d+COH5W+eazfGMxpL1t/peycotjoaVVpxJCoZW+uw0JW2nx676mrKbWDzAfRwFcRPxtOReouSx
LM916+wMTghlbh7nGZxhdVTcp7HMd0P/NTu951oC3QIJAw9lld8404dZZIcM095CurJwu8Fq2pWy
fiM1eHVNBuR1t+tGDOaCuuJcuVQL5Q48a7e2tKPZDauQffqIRiVvVC6RAZmmyzgDhZAYmSvin5em
djLgHsbZ3g4fHQx5uonzjoRn8ijN3J+U+0KDP4BK2C+ZCdpOg+TXwD5yyMSxsXK0ub0Z347RJWeT
Vt4loJhIevixC8lMvksFVoUxnGrYcM34oM2wyorz0NN5OeGJxCJQk9JTnegSaq9LvjGU505/Tcno
p+GvoHiuBsLjPacSRFRhIC8BpMd79DIL8AAy3BT6F+xkzwmRf7KXnJqLVjV80anQhFyiGCnTdUYu
RjDfzCMiHu3SoUjeYqInlt5s5vEjmgw/a2sSfGzZk56gxtuoP1rpWyiZX6TdbnYeU3LHRNk3ehPu
qHHf9DgLleqogS8rgux2HPsHGUFMNJi/G/KTonlOi8raLhgW2hRygbSYUgAmARwPx58nBvjPsfM8
idZPgYPokb6xxzeD4ELQY+M1i5XZC4yXwyoZQEVCxzADPzV/sWf3MEatCVZwZ0XKzaDtOuexRcJn
w2iPXwLrqKkhJOB3s/g65lasZQcopMkwnykzM5/JjV7zrL2aVrauyTlFGvK0DG+6yvaGGm0TeMjA
g8VWwBT1hxEwe0QAhyvFM9P6ZHTtQ5u/WdF0IBXAY+yohONmEr8Mky2U9pzQ+euCNUeY8Kps2Gg9
nmz0PNm3nsMf6cPz0Ce7pjOYbT/YOBXK5nnQxpXbKRx+z70aUh9EP8X00cK/G/MKpO1LZNKpftPR
qJkAjMmDJzV8GpWbtK4Q95Jd5ULAAP4HYQV4DFb3qoa1WNhvooZ6gmebICAyd7KuLa5DGtWVO/Jr
q6l8S4d+patyE3cEeRCzI6RY03ydojsBujGunAWxwudkHiunOpZBILa2KB+F2Z9Y5pZECad3gm6m
A+KFjwOwLa3TF51EjanQLoIjVxvd/RAihSAbUeK16U1I7ew61ajdKlO/qkHnWRWsWRPM3LluEuy8
kycT87YY45e+x6KX5dc8Vg8lOWIRY/vu6YNgoRGUbtB3RIo286sOVBrpr9Q0zgoHy0m5lSa2IGV8
dUV705vnTpzL6d4VH0XQE+YlFMyNUdn5puSQNxiZF3AjBzWGyfQ5w70alGKLXDvAq19QnQmHyDjV
b1PduTN6qOGy4TaRnFu70A9nvCvOjU2Fqd5HN3NNgFOpViGfc3IXm5y2R+ZWPHvqotoVBta9AtC4
pZ2tFK6wDHwyxFVL0bpd72cx+LmuH2UarcNE2VtjstG7j3osj9kEN8R4n5XobATlTimt7VhfFgOw
C5DbhuRjw9YuuG7y2qHDg1UJ/biN9bPNMI8Qfyh7InUnOb6n3VkpTEZ1AMSddMuwY5Ppfhbva0rB
DKZ9E1v1iNVCEDmUxnEO9VUhaf5wP1xt22CnbqujGsINs+bN0MFeb5k/khFLinsTH74K+12pPqW8
s3SynvNnwP3RJGCLZvUjjC5ldM3qC6zjcCQGBrRgsD+HsNqKeJ/zAU7hzTyU+84tlzM5IbHRhMJm
rBqb6RG+frLf+7Jt3qRJojkqntWKB23DW54NZxOQ4q9mBfxnzXSnZ5vcsO9grGhGjxF6QmrPnlI8
Vta8Dsdgr0ptlaa39onREPkuP+ViDDWQBkZ6GFz0xVLf20Qro3JiH4GWGU/5ri3tXdgYW3fIAcXc
Z0FCqUB01aDW8zQ5xwt/T4nu4/QcT8GuEfklCcZdGOrXUkn2feue7Sq8+Wvn+W/VV53jz7psyu/2
Z3UVSK7PUk5syqL2/7uSK53jwP+95GrVZeE7u5n/XXG1/MQ/K66E84+lnVVDBjc1gHdIKMOvpv3P
/6D6it5IDaMbljf6VZZtdVHWbfSf/2EY/xCazb7NJPniqkLnpPXf/VaG9g+Q61SjcIigbM22rH+n
3+rvxx4OIszjVNQdk+44Qbvkj4NkPsgOphiw/sLS36iYvSM22jK+bf9g2oSl9ttL6fxGUNZUwxQ6
p9cfh4RqMifZDaA3J2a/urItuuErjBVmny4bi1J+xvn43U1Bw4C4+IV/HzE66RF2zQxLHyGBOjlH
MRSQJNLQ0RgchbPiR2Od76t430JAm+qRm14G0tOuE5VwPFmDbD2pkDJq685qCBtbuXsdQgY9pg0Z
eNBemjiFD2/FZEaD4hDQF1QtGJDUHjmx1BA3GaEEIKfr0vmc48qbxxauhfqQ6urt1JpHqWiXrJna
vaUDP8vT7gucB+BNyjBkxnY9ceKHxtI/9Z6NoKtniFklsF+pWLtQM7gxmYvljKXWIrAeM1uA1+gc
dZ1ZzAVFOO1ZsF+KqvdjR7PBQZjHtDLx7mbjHoLLruzSV6ma32lgXhsXMnmSttvKDF4KZxFEKRpf
WyP9CKOm7IvEKIFUq6cume4ov3jXw/wwKMfGgR4S5ADSUgtIupY+xjYjePtrkJd+Hj4wbOprXQXL
T9VkBVJmM2VkpP/6iRGvfTZoT/nypmqdhSXW4reo3JazqTFDATMUoVMKFWrsVO+tUH/Hr4+Zn9pM
OGwImNmbzEjxWOfUFADVQX7BHcl/uUZTkYFWb9o+ZzIYM9y0xhdYyqx18fxaRxYd2Fn5Wff5UwP0
ArRlAVk7tteg4lQYd7p/tsBJrezUwNYEDVgZUoWdjYWBgWcjRIBmPUot2Ujt5FqMByO3VNatEjzX
CVuS3IT81bE/pmB1zYu4IM3TYTNNj4rbvtQ5623WcyzIc3fYUlsSy+TA4JOqMYomVwZ0P61VmNnm
jPnJuXcJANs6SMHQhxGwsPajJtRe5uDC9ZIplE1cT8eAI7SBP9YLonTTBNUCQ1AJEYNGAtt3m/mx
Spj7tArn1Xa+UP0UYT0lyRxVnLI6erDiBk585cpDos24PTTGRdPS3pbiGanTr0ZVm9WNkUNuj/hX
0UBkNc1HKVHCXCwM69YuTnyLIxkqmi6keZ2mhqNSUbDFJC+2Csd4b2fNwF6C5k7rXqmLF8x+jw1f
jmizvaKKY0blbz5mlL9pwD7SFoNtp8LydS5a1XybNgn8GNvHPJEjTqD9QvYn5CzxTUSj9MIoOhj8
oTAc3oBR3htW+1WO3Nhp4RxUDMJrkZsBl4QvAa+RS2MEX8J/7gfzqa2A2XPouK266tpMKpFjtf0S
bXMp+uo4Vll8zntcRgmCYGKypM4LbHbkTNPgAHJbmfm0KXElL7VrWGYSp6A5485s+62O3atwbaR6
doQ8aYb3emoQ52sJZH0yyevZ8lFP1G/NQcp3U2L1pcKHhCcFTHTwS6QjY7hBcsihBWOK7wkWnkOD
U+FoGSuFgRDjqmLt4r0etObD6bXHEpLelAy139nFLc+827KXe+xuR939zMVS9pn28aqMgp209Otg
Wr423wfq8OZ2tJPozXw7kDvsO7+r3Vuq3s+0EGIlc5d94TLdj8mHCAtTZU1N9CxNPwwNvxljj9gs
sGRrwR8U7qcV1fqaQ3ixNsPqXiNiDyMbC1s1cZUmnN2tuECigFafafXoFUrbrLqiMzbDKI+t4tKJ
4Ha7oAD6bnWctKYqOKvaOS8taHtj3azAaVAJhJuFaYgTwjcM3ky9O8SZeZOQ2IsAW4zVs9HpJ2n0
j0U0bYRsUVLYpC98nr47BpTjtpqH32S/pBktNLxBtzi0dTdpGbzHtjzQ3LudFv68GryaxNlGDICF
SthCHT8wCYB+zk16aZIjZuMdJZ/PFc2lrbFzBi4VRylWcH+hbIGFbE0c+GboIqXY40ZDSrBci5yS
zZsxqupa8Ozn0Rsduyg/DgtrOuntrW6RtopmGIB2dlAS/aNQBsimk09CaAfFGjUhcc9TXVybUkNp
Cg5N7oFq9HstPJuMxq0gPgXclKk+P7CJ8Msy2Ai1XMw9SBAY+T9Hh5l3qim47Sqx1r8aZUKbqJQv
Z+ZBOOXWteU2qZKLgo4xYQBQG2paeFBfShVfmCLrL9E7hyh13/L2XZ2yI/hn4Qw7PR2vXQF+UxRk
b8zivW2bHSYh8BGjvNBS8QUaaKVSd9OU8tWqkV2U8a4aagAG83Mo5Z51iBnTK9tOfffXQiJ9rHe1
FM/iErQOhxm7WBwazyIeCUo2w9dAI0E/lxvLFo81kQaNt27PUEWThTfBwbq8FlL70LTuNosex1o/
xG53rV3zVJTOLVD2AyTTQwv/T82zm8iozg0KTpCRT0yosS6M7Cuy4CtWxTm1grt6vogquzSGCzHb
wndhPkU1I89uU8oRpoa5jaGWWN/xIA8meFao/+6r1rX3YOsTu9qSUOsZjLYvYjaP/VgzVMYEZoXH
KG78WaX/zZS+0cUnaYfvyHHvVKzztauerdMS0Va7KUq2jeVs68Z9KER1ntMFLm4MT53T+8os3puO
SjNaspyIB8k4a0/F/FIW4k0Zi186CBI1hwZYgcRv6zsTjxIB1eklr6FFgNjcOpHhGUn6GDXWQzvs
3Fq707vmRokoCDLkrWNfSj18CAf3w0k6epZSopJpdmsX6iavjH1QzEdDQfJSC+2W5dLPOHqEhn0S
gURhDA3KP90PrXJPX66R30a6ApRY1XdM5WNlfmsFWVgxeDNbQNbNxDPr6S1wpq8oiE4qZZJWSgHR
TIF94Bi3zOdgvTBcDVMMYDn6UBll3uTYj3GBfh035YxStI/wC2RFv6PQcVs2D7DiVmaqQgweFzlO
WudCC1/c0Hg3FHk7170/DRDaZ8BSGYcvzGuvgcpjcHSLY6bRbUDLV1VZxzhszrYTgZmB8a1az3V0
m4dvPfQNptenfgruXTs8xg3xb0oVTFW+gIzzo3B8HdLuFINh2bDfezFaAHTLdkQXFwiZO2skVhjO
jc9x+pi6y66v7o415z6HMUA1PDbgXSwNQp7empu0itHIyIoLwHJaDpHPzhfUaIOgQ40mLUCZdM6G
sF81EOFCMDvTtKOh9vvBmJ/KGvqYqHUvHDBj2M6m6Lq7sZvOJSJSH8cHaFMULoQHY3KwkwwY6OKT
S8lF6reJ8hAK5wzfk3xkyKrixOxOnDthh56SvxtdsBfGeIWCuh0cfTuHzWG5PQukkSIXbMentVT6
q412lmnqzqUAqM6sxxzzYR0Gl74YX22VRhOpfAaRBoWuNG6MgQgy+ezln5QdBb0XbEem80T9iEa+
UgW13ijmbdRMZzmn54onbT2+TNLH7nGkoJIKQfcFUt+6F/rNoMstqj6GLTDuU3rTGQMVFP3adsWD
ZiscPdBnnWSTNOWpQN8IVRsvyXCrkGhGxdY+Z8j6rkbIX1D7MF3KEA2AMlcCzZn+muWsZXaJzZlc
dYSXZMYn8QYZxsvc6VLrwivn8qmT/PoURA0UoWQp9rvG8nGoX+uRn86SE3VQazusL2LIMZ/mtPWd
zHYRmGKIwxw2zMs82J5OGD0h6p6X6Rq92evc6YCSS6uCu+/Uc4MVL1ZNT62Dk2GTURxbMvkOa/p0
HaD+yBkunym2aQcFggdij6MiB/84TZCBnPLk1PZ5eXM1129ntj7FZusupzOqyQ/Ln0+0g5TxZsyz
Qx5rN05pQl7sn5ZvAe8ghSaR7+asqNVAkLvh2OHubONL5NFDI+kJQeEKkHtLgfWL4q4I1X7Qp11g
2JcggiY4IlsDm1dFsBYhuwhJqSrOV4uOi6e4CQ+90Z6tyn7KFOWGS3JbsTMJcS1pEvihWR9cUW8c
EwcPEpMzxl88nnZLo4HraVlDDUuCHyI8NFh+8cV8c0kJidJcddjh6k2v27uIMiPLybdZQNg2pKcD
bseH7eJQBySg19Y5Y7tXV+8peKFhO817dQ7uHCxcUkYe2zxcT/0VYMFxoFxRsdxNzYcuuLqaYt40
RrU12vgi0oPWTlxIOGB6a12w31xec7YLGsv4jt0Br21j8YjkANaEgBcWt2bs3gLJ9CMdXVzwDQ4z
VULUQnDZ6FjXi17fVOxC8bKVBqUqst0pM4NYoJIoh6e61liQgn0bfNljucewf6Q7ks3uquQz1GP8
qDctPx/o5TadGFZVuBDHYQuHch2wwnfLKbh08DNmT5E9Hl3iAJjeT+gEmzLOtgNdl100c04f6csl
GZCVZ5s5WgqNWA0bT1HkXh2Nayes8+Lp1gxjWyDtadAAjcEBXzQeFV1gUu83mYPltDX9WhWeqUQ+
K8NJDfR1U21lBUCoZW6WNOdyKXuhTTebKrrupB/BQgWRvc5pcph1hRnIkzHPa218aV2x1drXwua+
ICAB8TSwvXyMiUkXOyMtwW8rNybDFJfZVpe5xzYaTsv1bHc4zHmHbtfArWCizkAtWXqGa3NT4ICt
w+1EK42eUEyMmUf0QJQoZM6p4aGTmkVlG/blLg2GcxoaW0fadw6FQRYPzBblW2DxU00QQZ197UIi
iC7V1wvc0b2lco5VMQ42dELzDKy9Ks5vHUZCvUZ5azkdpiz1C9DQWob5kxs6CPHaAUC0auCOE3EJ
9E5XWlxH4KIoVpnVyBNcW8vzDNMUznB8YoG21RLQ2/VHgsVr0poDRSne8kGg1lDc2e6Emm9y19kW
tNCtBlobZamdp/nN6vNDEUW7yEmZYaEj29NuZA2eoobnJHUKKT7CASe1Fe4sXd5l+lMWqdjocJYY
0Fq19jAR/xAmZV1GfEZJudXl/IIlhqNwcwzS9jFo3WIz5Db6ZoaN27mIRrlrFeEbFA+VmeMR9ThR
yNKthaH3+yhzOV0w6sICtrOK+pjVxpss3DtwrE8FQs5KncpftTsFcF21k0kHjjHUpDOqh9KgZiXL
RQ89dtnRBpSDNom7n4r+7a//ZmuTWE+US67LQWXi9sDdRU/qrHeo4/johjTeWjmzhSB0nk1tqeAb
9KdQ+ZYCGmvmYMXMNWjxQl9iGHlBTKFW7ophpoMVQVyMnPkal8ar7Hu2MIQXp7hMiPA6DkXqs42g
zVFqPcWMvGbeKVNpd34qyplCMa31tSpuPJvjSWLi4g8j5aineBRzF9WuajtCGxN/z9j311pxvP+i
7Lx2Y1eyNP0qg7lngcEggyQw0xfpU0rZLX9DSNpS0HsGzdPPx6oGpqcvGj1AnXL7HJlMZsRavx3d
kJI7uy1PajRHO6TPMiNyYOgEPZz2HwGOi4uHb74QIUKCdbmVufMjetbzOZHLZnBBmy0+mluKMtk2
9KOOOZk68VvPxc8CTretQ6vYTRUExezLc2P1n0jpZiChRKxIdUnEy+RHBQpl9IHtCBPllgSLKiNu
cRsfK+UYzpJ62crlUuTNXgsOsqia8zuv6K/X9xTCmrtM5mSm8/57GFsFNcFVSheas4AZ5ar4lcY6
tDG/ydLyQuXEB7dm+m0aGOSMN6SyVE93E/8450XCN8eaZaw7ZkBsTLy8WtP50zfJm98s0bax+FHH
Xr64Me3nPvvbKD+IobizfX4aN/sZwokEhhDeYIAr9mdKm4nQq+z+sw95IS3wFYCh6Em7sNQVZ7we
EBzJnqdRJLcF4YpQXtdTRr6fRfofTpra62EKUv3dq6U9tARilemdYmCii91eCKUvfoi1O1GH9h1C
J21VmlyB6EL/K59XfuRnaecgOU5k+is/i7apxZWTUrPGhlBP7Ho+vxwo4WY09maxh5cEwIwXytUY
vNjIvKHGNzzGBzXPqIvHt9bwrguFwtSpqYV4iGaADCImUIOm+nfUrtyRU0NwZ1M+GDIuMis8d332
QmN5eWU1NxWfoGMlZ5AFs/ZwRZMDqaHeLE0jbFWEzfWCRDuNP2eZEOYY8RvUhRdsIr++tobmOPXt
F93H3/T60cTTNrglNBb/o2jjGVt3cdMrfmytZ3pQnempUveupiTCjix0m1Jct0ptAUOJPI/Cle1O
fuelhrr2UWgy43She3b9kM8CrV6RHrBFBHTLj1UKTczabLT3XESGX3kCfmt0ugca/po964OIwAAd
8HZZs6CD9SW1yedP4oVMipzRvucl65mTdol/iJM+2ft9ixcPe9Uuwn61M+v+29Laqex42GE0aHwi
cvjfuY1BEDco9K+m4VeP86mMWQIXJSiXK5wQWL55U07tX4m7ckLOEk+kmyw0Ae7m2qJlSqbcqYFn
dqZkkGrA1QqL7oz1re2iERLb9s8qZq9pmvrHqsuf2jF3dUWXuah5GfpUvydyEGfZWoRh21lELEl7
UAuGUDUBVep0vILR/bbJMyuYcybNWbqeSoVTdwc+TD8kB3LoB+5b5gn/tnDA8jmZJ8fsrZb8JLvL
b/IeY10dXJm8Xe6iIvWvnGF6rLz0s0DqADnPXaqp4oBlxXU5YSugTZFeMvUQx+6H5wG6tkF2Lfkc
a5c6xSxfDUJ8l6HnRKhm9ZG2Nb2g9a018jO6DFhbuapNkvJGhfWljiVjQ9N2++g3SuuJRC2ygrsq
/UMXAzx5D+OWhOYuL8gOb757sWRoRcR1QYKSk/DFUo+jb4RuKNerJGzJR59d/IzcQx/1yLtrCw4i
R/NwuWJ9PBBcEpQE5LiUHCy9n4NAqvJYBGCZeT+cjMm/dcsJJTJzNGbCf2dfWUuN4mJod7S3/gx2
/RO5I6/EMGANXfZ5yad4bdJw4gCxVWXTk+timekJo8hXVFBFf4A5uMh6tqJpIMk3DO6wVHq3fgfP
6vXyoVpStSMs8rFaaZMZOGYkJGLJQkp2K15lP1yf1K66SofwNjLMDrKcfuIAgb9l00JM7CxglO4O
M7yy16eGy1+dTCgnAHO+tQqSCxK+H9HwMjVC0djVp0fXmD8mDzjx+Pi4i3075dlNr8c7vwoevYxi
diIIgUwV/1aQacv7kR2WxFdMu/qF3Z65o+S9j+ZUbCgmqrGGn2fKYI5D7yC1acxrArZ/bjtQuhEP
LJWFduERQpr5PyHyAdPNWEbayWeBmb5W2mupgUsV3vRT69ESgvOppENUUYbrgsxKdhXNPU9sV0sQ
GBUDSeq+0+Xz1M3xG2kb+Ab0zPCK3z2p4qdQI2egCZbiT5KqmOdWmf/cfWar3SZtn4TLl/dHxQCi
ppugQQ7rcHlHqvwht5c0sFkeZ5cHRVU9iMTsvy4F/M9krPRQ+4wsFfCX7xYVcebBa6XVIRXeeRg5
pNfHxJ3mOw+VHmsbD7Ijefv73tYw7/EtEQNPavapFrQtWhaRrPTwtXtDy5DOnLsJFvNUpMXjYn15
VSb3wp1CpF3udEUkH2K2pKj2+eDSsDAa6hXFvHOXPD2Nw5MF73wJ4urVpXf02C7izZLUcMSRInFm
0Xj8zPCWBzgrVVupW912X8hXraOAMj0Nlv/Q19q+8BJhBU38V1fLP4icaDoMi+S4FBSbh7Io9skc
+7tEA+qlcYe1zJCzx8/kFR1Q6sgkXM8yO3hJMz3Ai2MIhJjbJSssWgvndnCS4UGYgl478vmpZcr3
TixARMKcAkZNi29bDFu9QJZYyIXINRegI9lNNeRv9mLkfVk8+cuUgThZCI+SEPUT2xJVQu5VayP2
JX2FIiYeO3dmho/potBxtpuCfgdTiVSLymF2hIGdp+t3sK5kpLbgQH2ZPrhJfN1PnbvTfrYwKg/0
QA7jU2gRj8c89llk842bQBLgI4D0aYpuy2aGfI3LM+4JtRJ2/xjPrMmWEWDJE4WkXGR0GETxgWdn
2ig9PqRlhRd7CUK6+bzvQLJ3LPjTXKNOrQFtiiofbUUzbavJuPRMaL7V2sdsTeawKJfuzFHfO557
pxr3jZhVWu9DikhEK5/GsqrRUOB8XGxUMGvhSuKf6pkSL+NCnKm+uuIYoLP+Quzfh3YkTa0DIaNL
vZxNRoVwzSo25s+9ARubMesWOUbzAK3mUfaf6SLERQ5Qia61HKLE3C5TClsUraIfLCpWjsBlaUv5
0oaHGATSx8tssto9TR0XhuNZ19ZLDNyz1c8VpS27R4JwKQRn5thM3KDE+AFV0I+7NbpaPwl77UxU
674Rg/th5bgAasMgR7zdXkwWFjoM/uEozrF5DqpJ7DPLfpVdaxA2dpxC2fIWTkId5OBikyCHLLfo
l8WUubO8/FM4MENxhL7P9T8jj8yHIazBCOL+Tbajs4+B5gxdTBzxQbNROWXLbcMD0UWEjDX4Z0wI
8JS1bIzjAEnTEo/oUKa0L9yFEvZ55bIZShdw1LHl6kys7IoBs9nO1CAaIHDs17bYBZxBxiZKLZ5o
I8ItXkcU6/olmqm2RFUbOTaia2t6ixYKNkarJ4F+SG8suPSqkhRgiebdjpUkgBDi0yt5eq1aR4eA
xWzJ2vAGx5Tpq+Wy2n4yFyemHDIPq/PfTOHNKWoSQQIeQR6m9tSp+NPjlVVuRrty6BKB6BWfJu2D
Y9NON1w98akuzoMMmVjVP51eljzLwuwnW8e7Me1IZ0qcc40/+NoKgCf9Cv5vJnlkVmQFKCqviSEE
GdZ8dhYK1spKQ0bVTAM1MKqdNjhsyFOKwp9F5FyxWc3r1Hxpky/Exa08l7bO0hmpM1FMS8pcOzUz
WocEL3c6Uh7Z1ulSEGn/DjtNNhq329YpnT/1IPQBDpElva++5hA1K4zNFAq5b5r0XqRmuOhz1gXx
VRLNl45UIUarBCEVcGBf2/oQWd4reSlilzqo/hBXSjenp3pIaX5CAWf2OEnKm5bdbu+n00bMcl8x
9+zijFnBKZMzxXKPbeOiEbKZEuKif5jq9Ktc0BtZMy0lqZLHiry1nb/I8SoK2DsmDD8tjs+NP/I3
6MoJYafLVaUXYcrMl9dk/hMhY8BJWVBjR5fLdjQJSVLzI5HFtLs6uTpY2QnBHCeMb7v7eZ7kLm1s
OMoI+6err3A7kkWGU+3AL468jc3GiSO6WWr/elBm73Pz4eon/KknbcmqG3uXeiXdt9q9iZb0Ufvy
LsTRtx06FKRyDM9e4z/FMaAzNiJUqyGmqJr218TlsxBMLdkKbr2LcpucdCe/sqecYnDH6za2/k6z
xd6naooRXL1wjaq9ExwnuwkAJCia9tPXuRfhObFG/6Wxx1dHF4JEUsI6mzLrDnqk3q+gTfOgnOLd
DIV1mhcO9QD9eMiZuM06jktTEdY+0A0HPnYTNoT3aYaPKUDs6MT2XtkZGZ2Od2ZnvsXRglDTMpjn
89Zij2etxIa2nFBAXHD98+0CH9sr5t9dr4KnpqTK1FvValnc30UIuk+NrqifsxKoiHYidB9TlSCw
oPXhECEULiI+pNRWXlyK1neiButv6yRHJ7fa0vBd++VtCIaxL8FY3dR+djqVbJKeFcNu+W9N3D5b
MtNHH7CgmcZpB8XC6xfEFHoNfLWs4cpy2+wmniy0ahERjkGBdXDpQpB+GA3wpO5AOwhV6x4XfG97
qI+0jYcXg7YHk3N0BPDs3HnLrg650acAWyWy08RyMeVWabxvlRbMOPpKRdwVfM5XnCvaxb4zrNsz
4bAlPfatczRFScQLAN0umu6h1Qjd8Mdz6SenyOrP6dToXWQK0nx7TJFtz8g3ZfW7J6b73NP43EHT
KlwimyJy4v0atBCPKIXaBXkvI9zN6JUPoW5J9/Dt9OI4lCJ3zQItSWwEvW9ENqDXSe0adyZRoHkc
UptSBfCpvbKAYeuPzIqIQY3TrwgsuSyXjo485y8BLtzlZcj+xcTO0hV2LD0TxnOnomCgn73dBLya
uOONR9lt2MnLKLS5XdvkR7eSfzxC6UVGRv6691YRvIW9IOmf65vEWaZHE1pPjvKplZyhU93DhCMy
1FWws/OMmJOSIsruiaFZHrwPH/Fv6iy3QbzwI9noVEl8nnKnvriiSthUER+VC42S9fCTaPJhinT6
NEiNjCuagybGEpk8LTEZEiDJoRjCf+3sMEn25fzYGkO7bud9x1Lcp0t4ZDL38jffx3yBohORjKDi
iF3mfWpq4mPqFsbVp5S5tQicL/WjREKF17LBxkZdcIhqa9dMMRS+IcaCYf2YT0Qkc+H9cUKGHWGQ
mhkX160oyqs8qS1wD/6Zsirvak3RcqhJ/PSY2osKX27Hor2dF+AFlyHIbzGITOfC9sI7jfS3ykx4
6AxxsrTBfbtDR+HlTC5/kT0NS2vtZ8ueNi6G0q0CWdsklDtvKPi4Lt162RhSsUrp04icESGDbGCL
p/52ShsqLSymbe2d0cf+rdKmObUlrE5ssvaIGeu7cchgq5lqfF5Njk8QpoqGOEcmhBK7YXusQ0AT
i+8R+3QUuL2PIKtrIaCi6KvLwze9oNlyfPOAcYBwv7z/0UGd78PY7SjQm8+gJ7fD0j3qgGeyMefO
H8r9IuZXG198K6RhpPOGnVKkcaJ9l3bBpBjk967lRzvJ4dOMQL+FionUqP2DsJFqIew4q5yPGAnA
lePy48bieRnjI7gDuVR5SJCPws0Q0k/aB7G6ErR+DHofStPsTUteyazlQ45fwPeAoxkB5YmWMQ6B
juFpWcITcj6E+m35OzrhVRU0392UvpkeymBVtnB6lRGpzkGuEAPMuj2hATzFlh4PbflSE5XB0TGe
69I9L/hWjmM139ARFXjQ9C5SKWZmRLdBm0dH06BUVnh+97MbnOfFhp0ISSRqp8tI5esxgtpg98+R
ZXNWb+VsPdZNTwwUOQEyCA75hLMcpYUDSIydlmX1A0MPLbi1fslNfJ33jncZi+zHT8g0yufII45W
P8se13oWpPUhDNQfp/lBeVlecXieCJA51en42NUxpyYlmntQUXrB3HRf+EiGWAp3OeczivySOCGI
rjrTBI1n4bPnqnspckR5LRdyFuLwKwgVmXVhjm1vP/fBF5J+yg6ETcMebKjyf4c0ZnUuMevmC5Vt
vZds05xeWimWaw92TCpYpVahwwqY+PyqdIFedLD+3Q9USZKl1xK1NDZxCoTqbyZvoewt3LkYenYw
bdTo6PfCit9txsA8rikbc4VaX2t1mJv+kDqf4IPzviWAgkiXVlzPafhWj7jDQ9Z1vmv7bkpe/AiB
nKPGdq88m5q08D1jPz2qZEBmH2KqCRJa8bjxNiJCdJVI7xfC9F55kFVo/SzyBvFhZGdAkH1Du5RH
dpOVURpSCr7VkuAF8LsYpXsPyANysWIYE7Mf93gSUKlaoTrxfKQLoOXbzM739hB4W3co7yXkVKOc
v6HmkeoGD76nfgD/JbXZIcKB6nKgvfcoz2k/Tgh0x372pNAAsq7eCaA4qYOXVCd3Xhf94F9anOp9
slAG2TQEWopg8WaBDBVDcF1RmheSrbFOHiAAmlRzf3nkRMKI61RHLzFnyReJcmxL+Gdae+Y2YPda
/Fs/JJCTNQQVKPusPVQ7LFuUyDY4+1GQXDtChPvS5fNvzSFGvHxIDsJYsLQzCAMJOHZzS7PYdEA/
hf4/gFuPw39+t9n430W7GrsgJIaEOVL3316Qoobs5QbHEEIo58btKeqzwyLaWIJr0OFKlCGGg3BA
zKchLwtcjrFaA7x8rHN+xLfkSd3bFv6atBRvpZoPVjM/mpICOeJBKtiGZZN2vC1JN0lUgsg7oBiO
ZTqhNq0SaxsxGm5k27+yE9WbATA/LRDF6UygLWHrrzXw7BTudSg+aWkCdkvN9TwPa5B5022drH3M
exvpRMNvm6US7S76sQTnKpg6TjQSr91JhLvFIrkksKIvWHe5H9lzD3VnH7KA0UIkaxaqu4sc/xGM
4sLeAdQp0ICN5SvH1Qkt2C+DJkXBjrrtyBuqxn4/Gd52O4YDLvdNZ5W7IJJw28tFakRUpIix49WR
4PNynKYp3g2BQDmTaKxlGiXfKBcOeFSHPFrXWIAK+qob0gciTjJ/puiAoDGWBFDHlBwPnEqUvnIo
oF3C2gTaBMhxsk3+zKD5Jwv9j7hDQOWnzVuvEIYq01xBoe2WPva2BLevItXp3pDzzK58xj3JIGgq
sR1cFER67dwVabRTS0RnzvRs99Z3CulCgBp14M6Qn3RGIEXp8Vs2rIL9XD6ADlH1VS/cDmie9d9W
gb/UvUsnrU7eOw/UZ1746LIsHqeaSjujg/suF/7er+iZC1PrxUNvWXgZVVdR58EQzHeVki/1MDOK
PdC1yDEa4eRqx0rRfqf3Qy9/+yV8G9JwN9sE0kYBOGGPiYtQBZxqBLIxc0mHTdQ/mTHgyKyHi1O3
3IwRDqwyLf/SFqXhioIn/KxUSxHWL3MEUEWNaCJEhU6mS6PAekEfcIIgLJex+2DcWez8bP4kyOoZ
gREhHNm+bpubMqAD0etpEMpQ2k3YZMgi+IwtZqNoEQQJq40E4CuUf5Pl019P3Fj5qyrCDytGbkdQ
FLo6vJRwnoBEr+iYYhTp6OdSHqFtX7z6BriRvQnnYk+qXhN+jUtzmAsZ7EITqk3Zj3BQvzUS071d
R+/zCOkQo8se0kenrdYcPeHuRyxdDTJVvVB0CYt8GyAAKQQOLCmrY2SJi2OHMdNDcGEl7DdOI14z
LLW1sd9GO2jQQn15tfcQUPxaK2aMef0/azbbpe1ftIeIB379OmpQnTk1n46gbrbBAjDMx5jb1s4k
CvT2b6DEOWyyhwhZalyv0Vvrz2Cn8fWMA9RMEbKutDu4CaQ2PaKGoqklALnrG3QbrcDjPECpI/4g
vMoeuPTYCYuqfIVteort+dpLaWmbyM5iTWWijONH22IMx5CAgEXdB2YhAAta0Lecm8Etz5GrvyUx
VLP+q0jx2wxx9lR0Kc2ScF9FIr/8mWQYgwdvtEu8he5MvuX0WmqegM4D45lJ23MdE+9IhyFH+V6t
ApvM8Es1BcZNTaWEsqtdR7gyMZIJVszktbWaN38p1Ya8sOyrcAZ3O2u07FHjUaRg3p0xxuYlITqs
BYtiiVmvaJOXcvSuG+zXEBA+TonuMs8MDXF+JUpSk0jCOuWefY74NeME71QhWUpYhEXdv7dqprV9
jc6Ca0Dhn9jLuZuH+7KTZ6cZP8uB+bHriG0oqdC0r6MezSj8K0oWE31gnA4YPq8rQmFbUCQnSJCg
W99ZkDDbp6iolKq/xLvHUFy3+rHKnTeNYXyT2WzzY0PTgD8/9ba6CciG2rU9PhAnFy4qr0scUtGW
V4/Fkl1jlqV+88lFZQj3dTP6eLt0dFSCNEu3e3QRc+BC9uLxAWT2tTKQfWqajiw+Ym7uXC+4tIHz
rMrxLu7TLwCiRvhIcvw/DYlhpTDHBmhdZ93jQv03vy4Bt+MAOiZiJlDzqyJz1v6EsiAqOfhb58+M
HNsSBZF2eLRlqd6gTW/RYD74yXjpQus2Gckt7gJaDLSHgAmpqGrUpxkGlLUanjXkVhLUeHoRrXM3
fGbk5p9/mOJNgN1idTgxHr0gYqXLo+SkT0dMABTa74lnOxHT9UNa70ebqItJfodS3BpBJ3qS8kjP
3vJuZemRKhZIXi5M6OnbxuuRjafnpGVq7EZ4zG76rGVG+uz6K48jTb5s+0OH9a4XOF9z0n8It6vM
r+XON5j8DkVpH3v7Zo4Y5pYhQf5fYV1I6vxPsRycxSeypNzzTmtQ84QsVhgC+taJAgh4GLEJE0l0
1UwODSpp8UV77sFpKDL1a0SPUx+eZB27zIcAVZpthpGBLys/ENQiW+bcCBye2HUlm3suQXQJ4CER
ulrX+YXK+qcv/KriNtrUBPWxpcuPCPBwA/zzGXgafDXo/9p9fB0l4jaYXvzcZmup4dNn457LwXsM
8azyerVYXlYIMpyqRzJPhTwUcfDh0XfktwOIWbz8yN5FJ+0uV11SvM6x+tth3W8SsuAaH1CZiE0e
x5ybsm73aQFxG+C8TarV7G1NXzAjpD+hqhyBCthG2Dtobn/KE3Uep5Wmqu9o0nyanforaTM+rYAc
tFr8Rm56VwTuew8PRHYr4ZwDFhGMOxxC3k086Hup/3QUs0dtQrFt2XJRDlaE76a8k1H2NqdNDcBJ
zp0gwbEeiIZSTvNYOM2l14InkiELpTpWZ3IQaYFlYWDYrTeByn8j3NhOAV7UeDdOkuDvWDDt8vvd
DVOMsbXz6AIaqJNMyI5KXsYm+1sjyi3c9M8QLt/QcrTT1qA2amKL7f/W3CZlXRzCEqf32oZdo97a
VxIDk3OyxJsPjBuI5VgX7TnoFYU75kosMZJNu6CEBBA7a5yj1VavYdHe6CkErlT9BrUYO6HfICly
mFzT/i4NBqTAeOo2/sQnSdo+YsTsaFSrcLvB12NcRu3zGsX+M7vSg+TL5i7pXZUfP5UI86N+t3JE
5DNd+fHyZGL50uvlJJbnEU008vubICgei5aZMiicn95ML/hZ8E9ZmKiqyX8Yrbs4WG68Rl/wi6jt
+lWIm6iL5Trwpo/BtzGEdQDGqETvbPI1m8rPNi7G6M3CFoditio3dYdSL/cAGmg+Qr+YX6OhFeAn
Vhj8DWFssT/XPDtQ5EnXb2s1Eh8xQ14MuXvjSwqNK91lB+p9b0PBseO55iCq/ilxJRF2eJpCx/uM
A2+vQt5x+DyebzWS7KXKW9f4PnawiNGSoIqlQjwk+Zk96hU9QCBSjru/Q4dPOYmHU9xNL0G7njnI
NTd9nD+PMX1JGVbh1MXloqzsYsXTXurmUvTxQYbAgaIlDDRKfZ7BMv1LL+VT0qREbvkIP8Nwy9LB
S9nFzI3LS9e9E/x8XVbDEyjUay1rNGJV9eEWKSPfnO6tzLvHU0Y51520CQP0zqnTfXf+9FmWPhm3
8aWTLqgy6uyiyS7k+N1mTbZWhUfP3uT6u3bIGde532lBIzWCZSILljuA6Ssf4GFTmfwP4zD1DRGK
e7bzjSkXMun7t3yI6LPyAFVqQgmq+N33IrGTjfU0DLwiU1S028mLqv0QHqQiigDb2lUBPtS343Hi
ckJj8dBo7q5+mnmBF6Jz0256dnv3kiNAOfhO9xIrRAIefBKvcgWwwzoq5o7QjCA5q8X8XX+8qdbP
8zD9iFpyANbDbbIObsPA6IGuqJUxgRhZVx/a5gMVUnXtOlxCbY+9xSZZn5OxQd2+WOegOFc+5DHi
geigiEjQDfYGvbqUrNzcFjbaMTc3EQnWlX9OoTyNkuW1zv1mH00BeIqannWA9j2Q2AGAbIODTdjq
0cuey2nAQTHglR8U1pA4uzXSJZNSbmM74PPdDuhBiIy1iHmpki2m1keNo4/gvviRwtIv4wOfqg60
wLBXQXzumnVLo8GZFl2FZOA9S3pUrxo2zY3bT6vN7lvgfmKdH1DTelE6HRBIUAV6hd4oPk+dYbuP
CfWwM15h2SwDE9w4b4XVeXvtBtSoosTaMz40LmHT4xh9TQbDGuiRtYsden9Eby97Hw4xaGAKAKBD
Pjb87DXTo12P1ykvbmgCAcoSXcIMg+lCBjKiQ/tSR6SqRqVVHvA7rngYV0WdPqJgussc1GwdRiji
JEcy+kfPUJ7mP8iUlViq6eKEF0SA9laU0TUZ//PWnqf5AA0KSABMgnkAIYyf/5JBA44r1dbNvDdV
8QuxhAfbxpeHWLjOsSiLi+KPJtQ6DDr9byz9u/WvRXD6LyFUg67s8kgpCKiYvS1XzUjrXHI/zNDt
BY/cKzfsJGyoAdRchxrRmdRHLhgOKVUYdqaID6J3D6ofaYzX62DjYLeQ3ZUMl2PqQPQ7azBxgprY
4Yyn1u7cpvMt7M/V2NlvLltaTOYEill7yP7ONWzzUMfFri80CiI2b3YlcmmhcgqyNEaHd8GbZLwn
1Ihtvf4uIgwrjv4KIvevLpwrVqpvBWSe1+lTYcgESmIEMtp7q6dr+qmIJRfLZcj8Sxqbg0PGyfpt
0Wl/VYTwyKK/w2SGOqob92PB+zPCfHgk13biOC5DsRbmEXk5u9+6BKmq868quUKHl2/dllHNye03
QhOv16m5dX6tJX72k+Y71DBqBCdG6EXXn7G1nJ+kzkjAdB5qAOxTnz77LjwrCNMp8Qz0nSFYzUZ/
5cgMhxxVyxboOr4EWnqjaCGOFjTEfk5BYHU9P8Vp9+005DWXhHtWxISnAtdgE2M8bXrSnR3nskzy
vkFx14nqi4/wNs7zcziSBNmbO+3rK1pv/jjFOmW16OWHabmZQJSoB0tr8xCt4ZUxj8OIH4TrlYgN
h3CdNmhua139jtV4GQT52EjuS0iHjfDzwyJKQmOq+QODxRdM5L4fxAvT0cFa3D8hgEDbAx/UXK2F
wD01vK3/2TrtLZ/uU1eBGy4RSu1B76po4flbCCKeZfc21iHVdhCpi7D+aNhWJN/+sepIC9ZYAbe2
S5R/TVgwrNVj6RcTavx2VwAJC8KI+R3a9saz2Xer9q3z0QXNRJr0vnlxA44iL4E4qomgsVezbe7i
lWtzRpWCxJpgICwkp+JG1F9NoR6disuP0Y5q64BsM8tseh3f2UVwlTJ/VFz3G194Jz9Ikc/ZnKRt
KHfVgtp0fZ1DOgzIccWNPXbFJYqdRzmLSxI4Tyh2niWWVUu0t0PT3uUT3YEmSkmaAmlT5lCM8bWJ
l+/BWY6R95yS9Q/989Wl6g+q/3NVWDfGPLjDfDaB9d7N343d3vWW+9YFsO1e495Ta3oKHNSaAP0E
ngbImEI02EP0Tg3iOkrgMY+Ig82H7FFxZIJ9mI+0C4/zoG9yhR4PdT59FqTuCEQvnex3jWIn0gOX
SUCuVGLXh0Gqo4w+fR9XQTVfPDjBYH2mY6t8najHDvt4v/jqXgjc4Gl39pbwyoTDzcg6ETFGKbu7
g285132Ocg/ex59u4dUFPrisA8mMRfs0win1gPd9TLW2Srg9E27YdVVPZLyGrTJsL/gqY+amorEu
YkKXUhkwc0QKdwV/dQ1p6Q0Z/WUAw5qxZ+6ixLmve3GVL+mr6Zoj2Uz4JBP7PhnXNHoYHF0WN17A
ABCih+faTilmLOs3TrTzlJHZPcJzp+8j6h2Xt9o0LgiPh7/sIUAeiVjoyYn21eTd1QbJth8QeZZa
I4qHaUQmol7SpvqsGdhJK6eOx8k5/2V4cmCUiZZSWIBQOOIA/8V19WWX8M4NoaW7+StBVLKlke/b
RmWUY0APcyCsqDo6Eb1aVUidQeI0r4TQsKRK0E0fLXsKPnuwBqzx8OzgXR53zMskBP1QGkBadKCM
0hopX3KeysJrruv5yi1LvFXYFoiXh7fOY4sEdNzrUv6kLOgR5/Qe8HvZhmi+hkzjMSHazCJ8f5gC
OiTrjrEgQasjsReMuCJKWT4sJluPExJn6JSfNaHncdVa21RfFfST7uWQwz2p9pjdBVahr5KKk4ZQ
DYSOMJ++/IqyGKBeWie7zyRtCXwIYwn7m2TugaXruQrFv3pX/r9yWeDz+dd/Gcry34tuOf5Ut5/I
zf/zl1p/mu/q3wNeun/75x/rn2r32X/+P/9jX/ZMPw/DTzs//nRD3v/b/+Kf/Pe/87/7h//j559f
5Wmuf/73//yuhhIN9eOPTqryP2awOAQG/hepLZ8AYp9/f7r4P/8z/8ptCZ1/EMqqlO34zIhEUNJk
9K/gliD4h+2QZOIRpeoEoa34k/JfwS2O+oeSBJYQzCJsUiYkmS4dgxOZLo79D48Y3RAjh0fcSuD8
/+S2/DPE8f9G5fouDedkWihvjVsMXLX+cP+xObDQ/4ew89ixW9m27K8Uqk+AwaAJNqqzvUvv1SEk
ZV56MujN179BPaAg5RWUvQMdQXtvmogVa805pjW5keGTB+JSPeBdeEoTuo6esZUT+5sfJIgCzHHc
dgE2m1EhOfjtYt3+70f9n6LLb8u4aJv/938/0Vw9JDvYFBwYslTRQir/0zcoJCbhvijCwxRQ0PEe
bPMYs2zbMDdx6WJMxTRSwuKYb3z61WnRsh+DoqFqQeTRCOPHv7/QEgT2+xVZvg/XXAjF5NS3f33f
3+DBVqOGrsfQcLCULvGbeRSysT+vgccdlef9MG3YYl0Xf5V4JRYG8qcPtk1LOhbshQVss3yx3z64
oOU3a9eKDy3hpuWOs9Zw9Geb0tz0bQYu+aNsh3VAoDPrQH7QPe6KgHMCimea+r3x4ETJeeq6/unh
31fkUwCSp7gaEIaJ2xCQYn2ekz+/mcMKNWTEDh/EgE4xoilnYAki7oaxeZ3h4kuz4mczHMKJLl8e
zmSNMoD2VbvVYehdA5TDLgArDK8xCC5cCmr3728oF+jPb9eOb2jBduXQYHsL7sj+xCpNhx4duCuq
Az3kD5qF1YYLnK2dLh+PoaYHGMzx2ZhQysrJPfiOlrdeQLZeo7CLPVtG+YKB0dtXKaWmX98NIS4Z
Xp0UCZQ7XAwSdRi3eBurRZM4JGSQtFUaYaJzXpkCFJWJ3lMZ8WHWHKYJyD74edpcMtPmSdF9ee0i
4kG4xymlwmrHueohaR351Zv0J5V5uU2WtCyTZcPCDs74/M/bFJcOSyZH30OlOB8HFY6qOGbA/d2p
HMAWlr1WGba+QOm3KpvtL0LP5J8Y1V8frxyY247H2rTQmf78eAMyZtu3XXOIOPjthOrHm9a19rPu
klMdNvuoTvS17kZ0SAzP4I3b9+7sncMG61yKKeMwmA3+isFNkCExDvOVPhnmUtbJ9AmJJO2MBP1M
8VrIxNkrTrWvMS14fO4U3lX4Rtz7XtodlQOWV5skm6hoq3tLEn7+76ftF2Lq96fNoT0EMwtBtpAM
mD4vWaQwsFN3QXqoGc5h1Ha9Y1gm87bB8ANaTpTWebDr9kTc74xA0843fUCqkW4j7zAlYbERdFRr
052P3i86D4mUpW/GFy9obqpfeibJedR5Szlp29ifZWieYzmdEGITxRROt7WdM/uwa2B3w151KRYR
7XOGyfVrFtVnf9Dy4ns5OQaWnHCINE86ctPjVLrIapMAFWJcuictyx/j1GW7frYq/DnJway87KLU
DMWAspkiPNqGhW72ZMFCgQVghR+ttc9KDtBlTU0a0IDAN0uwlJiOpFvlibOKimDlZxUr1ITTOu/T
t2iglAuAdl5ldOoZweJQ+vct8ZaH6/Mt8S1b8PwvS+jnxRMEKcoxXNGH1JcvtPvynePmv7oSTzL2
6IDy/u0rCqs1cTlYMKXvX5yAV0JisIvmelHtwnQytZFtPGMaT2qJNiEaBlxg6Ip93ODb6V0bAJSR
AEtcXDTu3Fx1Zluc3egB+UdxtlsmWomEyYoMOdva4PZPabHthWPczuBVAOVO2dY1SJvA9WWS4W0t
iCQBYsZh5OAzuajTlrNXB3CKxqlflgi4a3U3QIDfR61prjqIU7TAHeR/tXSfpQ4JByH+y5K+992s
y4uEsrBqaqCEXlEx+68G+9ptjYOOdX+bcAfRDWTXRqweasOAVBUP9Asm7SOCSWF0Kv9iO6N5wGLq
1QzH/32b/iRX0zThxQFuBEmd6obe2qctzuiHIFVGxLy9jvmAZZDf2Vx1hdYJDNbh35/2eVPg04TJ
MmgJ6fo2pc6fC5JyUq8D95odGGwk66nrc1qrJlPCoE93gWuRYSt944p/JIDiAJfn3x//aT9ffqww
HSWWjVMK1/rExPNGWl5zzccTDhtejdUz7Xa0z/ialsNOp6rui6srPqHx/vcT2Z4lqCNWJ2v5/79V
EPloFaFsmuwA4Dk4Q1CLI/8Wj5B5U/E2YOKsE9Bo8T4it3TfzD2KrqA5+UOZ7rLSaw9sD/eo7m7+
fR2sTxXVr68lsHXYbE1sS9an+wDjz0cRWIBZARl7mW3sVGk9EEk3dUfsvJwxx3C4OGkFzSEKYIrx
dO5Km0RD1xGs4IZP2uTeHUR90kS5MYEhcaDFuMgY5TbRDOwtsAUgPUf9lovEuS99LB/MWZiD+TZj
eHv44sn665V2oOZ7Elq5S03055U2BtdLcDbqQ0cSI9O8cOO2nDATXE6nIAd4amX10UhIIPMiVpQS
EQGA1SHYFiK7aroJk38tUZcVXfXFSvgJrv/rHRO8Ya6N8J+H/3OxZuVu6mLn0wdwxHfSMC7eYFwY
XCDHpVE/uyo/rw7ZBEPAUCL76tOXUvDTOsxBwl3OJcKxfPdTqVgossgRB+gDYAhQXMz3ZGnLM3fB
L6B65xwysNFxo0metuiKMpNGBDDUeltr4nVE3EZfvIa/nvrPX8mzBOJj36Hqsz99pUql2ewMlGBF
4QNBx9KRUKwdiF1RII1f1dSpSxzedHj5rlhP8Dl6GQHZyV3YZqjoQT9kldwhdTrN4RBgMx3ifTX4
0yVlvp6G2jy3Eky5JjXRHrqnrg6+eIHE3y6qR33rOQv707M/LZtzo4K+V44+2JHpck4yaa+34VXh
LMRvjbGMVtQAD8BM6pJmxUBjw5rCi1U34yao02CVZObdv1/qv34nn4EeG67vmt6vDfm3tYZ5sDSr
hjeg9pBiG9ITaOBg6PUFXd2y7RSXhsDGDFn2etAI26jXaPubI+cb387uaqgI1myozb+/19/WGqzr
TCZIfPA41P75YmpClVU6qPLgFZAwkhEXsC7yI9HBa5PE7QIPHmGW1Rfnj798qrUcYwVVsLKU9any
BptQM9CKNCcg/TS5mbh4bppvZGb4m9RNqOpwWYAETL94tj+fGZel1TJZiCzYJ8Knafnnz81YxA1t
DKxDww+DyNmLqcNssXrZJ4H8ckVKEtgZQO4YF1E8ppMJ1a1jReSMAqbPWuH3M9chWz7+yuqjNpKv
FoS/bMLUHpwKsMH7nNA+XZq6HNJ+xIWPA6W5DRr4lalAIm9yqF0DEfAPUKhi1GrN2TeLdt8BiG+t
Fhh235+HrJCX1HWu01KoY1lwFPesut+WeRhjJHMh6f7/vs3t/y4Jv7ci/lKdgP0gPHm5oh6d3D8v
psHqLfE514cMFsZmGs1TpMV2KnE905D9arNebs2nZYnKAFGkQyKA5X9+UnuZRG0Lne1AxFi77qap
PhSDEW2M7joqvMc4NW5UeQd/EDoWuXeATsFnZF3/xQ1y/lKmSJpSwuJEQ7X0a/f+7UUuseTGlZ+X
Bz+izTDbJo5EPEvlMN1kPEtTbRmvEywTzRP42g9DtddBTYiV3b4iiFu8o4hu4/p9zLpi3/s6vCaN
iPaFSsMfkYzAFyGlH+nWWAdpR6egxM/dC3Hyyii5yuFr7wpbeat8qLy9Yyi2qTbsl8wwgXcyte7L
FGxXkvs/Ygx3alFWub0b8BcSqpbloJs2xL5K0g2y2TwB+aC+wny+s8cKllgcX6U2+y7SbrXl9LGy
Lvbc7CddGUyGEb47Pi8mrVsjUfEXVcJfr6yCnuZDR3a9X1f+tys7D3aVWkxEDyMi+R3/ZW2EQJEx
DY17SPJyn5Cu+sUp/FdV+emxkrbtOy4fK2kUftorymjibD/p8iBVOP2A5sF0IQj0Q2XZsLWoswGc
k6FH92OVQFhjG6wPcxJ6a2biLx1m7GOskTFYTbiexyh7hr9RL2m4/bK54TKurPISqS+wzn+7Unxj
n7Ymi6jyl9bCb1cKNglFitcWh9ymDM/bwMCkqwNEnNgx3DKEnVLb8xdP/n+1tXid0VDatqIu8Jaz
/J+fKlPbXUr0/FAhhEab3bkbdG/etvWn18T5mJGEX0+Ryrd55U5H5At4PzByZWb8MpouMRKQRk+F
5gRezs3Jkkj+0zz3vlrj/7L7SxeRKV1i9Br/VWv6Bqfy0fTygxdoBwL+N9euunOaMeMfumXXB0XY
LyoYx4fQiFUPhmExPvRz92hSRF+J0D/+e6H82+ZPJYV7loWSMvNzp2m2ozGasiA/FK14yapGnKRf
3TU5qkCJ1pXpSEX8ZU9HzJ6DNzbhVyXL5GA7GvVr+UC/+/bf38hb7tXnx57OJPhZXjjk0J/2/dBx
RY7CpDwE0nbA6ot2O49Vce8Z7SJf9fVV3xEVEQcSSnDmej/bige8UYcsmur3wt+nufmQjnV7aSV9
k8lzrBMWVdwJPsekJK6v2zAID5nMxo2z5MQgK1Bbfl27tntqCrrbT0Kf0rKY2VP9YE+1Wx8jhzHj
LMj/K+N03GatDQAM4MYhE0gakmpu0EEKjmERsDCjY3IzAhegesNwkMdYWHUUp2fTyl+EVdJDCDDh
cJjvIeMQKVikw4kVZDhB7CYAMEDVL0IlzmO5b9Ts3DgI2neji2DG5vy3rhtb7SYnt26gNZwmMX5X
GBpupCgK9Af03tNiRABqD8cekRo6nwq8a5S/EKr55Un1L7fLNtn9nOWYYIrPqxR+4Ka1C7Pk1Rut
rV+7J9uBfiDBSKjWxFm5qFnhZrylYX8LbJTj3CjbU5h10CijTKz//fj8pX5bimuWgcVjQu/yz5XA
o9WvJitdYqtjArv6+bkaUOTNIgo3vnudhP5P30zTL6rGv5RGDo86VSpzAxoFn9Yf7CxtMVlTdihm
RECdmu/cSf6YbH1Tu/5N2zYS74GAfDGyD//7Bzv//YttOmU0zTlQuJLj2p+/OMdWOZikiB8ioFBr
uGn9uvIXMDn82Cqb3vqMLSue0+920yWbekbY5pB6MWaDD4SIpmSkUeOZ5uID24VmlH/LfNRC0vUy
SCqk3STabPYaUQYSDtf8HgrEMgToFPdTivemycoAKWXTP88udMufThWvXb0o6gcvPBgNvJukksHW
F3W6VamrKD8SJNZV8OIkDNOZWS2MNOs2HfNbd4b/mKWmC7y8UHd2km1TDZqEBkmFDX7QL7QSZEuA
plnyd8DqHAbLQKlbYJNSAxZj+f7vy/vr+f1zOSImZukPmJZJXeR+eqAqe2qciW7/wehBv07dgmRP
jnqBNHNmwpiI9PXWJJ05pz5x+pwsaLvcl7ENg7K0wOw13rCtC1jPXTU7pwgQXJY06pzxcwt6LMdU
BMbablFC92Pn7ayJvlYJF2gnA32h6cVpTDUkIKVXc9HdhHFur+w+gVgk0NpkPg30CENMIBcQDEXl
xoUT2JmGwuBZIy2ZzGYlomlB2bTwvI23yraNSwmUMFDNvB+wvH31RNKj+K81nJwKYXkMA01JR3PZ
CH+rAvwZ42kYivIgiJpBhOvr2wxCfYlQIh/yB3904vtSFMZNjFekbip9MqEHYZDp6ycfc4jvk2fc
eM+ydwZwjK6zHssAuFcH2tweRHMNHsjJJYAYl674NIxvCZhqF4OMidRo7Q/Oc+rHZ8cIs3MYv1Zt
L2/Lj5K20k1WFf7WDc1+G9bZewITwc4BkHna4xSr6rP2goPvYf6hAUoSTQlA1Brc7UDUtuo7SOjR
FeqG6dyZ+Tc5oE0eS1qAqDrk2AfEUiRXOqrYGzI73wcCofbUPNb+PG87chQqM3scS3nLLOreH036
tbraIuS07hVetbAmiyJZxPfOkpTlQMcwXgKtwkugh/+EqL2xxPk7YojtvbJTE5UAPSuRDi3KA+g/
1fyhDYdvYob9qogBfJbgD9eD2/6YzRHSGyRiwyWTrEnIth8S975RxC/1mHui99oPjE041v+ZMkC8
dbA1loSrKPuP9qL/9GFb4+NakjmrZlMsak/LsNJNmtSsGqCs1rHIL5DkMVh/hzwRbrNcfRCc9xB4
ePjHdFhbQ3BHRJAFHI0o+IizNMFg8qFz7JQo+OE21wSiwT19kop8n3CY0dhE6Toh6GPbd7O38mCJ
cYhjZFiStXRWBQibOWxMcnadBy8aj0GurskIeE612yAR7BTNEmpmZQ+43LMg21Qi3sZuue9ZwYhL
i2Pa1eQx42FjHP4RUXNAXrSeqPW3rUCpFMwGcu3Exw3oSkLPGBm4pvse97lalQbaZJcACXNqYvZ6
JNGDSXMJ00y6Jn173mpRDBuMszAZ1To2BPAff+42A0rJPk/Dlcrr/ZTMzhWBCDXqd3MjiCdqmm4+
WcBJU0/Na48DEVpK5E5ywNmfVKcuJYLPWuxNIWDhDIfyTFLl7ZDdYp2vLyO5fMewdS9DEvc4tGZY
oMRsKOTat5ODODPE2d6A0r4ychAtBTICPF8dooHIOMFw0dtClocwEv+RiBkuVoKIeZSVs8oM3Iwj
PYaD7P2TSEa5V0X1Yhiw0aGaJqtWtDBupUXOcy8eK6LWke/5m4jRHYFbw09Z6lcEkrglWqvcUHLC
Zp1Uvl50hID+OjwocXSY9GJmsFe6ayJYrYKzYF69w5DDKoETyQzvhtE0DpDlAMlNfY1vdBUiVbz2
1TeL0GUGV+qapztcO7SmaEyigG1NRHeSxHvs3XuMeO+hpNZLZnaaocB6PaSQdgqcIJ57LTV3M0RU
RN1YkZaNys5+zFy/WMchIXxllux95Lh4RGpn349YF6bIvi6r5japmQnI2rpzw+7DU9Ula8brqp3e
RORfo4hrd12IxTYcQKFOO2yUT57UCOmyi9FgcRkHQruEF/ewXHFr5g3aACzoofWd0V18HLIJqPdr
GkFq7iearlbSrTC+5/RZo5/51M0rT7aQD/kZaWwB1QjgoGBpxUeyIXSQ1UE3x6nJwAln6mx7GiMA
ea0zpBMDowjqw/JYd0F7FiicJHSD0Suas6Cuc2yNtTzL3NVsOA9OGntX9GcvzBXjjSt4d/zWuwU+
7kBVi2+6K3e0ko0VoUkUjfnYJhjcbM9YggHrFRvsgj/C2+OYAbliXnmVlsOtpZfHe24gS/TXcVO/
ynHJzIbK00dbmRGQ0lTdT+GOGlolCTujcaHkwkHrYmxKlrs097eBnF9Ra0foSpKfyqBRMdjJEY/h
HVDuKJJEuYQ7D9v8Oir6naezk2Ohq7N/+CNbC2v2j9piRU4alMF9jwI1oXmEQ32uMYA1b5O0MB8y
tnYXq35gOyv0xv0mxBa8aaiNcBUVaAhpRx0WSSJ1S3nl5inZGbBEN2lj16Sy9K8T6YJZau0dm7sV
i/LDd5yf2H7X3hzfsjXd2srKsVWbT+5iKX6aJ+56hivDt64bAFUrzmj5xojqx7kezmZK8dPP6XtC
xLm1WEWqUidr4fRHzH75sYWn7NYVlglfvZEo95BK95GT9BrEz204MODvKNwnvDY1h6cVI92VSQsa
1buB+6jcV/lPzJGY4xRJnFFZPnJ0SjZm7/CGptQgCXODDUrwJz+0+kPvpOtMgfTxliePAIfTrMEg
58hE+0qzJUz+0QfoUNrEBfddLVZmzDmzSXHE9vJjcu2fld29UME+GtXiTlnWuSWg0wApPZjsGKYT
XxjaTvs5tQ6JzM9NOx59VUD1L+9temurLr6Lut5k94odllgY/YhW12UXPU5E0htENaqAZ2G50iWW
Z5XLF0cs6MYZRmJWDY+6y585vGCZjJNzrPFDFQaAME7BjDV/uiI+sAgEOHjqR8fhHhqy+BaTZVpr
74ou0LfBT/a1jxIl55vryTwvGZ4DqPJNAqF5Lc/1hB84Gptvgd28TIY6GoiGwY9Gb3PKLpPcAiss
V1KnD+NAQoCtzaPjJddOj3Vu2WMNGnA43NHO+OwERBlVLhCKcTfE1nvlubteko2uQX22sY8uVMjH
JErpKgv+VsAaPlzX86wu0ubTwoBCoMcZDaAYj63Kon0s00MhRHSxGa26gtkXuXsHu7GuqnJ87sTw
xHtY8cuifQ/UwkAbn3fmnSPmQ2ObuzGBZy7RVlsFhuCBQk4LdkpcRI0Jq4Yc7P04Y96fZH0V2RIH
fAjoKI+6nTcww58CY29b6XMEYx9/iOniKgGvbht3IYkqqs0fxj566ZgKbgNep9Ww2JCAK9/7xWgi
S7eAOonh3U69czWDKhzDp8QNs/2URXS8+i4CMItrMnBJge1mjtmRlzA7Au/jRD3hlqFElo2Mf20P
8bs5IntIA4/TE9maBX02CA/DXpfQMtRA6qx7slot+Lt4sbVqKQZG75TW2b6zIrI64F1BgsJWmMBp
KtpuTWwPnmOXPnCuiAjwn7SBFNWzAZhQTLd7kqIq4hS3kYiuIVW8zKqDuz5yG+PphUP2/TyPOEj8
uNr3Lf1SMcLpTAOWYAFloW3zepc22U3jkvaSp+U58eaTwsyeTu1u0Cy9eUKIZ6azY1TgkVK6xtfV
IBxWSemvO4sSvGKPIKsrOyba++jqOFt3LW4rZxhx9mPsiFMPV0wcHEu4nhtc5QkehYiGFWjqEVnM
DshTAc6aqAWH6OWrUCXmZXKeaBFfK3e4KiH9bE32lyiauFcYjfbEAsRxCEQG0ht/4sqjKSkOUkQM
Yhq7rSEWn/OYkplglOvRHRYTaXA75AFgKSmwGg1ynS6FbyUa0m9y4oBMkKrpOAabMExuMQPjbcy1
AMUDimOkzlpTTlzp3BzOS3HVloeceAlWoh69DCUOxZhUlb6rLbelIV1xM2vrnibaACAwCLeWbqgB
Kn/vtsmmggBzKCcSbaRnHt0mRX5eF4zOMu9cEm/p6BSFTmKCn4UV2C8O6gn0Q6LRttmctt0Q9v7s
rgiip1W/R/9Wn+uAV53Xtgj7bw6N5/NcLmPfln3Sb5agnmBvu/14GKT1Dj0IfmSyUQM5S6PrvaTR
cujqC4sXUV5PqfFejcGWvMwfYfmt7Etw0hhmdVs8NFkrVpZR3LsJiRCBpKp2nk3OmOuie4LSeNcC
2NxWjnHs2gzE6feko1Ayav0UWSNMLjPfRfMpmfhuTHpK/s1hb8bRDcmSR7yC22aEYYLAYUW1/AFa
xpR5fY5omm+hRkbfR7v2iRQSGGVc85F7auO61eH8HgwBdR2p2Q3cY4fTlr/wwAbCd5DsUUYM1K71
bF31foTiTKlX3h5uyBnv3glt8LntYI7DAqP0CKdN5+G99U1WMEOuKm0+0r+mukzkty6rIKoMC4j0
PpHOe4e7CMNcvbFqNqbRdt5jMmtyoDlZl59NsiaACcLNAUgIiylEDIlRqngLlY8d2r4eyaqg6oDN
P8c/A1E8cTmvh1+tEPIn0rK9Tpzqvi9n1vKqgPo+Y9aHD0kOWEaKUaaQgQe9WketQIslGR9J646o
qQ/ASyjofcA2lk/DLwhve8y1G9ozwG8HoB7BB63ZJQ1DPDeJfWeGxt7S1JGu0T2YuYFRqscZhKIc
XF9q0otTJ0CqlJDUIoAvAr4eDY1en5RhPE3lfgy8m8rCB9OpiHmiQ3qRvulhDMMwfFcjLrsJhmDf
yk1fktHCUX9HUXAF9xYraGm8QJXHtVuWm9pJf0SD8zAPwGVnjzmGr98nOK1z6EqIwGwNhv8WOEN2
rII6ITHCNzd885wfdz9L3BPdYlfgdDFs+zTxtgtkDhTaTo9zh0N0r1wWWF7o1OUPhR/ddyo1MHty
Wmhb90N58bwZvfR6jmzSW7z57PcwiQCYGP6K3g7YW5TMNJjUzewWD4gej27XfAQCCUsmoiup1X86
Yjs2Y4KM+MZ3fU0XpSLkZCxOtW6CS51hyujQoKWyxk7KtBx4qoWl9mKX1dZHnLCbWJX5bEjRUMbP
NL2LtZ3A6JL5GJ3d0dnJxnmZQ94TnbDvDXij4SIFWXFALib2XssZFMTo0HzYnf1dZo7caqDqmYgf
lc8/XU7hSxGkBKx1vDesdfVDG/QhjG98nE7ivogiPhmt85hafYmDv1Qr0RN5X9TuT2N23uscVFEx
4VFpPe8jASsJls7YdDN4xZoYwVXd+G9FRNAgXBgX1rLpWM3uaBhtzpgXHEStSc2ZQlp9WcbsjxV9
CLE0ZZ4qr4KEjBfSGl4Gj02xzt7YLnfzXD7AbQyHEfdxDF4EliBQuqaDGMCjpOdnVFWgrWybwyur
yaq0lkAiFiURpyzjnGvhSz+ldldxXpy+09eNQRYD9Snwd+Vdam4nd23GLW5o6yp3SPzJAhJD4Mp2
h8px7v2cmNEiJTHNbcn8puyIoNIkKRldqf+94hi5CatWbFic7nRIG8Gj5aRHDmlTHB7QCNpk5nmC
ju6wFeGSngjuJg7FS9y64c69FA0G5T7meO2l0U83qj6Ym9SIpDT1HVTxvJW7VpmPU0EGaWtbqNqm
cgK4WpDm4b8N1XAhESnc9Msol+ZNs6PpkrMPJkdrUj5QNGcGzeBoghiShxGi+LaJxnpVjPwmh0gn
fHbJvYfS6nq2itc0rxevCc548oHObLIB64tYLwDno1mnKCsqnHmd9TFLN934nJ3Rqssb9jk0nmBn
VJbuWma6S6FORYCHu4v6aF/XFrtmDY6zoAhoOFBtGEwPhIY4DoxSqzmr5joIneHaUay9ESQf2BEe
WVRj9hIH3X+It9wS0zTujdgytmGcCPKLTSbF+L1zpAI7m55bmMz2uYsBGeQeAa81MWwdqzXHc3Ct
7XzVx9M2aeGUoSsAuKKjd5FEKASXDL0khlQh0ZPu0/HCKUiftF3dZrMOt2HDec1XVnkto/wBCE1z
H5c/+5ZwArsORrxS8WZ2nPwUYXEqzAivuTE3ZMP3t3mRAWXpNUTWxn0oBs48pjFAnA5RusWEUbII
Z+cs50cEHAgTz32IaB3RgbIaAAUIch3Z04LhHAjY4z7yCpvCQoMJS3VyDPDkbiOTZ9bvlXqY2m5v
4l7FRJ+sh2GkqQb0ogiU8RDzhCRCUuYjx0ICSPmIIjXvrVNioYlibAf8IRfvURz+qGZxN2R5vhOi
TG5MjdQnKqJ9q5pq9S0DlAuq46U2Dqo8ibR0n5TXwsPkvLeDew3ah2wkm+dspRJxN2X1N8VaBKWS
wrNbMCxlOO48Fi49AGv2xHRqGqqeyHsLqvgxIic3wIO1BpXqb5IBH0gcsodjLPVWqpLOlulwMfv5
uh+hA/a5e90DQMQ8WH8oQ5+wZIJhjye2qToDzulgQi8rrnU0AN7M0/rObewDjejwZFHdXYiW6Puu
3FZBF6zNGmer9uSrQaLQZGX5ZfAa9Cld8uYbsiHJZTonoKDWiE8fefHG6yF77P2RruqiuIJM9jR7
Jg1l/5gnBB7MrXtH75pEKJbVVUR7Zj+J4CkaqmePgTM0TxqORkcYYi0K5PPJt1Kw2DtE0ONqtdce
YtatUWYUu/VwhVZXHEgojq90TBha2u6BUj8iLx63Y00pobTYjxYndukLQojjZBdNNGPtpgR1kaFm
s0PMJXbzkMU+Um7P6ndRKDnPFJyEfc7YJSE0Tm9PaJ7x3KdmdAtCmzHh2Gy6qCzWaCeitWVyRJCB
X9O71Pd6UsG2s0IgOFEwrLOxdclcql4iMGR5YO86D5YduRSHWAK6MBdxgZMEp7rt6WEwlYAy89qM
k7wATMc+z7gF5bpwDyO5KSuUTv49S/A2MQOkVBxoj+ORnpFzkQGQClE+GVZxU456jfHgLaBWflCE
M5IgimOu7c7hYr3WNG+F7C5lj3HFsSb7KsrMsx+O4S6r2mPvwrgbJlTPSWawJPiZ2sU28M34lSNA
tcMmv82BiS0v3XdA3CzmVjChLfN5cEAzxUpUlI75wHxEY4DoMFSL6RlH47WADUUQIjwIpEw7B2nG
iRXjxFxNgnUTj/M8HxBlPZrtTRk1p4Re0D7k3JJ6mO49or1C946qDJWCPRRnmJFXJi3dOOZ0y+vt
pyWnd1nJzdzE5wLJBj3akYeohhoDGqC5tNF4MtPNpOkx1Q0VFlTKFgYr1J8yAWSagCNN6DVVxbNf
t6zODnX6nD1rq7cvdocUR0DtwPT5ljdq5bWePHkqe7WqcTdRvQbSx4IeEx1VzHuYH9mh9SBKtBGQ
o8H2QKx46H2MXWCawUUZeyZVWG45KK9sw9nH6CfWVpnlB4jTtMocqhnbm77VIoqwj+KhHUeEOxZd
e4dUoy2F4ENFNOx6nNpnEOp6O5o0Ol0s3+KMpP7bmJHj42X9TfCWAnDZ1QhidqKbk1sQ5h3QUPuD
QISMGU1GdQea7NTTrjKQpxMtsgXDAVNB8lRbItN7sicgJXvrqo/Cg9fxbvsQszRJSqum1/VO4Dk/
YA499B2Bh34Csax1p5kVvYL+JHP2NubVnMQIk03s4JQMPuQnPgID9psNCPmcYNcmZ45+ZM3IF1oW
IShWdU124vPUbRuHuIG49F50xI0JhvLGAuaEq16z7HlPU57gpFdSbyIcosemqjYoDzRDGAuiD6aF
2sC4J6vo2AcBOaFNuYW6Q6vIT2j3pWfgACSwieiuCwDIl0Z3Me0KXX5upGfO43s/A9TDbk7+lDN/
Y36+9UtK/SSwrkLCHHdeRLEIlHVTDSUbXzTv+kJdlz0DbatoTjjCqMN7KzgMTfkSCic/FzlqMsaV
Rl2DXkktvVZFt43rsN45DTligxEcXYqmTehz0KFAN287EpqdRMCDR55wTtNWHEnooReBdG7njIrM
OiQ46EkxEJfx+N3M8g+G27A66tk9LjNkLzH8K1cE/SVjijLXqIDnPvveeZO4cixMjpXJzmKD2WQd
cs29yxwMilRzFQ9Rc1Xnrg1QFEIod4dp1s51gGHXo6BrF9crpK0kScbwzQ0OlJXS+dr5H5LOa8lR
JYuiX0QEJCTmVQJ5qbx9IarL4F3i+fpZ3HmYiZh7J7qrkMg8Zu+1WXax1gDU0VxkXu9iJp2OMQHk
99ZdmM1YktXLeEr4ZfaxJe9nEi32oiUvzOGLyLDEs49dabfBkODANmEuTCuHs+uX8qbFq7Oj5yal
iHn1rks84PufUthVI6QBTrDVX1IHoKTv+7Dud/0Es7wH/VoOTBAXXuUMVSwJU+ZzW5RfcLzTwBUj
hVGY0g6zN3WHu1G5d7LvrEBq1dERdrybl5w9dHIXxfV8JLj3HSFStUtSJo9ubqrdFOuTrxBMJ7L8
C2MCSiAqrUZrxsCxmC9L4VzReYXYT9AKaCQeBHo8DpeFNNstLorLZBC+oZFFsHRNd++SRAnEjJj6
CpxlZw2EUdnksEQpJdqiHMZQpWMHXTVOV9Z307Us5ZPeOrSNcg4M2y7v/vuvGQT1XbQn7B7Kd1fi
Ps8Xn7fPAOTkNHdNv7yz+cDi7jFxA+gld7metr7FxL5Tpr5PNDIHbAPstGmjmEOGxGowooynL2DN
uLjPeU/uVlWRGN+3nq+nHfyPwZh3c8XOnL5JFpp3SuHJcwFqBERwGaG3+24Wdr7LijTPACCgMN7T
uOXkOzjAuzzWUUowNDSrwjiysvQ1p9h7VW0eKaS2TTzZO2XBGgt1OOZ85hBCGM9pvXwBq0Ac5Qgw
oot2RUWoMTsigIw/VqsqKAGTwXxViwJckK1wT1XesQbPpmuTLufcg3OvW7HDdbeIe32OP4ti3FKy
ObvZafuzxsEHoG881c66yB5l6xNvy3edu8lVB9E3zKsWRGBoCLa5P5rV46RDXDEUcehGxaUYNoj8
IRfxpEptb+ben956IDpILar6KzJPeQnNh4Hh335KGP+6npWQGx8qYvwyJl6NRedUzp/UapelpVw2
lfrmFwh9wm0O41yrIxm6ryAIjFMKw8olGdEfRrTEmk4xE1kAeVqrMU8oj09ZXd8SqZF1UUDWlEO5
IxaVGw2FJTVgcyYpoibHEdRYmfLXMvpJNHEB108HujykRfknuAsgUMXCJ66erjo/M1N7tBrIyV3b
X9yElDzEDp/sCbYRoA1fFjSs7mi/EhIA/6X3nbKLniInJhpLVWI3qvlkWxrwqapbmbR4VJ3XpJiZ
Eg2WRsvHibqYOhGSxvNYh2R8Wd47wsGgibwpSNIKFNSKCSUQZtlB1uWkKjPECGKXwHngj7dJqWs7
7N7sgbScJAC3hw4R4yswuj5lkI/wyCoYEHsmpA/P/IkGI0D76ICgaxw45va7wbduM1OTQgODL0Wj
tmlLYm8KOznqawADqLYPx3nOZ8BykVbCRqi0Uxx7D+RWgTWUgCKATvm9F14doOEM4PV5qzK+XBFV
O+ixpwrFbgtN3BDeI4KTLWlvzq3tf83K+yECKN585JBPSWm6FjWlAbXD1UmKGzlZDFBKVhQ5JwsN
Q+Cl1kVpyxsfHvmA0/guluRRZZKukpEheKkVbknlF69pIuNy0rvmsazZ6xfs89Sq6HOa7FWZxYk7
xTvNQ7rLzOqddvc5BTBB8QuJAQorQcP5o27DYMtr1rKiJC3L4pR1WniwY0EIXOoC/hlAA0b5Gu1d
gVAdOtcH1MdVXb4Ni/6bTsSHN4LmTMQ4psjmHcwqqDXD8NuJnycZquSiOscLKueOn75eBC9AfnCc
SD8l6wHNjvDCPioOWmt2SDhSb/aI6dm1kkvM9ke2VI6Nho6rWuSLisRGsKgjXWfXV0txGxJ5FnE6
PAEHvw/J+lHTvGV+iGG1Xl6GjBURmN2HlmtLxQi+2iLf1mGTbqv0UrK73ZROr/EXjRfYychBewbo
og1sm7/Q7EZm4nn9MdbiLbRTJlWO+6PmMBiE6E+WgKzdMZAbiJk9zYn+Oprj+qfLe7SgUVBZ4Tnq
qSdCJ3wu0Hl3Q+hsSkjGu1gl+9z8++/H492vNwBGoLIRJd+XSCsIQfOe2SJhTrcFOh618zQ58uyS
pyZK5K5zHlYOuDas0Y4p0wJ3TL+WNZUpKrWzrpnLrjFd1o9Wre+zzPlgU8aCyQ4PTTjAH3qO8DEG
cQiCKq329iLsAEUGvTLm2ij/1qf0iwwR513PTxS9BQpwi+lhz1tl0DWjRQDD4y5O4g/o/zrxwdXu
bFtn+Atzrzub0qCAcx9mnTGe2ZzHkZeHSJNuO/DhThNEFGwnQ4FMptBLGLBSlntVi5eMFSWL+aEu
rmYXfYRugftbpKd4ARBOqF3cNcxECBIamjOMxl+RZGQzA94j3yk65XkOILx2v5hjLh10sNR6LweN
fIJiBBGpkkdmRy0jBV6QGgxRmXfyzL9aRwKIfKwSo4aLr5RhF1TXjPHfyASxtxn0pIA1l+yUJpPa
laRwmo6l9sUaMjKOemCu+8XF+K5dVvdSWvc8Y4Ipi6cxHO6soWRsg5MmX2Db9MLZ27XxRiDxyxIl
11B1v3HKBM7V818WWveFhPI4Nky2qopCGfQ9W/3ySUtJ4ZilHRSV+TtpAabbkkyLneU1dArVcCxr
/SHPhzOBBYrLXj2joHvB9Y3HWpHFNzWMWiaiIaPqi7jRKiAG85nJ5qYfIeSGYvKFYNbq0bOj0XpP
iueJ15SlG1Ci5nNAU8R9Q0idVg172YpbX/O+wk39M4xP3aDdbzm3N0yrFconaulBI/nFNE4WkqdZ
YBAmsbm5JgMxxmNrscgap3etHK65bPdNmP+l6Srzq3Xya6AdtmH0lroLLHw6E8Yf87LxBGqrBpdW
pFZwYzMFhZuhAYVKCCGz4Z3V2dCmD27RP0FN2tnmV8MG4zz1EBJcBDiel2/asXu3Rkr52s7IrkhL
ZGFAyLYswqlgbaCL1jowZoVN97Bkh0xNIPEMnjXRzwGQqIgfLd8UK7UoXT4SJ/ZDyrx7sGNBrsWD
j/j8vklT4yYFGVmVOEwzPfgQgY5E4NKcwPPgXfC2boMhPRt6lM7pqPtzVEGfL8OnwgtZRlnvw6Bl
u+oJWh5fVcRoVGcwRJCKjLO+ryA5bgrZPpqC9XSad7DzMHJvi5iMBo2t9dh5IdmB+DV1Wr1Mi1lL
OxkrPKy8ExgHvHYJLxlKtL4pEM7o2lUO4c6SBFMBP7N8AM7bZaRExHIAQtMdWOcuj3aT8+Xg06Sx
eh0s9ES5VwyXus7JYHfZuSxdyHEZo5iLSgRBYtM7MUQSdC9BXHpARNnhaQmAcwS5HCJl5vrtMjA9
xNCzcUOCs5bmgwnCnmvVDNjM8zZlS+svS/EVhvZBrjKeyntN65NTSGSXz3NuZH7bmXD64xhVRwWD
PVXL3knFU1npZya020GfvmpdIFtqs88OSjyyBEpxzBTsTgbtqV4Qr3t9f3Kr/Kua4MePdvEim/65
5DAJoLPyswjrN7f0J6kaZN5d8mkaBOyBRNkbhaqQfoq9Zc18rm30MAz5q6rt1J+iZtpkdoIE0O0v
0Gb2c6QxuUPgFSvXBwP9olvQCF17UUdLQszMYKqHTPhrkjIn716GnLBeOIuzGAQPdFiJbMlzR/60
yNSV6Q/f+SEljGnhcnUtJnmyDxhiFDvTTY8Wtxyej+GuSbsbF/sZMxQDGodd8KLzUoypIkqg+Z0t
D9SYIFqWUME1IpM0m6aut/HUceRklMS299nErO0SJ8kQkU0vaiRX3pU3TZpyBTnzTuTwosrWw3vA
MSHCTAU63fMuiRWngU5dH0Pp1FTfbucM0V6XEknG4I43+C2Xh9pGJDH3naTIKndtaf1BqsY1OjxZ
HTfPMgOQld2Lac6BWUChFMwIcDEyOl4FheZ2/Q8bLrUREm4tcQYUxMa3jn+2GVrUgTYam5QrAQWl
8yQbkgJNOz1FWCncLjw3tkeECPkHh+LiUI5z3zX3A15zXweIkSK/eUpy48Zd6Zcd6luHGXZMT0Wy
0NVc3Pd4NN40dCGUgjklQv1PTPSVHUtHMO/U5o59SUaV7Lj+qFavKGCqLbyGs+qz6WRMJ15YEvRS
Pk5Nw5wWD5zsRmh/ihDVs3UU0rpFdMdJ+CAc8iFgcXOEaRpDDefV0oD8em38kEtmyrOIqDWf62a5
1al2xgzi16l362fz0Vqxd3UT7rR4vbd65xLnGRSJgtuB/XjeglCAws6Hp2foQJJwK5oSmYr6yZET
bkJs0tu65CzpITPsNNDRgfScLnBsksvM6BcnIr43s2uD3K1fUiuG0s0YdetWXbRPmHwLngqXWc1r
bpPOFWZ75kJmIPL4G3m5TS3fNDtXI3+g1NwfqSGfNzXHJ0oEPJtakqMQv04GE7Uue7H5SrLOPDbD
3ouIY07C75JC2VUV5b5uQ34jBKJySY61pBbUaeGDO2bKh9xYxwpN3MEybnpmpIPHaF8vs3OntfwT
rWd71XQFgwB+IivPnyzIwZWWg1vTC8ufS73mx2vPeqfGgDSqksTdjRXfmnq9TsNdGY5smPX2Zi3x
qvicPgdzvvMq65A45S4P+6sYwNs7bEGjkYjrMWI1kDA3wibwOTjDp9WyxHGKl5zyZH0kI0m/VtAu
1vPcVsiYnAx4f1cgq4uce9U6a8Yiyx/b6jkc9auV0oGXIay4wRh2Zur9NETtQL6nqETbV1VMjVqo
r6QtbWQr3+MaX3NTh/u51U95ZO2ZhkUbnfA1gaSb4joAc/wp4+zeMWlN89n7Tke+/nrRTkTsaXcI
quFsFfNdJJYXtLXzmtLwPCPpbAi6ls4EKlNjEGFgZ1Swp8Fn+0Sr7nspqu1K4nc0sguq/H2gGGcI
OfKZQh23pb3rJUHrJaPznSTfoeDbiGH7YtjqWk2uwSIvetfhytSa+WO0bP6MlBWl7kWuzxK4rsYn
s5+4LAYCd9E4dMPw2ehcN7VxtjULhIl3YRSz7RTc1n6Q5EaK19CCek9btFFZ9JDHtgaAVfFAB7Pd
FKip5pyh4cI4p5SzBfZVLQcyBGdOqPZCSMpdnzIY6bruec4YfhKAsF+r9c5VvrbGlmU1eiZJxrZF
7tgaltgU8luk7JqJv2KGOd/bJde27DEM5GnHrZgVaPOm6EFLkQahwbmjAoN0a9WvTQ85deqnNxWb
32bevTUZJgih1eRkeR5tXFvOnN/mAD6AUaNIrlEWVyypFiJTYGcr9FIbrtc/lTe4MsLxiJeFggQw
wc7R84ss7EMvkAOnLJsv4bp1wwNT2/mRhQ/nBffXkZjJt5KtKhGy/W5Cw9aYiPKtyv7JPKZfWsc/
0gh2dWNl3FJvwLzRTe/tcomJn0NZ1z2MiyFg8TqcSkzu5sbE0yPrK5mw/xL8m1tFmLg08SyENVmf
Dmcv0Wn4xXdydhngcb0GGAXeoV0FBRTBnd6XtU89yJOISYJx9WnX1Qz6bAtCbPM2KFH6BZqreJ2/
ZYM772EGbIeQ/cQM6VlzNmYobH9wiGZSUfltpdLcmzYItRmp+M41ykut9WfLJnNNkPGD9vw2JWhy
gbeqGkiMGZJvRaYuiro9LiGatk4/6x6pOSY65m6YL2y4S75w6sk0xCqTNaiZl+K+rzK1xSs2oERp
AwKiCNCJLH6ehb+ck9HI+ukw8TlstYXHatmL62e82yIC2YgxdCBocnD8WC67uHxzY3PaVzOiEmmE
lI3o7fSs/BSl5wA5TfFY1KhUjCEJAGUzn0FXWDl4DUJveNGKP9C1Yqc7+ltREZdVAXUNq5Qsvbk5
dmmmMe7VbkNrPik9fCmW/0w5xOcO9fA399Zr1TD19JT6wygLrJzPh7aaCGT4XiYN6cRE4TDPzYGB
PA8sQ0pWMhLZLE39R0bkBzqBcyYWIilGhj7GLA12ziowdHj9oY4stY682jcI5oABmv+zh/ylKMR7
HuvjSb1Uz9qAQ0NL8VSX69gmqiekdSrc0hsDCnIQ+iXRgDx8QPA+jBOkWFVf0ukD9vviR2zuSI8y
PjqhFp/WLoP97f4jQgn9LiaxXSZD9jphigNlIWChVWKnRnG3xHzGTWf9WnrLgheV7s6cEvrg4oai
nAz4YgIlUC1PKDdzTF0+Q7V1gx4iughNQvLYABFduW0S+bdoVLTRnAkqIUJjCuFnmd37dU/m9tD/
Fex5DhkWaIQkb51JRQtG4jS0HJQGFustOYwnEs2MR0rgb8wV0UaTGKyRdIDIajUkdHnMZBBAMFGs
hWefl8IjviL7zngg/aQVx8gAEY0SeFuPPfbOuTMP5KEZW6VH/W7uvRd2Did9fErHkTTynHZCK9+r
ziKiR1/UtkgywDHjfScWE1IPIueWudGuwhYnJETvhPRPSOLVbz87s5/W1pGKhj1rSaJqPjicLcVR
Xzwm2aN6SYqYGWnCu2Oz42toMhPtk5BOYlPAiTlqhoze+ZrJ6kmQqaw6QrHSSH93suGd3hd9ThMW
Ww2hwWGJoWCNDAILvTmG+YLPBiG8T1X/Gaflh71kDSkSSMONNH/r9dr27QLeeAR5ilqGy2A0m6M2
9W8iLFHPlTZ/rrEHF0Dlb8ekp5sPiZWtD8x6BVL+j7YR4Wtbuzse+UVj5HXWTeuPTm5ne+jh1pCv
0boMqlD7pKsQWMkAiOjFjpe/0ca14cniLS8ZweI+eoHHM22XHsCcU1jM5gzwWOlTN9jsnJC9wUii
JgYkJLuIGQqIuaDnD/VtMiK3eV2OHBnivWQ3apk0vr2uXsIKrnMcXxw5gc0WZA+V43toVB8ybAkd
G7VtjQ7RxGq6XfA4BmXbjn6ixUFsfglRzId4EZ9jLx/HacpWBSh/v0FtOTnoEqf5EMb6Y+J28lhP
E3O87jKyF9xgcdHBwsWkVbV3ejVrW6NhPyQX3rBoTWJQlKKnWp+ejRIZqREar8S4btuOX3+ysU2x
gXhmerqvW9bW2tCEm2SQx7gu9slMVLY7Ib0xI6VOjlm92Fl7gLmUB1PuITo4D6a4YnFt9rwcs0/w
D5tSMzspownakV2GbfgiYWCQoujEgXCU9fKT5+tbhROkIjKEH6jvDp0YP/PoGVzBN6l9GGeGjjgK
aZ4snXlZjHjo0uskt3EPRHiF2pvm3mI0rzs2VdVuUvMPDvQOQS5nVH9WprzqqZZjhWFSZMSgHVKD
bhn+SRI0Jk+dHZLte2X1O2CZfi4XuIxLw1TAsQZWuomDNHVc9o3D29fPVMWT+pz6FkdrxRiwD7Vx
5QHM21oa3HguX1Hgli+l2189v9cpYYlpc48WELdzwV4rC5fwbPb4PcMmgxiobxrI0wdjqiD2Nx2Z
ahng78mzCKc0fxx3dA9LFl+HiJ29qjwZ9IyJAbJNrJK0ktUlbjKcR8tIZ+x+j6YyAzvTry67k00M
5ZVkQQYEzRhxqXL97mUUScL2SJypO8LjpwLQauNc9Tiugi7VKd7iQT+jHDvoGbKA2SuOsyZ/jZCS
Kbc4nxOTTppUQoREccCUVLGbQNdNtLu19Zoc0g2OobjWaLAiopCdqt6HwtQoNiwCPELvPjflh0zW
2V5x62p0y05tvSOi/IvYTLNt4tQeCuxPrFP3LWgv5swoyhQ58nWEIIO5kUYA6qGalh3EKHnBo/nY
rMUhKo7PsaqByOGCZ51cnOtHciIiMlX5ukjSwLKOCy8zKAqtUSuCXCddDniWD3h7xuNfXEOL64bQ
QLch82f161bzWxZp7bYfcnayc/Je5Wa5X1YwudXo11ofFNm2Dp+a90AFgY8WxFWvuI8dEno1eG8s
ydsDZigSMrLySCVOh0BaUWmlZNghRWf+eCIU7hnHkxVYefFAhPB7V7DLYpRWbjSr454l11SV3i7X
kAC1uknV1rYMU55reYPk9tprNS0cMPOwY81rlrd8xieO/pteRWNNPUEB2XB+vMdCwIdiDVki//d1
d7dkJNiNmHymie848o/wLuvUS1x7D0NmS783C/xm18Zxr232b6hxkUgUDV1b3NUivuHixVzt6rrf
DJl3QjjA0ZESusQDT3LnW6DyZ6QAKtwbY7WtaotJr00iAx8qAzOXWsneJdO+E9YBDRQ0SjAEZUTf
HS/ev9ZgLAg0IGEoA8A/jp9KXgi/TAVJS6goWzD9PpLLgup2rSV0nBiJ8zh387uHEHYLCSPfjqIM
xq65IivHyJx4VP4LaS6JCM8I8PWgLU3CR0def93BhlojUc7jf2Gvcb/wOmHL5qNDIJv6s6PuKBV/
SzPOj0n31gt8nJPJpIWeft3EfhQJtusYanLa9d8DetpMG6mQnQ9I9t9eXcMPKYzDXNbfesIcGjkT
KUIi/yW5HVrWqlGqSFnA6X+exLAXSxh0VgphhNlvy2vJVHC4bw96rBWbpOlfoqaAe0qfRbKGRmsn
J+dORO1xpEdchesPXF4P4OzxTMe7uOtQwFMV0xrbZNBAw18CKaJ9WWKX75YPeHR8OfjlaEaeR5nc
8lrAD7S1N1scq5q9bGgheanM4i9LFqQt/XwdWk+dDXP6Hozs2KK9YtLc/ZIbSE1kMnda8m+sIUWQ
0UBuy4IlvmUUp1T2NuA/bwj6nmc7XYlOxQZSevbWS7iJaK/LwmXgqRWhXzpPNB5EVJAjcrAX/GBe
dJ9KQ24RZjAXWs0BHNnJJA+yYQOVF+Vd2JT3+ST1A2k+uGxDft10xAmi9+8wJRDC6Nx+nP2I8/g/
6U5zGdv4SdOpmRVHnJONiR/1uELIYDoQTOjPVs/oQPuXz8W7VjA+SJLpufFAwejyM7GcxxKNPAtF
9PXF/Fv0tNAyP9vhqZD0RAMB84yQmUa47abR4w+LveJG9AqPkYXzLzbPpGQE9Lwftmff97YNdcc7
znb0s5D8QNa2L0vydsIsPdseQUJT9kgScheIxqb5zqONTSKf3ZxC/D2b9avDxGzc52RSb0mAZhKf
+5PWOcGEE2TT9gRzVR1xY0Y7/1iN0FFnob6Nk3MX1cpnaRxt7ekfE+5N02evKMrIPO0JZouJN9IX
RMYyPqoIYe2c3OFtZePN2C8KAfkVPdcOGtsZIbrl7vXCeexQ5u5MAa+2WRUgCEBFtJCjRvSlGIqf
MSR2oS6A8Gsk26Ar2OH6MMZ37o1N53XM+fEpxNbY7HQU84zV//Bv/xnavjZ1pLAECQHzuIYIIDfz
VH7iM3qYbObkIZKYsXpuQtsG0LLupRSelUZzMjSpeIM9DamQqNrfSo2Gj7gFeH6V+QKaDZzxtvRV
Oj82R5x4AyjhBRGXZzyZUf2Sfw12HRHTxARUthxjg5J4jhlJ5bNzM6KRaG4zfJjn8r1Zwju+RYNP
+0pqAE1o7zXl1hPUu0PU4DIoSV4S7HPHpTtmOjoDJpuk7JEiTPgj0o+Y6DBbd36zCaljPXCC2iOa
lN7drVwQTLUNzXMfo+aPv5Juwc/kzsO2HB9GT8U+1citqTTSze1fLyGQIKqMDBNF73dCf1D2gpmX
KJvGJiYg5nEsWHEi0mVzNfbB2KIKXwTRerzp1gOagIew4hEOvKpzzDFqNMSaddNtwqTIR+WVV1rA
gdWHQ9wa70LPTpr+03LGn1A2NBS9cvm1r5rSnqc2zHbxtGD/q+91og4RwzMMImo5SSp1JoYtSFsW
kJ2iT9S/Ojv7jV0WXuTS6wZQnuVrxmHViytnvbMbYBLQucoYX7LiJuI76DW84blJNGAqXVRr9gxW
4DtldLiZm/gVcyvzSTbw61/t2OK1Jk5rlK1D4KcD+zby7keQtEivjk5MSxAT08Xr4p252WJMV/E/
otZLH7xIZCL84UQ4t2uyqszZ5goicyWJN12r33rbxOpWvpCDmSFfb/G8MARnRcgUu0Uj6ujdv5Se
E5fJi6MDg1VSvIKZPmSClJi8A9LNB7LgvNypjt+S9u6Ar3jD7z0GBMpe0dg0/yeitPKgetb/lpvB
PWte6sFo/AoPC3Xl9AZGm2fhLgYSg23RUCsMY/fgtnUcWCsxpFhnTKKkfXG7RPdHG/lFZuHzi3C4
F16AoIiloWU/VOYk/SquzU1rdBEFjfdeMHDbuKQK4qnYs75PSGscwXXgM0UYJbYuwsuZRpxc4ftc
kG4FzgQ0YXUVdfKXVfMvsv1bYWHyiYjlisL21g39Y96md25pU2jhmvN4nzemIO3Nws+NXGl93REu
j8mudnLaUrNrAn49TCcSQZpZsbOfr83snVy9qPcMdKA8kaK7BGEV/c4he2Enml6tJPYrhX+R4NH9
OKd7jqP7nGRfon5uqOp9tI93iabeMunso6rI9/hTWMeZ/PwtBS3tS7LXiT08DNnB1Gqk520lg9bB
KtJkJSJh+cVWpwPXJ1i+jbkKHKRIyZySGzNX3mEQFC0AiPGBGSEs6ASHjC1B5RWF5nvstMGukJhX
moCmhUyDuPkZ7OXLZWetyvTXII5oQ9uDQEjCtXQb3g1wmBR7Ci/HTMiuGgmbgRriOXwYBnJd0n3p
GOKeNqCW1q/RZUiAU/vdnjHSorxTex0L461C627nzrBmu6fBDAS/0KCHmVHJjjhHFjS3RCgTk3Nr
sMD6bM0uLUdXZGjFtaoFIi7bjU+jsobHmHhjfMolI8zMC7RGb/ewQ451A7vAqxsSjls4R7LXXpex
YLTZFG8dkW0vJsIejgziaSmDazEGGmO0nWi7tyRNT1pShO/e2YXvsM/60DrNJzf3sydlmuorT937
pC/Sc/hvgHaBYxlrKHIZ4zhK1s2WdjdB+6sLAs1RLeQBxp4dKq3o0pP23YEwOFmtNJCHxEZQyvRW
9UUOQ4GVXIzXFhzNW0w67ZEHb1Kma3emZNJtEMkTmTBP3X6IVxZYsWektGSKrVfCDZQvaCTiSUfJ
apvg3yPU4YZRH3Gn/0Oz7/EzyRd6dYgyrJqzRi94Yr11TOWDYUiijjCH+T0JBFA63fQs7fy5k7To
E7r9osruwK3xP6bpUZXl+AzRjizpBd0PXG2k+ondnp3Yvup0PheEV9tKRto196h5GJ2aZ9V0/lT3
/0xgilOIBc0tmOirodBvSlCAInjiUoww5uNhyEhxrper0GkptGV+6ceHFWGTpdbbAoP+iREBFuXR
uxRNwbfd0vY4TBNfgV70tS6b9jEb6EkI4m66ortUhvUdjYV10MzMQOMZWpcKBdCGhNB7U0FNeYvt
qH1gmRIHjciHgJQJGC+9nj/FSObLTGJKSLzycaItbnLQFtKwvbOY2KU6zcQjaNv4XBnkw1rjc0IX
c5cvjnXDxHDSeu954TU8L4zaciM85GyyQdqjie5DdMa4K/t7hb8YaxiLK4xJXyT93FlymCC5j4U/
Fkh8Vroy9KHQd1oGJsi/WbZY5s3OzYYyhNkWGqAbkoqQCVT47fafsuF00LzuVNFHbqq29o66C0IL
9WQUZFXO3t1ux1tpy+dEleGlMJJ260Txh0pZDwF1o2dbwGLNjsuf2VoM1Vokm62S+1YymIjJvGAL
Ob+DJ7n3kj4/e123NUMGOdptxB1cZca4NwgL9608/R6K5aEvmuWSVpzzXVKQFjmbQYKUWk1gnmKX
r6Qgi+0Y2SAZWdwCX/sDoNWc7JLZbk+luDeqqUCJP72rKkzvJH613STLFi5ClbuB6ZbdAfcsmmfh
NI/0rcxdLbC/rV7+g08ycjx77m23aPo/yDnluYTklFqluYUo1O4Lr1/TDDzMfeIdbtRrKFCBDLp1
Gfks7sOCcNM0Nkp/rlb3g8sJGyaRFUTNhddeH2nusnnS7r0SQ5beqvOQxTeqsPCWk8YNTuACIyw7
JxTbfL72AQusb+jxZzjmT1GPoYiMBQgXEsRiMZh/ek4nkuj9q6mr4Rwb791skF9tjP1bZoJXyPQQ
ay8TeSekJ9FFd+3MhpC4GK2wEN3R9lL6s6o+lZXsr0NnTQ+yjKlnQHvFE+W48ugycc6yq69HCA0W
K8pSt4bLUDsHrkNxNUa3fcSCfkQ7dRLMOM3FqD71mJjVD8f9xntk3ekaVALIccZhIF3zjgFjOrpV
IBPlsfWeeFNL+UNCQXPwzDzA1Fg8hrIsLyOiGxgSzbZgtPnqaTUIuFZbfKfK5r0cF+fO1flCwoAx
AM4skz+o9newjDcW7u5R5qryDZcpeyJXYXyK0GtBkV0jcXHnOrpDbvbThaWxF3Z2rbslunPmHyU0
/UGrDL/sY5PulzlDXPXGWWnk/BSUwJulWD1dVfXAcPCHbPj8cdIiujRvHjAWjYibxU7LIvxSXfpc
e1BaGq9FEK6BDeDu5MY5ldkvGdzpgcIvxQ6olbdsOUero9WVHUIY6t9NaUbjzUvrc6YNr6yzhkPi
Wns9LbyTWD2MHhJxOjYioPMFyQF04I6iruErt//LumlTKpMJYPpTt+N4tnUS/ZzOJaovZLQXkyh2
VzTxn26r7jpKU3+G8ID/ZDGZhkfisFI2jxLS0YbRJfWirVgxmsV8NDT4XbO+GLeIbmmQOQZB9qXE
/SGXtRDAbDOG+v6QWuadXfv9PMSPs1M+4o9BOIqamZI82xPgQ3n9/6Emw75VkGq00f+oO5PdyLE0
S79KITa9YjQvZxYqc2HzbCbJNPmGkMvlnGfey+G5+g36xeqjR1ZVRhZQ1d27BgJCODSbSN5/OOc7
2HSbYCEMdt4Mpy6YD3Oy1gBGAxfoCWjRnuN5lTp5dYMOjrOs6yz91HnX1gXlAmkKcm78QJigf/11
rQgo4ftfTk5b2iixtGej5X9AanxwIm0gpnjLwtHMDevv74bJs0p0Qu6N2O0PuomOMop6JvMlytIx
Qh5rcgr5YbZH9J1RhU7z7moYD+QAbUK0Tuh8zJcS+9OkzwIUsM5PElG1UuZjOLrGJ6VRZVTqYFWw
MnVYYiDiuLYny58+QBzP4OBQstsnpMzHkt8oAENOI5qHbExe6onA3kmHU8ZmfulU8j0xh9dEBjgh
S/ep9yL7ME1IE5z+EyXid3BQ+lawY1mgcE/XSSba/dQnu0nk9gG/sth2vfk+JCS82W55oGIgj77S
n3qJyU/UdnlyPUavoje6tWeFr8YAy9UsGSAZOWurHKuUCzoEq1dPunuJcqtLGaNMuZNsk0jz4KxU
90hVKFLLoGMclTfox0b/+OsNptR1X4L8N/zQfG4kA700U/EpD8pDlRl4BjV0GPkUNGs1EFej623F
dyG9NNXYxwWJhda0M5A2dv5wUGJvoE7ZBU7M+m7moeg+XtYSMgsaYia0hM7kCybFz06WoMkc4pts
OwFLV2McIoq3IeuJ3fV+dA5HC+oVsHmGf/P7xsZUQN5VzRx0LDoHHBJmmZrP26VF/NRlWgUiOn0f
G6nd6oqHZzAEJ6mKJyeYZmHuYIEzjQnCI7wQdFoYTenR6IpPEgT1fSFCECrMXVWrdq0PfCBRMPHM
kIl80bDQIwJrS+pieSGNuEaV5w1Hp2OFZanw2P6RLiqygzLqnzyzZabSZ0uW0aYY6E86yz8Mofiy
fJT2rJjsZeBX3drqBsat5WUIPHVL0YfizN7WfsJmesSzC6MQUQty/5BwnF1U29+CLswZVuv6OUJ+
TR7VRmT4Xj0bwQmC7SgjaQaLlj9C9mvkrB0qjoijPP7g11T3V8MQfeuE+6q5LGGgeuNRDCnqu9Cr
r7lSrwD76BDsDTls6rvro8NB05Ldc6yeNL4iPDh6eUokzUTY5s6D1R3YLmOwa5JTLtWn0/cfRQYo
lElyf0PtPahO3Xvq2bFuhh5TpbjLqnAILrPNk+zVMWnRzQOc7YHMSPOeqUPNmBqtQovMSvTTNfA4
c7Hti7VtxSAKRWOs3IAgAwyS6PIH3bkWeKuWA26TRKUmY19DQ5fqeEca0u8C1EhfSn9fDDU9udTm
MCkt+mg9lDLo1LjfI/fcIssCsfMtyoOXouuarSU9tc9sVoHCddD+e6RVZCZPHscHfzu42wEdKFqq
OsfDly4680EfJ/JEbAbdXuM423YkSXns7JViYHnpU/OW97H1ROIK69h+OpFWTlk47fPadVf+JIZb
Z3vlxgCMiMABCZebfiP2VL9MwMqp6mz5YgPvx0UBl6jlEF4geLr2OtLdcpyf40r1Bw8/GLVUePBF
tAEOc+v7CEEJCcMshJkKNThbtMBpTizXDo2jOSvK3vrg1dBEDTvPl6lOexuPFKp4RuqTTOJyawq+
rVUJpq5tnZ3AeoQLwE75FnoCIprBrG7A0urbkOKudUPjSUhkHVaC80HGQXyEfsfpOY4maoRUP6Jp
lMA1xU2pMj8QdJkWY3kMSb1nhSrnBX631a18WGhT0SFcvrsRGXddig7LzZxvdpng+UraA9ju1ciw
fe/ggZjyJD/SCnO56Nmr7sIIsNN0R45MgRyepcBcPDhTcaCV1/eQlM2NJfOPXNjZybFNsdd6sVU9
G06QSywgnYE8sgr/Gc7OYZEVKGRM/yQlfDm7Cy6xz42HyIO4PfxxZxoqb0VQsGTdIKZVZRJGSCOF
U7CmuejcD2nGT4yG5GaKumXD+umMpfXBtvTyTlmJm1ackMYgoqgKRFeFrHZDVz0XkoA5Z/R54okg
OkZl9SPGFA+NB4KGGjBUpKb7wMAgPOSO/s4WgUmqHp2SMavvjoFtAFl8Oer9LtPyQ67AXQ9hdRkD
cfHazvkcU0LX16WRTiyUw7OVd+1RTd0NYzZ0iN54ZRa4Kxh0pXg8mf8D9G0cez+4/ZXksWNZJ/tp
9OttSMW7xHvo0kEcTbahXCjSOOhC7RJDyIecIrVzxVObKfsgxnRvSpoY0ZsY3qPwlKc2+D5FlZEP
efvgID3Axy6RaQSY9yofJoLmryXPCLBS/nj+9cY0Um1F09ftrHTn5ADbBgfaEyDj6GDnpPKaOWOX
JOrvTtCAuWj3ZQKyW2/EeHZCPcG9HNf0gqwO6hpZVGCOJ6zjWyNFruY54XjJTF3tBS+whW4R35LN
rWyU8fnXm6BptkHm9HsKkfyUFBNKqARLPB5LAn4Sd5/n+O3zMR+XngwHRu/ZDXtDcJSJfNad1jwF
sTqPcNh3FqPaHZEJP3WrdbfZQCbLpGHp7PSkfmFwy0HoHmVY+d+kJCc65DNiNz8G3SwsZgO7men0
EJihFldEUQw1lWU/D5sBFKzRgDKZtzxxam2yF8esOhhV3jAaho9qYQ/HkwUQUaPYxCPdL2P2hlEz
ngKkFqon8Badswknp/S3fgFDJwj9uwVr9SnVxBo3+BuyARCkOK8OjQfmxCVRftAvQmO603uesRgn
wqMCBKE8fOjbndkUr6yDyoL0UQxmCEpStQy8AB9YQAxHmw+nIg+ZNJukTdRassHbEK2G1Lo7pXMf
8WUvo9Ei8HZu/vW+PPqNiAET6GKTW3injbwKV97QHH2nL8MFxLU4OiQ5aaWLArKPm0G3i91W31O2
1qtZCWoX03qyrfvk9+OTN9Ins0t2bm6L+T5o5D5AqbyV3jC+tXp6J5JDPDjGEUtPewhq2KNM/+pd
6vCAiqpBLa0G9Rhn04AETWBndvzowHCYzPsIWLeP7+FNF2hbBs5N9DDEbTGcuHWkqVeryosveT1E
T20vexBwoH5bc0R57CPTZVr6g45f7HwdS09ry2Jl1Mkzw38Ud3kmXyrURme+xM6wy5843NINQLdZ
cFAOl6y4MmCuVxC5uZESNTUr6ehIcJ3ZBWJn7cLsYQwgRzqMdYwp0po9AZjHN2Q6R+D8gtc+mxNf
64g0mRwnqdHyRnfd4ZVGly9YriNldVsjGfK7xUqpj7i0Sp0XN5Vse7LKRcEZJrB4pIDVOodclDix
Qq8rz9QAiNm3TdmhyQC4gsBdTd/UaGFZU/dJkKgZMd87deOMyBnRsiSImwP22Gty28gMHbt0VUR2
uJQwJw9BFpLaMMBGwEp7mAKMh0jOiTAJGry0/sMYmeK9qjatIrzbn/oGB4NOcIlZtt8aQFsejntX
QKdJgLYtowRsUWgOA75WYX/DxA4GUXkP+gSFyZjAKA0yZkxllwZJXk6EGKxy3vCf1WlTvwPClXvb
hZsykPVn0nJw1LoTzUCNtNxjLSEFt1+nDVRlVfBlkLPhwmVnIjA4+yxyUcVn2W0s8upKToz+EIbW
hjHKxreD6h72HV33rDur0d0mtZs8algmCiNIYHKxre3uCP6Mdwj2R1bu7l3k2osl9Vff0NobEibo
KXh+itZw912JslQEfnKsWuCdoU3ArD3U5ykztedZBLfsLO+rGV397PtKrpLCJgxECOCEvXzK8ZhQ
j3LqjYl2ieOIh0SbnIY+wWmKGPzi6RyLwmtQ803YySzc8tOnbRhiKWAmvfcNfuuYcyhOSzhLBLGu
G3ADS4wWKC2SYHwxIIygimo1EV1/vfFH/yUQaILZwOorQyfAj8N1p6FopZLxVqAF2WwhXTikLBCu
AWhvEnGDfd8Tk4O7KUHxgBpCYw28rlTa74kX2XtsoB65K5iQ0DyxLmLhXvoICFnhbzsT3qEmuT8U
neDeGaHPGOoLhVL7VEVw+tg3HUIrNlZWX9XvpBiws/NcsHSdQYWIz6nupXdo40kDRP0lXTv7Hkcx
mREz6siVZr9zyBjaVGWCe7PV6nWsVT8Yc7SHPvWqNdo9dQvBFK1tTFtbdCBY/lOjfObyh8dr30cz
19aDw804SDlwn0fpXmSl9SBwEC0Sw/K3CI6MswFsSVmlf9S9g2mN5pk9a3WajHHnxzayLI8zNNTM
c2R2HzbhQ3f2Z7hb6vE0ToW/Mkfh72krsdUOzvcxcc2NHvaPbs/LZjg1w8IcY62r5HdnHug0BQAI
LyEWwB7BxrmwQJZdnQ+31j2bRl4fFSpp1KxUDhFTNuQ+zxTSnzlOmm2TUyVCXBBsYq9xbQFyAx20
Mhr9atWMpSka2NKSotN9dF+x3SMop9l7cOWwd1hOnxVgooXe3srIgKWkOWgvBLyrto0fIEmMO6Mq
0ALhBqZRvYgxhArW1nQjNvGlAtBUGflftlU4j4qHMIIxto9IehZ6E4BuouzcTHqnLrHR9keholtR
Jj+yEO76aHlUKHTMWARHhAONvk6Qg65sM97nZcXkPmk5hFEFmLXFBnXwtuglSbznbudxm4ebMpY7
ompR4JlJNm5+cfjxc9WnDjYRezisnGgWDpVHvPAY0ADil3wsZPJs64N/95GHMppvLMrlVrLNN3QE
FALxGuRL9CEDk7UVhrFZn4aN220i44YSZsfTNVq1/ItBePUT7Ety7JCjLBxpRHdmSQJvPfhEXaQX
z7UD+q4o3+B3X0v2cL9qHM8AIECmK2s3fTKPWlOjfpr/D3jvq+zbZLeZXJ7ovQBurWmcV3oGEkNi
iTzolO0UDQFbIryLKkbPYtisJdIA1K0Pu0405RlHSXvwTYM/p76HmpA/GmZJLIfVXQ0QoRjs8LVO
ZryTen2pfqoq+d4N8JJdK0JgJJqjpkas5fwoh8JRG6a3u7DS2jdbIaXTJhPqv83TtAplcZB5sTZK
qW5RH2t4/BPM46hxYhMGpjYdJgMGjR+V7lJUU3AoA+a5rQWOhvzJ6RBKF5PrxNS38xJmlg3T4AQ7
nUGN8FE0SE26ofxghVCcUKjUG43B6Cnmtjkmum5vDNVUj1jQ915ef+/As3zW+TnlkX/XdecB5Gp8
HUTwLUAJuifo4lUrqw7nUtfuE9D9K6XgIsRN4zKTgItgN3p7kcKvH1zD/IGCXdz1oN0TLlJuzKJ2
1nHZeXf1NU62s3OjLF4IrXguCzk9IzvAOVZ250lLy43TTuF/E7Ai/nPWiWvTaDlkPJlk8/n/kHXC
i6fpuucVO9vAHlhbMwuuYnifNka9qrvx1ZtC6NFW+IhTn6pxat8S6uGlnItUHyPAiaaZLXiVuUDD
MANKVDdKwFXh2f4rvON/fg7/HH6Vtz9iOtq//gv//iwr2oow6v7hn3+9lzn//cv8Of/+MX/+jL+e
48+mbMuf3X/5Uduv8vLBBPEfP+hPX5nv/refbvXRffzpH+uii7vxQXLsPn61Mut+/RT8HvNH/p++
85++fn2V+1h9/eW3T1Cm3fzVSGcvfvvbu/Y//vIbyTd/l3Iyf/2/vXP+Bf7y2/J//6/u659+/A/2
m3Hz9Z8+8euj7f7ym2b8bhHBRNSfQ1Sm6fpzUnv/9etd3u+OLizHhxpBmhUsRPI/irLpIr61/rtr
EZWi65bhGpaj81ltKed3Wb+bjjAYDXtQwUkMcv3f/u0l+NOf8j/+tH8f8fcPyVWeTgqbbRuWZ9rC
1V1+wj9njGCRrNJWb5Ysdqclh8JKHeUmu5hb8L+L7jlcBf/Nlc/v9qdYk/lb+rbnO/xeOrJSInH+
/C0bZQ95XKIVVlHX3+FhzZNs1ECJd5eOiwmmAH/uHJ3STwHMGkLlzVlDPeF/TlECZ2mfGWGMWLoC
jCIDmLSk3jUGdlADZBC2nMwxqpMhlfapZ7P8LhhhU83JBy4cFK0QzTnsPAweZmiPxreuqZtxLSOo
Zph2AEQtTAJZwR5lZExAb/DDaS98C+ygK1LMTqrv+3WbgsUhN0NX4zpqhGWubId3X31SA5o3rbfq
mmeNOQSPbdJCW3JU0iQ1+wIfARuUMeY+LS9RcM3srPTW0m5DBA7kmdjq1E+JXaPV8VJ9xZraqbd+
bDJvHvMSGDt+zwqFD0wliKqU/vY8sW8U6calO2OzjMGUS5OlqXvIhI12pVWc3DuWKll5wf9QDkto
cpP5VsBxyl6tth11xuZ+x/xfDyP8ajp/vBoxJgOKhek7nXcGpIjrMoQdqe9ooXBKN0WdlYfcbxKN
YHBayC0upHK6aFYy3q2i5bFEmKU2ld8iP2rQ+tK+tLuidJjXDUwiBiQSqG82PNaj6dGvdNYAhaXQ
s3jonCNnURQBlWRmZa21mmKNZDX4ESSnepHhttt44sQtEPNLU+6lzKizI+nxTNS0OLLfwyF4RS+B
wlZqFgZbwfbyLMOpI2XY1cx441XEiG58JCmEdxQh2I6ijUrQ2EFl+nvLscBz5Vi5HDYRGT47rhzt
jXzK5kKNGf3sy7jQkYSQF/xgNFXFzqj3gyc2wIa9zpBaMP4pJtFuJT5HaAtsLt2VSrlmF+QEcY0y
eLHfwtGAyDqJpiIL2JCY5bpq7g/TwpR3CD8ZUF3kJdbO9kvH2FQxEGGyUhw33YiqjyuEnu2Is7m2
PRCRpOwOR4a4xLEpFtDutahH21qnSqXwlWoHYnTBOYtSmL0rw43Wh1ADsLa0N+j8/AoNBCZEBsQJ
0o4wpMb3EyQISK18lAOu04F9mMAPoozqGzxkdF5InT0qhmLHQhI1k4CZuoROhU+FHplU0pamE2Vf
P+n5MacezHYNdp94VyCDAWwgoIujLhos/WHywkrtjBQf7Cn3HHywqcGgESsthDCUQMC5iJAYQhgB
ImH9U/LD+uvA42lwA+HnFWsP3EyxGzMP2lzjukxs8QcNPgxOKbWfBfwqZ+u6ZsFlzB8Dh2gQ4zdU
igSKpUOwW8MNrGr7MGZjV5z9xo4oXLQsBxzIdqheN9wfj3E4Bei8GhdlbpBkL7XFZBKCvjXXYLnj
AkyxexUDNyxRBgOO0j+rnLSkBbpMX19aEe3E3L24L42dB+wKzJ6Fm5cWOQjzxENxulCOooeMCuHo
D1Uew47Wu8E3zlngdMcYjBghG9LWEuIjGBLmaCqnTO1yVAwYnSNWG/t6stNx55KvB3yi85SzdApP
ELs0eYO9IH8zFZvWjkgsDfsWN7PJoh6dNHjo4KYZpJ1v25ImfEUPbKdbKhgFaEfVPIAE9I3XCj+u
2nbcLe+WO2CdkqUVoYcOBcuPBAhttYbErx10TSZER7QR/UVrGQLq/2R4zOYavWDbglltWnErY29K
GqIG19GI8/x5tDEirak5M7FxXTdqnuJWgpjO2gysgQGf3dmj6sX1KJyuZIcIsTDGdpDNkX2BWcVP
TDi1jFl504EwafMgaWGJeXF04jWoPkpIKc9S5zHNXIp8O6gxE1xGUQfFuK5kx/o49CJSXyYIAy3R
Y6rsNlkYyh+9RtbOBpZS53JpcZ5vR8v1qn1Y5JkGsA+wHr6exrXRpCeQmD2RVz1OBgM3mJkmpdwl
bT0+29hgkhcYgeEFkJUubqjh4JqNvvSJ963BBa4NFGEXS2eWCiorUfdqABLKnNvjYRWSRtNiHuVZ
MLMrcPp+UMQan5bsdejkEvH22al9g2Ggx/G5Au1BYt9AtirS8VR45vvsh4UkWNRevmjbAMkAQTIm
+mHk4Rr0DJFhx0lDcHxUowBwUz4ZnzFCyGXjtyrdy3ScwoMhu+6ccjqYH26G31gbKtxVXuWT48Jr
LNkQTRwzmAdgEuypOZuvqEO8AdTBs4p1OyZmv6mrlEDJgWcvJwHCOhYdep3koA8rZnFaFVb1FoZc
ibCLsat+HhBfJGAxEB3MbiQ/Pvl1jJq+KkdAY76Anf3/UPpeqy+I5c3XV3f+qP5/KFt98V+VrRSJ
HwXxfX+UwL/q3PkT/ihXDet3Ydmu62F/p+Hy5trtj2pV8B6mbRQlqIosatn/KFZt63fPZJzoe6bn
UeZ4ZCf+W7Hq/85wRReu71qY09Cb/d8Uq66w57bo73IE0f5ahkdGo25bnmNB3Phz7egKzQodDz9k
HHRXkLPHtKk2CbiuRjypCoKEBaiDdfuq6F3Ade0h82jrUvDGZrQVuEJl86NDcmWadJDgwjWbQX0J
fcIZds7Mj8zeiVUMh4cs3uMshM0h0CmXS50pXkq8K2kvI9RP8WFpl4BWekaZjlhPKeHxdZF2xAFe
dx+zDT+RPvoM4yN/I9MLoSiuelCxPek8BKslOYwvE3QYpvCJfMG0PaVq3/IdTICPHbpkYi2S/NvQ
4a4zRyqWx6omrT15/JaHd5o4XIhnw3+Ki60JEAsUHrtrkpDcZeVheLnkRN7b3CXtFuzEUqCPdciT
8imkqwfmwq4frkBf0BosAu1bkZ19CORhCjOVJI7CBZLrvlV8UUNelfPoM0ljmcnjU0TsOTeB3OGa
WyG6ODCXN+YkGI43T+dois6Ntq0ZsTUeat99q8PbObIoWonmsZpIOOfWVSZePVYi4qfb7jpUPFU1
fKnG35ia+ShT+2BF56hpGHSX1GUnybE1OavUxsY1FWiSWSxgRAnnA9Ra2oI/mg1BvoOhjLF7ldTp
ljiiAl5Dwxg4RC9owgLfjH1AGsmmi9uj4bLUQvFhvcb5JwHMi1YdbIoCtpyLqZzQ+PZX4rDjqV7a
Jow/FL0IOhhd+PspwBUdkRI1YrrxozUYk0WGfHZCU0Cw39kwHnIL4bk3sOxeNbrJz6qzMccewmmT
RWjRvWSl8AU9kYWIhtjbNxg4mzY7W6D2mT0czLxe6sHZc55Glyoin9ioq7MvNYo/Bui4toLg0cc7
JAVdRI2KOT0BPu+0BftJ4bPr8O4+wgfzmeRfKDPyYTKvPtSHiCpKR3mny+vQnLwErlTYsMLpZoD9
eqqvFespggRPOfLWumH64E37qil/YBNw3c3onVzrJQkIAlvF4aZp9lq3NQngQUHmxQeFJLopRkxt
JlzfGD22/yiSDhRxsRkNb9sCEaqyZy/loknJrx5gnXKoSKJ4gh5Lhw9Xbg74YUEVlxn4m4YQPX/Z
AA0mNplIEjSwcik4IKUzrPQcSjfW+TT8cFl0E3GyHQN17rDgeS8kpbK/Zx9Ksb6zsV+WpKq66/o0
O6iMdy8MLhGGYSMG+VBwv4L4Gvz8mMVimxkfzfTTNJ7rjK843nooLPMeuK7FNlcw/5t8i//bYZ8V
t7Bqopmb29SEGKNq3MWmd2yretf1/b3vfphs11GK71T86nmUeEO2daN0W7rNq2ZBrJs5ZvohIo5R
G65x8WH5xUmv77LdesmMF+ZqbJhat/23JEVc9xlN310dZCqIMBuzdOx/z8yHacweVYMS3WI5zyVV
8Xo75XMAKqLJRnKPrGMfjxuEDiwFnmxEarJoNhVY1cg2dhm9GpcoAA/tCvnXS8BsFUVzyNgAxvlP
xZPI1bmWmgN6+HVB7W1W9j6tvrcu6lqVbTjNV4Ol1rbwEe0895Yicr5b6cZDohP9B0YTTu6AE36S
09qyKc14XIQN0UuTeQ5ad4OgY2GlzT5OdKLxjo0ROgskfKRIxe0uaKbvCRkT0sVHDoCyaUHmDV30
AdeHsB3MDgoJdJeR4ggBEpiLcLhdUIKxpmLG7JJ2vkA7EmE/tsSCIS8dLfJDYBCHSbgAbvv8YtnO
vR+qChmwydCwHG9Nk8K7Y8lqKdBk0/TDmjKokKMzbH1bgw5z0LQlQSye8abX8aeKM0zxmreZWyW0
kfELMx1/m4TaJ8vPo2uHUA4149g6sCxQaGxpJ4sVCH57V9gkearZXPw0psSlZy12wHk6XRgJ01CN
gUzFVN1iJ0pkCw/yIcEC5skv0c5Sh9zul2y2h33qwydx/Pgp5eiqY8X9YXZoNZTzBn+V9jKHKtRF
7+4M2mMShZm+jH+Gie7veLTnRK+muLkKu75Z0w7QHOJ6n4ynLBjkHuVXnCVMj8ulmp0VQ4XATU1y
ZjQ5cCUejExrmIKsUFcdIpIzVm43Lu0mZ4NUxz8xXEh/pt7oNv67rKRDcZKvdg3WcSBGKN6VIwgI
bQRVUo9w2roO6fZrR0o6to6F18GDIpbTCmhL2W0GO39ofrBpaRDxMg66TWRb4TnDoN2pfs/mEjVu
XX8aMRqH0foeWaH14M8ooCbV5JZVcLzs3UEeZKV/DYJTr55ZLcF4CTDYdh3eJzcKtxbo7cytLrJ2
f/JwqxeOaLy9R4IZz/D+MYtr95GG9uILHvYYIRZG1smrCFy1NdtzpoPqj41J8PT21LqEsWjF5Ow0
g/+cDkV9yIC5o7X7bowAKKvJ4w9Ln4ZVid83v7c02PB/DM4vsDnc0V3+0gbG86SnePRq7zFq3roh
4Q7wEcXiC9kNOs/kzo3G3ciTxO4tbg4rekVZtMqNMlqpaeq2KlHes6YKj/ae+8Nn2ck8EAStzvQ9
znBSe8ZLSNN1TmLSewOV8ADsmMCH8sC6YdHy4pBwVyQH2a90MImEizUvdllm56gWr73t4WpATWew
F9kjwa93RCqRIbogiAMNswFdrncsBG0AXTkML4EVRteAYdcF31PTAVyqZ5a+P+Qfdu0oWOblDyh5
LOstKIWQGeVgajjD/HBdROXJNBWWiGxWnaVmfwWe9YR3x94BHuAEYXm9jhMmmlxTez9znmhSU1pN
3dvqtXUhZawxdNCUAcSVFRY1Yn1nBas9mhbBLF26tKoeGA62eTlwHvNh40pvYnUKkvCFEQxEm5PX
YIJqCqeDnI4vEeHzpeGDOVE9mEgdixF+O2rAGukeg5NN4v7wJ+MJQCRmtCTvlo7qTrYGDq/1+5Of
lOqsynqPSn6Tx+M9TfyPRnoXw1JbrTFvWQf2vEvKjUDhZuys9uAFJARRCqLbQnxAtWbM+VFHO9sl
zakw9x6+5gH8pNEMQLwYC+Ln9VZ1wHqZgAeCFcOc2Wb3McF+g1klr+3MA57jqXhi2r27Csv6amWH
LPoWiU+nPJriy0TbTGINRUPGbxC1T17+pMXuho7i2rQGv+Q1D+mKT76ubbX0p5PAG6guucq5T0Dw
QqurDJQYNyUOHZ7iqor2jBIrnCXKe4Lmv+iZKBGexkLJ+hhtLDfhcFCmvTNMUGVFsBuxDuX+MYOS
WHT5h0Ygqp1z8aYbnjM4KLuNIPwr6Nlnidcmfh+RNRBmpytyuqYjK2Z06LiBy/CY1o+U0G7fvJbU
rp0/bTTnWwX6M3AuEJ4OMJ6aW1uld6ebljVXv85mlr2RVO/E/T1GyRU51aINdg5C8dnR5ME9MiPE
e/zZ2c1PyoL2EN2k1DeONazaHhQKg5qyPYjpEZM7pD1jbWn60dKPjijvFop9QgD9G8DOdQTvL4X0
Ofrrtn73qzk4wSSsKFj59naCn64340Kp8ZJoEt7Pqc213cSNTe1TbkncHHX7Tcl0ibLPy4tNM5te
fXFUxQE/74ZoWKvqbvFQLgX3UOFjpQvOUVctczSFRrVT9rQO3b0RfQdpyPUK0QlMA33FgAcGu56h
EH7qD3pa4V/HuKeIOXE+I0TakswV/lbkndDBnOeYlGn4kSJvBbsCW8rCdvcF/IatJ01SAziFU8xx
+xUiPJxxCdr68APoyBDcdBAIMWVndsZGhoGyPLveNnVe2y1iBEqbhyl6lD1zUknaCWhHQZpw8hI4
THGo+AlTBBXIBQfiLIGXmsWk+xnBcoqvddAtS6UuzOYvo7WKc3dNUvSuxcPM46la6C7ujJyXt0Kp
h50W9Nv0IuFwcy6vEnDrcwRwGTjLAYKnW+7rMbrFvbVIQn4KA75PhJIPOhOlC7YbBY7QMy+hfRPl
rWI4pGk3PXxEHqZ68hmIO4z8Q92Lkx+/G5iH9LjZ6ObWz82lDkWyH6yVAnzSovFv+h9OfAL4uMwb
NL80AIrvGnxLI1zbvJ4w6Ddx3VL1pksf0iWLA1yHoKn06lGl45NTXZQ1INihN4zcXQF2NjELTFfR
WkOIV5HuxsBflvLV01DCDkdTwy+XYAskAql74/RiKE1klnNLCzq07hJBdZkBUIlzyHTzgNKCm5Fx
EfltmJDhLcGw3MX521hchJj29Dul+xDLYVWjUvDDb2gT93VvH6vgQyIsottUztVsUPMYergR7nMd
RssOkGJM9wUG3FrEXLXQaNvsDbvhM8sjMLDmphyvhoDtNkJSMqJrUcl9RXuRmoemgOStn0Pyexu8
Atq0lU6+CrxdrNTdcO8DlY8Z9bCQAEo6OxPgu6bNTYPf0q3vZXdAtnhv82SVJeQJWnSjSJ0AI7LJ
qJ46zboHgWAl8X2o7YtBBz9sfNz8IxENxXAku21pihd4RzsLyfyia7mIoFqS45MykhgqDYk6TBxm
cgpmB8Iz7XOCtoT/jru6DVYQe5a9X+8GMuKhueyCeFeJapskhOU6ON/tLMJvSdSkl98G1EgBgI+o
vBb5O3rErRPirOQeIGDlmvfJ9zLm0S5CHN7gWuoiPw57k4eXSMArPtXexB5cbt32xFQUBg7iYP25
Gsa91oRQrO2TsW+cZutb08F1teMEmdPHq5rRw5MKSwtZPvFY2Gh1+1TACtcDKGQtgpExe9GjkMVK
81BxMJvkekNbXP0rV+e13aq2ZdEvojXygldJKCFZkrP9QnMk50X8+ur43KpTVQ9X19tnRwlYM4zR
R5g+T0wUxtKfEMjVIWDCe0s8Wq3EqIIqItbD1TSlr24S+lnUXLp0KwzyaW1gOmmHCoFTt9RvQiWS
rNqpEyFVWhpDkTXfc7wKwrw0kQIDXztpSMgKBSqvOoHriMtNSP5HgjYI64EnwPngOR0JNMxzSTXJ
TCgEm2nnxveIEER0fMTts55x0IS1HwXK98TGaXSZyhbOjTTEm0MLmUO5UZy3BMGa23hW+T3ajy1J
GolxTJyU+vfJDn6zmAWPafK0d3lutOsqAaKJ/HBdduWNZBNfm37rHiVEyNCCLiG0xi8gEoTDlwdY
WRrHSbO1BYVs5ukOs8+8AUs2NQQ3ceRozSZKW8b748vkjCvYhEPYXjJy21ZNw0Sif0V0fZlxdQxc
eoBJ54VQXVx0C+5GL7Dj2RvDvI8RGEHttJfLnZ0eDZOk5uixxmEwzlh9PWvmdGOVsNWKt8SF1kep
bMUVtS97w5eJDKlQXeDwv5LJEZGXJcNeRvHrFonSeAwHWjZTP+LL5K2Kto1xYpyyqdVzMO1SVkM9
Psk4/1SLAAhDdAKxCpzYJQFvwQuHt2g5ycbWi417tWZo3Jp3M9gTwdGJV9oi+FtkNKahWEZTBwsi
w29DiR3r4BwoM8I82zMzq8snJ+uOYASgzm01C5ZSxLuA0EghzsuwuYv1+iiQvPdiPJXC5SSC7bSA
tm5wzm1SlqufrDBegaNoiXtMkQzjvzipC42HbqwK/BZYWlFFt2C6GlHDA5aHq3GpiPwpC/2hHOgV
rwYRjpXiy+RY5u2Gu4Jb7j4G9og8edU3n27UPZo4C4yBtLHKoFSEQIJ6h5VLNH0SG8oVAW8JOEkc
QhsiSlbR9Ye4fuIcbZKXwP3sxGck74T7mGMen6dpnRfaMe8Obp7vGK/Z7JqV17mO8JNzmQBF71W4
hPW4D9FcknCzQQmHvHdTa1B7wz3J1Gv3wbG3ocmSY4tisI3I7glOiJ3bSzkvjSaZmCHj0Xxd6v2x
mR6ylHFHi2qbkI/dxL9RI/u1YotTRsM+t5BPM7/shr3ZoDMEWGj05LjmlmeX+hHjgkV/RUIP+Rwp
Dw+sSFUUP/cMq+Lgmnf66jaXzS7D5lRVjzJzzklVow9P10P4oOq+Qyp2mLy6semNs35ou2FbGe2B
HcqZu2FlTN8hyi1paruKm3Nu+B/PQR3opVYgoudDaXmwhMGWIF0qr+3c3kZo34J05dquV316S4Nx
i4oVY6r7lXZoAZYgP2DQwK0Ry71oQexlw/SF3TFLFU83jrSVnmx8Nl8Yq3sIhn6BMwgV40ofH9v4
R8VfwO1GhBHLI5QHbIAxFgVermNy0K9jy5MngpGLBTFucbjYb8KaNpHLDIDH6sSEEa0U7fQF7fZ+
AjClFQTyMpOYpuR2P2fRIV42oQCpTLCYAZbBwsrWTd8d84w5Z3pJAEiPqA00qLEJtxt26Bt5efcw
FVcmLSnLwruwT9ZfUrI+y1XhLxQ2d0BaRj3UqDhXXBKFIbr+sFZ3OZZYVXuqsWU2RM3aHnp+eqcp
ayAMlRtvYeEAhMF2iVkltppjm4FmTD2r3+E0XAG+xUV8sVhizcJHThjm0bnQC6wGF0wpxza9M11+
MibuEKAJ0zw2mqopPZQZoJYY6pjnKYXjk2LQ4B+MctEdoKmVzb4HyDBMdxWr+WhBcznfDlEMU8dk
rhiYQNc7M592zVJFVb/Z+NJGAHlRYyq9vu2Y8Cb4NhQ3BnawQcQAUJScZIVIOdlRLr7NXMvN9JVi
M7arRfX/wZqUe4MAFTvfI6KHBCs4q1Ht5uT+KGhEXxRrZ5CSge99VfE2jNV5mIExqTVAm+3QF4ge
5XlMLvH0IeCc10j+l6HvErzdIxCgkOcWwko7pnTtx8Kctw5gPes8oDsgZW+QJxaka0e8WiP6WMIn
ynDvZhdpk8S+RJmWa4xjRC7BLH5OhgnwIFe/POWUGHXpV/ZZzybeOo5g56JOYGOto0MlDUdvX5nP
RXsJLLnXxwXrA5jtvQJ9lvF3UyFpQVQqQvLFZb/S8rM9X9Te8kC0hbROXfZlxqAvgE+iCZ5kAOOQ
m6Dt3gz3FsLoMcLEo5WhmNllNjEuIOd0cUpiiEHgfSqPhc5M6t0IB2oRBSH68nASHfLzNFHfCdIt
7AfsOBXj2ZAlZa36tfKOuHJt8vSvjhJaf5l8NTlJHUn4bcgfElJa2ii84BV54pn2EdUPc/M5uN1u
SCmEYJuajNWc3tir46vtwoOT8b6O/To6qiFAt7Y8pERIaoinE8AIKFY9AAx06QDaqk27pBYJJjXO
gxygCiJA5bkXc93lm3C21szFI+sMZnWVlDYe5x9t4hTAlThpHwiZDJMnsDIyHFsNyIVImd7FY/Ak
S7QJovJ6Tb6X1KLLuJc4rZzp5zw/IATzkIiw4fkqeIwbkrwqoCuhOu3mtDjbabZ8+CvNSh9iYR0T
rT4QT6vZ7Biou0I73gXYNvph60Yf+VCewdQFs2fn6VYH5UjHiDhkE7MDckYPFxDaDx4Vc7LJk2+c
hZ7rkCmOYaN+HKlkAKpuRsiuWvyuWNE663zDqbYMhiZK1H66tsawI1RpNwPoZ6TCmVG/kCpJ584G
XBv9tq8wFAGDBchv5ZfJmZ6ErLfB4qlbFJMwghgwdi5sw+qIhATDOvhY7S2KRuo0kBlnB7DenMfP
kmsJ89UmK26Vdi2qR3P87OE6tQ5h9PG0qRX0BmxnmtAvzHKtyN+qwnWJwYYhz4ndJ/i6WwDFkPwl
aCkI7FvX06bXuX+ZxMYSe+016L4E0HhARjZZNH0Iydx8yF7n5tLyzBpVIstNgpjpqVNVvVZVj/Lo
T3FxHMwXG2hZk3abuXPuw/kDPAy0SdyeTXvqmWCmSob6hmQsh1WkyjuOjqfKH+eoIneMYE8Hohr0
PAiGTMdsznRrgtXXErpIOrMLqWl6m8tuQ1QMJxZiFZ302sHyyvFzpl00k+dpuLj6ZtLsxX94rLXS
CzIJXOrFgLzb2dnbwGBOAD5Tjf7khGhceoJULc2nSsdrCX+6stWtLgcMbGioyUVQxbZI44O0TopE
qhA+99T8Fs9FM3gh5ZLFTbNLa/j0IP9rpeHQDj3okcy5lUeL1hvZ2ZT0XjG6G7rKTZEnTyabuBI1
fidM4pvBAYIaKoprkj46FTA1l1Hd0G7DYAIQgEchCCh2nMcImJurmrsIjZLG2FtD8i7tV3OMKCDh
AkN8HLT0ZNm3WdIBl4wvaf5Q1BEPq2wK59F2A4hLb1n90iX2E4bTry4nTeau0My1Qax2a/tGqXsM
WJEnHysJC1kwpi7Wmf4k4spL5ZPryyq6dFG11eurro7ryfb7Gsq6yno7eCj1S0w2B8aMp2AGjG71
RFcCnYTYafW/qWgvbVrsopmolr5/CfjTrda+DYR0CPZgaicPk0bAfIRPs/5uW5yATus39D7QpX1p
b4DBnkSR+JHJOnl5/F8SzpMaEToz/rU7nUiVOlgWyYNJtNZNZtkwpBh0M9w88DnM07Y3GpqRBSwQ
70N8Rirn6hdPAru9D/Fmz7u4vyDQxw0cbTUOXK3/5iRWoksaP4vG3JBLOdcvSXZzkithbmt5JbqJ
0IzVcF/JfRgdJBlLT5p5gPSFMi/FHkYiK15RSIf4tjjFPups/koR+48KlV1kbludzA7Zkmdg0RPZ
xOV1zMKLfEeaBef7D9bRox3Xe61s4U0nLwlRKiW1E5s7RrriNjhXyYAjtx/mvPOVId+FIGx4vss5
OReLjqCa7mMEBOSGf7iTDkiy3Ep2MiYwbaGRDqdAW9BIDbfBq2Ug0eEJDSQ1sYmv++qQUmywNzyS
zujVnLA6adek5fHZPBRcGAS+6ovlz2SpywEPIH+X4fzHpUuMCACI4E2Zf21iAqApcTLCJtCj15wQ
g7kFv16zFIVlRm2VBiSDgHGImMkNBIXl4B9DcR0d5SMUDwqsIFO/mfJkDrDeWXG3JZNPxIaO/QIU
jYqgRaG4tQ39XhC2kE5QT8Snru07pvWyQBgW/KjTK9U8IbHixSjrdUheUxmDV/zQh/7MswBq4Kqa
6dzSO5lcChoBnWeU4MKb0bKJQlsA1vTsC117eK/SDzs2N1HW7TQYtr0rAabLnfiUekQTjDMkfOvJ
AgO8jx6DTOD6FjtPpeasSdfovX5W2GxlBCdw7+p+/C6C8oLWeIM+IcngeeWfpfVWAMSDYPej1Ati
M7i6Yb+Oh09LObqdtYn05wjHF+LHneTaVvSfwb2LZu2F6ht5CbQJJf4WHVlFfb1PWNIqCSPNke13
xKlOijBCs6NUdkSdMxDGpBLZz4V4CvPfwoREFlxyxmEpoR2JBtucU9JMe2/I7FWUt/Tm9yXumUCF
GtoempFYU1zqTaZAL5ux7n85VXsHUopok+ixtKajY7oHF46WSrBi/zTB0NcxCNTUdoP7Yue/VsF7
sGh0twkz4Dbbkk62tjhdIWJLM2OhGYBYQd1BrY1axTMj5RElBk8AHpF8LLRzA1IzuzvD8fAqoW26
zN4P2Z1AdcVzPdlHMIB0zEfCHI4hYsROwc1J/kw2XHupfKE29WrRHWdQ/aotdwSnHWdAvJrKtI9F
q8SdGzqAIYhoKLLHvkl+BKG5A409EritNf+QgxnVb4kY6av7i0quZ1v96E2L3AydHSsjaY4XJW4o
pZ4thy13ug5hgCHlXRV1fTbc4GXSb4oA3qOVPr/Qr9KMlQz/ipduflwaBlbyb9LmvVukk7rbcX31
DL0qGh+6+l/KqH2uV08kAm2RcQf3XccojyyPg+V+a7Mk5ijeNbJFiXRsR2OPr/4pLZhWIT5Iupcs
hcVRKj9oj9u14z4AAF4U0WtHI0w7UC/lsC8pN8wAryhDglXe1jvwW6BQ8xODd1+zlPtEnw6ElR4I
cFiHkH8lM4GywmlGqj3m8lJ0hyG6GN8lQ99BzT4EKw/eFru8UxsqcF0D29n5KAJOddf8jkTFhAgv
ZntXOfAN23lbWcMO7aNf2kx74lUYVeeo94GtbEJ0qZUmGPyzl7QGGzs7ZsnULydzBZxiS6Dr0R21
jSp40hCPtIk7sdJatrH5rKxLnlJaIx+csfsyMLj4qY0MH4RuldzPDQdMhos9qm+CY20yGMkPn4HZ
stvU/IEBIbuFexc/7XoqApLeVy7Cjy7v7tGLeI2e71RKCcOAzw82FAHsStGBUM3DEesZrKD5UZBH
Bq1JXSnqBwuBTR6Q+NNoEONNGmQCWYPbQF4C3JCr1OBECHRZqnbo+paO4s0Z4HblNv7qBleagpM6
m8p9NVFN2wGsBBruDI5Uat/6rtsKfbzirVwF11rBvUzBvPBAHtLIfWuckLp3cUM+aRk+b2j5djeQ
cPcddVQnXPylpuJ91L3a9HP2ioSWnzRdvo/YG4P2qaHYjBPjQB4vj4AO7y1b5sCz2c7N0884f3eK
cqBi2kwZ0WwFYh8sVyTAFT/QPqh85LHQ20NLSaZEPmXJ0LTPwHTBl1HUtd1hFr9LiHpRjrsGkFmJ
8qiAu203M/nRMMIFgW29/ozIDxSpsxmLjNvTFVdtsTBO1KC7gdYkKOU7JMV9lGgbjAPAonZVO+yT
BZRevDlgF0tc8wxX4QQVypqs5JGZRU4lwKJk4OIoAKkoNVlBNymjM6SyTcD7bprsfWmuW6YtSC0C
1PRxCErWideBVu+VZQkXKs88NDdlerW1Ze+MobG5s8A8WajOUF74vCF3ZF5t5ETYhUJqc3cJg30L
ZTkYhK/HoWfpIdwp9F0tVD1G9MxDViGYB5OAFxOvX653pJ+itddhK+fhpvkEDrXC57heVkVM2pEF
la9F+awM+iWTy+HOWCEeblWMwRT9liuce/BKmwD5cU5nWNjNprzVoP06u1+JZj4oFj6ItHpIugnc
UMEA4c003+KZQlTQiqgbMXBJwegrdJ8lw7Og+G0IZam1c4r0OOuQC8vi2FjBl25yF5djtY+BTyqp
8aa3lEpGAamFGQyeWK+Z5NGQ6a7ulLtxoioiAZsE570aqyudWmk1hIDBE6y9IFp7nS6c+QWxLaIi
c6yphzuMHytjNA5KyDDHibYpXWSyLaRDJZ4yQwi+46Db5jRlZIw/KRkEfnzgtKeba+0WuyoywKxC
252/UwRsIxmJsjReg+TQs9+azBdT+akYpIwoGN3i1SFZIAQeMtTfZDMYOt1BdJGcn6Rjbip3CYd+
VEbA4pXBPD++VaG5F1iexVoSNOKWwaEGWIJBeKWjo5P5WesNsh/JsSM3p0EbZ4YPBm73xR0LB7Pj
//MeZd5n5T7oibKvLBhGRcRm/25W78PqXh8/hoKhkOklBNx1Jmx03lksC/veaG/d7PyInEEKJwOl
rBy5SYqPMjLo8q2HKB/8SIEF1ibnMla8wah2kzMzD5Nrw0pOU08+kTq8aeRPwa1bmUSOE8+5V1iU
IOreCHenkL0J8hTi6WrB3FSzvI0dtYvNU1+YQLaIvR3iHuZ8KJHyuT+DiN4aRuulReJ7bHTnhocf
gDT6hPGdPIaubj/LPKSUKtIzC+rUaO54oFrWg6oAFGg1nWxuiUalD14z8tYibs2c4D8MrA2pTFU2
Xbu5fqjL6GyNxrol1SNqVX+RM6JWHyD59upXz7y2qUCFZR/tOOPZD3AWpNUy7244abYmlRqIyhPE
3BxrqgVKs2yuttXFfhqp4W7uaV7tkShc1/wOU/BrUfTWt2H54oQj1lPxXLg13jLFqkHER0xvZcP2
2p52QTMxG4U1vQipwntLcYnx0Cl8uYmpEVaEmVYPOE74O0WeIYZ1gRy0N6T13g0mHn4z788aH3Y+
t80ms7uMASdIJdfJ3gon24oyuQIJiLeI3VnT85ibq5B53Mz0bmQttUOokWU8DQKwZmNgCFos+Y1k
P6BodNz7ABb+2nURsSYFl19ufpapCsij64KN02ko52PxyzEMnU+DOYAQyzFNzRckLYJeAmY+z024
S7PqJeL+TVvmgNakejpSBDcxVjbl5BylnqrNRxk8KyctYvxnfrvYnt2JhfVrmN3GcvSpfLDSxdwk
1cEOJi+DfFazO82XCh0ND78hSkjIFnCJOS/dcK+LnsU32YJmAlxHR3uG2zx4kQAr7Kg6qNSzgNPg
lZCvi+KZ3WiiGz5q/Qdi5AKsQUP2aALY7vRBfc5jmsX8eTI5bJokuasBA2GOYV8lxRd+FnNlj+bw
ktktkahM1hhBuBtcfchaouugV/SG3aEflydCKY8QP/eE/ho7YlgLFppjt1WiJEU4zLK3HFhyEYq1
6ZO2AyvPemckhQcSGV3w2DJ+RINqUF6yU7ezZhsaDzWS5FojMwK1AV6XzaijStKuEaGgR60ePxMG
UvuhJDNoHntc3GZKkoyKwhy32hyTF65rqUqzVxieZV8gvCtcbMXjiPJlCu9iVrdGGG1k/zUzc8sT
gISc+wlYKMLiga7OVGyT55ARqo7npbBiWLg2tSPkx7VN8n3TsxWE2h9QCAmeCwtDsDRVT1icZCFT
IRQMuMi1/jejD20KFH3mkxHK/SA5mcEpzvctsy43/KzROTh8Won1AemfIQ9giBJ9hLpxMGdFDlXB
tzBY9drUhiQYksoF1dwhsAKqfpohoR73bXwcrfe8IJipBCpjffVoshULXY77pCUo7G2CBwTrOxf7
EAd/xZx9D02Ffn6XDFtGn+ux3mXkX2sLPzauNtnAnIw9n8LA3DFfCyC0BIi48o4Dtqke8+rFYWjU
q4sfHD51iT2dABNxKyMsdsRFGLisS3J6LdQucU8jGQAB3xs6/xy1xYd+4rldsbTLjWSTqu8DAT49
WcoMbQF5MYREvhI82mrDxua1J/VI43BsbaYGM+3SyIFOeEXOuwYUehMXvl790kIoFAfxxNN9QHRA
JIJ9ERwXhkgPwOkLwuuW0XPRHitkOFMMfRomQvbAxGmiB5YnNfYZYVjBxWZWT4gcERbBbiRtjk5f
WO+9dl+JFg4TYSHT1ma1Xc5eZBgrgrhpPw+uEngU8SDxq11OeoXC6Wgyeo6+GYuuoQ6jd+CB32Bh
8tP4OyKCVGen0WMFSN/zChVASZDE3bJAUlhwID+u648yx3jA9iJn5aZmHnirtabAuqBAs+J6O/LW
6N0pYHJKhCAx3y4j3C5+rXhrRoufw6dSIn4u623Xk/OKyHZRYoqJKuJlZihtaXdVm/glflAbKmNR
MUGsXpP2UOfpWgbHBKMHQyjIVWH/owfX6koe7KrnsBv086hSR7JCghKoYKmw/AGngKRHr+Z7hSRp
O8o2SuMTma4jFhE874sUnRzMv6Q/prToUfUAVt5svmao3KN+raNv6HEQ1RadUTqcJ/cn6JmthhAi
TZhUg+dwwhqDtWJPAcvzTUx7KJRTgdD4x22bZQd8yLiJGzpzxZJb2/21ibBJZoaco7W27B81ojEc
PDnzr6CFr4tjYpJ4YT6p4y7gOOsi0EuwWwM/Tp4K4KoWbegClq1+UYKuCoe2aQ/0hOcdA6OtZler
IINwz6NbO5aM3KJgN1solE3lMPIo6UDM1p5QUNNoF4OWpXV2gI7L5lULbX/IvkKq2Y6IpaB8hiqk
2ltn2oG69ZZLZ2bLntACqVDZ7OpjxAnSgFVdxnFHl8lmGGor9H1EBxKa16S/HLTE5vbbkKelEZe0
J1wNCXmXNaWdtq5ygKaPs/0DhTLM3i0En/U39sVN6cLF/lrcoErwBFSPYUDdkGbSt/jK5mLCJ86y
dKyuTnkvJrXday1dSVP3X9MAEqvUNftAuF92EA40m5JdbS0Kmi06IexuWYQ1JoEYsqjnFFneUhZ9
DFl+DNUkqU1BwjxBFiOtLXhwLdg0HXLZ2HxWYndTDcza9Toc10M9fUdW7jy3PZ1UENavTceaMobO
iwJRZVTD1rx0mCCLfAeX+47VtvXUSYISE+EVmQ45e2Q05Si32i7CezP7cgNCfvWRRxW0G5xKti6o
HPvfvJpe7IzTE3kYn+CtzFAWxfZDGzTOLursLXywN43F6idg3XKV0ymYrLNoLCtmbh0PfCVSNQ9A
RLjNVUASqGYu2LAvU/ekctub/EUMPN8iuGkxNwPyCZc/h3UFg1udjbSDJUr9HFMYecV9kZ46d0Lu
yYLJ+XWSnVCvU5mSS1pt7GI+NvpvQP4gW6LdPPxKsW+w+isnJ/s2leQW8/aiiRYU88/pgNTVxvjU
eZ3BIA4pzWATPNbJlW3etwhJQmxKUQa4Pz0X47Pbm3eu+67g2wFrsiwWl8PRyAbmyBieo+HUwAIx
o/wI/hSheyaGa6mSPqPTyJLq8JY1+t2MTXklG3pmLL1ry6orpLEEBqTkfDgg422yHDL83d+MW3em
1aWnHs9zEM3XOm4BAVHy5CLhfLTzaBuWluVnY1LtOPlfpLJps3q4WJ1BiMnMhxNC/iLU0gXIyjEc
qGR1p3dxz/MOHRGHnzawsUrtB4IuPFXUBEso6rjSq2o8uDU3iMzpV/TaQr8wJJhrVHHNlITIVB6B
Ew9n7gXy6Zk1bmtjWmdDO26Jvnp2qp5wCSABXp86eOHn7OQY4HdmVuP3gXnHAus+zqTAF9cOG9Jh
MhzeaErLQSeHRtqXJmdWntdw9OIYjFB81Ap93AwDLOJFdtwSqAUKEvk58uh9VKefro5AgYJY21HT
HVxwn3xSm65UHsFARk56acK8XFt0ZV6Czxef+rs29SDfks/JUkfGr+lGaa15B1+BdXaa/TDCWfQ4
yDK5bVmo8Bfi3cDkoz1DQxi4hq7842BBuM7IwD/eNgHne9MgnrE7BHyxAqaAteeq5u2k6Z4sKkZt
F0SC1UzBQCKGRegWRBkRQL52G1Gs51Zx1yQRMeTobUZOjJMX55ciib80XSrFUB1bANtG64kUGHUM
gxYjxh69BHUEws+5RppQ5hz9hE6+FTI54AwEksXJF0b9dRpt4yQgOA+gmzC9uvuuyNHRY5mNmWwU
Ao30HLKZ5uzTYuQOY11SuQEW/fuxWasm44j0YRrTGW0oL+Aq24UvzJd/3/x7ySwxHRN9kKwlly//
vilrhVUKQVlu7bpHmo/BIq6OL8m/BEARalgY7RIaLw07lUzJThMuvXrslhcg7vM/L3/f+/eHf//1
/33v779KOfzvX1YRt3h0mmNpcAliS5fiOEGIYiHUYmhXFOYawpBXjLy4FWIKvlU1GqWv1Gryny+J
UkLb7aqNhGYYrLs5rHyUh6X/z3/QeLyquBWcbDqSU4w3zlK76fjPS0+wawKUgvEpNp1mssXx76vq
f77654exVR0MFHlK0ud+lP73i2Fo6VqHzUtvaaY+fumUwazls1Gbd0ijcZBLX1eI7v57sRJ2fcby
8v++F9RKdlDynll6IjhqpQATxVf08Yyh0omZBPMMk76GeJsCTAUlQgk8vnuD2anJVRFJeQJ5kaF9
DIptqVfJngHoNeos03fGNCYwwogtdq+D6SuJ8X9+HMFQ8KOXf3/C36/6+6ldwV0SaKSnzuqonJjh
/uelm6vGh9zGoolwXP/vZXANOqF/f2zwHrAf7RgcmPgXduMSV6Q3ug9rEluNI2oErRnRNr3zUkmJ
noG+RDdvCoCuuyBi/qEkzV1vCG/WkvZmGjI+srZ91/EFoRJDoY6wxdkNkgbEasbsHA6YVjvdPc5S
Q6GMR8cbRhRZppZEJzvRPxDoWNvWVAktNySDViaY/t8LBs+WKZCC9KGran+Mc4cvoSTjsnelp6wD
0ZBENrefaUrqT2IglkEr0Qal4lVh+BQGZs0SLu19vO1sidCdNIUznCGkQiFhwrhKYjx+atX7TYcw
plbU+7m31X0ugB8XA7KCdiTPSlCjuUt4MDHXqZ4yjtOidlsWxs4i89nL1LohnzkTrI67SxKY5SGG
7Ro5ynOI3rvo6Sp0yIwkDdGxoTUPDoJ0Kzygyq5nv+wZs7vVlHFTGiiszSKmNzPoraSiX8IUd5+q
AsOcIUMfQcZQ1KUsF5xJbmWtLruM+L5wGZu1s8xAN9dUY3l7Lc9wzBSK9iHyYospPVBx8nbAgQDR
aS9E/v790aD6MD8EquUXFV6EIZ4fiwnb4BSwmbJk/2gr2FmQpvz9xKlmjK7RbB4KkIsro5T2zsqY
tfYuE50JUxJZ04bX1zCvyTqU29EMELs0LogCZk23AeEW1Xz+1qhJ52nkd2yjnBI0MRR7n9uFei0U
ilNRz/kO/898dYUMcdn2jOgJ/FPBYYI33WcCTVuqtwDy0KZFc/JbAtXEUail17JSz/1cGS98FrpX
5pVYk8woGYxW4Y6SFjqfLZGMZdBSS9CFJaNixp/hb6FOlg9O3g1yMq8WGmJatucEwikC7PHZIlJ8
CyV4eie/dC2qormGMr2fwHHeg2paVbEi2CV04l7qBlGISzYNb3Y06pDI3dq+CZS39IZGvv33e3Wy
TKV1AqBAAnaXjtR7Brny2s/s7/G9l8BVS3n9e2kJ5EOCkMKTIxCxsER0sWf9FOiLa7SkY20L3qZW
C9VdXrkNzDED+owEqBqbMvRzTQl9RuSgsY0WIuuKiY3gIJTRKavs8ESFrRrnPrVNFtOxu3SpjNT0
KdxZrqjOKGeqcw34naykCuJx1jBVodDetnLUV0LPy7taOgUOKKvZ2ctIrW3q8hwE0PxYGCOIsbCv
hAzLia7uxhMFf3wwkuwsl6sxndE+zz3iDw22eYL0VtZruws/jZS5Weh2mo9tEiPqqLOfLRTiR7T2
pGAMH81OPXWSbIdO71TWhB2jGedsc6T4GVm410hjaxog9tu3SNRdDIW3lHTwddVo+HKX36vOdWdj
meZV1j0jo8JsbjrZg1fYJxp8383QmeqB1LbxVdA7sUkV3C5PVusgSm0DLDwUgHbSiauwrfY+FcEL
kETBZop1D3+G6kgQwEqk+NBGsAp1js4kdQ7PJBRqyIpZ89bJHaGBqt+3922TMSfKiZUJcb76qhSt
n44T+RJ2SXaOqvZ3WVn3d6MW3uwQPzcftbnJpyi4M9La8XQqwg1gJm2joNzZOzoRzE1m30LDfa7I
VODso63Te1t/Iuuj90znoPY8m9GiDwd2JPdGh9HUVe1z+ZdlOAykctVJhr5oeuyR4p8yi+FH0hle
NOfzR+VUj4OOCTxI1Non4ip5JMjvGjMy4WMHlVmmOQlmxnzQ1ZTEKQMlSk3iVsUC9UpKVivCR8eN
daxZZMJERW7tuhr13N9DKrAYmudVgpQh0u/tujX30hlogZH9dXgJ8RqKZhp8MhcGvxvF4IPhTw+Z
KrxAQzlkNRgJTRDBhJW2XFxOlM6Mg9mB9aE0jymCBC2J/7m+BC4eRR+6I5NHFJjDGJ2lApk6LPkl
MTrAMagrkCyJSnYWss2if1ADdsAqybdruxaXOpqU898F5aaMw9QygZwah/Ge8vww9C5JPbnTenUl
7NcYLf0inKr2LQ+uS6MRD1k4JcrhQcsuaRSFF/uB7EPlEvKwAos5FDAca364fM+httgDpESkFjAu
1myOz94wxJ1cXiILOmIUz+o/d/TUmwDd9fkgO0T0BET83XAzaN5tkvPbOr3ECKK0p2ohFYW9GyEh
cBn1mJHeXrSB+NeGi3PFIgw/kNo/B0mqX2hg9AuAAqqBgqzSqLZ3NszuOwkKDH1pnPzzVUvGgBWB
QjQY+3uwvtiWWrxsXCV9MaZWQymmGxvHIrA1BRUQRo2+HqWKC7DHpD6O/evYhUA1Y8RsDlO01AAJ
gnuG9FrLTu9G2deb8L8oO68d2ZH0Wr9LXx+OGAxaAT0X6U2ZLG9uiLL0QRt0T6+PjZFGGgEH5wC6
UM/euyorKxlm/Wt9q/L3MgUxGrLGXLrJ/21jL4UcmkNaa+57Mw13UzX90GQUbUQrd8AqvbUrYbkn
c47w42X21jSSXY0X+cAI7CIZc+IiNEm3hwUu6ihkADoQsadfEm974J9rB3FFuvo1rXa9p+Jf06LH
BeilfOoLnw0FRXciBweQPz2Q105PuYNZuc0cwlps/TS+V8cQe+6e0u7dVAy3IxXjgWqPmHc56EzO
hUjUfa3nQxuD6oIyuLNMbn1VF9xTuPaYw3QYKQDMEM7Dd9spggdHuFiRGtouqXsPEnyaWjZ4GinC
PLmhhkxOBk3ZicmqMt/OFJ71GUUbra4A6PUOKPzqMPuKmx/ercE+KAfksoqnclcwwirkkgsYjRc6
ca+5f+rrpVDKqn2COgZnfncIbxXvtAdCE1jX1TT61iZJAS+nvn9rV9zJTT/pTkM/EaC7nSSAblmb
xwIUGRUmF8RgwCYdOXTgAi4+vzU1ibf0o3DMyL7Az0Tnai6TdabpekqKZ6AXiHD5tuJm7MJ0whvc
puusiT6sNJdrkGp8GRWeg96yDsZCs9LzZx+lR9NEkTSNub7ScngREe6zSszXoh7efY/bVtcCaA1t
/Ou+xndrVhXlyHZ9rE1GgzaW22wk/JY6zr1K3IAR02CsC49Ccp6arUhc6zSVtrdMlBAbsqsg8B8M
K6LEcv6xEqR3tAbMXtQZrlOjTHZG/jK5kEowKzRrumvsc0S3nUn4oGWNvJPlcNPabXsV2UuNUtA8
D3mPdaPgR5+qu8CfvRXrnXMbdch5sypR4XGOnSje3rBbd3jTin4VJsABXEDnLVQAdMb4GNsNjQ8J
aq0XuvFGO8FbbIFtmahFDKhzvIGLz9EbH7QSGsElNDBZNndNmhuQo5O95XcPeWzdVg2g+rxoTwah
P5LY1DyagcPLHdJbjmvNgXS5cdTmcFKCrvauACsxOPMjNTrqwSPLeMWp7VnL+O6v499fh76QiseT
4VufVPZhPxmgvzql2jOAGHEJyb1eggYmNWX7SUwJbgE86U6icaRSxWX4cMdUUV6P2AYZU3Xr1Jy2
ltvrHeNW+gTyT7Orn90Y8EDohQRBmm479nfQx/oL7NdtYlGno/Nx4vcTEKrhFtqbdPJinfgw4xC+
ijl+YhEg9+8GVAtRj7AZ4noRq0mnVQCGBl43vlrNCZ6IjW878tBOX2JqOpBGxT1vuEbXZ1plB4MP
kZdIvZ0uJNlR7+3W+/RK2zmb4/fsO1iwplMnrWpPcPtNwM3cZGXlXJvaIY4+UdkwvHXKiDbAuDCY
TdZ+Gkveb8smGDs0PwYshg3Mc2iMLabH+G528HMlOFHJi1CGkSNageHpH0Yvm4GHIy2n+kJQ2Frl
oniNJ+tX2J5c5WklN4WFuFWYGO9TLOGhwpk/M5vTuIt9VtxN0Al85Hz8zlBAJCPmTqYvLZeIbZfW
1BmgvH8H00W1+VdJUbf2yHMpwS/VKJx0XTii2UIGLEmrg5jEQr4zrcbczH4lVwZiIkBRBorUEXtu
9m55E60M6VvAUHU/6BZLgK6vg0JgzOlKPAiay39rPFbZwJAuzV+1o5/py9zEE2qt7VgPLdTHFYxL
1FKzzLtXs7F+RDHktCKyPltsgyYHT7giOXtWle8dqi3PE+AELUCD2OE2zihH7Wpn5/RpspW4U6i9
uJu1eosdhui9g6FwiBhc+2jy5ChZAKFvrJMsOU1dem9xLG3K38gzwr1Ka1pNBJiBIPqRGSXpEyAK
PyYchYp/iLVNg2wAlWfyo197sEZaaonB24b4KV3opuYwfgjPeFKDwgyumNdMnGQoab2SDRCnYLBv
oCxwLCjLb7t9td1hxFpef9YBh/dwYgc3RPM+hRx1ROtuXV3iCsNXVElOxH1v4s5ABAtz2sQs/6pj
RFxOMZWBAWQPYw53o+gBloJcqlflo+FyQ9cm8xcFtjqURHUm9k9P3oPYCDe0BqYfTV6T9I1yFH4W
+NAdXgGXMtzS3k9UjnIf5ShNKekzSjQYxmTiXiRfoO4eO8/d2/38PGUMleq2kCgLDAlhfwJmPtpe
lm06tzdOWRo/GZnH2LJLOcGUH46OceaX2N5G37ldokUitHaOPcKNDZu71HKQ6tJ6nyQAyU0flTVY
0BGtmpigCHPXVATpB728rsQ+ehVxGz/HfTDG8tmeEcZcZ9xk7heERO8ULGPfuWIuy3XfB2aQm83W
buvnlNPoFhrGvlRgbim/ovNwMySsDInESQhwJqGmdKUYADuVzHecqZgzu8i53kQMzyKjLzLije1Q
bzCPPqSjR9lHedP7M1SEsEN76wPKYjBosgHuMmN6+ouT28Q5+82wtG25M7yHKcWWwr0lD5sve3Fz
Wh+d6AtCjd57JjH1eGpLvYKHTouYUfHSijB5HfvucWLrBPxC22ps1oBmaQlk2XIL7kUk8oHXJCtb
FZfM9a5LLLGKS7+ZXrQP8ccv+V2niltbUUXfecNDor2K6IZ5VZMCAM+RnxJo0MxDvUMo7uHSmOs+
ZEdrcVHZCAaVehgaHBtU12vhmQcRf0fx+FWgOq3sBGs7t881ldC8loqjminqj6DFciaq/G4uphOl
C/tUqeQxwTM6cAnjnazXiRpyikapdVLsSqB6+ucOTN4xRl3iMWY4axZ4OGCLxdtpAncCPuWM9iXX
WQ3NO8ufbNUcMKq+m+b90FUPNCWBSZCNvfa1XOMrX94YnInNNJ36kvUnDO2DWcf9TodlyZSgubPT
+M3PAnPlsElBe1RnOs2LbZF8TIpWNimBszjTeGcmJBaskCYXA9Aa59GlHiQ/cKpCB2b/blqz3nUj
b1Lt0QA5dlvThLNkBKT7vOxBJTaxpYIWK93TdG4G+bEIqOww3Puqwj3ip+1PEtIOv6QJiYzhUaRg
S6fETWmicrHJ3Q08AqFqyGZk9VeeTu6usTV0iPCBKQvZsPE6QxffUCTlHuqhvkZyukuJPBya5f3r
PRg3YuQiSkP5yQyIswr3Mfadq6wz8DmM+rcumnDjih5mivrKltSftJeKcwLEK1PaL5bVSTq7VAzR
wfrWXX7BOtchLC746Di6ySTCXjmnt7KiuCuOnJ0RuS+8yJkJYfqaT/BiydLA+bPna8B+6GW+QDXk
AdjPFTXb1AhkpH7PXsAcFDbX0CS4P9MYR6jjbrhFr6vlhAfEp8bBAnsqEZNYa7ARkwvZS9qcHUoP
H05JJ/XKw5JQGTnOmAGvZ0b2FIrISx9U45bRAR/kpvaObOrHvJLQ/zNmV3APZpVfVXycfNDIh2zU
V9TD3FkY4mzlvYpQn1maaV4KfieXgRxIRFxu0KMmy35AaQN0GEt27ux9nnWzj4ruJm+8l8wrQbeo
fVp+RkZ1zbP6Xv+F6EGbVKRsCDQVfMwq8+xHcGxTfTVFw0WFVr2NOe8x2XQ4LhLm4Scne+wxRHFw
UJGW0SB/amhgbeauZ28ADVSxuwJQeCcGhzzSC3VrSPdraKuPfqK6lAkpYH8M1KV966XRcCqKY+n4
hGCal4nxKr9A9yP1+JVbM4VTozbXk8H5em2wY3AmyOXNAE1mHsQ+Q5rgEgialZ8cQcQdSTrZNPO0
1RMen4LGL47/sajNVTD73allV+dg9o73DGhHZAM9QDY6+904r3gDHnGpB0UaXApJ1fpAim3wK5iG
lnePYRgjCU4L4KvTS0DUGRzxKu9uB0s+uxE/v+BoHBoM5mYNcDDjCeeeMuFipnRtsWAwTrufWklq
wqBP0qzMb+/KmRtW4JzGpDTzeIDg6Gzm3K7PHJJempFhPDyYbelRusZdsUrpOMryOlgNgFe8PEHI
lYTOsvY8G9bnTGCss6OWWWtGoibm8D/bEQv1cuq9LwzQt4aXMzGxaszYyhXrdKzzteun+RYQS4zr
LuN2BAxxsmGHgQ07zENwL2gP37qGN6+H1on5Zii6Jb0yWUT9eN1ijGtQrTO007Xl8o/bPjjUMgTY
YnCl06kFCsR/KcTd4AHSRmpwV5B98e42L/5C8bH68Llt9buusRi4HeprXu4y2R1ELh9aOc53Os/I
Own+NQXcmOPtcT+2Ha12qxSI/E2TZOcwHHEZdzQwMYe5rSKxFICYmEma/AvoMqupT3eXn7+wZ/BB
jgADG8bIh7Fxz0iU9dYO3Fur1teyfXYyKSDr9ZsgHfDF+8Uu6pN3ol4c+0V5HyI4bOlSu9aL27dM
xmYH7fShK8EkBbnE6hmiik+tedUCUAwxweyDyMKbVoj3dGYkL6mbLWiWWelKHHkIWVZSax3G7ncV
g/J2YK1wCmGx7tpoKbGzthWKVe4TXqYjkYQZSOlD7fRLrWNTcVBjr/bn/J65HTGggGgUNWePugy5
EUj0yLmCdiWjrwJZkDMlpBPmH4/1aN2WErnaJKhsz5nYzejoqHzV3rfQiM10Iao3fbNnhd0FRhDs
DByIpibEb9jMp8NxyK5bVVy3AZNPt6UHKh05WzktJmyfAsdDikKVR+zscaMJFwCNEhQM0RcW72Sm
zENYI8trJqqzrT/SMgNWdVeTjltzdiFkLUkwRlZ6LpJxx90v2wzRhzJDTK8Uf5UW8ms5g7Er4bzT
oGVtco+BpMpQZ0TB+GMsFnz5vGuK6DnHrZAt0/VQ6buCTTrKNxUVVwsUmwH7uQiDbNv2eFBFnD8q
n1sbhlRsSsS6ATV689KaTQAl9OAwmq66dJnxbRaVQW7EG4FRV3ezUV51g3jXyGiUEibTKg3E5a//
ghRYblQOj5SKpGnjMUpZtcmQHyKWTNqfupXvYdxqJ8KOUR6xpFN9ZYbDznIh81Q5I3Fppr9dO4Cg
hWvX4qivExrNnYXUZPnzQn484Lfpn7RVnTjcqYMbYPhJHeJtVoWnKU5svTNdnLOmuugEO1Nk4leb
0pSaV677lgcVsBf+MVq2q8TkN6cjMlLKHnZl392IpAfSbh57IxsvyTT+1txMORfItWfRwZK1ZAfC
EHd25Y3nKSMy5nQDfUzQaTFFYglK2JiWjwfslgqszcLZKTnuybx7TzTNUgZ0gMYexbrL+t9kVi8w
34utNLYdNwQe04HaduJwlcW5frABVdo5Zo8UM08QXjMqYvzgJ4tHmwQEy2Lf/Zhm9FxAfLpqZ/We
Vxm900Z3R2VFdnYbdRX6NVY7iINJ1hTXTMleQFgPayeOIQgZq1AipXJ+waHTyHlvu7wbaWG8cNSc
rpSfMdSYuYX6scE0hUeulNM5H9z0wqFyzFGHpzEUnMbUuK/64sAx+mxQtrMxZtNcz24Xb/hiEnMf
6VDn0EF+h6r/0sKI4dkHyUT5wj5N+MKOnDep9MjdKk3xEDbLqrCpTw/4mMXUWW3RWPiIFKfe9JBm
YmfjajgdDq2JxMHMVUNnxiYkjVV4Az2cvCFkoyTtbjPYe57L2DRill1+DlM1D2FXs8MpmjEFBr+4
muOLmZNMmYmIRxid2OUTVlWiA8XQ+Gxz4242IvomEzhD8/g7MfFcjbr1dy7zh7MpjEueOtE1Plsg
OenLECRylyUyAfxAfryOoAWR76jbaTM0NmfsGlogwzWcYz3lhsQ9WpIxm8TGgx7E8XhVCT78/Nl9
POA8gsWRwbrlpQ/YJhXHKonpg6oGFgzcOllV8O9TwoZ1dOFKmBxst6avUUhmYvHeHlma9eTd5EV0
KXIMLTbjPjAeXFVrMFs6SsGkE/lq6vcqfTfrzoHjOW6CmUbwih13Kp1PO+TnoP0Wtl28EBOdbCtt
8T462X2rHPKdSj81LonyWUGJrYBY4B9i5UYRyXLsc0Hw4fshLkPrxs2yL/z3z1Th7voyfZ+4W6xH
y78dwhKiyEgydFKKR87EvdDWw2myYCeKHkOW0o+5rtZp2TEoxKy+o5JCP412C865nI5kZq6x7GPo
12W3zdTsrjuFvRfleZWJkJ0E3ODOCmGX8Llfp5G7djDNDx4aexIRq29LCuSXy1VPaGGbzxGOdd3v
c0aDa9mmBVfgZjEnLX/DJ2OZRfeip1SXRsa1t0i2fnNmXDWuCA6yqmfYJq0O2lMnfqsmweeah+9F
El/NNRkDAJxfxBUwlsJvNfUbM4gNNgVox6YW2yGj2S0fqSzOyUbWu7rF0mpNDzlz/I1n3AXGqZVI
pHmI2Ktyhee6rMq1mwjQdzmsvLbvj0UYOueIc7oKE/sUs6DgzOpIDWDFpuMMmkqj1hNNpcz1YEMy
mQkS9VaYiKb91NGSCUB3HnwO+4ZDR/E+Gap4Te+1f6gx5JupSveBmb6jF1eQIODYdk7/7VVgNVxC
febQFnso4NSrQdAYCzhshcJsXxMpwk7Oj4SSj/+9TspfLw8DGN7hvPeG7LnGhDwUDRu1ApyEH2eb
9DHWaqBCgx8g9HaXrCQyODtMBt0SkcVAunYrko00tGNuE4dB+DDcsMTxC7NMfiVUhBJjzbhg4D6k
qIBJcqsulEugOTX2ramsl77BzFnXFm+FFzQrrNYRCvK8bVrhkpdSJRZXQgcTzkrOXaLkBJmtE3Tp
lRs6HPVoEOA2jT4UkhaOY1xjVoRJxvCXWHwsvvO8fKphiSnLSM/aAi1A0offQtHiEBnPLm7GlW2P
b7nKyMHY2atr183RbqMPMyFZaXAT1u22NGHhNN3SUeKYN+HkHcqmeRQWkjSjQwAK0bXmukvISH1X
TTQCxPLfZBF8lJkD2ra6Nf30Uce4oDOjViCUaMcBOtBK0FsDtA7GSkzlHbZVnn8eDZMUEeFKBp7D
rncb0kN+RiqmSjEwoAaZ2GGqzCC4C7DX90AigkI+2h355X4wOPVxxQ6YEhNU61nvGgk3Ybyd3dJZ
+N93RkYSK8MpLGz7uelqn1/qUjKbfxrhT565uI08QYAAlRJIIOnfxvRAOPYkVmI8WVSzUz8qfxO3
/+p6DIdxNdJaWVY7Joq4ooN9C3HTNex3JoAfVCSFfOwgnQMzLjxssRHxGBVyFG3rTyPRJ0OWwRE/
z60bNdV5ovVwpWR/Z/TE+DoDmTb6wQRyTkcoc0GUfBJhep6txCCHZGBn995wk3HTnOpjwcqBtmpj
zWXK0pAKWfdjDhmrfw7eqLb/cV2Lfan3OV0hiOSj+xFyhF/3+HuyGRQv6QqJfzHcZ+YcryvFaGjA
Nk3sa9zZLQ9u1fRoVJ5Nu+D417r1VBQLgZ1Kqm4b9gTNZ0mPZMUyOwDywXxA5I6e4Y0k8fALNQNu
oR6ZMRbyIQ0ZJBVI+xR+VjBXfLKkzfuYk5cfHFNsBGQWlx+hFSXZxxSYW2CDOXN+VUC1eBeKtdPq
c871cT9P4aP2qaju9GGEd3hqrWoHCio+Ot34FTVuylAt8BBe1Drw4v4BVz0usYE+bFbmKUibfT2I
20wHRPAq3JkN3ty1mw0nA3RZ1z3opmtZTqKNbTsBY5I1FPBVioEIJ8sFLelIKQQgvRrytzbbJR8K
sy7Jhye6ikE6G8MzvY8aHltwa9Nsk9lwd5rQ/2RVRguWM8aYic2rNTSGpWg0NmG16Vo+NjNtmjBi
q5ajIwG6WwCp04eEq79Jdc1K0MK1V4YO18ztuwPHDnQBy443MlCfquILxNT0MC9loIlFK0matTYo
hhnC+gA9MQNdnp2SnpBnhhYmkxrjRF//dIjEwyB+BgOummIV5Udgbt2yn7QTjhur4TM+ztAmiJi4
M5cyJ3G3dYMk3xCVHJiiL+KeqIHxjShW5Tjt/BxM5lIza8JW3zKlu6p8VljtXhv8jCvZBETmaM52
irLcDsXobCxOWkmPcV4lHfi9wXwv3BFYPwgMG9OYQtkZ0FMAwNX+JqVOs5nB6ZRcMLYqNZ6HiUVr
duFgEL+B/IDm5mO1oHGYDOVcvMzzPs3Kn27wTlbEd8sdSt9AWfGNkF8jm8GfYJRlzEzKuvCojOAs
EsJfOebsIDLdoxlNd2qENyIw7awoA1rKj184e5jb0SeBhKOjwGrf9XSOB4bPSNFh+t4+dUn90GAn
Al4ByKmj8XvW8oH71V5LAQS+pnWp1erMdQNRhepXg9sPsgZJqBHTFYyVq3CeH1lp2lU20R2QsqK3
iWsy5FkuxhlJBMvNd5PBKuA0zrHnEL62Qx9+LRyclW2Vd/lw9iaw2m5ya6aEOfr5tYzfRsM62j0u
OcvklqyU5umz5XWCasoBC4S/Is7iUL1gSEYwY8L0nTn9LmDWw3OT+dvlw1GRlWGSVeCkGMfruHwz
2SHXNhMn9v361ULdqVxygmU6PSe57ihTZmUZ7BJOP63yoPTT8ZtXcZUn3u0SAh7G9goI91PdRbCd
mm2WBP1hVgZJUDTt3AbYPEfDm9cE0wrL26Q8clmItVXolWBtzUsT3PZxADQoaZ9jH65o8KDi4TOD
rr+rXueU0wr1bdXKq9wbK49fOXRW69JqxFbbr6ygAk/kcKE+7WKADsXsguxc3/AQnr3ROWBh1xgB
XUI2AZP5QaXflSDtjM+CRuVqbdTjLhZctWeJ5UgE6EiWBT3VA+QnTPnByGxjxHSNcgc5yIXNmn2O
aK77VpWcswYScD1d2BhAF4lpOCS6lsC19lyaoGRZrr+vHQecbweieLbUvHGXSWNnPIu8CkjPoARF
bRkfjeopz0fQ5FB7LY5MHKKgjEiGMkxx9mYD4zmdWUlMz0YDFN1ZMF+cerJTcojy9VSPV0GU30eF
81vM54pMSsCHPEGZXDdxQPmyD1ndHVBoY+QdTthk+2q3PeRFcNWKTp+Jli4XdYCLqPhn37dfzJlH
PFN1v03dL8MG5Rc49c0gBAmNSD/GEr2g6tUzBniiTSFrzIzaumqKcGO6aCYeciQDgIEZlMeUZoBN
DR/tw86YL+E/+PQjjk2OPz7mSEebeOhT2AUo8o5A1eeYlW20B9eWX3ZTXxhKYCTw7e/CFVf+GPg7
NB4yFg2JZ7q9dDxTxVc7H25ENpEIrkWAlcsSQ6gpQ5SQRKESBRxprDOQ/z4F6/HM/26wZK+Gg2FM
P7FsXtLY2XOxuR9pDqmskGysfeHJ7vFWoZDGPvC22EEGJz7oh3rDQKfHuMqTJ6xD5PAgeYglCqh5
lBTuKlehsaeuxId9Kjdj0V9kZtUXQ5NztOPmWDDjdItW7/OovxF1l2zrkovwsFTMOtXXyIjAmBhZ
pbGHKVgTesz725JgFpf3EXyAMjacX/hJRSaOpo3eA5nmyOlxQze3jwxvfeGmc3mTWA+oMNjSFGtt
gCkam1KlX/Fo3Kkyf0jt/mUOsQ2gCX+VgVVuOw5mVecc8F18pU2QHbGyb3OydpZsug1hovYQuO7W
GoF4VfEHrUAevBl1RW8czRhO6GOFJLkuiDlCzZ9WRUd6pa0BTQdY+RlkXUfmbJy0bTxhyvmMoVXS
fNe/TsnIDCB+MgHfrnVBOkM8zBNCgYPJY84KENAdksCA3DaPtNLPeQ7sD/tsVmUvYcYRvcFcS/uS
eLOaCUVIvbO/e963Gpsn2XBUN0IqS9L2Uhn61GVcQMpRvac+vMVCvPljmvFIMuDPmlhuaye57+VL
aeaHuU6yK0z5ax1uBRFo+szbQ9eCzjeGj16KN9V0t3ZmP7eCg2SfyBNWa0ih1CATQeXe/kFk+kE0
uH3a3gIj6qRbWeKZFcwSPFdzkRTmDWOCfmOhuWwT3lhT2yXGCnXbsOUao3qeOqc6eQP/D9rQSbgD
/dv4v3UEF392wkvqEB+PACoR5YOQSePhgzZ9ZqlIm2P3FAZIp66H9zjIs9e6pLsirWoOYruA3F9M
/rva6QY2DvEWkmXTwpSADNxTYecmONjJALFANiNUCDgkO+fWVz2T9iWUYdUWsEm7fA1shI9peokc
UJxWGZ8Bwii+n11vLX1xPRqONEMEh5j1hq5UBFNB33w/RcRy9bKDIn4NMcn21toGk/tMawrc3ATR
qHjF8ljvepPvhCqCex3nKM+P7fLHbjv+qim7CYqgXlnFdNNjAdskTYqIKz4xNBZnKyDo0iC78/GE
1SGdXZwRew+Ve2sm+bP3gCYYHMCaQkBOMS9SHeWXw201dpc5d6udz5Fcst9xvJyJ/hvOURaMdev0
dmiWw80UPfYy23d9L28cOE2uRQjb1+zxZoxPzkmao6jTX1Fmh7Z9zrPq3Yu7GMqWvpQhL6kYNnbg
vVWS5abGqrnJ424Rjqkq1TI4hJb4pSdU3lh1sxFDirZVQEGK8IpjrNu52nkAQP9caThMYKI3yuVy
pWpj2yf63c3odR2H8arrcrVTurM2c4ch2duKFASG7zv+JhDytRJ0hHNU22AyfEpNVFqL+qeNQQfa
SvcTBLgB9xb2T2I3niJdXXynTOk3ie9ZOxsHU7ZY8UQxfVOFwsGjGx91MvPeISKssHCec8uZF6Ar
ieUFDeaBFJvMSqygzbviKfHxwSFtmxvpoT5bEwNLsAlLd5Bx7OCgY0PYEqz7jKiSSkLvzbGhKfY+
WkLvP5tI9fvKZfRYQs86kXum0LVa42ho4KK0z1UZFDhaQUZQFbvxFrpDjsOZVCzu5CmA0GrUT04N
tYQop7ZhoOg0PBUx+7aZGuxKruOtfA4jocS1GiZMfruW3kRpfUbDhLIl4Q7WhG4BcXhgz9ENxrsk
GQ5D2iGALRSvKbFrEuLVe115/EIU1dpW5vzQ+fm+tKxUpZsw3uP6HIuCLcLJrq5LBvLrvGMTKKXz
NQVvKdgLizDNBqzWEiCzHsH1pusRh9BG4uHfjIaJO8ZbAlsW5LiCxqOOieAIHm1DoQOhv5g4lh/H
L9r23A3b5ZFdb9rIyDjOTXBvSDReAhhBY+/hTBirKM2uqqXXjNkGUfrcf0LTx+PYzXw0hYEKPtQU
lHBWoBAbECJAUwZ2HCdr72cECU9fD109gmgdI3HmVE9jrjjCpHD/W6CdKIGdc9fJb6fUvw6/iF1f
uP5GZF+Vj6BPaxFdpYo1Ha8jF0O9DnqYXRRu2b2bsygp4meluWMPCTnX4qn0l1ZWAKQ+KTcGCq2i
+inCLYEPW+46fGBrI1LGbpIML6Vl7s2yFVAmvMvc19ZeRNAVylmuOz2ubVlcnOjVG9pr0Chnaifr
tH4ywl+ExYu0igcusAnMCbRlN3e2qZM+aYcZX1MlP2RKXi1qk+AlauoWhHBAqgBACPp5N8XMg5Kk
sg6mIZ+oJivd4uyV5FiquGJ9tSo6G/g4Z93CO63flWbVnvBn9S7uOU8At8KRPkcfdYSFsp1cxcAt
flK6PehlQfGLs9Ho78ia4F/zppcpPBq8Oyvn26+MD1FJb9cn6a+TWtW+t0yMY3YGHmPmzs3WcV00
2r1B5Dw65AJPGEcJIYcm538b8bl2CbQikVwzOGORDrCM5yHw7PjNdozXkRvEzu3LZ+yeD21gdiTE
7gPRNrvZ0r/WSBa0zmjlsBVWlIoPW76AOfCDYP9xj77ndUcGKDO/J775eD/i/CloYU3hNTK4iuR4
RIP5xtq0VdEnyxcY8QWDs6QnP+al62/wlo35fkm7xOn0MoscI89bZw8MRSFlmdUxgZxkF+4+jjB1
VcEZYwTmxag6cc7n5ZQnTdiSXAsYUqDE9poOgVlnl4CFRONjLGBKy2WBJ/Y5h4dGZ4c+KN5qTgXJ
GJ2nOXsTFOz2xrgr/bfG4lo+hFAwZPyZGexDX7Vyz1VyV785VXQR4iWS7zxxp4FdMIcBBJ+RyWBw
wlJzw8Fok1bNpwtMoqXZcXghMEuBn+6fgn68Zky/qfzFUMFLhJusB/Va17wLmuuA09KzmsLzz9cF
rgM2GU6n5n7scA+LrVTBLrhlNrJ1HJASOV3Rtvve9PbWDy8hUmYQ2XcOpBIlOTAsrgR3ZAShw3OY
gzNOigcS3KOnfyPJGLQP5LQaaPAZAnF00/SgrfjFqcA4cFDVvDPcSN9KXNcc41dSW/vYGx+jNjup
DB9nfdFW/22JJ0HdEavJSiXZNs14PKGO2u79ZEbcUaZVbPg3Wt1ME1egv0pG/+1r/Pd/Ns23fzXR
f5X0TyZR3P3Lf/79sSz4v3+tUOUr/Ne/+Pt18sVWUf52/9e/tf8pbz6Kn/Zf/9Lyav7ra/Hd//Hq
Nh/dx//4jy2Gr2660z/NdP/Dmtn99br5OZa/+f/6h/9oUH0E8//nH1/wpLvlq0VJqf57uarlUmH6
b//96//j3y0/wJ9/vH8Un8nH//oHPx9t9+cfUv7NMwM7CCR9wtL0/9nGall/M01TegEhBul5Ad9D
lU0X//mH4f/N8mxKK5c/Nx2BX+aP/2xjNYT/N9NzLWGaFiAzi5LX/586Vtv3aFv9Zxur4/rScXAa
ux4wMVNijuPPvz7uExW1f/4h/g8+YgO6NGW/Td7b7YGYXpLvdDzMEkdj7DsLhtk1zG9h9WBo2Ms6
uyeZwV0OhoevovoUACJjNptEnsVVlYl6Ed90BbGPtcLF6D8lQei3oHO9mTbCJCic6sqWbVAe8AtP
E1pVGoKNKVFi8MvT2QhK16J4riJKGm+FpDyFe2SZhyA6crqeYfnZblCvB2kTjYwqksRnnK0U3Jgh
LxqCjuIQ89BSixh8VlZc8sXdpmhB8NGHd40PD90ZXEjyMmpp9VBlTYOSgNYGu91ooHA7q6dr4g4F
kPNHo4fJv/VEzhb2H9Sd2Y7c2HZtf6Vw31lgs9m9Bhl9RvatXohUKsW+7/n1HlTVPSczFM5w2bjA
NQzDOEeWdrBfe605xywovWZaCo1ldZdKljxqN0rB10ZGqRqyBqZ/5AHpuskY4nTU2G0caxeTFnU3
3URfdmzpi26hHDU44JoeBlVUGeQlaao/MbWpMBexMeQH8VaIEyZS1H4LCfk0rfuiRZSSAZS2hi7K
L4pEmewtBhESUwJTzcWSTC7shliCEvwCoWEYh6Lo7fStCeosWRoFA4LHoCbocAUt2LAOuDgMsc/s
gQ1noAs7WWFFoEmQRahcoY0NUY3aho05nesMaLJG94w5T9e3qlONSaIRUK6As5MVLWOwY1TKDCiQ
2753MxTvLyMmuJpOsAIsuR4jGV8aCHAGm0qXV+SRMX17KatcCtZe7jF9NlWFBE5hVmXzs0c0gYLY
q9gjKF6UTpd+2/SPvDs73ZmUFgGuYO+YvnmhJ0EMhPYGBhJ8gnIdChXor5QkHR1uoyZG0vAIQnTk
LFOwBXYBHr+cT/71qOJRWzaVZmBq7Ps22imFyJrLyLPb+lDZsu87KUOxd5KWxx596ohFAp4BBKi8
Ilhwq2sFWRapGTbD1mojEkeoopiqOrZBqBkIWVGAVy9qs9nFmK9UJqcDm0rwm+oAPIFUSECdUK9S
3YYY2/YBintLUVWYlD7bRQ+XCkMKOcOioegBzwKYGMAygWGrBfTHtBsoELvJp8ZWAom5o+qNkKy7
MtWGFUChUX8gBtifrk1JgWI32ngXtjUNIW5edklourtkUq8juYuHnYKjRkF7MMh8QwPFkBBdqHST
QzZu5r2kIkyPx6jXtnbVkBipVqk1MxkxuLkVe0ltIxFESRvN8Eu+xGWs9hikzAQzwWU3hRnpt2Y7
aIrDzBOgcBArA7gdzxqtZWD3TKDWctC15bVe8TPdXq80exkXeZxfI8fCpEJ1jziU0WUcGNNTZJja
QDoVOODvQejL2JdC0aNSTaSCTAwOUbgiEAwSWqnlxA8Urj2/mQSw3cApYw7g4VWgB+FrtYVzS1en
vciNWeJhjfQmpjomyc/yFQmVnR6BA6E9HmLfavgPMPtHOsMK7bOaZA4bVLKW6+p7Q3oLPbaiT/y1
UmHL5vIQaBscbKlBplimucSwC28sCXeW7M26EzEnp0ax3BVrvRZttyytPh+XilLL39M2mKm24aAy
hcXc/kNGh5FwGossvYrNaIyXCs2GyJFtSwc93ECoYHZa0KtrXBoQw3dLzo0WR03WJa4ApRtROgVF
J28sG9g+GYYJtuDIVHcMtaaIea5OmBTSjelmMo1ZkVzaG1I5g3AZ5R6XWKHvpwVsP6NZSsBupUYk
2tN5tXmv13XBBKgWaIM9m3/ktuwy8Bk1EhzIUr1KLa8aEa1nHyPlPe4L2C8l/kNiV9Lgl5sLnxFB
vDwML13USij085BoI803M8xqbK+RdU+2bjtBF8XzYBye4G1g++N7XHuAL1BBQb7RVWFpbwEzKdMJ
EYeR6MCcPb8W5iRQcNWxJTMFA68HSbhHssnQF/HcdYzvCbeb8BG9eKME85bJDZzGrCrHBD3diINh
wLYFXYuuV3wVVHTTzUhByd6nEegPWwzfUGjO6U8+pql9Zcmd2A9KOkwXDDiH+7xk8rOiPsDyOvZm
k6ytUWcKN9QTvD0chnCNaz6ajFUmNmnCTqHweJJkEEAs95a3K7UCdUXfGIHG/lAV/doGtowLN7Jg
P+uNzaa9kYg7QI05fvORgl5VCKTZgMvYirei6rmNB6/gzALVGWkBWRpqd7nTimrPvqW33CbwENUQ
g4NX36SRdJHUcqId+JjzYcqtqtBeC6mSvBszzIz0UkLHyC450zQGSH46FjbWklEhOwk+CoFkU562
BwAPtbENpZlc2vd5ZR24QFW1k5pS6Z8b3ZDe7dhLoPlGPvvWKTDS4SI15FZbVFLXkG1lGNyoJeLA
2FVkG11YyDfo2gzyWnd6QhCwzhoBITHE4VbfAVISkKHGqb5gO14ciiAuYIZHfQiA1Gs14567fBg3
HhKvxvVaiNhExVgqMnlVH+mclFyaQ+9rc1JHnczNlZxW0CbV9KY6SNg78dDwQhgXg1IKa+nFs+2j
LCeyQ2IoTag/2xG9FHsz3MVWXI3Evw1jrGx0hOD6Sm5xCDoQHBCXJWqdNBd2bBIaW+slM0EjxyJM
3yvw7I2EDoZKDEaAvulaMSfaqolaPKpZZlCOWWGrfW9GmnR7BPdyihgFrY4jQr6pi1QrLdyAY2ar
0GiEiimL3Qc7SCKVeC2LzkfkazOgovtOxXVLrtAQWXdGFkWljJ6z1PQRC1NRBM0qmrqKJqVLAdHT
sChNJrwXcdLV73E8etKllERDtKkahTPpjUTrhgu1pKylo56kuKGLwI9BdEVFMD15laxjYzFowaMb
y+VpQLLdpzSBLf4ftKto7FrQ33z/8O628P4H+oGlZS+MXIS5catUAt57p3IiAGswoH7U5IGUndD3
E/Hg1wGBQUFpVj+8SqvqVepJOfM9qhTpu6/42nPKNztaoSpVQUOFRcC1RCti7/hXAbOWHdbg67jv
uupyhDtCN8fTtPFJt+K+fk6FaFKaEmOhgj7FsEV8YE97LvFayIZi/gqhLRv6+zEk1JiJILK+uzHs
u/xn4Gt9udTKqW23/3xL9l/bb10V79ldU72/N4fX4n/Bpotk6K82XXs2KOlr9sft+/vPj1uvX3/t
r62XhMH9T03TTV1wL2NDUfX/80f/Pu/K/vojWwOvashC2Gyl/rX7Mv4Umsa2zECgoehMaP69+TL+
1CyZdwwVn21hWBbmP9l7mcrnrRc7OJOfazCMhADBzxOft17cinmlKl5yw8TpprXSu2gKb3xcNNxq
C1NOXsqZwumTG9+Zc9yfE+GVJPytC+gRVAVaZoOhgUNmtFMVO5X+TKlXJPXE+rcKNIgzWcENXU8d
ariEjb2WG7hJFV9vag6Q55RdGBPKPnVL4QF0DZN9GQPPiuNoM+5DpXuyK1r5zYxoDaL3sKDnCXeO
0OuVpI57tVUwtYGt1PIH4vCk6pKqbokLANs+ptXOvJOn7CEyLbeLyOudkVixrTHBlJB3XNTSlT1s
Qu9FDetVmCnIettbRAXexGwdvz7DRn3z/+pZ+U+fqP8fmxOC+/M/b07cveKM++MxzN7e+b+v2Y8/
muD9j3X1nr3+CLP3+uOzQ2nEf/zVtpAM5U9F4Ussy7QEIBcIbs6/nx3+iKcG1IdtqYJNmclj9Xfn
QtF4QuYmgqLyjJAXzTNc832kqaGof+rzzU4nxOaRVGz9nzw7Cv/Qh7YFlYmpIiTRhaXquspzSvfk
Y9ui6sekiyTu9szoaQbKTw2GOR/pak1qaCj5m6Z6LEaxa4DY5cTg9jSKP5zH679aJH9kbXpNmdnM
vZDPnZO/f8J8RBZHpGjG/Hh/6JykDfFUsOQwcx66i3h5DxkwcN/ElXQY3QfdIWPVpVP+cmbV+cD+
3a/5e1VhmApfbUvRDV5cH1dlDO3pLZtzlyj2pbok9WOHXNSBG7syvvtu5Hy93smD1DWd0RIDLj7b
n5dj59Q2tYUttEeeitntqqlaR5HklUAXKmnlXy3GTx3Gjyd1/ud+O7oPyxmfl2s9ozD0huXG4rLM
GCUhONV8/3+4ynzQH67c1BPg5c+rmCDQO/CMdgMQITLdr8/d/GO/Ohiero/LQARLwbhwqXI6xTLa
9wY2lsXYaM5d/u8sZcqq+uuTZR49DkZUgx5OiGlLoPgodbAXJJpgqd3J8o+vV5rvr98Oiv01bwbG
zqZ5dO4EHtwsnW8IsfY39brb9CssnOto/fUyyvzx+2qdo5MXDVKMG4KTl8psd5n026lYxQLaLyrV
XsvvibRaeqG88ScCRVMDs+YN/OzlhFruzE85+a4x6boask5RII6eAS/tEPj6cuR6B21FYNKh2ZgH
xWG+c5Oszz1wyskH3BSqzP8wVP715x9uzgqMTRTTqgDocF1s02W+JjTrAqVArDkkQG3jlXXm5lFO
PnUflpyvxYclKRq6dixZsnfmDO1luhw2tGdu7EO5VRfYqEJ33555Bk+/wT8senRWZdp1qPRZlNYi
wgEncVMn2ZtrsOokrp99kZ28bz8sd/RmacA1YCxkuWjrb7SNtY230lrd6NszN8vnou7v9/OHdY6e
D9q29A9G1pF3uDcbPgmhA5TXUR6IZD3zkJw7pqNnJCgbRgfzrSLviD3ZEOCyEisy484c0+llTIPi
V0aLZ81//uH26LCjdNTFfz3yIHnX006sgDifWUY7+chbimxqNgWxKo7WSYecfabJOkGnfZPEu9ng
RAHoZRbybaIaDAfjPWHr2z7M10XyQnNgT+v4m1kXm4Y5Oc+pYw/sW+14RZdlUYIIHY03nWgQtTRw
65YIbcxrFV38YNbrml3pXM+mEpI9dL29bIBCumeecO5OP/kdAOdC7aPL1AlHt0RaBzlzBT1yw8d2
SV493fI7ZROsiiVeP2Ju4WirF/EqO8Tfv74Zf72Mj1+inEeGS+x/5lLl85VTpJEZsMcZJTyrtZUF
O+5FNEYrGjQrmfdoEgTfiyRy2+4dT/XCiIlHSeJ14LGXT8DZ4K9Y6UW6qjGLGznpZA0G0/FXkGbh
xcCt30IfTu7Y4mVQt/nw3WutizAtLlRabjpZdnZavKHEdnBfOiq5Iyoayg7wRa0+Spp1Pw8LoiRY
mka5DSr5YCFlZ+RFumvglhXxiRoQfBJq8CncmGZwqGU6Yz6uOsY8k/7k2ykiy2xrjDxneYo6Ttr6
unVhtuNGiQWX82LgFPuyDUsOnSghbSXuh8qS7iw/vA/mBjrIb1rBRAnATyBL4usLoMzTsy8uwK8/
//DoNFkoddwUkTvROrFlZJK7DmugidexJ/F5aK+gUrlCFecWPvUVoT+vqrZQGUBax8Upfk8GEOTZ
9M64FA6aeBrg1xVGeXS1777L5vHrQ53fNUdHyhvCZElZqBYjxc+3mmriBO0bFvQgfUQ8Y8LaT169
iex7wnJo1odnFlRPHKJpgKJgvqYYZInNf/7h3Co2ExJG8/gi1tJVS7spXADUQIAN88V8jjflwbtQ
1gjRuyXCyhbztLzJf1ROsCR068wn9MSr69NvOfqCZhahGVFN5MSoIZvwEDXGl1+f39MrCCFj3pR1
9fiCyqhH1DDBBZKoQG6waOHF/HqFU19kDuLfS6ifT2jiK0qmzEuItbcWDoGQB29Vu/pObJKDduZt
f6rO+bTa0eUrNAU95byavO5cmZqjfPcfSsg43qK+kl7OfphPvIU/rXd0iSxGlm0w22gsqjheIbI7
7GOHgdCj/U1d+Q7Y8m38lDZnzur8cv/tufhwUo+eCywb0IPw/qLW8WnV8K6rQkiDzJ6MbJ0mh6+v
4a+e0W/L6aQOmrMgkcfx6BoCds1hJEduvTyQ1rICIrBn9L0mXvAmXWebmGjCh2IZrmt3dPMfxS47
qLdf/wbt5CHPbwLTpF5movH5NzCgrBtNng+Z7RVZdVXJMNhzmGjcQzJ2oyi+YsOy0yEoIyxjgqU3
P8kX3zA/cY3gLrXMZdm3266Wb5sA9WgQLULayR2C2zYDOcJONELqJXna2i5gm4AjLH/BJjNq5u62
0SX+HJQNTuEi7Lb4H92vj3C+Zr+dZNOa33eU6Pbxzj+Wpgq4+nySxU2HaKzt9305nVnk9OP4YZWj
x7FTGpwlGrZw46baYkhddguc46vicn6F1ZuvD0k9fdH+fUxHFy3sqgJPIsdklI9dD9Y4hWqlMjRF
8dB2C9qkQPw3QZnBMU8Jz0F6BTdXjrXFEECPUuWl3ryafg/YwV77LXBE9JpQFVOcWjAEhsBDtP0s
J8qZ50s5UXCbaKL/dTGOnuuu8UfcWPxwcHtLMDVzgWof6i3EpvO7CPXEB/3TakePs6p6+STpXJQW
VyiCv9vsx3CHtu0iXaLo28L7XuJFljGHutYKy9F/YWd88u6zbNlUaFEL2Tj+CfgHlNzjgL1vQNHr
RebiRXMgK11MO+9Kc4gj2ZzblZ5Y05prSEH1pana8WvF74zATtoasoFJKgOga/jjoGRG5+u78MQ9
r8m2Sn/QlmWaXOpR2WIyncwJ7sZZv0XiSNTG0nZQuO2UJXY+MhbP3Dy/H5amErc2HxjKCroan99U
gtcURh3q4za5q2wEI8kTv+7MIr9XRp8XObpB1WxIbMmgBuyD9rZBvzjAB0xBFVL1xZUOUeXcN+fk
YUE4NGyNDi2m0c+H1YigQAvLikENVEITDtNoMHjduTfUiSYNFaawDDrEmmIJ+WhnI/saWtUay00m
zLXRWbsManCRxhsz1ZhyUwh2mJdgDXW4u2Q2WeifFuBADiVIAi1GUY50CpZGSxaq1qA7AKqqJShb
9WZrQp4dgJVOGls0wxVDuSkTZP94RPPqaSp/GtH9lN+P0mVOuGRUYteRcDab5souawezlKN6P0T6
ODMSJcLFMrU/MNRDCdE7an4nGlgCs0/ZoiBmvF0NKESRArUKrMvMcjrtvZc7p0eb5vfYHRIbUdHP
IsbilOl7AbYZhsm+HhMoX/vSYxIMtAHjB6w43QnQr4F9BbNdupFqrGX7mxDQj2IiUq3b0lJxm75O
w0NWm4CzyAKri592Pt3bqth5pKqOyveKTLjILxciyQ4MyH94aQOtOF+OJO60nb4Wgbz27Imke8Go
Wyq+t+jiE+yiknetmfk6+CXTjaF7KNuxTt1pMh4xq6Lrspb6JC3PPLjzk/L5k8idgJLQki0Ujcqv
muBDMQ7DaPA6iQK4eO7Zb9Ssv2Dy40xOxfdK3p9rfZx6qFRWYldr8xk+Lv5pQjb4hNhTzxsrvSTj
UPmOWZZ4aLEs8GL7aJ3OHOLvX0jefCptQKEx+FDUo810M/kSOjVeFmEO9ljoV3IaQxW9jZrQDb3M
CQRnG3ZL4eMOLPRdXV21GZGgwImM7K3JMzcp9DPnfV7z+LTPzzhCUWSkyEw/P+l5icHF9jntfQuo
GyLl9BQ3lzUiCYvgV9X4OZQPX5+GEz2F+TT83yV1+UgwSq4AbmqdZ540FWCRlauVOhB3hSg5zNHT
25Rf5aq09FNQEGQ+21gFIgBEzQ1m2X2lwz6EWlbr6U7ROrcAolr6TxZCOpQ2DsNa1wbnYFbAVMIW
Vv2PScGs3mOWbM2nIrlVO8Ote7HDo7+HdbVuULaYBOTaV6hGCeaeaAFByPFfxRjc1YByQ7PGDACZ
w0Q1PVXL0Ev3jF1X9Jl2ZmutcJrg8GqemO4vsgqeeVrdBHJyL5Ge47V3NMQcjHv4UMY1mkz8tXxw
wQloWboOoPXUIVgUM19McO97ggGIxaNvvs51IvXg1nx97ucvxX9+tWlFf77aZjqVTSU49USWETXP
6zQ7s384vQK1lPGrwf9bbZH5oVpm3E9BWYJ5vgiic98m5dSTy9bgX0scNWJBCxnKiMWGARaZZ2tt
0S8JQI5WoJ2XtYteC8TMHszwN2xWZ77Ev28BuXUZ7QuhYo+1j2dnQ6gOdT9vjnKIzCK8a0DsePq7
UF6/vk5n1jnWVGexllq9wQYIoo+Oj1frPXIHyxXDkzNlu/Jrr3F8T8yjQIHAnLHq8TE1qM+EHuEQ
wBnrDr68SFUyAzwEWQMKqrp5hnt8IXyVyNHarer3PCoXCIZp0WBH8rB3P2u0K5CTUctb+1o8p5JE
iOjo4HZwZDp7k6C7DGy3jNN1C4FzdlUbb3FUuOkws3nod5CIMTEOTBP2C+WK9u7OD29aEt+8Bjlm
OS0zfGnZvJXT84vcLt0W47sOcK5tv09FtsCeCMYTNJ2PKXcocFP8EFK8jPUaW0SPkIzPl4VMISRW
ccBbqjcLX70LzSfNfGtx05i3SXHXKeN2sIXTo5n2LewYYKODYQKe38F5LS99+ogyid3acBckL1KN
HZwZWcuAcWhMB3nkUiY1J4D8PAkdEjRWrqTbmC04qmR2o7Z+7eT8t8L+2fkw6ovprdCkPT9qrWeg
VyJl5f2KRsk209g8gnV0gzAH5xqtxPRCj27ZFz3JBNTOYbOpK2y+9kVYhK4PFcPHccvwdRnk8qUc
wO0TwjUiczWRVWYOwTXabni4yqGy8nIRQbMUEpjlIHwwTXGdNN5VUe7D4bnOe/SVtyhAl76hQtHN
HH00tm0EWA/edYVsXq41Auzm+DF/h4gXq1rjwuLZAWZnBLrSRL0e5lzzgTpj8NpdYP5I6ieUXpjy
SJXX0+n564fl1Cvnww18/LBIaa90qpLGbq0/j9mrZZ97RE69cD4ucPTWbFu/1+yQBbCd60jJ4DIh
pbnWXHhzawSGQloR4m7d9S5tSldyrTObmlPV+Mf11c9v7Ukw5vIG1rezq9q69jEYq+2Z7uAJMcL8
Tf7Xa+B4J2PJfWgrGYtUPtMQGUcS9JFgRPcOSMEgWYK4NaW5FZRlih+v0+qBdDdH8K22s9WAAtWU
zp33+bh+ezNZNlIQzCrirzfXh5Kw7/p+KGt+UqK/g14xAuA+0TqFQINNnMEAnq2fnthBDIdqceZ8
iHOLH530tjSUREdtj/hS3TQQvBqrvATA6fjleIOCemExMRpknpE02BLG6cpN5kK7W7bGuEL5u63C
7rqzxVr2p8ssDJb8bpxW1Ahtu8GisACUs82yivBh0lGGcFf1hhtCO+wHm5ASe9UIE3NsT6bw92Ij
JPEooxw1gbMnolkrHTi28KBioP3nDxNzJuaPttAE1oXP91qvYMHPmyp2/XyZ8oafgvZ/tsLx45pH
MdwYhRU0QpbJi+d/v399DKeeF13gRmLWqFjy8RgwUdQ+CzwKBGNOVZmhMziULfRsXy9zYn6gAW//
1zr6USGr6YGV1xbrWAcg6cIRr7igEOcHugMwcYPPo3XLLYTkeE2QhHpRHJqH9gJc5vKfC0X4JRws
v8a2AFjNZ+TDk9JKGbJ0nUmGpqRgHF+zOt+EDR1a40x5d/qYP6x0XHxFxgiOgm3TuBsdP1/zbQQU
LNa8HDbVd0Jm2QFrjrXJHus34wIe1oJPwTePT0G0+Pr0n3xjMcrA+aZycL9NlVUDx8BQ55BbHQ9m
/trf6xe1w0dqw/D34F1Nj7qjbrK1/ePMwie+B4hX2DvaCqNRlCyfz3atJ6BAAhY2HjBYiJ8wzXbS
LRUhLp/O6X4Oy9xFGLxpCYpJF+dqUKGf2EdqsmZZlsoPQEQ6fxA/XG1RUKAaPTGpNkF0GL02DQ2S
1ns27GvLgJ9b3iPGWsT+VWN9V3qggMWw0IW0VLCy60W4nksjT9hYaWQnbLJdGKPZZE9V4HQpioM9
g3sIOYV9YaOfelQU4DkSuOcW1xX+LlkFr9/VUJGTPcjhZcWsTqJ3kbbeVqb6ae39GGBrsDy4Gr5j
sAOI6hdNz+4b5M59r2Fqh4XpgVcpYa7n10MHHbYwdjQx8Ffte2IZM6i0AlJQPGmw5mEx1Po2iL6Z
4Zsg8oWysFgRILAwwQsw1looQ+lWTXRJ83EBIP1q8HZm6u2EXC8HIzqUifQw5P6lpqdAqPC2C++n
TLOJrCmyM6N1RACNB1sbcJexIesPLk+1DUZYY9pIsEtovupldp3J5Y+GwQmzhOZej9X3qbd/khO7
JSsL9X/Z7r0aM7uKZsM3iysMbj+DMXm3ywwfvelaYbhXOIWqdS1gbZo55iK2tl70k6hixwf11wHN
Hvmvu6EksB70oY6odtpnBLb433UYqRJYuBEsZMojNyhQ7BrLLaR9o6MibwBfAnWM6mZJnb9Q6nJl
EdGnade+ctUHCOTramvZzBrwVMzKdL+YtjNCXjGLSxII9r716JMsjxeDnhVwvcIhI8IN9IcROKAX
vIUdPDRfx8CpXccwgXIdxBiJQwLPNpFEqfJutP22b0mmIFzNENEiKGyH6RW798CxJOMakDVvpAuB
G7ryqIo70okwtt0WGYlBuX2Tp9aPlBKyitmOKxe4bHHvU1TFhJIXdNKG98p4VmXosXgsm+YnhJhF
0CffwpiLYmjRZYqLAy1Hb1/LIjp4as0NZFm3fiSvSVuGBK2k5ANOa6PkthwuRF44fVi6Mep+tUl2
uKZX0XzSmizfGHgG07bDEW04TNwX6gC/c0L5PH+zhfxcpZD5jZ8T9GvR7HpK8Ka9HZW9J8BPEuHG
vdzA/MvY2oQgd2u+8iZtn0I1tgmbC38y3S6418pbQig3mqWzR3gZaU9Gkb8kvCi2inVRIjSiJRlX
zybNuG6ItkMEFV1fx1q2xG7nZj1ufA07zh7MhZNo4H+UkjlZs1ZBeWZAoeQKflwI1ruwVqqKaKnq
HClGQT39iPha+eajMA9muo9GmRgPFinaLaGGu3GMSKwEZh7eqOOjaB9H+s6VFq7S1AKkSej7oC5w
t+Mdvcw9Yg5re5PkZCXK+2Aqlx7mCRMQfa48TOFm6BHTmJzH6E2ZBicENqGFPxM2Erm39swK+Qi0
v2l0EXsjH1MWlXGrBfkNpHGH7PiJ3kgGKxk/5AI3pFsY9m0D39JHXDIbALuGnFlI9OZOKd+TCECz
mcEp5mWn3bTmq8dEY3qjalruG28zB1QSftODvDXI14oDojPfzGndm/dVden7Og1TfELmo2wWK5sB
DDED9Ek9NyOddWJHqxD/wbCwwh5apG+9FhwC4jEBApE2dKvmuH4wctj6k5zti56ED+VWzl8K9SIS
7V4rsCgTd6c2z4wNnAaP7zg+xuPdFLxhijG6u9EolnE/uNFkLAfeRoG06rgDVW2tmi8mnNxSf9ZH
Ok5QmCcPnpK+GQQNLv1KwQTDvBQqJeWw19/6frSsk9HJSMGsNNcuoEHKL1KQ7sE/wyvItpg9shTt
knUdaPA/Ew1QLzf69Ibr5bGSiaZFqmPm6lJtwv3MtBrM4KqWkEtzz7X5z1r2V57KLUD0FqORhyC8
6yPqOspGpN3PhJKtYTwj/6vIqvpRNT+DxrvoMrxNZnymFjuhQMRzoTLMsihdmf4c1SUNU+uqTQGv
sxk1FuEmWVkubIRy3b40S5JE1kCj4U2e6yKfaNTwAZ4dInxSqQWOyuU4UuVID+FaKUQYyR0g4EBQ
2N4HSnxmN3SiqP24knVUbJZTOdTZvJIR4x6KFqZ2rxUPZyqbeSd7tONirk47XDYpm7F9fq4s/FFS
9YDsPwQcaehoG/vyDXbXfXvN43nuip1aS2XqQ8lqWsD+jqoo35jDPbIwcQm9dLtt6TCqW+prZVkd
zl2lUwXTx6WOCqYoGAr4jixF+wlXKPzT8JYAbzeJ+YZIZ0rkE7oUbkVQCMy1BPrv4xEkzvkm1DWT
fsQSpRYB1Otm076RbUKBQUHqLZP/zqn8ePMfXTbQceGEUDxhxc6FpLKMd/56XCnL/Kr96zb8RwiP
/21OMPRrH56DGe/xCb9xyLPmPXv3q/yTl2X+S395WVQZUwquLVRigiHlXI//5WQBpSF0ako2A7JC
ciS38N8+FqH9qfMyMjGr8JfkXzuyv30sQvmT+4LHi5mTgn/W+Ef8DQXbyqeHdqYaaKD8QWPT5ZQB
ehy9g7ym65NQIfKujaM7qQbtMMR7OWM2Ij915JHQSj8okrkxPOORsCvYxcQ7MmOU0lWoEoLUGQQw
a+gADFW+KjAiMwuVSS4QJDHJ2YNclGvdAObhR/nGnyMJYgJfY0kHDk4BlkghIX1Q4sk/WPh59NDA
vHf6BoySNmaX00wILydx1yrUj4QCAgC2+UAqUr8nQ/uhTLRtalAozC3lII2em7Qg8qcjHVmPr41s
uOnq9N22BUBkDxRWL9sX8USQSYqGNzTyV257fNdgoS0r3aGHDBydcnQRWvlLVr8MYXwbYWtYqHUp
MPl7O8tHUAJK/cXz2ldR1fu4q56NLoP3AZM7ffGR8OYq+YsDdDomRJHvoqfvXgJfnwOLCQQqu/Ai
wmiL5TYJ9kmYPvlN5j3KJeFZQ9YOVwopMKsybdD5e4yWCK64g9IOiru+D8L4m1RlDyVz6yauXnwb
GH4ryS0VCSfTENJ6Ku8FgQcLTOBsASZcuHWk3IhRfRjB7NFrBv7Y1XV0lfg9kZja1iMnkdLWC5YB
AZ0LXSLnuiUYmTLUehkbG96g7d0qBSi4SXvUjO+mQYKwKRKNIPYCDFdBQmoJUn0KoDYrIWyyR03p
rAVBHvWqjQEHE/prLigvRyAvK2WAnZ2O3q0+ma9hA1pIrw8gZclwEIiQLdsD4jkMq1DPXG80DDDV
yRveXSMkdc0vr0OCE1yrV4rZWf+D0ca+biZ2Lom+rg29XakhIRBdrdhbLb+CbyK7iXifJIU4+dR7
IpvnkAXDqk5b2IdBvBTa9AwwY+cLAHBj8pRGwzwvybe5H/vEkf7UCbbbWQRvbSZmcUEDH0NOmlVr
2q+mkR5GAggz33sc6pg5s9EArtXmsFaApTLbOdv70RmMIsFOkL0cNw/lkEH9pevfkWDmllr2PNV4
hGES5ECHTcO+jIfyqaqzjSWDZRungz14rxpQwbGcHgzBBjtSyp02N+EjIW/murDNpBjAmAp1S9sX
otqqk3+lkQkPxEN56+guDUr2IhlIrJNiasmm7Vd+7R+qRt8Tw/dsqczt0zx9FcahtLsZRSUohGqT
8EdS9eYfA6oDJ3W0E1ygxVgAS8wywmVG45scoOuNOZshjIdNU1jfe+7/ZdOqT1Fj8ZfJwrX7vRKv
YMX8GBR7FQoiH+MQWnaWD+/IOtAlPkyldQFoFy9UYO4RrO/pTUKxuFHBHNs8O0OqPmlxQ1SOB65L
+unP/0hY4v8MknVX9zg9S3KgPVeP+oYOL/mhmWFckz3cLCeVG5sIsB/x+FYLtjo0t+6ktLu0xu4u
HjkMdXolm/ytGweEGRn0mbbZiQSJefjEyWvYrDVlBbgl6bbKYH4nPmGZZNlrmhkTnGT1lcwBIKdF
R/+1qhyA/PcF8cjKDNSJbe5xBBk7PSFmxq6vusF8MvK9bINwIz+NHZesSjsdODue+RVZnTtT95aA
5hZKn28Gw15btn8p4st8LNeF1m/AiyxL32esw9iARGkgeRAXYYR1tcvlI7mApL4Ju5fPBtZ2fXXc
9MW1ShpZHfkPYa8tkSVe1EiwBU1oVRq2xIaTrRg46qNH24Uk5Qsea1hMMrgSsN78TYVdt6WnJAuQ
nF0FSwg2634K94ZyQxMHYn4IVOBKiR8M7UWIcYPFbE3sgcv6IjNotT8PcrYbA/m6DJkP6muVrCZQ
NOFl65M6BnI5C+0dW8EN8NArudsKa9h4ZMeCd9tHnbGSk2wjCt5vGcEccbCcz0lbtGQOGa5J1CYM
0Mu2rx0P/HKlVOv5n8OXQBJk9h/cndeS21i2bb8IN2A3gFeCoCczSaZ/QaSF9x5ffwbUx5RSOtLt
+3gjuqKrQsokCLOx9lpzzkEyPm2qSWMKEek3LYlr6H0OyTQuymxadGl6tLsvL9qXTEz9+LbwAxfW
yoXHHJpCT0pavh1JdyXLcZuwPc9ZzMxuFxgZ94C8gbDjVjEvELoYE8qx+Wx51rBNS2U9/38nBa8t
tGTJd5v6qSvlvQ/QjXSfexmLAINaV8rC9SC8KwQilItibYGiyaJDXGKn4bxGNX8M3G8+z6Pdu8Mc
SlQbS2uO+qkImw4qVw1u8gE4ZWduiry4EQ09nFhR9yWBUdZYvAc5vQETR1dk+qcgU/ZY1hFSlq4i
fUzDuhfesTRgYI0kvPgxMslpE1TVsWQlUnlBEnQ8QQ1s73MtedL6/l4DjTT/dxXnT4DrbwGz3XhC
eyxy6cpVcQy2jFWTHpshvdWH+DaW/UtTp7fwVfc2c0zVPuSWIFUpuJvIf6rtbCMX472Z2SdGjTht
CI8oktuqk3epAJYYZLdA1+9Hy8fm2twnGhn/TbO2y9nAzd+DLiWZ6q0yBQffJNhY5AQfAoeEarFF
KVmFyqOseEd1eKsEt1gjr62wfmnG5M32miURN0vyGc4D0Q7RU5ZJZzwEptldWqHsJTlwRm24aPwO
qfOuGuQWvDsn4z0cfXdq6zXJQI6iyLuorpeEfizYtFDPnIFiu5GOqotMbuK0t3Yhb8qpX2m+fRBJ
fxzTnW5Fa7VuLx3YACfnka40V9aJZrHAUZA+GBFpMkXdZfJRFdn+g+1nrmjwyPnRylNkV4/zfVr1
7khofxesci49pvdP+dkq4ksSWaesMLeiHF91vb8kzSksmlcpDh5JEXyu6rjArSDfpvJTACohbval
lB1NIr6I8s8hUIw7XtWX1BweRys6z8+MIGcdgeSnx22X+vk+kJXbUhs2UzWhZRehdm0aCg6hHPFP
vyXl8NUPgOGi6VAU04NZBY+xnexSvX1JdOWW8b3tS4dey44h0TbkNZLOGtYHO0fJxs3NVnJNjNSm
KkgQRl9XdfUpmuSnvN+H9qvaIL6hS8cKy2Rc2OQjttu8hPjBSWlG6TIW47GS8YqVFtndOQBJCRpa
mu9LMzvOkGe6U/7NQHMKOm/gJN3wFUP6KRP43kSxKQiF9gPZBrJPRIveXmspOvvy9FRM3rZXiSGi
gNkCLdz0GFDplLSV9qYPPiQV9Y6oJL4Tz5zX2VTGUV8veDmCkruEAUFcJUDJwZcmx9c1B5AFJuOU
2Z5kxm9lcU821kLJs50gPJplfBLtQjUoO0wV9VAMkdje+HVxgy/crYv6UHsXPX3V+lpZBmp7r1Th
JSQJc6zEJjJTFkjOXmBv5VrZTzFpLXZ1IuXvRATmbZ+LrdRceY0dyCq6BwJxsnQuNwF1tXHlBXif
1NJ9Lrp7nRhyWG2sLl91IF3Jl4cEIm2qwDzYkXnPAnLFanzuzGErEFsI1SNNwroG9vhILNotMOSV
Hkxb1FsfWpTeDj1rx4T+dPRPSU/+albjSS6KdzYr8jYs1dc+pIQ0mgJuZ5lQcsRrpb6DjB6BxSC0
Ko/o7fnBISHueoytcwU7kNmoecC8eqzbc99u4jz4CEba5/lI81ATBYSLWF/lHq/hGjx2QwtyiIZx
32jeVqnNI/l3nKlpS5rV0ZOrTeYbZ9njb+W5SJwSXB/M78tg0OofAsgDPIEDKcDOGDG4ouYmnbCC
/mqH06bKSnU3x+SGErNZgf4Lvb6TjFgIzMCkcVoTbyxhBFuQv0w3rjwMHanMtqhAnRHutCK3B9Fq
eaCw7g9ZHyMMKxCTaNhWljK3UgUOsysgxXnGQcnDDtIg0JrJAC9ZPreGf6kJRVuQFuYhob+HhQCq
x5bJafWJVvJtzzEITNeN/r4WGcBVHpEmS09ZbiFNmIS1MoJow6x1UaTAz3OUZDJpeIemY5elhadh
SgmM1pMUGQfphwo6DzZebmfyQm4k9jZBiFJlUrpXj+TyUKNGlwV1TkNCqWJDhA6s1ingB+fo9uWs
fq8Nor06fT15UXZqoESB2Gmfq0noiwm41trmMkeyNW4sMMWLSYaf3CeUFXZyHKDW0MBE81pr7sBL
PQFasyFbeTWYneWAekAFytOWvKlaqLrTKCurri14GJ1OLQG0AaTtgk/ZQ69M0iSxVHbLwtezHTKI
GzaRA+YSnRjJVlNgwH52iCqwFr3FKhVN07SE8gvypvkiNzoB41BONz2Z9uB2iAzuO1NZF8UQrEyT
aY0tEKcSVLyNBjFskPzScwVgvenL1Fupysh0nsCoheWxz01LXaxqo3U0jTW0gil8o5MFVlRG6ppe
Sj1j9q6YMgC+eWe7hCCF+1JT75JOQODjuy6rvHRlAhMPoXIRRRnf5zWol1gM3caYat3NAYmtjHSM
wZxo7dIsIWSMHvyjNKOdz6rdOKn9JhXcipomPr0aVJBV1zurZi4ppTR97TAq2HVyL0pZL1yDcmCB
vo17CK5LTjTR0iewjcDccFjKfYMVI95yEbwZMoZ3gMdGMWNgApB1SNqPP/zejpfGQGavMjXbGFzK
po2tLfStaWEoZ5I+IeBZqOZ822a/xNymi/37qaOboHUS8ewpLTLbZvOo2tKCzHGeRrlZywL7JztC
7TZishhoUrhpDL3eetUW5g+7Khag1L6JBz9lwSWVyhJZvUZSTtJADeIATGzdZ68tg0ZzinsCrJCr
RRPx+GVXHKkrv2zhKJ5C9LMVdo9Vaz6IQvvsuih4BSSUWB7Qbq8anAb64E0E1W1RKrztzSE3Dj3k
C1h14Sdr6njD1cjY+tirEl5aG1k7eAbmrqrq//y3AtLqFp8cFSBp/2KSk1XjkXI1Aq1r2l51MrLy
Dp1EN8COpHGfjtktSgmNmwS4jjb3VaDpdg9GVq3soCDjk4TMVVDH3TVKbkVqqVvu49EhVQdnbmpc
TftkyJ5T2gQ7CxG/SzkzXb8mkl2tbvDHDrtu0FnQRtm4hDBAQCj78k1sk9ta2lq5KGwjutDRmjbW
SGd91KoDfmQEAK38TuqoWEoo+RrUaps0J3GcKHfmv1PQOLGuM9YLtKNQ4v7Cjms3Ai3ZAgieVnZW
PqG1Szco1O8BgBVni3mqOUlnfjU6d9aMTTP0pFR67GyEVjqc1gtp6kBTxToxg3dIMPazYSgPWjMM
n6U6OXU3PTAF3I5T6AgR+E5nJyABem9HBPyGfu0+BNFCJUCwfl6/CF4OED2p0telnLwERfpJrYOI
MX2p0+Sh0MMdj/cqr6d1rja1E9vKuddROsyTkTo5xl13HIMqYmpsbMxMwmXOfF3fWQKhj13bd7U0
MqxjVJmaBfUBwZBzeCPardzAgMAvkKO10ZCajvVUeGO2Ngrp3TOlXSiKiw0vXQGJ4Mh6zme3M1F2
FgPNLGiPUfeC6WmdkLYO6KOm5MQXno4Hw+apmVhSHMK1V/1kb8RL2Vu4rcIvSO0v1qA91tMxnJZl
0n3YSfhRFdUTLw6Cwo2tr5vbskquybDpRu8FxR7BoDSTCGAtIdj5/FbVv/Om4QZa1SGYkoMftSBG
8/5Oor1ASiY5e8koQ6sYj2g731JDXcMicNG7z6vKGjRWeKQZ5XqZt5MN+bGs14nEABzCObmtMHaU
nZS1Hy3TWyiHW3JHq4Xi+RdWE/JBkxc/GvB7kNDD/JTs7Cr4AtYAMaLQzqHpMRDRzhqklpbw7SQ5
63n4JjTKN+qeY+WRGE9kIPm0PONOHIqTZyaH2qipltaTsdDgcyFh4L1Kr7N4Kwr+lplVT2m4tJTq
vpezQ9OadzRirrZkIvHS11VjHy3jhrDKkofVQAdS+V+exa45it7zXgeThbVQn1CijA1Pdsjdkycv
Sd6gdSfUMsBoGEcjWssqeFMnYxvWbIR9L37xh548EvWkTBxFns1kPm90qyDdpgTpL235Pilp7EyZ
BW2Gc5KlSeFUWXcnyRYMYbXQqI2DYNkRSY6TAWroxBA+LEuwfqbjyQpVsZ5cp9bednJ4DULzfuxm
yzyS+YqL0YeQIKPkTSM1ef6mEEJu47AiW7J6Ih94I/n2hzKK55SLD7wIyIyps2On0alad0Ml7TpO
VVvydFi5WJk5rb28eyNldt+l+iZSunOXEVXPPWerGwFAQ/R0pOo0PdAieAc2g36mCN763nATdfwy
Z8RGz7nJDAH2KdjmCsYb/t1inJxakWPejAPa3nGXVeIsA9WeZspD0GQBag1jo6dwyHTrdWnV/RFQ
UBPC/2gQQBhg0/sgRTKBpUC0x6zVzp4hTk1W7eLWQgyJ3EMOye7kWDPVP0USGaFlfI6hMimNIJ/g
juzWjWUB3EbGYXGgme7tOo1P7jNQzgZH7dHvWBSQI6XEvwPxiEDiWFqmtMhTYxuFA7lrIHoDeNjA
wyFIpmJbZ9ypZCuyWTeXcvzYNOnV0xPa3UAcq/KJtEAkmlJ6zXPtHOcQL7xm7vVb9hXnVkxpS1B9
IzPUjmaBcmLOzXexGRXgUMBehoHjKwaxjQV7sJxQfmt4M0Pqh0ZSOFR+JiwUID76uy/MVTFx2olI
LUcLHHl20JSeGXNVOo3CuQJmJYUxyka2UmNAQJwxGKeqaJ7GOv4SUue7mpY9DHJyQz9tDVDXUne9
En+pJm4mqTuWnPg6SL60hrkyksSl7OHeqzjksWWdIcetlCt9qdifWjtTM9HimFbwVr+lucxkQ2LD
aO8CKXzzB+sUaomrN9ODgkrJh1tSqc/kuoKZnh4a4K2+ZO/KNnsJffWsWbhM6NSV5NcsRhG/1TWr
qxZ0x33esAj0AIaSqHIAtrhRNl9QY7zQbiC2Ijl0nTi1XnatVP3M+/Bq+9a2bdtVAhc8m1jT5PzV
AltWcU8PE2OWqCmfPLkN13Ibv33lEu/yiU2BLu3GWD2n3MwJOeILI+Pc+7V6tnRikpUCmOrUPpvW
Q/moZPY2zdly9Gk/c98Ig2oIlE3aYd0ZkjNYxjbx/H0FEiOa+ge9Mk8DsOka7fBisICwRFp+q7GT
FGH/YNJQKEN7MZ+MhkboICGMSFGOD1EFeSA3XGBo16nOrnqrbcLc5CXCI555bp5L713D3TuCkdLK
3mmHjlTP8NhEKRxFCbFZGAKWe06xajKn7h+64F20VbwyaxZjrRd3XtrvPaXedhqvNOHh9JLKErkG
7zVD6Q7SHfCBE+j1axeIVVlLbhKK9atfRQBK9U1JK8KKp4ccAq3mie18y+aq/zai0iW2kHheo3Ms
SClFaZ4KTWwL37oLAa3Mr+/Qa456aGz6TD2zxlMPQK1cSEB77XYJw+gWhEq5kPlVJJPcjgE8RKs5
ih6Uo16xzg/++Eg5zDNJbGjf1k9DqX1kss84reTuJRO2y8xLqE63nTQiRUmthKmQscqadjagegN3
QEYiqyFxoAZAQIrRMHRj+ogLnf4OnSw2WIrLrX8j+XK87DqYWJG4I/uYePTJw544OyGIp3f8KbYX
+lCnmzqK10bu1bddtwl96FJxgUtRmjIsEjFCdZuuTsezSWo4Mv5ezVSXquzzx9j035oNw3bgf9/j
Qf+JZPj/D+8wC3//9wBFJ09zNtj/nC3PP/Cv0bKuz3NiQg4II7SJGrWRJvxrtswEWVUBsViEAyoK
MZ+oUP8L76Ao/0cTBj+FKl6Zg0T/OyRRIiVRV1W0KJZiM63mB/+tlMRZGfE/ghBDcED8Jp1QD6IY
Zhfyz4IQS/UTpdcsgcLX2sEyXOUk8ZAiUC8hJm4TN1yx7v/j7Nz+65f/M8Hvm4X7vz4THyi5prZi
fBehSDqllFTymbXbHASxXs1GOYNTJiSOpuX+z5+mM27/zVfUGOOjOseirn1zd6A0lO144uPIlDZU
WGF25tp2Sy0NK3UssBOmG2AsOzR3LFP1uWNZRrN3ltOLXWxVhjFhp++UCYqeoR9EfhqscziYjtoM
jjCYkbXBuLBBxDDFieyXoHkqJXbFCaVKsNXVcRVrMwbpvqZ6QcBIySa94Y68jevSLXl35vrebj8a
+8XoaUW3rCbqjWdH2LWUp071N93A2DBWj23QvgZTezaA3JKxtyKpmRiLpjtEsO7lnmRVU7qvEu01
qlTqONoj9lEaPNpBFf98AZMCBJ6CNo3mEPnl2N9VY3tBVLWcvHIdAGZDn7q0q5u0rRwjr1waLgvA
ohgYWcNNR2ZeT86xM/Gi6TWD6YVAbUyepi1OZOyjkFUYZZm8BewQ71x9NslNJjqdxpd9HPLnXEaU
mpAIEAAnSJPsJlAA2BTWYuhIHao6V7a9HRneiyaFEh0jB+3WY9S5SQX71Bf1QYvPTfEVKrzD6p7U
icwY+M6I7jTIByZT4aHuzrFElWuii2ZzagBIysfXRL+w0WWkePE9hJllRpcxWDFx3CM9wAZTruKQ
IAhilhrF3GTYhYV/lw4eKgXwD2O3rKkojXxHN9MpbPQUSvcG/hd2V4oyurIpEhPlYfCki+7nBeE+
0VmNZxdXOsyVxEPKWIvIXbaqafpl99Xaagm5YFC1qnTr1tPNj7axw0MY1S7uDPqU9V2fIc9qDQJL
aXIO+iYOh3XsB18yM9cyPxb6rSfMA3eQo/iASLxmk43q3TTaoOjSdTG8+WSIham00emCB6a2Namj
7aq8yXN8/kN6BDn0yE3vNF3qsh2s049UMnFWwpsuhvNUvdJNpFShAJmCCy4Z3mKGT3gG3WjtSfBC
HcNDh2E9ad8AeNFc8o5j9DxG6I2HUV+Go3LK0ZRZttsx5BE2LMjo2fZBSghqktiCx9R4r0UYvKSz
UNEYH7v+dVS7HsVos63a8quzQJ5TmRiyRPX8OclvcmpteD62AlFpxE2J1RrFtPSSJrBl02rdMM7H
lcYhUwEVoNgCIp9sTDcoPvSA+8ymzqC+SegCxKV2nSPgDHvcDEG9xbICD7jdG0jj+7jb2JK/npn0
mectU5x/bCHZDi1N5szcPMsCkfmkUIDQXbTNZiPTGJy8ifCLbpcOqCBQR5ds53WJscXEDFT6SGCf
qv5HJIcubHK3skj1KuOLx9/ME56sIrkh2P8BuvK5I1ZF7h+HLLx4nrkNFHSN/fQQpXHujBRTejU6
RockB5eSpHtLYBTMQ9urpnYbkhBYbN51cT9U+WZGVYipIqBlQLU9C6RpgAiSG0H/+bLmmMSlFS3Z
BtmX579Ive/4Qlt0mb0egBVasCSJSp/KBkWAduQJcVQ1DeDYdqsg1zZBlD2DZDmPmLgWLLxuTB69
DhddIZjfnZo53FD3T14XvmBKXkHruNRZvbIYYWpRTOddeQpHFfzxLG4YqWAKStxFKesnU7eo1zBf
qIhcAz3Yq+iv4cKlzugH2AxktxsbxPO26gbU68M8QWH7EkUqHM/wZS6LeiV0ftRgA1Mc20BU358m
JoNNbT8xSXqUJOsVaLVjRiqyQQYCQ09vqn6HdXIpanB/1XRPI+5VamFcDuJBSXKGpcQJxOS0RhW6
AVFqCIL62baZIz16j4fwpcRf69HUxlt6LESFqYwPhiVdBq9ljH3dvGTBe4B+YfZoGMM2QDPBDkBT
YJQGwAUkhJ9CXeER25R+skF4shxj71GTvHUDQqnHdmtMBdtZnc+PtWRp+fpxmCtadRxe0Byvw3bg
P1RSjRjAeIP9rOXTqU5paAa0XqfuPKohT5nCSyiLXnuZXrCfsLMM2SETGAVl+jOJayK6X/78IlZm
mdrPpYaBgo4Uc1mey44frpd/uFoK0fdRUPHSUK7eeVqmO+8ru0kdG9+vg89v1S7lJRf7xacz7zTP
f/n0WSL5p0+fPT//+PTcGEOgIJNYmLQh8KRtdSJMk8dZt6nsmCpt/p4d8y38ZC500OsRgq1TyRFn
/V0oSu83bge1h2B8kN6hwK+HfbNAGr/DQLVKMZL+VXP7a61joFW2fiRsqMh7v5VzXmEVUTz7qrkA
B+gIzHJ2vPTdMFPBvWJmFh/kUjGo2YXBhz0+SJPP0PaF28uBdbD98zmfT+m3Uy7Qx+JbA1I2Z3H/
fMobnrJeNDImb6olBXtGFr4CDFvMbJwWaXs82X8rLX8tZw3B80GdR9HMvTZLKf9xlTsIZVrZ0uyb
c2oJGSHWcM5wey8P1opQtcvfUo/+9nnzn//j82oTuEfQ83lWpy1s6ySbN38+hz8yQ345if/4Rt9O
YpVmUStqPiHYemvh0JtcGO/6sVlqq2Hr7/Rlu2oP23SdPHZv+jLf4sxbm9vMGU7iMb7+LQiYO/d3
F1UQMGhYM2Luu/eS+qyY/G7EAZC85yB87egJ596ijT+TogG0MjF36xepjVN6JuaqxIzUi3EyQYOO
i6zRH3JFW+XFuyCMsVN0Jx/wU+pfGTaDwniCaYniAAJ6RikZPTRtu858bTkymcsDbyOVGRGj9V7o
j7rULTXvVvXIaEXyY7XNagAYTr4OoF0M7Dr7YdN3WY0+5MCC41KjRvRvoP2uOwa6BvWqDdMg9wm8
Qd2XZXeF/KpJ1yA++sPzqF8m7S1vMUbVz6K4R1HDlP8lt+vHYaa5a42jRTQjwM6bJnIB0z9ExaOJ
UK0LHseeDmAS7NS+vKqgEfKOdwIPYIlUgDZroSr02J7SCggyQ704wjtpftnhTTNeZYlhNduJLlSo
sZOlnNN3KC1XV9gS7HSOgn0k+E5eqmPMhCJwefXyQs2QQog7yxtBtA1uYzwM4VaX1FWimxDLTwHF
qqk2S5kJqk/MhGcox9oeMAA9tz9kHZ4TJYlbGeGTwQRso4twS0mKOyvkJZU81MGwmYs+RMR7pZ+p
PxrR7v3KaL9EfQ+H0R1ntKXtlZuxGByzyl4EP+pPyTbSqFiV5NAowyVPm4Bp8Q7Oyb6J2WukH8rc
FgGPi6/Wnw4jpUo0HsPgnjLnJquyY4cBDV8i3ZBxVYtLl7MvEAyutWinzT4tdmYm9adiSmu7Y41T
33rOuBoSjp3mOzGcEqQJakxkAZWb0rbUT5mTKRlDFEZixodcbPIQomcIu3VMLr2w9x7stabv19Po
L+XyuSPLrOyhF3bmMmHensvPuf5g4PCb7H6p+BFjCnnZgHVG8cCQIXT1aloVirE25PiOrjhvHFi0
+kteozGAsipHT3XZfwpGHmGXYotK2QrSz5psZ0QfmKD6s3yMmWzdOkxXVWe4JGI4gSIvDZzhFZxq
FSpQWH0Kq3PYUCGcLB8s4lsjq16N/SUKug0dVjifPAuCruiDVTw3sxUx+SIXna4SzWTopEDP55+e
EJEi2FgaJptQROam9ORN1U0u3EK+xynnDhl3TrmbSFi0qDRhOK6sxL+mYbsY2k/bP6JKwirGn+bg
hfDIqkbCdHTa4p1aJtpVSx8UtmuT/gL6GHQZmqG+dWPcOjT2HPSLzjjsc2KT4oY+YxetSv0xNG+M
vmVzZq71yfjsJf/MtMvxvdwpoNTWuMP0ubOLVNQeGGkbBHRK3cZniFLQ6DRjtgLi2lX9MgjQWiJs
TiFk4ehezPEHHuPxxrQ21XhlYr+sPNYScc+Qej1Ja0LMHN8WRG/BIbKKvS/6g+EpDoieNSGIy4Gg
ucCY1nVz8jO0l1H/IJrGSYaXIf6IbdjsSoO1ytR2InrwMjRwBHEVxtZoPGKepPVA1zrWrEVa+xvP
9tdpkR2giC3LyF4WzGfK8aWy6eEVqB7j7COo7NdROZtIRqVWdgOVGb3dr6W8c2rCxEprH3MvSmXl
WjivGjHPiqINYgpd9x15CrleLWJR2VGa9oSCkLj8dSYjxQkgEEbhqmXXNA9UQsBcZDfTGg6Yyk6X
KAzv0RAqifk8Wx5DFtY8jNxieh1b5dqiB425cbrEvutt9ZEwftZgsQaV4SSYR6W+W+GiowFMRYsu
46Mt2JEipH5MjPfZn+j5zynb16qXTmG2CVCcS2LAg/fo1d6yRwHilx/o3jdFhiwxXg25uFOjDCnT
uCZijNRvjHsepvweTazS3OoTV1lKZ38yAtO3VuoZDEdOKD22knkqy+4jkWW2aXhLa0hgirwt0OT/
+V39zaP2o96j+vjvd+PcBfypGuhGTZCTz6hRWTDcVJEOLYgtwlK44OEAlky0cuDaz/9eOsCvn/ut
w1W1iuxbNjX8LF032+uIHCUyQEOaf4tf/JYe++tHqT9/Ra+ryrTu+YrE9ly4Jaul8aQ6KY087Y7t
8LZYpfcMrFfDrickgQnVQ7RXjP+LUvcvdcj3vEkNU4smBz/qkMcJDa2dbIPg4//hgs6UGlIIBA62
7wU8rJFR6o3SWACCO5evbFrccBeT1k9MOImnq8qRln+7mL9pjxqwW6BSCfKnVOV7dixT3ZZjKeZT
rK3qF3w/ktM5xk5zK0CUi/Lxz1/yNyXsTx/37YpKpLVVfsx3nDwG9JG9YDj7l42A/rMV8MddQxap
bLIVIIBGlr/doJiSptzX+UoagnfGy5QLjJ8gpAVIzk3xMHT1Oo0QRaD4qGQ3jEekm4MLD3xdEUSv
hN3KbLfhiCO1WsXmXU9LxQrvUO/FCRnBevYQGPZjMI0bdMBw/sC7pvCuCsXRKuquxtwWyLfawmL7
Tx6wmsv0BUmpR8Izv5E5bOfPJ/XHnfGtbP/pG387q4OQlVKe75y+QUgRbBXBPhNSQRf6JEcZvJzz
ubMnrbLOO3fo7DKv3bOv2Vg9mksC75kLAjsmBqouTymE4iQOl3nxl2v/LWrt1wvzbb9EZLoZVoLD
TLb1Kd2Hp3nPFF3pmW2NHZFbhNQaTuSGf7/Lf3vbkfsjdMy8tOC/7WvsKpl4N2Qov5coz1zdjc+Y
25yGlXJcDkcdhuj6z9fkb5/4zUEM+73VudmxvCMKbTIZ2XDylxv9N4uSqZj67BckRU7/bnktyE2x
JIXTGcmfFr0oCcZoOr39+Xv82MT+cm9ZXBpVMLpRvzMbxlIFPi/xNJkm95XiMjLFsdQBh6x3FZ3s
mgJoCCiUyU1SteR+CIhepvv/58P43elUyZxR8fdaqvnLFCca+0rqOZ1NfBgx77fNf9Lk/1fU049U
m+9fVNWJDZXZaoIa+3Z3xjn95GS+YmX0WCMA143zaCCLV5Z5MG50yOKGRH5kON3YU/UwGOOBC/PV
x9ZSKI0bKdK9lWlPJtlxFRGqmlof8oYloGLnY+OWGvxwY0di9efz8ruujwlYYU7gZ+aH5+TnV2Rj
6sxnm5jFThuONCTc0UsxWr60Wr1MpRdVwgeU5U6WYkOS8xsRGpgl2U8a/eIvR2L/ulf/6Ui+9bya
rhZwyhMuURhuYRSR7eBR/7BLwfwQpTk89ILqDD3pZKf3+sAqlCF+yDJyCJNdEaGCNPvXng2vGCX8
mvd/Ob75+n2/vnO6D3NHPKHq93qpTUcVwRxnSi+caaU62Ew+5yWgIazAbRwaGX+5Z39XoZmIqLHt
4sydTek/X5uwgXFuaGiWyY1ZNrdwi5fW8n1wiH1Y8nZdZeu/rTq/vR1s8BOsdYTC/hIFnyieVrQl
pTIpxsFdCBErvJ8uCJGp0TbRmfAa1/z484klQe2XMztnWAqeGSoJy/repUkC4aVTYmqohQtUttAi
Wyn6rJHmRFbkKl1JUoyB/LpfMzxckKy4NaTqtujZ2dEcDmTEJvCPRZGpTu15vHKLjTLKTPf0JcKZ
rWYS4hh35yHAncXcLGCIYbMdDKXezav+oExXVfpMmR+qhDJ35gOA60WHu2aMSU8Q7L59kkwwa+bY
VNSCuXOJQhwvoh5cK/FVdY9xdoUqu9HZWqM8Qz6Z77QQhbmh7jjypdQEzpDUqzoCII8LLJVAQ+HC
kPuORA0MB3V8tPq3Djy0od+jwXVyJCNdJtxaDvZKUr3ObRwMSUzrPjMvOnYJoSBqP8f1JKBIkrUU
SAsmrese14eF1EgPTL5BvhDZfaa8y+F9HqpOH9VO10xrrR3nTB25v1cE+ZQGM7reyXXyZd5C5TAE
B7unGxsRs3cSMhVQ9AaLe2WpFpzmCKmiRf7leGsMNVtfxN3pFSy4G/LdaassDGS7NMpxgFSzlYJO
hWrCKSmaleVfNWrwZMqXRYE8nKMRWnAbWO+Vn9/oaXCcougF29mi9OxFwRip7cflaBlEEbfVTW9V
+97O3rAgjY7K2CMk22fAD0XQPyLsaVqh6WT0+1KTe6HVAusFxtMxy5nHedhQWMCC0T5hqlp1hBeV
aOX7HG4uYWUkCfonWR8grWQbD9hcy6zfuqv04DxZJh03Ip54aalV7eo53ZOJh6+Rl9gGdtOQu0pG
KzEdlnpIztrMX1a2xvg+zr+vSud28iOLqQNXFwWd7RZ5vkqrdqFJttOWWLEuklfTDhgxdSXsRBkM
E6WTxMx5gb9PauwE9gf6/jNY8Xlu8hSUdBA6C4V+vC+saV1I9gN5L0vPxwOBJnqOtSrwLcDNdhOw
B1rVP4dDcozSZC3XzQLNMjADMmrpZxaYMOqRQq+QXHnCZCgkZEn7QX6zonQpYwYICDKK7Vu/f2tA
QjTivZuzVxWf7tKz3+DLj/cSjjt0rVtDHchdqjfIDZiLYsIarGVIx7LFe0wYUfYWaEgGIkR95dbP
3zqOYdInJy2wzw8dTc1LE1/scXLGjDt5eLOl8JjqZ1B1HCeURgOsETdcqYf7xMg3k/cf1J3JcuRI
lmV/paT3CAEUk0KkqhY2j5xJp3MDcdJJzFBMiunr65hHVnY4IzK8c9kSsfDZzGCAqr737j0Xgl19
n4XGh6/BTblfZlqkjZlhnri1ab8YsWYGfOmmQg34Nrt3IrlKAnR41aMw+0Uw1bSxDi71v8P8uu6y
hYmAPXLuRroEeXDfY6zRoMdHUvl0eh4uQX0NjrEbc7jNMVE6A13cYTx01p0QX8PqWyTva10tfftu
sKAxMjDonEfl98xom2UXnvvifPlCJprIY1NeedBk89BbFw0+D/nkhDi/w0f+xZWMnzOjZ4wa7eaO
UzmT7UHd1HgkL1sgNNtFzLR4cPtNNDZM3hnd6jdX97d1P+7tKrqeCqyT7Ycss7U1XnQOJpRZBru9
2lvubu7fogiZBD4Lxx9QYt33GUkPIw66h9G+FvZHO9C3hbpd8A1LO9oOGeI/0S0pE8glazZpMl2X
7bhqYeB7kb9PyxvXek003xt3k6Mga7FM2LpfNfN9VJWraNq7NFscDajYNe7L6Yk0jpNVXkUMmqvm
LYg63EAMlz3oQROcIgbDBh5vzEubVIQo/eMEBmV63UTjwhub9yJ177wBEQRUr8YKN7n30PWckDSp
B8W8AdeA8QCJ+13Dy4pGHRQIydga97PbUsR5K7fU11H01FpICJMJ0yxYo5QIkLrleKqGTQr6rCra
SzDXgKAUgSSw/baK3twS9lTcQiem5+mYONfDbJPP8ksQupvLx1HYyyu3RxkuNgxDaGYjje+t/MEY
puseL1IRpndmWy5DEe7zGc4RLUPkzsTJH1K7eLHG8doNoZkabzZHIL8OtsjRt7ZF7dfiSsFgr6Nj
4jpb3uPaN6pnR1kLy/UxMCe3gZmtDfdLMDG59xH5eTROiSf/Kmu9Go09bmm3tm4m7S1MU2G8Yy+U
JeiFa3/aYX146hy17hTbbPcUXhtjxPT21KXiaHqHxJxhnoLHoMt302r/tvO7bZlVD2PYkA2oX+Vg
MxFWwy7LnLMdqEPr1pvaOFX6JXLnVZwaWMqiZT3KH+P5ous3MrttK+vsdc2NDG+l7S0T88nFIlmN
ORJ1izq4XBs4jiEgVO5VUDo7nPVr+7L52cHSIk6hc2+s9rF22WQRBIf+197I0emiiJHJKq8+xvTJ
nxL03dwa4mEsbMpZ5i2IlJV+NjnQhdh3J7kUBYgsnE/tacyH5VgjU7WS3ZzfmNk5dUc2HVqeLjjV
CGeXezsXbwDYkWLrlU3WdRwtVPswNffZaC+b1tu1drxs+LQmgOaCYVeQEAJ9E4Gytqobv8JLI8PF
nGKPRfgzJPiTzGDVej5dUbGawm84zhdVn6xRfaFl5kVyhlbpWzbc5+33iluKRIxtqa11xydq3Akd
J5qE4kI0sU7BaK3drNmoiQlc90KmOyeP/vfU2+KhR8YQsupS5jfshV6drUaF0icv0MPiK8+PcZjS
CIxpH0OSm/agruvhGqzBLnGBDujHPL+Ke6wI0tjU8ZUbi+ME9k9KDCUGjwMIoLWu+otKexMgbtEK
BVv/mqSSByHdz8ieCizljDXWaI/OzE9O2VCtJpw/ob1Jam8px2u7cNdDOS9l/55wJkwuLrFJvems
3wrWuIy8ChG8jlwe3JULA1WHTOQiZnsb/StPjmC5H+yUJOGOII5zF1yU4P0WfQYHgBAHD3FK/Uvb
oiiIz11+pUuaslO26NV4l1UwA/v6YA1H1H+0N+xdmIU3bXkJ1Kgf21AcmjxZudjpfZyhrSalPF97
pAEEOHCxAHBSc5DlXHXGVvqwVpAkWfZb7eWkzFxrLpVKrkf14ZCnIPeR/W0uDpC5z00xckgQq9bc
qv6A8dgMdp24N4wrB0c+f1vSLOd4ULNWWzEqcfwSLP454ePNIlf+guznZYftZGQTh0ERZJyI1CbL
9pGPDcnWyxyFZB2kJy/G61Ki6z2K8GauCBOo9Vcv/WqPx6HUEDB2FJ34WZtNrd4K75qhjTmIo0Gj
p+H0kgyEH3TmpmJOqkbOXbk+JGG0bJAeiwzQgLP3a1xUlEeN+WRDwcvKAar6VYaC2XmW3ksozhwy
32fO1NX0UPaHKiiu+qI9XdCIUh0vWe1u1l3Pib7KXHEdMRJrJ9RZqVq1/rYQX9mjAfXw9dUjOpdu
O8t4VxFacIHzdTYOQGjstrwegMFiwBnuOuGifjxlXD8TrXtjmVvd7aVxQmu9rEsEaf02bM8NR+UY
GZg576IKnrYZn5qYOehe5FDB5uMICKK+C9ODcTnbRFeRd9Rp89CJK9/ioDMCB3SXiTp69bVhkfHQ
bJ41UMuGRwNx47plqmia81GF1oYj/E42Z5xPONUIMtExHn0ueWYP97GHuihM9iYr9aCuasKYwjNu
ibNH+EuEIyHfeRZCt/wq7Z1jEaGAxGQ6jVh35XMZTFdGXeyki4HHi9Z/X7H9RZVIweb7kKQCU/4Z
hW2qYTYKy7YXcGvW7ZNYWztjCdDoyd+yqtA//2Up/GepyCWGxaW34gm625+7SIQs6Cq0iAAYN9V+
ukrWITrcbvF1XiJ4pbMNdnf3K7TtX7SuKL0lgW+WaXu88Keu3xj0jTtCIVhE36hFq5v+huKRCUlH
bYHbdFH9suT/c0sOobEnyYtFeWTzaX+u+IOqjB2pLcFs5LoW58B+ScZfoMR/ZHT+3Meg1UOsjTRJ
mgHY++lTJVU0D0ke2QvzgBdx0+/Gg7FtlszWdr+4Tf4sqfn5lT71MDFkoKEseCX10ZD8nLxER1C/
K0YEL9HJW4zrS3Yn8zts2L93tP8t7f85eUPorj66v5X///9Gj7PpbP5rdf8i1t238o/i/suf/13c
H4jfLEAcDmQ4+p8Inbi5fhf3S/kbMiweLe45YsqIWfynuF/I3+hoSttEB4cojLvyn+J+4f2GWuzy
H41d70KV+3e0/VT9P3WBDEHGIx0gaMA/3/MR7ktnxJi2y2DZ1/S7qx5O0mX1imXSHHoUqshCddMW
S+naMmNi4hGMmtiF1T0mucyeZGwSWRO2yv3okhHo0FRk1hI4BTKaUg/uK5ZSKFRB4cOmgyEvE7IE
TAy7o1XFL4NovLspjsyz0llzdpoiSG8CK4/iHbT1gFG0rTnV29qIPrJGAN/t4NdFJ8MZZqTelY9P
28ynzkI6UbTuMsJY6a/mPK1AzUnis3c23kANdm4KOTHlGRK7Yh6t8NQYsldrnJHJI8oMd200flCt
jXlKy2VLCLC70kXQV4vCGjqE0SHMzZUd5FTYZe9t7RnUAhVN/tJ70XRw6XyfxCCSXUEQCJXrOCOV
tRJPvQ6kfV3XzTxsozgfkNn5qaY2lQgna5LNMLV2l7CjGq/Re5EY2Qn8cQOSrUqybZ4Qk1iadvDS
lkb7XtpedPZS4V9Fyg7ufCvPH8NeOEynBhKHHDulaK6kX17Pbg1nd8DAvrU9I1gVsq+/dLnpHmpc
bODqyEq9y9VcvwCp03dF5owPJgnIBfN9F0Or69WvXlx53x0n1xtZWbK5UPM5GptpeycnU6OO74f0
hgo5IcVMOPU1rjGH5AdpXgUOyK5FmQGkc2C9tACS1OgttNe4b8JL8UZOaUyYl2cr0nNsc+cMKkIi
HEw4WC1r73uaDljVGmW6sqRVnzICFQ4+OV0XYTxglYXhDlCFwhopy0qVHr2bKOlHWHx2nzMjMvIZ
6+SowMiMjvuRYTZvV0k9mGIXZyLEVO543ZfONNxsN7sWyHgyU+jIzHFtX5uMbaCQFv2E9NpF6tXl
zDToraFPImNqGo7oIaxzUJq0abHKjHAEmgrzVVh5CpEtiakom33j68xleUgCzwB5gewRdIIaIakb
VvRhNEhpCpK0A9FtjDq1QBq4hS1A44g4WZNQWWKo9sVdj3mLfNkmzuOlSWyXJh+0NjFriPw2d5OL
u6zFBejnUd9ib7Wcg+ObGshCqKt91NXOrozNZF9PKJu1EvF7wTDqYtGL+jfQBsMXWwZFT4mQXI77
U9yt7aDrn0Nbj9MK75ltPhf8YW/bl8oFD2Gq7tuQdwI8jTWRrRrC4YE0FYbNde3SmaL3ZMFN5t4R
2dbw9Uimjo8OX85OTlifkd9IRO57QeFK81hBfqXvg8CDmEh1PQvLuHXc3t4ZQ4H21BpBJYkRuF3l
FeDcye8xgLPYkd4F5WDveyjdK6AlA70pO7JeOpmSLTQUM2iQynQhBZS1SZZWKaYTWm0ge3mluzNm
oypb5qikuD86K2DAq2MmKz0Mv+hCT7OVLW66HHkZxBOB9KlUyDQIP6dD5oM9WfojfTpZFB0DZwql
U2oUHuJkN5ebei6nG5Kucr2UZqVegjGGniJqXdyiY/S20ezxZmgqbYBZGHvL6JtgkZYyObaj7V+B
RUmuJ0f0Pda/2APEF053qhWPIjp3sg2flRu2j5Xk+ewLj3SibsysbR+Ow/uPrevf2sRx7/H/3+7g
23d19a14bz//ocvrvKlqaugxdu1///jt6F1dgKs//WSN4q+bbvV7M929tzrv/vs/fx/6Xf7k/+tv
/gPh+jBV7//1f96UvsT13b3DhP9pM7Yum96/3r2v3of/WH7L378rtMV/3MR//L3fd3HLk79ZDEns
AIGH5yO6+N9d3PKgvPps1AgAAGB4Lsetf1r0gt/IBL2Y8zzC070f9r1/AGANIdjHPf4eiaE2tGrm
wP97BW5+Pzdy8f71GPTnbZyUZgaggWPyWPLAWFgGf97OA3gpTpcMyUMa9aexoWqb4FsuaQIywwrq
uwIgeIJB+Jwpl6JYQZ4vhsjYxX1HQEYoqxXcrvs4dt+j0LX3Xd/IJT3zECdIFOCacX8BSHZ+nj5d
3nDgCRu/Hamflynb57ljnVvNNOXZAzIPvZ+tywkjRnTPFo3oEiTkil4KQXL2KaJR1BhkANTS7Dbz
BVNkTGxLsWmzkw3ZoW6MrY5tfgAnchsjC/YTL93nBVW5WfrFwvTbL6FO13BQH+0op0VFftt2qOvb
bmuM07QqUhtDCsIUsDJhvO3rBgFwWxwaQ1krBOPIVBkALVttBFuvJWOkcYK7saWc/cON94+v9Sfb
48/T2B9XBSG85+LZ5FTFxfn5axS5oXnXRfkQB4+NGnfI878MQc7wHNtNIxsL7ocGvJqyLIV1uAlZ
KPdBp76LjGX/oh40cnEwrV49JeP81HRI3xg2B78yTF5up/9bzfA+yT5x0BYws7RdDo+Xb/cPmvZE
AfrSXaUe8jmgQYmAxvbsQzEHOztSpzCFy2vrwKDX6hxq3Deb0J7EimYw5qHsBsSY1xvldrqADd0+
OsdaV18HG/wpcI49OwCmwhEMvfaTZ7vqP5BB3cb1AO2JTRlv/toV0/c6hCCGA58hT+q6e+mUZCYU
MarSchNl+VM/YpA00AKKoNBrVRbPmsBpNgVXLENLqEuqaM3dr9n9GN/Exu/V0L98Jj8Vsr9fJOAz
nuOY9iVT61MhltV+zpc1qYdoTOzdyGqwnL0x2A+1T3CTWOdxmqOEJ2EgqT58H0X6CCuh0eSE6KqL
fjHX/qGE+PSdsYR5eGkRIFqg6n/+zpjn057Mdf0wF4DmuFLbWtY+nbGWY9UEzVJUibOXGd+TRdpH
TIuuYH/aRHDFVzHaycYvjLXRIgJ3TBppldEiiNZOsjC8KVqOWj12DR7QRsZX9IHdQxNEd2X6PSuE
c4XU9zFzEceGqgWUyIQkQX6CvqvezA1WrV88Rz83Ln5cegu0tomlBFme/BHA/Yf7U4ekCBZF3Dy0
F6l3FD/pOP1GGMLC0puSZ4Yvvag3MA4UbULMBOdSgTJwc0bTfeUww/LXhOZ9/P27+gTp/se7ktC7
Cd7A9CI/fQOzM1ALGlPzwJyFLg463rad17oXR9ERHyGgw/Y1MLd82ho5wtUAvrPfPJkjTwn1Qyme
Y10m5HUQJdomgb+EewdgseCwFGTZOoVJxnjK+sXFpAz99KyTcSQDxMiYvz3/h9zzj9cyYbom/Q5F
XR+zHxhmuE1cbAoIl6pfPDI/ty4uF4i2TwC93KXAxQj26YkRTkiLOUh4KYfLgdtwqNDqpUo+sjff
jLXzVhBW/YtF989rGUYnNGZ2wAZu01r7+bmwen+CN9X4D46ffNdDcOuFGm3g9ymBApoE89e/vwv+
fGti+XJM0kMl5TuO859fbhqCXqlg5DM2jUkmBofbU1cxhGN6/8sl6E+7LBcUt9dFmGqjoDE/vZjR
O7pyvN5/SENyhFgc6NnVdbhoGWKAG4iZQqloMznpzkytGFf2VeZ880b/F7v9X31mZKqXPsMPId+n
S5zldaILawTAwYOxSIAh4oaGPUNYSNaav3gxXNp/ccdipUM0yN3Khf78qb3Sg/+cBA9mPsiVL3R3
pHRxV6manntDGcvUbJJ90k/OQuiL/N9I5EY500PPc7mvs/aYVqPYMKnDZlI5Z6nWriI+KMweYz8+
9Sw9qNADoLT5/Magpd3PErdcbt1ILyb+YzTaXSOzfVNoe5NRnm5ljGMxofhZDhazldwdanI9m7tp
IFu9QES1IjAGgJizbm3lLGypljksEaqSl0jJjW2YTGIafC5BmeCAxO2PFbNgxfbm63qyXQwvR3oK
lJFIcC6Q9h0pgwGHgeHBCWobXn0G+7KSx8rE9up13i0NpmHTBSNoqIZdWIXGjqnVCWfHLjQT6xmu
6cs8h9c6ke3OHZMbGXjF6qHFs/OVqv4piJFySIjzRJXj81L4Uhkf5B3bWd6qbTg170YyD4usG3rU
+Hts2iZTHBJSBhPTECCWMSvmRagSMm5uSGYixjRqP9wsMNfED+KbssqLVLe3VwPGYg6v8Hcyn/mv
GzsbK/MW2TQwMx2TdhsXiwqP9HU7qgNnIKCWZn2jyFOCtDmrZUvtykBRP1VyFRXhU2tE1bkM0oOG
EH/rtc1TEWlnF0q/3xqO8cihs75O7OYu9iwM/FrHmzbI+RGJV1tObqgecg7YgHIYsw0e0YIxLLBc
veUCA8004VaKJTEFWJ2Ypqfl7u8XkE+C3MsqKX361USyQ/bgrPjprB/pRrhD0aWPrQD6TxYfY+Mm
hWSGR81ANRHwzhathfrcnpp07Wf+4yA5+TeUptZMkZ44WKRJ0DRSkkwjB1poNgU3f/8ufzxkPx83
JHI2kzaCyRGftfXndS5Oi2mAiZY+aia4RFoPr8SBbfMSR/yo6mTdXXy2Cpcve/VSsQdvbN/e+H7D
ZB7mG75sYx8nKLSDARLpQPEdhcZ3jDmGpkf492/2Ly8p44aL+A5FFe2Un99shg6bok+nj24br0z4
niXqpnlObgIQO4vK7tepXX8P+uIrxJVpmeA0i4hAwttLKlqOUKOF7KZ1Q9xa/Thmv9iB/+LgwLWU
nqAAdcGhfL6WEQ27EqAruRpW8uFVlrc2agxvqu73WS9AGZb6dRp8Yq/N8NhkwR3IJp/oX5iAbr3Q
VREthxjmeGKaqxKW1hKEUwLKNwQgIRnXNyYNNhwAK9EOv4podP68+AfINrlNOXmy6X12YTAvVDHr
Y/NoW5waRhOFuwrSpSczfzXZU3eMWqT6hJS4Wy2OJL03Owx/SLYMZ9vroVg5hkZLk7wFbnOBiMfp
QmvGc23vfXUECBXopbgBkMXQYVrMQPwXhoWYxQ+srW+V1lUHem0p2pH49yr5sOyMMyqES5ixe+VZ
38RziTZomdvCXQVjhR76hNHRXlSd8zi4BIeBoV5ntnpMe+tVQh/b/uLmcz6JmC9PNJfIo4tAnUCO
i//p9pvdQuKGdRvSs16IQJM7+rAMVQMCvy31hFSsu3LJwcidk4mq+U72OLjSkc4g4goRg+cYbbq1
c9dX+7IHk92c6VtFe4M0NB018hBm9RcowigURwvWOIIddsdtOvBACm96h7sAP2y+rYkdbFV8UDqk
LBLVRwTMcUkEeHRStb+OKgGVbDT8hx8/i2Aud2irp5jUlNyd+FpcN1kHysNAJWI8gbqzLpZcZ4Ph
sUyMln+K826nkbsBb38LZcLCDXvuRNI7pk88D8tYyHk3Vls5zNYRSq899QQ8POCaokUH33TDrXHs
czekLVDclIwE9rREX00tyIZAOISDLd1mwq5JGNTHuov0vgHMvGzs2gdZHh5E3KHHcI+Dl6lVrGqJ
mgI7Yj6yS4sS9KPyJ3upweU+Fwogu5+Y/pafEStyHLXV3pWWp7eVqL+N0ZgRvR0US28QX6Jm6k86
AFUTSOAKk2iaE9zGeWPHSBCtdERhaINf9NMSG1stp4VfIuNoBDKSygf2kDYXNuKYnacEA2dG79BL
53rbabDTKakXVNz5purd+7EhYUUlHflmREhAmzTQByAek+JLFgvr2hz1vU4iCzioW1HPGdmGhNxX
00SzgIojWNt9ha5qBrRshiAiDD2BG+4IL5hWkaHHVVgTAVN35teiMVaZq8NzCOSt9efuWFb99wh0
QBQLmySL0FlEF2hN5MJzrhPv1s/r5oiMduQ+ie8KL7qirRrsRiFm/u0dUUPfA471doo3Uxv2ama5
8TzRUu7DAzRmv1oLAcSxMVMDKHd30DO959qDniKUvMIk+JBK83sIdfFUhSOaVjHDxs4jBER6OHrB
1F23BNPSyUfjYubkP4QsbSWihshWz7H5xkFjXLQJ7sOGs+Glib6i6jlJTcJIalTVro5nl0iCulhH
sf7OTvWKd79fFVH5rYrOoP4ZFCMC4NyyqJ38KyOBdhOW8yHFcLFMUgddHGC1fL4rtEiA8AflYRT2
o+BAuoXdeZvk4bubBMBNZ7g7Zotnx+hteyMRR69TBha0eNJ8W0EUXhXV5G/CiT0pbRLMZGHa7dDF
7lyepqXtE+OameJ9zHSxVAlWTtoeAQLZlsS7C3KuLT2oND1fuSrJdJ81AwCiSaOdMUsCWDk+4I2y
MbvTo19KPOZ+3oYnE6Bzl2Rii+Cv26V9G14q/+fGleNh8t4LZnjrkWdmmWr2Oo6pawZ4elE6AlvO
zWwxHEnKGPP3lF95kUAea/B0uxNszyo37P0FCFnlwzH29WKK/eLaHqozuACwoLYi3RLBUVS18Xae
G2tXOfaZmrfbmNlsPSjwSWUm0Lp4AqpAbV3V+MefyrwdVlUbzlDIi3vJePF2MqRe5YOP8q6BgR5i
Iw2Vw9Q9d6GJG2AYRlQyWf9et8H0QHf3tRTOdGgdHyEJBldQfwhk0m6RM6Vd9e5Fulbm6z4pborY
N25MMhiiuBx3Kmrc1ZziUWLSsWAdIzWPqRnuiEU6WO8Kmc6WnaRcUvlLRqlQ/YyBZJ1qcttV42Lw
N+LsLa6Fe0b0ALyFm4tJXb2fRNVi0yW+s2HHOIaNHNeFbz0Jc4z2ofIFZnYfy7cqb5TjB9dY89Dj
IBkkceja0sO3pLS/uoGxCRtOUWkGutnP70tcZztLVSyGPuNYODXH0LaDBTzNeNlX3u1gGx+jzu3l
fNH5SdiIha4gvVXohfFMLGGrW0UaPyLSoa+FcjPWaf3UT/I5GCzjPOTo0Uzd7OKWXMy0iA+5Z17J
cjm0ffyoCMAL6mafs6qRzjU8ygkIEKuXszoFs4NM/Yd6lPSLFfnGN77apYPrAiztSe8YUJuNXnzM
LswmcwjtdSqG9poDxdMMm3lloo1f4nuKbuC+Airb1aEnn9FWU1ojJF8ZvjduhKQRHqdoqnpD83fT
YM12XC3rySODq+sR1LS63glwRowRIxRWlVgUvR0faf5Ge8dsrugdvomR9JyhwTA1MzwmSKZJt3Zp
1+fIHOlhO+PLLNviPNTDjRQjkvQLXNfsNdiFi+PdvS+tO6gK9k6QWHUSCWirgLi1thqifdaRSliW
zintRrkdNAHNuYrNc+p7zwGw09zU41NKwAfc9mDpyzDddCbbH0/eF7dtX0bVs0JUcL27+OAnttyN
0Ln50HrelRhYdzKCU1fQ9YuymPN/xdfbIhBLQEMgW5f0luoRaHVA28mLBhysIeVgOoAaCIH4q3DI
98i+oyp8aTCyMYgS9a7u5BsxDQkrZ//dBi28CeZxWlZNl2xTyNN77tFiUTQt8Y4Dxm1EYT0Ti6Vh
Rv3Oawpjk1mQ2DFtOixshJrpwGZ1Vh9IBLwt0/ATgxhE3IMLVMKFsKAaBF09sr9A29soYx+TRv94
6/AdriIYRdTPkM5qcxwWiQU6WQmHgB3b7VbEBZ1o5EsgC7617GGNnewAwFPbGg9lhQK6Z769anhP
y173pMVw9FCcwGE06QAgKl0TOTKSovUmgsk6+cPA2d8fN7VENS6IJt0GEfily6aVmPFrliL6yZJ7
K4Uz1made0jJGy57gpCDOlHrfjBOpD0XF8z5fTB024SoHeVIzvcT8CWXXaLt/HtVwazvqW4ZpyPY
UBWPak+tjx5hN1H1SWoEwKnl2ZjDB/hvTge2Hvjs2horugmKF0j2rXDv5zQjLSbYmlTmHELqCd1s
+RXFw0fVibuZ9KdAgxaxlHmfJz1yR9FP26mrv0D1Xksje7B646xHC/IC9HwM3J6xCmxjFzwAOpzX
s0ZcaxgRh+uIqz3l0deYZIvGVsUKKjF9jMTtD4xTKKMsseexao++VFvQ9C/M3r4iU/Y2WFSuTWzV
bLbxqwq/UQK4e+IvVkSWD7hUgCcOjn40Bj3clEk2rql+9rpFfYyna1X06CE7F0Z2nboVUg9+OaHT
RoAyOodeofBrQ6bBLFN9i81EFY6N+zfn/spwpBNStgoHRtqoyGH3YeDhOYDhzXJL9F6PQDjGJmB1
8PRLQLd9ZNUAWiGt0UMP50vUGudgwg/SpdJ+vFYu6nga5CBzh1UnmIM4SjHq9wa2b64vPAB7n/fB
JdYv7TY+AYSntndg35i5D+O1BVM957io/LEggO8Cd/+BenZsqMQKQVwZWAflZ/ccQNDPXp5YkDDj
LjaaBWuyj/h5FUiELqrOvtcTyGjPS/TKIjpoEQrRnDi9nauhqwnUik+WjpK9hEK86KVDVSThvPlA
CkMsq2sqC3dlNhAEJnhix8buvjhzgIMrrF6LDKQNbb12E3DrXnLhNCcXIhcA9HZg8BfeEALVzMuP
uWttrE5foF+3axMgRt1TeYxRty3qyjgQBVZxaMOJ5Qxrq57tdZ9lHqDfANJ9uJSyY+of5ulmqARZ
UXa6yTkX3pQdvMqKM0Bw6d5LpY2jkwxfnbr2j7UHL6Oeg7WhmmZBRkW58YXpbOsi6dcR53NXIw8Y
Ml9sxokFvOsUEZIjJ7CqoCrMvYagcDN/8i5lCOLsVZgnhJIVBB/o6s2NYpOpR/qliHwC0jS57jwE
F3gECwOwfqawwFRaDTHVx2w2JxzeAFYiukq5qSfjUcdBjPuW9CcP1opVV9cl7RNsOoq4gjB/jNk4
mBoOh5QrmM0gGfHjQ5wJACy4lDvxpc/G6mjMhAZik1Bz5yyTUZ3czsHb0YlVmqCD9Y32YyKoa4NU
CTxyfZ82qb9WWfDkFTHijuauVnCJyX9YYkdsdj7C9K6yjUVeBGTAeWLpd/F3w+CdE6/ZrhgQfhuJ
M1fALBMXyQLBUoiN8coMaQcXxSc5q463RdZET2Ga3cvswdOx2LCRxYCKoV/i1CoWvUnEvEzqja7J
mCuaS5rEBddoogRdJH52F9OewEaXvcLRevPqblGZ0T0zQopXBCGtRalkBwYnJFcseHdbi8wgNm7O
oRiY6kWSK8kQVzfraCB0RG6N1Ob0oSGp4vinewcKEHvLPAynUDYPM5xoN56P5LzTyvUTsUra8L4u
Wxgm8A6p6Qw4Oymxcx2wHt+HKMTDeyrjCoJKBmZIkU6eW8bu92fYz6pV6DWIm2GTa1xke4pSIp8K
ZKyze6Y8SVeiu8KA9Zpk2b3h6OfRA5KCMu4Wzdq07JjJEORk1ntSuZ7jzrqzIoEBImjVystLVq98
TDclEVLx1ESL5EJFqoBCFLyLsDiliJ/wtFjwqm1360XyMfODGX43jQ2RuUfZjjHQgOGezet7wywE
SpRjAdhSsFS4RCal0KLuy3PThq8RATbQJLMSH5p+okF9N4UMUhPbUPA6tQle3nhwQn9X6OBDAdVe
NMj+wAPjphWxv/VoMa+LOApOUlFWmD7RlXVU74dK0+tF4IAf7NL1oyFtGJyCfjSDJtJbsjqo11K/
FgNdTcOcZko65HrRQILRBA5pUkRfTS+aa8JYkQ2xsO6TlE6/D+T0UPlfOHDMW0M/REP84rlhv6Sa
tbaOmX0Fe4fvVDmac8qVPbXcffN0k0WVs2gmVOMGPYIlTXiC1bJlFgqLyCPDPXihf6qaxN7Eid1t
ScRy1oMnjh4JB5CXXro6Hw9j25N6zq/y+cWpKmDYYCdc+OA5PWuaroGr2ys7S8hpnhg9BuThQqvi
KOJY2dugL9FIFqRltwrCY2aaJytNPxLbcemNglCXAJkbg1qccF50/kQs1BSc6LW5CaL21dXVEful
uZQN7N8Sj2viPBDF/m7ujKrVNxP8tLWdB89Ok7TrSg4Nq2qS7VPPuEmj1j0QAPpl8u21FYT/Q915
LUeOpFf4VfQCmIBP4La8YRV909wg2GwSJuESCf/0+jC7UuyMpB1thG503dNDdhWQ+ZtzvmNS13/7
dlFd+3ZJ4jTL8FxYksgCw6aaafIn3xE3k6DPqzVTU6Wr/IgZiyin0HxyyUc9mEH/2GChqYIRD4QL
7IdMSe21r743E5NkxiwUo2KZ9G56AQq2DdthXSw+GWEb74QSbLwmjjdDFhwjzlJsSAsbzXgjFBKp
puROHuOfTRG8pr116CLn0/DNi0uRdg461Ak5FhOraq1dTi7VZp6nU5iOJBySqQbqo6nXLNGQH/iM
mjK/3o29zYR6sv2zOV98d2811XGUXnkjE652RG0ZCZjqWGqK17ifr3NEkZ5X1iHXQIrbZcrS5Bat
vOdSHEGzLyX9eEt7eM0VfKVJFfXa7uVCiI03fLB0ehRFBXli3nKBl53/w4i7ZfdJcINlvcQZ3q8E
/ceoZmMdLDPcoEHXpksTZWBCiM5QNxvD78qNZzftborGN5zX+T5mO0RGBM9BEkR6nVLfA7utDn3R
AoTL5Fvjjxhfh/XSiWxEQFldOtTQGTMWHJrlLrOI1clyBZ3IIDPNtdqfjIOWC68k/nYGdGpRL401
VnGTe302IZwRkrENSHJYFd40beEy8ZpohoepF44P4B7lPslYeEcVjXZP9lghLsTkpfs4NF6t0ehO
+KPluuyzRyZH7t7DLlvk/dX18pNbZcRZIO6byXrJJCB7XFpoUjsHoMVU71NHd8epCLYmKdiYqWq5
8hLxNJrJSMc5I8GYLeeGjU2yUc6V3ZjcKVNvrC66VizDssuM7nBtomslS1csPmxHbGxZUv1OB9NE
tjhV+VvNEGfqg3ENnH+5S1LiTfRdpPmt6ya+rxx0pGH4lasErJ/X7KagZwZILrXd1MCChZaHfBQn
n4OXHMHwwy1G8m+ZCHDc0v7HfEWdeyEBifFYWDACkd0dAO7JtI/96KOn4yUnpvSc18F9bZp7WdI8
J6F9bxASZCn9IwLsGxeBOqa4rLlU02vkiTWc85gfyiFs6DdoGoxYX5idFBdhTHcdsSWFcJvd4IYI
EIyHcsrWURthd35NHAyTBfIkJDkq22ekJLTeTmYeH8k0EsBAaIeWgo596M+ulB1+yZjDYA7urTTG
e9lkLjEjZBw63m0Q9ad8VPADtPU5O3m2dVoYtsqaTlL1gjsgx7ravTsB3IEaOnLFkJMkqUhtbTHI
m6FnOcO9mzLObvs7WPHoPc0lRsTBwNX1rLeXi6CARkiNkjVXJ+6/cd0xEFN5uzXsidqF22rLlAsi
e5SgjeVlyJMyX9cOEGG/MQ0yPBy+m96+lC5RsnIyiI9KobTPWUNqzbJYNo20RSuD/Rn/eLafRUM/
sXQ4jk5gJCBpymsfrDae03CCAP77v1kvlXGr4RNkHciiwb1vRkWrkdx6qT3gUibEg/oYI7PCTNW1
ROz17rTEXUJ5ri0kqB6J0nbROOt6KdmHPCY5Gmdd1q2z53pmupeTtvzuoWeZSzzvfPDcNdjaTBx/
ydAcHAqCtvGKh9wfAtqUYEcrMvG8tsHN0JpbvzfZM6vQOpJKBDxOewF6KzfYdAM/JpnoxKqa7dc4
NO5trJ2rroGQ/z47gZUMDAjfHMP5dEFNMkcGQHisy0rSi8nyFCbTvsYTKMvOvk+xdsrc/QzG7Euk
fc4jsHzwM02VlsPS42IAsKgtWC45x3Qzeyyv43A+jVHiHn1j/ELfMN/1VJIi5ziO68I8o2EcD1aD
URPS+hq/MQDvgQfcDf5CN4JJ47/oDCC3sDJ0fbwPjhsu7JJ/UMY0DEBlnU7FcxgyovWK+S43IE4n
OIbLmGlq45nk6oEwDPlENbI00NoHmOYQNDJIKx7jf5l8Zc5iQiUMmf2nswv7u15FbAemoKMfwqDZ
DKupNMdtbADw1lw1efrQ2zfpZETHscO2hwDqUbo56cmiI+0JWDqrg+xUmMF6jMhBs2sMn7EjfLj2
HNY6XBMxNdF3Ym+YiZd1Z3FSKQx7KR2GP85LlsEsnXRF/itiUe4rY29CsMUOwpgYHKmlxxnHL64O
07WtqwBSGCRBv2m1eGjD8FfbQjDQxLySW9vFweK+u50UC5GiU4y2aMEsxlezrb6s1PglcvLDLKYB
vb3PyLMMYrKYQmCs+AUVnm4NjKYpmx/sekiPdcGeg9NfYV3GPo7TUvRecKBD+TGlPRzVieOEI/ug
w+wjHcvi4Ej3Fn8upboJOXPUvPywkEiMQlItbagT3ROACBuWAl9Z6hDciL3+RqCGkdqhsEpnwfyb
ttJy9E5GQEmMEHBs2adPacUlq3vkcylNyxR9N/2y5HLSryoELOgWqBQK338zWmYBs3JINKf0mwX+
8Y7fced5Sm5FE5y5vc5xsQTnedw7CUSokesc7UTyJckEXCPIuzJmoh3jzYyEAxuFVJ0hs06CblUH
S8NboNJTbb/K0vhcKAVJWeWEoUGerZrX3sQ1Hxq92NuYKGLuUBlgoBx4DObl0+zDOuGXQw2I+Gnl
iR5YxYPFiGBT+s1F2DSxmiiytZMYzP5dTuzY0CAC/K0gju0IV5AGPoLswv3x1ITM6/3B04SRuedJ
dm9DOq4kEXARKNCpMrZBIMmbGFPAs2XAOM2WMIfKuEWJDPwlkBk3httWO2JTycdB/c0MGq68i4Cv
L+eQDz/77OtRXQSOnBB7djNGN5Fkvo0JpAaFs2pafR6k7+/FmGZrp7QO7BZ6FpDlFsm83M7SouY1
eMYKL9hgFmELR+228nIKhkzVb2kQn21nuhtmZ1p1YfPmOemjiz0g+N0pQjPPBGEvWVut7W6iFUOy
Muex2kTV+D5oD4OuwwUwzdW2KX+mQuF3zW4p2ok2HaNf5vSI1A/6l9h4Eb6cBC1r1xJV7/sN3wSi
2G1Afnpi/Bh9g1HDEIcbwA4nrxYaQy7bsclyLq6gpDOqijtwSNdBhTV3nPXnpCoWA2l8r2Qrt8k4
bQtcRSfq8WwdTzBdDJd/bT9ufZedQT0R8TBDkO1KrrJJZV+uw/elvAXdSs42iF16PobYcclsGNEy
cy3LBmThJrBweU2rntfUS/Q2oz8p3RrXfRGE5NJ9oGng2aqB6WtmQkKZ2brLATrk4o5rFCMucw+i
wYhLK93Xth8/E0na8l+s1/+rfjFEMIOyMoQzjoh7OcX/4ZQGpcJqzvdKaDzmRwJsfzU10dUYvuei
+Shj/gFBxTcAa+5QltSTnvtYuuSH/P69hCwcZmgY//x3WrQvf9TGIHPEB7pQl6Dc+3/6lVpaztCJ
/erZrqqZhbHqWDZCPQ9sdcS/1oC7RlN7/Jd/KPkKCCwRO/oYlxbt+T98DnU1OZkbGNXznMUNOS7i
M5y8z1YgPezloXSrVd/53//8Z/4J6P+7sgGKPyZGHzUuzto/SfFIsogzC4PNs+3WzanrkXyJGX6y
n9cXBnKvbv1ssT07RQknVmvZSFMaNF6NeBNVcombOADIY32wZctW2L3mfT7LiDrWvPmLX/S/ucsR
qQQw5HhKTPvPEowq1tlUdZN6Nq0m2JWBx7I62uAWmKnJ+Wqckje6iD/hVOudzW6HRLBx7eHV2RQT
UAWeob98cJf64U+PiR9yxQoR8L3hv/7jN+a5i1lhkN1z4GdsA+gAo1AfkJDvw5JPIAmD1yhvOId9
lKpmF4P0n6rbeKBgE/5Xr6pv3B3OjTWBmVFduJQepxmnJaAmCr7EAVQ8MeMKunLdk655HSwXYEVp
s8v1rH1bxwy+QQ1sGiE/7T7YIACmpSpy72CEUwC4Qr26PWPbPJTGTcZRsOqZYrJWugqzKS5xyXnT
GMvacxJE3aRGTYbPcBWejE8Aqda5KrIjQkKGt159NxSRAUQOzUNgBOamtuY3BhXpvVMhwYpGcyWH
CoxyvetJyj50TnOGb76divqsQgLICyzja7KTaLQET3TyFimrPQoyy9dhHkFzZG4NA5zW3iGzd0YT
UrlDcUjZpm2C8rbJohuOkZTfMBQ7Cg82FtC8Gzt4hHJ1ZuhsrEtDeVhjEE4w39qmqSIsm+sD5IEs
j/BpNlVQXFJm67rMtnZIHrH3xkCo3ybDeBw61nKEfuPEdo0H9hk7liYWg38yeZqKNZDfWFxxSXng
DATQbKoFcUEnTmbrLjTIJQ91ORxEq98W6xohjy+WnMHyISiFbIv8JyraXcvFoVTSEwu8JnAm5kyu
x00ihg1Rt2+2iWjNToDwjuLDNb2vYq5mdhcNy0SruXdIvepVCMWvJiy0f6kBmTGMq89ZhvDfCpgN
suw59W19V4eJRlVKT2VE4D8YCzUMfC3wQZnQfyWQ+nOhDffPxKTiB0SdObbruX/SEsL/cWMTAtCz
AzeRiRoRTabT+5uhBXZrlMYdjWCyTXQ4k6Ncb+zyo4+SkblgGp1bhM9TOjLblT+0swcy0+/6JF8t
9dw+QeW0wXn3DYsV0V/B2F9xb690OD3rEZhRnhEN3jkvRQp6qgXSPYC+cIfcPORBTLZVEIvLnIpN
hCuFlFrX/yh0vhFofPpuh3GCBOSKxWcwssEWPquMOX3vJusnFgjjYPRfSeo5205F1cYZJUisNHsZ
gewEEdk2GfNvnWj0/3Cyx/G1YAAfBvO6DCJ/7Zflx9TU7lk73qNc+kxzQmSQD1CrozC4iUISWvOK
BfW6zbifsQoMLI4snta2hFrmmFsGkr/8OmMXMFbADS1vjW0EwCu1whri1YFoXCIOQ+hd0cRkCLnZ
ID2507VCUDH+sFrJm1NBV8+yn70XE8Fkuzdz0v1k786MaiidvbTYowRtvquWYTlMJK/QYPCQjP1N
Ivl/7Vr839EJ/h95G5d76n+2Nu6ar/Iz+bd9l36Uf7A2Ln/tb85Gw7N+84EAmLBFfIENcVHT/w1Q
YHjubzgUF2Uibx/ixOWP/u5t9H4TwmfUYGI1dLCsCbwsf7c2AjwgLY/6BvkrjhHbFv+Ks9G3FlfM
P9yCkDY9aJwWOYi8/B7wgz/egqmfiFAPPUtbdFRfsoJrxnkJtAvWxmWcevWVT1FvcPzgY4AYqZKz
n8OAThBqnAeS6U6Vxb2VLMoA5Zbmbgznam+0Yfddom4/tmr09k6j442jx/rSO0by2fqJOiaEbV/i
sEc4O00Q2zhtWC+gYyETairuYtxo5/Z3RqYVhXduwNLfLaE45RFNajsrePrsnuRRuD7tnW0yxfRI
iWNEl5+bovE/ldGxLfWAaSUO2wg55taeFTmCoWSoiKwjJw8J3bDJk9C4IzXKOZbjKJ8cpypPKfnT
P91IOm9hazg32im5v0kTvFQoDEgYCX4y+cBOoKV5NLwaZYeQgBXR6DBXAxlUFuN0YMflHnAShee0
B8oDcLI4ja3l7WYmBD6Cz5YMM0F68RW6DiapOJnQ8kDc1gajRdpI1G7SARQYQhREQj0flI+6Q8Vl
fJ69zH2pKs97UmFa5Ls0FdCSZCKN+z5pgr2IjRbglNW1N4E5gpFFWmCdvDANfiG5gGXUZBNMUA2G
lBQKFgmDYDWsq6NR1f2pNQ330Lb0EkmsKDxIwPE+O2FKe4s0wT8hN9LjOi+kukVK6vJNtIZ5TIQ3
onyxx5PKGrXrEfXddP3s3/QFoAG0qoTPxUVSPLb07zd2UlOXlyp4bN0GU71dW/esH9n29B3bsY6i
I/LYpSVBibYtQ+dTHwrYYTbCbC8+95mX6qOt5unKJhXpkT+3r3YhSGxJc3NH3h3m+qJDnVk4Bop8
C3LXoEW+i3rScDGiDcFP6TTjHTc40cZVwpBtjmdG+AUlu+5c54fsep/FtLK/XWlA+ep8sjcIBUF1
qlsA55O3JMAjfjoAQyVUPrO1T4HUFyJ9Aq9hcfR3bKpWZRULZkEDUxTk4dZzIAqgb4NdPEeykaeh
monuiwbjZOvkYRxi99B0lgjuHWEk2Xoq8BYi5etHB1V1Z6iL1AmL3baB1LZPc0BZGEWm+7ZHrY1C
XP0qzIShw+SX9FxMBV3WeRliOoJ0SMuOmrL8gaZj/GrhiD0HFWbTVSS96mo3Ed1LQxT9GnUcUXXD
TPx0FAUIuBiukng3tVo+e+ZcsRDH3eHto9CTt75DKbgreQWREOACkJtGu+kxB58JOcweiLtoEfKT
0AMzLbfp6N0aDuGkoh+zF4kLodqENGcaIUTKfzGU+l30o/WaLBRt6eNPKLPKPzVl+i0c+z704+bT
QM+5afhkTlITYN4PVcfYrfbZtzdMrapAmccuGueNxXz/Frs0vOG09o/8j7mYh3bD5sLdo9hktMBT
irLVvBpdG66DcgbSZlIiQrO8mx0EP7lzy5e8J9+7/qo7HDNJRluZzrE8liFLIioVj+KGjxkfxS0q
nW7VZovQNAFDjjqFyXFv13eWJOPEiAebXyd8WPLEdyOqfjSvM2t0NheGvSlajxAXWQBJtTHUkSZf
AYVGrKOqr3lCwG178r5J5aNKg5coTNITs/hklbcx/K5iZtDNUUGEXcv6K2cXHMIvMFKnWlVeeZoD
qByx9QE9ybvgqG+2aRX1u4ZV/o447+JG5YFAQpJgWqphzxhlondGlNM5ooUjuE61BxmZt20t4r0m
H+nMWwA+goU68gIrSdMLTx8yjES4d4hlXiwmUkfXMsxT45rTrVFP8OTSaKS8gkc4GYwQeUZpFHT7
mqDxQuRZdVfF+HOdJo24mL48ms5wLZNxPOaixVk2td2aNGtnP8TYI0nB+CGmyAO2ifTIqgEIF7la
FCWWXFiYcjt0jNwRqdgsozFT+aNGM5qId1w1JJZEfb0fXVQFbufNxzmtCFSp5c53WyI5CX797qGq
zMBOKv86p/ND3llPeV19oki5x9IqmP1JktdxiWWQfHZhx0ujpuHTlMYzOUneYz3TlSgEQQfLlSPp
2OPkEbrSCzJvnR7aXBqY98KA8emqEmdkMp/itGvOdYrkOuiycT8gK73y6PAQua7HTreJf6HS8vck
TgLtoDeMed+ykBYsUXWNZd9sB4aTzZKBXS+DlnFOHRRpnif3KuTm2ft4MhcZHuFWmlzxh2Lu2Wlz
4PU7Tjz4r15qoE7FQAIZs5zK70TPfKEq6GNUQ1Nx32ssPCJpEY8zQhh/st2PiHlXfskDKHT7QVpz
8iD5CW/ITYL7KkkrY+cpOxgeiFKd3pUahvk0mLkfn8w5bKp9Y08prRVDnac+mJofjJ9hUVsYnQnb
bghD2piC6xdObpDgC1QALgNOhZd2Ao669WuZcEmFTnkzhXXIWeTSlviJlLemjIA4j9RhzNt6F8YZ
48842wPYjq+1J5J9lIXOTWvAG1r71cDGH1MpYV1hyxp9PS7IJlPM1VtP37eLrN4rN9RReMjJzkOK
VDVhtRl0Hr82Tj0x1+sIk9xrHs8L7yjJZ15fYO4zrXcDReY3VOh034Uyem5jK3yEtmPDw0uZTdej
q85JkWfl1sqT7h1h6/TDVYG3m+qA6adn5ha/SVnfdH4q9tlUlic09nlAi2imISJ5aMX2kOcPanDr
X06k3Zd5KqdzXcUtYRca2BTWLxFfDBXlpPy2paBY6lJk/UN9O1l+c9MO7C51bxin1Mtz9Ael6DfU
aT44IUu+TmHWHpl7hGv+l92X3fyOq8e1Z8eDuwHTi1fAp+SjRMLSLkrNBDRxNhKb4NoJ5vHXMNWL
F6BMb1xLIWaHYVBuZEQypuEX4PbGvmJy3g43nSLEqWzN9OQac7+quyLZSDOoD5kmz7YMQAXyzdDn
oS7OV1lu2PdmKbKjBV7+vChg2HiMBFUZoomQcrjNuuS6RYUQ6Ht/aNO7rFDsTadeMtc1ZqIKZ8++
jHIm2N41s3urUPN9DLziRP5BdGiT0XkiVqJ4j3OHgzSKpjNoZXjf4xSu7dJ0tz6wxo3nueJalAHb
OwsEb+05CPPGah7OtTGivhi8EutpWQyoudxyMB8sR4UXpwfViPQGT8ksvRzGg+k/FWOSXmrTn3/6
WS8v42BjloyKuj4VfQO+PcWjcB9bzoByrIlvpjQHHain8bbyMpS4lpt/ACVt38pocqjkEBu71mR1
jKKVu4uoV65W0cUPoXbHazsD6bWyYkYupy17nU+lc4PKyzJXlV3N3+SuGncNHg4uFJQOIRlHt3OS
EaFpolhOmmq6ZsbgP/7eS/1LPef/rqH8/4a7WwyG/3NXSXvcxH9E5Sx/4W/9pOv/BiggxMLvokQS
ABj+o510zd9MUwA2oaOkoWNn+p/dJDn3mAMxNuIR8fC0Cnzsf+8mXes3Tn40bkR1kpLqQMn7Exfn
n3FycIH/oZsUIFWE53oY7Wh4TRMuzh+7yWBA5RktxXHkmrNxsNM0erUiNpsrKGYofcMZ/Doer/4y
zxUCdgTqD7YjG64mlqOjdghmDFpn03nMUwgfIx0IVeiqLtGzzTUsaiB43zZog6M/j3q/OH02zEXQ
0dDjnUA1ayQ83rx42FAeZUW8j3VfqJUbxmC1y1o+z1KTPzIbaEtV3h/1HFNrwY5k620C620Sdeqd
vl6nQ5YeqM2Q99W4ZwcdDU+lcPvvYUIzAThXrfmk1bZhU7xTfarO4yJsJ4zYIX8gDTFMWOTDVK34
TixGrBkjbl7bVDnrsZn8HfvSz5kkdf7Ew2iSi4TiJUJdi+0bxk7K0b7xRsTU0I1atGd5zrnaOyt7
CpuHxglBshuD2AI5CffFkuXcwUclrylRe2UCQsfGJoiLG8mmhFyxA71lbH0fJhkn/2vFdhkzxxDd
BSSWb4J6HndQvdsd1Dvi57Dl72uOSLgYrnfBzj+viHqZbju/8+hm2G8FizSuyPNy3wf+eFf1Pl/S
HCJ+it3PMMujLYLe/moNMcx1s8w3qTHVG4EJfJWa8WfdT4TkNNlLXhW3VIhEZaqEZEgNNT7qA8RB
TpB/0kgxjnYgyltRzWfneQbKHV3v7Nl3Dp0NwiiLlkQCWFjMD3Jym2I5obesMOt4nSK4Hv303rdT
c+8EZEIEnsK+wK79TVdWgV8zVe7T0speWjald552K03tO5qXAlQhocERep3CSAU2k6SS5wq42ZaC
EMtDc1L8lLMRdfINczN08NgSp3AI3LcxK+NLZ/fmfpFuvI22Yv2ps6IXkH2zdE+0wvRgQPFbaRar
r93UIPnloUpYETHk5TtEfc3c0XqvGp3fVzL1bhu7k5S1aqjZTPaFRfVTuachGsKdSPPh5Ax2fMXD
sIBMCEC8mKNRgDfC8RuTKvwwFCq5QKwyj4qa925SJfpu9i3fs9NL0FVt1FxlJfMnMzLLJ7tAWppl
Q/WmooBY1ckZzkYpwO0BoUQRFsTx1azok8qOPHSggXZ3qMEk8TJhcs5NhxRYNy/qW1nahC46aroE
Lre6AuJ1AnMZPXY57V4Lg+A0GEP62ANT3FtzAwnZ8JIKQl5UVpewUCCaW1MwaciT5qY0ewgs7eAM
X440xWUo3fIcG7m6q/sA3FHtoFlqsrZ7FZHM70lwyF+iuWKZWyZpwCwrHo+VlY6M8lWPnzUS6Xeg
oSUZkH/vEOgG+2xBeKi+SZif5N1XXWC0iwwnucdNiE5Pl3WXU6Zo+9SJPo9W8CWMSx128adlFNlz
sFTPQa9ZJ+Ebh69peT2CccGnXK4RltfxSnpe916LJKaPTYY9eK6SbUQqllzFYnywxwBpUUHyOWs6
KZO7gdb3TvKiUeb5Dg5QbezYfwiQyknxZcJjoFtP6DfJPJ+G16wI4YkN7vSa+xWyYD+D83hy40H/
Mly//eyHFJ9oIq13GSOCWDkKPhHb9QD/UVb4i9W5GxCEcExjIWqGZuenJnKF2E37j9rJW9D9c9DQ
uHXBvMXPXp+SgjAvup763UbCtg1yV/2SgmFF3KQVnWeti2MYZtZDnDf9rzwLvDs/CqPdwBgqWyte
FNJAqqowj3kSkVswozHbWH4S4FJiKLRNQ0BIuZEl+2YCGeJLY7H39OM15M05K+WpozIcJos9Am00
9DZlaMQnelvEiTiEbs/iKgAq+Jwyr7nvrHm+n+YxXRCA7nhTzjU5kQVYiaOMK8WrUSOs9MFvIjVp
c8RdFkLUIu6ZbTDHtTnRDf+RHwV3MStJQNwU1ZD8YKVqfXTY2XdVb2LWqV3ASCNd7AFIK9OoXhSn
ugqY1wvFtorvszolrEovaCkJzJgpoqVE+74S0i0y6nImJobpRaukNEBdYyGKd2mICEi3Lkdq6vRL
1EIQMlZrR2VdVNVHO+Xjl2qdxnyYC0Luerri22pc4jcshxU8FpPkVbtuf57p4DCJztOxqebpxR5g
i2SJP3FzGNZdkvcmtX9Qjj8NBLKPUSjnEUUD9V+lFZo+ZGyYoXLDzU4zZ/4771Dzxp/kv3QNa0DH
4C5UbOPVttTII4+/7JQFvXWnBpRqC5Zi2DipzgHLt6FAMLCEHefwLcsVUhbjJfNQPkqjTm46hKMH
d6ywdxW+u43Yvn+2+O5fOt9u8q3OqvAmlEF2SVUuXlXryLNVRvmbpRq8idlMIFqqBHFLylE71OH6
QcVB/gU0fd7zTniHMmgBq0d1h8hVt7o8QXdvVzSYxPrCMzvg75v3qRtWW0INCG/3sgjzUmyB71vC
uYjlyPwDfgo8BMitH0yKlR81UsNdqn0+CvgQamcGUXTF+VayGNT45NZ90xc+nqU4JahXeoSR8ZTt
zHbOrnnYoMLRlhVjNPeyH7hF+l9J69f22iNlA4vaQCANSmbjm+Vcf9ciOIZoWiTZZmhM6wKaVvII
mAjLmBcYy40zAYQx6lKMK0xG5oWhbrxz8zHY1doP72Q4x+M6UXRma91Yg4n5pCxuJjAeN27boKAP
7bhYJHRc7/vOKop0w4sikbOJmpKktFW5lzyezapzpvDnbC1WauX59W2nFthBGyFFrnMwsAcrs50C
FVWNl9qxQ1Kw26nFdufpKMCSwLw+vfXLEfCtmXf+r4An/533l8tUxzLbhFrK4syo09JsiGc+J2ui
9TC8angZiKqY1joxmUlEDKXUlrOCnCejSRzkBgNUQytgwXC1heUSZ9QF1rCPnBgGBNvr1tlGeZ65
mLtxZK1mw4sf5/pnGX3zjlxmVvZDq1e2F3/M5DC5Wb44Z7yWnCD12Y3uziM7OPLytQWZnunoVYsM
R+5jU//Iguc+fhTIuJv03BbJuuShqnF6iy9mvRa63C4O8U7ndMlo1/oL+vhr2tzr+rEK/UPoN58J
Hu+B6p2b70hwHefFCi38YTAfp77Z5x2icUPd8U4dJ5W/OLjGC687i5Zpf1Y/qdp7Fk2+n4jqjvAP
6vlTBQiaMUINWNJNo3yvTP3aIE3wuvapQRC5d7MpPBqFO74FQI4QhOW2tTKL6NFMpXP26zpFdOmk
0U1rd4+5jA5M+7e+Uf8OYtA0msOXPWJ4iMpJPMtWqa+WEWPOuR3g5Pjg4Zm2QyJu7YTUaqxO8kTn
at5EKp1ZAAccGTH73l3mtQj8yswZsapKIFF1DuEqy3+mblfsBqi8+7ZjcTUT40wtGr0HEfLsOhW/
nGK4q7kA153ALTm09U574wvayru2aPP1POUh/mAfJ37UFvNagMpEkxBswjT2LiROxPetGVubdgB3
DJpPrj20X0wEZ3s11cLdaVH/iJcF1ADWG+MXunSRdskhmlx0D8ySHmIdtXe9zyhamlw1rHe3PvpN
oLwteSalUjADsJR17vSzDVDEl77W/LyQZ8HU6POqRD1HuX8ZK5fxGQsKZlsPNYS7dQ/dbFMOoYZY
3L9SrL63c2htZBXjvJqvfWiExI3Ma5DCSPJnMlaxnQHdbrjtZer+NHrKhtxJXtqaM6AJudHTFDNX
Z0A9QR+B9nIUnPRO9zLHvNVehRSRmWS6JGwkyPvKjt5icNaG0+NgHh0LzIQkwTskPrwr6teOaSW2
OKd6EmhN2Ycze4gFjUNdiJ8zF/FK1iP2tyjD+R+ymq9BRu5NnPGL8OhjhBK8mdXoonnGd+IRMbaW
Rl4fVSE1U7BIIqJovdcwGb3bcVSM1yM5EgtldOLeS6bkDIDcufh25L2klTO3G4Nyi2kz3J4xbuRP
EF0+kReD+6Fd1C1eboWoXPMYcYXf4OiK6/xZGq51DRsk6wR9RfjFtA9nOvINQlAYHI5HD5oVjCXT
unVag8agS/DJoOb3n8lfq3iiCv/gu+nyqdmEpKOa55YPLQKQGMyGC2M3e6ht/qWDE8ljUYXBz075
0aVu/JacLhmztqpzMvhwLJrgV27MyYFNOORTs+Hpz6g3Lc3ftqcadXYrutskVMFLX+n50fDIaCrH
ohFHx50J66JNf9JWbp4LDg8cgX7GZqbm/d6RnVXpa5g7w2uDy3/ahiVMewSbeI/3Npfm8vvDsWCS
P8sN9OjhaNoxI/XEMMGKWNprrC20u6E+UozZr6n/79yd13LcyLZtvwg74M0ry3uy6PmCkCgJ3iZM
Al9/B8A+LYk7jhTn9b5UAEWpW6wCEivXmnNMR8+Wut+DGDDHLF/JRlcWteUobx0K++9qU3TrMMnY
6tTE8O3csqGkd5yCrEGFSQ1d3j5/VkvN2mtFl+78JOZZVCr0z7GOoTtqKyFuBq9wCJ8SjXWS7sht
rusxwSq9WZCJqABeixWTUFLd7baGOrorewCbANbKX+fhEBwZzKHBMkhE8UYD7BlmuZ0xlI9CHXx0
y3X7wy20ceNrowQl02DpYlTJZnEkSwkRq3qsLdWJuEWD8lBTr580zOA3oOAb9Llse26GvnFg9LjJ
Rc+YIJNLR+xoO6Q/2E1FxzJoxi0FSnLWWhUofwsQL0o7nEh93w6TWn+ArjP4RNzzcF0KPUsPsOv7
i2h9Z0VzV95HiTD3o4NuDpMoeX2DNXkc/KF7Ms3B+i6SwTlYtSSPj0/niAINFg+SIvDwcbmulEpd
1wFoiJ1X9CnrgB8vhQPrIRAEty46bLswQtxWeYyKwX7oEvaRgMDzsL2hOO1+dK2nnktXiEc/k7C7
EN4E8SL3K2dN7KqxC0xy/vjv1fmS8SyI3GhI/DuLbUK5EFJmm2isxVavirZZWUEgglXQ1R6XLKJ8
6iyAcA9aIpNsWVQx7vzAyaAGNLlfXJuCRYxWvrpx+kkcFRVmjMWheywz9yIJOluYFlEGcVHsmnig
s54TJhNYMlvauiJxFkLmgdBhs1nS64CIWowDlOvlucjD6hkfsHGrFtxYiAMgtptWUZ/SPizWGM3H
47TXem2LFANW4FTuw/+92/n/GRd8kpr8723OXQ4R/Lv4vdGpTX/no9OpTa1JnTE3MhcVheZE9foQ
znjWf3CP66prOBA+DdJV/+10Wv9BxYY2Bug1dRzsZP7S/yDBNfU/nmqZDDbRKusYS+z/S6tz/v//
IpxxXLJFdKh1GkMDR4Mf96nVmXeNVrZ01tdFUPkbdWhIonRj91RIJfnniEkEznRlPMRY3G5NQyp7
aorrfJZRW29TNtpLxfTdJTY1h6MEyL3Fi+JJ+xAbZD5YSk7rU/tSxVjlA30YrkmLBcb0tfqFcJOv
lEfKN4QZ6BddWEwKsw8ZiOpbiwDH0BrrWfOTr/gY76j5ujsjCZS10tby0KnRePCdzluLzJB3epAQ
x028xwt++yeGrWg/bTpcK91X5YGBaoZiU2iHgYSSexyY12Tsh7cEjSfkKU07jL2t3qthc7WGMeJJ
6LIfLXmC5YTaLaMmDtaW2tV3buTUd/N7ZaH/8IxQPXgDQGMiB+8HowjvAw0XXGkgE1nmSYh+PTYM
4vjM8DQfKWYdfRz9fO/jKGDLw95dYr1vB7Cg3vCWx++xqXsvFoGm2/ltoQdHWH+evQ8E1RG2nhPA
UnUinKSnYTK4zUfze9DTMWpHrXdMrVuPIcy9MNrsAVwLmLauCpAGcioytFBRQ76g5uUIJILuiWc2
ox6tCN7mIyYjyusvR4l8cppX3GgsuNOL4afi0lSYk5nugYGb3kvd4m8K7Jli+FPoNV2vjAsYDkAr
cmnQ25OQ/xeBOkzWuqEi6+Fhm9E20+o1g/TgdUxcAwbSlCNSBgipmvIxUcVwgNMh7tSiTpc28+8l
qG1x6CtdHJrpqBz1esEnCetvOnVzk0GYFQ9LtXW7eNGJDGJFVL+UDxmPpJdAltVG7bKJbZwo0EGx
OfEJaa99bW+rFA9W5Qf+XQSwFQmDiK4+ytFVYXrXAALjbvRbYx9a2T9H83tyei+e3gskVmB8SM3S
rqrojPbDWtZVUj8PWfPcW4n/pjjVcddKP3mn1kyohYP+JNuMHIpUp2gd7ez9+unHKra3VVtkFLtl
SZ/Ad8UuZn9w5puqVk059g9saYk9ZNT+FVHrJmSqqJjp8No61oaYVEC/semjpjW8a6aC1iNH3dq2
RbvSDEXQ/0XInNORWM+n80upeRt08nsz7TK0XMhFj9bY6I9InsDNl0vCB3xAKnG3H0IGDKbztXF6
MzklLBu0ZszywY/fmAxQAkehfmvE73oc9eQMat/bPMmeJfCvJfzw7LbEW7qBNhIQnCvUrVCgI8XT
DT1qlDI2tJq7vKGZZwnjW9qazsU13R9d2g8vdKSDNZcXm4be3fXIr0FpaWRugctheyo40gkX0y3G
927RWPc2pmM1SKKvKNu7m3CMvFuJSmpru2lNHIGHBHAUF0DQ3AlpKS6uWygkEDMWnc7m9wu4iyPC
LqcrWQuDhHsPj9xDMC2UgHeai8LUBGRJvHW6SQw0/TtVgBA4klWH3NB03PopaQR+ZTwz38h2hovT
cT51A5eBAy2Mug1ISazKPlypOEe3wIjim/mfRrHcr1Dq6Yu4cbIzTUT6d/vCwnSmw5N7z4k3Qdmi
YszCWEiAM+iqnnDXwByBv0wvKZbMoyXZvP3ywLz9uHd/zTMwf2drc0trGqYPYjNclNum9jljvBkp
VLVOkes+g4gBbSPZZ5lHEK3oD2ZosycSm97P7G/0Q79qY64+EkqRrcu+h8UmVvOCq2kABDs9vMxr
cCqqH+OIV4DLL7+rTTu890s/g2dMQq3Rhvdo6ZZ6S5PCiAj9duOQxHZL1HesZzpYpUHe6lGt35JB
J24b9eC7GbmdZcaGckDZhD6Wrpgz2SvStj34EhfQqmn14hyoYX7rfAOnrVw+jlPPWP/585qnj78t
gVOIiKHyrDaRS3reJ8eH0wqvCsqa3aatSwZr5XNS+uJr0rYfB9M7KpKhBeEV8vzvzyE4PEuM/DdI
2Og6NWAeCSHP5Im5eTKAQZHOMjYEHZq0/970VfZOMO6jHqvicQjlEzk6dndFkPBQpx3PTOb11KnC
/IuO/7+vBtvTTBcav81VYVlzRt4vC3zj0EkxfTAkzBxBtYi2PQViSJG+j9E7MqXpYi0BeyxNhA4n
Icz2RLOhWgwUGwRY6whdT/N6E5J4YQ7hsLVLexpymA7XQ+6CWahIoIc9VV7no3xoq6vScy/NR7na
fPmoGZya7T48bmhPY2fT7I2/hzph4mxiiztgEXtKJwZFVp/t6jyJociVBwMw4DU1gf8VuvE4hmX0
IgbCUSBLIeFX9egl6jPcfXR7P8Tt/2uShPu7EYjbaHJQIX+G4+5N3q3pNvv1g1OGCBdVEm2seeGF
rsjaxef3qJXqIfZQqpRMbR69oryvZJ1dpi38VMSwjtDR0yHGAZ7r+1NoJ0wSp6PaI5GsVmW8l+3L
oJr1Qyf4rdzgRQmUapPFACaCsbABqCQjnd/0RWUevstGZJhkvqYgW/tT5/tL8XHFDMYKda3UN4bV
GI89SE0WQ3EvfayUahweWhOHO7xpexd3rdyYoqiugUL7V1Tm+C7At+VAdxd2mXcMe4vm47+LNPdS
ml7y0CP/w1DoI+geLO+OPCv4XiJ6sBMreqgcmpwhiB2tIWZ6bQ0MOVje241SYi2cV9HSxIpLF0A/
Yh5yUbEk1Q5VOVN5HbIIzhvWh1TTV5B6kL9oTrN3Kh4ScwGlSLe+TriKMHGyhzAAcvTnu96dCpvf
7noHXbuLzh0ZPeqIOUjkl6+XZGW1j2WQbCJN4BMFR3xEfC8/jvIsrveDRcLav2+VOnKsOg6yRUID
7FSEJZ7Q6XsYzeAH3AL7Yvvfwmm9sloj2PbwBW/mUy9uu11tdl9wpTsnPw/sU3dTewMS1+llfnd0
8xq9lFrQUnbEhaXZs5MLMeniMvMWLftOiUprJ4KygQfqIf+eD7Oy0FKy0LQlRsBjOkrjS8Horych
5puf8Kwb0nR4CAESrl1upX1FJ4fGjqIsWkWx3xjLrxo99r6N4fCNngHzihbvTepq9kFyoW5Enl4z
NtqHZHpBPICN3KbhuCjDQqycJB22LoqGm6If6rvO9yjla09+vIeUMixV8SUvXTqXPUHvsPzFoonK
AncXNi4t94JLVDTAO6uoPoToKGhawLb68zdtT1uuT9+0o/NMNwllwPv5ucRl+BlYDgOIjaa3ykav
c+PR6jDvmWqv3WSaPRzMucQoNPSEcews51NlrNiE8VhfFY2B90o8kJFR31VZK3cAcBlSmtJy1nVL
idLJkd9B8lRUnEPrkhE0BKr6WNoRKD7KjiYxfsS1Ajuo9PuLV6DPktEgntII43MfyOEb/TN0DiEt
azsI9vpufpDUjChO80vc2y/5aLbrLKbrUrVOtexxNTPs7BG6w05F/q4SVIedfc/0I0Eki9lKSvLc
ybzr1/k4IAFQHQharYGuLM3rDtjWe0TL+IeW9LcDM5gvBYo9yF1W9FTQzWenVfZ3GMOytRGL7mTU
gbd1EhDIf/5+EBN9/n4AOjiWx5gO56X5eaFlv6VgQe+STVFq+rKqanEpYq3Yxa3zJUaIc5lf5vdj
sVLkk+t6V6UxjecW0NtOuh1d4amKK7jN6UfXN/N9GXWwzmxDeQYMaW1hhCZrwE7D2/T+WLo4rJJk
74D3OVfon89OoqvnDBkj3MigXs8/mN+bf2rlUj+lw7XuRnXnqOWDCAJ3aZo5XwT29bOjE5o+1EQh
9Lp/LSr9W6654VfDZnCUyl67a2Ptgci/fJX52t5GS3c7Juju5xf6olsfaMBDMnTeJvdGOvDTymJp
h95E4dHTT9yo0/7AdCCVuLnir+fT2LSGyYIW0RRsdy3hkF+RopPwrMQ5immdKGbcjERoBcNfbirv
d+vu9HScqOlztwWIBavo70/HupAs/gW2mQxB9bmtjPCeIaWxTlW6qh/3Bz7ktyA3TCgE7CFqr3xv
u4dyWin6aaWAxmQsEqMz1kYDEUw3zRPPq37vmxEGRwseD9nj1sHRCghBoo7uXIG31B/Km16lTpD9
WDwnHrxJNR/KHR9A+cxG/62vS/UC7pSGBzlJOGDU+OpVgIgSWAe7+XR+GRrgkkXW3ToZmW0FQrkV
IEPCD6eXgd3EaVOAPWc8GJ3TJgXhqVVcnSFqM8Vq02vPE3njOGjIA+mkj7APnnwJpFHRoSszsyrX
jHopHri8n3XIgzctMqKzPfO8AknKtaHe1nmh7brpbH4/NhCnYmZqN7nw7FvbRfssa+uexoN53xf5
W5QXMKdACWkogbKFSLTxmlT2F0qK/Kx5gfFYGsYXb6SGDgPrRf06ELL8xav7dqUDeNmHlSOvXqn8
xTQ9RwT9vsKiOiQjQTU9izba5xVWDzQF+WGeEtR6Ttmpv40ozkhSwncM0ioZn1JVco4F7BayG7Ix
aZYnU0nDQ4VwZ50VsroXHm7j0cbna1SaxP5so3zN1PxWVQw6zF5w0guP0bgAULvxc2qbtUJL68wQ
ML/N4SOuS7WUC6HZ0ZFoSqLix7RaJqNuPDdOgy2EanYv49J4Hpr4EHmvf17FNPW/60UedTxlNFun
+LQ/3xGO34ZDD2xwE9KnX3WatO6lkWMVyuw3OZ3FtQ86Ntc0BmoJsNeqUQFVMazZzs+OdhhG9uFj
v4a5sajclN0+keRghRE1nlC59SeBvm6im0Mkc8NxOUZ01ooiH3macDRO781tD6Rk2YEVzDn3UXhT
oTO6Jd2G0NAUMWAfFMObUb1bInyZS0U6jSd/hOCUEGvPGlkXZzPmDosFxLGf94THXGBZY9xb0A0H
Rkpsw6thWCV6tnZYwnQol/VoGec2w+gKQsq8q/Cx4sAOkanLWmOLEDPM9ryTayfmDSoMZ9rpD+uS
vvk5n16G/ARp/EuMPMKpRHlM40o9VHPbT0YgkMT0bMjaOEE4bgdrVbQgPLUUoPB8R+nD8qNWB40I
Zo6xmjBiup9FDKmpDmBGQgzk2eIvRpdV/YaU5JuEYW24CPtpspe4Sy1072MxDA9BRksIv8R49omp
2iOdiZexSU2nj0W0nEudueiBf539ZeeBw/K/noikWpJZrum6iw90Tk75pTbFMdbL3k+KjY7mf+1X
OnB+Sf6R0g3ldX6BYvhDaUcYXAHCiEZRvymQnyjochxPhZ6dkI8adyOSwCAI98HBocN2LlsVmCD3
3Qp0nnXQRdesRdN8GauwPCcpQbZjQobDVHU6xKveFEpTbZsydaHggipfFs3QrXFKK1vTYb/VunJ4
aZnF/bPe1wZyiqzCTJZr+e18pCM0WpguRsOijcizQPEAVcV4nY/ioTVew2pcm7Lujta0MkptULay
jl7mqjf0GvNUCZcA274+VaqrP2YNeCpIBazmKR3FUTK+A3P6Mv8wqUS0svvOxlaWvKBaQeQx2Ok6
ZVeGLjCUp0Czb7HORAtgefkZEViEiTxSVxNR/9bIkbhIH2YVEhBzIR3RPUDbzQn5qR7ms/lFlUdN
qeR9kAI8zzPN3yh9Uyxz8Iv3ed8ScpLUhg2ZXL0TI9RlH3bEKcp8Z6lZbvJcFfIloB+6Z8ror8ZI
XvCquC/sGRltDbK4QPAUO2xGFZNVIDbuBHVoSpKwpqNc77HDTwqkLt1+9KpC9UEdDffWGX3lfoBM
UUQBkS8BshZj7KNjZDB5N8yofPZzVVvHAWXkfEongvQr78RW1vkqFJ9pQ5H8rcGsIjD/vfp2TaB2
9P6IWkSaPhcSv1zLJiS6ohnJA3Cy1l82To3Hq29RyjTOyVAM56RNL/PR/J40GUlO8cV9aTySaPja
ZUZ3RuJqPIrJOsT475B68bYXgQ1WO6PdVHdyQ5fcAhjLlM6TyNB6s4JmMcIA3Yb0Dpdj4048nwku
zxGxFSgaAklGg8A2+3HkZsMhnLGdWbliPWlfuzYaQEWNETwlcTdarknMhjVyKTk38x6hV31xmY/o
f47QWLO7XCXIrmwya6Pgm32mi1zf6ECZTwCcy+cqBU7WhBk+MIfSJq03I7S5xcAI+AzEJzxRPAgC
1Ztua5Lcswrc7FElePnrdMAY1tuOfglCuewv5Pd013IMSqyq4zsCFmUK7o4XKpODrZ1a6npu3Xrq
SzH00WucGulWkMQo0qxf+XQf7nmKFTcG5thvxADd4Jx1H+Tc1EFzehCKk2/6GhSULUvjUPfOYzcV
eRZoS9BwNpVYWXNKQsFQRDqSWnMHtUs+hnpc7cMIGGVqyL/h36xPV5OncyFZqm2p+OKnq+lTUyao
MZM7md7uDR4bzX2saN29KlzrYEUZwh5cQU5bW6vYa9ol+oMJADGdkztA5WDYZzTF/LkAdxigXfeS
iGRda8I9eAkibqjiYun7+dfJ9/uA7ftt0AqYk6DxZKnKd0dHO9vV7nDbAEHhC8BDo5bdPX1WrHLx
mL0LQLlDmL2pMZtH8EfqQTJ9oQ5IrortK482NDRlNIIT6UhUrigsOwSdFckjUWw84m4bFl0CoMTi
k+uR82/n+i90iLo2UzIx5tOURI9L9fzn+mX+5H6p4fhkbZfpKo1dh16hNSeZ/nKfYojHUG52+t5l
BY0XCWDnRYWK/DnwuxevCJTv0N0WXaxjQpsXuAT/VlA6Du3ewb77eWSW1h0hV8+lr/LxV6kB/lnt
UqrmH25Xp3sr1MWlZSd8E9JagFZNXpHdMWAIYCR+HIW8h5syWYZqYSdw78n7CS347e5YqG8WUt65
n5oSJbQIKre6NF3qHDRElMgfPWxjGvBqKCsbX21rRn/G1g5N4zi/hGZoHn09YEYFfQ6m8sB4r5+e
Knb6kCE0PFZV0VwNOagn3Y5PWu+Ka6268LWi9LZSqBug0HcHGQCfdmKnvBldOGD14CR3zH/cra7n
4ZY8HFJjaC4s50fL/FJ26Q8wK92OrUPBji0rtwmW14tsHB+qsvpE8nFwDJG8LsuyadekNHQwPJJw
GViNcgBq/aTKosduJYynLFEIrMor9iEeAHpnEkWxTeTWZPuDWsc/tuTYLxswBl/+fKVon5d0TweK
SLWPacjC0eO4U/nyy6XSD/aoWUMEAF+G4QUOSgsNvvRYKh3QK4pqJERhKY+Np6TnlCp/wX54eAtL
4hjjulVvh6TfMIgpGDlk7W1rwD7P8J69+/V7popuoTaaC006Gm670Sv2ee29aXUz3BrTC1JnbftR
jzAxx73eHOMiy5+DrhnXpVdy82TtCcuquff1Jh2wD2vL2q6/of+ACoxVLpJNcSfwgt+wyyONG33r
ZroKpV14Z7+kCofadY9XtL5K7LxnVOvtTZB55WsyTHT6POh3uDbjZVlV7UaqQwjzIH02mzInkN7/
kWu1xVOI54Aqa2+ruRW6KtdFtThgvxC5Wd8Nw1CeSEe8hKHYlaOtProDXmw6D9FHfT69j/zQqhXz
vaY6o4xuvtEwOAuj8e5dh49SIGK9qRIDgONIBXEDzxtcneZdoojmesKO+atbI4zB0/rKriVbA43o
d67SIWFPmfI3NcFbree6p6gcx93HdN0Kk5Js65b9Eza+GDlTk5HJ+Q4rlnWz0rtvhYjk8s9X1Ixe
+7n20IQl51anZrQNct4p3T9dULYPNzuwPUk1ag4rPamKMxFfcDOTNt+0cFPXiO77RZJG98PoVbc6
rIcnu9/miQieLKvR72RpH/LOsJ6KPtOPrXBpQkynup4NMHlHaucy2RXCa597lhnbCswfOV0fo1Ps
VwfQCLRllRYmnqHNqA50en3fhxrv5rR2KEzZLjQL8+uAhPliZ/ptPa3X/56JTNd/nslKvHZB0Nxm
sdC29lADwU+T4cXQKQ4TLfsRoEQ9yCxHJNIYNkk08Uj/Isx2bAhIs/HqjJqf8t2S0ERLJ7af0PIW
iMJt+dUCWQ0If/hLnTbvTj99BeYEPLAh9nkIVz49WP0+t9suGwciNb3vRA6Ep/mFvvQ/R3QI15gJ
t1FuO+a2Mx4DX6P7m6jdtUuZ4fZYXb5lBJRU1MRvg4MrAYV6c4LZyViPvsky0Ei4GwusAp0SoxKV
1lAfmT4Hh36syDlKxRHhOOgFPWwJkaHaNxP/aYAIdhbTmWM5T0xHHDxJpLO7xPWBY6ZWDAcbexxZ
lT0FuR0XKMQS7QqNU7vqekcPIDbVdZC6I8bt6KlhaHNH91C9NgRlbgeioXHw9M1fprBcuL8VvsT6
ksPpsDw6mg6fkRnD76tkWyJCzILKWtfFJXf18dkL/YUz3+Y5D+MNrFcFw7ZXLQ0lEGSylOWz4fmv
SJ2NC/Qc1nh3OaCMXZBqQ7faUwU5FHTS4LZv/CYVT+BhzN3P98NGWQ9tvQsRUd53bkoiOybKPYTW
HkmoTHfCuh9au7xvs657MKh48Atb/THUne4h6Vn3qiyrNnbKxtwOqvwUgXLhHnT8W0Tz7olfIlkE
Xe9v6eRqyxDF+6a2EFgUhU13Q9bNLTMSbAgaFusGeEtoRN1DV9lT+axf5v8rUQvJIi5Mffdxakvr
RtMyyqRWXp0R6QQiTudbbe7CyioOPUPiJUgscdQqt/54Yf8mjlkFJjZuGu82BJJH0BD2R1nKI8EJ
e+EO1HKN6YQLBYrKFhc31yJK/K3e2Tqp1hA3KnLGcIgP1ItNAqs9nSig8xha6kl0NKzDPL/ucQsR
gEXHDLk/31nSLUoQhac08t87iqXHLvVu/VaKXSac9/manX/+71mcmihNJzSFsAP9MkAWumnBF7/5
dY9/QBuii+h1/WLVcMdYJktylIBR9iJPNv1A0a2EEVi5Unu1kayszVoVE+RChTNPF6JlckhL4NJz
WRzsALSPwoP4lQxcFWu/Xp2HAUtkMqXiMAa+NSKrerW6NKFLy4Zs/rORRmqJNQTXOrZ3SlMMez8b
GVxPF5pEYyqrMnt0AVeLMe0WlZElr6J/mtvT5Mfq6wnsSrQdmQ68DQU52nkqDG3bLY1tZRItCKd9
eNE6UHXoy9Uzwq3qwXe1TaaX3V9qWOf3pvR0y0Gmp52iIcFzkeB9akq3oJPYC8b+mlhvlzQpjUkz
v4cwB8wtfeBvbS01nyupLuYbKY+tf97PkyBelWQobmybGYKrB8ZubsphfiOZFF28mB+A809bFNwb
MxV7C8bHi3T7zTxE5xYzyAVBcIZB0z8QbKve1MYQvYtCXWbkxf/AS3yEilG9VW0AUqDiqkg9mUOe
pcxE6ns7X0BWn56M386kH5Bn6HPn0c8AtZzTYFkSulJc5yPUJMU1khH52L1SXIPpKGpa8DyeI5dz
83gcUQXH+mDt5h1EhCt4C70IDIgwtiQWVLdMcb2LzLX9z0ZHVhNLqXrqXTd1QpCsTLlIUX7IdZyp
f64A+II+r5Ya3x0RYehsaWpqKorPX2vKDnl+OzQ284Qulj45cGV3DOxA3CXlsCHut38h65CovkHz
L0VaV4eclL2qrJR6FXrAWNj/3sMrbG+KLvG+WeW+FaX/nduaFEQUaRdGJe8SqfpisHzvS9l0q3lv
h7PsSle9eGmFR26Wkt8R6yUvQTx8nb9UlGHPYW36D60F9Rg/fbFtTZeJdNcRkWWPC8vysq1fZd5F
S6p64wUDW+lCehclEppzk/VWDy7BdjcD7IZlFpb5qUj9M/K66oEyGhE3IxCiM4PhDbPSBVMGEHA3
Pw3TZ04PUgdYEuk4gzgNBYEnuAKV1XxKvEKzHyuIiEHO0IclGnmkEg5spPrqiNj9O/kk1j05enRG
xmKbhux4WRDI+vYmY2BDos4ZjbTY6EY80kTMlTUGiWRbzXPHNiVf0WsQl0+nLAE7OhT1vRJ7X3KG
PF/+PciJ61TYRq1VOkEAaSxW3zpK5Uqgjkx0pNdOSaLYiP2G9bh6ZCCgb1M7c4mobcYXqC1LLYNX
k7CrPtpmnqH2jmB8RL73qPukYU73cK/TNPJAJInQ8o6+FdiHMpzo7HEhHjuA/HQy1OY7yjBkmEbw
Di8TZDJbojuAmum2rYnDE5nf/6VX66Aq/qW9xZLDouPYqmrZumUhuvpUNzV1LQyF0PqNjKW6Laet
45CSmN6robOeT0WqW1vbUViXK73lOV+Zi4bU2wtAvXSPGZtA0D75ZtRVuJpHzAzI9dtI22aeyuZH
JPSsMBffiSGrFkBXY5DXSX7CWeVNjQw+WK9bVQIurDPawaa1w1NIpPUJ/4/HY0/odwyoPLJFOCoi
SCc1rghVZTIfy+/Mj+03bVZn6mNuPzgDnrTSky+tyTCzgRMX0C960KQJxt3Ao2pP86wwlWeQ1Khv
CwOR5eB/0YN6eOl7jPGx7TSbkB4kSXNwVRvZ0iLrSvpeubpBDwCNsrJXc8UMX1Wu51PQv9UBvki6
7B39EqHWvhMNsa2DUcPc5wXfQbsuSF67mU/bSFX+8k1+0vvM36SOdhtxOVNNix3J7ytQHUpD9W2/
2GB+AcVakNh4Y0y9igRmBfHMWU0mhitOmKs6BMF9cyrc6H+Oir7eFI8/f/7zaP6TgbSusAv0p06W
y0QJ3VetZdeLb5zRC7SlI/pA60NOkhL8qCEzWlpKBLwwiA7apJMsTVZruEfyrMVEARYF/ncd7q/a
Weq1U81gbehBeNTKuDjKuHW5lBTwAxnWSoaA8jT3wLXAdTc2XZcG/z0atWZwIJym8ULR0uSp6Vpz
lTTaF5kj8swrSj7ErO5OJah86+Z+fZuDKFro3EWAmKuXaJJnJwmEdwYR6cSqYmWZhzXhiLt0/nGR
ZTvgbgEyJM2hCi3wxaIduRktuH4pQVyHXgLLEtPo2qw2onb7G8XMh0eWr11eNPnLnx801n89ZwA/
6vMmh2GlZnxuIGY4Am3FU4nUdDHeJXXG7Hzq3AHYuhJEW+/JiGTwNkrkOWrjritArjtN6uPV9lQs
4JSCXh4rO0sfmXLZVWkSEhBkSzaOREiRZoDDObhWuA3umZP007I9L9a1TB+dsojP81kW7BE39XdV
rTqX0HB+6AzryH6xH7D8Wfs86EJMyAP1q8+ZC3Lr0xG7eBUD+lQ0kh4EAA4BmCDJ40azIcBmSXae
H/QYkyNum7xa0cpBdVvRClN1ZKhTtomdX3yrE/s/f8LgTD4vic6kJYdqxMXhqLg1Pt1IlVqWoYid
jRc6wVmqwKYJx3Kf5n19l5bWsupwFNEJKs6RsQFNhg+LNgVhAzqGa9WV5W5WPjdpFmM/0iP5mPT4
5wU2roeRKANjWm1q5ko72PHrEFLVYh4XmKGvb4Y+BXHitqQBWCjdmBhC+rC2DFUDsrvyZM1kJqe1
2YLrIiRwq6tlizQ6Mc+BIODFBz+8oldPg9mLND43PlnJsrHWg1JDcjhAjWZMQ87b6B/i6WU++vki
XBtlgVmqZJP1pEAGNI11eqQMiwKCdH45zNDycKuGoF+QVjMnITHEUlcfNgnAqgsHIOg3gb7CTShR
JIS9ldObmNs9DPNuwUiyDxLnTrBzv5lXCTP3vyuhZiGdk4JGVzGsYLcyoJsnIQPO+C08rnEy25mr
auphzKdKzGmsQdNh1SNXdhoYt+lgL9DAEvI9TdiJNU+OnZchtWaDl25wRo8XiPJwxZjMpIBRLqWX
XwOnG8BCQu0boEIdagz5/AtS79WPWPhqwM+BRGGqYdukM5/5p0hH+h3leCPmASZqeMYxcbP59MO5
jv/5t3p0P3Y02neprJ+o0fyzCUTlQBO1XmIK17e4iZ3Dr0cA2sZZwfzxO6RjiZM3irQj/xz1yEKO
AhlBC8lrSmBhSofKCvuis62jkiMSxJcW7sxG4ACv4yeiNyaFskqa41SblH38BQg8RThtweModYK6
cq+6fHyRRUtxIsMBYTAY+w1SSHkiK1lsgrD456hQ011o5TtgntCLCPc4oSISGwx08iSn94TRY74H
yzhfjohudVaoSh4EMROBRVBJkHik9IRGifYINW4AreOjR0qQqXdQTGcgsYymxzF2rX4bIaoyA+th
QM10zXw1Xhuyh5oSG8mZKRMe7ax0iNTG238ME69/o8eurwx8q3PDen6JHfttcjrhC4hWws+9s/h/
hJ3XjuvKsmW/iAC9eZVXyZS3L8SyTHpvv75HptbdrtF9gQMeUaW9SiWRmREzpimXN1Po5mtimQuB
pM59Xpn9o245B9XYlP86S9y6f2xS7+Ak0ypnNvcKQIjmMfRJSpL7UjtgnK59+VpQHHKsPcQan0cZ
iMb5XJvfKOZzJishwqXS/q2H2k6MBMlkflKe1GyKbctaFfW4HFNy1ba3L62hSVhTXhrnVh6aCZPK
AiONlXquZMXZM0iHedItr4NjJ8+iTJKzEL97E26DWk4ap57pe+UloIthEzQTKRxEpX+FuJHUMgiM
iat9VM93yE1ZNDSsliTxiZk/uWCReVVnUc8gewyKbl1wa+xjdMSXghbFI50PSKAcnEtprm9ygzkM
dkhu+hUerD6JeqU93SX9tO4Ziq7bmiRacyEHOPIXvAZkI8AVhKFAh55k1rLoTrXheQwBuxqHw428
beYVTDgteoYbF26W3E926oObArLbVLupDUQwa1Ez7Qs44ReNoJxwLov7EnuRtV+3+k7Rb9RhMrR0
FwAXt5j5EKabYl8qrwbFS+rseKHp6e8dyZBXHQV+VP52aPBgHcOeYE6cN/7BI6Xeu6+noj0PYxDR
bdcNtS+Js4ne2+B1TbTLjLZ4UKIAPq1z7GI0MLJeMlp1vtRUk5aQzWBEnhl+3gabgg/8qPZKJ4Ob
bBllcPR9VhxCxujVFCt9NJfXqJ40rLnC+Zz7z1HZcBfKGkrXMRCN7cHZtEll3Ov9Tr0l9R7UgTjt
/7Ux/jc7krLUt23+Z3u2jZMbjOV/76ZhZDd2FzfaPsuJVMaw+Fvfjj3sgzA4dhTKzAsq82uZnpeo
tHdGl2RMlXASM+tp3FdDZAAV6WsvxWY4bDoYts5IGPHYG5/JbP/2sAiUGdgy18HpyZ4CiDX18Dph
BRxIyTa3PHkFB3wTr9qsdwfNtcKTmQvtNDo9dkSzne0LshhQ/6MKKb06e5h9baNUIeoQD1W6mUri
B0eteYhH3btms+9u42UCbGCP3WNIws6HHSR2ESlmFCamlwdnrOrPNPpV+Jnx7lcURXnhufjFtbc1
0HBKfV8P5AiZkvfmktyKpJfRRhyygdW18VCoMj5Jmo0YosbaVIDa+AJrl0CDGtGj5V2NhIpedR/5
/qAX8bNnanKoFgNrEoX4ZoTFo4mw98yYEdWXQ5Z2C8vj3tEgErZOnxzKyY8f5zz/GuISQrCi+RlL
/6FYZ6jF24Mf086qU8fVa8BD7Mww8nzv2X7IJ+9es8y1L80FgeKSjPQCxbZL/PxhkIcRMfTdjehy
+2OWaqQnj4qi3fRM4PMi/QIuyfdqYtnqLLZTjbuaHFgmWnuHR8VyEHG6miPNe1CMUTo096jX3CuD
GN3/hcnLmOC/pV9A56QbsoeyA+hwEqD7x2SwKtwhD/JUHCK3NncVY9Z7RmCvxuCar3+dMRa3XnVo
gndUdtvRTrrt6GX2sQ7s+WUuH4Y4F6smc4eLeiV5JWLVtWwGt61bG8yfHhL0S+GUyJPyolwb3Map
tAlrPfsaI7V5ySZCyGSVmIS44/WGtAq1CvwBUIpyQUSu9qQepVH/5xGSJIbYZEwgdth7xvTopvGP
WCJQCobSpUMh2okrE9/qEAQOzJCq+ALv6a7qCqzd6qvFxO2KetV8lWdOO3k73O7xd/bmZduwE79N
E0iaolyMwSmzMYFYigyqqIKe2UQJmNGzR6S81WEchxxgxEWKaIUaOJDsNbp5TFZNbYhD5oXWtVh8
UnKSEaa/HQ3mVr3fgdHIOk5e/bZhJ0wL67afOtqAoykuRCdTJpU5kEHCXSl6jSEfB/yVzTfda3d5
350anYIM1wIbHl4uLv7oR7dDqi02op/W3uJyRVc5+cFd3bmo4qEnJhUldpemP9I6w66e5WJt9W13
tHoT/B9cmARlCAXpXIvXDNfdfVUsZMp7ldiaqt4qLCfcqy3IJnbszssw8LMI5z0MsU0KACqBVT/Y
gMgYXrwg6t6nQZs8t1DaYmo17aoKE4U4oNs82dWMwqXvdhp6R4CUKjjeHoVQweeJBDivxbQd3uVe
gJh9mlG4DZNieYX3XJwr3YGbMfB8k2pbJxb5rst81IB/0XWtMsAUSl1anXoL4Hbjs8j0I2xKWBJF
amBhFg8PeU8r7uI/eGCK+YAssTzicKTA3JxMrCDYRd64v+3J//9mzHR8qV7752APrgODKNuEmAvF
Xkff/q9bcqFpsgnYC/cmFc4x8BAwQk4Ru2CgMFQHH7sMUuv/OrftcQMV69uUZt9Vj6CRo3vNp/h7
LFzvHkNRJuG+nR4A4b4XZJ8/FdqinR08XdY2ZonXG3fVr9F/g8Zuur53EB76w3NPxayQ99rCmaHh
Wys1DIN6JrH3jHGxdpZQBx5CD6qvyUn9VohYpNdYwGERMecM9PEadXcIBnBjjvRXrWA8alXlQRUb
KKr7jSlPVdkRuQApfhve44ptHi2Ua1u7DcQr86wMyagDuQdFMu9RN0DHGpKKDMtsvjkd+LydBNmj
Q3j6wUFS4OJatFFVm+J+2qbtczNhjq2eo8jEjkmz8eiH51dB+H9a5Lb015l6N/LM1eVYUjaVf/3s
zxunVoVLSYi6g9O6JmHuOfa2itQLVtERATCP5Anb4VUMbURkLqMpxl4C2qYCXTp8k7vjImm5dmW6
H+bS3Q0hMk+Sit9cqf7pUWFszCJjrF9a7s+6z1HbNcM3/suPEb7Casaic+dq6HOLYsjOWB3/Lp3Q
f3TxR6GDIWc3cHCokYdcpzRdjKHAcpx2noQq++xGmMSD+nmwlRMCS90uW9Vl2z561Kdw+gaAFQy+
bCLUxxYPZca1jlSP5ibt7G0L7UNji7FYsFKEKC8yopMY+m3sOeNFdZqelVx9yMzgLO14hOlav1Aq
bp1Ms94dRqonHF+xBqqbD3v0gfG0/LGt8/Gs+fb1RghDZ/yJHsB4IMuz2PYYJRA6ksdvXiYOPV0v
kyL5H0YxxCBfrX6Lph0nMzrg4xkB/32/3fNsQdiTBd2wnwZvfjW84oX5k7abkkFsIPwH+Ch67nBq
TOiwu6gi5+D2Ffn7cqUD5RNIsJomiLn8f+EXv1s3C8g1K4kZbCMMUsivDff08dj/Sa2c6b7ffrEz
FsudLphFRnnFfiWJkG5RJeT7osBuSqKwoLSgF8fg1RPFb63A4XYz576xvv0DZtkTtID9zUNaaW9K
OiP8cMKXd4i31ArNXrRZtkVXNEONApl35CUxh33yqCX1Jin5fvBxTfepwvrt5Q4paHRN/JSGqyPA
QavJly8yOz1P5KyrN4hbxrBu7Gk5KKbmYtnhUXdXwtSJKJKkYcUXVge2t5ciKnPah7I5Dr4+n/Ql
bXYLyQYvRcCiq+FZ/Xjrb8fhs2zK/BHLkPrOSe14N1atgOBMNLuokFxJo5d3rFrAvFyHELzW/Lzp
u0SH+wQOqSuHlC4E9wkGvgMZ9nRkk32F3m5fna74c6hMdJ35euyT9lRGaXffSlxbHXxnOA1IKIFi
GUshNWEQ0vnGtaBgJSTBKzNCoqNfSndGWjk0YAiM+6DWinfNCt2tEyIiGrBhBcbloGfLTxS09Ymt
E+5aCCHFJWiSD3xpz2pojliZTIhQz/fq1Ksc71CU3ow6s5LOC3axVyVL/XX7iPAOeoXtlJ/TDDqw
WzralmAPCwlnAUqwlP6h0vqwO5Z91Lw27wpiYAb8jLgs2hI6XL3bEdsaDBZjJgRarf8N5Zi6HQzi
dZj24PmuTnHJFfub/CczPMJbp6ohG1ZOI4XfW68l1lSwBjWyRUbx0jQIulwah73aZ6YFYx7da/oT
Thf+usNHaKsIKJWH76DLd6lDney76nT7w+bZuld0KtkdCscobmcCz/UpSpa3sq/3aVTZd20tGN5b
dkLGlqyx1IFMHf3c5YZ+N9zKQy9eq9IseQ4zJHlYbQeo27tgSzZs1n7aFKmbRlrOlomzYwIR7pH/
IO+qQpQqaSqj7DVTcqtBDWUNKKQ0l/Hcryzlsne4JI+xzoVRBsLmPu/Ht6ELf9ewBy9zlLvtbiCr
XH3OZRzvAJi9l2iOUuZcM3PapFcqvgPEDP0jC+B/SYmY23S/XHX9EnlGiGXE4p5JlxN20mconPck
gtv3WHsNJ69Pq22WUhsOjP9PiDSOimuhVfq7XtbNm2PfC68j21QqCUKteDOa+tWOoQAX0q0jLdr3
IajTRxZuvPfYMNcB9mIYr/V5vHYX3T3oblnvB8hFr3GNdLwI9ReUW861cYd3HVbUaBUOKgCEkmk8
/0hTxM2CqPlO0qe8yiMnXiPTY+QtAmkWOAUI9xRX0ZekZT2pQ20s1rovHf4xFuhVJrkmoxxwmnVc
Pc/ObanSmwbiVNn3W0VisjwMDFdN6lywwhdHdaFqci3vId6cp/yxk9mSoqQ0aiUmWrsxnHtu8xXc
rQhfRQvVjWFotNpIZ4LUhmbhGu8jdhlMXVyATSMWF+Sr0e0QdOl3uy/aO7S1gj2zIxtbqvfUwa9W
1ZSKfQZLZ91LIZxTeNV9gpev0sY5bdU+mrG/bG6X3SD17b1f35SktmYOxxIhFiJVWekQ73hYtLTd
BxaVTjAWxcsI+fbaxQajGaTT5cBNnvv2fBewHSiVXOOW1Zk0IkjsXlS966Hv7tLZqXbEI58pwIIH
JTEqI7gS6hHz5HwTVCywYQvzIKvoazDrc3D20cqzRaIe+NU2xTvlzbBborPIYD6neT+um6wOdurz
Jq+gXnnCbHZqT2VCAB+sxxcRfdCj3tRYQfz1SG8s43DbqhbcdHC/dV8S+RHn8iNWB0hyH3qSNRcA
+UMvRPGDLE2dLKb+W5Ul5gklxbiPkzy+w4esuyb5sGzCGPuGlmn1WrBDGyIcH9SMyu5nsLUS/VKx
CLpJHIo3cTCPD4SZx8/T3OCmPXNHjYbxILopOOoF6mV1+4W5tdcWZFeeZg17SPf2lcEIt6CUnU2t
W+9pssRuhKS0kj3CnYjy8g6hF7VW21uPkfgZRA1MgP5TNZHqJG6+nEX/iXs61BOJvY9B755hmEHN
qs3LrdpbjN/c/yRGpzUFqhxT1vQxt5WXyV24NkD8tqq8CjrSoYRl/KjxR/lRL/fj3Hk/sQsgHIbk
mfVt3mkYbXUKRgDW2o4fb+QXwPwdDgnEd8l7th8m73BbqUayOTymTWPuQc+W2lt3PHZm7r9ZYBbX
1tmMpW+hkM4gIriN+0TE9rv6xND8sEcJvzoPVuI95V15ez6QOcfYcH+YBkZN6vOriQsdTZcM4VI4
9zWJzpDn2Dm8sn3oo+ELS0z3zdeNaBu2mNw2eg/ZbTxOk6ftsBX0npj5OxB3s+mHpPBrLAgvbuyS
TOnE4z3aAJLq89n/cjPY2MmyHf28fNFTCMpWmb413mC9I6OkwHLt15Aqbte4VD+NnHfEQd4fYKvg
OQ2VkfeNF6HyTWloT7TOfKpmc+PAubukUsCM5l9WtMhR1SnxBNhTdnNDjQbgRFrvu9BjY2+TdkBW
ZmS99VVzNw0VtpJkhd2oaPRN/rYsJzzsa5uNooE0jmAgPPZTChu9hRRP2SXD1j3GWVHHOtOZnfwJ
5/asXaK8fw9gK51YYeCwy2tbXf6RiRXpDLJ0h8mmeDatbDpZ8iXqp1WU9Q+sohTSzSuiPvxbkip4
rab3Vgpa3M7IrnOZkjkkRH6PGf+vnrQ1hszusquFNX94fvQZigKiXhS4j2leoBmp5g/2oP++yp71
8JIsTL0n20Wukzre/fLXo3LU/zz39yPym9mdyYi6va4M0+piCb4Uyyr2XsUIbCAV7boQqLWpyGd/
d4zhvY9hNWIsCqxRd/0dMp1sE3VtAZUOHue+0KpHkGUS3vLyXfe5GKeB3nGaf/Bsf1GU4MaZ36PR
cw/2TB4KGy5CSVrUaKeEzXFGjdMyyMVlh+VdreogkAY2r68JETYnP4VHM83YhMktvA5Rp4Yh6S1B
RbRo4SHnVuOuyCEjOK0qecvX0XbK8ZrH/yFn2JBnj9MAsqgeqeeEfG6Rz6lHiR/tsLY0Vkon7zBj
Z/Dm53fqtMMdckhSa+NifbpJpMkSHCpsJ2iDdmEmQFHxTkVPIe6QNOMhoMNE9eeh4XZcyp1TBywG
GavTbY2esTgLPTE857k7PFv19NXoTACE6Idn3e7dfT257lr9EJ+4kXnEbK1r5pirSMAZhkPHvGSA
4TB70INN89q1Q38a+sHYNmVgr7PKIKLRxi7TavT2gSwvxo/FbHMhzzb4aKrt7XDK7gcPJoHjm+2L
TrAu23YAh92MCcwbzRMzOmszSJqBln3YWRB/Mv4epSwX4555Fy0mf2Lq2M9mrgcyy/JNt4ftCJ3q
7m8JrCkGYzP1RnNYSAQoa32R7XqzTnBAfiTw4HcjqVJzg6ad5Zz5h11bZ5mjJWJCalH+rZXvEiYC
OMjWur3X25A2JWmTbYYSeqNWe3XoHVidWQiUNHe7W99aVaP/p4Er9cFYFV785bPZ3WVyj7htFNiz
bRYb+2h54YkBqVvpkZLVYzXE+EyeJ4JxR+mzR+mxLr7jUsLvd3xc0UZumbSoD4zV67sIaTnS0Wha
LUnZfMAcG+mkfIybocxm8BdRGkz5aYRq+z4ONpkZklpKY3RYktjfaqUerW/IteW42J9o7YMS0SdS
Sd8s4ZOuYbPfGN+U0BMoo17FQRQdhDn+sTzJ7AYVo2UW9xaq7XVqt51cXtzdHygcbtuaX5NusLBx
Tuh2h2c5kB0rb3jLoonha/ykhl6OUVZ7I2nHnSNdgibG0XeQYDfOpHkfAV4qOyIjvIM+++K1yO3H
sOPbudF9O8u+khRBESVLG1btXWiW7V24+No9lTnbkyS9Mxczmd/nNSpQP623iHfj74utBetOS7KL
OfvtfeU32spqHHKvIodabNHgw+p5es+dGSMv6l89OfAA9cA5d8AFB7kCbEdpHoKsfG+IoHmp3E4j
xlIaK435i6oXxsWDXM5Z55gR5l2BvnXmiS+t6aJvIWSvxB/N332crLgPYcnXqb3RzDn8iRDms8vM
/pOPEKtnoqceRp0LUC4DmXDxew0sAswx5oafbQ/fhwJBIVwKejAphCH8hNxHrxbn1Ey8Vw3FJBhR
fOyZDeyMgW4vbwbtsZmtaL9kVnLS/B4MZs7EDpPpcosrrren8TkPkgsNZQffJzjid7HFUIjrDLdW
gy27lASgKEXMIayhf4dz2YbgBuno6WfcFbIzNDpQFmlhVRNJY8C6eoNya++0WINpJ1z6rxqYDAcO
0lrz6UCjvymj4Iigyvz17wdCeOdwRN+jabKbNPLuEhRgL3h7xXd4ony5/IoTbhfdE47O3RXPLJye
6gHyJNVgGLvtXYVce2dVWvuxuNmB0iL7QfCGsRIai5rA9Tphw9lPQlpwjXq/J7a5vwj5nHqknosi
ePiYz3LTDhh4h41cqWbvTlFBHOdSayF/YtU99G3WPKVZ+SBaY7hAqc+Z43HXG5Cs9SCBL0BIwUPu
vKOIGPCPjJxnvybPwyGn8wsZ5L0fZF60qmsm5lPPEpWlz0AO4cbPAu1IkHW+G5Iw3zay0B/T0r+C
nAIhOLupZ2Gfe7irDXHt2AfjqWAyomBJYCybDNZTYOXxWUEOfOPBthdIS0fXw1jdjHHtQwW0zvx2
Acgc/9EZoYcoSVmshrXVZDtmVO0PuyPjVGownd7+7Ho3eBOV96snGWFNEMV8GzMauDXdw33a+1l2
ezWSh+/kT05vwYJjKfdNf7EZit0GjXMQbNIcSlVcEimpbqPOn5dj4xLNalXDi8Nd98zUncANp82f
aH7du9yH99OiGv8ynXfLeh0jM/3M6ik9eLMwd6pl5ukqSLLP2q7SQ0kHso7DMD66P+NZlNcsMzHw
8pY7TbjFscEj8d7KiSvNGi37DHAbHqu0vxCV0cEd1X8TpDk+prEO0SMCn2ax6Q+TmwLKykeLehTB
Q79hF3JwshLEg2RrZjO/i6mLkSpH5ZM3uNpRAafh0lZrtrrijkzi4oBpDcBlVAY7OyBtUxUpfmdW
cMf6GHo8Vasx1/7xtsULw4cnPs3S164VJltfT72xas2EFptl7Vk6c6iPsgxabsS0+qU848j8CtHz
i2ijpBcYUbZ+Y2Ax0DiHsvafFDVRmIyN0LhW6zIeBcadeX9Sj+BNE1/nLNiJoTfSxaHi7n+BRgYz
zk490NOiSYUkeSl4J0u6u4jUEWRqs30c9DbatSP8t1wfg1WCFudh7IR/yuPY26RhRWJAuQ4zzfgO
K2xgy4RjE7QI8AMykP78QPe4IGUCY9tjpm/N0SXVm2pbEY20Um1tUjDTywjoNJlOXajYMDVtD/C8
yt+lW/3nwUQ6fBJo4dnuc2wBc216sBuINTmGGBuC0+BW5WwrF6L89qRmrg2zWC6dZLA18mCEFtbi
iXOKbL9Y+8QS71XPgeU3niGDs2zUaWb50XPkz6vWyZqTcvi4cRpnvMyAzQvoaHI2YSV2S0I2p/TK
xp0x6vFaPZf0jQ3zFQQLJWt3qm0hVujl0+lRn3VvHSVf6vKoHMhaK8yXilNLuU4DjIacqXW1MFFf
eTFfeu4MT4mN8lEZg6hDKIl2bdX7J5r+XaQn08YiSBRhVPenTBm4aO7+cALSjnRjRO0KW/kbZXFC
Uq1D2+iPOFotW3e0NeBHsI8mtsdT7HaEGijwg3IPioF31raTFgbPemFELynX8WosO3C/WYiXuHTL
/SLRE/VTBtjxfZZqZ3SKw30kWgxCDeNYt3g0le4SP0wp1lg6Wegfc5G8iajUrnGdzuu8yD5wTQ2e
lxo53ywgw+T0kV+OkcK8qqp9ifZ3H9HV39XgsKu/EaGaeTdhS2m38nFeXhd+Or5bXnVq2Snfbtzs
2kiRiVTlSS2GfjHfmVmafYGJ2GxVYj7SFuAWzEVSGbmztcxsvt3DtkQGvCg514NjnkfXJ99kks6n
hD0dGuUxU2nW1dSQfIfS3ywmSAaHrH6n7t+hbHV0I45HHiYmL1PXgaXgZLBh6am+OhOljSl9sBSD
w1PC8WAA64BDkrPh5uP7Ml7isvaut4KqEmgi1IC2ISlnqweBWFVNf0w8caP5+4hLthPBsUfKFPEm
nx+I3zTR4b5XsV9snaFjQTO12896RsJIMNx477BY8MGinHSwWyzcFKJVO9IKxvaDa432b/IayF42
k59zRmqLxVt+QaZj4vAn5e5g1euFcdO9kkwYM67aTuYZu6CCK0KS6EvsU1aUJmi8kk3Zk7uLx7h6
NWqtP1fMHIhrcd61JAqeSIJ41RLH/l6M7X8f1OWp1PGDXVzvV4Hrgl0nDKkbyrKE+uenNhXfy7G0
PkwnKRmvzd2zTcLy1grs/lSE2qHI8xzyeesiztNg3vBXY3wtOTjyUSSfIwYAbsR/XpePwQE6zmtC
5bULvSR8qOKw3WT1KF5dwqS431v9s9SrT6HX1s+cwDloT1jLhO3JCTMc/EabzLdcG3YONLTDFJg0
fTU9p4eB9IHqwjkI5lIPY8gk1B0xOi5Izomgov+iCv+qmxkmW0V0MbVyeD82xYelwEcTTcEy98Tn
ytOkRsgSVzXBKThVoXXGi6Wekh8Ez647KejRtOpDnkCmry7dGOQvdchYtHUq92AmEy01RP2Dm9Iq
CSGJHob5zdQAQaS1XiXSxzgpnM+6xDgA6kLz1KVutSPZY66il9roX3u/W74tuMatYtz/72c29KsX
YCLQDP7yjTCFe2Lo47WnOPT0/Tef7kLLkP1Y4gdpbDAo8+JsdgszpbqE8EmlJ06O1SSbYfYonSe7
W5FMF17D1q8fb7LrIcqfFT+HqUBwqQjRVmeArN0TZeAlq7VTXxZjugZgfR0GPz0b2Mo/lT2tH1ZF
K5zxmUtE4nfIcPzeSuN0jR0dNsROsjH9VpNOTfWW+U13wmTsJcOW5QR4r9+kOXhSvep91rx4PWz3
oZjDDZDOtR5JwlY88iYuzJMvx7TqlJwxuMkOQVfSOHGQLijqUdKatDVFGWxnwh4K8nv4VORL1A9S
cElmpdnHtAwjhqbwj1q39DfKlAsS+LyOwDlOxnDEJTF4cUbaAK/3tbManlvylLRtkIrqlMjVfegR
Gra2Fe/Uaeb37clzBOR9t7jALC0fsNpeTi7BIAhlsAu0sIzbuqR97J3spHQkSZnV+WbwRXJ05v5I
4+aejE63CG4fwGO4Q0/qkHmNe3vE1y8z0HN9q4UhGtRlsIxTPbT/8xBvdDyRoXNMQ1jgu2wOFzxZ
u62IQ+1lFi3vLgvLnwZZ8WY//Bw9z37ziNydPbF85i4GmXXS5U9GjTQmI6v3vPj5AF2E2EplIoag
wzh5lcnAXIIXiNFIH6pxGFUXDEg2FhjYg6grRxSztifHY5tornkjY8Y5GyQ0Z04lByH2MpToBbr0
CEiROqZ7duMkPMIw9Ld4kVtfVvk0xnx2naV9pkGOboSBvTq4XrisB7MI9jeU2cmj+4Z0liYjmTNC
nFhh4fHUBtFWERwaeVYF2kZ9m5oe5rsmR98eaMOj6tOtSRD4Oo7MuVwqjqJt9UsRG0yqM7OEn0Bb
W7hJhVcu02vyIa2DkQXONgAJtjQx/E7mfedR/0HJyZ9iLBY/zYlpFg41xtEcFm3rl0cqdvFsS/wq
Ddz7LiL6UdJy1UHXynGdV1G87xrr8GeGuUBzgYdsHZsW90vXmoJLOujmds7T8Mlxg3rt9J3zIeL6
azbH6FdnQKfqK7SzYARbo+nvWcisG2jsWC6xRqbVrbUJyGkwHI1uDCf3cGbSK6rykWDM7jwnoAKK
APDXKQ1UeMh6c14jyHPPQiq6a3PSXsn3uviTQKIskpdWVsnybAy65AX99/G2txWZ9zmAVB7LuAk2
BEuhnViogfzaNVYVWNgmk12tn2EaJ5rlVy+nbU6a4FOLJZJOePi2ZAfYxjc/nTKEfUyjkaFt3anX
qgNfxnFskurqNICKBVQHkEh/emgd42gDNkJs4yx1Ciw8WrdBCunWayyBr41cxfUcN1NRE9BlLF67
HkkiLX20y+ynP2wojNhRyIFd0wNwdVHvEYN5e9fqd8/e0slGLKHBacbLbU0llNt4CAwjX9u4DtNx
8WsiE9IY9BXsuooqJlbCQ3uOIPRrsMW9ugoUuyfo6v5cT+fMgzQk7dBiCUvF01kz6YtMYPoraUWr
Xpa7Q6fnp8FzicFpqAxRDhefDPgAMaX+dODy8WBOWxX1LV9bso28BlNWSWVWBOZYGHROY9psWiXf
kZU50AKApYkforpXmEaaxwpGv5HSySfUZCDXgcTo+GMy9mSsv0j66Fu4cAFqTi8g29D0tWqntL+x
rscIDowP4GDvj83HuJjarQ5jhCfuaKBnEnzt4UFLxmn79yMUI+NDhG3edq7SdYDp+x+/xVRcYSfh
g52VM2gpno5UPD6sTTmTjpt65dp9+UBnPlyB5AY4YbXA6D3Wy109dsu+IIx1m+adsan1ngB19LhB
BJZGwlaDEmTwnpYcIm/j6/mhXdrnIdbCEzlJzdoe5u4rcupzJiXVYYSIp/O1j2y0fjglxbCTPyg6
eiVFLNkYYI6I40QRY1swYjiMehkX0Vk+0mx2lCiF2KlO1Q/US+ah6xBX5eI0ykd//1TCmrd/4Pa6
fnkz0PqCE0ATDa2pWk2JEMcSUG/txHwVyTjQ1NGv9gcnJMupA3M4gEcGKyWAtOFpE7gSPUV6OT7/
ATYnRs6B9+BMS3/9xxbKU1r1ZDYpIteopo5pxw97cGsGPgGUsBzCkBaS4p5n5W19LvzFQXxBPq0g
UlHe9fFYRkeDHOHtMJTjwUqHZKOiV4j2fA6AqxpkD2AfY9T+niTqYvcPDvl2P43AHlfU/n+w127G
eXWc2/tS4mkDw5N3p0MCI01VKlK15wifawMuSmo51nbM/R7uBf5zIxmA+GRl2cWRpyABtBU56YMJ
KcJur7eHRkJ2BG3jk+/3b91CBIdY/B/j6M6XwWrP6ptlmNvseuZh68YcaDXVk3pRbI3WGC+pRMMD
8Ghu+zy+JPNwCsI4/xXl04k7PP9FBt8p5Uu78dHguG4aT9hH1hj82Zr6Da8wUnmAf97q/FG976ki
nGVocogi0ZP64vw80nFdCB+Z4pobl+ngXVIhMTIDNohuBpkUsZNvnSD1PowOEpPEiTNuNQq1/ERq
bfWsIU9EEcaMvUgzjPkjhqjFJcXBkdgt8jPUb9YTIGqfOZgWxNObNVM9p8kTKOsvfSScw5WYcZjR
IFObJZfIL/qXejSOBuomPLiMl4nkijvyIOigZD9f1SK+80eKDLWwxJn7OA4akz61shumDKTMRtyn
Jd9stL16nwz8Vc9hH5jvwozdC+KabqV8B3Hz8zaNiLeBneqHSHqOlM70W1WdssTMO8zg4NAMhEym
bHShCfla7rxC65PT0kIwZtxibJx4IqUZs6FHYWNRIvcwdeayf/XmYl68cMB+w5ujjeOANKZ++l0K
MX77GZNnuGWrQLMemiT0r3adtzDygnbjBJSNfqfHV2tk3iwmJ//hkm3amO139H3d7QUTvuM07wye
/+8XNFbMQHuyj/95kWbsyF3u/t//yv+8QL0PXHqjS+eLE+12ch5Bile13mifk22OUEqEpHvry7Pd
w/aUzycYVGxzq7COSYXOuidrSL3eS5jOtHVW7hkKd+upNA08AIzgcVqyvboi43hp/2x8eKgdR2hv
tI6yT5xKF9y/qT8XXQM2hSxxTj2swYLZNU52HFN2h352BphVX7vm4LqvaVJgJ68ClLzfNcfvN249
5fdpBgGskfONyWyuovAs5DY2oLc1nGcjCm/FHbld876o8j+nOa6z+waf0TkOpbOMHsNR8aO16U7D
p+4H74RkTr8wI1zXIVDpilycTVpTTMXz9GX1mnVqPbPCuIFNsv4/hJ1ZU+NItHV/kSI0S/kqyTY2
GGxmeFFQVJWG1DxLv/4uiY7bHfd7+Do6CGOoKmykzJPn7L22VrqYj5OQ0zC60MLKxdugWueqtprf
Wu+8qVkqXkRHXgBASNok3IwPMmFyKjFg+FMGWKCeFuK8e7d4tIQFG31y5F2MUPEWszyuvNC1Lr2U
d8CZ0TBts4WG995ZPrV4uAlFd7eVBD9nPsfmfnawKakkeFqV2b0a/VSd6hU2xim4ve8WDlnbSMmo
jfDK6SWC1GLJXb/OIgm+j2rshoupVbuhcKZzb/AXSUEMSpHg70Rqn6Plz+LX7RFH/eifR5y4qf5L
H2sQthjgHF8xEt9lO+guGGI73Wx/6wMSXFGXxSveR3+Zq091CydBcT2cgROmSglQAgsjPMhD3Srk
r9TuZfvQCveHHeKS1fWQa8spmooOmwDdua3gd5RR4Uzk/lJnbWUqrl+1OSxgqZF2t5xrIY2fa2Wh
jap0ivmWLOFuVrhMOCBhT3Xz7MGcwPfItK++8m4K7NXwGlLweY6Zqs8R+U17Gx1R7kYlRkeUtWhK
eCUZxjRfcJzd57Wke72qtjoM2sftU4tpoK/0BlD+qXrqEpl/Y7zD5UXBAVEp4vxNqPwptJzmZyG0
7So5gXP851MLvP7P7pCoCpwLKa+qxQ+szA3zq5LSGfeQjoUgthHEludt68CXHJ7SFP7utnKXQNcD
aSU//0As9G+X8d15O3WF9fJRLvAhXawe8ODP5jwXaKWonSpMQdCuE8yoxWIdKw5ZYDUJE1MnurU/
P1SI2EROdEa3RVzN4+EWpN1/P81KGowKCQ1RFSefRYTggRTY+J9HpTizCw1XgEZ1kIN3fLBEqt2M
FpnnXaEb91tfzERBkNZKfJF6pdArWN7ForePW71dWqntc6chFsYrAKDr/8NiMFz9/6J8gI9iJUJw
oRtQxVR3tcX9x0nU0g7AN6BEx9ZWrJ021eK5CIW77xsUh5CExHPitOLYEK7sb19FOjyjcQm/ti/C
VLavdS9//uT2DS200wU4595CkxVsTy1kt8y1bdz//BlR4OhnynXavshADIweeoLD9tV///Xtqx2x
XEeTRB+/dyFLLWMvOMLJ8TFDIzVpxdP2obFlH7D5O1wsPJdOdGOJkr1hGS1/vkPvXWT1pM/8/KlK
n5c72YTv//4dI3g1apwmv4VnWD7hk0xPjSwJSF//yqlPORWVYOp6+ynRa3neZDsmcp1jrUoSPTZN
W1+ZT5q92AFDV3M35IqG71Y4t2Nc6DfG+mhan6N5tjbmkd/hujki7gntExCFDNtlax9iBm9+v1Jg
457zwxC61Y3WqDknSZUTSrjxPssJwZ7S6Ee0CO21Zo8ahrQ/osybzmTMwQFJ0nQ/rp9C5yQTrlSQ
6n9ZTjh+uSnptRHNflqFzXyib/yKqqa9VRnfX5sVnNjq7SlXHyLTmD8ZuYTeBn+FYHZT20gTUR1p
b60yvmx9ctXAOzWUM76ViO6GaBqvDGMyii1jvWxJbcWnPZS7RoGT6FaiPGwY/rxrM7YBEJqzYDiz
HjOWTJx6RbU+1QFNjgNWiJKdkESon8o+ywtlN7gn10lS99CEuCLbMLYD02lfC3skOlntgZ8X4X8f
4Sz6f577z/ethuS27J7nrihekpxvHbEJ/7CRbDth4tLKoFxluRmbybrIjAhrLUzYAALkmfOExeR2
uvkhzWvpyKVcwsFB/cA6SFf2SgTrcGbtr3+wI3qFSz2z7ffScfNgk2hhdzoq6siaW8z18cfwXPaK
T5hU7lcaR7DSQFNlMG1axeEkIH+lcHObyqUvkBIYnAAkftwYOKUbvvP+hrfbU+ZCulSsHVuXUK1t
ODkSPHtchrrjetCNl2KqlGPBKBTLd/O7lFqnczqHHojfI9xFUWI9/PsoIts76Gp1OKmrzdDqFUkJ
MRsn9O0/cm9lXgBvUT7th8wgkHkVfm/POQTtEdX41dK/A/voiI962QFUwf6dCuy1q9Vr83ulkUNG
BCt65HLebZJ5vt0e/ftBbZzpqLjdz3f8+7ztc4Mod3oT60HXWvRN/5etCFuJrOuFoAvXmp37TlTB
Jv7dZrFIVLHx08nEi1pUbzCdlOIN4H/10JXlt8zt8k30aXyMwVUF9ZyVPqptl4tarQ5WTRo8gcH1
B6DQjMtkCikM3O5N6sXP81UZujuK4mBzZqrhG1Tg9nn7JJsQ/UbZfR9VdAMGJCTKNEMtgEP4721o
DAwft+dk5ww3yC1q+L4MXkaMIJ4x1rS91zt8qpuPH9dmqnW5V1aEoLb05l4dkVwXrco+gA4zwBEW
qFNux6Wp50u/Dkb7uHPvaVN5P5+tT1VzafmKgO2EUhhlWwhvlWQT0/u55jlNDAcnmrVHLGF/F7pT
v+RM+TOHqXLdGt55TCtL10lT38z7qbLc1EPdg0IZjDfO0gSP1zMym6S9kMn9hkSwv7d4LugZushM
os9Ju+ZgkNOFNoK3t9LVE62q4nlq1eosFUjQaYV0x4YVpDTPKMqXRyVVV/3EyCsxAftqlkp3FQlp
GSf/3AbbHZBN9ptEglxuU9VN0Cs51zvgE7EvMNizTGXflZXDaKet9iAg4oA64Z+XMhdo0inMRJwv
nwq54sFidSKwSB+9GTMbQLCsLGolh0g9s8ISJ2sHcqRxkHk9/F0fxIn98wB5ws+D7UvxqAS6VnvN
+G0O5BVC55rO9vpB9tI5ZkNFnnKTNzvePgzQW8JQ2wtWV33AXlM4XRD3cjxu/izcbQ892t9rCGYM
/CaleDrtutp278U6e5xlXp2oquC0DI56IRpq3xgRYiyHSIpNRCHqsDn9XFBmUl4wkphPhSicG4hw
LOarVMVGCfWUKzdNTT50AdeCUyR+Ua+MbPc4DeI0quQCNdYFG478Z30ctJLY8lopjx33N6NZlp+0
SZMnNsv2Lly6D6Hp3GLbVy1Vh0CT22b9i24VMbbrKmc3mXuDpdXxtvVu+xD2K5MUpkYwOdNXZeji
Qbca8UDzXr+18/ru57P/fV6MFq1YJWzQv+j77R1TpRvvqVkaJhYY3IRukjcfZtZ9FxX2DrBOdujp
n/SgQyVglfsyM+l/b5+WJdt5wRh0+2ruLinOc5s5qSUP22ubcAJepiXehVMErmPp0EzoPQRVdCN/
nHYHPyD8My5kANaa3b4UhfGepY1xTNrE365Im4SV49ARsLE5Au17fL7hdXtcdKV5AiPBXmPFTK1E
NzYMFBWAjBXetb7/bRZZfDRKC9WpYE+ZshSaTuExHO0kTTn+b5x9AvCCH2+VoBK+B04+RusxeW0T
dgeL89PPZKFfP61TEe/igdFHOrgP23dsT201spMZ//wBO+mXu3ZED/m4RZlC+lp7E3Vzj5B5uZkR
XGx1RjdPhEqNdrfb1sA6V+NTw6kbZ6a+POelStGF2LjZQHq6oas3W+lQ60ZzjsLLEKX0qTdTsNRt
uq6iq+7C2bQC+qX1V0b0nolAu6gd+uhTW7IO14NNZWq9AHAw77EUFF6VGREHr0jg5KiOeVxPe91t
LIA0gBi1Svm0JNiOepr70w8IMbeQWwVFaL61GOdottXXTemxfmZMxHhkRm0dG4tWke2iNLA6qwkq
I4t2/+Dvkc0iB2IoUKT2bkgz7ejGk/2Eqfd9EzUOFgzIyQYmEGnFeNSUBF5Yne3IihNvNVEWm6HI
KfOLxmj/3gmbv0gG6722NM2xL/PqeXIjCLycfKsZ1isy9/4C4KYPAPlW+IA0nzcivs+RWl+28Lxu
JX1Ui8XPZLU/fiWiHbzISdVfIHnAsVLyXgZHvMWMZA4JfsIf1aRMaXYULdOuEAxVMLYlW32C59Iu
1eG3GmV+uw2Lcjjhpbu0X2E/OwTR1vpTNWZw0BSoVFa1KN625GnbsVmlKxOME50sF0mfv6l6HY6n
mzhve37Cq3Aq4sRhY7a7vSlb9yhEbl+BsvSrGZaybnreXtr2AfNIcUlicR4U7NKxCZqrkZipkwwV
haOmxhXSGhp/m3b51Mz0JclyaqVbgsDvYnGypvqlwMAQembeLqfV5uyVMpaPQ8vYyeq09BEMAMqa
FYBgLrutKI9lWj6oBK9uWzaR6t3BxA3p/RTlZqIdDaO15HmOufRGk7ycPOkgOm38JDcR5431Ya+T
wLmroLbMTndSJtQSC7LLzSyqNB2QXUOmh82dFc/rGbLSb0CQPFSr+ZiEsp1NECHMBE1hfl+GbLXJ
Zan7GfoW3Xlutu4YVTTct0eLxRG5xrp0WET1a7usC5Fl93U4eY2CmjZJhHxoHGV5mCy0kD+vuOJU
cU6jLnpqeP1WUin3pcqvDwVFwYBpqh7+zyMgXH5uk+myHtRv7bDAnFu06JzySPRY/XRcGutAG3Z6
eq7M9EGExusm01X12N73Y67spT6Il5IuR6kTLRAl49/1AW2y6W8kcdTy35H5arOrrVlD/4j/YHs9
vRHdu3pm+hq60KMJOeGxs+gYYgNuLz+hq20o14RnhORYDqbvTvOrSksRGBKQEIq0vOiNlbEauPO+
LnT3hUC817ahskf37w6PTipnrKbacrXXTvFmz2jK+BBpI4ahyAQ61+QFeTtu7RlQNBYtme+TtPvn
wzIa8z0a1vtFpsVpex5U1z9fnBE/nQrtqyHPcatgzcro7sx2aDwtqu83kS6EAM7gujE+9pJEUKj8
0Umux8SedvCBeMz+x+/fLe45SvmZ/mXv/AB4GHT5fdqD3pft1w9HBKvo/az3XxySJHhRtO1zd6rx
lD4V/eLexo7+PYiioPdM53Bp0H3qjqEFWxy0VYPs1RqgN9PSanvTLswXThP+No/mVKge68p41I3+
+1/GT9yo9b1DHP02vhs1p/snANhsFLjCDgaykP7Lg45B4laJ6fQhPWv9Pgozv1oIRnZM17oZQiO+
a7J8lUop7VFNsvsE5cAPZyin7RMQFjjvbVXJkQH2y0OqNuqtVIZ8B9H+9ScXI2Lp05qnDuDJt9Xr
GoB8Z7gXeTnv1QplZq8/dWiYEaRU2qVfNOC2IjpvVytmGJdU8RZhnEnwcGQl6R2pB78JnnXPzQw5
NKnRy9jF+6ThnqgtCX4lCtVrysxgUOxoB7JuOBiriCCEvRX8hCCHEZQBarT/8H+qQqNob8NDabvT
cWtOuMAm81BYdyoprNCtFYQkq05tmEToVWqo7/vKuNNzkyRTKSEFlapXFwqJ1EXPrkVB6xWj/WDK
X6LvmGNHFuQT8SgGOMjumN7YlAJdUT4lmriDaH2d0Ev4tP5tbLTL40TXzx5KETR5fQubmUsjQvqh
IetRBnveGSN7Uj8R4j7eIeJXgiqhwzpW0IqYrWcdnISmNwSxU2YARRMMudBtz3bFXgv5iSX6F1/v
uL3NsH/qmnTCxaDh9+seFl04gZM2cq+iK0ylfjMnmoVVhOlt1+NlSRgX95NLJDL/yt0k+XfdHKiW
uzzRZMWyWAs4QVFAfJd5k4295ctOeYNidZVZIYNhkg5iyIrU3aj4XVoqNmVMonUscHgzBM2Jr/Wi
xKAHA8tBLRBXt/H8ZInOPYi8g6E16nuOGKfRNKaj1diIsAta93BZfVUY11iOudeBfPXjeo78CZCS
x838nC8J04yy/VX2CMzlZ69/AjeFSCD3ejH5lencEVaUBACvSU9nuIulQOcaCUvUIM4nQIYbJ1ff
1veLuGAAg7GAyqnOnLvotlgUZrvcokhq6WMcnZA/ivr3ajXZ2VT7YZ9ZYIMctdqJsnli4/lGLQnt
B1meXXwjbiMJkEFvyEaBgREVp9ucmGV9uo19T9y1l3IFaGMOv0TJTymAG19Zxi/aZl6Vol9qc6fZ
z9ZCoTYT8tlaEQkis3OhG/A9dsVbmTiXejXBu2xVhpbpO6k3dKydYYRXrF5Eo5zIRFTO1TAfI5ok
FM8aTud5eBs4KPv14pzUKv9jVdzqo2EEmm3+6ovqKYkLwMi9ts+X8FlZ8iow3fWHMnAMhSsjZILX
bGbJU1Fp/sxCr2hGBHs6qXmjaexW6J8sHenqua3Zy9JlBkOYatKn0CwmIXwHbxHZwRm8c1MLsX03
TzjVk/ueJa3FSNl3TIkYsALdUUIDD9M5bGdOQwbh35r5UgzQMt2G8drkqhK9XKt7DqcLDxTjhwUL
5Q4HKKQwxyOhNOeXGnLvasl3VTLXl0xjwyrJd5kWn/S4fXL1Fk1sD4eS5fitGRFD5WOGZYb+QGjA
eU5I54P13ABnZytP1P7TyAAgx7QIhsSKboxmeEBR01AXJY+FQZSg26bv2Nj3OHtm307qGdn62kX8
ZnIU+0sy8zpIBU4X7X1KzLt+af5QyQyHxomupj3wQhx6XzqyvraqMWy5qALDMl8C1J79qSusW9Wd
K1JvulM/03zU17jqJYt3mYP3R7fvupGiapqVP1q9wD+Yq4vVDSgo7P7eJQfbI9LoWqsOvrQhxYYx
Lr+7Tv3dEYzK255HHhaJY7SSDpcVmzl2l9lWEsgPECbKHjqzKl9ZmNHp9zOCSVodubvDZ0MFU4af
Im/bY4pxxcuiZuFazqKgkwWsLTXhKAK6fKTUIjHsLaV7gYjCoKC1DmnVPDhOdlU0/UOxl5DjYPLa
S0poKFFkDGWds09zAlKG2XiBbZHeyiQ92L1LydUqKC4VhLd4dqNkkRgWyIbQseFpwjosTfVaVJxN
lAgpqBL9zuMx5SCLjtY9jrlJ78g89w0+o1Av3omMfzB7JfVt7o3BaNpdLIkZ0iuQDuFyqLpW3hnR
exeCyEEv4i8k9/oQE70cBOEqGySXyc5uy8JkM5yU1LMSfg5nanaQ3h5E175nkBqDRpHgirj65TPq
hOVlZcHF9R+DJLEDrt4skHE7AhyY/riRkQRLe4lj64t3tpFV+bos4R2JML5jjvlOVSQbS/dEtNcT
v8v+ZMch2oJomdhu8q9O03mfhkPd0VvPYgbveMMn7YoLSbsCnUXAF867tos/ikodvUk1PkxrRh8X
hu9d5FSHCm2Wrxi0+1qZBYY1qOcaPZdtqqw9IOaI/EPiTBoTZguOOyBl6CIo2G8DJTFGfwa7f0gS
62ZRSfcq3f28GubdAVADHPtb2eABssX4JM1zM6bDXoTaq1HpvZdjhwmMUOv8flb2KgBwjL39gHah
Tx5kEQPrwAiuWFmAVJlJSH2pzBCFXNQ6zOlauIrGxOXX/F1SeV0yGvnDAKKw8yQO7MCy7bPd9tdS
WjepNtMfLe13JnMDLdgvDXTNrhr7kiiZhEmNyel2VJ71VH9Xqxj/CR6dVsPQKBpBrEjoPGtLTRSN
S5pDIsZTP1CNz2Cmhnoe7hzeN8/ox484rHazhUORgyUDVJ1GVBlWT2Hohe6s7xN6h15FOHRIVM6d
PWZ/gP88Fqo57phImF6m4r4cW4O8FHuJfNOoH+U47HppX1zOKyxA/LZkS8iMpgZuV2ZnJvRHzq/R
bduCbsF2oHtdqnzb1vKYL/plVBFXMSN77RGWnu5pqX6XhXEhdnI+E54eEPj1hWmKa8eEO0BKIYza
12RsD/rMuNwK+cFs5IZeRBPxnFofka7eNnWf7Wxs994EkJo34M7FZLBojp8WnOVGS2UTnCpQNcW9
qtWYQMmh5b1kfeUmAqt255bc7xWR7Z6Fhy5wLPejWNPRcyzVrIrusy3Dq6PSudZAFg0GB0HEc6QS
RxfZMweTKVKJhgYZ6oJwN3BYA74X+ewnN5RPzg1iriv3IOFcwNpIJJd/nTZ56pOwwDxdtN64KMAo
EYACUZsuUf1RF2OJs0+Snz2pA74BiwTFePFN2By7Jqq4T3uSd6M0C7IEVj5pt8C6zWHBwbCc8yr/
yHsoVBZdprx1r0gtG+0jCvMGVipFYo3rJ+nGnRyg745UPC4n+RT2oKE0w03aazCnVEn9Mb4bYwpA
TybOWU7tpZ56l5j1/pXm1RAsE1kKzNdJMGtVEGU6pX00RK43N64R0HM/SbAKjOWixDOQCOxoB0qc
okm2x+60UxDk7NywIAXNIVVQVDmWroWBZV2U2Mu7ONCrHASfGNkJtOxXR0uOKQdySFspPyPeYE2p
ns1EqVjbrd4DNGxS++QH1bQ4ShqxsZPw18MFcmg7GO8JuTVmzqVvIFR4xqDczvbOUWLJyhXh7qyo
BSrjb5ILl76bxQ5HR3JiohCMcJ8yOpXU4vTlrY7ffMlbWBsriBWpg5pi42IP5vJpx+MY76STXgiI
aY/DWCHFSUuKZky9k5kR+cQbXpkIaU2lD5yKWk0vEkZT84xlenmd6vYucjI2r5m7fdDtz8GNTgpd
97tUJH841hCct1QVETq8c6I3nwhieRbxmj77aypx6ha2kgamEBd3pYvRcsPdh26kKwt25i4LEmIP
/XYxEq8d9BKQjiK4x/GcUo1nuprtNSI+fcfFtZG8ZgWO2kZHGjWZyDvqLqc8ijN/Qh8KVBQPWWQe
kYmeTZt5k+To5U14j2nW1zDA2Gi1Su9YdosabholcYYXxVTQuIKg9aBvrTdmmxqJTwwzAr86viTo
1N/szC9w2/ZoBujClVjohvN6twy8vA69utqS16xELzBG3tNZ7kt+ralOGoMeagcnBmbPqAHB9SQP
WhcTCc3Uw9IpF8hd8tXBmgM1rO85PoCJv1UAsnFeml1vIfdUVvlvN2VCpWftbxoY7m1v/LYUtPBO
FGsBnbVbCir4kmZxH6VB45FxRkkTEd1WmVgiCu2eQzG5rGqrHUZGXqNhJ56Lis8XDH6Q4LHER948
Oretabc8KZT7aIp/2yI/ExDLVC5Rr0qP+KxRqrOCQYmYttFbyEAMmMD/6h3sa/nMVRqCbqqLY8ut
kAkYJ1bJLWzrZ+Z6T0X2yFbAMICyUBhJeRoYpmOpbol2yJ4MFSbk0Cce7A9U9WJ8zehdlOW+t28A
tv4KI8JcFZrqezcxHQI2nvV2IRNe52Zl7kY/Q730NoSAlsKh21mJ82JD2/d7dN+ts4iDrkkL4b0V
sH5xNa43suqOv+cxvyEhRdyM3bDP7US/c2CSK1XEgChfCj+7rkhScIyfWMJOTroQXEDNszPBxXhj
dF9DIrgMDXNyGOI6s9hdYwtOemVnHyUn9Ee7jHbzgEJ54WC1QIPjmlE0xE2E0HIM/O5C8LhtmN6O
nPnmBjFa1PFvL4wzZF28kZL4JGph+6bC2HAem9y3G4Dio4SqY7rdbR8rbzPTTU8atP0MtRmpnRHx
5HlprM0k52S0Zb63k/jDHmlB2UK/CGS7q4Oo2nXaCaYPlKKqiP0wCl+E6X60RfdOCoavV1V5yK3k
JcQD4w9EdnqFFX3alfuIkKAGDtFOwVTl1R4h2l0H2taDRnmuAB5QlFD4IlJL9wJbGbJF1v8xdPdo
kRDktfeI/blG1Rs5p+GuM0a8K7ExepWLRF/QXd01RRvvZcgxHN/3jZqFhCitKEryI4A1skZSpRUk
tlq9r4VC9+RkcCxl8RIWIctZV7+3MVlJiTMyF2acdTMU06VMwtkDozC9O/VvFlI22ZwFq+Vk5rhw
pydMejj14pEgG8S0dcwsd5AZ5pSG5dwdn7u+u5BFY+KYcz5wF+bZ4O66TL3IWMmph343y8BcHTIh
qlJcutA7vDDNpycwbDhu0wbmCdtnnwSl5tR+AnXnrMav7gRybzEqBsPI/cwcNoq1CvbCAWfitBAY
Kef2taskLHDOhzIH/1WrO9PUd5h0KKbyjLOlI57Q6E3HaEVMyNz9niTBPXg7uiscOt8MET9GSBlM
s6TI7aIjCMOdhu51xvkYJyu6ILeZ8hRvGWcND6uy16/7eD6HH06yXrSqpUJB6LHiFzS2bYy4rBcL
2yDeiiJdIUxe23e4ekobdogir4LUGMOSe5JmNN/A+8bfQWVhK4NntEYdiKwEhxz14kgPpjshSv2L
ifJU9f0XxnjGphx7/WLTuC/aXm0K208j6NETgPmjCRrRwz/krLIErxHNX9xT3xo8lKDQzAs5a9mJ
scHdWNsMbIfa2QkBDJOZtInVWtlF7QJhJHIYZYv2r2bdcsB0j3HYvaFTfWyUGLa8WV1wRgV2POmX
pK51Tyutwk/y5hs7Pk0tTcUBYsMiq7t0z2b7q2WYNjQlttk03pEQb9Au/lu0oxNQxkew2upvgYLU
ie1r1LMTrcdgqzGjnd1rb1BXGclHoQhIgLqzZ/VlGR1o6GBAI4CGtPIogXPlucn6lykpHV/V53cd
gyw3ZnvvKGV2K4j4oU+7XIs5uR0syrrKkn8rmqy3CNo8V1g5taDanvowQesTR9MO2CUgSCYZSBiU
e13LJs+10SXqY34ox9FzdOOuQN6zn6Ai2bqN/6qOSAbTw9tpqq6ZEptoJNTnYerZR7nSPUuZMsav
jAsjWWFutf6Qp37K+lfwSyJwQd77HXwoFwijD6WvCFKDIzS6Fd6PUX0a2trYwxBCA5oGnTqe1r/d
mqx6v1gnlntJEypnSR2wafT4gAqFXOyWzdbq9tE0GLu67j5d9S/uNrpBGAm8fgYf3IxUrDKGKYbh
06v76U85tAUkEyLe2riP6IQ6zdFesLGpdLuD1qCIRG9kBnNLBGq7MgtwfnOkEfMjADoKhQX+ypKa
dA376QWB+HdC0xRtf+drHSl87BYg5e7CnA5k2keQJOgS5g2ZxWKKvjIUeL7eN1zOw3JA7+eFYnzg
TmnYPauYbEDtGZgcBnDlYGvtC159jAYaN5GpmC8wYQ0OaupjkS6/4tWpa+fJoUg7lmp9AgGz9mPI
TIeNqfD7VzKwYVbs4Y6OEYLSBhOcOh3V/jI7MQeVU5+ckZTpuUvZeYRNVqI9PY+0cTmGfIuhsrxJ
tENgNbjeiO52hPhGJ91xAL/S32GKHWkHkNnTTWNnrRcaGj+4XTuMF7kg+Q66V4TIQen+zkd6Akwn
BMP5RXgA6zi+R74gdf2kauUto+yFcoQbI4QdQn71dJtr9S6zoho0VEQgMBwyaBPNE9LZoErTe7oW
C7mJy4IBwj7muMJEvlxSGam7ShgPtUVrbMIFuuiqTu9NGJ4+xY9oAG5LaMiAkWw6h+LLdvqn1qkv
mQgDALU4c9NS9c1RpY9MCRGT77wbSvUbbTxhd5VT4XDjXVaK+BOgzY5OAF3hpUT5BswEKlcZ4FC+
WcoGUqUT40kbhifEtcwP694IMmpplE9Io42W5IsufcdqkXMcIT0HIvBX2vbN1ewPZoPlcy4j3On6
2jXRByIemQnYOfqEbDyi/Wt93xZ0zRSqxLGuHoyC0wC4YhrZTrUP3Qb9WmMTYiXFdTEWzafVm3hC
co4nsS9OMepMbK0GvHr6Kt+DW4FUTV7SZNkpxapJayEKREXyks9VfCNCy6sbii4ysItdKCYYfH5I
jKPf2Px2EpE8axpo5GSilaFOV+boKweRqj4u+pcBd9Cpj6IRjaGFJl1KdTc5pJuvmWqIjYNVnrSw
dwqgWwfOwWNSdC+LYxy0qq7vQK07tCAxwEzNL0tJ8P3UEN7IfK58hy1cw1CyK9Psc2iVL3USL21G
wLg+gl3PkipEAgUWQ4R40RUruXVzojKn9N2SwIdLaCBwqA7WYsf3kca5TqvwXA0uETIxCXhDQ5tr
PA2kyuxJJil8Q+fMioN18jUqU88tMPzWXbEzZkFtrZnXzsFeoiGe3+dj8pk14UftdNcUaFeblPrO
SV9nufpyJMXSvMT7yu2jh6GoieZ1fIUbd0dPpfAF1Y5eMoNVNXlG7uqrbfIiGi5qF7fFLm/D0aed
ckhMc99EfR1orvInX/JLXOEoSQzWPt2SRzdc6CcLoDyO2pr7ak1FJEGbgqu0/yCsr26aZHy3YnQs
RqSumtqCCAPWHDRQf/NVL0/VD+c8GLVOOaXhvKcZ+ceCPem3YfMQTnN9q8lUgmZyJY2wAwgmfEtC
7b3JdWZS1OFiiGw3SoT1UyzXtBdqCf1NNuQdIiS3A4Z7WGGL6sao0bw2+Fdnm+qh56V2Ki/MNNFq
G6+tKI4QpV4T8ANUXTG5LQUzfmkhJRLhe7EYHzVvljf07tqnfpGZa/kqqbk+jlTrpum0y7hM98Vk
s6ENlnbI6j8qiPZirG8wlSqPIYbfQ2G2uwU8mlcQyZ1E+c7IuulEFfARzZPlEzCc7dyuQjLE77BY
6HVVCrQYi09a+4sf99bGcgZ8WAaxUG7ZJiJqKRjK1epviT67pef0Jdy/Kg76Bk1n0eu/u8m90WV0
yhDLmtBBTrhUH+yG9CY3NdO9rt3FM7WpWxgtbxKaijH7bnTBxQ+ix2ty1nnwpIEjmVdJAmcgERZB
0/V/+gBqyAAiFs6/W2prwWTflUVJ/t34pSLpwpWS3fZF+IHVMPKXFT69FObF1JCGxiam6dCZdlXL
QIrGxi/cYiTYtHhJsgq2ojuF50UOrIhY7N1aSZjoXsLOQNtZwfZfUpijpBsRfYGsYwE2aLnRG9tx
PNV/B1yywCJoIRBK4BOvo1HylHQ5wuWxlnQx+ra395NNla5baKZsgRc+Yi9rmsG8NHb47TIGRRIy
0D7hJAtqs/JaO66PmEEd1INMR0ZDrX2TuolCM/52x3wIojRSWOXa/yHszJYbxbYt+kVEAJv2Vb0s
yXKXttMvhLOjh03ffP0dbOU5WXUqou4LISRn2sawm7XmHBOZljV9ppFs9y2/1oBPSCDgcFOQgbiW
qKHtY33o9gg9bZSeCI5HutirGM0aa/FzjOnFBVOI9oWuWa3ZB2RHdGIHVn5DUOzkqcioaHeIEhN6
dC85zSh8ytyz7H33BGgfu4a7uOuCEr1q+033QvYCvvd1iUVluRke4r4P12XDYDkH6YOLXgs2acvu
qGf17W5B60MH1FyxDSrjwqhW7BJwaVM9S1qEEeYMFilhpu+5aZdn0ve3cdw/okPtyXTNQRFOyTt4
H/DxosFnZ+xn4F9Hs0hPaTKeJgQx+r4u2ZaLzkL1XabPTrLLRyDHlg4IjmnQmQXdsbA941SyjvNA
PLyNHptyP8XVOS1W1VDtfNd8tWX4JdHXCdldeysRP62cGU9Oh74dcZsMER0AuCBSGAT6IUmzTLPa
Irp/KiTCA+irV8LNieZL44Oker6Wrkm2ueut7aYgws4GnhDYjgsD1qCsIAB55yaZnVGxxtxFJb1l
39FThx2boTkEXk9TZUTkaA59dSeQfcUTo7pZeoD4qtfJmH7KtyrqgwO8VDZZqemuzMovkKoXxQUz
8d1c6+62XZaEpFYYDRXcOcwKFrKIpmY8mSgSUaGy7ZVTsO18G1UCAW271r0z5PhO+gExAmigdcv7
7ra4t0mMSrzq0xrN78hCdhC759Uo5d4bc+eQmQEd3NHeQvPKQak5e9MJXoxmOgStbu2AU+eUDC7d
vMRlYEddGX1wrHXzQ/PZ+nveue5iEqpQ4AHMtL+keT2f2Od9H1FoyjgDSTwN7bGxcngo/OjsG7ky
mTVtI+eXGfvfk44RzjJZ3qe5di8qSqqFXXxUbci2Au3xLpbdEeMsYWxBijRYD3eUwNn0XMcO2z5Q
Lm/lt4BawulXV9G0SvxW30xOf7Z8ljO2HHDcJUgwc/ml9oNoQ2nloypplKKHpkhqpzMWik9Yj88O
GN9NohN6AXyVQm/zXPMgsXIwWSmJLN+M3U/bA2ULVxBvyrotUyIE3OnNqlBZtj13pBgpVxjUP/sI
KFkI82/TJ9aXFEFKVJvv9Bg+y7qqKZxoW4QOlkvawsqfwOuxYbnUWfHFAbIDiN3aoqFGnhp/lEX8
PSWIeOEJrRGzzohZqP+PYzltTOehcEAQRvnjULB3GTQR7Qxc/6Ik1aWT6MMA05wCalLrPKFJU3t7
JO35Pnf0fU8uPFJfmuaUqujdMwxZNOxAJK6rYoFl+Fm6Zbm5iiMeCqvkqUscfj0/R5AuzFPfUjw2
Mwbjlr51TAmfwmYtF4X/TtPi+eqLGYBUG53iQdvmkEZ3cRn9aOgSr/xkGeLB1PozpdQwBdChI84R
ZE2cRpodwNgWYqB5MTLZrXPfuWvLftgWtOq01PnMB7KAqWa9azW3k+Fx06A8BESks+ABrBSa5net
N7xlqgapQA8DbR3RFWaVHNjuHscGjGGBXMNi3bgZB/+rMVFAzAmfePBGqI/lMufEst25Qvs03fLT
N8WvwvoUIM7X5qAjW0/rZweZjAawkPm/oykOg72mkbNqaf/sO6d+Dny9OlaavhVB3h/q8NTJLD2i
EaLMqdU2FXyP4Ag9+BGnI30CMkBq/Z5o4G4fkKmAdLbn78OFsJ2u2U15+9IC2dxBQuTRCrZZ7nwG
PJGgWaynOcGnzYLm6JlGuI4a78WdvwFk+0a32rkA7wlaK8Sa0T05ich3ElW+ETHCGDl+VJIURH/N
iLZ0XOa/ql4luWeyXcTByQZTUtM0p70VO3t3iRLzZIMXm8VgOrfZLrHLOwrPj1XrJigqwKx22k+5
dEor0PTMyhS5g5zuDUoCd6Np2rlG6Q7oGBYEZeqjOdYf5mI3LV2req7AKsb2qXahOttG42zx2Fl7
uw3thf0i1voYFV+9IH4sEB3+KhMLBLlj39NcJryvYUDaLVs5Jrvhm1vBsYpK4xiN4phSWr0MaRVe
FPzV93iYRJXQFHEdYP8GikIWGCU+1cl7N8OxQmvJTs2msdElKLNrpfCv03FXVEs6UpFlT0bTbpAL
lffIRtt1Oolqm7taAU/LPAFz7A6uYzdPXYgez9dYMt5Ol0gImaOJHoq0YwTQ9EMpA23fSN08/3nl
BdlXR2/QQiz2rKKfw3tqR/c6FeVFeopiIvSL+gS0f7oQu3vwowANhOtCN4YTsO3b5XExR/E2jUWC
mKAKz1AfxJtnpmt8ijHy48WKIunSVjhWWA2Z5kW5hG/e8dEUB2tK9EuO6rCDrX0pPKy2NMwsWoMR
gTKkbzynzpWimEBf5NLCSNu22FdyuNZL4PTgoI10Ta/Y9cKqj9Dt5cbFT88dD62bfXt5nSyEYIrB
rz4wHbx/KZ6BhzGf0MEH8ItSm5hBG3kCsmQCWNX3IXDJuRCYC7/fqMV1mpH33hAhdN5M2H4o3Lll
8YzF8Uvlxrczylz8gsu/TGjYaIkXH7qA/PDA07Kduwg6VDBj1nz5fX1jrT8WrcHjU8Y/lc8TE9vt
TInQlSY96LPXuMJ/rBznRSJW7EPsDxlpr7f/ZiAM4TMXpOAZxvxNJrZYCaao5w6pBW4Xj7yCrilO
CAm3U+aeMnZNtB7x35qSpRZZnNZedM0ls3T7XaAbSZsaH4xr4EmLBvdcm7m4oopmzwuzclslIcJs
I/xR+9J9LEYrYUBveqxOIGyW97tUPBDk9YZR098qc77dDyRqkQN7y/AWNWvgQaRfi84wrpqVLVNw
aF55ckEMU9w82OQrLdr39DxL0mzom3KeB5Kdpsot6u3+3FK2u++bqX5wA+B9to87t6d2GXuy3Krk
FCTw5D9pw2OVdOdwND90rD4fszUa6yAiMKLDcr1WcKrQz/Ot7Ovihj+ZLT1nv2q+SWf4eosK00dY
kKkfzaew0hYpLZRdaPgGOm7rrtBx6mMvbnZFSlLKTeFf+/78MLOSiEnp+zEJunqmcLMvNQJd5Nix
fhFJnt4xBcagJb27aXGs5CoYBD8dl/43gWOGsLyljeoc6CtO722S7KMcsKgWYaL065Km6xLulziL
VmRmaaGVdrBrNSHuKJ7qF8S6ZNtM0n71TNZU+TSdRbyAtHVk5MCd+yB5SCbpeWiutKXWz1QY2OF0
TEJro/g2FGtOuu63JzMd/H1aQASJh1F7KG2edK1B/UlTLtzoNKooQkNpG3T9UE/Iw0bImjcuUV+h
xWIRLLeJS1K46N1iQ2iOBwPRC+/tSEYXFC9QGAB+rei8BBsJvPqQltGnYsG4OP/3bDjQJmRa/mCT
bD64UX4/L2fqrXwSP4uebPmJetONUYLx+FUzBc4rvEx3ss6cneHP/QtIFlrMgdO9+MrV1Q4LRgpN
Id0uU7zh+Yp2bRTU+3g5RU2frAwc//t0mJeNOridUCRXIqKTBwXKMCrkdNGS+2dMWb+TDbqi2xgn
/nuOaobfWCcAVM7pVg1fhmOWR8fFdCWbujrfLv1Q+yO0Ldpti0Q30SS7FFr4lw5uL22Z+slLM5xs
aesVoEKbX2pEcVNEzq7PU4YHWl9lBcycvyCQ2qHv7oamJ8N5YjVidNbBNhKu+Ny1L0H/2uPMuN4u
xRTzX/Yd/Z6QsRibAK8S11/XWOAPLePItV4OEtjJWgxodm7vYXTb8FP6+3KE65M3fn1FsyW2bllR
Rx9ZwCgwC/qHNWP89CH0d5cdf5sM+qq02+SHb/1Q5iEnmr8TM1G9pv5UbAfALzSbaMoo4bYY7a9m
XPf36vHuIu+rbebNuvUddlIKq+8EcXLUbMYR9YRqXvE4NjJ7yllEP7hV+dn6r00ojAdl/8cyskGa
qB1vg/4wxNMjdfUhF2gTiaMwcawbLSqD2sjvAX86a0qO+fcpu5tifRGRtNNR2ZrawnPupDM/MJaj
/4s0Tzu2DrtCnDbz0Q9dxDsy7p+57w7qFvMWG2BZVhZ1V26xTEeLNd3ic73wm58Z86eo5TPxzc0L
+gYbm6gNt2x5P75PpGw/E4wJWy0zp2M50ayBBFAf7WVr71uhANgyNfQADT2jTjScIZsVDyxbfx+Q
xDkrSHgDNQZjv/Cxt2DjpttYyO6ue9K9r3B47OcsnOSxD6eMJexLQdb0p0dFAlRXMJ6H0KMizELo
oPyuysxUI9pF/zauEhCjO5VwrCGSAKZFbJoylHitIZC3J/W9RmU5sgyLAkT/3Qwn/1hNUt8j6HIe
i7oi/W2ys29l5C9wm+5xAC23SoigWEu0UeeW+INXjH+rpO/Gt9u0YMdMY0GWJNRaZLOvc8wWIzkg
f+BOTd/DBnNwpC3IHzmx40BR1ZE0idRl21ie8dhjUyeYzX6el0MAUJKFQeHeNT29Z0BLa8XJu6Hz
/OTcJkzf6mxkD0hWdo1F62W2jLOfVvG3KULD3yHyvheg+aDP9BTylw/SOdlLEYs3nT7dHpxtfog1
LX1d/qX6AvUvCx8pWNQOK1h28VPvahdlPNUaSz8mOc1MrfLFG8x0VLf4LjRcd5uWPS0w+AWaa3ZI
L+NYLn37zro3zBi9LWu2wxyZl27xVImUfY4bL/rGqe4v+N1tIkJ857XI2E8Y2blk7HjCc1k/yWw+
qwHRrTP3ONRavvEoB2yrjp89qpEP0kMLCDs1tWcIDQdbyon9aE2OpQ6KsFysI77GKGaTkHTxLG81
VFHxUrX057Mur8+1aIuXDDzStuDG3Qlfz18KrgB0XvZ8lvdBg9F+psJpP8uJ1f4MXlgRDSOdVd1S
E7VmEmKJcwS0G170Ma6+FmmT8rMO1VbldRq6/rWosmwzUOy51wr/TjmLKiv4Yva1/jp20KdmBunA
Dj6jSiL+W/yGKrStBD1Qa6LeoSySRG1nZCkVpXzzLfcTgpb1q3otLLv/ZYvixaTX/Zazr9/owh8u
JXvvk63nRMUvCJqby++2eJsi5yHUoA7V1EoXOfr8EiQeuBAYRt9yuyYrMQJYNGVyG5tR/d31zJ0e
2PTZgf1gdbN2cytnQmIYRnoA5qvI0fQLPZaS/j7kA2FG3VYgEgCiJsUXezklJUejvk3tC6VDeOdT
wcAnYhHPZqXze57ZJtkJkAZzP3GtgyONs4c+8gJPNm/S+nai3ilSCoq338N02RykTrKkxPcg68og
2ahTddBtzbiDSjockjIcT3hlIQem0EcHlnheMqED7Px4N6vVh9AHVqQJFCR6ne9kIXg042R2qaXM
zhT+vgaJ8zH+1/btTml6EEWkowNg0/nnA1yJaUOfW3ZEGGEkRjWyjM4DMYrsXmDrj413vY26IqtQ
mpdzch82BAs4bKveqjZ6S1sr+FnjnQKt5t5BQ7CpLcPuNwJiwK06z14739grDIt63/W9Yzbjo6HL
Q2hFn9DVCym/qVWmQus5QHNmerpzXH5OjJZrywziB3IvQHABIt2XkHPXU7co8Ga7C/dCAstjR/ni
u3SyIXjpgPat/tFvnV+dcFjFO9gKUDAVw0mhKutes++8OaB3t5ArPWnhVZi6AVMuNS0qh70OuU8s
fmw/t4rNv6fH+v+bPe5Zri0c3XV0gVUcG/jfISy1IUutk1X+O2F0sK2G8ngcX0Pc+rviv688Sq+3
91oeJN+a6y8RKwI/TAKw7VFxpYGDljGy88cpzEm6K3N0WYMXnGZ2UltrHgkGdVK3vr2JWtI4LtER
se6ND1pfPeh0JU83n2OHGHerW5W1of7UrXQZFlD4hocREN+1V4csnVnwoteqcv+q3k+JCrw4kf/h
8Z2f3dJId1av48Aug/JUO8LbJUaRP2HyfirT+NWy/eCLN7mgI5dXdCGK9ZBDWmmRXG4IOQHWBkxy
OcQNKs2wduuzOjUD3dnYVr4tAzoW2izCS6RzUK/MyHitsH1eer17S/XBvu+t3vxCU4ksuZIh1AOs
kbNPvkEwPR0LpWW3j/UAurIdaII5zVuJqWRHWBcm4eUQZLF173g6v7GbvnSd+X7DCLp4ktGq4MCO
9ZTWUQ129v+J+7Y8/vx/jRb2SBv2DZ1geiD4zj8YPR1qgTx2pv5o95ZzbyYLg5CSochF9GB1JpnP
lrH4+qIUAUEsYrnVljZnhNVLszt9I8mA2YBopNKkdoKVTLzVbe2XQ44+3RYZQev1wc4e2Tp2RvXd
sBN5YKkIycDUkH/amO6WtIKaDQrJanCDe2qpt0WgjWh3O8iXJk3mJ5U/M7r5sNaJVDkkSxJNQdQb
aSL5bsxEA48SqoYcQ7gBqLXu4uXUGLIntxm8B4cW7/O/P1+Gu4Qv/+0KOqbheDZ2J4PwUcNa8tT/
QjmqWcnmhuU7R42nf60nJTRivZU0NPCF4NCij1n7dnRWQaQx0/QOUQttWh+vf4Y3DqEMyW5yYXRm
bwoRIIxkXLDKCODDDDmO0Jut28DdshPY9KiOjRWzcvBtjjx4eqBtSv2JOcMGgpFteI4HOmj/WVrq
+oAfvGpfQ4F42x394TvFFrKknR8s6xHosMFYj5iPj6gYePjagwcA9irFf0gHoT/Gh3xY5FUSl1Q4
3yvzYUjUwSqWRXhlDymIyqAbE/cWgohgYEOMe+GaLAfYWtbZMvEuTX72DhedTAMKKLdX0rN5DNr5
waAcvJvDlukxjbNrZtPRC/xrkMQhIOzRulomXCur3STd/AV3SPvYok96hCj2OjnEzZBZaazKOkQn
3rg+BjfaNPuuHt2Lo2fepaybaZsGRjq/Nnkt6YznwRn97xm1U/2YkhyyEpYVn6fQOYP4jJ7rzrSu
bk73AmSp7owXVVwiE9K/n/vpVZ2xKz0G7tBsCNXsXueyOUWdG30bNYcSqvTn+7jvGKJm+6yqJQ6i
zjPEHKZWdW631cuN1wmBorrXyinfYfetrtz+U1VZhBnF6VZB/yK/+dZZRvTo6Fr8EKIzX5mzRjkw
jsMtq9iIOK+2P0tTS09NkYf7HoTEE4AvdnmRG+4jslUPcdBt07Hnz64Zv7QxCF5cfXgJ6NOuA9hT
ByfSmzeS5nfz0DafFgCmje/b88k1Rkn0H3A/qBafLMhxrZmZcRVz+D2e84ve+v0ZOeBwxggwHgMy
lnXWcuccs9LitsaYuVJf00G1tUXztYqDOzRl5Re3toa7OOUmDiy0ETcw2r8/nY75vw8nVUTEuITD
6a7lGIb794fT6BtXIhkr7pxgKM+ysuOX0UK0LNrmwVR59TcSSTka7klhfRCNRpfM7nL+uMjVsrDa
3kzzXdbZVNwmWk2K7JxHcgK8R+upAdRksKM9Kzv9mLIhm6K03405VASzrcY9QgHj2Nfg0c2lWqFO
2+U0sqJ6rWs2lqalDxbBtHtSr0Ijj5+aRdVsGNGDlCF5abJm+YCc5IHMMmqYGS57tUWtu95adzEC
MVaFAEScku+T2v5ZjqTYkTn8A/ed/5y5sjvkVY6OfED/EMI93LSWGd1HS5a0oss6RaLx603D/wOD
s5dB8G+DpCvoCBieb5qmbSKb//vfgYEzJ5QwKjBnNtGqt/LXwWSFbpl3DD1McI5XEgNqpp+S8jRn
QfXiuW6OvYG8z8Au4KAECcbyagOh10MtTuUtZ9XAnCiBSSZ+fsWKulFUG2SBH0WWRweV5GYZWna8
Oe/N2taOU2ytWoMdyQD/9RDCFtu5pj1+LO8H7P1WkC7Fgcybn6pUGriFoNYT/WKPC+X7P2dakLpr
h3CIO2yO3mnu0WmpNaU6AMHawbLrT/9+NzNr/OMyupbu6rZneCbCuH/MNYmh1+zYCtpZ7UJ1yRvb
+W6Uxm/TuRypI/QpQa7RnCzkryh9ud28pYXaphzcZzuetXU403E0WiLNi7rnUaa6v1LbwYFuLOlq
pK9Xc/iaD0Z16Dr7WxlTdN9ESwSSes+PvW88V78M1ZW4gUsKNgJIYkue/HyfLb0XdSCsKLpQ1Fs1
CJWfiBl9t0bXuBc9nfI2ajEZLJZ5PPYvQtMm3OHReMlapIV25IltV3jBzoiku2/N3NtTfsERn+qP
ilGixyU7Ri1/J+gr2oZo0jZag5cb7Gv0nKd0QgELtlvTMuST7+4KVcqlVobArb3gbnn1NYnXLadg
bCKjU/0i1SqaZFccaOvZ1gHXAIgvLmUQaN8gXtaUhqdz4ejDqoqLCdFWhio0YrV8Vgekycnuttoh
wtfZT4gfG0bBOj0X/z1E7H65tPH2dlvOlfYpRvK01KwZOi4IzzEEjc5EHqu8JnSMSz6GqSNu1+3+
qSp1/6Hov6FYwHe4DAt1gIizbT1EZVp+n1aNv4ukQ0iJ7eunIsTr6MLH0rKmudMbdA4k7FGm0IJ+
w3gXUrKO4sfGGxC/IEg723Py5bb6ui3qWB+/9mVfY36gLP2Ho6DwCY1PBFHTPNPKmfcKiq6+YFy+
Hr+yvzKGPrwQVPiXD6OxOwECTc7qS+3O99b//qiIf6xrXc/1dcF0ZLHpsfXlSfrLqoxObwrpX2+P
vmb1a8eVeGXLyTeAfjEbNMhHye7I9mo4Hv3Zf6RPyyrXmb/MB9HO8DQwIL6EUZKvVEUCvj++qmx+
7Bj36Epk1nFhUi399ezBlUa4CcKqebeq+kteWOKXnnzpgvkas7BSz42+dBPUK2eYt0AJh82Qmmgg
DVd+DdLHCh/Rv18C9x9znwehRxgu63uAP571P/hNSuKRZSfBeJTGcPF7w34tmczv6kr060qW9quD
q38X1gBR3eVTPPjxxtbJoVCf6qNHHxqxwIU6B/gnG7SzPZkfCpTjiAhBWuZ/7Uf4Qz2mPZSthr/+
Q/3xKjT22agtEQI0NrLK+f1chIuvDSnrWzob4ivbuPVyQiEQ9gAvhLS5xvAX8XghphFefq2iGV0o
N++nDas8MppoSyc1Qo+aG2fRTx49F5NoedTqB304ohiOHi1WpEizp6XqsxRN2D1Ge5UxMtfISftF
cxelbv6S+rFzhg31vRFd/iKjhQzLPAEipmmPcxWg5AjEvTrozmzdXtme9/9sxMQ/YKkUjFms+OzV
Bb+V+T83LN1vMyuQl9yJQSuBydBhCDTrQ8/jaN2JnGyZSIY7Iut92kWavNMj9Hd6sS8qEOaM1vNO
kcxkVbZP6pB1zc+cLrPUuqA9Gt3g7gedHpSPpv221tIS7VTkmfcjno1jxjoEjimlZGxNFXjJaVW3
GWBzekdxLoZNkdOq+Pdb1DDNfywMPBcwKloKVAqG/Y+bNEUBwHNqUD0d+/gOw3nzNM7J1qGhRU2k
lrtSNBHqag7miB781vYnBjzcDh0ZWrPIE3YF8fQO9ZaAoTox91aDFN6zSQvNnLz+Wo5IK8lE/4au
nX607/bnoDPTBy4EzbgsdN494wrjYDwNbB/qqqiRTXscTUwOJ3XgBy/35CP+UIw7nXgkSZH1inCj
eZxHGHRG5dGmG1WvGuYlNIyIxEcc//45WUpW+P+ORu/MHyJoSFypvemhNHj6skA+tKB41oOh9dG2
Q0u3U+cLUWUHyxrfzVCUwBIqfCUduc0R4D9tiTaadorS1CSoQRm647M6hcxAXKeGoUpK39nI2qru
8LmjYAxGnNVRCD9Hp5k16/Krk+NamNvAPhfBnBxv05YXlNiNjC7+xGJN2AHg5SKcOoRAyd1tTuSR
nwGKeMMld8dyl3bI2hVgS72HM8YZNgFIttkxpgeVZMc4hNegrxMqQsRT15HeXlBBPNLmpF5W2cbf
PqVBerELh2KhVnsPaA6mO6GRTtckhjx5MU3Oi0kmyDa3ouI4k/i8ZzXvP1UZljVZtebr7RdJ5vEj
GtucGd6g3Zwa+aFMLWs71w06unQ4udFcn4bWpUK65IOog3qfxKfTn7cCyOC3JU7m4WgBSwGTWbhY
LxBkT6sWVtvGtaZ4783ur1pmwUtsgP0xWry12GX9+16Ml1sZxGqh8fs+TWM3cXcLn3Snbl1Tm57h
wHrH23SvZn5Wt79vdh15j854/eT58MzU0se2rlNCJnrHWpA28Uj7lCbnXZul7Fg9o3u0Br+7lCzn
MHiBk1QfIPqO7kRljQ90BNyzXw0TVd3FwhWY0LFUbmzvTTmrSn2nOIxJB3AfDDFlnqV8Oqb03GPL
3gPEcTa3myG3BU50B+U/ey3yZcbAZStnD/ZVc9d0El5uK5YoWs3VjHQXYf6qbCYa2aQp+GF3qOVh
lEb8rBhjrWdjGJaRd1A3cx7jKIlieepTnPJYawR7S6977l0oKTYADGZpAK9I8wNaylOxs1w/eBP0
4DoVO6Fb+7CvL5Jp6IeP+Gh5EnvcO9jB2/mLDoB5q8sppJRpvSveVQ2p9C4w5Yc6g+NtHpIqhVkr
ag0qQpvtyapMXietegylxq1b5fNJ71L/iPy9W9s0jB6nmKLGMtvHy3oZFzidD/+nNKg4qh9W1LAy
gp7vPY5O+7UrKvblGrXHxozHL6aOqE5FP6sfIdYdScmMdYyZ1toaL1izU4BZ9QEqkfaoEmOZrJCh
kEm9t+U0gcMopnv8ie0mj0mb9zt/hGLf585Gd9uLETk1sp4Qc5E7A+DB/LgKKN7c5EJt/Vrx5L06
g+Pcd/ZPWQ6XCT7EWR0op/x+JYZJP1P1obBZ3yf8/ptkCHGOupbtbvCEFieenPUipVXlEhP8+NNy
pnRV6gx9w0ZVTw2fCtby2cBYsI7jKNj3Wlef1cFse5bYKYCjExZPapWr3oGma8SZfSjCMt1lxCqY
RGpOvvWhduAKbQdFApBYtynzpH2ZNeIpR0GseGmy9Z2XV+Pynvo0lPIXiZDDtZ/M6nnxt5gLhRj2
Z/Vs0tiyw2Gtab33oEavTkeDrusmpGnZi1WlRvtwInzwthnQna7eG0X8ThwSXudBz7pVN6bVPphM
kjXNxj4BIqSkzKqoMBpibUNzo4ZOdQAeQHO6CrRtZXXxMe38pz9jkT5l8K4m9y/D0xPEswLSL5jj
zA+bve0a2C39+tNMzOZ2GW9XUF3MabDqs8vfatb8kQ0kt1Z1VE9+Q3PkdJtdWz/N1mrDQHIx/NQg
eWxtXTzrYEfV225gYIlPAjYqItTAMst8Fc76eJ0AYW4NYFNf3Ez/aSJ6ufhyviRZkl0MGfXbhmDE
TafaPhVtdiAji0WpOg/k2b+5LpYWRkcxN7h1Ajx9cIajDXKX6d2h4Ac726rOPpt0ZjjEIbkXu1uy
7rMjla/o0hAMQiIns3fsgLAesmJHtVUgEKrHM9ls5tZD+vt4o5xpWvDQ+LF2D9+HoMy+1e6JDRSr
otCvCrAYe3Z4CiO0W6NhDzh+EWzOy6sxQkGmXqn3QsyKt0/Hzg23i7B18+eL1asxzj1E+v1CU4wW
0lL03o6ZdYiJrtspLRyK6jWRuS6K7gX9jfpVQ1G3VUOAGgxEPobXHkNfgIfZrPSLGmEUVDfKXaKh
WMSTrbDQ3xcD/H9fEZNh0OLrkeVVI3th/eRV03D714bZaL/X5FmUVwcV0NpEjFfQVEB+2MiCcWnG
hyqPf3Jhmydy0MLHUvtRRBUsLSELZ99MeApAg2LctAaPyEFt32rhRo19f37GkDl0qAwozE6vHVDZ
OtchRMXiOv78tR7H2yKpIobUdy7VkgTRyUK7Cte5Bn4A8dbRHFqqIUKXsi/3SUIHXZ2qw4gfYtu7
U3PBNzzMIntPPCrOZDP2GIr0bp/Os4eR1iL6l7jVSytRUzmMgeotWoer22a3nLFFhTU6DvbI5jXV
DG2L5SO2kvjeXboVFSKf+7juDmHeIKhO4WwNk3xmwqElSHN92UFTbGeG1VPx3DqCaA7CX191HvM7
uNNYz12yyFc3yGufDBhilmFAHXKfQdkcJXEyy8gQ2CfPsYfHLBv2iDHy71xpsWLmAfAotU91gWNv
wECpNUvHxc7u7W+mVZI6NgqyhyV/ITz1+knvp0/116M01T7VSAg3E08s83rXXvQEA/Lyew5mRqtn
jsNdU1QGbv0FQ6uJOLuo7+TlNSnnXnIXDXj7ZKyDpU9c95xbd5paBnlNtGdTKDfxHPfvCyg1akey
HQoh1uo2LoKMGcqBJV4b26oIiqOO325nEVb1moWEf6NzO2RDaNykYgFCYr0CP1S2g7gvUEIm8Hi/
52XziQUV6rQpjB06y5vQk0QjAzwohtJFBBpHkfFcovGJLD06knhosN51recpaZ6CqMFgtChJwkpa
jEexTrC69SRUr4uAR3tXjTGwYqfVkDbY2yJIwheZ44IqMdtwP4F6vN2JFaAe3W8oa8QfuQ+ZjDnh
g/Vpvp0LYz5p8BLQH4IUkMvB65Bg3k7x0Lx5DqVGEbCOudVwQzz2GyHzCRRBbX4tjPyq6ghNRprk
NIrvkUzwnMxT+WjokMYK4A6D18befm5BbsZFToejx0BQF4jxW23OzoFRzwcpwX61iFRQbNFhrpZl
O6EfjudZF8USd8psTUe8Pf8RDSlmvgBJtLlB1ltKpVsPHy19yMjA3hj65Ybqcb1FS0+RrNLkN8pS
9hlQT3gDb5a1i9EMQOxdgzBrJjP4NMaL/Y0NH8IFEVzSPEgJC7XsS1/oD/XyzLtmH97lVrirOlbm
sUCZXllAQO2FUsvK8f6mDUjYtK3C3Ed1JwLqjDf1xmRj+k7RR/0WOFJ713a17oLDMfS3XEObU2ou
ZuzlDrEbYR7KeP7oCGxfQyP0D+3kjtAqBFtsf34R3I3rsI1xv455tveE7V4shubbK6RPGIJVv3MM
+2C9AASem0qrL7VoXsVgsJn2xXSpotWtRIpD23royEDcgnazThbkjauv1Y+3T5HJdnde1OBvDJaY
A38JN0gIeYIcgXKfJJnpRFws0CjR93t+0Ad19uf9P6eAU5EbznqItmKGdFKrI7S1gLADAVKqWLcT
mQF1wyoHXRJfoj60pY8Jf6qCkzrFGZgTIc2w3kzwYj2M5Ki979WhcWYmxSjUgKYaZru/ndOKPQao
2qDxIOnHe3xSKYxt4NePYVo+O+H/EXYeS44jWxL9IphBiy21TJKpMzewyhLQCGj19XMQrO7q6Tc2
bwMDwJQkEIi41/34aB+VMbOvidipWWHuR2HTrsUC/0mu6qYo/PpVnjdDMh/o1HyWrqUcxlQZn51M
xydhPVbNVO//XMdSM9EkA7M48B554SaXEY/bHshYACJyym5uhUxbA93xrYJEe1ezTHlwDUfanmvn
BzyW8uqbyXj1JgtAlZapi0HZ2203bWSxriC39F62kwU8O4Z4LV9ty9Dfq0UdkrahocDX0WlPRtmD
tBDuE3iae1+pRpugAjJkHeCfEHuy3IXKtxNhYpdfAl/mterVnbwrR4mnzoKMaT6mGpzUfOQwU7lh
//ESTpICjhQn1WricVl45K84jjgrdRqDR+mMF7Dc2KWq3D9EjH/wIK09DeA5Wi1nrKvnKt18E3by
fpxKeraEdE3rMMZ/U/Qd4kTHBLXe7m2o10RAjc45U6ybUsXFLWJRO1R5+RL11tO9OBwPBpaQoeo3
Neal5Z+sTbn354VobgfLcwRxPbaiKOBre85Z89rDZLv5wUm7lgLM/PssOMJn3XX6xTiWjwCKG3qE
f39KbqCi1ECqPX9mqd+N14jF6MmIm4thWFvb7suLHDP8gGqQY7bM+AcIIcsxdLbwQ+mxCgD4qmXp
u2qE3zzNMiTwyuqjKBPtcewRvojY0g7ynA6/5UFFWihftKLMOyaj9V03gdA6Rlzvx1Fozz3Y5U2k
6epaHrpOFUN3zIOlPNRJVbhQrL4QIqcxN6VdlPWsNQfL+tUZunGIZ+6+3NB5Miz+sXA+4/YWtfNo
IAPPJZxBUyhzYllSN6u7bOg+nhf+S6VD74ORw8jh29ABXfAOG/kmpJjCgEIBvbiPo4Xb3QRIjN/v
EDjE+32RgYBFsBcgyYWOLFXVeAw+i9p+Jr4knPqFT5zna+1ki6jV1fcaref9O7uw8dbSLeGWdGIs
WGdb+f3ykEl6u8UM3h7RYQW7wOyO4RgoJG6pzaNR6fnJHsZXWbIEwNtvxhj42D8ufi18rcYJKiV6
ZLQ0PA9KS7fOUV5dFNs3TllUXe7Xsrys5YaI8bVbKe+aZnQ7+T2aXk5HQsp/qYo7blFfzvqrvASt
aydmTPCRFW5x4JavJSOCUF1j8fvZlzr2MUQGdwmgRewHVfnInFQDMz+fqygELdt+0tes7/E8hFW4
T0Eix/UMKa1uWPHyW0oMHfvybEEm9W08jPNX5Eaz9o0Ukmfmvsj3y9bo4Ii6x7OPMOY1GtJnKnH2
Dw93dVyp0wvUitVUMEnrVMffGRNy1aY0YKLq42eiimAzlXmAsnMeXcDL2WAGRtgPsENucq8M0elX
TbCtB79+MEX2O2Ic1AJSrJZcjq7iA5xnCuAaXKyE+C/lNRZ6KLsc5idH1anbrec01UYitueHf2Fl
WJZrWtkUNnksd3oUH+wge0PBqldK/1ZMQXYKQkK85ff4VbeGEVgcSM5Z/WuIlcNuWLfRKQeqDoSn
WhcEH6+HeRVIOng1RBNG/yE52cJ98O3mds+Ug+4BJaKnk4TpAJgFS5RF2CsRa3+ewtIjYAE3un+q
Oeysg+sOtwrIz+n+AyixMacNvGdqxua5aDAVm4m/C3iTtjKHFSuVvJQG6q87sj5NrG27HDseGDpO
mDW0pLzfKaKyf4YBwciz+FJuWmvigSyjJJTcanbyGpUzocT0MZkmuAtp2CvbewGZBXd+6H1oz/9/
uR3hw7/7xzTNwcFhZLB1zzb0f7eEPKtwI8jQ+4mIxS8SBuAN1mPbPAwR92GHJGljYG9ZQAzaZrj/
MAqTrWUw1T8HTInnNRA9WAIbmpiCFD64qKoYSHN73AmPyzZx0myvBsVZp114laeoBRYbzSo/6tEb
D0qfutcOfP3CRhD0ZWTOD/lTwU0FyKxhQ1qiPcAdoz8912BsG7o42M41FtGWqkdTovXCrahxz6xJ
pkEAVYZYExOnwB3JFLpy6EtRfyAKBNRfoQJFya3pmvjFt66kW6pFRjzjx38orh3uYzVw5kl1dgUy
uyPTJP7FQ4Ud8DNUpd0139wcckUZtkrOak2Wl0JhfhBPVO7l+tYQw8Jx6UwkQALgcBsM0EaI31eF
I5iH2fhMXsKzW2jhl+ILSjtmbnObZSPjONp50wnIfSlQi6QFZKqBePs3EZMFoQDRFoFTEy7AytvM
u+I6wmdUqlE55X32bISq/mK2yWOreOPFmwfeMqGjQFZNRzAJjxQqlOZT0xDLLMbxpzsmn/IP7pWC
KEcwgstCOJ8jUKVjAy9ProwN6tpbPwaCa6FUjHIxfiqmG637TF1XGPvWFkUpPIcFgX1Osrl3B1L1
mxINzta1c8ZQYbbrKROwu2KStQm0UJe5vJIGOBGPLiywWGjiDO/mHWux+VCOtceCCWu9Ox86dCcR
5IbVQr6azs0308/B6ijpSY9xh0O9Q/47D2kTOPqNH0JTwg33Ybc8JVhhwuppes9Zi04FcjU30bUt
ZNSf2ay+FUyVb6oVQbIPPzp4WVSVKXhUeEzxsPvfiVc+GWTdPmiWw08DNDp7N9Bai9wr5j8TVJlK
Kp+W9m8EukJ6E9jUG6Jxtt2kukvh8sHCL2+wBbmY8ue2U4rqdBEnqnPAqwgdITbSFYzZ9jONx01G
TfikqUDKC7gWYqWohLNRKL5IC0PRuyq11IGwvS7QNyCP1WU3dywSzdZmqRo+47l1IbB1D8zRsDhM
BztxUSfMBXuE2FsyoMudXeN1Vmw1f07Cpl5QSNev7kQaR93BFohx3wdugjdxjouhXjBdAxK2YtoS
lPKN6VlK4TWDpN1pnMq9aQvusnL0N0xm4LZYPMIx9sNkwhoQq9FT4GEaV4SJ3N/1FqLHmL0kqSV5
uHeDispdgGxZwPx3Xrx8fAwYCx+SpIecXzl7R4FHG/ROvSGJARPMPNmVm5FKUF39F1GNof57TKRP
QxNPU0mVUk3n35oawjNbOwfess8d68OD1UuIXQTEFnsmNaZpYdnUbWSBUVCZWuFj13asMw+aGtgA
MW1/XcDEn7Zg+uAOx+qE99r5pcfil6IPX3KW1Y2Je5iPCmVYSNeo4g5fih6aO9PhoWS4tjuT7gmk
KPPovylUvf8QAniwuRnsDVMnivfeg/2HFsLVoTaPmu7t70N6odtPiBvEAn11/+HVs28xHf0HO9Z+
f1bUG2jYaeAxtmjgBlUrbhBup7MY8hPZ9dG2bgIdPVqvszw2cH1WJekKszpCKbWnKGqiNzWf66Uq
tnWCuLb0zKBFTGMaHQEiMBPF0XUJkMIvxPxyZKFeUQIsCUZQjVj8b+3AIF+lSnybwpEGRlpT3hpq
ezP53QcEbGsVzPGRDZDTIUoieKrVciTZmDkKU9VTRcCfZffPavombMSKEDpgWszpb7pXAqelZHKw
SjLA8MYWa5kGM6TVY2BBVEMl5Z7iQXVg1rEX/r2HPSxZ4rB4lAU6Wc2v44AHUgHDstT0Bykm6Z2q
3o2MMAQu/0CWQM2DmBeFiO0pXxkKBZukq8gm8n7BsWCBh8MHb2Xq1uCTGatCKYeK/RMwMWeLhROX
6vwgZEI8nVTvm0ddXWYk5gRibVSictRWsddBCPFT7imEXl6G3LLXhl68YXIj8nw+ChXOmwDFllrk
blBlobOafyGF92BF5TPfBP2wkUU2PStmeRNGIhXB11/+9vuIaGVFClNIyQ++ynQuweAP8IQCftGJ
BzfBK8dfe4XOma5K4r/JB+XWO0Kb5cJvPe8lpr++DKuc4GLdcb801N0UVhwcrFCW14D8nPX9cRGb
mXE2FOaUXL7R9zH+jq/cXPTl9IvWqrUfmhbYl+7VF0pB8YIabHq7/4mJhRj4Xm0qk7LbyJmG0tME
yP1XpY8zJKA6BpccceRI+X6HRnm8UD5a/ymBWSFyH4bwI8gteTbO9W/FUCfHYe5gkym3S43UXLgT
miclofcCN+uBRdccRLKV9Zg/G1moEToCg7DutIMuHy0DbEsKIuQv//+TPOs/RYIeMhLNZizDh+8g
APrf0ieSAyHzN2l4sEan85aWnfyuQqlp3q7dTBnWwZh319qdoGC2NakGNCo9A+oDOcTFloZ2sZkg
F1LfoVp+fyer0E6WqZXAPyCZAOyz2eZHedxxMy+l4Bx6prZxjAKiK+rTjWmBzdcwCD6Vaewupwzd
WdYWZH3DQ5Aby/4q0j66WTU0FSPG9VS7Jah9IqP3A5ZC8GfPVKuwnYhA+WmVZ6XJjZOGvJkCURgd
qjRAHzvP7Q2nEXSkPPclIZpkQPgYYqxZ2zVZ1E5ofCebpH6xUS/llj4dzNl8Jw15RWRWOwslqud7
sPHK5Ow6NqtxkrqJcG5LIlGa4Vucw/QVg//TSzvwKwphhUQu07Kd/W+mRcxOiMfgmE3gZ3nzwmMT
JgYeQnQb8ksmTYH4U6ChL3s8X/GY7YB4umQKwFfvat1AM5bubM/YA6Dq3kSj/oR33b37871UzDSD
+dvGptJPdhIXC6cdzK2WONE6t4vhjDWsPxfZ68gi9spyu7q5KsFlkxWsTJAvy7twuEpqDFzdOTYt
lmg5OkDVfcizKIfpRPRrr5kf8k7hMWktbXBSjBg15ISuvpVV81KY7XD8+/TdKJKoQCyArASa+Rpa
lr1RvXFYW32+j+ZhTEo789KaOwDzFMAkIewfZWjDqreKqZSrPDFDfhFYmf7r96OH/t9YjE93bIAF
tjzHtkiwl32N4dcNVTI+xGYCzs5ltusqI+hGAlxAancTmLlOn297BNF0JfEN2+0AzioZEER8Cd92
lvhP3IPbpNAXUY+R+iHvSJyhPI/mpXTsjRB5kUyHdIvPusYNY0TqyiytjvaOFz5NNRoQX7xkTXpP
XHVLvbikefzM3K9byNVVJ1yDlYYiWKg6/VKLY61bqYPZtZs4hRHVJM6XUeXDS46AbY5diw5ZrLVb
2f4q2xrKZFRa0IacRQ51bkha8ZglrTKTnoyvnlWPp4/qIVag+ykjgT5jqxT7mJYprBIW8JWllmfa
u96X5m2mqUZvO1cH559nagFiu6DbyyTp+8M5S2zIWfaEVIimtevQAwpNZ0Xgbwz5wfK+XEKp9jI5
uhFkgIYI99wEyMc8Q5dz9YCylFszqlE/qvZK1D3Lhrb8Y3Lic8hun0oyzZKHdrLI8JznsYgxFcLh
7Ke0simwpZhcTZ5sC0dpQ6a7Xrszp0LbC8WFyMbRny9TmIgtLF10BwW+zbXzghMeHYCUXfhTEMwy
JEEPKBuozFC3yVI+bTyRu+dyLunaTnXti6RByjtBNOrHq1xmEdvn7FTWEAinhvSLFDITlPGa6yXG
Nd4St+ULJg1mne3RkTgrLY+/F7Q5nitqsChixrVsEcpufBuwWtPH6ui0UwQIemQMCYmmu7sH4rhC
E8Lwi3It4P5dYOiJHjqGAjQyOJs0IhdFOWT7PvZ3FZKUDP22a2yL0bKWdSySEw6N8epoMKVU2jJf
uEe39yVQV6RiJ/+OlJ4sTfMBZ4kNFX5eaUm1iJ0Rr9KM3JIqRq8VWHzn9f69cex/m2yM6PVcsnIr
RxzKtvxICq8515BaCOrA3MPiZZ/PfxxcAxK3YqvBaVt/KaLdB0CpXsmR++u0/ILeoCriQF+7Hw3l
U1GTyhFnD3J6LDdEbmXLyi+XLiHvWxcqx45rwF04dbB1WkplGOp/tDEknrQVC51r+VENPuQyR/o4
GZ8AxdKvX3UNyyFZjkTxoS+FI/ItIPw+XsoOTJ8K7RBXSAeGSS8e8R9sKuF16OUCbSMtmgEF1i3a
0L1cXIlwDh1LHTIbjcukzb2E2PrUxqZ71hVIFKYNXs8lo8ftGpUKKrmgdRdbG/KCq/W9REAkCFyO
SFsbybSjIdyBskrBfujpSFDgZK1lQzF8HeJSAZYKJCWNs2PkqghdfYAKFMCra5mPLSrJod/mYdWs
Br8sPoLwhzo//hrW84tmzMfTiGHJtgOr3pRqNWxNLR82o6ozQyRHdzfO3SqraJu9sMxwKUVWUniV
bmozdPkjwwqjmimOUMCeAn/YlF3QHGULmGDxYqXGnQmsRhhnrSeBqrs4aMT2/jwDCp16OGIFfW3V
HIPa3NhxIqxKthmMO6mrlxu77vzT/T24q1Bt9DILz1JyolsK8xiYSXmC6UMJxIFZaFOSaTU9OcjJ
tYXVh8EpXJkjA5TsK8uNacDDl+ekWsJpowc099lRvq9OmXJ7eUPxUQX+uMcqiNxyaMs9jFbzyR6V
al+xtGMtDHKRheyHGYc7raqqX/MOZjwXzUaPgy2FX2gI3M8d5ou1OhXOqoUeyEKW6fRWxC8pqk2K
yjxBNKK7Fj7h1JmXqK8ETG7dKLB/FE7xbaS6cxxCaroAdiDL56pNNnwcFk9yLy+Dd5Gpj4zr09E0
tWydG674VELIdvpzMZVEgEH6WZATs0Uo0O1cYTcHraPx4dj9fGWZ5cmxQm/j+iFzf8Mlnld4SDk6
XzsqmmaBRaRk3DjWC+3O9tyZTKudCZSqQBaAE9t082Nd8Yf/F0E6T83/XIm6huu4KgVIS7Ud619T
07oTbTfkkb+//6pEzO8SPJ5b02XNQaD82pi1Ey+GPDVYUGfJ1bCdHxnayHdQtelGnVh3ysMsVR96
s0kePNGrkMeRVkkvQe/ExTqYgaiFOnxlZgEeeK6BF3QBtxkof9Z3wl3pgB9WfduEJ5tlmSxBdlp0
G+wuOycUsm6TQaDxTDYwWy97IrqqDkJaf5h69nLq2nRhdbPr+zxWo4OzwLmoH2qjB2JrhM2BsE5r
3VHxWyUov3dwmaJVFOjtSW1QLFNEwqkTDmJ3Lz6LrrMXBLGKHYzSBGg03KDcEYiG00Qs5S1aqFlJ
CPkq7dK/wmCppNFwiwdU7Aa3eOz5s6IBo7Fee3QtUgCgjhuSB6hlgE3kvC+qzW+uar6zqNJ3/Wyj
0oSzLRqqMB1tXc2Ypr2u9SB8yb+ZESXxCr1V+h720yv9PvvRV8J31M7VSW58J63ve4ru12skQFxB
DLUmHJq4X7qK068dquZwWRUf4QuAFtlInUBuLDy4b1v0NuRDmf4vP9eQvZQAZdsiy/Y0frMrc7hq
bWsRDyrXEOfO6ct9rafnSWnE2VfGql0R+Q3dt4yKZT51KI+rqOxOuv4+uzPwvzQKU7pWzVLsq4kG
2RQ7uRm2/oHO/00e/dnYRkd8PXUucXEncYxbzVukhgbMqTHNZ0uZJgy77lkDavM4WZPxqGvKQTp2
a30rGqu59JRbSb1pk51uzSnhs4s2B3VwcY3DaEM/KfSJ51AXD6yRRuPRS/z0ZkAZfTLjZqsDEnjz
cJ2CJAJOrbsdGhHpE6Y+Vq7qQhtWSsS6DMUf/C6pu2HqXa8R7nPj50JTLwpXB64fp3siTQLNbF9N
e4QRgVKCdJ6NUbki1UX2Ks/NU1ya+TUrsEFYiIktxUcQOKcMu3A4t2pdNA96Xn4is9FfcnO6H8n5
qXwtNV80LJKK99wp+IntWD/qkHfeA88wV5kD6YFmofYQaXQiZ3lU7lXuzvEpuStVe2cGjZ6q0jwG
tS+n+n7FClIeDpHxnsWt9Qi65wyO0XnhY6l3aammW428clhz1jIqHqST2bfan3SPk5e4J0sSUxSj
8Gh6S6+btUPgRkk4SY1P13a4RxqkGymTCtmDY86LhUwsjHHsd4h/h6vcNEZVoRoLiRicERbtAFP8
rtWIQ6KHZZtVbpy54Zq5Wc04Qst4iYXUfwsMzSC0Fs2NSeLx2aYYcjdNleKQDjw0pW+KxA9/pVpo
+gxUCOusmPMwKApcKHq+jG18DVDyfGn4cPN56Vnn9TNlZ/fNZw06innF51TZoelsAZuE/B63Zp0i
xzrVHuvr/eGKGBJTc7/SrOaDxqJRfiFoc9Jg2KbTUJ5Fkw+EJ7LnzeeE6zvEeyBlUFH/bANa5ec/
X6x0cbL1tH98/Z8vsGyBvSJTmv3QrpTMofxbeOWlyRLnVnvuq0iq8qNCqzHX0J0djf4OmKrjHQzP
ohtbZd/NWNEXnusq18CwukMDVHndhKVy0qHSLAaWg0soBuOD36c++MNmXEpeThrlO30CgA9brtqJ
pn4PEsv/OaLPb/GvfIep4y4yn+4I1fVuKwefaCh+oADImA4tHH9qfurqF2at5IcfEouSGmFN5ZyA
tHLwb2ZZxx9Z/ZZO/fhpYNwFjC7SHfDng9UVIHi1WTug4m7LVGQC8v0nF64hRy0ddoWpf3eqztj/
eUCVsbbyVboE8aCoFz0R8b4q63pHKI129SL+r6bNeTYZBOVJ1GRcpTdKA+Oe+B2c/6XVjicWK3Tj
SwsJF2FTA6ZGMF9oT22A75VBtjOgwXgwLTrZonigCEnaEWUBS+3YOKVyTppas7dw6B3SHOUPIAMG
yd2Y1fo+0+23VE/W9w/UHXuXXD5KBqnSHb2mpaKpK2gFcjjZMyK0OIRUk1f3zm7q0h7qTf1EawBL
GcittDXip9z0HgPSEVeRlqs3uZdnk3obmbcpaavjUZnAmVYoMxEsgli5H2dZHq8dq6juP/3XIKz+
3a/wN1tpl1WL0KPu6xMmRK24Gz+7zjtBiNHO94Y7YRsHw9F+BGkPuNkrxyeuneqnZyGkjMe0erg/
rvoAZYXoI7GHTe+twrkaQpNxfniYv1knU6bgJp5ItjEU9akh22wzuICQsKxSudDSes2c+NMt04hu
NGwQ2xSPhF0Nj+lkHKPQ7l+Axpr1pkeexBhJhMaMiXL4LE+xkXmAU0rgQaOxqliY/lbK5Tgb90Vf
fVWqGZ7MoM5PvmlA6Z9M7zlIAev5Oah9vUPJNFH5XjlGmhxkm7xEfjkVhI4oZlY892n2Fulp86X0
4k2JVdz9BtNa5VfC1UoiIwphG/fCtvHyl6lC1FqWo7cwiyTbo/TLHzQ16lbUXKN3qBbrEdfzczAp
9ByjcC7FRu8EpyqbaXCGjTEfapOzb5UWkPmUAUuDpCZbHoB5t4WFODT0TGU9Cr09hFg9bliVf1lQ
YFxpHDKL/NIWSDqMAdlmrLstFa1q2JUFvXi6h8HxTp9JDVIMa9dce7GpLgynSoiM0XKDNipYqExF
Nz6oROg0dlM8xTAGzQIsma36h0bXL3IxUZXYWSYXA800w1VNxRHJ2rOpOKN3XDmjrb0gyR4AEhMN
V4RkRZo2y0/Z9zbHHF2n1XVUzbX1FHi/yOd2rrA7xQ7gKAUw02svbkrDiPALyihO5xwCY2Is0gB0
VqMuXgfeZaSmJFZD5twaQ8WqqW66q6sZ/Y71qs8CuHUu9jB4S7My/WUk9Iw5EFp7XajvxLs0M8mr
3VSNUHaBhknTUNtxK4rMx0A4V0Xnw9ijwSBXiVSRqmgibQYDCExr3XirzFm5nZnKuTUnAsoLyjLC
+K6Oo3srYj065zbeh2Qe+zBUX+1yUo+FkVR0d7u2PNzvH0qW9tanJvkSRdGGanzxQfV53CqVP20M
v1CvToz8Q2LaRjWmZ+pG2u7e3xyQJNe7LvXFozwhEmHvnGhwF8pke2eF8K5VPKPhGI/yq6tAMM2b
hhyYHBhDmfnqzJ2rDkirsT/PBs4qKYvHqFPvRwrFtvsfaaOKlfN5W1UpxFilAgMIegxJFei0RhbJ
lTCXo9a0F4wx6cERiJMtV3dPo+Dfc8nMXeErSL8xCi+ibk7wiQblUlT4pbzSJ0auUt21VvY5uhUu
7cllPpBhhacobp/lHnFlv/diDQtulSMGLMhZTgtlfOC7oQil2UfQGcoxGIwdnQl/GdOefBpgv9BZ
nrwneS4YAJYCqGLKpyJ1WXZwZ8QyaEl2CXqB3LIXHbT3eHyPo5S9eihWdkzzlg6ygZPuU6mwRkxm
IeANqdlL7YWXunOnbzYdtqXpkc4QdkPJo372t0VZBeGijQCvB77yWlBPHoiNpCdc1o9trsLT4rRN
bOYJQ7W+6Jqo3ug1brsxCSB+t0Z6HcsxOdK9IXy1d/sPI4zXxvzM/9dXmAb/WO4uQrXLPmeQfDlG
2lfTgYYNI805yw12RQtFNC/YloXzzMtws8IJrmzKOm1b9DeW6M2CPLBTJ+eyJmHhqI2mmjl74p+h
lh9lrQ8dLNphFFukbXDrRVZob+VVJq83/g1BYkC96zE+7iLiI/bE9xQITGEv+niV3tO6ukCs/TYM
5vCkKVHLzym0ZyLHxrU2Tfm5ZhA8tClVmN5/JRBL2qC6BvpOqbk8sP0zoo1zOirJM41XRk1aTpEH
4U7PnGPo9YSgGJSVSi9VzhRFlyUJMnSiPXCt97mooUzDRrWGkMQdCkt3cqXSv2Ywoa8dHzUiEltf
R23WrIPKMq55XTfraN4L5nNyT54jXbq/IEFfjdkczziLdqV8Fzhrspfn5MQmLHs+Od2f41wgoiok
8l69rgwoQiOcppqkvrRR9Z5oAEQBn1+BjZEYYTX6UfpmG6VfxgmroQiQ4ao2rBjHrPs4SwxemVfn
G6TN6gF/nHaxaO8tGZ2c7zlZeSQtZITO7CU2s8mmZqalk2IxU46C+C0kZ+nF0XhcUGG+6+ASbfJ3
PvBRCDiqswG0AIbGo2h40i5ERMDMCyBV+PPGiUlBXsQNxeMwJmLBSSL6P4VPeZG8NOogD3fEYzwx
4qhaijoXk5Pdt9oHtZ1H8p7sx6DPbNqYDOhFF2iog7g3O6etMKqCf/ATKv9KZSivZ7mtNE1cjRTN
qJoEb3XfmsicsdgWaA23vWdmOzfFrM6i85fmK5u6EtaviZ10PjO/lLjwrRpv6k9xxOQ+tJkglH6v
XUtEBlxKbviV5eQlKU8GUN6b7bfuY+uNx8QmTl1UaUqcw2St4lyJ3qd2IkHEcQPU+z09ApLgFlUo
6sXU5uIZn22+AW9MlugcHK+Dv1qrynUsoujkElZ/q4L+ZRqCJxZd+DGqUpxr5pxnufdnU7Vuvk87
82xG2f4+daO6mb0iALk4NP5/1qa/mQPTvlHQrcEnkV/uJ2tdZBGY6UycwY85K9XUAMWK4qChEd+p
yjAsIvrOITD+cFcMVBQIe1c+CTheikKLf3SzXxbraP4Ym0gtHCZ6W7qQ3YNSsGjKffddITL0rr62
bNs+6uEEk4n2wx8XvdHgY51Ad2x9rsAHRQ03k7RAIis4jfOGSERGTb/EVlO3cxa0f8lQ5xx9d6Do
MmsOwtQlxoMUzoe+Z8bGzGbu2Jj2rWFlZEYW2rh5ZUQUobNjJmI9RWQHgOPbEgJXv2q+Ze7jpqUE
Nc9xyx6m3t/ntTj92af2MzVEPCuTlJDr0PvTuDhjBf+ZD1axzTLf3La6QzjLFNxp+G6kEqrqlW+U
t8iD1ZK3PMuKvcbcY50NKoRYyigbZQYseLJP1hjdTyx4xAA5tPMV8zXqPOOq5OPvzVB8p3DQXipd
mPfTQW+VCxB2qObapt3LIn9NCB46PV+s74LshphZMYyPUlcZW75xf5E2b7sKAq+npitoVgZqB6Vx
QKUmbViFE2tn3941s8KMR1ByHrIesAdHTqr4+yKcXmXXSeKA8OiHZ+Ly7k2xWUwkT9tq9l1LREAL
UofJlc34yxzMw7bUJjx+BtG7Cm2S2ictvLHict2iDz/ZUUfTcMTRCc3+SJiNf8SR5t/35KERhOKo
jZC3n4KZsjbmiCkcM/UemYgZ26REbnNfmzNj0tcWhcilotb+Z2UrW70P/Z+RVz6AEuy2fso8TepM
AgdHCau3aSMBG0zXL3bqKrtB0cTOGjTaUVnbX3obFl4pRv8Wqt4Wfb93kRtQsvCnHaOlT9/+PofN
tTne57zTqPwIw/IV5bXBYOrSo2hYMMtDXOwEuIYjxf5QOQ2zyiOtW3xFkirBKpXfGmhQNDLva8iN
+0731878UmixDiHj8vP//rqQMLUPramw1MYPlH7sH1Nl3YBEt29m2Vbktyb1SUnBXtStj7bZzvJ3
rU0f+pCbykT8A7NOGVZ06MQhU83uPU136XzXaV7i7rIMSohir5Cfi7c464pVU9vNvmmLAl5j9lEo
Hk71Tq3WTeUU29581bPEeIv6yDpJX7Q8jJnWLYJWZWrt4UpOgu5oa0/ZfPAb/eOl2z4P4N8GXJyP
2I4HjHLkS+hEa8+MOblp9SI4+A0hTeXcXYM26h5ziHBQFhymW8Ew4mwfyjtwpjB3nYsyy6zdq5Qu
4h+FNKsHVyZe46pjxXfEixbg6ybtp25785GWK+aHCoKjg9KlDIbqmAxZfRuKnoUwiTALJ+mMDw+D
sdSjDh1EPbfN85PXlmLfzIrFmu4n1TAmZw0GuzACVj2WQiFWI3iOBiv7XjnuLwPa+QbvYb7SVD9F
Vk+eY9MRiNJaQgXuFhLCSOsFtbyXPWLsEszsLlQnvPW/9kIyf+7nYrlHyXNVaFO942Y7yuvP7GoF
ODQpmvJQC2KcWvmnXXrFN37FNpyrPSBiL5GdODzb7F3epgYxtFawi5OeT7miXci00ztPjSbeSCNa
0MQOnvP2ScziCYvm63kaUgtBE5qJwH0EkEcYVNGf45F1JUIAzFMSdDq6qYK0wzz49qAc8LOjwzSD
rdqEMCznI0M04yrLvZi4t0rshQd8+t7u/XMcW7XAMEYeozY9NV1UXuVnFGpqsb0vbesBWZ3fHQLb
6n/OO3VkDXIHz6x/KpEW3tEkVZbzzPobUjJNHuWAIjjJ8+hH9vQS6rN8liXEWRF8abgrabvIxiiF
ya2SWgTqGOlN3f7062TBiFR/z6AuLiO1cG4dPo2tieRrbxToy/q8NpZjogbbvtPUTWqYvyZVNT7r
wfnVF9nvnSg3uBKrazAhAg4FfR1Z/LXzn73V+K8d8ZqnJiChRJ4mm8dYVDlWLDdFrjILc+68bLnr
DpfAUzeFXzINJUEVJLWanMyyYcQGkNKt4PEH/0PYeS3JrWTJ9otgBi1eU8vSZJF8gbEooGVAf/1d
EWA3Z05f63lJA5Akq5gJhNjbfTkZQYJtfTggWZS73vzfpyG0/+e5D/eq7OfM/nItF32/4syK3kKE
0S9IFchRVP1iXETiVZ1JcXVWBtAV7CifnsfBLF/DOiCprjRw99YWmXBU9/d2glJ7scNrIF/UUWcP
3DWpMY/nXFXZ/GD4jeDwefH9BAlzwfNpHjMr2il4feLSerSzJHrySgRihmfQ+UVEux0HiPGdZxGm
opxaWgI/uXVC41zP2rydzcC/g4hbUG7F1Eal0tgsuutQ1KxLIvr2cl7SYO7tKiq6WxO8+/oLqjeC
6tlpQhZqEhygFG5jTbSyG5HYEbuoDI+p5dIGjOf+V5vqFclWw4Onm97Rzmzj+vdlcTqr2TS1pFUP
2KyVf5Dt1h8noTo1TDs9hUH+0EIvREJZYv8wxz9usEgemV3/qazZea4fGdk+wyYhjndPDV7fKIic
wskFFjFNiRIg5K31WpLvQQ6ucLnVs/attPrXHhv/dzZdMpnIsEh0DcSDRtAadFJ0vN3Q2A/CyT5c
rU9fFgBqt2pxMd3i2z3SuxtJzWCGtOv06tu1f53lmbL6dFbkXYrYxUGA5nNW/dvGJN69q1L36ng2
DMi0KzYUuQNxqL+sN46RE8SsqpEp2Ll929DS/2sPEoZBtwyU7V41I1pqDJ3W2uduyoZrb3bDVcgX
daSuTVhkryLxqT2D+ScD9LFvQ/uiehaT7FQsQTziRjHFSTUu+ARZLdpms+0XPkxWNT2oCeYew6+7
OxPOUa3R9WyosX4RxPl3ya6O1Fo+8ILsWkziaobumeg+cV8nGdNJjwh88amWP/Q6/LmkvseIZryv
w1i3dO6HhUooWqzgRz+63cbqEwuFFODKLlvyE/LTc7CE7GB6F6O8Xu7n2G7fQtfNT+SCBMcIptyb
01pf1JNCy/e7LWZ0AWGu3/pGrqY03domylbZ6il5WyQMxQm08tSwy30Qhq8B/R5IHnV/nILQOCU5
VWAjIP0oNPvsG5uHwwzzVP37XREhNHOa6anWqdaR7WrtNSIBvso/oc/Lz9LL8hc+poDQ9bm/mHEi
PlnzdLFQ+8HyE2QNsn7DrwKhjJzP8bWuIuNU2Hr5xWVWVSQerGXlgYf/3OujcZjZZb9YXoLgKXXG
xz9FbdrUGzBeJ/VbxVlhUEDtZnJ/GnjCsjhOmMReq4L6nDj5Lk1bcJUxYNUINmlDd+LiNpTJU3rJ
qD2yqdE+lmb8NYg8/jwnAaFZLXq7fpHytLxLzmpvnk4mITWzPm/zfCaFJk0Yh+zMaHe2rjfHpkGZ
E8lEFbNHgt8UTX2wRqR4KmFK14hXpFnHxhXoDJjB3US5TdFSpAX/1efZ3fqR8xnqxgT2RtRvTK3f
hRZ0z3mvf3GksUgQLqHFgzS8kJyV1dQ/6iL4XlWW+zNNumOPVvd9RJc5QNF4Rac3nVFgWJslyN2T
xRJ3XaELuUx3BuhYZhieAQrEBES243GYw5zkbnSUTdPZSADHZ/VjlVAK7D0PhqFnx8Ye27ekd8F6
m4+9B9caCjo8UOkOryvQqVqUP+T5QuqFQ6KXcpMDY87u6nQGlXHtm6TdMkNEeyfUm8uCdWm7SPlJ
bFbpsYsscwf8KNwqZbWb3/4swuOsvTtGFTw2duA/lknVHC0oEAiKRuyGVg7lSw+xn6jUr6YheszD
ukXX2zoAHXFemWrFs9VSmJR0gyBNo8v6L082EPIqCr6liW9+lwei79YDfXTSLwS24xmpDqbUmS99
UbzIM4e8WNTa2UYnr+gpZOreiEZEJyUMU8tZda3th/qQDsVefdFjV4VP4AK3Pjqk47pHoCTuPVTD
m7tg6zDkeKo2IaEh2lM2IYCZrNB4zEdSbH/ZQcPXpYh+lTa0+8Il7Nk1yudoiapzIu3CtFa8eydN
wurIqAgPSH3f2HZNKzBkGtZphVc4/aEJHAZ5AwYhvnxjB+woe1HXwG53JEb35jmC3PVE3eWlsAZ3
24Q65QRgkRhz7Gyr5860x7PTP45BjN3JT4b1qJVHWWgzYXaD/Xlqp4eCjvUnhrb+hHA1PaYlsOn1
88cn950YeBlaXb+7Tu3doS4TNy2tXgVhfUcqLQ2YUkRO4azB+nJKH6cMMmaguk9YKe0ndZQu2ktc
QkZQZ9ZiVydvKszmQ8e3f3DpUbAnfVFN/tSur4LE572uaXj1JVBEI730yak67d4aKF5cAz4Ia85g
m7MAQTrkiJcuJ3y6sh1pg2bV0JTjjxJUr6QIOKAUGGqbvJ925RiiecqZPPj7/TVKCTYJ6SWh18yk
L7ZGtfC+fgfgxezj36oDI7W3m+eu2gb6W7rAd0hjGDIr+y6uCXPSWrpFshiZZuRax3lakr7OUVX0
5dPkd6d0TJeNEiTQ1oBfVtu5lKFCPIG2bdzVmJPTs+iCxLjpM9RwWRZQtYHOS9AoOMYZ6MByFH3O
ckreM7ZtOxcj1X54Ui3uazAAnfYny3ttU4NzhzyZkZ8hzXSWQXPIdwfvRM0Se5VjhX9YLpRSaK6U
y9HUC5/osQUKWtXD6fPwz7P3qro3ayYXWA4jrYmUWDWbVsx/a1vtxqJZgrKXvWdYWPXBJ6mRavRk
vcPaKTelQXVZ8SaIxHa2oRQzRy4vlu2Ppz+PucE/AxO3uZNC5m1LWQXMXHcf+AnyHcjOR7akp1Yk
BEWxWvF2otRIv06a9yAbdUKt4mmvOsHCTnn8E5s6hdIRy5KJ8IzoRjIDdVJWzW0OQm8tNgUxWI42
ds5KI0jAV3ueoN6Ae/7SUOx7qjMNf5cIHypdDHdG3oi9i9S18GghfQvzuxK4uJ0V4udkoo3Scj6i
YC22SqpqOvSKUDMZ1IsJu6ugDTyqIzz681kaujZlQPSzPZif9Dkz79J4RbM0ua2fl2jeKDoNJ9TX
1vMcosOna+f83Pui+71+bnr1dZEma7sY2A7oI2UMSjKke4x71w5IAZKdJ3YjxWnyBlal8hRn1GFt
oes9A1jtJjv11ToscrdGb4rbVJFTtcocx2X20WrLgD8RaFsC9X5njV7fAXe1gK8SqpU9UX2MOu/B
hIw4a9N+lxVJsmHk9i58ph2JFs30iDx6HwM4fFg7hm6JjYgN0S2OYoN+e2PcqkGbrmn9kYbOSxla
A8AZdr9aVPVfKXLImifVq15pYTunCS5rJllIKsEFzcixLgUgwILncm0vAQbcpqKpTphexE0dRfUs
brG8tshrUTT/690sCLdrxwXmSLz+n4IMXMyQ0iqdiR21K7s+9WhyH0Zalvu8bjzmKUJKQ6G5X3Nr
erPLSf9tBm9dnWuvOQP8ttNonvZm/m4VEeOPegbiaLoZ6ibq7QrEU+aybwh968HX5/AYE5axsbvS
fnDg+t2oWW57eFqQgsjv3q/i5UsJSO+WzFZ7q/99RDK1fu5D9LX1i4ojW2J3eouMFyH1T2Lq1Il6
xx9Gc+MuVXPSyrI42hanVl6LR9gx4jEmRgepomwqO/aYPbu5VhLQ3Ux7u9H7z82gZXvHiK0jjJfh
c0IY0zb2gN2qd7tgKjd1tIj7Upb959TGnJ3HPhnorYOUMDC3Dh3/bUoa7V3LsbB3YfZbjxLn8yr/
JGLgYHQme71hWPb6WASwFfq3Mp/dm85cfrDzg498GuEy8DF9IJqNPdTYJAFNwi44GSyxXkaTMq3X
NY/qTIz6eKoi+NtT8fFXSKKFNC6SNv7IZZGprjMUKLpZU7FM3gX43PcoC4juMZzkoQ1r2AL5OKKn
CiHTDeIlQ6mLM87yPyDvbdtpDH/FWXCcTKQLUvpXGBndrqVobiTFEj4V2T+r0MGMHrXDtpd1SBT+
y1azGmtfpwBs7br4+Td9EAn691W/kswVmry68o2Dlg/JLnJZ/mnLvwJdfMn7nxvgJ+4UppehTcwn
0zEOlKFoyPnF8kicOG6hxv3EemG+qHy9GitfO4QParxMioa8mLDHal6E5MAWfLZKWqzSSnJBURvu
6rbPIMZW06TtgpFNQiSTZ8I+my8ebcMNsGNUnGI3a/D93XBYtr6JhydrM3TRjYH8xy7g5Pcuw4WJ
83K94dcb29hn+mIQiOdirmZHhIkpK2C3lt107zy0q4mZJnjFF7AwiJt+opDY+GUU3Uat8XYe2eK7
ISto0Mj5RmTaU5N0A4FGI1zlLq7kdFGD6466nYLVNbP3WBRt9qau5/J6oZEgU0aGt8+DZGHlP8Rn
DHX2m1VXr2KcEtDOEdZn27t2KJpVJzQJK3qolbH2RYsS3JbaVK+boIoH5wa+oyfRovzsV9CP/r7A
XP+fp+qNuSIk0CnQSZYhRHNlTRcDWHuUxDMwtPZP1d0dsTYPaUqtD9ngaS6DZJugjmRmrCiEmtzS
coRfh/nJ2Q4jYlE1uKphdnz1nGVgKsQJbtkiPgx6SCFDPvtSOnmi0lRuYhOCaZ6GQmadWJ+AQWIF
d83hvqYc/vtUvYtO9c+75lySlD7E9HeNjipHEr33YV08tDWICYLKonfIENl5qMnlVO8OeUkez3hd
1dTYL4xT1/RKbBvZWHdnfpUAFFLUEUIic9MIg/q9WAhm+hS8MAVsJARyRf63zOEwWWwsYY4nv3Gd
A0UgwGc4jp57Q27KKa+pMxBXJ1MWydQZ5bxTQOPCSPubckMiJI/PTVvgMSYk+WoGQ75Tk5ztUF+N
tOlVXafVhhW+0r2rCVmcGlbZPLP7f7TspH5PxDRfxnjWt448TQVN/tQTO7tz0TqVEHU2o4yKmvmF
FyvsHniC6G1Efb8bjDA65kGwAcwef6D0FeiXGEmapmqffNsA8pTb2sZvtdbt9iOASUYFVlOZlRHL
1vQkZCPMGXekgNi3unyN8W2eJy9yNlEDbL+Y+xIDhYWLPYP2W8/hjfEtfjVkkJFtlS+2HcQXH4X4
RR2Ra49Pb35EHE2jWYppyHAgbYIR8MGABPzY1R1RKfzH3my3uaoM56nzv4oqTwGGFj4qqmgXcX9e
67jotn3qtTfLKFwcj371njSTT846izbV5dCqodhGxUAX0yQ3o0wTcfRjGMQZcoONQWt6o/ZqSI8H
umgNLW6bmUWVKns/6c7sbkO+kBojiYz3UqfqJQzcjfc5ozbuOHcA+3+eEmcU+QGiGbHxvfu9qjWd
NXttX4KKiUXrJmuzzkxh5ucPWNmaa4YpkCcT5WLB4pik4LuedBfXsX8o9KYlhmTTJqLe2en0ReWu
stH/7mjU6NZb/c8SpqVgGMp9jZL+215TngCBDpusd378d1ft/8e5ENgA2nWT7BKHLdA/Up5QWGnU
7aitiPIVV0t1/NsiTiB641tOn1Rp3QYtfCC2L96GeksRhg2t6huoDsI/eglWUC6HFQnZxj5rSzuk
vTaKGJ9b9buW9uuVsiKvr7qzKb21NG8uNfALb7cs0VVMLOQGivEPY8aqusjeqpa7C0rRdIktXHj0
UP197TE498UwvIEPmi9OGrAvlO92XfOkTc5lwS9/b8xlurDNOqodho/zhLarYj+VSavtJlSHWzUH
kHeZoHXot3QYAIwGDO6tmbDCBYeCobE7eMKHjDhNPEWIfR9WyGETLujwQ5aMjVO5G4qT4tltjfbZ
i4bx+N+/MVv/p9kk0LlmGzigdZd0gn8S9fW2IgLCtQjMpUZyRG+IOSJM7WsYVMs9GRuDUih8hzQa
EnBiOmK8JTDOylHmF1To2rmsiHK7NMJ4bmThyB6S/CGr+w91NpR29qD540eZhm8oHKuvQpfoCMZq
DrKmnX9Uvfcu0rF+ilBtXMnUZkFW4rtCIJ5gS0e/mps+zBh0F0szfdfI+d4lXaRfGpnN2U7UtzXz
gADKP0xDNp0T6Ah7b0hf5rD2bro1rpgtYXhsVYUAXEMA6ONcEIXroI8Rvumcleit6yAcQjBp8AJb
nqSOUeBYQikYgCeZjuVbOmjJ1gSecrbNtHwzMifDXW91z4PmRvt2qAdWq6iWM+wQdwf80wbBlXgo
Ol9/M6qFhe73kGiDF+Ux1VMcNuNsvEjVEY1TdD/Kl8Xc9oNAh/oVvbSOEtJrX5Hcm4e27ZNr7Qfp
iYQF4zYQBX0pDfOVDJ3yCQKhdV+gNkua2D1U+mO7rLQDyj2yS+W01nppcLXjGM0ioKVynMJbarrt
ja6KLJQK7WLaBMAnhlM8KXVXMZEOkdlTRk0pTrYIReSGJa7urB8YxiSEuHCyYLPgvCEMKmrphGbm
odcW7bnsAkzu+nQ2ERPvk8GDoWgWNFf6oafh4lrhdXTDjM0tn4JGvN69NEf9uB7pUjhYmujVAzyc
p6AJ2mNhB+Vm7LL53hb+t6AU7V1fcjFtXHSw9/U86MorARE7dUm9mOsfwdkM4/+muphtMh2nZpgu
aTH/lg2tq7dU+rM7ZSf1tZRV7xwqKDCbaByxpseW+Vrp7FIm3/lYKz0Q19lCk/iq99MQAyCi0NPb
2q+wTj/HfmN/XTLI/lkWxWeX5sV9MbrPHhLfn1qNcqpHPbwxq00NPynZiDHe56Y7/ApNJn1/bhD3
CIwBQTq8t5rWbPG7EaDS+N/mLE2uTioS+i0cmQkGtCT0TovU1yjOuGKP+5UXYYaQJrWmDoajmbtf
ncRdTrGK0Y57B967aqDh8q83g91EW6IjC8l1kA5cwwEGukA/GxgcT/jJ4MlJ2aU6tQd32A2E6z0k
jv1VubyrntzX0ZqDs64X495GRLufqlG/J8RIqoqZejHL0NjXehLQ/i4+KYLG3JFuPuUf3sK6yEqv
7LXj13ruELwF/biB9M5QaQr9m5e71m4Jdeeqe5ST67L46lh6R3eDGvfcdvbOGPpT71j4P7Xkh2qZ
Co+SK+DkB11rqicRZduZmBXGGKcAmRCx0K3RPg1e8yl0w/bgpIt/6b20OVHIMXhQ6cjQ6LpPelEf
p9FckFulAWCpSGCyxIFUiP5cgU58HVuWXGbQxv3ZJxkdWWyK0rZ9U7wUw30cYsS6f02YhRZ/bROA
P2M2PLEAQXXcdYj95VHUE2fQa533ELvdi+1a46PChIf+8DJW+oDNCTl9gbXuSC0+uMT5BNnPzvw9
Pzl+qz1z4ftE3LbWFbVsam+CanhZz/lH0jLiUV52HocK1YSxZC8GeN1tOBN8opbc3cjjr07HMSUD
WO3No3mpN2r7R8VAYloWuglU2raRwMk0UnI82VOd3/x+PJcEtyDSg30Pl3q5PSgMPlmR0XbV8phR
vuxUd8GtWLwY3dzc1b3l0Wrf9HaOxK8o91homX/i6FcuYVS6EBrULGna1GYhP8rcRMhCkEjETUu2
Q/CQEYSmjBU17r3j5ADrFIvjXH0xfrP9rWjL6icI22hbTD3K37ywTyljz7o+srox/8qiJIZBiUKD
rwXrmGy1qBdUg9RliP5DnzWOm77K9ccu7bJHWnyYPVTXakYcaw0AquXIWdOXu0RR8zXSMRCTqf6h
oC9qL65W/UTvUoS2THFIwzraOVEZHNOC1qtmJ/jVNEoNRIlk/wfwxP7Ped73yJ4mdV4GoxmmDOj8
H3ijvjaJ1MHffpnK6X1Wdid0SfauzItDDqKE3KbIfcWdpj3n9bDRZXsEG4TzOjb698R7NtPJO+jZ
pINmDe2HYkinkO15mF4VH1yB0dSR36Q0pO02OSqhlciS8muDakmptlwnPYmeeFqKJW8LOhWQEyxv
qI8GlyyYvqmzuP8WEIbWkm5WnjyerDWq2CCDTqpp/vsKCLzTP9BWAVCnIDB9/vuu7gT/tNvKFmnB
itq6aITN7EdyEFFYfPJEnR6GfkBYZ7i/cyed154wMuoH0wpy8JxW+W02xDlNEH4p4R61+fS5iulG
zS+O9+IZMcSyricUQ8zGfigBtRiU38FF/vYEKuEtiYPo9ty2uTpWIPatKcIvgQ2QxTjlZVyBNumB
mlVlc6HE8bkUfrVXqyrfygoEOv6Cp7dNN1FsTtcBxpaymON+bxDput19afD7UkL6MXGA7zVQB1F2
7OsYOVnWESPhmCDu+jTaMjtQSspGDHlB1nN32j5S/3EU1zS1Q4RF7sSCNyc1zzQIj54Q6Fi46a6k
1VnvGmhMbiD/jQ8TJowO55xaGTtBox/ehrh56HRXxhL52qPw8+YIEPrRVcBq2zwUWsVDFaU9fGNc
VGa6lI/CwNAvO6mTBU4Lgo+zVb02U2BLGpEXXtXIOIclTCyr7xC1B/jqKjMuaHRBB44703utbOJA
oktr2O1xMgaE+n7BMowYsPrrEnokG5KYcaj0IHxQR1GW07b28CkXFjVEtJXd2dUy/6lr/AfXKdL3
1PFuSuHVACmrZuMTXozs2xRZ6YYpl3Rtp+6OFoxt5YTzohsYOAOYVDJBnNX0Sxb1MEOypX0inQnO
tibEu2mJn91iD0zLmDdRrrae66cbDoJWq18pMwbsJ44+leD3KnF6+c6//wh5myxB6j5GnCm/QNXB
Gpfa4vfhq11nAkRt3dgUP0g3+N6KoH3zYof83zx9TbrR2xjJjE88HLKnhRDUTT8jC/CrALF60+qn
KacUoNoMRdLHJw9O2nZNKAozfWNGowttmmJrYffuIVU6FVj7C/7m3Vrad6Jm2Od+uCYDGG3g3HyD
KpvX/ol/kYhHcm0JvgijXzOqqNYbrHdzCNHa4g/bIdi03guNoOBEIhsYTQ5/9YJDopHVDcr9rPSC
FUsdPGllACeBasMQEguPJ8Feg0GLSpYX6/qk2uN6Mu5FCvRPmQKWfL4Ehua8OHoevWh6+9AbhGW1
8EjgblGx9ox62uKkeWtiT7tOUvCX6L73bSJhMxjOQ5n2L2ocKBFYb712cTeOXfxkQ1xRWpGxw2tl
nhy6eDNOoPscBrc1dD00x+Ixzasr5Bf7MNuetzKig7DqT6kFFMqpYgBi4dycYGs1t5ikkL1Hig5q
XOsBcx6Kj8ZtD7SIqOJbhNmcRogQ21nfkLxLhxp6SlloxYHd9LxvY3iODZZHllnVdFsjdnXUSy+Q
NozT1AM15In/6SSZ/T7E5gCXbJjv6nOKf7GHYTs7xQ6fBiaIsfNMiDXwEgIKazd3nL7lDohFohDm
AyKlAAyn+zsxPecsyE3Yp7htdw01xVOh+901pt6+jbFDb9PZNYlqY9JneUL8XoCEsy6rX6q1oLlY
hORZbUbaaSTn4ZgkqJG93PsZ99mbDa32s+uYj6MW4byKDXP9Wg0ANhgZDfeOyzN6E9wPEFzjjWYU
5kE5kwNpT1Yv+I7fRWPZtwwQy6az0/KOlGTcmZHtnVgUD/tl0KLVQzLM4qMRpv1YC+tnQTlg9ezX
Ibo2reUzjh3/B/bH8MQmIfs/Zi3nPyLhiCvUIVx7uu45puX/M7cQOVktlrZeLlGS/pz7mPqmvixb
FVBqtbEOXcz6EvpGuFeIWOq+CE99aB8TgXY3T7mQ2ULEF0UWnqqF/KjcuGeBkX2XJUlLpmlQCAep
ZD+u8yBlt2WHOSJGlAEa/e8LXtzPWCVPqy4vCPLpoOjICj1P+mK1d6252Bs+1nkHjP9dMizeCEO6
DjPBjgAK+Cbw8+3LYTqY8xIAII7F1U8H5/MCf1OfkuZr2KLiTiuwzgzLw8YY++XoioQqfZ/QxbbK
mKE7MWHaIOQq+qlbqRNDMYAeKVpEVERjPUqlaGVo/U6nkfXy9yjKA3A6XoMME8a/0uOt4H91Xro8
b1JzKONC/p0a3gDJOcWLTS9GXlO+m57J52lOzJfaabQL+IhgT9vJAzGAasAfzeRbNILMFPVDunB3
qbpDRD1xD42NVJEmL14bojHkv5f59vfS14Oz+olhZdN38e3PalkajdFliAIyvYM82ZELvJwYGoKD
9AieQZM7tP6Y42YX8t4SlfG+7Fv/GjJ2P6g3MiOnOxNK50Jl0kxSFyuZ6avABUmmtcdIE8a+jJzw
AewJ6mAbvohjMbrKIvdkwFxFZoAaXxa4db6CXSxPY+E+QLIj50mAaWozA3uCXjrnZmnq50pkT4pP
Fk2lvrO8u5LKq1ULtROaVch24R5qNv5dSIHqDaTIaUgQnPJ1uBr8jzL7BodHP0ZWnR8VQofLtI9Z
9Q9guQYssieQJjDFi5l7tdWGHxjGBirB6BmHx1W+kvhEYaJCt1CBnBV/uog0dAvgIfeAzxFrOPO7
O+rlWSHw1ItwSBFUIqUoGaqzmmAab6b4ZBrcUemLXmrDTW13UWSKa+W5P5q4FwDcM1SwAMK2eToF
+3xowqNNmeoLu41bYrIbLY3WuYZ2UF86yVdgQxRsrEIbj32sT0+zVC0mdSWOTbdXLQIxI6nTA2fa
tYjmlCMAwFu1iSzXftV72Fx2pJXv7Evbo3AqGuooDSmvwBXTdtpA7a2zx+qo9Q1pLajHbk5tIutn
VwSG7aMuw+xup/14WWdwWg3LfhhGYl7n2DyryVfTnf68Li/i8ZdaEyW2tfXyOf/mBDiWO7pJ6URQ
aWUmVLc16zO9Uu/ig1B7cwrt9seoMxtEQgAGUFk6qw21ZmhegZ5qkacWfuhBaFmYZnlqQA4naYFr
2R+Zv8iOEwR3SraHYVYjy0c53YpOxyg/Fu1BoYunYXB2lh3CP5FDVzR4zL0BhngldavJswkcqoZq
M7qkhXvw5CkD8Ik4peCOvya+hlje195eSRy4RsV9X5lU3Fhh1yy2/PprNev1Bj/Lr6qfZrny5rpJ
Ipc3FNQue9vda+FsbYIpP3VTi68VifZeSUJm0ZI71fnhObkoX0FIsW/H1EUZlLXSLo80/efSZeZx
FQ8MScwcNy1X9SEKv/yUiLnbiVnvVuqzKjiYZWduM/JANhQwvqkfpLhuUdUdXC2pn4smexsXr1qt
3mWWvGnN8hVrkzioP62WaGUdI8WXtu+IQNe/ahcjfgxJiLmhnGXLLmFaLFvLlz6+mL7Qv6I38hF4
1dQBcXbtW7gpO0wSM+ktVv+oFpqrfnLiSz+rYYcGc4emJqsveV6HR9SH7XbVYCUgE2lYQBxcfxPX
BgpAWqc4Iqkv6CLNFSl86F/cdjAIUfPSrfD6Z/j2EPKltWTujOA+Gg3N/PStD8rkrp5es9QtmBTp
Vo146pcgvDzFBhWcKHanz6Rijjt/ifRDhkz+mntlj2yi1w9DW6N6iUNuq3wYAbOM1b4TwXjD12zf
SmbZfT0ReKyizqLMfKtEH3xUs/tWZcg2Sgfl4UJawrnydUwM9NVMiwoFe4jsnBtDfMtT5JOq2WxM
C3rQkTFDGNP3P3KonBsHYcbflz5MZXB981Asfn0u5/STySrvY6I4aZkQ5Gmh1RuBj2sXGG10FHLS
9NX8ObDJ268VlgiLTm3p3i5Wkdo1qrf9pPvNrip0/do42W+VluImLbu5mnzWbPwV2LX2YcY+g2fb
Wo+kkCj4dtpG8ulBkVnWLTiHhRukZJO28S33pia4ChY4dEJ8epu1YeV7erBLW2NXpiCGQ5mrZWpf
1AJFgVcreHfXii2on6Bjb/zKOXkOz3kfWp+F7f+246l4rKEjZoZnXtT6xLuNweDfWFNMl2DULzPb
IAAq+aHKHYRwSQbfI9eqLf2wttY/BfSkvlj63KEMG981tpOUniaEx+PU7mf+Q2OQ2bvWRoPejMO+
k3tfN66qK8Z2rLhN5W4zpzK3PfSUzRw2/BY8VVvqD8R8wxDb2RLJrlNe3SyxKCX/iqpebKb7/17V
IBT4P6oaDg+B64LqdgCJBTJJ+X/Ue+KcfgN+A7LOheNu/JnBLlHZYO7wyqwsLn1Jm6qtLYkXJfZT
RyT02hAlHNPdoMPQd29+PTp4kj9z+3WPNIVebUobDtS1sDbMtzykJ4G9FIm3HaePNTkAoV+N3+nT
l002/kx7AWl0aaxT30tMWJ6+5YOT3NUNhNoMw0LSf8CajG56uXSHwU4HQAiA2gH5INsNgPu5PoWM
hX1rNoVbNxDjpoXQBweOulRboe8OSzM6qFNwxuW2XYI3dWutizSacZVbLvdmvdHYvx2AIsHEkYs0
r3fyLd4mkziOHPnmlGfGhv452JDaJKfMtv31KJbXFmuat+i4NsMUISOlzX1QWjaCeH4nQP+Oa4WT
VWlHHiORnlm5xPco1qkLoD8hdtBoqDG03mHpCJZSPxG5zUYJZUowETvfiGHmDUTJxm363dZhPKZi
Id2KozFp3K99ZlLs/9+2Wgv6464OWaWgHh9RTjreuje3stdV/2aT8Veik9tjYeue7S5KEMWIjqKJ
N/xJT4rpexyZ5uBDM8YdyMiFh9x45B/XLKeU4NmP8EXF2SciYYtP7bQDLkjqLYdy/oypiwfxw1B1
6fsUdmx9c51hV5YX4JJ/sqDubMOcrMA6ArPThf5XgKbjtnQ88awZS8vWPDQuzZLiMAMG2Q0kmS4j
9nP1UvnEbPiV+U3dG+2c9Pd54ANtfRfTvhc+ljOUSsru7ea/P0POfxYGPUqmDkJyNh8MRf8omRah
B70WG/Il8GN9P+JbFG6p/5AHVmiuB07aFu92X3/3SXTApjg85Ka5nPuotre2Eec3pwxJLSEEpGEY
PKcxyDrL0W++LfmqsgI21zW9Czf4ta6AGLP3ikBEak6E7LMidAJsm+P07av6KrSafBgzaV9bj1UF
KlT8T/X8eaRA+9H+6yDThs8xPvwtEh6CfOVTpRxEIlsOuTeKm7qkXtRg3XAdqIy40V6M/o+xyPH/
GR4QGL4beDbVf4/9Ksf/eyyiXRTmpMrn17Sd/oDCI2HccExtVLqes/qXczk0905dsURfksNktQYu
tsDETQgxgemKZKry0CaMZ21Qas+wNP17m2hnWIXhs7WM4XO5oO4h3g3QvrymXiJq0TKB4tJq80Iv
zoWGj/Nx3wCrZmxrQaxO3HVd/ahqq96cvi3yrNa8hmHAC9gdpVjpHBMecmiS/Ezz5eZ3VnJDGKTM
5GqjGxaYF9QuMasd/bn4f4SdR5PbVhdt/8ubowo5DN6EBHPsZge1JihZATln/Pq3cKGypM/17IFZ
AFst2ySAe+45e689or0xiUt46hyl3YdFUe4A/K7JU45OBJiV12koCrfynRgaQ8PPSDdR0c4JCLN4
MQOChSKk7QtkEUctVlIjeOpm5CIdk8i1Zo9qdhCT8GGC6dha8etEM71s4uSQTKW8xB7ZcvGlNpSM
EA5kUbnUvGrzSDhr4vgKnHDdmNI6DvDWM7CW1o0WcRSrvluJo/mnWmr9ZecB3AreXv7A/Ed1vdYx
12glmaPqVlHS9ktl1dU6SzK8c4Tf7qymP+hQWe8l3MBFE+Cl2Spnjw3jI71ii2i/zQcT2Wo7STYz
Vsqc7xll5k6M8qQW1CBJfJAq7IulQWKkPdVuzOyHeiRvDZzxaHTrUIfaHdZUA0XXEJhtHwBrEFs4
06qGWDsZE4akDgVGkNFL9oOUlFhXibSTLk/fUbnVbprHP4YhOFi99DVTS32dgGYZDOvz1JYZITet
jcvC2fg4npIi/TKFKN4N2ZXUggKmUt9UHHYRKsRVSPqoMTtMpa++olD2zCm7qRl8g8wLNSHGgtmN
zpFbV2JBQ8Kshduw1HZ6PfA3ghcaaRTs0KdAoYsIkNTJpkco40PKbHeWDms5b8wWJJJ87Ed43rCL
Y9fCl9VsC5MddF4mr33jPEIGB/vYZ8KPe96oo5PMRTY3+mnvWmSbpitNKXeN1V0L39+OaWjMNs1q
E/evQEJkN26r7IyTieuAypu4WPafCSn0PIG8RBnPc5TyKq5r/5m9tQd+hN3MNDLDK569LPW3/VSf
65LY48HP1YNhQE6onLNVac7KziOd5YYZps0ovo2z4Sil2Ytpqvi42F27em9O65kZ77cQ6qNscIHv
rJSURZp0yANCjk8ltR/P1ulcYA6FW7kH1Pht0mnqTvJnXbmj9IxXKgi2DipYatWIWMZ+NzbWtzZz
uNKjttnbEO2jap6bWtMjcSLyOAPyqjpFPzDWRw7tg/IhzKN9mXLjOGYllYmpXpRM+gagBJRVsBph
dt1kr70kqXmyIiJHcYefy477uaHMX/VSxueHnKhpm5MjhepaqcgW5eG/Q9VjrGbeI+suatMBmqw9
2CCyuW/tsr4wMHkYvbqZnPSpzn7IzMM9DelFp35MY2xuhgqfV5C9ONBpkftq9V53ZFKPmrkf1AZn
W67e+79DLMb5qEFTNue0KwVBypqdqG81mHj6Y1/DanRoOsnJtrAneUfR1D2irD/2IX0RrY2bjTKv
Y3TlIrKSKBmtrnkdFdxpgZcXT03fvDlZf02UwT/+crMQaJ+f6qlZx3JSXIP5Gd9jDtmVqD7y9Jp1
aeY2U7rjJxAIwUdpn1PNgDY+Qads0N2+U6y6eBldCUVyR7Kkx1c28HGlhI5HQCbmf8buAcuLKDNK
zrF9hpl4hc249sy3qE1WzTjx0E7YVqCPke9h+LnQ0HBrkKKbcw3RICi+69q5h2GkZzfZ3Nf23gcK
1YH5SeXtMKAmDVeJDwbG3Fn+Bea97q2S8FPf2usSLo4uDyCHwENu7BjKHS2yiCiD8DjK27Q6KhXO
NNvDSCQhh38DrOGsffkdkeRfGQ+emx0/C3Fu22bKutQ9hN6F9OwgPj55LZ08D6mgbfggxM3kpGSz
hEQ7a8lRHuzKnYibOWUD9VSvp9/91nBcALfBTYFIkSmftR7lGoj/PiJ5VPX6VYDrbw3dlEhdPUZi
4jdY4VTvufO8dWCnoGbRoR7j7sM20A22tvdS1V66odvzPioyU/+cYJqke+36uLwkrYSr2bZO3H3y
IQzwQFbzcGOcchYJWVNctE17Dw/sqYU8JE88RsaiTg6DCSMgm0NmSL+wSanYks2SX8xRv6kyiY4l
Gt82/poTGyyVG6dRvlj6SPQIUsdVwkRm28JNGquDH0/6Ab3dl9h5b7xchgTRfMWUxLy+S5y76OeU
AXGwNutw3K37NkQDpdbF3i7kEkHbsDfNODjLnvVJtJnopyKXslN1DX/LRG3ZZfspdijf8GVsol7N
ntO8wMU01TItRWJCzdaHIq0hGAG7qGHQrJgG55Z21UDrbpH4z1Zq3hM/ReWVu8z7jPjSa9HLIPVn
yaEwcsysvC4C0LoA4JHUISkLYd2/Y2ekeUbYtECZL7+aOnW7V5TSseFGsTLAssNe5G+c2glQJOMK
mmYNsl6MFe081dvrlo0oCjVc1kbjWkVYtqGKkoHfwEAU07Wmlsatk9r6Npz1dXxl2hIlPraKDzLK
mLbCBgbSMgAZFaHcEgY3E6pRgANwZwzhPvPDZhF0MDxkGzif5jHx1BruxY3QTuo9itmKhLdazczN
0sv497JdEdEteYKCOTt8+7//h/JSmUWNsmk4pm1otFv/LDdVqmCT0Nnk1Bhs2Kj1hottN6Yb08Fc
kxYXnJY5nKjdkeTuax73b1Ujf6CTAWbrjNO2x2Jw6Z3eTfCFPjq5eWSTJe0NwySykAfppRXNxz6I
PozacNuoy96GQrks21Ut/6YEz6J4CfqeuRh0qpMD6OMENyeGFgcpBTCz90hVaLFFQerUUDt0M+L2
yHSMObUv5yMpoNJLM3ATaYb2JTAKmgbgGV404rO2lhSlborhj+cSNNGipmMl9hNcyqPrW87XfsJw
RXNqegyyErp5zQrXpy74uPJdsuaZbmrFl6DVtfcpPwRlaV2TsKvvowqmdN51J2UUrePO5vPpsqd4
sGQGwq3p9nP52XuafdWmS10OO9jV5N0BRXAuDL52fpYRxu6UF9FWr5Lyi9S3JG/MmUAFq8rWgSfL
ACYo1yZow0vrN9jDOrsGNR22pzFkIyyMeW11KSxE84lMIRVRyuLKZWoenIVT0W79+Ga1r9ag1del
LYr/t7nE6H1uwxiehLPEZgD5nBrdoZlMWHplnWKXGfTnJMk3i/nt3y8/VfnHbgdhomo5smPrGI10
Mbn7rfNCXkJf+R1P/wVuEOZgA7wR3FdLN1YL1PrmZBYOMsu+tenQrbRCCr8VBrV7a33rZmDPUJIU
lhrVcBDDHloHXHlDtM8rbSOiZgSdQFY04kJN+Y5l66JBnvGZPV7VJMrPilOZbheRVbD03fjKUbtr
E7bjJlz7s9u8QE6As72j8yGZU0/UAuCQFITXWdBDAkBhB2bdez0OEPci8ao/lhbHiB6aqsMpXJFc
I24v1TYo6YK03XAzQAKfieryZWnqNeVhoT2YMAlPggPR5lPNbYbZ2/Cs5hr2SX1SOuVtobxrU1uf
Go/okfGzokvr2sZjbTXqAMc3Ru1h1/pp0Lt+JT5LFphqPXCpMzzDpipe7M/LR8/fOVELRltjDMNP
AxizXdxI9b6IQ/MVxPh16hSMc4wrG5bFVWqOLPiCXmTN275FUqJJ3pmJF+HeTFV+42M5jJlgMrCK
rSxZp8wOCtcTycLziz2/KINGEuPCV+xyMjnpGbud1Fbn1iYokcjCo9baj2WOwXrKSN4rbbcuA6Sv
yeDZP1lluppIW/EvMWdCJH+z1SsWC0m4K3n7rkrVd9zHyomNkLxlamGvHA28qiAiJYN8WZrmTGI/
w6slqNIzqusCWdeh3aHLD4BetbDMFg1J0ePgXVajkCqFhhFeB/FC0DSGh3lEKk6NEBBTWiUepBaS
fetBafEGzpKA+UW8l5RgzZrG+txAfTgog6LfPEupjsZIfvx8Jje+AceWo0k1yDpHzuKKU8/Dlb00
RVRMuetfk4ep7JpdyH566aNxw93byDAp7dlcM3ouJGBRRLEOs0VOQ+QAdyJNXOF7k2ufVq/VFERD
Uc1G9MaJuMhfonyTx1r2m5BW6Gp9qUc9UJUmYRQqTcLBj++SqikI4CQTkg5eh+W2qBvuKUbBNWhA
FznK4d8fK8ZsnfhjUUPlo2kWrRRHtlnc/qeHQmfcVnK5qo8aDb04SEv27AH4nfnIlvT6OjHNdG3U
2y9NaaiunjDCxYptviRNMO6mPBxdZT5lxpKdxh5zupy3JtuaQL0lTXoRv2pFQ7POQVOqt5EHZ4U4
xYdf0rTHnsDgT2U73kWYVjJDoXQDKBRVAVQvh5qj6JstuHbtlYiY4TTBbEO1ZMkfaMQRO0+hcYv6
SrlXUk9UWVAoHwlKfRQ0RC8sD2LPLrv3XpmnAdAsJIuylTTN+qHl2fgf+gltztD48+M0dJmQXxlq
sK7jV/mzRuiDOYW6GPMjyOJ7FLDTsw1FffeRImBf0qJbPgFHJwQlWQWpUe/roeXhMr+Ixkmf+CBI
fXZCldVef3VsepMULbNo0YC1lXmoep3IUsWUthHymaOZ6s+5NExX/OWbZdEMrLQ6sHMz9D1yvukO
nKffBZMkuVUYaa+/ToUGpp5Q3f37haXo/5gUsFyZpgOyViNzk3Xrz49C82UsDIArj8oobP/a+Dy2
8SIbqbqop+jJTh48bq4YdXyLGj6OMk5dz0xRuRbhhx/XH8OY+3/NB37RpJsqUStXBCdmDfs7KSXj
LR20WTaIUE3kzeS9PlD7ls+Sl9anoYntGxFi0RosobTpSoIltYx+hNw6/jPIw2JfKvK0b9oZZ5mx
KiRKtvF10i1DFUl4NiDOzfl37QxE7e9F21OdW7bJFA3vV2AwUvJxkk49JBuZfuvkGM5bLn0XyVKT
bdzzGG0XKdX+A6dzt8DlauO9hpKAKq3XDlU9JlulN7W9L5fhpzih5SAVxdmYs5e7MWiv7RB9hk0w
HDSttLc4nvGg5aW1w0/XPAuLsDN8MRTdQDc+GdT+BD6S6sKIGOmORr3cSs8x3OQgVORPql02exky
jTO+RgqTZ/4YFyn8G4ldf/ssEUv6TOUwuK0sqzRpkI8vD6LJrqXNZNJdkyX/iy9L4yfGYu3KyJTn
nBjLN6uwnxhep1+H/kWGjBl5E3tiwyQ7VMqCtWDEjx3NIRXlolO04Y3hDQ9S8VIjcjtFJo3inrzf
xRlfycG0wao0MVQwors0Gh+C3N45dr73gqbYYOjIdoNp92uTkTejw7+LDbn8C7iZcRDJQxKD1MxL
pa2fj/E1DPzfj/qpS9YjOyG0yQgHx/mFxU/+j66/6czX+5+PBkszZEZyCFwdm/viz/sBCdnARggq
fmhp4XHIu21Qjlc/7J/8kYxNA+F5kOId0MCPmU023c0I4WdayMZWdVqPS0kiFILCnPH29CGO8lAe
l6Pg7/fETwdq1d/+nB9nX5mTKifLycfzoBrlupozIZCe88UYWX7pJdk+xSGmWUgJG0GVTowRxIUU
sxLPkOkud6a9qXiqK05brXdc5Dnfmgr/gmCCND1WT8Keq0Xsw06eU5wQsPa+JXBuPOSUDa3tMsp2
CByHu3hhH0e2JX0MzB6MpbCMODdvNpMCvADHU+MDj+MQfvh86hBxBXJCVbBLxz4MXUCDIoLH1nv/
EFV5syTyZLr+oVRhPjxlgLL/JyzHpjN9rmTD2uDq6CXYPcNRrbP2Ig0/YWwY9DeO2bbEl5Plp0i1
CoU2nVwYlvFBFg4i1VfsFZ05hpsBCmO1Gi08PS17Or9unuDHryIWWzbRWv9gZxmvp9qPlr9PxCmn
7MR+VtHKHK2alRABwNLGpwC2A0EbVuFaTkKcaRaomzqtvU1bJgzMaU88iWlv4CQ/34NNZ61GzUcp
gdrpAgn895cG1kHjNflRvB8BPOGxZsuHYKrpePsznnpm4ySqPOcc+sWxn9k4ZRM+y2nLPD9Z4xKj
HxF41UnKNOPNYcApQPNJaOZ7EjkJ5cOBxMyFMKhhxuakJk3hqLdfJCnUm000X0PYIW6yHeJNA6Hp
CqfWL8+WsHCpUzOdcI/7Bg5KUJyZSBqrb0qevDWdDCNyMoa7pMfjXcmcfmObSkF4LvpXlUcKXlR+
OrV0I+wxPEgi06zsYvXMJXw3gV9P0/AlsAq6T7HdkAVTa8+WV/2IAaefUfbK7lDTITL7+lOOo9xl
3bSuqSypB1UiTC4Y6081Scjbel5AtapO4bknydaq42HnBMy769ymx0OQw1Vy5Phdx2o/643RQw0r
2CPsVPNQuyTQwl1di8oPmn9HOu/yNktTnZKcyaQZhPUynhSnMj3P1WBGxHTVPM2bvuI2jBDE9eXH
YMKDIqw73QZ1rRxlqZDdJLCQnvrNe8Vge1f2zEDpp/ef9Dp0bT2Sv7StPLngJuTT2CBrG7SYhvhM
TUt65KVL6T72aXpW8SwDdE4nPguAnBjbnLWWZG+xM/MLsI795C/nHnK/WlIeYV+bLqZIZy+E+2o+
PXDsoJDwuRi2i44KiKh/ZPpMQAMNCcEKE1zfNCNmTyU/diP4Vt4QA5yp6mFjUkwdkpm/8+sHeA6G
DS0G/YZWa0U8TXwjcLXCmSMXH+FI98JqCzxXRdW/KwVGw1Z1Vl3FLsZjCPmkxzQ4O1N9HY3KnDGq
7aqRa7TqChSajcDTdDBIeQyuzUTS3u2KoXvgyfVJ8IGwmwNb9cozoNd8TXkQusacboQJhAQYiMNM
w85xVG9bVd+raPFOFmqJ66KeJkQRNAmJ8D9Le8WcTrZmoTgjtCW+5NKUQnZq6faDadn7FgzInqDH
vUPloncq6aEjiI7YeBLjcW8kPSi2CKI3pqNKujBJONOD9nrhaiVhVUj5SaxJ5eyetJZO9E/VbVQl
kT9qHlViiTfKut3mPtk8Lr5KHMojdqFKN4NHE6TFLSi5wAoeUxQrzQuNnWKun5sqxt+s1PLFqc3N
kmsW9Az5/UDJV3qQnixkUysxkUNuap80A3FWakPm9muy50stv4i4KWSm0smTGRRAm1/InBKJe7cR
d2hKja4nefEQyQzQPtZaaOcPlA3tqjJa8KVitBvUSBPVNvgsRKGa3nzqTW6xXHoI1HuJVU+ma/Lw
mTw8esax7cx8d7QMGFLrIOSjDHyYPXoNLGUot/Lh5Fsq95dlXWBmdKRIkIFxqsTGmV76ezJzfpIZ
+wO8mhthlOw1rVLNBeNH6tYsMbe8rjkP43BmmnvNTaX9FjGEFAe5mW8bx3OTWE3u2qxvDVG1ymQM
3WFphutGeE1gUmMRIVXqL80EfI4V973DiUaiMWx6KWPfZDn6sE6oxdwYa+NlBAN0TlAhb1Kmxlsm
Qe1+MFUM7ZSxNTfdlkbqBGmdP8Zzk3gGB3wfoTQXsa0YW7M5mZJOJN6sXxEv2Nutk0LoOS54Ccrd
SERDUZdrIQsMUsXtECp8J+4iKSzuMUu6Jz5iWQNt82NKx+f5YvvI07JZlxl5bVKJLb+oZ8y9zJS6
H99VFeSNUKGVjDNXwPWLszidb3Zmit2667TqpivEg9lpU32IIyWxfh6J93p4uyyzn1nTuqcON+xF
NZmtB/P/t2xhhsLJB3jIrw4kcNi30FDRSqdq8SGg1alW5Ue194frYtjLUquFsQYwUVETIj1s69b2
2b1ItZ+S3EK30ovWQwkRjXY9JC5smlO98Ygr9z5u2k0/GPDCUMy6QmvRqZ56NxBXVqN31A3/m2AF
+rLSb6Jcsjb1ZOkP0FfR7qexNqI1EbbMqBYxcdPV0OGgLa3LvK7xio9fcRnOxhManRK7Zno6NKeM
uflX4t8826alHBZDpa82xMVUTCD/ZqT4yBxUWz0KbwMQKT/0na+wSKO1PWmtm6DAgK3KrmWs9I+O
XN5P0xTRTO3r3Thpzb7wjXEt/pvjhL1H7XOFWtYBv+HkEl6WbiFvlLfBKOhUCFbUMKWfA896U2cr
+W/FPgNHHkx4/s27zGoKr2tk6utZ2UbCJvFO8MwdDgirjpZevCTUr1Cl9aviY/HGXrsFNO2cnb7f
dOGoc8v7hLmiROwR7xllV+6XgI5qtmpm1vSXN+rx2Yi7ny+mmsSEKvOerQ27QWBvnHL66nnIUMVz
lk0tyeZCWZi32h2K0+b/+3dUxCO2ozFey6iuViJMze/0M9m9zxLyhNesjr6Mcap+mQ98WVWYMXba
QQR81Llr0dC+w3rBKe8Xw4FAeqzqbN5GDnK1flq6ZbHBqMw0eRSPVe99IKi5w9WvfUyAt0nPgh/N
aP+lSmV/VKuqIBKH8ln2A2lrjzU08Pk0SW3K5/mo1/VyFc8Ft5ZWxdXyht2UpM5FVJbyUEkwAyyE
tbr2RRSGKNPSg2/XLcJ6n7Gpyfitxciy1yMCUmTDM656lX1iN1velTySX2D7uUNU4LTyWJFmEJcT
a+UJ+Zt/MINp28EpPelhO57E0a+XrMxU12uDH//RilD/2Yqw6XRo8uxn0eZN2J9br4Y+Ky0b5o+L
joaBbLeWc+LfgyEkDR6h6nrJKCaITN2J+hy04ZE6wD/Wul65JBQarl41b6aiNaes106LrpXC7Sxl
TsbQ0XoX36n4FIOct7zJefeYFB3QrJAaRQTnoe1g8c46/GEW3gtIcIi+l1BN85Lr3VHpw/CW19Kw
gb8ZnstKZXYZmRD0ZXyumET6+aaEbjmgnO7kU1fbphsFFVRtxo1rZIHJ28+j70sPc96/PWKv+GwE
9fBiOtzhSMAPdVQab2ECFnPOW4uKYDi0+TabFPkyhdoPEVhVzGdwNX8wAdde4wQznRz4xkkNlJMx
y00RBRNjMpPt2fA626oBY5/QaWTmKz1HteXTSvSp4ec9VJ0VQ86sMUeq6uOzBpbL3j9eCe2AkBLo
pRceq858juI4PhhIITcg4I2t7Vflxk5kSEQ9GzRN6YdzGGVPYdNkV8ab02EKLERxAcMutA3MmH0A
XYOmoePOmlNsD18oektXQa/llnWxR+AEDm1uqDnmqOwMCGAfLfZ9YrppPpK9WbCBQNVKtjD3XF/e
rBgZf0lC12TibvPb4bOaAEyyUnn2NvGFWB9lWpf/gVBR5X9ctZqFhRgPqq4iFGQ38+dVW6m9huwK
CWNRFBEExvEEd5fZRVgwhCkKwnrM1iKZOnnx8UynUlGexFynIjXVXYYkbFCsS8dmpp/lKYMJN4ar
J3nJEZOEGYmVkdzzCOYoxqC3npDfrBXdDx9VihterZJm6wXkpiGdcS6eNTfZ5Kx+WCOUZztGe1AH
hqVs23nMQX/AOcfauCVLotxjK6I/A5Pc1aZcI55lmt6XZl9B5P3GU2mDmgiI2QlcjZkXKEiU4siW
kmd8K/1O97r7XC+Nui4/i3ppPmtwATyLa3I+Ax+6syNjJ0KihZBRbsCbJNRQOBjBliGO/uVQiPFI
pRP7ulgCWBZJrXrGJQDSwuaxu1saQNCbue/1/RD+9DRVw5r4NHkjmhx8TDo63XivYi8+V3rxTfyH
dXrPkJIzFbntapnNmCF2ZfCl9s7BGHDwzcC5A7HE6hXw8MX11p4rRUX0KuNeF3+LOI2xfePVCKe3
nCzAba+koBys+tTbA+JvuVLHYhXEqK3o6OXpvpaVq6jZeKQ023rwWgBr1HGTptrb5SFgNAyHNbWl
5Rir44ExpfKGSmMrYEIG9ZtYKpc92hBN+qoch+A98bODCLcPIxiJ5dQn1wg12b6PFNTGWm/fhzSa
DZxUqlHvfarr0WBUkVprtJ6d9Jgc9l0tmZ1SgzXcnx80ZaM8NC+1t56pyS5bSXkvRYO5l6o8uPuO
ZAJC1ewPdGDyYB0aJAvfo6QGt0TOmDe0GqUdPB8u+0+KZadHr/dPguUAoGDmzPdvWap/StjUnfIq
BGPtZfbeSJMIKk3nH8S9mk/Z1iwHuu+NdhdItSaFCIse7nmGtrz6LF6MQkLMQ/RzSRPuz74+gZGf
43+K3Pk0Gg71rRz3Z1AN+lq2fIpN7AQZgK57q7DYg3QL67TcjyZsfkF4Q6NKhyZtK4gVFLibEWOS
+AtlVf5WmEH0H2MIW+PR8EevEeM6Fj7AOoyKHV2Zf/7brJjmLAJ5CY660nvcvTHa8Ab0IjsUi9lU
5gcsWM5Vq0b/3ISYusSDJQ58QgS99IGsBJXh3+9jVH6VtSg8FGoqL/Wfw0qNGbhLj4J3jaNl2Osp
njx6TA/CK7/UHKy7ybG3ixsjBvVy5qamwHL6VZFM6XPX4U8zxjH66GGE4zCDtqENc+gDZ7Ua/3w/
sQrtyUC9xOwte+swCB76xoBuM59mtFV2qjdcfwUilUC/9gCjKaTnkCRwwxr0FjRiSlsQS97gFe2m
kMmR3IX7wstHdyT91PVnkPKCT+Zu0K5EMzJF2NVJZf3VZ8oFXuz0zVaYTv1xQIDX8o7CgaXRSBjt
UHL7lv9VGjH5WdKbai/56PX/o6gx/6EH0FWTC5vULwtIMn6MP79jDTBmPRAudZQIiT3gZdVPZI6v
xeA8tAfoWWWrQ0hMmudJMmPXhuK5nNK2lY4+cs2V1KIEbWosPZn2ykkKh+Y1RXEq1ZdFMNKS9tpF
nyy9ZSza6LSK7AAglt6Uz1qc321WwSdVq9JHS146ZJj4RSFoWeKiBAvfGVfZtG3X64L+VWavQtiI
1391aB07YHsfeZtW60Al82gC2HjKdS/cTkU73AwjAPyQ1Twu5qNByop1ZXao4nrzbWlDAHevMZt+
1FlqAEcf14PeMhq3bOfgkET6q7vkyd477GGYWfMeKh4n/97RkEZycyN2lq9Z4TathGddmPicFv6o
UUZQrPr6Jnn2MZn87qTPYncs6fVNHLWDd1S1Dq1Mzt7sQwWLodJhYB7kaeu2o3hYibJGFDhiZBV7
lOYGBtvYTJMN9QoBNrgAlxcfEpbbB9aTkiX98pvil5ZfF5Io1ZvmGOAg2PZScHQKELSDLkXPBAf5
W4/rz41Vr43XRtO2qzxJp0MnJTukAv2DDAlWHSZNZ0OxE5jzaxXPzmka0owGncwdkTbGJc0a+bnS
c8rEQmesIIUb6LAagtVC3hELOizxIsLEPMlevgX55K/EqXhpY7SBS3e8iiGri1J4dEZlq9O7WINx
AGSuNqEr5ZL+GHrj0g+KehXMt9rs5ixWe9UrfXwJU1AgxCfGF0lHYESXtRyK+FUZm+9ihptV1obo
4/Y/7ql/Tm/h1FnYMmSZeaVhOfN097fHJogIhXdl/Vh26VmZu4SG1ktbulLtRtwirVlIW0n1f576
cewGhBL2WmOdCBwCjSB1webvU4IC9r6pgkpIGVxGVkOM5vwijkY1spA58UjpjJV4ezK6H7OCAzUn
rPxA95Bj6tFTMYP0xYs+qMAzAnZU4lQqIuny748VYT75Y+XQdW3eJrFm6Ir6D08FjqWmVlXPOSZk
kW0KIrmZ3effK8OPaErU1guSlWrLpDQ+6aPFtkVWFDc3bMjqY3tlHci/m019wetpfAqKbnTDMAuu
lgXfm2jU8qhpIIFmvpamqcMdru2a1PbgYnb0m8FneVCM8af4sZHuZqQr/6dYole6TwjQITIiruI4
4cd9u8ntUrlT+a5BshL2VZUHtbUSLnp0ML9eFKXS3Y5p0xpCZXLLq1TdRTBJV/RsEjqSDE5XfsWC
qNf82vzemNlIN7RuBIYyVrdRUr4LPx7xtPoOWLm6UWZQlwOng9D5ynHHIoEK0qB3sz3akzJShT9/
MytTOCGGjODaCrNdWo6x65haorENd3MnRTQTgP22OoUe/Pxlq2U/HGAwd8uVIN4L+nR0M0MLtobZ
6/t//9oV9Z+ricFiMlcLaBdgOf1PxdA3StLDfHaOi3ZrIEfjDDHsm2Xr1kUJGseVYkXfBuMorZGB
VQTboPYKFOw2Rl0SVz75bsdDaUerq9gY+F9fSyf8eSruHbhG7epncq6P5n7QrRF1M3vLRIb7oUt8
k9YQPjEeJIZgFgqarNAt14Zc5F+yBNh84pnqrZYk+0w0N7RGpPTP6TBLzxM/PpBCLb/UCNZE1Up7
lBKlzYfb5L3Qp42W+h0berUDOwx8FZmBpIXxScwgqhSiJ2l44bKOOBLi6qUtrxrJEm+I+RLuEYih
7Ygndj31RrIHJMhAcnYCp3FXHtO4+eH7annzMEy3htU+4IXi3VRmc8l82hFhewYZ8Hk5w2T+0ILx
rZ3YmSWMFHb6lHYvBIcXLvANfWfOp+Dz831Fc3UtfqrKFd6vLIlWRU8WlUIuNpgjzTqUxZDsgsr3
2BTEzP01s4NjElToifiUW5jSZ+IJIeTMp0Wj7bsKBKzwsxZ9CO3GGPJtGuAuNRmWC+SMTQ1Bm3i8
hfBvGOTO3RwCVJ97xR9eeZQeRBlLq9vfQBMpwWmrh3+/NAVx5I8nkkHfhsYtG0mZh9P/crQ0M6VH
aGn9CS/tkGfeqQ1Gm7nMVuhgZYvQGjzUK82aU8jFwyTXjzEI9LPlMLXySaNdkXyX006048ckjzlL
Sp4Q59z8PMphmOR2ll0qA2ZFP7XOdnGoKzE2Cxiiay+0qqemVIOj1dbhajHS9XaKLyWSXNGcZSaT
kjcXP3D4SHvZ8Xz8VFQd6pwNNkT0CKxReaRwFA4+1pZt8frvn5Pxzy6XYRja3OhCf2TgGJr7Cb+t
XiW48AbkQXlKA8Y/k9o3JylV1PQk91a2smbUq+OF/krO+eyIgGtaM8MeqSivZNRu+uqrrZVcvhBL
GLC7y9OXNeje+LXJF25jeJjlHdTtMPV8d2CGDr+xzbvx1T6KeY8f+G+Gjpk6wCmNmUnNzy0j5TMu
lWAbeISByW3urBw6XlX+FMomQEr0DrhcxSYcDVN8GGZghz5l5Zm96sbPTdsFVhRAJDHkd5BoK7Qg
5oda5wiCm+gNIj3TVTuG41y3T2YeY40Iev25ruNrWUTKfrTl0jVnR2SZb4ega58Tva4ZWaglUZWN
t0HX253CZrIv6DcB5ta0RwsdI4fKM+2kDgNd9nnzp0jeJTLz9LBsqsOsP5SNnV2tsq/2ft7/Zcx0
P5GRKt5PzO7HsqfGRyoqy18wO8/L4v3yLNR6ZGya3fgu+AB0yHm9seYoFB22UbDNPHLQinnmL6SP
bMqeaEjCBsWLeCbstCOTopDv4iiaj3Kv+FT6UnCI5PoQzNkzzOqyu2MZ8OVqhprQA5DUhcpmYJEM
Nrpq/KB9y4C+NyxEsJBblsxZC+LyZnkCToUyugvLpCwBC4exsf5/hJ3XktxGtkW/CBHw5rW87a72
bL4gmhIJn/D26+9CgsOWqBvSw2AAVKlZDonMc/ZeOwoYj6dQ5QHqpwtyP1GZLA2jP2ykRLoyST1r
jQh0Sk4mhWRzFvbI+5za8xJPNPmoOCTRsieB7EBCFckIxA3P4aJasXZ7oumdgC9EicPhUhq8zlG1
MeSRl6XPJKEsTqxVmoZfXT8adov2Lc5+OPDr9gsGohIpQo1Os3f9ANbDyQri9dz2OTL88bKYDXwC
qlcLagLduL2SM+8ysqxt7oU2QSxpcyL77fD5BUeBRTiqr3frdMZk2XOPd1DU8iq40uQpDdjk2pvt
AfKvxbNHoCT+aKNVJP5ohV5vktE3j10/qqcw03/u1alC5rRpLP0jxnMuiFhtqJMxAPVFeK94mXmU
lgdZwrS78B2k84WlQ3urejhM7sRqrZyF8/KQKNT9NAZHWeuJrIZUDKNHZouZ7qns+menoz0KzOEQ
QsEMHzAiv3fwMQ6QK7eocgIi/brisUrfSGx+kvL9rgiJkSljsgXqNXhmH6yqX986tQfZGyFZWmYQ
+BD+1HJmt3JBiutFucxtPfGnTNw0O3g1jVtGS0miJNfvCMDo1R30V5x/u0RxmpeWFBJKskNgu9zM
eqhB86GVdV+QUQ13rgMcCAGreiyCOKc0wAA1KykRA7KqsuP6PkaEuvdKTF244EcscZaNaaTX6m0w
g9cSDC+7KK7PjhTO+/ZmUZ30thZd6OgyXs6bOXkva+k8Uz3U7nk7yS6tYn9jTZlxaT0z3gDcPcgB
sMjL9rQMZj64f2TGBO9JjoDEYPY6+N4y1x+svBErD/3vweHnvovHzj1TeG4uKn3kLbJN5bF30IER
CVM9K3HE2qive6JD/Grd4KMnddyY9tKG1M2HTWlpOOnbjUSB+qwvkaibZ2+0wp1f9RpxxHMwFMnh
rFeq8SKxQ1Zh3YUKoPdKn7Ptcf6p68xA15K2LbdMBshrEkbDJirD8ILxRr9pJFAtWP+OMHeFibmi
DMYHK/CvckfJ/a9C7YwHDdnBSqLPbELspjIeTj0UFz7CNEafGFE3lMurSLAmFSqVB7Oj6pNCNHuZ
8lVN/EmyQk4QxxiOmduvUrnz6yGasFZaP7Mua5/Lnlj0sO7rYxDEwVuuQYLjrYAjidOTX+pQXkGp
byXBTHS4zAoPlzIMIjmDZfpon8nLq8xbo7jXcZb/hWOY33FfLDaISeON/K3gtEHPE7uXuZIQ44HH
C1OPFwMQFSaREEd8U953eFX2fTvDPXvtrqh7o/wWuwSKSZ5dEffWLc13So/eS83sbC8ZeymMXWPV
dIxteO2HPZ/m42IkasdA3+HRsZ7aFLJv5dc/Cekkbkcru6z9vYXidG0BiN3IaZzcmFjR5P3USmlm
EUS6lvm4cpiVubltYhRbtxpeKh0j7BxULTcY9V1M7joRBb/OxU6dXpc1vTJbkQLcs11qRUuoq/y0
MoxleEt+PSK5Kizd9HOQZ9cZPLsXGGN/7kXqbYoD+yRF3mjBg2vuY/zjE6tBQzwFUCrWJhb001Kb
JZllOcSAKDbpRDaMhur0vuxevVnv5c9qMLlnQIpZ0a6Bj5PXL2HXmY8TN2QKGhum36FYTxbqm2YY
OvQdQcSxX518cnru5HOTNO13la3vlIGEUTmrtV2Y5hpW2dqeuvPn+RAZ0ef5skGpx9WJ8BBmvB1j
yfaVMtnJ12/Oh96YJDtZXPYRdG2b/oF0er5nEpG/xt/lP6VnhsA4YA37PBPz2bTQ8Mt3inFJI0/d
QlyeE4r+C0WhySLh3ybXtmerdI4tB1itZbm/dUZjYZijmVvpOajb8kW1UKmpWhK8yr3cLJXlnNwL
PKIU3fBDXrkAvhg3K9dcLmR0WPU5AxS/YnJ+WdxB1NtjKHU9VlrWFHtJhZDJs0D0klNmRE/6DEST
Y5EMHPaQTe5pVNOs6CYQbC7Xuz9OxI16qgqkOh+2n2BFalyaizqaKdYp5Ie4I9GueqlG94/AIbk7
hw+E4vl9iEZ7pVtOeOfX4fioFfWzPA+UUmzjLmqBtHnuC+sDeBjefqyH4alDG/tAEMSj1O+N0O2O
baQ9UBbpVnLREZmVsTLqiHbhPLQsrqBlwmxEz+ZUHIKJVr4sIKIgx5QVK+WBWfhd5WjUhHulfRXV
kz1TMCtVty9RDkGAIKfdTxC8hJb1rlXt7USDulDGd58FwzEF2KaVdbLJkBMYVYiKW838YaclBFTL
Kek8E+1EB00IB9PKq4ty5Zee8ZarkbsbRdvtKilNDAzI2yTiiTJEtSvMCjs4m84d3yyEBetl/peq
zlfHafNb7g447wXgMBkrFMUR3nwRPSlRczOUXp2JOPo6N+rwm1pF+9yIjLfCyksEMCTQR15xh+Yu
mFNc2lhtr4vuZoiwA6pjp3Hz6Rr6Vphndd9h/i0K9960yXlcBDf/vl4y/uF8mdkhBtNYyCEsLH/3
07ngOxQV8vC5ydzhj6kgy4xocUJa2DPDnu/b7sXaD4xXV3OTFxGSZYSjrT5UFTFQy7fd55p1KUx1
AwiJOSTc7k1R0/WWe8u5+VEhz/39eYhvaBQqidhmAmeA9GHE5Hhdkrq7//e3av6juOOwJMRR6HGd
kMb5e10zVDtwwYbbncHKOsfMGZlJzIl4Wa0i68Rr1UVZQsvWHL9kMy45cY1ni9bwRc0HBQCae6Sg
H0PXmltb870hKZ3p1PbtE7Pkn6eiIL9x3XMx4lm9jjCkWPpW4xetU3oqvqyahWLcfI2qMpo0+wJO
sb+UfVJsx6pSEU84Nxcacg/O8AvDKbz8RPwYCZ0Utoie//0DsWZK1d+GPYflM5EymJ8sSgu/D3ua
ZdM4Gc3hXGBtpghVsayclxO+MxwBmStvled+rYf+q5zVNW58SJr0cdTi+iG2Ku3kFN4PuaA2hBUd
h67aJaYXXD/xBHIvEzGQUa2JtqPt2OXW6gzk6iNlr6qv0Z38kjO7eqfum8lzVvLc2JbTuRIq+SFl
ob/wu+yMF7l7CETFrMjL8arOrQg5pgbteIzqyDjLwdUvxo56aTSdWNBd7HkpqU71E627+C1zhn5L
LMd/CGzc/+fjdECdI35xbFqWvxcPfb/C6gep9bSoaMxG9ZHMkDUmEsjT0rQBEeVLBBHthsku3Syh
oYDG0sOo9FgTJ5foOjct5oqich8SgRvSoHqCrFE8ibZhQLffFPoSl8JITnlVmS6KXUovxLp6G7mi
8MV0gigtroHSIi529AagSDF+4fn+NKhviQDx2urDSS6lqs6yNtF7oSiUKAtv+BKF9eMQCf8Bnsmf
XYmOktuBte8FcSZNC85N7lXznvT5W3D/6dPAm5YSGjCEfL+mQ+STD0siRQC59TXv1QPKiIiSHpzZ
OMEd9c1z2fkBnQ8WaI6hgU2ZnUSOaOytVqrkkcyHQAFGmDB1gPqNhYLjuyP9h2ijzm26APbd03wk
q6p8JcFdHXiY3g3QjrIdLlrNPS+D679fN5oxzwf+fuHY1I41V6M8D3Xpdw88ula3V1DcnnlSfmQg
nB67hlR1J/F2yFXqnUsI+1wtqTw6fhDX38yImr7oxre6b/4osJ+wxPDvJKCW9Ixs6+G42iku9/ux
16a1xEmVuoqxa56JLjIWU/OOykT/WvapbUu7Z3zOnlk652eHRJ5C9Z9IuQ6uciN99H6Vuj9FME2j
A3wAN0LIMozxT5AbXYafM2XsygiYiZJeo7zI/ihAbYCery5VOLNy5spZ6+rI7aaa++iU0AMtPoJx
Sk8V02uUXibCxEA/jmmN3w55xc8akSr66EH601Es3Qy/J95ysL41EEO3kdv40HMUEgYjw8ZlItKd
vPpb07i1Ni62IfL/TNUixJVMm69ox/EBD9zS5Ms1+7Tcguie1idZY8CLqZwnQ135lmH2G8KUA9bR
mrIV6SmFEPEYoshdB6W4yxsioZ3QC8/I4ljgFYb/lhfc7Fyfb0517FWgT9UaZDK8NUeIE6lNRLrM
P2O58UUEfMCyzyj2mDsYxV7Jjb3WBAj41eIhicY7wJjK65R54xk7KRxunTw9TVHjfdCi8ydIKHyM
veIjnwaC09Dr4p+uNg1UsjHz1dcmFCQMQYBffsUKYfJb+csQlUsKxGzxDkRhHhjF36a5mj0Ruvof
DsZ/Bjh4qu16BqUxz9IcJgp/r6fqWeS2pgs/txq89DkaM6S5BaLLWINQkpn616HhnWltmTzlMVn2
5cCAC/qSBu3gOj+l8Uh4u92QQT+dy3C2cjQKt7v3Rz27yeociY90QdQ0ZK2Zn6RJHNM4mirbU89L
cJfowcsmwbNCJfkPuZM3zx1M50dSZ6x1kGvxzdBDC099pR+kamaWyODTr0A/FfUDuC/jP1ql9j+G
fE9DXUKXynH4f/v3IZ85AVasCl59rhFuVTRfRI//az1MaoidEWXycixqGn9KS2AT053+YrfNa5OF
LVYzQCRyAAtwCJ2bEhqJPATC0i6HmrsnWwzUTKRWKx+/3U01qJAM7Xz/mM0sFnX6BI7Vm98LZa/E
aOSDnpRlTQmwvSqusCEe4G2gEOCzvsfWAO2mu5m3jg5ttbWtgNREQd428ZtfsjxtkVLCVyH8xsJK
Bs+9NbQ/Ot1UH5Qum33IsfKR6iX8VeJSE/7DsPA9aixashME5s75nW5VgGhyG3MlzSNGw89iCrNq
74HT+/exWNf/IfKhDI+BkymdjgwEIcjff58xhLa8qZTgMpq8vDTuARk7bnpJRkR9Q4KKHEly9I3P
91VxaShRfoblElHRYtbSnEpT/S6P5O0zSItqbRUqxFHuMaZqH/E7iIfKdu1THBH20+MEzUhO/CG8
5FLoRIv4Zv5RKNccBRgdgdG4KNS8Pnq0XVRznPa5Ywq3xdmiXCJXZR5UkBVb6tF7482Jssy2Jo9E
aFcpMHUprXMKDFrpKCmVzaghwLRmktynNVpvU9otc1Kh7rgrqi082R8iSGdNrx1Cg2EN9s4R1VL9
gBXc3TVxoa7l2D0N0yEzyvBBBC2QGWN4QHCtr1QJd16qlWDb+DRBVCHqenHy+iOczTzxpHPf91H8
uzrZlFZcUpxDP372EX6kTH0fe6o9W83BJBe2fXrM7YbwhjZiCms1lMoS80HHhNLVuvHCHXWfDI25
xNllNPfSrFhHVbtC6Fk8OuponmgnInadczOPmhHV770IoEKOseMeMMTX94WVsphUWFInTohHEdTS
Kk2wLVL+OqU1/M2l/yBGYx+ULP0UUXqruqn8g0ReV257HHzujMwTEiBIMP6csaUjrmv+o82acNWQ
lrVachsUndhyY/BcCmhucCzBad5GByCR2uO8miZPv7nDuVf4oIY+nD0LPCFxHxdfMZ6VAZF1bm5g
Iz2mfFNnKXeR61gvBKE21R6eAk0NNpMDNNfPup0DDemHZRtHMuaSD48mDoErTv1Y2eIQzSDCJG7N
QxpazVMxxLQ4TS416fFt0v5WWWOxHlSFuzXU/n0RudNRCyblzhBVuWm76GYLZNJITGizc4/6HIXF
yNQDz6x6VSGS7QI1au8/91y3evT06q4WCDA7RyU/uffbY9dW5s7ETN7bFd4pQUTzHCEPX/NPe0rG
+7LSuhcXkatlpM9WZS4lLaVmWNbA9m81JJxFJnZzEPupnntpegd2ScUOd5I+BGFhIK2A1ME1sHbS
vik3HTTDbWVX+urznNwzq7Y8U0k9akDQrrE7jvtGpPZ5UeH/+/hj/EOe7JFthBjG4yYDJcL7TTFQ
uHbNlGzyzmC9xZb1kfXEGtg4GRmJYnJ+J885jbbynGOdtslyNctLukGNcUhUk77tfJmTaYpuzCV8
y3Hr5hzhJVtsVoP14hauvpwpGudL69ftaWnn1d4lmBCB4yxVtuOQlNj5JofMMfol0hcvHfJwwQi+
VgJcOJkpDqOjsfr7j7HYm9FPf5sWo5uw6LgSaWnTcXB/G4qTEY5qYaA3xqT8MIoOKyS+mqNcUWvO
RAlda15woJuMlpSy5PlBR8ddxGNzzHKBaLZxOyqhpXuUbi3p2/LCbPo6W7mILii+OBXjGOxYqj02
YWxuZA338ehEO5h7AyDlMN7Jc0FGwGXi0utznBrUg05VS2RPrp95jzS/DnVbFG+0c+0z1Rr6ciIh
VmJqbGAzWU7P2AIaHk76lr6TchJVJq6kJK/Cwf0R6v1P+VsVEyYKm5zaLh7sWxfZ8R00nDV1hBAz
G6fkxmzyYutYZFl/npNPSSPtGMcThrT5uWqhrrCOtlcZhqYlzvA1SQAWyUQ0mY3m+xRV1J5TUcIy
XSdekkrpm1qTpdkQpq1WFjKLuecjN5Q06f7o2RfPHdSjDqzvyNHXxDAddRM537sa4wYGDb3bD0hT
EVIAErPKSrkqUXn69wtFd/8BBeG3oWqWocH+Rw71e7Whi2hrVGMCF86HpyihqnhXf1hW7t4b2ZDw
4WgkZ3rVm1PCn4+NzCOxujTfTH5IZgq2MKAt/OQyTdzIvT6lZJZTWEps2nem5f88//mMz72ELFt8
C5h96YrliL4u9MgvzUyDS8y2f6h+7SFz/nkOS+NHYcTTSTbjJwL8fsqC1CZ/n6hv7tMJHr7r2MU+
nves8llOyu0Uw33kv+spc7q/ybcJJ6PGAplXB7oB9MY/L7QqaWCrDCb+y3KGNZlL/4cVJOTAjdW3
yVvWjMXRtzsGGTijvHHVg11m1fk+DIVxncjZ3Oe+q19zfe7+q7hKa/9RYfKEt7cx8WoaWCMqH/pa
gdOhRqb53o7JtrdyeA8qWR5jodR7s/Wiraz3TIlZ71Msskgk5vQv6GjhtqqSp1ZGR44Z6a7J+Kb0
xXBfWu70oEflF+mIz4ek3QYYiA95nmubRS8TTAQDZhkma1VEj3IukAL+9+Mg3fuqouCRBJISes6j
zkLyIR+7OxkFabsT8yfpg8e1yNRohmJbOj7PUimVXR7lBuQNFZ2lb9P3d6utzECRezmWcCsl8knO
e+04jE4gO0hl6vULzC3iLLg5bf4SozxYHwnjyzm1sTF6mZrvecVUjY1W3JjHjXd0Mt1V1fKWyfWg
0xoBTmaZBi7K19cxQpPLSGmwX1E5sA5ercC8JIOakTcttzLQeOLdb2h8WDvuG+IUEga1XjzVNN1R
EahE6RSpQxl+qI4hrveTwJSyaG10rpBtUBTuWtKVagvQDYQCdd1n2vvo+erO0WPoTEYLjAXA7wOa
wo3utsAjNDSDflm8M6sqrqqS8r2XAR561fpIa+1FxszYOIXWRtPqR3t2A0Wq2e1EFMUbhWy3p9/2
RMZNSxtUivbGrZuljC1fwAnw4IcyoV2MTZywrhYBw52VjYk70gF1sSj5mkWlnnXueJgc/dUw/Mek
ya0Xp0iRpGWpdShDPswhQAQ8vYuQKouEXgkLGdLIHf0wEdAL3tc/dmNfXyN0o2QB/yGHxEJ3XhHG
dI/LihnDg3KwnZX0PHiDyM5JAXk4FDndV3Elor1+aQlMlSIKr0rJOCEvd375TGGDq3zlJQtrYpOw
dofz/Vhu4l97dr8j4lm5LO9KKhLkhlSWaW84xXc78yoiDVR7PU56MKxUpcmvyy5EuZOwuQWEwM42
oa4GLc6xm+Wp1aZLGkrskrGQ61c9CXEqc9eRq387flDKKFnLWNEQrjC6G15ekZm3OCvcx38fuKlq
/f22jleNIdtxDNUzSUZjmfX3FRZLeRGVraKfl0VCoCKjttuc9Ufqhc2dGdgUtSnYbbMGEpEJRAVX
AiJBQ9RgLjO+7S6grKNBGcdPxrrJbsrk4jhTcvmlhWyHdrzLS7M/2i6iad2p8wdo+oDSgK6dyRFv
13Le3Mzz/wajzKZFabYVVMeuRdttpC6oRaJGMNzWSsHIkjR8S+acwAoe28bN+vrMrU3dMtEnGg5+
8GoKrOAol0Yu649DYGUT9v38IUgc/Q+AAJ870B2JuskTYDUxTVmvcTC+dZr1GhcNehshql1Z5Nar
nSUOOQbCPY56ZL/OueUrZaTrqpY+vLBGs06J75LCEmrZy+i7fwJTR7ZZE0qlOmmzDwKnu+blnC+E
rcq2IoIFUqPZSydiE3vYPSq/2Uu5aGkYH/hr80OTld9hO+FqyLw824QEcScF5h9Tr+zL5yZPzYi8
B1Zmn+fkXqON9zVKwY2BAW+Xu+iMZFtap960JwnOXZOTZW7sSW3eSsN9TfA/fPcJejCYw5yCnmqv
ZcILnM3H8RSWq9oO1ac0q6krO6z+FEv/YpDzUvVD9A0ILzWe2vQuYEKyo+119jmYo4DrkBVVFRdE
900AwTQyM2VJq65NRpX5ULaSg5qIlUxMNjO99juMef97iiTe6po/2xCGVtk0770Pm8GdCUpy4897
wszRWI8agk7NUlcVE+UjLbH4kaD65JHUonVRVPFNnqLJnq9Lqecli+MDAujwiszoB7iP9Edqr7Ok
N3/Auv06YQU8EClgLBhUbBTDFYcoepd6PCoz6Vp0XbhOR969brs66oviSCIrt1HIWRv5hiIl1fa6
kUMjnCt4bjKV/5EQ8A8GGRewQWNbtS3eGz0w47c1ChW5plGS0DmTnm7vFyvSqHQztEOdtsoY011q
o5D+rN0lN+puAbANA7ke05Lnpa3rGcP3WDWjA8SfAKpvqT7jgntOIFP6CuXKeqjRLdfDThb4ZE2P
2X6M5zn6WqWkeX6K8BxifQgfi1bh1FabWlIlOiozxyRxsucyJ+UJjUx/lrcxoHaw08N62laZ+kfe
BQ76FisFnk4QtisFS3aK1JoFOhzwIndulU0PLYUEb6OJkGfsYXJu2ljixBbe6fNUHKlvY2YP60Cg
08nIRyzulmuj0i9Mlk7Eyh2p8+RkgEx/bWspwKgW6CPrFgbueWAe0vy+4q7i9GDVHP3b0jMurfA9
K7zqEppEIchNq+MZmQabhGQ7KLfZ/MOXXpqpn1vkhto/xTYecS43WGx1EdDbjvRNY0GRLCubWVab
fAlT/zsNQ+VjJOQcZA7KpmH6oQQMIfPOyBmlz5u7bG6zeXOZ1cK4nNVaAUGcCmySA1Fa9Amq3d6j
g0suOfrlS4oP6CRU+uG/TlkTNmPDNh66HJ8SFPH2rsLfeSdsElBbxqhvPkrVErOq116kSL80I/d+
ZHqlWiHVUDM2/AOFUpQ92sdCIW2nJDogacYbObMsHa/EdhARaroONN3aVjG2CobXYep6oCFpBtVO
N96YlHX/Ud5msT4Hjfxl1Yo82zNZl9D+VPmf8fuq1UC0EfRMGq7YHHeAFWJWrRFJcX1VnLp5Iw8/
N/KcC/RpPWZEaAUjajNyJIr8pImAuQaC87+eNNsgPxFjCNJQ7v7l+fJYbsrcum+tftzJv/N5fnIM
Qc4hAZLrz0emqv7fv7j8MdHaMfMDmHI6v1q06sWyaaKwPAWNAe5bniTXrDzJk/KQEFkw8yCX0YaK
UzROgmSw/+0N4MbXetkU689z8ikYE/nXP5/923/826F8njz3+WcC6t/7mtVMr9jlSSnHn5vBqsFa
6yaTWkJ+ToNlYazsKidZyd2sxN2/SpVSnJbdvzyhUWJzr/rxvkXiyGc1P8kiZGHa4nTjE9TeMGUc
M1u/eLhZ1n7ofufngHyuM60NZlDyN45mld5bUTWrbLv7FArfqoFcP7pQZgpr3GeFs7GiZ8uFtiWi
+0znNlLHLUrKILqoSfed+IdDJDzcIejjcB1uTds/142b7cZcAUcBZ4hUhL5ZKzWskWR89p0EnZFT
b4zGMkCGCXBK5rYrKcGrLOZKMW3h8ECpGHNr5U7R+4gbPcmxj6F7S4vp1R3mIGLE/usi057ytHnz
QoX+TKjbW73UN0YQXgaldDZuTgU+r+JLrY2krH3DyB7tCFvZpmb3TTTiK8u6YhWnzHgAh/STdyKN
5aH2OuZgAQpz+Ptqx/AzBF+LIIy2c66Wp3bJyu86bUXh7jkT2oNvn83Wyjdj5WNxPHpvtkXBMfTL
a513R98jC85dEzDDDCL/7ng6CEBmgVwXUaM/YzBYAb14rlxa1kyZxKbruR/n2qUg1XE1GPo51tZK
pHw3sXcalAI3XRa+iPRBnzsW1gEC/KXNnhIzr05MUZ7QOVGuDxjKJuu7XY6PeeoSuBjcTIJFHDWM
1w4VUD8AIQlicG2aJMyp+srzqXDysSroowHrrePQRmJb98c+NYgamdNRSsoIZvdohlO5yiei/5Ae
Ak+IyosI1LVXMamgPHeIHe6GfvW1AQO/UTPiVloUypUGW3byD4T1hSsWGWRxaMz0S8W5dJ51l1Te
jetS5ZfpaPiEIGVRwEdo1LF0aDQ8CWS9fzgCw2CZ39qBnK9gYP6Rpt9MP7Y3FlmeGZhi0EWnzCUu
uA0JhyA9grJR+ceE2oVb/KMfR0/4Jbe0th5w8gyYQp5pbv5pFtq9WX3oiXdIkrNKGwdHl/3qOqhb
RXlszd5Zp54pVpOuvTq5usnCrt5lRvEK3u1bN03TyjQgfQbWU2Y/Rz36Vvg866rLd0bXRmuua1Jk
axzsBsERVZ0N6ziJjlGHftWJvmf9s8XPGhbLu439bluOwVNlDY+x4L5R6u8iVm5Kw3y0V98xyZKo
1eguoGqSI/1ufCV9vFyp9YTJN8rXtdCJFnHwsXvmey4MMgsyYzMSpZUa9omWrNiURXRH94qCdfMO
wbdbtYh9Yl5iNUYr4ga/C6X60xy8FvLgWE/r0Sv6g4DN5xTBMLHqFgWkZT8/ucF0UAZl3Pd1Wp6Q
ZRSnEdJHuvo89jp64HnX7uTYJDdybJTjk9z7fECOl/KQeaE2ew4IiJ2HRDkuBprLkCjHQXlSbuRY
iAcK1aA8/stuDFnSz1TjENneONIoyDtxkpvQ621+yqlDrJ7pITXWMnHS5luO3JPP+f3w11OWR+dD
uZctf6EhSZKWfraRL//zjYiMbL9Z/ydOcrPcFz5PMg0iHVU+hG+DdyE/l8+nysPG7KJVNgTBFuQn
n4Ex/+suXv3lXiH3Ps/JQ4eXgHT613Pkw8t//fn0VljfTFTd26JmcXi25zt2T4LDz115E4b0FdJ9
QTHbQ6U/WBUoSXlLC6eIKPU1FWmf4Z/YekVhSAvn+UDYjVnDmMifk8dBk7yF9ItXA3moK7OmwQP2
xHzQ1KJDu4grQUePtZHixSTPKQLJSh9JUO4KNUXrlhOLXZUwzsBpVl4WMdKNAcNf1RSHamJMZyYw
4B2vJ9INxm4dFFiM/bLXHr3xkYWBBQOOMyLMDEaTNEF/zDm7/Kq6eXVnRd6K7DOs/LPJW05rI2Li
VwTQAFWb54Ojg6RerZ0jKydAs67l2nslJBwdeuS06YIA93WfpifDJE1C1tyipsRVBtj8KLsVWUc2
BzrxJ9sandPkBjjD5mUPzY6oGV5SyCcvwbAOicahNbfKX/JAY7GAGIc1QfpTYyLVJnIjz3lajnhj
/rhKo2bAmdBhO7P005o3gV2bQOhg1sElwPB1KAtATllmd0+ppfonrzWwXxWoMtdupJ3LECzKEBvp
1RzjH6aik2sE7/SB2wORUmpUb/mUkg/ujg5kvG+KE9cbdxpGLAtee19MCJZwtqwMkXjPWVurd4Xp
PckjVcmipx7/hDxaNngtqFB5D6rTe89uEn8Au7IvMdh2a7SeU88ljK4GUkp+CODxIIO37ytzI5VD
hPlQSJLKWstDGv0Up1oRrRB57miiZGS2Gc0DjuWd2TUZEV5U0LFpmI/yr9lu9Q7G1rrKf2oK7T+r
MMQuMIYPpJjy5RbzckDMm1yJKOdaaUCxtfsaDLX1Me9MqWN9DEP9NbcL+2NiB8348E426irOjBaz
QmTfl7Hn3+HmMFYySto0p58P1PMDZmscmlw5NbaDOUX4NoUjCqrtXK6WIAOsXefRUJtbHt/6yEpe
oyLMbvoEuWXGs3ajMI6jqsQzXmnVTkN3L8mrjjtM8E2RsOvku93kuU4vnFNk+6/yqJ3B2VqQP+dl
d6dpkfLAdMN5hLxxwn0lHqOyPgCmhLnWhfqpG8rLTz8Tpxzhjoc+ZAYxUASAoDC8YZkvqdlN/T0h
dCrQyjA/OtzhT7FoL2WaxPghVAKHdHNCGzP529QW3lM2/1TN0nJAMFjPnjc12qYJNXs1OXxrPpO2
O9sqM5XRJA15JcQwBC6EQnnodVZ417f0JKDpXEOfZO1Sg6Aato2aElelvZl1W69q31P2fZO6t1xk
VHaSrvqYjIj5aG4GD61jqRfMj3hq5wcKLTpnLc4QxxTiQD+CPHBif8OYxqSutMF5jBFWKXjCnvE9
83vPWJ71tfUsGkd7HoEu8kideYLSbN6u8cPfa0xJ75rEbp8LT2/WveIkR2nn9eLWx4lIINc4wCrJ
dBFsdIv8mjSd8xDmje95ER50btDzeYix4ToX9gMZBvZ1INhnwdHkfhmvmAlh25oq+2rDo10PDpfe
whcdXPJLZH16Ivy3J9+Khfcw7LxEJLuBsfkqN+gW3iun9PY1ObPLKXm+jgWmoKADu45soCE3icII
871qBf2JRavdfVUnrTlgGVPA3CuNdo36N8lRgQ5yrGsXu7MXhuseC8K1G7rpsba8Z6U27PfUHr0N
7frgpIbh+NYiBmL4dN4btW72/B7BtgbNY+55xCMOTfGkuwrRXrnojm7lmKfFqxfAJj4s+FIzsKiE
OugFGzHsa02U1889Q23/es5Ke1R0Ta3Ze6smX90oCMTKGlAFMgFdy/1rYyfTvRoBvyL5AaMewr1V
XrXZak7M2PymDvjUCeToWTdGNgOVvBI/5xyxvuSsW0VzdY1pJ0PYu4Ag+T6yDWaUBJIjxRbPkZ90
26rxzSusoPHIjVg9TK6h3CG5sTaI41d5b05HKijds1sRZFMnCXrG+RDfb0LUhEu2cKt1z15Cg3nB
SXr+OC6fqxW7MM5S+6Go7fKu7LBtyM87JD1wnan+eM2MSH/0w5q5K99DbJfamlro2p5C60JWVn/O
o7QGNUy4kKmQRwGRsDgbHjLXaXChCasuNBcMEcmM252GqHy3A71do4XpjmqZYvWIsh0Ov+iLqPr/
o+5MdhzXsiz7K4k3ZyT7ppCRA1KiepNkvfmEMLeGfd/z62uR8gh/LxBIVAE1KcAhkBRlJpeJvPee
s/fapU3rrLzTu9F/bljjFNBrXtG7lAdgxBRP2qK8F4TpfZiS+wXMa3nyqc+m8nXqZGGlNyxt4ppZ
fFSbUPKt7EPV635TZWZ/WnBzy26o5d/LoeVhwnSzvbmNoxprHW/Uu5JBI+RJcg3nHWXEIK+F+nV5
ygq5NQaWOW7EjCyTWJc/CjMcjnmuaw99DEooLR96JWDnK1KB4BleYh2juKe3TuND7v3yUY0bnZVl
fiItKL9XUl0tf5pmW+x8WBm6rirfFjnBuO+GD4GVFtpHq2YdmP9shD5Cb4koPey/UJahMi7z9nHU
hpiRXDUO48QXl+QdB3Bzqe21ND73QlTsyvQ5EHPAKW0flKtsoa4nNEIhZ7E2irRsvIRyHsPUJvWs
6pDQGrTGQkFZi1Iybo2+KN9iq8KbWJQvw9Bvay1ijRvIn8gC4ouZl8WlMi9LeflG6Z9kQaeNqYnt
V+zF3qM/hbotwLq6Thw9+K3ysyWnb7W0NIk4EJyKSdJ+oURXE4Z64jjjYgz2/cwpXUxqgzKF50iy
tXRIUA9o8TqQje5xNCd5VRspoX5kBT2G8YBdbWpGxKU821e1ukZlytwJxZwjmEP+3lSgtufqvI4j
mtywQXyMIANiHdZrTLdjfPazBgSSYLq6GhYvXdI2Kwlb/E6dd60ofYfPPZzjuBXvAt16iyAAqEpQ
nfxZZrZ0UOZDhlRVJF4Bo78J2xXBoklAheD4O1c5qCnvoHF5xy/nDv1FD+haTbquXGAmk7XTZ29S
Q8v99/FSsdoVNWrLuXHqvUy7LrI0wYcmp8rTm1F2uNlEeHeerze7qMMeOiai93PMv8GXGq8z2W/R
cygD1xXgAG217CaM0rIaZH8KhU3bCSBrNI7rsa+o+yIfdqhnyJsBfwyLVb7XY0/lJ9V17ch4nb+k
jLmjWCWPMn0ftyiJHEjSdlyzLlCOqP9Hruagcn16BY+REaJzo1SuyYUEhbjIHglU70iyCMxt3Vvp
YyUB1ROUmTQ/NG4lCelLpUArgLIr3sPq6vd5LnZrepnJs1AJuwU+oE2TfyQOqbeX5ngqK0fUAKFt
LHFReVHM/IeEoFZpQrebom72B3Tcwbw1zcd+b/l9jdbmn+dR4qD8GG3/5YRcJ2VmGDJC31XpUBsY
mGUx/fdsn1z4QbFZPIQo5J1SVCxW5x2zQP7KfIxF3iFpG99hz4SnpQEQIZ9al90gusvuoFD91ZO2
3GlRr56XB+437yKg0z8dkijcnc1ypcwnGQPjrQ8zYIPYJ3U6CZuJpAj1PZCl5n4OHowEfxdYguXU
vlLtDZz/ODAq+U6vsnyte4WBpccPnNDr9bdSGh5pAovfFpgHSzzjk4+vXWRVl1yQTsvy5Z97igY8
jzaI4foqhQRZphmAbJpgUcOABxBJo8ufM3iILSnESafZy6poWSkVAxDE5Yzl2HJGVrM+F0jHMghb
3S1rhkL0jzJr4MuyZpAV4BFD0cD+nVccccg1PwnGtF2eTaohckt6EmB1k3qT9RidKH5OzQ9fHyH6
VaLEBE8Snuui0jeFquJCmnfTJKtW+pwkKRaNedJIjbHpD23xr2Zv4MSDNX+G9pjjSjyJVs/UoLOs
H2plOrkemiyFGKxpEg+kGDb5vZWmlJkFOk9McCRkAjN/uvbCT6sOt+oY5q7mMRXIQ1R/vC/lnitN
WMek1sISM7ATQNneRlSM7jiWr1sA1GshjCxoEplwMuLyXPnttBulDh2TRdr6KgxMcN3zs03yjT84
578wwiY2MwQcHi0r4pPpwSRhSb2vtYa7bLIql2uTRUhDMhu3f3fqivFA9+XXg6L4uAezSBmQZWvn
EHniwbcCk5iC/ngDDSy7WdwcJ2VcdaUvOTWzZwdrFT5ytZGN021TSO5oQNptFTZHaLHBYIPfyU/L
A5Od/FRPSb8yWk10QsBQY6AK50XDR2lLWmtTHKwXXZ/SICrQZ+9pNVXqtcuguE6N/OSninodZ0mb
9E4/HztBbBwW+OfCf2hqo3U7ObgXmGOfF4WlqEb3aQ3eZqJseKfG3nMvCtfl+XIWZA6cbc1nRwEy
nb7VHnXhVKuC+KwK03THwjRhYjZh6Fc7Daip+tLmar5VZuTtpKdav5LkTtony2xTbrJzktRrcb4g
IYoywR1AohltReNlPgZBEgM/Jos28T5TtTVOlZ4Udkj7eIXsHY+0WCrPNy1CKPiuGqjklJNGMeLA
YqEYrROyJEvPEq+4qBJMloB0Z49pmE3NnmzUN3+SnwTo7X4+/lApH7i0ClJ3eS/LO0AOYadJ0SCU
lZSDkTdfsuUJa1SP1c3QnBbjr92g+hGLRXYVM3W8+vVhef3yUJY9+TJLF9lMrZVMGqhE9M5ADIlJ
Gu9CK19kXxni9l1Q56+55jfnnkuKQQriOCneySA9moXRXwWtJOGTSaBTGhXSaA4hn5Aea2KdbWqb
kNhgtttFLgqbqq8pD5KSThQLKs11Ytb3mNpTHIZletS00Ty16LLQ0FXle5lljuATuGPSBLXbWoOH
noaym+WsyOETU/KSY/DvSodtoxovNGZPKe3yPz0gTujWGa5FJyubM3ea+PMvGxQEktuRfmaein63
RROB6qlUCEqeqz+srsBplYKwjZIuPOZZ+a3PF+zy0AL4POh644rL9bocaxRzvCsq4silXDhLhhqt
F6C03kvjxafscfC0+no71MXZ7kYxv/U7k+y2vu1I2ZbVQ4C87FVlZAqU8bUJ4AGy4EcixPzT7YKk
3Axh0LEACLPDQvNO6Sm1aObwT5cjpTFB2xJx263zIdSdTEjga0yaFRJWBC0vou4M7yPBqmGo4U+V
aOLc7P03RR59VCpzPCQw8m2hgatdHAdiXJm7Zbccs/yullkZzA3SKUXXZjTkTi44wd/HsKidWiW+
qmZ+WCxdt+DatkK/bkQyrafoQMuVIt5Mc6jMcb58DOgOYjQELu6Wj3DRHcXtMO6W5q2FV/7OEAZ3
we8th6ZMZAANyA+LNKg7MfbHQ9uEzf1QjD9NQetvezGGKjdFJbHyCszNKrKRvVxMhY3cnA5uXHX7
hcnrsbA+BENxP5KMcflV5BxKpvdSRHJxaaKCn2aqwfywBN1QG8B1bU6HOuy2t9BCsg41mDRWvipr
oSVKhZlZ7PtvCWEgZzKgkWwg7ee2sEX0QST8fGcJ2vILkUZ2WPa6JI3ORPO4wn1nNtM7UEZ5lYwB
kMsqiu47chrt5Ym8jhtbKTrkVWrTsdxqqvViNVuwlL8TwK1JYYHKqtxF+FUeWq3a9lDb3rIavOfM
Bx4FkVhJS+iOYVcld3Xb23woNBJ0uiUq6du3rd/H+gLZeDPqkBiM4J4kFHKCp8I/wlWLD/gl8k3d
+MKFvj5WbORL+0Ks0PcYgpO3xfhDNiJvHbWIx6TKCq9Bom5BYsSoXyLjoueTcJJzlKRZCU87zeWH
XBwz21SRAi0VOH2Zp4mpRSNFy4TtpJZHVfSk1zAODebGaX5iaYG7Av8oYklQyqkVNo9mZzBSamH3
ha+FkRg5t6bUq4kw7kNYSr8efu+WRtvtGTmEERERcAr81+U7zLGPZcPs/D9tlFjQYqpFUkNwGmS7
ZpbzZvBhuOp88/FW8VFaC1ILFQC372KRlFct3d2ufS3M/DsKdJDRq7xf4+Mt7jCknhYUJ20k4BJp
dV5QnMQDCehj+udERiGy6COL3rfWlSC3t0Egm3cDUB2unpxQdydvklJh6cyRZjT+dkwn74epC5M9
UdnSVNG4+AIGjljWsp3s5925FUzofXUSsiDHAO8LSmaPcwl12RJ8dXhjSQqedt7KdDQqcw3JgQsF
ENDKSC/CXeMsSGm9LSAOTH15aMwBlP0VhG1/b3WjfoMQhkFR2HEnS5B4xfhUeSwfRSu9b6WSyWln
+Z6dK0WyW4yzQY2kUKumh1aszhQrKSdKGqhJFa3tuo1M4erLznJm3M5fSFk6p5gnd7e0i9vlmeKp
CVqiYxYYuSJIpMomnm1NkYkPgzmT2FjdkQBInxyleT9thGadCCytBj/79XThG4+YOLudQhLVeQHQ
AC/rpuIMyXhch4Jn7GLBW9Es1D/9UmMhM01UKtuA2hgX1+IYn8recpOeRdMCFzBTBY/u7FciLsVJ
Q0YjWZ6gAhkzvSrxiGeWVRbMFrPfvpk+83ZQz4R/Bjuhl0iUmRgEm5pLdSqtca0J7bBexsNICoMT
WjD/JGka5ZEanHqrqTYap+hd8aiwQtrzz2Ki9nvEVT+YRclOLQbJXT+anvvvtvJE/vOz+XugtoJ9
w8cPZR/uA3qyi0kkx54C2W9qTnKaGHfLopAe5pOohMk5CSuu1jlhIZToXU5tIp+b0Ax3FMKxpYP6
vuR++9Os5HvfCGOcJsTdL1sZrBinoMV9mrrmtHjKeiPk40vH6eYpWwoAyzFZoAUVfpSzwRBTWn0g
ji2wlbTj5hNBV5osvd5MQTXtVNlPLtQBWqcumZU0kxATEeZRRhKcbq4kqUKjPQzJYP0q4G2X4W4R
ClUsBLdmUyCanGlwhVp2p5s2PIFL4gxa+M1vHDZLpI8pS8VWLBRp18+peWqop45a1SL+EG6Y9nJQ
RPcwev0+bfDML7+9qkZobgrpiNlc40paYBRFo9ML4l0tDwFKTe5+7a4UGuHYlKa+RfoGwSJKylf9
5r5Wowfkq2AsGCNO1DrqreZjfgRuSfMM5epGCCv9oRSBR3V9lwEcSqtt2wEh1mBAH5n1ds+d1tti
S+nMS5+sHMljLPBqeF8peS2q/kAbggQE5dEMff1zQo7LQjD7qUnq6KRwa5FtTrIt5IyTWa6UL8sW
qTjVS99xvxQihXCAqsMMOY+zFq+96+DQmYsZW6pr7XRTZPFtMiFTp80qqTFSAs21I8+S3nrixV0P
spIrjfL6xqsrm0CHoajcKxmdjqFE6ijIgvEKxXOvC0VFcLvyYYal/wSYy3DNMhZ2rR5ml9aQC6dF
6P1h9LZfjKqrKMRL0y/qbdjCzeuy1csgJpoxu1umOloMxqWhUoS0Ok6PjQ5t2uBHot9KcJPoUNJy
ct0OYjzdi60huKGatM+lqJ8LxRJ22oS9WtVgs41mQLdGhUWAqR7XTxntkgrBhWDCL6X6Vr21YOUW
P/+Qaq6Aj2q7HJa0f3u4by/I3b1rJuaPXVKF97FoN9SnsEeKMgoCnaKSjvVmmITganVRROmM2EFc
L8JzJanCOmVKuVl2sWpETteW3UHzsxkbH1xaD0ou/T39M0GBESMOe1cJLXKoRcfnziybfVb3ihsR
Ev74+1yZuCoG6/zdSmSazdRqD8McGZ9pXu1SV5JXGZ8H/UaaPhb0U9JwCDO0yEZao0sjiKoxfoE2
gjGCNK8dprn/sUT1lbfOyETgYJV1d7+4zTJCQikIMDiSP8jdr6zWQ0ocIIXPGc1ljawae8MqDoIq
UKSdIehWb3YHf2TMLNHh7JeBuFKqmq8fegvCkpm7CvqPWCvvc8G0njw1wIRT9cY2kf2Cfhrtz0Eb
sOhOA57VUWovlDawOf4DHT0BvNu1EckHyzFN08A3xthQgmGc+UExfZ4oogYUEyT5FgTFkYLE8FD0
qIKwPKJmbpLgLcnkYtWywNtbQa6/Ghcr0pJ91rIEElO5vwfS5Qi6kHWOxUJXwol8xTxDz0xuCGcm
eONYzx1cMAwyWhkCHYw8+l4gJsvD8lFrFqeOIjLLZU1BwsGPUpEFpg/yfoxTYf+nUWtO2otICbQ1
4v+29L66R4rLzYZpO9KeeTecu8OhbH4ve/5AksOgDnd1qvirStKN9e2qL5Wy3Mtp/SPCq78aUzRR
6NoNopnQ1HqOMWjqRZvVtMtDo2tPhaGHh9+HUrIrZ2h1rIjxZ8V9fc7KyyZsxjUg0HUz+CyXQlwp
VqoVbiPNV0KRmHSJlLmvPS91BD2VD23dvpkxA/qQTP1pWSTWpucTmSB0pwUixnTv17O/z1tOAYff
305ZnvB1C6aVUhp3pkJdxuzawV3mLvif4muGEGLZywsSMX7lIoH63kTay5A3Dd30vHSmMaq+wyq9
jAUt76jIWZoblfjSEITnTNKgP4xDokFhKeqLmUUTKlLCZBPM/VszSNNfw9jQiPE6n0ssq8IYT7Wm
d/vBSBEE6HMGijZKKHRkYjznSLxUGAuXsjj3DS19qDwSx1JZRiAxZA9yPDpCrTG57Jm9N4RAO1Vg
yOvFD0KdWXFu8+B+8q5qGSNtn6sjskG2Lrhu//aTDMDyt10PPu9DW8WO9c9DywuWM36/3g8ybq8W
FgErI1KMDn+64fvyFOUp8QHLMZmw2E09B5KjRA/umXM/lUDE3kpa+Ou+AcsgJFbBEg3l1tCvNBj9
70LMp+lZBtA7D+F/Q4LtNq8M5QFuLmIfPdY/iq461KofvA4kspFpFCUHrO2bTjf7jS5De51AsN9C
x0yxdevEEl4DjALrENuIq6cp5jWGp9ZehDWLNMT3WhPYoPKW90N9rfV+v7yzso7wENaxt89lqXkJ
BSbf8zu20IDQoYy6bSIYab1K7FtFIdoj0OoefEWEFtao1wV/jmAPb0GP7Sjgy2CrGFp+lTnaAngf
o9F2+RP7827YqZucmsxam9m8TU7bOg7Aj897ywNxFQTwFkLu3pYwCLE720yk4sXQxpVKI4cAwYkB
uqQSkCna1+JwV+JAoQ9tfol9MB40Zfy5lDL/bVFzeUYLjDupMhw+9LnZzCWuzA/ACJn4QXxfDv2+
F7C4WemtVAAX5vYgNl5MNA55XF4fmZvQl8QdCQPeXclXe+Urdf8K+YXEnW9V6YVnpRy6vZrHk7Ps
lkJauK1qyu6yy4StcJBuaFu03DVGMQPqp0dq3azmCcjftTUpmj0gLZXDuHiENjlgYpXrewk338mo
NnljoQASs2BfDZX2gPVO3sa91TjeGHhH3+ifF0NZrIYjDkZf3wYa4BInnPdVpcCHYvqjnY0jDsqk
uvn1f5v2U6//03FVFk6KFgYIvJBo5B3km9RUn38rNOgqJP8QcJBbX6DVWIQdyxlhaQIGIKR+VVod
zaM4rPEOK3AmLAGmvF6L+3BObhEgGVyaluBCvLvfiYEbKpfa/AmJaetYDEK3reVYE9U79KEF4siS
uhAcr83E/2+vqxTU/ToZ151mSo8wXxo7JrD4QyaWeSEOtIZyNgpheEMlODlCbBAuLGeKE6kkjqHy
Qtk3x0bqBTzxsNeqgyT22nM9WrbqWgtJTY3TBHGkHm6WCpBiErvqy9rK6qYA2ALTRO4VI0mTYkEw
5+gBQMmn/XJseag9UgA87CSCWrlKRgU8kXTQQDGTvDuvichlVIZL4GejY/rBsFdG9WOE7ffQYLLf
0/VU1r7EegsKasSf1A4x4WwYOjXuH8T8EXpFL3bZb5s+dX2hVDYFC4e7NIbGZMhI87rcnzbL7u8n
Qvxac47OBz6UkUDcMbssE9DloWhRIsvMyBJifZfpPgH0/qka2uJQSIrjz/TpXvHbYw+4dNmzGobB
JGohzs0jnl96OzW0aKcu30NoSJSDMZYIDYHx0Liwk/5eYi5bZptR95JhKy+7AULzRki9fYW4gnyU
+rgUlm/V5Z5IlBBqqe2jQHOsuAx/0v44ZrGRPVPSS7Zx1NcbTSNb5mb1aYJuWyFEZOyRqPYpVlNu
02bw7hIj/fVQp3ECmkwkdpYGa+3WHVEzQdjd9zRaVv9uKy/hhwjhIG1pphYpSbEWrLcye6JQMde5
wwDtDOFXJloeNiKFQHVbEi/14NP49XVjN874p2ToXwK5RWox7xkZ0pJwomoy7w2G/GW13eiGYake
YaGLN5LTaBg/8O8V90rlE0lJ2wI9P/WW2xq9TA3PlZquQ1BZCMa+kmR7mdkmWrCDAT48xGjFXQUL
4NaQYvOltmpnAXCl83FpPg7ykWhF9W75wDtFr1cFYZirpZ4f6FSEf3U+Sr3E4MmHWKrez2oQ9F+f
8/LpkqesrDOxakAZDd++KcvnnqiPnSkzt18GZIU/1223jHRvjXFF3khU4dbEGSSbZZK07CZDDJzf
GhWniLzuVe07ClkVE5cZWZmgmT36umBc6g45U0nv5b1rlU+tUZV7rVaUvZDx4Swv0KR5FR8+pXUG
h6JK3N4qy11MzfCJrMRz1ZnTu2G1dNsLK7oraLueTX0iAFejxR0aXXqXEWPTp7ryOW8IannbGOcj
vRqewGSpnyMbsIo0mqLxW9BKjSNBMD5oi/YgDk4oRY3rhOH0MRpJ0Jt77qXnGccMNqOtzGfJaUol
tKDXsbwoDIaG+W2XEng9dJuWP+tOT9Rg15hqcYJBUVIY7IqrnjbJqqe+99RlLB2RwHg/crDUI7Et
3w2rkwKFEWBz4cUqDIRaqjUdIn8YL61IEnCWdt3PuKrOViSbT4OQeBuVKMhNgupdgzX4pGniGZxR
fpU7MX2KwT53FHRe/Cr073SwjrfdLrpb/Lr/+TH8L/8LuGgy+sQt//d/sf+RFyTg+UHzL7v//Zin
/Puv+TX/POevr/jvU/hREfDw3fyPZ22+8rv39Kv+15P+8pP57b/e3eq9ef/LzjqjDTBe269qvP+q
26RZ3gX/j/nM/9Mn/+Nr+SmPY/H19z8+8jZr5p8G4iH749dTu8+//2GB+/zPP//4X8/N7//vf2zC
n9V70rxX//qSr/e6+fsfgvY3ZQ6LswzqsJqCFhjOS//1j6eYaEuWDnHHkEVDxD6Z5cRI/P0PRf8b
1TxTEQmcgEBlzN6xOm//8RSFEV3EWkZ+0Mwc/seb+8vf8Pff9D9Y4l7yMGvqv/8BKOOvqDFNNxRV
kYimMVRdU2UAk3/8JdeCMQUZZpF/S5Id7KZd8ZjeS68Ni/XGMVnOrvT1Z7xP94EzHaUtQ0u+6Tfx
1jhYh/FLO3afza641HfZY7ITzsln9CmtGIMep2BtfPQ0mezynZ6sk+1Gp1xDnXWQZ23VtXUgQOsz
QNcl21Dz9smqvJZ7/T24qN/hlsb6UX63MGMnW6mz5efqsTnWe9j9a+tMvcjNVthfd/GzfC2O/dq7
RjvFze8Re62Ty7gurxUZDu3KfIRptcWDa7nZOb/2T/3Aisaur4hlN8OxfW52KOHOyoe8pzPn9pvm
qG/iO80tNwRhbuO1uDdcSirf0SXf8y7vaNpuvef0XgDi9GF+k57tmyvaeP62JcgANxzpBui29+Xe
45eSiXa2XG0rIj0/l/vCuvxsT+EeT/bevwsu4946j898hEf+D9/yGrL1brLDve6Ia6KVz4Zt2IWb
PHiP8o7kGidwaucxdYx1ui6O4l45Bitydt3gznzE7++yBnTUVWOnm/4rg8jWroNX3Et71lWusG62
7cm7Vhg+4Hf8MLbxRn2YktVA8wYole25tFtqp2icUF+RTZBxfnAqE9v/mUgHPC79Qdu1Dp1Idzgo
vK/hOPZO6phvzQOGF0Wlw2Rrr9Mx3YbX4lBuaMxFu3KrrXQHxfGOVHQ+lmhHPcxNt/mG5I999lj/
QIF5Mi/8hhdCYTxbXAc7cbRNPvZ4E25IDLhXttjbok9Ga+ElPnTnfmN+j6eK1IsX656V+otyaB4q
xgdbCjYTbFZxa/FGqUNuxTvgPWuYwZvWIUX13dyP+yZzCIdapwfpLDzw/US+HmRnYooNlx7bidev
Qke2fVc/oA8CfMFfZJOsijccAHZ57S4hYkG6dnd8aGnm6KthG8ypVCvpkZRYCn9C6iJ/LI6di4k1
tdOf2mpYlZtghTfPP11Sx1ad/D5yoZi6lJc+3ebRJx7jWc4ISTwBazX3P/K1xrRl7TmUstfymvK1
wbsof6Sn6ZC5zRn6tj9bV22uN75GogNW18DJcdaxkMXZEVCgD0zElfTX1mAN3XwLMtGJ1jdOBw3V
k+YMynZQTo19+ahdwxmGNf6Flbry6lUjOspTdx0ftKeUKVMG/uHAMY3W/+jkiVN/tKvAxlKxNiVn
W+UIVB3ienW+ignuxFVGHMTQ0KezwS73BJ1Rohy34sdA6HfIV1dcM54hcn5HAPaCNCCy9siyVhD+
o733kT+2sPUg5K+xkznDvtyBpTHemYOftcfyO5R1EFMPTKm5LTXuuM+O6qZxFfFLeyrXhH7U5/ah
WMF7kpg4nrsTiAhIaCftWXUlJ3QSsiRschgyN5fczCBqgOwDFQ2IuqIfbEcGpq+dT+Jcw3/4pE+P
KubMbqM8VnuuYFt/gr8tMd7mV5SBRgMdLrFNw45O+UX9NGVbXw8usR3yvgyp/O2M5JS8w+/e6fjr
XNb8dP2/4e+BbVi/5LmDxx0p9lVYc03vqGiSU94o73y+4iu4TuQuCFY8J/0qqheES5D2N8UY22hX
p62KE9M8Kck6+9kLdqhvDctJQs+uDkNq12+DM9jpur8vHXPlSys9OCjS1prW5GDxhWj4+Do7lnCp
a06c/wiwaGVO3K8S78MLwQe6ykML1C+4DLSJu728jp+xyEpv6sGQT9lTidHlpX0JJw03h21uC0TF
ld1vxFNl6s4PQ98YoV0/x3Qw9ecmdi3xBbBnjrcBd5AjgqhOVmK2ml6hC2vTJocttRutdz7r8YHg
YHPbP5Cq+Mx3ysn4ct81KBSdGjuNblf75hqvHoydpDktHVB0D+7YfyKY8q2rTzToS/0iXkXN7lwC
4VrBjewGa6WzVdpV9iRczPt6+2mtEMGQS5vYdcHs8d2AXNM67Wt5Rghm4+bxqA3695mrnFuf5o+d
/TDapzbtwYwYG7IsnbwTnOEjcsZNRgyJbexgAzvNKrzv18RaU1UzTtGq5Iv8yM95pT5/DYy5t+Ry
cUgrAiZB2hVo/E76z9Tmx66idWfh7tpx27B9tOb6iwLVRMFDCgCxZCZuJ6FtMudVV9zeMFwY3Up4
TnQ7fbPAYWJ3Sk/hq5i9Sueq+SHBHyEhzT/W3wqgxLL40Kon66yRxoZDkWb7ZlWuW5uLCqjl4Dx1
63X/kdZrnZkvVyJgT1t98afPjvUHxINCXvncJ9fFCWgH93as2/ZAtXET88S1hQUp22MX63ZI/gQD
VmbrHzXuBjN7VkPynOP0BZZ0f8raVfzgRc7sWkbasxF6O9q3u35VOCi37807LAbhqjmVMS5LW/7J
Q3NK9uPRO2tOuip/9ra241fxRy0cfZ2wGLNrIka3xQ6M5k79Eezan8jp0I38VC79VmWyD1nTHnQ7
vuRHZJzla69dpK2+aleyy/+1dxTJNYYNGwGpIdsK63HAF4209mDLd7WAuYaCud9q5tqIN2Wxi0KA
16sWPIr20suO/9nuvIoWqWNAAiY0GSf14JJHtw/2fMn4NncnNbU1nCTbcPVubpHlIQzTTZcyqddc
RNx+vTM0q0+xckT1lnL+/3rO/v/RbBwP6v80Hb98Ve2fZ+LL6b+m4rr5N9ps8BQJFVE1pttMqn9N
xU3pb4oMtI1AeFy7zNOZBP+aigvi39AOywDYLWbKpmFqTKB/zcUFyfybos3MOWbwoqlahMj/X0zG
b0iI38gI8IbzdJ+1AGtvRYIA/C9EpAaNu6iNabeOyerCE4n5JR9Pgdor8oMciRa9G5nEl/TgDVnZ
f9YWKZYffTUEcobfViK0Wx3rJAboq2WDeNeqsQ7nQyDTiCsPEyEJspgk0SiXod7B/2YJ7Atr1vC9
/hlMghoOdqeodUUjb5rt33Iwdi+CR/Y8LJMA4Xow8lPupHjKY+FgwJhBey1hvPZD26sGZnBRGhU+
IPhq7MGH6UQNfaIODs1nq8rz8gQ7MYnrVS7lrXbfV3lkPfdqOtNeLD8r43ecz8H4nWp5ar6ao6qj
UlGKgooIzH1drX/WZlah2SzolZQiHe46iq+9QpBXehkivATKsymH+F3WiASE4jWPMiH4CEKD7hml
z4Ampm0kAX1vqRfj6J5EvUg6DWaB7cRRES5qxmmqA0gkKpJ874GSEvY1O+/wP1OfwAsJ7jVCwDys
xB4xzqsmiOpIqnmv6C9ZQJItDK6+TIrvvO6aDPJiMLYPjTSgp+mCUqWzGOFr888JBHA9WCE91CMm
KEEgK5Uj69YwnkUw9BU2SV2y+qOpxlP1A5aXB9JEi60heh0bKK2uVcBWftJ08IVv4QB6nKhcj/7G
ISqD0KKPXQDZGyeJ4JOgxHW3G82+br8lI1bye5VkZu2gj6NsnNvKDGAZg57xy9pNUnnQQZtGSF5t
OZ60XLfxfE3afRyGCtzLrBSZagqC8pXpoENrOxD83ntBag9v3G4b+v7HxqpxJpD0YUryRgubIiIW
qs3DGIK0N1D8ybBiCSDY/BF/k1poAcaeARbNZOFqO3WahdMuS4sYL7+ZIcAg5C1ipSeUg4zcL2P4
MJsM72ioyDkrlmzwg2cxIF3CjVsp4nYLHgG62aQitt03lRli+aKO2aws5JL4oP83dWe23DiSZukn
8jbsyy0B7pKofYkbmCJCwg44AIdjefr+2FXdlpE2Uz11OXVVVllpFEnQ/V/O+U4YTi2UT50uJ0Sd
TX7VUtvFDS00NkNxlQJDnurG8BO89pC/BRZM6pcinSCKeuWcBffYY4ekjG1muorCu5rUMG9WQWLd
DQDT9Fo9VLPR01HnZrWe0aKKdZ9JH/Zb5WXrcuPZqm0OPHxudmDe2gd3IXQQtjqSxYoRCQJGnZ0r
PJd0kxlDNdzdZkLLWVVJ9p1qpw93Cfvp6jK7q02BinIOBZPZOcG+wPaFM8YGlrOvR6PwT2ocumSv
sIRPr3hhfe/Az4IFhKiciiIGNAIafqR/400Q5Ea6Ee4yUnyMa7smMZ9rYT+IVtsJc6/K6a1o0l7q
kBpc9lN9Q9xzwBC47tu5ua1EkmgAIGFmxQhdfROPi5j7L8fuqE+Wxq/J5w2ysGQ/tYa8lMRNRT0b
9BrC4TwR9VvSUruzvZvJHiZte/S8X2QMUhFYvXIfvBTLN0lr5TjN97IFC9xveKPzBFCzXUkT8FzV
ksPND10dMp24/r40ugHZ/QSq90dG2Fr7a8p17t70dkfHm3bBMN4biWWOR29yZGuRYIB3p4Skafkz
dmBz+vSJb7VO7VTrMkCRbEjEiaNSxUI37ngLp03AvnC/Wh4HAUAMEs8Dj5gtONK21YTx5LVF+YEV
3kx+exNGo69lsp0iu1UWos/kxoPy1GTMt2fDK+8d9C89MWg5APgei9LYsnqOhCl9SeRkBxmwK8PB
ffRDNeXxUENwAmCYGWH2bfUl9wOL31Xb18xF3XMxWICxvKj3CC2pN6te0S/mncrbWzn40ng0izEw
bnrJSnTr5RMHqoCpiz5Uswnq0D8yOh3ayE9Q21LsIxMixaf0Q9HWLLaFaNbI7Ty/xoy1Yj7lhYQf
3EmETOA067kPLsls1sFdT9YQphIP4V32DHQURFvET3rswB3keRLcBo4v+6ep6PQw3DaaewQ5LAaZ
4Qos5GK49fOGlKR6rbFQbU05Y/tjT7A09Y+E4FxxIG7Mz546uKlUoMEStM45qQqlVAWqfcRiEfdh
WINFS6W1uEjxGjyJaOkn7dKeOxWT/YfSREVkbSzH8e14styyYrQxMyO7cJ7z9jZ5v67igwMyC7Zz
KLtwO4/umkRyBqp9WMj8rb+qWVaQPtxOjMYQ+RWeNtAudd7QsjeddxXf2kEhUDB7jZ5ox3GNZ0gF
e7QDMJXmQRYDCdDYo6YUp05T2TORfrVgv8M4BegkM5JsMXII5FM4NOu+GJWVvhggHHxCPLAS4mAd
rA5JbA066q2awj4T6D2lZFrcQCqogqNDTPf4A9mAE7CjdDNA6qEcpgotmWy8R3vVM3t1JPALwpYc
KKAsxLRGnTJJFrLZgE/PfU1YMNh6CPnnhCqpo1lKCi1fc7eZYMyjxjfNBNuMUTpf3MjYCqsSd0nc
8u/wy7WMNpunfSvqStUxKablsDcIBAv8vWuNy2BuRdEy7ifJb/T6iHt9vDWnMlmq46KKyaapIK4l
+3V9SoiJSykxepc0IHYO3mZEDK8MQq39pvhNPFvo35idXLEmuZ5XpGprsD0s2i1/N7uZ/wX/Zf6Z
5OIR5R26huWTfuQxpEXb/udUVWUTNVVLtlxWwohrNfbUlKeVBf0+TNQKN9XPT4UZ7ihbjkD6I5l4
w87EdstMgN7OqVA1yNbxY7Kg9VmWyyGv5P3cY5/4S4H8z5HwX0fAf2LK/usv9UB/ekQ/ew7Esr/9
paGnegehlEFyEWASM0BU7JtJ9YGA0+X5cuv04V+/4J+8Zva/hgU30PehNlu2Z1Iz/zFwzkC5UhgW
81bPBM+Y/UTDNYWiSSNnrEN4WKu6yxPJb+1fv+7f3mhohK5FhR4CGg0Ci2/oz9e1RlfLMSX/AOOE
uR2bpb/HErDeGxjktmLV1b/3Pv/5ei5ld+hZpuVeP4e/BEavswxF4MLFFCqzHr0Fhgf4Ue74MCOW
Uw7K3LHOM/6XrPn/87v8n1f1rv/8L6/ataLvvAxkvgoGxp/Vau4U8qqdMRPubKas4P71p/onm52Y
lNANAp4a22HnZIB1+fP1CFNwhqZKh23TrlgiWSU+LqPZAezrgn90s38soP76pJpXnuRf2qN/vJZL
X2SZmGlpl/58LWuxh7Epk35rr2NJYz6A2jRifxm+Fm9+tnvIEOzR/aaOxVRirsn0zzYoqa8XmA7/
+m3/7SEGXWs6RAd6oeVev1zvb19uXQ1ZQyNJGCp+5Ycafk8QiyR0Lm2XifuuSGsSB1u/zf7xuv9W
R///tmK7yK/mSfVfX+r2U/5/sGczTb7O//ui7dh//rGW+6//+z86e89myWbzHVimyUIMPP9/N/aO
8x+Ga/qcw6FDnEvg83T+94ot/A+Qw47LFxgS82Jdt2//bOstl38rtOzAsdm/wW78t7p6zpg/V2xM
Ggzb4obx4BZd/4vzt4fFK2a0OnXWbhtaO8bhLWTlSa53iL5oR9YA7cyAUfmUeHkqcRcQVLb6VYAj
I51Z/jYORhnL1S8U4S12cLfTj6RyTM411zC1K0KHh/yYpOFyXnQ9PsIZltuxVUALWrs/JjJcoNNi
qFxcG93ogoHovhr88nsBbvLbKSu98z0/3c1l7Z0zoFCnKiGczdFjcGicEr9p0tRg/mY2PkgYwH3y
C0vMwPmoV+RgARa3Q9Wo6pfn1dP9OvLJbsx8zWP0eajvlUeQboazUBdCP2oLXXBnVMazaFQYr2bW
p2fUOEgTGE3k21EBuY2yyujcW6BStn+HmWYdybW0sjWWSM5qhocy+wSglzjUG9b6WKEE7SNkmdCI
2rKz5sjnVMrL2K2ryt/DfaAU7+gAWZo0MEbeUnIUyNBzSO3bhkWy9jvoB7l4N/AjYGR2a0jJ17Qi
65W+G9Biign2c/AsrXeiQbv07IaiTxgYqtDP96OZJDAtV8S82zboqu/U9eTEJsrsqxgxfWo8d11p
eVlUSv4Dc6vQBHA6hlLlo85GOX0RJIXFg1rbxZSVuVnmxBVReexTyqkry1ffb2imnAyIch/b2VQH
IRZv2U1xIetUbMa66PUhcLRUsYEHW2BIyHocG5YxVTRCtYag5eqBPJcRoMzXQgPRM2vGtSYRJPil
ZIpEysqsgv0aZo4+dYTjuLsGqPp6b4d9yZjeCYLltpB5adePbRekLhaHCeqxgcdlRi0jgZ2yuBpc
F88PjwpwuGBTks5g+LuwA2J/l6oB5lPUFhJkzwyxGMZYQ7Q8r3b1eQ5kuCZsY9CUs3YBebB+ClA2
AtI/CTxAxJw6VW8NmSvB76Z1bdRRBuCTwI86H1vWj2uKQRDbndsukestOX1pj3HFI3yuHurpY00G
1qKBy2gIGXpTlajtTYOVkLemvbwZVLsU97SdGcmEBq/4llYalK5EaUJ1PWFxwrYSdu7wBcUtZ3vq
BXoZbx0PT7raQDQaWAy3PTr/cotHyPB/0Tl0/WltzKkKIHhNY3Kp3TFlu80Eb35yBZ0eku/aJDVp
Ma22+4U/Hw/aJl2bYvzV6L7U/AaRoR21QC6ZTEsXebJp0nprD4zMfuOlceigncYolkPTu1bw2orW
wZ4T9vPwmfAn0s5MmLz6Ymgfxwkkch6NghrspRV+Or2IWujucSEuyT7rJeAqZyU6dRowOdbzLtKa
MEYEy6WnkHgpVTsMwWZTBB9apGZ7FgPPdo9iphvNI89Rol4CHiQeCyvQ2Iojn9qIKWSRVN1DXq0h
jIcky/z+czBzaSXbZGhN5y5LViPPzvBRQ4U6PRjNcSyAhzQFJZuc+GUYD9T5iWh244x2zd0OZSvZ
u8Ntxqe1GUGpTHQEWVZJJ3aVnIjFUqGEULHpbWuEHdDWS6i2vIPUfs9lIFiW5iy7MxiTU15q24jG
MmxYgIvRQxw4Otn4GxNzZ3wtwBqNZ8Mtp9aPptUozINtDQv7h4CfdrbPvA6ZBfkPtc1SABkXEqsN
rljOeqiStQtfqXUGlfPP/KppjnmHR+/i+U5mnnBaeg6mMk0g7xXWY1i878EZr72AmA0s4ZdyDBTT
HyO3BwSkMIu3ndK5jsEf6XQPrVXCYCsrX76lneOjOeprNcCgaM1jWQVuTirL0AfAWxiYzny/XmvR
kc5zijJ39MaKtXHipnMJJNaeURBZVge4rdX1JG4XAr+hpFd2icE1MY12vVelJzitcnD4CEWM1k44
lMuUthONghUqfTGG1s/fVtPg5F6GwYwSiDFHX9jMd+S0wMfvpSzmY7kixD4DFRL+Fiv4Kl6sYfba
E7lauckMBla3dTMVq2BuxPXPsm0YQtvASrMUC/dl7/sf1WSF21rDgwfFOgbrLp39Es6KO6rglbhD
uX54oqvnx84B0RpNfiuWI32zlT6qINHlcRXezEaod6DGdTAL2A2NvVG8asOV85cswGSukV3ya78F
Ug70iceJn6WZ+4HeGuMqqOyBjl2vwnIGP1txULb06X4dQAIOVWl/246GsUCWWmsfaFOL+ZIX4+pt
Pb9xxGZtde++8TSn/Rnxn9GcnIkolt1sgR+JGpn36pIhpzePDsbC8h34HXRGwytyMILCYFxzYn7n
w7TSeDix4nupdxxASomTUTRs72rtCDCkyySRdrJUEGD3G1uyYpdBzVQWdMylANz6pdxS3Gd4msPN
1LV+E09lrWO1gsNPOqINgi4Hvj42lrsnESm4GLrhxJ2ywCBv1+xfmCOgOYWka8fmbLW3TGNLjzic
qi0g1S9qO1gozzZGFYKQI06wi8ggto+jdsVDMV+ffwb2PQOzonohxE7xxBKbc2T+kjxi9GGx765m
A4qgQ8LqVEwdYYF7/Rm3Ox+U0UkoxcPcfHqtWVt7X61tNFcWNG2szAl+CTq9oZ/UsSwsNr0UbgRv
CkHSwcazsp571McFB+SAZyrqpOVsq7lW4HWG4Nj7uY+yQVQnnkTcDogu3Sfym0yWLlgGsJvSw4aH
Lm8XYz8m9lUN0c3PxFSbzpGpL5uSqpMDXj2/DBo+DQvRZI9Dkv1hYdxST7CpbIrefsOXu6IJmHVi
xpLDwHkl4S80XhqntrJdurTLd7CY+GIbfqHxPGvzEfJoDbytEPmd06zJcTDUlV2be0Q0CXWyXAvC
0tTMv65zlfurVpVR/1zcurZOIsXAPfLUqo9aa0I2sEiiHnd5M8yg9N0s+pkjbSg8oALCPRU+o2ur
cJYHKjjrzrS1d+D4Q41aztXBEEScQE3wbIiWNcimtMzefL6UvedP81665Dmm7lTElaP0vlyxo7Cx
snYKY/SdI8PYREQFW7DgBhfFGW3xeHD5gw5A0K0nmwxhZ2MvjfUoVVWc+rwDl5WGySs0p+JsDyvL
6yFF7MoqDxXX0rkPjVwn8YjvmNtBTV7CXeFSU6s3LgxfvI8ppoANGPW03aJtRfoxt5DXH1Z/MEVU
BX36XbYBP/HKUAC68ChyXxwKD/XyyK6H77NO2p+L59yxU8MWIhbnaeDufV5Itvg5zUVnxGvhZrvR
0E4s2+tvTwOmawrHeUDSbewnXdmbOhjmaOC+Okurt8WzggwTRJnrlAdGhUAlAVNu26wjurRGRLsR
5QD1q7gimceKu1YvWMUG1U23OEvD/UyG2Q+7Bh42tFLtHGIa6m1S1sOLWOAkoEDpcxQdY/DZ1TWx
u2Xg31QOFpTRzn8xpuo4lATDxnVBkWdOObNJbIyqF96K2mlqHroa1Ie5oPyyq/AuLy17b9ngPaus
/hJZ8xtDkL+fZvJvSR8t3lMHRQ5nensZu3TYe5VKvn1buLc1hNdt26x1zE5hHjagzUSMtwFGt7an
XZ3DnwyEh2lpaolprouf2exOl9KSmDGSLPT3Xr/qaMqxc4vOKvdFgfCIs4cCWzdoPHJ3JUpienbm
+oUqu74vpVG99gLxLlgIVvcKOVUuljRmjB2BY6aCKz49sliisG6fytItGHomp24BPzBdn4DBKr9c
Ef4YzQ9fvMqlgI0yowdbnZk1n0+kdLWQ3YGT4YeXqKPrZ1HP6gf7KRoKL/FGyNbLizIRW8n+oIvp
tetDuZvMOon0nGD8m2pMEFVD/iGrwCfBQfSjEo2ArZm8iF5W7FuGIj96mHStnL9oZbd0D7wpO5QY
eh8ZSJM3P2biJYFyiWwaFNdQoaFxqlbc0EiHN+B9in1FXhtjUO/DHNbnvLGeBjyFcZiaYQyXdkcu
JfUIpkxSlI/TWu69DsVjZee/KSlOibB+2akG6UMn5amnLG8fVeu/D9Q5W1UpzqB3Ek42DKidSPe8
f7bYDTjE4bGpwigbph+Qa34SJfkAhYIdkEmKT5LFbQoP4+pXXr+kRLFvhnfZOsdMmWKOwrhnUAj4
w/0uCqJ7nE+2ijGRL2AqyB53jJfa+Vkw6ZrX8pHuHqX+G8Hv734z/YRL+JIF6gc/vl2HjTnpOTwt
c9OmZAreTsn0XiA+z9v8ce7lOwXj1ulYPNskq/mLsQnwKCQ3/VBHwv0cOO5S66h4wKzwTg0fDJHP
UnyHpEnO1X3qM6CX33ZNFCiFNqJAJPnmbd+xOg39k0h+lej5Grnx3XbdKKF3/dLtZWc/UVndUaqd
+5F9gAPg3TSyC63Tx8pye+P644+yEjs1JCcMLCAa6+G8DOKlrPP7pTM/G6j/uDBfTdLyNulQ34dV
eFvY1k7QEqVj+UmqFho9p632SNqryAr1yWdg1Xv94xgsJ051zvExiEhLoOOXGaebdTSUeQnM9LVr
l4++GEP63u6mGEkDVeFr0Dt3Hcvsc2DAxB/D+lplVp9eYnxm7GuHPnyfSpgFnFkuwd+9eeWyexGJ
31GC/I6VH5Ddq4b9GbT1UQ8I7ocbOXVbb/zA8w8paSM7RWfCoLba1QgZ13VPNDk/AdJj7Z2Tv5fI
bETYFlHWWowIwFWDHh+X4JT0KGIN/7cNopl4SLrBcyBYJJQsB4eET+spIbwoaSbEr+EmDT9r4220
HEy2Htuzz5atxMQwAz5FTA7vJhUtjH11PyA6Ktp7djzR6qCgW/o66srvhhqEOc2N7lOaUHGS2twZ
bRX39tPU8U3a9wP1R9n9nLvdIJ+1/ybFMdDlE/Lwm27Q8Wp9kXn9ZBr9O1RwHqEapyLlT9m120Qk
+xQFpI0Sq3B1ZCr2rZgE46QciYtVr/bE+5tKQCBS5FtZOklk0UMgbPwFKJhTq8fevWBewpF/ZK/y
OFkHDNh4Z8OtNY18nCsJDSQ20qmus3u72q+C5UCUOMcgGeM533psqyPfLy8sk0DsVXzv3FlrDt3N
+wnvbxtm5hN8pUgVz+uMhXwcD3X4PTlDDHaFF5nbiJjnQ0vFlIUMnhp4coXP0oxpQQnLznPlozck
04vHvc2rdLiubotqn+rE2ywFxW4woFqxTfIt8LGysaeEqWwAPbBgbPloTkSTjuFWpdbJKmVkQdVp
IXg036ZSO2rzuENZ6hpI3lRxV85HAAN7b14Ozni/aDZfNkeQ9Dc0TrEJQaFcqscFKrwZ6EM5QInV
c078VRGnjJ7L9tp115tlnbItQWqb/jppHs3NzGmCHB9cARZZC99HrwGc0h2Evb83cGLiv3a+oRYf
QMBSCrMxRpOhB29LKhRKOHekj+d+yLh++eHkqbOj4+SEQDnKAeJYw7FmcrRJR/XNhAmxLKaWKxU0
e68n/XMh5i7M5EVl4XYczhVIRCqyyJvMXWbbr8gdcE5+m5a+poB4MZEDj55Rx6aEY0Dwrcy755pu
JVqtlhCIzr7WG7868QBE4VI5RWQVJqTeroMjXedRxpqVEI12N1nyxCm750/e9In9UCzPyHKOPckl
kYAyQIa2Q8qOVa9sja1dglZVGHLrAAhVkg289KMceZJQ6mhfbZKVN+7BxUftVH3O9cLe1dgNaGuZ
lGTROLm4U3Oerum2mIMd8p2LzBx/UyoC1FqXn6W+CfgWfY9gJuIDKfx3obceKWIOrmHfBQWXIVeS
bez1zGW0rNACLCyPc7Lx+3zny/VKNKVdN9pd1zBCAAC4s9xq57UfZm1ewm5lf8V7Es45yNUtC/vY
ljkhfx1B3QujNB5UtFgEHkm+cSJZIsMk5q1DCVU9YTXjiZfbaUq2RjXtiEagjsdxYaitra53t8+m
1H6WVU2QFbE/IrwvGmo3r9rWRbpL8Aw6qt4P6hJoIFDmaUKIW4UNc9dqP9WEx4jThCxgzl5LCBCQ
y5B8//SCh07e0eVm2CDJ5NqO9tfi7l3DZ2DwpFMb6qDL2zD3K0DXPnganRYt9LEeCWc2tzhy++Ku
Hx5ClLAsOKIhKDYe5YeyABwyyZb6cWh/6enFRKY8VO2p1O9DeJfCGGOAsxUefAJUrCxCXX6ddoq5
V6UIyDGZ8PGxT41SGrZAGA+SX3gbqK+6dw4ZATZM8m9MT51hTZ+mPj8NPATSCm+SzI9H/v+t1Tzl
y/gmMoqQIT/JvkFBBBgilVvlF9uJf8Wu93h6ERwHt0az7Au0FUr6+yyUB1itcV5wFoC1SckQ7BsL
j2XzBC6D9BF1Xy9ODEm3Ax9R8EVq+VMTqJj3y6tjhzWfBYfSkL2t3CB5zYjDZJdrBPNjCMcon0k9
616bMXjTiY90ePEf+tl6LvL5nLn8m1Oms22hUioHUOQbEyqvo14DJPy+OQMRSiY+nidS2PZQK08I
8G4N4m1HAXLTcGfevoqU8UGo+JlIyC+CUUzuvt5FmVVEoYVnwRPXh+m2d7hCF+sCX3oPAAycpn7o
6cbqJNw7Sxk7bnkoCd4mPGPHsC1uEY5sZj2/kcv0QxYpwwpjyxjhbTTEU+FCTTBW96qDiRIV2Bvi
fbfmlN4v4c8iySMERjRJ71Qt4BiI4KlQtChHxYE5okqozlrONEPoV0ieZ/gUik0ZXjnsln9weXqs
iWzugJhC4wmNwK7QzvNAFmjq/pSkoCB4P6pR7xvLvmUGRR0z5fd+br6sjvG0uOarjWRnC1wpKoP0
E3TLjdU5x7K3b+rMjdj7c0RNd3KEChVUVBRd9YjYB4uD6dZRFrq4aPziCpCyDgPp11bHrj41X+i2
CG/K98rbdbM8h3TttGdNKo8i6D9yx7pAno678QQyF3FlllPpIgSv39eGlguJDgU4P6WBS9fR99qt
35pZcIvM81uV2D9DoKBFbj7mUxP54/AkFekvK17KSW4BoBUvToG+UDdE80Lm+WQ++l63znNZWu+I
pS7T6DD158QJE+fFRDcFxOyuDow4ccetGhm1r/3t0ppRHzpky053fPJ7cxgBds3cKqjN2S14NCvS
CC956etNN6wfgu/JqO09m9D7SYy7sWhvZt3vszHdlfJ95mKVln1AgPYQmkCP+j47JvjW0cKNESlP
Fw12c0CwtLG6dj6iyWgYjTXeva0cAkuMrH8hHegz190F+OplIAp1JRmXhLqYzyWuxO9GingkvRB6
ivQOVcoWas5Qfc5HDKMfk+HeudWn1c/7AC1JOS1n9GxxkoF+H9wNZLab1OFar29975l7MbYnlEQE
Y9plGBkDlISMOIrpAprmXgU80xJgdpIyA9aRC4hoCboIq96O250uTj6kwa+2t2OX8KS0de7aAo6B
gEtHVwKKhNk8DDh/uSxOep58ooxXyK5A+g6tJyaawxrkJEgcr4oCHM2kK1z6cTrlg0vZDhoRW4Ft
M6VZfhrdegmD4WkRyTNddLQa3YUGm/kYvGUDUXDHdDsnFTTjsA/SKJPry+iqO6Gh6xI5UzfG87rm
xzqdv2v/5Itk26piK0Rw8JR/crMwWhB+bYrupQ4IIK+Z00Sz1RB7qbaubt/C0eEm0aeCbJwKPu6q
ylM+2d99t+xtrharO6JvioacrZrHcTHCZCJAaVPrBkcGiaf20enz2McuPZO/19g9dQdltZ/sg0l+
+O1wg+g6RpVK8x7T4c4uoDb5xcYmRmp9Gj31YIsOZ4kk+avaLkm2b+nqcz+80vUvJpnNAy2UNqvD
uN7Iot9VYwFjQW2mxduRXXObQZgurlqoQm3Iooj9dfmtbOd4HXyazbtfvGchVbaZ71vbjkBkAIwg
IowqDukzHXwSEny2T3QdVehMrcbdtYzNFx55Eu+oKfWpXCnAg99Bv0LF7B5mrggTf3AG+JPOa1e6
hE4yvfiodbhNRt44SBUaTMyfpJs1BNAkF9snthMVGSiAkb/bWAFNuPmeuLYzc5aLp91bzauEEnOP
oeGGLFFSksaHiSMppm06CoBE4bbFpOdqCqwWZwcCswx8wrTSfytiqq001zvljNbWN76hJEQtnVkz
uJFdMPkcqx3J4wdgJFHeg30OWYoCNRitdctjc2yhzawPBWFOGDbLHwwdKZDvTb+ORueS+QfaHdrF
o2QWuziHHn4zlaDHSDwYIiOUcUU+fSaXTRtm7L7DiDFc11/lwbA3x71IqTRyCKDLERYpO9keLMc3
ynL2L8SzgZ9B6RcpnnJYhpFBDq4bCCRxRMept64jVvurYwCakounjCQSzjOZxbEIg1ixemqGYNc5
Z0Ie4wZBWoqjZOaqsdKfafjDKH+F7rdw9xB7ADD5kTOI27wqDkF9dJutqYj9UXOwkbK9J9F+p4Kv
chEYeEzSwA7MTG7YFZ7XED+mgc9jzu8d/FNetQtkFpdpcJOE8w2CpKhryzxyWAAw8YrUsLz72Ena
XB4rg7lrvlm5S8v1l8VCqp8XjoxrZx3EHUizLn8ZBibyyLPw50wUCX2abFWe7lyL+SZR9qs3n8fw
rdcs0xES+NObVKw6JNV9HS9LyYHi8jmOZ8t/YChcy8/EAsg4TweWBZuynSPT60hl6vY9adFukgGB
T07oejYSFGQp831jlLvBbE5tRpJr7ZzKwtxMI48iXUJnunsmj1vfIiFGUVXN3Ob6CppJjkU34EnD
hZVo9FX+Hc6CrVzq08Lkq1bFbrHLvfKvAogYSixv+5x6SXz9TZvNG1mlN7X7gyzXqB8sToTLKPcd
6+VOjmd/Ye6KgF+hR3XvIbO+5qmVbGoGV808NGffnj5qgX647dKP2WmfqwU7ZKqHT9sjDozQjybK
r4FZhvZBKVUb3WEBRhSMxcKJaXerbdsPFT/ZFoo2TIk9qqSnGuc4pfTwSCpef+M1bb6bcwaSS+HR
eoc0Om5vfIK0jHFinFH413BrFtK/VuQEa1neWqv/yQkS1RpZuo382cDjwM9KrnGLCuMeStZ6zrMx
gMEQNlSHsxk1Jo08xVKuN3ZSWCd4qE/or2+Rhv4IG35wIHmZwSJobaPS5MKxRhJEWzNPDnSDw3My
4WfYu7geurvZctDza7sO3SOAYzRUnXDIUwGmaz/V2eq9rOixv2ZSM1D0btZa47RNsBWb9qe+UqfB
xZM7DXSN8r0j0fSwluuR4cpriIaF0KjwO6yZbqYdR5cTT4BWdoFtPhgz7ue++ejpEeuZXBBUowUK
hsXwHibAmAnIFXJsmcJTKxCtuJHCeFwbeWOG1TEPkB0P17QYyeHUG/1dkfrbIVifzXx58qbyKMbq
VyadX8hXf3ljuPNGdUHofQPgjXGyhhf2PS8OVTp+0JJ0v1UM23YU5aNBS1DCY15NZye7ZMeqmc4x
jdHA7FLrpy5IlZ+WY+FM73NVvsnhAw3KJYGKP43duewttsjzeVrKX+kqH9jhXaeW4pUxyS4B+rHJ
qmsHRqRWqmGGpIzWbIN4jVbGQzreGimWc295C8yFcb4/v9Wu+mmSDwVFlcFgDdKpRiSh8Xpipr/6
HGvsz5wNlWYc1NuHMLDfGI+mMQFMb4gCCnY6VKeLp5ndCRd+Imrk05LgQzRQe2wAx3E9eROQNJ9Z
HKjsMJVxxj8hUSryPBFdpZjL0BHZqdWBANUTa+hoChzOX7Xvgc4kwbuVAMXOs0cP5B6suqio8n0I
p2VV/LXVtxJUdYJqi//JUnLPUpV3GXBchRdh1yQU6yhLCPJx0fJ2zj1KA6A/2Xlpc6glzMctB7RV
FnEYbuEGooaFF47dIavKBzLLDtPsHE1RxjrDH69/rvU1dBscZ+vZcR4CBHVamLMjDRRZVIhoj0TG
vSLrPyZLcmAERlIjuvXBf2eGehfk2ZVSHMuepdJYMHl1L02OZTlhpapagGdc6rbXcCh5u9ya98mY
bglWY5NNzGchoKQ+85ltM9O4LE2zISjmbJLLvM8q75tpNMMg8Z+kndeS3Eiypp8IZtDiNiFSlGKx
qqhuYBRNaK3x9PuBs2c7E5Un0dN7MWY9xm56RiCEh/sv2l86xMM0Al2f9s8zvIZjWNGL5HL/OCSN
x930jWrIyZIx64ss87VkT1Id0N5EXGngOhHgFHXx+CtSAw+sBWU3jSKDLHgdciF6bMSOz/Ng35sh
GJNShaLIjVmjrMwzif87Z1/5ZlRZLBkh2XzAywKP+lLSnhuDIkUiRhJFbP/HXHA0+rTEPJpOS+vG
NtvekfL5fgrG7mDCvXqxjB4JfNpRxRSBXpX2QyKhdKxZ6G6nUEaX/6CmDmNkFc1UvSQ74OHiiBKd
HRBDbyih2oohlU7Zla48/5WwtqqOLil65/wu/ZtKVQsgJaU/K/dxpgm1T60hvfRT/AO/BZ5BM1o2
8qNES7ekZK4jbU/NSZlHZObMDuCnMihOLyqqGwxpFDhSmo6PatWoOwsvPBiW8peBzrjTz3D2J6u+
B/WRfkKuGuWGQOWRYiwehry+1MGL5TkbbPgDCn6uYu8fZXEaPxhFFJxGa8SIran9+7jWmRuFOlw6
cpr5wseM3r0TtUq9n6rhrcrjNLN1hVKun/s0JHRepZLP2asMaPRJWfhzQNfmEKTZ50z2/aNWoasz
9Ni9zIH6NCt+v5fnDjIXxlYcjulL0PoFRYPGcLIpzI6N70s2qjKYEFUVsLNAKr8byiSdNNOfvlsa
fi3dOACuCrK/OrTObJVvreh1vc8GTXkG/G19qNIBD1wFflgC8AUxS0DyeSlRVG8wQ4JS8kVUBvGt
mAq8agr994Q+N8RwniK9pmSf+bLTMz/ZpzQSBU+SmnR74DEKmJ/6G30z0CFBR0JBYXsxHuzEU9Eg
OW/II/16UDYoCDep/FDFSvU0zzEPCi0y8E0U6tgFF0atLJYtJyQ/9KKk+K35GLOnUKwc3e9+BQVq
gV5qVG8lb0gtCkB0GyCWHOReTKfweW4hi0XzRMBqkuqlAjcaYNODUSofRJ2HRDXhvVeIpvHR7Emc
e3O4o6lWe0LZ8Mg29ftZS+5FVcd+MQ/U8iPJa+fi2UXXMOteQBtoTifHgo0rdLhP4+XRJUw1RR4p
ews0bH5nrB0/jGjrnbRBjeHET93Or5Ykzwi/llZo3AutnmEbOVeeFKDDOcxGJ3pwYwzHGBsFTCZd
oB3PN8VBHbrATkPRkO3Q2+xraQQvyMmiPUIfoNprtW69Utz/TJdI8NI2LXZVpeauIA/qY1zOqQst
bXa1TjNxXiHhr1oUBoIhryhfGyrwRZ/SpjmSMHBT8fk0kPLQY2LYLGU0P5O5wBApdJRX77R2nGSw
jOlUeFKUK296Bu3ovqV91TxKMfpNR/QTLcAWUYOQNCUGTMIwqPabBCFWcQC84lA5znSS9rAQXbDp
evujLykzFc4s9OGMFoMMouQTSnu4CdviKFqfGmA98duE+Kt6EuUE3Oyu70O2pKlgvBPTF8fP40OG
9XPyDJ09tA4mNnmQ8kFTmNIOy3h2LsCusXVrcUrUJwOWE8eloiSdB8KkMx/HWS4j18/UFixLqnKO
Ilk3jKiIW/E9p37b7WFLTeYBqCnnEG19P/qctmNKLZMuAfJxYsj6ycU8n1xRarT7QszEUyoromCH
eLv/SEGN0J2hZqDXCuCHwozlj6ao1E8USVS0WHVhnxQiFveKFmDvoqfkKRg/wZ4ir2vimbddOGKw
HtTiiwhkbJdqeZTvxFqMvgVtnjyTC+UnQ836HWKjIS0uDQWphnM9RrPNm9TS9JAWFVydWWsWpWrm
sU4q1cuzIl5qlpUnKAgRJOlMfpbw5ofmIN/L5kxtHudZsrsaH/FiuS5Ip+UPs5nRnUPHz9NbJflt
hEiMdKKpODomYCnXXZ/R9janv7pRQhOtz9v2Y0vq+2zCxgDjBBdzgvhHIiyUFBEQlf6cILV4lJSQ
5JqlixoPpE/Vxdw1fpASzKUBmqmUwqMgR3Odzj61ujb1HXI8AwGvlOdjzDvwrYuhg2WAX0lPcgQT
YJDaRjQ3u9EPC7sGAmhTJv41FSlCfkaivmLElH6Y4/ynjKk4ApqguNKUpAA0cuipIleNng8oowxR
Te+yTj/2hjSThw+nMWhkD2wxvmhYfNDTHH5YOoUjTYd30XPo4ZxLyhT6ivSIr0HoBIKsPmV5Le9K
Ts2DGOolOdbcezAKPwHR0L8GCrIdZtZSBOYscmhv4XJtBfCdFV8huwb8NITybLphDZKrzvVPSTkq
NpCi6AsSo7Wjdfkrqv7Qh33eGRH0U6fvq1/dLDav+NOOd9gqvxZhnXwQMhRR0EdGzQHU9xB7FFGz
QzhRTi2lDjsGI3JyUvVejE+qVMX0mYqZFl+QPoPn1TFSFC3pNzZQ0r6g9ItsP7CR0deoAmjlcU59
wO+JDwwbvIL/uc2E6IXFuNem5a5rY2RZQrxm4sL6PqjTq15wbUjYZ58C8LVelZUoXvjjT/QI4Wj6
FBQqRUWBpxvLpbTAQDW+eNDCy+PeBewWqvGxGaP5C34siLTi2Cd9wtkAndpQU/YJLXJHWVRI5/bZ
nJJPZiXHbilNbx1OKhBeIzWxYQfEbmLFpwXEBKXyXq8oAPVFVduq7H/x8y7n1pW+KoXypqrQdPNa
oQ4MHKGNy181LRZ70MIBExf1ecyy4dhAEv+hS1J9QJLS/GkAPI6okpbhvTAar20f9r9FSAHIeTRT
Td0A+ZPAysqnxKRznMkdGIm5HucPsU+Jqh58bT/7+m8jrnHznkUsN9WutSslUT8FUOqOSqBDoVZ6
+AWQA41ngITRL6BZ3zOecry4zbD9LWf18DBF2MP5OFVhGCDIaMWrL4JQ89IDxVzGHmKE7QyUOxtG
fECRFDD1Xvokh1oJlX+m+CiBQHGgK9PMTy1sMArk9jS3ahIzPQiiwRuYm/YTbL0+OA7BwLKM9aD8
QmksP0hmMixN0w/mpP8aE+DYMgznD7hrUhkq5O+Z5Ju8SoCUomiil9hzl5EZPqdChCQK3iH5XdzO
sOhz2UydmA7G3pQ0acnkRPlo6l1kwiLPOhtrFZoT1Ydy7pm/AJVXWdQ+z/No8FKTGh6Xs9D9aFtE
ZgW1KO9bdaieValFDydF7FRpgB9MMoxyHa+SnVTjrFmD/XVwTobJmmpgGEzhlzC2qOFUaQpjtnyS
ZtjBZqg+tItDWqBCF03TVjxGU1xiqi2VoCBbSvKJlP/sKSvsgBY+zZ0vkRyPwUkxqskefLyYdMoV
5OLg7zmmHrSu+yn4Oiq5JnLaOO+xo0L9oNTVaxiZJ3NKm9ekzBOMgipAS3M98VYQol0MN+DzPPlU
15p8/O3nOY105CSxpxnamBqwpdlas1SbJ/FH17J8y0zoeIgOv9FDHA+1qXznltA+8JqXPT1Ux3up
DWcbMFJ+8CvwsrZWJnngsTVTVHJb3n2VaYKFEalzSFRyFYm81eCl4ahY1YAW411U9FiiKB1swyqT
paPfgHrn6UaXBaVr9S3Ol5rNoOOR3QUoxrcdJaicKjAHngJ/AFjYCGr7y2SY/HuwaUjiFBBflHgo
Ix4SAfNeYQbusotAxfyisYH1ZpuAj4kpyU8NeGc8jGj3FhkgJvZWof+cImNyJVEFg8yZ9JLO+l1R
YlE85egmAzGzjN9ZoUQf4e/Rwlc63YbBWJ8qpUnoU3CjGELZcmrIMTre0u8uTRBzhbziyLheOG1L
sYpakR/uBr/8MfYdv0YtgCGOZiHSLJvE7FGPqMlIXf2An3wL4L6DmjCZLPEK/jwnVSXUL2PXVZ8o
mCPrQRZrq5M12GhYAu4Z4YvDCxqUh6ZEqg5pDKeIo+KY9QFQ516W/9IMST2lIK9JrLCxf9DZVC8V
Ggu7saNc0VTt9zIkdVBEzFrM8T6UxzdJiN4iv1K/Ckbl/0QbHIRsJuEir/iqZUvwng8TThh7zCk6
CSwbBV2ZF8jS+0HNNelxRxiHaHoVlKJ+So0+8QwfhrONPcprZ/StW1iSh87+11JHX3mOf1NxY0St
+jwjKFw1XDTBAFsfh2XatWh6kO6D4ILlCDCiCMXoF4/oBcxeNKD+DF6HP+iyKd+aIpTejABnVpE+
Kqx8RLJQrwjcdvJrrxsC7XOJn9+xrgSe7L0ffipbsem4DAVfuTfwfhI5ZNT+UDQw/cOd0BoVLq8q
iOhBsNSPcrPA/eVgMYQLeOhPJqaHG/TVayQySzENUmb4uqq4kCPPiJ0JWB0Zy8jcxUq8hoCVyuYG
p3FRuTnjV/6Hp3YeYvkJZyFyhORLHWKK27j1Mff6g47tIxIdbupaxxS5s0beYKteC2nKOkxJXZVk
tLtXlM6y9UVFG3W0yuyG0w/lxTaCXuKIXmBTvn8Q+LxntMErfGfpkrG6jNKC7IzYpS4aksEyvxxl
U5EvlSPqOq0Dz9pGh2z4jcc5EnSBPQN4BFrSOToP063A76f3MvDy52fT6ytWb6gSgaO2duZchWkP
ko06VoXLbtU+JkjctkFNfU88NsZRtrx/M3IdGqJiWYqM2NDlD5gmqygmnR+A0tcp+I7Uuu0fLcxe
kJHM3emO8iCOCVvDXv7Wv1m7zLckagZIUh2qrGEo0mpViWIrGHoYRHziwVVtaVdrx2wf2cWxcPTi
KDiGc3ucy5q5DGgRlHHqurTwvFdEbyGAJRRlqu90iYC6N8lHUNMXyOgnbCxf+d2mlM5DWSJaseef
VDcyZRwLQpVO7yWPoyM5BbqGYDeK8DDsK5sHxl1T7Sxb3U2IqHHNBME92fpwV93dHrW0rNt3w1ZZ
QCqHg4bE1eVvwbduav1q8p30aH0pPYy4EMiz/R0KOZ6YbX3VrWirjTtjpxsjZe876h4skjsepG/K
CUsIO3ox3Y2Rvds4yyyfjWzFn52ajPxSIhamJ94iKGp+mL5igWWj7nnwxa1j8N0BsYTTuN05Jhbe
PpK95x81VeCMY0rhO47yYr1AbYM76foOFUZ6oPeTkxNVO94e47WFpIswlFEWkRjr6mwwolaMYuRz
nEFwQyx1wHhu7Ipl1a+XB+c1qwMheiKtIgDFQC0ntZYPNt43eyq8Hs4IB2NjICuS/rLdEZM4i7M6
ZCq/15tcMBHQ9WZP89LlGjlWDv57HkRaJ/t8e+KuLvvzeMvMnp2qWV5QHGsYV3yMDtU3Oq82LU17
OiI1+G8W4nms1RYrRd0s2pxYVDA/UpB3TUfdoTVT0GXfCU68tRKXhX3rm602WQKJLs505nI6mc+p
te+tvYT6scmJDYqQ991eOs1uuw9PW3vu2hm6iBxIosgxqumrr4i6CXleoDBS/glhrkLe+waS9GIW
KbsCqufW1F4bKkyo5VbWRZXr6fIzWlaVBuBZOLRtfQ9U1c6f6GAlb8F+oNuMjm9MM+DU3TWH4MfG
Clr283qWz0Ovxjpix2L0sMnRxGwdZIG87Dk4CY/qEU6I/mTtgfLe9eVORaDSur8d+9pRcx56tXh5
vaqSb2i+I1MjqzQFfKy5i+Oft6NcnVvOMrAGy8GmrgaId1QSWT4fk4LlKYeFVwetJ/ckHWG+hxax
Mag/N/q7CT2LtxpV7Zs416bcisiWgh5KDsND6c0HHh6Oke+XxO4f7JXlL70VdLU307kXcMVlkA1m
IHcZ3epjs+8P5gtt/ip0IQxAoD80GxnAIlJxM+xqi0bZYHQlVWWOhBx1z8yLf2le5gYuXBFUfQHL
AF3EMsveOhzkJbe4NeDlq58dfI3Zi4FQM8vabnD7foc/VFLZ6m+ksnMndiwIFPTNd9mrP72EHynS
kMT79u2VtTX61VU5Fy3GBhajjyXsLfwR6eLA8QO4sf9X+OR/F3+5slUkLhcFOSVDtN7dkHJMX6Dq
GC4wGFdHS9pCs1qgpLFbaOKGTTZgFx5PXzC0twd5bT0jA6AZMhenhTjoaj3HaiUJNU9FDgjxJFEF
+tTYlY1luSPpdwrKtMDcnNsxr472LORqNUcUwUUJ2q2jzBnyMoNtZIh/SoZ7O8y7TSOjX6EbixwT
M2pKq+9XCKmGGUvJZT3EwS7W5OmxHQVlIyd4t0qIYhkikj0WVFJTW1KTs5Ua5HqA9kZElowcqAVG
YRfLog3s+TQp80Ya/Edw6GJb/AlmKMvHMtBxWW1INDpRuW+R95iRA2wq696SkTWlh8L7zir3egDd
b9IhsLRGR3mik5ITXsIHHBL23SAi9y5Pf1kKtyp1QFkIHb3+imqAj/600nljWwOXBejYiU4M9raf
6MONiUN967GAPy/L8k9oyHs8eyQaysMiV66Ob6jCtAjmB8bG1fXuYF+NdXUExIhxwF1nrFabv45S
aIvyyzDSWQ/qIwWgjX3wbk3KywYU6TOwCWV5McY4/4yIO+tsQJq+RiI51hjuBRi8bI6Npf++JrDE
oe1smBKmGSycyzjtVINb9HWLnV58Et3Ehegw7GpX2Gdeg4DrRrz3jzh0g0xNN9niFtn+elzUkfTB
aHzLQTvFxkYif52+A2s6VPtYdqM9+vbORM4Fi4kKQfFE5WfaAW/c396K14bN/SyphirD0NeN1cIt
KOtpOrB+hu3vOcEpnb5UTu8q7nSokcsuvI2A71cPeklnAVerZ5rw6LQgsjr9z/hV80qPzpSjPAoU
X2Nb3w2O7EyHAiz8D/E/XjL/+2Eu8wkvNymhgf6SWUILNIzlz89OhHKep05RmfLGVbgtQ0+LnysH
GwJ3oDNCP2FrrFsBVykQVt4CFc0/AfHndiJXKd3IBrvoyLsYEMTGmrqyVRB5MIBWLorT6lqFbVQ7
YxjTjkNokPHrE7vkE+5l3TeriH7c/orXInGmIm0lycZS17mcyTCLBzmMuSjK4gmVJccaIlvMko17
/t3jEcW18yjLPXL2vVKxDgMpG3ynxuxt8tGvqQvd7hs4KaBUQJFO86eii6yfUxKqp9sjXNb9aq1w
Figy6ttciJR1LmObooD66oQUbW7ilzVqj4BSPlJ9OIaGuLEHr07mWajVRVXofVlrIaHiNv+iWynA
wz79oVTmxkd7n7vJQLypP5q6YtG2FVc1yBF4H1bSMKcxsbD9PVKjDwiSdm+LjLC+L/aGPXky4BVg
by5dePGz5Wxdyu+zmtVvWO1B3GPHsaSXReVKIImJbIMc3bJxodShT9v0kP9Bmn5lhi8GvlquAZaU
KOASFC2nbyFKoeJnv1Cebq+YKwcbQVQuW4UD5j96bGertUeiWkCjhN1Hx39XIFKGpkP2gZ5UDKJv
rO5TUao2dsiyA1arVON9xamGvptoaqsvCkWQ8r9FASfRcGI3YI62kT9sHWPvcn6+mS7LuoIkvcgd
vLoa4xy9szyhAJEKzQ4B4Ac/afeDLpyisnnoBtUzu+lLHpDOpN3GS2fZZpcDVBbBQ0NbClTKO/FF
AD1WDhgLDQ2NRugAG9eTMlKsHifbXd3ixlhFCJtOZdfubn/O92uG/EiiZ8uOUS2E+S4PgBFNMHlK
KA0Iaa/0GII2qD6W1EFxD4nmodw4u9+fN4qs4oglosNvaKghXIbDNE+dkMbGmE0Mw87VSxNFkk5R
SrrLqdkGJFsArTfG+L6MJVORl1isIoKFBq4Cl1GVedKjsgyWE8GkyAOUC6wJJU7dK/dl796e0feL
9TLYarEKSFMUU0MwbfxLMF9q4JG3A1xJZi4jrA4XqW1KM/SX4ZBTYehFtxsStN05S7nKKO43S3PX
vtr5/K0WSRPIbVRKf+Zv9JY6vNW9pBhf1a7sjbiz/lLs9iHwNl/hy0BW2wKpHlHhlLGkpWd6+d2C
xESGEEsBB3YXURtbyY+CO6JJRxOgdq39co7mD2g9V2O8y/ca9lo7IP1z7279lmtTYIgy7yuuFfpb
q4VrRhn6dzI08QH67K7P5l/RZHUnGuDgyZVuq2R3PRw3M7g5iefWasa1vENvGhAoAtDYm8YjZq0D
WE1BhMcML6DbuJvfF5bZIaai4FGH7x0dw9WSQrpEjluFsw8JS1fAWC587vZ4RZM2ptNb1XJbbT0N
rp085yFXQyQnkRFN9ynuoFqYyMFu1n7osGA2Nsv77OpyZKs1pCVGk4GPX9aQ5KmUNsCqmQ6Gwf/v
0UHL+Qh00ht++I9by+baxCrkd6aERKmGKMpqYrOYAw1l+yURkLq9mtEWpMXioOJUPy/VjX9QrFsm
brVrLkKuJhaJo1RSA0I2J3OPz98SES81G+7hP8s7rkzxRcDVFMvAXdDuIaDhm0DDf836Y59Y34Do
2zFiTAK48nJQNo7ZKymWomD6SAtSAoOr/lEJP0tEpBEMcSTAPGwd0Kqn0QFKCoOHduDgQfULdxA7
nI3F9K4xJ1/EXKcIUzQlrUlVma9p/ZTd4IQECj5+duIAe9wK9j7TIpisGgZuNZwC63cOTlcT7H7S
uaX5AuQBGrmY3JHd2ca+cLLqhCGA6hUUyNK3zeBXjt6L4KvzrkOeg2Ih2XrrDO58RCsCR0L5Rdin
bvdjK5qyrJD1kj0f6uoZApENtG3AUAdbPQGeE2kWDG46e3BKaiRjcDiccHSrgfw9RifQ7Xsh567z
X2CDHNJTDt0dxQ27dSdgn7b4T9pFWxOyer7wTil8VC58Bwo28KZDs4e7/tr+Vj3os5sty6vnxtmM
rOs0ph8ZY6v8CVceJSen5awelQekQ9zMGw7Zj42VvTG8NXBDxkBYg5OxfAE4xfdLDZj66KNBgyb9
tlnYXy9t6qF0o2RNXbqZuDItd8PZ3i1CbEXaEPYwFLSD9CPZ4w351PKaHw+CDfHFoVmzg6v7o603
O9DrtbaOvVy9Z7ERikXfMCJ26xg7H/1Y2EZAY/AhRpkDf0Hs4mCpbV2w6wv9T1QEYlWTy8aUjNXy
qeVJ7dFGMx3jCbgXSsoA/Xf0G51s/7P8TR8BsJMz3W3trJVXAnXhZab/jmuuU9+syzQR2SFaf7M3
O5mL1HH91H1UDhiF7hG24RZCTAUYJ4b3I8aYt9fV+pInPMAUqjS83BZfgNVdVDWCWc25YjijBF10
n1ctiOIQ1U9pL8pg3W5He5cZEw4HBFw1sDvhtl0njLnfC2ghL8jF+87FdfQgfui8BcoQ/oNvKq/3
DN1+WrhLqUGxSJnWd7sllPkoI2VNkwhS0kHBa9xunnWe+d+wTendvt1pLhqCaE/dmWhf2eNbUB62
UUDvVzS/g86JgVEAjsbrWymMq8lskHFyzF4AKVe9doW1Ufl/14r7M9azGKtXDaguiAoYHP0pKkI3
msmlliNQzb3KwZ/Xo3ZvQvTcXEFXVjBdoSXtJi9FUP4P5OxsvyKYHdGe0lAYBi2NFGg+SbVZQR1Q
M+uQ6ko3d0hvDaEw7gaZ69/X+g5lPfjeQg4n6NCbVqTLNp5WRvQyi4oefRTgdYuwjefcSVC8zRGV
mYtq8GFlt+ZkN3VfR//1RqC9RvULbJyFt7S2uuHAX7YTIFDdmYPvOUxQaVFmUb9trP/35+pyaVuc
MKwIiO6rKICPuzT3Z9XBKvUTQsYPXfSzvavUz1mC59E+fJRc83MC8HYOf0HTNsxPt3/A++1+GX91
yhWNQlXaF1WcarHoxC546IMDYq727TDSxjjXXQXBGsQiVokTHwMOriqiKxu5OlzTnb6LP6K98FeI
vh6UCBKzrZz+2iA1STF1zE6oSv05Fs4WJKVa3IY6AXNqxA6nrrYLVDWEYKuO8C4FYMspFIQMqlEc
MbKyTMJZnDJRorrOI2Q8eLmQ+mQujeePc0nLRCGZtwOvj3e3J/bKSXIRcrV+Eq1tWpTCLadENLJN
vpTN2+0Am4NarRBrnNshVIiALGOPBfd4txQueGV+/P/4WH9Porq6/wQYbUkJ7NUJ0s96/abR9JKm
jVm7cu3wpczlfDKWbyWvDse5oX6RTTR7st+Di0y3jU5b6MjH6UvxoX2Ttm65q1/pLNxyL50tDD/D
bgHpVip0u+I3ltI0eSJXHHbJffJh/utfvCj/rMSzgKtbfFStQVcrAuLk+sor2l08tzHd+6h78i7y
toAPm/O5TMDZAHskPWt0lJcB9k75QbnrDy3OtJKLNba9Fe3abOoyOvmayh0urkuSqhS2sQb90EG4
2TatJ1P4cXvNXw1AxYi/Xl4cTVezp41SQlXZsBw5Q2GjeCv84+0A757Cy/dZalL/E2E1XxpcyCxp
iDB6wcGAFLSTGpu7mRIn1fm3PtljubFxBm+Najklz75R2sNkFjCkcrpstjv4L0X8/fawlqPg/FG4
jAr8OnZLFP8UqsaXEaawihAzGgHkeS2I+QVUiRjw/r/uDS9x/vhm8dy2DE1cPwiijLqF3CxxzNNS
IQqd8s58kT2ZXC35fHtQ19Y25kYWSSpcfANc/uWoYnRwQiQmWW57xUuMl6UvbN63LpaUzVu933xq
XflOQJZ1sD2AR8GHrI70KmoM7OIgU/ZYj6f3o9PsANwid+wuMQt46M7Wjlr+ytWHU8Ul/QbNQO9/
jRFX6hlSeFJY2OJOaMBV9+gSYwGN1IpeOZ2f2lkrHDam9UpGwFND5vDVqZcgNbCaVnjqIdrkS2WG
AuaTktnodi1vWEoGTj3tlBPGem4f2FADNuvj1+aYDWiZlkm/HbLuZfA5xQ1g7uMFLYbQLDPcmrul
TjN9Wd6xpW0t3tobA16Xoli16lnMdQqUJh2mqUtMdS+6iAaFXv4ZD+4j1YjZ2dwjGyPEtelit6u4
F1WYGv+nPCBzw8mYZ7oof4GBn7/Bq6UK7twe4ZWQ2vJ2pb4Hwgnr6MuQSU8eO+Nd4SiBiFIZpEy3
6oVkowF+JZlj1WAzpv5xsFtvfgkzZ8OXfQPJfP0DjLPaiar6UVX6jX2/FWeVzFnZbLZNzGgS0ff8
OHLE1njKlWhjWVydtLPhrHZ7EIpFICmEAaSlQwPsFTcJhWFjt70vZigXk7Za750gpAsTyHBiZNeR
YenCOyGEFqwG48lvEKm5vRI2wr27CBDebiWDbzSbCQYcqPwIzf2EFXyPfentUNc/E6V6GsDULdbY
mTHD2SeHaeNga+dAtOVNmSJe3ChoEN+OtHyJ1SHJHP4daZUV5HpG/F43UDqMi5MpSuW3ZoiVz8xs
+pDTKUaPTcScMjXGj7cjXzkqLyKvNlaVGwBO0KByIkW/j2b1pYm4Blo/xisVr3Klkd5uB7w6qYYC
2B0Sjw767HInt/BrtaIz2WPh/Ty1jzKWN0ERbiz9rSjLn58lJB2z3xgTUcbaf0EdwQ51zZ2T/Ovt
wVzdYWeDWWULGD35ZoHXtYNK1A48IBzjh9sRri73swiro6JGM0NuZpY77Cr8yZ418wvqondpsbEO
tiZsdVZMgWxUY85IqhnJqiY55YWxy+J6Y0ttDWd1WNQ4vreZT5jIoIqfRc7kN3tEAew5ljawKVdH
xLucijJgWBCOl0sgFqui4R42nUzUa3sypO61kpFZWHjUb7c/0rVloIi0sEQYHJKuyZehgP7hGW6F
OKLJ0vizr2vjGEptvoHluzag8yirQ4KkmERK5jiXWqTFhInrT7DKDBkQDt/bA7r2mc5DrTap3GL/
GVmEotP9DU37nxPSR8juVDB6+42tenXyQIGQ3dPaopJyOXkq6lKltFyGk/A7Cj4aEM9vD+Z6AMqz
5Lt/YDWXAfK4tNAPIUAaierJnPP6J+JL5Ua57drXUamygVtHskdcw0qyzq9KINGmY/mdnfefsvED
WMJ/MZSlBkRTnhMUw9vLoaRh2BZ9XphArsGq6S8jna7bk3XtywPlhl9FFxVCwSq36zJMiPwJV8AA
qR+7roefKAKZNmaR4FQF3IRuh7t2/ZyHW+2c1PfncJwJN0ElfUiltH7ERShyA70OTimOh84U6NnG
LF67bckktaVRTO1uzSXF5GfMg3HmrCtKf5/WwWSnqVA4lqk9I9Tila2kvelpEmwM9toS4U2yUMoh
y7IUL79eXqnKaDbE9Ud92o/Ygzu9qg0HAOTtxllx7TOeh1otFKuPRsOomFfKNQWYmBDErz4iGYqV
WXcXqKm4kTpfm1PelbK6FJtpU69O20mW8ZmPyCM0o9UPKGOiX6+E3Vtu5CnujikejlaG9eIUyRuz
enWoCwkZWgWbfM25MhPZzwP4ng7q6fuhqyilD6yiYvhi4aS2sXTeocd4aYE+/DvacticJRamNLYd
FrjkhEWkfw/RAX3QWKZ3eK7FD2WBtGqOISJEhwSQ0iTQqDba8mhYgrLRhFkCrVPG8x+yLLazH2K1
RR31PcmprvgyKqA6io9I3WyM99r+PI+yOpybuZoCpBINB2wwDj3WOO6qLur3GNagjzHEeGyTL258
0a2hrfdJKsa6gk+Wo7XD0RzCX5WfbpSTrm7Fs8+42h+N1SjjILBc4zTOvDLOMQKVe2HfJriG3T7i
ro6GWh9wUoou5pptIA4UibM/4ti1GrzqUxueQg3DtdtRru6CsyirOav9WW9kjRRkkCLxThoM9RO9
J/xHWytwm2GOXm/Huz4qyjlAYzVMIZTL5TcOOUq0DZeqZiVPZiweu9TYSOC2Qix/frbC0TCv63FJ
DMbB/4ScumTD35w2FvjVeSPVAVSDJgbyfpdBahyahnFm3rRItnbRVI0f5bgTj6bVwEePDF1Ndrdn
7urSo5iJDgeFTLg3lxGLNDPDERkHR9WN+pTN4Pe0NKLUIFbZFj/0+uh4PtARhiOxBir6nYhdILa9
4FRMbLCcnNxxV+x7/bRwtwfgMe1IW8w0n/9bEPOfc5Ie5/9EXo2yQ/YeXVSNgk0r6G7VBSNypOng
Rli1HOU0WyxVJNlFFEfYWJlXx6zShudjShRVV8sGwwZBmJeUosyl6RTVseHVA7Yi6jg1360mTjZe
TleXKZkE3R7qxeK68W/IKWbPCd9TpL6SAV2Ux+rfLBnVAB4jQnZR15B3JRpqy+r5jBmA+7/Kfkh+
4gis/Zjprm4smeuj+TvUKiErFF3EmZdQlqo/67mATwQiqP9iB/xpZi44SFgZlzsAMakM6QfWBpLN
9WFMSwFPoHZ4ggRYbxyLV4ejGfQMYLdxBq9uSSgzlSE2XNddKxoHKwsHe8ZffSPbutbIhEhm0tLB
w/59Qz/PFMxSqpIwJ32fHGBgCzv/FyZs6g6HdlQsamPjO109RVhv4AcWvIm1GlhdIL4iCr3h1PKo
fJThnTuVWSq7ufKDt9ufa3mTrzMNhkZ+xWbS5DW2si7wp5RFHtKkF2j4WElyikPTPKjT2D/hqxo4
fVv1e0RSxfvUsLZSkCv9fZXyIU0teAagGNYvK7XpNaDREQ39Yif8BG9Xvw77wBVc7WFwsAX0VNWF
JOqGpy2ll/erR4WHrIv8D7UEZEEvF6o0ZwaCdrLkTKWKJiiK0oGCzuA0J87tKX7/NeEi0HPkWQcx
EjWUy0CzHCe6DivE6cTJ7+nnJ5jXYxPl97tAyM1hI9yVKSXewvFCe9HgZlidzvWcUautJNmpneRR
tbs9sq0L0RoS5rzvQBRYGMM4gSN4t8d5peG1kC54XkIuMQ3y9cuB4nuPjuxoyBC8J3uiPR4/mffG
XnYiL/A2BZGuTutZtOX7nmUQSNeZ3dwSTX0Qul34IWSMgftTe072eHp+4X273UB834qBiAgSDEk2
iRf6mhXdoIcGxiVV6T3197nnI17dQE9Y2Bjdweef/8WMnsdbJX5JklUzBpPqH7C+bheoeHi9vZBZ
8wdwN9l/faBeDm+1clRzol8XEk4wjYfWEk5CtXHcXEGXaTJ8vaXdo0JaXW8GFVF6WrCB7IjsdWQP
PIRgvSjN8b8Floj4uyHMNgiZU98zs2Vyn6nF78nAGEuUfzUAOjIr31q3y7q8PAM5Y5fjFkDV0l9f
rdtQx+gcDWTFMbFTM/f+voTxEtnYF6CzProF0P2tGtyVRv5lzNXqVaMqV7SImPpD52rgFzNbelT2
dPEz5zAc/vse/qJWRu0KHga0qPULfqBiGSJzAVzS6I8Tfhbav8C9auii6OTaFq08+CWX+7EY9KSf
ZMy25ecHc/9/SPuu7raVLOu/0uu+owc5fGu6HxCYKYmSZdl6wbIlGbkKOf36bxekNskiR/Cd8QON
fFT51Al7IyQN7u5ylS3f4znaxz8Ih7yyNDOZFtzriIQzYAo+lwlGMakPgNzupjtzM+xZ8Eiyfo8p
Dr10qcyNR9YqXE85k8eVUSxVcHkHAhKUPLjX71msfG+LD6DVxLSKRM81/TkzA1yViBBXOJwNA0sI
t4URy0TSQwUlRFYJqNY94CEsfNdfgEsDYfC5I86G6F+ZVwE9pQAg0UDGNUIXzutU66uhzpAnDeXD
kFrPMvqyB9GkJPlbLa6jakbXmTZhfJ2y6RRTAiw8CGg8lxcgjDES4xAzwobF2pvraB2uyiXCTeZa
78o4h+sX07YoYwtxAdwH30SQGiHq0gAD7XjnH6IVufV32kEBOXWyZpGts+70OZncOAfPhkRCJrNF
wE4ePLIuA+qNjb6gt1V/B45Md6bHsPo6r0+2N0LAPYKwgRPCe9MzMExIZldLCBfQSndffWVhCuM2
feoWTKMql8YmeC0Rcz9X1suOA8HYQjD4NVhARa6osFA0TdzlGBx1HBZ2plil6GllVz/RONQa5/Ny
XkiDQoU9vSojDFq3TJlbGkWhLooILnAX6l3ixAJVVgSpi46U9+Jcx7kiSwdmB9tkoH9CXT7vomEP
VP8Q+daIigMo83201d+qPYtSArX4qnkoXvPlbDOyqeSsGRmG14lMblGywJ4GPhTIjHcsE1P0wBay
N7xuka+QToDkheQ2cIvV55V6qcJxUrk2lBIA61oDpDab92VJcDQvWbPJLZrN+rzAEJ1wyk7KyOr9
RIXDTKN3ZsXKuM6TRzhZPRA/2SAGXjJi7J9/KJW11mc1y03iaVoFFgDVxSmploES0jdWr8VaXQlr
48tMjV6ojKxGEdEOYxr6KnxU52VUxThSrEQXkQCjLRJPuJdf2UCEBrcEKO/nwq72UwujAT0VWhYf
f1iVpoG4Bkl0wwgeymU6gDMDIfOikOorFsYlep/Lu9pdJEmFrRVuUGz3uYHBYrOR3mOwgdG75Z34
FrqGB45uR3msH+ciNq5IQ4QgJi9m62LRV1znTFIf4L2I3HFpnX4hwhacJSvVyp2gNd1oBI0W9fR+
nQuIwSrj0K70rzPFZXPKec+BIQAxZygutqwXEDdamxaD0qJ+GVZYtNKqB/GRfAfbFUvKBsPo2t9m
ZA9oUnALzzTttcJjtjOhOgN5FvoVtywjhaFJuwI+M+mldbVFBCOf4YQ38oIBk87OPpe9FiU9kcY1
bK4UQldFkObvJUDa0KW/omuN4ZLOhpfOloyb6WgbjEOrj2AC/dF5ICpcKTfMfNmsMefMK96XY+S8
ZFwnikclUsEKKkLdiFZ57iJKfdtTwCJ5yB8CRLPe6SC5B8dovgKdy1yW1KXGClcBxgmWEUQRIoeH
mw7MTB/bzoR4uJGW7ZopyapLdwwT6U8qd8oIuuiyGmwogGEFloDBFTfD0mXqiPSHxqosLN+WfyzI
ndy5vcvQZiNk0LaInxlt2e0QP0lgGJjtS5fzLSsyw5tDcgP8h1z7SkWpp5mIP0Fe1juQ4yxVV1u+
FxiUtPbMGL3suUgURg4FEtEwCZpTAurJmmJBPddLtRynCM1gyyBamZ2uW88rPBeaFoO5QlQAMgEw
G8m8whNIelaY4DgH1aF6kJqucilSUWjWKaCf13+O8nchvvu8eFdEWoC2gPee6XgyH3A7gPu5i0cC
8HstWGUIQvXVZVbGa0ISRy70h7Dr5vTzywrFNh1oWjADyojr4vMZNfDMl4C2GNzaQjIsWYSLGljb
LvmK1OtV2821H+uQ5x32TByfxgimCcugCcSpSxYLLu7jReJ030zkXsurcIMV2v28Si9NEojrAHQf
lk2okvDasDo/6TGY6noKY/vwYWQBScpb0LgWfCggC3HTwGkfwS+/nEMOulxMzsVy0VJtqw3QjyA2
qy1QaIYAboftUXJDAgpBpFpuokyZGx1sduErF0sn4LRg+wRiITcb9IEkYndXDm4jG+DG8MEvnAWl
7efhSpDluZ7D9qYX0hAbLkKzADgZ79kYiq6rwOcwuEKvjk6aaZ0TwQO/TUEi65IiAYNzq4JSNwLf
kmWnY+x/Nw0iHmba93LGZ7HabCpAcDGQr7idgg+WkAJkYejAMVkXkr+R08hRSvLNihA2Xv0SY+Ip
400S7uqa2gZwv62NmUk2OFHmauRamxsIokDyKkbvRSCFWpcYv0Y/uOJBVhdj6WmvZN2uUxcZ2EhT
BCymuMzWshtugHIyZ927MPXD8DPl5kKLYkgj3JreBdaYGokO4RttUSENmu1f5mfFy/UcQJgs/Rk2
GShJCF4/H08w1Ei9mmKOQv48MLn6VQI0LGv5Z1lfl+YDSMPiZmBt05ESrLPp62T09lomyUpTjSjV
uFNW77kwwqaez6+46EecJK7+gi4IK7WGJPOxw5g5AF7IAbrQuvsG1i/tAH5owIDPNdqloZCTyq2e
aiaA3QrBjgy8GohG1dJQVvm23CpL1ni6vjEAafL5iLlUGjiZXAv6YVeB/Q4ymZ7LcgBCpO4VNt3U
d/lDuDCgnSmO8QZ1IT6IT404mxFwtQ8x14zJIgeRfcnVtTlmGqi8FZguPrDqxe8svZstOb7Tz8Qi
XGvYU2FcFVd5g8i4FMJioi6qMAUXV7hKwjmv+bWuij0DcsMw+uH00rlCNZ2vDlosQs5aiWxj269a
4O3CAwssp78bdwm3D6IPTERMKaBW43OBwjwdjAb7P9B3d+B7/2aoszQnF6oIWDYU+Cdh6QGsmMqL
qAXYgaLaGrH3w9QF3GJX+oLU+AnooFkYy/wG1LHmonmYTxu8bDCIZtozfpA2xhvsC90XyIBEHDdr
TcgIwJReKqU9NHPVeLFesjKeCOIGglXUokwHCAKbUbhqGK6OJP1QlF5aS0X/+Pmwu14qoJYhDwZp
pLypVzEJqDtJJLp93r2APm2t+vpdMvztIFCUCdHMcElOnZFXIStZHVRC/dEt4FJ5g2c0+N6Eaugl
QWEuhUip5pI6rgxmSITGAVQ/JImhgOdTtADCrUrRwNgkrIRbtsEzPAveXSh0fwDfMgFYnWkdrHwn
0rg2i0sRjSVDGkumDp3UZW4IliDJHIT1UwYMdW2ZHYxV7JY/2w2wQLx8k3cro/sC9fIL681IdXV9
b4464lr7nv5h7P7JSiUlcJo2Hf4w0ms2aeq1mCFESPs/Vze3xQxzSWuNANMMsNSozXxLgMDaaUvf
jrd/YCpgrXdR39gZACwNcfhQoM+LNdSd0kHfZFO1vpQnBB/6WK+sg75IXOFuNgWPzZKfyePatwEL
YYDICfAvIlmUbsDXDjoRHwgA8Bms5xTmy5BQ1ptOSsc1mmLB6CKHOibShb7R4M7KPbhfnXqZOrOy
5mqSaziBWIiIKyCL9cHsvsHWtXCVZbGO0R+77ewMfrUmgUINFEw4ZBErfd5yURX3dCCFCDSvBZrO
Y56lxF8V34ylAgRhdRYB/mIrySoTxkngQcJRqIncAtiHtEqGHAIlMG5vGLx//hMw299EN1vMTd2X
lhZOGNcvxcQIQmHMmeVD3TC+D1GDjQ4ZzEicTJAJO84Be1/q1+el4zqmDiZX7LwgkOX7KqtkWXoV
rA5/3wzKFYzrkslgxVmUohZBlO0xe0p/r9v+hE1mzeqCV5SW81JxnRK4PnXVBpAWrvUNSCHXNYA3
irW8mlOPWPXw4xo+HSD6IKILyRZcsbJSyomshjCu+mYGmvIKLqw4zUH2/fkye6WZYIcH5yjjIkDa
Ort/Mg3reh1FlYn5owbJc5KDqxMgmzutzuDrJ82XvNMOVIcZZWi6mfAKVgKuhODpU9H3RXC1wbx6
LrmNjMAYAIjv+gSEVqbyLRfrVR2bfzuiENaaUzlcCWswgfrwZAHdVXyI29Cui7si0uzPq/Ha+IIU
AzsvZDxAoeC21WEWGq1PFGYMZwRwodPlC5j/gfGhOEHhCuvhfkbixfQBhYUZobCJBZyYzAdbCwT5
k0KC2PtceRGsdZnSReaLq8ganax8NujXQQLSTdWDB1lbfC6b75xIJ4H5gDmoEVjNoIPPm474UqL2
zO5WkZ9jaDnFkC3/vgTMiNBpGToFKO7OJQDq0zfCALTCCXALMncoQfbgCB01ypmiXHjdWFkQ54Nk
DpgRVRihziU1qiyIehqx3Z28qRGdtY02YW0zm7vxI1tLXu7k+znn8EV3maQqOtQERIgw38K51FhT
2kCLYZcdumJ0SsvXD31vaatGTu/KtN6nINu0jXwAjXYpYfDp9GcXhg+GXi9ooM/YhC6bE9YXpgFr
LBoGm4jzP0YidSWOkyepL7wiOAzSLCUj31k18VwEV8tjoBCRtnBW6cnokDXiYWBxMZXOYTUsbufC
by727JCHMBEGDaKjYFC2z4vU9Ui7FUAI4oZg+g5aEJ6C2VKXF76ROa1OHXCyPsZyu65L01F7ZOwM
94yiGimbkT0IBeycuW0MPpi8xYORZuHWp/XMzMvvGKc/ERF7FjjhQGbIp2a1TRQIuYD5zyBgnd74
uuAZemPrHewoWDaxAZoZU2xUnk64vECuThQlkNI2Qp340kHHem8aa1psxHQmjffCgszL4bqToVA1
qzMmB5FPBry8mQPU4hVAIz0nB3Og+BNsHzO2RH4xgUx0MPgCFIYFB3XqvL0jPWppC4XcNbpgq+bS
VtWFVYEc1ZlG402WTI4qM0htZri8CLKuQRHeprUlulYAXJFSfgXATe42o1nZ8JQeaD4XRnql0SAQ
5ZINhijCmw+bTqktNRfgIZO/5DVxaL8Jh8jph9b+fMadE8QpHEUoZmIcI4KERqMTFWJup3m7FlV6
p2eK+7msiz3wezUeS8X+mBOtI056negsXEU9sMjYyMseo6UGPbt9nEfsudi1MGmMaAlZL0hLQj2e
S4ty5BKQNIQCtcYe6cD2SArwU8lhHiNtVhanB9RI5tICAbKYqS7HbtNch18ZyQxYCn/O1OK1JpsQ
0mDIB7kN3zdSaSB6J8TSFJ4Cg5PbLBEFuzSAT24srY0MJOBgMRsUMyeV6yhBiuQxXYFUcVOvhSft
CUDv1n276Vx1Ea/Ubb23BLt4mjPDXgRys1Y8LS3XigjNE/sMAJpuAgI4BP/9CrbKqq/tYK+BtuBZ
Q4uaq3FPH6y7WWqZKyvkmWyuVaW2bepRg+wW/JMs+Ah8iXf6mmHsWJtiMWz775+37bX57LSwnH4A
l0It0Rz+r04+yOVzmz0F5uJzEXNl4vRiy08BAaaiTAqp94Ih2X4/a524KoMtwAaMvFAvuGmZaGZs
dAWKka6Hr221YtCk9Srayd+Ibo8/+mW6md0Qsr+bW+aQtnqUyakaqTYqSByHTEZ5VNn5A71Hmsqu
WY4QXQFyL4tt5au5jTfddraTXh0cJ8JZhZxMbPmoGBQOW0w1O/q1XIP2EcRHD2AMXkib6Hv6VUGC
jGrYyowj/Prg0OCuRRYaMKj4TLsAZOGFmILjlcXkVfd9aDeH4mC+MTWrRkS+uutqkKMhdvtvh+Kw
cQknFtJlWOLRxSwkJD2cA0bK6pulVoyrTrDNL6r9TjIVzjJMXfYpeLbgvERQJ4MU5bXVsir1yBiC
EeqFvwQvexLYlmx3SzCte72Xm1vpcR4K8FIoIq2w4YK/AnsElPS8XRvSx1qWwHlb6CRHepBspabd
aFU7o8dcKoUIGIftCYnULOCITwjQDSoHcS/DO9sV4F00q11VZwvRRK9tweMjEw0od9b95zPB5Yhh
QhGSZyB3EislZ/ka5a5hqGYD6N+z0LdbLe0RfVinirKI644ON41VddlWx0ZhBJ9fF3c7eFP6as4k
fK2SmZcU7cs4jPigLpjIRMTNoPDxEN9Q1XwhHQlm1JyrFXwig5uRkjDy/VpRBhbpdF+pXWYrRgQU
mOpZpdkK+s+6lGNjRujlrIAKPhHKTUlVHOuq6kOoVOXLATZu1VqnSMRNEKfyeVNerhuQBHMKUhbB
+ozN83k/DUtSx0UeDy7oBwvH7+oajvsC5LcN8vM/F3WpCrNQH6SKAV5vit86FxW3vpJoWoFAkVY8
xFidbSWk4UaMs0fEB1WLRERLfi7ySumQmQckSfiVkFbF++wBWKEi0QrRMH78JIarYkwwp81shi9c
zBrQRjTkNCFlmZEPGNxa32BwDrFZY2s+AJRf9YBpF3h1YOsvjDhPA+dB2DtzkXBXKvNMKLfeh1Ue
gQsUQinwkXOyrQIdGbC3vvlDNurV57V4xfgA9jjE+JjI0scGmfdVgoWcWEYWI0hg2Kcygt/gC1pa
ztA+jY5pl5tkMWfvuDIAVCSBs7wGNrvJXPHq0moowt5HF7zIqz4gy6wRv7YGcZtk/F/0ESz+2FKj
q7Dp4rxbIu5OgNUK3VIsil0eJ80iGslgl748F198ZboCtvsE/Iwt/EUyii6OoNIeA6wJZWXL+Zc+
nSOputYrAOqEEQ30fMQrcqtOngBrS6AUk1UU/ZCa4aEDREAkNAiv014H3/xfVN1kCTYR+4V/rMAn
ygs2r0qK9Q30hRqDbE1IC2RzodDuywTsXzOdkLXDuZqGoBgVs7wIAADEXrEucyIsCXTSphlqj1Hv
xt8kECAwq1twpy/KR/V+RhqbYT+Txg1qMiZGajBp4y2INn6AfgCbwMrN9clRMA9Nf8WseF48rsc3
ZZypZQ2B9UvnSW79kAouEnkhc/TAituPtgg3ljSjB14bZ6eVynWYhJrdUALkx9WLyO4k0VMBuV7Q
L4U/h+t+dRI5EcWnKrfpIGZaClGdYy5VJ4H7ylyXK0aNpa6ChfX6eQvOlEzjjFcSeovatBAnjHfE
WlT+LwEZZ/mcUW62WNz04Y+B0YUJ5LCcNlYstbNrO7XpFwZomi7b75+Xa8Kx+qRn8g7jrhwKwO5D
oLoMVu2DgEGAnlHYhqcsheWwZkjuEki+nBrggYu5jcPVOew4Cnl9IfLHPBcEoXezbFjU0dovx7mB
flUE8gSgLEiYx0xuVhFo4Y8GK2C4Rs7euIs21o3hgVx7WEwxD9/D/Rx/6dU13DyRydkoSNjQSiOQ
yVBxK4RqRZv6pwkuKBZnQZ7Joz4HizBXSm46A/RM21IKiaUrLZJV4iFIDMjKiGgCU/ytiC60nENX
uWJoxRxzUkpuUhMScLMGrJSAYtBs8G2KcFoLXla71UJbigjgV3fZQ/c05zO8poadyuXmttDEbKqw
FqX5azcuxUKzrXzW/z9Xo9xcJhKkKIMt9X2BUB0Nfpl2C2xXuFsJXAbW3azl4OoicaxPHlpYN8Og
b9mczXayMksTZCEHjdvsTETaCfEsPfP1ijSw84L/UwNmx/kaOHR1LJEAukptlj+1QvmVtUZrW1Y8
p6tfE2QBVYKF5UuIDeUEEV+Ft1W2sC1IClgkAEZCv2UIqjLtqC4q356Z09hkzM9p2IVgSwkjOYyu
3JAfCi2iQ4fY2rwcEfwGWMIbgza+kxCJ3AjIcV3WcgNiDrGFiUTwYQTq4WsJQzJn42I98bM/hCt3
Dvz+LCg05CODnNLO/YJ4QpoZdhPqwcGSM/9XJMlkkwWyvP68Dq7WOFKUEWsNqwwQEs6bFjwZYQKP
BcaIWqkuWOW9ICugbbRz+i4bBmdFZCBtSDZDWCP8mNDnzwV1KukMrZZlTxGeszQy220G2LaDJeXK
zaADUnWVCoj9+BKUtRjdlxax4jk19aKsSKFn9BmwujHaRpObh+IKaTyk8EWEA6bA3yckeCpyHUEt
slDOLZcXYxTeHXiFZdmA0xv1y80Kph7Ksq+Jo6fZgyPDz27WCSiGgyVD1gB52+IPYrpYW51V8blM
nbOPNIU2hgFI4bzga+sGK6aq6rv3NNA/SHW9Ik2DNR+mLeCNMU6b8wZVI9NMkLeDdQuKMdNAwOhj
eL3DKOjiwp41WV4MVqRGwtRssmTwCbr+XB4VByKFWlRM1HPm1wJ8d/qOrpu7YWXNWLculR1OFlc2
UQ0HAPZDVuVV4C7UZLtyYjdZhr7DIskkj2wA1OJY62oztwW9iISEURT6B8wGoCBAyCdvPGjiClmD
WVh46U7ESklc4CPETpZmdkSFXy0lm/7AojVYuGPf2ViyfSfbKqkzPgyd5cR7fd9pG7DIm/sxzW9D
EAMCf6N7iULpb8+fcC7CyoHAHGxiEYrGDShLCIYGYYu5N2zIF8UdkZlWIQxNc0JvFlLhortxsrjF
PDMiQquoyz3jAebhbyzhuFyZEsy3LDseGF+fz4uXG6NJHkIeVMAHA2KEK1sVVVZdGZDnG47yCmJi
JA9YT9JC9gAl5codcUSwlOfLv2+n5gRzBR0LamaxCMHS7bgwKHoesFeBR+eyQHoE/M7myV8oMJxA
rrOPrWqZddbnHmk0F8hVLNoXkCNuto9/+kO86lzJ+21q+a+X/v8Fb/TufV6q/v3fOH+h+VBGQVhz
p//eRy8lreiv+r/Za78fO3/p37f5G3moy7e3ev8j5588exHf/5Dv/qh/nJ14pIZl6tC8lcP9W9Wk
9SQEfyl78k9v/uNt+sqXIX/7118vtCFIurp/CyJK/vq4tX7911+yihr+r9Pvf9y8+ZHhvUcS1W+v
/3iof9Rv1cV7bz+q+l9/Cbr+T4aOxgjVLVijmCLUvbE7MBT9E3g3cBEjHBOTLrO1EFrW4b/+MqR/
YnUDyB6L1ZHxRkUbdl0y/2mB2AxaDhAH4VcG6MJ//rizZjo22z9Ik93RCPE0//oLaU9nywzwf/B1
wG8xV78OxhLeSJZKcUmkLtHeCoXuNSIqj30B81wejtZSanX5sVML2c3G0lpOd0UT0CvTXbkkyvvd
NE0+7l579/jwtXcl60cEeHo3aPNiO/2YaVoA6P33udUPxRYJWx+3pxvTtTjAPvLjQXAU6KTuV4E6
lrvjT5pbp6cRUnm2NFlZhaU8BXma7RTdChyBnRYDEb2uC7Gk64X6BAvoa0IAmgcgY1sKMQcaJdIg
x2541vLCIbVkPbVBv9Cg2dS+LRrggUv90d8OQ+FvpyM9t/wt8QG1bB/PE19SAKwU28kgBp5q+INd
l0ocuGY3Sts+lYxiwRiOt9N5qDe3AvXFn3kSxashVskuHkO6S9lP6PeGk4q56nA3ptPpR49Kukvy
RKjs6TBfWUGX7KZ7ad8LXhD2YOAMhnbRK6N5E4ONbxEg4PMmZEdjDzza0tIoSOqX4JurvlpiIdzV
KU2WiRBSu89betOyH19I8GMUg63lBNaLugua3FYzxNHlRQDy8Lq+kYJ6vAlyQX2QaFR5cusHi7Iv
tYcwyLt9AP6zIstAUR2KWnufJHG16UMHMGvVfSOm9T3K0QJgJAIlL7s2/bCxAojcOFhPp/ooB/BD
/s8vTR9KtXalAHZv3fUKLWwANAzbzkxOf6ZruWz0Jzema62aP360uQldN25XqtSlt6UShQ++L2jL
ChqrUwJj6wHYGljRuqp3Y7mrl0VSK1tYLJpNbnQtVrsiutH6WPeIOdJ7uTcVRxOS8ClJEZvV9Rbo
KFhgOJX71Im7Kv46HaW/j6pOiN6vHY/AiSiv4jTUPSB9R45kEA2k1H4TOtN5R1ptGWQWbD7S0Ljt
CIwYoeoQ4tcnZDWWbbEKetG8z6sWROhCFr+GfefVRZg91wAtd0NViPbQ+8FCrySq68N7sKCNqtlZ
7geSDTexZqPT00WeyvQmHEJ6IxolvRnYT2F0mt1bJUJU2Y3SHKDDTLeFsNZswDu+GE2/Bxbxsxxn
XejkViFs2CkhbQsWV2MUNkpDnzE8UaDfp4CYLQ/VuEaqWrYdtVopbMCFStuYMITxOqHIGOpGuL/Y
xff7cSX91PMsXBmZFnk0FHSnaYXYXGrCi4DVc58YvnKT9ZaDUIJ0/NqmXWqLRRSYBKlOIKGWNJAt
gS1guLNGrX//IaqLN6LTK0Fv2rQox6Wv4tE+RTqzKg/L1AiiA/WpbMtDmb1EXbDq46Z/0qryxiDF
MmHzyPSDWQ+QT2wemU6BnoTJ5HiOBrz1R2ArG6UU7+pWyvZhqQKy2tDGb4Ev7oBZrL8i7PBBBQzJ
U2ZagHfRfIQJjGW2jyzgdk6PtmTcxWpGn06Wwo/V5nR1QUort7oA3RHaFuwMgAnCgsUb9w0pi7Dr
Dc23RI/APmwlcWrLVpRvhFxHKmMi43w65M/5R0/OLw75dyvkcDtC3aueqoziY1ME99iN97dZFMWP
tAN9UpUh5W/wvZQ18/Qj6aOKOSxLdiSt369nMg0Ve7prsjcYcL83PXd87fcbx+uajLhTe3pjXkZB
yn0Bh/PDYJaJXbW0O0RI9d/5ehi7ml7nP4Kk3QS9EnzNLCFaq6aPoK7SzH+02zoKkh9VRiuYUKm5
Ap5+9VUQsjWwsO1urB/6YCR3gl5r91nY7AMkI34bNC1cjVCTPcmom2+kLTI7K6vwNtOqYFUGoNSV
Sgm0ruUQPrd+NTiZKPa7lpjDQ5YUdwa7Xpl96InZ6K8R0U6exkZ0puuNBSTgoY7lpZ8l4bNU33ZD
b3zzByKs2qZUvely0KrrOs6jxwB66rZWAfXpd0H0rMhz1Adw8/G9D3lumPFUliIJXCw+g3WMFbNC
HkD0GiPxK4kcLF2xmIzPqjjqTjfI0BlyX7lHICWWcjo8i6mlO0JQV7uxGpR7oPU9DRiwC6mjsTuk
frIrFRFwiHn5cTRdE8zsLiEjsCDOr0/P9o3eI5yavXu8HevFHZIlUeNXPjddE6t4mYfNAT5H6vVN
0+3EOtN2SWnGXkbH4Futx7cGG9yar90Vuio+TY/KofrxaAvM0+OjFI6oVyood3GeSU8gu6eelEvI
ygvrQA1tQUWWDrkzm26NIbnoYiDs2exITFVEugRN+HF0fpd/TuijRZ9QvHH+HDUraSOXjeqYxBJ3
wjCe/li5tI6BRb7mrh+fTfxc3E2nukZ3dZ/5qygZhsY+PnJ8d7qmUXIrdyny3tmr083pOv9aZon3
QsKwWGiy8Md0+ILFM3ZgcCq/AUk+gqXS7H4Geb0fkyAM7Jgx+8IXGtkZMmtrzSrvpSgD6qBGHqW4
j2/lUJQff5+NVqA8RlHxKLdZfCuxM3ZvOpOxUh2f/KP3Ribh91eO8gJImM5+3zvKY/eOZ7//Mo2k
xjrJAU0VS1G4N/NAdXpNpm5mqMF+ujYdHX+S6UaQqo4u9R/PXXs47P05t+0U/XC0hTEUGeBNwYoC
yPEphZUN9BO3bR9GghzCK/0axeJDPZbmwTTieF8lwPKdRjRUgpeGKOYBqk+0L35fN3G9+n29HaPO
gXFyYCrES29E1snz03UlMF5S/wfobO6tOh0bG4Nb2vm/e+37EbsmjlXhxZGOMNSwEvEg69TT7eln
6m3T0fQgVkfVhskaX5wuvn/clHziFCPyrQQKpbhIk9wmrUW2BVOKM6qIy1BUADzNTkVipodaAtMz
O6PsR/GRMBD1Gd1G2vNYp47pD4D2KOrqtpO73KmjJHspNIAA+3r/nEFN9o5P6Nqrr22q1tTXANpK
7FrSoWQdz3NlRhuYIp5pOgSUsI301IpssyuzrEPY6PkgibwZEKUoKOYrjPGSJtiaVMjetIuk0jJt
ZOHLdJIkq07LhS95pNOHaPjRZsbWr+Jgr+sltMLfp7kv4g+OO//9rhUZ5cGCH0XEeqONhbxT1BRo
lrko7zR2pLBr09F07XgXJDXC8vjcdNRF3b1ExmjXGRa2E6rcL2pEXNwmY/DxM92gjdVjU/ifa9Mj
IxZZZ7qRI6YNaNrsPUT1f3xmenp60EIa4YyhawJSOa9jwAhgf4hgRWbK5fOzAq2NBLEPFRCOw3Vb
RZG0a37/6IATa+zpvK5VaId54CmAE90cLxUEDZNGreKNkabeCFGi3iSAxYmVsNqrQ6PeyOxnuh7F
aupZg6Q63I3pbm+l2NnKkQfHgIAI+BGMZDdIx4ndSM6+FX0krTWqVUDgbKpbhR2x61TVh9X7s0ms
Jrdqk2xbtZUfR5lad4YRbcsuVx6VZDDv2L0CJtfjvYqdqWr3haLOPCoLxbrq8ng7HcXd8HGU/j46
3j0eBZ0RbxO5Kpcz2rByHk7ABgAguYF0zkisGG4CZ9IPAXyaxmC9fE1qMlaqZ+TWogwHYZ+axV0u
9O16Onu/ZEiABioJMHMC4Ew46fs5e3q6HyfRsOmMcj0QU9grWai1y8GiJ5+ZbkzPRjCJujXtYFzO
y9iJ6Sh812RyT/NSQpLMLhhqA/8Hyl0vk+K58/PASWsiPojhCF4jKvj7IhfjtRyRYg1niLJPsGh6
UheXD0pGYmeowuCZfTFMDJF9UfWD5N5UwnKpCrliI640e1FFcVn03fAtajPfGwWj20ip7t9NT6Sl
3t2kMfhukBqKPsu6Z6824s6Y+mxXDLmtKUG6ON45PkjlJnWVoCUO6ZTqYPXUTos+fFALK3xAnCny
6yyzWkzXfj9R90XiSr1/X7D9I5wtZCH7foTsQpxO1yIE7ywKC7qfMe04g9/nBDu1w/TgdE2w4tgd
pbg6TDeO38qmjStSam0JObwbtQi9ojbJDdg6sB9mR4ac0ZtcI9pWKgKPuz49Md1kb06PHl9CtBQ2
0ezN35+dnpiuT4/JUf/+2ekS9/r5ZyuLrj7v7eZFZwftpQqYRIDsIVnzIgofPJRiPCTEf0kGsKIA
LZ/azVhghy5imw4u42w7nRaaLzGsSAQhjtgT2tNt7sHYDBG58f749FDPvjE9eXx8+uR0On3SzLXb
VFayRRTXww0wr3IZrJtpc5Nvpytjpww3yXTZyGN/EXRiD/yrqoAnhr0x3YfVtrENI02WoxQNN++3
P74iwYpkl2WmeRQ59KUJ13IrNOVOimmRudPh9FMJKSApA286ETu13J08fHxsYHdC0bS2QupFeY7P
TZfeD/0mwgJkKGCzrVK6r8BBjiA5pNMZsL3tp2vTjwbLQm9Ph2Zn7HJxKNd6WIcf144Phlb98YXp
mpVr1gxh2Tsx2NlaBGBw5NGy/T9mKIWHkQPWVaxZeS38TKrEY8jPii2UZuFKtOndaY04riVma/U3
5vN0ISI5Hp3WlCFTCjcZx4/np2vTm2M09jftC2YS9lW2Sr1/6/z770Kj2PhloEmTPqsOGftpjftQ
VIu7d52BKQ7Ygh+vBGaW3OXxTm1kp0e7HJI61R4soQ3cSqUImfIt7YGMerzVCxmUjexuL/XaA3tB
9TEPTJdgccUL3WinVUWWk24jWEnjYszQ1XQK73zjyqlEVyIzpof+f+5Olvfj3cnyPt0V2cPcu1Ii
kkdAHmbrMe9/+YOc3YViSN5/hKB9HZHTs54uTTcbM23XsVz+yqSK3KX/n7LrWo5bV7ZfxCrm8MrJ
SSONsl9QWw5EIAgwh6+/ixgfj62z73XdFxQbaI4lawiiu9dabbtAyAJIjt9EqqJdcw8NR+aTI+9q
sRjdMTiXo90eojrQq6Am2Zc6shYVod7bNJFllpWQJh1ausTLhT52pUcfHTGskqyxzmZqYIPCQVbT
ZR9wvOPa3l0lTQsZQ4t1i8BRyblE1eoczVc6yLIU2RRI9f5aGETin0o0JTBut3nzIW1TdL8tIFc4
pZ5t4bDBiD8duqpEdkPgNMe1uret8GszRsPbiNLrOnKCcRNqPb6RVp1DQFMugtK/bIRGnPH3xwBZ
MTRCtFF5hGI7QphPWAlITsUV1E6Hj6FCpt9Oi8Eq0tAfghPOaQ8qkEQvosb/4XU0OUzc7h6Rtq23
IpLopTObZuj0U1hM5cUYLsP3Bk0CydqY1CmCU8aDB2O1pOgeO0Z+iLxsD+DN6TvkVv1rnmscrZXq
e+tgcljXXFUeJ3RNuxzYsV9+nsliJS1ZlUmwtPK9OYTJBCdloXN7ac5d6k8zGRMJsSvwDyFEePJy
9WiS+2bQQt5nXaXvjEXwJ1jlXhSurtUAXoU3f+WM3qLDAXXv88FbmisZDvFTOVbHfs7TmHl/FP4+
aUj81MT687zX2zgOcVYtgEfNyN9Ocgas/uffdAYPQzo2ARp11pH4MyCN0TO4GWvw4+uxj5cFIdWu
ke0dH0bwBIeCDqcMXZBO5kqJot6FVX2HeK4O9sZ5NmVP+Jgm3iW38+iUKLTO1UlC943Vy1PEp3AV
FXJ4xJslSSvG5D+RHA6i1TUOWOABRZ1wv0XjCJSmHdy5yAmekMQvkOGKR9SVcCKBwm4cp2E+FvdF
JNIkQusZSUDQ7NDN6LuLyuayGKlcTPOr5zaEFA0G4nm4zXWFTm30eUhnyt0qwfGuuagu3BUE7SXQ
IOnV41TNXXyCXZBb3msTxkfiJvoCyk5/4Q05YAsULzo6R9EkjvhRxNFcmSGeKmgO8K45qDqHNNW8
WiUdKkRuZm+uYTMKT0+5rsnmFmib2PxmkjlKN3H3L18zZTxCC7X/oGt2tc7Gw22YOj0eAMfYStm4
W7DVdZneVq92RFGwCsm0C3jvn6cQusiFLE/ebJkp8PnLg90MJ2Nhj/k53ymbrUeU/xe3OeOCGs4X
IOvrTY8cb/XBPbtY9c0Q7jwIj4ICPWbv0isArQzZeFCjLF6dil/nFSFqN1LOV8jM0XcPMIpUAqt1
9mURPjh+8xzO8wESJGuRDGRTWGA8KHekU5+ScnDGQzf04WPhKfbcqLVJPPm1YwyTP/JpTOcVY+Sz
G1jnN7eMrUue0NX/fVwEn+XPZG3kzHvjLCGJPgI21Io/ISUGry90Ukzeh6R4XgDEQt+iebDiia/L
ETSH25xPG1DRXSTCrz5FnttHPHnBr7uM7yfT+AdAHqWgAHTrqGweoU407nmXIDE6D2NgL3wfJ5Hb
VMhqOx1Lt9iWrvKvbtQLxTq063hh5rwe1MugTMo1xBSHhR5q6EsMZfJUhpa9Cj2Niu5s6smvtqKJ
KcIOmHwsUA9UukmN2caBc+5s/2QsQSf1lEE4bPY0gwy7LeE8us8S9pXbsjgAAJdtW3+A8NYcs4xz
APJpzp7nxJ9+tzkrQOX6Wmv7dF/rxeMh6F2RTha06YQUL3XXWSvHpXiljGglDLHwbpkHwn63p2xn
O2347U9XEeHt48+uQdl1SzYM/SZGf3JUXjp6F89DaSOda9sUwhg5vQuDUtqpWTV2Hw93CAP9nVW5
c2Oi2SfpAnpXWaJZeHQsVr/dV1putMlj4ABKSvOzNzVfpiixX3iIYxqkIYComs1K9/4mErRYGbOG
Du3Ki3uyuTrnhC7cvKsOxsws6HAFtD2HWeW8UFEvwJ383pIWxUTgIh/HoGQnYA7fzFvMTKE2d0B8
y86RSqJjJvyLPyrUOU1A5sjJTrWDXNItUruFZWbVLZFQ+hSvWcRWu8Fh8T6ZCHafph35vmT+jg62
TLkboyI41gdvHjKpaxQMcTUpobDbJcvblLkybsbDmGawm6g+oIcPlLoFZynPWnQPIpG3UoqxtxBk
oJRN43QSfUZekvEM2SH2hu5R5DCRolgY002kv4TyiNwZUzXFoSsccuEVfyd1+I9wRjS9DsmwT6iS
zw3ND1XejV/MPJvn0THmX+cj5NT3zPKm1JRDhzARK2OamqiphpqFW9n0Nof2ZFs92Turtr0TsUEM
xsvPRtEb5m1IfpnEDmQalD7bmNUMuY/x6l2VLj9NICvo0jvxhJerbPBn1WIvPg0Iw9Os78t3JA4g
ZEFDcuiQmXzWLcHDzsp3H31vN9zNm3U92fq9dP0Tw5v9MfZpcr19mt0+3S5ba2nmcVTyVwHjR1bG
1m/wB09pAMRl5O0N/AEnAedcT+iuMwMkxiJqFsGEU2LcZuIctc9sIFGcIipHcIBi40yMq1YdRwHL
zAHziwpG9Aze3B9uRfAmekQ+KdVW8uCPlwnJPbVwksJaCtdj68Br6aOdlGReLGfsA+nCvyjEQpz5
0xsC/evR0wZapw7Qx7MG1J+HrkhaRdkVnf6iid8BB1mHB7tjRZV6zMF4vQ5JEBzQOQAKkjQEgN8s
XR3M0nWoAr3hPctTFD/LTSeL/JqI1rMZ47u5MiEXUaHeKKvOVyYgCzv1c5V3Uj0keFQNfsHgGcxV
W7fPVdSy3W3+BoXo/7No/A0m4uaW2P0zn+qLcot0KgR7FnxYRZ2c3lwnxzPFpIUUVzW+Jf00pAly
vHci6a9u1hR1JzSWdxfmwIPThb0mgcOu9TEzdzsJfapo3Jw/Hac+mbdPxnuKXasYtw91h+7YeDw+
J0NzZ+qSkvUPjiX6V78KypXP8+aYWCI5AmVKV5bF5VvtVXesRoK/NQniImuyC8G7NHV0U579AGff
3rX3eGuPb14dyG09VqgXzKZxcwFlOmqnK1JFxhJp7UHe377L2SifO/Qh2l+/zF6oh60nEeMaFzNA
9g2Rcqie217Z+9v8zdd85vWhsQJ1/TyuoIRTT7RaIEgVF2SinSVY6clKJwG/mMGV7Msk/fFgLNI7
8T0Rb8Yw99CIuDtI7EAnYr7n3z5nKMTfOsVAGuG/HiComtloAwE57jkt9ylqgWZCLQlV+ktDXblH
Xo6ecj/JTkM9gpmI4GMZgMBUL83kvy2bhUYH73Xt64MJNJvk3IZZdzGGQJeCpUtiujGmNbTOySbD
5RrkCmF/L1WUHbsqDrajg+7ZZBiCfsmTNlt6pVbLvhrDbcnbV4bQZ6UYBYAH3ZDOgd87IFBM3mtc
+Hxv5sI5P8BHC7U4Um6MNY1+O2PtgG3qO40dUCnoxBQk8R9iOq3MDyVdZB5sEdKViZaJaukDCtkL
KAP1j8aj8nMUcIoccPQ5lC6hYLiHAim+YrPpeDnYQIL1m9yfiqP2h2WD09JdqEdkDcsGeUaH2v0q
ay2IX8RtES7NUm3ZXxId+9sxyaZFlkHfGsqfgPYPg3OhUd0tJyR3LpkYu+UwX/F5TqFT48kyx/ZI
OJDX8RlK6Tm9D6iLssk81HN9ycwj6Ls31sRAyqI8OcShiO4nq3s3W0etsmndaUtunAqKVW3Dwx0t
yEOTD/XJQNYatxA7mlQkDect3QyWJA9CRPXJWDcPA3kzd/36DOPBsmFMPTzx6W1fNJud69T01JBv
n6aNGXUuPSFVZYzblmn2R7NG2m+3zdJclf6pq+MqvJtfVjrm4uihVrdH3AgwDAQjTrajAJaJ8wH5
Pgp4vR3wF8gsd6lsSvVPKZv7JPfJj7D56IoxBArC0SsFBOE3yF5+KcKkeM9ECOYeCh577SKgdi0v
Oo1QajjxqIlOLKjVrnDEQywKKJfTec4sFPFjSHEG7GxrDsCHjC+Kzs02t9QclKHWKunQp4g+xBn1
v/66yDN+neH/uZiXGic6W7QTh9DO45NF63ZK+wqpxTawKoQimEwcIDiXJcTC1iDnsAfGg2Cv7YGl
tG3sfFH7AfrNovn02hwOsPtUD3w85xYalwPEdrztfxH+N8Bfx55w3fq6+tLQGEJxDmCWPRP5E/zf
HOK3Hy0LZdo5KPZADq/eR7b2VmWFGlIkoU02e6jWYcumqsRJtm10FxJfL0QZuTsrVnjpgiBy0Ihc
D9U8GPM2VKW96b2c7m5TbSj6jQeA+vTiVDU6u0cA0fo2mjChGnk/oJJ9H1sc3dmGKdp0kW+RVMW8
W9MytBdm2Z8d2UA5Io8MhcySb2KWJ6nXecmG59W0d2RRHHPROOvWqfDl8X1/UQckei2j4OswBcV3
Lbw0SgDjS8HE31plNXwIC1gKt63JckRSPI07VT0qi0Ilxg0f8jouHxVv2cpuhVibRY810ZlYydos
mqnMKay0QUJyZ0zLzvtDkAUI8HvRaORp8uece/lpKnWx1AHwuOuytuWKSZRDaI7iCiQDUEMxl2bS
DGJevl5BZAaMtALFl5uPMbHdhpvYH6y9INSN0sGvoEjJ+NughuRMSpmcu/mqdJm1sIUeV2ahF2rY
EuhkpoheooUgDNtKPIxvrovK2RC96s4lh2zQ9QIC5GkpfT69TIVt44vr8osZMuu5JSW5t5B0vjRB
MRycsfpyW/cqP171ekDz5vke167/idXAcVCIADBDhzWIJ/aZ/qcJZIhOhK46st6O7hxn7Bf4psiv
/+KhM9tZ99p/8xCeXTLkPz0EGc/G4gEYz7+seQ0nDZScZ0/lWKubNa+NYSi+SyRxD7lq+X0LzNz1
eStzJP3RiTn4DYxc1N2B+ADsES3vxsaxXoK4XlTV1D0Rq+4utlPs8lxZL34RDMfSy50UXSStF677
aMNLqldmNee0XkK9A+hiDQiBwTS7Ks/vnab9LTjo+k5tKsJ//gQ889AJNhM8rUXsHYfJvbQymnL8
ZVi+QvevARXduL6YAfXSu0GrYNWQ+hwY4EpVo0JGWYPk/Zxpu07mY6A2nYtSKsk4XmGhhdjMFcW9
9roCUFirP3O6MzO36ZsrdQJ5bxYgIzXMrnZkJZtOgxuxZcp2V8iR1ynQpfn3GuAyR5HvkYwZKgRN
8xzkCSD7TjsdB+04h8hKh3aBQ6K1vIJ5crC+0evr2c6iat9l8W/z/uDxk5rUh8ykd8HLZ2Hn3s9M
i4rJIgE56WLyLpxEb05H0IRtTsW4SIIuurZUe2N2WZMsUYjLN8ZkXthsOENDbPNp4ViN+8i1ojSI
Sb3uHMWR0kxQKyZVcLTRieJcRU6Y9qShH3j2HjpHZM++hxeYdqW3tpkqT+Nc4UI0vakri32Lcg/U
MZG3jxANsDYtHcctUEjdJZ/iNjUuHOq8wKjZX/Lewl+kowCvubL7Sw7c/5fDJFTEwb0E0RREUMMT
/w2T5QHXmTmJzr8wJtKwK9t7x4M6gmhcsde1KFPglJqLmdNR7WDTz9uNMc0CNMs+3zVYznZUSWM9
BmGXFpCFGRLwhv32dgFshXzw7MxdIRsFSEDkNfXBDEQG5VoF9j+TZdWHIosGnbqRWx8guvPTxZh+
0eA+c3m7+bd7zOcM418ppAbcoX5DP7kR3kNg/wAH7QPJ9vn/q67smvbS69/drpBrmUFewZvPE848
mCtNc7zWmd1cKhahP8m8wOZDRV8GWEAdoN5Elgcl+nmyFSw+SbTpPoouQgikMgSjoXP+dNW5uXud
G35d/f/9erdaN0EG2v1cpwwACE6pj8SaCYuNmflcHExh0piQaua/mWb15ny7t4GAavrJ+WZmdYV/
KLfIwh6c6Bgrpc7xKLZyRneYAfl6tOtOPG+DBCx9zKekOIeRt/Bdu/yoxGilwCg3D+BpuFstEETS
2BeICzwv5UMXfhMkBQ28+haK1kplPvC9drAlh7qGVO2QF2/ZiC3fooOzMWYxRE+WiqDi6aIYB3Te
HbRh5RvLVb2lVguqgTH5NKVhT8ZTz7vxxSu+czkVb31eFAfPj+dvNj4aTAO2VLEN2um8OvrWIqFF
BcCoPSCcwE9gPsyWLFubn+Bq+smTirvioU2K8lJ3wR1a5QSrIOBs1wJYt6yGKEBJQ5N7xmeMrCjZ
Bx6OdxYr79GzubcLmUPXNZSgv8TRh9VE9OPTjaR1/gL+cw1f+ffvP1JU0AsHFgSq55CzM+Co3/aL
ycOuaSWhfAkHnEVe0GV0bvTDQwhy5Mu2a8kBAp/kQLvygWaZvzGWmUdlLarSmw02DTLvgIFt+96X
uzHkiPEolNQWkds6aUSmeud1wXApy1Dfq7BdZFU+XsxUoYZu3VlFszSmWfDd5DGsWgAG55sikHOO
NZ2ejWWGgTga5C5kVTpAflfcBW8pmupoA3mBaTVwQCVxyKSLym7yYwAwwuvAgEqI5fgMJF22K3nE
oRnWBc0Mh5oWLgTFluYhvj7y5lFmDboy+tUha203DfBa2vBkqs8+il7XQQvfTf08yH9boLOLuQM6
Q3JjnAsdfjgeCcGf0eDHdVmL4lQiykPz66oyK8ZGoTeOF3EcfR10AsD37GgN9l1jh/ef8gDGvM2x
MZ2AYjuaGTSzyU63lEHjZiWqbMRPaVzQPRgg1kvGyRcfe//ZWG1zzn0VP0uXyAc7omeUnawXt6XD
ARpRbFEFrfUCkhLbhEi11j3QqRcQcIoL9mr+UOMPQoUdPFocQ0l7BTEQXh7MnNTJRjVy3BCuu4NF
rPZgqbE7JLmLVkU321zdfOLZ25gI++4oksxu56A/lAniKJIXe0r0s4FRGOCEufJpW6aDSoA0HzWC
vQyp5JtfoMAAQx+vCccDxz87LAgWYYUTlDebZrCbLDgXvn6YEb37sQpYlDadIKeqI+knN142I7oU
zuw4eyL+QdQVPZuhQI/Ru3i8NwaygUg7I7P8olp32hVTL/3UrERsLj75DtK2860JvkyHuOEn7Dj8
MtRRmqs+vzeWDoVE/YLNuxG/mEHmKHFN4FfhePGfOV9TnOV1vJCio6eiGr/VpPOeRahjY2nGvWdu
Tb9ZqLldrVq67rMQ5Le1DqSoJVKvcpnpcNoHlKMj/XzV9MN0vTJz4GF6qd3nAOi3ebmHyrzee8qB
GkQYtUWeXq8dHzxFyfMijVDz3sXlOO4G2eZHNybg41kjuWt7Oa0slDovSmq29AvaPBdBGaWkR91i
6Nh3jnjya1A4+DoPEOTjjKd+xxB01FWVRiKTGegd7VGWVvwR0voHCZv4rUhUkvrakc8KLLEliUFG
+kvB9DNzFy2YYxvBIzbVuX8MxAX+TIeLkNCiL+vomTbETs2rt9dtuch7nu9N+nqwwFTVtp3vzavX
rEpW/1y1nfzn6u1es+oGw651lX74t/vNx5kbqAuEcVBV7ngoSshHFQ0t0k+MgLAF5B7BcIc2UyaJ
FfOkP/oug2IHa/tnXZFqkSVh/+wjaG8BdrUs9+z7TL9OMZv2Q6TmiixMZArtVZx5IzZJmGEWAUpf
NuVpgmbxaxAo9IMo800bNMkqa2i4Bfen3ASdGz63U3AxgeDYTDSNAXh+5H0QbOvMLjdZw6Nnq/Mu
DFSpbRZQf+sNEKivVfEeWIDmMxxzT75XuAcKRZ1VosLuRdbhi8ly/3KVdfHTFR05nKtrnAyvqtfW
EozJ6OTHoCUvnRzcKa7aQ5NQnOnaMYtPLkqwJ6/p4w9XTpcQD+WH7ZXfIzqE756WbZpIMr2CtQZK
ZBh2z0MEEoZM3PYx59DNK1skKWyr6VZxSf1zUVjdGsBgekcqbW+G1m+OYe9HW9cakj36lss95P2G
XdT39iEuS7UdQ5ABE6bYph10dKd5YK3CeJzuXcCCUQLs20vBVb7kLG6e6spFLO8W/Qs2Li9F1z7n
jUVWDtREb32JpukNv0n1FQeAUzSV0fegl2u/hURnhqLNtuzx63R+kZ9HNZYPhS4/Bu45707mo0lQ
5pR7UYMI6eR9auYlOptvKmDb1kMW2e80C7Y0j+lT354HPNy7KYGkgQZVGkypmi1Q1BJf/bJNaSna
72MZZ2kbtvqZkTxbu4HlHZqyyE5xFshVbpfZq+jDlz6Z2u+W4Ou2Dfx1qLi7HRHTLJQn2otUBI2E
Wrs7RECzYkPM9LqtqH6sJQRbc+rJj6Cc1o6umoNQLF9EAmLAKPxH18GYaM1c4wwS0KVZgKBND32u
2ceWHJfG6XqZzLd7zVQcBPvtY4xzzJp+Edkq37lWAk3p3q7uiM3cfRsW7joDavEJgMcCLxy/+O7R
936i09cCL+bFUKGlq1tOBfSk/HjrW5l7b9EYj14ZlR91Vi3MPUUc/2hdWz1r6Yt1i6/eIfDAzEb3
uAgQXjogHV3ZeC1yucdu+IiuLzh9zIM3n1LMfNVOj7ep2zyqko/G6okLUkTO6utn/K9z5kPMvzB0
+Zv0ABMIWRwsgbLPntqurO8aGd+7FqdPZioMmn2NYvLZnqfipJIgUDJ7YxZ5EEvAyVAMMGbijsjH
hRs/snm9qAfIjjTyzsun5hw2VvPYUHbIcoE0ltPl2xKiratuzmqBOs3Tzk3qc+l57aPbZr+5tSOQ
ljJ59UQ0bjXSdDLpgeJ1y7g6DgGwa2YwphQj/n5BUCyRPvLuiaOye872oOYiX2mmrD744tlJ83Nu
mgUyAQMoV2YVpwz9l8ZIyDP8WR2C/iwafYIuH6L/E0Ro7U8AnNIr5KR44T6j/olizBp7rd73U7wJ
kXd7KOcX+ZQkG9A2f1rz2s2a14wnunC4z8Mfnv99n/Gs58/89S/8uo8Jq9r0aOWVko6gnELaHuWV
5GjXHTCTcTjemRkzjABLbSyeQ4rgz4U6zBEFmERxHEu0zqiKPcSxwGSYS254wNVdUKHR2myZwa9Z
sMFGUS2cgPYCCMS4XXRJPG5o4Swm4JbAAWyTczQysmcef2AFT85mylxZDOWaNpssvDH+s4DsVrUu
ZDbe8QQt0OTk3mfzqXWUpUZTGqsE7KQIHqnD7QPODyIdpftRIc/7xJz4+9S49Llyun49ovnR3iEi
uPN9jwIxnNU7rfpkhWwU2FtNcIm01I9CFxshQ/UaFj0/Bi1yg8YcgFfErhU062oo9Os4uWxhOftQ
6fbOygu5RE7KBf5ehXjM+0DdZdVqcmpARmvL2uEo0aw6CRLsZpymfwJX9ekoumaFzHT83Gr34qHY
+lV2KKEMCpQQQIPCbe6hkv4vHshuqmVDHHcDIo+znnSDooYrIU8jJ72S2pYveJd9A1GEfHfd97Zp
6/sczGJ/S6DniNBJo2VSlAf3fa6cPUemZAXSRfBmowkKRSfir46V//TAT2/vZ9IZWtygfFVrH110
pcARfIb8IqXeLvIKsbKrAXIB5pRZcX+4QuQIbbMjG4fjYGdQe69RRWmsGnzQmgdQ7ujdH5nj3yHN
LD4qcHvRGiIhr7EuoSPU5+Jp7JizJPhl7nOWNOsC0PFTQOWIzhGAsoysQ2ufIVBbFav4hHRjvuYV
JAHwF4Mog4eC8pjJsF7jDD6dvBItZJWrvF1mW+ObGPAO0EOCnDmpTgP4B6mZ90k9LT06wG3euIZy
+M3NFlBLbOYdzBrRQEs1wU83IUDxFskPvNrFq4//QogoVO8Z5A5WOZQJj9D1ru5yR5BFBoLehwPl
kcwOvzLbVoupEQmQUYm7r5uK4Yd1y1eh5J0MRfhV5vn3wuqrp6gs9d+Ovkae9LdcArYqCDr77izt
bKOT9udGVs0gnChv1fgMtE5yqfyX2Gux8UIuYx90CRgDuSjfJeM6Da2mPXd96T0MrgNpDcyLSay6
sV9S8DAWnh7EzgQixmR18LtpVkPVHEqmH5Ipzo/EYf2aVoO+5JWoFgOyHe+enB6YweUm8U4HUfmj
DvU/3pjHrxYongvZO3KH4s+PBi2vDpZdo3jT6vELjYpLDcWgx2qepwDjLzPfG790x5ITde5tpN5N
RK/EZK/7SWULE++bvAAKXMOJuTrYhXnkN5tA2ejoFHh8E+UdTpYgjqNWGRfVz2R61DtLoKW7Y8SL
DAcke+iPxiaZ6o/ZELSoSqDj+acF4xLqELcYxyap0BUgHp4bP7w3SEKDPQTLPT/OUxZIAw9URzkk
JuIe3e9c+xRHTbmCwDqCIdvWkABhw7eGgbnqZsGPKC4vnMTWGwQFIHPOK+d+Alkd+7+DXNyv2xkB
Zszcjv+56+1hkPk/KtZdJm/Mzq1P0D+WDcW5Bq0gRb+y4q2qGKS+olBurKou3mgUvrfE7+9ZObHH
BLRZMz0mRbyFeAIkfuabihHRn+9W5IhGiM0rU1vfI/ItUTo8oEpcLYw5WOMj+DdnPgsCFRW5i3hQ
PmXoX3DoHa9bmnnIpJ4BqiufvGZcFsnkpHau137T4AiOk/wR4PHfh9ucHTVQ4VOVlxqX24IxgRTt
V+AsRcuir8fl4Mr8ISkLNJNHoRcvStZtGJflMStHtRM4Fu4lkAsHdEAotx5vW2iESGdtZ10M+PIk
V6PkwyXPE8jhxUX9LBpF0sFx2jeb1iKVfPT+cclcA9bqe6Xr9SgIoekUbNB0KGGpN5K0FRnLUluh
CEOi5mubsUevmwr+owOYYmcqZkONugBpxYM9V9NUzPYE+9uDWUNF57rmzaT4X2umCvff9yWiosuu
L9wreyDxWQhQaUK3BoE5q6fvlaYgZ80c6SaLrLXf5xpQV3wj28fEznY4xmc/wFTcUaLYO3IhkI20
BnGXJ7m3tyFts5bcjR7jClVsBmmW7xwtRmJIKFROaaeTW1iX2JnUpsFhYD9kkEvKSpw3Szcf31WZ
HViCbnq1LbxNhExeisRn9gOQU1n43g9LN+8KxeXXqBV6WcbtdPYiPW4nz9U7j7T+Wlg5PUApha1z
WjsHr3LYyW7KfAXQl3j1+vwFOgDtd6Bc1q3w6T+jgG6HDkd6D2IEdpqyoNus6ryHiAqI7I9u8BH1
X3BkBt0gL7z+xAxNIUSP68Ncn+xnvoJZACLo55XvjAP0DRQUw8cgvO/65r3SyfDWxeMIbVUfucYZ
iNU4/tJureRpRI/eI3hNbGE3PntrFQdcDV+PrTGTqTq1ddZfKtI0D70Sj+7slSgPjd6bEaI0s4nk
HTKfFv1aBH17h3oC/is0yEg3kNTExgiVZoZc/i+w1dhCQRCSU2czFRUR21Y53aBW4B1yMYBwkUXJ
xtc1dgYbeui107ZPIhzC1K66/kuT6Qe0OEVmR1srIYSiKZRjDyNaJX40kwNif8b8Z3u6ux4MLPEV
G/ULaXzvVTfOtG1lQVfGTJKuXVgWnrTrKn4tdBL5m+azaUL5x7svnMX/8XeJIyex/4vh7fQTKNJh
iS7ZSeEA2+R5i7GcurPdS7Gv+4qsQZdUT0ThWOK7MvqmgQvMGjzEN98RvMbdKO5wLIA708WTLila
QCgvvLlLG4pU5qNzEFz3V9/5o4OZTVKTxl1cidrF1AJSn+eHBhnf71Xj7IdWiS9N3fkL1vDi3heV
u1WIO7aZcvh9BtboIrRU9kWCkZ3hUG5u6vpIIAsKnMYE3IQ77wQ6kOwpynjqzvV4CsGrJ9Gj+Dvv
IP9D25c1R4prW/8iIhgFek1yHuxMj+V+IarKVSBmEEKIX/8tlG7jk7e7b5+48b0QSHtL4HQmSHuv
tba2fbZUNt7apnFAufjL/yXw9j83SmCcONAwMAnEMiGtcgOjQ/gmcgEn9J8cpHaXmVBZ/Zp70QIQ
s2wDoBg/BKYEN1OftgLpyG46XC2lq2ioO2XOkYkcVRDGhQckKRlPGuei4TD67AYTc9OU0lNQj+iI
uwVZCtpAou+xAO+DRygyY9EZ9OJgGY1/7DLSrzikNZ4hVRIvpl3Qr6I+QozBe9eDCoNhkJ+Ktelg
z68H8SzGzzIJnGc/r7HUz+9tu07ehZSrwOb4lTRxFRIFMAzYfd/9jozfqNVBWBXMjwdTZaDFZoyc
utQ1tuAfmrvMzJKTB7jA2h2lsaeJ+5JECKjlANkcEaKjB+BD07VRjPKpBCcO70qpfkWAN3cuviDA
4wHv0afPMqPeitH2YxAC4ew6CNvW5nOQ0kiBFlJdbW6z66B0utK0bbpeKbIN+WRGBCkSAIA2EM4s
ViWAnexl7OLvlhdYR+lk6X6sU4rFLqKMPMJalg9DvHWnGGTjmKjt3ih6jUFCXgp1U1His869pTSB
3zQMi3yr+998wrl3ohvWLeIp28BL/am7cdLqHLvZt8IvIsijgavLuf0KGcPoTnfpg27SIl8j8J4e
b/pdbtuhKGS7KtVDJhx1SCYBRGRAQCaezuaD7svivt5m5RFPqKDHvs18LLMJcJxH3tGaUrs+AZ7W
DkpytHtiP2urEqYHPtZj3A58ZxeZ85qNdI0kHXk0Bz+5tIl8zCcSGFSn6dYqMoJ6CbazMgT0gKq6
LbcS8fel/tVagSq3VAXi2tTWgtS7yFIbr+5+e9PWbABQf40wDkEXmkZqnRrgPx+i6t1RvnHkVPkn
vcCFMC7zzeZ0XfOihjxqRbm93S8RnMZyJoO6mzRTqKfxBOhqLNWwy4yXkCtIUKUlKR69Mf3aP2LX
N5Re8Tj5e6Kgb659zBUQ/kUHjm0mkpWr74gV9Q5L/2Apnd7cktHDP6BIxkXRdcGpy5Lq2ejild5n
qlLUuwLx4VBmtnhUQ1Jv6sBJ1zpRGGWFsygylx4zfGSvZXquTUu9AH32dAXBAOsFLV7HMNdYG/v7
IhLGKehRlztKu+ab12XneIp19mm9J0XpvclsSAEUp+we5TciCJ1zvmExdR/yMrcXAbAq7x2KZWT8
dwmuw1tZPSAYXIFE+OeJYdz2fDWVQC+ki68+ZdP5bybIfTrlAOzLlCPyEW6dvk4lR8rIZla81lYo
rwN6qX4E/qJU2KtH+HeGoBJ0dznzs6PwKgbtNe6/iQKF2/PO+llUwlxQKxsvORZJAAKSYJ0zSZ+L
rn/SHm3BsGFl+XNX581GBCXbWbloHsQUfNMeqIK7qb1enWo805bdpDfSTgdpgkxjJqhfF1iJwr6e
pOj0iRPmwk+fi4HdOXbenPXLp0ILA+qz/hpPtrnVOfGX1ue4KMIX8Z9fPtT0byT1ApdMcBtkfiwk
6iYB2P9M+ziewY3YHNTTSPetYUmxYwUwSZS6/bKvUnLQxAh9FosIGyAXHKdlyiMDWLI+WosSsj8g
p4CHj9jEoXGHANlz8ynzM7oieFRtlNulaxKViApP0GINMk4njZuugj5RA8Iag6jRgeDJ+uK79KUM
Mvtet8x4WDhl+pQxRG1QPSXa47ndLuPS997AuH73AZS71JQbd9nYD4sCDLM7RQ2of2fDJel6DvKf
ePegVPvWIrIG7EKvXlNHsJC1+TlTsbyrUrDQoVZe3bXUj7apJfmuxe60wB5ypUTTPw62OR5zJv6w
Rrt/VE1ph2nXx2tCkVWo8a57p4QvHHx228xKUbA36n6oFjpwhVvU+DxiZykt2n638Gsv7dp/dZUb
bUAHLjekqcUlIfUpB5T3LUeJWp1XMjvoEilZJWc/bS7SSNLdMDByiEpwUfQBr08gFKsGcmsTT2ji
VfW/pY33LTI0rKHfkiqC0KZjtocA9ekRVCd4lQqmVo43NOs2i9x7VDWIQxk1wTqQQBQswNqGapPI
/IcgMu8dwOC+WwDMLKq6KhcoEFxjw6PWlRm8Jl7Z/wgCVi0a2fJVOop0Q1rTCvEEkK+UELZo3aT/
GYMO38aNRB1H56kvXfrb640LNsXbDtn5pfLBWFCZHXad1S1kkQSbzO3ooRr4sCWBsY/GqlxZCiz2
nPcLE+jq17EUw7oHLm5dRQI78LK7t2vg9zhAhz9EJs8Bkq2/kHJCzManYRwlwRpyQd0+ByxGs/3g
8CctsFRjD9pCfhziJL3oQ9OY1sHIAOGbujLDaENWBN6q9irrJH0F/oGsvw1BfUaNqfoJqNwnq6X5
PUSUzOfKsF5QD9i/s9Oan5TXnkEEAKS/SFNs4X6lpiiPJosfKHjdu9gvmAsiduUeUVlT0NWYkOJN
EkSNa2G2a900FLkPamwPid3LO0G6YRGjNMGba6Rs2ZoiOdhUnADTDIB/hopYNCEpE4qzBppNWZ3E
m0LJj35tzBDERLhmctFtqI39YfgVhOQj9YzMSHnf5OkzVif8Tg0pfkmjtPZS8v7FDPCkBjS82CBI
8o73rrwUQe+chsHfermbsBCCWgjouYCgT0ZTRfLSD76/r8fsB3KM8JBQSNhRBl2ya5tBEXehwJpE
3dayX9WILL9gGSNWgN7jtTY1iUNoiJKKYldCn3nNaK1C2XED8i/EKQ/XU98V2CZhxRWEcurNYryg
AtsIE3lXy4TuS67OjUq9+6DoNth9rlzqvFfSwgov7X5I1+vPY1fUoV0F7bplb2MLoG+KnY6C5P5v
6T7KwJfPPEvoEZWAwB1uctAqMgESSYpHOiT8oq0pWbGo8XM+F4aoz+V05rvWucBD/6C7tLGveLGR
0olD3QS4qbgzrPZHhpRwxX3vCeXa+53kpA1102fxiMhb9j01SvIEbWH5UIgqzKdWXYGxyeJerAZz
MI7jdACa7OMsz5x+0yfk+9w1u82+FIxipDZw9c+RPuEHoHh/N1Ed7IeGp7tARBSU0KHYMteKT5Ix
vklaJ7tDKlGtndpp7seg9Ve0gLSHlPGZ4s28rYqqOECPuNsn+PlvBauCowOl1LWtzPF+aLpqFQH8
8SBQjCfMXWk+1fmlbT2gDoKxuEDXOt32btvu0ph294oJhrhX3r7ZUXlCaTz/V5YDW2CV/I+0FU4I
pF5xdpB23QJIZW77WmRhU9mg2yGKurMIZpOeMb0yUJ8+8B3rO8HGwjZb8iuoi0cLa4iQIyp4lo6x
grhI/dsFqSzBs/At7nGHKKpVnb2SiW2rursAP6VNZgdyM3jAyph+gNgCSnu8mh7/YZMi/V2SE1Ca
EFjAj/lMkHt+8xOnDpve4g+QexHrJu+qYzC0B5oiJxjFBj+DYSTCkiMT0FRDmFRt/stMsM2iJdYk
JHDLNeiF1WEcHe9kA0eyTKi0vrlSnRADCZCopBYe2WtukuY7S7xxJQOz2SNM6T+UXP4CtwIPSmTt
sSPm5FJwkR4cFkPJr+jVXUGn7Yvn/UitOgYto1NbK+nEhsRYIkGy6CKA0v1JAZNbWGWhHlThSiDM
W3Pdlr14RXgCCRJ4sGnhHDRVcbElr4AD4FvTj/OdP1Kys8a0OuJ/mW2U2ZF76jZ0yeQkVzWkdKts
po5lDTj+wGj05LkuP/vtsM/ATJWOXDgN0r3x0OUnBgG+DTLI3UqDu2J8lksiWbPT0C8BYXMgRYIO
olaAfnGBUrfQNH0yzb58MKMKIdPOO3htn4eO28udEFa8GgOrfAMR4xeyLsO5oaB2VE7yzqZnrpfR
Rd0bdchsxGEVNVE6m/VqM/RZ+RDbkiJeKfhPQluIeQrrl4GURWMy/7kx3XFlWdlboNp6WZUOPRfT
AQR7ubBTfFEjYtjGAoEgazm2fr1KopaetSOlxN0EqUsXcx+U3cBv8fBgmWbRbrk3kHNwnfs6WU6s
TQxUQy/HV2XEySqo6vJkxAgAgh+I9XPv5Eea0j/8zKEn5mB/nfDH0XFYaI82BGspWO5ttPdpYJ1q
EFTCEfragJ5AFJ/m3N6h8KG6r6cD25aqKNfYHLNtjZ3C0iXCfoXc6XenHYbfyM+NQCpjoYLddovK
RQve0WolEfvG4zKPx72R40HtGt5lwHNkayojXaKEo/VM0tjfRplRQqSxxO/Vyr8BM4NaFwHHgsus
1XGMgB4pUNlnnRJngB5QVq0DU/nHqhGih5KSePQqv9jqvvlg8eBPFx7YiKv5gH9hNQJFQs5fAy75
ovRd9tJD1H3ZF55zzmiCLSqwEMBzb1JnBEUAhATgeyAEKe1GLkbWnWTrYAuICNVjgTzTAqTsYaf7
rMIhi37sQCo2gnPqMP8XclGoghB2URw8xA5Wycw2v5uGofZAno571wDTZBFBO5mpKTTRGBILweyb
wVn+Js0EgHXAgSbgcoAAeLIHKr2HAJpDwmwI2hUBht5LGBKSccGOZj2UOxQQxe+hNo1l4482Uns0
elC+fIhJfAI3Ok4gDmQgwJKJTWS11QXxNFCSjaYEj60DbZxg1QRKbftMKpWeBsQ1EArp2uesroI7
mrlP+P6Qp1GBzQM6+J8McX9Si5mpYA12ccumRwJYE8S1IUXtrruu/qkbJEnMVeXLbOn77XhGyU4w
qaxuADPBGc/XPqh9bOw8APZictEG7BagkWJAAwY9tUyz0PRKLIAnAbWB+s1RiPzjLHfqbAXZSNSa
Y5J3yMPC53qKJxG+V7nZryGZD11ED5KThglqd2HR6KQP+BrQnQDTyoG2yMlrCV4ARXrpGiPDzx+P
Raxg/Ys1ovZOhE9m57Wef9F9XVDt7YyP2yoNbAhMgdklcoIs/AA1OLOEpkqDGtUosHw2lfJCJ0ri
S4K73ihf5VsDW8vGjkew0dQUQrgHgnXZe6aL1zSQm7S2wcVJ3bcepL5T0r8rp0KiVah6TQMEbmuW
+XsecazFpjMrg3zOtVO39aHz75DlVetesG6FsClSFDWYkNLI36Isyf5AMYFJEcXoXvC8t8IujeJH
YFHYyk3b6J6Y+FKw7Ds2V0jAixbgfeHh1TI19UFSG6hajyI6AF4bTPbgk30pl4bM7bPDH5jLQWw0
CaRXInzAkESAcrJJ23wXEVuCv2EZLKxHxAPcDAVv2Gg4F31oElACsdoSays2P/raTggkbOxmN+St
e/WTlnWHhB45ZpVH13U64cR9y913DJEWCg3rJysh/EFy1E2CCO6T6/crmpnGZVqoR4Jbrw4Qq0cE
CKJr06uLIkyVTNeFXacttHZRAaOG/P8GEkw5crHVzyBKK1QOkHKP3xqqmXbucPGgpBEqmo8bj0bB
IWuNlyStsgcJhqQrWv4UK9U+VUAj1U5n3dWx0T5RR3phD41qPGHRRBWWaGP1CM1EXXTnVQBVgboV
3ZUpebfGMX2Ni7TdMTNBRojG2SsBW2blSs622gpGBLQ7E7cGegVWlJmAym1mPKKotPmA9wdgLOge
/B68xaQiC4KN5sE3RgAGe8/Zeg7Pl1ARIWBMZRyCTUCPgQdOnguEElC/IjCXiOvDqkxrU1d4vRuZ
7yHEkkC/EzDRlR5r0z7e1FYtVtexAqAzvO0R55ucscLj62oEMl5bsx6xP1eNzbUJmBZeWGow19q5
lDnym4MLOcPpumaclatWIDB2HTsM0dJHQnujnZ2+Q3muJIiu1pxwAX2LotlexzKJxFuPlJD+E7Ix
MUJkWLMNivFsPZ/296jf6q8LNtbHIDsAfcKeDB72limfDMvvn4p2eAGLip4qtxy2TQ/ypuEM8l50
kKBjPQW9yGDk2tdZ35sRemrXrh5iBXcuks2RWUPnNsWOGUDzZI8Kh/Jez1G2LIfmSck2QTmEhV9K
LPEYqimbaX6IYxC/wXr7WSI49b2uE3sBlId3X0ReumVDsO+6sTgLL3sWZha/go9s71HCAorXdIhf
26zr1oi1q7W2AjzAQ+QI6V5bK7d9LHjVn2MWOC/iO2+KeGsnlbmsJSrBpwVplxy81Q1PkeRETQvI
INEa1UFWqef/eZpPp65VNHb4xeHLqVtY9TpTCB/E3kMEEuYLwZ/3SFErHVjT+MXBt+0S5dVetwxP
uvcoMfegW+lYQgK1lD91q8UfDfo2KtCyoUlexhbaQcGAHJ2eNe1GZx0BmbJMieHcq8j8OLjGzjdk
fD93Y8Ff7/MoftZOc3/uCmuVKGSKbwxVnJqLJgJbYHbWLohHYK8DHTP5ebmox4bRay3rGXz4NZOd
egtGEi3HDqBmZZXmybQR7gJ2ehlA6wX89zYJ2VTsRB9QV+njLHe8AD/vEu9wH5VRtNX6PMurgq6G
HoSSG4N21lYpjPiLFWQflF8hkiMqgdjrdVbOg0XORwD3BEjFCLCosdxDLuzjkGKpsM+ngz6bDbPf
bLjx+xcu8/QjAPHZQs8/j9PN2We+0r9wuZlqHvu3d/m3V5vvYHa5mZ7HEzDvxnxzpXma+WZuppld
/rvP42+n+ecr6WH6Lq1eNWuRsIf5T9D9c/NvL/G3LrPh5oP476ea/4ybqeYP7L+62s0d/Fdj//lz
+dup/vlOIe/QYnXoVCEEQrC0Y9PPUB/+of3FhFQURpV58DHq2hZuhvrS01TX9nXAl2F/eQXdqaf6
Okr3/qX/fNXZx0TeeVzNlq8z/V+vj80Mtt7STbE6n694nfV6nfm6X3v/r9e9XvHrX6Kv3oED4TWy
X89Xne/qpm9u3t7o3w7Rhi+3Pk+hLfn0L7/p04Z/0fcvXP77qYCpF0uFCj8LN1X8TgyJv2qBiA91
M+knyQC35EDuwAqMlheaTRAtjYBX9ibnKOrHW4oV5WTWjoOKgYkDeOUIknq7tyvUbFpqc9yvXDen
J2B+waDTXf1I80NDsQqs7dre2Mrxly6SSiF4fyHSDIBeTuXarsXcdF03XdINnD1IeupTbxgzI5wL
vdn+x8C5ay4FF0VOCpVjnn+PGDd2LiSfw7Iosg1yUohHmUX1AFTm1m3K7g5iS+WDgejL0aPdWdu0
V4Nf7pqSdliCFl4+aDc7QymxBMGWvXaxIxNLpBJLU8yqHfK6AobLTQEWnC6iDf/y6nbQn33PjhBE
/YsrUwXlJTv6EZcOInBlIE8jkFhqQaD9cdJtFJtMwiGnH+bZ4H66ENeASzXApZIfw/RYfdB+9HMW
r8mSdeWCvGvVYLQ4bYosgD7VB0QJIVI6t784ZUFwAvpSbb6MAfL0T/cvvRBXzINwcEwJmT5o+KPK
G7nrLebf6bMctSv6vhSnm34siNgS61N8h24GDF1y7LMYag1/zqE99KHG9hYqUKTfzH36LMn9fgsa
5K+bfj1JzYNDW49kr426y8/lujCV3DXA2wMziTwhCjl5+Ij8sCQtvfZro+7XZ/MB8Dpy0M1RC+Dp
0wDJlKhNP8bqYdxl0ZI5bYeaZ8WwBgSgD1k62nQBfT1+XjQWgiQoamTgWwsINcJ2ZFintOrOMja7
c2vV/t7vgyfdNfdDfuvJK7oAew246kMBOPKauHEfqmmk7rteQ880d+rrBH6srtfRBrMevxVVyzea
pqvPoAN1+eDr3lB3IcJH68XVdj3XnF3N3oUsLNAO3ZJClzNBDndvdo6TQ9e8KfjeaAyC88gw2/84
7yynNUPtHnVtPxw6FLNfxLwvljx1PrjTmSFogOgG2NHzwak5xDoRzdddX1xumdfaHqcB6NhfXB0j
knq4JmJDvmDBoPOPwmmIWbsOiNI8D8ghmUARqBBp/lFUUAeaKmnMHgmxLIgGyyK0dzegn6wA+Hyt
O/2pWij4rx4CIMvqExsETaNDSWJkjqYIIH4pDwxZVAhXQhZPHyDIXqCuXNdfRfNqrSc9+XXIhl39
ALWQK6iecEjH1fwyKRSsWdemywRS70kIpGAJOEiRLmVE20stVXvRfdbUJ0DqRskhxGjXuq3NN/MM
ZnrPRRTvesLlsQf3+UglMsQL3U6hQn8I7LtKVEO5vBoQfAIeYPDFjwTFbZC4t3voL8f1cp5BlOnH
XDd9yTRfZN/ddBOTGRvDRqnuzyqhX94rH1VE22gMEUOwvrxhrq8dpAAPVx/d/jLy+pKRETPDGKCn
EAw/6OMayJgWOXuV4IVtyqmonD7kn2dKF5Wb29rcy+w64qZfN7GD7jdA/n/jUgTjAoFPsKYoSMyF
y4zTfCgj/tF0424hABM5aqPuv47twcYJ47EdV/MwRNWjZV83VnhVu3VBOAQNSkIM0HUYAwjYalaG
z98cJYp435W+PJZpiY0p480uHfNmlzl5YD5ID7EDcwjKUPu0k2OmqQqKAhktkHVDHPJOdwWJXYVY
jErIg3DLLEJqE+gVD/64xWvOugeZ1b7XZwXqgNojE6e530bptmNhe9Augis1AapdWEPtbVCZXILi
h875gLAe/hKgvpfMoFNmYDIzl0Kq8vNquo9PlxwqAykZXG2+gaQt+bHn7vVqX/rLvAE6BnXx5Gjv
xpw1G8SpzUcqCghVGhF5t1HOIxGF/BF0pQxbkPrP0acvc/zxxlf631pcJm+gpxxbSAEIDnG0nHKE
k8p460CvSV7NDWGISALp8NFXgVhVDQ0q7EwjroP1PDKZgnpNEiz4ZGmhY2Yt9YxkSLba5XbINDeo
tQyq7xihrZXXLHPb9wdyD8x6uQo4hIbxryPvJAFPxMqa7wlJoevh8fy+aTPU/kUxw7UHnsuT9tVy
Lf/pa/ajhzQNoA+G3RoL38IrSXMGOKoegAyToTnBiE0HumraqtkG2uoHADpoqx5bCeQhTeq4tA0j
zBO6yJMv2qmeFOL1iMA3wE/NTW1tpkpU2lpUqCrTugA0cQsqv1Qs3Cjn9xAqAYNnOpsNc18yWYHg
sDYkBVtB++mDhBrz1QDuxvuIDN8oJZKo8wB9iZuZ9CUU1E6gCI2JtfN87Xy6KaCv+KkBrMnx3XpF
FOB4jAzpG3hQKAdjvsX4AJAsZJAalsJ6azwLIKtaPapKgp9nZDky4bH15pemj+SnGZ3ifDRRABFf
2Gm4nrXsynY3IN7772aNBhvaGIaB+j5YPO48GXgbK+rBzAY+awH9sP7IbBa/JvW4ixtE+7sgHZ+q
pgqHSRgN/LnqzhYoGxVPXiAtYu1MUGNGW2lmN/hTMKW26inBypNHbWWu+WXKUpVIFGOOoKvekVLI
kWGgFRD0vngwITi+E0FC1ih2RV6Mkd3p9/DskQP4uauZ760T7kF02YU6lVy0o9ds9Dp5TJlzcP0y
vFkrg1SJFfhoms7BSz+sH33awnj7xaIGvH4W16U6Ej5bp+KP2VS+0clzqOi4fN+Z0pB3n00kReOT
PoylvwM5uj4RA/XsMFG15VbAHvSBAuBRZ8Di6Ra0LexT43YHp3dRAKZQxbAphOzxkMWAEb//B7/I
u3Cqv7WpIEWHIjGdua874Z+0i7IjeUeCcTMPsMmYbfEEBateD4jMygs7yKdffa7XHbP7uqqS6yQO
5B3vE4XEp74LHzB8lG2PvIX21QegpvMlsE1y7U7Tj0ZQhwOqIjwa+dJMUTilElw+qri1QyZR+Fb3
DUDcHoGKeqeT3qvuaioXUkGFefKnLgl0+jprCVaRU7PGpu/B8b5pm3Z3U/BIaQHKTmdG7l4V0Ru0
Q+SBxrE8qGgACl2f6gMe74aBuhafDrdezadF++hmVHVxs9BtSJ2xle2N/XXO2aeoUhWF82g9r9eq
j/u4TqHbdeE/mbKNNzcuhJt4o8b0OfFaVFIR1N0HvcGAHRxNnOrD3NZ27anNPqSyPjx1m8yeV5N2
RUJChVYMnRHtpOfQZ/MlUZvAcMK/vJr2xB41geogkImmzYd7HwKDy3SwspVu9jRBX+8M930w+gsJ
DYr1jSGS+XuCfMvutr8a9kldWIe2bHOCciqYZAgebVXLu9iOO4CTCn9NsbO8QNS+XUTtKHe6qQ+Z
CB5Mt0+PutWkqXUR3rAsUUDovppa1I3jC4iZ85AGKhwnIbxtpPjIQio6qAzQ4rsF+jcLofEy4idi
Q+xPD58uPLiJXHNWAKfUtCHgPfLS+mbyCCIAcJXRoz44KemAIPKifT71BRxA1XE0UNxlaiJbL+7L
2N43Lv0YYPeAMHgoJKi7QEUrVv7YQzZ28gf2tjz2lf979gc1EPAugup2k0PTNyqM+0RtdXPsagEw
GmGhbhpB7jyU9UuR5R9XgypSg/Al8XdO3mVA3VQOgjbBVLcMWqIp/rI0XkJivTrpPlZ5ABHPbXfn
gCgHrX44RNMg7aWb+uAwkgJHU8XLG8PcRO0Wd514BBjBF8cKUCdHOTFKpQRINg3QsfcAfFx2ko9r
ZOEhXR+w5GKyYJGquvgfVj3WRUke7Zs7Qfyox4PcfzteeyQQp716zFf4vL42znMAFAwtX4DQKaT+
114CDa+sRQm9BQF55xQY3QrMjBhCAp782XZpvE8njPVCewvC/FAlznDWhw6qqac64pC179S5JCB5
FGlUbPQ9QWIaJRm89nhtBUijccMbFpn+OD6t+u6Kv7DmCIl9GSumsXL66Eoz87bIVcdgOOWg3mR1
uwdcENpSAMA+DEmYsynhP/VUZkr3ZCh/a9PVqY3EKm8CtprHxLLKF6qPP+bRBogZ/3+cZ7728L/f
j+hHM3Q8KJQ1ueccK25v+tT2dl3kYL2V971zVA2mwdIrd445cdL9AAowykI6R90ltfXqo90bkHJW
VkfBJZmGaE89t24aA6pHLJsYgk9d1qiV7tTm6xW1+wAS0grkq3bBApZ9PKVrBZzPonYdtUVNjBWq
3zE3RFDD3bOm8ADdxjO/i/HKQ4kJtKl+vms7YjkqWNVN120/1jXRwHaI8hl3+IHE94HIg/VQdQ60
jv/sMycD6t+BmdPa1/4Syjsoljy5oIL5t9726p0er7v0AAtfnyW+KZBFmcZrg+yL4EhsZazTYgCf
Q9ZHYCWa42h59fGvmtqgXRRUrUk7glr7v/vqmXIWf/cJFNFa8lgbjhHqMxegletZOfXVuYHif5/W
f/ZDPVgDqGAEM4N8daONpZs2YLxGyQCYndZxuksf2qSPv5ThzgEtyCMHsm1FfLL8GOQz5JddtwDG
eXAdAJjTR2fqjgqR7RX20qFueg2o99BIMgBgHqtX20IQHlEgCI5OzljRX+cYsaY5p37yGIOs9IpD
hp+ti3UMKlyQAvXeNlXtP/CIoJrk3AQ5ZNfHEDTZGJxerTHEyi4pcb0jJMKH8wiZFE854gARNHWO
XBw4M6CC3TB76fc1Hl5DSrLjGHwM0KP0IXDy61Dd0uMHL0tXPqA0yzpocsQ6hdpUFnMuNYhWK1Ej
TuZ6HkrqTX2R4XZhXRF+ddEGhQkWUGYr97WtfonYs/YIDTsXiJruzTQxT5boAhZWrwpcsUs3mZTo
jJNFhm3n+JShkHah9plh/756uiBrAZ3uVqG+5nwzeQyt7xSwmBoY9oPuzzvahQ1KfGyuU803o836
BlM/v97IPF31atHM35WpHUMwARs7Z9pPBszot4D6g7dlYEu/mDstNQJ3q/eL2h2Yb3hCtP7qM08x
G+a+eRpU+0kXI36nqHU/vCCE9gpCpfHUVcrbVMKtt13R5k9Q8vthA/j48z8dBoaCF22MsIyWAlIm
eDIOhLy0GKCZEGdJmuJr052a2llbtfPc1NabsRUBPL0DxjqUwnNORQY80BAF34BvtaJ9bEEuHSQe
qHy1taEQpkndE2K7zkl786FbZq0jD1X3O688d59A4ukAJin+VY2BOpVghlYtRMTQizrmwwEhIW1V
k4s+04eWgyR1tdy2CeucPel/oqQZAS968tPT6TaCSAJU6Gafqhhy7XHWF6BB4+CMVmJshwYB+xHv
kbD3mjL4neducQAauEbokxXFgQMRFWZ+ZIV6EA9yumJCMKytSt9wT6jVDNa6VGAAThXSpyZUo9Q9
TSKBIuT0w+qZfXsZURrgBALeK3ad1TdRpOPCqlj0KgTgSFZfqdeoYd6Cdrx8jXyUHayqmKKKAjcW
hgfOrnDAaELagO4tVKe98rTdNI2uTUtLPUCt5ktztmpe3b8dm+cxC32JLXk3sT8dAXiM0zILawXq
n8ikdoL0GVDsCjnDg4yble4bALkcl1fzNKToK2vVTjO4IHStqGW3q6A16i3kU4JVBtrum52lLxwU
g4vZN/a9LJp8ofvLoneXhQkYOZ1AvaA/Y2lmfYvGptvjA+CoVFJkb2C38QWPaXQHLOD4UBvdRffH
dtGs88j1EBjDRRjv1sIFnKiDzuYr+8NJ0uFdjjHKFeCxdunrbtyi+kmzNd0ifsB2EBh6UpJ39ofd
Qf9Ee0LeTF1IClmYj5U19CbBfEJNxyUkLHJwoD7Lz+tOUA3ylVJ+fgIaz78vG8MIjdjD2+z/sfZl
zZHqTJS/iAgQ+2sVtW8ur91+IXq77KsAIX79HCW+Lre77zcxEfNCoFRKlMsUSJknz3k/i0qESsmW
vJ/deuezdKxOfQlyrCRyrjFWrzvci+aZDihit852GkK1EcqBi08d1JRpeK3rwtuR780DPO+IhNnA
nA55dA9yv/LBaPN0FeqA/VcchWOpVtdLe3DzH92YLidLjq8R1MVWU5t99OAqRfI/PYgnKk+TZZHE
UBONNBR8lKDa3IDdpsCvSNPjS0g6y7HvBrYOTrBZRDmmzYl701yOUN+gJfbBB2doH/iqg3r93MOP
Jm9PUqtbFIWoPc2HYWpu5IDHA29PnZLaZQMCvmbj1/cSwMSd8DS2Hqdae0YEa/YwUfSzKCSIh5wU
JVEl8sOG4luHCvg3pJ6NA5h1u3vwKMozuM+3ZomPvdQrWa1tyURAvnQw9fwbKOyMA7WaPplQUzls
wefO77C5XA5Ti7RkCDE3EsrtOOJwlYnoyMQ7+eSyMqASaNCjYjsMOZWAqpw95hoLz3H0EwoUl3ls
DNpDEkq5Aut+5aBSBrS4dIgdXd9rtjoAa17gKYJTYGsthpKC/nuBZyMyBaqH3FVN+3+dlhFEIFuU
w6LutZHjNVHPa5B92cjh5Da29ShcKH9NYVeub5KeE3C3UPdroBUo3S3ZP6t+kkuZmuMhl7G1mMDC
EZAjddymorMo45v0fapPbpl30Xyj4MkGlCssDbrCDrrOKe/sOsdG08rSTcu6POAswU5Tz1E43+vQ
GbXa76Iu/DUb9AlSBC4UqJVsNdk6f5iWozbyK3X8p01XY1Hhh9LUmw8NyVsulr0cjYASjzeC6Dlt
+SGPGUO9aB0K8URZy7l75o7+83xOb1omJOlmzum+6p31UPVPXhKA/HJhszE/CTkM8SrTUOrpln80
M1VlXApE6PKh21Dr3bVTtcitOrzbaUZqkZ083v3JbimBpHd/uiS5+q9OAwKmWrFW06GqQ2fFh3Za
3Gx0pvgzT6zyQWNLPrYHXkLU67+N6zyBoiDyFFkDKS2RuauqyT763GbsQLy2QTbqJ/QSnH3T2Of5
+6AmWK9QFo0v4PYXIcs2u5HJK11kAd6Hzk3q+WRDxPdbGLXNwmBCX/EOTzZiF6i5+ROA+uESAVoM
DKuxIA4CHjXF0bLAE0peNMiNBrAvKCrzPwd1PDu9pUqMxIDSt1Wi3K3OJDSkIM+8yGpnPFE7gjzO
epBIJZJNUz4fHVF1vcLTyp1HUzdiwgYyi4i/AXttgngo/WUh87bTSmne0WHqBjdwBY9WN1uL8jqk
EPVoUZS6hW0xpNqFEg6jA6LV4FttEfMuxxAMjko4LHYyE2LUr+TwwdwPxhp0tsWSbLc5EJMD7om7
7jwHdTil4Z9YhKWmulT/fj2ggPL1NFnicwfWHD+Qeh12t8kbHz+D2upx8/lsCwYlUMIo0VaQGrZX
k1Wos3atCy8h8ApxyPaqHMhEDnRI3Y8mclUDAVa254G/z3Wb/ve5ZNV98ZPU2HssXriOze/pkBoV
FO+NsH/TtekqkCKxybd2vZ5398NQ+HdDEasYFbRkRAR91VCH99xG4Aq5+NJ483ZRjnNXYSvz2ft2
PRqhq/nJJq3RvxsxP7X62nhJivhlzBL3Ogos95rMjHfUpNIdf3IPqELjJ6rhKVI/uqbGgRrkFIOZ
HrWM1mOi6n7IDu9wkw1ATbU2isGWPaTzAoPjl0MjyAcVyG+Xuk2lLuUiiAvZbXwYo6via9iizk/N
oaPy6ihwmcJXmS09LNeRHgNkAZz+XVwM53bK5YFMdKjB6rSB7DUDmSPcEHkEl3wKP90GeCDT3Gbf
jFbqQkkYsttb2kpk9IqjUzqAwzEMOsMwFrRNIRttS+jsZruN+GSjCSxk/Ra6V/WrGAWggAyBL+wD
aRiKRd1dq+eHmU4M5a5vhGGVbFe2zUCROUBccK2hfnLdqgTplNXFGmUG2bpR2dRbr4zYj9EAggYp
vWSJOiV39QkmT03qrZFynHtvMHmC0yNLG89jP3XMU6nebMKdDG1DRLdQRQRNo+epBlNXaIDR3xsM
+zns2SsEmcoLdfYdW4Akjz02RevfSxZvyBwXEOIzBepwR5Y4z2Ol812p11lAvXbEtVXkp8ijqQuE
0D6eLzBPObqfLoBk4ocLJB731qAyBeoVZS7d0Y6zJZoIu1CzsAHokwZb5tmwB4Gnd+xDmQTcTpLv
DQo5Jgb+UwjBWWvBKgekFlX2NGrtlRwAoHRBdhGZl9tIyAPG3xsDm2A/tL7kU2GvIe6C28oGa30+
FuCHUZiVQYFdbgeylRBeAb1tubnZ/aQV6wZAScS5IA72aSg1NQJTqrGo04Ve1PvE8j5NcDPZfdTW
i17pU9DBqXoEqui0TQHB6tTh1k02OUVxMAkEgqjj8xTzPHWLRDGi0IHJWud4O4h+4PuhBnTp3R4B
jXQ0RxDtBf+eouRwmPgHn6pLxk3W+d+HaKzO4Epmp1ZbUwPU0JB5drAcn+1NsSE7WeisU2NExtkJ
a5ubOYKgJDjtkGT9bdIP893sv00aQRBrKHniuUuGyim1p6ANiB16zmYcs1cy3Q6f9h8oFP4C0S/g
adVI4MvYOklHRItV8+brqtmaOHmdd0DUO+9nhkYEADR5h9QsGoR0yvaB5yjg07UJxShF44JHuHEf
pYPKdBDW/AMJO+/JwPMTMTwjPE5p2x6YCSAk9IvMB3znYhFrnf5T6y6k86XG2A17GxMaWnjkUQJp
7qySK0PIpSwq7IoR0X7t8HxeDCBxubR8AJ2HHmH3FRfTK3fB/QC+SLnMObgcXSGrABmV9ALo8bhz
PKltmMurq2f4DXY+qMMyfdAtK/IwmYi7ceDsy6dBRtdqYFu1qmvXgvfAk8zdWcKXBVQnsIBEfVDr
rjO7NJ+zdjzn0st/ZGaGSkqs3u7Br9mixhQesaabz60YzhQ/+5vH+xz/6YEiNm9Zogo48PrsCbwU
xR0BHfqVjuzWsy15iwKw+JEAFVWsO/sRHFszzKGoTUA9oYaxNkewV/Xg293UZjksq8qC2rZCQqRl
Mk9K47uAJpVAS9KkhKFAYac7T9obsl+lEC0BtBjLFN0Vd5HelEdoG2AHAnGyuUki9cQba8CE2AkY
VtRyh+zK1KZ6eaQp3uchEwQ9l26qGfiaQd/vAPSIwiuQfETHyWHZhSshvT6Oyx99DMRU5/uvctLD
IMdGa/awO31YxADp+EDarR2eooDqPZ4KOgB+qercQAdk5CTFT29GGzzYkLnUsHWh0UjaNAsGzgf1
Qo6coBonhNdkUVyKGlyipGveN+kIQNWfHa2jYS+hOiJE1OYR2eDjLlYdUVpbR2aCh/g0IlRVVFzn
D2/xHWG6xXpEgpr07oJwkPq3LnuBUmjxA5E+fZn4cjobwDcdUcAOirA3h3JIVm2uAc+npd5Gdv3a
1jv34MjQdgOES7J1CSJFoIygMU/dicbcQ4K/B/RD0KvMUXq3yxmK2OkvA8x6ZQL9/9KPYPq42cGN
s7LyLH75i7+j7CzxKyAbObjIKtB75FmLX6mKSVJb96J2gbSxDUE7xC782hgXllN0kIxtzBeOzEvb
IQiJ4MA5bvt6QSyb4FkBpZUGvkNqWo71vwc1hgVwXilPCFJVoL9VBw08lYAXQj+jm/61qY4UMmVQ
hBGAPenOSoLduDa85phyKa+xOpSjveJ1BXZ31aIDAP9WwrHoVBa/6PVLj1wxtUDpCD4OIPsgiRwd
bqZ0bIuDGPSvZKKD0/vVztNZN4/kSRvvytb+BYme/gDuT8gY9WM2QBy06pcgQreRYxI14u3KSD3k
SWezO7WtqPhV5roOvEw2HrFlMlbNNIgFYS0NgeobrMvRQ23yoTM6gCUNvAXZ8WYGfS8AnHXfvw1o
OSS2m0m/ZMyFlJHW+S6eyRrDN9e34Uo2kRekmSkf+RAjjmr7V6YDyxWPNdhDHUM7UOckdB0FlRBa
p14P9E9biFaHS+r18Ko5OdL9hspi+WiDC/oBcgBV27b9smq1SyPALUaelY3q7EaW+o7mYS1+OtwW
ckW9jPdib6DeFWyY+ETAcaR3Kav3NC15AAkJwj6tuadWUoKIElvO5kizIWbVg8S+kaDRcqA3akEP
zzYGbMOmmD2FKGZFwiMBTRSUSLcCN/LOBI3uCVXZeDS3Uf3YgBxjoQsos1X40kIEfCLIBfFAj9Jx
20clABcqporttLFMkrgBKx6aBaticwE0Q3bCSwl8LbWFYhvNcoO0S41lHha/OcYuRADCpljrZQMV
YJWC01QKLlSpuRwxIH8YuzOZqNPhILDRfUusyYM6nB5ETjSebLdJDLsHRrfoz2TXuSYgSQPNLNTr
G8e2b8ptHYfXcNIsUH8RpVVUMBBZGeBIncL0R4F3OchVVE/MfZxCCyZbO9AOXpAR3M1wp9PZFdSV
5arvkZaCPHXg+y9x1cnLLQQgNQtlAWGibSlwQB0Jt0YIYfM2wAPWvKOOnHHkvCvjBQQZ+d6tqhIP
Pp9trKL3z3UHXYPCTiCoEE7TUm/d9KUTXrVwpyL81njNWQgE5Bfj9Fpjw4dvtepQQTI0vzKreLZF
Vr72Gv61qF+WT9gPFEFc5vzaDxUCApZtnLx4nLYycvt9o/sCqrzsjytXo/Xxyra6shbX51pWiLNU
+SuS9h+vPPTZc1oX+jItreEyJeUaJGZg454sbWNVUvtmCtznfp8xkGG33goU//4RNf/DHnl0Y2OK
VL/LQGi2dHlTf7F5/6JA2xj/D6iNkOmcsm+aoekv0eBmAcOP/i7KQ22D+u10n2QpP41dOq1sf6oe
3TgEYXRsGd8hpPH2MQx8DC2Mou+9iSDgp48hJ/+Pj5FYXvXbx2ixsDmZWCcv+xG/50ZAvgJJiOIR
VLDV1ezwWFEty9dxAJavdGV5JhNWWzzwudlvqEnD4wlYJWp25jgPR123y5dqKAoDUGMOUmR3spJg
MGP7IayM4oqtFoAJnf0APQH7YYhUEAYiSAeytVGkUL+K6wokxw9AGBVXJ3wbDkkw5BMTG9EEq9eP
fWe9Hbg6ywB/d7QB6FLVcpJhQmwlNxE4VT0g54Fqj6HvdLBUBqTrYBmILiAFMh3BBgtNPf0HmaEu
CqkY5UU6NeRVTlIe60a/Yt0SLpO6Bh+mFFZ7HBSDCh1YNwxYH4MMOgH94+7WAWkEeOvv3nJsV1UX
biHX2S9NxM92lLzLM3BfgWHCAxkqcNbUC85rf0eJv4JNkOP1QC/rhOFqBg5MIo4XYSi8TZUYrRmQ
3ruhjNBU8DYk7E5i8XRGvQwsbotO9TYdsDO96KC6DpKwyxSbj4xYalVLOvojUdhSn2rd+pSn/u75
+zgIDM+etdmaKCQDLCwUtlxlHTiUaAk4rwbJOCY1dELUYpFS5XSYva3ORJUvUvO3gy81uZI1Vr8i
drappZkAKSTyFcCuoM797EUmbY1SP9iJmzZLfDBZNPls96RiGPNC+arsN3+DWb+wfBN4hiH2MirG
djp0GUO1iOgThNtgu/VGyq9wuwlgB9otlnkRnyMDL66uE6i0kO74xffDKBjNgu0pu+NWd9Mk+csn
L+GmKre4z7GDv2r4p/Wmg8SFl7hW4JUxEpxKmFWYfLw2Ev9SSmsMDHs2Sq+NpuZec0s3H8Cys9Lw
voFmit0ftRz7NVKqYbmB5RyLUUSkdGwg+1ICmh7zA/V2ub2XoK24j6LYojnIPEBa9BgXmIOmNBEH
Ax4pKxZFXGVQsOrjh1o2Deh3AFRqzCR+qEDcD7IWbzmNYJ9dNuYATcMwdNeN5bz1ZthW01Ay/W28
8qBOFwV2KxuaNKgdaN2uVn8KnwnM3cpqjvhT+MxZrttxe6TeSWXGqRfZcTjH4De/9dKviZqxyz6O
/Zsz/dbwVMuO4lAm7rgsHV971CL5x5kc2ZtNvJ998tNSaLmPvB03vMzMQzx6IN1RNy1wEPeyHuWD
PXTmoe5lDlVD3Jwt6L5N7F4+2OlmDv/1Fym4QKehEo6+qh0XASKQmBwmHrODZJ0TQBLeXJDt1vG3
JmIJrFnQuFu3WU5O0MVQyP7UYaj5c7xxg84zIfGlGfGFDkWVP6J+1QXi8V8TnYHXzV+CUz5fVaSX
ScY65aBNcTxQoP3uncQAu+fO95vZlFFyu0LhVm9XcG1gtxRrnL9kUZyvaMTN2dGKh0gUO00Dyyaq
l9JFU4zpuoPKJ7TkPLbrJr056yrTq8WFf9B7QAxUphdvWn7PEXOCzEID3VblQR0Ft3YGasjmQSgv
7gMOcTNpTOEZcqTdQsv9+mtXIx1psyI+FOFQv0CPbLa3EipFECSyVk3WNl9rrFUNo6ruzTIEW1Eh
gTRW9kENRwVUdBveQHL1IXL6Z4hcVAG097IHoSPcQmdkE8omlY3O/v/4aRXCC6UOrulxjI2lb06g
21dPNHszDbL7YrFYHqQOzDJZs7wwlqPAE6WOTehXrPoJJNg+RHg0EOStW54aGxK6mFzzbBuVfp8V
Y3aXcPaTzOTlJZ6+KS1LflFeuu9uzAJ4mEqzHrDWLA+GjYcA8vH2A9mqOA5GFDleTdu0H1IINQcu
UNcb8qABlkS4UwnAPpBNDRgcsLfOcQCPRQlAfNkKrN3xC+DS7S4cWraKVejLhd3u7I/2CtuiV+X/
N7uYcqjPNuEiHuP+nJXCW2dsqFZVGRdPoDE0t9Cl9Jdx2BVPIm5RtOxG7kLz0UynEEGJGvSY5GyY
4PMZCnGmzqxOp/sMJGQRlk4COltBEVXskfUiuQq3E9shczwdYTin29d4WeYLYUThzjI3hs358JM6
tAp0V4eCjd1+dodsH/RmIEIF9FQDFpapHs9WUvUvXeCMlnjRNd5BcGrMF9SM6l4xTGqQgVW9UCWt
Ia6AUhZqFiMUzCJbPCAz7V+93jmRGd8uGIoigNzrrMWUHlTQCgjBbKnXNeRraMluneXY391et4iO
5HKRIEICLYAPr2F6295evuG4UkW9HxyoLyYFFnROkHmZ39U0kCEGnYAM6WiB3R17SEOsB5VlK/qx
u0+mcN31cXQhU6970DuO25/UR6bboJvt90HdODUHoxc/yf//dVDSAy0Gtgd8tJ57iJO648VPI0A9
ai7M5rtso4OWYrX5UIZd9Vhm4T+GWnU1bpssPCwmT6ATNOem83uTem/OiFjx060pMlScGXnUBL62
Cy1VWTya3nSHVkR1xsNfW6ZblguRO809ICFsaRcxu3rMkGvISrdHEMENe8EhluO7Hr8gvmwGGgAT
T1MDIQ1ZNe13r4l33ADedlEBzg1+AgiFFuZ3KO/EXxzmsmWGdNs85aAp2ke3fJtSTAAs9cJ+mxIl
5ccI927ScfFFq9gAakacSdTgLaBzIL6UHNekM6Fsf/WrzAk0sT4IS5djV8Rr0gYLEVY5OS4oLhoQ
J6+o2fYthMKhyElKYaQZVhfMPb3bSVrMQQADL+MsxVrw5JWQDV7gxArx/llAqmM++dj1P3x0AH72
w5SY66g3+yCe3HCX+L784kLOuhdV/cyNKj3lYIhejND1+EJuSZJpO3AEQ2fTchc1G/xtmrFwE6NY
MUBhsrVKRI3/dZ1PfWBWOXQ/qC07qwetiGWtRogKQRfUmVam7m6AZfoZ2jLaEW89QFfdhc7e7TcT
2SfbmP2J4p5MtgKMjLDjrRrtyE4m6vy/2j/Nj3v8w+f5fX76nD4hOt7nFsxe+6hqWxuaY+GG/Pcw
gMhWsv7Slxl43xvhIXVRpt9b0w2zFbDtiP+0PUhG1IDZx5xSCL2kLlRhUjyl/5zqZnmfbh6egtLX
GQsohCs1BKuy1V3E66VvePmabKSd0IP59CxyfWEODLzYeJWaVmTskBrVZ9yY8HJrYXOvP7lgmX9K
GvPtBZzWb24zjEy5+V3Vn8Aa4jxl/7pN3fjHbL+70fAqjPAvdnD3mxM2xlBgunS1DU16s3GvCU+s
K9CeAvXDuNEr/Zh3YLYgT26Z3dZxTA9ciQybEuXfTgmoDuMWXLfkIzXbWbQcaDqGHMvso64A9mX7
wxX0YHbPRTgdQRtxR9407ejjuWXOySGdj/vRBWrFCrVim0MH81mvkZII3TA6URNUf5u26JIHDYp0
D4U0A6lqXLPcZKh64tWCmtNkmFuQMetzbz7GAMKMZbmlXpoyhuDGiZpqSpmDk4+mLEGvk/dRd7Kj
ELQomo9gRbxkFDdRB94WgIlDDu5IsZQ+qido4iXRmppGFosD06FZNDRx+Rghb/Rg5XMohRzaBpTP
t+GcN/rSd/uV0ZlQKYxS/zo2KFVjSi20FgNoJ9wOQON+APvDnx7C6w7tiFf9Jw8gpxAWVymPv8zh
Yv8ejIkJfXisWQq2AhIHIRXHtHCcFO3+kGprItKfbXM/SPVBst+0YIG1S83Y2I2FrAQDqynyYM3R
pSZSJnOTEDaEqYmFPZtumJr3QYTWIa93E7XI9X0gQznCMY5QSp2y6tLn2QHyg+4DoMHug8vYM8q4
2hNIYl1IljfeCvHtcUWdnav5J4mQVac6yVSW+blycwZWWozOEjtdoaS+XdNwT+cGdqLt93m0GgQp
jQ3g/ckdmXRvwKIKxM8b+gTj4PWHGHrAC+qlORhycKXOhiuZRK2hgki42ZY+AtS1m73NHB0AkH8/
EUh/oPql3ZOl0wuoPk3fwzQZdhSA4yDI3UxNX88BPJGY3Rkv2it10k2GbCxE39P4SjdYnHUo+/h9
OC/qOogdBvrmMvN2Cd4DwO56u85vikebpeVjgXWSOWbjJWpM3OM2s5Y2i/mWOoGQnrYmiBKWNOB9
OJ5XBUhcpbvynCo9m+YDgSYYXkIBIL0T2HfAd581SCq3Yky+gwb3m9ND3wdEI/6uiKHG6Oa58YqB
1E8DZa15gZ0CNFMGmp6yna0g+IbWyC3S4oaCXvAr8sL2IqzbfO2BtUBABulLnyUm2E5zZDBypSSl
pFyUHcha9sH+uz9yhifmt3G/Q+nyCAhrBqSCivx9igHWblIvzQQJjVvHh2BhS5FAV4BVs0zwDB+G
ClwaIrxCxSu8OgayLFge+5sBMrZXcAQg5u+g9Et4/pE8WJgad2P/bZK2nS5zP3YUffiv0BVOurQV
O3CrpiRfmoOmtJsWmn3qCs3AELztod4dDih6Uzs7PJccyPhF3Y6aLdODGKywTwl2Hli2/OlGr4rB
hoK2X3R/dWvUbARkfndT+5h5NrLTRbXe4reL0mz9AEblIRMATkCYbNNNWXaALlh+KAzN2kigEC6x
qABjrwzvoQ8Rum6YXX1lSfw1iUX9q0mhd5e5Y7wwR0Cg27j61fvNV6nF5deiKVNI42Tug2T4Mdda
nF8gUPF2lcYYP17FsZJ0hTxYC/rj18bU31hjoDQtDsBsEUfMBzO0IWdamb/ZaJCi4PAiAxIbvrfK
EXt7gEhMtbeRsoEwj209kC3iXzphDffCwOvAtyE73E7gwrr5Q/oKkEauY5XaGu11PrwM3QTR0sq6
s+Xo7E21WHWA3VgbmUyRxp74Bcn2EWjX342zeDwZTeWZrqz9yD3vZ5XpRx0sJ7cT1zFmi//vyW8+
VerL56RrXmmNTKtlWijLAWLzPNR3ZBe+d4lND9iHfPraR5AduIV3KQys7BaD2LnlRGuqPJDiuY6g
VAGpCCNIkGeE5Fw6nc2Q60tysP3nrGusZVyiWL3lUb7kkx6tp8S2zhoQt/PB8Fl89Lm1GooQ4S3q
IBcBuaVliR/ZmmwD6v8C3U4iCNP1/DII0IV0djauq5Lj+2sqDQFILvdYNMovYM91IVFpa/teNRlb
N/7ovtQgrznYHtT7YqUdbRSTu+w5KPwnVyvBhFX/qqWpvaoTL6vfTgzw42YcgiC2gexiaeTGc+N1
XRD33LoIA9oCWZsUeyQMwOgQTv6qZlBFSI2wXOY1yHciJU9XqrPeA9obQB60dQNJv3TUjdV/+5Aj
HdIUbCex8r5NRmdx8a0sOx/bLfNIW86hiqc7pk1HkiHLUibvVB/tMKmvZbhb1Ob0ve9/jQMfClju
R+u1hSzDAsRH8UNsht5aesDYCNAYnljqJ6u+4cZzpfXfimqEmnkCHjys6n6A7tlcjGqQxv4dBPDt
eEJBTwpmTU1/nsZxHgRZ1XlQWyGgBbiJFg7ZIWlsbZlPIl0i5pQdonAESTv1dGEq306pa8p0BFDs
YtqbIxJopSqrrDQUgicGhNehBZYc/RAMGlrB23vNSutlVfP4VRbi4tqo9VoM4tvAve4XSqb+iT3b
e3ZzEzzM3mhdMlfPoPvE4z2+2fqUSZOtuOW5DyzlL0kYbSaVP6KDqKQPbE2MunFq5ybSxZk97g3K
QH3wee+OvVjuqdXpUJzvpD9tCBJUjdApH1pE9GaEkIIPgZLl7zbugIGCRKnJmfzG97GEOqL5yO8/
57NbrNG9rDuCfwPlKbqrBbcIy2Dpj2BJB+ZGBWlKC6DAynZAVabQ0epAg0JoO61utin1z4b22mDb
vU88v8YuWddGfIdRMDdHUTgXKYoUlbuJj3ABiJMSdaAOMNmFC9Mu480Hb6yWg1bmw+nmbLuK2Dur
Hz64Qcg9WY120YIL/AUEMf6JV7VtLjrEA3a+Gb7UjIVnybFvCQC/XzsmGMhmF9RcTYs0CTU8XWQR
AE8EUYPb82lkeQ0y6xU9mDqyW7K3zmXeFYFQztQT5sjALXQOgGDKZ+dPDz+avWCmAbJFlKUrtkNH
0SNGrERdJp3qRHx46yKjMFILqD5gM9QQ0sD74BcPRhUH5GgnBsqDzNo1d8wSs22ewZT1toVMmxUv
irqA3IRhWHdJNjVbO+nyXWna8jJBCBIacWnzdYTco6tF2i9PNFunYu5r5xbjkgYVTtpsRW6AecTv
5cXElPOgQndO9ESwym6LGJEzDwqBa7vzU7liUOhbFKpSwVGVCnSox2aJoJV/Mi1hAFejtvbg2ohB
f4XSAxAyvvlh1wTmEl43wJsj5LN4H6xXidhAHw3yxkjnXIAZHi9FJpoTc6BQz1nhQHwHFCh60sp9
5etXajnKRGfgLcm3vaPKE9RQmoQ6Si3K1noN+J0btuXbLH6edwHrEUlNDC9MVqWFjeaYMRAS3i6F
3BI+DRA0W5ptlOk2TFN+5iBVWHmeSFb0i6rUz0pPygcoubEjtdrQ705l04P3D3108BtdrBwgLlZp
5b/ZULl6DSvNm3+LqKotT/VkXsiffoogj+erKBbN6jaRCPmdCdniE82D4DDoN6SbIsgESpVa8V8Z
WfIPF6l7Zw8Q7+YhWOvJzh3bXRqtwQ5tVI5PLI03nfSMr7kwoGRdtnJDbhlS6LmBjX07DWz/X9NO
TKsXjgANF01bhKLcmwQLbLXe3KJqMFwV9tStiYWMmili6x+asWoSZZneNuHq1hsKBCX08p8Ir4Wn
AZpCe57hr6SmFSNaXjkeChFUb2orjsi4Bi5RNfUU2EOuaPqpiZRBcsrqLpubkRT6Kaq1X/NMyHic
06j8Rq2I2/Z56PRnd5qmp67k3UWDjhj1xYYZ37W5f6a+EcjFu1aa4AzAFcGo0VyxwNqGIFh5SrRJ
A6ZIrqmvGJhx74AwkMb1dt8+yC5ZUl89RcmjU/xT487biBRY9z4shwdRlBloufLh4ChyJ8CGzW3K
rBpaOuCLml1QTdOYtn2lVlrmDBjAxFhTczCA4S4z/0wtGlRigb5AgGA4UJOmdL3+6mbpo1S0J/nQ
ZveaitqWdWxtsMAYIHcT17sRtftnckFSJj5Dg2J3G9AVXN+gEAAICjUJHfoi4fMkUdEMOxPQ5QUY
JnyksmtnkTY+0My1ZWkLptkxRLa4H1j9FN7VeRXeoVoy3yaQN1ro5NMwlNmVdX+mXjqQs9yXfuTc
zU5Zi4dLi3tgnjfzwZSk21m0vQ26XatUlzFSUNj6WWkHKLgChsSPdHaw8eW8rwUKkQCtTe0Pb/8x
kfmqdxEErzt9k/b5sHVQLfQQxfbPOJ2KH6XuI3PgVk8F6NL+5pC17pMvq3p2wIt32NYSmy41Q47N
0r0LHplF4kDTvjSi+uTmmvnC+HoKi+SlbsbmPCYRcNrK3Jci3mQAjq+RjDJfboPemlitp4hkTVN1
mN+MI/PxG0niCuV9kEf6cOhDAN7iQULlFx2terfSGWTe3TM2PIk5+gFZfMawzsmqahPmJdTwbMuH
rGvOVzZn6RMvsBRMuqj7WSFWpTHL+ocjjVW7Mv1qdwhq5MBnY6fdY3uI5ffeqFsU26nhIcRu5uGT
p7dPSHkMqzTHar9VWAhH4SN4a+F16fZnark62BSmLuNLQxrAd6je3hNvvVGEcvnGroCYUkPfx/ve
WK51HwymCSisEQtAIfygalRyE7Qq+IE8IG/vgSsKe4HBZfprLx6pPwS3W8BMfzrQwFwN7Ki4ZRof
mzyRe1eVVTSdV55tdUbNyAnxOw2HozFBaxssHOBnbCpxJDfymLSo2nQ9yGJ3AB/1S88uGmQ8pTbX
BoR5Wi0SQxd3xuDVZ2BfNKBZkTp1RF3h/qyVOOm/I8wo868gBASHeW79cLnHD/Ry6tvEP0MGbdPF
eNMvWxYNazDptcFtqacGOCLvDmQSoOlb654JkDTCozx1xtcwr3cg3tF+GbZxhHDp9JWDWWDpot7/
At4sbWv3+rBFeSlQm2qQa6NuMdWb3TTG1WUKrXKRyTI+5aoqNUsAjxaQBJpb73ab2yUPClHsSxNc
ijeSGcBCoeuj9S7YVfVyTx05bq9VlVvI8bMQSq69Lk8NGNJe+n9qYfQvERsjcOSCFc1vfPOFg/9r
nRpiXJMTWFvfxjCnsV6MH1aUb0Xzf1j7sh65eWTLv9Lo5xFGGylpMHcect+rslaXX4Qql62dWqnt
189hqD6r7M/djQtcwCDEYJCZlc6UyIgT54joKksrvDczC8D4VAd9VRVH92mdVyfccV5ocAzD4gyK
6rPoeXqyhiRdQRkXAouq60k8ARd0SY2vxbiFqZGhTzDiQLhTCfXwNRlb9gZIXHq1B6e8pMCPLprW
07+EVa+t8tIUe+omyFhAHbN7TAx1BAPOdhGCGeaLH5c9sBW6u3dCNz6i6pQvsR1ayKSun8YsCM+6
Nngg0AUMAEKyzUrL3eCQq65yq5WbHpThGfFKaKIFFZJhQGGtQGUTHqj7081QqwEsBm40AhWM1Rsq
O8CwVeSvHkdMXUXMY73qgLSS7qX3RH5CRRxf/fRASgIlAHHXLbny8BtQypMHNIny16D8WIM8NCjO
gYsIHMm4Iel3DZJp67FEDUifl8YdSumNu7T2NhWilDfkkUWxBcSB1y8QnQLPrhPzcYG7zbAnZ9tC
TXY9VMBcYSrNqNSaCEdWazvvxmxZcG3Tt+zFhKbWPgEd06JRzDBs9IsjdSFSYz0yWX90g36INhFK
lVd9WfNdISAYRmd1jr96V+ddtKKDPI1Sl07rs7PddP4RQZ14QVmtxm5AFRyLdhNVrgaQciYPtW25
Rx2orSk7lvig5OqRYaUJZKfUWTX00XYABmhaaZ7w+5qIFEGVcJWE2PaYKYBuYdYmt16CJ1o/OtfS
FzABQ3DsTffrbGpjDkkEO+uWQZPKeOmEWb2KtSbZTP0iGBVneWTtp77h4+Fb5uJCS+QZT26HXuJ8
qCYDbzetn6LEFiR1/SGNjlnQJSfsdj6a0Y0B9vm9H+ZFe8yqI9lpRuN7FmhUdaKasS6OApuPrQ/B
YAe1lJavmQuyMTWA//58KQCKWs80IHSFMDrSqEDahVF2P7KBPfQ1YDJDdCNrjT2QxdLGPegj5G2t
TK2ll4u4kM6RPAQyEquqhhJapVUcOyqUStYlOKRoaggp2QOKsbwFdVESa1z+wys5VilvI0BcKmTh
PZkyVEqPZXZsVBP1FvpyCDNghsbsSFc0nNuyBzmx1YO38eecgNxpnDyLsQCfz++XNK5VbbmGlFa0
tdMgWZFu+D5T1WEFvicrs9K7swQA/8zSNFmlumkde55/r/1EnoxOfjRBbMsT2bgLfj1mp0caHJWH
BFsD4mg/XWikRwUdKJ3Bq5Zp1zlNNbZOeNSH8qX+WVluI81AJkpTUaM1oKhUXtQjV5o4hs00ccpo
/bXWvPyva5H95yvOa5l/vSKtbAphHVGLjdsnbkZlgspbQvC6P7s47piPcYPbyjyK7cTnLo0iIR6m
ZnW2mdade7P293i0HRozBmKHbNOlC4DKPjaMA9moEbxAPbNqUGYAktLnsMEJArxdtTM8aoDfu7H2
XDRl/iYs99nFF+ENVNDTBfCk08UvQ7rfO0+QyjioYaFm/ocl/sd9IAGGKi/wd6+ZZOxU9txeENFD
FqbhpoJO7cQOYTlQdikKnV0a/MlPpvsQjab1/KdJvmtWEzvE3yf1cWE9B5YdnTqB4kuZaf0tNU3k
pNDKXM6WEYG4Wx6pDXkSKtFXXbFZisLYGhHOqLwzhk9TU7nU/DL3pyVbA1wdeq+CEuoVVEzvtvRD
Y5v4IIIlm40M5aJqHAFqUFGsW9TU732nTp8GbdyK0gSoVdl1K/FmexfkH3YHjG37Evi6J5bjDPnT
Pvv/as9L1K9R9mpKfKnsFSgvock8TMmyErS1J+lVD3P+LG3Nctsyt1/O+bMOKUxEYSN3MyfFpB28
pIHdH8k02cNl7qOijHJuo+Ynp9AqHuaXlrjhbMsyHJbzMpXffl6aBgYjnZamhXRQOd9Kbi5HAxWC
NR8RGEwBSbmkBedLraoz1AH0/mUawR1q2KOu5TFTNvKrTB8KikCQbGmFaS4t8HOVDuw+KGhSi/5s
sD2dVppN85pllGzxvHGONAgc2F3MUnlqUca/6jMHO261kZl2HnjwFYON1KwyueCZ3uXpAKou1aXt
ChMBcm2dnxzJxl0QHAAUfkODk5talyMVvpltwvwxL6sN7udlaZKnIZgVd3WCcxS2QbRsC0ZrGqSm
+bmsX+OoMBTYVfWNxvZFg50d7WfcADgI6tJ+hrrcbTsUIiE1MXdpFLVs+L0kJzfAqadFBfHW78dX
r8GRKHD09gRCcezxqO8oI11RE/kCErFJtaWpPljW8dhQU6g/r+DnIPi32uruN/u08qcXGVIvWjiu
6DYIcbT73gnuTbvVvzoQYvV8Fn3LZNwuqz52LxD8bU6g8UA54ZB7r0Z5JgcGVeJl7oBTvuyL4iyg
I7KiAb61oDH1BmXncsXLLjp7YZBdwhHYA6S2om/cfGgLY3y1UJS+go6tUNtmf4sUMWIPNYQ78cwd
vma6XS+ixApuheD2hQZwBEBthRrQUGI3DRQa+Jd9E3UUfXlwjBDUikxBoPq6uyNb1zCg7IZ2uCsR
GdxYgdbd+Glo3hiVfq3VpjZGKol6XaOFGw2M+VAEhshj4DjmAVGVPRW1zIUu1IW6MzuA/HwaJH+y
UzMgtXRgEd/9blfLgh1aO+RGs/vkr+z0AsmohUcU5EyDv01H9S7yx3o3vb253obcAIkUx7FIt/Oy
JjD159jtlqVW92fOkdDpgcm/aX08rlFoFt3ViQfYbw7Fhr7yxNKwjeLZqSuU8XVV+tV1gQLoOvHN
S0CeJLj8IW2xSpLMgX7oHZJBMU4pab0sPMv/gdQZYNxp8tZH76jRKx9tKYd1iFvjqdRFfjSQXd2M
ro1NJcgHFkHmNt8sM1hqY5r9AAf3k2SD/expPYL7iLxfuKbr+9xG6b6DM9k1Fm677Brd+DrY7b7j
RvpDd8aDHLzyK0CbEOgC+6Ej60XYteO9bop469tlciidOrmx3TBYGV7bfQWSfjsUSfpdH8IvMo2H
p7brB5w+DXHyDGmf8MvO107r5M+ORDhQuVrNuI8cNzyWVcSWRRBLUGCz+hi5xnjf1MY9eDrYV2g0
Q83Jt5sT9MOKO9C0vZEdfwyiMm3ZnQVo665VHQJIHbkrzUNxHQgwg4uWiehcGiEO+5bVvlVszeNI
fAO4BjJZysGs+bBFDWW4js1E3KL4RdzmPgq8EHAoEK9n2a0B7TV3UWR4x2N6QybUcGnITHeeFS56
Ld8FWhNvOgX6wH+1djXdNFogbNwdLPXcmwZ8VAuMfn5LvZD7+Tkzw/M8Kc3x1B/CCCSePxcSSBiv
8GOKNxpBRLCh/liYfJzQqBeZW30jsrdR8XEWiRyOTbYQTFG+TcRvU0s+1HzqF30wHmtgXaXhHiBh
s2AcLB55al0mzMIIaQwEB+INYRwCYdZnFGg80SCZeGicTav98K+BcEeaLGBHrXLZkugo7Lz6kke2
cWciaHb6g70txWd7bDZfWFp/+JcAAC2JvQLfmy+eH5t3fYBqqimSJfy2/uB3RRLk5HBwgxImgUrV
MvAvNFUD7gnfvsUHkz+2kGTaNSjh3jSDZXwZceMNpBO+4REG+pQ60U6DZOMNVKpdEGWgIFnNRE43
f+zVzDpHYCjgxTSTHJiPIjCaaQFRcSNjiI47f82k19QdQBRpJgtd/UsN8BE5YKeH2otgnQWVfQeE
eLzBf4Z36pIIfMMQr95ZtVUgLxBaUAuXOvSoLdCrWmbyDdJFm6FwxgA1ieEaHF3Gt9hGZSEQs/ET
G/Vu5ZmdeZN3gbZtx7Y58LIZTsizQ3zcycu7Erd5lOe14gXbiAc/Abh3Ed6NsgJjWOEUSlXEfqk1
XSz/9N5Gaf3tvQWF/um9RZoGkV1V+0WlW2FfZ8vaCpvDVJylukDNNwcq+6pN7Q51JPW+6JKkWyCy
Cgo5Cte5lVOurQiMAZORI227dvtQWyCNLXBqbZxNDzGzZdj7+NTJWOcRntEBO41KxatXjZC6s6kD
iJ07Rb+1ekccNEBCzh2X/ZmuqJFxDoYyn/PVPFCW/ltU6/4iq5x+Y8WBtXedIrxzB1XSNoDqF8iT
E0o8i2fyGGzLRH7TekT1T7eEHntw6HErsea0/qcY/3RJTiOcKAXgxBHbdH2IYz/Y6AYEd5njogbF
T9elghXXVt0sjAbIwBawoAfOAJG2k/ELufk6aE5ZUSAC1+KsEUVNc2mUWxuglk9N/5Nbj1/+VgCK
CBkrRz5WWbZFKTfyevjlbUwWjttMdbu0WMbQDXlORKkfEpNDdlwb9Red9d+H2HNvkWjub8CmjYp1
5W8ZHl/W0kHmSi2bSbEl/yF2PpbNETfejRkq20GtDYbdjQvM2BLZxWhPR1vqFnoc76eDrxpFxUb0
qYtYZrSPSx2Z6BLVpS4BV4OItQvDaNnaE55+YoR2xUOi5RuUZ9x+vCLUaY5BgzhNOprNCUUmoJfI
QFR9gkCnb26CAkXludN3GxqnRnOi15gX5rYXpkQNC5pIBO05r8scpfwpA4OMy/sFGaO8/vCxuJTL
oq6R/VXeNCCdoAf/JZQWkgLJW2ity7PsfIAJoS+1bHJINHYJ0PxI3eMSO69mA8a3ZuEiNNkvyFip
EbpygZTZ56VzM9sLwwT1xzQqrZVRAGjYY2fA8Bg/1vRDw08oPDeJjd8cXYbufWGlMRTOEDenBjmq
tENI969+A34hAV5/snyaSf0xiQxoli9prXkOhIQQileNmTnW2u5Tnl5AD9ZsdHCBXwrDt866fDQU
3IsaMtPVGHbWkseDWEfYqTg4g/juaQyyJbkkZBs8UUG/J7TX8wpVpD/idBKCps+VYqFBlezgqYau
goQ1AkwKHEac57w1WZuxsgHfVV7MsaF0Xg878iGTzfK/ZtOSc598qJvnGbOX8wg3nHxlcAhKVh0S
Rp2IPpoY0cgK9fLop71bgnAo+D7ZUhohd1Y5+abNtB8UgfwUpEyiCCo/IcjTG6DZTzg7fo5m/hbc
pMkuCx61SHsCCto6mxr4ATsrHKAUP8TnckgFuJekdkURmrksm9BEjCcNFmCMFO99kKwBUhTAfkQQ
rmF++F3G5Vse8OZLNSBvr/FQv8OGxwX3ZK3j/zFP9nhotWDBqVDN7yRrjocrfg9M4LOIu+E0XWqW
1A5GhT2VSEpUEqkRangHZNYAWrwep8EmMlG0BzqMFwAvrxDrrO7dsfBOKBaslmTXJMgX8yosbxLf
Gm891mP/oiaE4ApAxihnRxv1xQ9uDjndThePQT5Wix6MfCdqhk7LTrpqZht1ZSfrJUvNTT4CEN6J
+lzzIH/0gIK9q11/qZtVCFzLquIifWR9kz8i8gp4YyHvyDHI0wtQUu4N9aq4eu9FOUyLQK8OtKpp
iN+hWjNXB1rciLo9ddORjStggewtdRu3QHoQAe4NdYfIr3Eaq9yVpV4UXKHRHtkNa0mjyMRrhzIH
vQWNuryNzk2DHSqN6r1Z3SBkcKVBbF2jRcEGfZdpmjWCbTmpUJBRHRpsDhBKyhL/jO+Wf6YrrSu+
gC+725lGzsaFWfotAvADmOCNDAfDDMrM6oqaAKoABz9CM3f/5DdPoxnkQtPm7n9/qfklf1vqt3cw
v8ZvfjTg1J3ct8a9H0JkWYNKSL6gy7kB8Qdb5VbRLyCUkB7nAScCJX2ZZ39Nof487KoV5y5d/f4C
aYOMpOGA5fDfLxOWP98YvQq9k8k4vyoZeVXa+YLbxnWUEc5u6k3MU6g7udAlTSmK+BnKm+Ves6L8
toE0JEMq6CQUYyc1xcCAAtH8YjmY1oeto6s42WgQNToP6hcAbLSsN5VMUCvxcy7NyGOg5XrHPM/2
UUft9pjiTkSvOg8MoNfpeJdchBtiZy7Dlq+TIvKW0yv+XBhRKhRug8O7o9dOpcApuTTi1bQUTQ7l
S+p04c20VCqNYh1GWjm5eJp3sUBCtAXDhDxwqcvDdOWk7cfVH2zk0ru2k+KHjXnUiJ9Xs42rZeZV
aWC2lWAJXcY2fvGgd/PuitYBN1UIJnXq+izx7qQJCe0uMW9C5VFCXm0XNqxd0mBpu95djnhLVnb6
eZrUSSgFoogHkS9ARIWsxY1rWRfQpJTvxcguGteLd1s6l9DBhYDF9eP65EQpuJk83d87Vf9IgHSC
oQcKi45IwGSfTeRB9qwcb1BlvtAHHAhSFt+CQM++xlHsXHBDWlOPGm0Em3NqNe/tECTI9DVA5BVe
WS9d7oPFwMmCY5Xa6jxf8pfm51USGx82umpTm7+E4ZAu9DxzXqbRYKsb3n0iZXJljCVX8F7zU92M
RzJBHCK5NgDi3/i4l0E1rw+W5Na21xBkTLfkRU1T1bvEyrsz9fooTq6VyJ9zR4BJQ61Mpr4GZwXX
zGA/29rcqpZurCdbcqGBVGYoushRxEM2WjMsIScaNHayml81cKS1TXowUM/rBVZq7h2jB17LcPGG
43x0jzZvrjSN/iTgIkoolRafVjdK0PDG01uY/4QEJ8oO7F+X2ST86rb3nPA0vzPp+NHCAE0ialLx
gZFvzSt/oWnc+fRXlaYPGKkJuipyocYbwQFSG7Ux/VW0qNN6EN3LMrmcX1ZvhLvTSuDW57+0rVrt
oLvdl/mDQ4AUvP8y3c/vrhfMu8mDF1pr+j/0+kJFXYebqTsW9gEMG50qpun2jgmRBC3P+te4bh7M
NEseYkg2HhxdB0JX2aFnZ2l5cxmxDwf40603DaiM9m5W2I8SRHfkpHPTWDZcr86RxbSVxvJsISHA
d9/2xlPXDOLcqR4vvHEDrAiYk0vPuK94X926IL1q3MS4J1NrgNoryILoSLa+DYpdFuX6cprAzOC+
Nza+lAaYOAHRw766jfe0ODhxkwOiIsaCujTBw5dF40Z/JVM7IpSY9m21pcVRbZKdYkt8p0F6u1pk
HJHCDW6mV2+sDmiziK9pMddJuotuFxfyp8aL49c8cYwT9XpsD7e+Y7agE8EfNGp9cAVSZUWDZMoh
kbmwK78/UDcZC2vnRAjWkQu9hQ6Vcfp4TwbNgcaLV476jt4AaD30QyB7HCVxpuqiZz2y2utoO/K2
GLt3v/O8L5B2H9ZQBBx2QY9uKLUVSLeA0Yw971RUGRT4UEH9BTyFNihxs+ZYtBGga+Z1MrdQ4JNl
Cb4QxGiWHyduUKjtJpzejM1PkPo4tqJYfALqWXENMXHDutPwtovAf6b8daCLN1nL/KFAkm0na0j8
IErrPSgHSm1jD/hm1181BDnfYgYAZNLZPxIrvWnSwXyRcTNAD9QUV25F7dYtzf7glzxBnCLRwRpo
9w/JAGVcAYHOb2o6NErtHxGmOxmCwfiK+hvfSvHVSHWUJKg68sjVwGxhJCg+S8P+CRoV4HKGfXbr
VPV56jlIIyKgNrlx1N6TG6ojPlYblNu8WhR/84noAJLHA2i+Ud6hLbLhPXNCoEs98xmywyVAiUa2
q/smeSpb++QURviGep50WQAefZGOqZ9zY0BqzRqit58zuxRiFDQz5wFg25alr7Q4RoIoEOkTXYmA
J9NV9wfbn/wC3dBx3yzST3k2jVvDEcxgu09ZvSnHxoZ7jY18T+m1adRBlmzNtBJlJj9zdORMq6Rl
vSN7H6cLMSKxeynaothy0A88m1kx8Vnx1DXWieVWe6CQIM6b5hOfFfbSsMcNCLRNT3tS/i7iZKhS
A0yBDTl4lM2iM9cKO78MuQce7DJM/kW/W8Zy4UfSP3oJZEcAlUnySzYyJFyMbkUDyBPmlwgagtYq
HvsVMFT+cXbzBxZuhiB1lr2Nas4OQI2jzNr2IexMsQZLWb+ZuiOI2Gxe4S2ZTvsgO2MEgWt6okFq
OgeEYSjqulKPVusT42M12+g+VgssLdi0UjSIeLlmsiDOLMgPnTrXqC7Uq/W03sVeVi2pSw2CvCDm
DOqLXXoAbCqPGgRiS1tJiZDtD2tMHmrCr2v86VWsEtqvRQvuyXCwi3stMY7EzeBDnXSXoNZq3asf
BTT6IhWL7m5KiHbf29141CH+usbN0TmGdRAuG3e0T3WSW0866NIn2jop8gNYKItVANTcF3Lz09I+
GXqwdc28RVE9f6NfTF1DuKJEzOLa6HpzbILWXelBEr3J7JyXlve1TUC7OjZjdNCzVNyriTReJTk0
dEzAhawo4fskxTq8Nvl7gIBPGDbdG7Kl3bK1vfA2cQ0DYq4jWEatfISIcvLhy6DIIiHHKFYGkqct
GHrB/WHrq56uLBxVOyFdhAtwNY2qKyt8ZU0PFXcXZUKqASmmDLY1AL1b1thIykrciRpsI8Dv74xb
D/eZa+kgta740qb/jLAZVjVH0JX+L9Owja9QllMaXLfM09nXFFy7EFPsvppjry9lEnfQ0gu6XcNb
bacj03nToSR8ibzc+FL2/Yk4tD0B9s4o777qZQo5SNRfaF2cPQiU3qN0G1dBVUA2FLfkBy2WH7Z5
lK6ErtfrTlRgBrJxo0SJRnagt+zzND3xsnqd3rH6U3gBsi/yyEK5g2JB/OhlxSnPNe8hBuHTAXcU
9Svshq/Knup4WphhaB+4A6qUX+0jEhmL3KjLHW5//Rkb/v48Mt5BH9rOt4lZRItS7+NhQSNOGI2L
pmThNu8G6Jpp0EFwPRXUUt3Z5iTpsAO2rbq2qqlBrI/sBWzUpYHZltdOvSl9s10Syo3wbjgDXx2b
+3vCt812zYnHrQ7s8CIlmtZZ2cqzqitya/VaSNw9As0wb0TCtHWkrgI+fFyR7U+jAJaCPgdYyW2M
b8/BRepgU49O8VhV4t1ClPE9KusNAnHdVyPzkxXwU8NFui4ie0Zeb0Tq8KUpRm3hu5lxcokRgQLF
1GeIyGGfExzIRI2josh0hTQFtFyLEUK0AK9uYkeiWlkV3BGIi2wgAID+jcXPCOTkF0/dfoU0X8yx
0XexzXBLLrQ+2du6hqdEmUADva0DG2I6Rvzu41fhmpy9Fl4YrwzGsouX6O4xHPN63UshUeuNenGo
eb7bdfZjyNvmwQ2jZuv7ebYPMgalNLUYeYwWFNejmr0itB+vfGcUK0d3hx0oBAmjTo0nRLn2HWau
qduheO+OfzjYFtvyLANcfGjuR+GjtD+Jsj1yGigwhMLDFcogH7bSOWt+vBchX/9Js8K38KhVg6NK
xTsi1FeALHbaPaJr+BS6KChWVPufIHW1Q67XxCMMKk8gUqyuIYIxk426NAB0e7OzlpoDAoTWbs1H
lIG3B9ssFDe1i/BhBWmIuctBoIjP1TrHVgCEtMu9ZaIYxiHV+sTrKrh3WJOe2iHxl8Tozf+yy9xK
T7ml5JkQgV+DyzeFKGGxwM/WeAPfhgTm30xvHckHcL3gPyJlUXuvuxUIh9Stdgg/fNsQjMaWKcO7
0AB5tfSRyMLZcPxq61Dm6eXwDLmYDzsBMcCROdnJfxSxvw60ETUGTZPs7C4KN0hyIK/njrgvIlcO
dhsUhSRpujOSrPlCHmET2dsY4nwLbLay5UQ932h6v/1jn4jnkS9DlQxzvZ3JQQ0X8hrqZ/SRyupz
l0YR8e/29PmXUfe30d/mzs6tWqp0Nbkdg/HQDUi6Qgq9PPaIAGxEZVj3ApAwyByL8T33b4q+879b
Y/nDYq77KFMDJ8ug909AgVfTHJkV2loMqFSi35s+2NU21sIcsSe1B5Jqw9OpJvVGa6nrr3PN9FxX
XYBMYp+VEPexUXnd8ayGQPEgPyqxZz9oMmBv3maPtl7r+J52FbhpMmuTMoCLo6QsziiCF2vAnsqn
yjG+UWmjxr/htpW8z3P0aAxXms9eJMd/JlWtAWFcbuauV/flBvLI4SZ1guDEBpResf6Z0O953kKa
LvSHi2u73cmUOMhEpW+81snkYPX3em8skC0ogRDBTyLHDhNhYbs4kQxNprpMdWnUalHbSaM4K5qP
NPqnuQkPkbnIBAhUNXHBNgH7SgjQmmXvHkupY6up7F3FQRgwNC+ldHPrh0wc9w56tCsw3AbZNQxU
AYOMTmDqZvY3gRriFWg17ButgOrfoDnJY5Dm1RpKUuMZJV/pgRcJ345Fbt1accGWLePhS2uKuyzN
7R8o7Ae+0ZPvYfnXdCeUgG+0iQkifzwrwI/gIRTjZSfWtD7QA/0T/fzJbtqCb52imtSHvMHMblHb
fRQCwkizIFFWhM2WyRBkuCMEieYBo7Ah+KHdgsEGTFQFUPsIrixKFnVH6jZD/tGl0kM8HT6PDr92
aTTWUR72L+fmIzA6pchWoLY9sdoRe09tsIBGhCKbW2bhmfrUKBc/H8U+TpzoZGDzSXwGsey++ywP
b3nX23f6mFyIDMESnbUFbDTekNeQjd9RpRfcYm87eZHZHCx49Sm81M7151rgr5i8RF3wjXRra40I
JQDCfaU/Rxa44fC79q8irMHHjZv/GTUyyEH5bYigS2edR0DFIY5YW3dNXjfL3BD9l9izXlvPSb6b
ZYPpKg/F0hJHJT155x6EVvuA6RBkC/CbDmpwo3QD0iStEZ19Q3tNNd+eNpRtYmSnPA5faZtGBwQX
Va4L12qTA23WPBvfQRTDF2ti8yJeL9n76Vmr8KhQzF9kb3qJ0g5ltzt3ObuSHTKdKR4MXrkAYe+4
RdFM9uxAXlwYbviW+SiDdsDFdonTsLu4KKAG1KAJ32JIAzAd3BumE/nbX2cmRjTeisx6FtjZnEHB
JM7Y9YozTiDxjvXak2tF0dGKo01gZuV9msbtLU8cAFo6KIP2iLksK1/XdzSqtaw5BYH7dRrVB/5e
o/jjiM0RTi3c1iB5iQgZ+VID4roN64R2Q72o9Pjqn//43//v/37r/0/wPb8FjDTIxT+EzG7zSDT1
f/2T6//8RzGZ9+//9U/bcy2XMRscFswD+wjnLsa/vd4hCQ5v43+FDfjGoEZk3tt1Xt835goCBNl7
LPwAtWlBidCtZ+8sT7EqoJL+rkkGlOFK6bwjdY70ufjWaqvpHBt0YXJExco2oR1Wx1i7A9SMpRc+
htnWJV45yKXai3Aoo+2kMphEzS991BFfQgBh5m1GnLB4hWxMBoEQMBNREyT+Zxs5l1m60vEdP0Ce
GOhZ1TCR9WdLNX3cVJscNz0wMv01mlbyC8j0sx1rdezYWcYr4JHcdnKhueRMC0BNQV/8+4/eNv/+
0XNuc3yzGEMOmtu/fvSgx8u1rnb4fdNFww5J4ACoKWNcZ7ZWvlQJkiZqO9GNqIMuXbu6JQ+OmieU
auuAif3ZqxK+dshC99M6na5oNqxeQqxYOzBWhy9pVJmr2Eq6swNJzGNZgCdjQG7qaQTpMz5e/q5c
wT8NjLdy1X0ojQTpcKKfmVENNzKMrYNtm7jnoqTB+Q/fS8/6/cOxdUR98enYgIZwxtmvH07nJqUL
6Ly4nzbpvGCoy8/tJ2Qo8isUZdsrSvUf6XYY1ULb0C2PusoLcC1xHQpoFZuh94oYsFxzlgmwpuHG
FIoaYg2MNV9MWZ0dtUfEQ/FOxHr+zLQCkkFFB9cht4+1cxtqeXULoP0GCXt2nys2/RLctqA7SPwj
2UAZlmybAvyPNEoTqqjfMMXLj6gZVGuryEbdnpUtEZyK96MjwNrvC5Q89j44M6wuqZa1jyrCsLmH
dj27/83XNm5rbu5dKHf8trUnhTlTMu+gBkl+bmwDVCd1CHpg+6ufDDv6XnVe9tCoBpHComIxCMDQ
ySLeLlqUHh4yrxAPpjSqjWaM+ZpGaXbXpdPsHOS9N1O80S5MfW3aTfKJXL5tHHVXNpoNDZSmHv6H
b4Tt/fKNYLruGvjHoJjtoAzZsdTP6dOdCncWcwCVTHDP8IiCfJzeXzoD9MpUZxiVT4ZXm6+0CbO1
tj8FzO8vWuhhi6ZVkIKMkzOpyk4qsSQeO8nD0mXlFUWxaJTaWwQQILR3yhjiMkl5pEk0QN1/aZsW
C/TE39a1C5TNYLnpzulG46jbrnGkK7tPrHIhogFoKySK9J3txvt5+G8+k8Gu5PY/3Ht+ve2rDxME
UNzWueuZIKLz+K8fZhJWupFmun/n9PWAVGzmLQzUL9yakeYB9J0Z6zb1xEuuszXtdcmjqkJU6XV2
B4ZbEM8ijVi4qD1ui12NPIO6z1bq7vqpQZHRuZUQb4MDmaHxgaCTESKcFoxiWSUG6F1NPbsaXhIt
KNhCA3qmfQwgOxMhSgBad82WYhkXBbhsfC+9cuBc/v2n4jl/+4pZtqMzxzBBuavb1m+fCnZUdiCa
lN/pkMs9W0owA9QmCSBsSuWWOFEDHservrhGfExXn6iXcwgaEF0y2cCfh8JYF1TyRK3sOwNwcD1v
VnUVa+DizuolQQFzBnoOSCEHR6YQg3GwdWThPM9eNQc6zdEh3dip0FDhxyDFiLRgR12pbJ2LCqVw
sP5mI79ChZomZ+VHtqF2sdW2tZdK0XsvnGC073Ebhq6IGcRg6uLlnkaiEhpbfgUZLhr95O3ZdQ2B
XNs7hdJUX4HhK75OxSY263EnGIAqyq7nPcc9AkFFsKbgxA/CfhdgfOYu2trr701VQFKgEBmpW5yU
VE+NdQMUlNIGYTlIhIWBAL1zZ/h7iHsXF9lEoJkfG//oZs6XVMjmjkw5Hl2rFDmMDXVpwEhRQqUb
r//+O/L/KTuz5baNKA0/EaoaO3DLnRQXiZIsyzcoK4mx7zuefj40ldBxUpkZX6DQK2CKBLrP+RfN
/MdPx8Vvw1UxF3BNg1343P7Tc2h0Ba+7US+vQaDOUefsLaqr8CPrAR16gyUeyfyEwPMAAKOvF3wU
KGKQ3/feC9JKG3xTUcmwrfDl7yPdqhNsYMajmyohHFe0WKw+qohJIVcri044rYOinZ67wEZVxM82
4eyIV+RKfkImFqjpXGSH0ewce1a5mYtphfho6ZjDThYhGn1OKYtYIa9DoGZrR+dbLhlBoafV63Cy
mp+o17DFWRlV1Y04RKBq2icGVLcb9dpMEZLACUy9Ua9xm8svnm7+RL0u/KFet33a3i4hrzNCzAH3
rcX2u6bZ7ZOluf4l7uC/DpB43vVWwylciPQIQsF+Uf1y7wWF+o6qSLPhmeptZbcoQv+8INfVNw54
p44dhKy3jOb7fVrdn4gAz8PltEWb+4Tii2PdGhO4Uawbx7ILXtBcN8DnEK2r7Ho/1mQEoBXYS9Qv
wt9ZPmWLdCq917ibtJWnDMklAxu6a/NO28uZzIYM4H2mXqT+1S0GyMn4ZHXesNQwjSM4DTfZmQ+y
3qyacV2bertUremzTjbIfgOjdCH02xxOuMXEqr44PhGUzGjTbwjAH6QzZBM1D+Ywue+AGK1lZI8B
/AnsU+2mUndDSMBe1XSdO3DSb05YH2ove4XMEF8Ej8OnkY0RnhcYXJt590Key8fOzs9f8nSqsQko
uq0sWmXS7usO4LgsYsKsP9a12EStnj8RYVdXuUjsq1bmyUWU9lYdB/sqq4bQa1ae5k0bfa7TjLLG
uePW3euT7KwV2V4GazENQt0wsfYyYBTIDNlc1ww22OhOQAhnseQg3fauZOpTWJkE9fJ6r3tV+aPT
4u96NDlwXmtvyTbdeCxVvd4aSa2AB5qQa4DFuSnCNr/+2zxJvB/SotwSsOjWZYclXhYW12JmowCD
xCV5JqJkSo5pY51k/KSokwcT4wDZ15p4SjlhSU5+GL86eb6axnx8jWIIGk5pqeRa2LGzujUgaOS8
SGdxQzMpVhCLhkNfNRUZuL7r41Md5eWyVoX7hD5psNWdIsRxJh+PsUZ0Hkii/WxpJAqsPHA+4FSt
k9Q3fvit+9A1ZGTkcOAA7pPhB+EWQNO0+e8nof7r25JVgyF0wYvBUlWVZ8rfH4SEocpGG5QOw3iV
EGvvkV6SlAHkph7doFV3SIUREZF1Hd5RQdO9TI1VYniDSr5lF+pT1GWsB/oy/S3nWwm4zHi79wDD
75Oo9sKdPUusSJ2VFpFV9j+du5aiKu1sYCvPsHDEGHfp13V6W0fooI+XrTHG5zZotEfZIMiAPP73
x6D+ui6dPwZTsG6Y/1mW3GH/9D6whwGctyPa8yem3XZnJik/eYHzMSJehAF0bUIv8/6jT3x9ZQx6
+evDQI4oEkD+8tcfFOjZkSmLlv99y4b6yzrHVh3VcfjLOTw8jH/sPGGaqhgNhtH5tqCfPLtCCd0P
vxETTuagPGo78bZ0PbH9s1q+4ysVKNU/q310G2/VQm/Db1ht3HvXUWOvzLDM0GhayzBnarvhq2ai
5ZIn6zGoEQ4m5bHKYjW4Kn75eYYRgrHqW2gema8aq3E+u/fLsMj7X7bjcv9wj4SYvNPZBhtsLHTL
NQTlv3+d+3Eawmoy493oQfUylzqmLN2E1bbNQpMAkn3tpx5D3Zlw0rfxI6C36su9h6cYE/khbVj0
vodrowaVIRwGrJwCBKYT3jmwQPPg2RRpeejnVlmUB59E8GgN/jEwBF5Vf43PejOGJ6yqH6J/+O/v
gDZHF/7+3+XH69iohBiabcPJ+vt/F6pFOpLJ8nc3DpdeLG8RGWL77knzMxKXaKhU8yGe/BodcOq7
MYPThkD1IrZQcfTbDmE+YRO29jV9O6LlHLBfgLr7U/neLjlhTvW/fJv5I+lzNOCn/4wpNP4nrqtr
RHgMx/k1iiVw9c3tMKi3SRsbhxa78CVIIRBsvel/DVMXCTyA545dwZQ0hnAh60EA2Ru0GElAh1nw
1RV5gtmRaZ1Vcg6vKXlR2S3LzezBDwi7yGJuIktdR71A1DFktTw0xYGM2Qdgq+hHWpxZNPJGynyd
jJTnvM9Sw0sig+3V8JJmk4qyPDZJZx9IIvfbpjKmR7jZ/opHufY2z9M1Xvhjmj7n0RSUHi2SiUVx
Vv2AFwgKkt0ZoP3J8eP8oPHrVufwUIsCld+eJuW1QnfjLHvJalkc23LawX7+LutllWyUh7ErvZXK
sn95u4KsrOcpa3XoFm2W+VtZ99PFHLvZtmNUP/xUl3ZZemxEuTL7Er9JOUReyoT8tdWSKv25TvZR
zCqfPdA6Ahb/vGusqNkTOsLdstIq975ABTGBOYaLowo/00myFWw/zTxGhUa4PlY9ZPJapXuQ5dzJ
/WXjqyGr23GdeLWFq9oUj0sElHmjWE36bLeBfZoM72IZAaW5qk08dVE3wsQrxEzJ3/jGg2KkP+49
elP8QATb5tFuxKwXGUkizt43NjbLcg53ngjhdEQLWvMkexhJGe+IjROAnhtlnR4ba0JXwePtSqk7
btJxnFa3OUJWvNEUXexqG9YxSnHzOK12srXqqvb6NkPulU86/pb3SW11ClcQPYutnNWYCu8cJv7B
MYWZL6ED4khReOMuEbfrNL5nHLFueZPd5TwDaf1Fg5DmQRa9wDFm1g64zvkW5KH00dNILO0oR/mO
r+yqgr+JvCtZp2vQEch1n2X/0AgR5/DUYCU/m3Hwvul5HR4dtOF4xnQbLTCMK0KPxlWfkMLCT8Jd
N5YZZMtBiRc4tqRPsgsYAx0KG26koablay0ymq3boSZcJ9+TPkk2w2SEe0PRii/J5LEAsZPvICDr
ldXk2gOuo8NV6boPtfTi7+CiWEpkjXp2fDe+sDq1FrIhs4YfXWkrT6GXx8epbpKVvACR8QdnhjPm
3XhGqg8Z+4E/hbxI4r3khaujvjok26To3W1tKMVXrLeXo6i8jZbUUEtd0jhK89BHJbmHlmDgkqdL
tFdjW8Cx5iMj8igWxRCKcunxEPNUP3uSraoVdiuLnf9WFgPFBc+E8eptqorvcEmM5uy4rXjGECPc
eBqBPFkss0pcoDTubn2bAX42VgH5xqv13+RsdmErW0x2zSW7cPVZUwbjmuoPsu1Wk8GESEG83W7V
UZrswJ4Fq5X5zvWE/RUiItCGal6axGM/73mOiUYk67byPtpcGEfdyD7vubecC3Di7HbP89dhg7ZB
vpZXTUwQ7JNtk0mfLzAf5H0Tb+5v9/Vf9ywHDbXyj3v24wrBfvJulyYbNr0Sm9u2cvcFuTk4aG0B
sEPpWFrI0zFpK2Cr5ESK0DZ3rmxxlBy2YpZg63br2UDqiEzHx7VtxoXMc/Qgqjde6LzFeoCRtKwT
yIsGR3l6qy06TSyA2nmZEq+CkBeAHj9HdQmfo0LljSVI8gzvMnkuUxwpe/dJdgA0oK8FVKq1LBYi
1q4Mlh3lEBzAnFUf9NlG1tUOyeI2XGKFOu7zLll+DmPeOmjA5bQluttalzwL32wuo2pt7z3Scmz5
b7b5Ts7VTo174hPJumVZFA+ynxxa+QN2bGKo97IuG0R/HI3ofSqndu/oZbIishttjWYwDyLO0pM/
VKzUh5WXFXsnzrG3Elm6SIJi/COYNklm1z/GZPqNHbT2xclJLkSVl4EJR/huqg02llrjPw0eOjJZ
p6XfNNUhV8wgALPsdBrte2TqCPE3U3qVVx7G3DxE0WDtkQbcFo6FvJA22Q9NFPyh91pJmlRB3NJy
zFPIW2NjFL4Kmw7L7DEu3aXwwDwo9bo0EOZIQFl8d3xxRkJ7Tn8StXEGPuQIoEAQavnvSuv/VuLs
+tUaRLw0+tF7rtGnXGHDIKB9TJ/XhsVfHH65btj6zhN8CGhzQdB/ASUMwVkFUfC362HRDZ8vr4uN
OxYomKN+vqnQAFl5CRY6Waey4B479TvEvIXXafW7W0O1D1CN2wliGV9cwzqU6Txr5apLZ8LoSB86
9ZKFMbkcOZJYpBeU47PnqsXBxkx6LQek2XbSIucb1JIEg5y+3gPTd14m13qU7ZMVEdNVy/4cFITn
YTfidz5fKXV9hL4M+4WfXbMfRBBvSq3yvnnV5jZQd7q11k75QRVEuDD5+3q7EVCzCyXjg4vZEJw0
8jfLfJ4Q4NIhD9vsy+QE406DCr5Jm7Z9j4txITsoOvw8vPvSB8SXyqvrYD4lL1WbkLdrVg2PPhiI
o4UC5ko2KGa9cXlqvrWObmwdpEq3QTwob7nBX36+JhJ35WoKnIQULogfPJLL28eVY6y+AO/iXy0F
hxpvNhGWI6oIxA+BpPdmsvztMBXVDheS8cuU47Myf9Bxiq4CApjpyZoUFwhepC0mXkmvJKteyxEH
jxA8wS73Y2zDbolvst8m2gnEsyxSl7MQjGxQfftZGTDnnN+mlRKZ12I+OAlru1KPlLV8fYZuR4Pz
W2AN9e2FWqThtM3R/VnKQbJXB3p3ZDl5kiVraF1cN3pew3mubVnmqgcYVAsbVMxrYijKU+wXD6rX
+W+DnfPhQPa8xSKrSgXmJNJhLVut1E9WCqm7vQw+giT9kRSOOMvSPKMGiuI1m2dEng5hdeKXZsl1
/ySLJwF+k5BCjmBPnWNrdqxOu3LQdr3dXrS5Aa4bJLKfmpWh2PHQt/ZTEeFhBy7LOXqm9ufpGFi4
7EzD7776rTd8xL7bLiUI5urxMrCDZunwjtyWujDiJXaMW61z9HMN3+Q6VSI46am4fHbOFBJ+Q5uu
bmWNeCEMzbLB6WaerM7wIRXRUxK6yZXUOAH/wP2jtRLatNZJ11pT8zWTF6qN/Le2aNQ1SHSxBu+s
o8RlRW+Jr1jrVHFzjG0olj2S7F4QF0dZHHRtBwaNVVTumc/ZVKzzMYvf/KAikzGberGQjt9wS3C2
lfA+W6NkiFcoNo172doJ+7uRB9VFDlX89aQLGAtJWTwSfHmV10kzozzIm0rn+aGM//tNydaU6KO8
KQWFTxYLcbn1xkkcJcrzhvecixkJ8IXHTuYmFiC73GQEfkKG+opHgH3uZEsxgftEt05yznDuZKbp
tCobf82WfgksKXoGBzK96qDd4wZ2sCyJPmeJhhq7LDmqvtcnEd9KSTEedT/vH2Wb17gX9Lqciyxp
vngukZa8lUBVvrWDrZ5lW+anH2pghjfVcIHDPLkRoz/dLiGqZMFvwztKbXAEVqtF5o4AQuab89oc
zQI1cR5ka8Z7fqGmBnka2Yr/O7+pBKRt64tXy3aTZSpOjVXFe1Jj+ctk2dE2VoS6kkU/Ec3Jqbyv
trBCvsX4lPojamOyUTRcKtdr95DVSv4yxF2+ySJC9LK19/T0WI880W5jG3RSnORFdk0zpMoJ1LNw
ny8atH23xvEhIfvORC4KDAfQ/0nV1+dEx1ogiVN1RX69PpslPr+AcjiNAjAWI44Nm1tlGbg0lbX6
GKWdsSf0MGIJN88hAIKkevq16oP9MIFRRxwxe1bdPj2XYXAWiqrkgEUnNmyqjp3Q3GqGdfPgjSDO
vLTMn2UdRlffzFQDiDVXhW6Pafy8ERrlBKMKa0HLa56+jB9UoFNegLmjLMoRWrEJ4k5cZY0asNYb
zSTeyLZgjPtHwiC37rJHP2B43RZEkmTRIeyJcH93nezhG1I5zVFWNwqwRr6g3UEW/bo0YBpBF5BF
eegr7UVvkuQkr+RO0CtC3l5QlrhReRDmCu+NFV+U5LE3BrHWRdutedKUm6zJ7ZUc2OWqcu3/uP1v
69KdViNkc2B5zDJFunaJk2irBWP2LLubGYlZTUza5+07vsEeyHxzY/ymlvBF4eP7S5ydUPa2df0x
tmdktuIc7lXyLB7sDUi+4SRLtyoMN0gbDsMWQu3ncHT+daDjY7dE6WAfFIO9Tgx4DiMo2McuctLb
waud2XDBO7htjsxMWiN3NwzZZz/dbftNa2Ps5wZFuOpjXz2Rz25OIAHTVTwkwW/eXoaZ7+3C6P6z
XY7n1Zyy+UvyDVkue1WSInpoG7j50h39XpQiOvci1CHkZ+bO0BTpzPL79d4qx9bAMleVK4a9Qwbr
UuvqD5kStpwAibaqsrYyJcyq7TRiRHBtWIXKXl5kv449esV+2rubm4eSpr52bdg8uYZbPiV68kUi
YYrIdzZ2UbibllcnKdnFaEGrhGScb+86W4lSpceAbUsch0EBCujPLlJjKx6CcoUUzrAe+zweF7ab
PaJ7GO0lQOpWJ2FS1tDUq5u5G57fAESKAQV0Szh8aAgpB5MBZDeDOIPun/4qW7EYw+AYX4ck7v3N
4BOnK5QeNU1Vy8UpiN21SnbsUZ8PI+oXj35afIxaFR9kSdY7rfY5VNbJg7CUYTWyabuYOlrHIeLU
D6Nddy9m3NbrpgzqTT8XDUW191bkh0vZmhuReykr4yAbZVXRdStXF+qTLOGXgzzvmOYPeLD/PJtQ
N6FfWU84ZTdXJT61WtY/qbP9eZ+SQne9Rixkm6yzfAUbq7AnIDT3l3VufGqqVjt2UXq+D7TGQSxk
8ZeBemaSFmcQfLCeMMX0eSU5IEozb5drjpOcM9YJiC6ohLB8e6comfaQeb31jzNW+BvV9kB/NUSP
iKQRpZhZCMAD+rIzj7LUDor5gDHGd1mSByD/4zLC6Xyrpz1C3Z3jXzviqfNgOY0XNsr86w5XXR2j
uj3P2ASmeex7JbhaASCpJMMDcvqiyf9ShKz1yggsBwlUPj55iKrqIdF15SRLYw+PdujVL7JU2X13
rHJn2iZkzo6hH+AoOR/iv87M0G23TVy+yx6JWn72kMUxSZamUUTYEhoNErSQgCYsaxcuatnnvkzc
i5gb0rkhNwCzIggLTT/v3Qtk488RsF1/TIUGXcdM9t0MUdDVyXgyUL+ctPqazjAFm0f7ri4Io8gO
sq6fxYAUsLC3QXWuGE+2u8nsk2UOSyvWQsDSmXGWh94dsGHDQ3fTYajEhp6GwJmBzuPcYsBfHHRC
arKfbAVc+NLhyraTylqZa2GJYjkPUljLVdHYX8gGWZ5bFc//Dcwn/PsAL6HM7bXn+5mvjMGqmOsU
n1Yjdn9uvfcbcvOI2c1H0PflO8FZ0iH8+c/kXbVrSTZS1ld40BM2q4udGMLyPWCblA6F9aVrWfAg
wcmWe66/D89wqXmogGY/NhqKNRM+Tm9sJBBAn8+quU6eyTrZKvv1XRX82uq4/efYvPKqpdsH2laZ
dEhyTYBIEkr8BwAoa1l1r5dnudX4p9Yx6q1rxtOLkXgnBZOO3+cTIJO9PMEU/lZjVzj53qzIPf4S
bdQGB6VSHxOPPUQo/3LytHYnzHqcsSdAwt/Umg+yQZ+04OD+OcLhf3q+UYFsjFvAeOjTSsuHZts7
pfrCn1LZ9omfrWQxqUEam4RtFrJYDzHbNFYKfhVq7VJXtE3fRxHYIYa6IBwXJb+8B6XR1Rc5cRWV
BFbnYmAxsZsRa/eI8KITPDqPCIyti0Abzu5MDooHLEKF6a86WE+ksr3G0N9QDEPSME6Lpeomxpti
ZURrlayE51bqb1VRv4+mnjz6xD9f/mWQoo5ileWadcqw1VaUKGattPJ9UJf8YlahPOmnFW8sa2fp
lrlJFS3bjmC8iY/z8pVFvTbYWc0vX1ls8FNdTmlQPo1jYhy0xFWWyECNXwWiScuuNdMjIZfuDUxa
ZuCZIHsFhaFAN3OHr66DaC+CT+lR7xTZSw7+t166AhckU62AaEjcvRnKSc5QNO3nZWXxl8vSq076
fFMqvboif5ie74dIRw+uEKd7TaryHl+AyVpWlVkcZQPuItkZ8nt7FAj7fs1Sfsu8Z15xCbN26Via
m5jM59euqlfJjFmKbEwM/KJxjhFKsJehw/L8BmZipFdF8WtSNp8jVS+9jZQdkr9Gllqq30ZKtBMW
k09j3uxCvCq+19l2QLDqR4UT5aIsOuvVRKVjnXd9eKpKJX6olEHbuKaVPxNpIbdld8Zv7dQu5Kg4
H9/bYArfGoLxK1BlwTkwSK2qJvE7SLDxNaq9YOmnSfkR9g4qD2TOYo83qlLUX6fQLdFsqYMLcpHd
3qnydxb96aocDGJRGC+h9zQ631hwgqltwx+z0UkM6+09S1V76eVm+Kg2nrZznNja5bpKkgj8PTa9
/fBuWDk2NrxbVcV7b3khtKrpnr1SzV86KATLAo+Qnerm+YsgVQXd052WhREUL/3Yi0uDWyK/u/xF
9jAHZ+dPY/Ioq6zKrZeR4wR72X/yO3Nbpmqykq0E8Zsz8mhP8lKyygmGFVY77ZMsNYHuwjfCx0TO
HYaVsrHwVEYalpuxfD0HBFt8k32HPK3OaWjC+A4VHTOdMH0hdHXukiz/podgpA0kfQ6V44CtnSB1
1Gr+bfRG1Dxbgy8FXh5fC/Ehuysq2KTBYWEvi+gy2HnTv+d6W+5w1qs3shof01VjRClcilTb51pQ
ruWknWIecn6ML1bWQMnTjT0Ysvga5wa+PQbg7tru8KfKO49XYcm7mmjytWhAGQVjB8kr6+Ol5Vft
DhUvhQTpXP4/Dr5NNV/tXydQfVxAoyZHfWVWbGhg9qNn8RqpiJG1amEuZH2mDtOq8Hv91q3Khp+6
NU7yczeLxdJesE4+jaG0BCeJ+HsYN+6itlX8EprJeBM472boQX8Rwg0ullUGi2l+iLI+6LYu3Iy1
LFqlSR6eQMFRFj39tfOt5kugV8Z5SP2YNCaTdZYJmbhF4jDqFhY5/99gs6+ElhGcANj0EKmu+83Q
cZPDOlFcEWvpNkPcKA+eW7YPkLudjR4WylM0IvgWwPH+ZnbtWZPjpxgZqD6sfi8yLCoGu+lRaMV7
uPDc7GwXY7tHxnrcRV7dXNJRQVUYK5IvJIj+SKMu+OGLnanp3Eepaq9O4gy40fDbU2aSWRSV6hZm
QHtoggm31i4z1yHany9iflCwex8+FKtGy5qYGH6R3S7WhbcblcpfNbWmv2Zh4+yKkiCELI5Aynax
Eke3Iian+k5z6/hW7H1+pSnWZyuRR8ZrIgay5XqW8X6l2JjRQNHKb51t0tW7EiPFW6tV+c3OJiJ0
GxvkNuu8JMBqcB5bWGRP6lHF/nG+K+g9KbZxSndrTU2IpK0jUKGcW123CHe+qoy31sT1lK3fqeLW
OiWRtyXFDhljnrmySYRgCa7fWk0Vp2dTQ3BcThWEQt+KBh1VWeTdpm6ntka2YB6bDf201UwP05T5
umqnDVvs26BqjfW+dopm543ZK95Dw7CAZVmf5IE/7+dZpF/sehqOv/aQ3QIorwsSeclWFusCk+Es
MDFNmu0jU0NzTu7UgDMqvAsvX91GHMUKN6WP+KmslP3kwc+jDzsEWSpLstFS0J9s034TzePvXaOE
WFQSkQu718mzRhMvWoal6X3uGmfWBycwD3Xo8caT3bwIzm2JVs5KTqymPHwWIezxFJb1w/1iXo79
SKnkjzEb8p+uD4WjRuQoi9ay7/1ithbvTacujvf61lfSA9rVX+SV73OHmeYsCYyptznsZ89WoYrO
divyoIQ4rQQuLtnjzCr7szpJArNZyLKGVcZfpyapNPRbkBzQlXQlAFgcb6eya1MkyiJo8OOTLf8x
XZOEW83zSS3MlxzneSy/ZVcky8aoOEiMuNpajRzWZujgur3q7kufb7ksWmZss28K8pMwXf9LhYeb
rFcHR9+XlWAZC/jqq1pDBbNq4M6gnI3XlGiArI9Td9hPwQA5UE6OLQ85EnCFxEBY0KqkAuShaCL3
WM0HWWwas9wID6K4rOvLkiQ1Of5iITRhEJmK7FNkN/YpTupV6+rTAy9hg9jY3GB5drcm8MV7Jc5Y
Z8uOskUNsW2cewfz2Hu9PHM99XOYLN7GVr55MHI0Vz/KpN6Oo6YcgTQkjpGe5GE0QgSr5oM8k3Uh
CaMVOOhq+UsDUuMQEOexsnOkdNtRFPnhl3rZQw4lTe5tKpbLtyv+28XkWLVyPwggzpE5Qr9J740b
MdsjjvMBXNfnoZAGigm0kr3li3Uli/c+ve6LpXCVfqvVdrQwVTPEULry93aRJts+8JMvoRc/SUrJ
VHsRX4vm5x4uYPT/7uEpZbMapwZ5WBcFUbdtCF41fnbUhL02dLx271V2EiGOcC/fR1Ra3O70vDxB
j0mPsv7W2R6FvepSHO3Mtm0e0ZqH2WLg2DEQO3FJ91X2DluqfFGOZvN4qyyyegugbxZypS6fD3WV
hGv22GIlp7k1qDb+MTFq2pOYbZxmb6dBGcUySbx2ea+LnMC2b+Vcejfdm1QVOdWFHCkrf2qX5bpG
C+OX6f614zDfgWyRBzmjpTqfdfcivzpe7LKPk5U4wmxiCGgrl4zLsCj8sTgNuDGS2clL8VDCTRF6
QFG2tF6ttSu/qeBW8lfeyEqrsmZTkFGPVnGF9qne19cyFDxLtNDeO25MuKSv4ifN+SrbZA2I02hn
E3lc3ussEx+PMINNp8ZmdQ3AClzzq+wuD4nusmwXjn27hqwzAhEhGhLUOy13+p2aCjAwaZqcCMYl
p5rYxy5ABaL0crXnu+twlC2yD1jOBjx2h47z3Fs2wJ1UN3mnIxmWJtohN+OufvFSDH/NEis81/Gf
UzMc3tUUzHplpg156BJTusQHIJHV42EsIdWzcPQfEdLEoFGBgRmzdV70qTH+DtF+CQml9xdJ24M1
0l0wSwaCAknYvigeSbxOr5DusJHeFkkc7ZV53QV3KV/rwzi8FDVg8tBCWV914v1tJoxOCa54CD62
/PySNDt7U4qIalM86KZGHtcek4Ls0J9leSYPdVjnO6PWEXvy/ZP114HQGtz3gcdaGjraVjj1u2y8
1//SdxrKYMa2/esc96FB7HQHPPnWcu57vTy7102FEx5DZLPnO/jlSvc6eTPxhPSygwvhX12dzAi3
pZUhtOWb9QlhWIzqbV/fDE5ar6toAr+fPrk2RE4lb5yXItMeC+yXLoJE6kvdqtNispvkoetT92Xy
2npF3MXmM6DVqHtro7P8X2tz0Z29dCcFCI6cKeoqFd+Y4LtsNJEKunr8XFhzH6vYLLBh8/mp473O
0ZvlbMlAgWWQZXmKTHp/ANE68z4G9zX18PlOhv4sS1A5n9NM9JdbKTAIbDnD461k2bt0ysWTLLkx
ERIL3YBMt9/An0Mb7pvpIg8aQNh15ukCiAJ1WWl8NlQgKrFccZx1I8zWguE/tyCqsvB5Qu3uM5To
BFwiP9hmSYgZ/V8zQ45315kO+tLFhBO6U2qs0R6zHhtAN49Gbke70bBhlnUF0JL5oBMVOaVYz2se
uxFWpdS1ur/Vq2lgeUpJ9o1CQ1tUVghdHXufxxbTpEgZjiIc+1VKZOsDFZ5StT4qlPZWIk61o64U
9nnsSKvJhhK2Ob6d4r3rTTicU/MHhCxnO9ZNfkgxa0AE8H4aAc8+kNatp2Xka/mhUS28uwbF22Pp
QMwZQqVlVsVL0AED5w1f7QnuFS8pC5xthRX2SramkAtPVZ9+IRidNMu2nxZOG9bXYk6qojIzLUwb
F8fOdzEFgCGFrUibiUOtetPtEGf9z8UPZbJShH4V/4GoELyU+cyb8uCnomz4pS6Z+xVOhgWtHKJO
zZpni7mrgAMNQUDGY0yDtR2IClZsGD2pZgUTpqzLj7qzXtxB6C9xOxi72Da8TVJ03psCjWAASvNR
TkiOZt3YnCOR6qeBbOeyrIbsMoSBqLe+DxMtA+WFHkbv7dU6xiuy1rxHbT6wayrP/Uxkiwj3r8HA
skive1xjaJTdeEX/Qfg6Osg55CGwQkDg/gZaKri0wJjwNkfK0NDHb3pRoLRJIh1XqDbahh2IcK8z
g3OEjsM5LwM0X2vPIhJB8d4QzMXUaIA+6Zgw3RsUyyxPCsBNu8xQzs1q+6vue2gtB5X9YEEsfuvb
D2uu9vCA2rdzcJAsQbkAwezvVLiuKGD1Cu6olnKEPGysez8l8TM3yDrZaqpscxFrpw9w2HKJBuFC
SSf74jYgxB3bCD/EmFzrslReCqBdu3oytE1SZsrXzFSWssOIw/aqLWPjKEd6GVAdab2Czcg1VQX5
3U8riMZMeNvF+iWyTO1CRLLf+KmCg8hfdfKsioJyOYczNqM7dnAI2Rl14+DwxWSsPJhVop3d/EUW
9JwHxCIF9Lcfcvt3uxrbeM26O1kbMPhW91HlPN7Xi25Rj569lQ3yVjywD1j4+IjMz67YNlR8pa2D
LyOe75euUP0FCX0CztU0bu2ytteym+ORIrAMl/fu3Pr/HmV2YfnaYr6k6Fr3iDhR9wgbAakPHZ9k
MknHe30bZiSKp8lhO0g32RAnQhwJse7lIFnP/xfRh6afQ1y2fiHbTYS9d6w3YYqvUlQncrfoDth/
KH6NfL/qFF/sWrFWnQu+TveDZl/jGLUDmaVfzKL+HM0n+hX08A/db/9gOv900/mTCoD2/7B1Xsut
MukaviKqyOEUhKIt2Zbt5fWfUCvSTc7p6vcDnhlPTe0TSt0gWZZEh/d7w2pNIyxSnGREoOeXNeB2
ohumW5Gl6k7PNMjArfs4a7iqbY5UyaAfYlW6j1tr61+7tqu8RUSHz8KvXpQQ/kxb3KtZj56V/AWS
MJKX9bAQybRL6knutyZ00TVGuZ4PdbJgbOn2D63WzTdryTGypOoeIKlaTttJ6UzznhTmItzOknc7
XfKCHJ7tbJPj6DXD49pObl0oLaDamvNta1kRGEPUPkRsbwp9t+ZNZ2ucxgChdJdBSA+25lde9WfQ
zdae1mvaWumCLdNaddwJbbQ2310X205dIciUJe9yV1D1sJmY3ua1tXWpuv6OTWz2uF3f8pM9EBPP
rLNe4UIjeh6ECYDPi3mIKTDZgCmmE6OjyyvxWCwBJ0afKnueVZvVoykfqUupO97Q+Iytnc7C1mfc
fJ6aoYJcqafBnM/k7SkDKQH9R9xZ3lN6thlsnh203dk8U23Ncudggq7vXcez92aZfVRJpUDSt5VA
UJ48Uo49YQQsn72IwV1Do/iPC9Btdjg0a7pp4HFhTtftkWJBN6orDBx1m681Ucac+PZqNT32AvAn
ZmmgWJAzpuRRjUg7biNz55Y6KG66MsmPzvQ8e+uKyMPaN+bvY4Exl2dDb5bgTZeovLHPOHP/Tz40
tl8lFnsvlWrEp9jNv3tD/EMksXeIpOYd00gB22I7zCwp+RUtb5acs4O9shncdjolTcX/in+OK4kp
Ni1/xk7qqUKJuBfYHqQR7PNae+0N7R9P011fhRG2M/sItFNx/MagQKTOEH/GuA+GkbsHlKAgc6oj
tgvPEPXJ81Tsz6kT+voiEABRiAghPTsIT6up3VHpCMexZ15Ws+QyQVv0Rdk99sDxMYj979QqsJit
jS6MS63eV52S+6MJwVTPhgBfSYhO8rtm98uPru4P5Bee2sW6GVWjXrwWbiuT0xB6sil8Tc5/o/5H
U+C+zN73D1bYfBbtd1wGD4lXfBtyyCR61SPFLV902Gr+2BAuryvf4iINrKZmWqk74seE+SMrPvD9
2ht8MoVHaN7ktH9Ulgk7y3xHDVCfoRyzOyHsxTeTAchAUcZAX4oMgpX1jy71BcI3a0pPliLggu+I
ScOqYIKdc8Km6iq9Shtm9RJTt7NSMgqmsj/AFv2hjEXx2kd/ayx0D4jQ3hTQUdYJy7WaAJByuRpO
TRmTx+LsVE2/wsfkP1lqXJmAF6BIjn+yJG6u2mwQhpa99sOgvRnOeYBBGSiReNXQhexKnA12E2MA
iKd5Il78ai7TuRQqSVxpfh07Mp80JDLhkvJlUOgdDhI+6VnGJ6/uQkcnPDEqGyJyzPG512TD4rOr
D9LGdHAY+ieoHzuzmUdYyOZZK13FV6XMYdr1d2cpKVjO5bLro6I5i2Q8NT3cXKyWKM1CX1d69TiO
aMxKs4D4Cq8L23qq/dIhQqWiTNT1pMUNpDLIyL66DjRnUnNEX9uHrpd4Z0o1sGFACqwXjsuCjsEk
AsjXokI7sy13g7FXWLpHzQkM2zfrbobFoZ4TT6APr2uph/Vct+c+xTj9tj2s0b1l/n+dW3SVjqK0
h0Or9qeyAuiCHcmztlfRttOfLxCTEZREup9Py3hA7FGgdjYbn6j3CR+NpT0LT+p7q1dvql7VZ4jk
C3eYdIlLYX+8a2dIJr0+/2GuspHJLN5zK1Y3eVYGPrNffLZ1zBWKOIgqhwyqzP39Qp7T98RlAzc7
tfQL/aduO3cR9b5OTe8Uo1UNnWT4VbV8PcJbnirTxsC3wruZCnxZrCbZg3drslTiH0zwqi1eC7nU
YdZDRG76P7mDZwlEXQfb1KoKF0W6t6GJTvniKvcIg99olhfN6N8Kqyv3OJd874pMCZ2o5cvD2BH3
n+FRtcVACZ9CtdaW91YO/8SN2eFkKO1DalNQqcZ+Hw1NEfB+00ueTwdP8oHkFZ4tem4Nj3XJh6Vl
4jUfqevrNVuXSBzSJN8vAMpHW7QPeV5i7ZOWb2OlBmLNhiGnkpgoMtOoaKb7rowemgpXiZSbUdWG
pyrSPqTuANW0zUVlvxH0yzCEKBets6IrAsw+NU+ZwOSi6eq/QitLn0xqQ23+4tKT+JOZEE3eZgSm
xs9dYWhHHHqbuLd2OCCXTntXM/Fem6r0PWNi6+vmV+nY8b4xRvyFY7ipjZefdI1FQuqmH13jLX6f
unPgtA9Vl/muPdu+8AoC3/PK3ZeUe649lMUmbrtrYfWgudiRYKaGDqsTKp6Ubf8Gpp/4YrA+jDJG
kQXkdBOqdxwzPE/c9lwq8x/Pwf/K8r5bY078pzGeCipPvhSUi5mcp2C2oPOVuucGwNDTkZ1XRnUN
N5ssry/J2DEGu5O5JzxD9/s16dPItHcE3RPc1ebBnF1vl1QD2Rkp4lQxJpftMAgruVAdvWR5YyMd
tnNovMPdTRFYgCz5ua34fdf8TQzr3RrnX43eUQOT5gNk7EuFCtGZwRFN2613+CB8awkbDZ0ie8VW
3LpOTPd+12TNsYrb/Cmf4eEpsn8W/eKbfZ6FOYu6nY4wC1OshIQvbYRLm9tBr5GsXOvCwBDITY9N
7sYPxNJEuP0Y8rJ4uXWKWKmdhUy1czIaKDRlsVzKJB2PBSbID1DDjYMmxPw4yDxmMYusFXpMvR9G
ghGpNWlhlaTOU97FMoybx7pH1mMKm2IqAZB4Z7AkLmpyDiXmv8HKggy6VKVubkKJt4SwXm3DIy5w
EfVb2x4HxSZvoEjct46ifdA4Vo/bvsRjuIcGZMxEMmGRr35banZOWj2UH0pNTdRLu+lUWaa1Q/La
+h3D5cdkofSR6Fo+kBV3kJPhPsBTJfWvF8YHExjJiki1Pia778nwFSrZmhb5GeAiHzGGKD7D+vgB
ns6GLa2HD82LBj+HJfXhWVghWYvbfMQlQwQ+hvUHErIJU20s3mLFOBM4qF/xn/QAJJxotzUTsejX
QkFFNMmPpUurAF2SCac77va1OTHJmuZZ2uyJo9gcrh0mrteW//Uyuc0ewhl7ZSagXeXlSC0zx3pk
rQ2i5D0pS6O8dikf2WgGg827xGIoxcp7GvFIxhSmj40VBcXNB2oUtN+YBD17MrXAhjK+V1WlJTil
/eEOGSVmvEHQ+Jd3ajrzfsBPZAdTyA5IwzL8QTOyW22Njj+L1AhTIGDfsIaDXqYemeTJuF+q65DW
87Fvk+i68L8oif0AZ/Etk5F4AkjtfTypmLIaRb1hhY6jX7E82ebMhF02cwCQALsO524KU+xk1SHp
A8QM3d5YQ1D7IglQxKc3e+zLk7eQtIq1Ixks1fJP2ZfkjJTLoSaVL5wr7x1y8K5vxgThC/d/tMD4
nWtX8K/YcEMIHO4W2NqOHUapjP0oA2htG3xwBA/3SYJkSER4fGlj9mQr6VVfh+44A7iy877Z9XiH
KviwMXELhA8AAnixRlbQe7njq3lJIZLpoUsi+2WsPEB1K9+3vVH5YwmoUXqxu0sJgPNbKsthKyt7
N7vNcMaow35MhJbwo1vgLbTAZZrJgFqwhL45ZfJQGDUkXeNhxpouHKw5uaDtqA8s/C3e2Q3ftPqo
4ZghlDa6dNyqmENVv0xn6QliE9ZxwIpGygQIeXa0sOui8lDGIgvM5K21tfopnifdB1H7h9GbCvMo
5nNh+cM8VL5sY+VmV21/nexJ8QvK9Y+tGEWAZzP/uOqdJdEbRQnMk3bNE2g35IYe4k/Z4EBZWARo
O5qGMz2elz6mtK6qpVfkjXt+EtO1a6k2EqPonePIJTE1dx8xcj8MsZL5g6veTACd0LDn2dc65dx5
5ZsQtvNQdMqfZuKLmizNeDSrugjbOf3dGvB3GkzFSc55KvsmeciGcfKVZHb8iZSBjnkfVwimFdXO
zwR5R+EckR4kBpTSfRQRuoZ1h3CUP+Zkjhczgr41VTKQ/WQFreB30ld6flbEgATUABidp/LkzgPJ
IG5ZP+A5dlUbtlQGVBGDSESdyA3IsqzIRG5fmskj0WVi8aQ1Q3tAZBvKSUGyVovlmFtZC7Wyeu3a
8llRIbxhsN0enLb9rolMD4xGM7nDMm4+z7wt/YRKbolPbkxq0YqJ9oNMQ+ygWcHH2rxT2X1UnhRn
NEoq1avln7Y14MqxLNhxU6ChIGc9WKaJ9KHe+55Fhel3zgDWgU3TlOEN3do3SqXTdYJkiGdRu8/c
+N3BrCacPJ00U5GFyxTbbIYHPqBhEHs7jtRQONk7gUDTrgYyC7FcVcNMwiYslRijFb16KCb8sNqI
KSq3TcN3sITbK8ngBF2edIGI5AEMLjunWO/aqm5fWOM/EHbZYWOePBmaphwqbiQ/mp8yCBxjnojn
lv1sbFFoNlzqJgJdSVe37FjVRmelz86uMuLpkFe2tksg2PjCxU42ucVisljetEOQw5DcWU76LD1x
sS23CTsscqlb5+p+QI53XBzVQ/GLyQljOFKaIc33PcbvS2+X2HklZDHgp76PZjVsHbfxkStn+8iz
GEkiEYe4PH3X8N0J674d71oOLJSjvql1nagvzyOz1MD4q46SaUf4452vygVjcX8Af2Z7oZB0MRs7
J4MjEwPKwdZ3GhJNGgzt9CiH5jOJdwk+g841UOAGQmrvmmBgSbGvLRzMa5wgYIeX3UudIeEyKAR6
1PybCQZ9Npmzr7KSNnuiwRh/fmKzMF5Ekj0rUb0Eg6pFj6I1vtsmdfhlqM5Jn4pTMTNcmwp0rpJq
RuVcHHaZSE8vZO/uNFLogrrWcEQqI6RzETyltD13egHJa8rwdIxrP8Jg9aAq7FmG2mo+D9YCC8Is
c6KRbOs58tJlj0aTMIwUQWq/KOzUpzyBCODVJyIv+/M0iuG8Pfo6xLbZn/ME6hSaGmZqB7gdfvth
LjL3wJdbnY1Mrc42eNe+W8rrjNnvGUuk5ZzkbNo8dEnB9mpuRzGgz6ZDTYERG5oL6IXrA/VfheY1
57Qu3hs3B0ApzLE5LjJni+yhanazGVvifj6PRo+XudOShWtree5bFu4semGeBmUNxKsO07wUZ2aR
gk3QFIVWX77bElZAN8Qlrw/U0pKzm5tloMhSspdyo/N2YPnKOlSmVwvYfR8panNe+ga/rNE6NAyH
50ZN4S5KlqV+3ZSvSdr9arui//ystkfbxyQXC+/zOVpcnF96cYjWNMptn7E9ctfmGs3H971rqmLi
TXOwp2g82/EboqaKgS7UsPpnd0FV1nOSd6OICy1o1To9dd1CwX3ZaWP6rCleQpo9/xjFNwsbSpwg
WMG3bRQFDFLrG6hvQ9leU4XhAgvdQKZzlPtSjaLDktXHsa0xVihIRUzkaezQJSos1qDBTsZ5eweY
eVAXdpY3ynYVeRWGuwTbw1aTFdvfyPBlB4kSqxDk369l4bG1Gk3wGgKpzhAd9LNAYx5UDjq2+qe7
ZD/BXVw+2QgPuUG3XHbHtMnAIgZVitP2XVX6VJ6b9bA1t4OJmQc/8/Wr/P9ORwTR/9fVo+O1+3kU
gIvFQavGgLDl72xO+qA1cYULbcXEYKRIj0OdexR1uCCuyP8u3QSz9NlvvAZ+pnBqKHccBhh/+/m3
IFOCCuCkKd1DlPXylCk5du63npjAfS+H5yKqHlLGgTMu2SSkVfkP7ORigPIWmVZPxuyi31q84YHD
FTd00kbxIUZTToiT5SWq84Kxe8n32hg/O1TFovxO7vpbo7rGYVhhAtWy8vMUYxPZNPpl1oi2OSBE
cO59wz3sDS58ybx89TYZJPEDRYyQchhPSmmn3DrufBUzhmyWo7SsmsAZPcwb6iE7R6rAl7tTWFYh
xrrw0ZzwglEsf6Hq7CsTJC3X0P3Ui807jkdFVaVnr1x+82WTTwNp9WSOBdmaetLtJCUyfey86ygW
4wCoXKEaCxK2EDuracubmiNqHNhGBSKrEr/P4vJmJVScMbLCtL84ILRfdlRhPK7C8NmYcLYl40Z3
l/QD1n9ziYrEDIhELnatstQPKcYZhlYq7xXD7N6ZGveUkUv0THYmNWlr6X5NqTg4S0f2fGfeHUeU
B26B4hiBo7+XRYRjQqL86COzCrCnHWCMiuyqqOx7Wm8Iq0yKH3El30CSAhK4ze9DLJ4xRHX+5AI8
jXlBLxT7lkUsX4o4qf1GJbbNbO2fIPMuWABjlKN2/RGw5IXSIBqXvkZoBVqyK+M2Pek4zu+c3FyO
uJguh4XSwQ6WprFblK4NWT7uympMDmq94h0eiFQB0tqJ3r5C9CeuUAwvBXoSIynl90ipbJTgFBP0
e1qp5SpekaFq2MtLO6rfu1b7KMauxp0cwSTVfuowZLUkbuLhAzQWOzyX02eRpDni1nRmkAq7Oc8u
dV6NF2tF72aovqPR1EdvaJQ3oq9D4RlAqij2dlGfhVOcxG8wBX8KgqYezUZXXg3VUojPUMfQ7XOY
jVYp91kzud8b8OvGc+HWt9F8AfiMd5mJndJABfmII//Oxcn9R+uNRuCkjnZjB2Ccmkq2hxbt2V2a
Hap3KuF/GuyDLS/53RBIzHpaM569MqvW7BHz6BmDeDbqCGhDEcWvrPqDrYCkRiorf2ls7w7bONrH
0kEwXC9kbC3pcgNi+D3r3WmZRXcf28597jG2kAV8ZoKmmwNO4AxHW/07482et5p3Si0t87/an6e3
K7fOrb0dtsu/nv3V9/++xHbaXqJtnMesTDnFIJ+oP9ZQ48+H5Ujc8dbeHm3zzSBVLtra//Xw6/zX
5Vvfdvifvu11tr5Z64qdoVaTz94uw/utKCom1fWh6rCEAU79d68xmCwI1vOZAmU3JI/tX+3Pp34e
xUwZULGUfZyK+rwdqnWaHc0S87Gtbbbzv9u4V7OKHJKHctbjF0tTuR3c3AggEcUvW1+V24zuiTke
tr7toKJNV+UYPXx25Xb6FDOMfT2pI7nxZOLm/9m3nSjapaG+s3odry/+2Zcora9pg3r66mPHGWBm
b9xKM9NC6VbxwaqwGi+V2rqqlaleo9yTTH1T96NxtfccIvJdV5XpvEQiD20CiJ7LeWH7FM8+Fm/l
dwnj4pAQAHmkMIJqGXUiIXs7TfeG3dBkYClR8WiXQ/tgJtnBZY69kOTJEmlJsxPKsUPKlv9SYNl6
wNzlrWgy54r8UA0Vtl0MK7H9OHZTwgpffUyn7owZSn4hvVcQqQORGxbVEhqeZhN6kuMfVy4/hIPt
JB+0dwfQfyy6Rv2O31qxE6NdhOqiPVFu7tli9tg0lukUtLgbHsympNKjYsik6QjlWHrv0mFQ32pn
hDDapauaAiQpIx+KCKrY+Eiq30bbt+yUITT2sfW+jGa1y9HOvWQSk4JqKn+C5c+XrauJ9f7qZflp
a20HhMLxvkX6vduu3/q6Xn/zrKF52FqDLBcqTNNj180ePLVO7Mo8HV8KERXIYOUYKvE4vmx9smSx
CznqurU8Ujkvss7/YEPzrwuWCatqUEk4KOtrbIdc/ytHSzxvL+NVizypRBf6XxcMPXEPptJkp62v
5r596JTo6rXU8Odyh19i/KQtuUqIZzrvHTde4QmG7a0vtuRzXlBB3bqscoB1m5W/tnF965LjMgdq
pemHrZnMbfkyg4p/vkJBBLYOUWnjvG4kV+igT0mVOMekZXzFsuXfpNvPS9qF9bkWffvq/9/rgPgL
6JCGvt9e7+vCQZP3iWocO5t8DHBwKh+xDDRPxrT659Ry8re+7TCUavnYrYc4UaBz6vOyej4hzfnP
ia+LtXRxjpWuPn11bY/mLCofv/rcJP+jeg2rn0Z6vtu0yWOpUzIWhPV+Pvrqs5UOEkHjnbcrFCpM
n5cVcZ0dFR0yTKfjOp5UJmEoat69xQBBYcSaYb81NVHmpCH06K4dq30TUbSSfFascL1YjiI/JkJA
ql6bo+grEoPhmWDVxN5L2G+Gl8FvK00Q5rVpUlQ/6i3M/W7s7bepaMajUFixbWezqU2PXVPNu9hE
Kz90tnOOGhYldgo6pyqawCQts1+doWAL5on3rWXlWnpf6wRbS7qR/WqYFi5JXf68dZV9zGoir5aH
rQljygzIcPxe4/Ow06fae7XkoGAJJpXQ8jz3VWNpdFQLFnVbs8TqBf81FjnbxQbDxRMKhst2MoLR
8fpN52c9BONscF9V1ZO6vmjasdztPK942C4klpg13dyTjERwob/1jcw8oWhxofLY33uyGhDRMOVN
28S2zU2u7kTAnWsZpxuQiwSGrS9HJ2v3whkyuJ+xPBS4hbzG43NVNfneUwiGzsbV93K074AEFsVf
rQ9LWFlvSjqATmXqtz5Omd3nIn+ztGlmnc8oR2hMxlrccC6LRO6Mj2j2NigTxRYvescOmgiOCfNn
rzcPW6uuxubVMU6MjjK0ybJ0YAWdHV33kG+lWFEXkXhrJ5CsrKYkhYxGP2pF7ASCmsCK8jnBANMl
lJnZ74GxVmzMZTmf3+feKAJTz+Ojp+8wH3Wf7DUPZjvo2dEwlZtRNN96XSGKx63nG28aG45yAq/O
2LsoBrLIhOJxENsVUkMdD0Fcs8ofXTE8RVGtvpJkuDFu/Mb0onsOrpXWrNVVpebzmTXYRetheyTW
NYZdmo9xEWefXdoUybNiDC9Jm/2qbNc4tsRYXIWFP9zMEveS1/kHa+/2l2uK6zDl2h9iNvap11ps
lm7tvPgsyAtq2F0HXcJKfQ9z5W/xyr8WRePHZGO8mUl7khB5f2k5xnDKU0aMyYtulxeceYt9qYHT
FkpShO6YVBS95TcWffVhcBEyiM4T+NOn3ZM5lA1AgC1/NeKHGi/2wWu1lZ1fuLtZBSMsElESnO0C
2qowY+1Ff16SsXgd+2RVF2bivDWzGr9RSBMPKO/tp6ifqUP1Y41Ww5ieZGOu+rKk3cMKTo5tjUeI
pRRH4p4Iccjs5gjo14TmKitnZ268sPTnzy/UIClQ7CBBhYlCoZ+iVuYneicBb2zf1J9JHXyJF0Yg
g6F2H0d6Sdp3AetL0ao33enwrM2LZ4vd2tuwuNpz1+r77RzWp96lJ0Pbn+zfPYPzmykc755X2PMT
kfE2WMZMijYhzOu5CSM4sGZSTdeWit/iSz2A3K+tgWLxS0ES79bCD7h6ab10L6LKeuvKmrDdIj9s
53rPUp+dqDl+tiqzfu7G5WSqqYqthX5M62y55uuhU8fLknQ6cA2tqm+H/eAqNl5Gun2ddM1hzzvn
PogOngFbp7GeSSzmmHnOL7ne2Fd11Dgbzd0SmlIOGNau7e3UdqCASczTcN0any+V161FUbUERs1H
cRyHHFiyFQSmuVYjEAzhHLY1y/UPUASwefZKe6ZqAZ2I5tTpXL246nLqxfz62dzOaE01nKWVXvNs
+DDLpDzlIF7XYaj/dcAB0wnJlauD/zkxqt70qPNWvq7tDEcz/HbSah8COdYi66vIDjBo0hMMA8wo
vhmpO+3FgJhSy9T4xp2ESMAelvlhzTDa+rbrXKKBblvTrc0nFHegDOvzv/qXusW+qLEVfBnjhqVc
pO3EHAkUpxyKpCsgGCOxHLOKIvLaJ01GT4yAYugcdveaW8VbFdXiurU8b45WaiWJ5OvJsUuUgzLa
CRvpon9V7UJ/tMn9gDHSQXrhihpaKpvj+9YQDTUm/OqXh62pdVA5EONlh61ZzUVyikYP5vD6TGw8
89syys8/vHXZ1hzIJotftpaVj0CsI54oW1OS/R7a5gpEr08XtlWd0WLY/tbMdMd6apDgbq3t/XWx
fszsvHna3nu+8rwmK1HI01zf90osmnWtCrdmRbg8P82CtJvtvdk5NkgJRlBra3s1GQ1PWQXES2GZ
0pqlFWqg1G1ztikWACTPNWO1WbZH1aYyFBP++eZM5ewncez8gEB8aXhEJh33U2stf8Et3meQ0O9V
j1yEory4k/PNVM/S0Cejs7rC4MiOVWlH585YxCWKFHmkDlkcS0w8b3qevGfYs/3uZufFnMlrd9zq
d5GXNpHL6XTWKkKN3QT2DdiP/H2iEN+C4LMx0GI3uWZTkcDEieMLJdJDMi2v9lIYPnac0DeqzH7s
lr5c/LzW+Hlzpw5ZftsOim1nN9BQLLKjHw4Oj8GQokB3x5p6WlwPEK6gnqOhU/HY7FGxeN10gSy/
nJq2/klspnKytHx+tfqan930pJEH/07u2q9icQMK9Dh3V9Fe2OJP3efpTSYS39rMUfbI9NX3yko0
Fq3dXnN1+03YB0pi2TdjWca9ocgkdJXsEiveL5br6tls5B9Tlj/7SZiUd2rnqMEYpcrmEpyF0djU
JBkOTIgfPGGk/4wUibLZcqEi1RQrHW7stJ68nS4oL9UQAV7K8gAin1DyI/S8KxLCX3AnpkqgfauX
2DtaHpVPiO9ZWAvsMU0HstIIF75th+jB+sdF9X0dC+3FUNszQvTapwoV79USRMzC7hLgZQLvVVmb
N45xm6Z/dBJPjOeys93jnPfYH04QlJsAnFE5agp1NTRN9R7tvI49SGScf0H1UK8ZCNgOfyV7V9jF
miO7nJgesdi04+917jb3RWfSpku/ORTuIXc7AsSUg2JO4mHykl9zQejiNOKdS9Ti3wUZTNXpHmmA
cRtYg+ieKd5qB6u2xDm2ClB5Wbm7uFCNd5ifP0crqf6auGBSC/oj+75G/C0A68sKc4ix630Vk7oT
yX3ji1pq8qmGpbK1tkNtddoe4Tzg2HrFdogqHabL5F0ixCov2Kho0P6SI9yIMCGL4TZopnqfKa2G
nk6te2taGCle8wQv+PXkALvwPhqIsSd7eNi6DNQHB0fa9a51U+3uDUYHyxMC0draujTDwvCty9Lz
9oR19jkZzMysXeSx1KLV7bPq73MEpdWU1fPWIpMqDjM3IkJnPTmxs6Fe3Z23lqdr/V0qGQwBB0v6
rU8nI+Q0eIWNioYnbAcWJXtuDeJF1yfErjKHaZ2qsBG4glV18tTrVB/Wk8p6mEaAPwXRwGm7Aqh7
PEclLlBfLxm72Rnz1fTzPedyLAPpzfc5Ae6YLU2/txHRaEUjzlkumOnKLvlrdza+0qydXhxhv2Tj
74pM3FcwzWA2rIloksJ4rabql0gxmtjOAdGqAeaU3hHGqPlqa+QZKoM3htu1haHH55qYmmA7O6pU
eohftw6R+cR8X0GGaeb87AlWEEjR5Mt2wBylDOs0KsP0P336LHM/rj3Mu21dvszxBMsr8vD+Ng+Z
kMbdLXvjni4Kgz6cltPWTBSvP2kL9JDtEm20jTsT2Ozk8vP6oqWMPOHSerTXp9dxs4fuHmGIjrat
VnrnZTukScto147TyYkT56XDG/06JQoycx0CWmnGqKNJpDlsF4MIime85NjTRF0RwPptQz6gKYTY
/K/Xa/q/Za5EIcp+iFHEprygpdOJuGv7z+bW15nNrtGYz7YWIablYakh2H029YhnLfkhgrhx27om
Y6Gc1ycqsR51fN/65iU6awU3xtZqOmU4dlZTcgV/dDsM9nyrIIc8fnahgiTRavR8wynkk+Nym3d4
Z9mzbvrUdqkUG2P8sh08VRzU0liuW2uK3PYqG/dQ6plMg6VdUeCmdvztbCmZ5TNLBzpr02T/1Wd4
6R9PVZn0hqp91iSqsj8O2aJTq75sB35HOHgMVKu/+iJzfGukOj3g6KO+DHGUPDSa/fF1Qco+BeeN
tj189bnElXXT54u2w4hhBTZCgTXZ84Muk6du8vIrc2B+pYR+HhBBnLcWQZm26m8PvUy8aJ3Znf6r
b3ua1ZY/my6Kd1pV55B8Cud5O7gNKKGDIACFOn2VqkDSpRbTjLsUjeq9SaLqHqUV8JqXyMPWl8sC
rDKBYi6KsgrmOlJ9fvvRabvYNMhoLXEpNkzoP5VKHFbGMBvGvWzuzVK9dACFj/i9NvcyxeTWFEoU
qMhByXoYL05vDnwAnBTQp3YUUmFKaXZzV+cmubWJe9pObl3kjGmA96130uaxus7mdLEbMfB9jsZb
a47V2ZuaHlbQHOePTVyFRRUq6ljt2tZpdpoVLxCPonZvKobzOKRINJIhStf4sZAct2+tEZXo4YeH
qPo/xs5rSVJcbddXRATenKb3VVmuq/uEaIv3nqv/H8TMolbtmR3rhEAGyAQhpE+vaa9G66HY7rMm
BS/hh9uEO8NH8CAymOlkjACcXCkOfWD+Gu0UBFt5lFsP5oTkg+mWW3VTMwZZV4w+Ugd/ITVZjaCE
130gQSR1+ZqL1T7wMbDrdTDostSdQEy8KqUV7D0+CAS4ZSDpgJTbVj3LI1pztSJpLC7ATrKlfdyr
b8y76GxAL2xyTb4lTXzEjFq6FE0OPbbt7GPSQoDTtNew6kKmfzbzZNCeSevbz2NiKKeBFW3iHTXB
RC1bJelQw5layT1OuqgTs3w74Abg5G20qke+kUyGr3J7V/zKeZxE+AZIDOZQ6PAePe2iV6G8kzBG
WWXB2ziOL6wIbYJayXeZWdvnNsENhkAAu8tm6FCAN7XijGjZFxAWPS50dbvLLR8fV1V1b236i9P4
J+RWtBW6z93a0jVWbjNJuSSMVROjl+9azJm7IhnPBoKzng9IJJGwXIxUOHlDdKiUrjyVjVtusY/s
NpVleZfYLseNXKtfvB7/ABBTzdYboWjIY343gH/cC1V/lcKgOCSoNV6QSQRXwjdlG1dWfcmzjCiJ
2sHfGt21VwztBSDBoSkRZKzLaJ2W+d5JeueYakOxiRk3MLXS/ZWGm9a6bJuDUUyIQK9RtnpnRjsA
wj+Qavo+mYkedFbJ19ytdg0crlmjzkYEj3ZjVhJwvaiuzwpbdBKAa6ElwYy90fjaayZsG/lHEakD
vDq9PHcADY7SFPDQqrsYUSvTsJohCs2oYR0k9hFmSSMkI4Kull/V5HtrSrc4hueLOMo6Du+gl/+M
tlacWH+T+RJGJZpr8mnICuVJh+Gh0+xZ7jXLLgJ/YxVrLfWDS5MW3snrGWEkCu/v4OPLEzc5cnvd
1HrzhJCV1aJJYQWvGPUywIyIoZpFWe59c/hh67J96e2oXhMKrH1CoTPYAW811pZM6+i1Po4QHmQa
JcW0LCunSMkXiADpuguDX1WS45Id6Ae+5W0EYgV5q3LHDf1TxljE9IThWX3AlKMujEcCI+oqBF22
ccPq2bErOGZ2hfubrGVHv6QfDCV9PXZttc4bYgJl+oimqXxpg0C51NPG0jGstCBhxunKVz13qzcg
9XxFZYYiWQ19r1FtvSiy14CydkHm/ZJYeUCJIUBRiFDGz9bo8rcaWXM+2ocmxcbOsuE0qR5rIHIP
PdVheHz1KoA8450ZSb1m3bPI9Ru25skKN4DXOJR9Lm8ZE4R6M0AufugdAuyl2gysCntPCKvw+awL
EEqu3IDD18NLD/JyhW0WowomhU0kw+HRa4LXY+ztTGdSny3aX57tJgiUacAbbTUGxKCnAA/dvT9i
1ahCmF81ClSm+ncHaTAA9rutHOB8pWkRdbZWelrLa4Sms62cNSCUGwkDFkWWkI9EL8bzXBYWcvt5
KIan3jerC6HGZD02A6JoSf0Ae/mJSHO1MtCTPzqDCgpUdY2jZdonyW2dkxS59smYcDpF2HyvbOeS
B3SzeiXRjcVFcRhRWMJC9VsHEHVfNM03vA80OMGmt5XyaLh2eBVdLILH2UQg9mL1ObbsM/iHgVF2
73IHu289s3aiGx7wpTDcqlrjrqoMEkUSFgQqak9n1S03DoVdZCsjMus90PUMUJxjALrhY7CDzHyy
Uhal1AzNLaRjn3OjsYnyZMomCsN9PtT6vi0L5z12XuAyNXLt/hzNcgPnnW+pM0FkpJ+B1q5TI/FO
au/hj1jI1YaZunNoAZ7tDXCg4E5YkpJcJm8NhHvLyAh6yPqGMePV6Y3uMe7QKLJIISYTbWvde0kT
yTwvm6LLrDlpMvI/miUUMWy+bobL2NHpDHCMdgLQs3Ccneu5ztp3UF9T6PrWTJlXquzxKrq6dh7L
kGVTRh+/4lTdpl40nOQR+SaEou5K6P02JocoqDoXdItFY2R2xod42kziOXraKxdZL+t719bDrQ6n
npuUk3v1vQwY6hZlvM89S/bXscVjBBN2lGrmH00bM/IwgrcoVtE51LNHQ+vNXZ8GzL+njWtfR6eB
h1Yr4bZq7rFVRSef6cEpdq1go2UQAGBjB2fD1O+qp8HecHpaFHaPHYgr4nvhtpPK+4hBJYE9JmfN
JHCmJAeBATOnFWmowsASdWPyugKB+Z+N1LBe1KJtmjnYZWg+klpuDlKjT5yaMAt+DRay59NCgDSq
W9XF1hXDLTgSmIE6cKy9FjTW4HUDM06XYwmNXBCUPtJQs3OlD4+yP/ZQO1xz06NKsx6mJDIFw7rV
eVh6bAM0s/wYXkmD9OSogC5y9OwMIuPQDTBSgCvdGr25SzX+T6keRhsVE81xLTBz/kTgN8Cfba1u
SOEUjPatjxWFoWCTPDgszZ3CqngbgRu94rUB2jD77ndB/CqnuMQ49S87c2ncIkpgTaGCclSZ6cQ0
KMuxlavYDHzCAFg50sYVtdEAx14tF1sJsKcLUmAoU/0kToNr5UtQeukxCXO67L6xNhh2Aw9hSQEQ
XDauMxTTAiszeS/MtU6Xd+0UKL0lQAH817pdVHE9JEfca0iA9RCN/puPFBzio7sBa7mNZfUQ3Ce8
EQDtTaTwdNH/jaV13JZ/mNfU57pL9mVf8pkEFRhZWFrLESShGh5nWR4t/2uW5toXJORR5Oyf1Mgz
DnEnPY0EASZ6q7wv9Ml4IPwmN9ohdHqf1fqNE47O0Q+MW8hS2jpWkVWq5RThPw3EuHm2dXW4KHH4
0svMUv3CQ0bRhzI8mTQVLro2UcX1gAK9zQoQXlI2O5MFb7BcuTkLR8TDn6azlGdguzbS2NLARECn
n1YmXH0at9Umi03nERaA9SAPLyMIvkcNMIKZetWuCKMvOQMD5CsDoJU5i6kiOcZqwpgvTwBoStI+
amyf8ZMWA38xNqnXaOsiz9oD7IjspdHL6tDDFlmLpBpZFXjj0sAvVKquDJf5P3VjbtTc+zWY0rDP
wng8I/zx2I6AvXXbjB48pFwevEopWRlGCtNqrXhrlGaxz6GBax7sDClCYi7h501MDbtDKtjyWWTM
vJU19smWWfSDRpyDXnyTJA+ND1jse2q+YFpWH5MJM5NPuDofhMVRtx6CCTdaaoN8BBjhT0hSsRnU
4E2SNHcb/idL5IvqyfTalafc4746NXS6VZLFbAXQs1JBTitl4W3c3YAj5MHwX8IKpID73FdevPOg
85q1Breo658RKkfdEM+7WVdDYIQEbijRmTDYoYWS9yS4IQoaN4Yk2f8Y7Mo7gcsyxi2DVX6J2BVv
tFHAJTuI3WgkggQLi7/XlRloX7tWURDKpf0wQQoZyyanrAVu7VV4PbirSFKmOAK5HlisLasqXy0p
3USyh0PuL73tQDFPN66azij2FnyiqUTyuBVQRZHZj8mQHETNwKq5M8gien8dX08nEbUUXx5WppXE
G/ErI7SmWYBF+Gxy9dt7lbwXCiOWs4bk3h3BcP5spufX64F1SFGjFmvAYhOJ+y92Q6bILGlhfCeS
SVLs/VxS8Z+ZflMK7tPDO+MgLil+Bs7LflB0iJO0xdbJ81/iuLj34JhPj3F+wiJT4KVSl1UXYyKN
Lnl9rjZ7pFbwZAL0MWN/RWuAdssKdT/E/VZWy+8CDyw2HTDqpoRfRzwVyZGk6EzMiAorpo+3q61Y
9J5xXr7sfWthLm6dyueJmkiI7uqoehbP3ozsh464z24sNbp1owvQ22PozvJWdootpn+1j2bb8tDA
DqtAqCtvIx6XeBpiL8fjM1qJXdEKDF91WVduVk7Wpid8HR3QZ2J32kBEoG1I+wKvd/qWLhoBIgBz
xmoYI9APu+JoC0cKkMi2lp7m3TFuQUOZwUFcr68qYtTVJqyjL2OvnsSdm+8S1NJVZsTDRtxrcVei
OmP+XyuIr0wYAPFMxBFiT+TNzUGkxUaLcQypGh+IJqKPXfMkHvzcNMWtWVqDKCmJfK4KMOwbcSvE
j1TbkvtTe5m6JoLOKNcoftSTbQhyl/P91VOrHQFeabuE0QCt7lkp0hqmrb9LR4jOtTo8qVPXIT7b
SWha+9EbQQJjx7eSoXOihFuhJ2REafb/XPjDbxC72F5Bdld9da45Pz3UZHAobTV1I7oA8X1vkBs/
mACy+qcYLu98c2c4xYe35gOo4vMd1FjGywJYk2O10/xUGbeh7X+TmkTeLneYTvCkWjaU7qVzkdvH
BBPLnfgtrVs8xOYo79BobMd1lfiXulMlYB5TPzS91uJIsfeveU6TjwgH+NFGtIQ2jHcMYZi6TA1B
7ZF20uFYL81nqmAWIxV0dd0hwXYQLbhvjO4wpAbTkmKbWh3GR/YErvzX65pZfHR9sMJOqgFXmAAp
S9sbw6utTgBGLTPLSd6G7m3qlkVLEsklLyP6M/VIhjpaW9cqOjAr8aPlSfSRor7YLG/rhyY674ry
sXC6g1Ppa9ES5kOwFdhLb3XFAoHoC5mwV3sUuo/LG760ZZEnkt7UCuW23VWA9Pa+FexEmS4au6ix
HP+5CYq0eGpibz5GpOfdT+Ui+SlvbrZ5YZp/dT3YyrHAH+tHD67cKgYek8WA3FoThPP04VAdiKae
ykR1UHf4ULBOz7hAPPHOVDEGtR7Ssb5bjA2YH15UIhajnOGxHd1TQCld2ZyNCas69vk97exmp+sj
Q4lKlTeylxG7aRGYWbHAuxO8gyGd7CL1sSs3XpA/WJgXLw9eXFUk59dpSYvMpZl8OiTr4vrQYj8o
GqPYlFN3LfbUCPqSHsJ5EndfnCQDzziAWaHZtS60+rV4S2C1kyt2P+R2tvaeGogoiXnLgGvwFlLd
V1NwKXxuWBNK8ZE4ONSQcMI39JH6GrTA3ZEx2Yp7LDbisYfT8AShXObIQ/wjHdSTE2rJTh77c6Tn
CJQ5zUF0Mgq9dg1nN0c9d+Nn3vwF0OpfkPKTozihePJij56+ntgwZtD9GjvnEbM4e8Ysu5H57OJ5
tktFi1g6A1mRrSPHLb9PrXtl0w4Q75e7mCcWPWk0fWYSOzE2rgFdSJBK4AW8g0vWGIk7yI+KKqyt
QTnR0EXpFWM765iJwRZ43WI/2NZxAJjDeu4eeiQaxYG5TnAMm0dX8ywqULyMNTdVmTthuNS3Uou0
nTi/+F2uGfTHWn0YtbTeybp2F091ebRiL22an6E2BKs+y1D6h0L+1wRt6Tgk8e0X6Xlgx/Q0x5GG
6QMY/62SmCns/Drtrgiy6wegacVJsHa6oClOtIU/uZ8k8/MVT2LpY5YHwwf6dww9Ux+ccmNAkEYW
w9JwOMl4CWx68A0KgducWyaejGjWnkzs0QAe7Gb4hvynMxcVlh59eZJzg576++UmLKViT1T5/5+K
sVoPe+m6dPXix4jkPBZf0mJvzhwDbD8Y0CLMIAa6UmMeZDwWRRVx2XnIJXZx2ORVm3dZ1/4LVj9/
KMXv/DDKmI/NU3sNLODCgiD2GHzoxfiVxRFC1+I1GTPkYNbeoH9Da4V4st9Gh6zyfXkrqs+77vQF
DQCDNF48j+NESxUjumWz5A1jwpKDglKkAkxsGoSJv7NsZpSkSH8Yy86/Ph97mDjXPkPXrWW/Ap6+
M1mlGtfo9WYsQv2wxQ/Ry5Nqq/JRDMvEoE7sic186mlYKJIsBKF57UEAWSqLKktS7C2b5TEuecs1
Ph0bpK8NQh30YfSZouNsAAKkB5EWbx53PGIaP5XPP37MlWwVSJ38YRgpHuHc8sbvHkT7o2iuAUq6
gKanZ+A3DZIboqX88644eu6qAOVUBzuPN5+pIB5MkWUK94kTIggeonQpWOaAokBslnoi2bk/O6VM
j/Ovn1ryTPZY3pl5PDM3ZpHrqGnD+sl/3juxN9cSu5/T4qD5rB9qfb7A56MkhYWN2nxRRqRmRb+y
jB7Esf+Ut1QRpfM4W+wuG/E8lqTYE8f961k/TGdEbVHx06X+Ke/TWT9dyZs6fIzmysaH0Te94ng4
s1ZRjPNcVbzwYkMoBXImNCIm71OYbdkseWOCJyj0O+oUtcbuXEl0t+LkS9UPJWLX1T0QQizBzy1a
vCziPVleluWl+te85TDx3ol6/5T3v57KHdOJ3J+FoP36jY1DG8PaaSwsPlzLZp7JLukPsYp/qv4p
b55PTKedryDO86nOfIUuci6K1P2RG8dfi65BzEHF3vKNFn3IkhR7y4Bsqfwp71NS1HNbBAPan0qJ
JEKUmRD5eDlZe2d4K5rwvCtyRXoklM20OimSnepkz0v3DpgK2viSlsaJRi7SoudnLOQRUTISw55D
R65n1ONadA9E/5FkrVAG/ouuNncapkwMQfQuWT5CwkT8bfNP3e3SFCwx6V/qLM1gyfvUXERSlPZe
FROysGF6dfKobxpLjce1mP9GAAwIF0X9i1d3wW5+48VNWTZzt7qkxe3616QoWF5dkfQIpPzVfYv0
pzOIvDGJwE4oEa/R0tnPA+u5XDyf5cgKrxImb8nRIDCiTRGSDzPHpZo4VmzEwGBJir1P9UQnuuR9
+OOi5NMhnVNI21G7ggp8LKFS4BogahAp1xSQHNOHK8cRr34WXZebRElyEHcmj9o0OYyytaoSyziI
l315ovO7/yGY+WGosFQVe+LxBllLRG+uNAe5UgvREy0MkElR0cruRidnOQY1F2W4iVd0jlOKFtCP
ali9ixf5r6hWKXtbrLNZOqlYHEzT5BghEQxLHNKa2JQVq5WrJe0anoT+mW+s8kl32BoNDMjokJfI
h6Eq3l5X3bPgbBssAAQy2jXirornUiZQmdQie8lDeCaCT65OD3isEd2p53jmp9svbuqHRzRPXee7
LuYsYnd+zQMWJ0dHH7biLovLLhvxA5akuLGf8uZZnSj5TOZcaori5S+pvq+uTaz1VtgYYhXnpe5b
k4X9XkMIcKvCmCUJ9QwB0uyIzySlhsramWYh0zOVOg4wTzWK8G4qvedASfbKdA45KpNr7pX1StQa
m6Q/SGOub+Q2AaTXddmqCnjVxcZJbH1tOgA8FTBFlziyd3LgG+kWySAMl5nZb4lKghoerGOletUD
nCzWmhGNhXieWLgXhfIldvuXCdH+5CED+wT/ptygGtejykFS5CUIHiURyxNljwpEaBbxU+hYKAvq
zXUI0UKwgC3sVNb2947hjo9xUf2E73hodSV/61MdV63Y/ZbmDMlLfOBPrieDFE+ql9YZje8O0XpW
dl2PBQelRh2n61ZeVZZfyhFML1Py/FWVY3ONog7wqgDZLjmbbAF0QsljahToN8nypkAiGGWoHBw3
RozFrZ9KCCVhJtDhKOBHyr7KzPw2DlFxE3tik2SZhe5ZmiIsTBDeyEJvkxfID7lD91Vn8Wxfy5OU
XyIXGnYkKHFspgDwynaZuYVZiOq1DOFTczESlVEw3NRJBibIqTvmw1Vmn0BqsLzmEGyvUf0a2iF4
7KYNRJfg0ZWjb8hqSkeRlSeYdKO7iCpXhvCZZrBaY3mPFWrYjzIroY+xpCjroe89ZhAUhKYDtCo2
uZcplqJ4yK6GrmtuStQ4D+O0KRNgeyZtC3Y1NZYCX03itZJbuKJ1rM7oA2Zzfa+iC+P+HqJgvM0p
0Bwo/1q0ueX4IjCcB1RmgnXh1yt0T7WtpRj6ZhiqFI03wPSZpugn0wLqDKxV2aimGtUrrOCRwcAB
PHf8/FJAtbtU02ZJ0j73UUYMtUPayISblqundNRjba3omnISm2zw/s7M2kJaDw4sd8ePCTYjavDS
ugBGbbNvv0Zd+q6xlA4uHLo/75YOnxlkImiFrEAlph1/s9z5xU8j9etQRaAVEMR58foE2DU6WA+j
wlqyMUTGubDT9qS2YX2I4zC78QgUKP+1/FT1Eo0rifWrrLUvJapBVzuIHjqzqKC+SuVT2LJwZCH2
uBVJUcBS6Cvy6+m27Fctxh2rYaoeKjGmfCFYruk4VrDJsiRot/QZmw8HG+k3Kx71szhVWenKzXL8
A+QwnDoTZNF2fHCKzfILai/64/tjNJ+31Mb6oWrqbSoja7N2sVhuveQZo8KRoH1WMVc29TNEi+oJ
7nl7I3R8FCmMdusnTOsgQyU9Yk1TDZFnafnngyL7RbbR48I1EKA2tB8iFtOuBIPugn5aeyk7wsp5
jNqJKLBQsjgigxmBZuNWqLpU7xHbVNYiKW5PEsvTp8oCEzbdH7PvAboU00Av3Jv9n/nvxFHq7s2s
hHM23T9Up0HkJYODPz1tpu90lFPErtgU3gjDfUmL1tbXSEh+yBTFoqSB3LHpHgDOgMDzuhW4LiwV
8oJOSS3fy9LzD63ZeWi8+8W3PN+J8rDzy12sotpUjJJFwFqycQsnHnisvMC7NNOmi9A9sTV3/6Gg
bWPsZN481wy3UBjCc94neBhOG7En8nRm2Vg2mCiqhUpQ4Tf4LxXFIXPt5eimxxzwfzkktjvwFbKy
/3yauskQub33t1wmGrj+9OtEbXGRIcvV6hLXE4+CZUfdqGHAokh5DaZNisDEVSQH10WxMHA7yOty
SHB9Ks5llMtXSyWxh4PemQ9fwzoyB4c2URU/Lxw8MQZJOllvBlB8lKVE6adDRVJcuEZ19GAhBD4f
Kq724YhE1bdNDkDjc8H0q4Y8hOx4HzPzPcaeFOTSaMfneijis90HAE4UlDebhHVGmdWKbZT5yrOc
+93FVssfqa/Iz52Zyc+qX94aOtgba9MwXRAd5OvXauh/WWWtnk2gJW92wqlYzMmvMWoGb0EhfYGP
7D2IQj33rm4Wmo+iDKTwNoZQ95RONfvyLeoU/UVxg+xViY6iCt+c5FmuKuiXN7+Mh0vrKfG1nzaI
+6ndSo9Kds1qXNFng8abkqIORFMWclz7txx1uJfaxC5hLsVviVOio61o9VoktbbqDhquqZtcN1DE
X5lG0z5hY4V0kdGr2wBC5VvVYosgw9fbT/zKN6Bg+cZMXP3QY5n5mJv9CxCa5quRfx/tyv5iSHZ9
SvIA6SRTbb5WI0AK2TLSR0R00NL12z+eZdZfgWypmzHERdys3BcF8BkatnUH3pO90K+3I9aw8IX/
zoIW+VfhpzzVsEDFJuMl75xyi19bjsKclb0kkmGeqrgZ0NxusxcVxvQT1u8rUSgBY3sBgfEFJq98
FVmmW7G+YHf5XiR71CSOijNEa5EsQ1t/HFmlEylxxqaTrzJabyqM6LM3jOASMsPXziVaMdCiSxcV
NjO9EnQPmw1YPGQ9kZbdFm5nnURJW7vOVlc6g3aH28no0vMgGBO8tXLRruH4BCeRtALZBKYQtGeR
NDEiwgdSdS8iOUrDd5tv/k2khjZ5pL9OH7UQfI/bewc/6KR7nNTyNXChEfsudlVdWjwC9NkiO9He
c6d+jcJaPgNW6O6qWvOqhKjKF5F9ERVEPrqIu1wqk5vIEhsdlaPAhMBQNiqGqxnusYnp3UX1EDra
Y6rfqyrb2Y1dYFhYbpExz8/mYGXnoIEsN4kF52dJZlM1hY3MrDxsQqdFdNwMqgdfsbACH4wXFMLi
r7JROFt0M/ODSMLRAVKvZm+53iNJqbVgCaZqSju4KzT9QNWkPe7Kcg1QvIi/gqJO9tDxrZ3K2sdX
09DOqS0Zz7qfWNc8MgBYTNXqQf49gJY88mlTrgzrFNyI2LOnzajE7poIXgV+9++8pYrYM6T6d9Gq
yv6fjldrADCNGT6U/VjdeqkALp3ZSN+B6tL5Ev1OZfdV7zvzrbJ69IFSNbskvmaibFzEIOK68Utb
2HdRtdfiSxlozntZpfLGLkPjGucOBixliVoKurCv0JF+SohfbcNsbQMbusg5L5Xdh98bBYCYodnV
g6M33kkyrWgfxL78jKpKuRKnt8Z3OXeqnw3rRsCI9BAdxkE7ELPNUd3NjbtjojnO624hbKmkqygp
M5Rx0ai65PSpFzP3N62rhqcScfK/CuY6ojhfcuGRAH5Gxn8jj54cbkS5D+7xIs4WWjaZZgGdsLD0
45wUxaqjRP2OVzuYa3qKejf0yNjLZgd3ezmFYelnE3j5yfINaRsrmYotVWcdDPC+R7xuqoui6dbO
jJLhccDHZdPWcvXK2ygD/bGtb4yd72jzSH8q58XuIoakfWbs7s9mnek/4SQiFqnTz9P6eGmTyIKk
4o3bsijKW6jW5UHXiu4U2LWBu6+bY0vQWOhjAVal44OZqebIYrmt+zX0+tco0KXfEkjL+UJJqiAV
lxm/hrj77kuS9a6YVYLasTI++yba4AxRvAco1PY+mUTFZcmNz20cGnvCAfGDDRUIjHNlED+jIzPd
0f9KB/wN8qH0S/XwQQadxAibQXjk2frvBGVktWlfPKw5qvqpbcAso1NcvTg1c8KmLZQHcBsN8Bwc
luBdWRuCa657UFUND6remiQN5Bi3OKVJzmLPskqWAJFAuDYRsi741zwpVue8pLHzrgyhdNVbx+Ee
IN9b+nF5EslGQ3kutcLmqIYtwlQK47JjkwN1yyrbefUgpK+KzpevbZG7r0E5flUNT72J1DghwC3V
eBBVHcU6B4rhPoqU33r7Os7jJz1T3Vd3ZC0xM6rnXLOsV3ffu4n1NeRTua97ud5bded9y9R92ZXm
txxEFpY5RXnovC57x+Zu3RqB/cQ88oLJQ3YrXQnxfA/yRtP6ymrOmwqCjBVnnHUnJku/R+xo4CVC
eE0LtN/C7tBATM23vOZ1qVBppbYpzMbYdVgK3pppQ8MYNhXeyBuRFAUs2Ga3asRtC8vqM2Anruw1
BegGDEdXxO6ymzZtTKR4z7akXVOrGJ+IArw3eTB8G4IJ6FHD50AHCsm9WH0Px2741peBse6n/GDK
/+/6NpJLS33XdjkP8LR15dkIvv19/iX/387/3/XFddWig7nt6Fs9NcJ1x4T9nndDeVctXd2bUx5y
GeVdFKRMfuc8UQWhyOqeT3mfjuXLiZyV5OxDlW+i2BgT29IpKnlHy0j+ypOxj3ZSfbdUE4V96Dir
soRv4OUPUlIbECbhfPVK2Xlbi3d906Jjs0l6JXsQm17neWXtm7pSqmKr+pF88QqIeHRSIoFCu3yp
p41ImpoE6X5OJ8WmZbqG1uPfpSJ/SYojRB7aduc0ANC2ZM1nWtIxnd7Y2w85t+t7i/0HimTO1wg+
E40qT4+OC5dU7a2nwWyd7xoCdEQLne7BsG0MRyP0VrJYDlh9hU0M8fhY5dJOU53xC4oM3b7hrELw
9A1a1lFcw0+A87VFbVxxwnZubqOw0DWdG/OKB5W79gpuxMB1QNN2alX3J7X00eyeDHeEo85srmP4
GeRcJl+iQGxatLq3NiArmOitddRjPUdcp3bviRVJdwSim416cLARi8YRTRcN7RhEyC19xRAEXkzY
l3upSNo9kz9k8bU/hV5/Q2Kk+xKEOMFHTd0+BFWrHOSwTo5uH+s331PxxJDy8S324z+ADpM/HOxj
B3+SdB11LKx/7/jJ7LW+8W5FVlX3bNpoMsNDP0MucaqgqRMVqQKyYdT5TYnhxSOZLG87J2tuor6o
hsHTFtPIAQM0xGmiyZMdyDxesm109xDrwFetih8RHcIgwsAYTWvkfocPWnkzvCbaF1BrrlECqULr
9fFi2SCLYcebZyvpgmOGlPHZ0QPjSNgjOznD2J2Sou+Pkhzk50TLMPZx2+ASVS4ST51lX6J8wOu1
JEgSNJG7C+taxoFBLne2k/UQXRFdRgCqfWR9It/GodXcXdSe0A0GO0iPAxqoaNvnscHqB3Pn/iUw
kEdu9FXb+ASlvEx+rViDXvu9rL31to2WN7qnX/CeaVdFMPRXFx8qJKjTeFMMfoASFvpxfJsgfLjx
+COq7K2LH9k7q9cVujbBxLUfg2ewpH8CUx5/SJH2g8Av9HLDI1Du2eouqfk4u52+b6cz2CH+HeDA
ciweeiZU5oBIJxCTHxm4RLXRvztgDZgCJt0ZbdT+scRIfVLjHxFdK6+OMTRIIfMGMDPKD0mlICSD
eF9/C1FrYVDeH1JdCl5cybFulgKbVhjB+3oL5c5wu0Mbd8O7bjJ3UhTvxc54U5QhzZANkPv3AADg
1su79iCOUsPoWGqdckotpdsQS8xOMIJCpqoTMthwMORw69WcpQ8IIooqYu9DpjmViMzPJUv1PhH6
hFxgOY/IKwobHhoLeOsEx8CbkddYOdZS89ZgYHnqXTlBvoJbkqC3Tdyyg+kxJVG0c7ZDneFzOSVV
fYC0pBvZUSTduFRWsBPDFSYPkORMi0nBtFFTH7+nXB/yc+9EBQ4W7InNUkfsiTycxqldqUCUuhQ0
1v9w3IhgVA5B/b/OLZIfLm3hI3BkJLT6kLccIq7fB/l4SuL3avD9F/pcd5WFlnFUXbgVbao9y47l
7rXOl9ZjymO2nCx8NIvsIFLiIF1znusmca6GIR2QLhpvTlNBKazT+kvbW8VK6yzve+1JLxCKnF+6
ouxSm+4AHfC1p6RqQAVEeZsk/EMw4wF1kPBHEZQhn52qfp/s7teR0eRX4txnGRH3K0SB4poqhb9D
znRcRbpcXJcCUcoA6696OpY8WW2t5eYNiAzOzdMZxCGi4pJszd5aWV3JmuV/LvLp1FIfwRdS3bcY
jCqCmdNFlhOIZNzJBxa/wtPG7iTr0vQeBkRYh+L4IrU+FBLVetRRcnyMzan3VTIQBrpvz3kwfbFU
iu2DRajgaskYl4QyUv9zcsrDqbu7BtNG5AHBVLb4orEKMpUuBaKeyCtKOdnpHa4AIlmbWroNkIXZ
NOFAeL8ofwQQF5xMLr8q3gD9rc2HNytn0l4Olfucjmm7ASrW3tUmRA3T6pMHW0NUJUTE7ToYbXfI
QNWi4BiA2ce26mjEDpogUy/eWXJwS2O52CXMdR9ltHaJGBC9jo1SIrCeJa/8On9NzNv+EpkooBij
rn/DU/TdrWLzZ264J5lApocSDrymqIwYSr9meW0i30eQgQWN5k8/OBc3TbOfWhV+l3Si1PSWAOhB
DRlGixuWjtSCgaRnMibdq1t2FZrmTCBEaW/5+dlPoAKK0hQLz4vbjtVKlIaxn+B5iaacKB1qM76V
kv4tms7Eikf6EJfFsygLdZuYE0JLjMmDh7yWpVuIk9D/sXUeXY1z0bb9RRpD4Sh1JTlhY6DIdDQo
KJSzdBR+/ZtS3Xfra9yOh7ENtoXCPnuvNRf3I3NJ7rZ7241aRO+Lrjanfw9t90hDjYOUHJ+/v/Xv
WdUu7EPKIMrbHrO7GNyk0+E7BQ7q/3vdv/dRx+K2E5V1Ey46r11SUqlwIj1OmVszIgoZnmi5dnad
QTur+KjwrCfaIV9AxWxPbDeTAzXIV9bXtIoyN/t/v6OFyle91JDt/vfP/Oclpp3iIdv++L+/Jonp
8KU918Hfv7s9HeYpb/GfVy6WovjEYYnAsFyMYOufV8YWiyAO1v/84vbE37fcPmBcqOHeFeLl72PG
9gn+vfnsZuyCoT2opy7ug//zO/179f/8Xe27iOA2/P0M61bY7v3nw64f7u9n2p75+6ZDXdylgF2x
ih/M3lHP1fqy7QWhaGnzbHe3Z7abedv8213hDKAbxt8uE6FbZRj3VBvEqU3dbZcljd8SYBElWM2i
rvw0q26GoYemUaonKw6Xg+0Of5DlzkEOWFFNvqSeER0pLPIoXPhg7jic4rz/bovQ3VMznR0Qpkmj
J4FmzSvK1v2yFCKy08FTWk7kgGYFOHzHpcfYkW7ltNkL68wjJrxn0UnXkxx2cD3mpzZsEBcPz1o0
8cew+UHEzq5S7S52iv+yQfVEQ2eX092qhP4ZV+NFYeo5V0QiziAY6nXgVykMHTL8vkd8xCxT3eyc
KNpD22fKvZqy5K3JM7pvwrOgFiFebn1onCQ2qTy7/fuYRoiLt1Rjcfr3WxGdvKBoQS6Rm6rcb0/g
QfvsFxxXTS+xci6PXfPY5WK8HymEeruFhV6yJB8XJCPAy1I+SPSs1ISskJBD7EEz2JAd+smbsJoK
F72hmV+lNpEAtt7MefjQjvj4i+psR6OJ6p+bim6xj8ds2usVrLHtsRICw2EhZY2G6f9/bFgoJECa
6oeGFL3KMcO7Yr0BR+HWdnPfW+Ca8h4uzkQNc7+sN0lu1Edntmdv+5EziHGfQqPAMNT9fejf450l
XhOzN262hxyl0eGSTQtxoV212x7bbgw91BkTwWzcXvKfJyDmGXP39423h029Yr47V+Vpe+PtsTAe
PcvtjaCfWybW64fcnkwytTybFgDC9SGTtvrVtpVgjOL0oap3FYbg+17Tkgdm5j9T0oSnUTNuAZHn
l4mwqvvtxllg/YO1Mvf/HstnWRLiBpk/U5VUwdIYGmReDzeZmZn3NPvNv787JNZuqULSj+K+I0XL
YdEW5mQMLWbtHP7+TEJSs2+rXPjofHk+rk39vBbPaefcLS7VgVwaZkXNIO5dN1PuzOQcrT8YSfo/
N5PZvg90LW9mka/LQvw+pP8hzPj3uimDcpQvnHq3P2SrlUV2RXJP4N1wras5+LtHLXUSoTXuPajI
3V3VFtGDoEn2oKfVYx1G03l72XZDSaZ7xALVx+3H7bUalPXAbFCOb7+1PYajIseSkN2yhpt8V43c
+7w03Hu43MuNYQwfUdhCCVkf1+1CkiSVemHq4PzfXgYB88TkPr7dXkHld68mmnFOFva/ak76oxK5
1j1mUfueBLFmp8UOWQbTYt9vT2g9cE+1Zjiz/bg9ATBFXJucgpHkDQVybNwzSjYMXyacfzNpXv69
NqZ3SphZZx9yvUn3zoxiApxl/FDjhgiIZ8l2hg0Zzbf7JtwbrgE5HH7LA6jn5EH0Hd5QI6N/MNEP
dYycUKE1y2S7oXZZSMsizVNfJqqNOiIOTyEsJFxJfSHg4f+5t/4IX++17MnyI1vDRX+3RquEhEPf
bPeIay6YX9/0q0toWCWM273tZtyEkusNi1qEk9uDoGuHg6sz8Z5SgC/V/BT/FV6tOm+Vsrt9U/WF
NkvPKnY1Pvy7oUbG6rD9XGyuBymKV7Eaj4bVSdOuH4FsIpxH1uY/MhvAbtAgaQrA3b3ZbvSmnxYC
jtqVv/G/d/Xc/UoyHQZGV4J93J6WcsEhut1Nwc6A/M9SxhyA8xnaQdn7u8WcmQiSDM5I6liMELet
+PdpYC/ntStzgH1C3AEOM+wLYqfMhoLFbvgzD+I7hBaRV81hIv4rMLXHiFzHm2qQbzab9ZwQB7bv
NfERz8LdTauqNuPPVO6ZM06x277vv6293dv+A8yw4p2I2FYKKWlnddCDNovEsSeo7cYyqvpksUjI
mrT1FHU4jMJ6zvnWpjnh0MfUofIfZhfQWmpyByD9ophB2mJiXk1p5aq4ttd/1navANqwa8CCcN2V
2k0H2SJqLAZdRg2JL8uny382DBZltpvldiAUbc1XlCKk30/DrYnNL1HEys4wL9XYTjddbI1/bwyR
TDehvm65Yv4oNL25wfLb3LhlA3R8u1s6rtR2290tenW7t91kdtigdnKhYaza+WqNY6mNBoMORcf/
uWPVrl2ekgIQwOoRXb/mdrN94X8/DoUBWUYjNzNcPUzLqlHcNke1eU63u/1Cw6ss7Dn495/Z9tN/
P273XG0k3goDLyfvCk4gN8Yq+/t3Yw4iPgzCPGer9n7bD7abZP1xZMSxX5Lusj1UhybhDpFDNbLF
Gsgt0cBSJP9fWVW/cq1rSR81Sjxgq2vs71170MdTBuQLkzzbdOVDNIIYg+1m+zFNoBBrifLTUlKO
Z4Ihe2/pbEkqipJOZ9upAoOYrr6aZi8qiNaNyacOVKdhFaOr4YHez7ebT09avYJ1qUfIja0InMNK
PzM63+mFxDea3RZVE3swyhiULnV8sdDC3Ebh4DNv77xxLq6FxiWidBszcKGsntWm9zll1IzQ6SzW
zXACN7AubRf1Afe9flxGEoQsh0xa+7Vv+3IvGMKgYh8kWSxdtE96gihF6SmyYD6CTDDggstJI70T
umb5szYru1DpiYWR+h72P3i65dkQ+amsa/p3RBIlnXhvxobMwjnfg19KdiZGv6ofLnHUqh4XR5zJ
cVUFHYaMeLgAfkVPkjLSVVRGr1FKUwUvlQ+ULdmPzZoR3RuocGlRMJz2l1ofyTd2uqAGUdE59Brl
9NPZbBhHukSl8PuLdC/RnKV+QsBWWKYqXFMiShONdrVUAd8aKXR8QjMb+ZOGOLJVlFT+tJjOIYR1
o9T9sddjNgIcukRYbGkR4xXvRoEuZnxxnbV1SRAk9Vj3bXPpXs8tmgY7xrZOZXYwlBkjsILefxiV
AxXF4jN//KB4jnfOjH+/VqwMNhEyHWeh9hR4cxzwaMg3+eJR6c7HzHmYQCAdmXiqF8S0pGc4JDCo
Jf/oGpcunvkhAhjsRI5K1tYgYE7heoqVnz4kW6adbtc9SE+t/jaPlz8mT/plx4WyYZGt2OG10oev
poCOpHOI+tooCWuaR+aNsU1ijpqKgIbopco6EnAtfGI4uIOcdoIhMIUvmZr7Vr8iRWAte5Pev4Zc
LwIorx65zOSDFoxwHN7LatwEJsQifVQ5M0Qv83ZolH0RdeHDDHF9aZzfdU6qXqRGn7NU9r3DQnDU
ZLAWgNIy4jNaub3pxt8KHFavmsgm1qblzW1oWNCA1JQ/NhGJcI2M5GRodPLcVH2AuOD4xpwHYSyf
Zs3ZE4SLfCRGiqUIlWkrKyQl+8oabdgvzTQEc5zXe8V5iZWy9My0CHdtXtKfkeXetJTqssT8wbGn
M5ho2l00pT1oyvk0qJ+s/GPfnW25G9rHLiOqtSWvi37+znLrd62X4FkAJDkGoce9fEGRawA7SmOf
FM/CoxrU/AX+qucSmOr181R4qR0fTaGongTZZaXiBZBYIxBJgvnKqY8aNShT0lcciKGqNhw1IzJ5
bn6NXPkZRk0L1Kn6Tpe3Rc+Ar+XxF+LcIuj0ZyIUnyV6SaYu0FLHswsydZ1t9NPgBPTapnmwaZkh
ArZC/Yf2DQgT6z0dzWs1MbTP3YvQeVmhjbeGSvXPOT3dSVKH+7q7hMtAgGw5H4jntUiXLePj/Jvk
bPrVT1k5fGgDgfJqP9+LlMp/WFZcb0UjkGh0Bn2CM3QJZHJAMwzYMGKf8NtqAAiWfko2ktfWhAIr
hnKqJ4qsWGiN3x/Y9mqQ2zT8iRQ4G/W+LczwgWzDfsdoJ/Wnxn62piIwyoETgQKGNs/fyLjPA81l
4N21feJ1XfGKXhSTY88aesoS8pJQb1otQcJrTizK6GnXKfkLMP8H0GmO171KCwJdk2T47seTk+jf
lZJ9F4n+1TUGYYEtZH6VNRQd7kM5DvPeKRgWJBpadidHRxTP0ZtGF3QqgP2Nc/Wops21WRtV5bwO
Yv8YnU30wsgHjpHKdlJ4cO/a3aRYq925vpNx6iWVRbdkFeo20XSqNC4KBRohC3gfrBfOmlbkp9qp
LZI7GyGGV+fVtciqn8KwT01jfXYJC69J3MdOXgRCzY8IVegHhT15LWOIr94Zb3rSzCJQ1UGDAn03
GClEnlFmgaWQRq8r/ewpZjkFoaF8OZCN4lAiRE+MnSBUSu9t6zBP7RMxb4yhC3GgC3AwFzqZcflc
TupekOq9d2IL/TCalcRkN1OqN1et0hvpR7GzMsR+SSOGNp6/zEufB/BnnuJ2+aom61Wv5gdp+Xph
NXsrmm4X0JyZBXmuI39Ss6zbCoy1U3VwBiudiZroTlkYItO2DmOiBE5C1v37nNQfbpQ/WfVwmSw0
jer4Evf5sUODk03sE2nf7UGygaaRlxhwIII2wGhtbgZZzQpcaQOj5fiEKm/mx6arRpq4M8w4+NBA
A8iuiMyPuZ8+yKYuPDtXnjsHkE2f6O9dkX2N4PSMZnrHX/YH2S66WOOwyOQ0iOJpxkbu52r1qx6A
lydwmGSGoprt8SgIETtUjAHQ/Bn0jrrlwAASmFp3iobhgUwjMgQd+uNjb//pRAeagissGdtEvZcC
5C8AZU8RI5GXagm2Kb/offmQgebxtGU0d8J1D5Plnt6LDkAftKFTNZk9vP0MsfyMPCImR5M09jOh
GNUV3zASPhtsus4RWYd0dugK9+aXWvSXTB3fBj4US7/XBBEGpM/8xW2VM2e+R8RltTcMNps+umok
01emfujT8ThV4b47dmO579gsnCRY+TM7nDxmewn1/wgK2K6vCV2qY0+emtoRLDa5l6yC9TkYGfOU
cj8mHL2jE/7JcyKUM/Rp5dS+WkN/0d3+fnBynzyHh7qPPsyCdSMWMqIbxvzdxlMPn7SSPqMZUh4E
0Z8L+wYTAbDxJWVDq41UNNPOMVQExsNBsM44uayWq+JK9GhLHZCo9Ko4XIZXq6epvOTO5MHhucvT
qfMaGyKgKhAcGUX0VFn5n7qfWq/o8zFo3IHESEyHbayepOr+sg2KyDmGnF1G8mx0VNn1EH4MPcfd
Muh7C5i33clbg+4d5JQsAHFnKTnT0CYEJYp2CuTuKwxChE4RLTSD3mErDTayzWYk8mThhK4VwaDb
LoZ/x/FkOhZB8dgVMKJkpqh73YDZ0LXJLwLg+xC2PRc4KskH91udhuGiASJjNWYenbB/UsQMdtMd
PkQPaXxWEnQvw0fbuftIghTtEjKK3cwNcloELQOOHGF8UKoKBw9FWCNSv4noCAyqWtCxzo7FIp0T
IZOvdgK8hyv4IOtvrac2nkcOzwq+TppchFKRMDfCUEzZXZrkl8bpJ8CdhKqJ/J4laS5RUv0QMhp7
QhsYKxnPYecQVFL+1iDXOUuLS0IjESxMHPI5y9shas4WxWLUl1fpMjQkXwTU1S0Gohdq7ReHoYVv
RmtWhD59zSYrgMyR09VxudRYc5A5w5owyNXcIkAq7eCoNq+Z3nB0jL7VLuqdKYuJYjzPPOFQg1k5
uo0o+ZH0s/uzWa2ELHOC9zaNz2Y17jTdnCisCM1IbNgO1nCvjFN9SpTs3ogoyMmkLXWzPBh0pppm
GSloY3nApG10VhHQEHq24ug3fCvYqRmavVhrOALYaZQfmn6fSZWdQsuYSAbumVZeixqMGYh74eWo
bY+LGbVBBxHTHVM/XczbdnDRpg5/TOWGqOVLQjBrSRMa4CPau6zeYWW8T6UQe7Vs3oEs3AzlAvG5
WhHNH40guHpyNcz6VfxcC5tKCA2UQ5PAa9SIurNKwEwiQS+dA6Ilk2hIe/RTC3OPNeMKMT/TAQSk
HGcy2y19L4z5SVetS5NyBMZs4UwQKsFU8o9phzLIe4jDxS7WrENiTR/LdINy5jlHkeqRC9LsCo3t
RJT4FScGspGF9bqFV6mf1xa8+apA5lu1bT70kDe9Oyva3iLwyHNN5VFUYi8B3K4nqcqDg4oVakZA
fVjpcqR/ZJzYFOMMOvBdxsZv3VLmfahLYMlYSCEasjzNc/B2VISmy95fKXgHKEyITYzxr1Dj90kM
IykzfgyrLz1rot1vQk3ivEkL0QQvqKsPiaPqUOXsICPl1FNc9hLb1D9puPwhQ7k+y4yptc7gfiaq
KNO1XwD7igCpDAZKQwvUrDLXX9gl9IgDXWew72QHYcKl1abpaGvSoQ5Iax/UXAc9pX9LtQYcdX9W
Eva2qhVel9fPaV5iR7JuAGMGS0X9PPYuqb40KTwrjw8jieNQO5erhYS9Ft+z5n7VxZIGCNlqdtPh
wS7Hd7sbvyCJHpd59i1d+6imxISWPILoxXwRTq0Jn2QsfeYgai0eZWY/DJ2DLSMtbqUzMEBpVAbZ
7ntq9iTaF8ZT2P8ahAqqG4YoCWIk7qh2GExxeZub4iI0i0M36slzYo7RqvZdzapDVuUYxIl6T+DI
sy5JxXSHch/F8684NCVaQPuBgQoBLmkIs3l5c9xfjqUgEtFXFl/RT37fpxTYFJjg66Ig1atghmJL
zLkn24F5Q3xQ6vK2zJ/B5rkMO8Mj+6Tf1rGxm1KNlZjUeKmelDtFtwzfuekigJ00/dAukA3uDmhO
Sns3NuqbkueMWgb9EE4w96aQMLwcDFpjD34k+6+4QXpvGifqi67MKTBG2zOpKll9jXdqdqKSNqEO
56RUJa6vVdLibchDyF3FD9Hmlo2h+Y6Tfs92/BYzp5znofAVCRswdfX5ZM+vlUjyXagfcsFAusSH
igc12lnkwFRieMvKaO1Qs/IPU/5rrtX6XBCYlbQanVby6pRDiol0trLnaeLqbZLqva9HSg5p9YwJ
O8bDMSHRru3CUP6uQzIysri+9lG8NwgS2bvzdK4z/XeuYNiNU8jvK2+o6b9QJD0zEK/2ChoVr+GI
37mKzdrQ5VAax+5aznsXCvA8025Hz9UEYRZBZ6uwBTY4EXKmWmmH9y8P6YUkyXcV5hfVVoCapzXJ
QqHJ6CnpjjGADQ/Rku21lf49GmCn8mfNsstDVGkftqYc7WWif+Ki5jHq76oCdQqv+xvezCcV9bhv
9Pi6gByG7JtlPmmwUAiWuzYmwvV+4mrKoYjhsPxEEoP0W/6Qb3kNXSKWE85RGkHnhbRfXG06zy0w
EjhzZMkb7Z1sxWfJPwskykOSufpBWSOX43q+5KYK9T0ph32SsE5Tqf3renzhGEUGgqh+PR1auzaa
D/weU/AhAnwbn4gVes40XQlIwDq8YCQNvbEJUQ99u9Nr4xiv9Laf7GKg2kSYai4ozoiuxjpxzjOX
ZSqnqNCg4OXYRGRLr7dpkde8q5b+0WhoqQo0EzRsf1VsPK8cjQclz2gZCuNNMrfUolEGpP+sPBU3
usSmeIoW66jlFOgiIpSPsxMVAKQ91rCODru1GQyExpCEaVjdu3H0UP/hxBsy+RlxVk6xfMgFKzWr
xU+TjsSiCPUtbglqmPWKPKjxCQBpvkfDdZ/a8sJYAaOfkl9FHvUBi8DLuJJbZ+NR+4xK59MeupdO
ZcfMzBeyLx51qwxERE4hEcBQwAmSnW+6lqMFWxcK8WNnqG9Db/5WbElfGaVbZ5Bdl6o0Y1Ku//aS
GDgm5KkZrlkDB5wTADK4Fd6svYfr4tVRossCqRCk9iXTrYXGXfdVN9O+sZWXnEhiz46N0R8rCm/V
RM0QsrdQxQxl5WIVF6pnivymCvvfpcBCEQ8LUErkT+3waOfibBRW5+vKQE1VIr9XAVRPqaIEYs3n
HVxthxWcKPq0+oqL+Ai44qZN4r2amd+x09KnapkCkqRKlGJy0Of6mlkEirZNfqolkamDWu9QhX9m
WodcVCeh20x2acbgOe3Rv4Ul4GBzx0c4D/GdnZSIhMdLqWjwnSwt9jA9hqPxK+yxUIThz1IqTzpR
QpNVxU9K9gEzsTQX3VciFTXWqF9n2GOB0Wtf9tCfdDd5rEYm6zgAv/tw3dhx/jFr8jUr8VWTtgD9
quI7J+N1zsbbKkWeF0aflBCfBKvGnl3JvVnPH0O9+vJULuRK4aIIXCrY4zpqO2rztVM5HZjixYEx
05pVE50AeJ1uQvzhmiRSZF15KXLilCrzV+GMggm68r5E40VtQEi75a3OKVzYzqGvKscvRiB3Zb9L
xuQtyVvh/zRm/WUa+e+wrtFa6tVDAa2xtwtOLlZL2pLZg8c7L+W4C8mPR+WEV1urz/iMHnVFIk7H
+YvL4jiPYAljskHTVKWpN5SSvRHN+SKMQGWmCoMrwgtSjr7q98uUkpSYZPslss84KD8t0Xzky3In
4XwxVrNuOUJerQxamzIEblmhwXSig96mvj0OCI4V0qLS5Yp56QZq7XJoTGNngjfg+qORR5n7js7R
JRdVHsl0gKKPDHxyBiDrfKnacH9NNs0bm36KZ1DRsReXt0b+MogsIED1vo37t1gyAl93wWUmYgph
ibqPLHYU/BPXJQ8PdMTfQru/0rm9CwHls0rAh5Y32o4UonMuisc+1t+LyRIs9GLKWvxUjgvlSfRc
GMvkcZMKRCpNGZrH9ZHV2COh2m91n36x+n3CBdqfwOaTqbyEAb6XN7O+tHX4TnmAHiOmRAlp1F8U
BjmtRtjKMJvZzin0Iyoj2nrpbFAyNBH5kMqlsmvlylrzdSro7S6DvScvuwwq0xpZ00/uvlhA0Swi
z45le1tWCgMC/sDOyZQv1r3ejBdCJKFznBYF32QBspKQrGhyohuZjCwaIScw21f8OjWJLZ7Nw9wV
2o2SM8FqcCIwibBZqDmxij1DO8yz25ywxyVeO5PBNGlG8UuZO6DxdtYdth//PgaGPuW47PIwsLFw
AOKvda5VPWHjdlGRZbCmP01vjkiAcRNgYdnT7DfufKpsLOmYnD4s+siaQH9qG4Ny5PvsF41CdRAh
nT4g9ixtXpa87Q6SCr0duYbJlgZk0j+SL/w59Pnq7OLqsyjjSWjSPdjhj01mpz/n2ic6Mq41HXK3
VBUROcf5uzIAVK0MSntr1P6EpcNBQ4VdhOFvIxWDT4vICcAGCNcA4qyWfCeL05LT3CTjWrLFyjm2
0fCF9lfs6l+yQ749cxIOh/AEiRlAOh2r3tVf3Qzot7mvZ+W2Wd8uWScwhoV8aoR87zov8PPAHpYk
SyylL+f0sqjWr6K+q1MhvTQfH8uI6XPuOKe2FrQ07btMx01uO9/tZALxj5r72cwf0nV04CoFbcOp
PQs1Gv2uNTgiXFLgcZXdkI9RBk3UTMzw+4DieuSwNk6lFATqmKzejkYUC2ATKDtUCyKBZtcwUTPD
htAYtbvUrO/aVL5NxRq0OKXyEBrFz5gs3W0PaSOiva2arJSNyOUCOxvMBwxj58bqWzLbt270o3cG
M9mWPDSHBWedOCWnx/SxGF9CI4Eu5LBGiyMj8rBYe1MPy2GqJt9xU9bOtjl6zFQPaaJqr5nL2Rp2
LKtbWixTQT6UlpzFQPfFkuLKGvvJUovXrnDyndKKBKFF9AZjBAu7ox9wM6k+Qg9Og6vo0CZ2iM4h
TarBX9ueO6ljVtf5H+vrtHVRCIY0s+xAkCm/pZ8NZmF71bE+F5z8xUirMpQMV0CoYHFn4j72E2s4
hdwlp8wdP7MsDUeTfNJygICqAfJFVjWyKhpWZv2dpQ3sl3I85jN9Zi033ZMuTn3RD94cMZjqFppP
tp19DjT5uNpUilcieujyKj5FqVwLaP3dxOLi0a2MwJ1M7b1aFAxWdPN3tY6ewo+GDouvZQq1a3/p
6Fkik21vIqyBA8XIQ2ixV5YVzc5BxXcirxJ/nY9Gpd65pQklfWbsYa2JNUNDxy9ZhpF5GTsMZITs
0MZQKijvvKnNhoeGzPSgI95oBfKf6cvfRmbj5wN9mwmihjbS1qSWqk+pbCB+cEWIGxH6zZCot/2o
7gtqSm+2cU4nC4nlQr1za2EchDo0ewiRp6VJbc/Kyl2sE9iyRFwcokh055F+e+YgcE+z6cUqEZmq
/TNTM/7/5YL0h45smHTpTV7RVmfdCqc2tYhekXtYDFAkmjK59Dbz06alaV8bk4IpFh5k7ha7pTe4
GI/dG4ieXWmu9WeFNW6RJzPjTJon1UtpLcbR1ivUzKKab0S3zoRa5DTEb6Dhs7OWujYnTxzvxk7E
7BbKKDBgdzQCOdBYZlnmS5G3hW9rZeiDXCnRcuJ6rVOfyLYSANR6SN7lE2+RzRzCRt6avhBizVNo
LqZIX3uLbRtqvXVMkwwBE4c9Np+X1uIbNyZviZ+ITkxkcVpjJGM58tV0TYTFWXEB9Tmdo+pBpYXC
HlV6If+VXZx14L67luUe763V856gEcnUmSrLZtazs5y68tNIHgULd+KFCyJWB1EeGBYbMGL2rryt
YsJb8Mp+qpbofxV6uJPp/GqMuC6lLZ+7EK8nMqD2UBJEwym6v5uShRcpP4KUINo60e/asIbAdoab
iBkqjUNXB4wSzbTNrfobfjObaE7vpToohE87OGCkQ+xGiTGhqdHT6nTodMJGBhI2S/ZkMwS3xoGE
67++FXPP6WYq9ROgkmqhrDDZ50StfU+R+anqP3JavkHPEG4BKNxs7pfOUiHjhPShw0/gW/y20K29
muOgYGQIvabDZELfQxnldWTGbJHik8Zy18XKu9sKZzdoLYFrSVbdMvmzd/nikI4nmOkw9vJVjUqH
dQ7mXipW1rUHwD7Ch4mRBVy2T6kRzjdWqDLbYOkjSiQ5dlRNewUWPDrkx17J1X3r3MO4oDBU5xc5
acelU+kKT+1zL5mIWGPv61HZ+dPoahSK+cKnj27jrn/PLUZkxo8uk3uH1T6LYK6KUk5IjVgODBMD
6NhVqNmPLb7xu4g8EqUizJpwp2DslO+2ku9GRK5XHt5mA9pKMXyPDg39OqUFj7ryqacpQN6bC/e3
tGh+GM8yZHmYQm/YYdD5VFb3WmzP58kmuqBI0wdF1NDzzZldbqkrr0KKEmiSNZ+9MvG7uvyjGuPv
XqpULNZ41Dj3HFbo9ljlv9FukF4J/ZR5Lytj3W5/8Y1S9qo4pf1i5ocYBC5iwyBT0mOhEujchsZ9
07npTdWxbxtNELGRvbl2kQcyBNca19zF/Thea2dnoJ4NnEmQtjF8znN1xxU2pQo2PFFjn2urEh1I
vZ/T1bDbs+4gtA2B/FJ/p5isWCqkj7rqhn7c0HqNKzPhHo2TPKqGu9LCmat80WsfP5ToyPRVBe0k
rrJjzLZM5Zdtr2wWwdKo7RDWSf4rmrocInfp7pL1xqT7VqCkvdkesvKGKCM6D3Vm8W27NYImnI4F
8kc0uTrnUoLVHcWF4t/KOagbzsNhrT2lQ5KyH6ivHXiJQNN124+Mo2NZZiAW9zVKYoHLjZ521RXj
rg1ZyBQjPojUa6eqOTVT9yTtejnoqZHsZJtfJyRjzI6Zzhlt3hw4eAg2doYMjvDErJZJHCUc51hc
+mAq6A7vjLYbrrJ2fuUlG7Rccq+otfbau31Nhvfe4aLv1DBZesYbUMfu2nCmyU+bsY+n3+OgQRG3
Gcung/ZiWCgL6+6jbiC54OiiFCp2bmvfFUzEgnoRnU/RuguxDkpGrDBz1qCN8U/azkFoyZ74wpus
HaY94G+Ui+HVXaLbyGKtwrJsn+l17I9KRj9GG2808gcocqY/nHKBR9nOvWa0D82Q0Yaxopd8Zv4p
uC5FEKRbZf6ZyA9OQ0O7JqYhg74sor2Sk4zQaM6PbaLRLPqXqZehJ8Ag+/as+nY3c342lm8xOcfW
ICY7/bEtdtClyL+aCW+tavfUfgohRuUcnUejfm4zxBQ9O5fePeHjOLstCp8ojHdh0kLxGHTPdsXX
6jihEIdO0rm64Ye6fdFRXufMX3Yysk4ukp8bjIrP2hozHtUK0/aKDWCL7y7HbImPqKL5up9CB6hN
mj+5FnNq3SajCBbIjVXNd9JgemCK8D2+R4HCWcUPx2U36Ej3ZXs7D1l+QJZxmmV4R1wI1hd6EZk2
IdWx+ZvRPL8WpfmnXaZbIYY7qlSwxfE5C3kFe6eCIKjbZ2Jg716rM+Yod1YaC8rZrqBzYhwbsz9p
0/9j7Lya21bSvP9Vps71YhY5bO3MBTPFJCravkHJlozcyPHTvz+0fKxjz7xTW6VCoQOaFEk0up/n
H/BBz4Z7ZZy0UwsWSAcHvMmjXVaxxG08401PjHYh7PpZyZuJOFfCw4DPTYeZWQJ6qtzw0JBLI+b2
optNc9Qwi41Dd9woTeOt6ilfembIryW6pigzLAPm+rzaIqu0BzPJozxRdfj9xZfUxk7MHwwcp5W3
wGpfEjP52lThxK9f3/Yl34sZYV6I3/rGnuovgUEQMo5nOn1MBs3A40nP3WBpIlFGhIGMrcXH3FXd
BuATM+xN3MSPfP93zteqqLxVQLyAMC1B/9pTF0rPtsoK3oZ6uKt1561Im2d3rO/JQvhLPVbQyXcw
zvJQlCp9tgOmNqN3yKMquAbbJpBsLA/cRZtNJVt+layz4xsHhNK+an7vLksBTmzOZokGej47tXSF
7c6+G2zEH25GY9w63EEiyLcZE7dvK5+MNvqOuJkg8lwO21wF1gb9PazehFM/4zNFNFrkl9LcaD5P
TuZ01JW9XWZ2qB+Lr3rigk0f1q0bAalTzQJfBninxWw/o4wA7Hzt1dHfSGi663DyTgOQtJXQkEYA
eh2VKpheL7wZrElbxFF4KnIF10ojO9qw1RJRZttmtNQ1sDmL1UW/bIW91fohQG2sKLFgKe90BkZh
jds/MW8qNqUBjE7cHUOI117ZMMNvxyJ+C/NyFp1q9oZQ+L9x5TRtojgsb9mEzR5oY/+kTaF3ILKx
HGq8x10r0taDIx7Coro1WowgkKnmbUSrPgPr6hIth+9tneyErVBJunwZjSrGVUZyRFPvCvwb0b+h
IGM1kMQYMHcCObUtG6VY98WlmVTtILJu0wslWJUJi7Ki3uVCY91KTDgSEd/eINZuOJ2ijAnID0ux
VovmJnAxbg9UbBdAHGmeUq+9VIGu3H1Kh2pddTVLgCa4VTQW/b3IXwMSemWMGaUXKNFKGfUXuykv
ptrsMi8d143GejdtEpt4kAFZKEWRxe9vm8D4WpiHwGDWxCfQIR323QPjkJsWNPfOe8Mj5YXgl1m6
T2RQtgM2cHBaDgab0jBgGTEE+gXCyiXs1UvUt6A9tH0RpNlGIzxgZ/btoHszlIflaFFipDiCdS0q
/bkeogcQlixH0aGymg6ihrDPYjLufSO+M5lTNq7TbpNq2nqFduPzJIcsumxzEmRYU67jmGgkjp1x
VC30cjBWwCgpuQGLnQJcTJ0RNYfLHeXhduy0jdM0rEoINnp4FiwKJT2aQ/Xqx91rUpOriKeFVt6l
Zdty00D58/NPemi/RoP11nY5ev36ylDTYov4PfmyEWGFkl27HX4lJEvCvhAVwTPlYuTTQ2g5T7Ez
7FTd2JchS1Wl0Y/I70D3MMHotDwQrdptF8fvmqmsS7XggYE0ROeZG6vkCav2XyuBbGDy1TRMfNiS
PUHdq+0QiUub/HnyvVU1TuY2bLRHDx/WsvQ+h+2MiI/Co9IDpABohwtENhytDN/TXCfAnbmPKipu
rZ9fEDzqQF5192VHLKYJIMPmjn2COIahnV/cZRAZFt40HkXrraLJwkWJLmRMjgY6KaRZ3Y3lVneG
lb1UNV5liuqgtQ8gTe0ePJPwsuFBK7Dc+77RWLBZK6ZcMtBoJADDNR8TDDqhmyAvZhnVi1DblQJK
tcQ1dIj0i605eIaiGxgTc28Lfzc/8sgLPE8isRZmKOCmQ/XxS+taGvXZqgZ3Sa6RbTemdQulNG7T
1q7XAkxP74J8HJqD3pINDkinVMo3lByweiS2uugrFCTBpeoOX21PvjxNNfalzp4QPHNjpBU816Zt
q7VPmUoIDFWkmZG+VSB2157NooSFYg9bZU4DoicVITuhBiPBAVa/fv2ldLVNW5nH1nHQQylwhkyY
sxG0cHICmm1z6guzOWl51J4IQEyk9XplB3ykX9RKMeyz2izuYlNJ7thWz+eyIq/hP6JTxGPT9tGC
9MNAW1aWWm9/NNNRGbo1toblRVYBByAPYZmfPwaJ+yBmHneHtTXVxR1xmPIOuNh9oSLeIasM7F3P
pafu3jvMvVIMTDe823D1MRCBdFj6va7sZT/A1sN1KLGvn0eVB7gluxBCJWlr3pmsq+26WYKws5Bx
+bMujdylhqjPRfZAu2sE7RIT0LaS/mIO3Y8De7ura4r+5rd6k7UBUjo9Ca0/+2uljYqFeSRPqp8/
qlOs1c4BCCM5qKxP8xHrqdC6ZS+yKfTSv43x9HwofYBTedE3N7Joe3kye8BN62iI2wevCtKDXhJL
FEHf8uRo3CseCMsU+k2zFM5w6lUmX3npWHn1MgCst5fFOPXiLcQGc/U+cOD3R7wKCZrNL1ulqM4l
2ntX+VKuVzyTdTFP8pX6CMvGyXcDAhJ079sy27GdVpayGME8PfWe/piVCu9DVS9GqdX3chyNKwll
VOVRDmQJQH2l8PyNbG1iazmC6YVVk+ZXebDSstokFbcWUllhuGztHK2LPquXshlEc37lBaNdhQcz
s/jcJ4umENQVSa2PcZJ6HNgPiC1BCn3TNEZ0IcQebvJ+SG9Jwc/IgaK4IlHnrPIg6u4SJDVXNaoK
92NV2ksf9s0Da69qGfR2+tQQfeO+s/rncELPzkkt55MYLLFIlTb/YlbFG6ay0CUr8ex2cfZtKAS0
wdh4FRNA9tTNvzcDK4qMnAoZjnzZqQUTx6Te+gMrmkV1JFoFJDdDhca0Y+AHWBOz3OnoPeXbkFzI
G4mIg9FM5WtaOVcHhP/XqI8/uyKsXlT2BKzeau+zTu52kcTpuImKAGsUTyuvmMmjq5k6TEGz4bKs
C5ICSuWksPjpyvIqG7RAc5gk/GIti7KhiggOxUGqsNxhqPd+RTCsbSBmK1ls5gFyR3fX3eCiqPfz
NfB6zoFPk0ez+jIPl1PlqBvF0FAhnvvI8T1ygtuhtLr3tyobRO23W1GT05Jd5PiDooLz70Ly/XkJ
ng1G+m7qEuwiSYFecAvKdm1pxViCFuGJ20xZN8oQ3yNiEC0rzWq+ZKly1q2iD8gRXyfXD7+XmfUC
wNt77m3dxQK5gTbbOylRFa88KCI3Do7euxs2rx33f6aTFze6T73ffbJypFxCaw17gC9oSqarcAr7
82Dr+TII+unO06J849kZcjtZ3d2A7ne3uDb7F2xN65VRJuoTiMIYwaTwtlSTOzHp+tkoMoQWDLsn
NUEusE3C8swPh0RRkCfnhK3T1kBr4ZQkZrptS1RSUkGCK0v68ZRYRrM1BKgCYZL8b00tO2ntqG9R
tglOmqfbW24U55gkEAFyJlzushsB6GRbQO3fGVYcXlmNsKTTHPtbkN6gK2G/NuzDF3UTjHeya2RN
ClGZP7sOXf1bVwOa852Kx/e2ayxm3za5Bz0VH/E+2/Y+2qaoLRPOkHUEPLddWfThuscudFVUKlk/
v79meo2zcuxPaz2a+qs8YC/rLA3kJDayqM39tA4mbmAU1rZgasO4OyaWjapPsNejcni/LowJKru6
X92QBH+dcPNDqIpIP1j/26bwkL2Bp8Ru0N3luKiAsewhA8NLuBqoCq8A7QxrWdfnrn9ldQ9GH8VN
ckL0k3VOb6z6EXkmWepDPzsjUbaTJTkQ/DRvF+OeB5yZMeTBMi0f42buoY868JwVqVxb37c/+5H/
WOlI211kVeG5Akm3apdXWKgPadqsVL0HXUEApdkoscl3hx1kuIaNCB9TmRJiWXp9cXgsAASYK4lN
Jsv3cl1WCPARx33vKYsI5xNqmg8fQ8iG3Aqai01KHc1pFxmYvr5o/qjuZOBeKClvgh/m/6cysGx1
p2iE+OWFsqM8yAZ4qKSD54unqQA+nnj2Ppg3oGVYGeeO+M8lyEpgLagGfiFqWJPksfJbvUCowprg
4+QtCUfDEW9Cz71rFEC88Uri6bI+c7x75D7Ue29e7pYltBglbOkv8kNeoApljbhN+6Mo17K+DdkR
9W3xTBbHQZxowF41JnWZWVjOamGvHGqHX9NCnjYjzqVi6JAyt5SDrKrihFZZfj+VtR/tnQdxLc2U
77/Vy+JvdZbuavusTNa9SwwV36vxEOrjj4Oq1teo5X+dTPDiWehYn7QY8oFaJMUXknavllnYL4oj
nhpNa/ambZhbV4vDtZcZqH6gAf9k5hrpMxgeQneZTwMNXaYqjZ5xvMTUmAkTVIayro3x4KKy5Y+x
sQIVzvwnhvNYltnbWCDq2db6p8CqVRCkucuOvVdu+uedrnXIiqqk7hdqbwQ7PxNsrRuoXa6evRSe
9hl/cuUOwez8IHRkBiNnApAwtJsyK9LnTiWJNiqptlGgcH2x/SUDZOv2uauC4kYrq3SjQhDb522Q
PbnjuCcYKV603shhPfn+IQu7+M43g+/y5Sbd5Rssh/zi5Fl39gOyDMN8wfw+QFCS04rBBgo7MLfI
SX6NkSQ9yYMhhvZUmi3wWstF4kBhl14CkDwZemQOC9kHLud8CkwbDpx5+FH8OYTsnhXFc5al+e5j
6NQAFmwqXbNuS6gBwzDt0W3xzrIkEghoTofsvSzGFSgW4Kn73q3PDgnBZl8TAQEdpkbLvFSq57Ej
rxoLs/zsTOStoyGtX/I0ewbm0X/DovnUsh59qzsbSpYIcLDPp0XuQhNYKGzk53C0F8BvyQYQMm5g
znT7DJ54A095FpfLnRKFOV0rFhHW0ltZ/GhIUiXDBxmcZUe4+xI9KR024gaC1EfXDktvUxdAfPvB
rveh0d7IkjzILtbcTxbLmV1k9gHxssa5RoOq7IULryuDpc4uvUNEQYd8tYrmZtmnUnx1mabERCvL
og+P1W9s6ZWb90t0LV1WemBd3jvzPZ01nCWsynKuEIYY5OdrvF/f+1nFL4vXqIEUHIai6TfLBhz2
XZBk4s6ftxyRWoHV+Vnn1m2zSgiBAd1BEg7min5bqa57LPW4OsJleWZPbD2o0KrQG7Nvi9pBUjYG
T+7wQzzKRgtV+xU4kGKnFuAEm84otsIB75o2RvAY+bmzLjrEEfR4gEcFvRPznA6q25DZD1MKysbL
A+VtQ37NfxMdS1KjaqyHjLHWAGST42AZ4aqIUwhEIAXuiWauB8a6NSzDup8qn8Cpo7PDhGTH3hxR
d8Ns4oVsdQwynWPj+EfS8wiMRlF6Lmq7Ojsg1kihV9HX0sluKhFbT5VROHAqAuRApix6LhQCCHMH
59cryaXWBNXd8Ct4kfcrbWasZTHW+i25JSLuTpk+9CkMJQQ8o2vs++hGaU1OiiR1tv1o64eYZwRw
mKwlox3nR+a3ZjtmqnM2+XzWTpIY1zzF/i5SFedhmCWL0ONdlKXpbuvWn8ZFNnswtM6onUh1pgQu
Ud2aqwQI/lMxH977NZWZ422h/LhCtjTjiENyb/pYEEJuJ8e9BpHY3tlGG94XNpoVEUJva1mUBzqY
jt3esbKfWUAID310kHV00EzCgURA+r3vtSbOtF1wsEVanfqwz9ZJljZPehR/k1+1ZnyPrD58jfmt
EkwfMbqYr3GRKjqY8zWpQ0yhis36aTLm9EHvv5ni/RrhpdpCd7Mf15Q2uJQkFQcoVd5Ba0bvQMqT
/Favk5AoYxFsEp4NFW7YNAnZ9Pspi2BjpbTRJh3KrMWkwITHh6vuoua/R+UZH/UxQIRhYakuRzFX
fByaNMIAGNTrwwSRdt0OOK7X0WAcc6En68iKlWdI8peeX+GrFXW3Zt0bz/AWBGnx+l+6+ll7kUtX
MxxuCy/60fW3Uc1JxWM9LxPCiC96JYxH1a+Kh6D7SyHqXrTO1t9bNO8vLb9fU3hFv60rHxDKVHY4
i9fqwDMWxj8JUdVcy9NEQxAgmg+FF6Mw6V5UdLsOVTLv1+SpQINWwVP111pZRhm+upkMQtbeqNwI
KzhAGTG3KaniG7Lyyo2sh/hO8FRWatngoos89ybp54mF7NXaWmvtZIda1spTeShdi1yZ08aLAuWM
H/1ly6gFX1qvCg8j8/xtwK2xSwcCc1pWiltfaOJWnrEKfWpIpt581A9+oO1cg8S9vPTXvqBNf/Rt
0O5doHHQIjvsBid5sBD65HeUmWunzNAuaVq43/L0o089ku74vY9stlULsZYOY5kImGHwoCD+fhCi
UYlPz6e6AuJLnslDHfDsAp4ULj7qOt0dy9NHObGnZBNn6JjJi6E4otT02ziEK0nS1LXNdOWSI/vL
GCycnKUYBxV8TQFXC7m+zotuETIQt4EaitsyHR044r6x8kY9+2vDrukQ8PuoLQzDWZFpNVbyQnlA
Wlnc1rtq7ikr6h58mM2SYwtPI8Np5nki3XjCDKFcyCJUpnxbGygtyaJuQhlV4GoeZTGyoxUPSP2h
8HT9NsnMB1ndR2i3NiYecvEoxudaI9XLFsLZy1bFUi84aU5XjLLN+1pM70N7qdke+rgt0FPiIjIe
4xpdIfaj89vSUtQEc0sxzj2+Ss+6jzPJv75bc363LMPCDZmk4fnj3cohE95tViPQXMLS30ol9IzH
xabJA3DRs1j6uzr6rKf+USzrECaaB4RGtsqGaUiZ2WU5VcXnVEvFTpbGrDwwVULxSbW1F7PWhRYY
Rbdouw2rmnj2eqidEShTmC19hArOOUshrJN8i/RDhXyW7P1+oWOEYKdLd/b1iG4tpY5uwZsFbC36
a4L/xREB+UOrDO6zqvPyozfAOvK827JLHuu5WnjwbKqEdHrTJu7z0BjxkkB8dJStjR3jiTEmT4EG
eroxsdgZesV9riCNbUQVDxt5la73hCPbOD57Suo9TfFRvqSrdOoRpVcygPNL+XFMIrcSylYWx2T8
POE7i4ZVXTzUgb+WL+k15Ma0Cefrtkv1JxPWWBK5pyY1yHioKuRijKxOOGU7p760yL3Emu2DCzXv
xzE1kRv62TwoYBg+LpmmaWQSRWLf4tFqWLBOwu4+CNvuHqMlQocp4FA/oIjkDQYy/fjy0UNr/cc+
NtKT7I/rSb01OoiWsljNA85Z3HkseU1fZdYSTRFv6xnWtmnH6jII+PYsAIDaVwp3q4pIZmvYwWt4
bcMuf8XDKQMnGMxeAyZs26lxIfr38aNl1189QxGvia8Df7HLT4ZulesGZcIj0Uj7VExaiQeS53yJ
lXIlu5YueT69V927KcUbblQjniRW1d9Nhdct5OvZkBTTzi5f/AKoolIOLMaUxDrUkCrXeWS7zwAH
TrJrE+ufO1eFg6jbGm+KiI78H3K/L5cO+6g//4eEPdT7/5BnrKnk/1DBGnqMRPkV+G638cvE3KRq
Mu0AB2QrHWGPR1nsqkSs9FDVH82m/tE6eYHxl6Ka6OWOpFG2ge1MnsRQ4icVn/SVOqrVGTB8vy+1
pN4hm4yOqBKlKwfdvE/j2D0DgTa/u/WhTpXprSmZJhAhjyGUc/Xk+dW5Jp6Ztwgu9IZ46bMy3KKX
lSF/l/bFkcgcllHz2W/FFpFnbIbNZsk+gN5l2Y+wI7CB9pvMPqeasfYHJTqSNnKXKXHXtawvXR0s
EERncTSsfJ03PZYRQcsVhhdh/OIN7vsA/d5wTFy1tNlez3HUo2mCBZ1LZRyA4smr8b2xq0JtXVUd
igRzg+wiW71Ozw8kEFDRj0lQoQS2SavAOpnEN0/2fJDFMO3tw4S5pCzJetlDy8gfkfRxUKYWMdT3
+do+x+MotLJNiOvNUgqww3R9LBD6v48CAJO1Bs5CCqE7U/1oe25yTzo9fK8vUmfZanr9BbUN2Obd
K2rjPMOAv1yDwvR3AdJBWzdMxX3Sk+RoFLV7NXp1iQB0+6Ki2rRCxlE7I52KA1qbRpuhVOqnStUe
gyrpkdTBKGsU3rMV46ESa05ybIuyxwPEGFHtH4Nb9hiQsUVwhVbeHw29sa/WfDB1cItWfh3jyJ4V
xdoTEMwD/D+wlpWZVHt9Ylnx0b+t62ijNmzZZJ28rAtB4Y9Rm21lUTaoUfWGbL1189HNAUnl1Hl2
gbxpX9PSry9upyw/OqAsw9IsHr99DFMbTrltJkh98iLZ0LbRsErS0IdywUCyTmvEgNl1lO1lsct9
eyOiAjSEijeOF1jPLlu6Q+8BApDFehzDNUo16k4WnSR/bEh33UKm8u9hqG/qprWeizGAwObdaUNs
nkhdIMEfqN+BYanbuCrY0sg6eYgiUR/hXEFbpq865cbGn6pi33TiM1hgqOeer6801Y3v+lFYt6b+
tSW2AHEGu4o9MmZQXufGvMqTO9WM1JVKdmgt694b/OKzMeraQZaQUrRuPfFVdpc1kaWpexatfx0n
TnMVVESjrCun6yCSNvXnAA7V+xhsLoBrl9NnyC/usvLITMek/rV5AorQe73/KPn+e0nOVQMqFx9t
3S+ln9fJSe5nT3kdOaf+Xu/JVc8T4M+e7683t82CO//mOm8IQD8G/T7ox+QEszE5WYl/12Zjt0OO
JTl91Muz97pyIGHWg2yg+0e1qJjpF7JcT923NACYjz/Dyc+s/CTP5KEuRzRV9LTFQOzPBl9To+Ev
ZdOJdrkaZDdxjw/l+zAfI3S1Mq61eNbum8eXBzkWi4Ju8cff/vuf//tt+J/gLb/N0zHIxd9gK97m
6GnV//jD1v74W/FevX/9xx8O6EbP9kxXN1QVEqml2bR/e7mLREBv7b+E2oR+PBTeNzXWLfvL4A/w
FeatV7eqykZ9tMB1P44Q0DiXmzXiYt5w0e0EpjjQi8/+vGQO52V0Ni+ooZk9eIT+bhK51hZ61/GA
AV4ru8iDm5XuUlTgfcuFEvUeCxVMAtJNECfmuZos4/2QTdrZZGq9ITfMZ41aknkGlV9sFS1oFx/9
ZAM5Nww08wjJ5CIiKGqJXSnc/mSJbDjJM+Pn2dwD5RTBMg7cacjW5OTr2r6J2vxaREBpfXP8S8kT
6t4KvXHznz95y/v9k3dMw7ZN17MM19EN1/31k4+sERxfEDmvFTauJ1vP8nPfqukZd4v5HPZ2TX5j
rinX1ogzGbCNAemQ+fCjOq48ZAPL2j8pJDdXmalaCN4M9dWLnAoJBeoG37aAk6pdCKvvz3LRVt/K
tGpxnwmfSuD6l4hs+JOqP6VJ0z4akKbuErDcstZtm/ik+VAMZTHVSKoMhoJ4/nyNBfdgHaR1BXm/
tZ7AWqTLyRHpQbaKPPnL+EPxl/EVQ933bQXR0tdwPfX9BrGOujsRff7PH7Rn/MsHbWsqv3PHdDUo
X6b56wfdusJlwRqINyIiPXoxfH7yEw4yjw/VQsoCYh9qefIz/mjuc2RRayFu3vuFdQtTGB3Rm9Cc
qiNhHfiwCT+4zB5bTDPnys6d8cPy1PfN+dTRf/QqLPutK1l3lUHh7dGsMtad20wvTbMYa+LhEwYx
GzXT232bme6D5Wu3sj1jl0PEXC9gcvr2uULeeFl37vTi18nDQIz5gTngtwFT4Ad3qmcANFwOKbql
kzXcdo4THtu+OMkSIoHj7Y/67hafZxT4ukL4i85A+RGYi7HyzY8uXNqY4v1SXTGr1cT6ZJfHoDxC
pEOQsI+GO9UvH8ZB0zB464gluc38vwTKJ8dZj62lflZR/98BFrLfi/YYnQUc1nvDxSQoyq0Mw1Su
/nejzpdXBloI8qfx379Mf7WcDr/lxVhFQdj8VvznQ57x97/zNT/7/HrFP0/RtyqvAQn8x17bt/z8
kr3Vv3f6ZWRe/ce7W700L78U1qKJmvHavlXj3Vvdps2f0/jc8//a+Lc3OcrDWLz9449veUtalNHQ
aRF//GiS0771l1toHv5H2/z+//HHcnr7FkYvv1/w9lI3PBLcv7s2jwp0A3QTepnNtNa/yRb97zxB
NM/zXPQvXNdkQhMIn4X/+MPS/q5aLoos3IG2C5SQW7SGo0OT6f7dMjHs8jSyOIZlmc4ff/7fPx5f
71/Yv3+cGRBpfr3bVV3zXN6E47q6Z7Cz03+926d84K3FqOSU7BIXgAgw/hTi0IP3XzaFu+/ruEAA
iMWdoqKkDKGjThDVj5jGCuCySyR4ESbJE3SoXJMwt8m8O/pPupYl+zl6j54O7BCSyFMYeauxuYvV
ZOlbqviU3Fle/81qc5Bsg3LlgoOaxXunCYDKlLDFElc/oI1T7koTFgeC1QtAjQT7Vf2hAhivaYkP
3HphADBb5a760s7ZMsNcsTUjrB2qPjQogIt5aWHNMVvwteBq2MpYdwJwaqAXaPUqgECwAqu4l8SG
SWXpFkV3cdD6ZqMVEb5UTSh6yR3iBNEycTI0BgDFOTb4BrtmenR8sml9Qa6rQLY7jQ4Z8rhsN4iK
GKm9wfPMXRAQ8Veq3xGv9EK0TRB2Bs9qfAoStmWWc8O24LteTu1NSz7R1/JX2+szOEnh97rOPjWF
DhIb00QQ0bs+EYCo9ezidB7aWpZ38gYkpTqyon5T4agL/lF18jV8vmpZGs7aG3tvW2rT1xhgrMHG
diHceqPFw02tjmtPRxRzDPpPqI3tfHOTiLcw7lmcajY+8AHY9tpD3cfL+pULDr+LyVJgO+T38U3k
GSpicu0jDjuExIcvprUfPfuFnxrC8VBfxqpKDxnuNraIayKFVb8G3rxoA/QwYHF/dk0SeHmS2Dvw
tVcfciNRjS8Jm4dFfoVDfo9tE2mlREeEKhVfSZ3PQCPtLu7bbqFjlTdAtmetz4IQbka98fyBvKjB
Lgu00MIs424p8vqSxUpGmirKVg5B7nrwrlgmoHqSjsqKKPXO985RPD5Wtb5T4D4s8cqbZvfwGxTX
p/kT7nD/6ZYdfo2AnU1vixbFAu4bui9RAOMIVRsbJ7qcoMBCv6ma/jlAS2XhdTG4yemLHU03aj3W
Sx9SGqidr0KEx0lxxb7tx33o++NSmanazhB8LoBlLmNzwlCl4NNGdfRsRvCgy+GE7uwZ+UbM1ixW
AEWB7Z3RnUK7/j4Zwdm3zB3gn0QN4ADrSxGwXh4HhKm4dz8VsLqWiIDAEecuz4DLjiqSWWYFdc7T
VOSJJnepKmlwg//vWjPML6PQ4kXrK4hmKyixAcTboXC9U5Ou2KRBuy+bGKnL0kb5Ip1plcp2GDXE
jWL9KRh9rFetY9uR6R/wkExHcJQmZk75yMyQTDaSCZ2FSCt6fICRnGfFabUl++MLng+HgOdt6Rbo
yuDL7iSIV9XCQnshRV7XimRqHIULw+rjta7NsPpQiVehq+wGPdTXSnRQAj/aTK+phQ+eAZeiiPg5
EX48BUHcrHPAzQt03DZFBPHCN5vr6DcoI6Mm5GibcGDpQADrKFCXWUdOYS6VI9KOCpJNR7iH2imO
SQnrLbJxaXKDkBU0CDUDewNlR6kBZfemsYuih4Y5DyNtu5jjRZ97aIVm0BL+H1CbGVv3Htevdqs6
CL/14KYINAmcVHWMheKqheVdo0lgga/tJlhd5DpF4McHZCsRfXCQS6us9EYdEU7Xq9Rd+c54gbKP
CkmKzhLqqZ05C3oRjCVouvNnHQXTeBERisAola3jAQ2FWEwrx3f3xoBmo6MYaLKZxEjSIIxW2K32
aO+ZycKv26fJQ2oitR6EUzX4xLjfQAJCwvWaex8zqbXX7YAaIobGl+K4PvxqM/0WG+Pj4Pd3mhNh
u4A2DctFDApY9A037FfQcYI7cVtY3tkwhm8I29ckH1CRD7VYeVDRGS2wHB8dEDpd0OEgAOm5sZKD
1ennIazyrWm0r1mWAbnugDkQlI1gCGKMnNlVtsDj0156hMhWXdc/zlT6OAClDBEWFLnhonxKBh65
i8xbOQ957dfc76qCVFu1wsCyvbBCO+MefuzANCOP1131sFpUIiGVAk45iSFYODAQ1VH5RKzEBNnL
zNtBw114evra9h3QiKkEV6ehsRZj/OJkA3Rbnade00KjKZp9mSNYFabwR7QeqWpcbZ1NkaJB0fQ2
6ObJfSP/MJNsOvCCLJaXRA0qxG6E7WSXTscUPTTcnVJDih9Ih2dGeed2mresHWMd2yZkrIQ8inMZ
rKziSzQTqAR4PzInEoD3t3EfYw/DjDa02s2Av8Q6jPyd0/dfohq8gWLFix6E7rz/RD4nKsDQx9CD
h7ZfNSDmcFCBl5FUrGTjCF13yHzYg0zf1RoSZVtBYHe0tZYFd1VvXhQ3A6/vuXuYQO66KJ2XzEP+
we34Fse0OKAsiZ5il+xaBNajYNoq3SFOrXPppPE2Av7PXncPu4bA8/fBA7ZuEtSGgQF/P9fubRtI
E15JqCdZZA4blEVN9wl9z2SRkzfGR83faXZ45xSIPLYZv3VF24lQh0EIFXTVmzhTW0mcHKNp3Nl6
0N87hfWQV6G9HLoqXzmxb+6qgXm8nhBvz0YMSsdqCdB42kxuZywQJ4MVoudbTfTNiqQM1p5T0198
i1shtqZV7CbWS8R6Hryf8zLayoxr2qaNaF/0RrlJgb2VkIYeYpxa1mYBpHeylQIWJ053AoD5xu2s
HFi+UNdZTd5oQLyjN3gPQ0/O3ue48sov5FSqZRuZCo8/lLuQVvx/zJ3HbuVMmm2fiAX6IKeHPFb+
yGVqQiilFD0ZZATt0/fiXxeFvrijO2k0UPhRLlM6hhGf2Xtt4DcmkXbTNicjltBqAYWDLikO0+rg
hmqTe5TgKJFMI4tKVt8dOyE1T9aZ1dxn7Vnt2ag8nF+tuhtzYu5TydLRyaG0rdN4u2BVhE1F9CUC
VfCxsr8b5iI5QEIfdt4YfEonr05WiQJxLbFQT+iHePyTuFwCSDE8AuQ/hGcm5Jc1NJezIgVgyflx
nYdXD6N8ZDYmHqasz6niWrCcXA8xlHbBKavHg1so8hUyMEZzZl7DSv+4c8p2IXQ+gnWYj6SClYe5
r7vtUiUvS99ORrpRA0I7Kgo8Mz2D5TuZeke1dsV7PzYFLlgXWd2KcBvwIJoZ6sMRxOJD05jHxKut
u1SED1T4+3ItK5JDyiIOqnncmZk4WRl7KqkFp13ITroI3fDfP6Ie3Fi0donGyZ9OLgL1K/kf+9Xt
spOfTPulF2QJEt8K36ge43p5LVj6ejiAqrphYztO1dUFrgsZKRsu2JbCLblZnUKQhFYJBTgcJ9yy
9RTizVufya9TWG5AtEgSfmJQ/zdYTqaTCLr0UnbfftuF0erL9OLBAG49cvyaYjq31jpeTCdQl5JI
TneYbmlSmjvV+iWxGjz6DfTU1cGt3XH/F0kxRAyl02gqu/lkyQxJ2jp/0l2sd+Fk3XVZcylXt0H6
SQNBKNPeZXKBMoB+twwIV+3Ple8XNwB32zhWSTfcYC7LDty3KetI1T0YeXqXl7U+tFWubgB+pyfk
5opv8IziyYXfaJqwzcox5T3p98sowzjpq09+UeM09OLs1aq5rKb9l9lLAEsCD7eLYuemcKFGW47f
7KWXG8fEGr7UlOs4sYwy3oLRmgnpuAmyO1ont7/V0rzYhCPsWrPBTdYZD0Wvi/t1Ab2fevEwiQuL
zb+4n+e1fp+IfQSnom9rhWVothgXmb4D8Jo6qy2MN6lqvVfr1kbMwXHM2MnMVTHAgum33JrzTAJS
4xPxPE3mR5tre8cCYYSaA2aTzAc25C1L1HQ+un3oRKnBMTz6VEtMqoCA3oL5yPebTTeswFIuC6eH
tQD5DkkfsEAZKZvbEZRcDwwt32Q9Ndi8aDGgZVbzCkcLd6GQsa1y+KeGegDrgu7OQBrAwfB3QASG
J/Iv9Wh1qHh9cPzIMXLLSwddlKlZdxoNTWmQ5yTiJdNdDw74kldvrcRr6DI+zy2EYx0e5l1lr/qE
vSFBk4VDrhww57m96cQ2Lv3P6qFgrQ1BQdEyobYk7E/tDBmnGxEukOYcLykPXkHkDfA2RXmaBH8q
F5fC5C1PiRQPCP4hqhjQXXpgN4teXkMlXdIwlyA25hr4JCvDfVv6Z3cxmOzPhFeDubfRKFoh+NM0
xubPQSD7Z9E8LvRljhH6kZJDsZeTibIMENXikdQ++yHn9FTeihHfyLbuXSvAU10o4qz3CePW85fo
muysbez4feNehuE0BgHJaEvyUmMy2prImyGxojYExxTKH9ewT1CX5kNvtYiQ4FhJPIsM+sj9Wiiq
obB9SLBXNO0QCz1LHyBO3yy186yHubw3cL/RJ/64ry41YjzJFgMWxpBjJoFFOOldskWqzKbaW8e6
gKHoNsXrkM1oFjO8Wh2uN0/18Ln4Dba0Ajy0LbRxsq8jZ4HYXPUOBTRqcGRvCD5XmvQZ7S4nWDoS
QCZ8e+DnuX/J6B7fMK9ASph4DUPZ1ZE3ghcphjFqk6U7I2s6go/8HW6LKasGLzMlb9Is/1QeddO6
tf7Z37zi36cTC2NsDavmZhdpT6be1DykbhuexawuJjerg9vLSHMnsv36afE5ignDbh0Qz73uPj1S
9foKo1uXHHNCMBzdHULbAmGFYzoi5+9LLc4P1pgbmfHnlnnkpjF9hCtKUtISMqMEjxBij/aIeDGv
/jBmAbqjmctng/0WkH8Dw4oSLF2fRmxbUQknGH2Lcw4b2lA2Y8me9W4sRWfErQgvZRLKczCLo+O3
j12Jl90Zx2Y3Js6XtGSBEQKBvN9TY4lyOqSDDSI3qElZp5iKSg8qCWoZp0UKHibFw2y6AKkgeRPH
cxozBhJmXkMtBOW0+QHr8DPsjN892kZOo/J79Ai1rzuQgcHWRWAyTEoJRiTAWWHeKy3H0yASgmgn
vbeMHsQRcXMq/RRu158Dt/w1r+FASsP8u8N7y05jRJ8kP0FipNFowxFpbaO46bn30PS86sz6TkPK
eScljCHPugWMreTleS2eMNiOAC5JtEWHu8uhkaNQBn+zwHQs5LjRonDlGDX+DKOEyGgj8fMqZiiQ
6cPd0CvQRI39PvfuA04Pcx908pGcBBoKXJMZNIegbgd+jRHmMEHGMVLR0Qo+S7+yEXsR0LRa8JUG
f5csQ7V3XC+u2jQh3+lxBrJM2YpvvOCA1UWxz2irI+Lp6ggLMEdv/UYopYl/vUhijKc/gDV7xQCq
rAtQKPK5AaXDgwkcYsLNzqYYsiqV9VEwaCJzqtspb/yeLUlSETUrSKnsoyzT4tjZzRlutDj5Q4Wj
7EC6G1GeibPg4aQKWCWxYt1W2ufNb1TDD8JTIUQi0nqY22Fc53/2NwVo4+7DfCKqpPCdC45g7OeJ
d6PH8dywaDkv5kiaRlq1kbAhOGQgISIO3GrfDpfAYLEjx9i3l+dejTEQpCLjl1mrmZxH/09vDhvF
DmF2YKMCrFh1wg/Bj38zNum3k2sXHh5jjlV8lExpGMP92CC6DikuTCz14IxCxWUpgx5ad/vmEXMQ
zXgGGCVdJyjmHEq41tCTxMRY1OBLQI3WnUUy9ZrBC4XY+M//w1YtoGjsynaKQgWa987wwaF7Mo+c
BIzQhNekspIO6zkPkEz812BgwjJy51NtK3mh6L/r1nY5L666rmodXqvBSA5lq+E1IwIbWqFfHFBF
NjRsR3XTZWyHG0JTuH9Nus3BVBvFM3jwdQFv1k0/ehcGQtG/oer9Klf7XmVJJMfPCjZdPLAs2pGn
h/u8uaei4ATxx3nfMEPTjYeE0CvpVcieIliOoN7iPnB1ffASiX229f50hv0nWXn+KzFthAfUk9Zv
1X2QW38GYVjFPfkpiCGS2OOAjpvKW491nT4SqibuvZmYCMxroiVPzfO7lxRO7cnv0kdNVgZFAUiH
FdQrsTUo43vFHd/Mewltn85a+zUKrYmtzTLmV+TQeURWznzL4gbcipvhw8sh8ZIqcFwC2F9zt12h
braXCq5qmSYn39psYjyOBTbh3JYOZoninYMW4KuX3q2W8egFdobhSQWHuSGygjhDUvqMGzwvE5K9
+VBNfbBHiLgDgOTsDIY3OwjkvDWVAASyZo/zIgjgaNFezPACykI++wMxVKiqszN1B+MU86vED72z
8fccRCcZRDg2VU2QxexNzR3b9WjZssxsRUjo2vnHrpL1BfpRkJMkSGJBFgEKB8jHOX+o4CkYEgep
9hZoBgo/15rPRysAuWUv/eaefx/InOQGOwH/o7Ka352gzWLyGcHAQXyLQ7e9IY72lJGucfQ9xzpU
ng8ouqaxGotHVt0crPzF/GQuiJ6Vr2Dc5Q56uR3JtHVXoeIhn+C+ptRBg89Yk3vUz7Ii7s0WBLyr
3ouS2CLsRozcC3kUfXMbzn55Q7f7JF0DhPTafDTdkt1aZvo2jfqv0+60BQkU2cddIiDTG2FyNxU0
YFV5ywze2ne28IHmGZ/tBLzGGijEivqAtqbeo2J9h7/0o9yZAbsu7wumPgcd9h9eC0p2VZS4tRT7
ciY4w2eUHNk9+cFyKSNfT2ilSnLMOsHrTiQ4SMVcKWCgEPkE9vWaT6tY5h9IN/OjXZp458YLl8Q9
rsrpAGYt7kIDRLlRyZgoUbRNdXsxW+Q1K7l3mQkEZoRVEKFifmS+/WwNeHgcSR5S6ZF8KTDHx4k5
Mzmr2otY6vGVbuSUOmQM5nZaYGYvfjTf/bRcroMiyIgMox++IjKyVb9GIEcOnD9LlNGwsAKBnGsS
bcHelr1mCZOR6+2EUJfhDyOyWDZVTo/ZtTFx93mUh9Zjk5Bc8M9/mjP3wyQTKAvkUzkIYIQ5lDFV
Gt+rj3BAcFmmBCBgtx2ZmdaH2ZZkU9GpCCISvAZUTGX3kWsX1X7xbsB9JPeVx+ahraq4eTaagQE7
LvrtcnTG/A2QWFgy/IPbSXBSudRInFN9DJDRpNmUn9zVRorIiGFj6e/MfkGnOH6KLijjJp8PmV3c
8PQRWiKgZvTFiD8WdSgBFMj+Pu2Bsi3sUsCYg8kmnLVtvho7XERkvvNc1qlfXcqCkXkuPZgL0OS2
rwcdCyxKHUK8h0l0Z9p1eVcMOBisAZJNytyc6PjwsDAfbPuRKqXQC0O4mhiroUT00FZYYEvrYOX6
DhnyeOxn+yG3khePMyoCNGKCTf5yYE+gBsLUjZDJPgqjemkG+hjLpmQgL/GqE/RkydSQOjYr9Mj8
0JMBqmpXB0Tqdtq9oOCy94NKefQZKOkmpEjPCFoyQGMwKbejzsti+N7nZsxRk6rVPpNIfvWt5UMq
sNw4Jeoj0jKG7dMt9cCAAm+jrrYLSHcrufIO94faAYBlFOKOG8Dat1Z7nboJyvaYf6R23hyCAt1W
ORPCYlgX4b3RW9yhF37gwqNG7P2bNF0C7FKhdeTk9nZzUL0Tk763J2INtZ1/EVLr7uA3JJG5Og/J
iA+ajTTf0JGhusXsFcZnwixGVe4M7bG+YS6xsEUp20gTtPlkV85z5cBRaaGIYG7FLQuHPJw+bD+F
nNPN+6x/J5VjhMOT+hyx/GlbPi2p/54PjNgqael4EcG9yqlDfZM2g1o+GsGdQwRhfQYSMZJaPVdA
0qLWphDoyBmP7GzI9+YUXj3YjVXF2sQy+MOQMIj4SzltA54B8COQ5wPaLLTu4pAGdGmN0a+xpbtr
9gfZPVMZsm6Yg6dqJ3EQ7ExvYSli/+msm2KCgT+WfEemrjsETQ3lvcjkie0l6L7m1V3GkvHZCBmh
erfysbs5jzi+gSxxM4Epj7HLikNwa0nzW2mmS6tiSekPfLkMQ1EMJHvf4BJZJ384jNCLBz57rrn8
mDesPGbbeav1g+Ox+iTLJgVjOLZVwmzNTKPKFtdJjz7tcQjXcuUEq4vwEbYWSWovoWaFZU7VcGOl
yFqTbnEiI28+4H1HyRpoPB6snloi7mK2L2RYmf1rMOsXa7H9qOtgPmZSpZSFxsJcyj5u3CCjn5z7
Fcp/TCeezWgToAoynonhKNEj0WwwpwL90r+DN3Ew0JwDSrSLpEKfCZGFn7EcJr6Lk19/Frn71cF8
ZuzO45YJ/yOQltqRohXsoPBEY8dXpZfsp7TfIO4RJGONSdnGoxEO+4JFEoW7fBbZTEx0Oj0yn78V
KQBgi1rSK2Akwl44t5mXkfqcEh5CsI9BiGD7Z4WaQxrYoe7Fe1bre3Md+qPtlh9r5vzwyq2om+1n
YI4VRcJ4RfzswXYMf8jdurGRbXqN+OWwv0yS/qmah9sQJ/ypHKZrA0fXsCBL9QNssqG/Kf3mXCeZ
ODceiRJDKGciT513M6Ez83oMZNt1tc1tm5Z8jUZ0UG9dIMV+Z04R8JX7zFoQVw4Wq3bXl0dLmYII
JdBixurHeYlDkpH13phyKNbhocCJdOP3VrRIKw7qYTw2gVWjBP8nUgtomWRXIRWqo8lM3hXs2mg1
MR6lHtcw0XZyLR4qB60OLLz0nr9gJ2epb2rqEb2s3+3SMAmwWZqxKHxfzC7d9YPTRWWHlS+Q1RdJ
RJeJnOpYzcNPpY2eAQBFSSjKV1N09rlJnpvccLhy/9Ze2F5cO3/fyHrjqbRahaN/2nkLe62Ji48y
recKMkAROJpshK6wqn2du7/G1rX2vqWY3XJojOG3HqczfCfMBIv31es+jAho+yXxkMdFM9NpZJAC
B6+AyOqYT6nZDeDFQ5w8ScMoqd+iNVGqF23C8KB62S44huJQH3Mf4z+HQgxnR+jfmFbDvRgYeeJt
x8k8PTt9vqXRVZEU4paRHAoHmYOlqr7Q+OPC7sOj7QfM/2EqKD/lzGtgasHfnmNreusr4GS0iA8y
a57cYXgnUl1tgBUCG9sCkJOyL1WaUAm5xl3AHqWfeBo1cMkeDK+fC+pwYJSsgVoi3D2cuUAqU/gZ
KFspmqx8OtuqfmsGZgskM7yXVfVjFBDS1uEtr9tf04AFxKnooFBh3imKrLYkMilDWmCb1BhzswDf
Xr6hUJtM8M/FMnwBdC/i7tubKHm8nk7T7+17i+TdwpAt9Nz6Swp9q0MQrotIzcPiCawKC11UHpL6
SYEO71ebB4694TwayUMTkIm47XcH4xccx3VfoVKB/qS/mjr/5XhpeCyh1iduezIbl6Hq2e/cOTLr
oY4D2upIz1CuiCQXW54DI9ULPlr0IG1F/LtxsdRy0ECF92EgIBrRQIRTFcPLyUglg/RWnwezJgxB
QZjN4y4zLP7Cqd9bjJeG/Jzq1YpmF6J+3YgfsPdw9vFDQOKvHuXsxlMNPTWsBF+9Lcw45dDRuJgK
myfQpZidVXWes+BLDD5kN7ZzkLezPWSLdO+Y7OIJLutuyMaMSnooqJBYShbPvMFwe14wxUSLw+sg
TSXqZ6oLZZN65tMS+AZbc8sovidBVLC1+nDNKv1r5rtzsF3eZzckKNXBYRoLc/0spQlyJ2s2rSHt
nu8bpNXBMWBOslWcQXeA6EBEOTGpZXsYuy24sKRxl6G7nmzvS3qeiDhZy33NRGrve//Yz8t3wiWS
qMwhEcy5fITpz73D4bO36aUPLvL5Xd6A8awSeabuAfwOpDGArBo5Ejym01PCVn96QyC2SQPmmWyD
mR7bLB08+WbP6HumoYlcTiZev7PGhDs8N3MwR/XUTmykNNd6M09HOwB7f6iEfF80Y6BQU4TNvPvE
htm3c+pcIcwBgCH3dNeYaRWn2/GccoHvW7/Hbhw8b+CpmNhHnGUWNVnQFQABO0w82YNWJCQkytz3
ipSdNoND5pdZGDfoguJiRdxiiQKsLb+WuYCubC0doHYKhihMmZS7Inn2WVmSWt4QJDa+1wa6QWtm
wtBfJ3dSMWmWlDuN/hGyA8CqBZOtFZx6t56KHjPBIoqURBg8FilBajMzy9pqzhZ76otvYFWY7be8
R2pt18lhMcYvPtmjSy42O+vtfUvjfhw+k4rJBAmioRGPpevCJm2dSBVEolgk1IyEWISrCdVzJnCc
67KeLi0bNI3Uhxwg9xernSuagebQDdbzlLwwaSujJfy2IBjfAcI5m9iSn/mgT6Uh3xo5fa+j2NuD
OpAZAQO6Y+3eacREyL/qvSjeM4+vnhvwPvLNoDjqp8OMkVY5LNxtNq+7dsVV7mbGsXMIWTCH8rHB
FWBA/zyurTgag/9tKhabbdigt8MwCH5Cw3Gkq+voUdxXMP8+bnEUTjyE9On7aSLXJEd6HdsopjYg
3bZ9ATMCl9HgbESO0by3a7VvXDYM64xqpw7Yx3o0wdn6PZIYAcIJgZzFr96v5m3RaVbozqsmEvWg
DOuuDNTfjlM4XrWg5cw7EDuD8ZTk2U+x+seqFMGlSfShGPULnZSnPAZ/qAN8cq806xpDYRw3GW3a
k3BeJofJI4lqcFBv625DiXfqEwaxv/eAYPqjW99I8hSx1heHahRFbEo8M2tk8MoiNDckhLuA21wR
AujEBYowgsq2dRZ2ebZFHxoqAu5nMRzZx2UjhhnB7ioKdPhRWul34Yi3CVGVFbbvHlKe1P9eS1nH
o41uzjYuhaz8M7TJV9gIeL3d+WZci3CPjvbLcNxn5ILQabEtk9N6rUZPnF1AFPs0y2CbWcAhtzPG
s988Fwa/loSTZeBcopXNmkvewzM2JaCu5DYZrkOKFkA7btLvpYUHuDKKRqkzAkgm5KVI6/SIse3P
DJfryKj5rt8+IA4/NNyjqo4BjuodDowKqDWisBJlY74dQn3QwcsMdHsyWopSOV4HA00H+3aSmRDP
tk3dR8Hoh5cZM5C9MsVH/Ej5hNSQ9dZRbbIM096Oey9FKsfzTRDzFiGkzkFrGETCrC/wd44pTvmc
p4cn2YenXYzbSchI0XL19/TbU6g3lgx0lWEl4jjwrdoJygtJjF5xv8yrCb+VmXdjE/ZheS1HVCWf
CCJlAcd1a5kWJWOxLMde0Td6o34Np2ymooHGByJyRp0JWrBujLjKQfFVPCd9b2/kNnW1C/J5Mj8l
qzMcSKNLxZlZWorrLn8ASnJTSXZpoc2PqidMBZomLAGaulvvqo3taLMuAZUS7hBxWLtqwD00dmWw
62tORVmyJmzCL89FSFg260NdrS4NOyRAq6pJpW9/myMCEHPF7Cja/CBTeGxDU0SagoOhbRjXndvc
+qRssQzvypjO2ofxEDDLisCqRGvuZyfpyy9fhHQmOgl3hY9ySguO11C596wuDxlm6QO536BzE2e9
z2oUTGLu7spifRV9e+6I0Exq9UzO2n1BJeDPm/GR9NWaMLdznlK+OB4Nk9tn3whz3mth3wP1y1hj
gfQx7eqON7+PahPJZBAmx0bDEm9C6yw4MHY04U0MuyThebzM+buVwebqGqYBAldGMo6HoB1rglYm
RY9EHs7YvwIk7qBDnUrBMI7U9lPGfXWYFzL6nCTABMLen292vhdtSEZIF/6plukun5kSdmQcMbp/
9Uao9oFI8she21+Zs60lU+/cdrT8DQNjHDVki0/z+4IO4MwWx7fYTw18QE8aUHPnvMjlPZmyXwgg
0A4wZ7VmlG6e7o5GrfbsNLPbKf+dBEKe5cI0AklZYYTXjl1ltukZBr53sHJJi20ZnZpozNxlEYdc
Ex02Dg10FjLokQ+SmGjDAvLmO8Toj8BXCJRAE4OehcJhxo1dJGxPOkk/LeZyj4oWngA97CWwupfR
wkjpDAp1VQZ3xN20JgNYaV3HqHSpsBLUu6XDTGhlqwtqOwHQwtwrtfWlM/BMunZ66KpG0EZORM42
yV+/9K+0DNT0Sp0tTqaq8a7VivgOARJFXrJBXjCWTwQhha8M8ljnLyYLGK4PI/HsByaFFHMwyCMU
e397O/vqJ5SzyCIIfGHCjGGEkBcQII0qvlODjbPwWA+hd9hN/NfMO6eB1ZBNUBSgBt99d83yh3jZ
t1q4JOINQ09gMxKGMrTSC3rYZ0i1NOG82x6RiMYMb5FENQZRRL8GrYmRqHbrU2Ix1yal2s2mAAQL
kHWY2sZe+AYrzB44f+7wdavsgznBzyAVgv33tF6kJpHDypF99GuF9JdIIMRJZ7sMx1tSdvczl5RJ
yJsjhvVK8bteQ8VUqi8Kkg74Ry2WYTdsn0nG3AOMI+xbb7qbB4fUm6LiLzBCcu5aOlymtXNsKNrL
YRjPeSD/1H3CU4KUb5pCdGbajphnIOfu0UymRruvg6E9zkZBtOWvcFC3YqP3Jk72PgE82Km6+m35
/Q07xrfKRVvSlMsfMYob3VbHdNV3Pdebgyp2mecj1+E5SQaKpeGjEmwak0QQfijIv0GswXTWD191
kT6NDaCRmrQhXpT/PVDyR7aTsccOPrqJ3B2KblZ6DDAnFOuyLzqYMWY8uMa1zIvDqvWtW4oDNKso
AT3PdKguj7We7jgqZxqoMxJu9NjsaDhQVXZCzRiHWC33hUE3mBceA4K1/WNs1g+FoBlEzAueqOvq
5jImtjKMueV/zQb2k8YID53d63NfOttFtK08SEXbed96wi6XSBBZWTmZx8wgKqjjZRkJGlgnoVnO
1aM92P7RIQV5V0q65spGOjWoL3uY7nz0RojyEB6UtrjYuRoOipANXLzrib6giR2LkXha3U0VpHF/
EMRPBbRD3ZS+G+22YmJ1M2Xu71nx0BoCGH7qkw2w4Ub02v4kZE2ckobJTyENh5xBLmFii6obkqPa
/bgMsdQcWejEjoyNLjzxT3bH0rirOXc6tmuZNJgyBp65kwX5AIldQN7AJs8ole4WLM/fwE0aJoM+
oW2Kf0AaSmhjs3c9uSSamQ+D6Wwxm/qvW+UfST6ThjW6FyJVz2mITiTzXSSzdDmM75laueoSniew
njcpst3YARyczAQB8m0sGyZ2S4gHwBQTZwnP1I5oL8ZjDAejwkei2yTjU9qVErtBjWF9yIMjcTC9
660R2QPcknBKY+UiirZA/ngJwrCBcQarliplCd9nx7Ccs/dqQaPqFtsr+meZip/Sy2lp58otIdqJ
53rihpayvC6C4qtZNG8N2ZYYEphBjZfcGxBzodYnFSpgO7rNUvf4i1hyuFet+vPioPQNHBvrQkL2
d2LUmOUJmWN6AqPQuE3b8FIUQOGtDULXYghgB5uevXFqI5IXsvFuVvoTisTVqBT2WVTR67Y7abN+
jjitVSQyKlbm1cwylvJMbfYsW+ARaf8MlOa4zUrJRtsE0GzoF0J3diluVRQfdCyz6KJW5qSfJFlc
hNkXPDpWX8fKIZeYcdO+0u5f/NXFvgsyhozVp2m6DIlGWql8iTwj9WOrwW7g2Mq+t2ef/Nw0vKAj
uyUuuqZmro/1Kq5qKI+wukfQ1+ub0MUaB2P5k4fU8o3FKRVuEh/bfulWYv+grfdppI23xEL5kJCA
DFexMi9Jztal4lJaOj4SttX9sa2MjHaBvZppP+ALVUhuSNWy5UCFAd4c7fx5Tsge8/sOLeJ4QbSX
7lenzmMpBdPz0r4rQwZy+fpm44wWNaOLALmg5Q97tfHfgkXcityr76vW/UV1xhlFEXihWpqeshKR
vCSVg7Uj9IZgrI70zHtE0t9KVtbRYGGYrhThWf6KYpK0WOHR+Dasg5CQ0iit3ZGT8QLZ7zjakLRl
zUSZ78uPmXIwBJ1zhRog6Y6/4UOBiAZTHZktLS7hDV/KMLnSwCrC7PVvs9UadqSm3FgLN0My5EO8
YmDdkQ+M6LPewcb9Nhrn3Ifk0pZYTYiVP7Z6ZkUHVEWMxm9dUCsPhKWTLrBT25gEr9KJtHYycQQ5
rNh3M5ixVgxtVd3qmewgwnfRnGZzhNvct0qXBQv+45YyPdXer6mCkrWGP3OryOZG42r2aDnKrLaO
0r/V2Rsx0ZeOezedAzLOjfUPoazPmZ99y228Xg8V0/bIAg1yWTv1hr+DKSnEVS/8kEFQX/5nPXr/
C+13loVp7T8u7f/Hf3dW/eff6r/b7/75A//23znev/wAw1zoYqSj3XUxdP/bf+e4/7J9bK4EZ/qO
Jxjh/cd/5zj/skPTEYEnTM/DdMwf+j/+Ozv8F5W6vznwfMv3w9D+//HfuebmF/9vfnLbw0du+9u/
fIx4/MT/236HU7vsukUDbnZweMdI9csfLMnltfAN89c0Nut6NvRm8rICdofwkUJ5dRNRfMo0UdbR
6gZGhpru7bEH0x2ZfUCSi+GOf8JsGc8Ei2yKPuDuC24aJ16hQh0MD5MWB1ZqbVJDdbEob8jN5Vq9
SRV5ukxgyUdZM59NS7YmaBequiP7a3S0svdJa3TMCEtN6NnSqd9DEJpYQUINltJxaMHMJlnQpVvl
kYrSO03FlD22KY/GWDKyzZF2/rbY7ZGAlqlzZ5KdkDcJFRsq4CyL8yAAGw4H9cLNAS0POATn41Rk
WzTczHR/Njhtc7Z8XrTindxioE3Gr4MnpGI96tpccyvBEUciNywiCxeuLBIap/GvBJPXsgpxZL2X
rP8eTSwCLWKrsLFOvAonjVqUYSlbGEu0j/B1UB0XcqBFxgfhsI9zEEydra4hKYNxZLaHqrpclM6B
lyfwLe1RDk99OXLca8i4+MuUvBdFiACZJrn5ZYNy/g11hG1PX/UTjgzTb7HomYI3l/r0UWE6C6E4
NoLVUqDKbyhb6GzzvlK3MCRQefDRET/kpLURO9mKKjerWXOzjTY59ikCUo8wv9W/1kObPzDO8E9B
kWX3zBFJTDEm8V7Zjj6IdDSp2uzwpdC8WNqv5e9IKjTfpFAst3Xr5ByPFRoSVCOStBOJfLP17d+a
oemtMNL+WhcpObECzM1LqBjQNSvvJZk7BYVdvk3ZU1SgaWte2wQmemDgulK2gfsoVPopMwMbuXxh
zMdpxaS2AzSkbw1twA4N89/aMJeTyzZlbwwmWfRt8m1pp70z5857osLPXjqXawL1DalxS9Vex4Q6
CMpqYGEZQVXk1pO91wmiqnbpGPTUQMql5XzzELIJAZ7KWb3ZMUc21a6rSbWm/UvrBEdWjyeod7h2
evDaTFCz92IU3wP54rRF5Y0aRnS9KrtnqM2t6iSYburhefGMF4J1iA3WzLF5Dqjnxq69jAGDBLMg
XbHser5MDQr0buDakkFuxJ7j0LHYDlKDbn0nvY9Z9AqovvWCP1kqeVwXiODDgh4KIdAfJhZfzZCX
PFIrsxiViifXZYyGSfGlVSyqZcjKF2MKRw7R9Iiv5IA5d+Fz3cvNCevbLIJCD8Y7jqZNIo2Ufyaf
wNBwBYDvIjhOA0WBlf6xlfG3R3nC85gbfLGoBzozmV8YF2KiyvNXXXnzXvWFPo147I8DIuJYhaI5
aJdFRjaXgiWQw0pDd/YxNIsa5Q+6yaUOCZkY2XzIsMnv4F3rCLhhd2WTIG+8aioPPA1W3MCKZQ6k
oAA5tPN27j/YnQeJYFr694EgiAfiklUclPmvLEf8UDFQ242iNsr90pgfTgm8WK+00qRUYIksPSKN
gv+i7jyWJEeyLPsr/QMogSr41hiMO4lwErGBZERGgnOOr+8Dz5QpN3OfsK6e1WxcsqSqEgZAoeS9
e8/NDGMV+H3xE0NVC2IzMjmteiTJ/tmWJM+MGjL/uKWs6PvWNzovc/3M08+BZxIpTg7SVk7+hFSi
YpoKqWuMTZQASCBmLW6av6bRClZC16PTkGGXToFVEapjsJekpr8XGiEKWt3+JM1u6GF5KYVrjsV4
rs243aaNmZxazZ6DQRkje6+0vD/tQiGubIRWuaQqbrzIIW+hA4NUWXZBVFM+UYcdPi307elINkds
bXPRzdsqm0/KkWpOW1Jt1zr/YjYtxl+TyD3g0fxeQLTFAyFsXxDMUAo0DTXhTInMXTv7paotC+BI
bH0JFlsLGZgvaTcgGusd/2BME2VxMTTrWBvilbSK8Cn0w5KYR/4VJGNaC3gs6LvFxNu2SedGUETs
KHGOFG7S8DvdluyILIwmOVTS4GGS3hBsUcwkzWxE5NPZSCXWp59ap1Kbz6l4Pra+z6mmRv5X/Qp5
HWuzs+6ploS4fkfKILTNqHo31Fw0JA5C+vRvRxRQgznEL2FdqKcuzsVKytDg1gE1fAWjQpK0DICp
6ECKkVkInYKT1aXOPmmoohmZbf50uDBHKpmQ2xcJ3FN3RHkQJ5JpcEaXqT8N+84I1eixJOjsVI6K
pE4lyepU1uhe42AfSzVDYRQh0sEmpsTQ7yrAkcOK78MxlpEROo9pCWsFqDsyhWfQQTqzk+xalU64
UFXLpOE72kh1ibWakABMWrXoUlTIpkl2AyIIAxD+u+3TJ5AbMRM+rjYl7G4kYAAqcyBXZgjOz39D
bhSja6kIzPmky34dfcsfhgOhPD+dU7rrV9p63EbdDejIvM25vCJHeJWXC8PQ0CzzahuU5o4GJ1hj
B+7U9XroA3qdzoh4hS/gcOPu1A/XMkjiFUgyLDqs/NPl3VWNbAzCuanouog4VsM2OeS79k5Zebee
48xOuLwrwxIAg4iuY4dpmTNp5d1zbFKfpEme5tI7iU2xGbb+rl3hHqfR7K/aG2gi8fEZ0kp3JN+1
aqqW1K+eoTcg4Rot+CW6q22Kle36B7G11tO+25NJujS3/cG+dYfzHVzf4ftrXuGQEF6R7Y4Tbml/
b2h2r1jUH7zVbCRZjSs2eyvrbwTJBYHkPYBJXGGA2DBf3uXMs3j3TFuiiiUdH4KPN2ITHmq3X4sV
p/9l9gNV9yZd9dtwRw9/iVQmuvGIP34Xl9e+QhARrjzVfsXdqql2imtjV6XP//ngvHiJ8+2/uz0v
6PSYiNv5JQ4rfVm7EDg29S7Z1ze+OPHZqzPFTMaejzq6cXUzcM9lhKN/WOK+XAvELsUmdYt1eE9D
Z8HjW8KVuDFcPnt37y95dXOwLqYG9e2wHPfhVmx1bg0vvnvr1uRn7+nddcx5Bnj3ECXLSpU3XGee
v5QF8IWZarLwVnLdD0ukbcvULVfUnJeUYmhZJG6+SlgOMfot/lefJUdFxxIITAxbvbrpiUznFoDk
/JzFxlyG6/6PbBO7zndrialgiXKaM8mNl/vZVPDumuLqAcQpGYPy7ZqeJPIhYkeq0MEzbzC5PhlD
pIizhbEoCjKS3lBS7x60KDUfY69OmuNaI8xugTv7R7z8OcGHWWjkOLMdvvEJvgHWLmecy0vO7/7d
Jft0gj/LRMclDRz1FXs1XjA92GWzUB6M7+Qsoi6j5LstbzzUTybYy0tfTbCwUKC2mG+XDh/lOne7
Yl2/dmv1WLkwiF+AXJ/E7vcTwsc3eXnNqwnWNlJHItcYSRJ9deyXGM9Se+Mtzv+KD0/UkoZukqwq
WfYvnygWm37A3jzjI1btmY45ypMzyIzf38jHb5IbYSEUtglryL5e4ZPWaHqpcpVUgav8pWxuLOuf
PSgpLMwbGsgG522ovhsXKJFKC/7JuEyQb1fKg+n3qyS4MQRuXeRq8HHuRec4PyrALQslp3FMGrZS
fv/9oxIf9w2mKaVlSMkLMdW3NfDdvRRRbuN7gkMzus1rtWvdeXWTd/g5d9HeXv/+ap+9fgPHlyYc
il22dXVPYlJaX/GRUoOgXtq4sJReeZmmgAVd+/r7S4l5a3U91N5fa36+725MhVEUFI2cWN38rXGI
Xc1FEbKkvrK6+bV+XN84XL27r6svZ/K7UBcl1+qX6tIhfZX9FzrP5fBsbkhtXt1a3D59a+8veLUz
EVZZiQb601J/GNfUkF1jbbjYYLi921e79dauVm/bx3FUF1wsm+pNI/Snxkq++86w92hD/P6tzd//
9UszhWHZlmYw26tXA2RMx1FCPleZcdNz63bbat0eIRHdmOnmou7H61icaKSjWWzRr+ahtKMTq/ez
ZG3VreiyLUsXHXCwiza+a7gT6VbMsu1LsI7c39/gp2sKaxgFWEcIjarv5bCMh2k0datRGZZQq1GK
oLRAy7MEz1WvOVV6P+Uq3nhrslVvnRHmh/fh4b679NV7lJWfDV7NpVPlvlR+Wv2tT+7WBa6eajPm
k59CI+UzEMCBlrSWvnRb8WCzTAp9oR+D9c09+scTlmm+e57X+y9PFLGDHHV+nugKF/XJmr+EtXq4
NXd9+s3ZwsBYZGs2VeqrNzfoJaD2POUzOMolbZ+TssZ/uAQOt472wY0l7NPtzvurXb2sKAb51abZ
PH11x2Bp/dC7tbnCd7bzDjlyC8Bwx98PzU/enoN+i0Kgatoqe6zLkZn1VQFmHsNgMczGlD8MJKn/
b1e4miZTz3KafuIKPlW02Hns+9ffX+Czp3ZxD1fvqKN+GZvVoHJiU5fqOl7r/ZJwgpXiEvT8ZHz7
Z8f9Dwfy/u+v5wpLefUf/4cIyrviV/alqX79ak5/FP8fcCiFw/j4vzfC7v9gBPzX+Vf/Xy7yqF9/
XLTE5v/rP0hKw/iXY8h5KzajJYVkUP2DpNTVf9Ess2G/ahQq+e/+T0tMEf/SsHTQSDNoe1k0qhgo
//TEFCH+hRECHallgKU0HQpK/wGU8nK9sS1mf12qNk02qk8a/9LLMV+bIWVRILTHoJfOSQ2tHLVL
FDxqNQHYgvY0tTiZOHclUkBrCO0bG0kxf8X/npK5Pj1B+nqa1KXGXRnzxuLdJsWqgmDKNCc/WUny
i5BN56Qoir1XIxg4qC7irwoy50UcKs+6SD20MYP2olv9D191yEC0xidNVuZRzH/guJKxXCmvCnav
W+vl5Wbq7XdSWjKZFVRpzXWzy985mKKyW88rT3UmaBKNdWltUKxGx54UB9eeqKaGmX4WfvNittPh
LU8rrezQfTfG/vna3ldk5IffYUhVSPYGGrMUpbur59UUhdZZOlRozVan9RRn2X3XmnTmcwPMdiDd
YCo4V5vtcKKv9iOz4J2rqa0hH/dPKn68imCL/ZQ7oJt8J3xAh3SMCvse3BJZQV56LKxR3/7+R+uX
W2weHsGVjC9DkypQb0u7+tFD0zcQvG37JCaM6StEmP3asps151nnhb6HcJ2qUd0sgeZmheroFq0K
TLpPemRXebxS8Xqk5g6qwxozYH00S6rfcRu1D2HdbMy+TZ7ytApPjYOw2dO0/ugYs+vPwNUF1KJ5
yf2ZVzCU+Q+goKdOna015OCMVXA3pSLfzyUbwn5HpXTp9m6gqZGGlS3tntITAsD4oah6+GV+Uq1/
/2iu5uu/H43N0zE13dJUQ53f9/vxbw+eriFxOOlJHyJnUpO9EyA9G0hdnylILaNMU4991ryO88tW
iRIlqUwjUI7S9gm7lLyxRn0cYrY2jy+0RqZuCCoplz9J4HKzMlT256m3obR4Iwlq411YQUSvjTr8
GkFn/aqJVZFw+jdjdZVEwb1uJpAC+Nj1rVeErjE18ilDu/cwhYFro8e0iu8qCuBzCX3txjP8MIfN
P9hWDZ4jB1LcMZc/GBxHTDM4Cs42rBHX9AyCTyq6Ybox66lFpK3zCHaaN6gWZq3OO2Dx/4W90ljX
uE73FpifBcWyiLZq/RTNrKcAgOKm5Wx9UELxdOPnzj/nYsqzNZwApkMF3tB11bqqFzVyGIy6H4Lz
TEAdSOE9WmlVueoEh5YveYBnpffRZogesLTTWmr6+qRhbg9EX23tYm6iGMoGkNgGmY11Y9slP/t1
lAao11tkRbGXuHyYbRmY1UTb9zx0MEv6pKvRkqIbQ3evtCujNAUqSaPZ6CH0hGpW3/dK/ViYJ13t
qnXfRniY+tbecvxc6Z0IUTmM0QoGrrIoVfh4JVVJPKmJemKVk4s0LDGXFv6rUCe5kE6GIRnc0+r3
z1y/3CTzmfHMdWzbFOslsOdZfvL+M1OLutLJLA7PJNwQXJyr+SlVOrdhEwh9ACQkGkTLDsXKhOS/
S7P7twQvYU6P2SDJMvJIG1LHFChOvbLm7VWCwQ5NmJYfQuU7dDb/ZGkVpqbIQABq+/khUdGzZiNN
s64p1n7skdFWO2Jf5KM3g1ZJ2lCHl0CztJ2B1KDwHAA22HAziZDP1OQenvWqFCjCfv8otMtd7vwo
LBVgFZsSneMlGOrLR4HSgZ5jU0XnmhSsjXDSFUBF0Dpli6UnCPDBdnLchrJYSNlP32BC01lEsBiN
WrhDAFYsehUsfTf6oRv4qGTaBrBKY8Cz1Zp8ukPuNm7bRFfPTiIMzGNN8pO+vIGIZInExr9np1Sj
mDblWreTajuK8hfdW2WdI1s4aMJfIlKYzjfu+uOwtqRkODOtWZqF2OLyrmO6vSBjrPjcj5j+Qxuu
8NSa+hYC2QMcw9dEFtbZT7GOafVY3yUF+dnBkIidQXoqsKcC1blnUXi0LZBuTfXoF4NGtNWouold
dzi9U8r4sCnWyWRpS34E7bvAWClC3VZJN36PAH7L3MmXAm/Loy7qcDkYiNRI2kAuapTLcYr/lEWC
vnvezHRF/x9Pk86M1WdfYM0Fhg/Htz7OFWGCizzXJam7VlFkEGDDA7pk5BqW8ZQDJqsTw5hDM++z
BNFC3lZfvaE5QXrGxWMDN+lNXa6QBW51r4qf8WXSQm8G48YYveopMEb5qYxxdsDsm1UG7OXbatKY
4DrgsWfdCz00TiimnKExHwclQ2U4whJAZ+pG0VeyEextjZsHyVH2qAehj3Q0+DlI3508pL04k02W
MNYfTRPPOWrP+8zWWeGx3VDDrI82ulgspYVy4yz5cWNLYZTDJLONjtJMta+OelEM+LdBxHLW7OoO
WwSmlc5/rXgJe9Fp8aYST6HT9jB65cKJVcTZkeFtMtqlCx958ZJShb6P0A7hpEGUms85x5US3RoU
Bk/yYjGaf6bFHyqfJg/6+rsoArWDtRafhU2OHpg4p0y3djVU4LqsDt5OSTa5YxyLQoF/QNCSrWQ4
IavynsBgEES1qI5KhTzj99/rx30RxSETQL6jS51Be/27Bj0rhZ16yTnPJg4ijSCfuY7yVWGTIpYn
+tJx4K85RlCs7TT5YsewiEJ0V0h0hwZjMgji3/8iOc+LV0/KhIWhUlmndou48XJMOunoYbdt07Me
wZq3Jm2fgK1ZaGFgHNAdMF3qvslE36L11pO73B8VZoUE84c6AlROwnWBitxFlF2Byax4duAI1+BA
AJjmyBAsSOArVaxjNMY4GYb+RjPHvKxizh+Vzpafw6bBRtzmRi5vAHA1YhpDj88J2cAL4Bj93vG0
uzoxfxUc9DajV9nwsREuhhngpWHCLWvFPrcYW/dhOLVnYLTAhFtgWKHM1nrjvLYOrsy2NdDRh0mz
q+GVqlpr4djEDruyvSo6aJE9upFXH7umV/dqiiKqjImuH22E8Kn+iEfeXzVmjulBYmQrmaSga1nN
ASjm3i5S9ZS35clz/GcP+zdmSnU61CrQBmMYwo3XatCYohJn1AzOz2uEyaRbKWvTRFsWsivYokly
ODJ4d0lXlafUcu6TNhbPffnSG37xNJiIB2NRm0vTQLaF67383nvqUY50ZquyOgahEf7ng4ntPmdv
Ql/mXet1+bUpIxWgjpmczRyBEaKqlxicCM6iYoNpGHTFE5AbH1Q231g8+s5CIXH0LIqXDk9ojlU1
bWvOLjbrFcegAaxcTpwzZjmrM4HJhDlOe7tnTCrFrSOL/GwccThQYSDM26nrPiToMEAeeZScjVj1
NuU07FqzCA4dlprBKpCWllZ51ktvk5JpjYcYJIcR441hAK4txK7r1uoeqPbuknLSdkr/fVCD/im0
fpqsM7vczvaFWlsbAia0ZaAC5hRaad34GK7q339/DBDJNZ49umLOX5cfQynLtnXULmGFEfGqH9Sj
pyUQrqi7bISffEMeWJ09HivBsL2bdaNBdnh3J7F4oE7T+pXRpV+yyAd4ooldUjXpjWOYUD9OzTR6
Wa8dyiIWY/TqHMZnZEemHaXnhjbiQl3CsIcUr2KSBWST4txZ4nL4WYzpo1lVhzaxKzjmubLtkPMt
pdoQChBn3QoS+7LsZvbdhMuujPp72B9wC4R2Z0HNtziSbxHngatjB7hEOets/WR2Z6h68qO2M5LD
AZhPxPVuB8xsO84GziYwFPu5Sqt1jSq2tZT8C6rQ4ksQkvJHnVjuQ6vy9naCPYsZx4JEjM3ZGeBw
Rom6RlPiLwHnTX/6WOPgB1lFvAg2eRn+gGuIdnaMwOnj6l2rEXZaZrQY63d/DJ3oMbITZP4GXqxU
8Q6J0tPbCqHe4bn+s0uh7GZF6rzAj9UwmSAg9j0F3JQ6fYkjgSe4GDmRKCmUGTHuwFocZUM2Huz1
TUiK+/dibF/baljZDv8TwzGqp4nHCqgdmIDSP5hmXz8jwpWFTSlaw8wm7Sh77Otgb3Q42QZDcSBG
V/AhRzLMkaVVy27IaI5Wfuz6cXenOU52SKTNKi9oveBRubF3+mxk811SyuN4yinTuNo7TY2JpBTP
71m1WXNiZZ1ETrwT8bFCYb8hir7blCkJ6FjbH5pMsE2l2LbWzEM1gWdJam8z8UGAIFhj8mhvjOq3
g9a7VZRlh5aPhtrNYhE1Nefq1+U5B9iUEO8T0mfSOIbaWQUJdknTD7INgY14ytKDzHifEYoxM9Fc
KkMKwQkZ6yi7j9pYlb7iuV04PtYYRrZmDykwhZCyF8CwB00+JsJ6+v3aT+DP5eL/9rNJFcKdYJDR
Ja+PD41mYH/NrPGUoHJcjC1nuLY36nNCR3lFxCc4YaOUiKzN8EfatV8bEZ3jtMq2k2OCtNfa9GtI
gv1mYL6fefb1A0XW73kux+NAMIcbyL6+m/pup+eUH2Jy2e4qoNiyBQxpAVN27VIUc+IcvtnIgbqM
tw9OWryLk6IDdgV7eaD8EhoFA1EF6AlmnyydsIndMB2Vo2fxninM3TeeBB0OxLvS1PhYzH/MpA3W
g1WDvc18JMyqSsoDJTbsiBBvoNVU9d3ffyIJ0yJJAnfMCLQdsYHsPVCqC6q85rkxMmPVM7Tcrtop
hV49CIMcUqSWbmBjKKBGmOBn95WdZQaTC8YC0trUNVtPw44eVckeUrb+JLBKLIosf32r47z9QR/7
oxuGfMMHRCZQFvz00jB2M82ET09q9MoGW87ur5hcwxwAXzrKoWvJZcg03d9lX5g2DBcRvu4Sa4cQ
SWC97PryXmtFfhwM8WqnDVk5uUJAhn4fRT5QVCfy7i3F/BZS7ToaDVE/RW43rmOYTx3RC8dGMRaK
XgenyaFWk5RmiEJVn4if4AQyZw2+RQ9CwHdnu3igAbglGhXRNYyPBZC6yu3BLO+Ix32eAOvgvdVB
c3qetp+cdN3V7RMglHAXjkF+ttvJxkPRes1OOIN1UGdeuu+19VLUAQL1zLNOAxVMgGB9t1dMXtq/
Ewj7iLyb4tl30vRZNBWkRmDWa9/qSldXrDxet73wjk3LebSnQLlsO9ChWd3nq0Ha2mw5rV7Me+n4
2hOPwds2U+Ac8dnAxMWCvYpyJO0SrtkQdD+iaZIrW7OUQ9LK+J5Icf+ryFVkrMEYHUI2pnslK2EJ
N8zqfljZq5KYnHPrFw2fkxnjdcvHQ2Dz5+2fRBnt6aiAqiGTudTN4IvaPRuxZd2YM99qHpezErU4
VKPsCAT19eul1qaoijHeY1aSnCXDNrgn76JYjzKEiiUox6qaCmc4hPtg+GzPpvqVszFrFLjYfpbz
jdM6Cx17W1BAWbEKcGpD2LxWC2CgOHR+xCqsotJJ/8zwakL0WnqvU1Qqz1oVh/clUTUVCPnYeOos
kM1Gk6abxOyqW5uej7MYc5euIjQmdZrZdy6SvCs289WmVe8M+imsiM8g33GnhSWvFBIgR63yDmpN
1gX1IZw64w5Uc7+FKpXc+hVX+xrmUjZRSIIF66dpf1gCGKNGYiq5fsrpFdxlfvZgZfCAmB+aTaVU
GeALMl0rDajn0FFVioBWYFGAiqr28NTygv8xdvRxm7TajYHwJoy6HAj04XihNHoo0ApbXj4hPsna
lLk0TlNG6sIQ4kmKa099fPuT1hrmDMKXCDqM1p2QiQuL76WeoB5SXPoSJJ2/eMsnNX0ok7aJeSMQ
wLxmEsg4xs6GKWTDPHUO/aY8UIBtF6aTbhnm9aoaknKV+LBt0lo8OVrTrKqIT7qIqr+cVD4EQIDY
M0zKuTJGb2N7eJpHqf0RtGa2xacG/KQPz7o9WXfNqPwVG/R6WHba5WTE07HXyqNue/3WTDH0hpX/
y8Gfcci0eAtzw9lC3jD3WgS+VF8j2qBMa/fJIRssTrkdAr+26A3X8AaaICSsIEKs9oEMcXH0YrpR
OXnbAly+A5uwPQTqKu1PKhNXJQnJJ1BkExC2cTC1u7IAbWA3tefaDS50KDC/8NH9CjQAFEFe/bJj
9Pz1d+ZAyKkwWwyB0EKW/SubnxGexdYobawKTkCcQjseOjseD7mEegt+5UWbqmhtY6oWnFq/EI1x
zrsu2EovtHAa4TCimhCfRhJm+loTez+rNuQas1vKWmMjcUNsIIs4btFN3+oxtDDs1vnGAExBaLZO
Hp3p3RPwAiY3LIp9kYE7y+vGvqN5o6vJoQjNV4rOw3KqipDmw6jMUWvaqZQpNIfRhEvSG5Sa4xnA
45XGpsmLZyf1nJ3Tm6dE9udowkOvmiSXVQYUjYG9mwErR8TDrnFUWNzVOILEmKsUfExN4DzSd8b1
lXqnygBp6lftvWlE23ioo12iR8NdHDTQN9Stmeg06tSKSCuH/IqpqHZ+3+hfUSfdmA/eZp3L942/
k7bm3AanwnLdWtWjpvTZu4XnkQLOIvLKA6xp0Kkg1hdv6bhvf6wBNHzREt0yQfC38GOua1sBL9Li
IYxzr9xJDZ5u6XWbABwG3N/4J9eN6BpaR7uwBOj0ST9iaAQFIRVt69cdACRFl9D8pghiJL5NUbM/
ADz4qJrFug87hRw4wsojex2rTuN2bPdWcFanG4/gSlljMyWSTKlTUyK55ZOuLpF6OfV30s6NeqLb
DblhY1YNGUS40CuhqSti9JqtKXyA5FosOOwNG2+Ez0teR/x8Y7N7fcDHo8sSgSgS+gBzNY2gy0nQ
iFQBV0PJzzIAX1QPcNr8ZI6jo21wIkPI5Nzq5nnwqgyZDmOE5pDuZjrUu0aCpFDNul4YbfSXTOI5
XaeMtjYgsIWpcozTc5jk9Ooee0X9HmgDaPuGXYdd5tY9rKB8TrvrY+qjIh+SZVlV9arWu2YjOGvK
Nj6ZdHz3JB4fMfHPgY42EVxpyCkhAu5SgXLBWFb4G1MNEJtHudy3ePMWoyD9o5zIPYIhc5dWg/Ni
+4LYHM94VEMSrYYMTDoFT+iJhr2pSc+LFDJzJdFhS3tS5K7TUvh0Ld5zzanczhP9o9NlYh9xvAw9
5xeAaO/FjhR1o4R3xJ1gl+gz8c3Qe7cszeopa2BzZ1aibdQ5wFrOfwq9MQ96MmcWpWzHWkUnMacg
+ebtD8Bu5Q4DYrzQIChth+YxJm1qZ06tuiky0FBxZ+xMGzCMGin1puNonsctgSSGOu2dJjS29P7x
zmX1q+rRrBIZ3fDYlA3s4varV4aPUZtB8pi3VX6l5+vM9MtV1mLpRYKhv/SyodVVcqoggu7Q+UW9
TxSb6A9qJLs5JLTx9XvFUMY/yCYqFqoejLuOhEkCmGLvjoV8X5nBHejHcJnVzS3Z23VHj0EqVORh
Bifceal4q56828vInB04p9TynDjsM53KLvZ4wdYZlNEvhRViCbRCc2MberCsmum7V8pkbQW9xlGr
/VaOfgqzgLyTMSq0l3ikkhgAIHepOWovgwGKKEiGs+9A1POmTdZO5Y5meLFVoro6wrT+55+yHDQx
NLRhIXvGB+UaMtWC8WuWePEdhmRCjmog3c4Qb6CmsCfsbWAqurONwtG7VTL/sLubnwjOLs7XqBvk
W0n93RNpY6Pz/F6UZxa14L51xkOMb9drTxq5RQ/wcR7DoAFvqihunSk/9a69qSq96i3OL0VQHVcx
7SNNeiMDvN9gVlYw1oVXUDkrquw0QE48oduWccXxLK26g9NwghQEU/OZTdBMW4e1NE1gSZT4Z/s4
enWiormxqbuu3L/9Kmkjs6KW9lZ4uJzPRIjNyZFDdYbk65pmNX4piiBfGX2owqbQdjUDuQw9MpAk
VuhKjulD10wHIx/wL3vdI5oViJL2vEiQlAAJ0zfJBTRrSCXlH2TOxg/UA9qN08vQVaxw9/v5WP/4
UKEi8ELfRFqC0tDlz/crB8IJWd/nYfS/1WEojlndwqptUmLOHmtmyx9DPxpLHMbWufHaYUX5LooA
dczoIwgCR0fAUI/M2H42HSg4uNjhOwej/dxhAl/X2Im34/wfS6W7J9uzPg26Ej2WWHp3ed50cJDM
HVv09uzHKuBbePHdkOecEDgC0h0INzlFaBILK/VYWv6zDhPqWzj2bLtMPg8mk3PWqsPm7Z/GyBo2
vcDi/PvHdOWjZA2lqQmqXNI00rE3mlfCBXJtie31y+LcKwCEhzHfe5332E+nYEw5Wcfg0qsINbqd
pFB9KNLtFJEQLxcLebYL40vX6MONV/dxXaenRnsNnYcqKfdf+zB8eyxwHrT1OY4aVGP+qHKZ0V77
ZmeuCiqDoLs9h8ab4eAK04++bfnbYbIi5FpD8e33T+iTgYQdZB7r7BjYZ11PmZNIfKr6SnPu9LDc
gA0VdHR6AJ1OPq5qNR/OeckhRXRQQSFFyGOVa/I4VhyzgJI/j7KPWtbYBO6KaOo7r/wzCT1EILnH
MNGHMzysX3ngR7u0U1EJJDbVXcOXZ88GY0/J1ltZZkqeZx4ckz7zjwiyxn1bSNDNWrdOEZ6cB0QI
eeB0+2EglSnVB/mgkQtR+3W8m2C9rsghpTzUjYi3NNKPzJle/vvH9HEgSZURRI3SMY033+rl9zYW
lk1OVt6da+Wo99Z0UtXxJ8FD6sGn47TvLBKn+P6yaJ/rWXJUI/HSWbBFEyIUwtzSb5yHrvVYNrMO
IR+SoiO6awbUVavCDzyLhAjZnZm1Rirp9CvCtrVdDtHLuiyeYtYe+As/dVD2dOMh8fodeTBxU4ud
rg/bNGjTY5lXBt9xi/tdVtDW4m7cjoX3Uvqgl4BviBtP8U0sfbGrl3yLPETOgw6232sd0WRZhEQM
nFH6NiWJIkkJ+vQPg43UJKVTShZnUa+7Yo/9m81NSkgykAu8ZXZV75yWI6cvB2vf584jlUz1AabR
vptFKX4c5o91W/2IpGrucWxt/IyM9LRXJvBx/h9aQuJ4oTXrrDfkmiwCkmfSjFzkkcLTyPDyYV7Z
ujyQA+rfUJlceRuYg3hL84c1GxANlSLH5dAhiwdiSBBY575GZjZolTjSm7zTzdrZj4QxmjbhIHlL
zPVbn7j96Uexfnaq4o+mi6xtDyAK8Aq9JjstbxW5rlvq/DiT9rVABYX6R0eZcPnjaNbpNr3+6fy3
hPXvibCudbhxo3XXKVPzNCKU3E5T8VL7CUXSWYjy9sdvhXkM8XHfGCWffGvmbH43cERx1udnXf6m
KPUaO7cG7ZygHN1SXsh783utgbLMRmHsC+rssY0cLO8KsZGtCmvOT/7SSHZchUM0QYJU6xv7KENy
zYuRizzPpExgaljy6VTM//27fZTm+VFNiKI4s4FXtrnjN1stKrAbhN6zqD3zgXiA6q7O1GNOEGuv
04fLkuGnTUQsMIigPXJKfSxAZzzUmkk1ywsmUrwhxuWkOW0JVo/gV8IozOFKFnG5ot9knbKGxB/S
kZaFD0fP7+ujHzeW6wedc8xLz3QD2t6ccpXlW0lYzFLKrAxfGwvhHKgM6vYitXuXiTl3Ayt2mGvJ
NVoqOUUNIKQHGBrFL4UUz8l3NRoAvxrLOhSRoX8bG6IHYebHN/ZdH1c/uutznY9Jy6GUZl01MLPI
Q2HG13s20um+ncPgHVUePbWaaxfGsvdiaEhCbgsx/WyYlUCaxO0+tRv/xjDTr1rW8HhmLSt2YCyX
VHffhuG7Vyo1Xy+dxjDOpqd2+15BjEhOLpkafTnAbTHtM5UgFdtaWUBaDALIsAoO+1IlJYpYzo3m
6JiIFX86ouopl0gd5CEvAGmaeWIcFOC1y3kPRWIJLPGecN7JP+m0qlAA8JqMunrwqMYSUd891XKo
H7KMZk6q10B25kBuSmojsd4HNciDu56u/kKdgGo67URt0DnVhZW9WhMx8HWDU70OOzdSwnxF+Kix
0xuoTL9fAbVPvgCOVjYNfskm3rl2KYItVXobddpZ45RFRBbtJNCFSz36q6rVlOaBUJZRo83dXwDJ
jUnwCQm5LI35bPFu4lm+PLXrzlL2k9E8az7Nkjhrv6tZ/60Q6feqw9wVIeNZ2Xa2KGAOgzPWtk4S
3VvwT8KMsDvdLaPuGbkPWjq9uvGNX4sgGRCGhfwR5ZOOtpu5+vIbVwRHNRuQ/Rk1cbopO8zTfi9d
sCA/fSHApIz6nnhPQo58X/LfE8+tRCcj7+ShZQUTfceJlzVtDTbmzsSjsKPOly3xUCyp6BOcQptk
MRkG2PZq+jpJQucp4C47uwHoFxdf9EghkiNwFY8SFqfC3iW3pdlk2Yw7ZFG48UY/+QBme6atsy+2
zflbuLzfuLCN1gRSfZfU/V2byfEU2RYNx8h+DKbqeUo9+wTKOEUAmO4Le5hV7zi7NRH+N2fntRy3
knXpJ0IEvLkt7w2LpETdIEQZeCCRABLm6edD6Y+ZbvVEn5i5QZDHSGWAzJ17r/UtEnZj8qjMWB0K
BZl4HgQNUp790qverDjZ2ypcsXrvfToEZwsR4YIh+rgE+jOcUPyGi2FsX5zYcBeeWaD/Jjt3QX2V
neJIU6sh19GA5OVDh+W0i/MxvzUGWtmi0WsSKt5z9od3OX8sfuuvJ8rlYxVM1mupOIXIFPvgP9z7
8yfx76s/oBI/AMRCX5OS668dKVKj3+VtR4aXznxKOQPAx7DKT9L6NXbCvvVuvU76glCK1JW7QQkK
l0Qmx9htL3bkP6YwGt78TB1Cz/pOHqd1LNMhupoQ0Cy7tgDpRsG1Bfm/aMjO3oTtSD6v4awElMs3
FWSbzpCfvfRozKbynWTAz7CZPrKchEQGsR2BvAQp/Pf3TAP6P980Q3nwKRyRASfYf7XcyatNcrsa
squydMymWv4j9HrnPU7NBhGDHImtSTMiEsF4MSMcN/ZAYnSnZ9EXsLNwHwTHGSJhAOGTu3OMw6Dc
T6DxYicbr5WAlN0L6w3aFoPVgu00aWmVa3516O0UHLSWYfYQqrpoxAMpgg85vm61PLEvXTnme4ej
6oLwEvcnqKPsYdQjY5MWwn/c+Mnes96JkgHMlWvtkYrUfceo26eYxvV4aeeiuZK901wDGQWrCKA9
xF3tB4V8eiU+Ir64DpRjfdKdO710MJTR7wj5HHs1Pwg8SODXnE2i+8ONuhHgGTEBOyu316x5w7ca
Wpoufpsw4PFiiM2UZC0ZMuSu9yHgZYLVL62qPiZHaeu68CUEwEG/txkGJ5Njl5jCg+P/nIWuzHOA
BquwU2+Fnpjks6vqBdpUeWsn74RCsrvaKML2NHjWmtCaHZle6ZpVGnF2kYlzkd5UoNx3FTv+NW3z
d1zmtNIr94uuDQzI26E6K/DogE1r8QFtLl4VoRpvXQweGCLgpXfilC5aC0y/q5qrkw2PgoHtJrCZ
F/2fbwiAXbn3VfSqebDFiTJOd4nmoeAnG4NHvlfnXot+GUIPb3UXbOy+tvYZtcqCGkPfEQ3QvLCT
2v6or5qRsAb/o2xE/L2KCPDrOSF7KYoeUktTY0UG2bgjiPRg+qj1cps5ixxcHF6MIL6wqO/8iU0S
LZw4Yivj/L5o48R6IF11HpXJFlqKU5xn41fWaRrCMHi3z1/7tKK/4YcvSZQxfkQ8tJgE6V5kaMIP
HOF4JV7MvVvp3rnohhmvocefPRnmmVa0XwgtIN4uFfrWC1aEV8X35yU6u2nt3wwkK0RIBNO+qZzs
7EcpuQwFbNRUWdG+NkOLRAI6jn6RmST6pM4hEo65nWq33lj+ZqgT90NUtQP4XURbvxDxnUDQF6eQ
32GsFHfCOcOrmxfZgnqDBI32kjd+/bD7sNjwrzTSaXT5cAdF2KW0T+ihHh4SwJ9pOt4rv0i/TBCm
15Bnm2Peawpl3sA4pEp+jV6jXr2UDxAFmVWH+f80StyGOSNPdnexxGguez6fN8MSJ5X6BVKJKdmL
NCFZktvCkvDL7aZszj1Rp4PRaqu2dMd17OrDKSJsFRlAle5RXRPNl4wJqQGgRYjc0oJlOrrtVfMF
/PFBXI1MS1EzOvYK6Vu6sE1ETEaB28lLvGsGOzedNHE0x49q+iqJMnqH1ix5s7bFwTb5DAZHMP8a
yUqxK+9MwNu5qgnXqsaqv0aDTDf/8hPzxaUpCb95fgKcno70sIHoK+0r9Hi0vCbZsZNthWdvYkrH
ZGodMfagausfQne/oofeZ27aXNuha65ZdKOKGb/L6OE2YbtGh+EcIwYYC2fe/Bpv36rSOT4lJHmV
jYsSHr1r9dpmCEMejJhUsDyfODtWj05aaGP6t+dRwqKtvMpGUPFElR1E0VarrKryrzp3xLLLxdbp
yJxwwLpBPR9watFa3UbzAsLY6SZheq5rRRdQ544GxcllcpaDGRPoWStSnrrx1c+iEn0audGz4Dvy
7oxZ4h0cS2chWbNujl7kuwkRw5JT8LhKBNRyhcbztUo+NJKBALHHybeMuF0lxmPpqXDb6dpPTSt+
DHXTvkxw0/POlst69MdFzxTm7ilrh253oI9jeFs9a0i2jQEFx2bEF6X8JWdHd5si/3glQos1PtLd
HxU3NmGvdNojMqj82BUHoNDQCnQz+aoZJaAQLKV7ZkcLdqL4lvsIq21N+q8JlRFx3WYD79/YOHN8
6DykqUI7W9fhQDSxVvlv0YRzyboS/Knd0s7Ewibwu7At3LBGDvus871lnY3+Fi9hewyVyZllcs1d
FrnteRRolJ3JHSlqgu+CJhPVYzIdcuJ7wUFDfUmqLvuaNe6dGmD6hbVhS3IDia/ks5+9edJEniAy
xfIsBtm+RNOcyQnfeFWbDCizeT5R2NPrGMjflIzaweu9AQlRjXjY0T9aX7sFAbGfUTJh2ZCOesVb
kF4N3bzgdjwULhEaTyGYnTKlqcIjvttuW+q4HUXgpC+enpmnlnlBD4p9mzVAtTMvtC5eLewL6XRI
3OZOpu8kIPfxRFInZvenT7I243KZqWD8BgyEr+qurNh5RF2VXgNxAtZ3Zl8dI442Kx9Z6RxyYR/D
3mFsFdOWsVxhrKUwmr2esl9U/jicnbR9SSd16ZImYlqeIkHin2ijPlxbEuoKy785DQB0pRXpz5F4
FLIIaKQmrYulznhRHI0fSAPNI1D4fKWlidjnPdJHMySrbmxHKOyste+mZk8LQI3DyQ76s2cm4UlL
aOjpImw+RhG/4dowj2EBKMzzktTfGh6UyzAxiQDwONdzy8mflRAw/APro+KeWaE6Lc5W3E2LP8dw
Epm48fDcLPo2q4/PS86+skpRnS6dWmogzlpth+D89fnbZI/h4c//m1R+vq77EkBqCNO1TrXsJUuH
R1g40UfVxTOeH+JDNvvNwJqnCNFMD4AHWQ2pVb142Mvums/MQmmMYp2yq18gt2/qulEbLWTc11VD
cO3nizO+5llRYO3EsUS9sbObMH43dGKZDeWVa0fF7j8YDr2/fBU+E2Z/bo7Pg6MAPdBf0+YmZoCh
atFdqkCddb7Bd68ww0Vlk4ijjzXhzpVP7pXhQvGbK06XpjAZGPDC8zgk1MYyjrLmVEoqK8vb/GtC
zHmF/v4tGupHlNnlj6oqHlVEeJCvpvboIJ6Hbp/FW8cv9LeCEKZB39TuaK5CL1aPNh/se2bVi8zk
a4uiTLDLEJn7vGsHTWzEEGavf/pnwhevyJyn7wJmLTo252N0B3PTOHKnii48Gjx95IuGTUyLZSAY
T5PxiRPe2vaq8lUlvbbwG1f/CB3/vSpl8cPhXWjkVfthYPyS6fSADBx86/OQpm2khncKDMwvyhx2
2RQil6gt90Uj9JHPUZuDwqK3sUe0WaXeC8Tl9P7fjwp/5MP/dj6COsDIlVw7uIcAHf86SfqENrcI
IzHLtfhVZZIwLp8VokHpDc4CRq2/oDmLs2JtxORSOwIU68bQrG6HUvMrMW4S/1nLUNvXxRcrpxdN
WaouNSDrXWQb3bpwPEFoIXn0XirU0UcsTQyB5rckrooKcZ7fYbF0MGdYsr12oKeOzJd/m3pnr3l+
ncMEz/SWBQTCAkwrfgScMkt/71eh/yodLb9MedITPGeFF10KMtUDL90ifa/XTqlbbwhkSRjOvAuR
b2qRQDw5W5rlnYG20u4pu3hD2oV14lm69WCn70ROhfdwwm6MWIeELqe5WvOlUKfIHu4UBmlnjdQA
yAnkGD8SbxjJZQIj7UyFerXj1n9BELEoh+obUkl/y0gjWpXoPZZxbThHu9VyRns9lKO703XtrRqd
9lbPFy20miU2TGMjR7jCOMg/4/GL71cNlDajuIpWP/aiMHbxMFJqJEKiO9QDYM3KwC1VCe3dZza9
NEkTfyhfMgpkD7j2bhdu2kZN847QHWpVbSv+lMs4DwU9R/5i3qV4cRY4SNdxXoMg+szbxv0BoPuW
hm51KklL47mNCnrvE75HJq3VI6ULvws6o0M1SbnfaIF5tCdU30OBAN8cCrkFaUy1l/fjlTD7feRO
96cstvWkYtsk2900yJnqY0F4cNoj84pCvnI4wr6bpvu47+sPu7rYJAVOtflFMNvdOGUxnJ8ComYk
ISp1yvwwGczijarP9xIFQDuQ021PZXCbMCJshkoVpNsgcLNa55WcJLKY62xnaNHwntVafWEX+f38
La1j78A+PIN/YYprzHA3z6/seaFX4GOg1MZN3KgKLLFBUc+A/oOOwtYhxPc1IGOyzmrr0KK1WdWM
eL/LetqHgZO/K02m+w7M1GYcBIB33TH2YtI/giZurnQonHd0MCRcTP0NU8Y3owL27mDc/9BpqCx4
3LILKDuCSCoWueg01NmJEXF/AtXt3ZxSejdNQgAmowK6TtMQxNXFxdksiZLw7HAgoWSyeBFiZQ+N
9yFNqPC6QkuYmMYtyvqOCEp+SnPM25GIzRv83W5dRRZk676W29yojZOJjGJZtd60CVWSvfSlVZ27
Jjxb8ywo7Kiy4nb46gV8iUVrFqzdlI3E+Y5HKaLxaIosX7pxIVaYQcOjI4LwaBZTtIyHvFnZYmyO
zVQhl0obJ9oqws8WhfWRmAiPjKD+IARK/8qZibsvzPb2WFhXZmjTQe/MajMIuveFQILgZRONlqT8
oZnocNIu0V5aQoj2YWXJlTVw+8+tC/r4Fkz2sd1z/y5QTPYH9pc6JCvWW4lAWPvAItxyocfTMufg
t+ezJqvbLPz31GGc1UfrPEGtL9wKPZ/WT1vB6OzKlsNSPRE+3WdoQUdNb45j6/sHFO/NUpMWcSZR
68FEnjsaisTyohl34XNZnC/Pn3QdYPBgil0yLxd1ULpHTg6EXuLpIwbSdyWBwQFHPcvaBKPNjdBa
7+409iutxXaTmhlidegfSKlmzB5f6GD88hKaCgEZc2/+JZsLfVtHVZ70KeF2nvsah7K9JUr/ZkcV
ZMhO7ZtBErGXux9+O9pHgsdeIQeYP4i0+xq6gPlVWXf7OA/lwtbFg1Tf/K2r6baT5z2slMBcRL6I
u8jIhQWKDveE1msuSjDigX5q+/TqBWX05y0+3ydd+mwZCeHfEde8QoJGwBMb4oj5g2YyfPJzypa5
qxLuNTOsKIPj4UuDtWGRTVFDOy7B+CCAns11rTtf8ACjC6hQdzsGIm5vFjGMHXLHikVrQd68+AhA
X6MISWD9ElCzzPrs1lmau0Mma93sJLVvMfOEdpLNnnbejSxueSiT/vKc8ulV/+kESbhxZh1qP+tQ
nxc1vDTW/KQxHWNeLskc8qbwx7NRg5GPL96tu2HzLH+5gRml2sS5uql6yQsmEJ4w4s/C5ZlLNYl8
qw82z8IbQeGbJ6ZLFnvG25Ag5k3HYgNoOt7l5qRt+QYhUHLPx/TXTrHlg7+Io9/CIUWnQZIaiPYS
z32vPC3J707QzklBNy5Oxtdubta5VonsP2inXTLqIV6q8ldBH+2I2dE5OkS7HeCOkz3la0eBQXgx
tkYF7KUjq9AnTo90n6UT5/XBKGLtGBmsQaNwx1VcuL9qEgveEHRY5zD0f5Wz5ZzW3V1kznS1CuOb
kvWcnwPUv7Balpymyo4xK9/mzz3P/G7knomiWzfBgCUBh2YtITyF0J1Np1z1lhrZR6pzSMeDS8Sc
LbJHEskfqaWPZxtJ6KJlkEpeD3ruaXTmAMQ0cVZjUS0yW1DZWV55p4sBhKZwdZgytBvbNqevhTOJ
EWC8yciWQLAcJF9NJ/9wi4RII12QftPUxA71bfPda6dPIpWMF8+X9dHRCqTjsfbSZIb+YkSx8SJ0
sguLRtxye4yXetNHRzK5OW3wZV6FlkVvbEnk4urRXjqMHFxvoqdeB9nJ15vfXRUk+9hRKPurOYoQ
dlJmVv6n6fVLM6rJfuzd+B6OyRf6htNLFfcffVC8Pz95N2vrhS6SfNHOlZ03DvkpbLPzEEX2d/Xp
jH59b2xGIrrkYID35XvhE+vpT9lmmpOF21mjNI27uK+d4zhdDM13yAYx251HbUHHlvi+uCzcsx0e
NJk5lyCY6G54htlu6PB263JswlOdemJRdf5AMAO5LBWT4UPckEuMYTxcluhoFs++X5Kl36fB1sFi
D35O4QcOl5XeWGZlnJ2LklIHtL13NhLrVdD2P9JOIFyrCZOfrj2tKjvu9qbmWaz2lr5LqG1WhfnF
agqP+FavMWG12Rx2Ocol6fAriJFwjrMBp5lGWh4OSgOndR5Pg0zXFPWVleGhBf5qpHqmhjCpH+dL
WRJ1+6yLbGSvh7JImXbQnSw7GqPMRLxV7O4rV3DqTZSCQmGMm0GW35w6ik8eoXG3fGZjGBITTa93
+hXG/ldlaxwNY2NYSuFtRqWMfeNbDwR/EzWbNe4MN7w+V3iWWX+nt1W7x0kMx9J3Zzt0xpyazN3S
JaY3jQNyb2ZdamLMxsHBW1P9GKccp9gpn6IFnc2v/eiJj6zUfUKj9fLon/B+YyOL+uyEPV9trM60
1mY4a00MP/7ERPbSq3iTwAxg04z2NvT/h9W5iFKK9qun9asI8sZ3fSK2uAV1tvPa5MMJ6ZqwHXsY
AvOvyg95fwWJOWun6vq7JMgMIwTCWs01p60nYfQPYZfetMHnwDi1iFypurF6Ffsh04n/0iv3xsn4
p21W+tufJVXIIds+n4rIHPXvg/lKk35+tOoPTFL9birRkvI6iZ0dskMuJNtmPmWgJswfuqUF99jT
L71vRieLl71MnMZeuhjiLxp/29GB77L2NZ6ScnL2wqI3PjZxvfATV9/WRs82PV+4d+olaebhxnJa
sAa+8zurfLXyNfIbkUZMZOP40atXSn9d2Cj8KFeTLak74dH18/Doj+Fj0vItsqFph7epedGRcwCG
gnMUsWkdnxctTiXp31Gzii1nSf9eOz8vDnk8qHkj9xt+UcUijtOs8+0MrRyruN5+yLmDKsgG95OR
M0TQkSRRNWsJPeheGp1aohYRH24yPUoJ7T4yvP041ry2uVIzpnwpzVw/unMBLku/P9eW8RqCNQlN
urq05i7DNLULixTKX5axpf1GZxVSxTovrf78vAyxnmykzvqfjXHzKOdo1CoBmJLT+H6WAdMUOseO
3KZdZvp7O/jpWjSCyvTuzoerVE3kclc8MXH7kgvTeMlzV2xNpZdLlVgrMpY4tnH6PWNAK5opfzd8
APBz88O0mWoo+dD90trWomIYRsNoQVNXP8WyrN7i8dvz79ByrXmo6paKTLzUVcpbm7SS8wId0i4j
aZVkiht3U3RDZ5Hsxqok9S3JSIuanC9a33aneOAykZO0kNItN26Ydqe+HLsNX0Cx9TI+17wLThoe
yrpzqtdE6uYLnrEdL8i9kSd8JotX3pkwEgiAGmAPUkDecdau4b9mlylTpMpzfwFEaS5xYj66uXf/
RMe5+VjeMs84kscbr+YtJu8792RL9aMI4MPUmuUubEkc9PNMM86fdlWbFWfsEtGWzjRDK5s3XaOz
3Iuq+TSHcJfGhzJG4MyhSox3W4/kHr3dsPDaPrgb+tGwgHqOs4ClECFhyJk5TOtWcrzIWnejOP59
lb7ymRZ5SLb7Plmmz56jiIti70ARcrAn3FAYx48qf6OkLV5MUCu7tgpR5k8uf3hYsBU1sYneTE93
XkyvOzH2ci4rylCO56BBqSHjYsMnAV7OSJu7LHGs6n1/Gp/1lZMZ1M1TuYDI1r7EKfcQL+WtiTqm
ewEtvO5//9Qyq1mY7eQ0m5ytd23TiEQdEX3LKDo2YxoPxMeb0SuqyC8m8rXPwiDfiyateRszDct9
yPQh0/O5s+CVb3WIo1YFU/craiRRwWW/6NMh3Q1j34Yn2yiZrWuQ9S2+xgM2Cx9r/NBjlRld79Ck
X9HNhfvnLzYf7n9v/7jzIPjfuj8zAsVC2jZ7oH3jbzaczYygAZDSXycqqg2K7WzWqjhsxSplh6rd
pe80/UYy+d3HsTLBhMU6ybahXBLdiWUb1MVGNWSAh/pnae+sLI+/GDGd1CLXtnpI+3ZCDH3j3Gff
SmaJC05XZ9+X7JZWol7HxA62hp7Oh76MYFWjey2tiFypsvxwm9omZMaufTLm1U3ZYXCInQbIiDsX
nvorapB+aQm/vGeC2o1Bg/5JAuGS727v60NE6mcWzvCMnphFJ9sl89HIlmV/QbS8Dd3+kY1W9DHo
DglcTW5vhRzNnUO4zvLZHpfdOSZDezUxDt96hWOffQdTX+BXYqv6kaLacsz7UH9Phqz6J5Xo/+Wb
8Qg9QbpAZD2sq7+kh1WXZ1hQmBMbccosMY+q1YT46sjLZuPsGn/VZrJAdtmvQrP8KExnBj/233Nt
MjaYk4pNy+e0GmtqXm4c660zu2bBOOBi29JAD1ztdLu3V3pndeuRXjryqKWbl2ejLPxXdP2nTub9
evonbA3uy/+854BBIdTRES66xt/ihC5vaLDDHLv+eTJ92WfbOiIoy3cx5qmhLldljKikzqK9stvp
7NfGcaxJEcqEMM9N+JNiM13JTNf2Xce5l5MB4eZ1726Lst+lA0OhVBorC83vQajwXfIYHicDZKSB
+3vrtiq8SPNWJHlwIfYrQJRFHV67IbHDSevvnuuKI18NJ+5fpVCbSkztg2mtmCyYEBYRUPDfflV2
532bwp7xUG7cjbQvXzWf51rP4lUvgn6l9Okt57/cp7lUWz2j5/esNNWQip3OjrDwQacs7Nbvvj5/
0tFOEtapowcrDW+B8JSYCwrGJX6rLfdDch8n61euuuSq5YveT8gNPrS0PM59pNy1GyabIqzDkzU2
3ipL5bBPIVxw86CacMkDR3aprJUGGGXjRypYNnp6rhjD/HT0dJtND2UrtA/jhEA7Hy9MbuO1SYz3
RTKm2lcGUVpp0Q84bixKmc50jqCNWIWz+pSa+BXbxDpqYYnpLdVePSMEbGglQEordfUqK9hCCtxZ
fDJ7Ap7LDbQWUpIL31v1Ji2CsbeQnfu4Hf77EmfO0q9/X+JAxHH3I/8xPB3RFP/+X7SCU+8B5Wgm
rJDjVG77ItiOipZRkmCdcddiJpPmzH+zxBPHSuJ0k85X5qvhMopksup1nFxhatbraCo+RWLb0Cz6
XyMYoJPXFf7m//3VYhuE4QtGCFnvE/r0L6+2MeNUS+N0vFppb2KLbpLHJHeBltHzpguhMuuOgNxe
lLm7nLIuYHmoLSa0FOGmvutzhBZNNjYHm7MJftplOpEEG3VlfMB/mvx/vFoXmydWFiJMPO9vUXhS
OKJTtm5cJzsrlxSC+YhX1zoD+zZeQVKKFdovB9lFduP9oAlHhcTjIsdmEYb3rtAC+FnGBSKmy8iY
o0RZ5d9Ssl1Dv2A5K9zhH+RgjJP/83Zwka9bmM180AB/Wzj6aSxSI3T1KxyHL11YqkfQlOGhI/B5
wfuMVrabxLB1ZHMaMfdCCaR6drNRbZIDNgHrqxkn17CwUKvZef3QDFttRwv0A73+BQIeVN8SJkY0
5Wja5ra5bo/lToVlcuvqYYkR/FAYXfXa1Gl6srLXzISgGzdF995bsJH0os0+sX0cG0E7J/P3ZRzU
pz4dg1tlkPajZeroddV6TNpgWpBW2S8KpZJTUH+RYZ3SUFY5qi1EN6mSxR/TIuO3w8D2hVUAcZQ9
5doVndsHZGH1pZys2S0O5yHJQmxeNaqW+SwjGIZsSivdDgZFAPmnydGM5PgVI0KUh8upsHG4e8H1
2cZqh+xWJiSgizrE0arVhEn7QDUtrMqfcT4vYpC82HxV4ukvMoiAGjneF5qSq9pTeH5LGexsN2jP
jC85gorgZPpwPQcOZLfeRoT5PGfWVM6l8A7Bs1caat0xrEZ1HF2aUcrRmAEYEBBoUL0HrraToTO8
dAV7ncqYCHVzE8P+1o15fvVLKIOYKL+nz0FKTENu4ft1cqgTNp9J17pDaZoVK1rO6RZd0zZoQm8Z
tCgIhV3Hy5Ej/y1mbFTIfPwnmfWsSPz3BWv2h1me4z0F63/bdXF4dZOU3nQlcfnFqyvy98Z61QI2
Ifie1HdOeyxClg4XwEMV1b+h1Av3eNp+jUGhk1Y09W//sCqh2/6PF+Uy1EVD7GA48oBJ/fsqyhDA
HqCCWVdp668gnq8GreKXab7IOKk24F+6FTmHCCc79WGPnX3RCVTdDUaUnmfZiTTkPacRGXum/hna
PAkgpe4so5+oR/KFJ1OTuO84+6TFwRBPdeyYufqupf2b0wQVqouWfmBTvOleUe8Z0Kysji1WBWu6
ke3KB5V1MjPBt6TVS9xpy1a0JQsmtaI0jJVT0PEHH0OAr1LvuRyMox+qAco3IznfTC946MTRR1EA
ZIvUmBQGKLIF4RvFBV/uJKfopfNusY+Ym7lS/xiS5nfadAxnsgrBykzxceBgrIKs0VdTlbxgu+5O
hgVMN3dcpMQ6bIbnryDALHaTGM21b2yfjSZuNvsQ4Jxc0OTCl4yAAnHjyFwsxSy4DRHHgrQDvqXj
d/4MDfsXD/uLzzYRM585dLJlkxaJt2yhcaHhz448VxZmoHAN8GNFPfBiOlGzqecWANmA3vlZkaCc
PUbCi69u0X0wwK72ltHzm953u1Yffs6mLcbyWfQSQhnfeelb1OYXgbQM6WZ6cewgPvhm0S9TFVg3
XQU/bBLfD8/flCFxy85mFLsw14n5URdGtPEakCuSR2jX8xSv4qEPt20PgiMMDXpoVfLNxx2fmkV7
yODs/Wl7QEZHihkwTBL1tXWj6s2xhXXw0hKtrgjkydBhiyg4ju8Amm8T7Qg+PT9dEY+qpt4FF8CK
lvcicheTa0WbaPK5WcENnZhJkQhZsWbWU1uv4tpP90Eb2LtMG3J6xcxhY1tST+K2voPDXY+di8Q/
4n1xwqahlSh7nXidXJjzuCBKkEYN3dUhQ3T9fEEjeVuHkQ9fUM/62t5G2SPc0lwrRNd7uxviLxBj
17bV1bjXR6y8kSSCCbHkq5PCfSMIlW41yxwKOxo6RQPEEw+BfWKHPcJJOnl5O9ySXoXrcgDs3Xlz
yzQ+0vzlSDyzFR0HWYG0Mnk1nDZbZy4H8DIsF45VF8dKq6KDDr0HDFRw/IVQLH0ZOCK/gDY+uxUH
o7HKgxViEYcuKVSmKQrTc0jRTwXSlD8zsLHrYfT2XaT8lSzrBelp0a6M2/nVUacYdQOvDdrosYWs
cShHDsNjCS6pijAdJIml5jHtIZNgn543t2MAR+3XwHfC7/jdFQMRmd0GJmWLIcZ5GTtTu61t+jqQ
bKIiiFnfo6G6SMWM0BoeCWPVtR925jVIM/Mazj8V5vS9UQihqaHWz4nkczbZcTPip3a9fW8V5mHw
6JnUnV3sosDI1oFyAHvGxPOGQuMvGbyJWYC3SAf0OknHaFTr8vSIQ58xSYG+ri1XYgaRPKdA5ixw
yKvGX2oUyTVzc+NnLNDwaVYkjxazryhtx0urqQ4hUWzv6vmjb9T4PdfrdF3p+WekyvT4vEgVJkeJ
93LZ9HqCHbh9bwIzucrehkWl62IJUxLJQUmZ16WyX48eUSex79WHvqwfT93x86Ji/UsXw/tL3eki
05GZplt1W7MJWTGqoVg9VdZTJ8ZNZ4rfg+MAsSqkeyY3+wOhOAP01pdrmQK4ychNOM8j6HIQp97z
olVQ0OCBdevdyz4tcSHCuX3+mtHi02ZLtc67f0vwCnVhbX0hGsPYAmGaFoEe0ZCc0FbMl6fKu/k2
n6++q0pfg6xqfpd6erHgXKCLLkpMCKnnMKDO2mtt7BKq00tYNBRK9E+YnGivWqr+pwcUE//uO8Tp
jV2tHqEQzQNog9mIpUZg7qa+kwkaXtysDi8ZQDg/aWuQOSzbSYy9quoJdh4Ydd+lwgbg2A+pRcti
hKXK+IUVo5LDn+YmrJGlkmOwb20721gC0HHXcoKaCjc/Rh4YRG9qu01j+eHayNubX7j12VCQNuGk
vEG1mS4FrnnLkdNWKY5z/mT166CIipXlmc3RmC+tTPR9Wdg7J/K6V2MQ9WJKGMLGDb1j0vsot/8X
Yee127i2ZusnIkByMt5SVLQky5ZDuW6IcpUXc5zMT98f6d29Vu990AcFEKIku6zAGf5/jG/Exxx7
oi+X+pcZ6B+B1oUPZcy6023DX9Ey3A9d0F/QAHvGMty3An6V1Pp0+23oEP1ziGgFO7WJDJU2DaS+
gq1xavWnzGcKGU5rAZUr4mevDPkjiPWnIWNTuTZAmiGi/xii2IaEUdxmiJ+7UuVySYvYQl3OLJaj
ZXO8cWihj1jTA5+ztktt0BRrgwJhKFX+GC2MtBh7zExCvbBC+QSvE2HX8KJ00aavhv6OEZFEecH4
1lG12UQiay9OKcxH5IEokiCzrd/6ld+GC1q9puJ9Qji7CiPnLH0u84kiUeO85lQTDq1ejo+g5AFE
5o6yd4KyJlqgPhmZlQIj0udD1LQP2EyHaCMAtezSxfLUB9E+zYL2FIYWE3ZVR4PXY3nexUZQXjVE
oX5aV60f1Ln7WFRtfomLnl37fGoUpf2VRIXt9ax5dhrtNYajYbquB5mLmGrxJiqnAiTJVF6yqCov
jObOpomNAYC/Wm6/VWswyLFahwjhl4NOsNM2x8Pgrd3wBQ+8HSJ38sGGJLtuwnMAljPdjUpMH26A
eqUP+l8wjVjukBrcZbgvHK3f8MrkR6022xUfEMcqDAFyOEE+erA+74PZu4eeusI7hBKakIvVSYOP
JvgYdg2O2UPYFB0YCKrX1F0CfzQOkxr3bAXdvzqdTx8v1a8kn2EAQvnH5qxH0aGNIYjiN+nsENlT
DynLSbMYVOAU+nWm09MwTByRRfaZJ1O/N4uJ9CWFeHB1iJMzwIpNhz5hJ8Aq7TtNT0/UeusNn1R6
aNup8tfAkVrAf6/k+LNpEdixw19XYXZT9I841k8WyubVJeBaFJpCh8k6EXeQFOj+hznYEPleHiJd
ax7yUaU+bgFP5JvpqYCiT4QM3yTeHNubVfeuFQmeE3a2FBlB30DjowkEZD/Ka/dHk9W8W1RNFxVv
YwX2rakWbo6eaJ7BCC60wn5wU0M8ZNZj6BLbE+OkqXWnh36qhGBslw2mY9Mw7dqaxeJvpIfVOR2O
5KJNP2ZivDfUwmkcLRvsIUrfJeuCl1JbpvSJWlaKnUFZZKdCj9t9CMsV4JTQvdKy+6s79X5VCuuP
o9cxRLwepjXDEVEK5rFjcboJ0zBhcnkOU/kxwiGYbzYrps16ERuz+jNJ024Ton+6S2d8rKZyOmo6
QRxI7A3covOVD719yXH0ndSJhYMu/LCzUT8o79LOHhoTKlJW27TrWOPVpk7AIrtoE/X4vVkcQjAN
hY1etu7H4FrN7Po3FqLxR+DUNWXnovbXpoiNkHap4DxFQX7RahSDkdR/GbMzPtgF3YU2YzmCmDMh
Ur4JvHwhN66HwRyMLe7R0auYys5lQdS6ETUCepJQHlSSLvaswp7oA5TH2V3c+krHlE2RINvKtq89
rbXlA+os69BY1m6VOKVVgFI5TW+uKKIXZdB+t5rUcGWz3SzsoSVZw0q25mg3e3rowTmU0+c6coyL
njceplMaszR2rYfVxGQPGR+7HTL7m5k5n0ajbJ/afk+lIfGTtjPfO5MLjSL55LWKkRxbJibfhVRx
pmP+ZavBsC37SRwUlUwHKEbJocio01Sayqht1PMLARgZa56k+wrEPcAu65PuoT+GYXgak0D7Sobg
iCaX6VU123OHTPMpEHXmGUOVndbTrE6LBwvWUx5YHzgi67dRD+ZtZ+XFORwznc47U+7c9vg+oILn
utV52tSNz4GrkIGkijeZ2Q1EUYwBLFe7G1uwRMcNoNqDy9/HetuJ8bYWqfsShVX4Qqd0WpyEeZ/K
baIYxHEUsqcmA2BiXUqtiyq1PiRmKh5R64030RfyaKf6TzLiIYQvh7ki9slqyvM6gBmsqjrTqLei
muVlUlG4gn3daIOrP+UxaFYZM4uksrvaMf3slM4w4mOoLR0vOmmN4GtK+OJ0sv09mI7pqQmDWqnK
eVs6I13zcZqe11ug45V/ab1MKGfnTFriMjnuFxR29w49HwV6PxzdsCN42g6nn0Npb1tLM9+mnsu0
Lu321NBnbOJOP6/bUkdXblgE2r02GeGB7Wn4ANc9ebBKLdjrqS6u1Hiwag2qSx++HI9k2RSvqhle
U1zcv4a5JR3QnMCXmRM+M3Ar0BF75adani3okneur4sis/L7MJPNs1GLtNky6LDCKPP+OE+l9mI2
3cekz9olNgP1cRiASHSmuAx5esFLI47rWb/cpXedQV+nBF1CGK4Hazl+EJGqvzKco3GUInpQsyG7
OqHztDqCZGc8jq5E9+EM4jAyQHhdz0xQ0ts8rmguuZySlnGGC3RF2DJsVl9ZR2bnxrAKPtvWAHbT
pJ0vWsXGNG6qEHjn/AlxRH0yUyPe9SZ92oKeiuxkb/q0FbO9m9TINls0YXpNd6Uc7OuUxxNS4skA
kzUBALMHaNuy1c6uaAhxzMTL7BTVViDbA48p4keW8pQNls+zdWLlSajZKVcIsXJS1/awz1gbg5Qe
DIdseOaEamSSu6SS6DMKckBMfS30x6aUuNC7/ndVQAakd4fEwhEay7UUwxVNjnxnpX16DinaGxh4
1p44ROINMhZqczVTs5vY8SkXWFfnUdM+5ib+GQc6e91w0p4dFhNcAv0nuFesVRDHL51tPGoTu3w3
lyHbBdb4BYiYjQXmcWPr4bBIyzII7BBAddVJnjFwVl6gYmpbZ1t6TzObZZQJjCmRkvUbEVfG7yzy
at2s7nTGYt/6iIqueo+nMXrUzeJrQEYZ5bQY2WWiOUVK+4jwWz+yXOvZWUnrubRrSmDp4O6HqET/
X/fKIepzZbP+n6ZpEgalulGypzuyzaccnUtro1UKVXi5c8bg3FXVJrfz4Loeqpa5JYjNndHjOlOt
8dZSHEPMpLB7Zdf9rKRsWJkOsCvMX600uQRt3ELGmsli8fY4k9LvsBVPP2PIl6EWozsuMqScyOFB
SFjmnVjkcRdKvKwTKrXVOSsr/FWVnV3HRiBQDUv1x7zcikpr/pGk4SN08zeUdv33hWEh6eBZm9B0
lXsJmgEppdFudbo8nj2mWB9AFS4Vr+4AUiu+0nDZp3aOCTU082uOYxR/RuRSxLArIhhYgoY0OK9d
05X+9yKjjXS5ZJgkwCQRCgVJrb6FQfMB+7uiHD7257bWvvJABLvEThGLB1K5KGqziF5YEKtxplYn
aF78JU0hXivS2foufWWZVmwHq3WodQvlsv7UeoBJGHsKipPlavvTSgVdOkpyQA7MDutOdM7zjO/9
IYrTO66f5g95fU+loKBSSnCfTRA1D06u2ucC/juX8+x1+dC82GXmAF/F+pgl3bJFj28yVM1rRg8/
wvP+6jjxqZVc6tXcWM9wwo9roXyGF+djBzA3ll58mcJpq41TGD+qjnF2QCD0PDnnDB86vWvsQ2Ac
60KzPnt4yZu6cREwyZLqdPXezYW8RRq2kzBj9UE4k0TXyH3rwTpmVlv+444prcQGtEO6W585Lk+P
EgIkclIwoqnZayY18HkQE7SnyT7p7nD8ezSWtEH8sGS86/E84bwcAr8uppBoqjR6EG4QY95nvf8A
pXv250WZhRPavgGTlduCaDN/XZGua1O9TeRRq8zMW5+yHqqJXVVi6xvV4fMq3QpLACw+1evnILoO
SR1f+viFFZY4F3ZHi9lVn7Acqk9yokVRlCI+louHOnRKUnWt4E0EiGnXu7IiZ7isyl92ztIVmpmK
IOUWNPV9JZ91Fp5YraJytz6IrD5DGY8ZVu8H1+PLHe8dZK3fkxLqo5Qps9j2nXHsVXyFlMyZLjL0
8etpHkSsdQdYikWu7HpjLu+Qm9xrDCahW+IQ1oOMbItrVLC+Fodp1qa3Xs9tb7JEe16/JIzRmOE0
7aUzKeMaQK/TLbCswCeHs9rT+Y7fs7k92U2I7JJ5HawPTdKKOZd1bIbTRzGwqg6s3xaptmVazc5s
pdiuj2Y9ZGC9o5/XheqRnpr25vRjv0MDVe8ilqhvKd1Dn2dEh543u4uxEqmWIU+TptZelfJ1/j6U
HZE6ZQQZYrmPmLTnWFXsA4pbVpghjdEiiyJf5Wrfo10k0gXlgILV54rZ5NhEQyJRCjD3JgwepcVk
Te6AedJCYzcbSvfmSGyPEfqqbUZg0oPdYjo0gio4sp54JxJFf4wVQF3ITSesAtbwrNT2C5L6CqsQ
nU3WOFdFpu9hXJHkyIb2FPZT3j6s54WiMA1m7sAeWw8OWWjWQbWJaO2eWiMtT6U96Aii8w1VnaiA
dy0KRDX8jt60UOOvN0vZUUphduy2VOQ+dS0vTsCAcrTdCKy89TwftPz7TotZLV1gQf86//vpfz9n
ve/7pzNUtdvRkvTmlbo4xcuhIEv0tJ5ii+aXrefA3d1/3aRhyL1/P3V9/PvO9WayvLz1ltqYua+2
KFUzqu8pn2JfnNTlBXzfWl7uP06XB8DZ/fej/3O6PgVWEL+BLiZ8IgDE379r/TWR5U7EDdBNEgcJ
u3swzfwUaQ5vzj9uri9/PV8P1fIih77hSaji89N6Jw1VGGa2rvn/9kLW0/UV/9vbtD5AgmO3Q1X+
RKG3OvUSWflYjWUG3fS/z4NRIUVBHQ/ZslbCXbl8Vyi2bGhvbka3Gg5NPsl5I0a3285l9WecrS/g
h7EHazUPoDrFFNV1UX+4gbOneXItXCh0UWaerCS8drnwi0IUrBuMD9uig9QUOmGmJWs58jTsvKRd
nA1vth6MPm1Eh+mXTRgL8g97slF2ujel0j/iQvvVO/Nzrcf3mnbmFnDih1HNb9nwAtX0ixbzi9DD
Y+FE4ybTGvZNkkYVwki/aeuYMlNB0ZTYjggbod6+6LZ+L4NhM4ewu0o3+yxE9VZEvdw5peqruvZW
oSjzOqWxN3mx9MnEL7e13pystbwkfcBVehDNL1FpUGPyP1lwR647goOxn+wo3LpJfCf45FkEMNWy
9jcC/Zb1TNZu0NmcCwRpmanuMtfchR1hART9PklXEHiuyJyry5uQ6jX/wGZ+lam6d5QGRbVI+MOi
ftdaQkO7K1VPNvYtgQZS14p9Fpo81Jnd+SPsBcwzwaFvNGS0Zn7GlLHvkIT4aPx+pmAmyyLrDmYV
PTeEluuyRD1XfZAQM88/WeljkrfH51apQy8fbODOYres9I/gPa49Olqb3CrmdVpNcAmp6Bui2E7w
ozdKaO8dbfAcFY2RCQpe78JbOFsnNgbPSvUVjgMPxl3gOYV+l4sLpLOew6Q/kxV20Dq0bmgZolc6
ALwnRk5fL/oLiMIAfKDMkpG6kLZ4BW8xtnrSGXlP80q5LyucqNVfrIXJH9lnWJ6npC2/hNDfOkEP
U987ZnvENnMxzab2nXdlP0Wo2MNGLX19fAiy+Uk1khcXnTh/PNCjkgKkS4V3W43hT3REHU5Dj+Ap
em5uj0TJeSKY8URtvD7E2RPbncrL2+JnavSfOTzdVrWjXSU/ZTQ+UIw7q24Z7dw2s30d0bpW634U
6RSmI4UqVkYMb67dDWckzH2sQDXwta4HcGiluWNb79tz/JGaqekNKIq8OKNE1xT7mRR4v4e5PtjE
zrem2M629F075W2bXgLZ4nFKmIjHlEmHX4dr14mLnbAIB1rcaYlzBmVp7BykVlLKr7kJz00C2CED
lEwLJH5kiPCN+AWlgN+im6pbLJEjNkfCXJCdJP0jdPUaBXX2yOR9ZLJpQ77LaWhQJrKCL8eeGpRB
Ol3DFHjK+zo+ZVU8EwmxDHF64oQzAkHKRVVo7FkuMuKtY+EoRgvE/PKk75vrvf94wjouIomLt5lL
0sSsV/VpPaCsqE8yLY+GWrT7dVhcp7R14P/7dL213rc++v86Lacp+NdU8vfP6RF7mhZX9ubv+/7+
YbUDfiRLcagt+I1VZ1SnZjmsp0aaY1Rf71zP10MXR/UJTYiXd1ZyVEbkSV68zNZTg0DFW+fs7/Nk
LBdtMDPQeuffj7TmQExraT7+2/3fv2y9czKIDPvHL/t+qOuERX0hJAty+R+/7xxZ2TM4W+WmG5rq
NNPH/8dhvU/+zwOCBAJUoe1OFu28wbUb/Y5+Vn2I5zv6ExgUlmLXnX5YCMCBTtKagwbYvBMaMAQ7
aCvRATjEeKkh/W9r0RA8Z3e/Blt7dIyMNhexUb5lTPqRxW/g6bId96vpmJwS2Oo1JGoldqgQzYvo
uFZ0UkQntbmWqJs94U4OwJ3qqRl7dzeL0Tgq6WjerErZTVAMAEWkaFrRPUB6Nx6+RS8Lm2cNwIU1
UF4Qpqvk2/I89MjysQjcv+iEWwctd1/HICFxZmJP36hNuUdxN11rekJAE7K3KqoRkrcRtSEOxBlq
UWPeZFUfshHpqcziS/sjb5tfaIYHGs71mxvR/+oDpX1IoZADCBHjNs4XE7mls5oOqgxlvdJtath2
p0pvAXcnynSuLetQtdnWMBR5YQOS3ExFxreK7V/Z5mTlVnN3LmmPTskPRZobGHS47qgqoe7MHcrE
ZrLvjXg4xsm7zDCqYKKKLnpmW1vwdoSkLfVbs7WTLc4SXJ7LdoaCi3YZXLp9S309TQEKd1b7OoaU
nbgAn2O3xn9utfZGNWqopotmnXwit2yc99z9cMSymQnM4oByL/ZA7LNhas2rTVFhK6G771QRzXdR
6ylsxOQmXGQxAXVjCnEz3/xeO6il2QC7dwfSDKb+FjWj8OFikj3Vxv0J1xoNnLT31oJ1loV/wqjO
r25JXkniEkOkmbQzFdV5ToN7QKnpr15Pfs6Igt/JD4C9RMyNb9dRvXHxbL5YqvYXtY3gHEVq9YQK
axsnECLINqObwebmsYhf0dOCY1Hc0dcww+2n1KYZPPPn9vCZjoNiKt5cT/OuW1IeM2jRW2sakBJS
wvNSt5GnBcp6ElwyYERJMHCGq9KPyt5MXGdTwXnY9WoDTS7fUsFuupoFO5K3He6naU8Jb/Dbuf0i
vHfc2XcNmsUtmrVPHePWduVnihTDWRgUrEMk8XZJxayfpu3E7ptNMzGCVnoh4bHOI7Ac+IcbZXEM
FNY2czT7T2E5LxqwglBz36cCEngVFOhaZrDvecXkV4jW1yd7vKHC/dOpSO60cco92u8O1etS7Kdk
QvEd0cKK4uHUMLVA8NGGfbOkvzrDU+Kk9EwXY0lQOk+DsJXHaEAFkSvq3goho4+y1E6jlQ97YzhB
1NUuZVjol/WWbo5cnpSrfDjbG41w3Estu+Cy3pLIvs+Jy1ozAZAjekm/bDnY5FnQm9PCrUN68WGe
MOk6LEy/C1siZ5lRmoriuVSmtkpWGUeC1OptYE8UAsff3TB3b6Xd3dVyTi4qfI4t9fryFhlxeauC
51KxCgDg3JMaYEw6B2iBokHsLRcbgl3XAEZst/KMiOq7lJU46AYmhkKOlmfOUf6EP6gI+BjZax5N
tJXnOByyWwV2ZhHmh/u/T4kjo8jktAx6fEl9g4g4v63Mq+PGzsESpX7OE0c/z05Dfawp8t0q3WtU
hhh484eKtK40QdraDiHrwz5U6RB274ounWAjWJt+R6F1VqNCMHKBsrrFbxON9g78K4UP0+iOGZCl
OtBdDNil68m2uvS1HZA7Qh91wA7pZZZoDrqS/exZ1p6mfGw8mVNx5vNlLFRp1iJ22AXCnLfqwjCw
e4YmaJ8nI6/Vs5aEdF8aFtOzqiOyKRBma85MPJZqWZvagrs04WfzKTVeRV4XNzoVDm5s2yWUEr9k
H9bqnp/CAt3zxw4s4tDA8ZQKVI4nnc7dWwR07Wh9K2jDKRpbFPk2ZqHF+xg14x6pJs26xWpN/OO/
DgGfkGlWwUlP65JobLJZxlYdtr02mvcMHJbA0uOieM87rX+RKX4lE5mTVjS/EvLdd0proCiTme6x
xwsvVW6Evt5Y3UGv2Qthh3NPyTj093CeiqOrLoCU5XSyGnsXjgnl9JbAxhmF6ft6q8R78Y5Wi/dt
MBlrIWxu82HgO9aR1rbV3JmuSp1DTGgDDQ+WIxg/C+NiVE6Ogx7emogaB4ejHl3LiL8oc2bpZ3SO
PinW6xPslc4k+LvvvTGvjD8DZi/d+jPC40WAIKwnt3o19ZCIoAjZSk25wI/1AdAHoiN/bKXcs4wg
4S6G/DMzJt3Bn+ezi05e1jpxIpSO21zswb72O6Dv4d7M+kXuWxEpL5u+ZXGAasKurHNITu+eWZV8
+sVdmbrgU8ewlAdyUosHd5T0dOoyoyM2j9tRM3JfMxrXd6rIeLBY1U9Wpp2VUjZwGmuAIYi3phRO
oVm1LyMNtYfKmMabwubCm+r8piRd8LuQSHJfZYUkf+U9YcPwRG2MN2ml+XvW9sZmGt32Ma8jgx7x
8tqStLi3bvACChDWDTNP02DKbDq9frRKdsKIraoPPbxLG1JeZ0T5LRGZp3QWyGOZQO2rxvQIlMTZ
hBN6ENVi+tHe6Le3hzYx3K2VWepDrcLT0jAa7pRkfFQSBqOic60dOeyoGhYDA1VvFjABvbXlyqib
aG8kVnWB9DHdpibJEYorw07Jo5IglbB6D3u8rIS6dyhUYC5SLmbEGfp834dGh+4hkr7CZJtHsbLA
9WBgpe7ZHJS/sDmZL00n9KeQyuBiXOBdofdZZnZ0j+rQPhM1NHp5M+HzBpqwBYu5IN9KmoCYw+2i
zk+aWbMGWpYLimDwjXXdQo1o393VfiTwACYTNv2K//hnVe2aTkWwtShgaR6ND6rbO7em/ViXLEWK
hMVNDHQKuh0cAzP7xaX5uZr/agU9axbGJ7OnxurFuF89SPbxri7hkis0vHdZD0LnOysy6lG/FJhq
KHl9gGD+1mFTqLc3srcozUJsjtmgH1VBjGXhWFTfbZDsQyAu0XJYb0n0DpuAREtfXbx9QjeGnaNR
UWkVZihjacDGaJk2VkAzfttL/JXqIpsiBuG3Wvxo8JW8ziO6+TnQ35V4RLNcRydGEdLXKnd8HJuM
dj8ccgJoOx8zO14uxpPzsimKK0r9OpcCAb0c4pbrAsmWp1p5TQRnKF7J3rosAZTJPEw/xchF3sRC
PMah1A7sHHNPIezPE3j33vPEpEg6qzuVPp2/CtbtxTtjZcHT+u72i92S8OYT0JT6IuWwQSfYPvNO
ZJuJrJiLHliPYnGwtZVxa4SuPXCVD/twKUOWlgV+iBY3746ifZm9dlr/V8dAK6SrNfiJ5Y8ocxMu
sZviDV5O3aA1vQryDZIZCsIiowdG+Ll47QSuzyKxxWfTO/t51eKIELxOv6iNit+tqGHkNZn2jMY9
oZ6BBraRffKQw+7ZKwPBoZ1Wq7B08Fo/ijaat4plktpMd0kGvXiVqikf7PSmoO+bqwwOVoNCDpmD
Eu3GivVD1Mp3psXLEGTZzuja3teW7l3rCPTALuoz/or1XSdM6XOELzKNifEcLXXixgDFZhXPIfkD
ZyL9HldQz2B2+GxASXgrvKcLumrvLDYF3u74IutqAAlNI7us1d9d5DpPqAm6UwYPiKzB4YIr+6fS
4jXOJAKD2I5fzaWTmXblfJLrBYtwpPAswCAFgrvXWqkdVLFKvKfR10IDH1wfFeJ4VtpWZbqAEBQg
PsTZe/7+cdRNGHSD8Bwv81WU5u3RKmd6rbpWbfXB7XbjAtNMxqUkIOpT2M6MjW1dHgODulAGWS5H
BwxoM/LZhrCNU8TXyriBtblkuiwMuonwQYbPQFbI3PH9SxuscJ+3L4Ubo2nCWkyHRscvQ+P6GC7F
fIRBJLa2pnaSjQoYNcCd6xRFsElsFzFHGn3FERAxBXuov2L6UkrBEIYAUQVtSfCuKYn9BdA5puyd
sshoSR7H5TeE1a95opExl8NTOldo8tKheu8N8YfRN0qSpyyymGadMt/MUzU8dbEmvHxEzmiN2lur
BwEObbATqetmh9JmKR+Pc4o4k6wsRObL0B8/QGB918zGfcwXPvKip0X1tEkVNgrt/EsEw0dSVM1d
caK74WIVaeSUv5epsWsE9Um9bzs/iIPbEDpQP4KI4EQ3gxrXl809ZSB8mJwPDeK+pxDahcQxmTcJ
JMAz8uJXdSbgxw+UUL62tva5XFYvvTZ0+7zOy8MimwUq8GBI5omKCsSbmlMfkx2589qYjo9dP9i3
XovxKTk+nim67y1+paRgXnPt9jN8BgFLQqSlOuKOVSa/R4q+i7og9d2AIdqQlXwaG3moBH4Vy9Iv
YUrQCfLWbJ8nxrSp3bg5qJmVnFyM2Ovm226yecOmKrlo5eKsKXOarbnZbErXnHcYhOtWfdWXxqlQ
5v4gllXrOmk0c7nTmPmPpT0a24F9yr3PRmDNfEaqgniiDBhh7RoNtmq9paNiXysjG09B1b2t0Ynr
wZCE4QUyeF7TiDozi5HaKe1mUjNm83yehKdEKiHYKD2vTQ4NApjBRN2zFZ4ZsduuKvbLnUYdnQ47
omnWlnMfoi6wGK1iqnw7wsrsg4vcdEMG6685r5TnRvmCcxsRUUoRvnKUW5g0h9qIhq0zpbuWdd05
YWfBcDhmDo5I6yVb2vJkVZabAXsxUuM02VlChdEMvNzrBiC3gmUZwwqEAaoT2yl0huNADIOfJY75
plstpovO7dMDWiQDuoRuPPbMoZ5u6NVmbKKQtwEly3qojWqX12a+AaronOKYCqpSgf7Vih5WtTZb
3/IyF1SnVb3oSdre3AiIGk5TZjAjtLya+e8XfcQNASk7GGRMestI0lVcWlO2zNksIdyapYvRJg6V
5JTlgGNQuWB/S/sBJci3Dx0xRnKikQhqcDkkksgdpdWvQHGzTQn1QG465ncI9dYH/DNH+JZumgfY
0PG2moboaKQ1ksogS0i/c7ZD0P/CwvZs1qq8mgSxphRLtyY9KMeY3UOtWEf4ZsWtmMRX7+S+ZbUR
AODkIkBaDDqO7WUKdkcKKmVQLrml+PjqHsaXTKXXydo8U6p5QmM6op3QzLNTzCOIluZTDKZ7z9mG
Oy7B2VUQOzgPwvxRofjvA2Zs/GDZsMjks9fN6DoCvowTOf/ImvchsHGEIT6OGQhJZAgOUjmVbCXO
8FWLZvKH3qp8DPTUxp26vpcNthPerDyzg1OJQtYfpbppIz7t2dEBlsSG7xqu3FLN2xhDYW/TII+2
WOUxiLBMsntT2zHJoJYQ5SbSUJeqo+7uOrvi+w8ZYlubpuWTVOGZVA8piiAKAlGDJzsTwDTGHhJs
rDVbOlURUR/oIXAHul4imifeK/dUq0hJ3QbHHK2FGT2RC/kBy+/BINNQVxQSwBJISi41BDAczWUY
6FFMFYPxsJwCbPv/2Dn/M1HGImNeNZjPWc05/5EqkKXRbFH9Nom6Q8Gjz+8BpWxBUuswo7tCepa5
xMjMlEM2SaPXG75+zU53YXVg8f2/LWfa6sv93zY4GuzCMJF/auu//+0408mx0BOCZR+jurgim1L2
VkLnOFXbZzgr2q581vAtbKpAJUgU/izuAlv5ohj/auhJ8UJ6S3KzgeSsZ6EKha02UstbnQdFNj8G
U7bH1opotQDqH1gTlAfmqV8GYhiRWePBgfmEtLG4uOqs/yli1rtB7iPAUAlWG4NzEdDIgaWkvgVC
excKwFC6Iz+itjfPeW715LKGiJpU7djmg3Gj9Wt6Yt2WZsGuS0IFl6lp4eZxmrNQzGqT4S89d7OJ
TYZRjGnkZog+egHYJR+iQv6lFyxz53hwHyJzsm7KZMJNHMb4k8Lle0D3z5R3iQTpZAyUiabILH72
lLfC47pzg+JbHhOlPThOmF+oy+/DjrU4LwK1z7IlcbMrhfzy+xCk5qFr7AYpFOXU0iZgZWrit67i
i6qH1Z3lmeKxnv2DgXQkQyt2d1gBnB2ZcCDg6+DVyKLt4kO9oAE1PDON3e3ohMA5lmLzVCvuby3+
kxT1tsrUZ11tmyd7pKyuRhgzCMOL1QaHCVUqJdLReQyOfA6HARtgZ1E6BDN6DF2FN2/RZA9iVO7U
C3ov15LmUs1tc1lviQiOVWtbyBVGpd42oeNepno4tHj4a89IjOKoFyMmnGKjalP8O8DxQbHAOuhM
uA8j3rDn//tb7fwn1cEWiCQwpKtgUF333+C4rBWDdjZUqOcYfT3EOYnHjrkDYMEBEB3LJDxhNwsh
FgEZ/b7LJ4H/pRT+t9C/JC1hY3fBDzcGnRRVANSsGV2SYyKV+alnWXppNfeWZQ09O3t20MgW5n2c
OggvjCoRqkO8uwQtfWs5+z58FaPMDgYpB7sO44rfsJDx2kYje1cEjzVU2yMrHeveFNxNIWZSa3l2
VYoqmrPDYmGgRkEbqmYkOLHcfXFcXZzKOqK3DOVRU413Nx7bbTSObPSWQMjZuMZghxJTkByW0peV
IHDPQVMyZ25WylQxaIdwMj8DZMdkKLA5Y/mWPBo5kQTpJ11N42Yt7g3WGpGP5GjySaX5L8bObLlx
JNuyv1KW76gLwDG23SyzJsCZlERqjheYIkJyzPP89b3ArNtdGWVW2Q8pC6WGYBCA+/Fz9l570bjp
9VNNG+/Qk4TKiw3kPnGxnMoCtxg87moNj733+fvCTTfDP6QucsoVwgAcawYyozxyuOEU5a9gHqyg
v9pngYNRfKHpgdvkWPovgRwzAyG8KkCDGrwYWjd1e+GE6gYrFH0VI0QyUZbRzlbscoe0DNbKFJ+j
VExUzdkyXfKdDs62gqRgfeuG5npR+nZfkzpoRd1Fae5rVev2WhqmXtg5Z8VstVdQM4I07Kg5OlX2
raE7iP7ZtIOHQnSR76TWXmWb8WkF9I86upQLbVsvTkuY/rU6rG59wr7x87ou6eaCDlOi6hwZtX7X
RG22DgjXdYCs63TNzwoAVCeYOAIwBGc270rfCkuxpTk50yciOmbpB7h9Nx7+uJPJWGGWFZbqc2Cr
2Tad5mw9L5+Orp1tF0KREQVYcykJQnqJaKntN2K6t6aqBi8yN2F9Q/bbcGQY9m1KANQNjnX7IBKD
gYQL79aCWnR75S0ehbWbhsX2FnRQltUXnOr8WtNfZt+ngB67pfVjSuGRqK68zHMabxBGuhsrmyZf
s+p4q0cpTi7L+fGHnJX0J4+M2WKPsINukB7/nCvosmNN2EFeL5ZSGcWrqm/aC3fqAyP09gglJMS3
0DxLjmHowo9FUTbeUJrZdUiHyzRqzTWJ2KbqpamwAOMjIZ0jMxAF6Xq4t5IOfX+m688yknsF3fSK
yYbiu/iJaCd5E8OBI1QbhgHpfFITEFjh9EMlpo+63So2sfkR9K51LM3xK23DlJWiISoDSf/3KNqZ
Tvqy8L0OADrVE7fsK5q4ch0bMnuR0fQT3W/wGSBAtafwgcTHZLxgDEjW7Vw651Yxf9BHxAQWzO9F
wdkMsOw//1REUfZQzKi/HPh6zEbKXXtT4U3ZFcfCdFHcwO+p/z2ouzS0lg8iiF0vjWxii9wSQ1gF
163SR2wS6ohzttUPTFzs821aVBe9sddis+Zg4qj7qiiCu3lE5dZPCHJLJO8AF5PPeHSDXRG2d3Rl
R/y5yU/O6++3iqDIAW2iQ6FlxPwkWbpKFYlJsrHXEFxc5FZmuotr0T7KJqtPelp/n5V5QMWa0wUs
UoM+LrTasKqu5LCUV0WHdM5iXZ7HYL6yJ+ARD4MPqaefwZKEc/vQTONdrQ3RXd9V9sWdAPLS/dwx
RwHs7AL8t9ys3hmVi+EFWNBK5dizuXEhx8zRPGQfcPvGnZYH6lOEJOhaVfVaNbt38lcWt5qBiNCV
Fk0FGpR1/ANYWnrO+uZMI0bZ//FgdOEXYikTmxEtqEqZmdcy8/rmRvo5D3E4BANJDuECDqVf1uwr
lcckjD/VBYthyhywaCwP89Khrtr8YmHT3EWTqE/cI0SxBcIbqhRVqWq+jHGr4geApU3zjAanrX5P
M9O9CsiTcoFBKdbUn/ROe8K7xrWDK/lQzUF81888Xx2opVxa2dUNlL1t+BrtsE9Cbhqq+TLxWzDq
Z318afo+f+bYCQQDH58SSOoSCZo4pwN0JBeA41JAGOWtc6xhhayA4SCKMQFTEZy+Jd6n9Ydmos9B
Du6KRVpfS9QGviAp5dQiB9iIXmvhBC2r2YjiRBgUJZWVv0GbXA8jreMI0uqt8SWUtEOKlrzBw7U9
fXEwWLS5yUYZz7q0GFuFLbI67R2fiLUPF4QAqCOS5JA4m3XwrNEPv7+BE5weLgVuOo+xA8JlqXim
2pNHGGXqfS5dYIHYCR07a+9LdX5VoJefbwTYYcqU1e1bx6Z2V6YxRtxdE3/FLAxcwvqws3RwV5LJ
qTfmmBj/uHYhmaS0bF/MDMOgI3VxqhOgGJS2nHyth1FFKVqRzM0YwIxe+xyCtq02n0L56oxhCYfW
ojuEZVhxDUKoqmEcmWTqDl1btHNhU9QXGBflxuyVRV4mNL9v9Oq1leBDm/xNCQKBi5ris5C8sYWQ
X1GJPl+xF0bElIXIo23aQuMYPhRp9NDCcj/WOv2ZuEIouDALzYVZGHUR41Ca1TfiQWs2ydbWczKg
24f/XNZp/4bssEn+MwU0Gd2xLNX8hY4RVE5DIlom7sMsdg/SKJ6VYHQY12hU9S2juXiZLImMHpM7
x+bF7WwU+bg9k+plwHb3PoT101+8JvFvQQwOjU8XNI9pmC7Er18IYmXWTf2cg6WG+134t/DS0uge
XMU1tsayRd4+pHIdyC66U6UwttkI9QCg2nSXNMi8gdndLEZ5sRMwAf8YIE2t9unOJusBvCkEC6GK
C0ZZGwROMBmcurPd28Ua7yOVHUxib3YG8wRwG37wlFynNl+i3PvgnEgmur3KcCUePrlFnLNmURsa
bEZnLa5WU2A6J6t1Gb5B3Ks19H9ixOvUKUj5rckyHvTO6I4WtTwL3HM2QaBUctAh0zydGyG7faeK
jziJpztXDbfJkvxSBm58akMY2Itm5AajN9CWuXq81wN7Dx2rxBP4Qh0XANSfSP5yHGxEjCo8vYO8
kZaVVyhXNbL65zaf9HMwkbTrtuSjxBOZsHP3oYRh/SBH9QpVv/SHpMehIC2Yk/28HXtAzQCkw71i
FFel0GbGoy52V3QxKxBKBpAwkE6Ok6zLqgtxIEATrGv6Ual9vk1hnBgOhzZxxjL9sCPIgrwQsdWy
uMc9qGtPI2VssKLncke9aeH4jkxPbY3orae56FsF2Du6d5MowsfcRixYTeQDqlWwlW1I6g6yJ/xM
IhmzN4k5qM2YRsVNnW5mda7fu1ohMSErNwgQTC7i//gkq6HR/orT9G8HJfJFmSOCh9Nc3SDd8c+n
/1lGjVKAwnpAMiU9gDkIRINeYdyaFQx3h3TVD20HRYK+7i2QU7cgWtva1lVLJC8V1PwymxGsK28M
7hPQNFayDSuI6o009d1/ftZur+ZPvQpHQMURqsXZTuN5+/VRE0kgyqbIHuzJMjFUaO6+SROx2LX6
R9MFcZRljU5eaB37o2Lgg8b8ZCbhS+6kH7eqSqOxqMg4PyYmCDTRqYALjSbbq7DKSPvp30q95Lir
hsa6MlznXpmLs2vK6MzgdPBFykkJxgciDcEaeTPFzUMjT4NwIaxOaGPzud0xuzRw8ZGbXODrKW3l
PcaS1NnD5rY5NbXT3jdB/IhzAHycGp21mnPX7YOB8HSfSvdNE2CB8cCzcC/KkBuwUizUytufbv+v
jwvtryINf+UP6SqNNMs0uBcs59/vh7IyAmnTFn9QHCCcUTQYlD9zs1UbWh1NPxY7TVtPyyC2ZQUW
Q9c/Wk7W3IcWijukIEhJyKc8GgXPrJGHXgim6HGmiXGAHoKfPQXnO2l2sldsT6Hv+XD70DGZJCuj
vHPtgDi8KV+PtaYf2rK8/1mpdnWx3fpwm+fSkjhQ2tQX37HG+9ohmCzIy91tvliUcudWI+jA1LYv
dt52NFOc9EdD6FlbiW1T0SBs83g4darZnxRZtH/FlPqVuYi40BA8TQRaw5Yzb3vFv2DlgDplukQ9
/UC1rt28dksjSqAkEEOFLWZh5zR25TWTQ92I3d1LnPJya/OKgID4TKvVnSv+Aj+qqb/uUbwuXpSw
HU23NQ2S158f86DtlMQZmuFB2IFzbzduf+D7fiip/DEt8SS3D2HV4TGiaXVLtCJMLlhbcUHTnM5t
7hNpdLVsRmc6pmdtWetwobuHqKOJmef1U5W3FsVKPvh0kpwzm3i1VdTumYGJ7t8kXEU2nyJOAk83
G0s/GFtxg9VRtuGLuz09fRbgPGx0c307lBkd9RKeiWx7I4XcPoBs9KIMK3leMVkaFq9ZNi6Qp1pJ
drdP0RqUO72FZxqdST8YnxkN4Pcq6RbTKhT/8umNWWBYCCpjg50ojzmOh+iwCStwlA04bHWtyFbb
5Nn3wa3yS5QxheMTpVAQlfMHucxcdKHn25IuAP2TDRKe5mjcJCqDqV3UxQ94U+7RrTf8UrduDSfg
s51Jl0BDUK0hEd7JvmqukP/WuA7OMW2HrTnWV2sJv+vdDrTojLMqwHXKmMelq4Ej2J9A6RNPoLwM
CScJNOwcUg3klnZHiMZ/XnmtZR/415WXG8imZ20Ky1SFqf7KJWsyorGzqJge4OHAaQnH82Tp70Md
DL6ro/k2IvuOs96taUK32d00Bn3a23yH/a84W6gYfRX3+35A6rsJ5XOqkXVitciTrbb9pL1ZYDWa
h3soIs/RyHj3JoTKIqLtzPQxvwU8mBXazayJsXE6wcMSnrNG8oiHQzGSI7G4yfH2pzZOiq0Sozs0
SpfKhZlTTyd0NzHf9soKngCd3O8hHvVNnHHtbmEZ10bAKEOepgJG4N50hIM1p3T0j65mItoJetDG
SfTMtgGjPIXR+MF14lDammee3eZ+pqM6yHAkdUYJvWhpy+FztA+3K/FfP8b/JT8L6uhJFnnzj//m
8x9EYdecDttfPv3HUwE8Ivvv5Wf+7/f8+Sf+cY5+4EUuvtr/+F3bz+LuI/tsfv2mP/1m/vZ/vjr/
o/340ydYEyO6Bt1nPV0/my5tb6+Cf8fynf+/X/zb5+23PE3l5++//Si6vF1+m2Sq/Ns/v7T/+ftv
y1ngv/711//za8vr//23/42hv44+fv2Bz4+m5Uftv2sWjh1XtwT1g2Xxq4bP5Svu301BeLrLecJW
XZey4re/5UXdhr//Zrh/VzlMma7QLeYijs1S3xTd7UvW31lJVUMVGkQg1Wa1/Z8X9qfr9/+u59/y
jr5LlLfN778JYMV/erhsjg8krNuaELprLsHay+r9L7tGLCNq5ZnNIJCI/fH9omSCmTcrDGULTL9H
YnfXjvmqM8Bvg4mIp0kJVybOlB58jIXQu0iLamsjRFq1LnBx2XwTWcjxo8TaRI7jwenwTNkN2i1b
C1lxSF8WIPYJqb2XqnVtu8jxCxM/jJk+qdaSnKjX7N0WR+12xBeadxvy3Bj9RhFozegCEOUyzqBi
pM55MIm6E7SbD8SmracPOR63PvnmKOXM3KSKvaOjauZDlmlM+xzq4s4lJD4rEw8cmbkdE05xLfGW
UtvoRfeaZnNNE879cnTm+bEl231b3OcGQWZWriFftehjBO7ejOgXYfYHa1XGTOwMFFu53Ya7US04
kAKx1nhoa/ncrEvNia6D0eNJ4+iIZrqECIsEh2IE1ERot8iRyvmaEmNiWYxDzewFV1ew1WTyRmIm
b1b7ZlhDtVb6iSI5RgnC8H6VajHRD4q1idBn0ip4HKU5+0z28m0iK5KCAyiLPQrDejiZpQ2jTCDl
b9Wu85nzrwpJedjWbb1ORRh45mC5vgX3BneNRVKTPp/KPiz2+nLsScn+AAyc76Ih8WPXnv2MgQ6N
4UEijwy2BjXZShVx4s0t/r3emS69mml+JNhzQ0VDQ/AzT4HJmK3yJWY5IcLoUGInCTreCX3VTRAM
KXTisY4df5b5jyiKb0hSAH8hZEe3Iy4jSBL0ivi3wPfPa0ZSVUxx0/f6vHcj9VlkkIgIcu9WQaHt
tCbPuEKIrJ12cle9hZC4bxplpzrurtb5TWh69BnfvjEhONSRVwD1Wjm0ckk0dhRG89kSseWOd1oY
P42Be81a+2qHGAgAVyeWw7+nh9PfzTups1qDz/NKhTMM3sAGXp19cfTc3QgCowsh5I5+OtFVClFB
ausiV0prn3i1kNG+ExKGlnyiVQaes4wwIK4jxNCKhoMkpp7WJd8nyY2Nwr+eXNfeRGBWP6hiHDaD
TqfLSCArjI77LUtNcIhdqz3TgngN7QZSEgfFNQGzM8Nvl/E8s+mx8kd0EBsYk+l+Qgo32gwxO7cV
wFH13kt0osEDbIrYH/UZjTi5tUPqvqOuRIMQY19OOCC7RjYhW10Ux2RtbnhwvLysYr8XJSJo2ryj
08sNEAeX6YtcKc6SFYGFwK9MTnY48dPRAdQQN+FCS3qaLCyNenvpOoewziQmRniR/Efih67nHGct
JDFWnOzmSl3HWelZmmuR3zay9g1LwywYln54jTQhgreiQhlv2iE4umVroJ9Km7Vqoa1W5tJvhqCA
iSLGTdVGHjoi2hDldZzr8NVSk+eYy+eT/pNsazW6WDVZeIgvOMDPqgS9wk9YyR00nN0I8G1Vdma9
VZyRWUbuFGvUd4iHO92DiyTWBcugZUqdXBnSAisHw3ZFWM06D5K3JtU+QjdL17HAoxmBoM8RBnhj
HA1cCkX3BVprV2lIZgk0L7Y4gziW3ABuvJ/q6tpXjvDQFpNtZWMtiF9rUW4ToH37Ug9/Cis89hVG
mbnkds0475tmX3q2jJ90pYMBxtKwQiGHF96x4JcZ6uIBWSLHKTHdJNpZUfxiFGT2BJLHyCEXBTly
/IG5CLnK5OkamffVUN5FyAQIQ1GOAIY2/COHvd5o99RIrui5yzD9wIIAceK2PVGrWfiawqIB1rv0
vgOir8T40QWLBpVOwcop5GsVzgfk3pHXqOF17Aosh5qMTgHTIbM8JEiQc1W3vJ4cKQTb0abpQUAV
AEtWYTnkfsZ4/TAG9VGFVUWEp8trr51VW+JAqgaSOXIH418k4hWTEcKi8HbaVLGsQNo5sDE4Nob9
qjEK32KLtHnWKk7aZbafTVAgBbYVDT860Hq+ohHgXiLXS3vO0Nl9bVWOrzjkVk2ata0dcXBoAhCP
0HAUUMmrhnH3ElmvJppaI0VhL9CNEhycbEHUt5t2kqdqaiNfj4F6MHfxO2FeCQT7Uquw9qM2InQj
VU+9gVUvgw8wj8r3wgT4JlOW0hjyT2kS+mw23EhuRwjy7c5KD1TUB10tJg/5zD0HXgT9ZnxvMbmo
pmFHOC3CgMB8HNqTk8TdoY3xLDAVylamPa7bNja5h1LXc/N2Sf3grilpH9ppPdGGEFvdhFrekJe6
cVet1n4TQI7WKA/l3m1kuCpEds/j4GzHQHy1MB+9TtHe4W3SziDPUTblJaoZllJa+66I4bFPA8ct
G+aWbAkQE46fzezcJqmBLPRvUWRUCCGhp1IvZx61bojbE6ZgHGZL1mJISwOPFItgFcTOCiP2MSzf
h25kfIiLt4BFnjHWbjrH9amqO7+bOVK0QFqGtHhWwZZsIjxPqzCKrmGRxwe4LtWGbLkOj8AW51rj
zxFaVm5WiII44bTmAgTRVUhDMQoMxVXckjnoa1n3bJSBshFhsrXs8LswIQYHFVanhAySVYgobGOU
wGCYrx0mwyQtyn6myiJEHReiSwYbVyCkjihVTVmHGhBo1fwQ0NJWAF4+7IZQvNw5jY7d7NC27obK
3teRs08ZvQVR9QE44dTkSvFgN+GpLbRXVPXu2uzJB8sBjpd9ixSKgaoockLi224dtdoxj1gDhiBn
a8SHRFo2Ga4GTOzRSAuvJ6QRwdP9qHedly343T7GULuEMhep3LVpsekH6yGpSABvI2RmYrK3FfAS
LpCjb0Y64fnY+fWoYYKQqeMNnR7tld7esCkx+JRgyQIbAsgrxNto1w+DswPNhxENg9McqSdTAr4A
XfFSB1rH2SkN0LhN79QwMfZnLKllHL3O1ECNhDUdBiSXKmR0eVGDqqHLv/Qe3wr6Eo7M0zOhS/V6
UCX2of4hivGIdowdvUQd3mYkLmuRiJAM0RJ+4QBANs2kuTa0cDrN3GATgr2DjGxlPZgQoQRIvdNg
dOoJvpy1Exqp90yKgbnCObLQf+FvKDfwUUlxmwExTGGee4pi9NvUiu7kmOk7w0Aal8VEivcsDxwi
FNxijAoHRnWWzhA+LDWWECncK5HzntEZLQga+dLm6nOrvqBuhdRmQzWGRBgPKUIeg46CaMs9ij7k
LgSmpLkFvqORpDAU5VPRUMFj42DoqSnBxnGJQOpYg/2UJnNpq+R0uS+uHH4qozwZMQSS0NK2/ehm
+9BK2UBIaz/Gi/e/soCa6kapcWZu7hXG/HnWbLJtwMWh0djcSwX9IiafZNswp2/SfdPVn7J0TnVR
ditLBSsXk0bXqsHOboJHHXfCyp0SHxATKMnAJOfDfGUiKdhr8wdT0w0CijWwgPNMsbFoQEi4N9NX
vFQK1SnzCrU2ChAr/daVOA9ddGvGTEMG6v55jj0RtenKmVlqRVMZnqKFzQZbBjmSrsbylmWowoxo
wu55zNncV1Kxj+Q0u9tAYfPXZINySeWInkQgUYyN0NTcT5gCrQjjQPkaszziQlU4xkDRYcD1g/6E
ulJm2gu0/1YR2EUv5kvZIPHdNmm5jcHDYtOgIFaEH1iCtcQCdzGQYRiXh64eJD6/boeav/ZqG/YA
3X4yIEdn3SRZvOZJiT0S294KdW9lTr4hW7H3jJywebNgxAG5f2/TZlgbo/5lwgdB9ligLicfzZIs
fUkHXLibVog0ebJzNEuIK+gX2tOb2mfDKsAAQhzBvdKE3TaK5yeZN87KxXrI+CQ+tMu74IbRgVGm
fWRiu5V5vhkq8QO1wFOmg98JmDFQ+rqvRtx+Typ2Q9Q/ohoHVM7B11Jno8X6SnNaF6OB+dYsYEIV
oW76trvrREBQr6HnG4jb17ktg50+0PlXCt4Dw3nRq4HOd0BY3QQJC6MhJzbtcYqGfJ0ZEAInsOUJ
Q8u8/TaSfBBzPrBsVnNRijs7O1bTCGMkO6UFiuExbE+8ncUREf42q3XeJWF8KJyQ15br7O0Y/E0z
4FjJ5BVJ41r2TI20Zvhw3PnLCUYyN0fSZOsCLT9YEKJJqcDzokTOxjdWgnqQAPkQkiCiDkvBzVNN
gk1i/pbCMEPsAlu50w4d3cJkiKs9lsFgG5c8ZYyKQRkjwxhIhlPOfdLFiHbU3mttAcZac71cVNeG
0seXbXkfMhreDXq4g/LJFlyjlVLfRWbxaoAb+n3EVQ5t83McJv7ezOU91wZ7ow9w0ly8vhQ9FuD1
KWz3fVZ23lSq105zB+A6EA5BnG4YLXlBls97zHY/axXHMFSefs1wHCD4pLw5ZngPfYultDbYihi0
Z9Aye9leatGSJ+2ANy+sO+T23X1Kbm+gqYpXsmB4zhOroYvM1mbDmU3Kz6RGriFxatimgwR4eA7G
OPebhgYtHC4Ob3WN1WHiVBz3Kn04ZgxrvRt/TiEWeKvX7+iTJccMV5rey/6hocK/r/onTZpMsWPl
aeCGIgIMnYGx2Ght504xtIcGf6V5N3fteBBKwGWVID50O2IFDYarUNRnpy1+iEXFE1asKR3LWdBD
2ZyjdW3Wj3XKw+Nkzo/CrqkK0mdlbllvmu6FMiZZVTqVgxmiW7eQsK6Ei27YGDGjOYEDWAClhjLj
VCgUHz4m+lxDfCgcMwTzfDMsd7GxEPXVbFOnXNRshqRmT/edqdi+NkFFbsz0INSClLMceFMB0p1w
j+08G5yslpjCyeDsqhC1Nep5yTg7L7djB7hds+md1kLvttRtj1bgth6oVRoGQlnXRLBqwir3Hblu
6zh6olcpdrIVj3qRgb3LAh+HabZu0+TQsErslLE5YE/XzuF4ssdMuZNnEkJ5OXmfr1UiQBBv07is
YUNHhzmgiawY7aWKIEi2k7UBVSxXMkK/Ta/gXEU1US1cc7pH1V7FPo+VUMbHSUfAETnKjnyK2MeQ
AXfAHOJ1vlwUKwLESRtqWayp4Z0kGym/i8SLEpBSQ3lWS1DtTA/iotI8NbFfkwmyaUxCExtlOG2k
q4KRsWMN4QeZMVRcmzBnkluKk2E5J0ZxLy6EGVyZwbbuqMV70mKpSdwTZ5F9wxXYWIrcOfw3m1oB
JJ4RDM3sGC6R8a205DKrkYeucz2CyFREIREl96LA0TnhgZ31khT3T1ophqcO9ds8YhkvxyjeIdxJ
VRnsESEoprFDXnWWVvPVKO3ZIPieZ23g+MaciXnxXTr1hJRW+7QfYQEuq74BWzJtGTj2cfAmIy5x
FAQTidXTXthqvo8nBSSx+9Gl3RnKcONV43joUl4yXB1E0AKIVv1KcmGggLBUnM+kwO4WyXJtcNDz
CkijOEzdbVpqYONxKJYMSY+NNs7QY3A6aAmElZzBb9XoO473z92CBIt2DQZsYghBXKq9fbGiEQdY
lGHuUDJk6dX9QAG8uFZwMmujvjYJ1K1DpcZ4hz0e6uNit2OJpMOOF03D08a0xE3z70kC6Q6QIPkb
ifaYX2LB7VTY8Td3aDehol6K3DF3rtHTjwic917mAPLZ44IJtgKHRESSMBfnuk6PUJY3gWtznVzr
wzSJFui+OV24y/PuGbSFSqUWHRiQ7u0s86MZRz0Cfwy0PLEDW3wCpNTTRMHpUPzMOEhxNonm9o1+
EUY/FYZOPB54eRvg3zOZFw6n4vG7MwG8jFRrTXQt/VHuJQ5aq0CBwpP3rLyhlcF6sM+YCsjWM5N7
7lci+pwt9DbLI7pF3zZK/DY14RcydXDqSvozC6LXTq06gsTNL8WwwQY5/hhrb4mbUETOUOcbpYlX
o4t2byxJRsjcAE5m1x6zdEZhHCFJJjGaCdJdjzt8VRmLR9JqQmS/tb3CzHNUOxkRLpRcccPhy5vl
gQBBzkxl2d8v7oh5zDdSSWtPI62C7Hrqk9hSPbvVDNJY5H3ucJIrK3TwvZaAygjVYFU7AfW4gZwQ
t0vpqIT8BGiTeWZIA0SSQo6lqj/ZCsQPMo44FhtIZtucesvRj23S4feZHJLLzXBvztERyPklLUbt
YLjDj+RBB4XxRri2Z4VXQTvKL2tG9VWYPXatu6a+T/bdFLwYAyuD7sBvyRPkVTjTyTjAS9bIcsEI
JSHb2avU4ovldr0/OE6xwUyyH0L6zWx02ZEUZ8rPAnhan+aHwHS/dVi9zLn7gf76Re8DopbxO9Lb
q7B7UjnC4bDzx16ZvxudwLLDQKrPiIMIXyrrpIpAxUSiBCthkktPhX9W3a8xjay1VPS3sp/oj0EZ
gJ5qrGXLvecsbtxe8boRaQ83FWR1zceyHa5tG0C7EyczXZV83rUdsUTK0OCT3vMU1xx4nXdeTr3l
4vu6VmyLgEJdSOJLDW0vEuunizs3hAOmKhq9P7yPdCXgstrDcGwlr09ozkkzYkB3FXcz8To/5oIF
afGRwVxl49Smn4mcS8+tBNnaC3Kz7L6qjGpy0HXUZ7a5JXD1oI5ztdV6VSEjnoQ36Zj8xpgZvqk8
hbM4Szs5tmWqUeK5Pycp1r3Tp9tqwGVRBSO2SBYBO1SHS1rX+oGnHOBRYbw5tBeAo9unNjLgt2hW
t3Zdj1hXfP9mXx2yrvIb9Ii8z/klS4b3sa6+WfTolRdAbq4yDNsmJlK2yQvcHA9o4CJWquAuDsjX
yWijpsAoBS+CHvib7Cw/tJ3vdjW9Q1HgaJAEz4n10iNnW0XQ9NepGZ2yNrrgYKzWva7SjXTzc66A
HaOd67UOqzFFHk/roH+vy88gxM4kW2YFmaosnROfie9z3BXQiobE8IC6dqGOFFVXfQnad9cII/Hg
wUpaF9qlbNWfyFq9zNA1rHDRQxFvW2U+Tb16DetgMwbFa4Mz2wfvivjLkv6oIecvarkvGaVWaNIp
O0yd+4WJD4pKnJiUWWQsoDIwU8HVOdBjfkp5lWk32ZsmrgTRL823bAT8L22YhQV8iCHTDqhb5uM0
BAe2U1aGgWQegu3JZdB8dapfiQXWDjX6KlXTo4uSWxczYVi9uGgqE8taYY13NChmPHFZ6i8T8BFV
GBzaq54RARuwnBBpv6ROF+u4My/OIwyYbumufThEQA/a9M2Mp2PGooOWZ2vi1wW3IXn/H4eKvJ9Z
PKTasCt1Tv9UoqIztgmtmyIx8WVa1d2Sa+HKz2X9mauvFNFMPWTIh4j79ui77E0CBnT2LE2490Wi
f7eU+WlQ68xHgboZ+c9sTMQvkQWS424oWB6SbKtMffHYgp6GAi17X8q7lLCllNCIVtLwULMvoKfI
yhrrFOHlXXHSTE8RZgRvwBpUIii1Z+cdkbgDwJvI+qQRzS5m/9DppjwSi+bPdNa2WBMUi3deERNe
2zZx95N7bxmgqcLY6jaIb6drV9CfkhQ3FY3fFXHcdAaOiIzyY0+tPsb4azsxPZCi5Q1uW+3xxBBq
rNpXJzeutQlHM9Xbh4omOX4gZeH3Nvk2tOc7NwttGuv2u66O3bkuSJExkfOBa1xlDgORvonfSUm1
KnPLwiIxpxTimDlcJnXCIdKLV+gKNHb7LvAb3oymU3fWED4GlQo4FP+bXUqYkbpxQmH4MDb41129
WbdNRUZt5sZb+U7HH1phEdBDZNbQJeP30Ki+sBmq+B9H7KXDq1M3vlOKTyfvNy4OyFVXYfyeu/AO
xSe5GHO8Z9akneaxfbeb8pwM5IKlcvyGe/c02wOFilLe63EG8hD+JJS671q9qPI0fdo5YQIBh7yS
pqFRk5nDIvTo17AOSJepErggbvhQjiwxIzv6jqa2qhKyYNDQvS40icUmCc+cJxSBAoc2BrBk9XZJ
ZvoN4K91GAU+s1HDoQEOj4pUP9dY1xM0YaDbjFfFblBNydQJo5fyMTHy0LrsU0FEqZAmkOKoJJ4n
3Koq6ESg4o95mb4pe1FVcp10Noxxp6N/25O+VXG/9ky7vj/qQJ+PSkItV4jhkKfVGjR4uMIZs9RG
hss+OfqDQkk5sL35bEb/h70zWY5UWbf0E3ENd8CBaQREq1CT6lKaYEopkx6cvnn6+ri3qszuoKys
5jU4g3P22XunFAT++7/W+tbjmKUFv7Pa+siGO3eIQycZ6Gkt6U+2Zv7eGOGXMN+0d7zkhjnvVwEa
M6z7mIO711Y4NJqZr2cvKYx/1VB/+WSCT2oEMVXUPus7uk1tCha5UtmvkdkrVjMkde0yBdKZjOvO
UvLbaowxhG8oj1i3kr3pzh2WPRd5L83A5Qsv9MXAxAZZImSFHI4tdTDwcAr+lBpn436dmvFsOfmX
z/wuSpjOwod4wVJ+GNOv0VEpO5hmUxmyd8lqncRb0nMXTPe8V9ydjM3vBWunzmBRdq1FcWHtUJiR
Vjz5YCcoEruV/BbPdmqdesdvdi1MUGAhjRFsoBUePN6BFOAktbBPNkL9MLiY2qP0PvK8c+pFL8Lx
3klQ3YlWswKW2QP62W4Y4vIX5uv7suVt0s7ThXd+G3gjDHnWtV+0/Dp3yq5usMUfSj7TkDgsLtQp
xmVqM9xH9o6Oh7NN1UAJdengGN0d18uUaAIrEMxwH5PgCW4HyYGc4zjMiy++O0TbBo6USVhP+At+
bNifPKvVQ8Ifq+b5T6WEGDesfMPVnZ90Y6BI+Gn3M55KtlQWEgHYuW8SnTKk9ZEX0xSzLRDpMz6N
bu/4CY/ZoDu+3yCrUUoBWtnnCg9dAKvgmBW/kCveYVHBrZ9ZublrLBHRWHs3QhECNSSXHVJTu6Qk
6B2hJnFDZkzilIZn2OYyRIk2AcE1mBatO9nN3VOZJH/9pzZ5IDP6UqXcL8w8++S7QA2Pmz4bKXVS
a6f84+w8wWbj/sIzCsKYhB8gM3wN5vsIaTLoZpahMeqBnZBdagoKikrsSE+MIWKqxMFz8t8UybHM
9BnPFms9MFS7D8qXv9ES/bAX5p1VpL8GJxvCYQA31cg1o7fNPLNiXO5GKyaCQhEfAmNkPfp+c/Jm
46PFwsz1BNqJrEzy2F3yBOEghRPIsJeLklYYvkr7FC7qtH72EU6SybM+8ZENd8o1GO7i6msk+xqu
c4tqRIHijo1Id544JGd+vfHafK++l54KH+wq/uMdCuUuJWL22+fJ6GyCTi0XUQh7TZBqtwvj1C54
/wYGJAuE0MEMJsXtwDDRo6t03mVJ/GHV58FjVdFlF+U90AXJylgncZAsy6E0mp/KZBTL7AZcqE2j
Xz3WrPSSeTlAOSFHYDQcdEl0Jzm71q0/K2UzYCJNFzW1Xh5TjI87Mcxb7s7RIvZci2amriUO3bkP
7IyLp9uog1d85LlrngvMu0dM3bTbGMjbFR3E5gDLXHP3TNiZ7ZouivaJXF6sDLodf76yUM3Or7/b
eHihM1scmXTqgM+CVovKdAjnmM+dYsruRiMk/8sOty1s1BAJmLdkn2duZGdP1W2gZzTwojde15a1
YzMpav0KhQaf1CH+FJYcOyvqf7qy3mGuJRAPWo2r15yGednWQdOzdldksU+G1wLXy4pzlGt1lDOq
unNEwuStQgAIS0n6vDTDSpq7O3IZlCeOQmcsgcOqPLDtjdD2NJCYPrVtzpEDc5W+pdXeM8itdOIk
6w6jIRBiSr8Pwu8uRWsIWmoN2K6lPhlT9T3PxsR1d6EFwdbMvUPchomDJL5UxiU3QenXpDjY/GzO
CJvNY7I1SVaV/sZKiK/eJv2vNkPRuHTsk+2DwLKw68TSHfpNe6Tf245sJmC35Pn0GDcU9zkyidgc
xfuUR/1O40c4pHMMAMyBKm3kf3slpouAaYa+9ydaeSaJYD/VSDz0hzjiNufLk9/nDOTXZC6ujMAY
CFIFmhIGQwT7rYsFNIhLtWaakKbRB+vmQ+iBmmzb+ZJSW/cHQ898qKL31DD4rQ3GhWgUKKiltw/N
cO7bzrv08J4J46wjAp2vcdAA8MND/bDIiCalEpwPCeBgpjgNYexrzAz2/2WO9uyybxhmmCmbQI5/
kNzVuMd/yTunWf74Nf1rolhuxjaUFNN8t1bG91rVMqTmFgUe39iCwM+t0sCVD/vUPIMts1AH+N2v
4wpP1qmYbHknV8IOiZB/pUBdaug5E0JZ4I+Is3m5/Imj+X10+zGUfnlKNBHxOhuN3SzNIZTzLHdJ
YQ1Hvxd6h5I37Lv6qbWha5vQ4VfHTo9zsXlGRow6OqO5YKQBIp3LA8/RYVxUF6IO0aRhde8Jp0Hg
RRkqp2VlT+Wt3i+GrZ+dlQVwHs/sOdgvzzwFORU8PSqmlYIl6Sf1Oy5ROQvd4gFYsxMdRc5Fgw3B
lkYmaR6+fJSboC1oV0XxKqkmYK7qaI9d/JRw2aQrgHTstAm7dR3tFq+zNmgYSO7sIVtD6LFVrB8W
r3SOgzH8Y2dFfxItlUFtMWjnmTxkS/RTtrbkpJ9e80SzKcLx0SCLjBpfNAYRL8jyhQ8n5wqRJL+l
ctqrW3DiU2fiQO879o7kCSQ2AKW2DJfxTVByt+c63IfezCMOdtU544+4uMdqJVadxcTNaUFiQdx7
vzrV/rJEes1y194PnK2hjbuGTaDLe+rQJPQzZ61/82mZNhTeqiTWT1OvEagEmx5uCmxY6uyRsN8C
Ls5UezoemQ1QIY3ajsPG0LDoyTcGOKcrGCe0UrPsYlvcBm2YblV1WZYz4driJpVxcNHL6YLNQJyn
fMwY/aDyyqcxnVo2GAMLlGS5Cl5Ags6/HORXDElmv4DfujiJAyV7KX5RS6MCr1m/UlktNNDBCsnL
u2SenHs8hnZVTUTzzOdp8CeqwzXFhJxQAJLhZFhsY9psva3SsLejjlZTXnyLwVwd9VPY9SadXjQc
1IwPOCo2mTIbQ09EmE64X7klMB69fYVswUbNgFG+j5L0DwzKt2jqNDlHj7nFqK9mXDxrHf9bBpoD
qV6SYSbAvkW0rvV8sF4kp09cWt+GAci34ZdsVhZHZd6i6lj1l4npa7YTKwTxgDPQ+dtZeR/MNd0v
RlQ8dbSYH1seopzznk2+fXPnf/XGMWfkFazlDJRUWkgObQbzYVYNCw5g8OxpqF+Y6wdCr/VOgQ8/
ZfWpIPu7jOMx94tDMWV/ZrsTnFHpi+7whTKv7nlvjAGO8kvjJG9p3kXXPKPq3mbsVdkI6jE6yEzZ
93JLhMUyFdfJHJnaaGcKMTl8OiVwW8a/XVqDAJ8sFsuRwi6n8j1RCbZdGtSHsltOXqVfZcP9vSqd
56EdTm7sgmbyUuRYa/LDnMa8/TC0l5geJV9X92Ok8HhyhTgmEGs7aflwmfkMPJHIaw7sttDKumTm
U5vyaSJBsyPSMUFa1V0baWB74w8ZRIBVgo3tEmhqo3FEoOqytY8PWWqTcWVYzdSSXwdOP6i9sCh7
uPA6kcBFZ7q+ZpP/bcULCxpvDhzbtIO6/xonce877PgTSkqkGuNwVKz2INzUAczO14p2XaUuTkQj
yTil+IcGs8RDp0PDW8VdVlk8tPNIsyR/V5o6XP0seT9kQHc8D7Nnb32oprg4eICxfn0vpmmEZjkf
zcqOLprhzaXqLj42iqi0UVTvUrBHxmXZeXF3Biv6jNnxIL2oxNyk3nkCCFbk6w+UiEc3Hn4aN0d7
ME0S+e5V8969cTmjFqUwAUjhkjGZD0giaJenPuGWKBHqBFxsElbl+5SqCz8FSrlnwy/hApj2+d0G
kmUmGOECWQ+GRF8TdnrXUY+79waW40V1iuLsT0aen9WofaxqOAZJBkpP5RsoWAerdv1zOrH4nKEb
j1Xi4xzlnrFv2QgFnd3MYbFdFoYsY1RFS1Lt3IXAa4cD0Rd25HXxJLGYUelHJ8OiT6C7yW17C68P
k7i9dT9qrt74NjZRy/3K25oZbMWvgMjLXbo0/ygGJaOilYXk11776RcL0umatL8K9s5Ol6gDAFVv
x8bsFAvbCo2BY5zQFD4/lflH0796EGF2buk9ulqCQZl5toXd3K1GFi4OEcP1sSl0clyVsLDScq/G
zkBDSpxcusSiSWBdXgtvagkLxVcOXJl3h3GzSqTul4ZTt8OQfJnYex+tqHG4VMop6DQ6LRXDd3Kx
293UdHk4mPs5nj/GdH0ualq7HIHd21jAahkTJRGc6Rm3saMrIEdjrt11uoxum8zq1mBcsIusK2P3
vB1ntVENL3pTI8m/7iaRtQHj3xN5Z1Y+rKCRHtJr5CfGfYVr72SNGPqc4k8P9C5w1EzHgB9l+4Qx
bi9tF1yE06+BLfhiIR9DEc5Y55knox2fSt/9t/2FIsvmUz4Of0HV5Du4IkAI5PTmr7hDKDYI+iq3
jmvBgUGxeIh7Ed9kzqHhlXtRW3+x0q7Hap4xzLhfmWBEYF9dnVEfMdHZRR+ozRXkJf49+/F9kU85
ZRUW3nqkR9XuJc3AlkrH3yIDGsH7Jqh5UvdmBMmwXsSOuOayy5uep6DsKM5arFta83N4CBlVERgm
wue6UI4a45YGhGS+pfPs7pqG+1c8V2droZQAt719GCXfllRvTN2uOEzCfolSHK5rDJigs+WV7XqN
I1Ra7Bacw5bAYb7s7nVM/xFOj4gT/5LPGfgO9UxbBaAjdb/0iAP0hg1o2gPdcJ464f3ghyulpmrS
FNAHvCODs4uLsvhJxbGQbX7uZ/tgOzb22nWeScScJs+n+G5LUBOqMIA+idNcjSaZrf5FRZoXRZMB
mM+2ItIB6niFNsFczguiCfzE7K6LGOTJbZxL5pB+tBhAd0nr022BFjX7Eojc2D87MzyoBf//wXIW
PhOSAXUDA6Qbx3c8WKeYC9za0XdOZyh7W0q2NGLtdw564NzI+K1Iq/Yp4qdzIKgYbJH3MjeR8jz/
S0amDLQxcgiIsrt0kRUuFfrkiNXiANStzl1YlCp5qpycyq5EqcBZ/EM9VRv8GgUZbeE78tlFchf3
961SzY1xFitERkBisvI95hHUmQ2g3CuIHNFqBz1W6wZF5jtzf9lj+dn3hTzCb0DJN54GPkFQh+26
5/KyBHzXpfJOacHN1u2Kve+NdQiHzObYjHCOlOfUwkPWuucyGvX9UI6kK2GoHKE48C5344Ov6p7r
WPGLQ6wItRoh8emzWjVhyYi2mOx3KwVMHko8gqxZUOZZ7dLpbSoImv1bn3IpwRlBL5+i9QXVpB4w
kWkQEMKuiSCMbxLR+33AM+X6w81akFC3QZrVu3ofNnvA2p4p/rmzx87FuCHlCb2CZoIO4HVkor1M
Fiecaj64Z/yYhdbnxsUpa8rXqEKETssZwmgNk3UYUKITXAYcIkwEtu5xha9q3/n1cppi7IOzia2Y
C+TdpFGi0O6MC1WkLgtQ/7ky2pJg15l73cZNm34wPGMIG0KxeCxNWQlV3RZnlqRb8uk6Wc6jNqqw
cFnuLvLFwj+zE90s7t2eyXAL7DBVtRWmxx7z0mbxmbz8scV5vJcF3yXFxqN0eDMBC6ZBYfrs85Z3
qYWDC58vzRNQNS3Dfsw0xZizdNgCALkNh6p7NqvhvXW+qbtlfRHPxqEuvnLqHNlbNEedd3ekw1vY
ezNrrHi5iTn+IyjFjeokD7kp/Ck9zeNjDGfVzaCHF03nvV+U+zpnV7PmHJt1a26cX1zhueBVUCr5
MYy4ZSMs8QCmHd4ln3WyIqWRNMC9h+G2X5cElzatjHVQZ4CmLTb+B93La7u+QuwEP03NH6vo+6n3
ygNJj3thCgzrlUcx7ZAcPck1GpbPwtrEL4LeaK9qQvpCgO8Dq/4xlqriwkcnrsPCkG3uKikcb6k7
LmzQQXP0sFiENpGGnLZ7Y1qSJ96BEVoi5nqOZ6vtQKQIbXDKFdzV0zChTGY/iPVFkhHdzdaMVDYR
9KvT8ZsllhMWCakZUWx5gfYL/dvEzf9FR7d6mqry7I3rtFW6s/EdchAzEXYSI/lw5iei3/LM8ptY
DIctR8qVJ0w/sDx9U5b6LSVwPK/5SMsmf86VD5qO79ixyxFFxXs8EcGKUq5JkXeQgMX38Czbw5Th
H/cXVI+om+YbF4eEa2uaqhtxQ2/vl2VznNN6DBwO7sgpzw1bhqCOs1OOSXyeOp7q3K1Chz0lhQ4U
z3E/qw4+lyG26hUPJCwUA9o6DGFAZr63dTNF9Jo31jxwv3HjPftOFrBjR+m0S9Mw4H1yRtPWQor1
ndTIfOy2FYe/9uUhXiwn4H7CU1VIjH02raQk3MBCup0bcBWuWSX9gQSjQqNKWawkiGSNT/5KOGZ/
rozqlsJcwd9C9HdqHC6jcx5gW2AR1qw/UWsJLpUdGq1vHkVfPNgFVSFzara3dbrQXLFykpL12Wrr
ku5oR9v3w2vFTk1kvVck8dKQ8dWayS1VYqgP01JjTfojk4GU95aq95yOiqmsJLysWSdT8H0fR5Cv
KSJ+loN7V0OzuFoZIu4YTehMzXEsudwnfkYvnd/6pFQXijVg0dbzWISOzv7Rpl0dxw0s76yQT2we
1Sl1H/rWfW+kq8MGhu1hiLebXceDQ+L/LSKbvlNz+syZwv+Ce58ctiZ0Y5UhGVq2mcrd93rjeA3N
1XoQLJj2W/BnKnV5aredkl0/e4234kgofxweUtBRRVAJn2vfw7KI4hFGjV9FEkOZoJMwTR9dc3K4
z/ifHQ3cvp+oHa8C1JLhDbjWIxjF7hK7JAZiU3/bRI93WeQ+R0SQV0UllzmZ1t5f/SKcI4OYRsyp
bnvYcxfT+YHKEEwTm4KFmOzONkt+YwYdG5Raljf3x3Ygr/eKgjUkmCPjeL3a0Y1jbK394RLZmAyL
pdmyFhh5TeoSGqRYLnENL436wFqyvWg/uUDxnUJsopiN/Zy1+kDVTePMH5ZXkCVq2KsmNS52yvnE
qXCMYAbNf6mMH9PAtkrltLi4IJp/TYKjemgY53PYVL0/Pg4WIOVqKRrCZZ8louuLuZ7bwn0qLdBe
Ua72mTGds4iPWPo1UFNccmRhUPuxOsLWnwyOLnoCorle7uIRPbACqUxU0UTMp1a4MQdguXHTXIUB
JmLTU7OuB5hLxOzkR9UhycsTK5GesunWO8kl+o4z8u3sfm+kcH7ihrLGap2w5lq4xdW8udtJte9M
N64Oed3d1+7qIIqN4611AAEWBaqNGIlyeY15k2K+MYC/xm36qDWuW5Mt1b5vAO45VJXl5VA/Nml5
s3sPV4CqMlwM7lHWz2VmLsGijKvCKkaIixlqxtYwt35yxx2NCTVuHBb2trsfzPrEIdX8V7z8/4ea
/2+hZhOCyf851Xwclq/qv4eat7/hv1LNhqP+A3ejb3uWsqWzoR3+V6zZUOI/gFuajuciGIL02P7S
/8w1e0SeTd8mquJ4tgv54H/HmsV/kEFGnTZxHQlb+e7/U6x5O+//W6zZUaZyhZBC4vEQ/Deff9V/
izXbYKIYGxPYrE1/ExRKMaxV8sJIN93GcgQ+jS3orlWxOlHKZmv4211/HYq0hGu9JM21KI0lHFdh
vyKJk3JmGL+rPNoT99ZIU0YxRaXcTXM/Uo+3dJdsakFlJYYd5rpxn1BrKswfXvo4ZKJ4JW645Qzz
1frRHfsTaj38x5i4MqLvwvyT2pF8BvrFEdAbIOp3dQZUqx2IqcBNG+NfaTc3t8Z08jdM/cSbstzY
N/zy7/0VzoxRrfmTwVR4jxUtv8AHifcUJhjY33SDWTBP9aMfY32GV5oFre1OD/g0auzJBVy4vWsv
FOMVOZnZfbfG5nNMExk8i7y7l1EW/+7MoacmN+Vwm9dZh1E0Jz+dR45Mtz76WO6V9w1rqD8c0clv
mwwFv3EXPEMbV+JV1EP7KJX0Tu3K6k7OpvvV2kP85OkJ0beXhBjLeo7PaFQ1DiYImpXN/Q6jVXXA
ghs/yJp+wF1jCATxhvlZZKK8i6qpp8MJuXRpKuezE91C/q7hfhR7Jp4Nw/E/QFS2NGytXNZhk61X
WwFwipkkDkCWxjtBevOTo9VlhY1vIHKdLuQfNr+5AEveCkIFtM1b4pcuSsWshWvsa6Uu+3Xl4D/H
fV68N2T1wUrNKKRjNezhGWNDhsz70XfxcJvchKBFbK9MOpZGUh5jsa+6wf/GouCFAu2JCh+FPMi+
CzTmVn2pkqm7kHdbjrgGil/V4JoPKY0g94tBzB7fGQWfme0GzdKRCuvcnnyPbPxqZJw1xrOPmeOR
zWX63enGhydXMoVWsIOQ8lPD/Y6xs5K2QJ6Mu6lj07ia3JtqTQdXzUlNW0F9qqx1fFwikFEBTAkb
v67tm0Tv6VovCHzd9yUuVNuZGaGFv2Q3vwRYO+OLxP9O8UpyjoacPjaPgYiHAlwFGCm+VOasf5OD
Xz5btliEIFdZucdhKwQOeLVr/6s37eQMIotwdhNH63tcyAQov1ekJIcWdqZhHxdoAhbumAcA8Oqf
bWt0D5h2XZCtFcZ14CVMNTBA5a5H2kQo2jye7mDD/wFDRsibYNj7TGKZmSh2bE1gwTUHmj+L+r3x
2/4hQ/ai7qhIz0Rm8JPMiFU26aUHlkAmh/CYpOeFYqAHgX/qMSHeTqSOOoJqjy+nf7CQjgN3NeIv
x6qtG62YHPFAjO6KFsdOW6/8IWWa+1MwujFCykp5zZcpev8OKEX8hZ3cvImhwSzR8wumDGXYaqmW
Up+tOCpPVTn0DzYiB2cizJR3ADeVv6PFub6v17x+n5OSn6yBGfwemzN/KEOmvJeogkjOhejrd4k1
C5WuAXHD/pqaINzn7bvJsum51YRm9hDHViOwWnN54OQnE8cCGqvsmg7ja+Kbrb5VCyMMD18jCBnk
mLUF50H3avRLll6U66lmP02yaENKZLL+MJR04xH1jPufqUWCukE25RoL7ZfPGQixYDXiZun6CYNz
+7H+8yOWWBsoi+atxyJ0HvilaWPB0iyoo92ViSXmZ5P+JrLpvjSeTdgBVPzmlg6137YfsdOgE8yV
+VjFifMAzVtcRKTjJZAyBZ1Nd2Jox6C3dtnQMlSlczNDtjXLc6UUOzBt9vG7nc7dC6mT4dLoqLwz
kh6zeeUDEHCgMXYCpDbOBvNZOo1+h/RNPQXmg2016a8vXNtYLqwur9i479o/c1HbocgA59gNs92O
2Oz8kyoIp7std8K9353XbGfouX2bvYRUYcf341oAbuY2RQCTciOdwSKf17XiorW6ASvN7G9nE2sO
qq6yH9ZWAtKwJ6DRdzFEYICLTe68ebgL/9B25PE9kQ44BOA/LUJS0wl1tQpqTBqR59V+TnRpcFgt
1comhqqlgxkNWJE1rXH9gdsa5VJmBb91v472MpzXsvnqlok7LKly8FtNC49TrhjvdkaBs20/pbRv
7JSk3vXOnWqq3niOi04/qnqE3IbVn5cIpY0T1+oYWWul5NnYt0PGA8yKgE2sFevsLq3NBi0qb8Qv
aHErINsqlymsN2+DFbmz7zzEGCJexAI6Yl9q7L2XsfMWfJDlhI2ILbLPVI770/tH5mAw8WUULTm2
Yjg3QPX8XziXhAUQw7XKQ+JSn/FMewbjt4qhB2Pomx3ErrGAhuiOMyrnHl7xGFsHw7K893jAOeWn
7njWPu9vihAH8xXDCF8ZJyVbVSKRI1cKpYp9LGeoJEZXzeZ5cC13Z/g6NR+n2IrF34JYK+/wzlrf
y8EGsQJe3jcujVGxC0N1A3ooXLzIkSzmT44CsBT1NMcBUSjWZtKkJbAs7PXRI9nJEOHYw1/lRd1n
4lsDGr5t1nKPtpc9CfABwRBnzSHPrPxWrDEOkIg9625xW172a0sIa0d4mFWbu/rr2+AKNo+4sIo/
Q8KquPSb9tGaxfomZgKUg7du+DVAfoekLMxTP5pdQ0ZsQtxsaPeKO8O4Ws3AIieDHHv2pw2+7mg/
NLpNZxQZKYOVIOJng7pwGGkruZH6Eve9mTfnZRm5qrpm9FGNbUOns8SoxCbplIl2/HBicnFVVoyc
PPjdwikvo9/aWVCX5TT/JI5fv7rKskncQb87lm6/POqqr36PjTQPVgcE2hpZ6CPBLPRhcPSeR+F1
r/wKPPA3yG0ftquzA40c7kvhFNkSijaFsV7N9mtdKHUz7MU4YKkeLznU6ZvDWmCPy9I7pDEQRWqz
dr5b3TvavFjMbcQByjJM1piPrJCT+tA0EZy5jLnHIvI77F/CLX+b5TRcS2NNj/Gk25O3VPKBVofk
PK4G8YUlV79k0nZXrZaq2Y9aryeibEheM0KZ3nnaoTi8d+0eJ7qIjI90mV18PDZLn53M2OEnXGth
unPcagLKKcSTshyJOY9NI6wznmcjaM0y+Sv8TGAR8beHPvWHCTO2530aBZ21rHbVphIt/IOnNP5s
cX//c+I6/uykdt+lI7wAfwAQBiw17T+V0vJUT77zz6/K5l7MxXgpiZEchm7sQvxZyZPwovWesKb3
SBV4fo9gOZ9ZW6R3VMNDe3Flf85jZASM/OuhUro59gWJhwzdkbeZAJzY5SuuOwT8qrAR3BvRBgWz
dIgLjS9tYy+nCPMHj7bF1yaexofeNY1L52w+q3iEuOK6+oP2ROwKZYqbRiyE3Kb0e13Lft+WYjm1
Fa9OmGk4txj6qBDrOUg4K/cySdAMHZ6khPJdmnUmFpFIeujPrXsZe3CfO27zLV1mgrW9sKv9GI3r
RxN347u0QA6vUY7fkYa0i2005e8pKa2rC8PmJjrKTH2o73t64BC1JLsWr1flU+462V8SmtiZiaue
cP0RUrEZ+lpYLG9JZlH1lDnpQ93W5ufk1NkTO3IS1La9fsxlru9EXzr3WLQROsd+eQHGbtyrGu5c
rRTNLf6a9kd4GvU9FYYZPk7Xs9aK6w//Tg6s0l0VqF5FYQoJBNsWeGaW5qCryjsWabyerNwpr8LD
BrYyCfzLaQL95zRsE1ro2sW+k9I64QUiRlnqigZMGd23Gyd6iTDf6Yi1WqecH6My67cmLrA6WGN2
MkdLAt+x508KxNWDpRVuGOA865/BFhLiflFmtL6xKuijjt9/1Mf+d2sxTJRSGGeSXcRcbGrPMF4L
ECVl0UwAirpa3Ly1Ji5NIxyxcm6Jf0Ur5GMX++pZgRt5aBIvutmiI8OHUTAmu9nEE5m/UbF1j9x8
PpQ2+VqLsA2JExtjXpJqKFlEEfEYS/ki/WR8GTnOwJtHilRV53XTs9Bb60KS6I4170A3UdG0jP7J
fAUxbvDKXLbWdDmBuu0MDguTlW7GUXBIhJOfTaKzZ/adHhZPXsAkFsewt1T7bjQr4hOsTbZMWcP4
3YrSfR7nkqEnoewaK9YWRnXYY1XRmIRGnjbhsK79k6D25rHj/4k9yTfuczNmR2m2KHCNWDc2ysBX
esqv9Pdl91CuEiLFbXFMMrTNzvTrgMEcH45vLF9ejXvNbfzhYcyVub3xoq2AJVLI5qa6V7kW56iD
lO42LT4a+ipM2Dekx5kjrJcJJwAu59glbwLWQqKHTNgrtX+UfU8QCTUVzIyxBF7i2Ii6+PrIe/qt
/iFGNVsHNocE5MSAZ2zmJUG/jJJBPRVJ0KV6a6NcqawmtH7QRkM3/JqNDJ/qPWXmupSTJW/UvuGn
arv5IpYEV92MFamc8JrM5VKdVn+xoeR7+rDyGYbEIoozKw/3wH/Uheto/mzLSJzHESlw4EZ2Nlo/
uuMxcvcTRr9r4hqYCyraayFgDwH64ZalrSnRbLnN8fLETCWKap9wLYbSHXNw9LKm5s9KH7O4dE+O
3+UndhfLHxYJjL6J150SZxhOaZYuF/7pOU7byAzq3Cz+Sj2hlg9lZN7XmmAEt4V4P2Wz+V5D/XnW
YISI1Sk81JnX/lW5lzzBcYYZZGAHWDU23dkB0AkKo4m/1YJiDQR5xp6kc5J4Uvw2SReECwrGHs9i
i38MOAFbWLruG8gQL1zZpwskb4L3CW1mrAHy8Y3dTUmCYW0wiStnYAmtCRUhefxKOvTmImuovM5m
+1eVD+lVWtw75xG4lxVjZUlZcf9njrXZ1gcFX3jS3rafDFeLUs9jVWXOPm5Z5bJ7Hg/C7EUY+Wl5
BfDIvUELbmeeUSc7Cfv5ywAC9mInEqu93/NV6Ie4R8qe5UJPuoPhr7Xs/3TqnXBUUiDkzuMzdRrc
e1vRXcGozBiQVxu5pSxxbnfKWv4k1JA+NY3kDaXzyTyvbkwpINGczxjY1kPNCX1PGok9qkHN9xnt
wMLz7RFmSSjbCz3b0u/sO+szqbeZaaQD8qFSYL/2EirmfL1z7dXFmewWx6ogkbs3mbiurK8nFFBn
Gh7XFjwuY3zGyr+z7pi/iSrlqfWx8sU51KmVvuCNx8qUezbAA72qx4mj4RlKJKYSHbc50h21lvuq
YO0yVNiedeGKCNO94GeRtUKntJfuwfLi5T5d4R6oTkuu6FzDMKW2KClcKJaY8bqLHnCvW3uLy8U/
E++tvWvGfr63RowEdSWT98rgreu5GdtlstsVzGqftVzSTQcGkJpQSW2kACbK5Ik9D6sRSjgeW+zx
51QsNubIZfkliyi+FyIzX5J4HU+zgdKqdDH+9Jkwjz0VlNexwxG2LmlznNBhn4zmf1B3XkuWKmmW
fiLaAAccbreWofUNFhkCrRzpPP185LRZ1+m26Z65nJtjVZV2KnbuABfrX+tb5vgzDr1BkhVThgim
+DWrK1gDva3esuXF6geb95s40YqLC4bVYZ5wzkqf1uC10tSVrUUdkU6pAKW1DiKMrzyC2iUfHBUs
Of/9e3GlTM+j0hqijeiaRwZb8assdPM4ltTfsFSL4c4rKVGkrsj79VPsyO4Yc2rieXoMFnPS/zvM
8/+O1Hlb/9AKrH5+uutn/f8BrtNBDP4/C9vrz+JP9f1PXufyb/w7r9OU/wavE3HaxJLq/lWvx5+/
JE/T/jchgOwTEJF+YHr/oWtbzr9B8eXPuNbjqvUXgi1WsIXXaZmo4YEpA7IhXuDBO/9/4XX+hYz/
BwpX+ojjju8HAdcxaQqAuP+UtW2Z06Y8Dd2hIFJFGVO4YnL6BDUivfRQb479KP0VypTJppi3x6jv
lvnshAOaE5FqXB8mUrggXZAb+6QCoNtG0a6Goucq4BJTF3KWYcZ07GcucTlws33SwzCpyvmtmrLu
uXdnekQIkWhnCs5jhjG3ZL9biA5kdxjfY+f2AAjUyd6xwh6ssZvvCUgU2yDuXnuFuhjSufcvv8B/
x5r+K8bU/afa//drkcIzaUKwXb6d/0yS78EUF0kTtzTOuDfK8ZoDVmJ/A0Y1xkHUJ2ukUfp1HUdt
mpEerb/fVWVq92xZQwK1pXkbdHxiLHkLo9Rg28LVjxT6miDFty3c7zqZxJYT5npCTLrphoUo7OLl
Ca0Y5ndm3cddWFwjn+NQWrTJ3mbdX1edLcmCEOYSdQyOphrZ/Qb9RysfivBovHFKypeirQtx5aPv
imPkEE4I2Bt3XfQz029LBpv1X8TPfythukn+D9B1+59w5f/91XFn4KEybXizf/mw/8J/5TcCjyeS
ikyYdM8YGqatyVA070o8NTBeROSwqEM6OepyKXruC7YARt+G/UmGiHqrcrhaqNBrFQ3PQThGNwxL
JngRMPXQFDw2KohQGmuaAf2Mf/hbyD05tBCHvCOmyc1//yz8s1Rg+fu4TKUYS1mC67lwvX++IbnZ
E3yJrZa+FH4yA/BDwzWU4rwKW3NhvRSgHJmU5IdCDdbNf/+zrWWq9M/X0yXCT6Uh3xXXxgXp+69T
pw42WieNGgr/uBi8QXudii5/YtJCJGF5cPT8NqRiBm6DGcxOUucu6gIK88KqOWC4+/X4BRwBVSwd
e8O1pA9pg2fF+h+6DCwGd//lc3pCeuh9BO2Zt/3zc4bphC0MNuSBL8pGrTXmY9wbmxjj2d9Kt5gL
Kxuc5vcM6XmHaPGoHdpZ/vuvS1jiv34QmMMAG6WNEYQGiP9EH2ZrRr+eOZUQozmZ5Q0UY7zv2Bk3
/WSmW57Cu9DDBjLRKUaPRMslWv2owdWb1HJvDBf/cQbtDYe4ffVmyztkA5dge+bBS9VbKY8plwQh
9UdcpfgzGyItoxp3BUksjKlvxihuu8y7DIZEBWZ4RFECxnObMLKOx5UiVHKZStqGQ/dcc4w4tlwc
iqrztzMXr3U+WfKIcezVI4cN6COKMRimz81iu0nTbjwhZIynePlPNTfPlfabdgv8oCnoylbJdumC
w1pHFi7qAF4W1IzVyLmp9IAo+BVWqCITaCl6V0VgSdKxlntoN/m2mZnMt6Dfb2HvATGK2oywAJ7d
EWPsrtYLn4TIjS7aswyClNopuHnQ3bcZW99OY91bBzTIYe39FY796HjxHQJ/SzrbuddedCd6mtrs
Hsk2Nev3QpHbJ073Bm4GB9cfimwyUixMjzAnktTnWV0XvoGLyaIem2OQTdTCdbC0WsmBqDhW7b46
Z7XT7GaHXASQju2ExWNVtOLqx/Vx1ibopqyno7c28C+3oUl0D/YKEv3itfYfYXH9IoI3qyqI7lXX
fbCxpfsJePKKYlWIPoxmAlf8Sat9XEy4JkYbV5s78WYZ9wl/O0c+wlWkg8x+lEJ3exQCnO+ICQSU
WcqdTF87fr6RW+KWpl1vKm2igGW3Ip3zqtMyxLKsfsym/2xlMG0G1OPAZaG0a6xvMYlD4NiACHGj
3FQgoDeN57xyxBQ2F09GSkipAcdsy1Y3IGjrbVcYj05XrUub+a6medUR1rNttc9z7V6mvD6E3Z/Q
dj8L+rdxmtUU5xI6sMPhBn+QKojauvpAaBg3UrfEaHpo9PPobB0vP+t4Sq7pVH76YqILxvQ+jGFm
9e42qtMXC2IB5YRXkDncArBfgRoiMTSWz25NzwrpGRzol9pN8nUa5PKYtx+9rp+iioC2qClbnzLn
ofOAQY4RiT5wN9RYN5KK57lDoZrDK/+oaNiJd05qfJhjTS+bbUORouKPLDcItFC49DIKMILYDa0T
suvHOLTVLSNZBgYpUXsqxg5RApMwaPWHTsRAwRdRbYeuTxRM967p9Vla3wP76MpEKeWFkFcOy9a2
we6zths6PnuLbvvMsdSBMvFw7SAwRIjjt5EaoazFclNSIr/3Y+vG9fLuYnLdG3DRrGbbcleDrV8m
t8c+btDMU/C5giLKKXexyao38tUZmDCy9IwECEnr8JHK0RtuvCI405sVXRs/38SDvA0jQyBpUKpj
AiGtyu6PQXgV3gUCMOxPqMFHTXlroac14qnPlhCqQz+trMml1C9Lds5QfxHP/GnTaHq0WKryGCuQ
Muc3wjbMqDpqFY1spAbRHT4MjJnVgRBNfyw1mobNBW4XO9b7ZBHyFVH6QhDnF+YYmCeHErcewcDT
M5CNyu35UAroC4JDGIbqNTPVW5wONmW4zcZkGLH3q+FK8HMtYrOAt8WwpgsSalNm5MRKbUFFj9/d
0o5YVOa9V/7l2ljlGivs61CPaKxzFq39lnKWuaB6xM0OMlUXpXhuure8FJAyOtoewyS2SezYACkR
6MAGRuZaDE4KNSr7gIh0KHs7vrfxl2lrOAu8nRMGt2y+N02Vb4smxDVrD6RdZjLZKosn9Jnw0MkU
u+0C6hHt8F2FpIkK09znlfyYimORijeGWQarmgkzAXZH2yXFoY7uE1E+yMp4lrSdtclPRH4vyw21
HxI4zlGMYX8Q2PZMda8R41faDec7GjAK/jeV1McpcSsUa9qVnqp8kIhYcUeVYr4rcxeASfHF0dMH
fFzdeB2h7r6j/2007jtK1Fa24XdAVq0DNqyGQAWef0PJa67Rv7mUr0xX12hKQu0tMz0zeJ83oU1j
rwiWKhXuy8wb2Qfz5UUeibzSs+qRHi8zukCUH71OQcPqGTVv0dYcFIrgNpQJ3RUDerZRx4dsVtkp
zJf5HGcVM3pObTjSff5iSvko6/ARU+Vno25w4INunb2PjDsqcJT8jr1hi67fbqxINqAPERAk8Z74
NlG4Efpaf/t13q3yrnjPdUKPwhSu9VAHq96VqLux3++sMvgx046hKcEF2+mhh1ZRdiQ0CE8kh7Tq
N4e7ounFfeDzsA0nd2RiqHEf15nzYhBIOgRRfitkUK6b2gYiaHRPrtdd45BppTmGb9TervxS0JLc
mWfZbWcbHyWx0X3OCrAzSvtoNe5TZxTkkiJnWsuxXHC1j47QaONZdZfpr6425BvDKg2bwDjYSQst
AKBwOyffYokJSZsYShjG18Sb1M6X8QODO3Vj+xs3IMULrJlYWGlB/KbzC6s83E7l6pbWETzYS96k
Dj5it1V7kt4Mrz1/31mjOqldUAn7EuXWmn68+XnA+hK46ausSUM5rqeOeI+JsgaThObIY80D0B2r
xZHd0mdDoMk+p03QUIPqLYvofqSJHcsRVN7B6q9MommVGnDqukQbD6EDZ5tRt3sexhlcii4/knpO
LrE3hJe8bnGOE3vqCVJsEmb6mCbFkXX9K4jdj74CYFkwEd+Vke+dQcyr9TjVX7kEkCCTeGVmp8q2
fo149nFAMgHDnHTU5lRdld8/++PgrMlw4YKdsbNaIiP107uQTKr0wHSb53EmwiPTdqEU/6YTG1zm
eR+CaHpvJ0DDE+CgdEQtxbDlvcz96loTsOIN5IZcj7+6se58m6Wqztemkh8UE9wUzCv7qNYLzi9F
rFls3Fa0z63MPZVYvV6ofP5ocXhz4DIuSUr5bbVApXr8SIzGdlWdPnoBoI8IMiSTChAjXvysIG3h
lje/a96e0SV1NdcPRqQZu9blh4L8GRQYOgOHAMhEStd8cKYW1CNWK7gTwGgmcQoUUyUzfIK9toGb
BE1Z8UpipssIGfjeWgJ3BUx8JIJGTb0kn1H19kvEFWAJLd77tPfZjn5LOajojl9G/esP4lV52ORG
jMmmguEv8UcXnnXXmM1t7NuMWYL3xq+equSbQM6P5YTvXSBGtixR4+lJGuwR5vdMQXXcCO6NqJmL
HWE3qbcQnP4aAxklHXZpbqm8+TUK9YWZ7D2Lqa/9u0cwTDrRmDuuuljDuXKnLTXtZ6ufqceYxhvD
IigOOkWvKS77FQ3wDAaT4XxrWNT1lD19OdiUiMFjp6pS8IlM6NHNmPiKYow3ZfrSUKVOX2iXtkzB
S+DBVf7FnV/77n2XY3XpJ6iXGaGsBgV63SLvcFYLzpVaMTAyj2EEaDADMmRicjK8tjy6A2jUiQao
sztntyb8jc0IXMGuFKhW9QAkAZoqGciG8uPUsL9nxky5O54Cr382dfg2UQ6+4kaBIcPC80H0Y+dy
xKA3IzDo7pjuXDzXZk0BQ+FA3IOYfu7JQ6/YrW+SKLizsOyv3IJ5epK7d3E4n4dJXjQB/dCkSHwy
Hxl//iEzdRpm/BlBQFFGEXLZWADQXIFXlc7EKo+HEVdVzhFnEukacya9Fj3nzD5974ppB5DyQqqf
mkZx5wH9W1UV2yjvwC9n0gkWc3NlDHdneISHZ6oO4Ypf+mCBruf0ohmUixbAm1zNtSetfWoMEleu
KzvTu46hsMmkahMN9nPvkHFibIQrKuoMDuPDIyp0DZOlZDbtcLiM2/KpzTtoh1xWH3pnvAbtwMzP
wwk8dDHXCfyDTUd8OWlFfAjG7EAZvBzzbOdnVFhU2BrQchxsSjlj7LJgAmyVC8/tC4e5OJTfGo12
UIzLTDP9qWGAb7PR2xe8O9jPIUw3g2HCmCRiZxOUz9vpqsmZqCVXIGBMJGx7bdrhgdD4zsfIPlc2
XVPaZGTEn5HTJ3w41MMaOPk2NqlfqQu2c9/f+m5IjnbM3DWphHXPc183Czzbkb+5bJgdgoRwphxv
fUkh5TLnV1wPqL181FGDSh3fpKyvBMZ9RtnlG9AQR5UNrJEOvBoHI7NKv2nDyLz0u2EQSTtAbOKl
JtOagQX1XRdgXd9fGS63p8B1oPgN+SUn59zXSb3h3z45jnMKIjsljAGq1wYIP5NoypyUEOE8/6n4
AZZp7/VoPkY9tpHZGs8sjVvLx7puZJ679mTbbUvXvwIIAPVqZiS/NI4eCwZt7qOpl95w1EvkQdrp
nT/Nr51vQSnRJs2aw4OZ1fNdcfJQwYhGJOtIRvWpzGr2G6qCBmtbNUIerbnTK586NAf7yKZm+ZqJ
UdlVBxq3n26MpqIDUHOKd7wCogyxj3XeUEJQlDnWlOI7DbWz41d49ES0p9L6YrjNswueOQse8W3U
tM5epU0xThENR9Y8/iBGPB3Kq6lMebJalloxQspJMZHKeZe4ZIDwQDwKo46w7EQ9Ziy0h6Rtpoey
tKcHZ14b1ZBgpirzPYFEGDzkRo6wEpD+8gnOTJWSm2FdUaZSu6Tw6rMFQYwLMBYECqzLQ72YqaZq
wUFF4cnxk3MrjNNYj8bWNwkUwh/aCMeN77JxERXm1t8U2QSsQjAN1rTME0g8hbKYD0YsP6MRaE46
cc+inmPaK4/YrJh7pEu2aRhp7G+98ChW5HDcDFN9wN759RdxT2YCV4alroXZMYDsiyvW6GI/xiTr
izB7KAbw92r0WcbxMqv5JBEWuPkSZqrN4Smv3qogDu+LwsJtlaTjaS6mR0eFNwi35oZBWrTJUELH
yY82jj1ImBPmxYQ7emi7fJ+Qa7YFwY8+YSJVyvHQj1z+WVGCNQZwlBqGfwg18JnxDq5rbb16E+vf
xAbUIw3Cgw/v7BCNG5/YHq1cQ/jASGYwry34lbmJDSkkXcoGEJODmmGdo4AGSdiKndopYVxI7+z1
NH1J2MQZfGd0ntTfPHnaxLSVSzh+qup3vk1pspp/HQVHK2EMP9AVvBJsKSutBfF3hsiR4MQOB/3D
Npt7FGlquGvFPkDr3AajN+7sOHqyo8NYaRyldGRh3zmFKGUrzPCPdkGpXNLThNErhdosUFmb+jm2
ZblXDTnrsC4epZHa7DLhh0IMH33bP9mJhMGbvPNGko4LaTASI7T1QqpkbxrDIU7cZ1WM4wYCSMQ5
Wj910jtzk2E17VDKWg7eTeiR/q9pp3ck8DUPTuOqwL2Im73jGItQvMIrtmvLhdVG/cvW4IIbDMBL
4sAg7QqWbYvzFIaMMT5iBgMTmV2ZTKIpDRyvuK6xnYhjbmb5CUh7tTLFfLXqxfGSAx9xxua2LMEf
4Thggtqa+7CiNcez8ptM/RTEBA7YOyl54iNoC7GeCXqLehPRLg+Ruf4UX47J05FTYDMH5WlKNE0f
ZBVWmHFAl6aFuYmV9x6LWZ0o5voYGKevZDVxsUGbibn0HDmqglJlcHnsJ/yqbeZvbR6GSzqmPfXA
dPC0mDOMuiFYVYeXoYGO0DmcO8sqOcmkMPhdvzcBHVeViV2rOvW1GW7LElUgLyDwmzdBT3wotznw
khL/7LuIgymdVGzg7ZG1AXOoI+mjNMAIDp9JXmRbBgcUIgkSxKVNj1FvU4NhYLJtBgGNLEw3iGUD
JbrBV4O7YeXG2NxD38QNWvs7TcQunR6w6FAUbPZr6hJf4lmwSDwUGl/7AANtEzUg57B37mrTfqaZ
E16odr4K035kWOxQXlT+utW5CvVdpKfrKCK9dixMpPBmDu0wQ7XklLf1jeCm8fRjl3vdHoDxSZh1
ualslDj2X1P3DbTwHDhgHJ14e29iqwHNWpl/gCFxIWBgjIEL7IjLThVwyNjoFLToGC52LAYAne/c
AMI5Otm8aKoETWNstSmuwWS04m1TFF+UZgYwzzAUxCUkpYCzxGpWu7JYjrCg+3OPopVGXmG4b7yk
e8JtDk6qCtn+DmHsc8Cu2UZKGhryQaudWw2UlbrboJ5G8gn3lEGYyBI8g7VhPzVu+AiK5JYp/0+n
ST4OBn9sPYQLCsxKGr3JFHRWOSZbq5dPjpMhB2P4wCxO2rX901buzrODNxm74cG0d0XL/bhLc4Th
EYguIjBxXM/fCI3/sJn9Z4dSynU0BUtDvX0zC37NOJmD20Gnf0aJ+Ap1zjnYE1x0Oer3bIp35oCZ
gWH7PbHV+wklaEWfxXmqb3DyjEy2AMIAeSEAzE8tWX7DnoSgNQFhMeZldC3jJ/oPOYfo9MYvaDeI
FeC0krw1JbUAxMAuCS8CA4Kk5xnclLKAnx50UvOeGBr2hvnOs+My5gwjVhhUuYMPOfqA4//GzmA9
WVBihUunUFSm0d4qxUZ0+tiKFlJZxDZjZIJbEoIdHQgcA2Uq73PJPB2z0M2swQa0DbfLIu/BdPGw
ruOofBjoEttK0uq7lv4izBqC8wlwwXmEShiDUHS78IIKAGqzch4Kz322ubUBm9To+rQEiTKQGy86
GQtOJ/F8lnRNn5DdSo4wOMtHnAH7NAn3tQEEGFmhBTHbHhI3tU8sjg+lpen6Ej/aym78abgYEyRt
bJ+kmu/FjFu2nPGdlKAMeyH4vpvsS0enEQ433IHe4iBGTXsXpzee2/2gLFRr19I9N8q2fujtc71c
5WfIvTwePJ29n3Lj4VBLqglFtoOjgnxFFXBajsxB8qI7wUkCH2g7354bEbwAOWu5khLcYXA2rhwu
2hLPBBm+Ajnsisy/UA91cPwj+b0KBS5AuTC54+QVvQ4q9AuC4OueEw2ifv5Dsw1k9uon4WS2x+dB
lHDlKefBb2vqbTBJrirMhRv3FKTd/VApa13TkJMsCKeh9xEGBNW3xULIN2ruhxDcbT0cJ2g5KypR
ZiCVYL3EXNM4kxp7T+HT4xmwQv1gqASi7VilK2Dg0wFT4kGPw14lnbsZGS5u+pGrOP1YkTPsRO+f
qx4zLk8gjjjznM6Y2iZ97U0ACq75XLkNoWSjq7ciBHEdZShu+FI20fwInA6OVclRxQDC7JdpusW8
9jEzJ8QGTAVdCAatTjdRxtHO7nl0s3Q4mJ66F1TIr2y71ke7fEC2ZbZAt9J24mkafMA4seLJxzhC
NKOjLmRI+yelAnFSPvQ8VHYQ2XzeZsqTnafTez0TQlKZd28l8kd19m3lR5xHsSCnatqKbhwOAiBr
VwJUHzFkk56BpM1oy2oIRjnJa4htn0q/8xwM6RlsKdc68MUghWzgkM1DGhGtb9HYk8pob1pz2FKo
QGwnBBnoq7za2iaYS870vSLSxkI2rHkzup0xQ+RgMl1xVUbTlKXeVHIoznGacbZqN5OLKIKaxYxs
SoJ10TSU9/bgD7/djBKvYRTQQIJBwfHITaZ2SwbJ5O8wjAm1zOzPuIJCYChlfDwwX/gYglQ/umkn
kX8OQ5pPW1WXxTpX9tlbKvuU0i/CDG55yElpKNZmzxuydZ8zIS2WHsylTarjxVnndUqCW9pXtgcP
e86htjhWOqyCYTwXq1yx+gNLPM5YAgcLrFo/SY5WDk9wQcNUaXtHP7DvzNj/4RSidxCbAyjLpWY2
2MJh923qyTIOv9YS1J74wmsjYWH1h3U55w0fKX0SXGU2EGPXAsfxVhaHhJHWDq/ZbW+9lIrRS8I4
fF2m1mYO0/4UAKJ3GgfBhQdBeuVbN33nVrmD0oP9Kuvv6r74nSZlvgLtdtdA9V/mCuAnd11cr2Lc
54VqTgQFHwmq36flG8b4p7LAs5i33qn3B/Nkon5LZzTwjURPFV5lt29+OAqDzZDbRjrVXSIYgBkJ
/4/oPqj84Iw4m4tTwe9mo53C20odv9FbfcoCg7gNFizyDFm6G2XTHYhaAVj1piMxdRjzwWJEbDKS
hqO5LhP/WYmjCEk8jPGjj8t8N2QVWZkm30/W+IjVAQ59e9+iWiYeEAYMBNgRUAmsubr3FOMGm5mf
1UmUycKlCW+edkmcPcUTFMGWI7SW7oj11kZ5hTvaW8adA6pPgenYt/MNkS2ihX1mXKIGF5zZoL+G
QD1DEIlUNd1FiouEgp5kduELWtK55S++ToQHuds5FObInImc09FObUJh+gq5/M0T7SsALU6vhGqk
R9GOTWsIAh6dndS2V3x+Pnc2UStnclp8XU50dsiON/bqGt655B3os4u3dAw8jxl+x7J4gqAc7psE
71nEgIg52CroAbgUffCUt6OCXtCd56Tc8s7xolRjv6Zg/dwJZ12b7CCWRcX8ONHry7zqoyxKl7cX
zQaUKol0Xb1Dswhy4GFOkL3lWcp7K6ltpb/rGgSRu0+Wj1G79syRKMeIZMRvkEW+qg5dC2/tSvgs
WrX1UpA52GCzK1f6beyx0NujImofXeyyNXczh5BVVQw7ztbGebDF0vU0b7zgGC0362TkWLygRKjC
jXfCAIcKNswDvjYvXtHH2rd+ETvrU6BvLQu9uaydayhwq0fQ9IH8jhsHr+/oDOIaF2+JkZ8iqAeb
fO7C/TCjEA7ij00bY7iUYHpMe2iiGCHqBIoRakTvbBoc2anFJrWDd6/1/7hCbtq2e3UQSMyOiA+l
FvsqDXFHWhMtMsZSs8TNFIsZhszkHCFB6jBkkKhenYJVLB+ulNQyx7Q7G7gH6sY4zbgcW2Q3o+eZ
7clUrmemzHvPNiKIK6A+rdC8pV7lEnljdc3KjJO6vq1cNnnOtwawrINV0uQ8d8APg1M34GFvY/IT
mVs9OOHoHWSVOTvPz96AyOUU9XXZIegeunHMIFOSGLRT47GRxpqgB6Z4q/a3zEvWMUTfjYbnv200
07B+mG4tUdBOaALzHaZVa4D3tsuQQJcS75md+seizz3mtC33yxQnBM1AUobQlxqOdwLBhFKr09xy
oOttYielkcaMn5n+bx0mZGd0uwGD72cxSlb2uoBGadAl4iDuT2Hhb2TbZoi0pU8/TEtmuSnWUegg
UcjkhGbb7WqL8lanm7w1oVcwUZH5EyOarPti7FYq0fjJwuZ9IqWg0/d69M+t2T5IH/XYbjCejCOF
NzTAcQwkCO6Sx6qo6qMvK0cva8atSCgISQP+62xZOwkgdKY5rq84O/QR1YZWYJlbepgIv1bkAdBH
LQ/8R0wBVm1M957nBafZG5iOF8k7T4FYu3KkgSDXGwFIB8iT/+rz/fNXttv8PkLp5comLjQXJo66
L7P41Yu/8i4zjnHCGNQonlK/eotD7xTVuyIKN56zLK12FjDtM9hCk+UaO5vPBYP1dTf748WMbwJi
lftMVzvu4u058Jde5uhzYAJCiJ3oi/T0Qx8LGj/de7AykJ23zECu+LJf0oehr6eHeHpOfKCtng4Y
XrP9rtzaVpuKF23t4T0IIJasLTm94Ha3V/5QcEjIQjg2lQPfi0bHtmg3cc0pD5wAwTQRf87ld5uz
VowdT33iczIOMDIWuMPJTKzMBFRNRKXXWhbi0qjyqSkB6uFx53FO5l2HT//gckIAo/wOHRJ3SpX6
e+4Q1sEosD2NxvBSxlW/zA0hOjrNzbx0FZhc4YIpCY+54jbhw7hpy9Y5JjAAXK32Olh2v8Z8jWjH
4BIS7AgdptvUpiaAwI2xt0LrDq/gT5jSXIZXjAhwENOiaX27gWQYguUf1wSdVmGIsISL+gyp487w
q3to9rzcYO1dLho7DM2buMNBQ//xHgXzT+ZGvCmxfJk58oph6g8mcxnOjhRi1bkYNlZi/qnMfk/+
0Tv4ZXXCBMWFHoMG0VfibkO6k2YwHVu5AEtKf1cSJFkpu+32LY6MKuHEYY79pUDSqyJmNgKBse++
zZ6qKvz8fK/wLHXH6IyrI9/nXF+itGIZLtwzV5R8W4HXBaCI6QrTdGWaJ/evw6mKiTFqcsvUuXPT
aD6KWJ8o1Q02CTDFvqtmXCXVpRdL6p1AAuH6hQ/E0wTp2NjHFENQYH4lsjqcs+xDpywZqm9mgAnS
hKDjb5Q07w0nveQGApFNbSJt1kx2MY1y91EUfPU/YpDlru3LreUJexdJi2A/OLtCJ+0dtZ2rhNOD
7j3kyzK/5qUKzgRKDlM27s0J1UfgdDkLfGjTlB41Zu9DgGmR3zY2bg9GNz3E5qWabxxBU1Q/lnce
hrOthDMUMFDatSL4zZkBD4n1w2uIVX3paY0y41xHKOldsCd/2y5WgPfIZwttoK/R3vBScsvwYlMT
2KYiU3M7cPv0y49qj5EwO0opnVXuFlRl8/wCB9TsZEtCI8UInyzohPYr57nf0wuGl8qL4sPsPuJS
yDckcpDfGrSLANLZaH3IBnIfOxJARp/6Ze7xH6KrN2y7AiVw2DY+M+fWct9NTRzSjwndwkCAJjsH
4b3A9zEqLP6gmFbjwq6yp+A58TAw2ZTT1cHA/NEAMhGVaJ68dDx7z0EHYTsr6Uegk4oTsicZagVc
33yfOkvuFu9WG3/A6v2egeUeWnVPJO6GqhXwUi2EsrwVxyaunqhSoHKGjrVVEBfuMcvQJSfrt6Sq
1Cw9zL+ordLCZRvGGl+w6pzVSFnDpRz4ObAV1m1Wg0gyAowfHbBb32xXsg9oE/4wBINO7dAZaQ7j
E8f3KwMFsXrnEAtUj7t5MLnk8dPmQU/FJmvgV8dca3wETx44yqgMFt4yybhHRwJYY+1tWyMlvVGi
VPCFrbUyIAH6+KB6FfL9cE4kbm3ts+OYJ8/s94cOSO01NZnpVSwLMgaywEnpYHSkoSd/ONVkQLeC
gOa6a+WHHmu9IsnEhuN8DSndWoxWJ8pgIAVkn6GeshP9e+8ib4qNy4QxKbMDZzHU8Ll8IULE6GZC
tdUCp6s3vY2IHHiii6+I0g06ekpy6eNnJy0K4kkQr0FDmdsCC2fUUsJJP3s/wJQf8basWjv6JFbv
vAuy2aR901tkaMbZQ9cjCFPtlowRAYn0i1LNbs/TvDGxIm4Xr8lq1DN8ogSObV1xAgqKgANlytSB
tjuGAz5WiAKcGcm2NVArijBaJqAk4D65ah7dNA4PKk/OxgAVIfUwOQmNu4FpAWrPc+xF7f000nEU
RDjDHKPP1mYVPtKQvhBl6dGcRyou+LHOmD9ykvOvAcRGPxW7WVsnTu/vIV13m9FlT2EZ6U9cFOkv
qVDXfnOHOtnSNO89yDJIl8E7I8+NJGH/KIrgaGbqIVFQbSvZvLazl29R9I6Oqtn7hy1j0H7VDYnz
xDF3gwFlb9Fejld4AvTqJ9fSH8Gul8HVigzEo+VQ4/hA4WmEoK3SV9l6bIqfZNCfQVAdGQNgzZbN
b0BB1EylS9Iakq+D1jMi4m8yJK8V4pln6sV6/oPU+qjG8BNPyLWALb3HCY0vT88vwPT0nkzdewxx
wSsKfE4FbjaiaNtYuqCcQ64qiRM/y7r5nEStN0RV/4xV8mI6Sb4vllaOShi3s72nROrd9kC21MVr
r5vLNAGFnGKEGuF+MzfEr17vlbSY5prcNnMvXugjbLS+5774B6jwDu+FujFLDFh28ZJrK9pVXER5
rKBB2DRbMbnYqazr9rJAUqxYCsgQQvFqrYOPP20zJd1+1Hh6Ktf90k50QcKcDnSeooS5Sb912HNb
Hf5p/P/F3nksR660SfZVxnqP34AAAmIxm9SSSSZl1QZGVpHQOgAE8PR9cOdf9Gy6bfZjdlelLskE
QvjnflyL/dwGHzX9IasmKPK3sCTYqNNdnwiKO6b0PRg4DHDRo8srpPsanXtt+wED0xRLn8Hv9fZn
0CUYy6rmt5V8aYf1Fs7mupibk53TGhTH/MUhgckfaHK6dDV4Q/dK2p6yhqood17u7klt8K5STbyh
d/dVUX62NrP57jC6Yy1l4BFj/eqsN9Ue7LLbF+BQCY1zrSUxOoI83/awiDKM6jte4xRmiKeJZU7E
EQGThuuUjEdUM/kgZM3PYEzJiKp9apvZrm/66hALtXdJ5vWNaNdN2KHMEX1LUu/cW/FO1pk4yk+q
TExcSaylo04+Jw9Jl7IiJqtQHQDDMC6VXCMpklylOdnIbFgM0/EeWU0SeIFlyy9iHxKbtMX5QVlB
kxvpabDrW8/c0A/i+EL9BufiGDI9Le001+XQI1OoHiMZ6qIBJV+H38kMKdHE/RnINt3NIJBZodKc
knZk5QH6HkvTJNZBmN9IPw4ESxnZkW/f20t/szA5mXYuo60SLwKItSYzrogow5k8GqK4vyTR8ZRg
66IYV3Dsw2KMuFGeRJT/EQtlOu1gUUdTSFkZCpw3m5+a2kx3sCAGRdEvE8rNxuer3Sg3iYDNae4Y
5Fmh0AScerhoONS3WjxGJSp24LHeh4iB4EXurRkfBk4MeGkNpkm9+znZ/Ru+vrM9vtitSC8+yTKc
Vpjd3bQgE7PzQSzi3GjdLXbRUxc4AOn7lKiwj9wEIGNxbBRgYqhbYdQHdTG0T6zR+K9so73wafJd
tnm5xVOFTQxhkMr2YVsZTrbDeMni5ETPVYIcHbLJJfkQ3MCFnKfGrHdOTv2LM6LS4PEKzwzLf2Ya
n/8JjgQNhfNEiG75AmU1sJ1tGdfTPxZmsH4qRcl6dKhEvDdMKZ7UNSp6OKrJTz7L6mH01EYO4sWo
bHlONSWYjt9jCEhEgpnwSNoP2kwuimtr18QgPRpQRgFVIIKUkWRKvvSgfwKabN3hXc5sTJGP90nY
LYMPrp99XF3/+bP/fKUhA80z3eXAiGkNjhPeDAxLq6jPqiNTkRG3psw2WObWVq/xUsQ4BtR4FR2O
cIpVx+MQRPeYZ+/i635fdJ5xpBGFUSAZJYf48grPtnmGUJiXvbqbA0/yEsfysDasmzlOT3XksyDF
3bGlOTHiJnEyRm5ODuTOtsQYZZSOB6iCvJamwZ2us+jdXbTvpNfONugRe4oMVQtPModyCpKprwUT
AstTsxNjPKfhKXrhbzn7GMMjZ5x0fm6L8vqREVKh/JPOxUrRlaFUki6WML7tCLlVRzRHqJSmoORe
9Ineo3UyqER7xLrHUaYrQueCt60Ecd2tq0kDvMbyuUkRSSlh6R8tZb0GrvPqpUW+N/TZ1tq9TmEM
uWlM221nQTQWTlfu9AD8mfm9WNfDh8WL84i7Uu66Mf2jff/SN3b8nGfzb4P715lkxNEs0uesItlR
gJx5Soq52DQqf6xblexrT9WnDMLb2oQ360mUERhxDkH46BjYlNg3hDYZfjpH6D/OQ0jrd2/AuDUw
lxrcSbalSWbin9wbKJ1Nxx+/lrm/CVSXrYJ2jj5M3EUWqIFUsQbVwrpUJd+228qSuO+4M6qp2JW9
1WwihzI6gbnuXAoTd24V7EuTtgoLk0bF2LDH3Y9/qAS/MjFKy9W4mUImI/zwgsepaD81wj8VTS+y
Nfk8OPDQuQQVYJa8qZ3asB/ZFGSrg0xM92RIAsY2/8rO1OjpAM04AIHryWIJFRhzySqxw3RnpCEM
DGALLRfK6CwZEq4qZX/PzVDgRRyro1wyf5NkpKaEc2w03Uy2YZMQD3T9q5X4eJOcGWfD8tkNfYVh
HRMwry9XP7ktA7cAH8UPtF9+b5K1vSuT4fc/ma5gyScaaXTqZnaYFP79vW+zPRa75Ei7EjEHspkb
r+nrY2o+sl5iioGOwnPVESGw5J9//mHdIp5UbqX3lVXrrSLCtgrLYNonJZukGvM/mctRckrZIosa
A1gxjxSfTrwRwPrAutqaCjxPr2KqthiproKlZq43ZvdS0as3JEwfYcUwvnHQt8Fj662srVMFh+MK
UybZ0/GDR24CMVTKwj9GOtyiddyHlHNzA/rfjLO7pOnJ0Fw3o1DBFmpa/VjSkcJWjufXae9BxbT/
nwhjyGgZITKiUYn12Aekq5d3PQQHey5uJNzN7aSrZm0JajmMpr6Y7MNraTfDuQicBhEuuCgdyYOF
PzmFJbE3elpN2kRPl9Add7ML22vOs7tr0IYmqTRYzELTtmwH6wFa70dF7c2D2zO+T0DEIfVurdz1
nniOQb6i4k0DFiudSr6mJv0LURjqxvJ0zQEMvBhiHZH8oj96ORy4fHwsUjN5iKwIkSzHEl479u6f
h7HRDsZoCr//Gjx0576v9lM1c3PWwV2OCDpe8gZFmgeEBssVnCT22Lx/9DopLk6rmBVjjTFGLIhj
NMpTPjbnJGX8iCmtWzsBT0jYGfRSLb2gjaNviY3LQvmFs/MbOrmm7quC/74Zw1+gwf4diPv/KNL/
AUUqiQX+N4Ft0FLF1/8d2F7+xjfBgP/9H4br/suXlgUXwRGmH/iO8x//6/8ktg3f+pdnC8c1TcGj
JNwlDPpvFKll/8v2SWsHFv85XuAQgfx3ZNtw/iVsSB1BIAh74yvwxf9LZpsvgmT4f4lbSunJAA8m
/zdh24JU6JLB/S8Z2y7rkpSqbXKe7QjBmzhR7J2QpvDoPMW0CFKARH+toTk/mU3nPXf1MGLHAIIs
H6zM4AxOq8TNqpufeR4IVw8/Ke+q8aQlHnOYZyFWXoT75KewZ9zPul8wyZXlTXcnoDt5bbM6ECuN
cB7iIEgE/QezZRJcMzoyTNvSVopCwph2J9D8ZqPf2IHABK/DlIb1T0xVVOI1WUBeTYLvJ2ykc0nV
gKzz/NzPSWCsEoJv7b2NBy73mpAUQ6pyCO0vcDd9/TN0LN57abMywOvOPI0HeJh6fNZDnW/D3vDY
JsDbOYh3KaebjJ/Cms4TiHJVXIxyZ9qGR/s0deIUGVV4QlcjuBaxt4JlJBHP0LHWVAggEGcZMvpy
NSDi6HCWMU5Ekqly4Utz82PslBCJ46Fe9BMqRSmx0MhCqyzy+paf5FASAlhpYDis/DWJkA0WQxWd
UsqL0odUBdxxgeGbSfTH7IrgtwfAnmDS4LZIN01hPEmabJNVpSvfWBlZ2X3WYCP4lb4CJrkiOUWM
E6+/5/9G8h8hYIhhxIpXh0nJ9bNzIB/1XRmmH85kJfm1wbEbHRUGoGpTDtVcr53OJpiUO3FHmUXg
wJYLfUrmMPHTF7idXBDPG7dUC5Uy4Gw4o1qZ3XzPw4oIQyCUOb/gbQAhb5JhN1feBPVzWzrDcsF0
ijbmQFWJBvS0Qres0H+sQ5FOTorgmPPVP+QdZp5zYZlhDk3Vb0geTHNv7nubSCo+roiCmMyJsH7N
ERyYo0OYxDkNbtyMTw4dOv5ZTFRabmbl2fG1d+Zp4qEql7S0b7hHAp9WA2IFgtfGrmWPUd4kFj0q
H+dqoYZQymOHAB9T1a0wso1dArOp8edxvpeyc/lDBNc4FuZuYD2yoYQ0XBoALC+ZpoHmuJi/KPOR
DLcYsrTTOCHnDr2Jm2yCmLZOa4cbZTvXQ3YK6jSpdpnvTvGWyGs7fXpw6OovaD/MbKxhSJrzTG2g
tZ0Hpm/nrqvD8BOUYVC9GOGcpjTdJG209brKeu+NcOw/4s4SeCgTHoDhSc6mn/7hrEYNc9eNXJmn
McDiXEam5VM6OHOVkrLqvc1kBFWCpWtq6K3oTLn0HtuLLwtKTx4fAdqF8tGYtZFcwCnxZxo35NBo
uk0JNX0ZYVBW03PM3SCXesyrlbAmajggh1dbc9aBeUz7HgosHsXex+mWhOE0XgjEYt/NIkpmwH2b
kgl/FzYjNzYjdRil6SZ9B5g/kT2r+dkVzpC/kZsRFvz2MoWKUnp9cuygA+R8un47nfFSaBi6BQoZ
Jcl52dCai9QE8cDXP77PC3yJqQnm8QC5iwuFz70tD9zaQt4hEVBnuY8tHsetaQ+USQwVX/MvMgUt
BQxJjhPK9DRAXhQ5lf9Cfq+BYNIswChVWmF+crKIp6Uq67rZJp5jNl+9aevoBSOvX68H7fhdg9WL
8ys0ZE2f770grNv98VrffzFTgaY+l250jixNf5JMa/kewh7k1lQ7RXTssIqRBGvyYF4hPTGO7F1z
qQ6rHJ+1tq4Nci9OgKERUv16FIprrll46X7IZHMPWGpwWuDTUGu6cLgf5spsh1XkDuJcxAYGD9at
NtlYYIXOIFGxdtb14J9tqG6XUGnBlcqE7p97ufU3dsBCYUfA2ze49XDhaqjbDQmr8bl1IkHXX6gf
u8D2UVjHmsMbt9HlTF87oWts5j6zwysSCpIuxmTcbRZU3pCRGTTTz3yA27mWzNZnWNJcclaJqEBR
eeYcZAfwoB1ydivMaSRO7Kb0m1BOwhveUnQ0sUZ49XACzrBUcoXS/T0ChI0uhYwDCk147trmRzWJ
Mb12PATQ7ZQEJU+zXrwtlHr10aEiATzbjO8qtc46gDliluPJ401CvBQvuvHvGE0wSwwsf55FRCoF
i7rT0vAW+fcfRpF5MB0jobPebU6Eb9TW7CO0qkp+0NT02NX+vuzUU8paiKOJh4b6uYFT3+zyeeCr
TksF+tG6ZGBHWETJQ/lRefMq663N4mc8d1BYpvx7TPRTMy/+QSkiPojuO6JYPnLdW4pVPyzID6Of
E4DqOrQIR/gXc2ydd4L9KOhM5U/URx7KIY7PPsOivWxstpWcFpSoMXg7uga+uZE9jzXNXykilaUy
6iB5wLdSK+6YMurXPp8JxaVqDx/QO+WYfffwUiMyppRw4fSr4a0yhSqA6zI+2uFUcvZmXP+NZAF7
DAMiViafQuvM/UyMDBFUdxXpBE2xWgC6Ar8/+5g5O8RYa3WbYo7dRV4+TBpmVZtFyb2ia4RMinzI
KZf85DjzYUzgGtPUPoEYfzESgAYUHOLQ0cRKsMtQkd1YN6zJChs3HRBBsvDrvCrYmbIV32pBo8/J
+ONN+FQp807xQnkno4jvYi6Cq6uHp0Fg1s+q0t6jcZDkq+pwrer6M8fLcAftEL8ZRV+csOXWG4QU
+TEpLATlXMk9bj0HdbSiitsqQbW0THjqngo1zDwdATtQ3lTxdEyagWOY2Vc3mNc8zy++VTyomWWz
BKC3A9XYkPCQtMpTAxRnET6GcsAwg068nuzi7EVQudjNN42d0PKOD/KgnWkn+uSRH914cXimqpFY
S9/U3wVvAoOo+tCW/kG1+Vs7i68qbg5pQ6Eh4/5rIslVOAHwGGp8Zsz+ZO7a9KhkuUvz8jGLQc5G
3h9HdUfMebvYJnHFRXo3Lk1lCGgijotP5EKKduLoLyMYVE1N9ygmmmKfTgGoGsaQ1mTtMWbhkKCA
XA/p3vciiNEmgaKRHjSWgTvn7+fMss+ybi8dtHFaoyCBTX531mlEwow1VEBL3iqXtl7iW5AqjIwG
NgP3oTfUEA0iLGDYeU1YkoQ4Xpw5qZ6rOO3eTdIfz5GtzO+gjMPnZCqhEGi7dY8Ds2Va1cNJsWvD
0Hrta8UpCRArtI7Ux1IMl/sc2Nq5hBNH1KHt+89+qPWrl/jZnT+SP/qKuHVZy/gaA3ujYVbXO47d
/neNQfpgc8iivyNYeB2oN4MKJyzlGVgDq3R/cE5kj4QY8IZPTQOLu+kzh2/WApVG/oSA+9x3HxVZ
h/hArY0vr3qoJ6bXeThhQxEzvXdjOmHIAQMckN7nHE2ykVMpd9JMNRvfNaIcn8s0PEtiIaz8A07p
I68h9IoB30yyl/g10pMNMFz+hrPnqUuqLJdAWudUv0ARu/23D77M2zdVTvsuAPmIhlns8q1B1ZUV
RAvxxSLxTsANAlLD8Y3+vwzCAvxYCOzM+80nYIrttfRa821KWsVOUDsnE2T+0klHYJdvQs24ZyF4
CMLLFr3rqDwcyGfOlt3e63qMC22L4evgRDTAcUISKsBYz52BwpTQ+qoM9z31LQqbBFI/SC1MZqQo
bojxW6b68Wq2e7UeuFVseGX1a6Hb7JxjETyknepYF5knW2NtMEQt3LV02YqrzA6OY8h8hy44C0ez
fiEzEt/xOTYAwif7nESTZCEGTtwOgGF686O0XHOjG4GNLMWXXDk2MxP526Hy8yY8aksq3/odi7o9
VWQdzhwgFmxAMx5AG36jWrs36gI/q9n7gmyht8WYTac0IZAcu2Z5k6pQ56Iein3HK3uNBa2iUpCn
CcZ8fK0nrEaKdnTKsurihz4czKFBRlFykcQ7nkvmCnbcW08U6ErEvD7epjig7twozO0YDPkm4f7E
0RHTE0MyZvweBRagc4aFdhtxpCQ9Iwq2iA5ghLbNKwe5bl82JYVmkXPNmxRbkYe5WzBSWBct2GwK
d6r4harE6iz7eok+ZflelHV+9V3EHVpz/jYqGJk96hQFLdSAAAoKjGz1xspAO+zo76jeycBVE7B2
5F+ooFi9AvLNcj1MNJk2VnKPbPub+MivUg7PPYB47IVLCi4rGFwOwS8VOiXmiwT3etVjOW2kg5lR
/BI2ne6eEVgrp60g0LPOjDGiaEk/OEFb92Ak7gPG6QdwxG+c/Zh6M3JoNUSDujuEHQT4Xi2mkeyz
F90HBZ1MZ0zrFjriEvCLyhqONN7vRwtmTGhN1cGFLXCSlgQtkLOxCKgLXU5Lop+ND3rKXsqh/zuZ
cB/nsb5y8rq2k6muHvocAStMAW7mMGs1iFCMuFDbjAId7MDwE+xVQUfIdrCZkyqfVTSy93UMim2k
iLkNzRcVJfseOi/ZWLIiZcD0sjVCh6lD9Se25mbXq4TEBNsIXlHuiBEw1l3qwpZIMmz/Fib2taEJ
R05K/7a1ix9mGfmNCQJ83b4mkfuqOti01QQARlX9SwhhpM8wZeBZrfel9oajioN+1bLEHusxf1L0
3TNFxeXG7gAeG54qBK5VYqQPwbB0BKH4rtshDbZdiTurLqa3NO0X3orYNgGRX4VFax5FuoIO8dKq
5sl0CXBVVUQ0nrHjFszOn8C2QPP69tMcAUbQ5ouTBo9Dnp5E3MHNDdYxYcbNWCbRU93a9S4dccOI
jPUnFQayRYfF1bTy7LFZIuC0qlBxlApcW3lB8J3OKJd/iTr4yHQn9FsmXLnEpmX2yIA0Gl+GguwC
F+BF5jcfZund8OAcbV3y1fgtofIJxM9o+ueAaI5jTs4esEVxbA0ec8EVDaPutJkt7002WN1LG6iF
74Ke98bLEOVXGL8kmi2o5nb0JsF7mgY2R0pdfi8dFJ2c3nNmvRN9VaQGMEylJr3dvGAkIDuSmG1i
gqsMgQOkelx35YwZc+SUOrG80Lg4EmFGJWc5VWN5rSdEgywPQRFrehuL8tUyaqY9dvDkWFUIj4Z/
sskF0Cknb/EmBtXFNI36yDmu2TfW6LDheP0bp1WbAFoLVwtVrj223bA0ljYO06HAhL8r5yGrkXFA
DkMgqXF6oqAzLZ/q4RhninG8rJdMrhJ1+Kl6HMxbP6opmcKUza4ITHswoQYyHSORaiVkssLhzuBB
nImFWxxhjIn9qNEv1IzyXibTj8GHtp9MpPbIdqZb4TrhjvEIoq4XLCbUpKbWgJY0had16A7gQIqf
3CJuplAyjsoko5e7Vr+PRc/7JxISlwsSOPH5S1zUVj2XU6ZLfMwGCQaQAD7Dvh4KOcuMGRYEVeYg
tc8ZxTlXRxj9R2G5MGlTqqUxiXpoG0fQidaeDsHgjHgzBtelJfBIZJ5C5DbIwvZYFkQF3NnubmYn
TJwQYUDLiDsl9zrVnT7marYvMx6KnB9w2Z40aKx9E2nzIbU40ewNaOzlyi6d3GJ+NtQoBRPldVzo
zhwhiDskSv/EIWNBrlUWI+XKQjy06UT0JQH81oPAYhjpk6QL+JJYxUtjU5xTCyoI82J0cT+mCQwl
s3u22uipmofzhOtekOo4VoLj6kSCh1lN+BKn847P+5+6v88pHcWuMQAnODoCoOxbr0WRPoVR89Ar
6Ox23z06PfF5LQkPpeLB0QWtY/a28sxm73byb57WJ4u7wdAav3EVI8rrFo9jbm5R+9/bgi4iC4+j
7+NtJYfobFzqRiFBEQhxaavkKSMvbrruLrJjPBihvRFeb0Loz649dlRqeNJf7ZBcKEdV+EQ7XBUZ
bTxTdXUzZqkeOYFW+2RvBtogchRF7G/VE/Fq+t+rgVL5yDTZJYNo6y+gNcPn3pA6FD2q1rNPjFaT
W8DN4EYJFY20yAr0uE5kCJPW4atzXKtGt6vUBlp2fhljVLkCQNGDYTrpWmTDdQi4p4EOWMrYCnhH
MYmmHCekEx98MmE2/XlRVD/BpSdFbYCHozTkgOpGx0piQA7rXu0a4rc1ZxmEDQ/7q6FYBB0nOVJj
XnB4Do+jW9Pt5xqPgZrfu7HB0KzDl9Rm/3WE+jBa45bil1nVqCzANGpaHAn/p1i9OOaph7702NnC
YrlU3JBmv6qB59kLH7y4eEq12JLD3eOhv+ejI1dFWeP081jXyUscrV58GZDTkYrpIHaNTyvw8cGA
L0+TlIJjg7twlT2GE6QLF1ZbRLAm9t/1OG37KH/tcnFAMN1gUT068czMGceYMMtt6rcHxoTpMQwt
gZ98vE5O/EOw9FTM+gpg+qmT8oll5wnQ1GuEB0rKHByxfIzwt6yyYrqR5Cj36czNBJLED0wGRRfS
8MZnuwlan62doC+JkxXq8fvkp0/NRIrUKY2jk2NJmoGeqepvXZH9BSFK8nsnx+bQVRXSLJ+ttAkI
VAWFJoK8oYw4cbR3Qf31EMIk0vZRIODjeX0chfOcJxJPnyTqO2fu41gaDyh1V68YAHg4wKQM8wMj
1C2bmkPfBWzU8pU1v9t0FbCMWRO+rkf/ve7p/vEV/OZigLMWeO7N4nrHbYQBchgaNg23mdgrwkvR
gHmR2W+wrjGYvXUKud2qSHDVLYdFwuX8BG9+Opz6mYCwrw9phUth4ETVhPqUuvnOd+pz5jdbWgeI
qlkAqOYmixeMKl4BO3kHDiRXUVlHuyBy+lXVxsx2GRPI6rNLxj2HyleoqkxLq698aikFaeEe9X+S
iZ5LR+QvGSYAzMbbVte3tLVvNDdRIdCB6KNHNDPSC+fT36mbPuVpCD0e9aVQn94oDRwZOH0cES8H
uG5vjzODXu5R+dDcVAybuU5eqgynKKiX6BBX7Xc1REjcXAQ5zlgbEgZHv8RbmujgS3fhl8rkroni
F7sLPvlG07Mb6Yek48FcTkpmeIlDHNMW3eiFAVc1p8BdxEa8laJ+KQW2Xl1Wn04hgxMOf0hNy5lF
4D4lJlU+aahuG3Br/G2pCfPMzDRBA+2EIFAFPKM0MIeaSY7Frn7J3O7NqUa5FVUz7zzP/evVrrHv
u4IAT4v90DGiO+rPn9Lwr+NSuzOmBIaUP58J7EFeauLVONRPhGuL9dT0B6hT/FBl/9THmqcDJwiB
wQ9e1fiQwOP3G/FCgxbQ4LxatdogIeXNA50EILBP9CGlX5ES01XMKgbElamEhgzhZ3wkhX3twxrk
iWWKE9MUJAFGRpyH8KoxFMj+APSw1gPX5A8/MuRxqsG/coaGQ+UiLz8zr8HeVk3z1c57UgF4yvlM
Q79/pgfZOqJj6Uvhmu2fBDVLYXqsHaiDZjjswt7UvzCsREs8nATsrK1f8D7bT2SVL8ADyCreIroM
cchkRLKLx0AMxoEofjglj20O5yvujBefMsB9yW5cEaWBnpRso7Hvr/7YeAcuojdZg5rreqxks0n1
R1AAXVnQIxZtI9su9TAcCt5S0D0buuwQygNeE9QOQlzCfXIywnp2+8zcj8cUIuvOpX6eCB1JS3RR
AtVNk2/4ccV8TmDaMjR1QhLQTFFk70ZV+xT30Ik+++9T4eJcwhTvpt4XEQsCiTHkGbumXkSE4XvU
xhvC2LjcUlN/uYn3QemB8SE7kHANfD/TmQ+FMu+hZX21jf039vQ6cJeuMA+lwBmy90lrc10zLtmk
jQCpFXLUtphyHHH+FUzVuJ/D0meHGexj3s8vXgz6ocjVB5mUixeJG1yfB9WIaRMVnXuIuoVbEFnd
xmVTX7XkL2m3XjqluGlZZQ3aNDlUGEHI38wfaBc3kBWfuWk+J7KZMUxVXzN+zweKgg6W4zxj0onQ
ElDutZ0fYxtMNQ+dnhr8B5ozDNUI7UEiVGx7RwkCBzRGZ8Mw7T2HLx+t5NGZcFBMGqRLwATpt9ku
EgO++l0jCvldNUl58e3eWvV6bI55JOJnux6TZ01o+yQFL73wR33zVZij9taO+HZ5kDcMg1KISRVQ
zK51K8kkEwRFWMTp89AIcPY97Vhd0HHf60xhsIASZ/xmVkeD8GiE5hekeZqjJoguE0/r2qfS5NHN
Y4mE3YutXRTRW2Qk9kX5cQwqx+aZdwtdE0KyOvdBosoeDa9yHmflOnTsznFmrHRGdirJtcnrlI7A
0Uq+PGHDT6C3iwNU7GsINz7qTJWo/kkA6EWknxtVs0bYHmwrjd6xys3JOuqkReZsuEEVOkh/wPiw
idslURy7K++5LsuLPVTeya4mcQgCo/gRgCLOOCGbp9AKXACrSdbxP7VKp75Og2/wMcX+C9Xl+pjN
ZYMlKx5peKN5O1OB+YpwBp+bFdD6sGn8Wud1S0M6iY4HIkXGPqS29hDaFcZlp23PFTVH+y4q8aWR
SAJWWy+QX29KH42pZiGm1g98KT+l/rWg0+/NXe5cnV/zAx1sLgv42xAQME49DGPtHGk16qkccpMz
4pW5G63FH17YA4ycmWNvZnbpUY6WonWrEUvVjM+ennjY712YX8fQoFXZEH4xklQcnXMzxfZPARxU
UPCo7GJNn1m2tVTEWXyWeVDdoTdBkQOMRJnmzFEMtefVYl6DWzgak9/WYMZvlVTQQBg81BuGpyhC
2Tj/jZi4YvHL7SewA9a+oNJh42d2+h7nDDiJV5jXtNAdZ1nf54ziyJtIvfGxdWfC9TkIPndrLgyc
qdeUM3QS2MHoy/vU3owlZEdHkOgwsI8B0Wam4d54EqqLcBgpIPCET/BbodetcC4AImEWmd9l08hi
F6qMaB9Ej/LbCm3rb9gF42nCzPzt2G6YgF2i1yxEiXiDvUnlhKoaesuGOfGvpJtijN3NnP62ykz/
LmOzkluOM9igyJsZBP+KoNUFZcq8y3wBXBqA37o0vJe8EwjVdYulP7Bb4t8wDexwa1FihlTLdSh3
HyMvZi1wQyCyB4zyHPQaM7QgFgpQfRhL11wxyTUSChTJWYZV8OpzV69w/i686LBkw9n2wBAIf0Vg
mHeUTCzz4HLkJDXCX9jnxKHtbW0HKifXjgC46mTpwFttS8b19EZyDG0nJnzYsiUNLqB3/eggxZSf
LIoDFWG2QX0hwBJ2LCxKY9e9ChSe20k0HzhX2GESGRmQEescJKUSke2fch+UWGKx/W2wwVKS3XnW
wZuoNASI4SxPU1wLaFk2/U8LDqW0/uJWZEJJLzkrLUWlPTz7okdFlZHDVZbfxLthu+0iQ4UzJ8o+
tDNgng4b9KYr+wUtY/olOX+2XJ8xkyyaqztERBfo1w6tT9yyubyOVa/1tctk+atL+xHKSC1yZiNW
b03YpMnPQngstkWj4cMFAJ6/RTnJn9DlTLGCSdh35yDRxZMfD3R1EB3tIDPggVgTopvRTHCL9Cu7
U369pzy+HDZdGGWwCkY0pGMfmOrbMQQjDnM2IbHnoDbDMZjI4NeMUQOHPsZJZckfChp7+ndUQK0L
+CYbNwiQvOluKQ7UJrHm/twL2//DkAPQL+afXtMIFGLAMV3DN3etGWbXKBjmH5VpLv2uWZvNxggr
9l7wxp6/jeksrDeGyZxjpZIeekU1FvXFGSehL8NiGdlz8m4xuXs65jKa+p0NNbBDLeMZAiA+To6H
5QGS36wvjtFX3rM3hJ6xwYRf3Gr0jGjrRlgqYILmUXujjCaimDOwMSR4PQLPfhhwnVxaZQTy3GdF
/ejpcLbX1GqdFdvsyA0LlOJzypmvvYo+GjjQzIbAtuOGPIYM3kaDY/3CqbS1WcNERCGoV3ihMI6M
TsBKbLkcFLbWUNLEOHiGRekNrpoAUFln/IlryqMvNeYclA9rQE6qFiehnr04XCkqAdcUEvONNpX/
NBgVBhKcOjj0ub7F9ponGBkyS8A47gozDMJ1PY36GWtQRyePnNJXf9bCf5qiMf9K5YxDdvTiuIG1
adJXoVyD67zZRTWefg5t4RtlUrq4WnGXqNXAv6KXGADQRMLGdscxaCiLX56xHIEoc4zIU3qdj0At
Ond6l60kVWr6Y0wVVJy2RJ2Aeb1x1iWn1xhxE4G0FfPfselDkncgNDtAWsn8kaUuk9MpLH1wCqrt
v6xmLrJ1UsRohmr0nPZWkxL/YfyJEbmK+Re3dTB3AKXB77/Noig4fnkNm2mNmpFhhh8M/W0yRWp2
Ee4ab28GwxKFiCk54QWLsfOWQYrZNhfp9EP9O6dq6r4cf0v8dAhW+aTn8uyZVQn5aKzxUpWSlMBu
CBR0sv9k78yW3LayNf0qFX3dcGAeOrrPBQGQTOasTKWGG0RKljDPM56+P6R8SiSShziuuuvoCpcc
tqxc2PPaa/9DmEbyS6f26rgrVUMbXUPWvNeAIm/7FYWgpj4UyJFVjh9pJfu4AU7Zbkh3KBgLKSIK
yMxmG505A7y2M+oPeECKd2PuIZkf+kKmOfWItNpmbBNwNmzmXKmBqyR7FC0l/L9AWYRi1xV2DL+c
l/CReyG5XqpoN3o5lJUTBiLSh4niWyrbYsX2yeMGrxQNJkc89/OmD0M7UnmN14JJRa2lK8v2E2+Y
5qvHQyN1VSmRv8upJXzyYq3oHGtMYGcJTA5eBHAoS7d5N1TaIxUPRFpFbYyDK4gxhoosmFDdq1GR
RTD56wmkc6JW+OkJ/aBh+KE0yjWCdD0iiEDMagfNH63kjMsnz0kkHR4Di7cJbnLFU4CUDcilJT6/
cZ1i9BbagPJnhoRpDiyLou7vyemGcKvUaM65YYbnLx51E1UyqcgnTLcrJQ5uasojE9wVvfmOL1EO
/rz0UOCqEyhX9shDSrkblVINdwE5CsLx2tR/b5g/FsU1UTN3+BoDmAp8fyhgu8beNwuB3GkHBio1
gROrlbXVO5Fn3ykKSlBb1ZCRh8GjgGGNwCGVQpQObksrVGK3jJB+4gTsp/vG6HAYTOoE1aVKHSuA
JgVAFG7QuRgeKjltBsyfInYOwN9qfYUuBPzJgXAIKXutMdopf1aDHaGqszBo3qDVUYIV48ad8CAY
IEAc2qqcFiH+qiV4gY9xPs51I2FUR9vIa2k8JJGsodhgqgl6sFKqj9OdZOBSvlPR1m7nLUVO2WU4
sfXNEdj1jLnNqUGLSUpjWKKkK5AMTC4x8myhcQwezdggszSA71R6CLTrTS2xNSnVVm0F3PQQP9mP
5e5yzFMTFWIaomYAf5XY3w1wsDOg9SimpKghpXkQ7KqRih8Mk6qjUpZAUmPcQChLe8g5q6iU0RF2
r1Vojl2OP9sY/fZReYsPtVrj8VNRZUN8sw05ik8VL5hGjfhNmU1bKQy6vSGP4CXEYPjx90PhT21p
pgEO2FhicyfEjlqkJgDry1VyJ2MlvREAzDmxH5sfLoeSTt1O5mbJgIlVHWCkDrxBW7id+Ojb9x0l
V9IMWM9cgTfouJJgoilQCuJN1AKF7+OKFAjKgF9QgsekVRdXbFdmB5zTzpVN1aQULXJYUERYfAXZ
OgrdGP46fpPK32ISU4SdYui8BfLnjzXXsWkl4rspjLWLoluGic+QJhn6YjpxOfZC1iTNzPEgzKPu
B+Ab0QEE/DlAtqv0AQhe7ur3Ewj3H4jAhqJTPzTlhQtQlQ6BWnao3vMskzmkpChbJoCERDjFK2vl
XXeaqmFqqG/gxqUqijp7Ah3NVaUD79a30DM8KSo/B4MZHSa8SDemTyUhTzAMv9w04Oynw0cwVTdk
VQXtrqjWomnQmIoI957ZggG2iyuUIQA4aD2tuTJqZwIZ0tuUtUw2n2UfWkPLcTPkAAUqsXsCExvc
DSoeBpebI70Pg2eTKMsagEHV0NV58hz1XzsCjh98NXJR3oDlk8/ypJIKQTmsMZWidISJI/RCPuJl
zPxZh5XKeaxmgW2Y0NURnOOB2kBE5/J3nVo5sVa51B5/1mJYs9ijsR2iBWMWAP6IASLgfeWzLOFU
YoLW3Ma+Hz1g2yyvTKh3HcJ+y7CyZBRJwjJp/v2jDikQVWWexag6BEp2g3QmNK5QNFaiLFcI0uEW
hASoEcxaMudF+0TqFQmPbBJv9yAkKjMc7nPyvI0ZeYFzuSuXDWL9mYoqcabIOl+uLGZspYBu5/Ye
UXaWeCmb9BiVhWAojH5lLi3bhPcb/ApODkMG2qXps03cUc9BBLe6umyDrTSMcnWLCGf0QdUHEXAP
mJPuV7P+Flvn/00DRY3JcImPk8f/uKqTV0R1YOFkTdiMV3/+n/8x/6m/ODloQP4B7JgZprP3SoZE
gvEXJ0fSrD9MhX8lzk5tsjV7j/3FyREk8w/+c10XJQ35yd+EHFn6g01cJP+xmD6sDenvEHIWLm0k
NpasE1010QfSRbxpT6eJkCamb8VK/NSQOncmAklGEjefPN+ftm0iwxiLrT0vZsB8Oas2KegReN7A
q7ntgQAfy9oR5v9WCcAJCvk2g8zuoknVrExnaT4Xf5/U84cqHJf8as6Jg2kudoIWCGLZA3x+krG2
waox/jyVREmgY4BFzmwShtoxgSXxtjc6jdzdZLimU8PiKeRohB9+xTx2WDxNCOl7NmhOHVD6BqOm
W4sTXBkkDGuA9j6p3G5Rp6LAl6fw16nI1nhKAD2CDB1HN9n8Ly+HVk7NHd9ia5oiY+6L34BCBnw6
XFXEG1odFMFTyW3eV1Dak9IYV3cqAL7QozoTFchMoDlSCdk9ChE1ogyzA7VSg/Wfvyevo9cgmO49
eXrQBWoOVYeua+jhoGCWgFvy6kFRGc+66ZBx0pFaKTFsCq2ZsR9x0bACjJSj+Cc1YmGlcfLp3vjW
OPYrZjwJBGmhvNiyFNVAi5s186FEU/8Qof6iSyICAx4fgMfUIbdq7r4KWIrM4KNzJUMVz78dapmH
fbypHZmSD/YmAY5cmwkUlobgAbdU+21yZk3MO1YoOKiT2ZPl6yuHiPJ+XnBVkPE31ajDc1QtPn8Q
YZPpvEQ8eUi5251ggREMZNgIsxCq1RyCmi/HjwBigTcGuzroMcrCfysUeJSa/zW+Ygn0K2Ffi3OZ
DVgGFZ4/2xI2LmrXiEXrSm0LdcRTRx+Udg0mDmzmSM2RYlcwIDePVnZCKRbLJXQ6Y3XAqVf00F4R
7Mrq65u4Mq7kBpWvty9so3pLGcdaWanvR1EX4VYA81VVtihpccJpQV+nohnUT+LMlENZLhlXenre
/o73AlYgIZDrN1AmUUxdXpzXpY9cH4CQ+kkb/HKnpfd4qgjPOCajYKciuyY3P8VWLZ28QybEHA9Z
Gg5oNUzVFRJaSFHmXIYVvfuYqfypWlQw7bRuuc75V6LcwVaIg2kb61NDIT9PkMNC8qVshWElq5o3
/pNmyGz5/A8JVUsFZaovmtFZU6XVSml9mNCrxAUew6RAbHZBH7nlwNZrNjjiBQUyJrieUVdgu4u0
XNkiVIYWuJZXV5Bapq0MNwV2EFx3OS8AwRraThW/vW08f+t8f85T/lp6Hn8f/tf3vBir0A+a//jv
pQC7H/nda/qjXv6o+Wv++bPq/3j7bf9H7rw2ryf/gLAXx+xj+6MaP/yo26T5j//Nn/zrv/zv/uZf
h/UKG1eeM87/+vh/es3+cftahVl+fPi//aFfp78k/6FJeHRY5JUy0qXzavjLQlnGDFnVOHZFLoHU
Fpjkf539qvIHMwI2LhxZ5gh//+fxz2+R13H6y5olG4YCwfc/G//XyUW//eqMv/75+CQz5rX4+1A1
+FB4KRpXX1VTDeXdhZ8SN9K7MwDJyrPrRBqDa+Qfrgz92wTyojdqyU1NcQP/HFZ53N1E4w8ByU0j
A6k4zASZtPG3QgeQqY83nIqOGmF/8Vz5yn0HMzPHiTmtfhil6LZW8anEZaY0BjwI0fJQs72Shvhb
gkOHCmw5AD6+p/5rr5ffA6v0ScWfxprSriyjY1dP1Q2yfN7G0+HgmBKVegnxOK0J7KzAYa5NgLCl
CMcBJNgo074AQrYZROOnUYAq66wU3El4nQMiGfRxG2shYoKAfe0q7b6GgrS3nnU/vcVW7qdeko8n
YG4pvW3H+s7q22u50rckaYDQkAvUteJR99hk8OP4/2vsbaWurDGVJObCEqvCf9y8ZvHr8Qqb/8iv
BQatnQu5osBe4BeLyuB/LjDD+oOLumgacMwl6oZHyfWcdWsmJs46J7U8+5f/c4Fpf8wseC6B1Etg
p88/b7GgLi2wRdZKbkh+CM9dw6+aiUoh8TRf66ce84YBhyV1Z3wutsOeV7Jt/ABmzEbcYyWBkk7P
RaJxieA2AYMfxr5Mw06jgetp/JSHDxfTVwdN+NvRDvf1Tn2QHid7crs7FIh+Tdr/cgt538LTmNYi
64FdlcsRKoKucd+7qpvv0MLfwQK1Cxs/sbUjk3E+2rDetdBaXFcAdPpNlRItuDJ38d4/WHaNKH61
iZ31/jw9n9+CKUB8uW4xVSTDWAyeGaJzVRtj6UZX/j4+xDvovlt5H62kM5LyvlEUIUW2+rkQypw7
HbYUvfiABL10gTnYk8MrYbyB6rlpndHBS3Nf7o8W0Jltf1F7fWvYScBF4lHh35UPoZoTEN3hFzSW
dmC3HaR0d/VarPln/T5i3sdazMkMw0IRpd/cBQ6XwJzAKcRJtoKdXUdb8IL2hHjrBtOvXfmMG8Ra
185ddyH6Mif3xig0tIKWwgxjRShO6EI02kQOhq2byUbK9zG87/fRykp8exS4FHcxT5WAlBM8P4jz
W3MH8RqWElBhpHA2EHZsHkc++re1AzDKDQ5B6+BQeBPd/iurxSTDMOcJrGMJPu8XRzWgMQ1wyMlo
fbeVtjBMds0ntCFuJjfd1p/WZpVqnmYTv4aafELl7kNKwRZ7Gq5AUUoOpSh3oxoo9gbHKv+QpnG+
8wUZCAEoq8zJdCN4LKsUD9NBAyRuJT2QC5BVIEYQ1Ss84ZsfpfELBszaVRjhvW331dQ8yp0F837i
iflqHBTtOVXj/rNuQgjdeziXYjGEcL1socInT4X4daxU2cakRbuOzMZA7QYxV4BDE3mF3s3ayY2g
3cRyE4T7uEjLb4YKutBtA6n3HFHNGm8jFXhf4q1ZVchRiyFWIUY4MXygiT6NNMj1TA0/Hlke9UfT
nGRtw+Ob2V4jrVhxcw5BBdiqN5lwCHWxoV5aJbdaM6JZCL84/6ZPaAvVoTI+9BVIdxMFHjRyvfwx
TyXlVQGs6V+1JhywSc3M1uXajwNVjIxkhf1nymMzv7SxE48etsRBJgXlRz9lG9uJRt3119oIAALJ
KYvrTo10dLTR+tED6DUlBphVxcdatwOBHsR1BlFNMe4R09WhkIU1AK6uEIxHvFzC10mW8ZUTe3Qk
NnBkenAp4VBvBgQugcSFhvzi5Z3aPahWF3wJ8xaeUj+Gsx6jp6DhLllYH9t4voef+0htb9CohGml
htmWKmz+wSNve261PrmPIIfAO+Cx4EGXmuk+wh/5uW/lZN+lqr9Lc2Roy7FMeBNiQgcb3CsNcAUQ
fttYbw54EMb2lBf5oUI4AFseiuFFLAFcZD6CSC9MhG7L8EYt8K1TMwRbEJoJ7VZtQWxhHWfPHeg0
cVU9662nPzZWBYI6bHXeoQTlA74PpStLsuEUQPvuPK2enuHODjsgWjMYNIxxnxbBlyLOgEKTIneo
ebZeb4iQKGFe7yMtSW9KUwdUZRWoF2ylOuU1G0a3tkVKNpX+BGKA1YoUpy1QMEUEvWcoaMH8rEcG
hBGuB799yfga46UtAVduKBuCv/AtNCewexVTCE9DgjBwJKhYKre9CegIv64JHFpi7XAsoYpQW0aM
I/i882uR0DxCbNK/ZmOB7VMT9A7wKW0rQ3ANEZkyzW8UJXB/C2DKUiaqYYFIQWRs01DHG5eKk/yC
ShUUYZQ+p9FhdaMZMCBjPSo+pm3Y3t2bHrgyX59fLFI/vFZGr3RKWMVuL5hws+B1ogQvFjuxzOvA
ltSoVfA1qgpzF8mxrzpmAiyom8HBahWp0J2j2W1TQNIfwr5/q8KtvvdGaQLribbHBDiCr7VKSjwI
uuG045XIFxoVVMfZCMUbgVbHlT2IQvtS+9SFULnvYWHmEnSdsPgcKgjwoUygSG5lSYbbYSOFO4/H
1aj9GcAEUfeTKN9aLSAkLyurfdi3nfQU6MEM2tM1HGOzztrHnQADthR9WIMUKUbM6RRDt9NBL25K
UQ0wz4jk/otHGewZH0/4Js1YW0giizcU5MCqKD3PZXZnKvVgB6x7rjuiMT03uakcfC/RXY0LzwFX
BkDOAvsbSvl+dmNp1ezq3QzfSsWDZQxgArsABXwfRr5Z47Iuq2svskzBIafxYkcv0YfBJgE9iP0U
Djj1VAXIV+QkK5jriJrCRgLxkFV0gozDLtCGyWyQUy25c92nJbhAyE9CXQJzkVD5S6y0dOsq8Zjd
lZhcKWUcPoBvVgWH1IfySQF4lN3HQvDRVuQiMl18qLLn0BhH/Ggs8B1WSG0u0L0G6ZoCBq2gQnWz
BPRFUNAfG5AhQIGqnRIEiIeyGr4gajTcAoSmqDMLeFuIHtyUEYyEgMTOzjPxWYr99Cv6zb5TIixz
MArlVmm41JY9pi4Ti8spgLfe1qwMeO6zRGo2A6wx59oNVoJCNwpAcooITcSlEoWN4rkefRg/rfwQ
FqbuFJJ5wG3zS6GgCTwqgKK9WMXYJlDTHJ1+OdpaKRqGkpiaB1HvGniJmfboqTlqIzocve8dzr0P
AbZOhyiyEEtXEX6ZWSM4vhjiQ2ZpwaHyygngZtLYaiF+HuD2s2fXJNo9kqhqlqsIRibCU9eq3k8k
RltHkKyf0C5MLF4Ff1cOQvrUpp1vdx5WbTPorqRe7gkHChLQiVFWRaVGMp+g6gMrGbwP6De+BMjx
w/Irn+Rmxi0zIzYBjjezHosJvlKYy6vlJLgIblSwmdIIMg4dr+Oj9aULJ6RBhSKDXYPnFWocfYrX
kjfmiO8ANvrQwcTcm2lLvXKWHpEnAbVjtUj9Pwe18eCDp8I3z6it4QGojag8qj5c4JskhHtqY1xS
7ap+eFARv4AQAds4YkNXlB5tA2iad7kMtDc20E3vjUpyu471j5qhDkpukLfj1HUI9Q/ZR7ZWFGUj
TqiwHmd3ZmoLVtzX2yHx+m1odvfg99ExxDFCRzBwYyDFcqiQMp2x68g8SRY6htAX7S5Q458h6wiV
PhgxyPSObKaapHxr/TF+BPLtvRjRlH2KMRHf1/ja2l0nN2zxJuWKssYESkGzwRc66FONUjzkedHj
aldFd9MAESUJiyA4+Bm+4jd5MHrxo2Q1aXfohQiqMi8jn5ouwwAXmP1LHjc45VK/SYAPtSh/jpXu
Azay9MTuMQcDaoDS0U71qmDcY14Qj/ssUuE1eI18hb1reUCMMflWjWOX2F2pSsMNRrX1jZmXHEOA
F25LQzC3od9h7mQUmRtITT3sO6UI78ZiKNyVu8qZG595nFTOSedRDjsxZajcv91VeheotTOIm26D
WtiVfj1eKw+Xw527rRxHW1zFVLTBMqmUgL22H3B+gAn4KjTenlcda9ZH8NZuz+euflz4eB4Ec8ir
1iJekyQ1E5WUubfDO+P7nKMLtgr6hDtCxQV67WJy9q5pEUfXwU8Bm5g/6Kg7sXfAvKPs4N242EfY
GEtCqNvEdkKHqntQZasR31/BNJELARUJEkiVp+/TiEKLMr6M0iYlkIZt5Fb7VP7wvkCcdmUndpKP
oHgTZds+CF/WahOLB6X5QkJoKkOgbUzN0paPm1RlcKIsQrKM+/al4xIffIabZKc76a7dDfvveLLd
zLex4SNFv+IudeRPxoMV/v1BPv2MeYof9XlaiFkxBKh9oncPtxggpms6ELQGR7Y2Iq9WnMgrMd9f
xTTSUQrOvJcCXVu23OiVoYiBz7tijHCQMoP/osemHl96o/1+ecm8LzoRyhSpIisKyMZliQsFQwAk
NbJYmpF/HpFGRRPbYe9+uhzmTIt46+Yaa5kUxXk1Oe3EWCPjN1NvcPXE2/ghWn/hdS3EuwLhsMuR
zjQIkI+CjILJjAWMcxqprRQlUqQSELH2PUWcKGKA1p6wVH7GaX1A4+WdorvEU5llLG/mwxQmJqou
oztBkfLEn2m9u9yItxG+FGGxb/bwvKu2IUJv+x8qBwjwbfwBl7gq2Bh7pK5tDPwSBHy23ufGDrft
demaa3v3maV/0srF0s9xUBSmhG9Qd9R9yBhGN3X9x+pL5Mylnw64H/59G+tH+K/UJU97eFHj0lFK
8hXwq27tIp43FyYtW9k1r7ysbnxnrfT69jZ92t2GKPGEZwDsm6FvizIXR6/S5sAF3faQvqo//ev8
xWg3nUOCFtiRUyHA5JhMpy2pF/YlfMJated9tZIv0CWZkrWumOJyn4VXBC0PDLUrHvy9sseQjGpl
cmjXCnrvD+TTOIuOReuj1y24925yhergU7CdDw/lgGe8G96vlg/Xoi36FcUVlCt8ovX24Ew3c18O
G9Tyt4obfV2dsPMmshxFBZHbuQd5E1tWfC3uf6M3EU3debvhJnZ9N6Fu50JI3onX/n1we3mVnqme
GwrsfcKpygzsWDRP7SHatPosQMFc4WIIK3fjOerGu28fxn366XK49zvbSbQ3dMnRQRTCD2/yWQU/
N65T+VOBx1r8b7ZoCVcORArZxa8W9a5/Xe+6PTr+G8WW9/3134Nlzgf8aYMWJ2sQRJKQoZjrRtPP
ONU/4nf343KXnamVn4ZYnDstDMHOC02qZAdzZ22H63obfMDymEN7NVV6n32exppPjaPxaeHv6G1C
LMhQNvVLe0CHZtxpnsNjp9O84A8Iqc6BPikV21B2V8vl74+l0w9YHH2cGNwoSz5g2ArWJvoz6Df4
pGwNW9yq5p4qvR2upipra2AJiQywFhGEecbMzx9zq9sfc3Ueoa9t9HVt+zq3BHgU5IVM0QyRjfq0
i9E5k3OvwDZlgOZoph/08EPfr9EUznXjcZDFOBap7Mt5PnuzeB8HqP3jl5VJOT+qLfYp5TjAYpyG
cNK9RCTAnFO3t4HzXbgN9uJev7sc6NyEPI6zSCLYIFV4nfPkz570/sZCbLooJLsfHxDIsVUpXcla
zq6244CLjKEOWh9CIw0DorWVbVLlg3Zn7IRDuDVX2rYaa3GQtROOeEiAZDh+bLxd+xg8WXaMxIot
byiIrmy9Z95mDTTc2OUN0uQ5uzydeHmGGYiOEzh6ZnYHE/JFuw4P2Sfr1tykD+V99Dq5zc64ujx+
q1EXMzGN4BAPvZmTBeFjxHEWKXtNuaKmb9jGLnMzlCspSOw8eX858rmEiOsl3lHgVExVWp5saTQo
9TQSGaOQvRf/GYgvuMLhw/OoH1Ade0SZxQ5ewgffxjwYSYHmY1e9Zo+rPTC/tC2WyvF3LM+8ZozU
WsAp7m13IfBm+GS4IumD8PCvpA8nsRavfgES8nIwMsYt76rSFqNKl2buBtvc1A/x/Vq891cinqUA
eWsKwF2Lq/XplIpR9xyGNihcCo6wD9uPfvOMzjr6E5K5cid6H8pUgC9IZCgYmIlvULajkylE6oka
qFK4vqVtIx4YzNBFYQVTzNy+PHHOHAcnoZYo0DQ3cj1WNDjEJQooVXYlpXv4xrKyLTwkcY37UNwG
7bXQfEd+73Ls9/v2aehFhxZomEEso5WBVBtUSHm09pR+pYErXfmOT0aRU6zR2nVFNDVU9EI3ra9/
YkqXm3yKVsbt/XF32qLFrmN5oo8rMMEUyEZNy4ujq7Rf/71eW+wxUgI5RW7ptVoCkUF1NJrqlT47
U8k5bcfiwAu42STtPClG/BrzjfU9nTbZltvjlbKtOSQEu7Plz8EeM0bgvxvlMb1Cf/Fjdiv//VPj
9EsWR2Lip0oxWXxJdIXiymPgwIDZ6dv8fv1GtzZ4i8MwmYZJ6wyVRpc/UAbZBumfFMady6O3Nh0X
pyDobqlWinnOY1Uei9vRp+z7Vm3+fDnQ2uJaXHUQpezQRJ5bo1t7uWiek3B8/rdCLPd6DftwzZzX
bxZIL7pY3o5Gev23QxiUEqmsmdDEKUQt9lyA1UUlZbUbNiZy8nF+O6ByeTnGmSItBVoZVCj3G8gf
UDxO7gEo1+iD0ZY1p7b5aB6AJFO9cKlWPtd/wva+F25WAs6DfHpIngZc3KNyWOReOhCwcuSDt2ue
uV642PpQimYh7YI7LJ+c4Ctvqn+/UHkaebFBKZ7QJmhp1q5hfVRjAZ1ogz0ep7X+y+U2LkDj810R
PC0FYUOjGjwfZqedCtbCM0NNr0kEepeUH2Pfp7ja6Lvgy3RjfA6oynoOMh54khvOTXInuf22eRUO
6yWUed0uevvkSxZbiMUjLKIFKl+CcGsq53zEoKHFbKDqPeB+6U1/f11QBYYyRLURJbcl19ZsJwxG
KoMqsHWn+qg21K+XO3cBZf/VuZBSdHIRC4OfZc0UlQpepHSvdhHmR/nru7LtnlM32vq30od412zI
9LwNqkZufp/dxs3KKXc2/FyugcSnwptc1r4wppQi5HOatzTXuB/d8gCFIj4EW56/C3eqKFChJA42
yCH4Ot7r3IqF+jqTuOB9QOdabAsSr+e63xfNXOnchoY97OUvnW3tcofulsDV2GvFgvknLifRUcQl
7jKFeO4pCRH7ytgkOAIZzWOsvWBnlCPwbH0uMBW9PMjyvBYvhVxsS5khFZks5dAiUv8TYmRPmhj/
GaKTlWnhoQj0a17Z7/TsI1ZJOz3H7zzzv/P26lrqNTctmKwIbKnyuA+7eFeOqbL5n9kg1Jam0YqJ
l0w/vRqt1Se2M3sbQwP0iQ2bC9jyfQLthCwp9bIBBIfZvb8BEWWJbKixPdgYd36FNWVDuJW3mvrf
qenMW+ey0+B6wl2b4fbWsqSIjggiqvXQuE05vNaB/FSI1c6z6jvoS38GPg4RvlDe4dhCadMTbWWK
8bPNVw75c5MFX8b53OL/MGf4yKP0XfDlZsJYq+GQv+e1OKYb8vxVztgKKc9VmVsDabg8W84kL+Zx
yMUmVyRip2LJzshW1E/vKMXbGN9fjnHurnASZJEhBUOpIsYqNq68y1+N7bRHSB158A1rHzzw2gJY
DbfIlYil5HJGuMTamDuUtbfZt2aj7JSD5OLd4F5u3blj4rgHF3uKryC6y12BQZPGz13h302m+akO
1Os43iYro7Xggf7awOeXC1aKOged1/7RDBkE/EGDuK1dgKjP8QfIDm78GP9QUOr+kN6Ak6X2BwSh
cLDpDHaXG3p2YzkOPqeOR8EzQQaH4BN8Ppot9Hjgwpm8m+SPmVNdBTZOxJzM+OhAHEEMG6riNivQ
dN/E27US6JmVMnN1JHIEFbj+MvXCnVi0AJjWbOThXtpjJbED/7hfa/LcosWucBJmkXD1kyRhTkoY
rXnqlRKJXGllyZ/J6+fNDgYxeDV0QxZL3iqwZsMJjAhJhFNai9z9fYVKIvZCl0fvzP56Emix0CGp
5SkUHzI4ZDMMCIaTed3U1ZMZ7DJ/G+Ur4c723FG7FkveChpymZF29amG8lq6D2p1BQRyZuuyOFpV
aSbpk0wsQozmGBmxRLpUl/KzFfS7oBi3dTWtXCXOh4EmqZOVQcBajJBemIVe5HLtlqL+AU8VlwvS
3mq+XB6es/1l/I6yGB7ExDzEqZlploQZqgC8FBnAbCUBWwuy6DFRQ8QFlnntphyipvExbK8ut+Lc
/sSY/G7GYuvlwT5AD5QImPQi8PkSX6POdPWdI3s3HX7RTdorJN92axeUM2ViXguOIi+2YUPqx9GQ
iPzreaK2/YO3Ncjsxr3urrTy7KL9HUtbkGn0PArhJL3FUj7HOG0BQ2fvkx94rI8+ZKWtb2c54k/y
Xfb9cuizq5i3axJog2LiW4J7tAUHWWChq6dhKekDVs9SJBBDF0m951go7RTxvQ1+xKt5+9klYEJZ
4roDmd1cZJR1rU5pOXFtCK6MTb6ZaUvatr3VH5D2hCcRoe+4ygk5O1dnPBDACzjny7sCqhtIjmhm
7bbSzPcFFF6nK2vu7We8296PYixmax4poZ9P7CDyrrpqbnjY3RRP3hWWa1edq9iZW+xwrF+FAJzt
TksW0TECz4en6+k56s/2lpKE1NeIkidEhU0u4UnZ1//Kaj8Ks9hSciNRAYETRpg+iQAnfQw2L8/G
hRDOWzoCAxZ1BVlR4f0vb6yoL3R1JXCoVE52ZaGfvM132XV3gId6MPfFzne0f2mHOQo5z5ujFYBj
UIjHEWsvurGeUEZCw83FRPFhpn1FoNMPLQ+/kovKkLNGnTk/br9buxi3IO9yRU1obTfdZfL3QvmS
ax8v9+jZneWodYsx8+sSbXODEG3I4yrZfiW9zjo+ieYdLkc6O3YImcsig0fJZVkLiCojG/OGrQTv
vP6jeYgPM9gHpUq04sW9t0kdAPrfVoLOJ8xyxYFDm/Fa/AqJ7nT0ZPgXVsw12G22o83bNRKKSHxj
eb9r9uKwbVvSuOTg2cLWWi9indtSUK5Amm7WcIFJfRq8kTPYGWVE+UGvDwIGv+ilFysb9Lk5chxj
MT2hryglfoDc99ubGiXKyvoMKmFl3Z1viK6ASDXE+dnutCGV1ElUHpPGFax9n7ziw74S4FyhhJ3p
dwT5NIJYBYk25ul8Gx8Ru0CSljq+54Q2JwwkCKx9d5GwFvTc5DgOuhgfUxgr0QpoFnx8rA/HJ69K
mZDdY8uFBunMjYrbnNqI20mr7z3EQa1k2Ftp0WI8md0GmXKHev9jk4wrS+X8mP7ujMWYzqrCkGD4
Ljn5lPePhdhu1Pbl8so4H4O6A6hJtlNxkb7oVQGio/Ybd1B/5GP+oDTBbojWqiwrUaRF4iL6dSTo
OVH0DActq3YwGncAgq6M5FqYxfxEw1hCGUKo3SGqPga56oZjAv2kQz/jcq+dnzH/7LW3SsDRYZAr
gjT5HoGUdLrqdOmTbiI87SfBNz/IrhEpXZuj71uGuCTAgLlKRR603L8qFE2FuOlGF3c45Ex3E4Yy
hfrpcqvOBuFCg2cy80Fb3gkbHd5lIYqjCw1uq2PrVAG+HrSVJ7L3fUdTdIDAQI81WM2LQSqhaoZ9
AfISjzCcBEvH6GMMAUdnxI7Iyx4vt2mev6cb/2m0xYYCwTcvI4FoyO7bUfZaYdIiYMmTjyqkGxwF
uCkUPy/HfL9NEtNAL46/mSaqiqebWF364JTNaXSjQXUDnKLbVdjZ+/P6JMRyQUWDIXlWKI2up24V
c4fycYUKhotV7La6rlyvQan3WbHF52Adtjt32aJLScZ1lBF0wAX4Sp42T0Do1J96c4YON45ROfiX
Xxtu87N3upqSyxqM4czdzsKInucZSXq7Ci/i+ZiOdxj7jS7yR+JX7Z576nZ+0m0OmO9FSEpDEhcd
/RsObbu11OvM9Y7gs7DsjN1le1wEbzoyTYiteDEjLhpjs4vU4TM+5FeDIUIlu0ON58eIa13bCZ/A
jn24PJPmn77oarQyAQXN6TSCj4vok1dIKEeHk6v6va1BUvOVZ7XEMyEsbGkMN30hb2FRruxuZ2BB
VPh+h13eM1uUksvGCiZXxiAMXv6f9SO6md+ya4QBW0f/7EcbE/X23aSsRH4TyjxpsA58BPVeeAmI
rlIPP51bWB+PRp/BhQDAvxvt6LbZ5izW13ifOKjeP+Au0FwjvZ/zYuPboNMhzItbfQtnFM/SlULP
+35YfM3inhbXYDCiXuU+9t24Nz7Xd+m+HDbDZjI206O+KZAngM8qbtaqjO82kEXcxbBXUhXpCFJj
4yrgotgLbqqsVXQvh6DCdNrRMLGFNKKU5Sb+hJvRkwXB7PLcfZ/LnbQCjstpCAjlfWOkFmTEg7RV
3WGPByJWZI+/gGXNF3Ht+H/TDns3e+aTC6MT5IeXBxh+qFC7fWPemfIX7rW1Xf5IDwHF4cEe3LrY
eJ+q3fq9+vw8OYq7uD1pllAkFE6g0xzCvQEp9mvoFt/6dkNKuY0O5DrcKsZvq7WnOTG91N7FahHQ
voWIoo+sFmlbYw3ozMyNGC+Zl8FFdXwvrr1xvNuQ5jE9auliRUidP9UtOuHAW5qrGbyNf9U+3a7B
cN/v+Ys4ixXQgIanDjmfMQf1AFDuIN2UO9PpbPQJtDsubyDGEbV75BWzWkNgrbRxebammFn0SAQz
mspgZx5+DMlVqmk7Q9/G7TZUho2yhth9l3mdNvftFDrKJwPoxJrQ062FkWyTJnIi6r4U4pyVJfku
91rEkU+XZBYgXJl4TBjzKz5wqNkHlaMf/Gtlz7Nn6M4gEg/TDkwi4PyszZ23jrswXZdFxN7DO6GV
iR5d5XfZttu32+yuoVizxnV5X2NYtHPe/Y76c5KDKFI6+nPmTSR/Stt5ZaDgf+gdfVuBFl5divN+
uWwb12IwvBBs0CBdbHYZrHhQkOR8Q/JRLGSn06zdaLD+UeEImq9FF9qVD34df43LY3pu6hwHXgxp
kmhkCTlJe8zxjD9N+zqsZSFrIf4vdV+2XDeObPsrFfUOH04giROnOuKS3KNmybZkvzBkWeIMEJxA
8uvvolxd3pvaLZa740Tc+ybZknJjSiQyV641ex+HEMPjZg9VcRZC0dhIiwcqz8IqVd/fH8qbJDNW
7XAos1UzQHOg7AhBbVffjC4AnSCD8XSZrc3hzgC5Nchav7xv8eQddWhyGvrBRtF7CX43SBQAbemz
O3PtPtYbglPgjFugS9Fhu9QJtmhxdlfEseuCdAgbhXpqZZ4Dihuvp/tJ99ln7VxbbOqZJu3txkRV
AOBcEL3PK5Y50BZCOD0wL6Antwtj3dXu5v1ZPL0/fpqYbcGoLEy3sGAiBKhDNKVPyzPLvHrfyNI4
ZpvQhlxbnE/jCOVTnV9PGvXvG1gaxWz3oSsJLlhhYUJUD6GMDhlOJJ/Gh/etLA1jtuE66aZNZSss
h+rOTFJ1HrhzyoWhnLrBQNf415rP9hixWCuz6YkNMcIAreqQj/KN/pOd32rjeaUQKGRLofKbB+nr
2f1pchaK0Ki39TEZ0BUbiEdNbOqv0epZBv2qgHDwg2dsl738kslZLNILezQ4h+erenBlifg+0iBK
jIavZF1CIu8/W7dZQNJ2cQQsNsanW+hTbb5MpB3vWzgZvR6smjMLyUsTBFIm9CxW8TnkG+lDsh0+
QUMsuxhMBJLS8NS5WIOiL10uYp6cStdwLNDZveZljt1giJRFKx3sSpRoLyH/FUMW+xb8GMFw3naA
UyAv78MXL3d3nTwOB4anD3bgf7kwOkwJxqxoHuiD8jlXC97pbbVt2pog0gWJAqREwGxwbMN2KxNi
tTjY2r5PPIo64iNEMbeZ/5Q/sk3sBuYrHGjJ0588hAdmZ9sTzS22gxYX9HDX7b5D64rsz+wsvupM
iJzWJvEgtfN56PqX97fRyRk9MDvbqNB4DKXhdAjx4l3duMh+quA/sjDfp2kRA5M7YrOUGepEELzs
y0/vW1haMmcWTQ05FPuqyUQ9eAKK8Q82yHG89ma8r86ScxBTyx0aWQBn3HJ/KQdx8oYG8wUSIABr
4ouZiy4HCapzGzM4wY0gyt6ATwSvVwdwwLrwncflU7BocnYMOgi+pVWFLTqBEPuPQq1QgPCLHWSP
7/Xob3RVvsVU4VBYoIlHdku3jDdEH2kIPutw8tcKXffidoIt2OdiYzz338DL9nUcvLL2pn5O+zZ0
vDIA6stjX8aFa+NkvufwY0y7+eD8qw76rGpKz6IovYLMzoqIvUP3FLBca9N57JOto9AfeiKAxioL
KPKZLIBi74beaZdOctkkC9npk08HJDUdpKYdZMLn6B4tSWmaofcA5UnBV4m9Ts5yVKAgjheEd3Wz
KpLVMujgtfVgHqUxF7zlNgB27A1LRttoSZlJxKEQtL/p18jnbgswBW3FZbGq8V4JfehtosUdoDeQ
f14AQPs0dftmPmg5h7thgt+vliCab3Of2COMach/AiX2KiVxtDgFGLpCjeIUQuB8R88EzAG+4wFI
s1/KeJ0Kvg5NzUJIqMf2oEfAmcuV3EEyNLC14iZzzKX281NO+dDOLIpUDRlS0eCgYXd1Xrord727
Yy26ivN1silf+KO41vWN/qJ/bjZ/AyI6/f0363wwpbP9zioUv7h69S3jGuSVPzI2bTCOaCst/WXm
ibegVBsdeS4aUiizwfX5JoE9JtCqKoHhnRotY+pPaZQacVmMU32znAs7cf1MvMjIHyNfD4Mzz820
0lY1xQA1qPqSwvmqmXGyEN6e2CxQ+3EBigPby4TrP3YaRgm1ykaDDR1yTpAg7zWQGWfyZuESmvbc
bK2OzMwu8DIzhqgN4SIhZmftATzaRF/NW9vTfbtDC/DSEXjbxIaVOhzW7Oa2wR2KpMXkC0H4he5m
tiZXfaA2xuc86O51sNKCxPIyvmKrNgCv2Q2jQfa0nMo4EQsefgx3FoaKzBWUZzaOIss8GdnQBOEb
0HsFEM7dvj/Fp4cMkvlJ0MNArWw25LIAcm6c6DsM6uFMrvTthAWRF7EPRuVVvIbG9rrYhSAAztYV
KKpFgPztTty//zFO7icKFtwJ04m61uzCd3gtR51NToFMBHeWgV5IO2FenLm/iumclvjA0uye76vY
UlGEJ4t0gWQGxKbNV8bSS/lUNIFSGdBr6PzFEZwXUbqOK5QPICHaIC087nCDnmUX1RlWcC3WkMxe
2rmn8t9HBmcnBWRSbh1PBrt1tO3uzLPoBpiNcxfFIrIprlL5d5LfJ4/nwShne0eC39LMGIwqH+UF
v9iDuQs1wQkkor4t3oUnHPfBEJEEP/Y5RT7hXqYhTkQzExOLI7ZhUK1AGLgD5rLW/SWTkxd7435Q
84OMydRPOKeiIDRrlAEm3ZUuPtIIUq6TUKfrNfGdar//GwfgwNTsVqLQKK0iBlOyh0S1g50vUFuE
esL7Zk7dDZA0/GtEs3NmQ2o5Fw7ye4DWXzmavC+EvRBQnrzuDm3MTtjAK8i5lybysOsIBSBAztdy
w1bAgkQfpy6MYal35qS7PBjU7DKyaUbASI256wrN1+nXsfs6xI90CcE2HaH3dsPsiBWFRmmhwYwg
7jVyvolXQjYd4KRVAghKa6tt0S+555N+ERAGKMUZUDXUZkFZYfeNYQ6wWTMICwGtA3ZQD3ImC9f5
aX91YGcWlJlF1OtKYM3CT1C8tdDPEWc++dytnH11a58l6yXaqKWBzfe760TUTmFQQoK2Y2BxGgtv
VEtt6Sc2I+Sq0LNmmMyG9tMc+FfZDSR4OZ3a/tTnAm/Ip6kOOa4mPYJFJou3pwvGpoidImB34PaP
PZTWub0GMetmRa/CDV+DR02g8DnxF06PgwTcCH60cHGeHuBPm/NSGQFFas8LHbguHX3BdFtcEH9g
numgae7vtFi9XTgDE4nC7sQWCZqJ2U4JVR9DBRLUv6InoDgHB1EC6K3a/aqfOrYy2x5ZYitImeMR
rmThaeTKTD6/b2BaiuPDDCo4DAClolMsQ3acxWBl1Tvcl/b+RyHMWFvLyhFvr5BjO7OBhCLFU0S+
2ukD3vnWiuOJDXAoMntqDfUIqHAgZf83uiJObEYHgkbgLpugTq49c/VWH7tgHsfGqJ022gOG5/iR
C71gqLGEPo+JWtmNhOkWEtwb8MSrTZWS6A6ky9ma16X8xLR83LrCXJLIO7VlpwvVnLq87bcYgSaH
XrKd2BPCNP1orMZthP51Fy2B1d95fZ1YAUgsQDQZSmeATM27SzlzULaQFVxZ45c7M5DS075IZOO/
a3eQl0dAS3Z9inZ2L17mojixzaAhrKH9Cp4BnIOz09JXChfhCOPUC2+A1WmCPqhvDYmMFnys8J1V
+lh9jr7HI8gXkaJfcrNv7yzjyP5s+5lxFlYUbLIrGt5keQxAMpj0o+IhygzfMEEVHQ+/fpVMJqFI
C6JDcMnOq12stRIrLJsOHhf44QJ8uYgJUV0zMb5XUZ2lovYJj4QwG4SjcEvQ7pyD4VB0Q2d9loKr
0rZ2Fa+ZF+nxLkR3wsLQ3sYZGNlPQ/Osa1dmeZPxvEMCCoK/XO4r5n50IEnvgd59wT8tDGqefgUB
dDoqCeFIYj8yZQVoCPC0pXrHyaNxMKBZdFEKM6uGEUZ0ZvmD+AiUHdi27xx+HxbylyPP48mbnQRi
FpnTsGmVVO8ZOdoc04Xy5Kkpc0G0xDRUM8CzOY32IJFZhZ0prTjBxsvuDOfaIk3AOQ/evzdOTdmh
kVkQGHNSulYLI3l1EwL52DcgR8560FDja3z/vrUTzzoDThI0wciEWtBrmc2aE8vIKfOoQ/tVdAt1
FS8OXJBPgpl5PUUwy8mj05P40+DMYYSyBDhFwGBa3TB2E4/EG9qX90d16hwdDmr6DAcLJV2ntFwC
G8Isg0TLbzSZBWnBv2rDuJBBOnEJTm3CiGwxfZAhn+XCcllUrQEGk5Wk9Q2vTLQwiPY/tDE7RZ1W
mEjSxrhgKOQdjMYfSLSw6065cRfyQBAIYkgrzKnaKptxPA4xDBGa0BAHbsHpzrX80WrugQS7Sjtt
/f4SncjBY+P9tDgn6nHTWLJqhEUuIG3qVUCakVW4lgTN9EMQn1V+qy1SzZzAnB1bnS1XZOudBvmV
Fmi61AhelajSINlIsPHtiosp9z361AdBP6KFtb4Qc5442gA5I6IFzBcNevNMmB0yR0GPt1/lBdAn
PWhuYi6/Q/6o8HshsLzQaVpwiifWlSFAQ5Frwha/6elPIakUMz2ELBvjdNfrebziWVxd8lHnu1Gj
adCJKNqSkC41tpx48eFW1NDVCS06fDHPUIGFriqHNOpBJ9CcaysFio2AgScYMnSPXQaejV8vxkJD
06BwzSC4gWr2FCodnHrdoIUeEwmDUbhvJNQzwtbw7DDZQ5Ljaaz0MIg79r0coTb2/mY+4QRAeIMX
GXjJEd2+TsWBZUsSIEO51q96s0WEUEhtxWszXGh7P+E5QW5jQql+6m57E4ZM5JGjWWc9tJjsoKnK
DYgrL8NwMfV+AqQw8YSALwWdG6BBnvs0VkOyEMI5E+TU2jc725d+knnu9cQXKQJUMK7C++WL4UQp
6tjszM25Kh+JnMxq+4kCFgThG2c1WYz3S1HrCZjisa3Ztadob6DDoUI6oi2hCBpnm9GB3EZ1UZKH
vC/8dow+05DccYNsf32vHE7u7P7TkyzK9RyWHfngQES0MZdyLSduv0lnAVc6XA34+GdhijNSe7Dd
EiU9Ahik0Wj7lpk3/cCLs7FGxfffGI898S6hoIoy8+yuNVNVuYmBVSt7SOpo3X1tOEstg2+ZRG0T
kGQIeU7AFQhqzowUplIiTtKppOeCZmg1nkO8IQzKAkB9sZfPyUW0sbzXtHCyBv7pb5Tvp+Tv8Xt+
+ggQtpuERlFsm+0YNOMYkM0gwFzrVHoqt+nlCFnPbW7U0XkNMdoLGep4jIhG37TGGO7KuO9/+ZbG
Z0CLzJT0nzjeZx7OyJ2MM6PAwaRt50MZeJuqZG0B4AuBGm/MIDzV53LB6AlHfmR1/ioRnVan6E1G
7d5rIb+CZAz0gHFTOpthV11Ea7pg8O3+PbY3u6P1ygk5pNuRuRusoEBfIWTO0xagHsfwchdYpfc3
8Fu3emxu5nbq1h4i2mVoPXKdj2WU9p5WxCu9cZYaCv/FRKIKBjIWMAjOBQKURcqSWRywnQvnwTwH
qYJvQyk1+j6xav8NLvHTI/vL3lz5MlKpcCC4ONUzkLaukZqY2JHawHF9CXa7ifOKXf/6Y3maToiB
IAODR/q8P6NvRRYXEaZz5CbKl+M5dEA8FovV+6t2Aj50bGfaRQd3bq1Kixg97Ey0xlNpv6IbQ3mJ
bwPaLgL9M+6Nlak87Zarf2vH/BzizMF2ZUegrTSZjh4cYJYnLTGzthasnLiGj0c4ewmOkoEKxICZ
afkS8DFp2WoqmE65DgjZlX9mOwp3ITQ/ff5+Dm/mZRpQndC+hrPNjUsRbkV0n8SaV5oLKJzTu/Mv
M/O8MtT9YhZJHHMw7u4jwznrRzuIljRj3gbAR5P4GnQcbJMx1aAN6mAwBZQGkXQs/XGQ67ANN0Ro
33Iad35nL5F/THf4m7vi5xl4zU8eGIW4F4kUx8r1WXJPTOEGuWYt5sFOrhPqAFPpBtm/eeVBr3Kz
GjtMIORNNrb0HGSav4Dp0C8vzQLJ+cpnO2MDEKJcOuOvnmM+QCQN0AoxvXwhLXt8+IoQxMhhg8tQ
d9PsPA7byI+rCCJujT6EvpaGkHqpuk/ulLyA4tsFj7vMN7l4FlF5A7W3ASUm6I8WIZBOsejFDYJQ
yIbqoAIYLf3OlloVEFLpHstd5fHCySFOVkFEM5eTehuJfGlbH7UejtrKsxCo0qG4jwsIr7Gx6e/A
RDx6g07bp15DldNyudxFjrI8COLEmzIh5IWWNlt4a7193iE3BEEtIGwRnyNGP54ULY8ad+gjbOjs
SYYhlEEHX7iVlydoIGwQQS94wFO7DJw5Lrj8Xsm/Z/YUJm6kWduj1CpBiRRV7LIyxmjVV0TdhZHq
A2qY3T6PLHtd8yH25DRBDRvc69qtoYDM1XBVsjJaCtdOnWw8HiYuUDDsoEJwPBGArFeJ6kco45Wl
x8twF3HmCTouTMDJ8R+YMY7NuLadQVkMry6zTyS0jBp3TaC2uwAnO+VADgczi/ta2pU6jXS87XKy
MgADkOUjBZW7ba9akEmqz++v6qlDjU5N07EmgM6bSJe0Tlm0mtGvDAMbFayMeefrferLplsIs06t
EioHtmtgjRDTzs6wQJwpE23oV5F+o+WmJxmyMO7wbxwKagElhv5mlGPm9E5ZMoDoFl3/K16NawdC
p+VwQSykP4b7qFiMsE5tiUNrsy0xVi6DVhesTS4RLRcQ3UbqFK/ICNBO60H3Aa4g/X6pM+zkVB4M
crZHnFZ3e0vAbGwiRO3RM++6nuQLO/HEoxXhlG2A3sa20Dk9zx9JCMcr+QO22uEBNMk7qfNivdx1
8ZZMF++tA0tzZlmjKo2RJRhQEwCmPHpmUN6B1WNiOq/B4eABZRGwXbeButQqWpOP75+Bk6v4c5xs
5j+KkIuUaPGwikCOjNflJens5/dNnIzFsecBYwTpAAVLxbHziFUbQggRN9i0UyZVjFJ9RwpwNwXF
dbJurCC1Fg7cyaMNPgUHDtsBK+PMJLFaonoTr7cUaAHSjRtZOXcGDUFjGN4sDG+aovkFbU98ahqU
pUDpNjvcSS3jpJEYHkcgt0/CpNoYxlB9boQj10ORi8Aa7eyFNrG+S1jDbgkO8HlNGv594ZOcuhWB
tMaT2cGjx5i/m7XEYklBXdxSwKYOF+4jvV+TVRehfxmNqMJzz7CVAgMSxXzB9ZzaRgAyabiRoVoB
KMHxEmOQmYgkXKnrDMknGWXRFWttd2FVp5mczTSwt0g5gm8NSd032ZYKKUfdNgAkUHp4rQ+y/jaM
Uf0SQwU5BYtAjUOkJzHIN8HfRIOeErlemOLJq80/ArweAg/cGIChzBa7GPOaRwDkriBTtc4HMF5r
7ioqwksDJD98yIIeUhaQT17XfblJqHMLle3N+5/hxCrrSGjDNSH3OjU4Hc+1bLhj58mUe+0hTJ+0
AwipRXk5ONFZklVnaClf6nM+4XOPLE6rfxBjN6Me2Z1VIRtK7iHF69XpbRkt8RssDWt2ZHsjF2lY
YlhJCjdXFN+tpI+81PjUuuDHqPiiwRM+AuUX5K7xagEEZl6HUWYMLlXKAd0ekn5Vtqw7N6VBbmyg
u/0ykUvauqdmERlrwCSmZO8bKDfnRmpVUwzJB3IF8N7nysVRrFKItr+/QU4aQqXcAQU9SOHmezTG
UGjXwpBBuvwWTZ7ybAiJEJ5ljeXCgThx8JEimw6Ei84eONvjrWGmyFdBih06oVpYe20J+AWHpdcB
/ddT/9/Rs7j+cb7qf/wPvn8S5VAlUdzMvv3HRfJUgffypfmf6df++rHjX/rHVfnM75rq+bm5eCzn
P3n0i/j7f9oPHpvHo29WvAGt1U37XA23z3WbN69G8Emnn/y7//nb8+tf+TiUz3/8/iQg+T79tSgR
/Pc//2v3/Y/fXRze/zr883/+3+VjgV/zHrPn6rddnT9OV8GPP/jP33p+rJs/fgeJoP3BQhERuVrc
QNgJ6vnnv7sT/TjYJUwKWd7ff4O8eBP/8bv2AdBDA51KDI0xxoT7RxyOSumP/4NMOW7qSUcUF8kr
Te4/P97ROv1ct994W1yLhDf1H7+/3rM/3SVgHDbFh8AOgeYqRY5qBvO1mrLQnMEwb2l2Ho4XlfNJ
gxAXfxn7u87ZaqDHzZq1DmB8zffS3CTDjeq3it7V9afsLFXX6zQ6H0PIlhvgU6jRslTuU3knnV3D
983wTauvEnQTqBiC9MZdU95BlakoLyzrWcu4l2pfGRi3mNF6vjp3ZOK5uBuG4awur6r+kxrOovqG
uoFb7st8pTV+ngUF8fE1YZnP2tXgEK9zACkfc18CwB5yKBtofx7X/4Xd/S/PwP+DOxsX47/e2P+H
RyJ/PNzS+PEfO9qwPiB8mV6BIKqFhMZUWvyxp3X9w/SAmvqwKXYU1Hz/2tLE+oAWGWDzNYRfU1Gd
4d7+c0sT3f2AflVclOBihdCwht/7hS2Ny+EoBECuFSUl9LG9ph+0t3RkJGqIpuXdN3QmxGIj2rYm
rt81ZVi/DCFrSYCmBEisPOet7AvxkOQQj/CSPErISwNt6gJ8J2NBjQjBPRVJEVQ9XnRogu4Nc/QV
+BpyvqtRfWzWVDohBfJT5emnuM4M0NYFhh1Xqdz2DpQcwCABzfnEfo6EPlo1hL1taYReUtUkt/ws
Tbr6S+Z2fXqN3tiI3Vl2oUIDik5JAaxgmnAoNoLeJhnIVzVGdiE8lVpOe2b0miMf0TJWoGAvh6ba
DqNrRPvCzThafiNoYYxfGj0jNnhvFUlzHRxw2mh+saKOlTc5N+sU1TBZYoyh3qsY3Yd1BQhZJaGH
nHUo4Wx63JIgCs1KKxy8pLC0UXo1RS9S7hE3Bu98XegK1DQjycoOP0C6nvtMDDzfRpbTC2/sK5Od
1b2DLmettcqPdkNyc2sCER9tKqPoWej1RifxHk2ZmRdXAi9w0u2B7lOS+dAyRRzrFZGhw/0WQyhb
r7IJQcyRSC0aLoDVFm77lKiubi4MCGnUFCmyQmtNL4pGS2xMwTNjPAuhuuD6DsBX1k0odSO9JVzr
xofQcZpoa1kRIVCAaVAwGiySvkRZb+UXpKiIUXnconV9LqLUcKFSkSSgSE7NzAVWQg5UF6sqypN4
n9ZJXflVgcV5SAttNM4jQNchLF0LWOZp1uigQ7I6t92SAWnWM32oYzQ9ghq+vyp6K6v93m7iZt1D
+mPwqNm30ONz47rw0KEzPBhNxb46Zek89EnVoerM3A6qzbVAPq+248Hw6jZpHb81kxItkxSZvUAo
0jbbqEanu4dzTFRAdClRvmYsC30DibTBiyPDTFa9ckLrI+dmHK9plqN45giUf85UhVF5xElB52TE
pO13gxggNgdUR9kFSeEkLzpvWoJV0WNUxQWXJNBaNnZB3ecCXPdGxktvUCHFAxJNT3JlC2F9jCrb
aP1GV/D1ZLRC4dOxQmZCOWZ3PxjgdPVGSH0l522bmNQn0tTUpm9tpKtJWFjPqqhcKARUBB2ytUiz
l4qpGEq0GR2/mk2ficCoukHfUEoQTYnSsERRemYUOinOnFKlEp6hGjNcA5dLUV0ngJKDVU53k6ss
sxko4IpGdH4GjnVbBWmeaN0VqbJw8J0uBkGBwDaJPuI5lbELWueavevCsiB7rNvobJoMDKYfjXiM
pPIrkxKyibgg5FJlccs9UB4wMnrglMqGcdWCQFfYG5CRxazHRCZmcVbnqRvaO6o0To3LtNKTaBV3
A/smsE4AaBcx3N+W5VXuesbgJtkqTQep7VKcyiHgjRCaXxaDKVLPVDkAuAkIB+AVGC8jFbRj2CPJ
2at8uAhjpuhDZmWavadD46Lnt0171gZ1EhbJviNabm3SPm4AJjVT2u0kLTlf4wBUzEBOZ0xi0OIm
hukxS0oNtRiZ9J309DrNh3UuaaVAB5Y7CSiXBi1z0ek2IAMe2DR39MpLRJg3tyVNRuebApajTL2u
oQjs1/aQmW7tmYWWU2R0ZFLh3dZ1Ltk6YafSLDDNMiMvFUnApoBJHjBTfq/V0BId3bJOP9kcPv2x
RfY3xKt/gEJIlpXCPTcpty3uyTgNixeoxlLoISkRifZJg7KxBRUsVwn2OenjaAQavmZNQMYql6Wn
MkWTF5mCeQjMOVmlnsLKLlO/tUXPNs5gumTPdZ6x6ynly75YFQ7md+ChtfAL8CnMftTg1aSHo6WA
w3OyApwTipZO+TXpbWFsDa6r6jPNqo6/KGrUIfC7eV6JO/i/rAsqTRNpDtTjmLNy3WU1GEi8gWuy
2OuFbjeXqZ6G412Bm7u7IaldKwshP14G32ImTPtSdNKOeXXGOO9YHOSQerWGoK6NUg8vAdom/EIL
U6ddozfKBugjr6y2xbBLLZz6Rrqa/1pmC3SotjtFCYaBQgH0gObIGjutVUQs4wosNNx+iXWrdrYM
NPFsAal6/AKa7KAohGgFrYHQjkPYfPwCaqyhVzSNLjOwlhvwyrRZEHx8/aQ/g+i3FmbFSZZP+nRJ
dJkaHnRa5KVEU9lz/cn9YqNhbvSHoNukX+1vVe2F+fpH2/MiA9iU15h/BmR2ADCzkeNBNH88yr6N
3LSg4jJ6CTevsPvB9sf77psGhn3qp3t+E5+5T+YqAfmYYsFBcPjns+LwGTEDMGIGUAZF0w8gL0B+
vQ25Rp6nLIn5RZp49t4MUnRdNGc22iGz72BWC6JlbfDjPM8bi/OKad4OkjikuLDQql9/EhdsBTHW
j/a63MSfsvuF4R1nIiZjoMaY2lfwkoNWnjnbQsIQLXGL9gICBoM37H/Icqd3xJdB3foq0FdiPZwt
ieKcsoq+JmSSUL5BJmtmNWFlp5UGCoYh3lbDR0ETr20uRfxLPbo/BgesLkVUP70r5yCFNGRIHZXi
wmSPNfysWVdBlS4lj2ZtKK9WkI2jOl4BkFVCKvZ4fzaNmWpZWl7w82qXPiQr4mfnLkgNkwe+SO8z
P/GQSAAIa+qWN/FMNuf98mbOpdOGzq5MQl/2nd/mdCGDM1+aVwvIJgO9MjX/z5HilE3dPq69i7Xq
Osv0i7ZIgrFK9yosdu/vvVNjAcQJIE5kb0FBP52Dg9ReXePxMmaQERIGQiTmjJ6I3AUPOUMb4u2P
CXNtiEBC5gf9G2+cBy803TadnW6FX1orL722Q7WoJGGgEg0vAX7lOAVImpKbQfaXeR9v3x/kcULs
T/tTQwkKAdgg88LYaHSuxhHzpHaeX5t1nd0VnbAbn1Jcee+berMRX8cKKkm0J5kg3Z2X63tl9V3O
7N0/+5rN2g8B8hc7e5u5i8y2xnRID/0yRNBsJFbQnojqyonEO4fanpVAoEshfKl8ADuB3UPTRGGz
MxKZoOPGqSzxBorA0mEB58nciuu+E2UVu+G8HU2UrnXeoXso7Ih52Wqp26xrWpjDecdk3b5oBt5v
BgVF/yDyRDnItBBt2HZSmltp1ZBi8OqioullZqU2aeFKRmpKjyS6am+tqETCRyKFZHxbmOg3Oxeq
VGgDg0fBTT9pZR/vXMaRPWANWiceSmiW6V4HbTi6mVQgG7AbgNvmxyX0v5Cm+f8tCWlhav91riZ4
LsRT9dgkT7/dPpfttxxfiJffmvj5N18gj3OYxZn+0o80jql/QFmTosOBAqgNv/xXalI3PqCoivQj
IifkIQFY/yuNQ5HF0dEQYUNYBBU1tJ0dZHHMD+iXQCLnVQoYuWbjV7I4lj1tj4ODYzvISYKFfAJN
IMvxppDTubzDY59ha1sxgT5Q5kjE7OYYyux8TCUhe4d0yVPc9FI8WbqkfI+0CXscaNS1285BuA4y
/y6tHUjl2Xqh1Z7mKKlTP5FhYll+n9dlee42lsWvKJCV+LNJyNRX9K1U6WPfJLqBcJvW5CUmBNkD
X8+V1p0PwJVk27pPYzBIN1k/FpFHjSZDAb9w0bkALElEHO06rJGe2GUCx7738iEzuPS6Wrd6n8qo
NMWmUC4FYA6eqjE7ePU6SVaZ0Sh53Tuy5fdtbChKAhFTFOpVr1Wles6yrKvwnZVNndwlqC2LyHd0
bsNPahpEC6GRBWUUPfYVmEwkB3BIg6gHeA5aLdNRVhzxJgJ5A6geoaAFGQyNeTw3WIS3Ei2k8oi0
k5R7dl4ohDoNczLrOVYGd6+56rPR8BjaCnRoTMBV2wOSr7zm3NP6XqnLrgXM9zsVXUJA2wBMU3Qb
Jxrj56oUFbd8g0RDvxaEW9Z3aoP6D/07Wjk+4WVi2smqabPC/ep0WlM+9bj0WoAZZWGFK2RGHPHZ
En0zXmU06dh5FtlC3eMlGOd4DxsY2/d4oMnwFCahQ5/qWoS4vxJbkPpsbGy9uQlb1aLOGuqtQO0+
xcU+rpgodP2LMzYj0sZDMVTO55HGrD6PuJU1D8jS1VGQgUZ0w0zl6tcMvKIqBgSLIAg+74x4aM/L
bCgcNB/gKVx6UWLYWIcWQI/t6EbCPLPysR23VJU6e1AhiWPDs0qzKNDykaRavrFGNxP5KnPcOtqm
Q6xhZ7VpVa4dpWfOCg8n19nqLR6XG9lELLwZFIQSz6AwVRpnuj1WoKlhQLQXwFmxhl835tgPW6TB
Vb6JxxbjD5DwqxESl11Er0hiJToeuVIKsYNyhwmtlxH3RPa1T7Wq3o9FLjvkU7TUeShwKuuzEikE
HYmXGiAMw2v1apTncZ1YWPQoSij/KBBTyBVAvmN7I1nRpls1QlfD8nIntD08YzXMMHScN6SjXbV3
MlCYfG2a3O3XBZ7CLA96DvT+CtApl9w3scqda4IEb3SH5B7JuB+3dRZaPpDXo0eL3oGkStEH0io6
r+usUL+ig8rpWVRE3w1wvBe4zLI6Bc0VHr8BNxJq7Vgx1vEqdLEHGh8irBxlDa0hjF3pVd+Im85I
+vSTZoYKPOplWIlzmbSRfa1Hwo7AmgW52HAf5yrp97YVOrz1rbBwzRVyZZIF2GsNP09ow0CfNkQ6
U74Z1QTQPzVk/G5IwsydihwF1NO9VErQTaq8MsEZakR95GziTgvjBkqeGk2utNoI1bbkwLRDBYfU
vW81Tp69tM1oaytaGGmke1HnVs63WnWdMFYpDmc7KSNowgE8ihDT3bkjEpqopuhlYQNUiBPbCr9s
JxWmwigLsXJyELC0nmN1rXMGLdwyu+1ZrimwUURxWXwcY96MwLdMJXwrIEjMuitsvNheN2hKUY9p
O1Sm8omA8x49FnJsHM9VSORdsrHOa3BoqqY08eBthg4vXxlW7QsyMDL7SkxO8BJH+1WSiU2iMpZ8
qvPYSc7Bu8QAjssBMaP/l70vaY4V57b9L2/ODYmeKWTf2On+2BPCp0NIIEACCfHr38p0Rdw6dW98
FW/+Jo50n0kKae/Vbb2KdbCQt0EvcWjyfuxCDGYwJsb/zX2mGXijlrZ+/J0FtFsMXkpfxbrArPgu
xHA+v75mKUuqYs1y61qa8Lxc2hajV9oJVCgUmNetQu1oxRVkZalcMsw26JHty00+ovNasoKakijM
oKDIDXzlIsAg4hxgfD8zuPR6KdKtKrswanbULlaj9a1axEMA1M6UeuULkP13SVSmD5nvJmNz1aB5
3k4qcRwadNIPsYenOM0alwMLgkCYxXuXHeLekWWHPzWytxCPo61Hep39apesjVa6NCK9eL4eG0RE
2b58qOPWiCwfLZmT9xZRYcMu6YGQPVQsmZKHadQyXE9p6fx1NJf1LiYhg/vddz1gta7y+Us68ip9
GCnk3HqFHX7BiHKgbhNC9ucRWT9xaajXrCZEiwJ2y2zGHnXWIURvoxs8qSbH+V16u4mawQGJGz1v
Wsl0UWrNiDeQCKllylNqBYTd56YY66tC5mDbbEynfZmG/YyMAM5GTx/SaY7pEbPncJrnHh0NFKNG
T7aDB7JKxO/MeqySuQiCWfyYh4QFG98GvD/IoUezEjVa2cOQXvlQ3MyJNdsEssW4mJMKOyXkIJhF
SKFBhYt8524I/EKFjMWG6lrBk4eDZNwyzK/G+aRuIL9k3APiDw0Y4H9Mpo3ABcxmIerTeYgsOlUx
EewcT7K192MijHchHaaMAgQK2q4G8t9I7pbj7BPdb9MvhoJWXukjhgWC3Wu3laTTOhC9BZ+B943y
S9NN0fgDSd6VnBBKxoPhs4YQjWA2l229VOTwR4bTR11nOCPXWghJfrjMWPZzxPBgEKrlCFEXoHXI
KvBZ5s0iaIsUxnAcYPitgZ3VF5njmpT7+w6IZ3zu63punyTWKXBR4w3LWCAuBuF5aU/cC+qe/qdi
jCNSb8BxjAU/kKwoh7AqZo8tCNiLIpHByGF1V9+RL+JJof9xOKUVWJsPRTzc6zmowPJBcdilts5k
wP2gFzYCsaMEruGXyAenhD+JGVPyFCrMrMxJpKB7RqnCBP+O1aUAa8t+WuyH64BdROBMFD/HZqZX
2gxQVdHW2Pk/F2xJZeGmoEyKEOi6/TbPYKwApAhPYOzrYJq22w+Az9UHbqWZ7SEu1/St68oQdR2m
U+EQLayB0PDR9Nq2YGosNXumSC/fuiqyCSwys3ECc8sZpI/7tlSUF+3cjhaD9ca020M4A9ozB/Gk
MedgTniDcetlWBrMi1+oD0l6itngR0DrVXQkzBPJUSEIqyuuIxhRpcloYJe+x5QYveKsHrKHGe2c
vEs8P/XuIuX65YKDWyVDgdEtk72UKcDv4yjnoEddYxU2QtfOtXyqsj6AwAzLctphD5pwfw9Bq4Zz
ZJD39UN3HudPt1bk/zdl/wcKjf/UlT2zz/qfspDbr3y1X5CG/RcAFwCLcAuioUrRSX2x6FnyX9BE
osNKA/wQcBl85y9hiE8gJQmgIwcQdFONAAz6i0THXwPGgDkwiF26CkPS8P+p+/qz+UogCQE6Ahsv
tHzX4Yf4a3+gTqSfehyH3rhjXpMVsrbVZjGOFCXumrsqNHdjNjzOVPL7aGymQwKxU25axXOxlPHr
IrxzJfpDJ3ryMY/peiE+RlhFhu2t55W4m3UNbYl5GbGlnqYxJKfUKfBfCy+WPumwu052O3jZ8CGe
rEjMsz+2BDWFCslh8ed0p2yHupHNZ+733UHM/BAwX98vjTuFs+JPQo3RphbY4oFy/Esy+k139t+d
6fXioKqB+RIJARiAAaTxz4sTiZ4Z7ETjrrMcLGU8zWfwnPNIvPPAzJRXCwWLbbi71J7cjv7SbaeK
6kcxgniLQjttMjW2WzWIMA955p5YUvJNZKHZ/3qdnFfhKrVpdVZaNVtt4BLJpe0LV818hT7CPkmc
2uDur4/Q7PwbRvYnaIXFhTBg+DtxyCEFLYBt/c9XmHQoC83UzdtowYckNv0p4GzX9yXGS5P6DdLL
/n1B1d15oG8hLzO7iLN+rcphAWEWVOcobZFcaVIM97Wxf6yz6vff7qb/hXL4H+9CEkWBjyIean1K
rqzDn89RZJlDS82SLdRJqIMS9N96nvR9VzXm1DdesB/G8T42dXse8GKK0qfs0bXjpwpkBoMcTkUv
oEk+XH80c+ySxkP2YoQttErNRrumWXNBynXWGKQRR9JdxpkM+y7L5kvMaT57S7pOXTZt0AuH/yJa
/kdA8vUtgH4GnT22AcDMeDv+fHkoAhC+iPN+64FypCvCdbAdW4pAUFU3T3qKx5wnFYSX1FOPEnv9
HZFLdEZmHikkZdE60XzZ+8TW+Tibn47T9qgcPEXab/s7f8SKRUKMePQavcFkAXG8Ejz7xKDKFmFW
nZ3h8dFjcyc2aJGyYw0y/1LV6MT+8/v4jxQKvFAoIBGe6xMK9Og6i/HPF1oN0Ht0qTDb1IPMC8O5
piFgT1zx+mmCamZVOWs30BAU1Tzt0Hx8S5Hj/XNakvvJH9q3hfTlWqV9hdanDI4cIOmB1SBm//PT
/Edw9+1pRiAuaJKBVkBh+49bgmboUsN+mLZBRe26pw4+1WpGMo0nhs1tD4iZj2FtrAmx1jw+fjCo
S6zCLc8hjblUc4pZmXV9+LrFpZPZFgpWCJlmlNquufOiSj+g6IMzyS5PmKw7F35d1ZvbPqBn6q//
5RX9c49PcJQgEAxqKVjjwS1cOY6/MQv+kNUlegyznTT61wg93naYYQGclrj9gXLVIZ9CQL19j6Fw
SKoYMAM6ROt9Thf2hMrBHccsUEWsEVw9NhXbLVkVbx1dDr1KFRAnFT0lIPP/hQ8Jruvh77vv9Wln
MXgXQPcZ1Lr/WC82YsqfGJm2gD7lnRdo9MOeOZXw3KzaYZoOXjphGGpsDz4i1R46P35Vs6zxA/J7
CehqxTOvPLEJiZKdc/1HR6YVAWwTgoc+d6FlABDCDYvxbrAk7jcI0oCs0cavsAy0PxoD/NBWO+pN
9IUO8FFCUvQva+0fZtfrWsMBfp1LCrEcMNZ/HjAOCZf94ia1DW7H3gBtIw9esvbsW0cf8VsIj8ck
3svgtNwb3ToY2fqcO7RwOKWH7SBTe5YNfZn/dVbAn0zN11ODmDW6uuyuXrt/bEuyS5bQBkRtcdiH
e8QGin1lR31g/oT5QVIERxkj980Lu13lJGYnBv23WSVdPs9NWTRpPaxJ7rK5f//Pq/lmnfhzWcBH
AmD66qy4Ytcojf6+miuIXOk0csyrtH63JZTrBz0D3vIAiIr5fJ0ZdXIL3CV551O36yDFhVQ097sk
eeg8S46NqBf0p9nymVCxMgBFV06Wspgjp05kSNWp99VSwFgp15Np4yMR/p1jwXzhmQ9BIB+nFZw6
cy6TJvkZhvcOsxuhPZvPLG7+LTEIUss/VY54J64DUcGrgmDCvfs/qhBmhxJHd2e2akT+CCaXJPC2
dAqmMsKzg8QcBxPNT9Cao3+Z4iQvE/faCmDWYmj3SGTM8rC9xJkyu5BYmoeMmqL3McV+JHINDZHN
/YEjDtK4V9AF31g44qypcLDYId1oFdlCtERuIbqBDbD2TVGzJMnR8D61diR71Ve/wiaNAb6g+fF8
dG/IqW1XIBiSjUlIvNIjwrUAB5y7qX0EicoLn0w2jwDL5rUZ3lh9ccEAfJB598gqwhy8nq+Dph+v
bQ5g5v4DcpVd52f3k1kstEfslNAOOJ8i0RpGBWArKY1OyRwhZMiH5bN0FNBvO/CNNzLIj1jdrPwE
EQCYKbbJ6urCDP511Oqf2ejdI3fhUGExFU34Mw46tsrmN8+56mRab1cnNryPlguFToyWQm+g/oSt
b/T6POZxsE0ZvczeoXoE2HVv1Vj4gwaAASxwX/vtcRrxrwHFFIHJyLrusn4dQxfaHBLoX1ZLbBDt
XPbXxVZvlZoRlpjgvA6Uf5SYjaM7GJx1ReqcswUZhxWIhUX6uGg1KQxqNQBsL7U23+0Sl+spQyuf
Rni5FPBjUJut5ABTmPpEp7qq66bLZZ30m0Di3ePkjGIOocEedODZd+gWN1P3ayiraQUd5pDPGF/s
0+mNx5hl3BlgHGGf/WjAKVDcMLnCsZWb65ITutvxRL6kSYlxFt1UQZTn+bmMyO850K+kV/7Oq5DH
KTQyCiD4LCrMisnTiJN9hxuHOfnKEXrV9OHREPtMWLLD6XsBHg5z9xRCAMinT2YBlolgvUQn2RQa
UGVJ66AAbtuv/QpLOK3LcyLTYiwtAkfdddE3Q+FV04evyQSAxhyBri7oSDZNPGW5x6CYxf2qC/it
a87lRmcIcqHesw4nu6Y9MKnSC96B7tCi1kEO5eOIRv3BuUgWSCoJ8yDsPly1rDoDbyDT1bzrhPHX
VAlWxIOCUnV+Qz5COOsfYehYEUTqbcBmVE7qow7HkxqidjXW8mWg1UdnkleEBu7Riq3B5LUY9CSv
aOh+6PrvlZgiIA3TW9UQCMTGdIesm3olhynMoyZbD5mHQHsL6ScRHs1FCzGqTbDUYZXPIYSGMg6V
M3CCY1tzQJplecfwDA7zfKT1AjFtTJ6bamIrU1YYDTeFmAIL2V7aZUWbjmbnRjx9SBdFUeK23M3j
GkM97pCzIbfax/4wxcu3tBHjc9y+cmQrrWiJGdsJ0gjr7BumVr1FYSSAx/ddHmO8d6TjH6hIoYud
qnPWgczwymHNbeYeE9rsBsA8r7AcIbhr0dv6Olx9bmjy2Z5JTdj3qZXdetJLcqhRKp+CZDnwOfYK
z1b+/TiG9Z4qoney9MhlAPRZaEmiZz22G1S6pJgqiKjVtWYRKn6m140I+4b3FNa1zEO/TX4S1hRN
zOvvw/xQqpqvYoTzHkTQx98i5GpAf/zW1T49puHVeW+D+BuQS4xr4KI7ldSEr1Nkc4cjbEPHut9W
VTzteqQ8rau6p+8LGmGE8bPnwbHkFIwd5g9XCXknYGdyrfzhji9ec9RlunMNDe7TROW2zNSD61Nz
TD39puXYnIhavvWDoI/VFJJHBBqC5rT6mg90hEDNvwOlqO+9iLjN0rAXtAkqv109R90n4gX4fTiE
8yWTc4TmvX5drgd1UwHHxyFv3xOPryP4LX7YBMaLXtcn4QTBhuDEIbIQHU9j5T/otFkPeO8QZjC6
dQwN5l6U9HsftQdZs+jZRgiXu7YY8RQFG7jhYC5JzCouVQ/J6aROzobq5DVrxCmh7/XDR2hZ2ZPW
Jli3M9y3UPhGnY9BYSJpnwdI2R+UUGuVYXDitNB4bZF3+OyF24AR/6VLU6SFdxAveyqGuIlkb6Ot
H3HOj79g3tnZXpdH0MFdnvgtsA10tjlCo4LzEjCgtXTudv7UqINfYunbpsGyDsv4soB13oFcrjCF
PMEhx0T7LFL6mvaUfY9q6vLUJfMlDRNxqjpIaqXnJCTiCZRqpX+A/ltjODDC7gA6Jm9om09Ngt0U
qur+YZSyO2SY7bvJZEi2I063zQRZ8uS38tNpv1mnKD8PGcqdZ+l5j7evp3oxBW8nfzUwKD4s3F73
UPLoe1s3fNvVLMwZqJl7T0TNKfGy7cSC8eLDA1Cge4o3rFTjxV6/NqAeOJA6eEsXUDxN32VrPlTp
XXP9cHvUbzIRhH/7ArIL2zX2h7iolzrNO4Yx3WNX8vuBLH99AEuA4D3fUbgb8A3qCy+HB2XGZIjF
nbDe3ckHnTblXRbltB6r4+1rI27/r+/+96cgqlcICuzPXobMe00vSYPjVrmAXnrIzHKUzuOei5CU
ubEKtQBkiFxAmHmtoltO0Tr0kq1h+o/uRDQ8JYMcz9qHzp/VCbDbpu4B7SCjb6iqDhzX3N1biHby
dPbrh6yD2mZoW7YVHc1jjK5+6D2cSbeads74F26TDC0769E7z8j4fPcEOWNOWZj7AgsR5BNfQ3NP
trjwQVxEDV0NmHFuRLJ8JJOS+bS0ybMf2pwaB8vA3PtFi5GGL0hEnJyRFxq+wIqnH2DpWu444ytU
iNwBkFh1KeHnr884EvF2LSqBsZ2wWXhxgHWe+vHeG3HsmySGVaqLqgMzcREwNxxx1zTNJkkbeFZ7
cDWYsz4cbx9u36bXn0nVoA9VP+PIw+FmWoqMElyPion6R1eqYEJ4Y3zhU/RmrSePlvMENY36BdYh
vR86ibo7jp5KZ/I2whT5le1x6SA/CF5gsMhF5aon4UJd0OVrJ+og3r2UtnIbmYTVGVWyBAlKx5Vv
Yv+FePFGglBYxxkC9KFF6nOvGoIfy2xWPTqkR8lTVTiJEjcbVqNQOUOE0MkX+nGK4AOBOx1Q/Dyi
h8mUj05u9lcIvNMPdE5ebAyWCVyvOsIuY89qellu7QOsO+h6g4k9BfBU54kn47z1+mp9227Krv6F
+hdY2UTjbQcvXNdn6pQu0bZrri0l/D+HMsIRwZuAr1kLSUkuHNJz3YJuxSI9ek/0+BKqcbl0I/kF
ZctvMwXi3plarSIXlndgzfti1hm7n0TUrk0fkEOXdc0T5LkfFefdLoT1cQeFxdNoGfvmgcRfhYo+
LhDtrObedHdRm6y+/vdAA3WwXQe6gcQS1bKd3qS472ZTHYImNCjKU/5oS47UIwS8AlHCp6ZqX75+
PZAS+QfXa6ahAFjPVRas1BQb1JfX0CQGXWmt659Au8z29hlY+WVdzzLcdx6xsCu0qNPHJjsE6ext
RiUCTD6bxkcI9B8JneLTOIxHTVNQvHVK2z18U7GboRqNf0akXLZd18Q7lI31hcFIVQRIYPcmdjFR
gAy4uj6r0NA19LvmGXNqDFw4NexBfZneAbz5C0EboBpCOnP8MyzhfYkbFH1Tv9CVwmlx9zDX8fyo
x2ofX88HmGkx3/j2rpHW1icL2WThx2N8Tx1hxQK6R2f+2xL7c2Ei3m6jUYZ345iGd0wCVrkeqCZr
ZZljoT6bOa33Mqr4th9s/xo280W3JNiERvJTJfbY1EOe48GVdQS4TnYCbGgZJvbFeFyfFW5KuHtw
w9iqKXe1IOMj9Dib1LDshJjAIhkZO98+RCG/fMEJCTUbgWeJQh03H8aO39eqRWTg1LR7N0SfHAMX
8LpSsTVA2Qo6UXXEbPJYnEVtkJ8I1HGvh+ynN6oDm74pG9TvuoybXcS4LZJB/WxgjrpfZl6uoyqt
9rJ0T6jpm3ODfKIcVc3p9v4Ln/z27blPRv9VwSt3FxAYTUqHuZhXeBlVXAAtzZiLRgzvCTj4HWV9
uOZjywDRSnuIwjna+DNDlJvyy02FTX6V1Yl6QN3RoDyx0f726W153r5GFy/cQzMcFkNTzvsy8BDh
twiNumM2b3ZZcE3m7FvfbmYrx4MbTFvgjQleOtzTX5+qbmwedNU8WGuTQpe2ef7fHgG6eIlamUAB
hDM4mFI4dtigjzMuu1+zh4p25wjaywJ2M+jHhow99fdI1J4v8JlUx1Bh7juGTSClskWzV2HmxLkd
3AsPvOAC49ywBYoRQ+nJ+6LzkvBl9mQPSYMJX2yne3jz6r8e3b57/tqbGziWtjQwJUqroD184cei
R4qqL5duw+CX21Yt78WmDyOUIFcGwpkB8S2QNGFSXek0uogW+bXbukWRcVWxnOAVpydJ2jfLjdoF
o5+c214nZwMj1L4LmjMYejPmBHPotrWcfoQ4KwDZoRU++zVEKaS7owP4JT+sPRyQQ3d3+5o/qfQA
0VyuHcyUMDi9tyCfcDuNFZihrt2ATSGrG/CK9ANRyADeA1H3S07bQV6iVKBlMOhCerTNhQ4DegIO
qx+jtPtAS2wPjdLgMLIEGj5MG2rKzZzG7g46sb8+1GUHeOCKk6OeCM8kcr9uOLmEzhuS6KbAYLvx
acZetWq14FsMUjyIxboPCQ/p6muFo2d8kKMdV0Bq0hVKgfSATpy3cfcGqa53JwbvF2mvoj2RkjMU
bGpnkHiwdgzsCTyeyLPhIc27gTVYHBqMyhxNq9YGFdxyvN95oLjuEv/qQYBceu0rhljICljDhhNW
r5oxW56zJngYxEOm9U/RuvgYXY8uYUJz6KRTeaXIdzujPeSuJ4chSdlZxiUFgNIGux7BODkGSKA4
sUl3akIm1198hOgC7NYLzDpNGYHFZybKBwCudwvIEkQ5zZvBdv2OT17yLTS/TCvrZ5my+4UO/rYV
CoYsly2bZtQ4JimOws0XaOmRFtMarnyXTXmZjwhhwcHE8Ib64bCGEBq9fDV3d6Yhx5Rn8r6hcJoT
wO75rVaoki7ZQA5yUVGT4hy01YpaYzdy8N1HIytIoZuDGLvohau5Xi+BXJGRjqeGGX3ufxGvq74D
Pihsa8aTDRPghdBd88sUQUZUjuw7DsFllersrhuQSJVetxsPvtYVrHLzqsd6hNoUI2hz2uGGNNen
Kmbz9EXh+QwZ+XFVlKngFzhUFbYhkE8ttP1btKgINwS0m+sekTCh8V/wdv7yqih6klDzoQylh1AR
tPVBPRVi4uWepZjP+fWnCRRIJwVRlIh893SrOsmStmy1cJ63oosPVKGihTyFP4JDNoXym2XDDeWr
24Iopfy4XUC7dOFJjhlFAh2XB8Cdev11/C51o9cimx/7xMm8bTHnYrmh0D5v9vVg4vIoWLcSNOkE
1r/ecz/OzuA9XmU3CvCg83cSePqRNi48TZ57ZGmF4FZl1Ha8drIRxSzUdkl/m+tnC2DIXDDtrzJA
EAdIzNJiKtXeKO3dzaT5WVLgcAuj82G+vU03yu9r6ZQYrYlDXiG6//qnlB+gGYX+CcbkwH0sUOqt
5mzsIL2dyfsYexuHGXWHxrDpPsrqA8TR4o2WoBM49HtlFzxCV6O2ZCrZBhLY4M2N/MhcitrDy57b
cjn4MIAX82QtxsBb77WEojhuy+bBxBh9lyUqziFJFcdQ9hZ4B1dv4rdwkuFARBvcQdIysJIfWKUx
tatr02K+Iq+33gIQFKT8zbS2aYNdVHptsO39ty5Gs2hpPDxmWvFd01bPEjvKxgNRdnAJGOdK4WVp
GR+sW5b97ZFMk2Vvr1+7PfI6gWlheinXDQH+NQinHueWNwXGUZitgSHyirbi8LqeP2jZWpAk1tXN
Sx1c/zl4ubXre9C/ugaUVi36YMfYnbLJIs2wksS+ZlVJ92NsJqCbn3VJlscI4Uv7Zg7rQmILyjvZ
kP3tdcbtiCntjYi2bJhfbhxrENWX2xF0+2AhZopHZEcsWq3BSganaonnba2B0Fo5oQUHVn43jNQ7
xNLb+LfeP4kg2uUNuhi0KymUBBuVJOmp1mmwb5YeeREag9liiekSSn7gKgb3nhFx7mCnQFPD43cv
TOF35xmD5tzr1raxOUaFuI8AK2KTRICzIEP46vkwMr3ZTXPzK6197F/NwQNowNMNHNcSY2AYkB40
Eq+zyKUAFS3bPlh5XcL/elRBmS56pNP3iT8fWu4tiLzBf8rQeUKdZb5z4b9HdZ3u6jT47U0L2fSc
6RPp0UYBi7prGz4+AITHvMMKslEHVZS10aGGlzenPLyOG2/f+hD26jpNoXicruh+Ai9oHdJD16h4
LRRkX9km4a1aAe9MiixCcxcqn59C+1xZdVyC6RWb3GfCPQxlCSpAN4TtoqF+TGGHBccAlFWaEGAu
hXtnx0IFgNNCZN5gwHIbzfFuiutql+GIXtEAjSirqneQzlepOStMG3xCw34N/Cn34gpoQH2MyexV
82MJ5YGGYpX6DV/DSL0gSRJCMsjEIZOFHbz3mDkq6E46tiPSICxTY2gpSkwIriGL7QzbJhn89BKf
5WXZ3M8ehIoJIFGc3lWDlASOPbyvWIHjjG8oowDckPk29OWvHs92PRALlSbhuec1O0EVJoHDyXOU
xOVZxhhYgfnJBsgtaTwORy6s6qZEr5X6KwScOY+AA7F9tBrATaXphKIWauGhrsBOAaZgk6jQRAK8
dZlbxaNudli2n3AliKtqnq7GnxTK4P0UIY1N6+TY0FyVYBRQBGJmdQoBdjltp5ICkxKJ2Diy5UPf
rmOSVTgXNTTrNZAVnpQFgt4Nyo0px+pm+/ln4wjdGLAjc+3LdaLgwGfgrbDic+UN24jvgLC81kDW
FwIP0jQBxhXL4wQpZiH99AV9Qr0yi25XaRNv566Vm8kQRJkZ/YLogJxkM6zvdQL+oUyLsGmDtVyG
Qy2SwoUDCLj6O5rejxLiy60JPlsPJxLh8QlDVHU+NzCBtfg9tF1mDQ0qNC+Ov5nax+WEBWPjyb2C
/PR1ALGQQ2r7TQGk2Y6u/B5B/xxGNUBuuSAxQtF5t4TVCQrFH7PTYPrqcZsJSMRx8NNd4/d13gLq
l5gHEfRk3PbO3/hwu+KF0EMfQ/vEsqTakKp/1brfVNV4pzFnfL/sSZO+tnVEwRw1U0546G09irqp
Qg2XQRyMrvunY3Ln5g5qfDecor59C+Ll6Hz3DiCuo+wiMzavKEwZ28qJ17KdvtPauJWX6E8espfg
CpzXSVRuUs9fd+2EHMe2xQRnQg8Drd/5XLotRl+BqcOlb3Wpt8jjOBvOvoPTenLs1/VemXAgpqXn
QTsrvmHLxMjSjiMD0mAQNODahY6/qyYBNaSHPQIHPm3d/xori9GE2QheLu1n+E/nuPCRmLEqZXbu
UhtslrQGgzfzNdTlwSpu3ZYjbXUydfhsoHWCGnpaR6p/J3G6h4i9wf42vGH4e59ToR7DNtunpuJP
TvarJMreh3IUeUfIQ4sQSSiwf8fdJoE/DpgnuP0ZAtNrBcpXS9e8E4eSKOXBphTrnpfpuaLyKVao
HRfUOnUjl1WJxoV25VPkTaApKhxUzgokSN/ofda+DCpswGjQD4+nW+QUzxihWR9jzspd4C/7LJSf
aTXQPAjA9HVViKlmgUpWMSv3ftoPW79pH9G/y/XYlCi+HNrzGUjOBpcHhGcSVeswxFBfdAlbOraQ
6DqE/SFSKTXjlANIjosmAeqezM2eRuH7fvSrzxmSEvTBkLh5Q21xMfYt+KF08QgMMVdoBQRVkZSf
yIdBqofugXRE7Q/j62SlO/JttHGdQxW67hpMOQPs/Mo8iUxiKXbhnJx8oDgIeODvvojFgUn5qcme
Bc1cTBxBJE7+nHwlQBv0DlVLAqLM7yHYLpt1Ns4H5fuom7TRO0OAh0/BJqjAgAEtCtGg1jtUei/k
YJqAwt3Q7icphrUGY5QvysuKEXoYEEkIIR89fs/6GONJYEPoamE2ENKAnQMuCbEyIntBK60ayG2W
uV0trX6cI5yifehvBRFR0eFM7gKEz4UAbt2zG+BFWuYOMT8/TI2gv1IibacdhvsKISawMUzxqiei
gPwYoQutVSfN5/CapFFvDUSacJ9g7E5qXXzPr6aQ8DcJgXdNU4QrA3OFN3kwK8nhudXBvtMNtvcU
rxrt5l3qP4D10zuRdD+jlH9I8n8pOo/lWpElin4REXgzxR4r7yeEpKvGQxUevr7Xmbx47XR1JKjK
3Ln3yqL9xEzd3ZrmW+5rO7XZBoS1nJXAWug3ytx6xeszoXu2YcOvI/KWBVUA7Vh6TpTayisXCcsK
tdnwMZhnYT8cRCeUx6VnAONWqsqgrViDqnY/i1VXQslimU5hMuxIGTqy/FryEcRrVSCAq0JLxtz8
qkFK6qlKycNbsdo2tx1CrI1vp9s3xbeWuUwyj5kko8ul75Ncbxl1znwfVHZ3QpENWQMqCt1xfS8T
bAUvm18bIXKQDnLKbkJHQaxep+Ktb+ooJ2YTZIPz2Zf64PdGCuOEhQlI4oywNYXRR4X6ZvxZ+xi5
K+hAcbPgG3seSMVFip3EQ4bbMzC9u4LY3SWvdSVCBsDQ4FkJ2KXxwANz3Gcl7AlqnVVLutE4rok6
ygORCe9cAwewRW3cb+uY7FyByMbDAzrbke9+CvI91eNh7qJSybt4F+vfpA0RjJGLAQv1SNMI4FVJ
tSA1ywv2tcdy8sikFFoyZ/Me8MmN07B9lRkj5D1zrx7fujpX2eGWJlHIi/naimTXbNjIwXxcxrHb
49xaDw6MEPAb20nI8avhgIQg1QWGA6Np9EiWZI1+KrJahK6cV8rsR9Otmqh37DMkK4D3or8sDBWj
FdOVz8896NYde9bEChClWv6xyWnJYZ3qRY913J4usC8ChthfTETHpO9tALbEIIZSSN/w6u3YqMyZ
MrWMd1k+EF3ZfNUUJ6vs7UPmzcga6k9XGzNSPercXjNl1WeceAZMnXnw3oadH0TRlz/tgD5xg5ZX
ShvaSgebXLKOeGiWYPfkY3MzyuxbdvZSm6GxwnL3JmNzhuds0bRo/xbQHLE3qxcP4A6aQ/GnptpD
pagKHCfm1XlJ4WeOKS2OhltFqu+rRzlgbjyqihkNZMxwL1Ly9Yxu3RWjxS7x4BQ31g4P8JBXdnhz
vGNY2Lhg1QKw0K4dFm7ApGm4VaAYfZptfuRWTw+y2GEhUfoLWuFoW8ULbukLbBLWXlMN+mpGaTMN
XKedn7sGQcgRDnvFpC5U9H+ZqL5dnRWMIw423y1RiDYapbnsTEJIVRo7cxMPdP1+3qhvAtBPUHjF
JZtUI/Bmpw9XcCs+xJw2scU6BZ73ugttfSJt11Zv27pftXjMRur+1HoccyOxbbppc9O5QQlLYdf4
dl3OB7UazuWGsOdMauL2qP7NemngN8E20l97aOdMV0tKTJ2jFy9q7dcZT1GHP9k6KVPzoSvNS1Zs
QTVWytHKf/EPvVPTY5iKiKhdzJv3jQWU9aPG4jJ8p076rs9tn4h6CxGphT+YI7awpvjc7Nn2LTAX
J9bGPGYWrYc9c6WkQx6iQoGGrwKWSanRSNsVpjfK1bx2YVut35umxQWAMOyQO+FaUzJHnPhLsBjB
iDk4GOEqhROdRrksns8VeaAopXxVh6e6Ts9K1nzW4l4dx08FHS6cNtJN3rC6QW3pCCw0o8atrOk4
b5NB68YYYtEpG705yPqpCRpnpMAgdduOKwLzMmBbYmtWVvEclKR2I+Z58qAPPy4cgwhEZn2+ym7D
96mxnachnYuSC3cmy42TbrJSTZZZYjspTYvIOT+d8mgYwwuCih245eAeFdv6JP2UBxXToHDVttX3
1A/VaMZonNd7sREfXZvV4qdX017YJg/I7EZ5wTVSGPCSRP6ic8nerhsUU+up5VE6yIUHEln0w+4q
MybraB9Kq3vqgeGhIdlbQFr2NFtPq27NwT7lzYE7NM70NgR5dF+2VaxYS3dd7fmyaql6b3XUdTQn
wabpKDi73gbpRNQE4YsJsHDmA9TlLSDBpQftaI40HfPVaNDp5/6dzQg8aLiYRH4Gh4XCvC0GI3MF
7/L6trTwEAQTo30EHmnkWdQP4/tosiBmcH8K3ftsMuwkTukdU4zwQV57PePc5WD1BXCmQrcCrSUt
NBs/0+6dq31kw8W60W0q9Yl9rKhrxtUgpKjaELFalkpQCmiJwWl6tUbiMB68r1ScRt38z5IvFVXr
oQcQww1o4+9jzVjMopxY6tZwXOQO1qo5Fa4aOpmLj0nXFfT7JVbI+vhGO0BMU7LL1E7/zBlDTvFd
dUXncwQtoSW0N91la9HabDxejV+mcmSkWDa4mVeuw3bgxnWVqPZq9msera1awhQSF+84RamcWBiJ
wR3jlbfj8sq/QXvhRtaX3peQAiDYsfAXc18BLt0vTJeNB6r1n6LhC7XmdfOntXXC29/Cynzw1D9h
7PMx07Mx1OzVpmGE5WfM68Uysh/mKeyP6/RLbv4OgNxYw8rX07ds4nemGRSzRmDnLLTL2zJgSxKH
pNfcnETGQ+NOOBIwlDB7mT/TrM/PC6CvaFxzJkQqjwAGDtS9MpgHaX+uNf/iQIQ4l58bzPzIuvRj
rcepYeiBhLfYpcp/MxOUwJM2Z6ha9qd5qT5IP0q/p+wMiHSDcjP/gcPTYvLYcSXz/FCNRuPXXvO3
ltQvrtg4WVP49Fvzip+hDDAg/SiW81UsGvvObqFGVVi39zxq1VIJ3XZFkF4SLVe3YOHP5yrKDvlN
es51znlz9Rr4dxS9RU01qltq5GRFkxjLxgxh0Xld26et3PrIa5WQDpFTXw6XYZT828X6q1m3GG+W
Z6GHu5m67xMjqQxK1Ixg5Iev1gq1/8p4nhOwo1wXyxirhqrEENgQYkR3LLQPyC29r+/FkEijrTDT
cyHvylc3zNL35MrJd/ufPrVw1qvlGOEf41dWr75VkPSxF9LJmhCHeWkgoxHFxXrIDEEga1v2/Idh
XPVtbTdoaRweJgdPi+gP1rgsBwNPy62iIgZvX6jJOKyQNpypNRh/2KHNmFB6G8LTvr6jxqPr6MdB
5TIn90vN2W6xPtjsnVuTasmoY7Wmh5pCVHjWRt/UctfHVsL8AYFdN56nTTCVO5Ahf8NBqDi2iqZ8
N94m+g22SQqc8bSTw43b0uzjVLv2hhG2t8O7LUl2TilsSRKJbNcEQ4kypEVW3YzgnLBL9grXb2dY
Gibqr25aZGT25IBZEhwPDu/dkqcXtRHfrdbd1lYKlYW0GGwNDF6qghx7XHLtvnNNL5FlwbIHsw4E
b5u6qIlqAY9QaudJ1cWO53hPDKHdSjYuUFOVvNL5P0OTPdAD+Tq1Tzs6cYwKVxDhA61r1W/F1N0Z
aZWHeC1fLdUK52bznvA10PAs5XEz8XJW5BdROABY9J06UtpQU4AWch9tY0uWqK/BPmpGPsdt0/1X
ypXYd72yw17/EqaM65QfEHld4EzSoHxqqMEIaTlBjckbzymZpvalHA+SqfjTXqdvN5x2kOa4AScn
tAAl+oi+ZaAZUxcVreP4tw4wNLX6qu0quHBtTvR+xLWVmclaz3pYjgya2YoD8LShAAQ/V7QdRYWN
tcveo5URV9BMWbJ06xZKZbITOF3fDKSrTT+UWosXRfEevJr/o+xbSTKjuuDvZLZTitDeJyrj/gBn
YMY3MoWbpTz3YhBRY+oPSi/e+4wg9rzqVdh15VeT5q+47twjqL2DSNPfobyb8ZazGdHlk90S3pjL
QLcyGqunc603MEpc7bX1XMLJXuCtLLxo6plBVqeFLXeHaeiXrWnGy8wdBSzdCpBWPF94zpcyjkFe
Zc9KvowXneV1kDz1x2xGDDa17aq4mxkrkEURv6YjTygbGjKnPtCqOtHSRnUmnURwLkZWrv+AO/qc
lgGntJo3ASjYC0CJKdHJ0c19HpVAsXA1csEI+dgP+9Ouj/4gh+FwY5SHNZlof8itJwCZhKBSCvzF
MBEGQZhg62EzfeWuRmS5NXcnarEn04NYSauqWDz3WiRdP31sKGYTy9YiaV8GaekR5mc4hdymIGqZ
OwJ+THKVFbOWMwzPfw4p6mcGK6+e6FOoqe4eOop20J2RKWJxN2HsOkvNeh16fJMD5XfYuBdvGEuk
8kKeBhpHq/EKIuvyXPZWdZyYG92COSJKATNFII7ShFYoxKxwo346qE6qVicGF/GQMSzu9tJhuOlG
VaHrcVehnBuD8d8+WW7gZhhiBIV+WcnVr0T2sBXtGismfwXZyKXT0ePatIdItZwqWZ3HJTNzdGGl
OkEupRJylBguzBRb+WeFz1zx2mfdw/uTZkYN6MN97Fo9BCBAteNNMh7L5V2tWVY5sXqChTT4jFKQ
K66VH6gO6buIFk2Ocmj5XpJ8UahZMfkcTZf5xVw9pcWgYI/oue/H0b4swj6sLhd8OToN80UNK1LV
H/dUwViOVLc7WJEEJrauRqQnBn7HNCIGwWsEhovZ1dHr6lI3TVxWnoE7bQCOMZD8oLX/HjKKe8wR
Yzt3R/gTB1OmEXViGy6dNQVYUtArYRkk0kMLn5RMoEkvYb5M3kMnxoakQc9Rbh1McD2RXbstMsNm
nPGHPisqUIu0Mh4pG84MkKd47q33rnF2bGHua63jqlXsnU4CiXedpvmUTdrH3DSvtc3l2A/cSbbL
7pJuzSJ14NvpLOQhs5j/cslyrp2YPqEO61wTKgilkFvoWrgxwYMssdoTOdvzcjoKHnnfHK3vvUwH
0tniIB1lo7jWHrBRIZfCbz3AkvhTDf3J8/gNVQsTIQIjBdQZGGoeRfR97Sy/NjZ8rJzGWc4TXlh+
Nb1TGMlOUswfa2WJbMNN2Az/kJrW0+i0a1CraxfxqTCgSfL6WPMRkFoF/4RgGpv3tKxMhdKMBP6Q
7691D3Fyzjz04nwPe7UZCaJCLyaJwBjUs7FSbg+TGFPWyqX3lafHmjPYqAKtfs47+3GflgBvwpLQ
JxSxt3mBZGc84YStiQx8rng33qmg5gfPwTYgOFwrDSM8gML9ZUyb5nayvC2z4SXmgFVgMtSwyxYr
Eql2UBe89J4yPmTlb1XTktnzoRT5Ma/m8hUT+lVY6PhwVSMikTpwjK07DhMbMmg03IBwPzBL1XGf
99GOq5LIfjm3J6Rq/YHqxGVCOT+ZiLnEO/flvbD1yw7B0bfaVJzn5tqtRnYpzSYBY+oci5RdlkL9
qbBuhSXlOzej8cajlJNzzt6Wktl2AW+tzUV1XHqVvex8jeUvq5nxZVXuHRxBkVrBG2bsMKm+fKzE
fseLqt5LFtUH1rwX59p7HFT5TBCabqnnHBmqO5epLjpQtp1bxXve+oFtgkZ9dFBNi1H9jxLiuglG
Zm5xgy3fgI8mJBmSHv14usErcJy5Rw8iU+M5WjC5lXZYc5aIQXqyX1w3fc1agtn7uH5UKMzg4SAN
N6MaKmoHFW55TEdNBoKbeOoVJZiIEnfZUS2W4Uza8BHazOI7lbof2xxj7FA6nx0lpjErbMrNTyYF
Qdx0WppkJe+2OewYT3LenFyEWDZZ3dm1/1EWeOFgeS89jnnaI+/N1duMrzWFhiI/Ur1FFByNuDLw
RWy7PE6DA30ECyzK7xrYa32plZYJU0upPVauEgOou/QZMSyze9pEbmNlEDCuUyWkSS/OxHwCM7Sn
0kXEpkrcGlDBnU5A1fZ2pOLJWZH9MAljlAvybv5x7VmhTkAONYR853H+GuZPJgJQIqYHozcbnDOW
fhb6t1NpW0yIidmTY10QE/uQUuHXsQ3pM635N+NzwItCg9Bm6jOUnQNGGBooB9iOyg05r17sTdaH
ppv+2DfyCJT6n6jM5xYF76xYbjw69aM5dMPDMF1N7FwhM+vHG6TP/122frvUqx26vmjWPsjToQ4K
A77OWuQPsOideJyz7uSYp4X1Mk2Ba409EXyp4mllcMochyH1Ws7jrTJijiDY4b4O3/bQGQ/KQl+2
Vzr/aU3PZMWT01DhCy2y8/pnk1VSFg0/PEWa8ZoXQdPT0Q+pUcVZP9+TseSxo3jemW9n2/COmeDB
biDsAGosaTmN/WRm2K3a3cUKPhMGLBblSH70vdvuJtGlD42pTYEtnO9UrzFYF19daj8S2uEAWskO
0XFvgSHKMnDa/YVRanYqvCbZlCJccLbgGf0pbKtK6nbiMWbKEHsWJHTMES+y+r6Fo24uekMkt6lT
Nta/JN2P9XiriBoIKz3hILuAE9/kPHKLMC61ZNPTPBpHYAx+OsysxJyGPCa0dlfaELQ1t9UDc3MD
HmYrqcfxAd8SCym6mO9Siw13KQ7U7PGmrX8Zdo/QAHl29vkBoReVtomFszqUwFgwpHvk84hjkx0/
Q+Q0IlsIdBXzU9ijDDzB+kdjahJKg4x1xooWbrqTTMXcxaaQeDFAyT2vEnJYncUQlujY8vKnKxiL
eKPYDqTIBkY0+ZNpNPtRKwiIFxl34cYFF8xGcQ9WIjQLxt+z8qxWavkyKN8K1mO/asnbLE4eu6tj
hOzSoBfqFvhV02RjLOMPaDbYRG493VX7xmCDcW7QquoNljJxDa3yxKlIEiEsynkFC9E898Xz7jJw
0RvGF/vIlNHzzm12W96xOHqgqcoTUlYeG+r0alRU96SlruZQs3fnH6JpHrczl3u1HBiYMOtpj4rJ
+A4odwiTmzfB8LoPpXwydp2H6K53AQ9PSGVHwxXPHiJFAqgYbAVzDWMlOFdgXaE4+INqEKQ3G4XT
0LjVBZdpo53ywf7YZ5MpczNHDpx+OnWqZOJgWeVeLYVJHdDNLLTKWya6XVDEnG8Qm90pS9Xz1DvP
XgXV3BTjd1prJ5xnewTrc4zm8kV3SwuvkMGH8Jygokx66bfiupfNXb+TYQEpw68Xm0w7tsqpAbAE
ts76rzOm4azJ+rVxcyuBifGlY9AA4b+Tc2/2OIX/73ny29EZznWlia1WdWekHGbd+dJ+UNtV9PHz
EJVCudwG37qB/wQV7144DCgcez9ZA9K3sTHUM8s3BmO0QPu8XNDY7ybFfkOhqWMG6NTt2quz/Akc
pXbdnFyWm/oTXX0Cj+kuyw6Q48npaWpYM96BgXhz7NYKBrHbhoGq5gNhFNvpiWgw+AhGnG+6i5cn
n46EdulIvL2PLGd8Y6xYxJWg19/60M6gD9QDGtA4QglTno0sdu3sMJrrKz1VuNXpQnDQ5MSytP/G
yrkwRbsz+u3V0ms10TqGJkQEeeJrwjdmOkUpb2Hg4ctmW3xg5nvn9yP9v8Ve18OAcDzLDLXDFJBK
V/UZasW3PW93dedcNhLRvs3ATricOoX1Agz/5EzZt4ad6OTUnIaKGKNlr++9SiRjSeWizmjEGIRe
QDNi45ToJmonE3KIJlmMUkReZGrnyexEIvXpYpjGe1FrV6/iaN4uQoqHfZrZKd6bB3Mvo3TP4Vdu
5YOopyyq9foun6YaAh0FUe1cLAjxKHYM6CFv8YPGNKrp+deAv1mCVsFST4/PJOha7PPDtJowl7sZ
n26vMzuGbWWv6xBRAfLZd4y9xYpe7HVPgC0YnraPOPUfx1L7Kt9K8FlMP/ZHp3BeK3vdklXIA/yG
5qTuIFw8fNWho5YnoSvJLLykItdFRJY0rp653/uoC5+mrkLM0/kW3WfAgY+bV/43w4aAYzVfi1yN
PHL1NobWXHEf9NLZw5Kdkn5q54SrK+RyFhOEbf92yy1LUDg+mgNvgDRfKpPlncVgwlSotvdJWy8j
uZ7JsODrOjpWCy7wuUBv6woEvb06AgsIOQN5Pdfy2LFBlknMGDkKjaXZDIchL//DIGKGlNlKgFl1
DqT6Jkkk50Z/VloinpjhKJ7K7M2WGYryMGFKnH+H7dFwcf8zzp5uS5RUG/mktaMyrxBugFlUYCin
LndiuwlvZSsZ2Ndcn3e/fzP09d7Ttft21NnsoWWbLyRRWe9m5plxNSE7vf7aKx9D3dnukW09iSQJ
GYyDXs//FS7JoZxoMPocz4KgE1UH7zM33SzZNRxw3cDjPz0uZoonZQLls510VMcRw1fq7skgxo+y
Rp4tpurDavr/1OzBcRf6gREqly5irbLC2sS75FX24zDMr9WqvVsF5tqlr2nfirPELKEU6YfrZH/g
q6yYVw+qXXqeHAyJvffapUV9yFFdYNTeBvUpO3ENXLP6PTTj37YgO4yM2UjlvVu5DlUWRYQYHcnn
F7jeNShA2U6Klh+N4ZZ5JGEuFoVznrmU8etqt167cvC59O/b/psXLgssbwWDK9gtAuDa5xoGDW2T
j+iN0/dOF0snll5k7/zrid6HprqeF8su4j4vf1tX/UO4+iq9+si0OI/aBXeDWK9pXHTmf2yHASWh
8K146RN3r8DVKyQyIxagvk3Mzro25E1HSz9xIPssyx0C+nMGxAS/QKJir9Hpk52o3MqoZdpm3prn
vSJlOyLtm32WDMtnVbR4NPcscTHcB9k2xj3z4fD2KzCk/prp8+tUDt9Qy37xIcVz2d9nXe7dzMgH
20MzEMZ/6ZihA2bG0V3T59tTWkr7Yd7+A9CATWz0rju18Daz2mOlD5Tz+L4qJNd7ag7kJW49Dsma
zT4QFRDmZR2R8H20M3Q2oECVb3vyzSnzB7ID2GiIHbdYfV7NftJ9B/XZscsVWZbUe0uJhU1mCzxS
KwyRihfpYq5kWgGpjq0mg66jJtioB3utR+3M3iMbbZgdHDNEWxw0iOCY8bT8tdByjnGzeZqLxY7W
ptiOev6HmPK22/Y/Fj0z4UROI6QbQITlvPTAJWyXySn/MNZ+tTpSDkS4GCLov52bLVBzjz1ETh7Z
klxqMdsEp0aAm3l+zxe/dxc70ZW0huBJO2ZofIKsCAsWkt0CnDOiiWxZ4GMOf7LMT/tUtJgzHguH
HmDxsq80tV/NR9NT0ye1/3HImSZ7AbDHNL1jWa9AL4sGznpOmF/OOeF6W9dvLY5P7YcMoqX/7QyR
Y6HY7KI1m4ukSBHvM4bNcCixJqQwBZjhYiYcTPvI3pPyOCvXfqvAvO4aw2z9Dg4Bq5kK630aGah7
yu1KxLcxEb/ioevOFVOIQ/1gWwTPU7Ew5Go/Ga3BF9UshgUUX8aKiF4YHMaNjSqedlSzE5TFrTvU
xqb5DG5EXh3nhdUrIuMztSugEG/ywVdm4YI/eoXXKyUNsS47hePXih39CSOBddby6c5Z1Cv/AMDf
zP6hdM4UxsDqfQpYUJTNRiE91+Fe5efRHgAKAJnVmw8IOkhjw4/m9iYczhmxAHeAnKZzZ9FeLbw+
yepi12E6eChUOOsj93PDNiafwtsMIcL/iVR9hnL53XFYMx/TnhdiUr5hs+sq7bpvKcwPrz2IHsxZ
MS1NWFrrF6QToD8j3pAtxXMDIOq6NTftr2KPl7Y3/dnaHXgSzJEK9cNxlsPgsRonwxRD53nQMlE+
muX8XYIq9Y00/0v38rkrDZOpq3HsG3VED5+xcWHF9tUm0Ze0e1CsX0erf93RuM4GO5ca6iRwwUqg
6TtI0gGy5hP99nURlXXggczDRkmrJM2apEvpAjSHm0KCbI4FMzlnnk4AA8WBrFgR4X1/ZTWTGgyG
fTTm6aZFnzZEmdaQbGSS5h3rIlijROKapRKxYGa2Z+1ZI0HFMZ2epHdB0/Q6URwqvbnvDb75ZhgA
QvfDNw8geYo6Btb2a1kgtdeC5nXUq2Mn0NqlOCwVMqxnz/9kx21U0YAxoSP4N5+cTbsijjN/3QqG
oH1HfMjb/dEkDZzt9UutlzH2otdmpu+o5pm8NJzZqBlZJUbomaGOkx0NvXjf1GNxm673uWr5t8yN
L4qM8Y1Sq+B56V7dAUergj0SuBzLs7T1anL840Zbv4s8u2goJJXhwkTG5CNpCf0clmxg67UTgm08
y/zUmEuWiImUy2aI22+6VUNbtc/bMLX8kjaHqR6hXmuC4W2sakA26g6q6OyjGohTtVybrXtXbUU9
YbG9A7oD/s0Sz/ZQdsdFxaWKFkXYaHvLHQanGFCXaCrMPkzVtMG0kEEuWyt8Y/iq8aievczyDuyy
O+ZdkYYEdtOwm4rPQsXFbGQKa3E263EbGcuknTixMuphFzdRna/rj5Z5gOcEC1Ng4Csq5cyOMJxW
8m1iA11r3U8k++JpECa/puFkgmnAH1ZczH0EJWXoBksam3sUJjiXUsWrhtwRCnzhhwmAAE0Y44F9
iHLWMgQ7ZBNmpr84BBLX7UVCY4zbkN0alE5zzIo6XmQymuQvcoDKO8vvauWVSBwnWpYvgUY6MnK8
nxose4yJ8mxIMplWyiqyqtWSJquDhk3AdI9lnDrs+ZPc+7V+C6h0aQJ37MxsevQ1b/3Uy45U1ikf
JxluPJcE72RgG4DVm2L8rrX5T23bPObQo73ctpeyryIcGt8uoha/Ia55Uz5qqXnae/Xaj9SfXlcl
pNxH6nSDb4pojrojat28tKtgoDHbkCY0ksYG2QmOYojVoPPKECQxqdVK9zfF/qwQEBClVKzu5dkk
HoPBz7sXQIxwUMhHxVrzxKienXWm+0FKjfBHPOhihihiy69+H58W4IXM71ach/sWzZvK5zWuLHDI
UB9KgYEEfUAbr8bqdhyN8IJ69TA3Rfc69XsdFfO+X7lJ30HVzvFsLwVRmvpsLYQ1Nl7sPc+TrnKh
s+hUKVwvWJxMM9mXboI+yxfPq+q+7jDYpTXHDybBVZBWcS1zO22akQWZeN2UpsLq5V0KB5fk6sa9
0mqXzc0/lR5Hq6nycYjEdYgzVN28Wm7TvHGsPjtDb/gbv8rV8qtyZxUQLQnTN8pF/jNwzPHulQib
7LxLcYQ6q3FnDGwqcgpsC44xhuXe4BukAEobFx9+yiOCyNpLNjeX3idcM/pXbzSoXfgT6m16U13m
alAuq9DMmPUMDxW71gInZ6aJeBcPfXpLYvD2wBw8rUWWBlYOZ2ffpHNyMzJl7CRbb3DM2WJ2ueT2
k9uOIB5rSVWcdi/WMgmM51mMGs2PwjNcf9aWo2f/ki8izg6dKXQK7w1R/JYXXXCk9aRHpJkf1tlF
cKiHR70g6OF6+492syhL2Xs8T0MV7AU4M6b+EFnMnB2H2oN84yivqboK9kUOj6i93f3qaFR36Ega
F1SKtsCJbKssguXFK4tXDTCUXM7uhmtbH3siqJSSrWmf0ulnULzlsmmuYBz8H6UPg3ujhR0l7KMr
+MFsgqDQpFdvfa5faldB8r0l5NT+tOUvQOuyO/zTvDfkeFeowz7mdjxPku0oteAvx2En5TXzgmZy
1q9z5wKCKwgVkXyhcyx9ta/0IwinOGvJkoJ1uOOI9Y7CdQqUlJqcDDWTb1cIuXPRTfhnKtoW13kZ
mtzxe7dlMllddXtnDqBkUevpJUSDAXgHR9iQTv8NglXuaWm/suJh9Gtss/zhG8+eBQ0HmJKS2MP+
nMIu9EyNSrK+KzC8hVQBDUYOGmCrU39dLE7jqnzPKq5Kd+llSNSR4lb7hh0lfbvTr3ZLKFq0tzAF
8/G8VqiAU3FkrjBUFjV5eZsh1W92vTf01bwYgq3r/oqcgRGO+2i/ZNIuA2F1DrrJeW4Bjstux0mf
yR+lgZLjLusvPNJ/aNKYogwzcMdUDXYAmacN/oe3qw+CGHyhdh+aJjnS91iazr9KwbCKdauDUrig
huMA0LtmoLg6Tc3EWZlKNkZg4J6Lf/WaapR06Y9rePwNUtvmNM4+AvSVs6m5ZwAcjsIE3FS1d/ga
6CcYR2YuybqdH9rQU98omInjNJ0Cses2OdE2DViMgSChZc/2BtPcuOVxendQiJMi6aQOSxvZXoGv
AuSSVqlZQHyfwW9KRw7HbSA+i7a6R7vEQF9ExmLbB2cYr2laWRGQcsa+cnyyFUlJwQoPFm88AB4K
Spn/uW75LrzYWhe4Fb7jgIGq/vVq9wzGvEYqqP/KZVh9JVXvbKskr2+deDwTr9Mfpm74HpE4tvar
YhK1rlU0duPdPM8v62Ym5Aku1A4PbbZ8VHhDp0lFC7Tv3Vk/bvqtYpXONZtxssvi+RbG6WqaZaUm
IdfNNgZPAc5++rANAjuN0nyuK1Rs9oP/6ooMcdJFW5GdMtw3iqzjvJIhK0vxs5Ca03rlkuvjGrDu
4lmbf+TCK1bkCdPYj2pQHiscgjoqtNm9znlzxBRJHekc/+foPJYbR7Yg+kWIAFAFtyVBK1GUbZkN
QhbeFEzBfP0czGIi3szrbrFJsMzNzJPVXIszUjRtUXEdpq1D4X1J/7OFCYiLtFEu3LCg8iU2NNGi
zMOYQSyX4wkYSWkQCgyu0jfPjhn8WJOJX395NVbpY27lcnJ6745x+CEaGBJYijOAVzCMwPJ06I2B
HxdAxDJVWRyJ7nEsGEp11GL5tdR+GlAlkOS4uyF/2VN1Kr1YHea4KbhBE1KkMhF6rWVu18vC2C1d
WFlFe/S9nScCSq0TywqnXH4Fonvw5g4MK/ogXyzVPMbwryS8k5rJHY84JyVR4y/E1MVES1Ib0u+X
KRmOnMjmEBS93w6ri+jk0fdxiiLmNsvU6dCk3mFbLuRxFvvse/7OXYHLvoTlkulbI3IuYrAnuKdP
Ih+C21oGT2rgvBX4+ZNVure25vibW3z02qqAk7b2+0RDL6Thfk+7RMewPoYLzkCPnXV+KEymVl4A
39CHkSLL/FBS+BPSCLZxMpzOTb3ceUVz9irjJZLqsnaCTkSTBsaOm2qojQNbB+u5YsTSunxUwg4e
ctq9He3GO6D26733d4j1bWy2481gThCgAqZq3wGjqhAQabzT7d6R7q0bQ55tGgy25oQmZM3JGy2e
JAwWm1zTrPZNtPwOoIcRv/oq5B+MHV3xXKKks9WVw9526NVqE2vviVTxxNlzGDXMRQLiius4ewpG
Ip5yQurRx95Rv4wUPlvG+RfPS3cIh99Yif5yBU2zrIOD0/1W9fCvc+d8N3ftI6wegsFNc4ggFVXq
Am3qnrWJq47DXXwYj4Nqb9KeQ3MT02rlEcHtcPjMX5xOx5tiAa0zo9KQbkAHQSWF+hlh2LduE00m
oHCcX7otcJmU2Yzjz0VWw2zjgp3ifGs+J5OXgIGLl30Lwf/gG7jNEUsZ0HbfHCfNcFwFaK8FKJEX
7ww2gSXyH5IxYSLLCSZ2VnTf0N1GEdXs+iNKWCdJaTcXv5iyTeGRKjRrM9mXsHZsl5fXW29DwiGV
SPAm8APNTnymnrnaxSzyLqGYE4aRO5hrQB/j4tQrzgLBWCV3RqpujUUZe59aIyzMY2hjPiAH42+b
Rr66EaghfrgwX0j/6YNb7RnUoPDBBUA6/0o1aUbpp+nGcjBQ087r0OByWwx2vR8Lee4rd48deQfB
yERL2gijNfdxieZR2PpECTUVRsuw3I5xdx4QBy95g5TLyXRrpvBbzR7YijOTDSYBU9fxZeB8wN3m
tZv0GFIVAyicmDgIwBT5ccloA7APWcKcuuZev6WilJrUUOiY46QRfziYcsYSnY8IR5jzEnWHUZy4
CDLhUtDo0/CEVNEb8SRmgHxZDmNvH4o2IYFV5jPDCja9NCLzqa1jyZB7D12MKCGOeAOOgxq7x6ad
T75rQGPJu0Myw8Ih3xNYI5a2yb0YSfAacF+Dglxh/u7lc40qT0VgtXUNMltpO5JfwJuz2hy9DvpN
tjDySebmlQv23u3TFyoXaCpEV80JzESDsk822i35J357lrLMDaWToKVjIsMdMAQtAbEiYpXlW6CX
iWCb4+lDaj8lU9UcZWa9FLSPh5ELDmqq3EtqNDUsOFfsg6AIcxc3Za8FX2u+AOkA3tDqcEC32amz
GHBqE9mcWSXGUd4hbFnk6HIMEItutzLPVmqW/oyc+ej3/WumiK8zHOa0FkW39RCQPZNE5zL7ELUl
Jw2PaU2Q4xqYwP/gYSqfs0owjbJ6Dsr2MaCc5qAJvUNlfhPFqC+d812OHJfJZWcYcL3CfpiQNHHN
ek+VEurIm7ErUrkvar4LmDWnfWvFcMD4/LmJPZoWnqJyqQ5zNH3Se+xx+3i3Yh5ah3oKjBeXOWlA
qy7dvSftFxmjEhAN+hnsiHkBobC6ZWLQB0DHKh9ykG5QQ7NiV81+6GOm2KNXvHRy/vBiBhuN3T92
hYVCbCfOxo9NTHplcYjMZN4mmqlGNcp4E6XZa8br2QwSgAX4iEfNJBODKm9C4t1FroJ3i8JKOZZ3
q+zbCtfFLllGiTa2CroVPfeao16X3A9jfS0D4+LYarX6M0WkcsotYm/HX3VFe1q37kTPSyPkb8/t
HM8oMPvE81ltwKeHQcLIJlLj1Y0GukL6ErncOWImIVu8UIs+WZnPTQBnYgMVOfRwWHbNcszTz3rq
ItZEljGfX2ziqsCWFD9B0ULElQigpuf9ZnnsHTmsbYqMNcf1KRfsA//MtWljxeo44jiiaC0Blj4h
vmFvWo1C1FlnS3YkEOsxkG4fswk9ICm566Y55hSa6Q5STncu0Xk8TISYymjaq7h4Yr1cDhmlTNzL
GHOYCb1VhT67IybdtuRWEOVVFiYWYG9Fp0eYY0ZCwRH8eLiAKBOIB9RyXVUVN8j3w7Iz7Sxf09bg
z3tcb4Q6yjaQdM0IiSuzqMlh2vxt/R2AojeVRy9T5nv4lelO70V1HK0Z+1wrylBb3TmvjeswudyZ
qGM6wuqm8M1pwgaU/aY5piv01nYxnVkWvJeGsU3lce3pdYLMXxF8a12QImkcmpA4G7dl+OM1Z1Sa
A31r7gGTL9qdE1y6WBxTw33qA2UzjmfvdTRu2kig+vpJ/hi49iMjbwI9GfgAkdYsPPgiMZvWWXRP
ZRsBX6m6h4jqb0YMtqaIvlC3kz8/GWv4a5i0zbl6YGhtmId5gBtr4JwhkHUyXKxqbWntfbeLQivm
V3P5a1YySLVpuXtfltIPO3M5DIFEBRLBQ5MZEGTolXJEhuivGMlF19lM62cu0tTnURFL9ThjCPUq
56g+MxVkYgeDPXTnMhyM6sM1Rwf05wzEqD07VBVyeWiKvZpSyNzLcGdq5x1R65GAd7atA5WQ7eI9
sYuPzK/7U0sAJs3jHz0TfmbD3BcWS1eZ+Cc958U267Bp1yD2tlF228XLX14xnXWY/G+UcULDR8us
oi9TAYsaMhAupvsoaDrYNlpfkggfcQK7cZ+ynXt4XOvO5r5WunhVckxZ6jlquZp5TcI+YCJpuA5U
gOw5svsTiuvVAtiMsbRGAibshRaSXavRg+2czJAu5ohrGdJN71gR57bsC4dofIs3iXKovV90LoIc
cX2IS4chSwmKux8Wgd5dI7NlHVkfOWoGm85tK+hcxr84ns3NhGp7YgYaNmuq3MRmsBk9kNDm+As0
NNn5eF3GVNxNbnoRGQlIgKMbydWEY2nmE2mwA3yiYtfEDrfeKQu2rTNfyg7EMCvlDzz1f9JdfPi7
ZPzoq7utGiDJiSNxGnjyzcAysvOS/M/3sAgBd1M7pc5MBzqopBZMCBGfYrdp0e14gARjythlsCob
pmbmfBnT6F5Ajmtz8t0I/tRdOOVt7TiAn31xDnIgg+aqW2gaG1h+vYxZOGtFV+jmsy9kaBJvIiG+
a/LyKbbJlxQj9l8v/bX7bj8DpWeqfe6qDOdGS7FHXuXvpUSA6MUdq+S4w078vPTjt51ae9fHxiwF
sILFie6aWotjV/LcJH7/1prg0xpqMVYiQc5ijVGGAs2NT0AZYZHsYeMYMMlwbBgzFUkumetpBPNr
MWfw2w7w5XC1NOPQtoLY5+T9l1AwkGTz1JP/2CyUzh8nrnFAGTBNGfcBDtxt28JEzorqLIFUlKzo
HNlrbMrstyL+Y73H7d4O1T3A03AQ5TPhmW1pG9PZ0zXsvWTFV+XWBgw2oTleklYgSLXfMyJJwCkG
DgRfsppVjIO8ybzHxif6UA0PcmSkEeSMUqyxsEnY51y2MzQgCzqfRoRtjWPpW68NVvAhV1AMyeGB
owoSvhxlW6L5keQMZveuKPENKBf87XVwCaoHRRa9MqQCqwq+b4ZSUWDmyjWxFBxsm6xlIsHY4EVS
BiJiDYZ3IIRqOFA8mYRbQQsfhN/kwprcUVr6jR/3zkmW71FxCcWzaoc5ruBNgbkB49tNFXh/eLPY
jqhy2vnyX0fwJUwq56vOI6zTjrmPWsImHQuZrc1LmUdP+aS+HK8hqtZtEBBfWucORDK+8YavD+Hp
q85hj/ZWGuyH5ixr8qgIUluKzhCwS3XnzbgnTB1ddWXgqSmyGysD71f49+nS4Hrxk4eMvyxz0PlQ
rWYo7plQKUXKJkR1I5vCUSV+Fuo6fo7nesYi+soIvY7G81AvTA98tsdaLNu0IawHSeClnMf+MAY0
BbSa6Zhkahw6ES2U5IK2MmNupQk7et6KTE1Sss4gIrYSz8Sd7An7DObWQae+klHKGaRxOCA9OlTq
Z+qbjgM50oZ7mehgIyCbfvRTj7ypTwZXzaGT777+65kaIv4F5Y7F2kvnZivXqFciYP/oxrrmlvEF
l3uTBMT8wLt/jCQnlxV60S8Qtx3nGA/jDRua1CMV8PYM9zBpSF7OuAj7mvYRLn1YKtPlZuF62S/d
1mN6NBn6bIv2l1zBs4N3YZjz78az19/M6pT4UQ7qIrjkgz0zEBZbraKPThDQ5SLyN8TUBRm+uFcO
OY3awnTkdSsjRUFVbcBCLOWTV7r9yYExtonfIodf4QcV7my/fo5SInhlW+wRN68OqoIAm+E2EHE8
O/sHPoK74LUD4xbKSIYJPg3mgLBeRA0RKD56/D8bgnIOBgCmC4P8ZTSoUV0IbPzMubofOFgjVVjX
Mm8Ico35uYA8WYryZjRJ1Hatwkyk7qqSgx4YpH2je6D++G5UGpgMR+bbrk6+DGZrJRFZnMA3uf3c
yBJAHUYj3RB8QJmkczR6L+fI3mDnvo2b5BrxQiMMHUY7YfamvCZj/0+IlYb4KLf0YOiwpJcEJ3X2
QE0fewXm2BzISyFZVIYiZ5GerCu8hldQ5whNcf9VsQv0SxPqxLx0Y/u7cIHP3JH0rKUCPhT3N5iz
nyAjEUVcHn5SwBjZib5q0d3NgbnHennWYF2DUr8t2ZRCIWafs/a265ckCggq97MnNqKbcThSPTvZ
031rNpe6qXjr25Z5b/mINwA4jOKomkSHnOdwN2XjPXGee5WwQratZVDA4JCgpzeBCKlnYmZmnoWa
w3PJwNs5OFHPstlLLgBIgO7BkGsITadvnIauVcHUkm3tORr8l6yZzF1jztGOPAVlTf5Zp+ZJLv+s
eTjRXpdwUeFMYtpMYJfNbDFXSQoYQi4ORRD79xxhHpx0YqLrcSmZx1MHYG9SLVB978a27GtKACCd
V/S+aJ/Lub80RvXF9PjB7m/KoHiJVHuOigAdnlEPJDe8xK/jQMTAEMdeTfteIV3QJb60ND/wMjBo
XtrS/XM9jtVo8Ls0HT+XRl+CAbtLL3eFWJ4r+BdyxjxmWhAeHGdX2TlzoOSbNsTXCMi8aRn8MIeL
Gp5vu3qcWNvm/IHgx4np5VjWYVOvGo32n7skvRhDzxUjwhWDqmXM+6xbzkPhvPCOv2TMfCejWbGj
FTzlMvvnYuqA0sL64TXvkyGJmkQltKpFwsvtp9eeqQeEUO6v2YKpkjyk8rspNIgsjsHJ7boQ525Y
xuDfKr6m5oR7eyGm4gBdRWJfX5zZElodgoui3TBeGPnLmBGnT+Yt8/03d/I+oiDm1JqOv1VRfVmD
P4VZTMmsep9gH1Aesi07/5h3pdg6NpZo7bx52iVgCkVO0pJjVfIG9EuI2vAa6DZs7RTh4zi6y36O
xpeorO/TbDpqgjZu79T4v5o3Uo64X8UbeKlLbcbfJDjXddc5IENyokUdwJZEE2jP2jJ9NAvfR7O7
mCg/PGf8ijFBU/Hiz/U6hWTnwAAjGrngBJhZrCzjI1BAYEcbysNQ1+TlVMve5u7Sot2ZuKlYE0+d
D+YCAxDNt49lBtsdX/k5KxcOKLn1ahjj+/9vuEaoxo+FxTWHviEzdAJ7XS5aHDw2Yyiygoj6Ly1F
WhWBOM88psPfAo0lzuonqQqYe5tsJLU5JbB2pcfYbWQJGMhQsxKHxrjctjT7LjlZYpFkp0yj+q2f
9FimH/mUvGguWJumJ4A03CX9tw01ifjNGPZZ/c+S+mj6ZBAkFhFqspmojDYAM9Wc7bJ6HOpsBwbr
GGvqhifB3q2eJNd4buS+vS9N8yvCVIULV7h7So73DirmRYnpFscSHmHljAygy4e6hsVNmhQTgzSo
BWYFXcjwNLi0lJrvo6Ek7lrEl6Qf93MABKYJjBcjQzD1pESqwueaPeR6nk9L21wl4ElOccPelTgn
/p9wjH35blLinSTizomwkjHXu6D1fA0BX4CxfutQm8ph8KAABRncegu4QTE/I2llfvcvdjQofS/+
569CUCvgYFK8h2Hw3kvdA4FEymHFvEuigazB/3Q5iSV0OtF+/pAlc04J4FY4wW/c8YWpVZtufV9+
Gy2MA2YELzlXl22H1poDaxTDJbF9KjVa3N9CZHdut29bsjKTFz014GSYIXOBSqIfqtUwgd9wK6Zn
xd62ajoiP11UCeUuTR6ody5Co5peq+fOdU8rCqobIFo0nXnDkg1TuS5h/1EmgSyTfxpF9VC5LqW9
2aNXVw+jSbHCcnAyeZGT/zX64OwmScBffpiUz+2oBuDhFPgFeWCrqXqmrnUIrRZYS04lgJmosOmt
F+WUyLAN5Am6cs6OgfKZVGB88Q3j37GeG2WNN66LqA9JcQ5FyaGNrzfGhDoVZ1GKgSmrftdDc/Jx
+kKEpV4GpSc42fAJFnsBbQIWeWNpDla0hf/ZPW8PxE7rFkPopgrmm3bGHQMlyd1kjjjCK7q1xfiJ
/YrzZtL+NvNzMGVM8xlmYa7o/9w8BpNdayTop56pzjYxk+4Gm4ip7B/HmE54tNEEp05hYWt+FQbJ
1Q17R99si9MVej2vA4O8hVBSrv1+zOT9/0fNyQV7vjqmi/Vsd1O816Qy7fbKsoyzPuG02H4lqOlh
x3a265l+b0nmfXQLkSvSnIGMg6P2OZySYY30pLfFEN26AkbC4LNccC+HHpEcigL2MkVXGcshvqwi
+kskjwSWw808MdOMR/SxKGdE7bbnvG0dIEzAY2bbeJr79k47yjiwmT9kc7pLPPraVat3VHp/LLq4
geb75nDQJl2pPK7r3gWO7Fq6BUWvOUh/vIzCIY1UdjfRONwGPo7Jru3IQBAl3RTI6cto7ukq4ExR
2F9zErNxYHzCulFsUk4W26oappNXiUut6PtBWT3yCeQmV0VpZeceWR3XDJ47C/yi36d2uKRHz9UH
Vsxio7yWICNwptSM/rym7Dc2YtrBMrg7tbN1dEwPcEtnENiWjLCk8tw7c7mhkxkK2ZyGQkCM4Kni
Z+Bp4oRkEuXEN8b5973KrN9G2MVNKUZ6ZpJsK5jmb2qX6DVa2Xk2jeXAqY/yFbMhco2tR3ot5udM
Mv0DiYQtG8HBWm4n9gwKlwYSt9vWSMsLNkgMRShewBAYabDPUNiy7fzevXBMp0iaFoXA7XnCnfEz
Me3nvicXJdpiNcWvbMqrIIt+pqgZA5AzIsn440Jmr783x2liLON1IQT8v26e9nXM3VDU8oTQddWe
/cSDbwETtkhIl+UTXJCv2qLC2iUHp0pv2g1spJsu89Mj0VD0gf4OGg+HURPGHSmuq29cTTOCDzpb
t8MSf4muuOuaMcM2RlEnwvZ2zpE2QJd+SxwTkobujoIjMi6MlrP7fuDxWtqk26ZOcJOaXPqbca3z
cuWfMKcXN0Wf53qCZbo9GQR0N25Rm4fGT270XJyIRWw72+jupkjvW6bAHEQpSB5YHeICs07F6bTu
FNPaKpJMBQgmy6l+hTKqDx2VU+hZSIuxgcGgbfxQVO2VtMBz5xucSUbk1Ewm3a5O7olTog2Y+PwN
ofnUG6C9PNL4wTZ0eOFAks7bYDp33nLVJOzo8VBZOCSPtreCo5h+c3bRO4lASCeNBbcAvrUzqGtU
lAsb2nQiLFLjFDSM7XKTG4wKonzcZj3wg75wZjRe4xtTOcV17kcCwmYnV4ugK3Gol8gGqdMXJx/q
H+0TSKIzLMitUTSPA2QvOCA0sWVdxa9nDydixkFHu95rJsB+VFMn9zpKrsxOnhzlie18MJX/kmKS
22owlZSPKmzNxBY4G+DwGZUXmkEB/wbgfaQEFgc8EG3QgS8nkNBMI3Eut0j2QABp0VghrZRlY1Xy
D0FpZTvTIgNc1HdFN+K+9bwPJuo2WdCcc4/sK4bPSERO7YMlgqgzOreiG5Jjhm9tk2CjTWYicXRg
5UTV1aNrA6ij39LKCFo1lXfbNBbpnYCZQYCSMeblg+2Taqsd/Vnjml2zSDfzuNA2bz8Mi4KREe37
zu8OdAb+zTq+jrNmwR7ekNEfrLEH3eb022gW1cG3KfSFbgwBn+9uEGdnjf9pJEwbJe1jPQavOGlh
MupEbpstmp3HYBgqDewKTDm1/iFLwGAM9d4N6MjDJCV5Dowth7qcPy4I9ui0dIERN55duJ1kFqQP
19ND1A8epcKSn7DSYhR3EFkX48/21afwOFCnUYv5Uhwtu3vR7FGhlv1VJxFDNIb/YzcS6G0tkmnx
L4lxnEbpZy/gtbA3wvuJ+2eO+T8oWgdHZeepG+8VbV1QyvJvFDreDfnrFeW17D2FErR84i2M9wa3
dMBmWZqGAUTRBydCuWvjY+FPP44VjwdpJq9WyrubGP/MRsHndoLtouGPtRDPNkIZeu8GFRdFEr+b
1cGpnPS7M/uHyhCUMRN9711GPTiuPLyiHsGSOiAO79of2ohu2o6nK0bzxIIn3gaienEBX1PkuGYU
uuEmZVyEs3Z6whcEUfcQcNNG/usWPho2vA6ZvZkDdh2M+egt5z/ufP+MNUKtjPclnx5ZcqhEi5Bq
ZkFec2KGY/PDC2wxbhxxMvHVr+san2ydkE3t73Zxxn1vSb4VdnLAbvpWMUAoLSxZlTHAymCNUw58
Umd4kf0CPwSZM4rfrah71pIrm8fKQDAaa3da/HaqAFnPG9XmgMG48b+0kGAiP/14qaGbbwIPpx3W
hPc2dQf4DOmuL9ehzwQEKnbLUyPvVcOXq538QwUolQFRz2w0YzkgE4gc82ym6sYJei8cAo4Nqoz3
rijjredHn7LhkaEz6s9FuOdjKc+ci0UAt9UeudEReOE6w97OI3EPOaFlVi/xz4KZGipuEkY+bUux
nGIfB6sux2BfgPqa11uQYg7nOc2H641U3nkRK0QUHfRC7BjDI2deNhfoz8w1lgWLfZLcVZlXhsxY
YCtatBhOMn+jkIlPZkYObobp2pvo8I7P/khl9osVITfN7CMb8q9/lqTaxUkJiZMP2CaH1puf3Hg6
JAPmgnnxUaYeEi6he3reMFDI7NM2EYyWJn1fVqYekz8eUhgEZZrfOt7AZJ2vSoWTsfT1CaHqqR0p
0pO6vs88hfuzvgsEJlrELxLT5k/EGjZaoG4WN8e861PWRRPxbd41PLfpcQDacy6/iZC8i4EYbOat
EgGaIAjGJdqzBLrpHeUgp9ZmiMswnmFqrd9WrjtC/4Yl4dkDR83hgQFdzBEij5A5dOOurolgj6/u
ysXvoEr3vigAGkQ8ZeMSgUqXhPU03r7/L7w+NeaIvYycDKaE9vBVTslJNT2UziY4tu447eAnriBF
BjkoKHzUutpSlfU9FDbULCYEoMPs91wLiePjI82tZe93pKhU/16n7Xew7kCJWATg2OVGFR8FGhUd
XeyNHpPhHU6oK0HbSQwhzl0gH4p2GVv+xMLCm+EXd1F8Q+UMJVXLgiJvd4cMdr7Fn4Is4pwsppx7
gOq/Ij21Bf4MO2cUbtoOXJJ+PFv948zDycyNF5ttPL7TXNe9kknTws0k6e6xq9+4CwzuwbZIPHC2
TIlQMOG2v2ouXnxphp75TRnfdhVlyUXnkPAoS2B5BvZhr5weGgFbpJASgEvPcSsm+as4FMH+Bdq6
CrLYJxPWki3AloyQGB8a/luR8dkZ3ojNK72dgsTdj9O3KQi8G9k6/hQcDAPXQFd3WItmWbw0Ynxv
lwmHtD9v/WTERjVRw17gNcEDyNGRYCDsu5SWjMnBstT1t1WexrvZrl6JjIcu1prt8Irn/bWCAAL/
b0rCIW5vZhexBvIX+EM1gONGdOZZR2tXHlkBaJmkZArMC6A9DosH10avNyeuhWYECdsPmLkPGfTf
3JPHup13+FeL7TzZZchqxY9uMebWxIh62RxbhjYcTXmoYJaNbborx+bRgYJj5fF9ktSfmco5t7XN
N4SsRQbOzjGzf0Sol1vCZmFhcwOhQhmOCnUNc4alZXB6sTUNpu2ypuKzid9a+javE/5y2zUeu1b/
kBNf9mh9fdjLO8q6y3Cc409mIv+c4GfRsFbHCHNcbEpN5QnZgyky7j0Tcc7iICVE/2Ka7ePoJNz3
1iyZHen3ddGQJZTAOfGeiiy7unH5bSTmzwJ4cSNyBC3kpN5DU48Ge2AW92ppBmUFmOAoHV9sgvjh
pOajKtRPAcpsV4n60WuLj8FPHYamOcxCurbC3Kneukm4AMu6L4ehLg66mP2Rk5bD9MCvXi0v6ULf
JcOksXrP8wsFYhNHqPyUTJ8W63Ba6Qdyf29YA8/ROpNv7fozKvlKtNL9p52J7cnwKcjkRpI53jnu
Xu3VET7XkweOkjnTKrMhffZb4CTZbY6l21yq1yqA3siR5Ku01TmrEHXtCNHK5zMyTd/e8lWke5bH
lKbe0szuclpbmHwybNHklpwalD237HFJK6ziIF2kSB9FwBius4rPKZnvpq7MNnTOcXddvDW4le+i
npSqyLExKZc1sY67vczcH4qKqkNCJG4u++PsQ3mdO5IizPnJfjynAvqirr9lCRestkhkKHxg3mCG
VEBAuqj0kwNrBB3Sf4zG/q1jcg8Gx8MYuHWa1OPSwZOI4T/dqt4sd9jUo6kPNoxM/xpKPPNKN9SR
8M3mYN1vNIo2nHLBu5V+V5wKscrX/Olte+w84KmIiWZWfdpd++Bq+j1S46croOowIdlZLlJc3Wgi
hDUUIY+4ZTeO3w4Uvf//ZUwcfKItULipcpib0gsQy+Ze4l4BxowPNG1ua8GVP5/ZzaJFv1LGuHO1
RcZVKVy+vLQc0PqB8zhifXFoKrz9hvC/sHSFWceISXhcRxg4TfACiCihFHLtQIMSyxedlVt8WlA5
gvZfCybZ7rrfpUfdX1+obEiixXnz4XBECBfJOmtU0S6oxaXtUO9x6Ru+yUibFLPlwXnMme0V+PYh
xOFOX1+wKf1jDY6f+IPF786b+xyJvrDPSdT/m9efHFuq3NmO4YWeDqEQbLS9PNVEeqDXoYvyUJxL
0FozEfGdSq3HhDsEgeSTI+CbkZgNyP+Ig3Bo8YmbX5eb48YdeQ2ZRwLLaW6KmWyhN4bWxK7MKRxX
SVBszUb+G7HHMyIcr36LbtLe9VP8QcYTQpwU35p+lKUC3xSVDq6WaXgFBLODKcaGyxDPiDpxsKmZ
jNqVqog0bcbcKw3V4B2VxFcjO7phskUydQQTWRkxcgbiMXvXyEgXu2u3NdeIQ+RXVwpomPXS51Dk
tEvqtXgnJQm6x9q/8RautpyLDDYf51aJrW3KBgEfJ3cU1wiVGVNahESxN2L7LxDzkXkTBIEhkXs0
S3LZ8HMChEQH6C3jBAuSL3mETqb/mAult0ofxsp6XoTG39RPT07thkNUiEPQBiW7L9y2CbBeXJEU
dRvIKU5+Nqup2DocaCUrepgyzDwEy9U1HHrDubKDJAc0SnxgM9HoAyKFTzlIOQxLWb0yjZjvQAVN
m3b5aOux2ROdbJnZrhPk9ZMqi9dgxNwf9atCSVaHrN0kt4Sk/mDvcjPOxK6d0Hbq+l349SkyKRFm
PwnjnlcXUzjBzAzfQAxZBe4q43jQRjghuX1i5TwE1pmGO3gcFBDBhs/EdjHb0IRot+lTEq42ywBU
mnchI73VzJ2dgffe8vrX2i9MIN4cXVqbQYC9fDVOeZ2zRYXmICBEI3caamaRnv7wKn0llWLsPSXU
QTCg6hWvNKB8jKIjqpC2kqDcNMUnpeRjntFPyyyTMi6SXLg0HFLfCd1VbbV8gqNx9tZIOYocfxtz
bI4xLqLaXODOSHViyFTxrBMSrTAV4Slqvzp0rI21BNWeNV0b+OpE3F/wDEEkQmlDc05n+keLsb/h
f1yYUuFCg3zN3nPXNLs2J/2fyEECs2DTBkSKzaeMObDdKJ+BmKxJGESqNJDXVrNRYfFpM71PMexu
glWQoJ7oWVR//VA5qNW0EyVU+eEFhAw+7YhZLnuvDVBdwVNBSXK3w7SQqeCbtKXmatylgqtKwC7G
DuUdVPQyMhkVA4iQ9EUMfocQK59szF5CJ7uhwtDDVPa1UNUT9xLcsLwLdEtNs7eyLvb/59Yyqk7m
BsYBsQZ8soN1myb4o52JtbxxOA+7TN05a+2nJebJDLz70rJ2tPIybiN2vzVsRrim9bKU5j5zy+ZY
CgHNSjubvqFzHZ123sT9DVW7eP3S1yHlZrFEv5XdcX7ot4K83y3Dl1d3Rflb5HI2S19/MyH9qvXq
ILXBXVMRWJIF2GPgHgo84Omad9MTgj3XcRJO3WYuULjQJ/yR72fMdQCrPS3cYArI/aAPWmvUaskN
RlVZei0ymMo2CeWtx+2B69pYwWDvrEc12j+l5BvolzMdOEuq7oVbeEdzIRDmNiTIrc7pb/xAqHsi
co9GRnLWrdGrqixCoaXAYVAQz8uZRWdmxXFnRGWi3S+M0sdQ59o/DHEAmC5KP6m/+tdqf3iOF+SK
3rev9n+knddy5Ua2pl9FoetBHyCBhJk43Rfc3tGXIW8QZeG9x9PPB0rTpwju4R6pIxQKlaqKCSTS
LPMbN2sf6yaK2F4geEEw7sgE20909g5NrdRUuszgIQSiK+KhZS47dN9Gm05CiWBkIcQGdnL/jIVt
voorSiSY8D65k3VaZzXGTiIawKJFDRaa4yEyw+pGDhXFxnYiWIwIKexVM3zWxib8XobqtYN31Kd0
GL87PR2llZRkYxb4hg+e2U5Fr/resXvkEuMATdS8zcuVrtRymboIuWLbpe+hJeT3I+0Ey6LTq9n+
VzdqCbaQbbjnxb5MHraOUN0dfSlaUiEmtrROw2MG+vfoD8NT1o44HxS1vRvS0DH3in6wJ7PEl39p
hve5erGwg44L1NWsvVMgUCvrBgJyf/TomTiGRKTOUqhkqs1Im+2z1tkVTBhED9yEsg6IdAo2Gr6c
bk5vMwyylS+TZGO33Y+WasJWGXXvpCnIipQGNOK4QI54+l+RUJQNEpcPBWbEh7JPokMqKVADEY3Z
iXeuXW5dbYTH0RgbQ8M2SmbZ3i2wqBpMdLcUA61GoWJhaBWKcccBKO+EJZyFFwRijQ1rhEB8Uq4M
c2iv49Rpr0PENxFyc4ntu8lI0NeniOPl0xBh5BuWkrVuQO/vDA3L26IyPZ3aI9rAbpy5hxzdFkh4
5PovFsqphwJeyt9b49aYX7sDUs4jfJNFZNXTH4lBZpv00aGGBkv8kYKvqUmr3EAn9Y9JH4UxHF4w
MrplRdcORiBy8IdtXivbFyfQMsV1OxItPGsrJM10/FMnTaTfp/8yjBHxtKhOYdUNyE9rqCLho/Ex
8v16Weiqd9A6c7qQYoR3LYEdgBXAq8YZdavFk8TCZFisTz6efBr96PMBNhJNHmr20uKGjj5zMYW7
3lTGOxVdyG1gKCCFKG56mk2CWgLIHVBDpL8Tpo+DdLzH5L6YLrRKYJcFVar5NEpIaxa29GbzSfP6
QieHXGuTZ6rHL+FksBI94UeHqgIcORlseuiZLZMyNHYqQqroaAAUrwm89nqdAFRRKq+4NaLhY22k
7r7+Y+0mEzdl+lERjL5t7hgPnhn1JyPAgc6cVi6wlfA4yFC5jvvyI9Do4TZMquBk2RHdCX0IvnZ0
WK6CHNwOIMBs2wZVeUhRsYNpwM8dWiRjE2glHWEqQtE6shqU/gg8Qn/9x95HHQVJew0cEpXhkGNN
pW3qtac/HhFVJ3f1YhupCS+/CgELrL0MIBCS/t+TWAyfBrQj1LyHf+uAh6ngi5xeFmIpS8BBhpZs
2c0tKM8+3NGHophkjsi6GA3UyCz9roQ1p7zqG4//81+pFwFamWaNDYFTmTcJn4is3nZV8d3ydXOV
YM+00HhLBwrBkbs2xY20LBYjBMitX3r2XmrfaGL0p0HPk0OCPJaeyerGF+Lh5RshcjOxrqk84FqR
HUdVlY+RCYDNz7Wn1srqZaySRgZAAI36wIrIIGda7i78ELalscJBgu9lhBieAyK8EmoqH/samz8D
pVlA6y6lqBq5KT8RCxNW9A1mCxRFUF619WJfonZ6kzREH7ZT3EFSuSdQN28z06o/FKSgfpIvR62k
3yzp0KGjWh6lrcZHzKGQLxrWQJMR/uyH4sHEzbRQ8q+B4wyfC9VUabV0uF1YzSqoPAr9cR8dpF5Q
gDGq8M5yimvROs5KU93sjvon3ABsaZdeNc2GM8KLVD3kvMl2F4CjuhM8UgXOAz7FcJT9+7Kz78oW
r6686u5RBjR3pOyAs6Iu/5T0P11/XBlolfRwLx4815EPpmGTsMjwGfErdREqpMBeXVzbGvR7w0Dz
yaiPKL0qNyln5mQ6RU8/FIjeGFp6dHMXQC2KGtdohaq3HsRpAv9Rv0I2q3XXWA9dU+4gI9EKK0eg
/VuX6v6uLyEr5SZcxdbDu8mEz00+ig6eannDM4wSQlu/3GQ2WnBtaa3EUCbfuhhVWySvtJOupTjK
9MUnqH4IQIZoDHoSeH5ISfYBiQ8sAJQk/E7vYDP0/r6sc/NDAbp2UaO2ddtFzd2ETl1FbZej8gRd
38oyHDUT9GtetkUnouDoDqN67BS1p12DTSBi/Sya1nDug6UC9whJdju6plaFvWQpg6P0Y3wbbRQH
ywFHwlg3yD4665AZxNDw75N9TbFlrw+AafxHlTIZkshmuRiLrthZ0io3aY7irUyNjIMSdBmS0ht6
hXI7Rra9kh7GTBDITo1GchP6Gsc85MHQDlGKblFUTESPESwFgQ6hPz9tb3qQjUioApUJwpTivOHg
y8qhDnhRudYh9kg9WqCbfYow5N7G2IAALMoQ0VCPLefFpq47FT3P8UZXs45tCG4zoFm6AsPMZupQ
Auj6EQkVx1oUJUa8FY7Eq17A3zJhm4VKeWtFSMrbQHCRIEapoW62Prh2ZBXvS+Ql0Fvplh0iGkcw
XM424h7FYw7TErDquF8G8D24UQPURLujjUopguFxtExoYRlxiRmOSKiJoLhKCcfHyTa3tgIH0qwv
CWoTm1SodT80drKyXXe6ndyvSpmMk5QWxbKmWo2FvC91x9sI05FXTi42VlpZ2zpWn1JhfCSOSAhd
c3sx2gAEHYFSr87WgJmCgGwbbRMWYxp62inocXQZQOvTTLMBdKoHzraMvAx4UaoEXxJuKFmBi7I1
wvq2SjYmi3IVNrW2yeIMfEzwRB8suOJQh6ME4RLl6YcmUZ6D6fwbKv225RCnsFrcDJF58gca+qqv
jku9VT/qVKsWoNMn7JcVobR4BHncf+Rx6AqC1slwvhjQ7sRdybi10gG1BXNPVkMHxuCH9ih+TOQY
KkUABmH1GGs4B0vPN6JdzJGbwryxEuVnpqBbqMkCEZAurlcZMgB9DRJUD2J8S1pv37fBU06gDjga
RQPIDB/6PEN3fsQwMBp/9lpiYVfJsNxOa/Qs3CWg3ZMqoJJNEh/Yh/m7QO3gFI7rzOpI22k7LVSj
p4VXWFNFZmG4YXlw8H3uBcRGWy3uC10/EfBm7Jrye0m53oolVTWQSLmpQKXmj0np2zhbJ9Zu1Gzg
rcVnI3Nvaq377naQSKvKfHZI3CJbHvii9cY1oq3W68C/reEjQlhYhkbdjZK2xS6oMa9sp25lnWjU
a0EElxSCa4nbRtjCPkC23Cfbrz5odWav0G3OsH8l7DK1/Gjbtr9ppYqdKu0RdGPAwuo0KCo9osqZ
J0sSeqwlph9aF/3HXldIkmPNYArKDNs5TMjx3CwNfTumOYyZLNzocf29RiJr4Xn3idnXxz4w8iVt
nKORpThAdDSMFPPQRqh1t+NNkgDxL7Vhn9N23ThR9XEQYv/yINGIzgz2DFd3BC7qyU21ZGlITB5x
A+WYuApiyP2UZPEBr9o7K2KWFbtEiRJMQFK0d5Dx4yX07D02RR81xCCu9Ba5c1ikmCgO6kOoD08V
i3hZT7wVKwTIaFMQA2IYPRUNsdFkoyIjA7S/fzdkavdkhgBe0m+hpArYRihuWSNEZVPdRUr7EQex
j+bAfRmcbASwEQLP0eUa8GnjJJ5u3890AqgLT5jtMUDoW00PdRF+qyxUxgZtbXTQNQzF+djgUbbN
OdQAz9MKKQBs+I1/F47NV6OkqIWbX7yEJfyUSguSWKLdmoP6wVSAoZJIUfHJ4mfAjuYKe0BZNruU
6OCqyCgIZYLalYuEmy0lAGibojp6joi2hRRvw6k7vFXc8lsFk8Qb5Bcc51FMqV7mz5YayOygWDs6
zLOKd43ygoKUhfwXfZeXTZaVxR09FHQ8xgRnCZ7H8dVdmoJrlsmwpxbr3nvUjmoz+JEb5BBO6z3m
aOVgXU4OYmQqYD+MXn//7b/+9d//9a3/396P7DaDG5Ol1b/+m19/y/KhRGCvnv3yX49Zwj8vf+ff
f+b13/jXKfhW4v70s373T21+ZNdfkh/V/A9NT/Pvn8zofz7d8kv95dUvVmmNrdJd86Mc7n9UTVy/
PAXvMf3J/9/f/O3Hy08BevDjn79/y5q0nn6aF2Tp73/+1u77P3/XTPkyUX/M0/Tz//zN6QX++fvp
S/wdTf3qzV/58aWq//m7pf8DUxZNByFAIdPiR3U/Xv6/+IfpUCayHFVCioGv9ftvKTrnPn/lH5pq
SsexYXbqjpAWv1VlzfRbivoPS9Uk+Ec0AgxJjV4Vv//fV3/1Cf/nk/6WNsltFqR1xbuov/+W//Gl
p1ezDMYnQgG7JYRtotxt8vvfvtyjYjn96f+F3ife7EkA0RtJzDq7S6tm2SDukXPtICaLzaoa5VsZ
N+tf5ujPB3k18PSD5wPr2N7YKm9J3W96sF8GTqmUFKgfq8sGuTkuTBXJFwnXN6LnpIJlbCpA61Sv
aztY+ODB0ci+0oDdD72K1bAHV2B/4YnOTYWuGqZmqpIpnmb91ROpqgD0XKAbp5rgmWhBOVhh+fp+
gnXZnbIUiVxUBJzJ7fsji7MjG8KApkXPQxOzjwAnGl2xkbkQmbZBtbxJLOB/CnFx9iXu7A/4QNma
PGnI6HtWC77f2ONsibJYjYy799kyhtMQD7QOlnW/1Gznj43/at//+q2cM58Kg0JVV6Vt6qY9ezwF
N6vU9+hh2VT8+wcgc8skECe1mEQNU/yIgB445dX7k3J2ZUqV7wEfWhWqnJ7qlwWSR1ZnASOgsm33
cGH9Vd22KwweYuNzhoSc77To/28ctz/8ZwObs5WJiqgTwGtRl3k7bkaRw/+IaxwuPpsyWMRBQ1+q
v6Z99EgzffX+2G82ha1Nk6yZaOMKC2zr63dGjS1uVR8142CiuwzhAr2chTvWiypT1v/ZULPVbtYF
mt01Q5W0vTIPdmyErkiprEPup/eH4ox7vdV5K/YMnGvbNqcT5/Vbtbk6ol7kq8seOYSI4LpGwSDW
4+P7w2ja++PYsw9nt43uBJNmCELgOM0EC3ykgEI3hzHoKOcjqRgD/kViuAHiCW3l4f3x32yT6TWF
bhiGJaVparMZlYaR91Y56bRpG7q4qLGQvAzexjOx2kAIh0N0kdjG9v1RNXHurX8Zdja7fguhSCMD
W4o9AHkswsZldgVM9KpEQon+HHLewIQJNWkvL5pLm2V6qVfH+PTSukqdgfNB1+Vszk0EAzsaniro
qc+eHyEPCZNp6K87fGw9Df9MsPkK5tLJcwgfkI55NW5svdpZbF8DhydFaw61d+koP/spDMtw0G8V
SKjNn4rlmAc1K6GqvtK1BN7qryzF2FYFAWc07ot+R/ll6kYHixGnMscw9g1gxTHONplMbltbnsIN
zhwgsT9c+F5nn40bXOcCN3U5P9foQyGNgXsCLjbkeE9J9ilFZNXEREg0Eu4o6SRaPJgNKzawZJy4
kQWDjwBFlykLFIOGs7cav5dCXDh8xLmVJCgU8FCC8GN+JTcK5mi2zjU0UDIC7LxSrQHY3EcvBzuL
SVEmHCwS7UcW9T0CcCf4NSIlCQY/FKLwmMgtCKAjClwfxGGo2xvQdcfkr95FrDddFZomwdhz38++
rF24Y5fS7FpiP0VxHHNqEs7awTqTjug0SxBQT7pxaUEZZ5a5QTCmGar9EoDx+79cRiibDd5Ahrj0
SmdX9VwHifuQdc2qqaDrZOlROO3Kq/x9Y1U7rRiv247HcNyPOHu8v37OLR9K6rQmJJULw5me9Ncn
6aQrs7Ydl7lbIn5YbQLbu4etd0A99hug28jFgsH9+P6gby9jpn0q02mmwdVkEXS+GjVR9YjaJGA9
DXVUYDp67j7SOSeHrW9czEUxyrnSANv6VX1zYehzq9JSLYIAoJWOZs1euI1bRQs1Z1xCn/7cNv2h
Gh5HFG9xUV3llrNrYX+b1c6k1DA9AeIWF/bF2RPW0izbtIWYouXZwV6Yke1aAOuwxmwPFkijLBk2
igjuKaPv6JxRmithCU+jRzeDo3y+MAPnFp8lOM5UzSJQ1mYzEAd+nCc2449Dsq13w0dRxts6owaW
5SuAgdf0AW/AQy37tFm0WX4M6M8W0AwuPMe0t+ZnvSXR3+ds4OyaLz3DL0BnpSH2Ki48oMaHbGVs
rVE52tSllcw9VnF8dPzkSCfi0hzo58a2dY09j5gubbPXCzC3ECdBaYBTE1hbMeDZPrnHYHRoNAeo
2EvHLWmw0la2IPdqBwHnPuyVCyvh3N6zHN2Q3Cu6rc+Xoo2RhJpmfAgqQSvIjVhJvJiYL3X6mRpP
YosrA83Z9+d9Cvrm004qKFSd7U5/S75+dfoafQcsGosLGo5TTCpUZVVSXJ9ykU4JLgSG2vTz3ozH
Vict1MhG5Gy5+5RlRazoBKHQ1APk2Ixka9WHLHXXUrEfWwx0VLlJtW2HxRX321F4zqMSZbd6fulR
zkV0trQtgw/PoTfPTuklVDJzwDr1k4kBlfEguQXWfLIramJ5dQPA87qJHqMmPQ5uuHt/3rVzaw43
NgTugfHSCDdfTzyNTgUSCQCepIds3wYbfTI6Qh4jS+4K0X/zjAiU1YBAPLqSNiD9sP2qNBe+/rmj
l61vk+nrNtmQPT3lLwc+LQBQKNKAMl0sQXgspdOsYagup+ZtJeKlRaipDv0GT9GrCxMwveBsJbwa
enbwlFENPoHa47JW2tUU0oYZwk5mszHdWyPRT2KU+xZXpUAL9mX/Na+bR1w2NohHnsrQecAD69KC
OLMDmQqQZBYHAcjO2T0U2fhTqV30Z4LUh/vKibZlaZxSPpOr2Q9VYp5Mx9tbUb2gEbsbrWhbGaBB
4ZO5stkAvLlLNZ6tnWyuLwbjZ45IWH0UUyydxzTN2fOFStiOicXzVQVEYluC6Y4R4RuXkeP/RDrS
bG8D0YFNvXhJnB3ZZkhdp9zEXfl6mXiD7nkpsCz63/49OIOrqHbXGhaN0WDuLTyzXKte/OzL6tv7
i+Rc1GhwI/BZDEuVMMZfD4xwiRkYMeqBCv4VkQgQnG/XHZYKSDNC+je3igzvJPc3xJ9F5ZkLr0WB
o1t5RohDwZTE/8yL7loR9dexVe4xjGyQ5yMteP85z93ikjocm1mnuMZ/vX5ORJrJeBsXNTscCEpY
AakDPbfQnh01eqKFHSCsxeDa8IjdGyx3QJH9pfV7ZvlKoPXCFpotpqv09TPg0zdGKHKMwMOZDzXZ
9lFwh7zv1sWbwkaHCxXLPVTeCzHj+Xdnz/DaqkHHa7aRtVgADTMJGgtUbgUUAPVLpRn72BEUkoxF
rQ8bypQ0KxXEgdxFn16M4s6cpZTUpvARSx+ultmb61XVudLP2aSlt0baddsl0Z1TKEd0obYDIjMo
p7G4rnCq3KbkGUMf3Ctec+FIF2cfwyFy1i3dcmxjdqSLbNR8MBJcKIW9MGBPmDQfQvr8qGLLHs/u
4YMFz7gFqBqF3pcKpfbYsq6QJzvYWvjceN5GQzcgCOCe+/sYJV8lxRZMCCVbDDC9huJCyHHuNp7K
vRqlYoqlYh78SYqzaaTTDsSc/gEDoGOFwoeEP3GVd+Z3M8I8efyA7j9C2H6AcnC8wT4OB7bkEOrX
sWIuLmyjM3eC1DRTVx3qVCQhs6UUygjYm8NS0lK0BWAM2WZygxCVALoPUrFWii8e4ioa9OrEgddm
9+kz6BO0FMleY+NUpx51oOrvrHBWF9AqpohYafZhu7AgZfQ8QrPABXZlwNoP6PXhx7YeFCKWgl1f
85Cjl9+ByEBSMtp6avLzwuyciZ0oN0jOYIdbQM5rQBHNraEYWOZ+gQKknhxtPacv6zyacIfjh3A0
6Fkp7XXr5F/CyH5AWwW6ib6LW+9zLy+deVOkNru/paCwT+5gckLPb6O4CVzhRNw+VlDemmG7Skb7
u48Ss/DosHLcFAizvz8D54bUyZGnYjbV4vmQ0FwtQGfjAEmGYrmlLqeqbdJh2KxtDIgPPNGlT38m
SJS6gX41bFvi5Jey4C8BUpk7OWTZngtIsz6jbrAC+rL1ah/sB3m6V97gynbnaS4QR2a/sr1LW3Ra
8vNp1rkDJQggak3WrGoLd37U6pIHqFI7R9TV+wSWeqFN2XKkHC0ZbQ0zuMuA9Q4INl9lzabp/YVq
anf90/uzf+5+oS1kq1h0gDSab84s08Am9TSE03iR586yUNsDMOS70b52hm2v2kuKSuv3xzxXdpUU
PDXNIDGbvvrrS00EYlBiFIDoTdsPzljdaLWxUxaIBhTWT0ij8CaxZkP3Fs+8zYWxz51GpoqkNOmY
Y5pvUnOHLqE5VgNKQMit/+yk/ZDV7aGqu0NrSeyOJcoNMTeKQSTmw9IpblCK2mbKgLmmfciV2wsP
dG4xmlKC6KFcxEPN7jnAxSWK/Bql9Dbcq61/P4rqxhDepo/Lmwnym+YOsOlkN4k0acF4/f74bxcA
aSKdpKlpaFrwMl9/ixCZnh4zqmGJtAXa78t0jPfScx/czn/6EoFFRX73/RHPxBYMaauCcxe57Ddv
HJtwW4cQocsauX9BHxNp452Tmqii6CRqe5l7a2Gj4mXpB6rCx0BcjH2nt3q9AckI2H1ckkKnYzo7
/G1KQHTj44HChL6dTl69/9Ql9XIqk8UZBWfmvTei9UiB2pAfw+7P1vj/s0N2JlWcchLTEDYtVC6h
2a04eihl2Dl1CKpxmynYtbp690ddN0IdFO2/PNmO+zT/XgiwbSYGMf5w9f6XeFsnECpRjaRtZHEQ
zWt0qQowT3UymPlJso0Ag6J3cIfN4xUYuFXFMfz+cG+3nsCHg7yYqsTU4J6W4i/HboO2TkWo3ZOQ
Uhnr42VR9ZuiM680yhP/0VDGbFO1aub5JcYcS1SEUVHkMslv6xThc8jw74909kM6sHylRbBFOjMb
CpuDRFaCoTTY98Iu7+wB0dYS66W04PagJKIu1CpHAoNeaCgyvLjlc1ia14rnPr//LOf2siOZYYof
0qby83qCqSYkxIUWzaMgO6YOBO3RfvRtcfLv8/bZ8ryVGl2s8Z3ZSgRPKlVekjlqnrMDpMrAaY5x
3i+rAKGBloWElYFeKccCv+CxcddlHWxb5VPO8lXzCU3vfnj/td9GEBwlNEdMWtqco+psXWVk6Vqd
SMwYkL3NwEgaJx86vvhUc31h8nqpqvk2JWA8ipogGTX+PYE9fl3HRoVaVlqg6uf6yTK1/L2VuQ9G
SKXth09LAyGH9WCl68ixH0vTRt8/vccr8sLePfOteQryEV6YVtq89WJVrYn+G16SsBEw2PLu47Y7
GHG41HIokEULtj94ord2en+uzxwZHJiaPXWiCJ7m8UJaNDU4UqgxknKITp+wwEW91JtVipY9hI6/
8ZbURbgjmHETGfjXU91C+xsqp4eMZ8fLgITTQigcLwOcPVhJySGjZ6sV0aUb6u2dLKYIGBwPTSNK
ibM9DaKOEkWIA01Lz6jpH1FTXoxhtCFYw04Kg29cpe/TgEJ+9TcOSUHeq0JJUglQ5vUqx0JupsoM
MNAB0baIjx1ilWj34EwbXWh/n1tCkmN4wg6Qn837ijC6HGNI3G458S4zHRQ3O0dVg1019uswQ5oO
fYzG7y9EHOdOTMAKqs06cnjLeW2hdFCtykDxQvn64SLeI6poXSBuDcf+OaAZgIm4HrRLnDg2fuI8
dBp4Fs1+fH8hnzs0QExMZxaNiTdBCOqzgQcrv1uiyLTxM/RbpX4K0PpwSxRjHWUFVO5C3nF2vg0g
DdOOnfbs68UsQqPo04T37gh9PXqzuawWYM9DAwt1i+akjuhmc+EmPBNsCwRgwIvZum2ztGZbqDN9
vaMRD2vYSZZ26yJJo1VbV2DvjH79VJtH2t/znCNeSej8i2r31yfaJMIk5mOJiQm19utpiTpTZUaC
iUYZZTtRHSq4YfjY197SPPSdfmHvnjugqCs6RFZgK96ci6Muq7q0Gw6oAvtjv1lEoThZ6gc/oShD
w+X9lztTa2d2JXNrcvXR9J8FkiZoYhXiBdu1HzZ2YW0LHJFNBM2RPMYlJyLIce46BHreH/fN6nWm
/Sqp7iNGYb5AAV9NapDRtkLIfVlq2qIIzEUaAuSH9GJ6EwQIKz91+f6Ib9/0ZUjbsAVzi+vU7E1l
5wWNXgwqDtLYHYikRHGyPzhZfJ3QY8ht84h2ebksehfYbX8JKqO9+a4Mz2lI3g6xmzxptozVIlB9
s6M8oKjYNonwqbh2HFDu4NqDBcyRn0NffXVs+9a2N1GifMLS4rsBO87SQbVjC3MAs/xJtO6FC+ol
PXuVSUzPRegBMVED8TYvX1SKGU3qHmB4hPMdB7oHpcGZod5KH584Q8FItBfomGqT1qNjIw8DxV3g
JYB00BWCJxsn/hi38dHu/DvhqN9g/yWLAptJeNB4SVD9VLnpRgd5NzzZkGZBzg91njTxVtyXl/o3
5ybZQf9iah6RmDuzE6rxQgM0P6CFCpZzE4EaScZlWnVraP1LCSz+wpo6P541Vd+mcGqehtVGCX5a
LdVlWBunouzW6Hhl/sPULQ9AWqdahdNuf51iYhuEiJ07qw7oAGZXi7j3Hk3T/hib2oUI5239lC9K
7KwS3UxAJTEd47+kKQgJVlbTMwmR+oi4meqsET848vQHGG2x6Da116wNjN1MVz+lHdTqZqWBsbxU
N30TZk7PodPAJzkH0jg/uJVWIhLq0jzPA+2odYhN4sTgutVXDlNI68NyNFvoD8FThVA1ZktHCam/
SC4c32KKZucLHAwDirpcISBdZ/ter5u20+SE5dTjg52hP5CFRznAa4HZJTTvQ9N594FT7msvXyW5
cpeb3NsU4t2hXdU9fRoSkCbH59dy7luy/l417ztvOH0JRxdJftoorX0hshFvCmycUWAfuGOZvrfo
E9knOQIPzB11hIPHGkJ0TX7w4bOX6Ef7RYTHnaXT8KNJuzDpjAehg/GMUe18Ynrs81aix/clT57x
jN/CPf0aN2jAxoq1KkdUo9x48nXg8qSqfmFPTAfZbL6pS1CZYFMA7ZwXBjw9z20jpiFo2GhrFvaT
pa0ULT9JdHX0OnrKUrHLYQ85fbIIAvWxNC5id94+gqUC352gA5QnSDBe74ChiBxpZfZUn1M+iJoL
G8cctyl3MEa+Igdz1UTHTj/2aXAoELCq/QuB0pm7hriMMgHHqUYVeh4hmq1Q9ESnQxgMxoMN2m5M
j9LtrqPuE5TKVTUxDhFVR1zn/cl/e60yLpufAE2bFvtsrde+VRkqGlZLXxinqqYT6SvHyPyKrxyJ
ZLLUh4sQ1GkuX39uhgSURQlWN9/CVHCGKtoUV5hljfV3LXqobeqd4aa3SEo+4WyTjd1Nh9X0YCLo
/v7bvi3EcWFN47LcOPTl/E51sfscwAaOS+G535H1fTBQ6cwKNOFiE9QWwOWmEbvQj+70yTykrr+T
DH+58BBnJ4DYlJ1q8anni60Io6azEwfbGyiIposyjhsfh9q5lyfXb3AirXfZQebR/fvjTp9yPu9c
coBjNEj6oFlna1zRFKnD6Vo2JacobcVaWKvE+gIUYP3+SGdXM1gUAIjkOow3i4AHtL9jdeojdy5g
UgsziSvLyb+mxg2+iyBNr4JWWdqZ/5TCmXt/7LcXLCGJQ+RN0MbymlfaPRcju3pkI3kyXg46PfSa
sEL7qYJJwzn1Quw93Yxv5tThNgd1xM0537aKFA7aHRzxaCBsJjpCQckaA6KD07vHqZVHaHdqLpVj
zm1azitq+izht5mcnob9qI1s2tDN6L1q31JFfLHh5pryY+5qywryaVd9htG1NXEP9Xp0rHGhx6yI
AOtOaNUNpBLk51Tnwv46N/kO2TWtJp0O6Mu6+CWQiBRIxUbUgR+gwdCh2tp1YhsX15L4uWkulaXO
TT6oCi47k+IBUfLrBe2j9h7gT4ftddZhYDuF6Sf4qignKVvASlhzoZ4I7uX9BXbuDKGpS0YgJgg7
Jf3Xw/asZlWdrCBNI9yPQb1Dh36JDTh6oXIif9if+tDdGkFNqWgsbtU6op4fXNjM57YYCBbCJYKU
aafNXh6zBq9ASIqWQuk/oPDzo/SetcG/S4ZwbelrNcWMPDRxajHFhfaldmbeqQJKTi8q+QjbitcT
MIQUaqoQpRuksjAH9NZ63296WFCVde05+jY2+69R7H6asO5uEj9nRf2jV3G7rx2+0Xj0q3DnIelk
9rcTPefC53lTyZpAABR3gC/gIUuy+PrpMnBHY+qwBgGAbUs8EdvoR8sNdzWA2OhxsUuQKEaMkJ5b
OoBuQWHw/Sc4swlAb+gkyTTbwCTOrlS1FNVgZg2tzkS9Tiz7e4dYiTKuuWdX0ahcWAhnTnVubgod
wD5VEPOz1Vi0LoJnnLBLzzA/SFnv4qi/VkLtWYTapTLW9GFnpx3tI4o50/EKc2A2Fp5IZVdpjFVr
t7nuHyegpSeCfY6JbYb8F2cSZqgWvl4fgF3a0aUo6dzCgw/ncK5D/gM89vrThnmA/ohHblkVBnId
5U1fGpsxZpUNOB9X/TXioDp9hr/8PQUjmhNMQND0mL21gX5nG8RDj+ZLs3JHBH6bEcE+uc/RdIDH
vXt/uDMvKUDQUymkeAWedbaxe9sObCWHP9YniB9p6AM86Iq3drzu0IsnF23lfnQuZA/nTpMXah1N
FP55s2YVrwLGWDT9En46+gru0fOVR6XtTpNog7ZztXszBlqZIqn7N94WtgCVbq4Lx57l39iqtai3
0UvSexQvms99vke4b4lq3TZPJ6lA82+GoFS7YePA4yDcn8cnqLroo4IuI6VQPB3GnVv5jy1yGBri
9tGuxOVtRLKPo/39lz1zbwvqSIDM2D/cWbOTodPKWs/TjJsDXX5f1/c6xfR8tB/Qs0IiBkFGQ16Y
3/NfFsCFPXFpKHDMWjeamSSIb7eTQXG4d1UPg0D7MUh1rFBgZdQQ90JjrQffI92/+xtv+8vIs7ft
dTVRcpODOCQBDcdPNh26DJHUWG56zB8z9xLI5MzBS7WXVQRHlA7v/HjqPbSD8OYa6NR0VFGavcwq
DJ1KRN+4mPQLYfyZg5eavg2IAFAFkMnZPg2GUgtUa0K0SLnI8BFBoGPdK7du1Wzen8iX5Tg7dykD
oo9g2jYfct4TCnpfpgI20bJWgw3iSuMCrhsaNmG46cugW6rlsHcRPoI+16OOjcm5IvbFRLv3y3ar
NfnPHhFOmSPJEA3YK2TjX26SEQODGATtxjHJUTk7I1upoXs4MBmh0PfE3xvQ5xuXcgnc4DVc0b+R
LosJSURbDhSxNT8k2xAByHiCE3mhh5h8gjJS+hx26bNWTp6kVeCvq/Ej/tTiwn46t4XpNnP3kLkJ
gLKvryBcLQor84PJ71m+lKF7jo1gBMyAQHGgdOsKntX7n//chSCZX6CYBuURZ7bQ2tE2cOiGeaoj
mCEGIDE5Qi30YYfnHrfapBi3k9nQ+4Oee08T2jlUTY1S77wu4BV+MUhAK0v9RfMQcWAjv4lxXU+F
u7Cb/triA78/5NmjagIqUQUyjbclrLKoS7eQ7N86AhUdQUekzoLZ/W7oETfD3jCEamfhyJXbF4Y+
N8WAs8D9Umcnr5p91THFtccYUQcKx2hjImk+yKk9ZqCkiU1D+HlEpMKVFzoa5w4Qeijw5ZAVoNg4
Px/zqkW3iUHbPNhPhV+iq6soQ7Hor7dYWT5kKlBPX0iL8xCmRy6xiXWG6jKwzSCq8HG98qi1iMq9
cOqfnUoGosAARRLE4esNEmMxHPYDG2SCCuAyvM2xx5wy0QH/Miafr+d9HvRLYfC5rEyQdP57XPF6
XPRj1DFWSEp0FD6yJ8VEpx01aT28GQy2TQK0ND0M0H2Tm4l/+P7SPbtbdKrnKvHxW/ZZHepqiBrP
sCza5OiE3aqqHYS5s6Pf3IuRxgKd1vdHPL9ZAH9MTLMzsIS2jZCTbrhd2wFWZ64FGyXy0KQob+LO
2/moWcLQX1Vu+qznfytcpHgNXmBKOziVXk82TghCsdqSqmEHhzpcZ4ho5+m4iXYJyoUNWjT/h7Pz
2o0bidb1ExFgDrdsdlBLli1Zlm3dEOPEnDOf/nylwdlbzeYRjweDGQxgwNUkq1at8If4A0TTjdLu
mkYhtjHTGoDD8JyuGsWalPZdmIMgwwAKoSyK32lGFcfXENivPki+xGS9Uz8YmfrTYFoRhIiTpuj4
8P9Tl9dug9RpP6QfBrT27aGJEZTFqahEUhghIv+gd1tM3LV9AS+JxirbAs7L4j2FVYUuEMQjz7Lm
Yxng5zRjzz4Px6hGCdDyVHWLiLm6IlNDgau2xBj88ssEoNkdBx0iVI0RgkTpD7ldjC4Bx/Qv+MaB
k9qiLaxlXXTMHT4Mw3YujMsVG21s/NDErjKGeanX8r3S4DUwWU9hpJz8zU2w+oAIssigvkARLmdE
tq7Nw6AP9MIj49zhv+zU+V2fVh8xOc2TfWBWG3ne6vNxwliL0Rj8ncvnq9vZsaKU56udD7Xv7ITo
mhBnyOePKdYo7x/rtehJQom+iVC9uYLo07yOoQKxYbCr3NcKjvHEsdj8p2lUoDgf5cw6YOrzH24/
sTnFoJsB0vJ28P02jYOu5gsa0NLV4DGs0VNNZFfx5X2RO25Wqw8SNKS/f1abbiFfkbEHQezyxRo+
Y8cGVVQvw+IuqpIHCchLOEzonhmnPElfIJaYmb8RqlcvCqBshBJmLQz5FtfuPMWBkSgsG3WIpOGt
HvxI58+KCmMQljrkRaYefWoJpcFdO/6HtMohodJ1ejXU94tnzqs8iXOZi7j8OczGYdADQoFDjxrs
JD5j+bjFyl/bUA6gEEb1jHav5s1llupqq/s8LaDbWiLXiE/0kj5UsnbOpC9jYiHc+Z/Sc1pRMlUR
+8pcZo/AN+BBB8Aylam9iVUoLqCMswIKaIiZkNzdxGn6oti/M4xY3t9U11ArkSm/WVoc57ct6Kxp
pannDc/wgXAkaTiq03QMibQp6oBxYO51dHLIg7QAKbVgH0O92/gNIsdZ1mvMPUB7MWUyrgSjbKNX
5SDUeHx5ZhntbPjZDeW29ZIIhgWZbf2lnYNP0ib7ejUtoAEv6EdCqmqZVE563UITAxlaWPdJ0aFu
MmINIX+tatT7EBrJgQQ7hYP4W2R83XhsEemvHhtMPdNEbQ0ZVCokBnMA9GPyP+dT/kmwi0TqF8j+
F6X8yjz3YxzufO3XOGPJIZu/pqiBj1Bv7IGVK4JILbBXrz20ZXYyNaGR+O0IFNpgCtEwmMnyuzzw
TxXeEREz+rLawmCt5PIsSUokZmtQJ8VPerPrZEetKrArJNjkG2Pi3zld7rb3cd6cNl6yuG4WL5nm
JxQSMXGSr4QWcCZ3nKymUydbUEX9lOJ/xv5QcmckTwKpPKpj5ZmIG6TYXG6sra2uDU5EzJ1o2i2u
ejTtIWeVCk+pY46QGWegZ+7YnodS/o3h2ZMz/Sqi4Ca18VvM6oe2Lw++/eP9H7H6pmmCCFSU0DhZ
nG8Hp56ZLhfgayX8hqCOk34o+uRel7Q/7y+0uovEjBZdDZ27cXFPtJmtSKNJDCswk3ARwfXkHvde
BdX9po1psaCgqJkACN9fdhmwBQxCpDf8V2Ctl7cizpiq7U8qbhSRfBTdDXTgvTnFs9LCS0CJUWtH
/I0U6/1lr67Ff9e1mMpbyDpdiRRlstHZeoztrdpG+0Dw5REGD4S1ZgUQCsOTqXqSjg2w/giSdNgY
W5trGT3ED7BprXArIyLjLLOQWh7gRfYafmi4aODfVqBfLkn446AWZcRPeCdjKaxUILQSIrqS4IHx
YIIieP89LL/666/gF4DeZINdtdrqSFYlO0I0ozIH/HLiXcoVUcv4iDfDjYIVZEXn5f0lr2L265oQ
Y2yTUoqKSryZN8Fj0OLGKWq79+IkOgvM6oSEaxLcMkfC9+hkI+aNxril/G0C9u+6Dm0sjpEMl+Ny
3XmqGVKqvPERIQttRpe4pWLUFOHMdi/E/GxEqKiVNtLN5Ql+XRbmFZvcpIn2Ol58+7h+FeQWiE28
MI2zkDPs8uZj2/wIO3VrrCGe4G2wFEvRiIDZyUrXLRYVrwStSnFRF/5njuK7cVcekV14EpTTQv1V
DNhaJKg26fVHbWjukmqzd7uM1//+BIj/CnubSLJ4yVKLt7M2DYOX/wqS4SQWrlWyLkV+UrvPamk2
bqF/0MLnjU21jNWv69KiZF6lkdMbi/DFNtWjvAYVHKDdHCcZnj4Vg7r0Tm6/z7FzZFyww8NoZzA/
N7HEpVW6oz7YONVr0YzK8H9+xSJaJ6rdh7HaDK+k+lc2QzUfi2S4KYrYC4BkCNE+AZ3bePrVt057
glSQXPsqeCdwvksNiXVPRM8EIKrQDauFE5HZHgqMMJhxuaE0HuU039h0K4+sMSCls8cU4ro3IpdS
MyQGoE1DxoymRRkz2rlyrmEd/WTgbkListELEi9xsctZUeC4gHABYlskH7PVJGSEIb6HE6CqWf8g
vIhQfpotZ29FW+FqdTUUhkyFJXVnWYB3JH8S/u+AUhFFHPEODnU0O/I7bMTwT96IFasvEzQoemYE
Rgg4lyGqi9QyDAJCY6d2N6KEqYTCuoWZI6IZI+Qbxa++YYa0cQkvEaAcHtI5EnfqU1TEllm0UtjM
8CqJWwCELtrLN02h8OG6jdOxFvnBb4jGM9AcxJIWw7lYUlprls3e05Pg8ErLQEGnsqJzElOYGiDD
MD2uJYlHljZundU3i0yTDmZghWfkY31VlInzb/D3uxchEJUWGZ42bsbDJjY8gmhLUHPldmWCwS2P
sAf9u+XcVXICqQf8N3iC9Q4v+dxGT5aJanR2K7Czzn/KKoQkGnU+an1wmxbtaJxL5MKvk8FrtX6P
vQ1GT9qpirCJHe9a/ViGylGIemKOtLOSjgQLEcrilOMJ+n5EWn3yN79jcQ2MNg629AL/ZU3k+Tdt
fA6F9WH7PObeEG+OfVfCPxID4s4zkHq46gPGSJmXiskpNeLxVvQBe4ADAsqd7CTF+FRgYNaG2THW
wZUiS+XX6ZfEVLf298r9C5ybubOQObgGqvXlEBhwRXqvjSOcmPu9bxu7MDf3aiF5s5G7fiztcZYX
wsVYNWJHuXGQ13Y5NBUEwxnr2JSDi/jBOXbwj+k9C5ZIgCNjr1B8496nfI2QjE3J4XN7K3qsLSqg
9KB/RENtGT3wNNWrfMYnUFPanSgIQyoG+zhhFoujQoKfyjBvxMmrEbGIWAhkA8kyUKckk7x80Fmt
GjnuuXUYT36aCmoxHFdiFfNlZOv7p7H+LFwqUrTwUusGFT5XNscjmhD70MI5pP6AjLoHSWlj119R
sV5/FgxVsmlQt8DVLn+WnWXAMCOj9/IOYoF9U6kfu/hW73GMLqGuUtHIL4LRKDSR/v7Aaf+78pIP
LRexkpoRya2YmgqSexX89qMfofoS0OCT6s36ZSXl4AMw+kbKnqn0cquFuRIh+zJSv0T6SRtuhe5Y
N1A+DXunDR/96StaL26XbdEn1+5jek26kEsyBVvo8hXraRANddb3XtiB4EZSS4A8IlIqbLgelcQ/
vP9eV5czdRSaONGiTrpczu/iUR3GtqehaOw03KwKZNcc9cHIU7fstvrhq6tB+TWAk5LKL6HSSVBn
aoeUJzZx4VFq0SMz1DP6U4CHST4U5/H9h1s7uWKvAtkV/1l+Q2vCsR7DabYr5oSCeCtmGVP7HcKA
K8GbCAzUBcut/vvqKQH8L8IUQZK4cflO466psd9UerBeh0B78hE+CX85oUGZK+25lVDYO8r6cWyc
DWjBagJiML+DbAOt+mre0PlOjQId53OQ6bsr+gnLpxvRbZhj/057GZsa6yN9V9lbIgIr9yFpOf0y
MKSIXsuLzIf8RtfyBiXAQM3dxJD2EsKwjYyd86S4baOfBQPg/Y+7spf4pjTBKQmExLa4Mt/UnXbV
RrZaQbM1lGrXwRxSsfIJ27tEMnEv37r7VrYSIGhuXvBlYGSXATkP9LFpc6xacokhXAgOXaQXsbkT
OlnakWHZrlPSjUdcXRRdGwoudFVI0i8f0eqSbHJAe3kfLKvdq/iNzygbBZTy9YgyoVQdfr3/Ttc2
ECOx11kGAzk6CZcr1lY/j2Q2PZiim978ISC/uMljo1YgxvUUy0+dNRxBe/2XZQF7MUaBZ3AVbP1A
77Ux4MTIPRGIKbgANfhDejfGX6X0lmGVK0aPlvnXvX1uNPQeGSApNlyhK31TJ7ZxubSJSIo6C7df
t/Y9deiPtA9upvjOdhrX+d721bFNtsgGa3GCukPI3nPLy1exF+Voe85lPq9QrhHJbJ8YlCVfHSnb
w7CHmzZSaT7FoAhRJ/37wK/TSKEdamHyCGHr8ktLrTaqNVafaAMme0XLz9ywt4gp4/jM79gS6Vnd
WHRfbWgVgim5vNZwnHLiMSypT2AUl4Hj4fftCkaUMn+Mk18QO5RoOs7DJr9ZPMeimhYTe0x3EQkQ
fOPL5zSmfgjg+MLGL6S9E+C2MQsnjegMtMFlZi/0vIUQoAhSFipu/2Fng8EFBwX4iudf3AX0LDCE
rGt2tobFEDdeNID4IoE3wq9gTJDcM1CMDPaQJTfaCFejM7G13y69SJbV3OSFA0n1hFBoWLc7x/4+
dNgSNcgqt9V5lG9MUHZ2gX3OSdO6Wx3O3sbji2zl6u2jwcidRFyBlnb59ienqypdz9hlyFHhLYnP
Vn7so4OOiLYeReB6vDA7C4SJiResWdlfusK/sYutQe1aJBVC2qh+0IqnU3n5OxToX32pF52Xxv1D
YfUHm7pxnE62M++EfHNUYTohlVuPv5JEAqunEwC9nq7dskAecUHDSLXtkAJUz/Iukjt4v3+KJvd0
B7MVjr0ctjdzshXGRda2eO1sdZr/uJvCfF2aagBtSsCpdZ0Xd8ap1SBOQCCtzM9BYJ6iyG3Z8/9k
Zrsbm/SUyVsd4bXDfrH8YudpbaFUsYmtzpQYZ7kEHA2NBE+6Xq4PzvBx6rjEusatQK39/X5jZTFJ
ErWytkToJKVjlUNDwywCeFDmkD25KDGsz6u9EEWLEnRaJekAaG0flU8D1ooP0rzFChebafn2xayH
ZjikFXb95WZLoz6aMdvE1i3+x7b/hKm5yzIaEpvRRbzHq4VUIZFOF4Yh4uI929EgJ440dp7EZxbi
8L4fnRsEmlQrdMWhMjhmG294bWspkKVUsMucpiUqW8prmYwk7j2nDPfGaLhCWgYG+Kmf7Kfh27iz
cG/PdRdv5RP52+eN5VdOFJIrGnU4NYtzZcxjJ2j7pikHOZGGPXrvweQ8FkUDw7lCnAp9aPxYkarS
pt1gbi6+EkUAuJAtQHCgLF/WEzXCamnSs3jVh9/Cpsf7OP4+RvmDVTmPQsSiTfJ9P/uuLOWffKe9
zTLnTqktN5gV2tUGnhbtbejo9U7rHhHt2wo31ykxPThIJpARREV3tR+qQB/62m88k89g6zsLvdKk
CY8+fgldGGKQaHzu2/zF9+HWmPZnrIz4s59lOt+3gfQswq+wo37/k11vUtJmIbbEiAgq4fIKkKF6
Z6OmNl5dfO8IAkM4HFAkCrIX1UrOcZZsxYDVBcGOglMRTcklRWKY2KOOMjZC/iBSvluf+wYPPZCN
Rv7QqzshUUfy4c0uWHuXGTAKWGIg3LtxdOoCoBTcj++/gteR3+VBFaXD//6k5fXDODvyh6HxykaH
FGy6uor9OQ0ztTJcG3+rrKluKP0fA4wmzG9xiCIIoIbUzE4bv+T6/AAaFs1w7gBGdleAwmRWSrNV
asQwDDdGvropcbDO+RUNmisRkj5FedP40Z4gethY+zoVE2trYFxFMcO/l3GxzWdTalu19tL8oyF/
6nr8HT3FPtSRQm6AuFp4l0e/JWeLJn59bFGgppdD4glN/aqBhx2hoadzW3sOzsMWcqR1QXes5vn7
j5VwDAoo5YaHjae93oasyriO64ixw5W3GhgwU2n0rPbs6F9vtTYD6QosfNAOiXYy/Nm1dLx42AX/
l3QwIOigOc0Ou+uTXUFECMK91m5dTyvYANoDgjUPcAvU5RICqcsSfDU/qIV3I7gPmsnh8GqbhDvk
WRQ+JmFdrGsVyel1SmN933g5+tXNRQEDmgpWN2Hqai4/tZIxqZEDyRdYV9TCszjHyJQUL+KnZMhe
9EqC5Izh+nTyRZ4koF1SvqmTJiroy4NpAHPFfo7ARHJuLNJzJ6nboam02otlxqrNU53+g+A1A9bK
bYUoeOC2hKzPcbLXne/snvdfw3W8ZnUiopCKIEAskU2q3KV+mdi1F5oAy2hsoiY61veWlrsRUIn3
F1sJQqyGDDgXGJAu4EaXxy/Fobmcoqhh69evfIxCZxIFes0OpmOLa5ajnKUPdUBbo0ZNOz0pVnqH
jvpWMLxOjwzIiQKkQFOOGefid9jGpBfFBP/wJUzmTxK03gIFh9oC2Ixip3AaEigCB36USGEsNJx7
X9r3KcOszvuz8VJELrbYAPwK+kcCsYrbzWID2LmRJT5GxJ5GRxsostvcK8BEs/TZDn5bZeIW2CCn
VIvlTdAhot+5qhtvmn5cJ1W8kje/QsSSN72soZe4fyfqj6a7m9IEhO5LPz2yMz/XSOrmD7UN1FMy
PEmPvaxvNrbhSnwU1DcAHNitIIAhDuub1afcV+ZesUoY3fVOtHz0EGcuxmhZZOxUNJ1J+A6++uX9
V7+6qs4Qz0R2io6aeCdvVs2mIM6L1ii9MDqmI0o7fHwhAiYcfWoIjhKStbW5Mc1fKYppt9DYYkEx
x1rCkuyyl8AnEPts61t1Cn5EiReFZ6ef3KguER77NZWnZH5MMB3rFGvjRa8dQdBgtCK4jyA+L8sT
7h8jkLSS29cGAUZdMj4Z+ou4AkQ9ODVM7zBOBis9MIifTORehZI5Rdv7r371LbDXAf0Rha9vgAHQ
eKRhxf4KpBFDvLbf5dzC8E52Qj1YgMTEBSkGeejIeyUamXG91Sh/7SYuDx/8GgZJOjfSlUBU7KS5
6YxR7RWKjoXXuQTAApA5/1TGHy3I/KZ/soafRSK54DRRo31OkmaXTfftiyntBg1n4uipTEeAL1tf
auXyJpUW/h6gfglSi77FqGepZEOh9hwGE838oh5nW2HM+ULaWqOAtvE9Vi4CkSAKQiB5ClfR5Vlg
hC4NpVJU3tBXHxNnZjwhAy1Oa+uHOuk/59nAzPHfO1rkCBk3UaPmlBvjXkqsu6yYSKp8uiaDsvXT
VhLGV3Iz75DSgqri8qfldlvK2ahWXq3Nx2HATZIzKhrfUkTDtAhcvYWE07uDucUlv9Ixg4wkhqBo
hwGPFSZ0l0srXWXNozpXdPZbd36KCwh8JTcBXdoJOTdReI66kJWLdw4dDbFZ4wZ9vTC4ycvHjU+0
8h5Em1bkCYAdqH8vf8zoTCAtK7P0pmDcD+nnuRndVFHPtj7ddwG9PdBHUZXfmcYWYfSKJ8V7EBMH
9JmFSMMV7aguJiyhWuKzaqUefGQUIc8pTkghBhhADYRpqowxLRYjngDv0OjeWQW4mvFRM5O9SZJp
oVXd/ZAC08vS/rauBpfu0VZQWbnXiSiCF0VKKXTRL98Q6W2jQpQrPQeyCzMuV2sGNwxABNif2k7a
TzrON1LhydF9b9Y30wRhPqIRikdozMRo0rWtDuhKlnnxi8QV9OaKMaMRXfDJ5oqB0evQ+8GyxE7P
ufNiUv200KhEwBPvimM9mS8NyadS/Jd9DAkIvCB4Lsru5T6u5TjT/Ijbva2/zeWD1HpJ/yI08Boi
ydi3O7GTxVcTUNxKSrHGIQ8KaWMoWyXY2jeiK4WiCvsYqNLiSMmDnyWxHFZeqyfcus6XmqQ3TvP7
ovuIB82NPEZfxS+ZemPXRS8CR2P7+auVgeBcBpv9cXFsFlcAlFnuYgIt2enSSGIyoiGci4QzjkBw
G+0yGxZLqvrMQY4IwyH7jZyu+ac3ncgtcabZqNJW4jwtcqozQi9lyLKb1ZF+K0PKqRYKwr2uMxI2
3AqqB1K3ez3RvHCTJ7V2+XKxIE9HW1iHAClqkje7stFNU5o1rXx1PHasf6yg2QnI7oBRVFmbO7tM
0Vi4G8LiYCvVDW9zV9cbZOUVgAkcdFoAIIUxXb+KrX0212iQOoVXyiYDiGPYxV7lTjOhFPhdYz7V
MGwYCuwSk7RM7/YCQCw0HvwY08noV5l1N4rfbt02KyeWnyUYJ7iaXGvtNsw2IZ4GnNi8vWmtL3Qb
zwjs43PCbejQ3aNL0ZaRN3Zfel19pT0xz3G3g+7aVxK4GzalQBBcMeZrhGlGKalLDxPUnda2O8nK
js1xqpNTobf7snssgdrkuHolWEpFzNq3PMjX6nR+AuNJNgseZ9pio6hzMZLsp6Wnq71b59lJZGoz
JrVjhRYVHDMzkqhLpUNUd/fCbrmEyPD+tbcSL2hzwsIkTxfzBPHnb/aqU9DuLPOo9ORCIFG6V1/6
UWp26rSFcVs5ihdLLRINregt30pZyum+1kHwQQBuhPyxMwT7PCAgzl//9tnwcGDyyTEAUkhP7PLZ
ErWzJqibhSfaYIIGqirSARVxzPU2Ttv1WxQrifgPdVgAbS5XinpdznrLKF5tKgBnivkfbO+dFG8d
oNWVXlXXKeagnCy3jFQmSdF2hZcTREJVPU8zuH+68/qw1bxYmfLwVKKDxHwLja6lSWeql3ra5FPh
DWhrko81Y3C0jfRcAkfzuTTEQJdZvltYkvv+l9tcerEtzTFCcqYbCq9p6lcG71zQfK/Bx8n/GKPu
NlrqFoqzCwgZG0uLbXh5YfHUMFqELxnuW8biDVelESt9VRY4jlfNoZ1oV1mVm43AmW+t2Nkr9v3Q
HpO6vzcwQxe4JjvKTllGtxEnyY3rayVEMM8UsG3uMCDqSycHWQLfNGDQ6gHWaEd0pdvsToqOHark
oqLUS8lLDWRVBLyqwrh6cxwkmjXL10EzWSDVoBNwnC63dlKkre13Podo/OzQvK4mTiw3SJw86VEK
FJbhEPTEkmg1dFvqLWu7Hf8rcZWKbbgE5RihXpQZmtRenXCCdVJi6lS6ia7MAdv47uK7Lh8U1DqJ
kwDLM85fPGgSOoMKGhM9a8pldr3UnAWfqcH4m66MSCR9FJ9rhWhl7xQqojHeABNcPa6qgQekDhMM
GMrTRRiZuAIgVQHFSfpgH/KSReOAEb5CAfD+0151xcRKCABgjwFLXlu26MzU6gotNnOvMeQj1iSf
9ABvH3ULonDVAmIZoZYCKkRBZ2jZDpFHhnVjxjLjyKwyzG8i096lKFf1snMnQDEV2mFavIV5vC4s
xbr0gRAVxVX86m4fmqAMq8bKvUzSz+a+KBsmxN0uMqV9SOot0XZXcfSp0niHDNN5CLtbMvh9qHY4
cW9Ny6/uPfFjYM2j/gn+En2ey40lhdDITEnKvTz45MASywnWQY6KuJtlD/8fKdbat3273uLa6zMK
lcDxefjmEcFN1+Z4gpjwKn86yglPzVG1mtZ1sv1rXSsGY2G0d5K9Vmxss+ski2en/Q06Av4Au2Bx
51daUaDvShw3Yt0VZix5zupaGz8o01zgX5aerCk9zSnUkLJXPk19eJvK6OUX8ZbW6drhMojpNGLZ
9+yMy89Qx3VOO4qbM6ZibfJoL2xsQ856X+gbj72x1LLtD/Zl0hHtLdjauHQ08a5jACV63fFmPqCs
r8UICoFiGinLAqfKEXeKm7qgd4A+XIYZDBurzfN/5AlBBD3/HCXVI4EFK1vtObVae+d/S6bpWwa6
fw6lnWWGG/3/qwtUfHNcWekUCHSSvbgxQsV3jDnnypIlYyegSV0Xf58669dcYK2OxdP7oWx9jzH1
EJ1OoTOyWK8Lmzzu+phLQuWYd9G+bBFkxqENTYN9xcUxFHS52XuO8znvgn1voi+0BR+9vqh5agS4
6N6A9CPdXFwfEQQc0zdJGyTpRTCt/PrQjLMroriN0JCJmpKf5W5g3Bkj8grK5423cNW+QsaN4SvU
JCSGrz1MmyQqDGwqCzDI3U2JEsnYWL47FzEgPP9e9z92DMFqX/OCcH5+f+3rNi+4SiRs0Kpiccah
Yo++KSJUxihS0fuZ19Q/cY2hdUlmD1piCoaDKvWHWHCF5O6QQlISDCmaMUDv94LKmPcdaDCmQRxE
ul+nvnrJAtMtht/v/8ZrLObrb0TzDvi02JiLGUhCg3rMMQTwRItTqILKDkxD8CRSQyde0nfCzFXw
dnUjwfJmKySs7Q8LkVlh+Q6KmvNx+Y7SuajspuUdjdEXrKFc0eQU1m/x3B0S2A0q4nuInR8DPzzK
9oNUZ4f334A4Bhf5DS+AIRBZJJUKQVC7/AFtmExJaVj8AK3aMZN80LFO1LBven+Z1Qd9u87iRatT
FMitWIceQzkPKDVBqhkYLww+TcNk1zh4ZEeukxLkRbtB2bpvVz+1aH0wAjXxpV6SEDUQD2FY6sxZ
GO9V+yLdd9qhReevtUnnaCaH2a/BnF0z23ISXgnGTLqgSEMk5TUvUYhVa+i9gaceda1ykIfwlCaG
15KH5HWy0ftcySqYryPnLBQ0mSoszhxi15NJSCKuR/JH0bIP6JxQoXHcue5pZ0T5xoqvl/VyB9l0
kwT0DQ0gdfFlZ3+erLDCSketih06xnRdk53VI0yDtmIM9FWltSrmzLqCZ3Hg0ziJzgJSDupZjPgj
HV1zfaNeW0kxeQ//+6MW0X/Ww4ICiO3m00Vqxm7XTE8hR3rEF+YVdopavlNtLHpdn3KY3q66ePta
UmbGLF5FIeeuYQM4ohyfvyrZt8SfXDiwbjyXrt1uSBuvr0smiUYPHaMrdE+SJwq2wEgOVPJLrhgn
kxJU0AX0AVNYBhO+/tzbIZyXLUzJaoyH74LkIs1/EB2L92zWemcGEivPzNADXnCORTb+Cz65tKPA
KiaIt0O7sybUemSKiVrZtfGNCaXqtWyCB9yH+skA+tBEPQKsdMUZXLwffK680G3xXd78ysV3UfU2
TnRNEqaH/zDVK+STOqp0CdBTi8BBMETyDdVrb9SpcLNEZub5vAvGEJkhf+9bkgCvjtKfIrsVe1bw
lOd4IztaS9j4iTpqFfSImRGLg/3msiwnaI+dEeVeKWzceJkzaFk7UT+YmICKcjoCqdKlqSeAQsLr
RSCYppGTpXHyGBDlkbRRd/4/XpuQtqTHwLx48doyPcPZzk5yz/6CwfZRNxlbAL0cyChBUokfKI62
rPUHzLxkv/JS+H+zzHVthkcai67g6AWVuauN+8pIvrc2zcpB9vdqu3HyxC+5jEEW5k/sfgx/RFtg
EYPkUqusxNQiUo072suerhcHXfulO1vUnOv4ykKIXEN3UoQw/OIzVVI+jrjARp6Vysjydp6M414Y
o4tZMzSYd4NvbWzelZ0hlPAZH9Fq4emW5EsjNu2OSQkmPmb2IQK2F6mm14fVMaimyPUt/zku9Xs7
6j4ndf7g0A5p8+EkV+FOeppyBd+fLTrfSsgXjT8sbmiKoDKzJJGoeROOYZLxkyyGeZO8T8rwOM3l
s93rD+konUw5OaUhck0I7Siq2yj1P34YfA5U+Weguv5Ei87eyrVXPg3tBNQ5uPbAGS0ntRWSO8Wg
DRF83cgNsQvs5GynjI9t1XpGttelrQVXv4zAuFLE8nnAnl+e2a63xi7u48gjuMD4m93MxmGTvh+W
X2YMmij2aXGExx6cU2sZe120R02j/wWCnMZHoB2U4IM19Fu51nVOh/KggQK8ECVAvnURlDtKCUk1
pBDZjPIsN/rXWJF/9tXXNsj3Rdw+RVV1kLPijPNpMA2/weN+d1BGwmPhJ1LB78fetZckzBuFiaNA
VCxR8SCBGhQ/KSflmZ0Z1veZ1BzZ0K2bYXAclju9tLkXk2RnKl+/VHFxM6ux7DYx04bQzo8UjlvA
0JXABvUJcW0aMEhd0gtafDgmLAP6wciHFv1NKqMxK9T7KvVrnSDk0iYBZzurAY22qhtOd3o/f9Md
3G8KJd9LcXcz1P7HRr9pNPvZpJyuZcDUkkZdDfuBnmeignbeAuCvbG/w3VB7hFczwIDFR+17eZT7
wOY3l9pdh8d9X81fJsU/DyqA9Ej7WU3WWcm0P44ePqRVetIekO68beucYfz0q23qdFdMQwjTzThu
fOOVDcdvA+AEkY9i5jVLeHN5RV3bZgniCF7vK3dFpH54rGT1PgnGL5BUvmoO1CfUoPBa89QRq4c4
+p7pN4Nc/UY6eas1ftWZpr8nJIkQ1GV0Brrt8tumyGBGUoNs3Jw6X6ImfESh81kYpDXNR6vW7uQ4
RUQfMT/ZfxRQq41XIf76xU30uq/A1AFxvUrAVSN15LyMcUKQMw9RIiSRmDCruGwwPEyiPxbKOVHI
ranEh6kKqHuSu9puf3RGuMXav679eRN0ES2DuoMCZNHxo7kKg6QNkK1FNQEd57vebm8aM3yM5/yT
rNMCcMJ7O6Tzlk/S88Z7EH/51XtwmBEJjCsJxKKuDIBSyUwoUO9DHsrCIl4gThsVd4ikO5CJhXh/
TPVTZBxzTdv4CCtHBdS3Dr5QmMhcTfex3IxNKbN6+MBUdUF6NxeD6+T4tsTTfoCI2GxaxK9Ul1Tw
9BFg09PT1Zd9RLrcpVygHO+NNA2ELkqS4wWJAbQaTG7lwGO1DqKbwa48ZdLGA69U16wOQEkkuRZu
Pou0pNMz8183VwdDF9f2yxqWg9W7fYeYbzfhi9aZSO3iTaHI1T9yJsQicub/00YkuC67RB8DT3N6
TQJtsgisfROPkpGZg2f7xSegLg9D2Hqyn+8Duz6rdN+AeQL4N+qNW+YaK8WpZ3DBOEFAXChxL089
HRytliV7eAU6zTYpZlLsy+xDQlc3wKIDRMufJow+qx1Zqek8tjNqpgbDm7D9nZfqTgrSXd6oEUeh
xx82fq7S/oehjfdCVOv9o7G2Ox3sCYXMpJALWgRyRaq62ZYcfI1raiKiwxDF5x5BiRSjVXQ9jTjZ
iInXrVdezpsVF3kKcBStBnaBjJYOwJfOW8eqgfnTBhQu0vG/fj7uToActNMgGS/bfmZrSmOUIbQY
43ZYqPq50PHPzFw43kfFdO50YvH7K65t/1dkORNtipUrV+E2zuZBadHtDJofGmJIfaJwtUfQO/tz
9qIEpF2p+tEqi9teLx6Zm/15/weIF7gIdsC4GQ2j2oLLgiw+wJv7z5bgc6s5ippzEZ3JzW4DA/CO
VZ5Sqzi8v9TK7qFIBDkF4wtM8XLSn1V5M6cTyuBWEe+E4gIWVfvOlLykrj7hPFBHW6jhlRofAi3m
bORudAnJdS+fTlbHOexH3q4DYyllJGRVN3li57s+QNMRVXYlME5F8SNIkpYUQ3oekWbb4dzissPd
kW7vXOLgEZkardXO9TPd2NdF0LqB/fvvXw6CPSQioqV6NeAL86krUXYZPAtrCzbKSem1DxWth6BJ
zha99szZNKNcOVzkkXAaNBQF1KsBcdA7mSSZRJ5Sn4+UzHdVq5/LMXETPz2E+pYS9MoQk68BNEcU
Xiy5ZJaHcovFb96TYGjPeWwdcrW9GdT2oKEMVUz9fXRjDF/MbFfk8i7F11qRZHeKKLxhoG9E3bVL
75VYTedciH4u/Vva0pbRu05HpJljdKiL+1R7boL0YbRvsKQAnaruK906OlL7A2OZv6/5yW7INs3X
ZueSSIDhlBEUFhlGocRnIcsxS/j11jd6s0WUuLLKExPaVz1qcFlk39ZiSFiOfVQ0QorYSvJPTjXe
1qa+r+36i2h2SHZ/UJ34MVaikzaGN2rRfyjb4KPBDasnhyItnqzGv28goLXxr1JON1BGaxvwzY+z
F3cu0M4wz/0BKd0h2od2d/CjCFStBGIeBf883kgrxfW0jHW2MCxEtpgEe8nrLIuCPlWF1kwmxa94
Ud/Sd5DON5pPayGVdgeYC0RkoQwtMpq4TsuqGZEMpOs2WTqzmJZ5KRAMxrPvB42tlRYfF/mGMItb
skXBFRUsMMfERdlA2trYeHVrsfvNMy0HwElATTCUrNQX8NFRFBsURHm1HjAHnTU4+RPKre8/3MoY
FOcK0agS5Te8u0Xw1rOSyWSCdpvAr4gOXqHGO0PpDrHqHCs4BPafcXrVl8wnQDTczdWWzMvqjqE/
IqR4aW8udZGGiJzNiZFjEhE4AJI+Kt1+201q7RwAaP2fZRY7puuKvMV7GYY6fecu/N0lz+Ch6KEe
os1h0kqeK7RFoJaiTgqgenHm6iwI+9ZCL0fMOAQY32JolFbSQdI+tO3EPNdHdOTv9VCJQySNCHwo
8GmvuFNOh8bA2KNaE2X9rY5XrXib3dTdalH+IkWt5wT5Tur1s9rbTxsbaeX1Ah0n/gGU4J9lFgAF
3q/9yOSRhagEXAKGlILi2qe4c3Zf0El6jMs/dZI+NM7wNbP0DpqOO0Tjb0mabulIPYd68i1U7Y3a
Z+VTkGbSXRJQOOT6xfF+k3uhc21V+UjBnTJgy53pwZbuUmQXqth4wnbbin23qfqNu+d6SwvwNCm1
gtwE9bV4WW8WTfyOLkyMCJXq9Af9/3B2Xr1xI+u6/kUEmMMtmx2kVrYk27oh7NGYOWf++v2Uzj5Y
bnajibUvZgDDg6lmsfjVF95gvavE+in/7+eGDJNgq1EXwlhDx+R0FSOWR1/S9Q6440s3vDgtsoPy
90RfmeCdv1mWAQnLeRL167LNP0kaaF9V6TwQCW4j1W5Z/MMothzvq3LtkS6MqkQbkJhjijIVUNvp
MxW2Ug72XKGSPcUPclqTH3Z3o+MjavjZWTTOCsdto3cV4Mb1A3we5lmYzj3iALRqUSw7XTjXrGr0
ewSButJ3TQmY1ey4erpLV9uLF/ZTGIw6pCYsoyxn+r2cq0GvIkZSKDfx6AMI/NEUzwzG6ixbOYfn
NwpmPUiiAg8UY78lFrcucrDhs0ONnTiwfT61DF/uQXLt7hBlFbZZa0orlxbEfByBBTorQEsWXxsN
drWZExYckw87eBzNn0HoQVQU/jbx+/U3dumsqIgT81hf9Ct5AZHTnFnH+Mlu0Sj+8VH7z073mbW3
SbKrcE9Fkq37eX3B81DCgaRrQUSHFIIM5+kRCaWU1BswlKdXn9H40iFVJeMV4B/8HF54+KfxV5Kc
CydFEA3Eh6CJwkr8oL/CSGz0bZqZAVJNccNkHmHzUWCV/L0238BGvf50F1IBtBfQ5adLa+kkzYtP
r5okpyxrpL8UbJRzJ9nnZoSUen0wM4q6eOePdNwNYzsb9jGLuofxvtef/i+/AcI1WZ1Asy5jTZvJ
dqYGyMiE0cvQ3vWjvw8zeW9F/t5QM3d2kp1cWjt5So61ywxHXQNIXAgDUC6ZE4ouFUoEiwOsS/Qh
6zjuvDrP3Sr93ZbvYfUyM9O8/qSXXq04TNwTVEfMyk5fba7XmlL5M8pTtb0Jmuym1t4UM9llebEr
mm/XF7tQoABd5KWCbKH/eAYz88c8Go1MQ6GmtjYqVMFAeR790Z2bZ7N6ymYNhe2fhU1TIvgJ8zif
s+2QD1vV/kflDQyHwfmpq9FKxL1QHvKriLpIBgmO+TJLSgYj7xLM3rzR+FSK4QXaxS4LPu3EOvrO
iM5oc5xhAUv2+0Qn7vqWXAhUJ2sv9n8IpqZUJoJwmotxZLu3+ob59JvSlrsRpkeQrqE/Lq+I5ijt
GQbES36Xb81l1fmMhHFQdWumRdTvblSgG9vfGQ0W7oW8ssGXVwRFi6wH2lfLxFqrdbt3IIZ6ejjs
ecFz94ar7L5HIDlDVsMf/72+pxfiI3v6n/UWAWSK47oxa+TF5pRI0WsbzOSA6M3oMMfb4jOksz/m
v66veekSoJ2MwSayPgopyiJGtiS9M1RYwr2Kn5j2Oyu1G9lPNkb9j6Rpu8FEM3EGPKIeVhYWJ+S0
0EXEVaTaQqBS4GhPv2A9BfovoRLpqaSQMhCisZShXv1JB6buJUJTac/AlxCVWrhkrnU3Lr1b7auf
KKqmM8yY2qRNTJuY1cvYNdP3XHkLne/AWNv0IdbWzu6FrhIPS0MRUgmCRaAoTh82r3vbytW88/ry
0UELZKC4b5SPUNumxU027v2chzXDjdr/qOni77XkYdJuVnb80vniXaMrjyAnCeJix4dEi2WYHZ1n
jU+1qmyiJsJ5GL7be6L6WGHpnly+mCZi172b+rL4QTBwFGTHStc82F3tBjDksmnl2F+6MpAeY6TB
b2PyutibFD/SwC9JQyLlVVQWSdwxq1bAq65Jjl+MmFDfEQ8mFSfzX9SVSigFec8IE4fXf6I/AqaP
1HacwMykm87Armi9TH4Zh5Xi7kKLl9dPTgBelz4m+sWnr9+J1CYaA27FsN90Bf6WBA8YRAd1uMnN
2+5n948Bfq3YS/IHLcYi2pGnOK8OE3z5NjS9tZpOvbjl5OlCpIdkbDlDqKPEMHM9ovKJb/NecZXg
CYodRkKvg//eqHeAHN1UwwHl0Ldv8/ARSLuu+uEX9xh0dvJz2T2/90XmjuPOzPZy2bpa9KBPq33B
ix8pDWfwJkjJklidbpsEaUhCZ7Tz1Ow4Bh7y0l0x4z4Q3qW5fIisJxVqVOP8Np1518NyTu1jgzSb
j0UgoqTlzl5FW4gVz4IWPUoFCisV8bL2aKmvdMSFSG/EbHnQ7syxuhsJ17i6NW4eZzey/BAobzU4
mdjI3FjKbtM0dc3ZWbmAL6abHGFRtyJ5gn7y6eY0oWqmlCxsToDiZNB4cjAwh3tJwszNi8bFqtkz
pGRjc1V2Su1qt2Ww8uWeJWF0KdEz5i4WgrdUnac/Ab91BkPZ1Hq2roN7YN2ciKEnG5kJwUoVff68
YjHEnOhFECxwOzldbAraJqjQG/Py0JNooinfnebfyr91JldJtw3YtNC1sIbWGYXJK5v9ddWfvPfF
4trp4irm8gEmJDypcttFz69W4gqCd+0N4bfZup/DDS3bTc1uSzsUCCL5frC3Zepq6bNsb+bDpMZ4
zf5s42FjBa6lUmD56NYWm/y3moSbyI5hOCoHyB07NXwq58eqfU2c505O3U5Hu7lS3b54lbXMxalj
g4nzJg/TjTaXG2V6VrJtYG1T+6feyW5Fqm2ggThoboDVHHYClWuGOwjfQf+JkZVrJBbKT6jxuF3M
7PDQZo8N6KDrd83ZVcN+EWMF4Rwm0lkbAleBTIrytsXS4k0woYRKcD55YAkYlaMNQZzLzO31Nc/H
lJCNSSUY1JNDwThYnJBUkro4lpADFB1KgfYXoksgNNwS/Cb9siL5iBEzmYKfobFSeF14XmZTPDGz
cTQ0ncXSeZY4k1PYX+KIihYIpr/u/JE03bU2zCy6ZA2uJG6qxYE8WXBxIOW8pnCPnMYryCQiGORm
ix0aFOGcPwcSjhZ8Flh6CxG+lW0+i4Fim9EIFf0esgh5cYk6aZBzj/KspRG5VnDMCtNFmHYjANlC
W05W/6RsvmGmnjKgwieEp8ZhW63lMxf3/K/fsShBanksnULjd/gzsF5MPDWk3sqh304y4kLSiK/p
7JUrIe8Lu7bceEAgogBxuDyXMW9qNLnKI7P1+upn23yrnUObvPrpZtK/Sfbe7v7tSV+pvuI28ox9
47t+tVXGXVLtgWkLgpi11qQ6v815ITRVBDCXnhE35SI4OeXsoLZB02jcKfXBsg7OdDRrZC5+lAdp
5pJ3k8CFCknHPGs9zX6oZa+IXPt7od0Ze2tAnGpTfRrDxvFftPTm+nn5KkPPduw/P++rAvmrC1PU
eBj0EW2fOPSqeWtkO3zW6qc43dSP9YQux26strHNd3mX3clgaBqdL/Y4F4c5v7nLGzfRXNTcW3kb
KiAANgcAAM7wrFgr8eMLVnv2Q4lV6AYCq4I/ebqPWRyn/qywj8qkb212LUQsCsbMO16Kn3EA594e
sxtHxgLQUjzmk9txUG9Spyug2tQ/kLtzsTdxO/9PHSf7ufyOrta26sn0DekxMf8YMkQF65AyRjXv
y6hihu9Fsn2wh+JgpKjSo5hHJYDlgerscj8/ACC6sYxncoCNpH60/cws5Adaik35llT6UyTLO+Bu
CdamUZceWkn5hemp0LZXhUvhe5x41WQew+4tzl9N8yYOSeOMez3bo93uJtJdKFXbDty7Lz8F8p9O
e4o4yOA7Eqy0U/Eg1W1BYVJY81tYJLtUq2+0FCAPwstcSNePiXkprChfSTLQCzoaixBqOH4wjoXK
lSF+5a75FRyrZ2PYlWhDcTse4+4wg/WFSqceFBNYG5OZ7TBu9ACJlw2MjEq9VZqN0z3d4H4ix4kb
Kuhb5Z8c8K1h7CKS7vqGr097Vu7bj2w3tcSmrcP1/Me88+8k6QEOTzxuah0dFI9mj2rsy/hYto++
vUMZLX1RHqqd8xSWoIy7d7jqfbxf2YSzjFd8ygC+yWwFvnH5reiVNARapbfe1BXb/EeXP9loJf4O
HqWfDV9JZ2Gp+sunszRyqJ4z+6jUN4q+1dNDBRake7DaG8N8D4sfqbOrohZu26ZpPH0s3ZLhdbWX
8u0UqJs6p43RAuG4ccJHFar2rHjkM7O+gzGNQcJ7aOysRnMRzA2+gS0xHq34cxiOefcQOJvsLSt/
qs6wSZRqVwUPho9dVUIIZBQEYuVR8/cjqn9qEHhF9wmA8S4K1sYNlzYKdAZAVKSIaR8s+oyTrBa+
rQ5kg5Cx6MjxSQZbYULg5s0HGOKVS+/ScozByLWZR1E0LSqRJNOUWLJyWtfhuOVyLzrzICwOEuuP
FjMXS9bA78aF+x20E7Q2xl8MJRfZvdMnoTTIaeuVkPmm8kPItQil2+vnbW2VRcQb8e+omDzSBQmJ
PrpzN48fk1KvJStn5SanmswIniqNlvPGQ4ZGX1CmAqrYvZWw/x24PzNhdKQ1rSTjMZtfneCxFwR0
rnFlgrQ0Dg+APLZ6TSHXrk3ML2WK9HPJEBG5gNWyVPR2oMjGRo54NlU4wWVQ7VsJFdTc/p3GP8Je
9SgqA1/xKkfZ+O3z9U0/b7mh/cA1w2BCsE6Idaf3jE/SbIaxRs9hqFyRuwmUoiDmq/4fH5BEGiKr
BpygqL9dX/lCxkT/Byg5xpsI9CwPVTc4WR/HNGrtiDQYkUEVfZlEyzcm5NTi0/GMbm2Se/FhGTLx
5fCWaTQujlgydRl5VNxAHcLONXwTrDDhFyJyVaF1KNpdfALYr7Urh/vSW6ZzQNOegCobjHpP9zmy
i1nGIYDHTb6XxmcquVPzJvbZil/l9tEOYXVJYChxVpOStebxhdr4C6QLMASFgDMHHHMyzJEGPSLE
ju8m/WMqukwoBBr9h2FVa496oRyAdkuHCYfML/Hn00ctUX62kxgCQAz03qqzg1rtDGXGFvpREOya
BhVFC3Yq+qvXj9Sl9ytMfkg9cS1gWrrIwtPEcobOsWoPpamN2X8IVXhLYMDDd4LJl1KO8iGEclbW
FenAIlk7WXeRLuBFrHYwJqnAkZof6s9Wv1OGvWN8YL3q+jOeuex7lG0Ejy/AKuL68hcCp5C2Yv5E
PGPevqiB2kGph4KOKDNo86ad9EM5/PTHaO0hxQldPiRaSBTTuuAZLYlgeRLlRJGWSKG/T92LQUc0
oYIN49zr9W6H98/ORD5ZbR+FtngeBLt2tF1Tfrn+tBd6LwAx+IaY3VJ10jk9PV6pBDFFmdDzM2kr
xMjz6KhLGvX3gmzdbp5F06033NrR3dGmDjMkb1iTjj2PXfwEXCIE54PMaDmKN/yisFJbLz3BpNIQ
TRQkgCqDDBmR96F50ZXR7ZyuUH/Pv+LTVRdpBo7BdRIJedK0zA4YGCBXgK66fgCnfFeV+dPKPp9/
xoLlDRiFNjiXw1f/+q9SSbGTLAsTmJ4+tvKYErt1rWz6BoZfauOjsKkbXKRwRw5Jr1aW1s6OGtmm
wKlAc2ZUsVRBMrqxIVoxLpydWxNVrRjgFboJnZrd5SVqycL8GlyZzhGMQWQKHXFzXnNNPk+zTn7E
8rNKyqgMYyOsPVkOsKJECTcyDjJ0HhXfdX8G/7XmZXg+mYFHgTQN9gmIptDHFF/6X1te9VWba8pU
eZVSbJMA0KApe7HW3liVtBXiV6UQ5pWwuTB0t1AlrxvypzZNDyEGktoaT/lCLS+Yn6i8ctLFmHMR
1sh7hqQOx8rrjZB5ROG2fez9TkH35midBQ0gQ8rjABlto98J5ydxjwq9YBMrO5x/vCx7HIAVdegG
2yPaD6YG0PKx6LB5K12QrB59outH50vM/TRK8VPBSiO1j6oj/b7TLcwG256UqUX9dIy3cPRQ2ICw
TuNBCNA7NuRMPXBrJGlUu9sGc+em8pPwi4hu8u6XPj90XBl2+zr2WCh2t3GAEgjUBtG9qcPw1kxw
BVSrG8mu18KrCFtnP5xhnEBLUEcsVcsrHCXV3kIlNU8+fLJ5E427ASFoJFqFcIXZ7GeUOwd+V9qt
5cQXPnV657ZMtSekspb3Jmr4nSlpFeeOOCaSQCHfkszGpiz3aoayg4YtYd7tzGYlpF0K5icrL44Y
XoQd49y68qIJCx00BYQgihCOEatb+q2d8fRkofwpwoxHhcJvfV4/MueDODE9EYBZgP0X1Io6U6ul
tu5LTxugjolyAJBn7gy7oksOMs1EnV56m0z7BPUK43Vl9fO9Z3X8w4DJCKj1kuTRJ0VeWLFKVJfM
XTMfjCdpFn6a8SZO7jv/gK3evin73fVlz4Pb6arisv8r0qQNxExzUkpmCLzl7r75l09EMZqbtEi8
zlqBrV/Ifk+XWwQ2YMGjVmo85KyGLnAZdwoRR8ETHj3cHklezpnQ/wwSXrP/JnBL1x/38jv+Slvg
sZsgo06ft4rzGRNtGalXatcmflWDnZxkXpraG/jcoZF+2dP2in8n0zVeWVxs5umnzdP/tfiixmqj
KYadOHPAmLYooCnQV8i0e8dntp1JdEmI5uI14xtwmzb6IczQHMeSM6/WwuOFDJmfAhwMjgMQIm3Z
nrUCHI/7dhJy2ckGdHg3vxVzjzRefhgiYbX+GmYNoXANInVedQPnUNF5hzPFjHdpHsusBVDjjCLY
HFT7ev53Dh23ApQJT2ilxXvhZFPaiXIaTUORr56+6dAqEEeNW7TAsBtSo3ozVTo25Uy9yj2Nzdtk
/r3yes8jNxckMkPMhUlWkCE7XdEsraDCoqCAVDDuDPIQCJr7sX8Y8cM1p9o1RvpgDNLDXdHbb9cX
v/C0AltLz4l0+FyyPqt9JQO0kHuY/RzKtLsPfReFpRDf6qGI/oz1v9fXu3CUGSnxIhnXw4RazpYy
XU0DLbNzTyb7lSekjYJ65Qr/ekOLzwW4IDQXZHRBD55BQ7gSYjtHz07Sx92koQYdG/dhbtxD6ttN
6XdUUA5IekNvtd+EOKuZ2d+isaE3Wfx29P6zSoKZ0ZOpe35ieoGDO5j9ENjJz8RAiKCbd1PovPpD
/7vDGGbTVPHBMPratZFk9MDh7KJYChDeUJ/78J/ru3cukKAxERS9JxI9hCCX5EENo2ooZEi0SYCK
5jY7hH7wra6iW3Poj3X6OA29ayuoBo/ZnWDAiKAITWXfmO2xpL6w1GZlt8/9SsRPAt7Od4m2Ky3F
09Mbo8UNMA/VuinguNK6Tkcy7Sl3tYFbGHU0SF/oOTDFinMg/oUrBBOzSd0H8qqt24W78OS3LEo7
Xw/VUIF1hIYHee5IwlaEPxtUDcwwvTP99hgQFSOc4e1gFY5z6WQLxgpfMP8G2He6D6StSA2kUeG1
yINNWbDT82E3YMRTSgcxMRZOSvrPIjDIcrWvEJ2P5W6Wg7UXIlKe5fFnoAeUUqHXZBqLu7IY4fDO
05SDjILEaBwZcdI6T1C2Mr5U1Eqzd2dTpp+AhQiiReN4WDmll34BsUxHzVBgKZbg4WBOlXlsCoTy
5EeLWl5B80mI509o0SLvsfGxWTDGYJtawV49GPg9XP8BFy4LIgtMP0EvBzkpXtVfyYmS6ZGhJQZf
Y8jwWINTj/dlTK3QxuXKUhePP4Umqo1CGfRMFDCU4ryzhizHIshExqvfqs5dWTJYI89mkiEqmkZv
N60cMQlL3dF4AnvrDuqv//aRaeEAX9HRef6iWZ4+8lBLZYuqUu75qnxj2eHeQYxdawJusZXzdd67
QBCXzonQrIBWuuyBzqUcW20Mf8bXZTed7AcoZfeO9Zn6xwZ1SlmLn4Y+++8BM6zK9W8o2PigPbi4
I7muGbe1Clp1NtxifdzPYXVkiJRJt10W3Tp5vcmdfh/n2dZvo3tNMm6iblh59Avhl9MEBF9IwUDn
WtbXRRJYeT9DlZRGxevyz7gxbiiH8D6XdrlRM0nka59ebCW90eZki9yTpMj7zp4RApsPRZR9v/7W
L6Rj8Jf5wuDqMUACP3D62nM0v6VcRj3EabpbkgwPTRw4ifpXR7qpcUxCLM0yUAib5P31tc8/MpYW
Fo1COISbaBFro6kurHJWgUlwvAeFLMV5sqoQqbbo6fpKl04cHxf8TtR38EAT4eavz7kptQCnS0Zj
UdjcoIfwPbemP1gme13TS25r2dF2mIu1Ge7lvf1rWe10WSZ1oZwIDUjwMBVdivI2U5OHwa4T4Ae1
1zvNnS8Hx8HWOW7j7vozn8tmEbgYp5CBCoz+WTkfG2qsGjV6bWV7U7XlTTYVvwHu7yQ//yfsp4PB
IY/vEzX8qeDIRmPvWBf13Wwq7uSm5UdXZC/Xf9F5piio8rZIPRDK4b4/3Y44bWpliojk4VjfKtPR
6ZAHSnFDoTXdywVXjLESWy++979WFH//13svhsYwqxIgjlo9oA77Klnpu1T/M/hArNP4PqjJfKz/
0xf1n0WXXbtuAu1VzDxmY3oRdPgom/ZTwvB3CvaSVW76KNq1cXhvO8HK415+5Rx07kyGpVxfp8/b
J4lh+X0I/icd92YB7aJp76oMlElk4/Nj3iZZvkvVetOUBaaktmtZk6eV72A2PnGvf6Bq+aYVxkro
/dLkPM0nhDIynznDRULw8kO3jTHxJR+O3WhId0HUh24COtU3n4LSKTdl3uT7OQIqUqBuT/oXVc5N
5d/VcL0cNfDmOvgeBSb25n7RUr4Wb83cmbg5pTeofX3OsbSZ1OYRCtH143rhYv4SdGZUJ8gAuDCc
7qZdJTpG8szqHSDSo/1Wdm5r7wNwt1bGcGf4XY7tg6Wg2XhMMLeMGdCmofN75Vec13anv2Jxb4VJ
W0BFpb6CubXlfbk/mmffAKucQKtCW9aK5m2spw9yEK9FkEsBWnQq4OEy0UDP+XQDEmu006rACqBy
m6Lep4Hxp5MnBpRB8Rh06c2gObtBtrdy0NC0GL/7srMLlYPUvCkaFLZ8JX5cjKfi6sR4Wkh6L7vB
o5I3gPRRsq1T4HYslibAnNUs3FcB0cspX9PaeRo6O2ToEv637DnRGkOFACkUGyvXZU046ZFjhh0p
YSBP+9qWJVcvm9vZaHdO0jxodhGu5AqXwiVaBAptZGGbuZSNU+XB0mpbY7Y1ao8Yde0Ks/vmG8Y9
noEHaZpemiC/uX7YRIWx/FD/XnJxI4MX0ayJLj/6qnx7cbjrlGwT5NYWJZMdqkcrW3qhKSfajfCp
hUGvQ8lzesAYfI9l4yh04QPjBlFvd0bAV+6VY0hiD3qs9pKmcHGH+VNjcZxMKSC0cFgr9/Xzog/J
diYM0Gc56WdzxVabhkzFucQz0LxMtW5vSfF9XwCiHszokGoUgV1GXpa+d210iMvw56R132mn4h/J
9C+UlH8qmWZ5xDjMr/XKS6oU+Ls9v1tptbO01sZXIPoRGz9GFSRR2e36afiRayN85MwGC6pPd6UF
EM1qwtc0jTVQSjkTn7G+i2N9n2bDRivTg1EaT6gaj+71l36uZgUDRzT8uZm5Nc5E5HzcAIdhTEUB
En7cR7P1bsfZ3mwcJNBlu3MtH3ibPf2M+/aoBMMh6dRtrwY3TZjO4L71ZhO/lG2GCAxZla9Um0M2
BAd5HFbyxfOADHxBFpQYXhRvaXm9+dFcqlKixN6kTftGblCVSl7mUHtM8xr6sdz8yH9LSrUNs+RP
MFW/TS34NWG1NEdr5h5n36b4JSgjcC2QM5PEnh7cKO1a3S75JdbgeFXd3bSa+ogusit31aaak9vG
91du0bNvUywJu5NrnSqGO+l0SdX3w77Prdjz4X5QD/hFvcv6dpfY8cF01vb60gOCUBFkUmQNAduf
rhar9pxHvRx7ifKRMQAdq5ap47vTPva/hnalpSfukZOww6Oh7sJFw1ICG3O6WI9UdRVVqBxr6rs+
B9jEta5UNNvr5/z8+hDLMOJAsYunwhL2dJnGGBQD66/Em6zmNmlbkJxAnuDpaGn/kuOtFqtQkubk
vlGUbytrn12lrM1EkAckklOCLnLfOmzlKpuAoIYazsfxdIzV5HZMrR9RrjwaRnZvQ12hGjpOhb2R
BFZcS+6rsX+kSj2Els+EM+zWvqeLP4p5H21UTDLIzk43RO2zoJaaMPHSOL2NmocJMIXco0ba2dvY
h481dze5X91NuuM60uCmDp3QaXxK5RlyyVSCXLNWRGvOxyRio0D4ccQp1rhvT3+T1WRpaEoSDtRy
s43N+k5Sx72tMRUIzacZ5qnlyxvqeHT75yMKVGsdwPOzSF8ZxTNomDS0uQxP189LxaBULGNvZMBc
zOVW8p+MQV45i+c7D2dAsPBJZuBbaotVxskxSnVkli2X7135UtpUofM9hji7lXN3drXR1gDHQBQG
NAM0Z3Hu5FrSQ1QJI6wOC7dmypxJ7/XguzZWJFDe26311PrhyqrnwYNFhTiywZ0unKxO97BQ+tgo
ZCvychOQeNMIFUxXlrIDymDHTLdc2V/JlcR+nUYQVoRZAzIUkv1ZD23KtUgugoh4XM03YngrqeWz
6s+7zIzus95fuTIvhBLATuQdFDR8z2cM+AYtw8JI/RjYuyhJUJo35SMeaU/VYG0nPqHWqbaOXgdg
JIz3lXcqPoHlw6KlKkTwxThraRI2oz7ZJbUZoz/oexmgdd2XH+WE6XU134W2CoS52enafIzUxJ2r
DiRll6x8p2eVNedKqA3A7+FsndGV5ajPg1zmN4RT5dZceJPdfbNT88GK7C1uP78TZ3xO6pWE8dKq
kOeoRAR+lsVPD1Za8xdyzR0I9Qi+zexWo/odM7hvbWh7ZSg/Zdn83vt/rm/4xVUNEiTcbO1zk86i
U7WQmBF7Tf7H8OttlI/vijo+x5mN3+/4gh3yQ7hKv7jwksHEEhq4r84pYyEYVMP22eCutndK6nhj
P7/bFKKZxIvVuzcr/n39Mc+REFxQQsUW0JUJl2d5HYROQtpdAeKhd3ubdM49us6xuHdQdtBvtLZ/
neRmP0DxCZI/vUwOooTDc17/H+4A9NQVHt5kTMsvWpQFSFlmYRvDEczQdNLl8bmezU+zSO4lbXgO
exkrY/2Bw/42KvGv0Vkz6bpwB7G+KZD0tGnpjS6is2o35EUD2d2clBvDmDdGcUD6Zte7le/vyxLH
SeSFTdzBQLquhRbxcIuvm1xI+IUyEDsfB2SOE9fQZ8m8yFKGZHwukzsHE8jITO+VQHtUInuXqaHX
dtaW7/Je9hsXHY6dFK4qaog4ffZTKLU59pS+Z3ZBhmSUVlhM5NvydEBzMC/DA22nBxWx4VprbpJO
BpZnb8O8ugsK530GTFxSLV4/l+d0cc6lBdiSrwCdbe6x06++CVGPD0Kh9z3XWy2dnrDJ80o0EYVX
bxJNhyabvyW++VOrbFDFfbWrzWNpb7Qq8PQCmw35HyOVP3Q1R6nf0DYJ/4tunldi09eQfblbJOdw
kIVVA7ff6c+cqihDu80PPbNyHqvIeI6y4alRzYc+GB9CUIvJoAag2UPPyBUZo04DW3sGIW7h1P/Y
jQwqpTiSPOLzWTaPvVQ+DFH5Emf5fe40O1x1ttPI2350Wv9FUop/9c633GnKjoqJBIsN8jUL9VeT
O3crdclDrlY0qhih2ZGzZql34YJnTouePSMD4NzLR1Xoq5ZmixWBwIEWA7DioNoaeFrVNVT+yG0B
HV8/BBcueK5ZOCeowTkwTxZ5TIBjQJ7bVORd8e9UJM8mkamq4xeqiadhtlb6IOdjGnHkoFXjbQR5
FhWv03eZ6kOSQJnFeCPQnvu0+WU5o9fO3aHQeoT6YaDFnb5voWgEWNgVU/46tirshUqBoYw0asLJ
rPHKuL4JFy4iuub8GsGCIfNYbEJU+EVsW9iBJIrE+flIsvJWyuptV6H+1ddbH/JgvUbCuvj5wZJA
ApAOiai+T/dClcK0HrHJ8ZpouJVK/w/C18Ausx99Zta89emj02ZXHc3b2s52rT9u2tDcZngtBG13
EP9oiQ7nuVJNASlktsnEuMD5SvKub48mfsnyC6RZSguHH3uu4zDkbRPSOIy8fnqQreHJZjbtxH69
8SdFPmrpBx3MN7tqm/u28mFR1s7bZCGIWRuwbzoHmmogoSOblJ7lvI5zF27DTvIBtkT8NzLMo8KC
Jx5p8KwkdOZzWwhd4sGQ+Fp268wx9Mh2/rSyaTfl6qGovl9/vktfnQOtQMgNA7RfMo2rKKkVtJH5
Bni2kKvBM5L5u55l70lXHGF6c1kO5u76opdSXWaD/1l10QnAvr3SmmKMPKjtmGs9ITx/C1LPH8vN
4KDLgbOjVa7E0kt34N9rLo5cLM0x6lOIRkxyeh8lEh2cYCWBFV/w2VkxaKOINJaMZ3GpoCffVHbA
YylorASq8lG02cb28xe/rdcusAvBS8xY0QBAOw+B2cVaeVN3iTRRU85TfTeF4/PkS8d6yBNYvKm9
ncv5yVYre1fV8i89cB41VF80w03SZNcV48HRyhcNcxL8pFRti/HGc2hV0aYqnH4rF+q+bor3+rZH
SyH2cIvS9HDlAU4PnmCxaMiNIytG00SM7Bdxp8inaapaisiIi+ZbJH3DGQqOu7IhddjYsbXyHRun
ecf5eiIO/jW263PfKEfbp/2aNVBQ5zcQ1HdDUNIuBVWmShUgzvkoz1HuOj5g77zoX8wSYrkPqTzC
rSqQg5deDp81Knmkbvdx8DZ0kzeiNyPU+mM807oQ2FYYAqqZPNzarLnf+lp/tEv8I2Jw47MK1Mn+
FozfJ6v+bo7hz/ihbWWvk4Z9FKQ/B719yMxW8YoG9QtT7l/7QfexI6fma/L6VwdUv6uxn8zM24yy
t2/4tX23plqon70bpLDJijAaBIDHdby4qWZkQOBuO5Hn5M6urMKdFQ0egHwEjDa59chGbce5h/lc
H8tQuQs1/eG1BdfQDeXjIGMqnlvdmyFPOPFmz2OAqTrFeRVTTIYa1FfzWxlMjzFmoVHt6jscmzed
QseMucA0/pm49TPpGEr5fdjWR8XP7zVMxKbJOeK94ymV7DWlta+Kmx5pelh+h2FSdpN6GLVppQNw
+j1zZoTDs+APUo+D5Fj2bfQx1jtH4swEM2DLAAm66TmTP+3u83o8XHTL/99CzFe/poJCp2kRDzVM
p/pEpdUwN5AwbnXF2oT43Fh5syvl6MWZ7ibVfmzx/Kht55spJR8O5OOP0X6Qei/NUgwYtNvKtzW3
0BAvGRQgdmsWDItO+f//kSRLhEnkGZbN4ippdXMeE8pzcNty3H43m+pbltK2G9EL1n3ICGbq6t3D
hAAkMN882fly+eBL1Qqwf5E9/O8vEX6sCOOALFrG2bpQM0D1uSiefVKj4T7L62+zVH+v4uF+KOY7
tbNux8C5lezyqR+qF0NRHzW12EzaN1AKrjqoOyw9bjK7vI919U4dw1tFgQt0/bUurrn//Z3Ol40E
DQ1QIqcxxzRSyWLeS9k13Uf6rWL/ruvbyrrpjH87QEmk9WH/en3NL2es/9xB52suKgatDKSxE2vK
OdlsVD7khbF3/kmLYidL/T34ZBy1SjU/poT0KK3AApUP4fwyK/cjYAI1xePGV3ZJAW84uq9Rr2n0
P0aionM4PkHXuP5zv/pKi59Ld43kCk3m/yHtvJrkNrI9/1Vu6B1z4c3G1TwAZdqwye6m5wtCpCh4
j4T79PvL1uxOF6qisJxlaBTBIdWJ9CfP+RvSA+u8E1iwqKxCprJppkfFbA4dtV6rfj+a9c9Cte5r
z3xrltGtA3tgng1fUjggdx2N0b0thPEg+m/58qkaW7QGnLfGrH3GKkbMeqAN4m4wexS19Htif14R
PeR7gTZQRiXym1pZX3VDPKpZFNhRERiTBzkjOrrRfKO39lszyf2FsLxRdpX7tR2DToHUqil7S+CN
kNV31pzv5O9Bte+14pPiKrhOa3t9JF8YHYy2Rs5L7DTkzgAKHY0ue1Lb9rkRzZNkly2j81Vfhsdo
jL9Gc/6+ShFNMMZv3rD16ji79yA/ywIzrlvSmnFdYnbNLGxnm/XQjAt26G88JViAvY5ibzRvEqjQ
1fKYFghUfFArRHTKv4/Q//4x/a/oZ/X491R2//wffv+jquc2ieJ+9dt/fqgK/vkf+d/8379z+l/8
8yH50VZd9Vd/9W8df1Zv/yh+duu/dPKTaf1fX7f7o//j5Df7sk/6+Un8bOfnn53I+5evoB/yb/6/
/uF//Xz5KR/m+ufvv/2oRNnLnxYlVfnbv/7o9s/ff5PviP9+/eP/9Wfy+3//zW//WJJ8/fd//tH1
v/+m6N4/qChBWSJPJaMkhx81/nz5I8f4B7Um0GawHaRQqk0UU1ZtH//+m/UPCkHgSh1cNslvqdIG
uauE/CNEJP8hcx38JPRrgAJTefs/n3Yyg/+e0f8qRfFYIR/V/f7b6a2IdjtvZXKIFE1h1wPlW0Vu
bY8qEilxtDDcuPnsTlTUl2ay7oTXoOmydOlGpGidRNU8lj3JYYLbDlICrM/6FBU6Fp1picTaOKWx
7nt6Z1f+TLIkiAAnbcSJp6EPpRPJFAM+wNWPzBWK4qdHdgkyURsLCPRLXSYQlSLnkzf18YOd9fNj
ayrpMc8689E12y21uVU3X1omBOAclOqVpEBOW25zpdcj6ekEI8z+cwQff+tpeZL5ReRtaW2sspEv
3STPjwKKZHfQ2ioartsZbZ0IRYq5IcYbfDEmmrEDaxC7D3U1xclbe1gQEsjhNdndJy/rCdeAgY3m
LoOX4W6cUubpFBNQkCTmayS13tC0demqbm047gJQsqbYKI6LyX3jJZWzcTdeaAXYCwB0eNZS1FzO
wKsngJUJJYsqYnSTjMOO+6J7GJIyen61k/+1XV5vjxUAhbGFdMccskPYptz+8uX2qpluNjpNFDya
GsR737h25PS+W4Udyky29ayHlVRtBpJtdGpzcKdK2zuuKN8mJenFxU2qjbE9W1cUHAlhya1BR0KW
Qo7Kq8+JRoxVACtAYY0AAucCmNkwmPa+cVEMu97105NB9tyRmo1AsKXFA7XW06YyKCtWY2Mgmjik
OLoWIXwkpOubnl9H2FdbT/oLXSOhhkU2m13HcXgVNkdWZ2VFBmlCH+blmxeGzm3qKcg0hsPWKK4K
GfTNoipFgsxG/otXwXp7uorAh7JniY6L1R10r0UZaYntY2yq0aHw4mJvD1H42FToiqausHeKSHrh
lyNkR1FhruDZXXm4Pt6rAJMaGQ6p/JuCAjgjnbPrdMATV6iL1zDgiqE/VdP8ta14PZJgf1MpIPi6
3sEjINwP+Pr0sb4BHlkflTQuOXekcSjXUe5fz3aj93HBWQFtw9AOYZh9mOLih1LEt10IErnPOCKX
3H3c6LOc1H9HjC995pIj52HA3ie2Xu3ipvWqvB1MkgVe6t0C61B5jvduvrfqGlLH0tQPY4ngUm2r
0S1BuRL0upqABJuGm+ufsjpPWHMae1x6ZVJbgVyzGv1mUciX6V7mD2VRv2tUCkkimz3Dv97MepZf
2iFJwvomK05NetXOEmVpPs9uF6gzdF5AQsMd2cX86NYIVIhqjP+YpSRItww9pzUDMS3q0/VvOM02
2XwCmsYydJBXBin61aBnkebNddMPQdmkSo9AAsUmf7Cr9mu3VOWfCGiU9u2Ii/q80XnZt1ez/XfD
FuepxJBxbq+2eO2plUhzQcPI7QRDhSV8kSnxfu71/B4dJcRfikJ9UiIDg5EuUTb6vTphZPMSpytF
/zAeAFtxusHqlPf2nIcCdEiSQBjX2xtcOZ235Iu3qPIXmgIqKGVIqFAC9V5tp2ZSO9gduAz2Vdre
qbWN1QZyESS1yQFtaVGsTmrZLxqTGQesMIjkVncUlMMSwdWu8Efqkl+jNNdu4Cy673H+ir+H6pBv
TOOl9jg3iRxlDMquOx3HNNKWjPtiDKzRG94lKnKyhYiaIDGcOFDNdstP8cJ6dYiQORWJT5E1Xm0Z
NTcrq4JECgG58x7aNrlL07H8kSBF8ABmyvyWeRZJteubZB1VvYwqxzB3BSpcJkiV0142CVgZ260Z
1baw/VY0qNN6ZnTXGxGpivSAzR6AdCcI63I6uOY032gqziPXv+LSOiLKBwArNZ0JK08/IsqmYslJ
PPtJ3Uw3Y6UtO2EvrZ+5wFauN3V2ALIhUJaXhhxc+2c3gLTAHphzluw4W4eyDcNbrwqHL9dbWRXO
OHxohlwx60Nqw7FgT3uk5aObVbNa+J4HoQwfCLXdz3HtxUSvivoQWYvDXedZj/Gk8qC1UeVL95kX
6vtYmdM/bR5Oyh0+wuanjoTHfTvrxjueMMlWVH028i/fiXkm6SRMuddcSycZmiGykaReKgGWTEyk
2pspC8IJ6cjrY3K2vmkKrJfMooP2IiQ5HRLEkdJWU/D/yJb2fT8pth9neMU3bRnum7H9YeHj8P56
k+fXEMMP44eA1pSP0nV0p8VVUSM1VvLu89qvgzqYO5xYtd2gTpQJ21JD61HrbmOFFe7N08c0o7Z3
/RvObgM+AeFQpKl5KUBr1U+7HYeWm0+KMwVJbrlKsgcxQ3HNtkqv+jO3a4PFUENF2s1WNUw38zzh
IE/RsNoyG7iw8NnnMPHBEBCRrG+lrKSIHSXTFDR9pGR+koz6e81U2uMvd9dFowbreQ5qqOOryy/N
rMzLsgbSsuv18G3gNXV22B4NAXq77IS676YivVFb2w1yS8mfrzcv99XJ3Svh26+aX91IudfbTah3
SAPZqvDjcQBbkA53hhO+ick57aqq+NxnHLL/SbNkmWUiHDjY6sHSuEmu5CMKoCLUPOF71mQnu8bs
h4p6bzd9m2BM2FxcYf0ZNgMyyNebv7C16PW/m19d+U01F1plm4iUthX2p73yUC1vk4rdNbYj9Xli
sY3NfGmcLbCyzCIxHpvsdFVz/kEFcDKEiGx4sU6jlwey+MrecPOfuYvJe1QhlFTFHOK/3lVHlYUe
yvBcGPppw0VTe4rpAeK03LG0/aIX0/fF6zREWiql/l6Edfy+H7NmC+p4flBS5MFyEFwPTBQsv0/b
7aOSaK5G+MlIsTesSy3eW1WMWMqob7FPzk8MmuKkoMrIoUUEedpUViueKCQDuB56KGwx90eiZjZw
kmRp37aErHcAXTHkWEzjCPd8K349n1udTBJwO4msxJBrtZgL28gi3UZeC+idfVjI8wIRd62cJ2Nf
50EFw2ofiaQ4kAz48KuzS9NAO3gYc3eCEz/teuim89QX3BGm2mhf+rh2Po1aUffArUHD+VPuKlA0
CymHeb3hS31GDoXLAmgNHZc77FXGYYhSPelmdBUS14w/5XU03Sypg4yc0i/k0cf0Q21P6W0xztXz
9ZbP9y5ZF4p1LC4iP2ONZoD2Y1X1Ik8sp3ACN57MQ1qGJLd8Q5Ru9bEXERADeIWVsxEKXegzTjvc
SNRFcWtY++uOddMmds2hleJmtB9aNzmOg+P51thl92UTWYcGCZ7nyRrqj9f7vM43cTwQCPD+xCWV
kICBPx3udCr6TtSCWEABxljoRvtgmbF4zNMGYfJC+cIVFu29bsZmZlFRV9Mgkc5uqh9KsG1fN75G
bqjTS+P0a1aRSZz3vZEVOaIaswosrurDb+UQx89IvKV2NlBcSsPPXZojVwYsUfdrtTZ32vSLehMy
aORkAabO2w3yB3Wx01EBRTpli6vPwbRo7tGKY1TG4gk9tKYgNmuFhqezHd9HvaKgA5Kp71JSVR+G
wTYfQJpvGSdcOPGgKUOeRXsQEQ6Z0n+9JTw4W3qlt0gRjfWiKQESaNnwpYwlaWEnXLUtNubhPELR
ebI63GPoE3HwrBpsYjrflhNHu5db5R4cs5huQ7Mb7Y2GXorg6wnnGHdQICC1ykPgtGsEjITScbIE
seOgZ+3MdoI7ZaSkOqgRXiOBVmhtF5AO4/Ezxq1NtTrN5jSIdfTnfCvU54QnYGFk93mluzB1QBp+
UWNRz28UFALTIGzsrSTtpeEhtOCo4EjgAlqdjflSO2rZof3XJkLtH6vUwGBm0GZ1S4/gwrlA0lWi
vDGgNyGhnI5OtBj9YDll7eMn6hm7GRJ1cYyKsDfxH0nceq+7+lI9olc7e5GP3BE6vdd35IWlR5UG
qB2SyBoeSevTODTyPsnlF7S1+0OrJ+HbZl99rHtkmf+DpsAHw3bRJXhiddnadbjYpIaWYCQzflTI
zHxNSoVQNarmeqNbK1XJlw1OcEoGDowKt9sajmC3SZWheM2JKxa92YnI5iCJBzGPuzS3FjKDU3fX
R2qHz1kdhZ+nOl8ehhh7o11WeuKZZM5Efdec5zshwKmEIQmu4NcHhNIGYE+L5yAaPKezn6fjNA1q
U5ObU1MfDfXyc+dl7pvY23Qblz9qtQ2pnVAcJHn0kic8baofBqeNK2oLVFeMfZHiMZrxHr3J5oxn
QjMWR0WJa38w7HKvIhe1QWy/sKFOml+9FYCWxfbgAkfqZgRFD3OW5NFBM8gObsz7hQ2FAKbOG5uo
htzDuqFl7NuxztAPmZ3yL703ayRWsvhTSt+DXLPKINHU9sYq0y3hh4stIxtqIk3GC9RaHalDbXdo
xtLFsA9nGx/jXL1Z5jE/JJOuHdVE1X2t17Od4ljpBuLlwh4GhMQtD26YGV4DkdoBldy0I5QrvVjc
Zi3V+9Abw6dCFNFGIHO2jmQKklCZWhHKQWfp9cpENrRo894PUwNWY1mI28RcPJzbRtcOSlNfbkZ1
7t6FxhI+1KWyJeG46irSALKkgIufvL0wolqdzIVWLu2o4h/UlOlwYGTdZ+idVnHX1fbw5vr2XGUl
SQ+ikAlHG1oE72tsr073zFLYxYRRFL5wil00j41nzdpx5Mg2H2YlSqMfYILgfV1vdBWj/t2oy2uE
PC+PrzXzgISs5URhDoktifM98Zz6pVrgYbpWTO3XCrubSR/s4/VG10HiS6tsGp55liz4rgVErNaM
PS8rZ99RMnwo458W9K2waz82iXaXpOIhadLPAxlDX3WGfabFJSnvttn4jLPJZcCJgxhzvN9J660G
PMyWEFMJPLodMUNJ1Rtrb861skc3azlc7/HqQKLDktYtF9ELl2ydO6nlK08s6eyDVOzfeXDJ75dJ
bFGazzsEWY0cqHxgSoX21eWKYGOftuY0+oSVpm9WU/uhThwXnr4xff3lDtEUBCbiOaAQ61JEuiTL
RMCAQIdTaPrexJKo3ptRNHsbJ8BZn2yqiawS6UaPTuF65PBA6qfJChHBqCOz2zv2WIbAgJsB16Vy
TjYRSvLcfHVzcTnKY1yWPTCfk2/11S7My7zGlILyCoExyBjiPTIOZT9+rBobdxmwaTOQKSedn2Lb
OmSxit2aPf11fXjX6U3SyhRtUIPWSYZQblrHE6RdPKHNSEPAvsizvTPkKg7yhZX+UccOoIGxSNU8
sEqOeJ87Iv+DLHv8AZNTeytqWB9LvNolCIIcIqc9itmrXdLPTZokw0slKKoy32h5sPp9raPzmnJk
PRdsry1hkLMDQocEBYycygHhG/+W++nVo12PuikrYtzvQAlolo8EdnVQsIb0yenqvtk4y75zWsUv
CqUrb2ZlUcsvU0pm1TKr/jAMXbE1DOuDki+i2Ak5Sb6pyd2sgidLT5SsFR7VFHPBXNkEiPs1LmYE
EYpoqF3f6yrsXBcO0E1XzPWS/LtpdhukIF6RL+IerwajXwwH9R278HUvXd6J1mw+zXnpHIYCT6S+
GFTYkvF8UFsr/bw4c/WwqA8TOnoGpYmNI/NsMchRILQCVUGZmbjjdF76RE2axiKZQn1Y+VwQ8n5I
yEB0JCLb/ps5UAU7XN8J6/0vO0/ShgS/PAWIOE5bbIoupgJMKiOq0BM2krHeN70JBQ0VkY2mLk2x
SbXERSgARM56nMtaVnwUsnM6sfynxJnCHYXk1tcKkX4wEhuFlGJuttRlL3ZQan1IRw1OODnkr2Y3
abzG1gb0Jw0PB+ix0Izbkff5vu2HLU2P9S30MpbcRTJ247ZfuzoI3chacrnIj1Z9/I4rxHxu01b/
eH3GVpEpyAMQnlQJKIuggIyzwWmHUINjgWTNFLjtZP9cqhwSyOIYb5yixNhtqQxxq0wqNgdhk29E
M5fGUgJicPpBBAMFjNOmQ2McbUPBEDSvEz0QHE8/U8qSN3EdthvR2qWxlAcTdx/wInNdF6i5QQZR
EPlD5iufxJDab2ukgDY6tH5Xvgwm4kGEgzyjQNiswnyYnWWnRTitjhx/H1U1r29ssjVHRyvcY1aP
Y5DYIRdVO8HQt0Yz8yd7jgBGSAnR0UT5uxpCIF3AgiB1efvrU31pvEFykU5wpSbz+m5wWtoFqo5i
qapmFhp0lolsy5y0+KZyeS0bo3G5OZ4E8lnJObw6C3K1sitlZqsAGIyRnYMze5v3k8e1MAOAvt63
82WM/A5veeI2KXFtrvalaJN+nFCE8hUnJIbCekXHCW3R9W9aOE/f9Ngr/0pcrXlqdIsL+Xrj56uL
xpFLBcnEU0tdX/92XDGslsK0O8K+J1kXoT80KDfXWzk/8GjFI4TjggeRt4byVGOZa81M0qKvs+mN
3lczBoda+pQZ1RwYiqcGvTttCYOsmBsSmcQNwv/YNxD9yNGdbtKxStMm0d3CV+IRvz5D0W70sP/u
Wgkg3lBz91o+fWsT/T40x2PdoYGdZmmLSNWEEJXlEQYp3n8w14D+EfAjRqfutfqkNhkAaL7UCNDI
fNNW2WMU6uEj2cwRqnIafvPy2nrn1k21MQOX5hkHWY9DWbLP1nlhvRwsUkI8pXOhpu9R5sn3SjmO
36/P88VWJJ0BCViD0GV1IrduOdqpBTKCbTrEARGcbe2dFDzt7fWGLi0oglU0rvFYO9+grpqWLlpH
eMAagjJ8nscghkVUo6CRmvyZryHZ6PlDN9dbkcnKlEQuK24dSngOKQmitLXmbunVVZKWbBl9SG4W
uzEDsn9vMkP/EBvx4Ds5vpyDl6L9o8Y33VD9Gbrii17UD3kJgjt3te911/6oCv1T7eEvGw+pQil9
7jGYVK29UUFF1wtvDrgLOn9YNG03K7YezPPwroiVjdvl/PChM6BLJOzepia5OnxKfTFLYdAZmPw6
SrWWEb0Nmzh5b7jLtHd7m6eI5lchoozXZ/B8qZw2vFoqpbFUimsQ4Bl1WPwRc/XZOyvP8FS73o7s
wOtnlpwtHsWsEQAL55XQTlkqbaxjmDEhnlb1XEG+tiQ/dYL0Ozgi3xjQi+3JwSR+lcXX1dWRWk1e
jrWOMUQfZyOCdmOCAIE+vyk02ioiff5xvYPndxWLkBSZzDEAi3l54L0K63L2u9L0FP/C1mpvMd3o
3xAumceks+en602t+gbHAjykaskAGSdqw5Jz+qopdNonpKNQryp4AfwRGYmh+G6pLmLX6HH8kIb5
WP3axb9ucq2pXJm12lQRqZOmzmzrSP2uUe9sfY6yO7zI637jmFwNJiEGD0HpAy93BDodqx56aEvo
0IfTHRmlYg8f191lVt7fOU05/xIxmwc/EyPRXbx3pQX8mskM9F/k0Eg5kRW1ADVvaaiOFFnY/yqQ
9u+WsHegHEjoD+vrdNpKHTOa2USLOnUreFBUWzAczuIYCMvclNrjMqjjX3G0hJpvj1lqBrwfRHFM
TJnY/sUVJDv9709ZpzktE/vWxIqRUdKyvPKzzs46mb7W+oM2m9pPcrCoVv9qmzDGufMQv0dHkqj9
tPvDFDmqkgH36J2h/amAFX8Xd0n8rhxCdTcvTfThentna4gN8rq91XB7bkjhz6DIpjV6epiS/IMy
kR8fU8c6/P+0BKz1tGdlOE15JEDQWOoItm8ptM+i71s/duxpo1NnW58yLscojpcExRxuq6aWfsyN
yvEqf8wW1dupnuBacLAGLvwyT5oRFTRrcXe/3D+wv6QaqVVSxFuHjTUA2TaurcoXjt2LYGxi3KVJ
Efa4OHFfbNRyLswbFWqAFKwSnhjrBGAyKrM3ohbqC9gV92hy5dCthvo2mp1NowKZzn91K7EliQDx
QgBjw+Im2XM6c4ogLO3loU3yQ/sJfbHyjWhBGJUwDcSb5h27aMp2k26wHZwKfFC26FtqQJfm9PVH
yD9/dZwvoSJLISAoRjtzb/rObgtfq0gcB9pUmb6RRFtAxgtDTPkZkDwmWdwg9ir8HQwpK4BFFgGO
HfvVADXGSx37s8r//e362lknNuUQk9IzqUEDueJg1097l1EVTKKO83WYlv6YQ/x60t3G24P6rg7o
0NRHkKvKTd131qFIYAa7Rbr1jlyFqS/fADyFgB+jJsqUq2lOtXiOohF9wLRBXAktn3zAsEqdjNKv
MgiOPjmnRvfnoqvSjTjkUtOkEGG/ohtIKL46hcwmAYakuzRklPrdYkxfwGE82y4JHw+zPPLf4UZE
t8aBv/TWwvGQxDawHNLopyPuVh10fgODFzTyXJKC/V+VgTR8Wit/wVHKf7R9X/0VqnZCZVxTb9Ku
igKMN7fwyBd7DvQDZwWJ0V6Xt2yTVEZZzHyGFprfYDqHN+0gcBjVEd7VeV0/ZV5abBXmL2wm0kFk
JwBX8Ixe17yHubFKMAdILCud+zXvJjv0e4rjMfY/2YIjmWJ4W2m2Sz0FQMEjCvgkiezVoRwDyK1T
g8WEG4D4kY6t9qG3e+MYoijuKya+y8K0P1/fVzICWp1clHfQQUBRj8r+WoRAAVkVg9vhIiiE4uyy
DMH7Y+wYzZbL2+plwmoi2yUvG4BDEjK52r+tx5yJ3qnADXa4PDaNCXmxGGrY3E5xW6mzOBRcs+9a
yl0bK/n8mDptenVMgdhpY7eB+T43enLImczdEuPhkzpKvRFwrnFEspvABXnLEsVTAV7P4WK1xVhG
S+1X7RzdJQLRzQngzDGbUMQaCfr3Vt51R6/J2ls2Xn3M1TB7Jt1ip/7iRUZA1bH2Q4uqzTLU6NfN
Voaon2Iers/7ulJy9qGr+TAqmzcssDW/H8ojcK8nkNF2AKju3rGzozU1d162fF8oYoFqLY6NPoNe
3loU5yue0SLnitbQi67i6iNGQKXsLL32S6IRK1imSf06Auf+qLoTlaMpqioAvZh7bhm7X1gS8kSj
JCMVjtgBp2ebboyiHQxR+6LK9X029emTBtT0oLfhL1YHGGhIpESQFHEB0ELJPm2KUNXDPMJoyF5o
7nsscs3HYppa9Bqi6b5xOi1G+S609hvzKw+L040tm+XYlI4XOpKsp83ao1KBPpswzbERUPfBoZSG
rxSh+miGRfNstVr/vUKnOw2KELUyv8rL7D7rIWxRvoeT6F//nvOZprLDMpIUG07x9fXdZhXQ0oaa
Z+5lI9TWJt/3jTph0gz0adI/RMLe8jqXV+J6BF43udr2ZpmVaW+RQuq0D9HQQJmhZrLr+OWPXTnt
CldDRCVeGjyP9Hpr/OVPv9b6avybWghgAijfhaH+yWqm9E1X691zew8icLwt851BCBg4md7uawI3
3xuxds3iuQgIErfeMBdGH2axZHhSn5Ih2+liEEuxJLxeGYpEWu/C0uMESnxvjnogP0WBb/jUQ/m5
PufnR74kJXGKke2hrLMmNrvCi5WkMfG7WEL13gWwfRu2b11Fi98CoBHvpg6zksJw8o2xP7+7gcKw
9CWZGuTpmokQdrEz1S06RHnb5k5gIIz5ME+ZgqBOH93WeGwmGz09v0WlLzCZUjJSGByv9V9qPW7V
eUGaO0p79Y05e87NAOF7d308zw4tziuqTqSFKJpww6xOEjGEc+PZUbrzKG7b996cde0ujdzUuIfO
HdkbGY2z6aM5qpq8fbEklbIGp4tGEaMTRhHqhlneKe90C8P4OMQhZ2xmFJ0H3furQt4BdKvY0ts9
m8DTltfkP9usKhd1dzSaph6ke6oBvd71Vd00QZTkc3JT9OSDN+bwbI/QqHzIUHt88V9bQbZie1yU
ZjTJFaFGelTMpXsv3DIJnLBHHdWqo2hnDc74H8wpzHfonZLgSc3odJB1Z04cu0TufGyH/NCLTL2N
UoGL99xxK/x6Y8ie8H6gKoW4wbqCIswaFO3AMm07K2nAHo7iLiny+qjNKPdcX6xnW4KMqdQbJ0sr
ra3Wc1hGU5k2fY+Nb4KR29iYxVuVDMcW+efCnpBsbnnJWWQz1oaMYVejyADydRdBewlsrQ0/eEas
3yZ9uPx5vUcX9gMVSzY47XCDrashitdiMyLyZhd6IEqCrPEcobMlzET86BsnOerI88VRkEaWWX8r
FnUTLXxhX5A/genMS48swzo3LNSkU3vHa3kgGIsbuAjC8hZFBCX3U6skQpuWOP7VNAotvm5zdejM
SxpbsYFTrp04xluhKOaOF5m5T6PpFyX5XwhO0jGE4iX1pvM0ChwgvXPJGfpjbxvHrFuUW/wUin3U
x8a+GvooiMZMCYY47W8kdfVTManZ8fosn69biWmEwgaaC6GetbWVIyJBdFa2fhuaSrQXuZ0+i7wc
8o12zucSsAjEV0QBeNcCqz/d+HVvDzEoXYSChRY3+0ZN4aMGVUHZUAB2yEljKEM1VYfr3bvULOuC
nUK6xqWocdrsqEVRNkJo2pUgx5sHU01xca0sd4ne5hC40mM7VI6+sYYujan0r+WSlNfkmj6wRJbS
eoZksQ5WNwaa4oy3+N1NWw4Va9SDZMhRrAQsKc8EmS457V1YuMucVOhEj0WbNj4lhvoBgdvqvWdm
1ZvRMpQ/7MKpvihxNT1EZqk+m3NXvxO2Wu6ztK457CfzRheF99Agof18fezPc1jy82A4ye/jkllL
96QkqDqntiXabHHMwDXG56wcPmI/Hj/z+nJxfZsjYKWOkT9Bwc8XMndURTbeqBdmA8QugDxJ6ZCP
k9NBIvB3tHrIkAxtcah+mjHY9A5eWovm1yCYcjaINYHIkrRiT61B7nldK42dzpRBpEKwh9EdzcBn
t8xhS3b7/Bo4aeplYbzKfTp1kjuCmshuTLr4qajGdK86vX3Txqby+fosyuE5CexPe7UevmqOUSNw
dHo1DvB683w+xkU6Hathth+m2PqhL9oWJeXClJEu1yC/cFagjraK35UCMJHRoW/cUBX4lJBJOYyG
U23kGC9tH7K5MHh5MKIUtN6npirqkQRUsnPJMRoV3tLLZCtBPQAXAsgY+Zhvi/teV5xHjz38xmxH
qG+9ZexdBfFYp6rbJ5FoC/CP2tk4uM5vX9REqHZRbSJhgFXs6apVLCuagVVI3c4wRYnKG+4psoOj
WsIxeypKTdyKJuOJM/axtQWnWj0lGQ6QLhwrjAnVdcqmp417bZd2KHTqQSLi7t4o4vJYxlEd9FPl
7iwBeNGLdar7qdM9FXmvP15fcqvV/dI8ZUUQrfJh466DxKhC5jPifRUIsO2Hqh6qOyPzkr3ubqa4
1yibf7UFiJiFwDN9jSAa+zzVtXgqfVcgBhWHVLxsqvqaNbGjuntn6r4pYBiKEqKILTDf8CQ63Z2U
WyUe7jW32zg0L/adU1OC5TwpIXA69C1U13QKMyMI1TlRPiST48X3rSvi+vsYmd788/pQr3b3S/eZ
YylIgV4fcJDT5kwjJwQcFMrvwiLUmRMhuDI6tCYjpUbUmweYPRwG1Qm3GBX2pZ6iuSITpKCG0Eo4
bdotmixqAQUCdhm7XUuodUAGAqZ36U7+EI+3sw6nvTSbbNfUFl70pUUCYfKM25xE/SF26vQQIn0d
KJH5yUWp5XHhAefXYwVrTrPSO6FGO3RKseHRsVnukynf2cIeAao579yuePFOASP7Xqlb1beJ4P1F
Dw+KE/01l01GVhhwdJkp0c6BAbtU7idoJV/h4uJ2kpXaTV8iZ4Uc+XBXy+q0WlrCB5bxPRX1+7Qa
v5PzFruxM2918s07o8NQcDI+DlMcjI79UKT9Y2Igm5l7h6zMOl80eqBbS+cnqfok4vYx66zPfc1T
qTW2FtmlWedCJkuBL7BETJ4OfWGruMg7VFemxq3T+1bNw+LYRkLEQTyU5UdvmBSE0sqyC64vt1U4
JpebLGxQhpUpwrPdVvC8RWKT5YZAcnhEB1N7AGmbHpvcKe8XK9+iKawuEtkev2AHkBgBzbLeTcuo
dmFtUWJW2264NatCHJfOTt//aq/galpIqsldS7pitZIXPfescqASaUftfDTMSd8loRO9U0Ih3llO
94twUnrFe0HuGBR2ZMVqtWlnEkGhF0eU6MOyc4NmSpp9l7sTlvBZFG907gUQ9ioAeGlNJnug5GB2
c3YilZleaYrBPk0n0d/HqWq8NXKzxXJ1nnwvyaZjG08Cfdr5ixNjx+a1Xn8kpTr7qjUjJme35m4y
FiOYAdvejeb8VxJH7n3i1fbGhX5+ouBczi/SrgwMNerTZT3DOLCyIQRrrM3l3qlVi5RfNXO2pOXx
+pRvNSWv71cBWG24mTm6HlW6oZ+O41z3aEWN0xOGecYv7xmevzr3IZbs5BXW56QHCbWCCVr5ne2i
bwKPce8tIr7vTJ41gzDjjTD2fM/QHkk9GJO8QCHCnnZNeGGS2h0n2mygMhIgk5cUgRmDR99dH8N1
TeZlZVEuYHMi/sDmWc1XH9mdBpOMGpnTzsouqjgzHkjR1VqwiKYzsalr6gHvOKdrAXEvOfeCPXVD
EIdJIvw6Bay2NzFc+379wy5N7uvvWk0uVFAUG6jqBd6YW1+iBiimorYiSMox3rjuLww2MR4uW7xL
eMmdRVoi1c20B1LAAMzdLs5TbQr0uRdb2mqXGgLzhkspLlbAUlazmkVDaBUVDnBO6S15MFteqRzc
xeRS/OXBY/9JnDTQhXNag1tMroBQTqImtsLbeCST5cduWn9qkrTa0qTRziNVuduJIAgXyduukShg
cxvuFCzjq2FJsmBRJsJ2NZz6vWl3CMQYevF2Gitn58RpjF/tVD8C2mo+LEPZH+vKUnx1SECwwoFP
n9LIyJ8zrxBvQn45vnw8POZVvamP+BLBrs5UbDS4LKScAayx1QUMN9aehrmv/Bjb4Iki0fyl680v
ks3l1xit4Gc7Kp+7ArybUhfP8ljHU3iimooWmo/jXwgGJVZ3oeFOdxKWfRACDxBiuGkv3Mo9VNbg
4kiUk0EWYX9oAADiiOh8WxZN97u6I76s4KeJdPyiDQDKCzW6MyfNCnJQz5Qn/zdl57EcN9JF6SdC
BLzZwhXKsFj0ZoMQJQreJTyefr7qWcyI6mjG36umRAosIJF577nH1E1Yym3iGaWyZ58h4ENOj4VE
ik+vfbZOfMwS+2YUzu/OLojCMJbk2KqVfSzj9pVm+61Mss5L08K6hmQb3iKr1U09DMau14uDs3bQ
j2WRePJmKF7Xf2vgc905/uP+fpUoqWU/iK2bG9fOa2IPZL1+yLOBIOVKJar56m9BjJT6jc/ZVwYJ
+9nVVw/i7NX26+/FmPTUCANDfXbqlI0TyxV0gIrtRNcaZY/LeRbN/TK5q6INO3R73Hd0EmnqjUxM
/+fXkN8FYi3WvoAeKML+3MWXVZmLxoJ/cM0rPHU26WKzkmWhUSzaN63qv+zjzDgdWDrgANeX8br3
/H+H4XXS2Usl2OzSTevqNv34oQOi+uyZLbI//sTANoofT10TTchjbgmD3s4gbgfn18f/3n/+fvRU
YewHOPrRu9JY/PnL6OZqb1NSQrSAVpj7mRqP17iXdE8mPYhuXIhNee5mx3j67+teP+SfS47r4lIN
XkGJK3/F4rR1qhQ5w6yhmubllNaEryjOZH8DLX6BBVhiHJRsroiKier+S4tttFue1Qrcjop9aS+c
JY8Q/uIeTPD1jzXFa64QOSmn85x9t6L+7QMyCYCAi0MPorcve9Y100jZJi5dI1PbQzwtI8ta429M
E2D0/suNhDrDy4RajB39S1WAX7wZ54Lr9MYxW4JY360SAd+tB/zE17YFavxSt6+V1gXz8CtuM3eZ
Ul9KBrezfALZyO9ypW31yuIWwporiavEzZ/sQ4m9d082liY9iqx1t23wKW265D2hAbRz2cPcNCzK
+5EUpkYOxTKRx1EQphbQRJY6XsV7bZvcZsCzYrpVa5xQRyWc+1DOomKJvco8D8oSxlXmMXE6EVIX
JM5JkkPN+THZhl+nTBNNssWWyl8T7HBT0isOJMi6qRK7ouqC1hzccknxcbDL0zzm3aFKlzeJ4juR
3m1nX2biqgRgj39PGhvMfomyrYmS0Xgxmqd5CK00ouClBlWUxFO6UzHsV+XWHnW3jHXCklbfzFWv
yQairu/09TEmNjJ/SpUo5ZhejWdlnIOketInEtqGqK/u5uWxlMOcOU+r3o8jPlwWWZQTU1HN7bZb
U76NaXws5Vw0vwkwccflSZC+kYrDwDgB5wlO3thPnSS045/EDLia+VvYu007FxhxCDXEMog8xMzj
bNjanwYgeTH8KEa4fgFmGW5VwCQxUm+QO6+pX0jTPWB+Rx5nQbJi5iqk0pPTPbXoZ6qwtgN19Cbd
CmBNuqQbFJo/O2+9YaOu6fZLDeG/50gdJzdXI1WLD6O008uwwPnTZpe0PLMO0/icxv15KXczaT6F
uJk7X87ZyZvCb5InvErK+FbZyEx6mLujXnuy89E0N0xm1Cb3MhJM0qLxhumotnfJEI0ThNTmftFt
hDaXeNoluEImIwNe6aKPatikI6Q7ckXCzXlWsRKUi4ds/rGY5E2/yWWkWLtq/ky2p2Y4qY6/de5K
wzEcCLzHhc4o79QiJA3ebakj+qwJ+w6vxcYT+YeAy9gNprdlWWBI+wlyTG3tKxFtEK0s51j3G+EB
pZdP51bfW2WBbAxBIqVbjSoyFzhsDO/GeC5QTNRplOH7hVn55nw2E6fpA2oXtyjqPQQLJb61y3ej
NALyFw62ec1KlZ7qugkkwoiFgaNasRzUpYxaLSgHE5uSkjCTPGzNw+TcpR23ABWvhI4fqr+3pZsr
lWOUyVUw6EYgRtkvYegN5qWQ8bGu7BtQMv6KEqPGLG7iKZmBE9+qjd9Q0W0O0WAfarxcunEKFBGB
1hRYnpu59M3R9697IqM3BHo04jCr/jxsJBGrmKLBxmzUbD3hKuqw9Lv8G2bCVxv7/7vrk0VExgXb
7F/eAouRJz3DCxr+xTjpKYYGuubpen/T6BruQNZQBGasF7/s2EhOad9b7hynjxtqHXcquumbhvTv
9uhqHn/1ekH3CSKg/vmhe02fJrkBZcvimTfIiKEhVyRkVnH/XTPxN14ETAXXnPAHpCacfH9eSsYA
xYoJtySgKjPZKvT5Ycs187IsLWFtwOH/8/O8qmYYVcGTw6v26/XsLO6XrRlaN2VYdK3OF+e0lICg
39zCv884vHKIC4EeD17xl57xOm83xAZtUlTKaUtLo3DB1zd/yfoyasylPjUlp8D/WqHgyHJFcvAl
YJz2FUgwwEbmqTAwkbTTOlJiQYaFILDkv69yXfJ/1kEEsGA2fBU6A8V8nYLlW2s6LbutaxnV0zJW
N1LZv4zQi30ha+xD1ht1ueW3uv5N5fB3aXSN1sHB26b+w837y7s4NZkz9kPbwSsth6e0JDphMpSe
Gafp7MalnkMm+2lo1NRo//2R//3K6AJQlTHh/tqEKpqk5WbClTWj63eiWtJzF+fKMUbpHuVIzs55
nVlR3GOM+99X/pf3g2aDQpemA9LSV/igVbfCNLO6c6/g5zuO5WMEEczqSVRAnOh166R8O3S+vt5/
PmDIGJAyaC1wTf9LFTBXEL8aa4DaWDA51zJk9I7SpYde9L2/tGkTzEaZvWvVhDhaxeQ4T/TB0xar
95t5qIP/vgN/LzdicBmQXUkF/Pd1Ua/AQd1iyjTFwkx2nbKrpGfkLwzGcCFpz8ngIL6zdekbfcZf
LzAQo3UlxTDZRgr39bITQpMlISXGH/BRgAozL5YEzbrftH/qrnqYgIt6KO1QPqdB07/ZP/567tfL
0zri3QByxOnz576YafIIQpWkvs10cNprqCSWd1jvKrLvaSVXJJQcFeLpf9/rrwN9UEgui4SYLtdE
ovS1qUySRrHNuRFuTtZ42K+N2AtrKn42ppYfCzOfQAKy2qvWdeSwVutornPnmz7r7y77n1+CKQKx
OFA7vm4wTn6dseswVjqln92xJp8gEzWGvBtchooW1IV4oHsxfhB3xrYtM3UXOM8M6/Sbp/DnIrB5
pdi+cSplO8XzmiiLP58CQM2MwJlkUsUEMzKM2Hwv40b3JK69q2xewyL7trH/s+T456KYHXFIAf6r
jB2+PPohX3tJNpvFHeVCGITAtu3PvsuYmf33w/7mOl+PQsdMhWGlWIvhLD1cikFWHh2n/S6N5c9a
4p9PA/hBWBhTE+bMfxEZUkOOG01bXMu28+wDFeXYfpZw4ssHFdsg8/O/PxR1wz9TgP+3f/11ya8O
yw6Zgi2ZyTRbg3Wb9ZbakS+Y5zqy+2YZ4faFhFBMlKL2VXo5e1SlE35GDChXjJUmkRBJ5c2l2tg7
qKDatfiMadDi2uqaiRTk2a5e1zHpCzIETBBSC7+vJs3oQDdsHUkWrHuJWENeI3m5qOzZxpNcGgrl
d70usGKIjm5JRyCCOOkbx8dPHE6aN25a06ae0Y84s3qsx6bVvEnUdXcV2Ou1lu7GmXL0Upt6P7mt
I88N5fXcxzQMm11Mrp7M8hKmerIEUtbm+xzf8uMKlxfw2ZTyQ91txJEag3mq5cTxdLU06Oay6n6t
p+tuVuocpsW4ycFSOdu9WreZF4suO2F/WhM3PDtnIZwu3GpV9loFqzi7q7F6wt35IMpOu7eZxp1K
JsyBip/lLuGX8PK2iffdJFdhCiLqxVtceWapioPeqmu0VJa07/G/CjKiCk7SkCzhoGjCBSI1jgbG
MkwppNn8lFSjCBuc6m7Zq6tDMmomd6xvAmVJlbeeEeMNS9B+W5a5uNmsZQmZSkhPG6ZsM20lMKgv
Q1W6lyYpe1w6S3nP66H0ZcQ5gUSwGiZx/Zi45bUT2WyZ7NLEGgK7N6oHiEzZhwQaE5lLtjymorXD
bAO4na2Z3sognh4GtvyUxZvwTUWC5TRteY0xfdU0P1AeJYc1YQvrj9fAIPq4eRoGUjOL6Yc2l0PK
LDvedk6NsBoLzdSbuoNYR7dowAC0dSSty5K7xC8hc/gC2ITW2hY3Se/I+0nRi1sYdt0zZObFjSGJ
nzodR+k2G4bzSJ4LYttBqX5LrZw/mylcOa7RD8e8lKivTYmsF1OyF1+WrrgE3nWuVpTVqSytxjNy
fAANZVHftV5ub8x4FKFTxNbDWtLEIg1Xdsmiv1RLTJcuGyn6GlFPgVVd25dGMqJ02/S3TUlGIJ1a
de3YETjjWKkPIZGqEZjOI32GRaaJKQ0lI6G5n2HVezn+ebtmMO6GoXYCMm1Nv6nTIZrJMzk4Th7O
qUGUdp/0bm9vcxKgSFoAHAtleanrwfxZLTl2xpscB3ANLD/uFFLUFzVTXNnqurBa1AGvFyWdkCt1
vXIfrxOZe0txUfQc++fxd6UUTxg/Bswcfm6lE3VNH+Vjeazz9qktu0+GOb9wrDE8sCcROVuFPSSI
oKevCyofFVGspHWPkjE8NRYxRdmyzQF+B+Jgdpp6o9N/SP2YuUIpQeB751lK0W/IdrFv9Pkml7QH
OW3nQGutLlgcBkZrJ+uXPK5uyzJbvLavgtn6xyOrJ92DqwGz+5IuXpsxezIz9RWyvgp6kxSeBErj
q3G/L8rpBMKHMKbY3tnrntDQp26igN6ulonjc1po+w7Tm0EmuUxV6zvHzD+3qr7N7CwJsyZusMIh
kpRhJbnCaQUQ5WwJOJHMkiQOoTbqnSqZWkjCSO+tdfZBlk7rpbgBkzCd5j6mpUQaIlnJ14rghFjS
X2KF0fEyFYdtywe3GI351E7ThRV901+TgTWhJl48TIavLcPG66ochk0lymWs7jWjuodfsLO5324H
a5tNgyAuyaj0MJ7NJJjMTXWzOUd6Vq2i953RhMGslTTNK0oOqkZlIX+nLtxSlmT8PZVfRYoylLT4
Ggi/DsekSMOk1bNLbNqpnwMtQV6JDZx3yhx9LvbSoMFaTPy1VouzsmrLpco7/OXxSNsuy0TAeycV
5NXaNgHNlv25SunRqZzbBUAFjfcr2whrG9jZhSV9Pyd2ZFubIFCDwGQYIj12EExPRLNjBmbCBjd2
hI0x1NGjNdYDVS5uE0c7tEbsx3Ef0B65Y4rjZTJDcVKwcIfk3BDLUs8/025jhN8XO7J3HvMkfxvN
5bDpKcE8RnGyVnuXkywCbrWdxLY8aaK/acG3SDhr/EzmnyuJJegWCZCrKo/lqh07wICJyI+MwNFg
kZLbKc92qFk/ly5OXU3HpaKviGzHYTJwpvVSicHykW1mXiMV4VwxHJnUSniTKW9uOqlB3Ug33Wa8
VnNFejAvU1+6ounumha0DVq8JxUaS4mohnJYXx3RRHUO7FnKvmJhXN+myxO5dzzNpMvdytw+k9Zs
fD13gqmVPyfCzid7aDwMqb3YJvV8XE/GVKk3XWo+KFn52pjbTFh2PJE9n933FYzSucvCNE+iWhQR
u70bK2lktP1BWjUSQB3WMpRkVOm69cOqsxOFOVZRFAbuJqc/5XQLVGvi45LfscnarlmkMSjG4uy0
+s049hCjjbVX1p1sZLkDd0mCCYhAtr2Ve6f5CX85+ZWYTnVUJ6H6Uqq+CLFh+rkJ4dZ8B1qj+DT0
djBN0mFrC2IcsmV6L/VVBMWc9njZrmFm8HaJYidYIGhr7gdiGqJxa4WfSCDbYjTR30hivOpYKxq9
5Nixn/FVclb4pkJpdtoQ31aFVh2oXzyzSXe5UwRtrrKM0eGbKtE3+ho1RYUdcWFeT5/yPA9qSDV5
I0B+rVrcr/qE3b1yLuXqYtVQhpslITNa7oXnDHHijb3W8w0aHYYyXfHYdCcRC4adpOM7vXrJKiUg
xC8747GQ893ZoSeuY+yOitNFfZMdYsDIIkt4efLGU5upB/YEOFyz8oAO9aQXtu4WlpW5apm9yBXW
9x1i3QwhKm5T7lSKV9Rb4WxBHTZL6pvS+JlAj8o4J61Ne6mznn1+Y+XIb4q8huWcPmlS3+OHlge5
IQJr2sIxrj17Xt+HHFA76aS71TRRAZuPTqNyEkDosTI1StRk1zdxsOqFr49zqEv6uS7iK4Lf/VLi
9CMxUNjJC8CqIjL4oYpLEAw+C4t9iUfrRdG285BDmDMyPdSG/qGYlXvsIbESz3AHS56sZn2rVLJi
dc+S+otdOqcNsb1nKO0+t9sTJOaCWYDz3hfT3Uzg+DjofrLgJbNp7gJwbqtDUMIbo/RaIS4wHs/k
5GGRyzc5ywyX+KGXaSVoqinjt2StL5uy7aXE8GJ1vqsc7ZImi+Fq8+Kls/qe5/bZKJt3p0fWsWn1
5CZ1djFE/EnmKoXXqr7bSk5oU+r4mZAutS1cTRYZ2ZAkz3bKD/5yVyN7rJc3I5n9LtZ13zaqk6Ft
T1sq9vAYU+L5lnOTLLhiF7fS+CuZJ5avctNaFHkQ9XOV+7yyS4yxBDOeSxAg2FLtKocpFUGiYnXR
6Je6a0KnMiJHj3+bhrxLcb32bZWLt1JB8nn20Tm81RD/nkq5fklipqFmpd6ib/g01H7zctD3Ag6t
04y+LbidRtVJ+MjkPHXF9ARUMreWFMktlWy3zOjguzn1e4n6StdzJhr6Qc2xZSl0+Ubk61HNdTsS
knNei4oIhvqYV+P1Nj9I27TTJuOwqL2v9HDQzW03d7ZDLzAdN1t8yr0Rs62moZ41D0YjX8pEVJFT
Zr9aiaq9S3TA+8p5mK3u0Gj5vaHlv7Vtvis23cP4J+yk9hhTIegM27r1gyxPyizzgajH90RpDwsF
fly3ES/OXuAMtPZZNCYSFnWjX+R1oPSMgsbGuod44GscXiVTDWxRY1evTCxsjf0wm4Sdj4Fude9V
bBYuOu37Fe71UirHdGIaFzvnuRSMcRK/JX2JbC/sXPXC0ze2cLSwwsXoMpzGjKHA+mKv1yuh1YWp
yWKBz1o1Iui2eW+MDDIW89eA9hsyRDS0ozvOTw7n1lDKd/Km3S+Lo/pqXVi7tWlfHHKsOSzECxhH
ZPfbocoruHdG45GN8YBDa+HNYrgjrvFmJMTXJexzcY3JJIlLm33SeNk2uAVkU5bNY9rr951mQVrB
CCERr4UGXwYqeroyxWTsttZiZ9TGI5JxX+N7OKzb0fbHAnKrI85Npu31mkGj3Z/B2PwV/cESQ46q
PnkBgknDSpSRY6p2p1yyedqaK2f5zs7akFiFu2YqLhJgAv5Xi7Ed0qp4MKoyaGomMBIecE57AznL
bcWjmXDMatvjor9K849GeWjLeUfg1PMwQDeh+hozGmjn2Wjf5f6jzwtunuHhQ8t61J+ycV/xIUvz
OsN9i4sTbNxnRF2HIWshpjB7hNeiNOdmPkvNo5ParJjVn4fZTabar9uf7HU7Tdv28ixzKj5JUxLF
UnELTFK6laScKHTcbY79Scj+1H/qTHOtInPrpvU17SLhhgPL9aw3DLbMUyr/gG4bUC96ZJc8jPNy
7pU4KLrRFz25JvA20gnGcfdalnGgJeqhqxgwOp8JKv3Z7IOkvc+EdZrV9lYanuP4UjKXq/r4nJV9
YNfPTQpJvBoCK8GATs/CxVh9OJN+Kan0BDkmvSXmsm9aX9wgE4Z7PuDYfKdzJhcyRWRV7ftkDwuM
4kA6EmweJuPPjfOz2GhMyo03bjrKMgcdphywxXcrf2bXtrcwZ00Z3tl0bnlRB2AMh1y704dQwiRa
SyZfU+4baa/kT2P2VpJdbTtNkHcp2Q8XpWPbN0OFclpKflVr6xvbFEr6vmnPSnlzJe7Y/AB0zlKr
yXXsGh+Vk7fY75Oeur0cuyh03blUwjZ5SvRbSbXv6+FlqHYxY+BChGv7Jugh+xS/IKHb+1XmHBh1
5pJp/9M07yr62t6QAOs1quzmLJg8G8zJzaw7MKSUSSbsNPqeyjoK3TpJdZ64y7L4YzM8WlBNV/Ml
TnJX9IQ7vE3jcI7L/rm3PzRtBuLIgiyPNXdNx0PNtq+tVVBUT0637mMzuzNq/WFN5DDO6xdFpdxx
uoB8nGCmZJDiggJ89MZBOuiYIFL0urC9GT5yapRFdE0TLmzmxPtNGoKmWsNtXvcoFMm6VKcAuf/U
M2tJHu35c9XqoNIfWuN1k3VE8ZfGvCTjYbM33ykkgpbMGynbmXp27AmvEy1baDPzPBAowJ67douz
kYaa3R4ghe4IwKE7sQ+WIY4qDyFOq8TP9AfDnp7Gid+6molUSYKk/KirW2tcQZWyk8ZiLjrtTpqj
lEQKt2s/TRUsRstDg/o7K4XviC2jTziaqfLYt+Nh7qqwm3rGUpZXkcx1NfbQ7V9U/Liu6QxaWygO
JoweAI1LprQ/MKG9F91Cg4+RZtu2TGSlkoTJ/D6zjR/sBdFcShVkhuFOxwZXrBqlPqQyt28oSIvs
dwq67MYqiAcB949QkCsPG4XJXzXzRo3NyIYhwf9TM5XSTVpLXiHfADhF/cy7RGvQVc1FEJyl0+WN
pgVT+dwtwaxY2F+QeMRZ5gnDiJRxOcdrAmFOecpFxglj7fRM5rSZgqHOvabMD1nWngTtMgjKlY06
+Ub7VtSXOMkex3r6WOLZ6+00cuTFNds+4HilXf6tQUEQ8isqdiq3PGg7U8XEpz2OMRUuC3LWKZjF
Xm8RBjjqaViN+8Kew7pMaFZMx5U7WNVVSeid+dajf0+3jKqaqMHS5CAYf6smaUzSp2Ru95JTBiUn
vLLCl5lpK2YtSCZtR3vmlnp+ahvOUomuq3tUil85m4UYnFDhJ1ZCiuvRuB/EcpAk5L32z05VuDvZ
jTNfzMlyaePaagGWUlxFusOcuvf0kaeu2qMf520gmjQcMf7Na84J/IF3y7A8TIl1qFX7cbHEger7
wdCeC0X2UHwcrAkRjZwGuvOw0TWrtRKYdaTxRLcWeIhNTWrmm2bqnkGZwrLW9qryhB1t6itDd9G1
8ThWKlCpw7xZ/5GY6qPZgR7hbZEVIpJy67rPFUcrc26oLSJNbV8NGfEf/wDDrFs1eRSF7DlOuq8m
jXglx4VhAErozs7stVbMHkpOi5XQHdUBVFGmzrzt9U+1NXaSzS2HYMpm4g3Wg5CboFcwBFb3ddP8
UupAi6NCbvwx/shR6HEbh8iZlT0JT0G5qT59nAv4G8Xz4tYVRhFm7FvS6FfGibTD0pucmVqxjhqW
vpm/6OPI0hnckf1G396lWPPjuTrV7XAqzDQg2N6lVndtYy94Zl2GIyH0CEl7drJdlqMeTqKUP8Tk
20WT6m7k2ffqL7InXJm9SqPjp+c+xGr9Sio7EMH6Sgz0LrGfCFgh1UT+KaXDAW/M0BrxUjHOIE9u
mR068VzVEamL+04aKbuX/VgXrw0vOnCai6JujJTFZmdX6X2z2nwlOvKcd9IJKsJC8wxnq0/3Czkm
gXBWxe9H9b5b+98QJ/BIkoszfs8ovGmRcWH7lcv6s6a395Y5PyQxH3m15lt0e48wqu81rTrbrfMh
tcp90UMQ65enMQ2raQgd65zI48No3kPKRAd0q1qvJYeJ6N/wa6RVr/xYKfc4PuwbzaEjL/BFOTrb
uSfMYkilG3lZfaPXd1PqhElVRqv4PcaO35kSfPXMM2Jwg8wzx5kd6Cf046DCPtTiS90gd4JTwZbc
VP/AQyJMjLdxmiPTJoI89zeOtYw9VLJ+D/GzzJjObgjH4PQ10863i87DOWBXJdqhEOxdXcRUYGcq
48ExpR2+MvB+bo0p/RHrPHApJxyG5dPm0QA/XhVjFZnmup7JhgA7ApJis3KWC6t5326bbzhSWMzR
PEio59+y4nqjx3DaXhwY/6lR7Wjz92bnRGbyajnxYS3HY57m5HV1Lpb43mpbu7z4mJJruojq4WYV
VfTf0tLiUW0sD1W6PW5KcZgw1tHyQ6rWF500dCN9lGLlaJqXbKBxnT63+NZZONCom3Dt9pI1TLoh
ynN2FxmdlkCLOY+RnYPJancqRXShEmhR3/TLg5VIVNw/YmHCYprgWz6nXeKJ6SGjY2+4sVl20HLA
iuKOde1mm+2Wq+xWG5tW91KpgyfskzFo/jjSt0AZTKNSiq6ZFXVD/79+ltqjDtYTZ8sR9MIdVP4B
8VljHmVuv+tm2QHrnuqt+jEYCEUry891AhqHJCgrzWsLjbBQR+wX2Ygm7VKXl8p6nMtmV08Amowt
GST0zrk2ngwc5MYGSD/eWZLzPmPUOJZKsAGJt8LAdY9uFpSpMo729KxW3XmdALjs0q+qGOAXN3Wr
iWR13kn9GvSUzhlO4Fk2HCQ4Z3Gej+C0czh09n089ySoc540drOLyzSszWKPl8VDORiRmtdRYUr3
sdns4EdnVGPzjajq+7mqKjefcaNSgQ+E3LPpKTosMTDDTQkwflW8utWPaMCjvK0LTnEcbogjyW5S
MRf+VCc/i64L1iF5yYfuvoAUZ65moEpO0KpJtC7JYZGVH1NrXTYwmahK7UejpKt05DIDrYICUxdr
5paG8bucBLhdYw8/8Xud9q1NsZxP6eAVeXLARH23VHTpjgSdUGbGt7Ol/la5Gjkg5A3nrE3CQoBM
C9HdowYd3MHJtkgWKX3gqJdUZ0akL2m04V3ixsRykyISRwRBPE5Dq7rT7Dy1OnxAq946z+nKcKm6
HaSs10oxb/WBuqM3b5urH8aW8kQajRdSMouP2s4YG9RcQGHq1JQwL/WklwGzTSVkLscBCFt0mE+2
Vu7UTTU8UANa+ngfX1ckKv2GOrM+qyuD7Cpn9iXm9UdZqG+tw4DZdvrsVikwdZoUFQLjGnajtt+a
ZAih8qr+lFekvwxqu1ecNAtHbXpvTbK258YYjrNoftG92V7f8mwxnMDEO+7J+ezOsbXcy8Iy7lK5
PhC6++AYOQWwMW/ubEg0iliIU04IUruzMidlxJ5RJg8OEJlmMDbRKpMQT/xBmh6+7Kw8WPJaPwmn
LRzi0ObxWY8BFZ8K7jSLXFXFnsVQkIDXDs51ZpEfqSlm51EYizX40jjITHwE0LWRyPvZSdoPx4iJ
46rstI2kNDeeK6vSpdMGRbW6APhu2Ue2aML+2UiNyEN9MAuwBd6J02L02k1ns6xW0Tg3sjkTAyMz
pUiHQX7tiaj21cGmQ6W/CBi0pAdGnc2bOupxlE1iChLyvu7NMYOP18clXG+nqW6KTOt8moXNLau5
v5NSxdwn0mYctTifI63K+xCYoznJG3EPal5lQZePOuCn1uUhyZaVb8/j/Uh7u88SukanLrWLIhoo
tTK4WyApaoeWrrW8tbzqde1i/pydLvfaGX8UvG0hbNbx0QTsOW2CfaCMmU6MuAcFpSiNOaxUe9iD
L9WBGKrpyMSZ7KbKLh+thaEm7xRcwakCNF7H9A4VkmwFkmHTltjWkp7mVHPY8G0opVAh53BtchM3
uaku9pqzMDGZEvlOb6c+0BGlP0jxXN+yflVfxnYOM02DoV8KNaZgwA+DWqnm3byQwWTV9URHbvVR
EZsiaDYnPjmxaXm6mdLQ2XGVe2ucqC/rdYnOJT21XpixV+PkdnHK6z63kI1WqCRR1ZqEFrezcPrC
uJOOP1HW9dgqfXquim2UXZE6vUldx3ajd0q1l0EGg6pN012syvFHbGqMW2Vh9E9JvQ4HJ0sV/2rK
D7JsCGqrBSRilVXGR7IdbelQncRYKzvokIb7fzg6j+XGcS0MPxGrmMNWpLLknDcst8cGcwIIhqe/
n+52eqbHlkjgnD+GS0SJoBcpyCw/OjUG0C55Q1wooQxSROhtf24N17kK25O7RUQW5GSDW6fIMSiL
sT5P5W03AXXedSuqc0czCjfUKb55Xv3llVOw8WF39tIbjRuGaL14nh5iOx1ANUtdvtlqVEOSNWYL
xkKB8X4d2pqaBF09uRR1/+WBbmKrkiKWVHftzG4ie60Hu1SF0pelHbnolbCeq7qhgNLRdTfsLdud
uGZHu6+s96WBDaS3JKRY63WV1j36S49s8bzMrpEhSmS/ZGGXJaxZ1jlZk9jZrKML7uqSElnHaqkm
AzussursVI6pviPTsFi7EMgVAq6DSrGBIcOodfXeN7XpflNttc5y57qrUv1ReMtaQR8FTf++Gmva
PnSFMQQvazT4/IfUnKiKcYcvQr8HQe14f66tvBnKpcTCP2/CVYXLqZ/LsHwslWFHpyKa3IhpJPWa
3RJwP17GwahuHFFeEi1OkFuUG2HSlcgX4NXIwqw+rY7a0F/hasf/1xoimP9DD2ezLzhttEA++dNs
Mganjpa52HZd6apvUI9xuGq5DmmfEC3AtLZZQmWsD3nr1tHJ8tFE1izV7dy9m2Xni3Rzs4F4oD1u
NAgeomEqUNz2jRsB8oHFpfVn6coJBISDJxt/jQACjZU9M6X5Hw9bAFyMwIQfadMFueo/SXJqxkff
1XN0NNzCHd7T1JJYCgJhp38Bj/5yv7TpvHwgdZbOqfDbVMVSBWJIVpeIroNo9ODzNnZ5nox+2Zhv
bQRzd/ZdtoxtiNyVROBFYg2G8OCtccwpaD892dvyqQr03DEIzJRa1yNlPXjP/QDmTGF2vpN9P6DU
7ylo2+ZyTB3EKKEI9rZYjM/FbsNP6YYBa4xn9mm+LexVZhDimYvaNa6FFdXmEY1fB46o3LaR0z7t
jJARwqrMcvzjV+79LWV/uCM8muj+RnMc9e8wR0aRx7iF9PBZozdgmHTnwKwBIdJV5a+GOeplOwFf
8HWYXed/hBEHPnhdnq/9UanZZAQvfG91Xlqnzf6ToT3357lx5ye0oqOzXzrSvu8jf7Drbd0CiAP/
OY4xLHGHpLMONk2+WBDOthQaYtdYViET4Zt29+nqlWOVXMUNjyoYDVvxpiXBtMKWaLYCqXCQW6zi
IljOaSvs4FlwCtaJHLT5q9piUU8DCSL5XvWR0+PZgKH7W8r2Zskuqr6Ne98jH3MjAy2RX9F+kLOk
2Zr8EzFazs4NJMP3oO2lOIdLZ6Grc8fW6P91NTFxu9YMB3E2em/wkmHGyPHXk6Q0J86Qmt5bJMw1
/XGGUl+DAZJEM5OT4AKdI0Ta7hcsCYBfbjs3TBlkFWVJn1ed8Rt6WRi++SbiSiZdA4j/H2rs1XyG
sFnxZZh6zC4E7ZTZwSI3ztgCVOBpGddKq++VPzU+gqbg+NxUq04HnB5m7cVY8Jb+L5VeVD6j7Frz
Q+jTKU8pCTUKOGrSteoacLOpIqVRVh7DX9YGRf4+djDCH2IOZm+fpsoJLiEdR/rFaxe/23oEdGCW
HGqckl9WPgUxUbgZs/GoehnPfCX/VVYmBZm3o+duFsoJSNtLgW7Ih5x/3DLKDmTrWB+NHKJpJ+3M
PsxVNrnHaAjD84ro/2Q7VTpsctGjizIwek0PRiRwaKRpE95lcKR3HJQ01Le9/RHlsNQkIw5pDHOX
vel5UHtfMKtW4eghy5VLuWws2YMEVZlBR3c4ti76NZ2Hd6jWGGcigisJ6kfa5lIGXN8XaO//FTJ0
Pij7gZggzyn47TDd7BpexUevcMsnrPDtV1bSuDUYA8htGRKjvTU0uzJFdxI6xXTTOwu/qzzSRAVG
v4zh/NyZkeGyj4SpRG8BHRCPqFzQCmUl4HVD+PmPrSa8J07YzhGygtTZUZZDJk26yLu+H3PKqssq
fPRVp9cXVZEPzq7S/E6UpKhEabfwNnnYrjKZMFye6llm9+HY9PeZZQyYa9IPV4yfjF9vXSD7WEoH
BV7fiU3jrjgtpukiVrm3/PHNq8lz0nSvMpVEclsrJ4xrz3g3Z9g2X/jvOdF4l6FZ6p2wUdq1Onio
MEizT87NKS2RVeEjM5luRvGWemr4AXwWD40h0+2wtAfaxX0Ch/SxqqWxY6gyyMRq8dsuxbrnNmwu
XuoMXywXGQN/f0qR4sWSYPLEK1IAK92vm7Vo3b1ILbyNapCHoZuMh4LbwIzNwpyqu6BMrStCJj7E
yoUEWbKccd6AMtP6SIRX9egB2v1bjHp66/ul7p8cs3SRcqfaOoaKdwsJd19f0RQg8ql5Kim8mfvo
aTFs56T80RnJci7QN6F1wcguHPmOsERtulb95qr1EUd3sDp6Hff8+H+66YxdEUUryDq2KUohmRfI
Qdk1XWPHko/3OPvSTfpwuGQgXH490NnWsyQZOKLEQhGuqwZoCEfiRLMwocRtF9axWnSEH8l994YB
1r1xvCvGexqzuEwfEKc38eT0b3YP1mkG7Xoe7FQ8qX7Nb9Og3jS2c1WVfTajikUFxX3c1U4dz5nv
bro+elzx1DHaoBVIA86xaF7fxjFEF1IsmJFSa9eOA4ExczDFXNi8py5LnDXziY929rCu0OOl9kgW
qId7dyi9TevXHCE3ycZcIT1FXucjewv6qyAYKenGwD7r0XtgHPk2aMvYCMhHHs56jdGYqq1XdsyA
AQO9xpuw8byVxc+0+FQLxjdn8vcEvIT0Mzbi1GvnNN5sg74sm3gwozjVVQ1cjWKD1xsvHXbtqDHN
09yu/s7rBvQMepy5e0AO+qjBwsEFEk+8rHd4aQl9rcosrrmGUFg+zuQK8BnxChvl7YyHPDqaKi93
/kzXZ207Z7jKLLZXK+USrNdtF5gRtsz8I1IK+JLxdRuGJE5UWf8zQSF0TTBfjNJ9cSXeAbqV3kaf
GBFpZl682O68jSyzJG68INFYmCopRaf2ebl4ZyNtjD36gOk1cKnELAzlbhFMnDs9MXc0mM/6cnqo
MtmRp9F0cdcT7NXi0fYju92Pg3foMziQuUVHWNS0nGU5RKUak1ywIShd8D0b2tmuvvU1yIHZj26G
TdbwAZMdscalW1VHYHYL1UAJySEYTOqy2iPpgETI9QULCzwYQDbE7HBxUwnhWHrOkafKiKuaIanM
indbI3EgXTdexfqSzWWXuJU6t7XxfMtjW7rgo3DAwmHKDz71SZsoyB4Qe72OLhjFOnVPiNE/Mib4
m2jBjoXb60fR9ojgMGc8FFEx7arRvvm0rSSd6zmeouadI5fwyZxjOi+9ZhuhaSQtAn7FFKQJE0oG
c80/o74QS26ely74CdtRfaOJq6X8HS3TT0oCgGKNcS7JVPCT2uO9lS+fSHA/uq7/HMbh3h7Cuzwb
70Exdg0j8UYN+clvDOMtF9Z9HTQwiWGzbB0ZghGNbySdPpE67OyC1bq3NNZZncv5r53qcO94Oejj
XJsFfw2zSg78WplsULI4ugMZ+KPtrzH8U32ca1Ba/OiFuAZuqZDjmDwWobEicnG83aIKc6voNgVt
kPkTKJmEZnCqc0Fl8wOAg34yUSy/NZFcXwfX1U/0tTk7Henm2oXk3uDdKi6ztrMADr1FDwXJ5YXb
Zir65dHsJC+ljw9/TiK/6dGKBa8WMh3F+khpLVuir9okXRsLgKgjICDuTXmVnrMXjmmSkF+iULBc
dVfOvfGmTH/ZhbkpEz7IH2F6cIHBwDY5rRluTx2h9pvWE87ZJS5zltAWiGfbsg4kvjdiivZ4aP0l
z2KrGOAOSbHDO5XahygS5zltP6YQDXuOwPS9HiBFpmrpjyzF3XY0/eFc1qz3ZZklOJCrXT7WkDPD
XenNbuKpdbiRBssDASHuNjWsaQeycxBrB85rqWOeCuQg4AZFiJEjY6PYL01gEjxRqwOCbptdqP6G
oFrvxlFwrnX0LLVUu5grLugFtPRk1qW4ypKPhU/VOso0o3AGVcsroWL2pilgT8lWuM/K8Q6MEn23
UfDe6QH9g8ge3XWmBkC41a23mr/QvyAAZN82QcPmfkJab4zgI93sJA1f1281SqDxdX5eI2cE3QtI
oi7d4WhVGeoTZW6DG/TZWgDVQ9sV3HPlHYM4uNPEAuZhQkqn7uDN1mZO1bE09YpTIPySSv90khB0
3J3mHoEGsqBM/Ko8u1W7H7sKj3817ByjKS+Ult+vNcQMHW0otzjqAeRR9ICBs/aYs9iq6XZ6Im3y
1gm/chTFg1M+2ZE4cUYnY2b/FLJ7rzTQdiXXh5E48ZiIX1aBvv0M6s7dla33a815uV0C96fJeIQI
4jFjcqn5Dsb+aFfOrtRwTvqmJ0mnF5Fm0Zalh0JVIvYndCTZu6fsNBZIORGzN9Vb51nPVoiTnIEX
5eKyXLAMvZeTPNQ2W/kymj+TWW7DttJo63rxhv3//5qOIvFEBDyhqoOaqzNVrsbJ1BwM2U2xMrnV
cAkL2JO5qx65Ys9KTAuBbepShcapcZh1m6VDp0AoOgtWeqpywKww/OKJjnVQXe1liZc5vDeL9M1a
poexmg+2C++9ZNY3IerA+FMJpUQ7467M0WEFXYhssCBny80KH5XOwM/ZNhEa2bEgEiDjyW8QOeUW
1RLsO0B3fhbQTYiQwwtU8DoHwupho1P3xHQ9ATGjHBiH/tqXIZbsjHY/suC4C+zgUgfWfiZQPhk6
x2CV5ycpy/INfBJxWihhW+rVRabSoQyl0TFeubetomZ5Ws9ATB0S5eWe4Iu/3L7pEluElxgMdOxP
rFBpt9ynTK6xPVmPawU9SdALMXu0vgzu/D2IakwKEmnQFI+/adQF94tZk/6Z6u+lUV9lDWVjo+KP
hWIhHXr7sdLOo6iGfZZm5G9N0XNukrFNM9bvpAOEKoGq4hw5AlknU8F3qhhbcvkxs1DmsvjPz1wn
EbBFx55QA65Gu8fCBpwzShsZZtVvddB5uymqT6U/qlNooK12Umvdmvh3zqqzYGUr968Fr92QKvHa
YY3mt4NLy5q/xi72VuFdOwh2nBaAmqnIDuOSndhG77tZ3EvBICRB14tg+gqz9Glgadyuff5fw6wO
vNkch1Xj0q/SzdpHNUecNW6sQTwaKMdCo7mTOri4tvU3U0FOTanxjdzuyDmIesBzd1UByJyV0Xb2
0iAelyEesm4v+uGfCNHG645JcHWGp2Al7iKMfpwsj2JIeVrrW/edKvEHpyqvc6TFmU6DzzyfxSaK
rI8CuAyihHXeb9dPbBWaTyU8pGjoH/UyzbuxHhFOhPKk6vwysUs84vtxriFLMJivF9v+fKbTasFC
AaNO3GkRiYoAtWC3zvl+GJ0q4Wjic2mc/0wbDa1ZGfsMENOKoRndczWb/2E4/RRrg3Kyq3GdZw+t
s3yQhxiPpjlArxnq0eDfi80x3xd2dQzm4qzW5tyWSsZ4AswHUUfHxlA2LF+OaItmLXDtCMxYe8Q5
gX1tdY92p+yKUzEpgvwsO6nqropl4D9lacvtb4e/aTk9s7jvORrvUws/puHOf2NfQbngiT5IDySO
38ef0DNwV22dUv9yDd81cEHbqGI2nER051ghWi3jyRfWmFRt8xioRjH9TDt+PUQw6VdwKz8feSCZ
LFtO0OloaQShRl8ccG0SuJC1h/WWKULkFvF8Rmon9ap+sz4XiTX3X8qYthSvvmEKQ0Zm33IC35hz
rkHv/xsLxIucO+12MFCtAJUZl2ai2Nrts71Ka9jXLsz3sEX4ViC8NV7ubd4reZ3kGjFuFdfSdE6e
sNETTT/W7HwImp12qUxhB/hZEOKQuwPketO62vHAbs7BCYylW5UEgEFI6FGulAtoYmeXL0XmPmpy
k+2U1IjOTW20qTy+wUIuQ1s4m4zB7KaIrhsvP2ZFqGCQOX3cmrVPqLfMDQ5wckjeRHWkjPs1Mtqz
MbiHQCEIGOyjl6ZJWYeMvpm3H7pbqEQdcjW0iV0pDA+r/wm58BEtck/iBK9kdlxyYPZ2rDViinVH
aLifoGd5Dv0iS+CcRDIMzBvmdMhbG4o6Ms6CUSBuHeQKI9oINXiX2fdu1pIFFLH4aVvL37hGcWwG
0tjNWZtHHAX7ciQImCumuIaV8ev6I76dUb4A7PSbWdqb1PDPpIltdE/mU4iszpHoPKYLr8DWc8zt
4P9Ls+7RVl0SqfmncvqzESpeOftO2vWTBt6NlN7j4v7II7EFINvOzQpZLpfnZjQSp+JUK+zxy7PT
LA6mnPTEkTYM19yzUD8ufYjFKtj3bYGQIo2hVMnbsDcrus8JRjzvQvQhARXjHK1OfqqW36hCocd2
xGxkzS9tOH/cKu1iPXvPyhv30gxj6hBvcoBRLtdW9Xf9agTQ2Tx2fY1dYf7DZYLLESY6FsX62hTL
+xLaz16HfMAjsce1ImM/tc3TwlMUj7lxaM1+p8D9cHJ496Tqw43VVynQToQZJiHlfoVN8M9T3sdi
++AgLg8LNsQtHXwH20HU1gIPAx2b9UHl9XGogcPVMOzszv9brJpXWp5qSLDCNQ/NGmz6Qb+GVXMo
JvcMrH6F+uUhre9yYmMo0tjL3ChR2vqnPuvTjWUZiOBEGHtG82CNbrOlfoz07ny6j5b0rKzmWKTe
xbl5O1HIoDLyhy8PxReqzFMjAPqrmTxMQCxnlbuCJ9ZQqGWarH1qmuGtc8h8sZTYTPXNxZR2236i
NXh0in09zij/WsaW8NVDPNDZd8GqD1WIHKmtUKEjR8+N/ug7+WUw9THNsWv2IdR68Ogokq0iYzvO
4oHBmT7gLHzMunFv2F0sQkSQURRVG5aAdmM03ptB02bs5TgMPGa+tp7v5mjeLXO6A8atOMtQIqzU
OSUc/PelwHRpRjXQR/ETSB6qm7AEgWAkUdoz6ZHzcZ0a6yxK/V9Xml/+Ii6OW78Zpn7y1nnZ6jAw
Eku0xzWYnh1v3EnNAeHWH0bZJ2D6W6xQzOiK6BvHYqO2HOdQK41Q8GbL0tvFdxHnYHkww/TBoVZj
s3ZELJGvpNPpe42mFxBdNuL6Fjp3guI5DQrD5RL+mWxxG3t13Y0cUoRT+k6RaBU3dXBnBubWd3yO
TfFl2O7frNWzj3lo42j/HczSix0z/1tzjsghtGC97aVKBDLDTdPrbSud8yCReeOKPjnK67e14x77
2d51QblbVg+GsoxxrZGkhNXA1Z+C+EMi304Zh0zdAxt6AQA2qEW4oJIa5m+zc8jESWOej11urH84
yRM2/YvFRDGUNtnuzr2w2R+mWwRzrk+FufzBK3qYpYtrHlpQP0gFxb/pJiurW2SvSh3Tenpa7Ge/
qt4xzzNWh4mPOfKmPreR+XtkO8dySr+63oSyms6CUDiSkFBAzvIltBgH0XsSQjye3LXaZjV4znTD
J1OBWhguJIiRUaCUS9FypdMoE53SZ1cs/4q03BLCkMVRWzy7doonQk67IF0fIm29TRnhW83aHcRs
/GcVzcwa1jxFZnoJzcpOVC9evZINsF6ohcmoO1yp2CSG6hou6/fiew9RCUgCQIG4i7evQ4e0macV
uZtlAUY07imw9BGRIXtKs7cbAq6QF2m7qsH5gCboGgQvp0+SNCdGw6d1IVodAYHOJw5z75qt9ncn
rH+iRWIaqR11H7cneJ/7SGwJEwSeNt19CTUlQ2sbztG+gsct6va+8qkT4+W8BEEVbisIHFXon4zY
RjyqdwU2OdwEhE/ZaUJuRiJn+dba9XHNxoEXNKPFZSQOETLpMI/9v6F1b94g54DzykSbhXvVlnfm
2FxCrNaOetJSgQKu9jHzF+pHvUejzr8mVDV9BFNahPee+JjrIVFpd65xZTi3X9R3dxR5nmXtHto+
xBBnPJMkeTK6+WBpccUWTToSbuBOu092YCaZOzD0hsaRcbiPpylS2O3Q5Vi1We4kOmG1vikoUatO
z6Eg1Gmqq7+8DF98E8tmg4cjCXSx7OwQWyhrQRO3LYiY1/3mt6p7FDUwPg3zmw/1Ano7xHMBemin
yzPGZxzg2AfypsTz5MIo9Gn5G3bh3RrBmqwBcnbOmKq0Hqc0Ogdr9zsGxafTlCfTangHYV+dEPdg
/05KRrL0+qEfrwhhNgu69Cm3P4tRQmDoAhpE19uA9H9YWwlnaG8zdsWIdQC9WGGsz4YlH6TVJkhj
kROM6Z85IRab+5NJMH2GMzoKvVde/G2dvXfC3Fd2eMhdnqaQbSqf9iCSMYZPxJ+VReiVAjBjka2L
f7aD4qyzE+mEGO38CXoi9TAumk0iJlclDlGzd3Klc7knrWePzMCHumRhs1zNQ2ul873O8PZEvmIO
a4L22otcge3by7lfKNEMfSl3fdsUj7LDZYmZ+UcLv0Ns2dyC4QAIK9NsvgN8lns8k1ZSDXaRmKh8
rqY9VIi7QJ+IZvgYMoFsoBZb063/KqM9MegdOJy3wfRv7qavIff3ull/h8KKA9AMUe/hjIkmTEjm
3Yz4J9BNYFvk/LYCQvxm0sQK+7SQptb0UN8geWDm10xVvJxijOVsHxCEHTusFmXJANRUyKXSQe69
qttFlrpbciyYiNszvIeebrdesPDAmg+N6W1T3ve07q43XzztJMnIqO2E44P5//VTXxXRYtJtEspH
kxILU0MUaGBNMjGK6ogyaFM4qJeE+u7MdD9psiiIZlqx3dS2TyZZ/tJMrIMqKy5eIT+ixr/ycmDs
cwjQ/7CDFqcMRhBHnITKzwJxdcjCZfzoyeTQJRlEWFc+rEte24fulgjHaoDs/hCSVZeHznst3B/C
dK50SREd2DPm++0tAL4sf5qpHWPI54JcQrkt7WhXaBvJ2sD3ZSXEtuxYbIlvrVHs5pcZDgYv1GMj
Hvipds0Mf7FM7p9RWEeEUrFSI2U4HJyCH8xI33oBsQbcE0iqvvH1evO+rMCPAH8iP30rDB8h42s7
vbTTT1Sgiw/ACWVFLgiIVl+/OPn8Ufo6HptfmQcvovcPuLvu6XN59Qu1S1ci7JTeOQjKPZ1v9Yj5
GMb8i3QAKFlcJsAM+uZMyJ/8ttmPVn1wFC2woAtFQ4ZRP/AQd+NnLq6Nme9HbhY5jz9+q66YRJNK
MCtAZyPpb+nVbMx9gKorwlq+hiwUUXCCJzmO5bjX4Su/d9KWy5PGpHvLdljG7zFYtooHuR/zczh0
d0Fbn1vBhlbnz80qrtE4n9TknCMzvLTrcsU0GzkZoyJQNyimKpezG5iXWrR8nZNzYuK7N0W+ncMw
MTuojmx+xvuKy604dRH3paHvM3ch8sG7otqx0JcG19kF6jbWc7qG/yrhbwQJZBGeTQNHq5zNF5kR
KWX9mWt1tFf/PDJX01rOpkbeR0+mBbm+HIGB/uIl+I08gyGUhD2bVIDlOPoPMJrPGTG8aS+v1GfF
XbM84LqAZz5FACc00G0IpSSHwd7ncARLBAo3dQ6crbEfAvngDM6rHbAn3YDScAr+NSr/6aoUK5zn
N6ABzbH2rEs51v+qsHvhYErmaty1kcBMKne3Po8KKFzm5veNLh3T6mwV2fOSL3ihgGz9qfrw2+rd
LkOaP4r8WqXoSJXxHOVUNeZ8Mcu660ZuMJKRdjdeBcmS3DCRIHAURIUibl79u9xv2T3avQVVUpbt
uU3To9eVSShHwDp4pIxPEzM2X88Dj8+lmpe/yq9cWC4MCr351mTZU2ANfwItBDmikpyF7Mtm0Mmr
8Zn+74R4noMSaEmnYH1JPe6tzO4weqbv/Q3O8+SLhX6n1Ji5e3kggHZApmHvO4+Y4xr/XQ4ej1rm
aZTGo9PPD9C/28K1HoPoS7srPvc2NpX35ufhzWqOIqZka3A8TlecgQSa8odJxNavJkLnC7wBk8ze
WGaONfaRenhKx/K7K9Bnd4+T6fBuVCcLBEU6wKfDkhgpFZzI7mus+zS7JH467fwuOzvItcfwNBYW
60uf3s09Oi0tD4HTvJaFc1rwRiw5l0o07gxUqemK+Y1kCAc+ePBe+3S6H2gYjsENw41OzR0EaW8Z
/2GYiYFFMI7lv7PrPszFdDH7d625UUvBl5g/mLI64Zg8sFHeGeZ6WHV9p3GLRYuDI5kUS5fISFkh
moHgYWmIKicuBcNvARCsSYFCfvCjvZZCK68/jnAIoyN/GPNOtct80Xc3P4j77lh6P9gKWb3xaNrr
sc+aN1/NhJrgqEPFazTbGYWT3QePwTAfsHchBDvi1/E4KQXnCSkEw/q3VjURLutuUDN5lz4uYIbZ
6tzOb1wUJy6Jv5TQEbsjbNR8zYl/zjVKwYUdAmda1EevIRcXi3NSRIvaksf6Vs56nxFSWTjq6I8l
QZhlbM3cEvDZIdOHhQFqia5Z7iWlDh9d4I+ZUul6+C4IDczTiCc6vDK/HD2ZbkSqt26dfzOLbVzi
TunO2bjIajtAs55JsGyMpJnLrddZuwzhtImA11pY87o5oHYmelWG+Ys+ZF/VDMh+B40ZOeHZpqkk
E0Dn/fSAtu2iPEAdD6kNeVSHxnG3HHzJkAcY0TUxIqtxad3oXSGxHbMWe4j/39xitB/XBHj6WBiE
3uMSBUfuje1KVGsJzziY2yx6MCb3w8mRAIcjnk+cKIGxC2jiXIiDaEW0g+tIMISBEv+yFXB/N3tL
On96TM8DkKdhvNIVg5ygmx7cejm5yCNaoLYGkegG3ejdFOiL8rvHoXC3mSovBcWe0L//3aiQfLYf
Jtd6n63m0FgZma4OlSEjZH0Rk6W59Wd5rKYI62CzLRBYr544WXl9kul3Opd3XHDQfIRTdA1Do/cY
WRZCbFoKxvXdcfMnQMtPYyqGjQgA0vDAAPi7RKIKSmrrXSBknE6vC/682SPrwFtRYEwFLgV32y7d
2e5zQjMIcE+1y8AxCDR2JPEgMi0R1ImVAp9upDLnK4QJraFj8sJ5m2ssRJDAkMc8duln1+DgppcE
ldOAv2exeYX9F2KgUFyZdozEeBsBFNj1vvGGfcREOoK1JSQF27ACUl2d5ZqX373kJOqb2An/HLKQ
XA4mJ22/CXkNURpZyWoVJ0x2X9kUHWtAdMbf6b6WzkdrEDBfIWmowL9yc7m0RRgH/rk27J0nH0b8
Ga75H1FId5LMZb0Efy3WB78MCJmBSyPGohnUZXL/uQW++3LeFgQ0LGm6cbK/sVtQSivI0D+WOAy8
w09eYG5Ng4s/k3YjVVLLHgQsu1ZM4yHyb/b+rHEYfYm7wq91wWp2AOSl2YMzT5XyRJzzVxhQQFEQ
IU5sL/tL3vNmefZ5kR9qqBNjwKVX2eMLvJ6blPl8pyvnnz9wL69je8cc/CnQXS+cBRwJOGBDlxHW
78fvyhseXOPmwOxjL6SP3kr/+Q2SNS/rmYv8Nh6J3oo8RH8VH7WZ1eT5F7gYx8dZla914SXjcIOr
S2Ii0LtYOWlSMnvv+V/TvHS/1N1F8IFONkpsbO4oWsA0OM2GIMTq/CTSf13+yc1EmiwMnhdC+rtI
nThcxpWfax2XvVdntw91eZ9z6ysDet+QSPjr9SbK2eCWkYEJPhOMU6r7bkyM9rb90Hv9Z26FX974
Bm5tbu0l3aeFuau97B3U7SsL7+em/FPL8trUe8nFjtGC+I5P0sl2NptQlz8TFPZpTs0lsmSStta3
yqP/aPPhGDvTmRkPVfprmM6hIX7LCwZ7byqyivz/cXQeO44jWxD9ogTozVaivFRSqXxtiHJN700y
+fVzOLsHvEG3WiIzr4k4AZNn7Ud+HuBs52oroEhk5yikHCuFesB4lty9SYWf7fJIZkX/kiSmh5iQ
RSHCMcV82Eg2Xu5Vj30tiFmdWY3YCnJ9Oxsa/svOO9m1R6hT3YPnAEW16TPzhKwpNHgVYt7fEjlG
iaEwaKweoIZLc49oHM6ECfUjc/uFbdxEJ6WR2wjWq1lPuomlRFgK9a73hSz+a1YZOxy//nQNfrxC
X0baRnUvmirbhq76kraO7c9nEygmvM3lROI5HM6XoSHeqhTDuOxnL4TZDbvGYgTapT28MXM6xYMY
DjYZ7WtGDBVZV9zffVMi6p+nm9TZe7sDROioZEHhUFGOdrJFOcAfU7DJQgZ5HZV398bEZYxamJRi
zSY0MB/Gg56sUlUaOy+ezw6TQ05a3LpDNe7GzvlCf99RcfY3MCcFXT0Kus6NmA2W367hQDPQ+RdA
4i4wPBcsnFZGpN+MzH8cbYbXtrPPanZc6YSlundYq3vDk1cO+1rjr2CoWifG1vHaYOrLA2ynL49B
ics8JO3CmxCsTtVi+xnMs98Oy+JKPOcUlDO8ePbfHROi/hspI0sksmVyg7EO1iqrfOCPRsvOdxqF
ZrIaahubSj9/ZxMvTDvH02Yu6G2lDkkl9gq2fVOLL5DIecM78PP8wqhycGKKQ+nkjxIm1OiqR+Zk
5aYljyQwbTAAqDyYrmb11jbys1sxGGOt+SzROMLMfoMhGu9TBIjrycqRyXnDoUhmn01sTUHoO9/t
ODu3oqiYe4VttR1HN1rDlwlmjqMEYphvVidPo2rt4u43TDnYY3ro9Wzlz3qf/SXzdEnzDodifx8M
7Unzql9rVss1xFyMgFM8ZGP945gC/XwZH3AXBHVrfYYeJgzLxg/vp2ypkoawnrH40xNHRyeIV6Gr
qAyqkpGyhZawbB3sing5HH8+GLFCQJD304HgqmvtxBek7b+zpRtH2tJvvtcfvai19ZxjxdaNGzq5
z2W4VS1lSZku86d2HTeAGnQLI65yyZxCqctM1QtXJMIAp48lSWap/NT7mRQVRI7z/JUtTvAmHLaN
YQENCsOHqsouRsIxRxcDN7VIIAYNc4aqMtrCTewBS8AzrPUp3RopOAqdU3lt8Wqt0r766kPjaebl
Lnmx+RUhUvUGL2MM8/kwmAyDJcJ9doGI30oLIgeU2r8C3fpGdXheuCtf/bpzV+jIkAmmgGVoeDe9
weg6m1toYfjQkNf/JSUym0a6DfpfrF5uA1arQGCR5va+K6Y/JgBy33YGdqx0fMw8Z8+mm/YoOwjU
ifDVZNAtM04rFwzn0YVAnDmy+PrKLW9T8z9w+CFdkRPlpyVYVJAeT/QdDngdWEk4apTey05fGvrZ
hsAUzOUoORQMXL50zm7KgWtmYst2ZxuPGrdzbp9SO+p3oaqfqyn/8nzsrUWt7/K+pp2fKDDH6MFs
6ODMxl5JGCkEgRT0fNm4dcLwZVbOtS+dn5K8xbargjwvb2NbfzY92sdKsIYs0CImKT2OYTzVSMoA
6pRWIDsb5HAcCmT81akpwgdE+Od2Mk5pq+9Na3AZLX9Ytq5tc+U8wZ97GT2EF0h/7qUafrIhvqqh
P5Spe0lTRjwFovfFvmXF+o2QE42/Lt8l9XDtdeuzK6K3WY6vemO8MdenDtXME5vSrdYLZsz+r4Ha
9hDLbgqUwZg3SfVhP3so4vN5Z8baHystQkoWtiMGbhzPODjJQa+iBns/AMKpiwAFkPRjcliG1nDo
SMtdoxf8oAsz8Rph/3PM5qvOWD5pKeckW7GHSRb3NF3Kwxn5qWYA60tbHo7Ubq9l5hVbnw1kYpRa
kLncOAKFgealD2iUo5VbFO7a6MmjUDY5GtwC74B2iGxQ7YcRYdafIXrYfVcgTyacGueAu43aplir
iiyOlshGnlNrzYb+qTE8hA8MU21cQxvA49h8Q8UrDTdaw4IdqejGQXTsUuPb67LzlGEIAEkEDCkn
yChsynAb1wifNQPxjjGdEsO86l79b9YYziuXQhVUJ9p1+C2HMFKXjv9/7Nh7dOYhrB21B7vM57QB
fZkNCNRlmzangK2alLm6KPuTAmgZJHZ3lU5/NGFDzbzxiHF2IDESNpDjqTCdYgPEDM9O2j7QWrCa
Fd49rYxf3eziwBl8bu9UUIaGy+yJXcG+d7ijq5FzVmU9h1MJDIjBa0I2k3uPCS5buIv71OeZ7Fj5
hCh+0ExRG07jJu7IqhD2mwvTJkzCCx6mvZtoj36RHG3BlqESOevcCkkuvd29C5OThFq6GhWdau3k
Qd5XEBoMRjoN0yBsRqikks8G/cVMxy2i6Ju0q2Q9GZxYjLcRYhoHqnA2sdOQPPUelBGCGN/Lgqko
FrXNwD+9WES6ahgZ1uTMYWkPU0fhbFdjutV8RDZx1PX7zgfriVOnPUfaSAteo8wZXYRitgzdG+Jw
d9+G9dl3rUfDsPStXjovfuppuKQhqM29A5rQwNVSJTrvY9loQV9YKepvmntXm2tIJ+E/f4DZQ22+
Rm6bbVOdGTA+T3SNzQJIYApa25w0shWcZP29rSXdc/SaMsapU+eznhj4W8jws9LfWqgV1mZOKFWe
vSKk4qdp96DhAWCI46DTHpnoBGLOfHTgs+r3vSueZ8+4ja71CpB9ZbP392btXcGxyioCGGvDvWhK
bShBtrLNNvM4BKpYco/SRb7uEkJpQnlsqvqlg5VXt7gh7Vj77Gt5GBA1mo373kj1AcOfNFJrYCsv
rJcig0pqEVG7T2pG1nkVLeBYxU5EN8eNJw0oJn59Hk0wGJG7UNCrD5YNDyPD4VXEng/4n/aUxRSI
tWO/zFX31FEVWGV3EC6Mj27eL81nWiXPIhYPOLZf4ti5hL6gv+9PVmyejfbqKiZQdDkLXmCt19WJ
QEjWpvYOa+m8qpnarjsoR9D6tlY7XZwS71xSTF8RSeRp+1KHxZ5N7nHI53tZdXQ60DYyPRgdwcSX
cVzRM7ekzBpi94VnipQcpKgGBjTmXeFtttU7+a4S76D9z25g0kb0YBpDV/YS8JRThxbfWvNoRydE
js2i0n4Z8+iqsvAUsyccALMoRUcUoXAZjBfPzn8zFW9DrXjomSP0w1fWq4sFMyrNvDdGQtc+95Gt
snPpuz2RuGyAV0mtUcfRLVrzOcyrccFFEvwixkAY4sqgDr1s+obuY52Xn8qFf6X0F5u9e6LJc9X0
x9bF3wMLbFWSs+qircYjdq467TvU0Ml4XMKW2T8PlQNRGWgjZIJIUpD63T+m0O1oH1BYrkLf3hou
KP0Z/dmUuyfBYVpjZkbE9RCN+UnJ5Fz45S7WzHVbdQ7HrQXQJSxew3p4M4VzzNHXxKN4A60HcNO+
SgoW5rke76pHeVAMaJbKDuxj28ZBaGnc/YOyd71NO0tqXmwyEWjTtxCZQ1eWx9jvAyYmDGLrNfm9
u1l6AAk/G92+YzPbYzH9DBfNETr5Q8oMwIX964vp2ULiZ5VfGtM0vUZFjEKn02cwGo6JywEZcxHt
85EnRUX89zKwUJOLOWIoUr671c3nxo2iKLAsSAn9T4VDlRK4Rsk+J29jb30xoWEyPPXfVA1PuEkD
kMg7zHr3zl0CndwbobO/uC8Ae6hjPYo/ytbNQIJwoXt3CVRwHPpt4fj84GVgh9O64BjGyztvnNk6
OMwPaS2pm9A6Rdk/I8OprRLEpYwx5kweXadhgVbKl4Y+irt8qzvjTvfSY2jh3HIJ/0E5nAuWwtmI
aFN7GktzGQlzQsCb0FNk6ynzCPhnttzVoTz3FsVmpbxLz0p/rLRHsJ14W62MvfF8djnpWZ6TlZzy
xPMhdmMOUaQyYQjOFGJzJz/7xtlZYqZSFPM7lhBGtcZetOKMD/pRooSI8JGxjVVxAN9zj5L4pNx+
rdL2LZpQj2kFzcf4z6QeWDsT+oGmKfZxHV501GQ4xU6VX51aH15rWPT04rrtsrgY0qDPoBlnhU5Q
lOHu7VDfeybGY98HV9No/Vpv87WYsKKxCwHO1fI0kycz1IYAY1SeJjCVAaGY71HVvsX5wJEzUeHY
brkTOdfiQt+PjfTQUJnXkBUbB8Kex7Xsku3u6AwagTZnG4brRDhrYFZcey19YA9FpowNQSHGia71
2dYtrPkI0Lh5cDQRh4TJf+2TJJZV46dVVjfpkomE2WHwjAd0qt3KKEHvxU37WCf+pyr8aT2m4XPi
QNWpaQX8+FIvjHI873uO7xem0kHo2ivdVcdutO6UDTTvgmNVrPxCPlSgATHTuTr4WdSXUsiThWiM
Xj2oWJjJGi6y820DGKkLUCAIYGaquwpdXwYpw3vSihdQELxlHt799lS2NPvsLzUkXnH2hvsGUBIT
bcBsoI0quqVCq/bj3J08p3/ykcMBDzIYZqv2xmgnhRoU07GB7ZqopxjGOj63rV9Udyae1apHA6ri
9FTGCiEmPxETAyyCtf0WCmC4FbiwXnchZ8UvFKtrvTc3o64+dGpdpJecbKaPdWdshDqgPdwlKN1X
hRNjlbEh6cS9/xhhMXEy8VanxR18sqTQNB4TXYP44PwoPTmMLQs3Ur/XbLolpRjyj1g6+c7z2s1Q
DwuzkcXLpO9kJpJ14f4BOef04pSxuE3rLDsOJdWC8clyctO1KdPBX/j6ARfMOsy189TA0Bsqnp12
gWu7l9BOmV+34jpDLFr5CFSCMJ6qQDOGN9s1r/OAPCd0rZtf+zTijqA6S8OjzYZ5QK8b9Lq39WXD
+TvTFTpPmhE/FQ7jtrrtgIs4gAyVVlOhTda3M3EzI0oOIILwYM8albDVJtSK1V3zTCTZ+k/LmN70
5AZvKutRfEsTDvS2waadWQ91Wno7EXr3XJXRhlL0FufeThvQXrE3+I0a/GeA9Z9bkZHS4rTZui1i
4DSZdpVj8hja9oPQ010aJ1QPCMGYrnU7K6OmGXr6toScXoJOGIwU6qUy/L9aVfQCDJ06xEZVzAo3
svlkFawvlOp2hKcYTF1lPzqMbddVxuzEtQZ0F/EzRrGfOM+3LUSxvraejMJ98WkyVoYZg39q99Bq
r+6ysaXF5HTOP3yhPyvX/B4070GJidIyPM3YypiKYHaXuDScmnyFkLF2b4MRTo2GOegob8lgP7Pn
Y3sQYxconD9ngmzFzee3GDdqN2bIHKbvzmQ/NpV5IQ35gPEyKB1khiyKrFGi2+czaPrbmOj7nIM6
6petRtfSuPHlGBTLITGDmS02uWdtNelANwANpNTMuYQUhfy6Qn+uZ/wGbtjtsOZT35OSZ9NOQBnW
ZPuBFGTi0frQrXDtdd6exae1MwwGRmNExtescyFGjLTZxryVXIWJHgPpU0eS3BnfG3fXqniANJqe
ltpl8uZLXC1YVufaWf15aJBa+eQKVKzE82H6a3mXyzlFWKVr3J7aGzGmIBXK4t2eibswevFALxmE
mkA7n/frCQe20u6FNNYMOKpFyLQWcgwkl1qKUDiMx4uXmGdL+nukEIFuAT4y3FtoCd5sh6M5Y33O
2H0krDJFX5gw/U6YC9BY6PsQ0VlcDVvPvMco/qMRUIhhUMuGrvmKK/fKmCw9YyerTn7n/9qTucdU
f8QEiPkwzPBMIMFzfsxG7aYQOPmYmgfZpJQE2Q0syh/KD655Eb6PFlJJPCnzuk/atyHs7nP43iTq
kqXTW5TLu96m5dY14GV4oril3bQxIoR2mUndzBpcatrJaaeCeVoGSaby1hZcUaNAqo6ZIAhVOQdq
xjql+Y/tXG5wymwmy+W3k8mmUOMTSWBJUJctCyUrRrvfFf9MZ7h3kR7umnCikkANixerQDONLp8x
V4PseHaoWZ17pJofLeE2YE5Hl+7Hzgrp9dY2y3Pkdd+RgaTM96p1F7kFbQj/fnbf/th/NIOew480
NjTue03Xi5VA4lgXxSceMIrFhnqSJ/SR6fedb2INMuU4LNWHyeLM6/eu7p8WGa4sja3lIFfx7Y3h
l58CfazWDwfZNWe/T76Ymh2SqmUiwrbLtvQ4MIXcqa5+AHJ9IO+coYF9R3+przUcwKzgCctk9vDX
oMUQnkmMYVXvBlPfWwgoS3adomXrW/mTDlak+xqmQ2lgXNFnXtqIYJNIgvcZD45dveUqXighiOkV
SSkZG3+GxghUQAyTP7ttGm+v1Vsrwl9r/OghgkH+RfaeoZC3Fq0N1AoKrJICAQMEy8F6miRi8b54
iELwaWn7zKoPcR3gXqy1epg/jpN6nE37CantTrjZwY2Y9COmHnhW/FydlaQwsxPzDz8vimF5HUIa
Uk76bcqjqrVIA5cKL7UHf20obl1+cSwUtqioVuONVs5cBoS1eO0oAKCnfCBCERiJO1gbPczmc/Pl
6wacgLhc+MAdF1xd8s2xpTaobiG6rHw2p2wFILAVHOdJ2f3ZnMusIYwPQweU0YV3v49IbtT3/Wxf
59i8COxKUPQFNzyllsCss9bL8b1dGlMkN29OiQQIn9VHMjJm0fOnmuiglVOxw3HHFSoyapU/AhS3
XRrZuyTC+jSJdVjgRzKF+1YpAlJg3n13Vb+RhObmYcjdOyZkWIgK4zv6HWiCG0n4NcHShylu0GfF
34WBzjAl1qlhC9hzF+uuto5cnZqv3rgmyZgJaxA19+ynkf3ZvQ8wuGULlnHZanV6lhFOoTpV51zl
m9kK6cq4gduMH1kal36wDhacGCMmlyfJQECGTXbqBVJBZVEamuSoMBfzvhpsQoM1ntAY1chHBtj0
8SL1LsthFQNZ9qT9VIz+Xa85hqMlEp1kAnEjpsSnTmjPMKjONgbASrbHwcRToDVIb36ZZa+FxoQ7
0z9p1BFmCXw84Jjvk9H/lG1FDmwEccKOxLs3OU9FLSl9OnujxnyL5RftXImCPXV2PkUnUbf8Whix
frEAv1Rz+Fro3Y8KmYkxYTkaw09rMgi2sng3s6IPMUkaIzqLJHHI1zDkv7L8EDPOBM97KulASj/b
FbN9MuVT4XJP6cjHx4SW2PX1M//BPeyp4dGt3BxNfg6594rxE0kRDJKdnUw8h4n2nmb6dZzci9eN
/2LCcDilvepoh/Zz7dU/k4YjvV7WXybfbhRCXIjjUyFxWjr+3qPZGAD5Ny27mao3t3FpvILh+MNm
S+jrg43Pv/RPcIPeS+YKRu/+hol4KPmS22k6Oqn1NtWc2m12CA1+AJcREcjTLtJubsQcQhSXRLJw
pYydvS4AnMwDyIAraQNtfnHYrBNotbN6xvfipOIrKVyBjuQxpYYitRZ19B4C0nLkYYR01yZazLRq
+OgPOSRKxeqxQpVaIIud8z1+HTxl07bDby/j8SCFCKKOLg1h86hzZM3NxtDyZ39RyXDI6XRuM9a4
nKFy2bGzZBW8Ntue+GLrUWOEX+bpBsGWjL7GxblVvRiUJ2BKeM/te0OcSg9LkQfmVZvS47woCUWx
yxyE+OYUnYfky07ZDPNaNWQWMHsdarF3p4Ibz9tVdnmxZuviWb+4Mfjl0xXp9Stl0sG45ap1X1N2
B46Nbi769WZ/DbnqWeXOF6t4L8oXMT00SQJY9mPnbvsWm7nXM5IzvtlCB+lEMDpTDi36LhfIuS+D
uGDN3T+PTJ8UN2Al3H2W2AxqMlqTcJeZPO8ldZVmfDncMqTw8NFiLIcsMpgqvQKwuJRlvVXxl+qq
re262wlK7aLzRukOdqDYdMz9CotNpusvWNLVxCzcG421MeDtbYqjYEGRt+2hYc1fLVTfyGa+RKIu
2VstI7bBO6fI1nUEfr3PtARwF+G2DC7IuSnoDaiN6vK7JJXPjrBjMjCKwi1yPNyo0a4Vw9HQPuwS
gcBsrirwSYmJOLL7EOYZxik/PxCA8VnhhBk5DHGQU34eKiL2FosomDzQ2pzOXPGd3u0auJtQVR+G
6rUgNjv3wjqI43PXWkhrzd9Gce1xrdQFA3lBw80iVz0ZwzmXT6XcaxjbfLmfh0M6NYEtoFiUIdMc
rh0336VjtqmiH4/5RAZ3xJ7vJFxsNUHfsNDTnSMQkgfPKrcOYgU/jj49LTqr0vxngSRXPihnoZfr
wRiCaIjAlerPdlExRW59EhhcJE/D+GtxbkYIkrQx3+imxbneq23RMLifDKy5LVEJNKER9sD6CLDk
TEDtzS4UDVSGo7T6bVt17aaLALhjj+HJcMRmSsTaAD2WsMOdVLvruHst+US/kJrfHrnAkrkcs7la
WlRh+kZCtqPHBjlDPSsb/JgMuQtebJa58zIH6oiyqIcD40jWH96GwTiWk/oMybK35CqLYDQKPfDw
G1VzQVnh7uf+q/cZfNr+QcrHpIfphqwpw51OwcR8fW62Om+R1xXnDo+o9RDFUP0aeny9dx9xXJOR
cO2b46g9G7yLehJYYsuBw5T+K43AHutvbXUQMWE88lFSXkS3qXsps4feMkhQWPYWPyiYVjXrIE/f
RMvSwLM2eo/CzX5N2c5gibSnfG9I1vQFgOBUC5LBWk3u0nSSLVH12y6yNjPAWAMZeYFAXoN2FrHA
gFHE6/JjjcDEMqzKC146Vjtz0O5WSeaBe9bcLV3SAq/X4++5fatpiKKZUR015BTz7aYAsXCuCbRW
zcHjgjAR8Utzu8w/9eITdV3enGv1VaKjrvF4zdE/7zOssXomDyXdKaNgD9miziUIMgCE0NoGTuFs
3Okz0SBuX9muONOW7TSTM5x0O9nuwDlGzcVdCOJgwVKoZcANHZpEu94W3nOXPzttMCJAdoDy4P+m
Tzjb0Z+F8c8km4zw7FEggfEfPGPe9NF0tFHECAuTfFYeK26KvvBJMWiZOU6blpie1vQ5J7DxYEqM
TDw+LGMZaG6amLue+pPMPoq4Q2UQZf3rkHk+Zw+k7O4mT6wLZhge+2tlLzJf8v3m4mz5B945Bs+4
/xsGgZgDDOfNjwGyGtkeme+xS8A/O9lflYp1X7V/g7DhD2poAKamR8SHgbwo9PsysybjI6YZIyCX
0YD8tiK49hV8UrLDpi3wpqPnRy++gQDJdtMb+3yYAmBs4Ggk+ECqiXhb4oAKxgWUfYGZ0Lt5W6LR
YvXYhxLE8rNVI8vDiTCWq9l4yoFVtlq6AWCN6x/W5OAc485ca21/c6kk2UK8VTZFATvRMk4OhXb1
NIiOz719i8YLU6mVQVssZnJr5s+JjdRgiUtWfYw6Vgi0gbiyCjt56xRnew2yzalP9vgkUrHx0EHC
HQz6xD06aBqhltE2BdJ+13ASIESBY7QqaNKYtVjVvnDeIYO7IW7kNiiZdJbVRy/eOvQietJtXDEj
psE/CL03Io1KW94y7ovoqY5fbe1dc05t+DDKiHnlg4Li3GPbq9mCBSnwPl0dqVcdl/0d02HrJ0Or
vaw4IGSywHsuasVSIDt0o781Mt5dEnEKfK82iTy59TzMO8u/V2QgQRlFGlkdDBzco/WjNxPm1wcr
hQ20I9fm4s8fEkcrEqRNWE1BAsR6oAFn4FnaDwqpY/Lieodcf/Kqd0CmtuNsJKxHx9un4ZPDA2in
h1nfItdhDIGow9PficZkdoG+hL3qcdEfLiJfGe3HCR4ucVgvif/gsFDHzeIPeTANW8Zudro1EfSa
rDwTzLz9nfhadGf4FfNz3JAxselIjuEJlfhnQ+lu8R+day5UmBHLXb3KwS0QscfMzt7qqbr71SAg
PQMbc0wuLy/y3hkjSJIVeH8YR4YJ1mV0uThr/ZfZHB81oJj6yJBO9MehzY6NxLBSX6uiom9/YlN/
hKR/K4DYxJW2npJ5DcyHgQKZ4Ow/9cz/LFBkulTAwB8Z4LuBpS4sAsHu6uQl8Dt0EDOTdmsT48eo
wGxfG4BV3aEjP2sWN2mdo+ZZdtcJO2S+K/Ny6xn5TxLzoIq+Ok0CTxbAPza7axPxZZibOyi5n4o8
HLLUnG2mZbsSgb2Lbt4fESum+rkvsn8eNonOlo8UdkdB1k2LfZ1rnm2Uvi/Zk0mm41F+bmt5HDtC
VQSDOcPDWK56aMQNfqlpzZ9z6LVfy9MCLXFAYlEE1ep3NrX7WI6vs5dc9G7eOYKB2thw6lbmd+Ri
BQb0NRf2yhIArlmz41GBFhxyvrjE48hwRp6WGvjo/iJR3wa10RlT9B8Tu17HXyUGHADyFlmkqEPe
YCZ5CWvqJRX0qrma0wQO7nFplgHY7EOVbsjzISVyPxfyCyY9shNEz125Ee54zMgniPrizdPUWuok
Uu7TbuR4lau2HG5dCrKat/UC949JWqEx+dOCDrUnC9P3QiD4N+3doMFRtf7G+jRTZbvFZZ6NncNQ
x1NnodebsblGQGOkIBELcwO76zHVkLJ2DznuJlIMQgN47FGE24qmMFPmGSXrXtZXfPKcKMRO9Yij
ZuQBiS2fkJIHI6lRTc8oLtNuuiN3Y9+8wDk726jA9A6lv/uCQTJfYitpcQ0UGLYpHmtfvFoDSy0K
stCI9xk8sFLecKb8WsK/VfVEiVgAJiFTb4rWpgvFS/Gwwm6hYoIugogtDCiO7+xR4QIsSKB4ZyZw
plrrwAx/QyARgZD/BoaScfeuUUFMeJzQivnx0RLvJbubVvzIqTwY2q8DIjiX5DcwkWjry1i/wsnn
5abMt8KjTJyzwaIYb+1OSfDoTNxHjzOT+WUi175rbMuF/A4qu+Q/i+cURIbaNhZit6HfFxOW6zY+
EFP1nFrhPekvQz1vjeiXEwgJOJ4LiQxwpqtyqLxz7hlxti3rUMDPGcbHnktCeypb98C7r3k/GsVg
0b937Wtl89vlh6x9iTHHJ9SfaYiVp4meQ9S/ORpcJBKbzJaIx4d/5cJGkDElFDxfqlsETzmQ8Ta3
YKJufPpyp66Zt47ELjhBQ/J3Lz9wcMbGsY10riJxwLM01YxJEXtb9ZuKX+eIlKCIXiSmLyxuZInx
V5ibhp8Z7OZ16FEjzMjqvWNHB5Nga0tMjI3ZHeMcP0++CTFQjiPflJwIjiRASffvkx2o9KU3DmOp
aNQfRUV7qosdsNMNWipX9JciRstb0Lrb5lvIV40OtCy/PffRA+bXoGEoq+vEWtDPX7vmozPmoHN4
sqd3mR47FFU1mXAsG/g06g8ZOcYCmxPE3S93rpe2e2KUl56LqkXn7u6mNlASabOUKxtmGivZteaD
nMKOlahuW4Md7hXbPhykJDli0ZuJ/DH2SwRKKKptisqcVp9WChCBV50yr97VrbMLsetrpnZBCPnM
LQE+TrAnVui+koMczE2WheuhYdoSt+sSP9ayusJUEtCHoue9uIP9mIDf1lH/ePa0L3jBK06gGdLd
LAzSYqwjdrU96JUzAsODFlJ21dkrBqSnhJxAOL3raR6DRvnwYBj8QsqKidCK235FzuomyXFj8LbV
BhNMB1srr301/mqUu1wu6Iu68ACiPugR/6Qz5oJM30MwPoyF/6j5n3aaXGPCEiIp9rUNU7ylxDXh
FnDDK6ug99Qgy2pBgbvQTBPQUiF2RBU0kfeUupyNCViWMN1hGT/jTj04uK3XLvKr6xyyDdZLVC2U
XU6Svo+Oy4jDpVtoFIkYrKuiVe/l4Anz7K8BP1sOgA7H5JIZ08uMsCpzS0I3m6uB2bIY8p01mF8i
xfBTvrb2/Jznf20ZIdaSb5MknFg3HyLs4Y2ZnrQ4ukrZHXrb/xdN/lvMjratNX6T5fq4wVPbRNm9
Kzgube2X/clfr4+B5+ibQUnS/uojTH14RQ3SwwYZwGtZIS/0l+moR9HWzcC+3XnXZsMGBUbgWcVp
HIeHqm9eW9UydjpnFnBjJAM+yCzb2QKcF2KE2lIePeZKcaWeYiZppqXvXFd7HEgJnSlcO21k7mve
sdXsYLAxwn6vi9vosPb3jxzY6J2UvgFYvnWk3FiUzZwn31nCZ+TgBR33B8zgmsWYMTHXWyZPOrOH
lM/hUaLkY7kfPOuS6Yut8KJLf8TmZFAjA7oT3zG2KN4r92NG0t4bX1RAOckLbvGrENzmqQjiKX/p
OUxiPf2A0MkhiKlEi9xVAlzO4Y9MjTfkQgw4/nqblbGb00gm9GK2cxzmV4B6/zc8asJ8qGcPcbhB
7/sX8dXLQVvbXGLY2wGIUFu7drprMVpVcFSqUgcl/zPmzxMZZ6PTbA0sbTJ0kCwSPGCx0fKcy6Sq
a1vlQdo4eAlx3Fbtce46YJkWoErCM6b+dcQ/Vmrhg5zrjc4slTvpDHo4cFvma3V8MxhpeIX4Y5T5
amcvqf+bNC+pAG8a2gSdwb/WJbVuF1jzVdU2RrYeZBFEOkv7qk3uswytuq3jHuBtn+F82owPSsQZ
rmqDyi23jUuOip/uuUECOZMemI3nJDGOWY+1Tj4iZjhY8csS3EHkJF9tQn2WbRAkXZMcQflAzEz7
nmggBYaJFLgebsMy/InOIhk2Teaj4zEeo6zZG4zmFw5RONIZKXAVmIQNcZQe1cNgHu2ERWweA7ry
6aip0KykI+2GUoCmH8Cvrf/H0Xktt4ptUfSLqCKHV0kglLNs64Wyjy1yznx9D/rpdnW4x5Zg7xXm
HJOyKTMdnZtOIDqRJLk3cHxessJOEp0YkynEOr6NWyTupAyVuW9rPiYZQGmHNtGwyse2VSjwN30H
wUzdalAvmNkSWj2kFyZf19hr8AsYdz2ZDyF2nvyJJQK2WttqzPVkS19Lk/glejNlRmMDCKRFaOjy
I7R8MT9CI6BlTlvpImrJVmzbv3iq4Rt1PzG+PqppWEbBgKxhSCELx0qsL7p2/AdN8GIN7bHnp1ym
U4J4A+PnrJCnoBemmRsBDCdNNacyqpEPIU7uKOLqUzaO3iko84epkuEtqTax31z1aXlLIGGRfNS8
WgUAAyF1HBGZh1QvVu5j4P9ifHsKQfwHDeTJGOJvmAJqb4nTs+xBxITkz9lGSf0aFdJP3w60BQrL
oXzsW1spe9zL/VSDMo+1NXC13QgS2+OrLqoWSbRWFXTuebK2NOwH4XDSg6jGGyL8Kkp8JugmXE/h
wHLLu6Z0L6uaD3bZq3mBwcOHtxKrD7nn8B17zKuAPaW1NZL2oM2qaSXzyMnhdyYbmqBHyWoxGHFA
lLX8LmJMbX6ioF7p+qOBrZ65pYGlQ9SFZZdLFvr04iYysZ6nQmcZQtsS0iSPiqZ9+eG4NmPv3GaJ
40/5tqlEN5A5fTP5blJSSpmylgfjiK3fWEkSIBs9RiuuXiuF8T3hXAu1L9+5CJTcl58+jFf89AF8
aXyjmihsgyq71xS9i1SBG4FhT+n7DzGKoffE40MRw0daqfoqa3WuctiEIfSGWGp3mEWhmzboGI11
NqeNx4Z/0kzURZYB3JaFaS6yE9RSgaG4geMj3ndE3IZjv9erbsvCxgVpna+jdPoIc+zhYO+xvhmr
zheW6A0d0+yufcLo0SvQH2vfZl+eMZTZSmSdxYGh0YAgBJy6Fw9fKFL2RV4zgUHMy0hSCQzS3Kon
+QiHpKkumkRDiukSE7po7OVhYukoOwMx2tXMleKIYx7y6Bm543y55moDLkGU3LLS3V5l28CMgvus
LPiE2/Rm+v6lC5GaVLK5y+vkJwgZHNckMrWMAILpzS7kpZYELfftqlGKj04j9ipQmKXF2i1Xpts4
sCoDuEEahR7vBY8Th4hcS1ck6i/vg6CyiyKNDKXjk56mzy4JDn3jf89sJaUf9hXjT8I2Nn4+FY7S
to4nMwoo2fZmol0TJqaE0rGQ/TdzV3hcw0YT1U2NdBQvaLrqB6VY1A0lRUqhE7QCo0DxGEsmp5Ds
ApfBuoD2rOB+Jfq2qsxNxKY2FYYtSCu3CuoVABWEgQ01KlsEJEx7QYAHkOiP0mT5IMeYmuY2pqCJ
S0fjNMoxrVe4rqELkCVI+IbOmjbbeKO0JaHDMYsE2jrkJAueI8sftj5ifJ1kz8kKkBjdvzIktK53
0STYQ4Hnj9uPNMJFYiZLsA9dRe2LGpH5xQGp+ZqopE1uyidda+7AnzZDl16IeV5pVJl+mzqtJJyT
8i9EXtZpqMDx5qxnvnDgZRdzTE6cTK4ctrtBBLnBOkbIjWcbC26V34zpU8MsIrZ3URQcwghepjAH
FhrXXj5DLD76CkSCLtr1bPr6CHclLQEi/OU0GpdSie1AT6HrkRipI3uYUAhFZrE1xhHpb760rP2M
sSI1eoXvZ9UYmA2oAzMrXMuCQWFIFETZcr+ryPj0vR/+yPOYTii3CuYxRDi19ZONZBc18NZYPgSB
YhsjBRYvYwbrMLLYmVn8PAxL1Ovk0yex2cutD5H1cMXMgCE0zzNJ5KK6bTzvkJkKQV+gUbhFW71Y
izL2Bu8vbS1nSFSnVIQ1iU0ucRZ2ZuDWVmWGRvjULebgMZO7uTfKuSWp9/nS3kqRfycCOqx2NJHg
HkSDWBE8ggCjvCl2fY/ZdDzyYhdvasdNJT1k0u3IrFjUOuKHwC6TeF8Behfj7zh7FrW0FEb1Sxn2
I05MH+OTRjh7jOqfTKRl1lNClwwi0RZxtTig63DU3EOI4Rl62VAk457VS1NjS4iAhuQKfSBjY3CM
hQysK6naq4y4SpTgnyfD1hoD3BPDUhJSurYKIQGCZwhOprI30y+TiTrZP0xAMxv0gp9cpClZi7R1
yowrm4NDkp45SU6NBgUxh40xUOVmtezMUpuq5wDHQzFCXmn+6d1DYtbb6rd51NSapDmSDOdr1p54
DVcRheVkBbuKuj/HRuIT9+W1/0ppF/faqka6p03/iKZc+qL0KxNev4gmRoZs10qPzXIDZkRPV6Pk
/0hxcJW03s7CaB9O5SGdoOUN3PWVt8ms1DZ9nN7hG8lV1BcXvav+CT4hUr1FNRCxysWnwmiKtIid
aZJzjF8Ln+DGLJR1h3JvMG4quCEABqR0GEjSB8dDsWUR94OM3jF4i40Y7lDx3QYfqUl2DvMVCVGv
DCMimKuWcUYKMAbvKFFV/HlgcVAB7AVV3PoBhu+OY3UcXxxhK27wPT7ovciKup1OvvJpibbQf0A8
ZdUHv1b0naE2nmU0fGe6QYRlgeFaeUqj/uZ03IJRhuAgHvoUohIbKzm9SP1bR6/i08pAycRfPWsb
rPpgYVwwxptIpZXPX2ueu9no2UhA7US7E7e07K+l4JO5dUgZhuu8XE0B4BaCHCI6WXoMQvb0KvFH
akqM1Hhg0FLym7b4REXpI4Ni0bcWgA8+LKA57iBX716Q/0HRGKOB1VTAMJXwBg4LpmpRTHLTtK3x
TDOPSYSTMefGIlLu0YaVDB9rATcK53UqIqmqE3ea5o3PsMvA1Y8KJBA24w0O7UhJDyKyMxORVFdW
WJCqFdmW6IYlEmzhzEDSf0eqhSq83JrsQnjSGx7BlKTpFoMTwTY86s94whfMVxuy5O7LcHYBPYmy
4bVkuo1rj7xvci1LcA7JuoNOYKmPOrlihO/7A7WhiWJZ2BW+Gzb7CL0vAIvJcmO6HDSw5MCX46FA
dOdHdiO6jC7rZsNF3cPpOOmwV6xPuXzo02faIapDuzupn6nyp7EaMbe6djZyyWZawvkVJsuGWSi+
r145Q4ScBKhdAL6+JTx3uoONlCUhKBLA2RI3uwEHIOH1QwKAooZyrp5Dugan4lRU8BBqP+n4mTA9
qf/g0kzRmjmAdI7bvdIRV2LzLs0Y+vqfCqMdICaru5GeUB8fcAQIHrhNGoArKLbJzlOxs1FrrlO2
daEerHv/OXSUIMHBAOClQfy+mcrPEKFwWEnWEamfWxsvlA4YcGUIaanVbnx50mwj+TSzR8OFSfKU
HYIjY4OmYQMY1r6/U9J1K2wZnpMEbudRQTO4VmEDduZImtSdymupBkjmBLQxrLhfQnXRw3c+XEoN
zCUwNiBxx7JdqOmiTGCQLor6V8DSXn/o6doQD5SF6fTPTGYdJewlaCEdWXT7PmNwWdxJvI/SCwqB
SMDG0j/7AlGynWm/YUhPtNdAuhD6hnQvXocfEFBME57TLBcqd1D1K21D4ExirtTOkcsvulcRkqNX
QlgE60FUdJU/ISwY+dUQIgDa9C0bKKagEBBnpajUgIhBeLczDI7D25Ds4VzQUxnlMYGUI90y83sW
sxvGYazY/34mqEHF3pZzpzVPifxs5tzJB2yXCTMPIpypP8BgLNJvcY7JGO2QDb8MfRvLhE+TACdb
xLK/TkLzkHb+RhfOXerkEkYWXz0zRuWuWXoAvBdELyXWuR2gNJN4iMGTsK6Qymqd6a9BJcvQh9iW
bwOmFAn/UsNsSGChEzXa0lJ88qjZT1yk4RNxUFNv2uBGqAevFqa86ifrVx1Gym7dlnjaYGEAXO9O
ev7AsM91maNcxkThs+InjxclNm9Pw8j+s/jIyOrROFn/0eRgnzqOqEs81HcKue+4WZm63Ov4zJNi
4KixlBND56gAgDZnojgJjY5G3dbD8cMqm5NCxAA9sOVqJ6YfMj9dHFzi/K8FekC1IZy1Ako8MpYg
dQJ5E/Wbpr70wxl/3hZPV6muWaR0XOJBh4D/F9JnaLgKqGKo/cyg9zjA7tDp5dnwOPQ7hS/doviP
69ldi58zJJMAKVUKdAWKnshnFeGhWin/wAoJ/hbCjjQdB/MhdKQ/rFAYBScBBVgC3ZwXB9dsSSBc
C53G7QWTDMpDPV4Upl8SPUMVT89BsL35WMP2XKQHfJDIMNcanhGrXXXf/vRLUEoYvFmdmEJni3gr
SFnEd+6TF3QeazdlygtBfX6yUAus+vncK54W2rZKoi6U37Xsr4IRcRuaEZ9aXxzYOtzxGHTjSxE+
epQ0ufqnTBukHFXoZIadkVQ+miuTKqz2D1K7gRATowYk4lbhAYnNs+TvpPyWYoZqwDaN/6JsX8l7
QHg0Cwdgi4Xxb2TabvBCB7ekd3Cx8qcH+sm0nn7iCBgwGZP275j3n8Sw9mbBPxVdnYV2u0+RQ1Fo
WcoREXVt9DPKAyo/zAdKJRSz42E0niEB6BInoZN14CZgimwz7Tupv4zC6fxTHH1pihN6NNww5m4Y
yPAfVun3yJOprvlH+bQiVfLi4bI3N0HGoiVdxeo2CvYd7jtBdQfkCpP0CYGhsVjkgmQiAcfcgHk3
WgzWzNREeXSEWflKcqKMgQh91PTMoBc24j8RM2C9G7UDYeuEi47jbx/8NOQacHdCLsit9SgvEZ4F
PdU5Pk0iDGY3+ot5uJ4sMQ3n9EqUkpx/2snEakFeCk3/rQt3ZeuSEqhGdEWMMZhWkSRocPxNyZmR
VjftW3UVzCvlf1HTMEpdTl9Dib7M5eX0u2Wq2Iys4KkistZ9FuVIA1vhlPrPtPgsAubKbGu6dDpi
ay9rXLXMDDmgLf8VyD+idc8S4AbzbbSL2ZNaD0u5TxAqDXuGPQkBbMzQSdJrNX36LKUModvLYbDy
o8ucPRTmXDfdT01r5q/iZDNGB913zWQNit/p2k+stCimvxLI8+JvqHynJXoOOrXa/2iKL/zJGEug
pycZk110P/bgb+R6PfifYv0hyOHWlMUlzj8eO4uF/6A8YmSclcpv0fGB5PfglwV5fY2Gfmt2eD3H
Rd3t0/yHEmilad9T/KmyWEVclP6LAm/FqAS456kCbSiDBS/hjEBa97TToMsOm0QdejhS0eYeQLiR
htnv9uV3X1rX2cM0rJoEh1jA6ASZt4b9AKxSM90zDi48mcAVOZWJUSpRX7Eb7AleMyggZNsH6Z+j
5TRooqoMfaIGnP0I5WtCt5Lkbn9NdPnE2iIXTpnmCBLqK+Whh+PCUA9sLJRPQ/wX8RwmuPEyBaAQ
6lsgzI/AtLHFLkzhx0ACBP5Fju566tbxpk3OVvRQvRNeIpQZCfgf6aHXK7PZoTS3WAl1HJcciuz3
RYRLts/JG0JfqjQns65tC+hGeUt8NQx0gIbu5PomInXMtBvwRvS262mwFmU/qItGe/PhBdFJJfNI
1W3iBKiovvhzw31L1iTiH8s7eunFsx6icmm0jSQde/1cFR9pD9PX8dNPdTpUkPFlm1SIAZ8EloOY
3K+JBr3I9wLohooAAVKDRS5nVx5XhfHIii+JotO3xJUJ3FJg3sj2WCa2GRlKwx0MRmsRGNuuIZW8
2kTNW+i+B/8CzAJx1QqcN6z+FtaO3Wk2ap8YqyT+LEJ+l/wxY3JRQ1u09qH2obYkIpFkHlIqEbWJ
Lu1dswwG/sXjhP6q5FusNgKVdF4bx3hkmAtBL18Kc2xV9xCFC/sfKzvNIlePsfa8cLhksM5CUTso
pgpuGSPQOpIowf5ExHvJqzUAQLGXm36k/tti8x1oylpvdmbxoTNCEW0i8kqMZTRgFIT48xjBqOA2
owFkpLDOsOPkuHKwolQIr6OTF5GwzQoaeg1gKXUdcGtMzJpvTfApf8AcUXU2FaRdaDKkTWyQ96Jm
J9/8TekNPEWTbCukccx7AlJaIrj8BU7g3zFa983B1H80LqX63I8/LNSXwfipjhvTsxOLMpR7ghWq
MD7DgFUODeeyFwB3MFYyoY2RK+ga8qYddiIK/UjZoUKwhncG0QBhfU3UBGs0TxAPIakaTKoRka3o
dcDSjhbEEbdk7h+yVZfQ3aPH9KujgKB5FLGFjctWeaImCwN3zqcYmE/nBHjn846nKugNsLj27ig5
nv7wpa+U/hUNRYv+po/fafUzYf+UDFA0oERY8jJHbgVAxh2TpoNanCUQyoFOtcBjMTE3WTXy7wAk
UktB1kSvnrlKKa9LTic4yhpQ3siNyrvZYgkrdlLBrdlTwagbg/Op/8BBMBKLNX0wFoCtuuXZY+WZ
KZeAaV3p6uVLh8ZnMecFKfQlSZhX5r8CfhK7TbQNRV6MjGFRsa7K7zgi4ek4qs7UY2fvvvAnzNIy
fKw27GCfNKi62RN5wWR7WJaAvzyq+CaDXfqbo9Nvo33L9LNyEGksRh6DGmhgHB9z7x1R90lx4hiq
YxRnBV0U6GyODZ3/WLN7n7MdijY2QHboH00EdvRB7urYIqdVnmb2JdPUItcLyrshveXiXFuQ4IvF
HFWdlzhbljUycvnDY96BDYENH+ku6UUnz8Xir1joZvzfFMceBPEM6EKfPOHT5Az9Im5aDfMVq8tQ
hC2JoaHgsEzCcZmAHCcNoTLczHySIM+8UOejD6uHMvxLwUsaP+gJMGBdzC94ZrrvlMmxmv78kkqA
wHlzGWavBEFr0Tz9gOubn4Km35p66kd/JXCFr6TgVnfMNzC8ON214AmoViUCkFbDDLn1NWQMIXS6
lV6/1Zqcr40kf9b4iTULBWF9zIzVcMSWuJzVmxIcfuiZPlc94LBW2w0cjR4tAiMLP92F4BWm/lea
yI9eCeM+ItuIDgfuJdz8PvyLAh7Zd579K5CwkM+1idU/c3oF/zTUEbKwSZQXNi5HSyNCjNY9X1s1
P9YfyD1N4SoUeHsNbhSWyM0t6l4dYiLVQt2FXfowjifSsghT1vAkGR75bo6I1Bm2MseKJL5ZnSTC
wRO2pUAQ4o02pGNLXU3HNsJxlhCJDtNXC9y2LNZWRHYsFBIdXwfdgST96cSA8e9gUGN3jWr3pGNN
w9Rsjmvdxw/2VBhCZ4Zq6xz3/FGco6DWrOmVYMuqil812HXSvm+9lUhVEiarEF9yGnQHUslFfqE4
3sXg9KYDhL2231nFWfR3HssM76ldUc41/acuMG97JFDptNHJApoutrTfKoooE2mcTgBVE9/KX8Ln
YFgE3W+Oj5B5DwzAg4/AFVSq/KQfaYEm6K7pMRddwjtMu5mNshjEl6T/RQWNMCuapdY9jeK30u5K
tIEeuNTbbcFrKYMFvGnTEUy8FTHhPUisBDyVMmT+ihXu3pvRfUfhN0EbAbZgpXO03EFyBoaIV54l
sjE8+wQ+wUYMONZtyVwWhtOnB21YskuuGfRpGy7xScdvAm0EIWDMYcrTMeYb+lX8f6O1auurZo6L
cnhN3E98eiIHdXwAFF2jjo1Zxuo3WjyiVmIG63LHWG1LKqsD4xHl3MIKCGi5IExloqunuyk8esJH
kH8JncMkTY1vQYpJKnt1CeuHmyiic1wTTQAw0kC5WqmOp55N9dhJNlSmMLnU45WVWBfiJ2/+YsR1
HebLcfY1cUBGXUikikslrsnHuN6PzZ9UxG7F7Q7aazURLJp/zwdgnGKmDxnolc98tqYzwlTKeehJ
Y5u+jOCnkOKtXvyYjFixtrF+opTIjXNG84IJjEBFNupcUEgxKkcw92XLvM9N+0PUkhNOlAO5bcQy
ojJuv6EvoCrbROnf/0XbQzLvAZ5BlfH1KsWUWXPmWhxNOuppEFwtF3eX06tHT1XByHScifM9X08Q
4KhdBHM4xj/SwFEVHUj8VVLXys+1cOo4polU6Thoxr1MeDAJAqbGcb+VdXLjtqG2JRGz/4Xc0xZ/
kwxUBlYe0A00jTDCUSKgAI6fI1uJ4Hcafw1EAS3FZFruZQVB6kAyE/vOlkUqryxP5brOzwYdZqT9
+syqxQi74HOMz3F96zO3lpBDup5yySxUEJjGc2UhRJCUuAVjdK5gHND/5KtuQGlKoGKDsAGrWYXR
8q/18bfeNL/jpwdFMLd4TDUEKFdiLRLM4B/grYSM33GBWVN3kJ5sl2JevnY742dRsND54E7VUeyy
VMhSR/2b9xWKGTozULOb0AKBQrnHOgbJpRrvWCT0YMo5ndtPrT5Asw+mDUl2hflM2i2Qa9RLQKpK
OuV0gKKuLMQzzi+eC/PMnrJt9iCoRiKylPbYCW9DOYZPwcNRg82pQhbDKjQCpJCwMi9q7pojfC6C
EmzcZzRWZs11t5jxiaYC9HCR32uG5U0ULmOJXc7c4ZFxisKAwCO4KMnWrFwWqbgzEajM/0ItP4v0
louzqw93g90IX/pAdtA6MOkzAMaPPDTTikCwDHEB9yR0N8FHuP1XarY/7Pw6QIk7cM/Ykk7OB+bv
mxebOJBgan+ryq0Y1iN7AkyBKoNr7Eoop1AJigRV5LwXqJIW4yEy70SWUEOsSF1VywfqHYI96uSV
Y4mCJ1QD6o+dKaEDAVK+VixU3QodwrGlZT36sdN0FxAhVDMHcmQLXqDsyp5OGDRg27Qh7KQlJww2
Ba9PMO4D4xUp34H6UU//BuFq9T9y4TLHbVFjs9W0WuDjqsGelTOieknyLWg8BkxL1gAM/BDeOnW5
0zUNFwakupPKlkwLtxlOXow+GoHBJr5lQ75Z7L/DYsMAg9RVCDH8jX+UV+IcDIBmGSv/Og634qTc
WtSRkjRj3KsFBpuFLO1SeDbJb44hV3QotSW041vjZiD86dXRDf6J3aFsjjkbQK/8U7D+dgxIacJF
tscKIuG1rz57b0HZmqq/fFzrltdJN//BnIgmLMB9gXL8wiWCdX+Sdn37iFpc8XwB6PogjTRf9Xdc
ncP0OMSnbPpRETcobLoK7CrbgOGKsdPKy2hhFuU2jtgJoXTpdjUaFUYfChbDc6FeTZPSrHJlbVvU
tgdDpGGb27l+ce6Cnw5acDkBt2w7G3rW2gS/nvW/Wuzi2uhMwrnFfYQeCx4YSV5MMOBhZ+G9IcA3
Sd/qsCvFfZDwaVlf5bhpQhM9PZ7+k1h81nlhA+BAQS+a3BibkHcu710C3SGrnONoPSAaSSTwFoR/
8iNYyVEAK0jno25MApRpx5LrKGGe0U7qbyTlqDcvYrftJtIT011KlJdX8MbtYzYU4iadyMHhOhrk
Sy+d6eeK+Bzi4mKMvtTpoOSjghYhto1YITqqXwrWHTM3Ni2oeDlVOHfyZAsciQXGDiIKqZgCICFp
88w5ZZBlpuVb7m2EaTId+Mgh39a1LfK/De6fiGgfNViioG6I3Er53egQyD8v0ATHHxRNIntb7/9b
3ub9axU2fRLXBbdYPU//C9ZktXZJtVUjmrtg+E7hPXSQh3NqyRaVX42y+9ENd5AdjkW6iyouY80G
lgr28FfsfjTtnhoXHdUqsjfqJWZj1QfgSqU8syLpZjbakn10SyopWRuTHq7IfF+nMYMKtBa1B4My
OOBncmOigvUw/faqvZbcEtBTjJkrzj+qxS+0K1jJQ0g0WMhMouqoh2qXaXcHZZrrwn/rOC+tADe0
z/jsQFINsSrG9FMzrEi8ndS91V9jPEm6o8t2neJf4FP5g307ArJM4nWE4ni8UPwpDFvUu17t65in
fa13rPFPeuVKSo9j2m4yeQOIhJbT8SMMfUi48yp2LRiR9VTd0SSBLBhDZcWNOJAEGNVcf1WIm5az
fFxG2XcT7eZCJEip13tpkcnbPnpF2TqiDeT0If1mVJ+EaWqz0m3Lj1dTtmnqRkQFtyGDs4YCoJj7
4ZOAIE1ZWtqe/ZDX/ZjJGYCNZoB9im6xeZKKJ8s7hLKqfupF4F3oxegx+Ap2Vnquuquck3XnsD4q
EsU2uzMDbsXc8RF74dXUrhWi1wDj69RsDfEsiMeOWx/hD7sbk2mdHP/rJcwUKMVQjvvFofchakdA
V9uTXh9jhuxSfQrbwwjgq2PQQACVOJ9JBLcyRJvv2EUTbhgz6ybVDIIP2HUSKWTal6wVDN2AeLD3
qOIPCQRqrP9jUYlejHDCDYGHDnYKFofEVpGJu8tNOBvPpj3gt4djxRLmswCkDXlqoWp8tRdBOVsG
vjRGULl61ruLllx8qgRZvqmfpfaY+m9CjmSSKelh8muQ3OfFrIctU/1V/bXX2EH+E0qem2kAkIuP
cngG2bUnLY+YQ50GctOUt9HjCbcLi2C6HjvyYgowNhD0SzPMklpAPYwCqj97DLQze2pZZKItSDYe
01fzEks7YTz0Fgfao1ZVZwZTVkAhE4r+38hk7CI5SfaXiMqh0Zh7Mf5HDb+PlDm3prelCVg/DktP
pXU2czSQuVNTHpYqFMj3PFaRR5e9MJanhM+BsyM5G/01klajeA7VUyHtQYVRzEVk+LJcSRXkjERD
NMtI+UIV7SmrsgPw85eaTsrQl5KmRRmuMtIpePSl4oN8ToismzrYZ9TWAdiCqg4XqnfXNducljUa
yDr8tDh1xvGiZb/407XemZC6sR1FUS8XJ9b+ZR4gLH+mOXFDa48aifO55tqYnTvHTPqBz4Dv0m8h
ER2630kaF5Y+bdWCZPLZ9/vk77g1FIQa8oOObiJDLYHfG/+7ySQ7/EKfwvMPqNP0HoG1E/mCuC0C
GBzRu5iPKN7yKvpL8xcfKnvhzH81jOEgq5izlqAAUJju5b8xZyPLTYR2VEHXKbJsfuh0o57MtosV
A64lJg9bgzdMZZp2gSBqjBxXeKGEb57MeFiTUmLgMy5dS78KDCwreVeWa5GXrsazmssuHr4Y82NE
YEY8j0L3k/dHIQJKmiHRUsndMkbTuEKJPQrcfgyefQAJbVe6Sk/79DCKf0qtkyjwKzLfGBhF9N+8
bRAtFPXNzqFMd2aG1AGRBm/qjsGVFYF1/UI3Qr8GJzdj7pcTFbG1WIfgS4tllNoMV8mOIbpbvBr8
IgCDJevUtgynOzK4uAk7m92D/AzqZmdZLyl5zGSzRAL1a0bL8RgEp4J+W0gtZmUlqOXWrsRTWLWr
ofhrEQxIK8XYRDCQJ5QMqAqJOF4K0zPSn9FwhuhiVU4GRqZ+NhHlY34JGoaw8TZUAbAWL5H1REYm
h940+wa7YaTtK2NbFCFrpVsVk6Sr0LCIN4PdcfRUgjs+alNkyX6shXhliKdiQj91RRpgVThez57m
tHOfIZ+hilLx7sXwPnA0mTr9x2CrxbhmJ2jCF8vpipDd0vJ+hMZTZho3Ak4kaWDsbSP6EP2jheWm
LP8qUmH4BJgTeDvYAvxXusnBA8Oypf5kCJcvIeC7YXQN8Mil3afBfsZD7qI/TXSKSIixUnLBxhQ7
8UvwL3J5VMunOVzi0SnMTX+M0gMNDHiQPnQm7qf8naGlyuMNXkamnH26kqdL2lCWt7aIeweUcrxl
vZXUrvxAd6bo7qSvm/yqDnYq0ezbg8KqoGbwjMwy775TFCl+diMkFUf7JdNPrKkYVXasOLbZAAx3
5Q8XaArysFHbe9++ZCDlwbccH73EVZhc++Wj1yymxdOSi8LW1Hqjq+dBv4tAIETrO48xJVzjlGJi
sLWR8TV+l6VKcijlWvUeKW4L85EUx5jUh2GjDL+p587GFG3UV1LojsOfhe8uRQzKn4DXRjtmA7gz
zmZydWR80rH/g/KC/IVBR2C0pvwVLETf/VVJkLuTOInzR6k3WfCDCjY0rvHc3qyBFXjqcaCw5gOO
onfV/aCvirPNPOf008MAXISpUWA4xUD/jb8Ur2iXnDLzLvYXj882RcSvIsW30bGy3WHD022Io8X/
4pFbqx0aVnMRM+UK8j0m+FdDaxpge+jIrRVAgQTJOUTlD1lVzT9NKMapDeLP7Neo7dvoavg7bH9h
8SMY/zSW2AgGWfWrHNd1uA7IoA+XauTK6m2cKBwb9AN3NcTu67RfBdEN8nlAQ9ygLBHnm60lFcnp
/UsJQxuTnPKrxPirULIyAEc/QoPYJrc6OHQtR4i1Er0bMwzVKAlQvaaocwqsX04aujgdh/rcNd7K
yo6jrmDbf6OFWtd9gYqrXraq5cJgX3WM+qf4as4S9fqlzl6pl1LOY1vS42LG157KHf5btc/CBAxt
8vPTyrKsWYwU4AoFTEwVlfLTNKJ4I7R22GcVIYMMy778+Kun5CjDs2CwRSXsMQcYyOAxoHcupK/q
KvsshZ/1LYnQI5MdwUtKz8nlp7aOIO7b4SUIucsVQDEvcqg0a5pmCCOV9yczRTKWjXLUJ55vt9Lh
UTjjTzi5ckCJP73gqQjs7fvhR9UfAWglYgvI71qYxkkQ9ubwnNNSxnXY2YLmjDC5cYqotynfMSMd
VbfmF1H+hf2/DlzJnAGe9Lte/UqjjTR+erBHavXgS8R8n2mEBDxSPZYglGPmM0dIWZ5mE3b6rr/K
bFhWKMBYYMntTUEdUvAI0nQloT3pB1U/jso2Nj5Tgp1zFz03cgXlwYzWy6B4r3BuUMQCbloYaMon
3ktzDlt9ZmxJDW77ybQnnlc9g37Fzgr+iWBgLGAq8BFXd9VgCPc9JeAfvLeS7kVtpyJMwA7doSIM
HnjClOEpK7ssoRblESC8gWa6qmB2HzRejFh3zPnr/FXyfT3P4+odLsokuCrYwGQKl4EKJ2axOPrX
obwVsUYB+22mJyknxnYes67jdovEBPNvCh+59beD8pJ6eIbpSv8RETXDWGnGU4R5MU8+g+wnsi5a
vlU//WZpwatkggyfTcVJyzhASpGSIzKU+TwpLKshWIBM8PWr2MzULHRaCRc0nbEn7/ou2Hag5CLO
WpJpJASJs7J+9is2frtqRXdUHAGiWf7M0VuO6kXDExCh+JczO812Au4sqA3qUv6RZVeijUu8U4z8
NxNO9I0pKm1hBpX9K9sVO+8xoy5AxMeq4WSBIOvJOyU9lUDwT/hLxqsJLskkEgUGcBMd138cnddu
48gWRb+IAHN4tSQqZ0sOL0Q7FTNZzOTXz+IA92GA2+22ZbLqhL3XBrFE/lTbZ747dgsx7Sf1oHU/
UrkRRxzpBz5WFNjtuMbx8VL9U+b9R4d2lsEfo82WB8HFsmZFS1d+Z8HK7qlwxK8yrHrzh+FxGvgW
AAdDo+eiwwm171J6LzaSm5YBhPme6AsZMld4pFwRSM99DATa0cwBgj1GAw1N+XSUtw7EQipubn3B
JsYg0upe4RPX4pk4DgNOGoh2M6Bs0HooDbjghLcUfGVkgvMZuFJwcnfGP6e+5y3fenrskiNosB7n
eBrsDPmHo9NWv9xxaRKli8NLb31NIYV7CvhN/gztGVRj1z07sLSD9zpQlin6Z6SXazu9jhjtGlS5
Id8KQRGLhNGWNhP4Zrkie0wvxs2zVMW6iPOVqj+aYDOzoZyVOb2PzDJrdIst1WtxyAffs7B3ZGcd
poyzMasdqWec4Hsn2Yfmib0RHr4vSY7YZLAmJuZl0i50gLZ5LNpjT2p2tkvKpWKvBN5fdY/X0Cw+
awaZifsIrbvb/gF1KJ3LUNyRJ3IYyOzAlVzFvMarsaJ8vrSSv8OmFboPgbewX5e13OThQfKe11m2
DPWbibYcxuB8EZXhZmzueXNHrw6k8yDltvnHtco5pBifRXMVIV3NS6pBYF6iDcmcWzdcGeK7E+D6
W6YfuaL6D1tHtfcGgmoh76yYWWmwwoy4wwryMjhtCE3Abt5sED2ZBLLot664a59ZcmvabtG85Ww6
VT5VkkA+NJe7tSX2UE1WGpldHMeo7KPojoKo4OdllMN+HH2ve7fozea8hxqhdoKbVUddnkI9yj1j
j/WOB/vDPqjeOpfnFtl8JO5Buw20Ze7s06a5gCxbRkyMIgEPEaYwIWAtOm6dxfAaq7Y0GUhN/qzL
H5+VI5Ba3/Ayqyllj59UKy6ksl1Fj87t7nBTl4xm8ontWnwCgQt3Luh+4T7UFckoEbpBAraMozJd
rRa4WHZT2+sAdzPYW+lXAvAkHX4L65KU3NGMkirfRUADkJdE04qFaHdJwo9gfG+QsHMgvUfhb2Ui
MnX3gO1K4oq9YSlLb61Q+ikflAjufFVi8YWYmlG4qCx2KAXx0xdIbDDDsvHOulfRb9NnGKGJNU0A
ZVfURzTHCpJZ9GEDzFfUNpX1NsLt6FD2et7vkO8mthhu8NOr77o+rgR0eLv9oFEeSxCbLvIS6FAh
WgyTIVQaca7GO8VadQ8bJik+7nCHQ4ihbZkuudxLCHYofjWm+S6Zu6t++mJcb3U/GoqKgfBtJq2H
RNvl9kFSHg7Wo0/2o7IZ+AXpI2QwjQ1IYW05ZiYruSY5Y3BtwbsHKt7gpwubt564v6ahoHWgQN1N
41iyrqquynQEZ7SgqcZYwimYh74NugWeElnfgbrq+AxmsbS5ikEV1+WRRy5nb8jYp3B+M8ospgiQ
jWqbK6T/qp3zkJ5MkrrauOToJj0HwLH+b3RgoDB+b1DMZUe9fHGovEbUsEgT5JoH3IxPlroV9P4E
U9KUQ0+QL8x8avtTe0TxN7puRV3F1kIV70b1IeNfExiySijtNC8A9eZZyp0Hz7V81bmRMfc3e3O4
8EuGqGB6p5l00rOvJ26chl8ygsuYDlc/pQGrc68jGAFk7m3sGj0nYsFNBwoL5qG6DyyC9lCj4UVB
DcVpz3xhllyg++d8KXkP0gHpQffEorKskntiT77dkRQyNA/d/sLI5k8WbiSwsGKhmDcTHbRZNC+j
ApB/QMrGn811k+0//xzz8igLEFUX7w5iBrKTLtItFwUM645wdFJvWktdm/o9q95jpdpazRNvdhV9
BLnFnYXa1Ll2zkcb4eBkJmV095F5bEoZ3QbaekIuoMWntv4j2XBVI6rTKQxQCQ5i3BixiRY7vEjS
yys+fo/BIWjSsF4oQCpKhIkm5VlifSbZti0uVXUUWA8iyMRGnD9SrP8e5jup+UpwSdE/GtkqogD3
YOyMRHWnus1caZY3M2oxnwN4dWIuFz1AOfLul2Gjv5hwVdqOGERfsndTSYtFR9pBQsIS5k/B30i2
WvjPgwbHqpCNbX1oCNVK63tGvITgVHQtfxB+zMwWGPBLz7oRxwO8JCJ00K+47KGn2GaPxWII419P
HC5QT/qHDZFS224ioSpYuQQpSCYYccMZRo+Dt2lh9ugoGLMYZGF5MlmP5k9k25QdOvoXdIujX42s
SuwJ5wsTlyXOypwtnzlGqBZx+GOdYoQ6wFCw8cB6VD86JFLA6zxCR2xkqxh5Vz68ERqzmeLbELFX
5eJI0P9gMEBcjXVMtxa6hi2fPDTTaV9hg56Rme1Mw0OAmaJvrb+0AN5BVScvrCvieJsRgDJ6fj2b
8h9i/G3dKwYr3JXXoOIcZHMLm8zMr57yoQT/MvcAZ3ExjI8uuKbahyk/KqB5dAfTKc9PYfyp69eS
9ErBC1dx640DK0iWK5QjEApG+Fgh5w8zQ6lnXLlveKYXsfaqpnez+Zzid8071qzRRvepotZh5Rmz
6rZksBAgPl905tQ652PIvUVgJPtDRi7T5J6yQa5Dpl5RfZz996WKiqv6TWL3Ps4q2ZBYxiz69kpq
RviEOV01tISXSjurhM+41z5tX/p+vsHAeoDnTJpz6JZ7Mke98D1GLK8b6A4V4plCvgK1QZfFm5SZ
YYdPjDy4RcagUUfdZ2O/KC0DsMj8C+2fKp5+r+Oe0YvVoCgr9gogullF2w0TTPoWaW4IdODC0JCL
f3cVK7K6EZzYxqHoJYtb+dcAmXN4KsCUcVEDVDci8FVyJdtqA8F7FSFUHDqKmihAmrmxqmMfm4S2
JXet+o6JdUxJI6qqN9kIYoBuRIVYzaYfdkFeniMzwavjvqgsp6RB89qNK5KoGed8FvO3Pn8Ydbsa
PZu7IGcXbnsoVue2CmhLxABD35W6xS+iAQjbdH+ZEZ9qS/tVUDOF/f8ClUXL7FJxXw37THYBKBou
GHghltEgPB3wUbfLFDUCU1Pbw0bnc+2FDe47Fh8x0Cg9+sEZAVSTmilEn741rb3O5gBJamBeA+fd
7Q5mzHHbr8063ct3ndpmYpFcYHptHGshkk+n+9+sRZa3ArbnSGa3RELY1QYQY5JaktiPqNx6JXwJ
aHomwABejSmxv2cJF8QmY5pmu+wLJyKQTIo/1pqHWpt7w6tpX6LeY2cMGA+KXr/20NB02SIzv4vi
Z1ITnP8T/EG/YrNcl1+oGU9K/B6iPlc+XEo66rPK9Vs0vug/I4GwiKXoVqt4zPZlAw7I2KkNuUn6
URX/VPbVJSoVdcGQ7lIa1nm0smfOqo5GxMx3Lej7FDnepBEkmhys0JwzERYqmkAX245TfDvl6LfD
H4iZBHNEhUCNcQx7/Rkyb5wUc92pO9c29knuYLjqqdwNftkzGQxoADWZW0GrHG6a/U1E24S8B549
/pe6+TLQ3ZBsy6p+B7TFYHQ49PdYnxGsL43B8M0i1HcjWNyFeH+WvAQE/ITfznihQNaVt9jFSMQI
xEUVk3aPUkJ6UB9FEgMao9aCkzunOzEBCLJD1r96eoIxj9IcIYq+LHiaan4JWvQuXa4T4s77HKGs
CynUj9MvxM+ivXXl1ZSA+/iZ04WLHACL3EvjYIVHq22yMWceuTQ0MPvL3ntHThDnxtJgI7oWwcNV
AAbqS5XzW3E7H872S8xwC4ZKyLKCIytxlzkUqnCbaNvQskEeP4cA8RmETrZWrGN+TJ51iR+hcGrf
wiJJQif/0gjAn8nfkNw9m+6z59O6o36t+C8ZbEz1oo77rNoNfxm4PndUFhK5yNzLsmXT6gv5lag/
iL46FDka9Ms0IelgrxYgqTnRNMXdRsMw1DH4GyKmBs0p6X9MSwIixjiwd3RCpDW+2++iZC89M8tS
KtberxhqmdkAIm4JPhIzlGM5LwLzVKpOK8ft1olGPUWOcAZjEDVlvRpB6wfYA2aKSGdtkL9lSAOF
Wmwd/REh3R/SYjl/lYxhStHgY4rvDYRAsZbNcWx3iss8aZs9cuWtFV+zx4D/SQRdxqoKdhm8rBos
zPSqRD5STsHux+ARuOLTccubE6GdhGleEemozStAkFoGkCsdK8eIHIkcvivmzmOAWqVg/zEyjk7o
eHMhT1MyL3Rhmdaj6qOG8kMs9yneA+Ls/o00AU3XbhsvxaXOrEljGBumW94psjktJpXyIop2jegy
5dEQxOvtmeKO5nrOJwAeRypVD0DnjGkpNPyc7A7VJ9zLS7bpsLLTS0qCojjQQBDyMAuRMYoLwj07
5u24GwlhddFkMsMclhaD+wao5mtbruG9WMkaWhO2kZEFTLkZdV830G08FVzud12eC31R4u3JSZQJ
4gRmz50rtJ1QRXzx73R1/KGyfRWqP7BoYQeM7wVlhkcEdG18FbhIy+Zst9sqvzdoAobfmlq7klxG
9Rthbi90i0QPpNacnvHdMWEfqonbgtSOpjimLPJrDmzV+R8tOhofk3qua/YU+loX3oFumgmdyVkx
hWvTjJaymtbo1XE3GIOCQuap0wIl8dsYd35RXUXKFklsSzK2ErazkHozNVgPFpXDWehY9nuukoGp
Dl7X5qaydjbJLOYD1PnATHI72YxnjIsfZfc3gbet4YPjeCci59QNq8a6S0T+jft01Yry+5KIQxMd
HepAXfEosA+hcfaai+WwXlH3Xv4cnHQ50knb5YehQVhVSdzG3IoTUhagFVPhz9CVIT1mxrUy/kLW
Eor2LGeUfb/zsDxa2T+zzZjB5Qi4j2Q2k38dG3Ri/ImaFKzyX1YS2gaTgXLp5KrXlIQ27NvRW5Fs
SDJiCoOQdzPG5Y4pnRZcCvQQKXYqxfnxOCRGmsmqvletb4AVxgECyBzFDVQx8I2vseO3tVjmYXIv
yHHTLkN0DKcPRAORN0/UG6sim8xcCofUUu+9Ha/COkmqcBjy/pRvYLFgZjIsHHpIVWeFXoBvPSNY
/m1ixtHy4jFTx0styFZNVord+Kg3O0gEEVPwIKc4xruFykzTkXzAsdb/NNA0ce/i3lxr5TYK2c4L
sVOjS9h/J6j+9VKnpIjXrsUGQXlrOMg1LK22mL2cSAFm/jSbjzY+qymFr4/TbNtFpym4udXdIQ7C
zlH9gAUtzgzMoCaj8KSdbVhxfwlzniPBTEfi8Rvpy5SYpODN7o9djnQIQZDlARRDqR6bN+Xd8+yl
Jz5iYjwl74qpLNBpEc9mm9g2F5KFX86WItxkzs6Bulto+l4oLLAtGgve7fjqaq8JyAYoOn6jTAQ9
N35aA+2qNGbIACYR4DkMZjWjWsu4YsX249II4dJ/cRAt8LtOGjyofOAVrhLMDNxJaG5XgHZsNKr2
hwm+Jxq2gb2Twdsw7E2p/LI/v+d1ziraxmfPJULsg0ouquAoIFxtY7sB5wv0rwIZvMIPrePXVrdh
8qNFHy0rtMEZt22/y6ueJrTzCdtcdzp7CWr5CN9Fz2CwJHGiyCByt1n9GSsR5idvmUaX0nOhDVoO
0nQmVJrdbVzd285Pb/lZMxsgthytcsl0bHqoLo232hFZnb1N7Ib15F+LsKbEwpOhgjFz6g2kGGmA
4q30ft3uGA8tW0JMbFrICsdbIe78FzGGC7Tw0BjoygQDvgDyb9Udp2ZEWQKQn4l4i7FCWOSXAaYJ
PG4qY6j3vf1/t0oWIL2YCOylQz/Ykqml5BXienw09VCvJfoTW8enzs3bseel7ErM+j2HmYQ/YNi6
xKLpmgmWAEfHwLcx2S+pWa3L6Wkz56VcFq8TshiPdCBNh3NNiYi8MWaOb+i44HjSUqPeIYBZOrW9
iSZ4SJDtZOOgl55nI49oAtMdOithESeK/1vvlpV6t4ZwRUAhrfxz4PHXmQ52xMQRhtbYvxAYgHVE
xzwhED1mW5Pl/R8mOMZpdXAPg2xZDrY/Fin2E2f0hW18WjhaUzZR7l0pmMmm6x6racbhkaC4DwRs
TJw+zcD8EbyxgeA/cnm1nS3tGNU5a1eMKwEfM2a4hdNwFNXVu4ImrcIa3gY7p/3i3hKIXwoMDGlO
epujPiP2X0DRcFU4q4kUeLTmATm2ille88kgWFq+4azNxuZb2pD9hwKaQYE9iYxBRJFJFCyV5t+o
AtowjYPg7czdWT0stikHTWFldIaYHnhkpez9sGE+z64i5jrveGiKCo+42DbM0PvmX9ZeCA46kyq+
IBL7xcH07SGzsqrxlNvPGbKgeocUHUE/BZh224WbInRrElhPHuESJlIP4YUnm+2GI7/5g9e2MLbq
9NkVGDqZT1WZ35BM5xXjA6MBa518JhmvIoRGgcbIEidyUnl7N9ur4Mts6a3bNDrLjllbpny61ai/
dABrnX8h61GBFzNjgBUbCwNkrRIjqs8LP8GU7nUbOz90KCqGbGvE7dLlVVanjUC3PRZHBemIx/BO
B+Oc998lnfuIxkbrcHoDB+cy52c3V61+hr3nTxUGX1IYHGjPVQr6urg3cN6D+eMd+CcSlOnWiIBj
bJGPn0oE6cSYv8SeuovVjBSZeJHr2S6dmK6gFUU/VbQPPoYtWXcwrrhMUBcYmlgr2YHQG8ZrcMxL
OWGJmYmc7TJKtYOswnM14v7BJtNC6bTtZqP1TH+tnJK3uhAQudFnO6+e3jJn2JQYRExEjQWLW725
2VyPnkaz29Hdy7Akbkwhpf4vG9PxpWq7cxSShglDzlM9Wrg1zKKlV2dLOou1YlAl0YkG7IuorbqW
9VhIJWk9AqyFQc0pGrndUpPGgf7/NQmZ1ruQHY4tZGqKqKWH+CFvy4VBm6pgKcjIvhlbyLUw3WwD
JGzjLhUDZjuGK6BLLXxrw1C2Cp1vywHyNPp1q3tfPU1qwLMcm9rfxG6Mu4Ntq7lwdWvJzhzzzULF
wl0YtAdG8h5b5TOkydRY7DaZzsyi8xusOCgvX7ru14HfN0kK51BCi2CuL+yz1sfLAdl3ilAHgrM/
O7OZ4/mG6Nl9Uj9o6ybbtYW9suJXh7G+QgJjOv5YEWRe43uU6D7+WS44mhbitREfPVTNipM+Bnv4
GJUjwr5BR/vopiS7QZDs1rlaPkkUQdbe9zgZTfFdjMm+E96sj13mZflqO69NYUHGqQFjFwISBoyf
5upVD8c9OkaBfOvTq4jDGvAcCjjdjXstm/5qIfYOuLJr7mEDrV37rNFYEYaSwLrOHr3j7CPhbTKj
RhbAqZaN51DxfkYZQc5DmjwgialCnIv31sOsWVD3AnciGFi3kEvqs5XqXnQKs21rFzXOpo8DNuko
GyToOFIeMO+izG9w6kW0PeYPrNZFEdO6zqIGrkc41KYV0+G+68Z7wnRKT75ah1F7bP2SLUv3pAG2
YdkpMPVF9SYZydJrQuJYY/qHs8Zz37bAF3B3FOLfhJg3EO3IhqbCXw4aKSxveo7lRrGWKEbw8+f5
N7PyQZIVmf1UnvvtRbOEi8AWrV+aLBNZFbCv9VYFw7URC1tfo6jGgWa3CiEj59ap+F1vFNS+Bi+P
wZii6PNbOmd9BpRr5Ox1/bPkqJQdZ/CZNabK+i007iDlpXcoLSqX6uHhDorpXsK90SKMIQygMJk/
f8TYww0RED9CH8z2O2oF67Cj58xb7Vlf1KN6/h3lV2WCVBWXLEEM3GMF5ryeYzGKEUx1Cx6EICCN
Sd3g+HDuafdjOl8gGjJyV71u3BX4GBMCKhjdy45tbYZfzeZeDjKQnkG0mdhmh/Pylwej5ndWgfRT
I/URYApodRWqeo+w19zExI4p0jlMUbyDV0io2Pxyk+0N9vWc1QR/BByVMZp6E8ee8ECccZV4ovO1
WWKLKIc9u/FbG+0LjlHpVaupcD+6ZMgYZzlrKj+C4BKWrJA7iUCz4UyjUfWs6xAyLGDwOzmogngY
dYyyQ3ir2a7zF3kuv0ie2kYNHHCeayayGOZ3LgSiqgFwrr6b9IW1vuxRe1uS7Owcds69IoekxmpY
YkSSTQf30nkp86/JwtXKeLc2PNxupKKVtW/jXXAy6PruLsaBqLEeGjLpV3ii1azajlZMyxqtFBbb
pb5Px2sgmn1NnHJWqUcDe4ZZpIvMOgZptomISIfM92l0zS5zDSAYLdGou2TOobNupaqzCkSXyoBG
77I/ha1ioircPNDQszlZeF/znkkLkRdyJB1HTM/YMUrMTS/ybdWhnzfGdYZkksyYVUK9ZyNp1N1o
XdaQtSr5OXbOW2qPiLS+CyaQGuBaJ9AXcfORFcYxtlg/c1ilXnMjrnxpsPVuK52153QC6PYSMaCQ
KiyEvjjNqvgEwF7BwAFc3Q3iByE4r65Fk9ywTWy0JZcpocHGXndbH6xAVVwGvZ0zR37m7OSBerZS
b0PcXjRqnnxyKOqadeXZW9K4X8xUPpqwp694w7sHejVdOVQthZQrzey2I8WJ1wSQ056z1EyhKnSJ
W9Sp7jpsa0kptr097k3VXZddvpZz1wOzjnKehBjyA1zeDnbkpBPHINbzRH2n20KVovoxwkK1j14j
8RSZdrY8ZMDM9JqRhKVrihZAUh9m4y1QicnBQ4XPdesp4M44u0YOtBjXXx7oTx2bLfuJqCX7k32Z
ThQs4X5+nhR+8D8v1FpR9PKid2uzRGEREJ87FeeYwZZZrVxesVL512YX046BRrOlIt+0jwCD4Awc
1ZOsGQdW2d+QTH5Js9Rowd4Lo7Wb5ue+yncSOIPLxy04IEowR3n1juKUbqC58eHHaKRMRHNdO93M
4tCZlCBuxO6aokqBQubW1Iq5d2pEcAyc5Oy07jId6NtIRJSYXdn2xEm1HqThxyQWpnrsm4hWvUT1
dc3ZiQiMGm2wykBA4ybBBO+o+hHYbFG/mhQS3iOOsI8GNhIichxKmp6Kb/OHZY6rR4seH36NbIsV
4mKQxbnHqSkA8uQBaQ1sDQOT1QBFscN2Y2uzPCjLAa0g/n3addVRiSsp1nm9c9GzppisSphZFm53
IB9QjtcBXBrbgceSv4U0qFGVcNUzKuJ+ystk75JK5VTiSCGJoi44RZhdzC5fhRH7KkVstNHZ1E25
KqnLAe0j161vTaA8Kty3DVuBAQP0xKhkzDiLg3bFor/vmIWoIZw5bRXAT1HznneYrezK4P8hEmzh
GOkmNJmr9MGuJOvItiE18U3ZJlayp92Q34D0k88g0XhH8N2V6MhdzKjmdyA/yQ8M4jeNiUMu1KUH
iiEHLuUVGyqjdRRMb55NtlXYc3dmS4HV2zK+KkBhIdv8Xn3N8mWiovODT9iZctFPFIeBfZkshREB
sTQW8B8UHLNWxBkZcuXguAxAxF7vtwxeg058NCRtJhm6xqziVUDqDBsiAP5RIaxAbrAxJ4TsKaUY
fh0zTveW7f0Y5ldSUFUL5e4Z9rHXhnVvDJjTtdVI6T+EyqviEUrRNMcm+GvHnyxaNlyOsZjrI23v
eAoMtM/aesSTtxLqb2//KlZwU+kv5nl9Lf8Mu18IZBJDqjKPNXbSpc9JqxUIvqWB00RlTpDxo+rG
VYdLPmRsjmknE44IbLwKO1yobkD2WnRxNfRh9n1Yf0wJVBNpUjVtaIZe7dDDEIZ1lylx7aV08sEy
qYFWuP307iB36jCNtlp0HHHClOGwDhUGm9LcaUazLdNwb7FXHaqHWZ/agc2PyhgwCEwc2axRsTvY
kIbwWJ1w4G00VUG64V1hBcLYxlxJKY6iYZOZ3UGwO3YTPAsRxlndxUyUk48SbB20HpqKZLTN+Utp
varS6t80DluHyYrbybU9oUlzWq4LPu2RXAVACMDQD2Mnn46b7mJ3ugqdGZoTbU1s4AUE5k5lXjlF
+w7dtDoStWqDZLCTNRzm9TC8CXd8pehjQqquEg9arYEUwizgQERWjn4hxYHu7jxYMyrmd4EFsw3I
zigqMIsDgyCBKpXlLIJkPdGA3te30T619MwpKb1qkP/VUNNfiti4CpZ8LcElNZPOdJLrvFQvCRKH
1tOJRP2OxIMt+dpRsEtAdqxlhfp33j3AmulsaHLGvuJPKzXWUXBirDn3DSsXkzOiR+TbD1BWQg1J
eXKqy+iVl/40TuGbayXcE7qdLwbtqTGV1+WTYdPGKQCvIogq2VFliLUU+VMQ+EOY8wZw7+9YruFv
+yEiv7D5oBOkehUvFPoYi5CZnvuQUtuwUcTkoIzw1OIySqHdx86+0L6l2FbcjTxze2t0XzXS2Cvg
0NnAJzBHGdIlBNO077zhp0kY2GNvS8hmCcmk1ASnJPjekbrFtT6bMloXbIbHAmfrwGJJe5njcGqH
2wg9XxjLn3wgu9Om6Urr1B/xHagMqbuQeoTjxwUmp9l/PeMjZRTHAC5CBemgjLS7qs0UT1pqoHGW
eUeWi6c0Wehg5puW7hQtgYU+OFZ/LARfQlWxWkqsHfBXTeMyqNV6nsLmut2uybud3Vhg6wTsi9eh
eVPx1kbwgIJxp0nqXZXLvoTdwmbzEPKmSmk9SQZ5IOK8Bg3eHDubD+0Iml50oNG5ODEsPBZ/jbF0
KFQVQntYkb1oKnMrnZFBznAzCI21qmjHgfM4GsFE9s5flM8rXL6YhQXCZO0MLONDMBMYEPZVFvp2
yDuj4g9ZcZMe86Vw3MasXz1MvFmc74TJZq6p2DVni4ZosBrHgWLLbaaRzIfHdOzprUPnW8/7Z8Vx
kyk6BZeJ/s1wnqlE4Eh9XSRiZr2wAJN7Q9xyOCe56C7pZK7cOnwXQB3dIt0PWX3r2BioY7pVKp62
Of9Bopcxkgdf5l47/+Q0HMPKYSBULgDsr4qeV7Uhcgoenz6Mq57tvz4bhBz3zQxpXIdylwOKkCny
FMP7bVIrQrPaAttxbkQQRnjatCB7Vhw3RBEgKI+mg5mA9eMzLIRK8Fe+Knvv2OIVU6fuNaTwnkZ8
Uwn4nxJIXuHzymydQeBbaKY10fUU7Ey/NVv1VePZmFRwmsB/kPJA2DV6Ob1S3+LqitHMS+xt2Rfo
1SkJUy09k+JwMfuvMn323bSXJuejtA6eoXL3fM1hLhZQvtJcagOWP7DOauPtp2HcOqUEJudpq75h
rBRi2RedR1YAOkW1gUqUnRooC17qYXugbJbyrucIWvJorRKxVydII1zmp027NxybK0SQZNJSqNE0
WChWgy5/LUd7Y6sIfm0ARNLahdlTDZCizCkiRCG0jncvwCXJfsRDMC/6KiyITKRQcAnD8hP92E/2
U1TNpjaMUxe5a4Odo5WHC00td9IZfLNq9llTIANCYsbI8k8G2b6XPIfzJdjXeIdT3yTUyhhZiDi2
35fVs0/+iexraoCbyMIH8M0xxJYp73xjErtM7bdRMl2Cslx56J7ZAjH5ThbmhO0LZ7MxHQxmYEHr
rLiY0TdlsI2IudQ+G49sdW/pQieVqnPSa/Ykibppkatk6TEKuExER37vDw8Fhh7S86AYDxMtFHRG
0t25g62TiMFUQnLvhLXtPViKLGEKiCFSc9DmMDYcE50ztr+57Px7slnCKFrrZC1hljCduWuYXa6w
pvNzFpasRFgAhqTZqkWPu8w7gqRpuuIaIB7krr2Pdbvsc+wElmA3QulbAQyalK+MrlRHhmkKeUhD
dx3H9rfo0Wyo9UYzJw7ElRvf5x4kVut3+i3WCCnLthYlyWeJMm5A7D2p/a6MKiTGv6JBke/g1Zyl
CA3aF63szpmKPUVTz4bjrq2qxMk17AYL5H4SkgTB9ltxtGPlBdvAcFZWV98UzcY4B7mDiaozCgxp
J5tk8MldtxpYu49c61ZpyWGKUjFlYthpWGqLjahRwlJyW7L6yvrPCol07v2zGG23xfTqTay3nWJN
eBwpzmn6mXAjh9GIKWcI92HPgDZuvmw7vJes35ep3WLxCVjAm1o/25ASDNCq9XS6s1vmR+EliyG7
O7OlHlOiGx1Ume4yHMIdGyAgCEzYeNf6nvPRvs+kkxzOXxJvCvmeTvHeaa4mBJkoGY+YPdYST4Nn
D+c0nrB04gRANG6YPabvehEPlH8zWKB3P0okA0bbv45jtnd6/a4Ts6WK8mmGzMgGe9WgB3oZVXiC
QF3tHjUkhWVgZbPjf7qF4QRMI7tpjkTLWP4qMmDZ1zMnir+1uqD863no2tYCmxMP76jsSEMSzIXq
yGXYYVYBMVTBOo4IUiLN0gFeUZTJWkWLMsmTHPOroZFxhfokj7OLp8MhcI6JiMBX1Rnxd4lCMWIe
yuhH5A7dLKK+kC2NtFKfCd5uwCHZFYBcpPYWZkwxx3pWGwPBgHhrJhkhGEj5h5/WZJoOrW6lBu1O
HW2mP+U6GQWGeEDgjX6UNX4hr1gGvdDR0VClTd4xzLubiQQ45mhT1OYkXPtaJtHJUUdfT6xNn7fc
ny0OC4f4mrNVPKbgooyUM4NzblwN6z8ugqy8xoWxH8N66+LemtAY17pyUVwHqySDYaIuja49JxCn
qxAmvzd521EgazQAW88zZ7IXEgULJt2UUrVHAVk5mmmBQPIgRnNRZ/tkUBdV9+6lzVpYXJHQ43qn
WjSkIkYcQ/x7LJkQcYfpfjaiy1KF7Kuvqc9nxLfG0SXWSZttLcU6KVzWvRA89USdg5GKMoCSZARZ
A53hrFfnko8N9Lwqg0m0EsNEgRdaizqbteRo54yY8WKDmZ0DXBNbqf6MhEbo7NXSWN16UFASgMXw
Z0jvNratPm6kwpfMdEwW6M8s+BeBA7B3DEF/9dfQccW1qNs/RHibOrIeoYxqpgv0Yphy0af2KByh
9rZ68XTnWO8YsWaLjCqe+2DcS43Xn6n80FpgLrM8zi4+1n8pfVo9u10U9hqpZn7qSnPoguBVKepf
jpLzWFmnMS7+TAdVUI42U6VXtCcIUgl704KM+M719P84OpOlxpEoin5RRkipeYtnGxuwmTcKoECz
UlJq/vo+6l13dHQV2FLmG+49l0GPZFjZ0TcW3BCgVEHbejP3tp9YvNDdt1oE2LrA/ihD99RlFYBd
H+diXMcvDJLXkYrwZgELvuNOu+sqjEPJZ2++N9OtruZdH2bs6QhKHdRhiW6ip7yzrHjredNvGzWc
epSqdVMT6QkV3SypjrlPekjokMjRwGh6wDkhbCYtDmaVPzfem7R4YhqKB8v2ACrDRwqhMnlIREZN
Qu1A5yp8tuFJ418zAShPpsees2qC7eAN0cnOrUtB4A6YJhs1Oz95Aoivj+qPqZKvdkAcNu2+KLxD
3togSGBXhqazK3yxZ4C5osbeO1CpUt/YCQphxnvbQQ7PaSmX9R4OBgxdnLgi18cknVhguAybynUb
sc/M25tmwbeNefPLYdhOHKUR0oNJ2xcNEL/11FfXDkfTpdUunPWcV+cCbp7F8rcUf6F6zojCYzyL
TxuTjiyJ+Z0R+BB7RPPFwBA3v43aU7RgG3FzlimOzip97sjxcZQirLU8ZvGw9+vvgTq/0/Oq728u
tQ3dCs5yhG9tdq3wb+FJBUTz6qvxXc1ogQYiz50bXe+HwtOXmHJnYU0WecW0R8M9xt0TwZXkvhYL
UIEOq0/uoxYpWboIP9YDoM7QJg/Mbe91VF2zdLi5pXkVJdTh2QJKAu7RcJ/HfPhyom5fTXsfe2Td
iHXVUQM6pG+I8KPS7mpmN+szcDAGzJ6MqdLJRJYw8U23JtOG/F8ifGKRFp+AkfwjiPzaT/jPO9N/
Gar+U8Mtu4v1Akg3T7A4aZUiuEZzaV0Rzl69FEm8GHH0OZQoJnq1ynLBV/m4t4zPGod0zgdY4IdV
5gjzbcaDU1eP2s2OJulG0gt/IMDfs4iH+xtdA8whnc23WQ5PteU91hZxK2QaSUTVKESeuBhGJllM
tATK16R4KBx1NZnrpZMWTMrDnd2ok1OS9lnRHiqk0chMHBF8NhbaasN4Fq159i0cbEPUEnCU7Cw0
MbNlX+zS30VxutMBUiLkOs5ApZXKZyD+kIxgkzGxuYwGk83S5XDoYnYfRkINAfNG6uaW1vbWNPwX
VdPYtNm4bbqIGtFGVUbWSuF8BigC8Hb9JpQnxI88uV3sYqKdcD/DXC9S06FWQMISCcLeQwDV0ZI7
1CXGkrwNbYTaiPZPtS+mjh7toL8NNKEMNEEvSsBwo0LGDjmNz36ngTS1DO7ohR8KhCBGFjPF1PcB
X3UlivluDAjE8yNFd5jvzLbduNS0OhVPTC2ICOxhC2MFnIY3pemZMYb3NPiJ7IEsUfZlDodim8b0
LMMbveYvHSo+IRRmdcVwrIaYj0KeySMzes9+rVlX5Pgu81H/kz27T0mOSj2vxhwleTTeS3adAn4x
Hw7NcnGY4nHrlsHGsB08ht4mDnyCqYFVQJk1aVcQSa9nCACik2sX748H5dVGquIy7uoS7zb0eb8u
/CUWDK1KFbwrC1wgZYerNfun5osb1l0VsX/ozJr+Aqd4MgYp/vUFSU1bvIC0dWTc+hzNbuVecOIR
fhviJ1OAMf50ByOrfC/bipLNum/s6aQr91Tp+VIV+VPRZ7uwgDsmG/uQWM8xLCCrRQjrMrhAgm6z
jV1NjUSg4El3z2TkUcfWSi1zxqA6s/D+zSswuB7YLZWQDFfM3RklJxr7Ir3UMQj1kgCAXPjsqRC+
Ks7Ozaztm8c5G4cKWWWFZxRLMoa7IoVQpVBDp15zEk371Ct9IehuW1FKAI2y3qscuUSVdmzoRbZS
jY8f14WvITeqr+lTrfLmDkxbh+qBqdgFvwtGAfO1kZ2BJotj3evonVTq0ksWX63lVmRc+Oxrjfro
iP5NTeV3kA7ruXRPrZVcGXEzUwLPQsIkcN9oi/v9pw9Y27c1YYya1xCzNv/gQURwPPUuq/kYddlv
GRWEmYlThjbdqVweheTJ7pH+8x9ZXjCRanW4NT1GRUV0ciiJUh9ZYi1YQMQM3zW+RA5IYkYkVLeZ
rGCdsXAysKRFMSWtTymmcGWbdfjdFeU9+v59Q45BZCGHlfGvkQ2PlQT8q8S8MzMUzMFkP8e+/Ood
8Jkpcq6JMi3uPVSKVNKgxqeGeQw5Ut7sBndjx6SzhBVTOl269o35MFgDEdSYyhzNoiGAT4yfJ8Sq
VrflRYbV2R2Lv8zryfoGH6uiapPJlmA/p96WA/FiIj0WxBJz3agjdSquBqQfpn8o6Wnc5iNHG6jn
6KEx4Ft7kLCYb5k5qfV5sLK99LnOjB1BvxT40J5t0rpr3TyzOtxIGN6EK+FKio3Hgl3ibHdrYSIP
Mt2LNKgv1YSlRNYHPjxEZGIzLM6orNNbxkunYZaXMEEuQ8HalP1ZGtZNJRz4RXmOs2BblMZfJtD1
1KiBfJeQdakjXOHVNoBmiOQGr6jJbo0aZfDREXloVJlmSURs+ZODsOxuYh9aeCzamOYhQMR7P8/P
owc5UEcCI77hb2eq6xGhlJkmJ89jHZWx+TPMGkHxeEua9pIGN1Pmh8joT0li/5AXtlFueqoMLuTa
OMuW1bdFkJWHPg44ZVSFq9GvPuIgfq6jCVWac58F7OknFurE3qI5AVCAONwu3wtvfl4+KjUAfzPU
ltcAeyzWHtZWGaPLKBox2kZ/TQhooRLqoRP9Q4zJUgRcEal1dqA4p/28S+OADkZieon/egVuW9qW
hcFvpGZDixOryyicZ80eS3QsSyTOwtGHPIKG4k7lObNunz6pl+gRKLRAr8nTZBo7q0MxNBEAZ3OT
xK3z1E0Z1xSwlNG4EtJ7V/bOmr353s1JaaNOviuJ6izNDmA6VQwK8r4z38IAgT77ZCKqA7x2uJUg
DRduczEcBhsKs1vo0N+O1OmYrolSbJ11XGFGmZLiXhsYoVsHdV7bY4QsFwGsjo+z770UKYF2WDQX
jxMilYPG4dMY5nttjs+duyhXVLgzgnnTD/2n5wr+7njnefElh7eLbtFcN7i64PVcRcfyXbv2rQzr
fTvD3zKjo9vpp5nPXTmoUgpg0LEdI9H48R3QV8l0cyyfukuWLPbyl65i5OoGlGzDQx5oTsDyqaNX
cwHDWWF566L02XDj49TNL8UsWEThv6myWwE2QdnAL1hds4VhpAy2zgB4T9wcdk4ADFhHhuhAMCEN
LiwZ9Fn91cHuT9e19aOF6q72fupsrCE/O4RGywBontEFnz49iOCQjzsngACHSnMcfrT/xpnxbobd
zfQZEBMQ4pg3e3ZXiaILH8S1A4o0UZo6bvPk42ByS/nuTsFjzMitIBS8pktBAXCQzROYWewTzcay
XzLwKVw9cKpYF6ENlJO4zCNiip4npiq8l4TlkYs1xbXrXyRab7GX4tt8cQb5hEvn1+IkVsmNbfWl
Tp2DM8L1Tz6cnPcTOYhyuHlryMH2cG8W6F+SUp9MazwTYoi79MU2czacCfqyzO3uU2+JeUElHiXk
CZBeFhgM221EoGr6rkM2QHhbLWgtAlMgG+DHceKh8tzVqF6Fo3Hd5fTS4OJqeehleIjEPwUfsG3V
fnKBostOU6xCgZg1324Lq633X2r1PmZ8RNH0mvSoo5mSmoBYVE6CMubS0WawpWJyRghumrjFuxlH
XVBAJ4IXkpWAMEBFL7uG+SNJkXuE7q9jclaWAKwyUIEECgJG923cYMZXQzc84HHPhonY6e5eZaDG
2+CM4fESDu6nxbVQDfLdr8u7Bo7D4Kcvk2mT1v4zNOrFiwBcDy2sTOTA7IrMst8JfE5ecm/OPQ4k
rGRWgAIiyxUz0/yoTMGIKljoYpuKYCw/JxDEJRxmTM+pATJCNMZeuB2oRVYZCUGhYwgJaqZShUv9
kDao0Rw/eRoifXEiJKRm55CO3BHNyQ6eHQyqlp1M9CnBXevZP/OybHHdB3wb1Gff9ej+y/z2YVbL
mBqFQR47AR0RXqeaecow/EyIm2ePiPNE2E+V37BNn9YhZAiLNQmMac3u1cIb1NbJP12VSCX5yoNu
upC6sR2RqzHtP0xIr9uE5AQeEaP130DFv4uGXCx8YQp5Z+EEq6AHqVpq7oticu/nHq1tW7Knb8sd
6ilj3UysTlI20SUi7rvGUiX+DTDTWZFwHpYgb2C3C/GdRxPSwyDce1O3N5L2FBgczFKQHl3M44MY
c3BHmkqt+BG+a9yXFRszd8AMrEr0ollEfmAfaDIHK6wbhp7fW8O6Nrk+VB0OWkmB2+g/TBvXuGLN
ysydoKcALU/e9MQwqAA5S7/DEopnKpe/9oRhbfLEZ4MinhLQLe6Wh8Onz0HxgGxhBCZS9gw3TYv5
AcfkdS41sYHePaIS/Adx8tAsSDGzZgNmDBe7r65Wx6idsQBoh/Y0jJBDhkIeuW3oUyZE1IPLnmGQ
2QXomAdAAnT7XMzfQlUPsvSvVcpgvq75mVH/PaVFdS+jcm9XhFt7+sl24qMgS91ps1cNkmHASlQQ
tYY0IPhwmIY1lOx6EAC/Evpk34YMnLsuVjOc92T7LVENJsw3q+VzT2voAJNRHeYcEbrwFLJ865wY
xS2I6q8AlfzgGZgiLDx1YLhcAF7EabkW2cF5QpNh5v/AEK/n7M/XfKXCPwIou45D+cX04JEgiH2a
czn36Q9MJGvbeTZyM8B+7JAYbXOfBCwqktw5pFzed0PwZQNpdiAVNJi0PKf659rme5fNRyaRT85Y
7aI2fq78eRvIkURVwbwr6n3sadExyw0qIoFTHUQVYSKrMG2fnVrfLKd4qBUQSqpVVCmEFqMcS2ei
2DEFjOg9Aq7PTNqfaR+t69y5pQ3K54lKYQILlWYDyjqUqaNJdp5P9qGJRdSX9bNMgpdcQqf2q+DZ
NqwXIh5+B0Ydo/Yhp0KL8OIDEI97d+rhmPndsXGMw8jLH+XFfVQ1Z1ZTG9/A5+qJyxD6K9/EfW60
+zCBe5dyflNYY0mljXbt99wGdtJOhKNxyFdhwQDawciN5s50E4h4KbZpCwJiWJHHLsJ9puKTNLKH
SZpvWUk8nDa3xB9ApFpwiGBcLY8psIvMoOqbS9BhVAUfmJjpevAeTHiII/MfRy5BDEbz1AVqx5W/
jUf30FjHwXFMQCO5fXZNiG1l/Eh09LTqyapqy24rx5xMLaaaKFPNCQ2agwJ3GBsyJaZ0O1kOATR6
M+b1vZWx9ubXJKE1fuxyWJahZWwwf2ZEeMG4lCOdQzSA0J67BdtFCFrBjHkewMDUBoNP6pUJwfmk
xLOFwmcy0/tGgy0uI8QWglqwIhvZoQNcywl6XybmY9+YVyedD6VJ8s5korbRWUNMpvPTd/6lbbrn
0QTBqkvjQ2rr3S/oA+sFEj6gLHUVnq9AZxypFYrvMVF7Xc7bRrGwlUmxDzETjkVkb4fGnddFHL+0
vsTxxjEv4TSE40s65S+WJk+EXT2HkC8W2gynlFbdwYmtzyGlJwP5+5BQlW/NIdjOHESusKkCIDox
l1Abhb/gTpvZt4rcn/+n/HJ+TywyY6NZ/EWB+1wZgd4ogbWUGMyDn48nYvrOWTJ/+UaIyGX2X/wC
r3rbxEfyVXcjZFJuPkxQI5QzFXtvnT99VnP0xIxvl5MaWQ/dPqZXQ1jZ3SAdhWBMw3VXliMsephH
BqZlZVVX2y1eRNFzo0/jp9l6+X5Jmu+bwUB1NRyihsN08JfeOkXa0Y7MtCAXs3lhlFtkBSZFo0Iz
t9DrynlVyXDT2sOzKlLM4ymsiL5l72SXGArjwrpSEy85c9WtcB32tsiZtHVKBv+tn7A4hlk2LNFq
nG2teWt0yxcYwxKrovLsZv7FzgdnRUFBVMc4sKyY8MmA1jQMNrReTxeRLibY2jKvcVA294MPZJy/
+Wew2O3Wvvvq9uwnzYH6taXTvxOBei1gUAQDRAE98iEYQjRbk3TWIMsJQx7af6LAjj3ggAHQA8jG
7+pvVCLPiTHZa1GPUBzlVfTDZ5lWaMBM+m07ivfRkDFMKk9NjOwiQeU+k1FYPHRh/WPblDCZxPkd
qOGsTeeDB/WbKlez+KlBI/Gj0VLwtY7+hAPBATJYJUz/ICE8J3bnXRyk8PincsH1n4ND89IQVVkC
1EnmHgTnzuiN4aEwY2r3MYzZHTJGTwpwKWW5K5n2Jkn214OaE+R5FV1HFgO5QYAyjYoFkwfx2SeL
+xypV5IfN44fHHX/3TC9CBncYqdNQp6W9BOIPdumlCXlJ4iZp4hc7qCkf505egXde9dpljglj0kU
bcsKC3OuzkY3fXkkoGVeBWC+Y0/3EJjGZdTD1ujUg0hxr6A/ivjC+HNugW4fjdq5g5Rf6Wmle/Np
mvqT6w1Qpr8gZ62NRbrBEnuW3pcdFffEB+8qTPE92QIDwtu1Q9rEUcdmsavR0pE62n43uv6lKMbh
Z5HJ0uMn23QJrEod6/I41i7rUYBMftDVpxE352NvIjCxNXgyZkoIIICLN5U7Hb02T6+1W1cYiBWa
rJz80ugxm8HjgvNvK6a1hBK4hMd2C7xj5IBpca24NJyxEVyNMsQDrORfMbPzymB7NJBRgFzhOZqu
FpIzlFqsVvlI70e6Gf9SLZL7T04fo9gVAGead3dYd/WlnS9mu8hPaCKcfUrweYZKaQVWr093Xi42
kExXaX8D6R+zSZdsU+qX2Ts4+t3yD7UidqFQG78p16H6UhH8UbGVALRHkqC8aA9scm1mxSbU8AGC
NcLhASswCT+d9+gPTx0qBf2JK5NdCVufu2p4xZTKADJpt/DRqu4M0spSIN73M+u4JTpjYf/zDCF4
3Us8AqxO4/JmTSxQUakuKQmXot/RtOP5zVCFlNFbBA07dNFjX0e98Ts4aLB7ZkAL8HxUjmcWGWdy
oWDM6fct5zxVXwneqjgMaDf/BPBJAgUYB/1GeIn6vlil6OtcK3lgtMkrS9fPaeqx5wt4fK0oXaUN
a3LBNdHy7or2kiP7c3EcJvydCTYBkCio2Rj6gt386tltkU7Y3lsNtGJ1qAM+D+jTn7F1bMUbm3oi
wUR4sp4wjq7ZXjN/J3uV1f1KersC4qkdQwXGFBgdFEhzGDjJ2+S6+7FBiHYnP/l6zJoAZH+jEFzS
wqGFP41Mxm0uUVZ8dFoqeViW/3X9WpEcELOZZsuoiOxV1IeEZQB6Z9d2yMtNYqNOol6h8cbdwqXT
L4PnVYnK1yheYTqbvAtElvnNRxwfeYy7dsfkhOQzpz+O/RbNz13DBi2+E9RKZfW7fLb6VJX3jrnA
tFT1UaYHq33UUEI67BsJE65VPbIeqVZeee7zx9gcV2iwzN+GgS7oA2k9EHJhdN/jjObjooenzNra
cudEBgllO5qMO/OfRxPvMhQ2vb1qtj06nnTZ8iBRzi5eecXnFgAUpKWN4b6WBF5o/ui3DD1DmxyX
PT3mVeSzpfNat9ep/q0yzCTjb0XqgU9jETDvIVqs4SvMqkObXujMGmwJYYDwAJQ+6MuyvLOZv9Dv
IDspTuk0XE04jCoRR5emAIcM1yDmhJPPTzTf6vxUBkhJaRmAB9X8HvAJPPzC7htm+tm+Nj6Mg1eN
DVJsquAgukPT/nT5w6yvs3XC/oE8lLcionq7AnsiTqFg5ibqtTlxBoewR2eYifmzJIAC1AcLRKZH
GH884BZfmBt0/EpFvMzB5/1gb5JoPSoE3/u53Y0RlUyPOvtuqIw7TCp0qejdd4swi61H7nI38PSV
CXNl5ItyLTWz/CsMCAt6ef8VpjfXOxWmxK9o78sFmWGXuGC6jc/mUl/69EPk+W5eoPxmd0dQB1oZ
qf+3tS6xvHTfhThXcKDq4Nwsjx/zFHdtqj/LeErU1Rg/8EgWOFZRIgBj23GoE/KRxV9Zva+tF+aC
DgfJaPMsgQjIHvm3tevhf1EIHWngsHZkZyOBENvcFyH562uDtVJFp+z2/jbQqFE2JgpT8eX04a2Q
u87hD8DiN9kArqk6cN2xeLpLpsvEUoo2bKNjRHQ9uPTqht92XRs4MGyWSAlZUx4Zjjtn/IBEsgUY
sPJxv0UOBYxLL/nYOE8q2UTBLgXCMMsnazz0TD3mJalNv4SoZNu54f7cu2JZenxw8cbZV+xv6xG+
YPWq7VeFwEs8F9lCk8DjsCr86q6OXNrgb2hoSb9NAX+67cnljlmIZsTKonew9hA+yK+RYiPhg0kg
EfSOUwJmBT6/v2/VJZFvCfMECVsmyy+sxVCYHMUMy9R46LiQx46kK3vdtz/gQu32NMZnFtiZQqW0
6QYE8AnLmVXLE1o8xeiuuR5l8K8Z7+Ppn7a+QKbWaHMVk5ZsvM/VdRgkytp9ujhhx2M9AduLL2PX
PEXVfTXMKxLddlkKTB8WY3huk7co/hfgaRjTj4jXimOrBzZhVPed3AEb6OMX9Dz2Q+o8knIT8JsD
AQrU1sRfGPH5NNabZf4ZVDLzOrDeaWFtqNnyZIwPkCXRHBTjdsrxyDwOKAIHjiNeMaItp+xNRowL
SX4bH72SmpZPJDvUtFWkiuQags1bs1wYTH6Zjd5lPN8q3FLjHRyihuJ9hURnutTDi8k43vkWGLTi
jtzSGwT8O6tZ4AU5wIYqeIr0YzltHSr2EHAd/GDrXRPfxIK8kSg9EZE7R1wuRXPfoAAUAACBkXbt
PseaXMwBx/oxNk+t89OIT08ceuIwUvLtHJvNy8b81DhjDNSN+mAm/0wwMl3xJPSrJyw6XsA1DpcH
bhd2ryVvhU1wZtweNPmwQgRv2UTYBrDMdN57LthohrSUznG0Nu3XVMEhODa+3gzWay4k4rJD6b63
+rEiq8R4L5HYhLTnDeFraNJ6onSmhQdxPyKCxC1fShJcrk6SrS3olm54FLy8sIJo1NYWF0zeXUKJ
JophF0dLsZVBs9MlIHueuOS6SCt4PGVkYUzYLyypDo4jY0Ds6dWApBmvA6Dj4ljTk8v4g3g1lR89
gJxpek2Dl8pExWW8yH4ZWTG9jQMiV54MEA+s0eEX7NkjcfB+OkYOTMtCxX9ukuexePeC165hLbS3
WMr5HGTOwL07fDpM0gvQ+1g76HYqisqzm1cIkLo1oXDb1m9WiBE5GaBaTvfd1LONqXZtxjZ0awTR
QVvTdmJyS1dKq/+ueA6bcQ+yfTfrYjeUF9vGPGxd/NLZawEE3Nq3NsIdYPPp3vbeF95+Cr0O/Vjj
vZtZskG+uNKoYXHjzoQp+oqdZfdj+hcHCwzydAZOqOax+HL/4ZBqgB6AQev8m4i+WoljCyNmkEDg
GHEANwAKcV4vYih3ePXgOA2xt5eqvioz/gxJzPFrycOzGM3QNqEjMJGM+z4hSOyCQ6Xwx8s73QVn
tpzEW4xHUYtb2zMoD3Bz5ItfI3GTA9yLXUzynJmgLAaSApH3A8UurV8BH9Qowduq0OHsdtYOuw2D
GPiYqycf8k3jLqY0oq9G16jOqlESOmWIniXIntGHAOIFBlUYcpV4wb5d5EVlHN/QLLM3RethJThg
A283wWnAd65PhgOUbly4B4KF8aoOrZ0TervcDwk0C9Nf9F3XSvEA+W0eHTqnfp5qpG4BU+HHztHh
QcZwgacoINC+Gou1SLrqLW1rDFsTdHbErRO1VtAl32Pw/wQE+kg9BfdD4B1Gq1r4hzMGa4c3wLJ5
oyvyI7Qzx9DgO+cQleLR86JsHxZdfew8RGuTLhGSOsZZ1e6bb5ojyCIeuaGoGLFFrskpDr8c4oC+
+Py4d9ngvhGVzJLRG+ytOzrhKzIHFgtWC0J1ZCcLAZH5jXecC6j+6CSp5+bxEggMO0Vlecun+Tgo
uzsZIqpXnk38lDdgo3eleWHISz81n3O8DoHVUG0M0ymh0MsLiVnGf7ACBokxpdVKNvipWSzuK6zE
bWp8WRYuyo77A+EAHWq1MhrprouaRY1i+1HYvLIy6QYG+dBFOqB/LuEpYAYyNR1LH0zn5Pz4Ap06
sEyu2RavuK6t3Sgda99EzX5Mlmii9Og4HiCiYMRaYfP71EV/Ga3sLWF4gtfXP8w0OxMC/cms2eHh
DJsW6iFXrWZDrnzAk023ZBlkLKkqKI2G65JjQS4BBikf08oEND6M0z/UuKQCk+LaOVdJEqdIITEn
LQizkpS1CUG50zE8UR+J7V97tH8xFoS17vtdW3m/5Zz9RDX7EX42Njoj9BMtvsYYe5/NkqBsja+2
Xezh4p9Mo9/YEi/KAYcSUNpb4pyT+9WhFdCyAXinzqmdHNqYb1wUl8KPQWvEpFFyxs3WoaWwz23/
FfEO0segPLPfkmzYcfS0xQHH4bb3aMv9aJ+CB05S/NQks9muxtSpj5and5ZhvBYDWknkP4jPknXa
AHZsMVDMLt4St7zQHEOEc9OnoiHBPGufE02/pAMYKxAHhaaBkZ95KFrQKCZu9Db0LBKDTQ9agdz1
/jQYvzBpRgwaji6d4duwEtv9ijJkqf/Mvqs7dmug/y2DZKzcIPhxwNAAydMSecYqolR9SdGlXFVm
chs1tuImaUU9g1niemY1G1tVzoJLB6CUGGYQtEJeokf5iNcviishH2LlO0CB2yIEXbiyyjKwyZfU
kDW4T72mQgtL3nzDOIsrTeUMv+ZiEWE3kq/tDuBdQ+QxdtnGZqU5s5v+nhIanT8D5SUhDt6sJQFS
tujD/j3k/11GA4EZdd617r0CVleR5uys0P6GHUWDKKbK/4hDFyEDQzAvrh/odXs4osrXGWeDB4Rq
WfJ0fFX2OrNFS8MPXJSmoWUnwUxknk3GQUyVJPeK6llQnoas6Mt8XXuFM1B6RBT6Z20R/Q2qzeut
aqXdiJSKIQ7so5MNacEtNLCjWGvfKmDR4aCLySxGXFvSkmbIGfNPHTBinlalESvGYxnypfA7dNhH
FBvMdDaz/ISsYW6mokvyzltH+RhqwoicEHkusI+IsAAVh7NTIxTsB2sPdlLRD3hhRb7GyvPZChY8
eMg7YSq0ASDYahrV31xLU34qC8oHejkjjbMJNWXTQ+m28znwzHsEZmPy4YMPIzpRjCrGCFgGcRQJ
AMaRzUrQCOMx/2262oXZr400Gs9G1mfywZ66cGm609qn8Mz5kxAvZ7OzhJREo9tUn1mKkA91ihsh
rS4nD0m/msXA2puMByamd7Y0fYed21Cki6Q98dJbZuGkwzvhg4noNvjbgokuPpmKCZ6K6dtABCNZ
p8ByKXLiixdUIcjoPjAyVqAjhwfTPz9p/kY3zclBFY2agMvFkTkhUnXaySIuw884/YYNxHnfffYs
iQuJ3YCf2ATDWpMfWKu2bwuKhTLIbTGjNCiq8cHzqC+RHZimg7ke/Wueb/N4mvn28MF74fhsl1W+
zH2d0Q/f2z5NMNxBcJuSf4nnp1hRNTdr9+OiqMRoxtnRHqZeTIuXVQeNyUJNR9SGGy/GzhEPhN2z
nPTwSzIjlH2faeQabEsTuW9L7OTD0ZNCkaI1xanHNrkTbgKAsYDGkkno8VZgkQtjaGmKbRdUanx1
sHNgpU3tNHPRIVmV51HajChPBQrwgBg2tEAJp7ycm3CMo31d5mEPfihqe9TTmiUN+kS3MuMNP2Lj
72U916xbWlcsWp4CE2rUgzRZcPwRAivAPF3Z0JRi/FGUjW3b9JD1GrT47IU8GUyvha8jLU6l7tJy
3GgxRL4+G5aTF+66i6NGY9fJrQULGk65XX31fhfNCcAnXdsfMus1UlfTMAqDCTGIwcxe88ZFDEIQ
F7S9v5FJk8iblmGYd5s61MqwnnLI4mg4BfaA7s9kut8Vt9Jl41j+2lpE6G1TnpAZqL6RlMwU2jjx
8y87tDPzHGWxXTPnVU6JPmyocUHDwDGVjdV/El4RLIm+2u1ew2zI5LTLmkEGI3KROkZ9TNnQMzOr
MP3ZnMyich/CoLHl0SjqkiRFyVf5PFq9oqXFe8Yv7SG9ZZcY6YiHoUjSqH5HJcSTtqoRCPbnEPUL
+rM224J68Z4jwyEiabTZgz7FRkyQxTR7JRu5XkJJ5gxFuRRMwVJixh3zP9RjxansfFTvyOz8/lfa
uUPWp0fa7Pg26bEiqTdoJ0mT1M11Y/6xTo/mM78bj0I6R1nyBOVR2feWYy5TA+gjXOCpkc7ZLs4T
07p3xoZrveYYx2eYuvRDdUuPtWG+6KdnYfvLJLBpAnHfs5WdDyCOW2iG/M/TbW6T/MpXnKSnJGic
/tsz5TgfDJXkELpiE8MSpHM3fJoYLHjoIVqz3FtzVwSARdoy6HZ2lBtQ03JBg+vNRQJxsWpjl3nr
mPr1FTOZgHLoq9JIGIbNTd3vEUYGLWzaFOMQVnkWHa+6LTW+UoHuMdgwMLXjtd02s29wkWCP+wzm
iukpj7DFjEFaqL2ZSExz+uc5RTHggEqipLmhCy6YJE6hID0qkplfvw/aTqim+Y4Es5Ammgf8knkY
omKJymhI2BuhU9gXI/nmWMjVzLPDHHPR13mtoqAhzs3JU/6GcFZ5f8yg04Qmma49EzLgzpEO2dHn
hjuevYBZ9pGXonLZXfQNLl5KbHR9VFeTM/2IuicFPgrEa4NyD5FemnazdxJ2mdlsH7IyT0EnBf+x
d2bLbStZun6Vin1d2I05gY6uijgEZ1KzZFm+QciSjHme8fTnA+UqS5TC7F3n9nRHqDZNkMkEcli5
1j/0Hpjmvh8QukeTAf22hRe4BRXSHA0ghvSw0KngoWbpIfFnxSOnxswe8sAHNWJ5NmIjBbYUWS90
t8JZXZcQbU3KoAkAiWRtjBxRbPrRqlcs6t+JwWK21HDiEisLOof0vW8ijyxcR+l8Vae4BO4lP4OK
ryUD1iPsRCA4rTRHyFIgYuHuJVunbi7LVuM/2bDEG8ovfuuuCslThx2grLa6w0okgtxVRinKelAZ
e3BSmuqyeEhsz5dDlOhILykYgZK8yqKUVS5XI8yu/fpZY0CfqVWRKc9+WpVEWqWhJiRvNKORG0Sb
rCxZFroMGUwKQZlQluMYdjbayA5cVm1lKbu8kzrWC8ZssUm1otB3hTe6OVkOT6mHF9ctKVIG2jiQ
kknZHOeqJTGjSreuQBlGtV5iE1ITy0r6mIZ3fpmk9R1TNQudrpJwbLMCpenOWbGHcAuQwmWt7o1+
3Nc1c1zpRe7Nq1pAe4Wm0tympY6yT2RFvYohj4UgWW+ZAQaEVIDwxW38jLEnIe5q5Nuu7zB/TahH
+XuKo00NYTBDvRzUIuAcMzKCbqsZRIqz3tCFfyanBWWajpRluyhbqvpL3ZXlZ0U3x2lvay39UnHd
CGx93oLlQU/N9Djs5QoGRV1KRrOWk1I8joEawfpIRddekYSN7VWiCwGSVYiatamMLFBtmWR38QYF
t0ZfGEwW3YmMnGWx67XMYBhmCCcWaqmiez9EEYGbXatPvlm2z62d1fwcX8MTQBlaG02XtFPO6Ux4
oau6X2AHxSI/l+qOuskgwNphwVZKIfiMLiKZHqE9RL5wlEjP6TUaxAPAfeyCfBv3XhXU1kx0IxTZ
WBaAAQdSpMPMNjMD+EatFVDMsryzpgSpGZ7rIukNJ0cUGivP2qy/R5WuU+pDIGry5rCSmGSQEtor
q2jApEnUxpVrNVB7cApmZOvXYzBSZVUUoFMXESIsF2ruhg/wRRBX0erQQ5m+SAYQHSo2MgbY8W+F
WQ5XwrUgXSlV5G2FK8h2eywoQNbA5pPn1YoMVyVP4LpeZMhxu3Brv2eVGsVOr2Ypf4d2eAYaT4BR
Ab2PliHEvAdZdY1HW+kh7lNYxm83KroAaonHQoUsgdp8R5TMQkgj8QGUDiSSvg6UVa9RRyyegjjH
ZMfIUx9OXRlkwMwILRHY18MGXR0Qnxj26qaP0yZg2WCtKTq6nJItVLQmUVK4KdHlxLquhlWHKhKK
c1PMziiQDE2PyU5aCDJKZScN84FVhi+uugSpHC2qk3Va2RmJRtbxYdE3CvYkNWT2FKKPwE/YK2WV
DUmyYDDSeOotUkVBxyBQbQOhecgU8gJ+Jxqrgx9Ql6m6EEN6E0UImI5CTlvyeGV920tAphZJItCl
huVjSEtWc9Pah8S3nRMaXmpvfM+onxHsb1Nsv+GaQTscDI5GjCuJnVoHjyr5oBYQqkq3eWIJRKIR
10U3rotM/5rgRUfLJm419IEzFctlTzcQagHxJLCqjHx0CGEmEtsYMjnS5dDGcnGHvlJaL2uOYdFX
BmRaXcAxSoO5rUsy6F+/T8q1JXVS+WhmHR6q1lB1/reyaSDOKgiJB8+xh+DfMmsUcDvonQ1qil8G
cl3RpY1wGmN+BLerW4QrLUwWJTILa43m6hB/sQFhRexbudnua0pX3aZ35Sx8YvuMGSTjgEwN0LfW
p2BKRCC5+zYwQRJw4BFZS1hYIp1GVgfcX0uWbJLmVobxstcx4MWncBx6pHCrMFu2pqHmV1YphIbN
gN2Db7eLBnB6BHqudzLEj6jNlIkvE2MLJKUZ6H61dhHsCZ5zpUoJEIpAwjzAz3H7svUA/HyUWED/
63TkWBq2UnzdtbkEsGzIFIBrqtUbFzhMiH6F/FlyHbWmKq51rQYhi+a190hAOJaLltKGvo5b3fTu
PORCMbapZTmnuOMXKetC37uhi7KYnnXBqgVdhzRkU5pINthxd2ZkbRMs9NzPknOgrWRGA1iSmzLu
lZxpLsiaG42BqG5bJFG0K7pS1KsAVEq3lvs08kH9egm8NG9auMYmS9E0G8XklhD3UWY7cal17iJn
k/PvBcBAGx6fnlCgjSQ7b+4Ao1TE7R4ED+owfTnUQEp1gfIxgjLo5eoaFc6/g5dgEZPQjlGKRPg4
WBS20ZmQGMHOF9NrQAOSweu/u0EAOTNnf4DpNWexpRL8VIgbvZrUJhunhQvjodio53C3IqhY5XQc
MABy+DG4hrom818WYsaThI7Vox5NkmeMvhRM+Qa8V+yDrwMdYeu988ff/uuf//NfT/1/ey/ZZRYP
XpZW//wfXj9l+VDiUlAfvfznWfBUZlX2oz587N+Xvf/QPy/yF1S8y5eX+uwxP75yau/fH+T7f7Y/
f6wf371YpMBih6vmpRyuX6omrg+N8EunK/+3b/7t5fAtt0P+8o8/nrIm5cB6/eKxvP7x863N8z/+
UHTrcCte78T0/T/fPH9M+Nw++D48frj+5bGq//GHavzJ/m6BwFORqBGG4Ju6l+kd+08NLIywbVRp
ULVWDd5Js7L2//GHpv2pmHyIMynsEzLff/wNANr0jmL/qdsIdlqGYby++8e/uv3uAf16YH9Lm+QS
IlZd8WlD/+Nv+euDnPrF3i3buqyb/AJ+hyIbgvefHq+D1Jsu/7usA6q2anQAxnxQPYX0gun68k1u
wwIecDSI3BYJRtVGvwI+aa3bBSKxK0mJ4lT7qiRmBX2vZMQiF2bWTc4oAno7SQAGKLXaaYiyfx9Z
lke4lLQyWM+4Q/q0Q9AmSSiNgr3K2UNjiV/x1I9tJdVzPQK6dRZqUQcEShrdigphCXcCBm0xagsp
4/B1EWHyqCKDEpsZH+nKGOwGNU53dEKTiv9CCzPlIu8SBZaZkrOVLQQ39RvyrVPNwjKTtRGTEn60
6jyvdASz4wzZJL2tAmyFcqNRVnbSxtSBqo4wAz8pBZOtKTUcYWA6hwMqEMht8eummqqXWqOgLDPC
Q4I5K7O9fGHoWvWV3GCFc+4pStsaMwUvvQLBLXDO7r3RIYliOo1VRKXqZELPDOq0ais6sehkKgG4
WKrFMAIoiogCkNkOS1aHHv8SBJLc2vAVBZ5IrgNV0BTRmCDiYpLu8FBduxlvPLOogfkEMezdF7WN
jPbJqLpoOFeKItZx8KuadBiXauPb8pcy6kaLczWDrnxJyVGRSjXY/3uIbyzhCDgWGuaqakkaCqhM
KKKJzUo0jS+OkqnplCQhXyXdp7IY7K+G4ReQgYa+q8bLpFQH6+vY6YmrOH1FPI7HoZ6TFcNpq26A
ZFQpIVAFNj767gr0QfeSq9Zin5pBoz17vldRHtDGGm+DuPIlRO9IgwyI0bVKG2gSyYymAUBn+uwf
5t6NNLv+UfjCje9iQ5W9cVu0Q4sDky3nCYRUu8wtyrolYad/HSgQwiAzyGHfNgBrVAD+dWzbOHJW
wmDHM6Lc9x6kQGrQPQ8Ts0mfYiwZtRcfDTbzoctMFQPnvI0IQ8Gux23ho3yRGgVoCcSvRUXNUpl2
FA16MXEjFqO6vxd+Ug8E7BZpii29ift9jvaFj0aipPZdP7N0oyPXToqrx3K9NbRmUChABLaPDUkc
GHYlXfmBAcP+YWQT1yPC0ExoGgpdyYC4tc3WGdkDZG0zMg0Iw9DEy6oiTvZFKh9APswGwPUJGUMh
n79Z/H6uMu9WFe1oUTEt1RK6opIzFBrJTpavt4tKja6CUXmYUZVz98yDp7yGorhDYp9ivvfM2WqX
3f++SVX+2KQtCwUpEsVUNNs4ahI5LzW0Yg8g7wJNnTlY+5vYnU9qxhr74iw+D3fy2ptbDm5q39oH
LIqYsb//DYr64TewVFvkbi3+V7X1o99gJja8ZUNGytvpFgPqbitpUc96hwMWfNOVmJ9o7+Ntntrj
seqqRaeV6f23a3cOYbbn/s/UlbkaFojwLwyU+mADbfxzf5ef+d72901OPXi7W5iWZhgmy4Cg4EXM
rLxvMaztFL5agLp8inlbse/U5756/sttmKpmUaUD0G+b8lEbje5R5i0Benj5eRlf6eXGjK9+34Ty
ST8smVun6LbBJNKm0fTmzoUjh6SSJOfMvTO8BYb0i26VrMZrmEMNhZUtVJc5fjuv8dG78OjtvLA/
3j1LIwqQLSEzSsTRXtt4JVksI4VHvSk30RZLnZW9TZbV+kTvPo5Dgy9nQ9c0E4LI8R2srdD3ms7X
QRsAkVGM2zpQvhMgXLgtR4nIxa8FlUyOKFhuQhWepKWTpvr2+19B8HI0VExb1YVNgUEz5A+dTbuU
U4ULyK7BwtGyAOcWCHx6NwOiASoVSrOzH/5qi0KzTcYnEGBNVo8HZ5oEVo0DFi0S+aIIyfFx2+qo
uVnwaCbvjGjx+wY/jiIaRIFaIS3LcqkcPc9STjpXK4EWy/oy0b62AxJolK1+38hxgGayksrMNl03
VIvpfjQdpCiKBsXnYWZStyjaEFmVU00oHwem0FXOhUwIhZtnHC0kCDtpVlh2dGQL6Pse3zPHX35v
vuRLbxusjLP6i7KoV3KwRBb9xJz4ZNEU0xgVJpB48+N051zcFyln0lmzda+CdbAl6287QC+XJTkf
Etwn7uenDSrEz8xCodgsne/nPtUFS5fxamCncFfJIlnl+grBh0W29C6AZeOr9PsHeLLB6e6/WWwq
nh5CXDSor+pNvGx3vbYRZ9mmX6V30l7PVyfa++RpClUxsIUxiOs186i9dqwkqEBgTXt7Ziiz+qu+
zZfhDQdEoNTSl2ADVhCtoL3nIFcz7670E9v/JyNWqJppKhwumIzHy5wN/kjYPe1r0DLl+Lp3b070
8KgFHI6Y47am8hCpiSr20XjtQk8aqoTkUgd5dhZfJngXL8t75TrbK47x2J/F3SL7fqLRaTa/2fto
1OK0RpOGYWk6kcb7xwhoowTgT7cSqGg3gJ+dZAF2cC45zUN/xS4/R0xphYDU7vcNf+yspZiC52hw
EpSV46hiaOHVWQXDUvWuevFgInH0+waOB+jUM03XVAXlPZPo6fh2RmOpFkhPMSaIW6ZuBdtyjSXp
xlwie3VidBzvvR9am/r7ZjpIpWZmskFr6VO5B2R/r82Z9A66OU+IW3xBdvovR0of2pxW8jdttjJV
pqigTXR3l+TMFuQbASHOp0XGPTcujfmJW2p+HCzvbun0/psGg9RA76Y73FJUA2/Gpe60lzhOOOgN
Iyu2Lc8RNTnZz6MN6Wc3Ocezjtoq//++1aQsOQEPKvh4qlhGTLk/grN+KryYBvrRRLCmgUIWghhf
tY5aafIw7m0SwNzMbmEsQWhdIUM/H5ZYNXyfQuzf38tPxj+xpirLnCZUNtyjeechzpbFrorviPlF
d8+y5EQw+On3WyrbnmlR3rCPdnGzLWuB9idqnPDoa/uyyje/74AybdFHN8y2TBn0kFCASqhHWzhl
GXCC2kRH2yIA5USLzMl3yjZey2txqq1PBt67ttT3Q6AvUAnqcrg06orTvaMuEIhAEvjcW1VL+Hzn
1jqwZvbm5Db+yV2kXapQLM2Co8/RXezQysiTqoGm6SjL+rZZmZeItszx3FvWDqii72gUn7itnzZp
sXSphizbtPu+q1KEoAIMaogTZGBm+HN7a2UtLUCSbut4pv3AzmFrnLq/n0yxKa4mVYbOraXrR4N/
EH1mFpOyiDEbHG8H6+MejKd3plxVe3VeAiWDfQRc7D/p7Jt2jaMTi85jTZCTUSBVzvqv8aUyl3mw
9+VOucInuLotrxAa+aux0rSgvO2tcTRyJb2L1UKiVRmc9k7f6gv/AjpTtZeX2TxaWosTj3Qanccz
hbWLSWgbhKHHcx37KNFL0UT2dayV6gCedQBsrZMNYv/b4tRC9nFeknq1QdsoZOGsD/NSTsJRBU3D
zC+X1kpfcE6h7LxoF+r/om8fRquYlmRdqKxhCri0o4GTmyqitTVQ8Ur+5sc3g36qNx9mPjG8YnK+
JDlESvf4NEKZqbKSCVlTLzFmnbcXGOMZOKQ+a9+wQYhn7WNxgZ1k5cj+8sRjO+6bqoBm0lnbdFLc
cOaPluikyXS0D5CWqBbK0spWej+vVtK5uy7wjJwhgVOpxJqn8h+HW/Z2tNCsZXBLbYDPxGXHaaZx
bBF3R1TxEMm7V+oX64u4j9bjmqq1M51e+rVwQH/vsZNwnvBFRY/zOns21+VdvE2dU8f746VhirlR
0CNQM/H++BAgyq6sJJlAQCjr55Kkz5HfnWVDdyIFc4gz3/eaZhRD1aglGBYpkvfLnu4hiqBOOkVT
tJZeVrN4DgZiL1bKor2jCndi+z3sTr9p73jlqQsjMNzi0N60o6DoO7faRXMeESTanNRWqPMt5TWe
6ei/YnO0HNandpePd5a11uYRUyyBc60fLUOyoTYdIoQkORGmiGuxNONojbziia4epsj7rhLXcNQW
ClkLoqijcdyOegmiBc4KItuEicouOgMMQd3ZmUJFxDbn6cpaQFZWTm0rH2cQ6TTBNmbZiiobx4eL
UiiIBQifHpKN0uYhxWjY+Ws0AWdIjc/zlVzAJT6xqXzSqEWrnCts6j/i+KBIRX3IWwuifqlc9tk9
+qcnGlA+a8EiUCR+4/F9yOUVaaulZQAGO/jR/DC3yiydBwXWBzPpzvyazdVZdHF605qe0tFTtMiK
IvpBrEVG6GiCFAoiu4EMTLvbNj+MZbWy5uiNIBs089fRUlyODyeWv+OVl2X3bYPiaG+mvjFoQUIv
SW1Vj/1t9M19Vp9zmPV7RFoWCMTir/mCSkFwf6LlE10VRxMj9UeLCjpd1VctZymM5c+w4UKliWbl
tXWtPf/VBlni2V4MxUatTkcS8v3ik4Pkwy8ND89yWe6tbbQlx47qOXvmsE8uunVbz/+DFlnwbIPk
FHl966jFactRAY7gkDObDqc+zPJZ4kDn5xRVLKWNfH2iweMYRFWh/NqGbrGG8z/HkayBoRr1IHAO
2NtyFF6TsVkTU4o5uGlHmp9a247TCsfNHaWj0lC1vSSnOZSNJjthaVGqI6Fc+5RhPC1R0fh/7N/R
9IjQcDCyqUFxgamaU63Gdb022D36u9N74ofTvqqymJGGFgaVA+PDZEyzILf6yYMWNV2II6W3aBZg
KteUK1cYi02a/jRdrsLV77v5YeWhXQpPGvsFJXfSfe8HalvLiBdqKFoGiIBZ2VU7/uV9eGqBag95
xKnqdLwp5TmZfuRUUKdZmFevy4y8KebTjIeWPj8ZrU4D4d2ydtTeNG7fpBTkCP3jsKY9xPecdjku
wRgz4wFA4Te8RIXgWnOiORHe7tQJ/GPIcdT00b4octRhLHuS6qG4Ns4BolLtJmNjzaj676TLU9vh
qa5OD/dNV5UcnydUx+BbYMg2kjltNQzp0TaIkx/2sAo95USO7eNGNfXQJs8Om4sknzjqYRINILNC
WqznUw8riO/zYCE5T/qTsshXCMJpl78foJ/NDJVQhtPAVEL4kHS3s7A2ZInKoA6VD8rqSiwLx58j
9foUIGnnvC43p4LmD8k+JqSm2bpNhpbB+6E4pGq48gztSBJqlu+hBTtITm6QA3P0/elZ+MnI4VhF
IppiHjl3ykDvn6TZe0KHmMTpY2mKOUrWa4md2LogFMeeay3NT4WrH/biKb/ypsGj5VQPjKqFfwFq
V7nQTeTAiBq98cKKC+fE8/u4cL9v6WgdVTJJKzTUzOladi6JNY+PSKNc1NG6/IHq5BLfeAf3E04j
J1r+uENNp8jpsGdPadvjMBV56wweAjd12DaULhHrAifGdJRWhBr9zL490d7xOXlq7G17R9NxMCnS
uAbtTSeO6lxZlzvYIEtpi/ri/kRbH0L9o7aO1m23QzWl1KcB8+RdYwXOTW3XiCVJy3Yx1WXlWXyG
yOJ/1OqUCrAAVdnaURxVCHiW0KtAJ0CDe0Sb0nfipeQEDiD/AELAnBPOLjwTp+7sZ6NVFb/aPVrT
G2gNej7SbjLMrKtuoTvxPFsRh+MTttdWkOiX4x0ajyc2x0+nJVhQHeSvDPD0OIWLDlwDCJdMdLgR
sTNVpaCMrvutfWWvpqT/X07sTOPnTYP2UYicSFld1lg+EPtzwJmea7tz0ZaZAyteBsuT+fdpvX6/
Wb5v7+iBlkrS67mgvWKBMF47Q53sOmDlCc0ZbtROsDwZGX+yHHA7AdGZgPwoLh612IyesEMXx+12
6a7KesPxcY2oju3UC8CdVE6h6WmraC5tToU6n2xe4l3Tx6PIVHOjzZC/refIBT9Q0zxDQLh18FIh
BWru0pV6/ZcnjKWqKodlClJkze2j3mqiyIFVD9F08JgHaxQzHQqpoF3kJWSOub2ZnzqsfsiiU2l4
1+RRL8fE0ABZIcZlzOACk4cItvlarKbD8cks78fh876t6f03AUg2FTCxPiD4eMo3AIHn0nk9Y+g8
UR92vNN9m377++FKe2SVAaQRC3zIZEV+pkt+DjFHX3lr/W5KRKpP3dxzMOa6P7l/fNq7N61Nq9Lb
3pGKhFpGa52DVc+tsfbn4IZZ5YrbkgLmqfY+RnNT54C4ElyRTf6wXcHNq8acB4emL3hBg9VnrfjI
T0Zo8IO3CcW9F4f2dSup6qkg69MbS2LUwp2LAudxkJ4ZYTbCyYX3vejn0N8bYD76DHYOadLV6Qf5
cfeiq2+aOxqjriTg+Lg0F5eAy9ea8dU4BcGaworjoaJRBlOFrH5ShvZimMV1h7fvNFQQDFl3y0Na
Y3Nihk8r8od2mNqablPlUI/TyQkcoAl5iQP4fjomTpt+vdCX6r9KVv8fNf4Hibw3N/0DavzmsXkO
/vZ/ysfvweNb8PjhY6/gccP40+T/sNKgQMl5ckLuvILHNR0cuKEI2QAHMSGQeOdf4HH1T9LDujqB
Lwn1KVL9Qo+bf2qUVlRIJWg2qEzFvwAep6Y8LfNvBgkZbyBJOmAMEI9MsOPp5Q0C91oFqoQ3lig5
RyivCbla2hGe0b1cZ04TQ7Yte3S1Rl4Blr1Seu9GK2ppphWbXi7v1Vi5YlCnECPaYmkXwljZnr6T
hH3fiAatQMVFhN0tnDQZXvqwXWljDw3vwgA1NEM1E/q8iXhPNDHTG+/Mq2ME5ZLkirTnXRLYKGRB
zG63bRTUTo+2+XxuYp/nIL7VBguS+MkcWHCP0odxrprBU9Z2mCzh6jVTygtI7NiY4+OF2pjqmPWd
K4F/TnVY+C5QIRkt7kJpNrrRrmOhVutqobv3Zn89QP2ba4GLGqBiPylRHa4U+Pa17lqTOsqZW3c/
JCghuEPqX93AbdZ6k+9kc3ioZVT5Sr/FRg/qkiWSuWYC06UKtxR5iHzYNzhaLNoScjYZAqWqzpEV
ismsM7Jdkz2NA+errO0dv1AHdK3N88YAR5V8zWUdHkUONjuzN2WoA1MG1bwKO9SHdRVkdZEv5L55
SkP0z7J6AzbdGMuXLpcQR4CZpGb7oMIaliXecEzZ5GiD3gEqAD08GAn2J9a4HauFi+NKJzzk1pIX
QB7qzHSBRFcopiOfOG6TUN0lJsXacONpicBvq0GhUeToUfowsYt8PQ8FO1OjPvY1RuFot8j6bRDg
zbnGtC91dEm5CvLhNsVCvUbMvqmRT5ddY/Iwq89F3H+bYflaj3NFD77NDR/qnNqN1byF+YuYh3QX
PvuRh7BC9nVIn4y8PutihP20Mp/LaNY6SnWp5KXnzJDkWOUmarkjhwantRRUkKzLVhZAKqg9iJmB
q+GlMOI73wUtfzbmKEl3l42MD4KHe4CDxUf6Nfe0Xa/oq7Aav+UwPGcmGikxFB0nrhhFdU9qPFO2
aNQq33O/W8no9sxsFyHZXD3TDWK6ZNErNlKHWHjNwO7NgeJfjYa9c/0SMlQgz3oNxUIjT0woMe5q
RHDBSVQctcfcwAEKSdMVLr+PdRJ+RUdDLNPUQ5PXSxaVKu78XrL3mdJp6KFmLSx2czMIedJFvYKz
Ckw7MleUWjSveLAz9x69qmQFSsrBE7CcDaXpnzec6ON2ReFxZVeFoyuNthNtN8nLub4zuvi5aN7C
h4eMmL1/i1HfrjRFskxKZLCaPr7VMp8SFhZoMeRisBjVhhqnMiO5ny8Ko/wWFWqLIf3Q7bOk8ZdS
+uBT8TOQUYLtCnM0vYjCoFqFKHFRWtW/Z7b9HQrpfTDmGIMm+WM9UgzVnqIm3PSR/kNzve8CwaUB
NE67Q0CoBQg+1CnO3OmdWwQLtRluI6oUPZaaOT7NdQgHI90N6pihRa4+mFHwnNU9+MGCO+EZ2W2M
w2BXWEu8LG5sE0sfK7yyMkX7igQG5w/3OU0QQsXq6LFPRuj9seXNFL2ScQ/t0RPqgIor8v0k6haG
T43pPpdKvIREcdcgOFl6kbnPISAKIsc5hNq1lDJOVSBGa7eWzqNQrpeWIb2oIrrDN2C81OUE7dfI
vx5ShO7y6sVNze4m9vRv3UgsGxjhVw+FsrbunhEHsFdGiJNOBg8P6Z8SqwEW6gGTMJRbJ5EhEUcr
/HuSvGk3ha/Nlbx+CYtYbODu9fPIRV6g8R/aomKqZwg4IkTuhiSwmjAz14NyR+LAQq7eRTNIiAW0
3HsqhZCBjbUy6ZSb9k0X1pfA28/nsv2gDt06svPiAdiRmJfUxBzsddaQptHobZXkTA+WSSRniMlO
prUwHfaUe74OzOPQvAxt+1udFjjpCLnGeRTlZSNq5C20eGx8PGdoMBTvOqgnId5d+siX6h2WMVai
eQx8pKvIDi5jrbzNAjyIwhKBCx9LyaSOs13of5EQEc8yd1jOdUtCn7QozzsjXhdYgcJZHgxXnRkD
7MVOJMFSdneZHIrlVNtDg23aUPrbqmpWPtTaSSsEWWQ7pYYySDsZl3a53iCdmaJ/psJesAt3F1fV
KmalFh5eMQg0POhBg/FN3sE3T/EQgwZcLdMh0Ffm1n/ukHx0exuhzKJA40xSl0g3oJ7SYUUpKsOR
5f7b4En+crCzam9WQbljfq1CCeeVBDFxdom+xCTHfS6YUfvOoAKJB0hyU2Stu+uygGOsYqB0KGGB
UOcqMlZnbd/ibRa4bFklpidxIc372sM20YakKHvVrpatYmm0ZFRgpHf7bsysJbIaL6Hcd/uRfSZz
S4sbARADAQ7hXSK8diePOaW76VXvFwuhttmZT4pmlldSuZGVsLqyNb3fu011juJ8hSmD7NSdalbS
kuXvPFT6bBNbrOiF0UhfZO79At9kbaX5lvSliBJW8kjgdDC9rC1pk8dqfu3BrbmtSu52Wz0Lr83X
Wq12+wk6uB/Ujv78et3oIakh3D/mgY9B3CCXRjo/vH14DWepxzVOA2gQV/tMPBQwkHaHbzq8f3Tl
4d8Of5SquUlKxMcazc2dwwd+XXu4IrWhO80O/5mh4CKQxd4marf0VLQ/hVZXOxIx6NxNf369PPzX
4d8O7x5eHv5kdnyupbiEJigEhKrkt7MUtaIWaRjXdbosn2TzVH0fhGOACuiIEC4WIBsfh8t9DMYB
SVD+K/GNXSUFEf5kXNtNf17/y86tRenJ5EU7GwGdMnlCvxlxPZH7123dqhtRtsOSQCa9R1ZyX49m
8mTaEjzXKo2uqwY33TBG0oUNalym2ZDc29jK69MXYQSMrkgehdfkJpXXLzLlNr93Te/1i6yBpdjq
Bu/abDyEgXMrdrTqm2WNunvbKZ2xjYvYdNxRE1vRx+lXJskkYeZ9KQY2Nr1G5fbw736gqQtYVd76
8FIrpCst9fQrs+zNq8Lrrw7/TCkoWI9BoiyCZEy/SjXhS5LMYXcb13lUuWdGxdAsw+CmKTT/JiEp
jip7i27q9G/pdIXgisObhz99NMSsppq6PrxEqMo9M1P59YrDhw7foU9XqMWlYZZ7bbIbUdyMsPTR
G/zsRSmrnup+EN9UogJEILfuRtRaduENEbjlIG6/oY3Clu4h+pwOd8qygL/9RXJZQiQr1fa9kcf7
RNIV+Mpy8gXhq2/mdHHL7txCOX0cXF9xbAmjrjFLz118rtAbMM1VlUjJtd7YJuQI6IGShI+QqW4P
LYWFjDZPMho32GXbqFS09TaD+XBOWJLN0z6WHzAYRuGkz15Ysa9wBjbvgdfANFXaEq9tedgRG/vY
5mE3aZfBj8OltoV5eIFz1WgTbZRDrFy6vWytlUhK11FUjldJQSwa53Z1izLqmeSizx7mybhzyzS9
CxuMoQPbbDd+KBMKCAmFLABbq8O7Ui+HyzBAGRhZ9fQO3py+0jUXu5/ppUh1an9Rw8o3fbZXoJT2
JSOAdGECRVxDfDoYHg5v1hznLj2MOw6fHHO5vWF7mR1eHf6U1t0wAJo/XD02mHKRWbw6fBPlgC+J
SVR8eA82CMq2bhDtD5/D4Y8j1ii5rx0IhFLNq3Dw168/Aprgwu+1cnm4GHuacuVllvWzA6UVb5rY
5llOv9gMg2yHzg1ww6l7WhT0Z3lYPjNT8bAWiCtgasn08msvxU9KTV7/QHJO9knbFkCgSvPtNYgu
iYjaFpe/flLKrtC6o1b57w8fvuZwhd3Uyd4KWdAR7Z++W8pw5Y2ixzeNvv7nr8+8vgam5DlS1iFQ
N31Q721a/fB101toJSzGsNI3h3d/9ePw8s2HAw1pyTTl+U2f+vXurx96eOPw51df0rjhcGa4+P5M
fTlc/Ppjfl396x14zudNJuNlUvvnAbRflEA97UzkhXbWFSbqwu3kU1LXId7fufDdbYizilKXZ5Vd
9eWqJoxcYT3tzSpRoHH769PYkIG9rZJ08eadw9uNCvmsKJXt61cg9GVuVCXfC0yaB9xpafpwnVwx
DYirJyllPEkm2aafv+xwDbpTD3ZZ5mtywV25auO42eNjjN/t9FJyG20xFkbLXgYfa9q0E6Mqr/JU
L6+gDV90jNF9NRR4BoxWc+mORbqPiSWuDpeFnnaVNpGPcpbf+E5RmNdWFlu715eV690WuFLuDh84
fGUYlnep3vS71690ZfULsonV7vBthz+Y5Xytezn5+R1a1z6M3YBJ9K+fFZnfUImxtq+t2GH53Wty
bfv6lWXiPbtZOfx8WfTNCyFd/fNiy/TAM0QF4fK/v8/O8RKtBXHSzx8VIzmGcqW7+fWrujqOZzIy
AJvXa9CmA+9ia/Lm0K3DheUkr4IEXodi53Q3FAk3Ik9MovCH+4dNMX6kjZW8+V7J4BAzRXOv/3a4
UWhOdJCFQ3v967tjct2zeLT09et3txqSw+iqyWuwKJWPwqgFdQKTtvVrW0Zi6TNP6cr/S9Z5LDmu
JNv2i2AGLaYEtU4tJmFZp6qgdUB+/V1AntfVXW9CSxKCJBKM8HDfvte/z0Gw4+43Ktn3Ob//g7LC
lNHton/PafeDsmqiEm+qNBpuLg0tUbk4S99Dk/9/EIfOrp5vDLUDr4YFkr3F3wRXIK8zd8tFLfoM
D8n5ymJHlPhkmrXdWBlbZQyT6/cVh2yDL264a5px2CwvJbgSnjwj+JCOCwjNbLqdVzruPqtslu2s
AAat1W6965Z+ibPFbjlIELPvTM0SOBln2OHhC777vmlBP/VYZF1zQwOBPUXJ9+tNa2PO3QHnLLFa
8RIWjk2eBt9nI8FjXkcssQsNu++2cRz8bPgW3zdu9NKQfSCcTI3tv5cbltVKqau1jXfmmgTZ93ss
u1tdLXxMCj57awhZ/XK9ltdhImE9jlnYFlfBn+Wo9PM9uYbtUt5a6TZ+lhvka0yce6qTEcrwkIAB
uiZlttPjTlyFOq3qcEeYUzxoGqNzMKTOChvbemeaH0NntbfZB3XZ3iVxcWtYtSLlm3d1zaQ746J3
zUhH7XBh4N3MByXXi3tmy+JW4mrJLTI9yPQ8sYiNY/3cmppxyBGyPiwPIebUSTPWWyMCdqB7YfVg
m8l49oz22rTBFqtTE4rEZD+oVt+dyPxcOpNSd+TUD4nwDhl2V/TQF+VGOLWOvem4t/IxvMZGbz0E
4+jeGYCktIe1rTjgMoJOXvNhznsN2s3psevnjUN/1Aptb3r8QhGLrIDPNg+N3hj+NDrG1lLa7maA
g1WkAsirbS6lxDimSAqG1yaubzK4tuF7Nx9V2sUt64Q8l07vnGOrWBdYYCybtJK8VlAT6pEhuQxx
sDNG490DN37yMkI+MzanHSaUd9nH+Rno9JsCfA6Xq2zXkjqLrHq4F+lbiRnCyrCFfczNyo80TNSS
Mf4ZD7p3mxQc0zvHhmaoHBtNfugyeAHoZR2l84gnfKtcoWVG99DquCARXBnVSx8LjDiM3BHHqlfT
GHrOe+1a0325hHHsZr4j5Lyurx4bbBfcwSjvtcRUhsh42o6VrjxolB+J0B903Ds3tTLhITSiw2gg
cKRTGYOBENFDK9T4weIy1obdrUeXf1dq6i1mFkPnY2CY7kJGtj4e8LUf6Wd3LCakyk7177+kqPUN
d6plRo5v0XC/rVPsXAFVtNtO84CoFbmx5Us2edQ95KxjAE1WyPi0ybrN117YES3Cjuz2WY7VQhCn
Yt+ncz5LV+td2ODXl1ndQwLIx0xehypNz3CcfNE38WdLazpwgdrdaVVoP7Rq8eWhFU6L5EMMQXSI
w2naxLhSfcR1dknrAZxBkcdrEmIFFD13VTWCy69hwdNiGHXRO9blWXMkqUL06xWPdekEF7uGEoxs
wN5mrNJxuJ7lq4GqnI1Io3PALR5DzQ19q5n0S9qGYj2OSXwsSV+/hYaH61kZfOo4gZMITfTd8lSx
dlbj62RP3zNzyA5qkwybGnzJR9ibZy9wiufedZJzHJmgvpEk3mLMM1cWXsHEclN9DzGbujmDhoda
IpWPNiAjH4EPu+RukgAAHh5x3LS2UTwgJxxCyuBRb726Wkp2Vjenexdk+W6QSXyYMndTJZhi4vdd
Zz5zza9cBMY5UyvjzGwPcqUyd7nTwhvcWVXwpY1SP0uD1q8uMPfLs2bAwEGdNGzYB2XjduMvBy/A
bVmpxjlJAcfg+AFHyOxvXQU4jX74eZXOSr6fHwzqWhsX8uAqTQyW09QIh/OffeLlRaA41XmGNP7n
2KiuUnaen/85YnlaVVhImoPK2u/PPn/e7/tdzNzLwYXon38O/nvvP+fGmpGxqUuPy1n+vF4t6/8/
p84cjAhx14nX32+yfL9l9z/7LH8prdMc8Dvc/3n93y//v99n2VzVzlM5Ke7uvz7gn0/9fRx21uRX
TUbr7083n+Z79+UU//UZptE99f3xv15Zcirzw98fGqEhDi2VKTbfJ/3rH/PnPfJSw4ZxHH7+f1/n
P4csZ8ij2j5AunDNNR+3HXe5lqynQR2+IIJD8ZnM4UkTpbENUofUGWboF6tsFZz54fdh87oqAquF
hKT8kPAdfnOOwm7MX2EUAwUj0/ESFX2+scdGveCkXR3xHhx2OA7LBzfTpE/ZpP+coIc3VdT/tsN4
F2fC/DKYen06W+Sj6XbeFmdJQhT8vM6TkeJtVtXTcz6w+glaQ/6UOLN285uHYfjqhl347hlwxWNl
bIHCBe4ep15nP3X8PpcNyy4sTV/+/cTz78Bsflr5DJG3xPg8RSPu91Fgnpc3xtLR21pD3z4uH2v5
gFjGUzXgPQHWnippd58M5tI3pZQPy1dUdbU6Ll8bz8F80yWdQbXNno32HOuXJiimRN3v+brN7Rav
Y67S5Tv0/VVJYD8OvYBbY2ryrgEB8BsvKT7w475/XyUTok+VRP8ooaKvMt3pnmpDVtuoyr0TrjLe
ydECjHGdvH9qa4fAtJoiGBg4H82fuO6iO8UuKmgBXZB9k1bH2nTL74exHApSkdLAhrePD+pYb1Q7
z+EDRcFh8lJIR0Zb+jLph1dXbTB66iC+Y7V0wz41IzkqPVhsExItITD3dGoU4cJaIeAm1akVyRFL
UAL3p0Hz6q8Uo6pNU8MJnXSONT26BHsKC0bXA+qFGLGXIxgRSIfQpoaRB5V0TC2NXaQQmnWaEuHM
qeyrqo6ZCrv8Y3IqMM2kX2RtwJ1S0x1CpPSQpMhjFQ2gk+Um/WNklkfVroCcY6e8iR1zuKAYbFYD
nppb0ajGJca34lJNhXmJhmrTu2m0DrxY3Wdtor1m4KEGzXjBTwkvYzzwnhDH0mM0VbuqzKdHJtNy
E6eGcTkWiXjGsBgMgRERQtEacGrT+lW1ao+LA8zGG21qZcTdbicjJqbkpQvi4KVG3weHTT9PPeVF
rHYjz3s24PFF7Zsxge61GwnHWaJR77x9Ejdn4L63pAO9Y03XzlBOtEchXhPVp5eKswuzvsmbneYM
LxaTn+8NPfO8zDdTU/xwrGBiAY0tu2396BRqlDo3AV7V44PdGEfadtt1NiAVLUp5qO3guc0+NC9I
KPx6IXCDDpiNS8QVPzayf4OuvYqN6ZopLQAfikOrWscHXTggkrmTVubonAqlPepTiVNAIYJtHTf4
fDWqT9qLQjKZRn+qrScYE4wBheox06fH3hGv/GjM/IUyzifElmld9hQHi/45CIbH2CE/HsOK0lUH
WlnZ+6Yer8dSOxZOcO0ystmD625l8uzAlmhlg1crubjNBJIrGixYQV65t/rJpIQ44I6vB2IPmEEB
XLDGlvJWeG680SlI9yWxTc/aEliY907ycq/1BbZULmViYYh11Pesq1LjoMFQ8XDm3CAxxmFyTI5W
C0nBaPzQmCCcjFh8stRYWZF2peg+XtWL7C1yjiXw7ooZHXZRqYNDm1jSOVHypurET73AzFsvz1lb
K2fLUvpLYZfDJZuesVLG3N8JyrcEycqGjGqFTlKZHksqqGVR+BP9XG9VpmL1LkprX8SF91Zj303z
tfoQ5kJ7pOv0ZIkCuy8jphYIx2SyS+yU9SheVbJXRgy2cvNCHRIDeiU+6urY/2MEGfw1wLxvoT6d
OkCzPxqNllFRsWKhf1RZVRTh4R7PimaLYJeRUIHhKKjVdWp4T5Vn2+smlFy6mzz0bb5ydLEH+y5+
YPPvV0mV/gitBNCELY27OwzmvrRGuQ9CPX/AGHyPIe/PasyTK6l/ez3N3MZINZNdkOfgh+ZLVJaU
2yc9KLazm/ZFKgRp4LbTE77S7bYomWEkCbQ0l9OjAEdUjan3UQmI4jbh6NM0iWxT5dh4O21nHIHo
PQSZV35MHa3jYRLVB9w5c0iIVb+Cq3GMq3U8GvU5qK3NgMZkG9uzBbkSW8cgma51UZJsFzU1PdVy
ARE7NmACe2tkZfpG7Dmt+9E8kmBxHp0xfEtIv3yKuMbYv4MXhmj9v14nVf+eykIc1JI+jHXedfdg
rPNjrhb1xayKZq1KhQW566arBjOiteqk8jhzGY44ybXwyuu73dpnJTAoyKjBeLZYZZ/a8UVniLp5
FRn/MvecI43H0S2JAnpvjLUS9BsgCNlHNTjebirKfAvFOvuQ5UQbCQiPKR+LvWY0zT5pu3SP77d4
ULA2LCb1TRnG+nl5SMdneyJ8dsfMOZVRbICFA1OfJOR76UuxoPEMXVVAnXM6uE/RuE7DsrhMyFta
ouij05fGmUqriwShcEnui1WEE+kbt06wGwPjNe5dJtU8y86KopD5LZ3Wr7PShO4WmHejbeRFs6FD
GpiAYgTdn8pB6U9NmHwEhf2O7HhF0kLMWY/kEc+qmaFFX0fl3KGSEDSVJS3X9izW0BT7cbJh7jBX
BqduqllE6uUTRv3Tre9IQo7KR2K84oP9BKq8pACtyMciBvRtxyXUR03bZsKddo3HQhHRn8oQLtQr
RZ0fRo4Wx4R6ePOaWlnXeeUcqMW/W03ZgO4i3rbeqvnaIX5BocH6bS8zXf9+qujaocOXLzCnGlS9
h52IVd/r0C3OxhCDf0rUmxyJ3uRGjmH4XGhW+ZAZwCkCTTwyOz7JycLoK3LUR0U8q04sb2GqD1eL
9VdvVDc+q3lQQDeftFqiUk4tarut1W0xb3V9JcU7WtEgiebOB7msu13W1bkUMzS3u8RN0D3HmPo/
D3H03LXVsTDV+mO03sbYMj+RgGgby4rk0RJl8ygT2gOr0s2OOBEbG7IRoL+idtjGicBcg6TFaXkY
4jw5tdFrFOLTYvf1baIu88DiW7+L5obzc7Zr3AISW5l3j1UQPFuZ7D8MTXabflSCw/KUAMvMGKAL
4Sr3yZitamX+jqBI3xqBBRJvx3ecoNLjEU+RBLqpXQhcrHMdl31Xu9gFKOLWolhoZhpOFpLUlpta
4VeKGqTFRXnjuODLY8AJWAaXFohrPVpjWog/XSBQM+QmKVGNhHcu6pr/qrDXEsv9o+VJsoJAWeVU
jNtGtzPYNCUlPpZ7vmPo+s2NGKyxe/cxqi4/8xJOVFIrOH513TMXM8KeOssOVmElu1xSnxQJcMAx
V1hvx4YGILdJt+UgzYMRRF+D5Ylnxy53Cp7CJ0o94dVFGIDcARRj7eXKQ1zCYp6qkQksmewV1oz5
VnPq4loYVzla5oz1xkipbU+11/Dd3Xl4w973hSLKNfBa7SSw2Pd7PaEwnicZYgXQcEYy7lrQVp82
CEUIRaB+cjhUYR+fsDh2IK3Kbf+jGkzc2lKzvqrUS78GftTENFgp9uF0jnJ13zjg4NVkdh1rLPVa
pidFNnKfO/KOxba4NiVu0LVTNZsg1oSfmxDkbauojsiNk31sSUQFTvBcVFoHB1ArniOy9mQsneGW
2WbhZ4WiHplHiUIAbuEbEgK30ofupOiknsYisc5KuQOXbF4TUQGvnhyWS553jGMVxnRsebsej/8V
02DJgOXKY+8qMMuLYW7ibux/3Imxc1vVn54VTa9JW05bcun6l5k5PzBcvwWJGJ9i66uHC/XoCCIF
N6yxGDCDgogI1YrthRhxuNLddwDj7F5Jj42R73o3GU9Wr8WbQdj9KaYosS286MvFXvuSxYm3zkxv
pRkT/uZKpxxLBbLHZAvCNxu78KMG9MxvwXSse+k0pK/Ket20IZTndpAbDDpjUicGQONggBvripDp
1lN/ut1MT8rtu9CdaGXqtX1W6zJA5aV499E7oAEbnpLcQP08QTzqy9Hwg6Zu17VBzi7soi/o6eaB
1kV6wjz43UUOVKera2NXFMHPYgytsxh74gwQBhdUGYARomE61fA0GJpxlOhDQ95Folh+EuIARD2Z
4GoendJYoZ2sMoTtKx6GpWNI9XTS7PpJZOlV6XF0z0RaHJwE6K2msgTCg/U2alHzJFILQ9rMfbYH
Y2voabvWe+gZI5HKIRUhzNV48j5GD+iZjmjGUezxAvOkQu1twdDQ3OCODvBWdhpMpQkaY8ykmjrK
9ItiNoZWzojGQvDvaKZ0I7dwC4bLICKEj4WYdll574riCI1o36l69C5BxKHIs/VtrZgJWN5RX+Mo
eBjV4UcM1+AuVSjsXoUVuA130ujC6JNS5IOrRONXaLZbmFKXRA3ii1sp5kOrt44/RS7azDrVT0r9
YTD0fmDI69mtXwiv8qu+GDeloyefHiaCsVNXVxd+xUb3XkXvlT+sKOqIO9pxm9ojtiV2opPTYp5O
4PmuR+l2PrawMyqUXlfseo2jrqDNstK+vzi689m1XvVKNGL6YeQFd0WGrKRQy24sbMlXVe5mp+o4
xK3x4kVaTeaJUpsG3bIFZ9SowvF7WW48tWqOg026anh08n9y9GvrwC72fQVdLQl1eYxcvNMVfUKs
wbN0Kq6qBEeLMj87GF7FWsqJjE1uCHmEBtMeTdNGz1FSKpqfpT2FrThsSv7bPYsbp/+y7I60cdQi
lOA8VNszktDpAAwXZGVgmXTbDyO58ho0BBPE/INKxQrGRk10aM4PY3eMs5+KZraHrHTPKTkVP8Hs
mPu+6qCK+p1epUcFtppu2agY0fPpfTgeKVsmeNAgpsPNPMDyfZ11566eCGXiQDwF6MlIl3rrWvWG
k6ko0PRiG+BFmuAhFaA7A1/roxxejx5L3mFfxkwPpVVEoLq3KE+wPkY9qSL3HIvtUHojyZUAaUGw
L8TR4tZyVRPnPK0qQWwLUt7ldGvy7r0HKKfXX2YV3aJhPCrwIZHBvNq9tTU0qLN4S4kov5Hi+hHz
LYeMxDJgKZIwQHnG4RZ6R1Mr9ZkQk/lprPersqiuqTOQDzGD3ZQAsEx4j9qD4imoEzNQQQTUptOI
x/k+VtMQ24hNN8LYmvIKBIXxwwiZHgzQikoBhxOxbaNvEwR9LEauopVbp0aIJzv1Hxv375VlZc/Q
hLU25b8na+DRseaP8lPvsA5WYabs0k5DZtne2uinWiDFrOyfuSv3AMyjo5QrL9Y/Q9w3ownvadk6
+4pGE9Dx7UfTMEx2uXPAAKNjPZn4ZteJleoC0mYd8JAHExzOMKBUp7v7yo5ehzbtdx5Rtp8qMlmX
p8Fhi4NiqZuKnvssCIEGozafNb6alz/h//vbQey70nScV+qiR7OQRY+Va+Tb0RG7AJ/lbROYv0SY
YYmVp3LjCAW5c26Nm5bED6RigcV3gHIvIqEaeh9DYG8Sq+o3Ql7QfNWHyUk2jd28DZ0R73oRqb7e
KrrvYuG/AlWwskTQbPXoZA7KpbE0aLDI1iajg900p/xhyxBjT6vK6m9xlVioZPWbls0aVtY3TYEd
rdu5Z0Gu+GBDTZg8qzlHTf//HihD+UHXk+Mf1eJc47u6ZoZyV0UFEle6asvExIN0jWFlxySwK9Am
ByNUtgTh0aqU3mGqEY0U+huh9i0cohOw+qdBgiathFylwgMw63Ijtr3YhZP3D2WeU1M39j6qtX9S
fijgi6uNGuCXpplbM26yQ5k4v3WRXcHrqvukKcIzyLlXXdXTXenErH3mh3HMUJn2wdV1Kmh0SbMr
MvW16itfhkmytqgposzJZmxB+mrWJE883Bb9DmU3+dq+Iy0MI+wo7NxXFeNXmozlVickBoRF0v+U
eOpJuG25F/QL/PtaNHnGadlqNx62NGrxW0+C4oA3iG+LOkZCTZSjRrDKrbguYGcav/Q4ZyUVZxgY
ee47ShtGAkjJVledA9ut9svpPCczv0+8PF0eljf7+81NvNj3QV4hseV3S6nP9OOWFsBRbY9TfowV
wF8A4KVf5DbKG9spT2IwxmPQ3KIc4T7NFD3S/hxr+NbU+0MG5K0ouOVhfv9S5k+RG+U2LKzykM8X
OVXNfYbgEjvzYIuji5mYR8uNYclHOr5sRRWfW5K8q7SsR/gRZX0SKB2Rfo+k8pmq1hRXAUTkSrqa
6tRd6XY339JZckpYEPXqcCwpzmL9j+weBtio2MOmh3KEbsPym5J7UG0fuq45qCispZWuyYiB6qvc
wrfqkRCUrPbJTvJw1ZqzZhjvAgaUmxclxa4ZlDt3lbGzpbor0vKWEm7qvWlAxkMswkJ420zO+zQS
ZVrwWDep7aykNWqgI6tPAj3lhO+/OGhNsEeCCjK4yOSm61LYo2P3pnr5LzcK4udG115NN6tuQuSs
MO1m11bFXDE2GLlD9DcGw7KDBrOOcm/D+r4+emXxJAyDZhZ3QMquy22S58Um5F45kVlR731CGhpe
qfEjlN4pCaT32ppOsmv0kCSbC6xYeOXnsgNLtGBFaTR9Kka1Ociqn7aDrJQ3KnL7ZQ+NlJhvEuzd
aClVWPZpZKUzJ/kB19MWrv5Dj4AzccNQ6ooLcS3pBPCXIwPIQek0hR+kgeOtq/XhUYR9/pjPX2fZ
o8rk86QXyYuZmcyhdgD/mLn3RYva+7IDHRJwAaN6eJCeGI7mmBkMKbbzMc1kXqc2fujtAJUhJAxi
PqouocLiaDk0Tp7H1i2/AitPNrLqWoBxZPgbJbW+31xLvGPAqPBGaoEMBpUPOKOt+xTl0Y/lDIZa
/cqiUT4xteYHk66o7cRC981JksPy3lkdMGU4jnLD/NI65X3lrRPSK1+CtMD84YLRKNapUouzldTG
FfMsen3n/4sLoGygK+KjCondpkbLjw6jxwN6P5Z686GtFz4pZd68uAZkyLBQnZ205PQy1OJhOTf1
CgahqLS4GYuG6b1wNskwjR9ChGsnLtrnJA/eGUhUX+iEFTCF3lHQ4Wc6NESisN5WpTu1DK/Kvu+f
I0cY694clR1gjX2bj/2bEO1nMME8GiNrg+CwJjzTy2sbeF+jTK6T3XlfjtvjfkPZ5Jp2dYiqsOr8
gKnqS3H0oxHZ3Wvutum+sYty1w9J/B5r+O/PO1RlD9aPe+oc2VxBcDnGaupG9yux8lcWHvGz1ZLI
A/iAsLKftE9b3pbtvRsQ7qgyPqFyiB8zQdL7+8AIM8I88dwHI+SnoPYZi+X5jHr5kupt++lEZrJl
RusP6VBXz0MavizbPZoQoD1K+5ZHk3KWWkYBf/6MbZdttUA4b4XND7PO9HAf5Yr2KjzlsOzg2sPg
50PhQsQTzlWNqoQsE9eFf98tFVP7UqBG3juhYbCwbLKPjEXZcqQXyHbdDl10tqrBPbuu8gQ+6pqX
dfaUMeI9VRNm5Yo3qYflqecSBki9/Lk8+36wyVvE1dSdvo9KwugYeOW4UqnjF36ci4dcsPxgYM2e
IqWp9wmOLX5bG/++haugdlVKVkPzHhTq7K2jG3K9nH15zRSPbVFHj8sxJlHlpk1MhPfzB3Q6xXpo
o3/+fGQr36dpIpBmVcOJQUW+FYTGEc0BTz3aLzoUJEW6TL6VcoxOxDkSQTFPQX9rGw3k7W55KhhB
8a7iotbokt7a/NGFCfaqOKF9a2zlYzlz19Ij4U4kOJZj0CHCBJZ5f1iOSaT2kilVe2+srH0h3zSP
cfLNzZPyktfgTZeD8HXOKOmD4mNgkW+pZqR+iYXfaTlHZVm7IC6Kp4qlwWNLGWo5yKYl7hRkZsug
yEGOFNNmwp6T24MPG3QsRivZicuytTZvMSqg1x550a0S0+ey09BSRrPnFPLyNCypn8oiHL8/OzHF
i3TN/m7Vsn7RxpEgmSggbrrqhPEXXO1JHCblPUutx8jsNarW7w1F2rMg9whJ1fXRF9F6PwTqZWob
KsiRw5Is48tFvU6VYd6w/PXngYgdNEVvOFRU2GV5SLUBGd7yZzsW2SqNk3D3Xy9+/1kpZLHpWDj8
OdCooHwBy7smDjkH7DMHkKrzmzbwL09ZO27SrmypEcyvJTQnjqswa7I9tayP5TUjNPp/D6F6YG3K
ORBjeFzrIGNObdsAD7Uy7uyAYeqiK1DTCwsD4OW1pKSS0FZ9sM41bI8CKo3ZnN3JdbEVWtF8UFUB
XDXNZadMPdveGF7IftprULPiWjOjcXPkPokj9bNVnYCDaqpTQzu+QfEmOaJUfmujwwY8t696eTAK
HPqINgj/2wTVmhXI2/Ig+lreehMuMlxe2MD/uyFJ4L0pjaX8vQEubLWN+XD+ckSAcPu2nMpsCgX5
akFafT7V8tryl9Yq6ga2gfb3hnByqk2lIML56wgvjuk5i2OWF/97qmpErBwClFz/Of2yS14jJmx6
Bynz/LWW15aHKRRYaSHu2/y1Ie5o16CIWf+9ASmhNlO08dn6zyVZ/iLzzfCkhRQp/3eDOtBFWAlC
yb82aFB+aGSqyL/854jlY0yugu0cFNHdsuHPRRQpjajQ7eT3hmXrcsSoOmRF6tj+ewNyYlKODWrS
PzsvfzVGEUECMqa/N/R1/9MBeHj464AEyVbXWu336/UET7YLuoutQzDXPfs9L+JoE5BZRA4BG34S
+iYeu51TU/8sp9hdBxV5/rzBmiV79wLduA70+0F4aikSufDtyTkECUxb4HgQiKhpsOwW6AqJ6vnV
wWRGF18eopjeM92l4U9iZ+erfXKkmw45o2eDXBTJ2g0/1LbYd515BNWog5AmO+/dzbHRX0sqEzW2
eKvSC4dTgWyfbuDa8rs8y2loo3EyhKXE3Whv8I1j9i72hWfVa5loLHKLbRV5EWsthC3KR1q9CAHx
23Ok7lstFVW3TEJyVkTSFU2kXbcbW+/kO+FvnQTJruyqdGP1D0HUPjRwGlbwkGtfePi2jBqKnpGE
BUZVeViucre3Ntxnx4oBcaWE9qGnpzus4aeaYPRWrau8E8r+YsX+xur/h07mqiKPAayaCjhw+EPt
RRkL2Wn720nIysVqY6CeLJ5VSb+3yKFQgj96yX8Frdq+KLTBrnLMlsduGw+a4ocq84CMh3hDzoIW
XeMliYHjWRCJt66a/e7ybg/P8EUWavfTdIDLO2e1vQcOk6AVKSGZa1dZlclwqOzaH8IZO05w2Vba
DaVNsA6TUxwUwS1HxaHTXMaYD1XJ1GaGOWO1jTT5yOKpO4ztNU41NVwplE8VmkIo2a64EsFIIiPU
Cr5B5ApgfVEjP/JL02h6slqnqNl3gTp4F+6gwZq6R9iTeKpbdA6PLhksfRuUir3ysqh4zYtHN5Nz
b19dryL8O1OsjH/Lytko7TiPnzapWdJq4P5K56oZMNQdpKroobt+L6PQOSsmcfLQWFwohl7qX+nK
0ZK5puoh5+U+c7S8eNUr2o3E5HypFP5Q0teI812mx3F5OqrhMVXcgcZCtmqtF++pNZjr5dBEEc2W
pWG2XbYO2EyvFRL1u05RtWOY1pMfCBiKlHK6E1/bfuH6sHxssvC8PKVqXa2SXp2+n2KcOvfDe+nF
ayvnJa/S35Y6WZdlX5JPX6ljNddlW+zIV1nG4U0j24Ykoi03dEw6fuqaP8youVVlt9XgQu9k6uTb
stQBdymDzfQYNvqlor99XAnT1FdFa0fbVKMc/987YGi6TgqjO6Gt1C9Kb7yF8Whv+5F+EmDd+6JO
/5EevaR9O/fpj9RfacHC+cT3dJdkEDUS3D18V3GvY5fc6CEOZhWEWDvM6uswI3GefhnxcdLlbhKA
vJ32GNln3HaOwWRRc5g8vyeFX4ONm4YNKugXr0peSMCeXKX57YHp1R7aGAXOMEYItHfk0zyKP8ww
bdm4FwKmibu/z6yN2npi5Tb9W6m30yaJ43tC+mrleWQs3NbNr2m9ymvlpctJFCv5k2hGH07Nxe+J
jPpcQelKt3ZMQ7vDhytdbQVpmCYtB2W9rnLP6/HBFeZWU+G6hOV7rIRX2wpWXhDfyoLeYlSgYalY
Z6+mCkxz8k02rK4G9bUsI5C3ZiN3SUBvbBa82ZYi7kUW/a4HhaJLNJxiO9ePdNeEtLtXwKG9dt8E
rbVBFvActfXPOATpVpberpHdo547W0MidhoyEyuYlFJ5VVi2D5XOn6zsHJfThpjo4KVway33U808
dOdF+n+cncdy3Mq2pl+l484zAkAiYQY9Ke9ZLBqRmiBEihveezz9/cCO6N6iTkhxe1JB8mifgs1c
a/0O9g7P0FQ9xB4lTdIkl7CwNP4pKbBMgTVqKmubQzo6aGV1bTOWgqbD83ohkz7YGhM5R1V+asoA
7Cpu7F0eGNCTYuMwIR5V2QC1n4ToFSrrnyNnakb+ubZKn8y6YD361WvqJO/htHHMD3uoKyTZlb+S
kdGsGgY1LdzlRZPHGPp3wQQQWiG6BXPVwvTDIGUW1v6CpOqjF3Ybm7zmbTXe4XFgrp04x7zxwW2J
ToymAbCqGdBeFB9ubWernBKKEkJ/95qSMj5/jgZrRabMzS6jfdm65IKg35Olla9aT3/Li8ndliS6
h4Kcwsmi1iDw8Xsd9sTpeOWj5RjNQkCF873APTfJCFQ5OgwknHjLhL286dFwPyE7pothyub5RPH4
7SJDBHPNgmSnGNcvcqLWl/nwALyH0E4YH4i45cWV+bnW8Ih3KnEgwu8IqPqkm421kDUTxnEAH1pg
3UtC+gjZJmgT7RgUayuP++XoDcXSSeMdkPjSdzxv7bXYEWl9UayzSSc9mE6H0RmywEUf4u+pSiLO
v+UEQK79QP4sNLziPB/G1azVlXb7NjXlzQus50T33htQuPVk6FsspVdwE2GgBu0KQzbIM1o4bFsx
5cCq5nCJg5hHcKr61RQ0BfvBBE83d0+fv4XCKM6fP/n/96fPv6nOeqn6jsmQAu0lk/JsTv0ryhR3
m8+/DfP/12z0ep4VU5vawgrt83/4/LefP/2/j8+/NfDBpMjDw0jENoMm6OI2tK+z3fT12SJjoLPu
G703D5+Ho2c1pliyE+Qz802fx+T3eHI4OrWM2GqJn57jvkjWeSX8pWpyG9cQsIAKeKu3p/sh0t5q
UADu7gOGHItSfKBeXmi+gTphb/K6jnae35NxnN9D3bdOg5Wesiz+UEqEm1KZ0EQw/AjspN7XEoah
7yT1KmaEsQowmXU+4TWt8W+Sh3yXSHZrTQT+zZ7/Voiw4j5IBdtFe2LiPmC6QQZ8InT/PLjyp2Lg
cIWqY+zaCaKbsifvwVDlXuCVtE1hYEJSDjtBGEOPfYxE2dhFqD7JAR/C7J0QYuegTcFwyUJD7vN+
uq/qn5mW6CeYqMW0QB1i0SWCYhh6RtHjJ5SGjDa+kzG6iqs2Wk8y73dtyDIrdO0uiLvx3m8IKZ+M
4dokzTYAErv5oW6s8YmgAZ3EatRKuDpJm+7DsGzWaVzqG9efS1p8x7eeaKOt9MqckNEEJnRYJNRF
YnjoOyTzZpGdRQs83Yxjf9PlfZikrwND2jvhusVz2wwovbLw9vlbGGzFP8FYmddaH3l1nZE4ivIj
sktxrpLgsR+V2CdIgu+yhrjK2Hf1V78bDukA157E+2pviERfmaVfr2wf7aDG6a2ZK6I6d4br50fD
0PQyIQkOBpW/2rl6hpK3KGjojahWdzUNJoom2zkITcMF3wwA6bzCfNHJtHeV+1wOgyXBlEMKdNeL
jUU0hPmeOHZr3RvjIYCTc0QqnGP17nXOumhhufSi8BbkVkeHIWzMHYsYNjoW3j2NqqaF6RX3ZsIC
AXv4NahycmoVcbcF5g+rCfLhIkKgtywc6jfV2ck72sez1MPoyW4fXcDUC/q25jBkcN/yNL70lbl1
YjbEwlXRTRPFUy6j5AR2WA4Pgd2FLxjdmKYE1lUIPpvc/6cMrWoTzFwnvZ+qTdSb5UlzNpkfFS+p
EWn7qLuDfOOfEyxeFwTQhs8xo5ejM6Gjx7kQkxJHw62DjnpLXEO5QnRe36eF9HZV6xWPOSewadvR
Xpqtc9FrXV08jNRPdS37FbYDwzcf9oyO9YFr+v6HmSYfujvp33IpLDC+lXK05JSCtK0CKGf7rvTU
soRYvm4Zpq7BxbVLynASmOdWzZSuFCycTG//vmyadejl3W3+S9Ly6mmqfUUAFJ8F03Bq1FZsVKy+
94WunZKiMJHu02NA1iQHwT0nPr27jSHhOgyEw3qp52CAvXcnoWpp4Zi/OX5vYS6jo5Jx6mdXxPml
bsgTBnHLFlGFTh/7CGT9goHb0Pk33bbTgx3YNQoqPzjBEnH2Xtbg3WG5i3rmklU9LRmtQnQQZOce
PejOSxjH9oIyud1VgZHu/LAc1jJhRjqSjIyraPk8OUN3IidULsok6y9G4FKK5veGmHZxn9ivdigu
dRiBumiTt4s6/WDDGnrk+c/BmiXeg6GPv6Js+1OmZcnOn39ClJ7ApOqTvQAhEz5sg6WIkv4k+uJO
4Ru99/KWVdeT9m6omPwlNU49mEn311xWFXrSNltStER3cB0k7gyWdx1ivtGchFhrZAMf4DETXZXn
0WKE7OEh/9w2UOZXZDrGDIvjcVl7KAACxkZmWxdHqdFbhmbtnQYg+5XtJA6tIpK6skvrXTQ4+Gxl
pyaNeUfmXaGZaVRZ89oH5R6YSj0XzfcsRlkxKre76+dmOgF0tsfp6peNvkrTApPJijTouHHrva8V
zSapw1ecgPpbV5yK3IpekQ7oO0OBiitYht8ZqG8c37WYGtkOk3vDuFkmbTv0wmar+/IbLhPFrQzs
lxTsD7qARpUFSLkeY2LbYYiqRw9UO9dr7ZuuYdrSm8RmG2m0MWUvnq2Kh7SLYTagzvhGsoJ6tkPj
VdnIRTR3ZmYKuVKwZLedDNQDBR4liIunrI3wHmLSpRXmZehT4+RaYh2OXQ2jajTOY3LurMD4jsIx
3qSt1+69vqdiKZt0xyQhh/2cBTubGhsaRCdPVaL4SKPbiJr8XMXa9JDWYOd196hXOYY7llxqc8RF
Ppl3nx9uWp6cxnCPgxVGG9yA5NKZwvIq+oZuDt+DvW0ziXLyf4je/tl25G5knvEWtYZ3b10ieGc4
PKuHz4+wSb9J2zgZaWzfoglOdVNhfVXqEAu0NlwPoWHvK6dq1jII/S08e/kkU+c+46e9HMvs4Ghd
dDN1xGcBrnOvIdwEXw+ct6qPL4Mjvfvcl//4gZluMH03V0RK2jdagp+ahUqunrmhSZ/9xMhl3KZ9
9QgMpMFdDs5abcZ7mrnkMMwABhuzvg89oBfXrZ/MKlAbVfBuUI0hyMSo89mz5LmdTPEm7KEhUa0N
4eWiByGXNiYOE3LU1cFqREQS3nU9rUqnNq4kZBPHOxuU1PAq66h0X4poID4gtPZOBX9nEIaxNBHv
voXDz6rVm72NonJvJ+5OBm78zTQKbRtb6bRGKrJpZl5jh5vOGuatvaxa42DEVXI+KKuu1waEI2jN
bKUalmZVFkcnlg2o+bqDaAezsc9XqffNp3rssVGYxbJADp5kzDwUtbjDUMs5WHHUrvzRKx9iFe2S
yjPunWioV4FKo0cfP6kQd4vDCOvhnMxsW6Qv8bnThiWQ9AJp8UWUvvOSS9kt8wTbli4MixU6zjXQ
crYjuIU4UUVQY+w8JJPKL67hrpN+mPZoOtJHPeshisfeNaBDaFuS29skOYSAWfGIaFvpm1Dvi5e4
Ku2DL3vIAPimL71O645wshVgtZK3MmdY5ZdDfXAav9+FSd4sMgCKBRHc6bOOFdlB14po2eMAmkxZ
/4481a96959W70AhknJbc5hr1fb+Pmqcdj05tfOtqC4SZPocGBCj6GmhLJU4L/nutOlt48FVln9E
6BptHZ/5XhzqQBJ401wHt4hXZJuXGydsAXe6wtpB5yGZuZfJSgrhgg3ymGSQzaE92ysUVOT4pM6h
CVsgsboLdsIQeN3VUbLv56lEoGmPDsKBNUHQ7kPXHshgO5iO9O8bqy2epRHQc6HZZjEahbBeU9O+
BXg1xMF3G64+cwgZMQ8oZhGQ4T/lTr+JCoaIRIdAj617mo8wjc9u9qMKsvIpkl21zTVzWnx+BGat
/1RiF8+am8ZRkopVZJtpfnnZ6DBWNSGUfr7Ln792eWWuRZAc0Tclr7VVrUCs1UNQ2IfJjctjI8hk
yEWYgBYgQEFJk37rgHa6vlIftR2uEg39i+jqggJau2bOaL8Ldqt//QBzFuLusJXRiCH5/JH0M9EL
BBAjAmead2W1//wJIsVS+aO4RHbwIGcFiWY2YoUeAT5qqT9afX9MVOLexWZ44zGDPuO51X3WOIgq
WvxRoMadaBHMfSvSaAW2U+/cNi/3kIt+Ip0Kb7YJpm8ahuK2NOEtFJpzqVMXtm66gq9k0xo3yabR
hYbu3zE2dsq9lg0k80KjEofb7Tl1uQtEevrRRWt0wM1V1FzXpor1lR/g91JU2gH+Ufs+HqvR7PcE
NzP+6SQRRdY0bEmWfjBnLUjv1QyJGTJ3RpufRm9aZLmlHsJRDHemGvfFyLjZr6EXIqY1ziGd8zIe
hL0HgW1C1/sR+Ya/luy6x6Ks9KuC0rKw/bZ/q73oLsEOdFvwBC+T1GVaQ3Mf5/Gm8It602rMcKce
I6wx1B6DbqRvpltxVgPRyXuNEPojGmKx6n1bewViXye+mz9LLO62fSzOjTHF9N2D9RolOXL6aXz3
y95YTP5Y3hse81hvUNHWzVFtDoEdP3ttOxzsijIlZeM1jMR7aVhk095WL0bfJ+uW9fwEXm+ch6GD
M1sLUOvWfe6aMd4kBfLoNAyDlZ7Kdh9bEMlbm+vQCsapQdc8tXX/g6K6vyOPyl7l9ujAhkMk1Yj4
5mi5y0Qo0BgFZOk7PHl5+fyIvKE9NUUO7ZvNwC+9AiMkKsOmTMRu0hqI1r6Jew+cT6glHiy2+W9K
9t9bquir23mnJEvsZ9GZYhO1RAnAmSi9GoXK/IG/MGPETlNrZPbtQ2sF2By1zQXoYy6y9LPdR98a
bJbp1nTYbYVJzEPg6VsjN7FlDA21sKVTHt0k8vfCduhmBqXzUncKOo9bNuFLlFdUaeXQLGtpjBvS
aZqDrMMHBxbA+fOjF9lL7WTp2giramk3xfjNF/NSYTKEcIf4TsWe3OA4YJ+dhs2M4mci5bjJ1y1m
lLAXnWHVZx7uhs3wkjcGs6Y0U8u+KovnOi+zlcumC1XNeJ1qL7zzzCm8w8Fr2PVj9SOclUcZTNRT
IQt34feNt/LzaH78IMWmteh3Yzahih/yy+ib0U5EbbHwO09uy0C3VmXP2zvW91I9tCOCWMMt1T07
PXShNmQAkpgrV3r9ndllV/DiEYlgtPIcC5J2bNlXHA5XSduIW6bra1En+TliCWfav6e6hHjOprM2
HfAfJbABRLG6/BT+aEXCTCPkojqKmjGyjOEeA673UfnuvqoQVwS6F2CWx6hYypTd3p7iU1tl+6bl
hZqQQ+CVj3srw7GNokujfRrRj/U/pFbYD1VKcEkq8SrF8K5/zeNlACv5FYbzux+P1lk30YdmcArP
WRflK6F433IdbpEqhmqdu/KJCzqQf5pXy7z7YaUEEQkR2nezPPsQtfVTOciJA/V52WxoacQq6hd3
RECP9M69TENes38jFICL7LHT4xIKqWS8wmna50Kly9ZI0VTNGiMTL9M6QGhbmL7+Rl/FDpa3r8hJ
f/ogGNcyrihpTXqINKpupaZ5sJDTy5D1/aWqc7mFM0eTQdlwTLEaCPUaIpI/nLUq9m448uFuOIif
/bENxqtiCXsuOybNWRSvZeeXjyLovavMpweAzGjdAW5conE75FgHMwHq71MtVa9iGotliWXgLday
apN1VXvSoIqthghWjfsYZJF7pynmf9gAJ/fsPktP1/2IDXcxtqw6vdGVK6Sa9qGmumLtScab7CBk
aCKFWucZCAXsST2WBUUJA30WeTGS1x2pYYVNh9wCceVX2zPeh6QfXyIj3Dtx0qFIjcaX0C8vbWEE
ix4nsE33qXWYTHRWju0tugEGRFeGH2HQxC+xiLwN5hTaRmOxXeaqqvdMDTEBYGCEbjpTNzYN/4rS
eGtmNBx44bwGXoegu3uFMUqHlIs3vC7xsfO8fKOMCMmw+q5j2bsnG0AtWt3UHiqGNRg8D2rLhALz
Pllm30WOXrpAFbVNjOBnZVbhN9mDq7QtI1S3vkC0ZN2pg/abow/ONsvzbpHDRV2WhbJ2jXC6VYEG
ctvynbcsuGcZgKPi1ltNz6Fbl+ZjTaGSc5u/M4bBnpJ0GS8vj0IxR8Lwrt73A0ijl9IDBXhkTbJ+
9wYrP4owt1aJLvzjMBnawhR+tKmhCt31cWNhXVvOy6rzLotsZYMefNSOvZiS96QcggfgMZz7OpZm
txqRRfra0WgfbDv3l+DG3vJzmaWxZqBUtq99oTVXX4b/TIaFwvg5sJkPpnbQ3CcKKLWd3HXaNGKD
22uLKVLM1BJMfF14TJgnJ3Vu6ZgWq6qzkBa3cbbBMGyTOKCCUzZ1d8qN9J01xgOtt/tktSVgWKu2
sTYYh2KavuHagc1QwXn6snwW7ArL1IF2lTujuItqxzzUDuBtgY4Y0j2zHYEXSV6bz3GYwvSKcsx8
+2fHLcw30RjnrnKuflF+1qPhYTD1XWsP/vHzQ9rY9GZuccpUZV6kEX4MfVmtYHvOvL0BVXBhHvPA
Kq6fHzrTWonBxcX2YEHavrPpjcw7V0Irt16A5M8qTHH1IA9uQw1jNDxqjCZoXxscE10gjkY821hv
P7jhFD9m4UHG04+GkTx7tyzPWPhe0zLI14g062ts9y+4KISbRrTtEr7kdEetdSyrCkNedMQTfMPr
GMjh2ntvg2pbRKFsQ7qEqkgnvHAnDIGsviw2n/OWMKuqdU+yyFVELJ3oULHu9fGiquAMnyGi14uR
lukYWtZdilXaAZwNbknS7j+rY3bhc9zIBtpuo20K1Mc0UTmj7Dp8twbL2uWIjhix3DzZFm8pE+RV
1ZQ6q5LAIArXwmpCxIGykBJObUsM26Eq9eqUScaRlp1mGzuy+pPZbwgEuQSVZmB+OEbrpEq8JbNa
++YGMSSroACatJlfaeO015MiOmSlk9ISZdpRRNmut1AqK3kuWmjJvrIjPKxz+rnBYbbPGccDuTRI
3DY01/HJYBCOkVN+RP7nrX3O+L7N0piQlUlWDu98ox77yvqGM9GwLhJ2knQq7sHqSlbp9tW3OJKE
JmBvNdNmoqIGtO29XaeqCw412UMy5tXC6FBiYgH6RnGOztEtz2hceGCVrWBR1g/Qzs0fKuFNFJCX
cPULP9AyeghPtQCD2Jlg2Hruo4ObWRlThiCMSd/Cproj3aj4J0C0Y1Sef4+iKVqlcbE28B7+kTFO
XtKKRdcausJQls7VKB8md0ByWdvmrbSLN4y3t6VQ3g5zrx9OiuJawNK9+Q9tZoMaeUF7KjV4ya0V
mxucgWDRipziscWRRIM7i7fmc5+heh67dqb1atkC+zDrUlfxzySQb6EM5SkAW9vYNfu2XXnlzrGC
aeW4dbxxdcAOqn8sHyUrnZk9dTPb0HZqfU/JRaCgZxyyfizfc7/8idVr8prZpb3AsAIei+fh/1vV
4dmb4nfpIzDszMBep7jcYXHaYlPVMQzWLBfcv3cxzMVyFcfwa42XuhZUBr4k1bBxOt1YVrqEGx3h
e1xnnroGnai2IVOdBR1AYyrUeY7TIZHCVLiLm5BwU7/UGfoL7hd9gNP69aFiagSTDO/JhXessWA+
5HXjHz8/VGsbWwfl6bnoMrD6ZnSPY1i4R33+qW4nbWVXeIyynBswbr9NGBQdOmi/bJrSf0zyKb5o
qeVBpAqGm9tymQ2zop6JW2fn5PF4jFvPXBk6pHGcj4YVNlzJqXGGd79Gi+q5Jj4btr6eGh6QZNIg
i3hug7GwDusm436FWCfdwaYLkD/GawSRx9YdUMKl+rUe3Ghvjei/YK7iuaZEwnTHPholdlWYNOcr
9Br2pm1YtWAMyKWoWDQNo5XoMGA3Ct76rE6nlW+bcgey+d1o02NUS/9BRbBdQY/FekSGte49fdyE
iVKLGKP/HRVsjqe1XzPR0cN1lLXLWQ6wYpVpbjG91D7ovKfcGngyi8xGma/9nPrZSQx9ktK66n7S
KoQJKYZM/HfAlu7wISv7VPQNW62vf9SNxBIpyYadVi9BoHhuQkPHThH9sma/xn4mjniZ7jsfeeJQ
8loDHHXrLvXnd3FuRwNuXpsuOiF2jV4yJ+pzfAb8VVEKILsB+N4CX1XDi9DibIXJRLmMwgZXQ8hD
hUOPj7h/+a8YDpw6Rj/P/lfWptc8xMD1f/+X/BLjQkK3VNIi4xSmjAlB5UuI3JS0cWz28AwMV30H
ClUYP0TWkZ6K5XIyrZ1du8G6V1SPCAyDMyU5TUZtNBfczKY9c8+ffs8JRY0RrQtlHCm3tjaMnys9
SXit8nozTa75QzMQFQf4ZG9BnCC+uNPS7cl8KDNUW20Ua2e2Du3sWN1brLhJ8aAP9LVmTv5EcOeU
qv9LXo7xNdBjPnNlmZZLmrcmaRn/69dooGpKaMEKZk99IShmnWnZTaK4EvRRbBCz+hs3S/R9huds
iqH9PBzB51XHiiIIh2pj+D+yWku4r3kEX9NnIot0B8OtwVmWvjteQ4tQUzVWf8lv/BIxNN8w23Y/
k5NNy4JE9+thUzuVE/YNOVX7eMbwTD9kYbof2mlcyRh7aAb903JKnHDx5yflS+gX32vaOsEnZBtj
TGEZX2LNmkjkXmKGuI+M0tz0zFb0mNmajkMuJju7JlLrP3/hl8C4zy+UimbDlIRs4LL064nGepB3
dhBwovhM7jsYuuV9oLcQXUwv+8tF/RqHzZcpQBmdvsyYx+jal9dADU6k6ohqLfSG4KClY37O6vHe
01G7mHFuXY3M7VjOc+2JkMe1BudWNp118nrjBe2HdhcTW1ALOefZxTgnANr85Xn9/b7bLHmKm2DY
pK4bX45QOsqzGq9nwEIntUcNhrwozQ9ICzHnkQAm7HoXbA6iuz/fhjld55fgG8YkeN6atuUQbwtz
/MsXdwXcKSpFjI0k+8jwze2z7JG1EKzODLHAac2r7rz6hTAfXHxpPAzIyKxoq2Vj5smtHI1+laoy
3nz+2uKPf5O2/ujXf1nJ/sMtdGzNkmzRLsAOIVy/Pi/0aW7Q1mm6rKdYY8KT5ifejA+3shEtu0gX
dESw922/FjDzw0Rm91Cbp3VV6/GRHtvdYGGk35qPgpiLmtnv5s/X0fjtOpq49egGYfa6o+aH+tfj
g0A5kBw6pUuQzKMBzkpeT+Huczsw1rWZzd5lYb6FKpisOYGPPOz8R09LnzIxRhur1+sLhPz6kpsM
BcayAgZmtI7hI9Vk2kvi6Io42aJklQclgnXXp5sSgv+7XZZkPYJRbcxYg+8/16J1Nqz+fHZfYxbn
JDDTJamLh0TR7etfzi63tMJFl4/JYa0eFVwL4dc/Y49gN+zl/Fjb+7Fef7TGwqiC+Huo0ucMX55H
Bgp/idWUXyLf5iNRlmbyoJou+NvXdcOgE09DHQ/PGOvdEo+GqdEwaug1ok58soBwoyKCQpwsoZpT
5GbfzTq5+7QwmCKxQShJmCnDIBI27O1IrtRL3/R4dybdxZwAQK2p3xujJL02q6dD0UfdFcpuidpW
pGuT1KBUllCgkAu6cTQuMfaAOq/H/h7nz79c9M9T+Xcm1XyqbF86PZrh2kTs/vpIYcUHgjkPnWgN
MKzgAdubbrkjF2A6gkiLB1H3H41bmru8IHwgnHnrNprkT2aFMzTeUpMBIKWR3pnOfjR072KWTKGG
yLwp3f3b8VpfIurmW2Ox1UrmKXNY9delBAwyndg0mNAN033u0ozpcXfT62haxNglX7ouRlaR2tFu
HJpHsCXv2FFjbQ14nOQFvQyjZ73mLS5Phm0NSzxCf1QyDLA1VLjkecTSwPhlICyLbTJZAtOykhCR
hGltTbwPBiMUxdBw7j5lum3S2DT/Q7FPmziA2oFlWdJxBwcbV4omdqZj1Ge4Z2a+2lQ4dW+CMsOj
zMSrzIfcdLJGlwmgrPE+DIJoH4XjtMw6XJP1NMBd1bCeu7xLTm3dvacU7AsvQFDXuA58OhE+BE6v
YbDn7nEwKJg5jwBQ/YOfORidyPAvT8rXBGa2DE1i76bceRFn+/iymdbQ45QWBumSabZJU+oBpH4P
KVpyYNe3LtFw2VZ9evQ7PYMAUFAUjfJOI9QC2vdHkgp1IwRY7v9nq4Y0lNI1Vm0dLJ4Dc7+sGiCt
rcaABUhvKknZzvnyVmoTJDY0qA6JXVtYY2i+R7WbpvGsobVK++mjC/NyEbbd258P58sWOx8N9RQl
B1FlXKivR1O4UROAJYXLtNAdrHRs6KXwXiMISEjl5il221nF38LV50v/r5dYGpZh2+wKykD2I6lA
fn2JlYNmr3BhHVo4lt17UzesaWMCXDfAHKXofuS9Ee0CJt/7Ek8qd/4Hfz7v3/NG50OYD4DlhKXp
a21h4RFN8E0RLsMfKGTQTRXaY28jO9AbtzsNRbbWrQAFPxY6ttHt/g/i9edj+NKHcBUkU1tT002F
3wauW79ehVrZVR+NGBpK0f/0wDqXbt7+TAxe8z9/0ZdteP4ihaGwycKpKKjML29CMIYYT1QRGgs7
IsYvfm411NojrhlVA1Nacylr6neJT/ifv/c/nKBl6ZamJN/uEjP56wn2Gh0na5lYDF4BzjKfYSLi
CAyGn/7yVf/hHB3XoUxXxlxGfwaj/yv1NPEsRcsMZFZIf1zmZTpcVa+ifeh/09LuxYTLdC7ryNz5
yadgzXMuOVOnhXC88XtroIuWAV59RpHue4Yd93BWHfdkFSGyiXpAWuv5+F3kfbuO885FYpFuiSZx
l4Ueyvs4aZCDQy3EBGzjO/l47CkBRz/FsWq2GyydmZAgDyFcigtGj2tQ1p3dKM3kdcNHH/XNygtk
/L0aNCSTvtzHRDDBKR/a2UDkSkLKyIAqbu9LyVJsGCiT8lxMa88vk5fawivdCWDDGU6M7VKsXVRi
TRdRJNNf7uiXjognCWmEZSreWQZDxGX9ekezpnOKqA6DJYYIBnqO4d6uYB92znPqwGt1wWn+0oP9
/gxBg+TtgHpLF/DbMzRbjQxZQBGjlx1ky/6pS9snjZ///Pz8/viYJj0m1Zyuk3v89cSiMIIkC7V4
iXaRPkc3H32rHNE94S7aeGvT75aizi8m5JO/nOBvKzCX1CG104aQbHNlv7wkYavZThdDMSkEcUqu
IKYsnLwL7KdhGbqGduhb4tibv2Z2f6kZ51tpGUpClyW4hJb1y/dOo4UruoFhJDQ03Ilsgg2tpGA4
xIT1aDUDDBbb7ZigsRJnQQlsV7ndphkKhGMhVKohqK9/vgf6f7gU7IlsQg5qRU77y7bQZeiKIol9
T1VnKVKzeFVCJjtoYnQx8HJuYxRq+0Qrk3MASLcYbdWtJr8ES8pz0ClPqA3eTcewt+8x2g0OcTpO
CwxAu92fD9SYi8xf9y/T5kUg8dghVJFO/dfXIMUkDPhV+stOWShoU/xLfKcfPohxqUapYYlKRGLR
xP4yiLV6kSsMA1j+yuUUee/rgJisZeV6xirzWjAp7E1He07gnAilDIVl7Cb8mCjoW/6pBQFWa/2/
VCG/v8dcZlgZugYzmFP5UkWnaVK0LozuRVmNT/rU7cPaQGxiNU/8Z8Q5mH9ZN35/i0mRtemTTLoH
11JfHjY9gl/QBaPAEG/4fIsZ3f5/vcWWxfr0OStwNArvX+8L1IyBEVTrL3MHzd/ot99GJCh4sVVI
8fw1FJBs5WtOTIIaCMafH4r/cIoMDUyuKuf3e6HfN43jS52xGrvMYV6oUi1ENvS3her3O8czZ2Id
pjMJs+mAfj1Fhr9h3ZRQKOzJlwfMbAWQe5B7V/CujBTD5uf/9LRsOnfaLZ5yqmnnyyVVAWKKqHGB
ovCMWYhCw5yYjI7V389sLnd+falYgB3H0mmrIXd+/abGTscwjxxvwZwie8iYI3+Wg8Ie74KgNzd/
Pq//8G2OzjTRcjUWXYy0f72OaZ+XI2yq2X1s7K9tus5rRmzBQNBn4tTdXx4O4/fVlhkQkLqk3mVl
M+en51/lCS1iGJpB4y2IRlwkOB4tU88gareI4MzMMS+VlesbL8PjrdeG5DKEyVtiaRer9qpTbeRM
Dezszo50Nlu7eO96edKgCOeuH5xnMHtIxnRjZLV1yxurXvz5Wv2+OXLE5txJ2ZSpyvhy8N4I6GOT
f4mrd1KuNUEOdBpO3eqT5/nfjJ3Xchvrta1f5ZTv27tz2LXtC2QQIAlQApfEmy5qSeyccz/9+SaW
zrYErRKPyzZFInT3H+Y/w5hjoJ+crdRA+HgN4wnanndd9b8bO9v1iFTIVlq/GA/hP9AAZyqLPu78
rTOpf16dttyGti32hi1VcH+j1voHFTj03oS8ZjGYyZeya40TgkDuO3P5y8ohJ6xpjkk+S9V/Tbol
WeyBRPGQuC66BwbjWuQj9eEcHPqE3olifzkSCU5MGzEQ8IVsP/NmmSpzUvcmVwNoDVTXN1qOnOcy
CzZG8mGwcVVotntvwG/LBPBRktPSoUDxxCXCN/h5sXZl3Cs2iJvF1Fjm5wJQ1Yqnjo9eMQ3rTAXy
H9NVuXS7LPxTh1GviQNOOtf7VLV1eQSS0xyi/CPypCfqJQFaCQuv8yOYWUP7Phsr+GVmyKl+v0Z/
Dei4aUfFZeY/LNXbIGfsjMa1weQturCEHc8czqOXtTvDgLHHo0VzZY+lsylj8KLtlKGr/CHR6vid
TNwvhwA3QaMveu4cqoQjN9YShV+XGMHApRdoCnjBs6tKy7fnxu/4ILdVLJkkLmbwoLqhGr84xj4x
fRFX1IBnyuz77g0Ue2EG9namJ2IxZxaUtBgdqIeHb31IXTwjgXMXO3148Jr2vmn7jjQPzYn6DLGX
mVXtLlTD/FRq+iFgok6YFpqZs45kAG2vSe9NL5pSdhu0t1BxzMtHW1p+Qhpc72pSVGaYq+DFk/xD
OJOsIk7T7maaCNbvTPMvrhfLkooFQGiP8gUUeD+vzYluXWg2B1mbLb3HttZQeehXkP2aj3ag7ccy
0zaomCLdqJGQJMANQRYbD3Q0Jmd9ik5l693//p70q6/809HFTUnY4FFTwcTfbpgmGOiXDjGQHZ1j
+xzSQ0CFL26H1FNNW/yCZN4D6e9gM0S2uyAlqx0hdgvz7qR31tk0vEcL3oMdjNAQIUdh8YS9/RTl
TQI/JCCw2P+jt+tsNY7F8MFQ0aO2YiN/JJMGxb7tfUHBQT+TTaH7GDCyFaN91MxQFKjDrpxAzkLM
B6+Yawy7rO5dHFOBOnX0VSjIZw/5qvGRMoQYazmAF9qVAYLvtYXCRIa/9FCNA/T1PRUODmeg/71X
Pk668zWnt/2QKtBy9pN3p8y+uUYR0Vq4GTC+qCf8bcr84ij3qdNm+9qrw9VAfYucffOZHoX0QU0i
5FEd/74M2/ssdJQTXaNoIFB1ouROZllnC+nQ/ZFCcY9G2cd3cCA+2kpZf10N1XCYPXu+o7ncO2Rl
uAVOT9eYpT73g/Kpgw/x3FdVdKZm/+bA+QY26C5NvA45FvAmNkSuj0UzBKhouOOmTcFbW0YsSOby
jyHrTNoZBfBo9sGd28fpsqY7fkWLFt15WncJU1LrCqf8TikAOzZTMl3Cho6EqdPPUHx/q0Y0IErk
ru/0kl4X03AgxdPN4C60FOsu9hJnAXkYLfZkK066EJ/MefE1C9piX1RNvVRJQMHwDNM5+oa6U5vg
4S3EC6wiOWKESxrP9HvanpSPWf7JrudsbceOce+W2ckVYErSI02NooN/9AAvzJqh3JNy2CSB7i4b
rVK3LYzN97GbwGFeTLsucb/B+WfvzT4mZCGJMVLhW1zpr2NIMvXZsB4HYRQJnK56CaZVAs760Kv1
iUaAhpL9YGzLFGhfExILqX0f7nVj7FcFmS9yw+Bzs9D4U6mi8KMaFqxU+jUPZYXK1DSX/aMRjXsf
GpKl03ozFPQGtCydqz0aTvzZ8KYRXl8IHcFZriCYCA5ul1TPeX0JoUBfxjRO3rv1FG60oKt3VQpY
2dVgYPbmNHlM0ubFyvLi0UvsN9sKi3PbwByct4+NlPPKXH1zssi7d5P5DxOAILBtOtW05j7URqQ4
YgAKXQFn96zuetWZPkCE09Cs5i8J0/x7f3IBm4f1ixJ6KSLqlb4IqnsjOtDG2Z802GhOWQ3TYgVK
cjG7XrgzLC05qR6dLs2gvJfn+8Uz8VyqDGSWKZkSIdwegQ2OK1TCDq0JqO8FGv56FQLDiVQdwtT0
3SPotgDGEeRe4wKHqEtVrdsEpj/MpWrrOLWiGDeCuiHL1eOhGHa98xLAjoACqmXO4f8wtnTbVgnr
0YqeeytHiVrJX39vh299JSwf2T9NxxxIJue22ohGYFo7PgxQEFzBse3DAh7raF7gB5hbOqWB1Y7r
ORovv7/s7ahzWVw0auiUAMEo3MJJYleJaNPnsjPkDEPmYn3FOXZJYT8BMv79xTTxIH48arga+GuP
ai9HP7XHG4fQTyO9a9DvXvR5VxygtPWPkYaGlNpl0yp34TiAFk7bFi5YEt0gT6jQ0vvOIXx7Bss9
4HcQgZqSQbiNnWAg6KKi6OAFGyivFRkeaFB45l9Rx3/9Of538K04/fVQzb//h9//pBZXc+y1N7/+
+2OR8d//kc/873t+/sS/76M/QdQUb+1v37X9Vjy8Zt+a2zf99M1c/fvdrV7b159+WcOx3E7n7ls9
PX1rqJNd74LnkHf+/774f75dv+XjVH771z/+LLq8lW8LkCz8x/eX9l//9Q9Nyrv/9eP3f39RHuBf
/zhEdfTltY1++ci316b91z8gcFP/qREsUVUhF2JdQT4DSC2+2Pb+yf6gUgychVKAAfwnL0iE/esf
5j9hCVCh2QFkQTXCwqtqQKPyiqJp/6Q6YXlADFTy+BohyP+7t5/m8D9z+iP4yvp57eCU2rC8UhRw
NAMuaOrVP/tvJVorDfRG/Skvi080RO8Svf1z0ksU7jaNV28KG3Bkvhl6AKO5upqqDc2Th5YkgGKV
F7fdxHXy2Qiqk1tfWpROkCBSYB627sP+UkPmAgsLPNBRYD4JmQJNoxb4UTSduoWJf0bnBWQh0V2o
GR9g2FolnP2GhvsLVX2+9exyV/aEOA2dSbRnthXuWw5rOcIZbr3gZ9OMb3yGespX3jB7UffO1rrJ
gcr4gDehtG15uimFQhm/HxIFAW4YMtpOctLr4nOW7p35EsYqXuHnUaNTfVrynD6NXyliuVNP9TVQ
j06fLxIaf9SRHG4GXKl7J6wB1v+T2bnelqVaFMxwVVhT5k1IGLpQ07iIwZ3q+ZjTJ6kr454e9GCc
lmgTLOVOVO/NCJ61ETrQwFsPHpM3N6gDvKraGzOj9dGDmj7XnHrMYpdqd3DnwFON1Nv0yA9kN9dl
e57pbcQnWaE6s6Pt6wE84jaz6xer0WSJ8FG1uBjhlzzPz/4QRAtNoYrqltvIbb8CnjzgM6DOO44p
SXPnQTjBya/iIMKiU6w0tLui4k6nmSYKzwhWc0X2KVH0fMich6KsN4rTgaI/TWm7nI0/oxGUePBl
iugRN9UjBFwLWutoGeCnfem0ywiW0p5bWS8OdBQSDjMuBRKtbdQ/54G+GCz/OXLiNbfOKzb9KhAr
oq7pLtWkWw/o+Tqht+TzJto13kioMl06cPJtFSx6qDZ99cic88c6VGnDJhZjPWaeEHOt4VC9A7e8
q6ziE+EFVNHtQlYDOwhK5XPbBesZFgp+rbPqleDkS9O394nmUfXrv+pT/ilH/MzqnlsQnbYbrDUf
LU6NVjqTqG5Af2aTd82l8V66SSgx2ng5em8/mK/vJuJHkwAS4m8WF+VwE9gVySVdvVlcNFdADpSG
CQ0ESOmm5pG2gmCtVjkNVnCsrpPI0HaNWnzBdVsbCNXTRf0tQZxLGWOEWgZ1kdWbpqWz3W+ZPVCL
2qKB5H7Qade00IytnG2vgYS9qEUH/jqkQ/k4ehfWMtwrIqQH6d+4nIqSxQxFTvDqxh3qoRuG3nMu
pk6vr909R0W4lnGqkrOJxjGv842KepSF4BF9TxeZ31BZsMyZjHiEbW4AJYMqA+JHI9UJGsIXnf02
VZR6hcoYMH8b3cmHmV6bqfUbiJCI4LcMfBMiWGLvcvPIBuJOMqBGLCZE4XR1hQAQEQTdXnqzVur0
debBmDs1A9bJXpyD7CxfO7pvkuXX2Vu6dUHyZTGkF7t+VXIEzEiGT9arWLjMPNqwRKCORC5HWWTq
tLTSiZKbDumevtBcB9w3YBoIXrw3ll+UX3QYRlLaU7goQ9DFR0u3t/yL32vayDs6kBzrNDrFM4/C
4PMpVZ3eXAgmdbnXNj//ZbFlU2v1IdHLbTfHZ1I1Ox5WHy8lqKQmKLdhRY4Uhg3Zc3yXGgD/1HMQ
xMmXHh2iLJiPhcsosmU6liyNKM82zUpdSYKjvsj8Y12+/5Cdp/UlrYub2ub9iAvJdyAm9CUXjSYV
Sky2TjEzJo3+iPHlV9eKz5p5Uagrw3j8wNTycTlNXADejAu8zLKzdY2MdWjcCTGZRR2gDPqDmdUl
VIGnPH8eJvgU9GIJX5UsnVFHCy/OUnUN+fmzal7mEHKgZIPWl/zoRsd+72j52VH9y4Zz9uIRAKvE
h7xJTtEk1KHEaMd0xLQ7sUO5eWKpcusDNJ0Ou78wvTU8rHRoj8uAoZroIGCWTNLkdt++k7ED7/E3
+x6/QycR71KPvK0KFdTESxfSDDpji5Xee2fbp6GM3M7sXxQ32k75ubKy6+FN4/oiNoMlCJ05fS4c
c2lZF8Yeaj9oxqp1CIcXs2IoL3rxZaYXg6dizlio0oglz8arhNYXyNN3enmUOaUrZSGrR/Z/aV9k
yzXODuShxx4gob2xxo8+BCxsF+cjB0kJ1wSsDbnTpMDuEa3w4h5NOW5CR6UMzfrF9xOtMyY547Ls
FWDlcux8Oifpe2rrA8SFsIluOjq/5Dk5fXpohbSWaJWDZjCiY971YsLjad3a/X52VETtbNlAFlT+
3w9PODDRjrHLg5o4616rtm150dxdCuHWFN9jsdiEEaswgnywD3xo8MiFvmk0YDm0fVQ+TfTpXuMM
ZKO5yKDKSRNaJwvKcFnk4izJIzh1t+YdEeksVT/RyoRlOjJKrN4J3e286tZQB6z6EjMUbBBfkkfi
BlgxVcygz5eZ/spisLZemUYELN7VT5ADVp/cZadCoemjHSiz33Owwqu4JbNPqfcUNgjTo0DBCsiz
juIqkkXqMVEuaVzS2fWG4J9YIzlA0VD4A6AFjsCAsplTbjIPgnBYnopmVwynmTQOw5Gb5a7ArZMd
5vkHLQrJAGd/+sbrEEPX2MoIzzotCXyjjEE7qrRtNLvIO7FCSWy+qklBuz8UiewLnwPU5RVOCTFo
fR0sgqBYC48P5PCEwrKYrFi7i1KPvjxTrCe2iBGxLNhb3LWDEEw9vrB2eMWqX7v5VLA0mITC21lw
LzdeeoZZWdyCSJ8/tE581gtY+MSwpNkr9INrK49pAqvveQvlyLVPMhAGjHVAPTC3nhsaqetyJb5a
1L/ynncObTmT/xOHAq2jCOICy8crJPOpX/3YH/zUVvHhZara7rHUi5VRuDtxhDoH6YjXNHoVE18W
HvUtV6zvzBZw6e0jnbwesMty9Mgq8xlpnNViFLTiWbVRayrU1e/vVLuNOK53Su2NcAgeUssVK/TD
nU417WTIfXePriCR7PBuGF87W9kz6aAHt+Skji52mb67hWrYGxjkFqYDP7fpv1NG+8W3v72Tm9jd
TNwR9EzePVa6Aw6SA5ZrueE5qtWV/DNXyoPljQgdwSZtvLFiTKMVNOI6arjthhOS8CaYk3fweDcF
n++TaWmmgGw0E5P88xB5BhDVrkX4J+YUZosgaELOEj4oW4/YDhuxpJC86IH4Neg7wGmirqykX8tB
jOtSZNghYhMZw7Bg1aHB8s4s3gYg17EjxS4lNyl93MRFyWSNkLxl3aP47rWr4+XpyIBiA7idIrrY
pbXN8Ef82X2n0vKLe8qldVqFNJteMnCbzs206WlgUXx120fynTt5NFY0NlAu3HrWua+rnWrQRmGV
m3f3mYTDN9sMcM5fMA2X+qf188z0JV4FzA7tYzAxExhjZH8xsZM6Q23B/lJaMRq/H+vbY/n6vD9c
8+Z5s0LTadE328fJgqmbKNkwoofBc3ae/1L04TuLT77t1yekvQdw9RU68fMTwqro6GnI1YjJYSsq
cWk53KAXRfSSo8xlVH//eDdpy+tqZ0z/c8WbpVS6ieIEIOEf0Tp/wMate2odNcaVggyyR4hbkElr
iyUO4ScmVJ2LZYPaw+/v4m8n1nWB3UIwYhJX//zYUPJZE9Il7WMFKWSE/bFw/w2cavGtzQttWgfO
33cskPU3u4graoCsuLJBqvTnq4Lrzmffm1sy69qxiuePHqhb3/nIY+IBlcodEGh0iPZZxP5GKXg4
+OwpXmXfS+hDJNIB6+57wH/aG6EJ2OtFB62c1U5Lon95GBsRp3xwD17nbAO4P+3yOGlISCEUhzMX
0k7lKc5at/2dgWIZTpIahmvXL7ZF4x14dPGfudyQkURIxccrCEd+P/h/dyboUGeRRgWfL0mvn8cB
+WAnobjdPsJkukhd/tdMyzxTr2GP1xwbCgvcg1UeJYqSuEjiIzD329/fyN+tgh/v4yYbhminB9cI
qyCdCAII3q6nuPkihyMmJpuRaFXfS+aIzbjdcT9c1Lix9g0F/ygib/9ots+OdSwjd2uNxyzAsyBz
0Vgbx4CVJCQZwCnO3GNdY6j+UuWd1Xgd5V9vBLCfJSgcWph+noXY86vQTSfkD+pwLUdNprwV5psS
Ug7t5fn7ASk/n5aJ9i1pnq1or9gvqIJDXnbi1GGCiK1d65ilBPD4+26+IiMjXq/sZMJyEjy/ny/z
72wjasn/e8s3E9b7tlfQsds+tvrbyN3VVvSA8gBquCdW6lj3C8tLluIL1VqznonYAS2sZIfkOR4u
jnbb3vNOsgAZSy6Kmt3QQ7TCPctf2WK+/6ISfrpkKSSzw/gj6kUPQ7EKqmLZhRTf+/SunU+eVC+n
E2omKEi/9la15bdJjY+T+SK7Cww9FHHaO+b6CqT+zaQ5N6sHQnMnnFqV04G97WnhEdzKmvQgfRTt
XiJX7jAGXBDRFMojqdO7m/dv50Anga1Z9LNqt3eASmyipyrLJjWDhU6uh5WCM8daEN9AvHhWBncS
sGIHBIXhqpFljJ7DCuE+yCnetSaq/uuWwhfGpNBUS4PqbUVEzX3otJqyftTN4qB56RfD4ADhpibU
BcQBb63wc9QaD1AoLYtRQF/W8DHRk2RZ1t1h6MZHw0VaJerseKkU07hwMu1oeH26LOKTVsGARJxg
HSWNoVD8Sbz4jBfiEdfyAzK0LedWGyH+wE+AzHf8tSOK5YdrDbF4LJIb4YbEv+S3mO5e3gqE/RN/
tGeFthhneMyU+aTQmlNfsMtVV0uihNbwg3w+tzY5ETN7Mc/aQ0J+cdHjjupJ++36LnvHD7Yh7x3I
nHdBsf2edZGLXX1byA1QWYA1oETYzSClwlFvia9tlAc+LL4GP+TtfIlMH79hqDk1Zjhn0D5IIWQl
ZpBoUS8u8kOMptxdUG+G1N1OhrsPk+oU+xOPTjuc2eJqmyTRB3fdcorbRYMyujNpS3tod+R7ovnV
szPEPjGDJsXtST9WwGjEJ7BLZdtBVA7DFFw01t2Q4p+3OTrGbnzHaTcm5XLOz3aXIms9fApb5UwS
EEf1Rb+HucFY2BINkmWRZEs/FqvZe4sMdZVyOYkbcf11/9RBykZ3o/4IuPJjEQekzpNm35InVyuG
nBfboN7xjF40vnjwFaDLmn9RVANFieQTxFbkHQJvBwcA/IgbdufnCpXrtAOLzLi4/kHX82cYy/5k
Vu1IOUCTLqMcepPJIGqyVJK++cqrA1Gm5LRaUgtiirzMXivdQ6lmH62QZEZXfaEdDfoPa6MTQM+J
fe7Saw7fg6IX4ME6pzjD95WR9mHAT+Aykkiw+UGjEW47zVW8XER+R7Kx+FpW8Zcy6vccP41V3Wsd
IqO+6Z8j2lkWCuK6H+Q36pm0PlnDN62ttyhv1xbE3e0litBwI4FXGhVQAvi4Gm/XN80fA7LK48Q2
qy5ibyVR16sbia/EFjEF3BUWA4sQa4QR9gu6f0uJq5uYTAVRtGXGhwqFAqBjS6xxVO1BWVI9BsMR
Nc2JwiiLkN679DmDgMlxs0UZkxD0vJ1u4rqYcBEPzkrx7TNkZWhAc+FZX9nm9EcckSwI+iM72UKi
2a2mj179YvLXPBE2lHUGUVfowQajoCRnk2NR1UUa1Asl4oCEOgvqn0ONkUvc6CGHwSCdUQYZthbV
qdS1N6M1Qn1rfKzJao/GH5VBbkqo/zQBBH2mw/c+natlgL+VIeg7BfVzAp+SXtbLwUcYu3jpg2wN
uS+KBQhFWvoK8sxlkqKDkDR3vl6T/u3pi3I/1hU8Xz19g769pwtmB5EZNQN6QFVA5GhRk7lIw7My
gogpkRzFmxJPUNInuDNlXx86lHz5S0TiPs6cTUAELBmrBCnDOMGWsyb550jIy1Sx1fgYW6slxmzz
q1sk1sFpxkc/d9cV8TIJrtkjqf/JAuhNwotdxxEwEifhWt27rJrafnCGewXx99kLFw6JBvgzltEk
lK80CQ8nt/xsFf066ctFmRXoG3pS+pMjNjbhd/TpViu/mg4WIlybUDdyW8gU1rqydEo02+EooU1k
7VV76KEWXcMeHL+WSFZQTwjd4A6HORqq0zTQFilpuO6z3j7rZE5iRcJ/91Fsv6yiDLay0S135HnE
D2KtSe4EPnJUf4ZLXDGY8beobe+ukTjP0bKjzfi1pdAl2TZxJOw3rbhIcWuSQcWZpOkJwvklT6PQ
WCL+UZR4Tzq1O94raXFdL3dDRlrJVVakUTY9g6PbBLuxv2C9Ks2RXKDkc3qI9FSKF3jN3BrBKGxA
+8Qrt/yGINALTjubbM78Rdvh4CNIdnVv8CK1Un1r8glKR9aC8kDEgY9GthBcBSuceg3TK+eTHOOm
riLUeZItyiRk4LAku+Y4WBEHJ2qGg6YjBcaDKy/MyaiRJZRMYR4jZ30cYxsdYxj16XFnPz2g9rb4
fqxQpjStY2qijUlau+dzVSTVCbymGUhDSkFFvDFZnVoNFW50h9gND46hIX+IjN6yxZtTON6h99tp
VrCOgullcL5FaHhDqBR3oP+GcZkSQsny8d4KDa4vZx/H/d6kqhKQYA+bt2pQd6OhX6sqYhP1DMgI
1wShRTt8OppLiipSZSHpGnMQWBAzx7QP4+FaTrvW0RUpaAOA1mzbFuk5nJsdYoE7uYIUrNgwFYLe
PsQVeMtkQB2CGPJzTKJUGrCBVsD+o+8t8ykpatVGh4CFN8i8ttDXw9uz9CjkSoRoGi/i0kI2ToxK
maMHNypWM5+pvxRHcYSZxgQJU/lCTCqU1gtJ0KJB+lCRB/R5sx1XW52FY/OUgVyXgEMB18/icnzR
sJG7jOjqZ11wl6qKM4A+EE00wLCkA+saFQakoM1s7WpU/kG3NPOpreqt4k93Ug7ju+8cuOYgslgq
Az1zASetdyonakF9/Yww0maooSrtLypsamh+UhVGyYgTQ7K8Er1WVvAktTk2Ueu9xBh+2CAo2nBq
J/g1rGWyiBQOk9a7proI1Bf1iJvPUxnpG48gZ1FOpQ1unWPjkFLmxIkvGrVs/sXDdjXothl2QU1/
lPq5Bb2jbDa5A/A+67m4liLqo1xNYSUFARkCDjep9cnlWkS8LcLRCbU8+SCDZcXqarCcNeQh1yXt
2xlwJJKu3FWOPkKQI9I3FhuDHLw7fpKpZwXMyCZa1mYG+jCwD1gy/BEIlbzWW/2jRPxRUi3H9gWd
+0RpD3PQ7Dk45RHZulJNFT9JKtE4P/hix2g8UTJx4eltycNPyatsHK9uARC7qHtPS9/GpFNx4hkC
900cI3HouCCKRFupTAYb0gqyV+UwTTyyejE2uYQ7RwVZcD0MSAs5sbvV7ZMkKhPzmgCUm+l6b6tO
pzHI1569hUpyDeh23XH5riBPQXcTd2NUyC/hH+TwrCgeeTt2e6Hba6MoDzJfg0NyI3NJ/+jHKJ0p
b1Ko0YqlAZEj19epOweptS0nljAGIJqXOhwPDIc8dU4mtKm0VVGHd2FrbaTmIBeNeKA+vlZISXFI
pBpw6xLZqQEjDyVngwIGeDmYt0ropeelLGOI0qQRfAn0AxOhIbn8PTDmN4N6BKuJukUmzW8tLKyU
njUMuuzDAMZzqTRz+sbX9cSmksEGprvNATyMSHTNwwtfIHEqaUTEnV7FBnPo9Kw7rAzGC0m1OykG
a6AaoGm7tM5J8V9wW/2ZBPEoN9Vp3V6SP5iIikjUjhBEOUEJImuowYe1yOjJCEu5lW/UzU8U2HIn
QCLm3uw8PKqeGO4UotQkGXdJc4rpNasZIjpnzWKbqZZTH3VNqKX/OovkiEeTeqO5/SPnzxhFd8Qy
Q7gZzHphGS9ch/uXFclGlxRpGu7lSOqOPcEp24UTWYz5hKy9LGUuIuaXKji63NfVLEHkqBtbmYzS
bq+nQeTRiGNtIudDz/llaydJDbVynGWvsi9K4m2/nZeSnO40DiYzX8j13Lm8Zr7kqAnZn2T2Y+pT
stCni4Qv3KTgSsRR5c4bnH2Y0Ja1MUoKCoPCB8Q+c9DVKHmjcf5RoTfjWrTjKGEOdAZKXARsltgM
sQlqIGIYRFboRETxQ+fMV+QJzyAIk2uKzjbeZHPGw7CvY+6LxOPEWeNNyUNk1l/YLVT4xObK1iWa
W+oUItoODz6MKYKzlSE1xWYEQbUEXMK/cIhYjh79dzI0kkWSpUSMpTcFQjoEgeSzfCp8YjT4Ym6d
i8IW/WjM40rMHE9bJEws5XAd8v1rqCoOyPWdJAv/miGWluw+Cf9k58ij85ypcpE6k83hWA4GgixU
5aljyzh149lClCCAZMuMMDPhfDSmXGIqy7HlR9yeRrPeU2DktqiJy9bALOMoiD8i8+TOTyWFDrL/
6fTCZucIwKNBvW/Xe8WBFeTNl5ytwj6bCTPq2LibHU/OcK2vd5YONhTjIQktOUdsQzAAmhUeOw1T
MNlPcmKKyzv19la8MwFQSErYY2PkMSWVLn5I9Hrjzmjp2U9sXIkgGXExVRoMlsRQg10dLKymDIFg
N2aYBKSWhKbDF2b+uk3ZV2ZnPzGEDmcC5lomGKvK4mLdzpTR2WusSP7GHUqFU4AVqDwg2Xg9NPAr
+bDNxRslUZaw4KyYeqfOt6ZTbfvmLE/COwStIuVP/oml8Cyqk7SuT3H2ZODawm3I0TR1R0m2V1S7
hxqla9M/0biw7mtngSILp3BtTXdmMjyOJl6zbCCYg9hk1CXEMOQ0+uh5/oecopOt3Is7AkhNto3D
YSpTyVQkpX9A0vQupMVuRc+BKflsGbEEbj8lBC3SKCsNqz5YNLJRAcTVBVm49C1vGZYsxqx6aX1l
FQkqTYGlGZEaPFKTmvLJ9vJW5pVvFFuNdNldC3hdbi7p9lHv7JyhOlQuxphoQqq24pHoXfFVg+sO
rdDXNJigFH/F7EYUzsSxFvMXKxfcSfaAZIAtEupjsxfblMHzN0BS07X2NWRlk7ZgCeQjLVHVTNcP
E9fP+TMoCbV9czNni2VO4KHtaZzHaFSGLOdcrQ+yMbj1CFsTt9VLGCTuCq6/z+bkLTXocjkEicKd
3n4o4LVUqlcq8Xu5moTQ4fwYFMYTFyvSctuD5uOfUCEMa76SVILcmHMCbrC2Mdbizv2F3vHCIyzY
0qoNKeib1HdYBhL59V74RYZttvNF1vQfoP/tRhz02SRxwBWj9AieiE6LL1eEY7VBepPeJQw+F5YN
41AtZa/yHV0V3vVtI1GIMFRjd64XcE5mUElQGIFo8fG1iCX4LZ/LXeaUX2TsIsP+ZLTG12zsP0ry
286rLy2lYt4mo0I8QtvVkQBYjjt34DJkTOQbOd0J2a/HRAbWij/J2dcmyiHv7AfoXpMVNybIA6AM
h8aUOBJlMM4gCEoAdFUQOPT8n+Qz8P/kB2ZTtfq941iXdpDRVdPwTr7Ef4GqiZo6AFXPQftTi95L
8Ro3ZQnw/HSW2ZSIaPakkUCXDOwPJfMCrbauscPiQ4RLA2BpmVbZOSuql2Kqr9lr7m/i5ELtmRo2
QqFRdjatFGouxEji+QhYxlL6FlpLGDzNi8BWHFaiwHA664M32ZKJzCdnx4u9YW0Mbb6PG29vGUjK
wCML10K4rvH6Mx4bQREf2QZBRfi4YtkYPbQ47D5E6hLTSIoNttItsFy9Ix4aN33Uo7KJ8++qT/w6
cCgwfIqZEOAd1e5kaYBPODsE7ygvsC/EM519cqo8mEBSZqB07VtX3FfWfDcASbU0vrPBhcX8IhqM
1twSlnwQoh4CuS2d5ScUEzdyIvlWvhV8T+Ioq77PP+mqcgpA1uCNcT7LEZGl/qEYKSWbR46tELci
lgRQKGg/EmkL25BUg6DgAJaSPUDuS8PDnLMOdHJ3Z3Mq/2Wg68Lexkg6OpJLxFLb2D5shiytIT5L
xOTlrELVW8tpShsAVkZeNLRARsSzpg+F4d9PCHU7JVsw8WBYi91hpZfW9R06i14J956Wv9Myd61b
/1BFgFlPtcB8QXfhgXI2rzXaH1ZY5QT2oBuD/zQGr3bVnsTzlVGLiOi9BmAx3nGbJLRsbQRYwA+A
qiCFr07i72s6vyx28HAURekB101YQa2bxW76vqb3UVg9sRhtzsR2xg3FpxF7KxGQgbNulu9VknTz
pmbAEFBoo3dE4PA0NKo31/VitR7C2S6f4pIstNLtPTc8Vm59QEHuPMTJucmqT6HXXQShqCIvbY7T
1zluuuUcwXCjef7KiOJPEHZ+FaiYUfpnl5WNN+NMYtITDkcdoh22GqnLM16N/GgD7YoS1aOG7UoM
gQMtmVuO4gjxGCSamQDkpuUI/w43+56WJxPtLDovNAhm2m9c5nuBQa4mgJ4oLHeCus1p9NiadX0J
bG8Z03UJv5MEjZKTvc4liZGhcWD/5tCCp5jicFPiIjP7AnWpOu0D50KnOw9jPD9KVBw010y9pPxi
FdAJmXq4V68xQkh2VeAz4pui4HafQ7pAJGOGG488WUTmi+DiOzqdJ+o5hdkPy7SdkT/YRIQIbMrI
NY7NYD/5TnmS0FhSN9ywxMUcYjBrf5BSfEjtpSKdVoHfasCCy98EFCbHc6kaHyAx37Nn5W1iXUIZ
TZoTxDeU84GXBIzVdMaT2P0893YzJjQa+rVAcAc+knI+FPQUJsRxFFzxFOBPxzNSIG2qKRCNH1O/
3WvZuJ+wadDg7h3/qWodcwE/+RmMHmdGPFdbeIiXyDlfU+n8iSEE/6cfEW1gtSgH/tQU4FIlVpxZ
VwjvLAUrpocYCn7HKAmkFVc+BjjtVOV9q5oPA/ZDUJPibYMj3aVV9SwGXY/iu9DRITAK3qRYQXT5
IvEFC6RQgwcGXS2KPwDzirs/t4mxLHxHilc2mjHdaF8xROFAtrgtBPZckjGVxUXdQPUgJpMFm5f1
jttR4vCoV5ikKwJXUNR8u4TsdIY/QDp4hCLep+vAfJDlRtyOBnnxrA6tIdPZh5g3zF6eDimn6zWv
2Gaq4Jldt3qF4hWC7jTLdi5PxWxllYamlBUck/H6hb+3OnBN/FwzZP9D/CNGkJohjIb2zf4P8lRP
tSA1nwzS1Z0F4AKK/bhGlKe/kLMyE4od/I+MbWe0z6iIqck3J4WOaD5KS0Ohklhh8UhCRSK+xmS3
ZXsCA/xX2y4+SToYraSVRMs94HO1Ju2N7wcd1c7N63sG2SO7JIW570OJxAKw6de06S5d1Tx7cynF
nGv1jgNecJvI/51yCpYClZAYlyaKUm6ZTQMrI5LPnyVPyIP482ukulst/AJ78EZQvDKnVrcXQy+x
+0iqWacQwWIUqHnIoSpPJYlalbqLQTBcOtpKDDDhRWySe/GqjYAEtKZD45CMQ6AsyaUIuhGMJ/64
QFlnNd3M5gcI260MOg1o6sMzp54kNVkCgpK/Fg2b1wJWXcn+UJsS17RE2UQny0HegKz8QEbh2tpC
r4EcwzyeNoWyqqjIGps4HN4gGZDavIwgUSP8XHcCGWrS+lkCdxKO5FXbtUI+oKBs1pjmQ6Ck5xkh
uO/LS4DespXFsaxymnW7ZOFwM7TJ8L2Rg7IImPgv76y6G9jmX4uO7maB06kArm4YoFEYSKy0Mo0n
mSewmhk3zfjC3LgxSSk2cbmcyIX1Wkmmjhzi+MkZ3nEvr1wnP5/9wnhFp6TcjfMLMSNNaG3bZ6Px
FE6ILvskiwm0vJPYNqk+ShcAi6UcZ5kcJXEftPL/knZmzW1jWZD+RYjAvrxqlyzbEl2yXX5BqKva
WAiA2Eng18+XlHuaghnkTHVHR7i08QJ3OfcseTI3ATC34W/SJ9Rt3RmPZ73PvrJ7lFvAvdlZxAoV
2uGYgXKHBgTtIg05MSobhBJAL6+JN0pv/sJca+plomV/mWvkf9OLfX45/kGYI4dyJD2pAIOfnl6A
JdTybQECDxSa78G3GC1O/QbBtwQFP2dFUffvtiweTPpkM2VhRbRJhg5OXyXT2Qo75FzT3F4ZFMB1
yVoJZVn+SneeEFjcc1K39cKfp5/xiGeiBQrF1OTYLh0D793/1p/NMu1gc9lMr5xlN7GuvGbzPe22
9znpCNWU6lKsoTvn3/v7pfjk6cmpCWOaVRrR7DqjQ1WNRoryFTONUUJo7mNJilEbyzcL+mwApM8v
+3rU+ALNy+XGfSrZfUYmrdd9iozTh+HHapUWdgPEpeDgp193wVJMhgd+bxgDIWOEvcEEFfb+dRs0
jIx0LDcrJ0oflMS1guZve1dfqYdN2f8WsQ+lfosSBvvA6j/ylmtKMXxrM/fbixwmJuVbEte4Grbe
pybCubd/yN3nJl577t5XMCZz+JR67QfXHWHGPYsu/t2fxHvFlQbkDAkwneDvX6Nf51taoZx+harJ
Vd0nlwFznBPdb/PqT1l4tfKoPcn3hhffqX6QqD89kws+as0km5rxAdbBwgJX0PtHyJ2gaxt/rFcw
VVxRDHts5vDGKNo7+dKcaVw92VIWnRSBcPCdy4Xf7e7JNN7v2w+gnD39TAtuDj0TEE7QQiC/TfhW
94iug0hjG41ukY/zTimzovQ/0bxPI8Om/brzSdPT8AI2/Dl2kEuEPXgiyfQCtAWR2FagF7iar5ns
6yJaPwd9TfBtN5ddOz0CNnqLweR+7NbJo+oAqRVdh2XzNdmMf22aZAvAw0dUuzqDN/IX/XJgoEXb
ZrLWkAYKx/h+mt1ojsvSs9vPIJNvDXu0rqx0jUGk/3A7oQR/YSVgWbLmjh24nq2HMaPat1PWilr4
33xTThn3Lq5CcqObz+3WzR011aEaX834aY0SddPAlBuoCZO2kX4e/90B1INsoY6vMjd79o2WenWA
HJRB+wfdnH/1CJ1dqalkbbo3MlmM2OaVyaE2npUHboIIdkEHISR4ozs0Bqkp8RSyx51zl1qZggST
EF7XHw5zxqmikn6N6NXHOTqH6vYWNyGbAeBnBFwrhB5VTN7vJzHL8zxySsv/jK80XLomycViGPGH
AJ5ejAUkuAXX10VDS2hegoq3vFVFasdrnZ/Q+84XE64Y91MQoWpS2gnZnBHz2JpruokRo9INJQzN
Bs9DycXBLf7uM/OLkTc/Deqablfml0HX5zfDSDqyxS0Pi2f5BiN+1wWc6I9BWF3XJbx8TEjp4zzw
jxnP12lpfMjpzVGdSZm/ncX1Z6CLQqqJu5xfs73mdbaLMxe3LXTwwcUdmvipoO/p9xAzFEx+76es
K+GRiYxxUtGFzdS3PmrfH834MXUy+OF+4CNdZvCWUkVmYR16fNSmuKue693NbpODbimugmK6IJHe
1lF94a0z2uyMJ5IVpw/9IqT/9aBQraFE7bF0i7WtsAPrajDpGQ8gLDKiO7VQV/V91jS3nluj+47S
cROfgXRbC4/+bVjIBy2A+q5u9/fz41C2ifJtPH3GsZqy9IHX7qY/23m4E/HNJiafTbMMmfh4iJRi
0kmsyz+3tnFltNH/Z7vfr6fBEof8DyL+xS2+yWi7c0KaqzntGXRljMuqkJpzuvg2BUVrQvI0Olfd
rr70qQMmu8eYyzUiXbShWHd6RZYJn9+eZjE3aTtC3T5F0+ei3V6AQGITID3TGHc7o/vAQ8XBS4/T
Kf+ATJkTP4ak2HrzK7v59JP8fvC1i73/Oy9LlpQybi0fNTRWSfS78SNjzTjDEwAxh5TZvPmIYeSb
1JMY3zVNWalgy093zlUTA95onvkzD+rzEQ5x/pPiXGeblzk6vVPx1a+L6w5WPpTJxWugz9S3qk0A
wxbpRVPr3lbr68ilY2YX37T8rb3TkBuAUr4xX+K47oCOkQRAjceUNCD7OIAWu0ZpLD2zUZyjx/pg
QhbXCdpBnWkm/tvSpGZ4x/t2M0iu6JWz61SvgHCv2MsBvgMZ6YEmbMOf7t3qdV2+Ej131gsnunDN
y3GLd0j7XYkyeXrhMHUhJiFGiA5QUFFn3D/j3bq5l3NkE9qeW9s9dP03CwWHLBBtFFQif7HLZmQJ
uyGnONE2W0rLFH2a57qs/m34W6Tu6WapSYt+dbrxuocLRrZqZtkjtpr+ZSmVSt0j4WnYjXSX8V2K
kZuP5IJZNlfsBtVXSPduYViDYsDozzTfLJvE3g4KXosNRVrgm8FiNfxd7BrA/qbPmA7Uyi/hY7/I
eQthYNrxDlnmS00su0UoAtdML+zyebLa2359X5JgYkG2cX11+tDsncffJvbgqeR8HnhRRGBz1LTW
RA8UehLa0t6jps3uKd9X24tmHOlIfSVEIRV3xpp7R+3qweCLrpVdRqvjDMnZ53EzfERB89oy5xlJ
rPimjrd/mAZF/+F2GNLu0k4hP8gS73PWOH/tWNKye5nc3bd0fG2QMurySI5Pn9Utpc/h1qUxFFj+
bqZzCzRsAWaw/NsLae8lD5wW5j2idrDoVJcBKbnCAr3czTcxyrTccHRtTiiMJOvpalfaV8Uu/liQ
SNtOaNE5r55IGKSMM73omHMo9MOgBpvOGnF3XNsc68yPzx3mRYdPaJsR7gd0zuSWfZLZC6vv79pq
4yX++skuyXCl8yWtst6GiCDqgvVF5hS36zp5bqLicRsad+FE7oMefTVVZFPyOU+Hr/WaDG8/3DJR
djrcRcn62oy3H92cqwLhwyh95jjwGS3c0VHZPadudp/7zbkd994qQa1M+IC2DVGCxHi8vRN8sONK
D2UCxy3mVeVK3qW8mNLpDyE2bL/9QOkd4xE0CFR4T2+VFVppLnH0z8znQm/k98dYbHxUPUPi2nxe
rUFgZW5yrYOoAopyx0pSkv2x++4rTFN/qJ1U3CUYCnTkPhHympn7sLY29nXD111MQYFU7+mj6b1z
yt4e0DItjAX5HN+L9PODeTJSi8STvZlXW24M6sZqyQS38L8NohN6MEhKMXC73tXzKqX5lKBBBUo0
jc9M9rElRxEDoldWnFBy0VqyHkn4FnEyr+ztq9Awypf/g/c4GGFhXJ24afMsM6Z9MLgVGBKH+fQQ
OmD/tZS/1uNgiMWGgdowanIrnVdCLb8lqm0NRA3zzMu875z8faSFO96mPgqWBSPh4LVg11WPoYYF
rE443rMvdnSjHbzYwgqHQzd1wCqmFTRDqGODCm5f1/6P07O34Df7/aUW23k0oXGZGkZxAHcpgKqo
iqo5kzdjOplI4u6OCu/pcY+umgthFq2YVCWDheMA8q3I7TKaqAEN107bfFTpaEZBMqmzb9rtp4c7
alYoCfxnvCXZ9VDUflFa4bQau+ug7C6t3V9e1QIKRyGYmg8vqxZ65arV46P0tWA44I4GioFJBhWU
bz+oKWwg9a9s2+nnO74MQUBOTA1WCAa+P/CVF5tWb2JVbJqS6D8AZfVahZfpq6cwlO+cHu/oVj4Y
brHq1RbsYtgyXF9fBEBV+5stOBUwmNTozo11dB8fjLWwZQT66TY3K2yZ2XxQNUsJi5zlPv1K54ZZ
XMRlZRiVU/JKuizoXRBm76zDe26QRR9r38bG3DQMksCqnLT/brfDpd/d/oM3oT5NvYrgz/QXZrmw
x4nWKiYsNusrTp9wWH1wxmy+9/F+nfuDQez3G24aIRPyXQbpiuFfVCC7PH/GyypB1fxvb7PY2aE/
lUPtMmVbEHaqgginSKR1epSjGxq6dNQ2IbWCv/v961TrXY4Z48Kk9YgNzSkSldN+Q9PAcnqso5vg
YKzFJtim6ZrglbEogwiC6e2T1afHOL48/3mfcMkQUW2quSwzxuigFMP7EkReE+cDOzk90lFLDMED
E4fiAFyX72euTcx29tbt/lYjyWSNxp3QpJudobj09FhHV+lgrMUNWiY0NDRptx8LNN++CEtsY2yc
G5+u1rNX6Ll3W+y9eSSfa1jM4sZxHmXcBVKls1NlQt719MsdXbKDl9O2OfDZtqEXV07aYOcG4059
A74NzCC92SXzP3FBD0bSkxyMlOzK9bzesGQ6UiN9+3i+HY0zp9/n2DYn103CRdynxDfvRwm2XQKe
d2QUsip2T7cdbS6R05yxdlqDpf92OMxijeqx27VR18+rwvYexTmGJt+ZgFbOxKkhFivjQLAxmDVD
rDu6RPb8AzU1R1iEOgSdW92A/9vULRYoHsJdst4O8wpgjVsZK/kSlE1Wp0c5N3Pa/QfbwN+6OXTr
LNBII66FUhP9DqdHOLalD9dmYelSFN38fL2dV57701m7n3fbv+v1g7+tzizQsXN6MM5v3lkftKbR
YRegD4bQfLoXKRp9DSoNV+k5+p2jo6EoAa2958GvuQhK0FKIo9TyphXNE/AITBadcNTPcK/PVuiO
nqGDoRbGNUIuzGh9e1opeqXUNVNuAVF+epVsfcpyfzsORUCEm1Go8RcnFYYje10SBK18277yp81t
kyY0s1tX9GyLbXNDZym+vAwgVk+tHyHpEvVKbGg62zreH2WENmxhfsbb2PX2AzRgQqaffsxj2xXd
BPiOyBbi2CwORWUnWV1E07wKkmiFxxEa+RnVo0XW7M2pORxisV97oIST1ezYR/FTy6tx9RuwomAe
f+HT5XYyBSKwOP1yxxb6cORFPAN12W7mYuMsenV2QU/70Hg//9EV899R0BR/f+KzvNp5fsgoG7f4
1BjNB+4y+nrO3punl4psx/txpq4MJys2sV/0lrBz1Nrzv8yXtfQ6EAqNjCnAsrTpK9oCH2EVKSCA
PD3IMXfjcLoWVwtqomVL2m5eGcBre7Rd8T5N57FO//Tdn0CZTo92zFgCaABhBrw0ANr6ftIS35pq
qnl750ZzBi9/fBl4Zzba0UjxcJiFSXHj7YSMEi+Fj+t2/7nMsvJxm13RHzd/2Vyffq+jW/vgvRbW
Jc+NIXRD3ivdQgv6/3RfHt1vB0MsForPt+N1zBBN8lGdht7UnSG/PDqCb0OBDfrZJkp4vziwHTRZ
Prk4MyDzQmriG7io/sE8HQyheTy4jrvZj9thoG9JPWq47OHOFsvj6UGObumDQRZG1AiDbVZiAvZ4
Ms690p+74RFDL0RQAunG6fGOLj4U2TY5bvSJnMWmruMgbaZdYiqBx+KTDjqbHzj+Sv8dYrGhm3AC
KO4xBBuaDx8NUMuX+GfEiP/IMXPBcaBZKlb/paOB7LNfbIJ8/zpkjXmdszHOsZ12OMTidbqidrve
zMwVrJRdB+0l3vPpNVlQAr1dc4dDLDYzWjc9XBkMESHv0qIS9pVIV9kiqiwt7CXAjXVMz67UArn1
n4FB0xH9CsC18Dg3SD5ls9Oaq03RP83WT/XMJsPmdpuDGPkpsOi+yZ32IrZLQusYZC9Knq2T9D62
kz9p5WPKRQ0itOevBsx1uL4Pnb/I1Vhi2IvvWthW1QF7etaOBQGu+d9nX/gGuyTr465vzNUcjfeg
ewUN4ADtE1Kb6VGoqABQ7OlBj24G0BsRXNvIR+0BXAc2IUa+e+chMrvqy/xj3zkfiapPj3Ds1nEP
Rli81rCZyjYvGCHfRNcVIBgzvPcbZArP5dmPWYLDgRYezrot1+vQ2poro54/00Zau97qrINzZr6W
GuLFgABrk/M2BE4KOXvz3EWwqL7/2sOQ8SFXiUYVHRrvzbTTbnt6LmaWBCy8AKDTznrAFogQ2NjG
z/znQP55T3c7PSHGdicWJjudHqfY5bfDH1zubNZqQ1uS8bOw/FtaZeCtVc+wmvlBQPughNRcyvwI
d81aoPT6Q+D7NVjM0xtggRL69UIuLIMhHTX8f3ElDDSAOZ3fM2f0fEaN+SBMNyPDA2iCUhpBuvPE
qo7s+QYoVwDv5DuaXz+mOru+JxdD29GcO5Tm/dvJp23XOfecC7TOf54zxPCif26BQ34/8ZXV2vaG
vpqV6ZJ0758JAZgqgwce6g+lR/PMhxAkg3hXZBlQsILFqKBLlNAMuoXTs3Zko9ngg0BtIg9JWLSw
ZKAPzI3bTNNKjdVkvdXReHqEI+fl3QiLfdbXSZMZ4zytVFRhU1FL+Cdn0nYiOgfp7EJAcJmi2Y6Z
Fbvb7YRXQ2sJuRN2Z0HD0Ok32V/yi/jy3TDLyapjJ3RThlG1q/2+BhYsb2OqXuaZQhHmHOimqBuw
+voKLavLwv8hogg18KgxX4QSWXnvBHTK7Jud2YCIMO+JIARgpnQDB336YI+7n8pBG9lwf/otjq0H
AM6AvjPazzxnsR7BsO633shL6ESSuRWfiu6m06McyS2A4FaUS4uJQyX9/SZve7obuSanle4VAn6d
RZ01gebhNjg9mG0e28YUjIAfO1zH9pJa0uv82snrYlq1jvHRbz1BpLNtiGCKd7t12x+CK7IoRFeg
Qn8RjkzrHkYz+2dKb9mF5yMkKsOhir964HODdkdj7d3aVf6ogIlPLDpIebi3CxBHc/Oxp+mMesQ6
fQ4G7xNL7xZDo9agnoKoSzdHET2nMNmQXsFOlq2axO0rM6e4x+OI/qan+7GGbLEso+wCU69yTf7V
zWfIG8iU9emn3QDH49rYXAwoEqjznk+i1X8X0IYW0CcxPcn3EKpbX/qGpaLsYMHJB26sRRMQ5mt1
SquJN6+shx5Z52Kv07jyBlqe+Ti1ffFP76IyNsCmmnufZte/m2JTgTsfJ64hXQViOdAB036VZRJV
5Nq07s3mjyDrERWo6F0Hp+LakBI0D27vwmllXjb0aCHSdU3Dz9OcQzIB4VvnZxDa0CuKzo76P+p0
91P9QvvyLj3SYpbooN4XCUi+q+5yyKqD7t9eBeyoi/prwId3TWQ9eln9ryga971UTklVwATq+MZv
gnHPjc0HevbVWBZvsgc1AgageICBj05703PcqtS6MA0obayf4Cn2rCVT+0GyGQGZoQguO8zVnulg
+/LWHiJ+OzivUs/4qqY+TCYX4AfH4qPpRfR228chDZjyFqGH5MemgF9nbG6zHZQs8Bxqy4ivA9IG
z/iDLpUbaEMyfmHdfe0MeOfXr3W+e4Hu8Y4+8Gvgy9cTlCCyynuJB5rrUKX/pLY71kYEXlR08XVg
D+hdFEZRXBTdzOnjdewsC6pMDhxLTm7t/VkeXX8dWRlZXIC/nznEUR9ddnR9Ma1q5Ts9mL2/p5dW
9nC4hZXNTWQ23ZrhRqiAOLSqiuwzFnRbbcwn9dRryxglp4Ru7qx7Qf8PZLD2Dt2kqIBeGo51bfJ7
Mj47GGlKeqRZKR54ooU1iJyHX/Sd7Y58yxpUZPunmMoCfxAc3amCG76rqIV/dly8Udj8yVmzyurV
LsrvTbynL9y69Nmj/xuu2+RqNwVXc/4v0TSJQkqkNE3rQ/iGCuiVSr74cxfjBuy5DaZr8ziW7ZOz
SwnAkeac4vALEdiYdHc2qbvLdVd8n43qu5nexZ35NAMJ9NkEe2ohawePP70BOrpMDfwDuC0pbwrr
3+ekkeAf9B3TDJFRcC0IQROC0fb3pIQqBif2SzN/cUF/U1cTSxShCH11V1sbRjfrS1lChdcHe1EW
xTTqwlnH2Se1JBgxXCVNfStGDZFExqjGYPfUiQpb4bjzrkchk2ieJ79rwynhwgpCWP7mazH98Ldf
it9GTTfspD15E6anwTpjd3GDxGaHJYfrTMRUT+JfM4lTyFiQB6dbfe+xqWyVu/lF0+Q3WlAbrSYl
NlEzUGIzoUdXv7LnH4NpK30WYwqtvmrb70UGUqyflF4RDWi9DS5xtq1LA+EM7LtbT48oml/ssmHl
VvZwqXdWy3AGdlg8QDJJuDH4kXFWPYlUSw25Bf6s7IsF+k0fKzTUZJoPdBaN0XAvLzrmMhG3yKYq
IYnkG0Ex/MELsaH+ZWQh/KsQP5fIL/TYvKr+wJcZ4lo0l/0QuTxWS/AT7lLWi6lk3eG90tTxLRYB
xpe3FKgslxofvRwALTRgafwsL+X0Md33i707pbD1Uw3zpQEc0Kq18LazLqad1Z+s1XZrfCjijlo2
wEJzFHkbh4ljw52ZNlytOEtC+xWD3GudSLlGdDDIqOmyoiYEewuqD5cKPVrnUbxKYpfoIhgWuHt0
F4rgaD8APhcnNAx70Q1iHZgD5pCKPbF3LrghjZEiCEq5FkM43CEV153Vr9s7OaA55J1azZkjqsVQ
gxDBudq6uX+ZRjW82WbPfr4RBQ+HjNzyGDzx7Npb4k3CaSKmYNbZ6CzSdkYNl74TLRCsdzyWALL8
UxT1170SFkFSglaR519DEmZz5UHYpsH5HbFEBfB1jXn+oN7gup6/5Nvd53YLXUkSjmecv0WnFMEH
y0ZnksQqcZOdPVz+IBAf59brvHyLm8AE2HUM6xsdo3P30UzfmAf2xRGKEqzP+JKC4+QhJa3AERrm
4otVn0lILljxf3+ixUYq4nUdVeNgrfocEheMcNNBRrbZ6ZrmKWCvVHN/ygWqEHPwXqBAOb2X90HO
ci8DNZLSICHZb0ATt6wTmEkqa2XAzIPGrmS66PxZ6Q6AcTeMCGu9G7eMr8d8eoW6XNd4Ez69PaG2
UI1XKdIn8RUxU0HaZpdjP0eww3BbVfV+77KXTj/4oqNVcxfgwIs8wiEnyaX5/mb2KyPoqjFsV3IT
96p0ITJW2KQPlTfcZd4TDdxsX2Tl9schehKN1mbNXpdoiw4epbAx9Wm8kI4YVwhXh1oh3pY/2eHv
YqWh+mBGLDClUN9R0zGa5NHwu2u2Rg8nJWZXZsgZ6MCh3yoCHUZYy/aZqvZOm3tnnkWry+d4v2R6
c/pE4aV0MM8LJ2Hw5nbdoC++gtHwQVhq/LSN8fNX4MXjU+tSsNFzH4nq7WzI+XvycT/3/32CRRy1
jbOoDnKeQBGFWrlh5hI3nqY0xBcV5QSTJ24o0VG5sLWcXv0FYv9t9YmxSN/SWEJaejEHNgCcJInz
bqU+CbwHxZnqI5DlFfOjC3tYAVvl/KBoQEZJTHxF87pvhoXYdk6fsWxnnkrndbkyh0+1mJfdGoGU
xGNefIoXTLtKZyKFyu/ll3CkBCoUJy1WWK39NqGwXySfuKb54emH+R3uyCJB1o5iLZKfzm+1qC7t
B89NknY104Qh7rD99UBGCloEkWpce1F8Ia7X3HkRicQMUbQoYBJHXGRVCu8UCPryVVvp/ApqKpZT
dfh0i0zQpim2JSX4dsW9g9Nza27w58EcefCRo3wQQIB+ej6OGNv387EwGG2xazpryFrgYW+w8WDn
rQT85MSMFsSSzk9RfGCpxA2ibvQAjpbTD/FbAlprgtYrfbGAaXx/YfD7el0HXcaahBDTyqljbLUJ
06oj4YE+eDqfhDr64n5AmhNOX2RIEJN9X5SiXdSp66ZVRdwNFJwFdwOMaVAriSlyDOD7RBGEUFAe
M0l8HZfT7/1b4oX3ht8KlK8ZesqMvH8Ea9hUhm8N7WoDCdovs2oh+3h6lGPHL7C4yEgwBgEad+9H
ydKNPxp+3a7WOEG0wpbF58wlkDxXRth7CsvNezjQIg/e1Z1TbdK2XfW4aYrVJTqB/eX6m4lQyIzL
u+c9YxIdYwrd4r80tR7sK6ff2Dnzysvkj111+W5rbLgFMXx5mP5gQ0GCce/DKE3h4b4xbdHB7NZ0
i0JiBT08l7II/aJtm1zuEAfAmUelWM66fDytDXd6S35B/LX+VF16M8ka37iCMaXx4quo+Fr52avi
PPmtfHjlQxcHlUt5GUHNd3v6DWXIT0z1svhYEY8424g1xfPdwMSXRdb+pGJP1UBzejBtw1ODLY1S
HWZFM7KuhRHc9XAcV7AVnx7imN072DrLhMKmbZIh6Xgf2AWhdSR2Tyqiv15Ea48WYf7p4X6Hw3Dy
DsZbigiXiC0OvsUrcSXOCRmY/osDJaK2wS6BdzH9rHCMZRdn3+mxj+9N6isuKu2es2z6bKIoCeq2
w+BCPQqfNyQ6IA2vYsLF0wPZx8yLME/YGBStaGN6f/A3cT3Fa4eRlMXk9IliQCzObE4ReSn44Q3l
nSigwU8jcsLOc1wF5ycnrXKj0gYigSUWMhCLsCdbG01UMaef9viSUDv1yBJbiL8tnrZu7WYuxr5d
lVV7G+If4T3JIYV9UkI0CU0QmBOxQ4ku8czgR6fqYPCFjewmM5jaFkvMuS8rBu72dFwiVRXSTvJj
2xQeP3dzXeJaMkvy78hjkEU5/SjH7sIQPAE3IgQa4BneL1pXb+IhR/2Zk/0Y5h3EV/WtOKHrxnqg
mZsAk2LA8+kxF1Qwe79RGop07Pm2oM6LQcdoVxrZemxWA167sk4hpKNk0+S4kw7awBCmmEbOotIw
4lSoEEoRJahYOQe0LqEQBJaAvzabP4bWPrdAv9sgangWlWJAt/DQBIvqQRGZo0Mv0bjCyYfd031w
3O/BJOnkXfUknuy5/NMPfyifw5LISLOhz4TKb5xE7y0hTSiQatLUaMHNuLxX8qyPWttyh32FNKvy
P0PJE4CQlGe77SjLMShzgKCMdPFCkrN2vVPvP3FUAoNY3d0kofetMvbSwmL6yRz0QnB8J/Lgb2UB
qcEzlRw4qD3I4ejmkUscze1H1mbuoE2E6eyN1kWwSRyYihvVaL7brFuCmtlMuXJ+UYsiFxiERmIJ
30zxN50gHwbInHWdh+2efk/EOHibmVFBwEutjHjeJ5kajgidkj+N4r3WvXi9RMhH1IcqNl4E3ntf
z1KeGKFNwJkIq1AsqnLpy7G/20ABoc9RDCmDg2clr1rUvsJfDjWO7e5VCuZ2MfwtVnvXcL9IpsTk
BcVzEdLm6PImId3mXDid334k0iSpM/QvYxathFUyjfzBHSBYB7VAZ5bOqiIbFZtJyGyNpzgzftDD
rmxY/wqP0lVV416mz6JRN8w39QxepWytq209fg7DvL+iKaeEo/7v0Ke9lkwc6U/KRHByXXld8WEw
nmUeY8f6wkpr6fhH+RDWBoNAfJMiJdIPJrH0Lrh2GugkIVeP/f6pKqpvu+7PecNidY9TbV3xzX2+
znmCGBxjTOJK2WwdOBooJQtB7/+6eixYf1UImX6cYhJNilRwoSaHpDuKEflHcE4KtVkZbkwVPOuk
yPZoVjGU7aUU6JewAvfTmHifZEJZFZ4i262C8TLbfetp/TeN7CYZ8+TWIbqhMlPDcWpbF1rHEZqn
Guo8Py4/WiXdighukAZnYgQZJe4Xaf0IqX9txuD7TCQAMnAXSH89N+1DR/ZRPbJNXX+PWGupLuxK
WDFA5ADP15d7WwuICr4VW1IkweBfuAZQVXBrP9cusSAOHIYX4Q9UE+it7p/Cfv2N76QG4tpj+SEq
97/QmZv4zOVEzfg3H0iirWZEnEB6gSzne7Mcee1m8rm3caLhf7bRRmGhbfL28LvVRXyp1qoq2v27
zcs/2QgSYvMKXsytv6FVmWyDT/Z6vBdZveNs/5h7H0rM+KkGWOwF9u3U5F9+oXJpOfiDFW1JTqdl
sLuAXTO5qq3mqkzvWX2xKKkYQfPos4UcpMwLt3eCY93CYku1Q62/utpFGO+k2bO+njfNV0kii7Nf
XObycyS4IkGBfVkaN1xfN2i9yB/wxX1K6rWHkJFkMrTHCFMrlaFeRNYa1ny4ppyXLQARHnaT3ovU
HMfBK+3qWmZETzCWgFgRAkuSDGrK/qpLvztJfbFJ61W/HcTb4iTsC3F+mtDVoJkO77HZfZ1HO7oZ
ttsrA0UdzrsG3FHOandKQorpkVYmiYjJg4JAXzSauricPvtRJ+037Ipi5tasvqdwHKtQqZcXo5tN
pzDVRqC1hplfIOvRXlexe7GNoj0DacO5UworyZBYrLnlYli219VedUwCVduik6I1v7ItIEwfAZaR
zCCvvmfpJCsQVrBI0uBCoeVO8r0qiklaWJyakPaiTQFt/3aAVHzKMGAp5GL0tjcR8uzku5NPNQuw
geHYRJQ+r6s/GxbLL9s70osfrCR/9RIbTSHXvUuD4SO+wC8GPynlCJluxJQAa+hUUxNqABP2VrMh
Tb6GLYik/SeJe7Zl4EunQ6yczjZ83pbOA77IbVTwZ8mmETX1X2JMR5fpW7+pdleK0dTrCa/hWAfX
urTMTVhf5xbuoahArba20MOB8gea89Is4ACleTJp5s3FbtvDdfCW/+ansWFkV9ZQ37CTlQZTgnQi
RGPn0Dqvr0RQxA8Va8s2cIz4a/Gy7Wp7hXWcvWTPPrQrX8Yi++5k67/YE+p+x8Q3YfZQobgu+2g3
t04KbRNVl2i0V0onNEV3ByXBjUSeMRua27Tdq2nnlEyvsg36ZacdKzyo3+0GIbcTkpONXDq17Pd2
A6e8DkcvqldDVVOQAfc6PO8tl9gfam6/3vT3qxhKogO1NJFg4nJJPYE3l93eZ5P9l2aN4g7bWlND
mlmizVyHvLWK8CoHMm1cgz4U8vLPlLfih3kV3m2jdJWx3MIZSPgUnl6VizSER2WdGERSm8JjZOur
ouKqhayLck0NCaYz3rXxH+Z2DcUeV0LYX8dVLhY9mY0m95AlgzJzJC8Psbya4/wXHo6/5nviJ8AZ
C7rmSYwJuy64SbfFg+4Wi8ywijCi/eUwi09XtqlqoYOMIDttgNBFQYIeN0pUTm9fzrn/UECqmAzZ
xbZ8wIDByp1e96Wz0s0kkUncPuLywUHPL/nKK6hHVEpCAic0iKFIBXY2u3uaiREpMS56HldmA0eb
h5UqH38UuYqGPMJ9Kgzr5gPpbSIndMTJIuk34xxDu/2J13vNVZtaTwBnvw6b8V4SPdRIVfXzStTz
cHs4MFwS8rfMNScFASUUC8UcK/kDenCuoT2Sa+DmsKF65Z3VX2694cpdl58LSquUfS/N+s2p6Yzu
a7kFWEINM4Lu/7FcRwCCoQjFE7Qn4writ72yy5x/DvyXMvlqwYEmQIlyWVHcqiwlRVcnN0YdN4vO
eWqwXfRD3If88NeJ22PLxicV2feYOMmWpajXTO34B78sm5bbsNbukmRGwgViYdMuvw3jen+eoc5f
ybA0ffNVtkK1jpbijdwNoIAqv3Yg3KaXhusLTAprppiiyvy7uLKuRk/KUXt5XxWhKpwu5qHHdYSD
kucRZTAEvKrE5wn54h3NC2lDsXF9oxInHv91MrR3itkFj+zH6l+D637ipFXFvUdCITdsWJGfhKng
NCVtQpcACi3wxiFSL8NWr+Mb2yxgb2me27643fIjcfkXzaahivs9tF1Bo/mjfckQov639BB+M464
9Caq0AIWA5cfdOFsxSDN0BnBriEOij4VO3OvmLJpOf/2BTLmqm8RLvQji63z2fk3umRZkQHWnXIf
ZIIzEHpYLNBytvaXAtMGzbKq4BN3cz55n9wR9Szqj8TMVrhniJ1fyKXIZcImMNVUrZS7VREVHx7J
JalyqE552ugdqYPgrh/YPPlSBxXF0mp8s7ICuBfRGFHBeV/4HfwbvBM9CiIc+8IpD8YhYC5Pj/97
0xeFj8PxF74aJt9Opg3jE08VmEnmEgC9tm4GLSKWj6tSgaKLey1uA2ZIllidXzPKrMyUTa2X2ZWF
YEa1Uqcf8Ujy+d0jLvnrKrecBmviWnD78jszoGI2txsm5Ve6US2Yu9q5gfJJtSxJepx+BPv3etn7
R1DEfbBKsN6l0CvrZhIMljInQYSKmjncqra7v04kjIJp1FanPANCRUVNZlO0VNTXmZqqc250ZWMj
ORaykaefciGPrcwET4lDQ3XAAY3qLTITVr3dhr32Epg6BhEElgfQJGnlMuxh2GS3c00rG3X3abze
2MFd7Z6j8XtLPy1Cf0yyLRixG3GdLx7EjYI2qbq4XsU7YM3GT4pLMgMcaMyLEROusn2YLKaB51SJ
K662nwVlkPJLjFPZ/kniDMNKdfYOZYdb/jSKasHpJlIscELJb67re59mdjnfuvdVaFUUyAcrIcne
BeSRzOt7wYYEspGfLX0QHbEe5hU+X3ul9u4A80FsfiffCUNPwVcuAEGlwkHd9XkH/q/FM5pcgbZJ
FAzJPUaWT9AHzUH9Maq6SyHfeKeh+jw7yRUZQsj7FLL6u/Lrfh/0LzKcvAWzwRZ2evdmCy2DshZS
W+OjLW4/39noPwUNb2Gn5z/5damZ98m91NF2yNu4UPGLlQiJhLuMCSjiH3H2KpFCWQ0ZWHAW2owg
L/poBj5XXxtIgtZyqokgZSNPb7+F/Miv7QcpL4k4m8JUuGjy8eJNZduNwfYLpakaXBul9Qfpgwxq
fbwrJlb2Ifq5z5tZP9V4qLdhwoQ0xNARrbN2QD91jpDwY4Y08XoLNiy/16OY2Vr9tRwOs3vNg/yT
fAd+ogyjYVCQzOcHgSvHNDyT99sLSrzf1JAbeOSyxG4Aq4ZsxIENyDrIIwtn3qzM7Utu3e7izV44
RVETtpoHxCaoZrKb0geJYoUE2m9vHtY4/3hhF0YOgCze+n9Ie8yx7tPGvHA3f83ERhPX49zWX3EI
czLQzQ4W5r1ajL31JJtLJPWGNaN94JZ5FJByE01fQALhoeBYZRTp3T07vurla3t6CBMgcwTUlhE7
H5gj8WZHTlVfKL8EUD/O70Y8/DO74HcrBEcrlMwB4T8aIeGSdyQP/GZD/+JmpcMKSFi1YzxbPQB2
Ef+yr4drI+Sc0ieTpturHLQqjhpnaYsml64e3s8tGm0X/hBeQGLvR+ksIfYZIMtGfXGNjKg+S50X
UhbqBjwi4MDcYtLwakqww6TElONySJDINSRbeQFONOyfFP3Zj1xdKp8qKADElxLl7LdpBkP8mMTa
sbm3+yJfw7fv+CoMNh9kkfhZaiMry842pFGLey8pac7ZZOOHNZ7+lAcWWESOv64rHXBZH/l24A5k
DM2hveyD4RL4lIEfHOzqO6iZLz3LULw192wwiyAT8XimwVhPqjY4jTh27T3bEV8KB91Mr6WR/HBE
uyQ5ARA0zNmIBOuIyMheTdd1pod9bS12o49epYDEbhATKKIPJUDCOP1MZnja8IiMZAc11HvzgzjT
Zjt/bpIUj1UtWHvIZN14d1sFvMCxSy/91PjwLr3hPdU5RI5MQqOSARRmV7gweXGdchG8MwUkzokm
QkAwqfGYbHt9zYnnV/ihVAUE5cXNw2PH9cKMKxnB5mfydaBGGuL2XMgYFJZNf8nRAup4uzbjBxY2
IlWA2sez6pE1/jR3jcQ0pbOYF+xCHDmERjq7/oZ7K4ygKKx5uikmgwhmCZggP2C/Rpbzacb3hybj
VQBLvjXQ7a6kaYR8Q4/L+mabAZ6Tu0MMy5f/HA4BCQxQS3H+A+S1y1+G3pMuHQlsyI57znSlvvlf
INxNZj2ktvsJNNv9DHv8DsFyqVrTXqw7Ueu/V91jKrRCQ/6tcrO/2GURIh/7qLCwkZAHk8Ec6gMy
J/6W57VUs3A9epQNHPYAjyceyh9pa/SgNzoFk282Zt7MV5Kfl9DqbCUP0ehd+6P5IG9Fhg0MNdnq
GpQT+7peU/Oj2Mf1Vfys4QWYtu3Lummza11xVpz9VUWtde2H4JhIKBh1839IO5OmOLJkC/+iMIt5
2IoZJEBZoFKxCUNVRcY8ZUwZv/59J6C7RYLB4i26U1BkDHfw6378+HH71G+rf02kAIb2ccie+9ov
/pXR9nL9S4NAT0QqyJ3tPec+b/biavLGO0lkV+2X3N+DRT+vHKDjPsewRT+sffWDjezCBAbjZ/Y+
tmbkGLHqr6y+rBnVHlT8UluK3sBrqz8zybPfc6jRbOyoCZKviAGYRQdq2P4pjS/FHw7BRDPd1t50
VPXj8ejbVyNGu45WSqbXPHfl9WO6axv3zfgU9T9iHDADahlEd9kI3lgycFr8EgfHscnAujDsMiVr
1RWbgclNsWHrIhprn/46MmpU0gaKTtNuuJjD/aX8CSZLy43JqinDoDLLCwhjavEuzQpgXM3Tn0dS
ymUMMiuNGzCQ7CZOXb+gB13yfecm117inbXdD89ZLrn/MBEhJJIm5ql0f/ldCrQFnD5vVjWK5EKi
a3YicPNvucYSXC/QVCe4VINQeVr8PU+IkLgOJs7+YL5thETBXxY1QArsSrRixBQaj0n/LxtQ5RZE
gtqOADhI5WycmLZ5A4lvTKxXPfRp8ROUJqWyIjF/yneQ8X2popZQRVqM93PeHHnsUL/3vy3xN6h+
o3OrAiOdvQlJBcyIHDc8eUFvItYIsucwzdDHUG6GdSs8UcuXPjMW8EOauJ+QUeQmH6y9gIXnUTId
Wn5kHrjROAtWPCVuuSlqsPBq8e6KbfLVJcPhNShVz7/Gxv8k4f42HkTMy6e9Fec2IvWI1b9e73tU
RoaSA2nTRvbdHO1RWZ2/5rvzwCMwTJB4/Hvq/3RwfXIYG61Lpxbwwa19Mm3L472EeUPzdG9dx6Fx
GmRPntq99v3jJ7vyDVDIgJDZRKw7QnE3MA+DZrds95VvFxvUmk/W9BcnRFZggZwnJRc4/lhZ6lfz
8Y3fmZBX9z0IlovZDvbR1irQbSMjxkok66msHu3fjmgYdL1PP7nhW3hgfVOoxibrIKI5w+vp2E1u
sNQNb7qn868Je9sMlCa8r2vVWMFSuLWN7pwTn07JX9Fs+SSXo8sfrEBe+H+3P1iBZRDEWzM3i02M
u6lSZ+0RNkUSbj9Z6xS1fXyv1RL/5l8HxA51sl2KjbW/FeRIQlc9ALGApI0cqiGchu6CKre2+xP4
Drw0PUI72Ye1zxA4F2f5ENaUNOGvOMmG48AfduvZrpwzPzotZY1Rbf/i3+rmijGfdv2t2Nv6r1gE
JalRJgqOOMhr2oBMBTRkXZCfR0OVL7cKO/jJw5/gS4u7a0iX3EK4VXoHJ4U/IUtxZAapBUQausfZ
3B5FOzpG2eR0X5KrGD7UdfiCudDg77lMhosWblB8MZrtdTzT29MHj4uelM/RKTys/bW5QNCOd89M
lPloBwxBC4GELivwC/bjnQoo+ZuonXWOrqEHvlSRejR9wIyuyR0+KdnSX2HCWL9TUV9VNM+Ue6Xw
xaf/mTJI/BHnmoj8up3SsFToE2nZ7CxzW996eN68sFqUF7RyV2K4smqVFrQx5iB6AjxUOUnVPlpx
eARi8+wvKQienPTIzD1ydvdgCWf2pAAmP0uGLQ1hja97IvKobo8bvjc3zVPgLj/9YEfj2luG8yoy
kiN/SM+7bDwCnj3rIO/adC0YskIVE88nGS055ZLsGoKQPcVzNNbqwxUizSgzwkIocG6m7M/VCYlT
WkB894q1akE4JlRKUXdKUDGlmzLQ2C5SbI1cRvbYhS4GsBy1ypTRFpJAH42TlPdlpEBwea3vllt8
a2izrDoLDhKrHe6I5Ba3BlKYrnvyHITNPwSGq6IhyZMHFUH0+YTpnJ6K3unkYrLjdBKyCFQ+o7VQ
Zt/5UJkOH/JoGXPHyLIvO/KBV2ka5sfVWILIQYmYnfYIDpM6ngobGKLgTNmjhZ5xIuapCE0+yBQ8
IWmDbZGrgfI1FxaDndgTQyNpWsVIxvkueQRn282kRuiqTLBOuHckb8M1jCuLApYtOH/91QWtBCcO
+/BIDQVXj5cwQvkXdeSdiSGmqhaYYkOtGMejymWBeOrOC+vgaiSPyjHfpvc5Mwhf60Re97MTVBvx
hVKBKmxQcWEywc9yqzO8A6LnmhHqzXtjxudQF/g1dcPoyHKl5e7LUtzYQ3Tcqd0XDXKrgC6HcPLh
dlGIMjukWhjpLE8fTKf+FmzXNshKt+DsyiPYje6pORsqPlHvTgV0mqBy5TrSBdCeYCQ4TyBPbm4d
y+3oq/5Osxcn3Xk3/hEgtv/xqfRWT+P1IeEdnNnBvonC0nCKjbpG6/wDwKJrGYMXWLeYJgVYsj12
TCscXKjkYj89rCmsSjR34W8yDVScKpWlzNTalrSrriY4MvkcqcCTLaVd8PGjr9jt6wPGgnEnQV0P
4bFwpcn+ZvSzErkDkqj5Rtn1kOo1Hp0NpWCfLZtR/jsmyxMHQGcUf+Vj9qvx9s2Jduea9HfzX2qe
yUusIcxu9csEwhQUf8uqBS45dRmvpiUbGGue6bqRrKZQTDHmznPXJkfqlyeDCejP2fGLEAMAB7+6
r/v4uLshsUxrGY/ZxV6qI/RSaYCVUlrJAgCBhiPoPLeq7RF2Ul0416yhOV5U+wcJo5Yo1i5zcE1L
W8J9YhzqrTrXPZqG5BJ7sduNd1rlIa43z7UryTawppthd2/Gw30SchC1u9uu1pPM1XAUUESmc0tJ
Z+Vx5Ojum/Y2GOEescNtCvvYnWeGV31CqXXeUDyYKjpGgTKHdK8K1iX527zli9fmSTIXsn5rZIsR
EPYwQWpRIYW0jdn+KpKnBOXIDR6UNm1wvyO3vWKFXGhfy8QQRGjzmeWD9rJrrSWKTrPcaUS8Z4qu
vbcE53LoK5YlLFppMWSvPl6NnhDKg9XoW3SesWm+Ai3lcCPFsNVqL02KDV7EvRtMtPHtflXIY7Ew
6tShV1Dyj0GbW8vob905v4W8dC57Q2vqhg4jSlnXSBk0dXSVUHymgShckoBEaIK1Aq8m2CWiIcHK
RlvAPtRXizdjqYmjoTx1zX90SNGalnHBbSuXjWvuzfLISIvbzBv/QITqm1hTQmlKJ/8lCnWd3+Re
vjbiFL9QtKiPh+YN05IARNogtulBgIX1+NoPBYanpM4ti436s/rd4xLmt3UYCpYhXtzZ5HRt47Na
mHdcQgssGRU0lwAcL/QAUabjWpnmy7bYzOROAco8kF0B1+SPd/ODcuL0IVR9Y17iEpI2ABDPkR4J
lISFHVdQtp444BgGDFnPk9eWls0v1qzqnnD+dlYn0GBHApQPL7Ml5NQBTPMReqt/p9bP/KRoEcfu
5Zc6TGCTRzTa4nu2VfwcjGG4bPfh2m8TXOZs3tHg84U57MFmeUn4A3ZUJigLXtTaiuJRIF4S35dY
oQKnfnTH43rZg1hBWRi+OrSjzmiSC/KppnTSfiFSBivHxRDplNbn52281WNPPgAOjcHcdV/J2zAb
mC4rBZCxUTaCQJ2IAY/1JJ/jq30Q4e42p8ChirGr9C/L3J3HWXvlpvVPq2j/5HJyODjO/SKXYI2y
4m094qJuT+eEBpBcFXGvExwUAWX8VuiZbC15a2EDgu5eCkGBFmhK+0tFwF7Z/EjHippuNgPKEXnx
XRq0q04nnGWdoYRwH6/g90yWj6Ou3U2rO4pJXi/huZiqdrS9asOJyKjwrDoXqPUULJkxDkNnaaOz
pDuHnu399hIOg3B2kSZqJsK2wfEbI4E525zSXRveZvA9M8xjMscxYGZQVce4kENOh3FFD823dF+e
0QDcPVIxh6KZoATK+vjFLP9tlEZdjkc4jB32SLwcVLJhmRy0ad0anUVPQhq4bJp2wZOAgaJ2+IhD
rLBG9MTgngjlwNcSuAiUkyf1aQbbyQGxs2lrubAuMgMHTSAR3b4LRZpqXs1XDKv6yciJPblOL0ck
dBR5D88/MnHWvfwNwZLrr7fzDdbtpSd1a+xIuBOO4CyLambjeyqAYODE5QmL/u4/Qcp/TnAeUAe6
PnDN//cTWNx3vqpwR4tsvaIOT85vXl63X3HlYYQhyA6OnvTVGC+xCtWn1EPTgA993ViyL1ndJcfq
mK003BbNg7Zd6CC15WmH8ApjDXvDAfWexMKUlhAfwrAiGoAnLBP1EZyXdnWam90da13V8CpjT2vi
wpJQj/ML94LSRpUFM0U5nZhFyW1DZE+MEPIhuPwgrnNz7AUPmjIU/v0jy2nwhX1Pj9tE4FmiUAZF
+qdrxbBL5/CLG31Xb2rilSD24d+SOpNoARS7samO4amhHpL3d/IpcDHkJjPevKyJxxWchxN2o4RS
7GU+nYznGw5eexqtE6A6GhHLTFac3chSH0UTIiVRIuIwbb8F51GMchvDmPt4Sb8Vo8Jrcxxv7fJH
Za574NEC1Vfbsoqqzb4hDeE9anbV4L2c77MwwD2nsrm+Z1pYzJZP96/ih/hMil8TeSLEUEqAA6du
SQ+QYSEMGNt/eedPfO93/KCQGtIAq6Kujm+o9qNhu/02rlBmax5An8q4/aYq4I/Hw3pbnqIBAYrm
HLSxYYdtD8exJG8Q0uw0zIprgPyrrMTP36fxev7k7SOVmN8LREnH5Ee5fxDOKRGDpaBXgqppiW3U
bx2XjOmvoM7J32ar0knxrJnCq4b1k1g/S/upnZYbDintfda4sjmQDla70JDiSJpQx7+YcSxHhlVk
Wo5A1q4om5xKM8+kszdvJL/DwbFuWm4shhses7L06riKG7311al9f2XfQYuP/BqS6e6Bdp5fZKPK
pP87Xgr1R5j/kZbYS16mhnFt/Ei9+4B03zIiifbDmU9yxjzFTBvdtZf7UHacM4X+FMN4Fg+QWZes
/j4pbkkQH5c2WmU5lFlg4kiQhA6sCDciCqJHxkfBOuxJkiKJS/Tb5+dGTEelsWYvUco/Ab2xhX0C
fYV/pF0hJXTfxvDMGZWrkCLAdGNt/fPVMwYjsSa0Vwg20RX+utQr8frjBfJOmoL1AUKstgUmUNMB
Iuq23rzPnZEjANNu+fU5PYDtKTifYufrBL28pjNfw+GVKgHHZDX7fg2LmDra3tJN9AILKfbdBA3f
Ju3TeyTS7RwdgcH6Q+9RE59nI2o5YeedW1UMS6s+V7LBsu72DQR+ZIWPtWoEFQrUwgk9YSTF2aQS
5CJjFcFO+QIEl16kOl46tysUvoR4S1SwfW85dakDE91v/uGE0yeb6NCo0FqOLQp1lw6YlE1FK/T9
W8zi9dPiN3Y9ydDmwXCSLFTf+zvbX3tULZn1tbN74MExz+iSvv0199lfEMMf5sD5w6x58yzJv0td
Y5gpOsn7f9UWXO4ftQYizKlSEw3FTwppDqoXeWoMjAOnh/JbjzzAAQRrpN3SG/7YbZQceoEz5Ev2
lY131Zx+vJAOyVYvtwtg7Qhd57h/7SVFBnZ52i2UF0fslceuWjW7FI+DrbBVREfA/RRAIFAFYOTj
BzgwqG/uf/C65TQvOQklirpBejnfBe6AN318k0P148O7HOof+JFRenk4U9iOryNxE4ILxMzWHL2i
9F6xFFkpAXof3/r96fzv+L6ZzqxZwmjL++UkDgFEGeZteSGvQyDix/daqRa/xbNvXvMwapt6Mril
RaWoWJvVqcrxcI5EWcpT/zRp1lhu4GUd2p9OxvZauBsp4p7uwnKJldQA+MFmXOaIpDm0EVZgASxC
8AKTghRe7T3H9CozwcrL6XoRWpPDTzDWN/M/cMAW+3aCNRGQwdwuCRyU4EiVR6LSWnZ9au/j8zTz
T4i8afP82O8QMGKNSWgGtjuFCyrHUjaPDScsWTDrx6P17sy4VFMiB2EHVBS+Xvlhj5fWWsyMwgLi
qb2RXFcOyfAeSOOzhlmH0cjz1FAfA4eArmnIAL2+GyJarV8UXrfJ4h6JulUIKlrWQiO55XrTF0+6
ILatY2DtmNOd2BemSwqNQcd5PLlrz+YSRqLOOTcG9Yz9B8VYUDKzyDwLyNbL3QeuEk8mJBXr2ZUY
RCpwGLafWVnrAEN5fjHPI1vugA1RgfP6xbLF2LpL7PNiM4QVwIvKq77BTzgW4Dgt2Z8q9muG4YbF
L1j040l8336piW/kmMykdRDlWY0bMSoxS36m0pD6NY6gFep07tHzU4ijRg2EIGsHcKu5FTr9yTNo
pbzZdr89w4ENrRx/DvPBYAjALwOSIym+xZa2pqxdwWASrQMX9yukRB6le1f1xtWQfGZq1n7Jh88B
WEPWEF1HE9La66mY6tIqHHO32+iYZg+vWbXuaznvrmZiUSyBIh5OQxxYsikSb1jZk1p8Rr0qkYkq
5of5Xx+P0Kpf+cGTHdaGbqO4HquuRf0FhrqT0JrReMDYq2qK5utnInbbMU4qeRSCN0InJkzeKARS
onMcT4otFfW9bBHtGL6uGB33rYS02fTflTKUy1rm1M3Q+ZqLjOUDpmvlPsBD9eBnmNPFyjuBL5rU
l3FylVXjhXThqOI/HrPqdum/u8d9dQkmO+8uI6peRB1XYgR7ugXeb/Edd2V/rkHD/im7A4+cYyVK
YQCR1Bl2NV7urdZBsvjXkM0EjupxdsPJC1aQUDZlLBwCqnAdOdnlRX485odQ+7oxKaFf4VofbVEl
1X9zfxyngtWYOLtNFxDWU0UfEGGiaLJSthm2GMB6T6GCB/8CwB01ORHKFIZbXnHM0a8yVCHfQt5F
zGcenKy9V7Ur/6xqVB3cr70H/aivftiEznAJ/uDCOP17OzlZzRp5t20bnzCXcQFdTF2pdtEZ+2Ld
qvADiUfYsav5q24D+xzqFeUFg5uehHub0hYADSHHXFPxAHPADfi6ityS4QZ44pvNIoKceCa+l+Xf
Ak0RbDcoRrpn/DiWlHQQ7MjIC2d6/jpoFa9chbsnDoYzUbMlSwQOekw0duma1Rdks1bvB8SEqsJd
Ud5yLNXuZ/4XqlOHxoM4z3fk7PmROiYdYJ5mQ6fyJPSHDTkaqxm/WC3tx/buH0KLbT//U3UCvPDS
dn/Jc4ffJfM+5eWdY9ri8oAP6pxgSto8OqIkMIQyaQR3gXGdkvLTbgtJEBA/w/pJVNbBbOx7A+XD
6IlAYHEf1hOw/GrSSBGAlStlu6fc6b6ly1pxm/anyAgjOzQjZrr7wdfBYE+2y+KcBAkckJ3f/8vO
bH1Q2303k7Yo4N/x0GL+8teZ35xAkOIX2oNIj/zFP/sycI7CXZmdKJiCKlpRMC8amA68ZU9Sz1O9
8nQRcW6Jc8+FVGk5UIDEE7JoMGS+a1xAS9/goVIRMvVfmX1ZPYbFSRI00ahiWqIT0agciI5atujp
yBLyh3zfixxdrILSY+/2AUS9+Yk1/mNBikt8TzLg8+5+WsABiYKFNZGvUgGo3J5JEhCYIRyGKwJv
Km5hXRv6UF347LV/TtOdSni4DL/Ut815Og4m6J7Vd8qdSLtLeWrnXJsFOSZMHIwvDIFidVWialp4
6x2NIQBs5XAxbkwimmwr9y5ssj+lwdNuUbMy27um7P/loDcbZwOmo2DBdq1TL+3WfHaSpX8ZO2ON
YcWRlPhpBfmstJp/3LoqMK7dN+FISlfI+Siqv/H6NGsJxW4GL90/JlDRS1KoqkpSaoOtpgqhtOsx
JujYCE8EylXRp145uk2s5pyNFPTBlfi66WzR8FtDYiANiWA4m3abXnA7SftRk77mtFS4jfuJ2MAR
v2IIME5FC9JCXGpm6M8CyOUcFG7jCALvVJVUl7AuBuSSvqiJ71CEm6CPraNkaOYv1jjRgWRLqRFy
M7/Y4hQ3erfKvREX/8vNg66GYhAc17w0Qr0rs6Otipqap+Q6xQBoFEAPyEKbQ5wdadXzK/0XiX2W
vnsU252eBV3c2i6VWWQP0YtqLdlmUByLyhHAFdw0/kriEIOxu2OMBHbickvYgHGq6/o8dO5HKlkN
MnpCo5HUSrp72eali0/EuzDz3aowLHdQqAerXWAvW5ArsDHEYOAmXJX/oiYKmM2lDI7bCDzJ2Z1T
e4dLokJI/jtJByXpX1agFCR0VijpCencTU7m6EnPJWSzEKNb2IDQHfIjadoeCUrJkRjO6y++dUvO
4mxQUsaar5uI3cJRAPkaloCV4wFC4gvy6Jwx0D6FFkA8wbW4mY/25NQup3YfX7HMvDo4DesTZTy4
udK/rGsxBkZLRL6vPTAOpPDP6J8I9L6xxoisRPLlgN2hmh1Y49iJyrJ26ZEhwvoUsP4ictTDo00I
UuFnxB2ZL1+bQiaKQWYGtY7X3BRfUdW1yGJLQqnkcts18F8JMznOTLu6MLrmLBl72AvpCbOl/d1u
v63Wd7pvt0pkhWdxkV1qrUVfJY47ZT5fuXeHAW4/DoP46WFWX9pd+2AmwZG/RUM7umXZKQp7ScOC
ehyLv7jq7FGv6j+wxrtZJ5pIVTLL+EXqmAbwzL8k9sBSMObu+66HIQLaIyhbUy2vCnjwOSjcxfOd
sjttzdOoIl2uFU/ntTcIw5H9lo6V+o5WQ34Se/9Qv3RUVcWxcl4FDGrK9PkDhozxW996fyv7pcyA
zPrO3/2TAOCzebgos8uN0adglIHnqKE+x/haZnaNzbVJMnsoz0lRQ6tb656LsKNV2l815Z8+0r4g
4V/GodWO45p6crk3Qv3mML2mNObaBsiSn/OCb3CWcjXSH8/3fM7hZZcRgStPzS/9LvguLgt6PF+k
YpHi9kzLT6XBYf1MkM8s0KE1moSCG87glcVyo+xETfm8hkyfzD2X49CC286/Wf/Ue8IV7qboqmWM
c1WRxg5VldYWIU0Gm1tvU3RnUClr0CFMUKBvqISRtY/tM11T779rpFesE11myL2ty+FC5VdjxyGN
PDOjqsFHKQEwgkuqryVbFG9IbDId/+QQ5EwobuL7c4+HCsbeDCBe7pnWjQruhPZZo3eNWCyjpXXL
tVSCxcWprqSYa8HEjyqJAM0nl0rlHsEgYtkUSJ8WXqtVIDxkLUxC/J86ZuGzPNjWc0/VEIZD/Yxv
8gwe2t0cjUkxnUx19Tc3VG2zMq0sA+6rsIAPjnQdsALN5ERoPyJVchXO3+JxB1f0RjRqlMj5U6pz
jqLc+qnqznWGCRrUkj6bMNEprXe4cee259JKRs6YAvqJNCrgMvube/KUqooGvYF2re4dAzSbckC6
414CTOQGuxnNZxpG0fGXHCFLEIx1irtfcDuPZe4HkilIkpgNORVMN0MjO0mpsQ4IoyTcoDiAHcsu
iYriQbzjoOC09vlfW6UPRBc+lMCUdZFFu82QjDc8snjJ8mR1KPXIB5s4QFOaPrBGZED5i9HZXveE
4G7TF18kgC/daX6P3sLPiUFQPrYkLdf4qt4RTwxAX7AYxc3DwrHnhFQT+XXon8ze7p+qfSCgP2m2
+XdBoiqPKKEuUpKD9+HvcEIoFmiL9n7vPdYlUgdEeVxQT4EvLdsU4Bx1LslW/Gqe48XO68jk/uJP
Ib7/kDf+Zb79CrpczadFmB3vgKqlHTEa+UND7mpf/bRNkls+C48VHuM9RaVzZE7ltwqZhq2PIU9P
JniO7EuSXKqUNpoyZ7s4ULTik/2e1J2gMj5ZHyoj5sMlPrVWOauPA7O3iEkITBFQPQa3wrIpMngd
mNG8YLG9pDE3zVRdxWiOBU523SEHvcAF1Vp/Nrbd7kedkxz5+O6HVXtEG7SzMMkprVrUaIm9vvuQ
+I2Z+ztz08MLRG0hjsEipJJNudV2U0e742hr3yCKqyNXxD6qSiHMSWa4WoZzgyyJWw9H7RF1luFw
4hMS48DlZXCK1IoYc5Zz7szThepKBq+9yoPy2Fzw1RIRZLJLwVAiGay16uxAoMKP39B+g0gdvKH9
+g2tFj570o3mRo6MqLyg6LZdXKtPxSq7gOEUpS/m1MuIv9lmwA3K/dLQSXWThEqi92Bq5KZipj9+
wJXk9goNOXjAA8hs6MYZTTEecKUUG08N0ol51nxru7ttdu1Eq7wHRx7GwW9ARZ5ZFsAM/8/nOEBA
zdGz+9yf6TmGHrLgT0yYbDz+ztp2Y3kOM3R/QhCynQobonhAd+aTlotvsFiNiGXjcdlBoC6Ir6cM
aZb91Lt0V0oL+4n7Qeg5Zyvjkp/g533y2pr/N8P/280OYLLdXIxT7O/NTZl1Z1EerfQIUdW4sQVM
rjWh2EBgsOqTP1XQfgtarq8bgTnbkFPcNz1Nu6zddoNJU7ER6kiFEA0Juu5H7GVf7K4410Zy/TOm
X0tU1WHFZ5tkhWXfDsJ/HoHC7dcjXuRInu0Gm0Ho0CPb4qOyO8x59w3Sk1wGEiQjvUBUWycBqheH
QXXGsDv0WDwdvmtKIAQ7ix9WH9cBUwTJ93dg1oF/EsCWwK7LjGJMsDK4Jart+WRCDyoJnk0aus6+
bdHwh2qW1+9ST1Pbh9uQ/nLoxu9t9GktmibBONl2UEDORXreeYQoxr2d727En6MA0gUd17Ng2/TB
w/0/n+pghNPMSvZeGJuboOt+qLZbMYTqzOWlWlv3KI09KQOdpxSVgF+WNSExBeV4YzN0XYZOmee5
Id/y8ZO9G+RAHfrveB3Ynx4N6O0YeZr7CAks0XJuJWuurF8hOaRSdYfsP0kFdkP03cvinyJFESoo
qORBifvTMULlBNkNH+9wbdHjhJ8RNN/bqRCdAvJn9MKLDg1Uae9zslTWRjKkVTLhqVLNPw53nwzI
QX3R8wL67T7e6wXEitrRzYX7wPGT9zn5lBKj9u3gE+Fxc0AQPmg7Jt8ULUWJ1JyE7AiJUc2pWg9w
yvhksD5+tMOCoJdHAxZ00E53rOAgP7pPtgVtAktrM9OBZG1eRGoFBY5tydJ9ZjJIroaHI6oG1Pj4
9u/uLO9/dz9wVQpnSw/BihK4joq4wK9/yhbgvLVF98/zjv74fu8vzf/d8LARFrnL1qYrNTcM5z8E
XAsnnmGzqNFEn+1x3KGID0+ug1rhHqpPd7IQtuAsMzfyXy2OcWYincYTVWhkEWxxuFqD+RkT6LDu
/XBmwgOrE8VpMNpLam0mOpZYeDrSIBR8h++qVZJCmsXFbqtH3GGADvGiP9cf1gwc2nF4IB4pTEAL
mLOvl2432+U+tiZrA/EbuQ/6a1K8C31fDVxSo4Ap2xyJHfTxPL1NZ3KC/XZb7yC5UNGichvaHcty
yE6S4vtSJFfW7sz0/g5o7JOSUqCwCv7LT59AeWmGs51hfIvaFB+zODbhq4xxeEKQdTrmMUgvGU9a
PykKQpZzaR1iNMChQuQ7lplavOjIiUidpV37a5/YDxD57v3c+2y7vWcJKP2lNCHw6PMaHiz43a6o
a5qMWmu6Xvtf660ezGPhIeKXKY3Y4AvX4/gJU0BG5vVMop8I0ytwyaN69mF3itmym9LcjcHG9yEJ
UnailBSm5+OZkyd1cBcRhtD39+xQjI+D9WIhjmV3cbDp9y2dsFZwj14+9tT9+PhGbzkX1AD/fqeD
U8bJnTAOy224GQdqbRGR56TV6IlDgoeTmsvFuCXVXnz7+MbvjOOr+x7siHrIvLBjfjcqKhaE1XLT
qv5MI+j9geQMNXGeXPtQfKcf6wXt/ASY2USvsquezLE7343drazQx2+EHv07s4al9VzX9n3gyYOx
tM2ZLJ3Rhxsrav9ua/NrToFwgZvWZvdlmMP9AzASGKekiZA1v/BIMhDd9hcrTtemI5ppFi36pH9D
/TaM0DXj2vvk0sY7qfDmrvkE8FgChYTbpj9u8/SoSKNBhx3drlQx7pQLipq0wga35g4OobdQF35U
Zjl3bEoWEaaAZ6Wb687KxOJSgJuEO/OJChOo0eEVSPSRiIGAw/i+KjbjHipyS00nO1pCmqWM3eMa
zK/ZPtAcQAnoGl8FRAuMURWPBArYIHpvwyr/lmTVEKSn1bh/lCKFH/V3Ku9zaxJK/k582ILcsOG1
qLDs/VPhCG07qP4oLEAGsuY43flXU1mGqM30V35/KwdIwkn8SYPE7hjn1PAhxsMS3pWt0IaVw2/5
16D0el0alR47ffxd8orGMtziVu67/LsK/6SxjzFDaFw4merKWuyfXGWGIOGcqjI61wKeu8iFrpsk
q4gH4tutG1zzANH2F15X0g1/8/EMUcrnludVb91Lv7zYDqtyii5pGE+DTadFL/teAQLy6upQEUFo
WxU4gYZc6pSCaHuNbu05JY5TCSb08bJdM8wHtiZ0TYucj01/WeuQj9BCkNvPuWVsSCqa/T/L9EfV
FMdeKRhn4nTI0NClwcDlHogpTP81t/urCXAIX0ualQxSaNnXkjIQBhlBWxa2K7BYIMk4InA3pY1z
Vs9baqFRy1obpIQ48ypvlJe9uOEP685gjasZr+fsLsI5HNmsp0VJd4N6KlBcmbfocSb909rIxB7v
qm2MZIkLcFn9YtwkH8rH2ITfc3OhF2RkXDBeSw4R3Lzs9z+dabwOS8q0IYRKWYRsc0A+37oMWndP
9RiJ1iBd/hhSYmyQY5aAF043mmDlpUPEnFMIkZNfPCb2dtMs5tPcWzf0WDoL+vq7tPiUycOpqAIK
2XgUHwRl3/y0rJ9Vm8NHhbnx8cS943RquCIbJQIP4fc3vTdcwykhJuNU7KkmU7Cn1C3OxOhSQEHf
Ad//sqSOairg6mkoPnmAtxDO6wc4cMh3dhq6xWzh+Nsrw2y/n4+qtoGX+2tcFqRdXNGjbHITCyDq
Jzd/e4C8vrks/2/EiYLTY3D3prXBFT2a7L8IhdHEbQEzt+x3NL4DKgedZ+dfsqljNZ0lPWTm0vzs
UWTXX+8gHgVPyfcCYiCwwtePEoZ1YZhF+Ozd7ZNxrfYUagSAjsOLxukLcUxYtlKBn7t6h12z8HNf
P8PB2TPmSw9fzbc2JeVtmCrRw0UsVGQERKYklbhE6jOq3CPQHmP0UjelUlMGTQJhPXmw3lNign2y
g3SNwA8vAuQ0EbHj+inHb7UICLU0rXzJZBJtOjSQ9Mhr2GV0FTjtGUqfSnZKmAcRKWn4fBq6H4pi
vHnlAxdirpEFQ36RKKRCDMc543RHik257Ymkpl58IZOSr00hKvqiQjvnPVojUmNNxahL+MDpckxV
sA1/VnP0yRp9C5gxKVGEUg3/7yIX8Xph5EtseVWc2pttOPxbkeZiKcj4GJRu8WjEAdJRVWqm328v
Qd3V20LJdroXfNMcoYj08SO9A7u+fqSDeKixZrNLCx4pBbrIc/umCbHacXeu6g2Jgmv9iKmYoqeA
5XD79PJF9oefRpDWbOuheOyid1A+8KsE1sbHz/gO8Pb6GQ/20xIGVYZ2kL3JjWQzud3pFBTXEaQt
nRrb3LgIthwvjQ9dBkoFSV7rCQP3yUPoJm829W9zd7ChjC6dMB9beyNBTT+LL6YgW503tg8CCgDi
YoTJ5VDHLah6H9//UHZ5Xd10PMWRVCcRFtDrtTNbU0+eubY3UjvU9qX65kpAHxSto2mfh5yJFNKE
T4LS5LFz9jAdYoDku+5WogUvcKB63ahE8OMHdN6z/r894GGRzW6sIXsYpb2BSkeVFSIa5LNLOvmI
ZaPKFbYlD6R6LBKE1nC7YAUoSygwgEQW6iqo0x98oPZ/tQ3vQ02ojpBlOUvDS+ABOLM56rl1w8HL
9Znsj19hBawP5xgk24TvS4tEc3XofztDsn5LOg74d6MktRhJ4hOoilQdrsVDk8QARlwDKbWh7SCO
JoLeDDeZf3cKz7Gi2x5tqOpmam+oKK+RTscnYl2IpOEs0534FNCSzHq4UI5SsyZASkkYueMi5jBM
eAx8B//UxVs3wSiQfOCFUQ2GN9A3n53daz+Uj1794Oy2o9LuKK6wN9pTHBCaQB+dyhAGN8okmrj0
sQ6tp4DaIuKCsbr1ZiSzBu9EORiYa2oNojojcRVm1PmX6aHKpnZN9lsTuTKD42AOT1W/wuV0cAh3
2Q/7rxLsVCY6NuhXwf1FSK795nFOT6GCI6o5nUgLquYwRwm/RyFtv/hnuzk7bUj8TF55TCqIjc9l
X/iGYnSQwNaBrwpLb3mQwNsMbV2QKROigkjxHfUIa7IMNg0XITYYy/FfZUa52MAgLNmF/hymhFbu
s/owa3G7Z2FHa9vOtqX+aS6hx/bZw5ilJwP0fHE6oJKk8+2yv40oAPwymfOTm4YJMvTW1yFvzj5Z
vO8ZqLWjA1RiFWIfYI4Am9lc1iRwCeFhFX35Dw9Ea1Y0g3xn30h/AOrQWihC71hecQ96XA3LzX53
2ZdnVZrS87OlucUTDB/Feqw5luKcXsSD9UX1sepgBZkUKRhA3YA0XfygKmJ8rIzKMqP7knRf9v/g
AkguZY+qpBt/lg1Fn/IdY/zbux5q0NfpHsnVvEVWDNKLADv2SkgzjqLz0rVFpBZYHhEdT8U/4uDP
5Ol340pIUpN52k4f7RcKvKdJX3Xn/X2yd47a5mhojA3OirrPkG6AugLnic4kohCw8T2DclPvXy0a
NoXWkLjLdJA+khy7aCpxlD9kpFW5qqiRvb0quiz7TsRF3Cgsnbysl26emgAoEPUNtAsJ8awFzyJA
yx2B1iJGBkGXOukVLjJtPZ1tjPYREyBRHImpadWbX8f97ocfN/9wDzFQVebspdWZasqU4Ff1R246
Z+rwuEzUdC2d6oNfiOQh7D4UzCB7Ule+JceLm0iA98di2Ew19ELF04DUERQn5fbUFVUSNerEHLoi
fHjb6PyT1fzeaRLSQhBpgdD3rbU182+meJf3RmAurObtEn7Jt9ZNvKeYv3n0IYeukeBK0ULYRmQ7
4SL02zhVFRvvJT0Lxh8jm+yjawnNMnur02J/3W+bRwRBT0sL5h6BXUQv2dX0UnOX72+YY/mpSiRy
hR5IpPVoC541f1bJ8kfT58dJOP/98buuJ+OB7fUBo0x8wojSscN3NZO6jseyjTZNAscFKQp842W6
5wF2efkAlSa16lOZMkXVXgp39idFpOK/w3bdV4+kBFUzCNMPwilrI7BWOGtFiqj+TRm57aAOR7i7
ypoZ/X3d0Ur3606Z/eWxatcEMr4DPoOb7FeOLsQbj3aukMX5ohz2uY+hI/07urCKYKaAxErIjY0u
ugHMv3RrU7AHAEyYL6YkN2NpgFK2lCmBbEiblAlMLO+M6Ak+0Gc9N9/J0PuMI3kwyvCEXRycYf7o
5pWzMI5pvqcMqvzmJXdOl134aX3Cc4odQW9q9gjn2+IjHUWBnopbPs3T2u8kal8/yoG3lu2HtIYK
E20koK+zgk0quTGAIfRRWquD3oe5WuXzmWeliOgKl8W/zMUHjqKQaCkqKuApYHC2qdYiIvgSwbD2
xWVIAYPjy8RI72KgQ4GQWXK6OiS1/n3rOIhduetjY+o34iNGlGm4rj6g/CFWAkxGbVLyrafaPA/m
u3LyNq1jXIhVET2tRL+Vra0czlpliy1ifeDusv9KMqPNdDv2VKZDH6Ova5uKgm5LgIXf6MAheyK5
nsT2T6lK1Ik8kq3WsRR6aPUn1xalr3RFF6BSUIePRSUemhOOke1p5CMMQjoTmpVAfHlciQXbGWp0
XN1XfgfShNJXPv/U+cYXUv5CBnm24pNt7SVf1Cg9QX2GIfes7lEyL1h0C7yX34hgwuVl+LfDcIe+
bCGenXoP1UYoIeEC3622KMaFuOe4zffEsM6hQqzV6zEIXDjOd8g6mxkYLizmyxk+vGL5yYnXftDm
/3H2Zd2R4tjWf+WueqcvICHgW7f7gSGIwfOc+cKynZmAmCUBgl//bVzV3XbYK+PerlUPlWVnnBBo
ODpnD2AE4KoLt7MVOY1H4q/JDcx+oKcMONN6fOKSAp9tbPooVKxA9fEZwE58xwFLbLXXAcooThe6
I9oOC6DtxvohtdwzSpfDZHjojnXnq4L0KnGIY2CEUqmJF2GjTCjNVdsjuxmJOKxglJJOqxcXmMFX
f/2nhw7JiobD3J+8ZYWJ2Fk9wtDMW5UF8Gj8yiCRSYrzirlQHnh2O0g4QEtkHoE+xBvDVJBZ/QjO
uw5WCDvW+gpMW3eQP3Fr/8RG8/R6MPo7obELIG+CKQnKQ6LoSahGGPSkbX/oGfmZ+v6901oVMk72
2DjzofRLCLS339qJPVot/7Ymy8L5TjobXKdHaU8njhzy+Xbu2cxnyJzWzeNTb6CYlBJtZ/Hb0fTX
0q1bW2c+pBeEIr9WgGu+NOsF1+XYkJEArPOumWiyrhTFugPWTVP3ekVaFByHJlFx10LbFYYgK7AC
IPS1gojHpIRzg/fVS0yBOfV5OLcAF+NTVjV1H8QqT6fbFW9neOappgT9YpAAEZholEGyZ5VE+HiN
TGebm7Zd97cr262wcX8pZgBVS2THAPUmQEkbbu3gTcFuDvvDioNdK7F0GS/MnEEno1tvJ52F1bZu
9FPeP608MDOHvTIkeSJRDSUkWFCvXZdsa9h71xqzsCtQ6F3Bi7wDnXxGZoarjeWlOYpHqPdj07Bn
eraKya48BTz81QIEjik7UoIlADkFHjDIJg5w0Au6Dsts1Tt7O4b/+1X/v+xne/XngSv/8T/482sL
YA6epjr64z/u2hr//s/6d/71Ox//xj+Sn+3Fc/1THv/Sh7+Dz/0rbvSsnj/8IW5Uoebr4aeYb37K
oVJvn49vuP7m//aH//Xz7VNA2f/59z9ece9R66cBS9z88dePdj/+/sdb1vTf7z//rx+uA/j7H9cI
KD79/s9nqf7+h2P/bcV2Wetdwvqrrzn9fPuJ+Td4RYKYhn7/2ipcO+hNK1T+9z9s9jcLXFn8DBkb
YD2r/pRsh7cf0b9R1wRfyjdxNAGs4/3xz+/14c38+039VzPUV23RKLkO5EP+D/sMdO/81dkTX3Gt
hxwVYwpJiYlqr4ycCZQjzAlHDEnuOGGroDJZqaiW0Ib3RdirJ2hgje7TuKouql9T6wejf1Nn97xs
ktadTpUQPn0xGx0TrC/IPKwdxqNymqpS6L3MRRd1oHuZ7hzU6oQT9Mc69zp0RMDY0XSDex86zx8X
8Gy7i5cLRBg8J5jSZwWDLH2yUrk+wH+npJ+iHCMFlnrV0xYppGQ5L0K31FC/tNeSF8SHQLGBsQ9g
RDAiR923d3CHR1e6t1svmKy2DFU//vp9irzuSkdfBygax8Vtn0EYwj0aNCubbGxyT0Z24UVvKL/s
5+8jfPFY30c4hrAUdFLmUGV95KF950ECzmpuGSCFv49yYhzH6BMsWNuYHIxjaSg85VAaSr/9PsLn
lQEMgmPixoQSoYc38HF6VFbhVaady4jvyGZIjFhujEQl7u73YY7g0G8T5EOco2qDSHtY+QJDH7Xc
v20hHBVR87s2Q2vcrHwnvw0MFN3tCbWIjuU3J6J/9bbej/JoPmSkHI1aFDKSsY6qq+miD+tQ8sBN
UN/YNnEXTgf+5/nw4Xj4sOl8vJL+NWTgXcnbCvxE1FbMaaZB6jWoGS6RDPW2ObS7Jm6S/kQucnSV
+Wcsuu5vHnPJsZvSWCxstg1XRmBPR7iDZQfQIaI8guIxlO8ueCDCLDolUXrUQfwc9Sg58ArPhGZO
oaIymGLvF6qAW/4L3hNBtTe+udHvX+KX7xDHh+miK+O47GirlO5SOllZqmhANQukkh9d3lGAFa9/
H+bLQQGyD8Su7cM1/FiGXFig3XBiyCh7nmJ3wzfkhgVeANe8sNicGtRXC5wB1WUDhwTZjbd2y7uy
BU+1tfip30a9/DFlcITtmxOP7cvxMMixuhCcN4F1Olrh5sI9LSq8pOpMRzKQYXZdJPPGitvLJjw1
6Y9K4n9OCeaaa+sMQJZPbQfD1rxuZ0TLbOc8XxYaMmuOuyGtY1caeTSj25GDAkia+lcHJWiKRiww
KcjSMh2kPUcmCUpsVYVO/qCQ03l8iWX66Kg6hOReaFLkv1SiCWnVCcS/kolWO8+F1pteGEyDxwuj
upx1CoEAz4Zuz6ud1jsvXdReKYXkUWSRDzm6jAzRWL6Y7XgJzemXufT3GgTalBQnnv7H9PnT4zhu
cviTObpFCd+gOn2c1K+02mZjHaYA8+AnJ2J9NZfgaQE9MQuT6U8O+ru51PQLg1CRL6Jm6qOFqMj0
u/j3i+NIbenP8YA5h2INoSZY80cbqVulLQpOyNtpMlcQb9tof6fFeeVtnTwSd5hcsR+COmhHbEjK
Gn6kgNhGXIS6iZHVYxM6hZ396gm/+0bHPZhau2Ne+YOI9AQWGO6BUn2jskm6pd4v2ePvx//lMQZI
NSPAcXrA9a+b1LtnPDfCBAwT9Jn1INE7Gaa7+bLfeYdpa504Mr/Y7yh0rVyIOkCCkrhH69aHfAjv
KruHMn6ZQL0JPEO+5dZ44pg6FeboYO4qFCzyeRSR5NmubM9mp4zwjU5E+erBYTTIL7ADrQjWowcn
FpmbjU6BddxxGnabNqFRmUdT5IRoW5kn8qb1Sx/lf9RELRiFQWQ1n/J9i1mVNFDaiyqF/FL73bL2
33bwyPhRKhf3FkiScz2fiLpO/s9RgTC3odgGr+yjE6oteTag5dxHErqOKUHbyhGJsJ/8BWRN0PNz
BZDuiePqy9eH1OafMe2PE1IXWKXAgK2yJjBY0edzUUVze2IqfrGz0HVXsYDOt3BIHU1F4Xcqmx0h
IuXsYDGN8tlwan58sYw/hDiahiavXENxKSIRzTENZZLu4EIS68duC5zcpkYbMOBheXtKlPKr4/FD
4KMdrTXHhnkpF1Efw0/+DDMTqaH/7CdNXNyezNPW1/Fpivz7Sb517d/tH/AtlQz3TIFlMDzQsIog
0HrjJFYsb/+z/Oz92I6zi3a2xorxEu8tmuL5gUQ8qkPru7mxI9EHPDmxOZITgzuei0YFKnH9Fq59
nmGbvuOXY0ABs4xJKMLy8mTEj4jZt+OIItMATH0t4uP68nH2V5ZozcbGy8NxFEMYZiu2EzIbvj8Z
6au1/T7S0dh8mUK9vMBurCJrA1ZPnEcj2VVgW7+iRH+gQbEbzoZdc72aDcOMrzlFJ/xqDb7/AuvD
fzdzusz2dONjAyWXEFAISSQT4wL+FyyCJkfURjiAjFMv9NSg1+/0LmbjmJ1MS5z2ykt3HRo8AXzh
MPoKE0kd+ohdoqyyK9oAkLWwjiBqfWpb+Gq9vB/10bGhRzY5Q45twXQCscOuEC03bYUMA2Bv3KPq
kwG/msO2AzQryjJQ3TzuCcGAjGuWYoHaSX0xn6+bgQqAg3zgQReezpfZF0vmfbij3cdpa16nxBJR
Mdt3TUFuhlpcGe34zTHc2xPL8+tYcIICHALr5ZhAV3Rjycp1Bq33UbcIANKqbyC/20Rp5IcDpu2V
HXmP8+E/uOSs0Pl/BT5aO71Q6LStxV5LyWg1zGbdSbnsryYKtgAbJS4P/lHHg1M9E52wcdlWEUvs
EN0kbK1wh8ZuUF8OJ67bXx2674MdDYhrqsH6zySE2rtHkgKjQsh3mttXJ97YV9vb+zhHa96F6h1f
KAblBGNUbBdsb05CYsiLnFjpXy10mHviZo162Zref1zolit0rsZBYh/Ntta2TKYN3YhEnnhuX2aB
7+OsU/TdhjINBpvMWqzpc5r0+2WbImQwR/xg7HDjPvH4vprw76OtOce7aIN2S4Ii4J/Hn/jhHrI9
hyd6gE7hjb2tjG2X0EMT/idlESBq/v00j3IZI1dzI3sJK8aNtcnD/ppHZbhc97sqBsPx1Or6cpRs
Lboj6cREOxolqfscqg0mtkhRvsGeZhf7pE2irDnBuflyliCFXyVzfIam+cfnKXuUl7XH1uQl29Z7
bweFhp1InFPTHiVqfNJRmsRW8W17vS0wiGN/jFS3TSplARHRqtN0grBVVQNjVCxQ2oCGuQrqsbKe
vRwyHs5QwjyBGvsFNQO/GtEkXIBBZWeu9AEf7yEyldnzxmhrJ+oJpKKMFhpNhay7XemMF0TOB9I4
B1+Ky07lQJlVu8n2LiFEmjh0goETy75Zo09Dr+UgGC/ymVT61ocJmAt1tK4VbQAcVViN6mAUowxs
XkNkjJaBNtFBoEvdAtd46dF+glT3fHAg8Q6hnHRC4QoyIsIaz2EesBECpY6cssscH2rIYtP3M1rU
dvWDCQhoO07/jXjVviTQsFYV1NKBzVnkeQExq0ZbZ4U3x1pPP3gKORz0uvfUMr4vILlB+Lm/abja
WX4DA6/qyhzRw09xYqc5fYFeMzInBnSHB7cqB/w3r3Iecz48OL17C8XNu34C+BpkG3OYprjQrQil
MyadS2DiMkxoA5YvPAXzRGRQuvJruC1ky8aqeWRY8smxi50zyMvJg4i7YOw6cwyAKDy2X6x2K+fZ
hxaJWSfKsLeTWV7r3IdarTpY7bjnKk103mzduvNhTzCepbL4VVZ2Qit+V1vDXqOWlFvkgE7kQSl7
DwOABxwyd7Tt+W7WkN10Z7w+YvGDP7DHdEZb1Vfn6TI/2UsJa/KK3eRVHjakL8DRZnB7y7yrMet2
9jADp5gagAYM8w8xDV0M54nLwoLzuGMm/tJ4AeT6jKTts/mcafpzluOZURCOTpF9pQTdG3BtiZ0O
DX9wdgK7m+PWZBeudi/nvsHMlLAINR5s5d2KlPwa4ap3lunxWYvagr0sS2ZMJTgc9/DATZ9dJ01o
PV2zAXwX2s23udYhcN/JwlPoOi76hvtkAWXRsAG8NvSm9NgWPKDzQZUkEFk6QBMsH2o/gL1gm3hz
2W673N3l7fijo8WZR8rL0W/ivDT2UzqP4OrNMAhtWFAXzQ9/5DeSly+G1V/3PgSQjB6Ic1NACd1+
rRrfgkEBPU87dWHI5tEo/Jga+bN25ktf+tcGRPPMBdh44iXULjCnum/ugKvcMvI60X4eaTL0Ea+q
AqVPmUCYbQvw6qV2ClzCRG5tjRGdORBj95DUuR1FdubkEqq5bOphpCLHsPYg+JeJx6pHA9ovD6Zv
RRnqguOqIodR3MF9+oFkzQ9Kmi0B2dTuYOiqgVSDn9KtCXfCK1VV9CKte37j+o3xVKSQY+q8aQt6
zBhof8xvBPwKnFxcVXkzHhSbEsiz3mLDAV5khDZf/21unLBnZh/o2YcQ0kMLhFuIfsM18C5VCzjz
mAnkW9wJ1AyJnKE4Fx2HfrNzz8elB2JFLEEhyYOZjT+HbmrBLGLVjWR614l2I4W9GUpIJXUzubJS
0CJAzljx04FdQkxmWJo75j9oNw2nNL2elbzBL8L8a4K7EDDJrr50WXObD+nGGXoDTOmmvxVS9oHT
LM1lbdsQVcojWYD0kLJoWGZ4Sz0sy1Njugnx1biBCm3YrTpkqJfCTTiZAay15i0jMsw1/G+h90jq
GUJcoCyZ/hiwtHrydJXFTfcLEGa1ozIP7Q7NQLGCu4BPgViwh0Y91mkWyaG9yDp/jNAHRRM/74uN
9HJAwumzY7Z2WMGfYxnMwGiMpIdQoDGEviuCsdM7XxshlhCcNNwqbEx/AJolHeAQlOeB38ADptaP
ojAx6Z1r2fd5iAfzSppf+Min3J/vfDY9lnS4Y14HlGD/OgAmnAoHlBffPyuNAgvNTc0w9eH/XcwU
0v/9C+h4zyJ1nMD2sxKWd02IM3GPpsQzZVJurTr/1QP5i/siDMJh49EA52z7ACUQluAYOCNmeu4R
6J/kNCyBgQWW6xoGzrcZR33aAOAYbEn5DQhEaV6DKwydZ5wqwEDPThb1w3JO6nojMh+ng2MC9lPg
pQG8o+dbTs/nuoKWHQtlacO3Vdc7zhdI1XF5MaDC1w5jkFbZvjSynUdMuqWYdvkCZyCDY1YMIDtl
2PK/s64MhbFEafMAPaVdO6Meky4xoC4gNJb7JnMDmxWvvdZwXFignUs750YBbpoJy4BmQfbqc3MK
8P2mcCCQYiTWQ107d2mdRS2sxm3AgiuGkg674N0UZ3oIhcaG5FNIzfG4GVc8yYs/nmVWHaELe2/P
+aXIoEzFnKsJIjVuWvSQk7oo9INpDduhdh7MegnEOG8YTt0BW5YPwc6XcjBDDsZjD/UGIK7NQ1a9
1LWMOmVFzMz2lvxOU/AmrfKOlqhb56oItTxT+pfDdulCtjSbvpsorwF6pXd94QKDxSdckrrL1luA
d//WjeqSyemOV/aVz8sIZgW7RjeBAaxLJVnI2RQPnQytpUzmLAt1ClbqKsQh6sQFDdcBYpxiMHzV
SspuigwjqMCccoCxeTO+XDbKJrHJb7J82PlQSnTxv/v81XbuvUm+ZDgwg8EWh7rNdoKpsJpF0JYE
EsTzJU2ZF7RIsUJaYv5hygM22KE/X5X8vOm83SoD2NXVFi7Fu5ziYUs86HQEIJijU+nlm6k1r3k5
3ILoCA+80oWzgkmvYR7303GbDjwGWyVOa5gRdMox6NSFgYHPMU1roEqn/r73/UtnzB5KSFBnBUnK
VeAQaiJXkKW6yAf/hmj6HZf8J6cwNyNky50F3nfOq/DSc9HQGM58m5r21zRF6pwZ96o0XnH/awNl
yzWen/hFDQoRj12bgkgKdCKys9FgcTOzMK9p4Hb1L2+E8qZBYabuOg/FIpqtU7OHXIJ94U9Bz4BV
JSbAeuPWcK2N1frRSvLyB/WgidpKAmWy3o+Zk5tJNU8wMpUQSuORW6SPaGrHcGcJjam7XVgKoTOo
vy0KiKjCKHfGZB/UWJ6brdgti9aBbtWjbclXt19oNE9I2sHBBqDLl6tIHMgOk0OvHB+HhcfnIoBp
dkxS89VNgRTvBLuj5gQBsVnvwfG98NPsfiRI8rRrvM4e3dfF9GjM9MGq9Nk0sUg4OrFhIAmO2SYb
+AUoW3tr8dCDX9qLxUvPZmCls0LXYDR4qBoLSHd5cEepLdjvTGO46LzeGEuJnZlXZGuY1mqsW5zl
Xj4j8R6Sws3PbTEl1gJ/M8445ClgI1CmNwNcQ0bXAbK0CKXFEz7xYKIkYqrYyToF9nfYdLAaC6dy
ubVK85JO4oKR7MluuoOh1aEtoQ5ZA0c+UwKnlxW9OvGEteOtX4sKTwdlKNdNMuklg4Ni++jCA3Qp
+8DV+QZa9GasZX3bZv2dXVF9mEUP8CZnPxvBzuZaXALseV1IA7JL/B5dLitAhv4iavOnv0xbbgOp
3hZRsUgRGrIDqKyLsx7MEZnlCaVmGaA1c2NUxc6v6JPASg1xG8iSzibfZ4Mtl56Pagean0gEbKAg
8zqWbH7qK6hLOumNHOvniVoPixZ877ClCCReTSAIDkPPYNFYOSGxS9g2CBbwWkfE0VsU4kD06Tt3
lTOu91mWPRG28NBhQwkpECICkhtFIjSo9Zk7uZFjA+kO2qm5dfPyu25wJOjZLiJXkgVfIVuiSRf8
bkFqP217kAZMM7Ogg95f1oSe+6p8dRtA90RGd5rO0Lp1kxxZS+DATCTwpDpHySUHKbS+sit7k8r2
ijRzwsxBwhLeu4Ng351B8xZiwIMLofUstvt8Y7gcZmqtKSFQPM2H2lyGSBkO3DIdsBYF91/EMrV9
MEn5BFFhzEaknEKpO5mVOjKKVZ7QgsqDRI/+3pwxXZHvWxuN0yrT7K7CLvaAwwf7NHN7aCAAIuxP
50SoA/QivqfpCPXgyiihXQXTKDE6RphN7qW2wNpm4PJr/2BAOrcdAPjv9c7WuEuCa1TVEDRsJKoH
Pt+CQgKvqqaAenOX32eTWBlm0zOnRhvIvAZDF8bz1koizy3F0WYWSW7DQ1OpKmatAYfo9rydjTJw
bbu9KMfyTi8t3WWSgHeDpRWYLXktU+ZuMP3gtWvM37F1PBul60eYruCoevcoUno8SGs2P+IShMb2
TFMOi13/AWC7G8GXOzC+HyfqMOTKowYsX1doInozj7O8OCwD3QJ630W5oj96/WI1OLylrLGPm5ze
lIVp74dqMM9T3tGwSU0a6lFBK0LROvYto476yonroQHnlEGhEeKvUDc8tPXSo8cGTCufKDY705Yh
/CTgjcZaSOhDs6GRicPyW6voE7zP13YutxAIF/AOAVi3bBu6HfwsIwFa5sN3bxL60XQEj5zOjTKo
UkQZpzuZN0ASt9eL2wK0XYoNb10n8q0J3SIfe023GGk0ZXqLKX9r0uYa5ysDY5DAywfpXjfMF7p1
zzlrEwCisKRWoyeHQWuCIJ9SuL1N1l1bZkClMhJWqXlpGhRmtdahKZvYg50R/FPZ7dSWeoMy0Cqy
64Ewz8vLatQCC4FA0pE019j4z4qV58+qR1z4ySW6ktDRKOKmqCrQotA/B2J2wzL9w8/n18LXt3Pj
PdcApIeWMIpDB2GXOBNpASVeQ4OaxH5YHaG7SpBXG+el6Abca5F7Cxt+Dt3iHviCburooxECpFVQ
de79nLtPnZ3fmZZZJXxsvwOvcyF6UQP3QNGkb9VVUaKwkWXLuanMX6InJKorJI2TRv0kE/xQMH3m
VqraproYt62d/RhtZQGUDW7RMLbm6vh8YxsUuusowdSoAwc2SS/7vjDBahtAECPDj7mgkZn6D61v
XE+DJpGw+xmVkcqNcp1KyJQPJKpW7XkT3peFiYqBhKwatvNqhmwrvS7b9BaUbC8gS0rC3JrTyJ5W
aVV0gAPpSmgZMtyu5JAsZrrxgXkMvAEWm6KvXirSdWejnW6trL3N0/LbaEDyVhO59ycOKJFHZKKL
tt5ANf4F1214Qrk1g8CU0MlsTQnVxg69yQeeuWdymXeTHraeA78D2zQPte2+WrVpbH3VwbYemtjQ
LvOQ9RXVS1OKKiKj+9iJ8rrvFAsJnb6D/IIUKcUpMkhjtX4BjNtmKKforndhBsxJPA/kzjLGMm44
oPNkSEmQl6SPOV3lMNo0IqhpFZ59QNImkfy7iaBjUiORRPFv6xTVQc/pRb7kGvajfY99RS4oKFhD
NBmgp1ZtRsLUgmhU77ACHMmUgYyW3bs+LEhtfKpk0DeXL+asrv3Wi0tlPxGLwVRjfIHc0B6587nw
zC7wJ2QQwEG+KmHfuOPyxCGeAiaNz3D9mrYml5cLpwIafS4NBm9Gy8jCm1H5+My69FYUM3wKgF7d
0Ma4dSFRAFLycs0Y63Cy8h7W7fRKDerFq+V1QcTGF6xHyYDejAobrai4DshkvKbQqXdA/uyY3K3p
K+vGNbEdz3ym4JKeW68zH9ZMuuHRBKKirnAnEwzjp0N3lTYNekmshFSsNRmxmH002QZ1bmZAJeYU
DvKNJZDVt+cFMupkaOttXxcwreiesfFH01JuF2fc2/5chkNePJWLB4VVZ1sv6SUoDtc1Q14C27Ec
b0A9FFV7i839vOXC3EAk9tkaoctr0MtMNS9FAVOKRptzXClvkzK6xFVnsdXhnkSGZ/3E/84jq053
wh7zs9HNYUGHfBVYVBFi9d+haOuE6WSD21Krc9yq7pmh7OuUegrTiKmAAmIPpqAs4q73mgBJ7Z5M
fgEGiLGttQNRFdyWweAqAB4K4JJ9QwaU6Hhe4EkzNu8qbl3ZQ75lxRwtbodsjhw8rJRNPtmPjaJb
MpDbKcNkJDKuWB9nFcsSZHK/Zh9FttqBfvTivdijmV8WWj06KOnAf+W2hY7KHpCKc4hncdCBUL0B
uWPnK2cPVMK3qTceq6LLA5SDN7Lr5ZMNmaBBVnc9N1770atiaasmrpfa3ymq6kNpo8pHlAnlwpbt
FUVbzfdwFVxAS2Yu2uDSfRTo4YSTEC4I+tA1k810r03/zBkHlHN4g9+2BJSNcrONS5PPMSCWqI9w
Dw4IRVOEHN9/bGl1mCfkcFB1HOEa7j+PI7+Hc48MoWWIxEbZLxXKBzi6AUrq83zbco7KzdjfF7VX
3HqDj8WdWg+sGxq4tkseQelt2TQF8lybzCCxtGw5V6KyLimvYrNvAQXCxhH3YjjzagGifN0A3qkk
1ApxebkYK/7QQ9qmk9ABKmF1NaZ1SCQWoABdYkRVyPaD3ndWVr/CJgwSlCdhLgFtj4uJoLzqWU9L
pW5qi144dr+VLkrRaQHwGovtqt+pQexa8O1Tcr6majSvH0g1Rq41b6ZmupmhsqQLeuHNwyYDsJj1
4zVv1ZaSFxyJuLDjkgRGqEeX0LEBEsAFhrI6ZLmFW/Yc+AMPRY1KD7e+5Sn/aboLSnXd1ciBZXXq
qwxKIx64YZ1JbntT7d3WOFi9PCOzPAOzV4D1BCFti0WsHLaFNcBXsw982t10luNE6YJ7Go6ppqyw
TQlQYjUUesayeCg6F75/RTdHrmk5F1Ouyhl7SLHeaMTi+kHjzqjGlP2a1AxaY5npqr9WtMHCnkQj
hs3v21dfNPw94hAXzuWAgPlv5pDvulepSxebwFIp6qpvDe5rzqme6ZcBIBINOxpgpeBN9rHJkra4
VXdGpiKQbV5EWW3ImNLg94OwvuhOeTBQ/VeQIwiBwvWLjg4ArvmZcdvd0ecqP+MbIxxDe2OqnQlO
FOAaRnQSabNCP45aSB8CH7U0vQGdohaQKxRrQmcDKYl4uZk2mD9hl5xqwR0pjrzhUD4EW5/Cu3dl
dgbrCxvB5mQAMLA4WAf1CO7bhm3Sl+I0LGLtIB4PDtLewNmCAuCCoPUxXgmicelowL3Ryv9lRWXs
49pRBv6NAsMiWVu3etyqJAthELvxwhPv9HP7G8VBBjAx/NiA8j3uOJb9UFgKJOS3Lq4McKVaACvm
9bkX9WDYRCsWxMu/newerxPy46jXuIRClBLcoE/IbGUtDfNRZI6A4tUbskFFUCZlopC2o10NaisM
nePfj/XzGiHg5QBXj9Ii/NaOEVQGQYXfyEGDp56E3wnSbOeUt96pEEdggtGfm9ToEKKBwrL7pMT3
3w/hDZ13/Njej+FonaPHU3IlEMCBTn+QJkt5A4OtqIAfWNzv0kOXgJ/zfc4O6nTD/zOCgVh01S8C
aBAgrWMVGmNQRl9DyizybbgVJcS5SJsfU7HtslfYunFb7wh6CScG/MX8hK+LD4M8F7xFwE4+ro5x
QRuv8LBzOipE3ynmG47bwq7YuQlsXqIyKiIY//7fAVpIgd9FPdrpckjr1SgBokizpYmO6jap43xT
hhQKcFu5Ywfj6j/Yd1D+tin+IWsl51h7r3F03gJQAY6lDd4HgsYUGABArgNUvdOgfAXQ5mTQrx7v
+6BH8AYfjBc95VUHsAgBvGG4N2OYv8Ti4H73ghzbTgPv0LsT7/Tzdr6O1PU8HIZAZtGjVdJUJrox
6AZHU4hO9MHaZskKm4S+QnwK6/f5yPoY6mj6GKmnsResDxUlJswcEzZXg99FRMkTu8sX4NOPoY7m
jIl6M7oqDfxErAesjohvvGhq79B2A16yOI2X/LyDIplgNhxKHSwPYEY+royqmhadtt4AlG2a5CE5
YK5srvwkPTTJj/YE2udNnuzjxvMx2tGpCKWimjsVog3juEWpNkLlI5ytHnroMXL0sELWXEFRRTG2
t2UaWSjItk3xOs1eMprFuWtPyMULCPLdYhe+7nwozlnolo4mlAGmuFxk4kF4J58GVDbvOVtbKdA7
EafMmo9Ebtfj/eNAjoAvNM9L3+sxEHSOVxzWId24CTps21M4rC8mxBrJB+hrdQ3wjtmao6lRUine
Iplhf7OC2Jrtinacd/menZp+n2c6rtv4x/EA6bGAHfo4HUoIoqZdM4koe/CuAcuIpqTc55HCpNBg
5dyhmhQZ3/L7E2t5Xasf5wXC+o5LTJAzUbs/yl5on/K5JQRIbxGk18W2wmlEA6i/ztEKIj2Jx/p8
wq7xVq8vhocLzbGPw7R5l46prVbgY3Vnx0UMsHnix9NmPqs3fNpCrrVAFpr8fpif0VIgVZqICIVk
CzyOo7VGC0oy06sVmJWQhN2vmDoAZZJTYb6g/n2Mc7TK7Ex0sBgEys27HyOY24cLjHECJ9YhC0i4
Hnf+7j+Aya5BodYP7NYqM30EvEblrSjLAqwbmhhqvyKC6/syBFDR3meYNNnlyaTzq7n6PuLRAZAL
NKyqzJbRtPeh8wG+Twf9DJhXhmQjwzbJEiv14xXv2Z18xl/GxvqgDEIxHpB9HycQrIJae/FmEflw
RnJGHUg+7fIJslkZjX4/a76ASOLJ2gzwOgLJx//P3Hkt140l6fpVJuoePfAmYrovAGxLT5ESpRuE
DAXv7cbTnw9U9dQmiEOo69yciOmOrpGKybWwTK7M3+hzSLvmqVYtZ2wOsDifoiFsHUCbV0GYXUaC
gDdm8DU1c+FAtf4nCn/03H1vBX+nvL1rX/8Ks6nGhLkLyprhNkV77LryI7IV956v01nvwFzr6V5L
0p3n0zYy8AEaESHEJ66+LIzGNkb5o18lqN0iP921NKMtIzwIQPSFeHS7ILsI2xMKUbWIEFTk82pB
QgzWCZXciIJWJX5SBuHKNME6Nbm/kgpPW25+8JzP7ey8q8NALYRcYGAi5fhJZ3rgARok5drBunTC
nQea3esZAkx1ZBgTUjK+ltzSyR31FjU4J7oQ96snwNvXIN9LgWbMCgV59GK3cPb6DLUyzeoCLnoF
N6GpxI2nPqCfvZvIv1ltB+mRUVbyVV9+NuRdZMfu6q+wuGTOfoXZgFNT7fNR4VeAdeiEF/Ex3E20
nexunfC3eK6ehZqdq3A8ZVUYtOnoaQ6oox2UXX2Q99rh/Y24dGmcT+rsWA3LFDd0D9SMatA8oKBv
GZ39fojF5Xg2ktmxotQwgjtqyy5aNj/KsfkclOajZAId+3+LM0vYUwn0lBBxzQuS/COXcpoMab4J
y/D6/TjLZ5dmICgtaaDwrdmnictURmcF8q+6ww99D0XGTi8D7td+r6zM3eLnOQs1+zzW2JrmSdG5
Dnx6CGoiAdtFY+r9AS0utbMgsw+Ut4mlZwr4e0QKDu2u209L7Teu8MXj4izO7ANJnTLy2QeAkIfk
dnoF9HV+QA2R8lFwVGmGJCsDW7zQdF5T6BuLqjjnhKtNngrCREPTss+eVm19hKqSsnEDemvvT+E0
RW+OXG4BGQcFFTu62ZKoc9Z3H5mAz4RLOXjy6wZ4ku9GAtRu+l7vB1tI1DkJz6LNVoUgFX1samxa
a6ztU4omU93jH/ygNNtO7m21+SoMn0NPWYm7NsjZOonSOmork43sVycai1qFXYN2Den9PhSskz1q
hu++P9Jp2t5OK0mlKUJ5ge39OiM5SbEgxdPpVNbbSEVHXnUES10Z1lqQ2aHe9GEfSdL0PMiKT7AM
IJXHz72RHd8fy+L1ZaJBwpsUbvA8Pa9LdFDNGDZNXiUiKB7tQzOKh1ANaR1URwNIaqUHa2fv4tY+
CzrbchgA4yrkkeOUbb6rg/FkC0O272gCVll0SYtm16Ugw2lg/J0cxOK+NpBiQJBo9uVUmN6B0TGp
nniF9JqtAT3lHbZyPC7vhLMws29nBLkyiq0+3ZL+XtsDH3DCQ7CH0/Mf6wux5c4CTYvoLPnwSyMQ
xXSo3DQwt5DWnbqxkGJeWYoLD+PXYWY7Ox68WE8lEozekbZi6ExSNZ3TAyZyGuqXa6oCCxV9SpYv
pRJcyVQUlF4PS2/gQ7GJYdXsOlfZZm552pm8Uq1dsqn6TeKsltWmDz/b0ucR52LvRS6c+r4jZ5zI
XsJTSh3vdDOJqTRO+mGdebiwuV+Fm73ghJLG8OiBQDQ8jqiTAtyoa0FNt9oaGX/phSpLJsh7HRwh
WtmzJZ8peeIhB1y7JnAEyjl7gP632bbbs8UBvtx296KdXSkP7x8r0wp/M59nUWc7oJfSpsgHLu8y
v9CUGOOGYW2TLWS9rwY2W/tpkKKGH73Q2c7VIMarZLemBjEzIptqUCzIs+HMN0CO/E3QQtHj5YuE
UbrJHcERbztHDG1qNfB/9cf3J3Chd/c65Oxayz1fPA0WFYyXmms8bPrrBK5odjFSqUHCt01EGky/
Q4tdXJyIKEycNlhg80dwUiiKIho9V0IBXL2EpJLLh2FQ1/S1lrf5WaApMzs7veRTGohaDlVv2nTe
yZaQaUKk5vPUUAKKEWzWUsqZ992v76iia4eaInBj8OCvI56kxozziK6rZNnyvXwvfZdovNpYI38K
3KyyDUe7iFzT7XgtAmCgimPZ42ZdkWtmEPD2F5ndgFIMOsmr8f1t3C98x2Tfl8+jcBMllypHDyes
Kxc39QhJC2DShb5vrtZLcwuJ0yQNKKHbTGVOnKcxoRRMSDevcoMIAUj1Y5I/iY3h5v61nq9kGUuP
k1exZueBmgedGng8TqYnKla8vypyl75D+3mtF7R0MJyPa3YwJLoW1WkP+KFqnem481xtEwVOs9G3
8RbMyfsbdSGXQZiTtqiO4zRVgFk00+rlCh84okX3LbYIqnGgdtRV4Jbt4NQ69Ro0YfEwMlR8g/Bi
5Zacf7cxaTOzCv6UwaH6Iz53e4vyX++Krr4XyTXctftx6Tg/Dzn7fG3VanGRMcg6Li/1LN92pzWw
wtJqPA8xn0dNagAMEUItPiqStY2BV6ehsU1rAUvX/O/cHufhZif6cDIkUUimEf2CDNi/ryW0OHm6
JiroGvAOe1OLTiPJyke1dsUwkzGMMcGi5w/vr8Lp153ft8ZZjNlwTLD9iuJRoG0DAMCBgE5bYati
tAWRupJzrg1ndoZmWc+HSijo6xUixUO8KfXd+4NRpoP/vdHMTketSjs5RF8EEa16k7Vk0UV06ZXe
vq9yuDLlldaDxBfBdufi3jelvZfnh6IVDt2QXFZjCHTa2Mun4oMsWNs8MnaZoB/EotmecHLQVfEY
R/GmiNXJKG8XiGCj+RkwTA6GN14PQGuBuK7QtxdPwPMvNMtpQ6iTadcNrIKjeYRCsIkddMOd5vo3
mP5L2exZrLk+ZuTVRhYEPHMmpr/8DM8MwEHtMg8btMlv/04BUj6PN0tnO8OwToIPnzmItNyOFQDu
dcXzv5KP8HRcymw7r5RiOAbZt8nOC+nOlf28sv7NWSoh1kM36LJGvsmzwRnhzcBbGWy9TO4L1VzZ
AcvBTIApvE6UN/2XYrCyIGkJFky8yTHatZJsl8V4MNXD+zth8VBEYeffkWbDQgzNa+SYd0IXyKpN
yeGqTSGz6xQmnEHxCwjLbbxyoS1mnsgM/G/Q2YuBU6Nq6Rs0bpjYxUHnjka4yMtYrJPui7xNXVin
TnW1uowWl62hAYmzOCvfdHpqCLCVWGUENgGgkxPKznjIr6BnNEdxC4ptsyZAtfglzyLODhqhVEpz
aJlfRXmWgRUXQ+xq0cB7s3Hf/5IL/XjEPUzEXyQTjQ/lzTuMPEGTMkKJpQwn1YcCU6t5jK67+F1J
pX2nGF8CVb0Th+ZQReXHPAMm32DkZcdZl9hd5B8rITjmnvkgnsQLL1Xv20be+7H6bag8rOqSuzjU
biqvuer85r5HtcBvu62ldt/bXvqQYjXx/ogWX5bUUSiAIUmB4tvsRKvVrh3ToJkUPkQHXGx/nX3o
Loo9xpLCTkYRyVa/9fZqQ3lxT/wVdq523CM75XvSn+++9h5yaT6S59H1iHZgwLkBN+g+4E1Ktjd0
KxtyMfniIYiiM0KbCOvMbr+mRmJLo8j4gkYguwTE/6L0OiVf1Z35DUuGtZBvYVzYqsBmQExuKvXM
M8y4Tc1MLdHPhpZ56B95uTO68lZe7WUt3ezngWZJBEwy7sWanKjPfqbQy9KTsLILFp985yFm00e/
PvXMilzI17Yd6h17mIbbzql+qrx7Nrkbbte65WuDmm3xquwUAnKa+dIuoDBdSj9W9sFStnI+pvk+
KCorjjCco1FRfzQQV4wdb49mwhb8hqutzeDS6+YsmjGtlrNHs3FKgjhMWQ3yrjhMj8XmmB9kahDU
9VdugukXn6dh56Fm1zrPNQ3eK4UATFiR/4p31cY6Vrs1QSdp+gTvxZndcpGawsKJRIS2v0e38KcC
UK3BB++y3XYbYdftus2EhWkvqqty5SZfW4/zgnDdlKNfgYifCjt0fE42aAoAMSUk7MuTO4kOr03q
yno0pj8/+36FGKo+GqcMFuMpI4SKG+9WFuTSrWaiLE4JZ3I1nZdPu6YKhlIgP8lah4coJ3QuIjA+
ISJDp6oQL7DH4gfn1W+8FJfXzP/GnhdS29bvR9pA05oJ99JFtZ9AIeLFWq6wMsQXFMXZLI4yfOiT
AqVpQNGs8uJd2VoPlSAfrPbz+7O5VA07m8yXt8pZpKQ5NYWg0SCp9fbQ6eajKenw+IWn98Ms3Wrn
YWZJlx4ahQ5HiDKtLh56nXvTNG3pYSzMbZuLaytk+Ur56yvNFiFyKnVs6RyK084G57YLAXQqm+S4
1shfTCbJklEsRhRZEuXZsz6PkxSSJ5EmvGoR2lNFn9rIPnUwAho2iPttGqd5Xo27dCifx53dZZ5k
hpoVMp8YEELlsYyfYNCeYiu/L0XvLjcUqu2CsbViYRNBF9fq8VvbRCs9+aWPev5LTH9+tnaEpuh7
LlI0L7LqWJfaJjkBrdE8C72D8TIMq5XS19KuOI83u+tOiVV22sBaLSogUop0ONXydWXK9H+Hu/fX
62IidB5rdusNQdFgxcahPfW46i/Gp/EidfwdrPxdvrVuEdYRfqyEXHofnIWcny1jqbeQxMdfNRuU
bsKj+ZB9xKiSUrHhqp9WL6aFw0yBaIFzCgwdkNWzTekXQdAWA+enmcD89BBsl4/yJtlWk76/vxPa
R++hO5aXp8vGCTa/ocC5sE8n1gWQDlMH8TJPsaWhCEpD4YMiyX/M69Ox7pTjgDtRcNIvw37AWsx0
LTU4GE29spaWmn7nsed5duydjFyaGhDTS8y/eGkZ2dJR2E3XhrqyUxZuRQCpeCcYaFRLoPxe75RW
9gs1z0Y6ppayQyxpX6ve/v3ls3CQvwox2xxj18lBbrJg0YyydaB9SY1foWe/H2Upo0AGkAolTWYL
zOtsX3jcS2pV02KYCosxuskuZYgHcatsaKl/+1uILNTg0do2kPdWtDlTDU2lU1y16De+7EOStF8U
pDX+z8JR9irM7MaIEt1LuxB9XbPh+5uGE0ZYS6MoJ994crJZmcS1aLNbQ+3Tti7NlxK3RPs32mbf
OlpDE58DtdvNaQ9N0TVuV59aS8vwfDJnt0Ylq6cejCL77UbaFrfiIyIo5q10r92NTnVdfMFLIP/0
/liXhzqp+VMZAE8yWy85RIFAyCfmCrJDZiHbtQ6RHNfnofkmBvLazC7sAg3khcYzUoJBNsd7wEoX
u7KEEti4nRsUdvSEXqBTb7VdfrCO3S46Zo9r3YOlo8SEKUe5isYbuOXZOepxEYtVAQ7pV1GnBoVk
Cw6k6KMMcuHvaGGzHc7izRYrskxhhrF7BaRrelBkbs262cs/qs3UzEO+a3WECzcvfCcJ2gD2Dwbm
BK/PL0FS04wC9IT4OJXOr0Zm4rmNLbFyhq/jMyC8H9kq93FhvULKkXk2QyLFe2L2GKTmiMKHwcSS
7jhmvdObwX1/eS4N7DzC7A0opk0t1CMR2uTaC4zC1vtmo0SUr/NgrUm4kLPRjmR1gr6GfDsnVCW+
qAA7RiLJvBqA0sNynvSfJyAeypq/QeRcyCdexZvdCGCQJLxZiAfNGxz0ttxZSewoV9oxQd66ja9k
lFJW23cLG/5V1NmGD3IjxmSSqMlhsoQpHdj9k3hVjQaFY9qyW6DUdRsD6E/t5Gr4/P73XNj/UNXw
YXshYwAxmC3UgLurHLCCKsevXfQghI5iSGt34OIQETKGX2WhWDtHOEat2GZ5gwNEvakO0oP4XOP5
hAYRaOH44SXh33Xkh1hArazWlwb+rJQAT+GvyLNPasS+JZ1QwmFym0OBUOOjd1uwhm6Tj9QkXfkC
Ri6K0dcmvr0ro14atCRSGjRohWB+MbuzyiQUJK2TKB0gfoXmNjpbw2M3omIoDN8aK/z4/odcaihN
VwYCDCDP3xJytdGK+hYpTiY5uC1wf/L2UyEo3a4XghaOmVehZtfiiH+YLwtAZCXDO3AIRrYUt72z
MqClpXk+oGmCz15L1ZiOp1zlTW/cqDsR3jgCpM4taj2HgXP775KTyOtNbIg1TSfVn+3FkaaRIYSE
nDwapEuYlP1GIMlAqk+h5BS6In4Ga+NcOnYmv0VoUTK18zl9R9WarM+Sjken3f8E2r4NbnAk2qpP
GEP8RsFpqbxmnceb300nKZQGFaVX78p4agdXugyc5MOw9x+LTcpzDYjJtYSY5vV6sWtxP8I+nkwW
8Xd509LpABlJY8BYy5/JQTx6u2yL96gbPmYX3bG5qF1hNyn//J3GjkUFbKKqQ5IC7PN6LeFsqFip
hMUVFn683r6fqsLBEm6DENbKtl/aG/hY09uB4QYAZHagFuo4NrlKpBSwR4laJR6MKyGW3hTWeYzZ
F0QSJgiLqEAZR3bYGptJjXOPt6LoKJCqi4l7v9YZW9qM5yGnRXy2Ga0m6mXfZFgJRdHewyJMxZxa
/s8NkBAYP5u9aXbPw4TtBMhiZGoVoyNLGPEQp2ss/6UEFEYQgRArBuRszSYwztMCvUo0v6ODml/I
G276TXjwzAP5pwuKYW2LTz9vfg3R4rOwP1IVNDFni0Lvk3gIjL54eUegNLsZP6HNbEtO+yBfBGvQ
grVos9ENYh7KoUe08ftpU9uS7W+STxNBO7v7DXDu0oJXYOMxPIoSojXLOQuEwEMUZgsXu0MOTRe7
9I11rW1aF7eHreWKa/6mSwFBzTCNoFdRwJ/v5VIYmxhFJDesv45oS8lauPa9lo5kEFUsRZNzisvg
9TLMI6kVuhQ4nrrLr8N7dYM8HYAJMScdizbrzoOLOxoiOLA7U8ft8OXPz9Z9ZzVmnSjGL0b98DAx
qejv3yAeQnFFOKwBH5d6tdZ5vNk+Qx6ibslcCnpUnMETPW2bPxsb8Ynzl2vO3GTPq52qpWV5HnM2
qYjKFSPZyxQzJcsFiTcpzzSm83t2NUsnFjUyA+QA+45d/vobpux8tD7Jq/Ucka2hFO20Ha71Kvk7
iReiGrxlLRns5NxNzQwrFmtvlm526e0KkNSNDe7kMHnURCtb++2YDFGHh4p5MP8DwOrrMUmFmLUG
/qyu7CGqqnztJJAYiEi9n3m93WCvo8zOj6jolJo5BWBhfRHyn114+/7PX0hVXweYfZo89KMI6WNK
DgjHFHR8a9Wl5fZx8n8N12wSF/bWNFcGYjXsK53nx+tJ84NRULQKPaDJLUrOd1iqPONDx9tKyjag
7MPMXusjvs39CUnij1e2AiN7XuDoG7O3OrAQrilzJJ6wTwhvPHHYhlHntGjGr8zn27Lw63Cz3Vyb
vn/yA8LVmwgw+pT6Yyx9sZ74L5wbryPN9nB9QiDHjImkX8XXiJJ/VP1D+CXcDc64AaKtPaolde81
jMcCPJqwfEEVoo5Mx2v2CfW2EoxWwp8muKTmzYkBKY97Ld/phwZ0CZKVBzRWpE21K3baQafyH397
f44X9wSmrZMfD8Iy80sntjqku09o52iIPlb1tyG/fz/AQk4yjfGvCLOnalhnaSB71DjDVn3S+urj
ib1+xVLynBN+J07YSvE1iKAR3T78UMYO2EdffMyMcW17Lo2VyTYsUmb6dOrsRs9z7RTGU7+4gd0A
pEC4geAAgbnb9NG9Rmcj261mSEs7BnmgyZ9ZRFpGnF3qqVeeIis3eABcwHzsHJRsodMfVQ7S5MK6
Sx86Z6AzWOykNSTWwnuIcBRAJ7tmCUfj2WkEM6z0lJ7Q9Uba6rjJNeVOgj51jz79pbXDKjXZ9J8G
gAgF98haW2Vp70LSnZyUNWqh89dfUrcYv4REjw7hXtl77vcpUwPQtVlZX4tf9SzQ7FQv497rR59A
L0pB3zVetwGgWafaTNyG9IPg71djTvfR67x3mtq/Bjeb2gaZ+agPiDkVesN9djOVQKcCXnS3hgBY
6Cy/jjU7BEdcEAx5msjpUgmc9G6QnKlBMPUfs6uTLf6O5tM0ae8NcHYepidZLBEZByJF7itMwmuB
Pbks5thLnb6tlrPeVl9fj3FWeJF6rymF9M8xcgBfSvtmfypsDuEH0Z3UDLLHYHfarSydtVHONqeV
C71uTEsHhTvM0wEIXFX7STSQQe71ldbf4kF4vmhmB6GvmJmJVPKvRSPYgYM+7HT8TCo/iNIah5XR
rS3S2eWSS1qlCVO8KT84XYe8XlR3atD9ji3nSrB5hd4f/lownRvvKShv/N3kfB9/+HO1/Pcr0/v6
X//DP3/Pi1MV+kEz+8d/XYXfq7zOfzb/M/1r//vXXv9L/7opnrMPTfX83Fx9LeZ/89W/yM//M777
tfn66h82WYNO9l37XJ3un+s2aV6C+M/59Dd/9w//6/nlpzyciud//vE9b7Nm+ml+mGd//PlHhx//
/GMqIP/3+Y//88+uv6b8a7v2azr/289f6+aff0iq+g+kjvAo1ShEw3Ri//QYDP/6EzitIqQMCyVv
U+X0yPKqCfgj5R+8ALndyT0AUIFc+eO/6rz9848oKvFeA5/Mu43/+uPfv9Xtr1Pi1/dgEv785//K
kOBHwKip//nHC3zgr8MEQ/hJvxHy1aTiiOHavCohIaufNnKd3CQ40wmNI2ODotaGDY3EVbGhkIRx
X1qJ2+OM0qt4T1z0Bv4C9U1cXAbYdMVbpd226r2p/qhQvza6fVRYd+Gp2OD56PL/NXDzTSh4HypI
IQjF5ReKv/J2+PUGmY8C6rgBGYl+N6ykWbot5xg35Xpyg6DtQ+Zv6sK4LgQTbcwgEJBSVu0s/xr4
/sE/VbsEaSvDPPBEc6RIxaXlILQoVYjQbIufPZBJ8SqSP1Bnc4oDIDa381HUTjzUH49mdNUrV3n/
uc42Xvgh7E13EE1HRGG2776mvp2kHsSNGlHqa4wykJ2V93qlbC0YUdpNg1XSiHuLWeKAGTwjY2CX
GmIt+b2ELruGAr/21EuPWvFVS7UvWnuIJW+bN+U+TvzHeGwdT0Z3TFcuaP4f2klauco/W9Gl74mB
HcvFsxgbh1pSj4CxH7qbSMU0oxX2gVF9tAbzui/1QzKk7hBxSaH23MvCfsB+Jsseuky4yQcykb7a
mYp/mP4qxQgshJI9vdQD4vafhwa5dyVxY4RkfAyE4owyUuYXOC2kl43+3BrWTSCgEl+IX+o0daVY
PU7ei1nabfXKuMbHYI80dCUiUd4kTqx696X31AbNromHD0nhPSCi8CkoHvSTfoBqgLGItz/d6354
a3jGwU+1GnMZjPP0IhiBpvGML8vDqTSuszz9hmKzrUjSp6HGZDs1lE9GdBmnUTbJCyt26nXHoKoe
W5HImogcj9VdFXn9nPqmAftexTwED3IZxzJfwkDolDW7dCg+DhKF6jZzMhk1h1T+IHTiUfmeB9qx
k3iJqOinp8qlcKouDUu+kwMVOk3tCcitS0/RjzxAOV2I+aAdm6qLcK2xmmNFpolh+V3YoGaNzdm3
XEakMbKiq7CIK3syQDFKLAq8OrKHIbuMC82Rq9RR8/xJsNIvyPYqdvQpFDCdqRKc1KJY3aIaBz/D
/2YqeA35cfKU99FjINSiK2BWM7RNvik1YXPq0wALroyEyMceI4uphCRd9EPok1sU7wU7TZ26Supt
Nea9W0YGe7bACUnjWipa/vzUhT/hyt8Mfv8h6CTfTdEZO0U/yjJpsYvSLgc5/WJZuISocVnQurit
xyqyBZWZaYT+MPiSMyqqqySy7QfJ5ZihW1FKd6a6CTtMajo2mK5fxOJwEXUA6n1kyqM9DhGuxgOw
xUEjM6+VpNhaSXHo2V1xOVwkcurIPc5IEdaKiquJKSV36p2hvpMGbLuUp04PkQjzUFlQO/+zwWKU
uuu8yGwxzu4UD4dFzww/+qFw09X5pm7aTX26VQxSGwSR1V66tETlWlb8bwB4LhKtvE+FGBFaBflt
7WDmN/SSdzgB7eDk7E9j47RFc7CCCsONT7KXOzlYymHACCH7VsS41V337U1sYoo07KK2dVK9wA0D
TUbscHhaypEIk0eFw+TgofJoYJ3z4pwWFDhJYQwDEyNlO/IyqJs7NZfsvk82HUDvptz202nR6fgM
3QdqZFffvQjOaZY4UfYZSC7QpgtMYuza6zcYSzoipnQ4LTS+6DQBcEj/p9r+wGnRKa07yXIkLoMG
le7uEZ88fh8MicpvUb7J86OvfsFHxVUK3+aJY6eKhSYaJC8cuEZvkyOA0jsym6esnMp8MKIPyE5y
vl2bzUPxMQi8TeBj/mhXoofP204yLhq63dqPtr1Isnu9+2KcLnrtIVVAhwTX8eku9j70SmNXAZ9Y
M7dxPuBrEm1yfZvu4QgZTW936jOuk+iHKI7Q1I5++qnkHRKw8baWvI0s4DNTOBgVXQRp/FHHpTE3
Tx+8SLoKyd9lWCNBca/Y8YDVI+CvQdGvqUBfS5F4WQ2mG4/qRrekS/YcRkhIKeENEObF4MR4IfWS
hdJ/4spphlcPG7f1s31gpa4lACPjMLR67+bUSZe9csLyUf9Z1kdsra9FjM1YFULmyEHr4OJ6OXoO
FIhPcYghkXGIdN+zvfYHLkl7BYV8+xSpuPaFzS5Q8Q7T3Kji+BxSrEPlSzmWnFQVkfm320JyLDlx
m0TaxrFmB6Z6lQY+PPPsY9siscbAFCXe++yIIUtZbsqxRZtXRAQf5fjjEPVf6A+6p1LYVyfTlaIE
/RcF+zT5EquUg8zfE6ViUzUldy3K2uxxU0NN1L+j3XgBNfjzKcciMBgfpEC5khPtoOQy96FbaNLV
aAp7eKrbaLI2PaXtrjSMm0z3DznmaaJU3vsy7qriXhnIOXDfRCMAb2r5arSETTgmezknHzElZ4j1
A83n+6b5Eg7Sd9BpCI3K2zbCsVXhsMtSN47FrVrh6RCePg0Wvzj9txbooG4+6MHpFmEst04AiJfG
oTDUI15YH2Jf+lD71Sbi8xmCt/FV7yZuB3Cz2F3kmh1KON5GCCmnQxnZL0njf5Q+P+Qp/zfPiF9l
0r+XYe+e8yk5rec/6v/D5Fqeqsr/9+z683P6/CoZf/n7v/JrTf0HCSykdxNYlyahEfzv/FqV/oEM
GeYhoKG4fuFL/ZVf8z//nU/L/5DQwKLwBDKcbFv+T9LpN4hkCf3nCQQ16fApb4uwOm3EIbD0wYH1
eufhUXlrIXFLtRnesDtuKKI1q+KU8wI9MUneYZYqImKqb+B0ctnKUlh3g5PjhtJi/aB+LLJvZ/O9
8E6Q51UAgJ0SzfNJBx0RF2neYvblZqjHoegcXxGTAc1lXR+DC1PTUWuo5ZPafAjNJjG3dTyKyhan
5jYM3Fass9LGZwa6uSxyvXlyQFbcFkqn740oNk+XqtCo2r5KjUrBU6Puv2RFhOGfrUu+CnIuHU4j
9/UAEUFuNCSDQyXz8+2Q1lZJJmcEoby12tEbV8b7prIjGWCtZR5ePJEm3Zr5A71JB0y8DRSGUBCv
ngARPSjo2YWOinWGywULGGTdR+DtLFO+VxE8YS3Lxhuw95j5nMYDLo6p1uD8Jo+qb8dWiaUO94MB
NTzKx19HzqsH+/kL8I1QFM3MaZsgxMtQDeiEr99OIN56UU+Mlq5+dzkhrIejvAWhuF1rGUw1lL8e
aawfAumaYtGvnWRs5ihhIMlRGfZK64jtY0P6ZWE3q30g1Y0aaYc92crA3mwLwoHkNnjWTj2YORZK
tWJfC7OicTr2BneRKWW9XVDbDnf99Ese3t8hCytmat4yPgSOeEnPkYOh7isdiXbjKDfdJc60n37R
61vkcuhUUO4s7opH6fNKVPntpIKlQ9hBx70E5O68TIYnSSn0aeNEBw9URrtLd9l+YkmPj7+BVpxW
/etPSNYBLxugEsJzPLVfr5VGoYULDBSroUtY55t0o01qOZ47OV1YlJAnMSD/Jjpa8ADdlZG+3Ruv
Y89GmnmNElMXgVn/fUJm4in9pTyOe2vTbGReVvcltlaOYq+yeBbjkjvoyM5bSNTM9kdlWmQ3jVE5
E1rS3OlOsx23xja8093xiLvUi1L7evtpLexsqpUgwY7tRNgah56D/zW8Pm2qS2Hfuem17mBqdZFc
TMdQr24akpKDvM02kxKT8pl8d/935v5sDmZzr0d5kUdIkznDNr/mlbjxN81e2KjuJASVo1FpuOvw
n7fnBR10Wm8mEE6O4TdLO84TU6iHymlPSKNtClVqH/uuL7ALQlgeUmbud3JhD301guqssb1e2VxT
9X622vnoFrB4w5ggO7NRB20c+FVbVE6gf1fVT5q28vMXjgzzVYBZ1dlo+zEwZQLgffhVmfpAd/Fj
yY2JzhwcA6e5K76cPilrvba3J+PrsNMuPwN+FElrJvGJsNjcP0APaUybp32mgf3NHyYpMU11U9M2
Pq/1VBfW9Pl4500+TxIschUCD9WVUTbOGD2p6qOW+GtnxbzBJXHTIByGAC36Otg2zvasEHhCKasE
olyzTRF6Mq5qwBHrnCFp4UQkEigkevyaBAJ+NpfYFlR1Os3lnWFr23gzWb0ZvFPt6IPuTorPvnPK
7OEREYX6qF6vqS9Oa3C2RskYSGA5kbnHX4AIZ9+yVKhZ1ZpO/LA+5HljQ63A10Xf9wPq78NaqfVN
M56ZpWkoSWQpGEYh6vp6vCV3kF5knARQUjHTAi6q0GfLPme+aFftrafoOPh5TilE245CGqWDMvhc
iJgPCvcrh9Kb7Umdl8cm7gU8FvmlZo0+lNA1o24NVBbuph4q1m37Yh/vYDUz5/53wYWW+x+HfDEs
IA+mmg+yc3YiNGlYFRnK6Ny2bNcdtuicxOqtdRXdK44IBVBa26vzQeLKoDHXGjfPZEA0PwRjKTJw
uLZSJ01+Dpq6VcIvnpFfYfxnt2K5C8Vg36r0VKP2YeDhP/bKrqjxQ47Std9kfhy//Ca4r4CmJ7PC
PeT1l48CYNFeKQL+qay7sq+c+ETPMVH4z+nSTwx78B6jCo1Yki2UpjahpG7kAEyIX8NBq3YnXXT8
vN2J5lo3fWmOaOJPzg7aBGeeLYRAy/0U1f7UyUcTq0Z87sZs+/6Xn2/zafDnIaZf4Wyb6RR6UhA9
qVNEvEQoMef1rQXRZfBKu0OeZgy4kekZvh/1zQUxDzs7x2SlbUcOuRTPYtdSACiIz+lAxoVLPQV0
rFJROUGXYKunq1SCxdga8ADKuTy3RW12OaVdURggi1l5lQJPwqLqJ91Rzdx27ZNRVLYoFo5R9cdi
yDeW2NMHqlwZr772NO5D33S0wFibjqUleP4rzS4uj65F7cksQetD+lM9Kq7y7YFK+R4k16X0sbrO
H2QbB9FVEYo3px7wcbT1IKwACOJ1P9/3bEvfDNSucXDQMh0EwSY18El/ViyvphRoIgbc/fiPPz5v
FwBk5EBo+2nzDafVphCGo1U63pXwJH+Mehu36nS4iraWM+E1tOTjYDnWx3VDgber3ULSD1yQ/FI+
maPXxjZH3kbU8SxAYb+GmP+ihrmq9fKm6w4H6DzOXEckazJe8y1xesyrpq57uQu2U2u63IY3a2jy
N5i8l2iQ8gBhWxSM5oDopCw9vcMVzAkO4bW2DY+d3dgC38/Ha+lvEKeneJxHIvWSCe4tzlKDBkJl
PBh6QRKCeywP63bbu6BetqtognkSMI8kvz6dqIkIWWBpYD8PI3Qu5SLgvyel1hADiImqKttwKqGO
v79Cl5YJGwLewUQyfiPeKZcG7mOaNIWdSBXeod1iDrpbHd7b852ffxZndviaiQVSqpUL53S0nvx7
uiQ7/zjpkxoA552Cb7dWqni74XlST4kjlZgXh6TZtzs1ijnWQxzw0NXxclOd6Il9yHxiAYXEALyc
31CVmqfH8hQU6TGWCpcY+OHXn9HUB0MxQTqy7fx9uhEnDq5doTC4LcGGiJ7d30zQbKm7WgX5zJ8E
DJN3jkqNdIr9xnQmPUmnXsZTlrPGeJIuMxD1XPSX6k3rntzoQr3oL9aIzi+p4nnqOo85W7XaENFq
rIhZb7Sn8Dr8qn6Rr+Sd8jS5CQnX+KkO99UGB5PpkFvHv78d8uSsOj0TVFgZmDS9nm1dGnGdrXXT
9gXhMdbbC0jz39W4XQPbTUvl9TCJA8p+0m6Q/g9n17EcOa5svwgRtAC5pSmvUsm22TDU3Wo6ECQI
gu7r32HP4qophWrmrWYxM8oibCLzGAC2V3H6QvuwnYZx+cLvGs6LhhG9VfvuZgCD/PMN+edvvYsF
xQSQf/9UvFfLVra5BpsF/TgV03i+Ra1tjLoLqYPqjKUcsTQQu/rkHrJzca8e3QNqrkD7F4frpaIP
R9dZLMzweMcgr3IyJMncaToXJsFoklTDneP8ntmVob0WY3UuVEbueaRHDF/elGiHSv5UqYfPh/Td
2WNh9t58x2r2ukQUvFli5LBNH0Bga/3//KpArRA1BsD40YFA5229Qryha3gCaghmjVfAg2z/yS0y
1QVlecrUxoCHF7nu4fXRynwbd5XR5+iFDgppQJCCGbtbmI7GXueQewYd4z/zkSAUvLzUcP+ipIMe
yVpeg019MduFRQN+GuJFwWRxmSueUTTcJaFxBdC3mrZ3wVbJa44OLm9qBPNGGsHWoeijz9cFYFwf
xYBdhQfwFAg71lr/KWkbUuRuSYPOsaefNXTzcCtMjQ3bRnHfZPee3x4zOBlOTtLvq57vWE6OOncf
YJR0zwr0R2e/pqFwKhC/e352evNHV5UHb5gqWGcJuEoX1p3E25qlXQClHlw5Tnf03WEKS41mcJ8U
t4Bnbia4lfcSHpW6OqpC3lUq/85Vm8VZ5ZtR5vlnWyXfJhuQDkumOzqnQe5PWTTS6cKMKY0B2an2
npXiqCfiNVF9GjsJe5Jek4WmsOrQFeLey6cqcCx1J2iSADxDH2ROXB74vlLFhqaMn8noZN2tanQ+
bRpdw2W8zmvymMLf0YoFIW4ROV1WBtPk95uGsxkWjp61saZ8ALLMH1Ncd5YHvEPmeckJtJnsh+8J
+6FKky4extGPoV7bHDjUnw+WMxcxNQRwTBNlkYmCdZjUBlTvJqP/WQhlnokjFXr5/XBLDG5tQXAv
+oCXlftqZ06tA2uaXBrgYvRiqgFEcJ2J3rLy2QR3/L7sJjPqva65L11jjOgEz4lGnKCQFRRtQeO6
68BIKOzkIWtdftYkBdaE9wM9+Ul1WyCprdy5fpZ6+R/BAhVfprYyfkpisimw28zRX5NM+eNBZk7Z
KZTf8nTGEdPVBJAkXxatCxKdoqmF7gGpzPYX8PFDrkEgkdKFyR+vekngkQYBeyARcjcv6EZzq+5v
qhE0spOfydJ+EDpL+Hc51w7GVtV+dvGEaHt0sscaWX09gylqoHMRKVUqeqjKykOVeSY50hDOsgk6
gtqV9ffUpyqLZWfmzbd0li3ed7DKM8HGJnBSn03cPPsEkjTtGHtI1lzgg11Ddc/zAOJo1LpZUwUZ
nWb92CYA6EC6qEsWUNAEtcdiPA6JhEYXhMcGYzjpXgLr1VDhAqGS5W7/2uk8MQOLA80HuEktBlTA
Gz5DTdFtafplFM3EN7VkWpyHQnSY5tqdUQmAAK+RWM3Bky5tflsJFnoaAi/RNM628nIJPcu0qdJN
a1vSqnQ0F+Y0UYzOBGTgBJQZY/VsFIE1z0nT/yambiSU15jZ0Ys5NJTNkSmg0PREhqSicouaVAc9
XtGXmlfPXNYl64Pepor8GHJew4l8WIZwV1CvzX/bXe8RcMsVXKaiUdtYVaT32tfMt4rjOAF9u687
3lY3ElxHQCAcQAl3mggH9doJu6zEwV3x4mKVqE+g2Zr0/XNtt9VPy0s91KVs7YA8aOj2q9vP4/Ds
mp3dPGIpoJxE9CxlVGd+Pm5IKVMrSuzKTaKSF0BAcZdYD4WYGvA5eQIsVc8xMGEJtNxB4y0cgDUx
RbkrkAtLz4umznxRvWHddyZpty2W2KmZPXFobPBdU6y7MMkGM2xTDVyeQ0JzgIJWV8gkyFju7Cgv
Vdg0qCYS4NrvlGKQ01LdOZvshfhCoPTb6CHgJjh8yDcgHKHt7HXyK6TKSEHgWeKnYVaq+TAivw4Y
hTLrjH0dWpj4G2cG9LTpB+gSdI6/EZ3HTbCkE3uDbfg4+VwcMdvWRfddcWITIB4DN6AmOw58l7WF
ClXh+BGmDeStUsGLlZXHwvDKOcjTfMGHlVDs1TqnfsisUsaccOtHZVLke64JHXyYx9aB607NoWsd
UFlQRQtV3dGwAIIsFGh/BFVe2NsagMeQwisK7AGCf8N84RxT2DREssSz35GwvUWTvQ3Gnh0Sk27S
KjmaNoTAALE8wN2ARFDifZYkv4Gz3IH4bqTnHKIefY+1wLCraZhOP5mr48mhYdn0v+zC3rAy2Vgy
j6q03ruwB6x0EcumP7DajThuEpm/mEWDCy3/PoqaBFZpPVSJ3o52AyHHeds1KaBwdQxjYUA7gY+r
jBLCYFkjwxn4nnqAz2+Lh3Y6P7LOKEJdtV9U0qD5m45oWzqAo4+1DAuz2FdTH6MK86AUvDFSxXLQ
XwCimAZO9vU8o6TY/5iFBlhvCnIigmJkjyg5hcQxdv2U7z34qAESBW4uG63Hrn5JmBlajR1geI8d
tpByIXnsiPSpbr1D772yEkRGSBQDbcXkHe2nAkBMgPVIYvVoLNlV4GXzEKJC02+0nbDvJWGvtU11
1M9WcupE5eMEKfEIzfOzPRCYR6FVCD/jASkUbpOo6IWISsXaoNP2Xk4c45ADENhyHdKB1jvKNDlm
dZbgGBAvklaPNgcgqmiHrStaHiOvfZi0F3fTtDFgyHUp06HY5g40zo2UPwB3BwBZBhGVSpRfiard
GIcFogyzuCAvIceJZv7NbGd+OKix2rYch27fJNUxcb37wqZf8fCeADUAwHSk247Od0xCJGhuLnZv
vhYUqzOvDdzkokGB25mSsKH8idf6Ma/LCaja7gcTU46ZF8OG9PIi5HDOayg+K8OIKVVdyKrKD4vc
/OZKAEdY/UhSHLlMeXu3NvCeBmrFHr+ZrnisOw8oXIGpJpW8p52ANLV/r1zrrsja0JzrfGPMtMfl
R6xoVpkOast5bHUGK5WigusE2pThbBX1BXY6MBqCLSBoqx1wq8Jid64xgZIzi7Nq/SScqxpWBcrk
9wATYi11vNz4JANY1QZCt8nT37JUWVQ7JY89syJBLdMq8FUNAZnU/p5M0MiCz/w9duiDByipyFvo
5RAaMo17mZLqpncGK2yz9NEssh+WgEKSbWwXKH7ASXVwCm/n6WanyuqGVemBIMkJh8ouQz+todSW
0p8Q634ylSzDXgA3C8ln1Mm0SW9L5VubYTLUjqbkBKXVJ6QQdSArjC+1qvYIy0J5sYviAAerx0lA
gF/jRWjAKUim6QW2xN/zrv/ZaXBpvBmn37jn0jrqotl2vgrxF+LaAdEdCZoLmKNf26ES/e9O5vsh
c9DygcGDJ3rs0RYqiyo96n5MA8LSnyYBnLTBm3628qeiNH4CeYwRzWQ8UnoruH3XOM03MZk3XVMe
YZ5023JsDk5RG2PAZVeTvYVR38Os9GPikVu7ATCZFs8wjP7Stjjhis4DVj+l38fF2oxCnymlfrLB
pfjN5saW10huR2qQgKBMAvx3Hba1rIJS8gcNX9kR2g5tNwayyHaJD7M3ItDYn3IZlnO50zVXpzp1
cEbo1NhLL1dbqG190zb7SgWDDOE4nzPev3JdXpJxkgHUNb+mgAkBrTm7QYurblNO1cVJYC07ywuk
+48C1APJfFTr68E9FbP/tcvQptfV2RES8uqkSaIsZ095O106A8edYhNQBRU4QSkOoNHIxnB06Lwb
U2aFmTU08SisbtOYRhmw3P5WAMK7+CleDELA3cQilb6ApaNg1RalUH5bZQMNeqWq0CisceP5pREM
Uuh40G0aV5Q/On7ziJPE2wxiaKKKwjsrQGIJuUnfajyoW4qp2NWJoFvSd+mZZzZ6OVj0Ude2aeDU
BDFNAL5Gt/nC5VAHk0FoVI0iyioaKPGjyjg8xqblpQN4qT+1TxP3IHPfn5RJnksi7FBnwGwOtQmg
eOr+SAY8LVAr+5WJrg/90Z52nQLuM7XoZhjQ77Dc8pBlfvNND+hGApID3Q7kVtt2yEPiQdep1/X0
1PgejyDuLEMIBTaRcOEVmnXyaNRAQbvJVO9IbYpdwgEfNfu90VlPoy4evL6ZTqMC+soiyRe3Yt/G
cY6tnnyh1XjfSXFDU83CxETbq8yB/abmyXK7V0jlw0YT2ORJpS989jj20pACwo6+mD2hO5UbMB6a
1HenE07Ea9IFeOXgkvRb6PzY8Oq1U45HQJ3uHcV/a4+AFNI0v5nl7RKalVB6F8hlMvs+6Z2vvKPu
1ilkbPHiljVwcXNbVoVujVIvgyv34DebOi3kNslVAhy8+a1RVB0VILbRLPzvxZznW/CMbr1SWpuU
tG1IHXHDhvlu7mc/9mR3Kgr2S1JxYp355HOQSqC+ZJnTsa26V5uj45V2tRGUqrmFxfqOOl5s2/ml
a+2D3bEf/kBvDVnB3crm92Ayl2AOJcU+gzOmG1S+7PLQx5s2yNse+O2+aL6m+fSdAPuyuO0eyAjN
U4OYL8ZkGnulux2OVTsQhE+b1IS1Ul5CQqjtjiCZHrB+H7iV3Nsq27pcZFHqlA8uLjOseufsE3Um
/gjiKfXmO5IB7dC75JseUVYlOZ+3ajTt+85vq0NHBboROUBcPQ4TR9Q3cpyA0ahyFaRWteU83RWJ
v1+ygsD2ShbicfQrk9BkrfAuEp6fxzWwpi8yh0S60Q92PGtzRi0n1/E4VDh0PBfrcxqfwLGByFRF
7zmaPbdKoG/fzQyXUdPswYB8kdJ5GRI3mlz2pHuIwSmrOZb9OAStnPPImtzQhOcHUsr95DpHLtun
wmxBtjXUI1Tl3GiUFBxfGxAdS40B7GXgcEYFjRqn26gq3+e55z8LKJvUweA7EMlgbRszyOqGmrkk
qouhf6LO6EZ93ukETXxjeMhz4PhHw8huU2+0jsoR6jhqE1mXLZlCL5DBE6R1pi8a1JQdZOn9n00i
yEPL5UiDqanUBvcF2VjVFMIm66frjLDZEJYfCjd5yl0APqsUlUrNd1WGV0cCX8RNRcBqcCh5KVv/
YFa5HTETApxiuEls3QVSddh5iXWGaOdv2bUxz8XB68E5GDtUmQwV+gK0ipG0d0Yl9nrIgjFt5yO0
ZR+NWR6K0QnyDsuZZ9DQZ+Yz6nH3do2Xu3xl1rTBhR0aODuWfNG0jz2HJyRyrSp3I2LQBhyqTAL0
IU++jyQYESdooE1D3La3qd0+NB5c1MzD0EEVxHBCB6YGVcoC5e8pjUeWRcx67mzkpwZevDU+xWj8
OtS0HNHjZa+m6Mqo9gF0S41jnVXfTBNLDPLRRf3UmjtgbU9JCaKaCQ5BrZtgBry21jS2xinM+RRm
bRK4bLqp0/oeArcHWadh7wGVAkCBqc/N0F7GZo4M61fvyrg2AeozWGTp5s6hX11x0NKIM5vHSvzO
mkND/X1nJ6eskLvKH25cDoiWQaK+yo/KTV/almxHXJCV+9yN5r3Z+WFq1UYoMoudUG+026CZfNB1
Sss8AvY/hrov8BrKDbA0OtOLDM4hRAM4xPPkN2TXtXm9VwToBpuRheUzPXsju6AVfdt4qJK51XzE
7Zw/VvCQDVwHehej4UAobsCSHC16bySgkI5gqMDT6eKx4aBS0CTmPnnOBZ8D4Q9BtVQcejIdRtWp
RwOpPPgN5IefOUeZ4Z4njvvVrJL7xJpiBtddAzkTUnp+pycPh3aR6tCGydNRQF37Rmo2haauv2mp
j1nPdg6BTETrdTsg2FGStKwp8GrxmLZMhDSVIBpSqwtbu97lSoEK5FyktMNE8SIURjPFCWnSDeHd
1wmGjIC6FVGHknqhXTyrEttBsqmQUQhn3iQG6oKqwEk+mtbjaHrjZSQcsmpwK+niJDEKM3Atonzk
A56GrwvqZi6ujQk8qcZ88eTY4JHb3UN4CUopMKzI8VPBueMA2tnuBCwti1259xPcIObNlN8qfwc7
W9Dg8Bgc6Hm00ePg4P2AIWPZZzOXe7xJsD12/QBTg4pFMJEpg7IYb6jNdtWU8cDxhi1Ewi9U4ICF
T0w0+l4w5xB8nsVhADdOeFnA5RQyJyuigWPv8nk+Ok16X0OxqyzFCfSkw1C3AeHOpcT56SPNq4wi
dqwaMOrW9OIiYTiAhrvazZJoWOQt4Zuc169TbUdd/+xOr2X+vbLNp3RUYSnvG3WBzcpeucaPzAK+
six2wzABYZU99WZ7xpUY+MC+ULYh5JGCM6bTHa9h2c1/D2rL/FdJX9DbwrOkiMU43VZixwsvHgv/
MOcZFExNlISzsB5O8JkP2Aj/mBnnBbYhPE96AgiXfXGapAlwlf2qB5Tmqz22utTDsRnPI/+OhQ1a
jht3yYDGoPUKo86zw/3vnbGtOgGQ+rjhQ7MxOwDusXkAkzW2Ks8NcMl25eTil2+BPgQxrK4OSTNq
+BDfYBdFVns/Z25MrAowQILX3EaaEKqEeSv02Lb4ibPz07I2REmIgBtn1PKA4h5jVBzwJ2ngyhdJ
WjhswSuXf2ENP1nwieJY3oaE5Txof6CXoSqP7AeEOFp+cZOftANcranqUJnYTGnNosL3A8FBcERG
VJgZiuRFebDItx6QLo8/erhrs0TfWaaOcdsceyW305xfclLuzCKFi6ZGkcQIuPso8Z+Uwy9Z5Y85
Cnn5BHwebi2A1LbClHPoZSUOrVOexnqaYkh/IUHA3Vvi4DT1bcph2wgzKOmd+v7elHh9bpk8jjRD
rk9eCfstZoh0kRvR7HtvDqs5jf3qMW0IcvBkC93aDUr4OKwkruzOw0Ok6sW8H3JUHBLthM3QB2qs
H+yp26DUFHCNF62gIWpN0VDKMyuRcTduMLUkHBMvnkZ+k1fIynCfNFqA9Gs8F/pnq3H3ZgcFvRAX
pWEnQU+V5bGJX8/VEENfBnPKNm0LncesiUxw84zh4pW4ewBnqtVRtGNYkN8Or7b5vM9xFyCrwo1l
3WfIVITiWwdvR3CtwEZYHKp+TMjQuhI4GB/N8ZFDMNqAYCVq3lN+hEBRiDLVbsajuMSfsVPI5Jsk
GOcqRTkRqvwswVMKJSOwtc/cLvd4uAZJeeQNzc8VOK4XN2ftForDHrLmnkdzN9C95KMTQstsIFGp
qfHLSdC63zE6jRdUTXm6tZNfVlr8wMVHzUCrFmxNZC7bvmHy9vPmzx+2y5s+K9pLyGLALsA/gD80
1tAONHt9KXztBcXeCMvdFDrAo1vxvBGndEcAvYCF7BDSX4vsiG1D8PW/Nuz//ALPwO8Arwmo97WF
SzpZeHfjYENX2QiTgwo5JhIaJJt2h/oOzGqQM9VWfA0J/r7nBRVNA1EXaQJIFqzauhCy8X081nA+
W78H8VSr7ecj+/HfBwIBuDPTs9aiS52tMxQ80W5N1QVc7ait3StIvjW045+RswB2QEcVWrlrZk/a
zeVYjMPSbW3HIwr4gYk+K1ThHOCsDu02iXvI1/5H6PM66lqDo+E9aYYCUS35K0lfmxqCd0upWl0z
2/5wBNH+B6oBlhHQK/wb1oACXl1MkJYIjPq3iYPOzs0rKIMPIwC3tditAauyhqTOliVlmmHxN/oL
QbNuaQV8vgrWYm3/jBaDRjSQbwYIAKtlxjkrMlUr9DlueoBvhhvn8nMOjdN18twag/Yu1PK1b5Cd
PWvsKqkAgRdgN2/EZvwyAI0fgsG3H58g03ZN/HoF8nkXbwUo6HvktC5pvUBaDIUKmMkr90vh8yMR
9d2VYVzhwv7Ewj5anIGB7wGn7O9v41PfZEPRL0sdJopA1aRQMtt6kF4ksDl7MrfOxtrxpxoZ1TVp
pBU2YwmNmC7kbxcD73fg7Al7j/pg+AWmC612q97BzztKpHNlN38UxsYuBj0R/fV3FA0OcbPGRFsK
taW9zL4OfhfMV21mPhhG822QFZhgmE3hlxCFD7KTm0YdylzgH+FsIke6qOv/Rk7zw/4NQvt1O7w1
O+/POL6NvZpCH+/8YoJbVwAHTrQKU+WGYgTfSeblTWGKE5ja2yafUIwnh2q8hn5ZIfzW0deEDVQX
uWksXw5TRxgmeft0P53+BYDxyjSuWRTAuWJfUMQBB9EKUOUEWKn0AEFzgg5SYfaTl8Bb7r+i/CwT
VERY7WLZgNGAZbpM/Ju93wpmcGPibpBCnGRjoum9k1DCaGHX+pp3qvuh7Utr1c4vbvnF2VAWfHJV
wkOSVEHSQM+kbUojymtUPj/fue/G3YUuEHD20Asy0fBaH+LCRFSTQdKk2KcQaOt2CwD3+up6dxYt
YbA7HaRNYI+sITlp1xspChdusIAOB7fc9BPogwplZT+5Yqywtr3HWFuL1B30j4D+sQDV/3us09Qa
ukGhGpx8z18WEZw7H0Z3EihqlDWTaPomIz9md/kFNRsURDfAO91lr1dBwAuo8K/M7Q/TFRgrHxmM
A8r03z8D9fWsY01DgwVy7IR2hHLc4vBgwiuRj1ePwfc32SreCpFnMzn4vP0TzwiXhZ0exHExQRZb
uft80azQ8csI+xAOdmyYvOLT/NVRkTETUycKFBga9uTWHkGJkWyT1HhWaEvURn8oJ//KQn13NCIm
0jRA1zyIIztrTHXmO1q0GShAzexMqBZkwzbHI2Znd5DTAcTE/5lZrXslAXm/bJegqHnDcgQI9fW2
5QUpk9EmbjCXRdQCJjv3Z4IihQUBiM+HdLn8V6sFlHrIJILqQ4EgWl3W4JGgddd4qFW3L+n8xe2v
3dAfLMe/Aiyf+uYEyqgacrtDALLzttDjOMA9dsMWTse/OO/enbLLZL35mtVxxxOfjQInAZpej+78
m/ixEFbw+YitUfZ/VuHbIKvLUua9YymFIAuIGZAIvsEOZ9GCfMe2FqiVXadnrICM72KuVj46Pf0M
wL+LzlHkHIybNAbqhoX+lu8a5POff+FH2wxHGAr4kGT1QMn6e8qSWg1VlWSoRrPhknHn1p43OnOH
RbAFSiYJCk/89fOQHy5D17QhBQfzXeavliGRINCBJ+EGyeDfoXG246hvfR7iw438JsRqIXJeg0oG
+n6Q9hzEzDbFU38eH4C9h9Zt529hZLj9POJaK+OfWXsTcrUcUamvlBAoPy7A6DoN6rPYVFvIesVo
C8ElPhLb7P8XExx2GE/hwqerW2gmjZqsASsFgp06nMCXRwGExMaDtsNshzy4xMsPQmdXPvXDbY73
GKYOb3VIzf69Zsra7vIEZMYA2CJIdgKHcwBl+ZAE4FHurgHrPx7YN9FWdw4y/txzJkRLbuR5fFis
05s4eQCCIFwI+vrLtcftHzfXd+fkm4jL9785xkjN5YwmkouHxhC7t/PGicvvuNQv4x4guqjZsXOy
Q/05MCJ+SKMyGH/qow7S0Nq1h3xz7fe8P+jA3EBiZ0BMGJjj9a1k9RrJG5D4QZpQlW5maRTDTeXT
gu1HAJTplYt3TQLGSrYhwLDIODKYnLwDcBPaucNAcMmPMBaBHPu484YDUEFVmPewXJihETBujV0G
6lGxBZ08BjzyygpbFu7fM/D3T1jt3xYdVB/9JwrJLxDkk20VI4MODbGBSTPUPLziKvvng2WGkIss
DKMYNNS8/p50r23GCUcvar6Bk4XTfNsuxA3+QEKOWt8eXy3P3fZaBeqjuX0bdbXUFrP3tJwRNYMo
toUCtif3Vp7Fn4/n+xMXLApkFosuNJzPvVUUMtm6gYgbsJ54QIeOhYKyoeiVIO9vkiUITgQbxB+U
OlY3iY8mqOipRsKGrltLrVBA2q1uv5Tp16a6F55zZZG8z5v+ireuQXHVlLUu0UfVM3CdSaD0tk5u
m+nl87H7cGG8+S53tTA4lC+rPkWc7OQcnLC/re4WriRYw482jvXkfI33suaq/tmAbyOupqtV8B91
KCK6gdUCGrKBrGV5RJkDKp1Q+ednBQZXGjRjcN1o5dqorq4Uwobe7yGOGGjL0wGxFCzTmhTA20Y2
G7vM+//PLDouc2EyZuPpthpd4pvpXFp4SBkU2mai31NvakKPV78aI6uvBPtotzn0D8cBVRZj0aF9
e7BLz9DWnIPjMEPosBFflVTbbn78fMFYy/SsDy/UEmHNyEAQeSe1X6Wu7ekUh5cb6DgHaTEetvUr
OpUb/yuEIWMQnrdNTG4YWK/SCvXiiX6tov7hNP7vN/wpxLy5whyzBhmG4gwHNMQ4zTXp2wCiIukW
KLD6oagq54rv+0dDi/vCw0MfZwCIf38PbWOPEiUErNkyb0GYf2nQIiH9fzPv+LMx3gZZXQtcOhXX
gAMEpqpPBjwougQd6Z+fz9/7GiruP8gUQBkAJHk0jFefoh2W6ixDlEVPfnb3S8YxwnTSDmHeJLbp
HF0JuKzx9YKBQDI4/xBhQA1jFTDRWTu0No5nJnJjCJkN6cR4SIwUmKwRQMIoBeragKuhM/ShCwXQ
KhTYNuAelaL/YZvVtRTgo8mkLrhNvoOijbVux4hcF3aFPmZgGl/y+lR5Pw3z6cpHfxSDYRMu5VTY
Nvirje+NhlyE1oCng6tvd2kv+ilvQqiUQwFphiBbxOp/QWN+/zDAixEPe2vx94Or6CrqqK0RbAcT
cwuIVqef7b7aTtbJFK+jcU2Z5qMvxNvRhVkVLt13NaKuS4tsBLMIDcIa7XAfpl8vi8Dc5wN5Lcrq
TAMqbwTNCVGodo+AU54NXjy5nXn3eZiPDhS4WWDMfBA/waz9e39XVVGCY6EwXe2pt7vQ10Xke9WB
uV8/D/S+Rozt9ybS+nVB8tld/J5xdFnuLnOzTa7rJzRWssAanZ0h2S2V3kspqx8Q5bvCwfz4K10k
MVgduB+WwX5zbFYuakpmgdjELC5Obv/0On1jS/yONr1WQvxg4qCwwwwXAoQOijGrByMQXLPl8Qkv
7227d7NtBdynE6YG0CMAAYF8BQh79I9HuI6I2mDRej3cU3dGsk0hXn2b/qwerjU6ltWyOor++lFL
kvdmAPrct5KWAWBLAJFF/S1yAUf7fILffzdUk8CwX9BBeJ2snzOtk80FVi36DxqK2gKU2m80v9LS
XjuS4KZAEA/+gQsPlb3rG85GWXpyqtGghOwrdNSKE1ex2DsxuH1wPYu9B350NFrLZlxurtVUPvzC
/wVf+7n103JDgh8FjBFeSRpsOvIDnKzN5+MILc/1XIGJjIPTwkFtQwhidZaZdjHJ2URTKq95qAYe
6GSGmoeF+jcYYwBtWL5+LJvu0lRu6Jdm0LQo9qPbkwGIhWnN23rfWz9yVp2Y8wRIqtNoSLj7O98F
3LTOAG5WG0Xphs7QsR6mMzfSNKTN8OIPfM8gSvz5B70/m6mz2BPB4QzyQDCt/3vtAfalMvAD0Ov1
2NFP1clo9w4wZxUy+856+DyY9X6lQ8likTVF2QTtxLXU1Ewyd0TiiU4pnW8Nr7rtzaECMq4+AqBw
C7rifMdH2BWboJzFjnY3mWEfoV1VAoczYrwL+AxBEPRbqZJfUjiXbISq+5g+mKDuAJU61CCKTPYO
izC/ZNR//fznf/zrYXIAD1Bo+azHyqM86aiHJZbVXUzGdtMpfSWj+yAPwghhRmCGi736rm1jQU2f
FFz8A8ow4VkCOMZRbxZ/USBorlCc35+8CIbsEfNhwEdg3VDxpAVAoj2gR57eOZZzNK39pLee0Ffu
MfOjzfk20Oq+ZC2sohWKZn+aUeKWHYsI2MeA3qZ73KEbCP9BhP7b57N1Nejyo94cq6PhghS2fJ2C
QRI06pao5Ax2BYoLi3VJWmyuC5p8ULz+e0yXMX8TFeraXM0JopYAngG4HTLzRF0ZGNZdO+aXgt77
4mBmbaCRhlUEmP1puHIQf7hO0aunzIAYMbA9f/+ERGWNGOfRC3oLNg0NkGXX9Ab+ENP/vrLwlW9C
LMfkm6/M8ZZxewBXgxFGjB2NYX2qzgCUndwNCAnGy9DDz3WfwyN3aTtCIcPRx/agHvs7dsggdJaC
hHzT3QGJ7xyvlXc+3kNvftzqOa1pMbuVgR+3WCrVTeizRfAonvBLzOkbyvlXztD3WC5cfG9HY7W8
+cwUp8uAd1EpQwiPb9o9DBzhTim3DoQu4XEb8/sB4uUsWoQYrmODPkjg/v4Jq8Uu2dA1pMM3O1t5
Bvh6U24XgSfneFVK58O9/GZ0Vws8nXIKtjc+Fhd6Fhoh27hHaKhC1oZDjB4F2X/Td/pgScPCBrVY
3LgLamz1eT2pZTMysF+s/gU1QwCKrwqlXQux+i4rI2bjmQjhbKeYC+gw9juuUfxc9BcpFjV0kczw
/4g7s+64re1a/5Uz/A5f9E1GTh6AQlWxFUk1lvSCIUo0+r7Hr7/fphybRNUljv1yk4wkOhS1sbu1
VzPXnFtn55yVMh2KrjpuGZX09WWNZnqm6pobApbsAhUGnR6GnRBUi73lUrqU5Wv78T+gIzvjx7wa
dnWBYQOgC3wBJScqJxEkhDHVGg8X9DAcrC9bacozD42AYhF64nMTmq3cbn1se2SsVRBLeuAFdIUU
lF7rGk6pyd2w+ueHwrNXae0ij7C6/E0JUUcX2mI96SSJ8fR/jxDHc/zGzwc8bF+7XHzBgbQVE545
P8zxr4FXRqB00pYObTZSa6dvVpuCeMbl2m1M78ztezXK6iIUmRR1NtAoTmlkHytovUPkJD1h37Ax
4X1uJ65Zcgubw98PU3hQQOtR3hUgzbXrCz9YbDY5K0s3wJU86D7N7hu7d3Z2mmDLEekCEluvn5Uy
a4bQgZvILc18b1qAfhvEC6tpv7GKoli2er4Q2KX0wCCCTnx1SGIb9gY7lIQ/0l0bxwletfyDKGxt
vkXirX1rpNWpoCe80WQpEG9R8aGHh6vyU0b6T2zkmcXjZsE1hlSBIYPdfL14TddOhTLaZKjaz0tN
j1/+Pgg3nKqtMVZGMpAc0D4zIH25/l4sN63UuDbtb29vj9jl1Zq9msjKWjhZN+dzx0ScTrlJLQxT
/bQUF3JnHKv8to/5fw194w3fGnMVg9O9OYaYDRZPR4lI3814qS1yjFlJT9a0M8wGaafBf3uiZ6A9
aE4Y1MQJiDiLaxws1Bnz0sLn5GbJ1yaTPRNl+lowttXLkd4236HHvyLwUfT3USZtLPMZV5XEJ+lW
lZoOPYvr0RWoMOVcS8iReUzP2i9HE9bofhffGZ7s/gd0huJavd5YktU2zxzMYgBJ1trWJUC1qFRH
x5UPy97OXHqOSfPSNuUcgE1786O5EeCcSUlYgqmR5Jkg3Typj4XdbM3ozzlcdLqKZHNXF8Ve26WX
uac82N9TrfBH66G0Hrr++uet3NQsP30XXn3CumRW2WSWx5ZPECqUavMprAJX95ejAAgvqP9KQgvv
Zpvz8PSqwpWjyVREoBzlcK2igFkE4gIa7Zpy+rF27HdtRs04ieid2jjF6um2QksHSg3ZElII61YG
u3fGpYNIzS3y2lQ/GlYAlfIw5AryTFr4mxbTVmFOS/Nl7qaw80Pe7eQKZc423o2O2iyuCvXTVqbm
3PQ1WeS8KHOha7CafowtzLqhcVwlfDAlx7WUD1WhbUz9zN4COv5rELEyL8IguQWyoNUMstCvBucS
nMkbI5wBPVoMQUGLXLZGu8rqSZwTW8nKiW47+0a9HK7jK+dqoGXal1A0LXbi//4vsFPeTTf2ngpF
vv/7Tz+DYygo0wOX4zy/nmcmjyP8EanIplPKzr9Uy/3bZ+jsbiHdDNcOTIogel4PgPBFLwE+pKcw
kz+ErfwpK4dL/KmN9Mqpc8g8Xgyzeo2dTstKdFodt3eMkG7S5GscmwtUWflnnrWtPorT4vzr0cSk
X5wO2pOyIBhKQKqtdgtZ2w3iQdluqEOo1iE0cilV+H1lf/oHSynKLSZAklNIQNBhfpeMObY21925
7PInp//69hhnHi6mZiPiowNrB9a42q+CRL6tBgwCfctdDuiw3RPeInTtbccqZ7KGDIa2jAlWk0Ly
mtxQbZe2DSUIWgSXcPMern86pOunMnV19EF3AB4uyj3soujdvUeNUz4Gn7MjCoCpl2wqfp/mSyGz
oWuLCVIyOWn9MfRFTfModlwtl/wUSlcoXBYpQapyIiXsbNQrzqQybFEORcFVhIgnL6Y1q2Y1ib5j
+TI+Wr9FyKSAO95pfr5H7O749q6eWjMGs4ScO2R6BqD21+e11+O8LDJYMJYAUciBnmk3y4LUf3uU
5+167QWQa9ZIolKClFnD1TCjFRlDFuSBa70PJne8TGhghD0SL+CzMrimcAvgUoEwelm8yu0+Jbc0
9BZoCFrPVL3FZgx+bt4vPmhdt1f7ZKxgQQsgokAtrvs+2stWwCHm9Macn+/TC1MwwW5GowlDVJm3
7NGw3Ze62350HktPJIc0+ibJTiW+s5Mf7Ntpg3j/zA16teTPx+zF8KWzmCO7G+AGycVB2aW+7XW7
gNhnLzg7cfqg8IOo6INADQv1cViA6guoXY+b6PlTo/j6U1aWA2DdAvyVlYg/wVp10WZu/U3+NHwQ
6RZgNu3ehOfg/YI21naIfsbjBfRNhCQeU7iD15akkJcZEgpOuIDuk8+hR2Q4Dgify3skGS+kjW0/
fW4EUSkQQqykTMPc6qQPidzMdQMRWWf3ee5WUjx9rU09PULqJ0E+VWtbAfS5cwZHqgGOgrQ+kLrX
V1gH5WvqEq3PmR1DRgBf1GIfB0gD9QIScSfyLNhN4t/fvtHn7o8t9KcBUrC21ipeS+TA0J0gYFBU
dXvlWu63sjpnFxLrB3qZBMtJiXjuwlmdnhnOINIIW+dgOreWc1+Zw9YCbo0kfv7ipsDvmEMlFEN2
AZ+gUCTh4XGVib6Edvf2qp26PDbicLhTxCe8a+tSdFLOgzw7CVYHAsCh+D0rILEyjMPbo5y+V6Ah
cBxBRtFKB9z89XykvAlpNecBKSC9QPoS0hpTm6AlHUtAGHFChqzfKD+cmRgBJek+GW1x+YS3GUVT
U45bzqCtlTSe25CR3BS20t3oRl95b0/vDGwPckObWAZFGSiB11dMyQpjlCUN/gJv9DPkHKIdZEgp
brEFcX1vH6Mjap+Ua/dbgd0ZyBnPMiML6l68gbVTLDWOWTg6BJQCkQ1lFNyTHeEGCnE7YVzqS0Gf
D6nZPO2x8OlRH2BFDnea5P4D8CKfYhiUJYWWDY21q10Op0SHl0msgrIXENpoZxrepF1M8059j3sE
9/Msw4Wwn8t/4KK8GltYhxc3RimyaozRMHLNwDdQ5uNtC3aW1857egzh/TpuVSDOnS8sHLhX3BQQ
2qvIzsmbBOpZBlTG3+1cAyAtuan2beNgnQa1Ykn/GmUV2imlZgXLyCjZRXchP0U8i0AYvfoHTQVe
uRGXPCfAV/4B6Gey44LRnpzMak5GF9FHaE0AammzBX+q7etLGmtIX8fH+vDcXUaSvj1C6yxvLuiZ
GgTt8i9GX88VNj6tCcTouR/BqoQsipAqyEdXnvYLbKH+T42EzXN7bpFfDrw6t+U01L0Sz4D6cW+R
IrqptHeVX15k/niMhmO+VW0581JRWUeqVSaiNk9SpFkwhrKVDIFbW6AzTHTOi88b5+acwX05xOoB
yaspDoycIfLf0eH2hh/9U36wvHFHxfeuvoYfmzTzNm//2ZnpdKMiL0jyfG0B6qKiRTCDx0Vbuvdz
Un4rW3UjRj/juaGBySuvEYIJBafXF91uFyuBLQldSKm0PcHiQAkH0o8KOvshtRC2MJM7pe7+wXNi
WiJJapE9PEkNZHaZ1gO9L65RJrdFk6huLWVPc2T/eHvnzpkVhqEFg2530dj5enpNZS9mC0OrW5TO
x0AVzMYxHLlbSKxzIR1BFqC+50fypBYm6YnqtKaFYbm2kf9K/fCy8rtP4oZtayicAdIDUyK9TKh6
ro+l1pclc1r4FyfzUYHJ9FKwVVAx2hXpZaHcy3t1B6Hq4e8vJc2c+Bv06QoijtdLKRdhUAX8F5wu
4X0chp8j0/DjKNm/PcyZ7K6YHNwz9OiQ5jwpK8bhjOyiifm4b23PBHBRV0820pLH9iB5HUw2blHb
eygjqcp5QmFpy4KdOzS2JaSdgAOdgeuExqTDkxi45QLjjZI7MLJV0VXbbGmnnbt8Nj3mZFmpaTLp
10uqNXNRmDL3O7LTi8J5mOt9SqQk1RCnQVhrSZ/eXttz9gTMvhDNAY2Ee/p6vL4S1DlqJpw47bbr
w+vcCTdwn2cwCwRHMmU+DTQdCYGV9W+UoII4maxivgzxji6Z0CvNvthbCbrx1aB/m7Imu1fR6Pgx
xkZ7Fw1QIL49zTPWGk+VkAX0PKQ06xME/cG0yCFuG/GS6O+om2Nadc4OzDvxcRx9sUb5+PaQZ1YW
2hN0krGkZxLTWTIPnRmR0J375HFO0wcM6MYQZw4LUSdyYzRCMDN95U0skRJ1qLvYbkbYQkWrlLkI
tFLfJfkAw3gpRVdK3gFgNKNKVzaW9Nz8RFlVJ5d0JjUY19RbJZmKZ+zo0Iku3TttireOjpjByl8i
puY5YPPoYFlfBxNhuTIYKeBmsBs07yNINDLyYtmxudkyZudM6KuxxGq/cHA7JAGhjmQs/WDsYcwv
v879O+eh8sedgHj6cCRlJFT8t4/JGctC95gNPxT6bcANVxc+1FDNSGRBYt4MV/bU3hgT3FxykGwt
5bnDoqL5DmqXNnye2dfTixQjKWKV+lSNbExWucOd9VvBikIXhteSf0kHz943h+xGvzV2/2COL4Ze
+UpOCatwDzAdjDX6G62FDEQlESZVLVzj/2Ao0MnwXeHVk1N9PUsnVzN50Sk9DlDDIouixkV6FaUN
ZMljVJpb2i7nLgHhCfxL9CNhWVYvYFrP6RzTLe8a5rQT7HeL9fntCYm1Wd8AzCadVfRyMK3V+SgR
vYgJv1m7AnDSbATOLuty1bPToHNVu9sI885NCNIzuEcBFFJWWE2oymN9SU1qxZauTBBLpkH0PWjk
cP4H1oMQVlxtUrIn+XXViA0pJ9UEQ6+OKlyVPeiF8uHtpTt3tSBtEeEdXScnHuWsNuY0ZAZ5bh1g
5pCOfp0qrWshfPr2QGf2iJrzc4CDg3DS598ZTrNkiPi5OgTyXtFG5a7oWpvenu5WrdK/v0U0M6nP
RV8yPevqejNNUKgrHHFdSi4No9jZqE2+PaFzCVSDIJWcCwV8NKdW12hQrLDSEmKAQielkYAAvO+6
gxOHnpNA+5ncWNHjIjtXgekHOvrutOttHJAz5goKA9GxxVk8VQVTppjwTiToMBKy13U1dDA6zJ7R
PF7Gmva16ttLPYj3GxM/c2ZIqrKH8OQRY62x3+WYmaUFcSCPQHgc4+MQuVLrLY/hAT7i3fAVJPgs
/Qc9hWcqbUiYvxhYfW247DGVSvQkSBrRGFd/FRUg0cNo/vaPyIzEWMjM4TUIDNbqkjdTnaR1tMA+
eA3blltdkE9THiX/pwZkKO8ibS9t8tqdXVoVOIjI5wgWmNczlPXSqqJiRryzth7nuX4XJ8W90uZf
397CM5eRmJ9AgSDvDNhdTgKeU43JWUao3/aNVN850mckrbqHxsmi72+PdqahXzhfAihn4AedVLlC
FV32ImU4NEmmj+mteZ9lz0UHxa09uB0NT7ux7icYO4V26HbV9IzBpr5B+cEkKXBaUR9Lo5PDqJHc
Kg1v5iK9U4t6A10jjsPqCXo1hPiEF46RHnZJOLOQ3IngoB2HY+MjSrjZrn9u4zTBSsS5JPBZdyvr
DYrRvSUFPN3hu6SSICSln1draBqQt+ybuE3rKYEvFgEBkrknz9xkR0HSww4Eo+n1YCq7Mr1PzW+l
vpfnLwoqZnGeuNqs7Qf5ICXl1ujn9uzF6GtmqbmZE6AIjP4ZvlYfgapD6XUDzVPSjdC4s4bjFmj1
zN2DJPnP+a4F6KahDCR7jBEBs8OrwkhunaD9YufqxkN4bmI6jbbovIrc2NpZqVEwMwsFEZUm/ohM
CG/u48Z1O7dxL0dYOempWhiLXTGCfaN9/xn/f8c5ErrKEcXOt0c7Mx1CceIqsDBwsawz0HOpSkYl
GYE7a6mf9l8GPdxYsHPm49UQK7Mf0PjUqBmpjRavvNVugvSHNt4asO/uzIv8orwL+qui9Jv4aGRo
hByHG9hAN6Z55nC8+gbt9f22K7BeWcA3DLKxM1PYfMNvIxImby/mWsSVyo1IbJDbo5YiApGVJzs1
SxAlDqspoOiCYnJaZjdXJD/5vhy78nLwBl/d5e+U5fM8fpoIErJ+F46fNnvCz2/rXx+yOkOAZmDl
G/gQGKmLdzWEzx5yOPXD2/M9F0++mu/qlQXs3+Zyz7IiskCXQX1TxHv1C6yTnrwDBAnbMfWMLSzS
2bkZMNpQNZGxoatFntWwHsLJIS3tdO+C0vHzMNvYyHPOISqkf42xWr/aDIy6cxhDnNkCitBa2cfG
nVAeBhl00Ltbo794ezHFZ6/s9ashV2sZB42QWCbTmErXS1rclnFzmTWIU2Tyzoh/vD3Y+UtpUMiX
EVmF/m/lqbRKbcxdTOq2v+yuc1/5zXpIIpgffQi8d9HRPNJrpLkg7z9qF+W7rbrXmXfQAnvH/ikg
109gUKMD00ug8A4u6OAVtFm1ifohhkU7mvWNUOKc18lYNGiqsmiUPnlzM0h7YCNC2ET1TMpBJZSv
w0xFtfPSTd6Mc/UnnDKV4r4g44OP+rWhIZ6ok8km9Z7k0wS/eGmk7tBn2Z4sT3kY09S5SFLNupI0
xCsjhDZ3w1SEe2StlP3YZt/HIleflkoavTw1h421OGcFSS5TN7Jo/TxBN/RGai2mCdfNaHyuO6CX
ieQbm3245zYXAVjxFMMjelJ9CO1CifScEpysfBjsh0nBEMrNvjC+vH2Gz44DWSkdpqJYvLYDS0jk
a46IedRZah2DvETJjxl9AiAuPSwVzPNvj3eu3MFZFThkeOdOue7Q7Ur1LKMAEUdIsknBru2L99NY
PGhRpvhhML8revk7TPmKR2u1kG9UPwah4779Gec2kaYIWpDITAp+iNcnLNBzfRlC0ue9lIa/ceJb
9KVkynFyJW883WeHAm5OSzXe6gnoZ0RbI9SMQUC9BhdNNQ8ir0Gf929P6Jw9d/4aZd3uTltrIhc1
o6RK2Mhua5UxxFmT2TUbK3fmwOCwgSHXOTT2yd1sgjmFH5MeD6eNimt9bu77tLH8uFb9su42uGbO
DaaAHMWnwhU4ydJJod1qRQqkYtL6ZTdkjXzpUPF7WHSn7RFJbrKNzTqzjDDKYuI02DWcE4aNykol
KOp7UTa9lZRmV1j17u2NOufe0Mtk2xAGCDLrdTK+0qtc1ytA/6Nn4JmG5m5+mt7XGNRUMCErdAa7
DQ1B0s4GANj/tlWiOvcsv/qAlSupN3I/2i0foLyzD8VdDd8LEL/3+YUIPOerLSKGMwkam3eD/7Y1
h46AlTE3IsmO0LjCvUns8DoxqsDrkZJEl1wzr+ekao86p/QizdTJf3upz9kaWzAR0++ABT1p0G8j
3uyxYKbScdnDG0hXqnawDqIldbvT++xZJUlpGcgIUQ1bmZQol0xF0nm0Osv2I/NpHlIvJSXVUHV8
e15nnBybfJcFzBqAPLWA18bLQoBZK6UZP7wsrYMcyreOUt2EZdXBXFJaiNBtUS2LPXrlVlGzBZrm
APc3wNs9H6kXkb2kLU6ep5Pl2rYk7xLN1bLF9JNWtj6ntELthzDX3qHv2KBcO9dbJfITC/o8Ojyz
yGKcyQGHyZKpkdNb7tgnxX6UkKipm6rYK1bpXLy9tKclZDEWODXIeYVs5ppiJ06mNIWAxnL1r+jJ
zflOgGPTA8JHnnHZ/O58rI79Tqf+MT7KW70dZ+f519hr0h3ER7LBKRm71iRK89TMUEQE0DSo85bg
wslhFdOkHAc0VBPEAKtQLrYnwm5ptIABqMc2Ti5UNftRVyocO1thwMlpFUNxXp+5sXGXxM9fnJ1w
GRO5bplVmrKisrp8ldDqdW1jum27/D4Z2x8beygM2MlppaZD+k68UevcbBe1WeTQlQgQT/a0PSgA
b7qy6PfX/OR+q6Pz7NV4MdjKmqp6zCnsuRqZ9imGPohUtT9HuafZpYsuCBxNspvEy0YofmJUxaK+
GHW1fxbpBmmSGHU04evS5YvK6C7GHgZ0o/uRVvpHBLv8t5f13Ol0RKu9Cr0cFaaVHZ8TKAKterFc
zeyukiD+3M3yUz3qGy/w2WEEAoAHkhTf+rj0ix3qMoYF7Fm6m6r4A6z4fqrGf9ezYAGxKH8Os4pN
w9ypQmlmNrAg7WF6/IFU6A/URe+6Eon4t1fu3A3g+FNdsvAoTp4hkwffTFELdjuloUckRhkmSO/G
rtyj0XXdKJtt06cpBYhzsdTPUA1Y29fubQUzfpE6HA+dB956N1wLcYnuN5jzPi2+HoF+3UocnsbC
qyGFxXlxzRNnMbTFZMgwc+1DY/qUwAdgt2HsghtsfKjcveZpsHz4BC7LndxtE+OfrjOcp3j0eBkE
5ScAXNNqydGR7XClqxa+KQ0y5kzei/y65LfIPgE+OM7RjpzHrjpsReOng2O5HRB3XBFLP4ko4i4s
DOSuLTevtOFdKFeoGc6BtQc5E34beiPbtyg+bjiTp5fFBE4lUo4gH3Amxc9fLLpTQtFWjqJDhwfx
GsZE5FzlKLtCJbD5OdT/+T79V/hU3v20n+3//Dd//l5WcxOHUbf64//cxN+bsi1/7/5b/Nqff+31
L/3Pu+qpeN81T0/dzbdq/Tdf/SL//h/j77513179wS+6uEND8amZH57aPuueB+FLxd/8T3/4r6fn
f+XDXD39+5fvZV904l9DDb345Y8fXfz49y8kHF/cZ/Hv//HD2285v/c+LsJvVdk8nfzO07e2+/cv
nKlfaemA38x0QH1RhPzlX+PTz59ov1I/A4NJM4QA+IBaKcqmi/ilX5GK4i9TcMZDRe9L/+Vfbdn/
/BEoKxqUcbZopSPsUX7537m/2qW/du1fRZ/flTGl4n//opv8Sy9fQ8woeBGBLgKW/lw0eX1G8jQ2
6riRCrT5lttAM7yhQX+7jeZDNUh+CcjCcxqn3ptNVbtThozlZFfv7XK5am19N9H0tUChVkvgx5GE
LLV+1zvZdRsanTvE0q7L9D1yjlByNubRLLPfC2nin0CBMhrqnTQFUPpM5j4BK+oNJoVESz8uSuZX
8UgzhdAVrmGvsDPjgBkTGtZeazBUjIQhgNK2WfbKmD7UUuqPi3WRN+9TSNTSKv9qTwNCUYHq5bFS
u5FkHJ3cvmibR+Ku21myEZUjksrDYVeE3xMT7YoURr/Ryrw5hpMVZc89Fnvf6Q+Nrd5rgYqkpHFM
MmuvWv1OfKr4GLKz+yyQ/MXoEF8vvNY2vNrIfcDiHso9wJm8ILb3c14IatDDUOj3hlF9NrPyfeHQ
zh2EuIup5nYjkRb/ltQbHuxAX4fKPNbyN9vK/YLUduoo92Ew3JjzY1fn5EUyJB77XRGT4o/o1fg4
xxeh9tBJ3c7OW1fuHrpmB7sIYqTWhWzmXhlBW6E/aEZwmUXHWlmu1Cj4INPQfqDjKIMGVs8uAMm6
wIY8XsYC6hX9KHbX7u8gyYS2WQdfbe8SoajX9Cg6zbHuogr+GRVxN64LxFmHxp3H6kvbP5byY8pK
SUoGBexAHfhBdnLPzKGh1x7El8uVAksBKqdIdeiSfjSS8m7oirt5fhD/kdga8YvzQP1c1g9Km/ni
YyRNce3WvOjq8IeZGPeUnz6Lv0+p76bWpc8porkklW+igr+b1JWXs6cLKq82OOBOQusxVQrUchGW
7R/pFjjOME+RovZi+SHrH4ryQebsiY2Yp8AXBwItor1hgcb44MQGKsfqgUfMS9LoStwTVe93o2Lt
rd7c6xyHEVlISz/ElnEhTkwvKW40cYZB5PcjdQJzX1coxCaqb9r8GTHe5ocYvimMg6QWnjJkvgk7
YJRyBznvYVOgx8oYDSesQBMk82GC9axKdZfhIewLMpjGsZzyu04xb4tkQAm2+Kov+XWLsDNu5wc0
0q8IuXY6dH1J/3wm0jrclyNnwpo+1Xbqi/Mx5wC2DBdS0X3f5X7fxX7TUKWlzBdm7HzEr1jQDc6I
PslSdsjzBe1kaAe7/HqxaZTXuukGw7WPwWN1weRnNnMtrNsuNQ5Gw64wS5q+/D6192LXxI7GXeDX
qnYYJQTIMR51K/mzOtyIG1P1/U7sg+NMrkV2fpj8AaMx2NZFJpn7UsmvnUhCvTTaz6F+pOnnooVC
h8vRq+L82BeBXbxH+tXtC2dHTuPGNEnB69L33OG8x5WBXyz53P265GqbpifODn8sl9xL+wdt7ndL
GV0FsbmPwts5HS5ySBibxr5I9Hofk3P37KWH8de0Si6DiYQbxKRe3+Run9aJmyfW1wBK98OUG9eJ
yGLoP9pgiPYY5GvTya/DvJwPeYnCfB/QheTk5mXB7zhNaLqlFcGt2ueupmbxLjcjSD6VZq9EwQKQ
JfOyso/2FJhvk9GevCayVM+Zy2I3hBX/K/AkpaAjo6reqTbwLhsmFLUeH4dFu6hoLHWf/26gAPZU
QlRKqfZHehodZPj89+o437Sq81DkikY8Xxs7Y1RRUY/Vm1KhVII19Ix5LrwuAFLitHQzTSgADZZ+
V2CbXJ2IcWgR2lZkpKory/LzigKcNeUhEmJR7opJPn9nZ1zWAVFy1Ktscb24kCQXMEEUv5tFji62
pN5AsxIfJSO6CeXgi2bnUF1F7ey2BuTAQJa8soefFHTnno7Vnd11xUGVYmcXN9GXeigOiVTG+3oM
fh+HZXIjTZUOcSEdh6zV3NwcH7NW1vZ9WExQbga7pAWl48xYYKlfvisLPHXFEv42D7xpYZvvRqNQ
/dguap++w509OfsK5pcq0o8l+h1ZE+/LNPueN+jsaqm3FMHnKgv9Mp+u5djaWTm8LPIVpYsLSd3C
Ja9TWT9fcdHugANLWuK5+eyFpyfFtA2G+lgeAsnazzUmFwtilTmPCaaiUO+zuXCt4TEEZRVYgQ+n
+0bWCfj6GU+CDjehckKflbGOq2GjHqysT8sD7CoHAqjLKoALG8YCUaJBApf3mPcrC76l1Q/xjk4t
HDKJXqI1q96kWvINWMqnJFfvparUXCmaPo3ZfTWGsLIbY+RppHRrp3xSD5IpZy44vXctPXTCQHNt
raS+syBtNOFVzRfrNu71gxgkUZE2zz8MMrLdeAsgRnlahFEMF+ly4CFY5swXplwslL5IvtLqB7kq
3qeD/cHQH/Oq9uTfusy+iLC2E+de182LwiIVGl5YQ/F1xCrRCLKzBn4fQ1ep5n7prAvYv6+qIbxK
xsBv0JGFOeIIZb4n/myl4ZVsf4sVxU2wgcn00CBTbBYFPWoFisHWxZA9jsuwa/rHUOP5Wwq3xMkz
ES0fFZgBcbp4Dqycli/+DRqXDkGQXY82/LFj+d6x09+lSveeXQUFqhztkq7OW6cdb2tObbb4Rtpf
h9J0nIA2wh7k3BYOjxAUBW2KmrTsLw4ScLN+TGZ8sOmAJ3FBz8h805Gn7Q1QkL2+7JzZ+jB2HC07
+T0Oi86PVbiRA+dAE8kn4UjVmcnSqHiNvMYxfRZG4IupNHgHfeYH2G+xUgb+n6VfDna7s8zisc3z
6w7S1tIgFtUfy8W4lWxjH+b2xoldhWTPdwZAJ3UtJMdxfVcZi2EiEZQbMxXDAC6PwlHRE47oqjEz
n8+JpPjxRVzwh+/90tdeh93PA1IIdRiL7g9rTe0jt/HQh4tNO01pwUvVAihGiBs0xiilX2nIudcX
GPnTZhfybIjHr0ilA0TFCDFrG81Zxiov9ce3IHRq6VRQdXsVjzsI0hd2bJaHaSi8Z3cDT3ROK/IO
KPn24b6OeRJtvATzUorfZ5F0uaTXstZ90tX8OoH2Wzdtz8ju25CzaV845Y+5wOcd92PF8ypOZfS9
MbQDWEQ/q9JDMF5WmYWMuX0xKfptIDWXtvZbp+jHZkJquUP1GRzpTWhmHtdOUq29iVPV8jZAQe8N
Ue4DST+03JNl9Bp6WQp4bcwivOKMIGzwvnIuhfMcwvQ4MAXhbb+9fdq5JROQJEI2UqMcmteRUkEX
QzTIVJiFW5cFXO2oOo7h5Oqio636jWM9Zo+LFu7FRQwOffhZjpD8m/AiA25j88hFt5zcn2h9FfeX
LtyjsMt9KOGg4uWp+n6yvSHJD+3nGmbxfm78KVpux3b0qlDfiYFTybpVUReQbIgnuy0g+jN65kVy
9PlcOAQ2kLRQgNX0VeJrdEI51XseEjZBRBzTrB/Mod+VnQh2MG9jsc9QNYGfxusL+j+d/Eo1Hu2U
ICV6dG2nuEsUkDnBg9xk1xkedDpx1Tlcz1tYPYgtExFUhpa3nV9Uc3A5DdZeNm5UHQFc27gQP4Wp
eT9XW1u45hL5OTsTmLvDM0WqVZiEF8+kBqVCMcLze5iS7LEtcWT0C1Inftz0tRtG5kWpB5f4s65F
oIX942z1xpOWKu/o8PHrBJM+o/BS5Tu1h65Xy65rDqgw2uUkDqZ1BTPI/u1z92wWTrZEtOMbgqKX
VM7qo7NaM5uw5aOx+yLEm6RhR/HQG3P9KMzWXAy7NKeJXNkFUu1SpbymHcRHR/lWszCi2S1sHheS
bhF5fO5jLmBv3tjvmukx/hgENXeFh5hIK9F5gNqHPs19cftFLD+m0Q0Clp9KXs15UdzBwRoVvtlx
qU0C0EU7RhYhNH9VjmADia19xyENFf4zhLTnsv0sbuPbK/Lc3nyyItTskInA4bHX7c+Q5wapBtfe
QayCCAeEW05OE6dAdYX16FIvdmMc+nE0vKaBODQrPBGRiinK5Zcx+SislR0Vrj6YXk/MtvGJwhic
fiL4b43GNwOmgdebZlQVySaouA7VZD6HI7wKHisuwkIRg1asooiB5im7TuLip59GzKkZVxOsH2zh
czrAwAzyYkuzJ4KkySI8DDP/7W99PvWvv5X+MpmSliVkxUiSvv7WhZUbgoVboUVXS6c9lG3v5+yo
1RBo8diP4XxUET2JQZLbkq+BatGC/kaY2LS71cd0p9V/l1+Xq8pHsbsUhfk2VV8VTsZaDaS5MTj1
+FxM3BMrl1uSX5M+CMMcvndI+doHYTivl6q8M+vwShq3KAGf6+0ni/PiO1ZWv1bDKa8VHsp0abwl
bz3dNg5hThLGfmA/R0Nxy+S78CALEx8Od0ccRFsyj+19OrS+1qRuimiEOG993O+a5WuZXuetwt9/
F083nOVLq32cxnHXzZeV+Sjukp2SgKnaQ90hc9YiZdfkvriCYrIDR3rAYeiN/tPzQfgjh/oqO/hn
cnadw/1Q5vzPOi37Kp37/0zzioFe/sN/DPz/M3lLie/FZThJ3l59W76lUdt9e5Xxff6ln9lb2/pV
sF0CQ+ZimLQy/Zm91c1fn0MdWqpgKBIdJn9mbw3jV3CTqI3DbiPIJMUz9Ef2Vpd/BbZGcYkqBB0M
wi78jeyt8yyH/dfphN3MhhsTQAHwCfRQ+JDXV7ed5jRP4OI/SFj+8WiElhVCkJiDXrl2tCxebgpl
kbSrZoQAyJVyR8eSZHqV7OQpCJb7sUqS1FeyYW5Vj8KrDDPaKLX1dY+2WfPRTmcROIMZyo+DKi3t
E6SImnmgSNU6T5Gud8WlMySkCbxUD+fkrmlFZJkYQeY4OyNvDSTYO6eafsBC28QPtlyHQNMVCdgi
YWmWEjNlefEh7vRgeIdaRhNcTcMYGvdRMOb55azLIZZdn4v+UzkvnXyU464h1SI5Rt24HXJZwLez
VrJA/wRdfBWS8Eiv08UItXuKGNzC3G5aK4J2NtfKj1NYF8t8zHO1mPExlQ71lCRC3Xdvj0PVfGzS
RRl+FCO5kRoiVzMncNXCSkot10y00rkL63SSL1u7xuUrrXyyv8kGTKy7rk375jGS/y9137EeN86m
e0WcQ4J5W4FVJZWyLNna4Ol2IAAGAAQJgLj6eav/CW7ZYz89szobL9puQSQRPnxvquZdOyt4bwDm
KSZcXAEN/Gkyq/2pb4up3K65HUeGPu8So1HbDm7UCyyLUweesrYghJBtZ/VkP/uCF8V6bTTR6M3n
ZNY3gqJHeE1rP+HQLkcvVL5XXniSwoZMD/Jl1bnIAR+mk1bo67bFncinrxyuQdFbiUy1+dEiyPBl
gQq/PrEh6y9Xchh9tdi0+piZP5RPO0SVSjoEtELSNMLNrTdznF1LUK3kOZr96rKNlLTNDqEtEvqM
zu2MJ6loLuw2XmwpzzzqtMdhzEYwbzYai6DaUFrwYHGBRx7wS7FmodyO1PPxuqvgiHm0bonzU1gy
g+ZcIhAKJbYMlUUaNoFb3Eo3rhtI/CWiLYoeZrq6fRqXbCHwAEtar7cD823/FGRgT3Dkk/6Y2jiR
x4JEOuWbsrVpfu+ToaKHAGMc5L3oKp+aLLBienWpyNbrSU5ZeOJZO4VvdpgTWCK3aHdKvis06n6y
g/Lbgq9LOC4HNzBrsu7otI3nz2neR+nZF53SD8zwib5i8Ho8ztUQ0ngLvbhJ0ZNKa43eRLLU9W07
GkrvAPiNAWLMfk3ibjuHQGtxxFmfD3njY6+me0lkW+7TyCIlJi3aAfremIwXXdlge4RkXQT9PrtR
Mslh1tPFbinrDcvyAKONIROBPggfdAWFJ/cxgeLO6Zrgy45kzGZ0mKFK4HuioPDWuMSVUau3bm3X
uNprtNfFFeeZ1qfKRnnGgRF0RjUE92NhNotfOG8yih91oGrpuvtkkRJWg6WZBYKx5TBO42ZWJrIf
feCIAR8mN8BYtzWdW5F0kY093xA8cno3LX6uGhgNAsTaZK0dBBoAtFY30dKy/lCCzpfDolrFar+4
TJhqg/tLklwHNKHiD/2AN36jvOrWZzJ59NjXACkjHk+wXB9cSxnAF9iRIB12Xv18FmO3qoeyi2GW
iu7wSKTa0CB5tmvB+2x3Wo6q3EqLbJg3VVkkV06JSsZdVJExuZcMZf6+1gb2rfW6yjs3Tz07s4jm
+StsxxZ6nDDrukuzZxVNWk4kPPsJdkxo7yfVtG5D4AuHc38EpvJNGIfQP5rUw4hVunrte1QLcYd3
ZzoKT2foueO2f5a1SN2DVFoj3GbGUJxvuqpTK9vClj96yPrJ20MIjn1tW1ayYxjwgHYTx6z2B5Z3
LhynFlGcx9y6YiJbWi4B7CVt+t6gOVNouEgr9Px2dmHljGwdKVB2ebSzoYohrKW3teeEfbRxH6vP
6wDEbRuVcJuV2ySCfehurQgXNwNLY7C84DcHD326piV3WOfRuuj7tafM6Gsyw0XB3LQjTtfnybQ6
r27RR+XGHtzEaDwehRNdoTaky9v1mauuCFseUp1+1kQMxcsYp/DOUFOc2ka3UGP/Aa1xgfkeMlAp
NpnuZXKc8lpMXyWmH3YwZTjjd2UhW6+eCVEioNnUk7e8QI95PkAU0AUDuqhw9TFF64IfYLQ2khOe
RbJPE5qP4brPRuL2fphG/Tav05Jew7SFu5vAcuwjqQGzDn4QuK8cJprk/T7va9u/Gqys+tbrlZiX
MY11tMt7YyCyq1A/mA1ZOtody6kaLxv5kNaf0qgKkPglbo6h+ctGtiOtJfZaCFFNWwticHqNP6oS
XY6BguaK/pG1692ajxFMWvqeKGA7eZTuLF+X6Ex76l/HPtHjNYANm8pNPk4gAEd56sHKtba02w4e
gApwoRQre6QrH6rXOlcX07dEOfeRjlHcnpHfki33mUSr6mBauUy3w5jE5py1ovwm3JIEgBUGUHNj
5Ujrq7pSCcAKIhc+PFSJ4sN5bVNcdNA48cNRzdiAmrbXEhIdP4IrBL/OLvGnUtehOkNFtCwfdEch
goyHMu2/kJb26xt40nl3H1nhxm3sAIMeqmQN6y7K3YSU41Qr9hUe0n2/y+o+rqHWHljvGyUoKXcE
a2LeDoSI+lsdz6p8GPOkr+9yBue5m1kJQAPGKDSUAYsIl3zw/Vj6r4y2tntda6KLq5pH+tIpiOrI
PEczWjvnGBUUXDpTvgqYyXoxm+g0iqEbvjAequ48Oy2m1z5dR9eMl6ydj6uvYg5EzGeZ8aCD6uqU
JhK9BagF/bqpponZpl4mYH9pPcKLYxhbHJETzPkukGOBVvajjaM4bATppfiS4QOFFl1gGo3XDJ4d
LMHGGwv53Kowps1aDXz+Bk2Ci9UXVq0rO4rZlh7nz8rcbT2lw8i360qRTx6hPc0Okwf/HWYZVtHh
jkUq5Lu6hq30YYa4cuKAcEwE7G2MmPtz9tgnH9KFYdOCuUCX1NWujczaHbnTgG71pbLpwKVHe3qM
qxfVZZ2MAOuTjJ75qmz3JIOpJCDIcUEvlqUC0N/amnK4Ajwzug0A4Kg8OIlO+1GyXoPkLTKw5Bmx
0qw7T3NkppLO5yn6tmJaPjleD0jmg6oKxe6IDIodPJT614J2RX9wKrjxymVt3zbzxbn2zQ043157
neuloR4761n3M8RyJW58YbfWrYdpR6SVeOIKauib2Ele3pPCIXar7GsBjSevJazhqUYdd4+3Nnab
wcCtsd0Isy7rTRH72p71KKpuly263s6iG+bHPEdQzTFXbVDP+dIP8tF7P6ndwn0l36JAhvEVepWe
f5gLX9kPFXALcxxdl5p9DkOW9jwpGNtFuwJ7E9/xIg9TU5axIeeQlbPBM4n5a8/iItyy0ZTkqNsa
+NAcw57hRmgZu0/axbVtprJE4hKMWCjf89F25FCFMbhTP3eLWjd9KeakSSRKjmvFs0Q9QA471Icl
D+l6KpPg1N0ULCprg0JpuWaFNTrfmcGX+b5cqNFvSnewitgibVNMFs65kXkDbEzFPafOqaMOAvrY
ENbC95tB1zz7ZsAzzsxmqmcuDzMbh6pubF3APHkF8gCjB1fktj0E3an8KrQsi99owkxyjoraZ3FT
BpK7cC5lNduwr9GonSEFhHzco7OVKvPSwsqkf3AtLL0/+c6G+FSMVWcHpP1KR6/hOpwgBgAl6IRW
UtHWZ1Lw1X7Ik6mPYIRpmIvu+ShccQ9MNWHHyWmnj45iAe898bPB64Ye4rNYK6Zup7D4/iZZcpnf
ks727cEvaYkMWYcdFPXQLP2TUwWLvxaToO0hw0krbyrskMvnIl2lAyIw5KRDAG3C633EjO2+rpx7
QKou4LYWNm7Fwx19SCEJzouuzq+iTiTrB4fNWDd0TegM/mnJ2o8aCo72KitXOjbDpAZ750ef1bsZ
VeKy7GGmtNZH1NeqfNSiHKZnM4Eicx1FY3ypHVyu12MCyA0NxkQW8CZfCRkYrINKR65tGAU59Waw
02eTmt4d0nYhdNcW0ZK99bxWwzEyaQtRTYTbA4A5vXg9Iucw6PYYFnjKyw0u5ZpuXdGnDtWZ6hC7
vnokliAoMVn723L1HoySeVS12RowT2EDT9qx6DapXrhYmtGnku6UWmPo6wpuh8fVBrRh5urSk68c
XXBNJXGN/UPlhToobVl2s3QGkL5J8TmuUfNC9NSMYbxQhQdcBe5H3LjcAynkXHfIIqq1urHdtPBr
NHY6/RazYRaoB5MqPKFzs+o/bF7o/DRIUZBzRasSnl8dKuKd6sbJ7CzsEyCYYwOdUVdDCR2Bpyu7
6kFMc2a3akBe800YAlwlIwQmLChkQh3dS1FauzOKpLA+YKW7dmUulkPei0VfDRF6WahlnAv7OQ9o
A09hAKYPkoVx7TfjBYUr1jDAy2aLMtiU14tbpD91XYiXZuVpP1zB/1UlX2OXhu4pHivD6BYa23I6
8K7r2bzBuYz7ysqSumsCPMj6bz6xBc83vvUxoojr0kMwChZ3cUVwgA3xKSV84B9t1k0CIr2pGr5G
fVfZE0IC8gz9sXnqUrnvGdw4zi3oKsUbkECZKxhKhixqUHir4YogtVG/sonAaAvXlLmEPSxycHUL
b7w21fRN92UIx8gNFTCtlqZxaIRek+Gz56pH5DWCiBzjN9KwYk3PXTGQebdCypefqohl8FnROIWP
E7xuxzO0RWAgbnKzYhr1I2iTw25W1cyOqsDZu8OaQmtik7qoXMi2ZGOLddjlNjjetLQTgKxmt/J8
v+JUlmqHy/dgPrMMO/IVlZpnT1HIRXHLyrH3X+G8EOd/+FSN4ZSPrUHYSUz9wg6yIwUuopWoS3Oz
cjuCrBJF2Et32dqihgJ51oAFEmlMyLSz7JmVg1u2OL3rZAf6MOs/VgSfS+8snAyjpw5aSegRcXsC
x76zBLEGQU1LuNValfZtBjO+PpEW22kD+0aIJlFKguTggRHbR6+tKK/Gil1gHV9jO2kcHdfqDbR+
9wipAEqjYYx5/FxLGM886TpCQPYG+gGOi2FGWPoiMseADc55wbKz4x6JMvj7Kkn+zPkkks1UQG4I
Bh66EY9FhuvsHa7vYfK7OKvW9D4b6wHXRtxvp/oPZHd1fgWnJ87NnZgxd47jiDPnaBgRDr2MdeG3
8IyycFD3kpZbRth4MggDVVcIFcuH+7HltXt1K+lKFJ6y0q92TKfhkAgeVccx72l2FouxbpcILHoA
xYuMgOhHQOkU1qjbjdXc29NKpadNpDrcN5XzKtkbq9byy6wpHc+0drLczUjO2cFBiO6IsSPovj6f
ihdjfW3AICTrsp8smfvXNgYFAir9PswSC6pDCbjVIsogkUbWHf+jt7jg3DlXVeA2WpKgZbdDfqmM
b1OFrhsFi3JRwArMin/ebSee97Pfhdkm8wdgk/H6jc1qDnAapguaFqBl4mqPjHIn3sBkGmDJO9Iw
ugeI6ab6Zc00A1NNTZmObofY5+iUFbSA5M5VLp6uoFVbQRv3PB6gawBWX96kEt2HvU9SN33ypBgo
iBeWTItraAQd0J+BljP82kWJzQbQQqlMsc3apFSbEf4jOfpNXZJ/rqOg5nwD+6N4GndKLl0CdkBI
Fduwnkyp3eD4zGcLCqKdgThbydr1cVxt7b4EYM7Lbg7lMkEIrIb2Cnfigu+xYGQAFVQabzZqiYG/
bDwo4TD4WqIIutPt5QpZfpjSaJqvhCDD8GITjvAoXUW1MfuWjLWBbrITYV6vZVu0XXcdBmRcmSfU
q0L+WUyZ63dtP8wMzvgTjPXcli7RjG8pBDo8Tb9m2XgM2NfGva/5UrwmRCBAW/MxqBMaW4W+XmIR
yqg8ypS0Zb6BFF/N9TFeQOemH0mvW1G8AMtBRtQVqnmYYr2IYm1V+7nWMH00uAJ3AehxyO20PIB0
6Vu3z7OhGNRrXKz5wh/pFFmuGl0VMim+ZN4y+F46P7Ni76M+RxMkBVsB1IiCYYr5K+gRa91umc5B
whkpXT2UK2FIOrRwMIMABgo2rGYnfWDZemAzctn43sWpKR5h7MkELIqh+U3NqTZl7u97CMkNotrw
k5DYFkxZtzf4AmhQVjXM75u+g8HPTkrgSs/xjC32CASU0vIARkSon79r+f+Ml/EO2I8huy0TeNXC
Lx4cgh+ij1S0yNZ5J5qLEYHFFRkpB8mw8Y/Jw9QidxYdye24Hw/5rn1Fhyr58uvxLz36/+7hwwr8
MjzsxZBChr7mD16dQ86RYDZieE/6TQZ0h7iDFeKw+MdfD/SOoIWBILSERTW8xcAuR3Hzd7CgAL+g
HOtkaHCLyl8RoiIQIVZVsJD49TgXFP3vD4TKHBJHABIgr+Ol/n0cwAisKBwdmhb78A2u7OPmUtnf
V3rVMP6K/KltS/cbUPid5Omvh4MgCIod5JWnUD/+fVAFWopGh3lAJz/HqQU4PgJ4hl/lCj0AHELd
uuNs/Q2N5mdPiigDENow4I9ifwsPYoPtFG8UvMMjtcBQ44XIdYO9iV5hCbEPcqH6Xzgd0LOfk/bf
GyDEsHRAwE2NzxnjuX/IV5oqS4fBxqJhpwqu/NsSm//OH9We3SZgg368eEb/XsH6fvq8G/W93RAO
jDaiBKPiucDPn3ekbv7ZxMEIMCIFexF6wAxPd3nd39EzIiNwL3dT33R9m8i9QHvgSVufneHuhlD0
aVkp0jeWRf3G6+snTwZFN6RBGDbD2njHsIhh9IhjdOmbZcnb6w7XyysLGOw3k+X9Or88XQ62VZyV
EDuiJvr70w2+iNyC3m6TDkR9o3m5fgHZNL9K5CCnDSIF6W/myfvZeRkQKpIYmhM82Q8u8YEsChFW
SdcUvO7yjzWKfig6ZTrl4NthtWwp63Qz4JKkfpMgk1zQ+e+3AAyNjbSMUT1nYLq9/5KZrlFrD140
EMhn4nQxrmEN4uzVc3Qwd+1O/vnrmfN+9V/Gw8LHgxbonEKc+/d3i7Y/9d0ydA3QBR82GtpV+yDp
2Ll7NsG364AIbTDQ0rWIy8cI9/z19de/wLspBKNlyB4vqmAoZmGo/j44g7HK8pGR0JC5uAGh4wwI
/zc8jZ8OUeGHI60L6PJ7T1I5BB2mlvlmQEjIofQuuzIFOrq/fpB3b/KvB4HDMQaB9ghy3HezNHVY
3URjFIvGLUMiIm6d5K2ov6Dr8gad030LDPc36/7dAfzXmKBgEph+XFgf6eXJv1v3mSi7qp2cb9LC
xgi+4Mlp7UJ1n3TI/k1I8K+oF9hdnHRh13bGnH79yJfl/d1kvQwPmg7ihi8hOD9aEMxkaWGPMcwN
j+7nAgz1+TFBGfDrQX7y9b4f5H1qlO/g1KZgo9x06UfL7rTSvzkAf/IS4Wh20cXiRPjRRd1bFM8V
OpdNkX0E5v0S0/gO5hibpQybnrdvvIeVQ+f+F491MRbJwUtLcfC+O3a1pkL0oXQNVE/jHhWzO80T
yJq/fnnvdrILLSmGhxKMEWsUSQio+fsEMZ5rS8A/aGpViI82EBjfAMWCgjq2h/ZSHUsC2sz/bdD3
pwK8EohIZNwUBoATXOWPHSgJpCtuxQyse6z0068H/GEeXo5zvEiYKGUlBIPv6jMB5fTqoiQ0UicH
Fs4Frfa0+mf+RH+9Spg0QGgM1BSl4Lun6n1etKpOQzNx+wAqwn5JuhPMNn5j9vjTZ0Eb4eIoCbLL
e3fZdQa23GLpNrauoQ8L5FUPJNosiv6zvId/Pc93A73bOyToA8xVWWhYptxGxPEtj43YAKw1/3Sq
Xz7PdyO9e3Mcl7KqMrNvxFS/Fb3zV9Sk7jfRLj99b5frwMXGG0f3u+03dLh74/NjDvSvHSDdZX5Q
0ux/PdF+2Iv+qhv/e5B35ERg3YirEqNv2oLoE2F9dxcZ4o+/HuWHk+TdKO+mc9QjGit43Hk5roYb
aHGOqSHH2upvy4XIY/WDQn/s12P++skQaPn3jeJiNjxy8HKaqC7vTJugg2YgZPz1ID/7RnBqggEB
jnrUqu++0arU2AqQUJuUtduU3PEIypTq0/9tkHffCPrDsWCXeT06kD5Zua0UVIO4Vf96mHdF6V/L
5/tnef+RCmU9YGjo4OPl0Gpxxcr2eQTIMle/8wD42Sb+3VB/OR99d8qnM53KSGKojqENA70NGBSM
NIlQL7YD03R1h3/8bNBIgxWHZDGU2++LwrQcCoJaAu2/auo3q5rdQXUQlI25Tk9lCz7l/2I85FLE
uMajyH9vq3DZ4GBLh3YjFfUYgdWlYYDeQaL3rJa5+mMwbfid8Osn8x02c1AeoHSCgdJ7P5p4VTIA
6V4bM1F5Oy5TfzRx/x/i/v/5whm/r5AuF+qyAhMXGyCsTC8r4rtPZ2DTWC3Uro2m+pD2by0Dz9rs
dFXvXKrhHO6vctLM1fibmuYnU+Zv415m73fjlmU3kcn6tUEnaWnsmsidgTHBrY5qtxVLn8BHpXz9
9Vf86ZhQw8OYEkbIP5gZqYhmZkndii5JdkzYspFj3Ux9tlX8OP9H+u4/otz+j3xafJ//otP+f2eb
kFwY2//vP8mtPzBvz/zPrxP/43vThL/+j3/RbiPQbsENRIotPgGsCbIU29+/XBOiJPk3CKWhnkJg
IIABBNL/F/G2+jf4iaLawBrEZRBO2tj+/5N4+2/oQ11M4AvoE+Hskv0T3i2Iv39bELCMh0QGHFXI
x8DuRSrtuwWRLaig5Bzg1JKNtuEVGrkwGijXYx2JCJd5zf28mQl6thtt0vi6S4vuxfakgvarsMe+
8+W3auz1M5WROdCZ2C+tIeqxBnTxAQiYuEcMfHLsR8n0XoFseKILat2LV4I7wdIoPYqxGl5AyVrA
L0ziB9sv/gpEO4Qrpzy/tVVlD2m5xveurWgDEpm5XeM+PcHURn4Dmpt+JnKePwEuSR7ALUbXeKhK
sCagRyxvasDxT0rGDISn3ogtku30o5uiFaxhS17raAxf16IOJy6mrIGz8bpnJMoPowRPJetxoEAZ
H4GUt+S0mcF8vBpiqKSBvZKP0ZJcEKYxnBWfaoGK0NG7haQBRA8Kq84pTtzOFIw3nLUaTMF8SBFT
4TpxAvmINbmOCShOMcRF1UJepiWbrkHgJKdqHGOYJRj6UIKxcQX0bkTGopd/gBMZnvpBrTdWyPga
5Ir4vp8Tcc1pAkX87FpE+TjZ7rNq6PZzNbV6M4+xu8Nrnp7FXKbwGnDcAS+Dz25S9BOosRZU3qIK
D4DvkLPeKSQMRIgYYDsPwcAerUcELlWS/9lPlTtWXVaiLQ/keusyMl9bIKS4wXhghXTu6E7qtjiY
AvmrpBDR3VThigtDNbmv4kjd9CU08b5KogcYj8UNB1XhA4oTdYyDy5LrYSLiVGV8fapqjXkSR/M2
9DG/LqLVvK5L2TqkY/D1eqYpmFJrkZ0o6MRH4SP3BC7MfJ1ZGEUT2s7H0PaI5JZwS99GQzo9si5z
n1mi5mMSwN3K5tBPW44LM/6V5upTJCDC8E4hoTyb+K0VUDj3VTe9Dl0fnWfQjO5pu7JrcITJ59RM
Ub+pO24OJFPt3okqv7FAiA4Dwa9XtYL+uXJQJEGS7VWx8cXKz7zUIBa0JlPfSoBQIHWCSQSyUbHp
vTHbXhmxJzYHnMvqGVrwGH5CFS35xnM/XhMwQg5GubQZAETDcgNIIiil5mU2U8w2aKkALNURrKTm
Io8ezSAV201mYo/JWMIaPNL287R25MkYHw4DaHwH+EZFb2gG5wg8qIN8VSrmH9gIiomskuWUqpzc
5F2b3Cpbs5MGwehcJdCit0Ekh86jI7yUPr4h9ZreiNIM0EuBF50gCxfQS/oEzvd46LiGazeaFdu2
gBVqv7Twu6qZPxAJTgL2FUlODtX3TqYdZGnhUSljrmMPoivT2XInS7gQCF/SG1sn874EhHaAHxp6
xEDumirKIEuvL258+dphLpMJDhWDgihuTWG7IbsX+BPYKx2K8bPR2u7XdAH3UepqFyGhY1tLMELi
NUkRY1rlD2mXLpsMKk3wkEpomMc8pSfaBbWd5jpBkFs1QrKWTGcD0JlsALAOYhuxxW+7cl5PQysr
LBjoDCS87A/Yds2uQqSX2oti6V9y+O2dYPfvWohqKnkPa4EEam0+gO/M/bSjyWSecwMYFiilXb7A
EBT6XTXTbU04BMmSABrbuYiweENBdjrDhU1+BCG5Ag86rPU1iFe6yYckOykWach4+kRme5hd9Gzf
1zkQoBEkgC8smh09EciobtDR12ELB9zpFm6j/gN4kqBdR6IwBwMPhKcuD+zc2RzyzrxSOUiQ0hyH
pUDGXA1C6Cbnnbt16RiDSA+YAGeDzfbRqMiNmugCnxaiDjwB4wUUalAQ6ETu1LSG5xxMjn3iSnek
wtYfoOMfj8DYwSpHszq77vuUQkPq+H3iGYPYDAI9IGvw16aw7kGINvzuElDK1qpFNEHWkwWYop13
AbSLnQL5E/zoaXgVcbgljLQfZp0mxwx5m0hqTPS2AO/mfs1NOIERI7etQxBOpS2H8C7BRAfh/TUp
q9GAyK1EusWuFAnYp40sQ/SJXM8zJK/7sq/ip8RSRMG4tWta7+qtFKbct2VEHrN8aPfDvKhjUUT0
rrBK78AdSM9A2aOt7HX0FRnLId6q0myTiu4Ad8Yg3xYLvuU0ZPuCyunDuETLJznR9gPnMXoPcHmA
E9CauL5xqYF7OmIA4c2gIfSfK67fsLL6/TyE8LAMblp22I0gxtJ26cCpqf1pdG4BITNup+SqYnP3
JeAM45DAwZZjM8Rp3xRhgfm75SLiW/C/YHHGB6bu50lJ8MGm4ltvMwlxydjhk/riuqRU7XLQ0/wG
9BYFg5EAaxox++iuB8X7EWKO7lPrIjCcsmkWW3T3w9Z5OQDnRnhOfpnp6tWVw3DQXsR/UlLLhg2p
uxJUV+1mIMV+okXedN0SGgVyOMN/S9UdTun4oUD/+waeT/OZhNTeDyGGCUAObPeOyz68KQVmnxjn
/BWNPcx+cMA/VbJ3V7Gaii2BhQndagRD8y0URzAuN3BOSz1sMTYM5gM72vakqXIEmWSwaNbkmNYh
XNX9zL+oTtrXS4tSgJjFs3QDGIt/Gno7L5sllskuA8aEdBVav/GYiF0HQtNjHGO3sCyQLcIisNL7
KP5a25EcaU+yTxcCxI7YqniIkrUApSvr+Bmtbb9zKiv3hEfpPoR0ODtbt4c6SaZTCsoUJplbHhYz
Zzi40F2EEMEWxQbeggpa2bKDsMIF+azsVMab2qbt1g4A5m0AoJ4svQeZGreSHVpoHK4mILr/CQZ6
/mhKI5/BjggJqIzIBN1A8uMOvA5teqhJy/6YAW4vnyGUgHo4Q9FgsKpydzCSzWAPlaA67hnVLfBS
eFODFtfNn9a4GHZVijRubPvqdfU5PUnt7b5IhvVqlbC7QqB6+m2WlYJVEyPZrUwtqEsGZeQn9FQ7
INkUK5lrgxY6nLQ2bFqrDWrbEZZ7nGNviArewygl72D4y1X0MoEFuR+GdrUbw3oIAVwc08Pcl8mr
AVv4EYJtealF0cOexSi2CwFaP9Go2KSg8h/EkuDMrnuL/ZFUa0MXh3KSSQfF1pQMH+eJ04+G9MjX
VPATLRM45MxVNoGJnY1PGXbGGyPqtokjsB5TbEO7JRTtaS0jAfUuIPQrEPTo1wDi3GvZtv5EM5iI
blbgQl8JjBvrfT26stuDKXEB7Fn+BZ47BK8BlhqPqCSW6WYoC8o/jTQV7YyMMmLUCVZnyuP4iXy/
VZrJG004O7lW+nPcZ+5cYnXf2nZ023j1H3Qt8pfUYgNshjHL5+2UFQXDYsEOeQ8XUxzom7yOWrKF
vKnrXmSvxM00D5D+Dp2gp2LmGWxnIExqz6Zj5Ztvl/KjoznkZbNlrXzs+pSDWZyChL0p65WkDbwo
UUDh3gM3jw0TmXpRiq03XnK/HKq1q9UWBQK5W1F7h63IozbbJNnoSANxVgIzrclX50Bb1fSp6c5+
IN1yTaKxhxE+jTO65VCE7UZqoR2HLUW3Q/ZkDAGYtOQAFihFgVzx7o+ispPdTAkkUfLf2TuPLc2N
NMk+EXigxXIgfhlaZIgNTmREJrSGA3A8fV+QrCpmsKvj1PRmFrOsIhm/Ahzun5ldqwZ84srA7ezH
xtTJiKjU/II2lU+kG3IT/lKcNuN0Rtbd9dhqWuzcedwe2kpJkmB2m+RJcavuBvYPSQ03Z6ry1GVd
s5x6nreXbD/w0+MG64EL62ZybStjwtsdhMlyQ/Bx8/J2EUYRNxpiHgS+nq9YSqp5Kb5oPvxE5ubM
h8gIDt6zXER3ixTZr8MIV6ZMW3ojwOc+LWfMVw80eh367+6F/lwe5huBff7S3DU7+f02vvuKy739
9X+JVH+8OklTqqhQ/F1Osb++usUjJG2hyunuVW//0Mofq/xi4vi3M62N+mXZHmPNrTL287hsVfSS
vRatZEsSZfwYyfDFC/xOyPj0GZipUGy3fQb02k+fIS761tCyJEyP/bE75eHki52zj332n1EZiC/G
cX//POjsDDjhJkDAYU776zdG8GnLxLK1Hy9NcUzwxP1lYHHzx/v+K8/l1/n29os4HuIGKoq+RX0/
k9oHOweutdZhBhHKNE6T/pjExP0vY3bWFjbZ//nVtO3t/vrlgYfdaPckh38PEP/6cTJFT8y+q0OO
1cfqNJ1HX4TKvj5B4frqpfT/+aU+Oz1SjWYFkH5h95MTdZidAJjk/hR4+4bNhP/VXPiTWeCPL/Iv
n2yb2vx1ysdZT1YWATvnXsKA88uQEgTMYTvuJeFn4f/69baP/5epokV8xfREHfahtjMh304H/cha
vEecCJsvtIJ/8+FIXWh05JEM/bRq0H5Adk2pw+TbRFSFD7ecuTZIPwceuznT/wo4/ckc9I9v818v
+GlmqokZG0ICQrcNyiNtL0Hv+nmoeIFJ461+MX2b9uV+Nb66ZrZ79++X579edhur/uVLra2FSYdT
h+qJADp7qXLHxuw4EDEMkufy9usewE8s9r9/0E8KiVXCq3TjOiyP7s+sCzhFj/ku+xFfbB/UhPkR
tY8Gack3ecQX8n/zu+IW0ihNtlyaCD/9rt086aZRtGF+XC7Evtoz7ou6I6b6HSpk8MW9//elDEAs
8vfmy6Db7vNFlKCNTB1WmjGsj+UNo8ZbbpFwa7qqPsY9jWVfqLdfvd6na0gpZxzydhdq5WvGgRV/
/n9+ubBgIp7xKHOxK+ifLpdZTqk16FRh7tRgCcEbfo9fzHANZDhcsyP9qpX5dyTML5cnAgmILywe
OKKQ1j+9njN5SlPLJdJfVTrt56viwIVzPz3NLyZgk8DazyGtGsKX3+PIvStfv+I//3dvQFdx7Tj0
oKrbbPrX+yOp8on9MzSerfwQpymBx10ZQgJg1dGCGWwuVYF7LQBGufjZOxUUzVv3xUX7+0X567ew
WUPAQW/8IwY+n1bamXF1b8TdLqcGO+fQtfjdPg0zlgbq/EISQeEY5XfdTjkSd4+qkECX6qev8/mr
K/pvu5ntR//LG/m0BE9MO+bY6XalO1JGz9DFPeMID7+4bTbx8vPHNblf0NHxZv2tW6fOsTLLod+x
ZQ/0YAiWft+CYxj8Okyvx4Ppdxckw4owm3fW8tCb/let3H9f/fmc2yKhsenh+vtcyy1my6jMEdDA
fu4CM2r2TsSISd1x8tqr5z+v8v+vJgHh5gr592rSPWeQH/WvctLv/8mfDG77N/qI6K9y2dfSrbqZ
2v5kcBu/IZtyPwJjoSnF5K78E8Ft2r/hpPIQmfCk4g53eAP/0JLgu2DAg8pNVSpQd+7lf+hcf24b
/6Dq/Ds3r/PrdYpLEvuajleTN4fk5X7e23uLpeXDNlEpHK1gomniY9HiXS4TrhzIVWkpp0BO5cyQ
ccp8OZgkZfKxv+6VYvHjUXp+ZU1+VmRGkNXDPRiV+FB6xRk8kzOn+YVJfBNPmBZkusWGwBF7Ektv
vd6y0dfKo4emSkWct4IYU5pQTCLKSEQcmBtlfkkMzR/qRsHICSt7aX0SbGkoUkue66y4sMfmporr
1ncE0I6JUTFBjoUSgRxsyLxmqZ8zAPDtiljS0A7hYjndEePRoaiJtLnkywDJEZVVleUa/hnhH8MK
M21q/UbiV9Vig8RBZp44tuR+LnRitsAi2qKNTAdawjTVa0BMEDNY/bZJgrihtaeUiEeYm2WUTOMh
S60fczsA3rPsnEE6OTfVTAMF0ERolB6j0cXwmWUdqkzPGKc3la+TeooMO4aOSahnV5MYY3dxTPXB
jRgJEALAbE3skJGRo/H+u+dhiq/WVlCNqjJAEANlJq3oLj2vv1MaaMNLLatAX6+ZCQKfNWB3gOBL
g1XLD54TA0jhWDuOGpnHomcPnK4WqL912umt3QBhFMT50sllhpHqASFWBod24tsMTIlcuVnUJMxG
SMTy3xs2u7AV8lTZ2BFjqecuTxl9ZQBmlsrXpv5lVDOCzW33sLjIWiCZm22C/ENXOIyP9Y96BgdS
x6MbgvoM9bqGUNPYaYBp6KFvvB3CzRo4Dh9TA9Tpax0bkKHVQOIq4Imb6WoarHpvZAVXir6GTlMa
ELvimRyd4jBfrw58xDIsuh7w+Shgso4TJwvjGxST1p8gwasy4S3L/sleCKM6pOFsA06di36mkRpq
AAUd0x4OmWvWJKoZfHR1szdLS4nseXjx2pDVGJ7nYqe4yG010kb30tH4/uQ4MKpAbwyYQY3t7J4S
hJLzWiLQ9Tmsrs5U1zArn2pQX9gOQ9TpEuap8qgWMTziyQsKfb0sx8HjqljGwGvdq1hfKalNiaeQ
gLqrhZx3lWhyfjYHqjBTtNVudwq/DMRnYMl3lZ5k3AdmEU0qnmiuReo3tNUJO4OnUVnLV6EtzYl5
w57L/xv61LVQ54p7yEz8dbFBD2qFL9aih1OufxtRgP2lrrnaleoUG3Rq5AtT0wyarWW8LnXHpeVW
jxlyqrvy21JiInwSw2GbjM2BgE/KHG9gI9aVe71mJdHG2tsPZME6hQted+sXd0rIn66LuiN4vJ9M
g0u3pXwonhcEQfZQeQUlQNEXPSQq1wbkenb47VHPtDTAO90Gg7oEBmyHEpb/FgUKNUeOgTnp4Zx4
ty5/Nii0iRulKh4KXe9OGLrZH+YIQ8OkgKJZe7CEwvY1+s9Ro3R4shrZYPcqmVBfh07TEV+5Hs2+
JQDh5NMhgZ4WFy2aMZEMEte1pr2TlxT70e4PZYV2rlvcg0KKMdC7LJI5dy2AJj52b4QAILm/Z4dN
oe3eAoHivFimrG6InGpqP5splDbYixLqf4BkUOwFyU7wLVKNBJf3wFm5WY+kOWn/SfliCgeL7CTL
YxrbHgHCjV48VljyHR3Glc3qShLcwjbnt/mSB46ECF+YYO8skve+W30sMKMguct+39X8lFVL6yMj
Fd9wV+ZqxjwCi5PQ6bm6Bzbe/tCwzDCXRRHPnsbmklJNxEV3eB9X5bnJ8m+TM7LyVMq5tHT1Lqk1
N0DbBx6jvtPY8tAk3vH3pbLNcovPvYHshospiwxY2PBnpvu1ihkWwSVHDKX2p/BUfLHfBfUIe2rb
dhwjskMSP9m9HHdlSng2nfoorkAvGLw969XKIydX3SBmysLDLftuTMNH4hoL8gqehFEh/dhPQXzq
lCTUtfJWrIiNAiJIkBAg9GM8DQyiUzXM1uyGmeTeHc5wkAi6T96D484GxJWg885xMdyPcRq0Joja
JC8+PNZp/MNNEva9RTJh4glkznskz3oFrmPp0wX1k6xiXrEvleEJWru/tZ/4hW7Wx7ltX0SZTAdE
6sApJs6eJc+8WdiQnlNuwF7dhpzj3jRmExK7+rH9DV3eoWQfPa0xYEKO+m4elfaqUvLRT7Ni3xl1
TF9pe2tVIr8jz5idLQFIq/W0G0fr944hCn/VEjPQexidQiYPFboJN7vJR9EGN4SaVJDFbx6KyojG
utPRISh3AEixLypl3yVw1XmojUFH7WVYEKoI4HFcdqP7Xc0K8yYNc00Up1I0Kndmee1mLlmNtOou
uvgbm4T96Hj55r6AbMFIqJr1bL9mI+e1VbnlLoXs0F8Jbbhd+xl9CGEwiMeLVkMdA8LwamdzG6JY
vdAVe27Q2Xw97XdJ3Zy7YrIP1qLBEFgnK8Rrfm+yGiBYK0QCUzouevcKwHgTibDYN0osA91s3sp8
scKO6TYrrK0GcdUuQZ0l10kKoqpu4faX88HWjN5fCnmPlPFcjSpk4pQHxFJdaUZpBLD/UDDcdYtt
OlecIrj9RDpw09mT3xCYjiB5IlvHNTnAQoyhWpzh1XA4mr1o0HBuZCVLs4x5fbQ3YRZwiaS8rNuS
A3vM3qSdzhsJvZ50AYkkGX1VOudhFeNZMCZ3l1heiCoJSkdEJgLWPi9Z6zu35crCFhPCV0BQLFVQ
p32HkGfPL6OREom2bZ7bpQNULJGRadcDQg+S4tw6YMbtqrqhhwIli05RnktR3rr5wRbioCNdELo2
3tMpYTsG4ExPNHdP+vgWxR+s3fCgVeRsGYHDE198mAdcQ6PLCdkaNHpWEjAai+d7S5uA1ukDYbRu
6LRljn0FRQgG8G6x1zJwTfhVBrSXuzEHrpUpAz6b0nuJmy3UQca082Oyx2Vnh2AGmWaQVjpJJJFg
BXgMyIBKkoVKAmUZOlq+W8aqa+1E8cUUZ/gKHFqc4jV/msWoPdYlGox0vVerKCdqT4rc14yFGaLZ
30wrKNqVhDC6aQJieSD1Dv0EhTwdWA4dI6LVr4v0UZNHzy5+tIabRkVVc/HqHcl9wwtdpUa8opLI
bw0jOZhAOz3CwDsnNm+NGkwJrEdEdIb3ZJlNX+8Po+mir89my+7dRzaGdzc6dzL27iwctjJdl6ve
yiZfEboSFkU7+iRj0GvSoyFztmmrwmVE15gSA7Cf3IMzFAo8dkvuB1JkeAgsehhaxD3dXQ/8l1gw
AOiErb08QuFfj0BEeBQuACGGNcLRwtYclhZbTNBwSqqFK+BIxHWI8mpSvzdjzjwppbijyxSNJd6e
/ZGqwxCgWQWCjxYOe1R+cvhuWavfO7APMHrkxUzuO+yd+Vbp2Yurq5IHJoo9gCt3D6QpuRB6ogaF
B/kiZxSvi6w+VPybxrgJp1PaHBv+Sp9osN9nSpPt2fZCxnpesIi6j9qkaciub6UXeBRWiddUm3Q3
UDUBjWXyEKvi72VCkdBc1PtRXQFsNPeZp4kALteO7Tija4flvIRJFfb6gjzfdVGePFs5+0B8Gs80
9MV7byq+sWyTcIdx3653mTN2l1YHop7dUgdtztfUHAFLXif4TEplzu5wvyaPiSYM8JhcC1AJGgc6
BKy6jVcCAq8tcTl7BaTyRrhHpOWUy8JTr3puA8u7MlZzOIIWGHEaeD+LasU16PZPHbbyHKWdZvAH
IEtYFLKyoFUEDmXeYCXBPsA4rrNuQO+yxfOAM/lUib4ac01p0UzH55rMb2UG39+FUgAcK+EcVNxa
RnIrKBoJFFwZTTaSMeGH9bxVjVp96em5adhQ5g+mUL8JGNHhPJt3SQ4lujCPKYw9X7PYJoJoEnQW
5mA73frU8PdWzmWgIIdXLJFhPWv2trx2+0xYtMZwU2vNmSpCGACxlEdtUQMH1tJCONz05rNUQEc2
Ezu8Kq127CVY94qhC5AdDwIBH6RaB46ykVMoey+9MCg13BY5ei1Mbw9R7gy0Soa6e7cO9j7Oshwp
kNFvn1WXJVvwG9sh4NI53E8Gp1+Qul2Q9mwUFu9RiBWjI06sieWtwmnpT26ShEldTpeYNqyDOnZX
7mAT7qUlh40ePUwLacqgobISnxUbmMZYPgi3p5cpt5Eh4/dU5O5B5xeGfF5ACql2E8vIoRjI/7Pq
6CddyXe2l3TnrmuUSCHRCipCDRqPUiyOd7iIls0qk09s7+FMbN0q9aFPV67ZhUYHw2siajIhnCrz
kbx8UBupEho0IQ39UcS1/mBoLz36KWxyrzwIb7qZCivzPYERYwGtCd+ovkunWjtpCtyHRoHaX3un
ipydkAsmgQa6ckqI30cr9s5ZN73EHd6E0VWKEDIbCGK1nqNyTE6DXfSnTG92JdijIO4aLVJU9SKH
/LqvStlx5WYHDQqpD2cKZRwDQNAs+Z2XAaLsEywIaTec8LMcl7a9SEvv3slxzkhVf0shIx6Xsa54
XG7Pv/qSpEcZULyUprEMcderAYs6yBN9zPaqtpwtp2aS6ZYMMABqG+BVcBO6O7eSqW8MIMkmh0Ou
juEraBT1oRjZUIt+PCZI4DfFJAn9q2m6SzxOo84eRsJ8aUngpWWnmefWk1EjFjgfPHHspVGRtlmB
h+lHvGranmk5bLtsjwPA86miVc9OQXuyyzlWE3eWUIYD4+5HHCUFXiJMAtLyztZy4CtwTkqKjO45
SbHPENyTIYedPzXuQZFN7jO54mBXqVY0DfJjFVD6ij6LEJT0wGwHM6QB/i2uZBIoKvixXnnrhnxb
Se84CPk92JEzDzfP6fAbqFgC7dLdQbVy+Cvc7WmTReCVUBOUXoa16b7P6rvIzB6vYHqrTQMEX+NO
NQr9CDxnnUnRggW0/Q6cE0foJo6oZB7ntdpL2C0+0WbJWMQRuzUpUuYmMWcPKeyzFuO3Kdj8MVrK
B6CEdZ485iNPGFXXN763553HOcsCLc85PrmY0xTGZBFQTHGZxP2dVW8BfsFjhUkHDxjyGz7UNeAm
vegCiYvSx7w59iqqfJKwKPJullnndOVO7dko558QBsuoXwrrrKScsYasBJAyw2wpyufKdP2uKeqr
ru9OADUP1pqHZSqjVro/SmwPuzQHfh7LsjliaWgDS42bndJfu3VcnXjPYSfZnyj6TCvA2L9X3nLb
xz/icXp3K87Ufc6AS/PiKF0CsLis1Oaz6PvHGSuBnOL5Jp6dkAdO5OK8DJqqoCSlUfFhdNrBi0sZ
JNo7Ni4qF0aljgzYgyFe20fLmw5zXX70nAA369m2H2mizhhP8wx2XKriSleYx6yAmXneKOBAyNoU
3hjGlcj2igci3xDqsaEE7kDCZDeMyvNQjUUEC2e+8yae9LOV9mfBEZy54Rvp5hdNrXA4T06x1wqH
K8HeAHmxdZu0rbVvveytUsobGGJbNApXSZlkyWFmR3bhGtU+BT8mqzaL8DfW7OEXjIWSlcEDe3qf
mhjmXSr9pLJmkbBAG5e9MvP4mAGhDH1kCbYzNuUHCYBjWd4kNqWE0BjBZlgyLDS1xpcqzeunwo2f
1kTk1GpN3W5Vx2WP8sMNzppFK/Z0qOA1ePzQF/1oXxdNmp2sObuiN/CO46rF3/yuu8L1KyU+5kty
XPT2BJnyqW9CC7LzjDOCjfwb+ygvqBKTo77ZnOEIXbLBuTGXjk2tGEKhq2clU7+1tnEQNbtA+EHQ
x2z88NusM6tfCbuyNo0bfCejBMvFkdgpjJ8k60EfH5aESzCdyCGL2QHCiOPZqpnAWoyZ1paOMG/J
T/WyfFOX/NJp3CvoqWqgtd9MZ73pYPX6cT5uTO8lLMn2sYfk7Jd1C2hCZy649Za7NRUrFV+3iTlf
S6c6SPcx1dXQ2hye3Xzk2wjWrD+AZL7AmYuG3CfPKJ6ckE6OYNKhudtf69fCN5sRGyfG+F7os5+x
BCqMU6lAioBchkwm7uzeeHZlfqVXxk9Xp1TMoHzN4La2siuzS+51l3u2SG97yA+4RotnJ1NAJ09V
GzZldqNOmXvdnck6Rdin1xsbUltgxbVGJVPzWrNgXViV+ZNDP6raOLOx0YELeXZ/6lrxppq4CIqR
q5Ybjmc9ayTf83f8YmeUXban1gc2+bd0WXkC2uLO4xbap8kkAlfNtW3vsNesAq+gvsTgDlm4Ervb
c29yxnXGS9WkiMmqnVthrMDz0hg8c2M8YK1/xFo708UlIndp1QgDeeVP/ZgEOAD1ravpZ784z67S
Xk+s7pdeUh97mT00RfY+Z4YLCrz9sepDz4UmlQNg8IpDO3yqtcoeSsVi5221u6lzb62idf1iYdpa
a8YY1VzfvjlyU6a6vmtTqDX4SN9s0M1hvD5KBcqddLL7CRNsIE+pZ+ArIUDOs5LpoFnGfuwk4rR0
qhOaLoM3mIKH3HtkqpqEDmAsMK7dLqU+yleougiURNI81r5IUZ35JxidoTqGuSOYgEEo3DEXmvlO
EnYvMJiB7eV3LdmBgM5RPTKq1k9n/hdc4yRcDBcWLuzTTlO0fdvkD9rEF2aKC0jeICLL0gvy+BoL
kxe2NRNEt72pXfWlKcV3MTIRM1od7st2GFaRW6dxeOAEBPcVJmTw+5jLy9LDxD49SCxGkp7X4h9L
1ihrtNtp6D9KnHqhV2Jk92y+jcWYP4ry5ABWDcq1TfdFKXaJk68RQNYbW6+aK9dLuIa4c4bMHoN8
KJ5azX4c+Fkxb5cJ6PLZRlF4ZDAIYsrj1I598pDnyM5DbexNAfGMzhxNKA9wDiOQYHSLOuODlxMJ
gGc3sSyMDvMaxpyc8UY/VryJWPB0SmoedW7lMI6xi51iijZ0OpNTwTzvwFRTF1NEEMdf0iR5t4Y0
7OzpPnYsBU+f9lQtjJMcYI1+tbSC/QyDi9Quubx07utUMe7K1jq0HKyBffWBMbE1zJyFz8w9gbNa
+mwHHiA2Mx2wR6YmjfUqV9rTtvhK7ZZ9pNEHSMHxs6mXS8STmZOHwLpE+/BlmRrMfLk/e5QrruMe
uYMnAJbElUS6TpMo54MQ7YproxkA/Iot2GFY+8Lmi2DyHmqGpLC9N59VYU5UpBhmVPA0qZbkjRE2
6g+me1tKKtepA9x1KlBMbnqmhQqruN1cAeq5nrEZR4NOxIlNbOInC5/MSprLxVz5cbJRDbhsBQP8
BFjbUcnOZS7V0HMp20k0nXVn+PAm6jyY5zoMYLsnl93LH1aJ/0jU/d+0cvySItz/aLba4uFzwcf2
bv6ZNfx/o3cZz8m/F3z/T/n97ZPey7//h9qra7+RDCQ3COYA/gD0m3+qvd5vYDQ93UPO/aT26r/h
qoF44uKtI27oYFj4U+01PMRjrix6kumJwwus/ydq7ycLBpIHRhSV0ZyB4utAG9m04L/4pCQ5vU2m
IzhepmeGDz/UerwopXu5yuoAiPDCMKobhQ2nZWEJH2MTfQ5TU7fN3e3vozl47Kovcju5NdWCPc8S
u4HT2Bde9g3l73lDgAcoi8zhlvULTBJ2o82X8S9HBe8eKAG6t7mFHzXE70/GoLUAu9rHJYOAtHox
E+OCDFTiOwyvcsl2lP62GUP+zKOTfjZM4H0mtVApk1CJfyiyLE5bxwWyJYmgVbnuREKALo8I2/2I
W+8Qb+IFwSGer3UcoFK1rMHECIqh+OZ2sXkanZixZILbmgxBp7qYZOpHbzstkzxxQmNS31OFR/PQ
sfbhByfzaF+S2Ppuak4TGCbnMubdNBpNXcbEfnxNbUbTiic5kSpK5q/3sH39meBLuCpYU7yyuLOX
ocEkYrl+G7NtTSaXYkV486m8EaTwfFg5DN7z/AMBamGztuhRa/HErChFqaCjMKxqjvlGFZftnFH9
2r5ukFTJokQpvB0K8jK8K/ziVFFdyYTvpiu8NYzz5nJaKyaRqHQR0EQ2c991wLHBJGpWROzzBT58
xgaC/FQS35tlc1Wiu901dXO5mv3dIo2wVVMmoRPHQUfmIcdd1XfayqT1hDI3SRA+LMr+nn6wlJ5V
jVJaI8PJSi9m4aKiqUJj84zuOWiDn8K7zhpwugMDf56NFWc8Zkg9FNd64v/gTJwvFIXrL23clEz/
CQ4MCnOlVcJeLXaetd6NEKhpo2fYYjADj7eakGwrO9j+WcvU1FS6fc+B35+UdVOJz3FiXMa1+qOw
httcoAyo5mEchu9qUdl8fnM/DJR0ZzqZINugnLJ2vzEL/RiHRfe9xKBDXNsnxXZM9JQHt+ERNM1P
cRmuGR6nmKuoiUuDkXiF+13o8FbsgeQkJZWjQxMTG49ksgq0AI5mtls947fYL4Z+23ZUkCarPNkm
I9j5TVGdD40D3ZzF77Uxv2WedwdZmmpu76m6tKrt2uqV72biXVMA8JQI+ZhPp7GYXSa92ZM0it0S
p98cZXL8cYm5Jkf13Jj5qWNqXeYxz9pmugBEw96BjJLf5dW5iZW9m2jXeqXdGQuCcMa79BXtRiwW
kNLum966BIx6BDNllVfLOF2MWfsaGyit8IN+trK7zHT2sLI3HtL1yfaE8IcWVgcRGYa59XlRqjer
Ty+kyZzass8ThWaEQMuD3s7bM++i0EpqQL9NQ/wznTX+Y+KTv/+Zur+VDipGbkVzq7x2Yn5VWqqI
pwaJXaITZQkN7Jk9fFvc6jy1+W2rXdWQHgNdqvdWmfa+3ZNdvlbmmgWPgAipvXclWTjZOhap4O6S
UG1gcNYEeDq3waKNIiqVgsHXrPJlwe9ui7M313d01TyVTYxyRP14qk+3NMdB1s/GZ9rpRr+1kXmq
BQlHsy9Uh3oN6hxJWUzWxKUyBI4uLpV1fnTxxjMDd0PDlj9tal5g/FGi4+pvY98y7d0O73P7jb4N
xFlkHcg6qbVErtTOczfcqkhl/trUUVJlu3yqKZDBzrNyVKGKyPM5x9J/WQzogigrZhNfmjW5Yknf
ajIYld94BVBBeT058ZMiEY6cbs+IESVmpHghFebPWu7IMD+CAIf8N+e3iHZ7r2VVGaW86UV/guf1
fdj8AVCCLWj3GCBwBmfZZd0rT12tv6y0wUeJ2XIOyxnXOxXNGal5qkaqW0HscAiJHdDu2EJlyiJk
5/nB0qan1sDPI5UjSRD2SdLsIktP93Vvv7kF50UTv0aW6o9d69V+jlCb6vywCm4gYbP17F0nEKt8
aw31Kqb3xmro1JSolEVCubj3zrfDFU+B1aRLovTV6BtAtpm5k5pP09Oqq+VBXczirDjxECmA3aPJ
sD/crGfg0Vt7AnyrD22dQ87mRSlzYEdD195lyl1O7c9RofRAV7MxoFRRYGFyXpV6epiqAVHI0m4N
QLNyrBGwNCZcHdMvO9GYaCqnpTffR+Umtui9rYBLWi3th+WJoN9tw7CmFjGDVMmkjK8aM/YU49gt
bBTPeDVJaeo7FZYaG+Cftd294VREQa5tI+QZiZiqPpWJ9+CJqT+R2IxmnEDnbpQfzuyycWhIOtaq
eaHgbzxxX745jUN6NUskUVV6fNOMBJ6ZojgOuJvWJveCrN2o39SCWFfZFPFTfRgzy0mu7pTYeWzz
qkN9HQcGilmDSpMHbkcD1JjjE8K+cO7FTMWFYfIo6fR705ruCbtSLEE9Vj3G+Ql+d2DT13QoijBV
6YZA+ZgLZ9c2BKDsenpNpuvc3FkWG3vTwLFgZ8wPmqlBmqSIaHAU6Te6+50D8EounAIL3RuYQ08R
dLEXdu1c450+IFa3lDTXHzQtQOvuHiTGMMYQjt9O+i1zlGsDZ4hWDpQXzz8Uz66PXSECyrWAC6u4
YGoLaXT18H8kh854y40Z91fcPjLqMWrxM10wSWEGeWkb551JxpWlNq/OkHy01AAFg3Y0p5yCVxPN
mnQS32z/MnNJMifbdY11stPFn1Tn2kRFmh2EcBpqMiaLUU8jScRrx77uRKNJHVlD9wDpQE42nmr8
NCQdsc2tV8zGaV7ztxTuLR3vvFdt0Z/N3KXMkr4llgLrsogxD1BBsBtET4e9ixetKO1DNwJzhSvO
oNZ07nr2dJGKLhmZs/uijf2NqY5lQAVVEbXUhIJ6sJhG0KfeeOqt6IyooVh0t3YZq4qn7BuZ7x1X
+iqAYGxfyqHtzJ2d6I8p8prBXHZXm/BYYo6hMh+Ye1iXYvUuqtG6S+PiYzL6j7lLbgG1sw5ScNab
1Z0ijefMdB41RnP1yIRx07xzaOF+lzxNOmloo0qcoN3+fUrMFlXtIjJxnq9Tl96aQLjRJkbm/muH
TCgeHDP7CaFh1xmxEQCjmOlALR/6Z4cqVH9MUxUcO26h3LLwyU3F5Tirl1IdiLKwwhL0H8N+Ss/l
NBscngka229c5YTZPPXRVrSfVV0yrmTi3lrKTp9HTvCi+ag45PmjlYnAomJNOHSC64zmGd1d9VDD
/Vredy17V+ngCZI9pfIVDUjeTPMbI+7HoaMTx5oZfDbULtnWQGLv0RnKjkEBG/vSnfdJujyWTf/G
BieiKkVEatquAboBxkW9DZc5OdT28rMX1AjVIPTnhLRprXBGNfFcMBroaHntO39d+mpH2xaA9xhn
s9EV+7Fg0GjhS2CZ0N89I4/WRkgChSvuKLO9L8hmLmyHAkRG+pvzMigsxqjwjs6ZhiFp1RU3TDdK
Rdfhn7PMc+85NUU2roLFKkpHw4qsjraCphB0zXr8jrU3XquoC0pmECVyqYJ3qMYamMF3WqWQT2bI
t4zW/eLFl57dVZf2+JKr1oDrr3hiFX5WKvXJkqh+I4ZPdy1sfKVKHdg3ENKHM18W4uRzNdBAbhof
EPOhV8RY6NZVYZF2DzBmBdITMnAhrKveXa+KmtBgi+m0teAQZ94ltPZ0yA9Z7t0bTfaa04kHjPB7
/V/sncdy69iWpl+lo+e4AW8GXQMYelKkRFFmgpB0JHjv8fT9gZlVfTI76t6qYUd0xDXSkUSCwDZr
/+s3MhhZYFa/VJyiHGkqTDBDEdbYINudyd1QPWhnkZv4w49fksDkG9eaHdlJaJC5lL0u7uCdp2Pv
IjSaggAHxLL1V30Z8D7Ck17GhIWY1gVveoixjU4+EV4vum99JyrSYz5ulXPogFVOslISp7SHIeMX
yV7Ch8SO4S+BQ5fHeBy9LlRe9BycJgNwI755T6+YSOqs+kw7WFT3U2SS9LvIOCB8HY9lFr3jeC0d
pKZ/CTTLdFIJF44oGb2wSL+FvELoL/wMo/HiNw8IMyEOZ9IutdpleV/E9oBwXaldg5l+qlxJcAiM
BHrI/CED6a1KKfkYRUyCLfVTldutmkTgjYhfnbf4BVf9xCm7dqe1uBvMbf8k99KXNC4wLcmOXfvE
cQKLRfhaal456fTVJvqvvqQ4ha7aeqRVAUFhB9+aFc0y0XLRn+Lz3j1bWgyHqmZdZa1sZOEnRVOS
IC6fMvnF12obX9PVWI0X1Yel2+wxmN9nCiZS/awfculqopo1+u47gTlkgwPT8+5MsD7jV+l7LSwe
sly9BMacpqsvvgLO2pXmJzpcZdMkOP1IoXye9feC1CjIkVB1tJyObhXGuyGdsRDJNxINmbAxVCag
yvpDRJij6ce8yD4wq9DsqkpfhdDYD3F0rIDwhlzocEYwKs6y+RuKdFse1K9YoYuJsdkDbqLbKNIg
I6rbPieQbXn0CYNUjWke+rFU7QyVBJFqflZT5YShxWcwzcewLjfLxaQjeJVuncqEVtB4FRsq1FrJ
X4e0DNwpQuFNe94m6/I5T0yKWz2rKZC0XwHe3VrH6RD15YMZ17+sMKidWjJuEVNPiNJjVxgfQyg0
q7aSPLAWRxyDfINtk7lLi58iMIVN3cjFtusHMLmbOhGgZer5TlHmVylMvJrWvQ17YDU07ZEa+IUW
K+zt4jv3MT2J/VPMarn1K6jhRCyyERnKWmzoahiGuR/b7lfvs7Iu1v9uWJ1bC7qylL6MZfw1Dr3u
xhyxNcbBqrY0n3oixoOFQd2E9VEfwH4D7aPrzMdQUgToN0S5pZM9KYMBhotCSPUnPphG7WxUN1BM
cA7TLTMSUQY2FZuZ7+RVoLjKAOPZqD97fkuD4hDL+uNIFioxCNobeWkzTfU6dgJgWB6vHyK41yHa
dzKVHFneahg/SK1BQKdJrzqoxOckmi+a2jCxMafCscDnbDA9TZ2/5h+RlSvEtIdWQJpClr3pBfuq
GWGBkbyT+0FfmHZtmj5ppYi7BgrIo5ZX2qrt4vEBt6ueRlHu39ggXmpOX/tIX46SZR8dCK+DvM3k
Id+gf0v8OIAa0lf7KWYThCJ37ef4zYSMUadPJulmONTs5ab5qBPzTYg46Rm9uZPFjC0oHWK7DaLH
2n+FU/BmRTmfZahA65sUsjNMmgDOeKjD64uKdTwXPuWUdQhIYnLi0aSXKcbfetZfOJKfg3F2q5kD
I8qq1zw0ZDvl9pVYXJFe+qzV/R4oprNDC4efFgMeHoz41KewZGYC0fs2RMfQgTcJefzMQYi4yLD3
QhHDgJqb2fiq5jXhc2DhnyJEBTMXahyTeh2L+XPlQ3quSPzLh0hzoM4+lEpEJqZeEoq9uN3Di6tV
pwnzS6Z2m6m0biJ5Dl2kHYk2ta3sxYTO1PrRvsaaoq/iXzPhovZMEowZ1sN28crsBv1dCfxdB/Ns
Jw/QLqfwIS3U/IBVzSYyq/gQDXl0TjjF2GgqppVKbkBshtq2BKHh0oT+GIJ1SSp6hjGjnQsi+Q5V
+0ainYVDifytsAqCBG3TulYhIZDqYdW/6uSF375FyfQK33tjavO7wRpvzzJpP5G6mWNKILpZ8MtV
dVt3uJnJ1bxqeo4wBflpNr4SpSeOHLQClZxa0k/RZi6kx72qdbWXF5TOdaieJF/4hkY0r4mM3GYy
l+oLNSw7mF9wDku2VqGhDhSeK2J17DmbRNsstBfJIpCmEpsHbIheQ50wuhwyfZgZxBgDA1pfZquD
w6EzXxFYPNhmiWRfC57GVq6WW3CKocsQebMQqjpnpqvO6ajCt6RUoQIbR6RkeBQNPADMCgiVIwg4
5do6f9iS5eZlBrYZRhHpcC44/mDrRL77Oi9NymuxffCH5gF/nwtykMpmkSatRPkMCJ8BcAq2on6R
Qr2hRoB1iRJEhcAcvrTgcbQcO8xA4sGZOa3AqtIfkwl8t1ITRxz8Yt9Igu+INNmYJa/ZhHUWbZLC
6VJhm8GUsZnDr3PBc6IYwRWJjxAXtlpFkVuV0SXXo0sDnFpxV9Qei7GkPccpPUgjYUExMoVBOyo3
MoorymJKnMAvDp2hbQM6mok+3PqwWUmVsu3j9iHpxtdmDj5amaUkta66ka8UebhheveadANOIzy8
NIu/RVlFMC4/D3KwD83om6joBsMGlwxmGvq4c6BATJ7Gqj4qHGG6ZtiMDfcUt+CtMLQPY6HhBhMA
eakvXfwwNRJxmGLn4SNHU1YcvvSmXVtGdIF5RiMH9A+My7NG+WCpblSo5qZssm4dRbBdSuiZFTb5
2/t7CwaUN7+qaekZAC9KxsZeSGehZJsRkJq4mqWQBGI8JypajHmlhcMGZtwVKBZDP/zv7KDLTwYR
LgUKmbJHnBLU9S4UNy3SFOhWjDs83xb8b35KlMzFv+mqReIJW/ybikSbpaS9xsObWL9AeLhOc/ht
xZIGgFoEDg4JuTlGBySFdE5pC+SKwDAG30j0XHVpOUJ8ivalBNk5nK8qORxwitCAxLnMfPDhvAkk
oWKBorqQivcTnQO0LNAkY8RvttiMr2kCl9tXYbeO3CvtJ861nepXsidaAoCucK5ICMXpQnymRsnX
XaZtQzGL8BDBH51IQjdSmcphhX1LmXRfNQZDkHkgO2vxNcpJhyHAs4ZyjC7DAmEf9GU2jhpwXgnD
uKsPQvc5mPpTOfO8EVDGnKFpZaoJnBh8Y8BwBjDmNhDdwCLnaMLjysLBaiWqTK9iGDxrBtDHAOxF
1MfEHUagtkmOT2lVBgdy1lb4AgZe7pvnWtBNTEH0E9RDUYYcs+A9N9lXt41aH+asZfgDljihwPlL
CI4VkImotmszMo691RxoXb6aeqQcgoeIo2+jX/RY5flb2PaYED1kFQ/bOdgStyyezFB9JrN4AKIv
vgHEd77I01sQF4JlJAyDWCGyojvT09BEUMi6UbbLikFUKcKnRFiTIdqizeuPsoKzvxTFl6w24SeR
Jg4z3niS25OvM7tMJDMCIALzF5HLkM+PDeRlNue9UmW5M6rLYpbnbqagFhCkEeWg4uoxNamQfiIV
Akki9oWY2cE24hKGW3/00+e+Y3nX8coVp+aB1Fu7ysxj3YUXWjfQ5WhcVIzppBGR8vF2sXaa8/BC
KhN8yJkqVVZ4Ou30UIKOykKvutjZvMLwK+DGCsciLVa93L9Oho5sqHhowTeGsJmBjaHyJArFsxnB
/c5QTUWgRtF3h9okFJtVR+HPpCK/sR4YKuMY7mdmTWEpW0meXuuc7FQim3M12KfBUrbra0tVxF0J
BzKc57e09luawwkYf669I5RbXriLGHq2LnavYj4CYQ8bMo05uccnUiPaNSm1qyAUrrEUXnLETMQC
7wdruOll3rvws0S2GI54kU/jASq7Hq+tXD+SrGVrFYsFbxjk1VPWX/NZ/RzGYaOk5Fih4xRltO6i
9iml4juUbNOuCcTIH7IhfjX6N13QzmPfbAiceaenFThlzFZlLRAQXNZLmLq1anlSjG+fSQUE1Whl
6LzpMpIClrehTb/9mgU85wifm/mtY0awp7AgSeHyyNPACxI0fDLJvkbwLeIm11DwOznkG+SZa2kM
LhCcb4rcHGiibLHMWgl0weEcIChj+fPj+b1txD+vbiq2ECe90fQCirEVxmyTI0x0tKxQU+xkBf0U
j56GHwl59AaK+iMssgXcXTXkbKbu9ebI2VuDjB1sEFOE6yjmOUe5vis0Wiw5W2+8rKScMkWMIZVn
1QeOJB4pLMV3feCcP2rZF0rRY5/zQA3KFfJafSN9hqBYy9VlMpe9NqYK0KeU87uGJ3gsfvlWtBFj
Xp2s3x3GoAJZrvOrHune0KEuQp+escjlLX3Yc056CNG+KM/C74wwBMjl8krQF37QMih7QyT7cAqe
CF06phbf9IkSuUJ7tArNsZrp2/Ln96zj5sE7AUKWpl0e4cUKqEoR/jijxGtb2A9qg4VWH363wbTC
SoBGjrJFrn9rGY4NWofkk33rqOj1aXky/YAVY1M95PH4yPaoKW9G1G/JCDlIRXggUwZSCnQkIhVD
gaj6oPcIR7sVOl2YfPpKJuR/UvQtlfPVyptbYS5+rfqn7zPUAnK72nGoPVjln3WrvvYAHgzapzgK
j41fPwjzG5lmHpkNjwiR0XfB82OxFLRhYyzum200brpuuiHX/Gp79ah14PmGHhwjXUm2QgzcwUHp
nPvhXkQdfMiTAIqanK86sdrpJTcVeSn1Dtur0xNUhn+XnSjmNVXSgygt91zua5yZc2/ZPlU5bjcg
bhc8JT4TfZLAV8PvWBpvtag9BmrrZYxo1RePCe1osR/wLJz77XJr9KA5mLh92dXc30Seka2W2Tnu
g0dyczHv0oorXnuOBGk4j/wFjhCvRtF5XS6RlxetekFed0HnFRMXNRrcu2UVipPoDRQe4ScMeQle
sh1O+hEmzWxHGDmOknnk6PAddcrWqrVHmomkgMYXFA3MA4NLxV7YjetnxbQeZwO2TbiYY6XDzaLL
FXBE7OVgleObgKh9kbOCxafy1tKuhUZUs49NX4/3SoyCqBWzCjqt7JoZqe758LosFLFG0Rcr0zXX
g6tfbaQmvFRshGXb/US8cuPPyMti9XH5ZOksvs+j9tmk8rpuCRPKmgc+CccV5pyl9ZtRWWiEvLxG
Mx1VyPxea/Jh1GixZ7OMbhABdazYs7ChMHjUaByE2ocA7K+N0UVr4guH4SukpN1kgv8Eww2wy52q
z6YdF3GA+khU7CfOlIWrSBzoxPno9/1NnoCPo0rDgbzocJlRtlXFoF0kd+L0rkCMXO5w13BHaS+w
UaHbpaYemfHU23Tlw2Dv+4R7JtDs5qLYIo479oE5u6JWtKRjaJaHaqlB3Oj2mfUaVkF1Ssfd0HZ4
cyy6OJHQ1XaSu1VDv54QO705SuhuV1qA3mDIG2FFRfVAUvud6PL/+UDXqfz+X//zq+hyBHWP30FU
5H+xBxfxYjAW4xZoQX/ercVW3MsX3dWl+17+qOnS9t+9GP47P/wf3/dX+VeXoOEx9J+Tko5F/vFV
/OWalz/4g5Vk/ENVLMPC3gGa0eIo8R8eFPyEiC58xAwMIOAXSVCC/t2EQvmHocERIuoNwirONRi2
/ElLUvkReX14mhtEDRgiXi7//sH/CyYU1j2R63dmj2jKGtIYTVaWhDLSAf/KSzJCUYMcTRuhki+o
ZHAV2180FwbwKnRwatscJ8PtRArfJ+RXu8GjtlxHa+NhnlYzp7phsve3oJedrHDWyrr1WJ6n17G2
dx3OpG68Gl6njbbrPfjpwUbTd2LnjqbdnG6Nh/f4JtsYnrmSOMqXipfpGzm7idMmg82JNteG9wnA
dey1R4wG0QI5k0NAlWtK3rjyMQ5/19zOuXRcwqVzfM9y03W41T2KCTexi314UQZ2/0O3pyHV2TdW
kYN4ki/4Y/FZ2K5X8q486Gt5jS3r215wU15EcMUXdVPvUk/+xKfb6zY3RIlPqK3t5R0ADo0H/CmU
g79SSE03bPGxf5OP9LXti+80nvSgQxyxb7vL7WbZx/3yzeTUh3TbeO/URLZh14f6AE9pl1Bd2/vM
zuzX1fUa2J+jWx5at/OyR3BQO7lVoK10WhrD3otrUiJ5FhEGYpbd3cIV9wzZOC/3HtlX7pUdb1u3
5d9G1/hCUWTrjmHan/UbXJ/H1qVle8js4DRZIDjPkpw/cjqM1nGLoVwAYkket3Kpvua1uC037R7K
eQKLV1kBi8BICw7aJTpTlq6bTWdLD4u/R4SPeBV4WsEna5zADl1W1QOknm29hqvVjsh8n4N037gB
UOATJReeqN6LjpnxpRf2jae/jZvrVcBk3G3W5Es7LaZz8TZ2YVtgFhhux7W6l2XvppYr9Vt6SQno
THblalzpx3vS6w5LyGi3UnEgMNahRysxcW+m7GnoMvmfsZDsxf1i09IT5H/qcfvynPpeM275M+qu
apeGW/VpeOYcW733MQa2gIs2HCIiYkEPrGoT0vzuA7cNXIkodtE1Do3o9T1SA0dLT9aFyCG3XJsv
5TE8yEflqT4M6+5ZN87Cp/VZzCK0eSyCOVsSWREx6pJT6AoPeAE5sXDkQCs6dXIAdBW1FQYASOL5
moSrDOFlucZ9dJsvia4UEx457RNRW9JRabY0OCPd7n5yCuSa+tSmFV1euw9IX3iqPjS8RrEdpl3X
IePeKK6/C8/c2AP+D92Pf+El3U/4Efb5fNhx/QBkT0hZmPAFHTeidl+pMcor9C6Fhl/lND/6u37M
9phzbJFXkSgmeMoO5jEjqqZJTbT0FyJfnpu0dkPPCJ3MQSwTQImw2562rUtUzvjKMKs0O3qRzguL
/w1Tett/wnJgZbc21K91t1GPveL0rm462hcfzLLzVbjqVucJqpbtBMke+hV3R8WK0w1OyoP/TDPR
XaasqDxPL4Tv0itrPrkuzme5U75qLBSG07/6l/gc7MdfuulV38InDGiIGaBmDY3kcUOEQfBC0K08
XWXFlTaouHEIXE3eRLPPbrez+4CbxP5TsJsj8yTax7+Sk76D3aV/5C7+CN9+zi2BvWm+pZ+ZYNcb
+e0cHK0PJXJqoMqz/KicI+tZiSnh3uZpi1HBRTnKb+ahrFubE8LQ2V/iVpqP5oNHO2ptvgJAH0GJ
MekqP+XzVnlcG450Cn+Uk3mGyeVNT8ruVG3jTQFCB3Xy0Ui2aFDpq9R8oPpUQt3bJC6LsPfxEW4Q
bFtb0X4KN8V5F3uK8+KBKdqnyfW0ixx6X7Iru4HT/JIPfGWTNP6af7wpLN1kj2N4saLt5Q6r8KNz
8V/hX9BgeKOXbjQH7sbhhMrIOaE3uME3Vx/mHR8BdwUn2wIoYi9mPnBi5FdK/hbMw9Fd2OsWv2Ot
UzCOk7YbXC6I/7wcJCeFqQ6eSKtpq1LBHfW3ZKv6u/ZH02y+TH/eMF1ZruLU3ibJafbpurTTm+GB
AtDAggnQHKrDsALp7IFi7f4nlneNu0j5YUo40woRU8f/cULY8uXBWveIk2m7Ni3MGtt/SDMXw31p
3U0rqkxYaTacIkRCMAhNB4GtJh7Vr0CsQaxXihectfWbcJT4DMBqKP1YDNeMStdYS17hfigfz3gY
7Z6czY+wRa0t7/W9uXo+5aAGxHHSWfzQnGRbs0saR+mUIAw4A4W43apyK1dZL/9tPfw8kFy8s6Ny
+QbpCTaRTR9J5jSYthy4KPM1504OBxEUAOGeHSJ0fZ98R/gFJmO0wBZ2pD743gWF38B+laLge+iR
tZdsbNpbyiWDM2O31JirUtgoPcaYEmR4tdjpSLR+r9D+Uov8zjD/nXD+b/8Ffvv/Q8x1g9rpP68S
PcS+f6OuL3/wJ3fd/Ae5zKa50NdljdBWDMn+cCqD1Y7vsGlYmgWnfYkJ/I8qUYOhjiGwSUATwTcU
ibC2/6wSNeMfGhk1/AF15OJ+9d8jr/Mev9O/RRHXPspNU9IkESdi428uinM4x6iOA8kt1Wk8Z31t
rcu+e41FEaKpkcyrcZFlNxR2aWV+N3gRqLX5Es6ZAnzbYeTVaw+ToFBvGCiZwWI4GOuoyQV9aD0J
L4PMbFdqpY5nVU+2UQeekc/pgUQmyZU7gnWg0c2r3+7+n8PvdxtfoIL/61MR4APIbMDvh52/FNm/
U/IHo61oFbKnxyPIcNnTXbdq9FOhhPNMKfaOJjT9AVv6ndqZbqTM5oMovZF1H685MApulf+Qo76+
/2q1CPUKKXpK64zwQyx/nH7QNA/GLDM/iGc0yTK19Dg72LogC0MVnZWVsAqKkh5xTY9f7SWwErlr
bCEM0TdB8kvUBlFXYPRYgPCyWpVjWNa2M3uWzBI60NMtWLhaWGBoi7A+g+VjeKnoA44t3mudXjsp
W2Ev4u0vK73g8ZHJ4JPLK6J5aYWtW+IqfvoZRUGK4Jpcu0S0mrWGeRbIW/2UKmFDlEIPQ6LJjUcL
Zse2GrXvSEqxrJfhz9/fGx8KNx/x7OF2c63TjGlwFyzK6OUXynml64s2V86/4bC8hVpireusAfKH
55Dm1PZQ6Mkgig/ERgReVWYvcLQhpje0KcsOORUtIyWsGUiLwqeGb+zCHTiRgdbsmiT76bETmoTr
XN/6DyhTMJEac1+AAq4Cqb2ZgKOc9VFp32/b1BxIehZcmB5w8eB0UUJBKi/rCn4pnuWAPqR+EYqC
nLBSFgi0fxJn4T2cMNepcuP7/hjijr8uG/yyaKvCUIEmYibWpWaegoEa/VqEdP3HG8Z+Eng+sT7N
NNfbVBUe87z/9LEdcLOIFur9FsZBHWxnfJ4ES/GhFNblPq2TjTZguCGyQ+ZW/0X2IKkuOf/ayC9F
oHT0dDJxrxEL4BAVQNNu/lIawSPkRaH4BYOahhm8pSKlKh6scqcu97AVawbVuPiCyXC6UrlGppBp
riopX/fnZ8rxJ2KvzwmaL89xZ0pJCImA35MypqFcI2utiHxI5cAiO1Aut7PSP2cGlkxCX7AXQYlm
nbB2CZ5C0lx9RcBNkWl51uDjMdLKy5znhYjlbT2xW6UJHYK0FIh7a8KbPJLQQhe8RQULUdhQ2mZf
L857cXHV43Z3H8sVmR5xfkKtbNnBwHuG49C4qcIjvE/fKMZx8D4xW32DZAuf/MWKB80frL+aYhTj
eIZszrtD+0AR7ePzb/66D4m2MLeDRIvn/vexPJvrzyKDvEp2doNzFzelxLfE7yJI8B3vE/r8sOg+
cJc2vFoH67+P1Ya49Nnszv/nd/7QpymwPwM0DjZpQRhiLXPXjOCpCzIkdH2bLD8vhRQ6lUIbKKUC
79qOxqafnqOcFbVtLM0dOtz56qBnqEisVFEIl2/O/f390d8v/P5VWiq909ZlB/PWOt4XI0JhFHuK
uMr7W98/2f3XavjXTtIvToLwBTEcJEBRlqILjuCISER/VyyY9SLAzWLZxVhA8GIl4PRYFq13//X7
SxsJ6V6oNaFf1NZ11tYFp+VRbyeQdBSyaZD9EoL62ikV/xwlT3o01Yhr+RBKicPdqHNMun8rsjRT
AOIE4UPfWRsq1QpXjST6FGjqjLAw8Ep0JWsr7ehZNuanL8UvU8HoHornoJ187z6ndQw8pmCgmxkq
CBzBn4mdST/zVABK7XRvwkzDjmp94YlZK/Y6jVkerYkM77ZEtG8HFWcirA4EJ9Oxv7N6vITYmPBx
1D0xKov1/WkXImbJQyqYcPapFOkJJcG+EVDsgA67/ah362RZMkC6DriFnKtl6VCs/gN98iOmKrbl
v0ACZBouszntkmfoXvRUGbVZWzYvWQVbIggmn7EzrUlyzVcz8NEhKw9p6fp4BqJpZ0WJm32+zES6
xew5UiMd7pcn1c22DYIfcHg3VGTp0LXItNSQxlb0HFcQ3fIxBvm02tX9LlcToTWDMsOqC3DOGdPZ
CRMdxhxdBKnB0UCYJYhM4qrvYLyO6NTIiGIz93uw7niuXnIBKyADfyHHSHUvSZmehC217iREsn3/
8EK5LgUDCcWy8JaQhDYzZPX7FIWFpmAsAYFdCgvWIVatuPevkNShkFdFho5z1zC68M0gKDVim1CX
rbFRNQjf1XhG/RTQxVGP9bJPjtDD1o08n7NG8G2z00+oFBrcvlhN9XySH0GMj6o6nxEI0EFWkIHI
srC5z4z7xjX0MPs7jYwWNrblfTGlim08kDi/VBCOG3eiW02fg8VAZtaufF06zhh9eXqAw3OQQugG
iumrajyVVWQufVaMZRgbrNrz6oOkwdptQrY2P8k+50Wbo1nNeJIs2lw+G5zTkZS6raturXfZU0a7
geNcBGij09mdBB57m0JBLfQkskuxkc+hdmT+ogTBsBIYW++3ROttuxLqAkUHo5mJhE1NvBVyjAiL
qvB3sQWxMVX1670yw3pHxCGS2bH8qtGgc42r7FHC3Xs3JIDglfEiltW8u4+utJoeihgwo0LS5A+b
qRMiT6DDh7+/V43TBqsaXEF6SFW1BG2WyS6oFo1KMvhsWtHA+Ph/MmotEZ1Q3dCBUsq+t0eaak6G
a+lKSNoLDRlQCZlntDwD4Yr3U+WJCg392XTroJiddNlOe4QplJ3vocSOIsXasB3xDHOYZ2wTsMCd
vsiu3bIJNirmTJXZxPuGNb8ILZixxriXMsTbY1LCfjWzR1GNaR/oL/cbURBItiom6fm+9wlGqEEp
J/GvP+dly7KacoN9tQufhmpiA1sqjNyXvVxH9UfWytK9FUHGAtCeIBxfS7lfSV21SURtdJcPxVCn
FVuOSBVrJNUWJNUq5blEGf0e1aw7L88Yg0bDaJDZOJa/YYmHHbtU4ct3QUyl1QWTo4WBcq/CdMO4
RksFmlTN7KLWICBgKSQypavdehEkLAt1X74nY2B69xLhPgnvX8Gnx+HXAh+4f5hhYK7KQ7oprJml
Vq+3LTJpx4wV0hsqBH34PyASkM2eZDHxbBTw8fCCy01ELUwOw2BxjAzlOWieIhpjKmugsZSGRRGR
kRVVpzChfZTXBhW4OT1naNaYEzKSlOVt7vsnTl6oJ5YhVBQ7MZ3feiS8GCVEstsWSECx1VvdR5iW
9BSMfo+dpPzUDNOpMuvPykQX4jO+NGHwAmJCIM/iddPPm6jBuDKepM2IyLzKh3qrInrxsij6iRY+
2oixyXKD5dgEnoapG8yszfdRQcezx8pd/xmg7UCh5bv7UqLl3QvE5MdmZjcf40hgkI/nSv01haPy
x2eoQuWjVaJVo7O03VcrP6la7772SEvJVVDg4Wq4z8uvQE0bV1+2B+VeibATdyrBh/dN4r7o12K6
L3uLFbhjTbyvXYLGlCBtlFZdm5FHyvMbjPnNjEK4IQUtUvI+3bgCx8W1YTfN5rVZqoo8Yuj+8wMX
gum/niI5bcmGrNO8WHzRDeNvVvh9xaqp17X5Rw11H8jVaD4RVEpPQFBfwokUykkmcgp70cwzpRiv
Q4oDms9bqwgyV1TDN0FtWKtE7Weu5Bf9rl1qYMojqd0AxzzUhvmvMgvIiP37desy2zKHaFWhWWL+
rUUS5paKYhNTk6bDFCrLM2+xRA2xW14ePJHj8y5JaOUGyv5ez5dhd0mgAjtNu1AaobqszSS11oNE
oaGJ8boRhKNsUOv72pBtOAkBuNCbiMGfYG9WmMiweChtusZyWIXtJD0xdXvXsn717DfrKeze7mXx
HP6rhHh5EXL/1g4i0lZXRBX9jKkh9ZbVv8VbWJxVUH7mvitOTLMwo0InToqptxTA8OSs9RgKnGGX
6+WM8MfRVtNrOMmqcL7XO4nYEm9SxqCGzdLUMalqYcltBerIuh+Lzf3Ji1K7pXp0+tbEgTPHkSUb
W++fjzjlr3EDNMeWT6NJdNdUBOP6ApD8fsLXoT+SQhfRlsjdNtJ+OrWdHEn2CTxFIBMMwVmCyOqI
DZ3boiDT8L5wlKIJwN4YbjGlD5E4PGcCKPB9lt3ndkoK9WaxIWpT+W1KQ8TJ2US5F1TYH6Fkb1rc
hIci2UjYJ5Lxiu5sUgoXTvf9pnbiRAKBuu7Dr3/xcZcJ9LeHp6HVV2Rd0g1c7RcY5zePgWFJy+3p
v2OyhzOvZPSukD1gK8k2kXX7ogFMqKPSK2DSZ1OMxXZNfSFLi6v7sh3eC7hlibs/iswcVoZhoFQg
VI6CBWVBx0pdTXy7FAZz5SMW2vCI662Z0m6PLQvmz7LAACRhmNY3TzKqwsGUf/755/xbntTS8+QT
IoAB9CIpmu7p3z4nho+cgBPdvW9R5oQeJOzZICFDgBOIaHrlniNl2K9GaTdZydOAUY3dTxhlSalw
++dXoxgLTvSX287lEO5BOpiEdYKqLuvH77c9Eg0rkCBdkuP0q8NUfx3NAieNcqmhofmla+hKnSeN
U2cnVQhRv5yIVM8D3dN8/WzhcbdTfOk0B8RDTq0YbBpzwq8rWRLuVBzPVf6wb473o6efRO9NTAmc
Q5HnmEr1tGygnDzNesS0dSmP+oo+UjWzV6zjiXlblubk4XtIw4vN417tCT5IjuF3F9Wq2R/u5+Kh
WYuYFcK1LRxxToEalle+T38TdAXBtki6phsssF4Qw9Dh5URn1swPvMZo11r9Sse+yqmWI/BSr8dx
ghwr+Gny8ZGZs//jrNsisY2Mz/s+XizbDL1I9j7f3DQjhIpAZ6uC+M18ernPlzqiWKlGIA3SuFA7
Ty0r6zysfeIEd3eMkUDkeq2ah/sNuoMMMLAfyQTNsUenj5oGOMZUtLTafqqcQaajolgYKYkYO1J3
gPksh30EYLPPlQgji95SEgVDPByFGjOxie41IcicW5rb/SB2B5LyXj1BA2/sARfP7egzRQq4J0Gi
H1pVe8Pmnza0AVbaxME2DS0cmTI/XcVa366TQp8d8lhXQUuPVF8PKk/yXgLTtPTSTkWIhi8DxqTS
oc5wrgxg2OfmStan5HHgxTBhmMbTPAH1FTNmIQu0RIr0DyxjnIp7d6i1XZiq/5uy89qNI1nS8BMl
UN7ctqm2JJukSIq6KYwMy3tfT79fZi92MXOAHezFGcwZSVR3VZqI+B3MaeRS+1B+p6hezkhfGS22
EBwLSv0RBk5kUAHKt0XBPR4z3vTOQYG3c/N+viEwYbArsMDBN62Khm0+iikYu1mgE8RJArNuSvCb
vXB26wgKgxmvJmRMGJKNW/zYUWeQHb2p4rrbGkWrbTTTeVd3iQMxmTWa/lZHbuaiU2gEEnNZPOkh
P+5PAf9+25lYqg4JF2eHs/su1JrnSCTfYLwBVBQZioQ1WdH/4LC9LO5Zl971ZUogZYgbANzi0+Qn
nL+Cfm0EFe10cER1S00VHRs5pyf1ZftuBFqf08Bd/Plse6N3tX6rIjNBCzRCjFD1qzwcodmDMnK2
mswY0zJ+uc+tZf+ZayuSeNK9pD8WBmUUmRCg8mI96D3xL9iGnNT3c+L+qaYsR0JJe2bLtpFTRWpx
ZJgDKQxY2nnGAePgrZqrEB996ptwPOG+9urHmRVg9j9CPU+H/SrnUb0lHgk3w8Vd9uDCE2D4TY/+
rQzPU9yeU8hlAdkBfwqkMwGRE/o1XLEh97Llgh6RV8OwQBRcza4VPTjw46sFZYnqHvU2Ix16bkLV
caNeN0juhIYph14EVNXB4BMKMtDZJhdGWNBMJ6A1tyutTSF7IrWHyxB4uWpoBf53ihtxHcWQCPUG
xHldaF0RfKOi0epuDVSHklIwUeLWCAv9N3rXUy7HCOjaMcGyCZgoQwK+av9TXQNDzglRJIxgEX4F
do2jZ9enxal3cD0s2u7otLiOTDjnBrV9MyossnRqRTWxREKL/sHFnICpzLmUF6WgN9kKgudXWQhl
3sAsKjbJrCBS5uzJWiWZmZfNEe4Rq/vkp/3NsssvNWbU5PoduOIjr4UA4Mzx3hwJoGWMMclTImlI
cPZS+6BrEU7IqIrU6prMVr90w637OYY3L21/JrL88qbkY876o1q1qjJUOyZaOHgIa0dObMxWMAn9
KBlIV9UIWnXyHdX+ejAa++ewjvnh/77zdIk6/fPOo0j0qRE9tIKMuv5+5+F97ecG8qsd0fT6tbQO
euElO4LVWYyow+74iSWvHCMPr/Euj+Amq/dUxvThhK4yqYVqeYVTA1eBMXtlATlL6MVbwDMrDul1
SB6cpHsfjT5jQT2S5qBf5cndCiI0lrgGO6fa8NC5nleP89HXqew6TFSc6k1ttDJ+zbLe38oGlNlZ
j1DJ4MXQOA/uyDgbmm+YetBd5VtxybyQlmh4Hegsdjm6c+V7FtjL6jMZfqrNK01aVp8g9ayp97hh
QinFMNwyPrQMYa0aQ82zzdW5YlWmYymmT69F0b35ifemGjIMB7jOOGvvU2LVg82Me4BkUUPgwrQR
FpzlIU4eXCM+4tpzGkwkfn1OUiEdBURwHIUYT8srSj4NaxLfo8SD6C1BlP/5pYvOzDVQE20foXmY
uDp+w+wRYuVNgtTFSb2OpLEYQ7UQSdKDJoth2lsk97bZv/zLmvmPYhxTLleeDw46Rd3/pwOWTvJ9
3uURdk0aSJXqcLHPfnX7jZrbq7WTe+OPUVt+icHyqTfTy8T3oTPihExChi3tmJ/+5WP9Z/VmaprJ
HFkjQdjVrX+ggGXqzQiekYc2wElbPxawe6xvlk020H2lyOaecnSbT47kfMYTcSOwP//lYzgSQ/17
FWlqUPB0ywHj9UDM/r6j/Bi/xXxlAIyhAE7K2QPkZigEU0xiR7sp5KhEVR1RQaGCDjbCawT9plTb
TzSXI+a7iGn0jTR+UlWR+t3rrJ9Mw3sX6GyPVvxbiCYLFjv7UWgYfeSsD/0tzDDdnbaNMX2GckAj
FgYbbRSCmdUvzoCOS+dZRA+Rw1ChRwMH+ZqgDjzNew+QQEd9MhZ6TR4LjP5+eYwYpSK+Ki890Gay
aMcRTw06/MnerPjXn/VweRt0jRO39AnKgaWrJhtqx6rJb9rQBE8s5kYHWkhMoE9/+rm4vRPo9vI+
F+abF32WBB3f99BYSXVRmb7MooSQ3npMpvlgjDbf+8GkJajMz5nJy71PdctD3nExoa7jwwvEVLMF
SqEwM9gOdPYw7fJkeWkmpnK0QN/SjKeiTt1hwdWSy9dip+JZ5HN94+Fk78wGboum/aHiuCZZGpRg
HhO10YH/QI2np2GgoDUEzM2eWu1+PjrS2NC9GjNzfHU24OXyzY67z7y0nlWXfN+i9fhzqfS/5HBG
kptFdFR3iaoAFezrx2c/mjllZ2aFOLvY+JPex+ZqV0XxMaqvlcaeUttONrhd03K+yQJftWyaPPOm
6lKHS4Q2wz0NAwMp9belzjW1MOZMCTdgMoWfxaPakAoBVR+7cyYcGW0M4CrAm66xHtXnG9zop70Q
kiDLJgnTdkRE/L+HSrqpS3YtiT2a7bB//r5tPJTP61hUUJckqkHQ1/c1+6GL9iOVy8aUb0i9WnVV
qBOy9sEE1GJTnzJCg2fM9rXqO+/dM7d/r1eQTkBT8tKP/3u7G/95f5IISSAyxFvdMklE/PvHDks3
0XD4NHegUXQb8koyOjyFWqe++KgqZheK2h3dsoeXBc0Ur47L1ZC9ktFbL8ZQr/vYDb+pHVOv4wVR
exvcR6qMh92CaDZbnhISMu/96am2yrewYO4r4SHw2X+btvwjgVa25ZY82R3DBM2wLPsf05YefeRA
Mpl7h7DJ44Bfpjs3kZRQF6bEZdTaip0ay5N6d0C8h92abt2ykORuhReJxXjrKLj+JRDSlE/z72er
5WhEcbA8PIsp3j/4K25elWOMG+sOeeubBa62Lux931MIeR0wI5ofe5D/dGTQo/rNNAWIySRfgjez
Thy0uDXoWxbjqQBPPuRfsn9SF4QaDCkUExXUM9alUPPkNF6VgmpqrtsapWBGFgAklH+LJ+fx/vPb
MfJhGMIUXg66nH/OHyJcrgYc7JlPLrnzEKYtEF81neoVYpmvL1/GRGPnAknhmWHAZ8Wh3312Oqsm
f+QctWXxOs0wVqs3r8eSHcf7/qXFk08bq+E02KT5qX9E0+jCJ9jRnHVBlcY/ikoPn3SSORC5XvEJ
0rT6OucISkmyx8Dn0XXQyzaO/0vkYzCQffUiza46fT4QtrLsrYcFTCrgUaXbcmGX6dC/k6irgrAw
Xwg9dPjMWMfBK7G34yjarSWi9dRJzYVOUmFkZvTSE8AOuAgCmAfweNDTmXtuDt1dvuj6Ny1D1i0z
GES7Hnt3evItOSHXev/qgLiHcRheq4EP4MssJq0Rv3V7fCZSJzqEDSp9jZ1YuQSUhnjVGou9Eejv
MT3LHpKxgRGcVzOfyiaejlJ21wwBON0OP3+RCdIKkIHO2iHTxLkV+bE1XFwP3gtvOfRMTxP/Bcv9
c4LbzuKG3EPrE3aXDz2DNH0XQr/J6EaSqPxtRjOuXsPXyuFrYcVb+FI1FNc4yBEdmGpfnkCtGHlP
8bB3J5amOVoBF0qUWkREuACXVXxKe1Zgss3hHUFt7p8J5BOwGOZNPJPHQmGMefW1XMwnLPLhXfoH
Z7fCs60i9P/4vS35QqDMr744NUUJuNHlP7zG0UgJIkXWs78DvuPwU35AnPDj3UL8co3CEkGclhSv
XWFsUx0mtvYx9+iHElJ29Ai3zBqb6sp9aC/G12Cbj9oMQ6erbzHONo2nsxFRKPJW9IcM3jBlfen8
btLxAXNHYhG3gY5DGq6em4clffDr7xPTyS3KqsdQaDszGnYu1F+eYx69j32xm5yK9EliUjxEOvr4
5U41ePPVdUnVWt0tHkR4RhhHrELhpiXJabWwe7N0nub4k7+xrXyWb/mWtYfiIiofrm+0o2j32sce
RN9bzMcFJn08jAEIH/kvGDi7Aio0vCoMfMC2kpPuLI9rD56m5wVydQzyGtd/iJriqifDBeAKHN25
dCaOVvzwqrF+2k0Oc9r9Kx/ifVj9Jg1im1vZaYHiOmb+bdUwQET9uW/s6XW2WoZmhIW4OhI3I951
TvjgYgbVxwRsGj3BoPZ7CM6jJfmFj/W5ZMMLPtWbPMwhnd+wOJaqxPfFhv3dWQyjvGOFVhsDCOMQ
VeOlnFvq0DrCjBqXlSy09qleBllnEYZGA49EGbPlA34d57iY0DFqhIYMxkGrlh2xcUetCL/jEc4U
K5zOYMJ7I2Zaa2fUls0IKTkkT7NNdr7RvCxVAAnoaudzgJPdc2Rop8K7CbE8TRO87g7fD5zB7eol
wxONzKdPzRLXtCbLmCEauhDkRDRyMUEI3a1e66dQlJ82SuqozbcjBkUyMuk8O9UhLMsnIwd/rbqH
XoxQSp6TMHws4WPXnn5omqBKtGvsmU+k8TyvVfwxO+HNL8lJxZBGcmIliG95Fw6SHZc8hTHZEvCW
BWh77HOZiNbaR/1tMY4ie/bb5EdW6z/9BEWFpfUvU+1fcP0WGEBpBk5Q1WulBzkGXfgrmvEfPX67
lHimJkMH7x/SRW7ttNfEc57LaPdkjH/x0ecwOtYmw+63wXoLcU3M3a/KmnYl48Y8Oq59jelSBdEA
Gxsmr8hdCtj/OQmsD33SbX3jVSMLrXoMlxej/aXVN62doSI9RoIt3y8nEBuM5OFKkatJFsZz5qbb
tJLnZ4SKm4g9xnOSTT9glkuAhtG3rwPzt3LInpoZc2zNhwh56PvyEvoXoz13OlJiUpNm2HGL9IuI
MjwOoq3e109zdyZ2aINtF5QAHAMhS2bjzz6yX9y1v3RWFOziGfFLePF4QzLAa+rdY1xD87OeV/PX
LIbjPBIc4szHzsU+gA83WfVFWPk5kuAa3Dyhj1dPVBD+vxryXbBbWBtYzqNOokG/85M28NxPC+E3
FquMVoa9bxswyLL94D12qHtHu8MeCrm64R5wleGqL/ZtV2LRcYulYa55bPQmw9Pzmi5E1FDpY1Q/
WMXJ1LWgs1tmnj/HGp1k2Z5MBp44slJx8Aza7DzPh8bGky8WZHC4uYc7yGvBbJtb3Dqk4Vxht+Gd
MPk7NODUAtlM6mE/E/d0D2iE4MtZG1uc3FJ7MeyPFPBFAI1O40nDWiIMv6rm4suTJOQKNQng9n7P
Rr81zrpB94e5AWGJ+N4jeOhBJW3n12A6p86rLjTPG619R9BKA0dIbfakT0zE4Vo66yFePvpkP4ps
b4ZYqiTayZ2/bIZfsbHubRz4Q937SHyKURthdtV9G/iIeoRRWU9MSqExWKm6FwvQnUwr5seQ9cN1
j/HVW6Qtr+QpUn8LAEW7PeMHc57EvIdDyB5jZJhvLa09CoJu4T/W+BZqT3jQBWbWHPQWtQ3RF5bX
HQpxHPTxs1/J1DTcRqm8L0RIPmmm8cthXK+Z9bFdLC5n+P0+14sZbQvCIyv2kemm58G61XH2a+4y
gi+qHjpP6b5nbogj2ow8fWZ8W/22tBgjVMwXLIPvM7gfk1+9udlw1mdMY4zslVANdPrQcXUdQch7
kRY7Yg7Xft4ZoflIQoW1q5P21dKjW6vhajX51u+KoBku54UynsW8dtl11NyjWaUvw4QTjLmNzbfR
+V2P5cXAAjCnRjVcklKEHApT1+BepNfnrvwYMF2aRua2JUKNIugYtC1Z9Zc56kG4OJ+thz9WgQ1H
iEmXkWXPOHfi8HTxADSNIjsCV99iywLhzYMKGklh+jedP+p9uq69zzjPfNwh4guMuofEzA4Ojz4L
m1ukgSABgZCu/JZ5/bUyqEBgRv+U2ZNNOJydtcJ4uRvPIx5lmKZ5FyOn0qFqWhnS2vuljfQXAHhA
gVz7XGHQQwmlbBvLYXhOraPOHTRh0039mCCzwxeWSZb+k1hOcM8Ip0mrbKkDYhPS4K5oHe0vmIEQ
tIbwPPt5eI5c/i1dRhdH0xLxVu+NnB1Teakduuo4LpZTVuoJpJ+oORoiFK8tBgw4Kw/zuSbl6pvj
4DVj5l69U7/qYKLw5PXLeSSfqcPP2WAgnZfcRfzR0PbD3VrOkGjl/42rSrvU5kI4iPrN6fIHg9Rx
N0L5CZpizbDYwfmQ2WZ+9hssVSNTN/dUxtW1Cz0yk5xLu0Tl+1L6+ZnNy0hxKhBQTkN/9Np63k1h
Xp+wqhXbebSdoK17mwxXfkurdwPGjV15UD9gZpbLAbG6x2lei3eXVPJtJzT9rH7VlJBvNdFeq1/1
kX3iELelbzVIn2jN8MMnlTebGvBgC1lVjtMRM8rpmJpUFOHnEi4/O0T1UWlgdKO911VyMrvX3Cle
MJo12A5iVy5Q9wZ3OYIbTRHjnGWk4CdyVp/yX+lV15tnkjjQmKGKc8Y858oasYmzz5XeB6XX7qzR
fMUAxtwEswUUDKr1PYV1BrKVfEzdb0bHZ20uX2MPf6Z04CTFGwUm7deSEsME4QG1jFgPllj/eNy0
8n9622zJZyTd1SOSUcsQN9QuWk5yb5djC98LjlbLh8VrZDKmIG+RHJZFtPMwR8f++alzll0+zVjB
kuo0xdGbb3YIkro9mabHxA1fGrzwNku6nsfqKRzm6SCgSpQiRaMfRYd+Hc7kxvyItSAcVieQ7LS4
67a5NtRbr8IWgkw9mM1bt4alSXYbrFf92UdL36blg0tmbxpj6Y6gB/+FTzd2YR23cP6tLiGvD1Ve
gyvmkqWfnDlnDLOfzcLB8MD0CYVuyVhJOaNKQIW1DXp4UInFaVtV8Q0JoaFNOHmPHVPw2nkAxYSy
B9SNjSpTUjGkZ8ytnNbj5geTgkk3/xo0QFsz81EpPRlOdXFFc6v8nmVRreQ3mjurgwHZGrBla7c9
5OscNEDMO0p47LsIrq5KUhi9PyXlgd+k9JynLs5fUnxqNKvYisx+z1BbNBPU3mrC5cS5tjauyhPK
STveuFr/ajW3GEdHfmhUW39AlwkUDPHBxp9t7t/KsgiM1A4RYYrDHDGQmPJm74rkaBgm6ZnMtbIF
UWZfre92zJBWa/4Ybc/DdjGgKqntphal2SJNOy02dGTDF05jICsuNGvIHqcE9oEdFgVJhbjlcRHu
4eLexLKD57oPvXzPeBnlmkNlE47E+eJUZazdy7pEV1NASZ2b+M0lGHSpu7OVDji3pClBOe9mLqxz
NG5KcsAe8bLHDx5PwczwH3BAIsUSHuEDbJHb0Dybzpqe7MVe8OlI2M3QOCWu5xjOyhwg3zW1QWyb
qBPMeIR36HVS9vTSCXCVik+uAX/HKPPlCLpi0Enu4K6+4B9ckZ7auz1H0XTwjLg5Z9XyoPirq4Qp
hLN+hElBQJCHKyC+/ta+Lb2JxIjwvJj4m+L7FBLTZGiPUGKxal+78LOBZ3gqdBEh+DS3NhUVDsVy
yluYdvMwDVhStl7OP5FboAEWtTibcK92Mb3rplvC1xUy+yHS6+bYFO1lWZrw0ozuRQdBoWcD/oae
jKau0cyLMUgD86FJA4Zr4zHWEcOD3lTH0bPsDWF6H4VdpTd/ZOgbaf3NM7FqjfXLYFoznG4ZIJng
E0WkJQHymfVMEoaAsIt6ThGX8cczD9KqSD3TwQjSEr/Cwmz3g2UZzPTXBXq0BeWCKfMGIyFjzzn2
XHn7ufYxelOkdTXH9LrhKEZMLWkbKjQL4q8S75NyCX9jGEWWhA/zcY20P2tUvlKb2Bhp8yhryNn7
hUlLBQog4WFzqQzOtOlNyVHUIFQRGFx/pyUCHkdPcYn1zkH9bszLH/M8FCQk0CCazBLuf6JiMxCH
Ye4dy6bMtxBMEgP+OY0WZcraIXOFwzYOWPr+KpSiIZPhGlUx3pE1ktAAsOMFrvxIqC5RymzDbLyM
vnnMcbo5EUyK2KLx91XH3+TBzleajq6F7AopoL/CcvQlPGfF/rFNmvfCFafIF92eEPcJMNt7U6Qm
NaAuYgK8F7LGdoqm6zNh2lDtYN0E986OjSNnNfC7fDpuH/4xyowQBN26k5sVPu+I+Y+bTvSFXb7J
En6c+ssVSUPRFf53UKi+eVW4WzwdtTu2pX6ysWoCJHLcq8+VGqX4pkXzg93bLDzAjtzzgV1or9QD
hqmGsLNBeANcdEiM9pn7CUzsTrhQvwWjUvoQD5arJ2neQtKzEJY0HHAzEdJIFcj/4jbUdxYOfMRJ
1DhROflHH2pIoYruGbcyhCsS6a9M7TjFhHIn08keouQwz796iRDoYA53dYi2WeQRlun2SU02JaZa
65C/DBRuOFbjTZ90z8KaqJ8lrBAZ0adRdAdFwHBRqgGQEglsIYj2SzbhTJoclOEduH29SV3tFhae
osKSSpnvwDlnjimBb38mi1qXAmXqvitGQjfo72u3XlK/IdFPfvVMAjS40EYbw+k+lMxlXV8cJ10f
JESrvqKa1RptjbG4ox3U+aSQgGhuXplE4BgOB2Yq4FimnP7qiUWm3x6mpME4HwKvwujVtB3r7Y05
4o2mGLqKQaDQmsVvyavtaGJ8ba9kVopCQigfDXHDeNCFDIMtG21aTTKjN9nvQjCiV0xi9biVpiB0
12NUrCdHYBpVeJoDh9IPFCAtBs7AGbLpzrFJnAhzY9mQv07vNxTXeSCIRpfwsgI7FAZ21+WI9csJ
iWBedfENc7u7GoIMMUG7yNgbP2ZJdUzxbNyJxmffNtZJXlG7WgPLjyKQ/RD608gxQiPmbOY4d3Fq
4slPlYSJPFZK5ZVTUGC4oeglSvYZSs53WcanUZog1F5BBSF/am+bb3bScgLK6TqT6HEruTGKZEhP
TOJAtTwxzscUFORIIdozzVJj08LGNSAJGcGE28hIYvn243qP5SEW1fGoM8IRhzuy5xhkcGN+OH50
SVfvFJao4C9HqzgIisMkUKoUh9aLsmPSFgYLhnXb0mMc1HuYBxg1bfJNHQ7Em1DWDcypyX8LfK08
kobxu+vpia2EmZ7R4Y8Jma0dQfYlwFbPxWVdsRTKG1wwpwW9HIqerWH6R/V6cmZ0iH7g9d4vYdPo
yPSe/Pv2t2tq9tntAjNifOrDXImySICnRNPG7urnlhBB/s7IeFlbDFJzjuk700ZhWtmMpjI+KjDI
n7vfw1rYW4nCVb7/TRvsb17iBlFXUApLflrmjgtJPTNinwXytRSuYNSHuYtkrAKUgLrD7JTcm3KB
P68VJMZZHCiS63k/NKWST3ATe32F/WM+UBvrOOPGMpSk57BVh7zVts0m79zuoBZ823Dvr/GT+ulh
goTUHjMCZ1IHgHlkgmyk4++osj6nyBHbPPMfFJiSpstLa0042nfVT91cH+ui/tQZWsV++72KYYcn
BkQBW08vYWa+msRRHTWrIXIyqndCq2sMowqUgFJA0BRkvXtdoPa32mAaFdTJoORUa0iLaOllOTPm
6RC01H5DZDy4pQnaYFg/hsjBQnsgFY7XUcOCkvqyHrHQFgXDRp2SitKvjgm1zFODmitENqt5+qNi
nsXwLXaDW2vbPndXwmDdBseNh7CAItSbMUWcvJSc+clyxr0SSY65g9QJavMGi22yjpuaNAEpM85K
DGU710HWxhKGf7semzYGIrfiAMAgw8UTpwNJ9ZQ8hAMo4mctC/nMQ5UqRVTzqH9N7lsztowYWvuX
JXqXlTD8aL0kKB3HCCx29MaC5clUGVgx9jLcRxan3Fq+QU5q7MACNKMAsS1jxypn5JbN9sHTc6AT
+UXU9lebUBOIBjMDHyEpHVsOgNlHPF+ru8ClGC3CHyIbt8UKkzxJbkwTlnhrsSxnKfELzb+KYZXO
ZMld6GDqCUHKRZBJbYtGRnzosd14nj8VQKdAYHVcqCNPvRcDlcfeJP5Xvf8ii34L3cDOQha/intl
OvBsjc/SmcRJVY19D9HNQA0GM8t9VF9EwbLyMnRs41RDNYGBkfxxHBtWVJxstDXEGlSSNxh9z3gB
PnQdsQ/y7EzDGIlRyQgPgZM6/tWFpGXOsY78s9oksYHRbIuOiqeNUt3T8WouwWwqCWIrjD5z0OeJ
ZxCVl6RKPgahhRjipNzWlDRZRkBDF4sDQQx3ys39kDKhjUyLRl64YLO7Vc2CLyhqIvjRuPzz4dTi
VCymvMQ1TmMqcx5abDUpKRVrdyqj74k9fKlrRp06aU+qAcyN++0DQasHwcqI7eCautPoPP1XmkaM
uXDCJxAzSFf6XMmvSczke8kpqm419QYVlcHBur6MGDmqu1ebbQ5555EqnRQRrhZ1Gfeht1u6ZDyk
LdNWFwdnJd4xJZXMyX6gUdwSEi6CdfAZxUuttlS22ol1XWiZ6PKhN3YlZvBWZT3IM9LtIgT27QwP
i2yVOwcaXsOmjNJzxvghdPLPEdHdAW/tTaMv5VE9q7QelyAjKFZt9JEZGucmJF9Ue7hyxBaweJlB
nZdkD8VubGf69jkawv8WKlf4Sk7L8KaIJoqDmFdM35zWftJjOzzj3MhsJBn8g5aiH4yWJNBrUpIx
KNh5piA9wHhZUParo82WfFSlLlS3C8Z9DHqfMqnYVtQ3r+ZFwwX+jQ8yxkkuCRxShxsX+maKiVzn
qQfqdl5bwldcAlNJtNn2LmcNqbc+IlHufWjtmDhZ4qR2GFzOem/8IiEAVXiYvJsiPeljynQt9zCf
MjFyUStDceRcnWMoNn3OKXnpOjlPRXOnW9rFe6VylrybdaTaSbr0pcviN6vazWvGiEbSKE18KSkJ
woNAxLFNlvCpkSzx/ykXPBgQK8T0ufP3yZi/8U3Ds205J9uev3WYf1MO8DGdsPtY6LqNQcqMqP8K
Q8BfjQ6W0RiHsYXmLKpfZm/2z+5EfIWSmkYevPrSw36IuDxcw3MY5UnPIvitqBZKJaEeiDuGV4Y1
zJmy7+uEQbYxQguoZasBm/eaWATl6ZK+qzR7aqEpmwfFQPENtH8kvK6kk5JnEa2oUdr1gNEG2FY7
/FE8zyGW+tkQZruplTEhGNrNcZmepnYMVNA6V+mP2oSs1UozDqTIXbOFfI40dXadZEjJr2z2NUqd
sb+LAvueSjdq3G82lhkHl+hu9bwtf3gfO+eo7jS5SRRtUVVJZfTNWivOML0VmBv8UCtDlQbqIahC
u5ddm9ppC97eXuiQaiN/iLwSmOoxmf5vZpJhx19OXX1XvxIScF/IYKx4JBOdGyrcq0OtlZPO1ZM3
gUbb0s47zXfOjdu/anp8SHXPVgymttTgl7TDl6jkWWFLCmg4HCZyLvB0SLsAIIAtDGlYcuvuJ5is
4LzBCqohXy9CM67NsJSBYmuOLbC4IR9WwcO6F/bT7DE5wAE0SZeb6gP8zLK3U4NzltqB6gwnUi3Z
N/297OuS4UF0ITFmLZJMfE2uNHhXJy0eQ6mzUlQTy0jfQxtIynGkvn7Q8ALSqVcm3XmGQvW9yvor
c4A7Zw248XsT2ofQtmkhNTLH5OnQD+1P9eaMYnrJZ/1o6o3LPqUWU5RQKb/y1wo/ut78o+oqdeyo
OiLtHX/nlP1j1QE8LADkkkWluLnr0mGnQdyuEpQqcQnZNzu4RuWdTKZY2P0oBbgagRCyr1ULXl1g
ZRXdPEICQlt7Jzkdu/t3teqnVcrko9nYzrl1PxAm6LZhX+7fmlkYm1aun6ym3WUCe8BY/RCOJnSz
FDpN0mkfU+h9qVsDSRoh3Do4hieKvercFVEdP+5b6Jc/1hIhQNL3/g0YJIJGqIjcWhFhn79iUtu/
sORxkhJfrdSCazSP6j0umYN+Ak3iuFyoVMRWNfnh6FJRQ6lVzy7BbqoangkcJ71hEMgVS0ZYerlX
C0MeTbXehmcibFhsy/c1WpjIojE9Dqa0mqYvMnLcy9I8u6ivOgnvm5mn707cxVutBj1Tfxd569p5
sB2M46RmdO74MepNj7321Qqf1pmZtTr61X9u/IjKNXU3TnW05TEohMx0H63vIiWuHd9d1WDZc474
GT/AVTOC0GLgOFTQJZSO2eLglEeFelnyX1LZC8xSWVEXW+IoSkjJ0Wsxr+v9uNAM1BNgHXfZrrrt
hiWvmENkXwwkH2DzlCfN0c/qwalSciENkOlGDfhBUJNEq9S3jQTZjiUiB6j9VKjhbJZk1IHYFZZ+
zQzlTszzj7iyCRGvPM7LsJqXQIyvI+0TU1xyZnt7xJR1rL9FY91cQk9/8VYZZ6RKDzpK+pYBy9lE
ATGUmuocV4tefb7UriPKRBoUL7OYRcXd97DeF/7CMJw8NDoc60+0Zp9NHuovCVFesz/euyjbqZ7n
NT3nHmb0hbTwmWAp0eYhfMxai5RJLc83NoWDA3EKWJ5Is2Ywkr2LQX2AEfsa959rT2Jk6Kw1KHe/
02LInXMEsOHVL8qHgFZhutg5w1X1shwBXUbvajp1lpxinQ4pPenoe0+Z5T6o+xblIm2/EmUgB58s
QixW81tjJW9xZ3zhCXpRx7jqmd0lgTSfQC1Qx0flGgUOfyuZ2Jzemce3QJIbgSaKW2sz5xFZ/Wxb
vJC81MADau5Jx6LOhVQ8N2Ds3LzWNoRyvalS7hhzTx5UfnDr97jUSafTk0M88pOxO8ZrFFxT1WOu
N549n9G+DYdjpi4/CrNAoDF2L2nvvjKm4tHQA+XhED71kvLVZPXRN0fpgB/inlF2p5TR2MpdTOJN
sTNz6ElGhhyyNFec1jJ/G5pTy6w5Hg46DleBi8nTzsGFyYZXsBnyIQ/agkN4AjI1PcyhOwjGoK1O
sTfc7pbXTRgAHP8lZssNOoNJf+kesWLngplS/LWJBUKM/ena2POVBnnocGCGBmugTGQYYLcXBGkX
Wi6OOy8NdyClT1EF+VrE2SHOUuDZYqu1aUMQSB8dUlMm1Dg27nQWLo8Njq3pMEEIcFus2sm9bYbm
Ig2mnTI7Gy0z4HwYwawRQQ0iixjuIiY3vejiLSlOH1h2vHiR457Stf0zTUsIAQD/kolU3DjyNtnS
4WA04PPoevs1mQGxCDM7GazEbViiZOux9iA/0sNCkW4mq69jJT2ssvrWFX69HYza26fRfpi0/iE0
CQawQxveh/2MxqSg8We6NJdEHfc0GDt94ZiMZ2IV5vion5q2KXbLKs5OxaoeY/OV/RB1X31S/opb
dsmoz9bFnKxbPzffV7Ki9uOEhYP6R80EpupqTmFDVEEZTzcmTAysB/NrXeAYZvW6M8XcnEJXC4pO
h2cHU9UZXMJ2Y15tVyCl5cmUaIgnXDsiYzjNEFqLuCY93rNvjuW9dnbtoh3G9m8FH++JGm664lra
DIcMFxZ/Z4jvtRvh1mXX875Flxi73vDD85u//Kirg9YtoTfl1HorDGljICu7SYf8SPQfIVHAUqBu
jBxMeCdTFb/5CxZXJGBxbhE9lpUpoTZmDME3xPi7wffGFc7Wm2t8AGQ/B/z0V+Ri7z8vsAEX9DBl
V7wiXfuN6nSX+5gftFl7ab042fuwklHwTPnG6/L3Zh5w5XTTeRP2l7gYmRcOPnCz/V/sncdu5Fia
tm9l8O9ZoDfAYIA/GAyrkHeZG0KZqaL3nlc/D5VV6BAVHTHdsx3UpqqUykMeHvOZ13h2XK/DQ90j
lBOSZzu4EUUbPIz4vSJQph4JnhZtveKXMQ6RBPgbFty8vou/kWxo67EpnwXqrGOHSEuZvaq0dFbg
9FbA7ih0WQ+K98sATHGVhwrwQbPfG11lPTfym1Uov7TeUla4Rv0IxF4+BBDssMXyr59BGo97F3Jk
BXUIOS5KW4qRLXGM0wijfUAGJC4R7XbQRlu/J38bDdlap4b/0NAFQFAH3oHRMvuSLC5Bl1mIpwzP
jVQaTg3eMUWcaavmIVIxMJy7UsIrrZDag4Q0RAcnKQqlhRn6APEtDJuMXH3tqeHs03aqC1W0SBDs
G+zKDX9asRBs1aQ2d4bS3TRjZ6wCoigAIaQcXfaW5DJypBjqLMSIxrKf/RmhjA+lodlSGwv3fdHy
GsEQgd6EYClMZxvZJvodJtqPMlitKSvIcLPkuDAhP0biVaaYyLFjzUwVQ3YqrXl2+0JbVzrSSpDK
HdSc3CuTGpHqY+3bGfkTpbi1ogK9xbm+xwcYmxmqlt66MbvqEFKjFyoFL2wDL9Qwo3MvUu3YlWYK
hYZVyOEGxiLaVwGqrZC65FVi4WyraUxEbnkYcQkJ3NApMzIK9Tcx4P/k0ql3n5NLV8G2/3MRSvtt
SN7S/9hW8Vv6qzqWLJ9+77cWpWBYSIzLloI6uSmD6pdhcv0WoxRM6Q9VFieqlC5rFhoD8P7+0iyX
+C0IGGgVAf6XDEtHzvwvNUp+BEPeNC0TDKSO5qLxr2iWaxNa/x9ofhMoP0QyBBuRK4f9j1jFZ+6E
PoR+TvFdXHV4i6GACUYL/eagIqKTBv8G8M5jkFEgFsP4tpTq79xwu8TvUuALqegUBbJAdACjpZ6b
HpHDeOONOFBWVXclUCZzdFw/bgSPDruYx4e6lLeDSZOGS/laaTmZZRjCo4xzllpPQBjxUFEuJgM1
7XRqwKjALfnf1vM4oGWIGWlq15S1bLmTVFuxgklLQzSm40BfgS/sdlpVP2nQy7dtRCmKoiDxQX0b
9cgOV7d8p0ewV0iCgCEzhnXKMHFYXiDBfabmfcwoVBRk5WVcTCRZmvEjBCvIS0lAzUvLwyVeekug
vjbOwRdIbjOO21/jIHGkw1ZASeVD2OFIKQEhy6RwPWFSDYMbkJp4mHf6+BYmzfSBCK3cA8I0wC2Q
zzQwxlExgC604IDOAfHg1MijCyiI7QoLpPfaBPBcdunWLwY4uAqOljlpSWCqd4IuLHsVPuWQCt8h
GzyTCS3dLL+jjbjCFhqALr4AgM09VDiqvTIiEK2U9y6WV6EPJNqkNjNdgL9kNYvtsWreWw+AiFi7
qNoF/loyW6j9LXCdQRZuSCVWCEvR8nSVEcdUitYghz1TU0Bw6ByP4mNNODjZEaJ8nCHJLP/sI83B
2murB5KO9nMCCMNYjP02i1H0Otrht783xrHQKV/yy4YhHVR0vqxhiJo4Z17KGuUUQTXRcldQ/cko
og1NQCvaeAsa7bXzO6Yef3p8mwPkBKLxLh6VnTBS6mxRiOzF9t41tTdZ8BxJTr4proqq8iTjZhbR
k9LyL6qvvwEK2gii8TB0txYVLozEVzFI1YpMzo+uUcNclk1C4Cw9CL38Ao4UIF/uEuvr3zxKUUqR
iVjxaPVKGeHo54r8lmjayu2bmziSHlPgVQu8528bF9X8LEU2iGZ0P1rfeE5g7tGaxOo1IFStARhG
ebon3N0men9tqGJKWKOsxywmzSr3PTabvZgdlK5C21ri8RPIb3Y+ai48BfjnZr+K6TwA94Exi6bv
OgZPHYMZBuh8U42lM3SxU7owyiEIKcitVD06YvFQ4BtIQ8+2PGM9RHgx9sa4q6fOX1Ygcjv4AweU
AUIJihQCmAtNfqBjeRAjxPfSbF1b9TOpU56P2G6j415F122aPzehccfM7ScP5C6PwEnGduP1jurC
j+yAnnpQqVsD9dlhU+jCd6RtrmLrSdRK4BPflHbvja6jh1d6jFkqyN802fpK53S5f9OE1qLWw+sm
wWfoYRT866T9FY3BJlEP8jghAegX1VcxjOM2/eEJV65h0cE/5D3E1NFwukZfGb24EotsZ2Z3Unjn
1QlJ/FoX3i2ADGYYOBGhV6L/GYveWtSsvSIZ4MCaH7Wgb6ABPShCvc/afD24xX0loc1Vp2sZKPJA
kTdQn/R4BB8VLH3v0IhomoVTexmqNq7MtOoR305WDRszRnK919WlEMs2GECn1bxdk2tb1SO59d9F
mr1mgdRs0kKwwwleAKwuuk4XZ6jEY+UtytupqxvqhRPI8iZVh7WWvUAPWkmoABBW2YGIiYQ6gJl8
q+hQGxh7NzBYqaWQrZjLsItfYDwgUxWuqaUuqMNN0M9Vj0aX23a21D80VM3aoVzglrNDbJKAk0hf
JRuLr4MQLCOsMaJEUwNh3FGuRWkg+hMfs0ym2s2sxjr9bf5iotcgWsGJXbQgJnvESWjbuFitacpq
RPkmwlDUkLahhDAMR1xTb4ea4ixWRKa1EfizIRLpSrIT+b+Ni6yRyy5BChyAiOdu3UBCschy3Gcv
fzHiq3j4MVxnww9h2Lc80ridaktesc/IMkUetxz3o0v1GbbOWHN4kcVR39DqTYT0kcS/tvVGQw2j
AYdsAlnnz+o8VWltEh7Qt7i2lbUyDcpf1ingXMBG8X/5AyinLLpqIpbcdqkAnPRFM9u91LsHRYpt
2SXKHV6VgbwXpD+qX7vOzd9H6SUnm08xI67h13CLLz35LfZRmuiecNu2NWMnw3ehniSKAKASAFd4
MwQH9A6pB+J0INGTVgmaMzaCQJn3tqWQmKowqO5G/ImQHVoYDX9Blix0ZBeUYKMUUBXwCjeR8LEk
SokW8qM0Op877ZeiAfy1ZNsXXy02gp8+F7Qbhn7fDHd+uhH6mlQFbHMHI9Epxl+uu1eKZ4oPkKAI
ImpoKHe1rjulHN6Kyq0kbdD8AtFrgVgKtwWZdZBrdta8Gp5Ftk7vJHSmw0Ex070FVMDCXd4vbqzx
p2/x8thUZN2G+tmCmtbkuriJEI9EqKimFpaCveWDjd8G9ab0CgpRj72hbbiw6Q3qYOVQqWmrlR42
C4PD2x++RXg++dGL6/6aUNdVtPWHn5rwM3efsviH3v30/WEpYxc8WvTR+mwdgBrxOGEnJTxQjLl4
JRUsSo5C8FlLGWW4Nv0ehOVOcpO17H6PW2tTFOsR8kArF2T3z5KSLrE9c5U/sx67saIMUQFh6IZ0
du0LAYbWOmCQft3SjhYCfDBdyx7du9KI6APhhhU/VOWwRyaGNk+y8VOcaK+j4YfsvcrJD4M8Lgnq
NSApEHo+OoQNtAuB5CnctCzqwmWTIOYBjqznUnGb7+hm0wTfd0gT5BhAV/Voy/Dvc1BGJRXjFgC6
Lj+7IRSEF0EDHOrFGE3X8dIYKtvUthluqmA6TeIVUzL2hbG3ChNmi4mmZPrsDdsif0ckge05NQMe
ECJaNMg+IQkYb3GIW/j1i5aW8MiKlVTeCoX5RPpqBy7zTTyR5pwxFljh0iw3Lb7Kdk/lDfk4qoiY
GOPSG42vbYYjrMCKB5nU0TAXHfjHi1Lct+BNRDehhnCVcX11Oi6CCXRJ+AgSji4A7pu7Fn/nkA0t
V3/2KNz0VN9znDlAdRYd75w4RdTturF8EAvaMKhw405ivnjizgfdZUUvQfQYaCPmXgcTeHuMeFCY
Ii2Aiyk6VktRcyARH7qiW/QIJparJXFihd09V0CuY5MD9lLMV6l7EynfUDRDtvEujvdDf5cCthq6
+55dOgmDhSXlF3NDy3ohB8JbUg7LWqi/aVkMNOZ7Wtwn4mPC3aJRJo/Tm9E9DDXcruRX3+zrJAS6
9I794wKUkSNIQuGY4CJyxKkVhHAGPV8NGFFW6ANT70kiTFgwMGRrKuGtpOBfTrwhR49ZpALo0Ldi
fCcVwbpWwRln937HX1mAHvcefKIJHVioRioOQmrlieqr2cMUpIIiCs2V7D6KqFOkpPSyDk8lifdU
dUCEyuusfzRaaBiYMgHwCVjzfQMe0wD0OCp8DsUuK6pQcBdpr2YImyqZsZHqH0jJLxAnId6NoNW1
dF5JQGLRadoDoHcOwo3V5k5U3lZFz/X9AJZ3I2EDX2m3iSHf5ooLF1dGJxb1A/Ox72mQiyqK7BM6
kzMG8mFX/Jmy9yhAUvJ6lLo3Sb1SQ4xMJOpzyXNGOIa2E/bbesFhp/R21D8LYbf0kXTr73O+SSpD
4mp2WbKVwZ7kfPoSjTEKu8uA3abX19WARjuPqVN+E7Ga6fKdqYJ0dJWFpuaHFtg0EVKHPWpkEJ7T
JsNIMTcBmFSECEoFSVlBbAZP8JZ9NwqvGSsGuAMi5A++gnXgneZepcGrZnwX+puBqptWKI4yQYgx
JdGQFqXs13sPxhheB4DkR+SP5B5t9uiXkONXgnpX1giPdVdQnHF0eR1MSgkaYAvjNmXzEkA1Bk5S
+irzbrr8KdYANBS3FX/K15+VukGeDdlqSIeydZ35DyPC1XryMBjFG7++1LNvlv7Qx1SnFGvRG9Cp
EDXHVCYNxi3G3a+V8T21EM4EZySH2aExeN5Em0L0EVWBkT4EIh2vjUopuVFQRa/xlgyy+lXv+rVU
ZRoozOSmAkFhlu5G0dufklh+SwyDKhkVPXWKb3U12dPqfw4nOvGQcTukVf2jwzcAnrNxo3f+ty5p
r/qIUi+6rwXNH8TecYAfx86px9e8vBZBHuBwPepU6qJhKSo3kXAIqyeAlXaHdA2yuaMiLQr45lg/
FZW5CdXiTzlqA2rGyU0oIPMx4LSrv5b1d2OkFzcUO7OStpMXukGFFLg4g0TPaiG8jzq+ip6iqosG
ywcowu2dFz4OGFJaCWILNJYIYjoRROsklw9dIRPv9IROlKdgsEVbOjCzW7iSsdg9KY2/NIDv96G6
0zxKxHHRbKVEA/EiUv1NHHWXZvJWyqjZxxnqC1B1DXd/Pseb5JY+l0TI8FToHqJuyaJkTRIBR4l1
YQoY37a+usKRczUUEFhA0km0dz2Stv/dUDOdmnTIwiyUGGrE5j4cEZwGycGhKlfhhXIBBaOvL4Wq
h6aDljI1fVbnUVIxKPIyRO2saWxh/DUIv3ylRNuRkxg2p9ZzhxE2nX896bMyx1SjYCqPRp2pWPR5
rKNYwajizuJ6OXSObmv7CA+eYouZz4qmpp3d1muc8i4k6jMBjb+HVixL1hXqZ/I0IUdfUUlw25UR
kiSsbBdm5yLSptlEDDdBhCpU5d8q8EcDMDGj3E5R3F6SMPUy/KWWEAdBjT4/FacWlSTLrCr0elXU
Sj4/DrYPQ+35ibqazMlJoBvUkr1254aP58eZVsx88R6NY820UCzXCKNIjdUVvHjbb97S4dv5Ab6W
t1g8/3gRa76QrBy2XcyLCMp9V1z50mMfX58f4sJcWbNVQxUJ3lPNOxjKcx8E65Ejm4iQvsT9+YFO
bYrjd5ntdIKB3qKJqa4GgZbUODqSFRFAmS05cyIuk4auZis6ZDfnx52Jrv5enMcDz/a9N4qjjleq
uiqX3Z/BplhPZm+gemxxWdq+E15YfJe+2fTzo70ggaHXqU2oK2w07M5t9gr9/QDxyvOvdfq76ZJq
Uu2W9Y9a89EweTJkZqUG6spCCQDZYxhXxOnLKt2eH0eevsuXRa4g8QUC1LDQG/v8PuEAM0/KmT5V
1zdZ+jOo7yu6H2EIgLbK1w18sDDe4aEE2Xvn6W8WjiwoDF5JPfki0HPVurLQMi20e9e7KpA7kMFa
XljEXwvr7BNVUVC71iwkk2dl4KSLYyUoeMaGS9dvI1sRrgTpuwaz2h935yfk5Pc9GmumVTyyXYdK
Yay4eMwTBB2JueQLa/bkXjkaY/r50cdN3bpBi3B6Hx21UCSYreTgZocYI3JFeS1SkIAXdufk2fr1
M6vw6fjCkPH12bIVk0RVIVipq/RKe+hxr8+Qc1E2FFmwWGx3GQRogPmh4y2pTr2E6/OTKn0WOvpr
k2qGaAByU3/3YI7fOAw8tksJgE1dx7eJ025+IiRzq26qzb8z0HRPorxl6ooyWyoi3PAE+W6uKlta
tTfBzlsb62ZbPl0a6WTxGtA48YsJbMgQZx/RR2OUpgcjeW/tUltFO0A9Du51jpw60tLYFE/uNpis
/EbHeKbl3V+LG9c5/7onT4l/PMPHtB8tpFYYUyXseQbsvqHTji9eL9Hqx0Alb57PD3VyXxwNNbur
aCFkuRsi4UPNRu9eYe0sOozXzg9y8sY9GmR2WzVqmA2uNL1PTWah3SXa2/kBTh93RyPMjrtMkgsv
1hmBKrSN64RdHIAYb8VtdKUuaeY70JWeY0fcx3a10++sTYDGzur8Q3y0rb6cuUcPMbuySF5qgWxs
WqTuXbVR10jOb/wlviI2hsR7ZS2sW2xjjQuzezKOO1qyHz8/Wi6VZElebvDyiLzLS+pBgQPD1aHV
vu3/NF+zZbSM381/5yY7etlpDR8PGo+eKXm8rDwePFD/muSuafTbchTfXJjXaXmcm9fZ5s9M34/r
7GNeKfbscax1l+pCX0i2uy8P1YXcRrq0WmdXBdYQfu71lbqKlDulG5eQja5T/XVor12ApijNUIhR
hUUjIrbSes8SYl2jF6yK5tf59z51CugKh7sso9NGVPx5hlE+VFFaIFaojS3Fww5z2wwQkBvenR/n
ZKiFb6NqUeoh75kfrr6vKD2tDmK8XXDv7QvbX/5UF9Dssedb/g/yjlPf83i82QRbYxylpoWKMBah
5cJYFch/Qe2jT8B4KJldWKmnjrjj4WYnejfGg99lA7GyH+yU6DHJkk09PJ6fxFOL5mgQdZZU+F2Y
GzlQvNWoCravQQW0LlwK06zMd8HxCLPlEI2K7usgz1iWj637Z43FT6wAs+3gx+QbSSsW59/owrSp
s0M7GkO0UHrG0wUJafe7Lq3Wend7fpCT6e/xW80O7rLuNSkCHbzSbugt2tUdWiob6c5bB1sMfJex
Ezy4triGbPByfuRLrzd90KPzq+vVvhxrVoXeDhsDGGFUa5sIvtP5YU7GE8cvOD3H8Ti+j5y1yzSa
h4lw4/COdrunPrTD3dn2uXe5HlDRWXqv1VVxGy3TtbY9/wynX1W1AEAQ0ojibOWMuR+X/vSqhrkN
laeq2ubqw8cQ/xL86RD8BDWe/Vn/5/RrPzOU6QPPr//rPz/9103+nj7U5ft7fXjL53/y0y9W//Xx
Y+8dx+L67dN/OMAl6uGueS+H+/eqiX8P8tef/J/+8D/eP/6WCwAnnXX/zwFOyzD4kTV1cAxtmn7j
N7RJVf5AltQyDTAXoJEIKf9GNqnSH4bB55hAShY6mhOo6G9gk/wHP9FMUVIkTRGN6a/7G9gk/oH0
lsU/mMhKqqyZ/wqwSZ4FDoY8WQBbKtAqzGpQZJv77PJknZL2OlaOUowWmGBS5vFI1KjnxsFTHify
C+V3cZNUE7cFcg+6bFU/9UtjD/vPvMYiAZVWRBZlvDLeg1GkTArHcxLYDHQnjjLKp6OihfvW9WRl
JxtZukEqRL8fBFWexNprmIDgviAW1KaEG4mZjdfQ/mlhaGrc34MUSg5CLdKS7zWQsGooucEG+VQw
08ao+ogdohMDJSqsEEdbxkmQvPSYINy2FZ7tVQi/oUEUjdaA4j4ZZUUH29Qn/+9uaqgXYXJbyzni
XU2MgaoiK6sO0Sx69fTNY4HyP91DbAV8AeJibIhTc7isDz6i7SCWrPSuDZT4Vvb4QdQg/Ti4uA2n
ujogQacldpS38BCtVPkpUEa5iiXywMZvceAuTbWfjNtK7aCNKkqN4V3fWNGmUJQIT4RIRgUukw59
WPdvvYSG7OCHgIkVGEJ2jkrLum6b+jrExWzpCx2idlXVHgYFbGofdUg/SyJpvUYlPy2LiahtucIu
LELvIUdfq9+HUR5tDbMbN0NJXyyoc+TetSC8M6tkQGlxnGRScw8E8qBf4S2Jf30+yYEVregD2p9k
bIPY6+/KyIjeEXPBpxFi/R4AWo/aSFWQXePLAH/R9xcKkGEJdLyABzMiKcW1VKM2ZYceTHR8OhQd
LxldDDfoW2t7UwssuEf+4K76sYVnNdKf6tpMhzsYKOKfdDQBOrmoxSMHpFfo+QpibOA3BG8Bta1M
K198TQONbup9zCUp5b5TShZ4A9SB5OAqdj3aeFmQCGikjll7U2jQJj3Zau6DXpLxitfQWJE76mqA
/9PbAk7hvgzqHoBAq9BFbpQsDm25wUevZprC10SN+bXaUKT7Rg/SQ1/nQGpKS7yTwV8fJDHT9n0K
lyry4gZMch7ejKE0vkMMGQ9yVOoPaPQUbwYCLz+wluif0DbI/4Q8Nf7Iiv4d6I5oA0CEypuW/W3t
Gv6zGBfVa1RJgZOMPto7Q61WGKXSK7Pob0/gjxRA40aTPWBEQLfxSZTHscV+rjcKGstoLwHbHTLR
RK4v7DF1a0U6E5WMKp+WqUm8xbQQTXOWcE0n3Arg1VKhqYfXMB1138FMM5bWcRAACgfVE98PloXq
2ug1AA9EqK31BlB34K2TPPMEGsOtT3u1Maz6LVZS5Tou+u49660BRmMzFpeC2c+XncEhJ+om0B6U
rsGUUiqY3bfouGhd08ogTUZ5EQnKbS2g4Zsigt7nfPw6LqG5cCbUw00RDitVvS+8dOvqj9Z4pUf9
69F1cPs7PjtGw82Swr+eByScZYC1AhU3iz57lw5AEvM86hqAXnat29l3d9v+QLcGE2DoKOHOpMUs
28LyUmKoTBf7P0LGv8amt4CVO+ubS+PzXGCtFtcyOIQJOqJrq5CktLG1G9r+iIwYS+1G+Il+/DOH
OCCDNWa5y34jrZv0BtxOt/zZl+jftwtaE5vYFu8vTMz0Ic493CwLKPM2L01vmphD4zSFrduc5ktc
0BMHIOMiWF2ajlms+dd0TE0rpDpxEplwxsehWJKEmOSIjYzh+UK98x/HJd7CB/Fb+aKIdvGqreUV
iqWH6IcOKeDH+df9nMz9Pfaklm0AScaa7PPYqikogU7vHIiMj+249asY64cAzbK6Li8ksNOK+jKx
xj+GmkW2SlUEjV5O/idrb5Ou2o1CIaBcX6qUfbjZfRnHlDSJdhnBw8fqO4pssWYa2cu8UrfDXJss
zrKhqW09u2QtX0riLo5GVHT88TTOG9MMGc24Ad9kDyjSLRFAvtZXtLDvjAsh88mtM5m9aVisKRqt
2dlwQ1CVVTGtTiA5KPEtmqdwJVHN+TmlxzCYVnTAi2WNeoydLL2VtjS20YO8CZamwwm6qe3cTu1L
LbKPJTqf8+PHmi1hF73rJCx5rHqVb3W7OuA1aL8L+Jja1r20oea1bJYuiXt9EPfarbhvfiTj8teF
FfY5Ff29mI+fYlb7Qd8eynbACoNP3zTVpsh/5H0MegchcCgv3uL83vmodJx769k51g194MtRLy+W
+Ss8+eW4HB+VDSItL1N1Tb/xrpolsm3P5dpbmeOF0Wf1oL/f1jCQypE5POY3iiawPkSdYwPKny06
8RJ+S3YAp7mgKWxnD93G+nX+hU9dGoYiigbcBV2i3j27NBoEmEKjKORF5UgrqKK7Ylg378Wh3RTw
qyh9Uehc++rClZ8u1Z6lEyfV8djzSkYlK2apZIwtr/V1uS2X1Nw2LK1Jngd9oB0ljsOw8Q/nX3nu
BDrd26TJomzB2tAs0ZgdkJpkoo2Imw/aGwt/O6wHm/jvEK4ER1oACLLDpbmtSZVDpmOJpbD9lG6y
bfEtWF3aZNNqmq22T08y2/pwiiTCbZ5k9Cxto5k40zRqjuLoAMcyIra7RnbqklvtyUGhwEh0U7ir
5yQT4EGlFhsa0giTALcIzTkRt762C3IR0wr98fxsnwiSDA41hbPbhDGqzapVqVEpolDofGOIhmr3
qASuE8AE/d+NMqs7pC1kOsT1ZJBHABNjF3Z/FHXtHaUI5f78UMr0Ub58NG4hcm3wG+I81MGIxsqV
hvnr7HZZXePx+lFp6TcxK4hr6Um7Hl8a1hO6oatg3YGrKG5Foox4jZ29E92Eh0mqc4Vm1YXDctaj
+zg/DE2ll000KlIDmJ3ZZmbEoCt5NPOg+jbQZW8vbdKXOKTOFW2nMyRaNi/kLytCwEfv5fzMfKA4
vsyMZqqiglYHbh6z4V3PVVFZ5fCsHNFGGuzbYNnBpr3FPXiNslN0EGwsLGzEYzf5utgAtd9XN2Qc
/p2+0feXb/IT4QnmH7BDCEzVr3QqMZRxYfiQ+JbBwmti8itH4GCUsmckaFfo494jeP9ee4pzfiJm
Ze6P72Ci16xT8hBF+C2zW6TuSxXkKT5blSNQbGzWI4daswqvJ4hNvr4UQpxYkZ+Gm8W3Ml9d1huG
6+JnoZApN+ir8290YhdTCVJwpVWMqSw0+7K+hhZRB5RmEVUDcF3UGoH/I0l9aeLkr3vr0ziz674w
MVxAjYUcEaXLOCsXeo8iDfLLdJ/hma31+rsVyHshqG2FU0tAp+b8i566kyyMdCRoXPAExfl51cbF
wFriCWD137RuRDkGBgB0kHDiLyDokzbFThmVbSi6S4RhFq0qLVyDQ0du8DcyHLz21hee6dTsGxLO
ciScFnzV2R0tWU0cBwKZc7mUVvU2cbaRbke2uuid1AlwJljA7rLPD3riliCPpGA8kRGBbM2WcNeL
aBRNY6p+gxLbFeZqFZ6GIlZsZXRhrJPvB0RlupInBt3sQk6TLEWFVFEXIuhWBDtXhWTcpIZ8YRGf
fCWghBICuIquq7NLIqwiNdF9mWkE6Ds5YQRe4dATA3EtLUBRXbiTvtQ8OXYsdoxmyrKIf9E8zmjD
QIQtPgDFBCe50Hfpyr0Fbh4vlLWTbcudv9s3m/Nf7etJAKcVxySRLWqyUGZfrVFUWQ5wVFvE1gaz
N0Svw+X5Eb5+K0agiCsZgH046meTmJtGHaXI7iwiOUVmC68dy4TkIFyYvJMvcjTMdFAcZXyYHfWe
4DOMb3Y71RwBrP48/yInR+AwM7kApq7JbIQozsd2TDppYRjolKIfEETKvzNXRPIYtRNfK/NTU66l
QavVRlq0Xrik/HptZOODAhHo/JucqDZIKLtOh5YIRpaq+efJSqOwwemAcSoHa84lMliINy0oZQZ3
Fr35YQliHjULSIDreH0R2/m19PNp9PmJKeLQ1coGoyMp7aAP8p5wMhnrbBl+v4gCOrX6jt5Um60+
OdFd/LYYS9zJdrVQ9igjtg8uylALDsEFPPxV1t5eGvbkqJqhYAhrEMoqs12F9YkVV2XMOV9QiPTc
Vd72Nmr2F5bLieSTmURXjViFQ+pLZJkIodBkYikthrv2VV+jaG9PBe0F4uLEDzgqpi85gojDVfUL
YGK3rTbJpQjy1MekTyNy6hsaTOZp1xztO/oAOErADKcYUW/Fg+cg1mqbi+q2XF86q76m9gQUU/1U
UzQgZV92R6cKWWAwqx5iCnr7rZCse3S71q4XwANLV2owPl3YKNNF8jlA/TzkLLzoBy9GZi6SyK/h
JFOTw55GYLWKq9Tx77yL+d2JhcMrEg9LigL/8yNOPJpNvRryDNstCeYfhAoEvrAbRuxHvOSU9xkc
N8WbvJdFV41KNHWkedzfdmWaYKIDicDpHNGJHJ9yPKKlN7q4qp1p/wcrOdslkFQX/S0SeLdIc37M
7f+1Zf8fW+Cfd2X/f+y9l8HbcVOWP/+7JytJf+DfqVDLIWBkM8mcG3+rTfyh66ahIhgAIp6Pp/Oj
v5qyivEHt7fOupFRHwObzhb9uylr/oHYAvE3X5jzgRDmX2nKSrO9jvwF1WGSc0odIlnSPFgIFR+B
nKz4FW7hHVTr7BDZ0ZWxax783cWC+HRuHO08BQdiJDdYpRpXLiWX2RGK+l7S5SkiOsLGXEvL/Kat
F9663xXbFr4BLs7++ugz3P7+qz91Q2Z7/cuIs6TIMwWQjTUj1suJ6BA4/Z4OoLrtVuGmPFh4s104
Oy+94uwWrtssTEZkgBB13Af1t0AP7AuvNP9gs0mc18ukoE3SMqD8qS3aJWVwMB36EoW1VX4RyDEv
Rc6nbx4s975iGgUC1lwE5bYBVviDQpRhLPINjONNeofQLTKV1aWK2Dx1/jLuLCwDXJgp0fSOE/xW
pVFDLKN+K51qi9HcbVUvLiU6X7bB71nFZtfQiWq/hOmmXKVZ7SF1+XtWp9ZQAORXpjpxaVGeXCIa
uYAGWEP90iVLPQujHQAEC0tGPewbDdNLoeCJVY8bMwwbUxGnsGy2CP1SMwxXwpllehlU1ZE5/IAw
NsvuSgHhJF1AVU1/32xfH483xw+HBkQxfFimZeJtlE296VbgNC+jsmc36bQsPiBFUypFfWvOZqg6
lPSskfcql/6t/IYPXbaeMuBuOWxl6lwUttLDxWjo1GxOQKa/R52dIa6Vtz7DTovxN5wK/z5M3Rl1
ant4K2V7YYefHFDWWYToJpIdTj8/ChhS3eu5y1n9ubnOtzkdNfFX+iLeNFf1te8It5fO5XnIST6o
aVwnZN5cNKz+ad6PBiwM9AOTvoxJHdx18x17FYiT665y8tt0Kojfmw/mq7kRto3B1Ke2fg0H88JL
T2f/pzU0PYOsosxuTtHSvCBtuSJgnQbKiL+tnmUnXqm38YPgqPSX2h26mzQgZMQ3UH9Ynh/5y6Ka
MllcDgnqEVNC4unzyyOHEiVlhMcjyphDd5dVGzm+0GyYNxOnCeaentgxCuSFL+yYWoGziP8HGhAf
SyheJu/1BkHUFSibQ/Zy/oW+nmUAtWSFo5mW84QCmF2zYoBdK9CgaIHABSwJ97ZejHbxWK9xK7DP
j3Vi8qijkNlK+iRZNR8KKwTVbAImz8ehLlS4zsuDhrvg+VHm/alp/j4NM9uCVeKameUxzJSQDICE
HQVTDAdxSBve7PuwUTfCN2XbXU6FvuzF2ciz1eGLdeu2PiNXDuqm1PiRS7a1+wiuZPUgXORIXphP
c9YowdpeCItpMaaCavvmIaEkYfh/hengHoEkngqLZqnCfD7nmy0rE2XEnSb6sPpEuhZB8GYvjOIy
FG/SuljpQY1CKuqACLae/5Rft7muaGw2UN+ajjrrFN0cHTV+28dNLrI260zEP81HKdOREIwctF9o
YPzLFyFMU0pgRNn40NPvm77u0Wg6GpHY/aTRR6XAt+MblM8cKC7r9J4S/JN6f/7l5sU+5pXxLCi9
xO5E9nNKqdi1ahH2ybRO222KCIPd//jAe6z9TXKD9GQF0fWb6VwYdspYP5+dpIzELZP2FSDOeeYn
BBghBgLqHe2qel6hEO0gvKLfBmsEtzk523US2cmlU+ZLGMO7Hg86S6PjAfJ/i8sUoTUUqW21Jpj3
1a1lN0tkURaVCX5v5V5aunNEwscUHw87O9xyLXCbwEU1fSr++Hb6gBGdjObYe71DxS6iUCHZ5SK7
EfdIkCDAtJbsKS4QtoPkSJdu6ikOnU088RtkCXKoqV4zexiE84OsNJl4JHpXsjNuIMKvO7ABEwPu
UgHqxClIufpotNkp6GlJrqTUhxYKjXLjyhueoMFmEPwl5TZuNjCkb1q/RFtqkuq4Koy3HimnwrxB
dCwEEnhh0Z18d+5NVBR1VfwSjNVe21eZxLuLO9b6KtihALcYVhWAHHGvXIgwTyw2VQLYLE+4YWQW
p3PzaCMnVVhI/03alWw3bgTJL8J72JcrVpIiRW2tJnXBk9Qt7PuOr58o2jMmC3iqtudiX2wlq1CV
lUtkRKAaIEAW7gdCXgeume/Xs/S82NwrC9RxDnN5gFvC5vLhIQFFro9eJbiyvjey5iCAXSItNBR4
+EWUA4YubjRAtWiG+9aWXMmOXXB3vQgeoAVubkFEA3ie722uLExBhR6VJwSTGl7S261L82xQ5AJZ
r8IZ1gBenengg8v0eyMrbv3GCLV7QGiq6pRjXUoICspuD2p9S6g7q6yeNJHleYjXpm4djOmCjvYy
Lp1KvSFNHDV5qEEDpkGhi8w3hLaOGAekPFvEATbr7C2zUVRnQB+Im8crIkkRb3dwFLoS6unEXo18
CqJZ7Qv0GogILBhidWCLzZbZzV277DdGqcsOll9Mfl2MOuB3wpD0OyhtgANSt/nGf9Y8blec+0Ny
VBlD0iux6u1qqYgnmHhJhxI7KGUsjDbuGy/xSCWf8yCwxCyXXJBFi2+Jfh8gTbgPC5xiCkqVbKgk
1GQeNbtxgifyPWPX30O86UHaoKRPCrOfEGq1+SNJLAWH4BZ0TDgS1CbUvi1hO5+6jbFV7Mol82Mq
4wLR3WDy5CgKBuIA+AOEBWWy2+8PZuuqnUDGD8oZ1FYnC4KWl6G1epMcxIfLcxea4JBhlJJWjwAS
XszkAc6xfNajtMvEgccWABNV2+2p3spWZYFOy0Y+D0JFc9wVW070wOznfX+dV/0UyHHRapYBKpAu
GeOVvwXviZRgCAMRBbru7+NLj16SY4Cx2Z6t4kXzBKcE2RIznVhx80hd/jFL3pwrsxgp4vigmvHR
0XMu/NwaQTj0/1wa8S5XNhQ94qWhxNLA8BO9jhJwX6BkTSxQT22EL6V2SaUcnJuMNHP1FF2vjaz9
ym4tpfLMTbCbo6vTQwPCy7wSVFtguEQiGFglZihsSTLZPZb1g3S1rdQTUNccpwQQarjUZ4ZDdKf8
NBxUhzzMEigeAsQfoDuDniqYhFirXvPVpJEFNJKEgjWNWpgzf+JDOSOm/UeCLUT/7OFTNqUvfRPY
/75wiKt6ZU6i8icIz2g5Rw6Q/4O8rxl6INGP4dzY2i51wGXJgtGt5NqEuwd1NlSHhCXc3pgrPWx5
EE2S0hc/76JH1VY8QJvSu8hlzUCvXktDRQFdIM+eTBf22lbI1CaFJ2qc8CE+525oQ4rw03dn4Kkk
pz50G+nl+/tCjiXtoK9MLmp7gtDFhYiNU0DxG8gQcYRcx/cmVjfx2gblYItYqcVqxtXgNuUWKmY7
f9PscSOAaGYVLFjLoTzMKPKgrCa+PM7eePE3L7OGx9cioeu1UO4lb2pViHIYIKUegGed5E1xyeBl
YoEDJHpQkBtMP/UnzmVs4jLOQ4/RUGU0kkSVDPvd+pcC5SUQjuIkTo/QdwM4Wy5ciAOEXyC8d2MH
2uftMWUihFbChVuzZMOv3Bp0GicBwzYRck8BqsGuv0UOhncJCS+ZrWY9TCSQvD2Ot+YoVza1+qQg
/4Nc3V51Csx4wXnnz5yl2vIxsvgTcd4h5k6+39y1vRXQIAMjOwIB9OtuF6l2jaaVKRbZDT/m9r6L
nlQWxdnlItEru7JBX7TWMOK5FGFj2JVbHqwf4jG/Rzy7/Q9eRCcs9wbmKAD/XQz6K8ogzFFzsQQO
hYdsRwYM9GcDAS2Y6Wxx0/2UGVHl2gZqKIxg70inhQanzGIWVxk5JVDXM9vh1YDSSRv+/v4rLe+2
DlKY/zNCY1DKvhsNlYOUYR2D5e4wROfv//7a2bv++5SbUoQ+IRXsCNokuxrqtlkfekQ4NckV63tL
jO1SKC+VQnZRbmJYmubcFPinsAWwJWQc6vXtkgySuKEEfokarm5uxgtyqETYrni6gwD8JP/4fhEr
bl0H+A3gQWAIwfRAx801JhxlPYUBkkm0W2FDJmgyVE7r/9CpBOTh2ha1Y2KBcURo4EFPBEj+Ybba
B6DG7HbzqaeQNcS4e+mBF/L7Ba58pRublMeF6kuXqgZsNqi6tBOqEvpH8W/n1pB93K6McrBSqfrC
OIKzk+A+oVCzwSAmCCxGq0MvDyOfjErLmkO/WRVZ9dWxGOJRrnwRq0r3xim30yMZ6AqfJKv/ESDv
+n4LmWeELhwoHQRSMmJtW93Xz1CL+htqBM7L//B23KyMPN1XK+u1FlUezH0geuKOIdRYLTDLQSbD
lNE/r++HY+QqW27LCkrXjomAKRbUn3nJWHTXZCHpJyAwIpPzD+B8BC8sCEpzg3EYxWVNH3iQKzPU
TkLqJknHAOdkgKi3yWu2Pzn8e4OMEf3KwINEh4aRKcDsx0cJ7Ob79gkYdPv7zymSa0Y9Yog/eFUD
9BRIcLqx0PsolEY+1lp+Iv7G8KdLOumaA2njV8639BfwrtgiaDY4W0TK8Uejeyt+DUhOoG4BMFmp
hkMjsS16Dr9BDF6m+IfGestWb8i1AWqnZ6WaDJUsErNnwLKImGMNXcyRm9CuJSAr5eX7XV0pQOHT
Xq2IOrgN0itIK+PTas886ruvoJuy0D88cWCHd2LsJQvFQuKZxWe8MkgXn4QswyMukaxGcaWN4ZCG
/h+MdBIPSdsBpyvRudHAtka3D9UuVPlEhB1IfXnJE5TgPwgAiQA9lBHFHdb5XFsXMlEZs18Ee0E/
eVUSy2WvYCQmjd/q8I3XNt3wOJZIbhDU4Wrq6PIzvt1K0AA83j8mqa2E1lSM8TcssT1xn7JVH0H5
omJm0la30+f8Vf1SoZTtpL+ZU4yrpwb4EiDE0Dxdjh8bTWLEvAIG2wElDgBlrQEaO1ZkQRDMAQv5
cMfKrdZCWMQRwMiSxpAq0CmIPhlh73ewSJJh5Y4MSybbePMHSJCVg3NjiXoU+z5uKjT3ogvCBeTb
3VthZRbUzWwOFPUmxAsZwdLaQwWSWIBpCIckys5UClDoALz3ykR2c8JYU+WRSVhgOd14x7S18mJc
26ID2TgXiiHiYAvCZa78A+TZXvwMeeoL5ES/i3egrWe9UmvHBUZBs4xK44pIUtwCVw7dS7JAUlWX
7OiNdHT8I6IMa/jJuopMe9TFyFvJAOk87EnPZMKWVH3Vs/TIeaIJRVGLGWmsbipQxmR6CQukuwap
Lg06pEhxETFhChegpyZ0XmYUlgmAyJitDJzmLygoOwwPsPIwY0IQJRtU/wRoUFFpA+hFDLUKL19z
RDmdJFsIqDbiHfPckL9EuVNcO12+0AFj6oRswVWAI7ZGnmbDCFrO59lWLTI+roLzQQQIn9VVoscN
SFh6Y4t6BJU2C/OCbGfyqp3kV+MjdP2XfhOM6MH28DHzu1aZybP8FL6xXqfVu3i9Tuo9jMtsrucR
69QP+g747V3iEc4B9e4PyOPWPM21LeqYVrEPBe8UtsYjdJVsQQSINLTFl5n0mTXrD2gjWF+R8jRB
Lvt5L2DgjKD38ocODZjPzq7v/6DJtAzXMACMJhrRRiPTbtRGVrEBqeI+CC9PxNwT4MAGREW22KOl
9Z82E4MNmISUMQ+DmukC/cH5ChhrfGLvr85d4IDs3Bmtagt77uQxrt7y493aI+u/uhCtofQlz4NA
CgJEDspwF6ctHUaAIjLXsJmYiLX9vF4f+T1X9kbIXg1lgfWRT0fgCSQJBUESnolwx6z4LQ/K7eqo
R5ArmmiYwY4ENQKnBk4Q8rX3UQj0hULGS+3v95L8sVvfcmuM8i2jMlaVCqUDMxLPnIL3Jzl/b2AJ
NgZpFzAzEkYAUeJGIeV283IfDo0zsJxudyBUuI33mziT/JXMy7LZalYeIAx9EdoSAw1PYTHc2OlS
Ae0tIArJx4pmk/uAbjh81wgJkQvhAdM/rxxHUgdB/RDjAITD5HaFBmZqdDBRBnjXs6c2vMOEHqTM
f5Fh6A6PPDRbHeazt3Ikb2xS/gspaRVKRAUp30PG1o52hmP86GxCsjOYyq/vv+HKIZEk1JJ4PHeq
sUBRj5IepAOYqEwZ0lPGMJsVE0q5tofXJshPuLpioZZGErCsEG3a+R4y+E1u95vpAaxjAFNCH4+5
gSyD1MEvIlCeVxMMkqDWSBCmAHL8fPGRqOR/QFaI1fdd+2TXS6SeVqPXxrbyLxabd+KSwfuC+R2w
39sRk7SJojIG6hUB0bU16lAOUycmoQxr/Wlycrt6I7lsCDAFpD5syA3bNYSgTaTSdmyKH9D3K0Ah
VfEmszG7umyVDKJomPnEWMrtlwWr+AQVQuBIWzt5J/w+SAQzM38VHH4jPBiMcanVowqGLMImBJ4C
ulJhKA1vBAmKEHrZvgQFdMWge/79bVhp12FrkSgrgMqRf1Mrgq5dlRSJRM6q9FKB+e5edmI3OqR3
1ecA8SLA5KAdzshUyHmkHPW1UTp5aMIKCEsOOtNaPXptwVk6n29HyI7/p8WB2QpDxghradBh7bcj
nxnYwOgLZOUW2EUP4CC0tEdSCbm0YdjOjJzFm7VhRhAD4jL5F3pcNFBdj/kCkpLal3RE+OBJrmqB
W/9JtzGxZKX3uVMkR0jGMcmgFlsKe6oIfCXwqgB10mRa6eTLXF7OmBD2n6twU4pnXf1XegG4hRcT
0CUAugaFKzo7CdAd4ZUGqlGCcRDLJyV5TntWa3JRiiA2wO+sEbQe0dG5vWBo3qbY15FcMM2MNtEu
PYbo+mgH/xmyUlsMT0Dh2mKNuyynC4hZfDXUeQBCWwDs5bLjVHVG9R2Kd5ZiYvAlelI2BPyQur6t
3Cve6IR3vcPbvVdawE1ajJO6uu5/foBGgQIkGVROSo91N067h8CeW2+4e86SDtF2sFELgdI7txmZ
0ICVUwPYELJN+BfM1dGftJb7PEsa7asXX+0IuCbEgu5vTzxW4/PotH+QOazcDowZAO2sAluIth7l
yTmIrrdCon5p9a4tXgq/NwHNB+mpaDIO6+UvUfcQltA6hFI1Gkj03S+mqJ6EQv0i5DfcBoSPQLP0
mwSNifmx2hJY1gjieeZTvMikMSZ8bZZ6GAu/bfo2VL5kL9okf0+1QyrPY5FDEb/83fKojfTbtqjn
SPnCTOS2+UGY7Yct2wpN1EPuPHGd+FwEKg6QzO195EuQjgI4+UVItyrlBWdzL7mdB/4gEI06CERR
lgC4a/pphI+g92D2Q9YO6LV98iBfhVLB2BvdJMv4in8nY4BJI/7lvMolGh6pF+6V7fd3cdmloNZM
oq0rm2EmdaBf1b74neTmtvAT/3SjHwiDw2ILXJs7OpktKPfIzrbTDmoUrGrM4tmHfVC7AGyoXSRx
yJ5c2Q/qgFDfy18Z/5Z37136+P361q7g9Z+nTugshEZX4wqmwNv6wjYKds25jgav94t//f5eVoLH
AgETBmpp95IHQEKIzYzTE75wJzKYMn9wKNRzj5JVPc+HiI2uWjswBphFgTLBnMGCMy0WpkD0Q3Jg
/4IuQ+bRgRbuVkUyoTtgaGbOwyz2U0UqAbg0MJCGjlCV+lxpVWSQuZi/gJIkXfe0A9dgPwBBcJAy
RkB4wYbd3Hpii7xRUG4HypN+HltuisW2nr54D00WVJY8zZU+DtDNfcofSOWgAOFkY+sdomHOKjwO
XE5QlLf6g2INe3mTPHMv3x+mZYZK/SLqgs5GMwdBrf6WD6MbbDr8BtDZmq3DXdpMzJLewr1CRZ2k
3mQ+G81KulCZRUan1K38G/rz98SfSxhlQIvOYzmexR282MEgOIFq4JtS7hWzjVVaNPPvuTpCm8oc
hB+MfVsuRBTQgCRtHjC0LeJuKI2PYmO0v4n/To+RV+zDDZDBLrMCs0hZVBFPIF5alUy1LxoeaVOW
Iafov9JtsJl+EHgDWqwYxSbzJqxdE5fbJoKPCgh09JOQUdBMQr7aqIlcDr/0g4rQN0FemLvFAZho
L3aNp+Igb0ndFVXC2M7vq2O4Ex7YZBawBA95e03A7gukI7aXKAnSRQxQ8Pt1liB4hHZt/dpJIJke
n+asEPkeYkya4cehVUOCPDhlAdig64061n2l2nWS+BlUhwexI6wpyRSnYv17wnJbObO0ioOs74OA
DYV8NJdWaaB6IOXhBeBsugnkn2/KaFR9fg7r1AgT1O7FcRjNqh37MNg2SpiM+36GHs5GKOJKRetC
aXTpdTKyaA4txL2ZDLaPaTYMiCBP4CVvT+1QVMAY6+mk9LwpF2LFN44aKaiY2KLUVtGHmFZhA1Uy
ze+7s9i0I8bfM8iXBHbdQFnVmeVKzO8gnVkAvJjEdYcB2TFOulAyg5KTgNoOQCGvYJwPr3907uSQ
S3hnbmNujLZhLc3QgZjmWWvu0MMr6y0gpnB5kdVgcs1Q7FkxAkM20y6Nc+UQiOCTqy09ErSQM4dR
EqbjPMgYw7KiGDT5tRlFZdqAvpJTW/5XnOtQ6cjjchMO4J94Df1QC71eDZMIosedP+vbCepXIcTR
lXwQFVcLpiRITMkINM4t55SfH8EbWYj3Y5/X0F5t5D5Efy0OBOVlwjeQN3KXDPWz3o2+eqzVWZhR
USqaZIycVOFkpYTGhSwHkEWOxS7KrCmPefWVR+9u3MrFVAMHIcUDJ7lcXQUBQO1G0XtSOxuQgkmq
SodMshF2ilo7UjWM2a5TJqHdhp3BdRX04NOa6MFzvhr/0mo9FB6gLqfoTxP+B6Ey+TyppqOUQ0UA
4YUG/bu+DxLhtcuhlgrWTxCnz9C5VwPdk6NpyubNnLZN25mRVhpZZY5d3HTAUfBChgKEygfJtuXi
Oq0sjYNwZGQVyiQmihuoSiDUnlooSviZpV2CzxAOUnnkh7KP7+ei5sR7ufWFWXVEX2q5pynCX9uG
mcKJX1LavDU8ztyM1aHq/+rjE0oquNP5IbGjFDw81V02+Bmv2IoYc1xjNk0RSLvQjwfVkcI2G/cG
8CX9ne5LYv+jQhkVqglZQEpkeR7MGH40mtQvYycjgguuDib44UtvQCDWe7rftdIA5WRsN3630HXI
PjUJ7qsNh+ixb7ret/OpgVo0Vwmh9DPk/TR9TrUiAPwhVnXIIPezmqN5LSWCGJ4EeU67xq7rAIqA
Zkq0QO0y1OpTX8VJD71RNeOhPs41IH7fd9BGwBMwRMLgE0XdOtomE1QM7/O4i+cCBQyc98YqsiHX
fnVVK5QEOzjmmE4X/blF7qh3rfqSK02h7dTEr3NwjfMcJ0ePKbgg+bskhKoHZ856HU/jS56ISoIk
UJ+l4D6IdQlc5CUYnXZlHKnGgQ/VXL3v+l6LXaVKjeArj42shqxyHOvaVlTjmP+qI3yM+yGqpVo0
s1HXcmgTcD5IbMFN3MZxeN/lcx7IFqfj/viuLvfj8CqFvB46baj5qjPOuQFtYk33Z6dT5MCA0lLM
Rw1RtqiLfLIbDVeLN31ZHiG73sb4C24+AgGmmTgGU6U48I1g1ncKGYxiI0S94ZEjtDUjocf0qTvp
4gQdJzcEs38B4Qq16KKpqV2Dkzr8JxD8DeNIQZNuDqRm36LOov6SfCgbu8Cxj8p9qxt1c1SqAdJ0
5txwY36QoaFRHmJwmYeVzbcZJ7qyOPTlUylxc/IMNTQe5A+hUEblDhJ9kbDrcMn8Rz4YDKgm80GT
H6Ma42H3RdVopbYtI0wLpPjmIGH8ATk4acZ4ppZLmalxWpW7wPFHimAOUYRbwwgOFskdodPBlAlQ
CmBvRdPrNgMIo6rXhSkB4Y3iCkd5B0rJ34RjG0LLDqLL2BQ83gWTPyaJWAnsygt+Y5qqxc/RLJdy
CK6dIjgYkJwUmCWeRbFaRTUXs9UCJgwFGUiM28Vx0yhx5Zj8QkNoL1rVE+lVYhTY5Gqz3LG5VZcV
TsoeWfFVOjUp4JwaYE/2SihA3qdb0Rl+gHxuZ1ho5YM2XbYS9nTSoqBDWaWyAl6rOxD9xlglWgDv
vGrmmKIko0mcB3QfaGRdQrDKKmQtqx7ELKqOCPYIMQcRyrlebF5WslSJ4S/wRYJAj4PsDJYb7fhz
diL0aOUdmaXhN6zAb9lqJ3Yxegb+ExDDYwzx1u6s+nIQJ8Evkqfrr+oOUy0uNNs7e3QwG3apd0rV
xv/JTr9W7sqNZWrFddaNYsUBt4SAEwToDpEU/AMY2EpIeWOGOrXQDxCFPA1+EVoo2SGcLmB38P5M
DY6cjdvwVQLbHMjV4QUuVH63m5kauY/5W/3TkMGG2CPCwdCqAbf7vZdZswLSULB3QcVH1HRqRUkC
ThUUqj+ragLpRyB2YPBTOtDGGr357y0RNi3E4mgrLqTRR2GM4Oa0T9l/yNGW5aV9VD9/b2IlD4Uu
1JUN+paHUY6OgvZJcNy8A/a4GYUi4z3ZAhrkGYqFZh/D4jLvv7VI3fCx4tQS1ISf6hvpLciviAKG
DWZSNQuyfQUUX9GkhV4QsgCTyfez9NKwjfYTkQlWEaBQtqdMGLuo1T7jbbsdZLM8avf9T+V+cEU3
dSCxBJ3mlrXe5Q0AugqvEq8Q9v1F+R+KMWUbRf1nvu/3MjI7kkj2ryLwuv/lUt/aIr/lyme3ydjE
adB/Xkpwrg4uNCLXwfJaS9eBChEgwEiOwUSFMZNbK7UOvzHqCqwEGwhIYXIXyC42JdTKxqGMgGKe
IMsgsaNbbIXSG7kRiJ/1CZzU/b5ER2EYTBBk1tAh/gPEzMrBRH2QPLLkJUcp7HZZUZR0jZ4LuAq6
N++LN3AsWnL3SaakB3d2FL2AR4YqxL3BaOut7SeqXGSG30CBkl6oXs1cORg9TiWpEfebDl9NZL81
K4cfZYz/M0N3D1MOGoxcN3zqb8J4F220O6iQaKC7QvkNGWDm6j/9eyZ57Iq3vDFKn5V04FKxHwAZ
1yH0ZCdOAZxsAbAqoUiKTopq/sHJWRaJJGja8QKYi9Cd0uluie4rsyw1Iw4oAeqkR82ZMFxeH1gX
YYlrwQTMtSEq6jMQraszPyA5BM6Ey9AHChwMi2gHDG32WFnoqR9MqMnqd7xaHXVOfS2Se3RosaWC
W/8iXKCYPzzVKB22nn7/B3DOtYt4tcpL4f/Kq3TKzM/CNCJUMEwyww8sYLRFtIDwhLm41bvwz+Lo
QqU/oDoWKeS8VK/yq/ioesSi/+DvyYHpvdlrgRqowUPCMr08qagootsNtwYngOrX7fWP+1GdO75+
l2vXL9716GmWGJNyyw9HLOA4oj2hLuk6lCpKw3au3zPuNULtS9FDm/G2Li1g8g/zymg1g44MxLu3
axDapgLlZ/oOWvsUmlTjc7TToYOleRGQ6S4+mMvqwK5bNARUSzHHAM95a3Gsi6gpueQ9QNO5eImn
0mQsifzk26AOSwLROdk0Gb006rOEnYBMNEreQUzPQ2yiOYAt4lk1lZ2ECZPkyGoirUTkt/aoK131
4Lji4uS9cnokieIjOfLlkeSQxGjk1c6MDi97fmElErs1TO3krAmjmknJOwnI/YC0lHGv23pP8o/u
Idzx2sv3W7s88DiFkA1FvQQB0SIwCWTMPAL1B1lI9QFElcEEgUS+dv61ER2DCgoyV0I4QRMeth16
BD4qYVK9jcIJAgvnZGJ0d5aZKsTw0ENC1I/ZJFS16Z0DV9FQF8JZ9kZAo3uiikKyftmO4ZZriCgQ
0GTH7NItjj7M4qIB4EHCoMVlM7IYwgZVc+5dCZplsdtu0E4+9A6ha/UtjqlrtBxOogySH3Tlh3lE
6lOfN2ftKID+oPAUZFKCheo00B2se73wwxqwTRLuNEISBCX0tUukEKJRdUr2dE/61p077P8g5lrc
bsoMdduaXAFssknPJP0Iz5nTb2qn2gvQQePBIcGMRhaBAWWOOilNlkyFAnPxljuB1Qyx+Gw1YE9k
vSVrR5KQrKOrQzAUIIe+/VR6gBZcJMMICPvJA6aP2MPWlB4JsyiiyGdhsDpmarVyIgl1hILbBp7b
RZdvzgJI33bxpzK60Qd6LDiU4REw240+uiQC4jcs6PDambwxSWUcSVFIo9DGn8G7ciLAPs2pwaTk
CI6I78cCbyynkHDTBFkC5ga+BLMs1PfzGyEPWyhFhIiUSxSGGrBj+KbMzj1WzuW1IYMcpKurlud1
lxVphDAERMyi3UQWSd0g+GS3sxUWGHNmxpKLytft2ggt+LVJadKQfWBtkslbJGwFHRCItC9sxVYE
hQATiEJvYt3z1S3FVAnARYRaYgFczoeuqcLA/yAXnSg89rthD8lMm2N56bXDeW2Iuup1OJdguDM+
eE/3+FeiqpVYATSrhj3cM7BhzKmnRdiKTjfQN0jlQM8q4ULcbijI7ZoRRZUP0RNOqAdjGmj2FE/b
EXwWs8FOvs5NmEIZo1Y3amrKizkxhrIzjorvZlsyA8te18o+3iyLugMYHiswoSp9FDLy0fppKrff
v9hL7BJZCmoVZDCVoAmpINIYJqOYI/EDGjrbyQmtDj5MwjQVGd8m7qsBNWu4IcEk65MtIhJY1vHg
AGaOcGQhA+pLRRAKHP+hgAnWf9KinSwz6HrXNg8oTygwogREAHy3Z2KKjdJXGigig4SKlxpzTFgI
7xULGAYDZgBgGjAa0glMrfHznBnDh/HcAUGXPUGzwRLP0VZCwDqRKQBGgEVEBuiTB4MgHcdLg4FQ
2idC+TGt5nT4GE+Si2TXHn8Kd4RX3X8gHywCex5692iAgOo9sPLdtIktVLnvtZfKYU1vLQHniCev
fgvtNtt5EousGsjR2XfW6Pq7DxXnJ3rKIVrj2+VdZ1cAvuEWpuZuRL2Z6UXJPaPu4c0voLyoLwWt
whXDh/oWW6qnIw7EUJduA9xjpk+h+6k8AuS7+4PRrpUXA2NPeHMhqoWDRWO2jBiyWVFTfZDENdqk
dmFN59EKny7wFJt/+v6SLk8ZRvGJnhYeDXx7mtlanqDwLc3Jh6ChxK3/VILn7//+MhtB+wzTM5C3
AIZewrz47UWpwPLoJ6P23rqzO6NsEzjqNvBkk/Mw4L9lPg5L9ylIALqh5Y7EWwHy9NZcqPTAf4T6
u36YXRlkq/o+vv9L/ZfVqKMiFiB5FJRhgVgGIAx0NYjNbk0pTTj7c9OeCMAVoRmu57ghkTSU1lwW
z9+tQ7vYgjgMPpCB9BVcqtRpbH2FUwZxPCU9aqTcXRz0Tpk+MD7V7Tv3lxHoxmLQCd5GARnb7YLG
2he7OuVPxrOKiUnhbtzI5gzhDcTQdywlwrXdA1HiP8bIwbwKjGIMaNYyjEWvNUSD0yNisFO1TaF6
mVrMcP32Ti1XRn2qVo8FSLrxp3hbPEkA6Q3yg3FQdrkz3HEvnSUqLPAzayspjKfcTkM8JfxJOqo7
sLHsQD71TDYy3LEzLOqKLVdHvUUYUjOUBKvTnsmEXwXxzNbkDgQAGO7+IPdhrY2KUDqgmvo6508J
2owS1qbb4nEAnzEmj9h8LKwvR7mPqBA5zsdGEmOdF+0gubGfXAmU7snxD7aSsTZaOKWJ/abjsJXR
KxFViI9kuj3bG9Aog9QNKz5irI2+1MVYtuIIY8F7DXLkv4wpHrDxyFmh2W0xrvdtXvD3MSGz+wjQ
8bLQrn6sxMJIM+GU6WAnILuZc9Arj6w4IxByO30z7E0IhlWG2dVV/mOWnqxop6rtY50/yR538l8r
UDDIv1Kz2LagCTS5bcuaqbgNY/53meiFg2cL4bpEHc9C7mphhD0x80T5OQY8cC+MOSBRjQnlU9aI
GEXZ+bc5hJuiIEAheoF3BkZWyYMBiYGZZGhNkHQrCbBIzSpq7GtrZSgt5myq0NuH7i+7JAtClIRW
DMput/6znasI4DIZhQFSw4ldqXN7RNWCE+4S3WV8w9soYWmMctaYqQKIg5dP3QQ25Rm5ZJyDLggH
RzdFuz7UGL1l5pNr5+Z6gZTPLvQ4HqNRPgWpqYNhprGAOwQX6tE3uR2ZHvlPB/XaIOWzdbUIiXbq
afL05Lm3eYeMVfIPbf/jop7qsoLclU2F5jBSZQW9STyFlNvWi0bJ1TY6133XbwllHATdhw3jy61c
esJMgFRIQgsLucTtMUmSpgihXnLWnuVD8E4CFXJYAAIwNEs9kd58jFYk68FdCVfQhISgGfIIyH7Q
uYsc9n3eZspp1jYjxsED7r2v3hgrW7nnNzaIK78KILh0TOS2U04gWMLMMoqY0nbqt/o+29bm/EYS
5nEwIaeid670L5sJlwtxY5y6fcIQ1lWkKqfSJknthRvYhxQ8UnVg761pw7N45NbiJTCuqCKqcihD
LOqoo5xGzThCKdt3JkdAKbXddJ8NmeT/k8H35QfUeEL6RyrSGAKkkxB/EvSOT6qzqv8sJVvW3qOA
9S4sn1qYAAHXhe4EpRXqfscJ5m/mtkZhOLkHHzzkYUAFBCkGZ377g8u9dJe31qjLnU0Q0wo7Yo04
MOhP3SG2tYZt5rJKtstzqQmEOBMvEAL1xeRCFAaRbLTYunZfCHsteSqzyZQhSMW3rEOx8pVQUcek
EjgtQZxMF1iGPpziMB3OeuH540M5OlrI6DSuHDtM8F2ZoDz/PAV9GSQD9i3YZMCEu6QNyGUOIccA
J/Vsfn+r11YEPTLQH0BoAW0D2l21Wu+PKswlP5PiSUVPKWZlOct3BRkpIdqRyT8XjJOxOgp13GPk
CkwtAZgBAif4TQTCEC9jjE5hmSMF3n/qCMRTwBwGFFQyy4JiEeUp0l6fdMC6zqlxTJL7IAPtHeBJ
x7aszQqDLbVupbrofL+La18NGZyEm0tmsBYHo4RFufa7c2urtUmq6QYqpERUvsfIJfPhXPloN9ao
MxK2cZGkXHdWEzPQEAOhXWCj0XMGNrgoILVL8u8B1aLvF3l5RKidRZEEIzVohkPqgZ7FUrmUn+S2
P2MeAx4ffG0PwAUi8gKSaC862S7zEINtJcu/M3TLUFH0Zq58xauA05v8AtAqoqlMpeV1Ah4bZAz4
CcYnKdYaVg9dmW0Bgr/+/P1y1zYZqFL0LFDeAHiXOkeKkBYVxDHPCu5d/FkkcC4shBnLBPUdBaPJ
cqEdzlO89WOgRrNtYDClKckfob/a9TrIj7h6tqdmCEuobV4cSo8vFrsEwsMpZnxPMtbUY/qUlfxY
A4fLP1tH+f6iL9Q6zYlJyW1qnI/EA5iT9N+THKNrvpMZ9vcfi2mSiu1EXmv1scLX+pvjhyejWJ07
JpsJxJbDps3d/6dFKu3p9Cow/Ga4NECjTTZuCUQWdXZ9K1gSLAo5ow+z+iExWAqgC4pSUFq5/ZA1
ANDdAINS/BT4aLQaOmMT144j2BQMPKbQTcIo2a2BMNFCCKuNZ266A9mdNVZPNYaeGdtGfiV9HK+N
UGcj6DFfwgfTWTCgYVG/YIblZ2H1d4SfbJLA4fIXzN9/Enn2bPXaDl7bpg5Jrg1tCea3c4P40e5e
FczrEWZL/ug/oyUDgah/yxp4eY2goYjiMoqIYDRZIAQl0Ia1+XT2f+ge8ZEoLo+7MARJoQ9MYv87
t3zDrliummziYpP/sUoDBhUpwshZNp11ebK5aleW4EcEsmjOWOEDNf/41/pAOQcNKKBkl9irnFfy
ceZE3ALhRHRpOKfAkDWIoqKd9DS4mN2w0rfeqU0CdjBQY+m+wseC1bpZW+/1r6CuRp5FKKOK4rk9
xeiAbrRNDP4h6V5GA4X0bqr9jK42K+5c9TnXVunYKZ5R9hlE+BwiKhBCVo6ENTp4Vgo3cgVWYLN2
eq/MqSTwuXLknC5GDbSs8fZdJIAsCbJ11uyRPnr/VlrxD1aDirVAOimJVEHMEhXbCqI2ol3el7vg
UCMUlTfhaCqA6TBCjDUPdL1EKsUsc3lWOywxEh65wQ39n7HEcNuXJJ++GtcmqGe9BhapAFbxzAuc
V6rtcwTc+Bz/TKp9UdX2NJd2UIzg5/AwGmcWmLY0voLhXsnA3NhNrpi+gYbCTKfKyWvLb8Cfou/K
1pvLO9l4SAXZjoI9H4ybaHSb+BW6W1pykMTHsD/zc+JymuIMmsjYNQqz8r+XENzOkDLF+0CD47m2
V4q4FVFzqBENNjM4okiPPjXBKR29pOj4TszTTw73ch//sUn58STt+3LGPoJgYCNsEqDr0FlmdgUp
aoq/lwbgP0obJEWhj6Cg9vXcTSKSh+Refhe/Oi9w5Ife4t3ODR5rgI44D3oM6G0lClNHg2mdOo9D
po2YfBbPwWDLu9LFhE/nYtozwwyehdz5UGzBVHOQzHg/o6QT5GY+ML7t6qW/Wj91XDkhaEp0E89D
IppK+x6FjKBi9TNe/X1i/8qpTFnXKEJH2AOnt0l6kkXXaAKnLCOHRyItSJY+/WZEAKuX/MokFWb0
oVipBTa1/SQUs6R+Gx0ih7BkIE8j2NDIFp++t8naRfqwoscriFilAArdUsUYccP4TNQY2l/n9EJt
TsgSCVvF7T5WUR6rnEKcMxE4QowtHcMP1RQsBSBQlKcxuFgiOTRskVUwWFvbtWXqCyayGvv/Q9mX
bDeOZEv+Sp3coxrzcM6rWhCcJ5EiJYW0wVFICgA+wzH717eBysqXoayuqN4g4ABJhODTHeya5dLD
5E8gvBKtbwDKDURYgI8jyIz+MlE/DfqfZz7+QlCLgW85AJLrq0kTIKeh2yS+bXsoI0GWnq6ytb0U
i3H9S2/+r4MlnqgVgL3GwjzJs//8XocWaQBq+AuUftkyDJHzJfPovksVeDVTvgy2LhJFv+L4+Osr
xUMhK3OTyACjy5fO5J0HqeZGvlQRiqP1Oggv/3k4/puN9ecHfOkzZzAaVdzyRctZy8Ad78zIfIrz
2AyZtv8G7P0FHD2NzwRM0bDQJhlqlNh9mQGObFrha/MMSNUSIektef8s5sB6tqr2k2ofv+v+C3qa
v/bfz8/9YnKj8t6jQW+eTXE/1uUs8z50cf3Pb/OvHgUecdPWBpwCNYRfemv0/HwcqP0so35BKpU2
rN33xlsgIXcKY3JfF1Ay/M+P/Dc77s/P/NKBog2UJwv7OQAo5m5csGcPOirhle/BYnZgRwvBx3X4
i0Xs34yaxLHBdhcDARFgAn55l4hSJ77ObfgS4SpbTU/0r+UedcQIpOXLXyXa/k3PgU0I+RIvBvXj
X6I9iRZ67DrnuWu2ogLvf7Sk8S96bnpLP68kCYhtgGUHjRDAI/aXyS07auUomX52+cXJMNVa9xf9
NI3qvzwAkUCgOEA44/lfRr0gTTGxgTz3UJupunMWrkh+AInJ/P9/OAAF87/P+dIzGIEMokDus+eA
xi/R2NSmGu+3MZ+zH/Fn/0DMafGfn/rXrRtv708P/eL0yKixigibmqRPTnkqyizNXNQeWEe/wj98
6wJPf3vi//lJo7z+5/+g/SbVqEEb03xp/vNQvmlZyx/N/0xf++NjP3/pn3fqQ1wa/fHRHF7V10/+
9EX8/u/Pn782rz81FqIBFcS5/dDj/Qdke5rbQ6CmPn3yv735t4/br1xH9fGP395kK8AWdf+Rl1L8
9vutzfs/fgPx9Z9e/vT7v988vnJ87/jR/+3l45W9ive/fOvjtW7+8ZsFuqG/Ay7kogYRBZZI4mAw
9x/TLScM/g7uv2kIwkVGyTg6SkjdFPiW5/99SpxHSJ3DvJ0k0X/7Wy3b273A/jsUy2+SYB4mPIqx
f/vXCzh9DvLPvvl/yMt7P08GYNkdlAQEKGQF+SG0sW+J9T+ZerCibbcPWfA9kbrYRG1tHasmPIDm
oq5Ty8p3luP1d7Jn5BpLXs5b0kerampGgXQ2JGCg7IkGcgVZJrTWXH92u3k78KB573Rg7z8/Tx2z
yKCLvrg1tS3ZPiQ5hFqnX7sdmuS1y0P3/tawKKoJrdwqt1CuQ+bZK63UZ6q+K0SAMHrYvYssUXsw
DR7arkT1L2vofZF1Yt1K4a5BCNSeI9paUPEZ6ncJ+hMQ0LyDBQFQ0bb4/aOGdO7atjdJwN1VUPrR
tRCkWuatsBefzTZvNlEVNemtOSQdn+h93qWLhQ9Wj1nqPIhSAAH4zkSDla276fTWbsfip4tBY2a1
yILN7YZV9WJeg6DbvgOdETjknWLcVyZU7efprQ20w7iPXY7/oQxXXz8CSV4m5wDIpqKFiwesRUm4
85RpBhY0z6LrwYvkY+jm+1iz4jtqtUVqOdo9NqQCl2hUm/R2wy/ImrSDfoqzYVjlSlurPJLjY0uT
7e0DzCRg08mtR6Z8dkfiDnKzpsEfp6z8wsEYs5NxD/oaFzD79H9vlxqrDdiG2rPUBx8sPR91BZk0
Efb11TVFt0y8nOw0SAUOE0vY3MLa/9To4JzHffULk9j/YhEkExcWGOrAawquz6lg/Gej0fAu6a3K
617CrF3YivSLus3tjV1xf03GuEkhOlUcRNa/URAKrWKhi8NQuvWMVEM1A7mdOBV2AZZ/MDoZL7rL
W+nNwyau19xU4PMqunhLaK+egJY6uG3vnf2SNlcDyXvSxsD7a8VmOgpz6PSyRqR9MjZpL71yAfKc
+gzlsHLhj1QceuEz7BG9RuI8rtoFA9POsuPyiY0qjmey6emdp8UsU9YyrvPqxQtasEGbsTkqWuY7
yejmT+va78vG30TLT7IUTf2P37wve3LiJihCsT0gyAHoBhra/fndVabJfQ6n9yVkwjvK2r5oIIcf
Ot95cgl4mUopgxlA2OM3z+6AL7VNsuSqgt5Sw4JLWQTtPuxRiu0MwSUAF/6iqOt2Xsdj4cyU35y9
lvprlZn8cDsUSMbtO4+Nu6Bw7vOAdNg7bdA/eDSCx4s1YjWU1Lp2jvvkDBlddiZwF7kjBvoLW+FW
VfAnYwGJO1RgwqWZMLNw4dwvo6aHqaoRXOGvnRJ0zgsrn+dtVHznoz93VWt/87MoWkrKvXVe2ntj
kfYSB1At6ti30ib+rs2Hc07tZukWysyy3h9PIy9/P+gupaXip8GlUzV8iQmcsGdp9/mTwxEDtpHS
PCA2P27DQEYzNZr7ShO5YVV2GVQnj7GF+JQeRbX1efTdqTIUvOLE/OtEkiytjRfv8V8ILiQh1Tx3
y2qV29ZwsU3Mf1mz+lkM9dMrm2g0sLFhywPxA8zEnweLHttC+VHrvYZFOGN9HVx7mTjLzunkQkzN
ciDJuqxYCs42G+KSzIGIDEq5UnCAk7Vdu+wsydPokPrMrOHYJlG/x536/MelxjHdGrxS/awYSr5m
sdZ8LkMH/ubVb4l7ARvdD2RD6R6sG8Glsexs6ZXZD5jKGLC8R/FpHhaLnFV0oeECnfvIlmsM82rO
3Dln0v8Bfr/nTnnmyaOZmnvgELsrdGZWwJzMtM/jVaMb7xHEetuEgn+uYRlCf7LBHFSIwYraOOGq
yjL/4OhzQQx/y1TvphFr2uOoqLOXtEJFrx/qvV0ZYHsdC/KRlv0YwYLbmTzrU1BgFc8ucVkK3jmQ
hdjSPLSuXIx5Wzxjt1Nrljl7J+uyhR0Qa81pV5x1aJGUFpa6JIPcm5GxbRRadwgQBtFcdxYcu9Z5
iYroxOWQfXRxvdRhNLyytgJkrmXOHY06MAi07qoVTG1jnrSHoSoAsGmz7NooW88CUVr3NNHAD8bB
0mYy+hGV0efJH1emEznz7T541yFUbfiQPThWWy7bwoaCT9eaLVWPZMAOlhbURxYAUJdl6dvFpY24
sw6aeCMjS+wH0T+SpsIYyRwWzaNyjBfCHb8BC1jtkjLS54wqnUblUK1UZmOpECHVKbcUlJ8UIxvS
Z9ZyLJu1Y4Q4aa8RVzb0yCy5JF73VSGuXZAhHkPVQyCLao8+rdYyqKr98McZtN2rtV025yTo+d4v
jLcbjNnUCBrdYWzUd70sILqeV/5Kdihlk7G5yCHs7jF4tnWr1FOr+27nlRqYRBuv2idduNMGq0hX
037j5Xr81vmPQSbvhqIIVh3WfwD7BkduuzzbDrXVrkC+ynYgHzc7ZWKyapUXnIBtA0i1zvKnIZuM
iLAJrmGYB/UybjyGOufGWlmhl+2KCIfbmd8lUOHJiqdbi0alWlsIbmySsl7KnLW7cIzNzlIE1L5g
RBxnCFIjVZK41lz05MRcQ64lzaqd0EM9L6PaudSSv3Q+EljFGII3sitT74+z2hS/X/ODGirqffDY
wvRdhDJj28GE5WXMkjfV91DLExCAUVHrXMM6cq6VNdxbZWwf/akVhglDoC72NrdPUNpDH0P0EcyJ
7s6ueVjwWVeX2SJzQlA8Da67aL3WTutqIkkrXPRRXXXHDKh966L9vt77LojVZkNEwOesQaDqEv8g
ZK3oIgv69Rj21R50cMOpDMR4gmkxzvvIcMSUp2YZWSkTvF6ANT2chVK7e+4O3pNXvlZGyceeF2EK
KpAO5DdgtotCVT+30JWO/OrIK3d8Aex+mPekLXeKie46XR+dDOGsqfN6HRSHMszrc6dG/A2WjpZI
/oKODhtSuIISBPDsoxUtqqwHwQmI+VLjDNWSDrw+53YNKsK8egoIHdYERjCcwJ6Bql6c+bRJ17Lq
5xXNne1AeHbXBW0zk6huIeaHVSf0xe+hIt6XLFxzwJ7m4NwkI2RkErXiIDAEwWDiPUmvyFMMA7G/
NZFqm42ZhYSQUhCQDcZqrsPMOwU1AfOi7Xb7pGDJhlR1vC6AmTkYiWhdQSm772rhpY7KkXoRJej0
hCNOfliSJWsdN3V4JU4xzNE5KXLQdjngbclpFx8nGp7rkLhr3uZPFkdWakdLPzhhIKljaKnXm4nS
kCBJAzeydpFmEAQZSbUdh1FuKHe9teAiojOn7vKZTZPhwKuhuJCq2bVZCR36AFe6Kkmz0K53vnD9
x4GptCNj9cxzIdeZUvlykNACyAeWrUuHYbaI0B5T5cr5yDqypoENhe8aGcib+8FAwxzwR0z8/DKA
onmpAxWtbFK7z0O9yX1vfHFJly0rPkQreK8WjYGXSGDP5yL2HlpTXUCJyt60sPIZlbq9aDf058yK
V4B381PeDgeB2bVry4GfTNBFK+O7zTJqc562JuRvYIeE6ijBTJSwU9sGhvlQyzMDxqde+mMIcgko
eyDZlcF2pxEvV2qIVDtnmmJmGz2eXPlMlSfeQRVhZmVH2wt4HJ1lPFYHO2mHFIv573bczZjrRkfN
gCizN6bndwXYN49kkPzaFC2Zg1UUqmeJza9Ozl8wtP20BZ3iQked96SHEbj4ui32RdU0TyUY6pyT
cOLiezyqcA5cI5QRaaXOrBz0LIzj9uSVAyxKN3qMRVI+5E0JXb6h1Os6CMury/VbU1L+ZvfZCujO
mduF7gPvSniQJYEK6R/NfmoC1GeDyrrJzzHxPkC/aT0Y39KLiCn4Cf7gbJqo9+kBdI5kF/fG2TXa
A18u8G7OZzusIasIMUKSIhcHDg8WgRma1WYRFrH1KIGAmxtRjBtdqfzJ1/5H5Fkwr0vm7mvHfxnH
KtuZGoSURINjkWUm290OZDrrTU+XQNnrWetlkDa18di58m2gd6LMO3Kj1CKpOAj+B+YMCy+E2Hro
PJPI670XRCs03faxRqGUX4i0kkasjbSjVQgl6KssGDh3K/5GbOs1rLi60lyneH96T8MMq3/Er3Q6
JArZZlRPnJWdN2cwSS7imL7kvAGpBzPBBoXtmOVSdy9t9zyUVnCMXQktP9uBy83CtyBDVFSAXPQy
YOFYx31I1kE5jBcGW3V2+4g9+FvZjvybnTnOQoTRi+h8aE+AtLVI3dG5r5VMdl+arG1Sj4d+9b2z
+D18h+EE7tzxZPXDUZQi2t0u3Q7SI68hae4zn7jrqiTeQ9cTBnVKjSBCJbyFkU21NKMH0EA/jHsn
t7p7ApZhGlvFGTJYDjJjGfhzekPmdtADvEECvjecdVCqMeIJL/SeQ1dj6TVWtEQkqk8LlUVHjxG5
z+pmyfz4lEjAhUSHPynkxj9wBVDEIKaRQ0R7NAx7LOvGF4LEzpx5Y4j93B3myjU9SYesUs/YjnLV
uYuEMjhVIB5d5EEerY3O2FpmIBLWMVI0M6eEYNDtp2xrnQn0Rd351cL0EksXzKB2CaSRWCD+k63z
pBt2fmmsVEw/IOL8OMakf4fiJfZJ079bMvk8Gf915XYrHhGo6fCwJmpBXTboau6OAduMntlF8FPv
3SIR91VcHrLG954ipDBvf4IMvHjmd4FYZEoXF7vthjtwI8+x5dl76lTOnme1QXhkcK+DCKqFZUX0
TksEOGmXjC9NBKw5/qf51pLqh2VZcomRwoazMy2p7ZgswyKoH33enS0Y3WnrDPkFLlE3c5w2fI+H
Jw+guAWYGMRqHKKLSiJyCL22uNQd2wwOKKNR0BydiNB6cTsD96+Vuj5SedPGYTgxW2F0NVNVNq5V
B52+pI/BIPrHoYG/nlZcHlmdtcux8bunxlK7BLS/O+JzuuJJNY9zhUQaumChOURSPy0CO6q616FG
lZDpsmdBLYgaOy38tyjk0TxhiFG0CGItCaUWmRmIl4H3srTOeZeviqCvTp/DKR4a+t2FHw022owc
RRt9fA4iJd01UGZYBbiPst5pHlTMFusS0hNzaP8e+44GKSRKLGfNBm5+N1Ra2enlLSwXl6xdoAhC
PTNCM8yyIrrW3rbqlYd1MwvmmLYYE6Zh73Ly9Nm0TehKhvPE61QaZgL5UBr52yFvuylnY5/yQnZQ
Cppc3LyxMIz94g4U11tTqOAsbVR7W55EUrq0i+8+ZGmmaFfW0FMlKtB6gyT4vQ7TWGXyPQSRa8qU
WrHBInsZCHoXZwnGjenHF+a1GDc9hRxRb0T6OYOAF2YzhprcPkv0ubTrEfTCmqV5jQjaPAy0vQlU
LdbO906VIzwqLleM0WE1Ync5GBt+0s05uVlkY0f205zfRTR6DzwCZYLpr3dkUvYz6kH+5daVjjfs
o67YxG2YNKmM7YUKSnku3Ki7qoGYWRCNydbNuLc1XjjM2sorLiVrpshArjcOyclcVo67zLQ0aYLa
iLvCyqJNHiu2qhzD0s8+8FErPDPxAAppOXYIPCAXJ8Ny0wKgD3vBAmdd2ESpA2bqHQzU8Rsrlz38
QDDr+4+Vb0PfvgrqHWy74ipkexry2E1zPvLNbR4EAsRpwrCzrR+syK8PeRYXR/Xulh6c7Kw5oEam
vtcBjfa9sM6tzZr726Wyby6ElA7HexLNhRuHY0za7gLyVdaprjtXrxLsZosm9360tod5R8FvkFrG
ZM1GVlrvTCah4BjY+pgHHSR/pzPJAXMj1IdWS5yhq8B0gGDd/NNB+pxdAaU+eOUtb5G3NNhVQQTT
zx4dBFdZC/vMCeblWMhj11f31Kftxom0PN4uUYTmFnD0xyUlHfgEwWiyMCqYtoEsXoQkQUko06sR
IYWxc+zU6sWycnS2vQ0s4yftpkqcR+1QUJ9g8Byy0YYqrAx3OU/Uc+Zg0AVt6R5o3vBzxQ2dNTm8
IKTA1cqwoASxOfwEJ9apb0WSLiwPs7Z3KVTVR/4miuEUqHw8fd70BqtZ0WrYuDFV59s0R599tsas
bw5Jot6dLto4AyGvSGyA1aNL9H3p82Bp8aTZia7i+9z+1sd2vlN2JdI2q7ynJrSqxQgO9nURmeIE
hulzzeN6VbPczNzRDY7QDeitS9Q4NSwUsw9cLIOOZRAPvZ1SL1Tryj75ZW9/LsjA6YIhJnnLqEBM
o4KRToYumDdjDrUZrHhL8HlTOvvsQXw9mxeTAe1jK5TD+A2ihwfHFdVDnblkBk86+4DggtO41YdN
Aj1DAFZdw9HnS5EM/q7s235fSow2Sspxocownmd6OiO5vwdx9rDzmlYvmQe1eq+GBrGoS+ud5Zuc
BtmH3aHEqh5b82AH7EFkxp2ZjvkHYLjNxuWNWTsqye+SMg/moMrwH5yqUDNVF2o9KllsxrUwbfZm
2hqRaCS070DLP247nqulZhIhEJj+wB3187Zpwg2Dc792m7Kfq2ml9i3s8uCPjyqWpa0XIgpPsUcx
U37/dGg/O38gsX8KKjvYxHWNeoA+4dfYZN054GoesSG7nypkCCPOjvOBrRBAG06hO8p54PTVIwY0
qN4lL97sxqyEVCUETfNx1pNi/ACl+wst5PDNqhANl5Hf3Bca64bTJuIALZpxM9DcWgfjiBFVcMC/
vWHAAov1tyoTG/T9QtzJVg13fLpBphuQFMANKxZ3wsn6u0g4P92YvtEJ+/dvrHVQI5zXt3yOnHj1
AmGfeM6I1e4ZVsKjn8NojPLM/T70Gxeu5ZsD7H7qRGNz5wS93HmU2cgL4C8YsBRqzMk36NxAtyCe
Ee25F5/n1pKjNn+LVJl/ZHbP525NwmfpjsiDBeLDK0pUusrxSVJApbhIyEGGebjjTRsvuF8GD6MN
/7AnD7BNer0T5eTes/pRuNHWyon1aMlSr1Bz2SA8io856HMPcaPvQ2m3s9by5VkzgAVB/r7vIJuw
zbzy1DLPP2as9IFHbKtDEOV8hsq/oFlhTep3tPXn6GfU5+U8rJcj0m7b0i26Gf7C4gFhNbIgpWmO
CIMWG+1KyMDbujomfoSITlzNucjtbV2MKclh3aukMpsQSptXTeyz7mLzCq5TVHskUYt1tnCPDLIV
qd2X7dySLdsL3m0tglUh5NxqNppRurBvkx5jZZtDbvtYaQ8RqH4A2QEr5ZFYNp3HYx+nZcYAD26Q
cpxlQfgui7HeCpoV+76pvtuiH+49ink6WSpmD9Z9/+p3cHoLuPQhzBmkRPDf8803L+z5jiiKOL07
XHNVZ9+LxHyeEJzczOMaKPAHx0mbmNUfVlEDnCyYvgalxZZtvGeOsfci8nO41ziYQYTrTyO3F4Ih
1VPGi7IMfcRkbf080IVPG+sZhl+5Bq6tXYZTE7v3Amhd/kiDxN3qRoBNbLpOnOiJwgyfWcKL0AmW
hpIHMh19HtnPTp7BZMz6YI8gdXktVYtQinKeM+R55lBX2CKP5Cxvr0HDKVhYU7OiMEBRGgfYkEuR
s6KoZy/6fo8sQAT+QW4XK6KHMlVeJ063j5DRP5tkUM+yraJT74T1zGe1d4T53l46ofaOieNvqPap
Vowwe3lrog/vAUfg9xZrwzvHAVbvdj32erUACQhb9fB2eESts9105qAwzzQPsvPtkqxIu87yJJm5
Q5OdbzcaJm1sD9UsITpfILgVnZuERmddgDSrUone5AOu3W74ToYQMQ0Ot5ZHlMEm9xz5rbNpnUzN
oC6iz5YqgmPRj/Py5jAK7brLz8THp/n8OS57J/dA9RpBval3/OPIXbgHpYRzlUckTK0AO2xk8m9Q
xjmbjCPdjNI2mfoFra+9byEywbS+SrvRMOe0tYnGDPH2bET6EEmpemVcSNoI1w1XrK5emgChs6lf
bodbH8QeCAEKA/9nvMgQMTMshXD3qlOnoN4iWPNmy7HAm/LqgB5Uye9HFtt7pQgcIhMyZ39rEwhK
7Gr650suilIQOg/DpUza5IJqt7Ly+DWfDgJiPPhJA3hy7UIXlIXZNq70u+oD8jqd+IX+PMn9HxgJ
7L15TJRnf0RBp2ZxUY+wSyH8UZJipzB4H6paXW5mh/HE/HNjdvKOL2IVvZpxzFeQoVF83oXdS58H
YmtTGu7AAveNullLU+hWl0sZkQGZEYvcI6j6Gjc1huXMybS6EkdARsZH0raWwfZ21kMwfdtb/gN8
/So1kQguiAm3m7oH6eYt6SWEY+aiqIM59RxRz3vGH+iYiTlFoc785oGOKGNIEx3W21sz6DdWn6Wi
zAHzdp3l7aT814nV2UuLQH5GwN7eh4bRe8tHjVHX2TtIAZF7xpPwZKqX263OyY9lqOJdPuWOu6Dc
urLQ+89Ubkh6tgIGD67JlF4GyFZsqhx2BEAIyV2cY0GrnHaryiAB6gGXRirVHrSziBTmdO0qOqSd
TPL7yKblrI0b8zqovp7pPAtPTj90exYoCnOj1D+otXMci12w8rgYd95DaVzviSWjA3EgItPcNFsz
OVJTqKmyGu9ZRAYBZSvSm8HtvYPdNCNETuYF6Hbubc+q7/OhaNd0jMv01oQqb3Rb5C2IAy/bPGRH
ZXfLbvKf8N8wa2VJkjYQjml2+dhg1Hh2ciaiAmdCrYd91oUoJUBWYJ3bA/gaPBHNLRWTB78B/VRm
fUOQN+dn4zQFrDnEp2C9hHKEY0D9BaijwzptOD0j9QmERTFsofGEtGPTQbaoF+AODSO4pbdDhIqm
Yz1GwSxjxl06URfAX0yaaB14AKRQYE3gdVtAkiAncA83mt6HTrW0RRgfb5f82h02JvM2QxDe30bZ
beSFVXdC0E4cISMA380q/CUsKD2DHoV1QIaze6qubEoSmDaOZl4xZGlREzChq0heYllA6zXJ+XeP
OPCufe+Hw4tV4W27mMQPVOUEQ16wxW1lEP649u0cVmwvmm09ZeMdusmEa6DoFAzbLAzabVBk7/WU
3izDLJx/ble1oChFCZNrfEtb8tKZCURoT0HX631fCT3viqpIod9Ltl7YoO485wBltC3BRubwq2pA
VzBFZ60sYDvqIJFmRS7kYMIe0SrFRidt4T0ePK+2D25lyvlQWAWAADUSolFM5MLELnlD8IzchyNd
t24Ja7XKBlAHJlj3TWYHu/j2Y0xbFcIbkdmqMN7dYkIs7PxlowoA6m5YEx42qW9c/8Q7WUN1R+Ur
oSsgWZH4W4Bc7TQCQHSyCEc5Dg3rp9uZ6JNmji+Y44DCWDcKvzdBJefIvp7GoRoXnxli2H7nLKYg
gb3Fsiw3WIVlUcx76LYsESxEqK4e+m3J232OsOujyBFiKKezPAf3CBSolrVM1NGtz0mRtUhLBogn
u3Vu7aUWdKXMyJfcQ9SNVtnxdtDasdf/GboBjr+f4I4JnPQANWYTLtuLAcIKvmA3WEnGNuht8UrV
lLGRejjUpSp2jdMsBoBctjx2HxEB4M+ibrcFBUhqulIOyK8N3ImWfSOCRd4M3i7ME3PwZGgDmIDQ
PCNljpW21fW84pQjFaLAP9Qkd5gxEay5bOvGvL7cUqxIhDUzoG7COcB4byPL6B5Rvd8PftWM9Swi
YpUkRuxjY8+hwtUcOmOSu2Y6UEt1G7dN3kLETO5I7yFtyo/QHCJrJCbVI9adnZfT8nvstQIB0dw/
5nR4sCTyNQP0hU63A6TkwK2eh3LllsT/vIZarXwVD0ph7IpwVVBpbcIs4bu6QLWyq7GpgaVXrD8j
J0MTuQgv3Do/V9hLBkgwSldBLCpD4TVkvyAywMMfcCbFybIDIHzAKfvdr8UMSFe+scOx3LbEgwZU
pb/nyTCkWrLsLkbAfZRJY11kjBrRSPh8hZr1calVMnzToKH8HIQIUD3Drt4It4o+ppOyCaOPPqw3
liXKd+LUC8L0uE1aCTvPjTuzJqa7JH0CAuzAjIiK0eFggrA/MA2aeysycLoTe9hoWEAQAPOQWK+L
e4WYMK11+X0UOVzYunhUMUfCC7mPVYz/5jGIagjxLTvZjQ+GcXFuBxYCpj6OCDk/6inoxyCMtS8p
6s+raXkqh/IHYV25H0zc3pkxQRjYdh8UlsU7rYN7XcvuF4M//jr2YVA5iPo5SQLCDuAov6B3Qp0I
5QDf82pNI2aKM2WRQIGACMbPJmRzmnsAU15q53kCdP1f9r6kPVKcW/MX8TVi1pYh5skOzxs9dmYl
iFkSIODX9wvOW/VVdd++fVe96VrEAxHhLIcJpHPe6Tx30soiH3fpDTq5u1zOuirTL+uRws0T+UZG
96xS3YHM+o8Ve7FGAxmyIkN5x2eQQ1nQJRSF5heWFTssLYfcKYX0gZRef6om44/ONOydm9m4J0pw
ImUl1I6IQJ7c7EuZ5KL0Kx8ZriD0YPgeOVAKmqzZkVG2ERqRwkQNjvkEhtmDmD+5PCiPpBDNRZIy
O7R2Cli4pGxqEow7A4VAUTd1Cw1ucEqPfuUeTQuD4sa6DQ7u3FnP6ynHxF20oRYEByRP/HYC5zpY
jkDavHRC4nJy6VLph15Vyti0a7qjysVIkm5uFrkCtF9KnpvgKWvQxYlRunffmbGa+txLSoWa6L9Y
2dxVqf2X0mgZroE8U8xsgFZ8iRH+Z06YSZqgTHtHfeYOR5B2nipy6NJ+vpqoAIsgwAxGh9SxBW7q
UCyc2frA/zxaTyv38L05ObXeECfld6/O0tgZLbEtML1rq+oOKYYNKc34u75JAcUmprQJwMkhOK5H
9M8jHRh811Fc2j4HV11r6PWiHp0geIxiAZesoYhQyP2oAn1zdAC5gdniZqo7iEy5xdNXUyJfsKv6
YQNxT/pq6bEHDVo46NvxasPtpza33/ougHt4FTMxA/1SXzrXVctUzP1nbkwwv2kbvT+h8jOfcW/n
o/HKCghFp9EDk8+LfFEXhesboPCpE1/S4YD6xAPX3wFzX+7aSnSxW+XB459nRWPDa4Mv1jOr4txJ
w/+d6MOc/RegD8H7ogWBGkm8DBn7xby0DzPQUvv1vuuhGrq1DKnuy5059k5Ss2I+eGpFOzgnJyx6
eQQeCEMe0/YumoEdG9ESHq+HrUGmMA/GKdjkk2xRiqbgqWvj3npcXAWqy9P3qv3NwaY020gA1Z3w
i7tFU5TA3IoKVZf3fkYiYQelgNn2j53L5cGHGhdpCIYoT5ivmbQ6OzWUVncI28xrB4QwLDKo7sbJ
hsO/tEKlg+4PfOpfAD/7Z2a0LPFS0z9ivlVwwhDTNqlxQ8H7SV4LUg3bb9LFGUVxqMs+T9K6lw+t
5d2tVqYh2Zl2078Zpp6OHBVzBFNqANTaULhubAyDoddXjm0cVTK+OqtuoJ0RyJ+DUL9WGAUYyzwo
NgzG05WA6bFM3mjHjusZ0CdYUyE24c4EAgkmjBPQeHLz/LoPKaCOz9pAdpKbi/qxmxx5JCmESpnX
L8ka+DzoCkNzocxstrB8stP3tOtC1/CryLPy+okaY3axoRPKli7TWZ7KOxVDLcwT3Bo2dp7ayzet
aLrH9aHEIAjgEw8cSslHd+a/uB20YQbE42AMqQPGoDRiQjL2UnruO4MybfeNZ6FvrfGp/SAiZsaf
1JjSSLck+z6al+fK5dXA6PjTP96n5g6zyx1UfARAMLRpwFHxQOo8ViNXj+tT7tjdHZX7l/W1SpIe
E0+ZdWwF589eBjNk387Gbj3FCtUlyNQERTuO57V28NOcJbRxof9cSgn4AGjCfKPbkEVssL761ymR
EmyWa6KEkHY8oiG5kb4IbkrO+b4Kmjb86zlG/Obig6Hglevf1gdbOxuo4KZj01enbOhpG9XSwIRW
B+XemJvDfTD9fK8YogVE5mFEnOGJaK2omqmXi2j9spZc61PrgwXuNZ5TJ8S/zVJITsrsDS2D5SEZ
Aeg2lEdjubHczn52mV1u1tOZyVmFUBpHE+1BYw9GHmw94w2MGi6VX+x7MwfH1bXzqzBuMrgaFgG8
2XWOeeqXu54pOw0NUOYbxV1r40NhdehnO79muqQRSLcc2kiC9PQF9kADBwREysZBlvtxOOqA1gcs
wZhsu3DCrt/uDdsjzxCpj5Bp5cYW/96eLP0r9qju0cygHx4hBYMWCxQHJPsYFMVBnJaFxr/bIhUO
3QF7KHqLPQw2SSoVsMt65vFBX+RcbYnqUG6q8jN1zSTLRtzByxHgIwIWovPFF7HACq33HmgelPyz
4x3Vyowup/5ySgvcKhxdjD+TV6Ow2tdxgMqFZ3V24YKpA8JF621Z4R3u7KbxXxep0i00Tgr/RxvK
LQjiECmOTU8Y8ZuBjKWHdVcAoy4fjquMtnC0jDxo03bONMsEM5r59vvLOrgy4TnNtm5t4su6vKrb
XkRlar+ti/T6UPgxdzr6sJ74ubvPLExJWhehBsRUB0z9mUoD4tHASRMXChUvHfjT7HOIZ/Is366f
nLFAJCpv8u26tSjWtchUKwbBtquS3KxNLJxVDnXRaF+dOc/CVSXJUe0lFWK8krRtj+aC+Ag1yV3Z
SpBrOWTOvVFW+6xXn97ofWSL9lb03bsMfHEueC5CZsCxMQrqvfG2vre54/wSIg9xl1k/KxSD0J1Y
O6SX68hg8sc4onMP5eRP8YwZK2ij4UFpAzC9PlTXqKgzyHcDfNz7P49Gl2+V17dxQRuQEpMt/vkW
zLS9GZDv7HOLM6AGrRMiXwjEB5RdYYfyPTEAK8Wjl/X7DqTCLhekePDARkNqSdXH9y6Cih9ZAvXr
egV6mgeRYUPHqhnzHkWmD1CXJQSa+ldpo+6dRTZc6KiyQ9bU43YGXYWEA7/cTJBRRUGdFu9c9k/I
pcPXGJlOqPSMX2LI3mTRVXsGLnRjerMdCtuY9isDbZnzuaraDIh/oQ5YZMWZF4MGNF97TwQkYGhg
PvKXl7FLUNXqW1KBuq7YYyB52EhAykGPlISustAPODC6lMbgxE1X6NAfRZ3FBGLPLckrEdt+11ya
ZiqwfznlhheTxlBIL0iEX0J3grIrO5s9DCq4IQjCoESFWNwG42pX1R4Hzx5zmfUHIEL1Uw1zfmrk
VjIGfRDyqSohc8yzm2m14gTVk7/vetp9lydrxWI0UkeN651QGrX7xivKvTlIcVS0/5wFnRJULtbW
nlr7AUU/FMsWrALBWCWyFTQx8AdOVpeJ7Ut8NjKkZ9xibogMQ/PkT556zIrso0+b6QOjh62oLLV5
osvzTjceegG8CkYFTPa2sPRrR55xQ2AxQAGfe3VwF7P81rDlrddvutme0FyiZDIzSQ6iBiAelOy4
PsWgyDhOVYvRR6MVxBWkhNHoFMWuUMx8dKamf1DIv/AME0GxbW1uMLZdxhUpMc6+GOqN5U114ox0
OqblYF6NdK4ie6GbIdeN4Dyvnx06PXUDpsgXZSHeG+448djXbC+aKX0nyAnjhf0aVIa5W2V3Xoax
415nd4eSecN+8gK2R5pZpFnb3FeaWjlDBLAIc69WIdNUEy9BZxCc0dtGcNrT61z09LoeuRjBtwkG
EyIwuwUeAA0frV33qEfuHfvlYT31WYqIFjpBh7s8Z7TdVyZ0DxiLKnVP56EBUImtDtCKe58w8Ots
ANtfl/HUKmgCbcKCXS6lMMGpUn6/WRezmeFyr6/agYbJ34Aw1u6bn34hjevQNcM9I3Tfd3b7Bj4o
2BEJN8LotDhVHaxsZtac82xwX6riY30aDVBxtMfKitTyQ7pssLF6tXvoRz+FsAybOUnPevnmzIXe
Agmpn1MXoHCjpfxYj9J0UlHGyHAybbkbvWl6+O79cCaLoo0RApUd4C7qYkW4+7gepaPnPmKSeBen
pFGouSAEnsSiYISfaq+a2oxRd+mj8ioayrrHHHcnS8+8xadubJV91Sgcm9rdGzKXX9OI8Vslz34K
ioAVM1i06nmrkxERUztI2t2oS9vbtwxuKAG6lO7MQrt2zRLAVfE0Z+Z40iVrHosP1+5GzO6GnsNN
vS8YAtLH2piN0yrmGZtiO5N8fhkzM4VAUden7/YcAhogVoEvD5gqasQA9EDwWM3RG+Hai+0a3W8n
1MaeJAwbAs1KoI0PEOK7xpyKzVy0U+SCN737PO9P5oSJGkuDvkpv7dLQW917iCAeKBJ4hlGFqwBW
F+K3HrYDro5Aq2bc66GDfJTxeZMasn4tHXFa9ZZ9mmNu/GD5+yblAHf//rZF/pX1mEqNWU7bYfH/
dGOmd4OP7VcpoNRQiRjY6O8uZibGVcOybZ/5GksEGJ71i7mepi2BVAKTD6CzmRjIhNnBFPK8zhBL
kfVFbFvSO60Pc1Vj12WmHVoYcL8ZKVp5053cp17NSMsugG8NsDA+ZbB6no2g/VJ+nQNq4OMWcEN5
Wh+oS8qTvzysR+tz9qS3Q0WnPU0bfcp8c4CRkw3fR5l7pBClgHYN3F2rBnmfnDELoW6qfgyt9QgZ
gv9Mi9SKrcx9qYMyiOGRWtisoD3TvHuHdBn4Yw0V8yTos9n47cVOA/5gl/Udd6b9mk8520nVufjB
a9oN8jNTBbyZhvuzlVIB7ICfxsQEtzCt8umghfDj9eaicGDkORNPjtxllW1ctKTP6wL255mN4fKh
qKR3x1f7Qxl6ePXcUcaq4/3VyiCf0zSAGHK+TFM5g4AqGhX3qfVaftfVSvvuYYQi5QLgdFcCYYTo
N7AvYEEcjHw/In1Hn4k5THst6weXqHJnUgHJZbHcRUE/si2ttyhry6fGMg9IwBewoAt3M9am3AaV
BYFek23nsW3CjpXknMEvu3MauMJsAW6iSdOtZl32xV0b7k/jai6dSjDAB+tlUOqvn3Y97RS3I5O7
Lx0m2z83UPYXLiIXKrcYwDBggfsmAC3DHG+p2cQUo1puaoXJArCiUEGPP2EVdH9D+xb76Xr4NIPd
kWTsLEjm0xH6uLpJ+sZguLxoaFJulYcVT6x4PYSmCxTeFPRk04k/TpP8WtkRd64mFK11ilH3nhe7
2KQfIFpUD1aqdjMfrPP61DQ3A8QoXp1YC/jGlQkPqjdh2jTq5i7MneAd4GF3KWyjie3AoIDHnflF
FGVsc03eCYOwi/m5sfGN2XyHUyzx+xLapwzIQ0+Gp3TivyoG8xaUEv2T7cENMjsOMt+XF1tO7yOG
y0d5qbPvC5NTuvNM24QavmEnBq1bpBqj2ppI8gCnT+vImtV0ylLiPnNCANHo9L1SVrdzyGAn66ma
84/am/IHLEXZDsvaB81hU/AFV0evb9ILrCB9PLsSCUYB5tKOA/r4rnsvmMxe1AAJLpbjB3wLYRjB
vRC5LtL/WhPjVuwGFaHut4S2wy9ay49c9xGBFfBaeENxg/rjZzf54xvulHLjOC3Zem07vbl0vgiA
WMCyIbrF8pfdhxFCf9HjHeupM0t59Qbr+yxbPGBwrvx+BxT99MAQEBi6sqpujlPFoGVSyM7KEi4G
gSK50a3ziG3ZQcrvDP9B392+z+yy2c0sAAfgVFAVp2O1EzXKNInK5SBsGTxIufhJ3Hr4okHx6ijS
PfmTicH0CvAI9OfdBsCBk8DGiO9Sas8/ZxQ4jaReGgp43ljj5D/qGViFK53sRQSICnNB/KE4nF6L
1uEXxlBaohvqsMC2sBvRYuan1ICAm1ovWSnIG+5LEjlN3T1gdTAQB4b91IK+9Jj7bbDJWgRgdBA7
7tE69SGsXvwnIm5BkEjYccEAx5Czi7NlzDAgeRKBMagKkJ9RXcVowVvUmxngosl8XB/8Cvp0AFxi
pyEUfRxqfE8QExaiDzuVkhhYXcCvCIxnvDatwqifPOOxvzy3voDrnNRGl51gVdz+9a8OsAIkBYe/
f30O2mbz0QAVgcmb5CrVcOy41V80RJa7aQBhWKyuPybGw1xruNFlPWyC2fO2yj41uaXzsMzO3wf5
fxzgJT3O1g/KMHpSsq1VWuK2OkdaG7uqbGe2W3eBnGd8xyxy6T2AU+tyPzaij2nu9fvVV4La7Spo
5cSBWxVxt/hm1h3cGPvPxi3ZXglcqLIVANBqClBCN1CvSQ29PM4CfIs2QORVCC+0BsWJfVAC44PQ
8lxqhgJpfR6Tr46ZZYE8N0FNSYJJFovq2Rkl7J0u5Felp9HsFBs1m+17YFQjVt0UhfZyOsCv1Gj+
CoO/fyfCw/xQG2QKmJnpJiERm+v2jxY5LA9kIs251mUX1UvfWMOjwqxfI0KMrm2hyydfYYqUP/C3
qkLDV3FVx+tpB2FBZHORHYWgxsEvfb6THIZ/H+OVV/LVyWDtTJ1xv+qdCvgGzroxiv3629R1jmll
CzUFzH9IZj8Ydh5tPupyRudlVi0qCdANjqL5zz8P5qa/pnnXfTnZJ8Hx31/929vWl5b3zDmIQaey
uwvgDr5TVj/F635Ul7jKqAen2JvxGZ3SlbspH24QKcgPzeCmdTNF7h3zdFL3rXEGjsb3HsSrsCGQ
egO7IAQqEMOLB8Qbf9YFt0DmTzSGXUi8oyj7Q0J8eBugnLu5Nvm1XpaiRR2gTMPds7Ks3uFgXy5W
zVGrmJm5RSgbnEZN05zWo6YFk/efHq3vg8q5TlCT3XzDEQc5uv4pyIJ0Y/WiuFM5ZVHrt9YHBLDn
FK3uFXkjwNxApWRWNz17bVnsctXMW4+k+gUdJ9zATv9FwFqHTuGgkc2c7LT4WOFESz1RbFUx0rdh
AQaDev4sNKpzyWHltAOrftRei/W95GZSVq44sBniWlDy/SOMN+WBYqlMADGw93SikFN7/RctoGAA
MqfO8Nx5cbY4e7tUqbgeu+y9ZNlZLrB4O7DT+sw4Zyr2ynS8VISowwRv1XZgAEiGspGJbfcl/HA5
OdWurQ8+WsatreoKFMEEUxMo0Vfq9X/A0K3/MNknWwGKYOgvrpLdxzLlN9IpDx5Fzn0k1EGT4Ey9
c7GWB4wchqoLGvB9Oaf3WWnsAf74g5mli4vI5HnUBjuiHZwTNWi9n/ta7UsvReE+5NtvNrXFOmn7
8C07fSailSr1lEPhXKAoGyqN7WuRZHFqwKQw9DtbT+jeoWqJ7XFGtOwEYwiazeJYN557t8vW3toQ
7yy6jCH6pqC+xbpG7uk3yIxgZAacAbkWiTTGLEB5E4grAzPMfdD5XQel8GCl/CGlU75DdslOr24X
J8fyIupAn0Wjx7Nui/egbLpNkPvljFpN0yhwjZqFrRj6xDIcTEiZ3fGm/MG4frcFASgXuJ0GFP8r
UpGaNtwKVR16EymSeel5QG5VuDNoe0AE+BvAkjysTME3DhO70q/YRVrMscOqG9nFatA+z567X19w
bAEMTrXVfq4dzBxHZss1Z2O9dylvdmVL/FvTHZW1ODtwkSHlyrCDpPVV9wOsTZbWJryVvf8ATxWk
TpZ1JwuZ8+fZYFv4Lq7tDRD8KuGVaKfNCC/HLoMQ0YKKPS4An0QoL0GZjgNmvK2U6ew1XczhxfuC
yVCG9tSZUdc0YPSNDuEJdTU/QLMRDXbm3pU4+H3tPcrK+k1vs+YNUTojxAMNPkDQP9p+2r5iBawP
shy9CAxP+4qZv10IAghW2qA3gBGsgqnVnbz6lNeHaXRxw0C1hoCsCTKhxvj9GUyJiBeAU19yTc7I
UugtfNrucqetnoFsKTbYz0WHURSi7a/mvOBlXvDj/8y72n/P0gfrGkBMBUkJRu34S/zePwQlVdbT
AvSZ9TMgKCZ8Mp7N1DJ/Uhw4xeQnvoBwnww3UGLB22Dge5nPxE8MAgek4rFha2PP0W2+cQFbK4yz
d0xVK2/2UGB2tZm9oeCKtPDeEaEMQs5HQdWp8lxM/N8fdGkXm/WD/Q6S+ls60p8JVf8MsnqC8bSp
/plN9bdMq/+7rKvtH82SEqX++U8tv82//99//3b/T2OuHCST/Y//SJH6X2KuTv34R4W2SaZ/S7la
fug75cr715L6iGF/mLIRLCN0/gy5cv+FadoYR47/LHsdbfhnyBVyrOAFg4ocQW8uJDrLROrfGVcO
/ZfjIFZknf9NLRL8tyKuMDnzbwIo3yQOfgfXxkRcZNcExPxHRPLUuijce3BYlgJJOaKGja1OQtYB
9HcU4ggRbrPLG50MBbC+Cj6RpKGvEFJWu1wylVQtn6H0HRJEJRrQpzn1prDpD3ADrxkBPz0gijJR
sIqEvSoxWYuyC9NygzwGN24a+FuNObciapVfva8edNHFMzAf+PU1MgcwtFShv5JWu4Xj7WfaChlJ
AOVTd5S624A/hfHf5b/Qu6N7wyTFomsA5rcd8PfxBIX+F0HsO7eItWeaPbSlE3uZFrGbauyoXD0r
H+aXYcAEc6MeI5e1iYMaSpbs5vfVhQ1lHveNdfWc6Z36/MJh0sfCts1td/GjnqFzPxgzra+opOAo
hVfSqrEzEZa+96rI46nSEashJIOQzZmxuKEtbxKoMTDv2HikPTK8aKNj9M4YXJ2awOFhoUhaTGQO
2QQWplUwwTT+TzJSFgYpgcYCPHYEHe4XXGNwNTOT7gqj+eq1kGFgF+igpMYYKreB8NLFBvWr5P2m
MeUTncyvDPD4Fnz0vrCKB3idGAKasZiQatNTlE4DiorIyCDKQQkAH5VKf5b9qFCCaSQNaqzSUqZg
X6dnR+lTmV8QkqAjWjtvpUcjXmUXoP0zfk+Vx072y/fNrzSlIdq26yCbU8EFYtGQCVYTDQLaezGr
tIjRmVjQSA4grNIyyi18UK1gB9Z9B1fr/FOy+sodtZMlWNN5hC0d0zlBokRNBfuL5wWfkiTsJ4oQ
Hak2g1PHf/JG+6fRjGbUm1psiBm8ckd+TtTAn8dvbz0UiXHQ9jJyDXznoWbX51pWKpxF4DwidK4L
Zd9hegz2F48inYl1UKqjBglT3lZhqv3n2iyRAwM0U4wBYOTAyTfgLOrIlXbYWmYezQhHCeH1qcLZ
Jwn65dDH39w0PkiBqW+y3szd/IKIPWOXWTaJGYP6wtmnUBUGjB/4BCuTctvHfiSIjhpDuNuauK29
KuznAZEAgwptU2/nRsJMOEBuLZ1nAQA0clv5Yk/Q0w8D8oXQfbfTg2/pHafi2c4nJKcCKyxVioyf
3n0B4vFkDiyIKpvBi0pPGMP1WGbDi2U3SaAdERvySbcou5G+VfxwtSLRANfwZh5PHKKj0GJchI7l
nYdavQaDHfqVeKFWF5fZREKMb97xhRh3WLWATcPrMq42Mg0ncSxxV0SwcFLDuQMmEWZFjzpYHAqi
vmqkKYcoJjdtbW/c5dfOg/KTyOHGzB5cChXvitnb0T4JWGRKU26YGOBEKosfdjV7SS8AFJOg+4BW
64A/DwAd/llAw1+oMBtbFsGAM5m7NKgOoBmGEOh/F9aUfCGSLUWqgRWhokyMtH6GtaEJGcMo6EEg
WCT/bApIKMvR/YEeqwwrOpqQsIG6nXworFOIMZ1CQpJYW4kqirPbDNaRaLXvZoSQOINAJtr0lmoX
VtkR81EcFqJKdiK0/J854TNy1bPXTC3erwApFFTCSN+Yi7QpLGWI0JnhljrzxjUEhpcbJPQGH7He
UCqEdJpPk2MdMgzdwx+IpwnyBNrQ0c7ZcNLsSgyJdshvUfzi+xeOzbGjPdzFpSPxJ3FxH5fg97ws
lsDfZw9xmGP1ZpzBWCGffyRQvXcGxM/6V6dB3VHtkJB64t7N4xQ7jMF2D1tYmx5SZpyrDi7Sbhz3
1ZDf4JAxIhmMKVRAnnWR1RI11GxtCbuSbIDDkb1j4Ho0ugnirv01dZhRI2o0KfPUJgwWbz4EHwAf
34s0/cK+c2I+f2hGDGXs9Pyk3Ejhjzlhq1EMQdXcdjbF7PiJbcKE2DGYp8zCiArpFNHs2HPYKB9c
VgO7sPBYlMM9eYoMucH/ywMOCWa8a0PhmfcaYbjxwFuF4CrzlchFEJJeOr8N7QoBMEZBI6J8tQ/q
ARpC8+blOQa5CQZaxGSPXYYFGVKhKR+fCNLCIWmFGGbsdRZDbf/GUdPFLGuLsJhm+OZmtgnYsPUK
yG2WlSt07HbTuAEmFXA2bVEdVlHAm/6CRRk2QcFPsNliJA2Re5blcTshLqubAwhD7ALDyvosdDkk
laItq7DtoHX1MaLQGutDJrW+2JUfHGwbxXllBrugCqpoDMBxBh5GQUDQF0I3V16NEr7eGdUJpEUT
oK9VimZFpp2fpdljPEYgDr1dwL/aAi1IEaGCuNiA3zjVOeZ1tO8m9YDRIIFJ1CrdirTcWy39ha3g
YgIOj/LmiVVzCi1MVkbwLcNu6IDWtehnWqsryCcE+fUyf4EC+Ngb/c1l7OecBw8ddIJ0xqBVjk6d
9PlbKmAKsVLWhRwGUx9ZYyEGxWsEpZQoWsI0wE7qZ3notvYPrhyIgoo6SY3ODLXbP86mV20Y1DF1
YIDDHa8U4TICq1YiVf0LNrImhFTSgF+dgqqX3N1aPvuR+4aLkKABsWzTZ9OTMiTdmO7y7Jebpm/t
iPGTg/eSGjbkaPZwhmQ6sSimrU3GCJlS1YYNVe+U9XA8mn6foKd9LHvrO6n+/9fs/1U07TKL/T+v
2W+fGE7eff49zXb5ke+K3XcRMGvBGWBZLiJovUUX/R1L65n/gijHwlwaMMqo2gnyhX/H0toeAmuh
VvSRm4yfWKJsfxfslv0vHzMm0BO6KOk9kzr/nUxaTCRfZNl/6Xoh90LGCBI618kL/xZGm9JgNlPM
iUoMB9t0xBEmgeoZ6q1Y9KZ5LGQONbZG/ICRwSk1ZYDuEUgK9+0o2gUzm3bEhYa5NKb5GXhIsUtn
KGWqwJ9vloSui4PrTVJv8J4Bbr9P5iy34Ns5xOgjLEnadkPFB2ANduBdS4s2D0UOfxwCLkkIOxq5
Yti44CFUftPBL4Ly7A5t9ebIKt8ilCiFe3lwQxdYN0ykgHNJx5ozjNnzwUdQFMDGHFKssajqqEa0
UOTU3XEeEIOVtNLJ9anHbx1aXd9E0DeMEcQl9StRM8xEvqmwrWMfCwfYqlGjjRqpu0GK3d4u0DDX
TQmHje1VRTgqILmhg8vIw9kGSMb75oisdeAEvjKupcMNaGLAE4Lhs2NMJ5IHF9LikFvyFzHLMuyn
4geSOOxIQy4cjwrChYAtbhVEIEStIX54CFt4m0vdJG2LMV7gr+TeduUcUjIbNM6wIEdE6GtHAPAY
tCanHIvrBjU5SYRR8BsGHWLbrwsztrQD4N728wT5nXuUoNfRMqcEru88ahDCA9Fvc6BIk9hOAepl
sxjMDwd6NPCUaNSGsoWbrLa9UHoFbOKzZ15HWJmTSYE6gTgJoTONH/dmfbNy4+6ODkybQ/qV+cBP
CvAdI3jKCN3MvPUp1CzeGKQ7zDaYYjExqwx11VVbox9pjEYODGHgs50QZLhYVqHg/B7yJBgbqGSH
qV3iV2W5KfPpF5lmerMqH5a0asn8aZBQNgm7PZlMFNdKD07SG5ULJkJgp3FN/PqINEQrMpmbgWIN
twmkrlkWyK21aMecBht54aK4sKESj4A9ZvE45y+zQ3gF6/zQXOt6bONM2w+IXUOw7JQHHOrAmUZ2
OcJmNPdjKK1OHAFqQmzIOLKQEawCltMs+thUvNy0UyOzEKRytWmHwE5qnxdNVA4NNtbM4AISRdsp
XtKugJAA7hHQ0LCiZemtmAok59mNiT9bMHHsrj4a3PmQ+xAwxYiEnrrnYi5RKYXaxvYSz5Vpwrbq
Eo7rn2UdiGrM9osLgQBN/I2nHuxQi/gD5N8WcGpgzwzgyU25+LFE3WJIh81QkyOa6rU2u3zclLix
n1LS5XozOGUuEwjC6uqgixkDTAMZnJGqEFQoBicrDelsWmeVlU5+HCQxSThYgbhNdsle25zrK26v
XoYOfOboyqemekQXDfvhDAdSDKmPn4cTDCeIH1GVfCea5q8yD2ANyiUqH9iJZRDObQ/pC2YJWXto
ZScPoAJizDbUIT2qcdZaWJQoUllRQhXChcAOFUGQIOJRZzfDdWGvSIGzI2pqNDQ27TL7nxydV5Ob
yhpFfxFV0EA3vILySBpNDi+Ux3NMzjTp19+l+3hcts9YoO4v7L22nVw4x7t9Y4vKQVAme3+7DH76
WNHq3sy5s4ie0XJOdghN++aKNhDxC70i5ofYjUYrMPp5YEDhrfUKaqe18xf4q1m+yTOgTzvt0CwC
42l8e5dGfS5Cd20KKgjP795ENohyJ1fwD5uOb1J/LE0n9oJyrr3+PesA3GOYZjF/dWo/qj/ctVfp
1oU5RR6VaXRMzPMu8vVp9izEMmbMMqOOXG96dRjX8FkP5tpErwWLy/ySYKbmn2/nPc04ivP+N2oH
Z3qNQV+oc2wbPntYf/TeRD1F6tL6qNvZm961GU0Bd+vRRiEpUNnaY3ztRU9JykQiaR70MMlz5o05
lesCMWi8SJwvzcfCIIFpbCSXlfYrXwrfCAapq/ljYZBUHVHeMS/ZOO2EWIJJtlUPZ5AbA+tCT7vV
jgHIGiVI5qylOQxcA8aN6K9aToFIeXz5ZlV1Q5s0QBEjN2QaY14QhW9k5CTKESuAWYoL65VFiS02
capdvTXWkjmp7eJnoh7DO8brWJDnmbJp/miVaK8ywTkeZJYp/4qlt20W3InbPQEpGUzGUHHHsKo1
Mi6YWUsnmIaiuQzKs/zNYqWApXtkCncEGHuzDdES5qONi8XZJqptpoCCUBMXlUobB9HAFJwNzGzF
25aZPz26tgBeWhbhdYEpajotcyz4y+aSmXfQlD3vnCHNSZ3qZu3SS9dM9ufUSZwUg+kyYWBJGkcH
mCaJtZ8BxmSgsZFL/83SvtEHvOzQwWG5j85ZJmNt/plrE7RrFYkE6HZcoiPhu5rThvW2OzxVLLj7
sBuW3MWjgv8rMFypP5NcduZ1qHqFsc8R/nufAQbnCzzbtMczPOCkXUb7kE0Ch1OsF/NhUTFz5tlW
zO2MslqoJkw/UQz+hULxpcQQH9ei0PbzOgzljCpIpxS4OtLTUeKcFgd7jSo+mtpe+kvUzLBYrDWu
671MoPXiumsKhXUdxt3DHLky3rtrkmeHpltlv08sVz6VmWvZ+wkDCjdr7njpv1j1y0s5QZF+aCE4
JdtBJtklRdrLPT/F4quVQ9YfHdm1eLsTXvVLIv0mCVZdxi/S4xv0zH/LJ6HzweU094r1IDK/ECHv
uIl6DudBvzciEweJkbzFUcZEpypEPwUte7tmy+0PBIvdE2idqV364qhq01rfJZv4/mecVC32xtCa
P1bTWNZTzzmcBl7Tp4heea7eKXY1Cox76TEGqYXOiCpt5to2WQsBdgbk7x99rdApDgiWEBC3Apfw
GJs5UZZJudR7tFKchrHbsZFXKNZcWEggmDeKDb+JdrisdMi70LabxRv96DGb3ax7h2Of+bs8jrrx
olXDerzoNKjSBtblsFGcH+4HZ4aJjWttnQXFbt2azHdNUCZ4IuR4RpvWDv/h2xHdZkgq2tSmkTm3
s2MWjG0tiqZN7hhFg0rVAB5fVUk3w9BJnWk3z6NFknFmOsxH2f9RizExXH6o6Cy9VWPP/LJGmEuY
XdJ0+ujnOSOfeHCyZh+JkYbKzpyx2BoYsR+rGcfRsW+awv6kvMm8oG/tu8+tTQeGYcsozW3HYKHd
C6Z5zdEtypxRXGSZ/g6uGS/f5DLVOfT8r8obDMVsiYIacOkYuEVaVa8Rfs6CH7CDophgp+xPiaFy
6DHopTj77Taudh2z4uqJFZ5FVz0IuwpHJrf6Yka5MkheAFTCNjEx5C7u0rLfCRAMEYNBeFTd82i2
I03gKldKXU8O7dUeE61Dvkl2fKjX3MDXkvJ1Ow2KY5yZYjPqf50jif4sdCpn1sM9H3ofTV6xaVuW
TXew7nSX7ANSck6t5UVMV2I5w/5kRvhqgklIwxVK8zn2EMzuSxqdEumSVxm7yWa4DEXfWYA02mJ9
rMZmbDakzIlf7Nui3k1eW3s7s0HixbpARP2mFmJiHRsPS3kj2QONw8p11+9m5vfykvCH2GPCBFB7
25iVtSMpyrHAJsSFj27MjOPnBnln/JdkX0Mcuqmbp70rIIEFnjCx0WF9ilgkq8lLwqKccsUwNuV1
OSyrbfUH301L+6o008YdPxuKQBlTPG3ddhUyrJpClIyQXMPgU4Z1yCDW8vgmAFrYmCOM9lPGoCLZ
2qhly6AWVZUeDWE04n7DGJwj2raikGK54tKJu152B8mzhBHYKVarP5pp17Bb08Zgpd4Y9rJnaTpD
m44r08s3UZm4+TlzMr48TlyJlo/Cg2yvvBL/b1zN4xGMnd10wVgrtW4Y0c1/fFHNVhIAs5f4WmOU
ioeeVARmsmvOeGocIanuGvx3cF7tqJsPbgUn8pxgnpxfALGnTJnAFjjhulCgBl2uquZgFgoDS6eY
/m6iGRLNRntkD2xWTa3w0npVUz/4KESGA/MM5dNIMfPkb8uF++Coruz+YzGBDK0Geh7/GUy0AlBC
XDe5FVG5FM/2aOhkqwfAbsy4TL4djrI+a2EhT8mFp38Zr6fWFjVvRKkFGY87rZ8zGi0nq4wjGIBW
Pdl+aeuQbJe0e5uGbGguqATh8VljNRM3iXv8CD1sWthN1XbzxmPJ9TVxjCV7xwBYxV9T75EZYhV5
Fp1G1nENGQJFw1AnjrODPQvtwi1D/LTFG9dJwr+1jlm4Agx8g+vSasbZWAMAUS/aOBtKRsPJ4czG
NSJQQHHQg8RhIGqU6qYxvq0bCsexD5WomBp3kdS0wHZt5Tejbgt1m6U/TkEWGbzuQdswDiu2lc9j
oWz3uGVWkchhy1TObksOtq5xPqL57pLu/ai0thoDdPR3yDH8/8IbLYf+H0gXUZvbyFuVfUMZMFl0
HhLdnZfIsn1DKOaYlO6LWoORhi1lcr0Q07KvYU/Z1g+KWj3ND5Ez4TW4UawYLJQwHeZ8y3FuStNi
AUersU1RfRahyHoz28QDzc2j1YJjCqmHiOXr4KzYz2PuIwoJgKRGYDaLsbEHWs+kVY2FrK5YnE8q
sxjcJFw3M/6vtWeawcnnsRPZUbRE21eiP45Zzq6CDPp0+XL9ufO//KQT/bNOEO89VwiUKdemhX4U
3or1xZRZp5vJsN1PpnrdS+3463vFeYRigjcgyGrH/GmGERjcLLIjitpUhjm7k73bN0vCDK9gXGll
9mOMFXbaocIc+fupLcMIHu5j1Sc5FS+PxL+sieG/DBmHWmD1C3cPQtKxfTQ4WsXGZv7nh7VtAaOq
gYa/iFZnXx7lfUCbUQQxK0DO0rSi5jFoBMdROrBTu654bMSAlLdgJjOggTID20YQZ9Ob7v28Tv8K
OZi3uWkxj/lFg0Cu4NBBZ3j2vb76bTUVR8wE+Uq7k+9qa7Qe00H4z/ca7l+FnfmAWERuW6dYf3Gg
lLtJ1OK5K5DZjZYxbz0OPDPMWKkam7YZinMJp0aH6H4wFfCt+x3NaThUwLCvlDXGZrEVA1nGKDHk
eopAs1mrb7t3fdzuUCFkrvNnS3KpVHL1PmyZee/NVI2bESbdI9tkkIV2v7jbiHCxk8kzfGmXajma
S7E8M1KSYZl1gNCG2Xqp+1Xsu8zpabgr+hXM9fKh5Q76jRnMs3np6uo/7CjJMUnucssqz58rBKcl
XmJKmKik1V4otSH6wtTYzxzYO0Y9PL6hWai4uG2DbKyRmfJA5zzfTQWuz7B3yRyTsjwVHQbiasXl
gJ2Bco8o6i3ZDg3zXN/mDZH3UzRc+pq9qJ2nqriA/hiR9+StJuckWIaSJ++gziOKxTWKp8wDzYIS
W/wjLQddrEYFk4fCbcWtcxo1b/WcVkXQjCbj+AVlG5dMUblcB1DDRJB0PRc6fFYaUIKQNMtPJ7VT
6nXmc09lrmQw+DF3kXCMDVUlNHDDFI8ue/wAbrPzYaRDlwVydlra72VyZDiC896mbgOY3Wwak0GS
W7g4UzJJxdRXDrsNrE+aVeLiMeZwoRSPpk+6hoNwceVrgiNuIj6J6UMR71ratvMyTP2eA3z+D9nV
H8aM6cEZ6wzbmdnwtg1vfus+olOJdpnq6xNov/LjDlKkS6hxvUS4OcIB040KzMROyRjRqXq0IQtw
mA65VR3p5gnU4MiR/eM6Cs2iw8sNlnk5BIfmTrMa5/aTBuo2c+sehRD6NWY19QLW9SWRbPcWgeKP
FAQI7KIv469ZlcOJwRkeXHyGpEQ4eJrt1C1hbpQl27vM0X2gfdf4MbsRPHySXyOTYUVZKBNPa0NM
B1+g0WAxFluYeRdxVHPDmkUxanmekZ6yNIcgvKkB2P3xMcxufHbyzzya7mrU0bxz+9p+0dWY/MYK
jTThW4CVJmaqC9O7F0tXqQ1rwPu6V7FBXo7lI/KAJFADDaaVYPv3AAAIZkTa25gUsOBYgbAWdkQf
OOt3lLjNxs+diOWXt46YlxYw8bXLi5Kqiuy7e1MeTiuG1XlwOl4vBoV+a12knlCDFy+GkRPYVeZO
MKx8wiVv4ZZ65R+VEp4ybzwlnvs01xMmhMSkvaz717KqH8yifMAD+RnbbRE2wp63WZ/CLSCC2xD/
wS8mkHRw9p2KXwZ/fjZV8siX7uS4nCwZbIUQkykxA8XFB5PiRMtjXCVf0VD0yLX4/1IGBrjFSsJz
hhc9u3/uf9jIsHwtlQ96oSUfRzUnRQ5LsIrpk5wCdPhjVW/k0iXhiClhMmNk6u1wbuGeoQGAtF+W
1SazEnlikAZVwDPVcc6QL2K7cr9sr2T63bnDvDGiZp/X1kOc6HcyHl5SqxIBhfM7ReSx7t3f2kO3
j4uw3vRc8yATaOyrETS77cIUGeJzahesQpsBW2w9HdCj6bDR6pwu64WG+ikqycTIogRNDaEjExGZ
hUHQ27Id7Qg8gGX9qiV9p5/+CzLmPI29vu/fLgyQPyPPOK0Wj7eP5b+htrdtYh8M2wxlWnwzeH1g
av1uWvaDsbQ4HvvXJPZAMZUA6Nb0iVkbayh5iHLzHzqKMLP9CMGHcTN7lLbsHK4xYpO5X1+a3kPt
LD8j6f/odPhm0/qWueYb86Kj9L2PIWXgDSMNwwvsXye7Efry6vfzGNqyoJuJVAfBnqIatea28pjU
zEkapgX97GB857FEppE1UL4cER9mmmPHTh+ccn2EGkVZ6stNk4Oqq1EpB2liwHMGRLpm5tudNZpa
7ZWm9ljnNIP0R7cV3EydO7suTV7rwn+ACr4ta5f1dWYcmW9v3Tk7lEm0b7TH5KfRLHA7gy4QPGSX
o3GYoZvsENcDK1l7To/ui7AvOhHZnrIpOUR9+4Kj5uAyEWdDARaJAI0+ZDV8woi+W5hYjNbwhxUt
duyJ42NGo6OP5jy5xMTlr07hvFgljza2LrEBLp+BIKrfDxYk3wo7yNYezD+pg2CXRuQQV+07PEhS
fRd0PfxdZubAFUdA2K77kiSK++fuGv1DBdjImJwgbqbXUrUPM+vgjHVKts4s9AfncfLUHrsEiQJJ
8dL1+SulahfqjvGZKBBb4NLT2OCBhZInZrRXJVISy5bolMYMM3r9xejhAwbHqfLSN5SuBU5jQpzp
8hw5HZIpOsdtmuMRJHkkBl6uyn09xbspSf82y4CGx9oyOX7wfRb5jko5+qjV3ag6lBHYzDb3QuaL
mwRRgGhaHCQ4zAly+U5N9LFViRLGQRgZkC6EtLaMUHGlE5Sypr8TKkDKJMT7dKv7ySXw7NrjjjE0
0h2NYnZe1sc4dn8ploD3rEdGMVd/0f/8jNoyTU/ALa7OPD+qel0DlSz7qKTHpyDx7owIt+LXkgNE
1msW435Q9S9u8c0yWJuYS4ruYfzIMfbrlLIrjh/jInkxZLVPi+q9WeUJ4DH0oWzndXBi3MkIsoSL
2O2QQ9XDwZD+uYutV+o8FsjemfCHBwvyk2mPK7eJ/NeSAZYaxkEU8YEJ8rk2klc0Y2BOs40U9ctq
y10xtaE2su3cqyfo638VuHQCLsagVnxjZtO+WdyNwZLQhDD3Cgej/Vf767Ft1ifEPyLkXntm6HI1
4vZqAg9QLB0bDVq79IyjwMzPCNZ4ls6884aZIB6y5ybH/AJ3d9N58wmW58UBh0tLfEiz8rNGnKCA
KwWgsB7mxnmNZHtRcYfOIBv/63jf8ZGGqTODcEYEvMSnIgaRCAujyNSW4d5JrBiXxHCEqg0O3L4Q
cQ0c8K4Vy/JyJ0RKPFG9X/MYTN10S6LqPct7thjmWRCdE8p7HgzwhR2XUBFKbRl70QxPiNpJT0cD
gLi+dkKa/af7U4M8dZyjcRut3aUtGeBmrv4czPmJKdsf9OINGqoJnYh5MgdvO6fF3mKpga9v29IF
V/H4ibrhAovkOBrdxukivv/VTQ28qKpanhV6bTcvKQ7WJOP09QgMQFzPmofdwaGK1csSq73qo+8W
jI0hyjHou5YcofESd8XJdCyaWf9Ks3xdl+7P/Y3tK2QT3ZhswcozcnQ3TStOHtgR0nyhDxvWsaiz
l27MLsuEaMmtBNQxix5SsyRtEUdWfvVuz/bX4BkQ9033ltQJ12/67qv43V31FaPHZp7tTSbIiILw
jUU5rAaxdRtMZuN4yCnEcIg2HkQOyt0W9rQbD78pEiyeCAlY9jYdoLwU2S9ZYEk4leNjY8K3tYun
qfT3q3YOK3CAnhHPUgO5q6q/c+uh23C84P7F8GvnARdzH6ILhJjhR6/uFJkbemgc4+oPs7IjwtB8
a8XmAYXiATfAF3jpUHqGEyCmnbdM9fqg5gOyKrzWIsHfZz4uZXwxxuVBKOffnLNeu3+USorbIqxD
mZEJSeYDDthnGBphgmSvrTHLNBl7RBOeP7K+yUX1Ri4wQmzT23p6eRUqY1LCSWvLs4rZWQqneUfp
+5AxgA98olPCWEef82hcXH98w1L51qvqX4X5sPWML9AAu/sFURbZj4vLG+nUNe+ah3htT1J04Nni
Zxwh/y32RE53+QNl+FUxFpFu+vH/F71MId9H8jRa8jqM2A8nXjbQXTfkV3KvDfL9RLm+s9CPg6JG
mIMEb8P2gMuPp5p09kPfmCHv697vc7yJ8RGTY4SOX3yrhQPcjCS0Xv+CXKoL6sXaE/TakaoXb8AD
fnAAXAxX/EzEyAyG9VMxF7+fYHrOvn28IIHE+gSD4h3zdAjOsg+I7t76CCH7wTvbq0vTVTPGTp4T
zJ8liXJsErDa1NwZDPCB8EV7qaz9XUirLCSwwMICXut3P5mXIDXjw7CMb7LweQtzIOV3/JTNUAOs
FcbjelKw8tkbZQbcz5m+aTJ6Fs3iuaJyXdqWXlQ2Wz4MzA2G/230GSdHYV0tLpZBm2rDaPtmVAwN
4wUaFPR7ShB6rRkuZ0JJPEj5l33C2cjc4VgalAmefWJNu+272gxIm/IQCVr+xevWVxbr/7RTPdw/
rqp392aag+ITPsFSQDOGydvNVvRnGpw5tCbzjzb4DUGlcfokLSBUTeJhbENcWquWwlBRxBp//Ly1
/1COz1tfI0lngwqfN5B5mkIjxFVUe1G5z5s7Ad9OT+XIU8PI8JozBTrYcK3hipM49mOk5AcFI9Ou
cPBddtVNvasGB6J9XwJMgBBjGM1ZQk9f+EyQIsPvsIl9JMTm634AyXL5r1UGN0aTfQ3lcrIzH8pe
I1+qRL51MRMdMVNckP7mc5/68GrZETfV/Tpcw8SuLgjnLk7FicV9kUKc2KrEKrbIMo/2lOb3ZrQM
MrMNhVmSX+iq6e9aOIYXjoZv/pciId7Zsqr2xEWQSDji51EL377Io5pebEMdqO55HYyZMXmNoMw2
tfEIVEJ/Tx50Y5nxbg9pwYKxkeT5OhndayC0RrypyEkYK+XtBsHgz3L98oKJnuyWpUYm2WT9sjF8
VC9xb7LgThrvpdE5Us653Bgt2OzzOMPjYD6BFnBs6+htnhdlM7VI8WKv9rQGhZ/SahsI83xCxbL4
mk91TUdjZnuHuLyPHvb2bqBGPtqFQoGBeowWyIF1kY+De1Ej7CAfqkGQLcQT+YVNwiSr7VfqbUmi
tIOnlby4mllnRek8bZ2iNacwtZKWBdJsIqhuHaet3wzgqOtuzGavYoI3eM+IXWYE++kMNrAeyaic
6gaBTckuou1meV7IumB5X9sTMpdcmm7YOrH4XhcjawJsPtF3wRt3pqfqHxjVuMdezoxqIrm+x9IC
r9cznvWzbINxabgsZmeC7gFlcMmmKm6fUhuTcNC4ffeVwNarzjBvemNbDkN8Stn6b92YgmFsUeW5
ThVdrSSFFFSOXrND/xx5n1U/23KjkAWlQMhiw7s6OfztLLOdG3WRTehqtMhjznN+xJ4B36k3BeD5
ttbPORlXJ61b+QrKIbvM7NAvEdZoMOx4RN02TzBDu/kGXqi3t4sUAXPGNyITaOTt3L0H+ZRqK6ZE
nHyL/iH1GTvGEoM2I9l817bIb4K7YGFnLcSltEZjfKEell9Db0IyKFAyM6jpll0kupp2Z8YXpuAV
trGL/rtZic1ZCjuGnmwoBRFc+/thIDWs7B3NNANh1VTO3las2XAc7DIj45AB0xGONKxaoNwbr1Kv
uiDJp2TgmpzXcXFD1UEw8xda19WG9+DwjQ+kvjOUcr6nWLlztMk4yCUCn4NXS3DI5NalijjQTrOB
mZBhVqibWYf4JqnM2R0lnOcIk3Up3mkWcISgLCJGwnpINcgt5W/tWT0x0rV4LbyPZHTflJl/lDWb
TKO9xR3qTmXJG8Xl1UWogZjdH8HHMNjxPPeOEuKXOvXXatTv4vRj2Axw9/AAPxv59N6XvoW70yAW
DIGR4ZkXSbR5U/pnTaZimKTzo57Ggq5q/mcrwE0uxhWzNfc836thmc2F5co54wyd8+jCkHdvLQaR
HXfchmZXuxPNgo/WJuVJ4J2O90TC7hZpn0XbHSKL6EWn+kmN+jiXDvZ4ojs6ZGFxoZ6MZD7LAdzR
nLCoiJx76C9DB7Va+8lmvZsURQdvnCGhEjNxF3Wu6BYaGr279M1yNcVEX22RCJGojZ2H1e2msisi
SXKuhiq238mV+u/+rx4nc990ExkR5qbR3Mq8pxvfm3iH5LYfqv3a64PRW9tJLGzfAWvmKCXaoTTD
CZ3h2pp4U9d/hWm+ZpzQG5I6HxChlKFFUEml57+T4bXo+vV7ziuDaaW+kWKMX6MdGDHrHVkUiPNH
ABs65oKe1u06cJDC0oU3HRuXcXSvcpmhRoh9kVdXz/I4IrFsD8udTfsaWdW3mcjvBZU7LQ2eUpsh
Y2vv7j87bMV9xYo6bFL7WAj7aii6hCVhGDTXWcNWX5xtXjKw+fg8swvU52xveIrdu2ee/Jk9Slb2
zzBqHtc4OfdF8RRldMy1Y8lgErl34TG/ppaHkB08l+57Ho/XHIgd6/fF4N8m/qRbEFEUu6+xzV7S
M58jNOYtVG4nhWWGuA/NBkHyyrsZfOo2RisE/OyjvAfAkDt2/X9EadySlKDLbD7d/0U4c96wRX4C
b3jsW+vLFsZOm/4bwkRGxwk6pWLE2UR2Og+p0DiPFNMWJ4K/UURkLMwYL4Y4XHj6Q+PAbEVMyCcq
hubmyfzQRO3VSfNf1lQowtaN1fVPg1zNQINfXaL8F8f/pvPTDzWO+zpLD6aDMm/U8a4ywa4nc0j/
fNDR0+xAYI0Ri5iG+VdZ3jP2g43ZwXhPm/f7o8pVpjeImDaOx1K5/GunxlXE1YMlxM1RkUmHZP11
rBGCiHGtmKvOPsNWDzOS0RyQpe7I4qHgYrfF5XD2YdsM0UxqFhIlocC8RKwMSuCcjd2HTfTNj/hU
TrAxCY9RCWhFxCYzA+R0J+wfpEowjZBPcAJgSTml1fh0/zkq2V3QGbGNLx7plG6tyXsHoSL3Sc3o
XZYZS5v8LMRXDV62ESYy29kNM60f4EHxu4gahI9lKC+ibOrX/YyjmTIFRFlsbYWAWzvoRy7zsBtp
7n0Gq4zeKNCNvV//eDBimP/2bVBmAKP96tqk5T/2ls9WoUPHnzdJVv0xkPoaS8Wxy4wzGY+tiP7W
A3F8c3uqxPdgZDenI33ANA85IS9qOta14nPE9hSlYed+4vylwodVZ3mHSNKxeW3z4nvlwdT9tTUx
NsVYVO6fwv39SKd5syZg4uzc+u6qdd9MMnB1xH1Vl7+jLt6MtnzUUU2xYdUHWtb//v9PSJJyZwNB
lqam24tP3ZTvCaj+4vB6GMrox4vxYOWG5kUrMswaxBAQkPmLKqnBbzCTtpbJw+zoT9RtGgCNsfwa
IonHE1OZkhzBIQUqj4+64FuHGgMryXIy50h/oiRw0AhwxFi+++sRVsCqY3R3PZGBVGgs/ZwhWx8o
fnwAPm35jj1FHr1mSf8DEZBs3H60bqB8Rhy2rKUCrNVTiFxkN1mNzwm9+DfHhjcJMGPdWxL1wAoP
6cOM6ZPyOH/UBWkQ2FeSMJ/Y0ECKzfYL7T4Od6jKgQOKZicFpSjyJHlZozm5II/EGdd79rHviBxt
ZlAzVt93NLxdup9EhaOF6Gt0WRmaDpq+r8WSHbzrFR6cjrKt76WYUdKknWiH9B+3Uf3BNLt0PZDw
Fj/jI3+tPDbvmhhBUiLh9GNfWqxv+NjjNulRTi+FcxoA2B+zNf+oLcEmLFrrd/iVx1UU3MdZ9OF1
DcioVpOVl+8EBphgcaxbkmm8L0WG5c2H51zq3DlYSY1AxI8x6XlDHKi0ZduOUAZsWcpgyzEfhykx
t8Ngt8TWraCTbETNsSv+a7OhDeyRwQcHuXusVptM1GTOb361kvaMzokcurm8DJUHtNY6axe5rEd6
LBMBVp1Y4mx+wmDO6ofeBifurhOzxNI4zLVRc8nm1cvY9slOjxTeaIt7+SOp/jZeMTxJuwOGqTPM
PTF3UEGoOBVG/49J8ndkVleNMZZREntfc3E+sDh+g/thzcLen3iDpiP4iw2eFO3n1LOauv+IvJ/q
gdV9eiLk6jYv08GqSj6FiXyXae+p8ega5runYkJTUKA+9A6Ta9VjM1MaDmrmvsSyLA6LpnStfdlw
aI3Fxpy4lNOW32qW7W9h9oqLax32beVGz7FyP9neIVfoi/s6z7CPQAzXfcIRhGdy/WNbI3Nee8kn
3i9UnLTJ6UM5ccdVAsvMLOPTjFIkaIgKCpaV4U7LbBpWnAlkqZj5R9O8gT1GYzDbNUbVxXxzZPFI
8zzvWjP+Qx5mEWo2MtsOjVQwDo2/RRn+hLUt2w0x21OL/IcjHnr6rGV4bpRbcIGjwFHKOa+LeGF1
1gYyar9jEIwzIq2AXsfd3blbRpJ+IYl+EqX8IVCwwQ5ghW5LxPoChIUvHszbJBlvS9X+pIn4i0Dr
hZAggxUbLQlfGeI+/GZloO99JnZ7zdOlCAfH5wFUzbRZqglyLtot8F0CKKlkuKxYt8m21Kgsyh+v
SkN4FUuI6Dk/K/IkWUSOnxYNmbq/9Y0qr2M03ihcXzPWvchB+88SKhh68vVmG+vV7+KveEQE29ve
pxUzm12pHQQ0NateL2iSUQTm3StqV9K68B0lsbm0KIri5MssZvUpqqk6ZQtjiNKTzCOLU7GkDyak
oCVpjz7BU3m7PsGxwNk1dQ7S1Uqee9/6T9+hmCCE/e04oBUvGBBu1L1eGuCsztylXbJA/HRYoiWR
z3PTjGbhDvBYG3Jn1pur0pUwkqJEIDV16/zMJDr5tEAuXJqYHFQOydrOMVH6eDqntQ45Px9ykVxr
VsNBNEgXZX18cdfhA+DGsUeUEDRl8de1s33l80lmOceInMxPZ1lG9PXYnLGofICnQsXmKLg79JcB
TsjL5BEVwej2KMgcNRzjJB3bY/rXHOAJH6N5OfcdKlLHO4sE4qGJIHrtY1J/gCFa8sfC0Vl4mtQo
NXe8XIpD3HjnRL9UsOPROO16vzz2vbFBlfOU9DC6ZsMaeWsYGoydnQQtaTyDYsGHIIWNT+JvRKxu
SW6+8ZF+i5QDv2nWDfTXp6jF1+3Cg/ct5COTzYd130jq8TQbUm2QVEXb0k+vcbS8rwgagtmgdp8z
oRGQuM942Ex6WBtjS1oxQhqhEsTGTyuyK6KX9zIhmMcrqL97hpt3c1NQZYwtEP394ks9LTgsssp6
MDrkMhNfNDYEOTpbY5wvw/o/zs5kOW5kWdOv0tbrCzPMw6I3mYnM5CgyJVKkNjCxJGGeZzz9/UKn
rS+FIoA2reoclQqRAYR7RLj/g3PGJe/N9DD4IyH1XN45lPav+ZB/dfL83m5lzgdy8hwX0zenoWVB
TwMhZtO4LYbmwRgSlhdkOuQuOQbDtRu5fYyXqrTOJX3LbPzesbGTcdhA9Nuo9e51YdQ7PqalDHb1
Nq2/VhFfOkNCMf3ZIEUD0hEuonGbU2TBVJ3z1TEsOKa2nEBG55YjnJ9xaE6mPRDng/jbUK8OBubP
vQ+3t1SPenLSQUXzjyTqqL2U/h6wJQglaq8dqHySTeVUR9+Mbv20P0qtsYcacQiaEXhEBOSOIywM
JE1VHmWdSqSNWN29h7A9WqocHqXhRvx4QuXg4Xlejy+x2CvQtMxYzp1xQR7LndSM8k+yF+8Gw6/j
pNq4Dz2jL32lABhpHf9HXX1lyjanfyXOjr2V7eXYvuqb+g3lj0OVYqgkDBbTas+vkDNvb8Mq1RDg
9/LprBu4lfEaB5yXleAb/0vVObsrNR0Oei2axeHlHptfBNZj14rCO41aOsC4N5rTVIGU4TOSxV6L
/mtsf8rAV3wpatNUuRbRg6fF+Nq0xqWFQBLxZqqG+jstIcX0dp0SnGH0kOfST3S1opCmsfoWJr+o
Lr2UUcqhh9qTk3PZoI9cU1UZGi3ahRVdSlRyBgjMEOCVLL43pnEnWxx+p9TbtUbybZDTHwY8SJld
kgfqCB9VrFWPZ9XGSyo/49jNPlftvSI49hgXUl6G0Bzdw2i5sJOfTGR/tEAWDH4HiXwwmQ0ynPbU
P4KbPsaDBIikphpf4E94kvX0DFT2gOMxotDFPsmiT2C27jrdvMgMRFkGXuqJvu8t7LqDY8kPaiad
/ag7RXFynLDI6oyaymf8gIr/xRp6apKecmbHZ5+aDujcUMwrBv+IkXtxiCTpkOntg6knXwHXXyEg
eMuLMLzgqfUGTlQldAprRM+R3aM+4GNit/iQji8K6nu7FDCGzIWNehIQe3O84YOPZnbxk97te+cw
CZuq5NQifC0WkaSEiM7FMEao0VYv2MZeokCFItT9DB3vFoNIus8yrb3mC58xAuHiybcgyw9WjwmN
VT3GZW64RV+kMLJAAFJuwX7oRHGN1F4/hvWzrNkPWJPdmx2M4Vi/lU31pk/tAFfv/HfoKehvOErz
RawA9CXbkzmgADAV3wpSkBqoB9PC202VLllNyI0XYI4nIT8PTf7k6BTyi4AadDl+16PuU2y052T8
mgiVx/6Ol4KQFadFGhXZeJcSbmnHPqk4zbUqB4hzPJsS3Ih8+oTN406tmkPM7LnE4MsUHYa8dvUS
LoADb1fVj3YofDxycHpI2RXpOY9J7gbkxWKPRO4u9VCRu58AwgSC+8c1UCwkaIyXGNY7D73uwQ3G
sfUEkP3MqWMnN95OGK8B2rnGEeqmG3SU46Rhr9v1F1H9Uyw8RY+RajzEgXeQOnwTxvqcthwRMGyX
vVvKUd+bbrpN+bkU+DnSoryHWq0eTG6GLAgq318w0xQkIeXL74CL+G0YVbxYhHyqP2IAfpD89IjW
1wHhj99bk00ZVqJp0uWXJAVOhNCSWQ+3JK82HH4BCqLoBCs6BtgHMoTj8rmklDeWR/EfRU2M65Jz
k4+aGw/qHVMoOHfx4dpqPMGAoHkR7IFyPCiILNnOD8/puB3U+wTJMHHYCCMqobhSRo12A4JOwPMh
XkPEK+oXry+OpZpeN1J8EgldDr6Vvn5C9VR8JzLjnfgmProVFqVxE3NO3cG1Jf0k0of4xEY+nMPp
u0JlXYxrmdxIxH+iJ84dilFuHQxHhz1lKI8io/CGgRceYiQX8nZwszS+DcvGLTBoY+0I8n6PwrBI
22Ea3oNbfGK6Vi3TEbbv1QqBiDD85LcKgt9H1AN3MpxTgw0CNB6NUOPFdjzwXSn3lhwoDNIktnPl
Oxa249ZxMkGoDdiyVNYB0BM3Mu0ADOiK2bTgwvZiu4ym6MnoERtwUlKABJPSzLW7hPI4t6nzYJmf
RX7FzOi+jcof5aTcVBZwKlqR3kVGgI0cErGwyKEUK07VCIm1fo4z71McScgQDCjrAl2lD+Tgzy1+
ADYYB5a82iJTkZwM/jFVL2Y2XbQivIroqPKn4nOz+SoZoHEipwKZKPLYlOfuGPSUYlA0M+wb/ib0
A8o1+b5SMD2y1IvOJbGJOgpa2e3Em5tY5EHyDwhA2gvYnYzfk/zaHqUjP6HFQIkSIlfGSqb6dGNr
HBWdB4PbfG6UfDLzkwOmdF9kuISjssjZG+X0lLbhTikMjYIvQqxFlnwPk/57VY1Pdu38IveB0ZQQ
gYimBvR/RWvC8dzMNAlm3Yv2XmvSfFI8m2qgcco7DBVqbsXoz7F+Yus7Bhcvqmx+KRsNCBMvkM7N
IfE6+ZzRSEvEA4OAKy7XrC8VBq47yXMe0Zu4V7FeoFxvfDZ0mDZTiTUc9wdvLzKw+PfWID3JXfaz
8vrsHzmRH6x8oMOjf0utintC9blTBFeuu+T9+Mkws4dcV/8xO+XalFBdRQqHBZa1N0nbv+XG8EMs
E/q3v2Jj+t7ElLKzwH7rMvmxy3Rqdwa1bSv/LIOjPSoIZe5UjRtT5EiPYjXSyH1s0vC2S7PXOJpe
Q73iZFB88qmwUlQ48hKvfKl3jRQdpF55NUv13mi828qJPss4r1pm80Wi9a3TFwFAJn2J8w7CNW7n
iocafmH5eD6G5XVTlC9+pD33sfrN17ULqkD0bg0H+bZk2qW6EhxUvSflOOWj15UPaa/fwwW7tTga
cJ941JpSZZAOZUqUr63GjVOYNnaKbfeUoBZTqOmPrPW+Aaa75boSgf5NrZNZGQIxSrc2TrgYibhv
chM+EfyAwexOEyjngsLALpHVR8B5ANCcn1Q+3NqkoB3QcYTy4VCLTPXvihziJJqP1HWK5h4wlobF
R/6N1P5FNeXM5XO81NZY0mNQX2pVe+IA/2AaxqW38zeE6CtKXuhsTpbLlF2ZoqxqWl+iQPtkwq6p
7dDFPZqdTv1WygYZhmzGDkott0h+VJMBUgiW30FRtRO29JSBgvLbNCS/OhmgRll7zk05VuIHJrBI
TNjLWdhMEGlp1Ri13bsKlwYUVFzJKuvbZMi+F7yMuG4uud5emh7kHzjNBxHBlknbpkfwMCm1rz0n
hiLmWiMSkUjANO3wlSRyekzC95ou/aMVXIwq2o5xmXwvABRUffMtNIYcgaj6G6Yfb1R2MJYwDBoQ
iPLVKOkgAMJuisNzpSun2vSeHKt6pvN/zDHaa2SyqjFkL3lfulVUSztlzK8RGX4kxV96vybfSs6l
maI7DmfPZuF9h1oBH06arm2UV/XO+Ext5WZIkpcaVBCY7rPWWDc4/vDT+SkedXN5DK9t+bWlbxU8
x4Fz9OT4KU/AcwEVjfYj5wZdSq5CVANBlXHAKNTgomgkqYBUDHAfxbIG/IEekdimDtOyJntpGpVe
YfQZIfOfdtgdzWgaz1KAfVmADK+bgS7E0dMuyp0as8NHAVddCf+cqwZeA/HVooGT+J9MOZdRepJp
ONcTqjFYWu6Nzg/3wJhTGvztpQTI/kAhA1R0x/0j8rP+7FDhOUMmDi/Q7oCClT9VKDz4lXTdV/7j
uxKe5Q+tslLsUQ2VNvY0HYcSKJpZyOid4duJ9w7A8VEDN+YbKJv12F8lNpdcJ1JiiOLwQJUccxw5
Mn8OWnPsjPKtLOyLEg5XZWRcvKA1ThFFXegtdRru1Ijs65smDBvcEPee0cg3CFTLR4ROJYS0u/AX
xFMHcLCX3f2XiZ5bbXk6LT0HL2m/OP1TTD21IkxX/FK6ndLgESb1aUjiKwxksXe/V/Xq5ztdkP+r
efi/shYYT5g19f/53+h5fCS1IXQ+indSG71iZ2MjgZYcqYCL40TLJlVw+uKmx2mI87Q4K62Ppfxp
x/j/dD0U+8/B8A6QFS9lMDslkzUxflzqWPzKAPjvW2V6tLmUqk5yZXOv9QuaZHJcVUel7e7XfwAS
JR9OVigEvpssW1ffxspQuFYW3xal5nIRAIP5uP50RV94/MxlMgx6uEMNj4e5+BMbKHqFNfx55SAu
ZBY9ThdwOcKiyPIpKKYnFlVg7Gofoe8+FFIS79Z/x9IsxZ+/myXmpjIAdUiWnoX6ng4QZGe3+NjX
eOFufEl9admIV/BuDJZrmUNiLtwO7ecQ1FoWovkRI3uoGtCGgQTd+l34k2PUTQyKvcKTWJQSJ2d8
GlGcwc9SPcIQfCoLQUfJ7PugweurqaQ7ua/uw8pABLk8gWEAwVuDE3H67q5OUFRRnfKUo0INdTXH
YCY9Bop8bvP2zuNSMVbjbdU48OPjX6M0/ao05xWBe7eDvJLVzqlC7reZimtdlpJTVEoZdJNS/ZH5
RYXtcvd1/f3/qTf5P6tc+/PdeKMTZrVaFq4iZ7/SxvwsLKYOnt89hIGOjsnoH9YHWlpvMwHWcRoN
RY0ZqEMJLKuS5ywqv60/ekGBR1H+nMPU9eS2si5ccfpNCvkURz+G4mdR1VfrAyh/qsj+z1uaqXHm
TlTrsVHx44tyb1clVAXwiJDWeorQ7SjRJMn36YTUBZSWvxtTnic7MIKxr2G+1NXX/VSe9SY4CU6a
6j9PBvAZ/BdpMRwQ8Tmuj7iwFORZwsvswiz9rsbtiVtlJg0HIL97BRx7AdoZbN9GOC5EvDzLaxD8
kO1AX4RCHEojIZCCPQ7QyddkSOyNmSwEvDzLbWY1SioBP8C0kK4HzukF7BCo3ZxqbqW62zmgaQZK
gOvvbWH5ybMU1k1KSBU157ZKQXYCvd2o5lU/sCtlw0bwiE/wgcaUPMtgiR5r1LI5C+ZydpbDgIal
eSizo2CTZMBp6cVtTOb39vbRULOEABUKh9IwHdyqBevRfWYUn6pKQbYafPlimSh1UIyYSs5N0QP/
kCuKQM/gnsUPkrz8ZgLjuf5ml+JOniUNWoUWghj8mFCVwBv9Moxbu+NSbDyr+Teu+Al5VTf+I8+G
hrH/M///P13IszSiZ4NJqTIZXJUiiwfrLs/fOoB5oBFdj1ifNHAQzcYSVZZWzSylQJmz5VaNBxfg
oCNLVw3k84qi+gixZrQbwG3UOqI7m3Zkk7h0LrGkn9wkueItq+jarb/hj2Me0eM/U6eWqalNRZFg
jNHrBrubAUJIkZDyqUlO+cZk1Y8DEiOOP4eJkAj1giojl6XyTvAyFE2FHN9AhhwL+hAXR0teO/nI
6GJ1i/lnQQMxv7rGjf6UUhnSW2zauRuIFZZDnRR/p+yN+xb2rxQY17aD6jiMA6yxJQoN2AverL8i
Raz8f0eELkSf3x8fEs+YysovWReq9AUiDk3gk8o1h+KgFge3mjJhBoJGJ1HBWhwq8yBCcn1wdekD
ieXz7uzi246f2CKVVVP3RPC5GBdcj/ZwBb3ahW4BKvHZ6oXi1rcA7Ex9LdNwH8xXY9COZD1+ED5b
B12hwEJJHjbmqYKqojg/deMt6q0dh8rael3/scrHqV13ZpkQaLOWBHb0nzVNQmi8N95VNoa/V7VY
v8RPTq5qOEiN4/MQIvPbPErK540f8PE+DRT0z7cVqDhHljJBNdV3SRnDU4iOMfcj0lSgfYO18JuX
ZUmZuzGgyA0frY1ZtkzKKagQYWBAeG64TO4oJCLOyYXK+1k0V5LOZT871l5Ggaz/sT7oUjDNkmIU
G1kpac3gQma9R1x1J5ugWrXqLkipkrIHifkhub2xBBd2BN2Z5cUqwX0rVMgRYOvdMb/oVOWhRe6K
0ntFRepcmd/z8GRQQIMuQpfpP3MW5Em5aq7aUsOL0HSgcGzthuJrfvTSZ6nTkqFOg5enTBTIjuv3
LcxnKQsf1l/v0nztWU5Etjgss4nHm5Jy7WtvuQe4trJw4gBZSr5J77T+ru9PZnPUos89nTcRZVN3
bvIf7EwIdJ3Xf8nCPJGU/yP2zTGiky17g6sH+ily7GOr6Rt73dKjZzmNiilF0XAYXFmnnmWALAKO
Ml2v/+6ljGnPkhZcNSmTS44rrH127c6iwZCjgngnkjbav7sezRYsJ8Te3TsD7P2NePz4nKTbswQU
xGMGrZhlilMIXIhU/6Z10Y0dyE8FFJk0sd8gPtcbe+fHO7hui3f7LjWrZtqOnhyObulTgjUArQ+U
rYAoHy0cuNZf5UKs27P8EqEOlNq1MbgG1YZ0RCJRBu5bvUjcz22j3JNeN48kC1uNPcsrY5FnVmNz
/nfgBid9ep020a04ywJePrZj+LI+pYVDnW7P8kkd2dqYjIyjYwZejdS6m+c0v44SMFPVJ1I1zLbv
fz2rWbJokBFOyp5sKW41HafySMGUnsOVF/9KQ2MjSS68O2uWM9RITSzbYE613VG6jH+hpOADqUKi
+AcHtvU3t7DgrFk+AN5h4C/KVEozelNgvIo8VL3ALdoIXBEmHyRWa5YVaozk8s5kgF4ez3ZUHcwc
8U7a9+u/fyHpWGJe7wImQD6oioaJpJPmr1M0nRXA8uuPXvrls8Dv5FrDDGLkggSxNimm1zyxXhAt
+7H++KU3Pwt1z0rQcBKSCYBwfuC1eO/Y5RXOAqepLDcy8tIMZpFuhto4WOiGuQZ8V8ETBO0mePT6
0/oUFjKJNYtugCwjYOOeU0MHfkw+Bj43tRplPprJnAg5hsVb1++ltzUL8ADXe0WPSP/4bV0rOsmX
HVQvoke7lL/+3WxmUR17gy2BJBmRXZGBCE27gZ1FA+QgwqLmSpDS1dzMIQvbijmL7lJDvd2GLueC
KTxbYJxKJEGIPMMo3d+X4c1awkKImLMQp/7CpubEgE0q61c0NMouaXCuXn9pC9/FnIV3h+JnY7BH
upTRL3iUfIE7sI+wJkRi9tP6EAur2BRDvwtxTB7wsQ+pXAouY1nQIvKa6D7pnY1AFD/1gwxlzuK8
otMMOLYdXdUcJdK5cowYyND1R4ts21fyl/V5LL2qWcCnOkJsTsQ8KiW9p2J7H+sJ1uHmpSzbjXPm
0qKaBXyN/mGRN93oiuLeCKlaDcODk7fn0qleOcSgTBkc/m42s9jHS9SrPapirmnaLRsgqj7wOtFi
mATV/6+qsLo5i/oICphpUCZyQz/eJwGAP1VFeQouBSoa6/NYemWzqPeluNMlha8vrh15C8w2VG8V
M/wmeambBiCJtSTe+DwL+dKYxXyAgoUV6PWIMJ7zFLQQHDVQJ4rTA99Fnsq28GPqXKgNG/l/YcUZ
s8jHuixE+Iqja+W1jxATE8ShMMlRglcbJbr197cQnb9Np95F50BtAzURLhS2D43YSAFTRHys7eqh
CI8PwvO3Rv67AfQ+qcFXUC8DmYxd3oSfuxzdrf/4hY9vzEK/R/u3b52A1Jh8hu87wP8YpOIgauHR
oNCc2TilLL2kWehjKI5abM6HGGg17soIV1cbQ08u8Yq28a2XpjIPfYhAcs5JxbWbo4X+hS2jcBme
sBeEBQwoD4uZ9Xe2tKhmgd/EWj+gnPyfYq6Mnr/fp88K3i0Bpb71IZbiZBb2OGdYkAgQckgN6USR
RfGfEWj4jVoEpJK/ocy2+7uRZtFv1vgDQBemDtc8+9o3mM5nGH3iDsm7m0RRHB2C9aEWtpnfncR3
69hHFdIqphx1p0S/RLlxzhLwJ3qMPIvT4TIz9f7GavvdpPogZPRZ3IOnyWSwXORmBUXNXd20JaL0
eoigI2imHrW5nR8kw6cstCUIvSi2QWhxzEclqKWNy8tC1AqTvPebdptXZhKOESYGefy50ptLxxFk
46MtPXt2IGhlT0dVgKMT+N6feYCXGE5LysbDF5a3PksJCBFBB5Dw5vHVAlXayrsvfOMaLft9v1kp
WYhVfZYOJBXDGMSNRlduQ7foAOM3/dtYgu7iviq0kRS27fVVtzSdWVpA81PyDIC1tOTVaxFE3Bw1
8E5CWmt9hN9IiY9W2ywhWFY8KHqQscsg84bV0I/RTK66sH7SJcrqpn6QMAlCvexWUnq3yPM9UNZj
qfVvyEnfqnJzwsD9FpXbsxDymfzsvP67llbJLIn4EC5sB54fXLrkNnGUhyQrX9YfvfRSZ1lDT42+
QElpdI0cYpYNhMis3dQr/wE5+M/6EAs7hjY7KmiJ6mHMzBB94t2iCgg6FJ2oxti6Ny9MQZuliGG0
DcUCwkyrD2I28lOTHe4bMGZ6Z35fn8JCFtdmKQDtYYTWLQ5vFg4Ne2ioyIvrdcXOWtV3hQ163zSw
4B3U/puSlMbGclx6cWLC79IsIq5NF8QkB7UMexgFlbbXKHBASgmyjRSxNMQsRajVmEg1EE1X6tJn
PTEPozod0Qb+u4qJJhb0uxkMeNHlo8mn1+LhZ6X0R1Ccr73J9XD9uyxsRNosJQRToziVgb8MPTJx
bhdCSVVxop92bTb6xiBLFTltlhVMO86mwpzIcRGMoxDfzaxSzhaYJtQUEJ+C6SOB4zJMKIh4D7nr
c1sIem0W9MhWlnoxqKKnEN7ZinqW/Oay/uilrz4Leqxewhzh1hFApfoiFMzqoPvSpc5GulqIlt9t
zndfPdJDzFZC3he9gp0xJt/hz+xb4p1umqk0Z72czkWaX61PZuE9qbPwt+QaPqzOaH7QXOIBTkzu
bCTHhff0u+v4biK9HJUjKoQEoFwAvG6vLUB1sjZuVAMWVq86i2/MkWJ5AubBdQDJ0cb+3E+XPk0P
qnxlj85p/fUsZEd1FuFWUNqdVUgjeLXmQNlVz8zPtn4Fj3ojSy197VmMj2i6oLPrCY8n+downylS
V+lXAXtAHganlGDa6vYuBaI6C/cxrIpQRjXdTTWkObEz6YLgi9J0n0SlWpL1vVLwoZCRRepLsb6u
v8ClRTCPfrOjTZopbC8wwIRYZGF4e6jWx/XHLy2CWZijhuhoSmhwnyq7/QCRTQrtaz4Qd6yT42Ub
OWwpSGYRPwSAKcpK40qlDc1vJU8HMc2/msEcdopCGSy0qJzcysbRUOkASsLush/6sJRfE79o9+h0
ShvLeeF1zWGniB6XcjUxmDYYyE9LOwi/hwbUAaLSyG8YG19FJI8PDoKKGP5d5E9IeXuW5iOzOqY/
kC4ODtFAUz5BtGjvB/r0VOO1cJTQ19n4QAth+hsH827ACp8nBNyjyQ2jYjhEyThctSgEHEel1K6M
PtpqyS+s5t/YhHfjFPZQN7QxJrcPAgRa9JOQu6xgjKyvhaVpzJJBnsh27yC07haoTta0e6VIeguw
idN16FnrYyys5d9t1XdTAJaB9J8hvo2NOK3dPsba1nll6bPPYh1mNurjJcHoQY4SAqQRWHkknvcJ
esT0AIppY2dZWsazqKfOJJWBhV9BBybTNqMTMlM3A1IolAM26/JLH2MW9EGBAr9UAyuJUC/31OxZ
qqT7wDdOpdz93feeozCbts1RnMCgr0zjZ9nxryMMZiuEGMs61Te+98K7mgMv+RQ0SfBCcvMmRf8F
qe+AUAGOj2ZXMY7BWegPry+theiYgy/LAl33KmA6vT4U96URdldwms4hKr0bk1n4Jv/CXiYddeyO
OJ+kJtjn8niHZwjWQb5/QDHxvD6NhWU8h1zGcjWacV5NlOS9AwsakvmzwGCJZkALhrqINkD4S+WZ
OfJSm7RkjHrSMcpse2W412n50Pmh/nuy8LCWjyW+I0LQeRtFJWLxg9Qszw4BuVeHrT1mkztII0IF
SJk9T8nPaIBl1KCS5r+KWheNf4V6HmDxjZvM0iKcZYZEVvRMhdDtAmuJMrS0rxBZ2jeoFGARd1z/
bEtrY5YUfHadOJYL1Y2pFXYjOkW2/DhCXcFaa2ObWTpCybOcEAaOjjNOpbphBWErSDC2ksCzf8Jf
cgd34X40hmPMacpGbXR9VguAIW0OokTZAiKaLIaMPeGCd8zZtocBQo3Xg0RLrqtG4IWQagDfqOfR
PqVCjoPHdeTgk4jZNCVM/Bo33sDHH1KbYy0ttWpLu/F0tEcd5ToHxI0yEuaKSJHJKh6ecIhQQVqf
+sc7lTaHRgI/1mMclAyXnl8PJwuBDCeazNP60z+Ocs0Ry+jdPtjhWGP4iW+4AfmJjzeZmASWQGEi
xHvN+AWFp3bf69rT+nALS0ebwxdxrcQvdwwN9qz4UHG1g9GuV3dJgB7MeJdnr6H05G+h+JZenfjz
d5Ob9MqZejkwXMdq7oqk+1pgBrQ+kY+TvObMEsiENmqtypHh/hZatLp2PBlehQ+P4vsboNilXz/L
Fh7dfa/yUCLwlexHlJS3YVo+rP/6xc8wyxIJPkDJpNaGW6rJqdGlqwEIsJ7Jx1aPz0CsPpdeczaM
6qqqmp/rYy6ttFnSiBOJO4pYx43G2VT+p0TcAW2HJr9rkcpApvCwPs7CdqLNsYW0dM3OHlrDRQIH
M+ASkfGjDL2Ikbr8vma8yEYO4yhEFjeGFF/939sJVIo/F1qOUkuNA4HhmkicCiFPT8NKAEkSgGqV
8cLIAySfvrmP6mfBpxNahetDL7xVW2Sod0vcVAeltyvJQLfI3MuJBIW/f+kQw8JcDvNGFX+9Ltlo
qX28teB1/edYI2bLdtD5pmtU58HxHlQc1LxyRD3AOq7PZiGq/oUt7JGY9lpmU8nYNsAmS4b4ew37
ev3x4qV89Jlm+UArcFLosJl1M8+8iePyKyohN0hmApnWbgWJbOOjLETuHFE4aqmDSWmvuwhQ452A
cqShtd/X57DAmcSu/c+vIGENVIJj0l2r54tLXyXMhjztUSjEZsZzVaMYVgLIrg+WLEEyDTfW+NJC
m2WMqe8NxOjZ8oRoZ6whuxtyo1Hjw8jlA43Lg62+rc9waRHMEoUS4YBqTih5dJxx93Sf9rhpNLvc
bP6q2Ifk6Z9v0DSTFglbBlCk9LmNYVRPW5jfhRD5F3xQl0p9GlJT6Eojl1ULkxkVkSg00h97HDg3
zgQLr2gOItS6muOwygw8LMz2PkIUpdo9IUJc/uUAs1DHdA9LkRbvC9scPhW6cxOiFWer08ZiWnpN
Yl7vshYKzaGsIjbhtr2C+KCNBpaP5eyvAitVTgSJtoFn+LisqFmzgNcNtZOLiHFMFcZPJN1rxeea
pl/WebsBBBvaPzvT0N31hbs0q9mZoEGQPhpg97s6kql9gLh+gccTUJpK45axPsbSzj3HGKpeZ1bA
mjrXT37BCsAE+iZUjNMI4nBEax+eB+jewp7+MlZmYT8G2DkkWtrB+3wrSvOxwbZnfSa6iOcPsrE1
i/NU8kO8blCwxqHrrCLVM0g/IJ/F9mfBBnDCCOCMcbJRVqUxM5XB0QtQPfY1+RBpzjWVLiRYs0vF
pde32isjvTP96qpp7sJAeXKEHiv0jESpIOdrXxzk+hFPd7P8mnpS6Sk/BETeCKVvMkw6wA64bsBn
mm5AIbmB87A+xd+Vvg+m+CeoUf2vAmEjvWoE4NT6FHoF8n+G+19TzGQyFcC51zYXf6rRWG4cDwUZ
bFsNFFcdVUIuVVf7m7L1kcNtbT9qMdCV2uRUUnarhE6Zf19xYk837uALCWWOicQLrx4kndJuF0gI
enk3iXyWNmn2C0R4bY6KhDBUlBh9UznOO+sQIxJuZ4qBVyAkrtjw8cQeB8Rswr58MErTvk6KDNKj
o5b73smkm9AURKfU/LtzzBxA6Vg9cn4B5UscjPd9Zx8SAy3C7Gu0WSlf2CznEEqpCzPTo7RAU0Z6
1hGTjQ3l0gtBg747UHCI08/rK2zpu80SnFcZeK3Whe7qij9AjPUeejpYXH5V7bg+wlLCMWdZDSd6
k1fPYUb2ypMFhREVCAfB7+EY2eaZc3RJ9tawElkfb2lG6p9bA8EBDghEAYqU1S0Q5O8a7IhOz3+t
P34hR88RlKOPvkBmx+wIqens0A25N9Dj3ad2fkTKegOmuTSHWWbzLX3oMDnmkpuO961KeQ4HMiu0
Nz76wvFyDpvU5bgcmyrjzm5AnW3C6a4ythqhC+9nDpEsdZxdY3syXDSNHgJ1+JIPuN6lEXhs2KIb
m9jSBGaXlohbrWJXuKJi6oltXnE2NWMjkS1E3hwdaaVaUoU1vz+xhADayUIm3LRi9DXurAICKco6
6wtp4RvPoZI59mkIujMHB7Xdrm3wi+iQiYw3TkhLj58FdoD/JLbojTCOlYxdzTUPh9Tg1per1F2f
wNJHmMU1Cpdm6mMO7kp9futNkhtb4WX90Us/fhbDFvY7cY8di2tjYfMIDhbNwzEcr7sgLV7Wh1i6
5Ruzg4lZtOOo42DmonVfQ9XNmjNqxUf1rpH2QXFd5R7Wh9IV5Z+NRbu0smZBbYV+qmP/YrhR9mmK
v7dCCZTMhzBniyY4KLmNBLgwzhwX2fgJOEidcerrBG3v5uhFxoNKPzRPL+gYPa6/PxFqH5xM5pBI
1ARxKxfra9SbI8Y3Cb3Q6LXNzDfN9O6zePA3XtvCWpgDH72+toPEYplhpwKLXE6++L6GlmbzZX0i
S88XiezdVcJWpKzDvoxlXNp3RhJfxxNibizn9ccv8Cy1Of4RuVoun0lFFU7HOGCqEa2ROuMxHeLb
yTOuRk19yTXpByL49zKqt5WuY/URoRibZBu7yUJKnqMjK0+pYw0TbxdV9bdyehqApYKZTveBldqH
9WkuJAN9lgwQs7cG3eO+FzitkNx2fnoW+k/rD1+awCwd4GMzgmtSDdeyvNd2Ug/oEaNlOaKV5mws
56UhZtmgQwcXvVauXmqi3qUo46FRdyD9YyV0XJ/EUsL5fY15t9D8eEjaLmcWZlDf9YaPjtEdZoM7
DwFlwNEchPTRczUDScF+4/q6EKRz0KMxYa5jehYbfWEA2EOEG0lR5DvRuhVGDusTW3h1c+Qjb07u
dFTzXYwfn6VJvjI96Yz0H14YWwtgIaXNkY/6hK1gWnMNp7lroPBqXOFQi00oBjeEE85Wdy0Nh438
ufShNDHRdx9KCil8ceEmtcXFlVNJ3O9G7GDgYv8Upg+T1d8nbHUxzniGYjpodubBRoNvIRlp4s/f
DR1P6gBMKqJsYiif4sw5Gzjv9pnzl48X0fvu8Sj4FCiMJ6Y72ejtJHi34KyblNZGnC6+uVkWoGbV
tGlXmK7fxfVuCp9Czq0qvoGJ0gmd5nul0t8s/q+FSCI+jn+3AGfpIQzNTtZC4bOKNBbmYb+0PDxo
jEpju9jYhRYKQXMcJMmHCpxEv6PPL1HUcjBRD9gGUKFLdh5u5aMsHQfvsj6hpeuuNjsqGHYj947Y
kzACMQ5pp92hufal1jUUkoJ7JG0fgE62xyzGezGJ7vDRyve1P3zPjVQ9dNh5rf+OhUnPIZQo9uM4
PxIIuvSco1c+IFroXQXN12F61aRnpcm2zkYL28ccPimbSRfaE5tkm075eVIMfV8k0tbTF9LHHEHZ
5ejEqgVPH8PmVkmUV0ORMVMPTi2kIdzOyhijJeSA19/a0lxm6aMf7Siqo950W0vx3a6KH5sEZcv1
hy9V7+dIyp7bNIxW3MYI4at6NBHuRRB4j5j2NfKHENJ6BOotrUKEB7dbgKMYJ07qzvDteANpt5Cj
1FkSCWQD/aWW+amGf/C43u1jy/wU6n9bnJ4DLGVMwfI07VDibvPToOrYLdhneYo3kuDCfqXO0oUx
2qPXVaHJaqCCY3UnoUMfNjACyipPN0JnaZDZeSIf1Eatp4AWwRRgi9DsgyG95KF9isfkvL4Ulr7D
LEnQ+0RGOSOZm77/NEBJ3ttR9rUawy0RuKXKzRxTqQxw+Th/m25v36MPLhwJSoQ80ZzaS5YmDi2y
8zb4X9fns/DK/gWqLOWcA2rLK6Nvh9LsvlN9V2ipt9NWXl14ZXNA5aBLllwhreq2eAToWAi0uk+H
aFCnve1xU2qKna0O+LY2SX6y1fhs4f4Tl7F1cfROezSFN0Mg9CnWZ7yQKeZwy37wq9opKPOYwo9I
J0wp/3sbD19QpdLmIEtDGvF2NwMuNtqA6H//OdclDpvyCX3ER64kyCDZj9742PIDRmTVQ0CzOwW/
tQrkDbe6u76T/5u5L1uuG1e2/JUT9dQdcVEXIECQ7LjnPJDco0ZLsmX7hSHbKs4DwJlf34uu6j4y
y9zs66eOqrDDGoCNKZHIXLnWawp1gNSip8rI74siOIBQ82SXAuIswRC72OGWa2ZNBb1GcQ/l2K0E
6NpCLW1MiTRkBJF6oO2qzocGan4jmjrwcAVS//Lkr1wKSwAn0YVhxQQePwEpmZYCWiOnOKd+QaEn
1R4Ibzc6WrlFv1vyN04XeKS7ZiiluePfRW3G5jxf5vOMTwjImHJ8+C4wgdndXR7Z2uQtbE8F9luU
pKDDtqTXkT3eqYCec1A9XG5+5VHx3Vq8GU/QdqJH8ELusjQ8wOWDDEl+XcvUq0YHwkNbfJ4rh2MJ
6qxKBjVPCjPNktHcQ4uR3iHVan65PIiVOfobnHMcoqFuMYi0DL4Ka7ob4uic91v4rjVPeInhrAxo
YschHHkA0wEAtL7AV2rciIdXdMDMQWAkg4AOSC7ZLpyguAo67ssDW9nWf4N2JmmOaAMGprpZKAd4
JV2HN7ahHyCbbbiqG3LgiKNf8wWWGE/DKLHXKiySAmjGKxLR+korfSyhfLlxk66t1MIUqEooTGUK
KR7LOlQhBEiAs2e5OFyer5XTuQRyZn0MRakMhwXO2pcMknlOE+9nqzeh9BBqmm5rQtfUart24/is
jcf48Q2WkAxhswIgGCnIU9LodyAhHlwoNCQbhn/t4CyOvzXMUgEcOwCCr4MHgeQWDLjTp8vTtXJJ
L5GbaR5aozbReMIjdSeTzDplox0dorqcfMsUW0GFnw/CWMI1ExTwOlmK8zPx/usch7Uz/kuwOGOJ
vRTZFKRFOAfeQxH6Kg1fTYc8Xp6eny+uscRaJoOMJjkgxmNCxWLojB0DtCIYiw3Xda35eVXemN4M
kpAQ4UXzumtuGKkE8DvqVerA2Ng7ax3MX3/TQUTM9s+7qnVy8MRaD3ZrHHIevLs8PT/fPcaS+tF2
BhkX0BHcpVAyQ+CbgBoAYKMBd+HlDta2Df/x80NrF1KlGXjXzGY6OXE0QBt2K/P383vPcBYHdzBU
KG2k3Xe1KEzIDljNWerpA6jYr1OUMrSy26r1X3G8jSWbY6RSA0qHmCebWnO6FPo5eHwLcLLOjmsN
4RAI+8TQFv21WVu8JKiowL9pIecFMYb0Go/iwDPTYosQ5ucW1ljCKZmFUoPYwryNHcQXoLIFUQhw
nNwrKCqCH0SkzONG9O3yUFZ22BJIGYF0E7TLmLnvz2O7QEmIc8SGeE0grL5xSH5+xRpLyOQ4BCow
akfsANnGA38CMcgs/hc65im2wD9MDH3DatTvXx7S2vwtDn0Vt2FoSHRnZDGXLhkZez/ZAYOUg4z8
cqDhScf5eN+22COtDNutmNeKMViCKQcoHqKukohd14+POkIRZRf7eBL+cXlcKz6SseRm1CEDEzsD
dNzpHtm0j6GjZqtxH8EJh8enWuhlk+Y8SqjaBL8UEDeWwEpqiI7gGSRggHqwWlonweh+1tSc30ez
huTloa2YoSXEkougCDtLip3pQN1khHihhff/xvZba3xxvzMmgBHrsR+swphrhKY9AaHXhre1YuTs
hSlAkVPUaQ1EGy1Z5uVQoT4B2zqdgwSE0+C5GEClXHcbq7GSGzOWQMpGwUmFrCnKILJB+G0eB6Ai
A1tMXtVQcwHAarCcUwFoRQOVrSqefPALQQm5ZgVE0JuNOMrKkJeQS+jGCyN1MGSp0ucZeZdX1aPK
uuupgDAmIxvdrJymJeQS24FKy+Jg6nfkF3OE9jXyCK21xYi71vzCSnQsE70GbT+esw1kWQG9MmP4
4F0df7q8p9c6mL/+xjXIbA7921KIXR9aD4gM7Tm0pKcs/Hy5+RXDvURatl0no7I2sPEckvp5Fexa
akJmGGl5G1LOlztZsdzWwj3QXdjmDGl/HMekfKAoFzwPEgJoWVQF/tgNAZR1dHBntDUkky93uWbl
lnjL2iHgPhZU7IB50nR0M154BWq3ig8i/DYm4NhOv0txVUa3cYZXu1xYCNKlDOhEJnazrOGs9Yiy
hQE4BgjbmfJGOA880shp2YABbpzkFZu0hGI2RqxDY0SPlKaZO7XjXT00v+b0/oiBZP9RhGZugvcC
Pl1ptX5kitQfHKSXwOoRbjhAKyZgiV4sy0SrxIAD1OT6myT9nVCQhktEBsU32b+Ghnl/eTes7PIl
jnGg4Kbj/ezACzhaIX8O017vOGkLHwroGyd1ZTGW8MReRHYZN+gkskECDsFIOy0fL3/+tYlaGAFV
gkRsLIAtIaSAOq+UdyYCPhb8gqbTps8g+PdrHc1je2NtTEEqBZUFpJ6yg1QxoLXsGl5w6ahzvFXd
tWLRlsBEg4V2LSBxBtqZ4WZIrMfYsd59V0u/PIa19hcPhoSbeTVIIIwcqE+Z9STcNoYqK3AmG9GX
tYVenHMhApJDCR1JyS7tIe/c36qSvfzah184AplVIasf4EiwNtvB0zzJSp2wfTf26MrcLCGIU1ZP
tKFovorVVSrzcwv8tV3g1Xz5469MzRKGmDDVNH2J9qeCX5UBuZezwvfltlcOwZKhEeFVUZoah2AM
Bcje5Kk27c4Pnfg9xN6PkFXc8CJXjMUSikhtTiyUT4od+Ab9rlY+7gxNmrsp2MAxr10USwxi5HTd
IEFYvwshBtxAahhvTbwuZzWEEVqi0Jt+kOE1hA79yzPn4PT+HTRmmItTPZkORLg4roncVEcd1mde
Ry8j6FnsNv5azMqfFHWxftqQ+BfXanHjC7tNiyaenbtUaWhfdt2jbBlkaMEFfrBRCOUFulYbC7a2
6RYHnkaR5jaHi5QXycGJMYiRb2YU13bd4rCbWWBQ3QJG3UGadBarR2V5oxqg+6PAPPRJy3yba/Xl
8kqt7b3F8S/tEZxsrUYFWgcKhSbRH8eUfxkd80isTV25lU7+hlQkMm36Cp2YIbTV3SHu4zNhZnKu
qzZ9dZoo2l0ezcrcLcGKEQRhUhrWYheLGLLrqgVmI921qLDqMqjETQXdOFErG3wJVjTjUEPIAHD6
EuJwzoTKcXuqXZQRo2TTHvYk1/G5IlH1RYhwCwy9Fi0S8/S+uSvzuu5yZSiB4ghUdvB3IZTbkXJy
nYjB87sx0+fEqNwu0fvLs7liu5eIRos6uZrKTACd4pDjaI7WsxWP+prIwXl/uYu1BVsYCtXVYRNA
43MHKVVfpNn7yZT3ggK2JhX0hhtwYl/uaG0LLuxDCvlPDYV47PO89h0qQNzWvh8gyhyI5t3lLtb2
xMIqENrnqNeIxK5t2ztnRLirDoD7rSruTrV9GvrsFSXm5QGJwl8sYTbEwliUY+7U4CKFHiWyGQar
vR5sBkmpn2eYM5TToQFLIfzRHvLAONr1WG4Y+LWtsTAbTR50iepCvDzs8C5zNCg3ovKpQ3L48lyu
7IsloLGs81ZNqsGFNY5XRXDTDifHEn4E2s9+/PBrfcyPxzfHibcabNJhwHdKdwkAx+EHCGM9R4Pj
9ab+EFYgsL/c0cprdIlqhH9FYjDH4Lqg/Bpk0nfMKU5gLAUzKhSVO652CDJuPXFWVmYJagQd0hA4
UBnfQdz4BD1miBCNXhywjejGytW3BC7ymIYpidG8JSNA0ewJ4qDM3piolUO6JHCkXQ7evhi7WSYd
YkK8/QoOFM/M2buqVLvLi7E2gIUhMKrG6MMQfWR9n/gQLT5XYdRtDGDNRC/JG4ehEAWZZRqbDHzV
s3G22sD2RdM16Gu6pq3cg07ug5G0T/YE7aZfG9TCDEhJnAzK8HzHnAT1cCR/aaZxC2CyQqliLFGK
LTeJ7gha1zBnQTN54TTd4RJ4R3P6zqoRKozDVxKos8qydw2A1DyOoUhFUJypG+qaVgiBa+WlEfna
FluP35VDtcQsoi5AVREc813Z6v13hBpwHUmg6L7Px9obqu7EgNzdeKauLewSuBg6IlZZjYRTrORH
mmDfi2FMd2P01UqkH9ou0rEfVZE5SFlza+PSWrGCSzxjmuYA2aPaDHh485FY4ANEOPSL1uk+19PG
gV65tZa0kBBFH+ygwAMKj4G85kdAQEFEYVedq8LKg9z5gcgtaoC18cw2643FJUXdqzTAQ5wDLDeF
CP+DG8XNAPHODePYAgaycQ5XDvkSukigLp/SeeLyVD3UaXhD7GpjvtaaXtgPJ0TKLu4BJwIZyQ2o
+28nyMr/0ileAhZTSbspmROPtMxPHGoN8OVwkC43vvYGNBY2ohBdpplG690sbJk/xw49/lmOoGTj
Y9mRshPpp5xt2Y21mVr4CJ1i1KGDxkxJ6xa6oVdJOZwuD2blovgbYFGLKcUjCAGRhj4aUX5r9/G1
mtI7i5sbIeSVvbpEKUpSIseM5nbaCA6dzG/zRktX9NZ1F6jPiTm+Xh7KWj/z19+ciSwJ4GdzLMuA
J9dETqH6KEJ6FTSv1sZkrXgES/ShHOjQ9VCJ300oAp2vJAkJFUtuKbWuDWBxqJUZ8YTnCOhL/RVU
f3uUnQiH+whe4NXweHmS1oYwb7E3kzSGUjmDbaF6mTZ38BIObWEewjzYIqZe2apLjCAFkCp3Mhzq
sZZ+D/C7G7F4Szh3bbMaP354phCnTVOGJL9q/MYJr80690kVu8oGzPTyBK3AxY3vp/7NDDV4Yaes
RcQFisF3QA1cAQsPeT8aXNlWdOMM6kEHiLCWGXDkNL4Kw/FTbiLxttH92hgXZz2o7CJDSh7vuK64
7iBXZ9B8n+Pt6BKne84rvg9yB0r20s0K8ZLQ4r0YwD8TkYPVJQep7Z3O6bDxaVZWc4koLMs2dWSL
WFDV0Kto5M9OtVX1vOJ1LOGEYVg7EmJpyNH3vN2TmJDD1NThwTTb8JNqo/gqtqI5gcqTp8tTu3K8
lgDDIlcmDwqklaa4F58yFtIczk0JNKaTGda1k+RN5Ko0rzdeXmuTN6/wm40EkqjBMedULQuC+3ny
LHuLKHJlkyxBhE7oFLRROMUJ9BNx4dhVcgMOEjvcqoVem6t5TG8+OzJukpi9jdxoOR3rDJWwffUR
PYz6Y1ih9vbyiqztgYUHoCUHGV4MgwdCBfo0NFFPfV1Zce45enTineoHk7iFnurSS4uC/JpwlLHU
36YxyA4g2YxtbcjnoWsQtS3zd7xukb/PkufLg1tbo4WXUKdVlFICtxr8gZ+7ILiJpOHXlX3HCvZw
uYs1T2SJLaQ1yoDGDu9hK2w+5gAVa5LkgGYjidWpG1D7vJtQIFuBPnQua0kTsQXo+fng2BJsKGnu
lANqbnctSXw7Yfds6h6HKm18beTJ7vLwfn5XsSXs0GiicsR/s5/FGgCG7FMWBg+xsxXM/7nDzpbQ
w0qC47EIFO4qUEQ73T6MRndC3NG0hU/hQdfWoc8+Xh7Lz40BW5I+jmVACRkS8KBRfpW3oAuOi+zD
5bZ/fljZkuCx7kEFEocZsnKGdReo+AjHwaiTnaz0ea4IudzL2ggWJkEPISmEQvFMpTrjLNuAekzk
44YpWFvrhSmYJEhI8ggViUNg40pwPta62wf9r5GEsSUSsWYyieMakOhM6C8cPOTft1NRpsekiLbc
9LV1WJx4Go0T0nEo/qGZEjeQOEoOfeiwU5MOvUfrONkVYx9tTNjKO5o5C0chzbOQ5QZwxXnRfGMZ
/VQjsOAaLDnYqvKCYjgqg782Zbmf8IjbcAhWlmmJTKw6RnrQnQOKjZibjtiHMM5LNxinjbfCil1Z
ghFz1adp2KOKJU8cEM3GDvhD8w9patyQjm4RsK6s0xKNOBVDUkF/EuVsYaN91oGxMQt45dbggxo6
23Ibo9gKPKyYaLZkcCyy1BpDRjFjvUXdsScvfZrfJcP4GVL3BwDdzk1HUcCO6grXypBUNIMtgZ2V
E7tEIzKjRsBpYHJXGI1GeX53Wyq9cfWszeHCGqihkKFSKGm0s+7Fgovok7E7On3+VQ6xFxD7j8tW
Z23DLeyCU5E81UCz7PpZ3Jjz8sbqjXMUVxtQmbU5Mn50dIaSjVlKHZRNlUE27EKI+cY+ExX79Guf
f2ETUKsUmjJAvXhrIsHJ2s8Gslq+BbbijRO5dmIWZmBy6oZaQWbteJUbTygGLE/gZTBv1WCFrmY2
4mu/NJIl8pDW5RBkNkYCYjcTAq6CONdxnejStVnPni53snIlL5GF0jFtp0pqG3oXIZzmRtrSL+JJ
maiZQ5jZtWRClBs7hDV+2KTyfmhzW28ko9c6n/f6G6cXNcJNXZkx8HrKum0j4wSs7XvmpINXjMYJ
ETePEInaLcPpN+7UlcX7m3S05p3RC+TS7Km549w4GEF6TWvuk9Y+XJ7RlYNqzQfrzaDCGHCRLoGn
NkEOmcn6KjDk7ewRzsHkOZB8uZu1kSzsgcUQEsNTDd1MNHZz0douCjNbN5vEKxi7Xy/3smZNl3DE
jIIXzUgLONUAPTBUAQ3BO4CcEo78NGc3qWp3DvjrWecJxLIud7piIpZwxBy8qFq1+ZwshhxKOqAq
TTZsiztjxcBZCwMR13FmJgNaj0jxGRBdMBJWJx1uydeuffiFeVDFEMcoIEH6Lwy+VH3+iWl7K2f6
8+cbeDt+3FptYeHajNA2Kp1B8jChyFlCIa62Jy+2K7/u5YbpWRnEEmzYjeAFaJEQ2tGKRbcMARHE
DqpfczmWAEOwe3Jig4pnB9llL29Dv2Opn1jjsZ4+XN5AK3ZliS4cxwTFDhFCHZWo3TGbgayIEIfV
Fxp9m09hRoh/uae1iVoc9kbUpVVmCFBmKAJzbSAM2LhVCLDW9vz1N4aknCiSVAlA9KSpnyBaelda
m5ijFeuxxBWqTsRlDTWw3TBQAzxF0FIgIniRUQLGStjbjX201o3x4xCgQZo4JeQgd7n9WMwyxDTy
a4c+gZnj8vyvnYjFYW6HiQaxBJhlNk2RAANOIX3Yp16GrjItlw/xBmxmxazLxbmGRkzb52mJXStB
b4n360wzQJLIc6j2i/Hl8nhWelliDu2mVBVB2HVH8yy/SXRcumbbDR4rQZpKpFW44IQr7i93tjJ5
SwBiC9W8nJuAmtdAmPt53UUeEgUvEa92rV19zDqA8+uqkL/m+S0xiePE8JZRiPMmFvkCrZrGZ2Em
jpfHsmLVl0BExssxCqyZ81LpvNnRNBgf494Y8C7HLbm/3MnahC1OO6Q/IK1dg5RyZL0PbW0AooU/
W2FmmW5mGbcZc3aXu1o5OUsYYjuzNk1RBCY+e3aHCvapV+QEeZ/Yy3uxcdGujWfh6+dDbHXCQqkR
kwFkvCEfUXgzW1VdM9Tjhm4+qI21X1uehSHo5KQCy0Ydlc3iPQX7T56KB5LUG87QWvMLM9CFQ2BN
QOHDJ3c+kPlAhtNNhGK3y4uxNk+Ls69R+CzNmaZC9+ErqP1uinp04BGNB4M4XtnIK9vuzQ2buWL2
l4hDe2RAfQcgvEhap4ZIOR7M4NLZ2MEryRa2hBkCt9EkcSdQ3pprOz862qjC27azQuVGo6mKHZ10
8UxEbnR+5hh97vbN1OcoHZ0Tx4iB5Ma+rwJD+5endm20syF8c8lxh468JcghRnMRuJOVk9vBlb3c
+Jr3uoQdmj2lqLSsENCMTC+C2HJLnTtQWkBXIITGo3ALIDnb8iYAJTsHRfXlbleM+BJ8aJqOBPcE
wpxZ35YV2LwDMzhripC3y6vCkVeBSNLqmEs2hH9O439+Hf5X+Fre/wlQrv/1X/j317IaNbQVmsU/
//VU5vj/v+bf+b8/8+Nv/OvwWt6+5K/18od++B20+1e//kvz8sM/dgAkN6BdedXjwyui9M339vEJ
55/8f/3mP16/t/I0Vq///O1r2RZQ1np4DeOy+O2vb52+/fM3Y160/3zb/l/fnAfwz9/e6zZsX8a/
/cbrS9388zdi8t+pZZqWtGzDMHBIYXj61z+/Zf+OZK7loNzVQCd0rvQuSt1E+DVOf0fcASImFpfc
gGYsDE1dtn9+T/yOL9sGvmVQlOkCQPt/Pt0P6/Pv9fpH0eb3ZVw09T9/+9GkSGFRFHTaeGWDEstE
4fHCpR8pjXmsUoDSCqv2QYgb31c9aQ5RaFWQgc30o2qNxsPn2Qor/Hji/urZkcK0TTh0cikJDKmJ
ToiezI7f6IBVRzD1nrYTV96b9fhrxG9H+OMp+LMfk3LOqTCp5MtHC+vgaFZOzFFbnSSNWwmSxtCN
ydqDKVT+5OQluc+Fip4udyu/e2T/RvB/X3Eba8QYoA6m8zd+hoCD/DVKoCBHdIRYECClIIRSbdxl
bprRIHnfFxaezqGy4nM4lAA818iHwlVF1P2BVXVQU5dVrIV6dV8bkBsUteXZA1RunRSxzN4es5NI
wfwB5jJUNO4tltPmrGsxitwtRGIabm+jbKcyi97t0oHeR71ZPfFOW2co9MFz0K29C9Kx/RgnU6Dd
JqUyvErC2G5fatu20l2qhOlVpI0e2igtb5Uxki9Jx5EIrxX5CAll0PqVOgpfaqdhj1mDMd7mZZcH
R1Er5leikbeptr+R3jITN0v76b3q24c2hNZBhupsK94H1uiTaARH/Ni4zAgivkd5QHOOZR9/rhrt
vAdkkp9jq893LbPANt03MwFTpwSy4KhFzY7x/OehSuPaOdYqr9v3BUBzjXBthWos4AUK50Og2gBV
i6rVrc9MR3hZ32XPyHFoBYPPkHVMAedKXkTSWJlXdmCZcpu2CU6tbOi72JZIWlqmhTnIpupzSgv1
2ciE+Wh0pbxPQMeGjLaC0I3ssF6Dnsw/rHwAbj5LRHOVDlWNGONQ+LR0ons+juAbiUoG2qnevM5q
Q143lTSPWjSw0VVYVIeqtevaHZKI4CFBJ+zevKHXyYh0/KBD229FySBe3/GDnJoId/XkfAuLobgN
SVZA4yOX58IZ8mNh9NQrS9J53Gxq32zH6La0ivTIWzs+dW0K7m6hOD8qUoOYpuqi/ThmxTW4Hdiu
Tsaee2Kk9t4Z2/FKQQjKrxtleyIciVvXqToQQtVTw4vkFPRV4k9OqK8tyF5NbgSCP+LSkox3SZ6O
h9zihjcZIfCpqDsqX6eOGygepskAYTSWtFBR6sYE9cx4ktcR0fS5UzmKHzwCnXjA0BS7a4jmN3HQ
9Vcj77jbQ+z71mHR+E7FzPGiNjDB3JOP1rBLhyZ7AbrGbCHtFdaPjeYaunaaYSc11fuEh/WDaXL6
jvUGQn0NszOX6zrwsW/IcxaijLKiQX9s6cCUWzV1fQZZUPtNJ5q8o8qp71uuh1sjztI/RlB6XmeO
sj7wvip9qfr8gXQRiHFYl9lXzEDcn9PS3PdyYnjjKHs42Hhk+Wmtmk95EMo/grFkiKgLBHN5Oor3
Erm3q6Av8UbRRgzeMbvzOsRarnqwDbynRg229Tjqj0pDPJL3ENiMykoeh8rIro1OJDd5JqzTpKpi
b5Es2mXgObuDmQ+hvGxkX2vL6IE1MfQxB1vmNwT24ytuqcHjqBu4dybU4dkh6BJpONd+CBn1Xqog
4mA0HTKNo8FvCys2PD1F02kQRvRuQmnyVQVbfzd2Ff0MggV715N0uC1R/OiOHY1TV+uiO3MRC2hN
pPXTOPDADSnHXubQn/fs3EbWqoZJBVMoiHPsemqBuqHQLnHG6aayq/5mSg0dQ8jCbDChIxDh2GlX
IE/NDwNPxakfq+J5zGhbumEVhncx5yDI7MDpCimT0D62rVk+V6Rgx1b3qN3Poim7QfQ5P6ZBOtSu
rpBvcFOnLV5qZTRfpJKWNxRDj8+lCJD6mSTRcy2EeZV3gLRNvB73qCcEBx8mZTf1drQD6aiFUoJo
uulHiZMRs+ixqeIGtTuQM7wOUEi5yyGNeciwG58sCLNCemXi58Cs+DenqZHriATbJ5XObwbdtLeF
Uuk9dFbMDwlM/j02m3EF7Y7kNI5T5UMwDGZawmalbRicuZUWZ6fuizOSUO2AGh7HuTbKptv3PJGn
Ft4cpIBI8AdtssqNOYQ4UdZbeaJg4ZOo7ceaDeUx5AxPGEPlvhOG4j4xsmY3JZ19zmnl7LQ2sxcE
5O2DBcN9GtXErtumAtMrKVrxBMYCEFBNJLhmQTjcZXkcXaMk1jpxkbTXZUFLRHgEO8RJanwadZjt
4PeM3BVRBXClGRhXnE3DoVCR8EByXx4Eb9VR2aO8yyBp1LgTkQHIlFj73I1AewZjH++VVPcZRVC4
dHJ6Axjzl7Sl+kRVWexYV4H0o2RG7KWNIkfIQvfHOCz5nbY7cjcYXO6jhie+1QgU6zJOH2MjEIc0
nSqvGWgHjocBkHQW0K+9HQRe04vcB7Gs9OrSIN9kRqrbOi37OwcO53vBeg0oYlkeIK6CE2qCiQGE
Pkj9ZVBCInEiPnEm6usuTievysvy1FCdQb86yj0NlIqXCLM5mQbv9jWP+gYy5pN5IFPTvONOm0Y+
aDLmW1Z3g1tWInyvoqTtXZ3HE/P6yklPZZ0hSSOSocDl0NuAh0yN7TLstQdiJfldCj6JT8oi5AjO
MwfozIx+yAvAvr3KbOctMPHEhWNTvq951pa+FTfOZ6j8hC7BgdJe0InsiYTwCPZg94EGRD6Wkh6T
cARQiDml+KMGFUK/G2xtJqjsHWTqk8wUOQorRgOq5i21tZfAC4i8lOV54RaWnGAtKa9f+3gCreAY
E/uZmv0EYUzkHe9pWM4SYrVxn5fJOCFnGqeIRHRUvZAmCO1Dl5pS+V3JOrZ3WFfAsQF+BMKpk/7W
ZLX5SnPwOWtUX4vzZIXmU53q9gwfQ9ylGuFIFGQgsu3miEj4uRTSckcjVOcQZrA55X2ETLHmUoLU
0TSL0ZPNADEjrtsI9l0T6wMesCgWiZpCv4POkHnWRBolNCVU+DRGRjZ5TtESIN9H2HMfjj3bW0Vv
I3Ga8bI69pyHKEYD2yKsgeqyBHKg9fhgyM65Beov4X6m0xZUrJB31B7e5eGTmRgk3XWVSG1PF7To
d5kRxe/CJMhOHAzBwA4LZ4z8GEy7EF1HgCLE6XKAbBxrJRg4HAvk18uoVqE3lRUFl6jERbtPqJ3f
aAivzoBXw8k9AVcUS9wNRQhwmC0+VfBhAKQr+iJwRy0LCkepyqv9ZJPiQKilJq+Fzyi9wCrB6DLk
WfFUJwHPXcghhOaV1FVMvdSwdOOVKPvbj0JVV3AwK/JVtGBT3nWGZRxBaIlboYVq8T3cuyLyWGxS
4U5JYrUuaSYLJPEiOfXxaO+5U8a3Rm+Ss5PR9L3KDAmBxggbAo+i6RoqQaZ2HWzTq0Fr6w5w2Pqq
HJOucxPNavAASnmgVYxYStVVvVchkX4uyhoxz7gKnEMcToiHMD2AaopCnQvGUZfFsK8L27nlAsnk
kTA6i5A3wysu9uka6IJ+9HltD+PNZNfYN6bZm+zYkALlOBFQnB7hqvZIw3W/D0ObWN4Yc6xRw/RE
wK5Kuk8ZHgzOA6xdolF1PKLw2JQlNr+QdoDMaAlhkQMQQN2ZNoReyagoblk8GKHPG7N3+7TGWSug
LQuRL7gOHxK4Q8Q1yix8jHQBMHOfquAgHOddYSmg5g0ZH1kYK9BKF4FPVdLskAI1jmDuSrwRbAZ7
lmbmowNzQCD0ZjTPqdMUX6YUecaaQX+9Gtt8b5RW9ixYLB4gMjQ1HVLSRLUnMg5F7VKnhBYZFLfi
G0s77V1WQQfHjbK+abAVpVGfy2xgH0TEjcI1DeQy5x3WfOJOwiHBF/TPE5JndySn6pb0OvaUmTQ3
Tp1Nvd/iBLKjHCyg+3BkugdcMtJVKJ+OsPE1+xqAf6/wWog5PaAYznb/w0JI2AhA67Wz8jHZV81k
n5BJbz1VQAvr8nPwx8igtBykyBkeuSaKm6FlvMxjQr4CeDBe4J0djgP8NDO4waOReRAv6/6Mrf23
YjA38Vdd1uUfzTLC8kNQ5q56LeD5vr42Ny/V8if/P4zFcGbNZJ3r0ZjHF0Q5/nHzopu4+Mf/2OuX
4uvr/3wbm/mrhb+iM9JAKIVatkWFzbEqs+zHX9EZyX9nJhLwWDhmY/FmNvu/ojPM/h0BGcS/wdVI
wY+FkM5fsRl8hwpp2rYNok1qouX/TmjmO/vwvwMINncM06EOYyZDeMiSSypmS6dxGBYj93uvRzrX
RXXYMfKJxw/knfNH7o/HYMc2QszfKyovdToHjN4ERMnQ66nN0WlyLc7sTt6SI7mbPnan7rraR/vw
0J3lnbWz77MvzkPsSTc4TmfLa/caQnKlO+0MN/bNe3qgD/HL/Hf55c2K/iSe851x4dInXISspkgP
suzwCa3htuCeXXnlB/sP6y6/qnfjTnrJvrnKiRv5/Mj8eMd95dkHhj/DHfQOrsf7/03ddy05jiTL
/sr9AaxBi9cU0BRFFqvIeoGV6ILWGl9/HD37MFt7bNrO47UxazXdJERmRoS7h0fqLK8WFzIqXRZq
koFMbkrjZ8M3XYWKtsQNX7lpBaltBEGpZBiGyGMbg441b37655v5bWn13zeDwshQMffG+inZUnu0
kMGNGAE+rDyZyrzzdFrfSpCuMGckeUzq43yMCgAJ0CyTpGeRr2Keh92+GycNSend+ixKu3sYr/3T
4lrUjIHrkNTrQ6OzpYLMtuJvJdNaajiJi4zz2IdjRDCF2jPvwlP5Zd4xFZIqVCaCU7jLAdUFx8y+
xM+4acuuwBKn+yUbCLkMFuf2HFh/YDSRxmFN/dNDwB7/+5qbdanPhEreF7q+ebLoaNbJui/P/Vty
nZ0BkyoSLt2RCwotyhJM+4VxZcKXAbbnaD4msQsK0RmucMFmjR0HBUuYjrdtflUw+4dnPQNr4m2+
5cifho/4WZNWxuAymiKskSZQR1dLTpiDgZHLQc5lih7IV4BDH5G92hEx3epd4sVReJJTUp+Nd4BY
CWl8jJ7OG1KepxdD9mWsEYONGom/FY1mv+BxchQDFI7TbWbGd2vLMFKn+Nr8kWGDFLc/yUl+N+b9
fIg4HyXDNHFsiD+VmkXT1tuM0pwlCSvSd7GHwpkoJol9nXUcMfG4osOyOWcxwSt2syfBl4OZDRSD
wd3E+ed1/Ztj+K+rsUQcn4Yoi8pPz2BxEqYGSm6F9bx/0X2Uck7ul4f5oPVsuUZQI71CfaHBTewr
n7h41jHcbWLySfLzZ4xe0ugY6jKBQcRT+azbcGg+zCJpIwBP8D+xRxeGw/oR7JAKN5ZXA1vzD/Ct
ZP1u9/6nW0Bw+PuqNKRFiy1ZUZhiA9Nbu4+4PovSs6wFcuYq1QkT1yrrNAOS1LWGGhkmnJQqtZoZ
nq3UEjZHN8urDKZenj7S2sllB4KyYXTMjginuOLKHaJwqXfRLyrVxCLFs2SLtPMi57R5hrtVZD60
JHIWvLaE5BfUZ0tYH9eCQMBcPHclHcIhNE6JN9J9dvNoRxtR0qPJ29rvoyDqKPIdeEGUBol+4fKa
ToInK5buvfyuv5d7FUr3vqW6g0yW62+Zt92jQ2xSHWXvPbpNI9nOa0mMZ3xAHbTBTFa37OkYjPAx
PsdrmPxSl1DAHrAecs02lcX4HxlH7tk68DpGki1Dw2khv8qOmHqI2/hquRS7onoSUsz4Qu9kLVHo
b3UUPGSxt+hQZbdIwdU4w+CXmmnDpOttBtSSZD0F4PZu6amvzM44fq0vNY7od+lT963T9Dlyje0/
trzmldcHLzVXHpZX85XCGZmj1n3SHum3zjsqsIy2vDqox5lODENIMAYuty22nTNfYPnrZHdOjL/T
Y0fHjYvqZ0VQGBOsSq3GSVnwnEW0YfpKq4TPyFmJcZ87ohdcBvJ+az/6Hues9gsVwUXh6PpevmVb
Zgnf+OAUb8Whu+nACUtS88luBNJywa5FUgaQWeLDNBCRJ+gOC6/xJIZVdgaGtshkY2tODJnILbFM
MmFNBMh1LTt96x4lj7wSM1CdlC/uDK3GVbJ12lzjp/4AA73kah3bm9EgCuKXJUH7GuzU3n4Hyz7A
5MncUYLtFVT/EGyuFAi1twVaWD9pH+utAG6+nyTTdTwkBRV1gk9+RhuyPXnWffVRzG0EIt2ipNPn
MJOIi8eeS3YV5he0+jjNI/kSuf7enU0/LbGSx0t7rP3YrZ/qhRpBTVXo+l6HoH2TgspOWP7WuR2O
Tte4rSPVdGbx7dhP3KqZvAd2i5fhRpOY6NfhpePLN8ZMlQnTcF8CouR+kzZMZmNXp4ZIlI/pur7P
xzx1QR4PPc1jcBq0vGEiMnwxejq5G7bPQvNbgifF6kPv4IlYlxrPuXbXPIjyYBuoCKfwhao8KtzN
cjHCDXUf4rHZnKeEa+n+hhYEVircVd/oXflbK2wrOmw28FcFhhITSWSY6dDmc/vS0qN4tL4Er3Gq
N+kW4ex47r3pOIbT24oCMSfaOfEMMuJWUpYoDCsgvwBRTnF6t0cxpWYdJEWICjb6HsLuGafUXf6O
UfX4zcAbwd/JB5S0xLBxFRfYRDbfs+l0CdV8pAEmbRMGbF889QKR0lOc825bSarjc21hPEt90GwX
1Qh76wUIbAfBuqkey8RfNgZHDlpop3FkqcZqqQGvQ4fpKM6H7gQDsURkyhYWAkvLzwZh2XobFCgp
6QYUkKCHUsZGmRhQlmPJsysO04WIB5HjXOEbiw7zS+ou14VVZ5nvsVh8bx2LT179Bq8tC4TKaY6p
wnDjOc9sI5BfFBngF+3w6FMKS0I8Yej7q6/VwiLFuvCzE3aJ8oGlEd+kjxFuUDlJeepIftMhD4y8
+pfiRmcMZ+A1jrCnhE3IAguBisUxx3WWpHTFg7nx9T2/GD3fwvEILYIksxiQ8XBfOrYi1cLMioZu
LcN79TKq4TiLemJ8xWz2lhug+aNqA0/1gOc5ODwcg1XIqyoHhsgY9PXAuRr3VL5IX8tI0pflPiFJ
ecHsSHXj1mevk/4Fh+dGqxCf2xHzIN1Xvm8bT3ObK5arjGllduPNzhTmQXctHcOFtbprca4S47K5
Bp/cyAZ+QqNnnZhEPRt0o/CV5iMTET+5OhMLT1SdaYQ2FhVtvCT1Abq99WR+N1+G2W5wTMTooGQQ
tfcYsIzNvUf1+ZjyxvQrkYE4+ZySo9HcpRS0mzvApuBt8gCHyg7A5KL3tlB1UE4wiWQoZDS3eKQv
+VGmJZdC5RofI785YWIWQhsBJIccLkdlITztKXpv43I5wkVCsDKv6x16YMcMoy/ZW3xJcfEy45oW
IsItrOWJ3mPeEjhTx1rCCOtm6mhSBeLnYoJ+KrlporOXAEwbguTUuROIEJLYOZUcxe+fke+fJKgz
OHbuy8q0lQDzURoq6cyw4FJK1l/ogmPbs+IKfAviQ3/IeUtTp/QA6XkVk/Dn4mmtCSbHpyS6Vu+Z
gR1Yh3m44uviWxlaPMUxNbjQz4bVFa9AZYaTO+s5/iV7uMl5pr1F0meAOiX53Kj46F51lki0YBHT
DhOXeHmCeTfWiYeY68oTYuaLxIf35Kg57d28qnZtd5iEzTF/zU1swN8eQHqR5QwwSCDxCgcoshM2
ySAjKIZUic9qADaAxDJdMC6JNG9W7uTAp6BnctGuEsehsgIo48WtbhhMKNLeSd5GF4Pgi8NejeY5
tcJtJoiQjx4zVYgYVnjKLREeMjJlNRgND9WX37n6tc1IlJCBT37X2VbMQGEMnmRH32XtJBR1G4Bn
keQ1N4DFsf4YvWDZoSm6p+0t8kyG1wdSSbroDwkH3rnBssDzMRzjZXzOz7jRCOtuwnrvTLoqNLOO
deS3MZfeqmAySHIqTsalXkgmsuKKcytP/QlZARLm9EuxK5axEoUYPvGSvRjU4KXXYPVFBJl0R5Lj
1tLt+3d9VQRmfVMbAvg95dtH7o9Oc85x7AA7JRtJ3dZBpMGi2Fdzb5sMc5U87bh/fs9mtrwK+9+j
mYtK5LEATSUqkY5bzRLboAKPHumhfOvfYq5dYnx2zKNnkJPYtgYtHQG5nY0YBu4kuuJll+1T61k6
ma+VhaZavAAJEzpTht/FD8PH1KIQ3IUz3QqOxkcZGd32mGLa2vl589MzShduPaqnBZDx5zwgr6RZ
UFyGFwXnxicucTtJdDxDpdsLsNYjde3qgeAnhl3G5zxl+VkfaS0T6Un91PzR62iKEEGNr8RTfSuM
r7CkepreFMid3tPJl9dgQVoM31pfS0Da9m4i4DQEYK0V1zG7FcJrKrMK0Qp9Bqo9I4kVW9YrF6ME
0e11FivV89AFxrFNj/2+aFjOwbe5HZDPq2a3jn5eXLQLMKzjt/i2v1WBGoAIkD1tLhwpYGpcg9dL
SP1k/uog3Pwejy2dXheLqTEfP4t3owXhQazvooIWkipH+YopVw/sFyqjtEYq0dCxIsZLPtFqI+0J
s7FwexnO/s421Uu8Yg+6iLKiQEwBJWbuNcd9ZWRH/bQUBHmFW43MCnX0n7qCWyAF1VCVCdhfAI1Z
FDSX6bAyvKqgfO1P/XmhG88IDKDPoM6e8YLcHgs+9lYbvwpl/FdxvHDs5lgiurvdjHfpXfLV6NT0
9iLwJLr2Nam+ZQ0ELtPc7KRWNPvOXuOUNLKfvfTQx9gyqmwGUlN5h1wNwI7moLF0+O4qR+zxszDe
4ufiaPlD6c7P23t677+aXYvIRyVMLUeXWIf03IOm6IDTGwF1obGDlIEO3KKpN3ygY+MTxyT9xIlr
HRtuOFtBBD8MM1vAMWyeINPZF/BILezCdD+6GuA1MxwjQ8speoINggQdlIOt23owI5VqXZkMx5LF
tkmLW3OrrzEVSfVrOqbn9bk8oVQRfJxKvyGqiBfWcdmPhu03+pHbY5CFceWUV5CpGBl4XvHtwYKM
v38r6Eh2pUjsTb8G6G5PJlbcTEqZ68cM0sUnFPZM+KqvhTM46b39kn4BfDc/qgOI3zQjAKnB00un
qEBtNTb2VPizzADCJHzC5CbcC2Sv4DiKkilTxPLOG3yMH+tIR+ePjGzf8VfuCQ5uz9FeqpLEn31O
K8Q3r2HiK8obeH4J7lD6uX6B0pDDszMQw6hDX0NQ5iHeX0O0l6k5jjgXwXPFCq2+zVMfWv58El2N
lmyoj3FYh30IQTZGNiC3VnLfesNhlxlMhGkVSxOGEybteTQFCDtyDv8BVpRc9SZqngyER7/1qqeh
J4Wf3eogZRDBQp1ArYxFJckOEdeIJNmqxRbtLDxrz/F2UYiY0OiX6SDdQ9ly3AIU2txE/xxkzSh+
SoLdwNB6HCNtEtzJ+X3uYGIAwzn2y/yYLbuZeXYYqepII5U7W6wR7cM9C7aXADybpzpp4ULxw7D/
ZqwXpOpIxBSCNHa4ixyqHFqBy3V73iTIOHVI6okwX2euonRmC0tdCGHjYBodYX7WY2e1FbpXkSbK
1DXYazrFSXvY0iESlwzop9MjqSMKFZyFY7kNtDg2F6wPJpI5zNz4LIedq5KZtc84Up8mftxf9Ioc
UXRVDKKkmW+cb8nLzPBakfizvRqd7O8Is9eDyVndmKb3HbErz1jsOCy6Y2Lis+tT1x5j86JMoTHY
ouUJoiea8MahYxLgtQCHAuWGD0NMtriJtq37hovUCr50FENyPGRbbCI7frYd41vEmsD8UhArUfiV
B5wc1/nW5HRPffpD6iIW+UgII+XavQ4xAijpC1u9VhstHwLyoImoAUbicR3BZaD4fsQQsp9cEtcD
EcN1OUprmaluahe8w+LGLbjDIQfoDLwvc3oXsIboRHzISBsIQfktxyQ9la+onOenvXqf+RYzq2UQ
hQhu/TLZ+NEVnwpnO1toK3mMfkR1bnklICI8QjmjIzX2wjvzs0PnYN88RDfJkRElb8VtSNzSRi4z
OQ0tHOEP7UY/RMB/wfkgdiVR1mUF1MEPkTj8qeIYo0mBrAPoTWhLEZm44kPa5bbuP8NvP+TV//1d
4Cj+jl3NKfzPrBTfNbDN1oAEtLQ+6J7hpI/ET27//G2/3bV+ImUytNzgPtBfCinpj28TEmXJM4DY
PUAtE4Xc+hRfVCqRxcVMdwfpDDgLk8wIXa1X29b5j/f7vyHIf7+CHwhylsO+FWKw/QpEGrt/xfkU
tYPlVMDu9T80LPzowf/38/3bHf+QjVsl6NAtwR1PdnmERagTe4Y/ADX6U5fvH7/pBx+TyBjRpKi4
sypcUSRvbhVouKc1MPk/v0VQkXhN//UasTKxPHXYCxj7Q/4b9VOitwRyF9wU+pk6UNZlfIC4Q7rX
LvYiR90+daw5j70tcwMsvq0llznzQEIAqxpQbh76l7bkzafymA17A7iH0FcFaOutZ1YbYDhq0QH/
X6gXAzbW4wxSghmCPXz2fvkhrzt49LAyYrCZanc4mqxkjAmUHOgs/P4SHtCAOe2HECJhxMlsBNUZ
nD9PecTQpdScGi8N+pgAxfzsQkBmgKzY6OcvM0f1PDpDoH9Lpwk+qD6AzQkFwdcQwofTmS/ppWFg
/c03E9JagK12CdAK+k+ohWuanFVa2RHT2YokANYHn10AGAxNCEDeZN/0hQ/DBuX0oeGCKjtGNCzf
9HNklwApyQZUDzSD9OrV6Gwh1hFv77LCyglHrBEUNvCK6Ek+bvbG4iMMSViOqATY5x3KGH9xSWFH
Tn1EC4atPZcvxbP4vgLQBO4Tik7yXHNkvVz1Bxux7zoHEjRhRLFzxO/mdf+n8ovwmtgWTvXm3ZTp
GrkxB+Jht7f4SQfisdAj3oIzoTYnxm0BewE86ZSHij8gHzNXP7GnzJ8/t+c9rYY4E0OMnw0krygC
vPQZCH57KJ0cMNIe/WkHZmH57nu3xEJJ6DgwHRlozNdz5GGIbIc6XyUA/DEGE0Sh9aJ1ENwQOHkB
2eYara9DvvMROjGedLu7ZbfUNoNZJFFEDFSva9AULsII0DKsYPz0XFoE5TzQ92klO1EjaDCR4kIZ
JNq9y9wCqgCWFa4CxbWHcDTvqV/CrcVHrweS9KLm2oaWoPP8XD/qEekcBbuEdLkB40YrgWe7YseW
7RpRPTtkF9hJOjJqtuaIYOUaND1sDtCx3wll4RR+dPkTraP8byebIqtoBdBNCU72P6JG1qd1rM84
yXdEFTSh3T0nCqlC7AFeHi2QXfWv/IBj1he9NtwxJsRQ5BLQjvPllrgTeB6EWcGL6D+fF3vrwn8d
F3+/sp8xJo6TfmuNPcbMfD7G7swNEAnYPpc0AKDp75cIMPkCahXVqoKnlSLXHkPUBKjArN9ErYSa
QAX/+BnfzHABVTXbLRtDjQJix8ywwEIxNN1rwPo4Fp7US3eXjwIbr7k9f/xJo2Eae5j4eQKiKUPS
RcWydMwa+s8TsM8MuJBksOBjwn1ABeR01albbOjHiArswdily5XdVq+VsdFW9DOFlS/JWWLzwbI1
y8HsareYgM51E1cUQKb2bOwMjFbRmK0Q93zGQ9ivb/H8DnX+eAMmqSNK6TiqkPMyjCWff5WuPaAA
oxWLzsuAqra9KDiRtM/4pB66pxR814wjIlEJVHq5bZxHAPEmLV/mJw3oc9qTt+2u3ZVQ075NfwQm
40XWq9Q+9ZkngjhGQfDesRTvS3UGb7MNhioBSDbUajzypaC8dDhihTNE3gfpc/RNiqPRwUHfyBC8
McF0RjhL7RNsaNIxA0heKHlQ9dQfccNqAOg42rMTnIFJaRikL2smFiiPEj6666V14aONXExDXRZB
T8jMPfmjCuk/hkcbxJ0D9PbgChlHOfaR8Zp1jmqQqSWxLb5iKJ5bf3QzVeGacrbC9iN7a93isMNf
EjAtV0SdHMPSBYyY+jRylAMitGgIIMZzdJxdtBSOr8I5Q9aeOZDqntQStbQYHeQVVQOpw6W3NWdz
AL39dSLldnTRNceaSXMwzvkr2rRA8S64Rg3OLkxCDi778YbGaz7PDB0KCJI4lF/wRROqtplQoaJ1
ROWPiIoOEtCP/bJ7vrDBa0LAXftDb93sAFmreVxdC6Gv8JJbAqLZVa7qRlYUPY/8Fc8uwJsG/kRr
V84PCtHIDFR8s6ODEeJIwz9cbAWIwHBYnI42hzmI+F7iRA76CExH8YpQsme88dqV7nDCCWS3cJbT
YusiNpfuqN8N8uH4Zbp3CZMdEztNwdKSfUCynvh7FUj2zvkAvuZwN/LX741VyC4X8GDg3ha7RiJU
eHvtvWPTll15M4BKZEgAqml/aG8zB30FtuujA/yvhCDXThGIOCiecTh1bE8ZR0dJiflkjbQ5t0aQ
ugWLfQs1P5SJFmr1a+wPJmQoVXedPpLTjtfO7LhXu8nFNB2o9IC5DpjadC1WjgFZaXqDvQfMLlPz
pEqvC2KLXFzEyFU0vzV4YjxJitc1PL9JrxMAOJAmqHdajIk4Why/WSW7/gVXcxvaaQjezfxjQ9hv
HdWTgR/GaLtnlg2J8g7YTnDBeEUnRVlfmvShmhj4TBfU8okrqB4E+5vm5YUTxVR/kTGhbSPyRucN
a2H8Rg414RiNfq0U/RgDXkDugwX8qj8aBhXNSFp0J3xan8a9OCObH+zkM32ab0n00OBbX9N2gcqd
FAOFHgLpxszSx/RuObU3fcufAKD1cOmAA+e/WkcLYBbQEAm1R5e7S8mXlWCiIMif5AXRXz3pDKPs
TspxxyRn0GxNsOPiQP+Dhg8ceLaTBqgmgEyOD/2MtgTYU3uqHQN1kFlug5XbfKVEwqF+rneD657i
AIi+1l+YBCMjbIY6Oj0woxFpSPGenuFJgk1m+WPH5hCQkeGjx5zjNeGdXyR/9iqyHYWD5r/K3ghk
4qwc5LtUOmloPNV346Ceaq/6Xu+ZFjSugOQHbuHnETSJQTq0q5cgiqqGdwsoDtSCSEqNMJ0eZvqS
SRSUdPRYpSDprlLrJMkDpE+5OGAB85tyFKDIpea5B3g4MtROXAKVbDHxHAFRRI8KTgm84wFQ7Gqj
9gWy9dG4xkG7DN+93Xq5NwQqdDYRg30Ian3jpuCF9HZ+21VIeyYyM6SEjZtTlNGAgjdefM/2zDpo
duSr+FAOAwcmmpLkHTPKTMhzFN8cSW8rl+Tlc3N3kgS6/D17gpoJhtNnQwPihk6KAHIFmcQ7QHBd
GfoNQuGyXwTgCc+EciUJMh/BozikH5Cza8+jCy2FXzhKDjdpWnZIzeqz3D2rCRfm9+5dV2h5tpAd
frUL1DIOzkrFl/QAyVuah612qb67mQFJQztbL50F2bdELylem+PqLQtNnlC0VzArQC5Iits4kFji
2xLTer3obwmosNG0l4rmeEElgTQ8ijUCgQemwPUAw2NiPKD2xZ9b5/pVCFJkM2DIFqcOzBKefQSq
1tZNURsBxpJv1gO3hpOyxtttAO3e5NeqJV3uACkSTHSlAHZr90WIaIuZUzg/qu+p4mpKxom2V+E8
ussvRFfpXH6IIpWfBE/7gxh0V6j9d5qhow9XMRSIln8UWobcaV1tmQrDLA0PFBrwI8HpnPFPKMDe
F/5P3/NDwWKuq7JJKdKZPdIrwQDMyXIkLrrKH1SDv03N/umbfiAAUzLNzWjgjvZ6uHRT/25ycJvM
fIt76ACsu3LvvC4svkYkDsy6N6BYxpcWhlUeUh/XCBoPvp8shVCoscsDGiJ/iWfQX5tfHItvy5YC
E6ws2KW34lsn2WXPc1OGHKNzOgJs20M2BPJNZuWpI5C7SbyGwK2jFRC4gepuexWZHGxvwi5cgeya
DS+jB1j+ryf+f5Le/v8mqkW3498S/72B+v/91Rj9V4Pzoe7qz8/67yLa3//i3xJa6V+iKGIlWypQ
Lbh1KahP/i2hlYx/SZDDwivUgK4RmAnwhn9LaBXtXxaanlVDRlOu+Zfw9t8aWln8l6FbaERWdFM2
dQkF0f+hvfknECZh3Joh4fvRhStqgKd+bLVZXDIxVsSPvS7R6d4ySfWz5OygbQwY4w8bW9p31N/2
wV9fB0mwio5vSzXNH9Vam80GusC3D9nZYTcUzbbKosfO6AlOaccm+RNqY/zu0P6Pr4R2WbM0QzIN
PDM0Ef9nzbJpgjAsa/yeF6u1BjkGnScH2DShSQPkqRDHL9aUaQ3TMjGJIsVr9HIp1rsK82goQHM4
7TmFkqH1Yqxic3hGK6uAf1mij0iAWEErY5QtpVIZo0r0trfa11jO60JRWQtvgXWGM70gLj1251xJ
tXCB9TG6eB76WG0tdFR5lXSnsavSHnq1pn1pzGVJHzX0nsO1toq+QF9rNUVvrYU+KV/VEmOlawWH
RmfJdRQZaPsBTA3fN6X2angDarSV2gictmbNyDgxaDdM9R6dPeukgrZCQ7FQ2sYkKJ415GApcXXx
AS7ixXIQ5Qa9UKZujoB55/3xdGK1qm7e9VWOHlurfBX1pAcG3a3RW2duUJebevyelTNUOL28FAcV
40Eg8OiK+dHOJqLi3LSKrw5Ci87avmrtAm6jMdFUjGRFAaDNEvoZt2UjaJus/GJoN54XSermUl1F
fo6GUgymUNdccJNKhLpi1Iv2mK+TCSHBNEBxNYxW4lebPi50mWIMxJX1FW043TrA0GHQ0xsGXVcX
pZxB4cAmVsBXL+D20H0yoO8ZNpRT4oidVaMV0tBlKD8b9GFYGa3QZyyDcCm2RL8aa1H0KsmnpVOh
TZUGMXnN0qIDrLEtCa+SXAFfqZpgE3Oj0pEVV0m5jjzpBLXZe1ysCs6gmVKRTFHFixq3W/oSZVE1
cVSBYJLlqS97r9aT8qlNZPD8IHjbnJlo9vnC7MHyqqaV+Us3arzHotCRo8fjCLpvGczsY5Q24XkS
MC2kRKv9ZzWUccQXwwC+qJe7HU3WYOGSSRSFCCmZJPjjgodCjGYe0ewbZc2hM2YTQuqhEtD9dS2m
oSyhWZTTncJWyk4Oo7pOQDWsCyar8UorYDoPIr2FtAQa/BJllxFb53LeFhmToupJiFBsCWY/udWk
YtpmVilCayPSwisFbe9dFA5GnVeeFZcqlCRdKlVfI4bNPtQkl9prOZezBEDR6gUIORuzREtd06Ya
xrViSpmMqjKJdC6itbXGiFgl1k6LNFiKvVb5UH1HsYq26TSPqirs+gV9aWM9oNBu4eOAhp2sHyyI
QLsYCso6j7OZ5IrSt6EilGqPpdSuxjkTEi25d/2WaFTFYDfzDJM9KOY1zOSDjm1GM3V6TevW1F7r
tR8Esq3jGLGtXmf9gmWuyV4nRRKe0ZygDxUtZEKE6moZNLfqkrw69qrelqcFBgjaM4Zkr7SszA57
JhW3sDfVdEUymcubI3Sj/jr0Gq5j7cR0QP1eVpCgaFsMoCUWl0907IqKi7b3biTjWG6PWVWQNKto
ii4fyZahoKinsehdS2g0MTQaA5qsVVwiycNnDLZs5NtXNyxWqhH0FE3aa7fmYENzcVRTVir5JBPd
mgTwmppk6Hxr5gKbwGqGYcC72Uorf61FpQFtK0WCruEiFp2Ug9DUA/JOeOMCbbSShc0dmnptYOot
xMtVpmd+NSA82CmceXIX03NH6JjK1JqDVpggZ48Eq9dsocnR8AmXGAUayGgGPGus00BzYYOqoGoE
sxzIWBSwXCXRto1CT/oantVFhaa5LqrKFUDo1Iz3ra7yDANmo2KaE2It6jKiHInRnJp3Kgwi9HWp
ISWY0FaGCjGr8lOxrhGERSo6WXUzr5Fnj5ZR4acePc5FoGAoK1E2KAKUzRzdKoVWKDISnUxYhaSP
dV8Ym+OmL7coqlAMGddmSGcuRNJTo5SgXBpROcLWK6XyJl0sCRiFDIWrJgvPFWZIOyJ8cMMZw2UB
vIPpW2QVLOUQmmOTXDUpcaIeybdlfG+dOhG4TNQvkoVW7tyKoZut1nxxGl2s7b43BhpPVmhhj16E
DhJXaeZir7k5Ot+3Fdh0ofnLop0Mbbyh8xsDntX/Ye88liRHki37L2+PGnCymMU4dw9Ok2wgkUHA
OcfXz7HIqlfh8JBAV73dyEiLZHdLV6e5GYyq3nvUJPqomOcdM39RtMS9HHFi2vkldnEsBElJQA2c
RtaQR06QnPsJVoF6zLZJgE6ksbSnfqh/VIr+vW2Gte9L5O45C6BnOFeD5GW3ukk63u1kVpfrvVIi
6LrJ45XUZ79YPBd5wFzs1YpYipPk+zhwh72uV7dlhybFd/IIJR20zpw3bhUrw6HR/PiXUtTuZaj7
413URVSxNLtH+LLXOOuKJcXMy40U8XF6gpeLDvffOtHlBFZAgYQ+jIq1l5mPkGK3ceOsM6W5zBtz
LwfJuLQczqtmiM2l5Frlq1M0JJMjSdnKVtGt1aLWCNFpQ/S96uT40FrpD9etPN7KRpgfJBvvaZaV
9qpsikPilO1LBp7gvNYL9SxQIpMdLaoIlZhWsLedhjcgtgX/YDY5lRh0fWSz4du6RIWxHD3VXt6c
ceIR/SzUyCO0D4kVLysACyPISCdWdb7sBidRF6GPl2G0Y5wcddYNP9OeBHat4/QzSitfwzvKlrXr
d2cSIK5zjNfFSo/Th0r2w0Va8IDMQ6whgEt60lCpsvAT5HmtF+krABPZyrFzSluXqf3d0Prm4Kf5
rWP4krwsJFxAlLrzHkKi8hH2Q8nQN2aR1tI+xQxZrUMtcrHqdBXMFTMZkyWsiFst6n/VAFPjszYY
AFlBuijKy7Sz8Cg1UXhQfds6yH7sf2s0x9uHslPY/L87t11T4aZaWmYWXRo5VnnVTNpbwwsf1M61
FhRLWPWNfVPjYU17k35bF6Ub7Hz5vjAJpEfaoY2rhBqK/MMOYovGcjjNGsI5eYR5t7KyH+rYeT9L
K7ofS4wJjuHt4Vanu1GP8cHmcObMLKMrppIANUy2scT697uYiJhtjCuTLWpl1769lu1w10bhj7hn
V0ptPVuWsgcwWCd51jSUk8AK3soWKR/FiFFYgTBb5AEi3dIYQ0xcMASqmrxmnaPG0AiJW1ZbXkrA
V4BmFGd67kXIRthtCHUHLcRUVVSKD5KARJRik3GyirdOFn6wIUYaaKY2KBDbG2TsPjCZF6NuHRS/
2jdUtY+dgBrmmZDwZbl/Ybfa99GLCIEBabK+h8xmIB2EZBPJfszABq1jqpaug1Cq9lUnPctcjWG8
RMlrbKaJvm26mIha25XbUMou0tw9N6t0VZfEVxQiCHVU3TZJty699jxlv18EtfENogz4b80je4IH
HdyDbuzDMPCuLUVKn3s9shYGVae2itSpKIMbfTdWzT6MKJA2wDhYJ0EESUSRvTMDm/W24Da6N938
BXRq/JMfteO0+zWUljgHKTm58Gu+p12UBISpJk1KGYFcxdovW3Tqkomo0RNuGqUycYvxaaK2EH0F
Glxv4kTbaiX3k67Nkf8rEZEgeVQWjttgyOlVe+vY6N0gdi2dqv7GBhrxVsh5zg81KkU9D9c1BIhl
V1UITwb0Y6DQCFtyhOoR7wrXzp/zWpb5aGlwnohLSz6o6Z5LiUfiWHMOKvvBqh7lnRIGmNZtObkO
zDp61JQCeZ7PSlk4QfyUmkm0yiQ7WzWVgu+gc0knF1Ht7TRX9TZAxPNvrZ+312NG0QroOrGEZj+u
rIeksNsrdg2izlEaXmaeS4ivqrtznZsjxVBcxbxUjNTZ4qYvCXN1zcZUMvlBAuqzDepS2uKAB5EF
dQYRikRyXC8zLE2jyXFcKsUy0eJ2GfS6v0msXOGqWaGBT4dHu8I44nSyv/BK6buv2DfhUKFt72yH
Oi8gmEpL9Vd13t85WXwG1+jet7k+wH31d76rOPH3ylZEZaJGqjEHBPFSzyuqRud6qKjLKG615rJX
3fIpcMmG4oUmKO0ZfbGQZVclRhb2Ha88iji94nSK6msLitGN06qevsqNenhOxzx5MTKDHKvaZKW+
Cs0xjdZ1VQZrv/fNYWUGWT2sIxBbL6Ffh/Whq6TCOwfpyotA8kJFZ4o6NJbaiseFoMwlVcECVXux
/yD5OBKiwAdlIHldWPHw8GpseZ6SCv6DaiTnhusb3UMFkCrg7M97lb3Z40ur+1iWAnXcRImudemq
dbl0HjplNPxzPjSVHrp4iELMjo1snJUO6IlDngIVZ67HA8fBgmeBUj/pgPhrMv1FJWFmKrQg7hcD
hUj8lDikAupiUfkOWSWz1CWuIHJRO9HOByFs7Eaa1He50aTJWW7bmo6qUwf3t4zsIiTmAOzQIQtI
kV4f24seW+0LpOoC1Sf3qRC1Zxxm6a0qGdLPwjXdCA97HVrPHlTMNN6qcW7oJEZKufVeuVzL0htP
BaNMFlSIGvsLbg5JdZYY1YA7Q8q17lfNE+VyRNzREdzUi4jiNqrnLgjfuDXeFZBe2TLsKC55VxYe
7wSCOgkuk2jM+ouS67Z1p6oIcH9x4yFpYJs56IC4TyNpVUgQDi4KuUKrK1ltRAIuLMdcva+Gui12
War70k2eJEl43g2hl6y5E1dYFtQGrz4D3SMUT8JGJ3k/JhkFmMCE9CvJ5Kq/V9rIit96WFQwBNhW
ne6XrPpp8b2wDO+llRU40B8iWNe/gyMfkXCnUSFiJuR3bdK8/CHLkzBN03iSNbrpk8hscmFHKIgD
uF33j+2tv54L0UyivcTAHIK8iqkpGgEoFGDHAZqYooGh4VO6a+/tlB1x6I2OwSyccVy+R7KO40A0
o4MGhNjAXDMmkS7dtVw1DKwn7Sq4bM8rMjT1zvpJZmcdE4qd69RnzeGMJ6jAn7pNCPC4V4FCSRsz
D34ZZK7GFaYq9I1kTUmKrsub9MJ6+cefTCTkHWRJigm4YTqK7hAHPVx2AnnDWlmFm5jDY9WiLcwZ
SmOutYkUSnyzo9Ym2oa+jtShsMtfDQl0EcfLls6ywsZw6d6Xa2XpLdN1imKQQ2Emkn4yNRVdtVQN
XKSjaxbG2cm4yr6c6k2uvIb7et8RQL/mK15YB31HZVYhop1RcYi/7uOsmTY3Ec5JAJGUWlNedfO7
1eQUyUFvgO9t5uNNw6LvrRgGtFNNBhykTzpl1BxulaW8KleDtUpG5E/egdT7pYrT8cZ6w6ywVcK5
RsU3Ounah0YnXXPthmCHqrxW5JfLfbqhjjj68QGFUYDoYaaHn47jh8YmUVgtsmvLd5RX604fsJYv
cOyb2Hu8B+tB+hldF5jL+0VKquvrdj9t1kR0CZFCQ3o52VsMp1b7olJf5fFirO7T8pc13HzdwmcT
kr/X1iwLySqg0Mm3K9W4UQfdev2tPyq25bfoXJiPInQbs+tO/N7jb4b0xrJQO8kQM83prtImNQeK
A2drSeZtSbjjgbTrAZH0dlbCeTp0Ykdm71fZl1WdPMOR2hGWlt17dvGSr5w7NTlL90LGJy3TYJ8n
+HuEvDq6miM4fzKa5CHgrSokNgzi9ZMPVuSyPbDAn8VowqTYqoSIkOexaW79V+ref/3xTtcdcBNd
ky1LhX1KcuC4j2E3dqHXD89maC6i8Ce0tq///pN8h6IfNzBZY73hN7LcDs/yFm2ofRCqZpHM1hek
80khL/6DlXayrDlLOeVMkqemQuhg8t2SqubkLodXacebeAPxZ6XeId9ZJRvEJDMZVPVkPhqyakH7
cmTd0kHtThozfX80+sR707cCgaciQ1xkh/I6QnSK+u/eObS3+SIXRpfiXj/Xd/LZnylFODyfA3qn
4mrwL0BmFLYWh1kDbmb6E9x88P3Me+Pge3MyXrwL8RvQaW0bgoCrpfkd68sTFpKNtzFWOiYLe2YW
TS8w018gZtkHXbAsF4E+8gvEkYTDhGy1cyi31txcEh05WvuTjk4m65Bx5xYdjc/De2Gae79ObEJW
Yoifaa5TYkP+qrXJzK3hr+aq572NXbfgEho7iHWDvTy+cSWdOYlOdppJxyZng90QP09y760Nf2bk
nZ1DbGczTcz1RtxnPnwij6iPqdkSPAb8JlqXf3MLddXE2cE2I+JXygxGf1LPnmzqpEtiynxor+QR
ROU2701coJEzl9fDTzJSV9VDtC1W41teAd5atRf+ARLG/dd7zqdr8sOC0Cc0fL8ZTClkOOUDCECc
mhvvENz80ke03NK6XWZ7B9wKI5wfyocSN92c8HXKZZp2firJjaJiCJ3UezOuVurh90x9du+alYeL
aoeVbmb5nWzix2Otiw3xw1gbklXoA/3NFQeazb0L5eNfjajAXIGc4oUyWXmu3AZ1QYcE8qncG+6i
26abdqdjKvSuHRwq6rdL5UCpVoQTgPNmjDGfL4+/W5+sxKGXgdCG3ls93KGbC9hi83DOr/H5+vi7
jckSHCiba3TsLdGjsUJbtAXFg41JvQ5uHNzR9qK5N78h8Z75ciePpN/L5O9mJ8uS8n6WpsRi767P
Y21RS0vgFqjuiQAYTyaaf8SSX39LZa6nk5Wpw0o2Bk6sap09hfguURUftDNsWtK6XGPr9HnwrvQz
Zy/sT1+3LT7U6Zb63719t7J8mKi92wJbo7c6ujAruqWs0sKNEmRcv75uR53omv5cgH83NLlEKWlY
pxq7T7sJr0X0XlsIx4azxhB9XuztTf2gPcq7ZldscnTXs5aczxfk381PFqRC7JbKNX9ufmt8Dhdg
o95NEVhvb4RX7+v+Tj1AJ/3VjneAlliOk7EDDKzOBI4DCuVzYTaK/tVGAJIIiJQF+k6bLJM+LIqB
lMkbMUnvkiLQ1W1+ZT62VwI5YOHhNZ44XipctDf9I1TJ9X8wuJ/cuBzxjlJs01J0un7cV9X1YnM0
tTe9E6gg/8qXvV1ELjE0BBN1E/YvTtbB5hVv1e9fj/MnG5Fj8P5AocPjQ1UmSyfpq1KWQv1NxcFY
GXfkeJeB8fR1G1MXIB3CAMiNzuB1L+vUJTjun+MZvuMb6luNBtpBUQ96otlYhxz/5Oyr9LRDx21N
Lm6R1RTESdU3RV/2cneXa6Rbe3/mjny66kUjDi8MkziQNb0id0XilZQyecutXd8/UioS+b+1upkZ
ttOuOOIazJdxdNkmAnQ8bGmidm3bqj9Z9M/5eYBUvOJ5jRaZDLWxsJAYR5u5kNonNw1HRGAsxGMG
T6j3vfbDhuZQvq1HvfmTGuiX2obCUXelu3KwKAtiA8LCS8TKsIiXMkQ3MiEXdrae6bbYSo631ONf
MDlA9KTox5ZfINT+wlD5br3dyBvCT9vsH39IR7Z1heiTiRjo5LGIpCqxkih8SrH1+a+u+iIJdfvo
zt0dT1c47ZgMKNFK7TQeGrlSkZJWeYr38np4EPa0wuEBpa6kPQrgrwfwZNqYlkEBFduGruhohNWO
p43s5pDn0+Ipc5t1WLaLLIwPSWptv27ldKKIZmDvCeMQ/8GZLGq9DEkp1g3x5I7gZLzK5VsXI+Mv
ceb261AWUaftDsDOS44RCqfbzBXq9Eo6+QGTlQ5KnWx72Twp2UW8N0A+1d+0W+cp+64YyPgBPXBz
mz2WxH54NDlpVNcNDnUujmAHJ/ullYVjHozNk771dmT22jP9xbltSSxidFzGb/C59zKMBklfoUxD
/TE4q6/H/dNu66wQi3iKCNhOzqvOo8J32nZP+kXsCxrTeG4u4yt3hcsyX5pX2rJhyRxmddUnW57o
+IdmJ7MqCfOkUmm2jpeUq9WJeoAzA7BJfaVbAD/FRXAtHq0C5PEvOmwSRIU9azHXpsE4ohGh37c6
E82Jl5AAjY149OBFLeKldDGiepaFO368/hftEupXNQVSqXmSXPCiOk/92KJdEZfzlyneF3eFIw45
ubrALn8xd5k8DS2xC3E8chsR6mGuJMdLNw5Gf9BH6wlX7C5ap1fZQ4t3ttsIm2l2F2bL7NtMJ8Uq
PZ7Ptg6tUhWnGaGlaTA1lfveq/X02cBLXN6NZ9FWvtLvja3IMWQwQecG9WRzN0mwKQ6SUzwAsjl9
2KkShRmIi9OecEjxINnoe/PKhv+AQn+usdPOHTc22aIaJRvymsbq7yk57/Nmi216GZ1jGcGSvwo2
c5HO0533uL3JjhTEYZwUavVMwegFgl5gQcNCipK5A/KkGXIkYimohmoq5jse+uPjGFUDwt+yfPaG
RY/FwNngh31wLjEzL8l8+mfiaJ4r7X0axLUUjVlC+tBWFQNf7vHU9EilU6lleE3eWswLClBmHnUU
K1+K1MLsNitG6mha0ppOg8TguWJRo+u4NTtTPURr6is60BUebshjLZaf4jy/FZ2LsRXOrINPGiQg
zq1Ot/k3MNjHDXYaqV09j99QfuylKzXFyxdeuefSRRpDHsE3eDHX5FyLk8nikPT3hzR+gxBHdfaF
rM+9bE4CVipEXJUcLEcFCV9N2BQ+zpNCSzQnV6pX4VU2AUWBghGeKzzhpGlWxuWwEUAZxBAk3I25
AZ3eeN4bVzX2FUMFDD6tdivHcYZGtnyNqnN7K9IMNuKKMwEVjTZz8eKTyfneGHkNm9g8OSF5sm9S
8qpF4F+9puftnj3FBkBgruTvIudc/XJe/uFcEa0BtOdAxH6AB3oyV4aesgNRXb9m5aaC4sTzFBGe
tEQlbz9oP7HmreGNbGcanZ6/00Yn06VXKiq3FPVr/b147B6xG63bb3KOMw5U3XV9mR7QkW/bbuZ1
PJ2k762y2g3D0m2T8T2eQnXBYEtq/ZpU4S8nRUJOmYq5/ezTnuEKU/HAmJxAk48XpH1jNkHzGntP
lnyuo/t15F2gzOyan/bkQyuT+0uj5WUQ00ofkUtPHLCGM/G2026wa8gKtwVybJhuJt2gvksSF2r4
lqXSwUxe+ualaJTzbBapM939eUhbbMSWjHSFVtTJ1qhQazca++ZVBiZrJDe2uRHOVH3frKBBGOt+
G5vfkPHMrOfPWxUbCfoHAfw/ngghNqhEawGB9Xc6PCb7ru5+fD3D51oQ4/vh4SlptVo6afuKwmpj
eSDY3XTnKeP/sB+Tr+QnBRTmqn21hY9Tvo8Kdd02Mz05CYG+fyJydbKsYlKypynIwZHsPvB70seo
vkdkmIIETgopux+q1YAxe/7AFHvOxwNz2uRk9OJUkeLS7F7NC+vO3TbbDOOg9tPEi6uuBHj1X3yr
Dx2cjGKqphGSXrgNZb0o7QMFsxa6OzeKn06ID41MVqySjVTQohFxGcYcK+Jxgri11RftutprgJ9X
DYWt/s0E+dDqZHmlFKWQfYuupcAM3HsHzbDVz4UDZrqmiWDvx7lelX4eBj0ns1vfepBXCFe7uK2t
izg+RNEDyDDijHM3js9a5UDWDExDqnkC47JtvB0pV7jQwbly1XRnuXf/z+cF9w1upsT4T1/HyPI8
ZdDk17blfuHsdfVSB0zwdRsnD2Ax1S2RsXmXMpy8y7Sh7PI4ADa4VaAyhZtU32fdjQoL8h1Y7hsr
UOzw9srN1w2fbvDH7YoT5sNH8wcrswzada07w9gNxU+UnQt3uP26ldO7DEVpCUnxLDNtArJTtYTv
y1kSDtYLfqtVdgtagY1D3sAuJMo+F9Y/6dKkLfFa+9AliscZPOqtl149xwS57OpqBeZr2eXJzIYx
2yuxf31oyVRciiD2olfdurhNN9G2Bq+pb4q7+V6d7r+Tbk2+lKzUTRBq1ku4jy6VlXYWvDr6VX5W
rxGdrwMX6Mr/8JuJlfehdypPo7aid0IY2N6L3qEGWVX74mp+FZ8ECdRJ7yZbfdWUet4wQQT5JmMo
bymdBaH3h7RtL/6D5k4u8u/NGagwTE40Y3rfKBR3tEyakw/qslgo/Ou3d18l2fT1MIrPcnSGYekF
98R1k4wslYCml83ezrzU5vmcUJpGvdTamRNl7u+fzHaFkssypqLnqK0oT4t7Ecfq1z0QR9JXPZjM
8jHuYr8I6uewvMoAcNn2dU8FMd1ZSnIO0f77163N9WcyzVPk97US1c8l5iS5dzZmdP91A+IYn3ZH
IyxEZNwwdORHx9Pa88uqq4rxOUbZ1+vyQXbaXdwb514z9jBj7Lll9FmHNJvCKdR+0oBGTpaRk/SG
UWfy8+DBBtXL86yFRaeBOQth65CF4+WOu3lYlERbLeDs7ojmIi1XTjx3CzhJt1KGiofk3z9lsshq
Jyi6okSURxXhTPNWcnfwQhVnRf0zHH6OGFFCNCAZ6LTRuMuieBVg+UyTe2igseTtcwr5NNpiFBYt
5/Hrr/LJ9nb82ya3L4oqB6bUyM+NL6j/FMkyvpEjwd773VWouzM+pA9UmPu60U8+jalrWHdQ1FFX
fKpmVc3cCfHcP1PcwYED1rnl+usGPlk6pk7IB6Esvmpdn8w1qpLqfS11z2GUmyt8+SuJOsGloV75
wXiQjOzQRMPd100qp8cftdj/btOYXMOUUouKuugRJooaWvHGT8t1VQfnQ8f3RLNe7WVKMnrrApeq
63QbaaYK1MmFDBoKhz2vOP4N6edkwwtlEydMqjxbLXUHiDF9ExnfmT6KcZus4aM2Jpuero55WtTK
s/dkUxAsXuHKu7NfnW/hxlxR+eQRIvpw1xAxgaU4l107HWDTohIkgRKVu4xxUs0tpaSz5zfWc70q
HgXlhEItlB5ZiOMKjCJaSfOXfTubMBBdOurypFUx1T6cxgl15schEq32q/eKCoffFJgUhv/cS+h0
MYrG8GMRtCccRGbouDEbfJ5CDXnm0O8gW25sLdQucKt3EvbyH3+mvf4RbuX/zUqHiJI/zO0TKMu+
fCqOiCziH/9NZNHtPwRemLSCg3AVwT1f/DeQRbP/EIQQ4o8kcvC9WCzBv3gs1h8ErzDEiJcQ/4iQ
PvzFY3H+QLDMPYT0D0JYkd//BzyW460T6TORGtkkFkC6Q6yEyakmZ1jQ0UO2q7SFv2IvA7lefRiI
699T+8jbc3xQnzYxOa3iwg0jzJwtwMyBegDeuvcGYg6UcgBTrm2FRUVb5xgrjdlH5eRmf9r2ZAFE
bew5cfretrsVBR8qx0E4M5CvpzyGvrXaam5PO943T5ucLHA5yMo899+b1CDcwNUcf9Xtq2j0vZvA
4nHeKv1smuD9svv31vJXy+Jhxv2A4Ohkx+59LTC6ipYTKovtigQCHrEcDY3iM7i6+hzvNiCo6CI+
S87LRyD4Klz9rbGOH6tznWIZ5VoEZOb9VpOd9vSHTbZ5tZXiQJaH3zNABPvdfQm7Nq8AtkO7FQCs
nHLfoeD7zgvUP/8gfw/L5N5rFJ7pRTatl5ySAze0IB6ophvMJfTE8H41/GKpfdjZPXeI5EF8eBDo
ORStEEqfJkRav+sizKyq43PkdEwnC9fVk9JsVXrVLQVICX5xeEXVz3fjghZezgY2xCh91bvJKpY9
CDGNWMUZFavIrcVU4gQ/KWpB9WbF5Baswdmc86djSkYReZYp8vuTKZ232aD4OdlK8Xj1fwgRbI1+
IvgBVGg/M6JzbU1maQ+xgUyR3AJn83bDhSi5YN/5Owios+m1yTP5z6+HgkmWeVRaJ48JiE8qEBS+
ngDB6a/9rxLRmVNaHR7BgfIZ0QZ2gr6cG8+Jd+HPdpGGkHhDIUKM6niOVk0fWwTCfvex9xfFhXNp
nkeKtSFM4CyKm/4XtT4ujcjiu4qYlbyLg+5az0GLep4ECvzrQX9PPJxMqw8/aLJouqBXbCn8cxqL
khCx+bO+Cu/qnXYB5dE3pdtKAzuQ4HttV/JFeKde52uMyfmqvos39o/hWlr2tnOXuqIm0O+fPLoG
l7mAmUouBKd9F2MJUVdzP/7Tr6iQc1BJAvPHNDnUS47uZiO/S99qm/JcuC6LbbKECiO4ftkq7Jdz
EjgxHtPx+tjk5HSpoX8NPHBbXiBUnqUmUVTPPXQ/W+kfm5g8dlojxpUtmhBYXPFJvBxJmC5glZv8
NUZjMjMJJtfU37PyQ4vv790PO2dftLbeK+8tapsWM0/7CxbDQwOBM9nYVKKZa/CzzZOkkEiSQgA6
eTDmoxRoasKsazfAhnb1vhIpkBtdD3fCjjhvUTj9bKJwNDc8maysxbPueN1JeQpMqB5Jg9U29evw
Bae70pSquTPo+NEoRpJ2VIcLoo2Pzpi+hMOk8AcTK/CK2jM8MFAj/ey/WWvOvWeY/CDb0PRJFGDe
fb2MP7lnURYb5oguTFGgAif3LEmLxi5ynGZV8NIQL7ngAbDAWjD2mjNpM9PaJ6N51NpkEdgZV9ZQ
pzUhHtCXiJHSRb3D54Ksz0Pn5d/MptVPLxF00CKFKmzACNvET/owRcsukD0ll0QHm7VVQnbCpC6e
qSMFl1bei3+WbIZ5r9npmSSaJQ5gg2RClDSZN94YOq7feGItwk15rM9FfYX2jOK1P4FQEMZ1F953
aiFT1VSUSO2SxcxQfzKhjn7A5FD0/bD2gZdxpywX1SMv9R3wrEOI6NZaKoClfYYc8ufd7BL9dMAx
16HqwaTPM+d4wNWgtyKjY8CFws1/UVYpw+3cOkuT8z88c3mmz+aRJ7LR9+WjoOr570YnEyuGxgUd
8L1R2FnwT6kwtfltp6e05aV5r68S0MrZC7qiFYVD5xQN4u8/3t0dVi3fWkVVxIt9cjxDZQzzpmdi
4+5bGkOtw5wB0IPueTuahrRIevMmTPO3mY/82Vjz9LNs9ITgMOXJjt+Faiy7ii3Wk7yEPr5sBkSM
5fp9NSEw4gvHW+v+61Z54k57CzhABTeKgkODMzVNNFp1Y8RuKzPKvhRwqSt0hcpNjVrL69IvRn/f
yoljv0kBKDvkquBJboxM1cpzcG8Ktcp4dgsUT5aTbKhgUV0mtezwndLB87ZyV/XexoEtZeK3MxLr
YI6VBpNLA7Vh3klGGjjfnbQJNpGMXHgxWgprugy0buHpFUi7YZSdDSigbh04PWSWxnAWaSdHgOGN
zLpzuny868uifOrNvLjojAzMUmX7wSbJ83ZHZXlYWQVgRSrZ5YG2jBpsVYuudrx4AZtivFPSxA0P
EHv8x0ofiMxqFSVzG68BpJVnzU/PDosrconBjSSNziLqY/6ZoXUPYevK1ACD01YshsHDgtrGdW9R
1q92v2k8ddaF3pOBHps8+e6HQ6idi1GjOHsSJhbgFrcF8+VKeAEjTb4O4kw+k/PSP1ebFDh4A0Br
MItiHbH0f2hqBK8KCwi1VBVfMPO6Qd3k3VhRYRsqy0628uTMcjHTt3CpbhSvkcsl8YxyO4yBfJ3V
YJ/PQ1cv7E0J/qhexYMXQZsRHnbQR5a5KjKZMsehnssXjU+vR3B2SrO30rij1FZuUodOaSEFYIaR
V6M5yr/UwnLyde+7BsWocqM0ct51jhTdILXq+sexzduOgnNZISX+FqqlXi6KvPP8FWdGeIaApX8E
iFXcFnUcHvQhVW8BXrr6Qk099c6Me2zDagODG1sjahIH6ENrUQrYKtSNYtbqJtLqdusUBfz0yqZm
DDiVrR1U/dbxIv9bPcA3ahNTWytSZtZro6dKCrYBQ7ABzZ2X1aSPQn24aUGd7dxCMg6Z7UcQ2Fme
v1qgRruhza2VFYUuNW4Vq933OI6oRtfRvh/4+0qX5I2pNsN10KX9Mzl1+dIfs+YAUdX8Xsv1sAqC
rEluPalM9kPfKrdFmlFUpkprbd8Ro38rSRb7m9DmPvHA79flmzZUhmzr+fqIfjnKiwe9UGLghGUo
XyRl5jX7Rump9ejngQ0Jyq/9pTM4ir5Pi6K/b10tPi+DbJC3gAHpgtGaNg5eQxmTQwlW5i61VDY1
x3aTfSSBRZIyxd773ljfB1z/1n4jwFqtZeGnhrBUUhzYa5ICwiDraRGGQG4X0aDXezobknxJ4Uyl
KpjGQXFTdRtWffpURjaoALdIymXkhNWZEfPDl1VXUMiP21m6HYoytZZ16gUPPT78fNmbIWHXiDRN
b+pAxEZm01ILAFUGrJm933XA9IuC2tJ2GFDUTDMHCirmcUbFjJBvfG40Xn4hqWVAC0Efwiyvguqh
p/rbDs5gYnNR8O2rxmooY5F7vbwKHWeg0liRWeC4NAmkNuir8dq0hu7VV3uKtNpJsa3SyvfgUaF1
YpHHcWGsSpUX/2LIY5/a7EWPRUNvJQrj1S2I23vJrCtl5fLoyc5kOffAJQrYzgJWkZVtMm4Z6brz
1aKiDryXDodAoUqGE9aasy3G1JY3XiqZ1JfLegD6mhy36T7KRx2zomszh1iMlE5JKBSbhyGlV/VE
+RZKZelS37dOimURN3Gw0aq257yMJHYfN4qxG0Ki9igFPWaDJOiV/vhNNSWJekN23anrpmnh4Kmh
E+mLslKaK3fUQ31d9fpgLywlBehnlYPMK1RX1PQt1bK4vdJyA7qYl41AEfuh8dIlI6YWG0lt1XGn
Ba4uXwAT8splDLYuB6bc1+THCPb3a/bVrth5puOyV1cGXLJRghO8ytNGxvwpBaa9lJtIvTVcw2e5
mCnVjQy9HvX1oGsemV/TvRvUIPdeHbvUrYfC8C5820yYDrohW7syd2JjNeR26B28FpLsTcOR9SaH
kuUtG9um+kjgtjF1Uwqv81ZERh0KkZokftdG7CnE5KFyJntF4FzXZKMk0MhlpVLP2YrDdNnG+ojM
0eIUX4Sw5pplXFbUiUzMwb5Tcienvrqb5vKm1ZKWmq0Wf/9SGQvHXTRAf+sLfSzSR6PPsn7dSLDH
+Kkdi1rVI/wKreL73xVXjrtrRasz+HJWUrf9xeB0yU8/C6JwCSjEAA5odIW2cb1Rtm+0EEzpxrI5
T/nOaUoVrjTIKX6reVK/Gvqx6S88PbOCXVnmkEXtVFMoS1LrZr/Mg954UdOBur461txlOBoxuotB
V0DL11JIEZQutsFAddZQvsQl/Mk1/bXNF4i4qX0+Fl1jbdNyDP0rpU9B2UCQjgZQhPJIVY84p7im
BRH3odALP9/lg5eRq3X7kIJV7aB11PfO1S5caL4hKSRM9dQevX3pO3JnrUf+UH9mMgsOCpYWj9Xt
mBqKRDmwpBi8R88vwgJIlVzmLEK1ri1vAVq39r5JsedZL6PmuZQRkSR+jLMcwbGC4LDDemz7G1B1
oV+c2V1Zx89JnSpuxrIhTpote9WTh/xnC3oaoKem9+6bDrTbKRZJGCn1jRap3niXKcgsf+SkF6Th
Qqq0XpTkbQwzMy691lSGYtP1OhH1M8nMcjknUa0XfXQO0cHux+sx7BzZu4amGLSiCESgShb1YGOS
BEwU8gS+TCmJCDDl75zi/88P/RcPs//1VxrmJDv0f8rm19NReuiv5JBkOn/wvhHKEvx9uFwMHmB/
4vot+Q/ijXgMFF2XRYKI+/Of6SFFFTklDZm3UPX+1vNWWVP7//u/+J+wCECrgnavY8LA+vbX77r+
/dSoJv/9Y/IGxv/RJZ1ctyxk68ResZMJg8XkSYK+JrJjn7Kr+f9l77yWI7e2Lfsv/Y4b8OYVLi2Z
ZDKTpl4QLEOYDe+Br78jpXP7qCj1YUT3a0coVFFSsZAJbOy9zFxzRHddCoJORjK6+jjPYgKbYvCd
P95Ml+W1Pi9rsmlXyFDxk2gBp4go1OxzlOp+P+Hr2M/2vZy2rt0Ygd3FvoG9LpoJu5e9Aif0bl3v
2jcD10Ev0mc6JBDmCl7jfpC2wzTsinEr9SUV9RCrPF906z0N8sfaHK661EN6Htw/KphafK8nMXHo
6K0Nc1GE3uWs7AqGbFI8Q2WqLxUbThOfc+qfi/QNaIDbiYMpf8jqN12eLz3zgAwOcDo+sXmHOXVY
S+vxWfyptGu4gGKyS08ZXmIaVp342bMvK5RGZQYaQXqm2qbuXxp5cJMRUi1EdLBkSkNWgE27SPy5
jw6a1B972vnaYCEZUbwuh2ncjAHOlm5iRV4tvQ0Q+erqNYsVvEtv3rMQ1zRItPgGWIQo+fDcpDhA
a3i8pgqune9DCbHlbsIlNIqfu/y5bh7S6tLhG+581A5wZrz2leVFROz5ZgXm7weWjex/V2uBDfZt
rp6n+dqrEJ+rB1EcNOG4Wf5i6he96jCTfBxVxkCW2e3147zADV5UaB/bgmEiI3rrCpjtTc9RHkMs
bDa9Mt1FfePqfebGSe2PsOr16hv99mu0jveWVPuSFIdiWaDI4BmEIX8jhWt1vyKaSZbv6/JLVG/z
+JoJ+NxszZQgENOQVpGvEM9EuuYt9V2uPczKe9vvxlR9ldjUI0yEVSYuY2CTGTKTXOKeUSzea0Zx
qBqwVZUDUpcUy5igOffQsfVhCVK5tl19SI+qBDBIU5iQXF1FazeSmR0ZLXSz6eYIH4d59GqnV32A
JDz2OISSnC2ltpdX605zkLePhscpXrv7RgIDJMcdLkylTypwNpz1ZxaT+1napSzXYIyqRx4kz2y7
ZCUfnIRCfdRyxvrLCJv+hopWqo9uOqebsl42eRzB6mqmR0MoZ82A32z8KufaFYXirtresKVt7Dgv
tJL9SVXdNt4JSFT42urm4i5D+i12HiLo3UsHnAona/Iqr8JIV8/bbWJjVlQoHBLRdVXEvVCd8MZq
UO37bLoWqQ0eMj9hzH8XLbin5htzPfcy/xV1Dw6fc7RVcZj1ais5lQ4utLHkqRjRyjXRrjW8Lt3w
pini2yIAdRmWm1onXc1OqrxbIc5N+einGMB33dmOxa6RPDyaHd1b7Ite1MEq9MFjk3zXi6stC58B
cJYSwjVdwvaYSXO80WMS9wiapiraS+7kgdF/k9fJo5tyXVfrpYnGdyuvM69JHM+ZTpbzjJnyXjXv
hM3WBK24c6Z7RzddY4HJlm8NVmwll4eodBpPbcjr4V8gmGulcBkhywqglsI6y1j+u5gDeyiyeQkc
T2bQEx4EriKkC92OnkEgojRY1wSnhPq+7ye3m3i7yeNn2GRoMFbepeG1ajA2t2SGoQnF8mreJV+J
/n8v8PxrE2eE7DYnoyMp+FTgScy4bBWYIf7UhdQ53HQ8tF/1P9Xfa5X/cxEHfRzNkJtU6veKXWqV
WRKncGVvVmr6tXhk1En7HlEyxTmKfQS8luEN3LJrcSqApWPE/mUF7/fK8N8/w62c+ZcyrdUQ6jol
ybMiEw1SuSRwrofwL4f3vw7Jvx6Kn/oVf7/Kp9pkkQ9rPNVcRdrOP6JNDVIs3hQO8K+bbRyOzOcv
Lnj7C/9dF/z7BT/XJQejqBwU3hRDKa8b1LxrwLYEnPbxxsuqwAy2d8ovmIj+f77yZ6nhH8c/83kq
tVEk37r56YYutTnK9txzQxua2jcQPVo+JzCPvezmL8oQ1t9TWtyqv8B6g+LgKpnf1cEXn+Kflhad
GlwrDQqGmB7+/lhlmC1K3w7Wvwr+jWeCKH0Z8CpQa1h60vVGgQWxWgfabtjmjZvccfJ88SF+74v9
+RD++iE+3QqqZyYVLT7E/zisdtflmqI6fgEd7OW0LPERCiAS37qmzUux+vWv6SDHX3yOT72Wv3+O
T6uvjhRrTsvRonnFmL8nHnUDjfWfnX8MSa36//WCn1afo8HSmFMu2PsWsDBkrX+Q0q3NTc/SfdV+
/Ke9irj2Zimogm/63KKub1mJFau3ta7vu4/k540dbpxvthRpzOg3RENyoa+uqv79DaMkCwKLYUIU
WZ8bLREUFM22qKJCGoWpDVN2c3ueijffq7BJ//NS+oddiosh4bq5COLX++kJzvJaTVUis5LkNWhw
EZS/Mnj96gqfHlml54OUtVzBmV8QbYRTkn2xCf7jFVAaGfh4MMj7ebeP9LHKjFxhk52BrXCQ61a3
+8+36ZNu6I+VTjPx39f49MYZbdQLrK/ZfBT3Nsmahem13+LYDhJWe7x1J/pf5BH/Nwv+t+t+ej4T
Wvw2SrgukGN8XhIv3Y8HTNBDumx3Xy2Gz2ZSty32t6t9elbFWPeNk2rWH1oQxb0BwW8WBxQQv9hG
b7fr0yny24U+RQEMP3WYLHIhS/KLDn1HUh+zOLkr5C8Hgv/xdfr3k/ssXi7SxYZUxqVue+XNn2KF
F0jwuzG8r7eM2w36D9/LuJ0efzn0qf9P0kKd3FedILblU68aDzWDoAAdHzJzOivpV3Ou/7D4GTyg
o493Mv98bk4WeQWjAHdS3xb7tOmec2e6frH2v7rEp1UhQCEUSmewBsvyZ2o6ZxHZBMz5e0FqsOTg
HZzufoGWXq7GXZ613jiOuhsDRPPzYfzqCPiHs+/m5sDUHMoh+pOfqgDzDfXWoW3wobTdZm1gBHyL
rzcpVvxTRvj11bTN7Q379Eh/u97t7vzlkS7UBKeMBqk/YXOYbON8PlnFoXD262qfvrjTX13rU3Ax
Ftba4H5m+dmuOPypeSFR8eLYUw64S0GcP6khpJd6H33xQn72Hru9+ujO6fai80fI+1mxSX24xO40
At9dVUGirAcTSEdkztsoFYGqD0+S3nqxfi6T5UA6E2//81e/vfB/u8t/ufztLf7LXU4mqr/x5Fi+
jGtmum+3N/cY3s8vLvNJJ/XHPv7b1/y0eqpeHyqWMDWkH+bm5iINCmqL1yPs2+FYBv9b8vn/64z/
SzF4SP/nSuNdlf+sxt9rjbef+FOKrsn/xet7sw1H92SjOmSp/1lsVM3/wrTcsvGNQGqJSwA/869a
I/p1rJUU5FIMvpE82ryL/6o16sZ/kexBGdV0zC30G2v0U23xP9UakfBov69IkgxcBm1maG/C95ub
y6cjap3muAbhkfraNMUHkUG7UvsRAJGEykY26tkvtawJO6XtAsOBXSvfKh5znYiwb6bO13oHXvKQ
MGrUNpNbzqMWqoUxQq9e+70JPbwDhAhhTitCxZrODirqIJnwqtCk4c5M4sizYKA1s6H60dLjMaRa
D62GmspKl41MnzCrnf6ufXUsy9zHFMFMu4p81Li0FcEXUxr06Y5ILp2wnRR1zZ68KlSlKN60sYwt
tWW/SE9rwogaGkvDg89YBM0If2mmh6SpFAlzsFMezwlgpjRvZ9Hseqz4zXEd7iO7/6UbpRQCPNxH
QAyrHGWEPdfb0snvhGUKPvn0VjcrOyYfjd6q2Tt0G/rndMxdRUnWbZVFSihH9/W6vHI/R6+XWpST
TXrNys4Mh/xJ6ke8e3Inpgxmb2O1Dsc5Aa2l0kDPiYtcoSyQmSShgf3TH/IhPql2p/ma2WFEmQ0B
reZNlZWvXVK92VlNtM6cWkI/z1dXAKODPL6OdduHJc3VNs6hkztmmETEwnBwFg/ES1AN6r60ful2
EK8JdJ14BMY5bxW7fS4y23IT+C+rc2uKq1PrS6N8Geom39YWDMQRp2WriGR3Ltuf4E+fZqn80LS2
dGl/fG/s/n3plp9Lkg/BAGwlkpWwjWbDXWTIpm03Cj9pLBqS474qp8WDfVi6bYUzgpOGjiMaN5KZ
nIt7kwqpRHlvmPBWqb1Rm2mhVTamZzPUI3BvSWNoodyOVOkU1Hd5Ea+bLt2t8pB5VWlSvlQZbUK5
4uYydSWhzsCwVrrOSw8WRgFVOYsi21Yx1L826gxgkrC+JgswKVAHdbvQPqbkusb3EIxi17G3fQ+u
cqpqUG229WA2CF/7VbyN2gq32bJDSa/ajaFKVHn5WjD0yjCV7JdlWb+XBhylnq6am5Wz5icSL5Ku
1igJgNUGBgTOoDVQy/SGjljDarcFnd9re4z19FAX5boT5jjiNNm/wLz5kcmTdCqKFXAtHSx/XtXs
IK95e9aj4Zue3TfrnL0jMHEraFusD6fz+xJEeqKWVpjO5qZ1hva16ItXWGMex7PmRVUO32AuXgA7
vqxtC/iddr5fyskejGk8ynsd/hImpO16rpdqG9vw4fRpAVs1ypiWj+pjJU+BFRVnZZqeAVi52Zhq
mMhTL8gBhIYikjMXN7cYxJp2VOrx2DbVhzoNjNT3wl9TMw40E0EP/hJHK5GxtzFtSssreUlqMAdo
lzt50FK0RDtp0tN7u6/DZDYuSdYWQR5tkkoM3rAifzEn2uxlyRZlW/m4r3E7//NffU/h31pssGB6
y/FoOVu1rK59mTwPME8iufKI4z+wL78qcforx893k42IBIS2+HXm2IE9GbEnZEyji9bh3kb5t76K
91OL9kkloAyEsx2QOoaWEKPbTJuINe+2cyuoqyLPMbXTWptPjj2R8dBe97OyCMzVgF2PRMBPCvMb
WguPycFT5cTv9M/9Tp6PKy1NN8nl96Gh8wKINmh+Zh2l6KmiqB1ntLYTdbpPu9jrauM5GkBjmMvz
kKomlxF7y+7jPSNsO53CesTuofXKd3X1NPrhtFeTeV8n+Qnr/bCO8RKsULP5ihRtC44mz7aBGtFM
V7wIjGOeazKC72hyk46vtta4qtnjjiUHwrYcJH+o9D1i1dPUGe9jilEoTQwFjUedJgdjHju3N4pL
oqbftBoLsar/mLSVYV9L7NrWVybDdMtUR5yurYe87u9wrX9Mc/uZAwl2o1m74HtbT+HzD5oJBz37
gYxz8Isy6QFlUdtGRvuhNnh46P14pPcOjNqfc9kONTKVGJbwphicN1ub6TULRIDItpidmgCK6WP8
oK5i8TqaX0GdqYOnxxHmwOm47ku9AmpnZq+dyd1Yi9jVCuAnZYVmbU5/9E6fXCTM2Jy5okkEVVO3
s1POELGbrTgnjhAjUg2ZElxVO1D74mNO1UukbU1njs+4QmwiLfqOg27nt6MKFo49sy/yA17Iqa/X
jb7trHy7FMOjpMbZRRryI2RdVJJ6V/iTFa17eNYv1ZhIgShVpMm19VyPRed1/ZJ6elM9KhWbtGmh
w9Ele9dU1cPwi0Jr7Bc5DXlp0BTPGC3Jo2Hde4vav0mjSge+EZdmNX5Yddv4VYXi2aT9Y2Ujje20
92vUSXXdhFUxtW6RW/Um0bTXRTEeh07N6D3Uj/3QXk0ozNUtWoj6UzMXewk1j4dILHNHdgm3TuRd
r/H/9YlX0DZQACfOS67Qk+wf6G6ibIrGo77IPxpaVkxA51urFKnPcHA4OO33eEgOIkF7lnWerr2b
cdfSu5FfukZ/q3vom6NzNlFbBIXj9MHPLLKlXToa31GZbLRMijw7MSdEclEdcPjqbfJg9Gp6Kpwn
tn7Qvg38TtlCoFh19JvKygf35zBVhWSozIfGnfBXQ1b1tMxA4JLEekzU9WRo0YtTdvgE15elVVSK
t1xpcMzMBcorNk4vl642z7KLzXDtl7YWeYxCe02rF0etgtAMDPRSZJOxb/o0TJsHbeiSnZmavoi1
MUggOILOfZDGGlbq+JSu9wbwZZeU5xbR0E1MFODRKnuvNulemgj0nNWUBTWYNbPqql23DFs7aR8Z
UuSEjZOXqkm/w3szXGXWMRR0/Bvrb6dz9BSJs51ibdqOEL1dU10fY3Olp8pUd5CpxuzCwUUPNaqu
brT3yqIonoMubOq6hrhNuUitctG7Eb80qt2lDYKsl79TOvhJS/so7PFBNaufWpvuY72UfRQgCL7a
E2Dgc2XYml+i7vdWeSOa0vBFbva7WFBH5HFkUb9VehIe7Bc8dRzUrWFJh2yMMYGe5W5bRjP0zZtq
M8vdJJbpdykm4W2rI2+32IU1s+RAL3y1y46rdaVDDhvVTj6ctlrD1ayGUDHjtzpCpC1nv1aL4BKl
EXYA03COb93FCl0ekuLVDiZd0X0Un82DnUo30CPD43qWhlUMztruAk1u1d3kGKEZNaxWg0hQmrLL
yejm3psV/ZgWLTSC+MSh13KkpZNrxQvEzZLWplCzn+DUB7yrlnRvtMPk9r3pouWbtmZpKZ5a4TnZ
TG9Ib/l0dXXVFMDeHAPEVmq9kcaq9pdM+lmVEP+AQA6LHWZtxSprvjv9M/OpmNdnmB5pnZX5he4P
KPsg/FVXMaOjaifrwyzl8wq2JJwt8PO9FSJMir01EZVHj3VkEXSkn6fhOqT1pTOqt068zDkBjzHX
T1OZnuB0vFW8JF6WT7/Wcp+YveXmAxqaDKCiYWHXXeVOT6DLC9JkQrhxtrzWQmt3WfVjnvX80EKB
9GXWrwdV8pjToS1rgphuKPdTtRxUYTmB0JTec+Ik1EdDdjsZ13zJeozUtvYzmdm6WVl7t45eBlXl
13Rig1ibC/3swpXLiWYxLNXbmYTrpTeSH6yodSj2Tibyq2GTwYMeUDKroyx52jK8yxntz/oi6yMn
gz2UW5MRvjFC0mzoS+RNNgyweDAO9pqGsxiQafEdPFlOs1sbVXbjuXfNeEqDZoh+0P0rDotmYSEh
qtaf5uRVT7OnZQBGicEI7WZNCls14yGKitM9bl6ltROhaWXXqEMzGXelO8tYaegPWAygeermG2t9
AjbJt6aOZQZiYtzIbF/i2MbTRRJ0bbWdkTWjm5jzs9RfFSMSXpyNd23H+clUzW1+FF6UOdq7aojP
/UzY4qYS4WWa4goapY4b9bVfqIzC6OXqNqYcTo0COUjjfkMmzf2m0CevdKyd3JUYfE/LJUH35Xbp
dJw0R5yk1kSFMZYPRp0899Iw79G37vS6tEPLamYiZ3OPhICRMwaoXDuZdcDChEpDOofmKD4G50F3
lu8L671a88vQZvS9LROn5Lx6ltXI9iwpg+04GH1AIOy1XTa46MAuWa0WvlNrSPrs9pp0Q+cRZrX0
yU+atpQoWudjHGtPMHzZcddYA6Va72ZEl1M83EnxACtp6nZxKzC4HxI8gOAW3biaVUu0M67O+yij
tViE27fa6i6Iv8KUjjnaTjgVBpmeaozPY5M8TOawuHZ+Ww4FMfvExEmxagcj67dgamU2dOLf6vjH
n1Da6RdCmqCeNobenFd7eY5QgzLA9Lrc/ppVq0t+JzxD01bf0obYt5tY2QzN3IaFFES6g4giQwfk
0Gv3jeXX4PA4ndooPEoDblFXOHHEsel1iThoSzVsili5i9VK8jhbNd9ktfllLk4okmvfNsfWrRcT
dQ+DTLh+n6pJgUJfkbj3pfNjtJFJt1riTzxQd6qJ16V2V2fYu6H6pwNhgTHuVmObV7bw8r7kx6rx
uhiYo+p2e9dbGhFzORgs0dydkmUPxnSv2zMyaMw4ES/7KhGb6yQrGv7RcLMoXzytiN/lRYM9LuVe
UVUKOllH8mr0NzpSVkY+9OswZK+LU+pUO6R9AqeVo5KvosTN0cw+YjH8so3maenRy88Fdp8iufSm
9Tgb03ZBOWW109bJI4y0LtbS3Yu2fC8n7SgYJGPPhbsqcI9AL7PHRKzeEKSphJ3s0JmUnYoZwKqK
nNMQL7kuee2QGmGj0PZEsRzvmj77RUGCzaV6jijuIGMi21GyMOtkwC7tG8lohD9Nfq5G8S50qfUN
SoBry2uXjHrY5cUmKuLrbCu/lmTG+nXCSHpFlyM71Q9hwUxS7pCMp36nmzCnxvbV7JD8dllxkf6o
dVvOJlozIhQhXep+vSK0k9ykflOKDC61HG1rIU87e/yDUuwVohl80eZWkBAx2NLkF0P/0GTltJ+y
4WdRpJK7ECYnrAB8+BjoaFhwOg9jqm5S2ij2WnBoPoMgJDXsUU0XZ24v2OvmpECn1ev80ShHFHNp
2Mg9PRLJLraj0BbRDyCojbfAf/YTkH2rFYfZpZiqIuRwlAJ2Jd/M2tceLDUWbNDuVOURBehbZcUN
Wcyml+OEwoqBXKhIZHdIFQg5VpW4TI555hw9a32vucZMOG7NDfLOuvMgREPLTg5SoVpo59rCl1Th
G1jTWXJyjDXtSdJImVRUroF2IGHHuXzJPqI1wdF7DFIxab4qV5Zbi60xZxkS1/JskSva1robeD+l
aDhJS3JHduyuiKGll2iS/FHu9qXh3BXDQvMWiWrUHZ0Jyk7UoSMz5P6SjErtrekdvGF6RE5z0ltq
GFmuBOmAMM+2T62UM0srl1R6Oqt3mZcpAltJ96inV4xet1YTPWpdvGxGqbPDOF3CuTskSW2G5cgr
Tcz/a1BTvK6JMyoF8ZaQFex3NeL/S18SOk6OSmBfa1cx7XWxWKhzisJvuycqNYjSIAjQ2JxvmOyE
7ZKSlBeJ5Ucsyv2i3w9MFhdrmyOW018zBwXTMrUQKbiZOEX9TLpU2zs5uJs5ezJXIQdyYiAkiuWw
xm6HwZ1a9Y2yCGVZngNUxoVritzr1vK5zzR5o+tIrQqSeGcxEq+zCmQ0tRMgAI82dj42rh1XRE2W
AcmyhCA9WqubaYMnRlPd9Z15VyzlxzwuTaC2y53Wzh9JjuJwbOajWEza2q3zgblPVFfvDGa91+b6
Q6kzySt6cUGstI3Xtg8sOS/DSuaNGQSvwRIf616nPMZoi1UZP8rGyjwpXa6LDAhaDPtZlR/6ArAB
AWJcA1afCoZnpgjHYdHRV4jMH2lEdLqQQQ8rRhhMDKl+y97OG+RmVnweJv1iWMUrgynZBplalEaH
OIsOfWM9J0aKPV8zkafZ+iaKTIXTkNy3MKxHMO6BuEne7b591ON5Wy1kiC1CxX5ZiQxVvFpJ0j4K
VZq8lRxFQPX28qhYg1jEjzLuAzuzkjZS6+x7ofzU0vmi5NRM43x6TefmZFSa5o5CeTY56V1zQI1X
iPFDpNlGFOZ1koentjQTBGJ1G1LFe6XwVLrdso47q9A9+VZVcAqndlE2nMpKuwyIZqmb2F42NzMs
aJYi+TtfKS9fU90Rt4K0AIIdhdZACCy3WuPODpZaSi+dRoUwa2D/LebFYa6qrG/M7k0njUo45sxO
VJXwqrYh8m3xRWau7rgumrrpNCqChVq967PJhLxOyoL2TePIoWwozJmzte19w64Jsctqa0byeagZ
jOp5Wd1cHXYA5El7HCU0bhHx3LIl58pwbixO/zk7iD67s2ke7IWhPspJz+RYJsrAoIjjoTw8mHNh
uKkWP4wRxU5ZpXpGId2TKw7y1aqbHRMApzGmrJI1iqsWpJsYg4bO0oJvyKfoYIjoZA7SG+ZyiQug
MN3kynrG9AR18SA/tnz5YClkMFtW/NpEsh1kVCGDnVYUDxV18Z1SRdtY1hLP6mamPxhO89cBdPFg
auVBmdlMo9IxN6ul5TuKb8JVJP4IleGN0/EyCGl6M4Han8zEPGKvZB/1dllv2tDFy/WFmHpOqYrM
+kbqOBMYx1YDHQWtN8hUj8s0b/wIKrcPQ45tO64Z2lXGaJsDDL+9p/GYMy6dnAors25Pxsb1Ujm2
0pLtpCx5UB0mWVJeoKZepLuo6XdZoZc7YCsZZcUSYEv90t1G04qmua+c8r6yc0ovDgcLQ1mnQUku
KDkZJjbaQ1LkZynfFBKnljK2FPHi9UPFAiNsDe5HXjeF2xVicDHQsTdtl4Ygx6ddqvdBWifNRpnV
xpuG2/GgFI8pKvYNcyKEv9Vri+uznF2csm/8kaExujcSmY+YPKpUTC5yZQG5fL9MzYFSBaygAV9F
UpzISZxAzak0T219TpXqPBrqQR7XV7YjGqOl/Hy0G6FymBrpVlcIppKkoM0j22Wo3koPayUkr1o5
HWX9x6jL5Q5Dyg9Fq5atOTSHVcnyYJYYLuuGWHeFNS/HpR8OY1Q+jUlGjmfbs1cVdLnnaEl3NLD2
SpGcFarjgd2gV/w5Nzr9oYoxEAbF2fQTZ6fFsopkF12ckGpPbVnnZTlvuyotUUMTakrS+D4kNo2D
+K1ZKOHUMjs4U6dBZ+oDKm5rM5jVyaydmLmLmthTopyvxYqb61rB0JH50FbR0RpKnQjGmbzcUg6z
+uiUDpIzTcGldE6oFVIOF2mPxY+0q1VrPpjMUg69rIbN6vzS0mxF+ixlm0y1ujCibisNiRq2fWH4
VbotpHlhTzFuQQia2yl1SCUclymp5X7SBoK2xd5h63gk+Z4366w/1AObtOYsey3th5CsMVArCp+o
BxDL9sShcoH/jZOEedskrtlF6IKVNqErx9GnMbs+NA/ZuhEWUs2Owa0D/oo7WzKLjZwZkp/qWeev
Ovlhr1czb3ReuMowa1s5tsNIhmcZ58zExrZbqidlUT+MmKfEXB1JwWzpQVqWd6x/mjclhuRKOwd5
luohsYHfiMRyB9pZaajG5AA9M4S+qtaaz924E1h8GqljBjDJhacWOYFNPnq4mDCea7fufHveU8EU
2jJ0z4tJkWxg1FWuzGzbZ2tIJ5VI8RY9Ip0jeX/VjAZvO7P+1a/aj5n1HYmGFkn0Xqj6te6s85IF
kTIxP1RwqFN4Fm66mvtVMV4bxk2XmhKaRTJpK8trX2jPXWmjo+kz09eqRDCpXD8lSav4NiUeLy/e
5+RH1T41q2/0J1v+vtrHbDwJcdL1nCoAdRj7zVGfYqaj5OghVi8gSbV4I8bjVNwLKqXWYZC3knmO
mnuxXcf9ZD6VyjknY628yXjSlLOVHC1aA2b8OKkbfpa3AJMnVzHOtv20oJh2hpekuirc5ppORc6p
g9F4naYenRIyWUbuZnpfDZXS705zrsy7dQi06rG0GMybOTjlNztRMahiAvhZnsy7KOo8qkrBTaIe
7aZE8fSRSkN0X6bnjiLo9LSU93nzbSQcL5Yfpa648/qqTZdSf7KX46AzePAR6c+G9Zq2l0okW2f9
Zk4088yzZB3EehiYOZvD1Tma/SECPtum/Saxj3O8b6LDmpKmHJz2tdXPch67JsMOa41MvgiWaPQy
zBh7crGXZGpCR/tVi2tmw5sSx556T/0gmwe1+SFXzyDXS4pHVSMCs7hfuo+hv1by46pjtP2R6c+l
YbKB4Nup3PfltyT+3jOpKBNASAyNirV0J9pPi8mvLOn4zSi+y9FFVb9HlIAi/aoyG8AomUqxMmt8
vvQIjk3Q1VKEesNcpWxSabFuBfPtiWF7c0kZXuHG0iVwJJ/txJXkiRLdwgHwTWE4tU+vRX37Jrxl
hOOz+bOUrhVIK/hgtuMqZPzDQRTbbNzoPQPVx4U5g4oFfmerV6Z8G/1YAtUE470XU8jNHLWXfroz
2bVFCX8r2dlM7KfbOd1q8a7U7/lJYewt64TQZ6RCRCFgZIQXHU67TRuGN8far6eSAYzSm6Zvw02A
qyCszxjeTckvGprZ0jeD3V2m+O84ihdzQOuUr8n9XDU2D72NbNiOfIUC0ppzFFBzssg91GybGzTM
eqog5jtqCSJSlnTDHIqDAya6XkKpxMqDXqqDW7HdkSwXlwq0/tRHHGDXvHy8BPbSM1MbU0PeZOtD
ojMCMxDL07ZflddefU0INk6yOOXiIW+/xYjvZuvYVLt+Dpo0uJkVLVqQDaeM4fP0vlkY2L7k8bkw
eElTL5N+OCOTvivz9sdkfjTmC8/5v0k6r+VWsSUMPxFV5HALSChHy7J8Qzlsk3Pm6c/HnKq5meRt
IVav7j+1VkFq3zdandmx/CHWhVuASoRxaMvyLSDYqW6c2udf7PzkTFi3BkChUteyb46IFO+zCvvo
pxnfR/EvS/8k+TeBzjPiz3oCZQNsSJU/EWayzZwJ5eXwNVbse1R5JlzoESBsxl0sRQ8uTsnaVdO3
qUZOCJuTzP4qRV6h65/TcDEB1ANwmxDH6UOe/kZ6aZFNYSrzinzjfrMH8YfVgm4xMAIWbLvLRydS
Qg/lCvNP6xQxaKD0MNzMfIvkrwHfLI8RnhgZ6lUU0VfsErDEOX5Xuoy+I7TbiVd++IeeZBWNv2ZP
ev3o79QycvxJWwfqennLS76k5Vw21JyWv6+swAmxHcn+QRxpzYj2V/tfPz0a9cOo/jTzwxSfRXNM
q/cS+5T0FuenYHyq/lfNswhBqEfrWQ7yHm+325FV0rhRQCtViLaeX3ndAeucTvoWXqxKsnNNo8ua
bbxYcE5GvECgos2WDXw1GYcydOecepThcGOu1fvYHnve4q+h/YKDX4Ft2bQE6m0yWH0O2l2GZDTJ
o93lP2YGVVB7okBEW22Zb5Wyb5BS4MM2c848b31NBiBMJM2WbZgLY/gVtaz9gRKXeHmq777etKDA
mtz8V3tMrYMMQoE4Wl7YmoAFtzZeJUwvfjM4Cr9rTnGf4gFukzY3Vl0pNF2NsEEmbjuM/lXoQaCX
C2XVn3og+gyvOBbVlVVAbnA1B2220RplVXCaVLokQWeZ2chwmxOxDJviz+x1gwzqutKumRrDxT08
++xbo1vi8VWNU9AL6fiqQkQKEzFI/rjmtUMlIqw6csOSONtGyey0Ru/q3cyzq7BKWRomRvExydPO
HEhwpnUq4PvVduJmU9xOL9et8kyK1glVzjloA2TRSkefp3Or+kW9Cn2geNZcs3vTBp9A0/dCV/JQ
+3zFchynCFaaUK1YfLytmXkEkQtCMMprtpjusqjDEs7y7lyB2k68KBxQOr0CjUNsTKs2mewCECJN
3rWB0fkmNJ+JyVo5HFik19uBhvTlPtB36b5ANB9pfA1v73iYAuZvOMCs+7WivWEcxPg8aJ8K57jo
fycYBCY1R0BqMtMxEa+wnubXpO7FaF5XylaYww1onsvLHySS3ZbdysKAXlgvMrXsgqGn56IVKaBl
U9AXgTc133Lo6BNvCUBrVksrK0DmJNX46ei9KI/sISMTu+G/0d2otJyWRQVlF64Hk6xKEJoeFLCO
OCjGqeGJjNZt+XPM9INUQ4WTsjzedkIlnambFgNl1gPN0hgT/cH4yq4j+RiMF7W+J3SvMa2U9Vt3
L3OgTqt8aqhxlgrAh6IPSni12Ids8Upp0IG98luWqj0Zb774LapfTXYIS94fPeCV8P8y5E0KpdkH
Ru64HYDnaEMTV+EFj5hi0hnPQE4OPRR6EGXrqgYHV1gKIpEY5HdXMWmcIJqvAlcFFAmgTurMsPiq
j5derA4Iqu5DMJ6SdGH7PuQBxyo3DsMIIPG7Fu3ERjhq3KkNsoi0L0mBQEiSAkYGqqsGFhngrMWb
h2Ona5fOivkkmfmIi4Q7aDlz8ro1NK8tAcBk1G8aEcsCB1jqdgUCCDEg+jjDwoMxUC3QifURMQr5
oejCEw73nZgRM93Drkofjfw941RtQd1ktfSsMdr7EutqomJXDLxF0+ihJeCzEjockDYcVrtSFh2t
vAVDCKk0kw+z1qPSG7NiG2qz16uJN4HQBimNjsza1sy6mmVi5/XwO3TTXihFKCrf7Vp9PaOnE9nb
0WZ3JvWTGQ1nE41XYRqeDz8ZjDOhrskt6cujHAqHIogulb9S5R5yuBe3auPfdEvyDK05tXJzQtYr
HQdwukyN120zrbs+djvoP202iGpAZCXmK7XBYptPByk21+O4QGoxQrsGCgSdQVQ8Sn/AEMmetChv
sS9Kj1DsPirZgC3NjnnTHIIq2BuVsVLU1jND8F5TeVaS+BIT61Q36h1d5EnNNa9IP6M0+9bmjWU0
p6rcNpZhS6Gwl+JiL4cA7zSmqZgNbpDN77JqXdJc/BsTWBGGgKMqSBcBWjSVmk26a+vqsxbiv0oz
T/kQvKW6q5f1rdKNf43JlR8MoGDxkdzSrURSP4RY9ZVaoMiUjxQYEJWajmRxqe2D+aqynOntSwLy
zZBXSgrf87ZKik1RfYvw6ElPVGB8GnGCFP2/moSuZu/PbmatMzRWFoCluctTVBPXydo2oRfN96iD
HSEK4hbLbwWtRHOok3uk/kQG5bwo7bw59NpHzXHJ1ABmHOhA289F6gD7mOWnyiK1cPgM1FMTvecz
dxikcCoA2gKokWJph6AqI80Cf1PLZ908Sjtb8iT5BT7jZkrr+OGtz/+VNoI2CPfMHxx5suwH3cp4
EftdLp5j5Qq36uihl2Vnop2QRzkLLBH+leO1HLilXCVZicojbj451RTio2KTMIwj7hhzaUstILdy
sqKLvgKZ8oLmxFHyZromdYAoR1CK5nOVByiaZHYH0SqY6JYUtBhK8GjkjWq8pRTgjCyVTnnI9U4C
IE22Uu4NnYc0jr8i5aBrMbj/ZymJW7I/nLj4U5JnHaHtXBXmBtnBHG/D6p270s6rxGanZXWs7cEN
sTU7BLtVu8EWybU6Ul1My6OmOUq5rlHWST8p0Ali2N6r0gOIk5Kv4lWxLOaLA5RqbuTOyTeXlyuE
pxYAz48YHY4K0k6pv5fWToexltF8RNNBCw2H7Bo7N1Z96wq/Mpi35eYkSenTt9JfMyu3M+MzoVxE
1wUy6HgrRJMt1o8Baby/taRzuEKlqF/o+E39rR53Wfga5bvav1czc+BbJrwi/Z35qJ5XLfn41qOk
nc+lYz26fEDGmQ3Mvj0WN37zdahdsuQoI0mNd+O6cyJ9bxanVr2VRA4Z6rxuprPoEIpmuAwi03iu
Sq8X90P/zv+WKNtJO+fmxRRdrVlr07kzWa+LGJSDQJ+e7eKV5sxYBzxenHwbhYcRlrJMgVZ/svmf
oN2rYZ06jwkR1r/Qf2+kWxj90awPlqeE14QkWO3W0Us9AvV3mAjxedCH21X10qWTrnsCqUvSBxEs
+FB5739L11+JxinetmshPxvVMeB3cQDd0js/k1UPXlD8i7j/pOKlA4yPa5J+EIaZsMAgzVzZXfkz
qB9T+68WPJK6JPWkjTsysOZqnTuBw2veZceu24v+NXcemZY6Sjes2uaz1OiutmW0a7ufnkbNaG8R
azlytHBmf4/Vo1xtEuuL578yJJTQVxIZlq/CS9YDwuX4LcThnizs0N5cpZ6Qr1mp5STw8n6ScB09
+zUhXPllpmE1bOoR5v0Kv8/y6QpS2/R/+OeR2wQ0i52FLbVy+v66pLjJI3JMJEkCM6Sni5HdVwcN
G7i4gcfBK/ne+quMPlFPUO1x13rlny9FdgVxFIKPRP3Tb7wMVALlsm1ckxocXDwvJnECu6Dj9Kyn
K9PtUc7tEvRvrt/95jiGz7z5Wt60fBxWZhS6oAl07hBcDv+UpqSsPuV6HylbsDFbs39RlTOYfOTq
Bed6lB4HdgIVs51PVxzrTXAJ5c42hNVK9r+C+shIxNxU8K/dptqWzSlsTx0Ky+FAlttk3dpyhJSs
7BpR41hssmE7CX8GWoxaAG2PfgfhX+QlXmq8JjrMTrm0xc/yAV8XUX6viQLSkFiOza3ML1W1NWDb
PUnzTAvScl/Xb011qWmbPlBj9xblZdsI76FLwXXl/si8yCc+9VTdpLs2rurO0qvwj3L9geQGvZ/d
otunc6EUncJ003XeYLJUDHhLeQ+aYwx6wPNyRLKJ3PI21VtwtjXLa+zK34YC4RGrcPr6j5+G05O9
yv8y5YMCGx+n90D586d1f+tqD0Vo+lGAtYJZtfvIWosNqVSL2aSlkY4uvraLFlKGmZou2c4XUfZE
Wsmb1F9D6gsBLHTaEw8VrpNZAKPXatbcDM11rO7BpxVmQRSlhb5tu2+ZSJFuZwXXbt5P9pdYrZA2
MJzszGafQbxN2UefeP6K0orcnCWjKLKKbJUsS+Oav2ZVunVYOiqKDUGDdm0gPeXTjGx3OgjaSde2
hHV03a5iihzUX2YlMbz5VIO2IzbBK0V0sJCHeyPdS/6h0N6VBIBrM+beaJ208Blio0Lz0ZMEOxf7
uPDQ/Ev9OeUNDbVnQnrfGO7y8chiMoetkGKzF5ib4/gnmH9yAVRIfS7KcQYUJ8Bm51ZPqnNyVfxN
Z7mLHJUPQFiwR3vnaAe2ZCJoXmvIUWei3fKGG1wi8Y3BaXmayoMGPYhWQ3lWYHf78TGFhCx6XzqY
OF2bZ21LT5/ciXque78Pvrsy2LJuxypvVuFowopkB5lqHgxIqr2+vDS1a0hkfHmnC586cLjQ27WY
rtmPa5Rw37uy5NwtKgYvqj2TReAFimVh02OgTpxofq+0rVWfMiBli1xRaIUrAF/F2GtrxScEDWxx
6eJDzd+GYsfBbaGCNLa+HInnIISy/0FIZWOBWM+mPdrfpqtCup5po5s0tDXjPHabXgFG3wrWe8JO
5PQSc+UEjp+tWUFry6xCRNXhLxmugHXMVvHSTHQXyThYFGIUWDyJotgmKWDteTRAQYrKVrRnm166
/qTQ8BhPXaFDsty+XavVq21pZ8HaPQQn/0dDGrpEs3/vNEBYJiryAglzWSCrnDnNi5KzYq4oi+mb
QUe1CdYKbo6G6XlTao4KWYqIal2jOLuQ4iURmEP+drFiYGeIQc59SserUT5apF0Iqhglvn0eeaNs
CvlLCv2TCQrXaTsxejOnGwV+IIOfQ65sa/MdBeNIxcgPbXThZKKuzxT2ikfvBLGFe190zJm7jeNB
0tzSanTGS5j3xarItrNx0OJTya82xVTn/chFQRI4r2SSHiOOL2mvi+DTSQRWW2rneXwzwp2QbsP0
2b7Tx6xqTKOubBMnlodbAWZYXKvtHWIaFFBxsol+BvRCRFCn7xCYV+UuDzcJ1QmTQnYSODAaBwQi
XqH1FcR9KN8z+h053wzKBh8JTa8le7yMSUZ4ptsXe3M8DTgZWYIpiB6iAF7OiCdr9BxQs3KD8Zel
jpZxCHJciL47qOSYYoBoff5WX3R6mIQwgWYIkWcKVaUyzqbH4okE3dIPTeUlUKLKRuGH+Bu99MTx
J09FV4bfEf191q9N5BKuEXdO1e6V9twRxKSjwmgYsaoV+5bNf4r/M8rPVmbwjswdWkDoqFs2ntu1
hhq7xneFskomJugu1HyG9JUJha0XuwqSaxWuhOCXq1zXvGZY59VajVZN5Op57IT9lzk8RdpVZQHK
YE5U9caRcYbAM+vtTDzUmGwM8Tj+jVTz8KsZ78J8NOLn5Hault2XJm7+DJqrGULBrBMCkOPVVO3k
7ChLkx0OZz3/oFxq6m458Lr/EjvgD/1zOVBdi//A0ZDZxmQqLTevrnNYfMCu/mmFh1TYitNN1T77
ZOkhK/E0iZdc3hHyp5tnzFPKtEnz/ezAL/tHxgS7KSHzWyQMz8DpufbsLPBAPEkTsvP5HJMrG8pH
xIa06ThI3Yl0EI/kYGBuyoiyjZVnwcioQeJ00XmZrQzgd4aEOGjpfJ/DdDTL+8iXPfZHczyY3UWJ
9526AaHq0J9k65aTRa7M1FaQWCjb+GwWA7T/N/VX1skzwm7kaqtda+GSiCeCSJcHqPprjBZBldAl
vaz+qm05jXK+W7ahEOS4bbp/C3QqdK9k/ulU2ODxBcHk6N2JsUeVH6VwQ66AR4m3khxkOmjsSMvl
oCi3Ub3p2j7RP1T5TaZP6/NXW39Uw2csbOeOgtmSyHRuSNypT/S4CiMKS0dg5lkKM1384BZadws3
HRvLbPaq+5eeKV46MAw2/m5EnWiETxHC1AXBBWjPz/PONL2+PRRE7tgSC9FwUxBJba2XAjRFZxLK
lg5Z7ta8oEGK2n8Je/qL6fc2cKkyXLZGV/EuBds23Yv6ahZOpVPanfAWrMMV5UWnJ+2EDwZeZuXJ
gWVFTyHsTOuU4usjhEz5VeEAUniCSQLiQ/gsW3e1OMnFZMfD3i+/S/WSzHTUTyTOORkupBTlwHrb
yPyuRV7d9zHeVT8626eyeisaDHj7RqNVwpUgKksY1iCOtHsdeWFEMBX/Mu1fEZysmVUvDsMaTiCu
civ4Z4S/uroZ8Z31u7QEyL9G9bVKDo+FJT0G7aZWrhqOmiQ9T/RD3XSI+pMV/qIEEL9VbohZWlvk
OS4UJJeE2jBJuJ35molaGosDVGKTIrM464030pLO6VMN9rLw3TRcXZTM4kb7UFklOAoCh+Ig13dF
/OCKynXa0XGjNssK6BhyWGCzA7cMmoEm22pM9JAHj17FhYMmXATKFsaTIB6G6nvx3sUggyOkTqne
CDfequm/yrokw0+d3XSTNuHoW+tI9wCXKeVfSoaKesUmOAYft3dgejEipV9z5qkKv2Sy8xs3tSMH
PxNFQ57XRnjE4LUqUK6F9zHYyhrZXxcyrOBPYHR4kURQVLxdMBKP0sCysNZjNG970Kq2O2blUyeH
WUHPq4uIAhxwNMK7Evk1u4hJlATa9Bqt0HZab376nVSPrv0023Wnr+Ngryh/Q/6HVqmHXKSP1ZTf
ZWDL0p1AekLue2lzHLKd6p/q6Z4031r10XTvg/TgC1GC3Zx4YX2QlF2kLZqS0GG4hztQiUpDm1C9
5x2mJZJq2isjUFAAmwziSsves3I7l4fB2Pnyl2JHmHpQjR7IqESP+9OteI/jh+yM3BbUDOUqh2x7
IaEU0tgZiGMbmn9yf8DrCeH/N2R7BuNOpzudEteqEWoNv1FtrhTycJLhl+nKmVueiP0r6O/jGpW7
/D6CggQb3bOsrRxdVVQnBcmBDrcc44kTuiL/w2i5I9iPeu45sdwn0GLJ1wgSu/wafB1SuEpn0Drj
ey5egXAZpKsmHaqJmkWbjx3X7sGMpdnLcMj4i+gmvYTKWhpQ4H/rZrh8boRZ34nOeXjOIwhVghW/
uCVoeJZhTZGprGHnYGL3MvtPGnYJdcXniJ26/t3k7SiI/fKHd+J+cXc9BGiL9MBQgAyOa/k66WfG
fJpkd/IZjPiJFWxgFb1l6tHaxEQ2AS7SBiO40BGZQsrEwFrVkQ6m8NkE+su5zMc3AYCO+VozLpPi
Cn/mvE5eWeRN5abRtmmT2QsK0R0q+dSa7vyXmRuYiFo5chIkeVeLW9M/UwOoChMGDYmJlemrJJ9U
qX7kYW+Y9y68meVx0Mmw9VKuREP9qIFaNTQ8jHJCxiyrfRCViL/07I97flgfrAN9MzHLVbSgwV8H
Lk2W80q3kJUZRwAb1pgaexKTjfLUAUlK2zK4InhGJisBnr7K5qIrOIFswwnYRHMVCDHvPIGM1gzK
a1XXh/9+OIav8T3I3uLpGGY/1XBammQtiNBUD+gyE2csHtrgJVDAYX6zuGC0OGJ3juDCknc064Y3
TOzDqFY1RcYG9TBiu+GUhj51lsck7NTMi8xTJNHlbtr6UyYVvnuq8qrqvcZ6fM1OVp2pKOGqxWt4
ZYp0y2AzJB8zpFxOrTTS72Gja2dYzEJfkcGhJNvkTU/XyzOHsIjMG2YWJxR7mnYSnTd5cNf7fy2/
K/eGI6NmAwQIdS7REu/70+IfB3jP9OEhJtsOWmay9c/OcMwWycyHLH7TsveqXXQb7tAy2UKX4tne
Lm+zIO/rXf8ufFLNtXTTSmeloclUPNTTlGSvLdABHhZY05ARL66JqpvTeyi96BWkaSNH+6k45N0F
3RLU7aN3GBXr7077MRWAEriShcBAvTgKq1a5Ln+wCH8Qzy++GaG4G9YBvniCAlWuo3hGY84TAXJZ
qiyx2nx1ifFpIOhp20+uwdEg1mMbzOsQ/ueL+EbsG+gMaFXdHrrOjSdWLeA9FW+qeo7LB4ByYaAs
HS+YDSPhPE3gcd6UHUoPOZXvFuZ1gZCq5AOwTleOpXUspJeUv/xjAXJQX9PQWEsoI5v5M4aPleo3
M3kK1tloPXk61v1exMlBh0w+9RCNTqYFy1FJw2Nc/k4qgcLFuwJUkjbfFVZOC7TWqg+63bOYQhg/
uaVQKj752vVgv8x46WnYROupei6T8wjeRm8QgjWiJcNMKG/RlVFWdzWXXjZ+NvEmA0oQ0q84//Jl
1DMYczrmYGPX2RMnbtOPV65rfthyc9ZrfdUbD4Yd/L+q3fVMPmQJBuJ5KY8aWUnFtTRngkXXhvVI
5jN6n1ZyE3mjY7Pu11O0LpFIJv+mJLP77rCgLlq46xYywD9m0avpbEgzkV5H+Kr5x0n1MrNPxMnQ
kQRqnrPwW0dhNcbHHIDGCN4aFO6q8SOI20I461B7ITwKnYrYHEX5FrlfI5Ql/jqnqZ6Nv+8cw/WD
c5+slztBn7cZ2NDcEetIQVf++dpH5D+JeLX0bSVv2vS7DeiOdmP5PXefgoD4l4s8/A/LZttDKH5q
/j3EcL6gA4n0XEZ5Rb0H1a4O7kDNTh7vmQ9X5iJT/UICZpsJKdfw5aXIxcNtmw2RO453cPki23dg
EJXnB4WtVdDzvDcRpf9USfkWHyqptRn524Vj4Kzu6XR9cA+DrXuy/LdwCt1IO2g9xOmpi6TexgeS
ThvKXPU9hEQwlo+t1V3acieHqG3SN4HjimjXwf7YCV5bo878R/QuIwyxrznnhlQJ32f3ScDryY8X
ApZOgCut5XStV26E0fm9R4NfrTFHMXIs79ukfsrlPWtORf5r+YXTMbllyV0UXxp+Pl+78qKNiH7k
gF84v7XJJbnH89UYucLBOTfjVODeccNl5kHCgMYtAM3njy9l2BBgEmTr1L3xBzUztCrwJsLFMvZU
6dEtQJGIZrp/ouyiLTgb4S0ScRJu8UCs0vwaut+pj0FEgJjFAkCJJ8VQPBkonsYxXZG3jpvXcjRV
tkmESEwHB8MYXgCGmHJ1a58yb9c67fiAoZBgjukoKdQaPte4D4rXchIL8SRaQHjMmuz+YH/As6bs
NUQE+9tl5F6GBK4JXkTufICchusk2mA2sn3pZVXbWVjHBHsuH0AGFdWhm4dFFD49YmvTT3ekyrZS
nueJooHEd8tckGVevoQXr0rzkC0tAdqEsjvrXFWF/K0kP8D2hryv8mOmbUKMjqLcu8vdQHo9INx2
km4jeIO5yj2mw1xap/pB/GxWnSM3t2UPkEVTW+LIyTjodGiGvtGnbak/+hr+iMefZFelfVdYdNKs
0/Jkyn/LkyB2VhkeefBRf0V6Y6cDV7RwZCSkUgnSFt5HfibCHnDy/W+MsHldJ/J0haF3SBu08+A3
UDY1ntck/ZjzA88thjnqZBgAe0BgeTCGj0pdh9OazkJnpbjuScPJrE/4HlHxGTa+N9h9tIrJqcbk
265HYTftJgE1Q1k7Jmb0BKOQGl35eiU0fA3jA1z8jPgyFz8C6+rXd0gGV0e53G96UguO5tFqVk13
aI3fLPoY36rqghHfnDbLog3mIpQJjXlV9+ODiNblp/T0UMwpdEqWTEdGkHX9mbX3cXrzaeHiEc0B
zWvO7OxVm4HCvnzviAsXbK8wRNSe36ynsMf2amjvorlXo7/C+c4HBt8JeGHEpXysxK22+PWOIYN8
vQRFM0injDtGcPZ1z9z3U8H7817PX4Ly6vQ/VPl+v5P9b6XEFWKD/mlPeb7p/fvC5/j+B/CwosO8
IUlZFfeo38Wj21a/JR4jJO7coLWKSMA8tkRWR5QqdSHzHp1Zu9zN5EFW0bqjgff3fnxFcbdwPkay
1vwda6U99G4ikSrq25g9quhPgRpG+2/xhkjwNzMsSFJzzBm+61AmokO7ITFzaunQYduWrhOL9aJV
ula5894KQisMZV7pwGbiXNNafeblaymuevslccEMV3lJ6s0RG2Ae7hqZvjHAr3ozNZBoQvRjdLMd
zRIS6IT9xCaL2Az/t11zRyR/BhbWubVcM2BK1jfmeA7l38qw5Q7a52j1EAdfc0g3RemassLtyYIO
/Je0LFEqBZSGqWMBWCoTTu9H4F9pGWYTHgPHFHbcdivBTBe9LZR/dfhmDUd+byg+gGXwxPu4ZkNI
Eu0Wx0uPSTTjcHQktQQ79u8lqOkS80hNZLkzNiANwuBHRt5T6JSu8tQYDcCbNyZbAUpScVsEnliu
YT4Jw8XHaCjPDiYiWvQqoO6ILvgLUsyIAe2ATUUFsQmRy8HOh83qWQUybllhis5KkXeSdFUZO1X/
U6i+65lr8jC4wzruDiKzL/d3tOZC0f6bZcC/NMJj8viU9JdFoO23LTHN20p/78ng9rFFqOMz9Z9T
zwz/ZwkfQvqRVystQnaxGcV1Mnu0zBuMrw3ipWmreSwEQn6OGAP7Bkfg+UXR1f6hAoQzT20Vs1e3
2Kgm3F89VwWSJLV+qiwZRr2nTR/LXIgz0arPy9xZ1d/NX0IF0YC0ZrRCdXFWlph0Xpa9UNykap/W
/zT/BBZVkAqUn9Xl6l7uWnPgcmvcyrhBv0nVzUTEu8LECvwAUGWYKZjkj8y+BoLh19JYIUvH47nY
+RAtsQWFV/HHF79Max8qEia371w/8WSYYSJqLQ5gEhNRPPrHeF7J1mNEkcbucGTaJ03eEXLi4mCR
n1m0VpVz2R39gJ+INNUvnhEe+rxnGSTMOOsBHTmkA5SAIAuss9NB1XeKvDdrIHUPUZyKXhanO0ii
kt316KEMjHb6DwwVsRH/HuhRjQ+r/4q036FC9qf9dvRYpME4k8/9BXOvOQIzsjdtTCz/gqem0K0r
EEqaK2KDeiTsmmgf39uOPF8wNgNOx+87FMl37EytcZj6NTS9hFUP/Vk3n/TwxndqzlBytEaxlbus
EUknxa5eORVrJPG96vt1Nf3TUcSkoKxVd6mZ+jukd5IJEZt+1dnZzy6AmT1NXkgaRYsUahjRr+U9
S0MuCxcWv7XCn1J9sYAj5kIkRpxyD0KT0G5MKdH6JPBL3NJJ6OS8fEHFUdVGJ5AASfeNeCre6IMS
RCXivekhVsrNILzYlmT7zA9sAWCgGnjmFMaXXrgdIdxBLoG5T6uYSs2CHbZodaifViTXhMEGXJ0s
rlDa0E8t30apXPuwobYHjB/MTosW1kRTCeEctwd+kBexYNp0h/STNWWT7eNNU4jxciZt07yNjLTq
GoDb0vYtzXd0MfDrzdrRouGr8Irrw04grt7OHKPaA67o/C64Yhz0pzR26pJlwoThTyepuCzve0pO
R1a9VXz5xUDODYeg9HmXPL784L7cy4veBO5KnrbLl9/5z4YUtKhgkg0J1kVXn4PsWHtZZGQP+RoN
QB26Ha5q3XqJ80Epb5XwVhA30+38/EVRUBRPjt5nuI2GzisuXNECwixDp8BO25a0uH6BnfZFNgLD
HgJQwMzF9YKDVikv2PFcLd0vXVfYkQPO72xwQyPOcGYyxRYR9lAv1iQ+eEHQzQBJj+4St5+WJxs1
0FdiZAGPC5tSnb08aTy1ySBkF1IPQSscUE6Wj4KxPnHllgR8roJlytI7y8kPGJMAxkpB3/tgqBY9
07iyCK5UtsDfsCBwZtCQgoQy+iavSZMO9qX2JsboHr6q2iO0nSJBXV/UK4D1ZtI6bUg63PLagCgK
xvbTxA0kF7+6dK3mI5FNqkZP0bPQFlFqKvMdoYKuTDb2eMB2fewhDVMJrqkgjbf8ETii6+xSqyRc
ZrYlcvvpP4wOqJUMDm5v3tvkL+BagDrQLkF6aVUwVzSqeJlC47PCoq9gSLGm70UWNXQrqjPz87oQ
dj4tL+9kGZznbBNN99G6T8gSwx4qjXngwppFB7sqwry/2bGoCPtJeq/r2qnrn+KlVA+tRBoCkqaP
NPnIA7U53cbLqQIWE00yIRJOeZy746VmaVXm73swsx6EODcMhCkdWNkl9T81YMdBA78HNTV2qYYo
dZfzLWMszv/5qYh9aiP596WYLr+o+yU2NYQOGwmlGZbOAjJEGYW6KoPjppZystWCVKMvGUReKM7f
mKBn0EPZyUlvchvHjC9T8q5K5wmWebGThOZfSzaCEF64cOZw3ATKpyTgbK0/G3aVLFFX9waFR0QA
jjjco8VPAN1vopEA2XI0JPELAFZHtd06bMFLPZr01aQdQ5j9Wn5yiDeVder0jxpxxpTSzgWoxzki
E+sJ6njixEUrtAYoEv4EnR7+O8y/ICAadUP3IPhQShSXVNw2477hl5BY6K1GX9UC2Rl75X8snddu
40gWhp+IAHO4VSCVoy1bviEcmXPm0+9XPXuxwGIw021LZNU5fwxYuurlwCoxMC8AP+nmtRq+eZPl
dIWtWpWW6T9q7bWzroafezLRLCXGulpnGJ1TYOBhhZuQEB+MXXB1VgbvcGws4lxQq6DRJSiAAvi+
X6PRqlcAna03OG81Sf5SQyMKt12zsQw+yeSDITKaN3N4KYxjkEFG8XRoTDQOLbdW2XwHCLJtvsEk
Loko/PHXgRvlW//TEFrKfQu2zMcZI/ND9iJbEnjJU0JfbAX8hv5qgz1h2UnZtkT5b+NH0QqYbY0b
BoZgWLMGZcUCkBJp4jtn4EKaH0SxqADmF7Lp5tXo9iQi8ZJD6dNdLTC3fULhb8aKrMjxMmY6HBkN
pe5od4+WX3WWTU6jVKFPoyKBeZLWCgBgQyGFw1scl4d8RmvyrYZr9ORSfYpxhEjcnOl4MzA7lEW9
+P6tmwvELH/WM8UB0hePyTkmONOSe4jwyka9YXY7cVqrsct1tNCVpYSpBIe686cRNUTUJcN6MOWu
4/8U8qtAh5R6YrKqXaegMU3nJuCnk8OlwqUQY1EqDlYPCHgdchla051UkGjCIX9z65n168YNPC2/
iKMgDI/kOdZLpDaO2087lRCL8KpGKzk8CYgNj4XQx6CM3CjagnlsHWUeuGPIP5pW/bSvrPcGCNik
vSxIdw4abTt/ODmKBL58JE3+LUSJLFwf+VG1ryZ1w+lNrfNlp9wSy4K4Rn+CaH7Qyj2BnksWofCs
ezWa843aHviV2FTWnXrMOAIb5kk1/dPST59YjZ+KK018DwzhS8xsU/muKHyY1MCjymBEL87i3GiL
u1MdxAdbJp715HkTV0DaXTP5SutiWQ8ry563YVlsrVleJ7NDdEjNu1e4A3fX4m9OrDW1fau60hma
UAQK0an+M61HN0YDioN0/q1RkVnGtgneA+2lRvCctB1y5KesfSA6+/fRgSuheHVkMkunLXubVnxW
mFNIsJBApiMfGg9sabTepvYaYTIqshfLXOYer1752vW/EgKhSWNcosavfAxUDieAb3hJyM6CLj2X
pbwYzZsOrlE65wEgo3qLg7+849xHR8IZnVFxycuekoU51phEZ6TuyqbO15X9WjQ7Jb6G/Z+GK74I
WjIlSO5R2lW7iVk1+iVaJi3yQGgX6mSSvjiyVCHObw/VgHZlxtORw5YVXt4d+mvBey/uR8kmRW8F
XQMk3qwJ/1AW3V/VuKa8IdHMZpnrliFVbPmPGb4E6fuEU2EGP+qHl5g6lHC6Mj44v4r8IU+nGp1C
+Uo+EGrBjU24658eeNF7Z19/sPRo98C6ktSD2ePUTLciuRJMqXfjqoMNjdCX943sViaYwuLHYLoz
caTkDy4ARdoB93FYuJBx2HIJJadLAiFMyrqZzDsCNQr5w7HPfnxPm7MG8Y5tGbML25mMEOvu+zjj
Vc+It2q91aD8UckjVE30rcWv3mGDdcZ3Q8WRAAUmHi9y0Hc62WamHfDvorgQG2/LTJoLKaSBZiJc
GpOMmJo8qzMY3OC/1LDQ5VOXjgKzckx0UGJbuOBiW5Tz2W/WSDGFXEhS3SAkE4bU0Ks4wSz/QzZX
qNoXibB7iJ5ZMFmGKxNPes0RmMY/9XgVA/GYASDWPdBDggv4CRfr/JbL19kkG2ddMjHNKBlODtIH
cx/Ar1X6TzVfrPyRY36s6LRoeOl7TkA6GVEikGYLWREsbUJUSdE6qriZbHQXfC2UZCGTYTtRM6Ck
PcrJWt1ZuKNgFrofu3lC+jsY3ynH2gD/N2W//LQ5c44EVdEKdZi+wGwtneG3fquxJujaYkKuZobw
g1W2miDTxBJp0hTBbzw3cECSswzmLRlUWODQxnC5duMFW2h60zocHag70QaSdsvASR6DBSFsPGvo
W3EI9hXmMsTY5o57Joi3jvqYV7OrVhcf05GINJuq76r8VrNNqN1tfpIS+BZ/o18fe+2INZDbjXcF
KSjCH7XcsgjG2aZtvmdslD3kLVmA2reDG9msP4biFkQbo9jYq2Dd6GxBixzRrpts8xFhEV30/51m
I6jISA+XhFkv2kHFJSNqy45hSHmp7HOkX4K1OgKNuHL9qRDwkjb/iFSj2JkradnBFKz1VUkSEYWD
C/7YNTlk4AcJ6i0S8zDrLAg1Q3rDkIM7GVx1ZCbZGsiqsmInYwlOjk1zSZTdMBwIAyYv6ZVknKMf
XUeO1YouYBYWmwHdwUXIKE8XMTcdhjBIdAW8+zA37ji8YuNfpLD5YYsXFxrCjRDnU6+Wuamb8ff+
OuvQDYOnWITYguJ8o3m03UiuHx8aydUIybXZpokrcUMAPCAjCFG5g3nk2IItK+x1ET4fKvAz+wnb
Xhs9qvItS9/BDXNpI5ZdZc3FZ+L3BZVRan6VCq7JZHYhaa+HEBX65YHhIq2/XykeU/M12OnAHvbZ
D5+Z9ucQ6Tat1fMUENS1kbrfBhIvNj74TdaES60O0OJ3O7gBvqxC6121NzQnk0m6lt9AMQxpU4d/
ZN0sB5VquHvI91FFnhySo/wX9z8yYnowoEy7V+alY/DmE1ml2na8ZfqaQw3QyB3lTdFu5PpKbBzp
mi8T4IeYFR31SD7vMmnuiEa4G018V+Tmyq+GdgH8i5mB0OSSy0t4shyiIAo/P3N28LVufrO9gkyF
4zoFLotOwV8LRTtLI18KRjI0Den0nnVu7zzC+BGGf615l4Zb7h/oA5SaM33hbmXsS/XQZdgvGb/I
QKqB3k02zg5OR4Lf0delcoiwpnKvDRtp8srkYuoUgd2GhtSgSxn+ac4BcKuodiLo+KuqPGK7MNZt
GGNXcLRqvLUzTu5ya9m3dm5wlRtLPz1N/Y10Edt+K62DRsofhCe0EhbL+VGaL864Qd1mGC+UEYMF
7o3hcwK4r9SLle3EL848NuRXIeUjwbfUT7UGqHBTOJ7H8EeFSu1Rizlrn1qwCF5iiTPcRuXaPez8
RWo/e6rSMyDTpJ9QUmISY9PWeU4jAlup6WSAOM4joeMr4mFanu1g0Q2ekxzhqFd4EdEhjaRrr8TE
mLCYAbcMJSDFeUw3aKR4yo3oItD4mXAAhj8tPKndhO2qprjuaet7VT07EY6AnUZEDAhneyM+FpD3
HoNOzOoLn8NKgo9mwv+d23Ma/ajEPPXSn9NvEEoLTXQOYGMPP34Gwmx8jMD9aAH1kbQZLgrf+HD6
p3I0dMrfFgh14+Aok9aKpEX6SHLxlixn3mqmzRWwHFKGVVisBXXf4elCQhVLfynTAdjs0nJ+inVT
1MtOJ535WMqSmF1QlKocGCIWz53CzwKaFWX7KiAkbUheNfsdiCRS3qLnNLmD5AbFa0waevw9EP/j
aBvciZS0aCSQ/qLSaNxyUyAVM97BrtCFNQ6zaXjM4cYYd8g1a+ojQlRemJHwDR1JFDe4KZ/4f2Rq
DBUT2TZ2nn75GdPZN//y/q2cZh8AfaqUS0HSKdzJbokNjBEAH6kIbU83AvPkFUo/ZOPYYy1nK4av
Swjp9SotXYZM14EQkyr+kvwVJIlbNX2pao7MAt1zeo66bWEcKgJYHP80a1d+POVoIZFHcxA5VxlG
XRmcg2B+SwgakAiz2qswE1xoocCBqocOU2XEn479NfSMzZhnijWZuJlNJsFi7o9IMXvjmbdc1fKD
tCg6hClMDsXdpajeQLcNdy4ga+4hn9e31Sb2oNnbo6XVl0Z55XGB2Y+1nRDxG87popSXUj7L6Qck
EuJziSPbSvYD8H0t/U0y04+ENZKLRUFnXNkvlrQl2xNHNGbj/aDZKKN7BMbfurEbkutYLGsK/jSE
zxitxuIzPabMzf6yJdYhvYkjYIrfempIzXen3hoOZsiVrqwJsAET53fL60v1Yus/ABwJR0/HU4S6
BUXp0kh3rArCgeZBcTtP/nUvIiWwR8dbpMdK1cjAofCa/mseIwABcrqlFKxyJq3XyDxry6JfuIiO
sz+9uKh/Pkets0cqOUVXELyFprAnOdck+m3SvRatg8KDYQmKR4bAfx450CumYxBfpKn0CwQg2ta3
D92Q19iacfbqxpkkn9CLvRkPfYv0DXE6IpMVFEOsQnKrtH3VgJbyLWfo00aUZoNLICS93hitiU5U
kFX3D4QV3IQvaCNXmvbhdNwLKtfkojG+hogvOAMtllwxYUzJAcJp1f3ISAMFjDF9Ux+47Hzs2rCX
jLMJHznY/gpPeuIyA3mt/tsCAwjMk+sDB3oDIU6YKCwmCvRQ3dj+a91/OvlPAi5vgI+u02nmHEDr
3G5LNs+g3E7DX6eTj44KgIyX5Eo8V8hEwWDRo2aYUQfj6tEJxZdbsMig9gZ1GxFvaV8T9UuxL2aG
r5g4fbsGAfZ7pg7Qa+UUyG9O/dfZi24zbYbxQLhOInvDfOzpSZuNmyy+Wma6nkADOd/IGJBzOhjw
k9NXB9DrGZ6q/UU/kGqCutH988ywmN4pSUKPBgDnUkSdtnS9UdGUofAPwAeOIz81yNAsIYQ7DSso
o2bbW/u02lfxLQ7e+wGOwFxrRIzxWfvBoR0Qp4Rr8G9sLmsGf6aPmBhGTqphX5v/bCE+BxMEGPD9
PYdtRjbFNcBnjnbk6GyHDUK9NF5LfHr+JeFZl4/x8MYSaBdrySSAA1QQzKWY2DTSrWW6qKkQVYNa
aAqx5FyFUvcAWV+a1aZd0zhJOAm0EsbkhHWIqOEWsUNQc4IVyiq8Iozv2n0KO2o8E24EuqHH6SIk
jjF3XNhKqyT7g4YP2x259yRegKsW+VZF4NyR4MKuGzlYbIjEzJGio6aprb1sbZrRHWPRhk6/66Od
t43tmcHnhKQiko5cKWn2pkY3AHhk8WyXuBUz5p1FVN3tFgEhGcuNxne/YcFOx/csOpfSrQuffXqK
eTea+QDC0WyGTaN7Yj8o0hVKr746qks07bmXa782q0zRfrYDfGS9T8kjYopvNmavrs3maHX8cpXr
S3vObihyns3Uc2T3ndDjhQQozzMJzr4Ig21I6L6yHobHANw19Mg1grPIstDMk2MSC7dLyMsjSHPy
s5WlPlM4RIMTcCR7oOCiLhdv7fShNu+663gIpYRohWx+gE40VkDksbKfjF1fo180s7XBX4+dFl4Z
bPRas2XPVYD5chMMO+APSzrhNQbk4pEjqSJuiBJHTtUe6gceLIIO6xY1sZtop6YjEouDy5sf3EVi
+DFBpwtEinJN41n/y+CFS7l4i7f8V/Uq/ClzY2n4MK4IyLDUOEh/2lVmCJPjjzAxEfmfHaf+EnVv
af9NZiDmgQAIkfcMXWUj+wup/Yjb13HW+MQpCN4xx9dX8rIHLrsBNoWxoYT8TxZ/oYYaj2PRU70A
9HZkBwuyt4DzhsENiTspFa/xCu4BaWR/yU18q9ImouYYBIydKL4zNJJzGuNftB8te/rwIjbgob9o
1gVDoCh5CT3d+G3TXQq2orBRiL06wwIFmUbUiD9B4CJryf1HqHBCzLuQMw5vUftRYcPVvBGDPHcv
v0YIPJltJorqVX45Fq6CiPpLSHvtuA4Ey73gDVxTXBsJ9kO/U+8hNB59+l1VDOXhicd8UJhm+3Ex
NuPSaT8C9DEyAbI/srFhd5pqNrVh1TkbxoSxecU5yfHMC4CIjPy6VSQtwxKenK8RG2XZVV5qH/gT
0Q4pBFICZNmfdnt06DUuLX81aRc2HBkGEc8Vs4YABYPw4PAQiNGQVMdVXXNJED8SAeP2xY0cQRJI
Tll3Hz/a1OPX1+MbQ4PabHmfq+IpsVz29VdFYTIXro2wgAT9BYNBFu55vsRurXanxLQAi/i4/N/o
i24TIcGSJq6P8jrqMS0n4VJCEN5d7OEPi4KESCOevDDxXgPLE37KuflQyREiiLRjvrfRezM0NeZf
r+WL1CLygF1IuAAYduMEYcpNtTmAiBBuoqcQcH2aUbYkVztzzmGys7PnyNTdlDHaBryA6ZtAHXLI
Yj4JI8aMGqy0iki8oYND/JZ5HLi4qjvgMU7+NHqjXmcxOAn3GFYF7poIt5XyrLm9mpw1JLjqBmFO
JFUFmMvFyCkoMCSQermLsQWrPbDKLa5eVfVVqg6KvZ/RXGrqirEqSz9yJu6Zpz8zbiUkUJE/4ZtN
cyM7DM40bnM7MYgiMig/YPiNbbdRuk3h7IHFciRSYKn9j1YBHRgUCcGNzQpIihizw/IUlawAio4Z
uMYay1rePcxV12RLm2emSro1JSCL2Xxm9mc5fuQQZ1SM6g348URFtYUmBJZY4zvh9MyOpokXaTiK
U54jT5iFC66haTrAbzHDEJNEr4/qxiNnyo4zp9F/MW0Kz8yo6qv6Go2/HTJJXlcij6Lyzhm91BoL
L5vDXHXDpoHxL5v/xFuCijSxfw174PrnsuLhtkn9QS9dM7EPuMyXybAP6z1zwtQiU+oB78CzRNjr
JHL11v5KYnYDGE+Vq9jSE53zjnCrCDQ+QERQTsk6ELHIqDnwfyz5xwIhEV9q/+BHZGL0v7iV4Wmm
dvfZ4D30RkQnwCp+B4Cyic29zAMxcaUhqdBwOWkO5F995U2OLgYicGXLvDxgHEQdRby8eSgiOJ+b
mHNiEJ0XIfTU30ay85p8Y+s7nf0VFT+iTgL24hVyFnp/i1uFyJNhZQy8rrgQJt8q7hx9Rw7OPg6a
6oQORcZ6hFA7L7zZ3kNrDv0uxOQmxEUSLT8bsZQxe4EgYEZkNd7nMQmxZ6B/WK7cgyro5JXSrZ7N
e0EgiYacXF2GzrtUY5wglkFG5WiMiCFHWnDJFJJkHv9LbL10JMxFP6Hy5dukp7ux2xBUD9u/EoiG
Gp268Z0K+MpkBkHWPMCLPzlKhSyZJxVrpDjiJGv9MOkYaPlHIrQuesRURJigbqFxN82z/ibjDlC0
fUaIVEwaUFneQp7N+IiTm0Z5K9q29d6pTMKkunU2eRR+V/HFjPbgiWQnLwbXWgIv8XPBvt7H/B7z
W6uhvKSRa7CylR6L4NJtFJxMALPlJ8OjgXzDcjvrJSZEB5jABIEk34Hxg1Sc1lXNm5T9zQabd7Ym
5YVQioXG0T0WHpSniC+I/nmTZ7yrh2HaOrOG6ImYkWsH48ZyAYq97rtdLOoXTM7oiy1dZPPdh/h3
zpACFKY4427gOJvkJRR9m51MGU5+3nO+BQZiN1mYGWM2739cBHWf1qdDr1YwgHMTQ1N6fnPSuVlZ
2kSq4UopT1IMTKFk60wnqAgoDwszyhAejdfakTbpQFHQfIgRcUdccES7hQv25CC8tQ3WaJoMVPWg
F2dWLWLtuEhVNLxnGXVQviWYQDxiOtw+VGXZc8Aa3bK21jE4jR+6UoyPEBJgp3vmGsDV+J4M3y1J
54jBQmLi1VKIiewmC6CX83eo7zIQX4iw8kbMVyAxwyQ/PO5yeQ6cc+K/NuFX0TcUs7knvccrAEBl
XHJQlqSkDIGfpZv53/jdYHZT9wZq1IYOgIadtUIBznaPva/SDgZfGm7a0sNLNHnItrvxSxysLbUO
YXXOJVwfdFbkjIgF0jXaXQ54bk1SBcrqJ9EeFfbjhzm8VRa6bUI3tPnpQ5kZ+Y9mwU2r8+qktsrC
mj7EolpahlurV0fegW9YXrKF72iXuls69pK51Bi34/gUsW1pwo6IpNx22QEQPfHCPYb84eOxzExW
N4W/VkvdkKQEiVlX3YTDOifM2wyWFbNb3n6olkWwGL+iz+HrDvIKV+DIFMRuP5oZshKCvdtdzmJC
5Qd/KHf3K48b/JKI89KGp6G8E87DW+ezZKJFQYrW3UCuFyx5HBAGKV78Kg0TRgu+avEq2ITUjB//
ENHsHkuUcX1lRIBPR9PaadMTlWllb3H6G9Y9yLLFFAD7iZ0w+wyib00gu8EjRALZNQ6efOhvGuS7
a1cuGvoEChIsxB+NzwXLgd68JBPqMWbBqSWsJUK98u7od4vFybRehM7Xyc66/BzIP7K8qiK5lJhh
xdX6IzV0kuLBG0Xmd8qZNkWU1mMZyU9oWbKt1jN6V2/mD4Z6nbT+JqIhiN16CGQemmZFgdlSYEkg
KBLjmiK/8x6KmQwAA90H9xPBYNSOlZhQVQsaBm3XHH+U6h/pIn59aJqGK20z558ZhJOh9fw3wBhA
h0jaKau5gZExLHbCR7rt6Q0s6N75UJEaRMa3GX/41XWaUPEyXnXMybLXO8ApdLLhv3mL2BergaTh
BcRntyI6FPZm5kjQw1Nl8tWXb1PxWdL6FqNDVNvyrPSPQfAjG3E6KvA74YAc1voDRsFNiRokWjRf
Cb5+n7hYP23Xk0oxAW6knpN13w/o+Zm1Tm+Wn640hB78W9woiGGvSrmvZYqA8TwHG+nHr5hg6CXz
V8Axo1fU21wyFlXwnccOMzEiKQT93aZZOQCjR0GDOeQktOWl0H+VkUY1OsX03gvZ0f0Z1rF6SWxP
vej9tdXPRS4tvgvCqLqt8DGpZHs7b4B2i6Y485Zb6tWseyLzwFDuZrkbJXRfq7bZZd1nRVxblhV8
T4SHo5ukVK4QZvK1LCSxe6N7xfAhPMy7N7h14eHX8TSPCySAUMmB/gEzQdyuI8xXO0hXne+/HL8r
FMG+9K3kGwEAA/6HyX1yNS9gwnqhxkvQ13H4Gw2X1Nn33hDj7zQrDDZsQoveWoMPNclm5JSNTUZ9
L1KuqnPR8xMrj4a8BQEzEQuoPnQe38j2ubRBupA6IpiHCiKj2iYjkEPXn0UcGBN3dFYJ9qI9M0Hn
gS8KGU3y0S+IH/kC0vOrVTW5+HnIBLpoJotr/Ztr70ULvit37iRF6wiHH4I2IiIYzhg4+N47nGe1
iA4v7xJbhyzvNVXBsT9jjX3ILen+e+kLFJ4Qmai5BcU37ZT8VXyESwtXGpmfoGrtCZaIP/NRZj8I
4JAY0LokkSV1DlAy8DAx+zZ3VnBBQPvtRfCnAcDJGB2c9LucX/6P94XYrsOYfjyPsEIp+TK1bUB/
VMmloDwZlePt5FnTCcTUgfyZvdD0mvSS685SMw5ky3UzGBejlReynSpN6zr9sDJTsizUC/Y2QO8M
QExogwRz1Gd85he09oXkMzeiv4p2toB+uZm7oeHbe5Hsg5SeSLuA9RRmZ7zX+r5S7iri0xmosC7b
dYwgSOUJCdYx6UE8u6xgHe/AP4ZwcEV9lL0qCa6SEKOWuDPbSixIS5ZoZiBog1hIz6VvwnIRxLMB
wQZnyPQsm2k/OaVXAvhTMkISiM7hLnR84DlqQmoJKwfnsTBgNXBYTMCoKTQuwPiaLa6MEBrtN9E3
KTFc4X1iIedEnU4SFJ+vmCvBWqhdW0nVinF1XRR7gUvTUgm8lPpfasUL/zvOb6TjwgqRpJHyg1TZ
u1K9Kux1DQUCs7CEcXGnRG3BuOa4Bw8qf7B9akms1oqPAnNmeYDRHYtfo8HI6cGaNP7s+tlHIuNl
ZOmDpbN4o7VZZGdSFmZiLSYMqh8JPERNqhCG1RbcvCYLK/IVlYvnnwATNDN8YwnnLOeUIJFrtOSl
qjOL0bSTwOkEzmdZfEcMkc2+NY+ZR4BXvqUez+0pcQ88wcUBxSiAr2LXy1gKJsJ7cp5QpIKKK5w5
huRl2nZuj7je8QnDr5VH4rPwgJjFOhdRz0QiHCQTqY3bVYQY7FL8HrJxC3EAkXaKoNRZ9qPDonur
SM2AMAVKa6wtOVSY8tfNtO/u+EZt1rDUuhDbvvC7PeiSgQnJ5qzZxMi2pN9maDZhmSzpGQPXQVGO
RwOrQ3HjYOnUl8h8z1N7q/IFxhDlPJzAhV5XHnQZmMDwdJ4AC/WTaj8irCoOxPONszuJsgXl74TQ
vM7Lsb+FIVHMXzZp2nmjrqj0Wlcqpx11B7LJAfM+NRtwp8g+a1xuCVkGdfEt22d58CQFmfcqsd9r
huGu4xnTDqTPuRXYHeOhm1PWuua9dJ3uEZd3KilIwmuXJYmecwwPQ9bNpsyPgyOhHwXlJJyr4mgk
znnryK/zPxWXuFF05wxVNPnIiDhUBTOOsNQSyanqPsARO0/AwMU1IiLVrnHjYp3GCSIf63ijyRYP
2E/CCiiROlOfzfG9yUmWe4fXlmIE2fpfrlFtAwAJPBUF70N5Uj/DckPcBvHtXAPsIgXReG4jhQBh
B4w8C7/fP5EJfEXzBcpwgjhvOBqdCLauuU7l2U5eB/sn7r8Hed5QDsCwVqbIvKybEXAOKMQyneTO
Y8vOfAZz6kN0HAFIVv67YHq+P5/bUVrxQJAwEDeaSNVctbGy9u0QZ9G1c5n2/AtK8FQDsmamh3hQ
+9+MeJcw/yqip0QIXP0JREpynEF9cQmacLUWP5N9IlEtVP4MOlydeyzPq2j8MMg+b4+S82d0R9Xc
qXgC/Iej3TXpjwd1zm9xguhna+O6PavqGiOhhj9cXVlDsNVShgBUiJTprggcifKzZj0DhTccFZE8
7aR17FaxxyIpLlSx1fGTowdbS/59RrjR9Hiy0Osbgm5v32XJFSYJVdrB7asgNUpCeO9ZumL2LZUR
Cv09Uw+yhdCHSI19OQ4cv9BCCJRomoDl3SKni5bFU4WS7EKqQRc2jElNIMOHHB30wdOIhsyiH0XD
iK7czLqDMMMFNb2MsESzN24qD3FGueFBNLcDvH4UvwrgbGIYjaA9LdZreUZGq5NS1rol0mCifNsU
sCNiuDRbkPdXMp6XkXIaZEAoQEZnJOHgbnETFDwqKd45bknENIzljFtgPc522nBGix1Iy12c0SJY
swEpYXotd9wJfbQBpE/mt6YhTPKYa9c0u3dkCUQH3DdS5Ro87tA5a8djKxerEWH2TBJNec/YmCn3
wTj3qecJWr1Nybqt8FDCAa0IoUCuPpK/yVLXxK+Eu4zF3wgqYrFnCKdKq4L2ZSub/hyF989A66dt
m302bWr62Ij9aW3ObngTv/3Kmu/evIXLYDPOP2FIhwrug2TtGJ8ZKtr65V/O3R59YCcuIMZO2/NT
Zo89IgaKHwAif0N2NZuuy+7UsFTZ+iYp38PxpswFb96u4uGL+4MSvM/h0X7Xna08hwdTrdfORCXW
W0PGrSCoYZI5aEVcotygpjRPkoOwViS58SEPIvhJCDjhtGiQYowkmTP4zGgvqzPmm85kOufboUIv
hqAIXdhagzpNsOyE0YKoPVIFcP/jhemnS4+Kv4ARK+sNiJGhujr8TtbVdGYXFCuCfDabV3JBuzVf
WVldDAxapKVbhw79uconmrHEy/2LTCxChMJvao/oXZc966h/EdsL6chC3mz3nmBbakoha4PnkPu/
VkpgomGRIMJvUOo6cLKJxItJ3BNw4OzyUZFFoDdbnYrC4qfWic2QEF5xfc08EprFexnqtKRLm28Q
bmDmNRGQ/8Xk6NaX0NG1FHCgJwGHTtp7wrAUGNqCLZ+I1WWjYRAOMBGRC9KNCDBYQyhLaPunhmJo
vGoEhgcUewzjoya+v8QRvNUeBcFj8d1QweGmi1peFXbwklEh+ZiJDETjy9yJhrt+zPTsMOeAU2uc
6U680ev12F50QUSIAdF+XvjLNBIV9z0krvp0eMlwzCkbQRwkXGDEP9rGg0JI+OY9fB571bGyqZtf
VeSFCuTC19lqWeq06SXV95APMs0WL0H5/Hf4yBNqz0PAk+SIhAfWZ74p4gVT3VVjQFACFoetf6tx
5Lu5vEd128nXvNtOluu3ZEtuKp8/bkUeACiTlu58K/GM8lSyi4yajPrZBX6dycvKDz2fZ4gXEHsI
S7eykr9TUgXJ8CLh+ygkG4oIqA8NtHz+i5OerPG4kweX4F0R94I4E4VGWNIT+RYwwfjXeqJmdZMh
Rak28yv4DP1J4wr0nfOIRS4Ozx2vXpN8WcN3FK96jFsNsMNLHR5l89aUz7xCL+WJkMPBZVrr4J6q
ZiCKj0iyyitsl7yqqkR07vr+ETBkSD404bWOYJox32oyh9yfMd7mgbgNCVLvS4P8UDCGbhNrKzht
lwjUdFw1as3IAHgdHqfmxcasQZY6jac+jwnBDCkpEruAB1E/NlyDa3I6w0/AoRQigAoOLEPI9Dn0
dOhcEXFT7jDJRO1Lo5wm/WGRVoG3D3Vo4nsBL2wPlLctyt087vLooU/pxtQ/CvWVp1NVsFeh5BQb
7IxUqOJut3ClkFIzzhtib4krOcM9cZuKlWvGCzMsaQ1ZTOpXreDrcrvy6tDaHKn3UflU0Zo0vNtR
t5rNaOnYz4lBMKE0aeP7uzY8avpTCa7Ev8r+rtSPqbmL06MZPRzrBQFbR0bFc1a2iJHD8J6A4yvW
JeAN0HY81qVzD4FVAkBR4xuuaKqPUnswGJ3Jk5D9LWbmaqZDa1LcPEB6pE9AoqgupXeb6tQRd6IL
0KWTeVRTdrvSWYhS5DK69hilyzxvJf1dRQyTglzJEiht+hyLR8m2VewJTUs6MV/0YbCGfl7WryNy
YXn44QOVOlok9jlyJJnw+pouCDsiCax4CeU/+rqJcGzMXR9u/Gpd6EuSqnfEQqao+woUnKZ88Qm5
bbdC+OWb52g4zQhNDC8vPidlPdkvhc4kvuKSheGy252tHOQ7QZhq89SiF7V4nYnigmCRvEhfp2QP
o5dd8xcw7HYBIeVPcKg5pcCv872C7zoDSZ6Q5zv9lx/yJqznlIKOp00sgbmSM3cwMSXwc1Y93j6i
HEC44uEW1pcR7xRKzR4lDWskYcPmdBgpra6JHAFYlTqM9Biu4gvxBkE34qVdO9a7kjJyHcMExxYe
iYIMDRvrYvCpq38xP+uAAU+2voBaqMhxxTtfWmT4XVIUSoCNa1vbZvIrRZFTeyH4uTGOwFizeaFD
EQQWLxVZ9/+E2+FfOvAyz4TBfhbTT8rCZ2ZUZcg35LNoabpj7rfLVSO9E5SESyQvbjI5J9mjs35m
ngKJCT4TEsbhFX1CFDHpKDuKkhP1ISR1NtGqr/yV9HCSsQwpBycASU8IS9mviVhf+cNZ0BaZli1j
9Vf0hMTKYwpf0FJrAfJcUgCOvXKuU2CRo97upJZJW2B1xU+GuYVB37Q2HA6C0uoiAjtfHTJR+aiV
+T1rF04zUBQEQcP5HYZcBg7Qrn3w2z09NHxbeueJpV59OYUZGQGk/fMnJtqBN4dIFJ+sxrPIuSIS
qxVMQ1otGgCytDGWLddKbJxAeEZCj5ThmcXGIhXBGMEf1x85P2NMN0n2IPozmCM6Gk5mek3ld30m
5Gt8iXcSv9ywK2iwhcSuKWk/MF6F1WUCy2pZcgvzx2G4GoLTvwcH6K/dKwFAPq88dZcvKVL00f/N
+bWG/zF2HsuVK1mW/ZVnMW5kQTtQVpmD4NWS91JzAqOEBhwOja/vBUZ2lmiztp7wPYogrwDc/Zyz
99og7OcBd6M9Mriv0Ex7FdIWKnL6rJ35ezA6Gg3AK+7ylRqOVUGa1IoqjuWq5Wj10+ZrFy19jxwY
HiBcYDv7lOkGs/pAbhl6kI06yVvVo+dnJ0R7nWaveL/yDDH2msydwJ7frCo82DAgYrzf83oXMkri
1TPds2FsTCo2fNKYThRMAxaOo6l/zY1gwHAqeba8E2tbDUQUxq//amKlrMvnSKP9DqR9+MhsjIaA
36KNol3t7+3u2eORGc/zaFLMa6dzjsSNQ13t7nNOa9if611vst7NjssTl8mUbpkusbABEeFEQ1ou
zZwRlCZ5NogUYQw/YmgD9mlAdPJYcny61cXO0Pe84OXwSH4aUqCIV/05QQvP6f5o92/TsDcUcY1L
DoCeTiOOuAdGfarnd/ffVQ/NdE2TJ6hQLzIg26UcGIa9A1T7MA3oFDg+09qkUeIjMtyIbcQt192V
2Zdj3A3dEu6J/0XnVZRfVXlO4+vg7sd23TQHlPY9msEaDZh2HOx7nzYoAXH1vc1tgSc3+TZ0GoAl
baf6cSrugg+nX3gxk/aDF93SMemKTcaZpqVpEpMUVH4QY8uYOqOOYg5k20gS4Uoz2OjgWKFsBDuQ
bxNCB7NoZeZoMncJ6SXGpRlpF62mYo3poNWQ4EAORDJlPRSIw+u7Lr2Nk5cR6Uid0nCYut/KOTUa
oqD7AtkDQL+SAeXdnPVCm0drrtW4n2HtHHoGAop2TP2EWHiKqfg5Dq+B/thU77V1jc1PLYaVjtBe
7lOqrxV/MkpuNfx6qltO3Sa0N5Xgtk2hxR+DAmzLQ1ahmMSmSc+623JDwgxjAg6yGHztWD8PHOgV
UJZ2jTsDe3x408wPxO2inQJj4enXDkwOi9FId+YUSIjIW5esbt6f4XeDZ2I1J/s2wbApCHakRcQI
kiYM5l3zEJDyoB/jGO0oMSViI8z7RHvyWf5Bzc5yw61BV68euGn69UiYRv1tJ3KlmJe444Y5R47r
sAcOtDGD+6FctjqZO+u014D1HEX8NaGH6+RqGLkMbqS84fyHl0hmW1Zf138PmEwmD162IqjFrXbE
1q8a9uIYigAcRuS2iMGI3ojjtwraDcb9vjrG7dp2qRYPmFHd/DrUOS6tWaq3KqKVpDoXnJPHhyb/
6E02YuFQNc1oKGb9nLYSIsjpvpZH0d25ONhr9a5ZS2+YdZqIXRTMC7e7dU2UNMmpsrm0PPyeGKMO
BnCAFOIy3kes1aCnuOkCtPAdknp7C0eT8sEm16FDIIkVBKzLPHXMz5qWkMF4GJiQtHiF4+6h4eFP
Dj7OBdyq7iFJCUKlFViD6JvEuoOgXa27YQeMK0xWqbi2PicfzhcGzhJcgB0MsQgxJqYW5wi+Nxdr
C/JD1x00616277kDMPShr3famFGdPzMwTHDHsD9lJ4SwjXV00NeIKzEEDEh61k7I43nMpcaZZE+Q
iz1+KHnw6DArXqx1P+yt6SiH86h9aHOq93vmrejfk0E/6Rs7eUOrI3TAJti4Ybie/XFdsj4WmAws
DNz+Y1Xfjfu4eO5pWtCj1um+c0G5zTdMSBewplqygaLfoGOUQZIfn/ijdD4A4cY6pWP/7ZXP2Elb
OmDRe+Bzoe8yABk2Sq+VdPlNcDQ4WCYn8jMF046kP4vhMlQPZf9YcMfUErLR+K4JKIz477P4I5dL
iLWC9yzaBc1GM2nNiA/PvTq0FdGRUzIgnyFeVlLILszoOrVvDuAWw7gn8aAR+3La+9bOLuobdLJ6
vbhBPESUjI74fm75Aph3vDPgGq6GAskFQS8NIomTBNQb0q6TFHiu/djrd1PxQdzefMrprY3G5jRj
BRNsOcyvFWNRnhLj9yK8H9MHV7zPtyy92ORp9lET/3hTUa8wLKLX7qircvaGeSH4a5rXCDwyolzF
8UuL1Cpnh2+p/rOIvmj8Mp9CcR1Q/MI4C1sUF98BZTaUC+PUhU/5+JW5yaKPabIMHqF7Z4ebuFwO
ALWyHAj4rXRAFHvqbhyvJLvmBHik77wD8LQJcuiZ0wwUVrjiUIXADEW56a4zQNv8K25s5PqMa+E0
SI8w3W1PrDEH0jR895HicRpF7s7lSkHEm6JM+DAioO15x4tOqBunZ6YcOc+pdZg7O3OkxFsdXCDz
5jWr3Tb1HypIW1BkzE9VPErGFAI5rX5P3SiBQDJZL7dc4NJ+4tFn8Z4UdO7TajjDkW4wHoYvORFg
ARRlptj3fojzHZfAxcJtDvx2nqIkH3X/xcvY9rfC28f5g+6vaYpy2vTia27e8lJ52pEGaRQC9jgW
PlTrI3ZMbVVWl4peb9DvW+1MV2+k++SpZdEFK62+gvhtqa3KE0sxwdj0gRELq3oet2B2ni+cEFsg
a4D1yTJIhR0SkxovagdoavW7NeW+y98mWpJYksLN1INXOMTOo0E7pWXA0APnwRMn2MGgpp2iFKTA
s+bu8rCkGUIBA9TXYtLAYGjJM4LRqjUPfbef1lOy409nw8N8+uIJwqCYWSeM9CpA+1vTvlWEJXdf
xngItEcpzqN/qOXB7S4MEYCipuNtbH45acMdeFH1Namvpv4oi9usX6T0qQokjQvukXAgI+LbCB7d
/L5nu4vW2rQBMq/kU5l2lF2MtULgvZhIGmaA1oNXXkfvVtLxT/KLSQ8SHa/9HsF+mvBQ05aHs//a
Tdt0QrS0ofrBt1Pqd0l1mjN5HZLmJvpqnKpQM0NZNlAvd/BGN614cNDx8iqznGb5Th9uTeNEwE+Y
PNjBtPalXJlpQpjuuUe6btFBSzgp8Df4mQiiWF/RfTTZiuJd6bxlubgJeu9k1gOV4c4Ajm1tnerV
AmHv29pWtHTmxaVi9i0xy7H7UXmhdSGql5WEKW//3WlXwF12dB6RmWDzXVbqTvbZQms8Bt/tljar
230C70N8lXarlt54A/xrnQJc0lSDhOlzkJ/Sgguxaqx9hoNuHLFifdsIAYrwC1W+FmC9f+3kS9vQ
B+ap05I9c3B3mGqhlEvXfvSsw+cz6Q5zmFxOxUolhwbilsetDWZUuBTWl5CqdLxhQDHASba3ukFx
kdKNDS4wNa30hA2gVodMvNsOUSnoGLPDJLe9e6poRevmcwo+BPYexE5rmTnvRc0Ui+4iYigfxi3H
+fRlyB4NAUUdr5vNKX8k+46xiZHQkkVGb1yj/qU3N/5ALfSQvpUeIq2GVScCFlV/OC2HFu1twnRs
oykRMxCo35NLjJjJU4h3VjEP2VHs8wrhz0cNdzXBPHRgAZIS1R+aSxaZejqF1aUEkqQ5lETaa56+
ojSjUJF0LJDs0YXxSR5gNofBDlVClSx15kd6lbF07XpSvfpNY63Gdif7t2ru3TRo8dorkEPL72gy
H9j7AhrXGee31noLaINN9G1ump4BPGVUlD6OeDKCvZdvVLshXYVNkU2V/SsqEGhYKDxMLkPjyRk5
KKbXFuIM+xaj5VA/zSbFAqkIs1puMpMWO5HoqxnQzb45r68hmv1ZZ58724hkCg4Q1o4a+dq7j7Mr
Qt/ACoNzwzyUZxYOF3fYyeqp5GCidYh8hvdZWpPUK8IU6f6zNQTo2nua+C4C8S6ajb5P2ozJ0D6S
4FvQzirRHx3L7nnCJKXRTW1ZjoLhzjYfhbgrdboZvHYGHRkWQJJHK4RyjJTsE1nFMyYg4M8Kv0Gc
gwh5piQRCpA91xq5cNskf8qnJ4bVpynfhI6kFH1p7AtnKlTTNXvvNK1sVvsIegXtn8gnKPRtUufY
3XExzWJzI8TF7bLtknrmaWSOIz9V5Itz0VrNDNKoaLl99+GrimndItDP6Sv7K58AADKdHtCsJePz
MOwo3Dz7rPWXfvxU1ZsffwXUIJVLdoHYFRJ7x13J98kP6XwAzzrvHMLVeRdzCahYN/E+bE668UYb
bO6JET3929iW8/cDa+HbITFnKSK3J00ZyH6oNSMgHRrNImYiTKyS519//ds//uPfPoZ/D7/K2zIb
w7Ko//EffP5RypEHHzX/49N/3AMSKPOff/Ovn/nv/+Ifx/hDlXX53fw/f2r9VZ7e8q/6f/7Q/Gj+
9Zv56/98dIu35u2/fbIsmrgZL+2XGq9fdZs1P4+C5zH/5P/vN//6+vkt96P8+vuvj7Itmvm3hXFZ
/Prnt7aff/9lGuLnhfrzOs2//5/fnJ/A33/dybf4//75r7e6+fsv+29oUjzb90zT9z3ddv1ff/Vf
83c0w/ubIfT5i45l+4ZpGL/+KkrVRPwr629CCN0Rrj3/Rxfer7/qsp2/ZYq/ubqtux7STUO3HMP9
9X+e+H97A//zDf2raEmmhwZQ84tNz/r1l/zzTs9PzXGFZVuGsG2B6lZ4ujl//+PtGhchP2/8LySg
dZxm3XdcFWDNzChgLkfYRaeTqlb4b22PsiN2sJ0WxYOJQrqw1QW/MoHfVkyPG+XIKXXsyVhMcf5R
uwFIxpasqtah9RyNUXmKdELQCrLx/BYRL94Fy2N1qfRj5xKP1MYhbQ41iKPTxcg3DEjcmQbOTjPw
sFgDJgWX/kUaZ/qbCdetVj0oqU6Db8GqETaVRducoGDb4EbvEoIvO+VVR6N1cbFVgDFQ6aT3o4bL
b7I/BlUREFA7xjksTy155bddkz+mnlfTNZz8cxXqpGVksl+YiRnvyMi4KvQMhzEL0gPKl5RaaeeV
DdVkL9LbSXnWshGoKQZbINkhp9UiwOpFBE566VJqqWBwArUsw+Czm3+/a9BFiOL+Q29Fv61rf4D9
3DWE5/b4kOy8pYgSybYQPcenWkcBUxrdJkqAPdmObt38/HtOh59BxDng5yFLZt4QSIYNpwNvo1vM
v1tEKicdScgyRJglJ208RUnIJjlPF+KxRRkTD2W6SiTuVSWEtsuRw+1+/k/On6Kohztq1bAWC+Ul
2Mg0FP21poMkLcaTK2lqNRap7npDUMOAgtKuNRM0RXubMueJ23h87slSXif5ZK1buDJXFiuryekI
6RPWkTDwnbsxbpGHtlWzcaw2usu1foBoSiBh0iDvbyXXlG2EivXaDvY/H5oEp88Y2Lusv+gFbU0n
Tu0nL+kBkNTgdkyPnkbuHkzPtNexdJ4Rndoo/0aVfzQG5c2fh2n5YM49mwRo3S0Puj36qyhVMcYo
gjILtN7r0UhquDZuQIq7SbpLnuLo0mIQq/O7aPkFOpOfZ+P5eUQbsC5uGyWQLlfYPd061onaCoKN
X7Wc0IIJCvv8QSaOsfrzEOwpK9GRazYsTjQTY9W1197eFi4W0TBkV4k1uSpIY3wfzBRXb9ico8Em
58yGxmUDREkdxG6h2dfneP4gbDbwNuMa9OwKK1ScjDsuJ5TRvkPbv+iNW6cCuhfZn6oW5HQO+6Cv
kge3ov2b1zWYNHyCUTLlHzadtBLguK5EtJ/Sorj1hVEsms5mAwelGy29qOYJGp+OXsWH0KJ1pmq3
3f15RbQC8Xng41QoK7FSLv3h0UpfeodsGa2jZscK/1Hk0jv9+cxGaOL1EzWYgZTEDtyQLn9LBHds
PKSOAvUZVYazrzElLsMuQepvKoBDzqTf9X2P9l78+cSfv9zp8Fe0vAUSAHSrgm1hlM59a3AmLc06
umWpli9gRV6HpigvXpx9ewPa4G7+zEm9dKklKSe1n6eKue+xHtr6/PPBl+JWqPHOsIS+K5LCvQQZ
iJREw7cg7WLjx0JdMonwCPdWqlkb5BvFbVknNq3ANF9oigbrMJXI5eef1LTAIdCZYaKZVuWpY5rq
El06CtF8ecV3FDo1HF6EtVHV9eReT9QfxPSybHPfutlgHXpDPvEW4SgM2mChu7J8Z2lxiu49i0pn
IaoZQO0iNgGfZD1oIG6jxEToJEfmc51rPrRQM90cZo+0RzzaNlZwzfZPcWWU+zHTnWXuO/1T2/Qn
TqMYHozyOBiDc5eG/feYhDE1T9ftyyz1l50xAQDzfMxO6KtaWNDLoYiGoy57gyH7fOE0nU/vl/2B
VqWKtnOiMLnlxa3oMaZiF92zUD5qSZjcaSFewnKgEqz1chFkM5G1UOQ9B9nzkKZ0T6NRO44FZTfG
CVLMdenli9BxN4mPt7xAJNxl/fjcTg0AhRjMshOZ9Znj9LifmH3LJlQoVZpvqpX6ohyP9e5n9e7Z
Ejf0qzZ2n+e3LdX3fZyE9NLTcz6a8XpsgZ3bdiyf/K7EPmnp9cZ0QBlVHuEZ8wfTDTzEuk+Fvmht
9zTWYY95xwmSXdlZaxYQUkdkfU78qT6rgTVVlI4iwqMdjrCLaSWmcOK6cMAI3BL9OYyoN/s6dO9g
Qjw4edPt5MBpXTRjBdKORx82jMOqhj6lHaVUapnVE7Y3z9M8ncyr0qrJPGRQ3vhMHDr66j8Xn0cN
XrIkGyHq67Z9CitT7mxfw4bZ2wpKmSJv1kKdxBETRxs9catHM5Aqi5WRpRHBSZm/JllxdO3S/m6p
ZXz3Ixc0qQYzRlFaC+AGCrFoaotmaXkDaI9eWg/SUzwhxhQtJpnbxgJk4HhyfC5RNQVz1BYATbC5
QPOx9AI8tbh5bQHqr65UfXasdNzCin0Z5KXUjfZkze/r0GXEFgauWheB4BUoh+GS2BhQdKHK0zh/
cADBHkZrXDdTw9g4it8MOVXPOkMaKdBCWxrROakUBmEZFhDKIU1AvlXjXR/pJzgAzAysZFSfurnT
IyZmkZmb6zp1nBO9tl09LnthRU+OVxKJG2Dx1LwAFXRXdwcvA0ktegAT5VQUG9y31cvQdvjWeu+j
jCXuhP/6P2EYDry7plr7jgZEBv6pqYJu5UcEGsAurAEW86HjEjkYZrhKx9FcuBFU6MSKaB8NCWjg
wezfIpIeUM2Gfek++wPhYp3JyMJM+Mk465OtpTp7UYiOmZFpRhzgBnBtqapeHJ+/pDGU1K1A21Zx
Yj0YmUJW5hJbpCm6ybqX0NDhw/ylZPSqrSbVxVcFRVXoPnvYyGRZ/Y6suLtv8667V57Ljhn4J1AW
uBsyQfwZijjRaM2dnUETGXJrbp6oeCeiCo9jJKfbEQN5RwFwNQv7jXvLd3fhRDxTaRYYXR3lc+ax
aUm3jcSkP42rOpi9cDlMoKgX4ujHnb3vHXkfmiV++3m9i1RYLqI0nIV1xa0xf2i2U90ekygvnjQd
YMM0mtPFN8d43cz8lZRQDN8U5N7Ue3QH6BTbAqOHpZuHKZj6Q2Ayuw7LesOhCbjzZE23sa69Th3N
h456jJqvu9EtRucWqNpj6hTusWxMPCetlE+ekbx09Aywg8FMH5KxegEgvo896ezdHHtdmMuvSjAd
jNvcWRv9zB1yK/vJsHBuF0Gf7WvHWVKnEroXRsZV82rjKhuauZaX3lpx2K3jdkQSMmIIqisOHLGt
R3c4NoxjhP60TeRJpInz6JU2msaWaYqlgubqFijR7NRM3wLb2sqIhj/86Tdiq1dWaNNV7k21sl2S
dZrM+Oz4cklU06UPEoL7JpXuumLEaTXk9SUOqmDdhAwS+xKohU+Tn//RY3w7diBJyCj3zs9XO41h
KduJaM18mQyTu8xbYdNyJx4zlAqqifDo7HboR8FugbnPi+441KrcpWWNkbrkJay8AWe8Me8ILqBt
1CQgx9kqtM51D7mp3HVggs+Gg9ed2RaqRd2ZxcJNKnOb+X53MxVy3OQ2A9PC94fbwSdum3mqfbLH
1j4Jl+K66yHFprnhkAvstcfG6Xny9ZRcQAyAQRha6MANW0YVqnbfRLp50xDFuIsmd/dzaP75MDYI
3sWoINg7MxACwWDb49MVJXAApynsk++QndwYHgsPcD25CnsGMOwGn/P/DG1SP7uOdqds6zGIEndr
BzNpLknwmSgmFCKDDDd1SXpoKLRSo0k+6Xx+pyTR37vsbfh1aiRm+eBiw5P5OvvX/81vbD950f7n
6//5E8awt5XnbZVFzyqyaYeUxQCV3G3lokdzWLJYIi0fSSM1UJcjqWo3P/uTaXbgPBNeNFFY0aKU
EWx46FQlRwbgJAYZz2Ed1zhuS/rx8zkBul35yjnjd6pV40f9Aw2cywZnguacJOpBSzp27bkKTYbi
25i8PFpEFicFUfsIeKfunlqmuzf1ca27GR6ehFG6a2qHn7ey8BJv2Rce8lKMgHGDgXL+0HRmdFDz
h//ytcZFXJvmz5EEemFzKWKsU9AwqvI4zXVkbLuHrjZSYF5+iL+ON9Q1c2b98wcvTBiz9kCKM3pX
P/vXn01s3rPinG6+RnaMAbIJrLE9gGjpA+sY1Lp1rKbShsfBpxE3GB4t2O8mWiZf2pxPIj+kD+h/
FBGQIZe/CqE8ei0NqlwlmTcmfhqvM13lT75NmR1Wxrvu4bE0++BNplF87nyP0IMI4nIbMOofs2Q6
O6bacAxtm9i417Ixv+bMTv4cHOfPBLwHZLViXcoGgEPbNrftEMYHBX1cjbVbLTPIonBOtirr5D7p
tBlyz8i8G8pLGqAJDjxM1fT46lM64H76OXnN72Ghmj9f+ukm5EDx15qbolQIM2NhtVZ4DcP8tYOY
wBvXH9DfqLvA8huMeCbmxqFVd5PhKogeLZ3ymBImjdEI6XImx2LfHXxks57Nw2hERu0ljHspWoOS
QF/kA3k1ncs/ckFHrKtMy69Rkoc3eLyRnfoD0QMZRuaqntxVH1rauhWwPKC7rfQhrl5yy9oGmune
dX7OZu2Qm3OrlWDaEhEyi9SnTp0yy7jRG5RvQSa4E1LRPBRFwdqufSe+Pz531YRJwqcvEkcDJq/i
sZz0cN8aLZd13dA59TsZLaM4L55trTzZurkoLIwRdjESeTWfoK0MYYsvDZgG85k7qpCThm2NhTfo
qvWkufpuNLWvMQwz4Ckdei2jpmhGFTAKYhSTrvF2agjIdZ9MFMnWNKzCYahvrKTnfqwjv9lVfUV8
oYXRsWFE74b1xUi17qwlpADmTBdzLcXyfi3c7s01k0s8IevJweAKH4+iLjO0dcadR7JTHRoPujki
FeIY/dv5FuGwSKLwKbKTu5woEukE7yHyfcuts8U0VYfKZwRCA/yi21i8GPHUZoqTRuyTCLm8xxQ2
idS1jhILmNEI+xRSWHpqYvggXqcD+G+Xkax2daOvR5U8GEYPTsqCkpNP3muC/NNPvAe9dK6e0tHn
cyQPAnVfQmHYa8HEBBbNlepbKPcM0EtJTpOnj2hv/RqA85BgLsHuV/DK7JHdLZuuDF4yWKFuMTFs
GcEx+k10o4zxHf2ASQCACZYn9sVx6qlmG1CpNP3MGysEAppVH0YM0ltXjErt8VVovQWBYQJmlBza
SMfpKeFpRv6yQP2bjYz2A2PCkTTnNvVwx6xBnOI5czrKgtlQuypy2lEF0nzNGvqzLxP8jyHDXs+N
i03ZVCc3AWjiemjXzQp9adxK93cSGFfaKlwdgfsUZRE1P3a1rSh67a6209d4ilIae9OcMMCqUqSr
QGjhrvW0cIMSr8oD/eyH0jh3mv5WO3m/9WG0tGnHUGBEc62XCcBkpL9pFa7TuoQZwoZC7ByStcpg
OMQNKAsYCnmKj4zm2NJGYIyKN6np87vsdg3CQsu9r5VX7FtsHgSrFA8DQtyp9S9+XvufGDOzSfsN
gMc9Fzk3kaO86aCZgBhMZrdaYm+zgkaKCvGIGy3qf2u4ZLjFFwnSY4pWUA0opb3JvHoGEjLCFzBZ
yWFrO1SXHAJJZ/P6XedXxTIoSU1Js5q0y867ZDFeWq9Ii82YOysnnkDL0qfMgyBZVLM7OVILU4NF
VxGO6+e5g9F0cla2mqGovg2/LAIbUY25f2zwe8RyF1ZIlCZpGUt/yHKeiRGBcyg4hlgAB8fhmxrj
O0mGeDn5CuCxBDrj2QwTA9Ygowcnq1VyH4Xhvkowj+L+weE548ZQtPmVpBIZy5MowANJAxEZ+CJT
BmuOw/ElS3d14RdbXW8xaNB6wKWC7KxPLZD8TKbWSnaccEq9PI7oWzvejyqXhKkavCJTa5BdYWab
TMCbMtE6pO2AhdDXUOckY7nt0Jzonvi2QjqHcQLATxi6DYQ0epZe820+BFN5q2K9vHoj/HsYakkP
qaJEEosc9T4R1iNW1HApFbNGlnJwfYrkGGCUtaDVR3LUpjbsfUZ0uw9iKtOZ+VkBp3zWBfrJBfo2
fDCBj0asMOPXMoqyrV8Loj74HqqLcOPXKdD/0jy2nTzroX4rhPmpS2elVfBoxwY4acpEsSjyaxfH
7arVqmI3hSq8IeI9IqQV63iGc0FYebcTgtTBJjukVgCVxvcQbZg9E1okHEnLMcjrPtiiaghd5tkZ
6juvjw1IGqRJRKLZFOI1boCO8ZoYN9e4HHe6ETGHxHuXCUAhQ6SQmdY63YoRR3yn98907IkO8IoX
Tcd3IB10T34GwAt7XmUjWKE4TPnlu5qY+FJNz37WPARpDJ1UFAtfpE+jOX5XuhWtqgg3wJg153Ak
YCP30KBZPVpGGlvHLjQvDqUHfRAthm1pZIV/kizKhzQtoL2Qk003dmuVFZAY3zaJMu3Z1BsvvNq3
Y81kgayeaC0bgfhkdDCldclNX3rkjkikTp5RSszEIxPm6ezVpr8bovpOSYmHAJCoYZ7URJ2QC1xv
hrhP2xxDmw3qPUGWZHIZqNpQiwwpPjdssaY5gM8q49IUNQlUVQnwPzKfoolYr8ZjQIx+I7RmPXgC
gaMFZqdKutJNpagHzQmMdsq0XVSIWuuRYX3WZxoTe7mZsGgu0378Lgntox+IxkogebC0UzIGsF2G
HhRQDBersHcxa5Y2ddViqia5Qj3gLc1AvlrKhkDQ5dcsQXNnBsA10ozqtMdoUJbV+DyiZo5sFGeW
P8XbwUfMk6PwzjPgElNhH7rePbe61u4MB7a0YJ9sjYpjsQK0V9kD0gAoF64DpCix0pWcPI5Mlitv
46I7cdZ9z6fuhhOa/RulQzqfpWItI62cLJS97vSYlwP0fdZULNjWEVPoGf1u4JNWxLx8jNO5LSIW
ykAM67eVdu7EfT/h3bIy84Ff91RkBYlOHHMoDQdjCX7IQvjp0vPn5Ex+Jel/o4P/MxbFO0sKOsBq
zamrXHijBUuRBQUDV/c12dVXzwDWtOBep+iiuYYbIFJm+VpN/iGgaDOFn57PmZqDXtJslaVz0kvY
IKhn1JArgPa998qUDXp8bH+FQ4GzMjZynNDkYnjkSo6x+eKyidHbwXykhV7xW8u9p6T0rXUlHypZ
kt4lmy+L3thKBdXaslV7LmVhr3jNvqqJLk4ZPOu94W+5SR5co8KpNwF7wIYPuUEVqOSZb6VuHuyq
Ml9ZrYRhbEF6dAqIgnZXE+k9pQQpN6vARdAljBSPmOl8ehVNcsv8ch3jozUHGhC0cpbYnR4C19o1
asJCngY605ruJSolp9wwzdGsqSNEsvsK6ZOfw5ipAix1Y4sTJu8+PREisXJTCLio64AuSTRaRSiG
lRpbcD1xOz3UQN4H6V76AtN1lpNPioNwdroRokrabELiUdMTyeVl3s7xBvwBLRT3oZXxViNSTPPL
7hpHX4lcUDl4m8gdmmWsyDkIvJcuonMgBxp+LMsZhzjZcW8Ei6Bwo+2kEEkUbP1d05FE1JlnI+39
rRebpOGgXKGrgEyoaFzOwCOedrcJbm1Btovm1muGXQs/QpAaBzpuV+tWxknL5N0pkBrVDNCSYFVH
2NuEwGHtWvar7YLZi0PrA24M6mji7eJ8FfR4Me06CZY5M0U8TNiH2rx6dTl43kxGnyxEzFOWMyke
ZqW2ksNgr1JDX9ttuY0jgeO6pelt68h084KcYDDKedeAoPDRFzPnpV8EuHiuIJwS/kcdeHPU+Vcq
sHeUUVnA83EO0cjG63Zo2+MUxZWsDkOebd15lEQ1fUxcIuASGphZ2OQXPc52kaOs39IcuY/ybuPW
tGWYnshj4MyBsrJ/maYGV6MhcaTbpMqJKnwTiWApmUouUNQwHQAg3QGNlMmcnGQl6ODJCexegjSi
UD5mm6A7824efIVKjPWQiZmz9qa82rlD4KCiz7FJp/hGBYYEEERB2GWrTieWyxmqky30hRZk+M09
JGZZW5KplHx6SV3dxoNcyXT0aBWggMw1BO6jM86MAVTYmvdhhnq6bAtabBlHHhFUKOO15qJFHr3M
HBdSUqOBDRQ8ktFxht+mo/ENAdlKEnPDXGN8ns9KeY30U+sbEDN2dVt4YbkX/tj8nkzggbpDChnv
5boK/aVv0pSThGJxTrW3gppadaO3CdP3yJ0Uys2aji0Ikjy2TrrNCEsbyKopCoBFrZu8WBMkohSl
/kCJmFtQ3T1qSjgeutrZJuj0MU92ZgR+g0hokP5KIzPG1MG55lgXR/dJ6dZ3lhCgqOzbLoMEmwTJ
KYr/N2Hntdy40mXpJ0IETCaQuBU9Ka+SStINQuXgTcIkzNPPB+q/6O6ZmL7hEUunVCIJZO7ce61v
WczQ6U80qKl74zB+lPoliygV7WI5OcjpLAokcHlITE++Y/1L5qmiVDCshQoEviu7P86sO6I6ovRs
t2LnhfZ8yxyZps0UuZfJM9Pt6EJJstaNcZEeey4P1RyPlzhEfChyjGpW+fP6x/hOBBo885qa0Hv0
2rknKRAXr1Ux973+WQ3UrPELFEuSgsGye3lJQ3/a2DP4Y9yKd8z6qVeWhHMrzxo7ySFzCVheXVHf
XR+WfPiwa6EOduw2WPxQH8WDsJ9LX3RnX1dAZ9angTstjx4jrhqjzFIo96e/4LOjf0EHyybNNFaB
IRc0ARbq4jHoKzgIGWjihirzHCnO2WVDsNNkseKIDPlBUZNTviwjg9bEVvGlXCc8ppny26WKhlPj
FBy/xNLeNjIjq9pR+yGDPuDIhLiyvmgASBPRFq0T7baGLdA08e77x4U9qoJ8StvdvEzmJ8inPs4Y
ODuJQNegykeRA7kg0Aqgx6jiO1Logk2b4q1Po7/lOoFO1m6AEMunW87BTRhK4hlDDhdTpJsP2t0W
hx5vvPMIvapiEX9UY/qcl6G56BEkiw5l9kx7E5hN690GS5E/g+FnvQpGkd8Jk82PRTt8NBM2nnBJ
9LMb/V3lGX4fpA/NOCMGtI5+5jt79vRoH4yN/mjn+STrYDjEyXXwM2AdYyZ1nGY3fqSo3uEawhA5
A9PzV6NHw3nt+pAMCusVCctrjyh2/fhsewFxL3P/HhMg+2vEnW4XrniNejwGk4pWDQc81Uqcvtum
1bBuVx1Q76AP7rL1QVmmwCLUHPXUBBd3sVN0clK8WKtWYwR9YayhvZ3XCRhCYLJONBk/Y4pGeb0K
rz/CLWJ77xjOQDEX5P1Y45VeFgVt3VDTybANmERJebGVQVA5AxjEa64Q/LohAc11F+vL9SGPlwYn
0IT/pNOJS2OaVsBW0KLG+oUiYuvkOAQcpAx0XRig1zk5BlgAI9hhU3Q/a9fnNEnORbHKCuZZo4/w
hz9eaqFNpz3RV26B6jLy7h1/EffphLR1ZhFP5MRRopthigRNuL3+xOsDycHMgaOWQks7RcTQMLRv
Q6vMuWQyYL1A5l2JAc4lDswvvV3cqGKbKKeFdtcTCHf96T3uNi07h6iHyHmJo4jegB3gKqbymEA+
hxGBu/y+oR2lu+/uUiGAJl7fd3t937v9MHvgZ0Rzqe2O2nzVhSz0Hf3AxgUbICLhoMPWVUT7ca70
Q9NlBHoE1dqaznndLlmiiTym8zy+6MqBMDvqhyh0yDnKY7Hv5woHdWfKHC/7+DvMmHLPts/dGnd4
uoAl3gxKY95vi9/x0DZHubZyp3JtF+vZ31eya5+GKD5GfSXvuiLyUEyub2yRNtEm4dx/aWz//Xo3
5L1McTsgxojDwbl4uXBYLfkKTzX+2xCIgNXhJM7F7+u/IjhRr4LtalUZ6VV0xKEmv61N+/y9Wva2
fVvOZc4vO/7nIXYRQ9dOdrHmhW/mRLFHcQ+Ja8C32LU0qr+/ymLvPATF7voZXC+X6wdRo5kATuHP
mLhzznGaxlyVr5ejT2cqNGqBcA0m7noX9lIu7MdO7z60Cbhm3Yh7tT4YTRHlq4zEPeU9WTIcj6Wf
DxemY3S3Xe+nGkHHTN4gAA+Kv64tQRt4dnocsjJgoJdbd9TrCY5eGktLiiWWRu78XhEJrDyreDGd
8uEC1T66B+TEhc38DOUMYEwuDrp5TPfPxBT8GorOfyh6GoE9Ex3eI3ub9LZ/dBo97ausPLBSVV9V
oAjdQ7hF/gvtSxLWiAaqqvqsLOv43bilHAWyzYzmuuxyoMvP399Q7fQ3t5LyIMu43xZ9gYYJHngS
1uKxY6ORWfdkzNIcEcWF3Js5xqC6HG4bxwd+oDP76JSVu1NckDdhUPpUbVy+DXK3k3HT5KR7Bado
Hf+n1RBuOmnhxOwgBIpUvSK7QC+alTCp6t33Imci/T46RJT5nj2duuv85Hsz6YSOz44Op40RLoLe
eoAqK1GbtUjU4Dm/JFCJjqOTd3vHduqTXXPC7lebtLl2nue1+T3JZt4q4SdP9Un79nBnzTNro07n
bx3bVQvVmAlsABEBZkQt5icMc64igiawI5z2LM9MI//G3mT9/L7l1VTtkiz7M8b1/Gn7xHciAba3
3+Kh0I3N5qpq8taZlsGIkSfm1uYDzYrc+uleRVd+Uv2xgmYvA7t4dsMYeQvP4pHSPDMS6Q2Dt9co
bveJTyaPY2M46LDgSd/yIUVV6oI4cWuEcV9HP3i47pbIWPbXv9aUkDfsicbgvHbTrzvmuH6lSzqx
MCt6Yi+JMRWT536GfrBblHf4ftNHj0rvukRcbxhnRHWkLBx/hQ3L/rrKXR+WeC63ZmDb8FODk0DD
01ycxHmd3PI5zhvzO5ak+kx04lySsmUC/Mrp8325OkKvP38JS4szJ0JgpxvzQyRqdL9rTTZ3NMH7
3J8PvIm/RMdUw0Za5RQZaN9WtG9jkBzSnGHh2tt3W0CmMmYfBwm7RK3zQvvy+yUnsT8eyQj5+l7L
HDmf2CwrmMRsyDBk+uOAmywTEekwqik+6tQ8LfMw/ubYvPfEML1eVUXTrlfNuWeK9rtNURWonKYR
n4iZTyxlkOg7f2EiHP1z4qJ/k4FFoVIydJYtWRWV4RSgQtOxDZtkhz4FDWdvUcCHXQm0WMFndzwO
x5O20h+ph2Cag/POIaOBgfXt0IPsjYr2xXId5GqzzduVGtbentCzFeufsSkBONsHvdeeLSfjyD1x
ZGPxZwGWI0KnWO+d9fJKJ6REWRCenNIj3yDxQFSIsT5EOYoYHUNcjj2JilKq6gFHJBkhJSAxpW37
0Nk4V3X96zpOGsbIbGVs7aa05mzVRRBKaKc1RwUD7aX1sl+d1eqXvGiq/dR6+3HVW8mx+cpT/Lqe
Y17wmzEjtk37lM/EUWfCavel1b/rvhgBzEF9ntL3cuyhJHPJHKv1aZGMLzPdl7vr75D7/ns++/ml
Uv7HddAtHNXceWZmvl6nmB/E/G4P1bTLs+jrOqnzqdG3psG/5NFHehzbkagynyZDqkkXqRTeTmYV
zBtiR94bpAaIdRQ9c4TyKCFkLf+joXMYRNLKco9WOf/iJO6hQRv6k+eNrJMYw5VZDCpClPSL9Ec+
n+GXb8V4FiT9rlZ7atd4ouAhZjgWxTOYs7UkSFUx7QXsFPB1SYcwpCEZIrz/XiwTJL5j8YOOBF20
tUqtq6Vjes/6psYSm2tj6vvoF7+1c567xDxcFY9ZBko8Z9JzyOhY3YUZ8YVoYqedFSTxg1+L3w6d
j5/0TMSpHcnuIpvlPFhAAVPMTqNQYICG7I9Vxq9N5BdvZVUN+0Bh2redoLj13PBoZ1XznypIuH37
aM8EGGXpu2RO5KyaQNdxrZtxdk+BEWsDbBT769ib1STcBgHGxnF0LMQUxf118Hd9SNf3kR9/bqM0
2jp18ej3Q3oWfcSan86vyVIuXzbam5vBwjE1I3LY03ysnv1h/NEtdvPhNMV9l1HYq5FuvLOKB6ch
Z2aeY8NP0vQFTxTzy6SPD/Qil0umfFi0QbDa8z+uRw3Ez8Nj5Qr7UcVLSbxB4tzmjnZuS8v+PV6l
dkRvHmCFqTvkcMEdYbvBnQ4oJH1iuDbzMJjzFAzFbpgeqpazsBcxYKdSnui6rLrIODM3nXIeooC0
4zn6F8ceqgYLlCKoGBQJZXzTwvCgFwWdwy5hbQbJWyccULYxLZQ2BEC4jqsCZvRda+EuLsxfxuyW
rStMkTB8TCTtnaVPXhwUjzJ+9p2QxiyznUiNj44/LC9TsZeWhUq6J7IosIKHrmBpRUQDiwNfXtnV
9DJov2Rp3R26GbK0YpQ5Cskhm2k5Us8ihYSniTaPwi8kDivWCHZAWaijz0jUau6qhLZAD4ImHF36
WfldtdJ/YcNRf2A8V+EdVxr28QAPV4lEGJNly2ro10dR0X8JSQRLMxv0AgIuzqhffexH20S42Cna
f5rgiIOdRbfxFG8tlHZAfdAVMTn45S/WwRgYv1ln6NEm6mOgfD1NaX5xPQJn0IveIJZtjpVnSLrG
bCtIMNr0zUBwF7zyLYMzkkXSF10kZ6rnhzlwzwYtor2kEw29r65MxRnp9MEpVHeI7AJBMp1nGGrl
bUFphvjvr4i0QiFPnqAOoXXoHa/tr3JACMWO89iH830wcvaXwgJwmpIPQnp6K/Rdh4fIJd2+qD+0
dEgqNW12UtCPBiOt5wZPPfrsn6XMrFvZOMew6uMHpM9W1i4bZjqnIBq+yolWu/Ed7AZ6bE9kCjS0
utW6TNMFaZa/cdHOG9stPZxT2ZHZS7ttNb3rJkn3c24Ddg/AfxHBNh9Z0A1Bfh2kG6/73ZosPmYt
ruEoo/9gnPye9O0SyQwHQDIExtGz96g9qQqwKeynwCJFNLGLPVJr7mt/E0vugnkEnmFs4IkITAz9
mosZILfBck91lqz9ASBnXN03tpovbeuIXab4gLOGth/rKN1GZM0Z7zv8QUz6kdc8mqUt+GgwQ9jr
RbvwFiUaLFhGfmISvvgVWO9qsHacitAsJctn75dk1zjDxkGK5Fr+waPwnQL9ONsH+lgrcKHpGTTG
BVrMkCnGPWeO5FiWGvCKwLTehZuy49+qFdEgtcdIQfX+3XtjuIAwyn8iWoFVgCnhJmzlyvZRpypK
zuPGUTo6yiZlgibKJ47p8B2hXpq8mndJSEt6JMZ9xCdt+2jfF1yx6YyFJ1rVCoxZ+677U8T+LYOK
COU5eBa71+M5LcrHsA8xl8fvOW23DTL5fyiin3o41ps4Bv3H4PaRLZ61p8p+aanfL4vxPzK+kyh8
aF6QhTu3SuFmdqQ27PoOcELTVvvMk4fZ+KiII+ZG4/BqFhuyKVIMZ2G9C3W+0LG85k3JvyMVE4aY
4lkGMj6MgQvDoYRVJAWJhJq7bN02cuhvU4wjF5UpoHnObgNEXu0NkgaTh+xZ+l8q0+TqhExbHOzs
Xge1a4z9g6m/xnY55AWdXaUVWJOcwL5KkWLfLmT8OKBvQDEYe0snmCaGKtpDHEN5qJxD37Y4QGv5
d8FC59bMlVl0lqRlRr/gMA1l6kEI4+IbqgI3dRjvRJO/DVxIO72K+2Th4cEUb6JhecprnLJDZXM/
CHDlDjLUPtc7SxIzFCQrwdOW2+sz5NgPWjNhd0Egs89DlhEgjAI5HCk1TtXcfdk2s75qiSimCQpY
o4u8H0v3w48ZYFWa9DLGwKuytgY2558mn1CCFkjerzHu7yJEDBcH23Y4ts+1saszFe6SPjLGhmkb
UVPp5JZypr0RS/TLHuhGOiHEnxFSDrKG4WbsaU62Stx6FSdoJcppN/ruWzLL7bBMIzo0xWxgMOya
D1aXfzKa5mIvR71twdeGxHQgfGXp7BIYzfPwki5tC9EVInPr/G3aGBIXjliu7xwMN1SaBLUfUq2z
ChgrVJzuPkYwrjot/3HtzJu+pc+Y4Z6RA4G2S7WC2ZfH2in9/aIf6qIzu5QDGRitAmbb0sNwzF1O
KoygGGXxh+J2abEbsh/4JzVYtyLNECxwvNmoCd5ySi9vriNrx8Dvg5cFwjFiklOH1csc2TUiOAlO
LAx2ZeZC2+CaufjVGxLNgHQfbks3i/e+tsjUzvoAsjxh7+VHNyDgtPKdZ/LnqYHP4bk0cjq3AvQB
HxvJD56GiOlWf5+hnoUEwdYEgH7mQR4b0E03nBT9Tca6eaOTZj0U9zTe2+IVJUJGKRQ/F+xL7JGw
RGuWCN+tNrUGFKedxdoENNUDQrOakHYdIrBh0yzoUHCUliECPgaZT0FcfE3G/vLG1oFEeCs1oGgb
yfEpCK1zb+9qSUyxpYi61A5DCKtD7prqGm5uCfairVOUcfMHk8EbB1HgoTPswirdN5M2l1ZhXx7+
9ZJZ6OQw+s8MJMVJEa035WcOmd0mT5c/QRPnD13dspW2mEHnVF/6MMVBF93Xbvwjl5pM9RSYkXvs
bfmvG2H3z2LchfVSogVzXzoT3K6CtmPJsTLz0JFUMdyXxkCnhRO+9VomHarmvOPl0yZQ6EYacO+W
eFyMISguY+oa1QQhqx5LQ2QReqxrj8uErCaX5vMNGtFuHwx0aZzHJK96bD72vuogsoupOnWj+S3i
qDwIsRMlIGY3+5srFwMs/fMNa/99wFtUKchBE6Fjs4XAtkrhzrQ9iJUltSieXEC3z7hkf0T2+LMv
cQfa3MFbgV7hph/5P8RC2yL7UXndeCqDNcvYfWHe42y7jnoQHdqNPw7IgcjKtebyHTMcNK+kh2Cs
tsATkg3tJJwEnFIAQmdoLn4WDhk3y6r1Kj1mOk6gDuWKb2jyYG+lC2U98X8tzClTwsuzPvshAXud
VdyMIc2euF3Sres6X7Us39oKzfqMyKsltU0RfHIia1NvQ1zrdp2QTXsTdd58QttM2Ke+8yd55HNG
QNJEt2iFgSTEzuPSEUrUpGY7dtXyJ8KkhQL0NfcJxuk7POzSQL7xR3R2XCa+dmBOrPru6q2L0Jtl
+c+4FQ8qKiWxgOLoe/LVmmk34Yr7NGGzhSL84Sj5FCQeMB/ZgPJJtqYoem6W1LAP82sokHSTstJj
ESKyWyB7lpRPSWZ/sbC3dIFeQy/EHDCNz0RUw4pfX5yfYwgcGT0SC1p6z4xR8tl6cqaIcXL0FAS7
JDcl3u++3HkOxINueu38Ln5Uvgdb6thPMnnDVrMpPFdt7FSh62Hqv59jpmFd/Qdoypg5C31Xvp3q
YdwSfzdvxAKiY0D5CyVtz6KUXux4ue1cd1/adoynffoKAGi3gfL5WxYyszoHbvNRhOKhcENgPK4N
DANZ4CFI9SerHVNRaySfNrc/mVwM27p1Nlms6YbM6bKvE4CVlX4tMcIqCRW6GFjR6OyKLXpDn3eT
powq/afChLcTM2rXFh+e3UDVXhbmV0RfSST3LEpJv2vDzgfUSKh23d1FCn2Gb41fbplcaEnDZW8I
RkcIuvPws5wwND54sTWf89k8jTbTVfTVlKK0N0DjsxSVgkgCzRTe1o9NAcBS5k6FEtowuoiXjTNp
cilzzo6zA6iotsR9U5XjbcvEl01pSbKczIv6j6X4vKsCvmMe03TOYSWWhpgIFILT1ulginlN/SVk
1PG2MUmMG+95spPfUSQgk+Yg+lIL+NdYnxqBpG6RxLwV2G2BK5BYXpv6M3Q0iVlBLqEoyANLFp5b
gctQlNZRueAkU9Ew5V910Yt1X3GkOc4a9af7cwJgpKIR0GYXphzJvHlblKm7g33F3DQ8JpG5TRf9
M8ohVQcm2A+xoKZeezxM7h69WV2EM0AhtLwHNTVwaAx4pTT4N4UGHgBvGj4pOJkJzi5iFpy9WZA7
V7am1gprXKgyG4/hU6dBJtb8zZqc1B03wFBMABFWgJOLA32vGXfGCbe/4MAWTn5ysdYHICxBT6Uq
81P6J116xpXO1G4724drVsIZCsnJRdQIvgjUh2wzgHUoFzZJSRzTorbUlpSes562PSufJoOwFgg+
UtD+dVhQiAzbgvYcoqET5zUy1hgZdwOM6Amst61a8soHlkR2h5IFJ6nG306YrYsOuLVqpQsxKUeo
f6sw+fmcBYwD1d04xPN5gbWLtIjxNYaEtYS7ceJOVfO48UPv1faIF5/79Iec6x8RmYq0GI9Fh4ey
ooaEV6aH8DKN4LLdcRn3FtN/DyVEOkYPsV/eTG38uXBiHpoSLg7/Q1qvRheNcil6ZyOAndyQbpBY
zXnlYE5+ZMhVaKiEJ+K4sD3suJ4PtK6Kbe0q/9i+DZxxVGURcpADmSkqCKAaWfKuihxWI/qcjH3h
sXVm/JUNDPvdZSYTsQGKvAroowrEVWK9BA4+4nlKst1kPVqcMYlIi+2z31NZ9x3sLFdysfsO9Wzw
5XA8u8GU7l+G4ay8msU+89/bkPgjqbFmo1JgOgPiN2z2s4cVnpPDiuhhJYzT4lT6MYAx1X9Wff8a
lMHa3xvbvfHMe9T070EKMAlbCkxbsjpurC/jAodbKgZmwUbPzAWz2WUFN7i+G3qT+8pAFwuEJPTE
Q0vtEow2qX8uhQNZ7qK8rGvxZSKX4tI2L8l6OO8xoms3Xh4dbypuR9s6uvNgXwZErN8PzQTsPide
vixdF2jaV9Th7eT0eKn8Ud5EGOl3JqnUMQcHiteDJHuwa0XcPrRjAv7QBreWsAPkxMeblr6do56J
HLyj3ZqcZB/nW6cQOHQVKUuzKec7ahqwmyZhlzQmD8n3pYipqzy6CZJoX6fQBa2EBmMxkXuiW0WJ
0KHparuObmf3O8zRCmjaezeda47o9n+btZZureY9ChvrkgY1RtWQ7pIgicuV1crIj7dG0/Nk3rlx
um6gPTVHu961KAC75c4oRrkep1JZd29pBKALQn02i6cuq16DWQVQ3cvfQe7K/TJPrybD+Gl6e94K
STBXw7HE6f0B90Xy16tSEsBclKOoFZ4YVRV0U0P6pIF3x+BlphGw8E9Uw4+O8IMirrqHKpx+5aYI
Dqrupm2tSdHs2KYVsPYhtXfCkfQQnBqFT1qeYhxL0KkXfUrSP46VECCQ2gcCa4KdXx1zdoZd3aGr
8aw8vyP9JJ1pbcxh8ZQaBGC20Cjd2x9dr9VDSIxTzKm2DYEf4ux8dhigIyrYlwx085nIK8V9RksA
0Xi/EiijmGuTuwLbf4rSIEXy6AjOy80PYhCYtxaQY3rmhWEw5YCUpvihQEVJCddiws2Lv4O7dIc6
y5aTkcT+9uI2bNKXtpnSrW6cH0m/r/rxyQLth2mOQlU/h3nxmnVkxNflYzPwmXKV7Cynyt+lRWtJ
BFTXJU6McE43VRITf5cWwH8j1ha2boJsJcnIYh5/WnO37GVZ8Blge2LCsyBUr7xdCvR6n8z+P5m8
9OmdbZV/hUvMLFIxfBRK0tdrX5cYPCB3KVtwBqedYnBPtd2fok69Y8lmR0EaCp9rPzhje85s8mZA
8c29M6A0qr68xVBZz+Fw16whqoh9yFcChBEtwxPnlFT7pBFrfkzlUP5Fsvq3FDi4s1TduqZ+B32B
ADW2UAnyPy80Q8NBHMO+xjU3xs5bw8F1H83A8XoBOq2MPi1v4QbN6V1W9M6jFzNW7nn0GH17Gy3n
mRihxN/4mvUyHJ6jCGJWK6tq52Ra79kRcCf9he+2tA5GbIvfCaiHuxsEci+D135MVpbkqTjPjf+Y
NsVb4El9BJT7WQzJcmN5+D3zOAXCORBBSBPBHjg90J7/lSbDETV8ta0Xxq4Ro7i51DhdWe92NenR
SEbyP0sLiLEace66A/cDE1HYeauyhDPtcZmq+bWsCfsd7Omfn1rOXa6E2VuRgp0ZQ8RfEo5wUzaG
W5kvztHJw6+J2RylCR1VOwKhPBMdZrmt/QAzvTbBk5lAHBSogLKBDuQw/bUaB6wQpyvb6oZtHHyk
0/C78z5rRr8mJdWvpM3PJnoYm/CjDwlSSV5HR80kt+I7J2R0YmO8STuBcOEtgw3p985xYvjmsH8F
y3y/VN5XAcWkXwBRdgy5lOcdygmPXT2Fj+Bp7hiF3vhIfqFLclRe6A7MJarEHiwwDSHEkL+m6sXp
3OgR7eHa8EXq0VTeNk1teVmn0wyxk4fGVZdIin9cj4CC674/SI+zV+Ytd4xV63DcJoH8amX+lrVA
fQmu9YiRO45g9Qt+G0wN5Hw3Yx8gEAKk3ml6h3bLmZK3Frw5zLUc/77W6IBFhzAuF9QuTJcfexev
kOt5Z7+qCJYjLdKX2P1UA6gBnH5HBNtg/1im4pk1WOPU8ZN96MX2hTHjvwnBqBsgF2gZgVsua22y
0KsbSRbYZV7K6bmKbweBFriM1g19MQeDGl9TyzoDAPVS9mjn4uQsjHXL4ffg+oTYILM+1noh1iiN
x20og/6QzLwcitpTL6hhitDele606yI3eMULECGi3CYRTuuBb0TctasY9N7FPbePHxNCH05u40MI
K2piSNrllE2dwsdCpGL4q+s4BSvmWaTbesdK1+wtZcBFYdw9tOX00HZgxiCzdRIrhCy64mjH2XwM
/Jn83jSaadfwcVq6+Ilk88DxxbpJM3StIuwoza2xZpSUbO2QRmDo9STW0GO05uYprcK7IqGWGIpX
e+Z1m+VFZ+Yglr2FjW7jldOrO9fFyizAyg8aZUzoKBifKxHxLoac4Scq/lW5rD9TRh94PwNxkr5+
0dYP2AzvlojIVg5xgoCdrOv8pdAalhXZPFEZYhbG5QgPYAFtVeknEVlflWd1EGXUveuVcGCzhVRu
nfcbnG2Y2TVZZYH2Dl2TfhneKyvoUEEXj0kV7Ryd3Ku+QqEbLZ/BqRnVQ1O0oNUKbmZVxzS1fHEY
vaLbWK4Czmyqg15Dz4LefA1xT9BYPWKp8ep6M3rJa5zPnyMiY65R/qTnKNZZ6l//ty05209e+M4c
9AOXdOlR+1eL/4lGeKdCWhAtu+2xyu+tmHcFcd4NBLM/fgj1RdbND8y0b0yDaF3QsuWiJAo5Ggnc
nAXnNsUn1yCXuNpDA5pQBNyJ09UxyjZEbp8epuSYZ8FbR6uANmCU5eQ3+menDzpiiKLy/I0kstiD
yzrJdyVuYZwZMxO460PLNCLE1nZkS+B0Ps7+RcvBeqN9fscqnz0hi+NkgGIcLQnYzCVFML5SFrwk
lOcZH4LFqfFFyoztYsph2XuSTWO0d8aPPC40+qf1SHkRJyI/9UarDWmp7uv1qWAgRF8kt15ieOaD
SzCc3VnlnVPb06UrRb4PpBuzZnMptei9T0wkufVQlZdeQzrC4sEcdR1zxwyYFC3yqsLFBbbZs5b7
VUMLiWzircQRTuclQG8ZiWwdMu2rdpifpi79hawufRwyMJphVQa3U2QzsVcbC3DYWYF0AHe5jo5F
k91H1FCX1GNbyZaRDE63v+8IxcmD0HlOBG6Tdd3S12F1L/kX8yZFy9MCA74O4uPUvIFlQua9JA9e
gk2F9YgA9MGGBxPrm5TQDXDvt7owM2llDVFKacYcPiWpSS8lT72c2Mex/HGtTeumc4FYEWUjtTSE
2lfZ1i8XgSCQtpFf/nYJRyztmDFfWN3pQYH6403i6m5PV0BScnYyOHbzai+vSOxj/8Ntv35l1ctt
AH35Q5bpB47V8czICcFwvjxEKpo/IwReW3/8J/1S3kpUqKdkmMqTnmLI0IHA6djRqXLXGNNFZaxJ
tUO2xjd0hXoWwLXHMMhJwvRBrwYsk3GyXawI4KfhpmgRon0VNvWgyNT8uMRns07aaZZLkw13jrKY
8q1y08HhUg4axK/fP9viNEkv8TZ13M/BzP5jSCbKOUp6MoUqXsB/gb79h632X1lqrv//IKlJIaX0
he06gQ807r+S1HQtYFB44V8nFKyQs3+G1MfYtpKXMRP+ySzFRwasq3ET70eGZGcnkVMBF4kpS75V
N1e1UYkXHuvhdJspxmdB52UnrevkaY2ynCGlbFX0hN9h3Cm/IjJvkOXpf3khgOf+BxLOV2RZ+zJ0
fDtQIOb+2wtRvmFzrhe0ctoHSEBallvq56S3dg3Iuh0tLH1a5fp2Hf9QmrwKMGD/JknZPKdAXygI
OWQieKgk5XFkKPIhFLCt+UQrpdZlSmLr5v//Kwfif/7KfiA8aSs7FGgNAvt/UOxG7MwxZOGKMMhV
eitKUR5yXVaHrqCfn2MB+mh796Rmy8NRnsenanHyu3rs6JMujYvHlnbNofabCclkEZ3jgH5HJZ2X
LsjO5SqJQfKHGlK5l3BVX18fmibZ+lGst6UiJ4Wtz9zjGqAr6pCDkQf0BGBLtNt0WfytCvKXxF7c
XSh8UoRWJYrImL3YIaihXti33fpw/crvvU8PyAXsHUHTCXTYHa3oYdP19XSYI+BWFYXzQn/6kYkq
rggViEMsF/QLIlDv1QCS27KSBx1Y7c91DUq6pn7pO+sSFSl6TT/DVGQXIZ2KTtznyTgdp4latmnQ
gyGo4U503+hqWxcEO9mz8d3+saYMyj2v/V/umfD/umdUoDwuNuHxHwHu8L9falSMCV0vMtVHtvi0
1qe+WeIXYnfbu7SZHzBa3LiJ5ZcH12pS0tw44jQ2Q7YrQA5MhHyJyeBCjN3hO1maw7hSm3oJeRS5
7HS6Ph18kimnZoU52OD9hyI/WYmFMYZ+KMmHDgjNwFUHoVq2BuGMOxPS99Ud9jo9JS9du7z4c5Df
talE2bpwfl0lmuWEWdkLGeKlYSVvfb9ieIc46Lpcz8Fktv7iFBcBAocA4yG9SAFueY5COr6qKy+I
Mo55YQdvCnLesVUFl21p8AUlhUVXt4CBBOPEkAy3PpcEzWZ6YCKA7e2l9desJKN+TmX4dNWhXh+Q
Fz+BX0O1I6JgF5WUmtGcDK+1hdbd8+3p9f8wdybLdSPZlv2VspojDe4AHMD09i37VhMYSUno+x5f
XwuXrywlZpRUb1JWOaCJzIgQCTrcj5+z99pNJW680uDaPpCRaZqSnszoxRikM4YdMW4K0uMnaxVk
VvGNac6qyFzrw5lVel0Lg0x12NA6pXEk4EzHNJG45ynM3imp491/fS331fnPb7f6jw3JnUmYlus4
lNIW3IrfV4kWKC5EAkgN3lR3U6Oxhsio6o1m0eXtzEDfNXOYom+TQeD0tXt2jbi9N0Y2o5EVBq1f
OCAauwL3rYPgzw7FSmjGY9eGzW2rjcH1ZL3YWCPvyoimnO+FVF8V155I3Op1kwLO0ZKfIJh/usV0
RpmpHa2Wq+xQMREppl7bF5FRr4sAjfUFxjLVKDl7YWyjsCNVzE/GawcrUVg5+f3lQ962IENQPz3I
gpplHAYHFaluLQ3QZetm3gsGo0I3NUXpvrfEjzAJ61ctD1Bo582zD+APBsMcyRDpyRNYyHEJydPc
/vnBm/Lrtuqy/bu6ZbguRxrP/vcHbxhja+GsSha2Q8ZspYoiBkuUpzvbWOtp/y3S4wmWHmn3UZar
k1d4IDSy+q0y4+qq0lF0RQjsEHDljG3QWtDjtP1zbZEPFUfDXRQJqM4p91qzwuw5UwPZXO2D7Q2v
F/H15YPX0lQPhf/uEA89h4u48hES0IYBvE5qXjsQbz5xc2nJELuIzXqzn06CWy51MP2YIL/yDT1d
/fnZCGPem34lpyI2YilaHJTS0k2p678/HGiOU+IGZMLhQYOoPXt6ytnTg+puWoZF7TATsHtii1oa
02beZG9xZ374efAN8n91S8OepOC4gVGVTu4KsPBwzas+bKtKb49D09mHCXzirmiQjAsAxr2aY3kq
Um6C0kjpoc962NYhxMB8vXzF5j09Wik8ocunYxhV17CV9XeX3Ik+Js2jNov+FA5CHBwrFFtjtOr5
9KGTLrDFOkq5mOybfRsE2UfdqzuzsK/Yc6fjhQXT6TY7U+TC0Sv7aed6HfBVDZZeDGCd7saBMULx
Hpq0KgL6IE94WUkK1KdrlPLeyezch08ng4bqrMU2AEpAIIJysZWDUcvicdXTpDzoWZnd60q8B60d
vE9wV8Jx2DLyGV9otmdroxbEaowOSbGEnq0CvZfrhP9jGbQNIWz6CCJvqCMAHSWWwwQuFYMdzbn6
3GPDHD1eaYvy2kXrNxurejQ9y7EEmHGhq11e4L5u6yMl7wzeGG7oNBMGm7Tm5vJpN4NjGbXfGk56
umg1jVmwSfQBlLezkRUuT9DEaBS6zTVwzXGFKTF/ci3BLAbWIl5QbmaqJi5xvjjUpVqOiTYCLkpW
XTTwRKXG5JiN+jmiLUkEoOtt4R2y+NtIr7dMUCZiEfvpNUmGa2X05k+oSUvBLvWXukroX3cAWLwW
QzTHYrWbynXmwusXPHANfrGAxQ8IhlTQrTb6OklLOnfKoNhdsGoOplhFX4l+NvlHmW48soHVMYXV
ZxFeEObtMWC6T42wR4djVceJQPqTYffPlvKZIMI5E8cLBrNt1A+6BAI0b32QqagftUyHs44TD5yf
v49qb1yLOCcIwu/TTY5elxFJ+IK9LwBnJtsVffT0LHuHIZGZpyTIeDTzJ4Y+7ugG+5pcaiY9TrrW
KMKfuFy7K7Baq0GP+3OXGA2NH1fdMlxHMsa2QakgT05JkuZltU6dN60sRNKry0JJLBCs+GHwJmSw
t+JC0N7vhL6cK2EDRt11OEEviJOy34j508vXHIabO60M4ZjiLfLLCOCxpaZ12xDBKgbzXTfVmpYM
yWaDsNaMV31kOYMYj6UilSpzgv4wRvQ+rEaZD5VRXbHVgIpt7W8Irn5mXlTc6hpX9zxG734h8WpQ
HpBsMOtR0w124fiumM1+CHy/QyANj5fP/KIN/3J8CHPeAn/fIk2bs9nUXZtaVVlfyrvJH0Rql4Jb
QBTHsAbLZBXxtz2Rlk1T3x7970BrMDi3tr+wQUUyS6/xasvyVipxPUgRPbbjdQPE77rQo102kYDM
NL+i9ewrYxvn6DQa2AvAoIGQMNBFHGlBZ2ViMQVrO9HlsSF2tpx07IG23UGRCUMqTYYVkaytm86y
28cizxf1TORLhGudm55Ny0AdFGUPBaPZO3sQn/tpEwzNzedtoXK1pR/2OKZ1wzy0pRHcK4H0c8iq
g+ibjsyXMEpP2avdBMH58uHC4bRIoJk3ZJ2uGV4G3SUGuS2eR3rqm9RmBzJtv3iOG/WgXOxggQmv
r0OYsdBCRe5Pz8D5YhLi+ypWlqFhP5mV8pcPvW/ZlECx8fk1XwwxUnmkdxb8OtJAkmSll4ZLNuVs
4wUReKCTQTDGbCZwkxplVdXB4SGlAbkXA6oGn/mYdfaVFo7Mi8CHMY+9/WxPiLE7p9rbYFrjztJj
B0W/9K6rVNnLxCkDCBjoIXIhkq0DohLOQTQDTxGd2tl92PY6+CUj3/ZU29SyDDTqeeTNWq0OFOvm
HZCSFcI0+SgN27+qFAK4uPp0fiKde3GGITl6Hmw0fdRfQ1ByV92s9wxHAfU06912Bxifu5niZUZP
zWzPKretJyexlTTvOxTuaOyuEIRruz9XBRIy+y8r3pa6kswklTkXBroJsOb3/TLoxTiasYeyCAdI
Iq2dHaM6yKe7gNexANW6K+gN093EIjs4e2Hm0a7xbwyD6acXPAUopyN4aqPIjnbfGg9ekl25vrP+
3EUEeitRQ2cYsJiCKQCPV1BztvRw96rJNn/+Ydzf2fD8MLy1yqK6MVxl8bDmH/aXzX9iqkobqSbU
I9SQjKI9eTYLBmMXG4gsOGz9GQYWGuT5uU27NfsSQ8t8adKLElFj3R8EI18cBtyw/dRFk3CBGuLT
DfcTcFskhuNzZ8NOIPeuyA31HbcC0+eo/Pb5T6qu0RjwaQUgxXaTCK+CQFJKyIbdtL64DcaBN6el
EAlnuVMYipNREmn2aWu0UTseK0tsLd2NTnUIgbfwUHHJEIakz7TzgY4KyVVDbJ6c4T4ZGeZEGStH
a6x77Cz9WVyg2mXyE9cmfq4+zcEMlDgweNXZVcfpgIomv9L6bRc0wG1z2BXCX9XSjQmJRRvAfZNQ
jN6S68CkLd5434PYYzBc9N1Oc639BPqbBLLCeHZB0S1Rc2eHPs2Wl607evQJo9oNDpPVCyS9TPQP
sGvuEfNQCOU0vrkY5SpJxzyqfGt3+bSAn/aXhe38flO38UgZhnAcwYDYQAdlzIXCL2vBChRsfNV8
z2c25jjNDnh5eTaFMZOm2V4Whe5rNxFXLER28mxjs74zkRmTg91RP8yvvzbSxZ2pa5k9IANvMWoM
hkZeucLdYATAtPu22Zb0AzdRRiGKScFbJlHVoYk3xwXMju5mJEb34pkUlOZ7TkLwOl5rHPIYTeFl
SSAe+7cNr8oSf9uN+BYkXdvXWahnscfJXu/XvGDTQbopHW2+CMkfoKtuK4QSUpazCemEmDrjqm+s
smKot8mQ1rfRBEw5nko4xxfDtCquFaNl+KUlUOiwB7QTkYPUJ7ek7ixzz9CJvaFXg1Z/PIWStCPc
Lwety5l5zn/ye2WuVNvmd5PDkZOdpCJsVhc+5Bd/OjbeRDItrI9E/Axqq+VSENGMR+Xlem9hUj38
+Z03CKT4bQPj9+zoXGlswMrCcpwvtxpQazYpt8n3QT71ht19FnlcvosVZ2q3C5Oguk4naq42Dp5s
SSDm3J8WHVwFUmQ/l0Qf4i2Jmo6bx0hbylQ8h84oX0uPNkGaVHhkRrt4RRoJW/62Su3kDf3Nx6Sc
+F5LuvhQDJaxhpGx9Nmk3n2/J7XNoGjkZnfJadMmwz9fPjjzAQt0/M9Pgdr0Px6DAxpfGAiLBcw8
+0sPlJZfyNWY/mVfpajmBPeOqJPTm5VAY/f8b1mmT5s0Sp7Hit8NZjBzY0scsHCiC3KyApJmMkoX
3UAVRsZQ+VZmW1B8Z8Opq1cr4HRKEhMoaVC8FAEH8piG483lg4MS9GAGE2Au70WkOaZA/qDX3N4a
5b/Mn0z/+6vcFWos0899VsXoasBc4Z4sl5eCJJzrE2VqDwzn8itQJSkTugnRFv3CzeT7W94ohxEe
HOQMOSVqH2BaQdSiWIQqTI5xisAED2R19hXhRvMYp+nCl3awYowfxUdfZu21bWh3DOtjgm+8l24i
FiTh93s2Q43QsoaTHdNovbh0p8LUzY91bHw35ATkRGHcRk1JLz7Kd9hvzefSI8UoVTiWqqqCcu+1
1mMXmID/IqjoOEx3Uj3TcPhezSbUwmgKzhDCj/qwgqmEuvDQGZhDeMndYnnpk3WNYW4vr705NnKX
zC07Bv+f/5CFH/zgt7MpLMpuGhIjL3hk4iUQLsHt3Ik5F3LovR9Dk+7qBEdqVYHbwBVdH435AxeX
+ogDxyIA90jrVe4+77fSy4nLzNT4GCoiK6Nu8+m39au4v7t4OqfBunYH48oL4+zcVb53JkWEPmTC
kPrzvxEP9rWeRhVM/OcCrfszepkzckFtg8C0WEPRCN4hXhQuya+QslBE+RkFWPsg6dc+pkGAtb51
doWJV9k1su6myNUIxC0xDwWhTHtp9sxZuP3m+pRsszbwl1plP2T5mN8aRtJscubzuzSX9+mYa7dW
Q0pjXzbneUYF/ZeYec0g7E8NRnOV20gSp6lt1qBIzZU1wmeF8kPoZdWSaFiH+YFgGQpCZfswNjHw
apamn4us1J/AU/Q7q7OTD5UhIb9Mxjz9owWuCSMxbnZpSWKVYY1nbxq9K7+H/2lavrHNanM6mLq2
mPwu/2jYtjAmjE8m9fFVDdtsh9xlm/kj5qPSNZ4TWObrsi6Za5Jgy/+uGzGQCuhVEBapP4xOi0AS
0oEqjepnJnkcWgYcxDfMOY5vg7703Z+iKzC4zam29GYb49ndeK3f72oranbdqKP7Keu9r+Lh3Iew
aRqR3BkQ/sBz2XeVaZMIOSNaIisdD5+0Y9PR2Ricnphr/c6PQvJKLw53aREDpqn8IffgTcY9ydW9
Oz3VdPZpR8M1FFyYcLR4yQAzDADhvd6Zze1lE/x/Fvf0/2GSEzADXdnzFOLfuVf/nbyoPyZN/d+F
SbncCPjL/w9ZUlvkAW/Z+Gv61PwvfIZJCetfVOIOeD064Q7Duf/5P/pLlpT1L4f6XIIb4J1Dwjff
OrL8EiVl8e8oruBUbhLIpmNx3v9XlJRp/0valu2gqDIsyjpp/XeipL6MP22erFSOMImyUjZ/j8H3
8GuBONleyp48hcvWJGLRS2Sw6Zja4ZfE+cQb6XLYQKBNwH/jRG+nbZQ4KKzmgBlfkIOH9K7kUh7S
I1Jno/TCnSmi4CQ0dIS6W8j15VM79OJtW/Xf48kn1KOkLmlojCJ9Nv4yBr1UtP9uXlx+IPK5pKPP
I11lXJrjv1S8dl/HkeYTg5EV9tulvevOPV4Lco7jti+OzHGpMBg6gleGrNsgK/f8nFiAKdYXnR11
aycJd2HjnqLa7x70PB+vvbI+NUHGXCLxzG0hrHDVTICcSClwToZfOSeGy86p/EhpHwakAQnl9+eU
ydjSk+k26LLp5pf1dfP58/w6trZ/7/DNP6YhUU/pUppCMT39UvDl5I7hkUXC4ha9dSyLUiNhN0/J
CULsG4YNlCEzXlY+Q48w5Ty1wMQsL1iE1rOra6h8+N5SIJkIT0SBL/dyjFLbn2iQXzuFFLtL0lZk
p9Xq83ALhizdXxA0lkeDroSM2zoeZqpQD94LawvGSUkPX25qkZ+Ue9bRHSuo+rn+o+h88dpEql0Z
RZfteszLFrqwq/oqslHBd72LYDfRImI9jWHdyaY71kl2LPoq3rH5WiuTZJbjAPaVUbFPOUU4wCap
I/pp86coArnHeIkFWA1QiNPjmE0gT0qj0PbQHp4R0RZyQaVn7Hkdr4jKmBCHJBrGDzM+WRwKnx9C
Uf+lm/a1tXD5RSnqLIPMCeXqxpdfVGPWRV0oOo2cuenmkkt2sfBpzJh2jrbT24RTAdPduVI0BQTa
2KOuwd6JQS2QnDm8paMO/lTm+RViPH8DQEO/02kzn7tanbVZZ+rMayDUNHfpJ3m4z2QLydSBneCE
tTjSXJo2dgL76c9rUP4+4LusQda1yTxFWSaXjy+Xy6Iv+qnTanRzulHtTMMvSnzs6VUf2t42KMl/
IjXI3n52lJGcOEyh4DSKwFAHrcaRUBRck6jZS3edu/lqkLwsypEv6YjoTu8t4zRIcIauNp7+/K2L
f/jWuSg5im6PhVbd+NIjgWSIZI0BxrLAr6aVA0IPM0qeaOASW9Q7x6IZXZyxAvjJWPhHawBvDZJ6
+edvg736t2vbvDhsNnha9aZOy/4ikPhls6qHfmhanRqyr0p32yS4B02QvUfRm49R42cnz5XpCWpD
dhoZsGzrrHgOwgJ3nGPfu9ZtoHXuISfJkFBZ/oTPyvv8k6/sdkWn3/kk2IgKIloHe3LRMoCgykUp
9Zcf5Z+eqKkUPxI9J9cwvgwd60zZoywYy7dawSx0iLtjY9zVSSgOl08QWvGV+ctTnle7iui3XTiv
kX9/mCb2jDHCuVXihtxczooEVrTWV8fMLLAK1/Ff9tF/Wgi88Zx7wmZQ4lpfFkLRNiTixQZEio52
gebXaEcF03JYGgSX0dFM/AifIUjY1NPMrTJ/6oSw/PnZiXkP+P3MMqgO5LyRswagZ/5+CA+T3qrE
QCUxFB7+gtL/sJxYrGSmkNPNU2XXl4jRQ4YBHnnNdgCc4C/fwvxz/v4tmDoTY1wwDrsUwo7fv4Vu
DNN2iGd3dZJYRzA0KE9ncGM4p5cmhLHjTHhXIIi3o6v5x7AG7Wr0t5gJjMUQFvcXjgnO/SU9LeTe
UKrHReq28V9EBf/wqEzdJq0NyRKlj7LnZfjLG4M7VBJzMiTLQGtZ4Zphnysh6QfV8xppyR6wOxey
RWuegvS+ykVw+POTujyJ358U64S/2rJMxpnO1w3d1sD8lRJP+lTthOmH9wMoUnr+Txe9kooyuazL
vlzkbf04qoAIwlGTe8vi/uSk4mTXMWpDh3GvN+P6GocevoltmsB7NPUuu+xisqx6ETXqTgeksDZp
9+6lVUPktDaqcPMXu0NV5424pS8HOvoTe6XF+bOMcfLqMztQVjaS06GO15dteFBkIf35Mcj/XLM2
xQf+IjH3nnB5/P6LiB3dzxuPWDonOgSljUdbd3v9Kqht/cqwseWPQbe32uTQdnW9HpX+cKHSCEZi
U1IlB7uD1CpTv8MqPvlnndCDOMRX1zQJQIwwcP9yEFMxf1ngTHUEp7BOsWubX7/fCZ1FMHA8fhZM
TamHW9VL/1QZWGWcyH3pG4WENs6vkqr7+eeH9aUtxZ44T5QYtJFgybs1V/O/Llp40SZsohYF8txi
+2wrMCGHjkMM4wPfMi8Tw8y/vdP/8CMLCg/lCsFC1a0vv6LGEwMJs8yYe0yRy/otw0y7gZNjrwY3
bBdkUOmnCubMyhzddTI7Ln1TRUdArgsgzSVdpjo9xCi0VgMBzBdJcH3skqr6y2n8D4WEjY/PMrlN
cBojxvz9+TQZnOqh4PkEc+OwL6IF6NFFKVv1SEQaI2MruLskU0UaiTE9EX54vbrt53xXr4CkSBT/
mySc3gtV0uhCu3HdxrUGktlr7kHJkT2F5u6//Vu1McfDJVe2859bEbQAX2WEw/GcQL0gDI5ojyVn
jFXWqsLpi9gPa/qf/87/rBiUTrXvUnOxXUv++Pujwg4+RROPEJOoYLMWr23ZNodYDrdugIcTmSVY
/VxgRXKWToLzzgwRjzsY+w0HJW/mJDeNHt3jxkZfUoMgaAISsr0XI/YbpBek5XhAD6IYlIUX6LR8
rL+8h4pF//VVVMwlXJSqJqNC3o0vrwOEsKpxq8BZRCZ14+iYt9UQF1sn1DbI1TjvncBbeggXEiOU
546YmtHUkDRuSFyq54w/uWrMNaG52dpEzcPcB8rIBG1q3RWBsypHHLABjrlApNMGNvlN0RjR0lJO
ueqdmd/iV7cAYMml6dyNkQv3TF2970SWILXRfljFqssEjGOlmcspj4+xS6iytJy72nR4jBIWlWN1
q2yfRxpJXaG1x5+P722UzRqtU7OcuqdKS9dlhlS0tQhVV3qNDAPZlIG1DWJzfRTtC8p6vuPcxONM
utOqLyYG5ITq9SauhQSxSe32j/iiCIEsgh91YSCd6AWmhI47l2+X60Zrf6qeqsSOsmvQ0SaGgLXr
ase+0E4Y2R2vru9vucrReeyLbM1b3yCZTdC1+sBDhyndGzIDd8jNfJW4bz7cOdgDulp1QHgOOKV2
KOJnYyZQa4RFLzJMtDWSVwus3joVUbZP+Gur2B+OZEnfDJpZ3GfL5NwbBuFqXkTWkQFASpP1s6F3
/rIdyXuJK20TDOmmzcObHA3nMhSM8oUHYUjDorytRXHo8pRZf3tbg3xYFowxFknltVsvA7/fS71d
Z1GnYU8vwLC7KbfGpltr7vCMJfR9CIaOiR95I5Cve3617LL2WzUybBwSuR7oba/GjryTAFpvwshi
Ux8mNyZIVWpXA9qRpQ/VSxmYUsZsDsjKtI+4H04eQt5rXyTj2SHNoyrH95oEkpUmesSeCdlwbQQx
PMBmQVBMk8a4nqN5Apq9NR6F24i6Y1WQFT1ID03LEF63jq5gK1KZUxPSbKGsoU/IFImQ6KnSQdGX
Ges6CI5hGAO7r17iwBg2teZ+b1WZXg8F43cjLeIt679dRU4G8UEeKl8cWi92IJwaP/CO36WoCBZJ
nB3bo9PEuKji8TavOnH2Xf4DTTbcygb1hN+V7wGBI9bg9YdJ/6GYImPLAIeaxEG88QeWeJrQ8Pcz
8kpaLwAu5C5xaWVIHa0labkM+JuVzhBvY02zLtaw5stqvbNCOF9mpxaBwVU+zYoPP+LZu7zJSGYT
QFto2BaR7sYbwdM+hBZk+dav1ibiQLDBUFVHYN5LMh8+Urrmrh9BTROp3MLKORSSt1xyBm+0CSQT
k6gJMvNkghCqw2VZxbC4mrTfhe1tX4XHumY/cUeBRXdt1YHclTWzy0lM2wKxd5uCTQmC1Fhh3Ja0
qbS4AOeML6KKh2Y1SodhGqy2FSG5+SohL3Pu8WKeajtmR/jRJtF/T+2IZAZo00G+Flz+F+Nkr7uY
lTbI4ClpPVQtChoMdV4KDsiFdKBjIk+jwlxEaNiWVaetK4UAZ3T1eyNDYOpEmgBlAkQlDRKx1dL+
ITA/UEIBXFLf6RWKJZn1D5jMNEJ3nICEr1jtHKSbWkhe6wwBWXl5dR+zwWyj2Nb3zvSqi0Ex5Mje
iXVYyQKhMyreYZUyEY8q/GeOWXugFtRDQDTkMcbGQp4wIUuViJEokw4TeCdshRuXVg4TYWPc9Hqd
AJQh/yY0S1zCuoeJTjTfXToQRZoyYc9I5VDZTeXGB8JKHuQctOC/pobXQw61ge8x53cyZhSVBvEF
qEkQmrP8yGZicpFt473D5Zo8eXGDcrswXios/bxo2NBdmLOuE+7yvPlo5p0CzZc2+c0ebzLIhKGP
V1Qh1noGi40FNELG+e3JbNQ3q27TDY61b0HwE1hGuYzjcFyWNQgDoF3hzVhrN2nVE6AEa3BZEiCN
6V57ddxy5+SFeaMKwoCI1kU0MWP4q0DuC0nKLJd7WOxW1HIuhHe10E9e5rhrVVkvTTTa2JJ09kFI
t0NAW9K2YtJHMrGJ+tcEDtltkeQAGgIybzSsUNUQGpCuCbzpO/2Z2DfoBjivYOVNSw93FAbWO41c
2S3RqBDUtPheRxy0dPTkWxpm48ahnVkG18ED1eiPFKIy1inr1HgVo5BQbOyulGsmwQlq1YnllIDb
n1XDyzyDISLoAXGjcH1g+jbxtZMvF/5gpkunkXiXzeS5s24Nd2aWI9o1E3PfB3a9r3JQd23BNNkN
hlWIGGWJ1/R+yBO1tMsQwjfxsuu09T8CA1ef1qXtNre/WRrhc0GNiYsM0HbSFoGU1aHOLW/tR9e6
lV3jx5B0BZPvplsYt/T3aCpqajWO4VsxL42SmRwner7Aumm9Bv6MnZLh3hXtqSWQcmNY/hVHJZRA
6FEN9gmr91+wc0WrJDf6dWYG15aZnVPVWyfk1m9cV+CCtSSsMVw8JFWt5nnSFdtUeleTTFFKvq+q
gC0gqxNgq+fA8R64bO8LeuL8Y/bGcIn5jV1zB9ptF4eACyumeQ3kWTxhg4ILRM2bd+YuK4hfoWN4
FsRnbZSdZatYUycStPKtqOihTgwqccp+ZMzgFy712mAETLtDmxSDPHoGI6ItK4evs1e8YcK7lsIF
LdvVW6zui6mCp22O3b7JtRYM3ZQtBPPyolnNbNMY2+raE221SVPhQIgLSaPX7Y3ASnbtB3CkomSE
a1lq3dpU8mNsKzzoA3EdxBfYzHrZ7rJOPlo4KHaEL5QnstXchT2vUcyou7zN36T2kymzA0iw5mAa
0SP3GuIfdPk1vV/njgL1PAmPc7WZ0yKngGEg32XSWumt1sLMMU5FKI1XTrxknXURZUQJU8mOeBcU
lxhKwVWTY5dtkR4CxShR1PUHHznHhtuHfXzoozR7r7r8Hs4QYBunRZXcgipjz/LX/iEvkpfMEPdx
TDJMngPS21CO+JOxqzq1t4BfhabcWYn25tePgz7jA4zdWIxsb6MjQI+Z+DN9LH3s2gtp3YCwgdFQ
WZwBoJtK2sQo3tnmmT8rHY1VF+UzU25pwQS4QwyH8BlpwaiaXTmwgscMJqgs44csYv2XIusQyvQQ
o/ArtdQkbhDnSybi404Ci6bq9T8aQxHEGaU7YMjXWaLPREDvRJ32LeoJAlA16GC/f+0qbEmun+z9
CmxPl1ObVpYPD4vfad30Gz1U1J3NimnucwvmoS+UvhBD87M1p3c3CmxKVEwV+GoX/ZsHyX47xH28
HsxmzTGm1q3R32SahrmUNEyERdduqaNn6PHCtPrOKZIlugGiV6wCreQ87+WW+CBHXOTtYBzRQ5Gg
oiuoz4RzJq+pi0UtzQxinfroDI9gm+p2e7Zr79WaX4kEMzqbabaN0b0tCsuX3Iuamw69ErxYdZeh
yLuLnfzRDGW5z6g7pNRv+gj8Tms5q2pOJtSLiTppUVYU2n0RAkoBhpDHxngngJwzxdf71ZjfpE7t
7iMJ83KClnSwTapPXOaRMFbpaDT32pAt0a3VOz+xJKM1EJNGpL3G8aBf52Kn2hRlHdbCk6oUdl02
k3Rmo0R6+pMQgOWQpLwdwS4vryKscDAsupEwKTvH708cGvCJ6oamr0Q5p+FOEg3MafJO9Cpd2dr0
0Jvm+yA0eOEQ90R1LJt27xlYduse74nFNi9IFvbLpdKjHzW7tV5fAQrmWkM9KFtzm2B9yKUO/7eH
PGDcmMAti/LBirCWKrNfJHW4zUCFqmg89qkg9JIMmEF7cwWQmvjJgKgwxtQ+XbaXknYOed9U8IhO
RrDMhmKaoVcJ4TjA+nIxXRWWdLcutqmFSXg3FvRbKp3wtqSuanXyIKDeP3Mpibs83mhcpYhKaik4
eg/piDsdu1QcMjfivuaCdoD0sO2D+lsVoWqMca5vYgOVPVVMbx0SWJZrI0HfYdSR9lBn/RFDBqsK
6RuWKvJH5+8UQ4C/d3mniRZe4XzWl44FoXj08uewIjVhlHeBxM8XbfU5esaUaESZruWN/j3Ijdu8
RkpIsgmSBzH5u0yIVUvHjjP6lWGruYxbWIKdBTACe61CmGH65M23Jfgtzfyhx9a7rg8VSTXQOgQZ
l/C8hsVs/+Xmk0H/dMt11oS3qRWeIj3s1pMJoLvOnpPYe+TNINpQoa+1nXezBWMi5YvJkyXifhUQ
cLhE5fqofO+qJ5V3rYc30AfwCKb5LsjMfovmy/efuVuOVfmtncZXfOu3TaNIzoL36jRmeYgdYhS4
GIX7GEwPRvIngGvPaSzPZQFUKpNVyEYKAck0DnZVivPoEfw2mWI/hxgaBXqRVOdOnEHh4bS8DkOb
wy8B6a6KsNpOJZLbKptFUZIosjzRDwAgoEAIQbdCewJORZYjQmAfNrD+4BHNl4veXSrw4gtdBj8z
0Amz+flplG4HsDPaohm7K4x0OwqAc05QnFJudwfO3I0pa3kFhpAbOunBKyiwS4VLQ+9clz5h8lbW
2quYPMDQjfkj0mZ1G2uHfc7LzefYDT5sjefKeX012iWFb0uU8UAMTQncf6HFxEkM0ChaTaMDCtUM
tLBErYgsSd0bcbRvgfYQZaiDagCQsLRhGhKQUxRLmKhrP611CD/h3Vg3b2F35uhWXY+Q3vP8fZEP
32QkaANFEYjY3D1klXaKq2w1acE3TUvLXSBVtO4MDxw5gQ4MfrDGmequBKzN6bS2ih3if0IMC8hJ
Cmuq7R89PKfLwg82RPbYy8kWYplkcH5iGkq+tEmdNuMdLsZu5mCzS9Yh4Ao2mXTEauLFQ/BsmlWw
TcvE38ytmLXysoqJ7XR2WrNYlmOsIdI0dG5KsGrwZBotipsxStMVjixePK+7jZXsdzKOEZWCkKTw
mziLnAmLu8WdNsk8tiJv7plr3Y3Z7QIr0KGxgDT39qFNjhQULUYl3drGwMoV2JFwIbo9MRsHjfYy
8+LwWymbH15FtWSSetv2Jss0eK6GiiquVlAlHD64ppetrMT+kc9027uJru628CTyJroa2PChAeGM
WSgE3eBfmoXTg0IekvY2zrtDkIPwKpt83+N0ijH+UCrhKtXLtMJwwjLSMl8hODW8XTvlPxNRDYdA
qZXvcF2AZ2+vh8B8NSOmwJPgOSfeU0kLfmm3nDR9DAEzSM6mYKEon5wqaji4ocrE8JK0GydDIedB
KLHT/n9xdV7LjSvRkv0iRMCbV4LeiBLl+wXRMg2PQsEUzNffBZ6YuRPzwhDVffpIJFGoyp25MjhY
/XDJ+/Z7HHD01pnLKQKwsNXTFyPT9hE6PigRz9hGvDmw88z3NB/0nUYyct0PGl1UPz6M7JUc7GSL
DVDjtJF1IIZwtEHVX+rsPrSxCcBKpTQ7w1z3pe2/yLpaU1cXYh74mhzW1grwWwjPqNy0LT2lyuPm
No4cZxpghrl2kIuGRDz+kpQleobfE25FZRkanwOqOkNE31KUcmsrfS1Z2Y/FYKNLLMfOoPkJYsS+
3ov+4MffqcJsOe+6PxVNP6BI+LX6LIZ/Eb8Vo5+GBHVYzEZuVKDY9A0G5z8adi3DhJGF124eNZaB
CEt/d+kFSQjlnZhlfbGnwQUHFxn/26krC96dnrfQSt59g8lk4sjz8IeBMsdfpxK7RBNU3NKPQwh2
YT3XZjiySHmBqNat5x8yv/5CMzjEXYWO4pVAv8RSpKbBHZV0yG0aoCjEkXhBItqAU4cJQdH77PdY
FKm2ggspkMnxPHDQq/uS3Sl2miJ/bWcYnDknYaeuDpNczg4NEimB8q1R4tROh/k4kpkFhmig8c4t
MBrOHIHu7SpASWEy1iCCCRxyMcLthW9RwhFbFY5WQqewYM6yI1UR0eSZ8luMopTIkAwDpaptvIou
ksCI6Up1K6anPT1FOhu+Uc1Lhck/ok/v6CO7zqGExcSCaQew7yzF5aMMWNXYoLiflHC+1c53Ee68
AQzhkgZHfUQONZNv0du/rKmYZYnUh7h1zKvOibWYCOWQ7eDII9/6QTxVFfNaPh4kZKHa0QnLxtG5
mSm/SdICn47UTib2La2iX23CcdsUFShNM97SK+CHidkdK5KvbDTY5VBMsC6ssoD2PeIraSCQJKSL
udjRA+yeOSl4hXHsMYnKZAcB88XS0urIUS8+waDcNLWzqOldFE52f1IpiA8k7Jx+F+ztaapdaVNN
TYrmVVGWG8ByONzh22WdNgObYAOD7Trgo8YHsxvag9CQJ4cWf3ODzKMFt7Ga13ISN833anD/n02V
JGeochu3kztzLMEkyiFhJZmOJW08Qf7uypd+wu0ENPrJMwZEFtzuwhGHchjfAchUYdTQ9SxoLW1G
2jEsuuDBUX1wplzS5IlgUtC8SjDwRPjYrSfdZY60L4uQEr3r2ZKRGkJ9IMxJ9o8waexRtDgKSo9B
aLfJHk0cypzVvUpOY7UztEdPAKQOlNp6Vc6CZ+roJ9IMA/Ue2IF+pCAhiGOxrj2Uv6zXDyWEXupC
oh2EEeqzbfwMfkTDceTmoUi4pgrPfOjq7h1w54/pmAqEp+bw6bDcQ1o4a4c2oDM5aV6V5EEr22cR
uaEW4G/K5lfLEZfALHj7I2t+mAVEn1iMtI4MxpY0zUPrGWCyKItBrcNk7Xg4FoBQfFfTlOzpQdh6
ETApyhKJ6a8MJfO1o8tuVUi7OhOiXLOpJX5MjRRSHcOCSqXbQp/bnaH6s2t+jjaVAJMxUxvEG0T3
EVHcalEkA+27Y68gSwx5mMn9VdkXQ1irZcMkq2BVBEDCSqk+9EsE3Bs0LGOUMkcV0OlIy+sRZGtE
7ViTX7u5gCkzsBDdCVFLuMnKbH3FsfSm5Ug9jqSyJSLfE5QVzIGU2WjecpmzU1jRuQ2H3FavaFnQ
6hpn2um6QfMWATQt4X8lq+5Jsxm/CZN+S1FSkE3nih5qZBAQyiA+uxafXx9q/s51s3Jjt0YQpl9T
Of8I3oFQksdaSR+lNrXTxcY+Huhx3olhfvEEaapEdQc7Mp1VQYR2bcZRvJ5hyzcN54Kui7Kd0P+a
EU1CZWBEXE7ZCRmTPVLFDbiGK65NFdMI4EOrsVa3uJ62+mCIvcpHfzMJjOjI4w0jKLJ0dlss2H1z
5Q1YrjMX0LTGxB0DTntBthA7j+4NLWjjXYr734KsuYKWJcNR2NrGcP0fDlas1rZ1aQqAZlkw/jCm
Lp+n2IEsz72qpXd7MUHlDFIc881F9VVEkjogBXFOeQ1qrn+YjPrWS5LkTQG/OHCfsXZ/cxNBSVDJ
dPLM+CcYmlflAwhKTe2IM3CFllYyVfp1SQ6YgXi3KUHVkuitbbKfVtP+WNMANCuKYL+3p4nqll3M
r8ELievJ7uiNS3zsMNznJEszR++6QvgTjkUu1EDoiie2cPU2UwwZ+5jWQEEzhaMgkBoz5A5zBC0d
9H8rySnBpALQ5RM39GkYpcJ+sUBqrLypfOgNbEB+TeDbvrmcRULCjbnqXmb890myGNZ9b6elyb94
SG6FXGboFcdAgFAGE4/2twH/B0ZTbgfIEKnsjqRGz3XFG1SYcqDipl9HyfxTUDzSlBIrS8+tr6Ra
MNbLTezW71xI7AeK33g5sI0mxV9lzI0vwXa4prOCu9e2cOouJCqz0Ksm+t8a+7Ube3aZFSsSt+pO
RZcqqH7nljaqqHd/JtSIqKaSrHSsy9znj7XVAMZNtF01+/hpMkTHxkLu64RzpnV4q8NvJ2pfBWtD
8qNX47vqJAPEDoO/2eMPoxwKI27fbnWAqLSz/hRaTRIaGEmQxS/uGB+tq25SL/7jSWCEY/SCtPPM
wF9Qg2zcot7+6Ckq2tS8BqiN1EHsPIf3K5sIOmWVDkZtoP92/ON55LRdQ7NXQxCtldqQ/eYnH/9W
DIqNRg+tAPguM+ddakzfBDQ4D6Pd17791pnOgxnN7pFBxiHiaiAjAlMhz/ajl8XntCkhYi5b1Wbm
RSbHwSe0vUKy+edbLFJCM9p1NHQ3QkSFVhEqydR7B/aRuAKouyR5SXzqFycew8ro/PU8GYg0FLLR
mUL+eGZVLEkor1lbgjWj0oZCryZeB62+GV2kTj+5Bq50yJHIjKkE8W670Fa609prmfnPtdsgtAQD
5aMNHesGSQgwb8FKJfC4qTS/6aRRzgP3szrhfimHSt/Afn2Pdmab/GkNbdjZKTh4M1cDgeVkwdCX
z3K05jU947CKOOuR7o1C16nfrNwD2OaSYSuEBm9M84ZV/mU2AZuimsUGuomkWHmEhORO1BGU8gAW
YW3jfOLzCWiWWkBjE6FdsaFp6G1qCXJZlPc1bvmO4kqAhuIDdEIv3xgcwKH//xRoxvsW0ZhWQxpV
zLreUszGObUnWYkkngk+ep2mrp6reWuan+HmY3rm2KDz8a/Mvx5burVNz01oBmxXWNwkYoj6cAbW
fOVpS99L9uPOTA+cGsZLW5cntCC2irD1Cqqh2DMyLWUsR+zVPNUlc6qiS/lRBhVSySFPNjYaxo15
zKzaT4D/6ZCefPvIm/49tcUBJ7cAnsJRqM/WSZzB3rO6jVOQ3BUzYnE3YL0oqkem0RJUu8P0qbX/
DXQLbeCU81+5e1PAeRgpPW8SVKtsPbUcZ3vOtCvzSL0oTAkFVTECPmBzfqCoyCPi2jLAaaetzLVj
HMHmZx62norsCIWLwa+VX1kO1jkYHOhaMwUIHp/KFmuA12PEsAVdKejAcQBjVXu32+7bQW1GJAhm
RpzaR8yxpPT9t16LaGCjkLjrqBMSrQB+zrisMQNjA5bNDYu6Z14U4HYQXnemFew71Wqx51x5Siv7
ATGROhd2+CGv6exSTEST+vfINLlCwxqmH6NjFWlMDg7j6DBw42jbWNYyy76YRTysBp1iVznLDzH3
pBUtcEfpvyww6TUmK9Sb4s0N5EC+M6cZGozwMMLNAqj5PESNCEE3c2pLoVaL5KArLSARzEeo9w4Y
ty+kzqvQdPUjF11Ka2XG5ULOdxtn7TsS9JPVmEBTkYL04S2y43EdsRiDGsVHKEf2CWUUbJBBKV9o
6YsfxbfrZEcMAVzqnnfOcPcgPE273u+eFRvPquAuPsOW3iB8fP7VaXubOPXt/LykILymO2rSs5dU
RE+TK/+m1DswiqIkiBwKefykx61nm0+M7twVJn/OTdU48lVur5Nk/nCmkqOS8L9VxWHcidVhVMGP
VN3aMdr3po0MQlX2R80qsjE71qRIRlcJxDDjGB0bTwV9WWvFQTwzBMdDtWdfDCv8PWrL+uiLfw1n
/3CWL3o5Yx2EQK0riaHPd8664b4YgfaBTe5YK5rGGoeFuWoR2BUgeiL049Mk2ovZUKKaA8CkAGK8
lHxklHyhVYHcG3buLWi175KXMxTI6bn9hMgFYy8u09UU09Xmq2YdmdS2y2le5X7/201EOLssuJkZ
qplVlAejVzk2i243x1zhg1Y+Z2bzS/OIvmZCsGk8WPEVokPb6nJb5nzcBHIvfrd90LqUE42OiyCZ
cYumBSqY5ycoHHxqq9zdmMNfJzfLja6JE0DqdhXk7E/FlH2KvAMaLMS65b2C+GvvB+HDz53uR5t4
bQmqZVo0Vs9q7GUUh2lgap4N/Sbz4o9TNfuurV7bMl9z6iB2ONLDjHM6DBpeP/K6CQ10qDrLTGrV
G15wqEv15jETQCoqR26UA8shx4ERy+Iq89WBHEz6InR9p5MOS2T1FLWMnAxD/nVrhERRQbFxnAbM
GRS2Shhk0c3520x+FKOOfc6YMy5tEDj1c+aqTQ31wis5CEScADTj1kTePkPrZafhsu0bGRf6+llx
zHMm7hq9lv7klalWqArcFvIUcXAqaBl5qkdOQK53cSo4dTl9AZ3JUbWZVpwBdnA7dkGiS+Al7n6G
OsKGs3upovQjq1tOjOhWgV2gv3mkgwvrUEnvT29wPmsMkrTetoyabz9AqaqNLlu3+XTGHjOuOXUC
ocvQs6HivML9oeyOwaGkLIP62po7NZ5XWysfCEmerFg8ZwBy1wGiw6qL8ouDXLK33RRuX8pxobaK
rWBqm1k1Zqhml1n8aEIpqKc5zh7+f3UVn2wV73Ibfc1p5ZtKXVBSGrczKl8pclw7dKeoWHnHtv5J
QTAKdljMLpw3doUJLZT6FNL2dAAdiMBQ6z52On5mOq2AzdLabrDSrFOlcHK0zQ5Sjr0VUfPk2qO+
QpHeatjweZGXYh+k2R7VriV/22UGUx/WsSJLXntXaUfuwRRNEY4xENIUynfTltZl0rjOHJSRuvDx
9fsvZvrd5sbNGETH0tLxkTORP8Vo7Zge/yZJlIWAuD+oPV7IvVSVcJ7culX291ZCMlwrz7rVgOjA
tTYoY+2H0vvXeciwQbzhLxX0tk4gNzJP25IdTUHEE47ua47DfXQ2afxQFtOjxrf3RTCxx7E0sOTt
UpI2uZsU3Odc9n/gtVa4WdigyK77igfsSNjC+Lj+eApJqOk8+wFY6Cpts7ML8oaNuM79q3M2SZG+
5bTMxEFOuahm/A45jUvOYI7h7Mf/Ovr5yL5giLODikWM22lGzBPahviYjOxX73HFeJ29imWFR7Fo
/qH1uKq4ST075iP7P9vnPh7o7lb4mBRm0s2hwfRzpffVZ+9VT7YBb15l6aaXjA/ygsvRsak1MF5n
31+70upPbl3sABKjesHkI7mFBa/npG6WQ3E2GvNXj6buI6fvElRSBC4rhpibUrUWpoJyAad/67Pi
Q+ZsH5gbvNQ5BVWywiE9EoNDj0GxZXuREKfdQTi1PBAbvpv/gaMBNwJFD43hTfdrhj4s3mvTY9ks
Gy2kgECEQC0b/g1kBcEkns1WkYe1WewbK/12qsdfgXuTojm57hyscL2VvSurmB77DWbm8RSRml0F
iZetVSDf6RwG1h1VFPW4JX5CjAQm1Tjs2q11zTFquUT+Qb39MHJCU3PWP8YKld7LgYlI9TzKwViP
llL0/XEFVBq8a6d90qn+mMplAdPyYu2L/jcKPOaPGHoOrW/t9LRlhcRKtjan6TOYAX0X3tnnh7mM
aWmu48z77C2z3vX1dNR9Z2eMP76wnRMuoy852/2uCgT9e7P1EJeUyg7KA/vRsq9XTXmDhcvub/oO
iPugqfPGKUTJ0bfYW6uOZjpqccZE2uEA/mEt4PSEY68VDCLHLyOJlonH9HfQXTecsVfSGB1suW9O
8IbYXxF32WjZArFQT0KnN8+KgPeTwvg2OvmmF1+pO7ah5aqeFW/CwjDQQw2xX5QCj12GZUAYWKco
HEiXCR5CXHoyvKjYkcjBhg35enJ4UzNHVMsAHVarVR/iwPzSaAM+tro/P1ZupT/SsfgEnufN1/0E
lOJQPY/O/NKXTsEITLdxbQ5Hyhm1gxGQTUiG7AoaqUUJxqETZ4x5SgBdskGxHSPr2ieUJevZzqpm
7VNPuidBFersUBNrzeCIlrRTRDT6Yc4bABjcv5UTfPqRC3I8rZcin6bfNgY7vUYmKOPWlo5IEuro
T+i6OIude9MU6IuqUXIX66DexqF0r6NtEfo2ngwNbdSOJyLRtWzfoEA/EDukiDybHvAr50+tiLcM
rIGtGvYpCWi7TvWM/ev8rkkkMz2Z6FWcsGjRM2GvonH+9diWj5n2nIj8rLqE/Tq9HY6fWkeddh9W
fO9SwX0MRYoFI3ecWzFmQSgwO089aj69EM1h9mB9w1EtQ4Qbl5s3WCjfHq+jN1FuYFxGk8Bin83v
7RDIs88oPxzi7NCl5lfjgd5sIoACvnYSEoXVygorJML019GJyXkY20I5xDdKcunXGzZ88LEDVmdI
4HSp6WlysvNvCtuYt3jF1SOnwxqcwR0yp24NXbmhKteV0QaB8DBbeRI215Et8dHw0+7o1IpmQ9+/
EjVYNNfUWmcOGqfDb5ixklLJY2gZPnDpd+ggCQ0MRX+pxu6C0xu/iw3v3At29H0JDPdwUUd73+bq
ovtVfu1nuXcG76nra3Z9uZUf9abZGt18bbRGP6VT2a/oYOXsJqNjWYMHiyBFhLXcWMheCAoui4RT
Bs9Z9AckT3cs92XTHPQ0fpFdcLO4Ja1EF6CvMvZo+nkv5xi3wOQ8VlYJfLk7gLihJgYiJ1UPEVz1
HZk8eQg0dLMud95LxH+IVQLPnVbkexksYwfufaXfb8o6tV4Nk16iwauSf3m9td3+A9myXBVEEk7D
yFZNDeW/AZo7DCKCkzShujAuNVDanXxsRmnuDS3d0mxlb9JB4ktha7UubU58CRptrTkx8zKMyYET
fY/UgfVTmTyKZKQAnkTwvp92Hq/sr98YN59qHxpm2pvB0PfWWx0lw7ZpHe9PLe7x4VhiFXcioZ3M
WMfsLajDaHLSoXUZ6Y8g29pLrdOG3tbGY788/Pd9y3usvZ7uWMsnlmMrh6Fz3dN/kO3jWVRIwzCe
HBkkz0EHvLd0zRSmoufs2UHRQOEtaLsaxikJzSnYOstTb9TjraZQ/1iANJNLbWJVhZLEum093B86
ukH5Bei79BgEnev+tbrDG2MKL8c0HfEKWvUND3ptA6mnfCI+UdUxvxFF+yvMKnq4Pysw76mojJ+G
Tg+7JRaTR8OVG7j9kKKVvPgDEFPGqu7u/oepHVeHzLmYlR2wqW2gnLizeO5tBhY8iWtuzaXMH/Is
XVfkSm+WFRk3vQbtGztAH42koLtFjGFStjYgDczJpe6Mj81z2TANHVKwRZ3HznpKqk9k8Bc1SI8a
qyjY9hpzS6atSWiy/IO56pG37yl37GoZ/KEphS1aQ75fZpr3B3j8TDdl7cBCNEOl9c1ZH2ww4svD
/en9oezti+7NjLz0Hm0QIB5o9uAIWQbB7B4ek1JjDO1F33cUtfnpuk7+BC2xeXL8YKGAEvsyPydT
vwLPD2v8/B9jbWusV7IHdZ2nH6nOztHv6INGtQJdAwiS37vdus5QnByaJfGb1l9DZecPkmTHa2s0
X/3yzJvAnY5uoCD5DZyaveStZK5wUgKyuWh89wm/9vIn9wfZtvaJDuF33Lk/Oi62l6lHpDF813qT
RVpRw+R2j0U9tDu31V+jeAai5WO3I10ktjaiwCJavAm4squWEF04jkpOq2YzzPRVgK0JrqgH9tW+
eoYIroTlOjpsGVM1UrdOpLusE7U91ml0+x8/sZCQHYQLz5Qv6YKINJbqg7an/y3ogxPQ4K6NcWdO
CZhhhqO3+0Obi2M11mjUetHdxjYi1eOn9IB0Dhkuzf4sgANJE4ySb2nbiizrf9/O2d95OMagpTw1
RmE+phNiVDDOMPJxRNMjwDWFP6tbiGx8YAhihBqi46svwOhrudO91XmCeQHaIrdium+9+CyrMv8I
oiMVmdlBF7J4y+qqOSiCMzeNRgNCggPCtsZABYTXoXCHrVxwkZoXQdPtLVp0sDxz3HdM7glYafCE
DmGetO+GUwX/0GmbgQDToJfcAgxPnZZtwYrwEPDK3B2uuXR/ESuoQrRbmhWNSsNJwJV2JwwhnhS2
0T97WVlfRT1u2T8bFNTyelPDxZf3B9rICaNPBaGHLA/Af70DWDWfOeUnr+boE/PWo6sQRrUtu4G6
ap/08jA01sGurkky/NjSjE++GmkVarvyWIvuW9eZ9eQtu0MwA5Z5nvqXMnD7JaPCVt7r5NZsxHS0
Byc7m2O3Kz37seWO+piPgCj599q93Q/9M85ACsfMbWEH8eX+kE9V8t9XlRh+hE7swG2pY/RymX6R
zcJXytp6K63MOKpubNmcW/FjgYLIdPzvgH/mRw8qllJknWcXW+LONXS1IxGbAcdhHTY9vzzGpMZW
jV7Y1F4VRFjS+CFulHMj7Rk/4uD/HTGvPAwJDddxkGw1DHwnr2WF1gPlcp6ggZmhJYBXzm/pqHC8
Ujm2uy8Ody7zPPAmMnrfGjhyHB2B/Y5Y8xy6utQYtEdwAfhLARaZlYOJKWBDL0Sa0s1HJ7pM5LDT
XPBRXup/OoUot05rcnz7vxilO1AJgv82IhPwGHPcvyPCPJqgd9jt7W3g4T1sJygiOa19676jUWRi
/HW7P1ie/a7hjj3dn5Ej4nKO6RFn6fvvL5BimHe+9t1G1GNjQe8fNGjxndde77xfyp/8fZTbv7Ws
jlopvss66Rlbp+kr2M+FgaBujRaPK5P/5KQRwV/TRz+yO0AYGmrd+tJtJgpeYfw4MQb6Ks0xsUt7
fLTzen5QUAp1PRB/nGRq1gFldJSO2v/oFqUVSDFQDJ0Rd0fUFbgBvMYNyYIllwacNmJH4m/pQ2rR
cq2HWlf6pVoezBytCuQeX9rU5GyJ6IG0X54GZV9tmWu6mDJgpKgZ/L3PIe2onCV05dU3QmkZHhwZ
7ejXot2s8XHsLKzRcaHLmxihKZEKGL8toWQ1menp/ldU7xXn1MWl8jQPwoVCLt6Fb7ZfwodURGUx
Q4CLa/XJs2VLY08fZBEGXkRrIkYjqKSoOvdVDs8Efgr6wmp8zHVyM7uq2FNf6u7TJlhwDVZO78Xj
kBRAb3MNzlEM+ej835fDqLa5MVpkIhP8Z31uvJXeZOznhCIWQ7AnNyJD29CQidwOovet0Oh9jVg3
c4stVqXnu6D1bgwmMlJgzA6rErm0DSCaFwWj49ShylGZ7vOETPOA++8SRE0NRSy1w9jM+0dnzI6D
zh1BdcO+UI7Y5EJLqF/91LOmf3jsuDAeXO45a79uvrLO1Hba3I6h9P3+nAxk5hyHCuqEI44XjG9W
IKnaKwhYG2bxiiFEG4AoahOd7NU0I8X2uP04cNKmRUw74PJ77HvjTWsd9N2OCfbk9Vhk2kQeaXdh
PWVLLAbz1ya8vElcSz/hhtdPBeOO1rDLB6WNdOXO7EzyjOaXEb+dq7nGTsR9er4/mFp1Ukk67jKW
GIY7UbudVPZhwO0LK7xwqLfo/uwfjVNVI6zrzCq1xN4URJ9ClqbfhmTNbh7Sa+bk3EAc5zpbkumz
qZ1qpYNjLWiBbHTc6SZEkqfJr3aWPlzYr447yx02Gd7kS+7ZvHWscxbu3KGHBNxAAxuwxX8WsTOE
mu7hw2PM6414EYe0g0Mdq/pCRkA/iLF29v5ctw9SDTVjnSl/SYZFSisM56Hq8dlq2vheIY18Vbb5
3xfLdzSBCEqnl3Mm2GdsZzyAe9xdwUuRjLee+BlmdbySHUhp4Cgk8zzlx6uWssvXwOV3kHn0jEl+
O300Tg3aL62MU8tpOnTrevoYbZ0aGJ/yNtgZhDoBfzWZ997HSAOcAsYL+9txN6dNv8pkDijCWC5i
6OnP96oL2zjaTgtwr/XebGJjnCC9Z8tNQedmzCJKQ9aPxPQ+2wztM1XxS+ea3bXuyMHxKXy+P5BW
eRpyzT7Ba/LxF8YYsv+/zeN9B3n/HpZJD8PBr1RG/USakzRimpffufL3bp7m264Zuq01cm51nfTt
XiwUGLzK3ESiM2g/jzZFE+iEuxwAFMvFAw0cX6YheFsXZMH9IZqYs9OqFFrKGq7j1LjbDMIbyTrp
PGoQeCgvN08Qz5JTMwGkjF365Sp0PeZLZbe/g/4Mai8urH+AFcUx0bvz0CvOIczRHpZGAOpa0vO9
qiib231CxVO1YebS7ou2mtYpBvQ/0jAObpEHr2VLpWTVp1/A6y9mxl1YV8q4mr7G8DpBwMi66YEM
bLCbxpnxV2XqG7oqpzDyU+6AnowP951lrSXjNQN6wMUG5D1bmO8u/vhHIA/dAy0VlDYa7ARLbEeH
TkdqNfup4yBEyAeGJFuwBYaU8/lTRmLvSw3nbLtQrrtGiotDuaJuSzhyyzMj74+BXkCclc9INB6E
eTN60jztecS8baZ0N2jGzCDRyYzHpkziDY0A7louT+/fCxS3jEEtoeRp4W0VtTROfdbxJceVv7U5
VTubgdb5/iBcVxwHfoIk8SXFNVctkWzucGOcpr4zcD1Buu8CfzxRZ0i9NuwsSot6C1wjUyushmNL
DfFUvfPyMA8X0x86rRyu0qI6RGpgGOoyTB7cJR3mCgcTbOe9ZO5wFih6fzj4mPgpFNpKgVXoTgFN
9TwbqKRPgG1DICvbIf2sGtIVulFh1tTLXWcM/r4x3fa51k2uWDrh106NQUgTQPzT2j6OZO6YSfpL
W1burZAHk23ajoRpqqG8zu0pIjn5Blx4S5ACar9FuCuu3emQOKP95NbBa0psFfLAHBBm7t2H9zII
ME0YDoPHO6EbzfiBBmTi6r07FPs88n5xJNLMasXmiUDbB0YkLBuFyraY2DiuqhTxq5311WRH8tD2
RMX/KzEwLNPdls5D0Mfzr13Asy3GOH3gVekYj0t9TwT2saLL52LIqNrO0dLkii9jm7iFd5IkTJBq
Akpdlhff6pjWB5PVX3MmUldPZTd76Pu/oo4ejCmv/zgG3Xok0OzbaBcgR4ppOlcR0kTkO+YOxKLk
iFvruxhuyVYMQX+9fwWdR12TYH4hhjYchUTu9NwMJsCy7rWzOZzL5gMCpv0gkQD3jqv+xTT5/KcF
3L+vBt3ZUS9K5nmqJDM57Ey6YC7NZwjSBy6fqiWo93/+SBtUsNFBppBs98yjjRHvTkbRlhXm/pWV
WmoHieGtrePp9L8Ps6r/36dtDn9R9dB7/vsrYDY3dSDb1V2muP9o95/UXcYkdGUE6/sf9CmbQcOY
stMgly6QWf0xLNapnIAVwx6KGmN3Tk5R003n3m0Y8ZPmwQE1Pc1FND6Vs6Swl6bNqFOUHc1/hezk
U2zy56Pl8FJqJSUU/EUnGRw+wSYcF8/Mjz4QutBKHiWD+rNYHtLKwxT3v89LHICBW1AGUo5/Dd8j
uyCb9qkLUDdH1S7teTiw5mTegOP70Q37JUmJ3ypuo9vUHA6+bX/ikyGsb+NN8XXdCzObaLyVbfk4
s0oHTr6SZppuEQ8OmkvfMT9lHD/1ZqJeWm38kzKi6JoIl6DcxtzQLtT8fDBu13bJuOlqz74EbhYv
pXx+aJvrnnF1WNu5Bi14NF4mU5F7Y4AsS6CfVE+726EWZ843y1Ys41iW0wxqDLzyvi3+DNUIN4pz
xz7uaHjQ3YZCkLj7ElEx3Kqsd0KyLQfdLPxNWGoYqnHupOR4tP6kC3aLgY8ZWk9nSirgip2DseG4
XeaQ/3iGkWpP4PYt8rCawA9x1kPKxnUY6mPexI91S1S8NhJtbaL7JZQynqijD0o93fYSU6U+QmFo
vKTd2LV/pa0X2o3QVoE3v/sO40CHVgMzA0qKm9/SGWjbRUenQRe/1WVhsOYvJeo9Hkqvo1Yzhlya
4fnnSOFuO3sMCOB4FmzyJOzQ40KCr2ZY4MVptuxusKIvXGKNgXZWHIskFUhghLkoVXjsDfq+W1TK
0ixpMjLlvorzL69vH0tS0loWXGNLvqckhGlEKi9doC6+I71QuWhW3MLIQ2jiIBEfAAngVeqh5VI5
zjtQKVxb+vDaLyMUu8UGZLKPWrfFUJ+z2TkyPYXFjkFwOayHupyGFw6OjxRTzIt6hqKuD8+2YI7S
GBQEr7RA7/Yju494PDsZLiYiqP4pnbljORpSWgNvfW5s7H19YV3y9L0R5ZucfXQJHXea1J1Nm+rn
yo3jm5QMdiumN8hJJ3Toax+RFxCGPxz9kts5KRnojjRvsnQvn04LRn+n1nDQyz2nGH0jhfErnZ3r
YCUb2846i7IC6V4x0oZ3tfH0+rEtsURrcXeJ2uZbtOlfjXhjCDe22juJY3MAj30My2Mato37NWYp
YQXVNBs1DQ35s8xc5+kWBzBw8aj8jufg1P8PY+e13Dp2dttXcfU9fNZCxl9/+4IEmEnleINSRM4Z
T38GZB+3d7vKPrZb1drSlimSWPjCnGOWEYp+dJGoIX1sDSGygCxZkuxUe2fb32Y/fXGDZ2SgGl/l
W5XZzyNTMrxQzN7ryTynAipw4iOjwvzK3UifMWtVMS2xyaMUL0EAPQOnwHXHwgTtfPYK+nNC4Tl4
o5wp8oN6XCMo8vcIVjyl6j6rTpQ3LE/5gdN0RPmxpkyyMQNU7ImquTks76CcmB+lqq19l6LezHvj
WHP5o7YNiABeDVPWrwriTZCRsS6RFSTNRE5oxhGFLE7lB3tQb8ZE5Nspql76fIrXmgQ6ord+56LR
LVyfzEHVti+wE9k9diaeLtXZqKX4cFpGGqyG6a+GFKpm0u+w3mdwsBOvq+Ul5IX0lCyM1zZQEdwW
8BQ6o3lLKnCEyNjRvMxP9ZK4nS3ex8c+N9IdOkMHkVGpe06X3xmD0eyzOLgkfQVRpS9Ht9FZkVsJ
q0DmqW6Z6pyL/Z1UfW2tDKZb+OOz3nZHp8+2Q13s+ybj9t9mEg0IwcZjjDHVR0MQO6i/hD1M8AgU
5SbY622YbSMFLHbVj8QvG+G3j13qgGQqd7sGw7A95PDAhbZPBPIOmjaPAZ22CYYWnkSLrTfV7sNx
VtiPmhu1qFHQhGrnmWOP+VXQ5EfGptSdc98rW7Li2NS1Q8RgyL8mXN1fXD8Gsjc2JnSrl8m+V3yq
4jtIGzjWnQbnn/M4DV22CnK8XvZAQLjTvTqC9qxxjrqpA4huMAAX7MC5srmJR0qLTtRcl2kwH2QQ
7tMBaYGUcCdGi/JjrHMBMCBEoTSh8DYc40gs7huimQT1rg4OvFwHQ+Cwa2pxIajs7HCV+Cu/ta/S
mhzZNCNjtMUW0CG/mkYVmZRWxbtU1VKcZxyIqLwQAOJbjpENcIxxYlBdmhHIWsJEVhY9CRfJhH9g
Ctpj2xrnCYjrWe36TTxJL1C7x97RmAcq/LZ6CSaiKi5+MuiutIxxo+YqsTRZhONxGen3BbuhtNFw
eg9scs20pUNmcbfmuMDjQT2BthKvXIdCyQySQ9iDmWd599xO/XHKfWWjtOWbzS6myjnrlnuimzDi
VnCbsseuAyR+A83zS5bEN0mID62bCQ+u5vdWN1nglDYR2mX37g8or7MpP7I1305Dc6fZ0UFXgszt
Db3aTO0BpymK0onJM4wQ5+jU3X2SWc/FFIIS7e/LpgqRuhgoiVKLNVFb3tgzOZezwjaqz8rv1E+9
OFZ8L5G9ykHnVsqE27DGaMFIiJBDiAMsi6nppmU5QptTRNZVO1g97slKbOxk0VHEJlAHVcprA3ns
SseoMkcDS9N43BAJjItBj7dOIfHBcizT3CvclXB6BgHNQF55auWnRxl9ThpKHAVHR58r9q20VDbw
2D6KWfCZeZ1x8roRwX1HB4oxEhFM/fgyN5MxIYSjYM4depwaUWvWslLVUdQjz681rzSDpzREQxvY
D5FCVToyO+My8cd9HvCiUI41I9vSIlRe65RyMnZwBuuJ9hUZzJ0uZTj65/hIqWuuRRgi/oZ6y+3v
tqlqOtoIz0RmeMDDEIHBahUMZFgEoDePbFInhizsvEhW+6QYAq5FyWA8BeGjDE+FUdVPjZrfk152
F3YK6+wewG9Oqjtu9qswkzN3sunY5SiYjZgduj2151zPyjP1qIGP0Wn2CnYqBdsiWt1lWfquDTEl
B4QdwB2dT8lfvJdiLm8qiUGvjXuYH0HECiBnkJnmmdcv/bHmkw9RmLZHsgtmT3V8dyJ5m7TtpTca
uQ+08bWGddwljrazQvlq3qlg0a6t0UH1YMIyoiflziNvZuTmrlUZN0qirsZsNljLgqiITmo5J4cq
4D3V1JGnMTpbp76xOOqxV4aduIbNsivfWrNWrrgZ4740YAGEMwHvkragrM0tqnOUb9cgXVUX2TIn
hf9YtsNxqiz9ACeaRG7ZfHApffbJc2K3tZcqAI6DAYACzOsL8e1ckPk69vuOi6HBAawy7M2Kmq11
4s2OlboSbbOr253gKiQFRWMYOgzOt5orT1mD97/Wm4nwNH/BPrEO6pc0U7yOjtupHXaapjmRDdO5
tdn1mOX6757T4JiiZSq1HoCAYPs+BOjZFcLdpyUYpVW3cy7uBoNjyvR9e4EBWR6xpWivWA9qml3j
vZFrLUFWhjJb2yoI8xxzRJEMYQxFWr4pklw/lnr8JhVun2B7ZkLOZl08tyqYi1i/8uPwEUd0vDEW
OI/QGzdskh1HP0Iyk6WQjllNMTB6TRs9c8BJFjboXgYFkqZJT4N6E00mGZ5KSCwK99UWY8Sa5vej
nG2kFzUb5shW35ALylVP8oSYiDiIUliHJgTwdPDsmF2kItAGj/3tkHJlmtkkV1RHNuyCyHlwDKJy
70uKY0SB4VufGkiZ4/5x8NNdnhXjPi36V7tp1zU034CVzpr2quKBoDn3M32P9CdbMYqFOJ36L2X3
AtJyMU7yO1uzz0SkV495A5+oVkuEaYg7wabNnMOFtiX0xt/30XyH/gXRXeQ8x7by3eZzsYkjG/wM
1Gs/RvBRxvbLZCa0XNmt6YeLijbC/JWk+1pLr3qn+Wa4+xByemJG9P1NdazLQjlVJuiJtHwBlr3r
DbIZewd+h9HJdVZSeYjxti/ndtOQN5NG2YTpMdrCkpYbLAAZ9j2EIgl6ICs03yJUhm7qhww++odu
Bk9aBlqNJoHZRheExmlGxBqUNRaYOoVxPBVvqYaBc8DuP8BAKUMI2g+kdx3zCWHipBzsfK9UNlnY
VqHiEymeJkveVHhGerSVx3ZOnmHvSToPFpkExtQrtTJ4KWWBRw7vHFP62VVfZ8h93AsRJdsJr1Fo
n5s+v6oUcmDpPx6oYTa+0rJ5s2wuW145Lx8fIGcNC6/vDZ2AeqtH/Xug4OAVFjLKSOMA54Tcp71Z
A0wgtEcsNbFqlNqNldsvxPSiTGyuoqxlfJ+1/rZQSLCAgvJqjp+CuXIszadYYn/VHPu9JpMN7O4P
2+p+qLpFKxvc23Jo97gNWR4MWMJmc7kUGq/paVGVTNvbYroDoLACdnvtc69dx4vqcGg1QpGCOwMH
MXIuQIIyQURNp1K2SBQnPyOzUxuMTUHRnFpQT/QAnWvd11tCmbBeTfgdkJ7iKYxxkrQYl/ogRLrd
Wt9ytg9Tl951pYqVpTEuHeoCyRwRC3QAJg7IN+Ad82Qeeb42HdumVcxNDgQG3aFiUOM7KH1V4kVI
NdU3vaSJ6ZKi8gKj9PCS35FePmyxl7F9R9FXM5ulchPwCciCot6CWlJESLCYHZpxP7h2huQfw2/m
QB1RfKysw3jEuuLy6r9EDvyZsYvfFGKf/AC6oIUhjcXCA0tBz8po6JaM+Lic3+lwScTwZ/5+nR5I
wAo7N+AFWdvo9MmIF0b0NrT4TpLoEDb1K/GgzcpSGkSpafIB4cdelRDnyiq8OO2Ji3trdcWL2uHc
Yot6Hdnpm5NKesUWtWw3b+YakTu7ivdsrA5B0p0avWtJHu3PUDCokdXqblZ0T1cKtOOyfwpwo6ym
2P+O5nGXhJxNtsqbBZ8xdPGVZZVPg6OffZKuV6HUOShHUlL1YKMPzXI2f1hh5PXlaVbuRM2oSFVz
inpE5SN5joNzSjX/QEKlvTa64r4xrMesQewzj5Suy6Ou0vbBBIiQMU6KPhiPm0iTVKhPSvFYknS6
rvQHpWvxHBaMS1QxbKXTN2w6+i3oEFZGQVsggFm1pFLywPPbcJoGl/sDUVaOV+l7hzop4NV1BSKG
3dTOjzKr843gPol3T8tuJvZ1XPleWfXZaloOEMgwMaWCvtJqkcPuQ8NQ4qyHaQeDTaRY63LjgYgk
2Gkt2v1WhefNiX3qwFpqOVxDS1ClTRWTyWzxhKVYO8+60rYrStt63QYlg2ervB4dtKhV1b2VofLE
VKDa+MVITueofZrWPYp9gAMdrxLGC+ktp0UOewx0OFF3Hd65xUaVL6G2erNjnHqFnuhz0dsEECU2
uUYoo6IgcbT6wKPeUBFPYGSsR/Nx7rp79B0A06z83pLZKQ39q6DifmSJdy38toImdrua4XmYhZeE
NTAQkme218M6iy+D2p3gWDxogpCbYTTXqsXlhOFomc84H0qNiTOu8bvVuIvh1qosKG3oc+zkyLTi
bS+jGw0PELOFgRxG8a6b7f2I22GmN4mZGSt6cRsGsFOSMES1m0PYEHX2biuNsxtyg5gDQ74rEauZ
hL2ya0z8ps6gfzKGKVe+hovIj+tVl9E4WuxpeCs5PA3FwP2GCjRXlihovGdRXnga7cBKyhmUd4QZ
sV9nrRKhEfafVYFDIagxzJSW4fnIra+oGw/kgZ37SidYktSL1NnbFrPzcnjJanGlIpN0kUtewFlc
a93kMlm61x2ccREcEdrl3CuNHqujqVAbyiXvjzzIVQ86ZN2YLClNwoMYfambTxUWo2drUGGqFOVy
NxEUSZmpzshPLEm2qglSzAq63ZRSvVNDTniZS2ctp9cFMaOZzKbNESUjxeP9HOSfGFUYjsY95rNU
UuCw328BdOmwvijG0i9jNt5k2t7T1MFiGGIXbunJr4kjzBScPCbNH17dGkII73qFMe0qy7jMBLil
qfGNC/nGPdGw4Pu9Umo8+5bCzMza4s5z8HZcp0L5nvPbBILldtARF9tDxDy1pcsrlfgmRkIw2S1D
ArNfVcakw1HUrq0y/2BZULpGH96RrPsdACbnEIq8dg6DlWMH2r6BsxI31lPdJa8l+r2JhaabWepZ
TiybO1Q2wznCsjsMgITgKzleXYC+sZEpiRE9cIQdG8QcRMip9Kl4wvvGMfS1yLkQi96imjFvVdUI
vbqD0hDa0WPk58mxLYxy40TwQcVgMU2sriJyp1dakE1eMvOGTInzGHwcHRMAkrxSPtiAlvz4nRIa
u9xpw3NlZLwkPvfjyB9caHpsbKZ0rQ++N85ccxQM+9kJ2CcpNjvDpHsSWRGcUFOBsKJ6gTQoF96P
Mar6qmJVXlvKtYny4IDMekFTNpzi3ZLd5DxGTKQ8cCb5qlh4PZXzEtbIbmkcGGWPxhcq/nllcXd1
udo3KIzWYhblRinLZm3ODDtnB2N5zzYJ4ITkW2vnTReoI6LiGvZ6hVkcxTRwW4iW2Pc8znh4OYhO
Uz+L4KBxr8eHtVNlv6twIa0Ty8dkLU6zrd7mQBNWARHfIZoKHrY1oCnS+iWOYJVDZ4AgQdGMBJCj
z7T1s9EMT5lGId9laN4xg2DKTpgFTBGjrcp2PhE9gYWp6iPdaH7IiumewV/JTFQ9gd59KfOJ9Xa9
L0mLvS4ICh/kueLaIWvWWLezgG23XK5N54wHQYKnITvuN134GIiDr7cPw8i7v06r5d17CdXs0QjB
pLWNVSNHFrArk8g+4/HpVxJnkkfx9Vi0g4BDO20Mc34OdJXJgulv+s64tWSAto/0iz4DBWqL/jAr
4qjY9SVXemPlCPbH8UTLJZhSRwOWjIkSe8LaTEBPeJ2Z4t3v6ak5rg5cAmhB9e4su+JWFWpxyvpg
R2+erRgBXMkqfjO0is2Y0i5YnBvsCeXyaFsGnYcEqYLXOoHgzbpEH5vpBf5xiLlZea9zahvH9hAj
OdxwiXmtJWAsWKbG9DBYdrvHj+CjUlvH0GDcRqXI69KAg9qMyV3rjLOJuwC4ZsEc2byvHwgzXfw8
9gi8OjuJDiWQ0vW81YLRqx2D7e4I8jywAJ9kSbqLyX1b/qmb5BJXZHgmmPTdOUnQHiNTwdyu3iAO
sxG6j6/EJBjsHzcgwLw81EdKSa5t1WBROTK0ZGTCeZoYqTe0NSMXBXJX1dCc+MmG3m2LnvbamJVv
orO9QgXpyc0mxn9nLUuE8JjZL21OXGvdgPwC5bNSlQA6qIXCXgudM2r4kMUyrzQj0Y1q4pMQZo7l
MxM8c7bIb2a9D9fEPs9UsPi5y5BhhBVUNN0denYMFdqmJ1/Jn9vLhE/KyEUJWqx5KmDLe360SIuU
Q9taR3UcvYCIPk8ILAixVOZD1WjoS9WtbbXBjW3TLlYRJVbMvf5NN7SrMSDJOetvwFHX+1Czj8pS
9QJGnzc9FvOV0g7Xzhil3tzoO7xI3SXirRVXTNb7FpI3MXF7qcvvaUZeIw2i1BXRclctT4FoGRKZ
0IQdJg1qu06K4NNsTB8GHsgUnevdLdr6HTkIw7mYBdZ81HXbOHRYqYkIvJaO9rQApQl40iV3HU23
xnV7CYmYWht82M6t3PVN8tjYgXimAgzwYPjXtal2F9r44ZQ7VOZpnTyy1BXnxB7tg7MAhPThTjPK
t2zA/jnWn5BqDKQBzRUMYbYdAuxlFITBSe+e1VQqJz2szgCjzW3chGwVypLDW008sqQlA1ZcGNaM
ZSyJkM7EcNen56JneRM2xDPFKHtdWbJlz7XinN+Ktk32edK7LTsdOluwQ6hm5+04qYUnCOriXFmH
AcE7zQiUAYrnsUjrLy3vc3e0h3BhKeGYhOjn2cK5j2CdNFXGPUhX6p2wcU6gKvEcInzXva7flZG+
jXTL2VRjtHUYO5ZTYVylkDruuLYAxzbPtYKSOWVgKj0VpaRTfI0c+6pgdGFIcsK7JT23UzqEkfnI
+eqzRq4Cg00oqAGQu+9JVz2WvXPW+nerFJcGs3MwVdmzCbqNdmygf9WLnj13Nb9pAZMFnfBxrZ7W
atsTsjz0BxWG8DExHsPWjA9GUJiwhhM2efjLxpiJCHjXFIcoII8JRtSENaZl1GSX0oua2hsnjhEx
BZYrw/DGiOM7MOTmtjYReo4YItKWgaYV4K2u6vrJHJrQ5emk7kzKo1It2tby2MShfjcEcBEWZ40u
Yo+Qs2+FWs6kqfPU+dSwHdoWqnVV1M5lCBgIS4J6j1Gvz3uAJsyHQdtAXQhAlbX1/djq1J9tEm+H
K2fW8n1fFC9DKjwpB/WChVl1xQ/q0qC268GzYFRyOa5AweJp2pYNzpIgq64TpyseoVS+Bq7UAGfS
BiGAZcgclDN3hu4htBxshryj6LPfiT3O6CRorkOOylCSpmOq4VkCOF+31rBWD+Rh0VwQD4oKyuJb
kUkNMrqKDAoHo5bBmpv3V2Jar34VXyeyyDcTywg4qtW9ZPKGyCFdwz3YB4IdGzUAbY+mgndxPIWK
nbnMeGBBYtb3lr9ABSZsChAAoMs0SPIn12gnHdc6YAtFTTajXt+b6ZddDfoVc7UOmWU0p9wHEQCe
B2FfI5w9GVpUbZr8sxSOsWm6RUrDUZJR5mHk4zQzioJtSloyB/av46F9HQP5kBsmI0ha3zSxTgp+
tACgadWwLx0DRtXUQyAi2VFwNrpG84pkBYc4anx3GPrPDpiPp2bpI0LbEewPl5faJw8zKVBQ8shb
xeU5lumuKoYeLysVczClu7ZLr2LTFl5dLlIrZCUgnruEA0VreIYidCtUx+VG5PF+AC+VGY2PO8a8
L4fOZb//SiPyEXSUsHNjthuhTtu6qUDfjPAmSLPfWK1xGZsInMT4pC/6xqZyPnyz+NIXsYWlQ6+t
mYGIWvSMdmBTUP98F3N91885xnTGK2UKfxoeTgQh8BudPlbBzp5XkrujJZRNwcaRsPhrItMKUUVb
Q6dEt8vXDG3VGpJTyUUzZeUbOvkPJKubegJFKvhlRS3tlZoPaCQV+37U5UvWK5+y0g+RY7Tnftzm
ZXBrWeOO775S6Drc3I9hoKnR6KHTPZfw33nXGArcCBYXgVTuQc4461kZN3aNSWXoyXIrxQaLzgkN
CkZnFlxo3DNGYRCZe5QIWpt/Z8My9mmRCtjat99rn714qOHN9Sw/NmYN2jtsHN0lrbvY14r8dBIE
tMJGm19p8+imsxj2MWIA5yvObvElvCZa2jDeORYDS1o7neJdhVGQKRIosJHmQKfGG4V5BnzbI3at
6vkAyUKw5iGHI0+e/dRk1MSRvQKQ8z0qSHi1bEjWSNrvrUg866xeEDzoV2Yac/NmSx6HoEyxpYTk
R0zjFiTMqgjW6GeuQi1ZV+V3Ye3gYkcbWScf5DWyUq46pBSzVXtOa1QsAGmwbSj6DMfD9dSQUzwn
9MAdoBDFJJickvNBJOLYo2GeGcxvQwdLmgqUJUDejagu+mTpdcQeikVeEcp6UOyPinwqAJr4zIKW
P6HUBPtyJ+F0lCP0obpbRrq6tYmzgfo0fKpN+5Z4iM082eFebcurHIVJz/etLZ8taQCwwCwqrsA4
fOW+P/ImnJGH0KNDAxw4DGLAaLbzCES4OfkhJ7ispb/xHf1aVhQZat0fVYcQBjuqrmasIptoQAjn
YK03ldIVfcjxSyKNllpvwrhB1XrIrPFpipDzFVgvVhGrFfbmVQ0iG+3HNrQqNwhioIMmVArk1MAo
E0h/yyKssxZvHGmJqh0fsRy3efzNcdqzDvaMlvdA3A3aNtSxmuYRcK0mpbHXcD934ewaA+Rqn0YI
Gv+ig+vfG8C1OQ4ZbuP+a5LjsbDQCKtEIR36wKX9d7y25SGaPVYYX/tORUAWQDU9Kh1PYoV0HMDQ
gyNH/K1FnbMDKviB9rRrh+TaSikbexQn4zAhSQxY2qLodgNsKadpTHdWtyulk7Ab0FZNmYBXSjrh
0ekFyCHkCxpSLIRR27pJSmJSSBTPsfD1axOlUDTgCmo17dMvmXDh5z1r0ld2w4z/TLMy4RKtPNww
xmrr4mibw9mM1c+EPW4XBDumNuPKYgK5nzTIhex3Dk4gjbVmhQZ9QcHvJO/8OL10JYrZkseeywkx
Uae9anp1M3WD6uV4Sq9nYv9gZuzDXJsP6WwIT5+gzuG+bqW4L4meplwPh800kmMeNNkuQl5oVrzP
KavfNZ+cArFo9Zv8ipVtdZij4s0BZIw7Pd/aofOFbf55Bncax9rHJLRpZ02wlCTvg6FPbFYAsyvN
6aZWe9BhjAiKykiOjZHt/UsjUvtGHebjUBvB2cDa5WF0Td26TLtjWRq38KGbW32B/ExWze1w7hmT
D+bSMiMuoOg8FYYD60fq+saWueoJKfJjXZC1pmAczHNOErwH2bYwdGM7UqaUmbImIB28Fzi4TRku
XnmKp+1Y4fh27GF2h6Y33FJVHPrp5mioubXtcTF7Cm/3lUZcNs7Zw4K0I9eBZHXEZ9Sei3I+QpPf
inILVJ9c+Fzkl6HBB9gceN4cIqdVvs4sbE1Rh8Re63dZZtxx6rOBZ8dh6LXY56iXV7YpoeeB80p8
9lRFHh0qjRZMIPha6TBAu1B9rXmQXi8Y4ioykkepoLNS58S4lGiZ/ajs3Zm6kdfkEiaNfzSj5DFu
xkOcJQycMpCwgB2I1ojuU5vF4Rhn75DMNmPfb5Mpu42QrNuhsnNSZhGdMRZXdgVdyQnXg8mlDWMK
J7UzTBsga2CBR2bYuQ7fxRy/m1Q/xzWc7R7ZYO3n0db305uhAGEnuA5cGdlfMihPgx5qMKnTvaEV
bwV48LXNpBp3HstvC/WD2soPy1cHkFkJ45B2E8nSQhreq97YWeAby+DbTvK7dGZLVi9LdY1Sxxid
RyeM3n2DKBxNoq5zRq6KXMTk+3QRShfOG+IbAJbFvJoQ19mJczQmisRASa+ioK/BSLgjsADYVB8b
HBTi3GgcbRTbIF1qwVDaJNQJB+ZpCKa7QY9wCYVvToBmd04ymJqhFxKYtLUo4ElJM10f1W1rSsT4
k20ehgTXeCPHsyiqI6RE1DnoUztWxv85BEz/t2A3IhotC6/kEkRICBiR0v+aJ8dUpld+FuU51dS9
w/t40p35bUJpvcIWfyxIOrqI2HSO7KpqT87mG2VCv5u4+G9oQ+7aUhbPrYJSKVFtltKLzIrkm6MO
X4a7CWYUpWV8r5SCqzy6M2pF3IKlNTmT6+KsCR0gFVEimP1zZKQZY+Mp0a/zgHltXkAMgt7yaMRa
wSYHaXaJgHEV5uOVonf5uhCy2rHRaq5Ky/t7NmzUYooKVMKxV/qU3Aw+irjKmayzjzfS+89PnvZv
YXyWoOa1QHxrqm5qfw6I1nhjo8ZR0M7plbkE61ieX3TOobFZ1oP6AfcvIObMtTuVDZKHUnM2OVJa
CszpUCcgSjQWemjhgk2ihHRihPqt1Sra1XVCYEYA0UhE+j4uCeeIR4amWoNQbd0VZelWAJNujK7C
MC3HrZPp+lErUkKAB4u9ahY49/akuGh67ZuqG6uNDSD7v+SvSWd5d/wSYGkxQBFCU9UlyNLU//Tu
QbMIokVDqkuaF46awpTXhR8e41YJnwzW3swLA/Z6GTv5EsvMc52GX0MzIg6KaNdFGlWMrnLaJAUw
soeaeuJsyqdLAroFF1CAq6oz0KYyO/yJkJ7hi6FUPYREzuwwyjc3ockHtQH/phcgRhLSbU5UFm9a
nb839fAMlHkBAzaqO9ZDhXeXTU6nxg+DI9H0teS4Za3pOqLptvNUyPtWkeZmkSd6ARr2la5xc9VK
tbhL4+COrp3mjyHPSQsFQCmOvlVklcEBtlVKDwOMX4GoeDGHlVUR0iGXv9gNsMzKOBV7RP9Lgg0m
njJpYN6Bp8laIEeT34or5snzfuwNipEiH9YVffISzdyzfYAcOHcBM+qS4i+z1Xe4v86VgczVIRPh
7IfTISP8YVdJspsNbXRQAgevhR5+q31vb0YbWlaTIrILFsJ7rpJf/hPImiZ6AnG5B/WiKBLbnZSX
WlCL1RCa4KssfqXdT85kpQFInSwiCPyuiwD+29ejD8wH5EFxCQ0WOMBc3yciwaaNuTDoQxg4+A3k
6efDmJvylDnidkqt8IUHB6K841TVhge/KU13SGEB/QSsV0XvH4v2jUiei4oCakfoV7RljeO8AVul
JJ+Qq5Y1coS52aglF6cXWKp470CXrPXKOmvEtF7YAqGHV5srNuS2O4TGATmdcZTljCLbbPLrsFfR
+HT6u1UMFoU9u5hpWegxVv/UplFu216Mbg+d7GauPyCmnnh/ZoQW5PNZVYPScyrEAuAEQb0VVXiT
9eIpKqIEtgt4o3ARLdRL6cx+D7olpMyzbaJ7EyMLzEar75O5WqCTZcMcEvo42JDqRXCEJPF4qRYv
9DwhhU4UQhQZuazUUKgPZgNzfkJz7c4hzEVDm5s9RLP8uumBRpc4it3aigVNbm+g3Mcw6OsDq5Vg
SPADVMnm5/D7Px/j/wRfxfXfr/Lmb//L5x9FOdXUSe2fPv3bfZHxv/9d/s4/v+fXv/G3c/RRgxf8
bv/jd22/istb9tX8+Zt++cn8v//j0blv7dsvnywpFe10033V0+1X06Xtz6Pg91i+8//3i3/5+vkp
91P59ftvH0WXt8tPC6Ii/+0fX9p//v4bKZP/cpdYfv4/vrj8Ar//tv/4St/yz3/7G19vTfv7b4rU
/kpkrMqkj4wm0+K/v/1l+Pr5kqr/1VA5SR2DHgyYuKr99hduU234+2+m+VcSgvkSxEDN1FSbqOKm
6H6+xA/EbCwckkO5V7JX/e3//e6/vIZ/vKZ/ybvsmrDWtvn9N/XXKF5Dp+MUjFyIBDUWeN+fo7dj
PQ2dyGAAGJaYfOlUCN8l1h620qEP4xwmSXdblslnikPqCMMqx6yjik1rA3kNo/k0kHi+amlSTwas
89WYVHcVw4Y1bn4uWQEA9l+e3H/8Av/6gOUSPPvHHYgHLLkr8QwYjsQ/Sojqr/WLYyamGY164iUt
wUyAawj4M6NjqItHWdUkMKjrpKcDBPDdYdQwzA0ZrJckgEvmxwbDd6zC//khLa/Tnx4SlkaScglW
1bSluvr1IY1z6SRD34Se0iOeD2dQY9Leo3+6Mub8akLy8qL01h5d2irCsfqgmOjP5QS0s7FpP+zr
edrqmtq9gB84ltxQPCys8yYN02OTmbpLqhFlZ629/ZfH/WuW6vJUWjxgS1dN/gMI9E9Zqk6mJOCu
GsW1KOZms86vuon1PuSP6kXHhTmY6T1RGa1nWiQwBPqQ3uAnpq+CNWUOaMJ8ElKQknWs4kV236nf
+NqZ6lHSDcrSvjXPUzRM/yU9Wrf//QlXYaPyzuXqQCjDW/fXJzzuKgdvjIoMkLcvC0NDO/3xIcj1
dj/15v6PP5qsSD+J5YOp+gwpfz5nWOW7LOOwp/3zByhjoyMxRvyqatVCTW/HYxZriJMW99jPv/38
2c+nbRlPrhMWjHSWb/n5QsfwU49mRGpadF0W+EskTgjQ99dkrcXXP3+sYcbwgp6NXS9eWl/MNw37
nxv4/Lln6dlNA2R9Dd+/NUhZCddaXdNwZsvymDf7jZPkzdoB+vSaw6l17I52u5LPjB5a11FHeYG7
ER3Q7Tdb2+mfZTSrJ2Sr6nYYaR5zkpIgbv3zcyHj5ob52XeFCWFnWEp3aaLZWUJkTLcJSjI3MZKs
TJFY7HiU8tQQgIf/IuE2bBfV6efPAodcnagyD5MM+5Nviv70828cdv2pGP3soEI3dcQSv4XkxzmM
LfInm9kLpDq1OdJoDm7Qw5kEK0Tw1vJBLQC6enVA3tLf/7Sv8U3qqf1UIQJclRlLRElaMcowDDTH
nw8GcWFe7YMnmgnnhIcFM+SPD71B9nwwXTUY4a6StgxovrMn5uKZp+DjfxXqfRRK6Kj/l6jzWnIb
2ZboFyECQBXcK71vsq2klwqNTMF7//V3gToR94Ux0pwzapFgmdyZK8F8HUhIFrvnb1tFvGn9vvpC
xSBlKf7EbWJuurnNP2fLM3c6pXAT9TL/NHCcb2cc1ft5+WVg12ptNX19rB2OyaoWl1SP2ITsoNpT
M9a8adb3a9nEr31Wt2/P38oyhoUqqbrz85fWUKNzeyXCHq6/eJrHV2Xn4+sQ+9CB/Yp03fP3OHC/
aHIHz1+Fy2/FIX+BYabO6Pl/qNMIGG2MAz1Poo9apt2lf5JpoONds3H49ysyIu0JvPpX7ZuEl5le
FmAEyuJcwrrc1LjrXM0f7HRdezepqrsiMGwSasxuShq0jnWgMZ+/ZGjJmrv8Cyx6wyUEG2cEFbXI
sWYGNU7VmdAHcurzH/Vg4MKeCNmlRgM6M7JnytcGLpHFGPUYwEEteXHZn4PlRSlCe2QJGKJ5NV+9
MDROfSzVqXaqEKvrj7aISXZRlYGVAAuA3elmLycmxysK1fRaUT2xsYty12BGZ14JUnIu2+Q8Y+gm
ISA3ke6c18wJLnq5aTCvWYPVzE8xjjKyZQb4rgA+QQlNmnlTDoHQ+mT4491A1LgLgYV6VGgird/G
e0wSeot1SX84eYj7LDTpWXFbpsOHHI77OXOcDtMn5RIut9vzFIPaXz3/0SK2wBtFf7lmyH7N+vRV
GridxrK4ZQWESzi0yb4CPwhXrJ83JHIxhA7eBNWHG4RjfWDb3MVdM32f/HLVLwD9FJvXRTmVc6mh
hqxMm69AIhCDanb8NY2/6pbjsli1GrmyVP1Lhnxziel5ii3Z3NvM47Ip3GKtVeC8BaVrv1S5R3GM
zG/+3I9bdJRoy6V9uGJhXoOa2tiZFlgVfet1tMN90RgVXngRHUdyG9ewlJfECV5xcRefiZfkrAH9
TZNEucesqBuUqWS+N7ajNoNFd+QACtXjSqBmD9tcSIVdatGgnmC9s5c2yLZst4TnDmFURpuxCPst
KdKLb1glAY8sXc8WqIXUyn6JSP5hGGqeRFRe6FtBPsDzW3sV/hQZ8rYREFllk91xt8XL1EpBSD0L
gV15JbVnRXIM5vFXkFXWvRrK70GB89RuMhJEbtsfwy4a6E4s48Vr4Q1nB90iD+OI2z6NyJvCcPOH
x4hpkpl8N5cXvg9rHlVikgELoRV06kuF+LTISr7XrEhV2kBOC01scvH0aU7JF8x34g4Tju+Jm+4V
0o17SnprNzYL3g00/tVPGp7n2BsZKdr/VROXr9Kvg4NKA2x7cf8fuV7m+66489WI3p8vubYPqoUt
j7xrUERSRle75L7ptU16rWbuVvToyK8KDMJ7jGbljwkWnmZ4S8fxmuou3obj5Kw5MlZnNUNEI1Bp
H4zJgDJV7y1Smw8XKJCfWf+y2dLoDiH7O0Egs+XzDnt9LTpk/6S7BnFl3WjpADUoR0w/sUu2MqBF
xFC9cyhUY1ytwTxgvPpv1jx7qkmLa0E+ERr98IuGrnUtzORi5ep7jZBDjNa3zj0W+Cab78Uw1Y8+
GElD9IqrKWY0GjoY9s50wO5TvAuEcIfrknmpXBxas3Kg6XGfTh08o11jhjfQ1CH2RECXoiS2asjp
ZSo8l5VyvMFxoJWK0cYuXsxU4EmqFQS+6aDcBmO0DMP3CRsUrTg7A9nyEQQzWhBAaWOr2jDmkaVE
g5LD550dRiP18HOBG6Wsp0sKuYpeyO9hClcPyVGmq4auH6V6eZAlwSZb3EXqxptSgowrkhTjSN2E
r77T/TcSl+EkI4hrAh8rowvn1vpc+G+w7dwrVr+fQ4O0a8foD4VN1Rre6Ya4FpMJM0sHpjvdvcV+
uJEU0G0Rf+KNEKO/t6LuYlXzpxo7zd5eeqBgVLLN+4H2CA4TXZv8TvAWXnvfoZQFFzGcjmQ4e3Qw
lGB5zp2FsmW1OZknqNZxz3i7mP2/UYGdSi2Z3xX5l+lb6JEQG31oCmlMySxXeMhh+KjFyPZC68s5
GZiK4H8udplJrUXGEjy75EWzKpq3U9gT4qowaVCo8wtaI63N9ZcM51sVDwHGANfdcd2iluyXSafB
4h8B2C5bfbaK+hLCvLuWZe1tg0DnOIPyg+WwMmVisNetjwjV8oXIM8USxGMWVMzTQxnal1Y6n3B+
DVwS+UclsbgQvlp1DD6J8iLOWBoiRUTPrEIJmoUXPVJKTFuiNJvCX1pO2yYgFYG0YYb1aUh7vfPG
9D0Rk39C8y+gxWq5n33RXINR0cwJ02tsvO7chdZX7kbEtKfuNSKPsCqldeNykjOeSKEh+1rtQofO
mNTrib8XFUOnLjc4F8Ez2grPNgg54NKrrKrZquq/YSH39+UPLH/OWcQFAahJSqxaxQRllJmxH2N6
DhSTpXDsMZPiDrO9+S90rORcGzI5l4VHIUXSY9KYA8EurtaO8FysHx7m86Z8rZ7fWfBX1lh0x7bH
4NuWAWUqy5eg14xyeLwdq8RzQnvBrpmqX24952zV1OTO7iblwLCqTMM+5cshsuvPOarMCbQwemQf
0kkwI8NmDPGJOJ694go+oz3NjKTWAYviJkFzvRD2o/XbTQ7PY0W7nC0iBkkp6aGLqkhG0R5KnsCO
HpzC/dvItZqGU8N/0fPWw8H6cwzD//x9BkPvpRzQGb1AVKtywjEJYgwMQMU4oTed/tJb5OVF1L3T
mDmxwapLGvT1oWh0dW7cZVJtZHTQLOAcC70NnyVrJdMoUHg+3teiTq2tb3TZ9f9frLhgsjFS5T5O
5hLWxithkZUL23IgKWmVO6d1BVNRvkDk7uaDpolzXdYhYW9j+NlMg3sJQ+ddBHYEoaspjsBr76OR
Gw9c6IHnwVOYqLDPUYj3wwCgIZ77d1Us/D8d/vBp5ls/CYljtmByJOm60RPiPnjyR6SQ5r3S/x9k
rlvAxyGS6i7IpquWM6idheXObc4k8LOL4CCtKc5h7xYvBmdGOXn6vU6oQbak/sQS+6spLGePyS1n
aupNmLWab2VgVNt4onstX2jusuSvwuXUpeGzMGjg7YnzvRVaYYqyQCLL7uzbPPhR2zT7zqi/l3VL
QS3EuLSrb1AdsiNk/a/ndpR1vbiOFdp8O1biJIRDbXcUXIeKKTYFPtilGjaViKQOIcUPjQp67+QX
fNb243/fMWg6YP4lAfjBneHb99EtbQKaDef8OtVzs6WX8DS3sEyy7Ls9OHofConhyzkHUdeengwS
L9Ax1w5CKk/aGwGlHxBjo70ZJNU5ZKfgoxctKugAaBFj3bACezocHERHzF3ES0zczq+VVX6bbO2f
TfU6d+STp1jilU2qeKvSrMN4NxQvznTxhj+ubOYfThycYhuTdOeY35UPoaBtEtIRrUF5SI7hBr0h
vEcg5jdzmTVf2G9+EfQufnl+MpI1lqRlFJEZZq7Txh45ugRMmBfzjC6uNs2FlYMVeqQ9rk+PzzOC
11ZfyPeSvvLavygVngrS6uTb1VvlUdeR+A6ZebMk9BiQANlGy0XQGN3wDHz5Lybu8jTOOMeH2W/4
wmC008LBJjDjYY5sOguf8xV354a+8WlEXbkeNQtuBfLD5w25O32+uObIw+PZ1Wt/6nM+EiCynusf
ZdHiC8TfM8bpO+SIdeXVAATCBLgCd3ecbzQ0QxU5cxgjU7IYlyOv9aDgIFDn5tDSMgT7WmMsJRTN
mkzpwQLKYdoT1whIk985n4ZD8+nsuXfSEu5VOxWk58UYozHRwBjPaQpB8F/3C01oCsufOrHyd+3U
N6yPDTHlaMRx54+00Rj7OZHinuLV2dgVBvuY+pSeFNwReGRx7mw6SQo65rZuRpas92AdgIVmWbJe
GyfgTJ36u6Giq5u8jXoMkEG3WT5Q89dX4SWkKyxqYFeYAZPyonC9rcyaapVTy3ARP/49+trO3HvW
CrnNRYhxrKnDFwj0FvFdS9CjEDgHK/loMsfa0p35t4PncXx+F9uU2VoonfU4180piKPX5wpInUe0
IWJAfYI903xkzdWOjCTFXKH/aWhcZjMlC+fW1wdhCO86RwqXe7Ksh7U9bdPJ/wH57RQPSiwEDHEV
5FB7ylVvAc6mlWi6U2kH7bXpIIuCNaywa9JOEbr3vi3NU1X+zsfcfyiM1IPb/a1hjL3axMexmhHF
r2pdHqJkdPbCKLrT0uxWLxZjCA7jcXLBnIoBFcjEm7atlvOgAeF9WpwRzxcrhMaQUNO5EgWadaz8
eGNVkb/LpJa7qIVuao5Je06Fa+5i3Nqrp5BT8+YqmZ/sJH1Pcz3jA3BBAmNTrzeSue7VjNOMEaxx
5bF4i1IQpq62Eip4FiUhG+pd/RzHUK9AZo7lOZvFvB3FwPNox9416fnD9QKH9HLjqhuSZhnBinDj
GhOmV2dp3qqm/LPHGGsNatcuvUyztDUfVIkhIlAK4oB+c8s6PZaMVlIbZFDWWMbdIhAD7tr+OVvt
L9twzP+sud3nTpI/aCF8FKOnDpY2YgbSqnyrAPKW+C7XHoCjgy/y8L3V5BW9OTs/DwTKAzUZU/9T
ETMFvJJeneXvP9VTuSIhSpdPZgWnRLcvz81KIoudmBrf7d61P5T4ParU56I/lt9FlZ0inLYXypU5
4fTtGZhTeilK94txzs+hSD3+255DZy3ktpCeECDLNIEpA/dJqTqCyVQUg7wZt4OfANieq/e6cauj
UU7YB0TLGmN2/un+/LbMMYNCpcbiaAIsaUrAZVCNvO2gGHg+l0pK1v40BZaONOPCksj3Apvwu+NZ
C6zhOBmcJP99M0vK27VRXdV7gtPOXWCDiUP1mYnFdJ/K0X4MYbC3DFZijtPRCT6EeIwlgHpc6S3d
2S+tE55sDThXJ8WaTdjlv2wR2DVKFhhqObn4s4hkvbtVdstBfMp/dkhd7P/UVukFo03T3HCqWWom
p7ub0cWo7PjqGgIjO17sPbUS9q5ridSIBAk66AvzPH20lRnt+00qYNQIG0tCHIHplGSbWUd7xc+G
d27xAOiAqlhfJVGIk5w3MwDjRAI7sr4lTrYhwYom3ca3nsJ4ksm6u5SRtYlg412LstpH+eSd2rkN
z0Fa7lIrrq9RaGZnTHwbJItxHevCvnv153Pvb5OGFB0WHNtkpF8Falenxp8nEbfHLD+gpcwNx2bD
pHNmdge+20ZTc1TnsGSDjrhxN+U+m7w9D3eEyOBZOtoiub5U2Xqb1h3bW+vV7jGrE7ywXmOchyAO
N8TsRuxN5B5M9OYl+gtmIjKU+xhIKa5zDT3QmekDspNfSd3h0pqCc1F0466yYvyeMd8ik7QwvfRI
b0nt7yE9n9HWfyjDKyGIEmSUhhpJEJm/6Gj5XkRoX0Fdtye8Wyu/KCVHwMUVNYzTu5czjnCWYrcw
NvcxrB+/ZAadNOD73DnDUNKDNwZFeRlwerwX7G6Rk5IoIQW8qXJZP0KTrTDRxIz9jCtAEcIUNHrG
0D7stsiZN2n/rMvizn1MnO4i2owJfliQ0iuj6eX54jAbfBHBF+8XXdpdoTbO4mmF5zBdnrfkjqD8
2up8bEO57vnS9Txog5pJfYEnpK7dPAsjs49u7uyqhphZjhN6b4TJm6Qg7qYqHGkyTOx1U8wB+FLh
ZjsgJuXGldpcZyHQPj35EnweIRA7ne2T6ozipEzM08suD2gjBr7kcEiZ8eH3vYAy01s3LfsBfiXl
NqVZHFnb/SNISJLR5FT2/w53vvvh2YIumw6Hq283+m56zS4aanCpKJ9halWvAV4KPIvRazFmn03R
4xte1q0pxE1hz/WBzJnmqaaVXYTppxXLaI8qpy+4AkOcm2ngbNxA7o1GfP3/oYkKiRyHm/Or5RjB
IXYavkgdv4n+lmKgeHSUqe5GBWJMW1YHvKMDsea4OUk5hVCHf+NUFTVKZrd9XlgEnXCdJOKexB0A
wugXNTR37tXy7nlZvQuZOa3H1uaLwXNZO3tNoddvP22/jFI9cLhQ5jFVMes0bXddK81LNnB5AeZC
mGaRgF1vyHbjRNhN2rV7oU6B7quCPJ0DOqmVjfmauvXfmfj9yQDPhYhwwOdudjFYsmRE+dIIpLhR
XD+M3kTWlDjyBwPcgOOckFW3jBqKU2t6isCixFNQNuk5NuubVHUGlrNlThH1au8KMmCl6JK9HrJq
Id0sva9RdgrHKt17oDzY6aFddMZ1xrCyn22giAq5wRr8h9nW5gGMdHvM2ew6s30TXsntQ//NVfNq
cIvZ8V+xiOuQFkYlsXaJcGcMW9Tr4dU1iZJSPjm7HRbHFBEkSpv66qWntivLr5LuG35O/+C6Ndl2
nxSwn1i3yKzwv7nyJR5r8/Npk3AGNMYgbzfjgGtWujGcZE1XL6WPPzPyzSdTmz9AYvnXypixjL7P
xDguwdBdvEjJS2fQSxVQOL9pFrBTMpqADSlKmI2Mg+WoDjbVUEyUiL9rK+QhihJFM/H9edboJry3
k6vmu0dzB1C9cZuADtjYph+/Dv3LEEoCg4bM/7xq7WfcNA1w690yB2unbeRHP6cu7Pe5a3x6MwXN
pRNtWcbTswJfssJ21u0BzEJQT8E1RNm9pIlDCzpQ8o5rF70CGdYJq+Jw7YJHYraG/j9PTHxweQ6i
AL/JFXFjJtJbWyU4YrzeWHgT2n2YqpMKollCtp2xx4Jaz/0JB8zGLJHWUiLSgjriFyzxxqo3/Pjk
Fljn/Z5GdB0R/m674kVMcqfphH1YeqDppKGK0hTU3PserAdAmCTyGIUQDrArPJNiqKiDDBS01snB
LRiPJnAEy9xG0K0WG6E8dH5BWV5fHd2pTo790H4GXT+/Vt64IV7hX5rpJ0yZ99EWcDzqqTtCV+t2
dhrVhzCj+5U0wDoSYDHCMvpmBmC548hN90xrijN20247JKhfljFhylFUpbQ6PQ+Js589oiEhJCas
99LZ/6kLjfEFpWLTs+zCJkfSHAgMIeJwJIzKet6WWUdLscvscOCGftayfpVw/Y6WaZu8zclP1/Wx
fvbknNEOqRrFU3R1kWE2deahfVIoSGdLuaR6qRxbKlzSuIWMlAbyMrYTrpxF1XdtE6SRD7oqNlpj
489j/BIkqOG5o9MdvQpqHzPBjfvYf/ixdS5NAENt/eHMkFi8IEwoj2QAFln5sP1HYu3b5tZWzBB1
bFHIGtOMm6QzolulgFzNmb3vK5O75DSr+1j8O1HCQbbmGAxPadXnOoiOcAlpt60t61FWNayUaYO0
n8IajJxL1tUMfqNLw60XsAD2bc+zVxQMwbunIbHUfbqLPdTTKDniCVunvR0cTLf/DsWKvEquHtSq
FG9S4POKfP/dJiVL3PiSgQXElNz/trGAH2oqTDZd0DUbtKDxFJQfnQHOoOaB2LnuEO0T/B0vcSPf
IAf8MUXqnGbQAiHFenzTtLcbS+KqUlucdAaYm0keAObCgAv+BuNhyiF0Bet2OEYurCdLOL/LxZik
QfZgc49PcVj9MUfxB+PSwy4jaqhy/7XlkrivdTvDJQf52znDTQeA15u23vfFVJ4D6HNgj+Q9m/cm
lXRBmX5WSFjcVKLhRFkILUpLGmEkm3E0brJtfodmTs1C39LKYtCflBPWIpyd7GrXoms2j1o6pMkQ
oeU+VQerYwYnXYNV2hnOYEvMYw00o+llgOkBHIanx3SPlwOzC9C1HWzNo224LkW7lbeTtSDO6pkH
myHYRBpV0LSbpT/qceh2AgTWRuCZg88xkJoWk37UnbDpucCTjBzWvkJgXom4LbazsMbLKEcGHjD1
SIr8hKOIdlrUjxI1eNUg3VMPmtKFxBz9ZKWkYGczig+935J4Vf10NwB+E4KZ+0OZh9Q2VqG1rmv4
KXXWC7GTsvhBaYg66954KE8jk0+hAhbQD/i28c4ihiTX1ubzWjob4hYx1q3sftGpNkJL2jvVWB8Y
ZyJbmCh8ff+SM0k8GcMElY5d3aARg+kfxmIw+oSjY70Q5RLvEfmnQXbeC36ilGiYlmenbYyt63g4
DUoAC7LkR01zkI9xdq0iPBpmxnbPKkT5zRS9QEJ58URpvw5J8Ld0ZEfZaMRsOEk1azqjtqS0l2hL
AF2vKApUEEUQXnv9tXDbb2MTwrWuja9glNXG9VgGY4sV0FDNKaeC5BbXEdbJTB1LWfxpZcQsPGsX
CbiRx+dZBFgBS/nz5hGPkMoYCZ3iDzOYXhDdrO9uTSkBQO6Rdya41Hk8XHj3vS2+7GEPjpQae62+
HGDWh3wui9XcO0Qosk5u6fvkIFJb2dZCCMymLLkAyTT3pHne+EMwbnaTQYeJbZ5mRqorsNnTqWmS
nfC49mchJ3tNav95A6x1TIYpKcN9mWM6ZdFMLgVY577S+8xP6mNhghqSVuKs1Wjgzo31gmX1O2wX
Q80WQDJJlt9Dt6j3M5rWxo/hWqUtvH6EvOY1Ule2Lu9CbPAtivBCr2gHfhV4wU6QfozDPDSgA6iy
fCSMcmVjzY9cmbvnnakGCrU4FdmdQUCsCAw6t2gyP6Fy5R9zZu3khGDLjL3Hvdc/CN6JQ+3M8Trh
hnl/nlrSkQziGLnnhMKtdWAnJiGVoVsi3TgtRHJ9OoVxVgT0pnokBYV6S7JuPyWPWMuvrq6HW9LS
LvKsAwnJ1JVtZmzt3g5vYcFSGbuAu8IwcI+98sqLGiG2kxB+lVjX4fQU9k5H8pE2lbnFZxGsR4t0
AFw4avE6LfggwstQjMFLSEqJyY4e9kxP5UuUfO81VD+qI/6zyRtsZrttTpntFt+JaYNOenXMvn4k
7dF1ShDDaUR1hOHa2B9SxRXJ++Ygyd0xl9fOudecYjxmcoxqivYeUMyale/t8uf4oSNOTRKw5yqa
XJCQuquUxkRlHrWT4ZynL0KB51KEX+k39udTMMbgMYEtKIeu0hKJvPait9zuEQcW4onN+RKCuA1Y
iTT5SxqBA2xKTkb42KiHL0rnQNjSetE+ghxhreMTm44weTGKL1f0hHtifZf0LBzMZKf8aTgaJNee
PPimZbsQ1m+7iIwdSDgoI6ydV98OTj3lIacqnIzrgLa/CsKuQLHwnc+ggjvI2GA3M6XdZ8iKH73B
ZbPSlJ/zxsRMObHkdHxMpBtzc1e0JgJDgjN/bvHDtG47vmRjBrApoiQty/GNuPN1dAqeJzCZO3Z5
dwVPKoTFFcfnuUY157abmYm9KeuFhlIShKoIymPC39DyJK9jQOeJP8eHBV72arRY3Ws8nLukNONL
2Dj5qYmGvz0xtddOBIcohICfdDZdR17wy8dh9abp5t5oINky7NaUtQTvxszIQTveDOuP8K0wp+HX
/inIVUpHGyR4G80FI5XhFt0WOlazeo6XGtPrzxo+hgHD4JhbgEp0Cb5e9qg4SWUkO4c6WVgKsAO9
2VTsY9B7ZEdE2dAVTb7JMByzHLLN4BU5P09S0rbMXL/tH34EV8/yT6bX/Z7UZL3lAay8JulfGfQF
pDWgntEYSJtN5hrnBG71xcv6mzviHbTQokCYTP3ZT23cKWMAByid6Q+ymFLdRtNEDxDVo+DTVjXo
Ro/9jxM1LBA1uvX33OLJJ0NzLLvRuLON3iu6BrYULCeUbnLoY3GhabDLMCcxIbpNKZWST4fY8OjG
OjgJt7M2lQd41Fww8OQOsNb0nb2HIThhqIfHlQY8IIYF/hIXbg2StEfx6VLqU+vUvT1HOk2bG7su
YojbyvaUqZQMJbIj7oVZbCLb/x16+Flg3gDNydhYcxJn/7RwDHt/x0XsnZcXjIzJIR6K6/Phmv85
l8ZlqGGLCzDQYm2FjKLlsgtXRbTsWEb5vZojcXSXmg0x9B8jwKsdUGf31KAjUsvNqGAUpIajgosF
g/Pi2NatvZnkEmVaCnt0n2S0CaBQeAveb7Qd/wRqZlp7aQ1PdumZ86RMz0WD+Os1PUMOarsqx0Gs
wJXFwNC4FqqiU32ISgavQ/+WNA1mGE4pz7TCZCHP2p4Py40JD0VhL04tskNqwXJ4yh/GsNTIxKXm
pJ46FEhhcXOLEEWHHfKWOgPccxyHFSPFS1RKhCfDMMnbAHczuMg2xtK6bJPfsgn/XbmFHNs4Ms+N
tP4TabsBkMtNURX5MQsbXB4DNGC/k6fASOJdqOb0MAb+ZagMyC+yGWkKi8SuhDKwGqn4Q0MJ3a/a
02+zA2HLRFLZp5HJWXXydkXgfAwAVddhr6odlLLfwE+Zs+mltMujHq4WOsULbZq7wQfX5Akz28yD
mG6Z28NUjHS7JZlx95uRamdvaA4ti+k67QaiRFlzAYs2AzEq3ksmvyk9hmcEmWWcnnGz6daxkahH
OVv9BUH8nLKYnIc+SM4+WCh4Ys58bcBHgulKHgoUSY5XcpcRyh1i8bBG/2vAufEVWqE+udg3GPe7
LCKENld1bNc7GY+gzn0Buc7Dcpm1+atNbHHNR0N2KevSO6OLdk+llSS9rBg5Ngk/RSeP0ms4tzQd
uAZYx1uH5vW1DKqW90p/61wuSqTv6VrKip1wy70lFxQ8jRXOiLmEYX9xtDxakCpoJ+vyyxjzmDNB
WACmeTMpq3sdyL7PCKU7jGlyqzx6yWyWo73FQJ1P4SzVEBxaUiuHoGLA67Q2HdzLs0hzWrgKnJyd
ajlgu2ogf55E9qlth/1gWOE/yZwJGey3gPfZ4g/fhSOGs9yoqTV3mb/P8tYL694VbnJRFNtuCbAl
eJIItkn+JuHInlC5V2/ZM7SCojPOPVgAj9rIxVVnL0lXgzas3RTyGRpSBDc3qT9xeZv/rp+iI+1n
Sr5ANc6Pfz9SgMh/qOyBWdmBB59ka9PvY+3hse7ZwhiYN1tCRSkTfsRh+Gq+Ls5mjMPheQR0HHSj
rIPPGczNuiDu89RgSRxDNxAAyamBcI/z8rRBATrNcflo63ncut+eV8BG8nclQD1cLOUSuKR2QHq6
/BrVeC9EGN6nZjGAM7DkBEeNZs7ZQyN/giLBkzcgKoOxeYVQI26RtQ0WpVjGjGfTiakdtWLclEA3
C6OzHh1XyJgJ3zb2E6iDspjYYXOAqov5oeaYsBcR28/UousmBKtLs/pb8zitjbJjdF5qMKBFcuDR
ni5SkCWu4+ReImW/9CEgugIv507R5ygsfXu+MNfwt47BG7SuGkUKMveNK3ap6kK8Phf/a2Hi4LVz
6KC7D4W1ty3SWUmMjehpk3AdFZ2bXBv3QlMHT0Q93ptGjot5GanGPM9nbQJMmUo8UNNyHHABDMMd
7/lulIvdD8+im4SPMQBQp5a8EjVZx4h99geyMja+aZ15JQD2wv5NX4VaAWQAG4PUuvIbVd2yeOAN
kv1PJ+0zJuHCOWElVOegqZNVyuxpb0QX+j3ye+6oLyMU9pWTr7eChfGLWNcCbyzCzWR26CIs/2vH
LPErVVWPKA3EZIYH4dP7iXbMtcHh7T+lmWftBUn4aNb1mf95vm+8/NdsMncbl5cKBEfTFh0+y2Sf
1uCT5sEE52wBzmQMQWtNGKtDF5rj3S7wNvvJAE3koWapzghN4zo37KVC26M/2DLMWxfxbXxqTnaC
6mxYebCLKwEEovytURq3PpaLbdhZ7oU+ZqgBqioXxyuVxlHx1tie5a0mMf7uciukVVChnU0tc4fM
9yjSNeWw4f6hz/PyEi1eL6MqXy2umBjwZxNFK9JfGTqB3+c3/HkD/dXkB2a/m3YtsuvRT4f54VF1
F+SUsEvpf00S1BWpgGb3LW0851qq31au3ausWRzs5aUTkpyrH4TvMeXoh1YrkzpJiteExff8+WIk
HkZs03zRpRe+hHTXciLLh8PTuBghja6kHIIjzpF6J3pwNdmyjkY1pMOkYpCS9j5+Z0rnYg4ovIM+
BZ92BCIbfhb+QFk8BHhIEFlvocPRPKIk0Kb7znG78NB2eb+JEBss2g8/XdSLddCK8EzaHaiMJYK9
mOr2YCCN7ItywDoxSmBTXkZPN8N2wmxoO37xwfRs3E+WcxATEZIyrewfKfzKiCD8YXTL7OAZ7DG6
r6hDm74w2v1nVJGDI8eWj0AwfjXrztuaYT9d0xbn8jSSX49iLsls8x8NvWn3nJHMlgm0Sxbf3tsY
u7D0OfKRDQgQMh/3TmZk+96W3jYb8+k0V2jfVpkRHAFrsRfVgK7G6nhPHA6fSY5rdBzyZD+inx9m
1AYWoiC/kAhALgkIaP8rdbKcR6dTQubaOrZGBySqBaMF1pEKmDGcKKMerBdzoL1LMc2ZPecFSIZg
RtWOR4M+kFVd1xjCet/ezVLoU/TDlaI4xuh4q7R655Rp7fHyJPsuygR+LbwM3VzDvuZqwHd2gQTa
prp11YBNh06GM1TH75LH8wNJF3R90q5MZS7wkTG5zE6SQncCxtON8fCrdHzv0rO6Ez3k7S29/g+B
zx9D5QQbxlwjd79kvHKS2MRxi8jR0fqw3LurwFDXaprGU9o4P8ukhwKjpPt9zmcKGuIKl5Wj7naQ
72sn/enlHCkttzCOsChfmHZOr+kcAJrNi0PTsQ8r8vFv7f+xdx7LlSNrkn6hwW3oCGyP1oc8JDOZ
3MBSsCACWgNP3x/Auj3dd8zaptczi4KRlZoEAhG/u38eOH9NmrBebIxIOAnsv1L1BrqmIXwJqjE3
3ZcGlSju5ulSLM27d4W9E24DjnC7hE6hlyR0fTI9n7KWPM36lhvIg0vOIXcCU0bM0h3w+7jBXq90
6zgy596yVtJpp7mvctJKgNcwVGl4SU4kabodox6xM7XKwYo+/kI8mDBUUFE9DDg2DG+QBzPG4jh7
k+0ymXvatqai9IEy2n3twlgkPU+3tJTGWg3AwqhXlhhC0DN4h0PhSS0dq6A/HutgehpMquFd7Etr
LMFiz9lngJSrjIeGkQ2kVhdy3DAx7/5oy9m96Qn73njUgUR5+2qlBJvZ11OnROPGPk/AYcK3CBy4
NORz56YF6rqmsGDACpqMXNebmiBZWWYOE0ZL3EefMmHhzPQ6sJs4hyY82Hr0t17o6zeXmq/1YsFJ
8FHdKLyy6TqLnXMWsROd+/D4jzOPJM/bD7OpTuuOi3F9bIAETuy807GJQKjhzPo6jHZu3V/c187O
00vIof3SNYiHwRBPG2IDxsWipHkbRF1+XBZ+Q7A0I2VfYIMGt4HUcSS9aW/lUkJOIInsAxzaeHwN
V2q5UeuJ7Ajq7ClwbXMF4Jqm7l73wZ2TdcjRu89fZy/JkqEiyjZQMP1NrDS+p/CD7l6PDYE/I+aw
O/eSZt3drwAQUKdeU5ILP4lain5r6xRl0F4zPi0n4UiVK2Yqb3yH8nPamIfKpqkL47G+AxYBgXYi
ITGpeTirWu/uwklOxwBPxNyIlsQzPzgEj1XRGCM8aVyXC5Y9sXMLau+FnxvDymoGSprhvbuEaU4l
hyPwLYe+C8s7/oJwjnp/lHakPTIVvAKh6U9aVxOXl6wFfYMXbU4T4yNv1qZb/tSZk2xjU2qvyPH6
ke5Y/glUHMWJLdMt4PPtSBHiMbPqX84wqoddt9aauhvINJOAmsc9d6rmSxYQpu/CqTimAIjZhAcv
X6/f9L4YkOHnVlS2zPYMA+FKC9ruxSQhuxUJ5DCjZWMdaBMlpTWG4N6BkbQoNvoU3KBD+6dMUvCE
m/wISGeC5x1QEh6w026SzgFnrtqDSblP4O3t2ZPW4BBbjpV9rvZRhCU9sCTcmvkjwtDZIet1uW0L
E6PMUDJPydriu89unioTup6teV87dUev8qqL50bfRp0+bG1g+ojrq1kXDrOUqmybazNfLG6y8zx2
K4LmcwxwZ1hji6ngPy6BSw+rCqxoJ6JiRvgxZ6jUVJRfHy6fY5XoiXVHz6NWJDQCIBhFFC3dFWGW
hYrgUmzDKc45pH39AY+0UwZAc7eyz2aR6yAHmGtYbsnJ3++/F0GJTagtUNLRk/NJnb9ObJQTZee0
4J9VDKymrD7Yaipc0SYx8pObNeLUNRbarOzqTVe1RFg9BxjHmGPS0BzO+qxaYiP6YjjIJOyugTdB
visbhUKiEPwsnC1Rm7wt2fQkhl/aIkn8nXlhm+B/H71X/Cjgg/yD04370OysczxfSOLM0KXeob23
ig/ZPJ/12J4cx9mMGtnS2mHG+2NoDCc86Bmmb3IIDusfRczYPETaBCROTi+jAS9mP7O4KubxmO62
1PV6xs4bQ/B+aNMp25F30k+rOIWrNzKPCoHbPI1RWt8tGzNbD7BVqFtBze1TXxfGUxcbELAxMNfS
hBlgD/HNCmR8Wz7SVMn0vbfkUbZXYYnyOfTVeLVdH1ZOwKPLpIZKyQ6frAaL0xJIETLnjat56DNk
LC81CAaynlycoOf9M1dLaCwzhe2o0yAM58hDykuWRk6NA9ONI7nGA+wwfEq8PRo0mEErrK5ZX78F
HPjGeCBq2jEG1zCEUD+mfjUiuKLu7Sh9rJ9aEsznyGp/tx7PVWQWiPO+QVm0wLLcGd6O+y+8tQkw
fHMQlwTYXNfCY02YWbz0SRCde62HRh67KW8zPO9fTYkJxr5Cd4OtNa+iVsOWrvLUppU4AsN592pP
bnqiXP62NDiqlPnul3dNhxN0BOgQrHlNFL8E4oVMi+BQkJhbR/Mcz/LCX5U1Tvsoxa2vuuyRxnqL
bb5+EPoJj1RmlyuAtXgJhn2tcuc5QiU7yhgZoEg074DvdjgQIvaeEhve4YjhZjPSu1UaPt+92Mku
2Lz3s5n9JZLxsyakfDYUketlxtr4sX4aknRcJZni+KBV/laEFjUL8xB0orjsCXcxjwTUw6pC49Tq
R5OF6alP9QJSZ1vvDA3c33I8MTp4VSZENnJ4oXNNCi24hBY3BbuNK2BN3i8DWwR2XYfFzOMwMFm5
ZRrge3Wx4rjddO3T4HMkHsORW6ZP6M/a9uul5ngIPHXiE+hjtvoSFHcbH9DKM63WWs1AUw+LWWQI
54lg8HaYE19J2VovNThxikH8jet21qWx8PFC6sel+0arYLQ3VCovtuwk8dCz1VXaGQ3EuOglKzyZ
r4MQnMphzgIE70liavZOQ94lbzJeHemqu0INPXBg+lUkJgo4bCii5nOkKzIIYQKpJbbv9K91XKP6
nzkwAOgqmKws8a5C0s8eaCxzDOw2sd/n+4FwI79srrFhBIw8NHtquhdiVTipI8qUq4JQpAp2Maos
5eS89Du7CFj7PahyeuV7a+Wazbnl3Eec0jgFhBER5cv6W0CHxrmuDWImOAnsshnrufAaFnwG28Mr
i+YKVYVKv/lSFbibHQVukaFWJwG+O9ieAcFtYWBubCcXp+Vizh8pYyL0RrsPMO08ehOdi7O4tWkQ
DZPN6AQNVLfxM2eQCYMhQlX1Iv4SM3uBDOMIKzJ8j1JHPAk7cal0xbOZGDCRtDx4tWszP3Hs5YiC
4W3rLrfqPGuWabLLJtgjYFnaTRPOG7+AtuRE2tPGrw19hxFauzax6wDqN/elExXb0RBvDpQhQrH6
C0Np0IwCJw93jq/BxdOkdqzTakAxTEPMeBjYvEAYz9RfSAC+/XRoIlC+9mhQ4xVZ27wsavTwWsPE
yYlv9o14fvbWxKrdQgnVn5knUqjQHJb0JdlQ2E+I7Ot+QiThDuCnt7n2kdAYnHvmRBSAVQ2sY0mK
6IlGvynsiidI3YephkQXzptSt1rrbIzXaW7HVFhlb9R8NkdGk+WBtPp4HkqcpuQ3H05YPbQejW/x
mmZV4x4xP/SPyuoPmjUBjpF7fIjaasAlOBeishaFv3PbaZ6IJ/yupyI8M5QL1rrdeXs/JHKeRPUP
v9CeTfTRb0oXP3nxiBsnznuNuRgYH0XgkYCIg7K5iiYSLy3ZPSp0CDtpzbhL2MBdo4lcM++P6Ziq
eN7cMFRkov57qMxdqNXHsKw1OLG+vSV5pA657T8E65pB3MocK5Kt9Il2+05vfZLQDfG82U62zN0a
iFrUWeYtgpnznjVxih2hZb0g5L5lMELAFA8rtVaw8WiKGCmp4DW8fNeUoiJNeXOBQjyOj3EIuD09
QhyuljC46F6TISfi2aonrMhE4/KBviQzsw4+S96ap276AcX4Ar9c+8aXIt8t987UnPUJMr8hFJUd
iAD0/f2FZ7fYNZbAX1oyzJvc7jJF2kHm3XRmsvc7spL8UFBLAby89m9jZ2frtsduoid1dGQzueeL
LlY4EptdUKfyucXjPbDH7BlBc9iG7jpYefjS0oUCzgIVzMuRkrqqelBp9if28Xg3A1arFOqjkXWv
7ggaTyEBkjpzW+wTnBntlrKSpoqbp3Fegb9cQRjNf0OnxqSZU+Ea6IIZd0jzTlsn28aa+2T7vt+F
BHkJuRQ/EBayI+2e+dY2VbjLhpCOSwK/a6u1x5Peq1+alqSE60LgTLSZPbXEV6XNMQhIWLZqlA2S
inZKmoUA9Gq9RweJDwujbnNsY1VqbDwLb5SrmH+lCSHUUvJyL6lHbCHplYIHu3LrlWlnEGnDpLmI
kSdbGwgcKYSsfdD12qGeGUpVEWtsIrLwpFOktSL3KBnhvConMG+oIu8KH26C423PPhfz4MxcWOgL
U8ALAg/iLZiM9omzM4hoXuBVrnBUaqlOkLog/+mSiiUmAQRTDasak8lmAJ2xcYJDlZyy3sweBJ+d
bSTq8FTOK24r+3OcyoHICLISTPX4Oj5Jv0KC0KL4TKlwRFdsf5ZFl1+JM1XbCLoDCFdOjwlWirUp
PVYKgV3BDxUd7FHFrrRJ260eg2FcNLjlYoK1Io/Zz/roZ0nn58MbPeuR1eqNkk/28y5SftM9zLC/
6wYvhChT6vAVanJqxbOk2a+OowOBLJmArXK/GTYOo3K7MrXXlJq1V2pm7Snvdz2dBkjnIt5ZbNsu
ysDyXQDj3kcjPJI60b/psnb2veiInjEVv2nCY7aWay+yiOrTMj3VTS3baNaQryPjs4U0jyjWv2uY
fTeWX4HQmiUTFgnI9ppgONPQdqQM/abPepVRsyPh5Egnc+BgO+qeu0QjOITjQwfVqP/MuueewNE9
c9303qeOa686hE1eF9uY1tR9m/a05ZV5DGgXyW1bKEhZGiOz63LJXe/vjwyHh5VI/yVpGp18Pd/D
OjFwlfCZ4dDWOaSYb2K7bajUBhY5xHr3otUqurVV/oOICK+1P2aTYQq1+RUxW6YF/KW5o3nBCLzT
cnIHUrJtbxMHF0stCE/2sn4U2tw/Wv0Zyzq4ZrydrnGBPZ0Dysqs/ebhIHdtBhsKCY8wGcp5gbFI
M44BG5Y5ME5vh3kXSHxjxZQAKjnl3RQKfKehmrJa0kEEEefiXhcnboqd/7JcGAL//RFTMoJEPEj2
POdd9sYRGvraVALPNAfyI/6QNyh6w8kfkz+LUuOYzZ/USu3dos92s0gbmS62oRj9jMHgcwiM52j1
FbHX+SgxJbW7rnyV79sZXVqNHFGlSH4VbvmuQH6f7JndEY1qbeQ8hYc5vn83NRYFO8SM03vX5d+9
OMGWi6wExYIBfzdqAm4e5r8gNdNtMg+rnIZArgPH39JpgtKHXnz34urg20yLrbyxz7SViYFSDQzl
rImD6G7Q4axdDrhk/bVsCv46IEOC+l5DOncDYDXNyNfcawTdjcnvEIFmmxgORiIqEHKvABrCIPiW
+JQI1+Rk2ffNymtqPxZPJn7Ef67InTcRvcQa7phmATSyQIhK3UsbCHGgWOHn5CWbuhz8Z92UF4/z
9i5u9PiYCuBHXq3vHYUljBwZL0zGC55NOgrxFsmmjR5Cvk6DYfwg4o6EDZ8AfH+7r+zgtw8Ef+vi
/9kEtVm+VOzrtgHCLoCHGBcbLaVspNGivv75td3uMR3hqGia3ynSQMFO1vKn/gWqEiYEwxPPpPnV
KZBFRc/dnNNexHy9OxK8eluii9JmoxLIsd25TWYTTWdvObpeuSuCnK1vNx6LhXcwiMPYez4hUhbf
egzPbqI9j7M8pEVFi8sR9y6od6aWIKzpKaAUENgvZDAsUCwgfs5ZK1bzFr7jxJhhwDH18yJ3Lyrt
rK47lI0aApV6vnTjBu9lcYpIBWBx8Z+tmve55SVXnHtksfBvruDcqt1UEFe1ejp7LAoSpJFQrJQn
2Z7bhtzKHIYmuGQcUjxi85F5YINVxbODug+vRflr+RlyhsrgK13pOiPEirbqZJAs5/yVjhbC0qnz
cpxBdccs3Bb3UWq35aHOoTWtRuVYh3gykJeHZNpnzYejWeqkaPPbl91gA1KBcip62d99a/j7ws2S
0VJAg0wA/EHoJViTZCaJsz2h3iL3LkuaXCmhd5iI+JwXIHhimzNjUfjfCfb96NKy/KabmMuYSOwd
nJUkoWz31s5AmX6+tPLFNyv4bvO3sMGiMJ81Q7z/YmuQgTovrhBL/wYwbA2OUiCs9m9a4XzjLyQP
rD2MY/kNzstHQuB7MYGYrrxZVl0uYkmXJ7jVdZmdZJPM3q0Z0dGzbpVxRCcevdqn5aKHFgYTa3wA
rmPgPWfF4dT97Fsg/Epj47wyDLvfZTEBujkyadTJOh0pMqkw1WFdQAHvRv+1wdd4Gb0yPglC6V+f
MdXcxYXNGAOkx5vTtYT+c9ytos7MXUbgbe3XunXVe0ccbdc4mRrjgt71/rjeRLJBtdkhtq0PBGXr
u6+Z5VrVALEwN34ukmiZNbdS1uOxMdJgK7Ikw6CNVKrcZ0JsBJgYAbktqkCigUxyLHl3vMbbutOI
7ae3mx2W7oQCXA+4fxb/CAtgeSTSkJ/9wNsZdnIb+O5dWv9oV8TTIg/co1aiVTisGfsIz/2aeTgx
9dg3EBhoR60pe9xoafYSt9hLzTD5JWbXta/n6K2scLXt7xT36got5jXSEWyW1SAvG25vvWlp2tFm
zpldzoOY/rH8KL+fcVvk0hao8JEtPKTVqJuIymHeZUnZCPS8bVdI5nuIv9c+NNKdYxBMCShkfu6s
/NXB8FPEdkGnYRluZR1hSqiFec/VpZe/yHYT8RTOOzm0uz7gkFSdN360B55I4h4WzgbTGo6d4oGR
oVVu9OGe4AO+ugpwWKHrCdSdyj0tDiqMH+y351E9EAnBBIftg5uEJLQc16TdiFeVBJHvEDkZRMuP
F8cg8kYicqN/qNyJ+YA9oLfpnX7txkS/SgNlsyZSkKmRAbwItoHvvicMZla1JFVNfHG2uLsxDAcj
uTu4Q05BLR+Ny0jD92hIsy29PSwW1XoYP0RbeyfZD/WuUZZ50GoqTet0PCrQ1OS7KmcXOwyHW0d+
lKjBfePU38aUw4OPBn2g0Q0H+BSuGZMGR2EWGPzn6BIWtGgHNR5+fO8TUhVpOkc9WwrIuBUaOYSb
dlAd3BFk26TDM+AFec/zg30KzQ3+mmX81h27OjNUaneJhgCq5cUnM1lvI3Qeujjy1R7o0wfzI2sl
at6aGE767YSvEjjEuo9Hjtc5gaiaMvnOBwlUAsIfhP2t9r4zsWswM9eHqs8FlshBnMf5snxqKfZ9
tFPYa0mO6+hB0IAzFBvPYBKM56qy263AThdr9Gj5deC9eIxY2MU5l7Z37jRaes/KbLxnCkd2ns8x
yfMSnxYtzXpOZYEf2cJyAWUY8H/OAbvmlI/fyqzg5nAXQQCmVW9UYp9g/ScIlCYHfWR4OU7wmvYi
s5I9fNtqq08WPIg59DZmfIeydMoOg+GPPFMZfVlz6htn3vdhRNAq8Rys9HE4i9br1k7V7ug+989V
OkmyJngvTU6/FE35RHMKLbn4lzgbByyFogx21uytXuxyjZGvUljfp8UvXwgbAyPGn8h2oyukD75o
rU6RJVG2gQIvkuTUWMRhsluOkpiKYc7nNTOvxn6Q2E02KgK4haoVX/ShuhCE2bhFMb7refyq6451
Jl2z1gsMyFgcsVZA1PM9dA1jiHfZHDbU6jHdeQWyd2sV+zGmiLPxveqZzlmWJUJ1UfNAfV2TMvUe
kIK2UUl4KXxa4vVFrY87/I8/Ajz4RAS4MLWdF+V525j2urOuonvQ2vpDM8kZWHYFb0ufm+wx8Oyl
j2xoMGktcHrxDu/pBmYAtV6c24FLSFiMhnn72tEwK3sPW31OxdgkH+J9Ewj5btJSNCjWbfA718T/
RGJABfInYot6+EoXKFV5Y382sXMwhpFwmQZoW6IkPcQKcG6V1d/xsSgGq7mPIiSSS+eFw13L42Pl
IHkuVlG+vo+AysN9ofpbY0hqIVOS18vm2wO5exAZqGLO3Mk11MYt9V7QnLtAcDTMzGcbPbzoLQjw
ojeR6zUSQUgoO9qo7IMfsSKyzmnb9kr1dHwsgmAkLhm6r4O6u1NOrs9M6zdd05vjgBCKB3Wq3yQu
4ZODW3Hlek71ZhTZh9B561kUbC3297UlDbBiI69sVYcXRfOXhVEfG3hdbQIPs4NN0HwzeAwuHacv
t6R+jXXb1dkB3BoYVMxFTF6QCz3IeIGuXxqZ0a9D9iqdc152oWPJVIngBR49eVUQ7pPEQ+4aGgfH
afzAWg3xqggt9Fe33XFMQ2Os00PnFc45ZX+GDcJ08X6Exc0sS1K0iYqfRvqbqsC0Zg+ytmePwJSV
+Cfoo3VsJCm0SVtfJw2Po97Q3VuaOSmfpF613AhPAw/D8+CCIYUf2dKiBt+RACNeQrMkDpBHh7hG
b6nFvB4qn4YvdsojSgQWYwquwS7d/RR/c3nIhXEmspEdPUMxl5CRvXZxaM+9YMFlufD3Cy5sWBmE
0x7Lfmu6jOijlp/U9wwphoMeZc6syqmkmLmOZcHEceq5zamr2matRlwPsTZIiSE0hbtyCQKfQyfy
Tr33PUcovi2XsNZ/QFAgJMqDfLb6CPQziFA1Ou61m2kLJp3HVNJyajWhmzFEYPqop7zYkiyfbQXG
WD0xj7/laVXe6nn2K0PAstJz5gUOdXXqMfwx9O9u/sfkyPzZps/uyMt+BSDmw/SlsZMm7gbLVcMl
5vx2MbwY/F2YA3SyYuNuFc9DSslEArH2GwOiTZ7U75DBGKuTAQ4oy8zwopQz/8iP3jCHtEgjbUsz
jfUZjEXLFijNib5wAYSoYjZay25vuViaPhyqoePAjFVpxhOUiyjuxjyxZZ0yt8zS56FP7pNT5ReD
j56X/xUJ/7dpzvYDM/hWZKrZL97uEnjZOdDY6gLDP/5v6YJb4lR4OLAoHvoOKgL4HKN7kOHxftk8
6zNIY/AwcFrgeqSJKxBL0QbXo+B7bwwPz1o3nIt+dSI5+GFh/FBze0tT/JWpjKIVI7jWA0Y8TKzj
ewIOhGQhexatp5c4TjZJK9gFjrhkNEDfGBNSavfgVL2ntUKWbfR9yOZ/w64hvhuDvqd53XokumU9
CEHBbWdDyihnrmDzmAXWzLn0zJ0xRGg42TwpdcqpOpqlrvbNRA+IroctDHciDNwg3gsR7v7Zcih3
+fos9V6UTYbaSkll0/3LpzQuYA3mqV1+wZR58taPxXX5wdBA+Un18meclD5IQNyzXhriGm9yOtDy
cpjJRhMtmHli3ifV/BwKo+swOyAc/f2hL6GceUwkl/8Z+2O6N6Pih698eYpzIgR0p3onmBDNqvSU
vjdIEO3LlK3giFuoFxyb5Vzl0KOqrVxrigAYhNaBWb/d9+qm4VG9NbWoTE6b7CY0UUEbinWdAe8/
f9jXjXenjYyDPckSOSFMklsWcZbKdQx0y++w/L8gckd9pWZ8HtT9dsNLrVxrBtAMklsDTtgyBymF
L/OyfL5c4qRAG7Dbg9KLX+MCpIvMijEvebKRoWHLdo5RFGy/5a7v55NxO18qKd8hVgTY5prkgLP+
upxInMLjWOJPf1++TimJ0fx/mvvn/xXN3QYW/W//JKb/HzT3S/T5O2w+s7r5jP4rBX7+dV9Md+8f
rmUaklCK7grDki687y+ku/cPm++54dm2KUBemxZw8r+J7rb4hyksx2b44krTJY7zH0R3fkh3HIki
api6y75d/E+I7h5o+P9EIxeEiQxXR9P1JH+ObTszrfz3z0eUBfDfjf/V6r3n6vhMV4UJ9qd1SY20
Av+iGa29PHvuCBeser9hk1tYwOh416cOiI2QfS/chHLY1tBZNzGmUXB2IVyokYxc3CfM/gHbsA0h
Js+8JooxJuQ5iIKJiAicC+rEmuBXlGQHIudbmQbM1kkxBxYB/tR17pDbkVL8YgVA+dJN4QrYrnPA
TIJTPnJPWZp+HxyTwHmnnBUm9JMqAB9PDpJKmc2L0NwG7WyypAaHYXghU0WTKJ+UHBmFsdEaW+6Q
l+SDFfYv6ds7ysfZYXf1k50lJalu0nP1pMG28e3+yEDnV5nogHOa6KHIB1LYka5cAYRROVmBV4O6
B9XvpUzsOyPjeBWSNmf7OzyxWGmoZFJnGVUG7YWWFUf7XGNI6bWIBiAvCVDF4KYK7eBoOWUM8FFH
KqbgPxvr5fb8u/fgbyD+v9Qw/Mun/2+2Mljyv32Of+b1f6lkmH/61+Nr6IIH2MZS6zi2KwXP9dfT
a+j6P3hupOAZsnmGaFb459Nrmv9wdN2SHuMsAxCOx4Nd50sfAwUPHlMtWAhC6g67Kfk/eXoNx+VP
+U/Pr2YatsDXZOn/8twqfJx91WrJsZyybK17+fDqBi2ZB5kb5UfQmMkNRHr8W+GSu0W91l4tNm90
2mUTjv2pGRCNDJJyI4W4wfDBDmCIWAOy/DOO58yULnNlrcvMDI/DNDkbMhX2MWptKGF2kzqvxZgY
b24UsflT1OxyW6ty5tykA8OyKsgZcZmV+A5fh6C9it0Nk9wOdmrpHmpG5N9cx1Lh2iu8lgSY6zQv
spIBPCDlXqoIKkwJex9jMuLEb79EjdXbkfrPwOjNvziFutY6E6N+batAuyVaKh8TdBmgdF3jfHOn
uIEQP/s0cNdjPXbawn5BX7WMfa5EFq6KSHYveMwhOZiMRVc6JI9LLEvr2fI9VWxlbOsHNx28i07k
6fvITMdbhdLV3FUf+5S7x0b7klh19A1FoPxgKt0D9C/rczeW8GktAbg3Ek7/AsO+BkgTlR3DnLTX
MHbKINp20HC3fD0IcoJ+DK9YdPNfFmYTnxaFqtnbpCAYy6Q1cZIS2S9X3XjvpJE+BMvF3iN6scM8
jZMY7xyJ1ZKN9YQFo1/5WWG8RxgAHrms7G9WVuXwAjRID+PQFW+T1IbPpKrzuQEjZLJnkpEODcBO
PSWSmlJ6u619nUJ7pyeB5ycBcLo2KB408NgX22H0VKUhCDCjs1HFipj8V9M8e0mZbyQK9N4qxIRP
jx71KG0NJMbUxgEVtZn3qLCf3GhuJKYCmDFau2wU1UrrucWYYkGraYlt7eu+RVsB+52eisTzNwqr
zSUstHJXJnaypRLBfAqGuubFUHXOMNfeeUfgR/be9Qf7W1SOwVPemtEH0jhD3JKbrnNo41lpSC1H
Yqx4lpHWSFQMjfGNcYD6wzfHZJKIiXCLKw5KnT1bD30Gyts2kwUTN1PViK3W4D7ZOWKxk3piXcMI
/U0+hR7IHtcie7yWxkWBOjk/Ah+RPVkXMirpRmiY+ZzaDG64SSMwcSilaDwOdEQ35PSXVq1PJtkJ
j000aH/pgCY+S0hER5LWMfh8rwKihip/c6Nk2k6G2+zgfdBV2bso2IkblSdvlOnRLtKReHrgUOGc
18hivcc7xrecYjOCu/gYSeG8p2y4oUUI7w9Ks/ZipT4JAuxDJEc7/W0wnO5br2kRLfTJ9BlGraTE
YOr7rWX17Zk0AsV1poYdUxr2gw2r/hOzBZY+xgLgris4GQnfNerpRMz0IDHuU6xD+ORAemsaogd9
0vViDwUF3NNEK9dbPYXpYYyK7tCAu8DJxCijXPMVJBhh4MaUqxyWyiZqek64Y92jA5kWFqE6vouR
IYnwmmItumqEqNF7xc/cSSsOOVRYPMVkdXZN64bd3ENQH8Ywqp/6UKmf/HD5vY1HOB66Z7zhPa+2
pMNAdWFz40s2N6/rlTT2iE4R1gjl3k0LrazAz/mu8jT8YSoZH+oY1uyqShNGRQXJh3iky7tPwcKM
iK27lNEWDtmxO7jkRe7MuMabYcINdfo+wA80QH+EzuNeJjPuP8ch9tMXP2NvYRGze61zlT4R2sU7
1U3BddIrUWzCfsDtzyK6yrKi/YDfbt0EYi0zBl2w1ZCae8ZriVyrZ0DiKN58ak0oodwFFSE6arjn
clRQy3uEDQNiDTf+ziIoiJDURt4Ri031EJ6J8qCPADJFkVzAQFvfwVl3pxoz9z7vougz7MvuqYZR
/KaKGJEzbnwml2E3aZRTGMbHlDUQsnKnAl69RQ/SD4wd3RinsEu/6UgfyaroS+PDG2aMUEN4FnpB
Od5pBuSOL6CNf6Y16CXFEPRGeXJDS1ZfMoNzg+ZizxUwqyGJq2fMMfRliMF4KaagPygDfp/mjP0d
EqL93R9IyK+swc6gHlZzOsVPh8NYGdkOUCS1WsMUhqsuGIpffcfYJssS77mj3HiFit1t6zx4N10/
f0HMolx6sKlRFlV6MIE9fgwggHBxweO+QpSGgpYzgi7NpsEkA0URX7bjr0mY2/uiq+LfRRH2RybL
6TpHsiF3NjY7hkPkHrqxP4Rj4r0BRmuwN4UNvaemLl+dyJCPEgTrgUo1a6eVpBvsJNF3FY0iN8pX
AwBmbT+sCtKzNNuJ3Dvn4SD2kaDIOGDk9KcMhmrnVTL6btgUhzLoLl/kZAvsgxNB+qAmA5T6sWJb
b1U/SceQWqF6buN0RnaBwddd8wCyKONYm3qngeomlUjIspSws/zajtj3vMp/UJKcbP1pZKacRKb+
qwwh6aEZAmJEdnLGe5aa5q33q2GO/OfqNubALoOhNQ44pKs1ZtKNEiIgs04FMK0jeLmGInwyGi35
bHJPgDuIponbtbRoKWBwSWWQ04m1anxJLo8u4VfPLDpM0W1xDZGNjy603GcjNHTkmMo8wkENnyqz
NF9cO+ffwh+0LswaO3Dj2DniQBlfTM8KXkiuGftCD6cIHV+bvpuO0X2veYgfVi+4a8e4JXBbdprx
HMyC3ryTCL/F5HRPBny+nxHPyB6vFyzKwU4Jn0ZjxQkoM4McUG9lxRsGI+YJNbK8hVnnH2MtbC9K
kYs2yODdy87FDe1BOmIwxwC8wOMCw0KhH5WSKIwNIO3kxPr0M7eiCa8ipk0OGtaHBdR3F3BmekeE
dZ7SELElpfH5NBR9FFCNgvGan8kgbm1WWntCflIVDKzpD0HIDZHGVVMwLkWrs7dRx3sXQAsmsRDP
HxBoDRtHLH4DIoBGlFiWvDl+nF2ERu+rNojpCHiidTZtWw4FXv++JqAntUtp+y4sYI2eLT+oM4jK
Nm7PoILAmEugihwr0/2YmBrmp9i6BLnr/K5byb7P4bX6xAAsPUuZ6mfebPGPqDHH14bcP70SXSlP
eTAGJLwgvYoESDRlTNa1N7rgVAWZPwv0ExEdD1rEv9N2Jst1I1uW/ZW0nOMZAAfgDrPKGlzclj0p
imJwAmMn9L2j/fpauIpBSC8ylDmoSVg0UghE4+7nnL3XvsTUisrCwca8satZ3Sxlml2Z2msfVY8H
xoaZc9I0wp4H3A6nkePCN/ay8uQuaB43zZgZ8UaEUC/BNuuGdiOy42DqJjL4IKs7R8Gr/pUTU/pU
+Hm2R6gGMSyPvPGu1SWyGqPGlYpiJ0Fzq0oBLbFm5lc7mnyTGXdm3ALhoTv/Euc4rUmSNK9cimb8
YQWmI+AeIaa4Kv7Wwc7/1gg5PZrLIB5d5SQnIqxDf9OIxMNHmovXUA3ZcXK6b41igAeMZJPwwLZ1
uqBe0nZlPSozY7mtBZrfvnhN4q4oNw516w0GOwLmS6e+WlDwEnuzkC+MTBzvnsebNNrYqQI9lOV7
jmr3Xk4q/yqYBB0qmyA4sysIG8U1FkLjMtUtk1GbSX44veWTkTwl5MdSVWBI7zeZMxv3puGm11q7
zMo4I09XTupypmkW6RK8iTZvpdj18uDIjLNeObQJLGHgdZFtAvLDB42s0ZUxhKZ5wF1uhVc11Ty2
wB7KXVzZO1gGWm6aciQSqo2H6SKyPPtmkHwnM2i6Gk/s7J4UtRVyT88LyLHvJLnrgr+dc/ceLypH
tHjkIBYSyMI4BhYootfmDtlEfgnEfLijcWjdVNw8wn0s/kzsCaWFAUbMT0QXy8tkQngJZHf5KPvZ
33opwKmyTYHjkWwEVLqwmWLCrrPNofxCwhXT+TVweF96GmcENJgWTF5mWfdONbHhztoLyqqwj30q
wqdp8FrSRvrc+OrpbDyh1rAAyszL81zK4nXpDLb5ioSpoF5CfQT6jyQnSQdeJr93ETRpKO9tZtxr
+AUfrlTpLZsapvdRDTCd0uoKgpV5UIaG/NAuPs7HIvQxDbnDy1iF9WkVxz9iBWk2lp23d5Re8sZY
LBj8fBQLwAMjPLjg2cgukVN5rAbXpcqT0/vYhe533wao37dW9ah1On701oxDxcfmUCMlBBhSWa9e
zXfsFrP/bY74uLu1mtpYE8j61DHkPnSK5dbEuzdsDJ1HI0QwwoDshfl7GSELwccSwQaV/gEHNqrF
NMpe6bQ7F4XTObdIvEpAJGTsKHKY7xsLm3uPJ/vJtOb4pUfE9gEzibhsr+dkSOeZsnZVNkWNTb5n
tmo0MxZzTlnNCA+FozcKHFKkRGqne2+eBEQ3A7otLVmkbbHUd4DUeYG5N87NYhnWq4DCHUDQit7r
ODLHYOhsDwG/Mq45Pw43iNncDLFI5W16z+a/m33hb10TAfSCsekdYxkUodhy2Bhx+OLNihjZSsM4
+LM3PLI6of7x4y5I4IxfOUVKd9oFm/cdsGj8gV+ZBAyG4S4MVK/CPw33+El6JEbN2i9vYT0BLrDQ
yQcq58Q0eYv3maGUptFnTuEWpxM1fQJkY4OuL78Ne4bjO1MSFB7KNUWeIC7zCuAGN9lnQ6pbtrM8
SZSk8ir0E2NQ73JouMhrSi4GViqvzeOIhGw/0yG7TShi76rYxT9PvoDCBW0aNSlyqsXEopN7WLYM
6m2ivQ7MmOX3GZ31dZSV0wV8L/tituPqZEdCbYnXsvjKDPtNt0I/1wnWhyZzvYdQ9SnqNBZNMuG7
6gJ08XCrk6I50quFRDAlzjWuLKk3ybwIZ7UqgPbR2URkRm9UnMEgv+xVtQiyTgZTbvqSyF7kngaj
d10UFy66pO8kKGh5MzSh0W5sWRz5QzZwrdWxIsUgR0CI+r7fSK/LXuZMMBtZuiXat9jdHo3YZYbt
pP1yKzOsvidz6tR1bawQBL80CrFpcmE/LOWAmXSmChH0eFXAsmecQFoy4UPEOvi3zgS000988WQb
s/NtnI3li+nWMQWc9L6aWTNeYHa0Wo50DgdmxInRS7OY6XeTouEtQVzLTkLFRoFurBtCHZ+SxjCf
IaEQ897NcwtGuxZPg0i7B2i5TUZtT47uxl0M64tRSghanp5xLzL9WBhSajGAFZrc7Hvqzty41Qzz
DVpK95kapfMRZ4iDSOZ0sw9E2/NtjYlmb/hN+2WpCiBiaZnRz3CKob4svVi+z7NnXLuyhDs/tCgZ
IdEs+XvIanoZazvekwswfiPpgofXQCdN054JO9voZ+HjNgrg02CQ8R03KgOcY8IOZF/jWsBi2Bc0
VDwzCmJhYEvI44ITYhb9EWeVvpiIg0J1JMuHfKCeljTa08CO6xiLOdlUm7aOkze1zOQvdrG+sktb
fTMsq/5IZw9SqkGi85exROvpjrTRggFxH1q6JgyTPUC1od1MhL+/ZfTVvH09l8PXHr86SpCs7mdw
Nq71pHvIkDt7Es1HHxesBn3E2IswiIj+hBwAuvF9wDWoJEcQvIGmjxRjiJ5T05geCs+syk1e0RVD
0Vyb94bbdbtsWPnqaRdZyR6imHpuGhNESFhN84X2YRO3NVF+AJ9EgaUPn5YbjAkaFVFO+PaWqbC+
10mWIwrSEdD0CNXZpk3C7tOTUwQaG2LK9Qhq6U70HXj1Kabk+6CpNd/hThkbNCSZx64dFqQ4mVZW
v4QdLZWA6AzzcvFsdYBZZuJATgYmc5Fcwq+qjKqXFI3MEeeM9zUKU0IB0etfugx1L2pSKPY6Iexk
EzfecjMbUEU90TkvKm9pnC79MH1rbbQFgXCUeZfjrbgtW2R9OJJI0QIJ51obaxQpvpUyXMhJiRwD
zr2VE2ylpvLKYfZzzAZ7Cnpv7D5CG+RoMyU1Lrolsg8eetYd02j7a2UtsJ1gFTyHS529DmGsjox/
iJAqrNVAi97xcUT0erCHNr5pu7q544ied0FUiynw52K5ry209jmC830SI+0D+E2+kFl4c7wtOm08
uHm14PAqMC3LqtmhwspAVo8AlJ0MQVDhdlV8UWbS3ySYkh47w61Sgm/gCgKKRzCy1c0gdkovNdIK
u3ikI6r2WdWo73lpGN9dmZi3xgQUHWVNFe1z20RvntErpeAnXsObwhcDLNLB92Z9WUeGd1AIHa/a
cASnMGi2O6UW+cqMsybcwws3dtEbH2OdUG2bPQhdDafjFE+G+8XqhXheMGh+ZkTG/yHouhCTlx7m
0E7e8QfApXPk8tzANWed8ycEdqCxvaDL8NVqNNgPsvK8l7FlVIzWpRAXQ+sOb2Vh+tuhtIZtGBd1
QPGR0zzxdW5sbBoBO92n5fcMZcqxG8Ww4extv2RCMYjBuYey0udLdxHjQwSeQ/OBTlqxNcMxglRS
9zRLxyzProrcdGAryHyH3iDeMfFizF/Ub3gNjrFFLzJXEL/pikQGBrJ4ASlA83DT2p5/iERefvHW
n1aMkZ9ssGqiRLQTfh8KMqwftN/ZETY+MfMcLoZKPVuTNj6dZTFeSTHUp9BmZ9YsThVvGwbj1RBA
lUz++FXXzF4cWEga/2gH/gz40q7cdXEGGiRKa3VtybB7MyychPisO7FNaa8xw2snhtAqxmdt2Bm4
migdg7jM3B2h9IDAytwNd4ujRzMwTBq+mLyT5mgpR16IcYFgQoeNFMsoH0mrIEB+X2NKfk6l195F
4IQY+MUhCu9qcnmvlHU1N55xqqZ0OkWlKg99agPSNf1Jf7gZc8kcXRApjCyGRCgSC49gMK+SvWDG
eRFG5AdyDfUxpI68UF5ffp2XxaRhQOZPSF8II0Q97Dzb0HeMFwECsu4fyxbdsHYjgx5fPN6zsI47
mj35aYwcsS9aS+x6024uOmWK69yy029215Ww1RztEzRSVgiitP9YJ3b5VZLKcRXN9GTYqofXGhbU
PuQgcUwLD/Ff33P0A52XHx1BLsQwlebzDDNlx7Sm2zGJiAhHImf4yo9WzVaXIXLsMY/k7ZCeMisz
Alc63ZeiTvsbj1McaVwd751DVIvq6u7okxC1q6RMrsnyzjbcavbWJIx3U4pVfqMB+R3CIYkumtH2
bnMgl8cF1vU1LTxmQYWYraBbWYfCm9pHMn7Q6EauguDMmkxiaiqH/ZhY1aXfhOJLZfVANRfDHMat
8rvylX0eLh8jq4KIEzIQP4rIyTwqnx74le+iBW2wH+CTkw5htAywNip3kyagbJSPOVkCtxWSK4yF
rnEJCCZhBgwdt75HCBE+OOATSWocHfglGZUm4PnZEG9p0nm3zVKniGRcMW2WKfTuKF2qnSaBwDu6
GIuXjZEs/VMyG/0TfG/vceaUU22GsnMeQsEce89GmIVblUz6WQrVITkk59wEY1mlXwU8GWJd2lUw
m8nkNHdrkpCRmUa8nWhBv3O6W5bAsXRobPOqnNcF1ghf0Q3yCBrNiXk3DchsAnt2h4fFH+R97DtA
UiUZtzeVaPssMHBWgz90ckyuTlxPCdlEeVQEXkyzcqvDGfhZhjLEuoroHYPembpEB6Zd5fQIzHp+
x/rmzIHd4I/YzE3VDBv+jwOn7q4ppyPTwhDwCzBzQoPa0H32dWx+J39E+V9Ge1IeoqIh/dp1c5KA
ZccdyZkbViJ1Jw3p5L1yR70cLV5VY1emqvhMxgU5GYGE4YzNjMTH97Jc4TKWO3NOGPN0gthN6BzY
cLrBBL+24ypo4ny49cO187roNV+HQk++Tyb+2r2nFJE9zdSzhDSq9xjgo+bcAQbKqPbNGKFNWpQk
zUGRdQiHrvEb7CuYoBeVNigv8APJCzwixp2A2LrPu9hLWPaVtt7CShcPxFLHR5vN+IsV+TUqSz34
u3ro2GL5tfOFGIT70tZ5+rG0PW3BdGnvFBhzkNqIx/0KP7BcKSbmPLAFOqHQJ7a7/jpxTeR/rDWI
kjo2JL2Bfhk/d0bqf3acaD9HZwB522uDdRXbPZJ5Ut6bz2iMhvRgFD6mKN+GoaXo0G2Gglb1bMJF
Shdk6kHKoOBmRQNdVjBSAuQN+XepHH1bLXZ9Tfm7HGKTJJiy5RuC7bHix40le+YHc7BrY50fF9u5
jdrIvZRm2n9b9NzuU3sxMRcqw7gogIYwqJ34zVPVv2oGp91GKhsgLiXNK13XNckrU8RsmeTMAQia
bzGYJrvSEt07RoV+XyPSrEDrjPF1y8yWoPTRu+9dGEmt0XGU01inmIA6hX05jJV4KGzRf9GTJw6d
g+Aurj1QFk6lkmfPzipmDpKuEnGHt0U8qsvQ9vjUx5UbyWRz6zSEDLvKgCPaWtPXWTMznuXcXvSj
9k5dHBmHvEzafTL3TtDKuSFMoK/mGzvFLzpSvhGoqQhjj2EkzVvui3jAdpN8GaSV8v+1c4AnaU3x
i9i5aaa7SNYN6Vzl+ER1qOjw604cs8yI4OL09guHf/+uJuWFdKQyOvphNxLiQhAHEVaJAL+AaXrd
2bplJa1q4X0FCEHOT2bq4oZtWd562RK3G7xg+k4bTBbwQvH6b2JWGUCeoQ2NhLMRZw+ksuR2E7Nr
GduaAQl0X3dy/qgQqwyUsr377puKmwaN2KYA79SF1cQkXaVwOMG8QzWreXKT4+5sq7RYfaKcOPL/
LxKTw2d181p8dv9n1a68VzUDGEgz//fnf0S68qe0ZZVe/fQPu7N8677/pPf+ibeP38r/KPqs1l/5
P/2P//H5PxGBeWim/nsN2PazLF7b7K/ykfU3/Kkesf+lTAQgvqQFY1sespIf6hH1L5OejI90RPk2
vTULgdef2i9X/ku6WKJ8WyqcsWdJ1p/qEdf5l8sLaPkoSzwPWKj/v1GPKP8n7YiHXNC1XApbz+I6
fOX/oiFBakUviu5AYCzLTB4PXZk0F9jAmF355WAdCXB5Hcp82YehRfYdqeC29YhyTB5b0jF07oVk
3lS3nYbqP48yKMeip2sYgkaT2SVDf+Im8EXsp765hhlBE75JEY8VPnB+Uc3HniY1bd5DObwRKO4G
TaZw3pGdoZFa7sLom/DKZQ8ilpp+QTbBW4QlLHkX5ZON/3MmUMxWjd7ZPrEwWPYus6JkxtRhB4KU
l2zzYQkvsragB9aqOUCHt2x93zuYpG9cuFaJEhZ0zgZ41UXLTG7fyH747BEzb2r2ZqQNz5nq1aUz
3/iJsK6s1LhB8DNtinzhmLFgRiX09X3uy/GO7PHSf7IzUCkCQqMECw08otaHeWFmgr7r06YISvAW
be3cbk/u1K2BMhzmdHhnshRDQDE2nbbv/vIy/in4+g8a9XdVwlD1v/7T4UX6i0BIYoJwFfol/Hi+
yaItkR/+VeBHrNjczottBn2tiI1M4lNfdEj35CGCjhcoi0h3XWXVrvcui9hpTx4nzpka74jKRAdT
JXVAZPKlRb7SbsTBDK5WiSMhdy9pGT43Aofcokt3g4pi3pVd+NDXFcBipe8JWaSxUkx6h/35yjPL
79h/HNyzxosGy84O6t55Cxbk2eu8a7R5QU16cdglWFvkDRaMb76Xtz8kcD8+/r+5IdL85YZYiCpN
6aPmkkgsTQdx1l9viK5my8hNfASyjFadHvBnF2LbJh+NN8pTHpYYPlVISKsfQweZZ4CZczKT2crx
rFEUuhMG063QNSk6CzD1AsyIYvx6GF1izYbJ3um83xIVN9OmW4My3H6LUpwRjwWy18BjypEov3Kd
otmpx7GqmECsfyEFE62lQ8mOp8TZmPLbMlb+zh0Zws0RsYi2gxMSB/UWf8my9ziQnkavgZq8SByM
jplslTxk3qJ3oK46Ukd4qCkqAkmYRBIR7+agbLSXfNw7DZnZPiLwbhL0cisaSJlov8RtBwmdOsAY
KfkaQ2fBaLYH0Lz3XSTbE1km4R8e7YnAY5Z8+Oc31V6XmwoWFZbzj//6T2R0PBjL94SHFlVQC6xS
t79IUR0j4vpiaM6LzJb9KOGM6uYxJhfoWBdGgvWzw02DNOSyFt3JZXNPJWc36QK5iWITn6bv42jB
mM7p/Ho0xUVjGSGSnQm8sHIHpJa82mSRtLzV5Gr98+VbP6+mPy7ftoVygdI5HgLAny/fZloBu4da
5rxikoQIR6Qju3cqGTGxR3S7JkR7f36VKFsnHLt7IjL8o45r1rewuGuadNh2Q0adjTyfbmyAK1Wf
POzb/3yt7vrR/3yrXdO1PdQtKBClv8qL/3qr0070EwTLOghzfEwVyFDVW5x7KjhxZi6fRubeQdRB
I7G9LU0OdZR2A7AGkQmR0Y9hTADJYC50les1V9gQWyNhpabE3yrGqVvhkhyHQSMNXHeFH8VZvF2s
FBRYsa2yXTU3UEaX+o88rIcD0zwkv8o5VUUtNqtalqHTwZwrXgJz5QkA2sh05h+G4Y3y8iUC+b2P
fci760JqifLLMCVLACkoIkRrvDZd2q2Gkk+e19Lesj0Nfrb8MKL42gB2c7BUVm7BDRWbf76rFrv5
r3dVSOm5Nqxd5SAQ/fmuKiCaPQGLkMPQPp7C2hyCdLF3s5sRIeH17QVUErp+m5yRBmxokc1oGMTy
kuMBPl+rEnykCgXd4hMtUrrb31zg3zx2gRLIWZc+20e48/MF4i2ccJ/LLjhfWxPGuIcJYt6AKt4Z
sF8MBxvDwIhiH3pzEMfgwFxX2Bc+rkuGekwcutZ/lKr8zIvkjzoXv/2Ifpazrh+RKwVcChYAhX1u
ldH/9cUcxq6v8yQf8dDELLtd9n2ECBkAZtuE/X0mcrHzNLWCB2N+oxZwAG6YwX+nqjoI4zM043l3
hobZ4/ybx2v/upOu1+a5fDLCoTXjO788Xk/Rx8aC2wPDaK65SswtNMl2JiRSsnkAr3MXG7NjbC/M
54Rsp7VJN+9EqKnBDas51mPU0/JMb2BIGAgfpNhSovp7L/0axf3lIBiO2O7y9Jun/m8Sf5Mzoytc
josoej3z1w3Pn3UX4rQNmO5Bzex8EgalTTyK33ACo/9ZE3+0rUOjPgq//x64Ai/7P1+D/TdvnnJ4
4ywINp4Q3i/PtcmXqh56Em/86nFy/eIgMYPt6956DF1g38CxL3R/YwxWS4KDONSKtB6um+JXMDez
JyIkFJb6NI+fZa6nOynH8GJ9GSu8QhcNaAPL6RvOqAgi2f+06IogdohcyH7zk/y7YQIB5qr7FhxI
fVuJ9Sf9yy61gJrVZc4bSv4b6YYMFqKygyrag2Doq3dOmycv5F80tOA3AJMAPGJ2aEGz7M7/fshC
OnqRezf28TOSixr0JWtb1bsfBkvihsCQ8MKucQusXKodGZfdNqVBkDskSbYNgVzWAB7JIJBzqt81
9cMGMqUHEl6+t1XCcbliUQTddkV3igapvi3oeHAy4IBCOMS7A68jWKp0L6eUQQ7TnMPcLI/h3EVA
Ka2MplnnkGNYf/YOOqukA98O83Rrl+bjeQnwQmOTd2N2kgoRBjpBrg9zyKozYTo1ZSPSqhr0zrg8
0bTYt8TfMFuJlv28buuAIvdLiOMJDTSOZ84x0mW6F4PzMFaYO0GuLyWzwIeE6OY/uoieFXTj6yhZ
SXYuTzUNYQX0vdscDH19ftjtRDOpXktoXxBENPsuf15r/+bzd/79M/LQ8rPcCZYnZYlfFk9ufZoC
iJkCkbkw6wqsGlbjXwIfsK6Kz2iIyE1snJuiVG/u6JCFPKGcocE5CTHsq67TO5fJcTh4y6k0l0ec
8cs+k9jONfctAXjiWv5zur4shcljzPgJOBKN22Y2PyzIoPjm/evZadlZ3AypVo8Uf1jDzCcPEHM4
hptl3TKHGr2coujCBk/YO/30bT3DvPnnD/pvTjse3gfLZmXBvSTkL3fDR6BS+VWlgzabpxukM7jE
RXMTQvI+v/DTCH28HaNXW+WM8AWEasZRCUbu4o3mMAFQk/vs5t0QeOv5LSnkwUD+Al9J/mbXc//m
tOOxcqO6woRlUYT/svjk/AAOcPM+WHSP07mbm+D84vhqZTK6zitD+tvFCBlZtNllStje6Mue/iJa
exR/t3lUvv7YzR3CkrAbfHT58VzFCdFzBl+hCFl7wOBJf92oyPiUdGMNuu3T4ky7BY3KvsNoTfyL
JBvqa+VqHo9hYrqaoi/nT3DBPHwYzeUjAtRwqvyOI2MCrbZ0bo1E18eMdK+tt+y8Th/5Abqt4U+v
ntI49WcGpqkJJ6o0SJXlK09J/OD9nPcho8Ido0VQ9CbhLFsvp3nVJRmHMhrXnRrvTTFvR5edivy4
8WT1cYOKmTfQjGoGamtoT5Q5b8zDSRSw7dtxnJjOwKrDmT5JZhSc1tuDMaqd6eTAUpjdeIV/bOdi
JMBow2lfbpnQvaV23l8kzAEGFRIsgvx/G5YmEixWbzwboQsmvvqSGY27XTzSXbrIZuSrwC9whKqs
1ttadvYWpxznrGJ9x3MnY1ZhvBRl6lwaIo8DY+Bo0KE23WV+bgZR+R1K2USy34RbVnQPMbg8fKvp
q5Fn7zanW7MdvENDkM5+yf0Upu3IfCjW3ziEfx0zROiTbdEkSNp2N4/W1wEL8U5UZU7PtMTrKSFR
umtQkDHum8RycJS10SXjD4IdQvPRdKj6ST3cdiGf6XndLG2D5NmZwMohvDjXl+iPO1yyyKKTQBjD
9JQk0Q4zN5aMuuKEsfpuWV2NwUA3WjnPQ0uAkk03HQArt6LKlLnTGs/7JPHUllaxnWfaDpyP9u3E
x5/pWoO/7zCatXJ/fuXPS4vBMJeZaXlHZnIH48W5BwWi9kzqqk0fgwkskrTZ92l4aYFRHZvc3tLG
Bvds0PHw1w0JNK7e5VDftdXivFi/4NbWPB3FB54Vu4llI1DeWxVzBWK9YirLnfaSj2ihsIbeZ2LT
rY/Nepmd4z2YOWkNxdTsmJOKTdZWb30O7Lkt8T8XHmuZj7wdtPgq/OXHNxEEcZDhD2x7CpXVfYAS
iKyP8sofUvPU4CPat8Dgt+dPSS0CRC15X8Ib69t66t57T75YNfDpxEiN0wyNwon5DHpWq61Re5dz
2aPFc7X4CpzgKiVmDrYHF53wOB9K6vLbphCHZlS3mRcVD/i3GwwHCCOjK2pAik6HTIQMXdEu9Ssy
npGSwgO7j1ASbfnB850jsufCKQnEWpqbbEALPTlr+pvLkCQFatGXcbSPE/Ty55V0srplLywXCace
Lo24uS0hztBXwtyxps8MM7XPDGKHxpbEf3LwwyQNwmjEv96G3paB1tuc0GQwPN5z0CkRUb2rHnt9
rsag4ysDMgEvKk9Hhg1abJJ8afp3tEN8RT+7MsS1juJHmdgwRet6b00UDpNm5M6iyJ831+tpIgIF
OrkUgDRS6J+ApTi/L0C4+VTq5OSGRNUREm2s/qxdabrvkWk4P37Gvk6R6oXfks4HvZ5E11lo35VI
sK/8vu62Yc8771YjUQPlck8M2Uc/E8dw/gV0pIydmB7qBsB7GEYIfTtkIqi5KcFIcdowAYQV7uh6
k2x7yth9t36FI8DN7SDMo+vFH86cVweTXQ/pTPfGIZA3s+JXOgYw6RBVbxteGIopw1JLAnAbujZr
G2agq46NbKTtLg1QhEV0L2s0dUZdUpJK4gn9eO/qjhRDkJ0bY2CFFsMOqXpIlJAqkPfzWIbKcrdD
RW5J7zu7CbXWQeJeRzBstsAMxBfRWxf8QsD57Zdz50euF2iggWuZrm/rwW9vhKJFaaKvXXs9iBCY
xsOrqSuSRiJ7flnAah90qfhLEj74EyYwVPTHqF7+MDGGXOgWmQNqp2lL/KiGM9t9qlI+MOfbedbI
Hq0SJt6eZpzdF98SL3npcgelKDeyQpjGTJ+ff909ksU6RbaFztZTu3NRf14CfnQ+nFsyQNQlsPE6
GNBnBecvmthImk7duIfg021LC1dgbBbv504QHraOMSsrmYL1ePAtNgbDzq038Ab6MC30btkuz4vd
eXGsB+8xq5VEjDHcno8ndgFHMs/Fcx6X11VjPVRMQbZZxqOw3IKI+xAgl5Ntzw2a84rhsIyw+ozt
KbH0j7I3KrHkUt/tUUVGKCnVe7oeUVFTPxYDlZumGjE1L9x5JWmA8+5kiCWvKgDwOg26b1gxwdjU
4BtTeeBz77dFyzjf4+XOBT9jL4enCQLYj9X2xwNeP9fzmjkQtmbWlgzON1SbqFNMWHMxmbjn3eC8
OMfMIGH6PIQwowJPInloKKBQ6nICKA5x1Q4XqR+nm44o6+0MXRANN4EsZvZyvsnnw7y5lh1TipiF
NIkXRmbnjeNckQACue3AzR6KMS/4o1H72wB0gJJ7GzNN+eoQWQWgPNaShS3U8KgQiCzhjSejHLMz
GI1ypc6TeSaImJO5JDGTzkjA3oFJrLrGirEneby4yhVOaCOVd7bGJjLQwXedYz5yz863kg7LzKI2
FzsPo/doEzsUYRiSLecxBKo9SvIu+dFcHnRDGG9fVr85V1pr3fxzE41jJV0KhOBUtsxxfq4EmcVr
WPEDI9kwtx9rz3qm0UYflg0M15kRRE3UBYh4EK2TEb7L0/QPXLTA6hX5cqPrj6CvjN8V+//e3fbo
9zMbsmg5rJf380XFnQjBUjF7HGj9Bha9qpOgWCJ8dvQZL4Bq9hfraSTQlzlPskvZdPf/XBr8TZ/E
80zbJyqdV9TBBv3zJYg6ct20cHQQkuZ+QQzt5STn707u3I8zdrAF+sl5dnJeD1gn4CgOT7rmPV1W
tpitje+9kqclNE6R0z9pn/KuXCZ10czFRTt66YNc+ud/vuh13vbrw6QzQlPMh6kggSv8fNE9is65
iVhOo2oBEEpqsa3A32JSrg+GNR5C11NXpVl9UNURw+JSB/aMObIIo/5vLuXf24iesmiCW5IeIh2n
X0oryErj7MxIssxh4nA384X1YPN2aKFAmqDCCZBrNgFUojtMKYCU1vTN1iSyvU+uE9ln1yrRakc+
D7oGWRDmiDFCmNPDP1/nuUn8y/uvHMeyXTI2+H7tX8qqKtFO0ifEzlqS8KIFsfCurZoCflP3ozAH
RHTJi/LFiIjuTNGbbscBE4hBcvbebGsAsrI2UOuaFsMIlvAppkkCApaVsBGQl5d+3+V0B5Ce/1j1
uqaYiZwaH5C3EWpWO++IyOuWM3cSKb07r76NcskXzKwfnZPaS3bCzlE/MV7flH0cOD0QCtAWF0aG
REuU6rEuMAEsgyKeuCMFTyQu/MotAkoajNEz4ihvE86xuEDvculQIsGFYN/3h2LXpcSQk8p43tmT
Ouu3cUyNr1S1NdqI40UZH3E9YLxiM6itfmvVYbaxSIQf1krq/K9LOIPU+od/fjh/tzgp12HCTDPV
tYS/Nlr/0qYK+zEpY8KPyT9ZC8qCbfm8hCNl4vzM2XSl6I7yNBVv2u0vrZ5lamyocTJ8SHaa3P3m
etaX4ZeXhSXJotS2HRvA2i8vC7O2IqOpyhRtgibgVxNCKSc7LRQqezwpqITtkllzr499AqPDbT+7
ueXICewYN8/1CAV5g7Gw/s0i/jdDJ7qigq4Onz0T0l+/+0Z6zbTAo2Y8ilwGDRbB75WzQWVMBE1o
YPoABHuuRU2nhnTuZ6+qwlMTgdA6AJQcAhGJrySFwHWsu2GvvjHRpUpq6bmhNss3HRH2EPGWld4k
fteFkda/N1alELYpHFQBNu2YdZP6y3P26pRziYJgWlbmE1bpk892vSUixtvWhLOTPdpNwYDX+2D6
+i0xu4yUmlTfPJmD1d/I5MUkcgnZt1sxIiRMxLLSW/hI2/OpTJjgvBjZgEmns2fq3XnKk5rpCwY0
JJlzhPXeo7HV6FOSMdI4T/tHBIy6JiFi/bDb9toioZ082Mtz36K20Akv+ba0Q07iKdRLZmI/jnnG
Ymz9mob6uaXY03hkcT11TqEOo84u0pIWtujMYBqh4Y+t9Z1AYRxflcNMwB0+z0dyMRTDNuolvJgh
usMR4/w4vtRjn+1TwKdwnm/PPdXSsS+BMWhygaYrRo+cP9cCI1Hw5O0uetD21/MIqpVQ55I6pSjm
is63xVGouxVahivsQ6cx7UcYDDrf4axA9W/f2El11BRdfuIUYKItYo7tPwpZFgH2s+bP1SClrOgs
EAN9B8SGSl7Jcg7M/0fYeTXHjaRZ9BchAt68FlC+6EmR1AtCoiR4DyTMr9+TqYmN3ZmN7Qd1TE+3
1CQLSHO/e8/l/ou/jGu52jw3poKLrA/ZZjTHXjMoGw3696E3gHaNd24+aoeU2h6PszMIXuKOWvCU
p85e2AaJTm4s+rbtW1qKInXXL0mKhZs8rVnpA6cv2lkYXleUzNFxbAxhW3CcbOR5ew6yS7aZN07i
FaKthhazHrJlBVppEVnGdTC8q6/Tdlp6XtgOSZG3B02+LiRX032QDZiglznbK6XM7LR+P82tvdsC
bE2e07aR047fHfy3EfxKaCQ2zkBMp5QW9tsU+XWJAGZ43wVVFwANXLjqoDN0J1gP/Bhn0tzmYSYW
E4HnrK8FWYNowzDQDvfZU+Lk/ZlClDfd6+MrJleuIeICIZrrEvCvc00RW2ItyRNJ8iJMqG45ElXC
wydT3cqxACiD6/1q7Ttj0Q8jI1isnLBLU+M+xepzhiBSv2xpu2+tkznb+rNpJcPLXBQH7J7OYTPQ
6aQEaqSi3VFxtZWH3kJ/A+hcHTNtwgjY+1fHJtUN1OgEA4DAfFzcEFZgaFP5S1iIJLa7ThHnZ1BD
LCqOgHS41mkdtnpfhAXT0VCdhrUJlNskMFrTaL9bgsE4uz3HrGxDj9/1oJTJKcGaU2/kNC74W8DL
RkXXMdxlR/Ix3IMyY5WieaLiheReybSfoE/VOnhMQaOd1DOgjvZy7FIHRGA5s3mk97uNhAuJV3XJ
1wCLjysMFYJURegFloEGV8rSENlGuXAQSHDo/8tQ4c9ZyPNe9tmnejxhSn+AjigjmqokiNY5iA30
E7fwU2HnXKXkKcGsYZsLPWBff5xL7PyjqZv7rLeOhdUkfFH2QcePLyoqYpiU9LtZzjiwAq8H5N2T
0Qfr0R75ymcbl7k5zfcesbqhHZ5EQ9ARj/qceAHMkm47bHn8hPxhYGcxjvhasnCi7Bu3Nl9UCxhT
k9cz063iSyfqMO0yzi/YI/ksOCbkmhOgzIJ3om6G3W7TSJLS9Ce9JDHZDrON1O9vmpoV2+lIMKQR
W3kNKzeDMYgG0LT+es36n8MKXtupwXvI05FTsywHPeMxdA/7GOB0IBhf2rDZlTyqJJe8auiSWsbq
tDE9MgGbRAIWjpr6oVswlyCOeuAMFex0jIRT9WdaXDucPBp0BsINpxyxmmyYkEkAPOFZWu3Vz38q
dGwqlfkaOPSsAoPf9poFWSiu/Xe3LZCYBvKCIp2Id4BNQi+BXC03D3WPpOgMHXZDdarr4a2xBEbF
HpqzTh/GbpCXgHS9d1a7viSL95p3yZezkbrsRyn7mSO2SZhfFuMNNkUMqxA/k4rBWEt9iNAoGtE9
+YEgZJAX2y27ZmiCS1voP8uKAB4AVA++Lbe0OKmqCOplcKT4+LkoA/cwo4pGKdGnEKIjCySd6Axr
6GOm7xyD6sWFQ4h670tXT0GMfnyAoQHWt4mp/Uz7EwfL/mzPY/nSVEi+UiZtDZPErhU/WCt3aiBT
9t7N0vvY39MFwlHLNz8HxNO/O166wISnmWVocXEvhdawi2fs1s6G8B83j1TYxd7jWvwasz4lUuEu
j5M3PCfx/FZMyxZWJqOefKEmUw0OwclfgHG091QcJ64uoKzw3Alq8axG/KrLJT2lslTPpf/5r5et
ZSU3Z1Dqo9Rg8gymDz9DHcwqdRrmmCFZ0Ba1U8fIQJkBjJkcp9n8FVnV0j0yrQgDajvDgNub1Nxb
d5v3rV6chc3YonUGim4JRuw6ukqjPM1+xLX8pDJwGfLj0DQyPPAsz15WPPbrB5HpgA8UfkLibjcr
ty5eO7IervUvNVOdtfU16dq3vOIJU7uzk5JOGVwC5DUm+IiAeXJyveLN1fi/mgkIAGyX9s7207u5
buqwFvrFnqvuvAZle0ZA8/aWbBxgDsvqCA8vIJ2vXlR6bf6shNAYqKCkGRNnpirFGWHG1or7IILt
iwxRxv3TFPwRtc4zkXBCWZfgA+rD/bCysuYB+TTLJF84x0wyeqhJktCNbMGI5skug48iWbOL2bwp
bVzt4erbwp/NncjRofQCE95XDfpehbkaUkOZROoEJZalPde0Ouw6d9AOxoBJkvT2Y8wo/UhlpXsC
NF72OPWAWACAIo4WrKGrQZZxaeLmMxbXDQO/1cx7n7zCIeMaBZHFv+Z1Erpm1dyL0njXAovCKE6K
h5wTxE59bCQ1Krqpufx17HFShYodSr3Iou68HqazUeN1gL3aS1lspq69y0R8UuuJF/DJqdVutgp6
57juA4vmx8MhSB0dOhx7N7WmzWRFCPYn0EdIWx77k3rLgocee9eRtolqBxv40/PegEG4X8u8HMo1
CDcqWUoXOVbdGtVVSAnjbQ3MQcwsmr1r7bZE/+1A4iXLDW8bvi6Ba6Wmrz9Xr0N4bxDuKIOwwqW3
xFHni915OiqHQyw4AqR0zmv2Iaq9dz1Ejp0aGOotsr0D1BqxILjq9KesHPbi17TGJ1Y3jc+JQ3yI
SRR7z0OvsSsmC+qbpjdg5+e1e17W+BPzRLqHHj3ulWzdwNFfLJPRca99S9WD37QnxzN/pLxYUof0
fbvieN6cSp8Jq3oPMRCSD9O+Mug6NLMhYbZSJ5+qzNiLOT0V1kTRMlwac3noKKv/e13Uel5htMZq
txT9c6cTV1XLeLMW3X77sN3mZ1N1AcVSLDfqn6T28NBlWNUTYegRd5ej+Q2wRHCTTo480ymhjgC5
M/io0ifmd/SWNNQWNqJ85Hq40MaGPUL+aWo6kjXBo2WaAJ7lpAgo0JHKBhJHmW1ESVz/HlGgYe8Y
pxoVfK/P7uu8UvdQFs7RtptXUgmXDCky2kx+ZqkU3giBnF2WkjSjSsmvshPZ7Hw3YcY6qEcj6Jtf
XibS478+RXR+fX7LtyoLCzlJwJrKx6C1r0XzZyhmmrmliWEx1j9TuprnxWEj9/T5V+1Acw/YWY4t
o7awHtsXWOv3BTXZp5Sy3Z1OTuniUwpO/6d+GIpTTWYP2xuPfVFODzSQL6dFDiiUrKF+tq2nVTtn
7u5zuhYGeaKZDednM5o7gEUH9cSpk1Mhx+1yJaU2YDyo3x9s03X0Owo/pB838cTPzjV+qPGPR700
Lgy64HIKr5hYZyxwRY8bOq0oN5B7QUHqsRo+c1PHH+zRD9ib02/1Slpa+9Nz5yps540I4wSZj+DJ
ccDTpxo8QS5duGKz87BqHEegJMIoDtXYDu8QATPYfOYbPA4m/8L/UlIxNsFi5wKmspkxavCKD4Tn
/aNaIazJv3UoMhfWZAHWLD+rr69IrYZDrMijmj4pfJa1KxtVsZxQO1sP23hMvfhVHTEzeXZQh9GW
6dwVBwpi3/d8iuh4oSJPHjOGDBtpmwyXdecY8A86z6JPaCUi0zR0fhff5snzz6Kff6kroeu1D3HG
Kc8Z/PgSpAL3DOA+GhTryEFdj9EGKOALNvQ8OaLmkfGle6mf82dqJNFgXYAVG6OGKe7IZoMTNUlt
MBegoc1lOKvMqllFcaploiLBF1bDEzoYywUH3jAPnDsGWl62iWcU6+5fI2Uvf2rl1ieMRsZrMvs4
FepxCXNZCeKZh8n3M8j7wFlToCzhZvYthqwpyoU5PGRl8zX4SHTWrAFczYbzNFJNpMEWc0lDHuJu
fvFIMnHtxyOxuABLMRgMveAj0+MX02jFmeKKNwhy4Lrt9sgrN1+b+o9m8xu0eTm6mKjplT3mBH7I
yeoI9mZ9svmapxR7hGNkzQGXFy6umty4/IONihsRxZ1+ZGCgiyyBnUidAaZsJvfWc7odpuSNKllm
gP60HercIzZjzYg7Qm/D3Mo/1DuyFZmJ59F4UwelVpu+stwSZ1+cQMxhfh7lnYSWilNXVC/q2LQ5
w8b1G9LhzDoSy1O/s1b39Swe5on7oZmC+GNS8Ew4N3Q3/0eZNfVRk8U4yTFosFXudA5bwOyKUO80
Gzx345bYf7X+xNMNMQfXsgWbhIzv6N3pLa/Y6jZxv994hPaNxQZkCAomhLto+20rGSZNHB9WDTxh
6bdPg3B85s3AppbSzK/OyAfdF69ZDNlm6LBjaWkzQrZjZkwH0c70R9aeqZogPuEsyvuN10BOo3My
DrfEEadi6hdwiRJ6na6P6scsKKsM6979WhtXPmPM7oZ+44TKtwdTULyqc2PTVi+M4BM0/gGnSAxU
TIjiUs72q21n7XtD2jqqymoP41AcVrGIi6Y5ya7rGuegri+tSee0ybId9QXUFep3Ynknp17Zxg1A
1AHrLLr5USS+FhGVplO5w1jULMxyfQqpZI69hMTSybEg5NNxT1VxHtFDCofKr40rhWzkee3FlppF
sPPRfL45fXbBGZ8+505Pm7E+3bmrjVuSlakUWXfMScE/rIPzwxE5GmGl2SAn+OdVnj56m0FgLmM3
LWZzuJUcHwCVnJtm+zWMpOhAvgBx53mGtUFnBp4qwsW5eyXkeenxvMWiFJetMm8NitppXDeDK2/2
2+28Isz1krnk1tCDvdVg97mX0+Oz2l1kujRPUiz92Fk0YK+ecZhjEw4rLI6dSUp/D6ftwaec5jBb
ECFB0s/SVgzSxT4HzOXWdX0tjI70A37VCzhYlnGKFfviQHOVc6rjgJtAxfNsA1aIyDjPD+BE9gQ+
gJJQ7nLlAxbRSAaHOJND0lArwZDonEwCYi2unobj1rxw458jQQxtb6Q8xJrf0sRWj0+z3aP29f3M
p0ENllHU06GCIIC7CZTRGvTf2h5MMoO0vRlv/snh3rV6pfPOAIG4Ily88WPr4DqrjdGM9QPssvoQ
ABO1R03HvzAtx9HCfmVo6PJInidNg0/pUZChMkO4DfbTmlZI35rPUQ8ZysZHftQBH41N+hEz3X2q
pPDpV/2bZzw5pZ3szW1moh+PEFTMjT5e6hc51t+l8Vi9jR2mKY/gclnoyYlovP261ddky7nQ9z3V
2GPpvLD7plFWLmXoCu/Hoo3pk/BZCpjS+yH+o+xxNiKbZO+upNqeIDCLcVGwsOeIPMxXRHytA+ur
NrfioHpWhM5IJBVNH87LfRJMxrXwZHBAvsw56qC7pEe/T7VXAol4ciz+89tYPq5NHZ/B/d4SMfTk
JSnA2KxKHFuUWxoZHN47c+1OOQPZndhysDJFRcI5HbF4pc+NydRTFPNdPoE4mvRyfAaMe/Xys6Wn
2a2iGSLSXYbjrPo3LlL1fm20k1mP6UMZk8aXuYEIhqx2mIds3tlFvpx0IrpUyFZH25tpeLZmneEE
FA0ff0a2NO6ttdp4X6zm+rISrMZDP3m4uUa4HyuNS0brX5xm/PSG0n+t6HE8tp2znvzKpO3Z29ar
cN0b1RTWA9VPwQNotNsoOC5X7mTccS0R32aR3pIMNkmdhmmGMLe2TXATs+zuiDMasRCCAAhzjpMi
OUbuYjhMaTBi0ysgHci/uE13MPtcnEog4USRzTRyCmZc2ZJnV03filDkAy0PEti/5StNb4BWj3Ss
sZgMyY0nyDqpD2uz/PJEizqbN+UWZ0vz5lsNsmcANhnNPA+Hmr6zF2pXmLIvnjhVG8fNZDW3s6sx
+fZzXui+oNOFC+tTvNkUFMlnR9jd995c8KwljnHoR/3XAB14l+nMyJkvuofKMwzq4J353h/z5b6c
UvCpMmkEXVrWbVKUaZvaoz9oTbjpwXaf5ymm9jh+qXJf/2iZ1wQFrhNopsb91qePcDuTsyB7xuxO
eif40lOb1g9/Gh3KYTdXPhrnIcuHR8QjAH98JoA+TIiL2NnMHxtOgQdlZ5v6Njt1fTtjU/LibzRu
9jCSX3Is9C+DDSCrnI38uLlg9cyNo1JdVtUNO2h6LbmhoNIZYaf75tuSN84+6ZZTQhcZPtQ+AilG
bVTSlWGBB/IB1TmU6agLuvh+zjiU00d48MH27RLKZu4WTz+PQVxGvdNrj0LPDlPbf6ERW7jZaVla
veyO0PpL2bi/U3Dad6uo3SfDHpEQpztPxNtdVUNABvEy750JB8Hm8z50tn716sK8IAc4h4b73mNS
1ztoaeWtZnpwU/+rqbl49mVaHGtXOh6U2WHWsXz63WDcURpu3IFumTCFXHPHpVixt7B41Qv/gtVt
siQ42aIRgl8k7wM3rtQHprsMTd1WPwZIGFet67kM4O44iZ6zeE4eHXbH8pij0I12cl7bkfrw7cth
cnaviuXqBL7N1Ns3A0/AISXVGSTTj1bf8gfgSMD45kqEqWN41LpDBLP7DkDRFMeRRcEBr6AHYORs
zP7wzDFgfIaPE3karVzl9LIs+Fm0hBY1u3WZxGGGHZrKuyNCku7IDBYnu23nvZ3NzWHWEunlAp0A
flUcuWAUDzzVxB2AhACuq08VOjA9UpSeWwLQESCnBYL6GI1uVz4CUtmI4rnF1QbLGQqQBwfLS7G9
bs17W2Q/Kwda44zDnGnlxO0uJiQpE6rzQrovm3k4deOuW4j41OlCzwiAElFwyZewlRBjJDfDBP+2
Ok3NSStoB71ScB9wJcjbaowaA/2zMlBCM1fC6VxIYysnYjI6uKpch5tFjvp7q6Wb3BUch9Xp1JCu
IwaBr92cO3f2Ot5vAaoZ5iMNm7j+c8lb630ms0lHVtbp5nPq0gRTZ/6015Dk92h+t8aZlvugKx49
bjLDZOS/2JnRJPZ6j1Glk95Hpdi17frD9oV/K7vN/zvamVjgYeM92LFO2rZGeZA+qkMxakEY9+2n
bdc2JcwZEzpp513jM2whUCEbmADU557m7QsR4rAaA4wA8yKjkzlHdhqoAk0/sx103N9QD9TddtVl
bAHthNhK98GYilxYXtGWjgVL2zCCGpUDjjE9TQt2tTpZkjPSb6Rm7RuVjcOCi9QM9OFUtFCnkHjC
GhzVUwwG8WEyfzv+i9W85Y0/PeTjwqFKp2XSjuNX4Xt7U8znyYFNnpZM87jUMRtukbbG1fbxp7lY
BoX2jp0SsmecIGQ42TMDlfQh8RkuyXRXq/G9lU4TsEzw2JLmNLgajAbBMDgTo7uQxmIJptH9FSvB
0SeMZy1mfUejzJ57x3KEBHi3QMUxOGs9dbq+shiU8b4Rur8LmiS5aXa/x7P/YAUD7J6heOj6dTjq
uvhdbMbGGcPGkc4chqlfWNJ1c11wZe36NY3DtBV5iET4UfnFeMimAmEkzRYJNqCQbcroZeIvjsY+
aNCxxcPNmA2332HS8JL2hl3dFzGxx77Ur4lr6VeSVJxDW+c3Y63xMiG/aD3ZQXBH9d4bcSHHg9Ne
xsn4Ro9r8mjW9ASjTHf7aaGmvaJjep/BrNslGlAPjaNz+VaAbN+bQVef/sGhoP+nRYGIkk74lEoW
i5dJ+nL+xyi9G5p28fWBn0weMzSikGqV1ngmP36HRK011oeK+pAfoBPRsn9wKiHfUubPSgIdXJs1
jDZYlMExzOjXbttyvYtX5uEVwJ1jaTH5c3AELnI9KSys2vwHPsvE0iN34KI2bv4W1TmqTtG4733W
5PekfiL1erOho2I5/Z+JvEn41+ef9M9Vub6XuXyiZWJIZBVL5MoiEdTbiaz5c6WZFyBUqLwDlvmq
u8MsgP+zQ3tvuremqqqjo3RF6QOmEzxDNns3HOtNia41J5OdrTevae/93ozE2oPqlJA6zKo0WWIp
kW58O+sE3Mrt5lsllUryKY+LATDa0hwaGKasaB2n03p7K38r//kS59rRMhI2pOwReDUVdO7sQ9Bf
TqBwOFiiDpKYtw6J0X5mLeqInEizfzYYC/DCF5pGGZTffvRr8ewPS/Xg4y2OUsf60ZFgY+UB6i/V
jy71YAtsvqQ2flp1Vf+TVUuW9/ybrYWtUbdxjhnB/+F1y03kWR1PbKhUQGMuSGpTDl9TiM7To5/j
uLnv+bceh8K682ixDFlKnrXMhp7ibN4ZXJ2/s8sZL5FI+UyEwLTH/YTzYP1qgBbHoWT3z1aaYYgr
izpU2gN4QPuwLe2L2n3cXP9R+uKzhr4XAuPzT4YBM9dPO/qQMTZAMuz0yC/KPz1QRCDM03ipjUGi
z2M05KIRss/BJwKRneJyGh606YMjLt7RjVuBC+ESldrSjkVTg1RIjU9KN8QFoelWMp/bJS0if9sz
Da0Mgz4SKdSqaAQXP1O45hu+dDEY3w07TaiIl5sWFaO7pXYem8E5E7MgqeC11tNnmd4Rc4kvreVf
rdaRFZP2cCw14tEItd9Sv8T3QcZm7XsptKd8txsXDexaE3SGYuZAkHrYsoSJ8GxY0zEzBaAzxBKu
A+BhybORRqZM1044MC52ZLvU9Xi1JJT15QWPtGxjQB+MuTkctDYc1729pAEkKpwhg2/+zsr1Q/1N
0G8fVgPZR86s6jx+nWQ+RNoW8TiyVmggUtWhFRwhCi79u4He/x3MJQVynTvZ0D+ljOQ2n04XUOTX
p+BPtZOxeG+c4QyyQy2NQdbKUDLtMXRwl3SZ/gD+t6gR5OIiLcNgaT4dY2XOIzUpn8/yUtDH5FvG
skc8fkml+N3FSbOfq/Rd5MbzvJoLmQ/zK8nJWyn7jfDaDwZwQAKDi9onNQ3LZQIWWudOScERXMLx
r9PArG3tBH/sl6Mt9j+swNZ/eFdd1/JN0qF4H3XPCv4tWumm7pimdrqFVt7DU88WOhRil9mRt+1a
OD5ELrd3UM8116bkxfQcTmBkkhlPxKcy1/tjY9kH9fHwqe0r0f9KBfZMhxtV6Af4//XkPGsXA5cZ
thtmNCpXwNkV3ZgWXuHAndLt7VVZIP7/3cX6D3+py+DcgiZtBi7Lxb+bOruUoV1mJXOYeeKubdOV
S/aSPWVFDjJSm0669V3NfdRITEmJ6miXITGGhDJuNJJSL7W5xEeMLwszd+71f5Y4/rnQMXZsG6YE
ifNgGk21m+TQoG1/lLW4NJvRMxvB/VcC89r1gYh3TKXbf7Abmv8RjuTbszw+O6zQlku10f/eOxuG
dkY6AEQf2vUbxNImMvs5i4plo90QMjcvXkGBqXNUYqQaO6h9h1JgFh4YTOdCCq5FUrzYjEYJ3x5V
9mn0iGxgYg7LLf36/z+S/7RI8jXbHhk0EgNkk71/s0gOFbT2WMf6B2n5RIfeedros9bwdmlB2Z+g
ZpPdYFy9WkjuWjbBvrbX5lqCzx+nFC1LaP8Yq5Te3v9lk3RhkgDBkFAGrOX/7invTHD8PXtvqIP1
hHl277fMpH1jecwSuH4l2YJTH5vEYNetPbW6lCqs+BX6GdPCrb/+w48InML/8QW5pgnTwgh4dtVz
/T8ORYY3DgN9A7id28EkXzM69Eta40Uz3QuvD/1lzphd8SrVYecYtCp6pv5TETCU3S/FJkeCVwSH
xMGBMqc48/tafFOPAdoMMEXcEYP3Qc0LSB3CapGDHQfcTrrPARRGRmcDVUMZOPeL9lRIV6AV/0x0
rkxT1l6LfkGlrDfcQP6mP+gd1Gej/p33CdqoXBL5FV+UrOxVzI0lF0Ud4vKmLiIZ1F/H7qG1uvhh
oRl3sORyrnG3i7kC7QAc27tVzH7EvBRoCnFfell+FE6qX2fQQLvCrLXXNfDeGPERGttiuoBz6g/q
dP5sqnm8qHnDZFaUeqCVw4th6cmd9pg7z+CFprelS345tAQwFwIL77JpIZF4F/WzI6Rf7yZhtFgf
Wvsy/A6Sku4baxYf5jR8QwtnrypfOr+HoZTSWDovfxYO473tjdcmsGqO5UgWsG+7a880viqt7bZU
or51wXaWIL+Dt+ZpKDYvebS5ZTcdJuBmYhIpb2LAPChaXSyI9T3HhCZxjmuDIYaTzpc9fPV+UN6B
iWfb15P86pPQAxYxArA2qXyG88OoR0fXounYySQkBLgpdjdM1hw+H6oeH4oh4Ny662OKg33H32Dl
ShI/SjM7iLrOzC5qGLqB4907doqxjisqgWhz9Ne/s2a9twiH+GeO6WHaT8fF9AOy9VypzDyf99Jq
jl6uMAEmetjMbPnikoOo5FCT/zKaxGYyEnWyO6jX3P2lAXqRMbkpF+JvMonExhlrIHtNpb0Kq/pM
B47wym+hrNXzIDmxa3M3j/ZPo8nQL5m0LdynUBw1GjsEy+DIPDkwbzQoCsjQ+A5sTnkMRWvGpzth
/7WySAuY8oJNugB5waZNOtGKxOwO7x0bxoQTNHS0YLya34qqM/7a4TLQ23/tKep6rM73iIcEMmvt
DvzzV28Qq3P51QdYiYaxMUInM5/oVBR7erWCHUUO025N8PLgNwq9srtXm5AG8j+i7urCenSA7Gfe
fFMc6XOPD8pIQdyZ78aadj3sS0CulwDA3pHZ6KfTuC7RzqmD4ghOQOhf3Uw4szQfyTrl9w5k42Sa
9IuREqnKNOegMwwMO81AxN+2u63g1AdP2tmvvfVKs/OxQHp/tKj1pbmsi9qxMA/ELu3D1Hen2emW
0CXEfOa+fBITLJskseqTiEmc4jxRJt6MbsmwS7DklqZ7KCf7M7cD4DQ4YY6dRmHWNk3fwPqi/dnx
V2XdT926HXsxdFQFIdO2QamFU49iRIv4eZDiokkukRGqhrqwHJw8fba8holAvByZuWXXXEveJKOs
pz3SbjAx9vP0pTq+p62+g2R6bmYtO+cUhWe0XHT28ljBktxXW/LC0Hs+y09/Heyba3XW2SAF4VRH
NUEAUPBuwc98aJhPJa28aBDPZwCXbi+dwTnYImjlD7V9MHPKOx0Pl7Zvx+897kckjZvbwxrJmpih
Ng1JFw8PzU4YMBOJ6N6okruWZpI8CcvqLhXxRRvMQpUahKKNdb41RvpN34huGvEe+RyIVosRxK4M
9PXppzpPqQyakOYmixz3M8cwOVYkKacW77Gdf4rJQkphkK5mN13b/d629rtV1QYM/To55212U8c4
4Ntfuja4mPAd/3iiurCQc4gf6pDaoTSiRjrRWtjNZSbxklXBzoCAvRo6+EZ5o40z6dKpii5S/KvF
l5wKw38Fi4fS1DJWAqyoA6EmHa33e4MZc7ccdeiq0ySmM+z+cyqdepVfLju3EzfqVZZ7c8HnIZK3
aSSvMlmTS8qrLcM03/ZFu7G4y13qv61VagvwZ+8phyjNOZ5Z3MTbEAD/UTeEfxlSjFOvYVEc5KqE
ccCaoYu56O7q+1CXqmlkmqXHuAL8AGWAYlT6E1HU1EERrZmm4zrfp7TV7oCLatUynIRMe1bynpGb
LhQyVsAzbY3f405fIsPt7qcgNy5cNCIKv7sod2lUVRP6qV1u0lTf5cV4avNfU9dHcUw3sZEkd/TM
DZcRKsc41uKU4l6ZOR0dNZMyp6Err7FEuiQBVm/Yabsx6KN8xNSrZE9lrs6oVQmLJGb2DU4tF9On
ki+6YL1zydxEKmxPQdRLYXL8SxOuYoOMlytUQm6m1YMIOBfrFlGtcoOjkWcan6P8calZBTTeA95i
Bjj+dlbHAMoEigvlT7TImQD/yil7MDDFUSNbHSWXkX1WniFAnv3N3JsjpxEu1pxb68/KxjJeaqgo
wO6YNkvSVd7YYdYwi9j87Nc22e4earoLWMm3T32d/1z1IghTE0NdtmzPsi5O4y1nyQcuwrQvYEY3
j0MVmZV1JXQeHPVaPOqalV0pNgMfbOFH1AWUoBj8PUm03ZYvMdAFwKjKvWKXso7Izs/jbBDmp10v
mmzRnQZMdhYxGUYsf6TTDOVjO0yUULZ2EkfzFDDcxsyvnhlnbTFWbcnv0UVA9V4L2iOP6AEw3RPQ
0x2Dqw51CjtTOqBUTm+gMvRFeHuo39jucQjJs04FyZ3gwdpda+ur75bq0X4KXjYdUHEno5+MKl+N
PIZcICUqtXGWXQFgOtdoysvyYzvoPZac7dpKS2iDvz2q/Ord6syKnFR7qfwHB636zvGXBwkRvxiG
bUIpcqsjpfbJoTZzxmzU5pT4HHcG1byX1jTua7SxqE2HkzxwRMo4F/vl+9AaNXu8iyNjG09dnVE4
h37V6Fb3pM/Nl5bXZ/lLSqtcmi3/UlnDz4JflKYvj3pc35dsaz1wf/yRrA1gCD61uK0PylmVI1+A
IaFoQbKh5zOu7OBINYq5yxmY7vq4ji/KnEKL18Nc05o8oXF6rJFYNn7X7XpTEtnYoCWno8VV3W5y
MOT567wk0xkD6KsYOErNLbik1f41VYZ5RLmoQhpspNi8x/C63K90ZhwBVl1dU0fDUQM8X5LyCWio
RLqS6TDIuKj/3kFZuYZZq3eVz6EsceAmr9ur+n0TT94Fd5R1BvR2B6PaPKV1fFLHyjTpKO/08LNs
Jbp/mcIiQI4GwERViDyeBnvMFbRKtUS3PY/QaWPnTzEwZCG6fm9DiDzk9GTcBVwqj3Gg/UjWUrJt
RgBBTkn5gJOzu1Pa9C/wAxkHBHDsM7Hmnvy9keX2Y1Vtp79JB+WWVddou3IxKmLmAS5OmaPmPKVr
2txbSbevljU/EA9nL29yjmVjelS2r0Uy7yaeWVkas0HNVYnqZMGSDbeg0f5FgSxEuxcLAF61rgQt
ENEtpuoiXpnlsJ0bYkr36vUywX19X8bmpPYyQi3HyhhwgGHoAWEnqFthiqOYHiutfDtrAIZeENOs
zrJ6ggU2sSJH4FdWn06NJTNL6TZSf/Y4sYrkeXan3maWNKa1DUOwjW2IUa8UP5u+IHDEcZMeUNip
JWYYb3DPm587oe1oB5Uj79PaCfXJqMLF/U4kMAl5eMcjoas79c+HkVvL1uI13mxSWwzZpFSdHPH/
15FYeXdgw10mVrOxdayjcsxmdv2UwqR6xAlKv9cIc4BOqMKxvw+p2V+I9XIS4B5Y5nboZRw31VkK
e1I3k/gpRPqCPLYb+dLvEjfZgzVOI3u16AVLvIUmNdK4U+ODAhm84kbMK965Nm3cRlw13BMaWiPj
9FseMDwRtGjVlKodYzu+U++V0h+F3m/4W/k9tWcndxANk5MpD9nyWKY+VpWqWYhscG0bThD/JKqk
x0+inctlCk46UGblPFxWAjaiCpab1+uh07XUtM4J0YKOqVlldz9gZmQXLWWKygz5iWabx2VKWFcz
45e9Vc6j6WCxarzh3SgIyMCS58MJyl9jgckhtq9q90/seY3qqXvOhDvd+k1jdCu95Oor6NguaIJk
H/Iarmpogq4fPHa2d1OsKKOCVG8HMY03ybOyCvqr896XzrpLpZsTRyUcVpB2lnVRgK4F6fICzuRl
JlNxztrlXsMEgpvjv6g7r+XIkbTJPhHagAjImzXb1MmkFqVuYCwFEZABjaffg6zpmSKnqrh/X+2a
9UWrYjIzAUSEf+7H4+c0aQ+pOe11M5rXymNIsgAwZtrK6JJMs0MaMLJfUgZnTcpGMGkadR0zSee7
Th/AuGUnZY074phg7Tt5x/D3fRNSMe1TWsqOYaq3oUV1fJMU9+eokbvEnhJnAiNkOhwRQr4zOffx
RipAKiZohnVV0b4QuX59gSJRgFQtWBV3PdG4nUataUU9XuPueBzdJDp1Dgf6seyPllF1O0M54/FM
a1Bg01eJip/OIYbRtqp92Hre2rV1wFhmoFk6wxQYDqXcITwPq1g7CCFLrBdFozzMgbzDI1hyGIgH
fgMnWxsVAnNDj0wrJyw0aelBx1nmhV0yr3KWHruCwRBAlflh3o9FhGl0QFAvDEwwJJs+97AwD7o3
9z1HeNoUcXcyDoJBAbdYwkO2vALBpVuQvHH/tY+gcyxIi/NzxYwoaDbtU6Qy2qA0N3hjd3KDNnCa
QmAfABzeG2Xsr4tpujqzTc57zMLn1J04yZImYrDqzTTiAGrqEkZMcH8fJ7vP2PuHpzPoQ2miOWP5
rl7YKN3UPSTU6Wz9Pik3uVEh5yXyK0e+p5w6t0Nr8Sh3gARv6BNVV5zvLIAO9X0VNhxUB/HjMeCO
AVMetp7XeUhuSaUss8rP3b1VcaPfLfu+fRyJgWlxVp66hNGAy82Nq4DHQIqZZvSGmwz76boxLRec
XGQf3HBRkZdki4XDajcnt6pnPUoUB3XB3CKpSASBX2am0oyPQSrkvuAc1HWO/uGCbzvaEuPlLi86
juDDxfnWOWvrRUqN70w9QsjhcSrTE4nD8prj1RvI1l8JyBLki8ukSZjwFV7RJ7NMd8HYmqyGRUOh
jWJbEn+xljGNAu94Ua7HBWtzXvzPWD3Gv8vCT+aDf38rk+BjvlCkcoDCRfrO8IzoQHT9gD/PXNHe
G5OSEh8TijZJz/XuNoaPiuSfccaalVg1ImQc4uhbSgvVpW2+mWQ+4/NeK58gFQEj+ZawyYi/VJDt
NgMy41CjNArvA0lEAirZfDQH/zG1OLUBMxU7y0SO9WfYzdJUMw45GtoWy0QaMGSBNnBhFK5m+Kbs
C8Nn30PvFRn3VB0pxNyNmBnv6IWNyAeDoNVxtjOwb7S4tnrclVPrHKcYzmGdRMfzHsJ3x7ucBWp5
DSg6uX9p6hOtM7hW0Ig2y2En4mAg6vwe7dE6tnlxYtEst7G/qKSceEwcFJtOuQZwbfd6tjtMMuTK
ncWZYPY527lb+ktRG6a02BqGma4xeK6yvOn2dW+zs4q6+qQKeYD1RECInrRNCY4LqmWfn+ClXBYj
dgsEPNYgt1N3Y2OsS+WtzkHXHqbgRd24j8YUHAQRjEMQ1eW6kR1d9ktChyKAtRPiVQ66T3JhGqqY
j9/Wk7Uy+ya8HIGBJjfkivNguB8I02Jk1ZsqIHYQUdIg4kFt5bLbkWx7KiFoHoOMs+o1Bj+mND0R
3qRnbDZdxUPiYgktnWsSo3ir8F0dOt/5TE6bBMCyX83SiuQ6aCkLu9K68Np0M1kdRNp0ZNWz90JW
JWbIgsIcMKv7lGelV+Xe1uzZcEd2yNQga7blIH8Ig8mCi2zpLLVoS6zL8QM2HvXG8Ff8YqTjEQhi
5mFLLj//9RWb8xhK0E1/AH+QnnMktjnejkbHRt8O4x1NSxhC+VXUAqKnygLu+/JuLUxUzSKdlvh5
V6bXADjrrMt07PcZlYwcrcxw1abB14yjwgZYT739s7AvrWW48fJ285kycFxYoAdAT15xA1j/C077
wNPOaLXY69wtDTPsqYPpuiFQljV+/ZDb7G46g3MgC8i45jS9m0scoPDZuPbhPnGhGSet22idjdFX
Y86ggTkEjX0mbcQYSSjSIr3g471dJOr7ME29Q+wdz/MBvwHJTbOjS4IBxJS0xxVTaW6l+SKp8IHU
CTw0syJ89yO74GafqDVpsfajWbeuedMuvDCMf8u2i1w3hTOstcaBvo+SkvBPwqhu/Sj/IAY1IZBH
T6nwP/kN1sMzoLJreRJkbIY2XOt7VQXWumpA6LWghr67bFRJDloPBGivFrZbHRCmpclwR0PjeTte
Fa4NgCi6jdjhk9QEaWRPboZE/q50Gd7SVU/yw/3GgBUFd3omcFuglwGnVu/Tmqa7pbue4NtZFIlg
U1KkS4s3KvSurYIYg/idG4yH85A3XXhesnqfcSdvKVX3SMJfiIBd0ELWQy0lWxrAq5oLUmDYXH8c
EehhvEDlI2+1jN7SFvf4QEJikcWixMLAn+p8NbRUI+ULvvUsQVaLC2yhOzYBj58iHdAOqqKiqsf4
KgfpnUoZezQSfysj72Mahcc+wyPEBnG8njk2WASnf4jrihJUb8J/azv6faygg5731c5iEfNqpCql
0FAXosKAX3dlV8n9eYKeigXzUZpra/C8FaQKjBED+iwjUI4mZ/Rg8YQ4lVxkvo+9IEm2TC9inEFy
OrUzA23EqZ2MaZ8Bf384H2AbuROiJJG6/PGiCosdbvGlEvg2ZgE0QbaGJrOLxQaj8hRnQbbMicQn
Px30Hm8Hyy21eec/XXuUvdLE9RhXF0XLT4Cxu5pa0z0GBT4xkiYzKYM9IyiElTjMKTOwOcokicX5
AOK/019CbIEq6Q1H3MGsvEswutLEtRjf3kmGKqBDsvtoRt46t1cApZBrV+YgDSqyNc2l5algxw10
dW6sSNF62H7M4Dx1vzhA3R8FAOliDvAs8hs/bkOMCVGLW3GufHZXeAJUSq7A7MZNHYAlOScENe3n
sADDj9HMVB3fMa4+0yPxFmqSgdqKr+u5o/AheIQW8i+QfbjA2MbWMdZ2RKj0vPt37fg0sUTtjKLH
iY0YgM3ix0H1fBGcJU4TbOymyqi9O8+6TATu0k4Wg+fyA0NUGyei2WBRzGwzxG8Vttdhy6M0dAua
d43gdowSqA3eQCWpzO/rGXf0XIRPZsTRsMmInTRueBW1+MuY5ZDDpyW1KGm3GyeMl75H8DCdEPQp
PqV8E1Xodo7R+2RtGo9e33yN9ahODVmS814gMEnVdtBoruOo+ZgEU/Jj114lLrWslrgvnOIJ1mcM
qKim6XnxempJ4tZpuXrjTGP169E6I5NgYYO3cM7dch+nZbvxavjHed9eRUVM6512Hsi77qp0ER8r
G98x08O3uDFnLMzLx38gTRnYjiNtx3TMV7iruRIDTF6u1xaYCmlX5Fs12da1Zeb1pgcRwbkiaHb5
MuWgO/xTTOzj0UVog/M2XAw1h6ooQbhyWPUj4miPFrROowHuOOeU1edzap6UtL94xrjl/F5eNDir
uUuxCRf2AXIUjAnF4SGwk3BD23u98alhXRl0aRwMt8PBWDhPhvEpShJng5jgYTCL012BzLKvvAgv
fH7d08Fw0wq2K2r2LtqSU4s3+RZVTQBhFsVLxbYNkcTT6yrq7G1K4eFZGTn/R3vx/0a90hdVl98P
A6bdeLnupXyqBiP7kSAjNXqRGaifTWykC88y2w9pSbspx7SzRkD9Y54ZGb+uNNZW4n46w1OwFRSb
0IYn5dwzbZ63Z59KtdQkapyEHtX1lLXzNBoW2MZZxO+EWhciuGk4Cq/TZKmzGZkSUEl+9lLVYCkJ
wzRrOSm9Ocssw+SFHDwz2qGwiMzJtXDQMs/Pd1k0+ckJg5m+++4pSKv+5IVfOuupViweidNL/HWr
HiIEHiZIuzfFsqmzF5fx2StSAiqsBLJLi1Knm/n9GPX12tIVYSkj2tFnct5AntmKUNa702THd+fx
43mCalT9sBWGOkJb+1yRVV0XdYTNOzOZdNH06Eyo+h3T8h8GnKlTzVo051Bzi2+Y+WTkEObHklOo
vNtHtubeW/w6Z4kuGsjr+t1wFDzqr0O3mlcl/ZF7bZa7OXZumf8iPSYIvwj7mEuSgUaRJVWLAw4p
VsrL2pTDylsyyM3Yfx11gpcjsn5EUGcxums568UfHfPLJMgRoaq/sttZKnQx0gyyK4Ei7eZhlAfa
1iJslQXQ48pVl+dd2r8qrW5/3I90XNFd8+8GrFf/+L8ey5y/XtZivfwT/+sq+YKsU35v//h//X9U
uIXv6/d9W/9b59+K5Pnnvi3+/x91W7b7lyulPJdvANNwJI+1H31btvzLxuuDpwzIGEusZL+7zHVi
GpOsvyT9V6BoKJ2h/cmEV/ivvi3p/+XbwMpM3+TiX8xN/5O+Ldd6bXDj30DKcx1SDR4/zl1OFD+Z
aTT07snwunTbWBI/faTHA6Q//wBInUdILZErjbBEHMsDa9qK0mzWfkMheYtN4UMdL52YJfZC9DUj
ve3sRByLREQ3NdyZC9ECzRBVQDWqHsbgSWPfhnjC5hWCMvAIVnw3v4LxEd01oVHeuLLQ1arsrfgD
SaqRrKuYL4dCMzye+giSEwLdd9e1mDBlqXqo+9Q4ZDVzjIi74EPRTO6GGHtwsmDjJeyB8vi6otiL
WYQBRiZ3tbNGVgZE3rCGYWsltoc6h38jt7fCpSPQKxpm3LFW4uR7rfmhxRCxNf0Yf8Ci7fXVO5cB
3C71SsrFAkfBzgfqcSR12TZYTdvhs12K5jC2AZEBw2fuxIM4RfY3B4sChNhdm2m18LTldF0A5yOQ
2ltsdqk3XCFIE8qbIu+7IQZ9VXGl3PbAsy+YW6QkCQtosxifbo021Nc++DVvpf0+J5/qSN6MTq7m
ObWvbPqYj9Gg4y0L9XTvO4IlxYSoGWHVpYTZbcirprX4kDI2oX+whMVWJolOdpwoOf7NQy0uSpPx
QUY95mOvMf6mWQu9zBHT5xkD90NeTfUeDmSB2pkCaqvi7BnooksehscvIQjUnK3Ax3F0xGBsqVGT
pNVE89QldsxcWsQXnucU75UjgtusDYEnFFJzitKSbQ/Iy3ehW/dHhH35OGCRunGdub1BIp3v4syJ
NYodR2iqltMnypSsGyw8YE/arHW/8zkjkBG3Ygob+2X82PjNfMoGr7hHVufUMOI3VgSvwuBjMkQJ
hTI9Uxc77KvNAgu7DNg9bHVX2fdT7CTPc5hmz43pkzWvaq5N1RcemK9oDjZzxK4KvWecHul4kM8e
gK/3iRtMwaYIU/3F4qCwpjUpPgyEt0BDtpkJ7GTGuhwkXQuWuWyfcuz4z4Iiy5ZDb5evHchEp9Sv
h1ssy/OXRnqIa9Ljle2oam6p1UaPptwtOFbYGYgJcxhcVZL2kUG7mKPmeDEnJtZAVg4Ncz07HfNH
x0oH3DC1vjGsFgBs6XYlUYCGNl/YXWwC17LPstvZ9tMb5ofz58G1SXvO8cAN48TjwaOh6jkToX30
nAZJKCqkfS9Cy/umXau+1iVR8SQMCEDS+7wrnCw4Oo6rtpSpZlfCMfwPURhnW6Noh30yLHXC1UDH
Mac0HGMMPcLnoTUnd6vKKryezC7b+4Vn3CbwOD4UGdJzFebxRTQpdOWRx+LBx11zmkYHRgApHoJM
1chOSihp4URI6uqqQdT4HJKk6dnAwXB3iGjfT5Cv9sL3+pMvBz6sBfDR1BM+wbFMye06VFdcmKas
9p0b9oSVwvpQJo1mxt7obdqQE1lJhG8wuijRAfPKk1J9x6SPwvdV49TNk0zYCQ5tR9S76uZNbVGv
3M8c4C2jJCUPZWDF5D46kjQTH9pi0M8W1OvbNIb+qUnPHdlPJOA5FnuOm2c1I+8BArdDQzSbo6p5
glVJKZrXy+9BNMYr6hy7i64LHZ4x5rfJ148AWth6WSOXgV/ReDyV3cYQib/mnFVdkjRJV1OOIwn5
SRw7icEFxzxApSzG6cMseBeMqeBloB7X+ZAfIeNM5ibL8a5nBVYYBCKL2IQ/TEeRSM41PQkNYnEu
IqdpPzh+Tr45sLpbVWQmDIZxuG7KwidKN4YrL2UPNE6d/9w3s7p37bG74R4wT4FpiGMe1cga1URK
uojaK7gY9tfSCpNd2mbV+7DuiltKDHB1xqJC8+DEt3ieslUbF+KCfqnmgkZuMCZhVT1Zw4Sh0GrF
Cf8xJXhOUOivwQyXBE13xg6PR2Bdzjmqh9MPF24bZNsAfzdoHsMlOZ9Hp9oVnIzCWq1wpBRbbQzD
J6S3kcpIOV6VdphcQoa1mTnFTXUdtDmIt6EwY3PFHrmi/yXskapT0zgNfRUexzEXxyyy3F2jOVq6
tcB92A+Lpm1X1v3YK+rZoL0yBhWgpletNBmzNIPzDS0Wlt1AH/EmmijeOUyNS3dt4+bqUwkUazpY
tpz55uJENCtLRC185zEfjtg6jXGjNZ42Y7TCp6ZOE4/u2jF6Yr6XfhzIOBykF/TfdMcsz+zm/HNG
+uHZNUAsrAHb2zmk+6Y++TV6g5RNcRlpgak1C6ILywBVuxp9q3ya8AZdai/sqk1XyekhDjhn2gyD
jopMWXUKY0FEYMTPdQP1TT0DGvSvkp50hAGd6Kp3ND6nmdCR9EzvYC9gPdGEJE7FbN8i3yG9kyqF
CsKwKS/wbJsx9eHh5FRPre+Fz3mNx2jFQSTd6DDt93qAfScFsRfWuvmjJwRMgSD4TD6RwV/bt3IL
4jDbujoaDpNRDFeG38kHzj6szgTttqyQEtnDMNfcmpgsw4wAlhIVgAlPdznPVKd1YJrn3heIcsv+
fXmkt7SAmyTxnwpuagiNGG8KtOsNbltsQBV0uUpVssDEq+2Nk6TWJ2PslqJ7Lx0f094Nn5vOBsYV
9EN2h2tZDRR92NMVKTlxKPOp2PG740WASHkdFS2F4HgAwAc67CSiMr7DOkKoKPOiL8So5TWfIENN
x5SHLBNYx9To3vooQzOT3xi+BX3pgURin6Yb3dUkOuK4znaOnrrPhoHE782a7klLZs6OJzPVJBXU
CUBSehu047gmsukdHMx4GK6JUPPtF/sawOA7rwnw9YyqvSIqwO5nHGFnJoW4qQeXrgvfar8VrtKn
ginaF4Qau7ns+qm8w8w1n5YRN/0nA7F8CDnJzhnQvhpD+9uKiror6qnzb4ZpDfAsva4Ch+hnFYsx
oS7YHJ68jtMcdqKkRhl8fv8eSFJyF5Cn2M9JknxBcJ2uE7elPKZl7cmqxL9E5KGOdR4qSJNsSC+z
pPAea5p7jgUklSeYRhAcZOsQ7oFslz7lplldTDb9MbGfm19538gLKQTW65zNxGUUR86XsWrzSxQc
QZN6FsPu8x19Ifso/6w9f3rW9I5s6UEkoUlojCL2cbyhDtc80NUNmFIKuu5kYPgMILXxGNhZ+j1J
A3auXjTvi9B3PjI2I9lgtNmdFZnG5y4yO9Rku3dXHQmseGW5Ai+ZnyCGWGoyToZFHzQezG56cHRW
fo7n3nnnhjMwkTh2qUYUnpgQz4cMqTsv93NTjHcljtbryozwwVt5QBksT5L5C0XlGeOWaX5PlLK+
gpWhtrmYp2eXkSlsxsrGquPEA8Y5h8kqit+n//kh9P/uhHlTfSseWv3tW3v1XL0+i76oef5/o9fZ
4nT4p3NmtLRDFy9Omssf+XHUNBz5F3ez7QHbR0mDdM+x8cdZ0/DkX/BNHMuVHPOERULw34dNQ1h/
eVQtg8e3OJBSA/yf06bhOH9xMPQFzcwOiZTlJPp3q/ULsYCW63/988/Nvy8nPLyQ7dkk6l9X7VUs
SCwgNnMoR/QdiXMmoVuimQ7syInAhhYyad6Yhb2qA/vPi70aI6U4JqtimcalJIC/eawti9OfTEFd
+pvJZGhMMdpditi8Trr5G06iaVU2wtnQUjfsYc9RS24vacBmEaQ4X677ChgVT59xm/RWsPnpK/zF
Z/Iy4vvvX9Pha/z54O1llta+4bu7yptzPLR+u2FoNa8HgR3uzy+xvOP/KKv/fonX6WGJw1wnjUy3
Uxaqdx58GgwJ9Cg9/PnHvywH+M+Pf/UOBpTPdphrd4cc3V1rpfyjyrW+rqx52iHVfmMrEFx5anLf
+mp/84rnttOfxAoDJ6mR9jYMXhfQEUgqsaZIjmlPgsmvb7wvlmo/VgYT39yK+W8DOyrZhjZK7UDc
MJb1qrDbWz9zAe/WNlMFs9/oWWRvxAZ/9/u9+kR8VdW5V5vubmYluhuhhCgVPMWNpphkIBvFCAKb
gPX458/fejn1/fcX8LpFkxxm3Y+G6+xs4ZPbMzuYSJOBw9QTNZQd9dkvTcDFXYNlfIgggnsxNtuo
DTmXWvnTn3+LX1/HAGdeXscZHZ2F6vJ064BIyPa2PaODxiPZ0m06e62+/vPLLIHL/76WXW/5yH/6
6k2vpM1FMUhU7LTwJMQE9dFDwG1HwVXBHv7ANOWt+Oevbxzyby9frEMylkZmObuao+1F51jqyjPE
/I9uS9d99VYyHnkVYxAMH4t7d4iT8JOEQjm+cZf85gt5XR8QpgR48pjNM0Fud2+bqTho2i8vS7LY
b2UsX6qHf195dM68/ICqfMS1CC9sB6saV5LW8a7vgJ1BMqjWZtw5BOBIDIq+bVHIZX9qIkAftU/o
PtVlvoHXMO9LK8r34PwBtwyADo2g9nHt+3KNkbAibNIHb/y6v/lEXgdd5wLzS9VZ8dZl+qI+WgZV
JpDHo7gY3oHyyanD+PNF+pvr5rVhKPIcK6YycEEWjUXH1jt0vLXlmUTr//wCv3knZzX3p7vALQXk
BR6obL/s6THXgfg05X111Mod7//JSzjOq6vTd6zMcWDV7gLHDU8hPs1THbGa4qOrN//kJQBcvLx6
EBPRhJSOj1Podsd58TBI06Vi15bDGx61VwXYf1+h9uu7IOnTyTbMUh39xqbWBiyh1xOKyIVBEyB7
dSooCYAE2y6GyZqz/dDvGhUPqLGlD0OgZXCNvRmRp5oJuFU+KRRoTc20Ay/RJjfzNFlPQzfYB7h6
nXwz5Mon8N9PObZwLz8ZL2hyg4l2dJgmA3miDNPbuJnrDX4otdFeTANmH9kXoJWgbdmleytLDhpv
XL2vZgJ/f2by9fIq4zwbGJ+Szg7c9n0/qo6/A25uxOCWHAChe/BQn3LLwAmQTMN48uLxLdfdr69s
tq8v33lrF3k06cbb0cRTVevYy4EkRXXr3ndFVak3Hr3LovTfny+72pevEpFSt9IJ10HUyXQTD3Ja
JXmh73ok8n1GI+4bz+BXFsK/P0ohlrf5041aAlm2OiA3x9738/A2ZYsdpRvDSFxSnlY2Yo0ZqLzr
t22OvMI0UqL3XjahKYijuoOVN/Oqtg0rfkjV7BQ7bTX5wAR2Sp0YDG2fiyQ55F47BOWpArDuyqtC
j4n+4Juc7JKdn9XWEK69eEg95xhMOh8Yoqf5mNarEdha9s6fg9FTm6KnaX1cVX5q1okNHZgWBaQ8
AqW03iapP3VMaBgc7Qm4mCXyXB2ERHT+/CD49fPS8l89ayxiVg7T52Rr2tV0bO3JuDDdalJv/Phf
X1PW662JylXauJJRSGHNOCqKXA9MbRNVkw4f8tb6hy/z6qY1JMnG2CyHY5LQeatBvbzvS8YEc2kX
b1y3v/mgvFfrbZiosrN05BycpkmOia3sGx4L4xuPnd98Tvare29Oy3is4hGKxpx9FEIQf+gxgtMN
Yn5844t+ZfL7+4bgYnl5Q6Q85Iu2nKqjAthb33T2HBfqKJ2sF+xOpd8lFPJgSupvs46O7lugfNMI
1n6Ysd8cVWD6g4u/tFfZppr6hNDFGCoopTuouCOQd0lSFqMU/pK2Dg9e7wXzk5mIrvpuRqIUz+gs
EvsthNhSPEZeFzkElmxLJaTbu7GlPD0u81SZx6KPHQAYYTiYVxkmyeQzSMF8wJqfBGk3Y4QIHRiG
fmg4SXWLJg0giwBA1+BersiQl4ewEX50KKZMxfdj01jaI3CIB2jaatXX0kUYrAscAJ6Z9pNkOmMy
71/DcGgH4irNgIvqrsoCQ8SfjEAzAwLMFNsJT4yUAd6Yy40gLLYr6NNyIThTbFteRxRw03PRy6Rt
bnUddbCztWvTm3pptLInfKoAbDdXgY0vHgii3TeHFucviCfXH5S8sl26SWY+vq9cDVuZzazN694K
jfmS2hwYCtPwVIYco5sWce1kuHUlsakjIPQPDCel625M06s1tHRdJ+Fw1fm9LenhoQBXivvRGz3Z
39YMapyblhgcPrbW1FNQbYWoQgdQWJblbXFo2y6jTofxcCTFioqYAg9a4QVjvqFUIGIYQkDTcASj
28bornyTqYnaBkDsui9RK12ox7Kr3Tm9IKU74N4VATJ0ckoiBjA4p7hZbcglQ1vczErn6UeT8GRO
h2zGVBOudVJNuC5JJ+r0SJdobPH9u5pjLW1FIQUEaw/o4vBNSmzpzI8NJRnuzDZbv3cxXiRqzxUu
Dorf6dkAd7Sa+6wNBMZ+ZNmdWeO8BYPk0MTQwYz1HbJqYqgVicPeIeH44GpcTc4djVlpZExbJ+/t
lioUmNmzWayJWEc+zpMJGFrYQNjWIx5Rn4VLlfussZhNXQkM2l5+mrWBEH8fdVZfWMTYGBt9R1kw
cpjzMwfh/DZ1dZLFB4GM3/tQJj3W3K99m8Ft2uLP8uLvRjfGkbmZDc/rQDYNA0PaVkcCkk3l29lC
yU6QncX7nM4apo1TMLH8nLo48Y1LAxSB/RWSdcwsHpnVndVD0fSE4+qiKg2aGmpW7Ps+iFr9JfN8
SE3UR9MeNyAHqXq6BFrI/bIJmlowqOXDZH6/YrVyKBbQbbbwU3PiqgYWVZ4Rw1FGXggi3lKlQ/ZI
TrJM24PZGk0dHeMkytlKzUC96Z7PidFhzkmqpVDF9ewKYkDpBrFDpohR5gCXN5wDyu6FGruu2nL+
c0GZijY2KutjKiMjM2miKomS6HQaVHhbg4WKPOadrT92dEwUXkhBTJ0RwCcv6sG/O069rIXatcyG
pwdtjxohDJ8hX/qdzDD2jSUly7mA85FFnR7C+xk2ohGsREc0GGcgD4JykmjKnks9h5hxhsAlr4um
uzJTpbWFj8GcdL1iD2Hwu4e1m0XDqrGpj3mH1aSpicGUABSy3Zi1qbrW9UhFMU4iSTboO/Ri4Lo7
L6UO+dFmLoSGDAoVfuAuE1jJ4PiYDHI3oSJFg2jl4NI1qa9QiSP5aEraqRWtteZYIp1h1ggtRqAz
KVP8Yantto9ZJKaekogEKgpWPhucPvloTzb0jDmp44QW7tK49i9zI6Wuai06DvXeeu5Ku6xPZuy0
FjaQNKrqej110o6zVT0ZNlj9tCUpbq47d9afc+6jas/D0m8EpOxsyAjbW0JmD2Ysp5Zbx64l4Ny0
Smn8WQmBwWXZVI+6hItamfbnEY40AUPu+NgHAQ5KrIEnkTVMy7EVpouGlETgKT4JFiEaXJkCZ1Se
qCiKEmeVxFEM/8sTZdg+eTit+RkAoThZ7Jokz5eZ/dR18GOoO/XYWocBG/gnlQ5kPleBjHC0KIwD
fMOqiWx55+EfwZM7ERyCBMZawDq4su2kG04wq6bBW48GkWYGj6apUnXwnRw2QRhAyMKcEjAjhn1Y
m6n8FjX5CIzGCUexAc8d628iY3SLXm+njnVRu4nFqSMCqqna1DEBwIZtB4URQctWzcppg5YzUDBD
S4RNZgXD8DVkQce9Wk+hLlfgqpG2+BVdK3m2raTgubhsInHZOGnYl0z08D7h9eN7rGq+etHy5MUx
4BbWV1H7UXedwtBEY8U6Mr8bqrwCld+rZkEUuwUVIQE9bWmZ3SaYkKr3Xag1GAyDgOv8NS3gMhBT
I41XPlmSXC2UYXzKgkimIv34gT62wXoCecD9jMnW9NuPSTNF4SOEiQAfB5F2u813qKOwwldGRkTZ
J2qN7fSI4SigRzg2AJvXjBfJOT41DhKzs2rrXqviHCDHi2uTXc/5VE1S7b3BgNlZJ1acxsT4dF15
7/wEiAYfocGGCz94mIcf8B3PXDxjnHtQtGZwdKtsCAP669WYqAP2JDSufT9XWEcZ2Nqp2tBAbmKq
DHQ8DjdQMAqlyJXNtCvz4LDKBSHmuXUabzPh5+pDrPzeu2sYCXl4ZiD3EK5kSJCYFxNkM2QQTWv2
dGNzvmgPMnbM6SmbigLCU2k0/l1qTS6EiyIrs+BuzNOgpSRGFi4Ldk+DU4g7GZsQFMSsqGvrkaJf
L/wKHa1w72vluBjAuS7noNvwkrhUupxUgN5O4zwHD4EybbpSuA6gwa9cI176sdRsxlm8XMEVEGjV
wC968H1XLKFhs1XWdQXhM/s6Im4BsSQkEplYduu0bb7WGI+64LYyRwxVqzqP4ubKLEcLR0BtOWEh
WSmJRN/mDrsqUINEszNv1YCZ1XDYitG4KSF5QC1vdeW13ygmcmysF8loO9QQzu5sGXd52uVBcFen
NWCpP++Nf30mtV6ffAHNNJJJBTVJeRXe5G5jUdJt1gcSR9PRX2aPf34d69fbfPN1/2rquQb2agAA
sUyIGIox9Jlpq2R+nwu7eJRelZqHqrXX0pkA5AsTEE4XXegpre+6zGNuilFB4ZLhabAMLv78a/36
aGP6rw4GNC4wonDYz9I8XD0ZuPSgUHM0Dd5427/+eE3v1ZHfD6gPGCMHTS7Q/qUEFU7XUCDHj/h5
wj0G7C75R8co87Wui+FnzJyqbPYBksKKrh2e9o2evudB73z/84f1mzcjXr0ZKze44Eu03RDdaquC
0N13BgVopjdAXCKL+YZ+8ctLBf7sq/Nmj+28bYg/7iI9fSYGZW1xhPhPPBDfkhl/LTbxEq++d9iR
S/UjW4nSd/EDOPreryKa4unjsMeouKQTJGTBzfBxIG4gC3i3/+AzNGHavTyJanpXR0h17o6n07Cd
W6+8wqumd4OGu2XY5VuDkV9e2Nxty2f7kwSUhoDxO6swdjrK9DtjUNV9i0PkDU17Gff+t5TFj19e
9qcfXwyZPSkQb7uyEPImiJzwZA9WtK0NhDPXc9uD01E1a4ZDtCGsUNFfZL0vQdx++fPH+JtL5LVo
YM30zsAGMdjHe9GOXRwSMeypfeRm2dWfX+J379F+pazYeTgauU8lg6wcGkTAym01guTW/j/knddy
48iadV9lXgAd8OYWBAmKpGxJKqluEFIZeO/x9LNQ3fOPCk0TR5f/3Jw40d0igERmIvPLvdc2G90d
2DDaQtsmCNjAkpqqSg4dUuLS6+tLNzB3xn/VC0X8KX82cj2UvSxGlbfJ0tte5Us9yuYrRQsZkkdW
b6cGnUZtTYat1nq/YfcnuOC/ZW5LRoF6vhVONPRvz+eHFz2IWNo75BcIdKHaVJEeEukYVfegVIzP
XeL3UfqHS8itiLgsoquGalVTEufUJtJ6/eBnRvrJ/vo7NfrDNYYiV62wYEpJq6G4wb0K8qYuCbM0
+reQSrjjV8SsBSPBo2EN6sgbobErgxBcnW9Gaa5mHXmX4mLcBxyP5liDOUHUyQ7xVVKL5LTSnFLQ
OfFXEswWFclScDQFm5pRQh0hVJyhloTNIOSq6+V1daG952n02K0sxm4z6I0SxoOAElDuYmeMM8GR
EZ8VtiLmCbHdA8mLbE5g8Z9/+BN9aOmtajJLbPvI991U9tppF7UtxZXcRGm+QTHdvZ2/ytGvEy7e
eRR9eMVeEPZRosXUOQiGsivQLni0e9HOIDS5YJ+TC1+n4xIP0VzanGNRD03Omb1NJHFW0ueIWCWz
e8PdtRkRHsD4C2pCJNk9jyJV8FDV01UTmwYcOWFa8TdYv+MMqBcyQhuLAJnD5pCtNSabN0/wrAtT
5PHXbC6PkU1B1SkFGtamalQLgW4zHcoelTSIP5Sc5LEQczumu/ONf+KDiqXjz9ZvDdM3iWdA9xJQ
rZmJ/TCsCX+WQnaTAlFU8CwBwkSWELvUFce1TjNeuPg8hv7doVmO/3ltkfDATMDnu0HWoh3kRIlW
hJg8YxkoADkpEuFRtTnrJ4ULXeD4x9XU5i74oatFwySPfq4zggxOWnZWOJKTMbGjqJ3zzXl8xGCT
+PMCHJbr/diJ1qYu8aFJrfoceQ08mUHUL0wC85rtSJstBUB8rMuE4iMHrcXwxUsqclNaxKWYWLR2
hoPM9UX6PqKpqKsuNNuJEbqchDUQnUIeYfUXBoFSkUrMoROYRrHW40b/2jSe8LdUD3vYccXX8eYz
fps9P7wf4vd8HS2oR4XKMJ+8TtCo0BfeN7Mazb8taScvcfxZOET/8w3FGEm9WEcMlKd46pKgjPdS
A3jPKup2zx5Qv9C3T8w2QKX/vFCpwdaSdJigWi14bkpRYRWIQDEssA+ITCtIQILW7kIdPLLMcbmZ
vQYEPYpDwO5RftARqNqgaENbgj+0YdfMRjRvzbUo+O2Ftjjel3Rr0Ra6wOlCToVk0+OZfywKsz9U
Va+vcBOIm6CARNhbLTpdauLbygqE7flBcnyC05cTfsMpoRpYkwWfZagA3kVC9Kr0ukWABB595n09
mg3bmnF//nrHFU8ipdk/X8U0CVGvUqHZEGSAHpkir1PLsbBOAG6u0YR5V0ahxldqmIRsnS391mCl
5BSdRTEyA3J64TaOyl9EqEB/3kYNzQbZCtjWuQz+BWP+u0lRap14eXxfm7kGZTH75quTvpIFRYI2
nuQXJo35Qf89aUDJ+PPK+dgZbU1ayGaoWB2s1dos0s2I2ra7cIHjA5cToj8vkLUUeBE8sx2P1WKf
c+q/lgi623cVLprzzXfqGRbjqfErQqwQWG18Krye20+aTmQDdaZLu9cTo2G5bWg1BW8S+VabHJ6j
jUeMMqMC21QuMI+QeFFtsER4Tmb632DCVO75xzr+DdSXR/6T5mNW8HK2QaperimDV1sKsEAWEt0O
ywq/f4VLMANJf6Edj19Qs+ZX+GGONUK5EbWI80RZGJsXnAMUDNuIGSrTJUfXcn+DyQZQY9yaF6bC
4w2rLQ/UJdxr0hSydcZAJK0bn2QgauWPlhSRIsdZAsdwqyweHjxPya4+06rakohfAX5IpJTN5e9g
j0mSRjcffGyEcoELBLrHVgvzYWcOwiWYzvERoBmLPZ/a9kPToxje9KXXrmVt7JyBjCFy6IVLEr3j
8ybosD/fXKUJGBlF3pzahcK+TcECCZoB/Amkg4N3KtsMkNtuz7fgiYst949dDnNQCg2PCBGzeBhD
qVgHU244qQQ7EwD7sLIItnU+d7Fl44nmKKUKCjhzgvSaRxrgfSpVdQbBspJJrJ1CjrzPX+v4AkC1
FnNh0xqRNMAfxBzLaVuQBvkVJfjStZrY33WtNFx4puPzlboshinU5vm4ZmTe4iB9k+GCHESQbs2F
xzje3/6V+WCQrSp7WWtArugMR6sw48nKQCL4DD4731InnmDZpbsi6cbALJI10S/WL87S5NvQEP55
5/8RG+D/U1vGPNOd9mXchc33t7DK/gtFwFv2o/4IAvitOvrHnyHJ5l/IDTQTVJ5IqqDCuuEffwbm
+r8MTZtjaXWFPjBvaP6BAQiy8hcZYLpqmriPwe0Z8v+jAQgy/gxTlPg9U9cxaTC6/wN/xuJogBPj
2ZyhIfGRdd3QjOX+wIvbtkHyMt1cU9+P9ccYv35OzV+tnnNIMOqDmXR2rwGMLVYV9FOv3ZBw+6Ht
7v5exHw0ifyW4/7v2uZ/boJHRrWpyepSgeqpeU8mTDbdkD91HVswhHLPERP9odbUu5jAzR7IVozp
iMocmpjnHGJvbMaH3BtuTLO57ifvLg+/xcTTmbF+k2c5ETvdPYa0mzwNv8RZfaNYWwsaZ55LGzEL
r4GXu6JCXbENHVW0tmwj16IoOnX6UyU1GvFjta+r5qoOCKNIBtIeMVjGpmvG9VYFfK5Og2t5tTNk
8dosqhuO6p4jNTkoAgHFWn9hIl9wF//dQIuJj1YTWr2igURf53Q3R6vawNxC8T1YW46NCaQ2bW26
UfTv4cBp9ZWo7EXrAD7Nns/D/ewLdjQSTN76uQo0EGKX1Y+mFSCzamC8baPkS109mqBugjsfE4yZ
EUjI8ff59/y3CPLPF02nlfFJk52DsGNZNehhv6JuCeSbSiFafDXmayj3sepKKD9FNsA7sdyMWNHo
dtWhwvuHc98jIMJJi7tAPQz+TTOHft3UwxOn8BxRv6bVQ6tuo26d+GsylkC0PLfdEzEXgnIdGT+s
ZlOoW/7UIA+MtNJylzR7q9tY8f1U7pRtmqb2oLsEFnHiJ02HTMIEvke08BQ9G8l6Qi0K+lgkNvSq
iO9z9auW7/AflxSR2FzFDhJzEmRF/askvhf1Xlb2cgYdNideY2XVe4k6/TejWCWqG00PA4eK0S40
3UZYVZZDNAT6E1VZwW5Dq+mT2qutuDfIsIYJ8Go7Zbt83KnBttJdU7kBxi9prhpvxMluY7eQt2Vz
RR80qj3GZB32t7hP6k1cr8PhazAciswNkl3WYjR2InDSlp1BP6pIalilmquJWwNCfqt994CZ1wdu
xau2U77vvBuuQcA9BaP0RcU3S0TosEIfgPFZ1FyD/bex9b8QxYKhOp01OausuwIqq9vCbfZdeUu/
E5ncekg+5tfbTBsgoIn6EEh7q32U4K0rVxNJaNI6iu84RWcIlfK2jV8GMiXUu1A8cBdhzP+6teGi
mKgfAssGO6Q3L5rBcHPicW3265iM2d4ZVHJh0ncPxz8xLNhd52rK/ZjtosidSfvqtond6EFuEaa5
cKYL3x2IkYvuCxOu2jsgtFG7neb15HM+XNic/96d/tHfFXCpjM4Z98K3YKk+Rv2IL4iY0Juxxdif
Z646dHu9Vq4HKCRl114JOTBRIbEeplq4EydX13w3aDgBDmQO3zR/lUesnlSg6eTY3GX6cBDr5MXD
mooOwrjH7gvHxPhF6MRdhFm+GX6VWYc6TdsQtejG+ID0JnowzB5zsbCXDfJE9O6bpnjfQ2X6pnPQ
MpKrE0TlI0r3W+UNMfJdU9eEaItf4jD93pfdfVxLj3C9p06MbL3r3+RO+gJn4QY//T4XYSQmj2bW
v1VZ8i3wii2aJByoWv5AxsMj8NEHVrhlJ/O38i3ss62EvoqM1+vKm75Bcrgb2+m57r2/CxT/0dLk
8f8gtkjS2QWcXrhcvyVvY/0nuej3n/y9YJEk6y8ZQpFKcU0zLU7Q/me9Yll/ERlHWJkx83+N38rt
f5Yrxl8c1lBWEmXiji1ov2zva+JDwBqJf5ksLqQZaAQxmD+mqvofrFaOLZhNGYrAn7snRDF0cEXj
nL1U7qdiclQpfca/emHHeWy/NP88K7GP2+q6MJspy4PGHQCAkwEGNI9cIOtRFKMN0LQLW+ljS/L5
KostYC4SK+iHXYMtXXMx0m+CxLr78C6PLKSO1QXmn54v+aEuEDdVpvZ9CzJfRpAjkeP1M2nv9GLY
T8aNCN7w/GVOvYZFGcdQR78O9LJxddrIg3IeTKSJZdX6/M/Pzf2/k+bfgvH5KVj0fnwKC7zfLLYD
CwSJ0owSzk+uLTZdSn7htOrU/S+KeBYESFVN88a1MNgIJBHKykxqap3P3f9iJzwGqmeYTUEv7SLA
jwULFEk1/U1ohUQUGfGlGqx8oifNpu+PDdVNGL4LFE0uEvarSHZQOWc/sldytdfAZhxWL0RIgNpD
haujurPNTeoENrQ5R7/wqk605PJkFdmSKodVXbtloH6NhPrVyEGokHbwqZYUF+M9sMIskEBkkdUG
mriLoIvpsHXqQXpp4/bCoDnR3cTFqA/6NhnzHLGdyIbDx5PuTaLty8+mF3/yMebW+zAsa7gQfde1
yPnYRYxl4BJasYUXs04F/9KLmDvXkUGzPBPh/FIZspymKhpBBhA2+j6A1QiaDBUFb9+hWvsVB5F6
K4GCIYWG/IxOEkNnZuLs6rGLW4DHvvbSmoP56kttu+qnWCTTKRV3UZ36wyqGTP829iPyvYaUJWHQ
oyexzlnfhrXN4W/pDJLVXU1KIzi+pmibqowTF/V9uAtrE/hUh7jyqq270p2mdFqb2tAQvgGHdBAm
MltE9P5QDrtbX7FAPvXD8CNMNBMgKOyKiEx62XgUNCE/KF4dXdeoX2Owtnr9jO1juitTNXv+XK9b
TG9iR/wtWsXahYKLkvjn0PxU1PtEv+QVPdXhFvNbnmhZENQMmsp7FwhSy7ybQCyg1IWr8w9wal5Y
zG91KqWV4tHfCst80MPsuo2iC/3s1L0v5ray1uRsGobalSErxaYJspV4esMu6wt6heP3Dh/xz7HS
Uq2PDTmp3VZCjynVCJDjMb1gJZ9/5N+DRLHm7+aHgTgVrVenWVa7iqL/sMLgZ5BN13kV/owFAy5V
/eRJtataxdP59zCP72OXW0xftT6Z1tDxIZhAIOmCRLl1mxTipz4zylLUGWBuztqAEW+i/TJIJear
ZhvsSGshvfC2T72M+cE+tNdQV9HUdhFTY+mV+9wHyiOMSnLhVR8VeRG1vDy7JOG9aJPS53VMk77O
0RZvWHV6TmtAtO1bKNmdJY47nDHhHgWDgrq/Nh4gz+h/bxJOHiSfekGLkY6duhoi1D1ukGrXAPS2
5RStp9z61DpDWR6SItVHjJ/y/lNiKusp/1oF3ncoYRcOI0+9ncUwj+oiU41kJENWz9cdajhimC7M
IHMPPdZzF8PcNKRparSewQDe3jNW5mRrCFlkEOkT/sbzw+PE/ZuLoZ7WJMFA0qzdoSvtWD9U0YWG
OT5JKUtzqZeKcZvMP6xn8r6JX9NhcPFXkJ18od+caJ7luUAxKGo6ggZ0hUk6ZFpzlXf+wzAJ39ok
O6iBcWGAnGqg+fk+DD8d3J4WlHTPMi07e/CrR9wNl86TT/R9czG2JV/ga23ENcUB/Vqcsi9D1bDr
KbP1+bd76iXMD/Xh5hO/JPFzpI1KvzwYlF28Koio0Iy3fRV/OX+NU8+wGL9JHiVtYPGx8PL3kgyW
CW138JlDJmanpUw5RLXS59RHXcmCCufLbkiK2Mg6yYrrC/WhUy94MYKLLsu8umWYsaBBHbLKAO1+
rmUWA3g0IxkvIB8Hkk1XqrTnXdtk531u5C6V9cTmJJCFaZqKgDzS3jJXr/Uf5+/89+nkkblnqdL2
47bCq8qtcxYLuEzUxtHp8oHsqgCgkzDI0L3rJHn3kjreYuQUt01U9I7AscJWBav7xZQk8W00O3/f
RDXpZJ2v7ybC25yQJEfXRyCwx7YpH2otIt3Dii5Z/0/0+KVVewxJZ9U1pvua6jFLsHUkZm/49jF6
Ns3nprbloTj2wEoGJdu42fhV0N8CaVr3ZD2kBM6eb/5TDzEPtQ/DNpYHeaJM2LiCl9hxdaP7FWXW
aG1G44Vvy4lBu1TyZENvqpHCI3ggX16whku7Rs+sh6HM/F/nH+LEuFrKL4dWFgng4xJNQLI0n67S
elMsIJrnf/5UGy0W8JllJvjHSX/pjX0njXZJDldBgSKLLtEqTj3AYmJAUj6jIqLGNeSZuqw5JEZs
Pnfzi5kB22pOuB9FLjxBWKVudA93scTgGNXPveBlsVttJUjPvk8XoqY9Bp7DlwXwZXih9U98fJdm
GzPLYUtmYeOW1TtoWWjfr8pA3Kf30huP59voRBedS6kfBwHu77TuioI62iA6eluv0ygHkvwZfBpf
Fn3uVx/G2CTAP60JAHPjuB+/emksbb0qtp6BA0TYsMCANqInHXwr7y58aE702KXsJCKbpuMslZW2
H7zrvj/ZOkcGdozHG/PepS/mqTcz9+YPzyW1GG2xIJKXXkk2UDLCXd70wnIibVjVl85UTgwNffHN
9yzfnEbZYl0hV6NdNdk3q+qzCx+2U+20GNlFFkIabWinMH/u1GfCmLZDSxTpZ1S485tfjOshV0hA
Sfh9IZialahmrgwY10OzCLTlc4tTfTHAS/ZNqpfNb6F5kfk8j5Fht+JdPf3KZP/CED/xEogi+ONN
4y/3mkLkGhThC5uoj/fAEN1PDb6lCECZeoJ55vuP8ttAt1b+OK4s8eX8j5/ookt8GdwvHSMqc1Nt
iFdFTZSPhDu3J4ZEX/nK0+cushjfSdRJem9RwNaMwlWIsTbT6b3C90+YQfbWTxwLn7/QiXlKm//5
hwEXKPEQ54lcu2PvOSbu7MpLHJmsqvM/f+otL8az0WTDVIsct0S5dlCt/iqX/zme+0933kswG+XQ
YCS8jUWe4HHenzqlVq2LVHXO3/mp0sJSxC90FrwVUWRvjKf9pQPm6UQJeu1EKOU5ng+11TQOdjBE
1p2URPUujXg9CukHF0bIiVLTUihM6oxVAD5mxrVs9Q0mceyTRuSquSPUDsyZ88956g0txjphF4VQ
RaxEVIIpdiToWU7r9Zf8ySe611JyjA+sJW+I9z+A+ksj/RdupS+l0T586uaXkFILG7KOpZ7qvi/f
9GzaHQjw+oUecGKgL9XMkFo0VOAUR8xI2ozKC98NknnYvMktWZP1hRFy4nuhLkY6Ma6yNRZmCRwl
BmbIVnqdpAZSg15ofpR+J1x4mqMWNj4c6mKkTz1RtRGwEzfQStRYnY3yd2uN4n708WEO2toKk6/G
TK/gtAefvD211YtVPp1/U3MwzbF60Hwc/HGiidU+meR4Kl2M+OW0zeU4Umyx6oK1lVvoQkDpqZrd
pr52ragkBtqZDNq21Mh6ItPGfElMLX6NMQv98kbS4VOzke/aIBVv03JM1yOeih1dma1kmrBcjP3G
btXuGxih8ioKQ+HXGFWokcJIttbCVA3PELNBHumduOl6X3/2Za1fmb01PRcl5H6EB1554Q2bJ558
sdzIKo08u2AoXQ6GuYO8ehqzceflA5in+I7YpesiyD+3uVuSsgoNBCCck8oNw0ZHzyH8kmTtPjGk
X03tX7DnnBoXixWIJzfETzVB5Q5aSLphwWykakFKHpa8TWD/2z2Zfhfa7ve5/JGtvLqYniz6jWqG
YuYK/nskQ6YxtZ2B8swX1R2qXRu8jz3y6lLyKQeMgwGgc8R6xPdBzIM9D2xjZamfMXYxhmbY9cdO
DEnLywpCSFxIStgOlAYGnjDWdi8nF787J5pXmbvRhy9yGxlB0CZS5iKKEdBfJaBVLLmwDVNX7ma0
3obE9WpdV4LqAKImVdIUpy0yXRBC4hCTuZ1pbkwAjwO8Uv4qy/w/q9cN9/xAPjWPKPN9f7i/QK0K
JSUl2g0nELF13Bk/vKGvnnXdGxwvC6ItSp5iFfYzJ4L/siJiXolA/2tkGjPUM1uJ4Ceev5sTs6ey
mD0ntTLBM4DeFtTQ9nKUUQYpi2yoY/nt/BWO2obmd76YN0NR6eKCADVXBN2mrwDUg8URSt/7HrHG
vBWsGtZIKYnSD4GWYT8pSQTB4S7KtqKotmupq6sLe7BTXWMxhwZiJdRZZ0ocNuS3Yy9tsyi76ovg
AF30kdSTC4Pu1GUWE5YHQEonhk6m8mfAbrSE9DoSmuK2NxtjxZOKom1Jjbw+38Cnrib/2Z9SjDU1
4TqyGxUko7SKENx0Q18cUknXDkZmdET99MZw4fzuxGdoVlF/7L2aNeboNkzZHVjabUUjfTXDwrww
+/5WyRyZrZaW/4pAqoLYa8XtcotkYCQB29YX0gzKAEFVMGX9bUvx4UsJMYnoPjnbBUKbszgi6irx
Mo/kK8+yKaUTCXi+dU98fJbQj2ZqhmysW8XNuAHLP8D3+uXVpa2P/UqK0P+VF04aTl1oMW0ptZj5
PXZdTuKiGz3/okBe0tTA0Ts4UFRWwTZfMtmc6DHy/M8/zECaBDLQanzF7eNsExraOs21jcS+xbSa
myH/3GCTF1NLnXpVQvCu7HpBRF0dy/9KnOYMqQafYtC+91LjXRgCJzrl0v2lyBOxGrUqY/Yj+ieE
92g3prw53wNO/fhi0mhCSttBE8iuQoDPQ+JP0d7iDP6TrbSYKwJTqhuB5HDXCK1hMyFVAjpsEVhD
PMx9R1D2k0LY29fzj3LqxS+mCgpOZdqFIwlfklwQXOwVVklGqhI+SZrebVVAML3TtprknL/eCXmU
Ii9mi2SUJMHKit5V/ebVl4uHFmqYrjxS47nSOzCAZXarEGZlFPUmy9V10amYlNoNKZq/GAykCAmA
2j17KpV1KIoMO4PVaLxqU41JLXE1xKvnb/X3FHNk6lniwxNTDdJI1DpXNWkH/IJFib4/V6tV23j+
FoddvkdK4Mw8rQzxbg/GyA4IMt32pdC95GrzoyEJgfSDIiTgS1djp/HSaCWmFcssllPlhrVHvfVY
+jiGZsVOSslg7Ql66jaeHB1KqyifG2HwvvTBpN0qRRT6QBB5RRfexlFIAV/iJWmkr8d0Cjwya0UR
A6gHc5AlrhVBLxpSH/KTVlvmtdaqPRaFPOvWEMrk71qlTpfK0if6378Y13hNE10ip6mTNNGJ+jrf
DzOdCNm19wNgz/gE7tW6hAY+sbZZSlU9tUdjBQseFfewCwV5w7LwSQiMKxX+6Plec7JJF5NcpIbh
oADso8bUuX1XP0lJsQmjylzVaU2+sSev2rCDJRCPd6nQ/jh/2RPfiqV+tRRkVa8asXVTBSutlYf5
lTCN2krsRME1hkC8aUU/eRBLYbjwGZwnuyOjYylrTchWzmIvaN3Y197IdzJe6rC/VKybV4LHfnwx
BwpCrRSNLjRuEWqtXcCpreykFEVitsLy4XyTneoMi6kvgVMyYK7+fR5VXTfsm69DXLoich3LutbS
AbPV5660mPP8ssj13BIyOjl0vK4o7/Uh2FaqRbxMElyYyU812WJbB+8j1PWso3ht6JabTaLljKqO
GSWi7v+p51hKW/MIelUYsFdr2Qa5ygh+X4XO/KpRWXnQfEi9568j/c46OtYBlhpWQ+ib1EPJ7CKP
LH/6jT7dppJPjTYPpXETeKV6Vchj/tROY7L1WbzvcD2PQB9U0S6ixF8ROAnrVOqb/qs10odkfS1I
WCN8zLxesvH67/GUbAqoM7IMYWhit90l1j6VCqw/rVvn18jpt1Inr6cBqU0iO1bYweJM1sbMLU6K
e74M26qqr03PfNb5b9TEclB97UYSWPBo+bvIJwiuoxAjWXdG2K+hZtlJE/zEcYj4t/BWHjvpRont
qiaDbhw2RTGswmHaFWROGkF2zYcBdNVLRFq1TwKmHUmWHeXyle8JMUSo1yBnD6slHOvUT7pF7Fph
/Ehb8ZDBPCfuEG4SsYQ9CkaBUJ7BEzbqKP6M9Cch99e5IuwMsvCspNsms2RwrigmKbExD8CmG1us
JahTkCSbMt/L0/Ro9v0mneRbJPgbT90l3nuqSHeW1r+SzvR9yG87Pk5iVjlSctcnv1TvB0heO4Kc
aZPLvm0l0tGlClV37wBKXvkz8jBWt5VfHXyj/ZkJ0F0FcrgFa6d5W3JM8Xq7ME7BGD/WmUGZonTS
+D4OX4TOW0npLdTcxxgQFMmVtic/Kt5k+xVimaJdjdJriPauiGAPEZ1RltmVEvKRDTMiiQHwo5IA
aNXZ5hQD/vnZZyXQp/tU9O85ZtqUbWoXmM7I8XQq3VyZVboejDtTlXf49a7mfTEo5ndFEl3Qp1ee
MlxFOOLmpMnK38n1C1iItZ7ErpzBawU00lvvbfbDExsH6sVDaRqrIvRWAfXP+idxbNTl9o0c7or+
1rOQErUpNrCohUu+H5pnXZ6D2mUQw99APN8pwc+0/5YC8jCT2yBsiKsMceD5LjRda8uX+rrROdLQ
rhSJLNpQbe0ey/7KaJhr2vsqyZzS+0m9adV42oEkzs5tSPkgDNGGqUzIub41vShc5d6j2j5kYnTv
MfWyN+cShS0GKrkw7ZY8lTtdbu6ncLitrPxQmt6Krbpu5y0FI6GJNpqYO11dXgnWe86/HNTuoPbB
nWX+agx4lb3sBrLgmDpJfXQEw8IkWUho5SmshKEDcpjQr3ZVsmH2ww3UJrdoKWCC2N1NmveK9JiC
Qc0f1LLdmT8rFl6dOQkrU8TDhqKmjnwAZhnLMs23VeEHYasbFmDgBamlFQ+lgZevFLd5panUNaj4
FFq0l8SRZaVhS17gBlY92Yp6F4CI0SYMkMFjY0iCrWjZIVM5lsrzn9SRbGH8BunpVizu8/iuwWll
J+MtEWJO2082x3F70MRwpfVrL/HsFs8uaQpeY9i9n62T+rUZ1EOWT5tYabdJE66nHltCMaAt+1op
1S1c1lepP0ghXw30YOOdXt40AGaHmPz65iWzEvhY2b4R+jX67J0hR7uogsLXmZts0tZlLq0r2XB8
uV6lir+DfPAuFazi4P2SWm1o74kVrQUNpXj3HozpJheUTRhLLiE8DFYw7EF/L7d4GASOAeLA6UWa
vVPXGKe/T5kGeBhTp0gZA/Qfsj67UZ4KzycJjMGjvevhj0F+DeTGVvXc0Qv+GCzwyuONTjGBuBpg
fU2AUTFAuvZ0ZWWU+aazXrsOTK0Zfe3862pCWD7wvPBtR89WO4t+aulbEmu2opw4MWBWLX8xpXA/
+Karpa+JnK0kqfpJdupWH8Ndb1La9FJI/aa3a8aXsiQ4N3CbJt/7w604dY84WbNKsIXiWui9bx1W
SjHgO6PJOzj3qyLPrvGPr+RUIRiWWW6MVh57jawPSOH1V7E+OoFcbRT2TcD+b4VRXE/Ez5psWdTX
Ab57njDZqD8LHLsiS0Eh/zEkd3UxOIDwn/34RfWJWsjhF5ka2+/R8RIMhvSHMSz2JGPuApFAcWyq
Pd7VQUvWY/DTrGgG8y2Psucika8Ho7ILvz+MJa+kNJpdEWSrpG3XcQJJvZVtpRIdpga3ZKrIlOTW
Kwk6zuKNHNC726bnIzFcCwnThGzu9T6+8iirKLExrRIZbnfCCB30rV9Eq8Dyvo3R40y1FkN9FfjT
pijJHtXYeQHpBSB8heh/hbHCRQK40itWn6G1nurBjpSvYg/7XckJYM3vOpHTUb9em8keu8Ha9HAb
SIe05eWUCaGqiuwm5ZvcvqVJBMoxXpUxUdkmPTeNNoUYMsFd+ymXjsPvccD2THyEQSKmNsYwLErw
8KqvodXCZtbFrN9LpqLiWtAiSm1V1HiE5UgTnCpCfW4KNZVvijgonKATaUKx0zS2vkH6U+w78Ytc
k3bgyVnxEItQXJKKJ0AyGU2rdhrqPaXa9jAItaY4WuH1D2ngR9dtMEpka8R4sSQrrHYx+yeMxDVh
66Gk42seDT/pVuoY+mQDaFXNN7yzUFUDchla03CsLA63nMWSOM4prPorInD0KmnklJFJhYsI0yjs
zVWpS/qVJWrPfmOYhyqY6tvCG/D7aImRPwZD9taGwjYqxYM+pFcVqPx9pYzVtIKGWt6NedrYnGER
bMwaae2jjF+TZynayC1gtw9PowWgsSzzbl341RUA/feOyvNeV3gPuczMlIfYciaUznX0C2jCjVqR
ciPl28mo97hn0b+H9aYT8vwp8sVDhyO24owZ6aB+4FAF3msWEkaesEmu4765FgmbbcI+vamgaQPA
J4tVU8WbaIowtSKJwWVykON2E8tttM8NQGxaKZu2NMkNTi4E3ZEiQhLuwAKU2KmT5j62zNQmmoks
HS990kYcyODd+31s6teJRZZDJjHBJVb31AfB17CyiByBErsis8NJTd2zOchldIXxw1R0XyVZugqT
5ktrqniy9SslN4QNIteX0MzXAxgXvp56vGoiDvzKYdCxLJWcs/QEwEZVu+Lu+MEieujl2ombZptL
6p2RZzdlbG1DRXCKVvzaERu8GoNqJyHfWEnAnqxp/JpJnIyEgfnSGJ11FQTiF8Msr3BipTh8JLLc
WLdImq3E0SYMmr1Za/ts8mwzqbJ9WRO1IpXjN5jfg4OJbxc0amoHkbeDVS9uBV+2qbE8kbLgr4gb
+4HNx8Ma3ljMUwXBPFlHOBx4xkFjYVtFoPFy9XsejtPKDJtwG2QdbPjQ8oN4HSlQ4FZ+Y0Yzfa1g
XUF4A6m2XaQEwVpr2zDdcH4tZw9tnRjpSjBV9ie1hFhMyJViI+o9GblKUI+P8PezrwnJD8UeLtQI
W3kcUo+/VqOfBklb+NatnAxmS5DuAd0oe3LE2v/m7LyWJNW5pn1FRICEEaeYsl3tzUyfKMb0IAFC
IEAgrv7P2kfv7n9mT8R33qYKIy2tlZmPK2hvzIC6e1tAF0J59T3htIGcXddDHldbO+C1tTEFT8dj
u7pR/g2iWHAsTus6ucQLnS4s2FCYjow8ThO0LpZEaR7gDyASQTUUZGW2wElttuUbomLQ+QXcbHJA
FCxxQdjg7eKmAZLdJHGbe8uSArKHfPX9aMZeZswffQk0uN+cQAmP8wWImHNDeIzplwyaBMtsZcwZ
/re2L4cG8f7Ijppn+yNsllrsEWIJvYKjrNm1bEPoE0WKZYTkQuyi0WTyQYmhxAWp0ONHUF6NxxDd
BvxsXOeyWVTZqFVc6rmVBybm+XHxRlzHBCDo+BQiXhYVTQoVcUYCYIGwXLYsyFIwGrI+jUH0Tr0R
23szcGT7qLTXp5mSZjraFaaHHDn/A8dSLXq9A5Nh6/ZJPXZTKbj/kbS+fuqx/ERF6qZa7nqCMxzE
HaDIZFsV1arocHiVB2eBnS6Q5p/c4QgLG6hEBYNCQ9HhRi1izZcoRoCmdkiiyiwG7kGG2I8Z/kkx
eK9IBCK3o8AJ205h8G2aB6iInAc18Rj46jGKKIIllEoRuxGHIS55K8LpPubBdAjxPO9TnNHOEXBu
qFnS0D/ZJNwgkwzm9Cwwoj1QcGheWM/Zne7tWFbKrY89bgSIXWG4PkC2OXt5DK7EnQbB5C6aRbCf
Yt8v+3QeD2wKUP5Ejt6GYzJcYNFsi25d7ZM0ASK0ws1/WCocXHIfOznIdtLsHShsJwww5VnFBKpZ
f2i9HWMm/gB9qH7sOprcSpx/vyOZWZUaozR8JxJ3ObmWk9SGRuzTXrA9khnhouwIGJ0JRiJ7xRER
YZ10txyZiedN0GkXM9PvjJ+k0KdFYbBiGxDnFLV/Eg16Q5xY098sdZjFbQd2Un1kNUNEeNcFrNyG
xp60GLqnubEcScVLtatV3J5HWS3PiP7nSF1FmRr5TYM3ffG7X6hv2mJW43fXzn3Gl+l+ZRrJCSNU
X0hUmc8upifTSSwU00OFI0gWC3CmWspdETgE0vu9/BW4/tJEm3hHQPK3LeE4myLapBCGPxIyDzjG
Dl+h+qryWWzVbomnF78RSGhp2vF2wBO8m2zKcYsmm/Vb6Jc+fg4rtHmrPa/Og6579WBvP4x8jjBs
ilGf+MFRA2O2n828HIjYZMGuIBkF0xqn0XrmfOb5wPzqohMp8nrYKEys8mPgWJXqWLwRE8OgvdTI
OZephaBULruBK3XXyEDesIlfFWP9Vlogootx0a5QnlsLW81eERhU4lPvnpY0Mj9TUPlePIZ28OpC
douX0BUSmIi8AXA5n7pkflp7Jo9ph6MhOIkMWPqE7fRI4xK0K/7IIb86hyO4SPWCq0LbrkUpGr/p
2fiQaSNnpm774SuviJdXEYirtB/lDqSYaI8YsQOYECbXjoUFQ6U9hzh4giTJEKMbbVnCYRVMeq97
tkLwy1Q7soe/pUMRz8FWUZE9SatASuEwSU0q5TcraeWJ9OPyKLUH4UrFKvRGVITjXBWhLbNsH66P
0wyenreppS1G4/X4pDHVPCqitv2mWwSA0tHDYg/vahxJdfGmeMjV4lvYem17XJh5Vj3y6upaPNZK
bsXUKFn2k1wx4Jfzeyjs9KVF3jMsSsNdfV0/Zg04GMa3togFgmpU23/ZvBbxhRGM6oMYqgvfkAHT
Nl0KcQ0uMo5h9JYufX3xDRAsU0ejssIR6c5H1ufN1Kz0hlZzVWDEj1wg/HS2RSF4XaKvdGYAFSjq
dZT5Ei9vLQlVjtAQhMJ1KXZ1CNyzgSxbEQ046XeV+tUq/3mm88MaRFOOid29nOcfvpW0RF3/APdx
DE2M2HKQSVR55Za9CB/xmy30zVlc05eWJd0TKCBJOQaJLfTcPkwGu6giVO0jm3j7MR2fQSsDyEuh
p4IvAs2WY0PpenUy08yOi/B56a322yK3oAhDjlcXY+CsEea7P8zb3RaEhxQhhPtFEf0aNIiDGcct
wDDfDw6LrT5kPIMrAAjOnZsC/9HWustlDSl8HbCjhDSmVHDplcgrqaAJFHXp6+h1itv5IsJVH7op
gFN3HcJDEvRI1veXV6OqK1KjRqkZE5w97HYG++V2lSnDLhbPBzun2Hy5l962lalyrG/HMO69s0wX
IO0IPKFcf1QM94Epq26iqTYY8AzDAe4+sgt1wPZdV7Oz8a4bN0O6nd4AbAyq6Q512BGvzc1aYy2h
HtY7Q9hPOXrmHh/+XifTpQPfpTkAgY6iq47BtgGOT92h6UOasm/WrcoZXx8sHDc5Tl79A4225ScO
EwBoGz0mJA+q2X6roCp2GYjF4zFBn6EcQLzZyjUGDBicIPXg68TltHPexziQJJcUOT+bVLzY1srL
4NLqS5xDgeax3XJMjU4LqgQqYjh9MiJgWOdDIO5XSA7PFd6Lp8Hf3AuOiB1E5HaGPKibaPATKIhq
h5JgzPpWNvdCfzQRHQ7K4tjYTHLbr85HD1AF4H478mUlYAYGwsfZGRldw1l1LRMo4/30dcXe8Oyh
iHsJx84gTXwJc1jVU+R1tsuDI2u7A9Ot4iWGAOOvqXFdMXZcrIVbdRMhe2xR58WMOF2lHcHf91Vd
fw0ri5CFsSf4J3TEbiKon3ErvHcTNgqdOx2gD8SDR9Er9TKNQ/I4jYneBSuJj2b0sLh2HjkLEUcF
TWesRot0PgaO6AO/ovpKw5IZBrYIGm7u3QrrNJKvwfLMI0Tmfw0Cy2GSWnEE6JoaA0Q54jyXbV1o
LqGzC7Q9oG5i9Yj0Idg4BUAw9C8IdIkfggq3rkw7l+6RJzEdgqkbMhHgml9PY/OebK469clKyqSr
8RQiqa4+916QvGyhxmRUAnmCTHM+DV+QYx/+jJHsOucCmGLAka7tL6+pmpIPqX/joa//okI43qzU
/FtNQCjazYtSeu8riZ7eIACGysKeqddAyqHPe9ajhsZrDIY6XG1znCcdXEoljGJX1mafrsMDIgmk
uehWe2cgTJYEprQrAw1QLjR/KgJFRm+9et8oBafxwrZEXVzUx4fJo7C11jLJNBYmmhMfFzv3QHG7
tUPSnoLByp9xjWNHxipdn0Hlq35Ia6cirhv9telgPyz6CKb1zPO4vfiLtCdsOwGOxdqTMqO0GXIJ
e0dhCcwKaBY4BF41GOB22YgkRrzlIyAId/DyVq9u6+oj8CfTj0m0wUuF/Kafq6VJAZ6xuOVVpXeV
GJZ7XNzhCXgwbHttSnHKaFRd2NW5bEKozNXWs/F95YEsJYA0Lrc2jm+nFaEwsRe2rwYJyuVk4+6G
eAF9A3uRf4njiH7YRImuqAEs7HO6sQ2gwlHGN7EHrGEJUiP7QYIh2Y9+ggiqjU55hMyCUjb8Jqq7
7fuS+v4ZcW/zzcYTWUTRYkorJdb2IUU8XTWN7Y9Ozu1X5NwxfIJq2eZdtaCzgX6xV5n7qQ59ldfJ
5DmUekAjLkONQtSu1XfQxCTCtju5Q2IOuVnTYSl9O0ps5/aXRNcCGwiibzK7XI1xKkKXDevyI3NY
ZGy0HT2keBYTUtDzdF0NWn/1m+YOjxB/W+Dx0dD/H6zGb4g4mcsuWQuFI3kJmofNqrb1M9zLou4r
Cy0xJAPMT/APLLuJh/ke/Luz18eA3+llzMCW3C1Oyq6wC7YajcNJoTQ27Ikze643H13+ZnhB3PKe
zd4haFN08WzykAzDI2a5AXRbQGOBkoptb03RLEUZJuTwPi1183D1HGuy3uAoUU7aIux/6X+G1n1F
jM6TdvhQZEBdrcMiQiwiX8Ib37N70yJ9I3HxyQccLGrkRxLUB2YNOkPoHEMgYDecrJaqR35Ap+az
BTERjfADSer2xoHHlQneoKQlKkYbHG+h4wMmH50NL633Ptiz1d6rEqJAwyYHqay6ujQlchH796Tm
ZXXlbs5oO65BnJ4nX53oAAQr1PAz/JixdXusUGxPVvaC7uGOthKnUYVdmd55LeCSa4eiHQOcGC/1
tndOQCpZq8s4T+fKIynCgDdrv0RRjDTI/54K/mHA+Tl3pteV9nTv5v0aGrBxscFj3PFPkY7+1X//
iz85FD7HzoxBxatxRgyUsaMmuGxo0s9LOXVyPfdKYMDg0H2E4OwAte6J9W9iG6K/iDH+MFD3r9/7
fzRYPEoDniZG7X25+sdom0Ikaq7b//HqXf/r//x1Ns/o+i1hu6/Bac17j0JhOa5YANON/mVs+4eB
+udgfgh7vAUr5nSkPAFJO2ZeEblR7URC1zvgaav/m0DK/zS4p5XSdgUy49gBC7gf0P149GmrH0Pq
ljK0cVWGmpin/34k/iBQ+YxqQbzOwobIzUeNlROW3msqgpsRv5AWCk7xzCEQ4C/j9T894J8m+JUi
vk5JPR6F0QYzgMrOD8m8+a8MAfov//11fv+QIezz348BVOXREK29Pbat6J8t8m9zZ2Nz+O+//ls2
AyPkc5bL4FJVh5rNxyGdURe1jcvs7H0FhzbdBQ6BhvHQolhsGuxJaxjgBMyR46z9uAghOT9GQdg+
2FgOpaXrhNm0H2cC0May43F9cDUEl//9QX9/qUl6vdv/8zbUW2dAJhX06HXXPMdrffEUQuiPzW38
G039Hw3T/y9iIZ+zYOYlFcwZxGAjdiw+NQj2u07duxNRpr5RTdd8SXEq21Ak9+kbJif8rrUw7HlV
t5UDqqtneE1xzkQs/zaeV8jJyo1HS5uHSg6HOu78/5v5G4vzp6sBSF5nYzzjMcRRJ3j9LpM0eIMd
hg//fb1/vzSQz6Eywm81RNaI1BwWEtzUNUkuFQ2n9z68KnRJ87c19E/3lf77m+CUpoEPb+cjmg8T
jgXd9sbpJlskBrv6L5vEn77Lp+UHJZquRI2rBVbyIUHhDNUHxSzIjjtG7N9C3H4v6EJM9b+/yUIa
kup5xLoTeMRhhIwxCAiZzYNwKM1aTa/zhtTlSmBM8pcF6Pf2OJJ+WoDglqdD1c3zEUHu3nNiQjT9
BK0NYsAUJsx1QN6jwIYYsDZLcMu8GQzc/34+/vBtP6fOpEphWlKJ+Qjhj8aZNazNmSUA3yIzrcH7
D6ll+Iy+K5rtTY0TXPnf//YPTgREZP77Kqeo/miFielxgZzUpbRB+r/zYgwoK8RsmzFsDwBgIsLX
gluC6J0O/SXd79uu0yhhh+lvlsE/qAZBofr3B2mbfolGFJBHBhs6QmjrZM5oEgQIZpVJm4PDpoqm
5XPeERS8GV1QTWOyIv2/hQv9QWiPONx/fwLwJSGoAoD4iIYceWN8JFMB2jtOs4FnMOOG+fecGjDE
WUXRoZ0Ctb7GiPVvyzrVQQH+qz34ASS6mHmNqCz+8mT8fv8lnxNxQvhFUwsT2bHFFvDGx6UpNjS/
cqmtX4RcGkw70r8xQ/7wAnzGJPlail62wXasGy889ynQQgGOaKdIVteAvWQ7Tlw0u25ALIMIqvov
q+M/Rp/f7BTs07JVzyMOaDbGn8eEo+zHcbqoMVVPRAqaV8kQ2VzHkAYDp50cqJwh7+g39h6hAwIC
OQR5vA6gVar87uQ7ET+26KyWPs7VX6sFMLbGrO1JgSaVbWiGgWygx/Z1lWJ9dTwlr/0aoas6JZG+
6zy93a9bosEAV3wP60VzcVMFudRmOIfrO16gWMMAN8b4+ESXObrULU93f3kd/7QMfFpatYdRUWjt
dhwQOP+DV4jQVj4hyHz1tsjPQlTg71G81GUPBsl+kTP5CGkjMbXbpicyJYgEmGjE9mlnSQ4RfZSt
XYwUv7T3/a9zME1/KdX/sAWwT4szVwTdQey/R18HDzWOSNCi7HoaFtMIhP1fLsafHsZPq3FXJ1TW
cFseGfhGdj9CGtHlBpjzU1/PVBVoc3oPnh/R10ZdmxoR7v8LhgH+CzZa9n1BK+rAhgb2BwZpWJ2b
nkDY5vmjK8PQn96sV6H9DlWwe/7LJ75+/d88xp8TiJZlAvka8PhjgwYMIJxsm34AZaz83Hgde1G8
dkXKNHtZ47GfoWAc2X0X6fSkOMrsv1y3f3xHv/sUn9d0vDlRGM7hkaWKL/lMsI5iwQR4O0ejqfqJ
Q4psIEfikyrcUtUHCuJbqRREArBeIoJ9M1am+Srm/kNLyV43hYZCNg9rzbIa0hGM0TCYvEAFRL4u
HmO3DZftUzJhS0B8c7sXEkTunPar+sa2TY6F9mZx161z8x36UfUwW6gH0DdL/pJd/I+p5Xff+NPm
gem7aLeGo5pFw+0AK2wyZBzE88fEAUw/Qf8qsy4k3hvaOuEBPk/6GPVDc9wqFjxgmqJPNJnMjVdT
dmyXIaqhFlMrYNS0ltD6+vorcaR54BuY1QWNZ1cGIJrnHs72YFEskAAclwRt2P9+jP7wcn1OU+Le
dT3CsAcfj64/Euq679J40Du4CNNIDfvmX5bdPxSLyaeyd426aVgYGv+Ubt49xr3B1yEd+Rd4bAbv
L09jQP+JUPrd3bkexf7nrMHWiQxzEotDWg1NXSQ0nN8qhLKUyWL4SwQq/C1k4Zg9dpOcHwfBYgVI
hDQ/dK23JzOM3iFNMNC6BiID3aj4SPfN0K1hJntB8N5jFHjTLsIjxdy4xOwAEmovLU39cMfwSnYQ
k3or0BwGxwhkO05ehgba/IvXGpSHsKM9RH2Qcd9HY+d/9IkJjpbXos+h2sF4V4wh1Mb9Ztd3vWry
RHTXvCLxO2aI6lhTjALGbTmG3byW2B1gEUYW+CNXof+Avi+6jt7A8hriql+STbqcgnVBUZdU3t2M
4gHr9chBy5hHOryvZFKgiGjf8+EqD9BAj3z/eegnBwzBNiNeFlTRl743/OIlNX0eWbTduFmau74B
xQ+Y0RASNrlRL8yhcLPnPokHjAaNuOBDzPdVD1EYonV8chya649qmIW+DHFPrx1Btf5yEbo62doM
fZK1sbMgbyASFmM2zi8BsOgfoKNji/HFNF9iSI7u1kDTtzEJq0M1QHWAkUpqILlEXfbDU3Vw7uDi
+ZKaqn9LXKcf6ETpPo37Mclns0Y3Uei8bDVj8E4swWw8pMDaqooB8TBQg8YdHW84TaDBheXwFyK4
IX5r2SmsdPXRYG+G1BYFwb1w0/QyRdS9+i58xZwNPMkmMhBmgTf6oydIVZM0dY9kWuhNojTa4EOV
LMeAjaBZ4hz2ruEU0JkwPX9eHCgHOelM+JS2it2ngwSKF61IgwsMd+DJjAs0flVKW/yU71Durc14
aZ3TR+w29I5HFNPwxqGQEVFQR4jQDby6wI6stmzy+na38So8ceKSkocIiTqwxcdAM+YTjASifptS
mqKFTOAqzUKc6K5ag3R8RVU6fRNu5PVJyZ4yaAFn6NQTbwLyA/IFgG9c76NvWqNSKpYpZeJQV2F0
Q6lB0sc8+/wlXiDb2PFA8guhLRTftMa+E0cOfFpA28a5IOEKqRjvHBUQVhN00nWrzGkCcXLNqAXO
Bh0ZhlhGovwMxbFjBZ4n9spGtuFDoxiLMtm6/lDJsR9xdl/5WY5cfk2aODpuwwI0FuZYJjcNZj+Z
WYGkq+TEnyxEe1cDcnUeINE9iyFqjqTu6FQs4TSFuacMmw+z4IsCO7Fqb5MYW1zN5/5bZDeIGrGH
AhjdSXO9I9T9JJhmviJto0cMbXz1l62mEJMmP6HDACuiXmlD82ZQ9AUOgfGbgrGtKgKv6h9gYqh/
RAHlZzx2si7ia+HbTGFysQ7ZZGbrW6ijMFokjWMAlJDwWy8lJImV2q4Ii4QcIsilvNw2I7tTOI8/
g3i2vYYSSroEG+KXNYVdCMv7+Eq2bhIY7SO3IetW9N2hP6o7kbUGygPMVUlUWKjDD94mA1LOEO2k
ENR24rvyZ9BogmjYTaoKlqJtAh/lniHbG1nE/DGnG+mLyDZDm42zWX55NRNHjDs3DBKk/oIz/Djm
nUPjW22h/a6Twb1FeEXepM+9OyX6+eKJMH1DHP36wSA+3Bk7+3GOoVtwmzCWQEnuNlShc199zBWZ
kL4NaeP7uGoGs+kEAmay8vSlS1pAPqWv7oH8bM9eq9nbZiUA5jqOnmRr66FI+jl9Yha8qSzVZHrv
QsiHr0NDtI46H8pGCWk6W+vk+qRXnsFP8RbXO0olIB9N0B4xzkeGMSGVZVniu/WcKjQHIFbexswh
3hiqc7c1e92w/iVSo4PpvMIy2pj2pV5lAkeLm+QrZxs0pT3n3WHx3Hb2FyqGHH2+DWiW4SrVaoWB
qtH35tHLkr4d150IGdwZy6B8mkE4MZpsCkJb43Ss9NvIK1sd2pk6JJu3Q/xi0pUcNpHoDxalUxnh
WkHeMS3QhSROj/dxo5o3gnLmR8oTCGlYh7Wgb8XyddRp+kNsgYP7IuDri0BO+2V0o/65Qav9SOTc
XdIWijWICWeDDiKrzS3vlbwhS4ypLZSAS1IEbFFLYaLUQle84iTNaY+Pj+s0dwWilXBXJ9xKnWE2
HF9IbLed1IKfEFrTfU9mSBsDv/PRnJgqB1/xhB254BCj7TuCT5mpwMBdwGdTss6bnlRsdIePP0J5
EqfrlqebpvdNCJUr9ojwroPiDlKBEQkfDUpNCR2+65GDGakHWNf9b4jFDg84Uuhi2xoGX4HZgNQa
kNNRqeC+wzkuHz1fHRvlABhC1tRNHNT+cdNQTMRd0+4YvKLnNfTIXd3Z5tZYCC7E1KO3gX1Z5ZC2
eF/aAW7cYHFMoqxL7D4giG/J4QYOdabqpbmBYGrCqJYRyPpmoLLR2e9KGYMbtIWE5YsXmoIDoXZq
U4JdJVb9Sxqvk9uN8Ijg9JHAGD+jo6LvuAjxiMeGVzwbfBu/9Bja8gImIayIsYF2NwiwU2aQN27v
RF6n6pFYYfzYIL8YIPeEunhNeX3XSzRp2g3C477qMenvg55+6Vjf3WruwXaEasVBI5NEYa4h94Dw
yvfEo0Ite4ebJb/RqYKDJG6n8ZZaX7KMkS49oqhlX1SUYg3XLRtvmbaIY5k54Cp5y038KKe0Kv0t
2B5GyCOOIe0lCiQSDSa3fshfgP3tnhcEDsDeGzEJ31rdvZg+6MrAeQavWz8+2mGR97XHlpOLWwjL
gwpsnxmzk1fjVAoHzuidV+W70vY8+TamWP7BBmPBfsAbuPPRA4L0H9ePtExCTIh8VcNDfAEXVLt1
QDw3doAh97bez3uMKeGtSabrqXjZzW6QgDa06dvcLOGT0Wx8SknHs4T45EvXR4BXjaTfxyvgV6yB
RYDN0fviCCRdAoKWAvFsISRhMDo9xqETt5ULh3ycq+BQxX5DszElKFGGNpx1UUNRnuH/p3dbFHj3
JiZDtYd2JQIBLVzBtopi3BlobiZyh2dHqaLWdN5udNLYFxnX0/zsLCR2Zcj9LYH+R9VfdVLRdz6Q
+NnrI0Ey4U9VmGF3DTXUWD6OZxEk40sBiEGQYGo6r0dJOnjhbLoqhKUtk/mmk9Drn5I1kXsxG8Cw
IMmGPkRzqXPspkjeUZ1Yr+FJAZZx66z3NFf+BOtBBQ3Fi9dvKztYUOlo5hy69RBDzOUYAf7LAh4+
aSFMoYQF8r1PF//SsLTbWQYfQgYdM+L5t21EZbSC+wkNnBNvFuXyjhPrweviYeAM22nuIK4sgYdb
yykh9OC3laKZjGn0a04q+JPwqQ5SoRcKlW90rFcAwCxM0t9qCWuZ6Dr1qJ1cXgxW4H0yjuRCKbDf
5eyHzZeWyu4Ocu3hlZt+ewPzRhzXKmhOUWLksdUNZIB1F1w9iAFaf9hbTuE62G/DQNuHqk5eBxix
3rBEqiMUWh460diUdKS793nV2203LG6HbZs/D1Pln/xJ6vMyxs3B3+AlSyTb4BIaWXrgsyXH0JDq
BfaK9CXARof1wlFcUNPuxDpj0OEi6J+qiFTHCheoBKYLSogYkbESIkLlHqpQ1tAYKb09RgxLLZxn
YqOwTqzJh5uxItRrpT+WuYZ1aHVzpEs6B1CoxdFynv22KZuBQJqeKAPPoOYBVgvBzISeRM9x2DAy
KvWU9g/OTIxdpY3DyfidOHi+D8kkx4ZY4DQk5WnzCEhloZhvh2HToNJb+MpwouhoZhgCBDbbrs82
ZfUdJOD8rDAaqpDzGbBHvS54CSLbF0gs3142ETVfPLH6z20fpHsI2qcuj8B7epwk4ri4P9MbDVT8
afYCCy13POVLP4Yn5kEFhtWaw1eHreGYLmZ6gAASFKB2q39Wo8EeJxYvnyQ0Ohb6GgAukLSwrg6K
Qgjf1SUII28PAdlatpZjv8TqMN30akphsXFpfxutbbuTPNwQ/DwbxOxOiFkRE+vvDMSsPkB9Y3wG
g2qBz1P33mX0AvEYTzQ80wUa9RZ643PUCnIHWU4Lqu72oA2zwIKjdScj2UGFLqAazxAzudxX4Jnt
626GLyTESeeoEtF/iCUM4HF19U9P9c0bduy+QoRpijTpIKQHsuAIspCKnVhdra/g0S6HJSXiXKul
flzh5gRjjzQ1sgXgNWlyH+q1BHIsL4HgH7ZfqFS7r4v02MFD3xu1MvwN2TbGaw9ZUdf70JdZ8Ku3
iqTvdPXiS5VsfTHZdTx0fL32s8B+9IHC8x3kA1w+r4YOuzky9NXEXrvH8d+V6KpvB+hehm8OcfWo
ZUWPOEI8oFDET8pY/PkhucPmam8g/k+/D5VHDylsVt4JnoHVQOdTi58iERZuoyasTkm7Njc1mENH
ts7yR5pI73ta1a6EQFfnIfpx9oT6qgO2A6KWy9I3BAYXkx4S2hNMYnH0YETolwGFHXYWWPDgkuuR
u+HBRUMBrC6wf8lDiKflHSt98HP1evqzrnHG3mwT5tC4VAkASprvQsTIPcOm0N1xLTAa4gYa8hwR
hUHeTV5SoqvQHPFfzYWYxAepUTCYAZnJKoaZDyPQcuCZmo4rwjKhJ4X3j1VsgPcZcjbEkbXp+jIE
XnM/QCVTyCYeLpD8I+0U4uEdUrGC04yT5TmpYryLY5i+J2Sd+qKNlQSgcBDwl841Oi3ZOAZdW2hs
9BUO0AG8e5Iut2YhosIEr9c3ttmgJFCVwjtkApvZbhWlQLX9KJoNzMpYVfd87LZzi7rxYma23Aw+
jndLmMovcmtdrhuKiBJK6jwCA2JvhAjy1ot4mQqMz2CTcFBh99ueoAG5p9DCQZO2ODyaXYyet2kg
EceEpWrgTvXJCNtHkrZQenoLwKhN7B3tUMEHHC84gyLY71TVdV/UgVwfVQqXm1hh2Ko4dIO0W9gh
buR6cckCazyQQhKcTZue51EISBLjBL+4GgFOJFSYYcz53mke3XuzdAQdJ1iIcMhrbzuM7B+qiQen
waNQXjSrvMrdyV0U1eZnBDW3uoSWkbvUxROiFqmJXxuQtL+GQUC+L6Yed4tMuzNWb9inw2ABoVNY
KL53wKVsMjdYUn8oN/qYbUVDfW7cGu0HI4cjQKpICKIj+drG1/TnCiEHMGO3Hm5chJHVh3WjvQ1m
2R2hOcQb1KZRCtgl6qNHv0HNOnZr2h2Q7bsVslb2EacPmFqiplrLBhEMu/9H3ZntRm5lXfpVCr6n
weFwArr6IsiYQyEpFEql8obQlJzn4ZB8+v4ou7ps4S+7u/HfNAoQSk6lksHhcJ+11/o2e0pJ5Hy2
DzQ8lXWQT+5B2Ll8rmYlvKfa6TZz4ip+JzNxM3dN9B0lUkReo7nNOg7MlHdshKZtBnAQ2yL+aNJO
nzxhmOIs3DzraQ034gjMqXwSxlDsjA7jcqjlOvk87EYrxnLrWFrn6k6TVjGt46bRz4UmeWnaunIa
IrveWpba7zuqLolM43a3cJTmW0gPms8Yq/ExBjHjepOTuyfMtv2KxVesU7t08DZUig1Bp0xvS2UO
+3UM9I5uDwMGMXGOJIGw5paABEa1G+g54sH3pD0XxP+M8ok1UL2VKGj7ti+cO5MK4jnRmo4Jqe18
77iDthZJYD90TaxIX6sdzJqdaj26ZYIzLMyt9FjWqaR3GuMH6UqzQGVsDKIXlbpO59m85w1jXtrk
M9uShdMTMrXW+zPbOY+0ZZKQtA61TZ/iwZNGbuxSZSyOWaPm93EfG+TPCL0lhNKO2VhonskiuTg/
WUTmTLuQickuOGvj97DIxbGu4/ktJaJOAn2czQfMewE58GFaB4XUVlE9zW9Uk4u50ZVrjJNiLZBb
/VhVAt+2SgfLTws8mHv4METYwHGf654kKbAuajLAatPqKehzYz6nACC+KayDkTf1ZbKNjXHYKE3T
3wI6Gu/gQc/rJhlLuXLqirorRQ+2osFZKyo2Xw6lj7epLfHApHl2bhQrZJF30svIGKlkFVoi+dY5
jCsdog6PIVb/zlcCa6Imc+JrnOfyjHemRZsayMIWgv0znT+koCKc19GY5s4uKRHnQDNk6dUNlf5N
h3dyCuawinxVcsfe4DEMqDpzaXtdZSAVylT0t3VA1e3lvDd4fu1402lYD+XIKObFCpUzm9TtnaNi
6Lbwq1IwO9gQLGZD42R3Ro8LvTM16zFKQ9KttI/7VUM2COZRJzdGUCi7XO3krpUKgbwePe+UIHsq
nizd8ZtMVXy9WYmDRGts84zGGzxQEmmXTIfLAb6dGog+qrYO4zBkhFfaku+srDj9gdAYcb82CR5h
aSXuVtV5T/sEFzIN6UfWXoVDhAGw1qAcmdPl2usis+zXcbH4knoL93rfGPeWrCb3tlMU1dcG0E1X
Y7AUdxNpsUq8ztCN7oRrdEbj0wzdCh8G6B4vcTyPW3bQbLr1UYCW6UfV6RD32uxJUywxrkgOlOEj
cGSr8odUMVFz02C4IRSOQiiUZQQJj2aAdO5FsU4B7cKbHekDHKshW3bppglZRCcRojRm5EFYsMy1
GqrBcLLUYMp3YcPLky2Mq9tBuBcBURgFDAG2K9VU0IYkRoJ1mtZOAvNAC29qkyTVRTPi8jGo0TV8
u4lcTMgT2SsvKhM0RreP6vc8aXvVL6JmajhByAqHesSGujImZerX5EUMfryRETa5yJoUL41yOkaG
O8t4pdNgfkT3i6VXMwVdbi11LOSBHgkpmFDKXPlR5hWYHB0wAa/i4Z2Uv7CfiwTTPVDSSgEykMdm
sjWsJoKaqg3VvB8GqT3EVGLqBhp6Kle8AbIZTaPhfdxEvfDjudFv57C1ohWSa1yghA36ZTRT60U3
qQxwJk/xLbPQufDz5DLorigAbcTJpmm5aVtsw9+IoKS+gcjp27KfDnoQsLfBXbtxmPBmeKRm0MxH
0TIIWCQJEBaR6eUuF0qwtqnFoBtYDG6viOYTVZjTdNM2c3jBdZ/Uq4Yb7UD2j0nIGPYfmmrKNr1m
zqFPR7E713bUWjvElJDQPSnhdS6G+rm1p+4DobXd6G0gmO+HtDiEdHzogqcxIpGeEjLVk2llhaR2
K8Wc/aYPM/LZFpLZOYtHhhOLxRDeh1LlIS3i81xSBcXqTF+z1cNoy+rGzE+mFmyHZBY/IpmAdcFV
/aOIUox+Bl6CmySo+h94SdJbg8fzEjlJi/Dn1B9zStaj7ON5Qyon3mArUp5ZBKvIY7ihXJOzTw9R
40i2Y7RlfogE8ugsu+pDn0P6BlqM658IB8A9SiUr0U+iVqYPA4XH9IxmrB4JlUaboR5hO5C+vjQC
AdcOC+eAejO88TaQ6KNGw7rCRUoPg2LVL4ObRsfU6sgKydwq9ZWINPmd3rWIeBMCPl/sZORGmgkZ
rwft9lGxB5x1c2UKEvvNKoJcj86kVUdkBfdAzqfPN0XeqA9d0bNYBU41+GYQtyFiRUTIYQ6qNUEk
G23Ymi8t3dbThO/wzQzskIPMaTTLQemcVR3r7aHoRgP6SVMhxQQ0zwqlP0bsQH/qlF1rJN7lVTgh
iXeh4/SecLLyTRka/cVKyuhQKWXxwrjg9A2aY7urhxGHThBYit9nC1Llr9u1/6mL+sW70g5BO7KX
IUQzZvZu7lrtjKqZ7+3lFv5/+ye+2ELC2Y6symm1HQ2HbuPYzKEnT0Ieq++Gv2k6/6dP8cXRgakM
MlPZgIRJ+3ELO2pYA5x1N02Y/z6l8b97+PX2ozy/5B/t/1h+8RvG9oYcb/c///xt+9v34Ufpv3Qv
f/pmaRd3033/0UyXj5bD/9do5+Un/0//8B8fn7/lOlUf//zlreyLbvltYVwWv/z+R/v3f/5ic0H+
81TrdfaPh5dseHkvm69/6be51opj/2q5qq25lkr/Rv8cXy0/2u6fv0Ax/RWcNohgy+WLy/P8yz9+
n2ytiV+FMFX+QDNUwVcMBL9PttaMXzVTB2foqo4mdEBl//rwd7915Dlv/3EagqZ/gVXy9hQYMDEf
80tVEjVffWGEwLnFZyYhJkNw7UT2Wka4htsnR7HOZY4OO7HLR+jWCfQEdM/FOR9whwWxrUE4rfAs
ZrlX5Bmj1XMBlctYu2kGEYDSitaGuuqVuoUiwJ4oYw9awHHb8sadWF7S3suaPFg1c9Iz07U/SMtW
1kkMBTNIAQYQmLaScZVm5rupQVZSXfs80lvwKsMlShc8F9b7TK5rBX3AIPZmX5ePYJTaW0EbmECM
l4exN5TpwaFBsgoqvkAh2GNQwPNVGD+rnq4BL6Do9fPPUHEfR2nv46AyViWJohVmbkQO6VJ29Cu7
xwGQJdY6b+fBq7ORSSEFvylh8z0AQAGxdqVspf1o5JA+Go5R9gfdSl+Ww2K7nqxS0pPz7FyzoXY9
VGOMONPeKJyrXqavCSMQ6W9VEt9S9d6T+1aBVnhz3zq+FtIZBXy8MuCKJBHjbUScvkbEfUAFLOK0
1q5wMpL1zH9YVkNpZdNGrDo+tZHc6vVwhdxC/L2tMQbMb0ExnirIaz1UNxQm0eBECJ+sRXxssgFD
TZ78UGLx8/O/1C4d//K5Hgh7loaKqYD8fjhcwhktAlrCts/FHtQ0tU6fnclb0iGMzmZvGxslaQTA
kBoxtOsQkS32+UG6sSL1e87ucSfcC9um82gbiNK9tllsXsBS7HXtMvwWM8T7FCinEJDHWlUDaCJv
3MAzQSsMs3P/XcvrvZ6BeUkSFOGU9l6TPNdOgzCzFDvsZV5tl3+yJ5MlnYjuNPnQKqNMm9zxEmYU
A5tOzxrsvkz2ActHHnfHRk/ZanDDDEUf92mQ7ekuzcfApioxK5AwZa1Xqylt8vOUc8ICRdw181GP
qcJsNu5erIQXyXACac7Qmcr2wNSEgbB+9Zot931qWQYxS0FWveyZXZ1eLDTKI5wNH4GDSs7soMX1
0CGiFiOSCG2esdDdayYDvZPqp5podItKmO6mLZ4Hs5380NWeM41OTF6U+jJ2pCZ8OIi7sjUe1KnY
NxVqUAVoZp3NGhvd8a6juvK4HhpmDffUNA64o5b4Yo1GQVju3iTIuc55RD2C2o5rPY1dnPmjmt4n
1XuigEaLlvTmTlejd10ThV8KDJ5t8jxGTrAy+mCPzMfpIISqieAyTu5bbmeboVpqKXbzxB254nkF
YK6F/tasa7acMG2Scl918PMieWMHz7CN7onkRg+WJqebthIhhxNWJ657Q6wOTbcNlyaJS98lcOPD
MNf5sRiMfRyXuDDY7d4wTcHnqotVU2Splw/jtWAlGiv1uzZn5c5x0sILhvxdxpI9bFs6R6Yjoju4
4aPsMPP0kfBzYUPENWEdAln1oKTNW7sb2l1Zg+o26Cy5TK6GOFM+dwODZfqwvY5WJg95zd1AV7VZ
LogZ6/ZDoSKlFrZ5rLB/berhwRrKylcH+dSmwQ/bgASX3BJlJj6ssOh2JdwxeDTPRXrjJuOPycye
XeZs+2ArCFJ1YGymjVRo+kokAS8ixerI4KqP5WYsIaW6m5lSYjU9GnXLJgonQByW1GwKixg6srZh
o+OpQ7UXDl3agEHcq7oGViNiCk+MgzvDaS7CMXLPGDDYKhFhfyeBxMcG0JfK7EC2wphAD+Ue8LqN
VI0xUs/f1aHLYQ/V184BnibYuUbtYByYhvCYDBUkcae7d+K7UDW7xQFh+6WRD/s+/CAeAz4i24iJ
La9pnFs9Zj+ui59Ki64BPWAjZB9v0mzGnwUwU8MFKxaRVWPbJOzimxXpwcmK0TXSOn5uC/NHS7mP
ajLWbPT7zGf437Rys/ieJhs206iAguYO/a6C4eL1Ux7dgVQJVnh/WCSinpuTN9RG+Sjzcau+pBwO
2w1Cjy6ohsqZVhUj41kW3NKrBX6OPuMeJTOPf5x+YniQ0Ke1cvk5vR88xnPdRWbc+a3ei5VThXeN
C3YvMQ6yRpmZLeenPbSdLzKnOBB1RU11hmrLEMpUVW8nMUGCL94spH9dr2kIVTvFKayDA8xincaB
n9GMOIvZyVaNW7bn2Uk5RW56azb4JShP+k2by1NYQdHFaH+MqqWzLrHr5DafqDxk8r2CC8Qomb0Z
pbCDomQfynR6KFuXfpPi+HY+RNu+HzdpH+sXlGRapiT9PWuyygvD3TYqPBYmAuW8DbvzpMpHSwNu
EgF2GSvDIPGeQOHoFIoBs90PZp59c8dg7ZiezQtt5TT1g8D9TrzbRiy19fY49ekP1zWLXaM2P3Gb
lXuLlzoE23HVMtWdg3HX+uBGuxoPyTZ11sOYAUpx6md0WUz93hCoDyb2IaXTioMU4w5XQQj/0tkO
Ji9Ky4pP18aKzy2QQwKQN2oMmdTKo+cOCNV61sutKTX09yjGYaPc6zHDrxTrvWIwDX01ioRW+Mo4
995YSRxVgZay7WXeT3wd0A9L0xe1E54LZIVOxd8U07aW4wSzR9A00A6aVt+qbelPii+iu6lwblOt
OZt5R+ViUqkHo/GQiQll3zVPZFhan3kee4hmJzPQ2H820Y80krM3sG9IYnfnVs1mZmrNhDx3CqJi
u1DuKptQMXYB8Ta2UttmAOWq85BXF90ivWtFlraNE4YK67lXLjSsZgO7BscVYtsqaGcfjsUxtIan
VETsrTX3+7xQKatL09a8hMfYZ1jQTREUAnEDdEJQuO6jmVLEAffIGX6ElBCuu2E41jpKiXZwVAYH
JTZ6DsS8bg9ZjjmrYRRtbEWvya3TErGxZvplmBODz5/1bsQ2hbfLj7D7eGqDiYeOKeQrs136zZus
K+2fhbqz2qjzXNnWd9IKQCFQNtJNYbhLg5K+yhVLJTlu7/rgka7ieMSAv8LbfAN9CnMHLqlVZ2z0
3ll6QOkq7FlVzPNYTdcQyoynmeYxHtSfoAccj5VpZRZQxphhYt7mo3buk3nPg3bpq+BnUg6Ewsvn
maxIm5iXURKwTIYCUEWmv+Ma2CkUZ37QUHKYzYdD43Tsm3bTZ2O51oTwpZnHvActIoa0qrsUR4cr
sDkOIvcVWJ0xLycZ56+uM7CyGzH8Q0HTtEOHsOMnOCY1FQdWjaByLk2ZeWPD52832HOkT9vtBxbR
t0a9Nu6wC3T5jnUIEHCAZKtIxCNVe6APcBdF+TXJxXbQrQg1mmsQZez2kfd3UjyGxdjBTYECyejZ
xEsa5OJEwUweN9wQDZmjwaXxN9+kof7hpt+G8liOtl9ZOh0MhTs/Fc6aYTv4lGzpYcqNfNKv4ZoU
0EAbMztjTf+WZ8Vq5qdXbug89bdVj9tQKQBSZM7DPCavgtS5DOydm52BUN7arhbvI3IUzVlxhts+
t89DVTr7xEkfUWn3Gf6ZTIF/24a9oLXJwYfBTzvoLo0Ksa6itCpbeqltHeGdy1QckdZwHlEn8SOU
1UHriEQn2nDSsEFQe9cnPevTQ1pbL1oW5UC2G7+3yHnmsrkGmO8ZA8PialrVd/eusJvgEBL94sYZ
J36Fsh2a9lvVRtbNaAi5CqxSBQr93IZt4BtiIPHv6ukB1eNoRf39YOsbGgiOP3KNvbilwqpiG33d
uQaCXQDBPddr2Xe4LVUVzxiTNIYbGcjNkE273s2POUao5UEjNC+NpzLf2steQZdx4jnG9CZCZgAE
LDFmxC7LCUdq9lB91cKIy5bzMGQWnFTG6fqpvXDUmnAdBGbs5TY6bq4Y1zpQnC2oBT8IR9XLaV6u
eWgeS0aXMIiuOwtMT6zxi/fKABC5FH/c8AyE6gAJYGHbNBJZeKgEk4yAB2Qk/HWSBWWgozpbw23U
9i4v2njkg0U7IGcuxVXvcppYXfngpPha6g1KJ7VzrqlLf0BbAkZq7R6pUj+cMxa+SQmFD4XsZYy+
ff4sdJ1k9XkmhrobVzCgYyV+Rel+lqU8VlH8GoZs66yKV7gdXLKW7eHn30Fp5jrws7kFZzacYBFb
tQWuNB3PqgLv2tXUQy3Nt6q4ZExRuG+04GCmhgEnE2brEEGEzqajtuAnBEaltaWlryZcY7ybQ7+O
hlbbdFJMQERRx5ctQVCH3aXn1w/qZKwJFKV+5ih32SjydVYxZEvpb5o81b0WZx0Xb34UhePcy1yc
cuxQtAYaLovyIpR8uJ0V09fNzsCpxoiergJ+l0036CTreij5VV1BV5nKVg2VN/YL9aqbstfP/SYQ
zz0hjxUWhJ//+7xbk/MNdyqESC3aTZ2q7m3BPbMYKtaNhu/VdqOHirhdVU/y0E71qYK5wT5020f9
eJ7MQ6xGxNP68jIWHp695kZSOhSdezKz5oaUC9MwipztDjofdFG9PDS2vm96npNJC+xNVjeWbwJ5
8SdpTOdSpuwxXCvdzgyg3YW0uRZsdJSE361JDQ62dTLnACcvSGvPYjI3mdNoVanOHho6Kvp0D9C3
dyHysPui0bPHt0tLR8f7nSWvcTvy9EaXDMkC9+YVVMpNqbfvMnnXOmmtq0U6GXSayNJexH5MTknV
+pN9ijprNSFH0TGQg1ep3DqYgwYvkLBIahTMGJpbonR+XMYu6Gd7n4c86st5djAGr9IaNGjLtfCj
AH8EjXR+0l7TD72lRIMVzlMRRso1Y/eB7HKeC5QHIRe/TsgxaQ7QdC1xznrSA1L7VvQvgUYk3436
OzNYnN9kZXhXBVezX97cywpBAu9q6jpYOsfE4s4iv4gWSWydlQXoNt58Pg6qzjoC+fKVHs1er3mD
xnWyjwuWpn6slrmqfAxKICNXTW/5XMu5dvjZPLKQdsVKNmA60hH1xEH592AnvdHu3/eBPa1sTX9S
k77FMi7O06wN3gI7z4s9PgVQYrm33JzLfanqfNIu7O6SdFdAxF8WRCWZzyH00LpEow8DNhk6u0Az
RDsyB5Sl5VcFYXejEH6DsZu+qhQ4vx1OMFtsQ5ZVCXmnwqmVL0USKyyCRYGx3hn9rGOOS28yV8Rm
F5YI1KFqWRDoUCikC/OmSLyhZ8nu8+x1on+yCtuZ+Bp77qLkhRM52GYwjK+q6XuulfbnuVEMljpd
fK+T3PbUjDX383KI5ZiL+Cp646V2OKzlQsCBv2oYoCxGfsLFdr1Sy5hWCCKos+3vn5JZkvPrPs/v
tChm0DIQrgRhhq4/j+Z4SRb/c54fBNbuInly6/TFmJt7eif4wKAzwtEfQ790sSua8GtWUigZSxjV
ipoOi2kaR82sTCd75Ca28LdsWle55hP32rJAfi7cY1gvdKo3y0YMakaVuZGb5fJ/vgJGq6t5yZub
zx81bK6K47R3lKM7obf2fjLCiTawTA8CfpNXgvhblWRJ/FQU4Y7lvOW9jC65PCZjFGxM+OeeALXK
yupbxr5mqV0V5tD65BKutA9fqqp9TCveQ38QgH+XWP9R9PldGRdd+89fjEWx/3cWahFUDU0Ttq3B
vlwk3C+KvtXYbRUGwtzAcsVkmexkT+s4hYUQrE0X3a/o3mJuODHa5yjh6foUDTPyKcuRKUwMRO/B
ahNulmsr3Ozd6Q7ldBiBGtcEEGtuwrjnrqyU9SJnupU6YFR2rmYozomBXfzvKA9/Tmn+/olMR9UN
V7dM+yv5Ajak63amam4WTTiXOfU7ypgZv3a2ti3H/juDEDgEXMN/fSo/x419PZWYW23CAbqq2caX
/oteFDH5voFT2dSbEvo6Yz3PiwzcJcoa/OFZsCwvq0g1u2dteeX3PWMJ5vjVxC0KeuLZoHxgaCkp
kG9Rz5BPPf8QS3HT8zRHtDydZiF223taBa9LzTDVvGRK62/Gx30OFvz6QWwN86VmOaj2n9MR/5CT
M+BMqdEUmxsCJSi1HPmy/sl0vG+VNUy712pobrnn93XM42unLGE1dQeQd4Q9Sg/B6hBzWC2yrg1O
KinPyxKfsgL3BtrvsshN2tts8s4sS4O8AX/B+FchJASr6VLHtIbzMBU0Tjl9y7WMeDQ/L9l/dwPo
Jn7DD13+7P7c8vnsXPy7H/T/UZtoeSb+c5to23x8vH38sUO0/PxvHSLd/dUStuO6lm5bDqsHCdff
GkSa+ysSh2qouulotmMvJKff+0NC+9VG3v2tA+S4zjIf9/f+kCF+5XkxbdWwDZM+vWn93zSI9D/n
nW0aVhyUbekGXSgeQWtpKv7hzhXGoOXsC5QVDk+A59YMosBAFeSFFLjs3WjjplCQS5Qm1JOtMwjN
a0kKNCYaiIsSsBrHrGOEQwQ70hr9RpkiLyvGaoc71FdJD86T/TeP2xfkxW8Hzcm04Bhb5nIi/nzQ
RUZUR5tw0OaGUa27XN4aBdRUKnRGk320jWKQrYBpbzjYcR1XrsrRKnd4nHd/uMr/xbvgC2vrtwOh
JUGrzuT86V+nghsqYcLCRDtNUmC6aTiNmHFUFJqOgSQkuXd2bf10ZTd5CjPi10UBGs50559/fRh/
Thv/dhQurh9T50knovblGgYE61qqHpbPCp5KA3keOCjSON0lkaML/fW/pn1JA9s6izU5RoO2IvE7
uopfTv9ASjNI6aYhchn9uYKSTdvwhW3sbaN06VrT8dYWc2hdExWFsg+nV53X+Wluu/w4aZx3Sz3k
Uj6x7exx5ByDSL/BH03ALpMVmySYzHo2qbsUy9KqTtr3MkCNajVtrymmvrOAEa65rVbNGF8GqNKY
TrvuSAn6Te1H5VDUjLFLk5TBQEkSP6g1SyWkuWNcMbhbac9hFmzkUPcb+kbxRmsdm6lDN0055Mey
yb3qgaj9dJWdTRDKcAgzRPAIM/db10vhZ1p+h+ObIjejzRHTAA1iSIKRhWOt0UJz3QbDz74ux4Pe
XhLuvbtaYjiPdFC7SQKMr5DbaWQDpMYaCSg7emCxJv4JJMLToOIdlDz1KjBGCXrzTTMN+wCH2F6a
405R+gx/Yy53WQajEVro1iIZd87FRAsJDP82U41zxwZ+Y2rxjVRTdQ1GXhmjY7uEjwoMpppZLEZh
1fZHK7ymQ3nNxFYyLXBrivrH3Og51j3zKdBHCFZt9qMaRtJN0gp9RvWSxg4ZdeSGPZ7PUBk2c+2w
X0GooyqvxY2wp2NnuMXBDsPZt9ukuIXXdac4ebztSkGnrOp3ozNNR8CLRNftDpqCEqDiBucAgAaY
rU49NCZSiYF2fLZcqIBMn9AP7ZMGPe9b1TtYWfQJlrM7PXQ2m86oHHA/ug29iq65ltJUz+NQ6ccS
7qm9gJNCQ5PbtHWZu9TjVDdUJdyZSJNbkYQ5Mp+CfFJUDuiq8HuuDxP/vvkzcPPh4LioFjZBKio8
fJWBQx84cBvmLPFFkD4TWv9t0pz6oBp65WkKnnjVHqq1MpXu6q8fui+l0m/PnIO/AGOAowMw/1J1
loWtEx0GjS1ifKtZsu/1bjgCLIaBNmxt0yKr4IT1prF/xFXJ+Kyc4SBDpt8Ty2VoQC6vIEf2yeDG
d8G1inWHIekrO+QLzpHh2GDtXNdXtSVHbDiKQZR1VnfhXN042NyOUFv++vN8mRe9fB5NVS3bsCyL
gWua84UQohL3jmQL2XGomXUkaNTcKBfyczGwCgSSrqXfpMfmXpHDqnCGE77ecqtAYgYUn/4NfEIs
C9a/y7flYHRNw8RBjevwP+sL5iBryyzWRsAJDHWeCATgSxw7J99PfVjdTsSsPJFqgukdfCEzujR5
VeYXKCZtHhCqKXE1qW8sLa8O2HmjmyrRYUrCS9tI5xQlvfbGPiTzwj5270J6NdAskQMEm3qMBac5
YUpOjM1aQqW6WZyUD42slVOXw0JuYkDXLVhlpEH1p42XfNUbMnjSw1yslSIC3k3m9amo2ud8Lps7
Eq3x39x72ucg8y/nR9fQVm0hUAGMrxeL+3l0GFrPa06b200ChCAgGXxSUOxRiyF2dIEIN3ZVqqiw
5ls8OumHm5h+6ZSS90KnIUoxFCGo62m/9E4y5rZuq7rI8CrSsket0K/xZD8pzPI9k/EeL5VT5Jhq
54dwVr0itcwdaSKbx2ssyKjyLzpm52xpik8PTnAH1aObPiqcOLeKlPYyKkyeDQYEfX6XBt2LSWDt
pumY2bW4OY/1clbpI2pAr41bppQPJ7PXmLRndHD0oS77ktF4OYh06yGTJB1bUim6hPpbAEx+MaLq
vhDG/BGC306QPGbdju9Hmd82VCw7dZTFttLt6RSXMt4naoh3onHErrb6ikcNJsSM0uOrEhgVuLLq
Jlc1vkDsXrM002UbxM8SMUp1FGYFcE2QLNNWp/Mhi1Xcz0yWcDPnPkiDYuVKt3rVlB2xs+6uysoA
VoSdePDV9m7RNjdWBcdY4f2oMEkKUraob3QWR5+MGFOhoObtakXddDXmj4qgXa4H/YZoqPGojRHD
j1Ar6Srq+mPXi3uF8WEP7kzq21B7Rt6xOtc9mx4i5tcHhaYIV1YxLyUZkIvdIeO7gPNWZkeftWiT
iwKa7yGQMyFEh+hmKafm3kKYPmdBto4jxp2pekXCRiBp6oI13Ai1xyg+EiVoj7bRtUd9+X+xRC/4
6+XIWZbPP9/hgq0b9a/m6qqliS/gHZykCJYKZqXENK9RHe3aushPUepWuxJbrx9G4m5MC3WlVQw+
pMPIlXJb92Z29Q+pimqN4DdsgL6dEhgDyPkVL8s8pgK2TLTBoU+bQyPChzkY5ifD6S9lP6n3JoX3
fR63d3oy5oCuLYbESyZPyWA+xHGXbexU9uQFA8XH6GCtp3ycLp9fcpxLzPZrb20Cs2NbdUfTGZxT
Rq5sN+RO6FFcsKDN7wZhlNUQZ8VliMzWL/Iu3LTTc9sjuSNsRduRGmQjw3L60Zbo32lcfZsSdV7J
ivF8ie7s61FhBFWjy6ObON/shJeLlbntvnC0/Ca1RE7TPudmdHKTgQoMSckmaa6TUWb7EJ0Esnvf
/yBeg8UnN74FRmHsNdXBErL8d5PRInGLqz7MrYrRPnRd/vrKLk66r1eWMWlsb1xDsEX/KtekA00i
ncu+0luDHE/ZP1k9I+0Af6yyOQdDzVDQSx7aCz071O+ahY9eykDs7WYlmsbcioLJEjrDrkjF6vrD
Xx8e+7/l1vrTrWcIFV6hbSMm/ReLqzE2bhTYLK5Sj2miCucEsz07MNxoA3pqpmabNcmsHZhmCRGN
uBXhE9nsmOV3fqztdhcWpXH4/NJEo8Hkt7kkPDHdpsFM2xEL15H22NL9u5gtzuQR7DwkfFbg2C3z
00xC98YiH+lQSaPJURe7AJYe9dQatznNrai8nfq8OsaESFfM9q6/TXYhlimCZP8Mchedm24rF/FD
FHPi6U1hPKILY2GHPagzGGHVSV5ukEP9BCAPnDi++/zSmGG+MQk9AC0RBillR9slODWuQUSJjlQZ
oEim9qaeY5DnOFdOCWnrE3ox1B09zy8LVjvUx/6gCYxRZsGq1lvFk5JCt55GRjnJqjr0zIY4RWor
N6M5GPc6xbMnXNV9KkYHoS4e32Pan1amGE8YYGAlg6NgdtxoPFlzV1BWttRYenvfmCqeKFlPnpRq
BhvjVRnMnV20JJ0rRmMm3Oup6wZ7qw+so6XoySGuS6yNVbpV8A3sRBwUfoYRivmm/IW+zbWtFv8v
os6rt3FlXaK/iABzeFXOki2n8QvhCWZopiabqX/9WfLGxQUOBHtmnxmPRDa766taxTbaLxvCrvIx
tpLWMn9oznGuvCtZxi3RaZOkTGodf74y63cz7dtjQzRkU4fS3bo23Vs9Q+0dUZpmgWMxZpaQ2NgL
WowbTp/eY78/1xyeKCDGyalyBg7dsI/CbsCS5dhLg4jAWY5puRSBArIwld8DLRZWM0Hmj2L7YNS2
Xk4qEEfGUnozFtreBTQC4NkaYXmPQXAuSis9WpU6utKcrjw8CTdP+VdXG92Cyx5vQeP+MeL+qTaa
tzQq63Vftu0+Vsx6xjy0jqot7OPPV42Lt18Tpnk3LlE8JVc+gnFtJCEfg+re0xz80MyOblEW0n5G
qcUNNUXXuc6u3ayqY06Z7VyL5khrBTYGvIDq7JT1uDWq9p9mPnseu/5RH9YU6wTQG9V6yR9yHkJL
52+WyM/kCGNh2M79BHkqmtxLLVN7mzFTA73GCICnsRlON3Y5nO5w8DnrBMXmzv6/gobABrqan5xu
rmnvwpdvdrq9NWTxTmmA1+LnN2z/5tLTMKW+82RhuFhBPxMEZAivJmWidu2eOs6IQXDVXmm8jTZF
jK8+GoS1hACUHQqg3iuCF/NGUpa3S9qHY9WIrTv9n9liprdnbeHpWsvwQXkp63ID3zrmDShCfE9t
hUeE3qrN0GIVcr0RJR1z6dXgcKfmQf/TSbGUJlazeIDAr20Ma35vtGu/bnpugXC8KueCnGRdfr4p
BttlUJE1xDosJvKZIE+a5ictquo2skm+iImEu91GwbJzQfWEEIh2GNPmo2kE86FnYtaZtL1Qb8Ow
Jp6GA6M3urUURYSG7dfLkQrCXZN2A1tn+EGTHSWrOObKdMG6sWdRT1XiiF2KD5Ilu9+ZjQyW+CJ8
zumV3DQ1rIvRt4rveccJJ6SZL6KEuZw/yJMFZ05Fi9FMtpTudNtGtPLXhn8u8JDKfsXq5lBl+38v
xYiaRAaSNnSzuJIK9Z5BDqir69CHGQ7ll8/6QgF8j1m0G9JVmzvy2IXcclFonLlK6rtrNTXKAR7Q
jWy8eS1j+zEBZQwq6uCT/iF8ZvU8b5RQ9Z5BwlVTnrKU8BLOjzzw0naEPvs2GI3AZ2OpQ+rympSn
PDxswwz6wxRIGEwO4rcIvn8+gwYo3SriM141lBg84d/aCY4tUxB+mI0xL5NWJutptL/DWsxHTJdQ
+e23Ad3yMD1eVMGkkkJOqinHhLa/aibgOtE0aoyBeylE+XcmcQbehWIt7lM6PvgU9m7Tj5yyg4nW
BHBFTkUMDp4fY1p8vcRjug/GbJtsDp/zlh39lDfOe1jVd7D1rAuu8+7kfMyOqQygjCtm9Lig7NF8
q2Rw8cNovnZekLHjxu7aGd5L4iSXpJnjFWN1+ZpG+gBGq17XnWlvdNDWF+vx4okJJGfzzoTIfqf8
6MyxZ40BRR/Lwm0oRfZptB3cP9gZqi+z7q8BT+Tr+HPkzynPZFYCV5Xuq6zIJXUONb0TVT6eHGbL
dtiIJ54FhMgsf9nZ8bQNIiqRuG5fYKASU2sstQ8yHy2JeZpVW+2dBtUzZqT4yXcY0s6oZptHEdCR
xwYFvEXHPDZS5TYdU0xhXnSb/fQsrDBdaan1qdSGSWQrmbdtU/yruvREpk6vkxTxMy6kwu0KksiQ
LYvwVOSnZJ6zvZrUh0+a1AHX+5GVYmVFfb3xwEMsK+mlT3HSkGpMG1yEvHfLucvjXd+GDSoac3Z6
l62zmnt/4/RUVGTod2EpbUzKWBwtiFHnTIQHdl3jPqgCFqgmJigWZl8x0dYD7N7qucoVfVJ5cLFN
WK/gbuK1VQxqozzJY6l5azKv+cwM+TRhK99V0WwcAmWETPInYv3kiKJpnFgdIn9bW5nzVJAqLzoM
E00L8smIFaq1lPf58Zj2PeOYT+9pEoRfwlGvdiYbzoe0ePvcL4VH1+fct93ZsVipRQ34J1PhJmpb
WkdLPeJsDUx8LSHqVkuT8TzNN02wdu3h0a2KKtxIWVQHVdKOp+r0AUVgzo5bLToYTkOakwdH37rt
m9N8ZWHu3Luhzzf0n/hPZhbJxaMcpFd0h1vAB05Zq8NLClxqOXFf/m6HhtbHjqVy1CN6QoVoU+Xp
K51/NxUMCaVnY74p5iznHWkm7DvaQFyU7imM1UuWzSwpnEGGBTFieuc6oVdTmR0cVu4/eHDAVjHF
hn0xHkwCcZCbZ8LKnTwlMk9u5L6Na+c+cQ3aH4g10AgC9hNxBG6SjOTVbZ4Dpzo0VWRuGSAvgqGv
1k1frmxNI0lNA+0nh8O9pbIBQFfsb5JeN4doSv4Wjk6PDsW0u7bnxEUxU36t8wirL+vAGTbxdA/C
8SxDnzMDVZkrTi750Wy9eNlmNS5z6Ws4QgrW4MwnBMIu302Ab85l9RdD7qJWpNIWbk+u1bS0TwBP
GTzqgoeBvJ6IwAKPy90uWngdfph44pyKWfjBCfCnd/+X1EHzHiK5XLTARx2TW7GwI5GPdyDZTvRB
QWX65zdWfSnqiMuhfU6i3jr+/0vQZfEOdOkVbBvru4WS1pj9a4KB+1S7rbGsyxGKjFX9FdYUs3Wq
ipMI5WdJunuZpcZwcdTwy/dQg+XPHB6O33ZkfHr7eQkNOIpZEXIeE/ZVTp/tbNiXtMojSt/SP5Nt
6U0wipi9o0XXh+ceHK6rZUMcxrAehgVu4ydhBiFJmP63UbbdzuuM79gV8y0uxV+cVLSyGzT/1nXb
7vrKJr7TJuSTqU17MdtWxovIBPLRgBsspt7fljIsT2GWuGfAKRMMh0hflIfrqWZedFZG2VOJNC8j
r9tUlEueyOjnT5gzVzneSCuFtoTsAJQH3fiGwk9xE9nkLY9f55gDp2LqVH2mFsdwA+nroW/IFTJM
vEvmEIy9K+BAjLh7jZafxxZkJ7VSz4OFUfvxZo5j6oMIMm5MkJMrzzNcFSNOgsgr/6SEFvMMFtcE
OoEft21vPXjLY9r659lhK0U68COcLLWelDUcBKnoTW4nHkZKh7hkoJE2MsYPt6nObQRwSm/zv1pj
Wa0iwjhm79Ilp8r6YDY6/dUf2wSrCgyNaqkBXaBD8TYE32Dwoys8h3opaj2dvCCcTg6xTQI19c53
lP9co23t7OGvcrV3sSgmyRMabXI7UkRCbZ4lxAzJIbHZ7ZYxQ6JfWW2ZpG5Ha9UVVrqoE7+9/bw8
hi+xVaqT29XRkZamUzf13ZUOUArC9wY0KSwa7r2XjX6j52gubLkeJVsZCerjYBmOdegeX9G9inWs
Daa1nrFp54W8NUQd/3tJwWDkKqVPjvA8U8C8X7eWb2z0UCoYPbdm8gUhtKbfO5P/lXUBfRLjmyZv
RSbMo5SKZO+6LxI6lF0HU6VoxU5G/IW9j7Se0VX613GvTkaiq5XDvLIr2T9lOXGKupMDwE4drQML
pSFXuBUlcEbOJlWx6aRZbqbOuouHBqNN91daF7RSumG2CVSaniMqBJY2TwcJZPIkZa7WNCcNb2zE
Pw1aQdSq1ZX/Du2D+k3yMtufb0c8VSymsXdRgwyPsGdfkgB/ikosUgfS7vmR2/FUF8UXfKFlRwvs
ayMGABEc8RZzo9oNnGxuA1tU3SGjNSq3x+4a0cJ7na/TIMJjVgTBcabWO8ixtnfEbssi++7SmHOK
IAk8RAENSmz8VxKu3QSd4VyjLPiL1mR/6JKX4a622ciYzjVyJfWEDedVzm/RSkBqfx7RQgAUVd6L
ZRtfps+jBlTeEtRUsY0pLFrbj47xny1UqAgFpXm1C8jQrwCpVRtPl9FdIl2NumnfZJxPNz7YK6au
9q1k7nSWEwfCn99kuBNBwF0lk2e+uzO1Y9LP3ss8odItDw95bIaHTkTlepwnmm59b7h4MzV4QF/+
DJ0wL5ifOSTnJYpFZJ9abVhXJmjpAT6CWhGfnj8ci0OQzkbvoJqgQrXW87YUxYG/sj2Rkxpe2gpq
PLEJZ+vGRXct6B6nlaQvlzHS9DFz5mSdlab4UPiLIjd9VjlyN+I3IORgCv7SVZ+vRe2BC+vzF3ec
m/NAG/imq0JjmZdecBucAeRIXeUHv+G/N2CxgeJp5dUFVzKEAyYwygAJGleIs/I7z+NjSjJ8E2DE
eYqHrFnggOKAlgoHXAcvnYqHXQAGdKzD+EnL6og5/Zgy1D/wCX+kTBN3ekIA8AaTqHwPsHFEVVzk
8yAZxQMyHryivo7IhT9DLGSWhgReLk52H7PaG+gWhVGudI5uB+svW0aAmu5J2g/3lqr6QvT7irnT
m91CCWjbhHoBj5hQ0Qfli4RoGHlt996AoYMnFJoLDgHD2Hr/8geOr8/+oSYPC5kU/t3Q6bypaO8z
EpprI1MdZV1au1mUT1MT/6Oh2rgOrlc+zzDsSNpsLNFw9u2xEfiuemLJBwvvcr0+qWqkbrnnD54H
E6YdTvcjRLzxCMmLQ81AybmfTBigabr+qBLM3274yVABI2Ve5NtOakoks6p7uPfaA4GnaRNKO3sy
wa+QQ9LvOJzZf7dSnwDosanx6WxqPZy0PkTFa5eSc+FomO5yY361NJ1xA2PBZFU6GU+Q3nOPkTcA
9TWSmV1OFBGcAFRZPPbYKZWUhh2fIYQ3J+/xMommYitYuK+QLOePkBsPgUNXN4pg5COUSAV6nv/1
Gqgk/BGLiC6FU5uCZiyy6mSZOj7IOeTFrL9Nq61BvfBUbOuN2yt5Vp5eI/BhE+pSaxvERB38gTLS
Jpv/lshR27g2x6fYgKNZFw2Aj7aHLmn1Fz8w+gvCBJTj0S3OU5RzeE3U9DJH9TOmzpd2Ht2bH1n9
SyfoEC8N/S5Hzod12yy1crITT/X8lCsAM4uq54qeLlk3mMcy5YnMfuxzNIbg5BlBCd6HpgNVWPeI
gvc+Gs/k2n+AS+k1bYL02pMMkpVZnmVU7nom6W/u2B5bhORvmCxrOw1DOpjt12n6i9L5OzAmf2sB
DoKYZJf1hQlqfUGz572KOG4hjIEW437FNL3NAyko7bRsDP1Yc0HaJAeZOvNHk7mLQUXxSzpfhmSq
LwBEBgqAvjqwsX/i2QXwYOrsZlpPAPK9Oz4g/J+mv5dgL514AJH1mFy3+GIWds+0ZSyr4NolUXBV
9pAfQo7Hjwu65fb/UB7e2C7uOCZ5kHNAthzgUn+ZVt49ycTvN2VsCu6HT1hj3uuUiE0qLe9oUNiZ
8sauvYeIiUPkpSnG4Jbj9wF0z3sSoAIfsT0McOBCtRbTqNdQ6/x1kRfevpltdNYkRJGUPN7q+vbz
XT0Wf7qqIy2Ap2k9ezp8T/lPFz54M/aXLn2egg4+A17TOTKC6Z0/SkC4CDHXYmSPu02aoT65LbKB
sPtsha5gbXl3vftU2dWxpceKnFb/cBa55jI1DL2PobCfurji0rFIgFmYeGdAl5BtiBVVrnd2y+Ij
tZnKRLrrOX1KOobnFkFF0hh9tsthOIMjqA9ZP+8yqiTYjGq1rLu5XY9MdBelqJ11AbUMcKTYNFHl
I5XwFqo5/ILbI8h0V+o9DtwnVeeouD83yuMFXgGPgmT0D+xhlmKq6382IN2F09blqx1S75q66Z+I
ieSusuEokqL4U1oS0HLahx+hpKAhNAxxCH6yG+TRvKKCNmHl5IbcylvEQrD6Ty6uGNlh1+fxcO6N
Ynp3yEHyxF23yWcMseTS4cchvT5B5eIvDPNxJItdwiO3V8wRCHwmIFYPZZQV59AdN0Uws1+kUrkZ
3gNaRI4Mk9Tx56t8qvJjX64tVnMuIMdeTOUgbroyjCdAsOIs4aQaDk7dbGoNdogQuzjgy/OUVe0J
eWNTVpbzpsoW43pmPvtT5p8ZQsdYfrJy7SO1bkubHaxt8ulbVuq/OIxdGK3qm+nN3ktQ9GzyR05s
WNDufIBvNDSZb0PM3pC0IBVi3t+qBSSXtalz0UV0mEUUY0IJ6zdnYiAD/KR/PGAhoEsRH6nVWfZx
+JctnYGfXbibJOyqQ02X6MoLKhQL2yk3NmdFrgiQad7UX4UdGi9WvpwN7kFzZLNfluGm9R0usdHr
3k39oSIOyGoozvS6xU9EqNUtawnABsJ4ipLkt01T5cFP5/ha9e5b6Y7s9nP0sEUzYxXo8uhsVlbC
NoEORuhMVLbPafoS5Ux2E/45aTSM+1n3/NI4vBt2/zZkuXlKkWdeMiHWyUQeoGEF/miDKroQe4aw
WWC1j3r5qGznWysr/VVLMGSbBdUTxQq08NI0CgEkncEjp8vsocv+vFDVtvMzStT5YIBx0XFIwDrJ
0jUMMjo8tTuzYW0/CxQzIj1F8prAgVn0VHaFQsqtB42Fk8pDc466YNGH9Ov6hI5vY9lVJwZwbJDN
MNxZ+ViT0ox2pOPmZ/CEO1wzUNR0KX5RrskMbgY+Pbhkq7Jh3KY56LZCuiGhYdPbDxOCVO5GyZmf
Y9txKCUMWpfPYwD4TRhwgwuFCMVgZ50MjTwq9ihxnaxsAuanjrTzYhQILwxg51uHJrqwrZkecGHf
2d2sPbaiGOQpnmjnZhsIpvrU++XPsgjVqWPhdyjw8IPcuJRZL06TZ3+UXaBOYpwRi8bPn28iOb5r
oDR6cKzjz4vhKsxj0pSU5JXnOsyKX27qvsWiuvVFTLlx3T9ZEyLoNK+bPAxfKUoFcD6m0Nn9lgYG
37WHXR5pteCRwQTXgMpTzF22i9nD1JVfviUjGVu76ROY5cF8Hn3jA9T2NasdKHFA9eap+/Sc1FmB
5fuuESVOnJTcZaST+M0Jv0OCrbiTYW3uJx/vlFVk7RZ0iP+M3clidGRPB3/CyqR6SY+RG0C6nlrv
zlnIX3XDPG6i+pUSHDortdnedeuFbL8oSYWVL++mcE2sMOQbkrHaVOM4nJzH5jqzOcokj5eMX0/I
qGzjhxWh86Eqj1Mu4EBiUQjpSz75wbPw8+46J0PN/Jr/HrdztOhzqAOzapKdUrF3mKgDPaYO2e66
jMyF4o1nI4NlIWgVQ0mQDKlGiKZtFnpJWL8DII/WmcOF0meZdVLKNU+tGXi7qpH4I9RCsZ9gG9we
Yp8TV1cWxcWRn5CiypPfB5/S9dO799gwtH7IlrUntOeNghbNBg2R+K9/+HnxFHRYJeN29fP/GGIu
xhrK7WSvMPAEO2i/yalLymjFg+dDWrPcKsi01xns46FPHrtt8Y6mSEFCgeGHoyKFDHNaX/o6sOkN
+U/GLiLSpX7hwLBU5JVN2rKpNSZlw6yN9hsPfKPr0ylfBc1TJpw9YyH926gE56DA9a+V42WnRGt7
JRnUg/JQE9Kcaz5jp6uRVSJnE/T/UO3nQz42ZNhEM2+9qtr3fUuszs3PFg0mx9SYb05n6XXfm/7O
KMP+V2+e6TjL2OE4ySojs7czK7ZHORaeG1N/fZKleXYA5W7LGMtwF1v9LQ3L3c8Eepiy/GAFKOYy
uDslCN22nJlOcy4+GYnFMmZjEHXrmhVQWeZCzGyD2swFMmi/lIYVfEV+cIy7kOu66WllkPJX2WOi
qrgrWy6MA2x8kCRsatVSl4E++MEcrc2xAgMejgk6f8s+15jA0CfTBnp6eWiGpmO2IMVyshq17Sut
lx1a+lUJznkUEISrrn+w7MdsY5gq3g3Cew1+BsmRRE6eZXjgPfqn6mTnTJZ7Tcxm13veh5t3486u
sbByJ7BsmnOzpLiANLhd1xcffp6Z15Rlz8H959ERcvZeAnFdWZylDk5lI/fJmcFtXEU7ajrSVYkE
e5ld68VKVL//+S5u7fecpf6UEDHkAJGIj/++mkkTUTZxI1vcrOlfIUCXkHsMR7kd0ihnsW/Svz2x
MzgO04GpTLViYlPdWLP75TAz93a6ats/ZlRpdRqtoMSqxmfVZ/GwD8L+1DM3f7MsJz1FgsJ6I2D0
SFkH0/wAe6GrmPRFOfeEEN26c4S1HlHwkaKa321PdNCL3fomrcOPvAlVqSZS5zLxrr23OHLeKCP1
dp2NB0jyvurqFIwReYupNq8V+2MKdQL/WHjZgapo0rqqMo9FkXlgEMzirfCkudB5Fv8iFYtTMqOy
e9LdFneEuZ34Z24iX+tr5fYVGTnruRpd+0bwMH7Nm2f2RN66aVKMGLRLQbac1bYbJ+L2j2/rBGOT
MkN3a5Ffu7M8fU+QO9eRRai+D8m8hn0+/Ir5tOa40L+l9vWSnVd1cTpKAd24K5fatox9LxKOlD28
0ZinwyqDHXfpEnUlCYmYmZNQDnx1C4J52toqa1aithPyVjbNMUnsnH5ePLuiI9tM2m1FElZMfbyb
GoeDKyem7TBZ+TvpOMzBGULgz7dyEruoQhYyhrvKRPknNK13CtjHpUgCCMeP7XgmtfqkJpmNViv2
Qx6WtyCefjF8j4Gh1NU5xKbg625+UsKdn1yE2MZn4x5F3WUqsGIURVBuCyxLKxZJ+m8CLU7R4wUQ
gbmOW0Ph9dDxWTVnP2fMOyb0ukYB3/28NIT26jbnhlWBvEXIM4UJIbBOh/ESF8HatYJxG85Ov7Fn
T66VtOznuaAjOg44K9ZVBKK6Mq1PM4EZraP+atnxH78qJ4oAMTxbELCJezdwoINTbCp5/fmubyrM
FEbuLkc3nCHoAfVRNtlKUjsY8fC5bVxNF/rPS5GojzYZ0wOITQxv9qy3SZDiZ/VI7C7DkohxryaY
mr6dPbtlnz/HSh9HBwjfWL6qakCvRUO/DhmTN1je8cZhinkYTY4ItWnCUQAVIbtmvlcRXT6a4ejC
5cy9x8YQ3pnsObtMTT3XVbOjEcI5Wdoe7g4cRNqy/H9aDdZuyAyD6XLByiWsmpGwKt6MArg05pb+
N1Omfa3UYq6mgmkiezAxV+n556uflxrQ6pmTyutAJmJD5G5jjjSPiII2FGE+h0aC5gEweKvylHYZ
Ie5OzxYjtIAnx2RLGVtQElRhHCFgWnKX893PrxdxYK5qMYTLDH/Tc8oZc0cwLIBqWZ0TO2eEb1Qm
sKGAQUDvNS9FAIAzzt1+W1WEV6MgGJ9j3pWsBLOapOP4PHD7+VqcK1kZ9CkMPGEG5lhD8y8IypVJ
t9iKTV14Qp/DpGcm7pPwdbzTIUKAVgy/+/GSJmrcDo5UC01dx7XOsPZ1nR7wvIenkY+QqhU/Q6DT
CfPb2ThV+C43jQ88OYmbRi5KhhYbhmJ/YzlDPogpdyqsQh6R9JmpKKNGmsunTQ9ekxC67k/u46VL
CIxD3l14cetuyqHO9n4dKt4DtC2rLRU4d6duWRmgsKLMkd6jjuxSEOXFh9BcnZGVzm1RUcZ0+qAF
AJb648piPv8I5GaHOeU2q3ynwCLz+JLjWks8OqD0Ie8cLu8m+/C5WHdzKeIzDAB7S3swNLbHn4JY
3m+9OzgKN3sgLhGTlk49Obuf73XERHx0mbSPpsG65zbzm1DuS0ik5JAMM9HSWYmzZyOvdgNmaMnu
oKz8bdqE3sLqwGkRAFkG1sIHgjl60U4y/Bd9Aii3ArbjDc8RT0TMwEtDbRlCICGIvajSZ9LF14TA
BfT1jVTct1G8ABG9lbO1NTWtCTq4CNIMNQ1eQ/veTQgJJ8byt8k0foP7Qr01OdoN3snqPgQDmXl+
MMnVHgsHdRcHfwghVNOxA4Jq2dTzugyGD7w5B0LwQ5FerQEz1vzpIvBSSrIvXGMZDscwXI/+R9Zx
2MfEDbEfYO2h6aOL0v1utAo+d/WPf+IqI/wcxsdE71P1UVufjrJvjABZcNK1hX45V8kxqn+5ANOa
BM0kQmlJ6WACRpWNhz4XKBO/47Nud6LRG4sUNbhMjun4sxCF2/jNw03LJHLmnUittUzutGywR9Mc
PyR1uVirOHmPywH9f9DBvZNkCvEYtzGyQEh3ZL/thj8wRQ9g9KxyC9aWPThxdo2Hj9iwGaUrw45u
4d/RC5dCo5K96uzVtH6RXth1xcGK9rEZL83S2GKTW2bjE2d2askOofun+ipnasabc19WKzGWy3I+
hOpTOOoUURbR8fHzmAY93f0x25OJF8B/nu1+BYZglfXgppu7tmn7NTirYlJ1GFcrrzknBvxCQ2/V
aLBjJYLPrmHy+wMB30Uk8uWER0zTR54qJtsFEnCP681s6jVZ0Z22CKZy0MhY/pUQRzBfS2EtAig8
RQrnPn6PLZtJEO7NjkP8EUrYFj4590Ky1CCFikhvcT0u27JkUIesGVOPkntIs81LBsOuLsHpiTze
M8kNre6s0ZkBRcHJzmuYKynKp4/XbiqgY5PJ8D+ZVJ8cEhPOYCcLdLEvE/C21C7HEIhgBvJc7i99
zikLI/NOVeb8S+IyWRDMs6ZNxV1KJwPtazNzgvAVkth+bsStNOx1mGfk/LjDRh754p/gZsEKdUF5
29iwoCD3L1rPho+27+ffVMBsrSi56io5W7L7Gk3YTFnyOtMfUSbnRKttQUKlZcX3xK4scmsJVQ9J
vtuLHsd5lmwS3tF6zn/5PNMm/Q+X2IsZpkf6tp7bflrh7/mqBh4s9fRSRIl94dOA1vQbWjJjFP5B
gb0Yxv6CV2eVTe4tVKDIMsp/vGnjc8/2wrjwfAChz4OdauB90wJymDGpYgsYnXwlK0GI3BqJRBVP
4RAf0oB0FvhrTuBIuoSE5vTQ0A4dxdk6DzmgUaQzx/V98pt9NsI4wa+Tw0ASCHQC7jS4dIm3zYcp
7hf5oZugAsCLW0SUxOIuLCdWLEziB9IRW5MBBIqnfkuYpTNeOVLco4G7yW9o2kDhI+ezIv6NFe6c
ZeDTDX3oUnovTKRpTz+5uMkDf+SqZ4msomTLJHPXlOke1AWjkR1TvQM5k43VwmXJ5zeGxoQDlbfz
m3CVGwf+Z/hfTUGvy0ilgn2jWKYCqRmXyymJl11CP7eXfoPKwXbl3aYywEJX8Jb1rNTeGY9hu8Do
eEevSIxi3Wbs7a0JvUl1m8QLDoVTvjQay0eKbZRbC78wWB5SorRUAUeA1FGN74CeF73GTN6x2bDp
d9ZcXAW9nxKBsyM/qc3iDuP8Y0gS8FXTwjQaxijD0ZmDv4VprMLp1+R91W31e9TFPiq5LW3N2jL4
3xRIbGD0rHrDOHILXhlxLrPmH2IRrjRrG8mG2N77rA0XLgaI0Lb+I5xPARoTAhPjoOZKea7BRis6
4kDduHbyibqxTByflclTA2yPDh6XrFeKiq1FiF5HqQ41smFWbawI6XuIVoHdrpuq/R0h0u4G3Z5G
rBIBVAkw8Ki8DF86PDiSHs3Q7tZpWp2dGneOEa6DuN1VXrUeO3vl2OXvkRUI7/e2S9LlQLsjj5VN
iorDWiws+QG2fMutsnKb/GQE7S5iTE3Z0y2p5cl6tHhVw63Easftf8os7+ZQNNDSLmFMdNJUE5pW
cCkD81/hBluR35OBvXOcItfYCx1TZRpHRzFAGHLsNyHarR9giJ6uuBBDGX6PZrQN6JHJuxDqt7e1
hrJdknNd9DVTJTE1+BKtG23nGGEa6t2q75afGLs/tIbknpTjdzO5a1Yhsrt9/pu0cr0iqIOsWNkH
J4metYVxNc1K5rWr2JHcxMFCu/G+RQK0XR+4oIPJTzGNhsodwLnwGQ+A69hleQKNaDjM/xIqungw
yqc8Lt78LGM7xfplZXBAKSZqSnaiCACliOgUwCLts04beLeCek/BwR83dU5adss0vUBqWYbpiPO6
eAH4C7ND0Ccit1S0nWobWN6D95CIeFO3rE+O8A8svk8UoBCUwTJvizXK1j/OgofZMjeNEb4NZvuF
V1BAl2niDfWN38LqTk3zwH8mG2/2nxRYWk9PuwKkpOl66zltLl1ooGKE5iFSEpjQX4/Cezf+nh2C
UUOxzcroDMtwmylvMwby6qfRvcnrDVypq/LQ+QH4GeGz1di7GHfvohhKnAstoUEbQmTwas6EuGsA
XYge5aP3Muf2zU82AZKRCmkS3c+TkWDtm9Z9xE0T9eXAQGC+j9r6BcAlJNvjXmXmpPx+yk4iXucP
lEsNPShs7GkH6b3aWt0x6Rt/PWRsaEsmbWBwLykKZWdoflw4I9G8iin4qyHGxjnsSZFhw8F62/ym
bH6Pkrb2yBoQsbI9vWk89T/CzmM5ciZNtk8EMwQ0tqklU1BzA6MoQouADODp54Bt947NbGbDJquq
f5KZAOIT7sfhsQKSsAd9b9vB3NSlS2zi5zBxl0b25dC9dymE2Mo/VMYzwTnAXSOG5MVa5u5rRP0J
SudUc6JU3UthUNqEOuTbeBPKaOPb+qZpanwMGWvp/uIU4V2hoOnckmAP94ZgGJF0jJK32dgS6iJz
YQMSoZYWH63tI3/Wkt/aAoYIYXOo8EqlZ92uF2XKRCsiuai/k4p3b9zuGKZof0IOPLz1SKwi/JB9
G5/1Lny0LHQtnOdd01rYcLx/WUIZIpiSLXI/ZYqJZsNK9F/lVs/hZMfrrq7GPVGT1Wqqh8+h512e
2H+xXwOgUXa4LO6xVxzGzmCYBW44okIK2irbtiEUXAhSOssFBIQmRWjEShrvxYLlYnQmNumYT/Ih
D+RPig0AKkx5STXIm6q0cXKbLyFqhK6AxisN5FYjY99CEMnTtOHS0+mXBz5B2fNTWuVjjmobkG9F
/qu29yLiPkxZ0Y6AliYugbg6OHFDzNrbcpvZ0f3r1N6D2+m/aK9K7KMCeIHKeHqNy0A3QG4hYij1
t84Pn4O6eNOV95iVMEv7mYDH+FvjAdVix1+p8Y+ZfEkyENBTmSg82cXJQ7a4LCsZo45nTt+S6lCn
P2jJw+VLw/hr1nz9CCd1lyo++FRCq1jg1CHRE/XOyPy3NuMlaDiJypvGE+L2krvWHrN26XgaC70G
607mbguMRmz5BePMUVsjkbYWQgx4lfJ67aA3NUpzwLMFRUjW/Gldf7k5GnctSleGmUwrHX4i0abO
DJ7Zh077W6FuYEZCAWSpMDmwilPGsKlEYKNJ7il0h/rNyZ7dXkMlNaLqzjmPhggorzvo5lIjq8Me
vVc/TDUEg1CTRX0aK5GsYtNsli3VFxKOlEdPwB5OZ5+VjGqNhzNZrKVubP0ip5wnuXcZsepYpYFa
kVX8Mq+SzUkn8Cee3hVT8C3i+LeMb1bNP4MRTld7oFO2h+RfHIWzFaPvtvGJhbq2aIrko2D8Qiji
HgKTtRwn+1MntcPU68vfIi5GZFdNtkCMzA4//mhMiMVImekgBvEy1uM5r0ljix2YjqOTRCtFjCoc
sYVR2OZy0tqvEm1+YP04inDU+DkNwsvf/4ONcbZQ2tEK80Pp5J/kS9zlOJ5ICKIzZFQXhx7PLm2W
Ogg0O3HtvWlBvWnYnoFV4xGo279Vl77zmNvBftwj3KDECuwjjheXmWy/rc3hTRnhyMxWPLmYffjr
kcA+YT13ykVCZoB6ioRF6aY5u7JUy4AiaWkxtFuSnvtdGOHTPK9bOEJYm5hlbdfWP0DpSEVCAA49
UGfxZx49Md6M4klXINt0svVAIX/rAb1u5l8NTX/NXMDANbaLpcaArW/zg0ugJDVXmC8Ea1GiGHBh
9C3B7e5l7LG6991d9hVEAt8m7rDr2LGekw4rZFxzY1fMSyRz3jbJ91YZUBqMr1oxQ+OVodi0Rmc7
KOdKhKAJETAqQfmX6wWJWEFDE65+S+erMkQFZtvuVrXZ/rjWZkZLVqw/mjR5zmL2uyx1PlLEzigF
EPXqpoaILOIUcM2vMXOZy7YPCeG0C1/Lw0N2cR2Wml2WcKcl1ToND3GJAASBiA89ecJjgThLJ2u2
NIsbyye5iAkYB2m7UFXjLHvFYtHWYCejme9TCuWAB0DOHH+pDdR65tB9JuU/PQPxzgmMwRVXMMnu
VFDkWq7leChzWx5HFhaeqQ1LTTQKWiM4OyEwIncvLvuD1TCjKHkOgK7KNkxdaMRtjvXCBNpmyNfK
p3gzgxbzPmj2IBs/SdB5Zm+Oe6j/pg5Ry+mrZhdM1yNrCGT+l67/06Oebbk+mZtAs/OFLr3dkEUj
PxjWG2nRqsvyE9bwS4t3GXZHvzNHKgtkn6DlJvNCABYXwpNbN+vsFtvY7yRZbZaIch6MT2USvfdx
9+Jbt77hxHTytzQN0Yf0PRZgO6GcKnIIHyC8hpYSO9avrmYzE2nkNp+SV9mKgxYzZ2eujGec9TwZ
e6dWGi5zRPMCTPtS9Wa6NBQ86AJnfBexEdaLT9uhf0/MqFn7Cc/kMUXu4TCYgSpy7QJ79k9dBAPd
NKGjqaz0hms5ioaHwXNXkkDrSSFwRQSg2epD4a0c/O7cRh5ZlXJve6gKXOsKrn0twmwXa8Wrr8O2
dOb4eYXjAyBBMnwaLV6Yvpw922c4h5hLHJvblvDzSXj+PFlYyByzrS27jziPz4XBMqTuP3hKktPX
pfcicNA5WoiUCK0HM/Ee+a7BgAwTb+vaXLsGAcaRt3OkdU0LMK+dZr3VPPva8XvwtHe7G/dDTxiZ
dlbEcbWJ8xjl2leKpkyzn3uDAYQpvgNMAoPTb9yAdTyRPwCWmXjKms1sjb+BGsJUz7HQnxJvOhnB
dMdPdYLgji9H5xrxEt7qamp3jW+uKh1FsZbQqBaVtRtcxVfc7g2HuqLtHuCMDHiI5gwsTmOm6k5s
3XG1fBH1cE89FLbY8Qf4e7D3M8tYkUBFqHf87cRs5sOpG1aVal+csrnofomgyCnfRDm99tG5zZ17
TpWI74IoP/ZJueI+GO+yMPHox+GPJQrsuxHIrGhwtgCBsCwJ7VFkLJABxDAybd5oe1CVmSaE3Q7Q
OgkAbUlkGxAb1kr1g56L57jp3ub/pcJ90WTHTInpme08On656Trxgl1rHdjRlzL7j6JIkNWZ6cbV
0JAMg7YyEpKYyuFEBMKvxrlf5yWPvKBbqYIW4+93CHOsmmV7CxFTZlDILXUees6oYH6daZIew1rb
W21/8Qb93JrJfgwVnUf+RWDyHMJxDQy0rzNnL6JSSQUkzbwkOgHN/MqUnJ0Mycp4eAJS/G3yzuKt
t4MAMliKoZxD69GK24tppoBs5muaoNeMhqs7tHrBfqC0lrZBg2PqYAxvcasFS6CO/1hAHPyaPEKk
N2Sf351YflNvMEaafuebvKHwyvQ3s6ZAIicCo2RMd5V9gZc+D574BmCdrsqW8O60o09EKCCbraLl
onAiRskj5NHK20vF9RbL4kt0lFxBdoMTs+lahlmCiOXAZ5IBabiGoCe6JQYodDZJ9CSJPdIa63v+
GfXC+PHj4LMIkj1EoW/XMLE/0Ywoo4YlmgusMhORs2a3EuR4djnRrX0FL36iduVBnP547jq2YULw
dlmBemss58Ab+oDrdm/2YbGMu4DSalCb3tRX3OJbFN2HCXhiGc5jOasRi6owNxNzLktPeeOjjIY4
tD4aC6ZyhV2mNzqbIZZ/hgN/z10/pVI3UIinZ+V5rJkBeudtsS00TAjmYBSL1rbp3ewLUXe/AjcZ
rlrjjeA7OnrL2NakcTRaxerEMgkP4a9QLzAILLo3081+lY3pQeAPhp/YrzB5jxvkVGpJrXckkRnX
gn8yHHUyyMBa4IK+mRGz414fHPQMvD+ZEUBzdMhuZMbe466pOrRvWgHhRAa88pWnnwj3BJuiZlhK
5Z2CHlxOqjNeqwZsDi2lbInEx9X9hS95F4oBVFbdoUMkfJ7hGHz0saflUEPwVROyvWYWEAunWJeF
pZaKlM715LP5sOTUMTBF52bRYy9FWDdY0d1wn+5pcPy1T3T1xiyPhd2A6DDOYZNe7aj+NMI+WGao
+FbhBy5yaxFYxD9oNgKCAd3DAFOvyXVwKzMo24WDm2u3suNRVDBlRtJG2IrF2PrixqRitQ1JqOA/
mcs5wM7ih9xLrkMHuSmxJaMu6ynNPH3bxYO3afRpRmvQXo2qf+5cy1gMpZBrlxXz0ZxdELbm7Msy
Dw5drntbkOgP0VTZ20hymLgC9oC0gk3FvG/p54SVTDRImc7Qn3Ug8sM23toIiXW9K4+N/BjT2ZnQ
Ux/4Fd9Jy7W9auJjqLqEyo4IENLPplL/6n2r5yTh34hxBy7FWEtwzsCV3Rth4DrRPwYE20QcK0sB
bRhxPakedTnDTmVA/cyd8F/CgnXhlTiuQ+Z6uq8ebJ9ltsmWw+ffpk7zGUDrX0iEtpRYeeD+E94b
K35+uBf4MNpS13uA1SDIc7No8FaSt+JaRNw0wQs6XCy84bSNadC3YzbMowQPlVtVo96LLqaP/qBr
6awqD80E27vqzuTKWHfN+K8tAIZF7J51pr28rNmyr7xhkQl5siUxaoiMftG6HWRR7OJUmgSulLDu
HM7dRq1HNaCgBxSyMKr4V8/xacji2YRgTLVNL27Jch1MDyRWa1vYzoem1BFupeNLCHVloQho6yh8
ioimS2uqO7pSZG24zCQXIoih4bnGCcUJ0VO2zIAF6mq8jc42NdJ9aNB4abbPy00rWuDJiaC5RKxS
EYdTUhWFvu5KXEd9Eex8y0CFn70OCPbxjohXh/2xBd/AD2NtZY6AZkrYAawHUblYii7F6oaFEdAU
gfG38QIQ5bYvquDEVOgMXvVUTW64vDp9DJA4Tz/bgIRAPTo6ZrTJdfb5ZnMjH3kdmN5JztYfvjn5
jkwRmLvZZJzjsm4jjhOGSnrdbhxORJMoTpSKh4xxAojvviHBNAW/igKNNclBDW6NFgxbT5QKGK/O
G7b6Ly9ufykP3/04+cJPsLQxKcYxa4uY9Vg/kjxQ6D8uvxspzNmh6xD7FVOFuZ5Rm27gMcpRLbod
VBsb0+eA/AMywFWiOl2203IWnK3+/jYW4puhmlxgvAxbNmB1yII9r/klmtBZObC1Jn04kEmBGwtB
5jQfToUb8lgSz2hHv/TSSFZhbO7hKH9CUwf32r9nWU3OUHEKtGmta/UTgrKtRZ1I3vZZmuZqSqfX
JO1erVquYrpHvKz05rTb6JjVYw0YeVWoBCBccsgZInIbDB8uKYYBrgHDmuMtBmy3ZUTICFv6ZZ9H
OIzwGS1oG/wQs67zmBexs7BdIqQnIpck7uSSW0U09aMxDfioJuBEnl0wNRmuTUOOsyALwc32ZZ8+
pkX+bBmIE7X5BRxMFO2cvzAKCh698SchQ2yB0XTitExuU5Hd2tZ4IV1959nyOolKg8N6qlKdC5hY
SEIR8UGwvXcG/pNCb19G59voO39Rt+5TU0UIcjL2LZavQakwjwH3XABcMGCm2jXdqS/iS1UqjtVw
PLdqpTfZI+S+iF8tuzdDd5BtcGRYhHLhhUxEygO8NnbsvtjDRzXFF9Mpj5oln6CRn4wQC3fVbbRh
4sUYoDe5bv9pmd0HbB96v4RRTK2RrkEa4ULz4jnotr02umJRTlEL18Odt2ma9K5UEdzjbYSPF1J3
Ly+TZRBtlOgvNTpa3xYrLG4tpBGq4zigiFXnidp3oX1YGYVeibeEETmhaQppP3e2U5EV7angPfEA
FoqbOWQcuZNfULfm48J7Lyxm8UkMBSvsudvikTk4F/e8YpPxwkYfy26P6VwT3JOSxzQZYBJWxkH6
7g2rzq+Q1bn1xm9wNPi8CVNrWM+xzkEd25k7N0JnbY1JjEnF/YSwRZRPz+NwfjdtYcJVkOkLwDZ2
KjwAFh5POIbcAy4et3rCnf3RdSFJHzFKnABKH2C5aZ0Ea8io3hqDZ7CAEbRrquRsU4JviNHblmN0
NEwmSlNLj5SjUpWnjNs/AVG1AIKnVuAomIFsvDAgF047DG7K7NkVb3WJB9pgNUk2StNcKIPJZEmo
kbLYOxgDKzxObo5GZ2vY+bND+lYwJFegMiuEEdfXoiBvwhIV3riKaKnCnfPScSj6bf+W6la9Noi+
XSS1JLt1nD5QPD/lRd6wyDe+c48VIkhU3nVSOuyhpKjwnG1fAWsarIh8mPoFEAy6Nlx7xwJLCOpd
bc99t50KYgicMGkXPUcXJjDmw5NaOKbzjU11bTH2EkRu+ViOiGFDGjBCAGdI6xRgpmcLbWtWVzOe
VjIlCCqKjOfEiilbgEkzrPrkht1qypJrvL49Q6t9aboEs4n+tSOAbKcIBAsdR65Q2RzDwavZByLS
b3uWLIL0kSFlnIhlneQzEx93YbxPgfcqrZMTsZEWXcbUQ2qPXpdhtEsoH6pDM45Xj4Tdhe+D5uuj
G4a9eYIcPE31xp/Er10NOC5IKwfZXG1rrT66nfdqFJew4RIaSqZPNWErC5Quh7L3zpnrLfK+MEEa
ojPJJY8IjVguiHYsfc3srGXxhjTT9QQpid61ubkjtmubY8hdjQjeF7rpbgfvOQtTGJoesoq20j8N
BE1xCnXbDYdf2bkrb8YohWQXeUZ3HoZm6fZ8F9snSVW4JAobzomnKmOv2uwXjofHpRbyDecJdb/R
3/rcWQJXLNdVEL6qLrv7RnxEjHWcEqouAhIWwijwu0LlWrpcM0hGGTKG57EyaCITRihQ6L/73sQG
jQeA1bYTosUEBmC046M7OS653g91Fd0GL8cV2LxIvF7kgfRc1+TZTogh8Pm2H7BrPrRxLZE/E8V2
dYaaV6Dmwdi6Or4/F733SyKyle/4J6rwUwgxfyIplEwN/CyE+OL0ZFKOvyg4gMzlxA6oK/7+MyJ7
HVPxhCuBmt0pz1No/HbsLJbRmH8w2wDENDyMtdlR3uOxiQf5EnjmEVWeQw7bwlCkJIlc3N1QIHpl
4DGkR/hwMOMYZlNxtqeIgeAitkL4ifHBtUfycagq+xRTQSY05HkJVJ/wNSobb9HnhyEb8DvJVxaC
l7HWvtC80ZWgSvJfe5zpke/fkVl9Do37XaEnmnzrJ3yPDZppbWTuJnXcp6YBMU9tnT59E2hPwTFy
HbgGGGHVfBEnuUAwHh9JdvPW6MSDJbwmY5drZUIlhWwlXCXJayq5MmODPAinoqRqt3bD+VoZrJ6E
1f30hfciHZOCJzZIIm6cTdajB02xZ3RN8+WzptfIcW4seet69Y+FyFkHEAPIZ6eJihWHWbGcljvb
ANmf1gUnDU2ANbpHXVJAduCG8bKpOws1jS4MlxiaHYnAJbNTwklIkqP6V77kbB1xg2tb8q0RnjgN
r0MiOWS0apspOuaIOZLVeucmI5HGZ0oCuDBbl6KLDzXL7IGOakdM5aMjM5O6nAhQphPEFsWc1t6Y
rIzeaBZSZzyIwJDEoupeFCVKwbq6m1n5EIQBa2RAO0nvliS+aaQRx81KpEW9DL58F2UWCWV4q2cC
G5bCc5X6wClCstzM3nkoU54qXMUVRViBx3Sso81Unmy/+lCkcCFspVqfRLlnPsq+1oOG67MZzpva
WI8pD9W0DX+cDn02ESrVws+vnXToN0O0hXjvWUvbHqa4hjI+S++65gHckOZsldcW6s41xsPCoIPh
viOAOms/+p4jtkw5mAyLcrZszZL1kPslXescO/ZDLfk1Q2KZt0avf2Ocnp8yfUo1CYEE2G5Bhlbb
M1EEbEaBKKyDHscvNthHtsrETTYZ1xuJRsgSTIdoPn+X68M/nvwQNcKbED6ooZydBe1iOGXpIdTY
aYdMvHDRkPtI2T1x8wMgQgPciTNbmR0PCeIcMKiFbK/R2VSUwoG8qILgLyd088XMHNzopAydW9jB
iw4p1UYk3baMvXCl2i5d5QqCWSgfhtx/a2MRrdCEN7Htr4VdtjADPcLCgMcRulTuG3NJShQyEBE9
xb6VrpOCdHWbVz3QdFQ4qURp7QG/J5crQH0wNeuSIZpfwF6g2NIgeLjME5l6ofqpnzI6/iOHyyay
s0cNAvJW6LNtZ+q0W0Mo9TYWMdMmrFpW9WQy0DrGksCJqTCydSobXHCJM+w6l2shdsuars/6Svuh
X3umVdEMptHailhN60FyYvFXesONAt5fm6H9UxdTsS76EH9IJO5GZI27tuE2wJgC1bjrkMNbFQq7
bKK/8UKIcvWlEBXb4WEOr6G4YzV3qLxce+Bwr5ajP8JMm3u7YLxYBevlhKXOgXqgWtsteGEDEZqb
EyhnMcBABm+vANmIVdiG7iIXPatVAarM0PaUVgsFhWfhNm3xilSxY7QKJaqPLIR/7Rz2OE7rIXpX
SM0PqQD4S729TNyKJCd/mo7or5lipBkdh29+Es4mlrY1vscZkVnMnYi+0UesLWN5JKemJTZmW2Qd
l3BoE5NjmQlcrCh7xiHHhsNMwy2K+O6kPBAVSBODZN1WMJQAetBHtBh7WNDWVye3p0UlDHMrsTjv
tQbiq2RZ+OzJadOTO6xNWf7Lk2kDV8f6TFQNKbeQwzko0u+4JtXBiPjXhlEy0DZI+GHdav7nS+Q+
Ob4gCIPAqc650NJ7Jq9WWI9vofTefPO9Ub8SCOnpP0TTVL7h19fw+T5ZQkcrzml86skC28N9ZaSc
lt66ctv4aDFuRXIQQ8MOSvliuPktjHqxrPlvLUUltcvfB3T02T5KoY9hv10gD3eeWR1Va/hY9Zn1
N0M6aXMplNOhgNd76ifLvhr4kIFNpW96Mn0QfOmcXCJdN1km1BLHr3n6+zAlboJUttwUgfU4NtmS
pNs5KFZOr81EnzgUbvGkMW5wpNd9+leE2vV3MxeMdtBi+/WmETBUCqZrCP4NrrgE+CZu3eDvQeuO
D3UA9qpo3ijIEOj3jvGs1W6w+/syNQ25Bd3L87CbrL0uOGQME0A7lXrrbhK7kbvRyQTjUfusj6nc
l06lzn2QJcui7apTMQ7g2Sx/j2oI3Sr2lvc2PfowHd25LWBXTS6PpXun0gP/SUAobVJFFT4Is9gl
MHUWtjR7UrEUYWxT8d5I0DUASboHMVk337K1c1hggiuVSs+iGWYYYyjYOXj62S8D8Ahm8BYFUFDS
NNNXVdJXqzymR24iL3yqAvUop6b4HHWE8r2HKcmoy+lBh0Z9YGras/+KvCNuCQSvZOgsgJmD/NXc
q5Xk8pZV05NwHKgFHac1HgbBwVWrZG1D5tyUBrIbpUVI7RTskNJgDNGZhPH1ibtBVFVeEj/ptz4Z
TBt0FxmlXu5fuplfyMoE+2qJsslvXX8LQuxeWi25Y9iTMGEponBqE50Z8vU1zoGShbhKIfyH1nen
lfmDaQTZw/D/Pwvzxt9TdPznz02TTNXC4RHpknV/zHIs3aaeNa+EUpFI2SY/xIc99e0SWYF3TEHC
kCVM5euZdbebHOQlYHCze4n4YT3IFjZ3MMXANyJr6zvddnTIME3A0oxJpPa0PtyNDAY4+RGxzbzR
AZjOM7lhua5Yk+eR8eoFCEpjttd0n/GybvL2immFxGDAp4hhyJpry6vVVAycZk5wmDyp0HX5ToRQ
TSW/TOWXN70GNmrZCq1pWfFvGnQRIGnXGl3UOW+Z0vqKWatlBuyzh+CQzTYpFT8kacPflxGw+C7O
loFS48Zt6CkHEDKhlhwSDpqj7X/KSAHobu34KWBKaCFBYVs1FKugmxAYq1dblDzTHRVsfGhLzItE
cYEAvo5qvdsoPXPPeIDjpSkmfG5pDtsVBoRkAMSnqeP8i8LsiANx3LlmPrwQpekjiSARTnen4cW2
tXfQsDDuxj7eQymrVx79wPNYkrIsnPbVH4S2loiat14a5K8IKJ3UQs6oK2tp2rW9kAlsltTycZgY
/q7yzZs9212MrCy2YU/30fj9uKxZRmBJGGFkkOOZ8EfHvgFxmIzwG5N+jn0K2OKIYFyxEwoPhmS9
PmTtvjVlsvl7e1L1nZsquhpxfm3KoHkwMo14g9DRH00eGiutTstrNJxDF0kaCDSJ7wOe00hRumNz
H06n0aqK7aAZSMXVi4/x6bHoWKOEeJN3ymKSQtq0WjHAxzQ4BJdGpf0mKDQf/Z0HumHImnUX2uiu
Oi2/GfVwVCieaUcKdoKBe7Y4jlT8HMKPu49olcAqG5/URdqziPn5XFHvE13XtsrKPN4e2plg/JDV
CkymYEP+/wygusNlZnvesYlmb2ZlPOoEh2+nptkBeMI72jnOVjGk35s+ykO0Y2IMBny/6I18INK7
kcw+H8/5VncUqeBV22/I52XDiy0j80x/aZM7MVlNfHas4i3oU/PRHlMsZhpO18A38pP0quKk1Gaq
orXdA+BtL8YzbWGTnSbHVNtQ6/1D4Vk+LvSihcQwKILfKjwVjgOrjxYZUeSqDhqeLXMbWyPIug2Y
N5B/jAUbqmJlhBIBKVKgSHGu2b6xtnVGDQFbaiQ1Y/mQSuMRfX26/TM9VQVqHctnZjX7ffvWbS4R
KK7SMBimYRaJzLHe9gRjYLQVs6uUVWY7uSjxyTccy4xQBz8kBxk/M1tV5zqTPTeO6HlxW2YAvs8M
SjOjhKOnOhjOZJ/gqrg015Jd9OxGcrr0UpSJu1MjE/Gpo/y0snoPha8GQlozwECJrO9cZ56m5aiF
ekmsqpek5XqYGQsGzdjScYV/+PsSFdO+hjd5s+1Kndxc9udCL6MTA8glIs8g1NvXsbfHc1jJ+VUL
9BP2nGwjjRL1gzcQSd4igdEKljfWGA04inmHcfr22yzq+iMuiTVQn+ilLCHI5CHMnC42wxdDab9c
iPygs0wiDLPhBJZL34zM9m4BkkfwRqN4IShoL0d9GygU3HXmpo8qvgx6CfI7c5FnMsWUp9zpiy0k
ULqGBgwciH0InmAR7yLIwjO768cm5LIyUpJKmakM+4xCB7GiyRxj5k3R8Gw82+RJNIB5nSwz3Pgd
EestSl5wzV3+onf2HHHYbszaZqwkanXAGq5t2FhfgtnUxajO3LAu/f1jLHWy2dUMonSip189Uh0I
VR7PLvFcQgvxhahow8PtFFczdloqfj66pJIkXzDz7h1esV2F/uOgc4TlRmXce2e8VMDoOKKYZncl
VDLP3+ikjqx6HdulbLgmEjJQh7r9NGq3vGhmu5siXq5++gp1kIKOhy+/H01nH3fhtp5v8ogEVQZs
jbuzIAZfc28P8PU4sqd6kHBzaUU16wBO7J5V1EPaQGtp94zDs7QdngrfBJ0Uf06N3rwiqETn2QFg
y12cPqWDUixWxxLbMYKXrN32LSMFS234vczzH5sGH3HAsYsSv3AtfHeCgPu/z2KLN48xh5NU8XNr
xcVRZxiyQlKSf1D/vzJQOo1s+trRgsNnSwRvPZNaHrWkR2qsJLQpPSgoHo9d0bhc6RlDWfTWbQG9
lcHNg8zqmuNh9GHdQH4OldU+dJVnPCgLpHfgz0Y1cgoeIx7qU1ezgbDBUbUMaRcOkSJ3pxlxrBQd
CKEm72CKEzLtJEH+SYbFKQ8+Bybdpd9CL3HDghSfWR0TRyhxh2Oi2XwDulxv/oD0N4MS0TsYQPgS
rAhxKtNkbVG/QAHNys//PE/nh2oblmpf8EReyBjem407ct0RXPuIewNKhBm/5LZms5wwdxZLvJUz
ktg++kkC/NAjVy0tT2XZIjZBiMKUVgLWmaUsfvkvSH17a069t/L6BoiqIEYmzuVTwbQe0r9J6QvV
AHnwkJ7+PggrwLw9eiySnaI/VQF5n3DlxftUsbOqO2E+iAp5FK6a97Gz9fcRGd3SRcOb1RVc3+Tv
QEzs7YCw75pFLtlC3tC8gRd8icck+bS8aOvU6XZWPN09eAYk5yALh/r6+PfVNLsjVVw+/X0Fgxpo
fPNc1fWwqOtG0koXOXvKim1jVMinLil4GLv4xSJmMje3dVgSzogpzZ9rpjAT59yK4g0VVIqaLvfQ
ZlXH3uqN55rpssXk9ORHzkSydqqfZeZ4S9QU7YqxUsoyP0uf7Ei/drFn/SPgZ0Uji/nz5jva+Jl0
jFcZ62wQ3eDHlSpgL1vXvAjzhwJJxFEh3MdSVSMPN+rj32fgLikSYgW8lj8nDqQ03x2odr8o9zTL
+MW8880CNLhybJHZHXnBuRDtKwA9fSZFBWc1RC2L3dJeg0VLLsAMiLgdmqdx/spDCLAgqrrf6jNq
SU+nH8aA5YttjLNTInJ2iRunr1kFygjQiXyw2ugZyCXNpwaxXWmW++aN6TNlNXYuZCmxpWu3Uegs
DRI0i7lv8WOwDwggrOVaExy9KOvu0dB/2bOoObZqGy1jqh//PqTzZ5o1S4SQTq9Nv4W5PLGqcI3G
3tmFbj7XRBOvxkm3d3+8fS2pklWOwH2XJcQyjUruA4ibbA59bqA8t3f4RMTpr4EQLfultJIl/P+p
djimXdKVRz05mT1JoSP4EL3F0djkYKn0uL2lWZvuEi9JtnogkByq8rOwEYmOEDtuXmy/DiwDF0LZ
1rsitTZtY6gnQSkO0jD7FZlG9rsSBYK0obuJUdgPPdcBKw2vnwdu3QYzR3jxmzE8Jw5ZzuwCL38f
co/+30l8Rp699i8lt3JtFKK7Qa2Tq9YTF67AE4Xq+KDLlOkeCTJfOotuPWNOl5KxuP8rTYvWBf5A
5Io2wbLSdOOAjiSf6f9M+vPx3e3q/yNNxCbS739EOiAecx1dkOhg23x0/1dAmjMUPbHhNTVrINrd
WOX91Z8vg061917P2rvWBd1Wi719mBkf8Nl3bpP1ROkW6ZF1+o10df0Uh5FgIcbb9t9flnrZ08BX
P0V1cKVvfVaD9Fe2MzpHq079S+6x+4RbbO9VwXa/9asUI0iYnv8+0zuf4ju2uUVN2R+0KaG9KJKT
T+93p8D8rjlUt3HZ+SsIF0AMRfcUoK8HflV41//i7Mx25Da2Lv0ufU+AZASD5EXfVM5zZk2q0g0h
yzbneebT98f0j26rylABDcdJSD6ClZVJBnfsvda3PBumWABlcZFqLzF6ypTdmwDc3ls4BDo0oXjp
0KCtTKZ5BjvEKYsKsUyGyFn+PjPjY6KHFCSw2oak2pRQP/Q50vBfkYV9NXlBZAEzgDbobC3Z7l3X
+JuGgIbtA0fj7/8282M4FH+dLXSiBqmPSffUP4RDtViHOUAQg5bhJ/kJv/7BcuLmZ15iYQoh3z+O
vRtsAtl8LxoEyJaAeTl2q6os/G9MJXznOjHW3RelIXahTH4WcYJGwU/cXWSRsGO6pXUrpiGeK40v
gq3Ux3RHKWzbsWwFBcYUtq4+pGz1UdrbjAa6hdsYx54PZ8/JOSCK7UpRDHgncQWne74voa357MBM
FsW3Mc/b08gMb4p4yKWDJFMccgGOgkpbSzJQV5zKPUQu1zHRrXdPleWyINBoVSYBLjjZxTsJks8P
hnBjB+Xfes0sxEIkvOgbzVyknkYHtebZkys50UggkSwq64M2kSHd27WLIkscpWl7r0pUqyRX6zCl
9yto0KyoItcukfc0XPFZtuVcJxdQnAssr5wRyLBNa91jbBKdpGGtzSDQT6E5Fus+gvNa5fg1dTch
LKHsMOYbWOd/f7WgzP5079NCZiLuWFLouvExUDM2QB0ZAqOHUMZZ8ELryXdplbThesClhzOVErWF
hXcxgcRt9WakPsGalGZOjRIwW9J5Kh9t0rQ2XlEya0wYDXYlZ9K6ZOMrhrG7NqDNUYMguPST6Vtl
R9NDRozAss0YsIDNVXtK2+ZEp8159o2IDjNqUgVwGPN0fmmbJttZVRVuUBa6L3VdPIGran8m6CdN
mmPxuZ4i4w0VdIjhskz+MBHRmaBVOmvuIni1dhpH2gxOYB7qLmVWPQfkuTjNVgbc4SsWwIvZ+OKB
tgvH6trTHyPDMi4DmouiWgZODWsw1w+AlyG5mr62d6ZC23di9KHi0E7se4fRl+a4e6W1+i7twx43
QToPyMjrWoW1mJYQH6pHvHfVcsIgITzdAGWeNuekMVHBhAaqBkytSX419foYOGHxYrSe8dhUakG7
z9l1Ar0QposLM7vwRZRauTPNIKGDt6efM2zIzKH+CUS/hRQiV73PeMLV9ILnPiZAnz3jKRQDUgo9
kGQP8CvkSe2FJ7HzwCFiqzlOdgCn1hx+f4XJj1FVUgkhDUOx8emuJe9Jgf/a/gohjBbBOQTpVH+G
TWzcD3yrGq4XBwwcu21fbQUgXIyBBB7GIG0fGo5oq6gtvUUrfPuca9YphFkXjumbPyEEd6YfoDTG
OSsotNPtgH39ODbaEmYOcwiCYbJG9y4DySSpLtujFn4ThudecdiLtnT5wPTZKg9JK5Ch+b2OAFbY
e6g4b5oFzbtzXJovkOIZH/vB6vefhzXvYXky+nm2+/N//y/b5POQpu4QcagDXnf0D+mnOnk90IdR
K7olEFBfuuNe6zs8StLWFr3fv7kGMhUvaHssq+DtBFrCM1LZg4LdfLT5qLel0fb0zbtvQeKPaOx0
eUbCGy11AqzAEJp/NfgHIFECxhiWVsDXbNVj8dypvS7UK4YODcs8T55QN16iJa1MYw0GTAP1evUm
sEpRUtwinZtdM3CrlYGd/MCkCFUqJl6hjO1HP3zHKKd2nuuGWHKN6BzLYD/oMvs7MlpnqTHy+iJE
9773f/zchDDZq0jU5mP7UKRwUI0Mz4tzLCjM5NmfahzMfv69rOcErPkIYPWpt0sM/WCyz584aO3z
Hz2A9xj1TOQsFNQS+pBO9sIN+1cevUcUsWZgvSKnMBd9t87aDIpCYzgP9EzxxNqeuyhsx1w6pAXt
VY+TptbHiQ/M8hCPYGt223erqtFh5+Q2jR1ZZgZvkEL6e6jmKAqMY0nIUaJq2OZAHq1Go8PG3wGm
8ugcMJ0T6cYNXXPjGc48hFJ/5JFoj4aZLIVkIqjrKnvlyHHVYqO4esKArZYdMQ7Vj20XnguO7ovf
X5/Gx3wv6hS2edNwdZRVAE7mYvFf92uM0FGXvV8spB52x6Gzw10V45duYveQlSH2ORmkzK5BiwLi
PeT+2B/bxv6R5BEs99CubkZShQsvj5k3YpeA3N2rLerhL3Me/+udEpA2F6xAYimufn2nzAgYd2AV
xSUQDMBvAtpSwSJ1I+PZs4sfPbORY1tG9orehljhxt1VxNBc3El/UplqV3nfJbRzou8YT5nmtCmT
4tITX5R/n4prPk/HNNn/HGHpUrm/vksvxarmNXW+CCeQSrpFKFBMRvLSr8nSDHBCLIoUH9cX3+Jc
5f16t9Bps0yHepP/GeaHXabIGlmN8DL4u8qNN+UB51KaH5BQWkl4DgxZuTa7pIDFAggum0ZzJwfr
HZpVjdtTM+ldYNr84k193vokTCvXtXhHUrflh/Kui/KqMkfAGpFqdq1dtqcYaP7Opzm0GokV2QZG
O+yKJGqQv8pdP7YvX7yDT8WxYvt1lWFZpnAcIl1//TKaRoeRSX9ykURYHl3I19jaPIge/FUSSdUm
lxatz7jb0UDhsRkM3zhvbjtF3AvpYuKLm82av4YPX5PLdaE7yrZdw7E/3GxOiyLGTELyVIL2FKiu
3GRxG+HTSuz3pAKMjxRmp2dheqIN+gy70PgGBhZ6eSStU6xN9h6Q6zeVdsmOM4xBKyIO1opUGcWw
/ACbIWCe50IAtmqjXTVG6F2H7tWwgj7mrC3EjoIP1h2DUMt7bKxM+9spT00tg1fi294mcwBfMSfY
cADTYCpHyXHo27dibnHeX1wb7EuqLFKu4Rk+Vk7trqIpuCZ0Ds6CGK2HTB/Ct0kgedTqtj/cW+73
Fy1s/pJO6m17UfvHL77nzzedMihpeM5yHOIU9OHyt2IR4mxCqOBnfTZnTa7EIOpXB1HQDqD7tMSB
3T2YZeEec9LOvXFIn8x5rOwEGU2SN84QgfRKQG6OcXLa+I/fvz/x+fZUhnJMB+aWcGwea79eh1pW
QLKaOBKUuAtOjp3fJr1uV8FQwo8dWgYSTeYvq9D5k65Vu3bmYO++rpCIzMFDQ2F1K9VSmzhp511y
fzbdU77fX6BRo/gd9Xx7/22Tv4YgE4WJfJ/obv/Rd96rVPA8GqDPwV5zd2FBpy6VU3i2dftAceKc
6R5+cakbn47BSgnTcAhINTjmOR/rQMVxSacPETLMSvdsENFFeaV76iE5R9cRX9bW83OSzWvvDA1r
R4xSfRDzHxuM6QcG3jcsLZxph+T2xXfxuUClItNtpVBLSpz8H7JUQTBALcB9vmiZJpw0rXaBpqND
FqTbcHeaKy2Qw5Fbctq5AK2WJS3PJnvXU1hBhJcUx2Aap2Pb6+KMmiYDihnKRaUceQJlZJ3msT2d
MNtbZ1T6adYBNZqG71HbTSuFBZQ2Smg9DrWNdRUo8RIcCOwYm+yvhonb73/W/3i4K8sSVFDCEmTG
fUwXLSspa6Ys4cI21YIIPBrVjYkuzbS1CzLv9dBW7mNQQvtE53gYAi0AKPMWp2LZhkV9JGZNnPuh
wRuRInRBwEI6qxE6l9+/TfPzV2Kb9AAoxmzeLdXer7dHGiBY4qqc4+MxklA7UI9XY/M6ecypUvI0
/DE3bwxYjFsSpRz883hpsyk9VLH3RHFEjyjPofg7sUVPC8aNHKddC4kWtDEvFgcymrgS9YZL/Mrv
3/w92vzXPZ0bmtOOYF+n2pcf9h4t1AgCr0fE73StQc0iCW/b4blxbXnE4PQnhiPwLggak4roPE78
xikLS0K6I1ydv38v4vNNx4GA+S5PO6nzTP/4QcYydg3ZAG+qTilS6Yc8ccfX3kf/4FpWD+Qbi6OW
J/vaMZJL5zv2AW7rq+659Fij0DzGpWPd3NYAImL7fwLM0XYqq+a86WBamUYCTK5sj/e8OX3iHspN
9Q7D9ph2HOgCuwvfklYn405AEYlLazimqXoHImuf2qKCOYtOcK2Tg7j2k5oR0f/Hj8+TlWvemS0M
+ofaC99ZnJRVmiwq0/lrmiz7RFSxt+XAbEB3kRo8RLdYVwAgbm5uSpJFh+6boZiqeK0VbvIiYKJf
FXMSOHrKLnCeNGtkIG+9E+eUnGJaI4taC0FKzb/tw9zeh7FoH5WBvHHSU/uYOla1rRLUkH5tFvYK
9vqKo30gjR82mRf9qB8lWvIcsa78ohNof66PKY3n0+a9nKfs+fUuGnk7AUz4bOG1gCOn4hKXtv+G
jSo5ihSEvsPTbeNZkLL46oaFWeRvYJiakz7laEzqhISrgDyFZojCN7er0QNZySmY22XJ6OIhANVt
adgUY4IgsYKEW37Y4SAbb4KJGLYvfY5YrC6IODMXbLIrUkgA+HvCRB3rE62VGu4tw4mwtOzCPtea
X+wl9TDYqFZ/kimuXOCtw9rvLTbdxsnOvmzocYAK0Enf0GpfvOJveidq/LkTHokx+NQeyryu0UYa
1S20i2LroLbr23p2v9XPQo/tXQzZbG22sbUfISbYeSDeC+GpjYpbslvGNOUsFjCMZDK4ioK43lnp
jMFdEVk/rfgAAzAfboeLpVevbuh00B+M6cnQCrnEy682v7+E/2srVDYPbzrHgqa7nCuJfx3H2jEm
gNHUYe0SUWkVnrplXfWnnmHoyxDcbGLrmk5msamjIcYWSoSBHMwbJDXx4jCga7Nqj2XVexxg50No
dq8JQUWH3EGu1+PAuv+OhuP08Pv3/R8Vjo031HVwyArT/lTZgtnEjN9CRRSAjyt8CGIoF+1Y+6tY
L8Ay8lVsM8CVOyO3dkEA5aGumebUwGgXuqbcw/xbe/4e4877y3N6pBzNSKJXZZJxjtlvEY0tgiaT
PIZOb+yNJ/CJMcqg5uNqbzCzHgzfia/MgPs5YnbAHmB+F2EyMaWorX0lca78/oe2PjVT5zJelzpP
V5Mj372//a8vi9HRmMoQzKerE47dw244hCQCP3Sj365qogJ3jM+ik+PROnH64DZ0EotuZT8y2dGX
94iZYk48hdQTwo6Hp05carRwelKbQ85sh8xFo5A32JoX4J7DldLz+DRZWDgbfIr2yoyraNcPxh8y
MGv6R35NhNICCgB578G2HlJGIODw9lzL5a7suhKlqV1vxtEjb6HSTSoSCDpuQEWp9ICoLqe7udai
IBXxTXRbZDL6N41eEt02/FuIOtsvrvf70/HD09MxYVk60jKpj8WHE5HV1RBrnCxbqCgUPEFIVtCN
FG5uUAfXMKNp2NMKANrew9/R4vYJ0U9EDnyXPU7tZD6MfjFuXa0Lb72JbclAHczZJMY6V0U2TSDy
F9Yjuctrmff5wTRjpAJdF704VRWtdcedDl0HlMQtjdyAX2YE69xn+Hw/xmDkdFe9l5mwgl1naXgY
vO/t5aqU+Ra15I/77/rIdAk49cpFas+ZG5VubAl4wL81N458qFxf3Wz/US+5Nv1V6SoBlNb8sElE
LjpHZuIQDAjeQZP70uYNzgwTccL9t1lebK3Qb6+l27Ora4610sDn7lSRqpWiFb/NOnBtCZz979iU
ZaXjzc6BfyS7xO7V2bfi/uJPBzrGkAmYwNPLza99OPp4SapVHgFKQ+A/7PyJ3JZIt5H4iC9+SOPz
2Z3i3HSYDlm2dOTHM13nKZUVsUDfUchpE8RJv1Ohehut/J2L45/7w5bjY5h3w1ICCzr4yhv2ng2B
Bj/39EUt/XnQpmBAu5gZqFSxBX5sSA5aXobsT5wBtGRDNZU/GVEQXuSEPb4OEFpFotrKYdQPQVq+
F5Y4dewKb1o7HL2pfWvb8VipQfJUduXS6koiW02J4IHGIWPLkfxcAs/r/i+IQs73Lzaq+YL49S5z
DEVhwAdpKY49H2pURZAdnskRj30LsxtllrMGDP84lj1g3CAJziPJyeeMxOZ/Xiy/6sGe4iEawELh
TCDaNACpYF9MIapv/KTdvkQUBtOI34bCwmw4uYAiD40vge8T071WUWY/T+BhC+B4T3pCys3gaeVZ
acZ75TXWY0OgzEPpVsnFvVlIkb9RyedrZZoGDpapWdYNtzuiZtJa/RQvi/tMBkF/DvNs3CTatzLp
8p0P5X0Ri1pRWxXtosicBqSopm4xqbp+2BBOz7j9i01LfS6zGaLZ86fJ9WDjBv31IT1YqioGZGPo
gkEOg+CY0abanv6HdpVgLFZ6YMtFlEmg7BUOKba1+nDPKqkhhW68EU9ua0ucoHoZbMcI1PvcjNCm
JryK6Zpo4KQ1owvZi9T/5GKGiUqPqdUdyMSq/4nKRDZMqaWRNJhTSx/+38sosp4Y0FvLKOBBpGn/
3kRM6kobT0rTh85LE3EWxcLzbodQmsiY+8Gohf6D6JLHsgczTf4GxnZEQxFIvgNM8XKRIEPaaMIF
iNX5Ln1g5zSg249iu1npVStWselguS6CbM0x0jxB+mZXoHqrQ6aKY/k0gZ8l8haYwxc7hfiPnYJB
sqkQTwk6fR9HLI6WeWg52A6d2VQ5igiHWmt2ZxEO3aqzR/OG9ggSwapVuOZAwRRtXx60gpAHja8L
VJMxbb0Rt8kUA0dueqLTbGNlygEUJ/myeI5d/cjfmy6DqqjX+WgGNxtKiFVN0aU22QpRNvtPBD1A
kUQVXec2zIgJKiqY1K96XZ97iHMPyeIfx2KD/Fghxg1hiCm+BhTHbnJTTv1HlDr2eznrR4LYtfdp
Ec5uz3jHZQbZEqn3vnLaem+Lh6Fu0ViLNiAdp7VXv99l1OfHEk9xlzfHUwlqqvXhAELfHo4RuVOL
so82QYfTq2604dEiQvmgdTD2IP893v+VbxdQRUNFvlFSU1mE/kkrlEG2dyIuum9eBnAIxKyEV8OR
fxdIq2AfJ2odM8B7MJhtP1Q8vPZlYUOijbxTGTfGg5g099LpRn4aMOovgimdftBU3ZNYl7yavaZv
GwL9Hjwn/UFY73AT84sdq+/QPgMiNvrXWA9+oknNLhZpAEQeMhpKvCUJXqQiFTVaysx5qUhx2JN/
UK0CZeTbrO8qNKWOf8rDxntIan2TFPl8fm7b70xCwzOUsV0RKSRs/kUz/C+O/LQZPu3trqFsS/JJ
IOpRH69+bsKeZzTgnnqsui0OKM5jVTBqpwqelB+aJyd2s2OKEcAhhGQlJ23c2UMOVl2GvfWgc5g1
5bXteoDOZSm2w7TEJAaVLuvU2iDK709RGj/YsAeqeMwhU+Gj0XQqE0ZSWzz18dKdwAwNeiteMoXj
KWhd/U/Rk90N5H/htjoNA4XIyWACsFCzkSAFqbZxGpmuEhN3QNGVxqYuU6znw1A81nx89ANxN/lw
RMjf2BqTx7g4nohozCSEqAa6/JGx+5wb099qZK74H2ycG7pXL0Xr/ixdqrmoqOSt95gJl+Ko+2D8
HtpuviNCiEJxABRlCvWR0yiyJ6/LvVNO1hDC2T9UGiuQ15b16GJRZHI8wfoet7nV6nReiSBmjAuv
pkVfckpmPwfgQPuBbG9au23kbnLmtIg+rdk0Yy5CJ5LYaHV4XrClcBlW4aqG83hlDNSvU2Km9jEM
3RS1HMRSXlSgg/7VmUcbdcOMCov7q9Nmb2PjGScMuyHDy7rdpOziC0Uf8ULeKxrN3OQ/Vpl7C5Y+
m1cTASuPktmmhLwFUA8cxylehomR7dsphpZZ6+W6K0ZrM2CB2MjUCM9mVm652NyjmF/COaJ9kFwK
IsnGfVhZ3XOmbZWOr2AAkfnMhOQPu6XnJdtt21Lx9P/3pdaNt99vL/9RgLkm/1jzU1dH1f+h6tXj
yozqTnGsTMWJ9HFYIU1iE8MykJxaE4ZlRe3witjumSxZoMkjGh6tLP/OqbNukqCZ5VRD2bKs7CX0
xR5RRvEHABeieLHQWt5rY8Jvn09dspBfVAz3+duvBRjzEIaBNOck52P7w3uPvGG2CRT1ImUGu3Y0
LpqimkUyVArLNmLrNigl5qDi7jHqhpGivQ6wtWUueiiFk4QHUEv+4TIjkIWZv51geER2H86/0vxe
Y+cxkq1ZmMmpzAZY5p2NzGkYGWGnj7//Ioz/KM1dm5YypTnH389jNVS3lkE3lm8iCMeTI0Zj5wUM
gfEWBIvBdbJdlcnqRrNFhwYChxBz7K5DsXJOR2PfurF9E10ZnQfmhgtiQiZmTXHgUKsQvDqzgir3
Rxs3j0HQTWc04dOzSjheOYo4aP7LFz0KxIHsFXGIYUA9NIj8sPDwW+UVf4E1yQ4qLdUq0MJ2MwX5
3zYW7Gulnysd4mJZZJijBv/ojWZ6jaaKHR5RFFJYTAGOYf7BgXk9aZp6t4bXvs2GrVXWzlpoKoIM
0W0yPaq3oRmT5NfXq0YCwmGqmV6IgxSY3mxoorjx4FD1tFihN5VbIDftynRqlOAIF3d1YOJBRHuQ
IwclISrsrtnkCNj2vkblaKRLUbrGk73U2258MuZfl13WoADJj0U6JTwlkYEQ0BnviT7JnoYSOABx
V+jJtHQOsJAr4km6b9lsaGIAcYjRka/cCgpQrknOsvmfAYPoMyFb4zHBs79Iw2wGlLvVaiKWb0lr
0TzQ+LtOeNA3yIgGjBAGqUhiGn5Ai3/oegtxwBhoZGD0TDS0oAUTaEcvsgbq+fur7bNa1UabwBnQ
1k2OvI7z8dYJyzwpTehQ0qy6XZ/BpxjEtxIm+jKJM7/cYE/sN6NbJlvDjkfGN13yZsyoq8bEPJkP
dIBjEAkPuQUgus/69EeM9lFHvfTTr6xDgvDwb82B3BMVoK9wS7EpHurCHwkBHpDFss8uAQu02zoP
XywM7O+Iu4YHRnPWmTxv82bFxdVOz/BFpr3O6BglyPzLoGymvUw8BddFp0VlRSR31TTlXfqvG1BQ
xSZLFcHbqhzYeRP9Upf1REiP534X1uzMnCwQ92SBTFz0e6f3xD7HxpU96KQ1fVG8uZ96WXzMNBWY
2iEymQepv55pAvBnUWvzwM7b/IV+cbrW7K5eWXS9aLJk/dFoSEDM8+6t1auOSfUwHe8vQR5gyQpu
nXkdzGtdza9tde38q25cWC5BVcalP5dyX/sX2zi7xtnHdHmtFcwINrEAIoEFR62c8QF7d6OCH1qg
wW8CgrOymqr6G4PhwUtdbDxBrGiva/LKn/7RlS3S6azol1HJFGteyngUwZNs5mXel209xekzqxuf
w/TZ1/5nTdWL5z3X8mWoXkr5kiWvrFy+pOMrK0peKw1vAySyb5n2yoKo8aBVadcTkQTD0IX0cHOD
fEOUlfs9TVE3Ymx7UzIJ1lhzmuf2y7aPqX86d9ocMhDMopY1TXQVH5plhmXShIjRthsKgeSeVHC8
dBAl+/QwuHvBhyQPvDagqcOjh7mMnKn6WGtH0rmsA3GDVXGqp3kN7kllZ3rsLOmcvezcZUgNL46D
kejCmjCKupfCvZT5taKsnq7DfU3T1fHmVZQ3z+NrgMd3a/i1cfOZS6wSPpNnBccFqlv6XDep3Jmx
f9TwVkFeVuXOL+zg4ucxGnjL2OTmTqMht9dn2N1e6/Y2qfMerESu+XkFhJO4ey85sJzkEKPkJiRC
HlRJuPjR946FPi9BOEV2MrITKKwRkhWGyuTMAqZrJudWnetNLw5ufCnVeewudnwp1KXvLhmBk+oS
J1dWmFyj/prb8wr6a2pfY/vapDeWGm5VepPDvMi3a8yVOdwS96YPN5U/Ru6tMTrz4BLXEbeCHuss
QWW3IRzPAbsfa1FHLJLFhmTr/gaiS3wzNRQZflv1GxwW5JU+WtmjuC8je2R5NuSyR8e+cZWh9MNM
Ku2bjG9JPy89/p+VWdd/VmJd3ZCUmat9fw2aiwivWn2RgkSwC47HNLzEzTkOL2FzZvkNp+NzK09N
e+K1aE91PC8MOQioVH+U95XAJHMPtAdZcXUIq0MQHhgSZ/2+z/ZJv3eJBoq+kIV/Vsmgh0I1YND8
4yjpfvQnpD7ssCqQyDrNIH8K8thZdY3erwZMHE/j2FZnr3b5cRLriQk6MWSz5q/q25bgCUkwPD0V
A8XF4f6v7i8EAImTFIdwtFxS4G3k4lAvSLDrplvgOvVZa9t1aSDSDkbYiAnkGAAi+fg9qKuFMmLn
W1QxwODODNd3I9L87+0UFP3YOGrLoTf858/rFNaBqvc+yst1DLj4QdpFd7m/ZNj0LmEn/U1j1uph
zN8mKs1zJcrkigEMD0z8U8ky+dYOdbWr0y+ED5/r53nIjkZMCdTMgjnNhx2+JvMXsXe+sCbrOYoj
F8HQtJYzDi3sObrqI1iYqSrxP2XnIOtqzvDknIykcA3p8GQq68WxrPiG3S20OOCKuF3JorVgHcP1
GgAUX9DlkVqcf/FsMuZ97ZfqmXeOGNxARcLA49MR16ETnLfpAOWnDdpNM1U8JSvzJcG+spISG0ec
FupKRgvwZNd/tVCjg+Ggt2l3aUOjpyPwd47Vtk18XE1c7cs5SeD3dYr5+QHKCIi2DIAHXAbOx2FQ
ZE8jJwpgR80IQjhXGFws3/G3rQ43By6NfR5bunDUyKtezyLQJfm4iGe2NGwSjaTCN6tMq01vtBLa
TEfeQp8eIxd1ujl674BrLk0+fTV/+SzT4aOlcYZukEkCOugPigFmS/5UVyJdRHrl4UUDH+hY5CLU
IiF+D97mgsFrv7OaQ1ZDc1PluLFKiQ40tcdj5mjbChE/lpuWmOWe5+LvP9TPAhbeHoWJREKNgvrT
EGDCDk3AJNy2oPWKF+DfRGv1VUTLwOtXshbIkTn6nTxFpCEmsbPZMVmMapPxojN+18MW2KNHTy+X
ivEuqIytazl0OwfzixPe5yYk79SdVRc8tu8izA93V0rq1VDB9wzGeYstUSC7Nco8O7YqnGmySh4c
e0rXldGYyNEIkMJThYe/g0U6mfP+jUxhHj4Zy6bo8L0FRLJW7mifDGnOYxgHhEjboVAIUkNfpchy
zn5K4HasWyP0He2BQ5bzSguHEbXhGU9KRmLZjYy5TC10icKwsrUdcET54iv6j+teIPlHbsjAWnIq
/PUH19OCzik6ugV97O7Q5pFD1GVD41V/SEPxM0IsvMaWjL+nW1keP62TgM/6/ZtQ/7FDCDY1KiBU
RJ+FTgkyLicx0hmoEax1k9AaCPXbxqrm1JTC38P2pCXNEZO+Idl+WELXKGmiF7IgfgbEDf8JaWJf
Ez9yrHW4kz0nXDrCUE/NRv6Rk7lyQ9RXXubGyQM3kn4YfORKY5X2T2C1UXg3S/bPYlVI2l5BPR5x
Mxdn128JUkzxto9zu6QpWjIloCTHCc6HoMS3Aa955ziNfhWJcJ+1sogeBMJ3XNKR92zbDF5q4ea7
+/8r9SZatd5D1GSItmyP9ESM4Vv2xmjrkyey9AZhX6ZAO/p6Ub7a2GWMNNDnhBl6dKHxiDbm1OuQ
Fkc9LbcISdxHVaoReS6Jdb//QjB8fN6zLWY1MCHofNjyY5saGm3b0nAqQJ8hRpl89+RI9H/3XxWy
vSlB2TqvpEMeuCNjkDU082qT3dTsOnc7uFuunWZtEinezKsXG9fbjGJe1E4wU8lr4NiCnaYgbc9A
xQF3wbiNNJzJensfisM/S/cPQuyt+4oJuev2qBJZobcTxrwsY0coz9hgc9vO6lpjy/Kard9uHY/m
MKHwm0FsJkEI00bVG1lvCG3M7Q0JihNSGA7y4Ra/qzVsw59ZB/CRFKUdqwl2nrWbhl0V7h0LBOle
lXtZ7rtpz/EwdeYVs9pDkBxC0pXaQ+8fE3FgIZT9Z5XTURTzyqdjOh1t6CzkgkIlSU8s8CQRNLwv
vsJ7PfDhqeug0OTJy8Y2zw9/vbGzOiqKEQotis16uLjAX86lsQ9QnWENw1EVMUq50SnHvJY7f9ed
WMctuPPAC+MjvtN8H6mEnC6/CZ8i708ZlOmJfmp6uv9KS5Lx4Js2D3Iv3qs8fNfw7jwpcsCWgd3o
j9NoiWVJJsu2pKK4FUfci9kD8sVveOXKa57b5XWs3XIbhHSE7aQvr74vb/oIylu6c2Ko0yqC2+qf
UVRMlybU9CsCiODBdgv5jpEtWRZZgloo5Tw1hdPgLOl9yIeGHxbUFoTCWG7trHkxwdae8GHbp8hu
bBAxUq3TyoXjgAAR3p71I1KYTE0sBktBGvnDXblhYOt94Mje3Igk/5tAbfcapRWKxblZnWO5w3qa
WYjMgUXXnZlt5S3RybvGeplpG6Jy64VqYhsmoVuDaIC3UIemWGOChFvW4d2NRZdfjVR7bSaV/gyd
4idqX+hhpsdH8lXpqH8aMuAxZezNo8ZysDXcRZD/UroA0NJkmhpE75DBp2/8iPi6rcEmUm4RXNTh
riFBCAhQuHPGeXnjrrB3mNidaI/Veqj3U73PvH1t7AGyl9mh6w91xqkVL+QyiY5Tf8DpyypIOIuO
nXl06nmV/mkyj6yiPLX+vCoE6/fVlWxm8xrvS8yQ+ZPtncz7q+sRmXRKizPQLc19MMCfFOdIO7Hq
4hwa6BHPfXEutBOruq9GO7E6jm6KYKFVzZ+5r944sUbi/IIT4k0ZnFRwEtX8msijd39lxsFyDbgy
VaFuNjnd76Md6YvSrfNbSvAX4dNj9ETEp/kAiM+8TlbxrRBwvA4Zvczi2PpHtzja/GI6WoiM3SM3
veYc3fsy05N+X0M/3/FdP6+m57w2r1qdhvjM/TWHA6lTqk5NfI56sJWkCZ+y+Byqk6/AqszrhnTR
sU7/h7Hz6pEby7L1Xxn0O3vozcV0A5NBFy6N0iilF0JSqei9Pfz19yOl6i4pG6UBVhFpVREZDPKc
vdf+lrlLym63vMv5oExX1biu03XZJYyrZnHLvo7Fdy3WBbXFlRyGwbpgkVZxSdebkvoiojOao3Oh
bIq6s92drZRAWmgIJ41NI3vFXWV9WoH+S8eceWPtaIxHAo/S9/hU0L4EDVeuuUz5jWEDIZS7tRbo
WoBt6Ve3qG3D8+MFTpMVbnMWUw+s2X+2qC/yOhmZOrKTMy3JZWz7SGFTvmTEUu1K4BoQ1Mag1jaD
t4mEmbjctETBGhELENRakMybGLKWmLNOgxySmrzJHPyu8kXrayTfuqbm65oPieub+gLkEJnP8MkC
UtgtM2jT0MC204REEVfAHQ38W2GaYMrclDTfhYUO4SMfjKOZnJjDq/TM8edVAiKrtrApKuWIGuUI
8TofjulwjJ0wIaKXp4MrF+zLEDZKKLijFuEcBUhEQcGdTQtinki9KUoCkHCol31j8Mk4gYKXEgzt
I4MnwtPSfMbmvmnsA7RyL+QZrQo9CXt2nmBQJ/Yv9yws6P7DC8da09DZbVm4JH/yX7SKOekSAXTE
wFCBPghYJWRpgwWNXQgPSGvdGE+n4qYzzUyX2IGYS2kMP9MbS28GLN17ovSobyJF95be0/RNxi6L
hZnu5ZJX7qqJ5gVktovUq5Frg+RZELUl+EweyXioM7zBYBnuTcamhU8H8gcoXHgz7Q3M04Ch2a1W
XoKND+wcSbckGmsuYp2Olv67ptRFUNwc/aA6h1amhwME+qDAjtoVQ3SPN9EPkhrXzt1B3tTtaiRS
Ad0o9yoyaHNG3DatrTdTQGGbTgLF7JFnQxELCdsDStvwRajCttfvUuh/pBhIvM3/YHuICgxKd8W2
x4w90naRFo57cIA45cEvJRkRqZk3YYLJPJF5DkmzjltjeRJuqbtQWDSBtcctajclty9zs4glAzm8
hxLSzpbqcgBUXwjGgw+MWUehTYgEQYa8rrG7Fq7eumDCcexmsN4VF4ARkFkVLpzl6rFHMgtad9Gd
Eb1XveT4znvqBB4xtvTdNOGxYSp4BQV/Ii82yNLZxIz7NubOS8bLbWxqd1Wr1xtgy73R8Pph07CS
GepBYVV2CbptTPam3mC7aeqB5Ym1TQrpgos797Ss3KFyp4qhChdTCJRZW8eZeOjk7bj5v8R2rCx8
ECQauw7L9ZxoUTebNvWy2xKqZmyqJb7FaelauYcEL+i8HWeket3sjftx4XVUeSQQHnlUm7pdlK9S
XnSKWLYHZAll/CQoLcLWU99UPF3xHMtTJs8C8zZ5ssIKiilWb242jbvWzLMdF6QkFuhKdwvd1YVL
svkwuB0B0KzfeF15dSOmzA7KkeoHw8SjfHCmX1QHdgvgTxdw3cH6YxrMVlPRUn9coTaiKUrwubjU
IpUpXl1OHpkNTx6jTvOmeS5DMg4SDGe27DF4wvKkV7RXyXqIsWFEEauvQlsfaA7WgS0XxxnrXJBP
MctUSGJY05O7fx8K5iEOlvXqWK/5+FqO/DOva/zajq9K/KrtIgMM/OlOQH0vFe9N/WVc32vdi61v
ivQXi4+jZ5SIZ+dUJA+ZeO6L50I8A7G19CfU9zQOnpL4KYuf7PWRIUCjerR22da7ZN6Uze80/aHP
3xn6Q62RjgPouKlLMpdT037MhURURh19zcy0eib3MOzw791jUcEaNQ7ZoWCO+d1f30r/Q8UW4xVt
dIfhV53a109VJHnqAWtGW8Wrsu70hlGu/SAK8mbqAqtPPWNwXoT6IjcmiZqDoZzbNvvQOVygCXnR
3JkVkqyAluxJbSJZJs9eBeAX1yah7Fik+FSgmXeqpvhGBOM8q7f0wLqUH8ZiZSnm5OfSWOSH/Us9
n95YMCdJdU0cmgk2uSYSji7LTu1HsSzGzcAuuIiyFxLWjTOhYX8+pIpbbWHua6vcTOrMOpSEWwYl
4lM3SPaTPZKbWkwd1xCoaS5Y2dDom/K5w939ixPcelvWoGfCNC8teFwDtOV+PMEXU41yuVs5wVub
+9xm0qytXhwJ/ESLcyyV4+qwPtnEuuWbYqi/DrNOm1i6INYtUbEdWbcg3XbHWxYv0vR95YILMLV8
Vi5IJxdnX7mweMnybf3CuiVZvq9bpshn3TLs+rZuYelSswFOw3EJtWZbtKDCCDPUHON96RLF3xct
2/wbBNa0Ej6sQWhNVnLZD7WEATby2hF7nS2kuxEQ2PWvz1LrbUlCo5a4mQQZkHIYk/nxr5kTrT2A
hmzIxAJBUlBSvfRYdy/Cvp9wBIK6a8Rr2q0Yd60piAljgdxsr+f9MHYFbZAsnw8tfLaws9OZOSF8
Zn2h6p8GVTk0QD9dfa3HwKLFQ9OTYUbeD78lxYbF+teX9q93XRcdasDJ3v4Nggp/X1RBmEiW+r1T
wdwfyfewCaw+V7xszCYLnPqvDkDmQ5ktL06cfal7I/PWTESP46ySoJGudBuM2T7FUF5oQZv3k4oF
Js/k6lmtJP08Tlseb1dVzzJW0Kv9xeypj9Wtk38ks/hTNIryyzJEl4k6/HOHs2AnbjQVni7JWa3Q
SVVsvoP6rPRq++D0Vfe7IbfyTa7jEMgNWOUY7HqvGcrm6a9fOuhJb5d8WE7w3Mq8gmxBf3rtZIqM
EmH2zWFW1IZytE6hzFLrO4YixtpbaQE4bmuy9vNYynck2+8qF7JUPYaUUUdb/pq2TA/66+wvWK+0
TdPsO45v5wwEBZbjk+il5zh0A60LbLGpMINs15yE4y7JYIUcIhpNxGvPc2jUobarn0NMgQxUrnVY
z+FShxP52/N2TOdwqMN4DvU4bDAO1gxdhkXNWyUALDPvSoxAXQKlETAsoTnBScfn3hd3Bg+vCzSA
pl3giEDtgtIMDBHkZpDumpJw2NUloV1vapJwmkOmQIaZegAzeWodMlDczKGoN1FYKZgvrjdl/AhP
Ig6lKdTi0JlCJQ7Bfi2Y3+JwircPYiNAkb5pxQrYBlBoDKDxbs0UexYUWQDuHuU2gc6bBEFGlT+P
/pz4Y8Je4hdtobeIEMqKJvd+2XQsRXV+Jm0VhVVUU6sCah6wYctlTohAVg6PCv2rCiptSDqA/Wha
mYTxZk0f6TGQJDGnZWhgLT1lLfabXCW6pqN++xFC4Lk3AZkkA6lnwlqVuyT+4JApBBZS3DZiGi6U
d+JrsnI7amoneZXnmRcoIZSyHZThEClg7iYZ4gPUS/POxnp9avuBupgz5c+xXXzZ/puopB3oIll3
mI2Je6rYMY+yAyp20k+q0RCdS2GpKeX+LJuflA14XQw2MRkxF4I1EcTGiFj7EBvSbwwbDJ/plN7P
pfQlyYz1XZ3zu/rY5PeAV6Vfzem+LfXDUXC4HdGfxZKz90D+VAWyiEcp7FHmz5mbUzgaIjkN+KxA
AaaPBvRZORF+2znr+zpOG6o8gB2IUp6whqc5+UVYi1rN1EJcQuKlTnoYvAaErMmIWMkn09XIJdLl
Bi36Rfnq7Ygu6FxNZ1KL/T6U+93P9qfHnfBiNkyIYFDTLdB6ItYPS0m3U9La9gQmELbLkh2z1Jze
YeVyAqV+ph6oP5ACKf2Ca/N2wA/btoN5W2WYiNv6zwAuJV9WPZ9zCcYh8xhF0tRXs0m/4AewfaPQ
KkKyodSmztCGWUGSKQDwMkgF8xgFAOqtJ51pW5b3mBO4Yq03EFtVmGi9ecxMI2XrtTofhkJ/sDun
+cUIDMu5N1dhCHNchWUdOK76piQ8xFXRV4sWH+Y1kttDDF8T46gkXFtuFeY0R+Cb9WaFmHWVkg+H
UWPfmZjELe/fqA2ce2kJToJoQV+ZLPO0TloLTqt23KwqK8itMQWGbZxN2w4Yyvq7MV1/I8fE8Nve
Gs7aTLF8/2hU5td67ofAHMh8qs3sPRZZcRxrAsebBmMq7MZzW0/RedAnACBRNvsmudOU+gsHtCv1
upv9w0ou+5Ns+VimS/uxrp2lDuJGkj16GAYZSI1xIbC4ojWaUwvpQTzvXxMia1zGhRJ33TDES20y
ZUEvzLOTTrnN7AgwqzBJO0q05L4FuX2Iu4kkDtzV9/vXRrV27hjPlfo/vpBRM8CCYBGIYQ/kyLLX
jWyutArP0x0p10OG5WA2+Q1LWlJd1sXLMqt5kEsSmWWZAMWs7rmzjf1tx0T3OdGU9h5uOdF3C0Hm
hSP5w6CMoR7Vw5OikQY41TbTNcbXtKKWUqwg37s0X8LZka0bJjg1txITJSxDmeB/wtDXtA3BOwSx
NtRkP8CPtwoSTrmInRbMOka86o9lpLEfz2hzFSYm/lwi6m+jRpJ2R1LeqKqwNR3WJmafvZrzbLmL
ShF5pKsPNpTbZG7JT73dxfeVJqkvuvNJN8zyuYRHHaeRFuZ6n5xmkFen/SMq8d8/asrW4eo7td9m
YqwSqEM7NPaxadbZq3pGBAd1mM7wF8bzCPjlXAIlJxtmdQKiRG7g/mUfC2ZJ/MkZxHHNWV1BgHvP
tN21TDJmaqNJo5PYR2CGdJGfSAmRoS1DPyaMufssOzQ+e2HfijTDpFNWw63NgmT/rBXl6totWCmz
kAaadIrO7IkxKDga9ekm6TByS3BJhlg8WTJOCubL7geHSVbTXAkEMvuarjbbp5rt56TV8wlM33xi
x/v9I3Vc5lPlcBKzd+WGy7N9mIZmfbBH5Yuk9/oJa7V4+Pb1omc4vnYu+2f71wX1JjsdiDHRV3xY
7HcHpxD3KeMwJ0XlPi5MBiG4sz04lgXyXKHpHmttdMrjiajGVV5JMCgg9N6k21fT/asJQT2FgmNr
n+i2SEUIBL5XujCQVr4d+mn1KykGYVYbPcYsmnCMq+Gq1aQIVBEFY5lLG33RhSjoZrKWAEreXTuV
/dWR2QbVsxw6w8zzUd+vkc4fzlSHDRNundr2uH8yyr8DrzCOshh1JYz1bfk/K0SPF+JDK5LyWapi
nxu5/doxFtc26XwsJXrW7CizuHXODEVl083+pRVwwGU/jOnHdrYhNLf6lLg7RXze4PI9PcBqS/Ka
Capxxub7wd4+tR0Sbtpcn4NxWdvz0Na/jRtxlTOz8npCKT1zm86ZO5s4mrK963So3/R11GBKWx1r
CVnbsQS12sR+fTOYjYIXB6i6nWjxccBgcEMfqrmXiYxOi266ZSX91QIe+K7ViBcHctlfcjLBThAO
HmlS9IC9LIZhK5BdWS8B5NXYGJeJWQUO/8NwVcld00lzuzpVllKYU7bzXNbEDdasmMaVQpVSixl5
bMf1nBM0dlpJ/wNGIvAfZnQyto/2AxZrVrVCW6mUWe9tKa1CgkSNqy11xlWvVO1U1dOzrQzrWTIs
Bm3ZxB2YM1rP1h5Aaa81GeKm+tKU5fvWxHyeDGpO+TRiC9bo2EmX5KzVfXeSh6k+6ABuXBhyhJAO
ETWvwSY5hXQI1i61DAoqlSsmULQWa1bbeuNQkKI+MtLVGDFDHcDmBoD4+L1hGFGtsNx6ESetJKwt
Iobndmqm+lbS8/jWouGsHAg5H1ep8RKqTn7k9FhN56k5Zhb9UKZnrDABJnkz6YpD6Gr3/TCS83WD
XQPAvbEeFjvutjtFMoR1WX7Rt/dCRhD9zVA3VUgicH8XGyW50qws6KAk+Dvi7LO16F+Z49A/TLo5
ktIgkpc2PUYNr4awLUFTrVi/HaQy6qSDUdoHi/fAMY6bjFjZZkt/zuHhrXV3hlQZrUZxiy98NFxd
qzgpDsZNli+fnDRJiKjsk/uYArqTSsapMeboHYaMi9KD1VWkyfAhLS23ywaiF2JdXHskc9le5WNk
tXDW7WU+SLle+WCmWldYtaCGG2nXPCuPSjkKipvTV0diM6Y3GfjczWGBeeSdosX0HTM9OtUxw0hA
d7wlY74nHwlCU/Q4fYT5TjNpm3aokj56xHbzWc4z67MRV0CDY6KLJ4dcvy3VRLcn+6JC/nTbhbi1
JZE/NoNT/9Z3OuntVvJaRNPoRSaTkoWhHVQcHrzABF+UpcRQ0L8ODRl056wxZAr1mekZsfZlNfXm
UV907ahopHDVhIoETLTa5zGVLE5q9d2iYIetUwuHLZM9IevN+CbvMxH+Yrf8tltLAKlsgWFQ2S+/
8V6QQmXaw0gqU4JV6zbp1JA/qezKsCfttKYxMp41yH0HfpfkVIfxAaA8FXGugAwUcW2z7COhqOOh
nZzHulc/ysyD/2IdvLsHfqzdOiyE4eSZmkZN5me73Ao4JbKwnx1YJVPgl4pb06g42SKM2ezdnhc9
S84zLK7Q5KyfzqpKDCQmGsdY+jsgeJ6gXHDQJvbyKwO4XkIt180LkvNS0oMAOSal2yjv4iUgMkWG
Rc+ivyxr4o/SReedkv0GAw22gjbfAJNMPXnQf7OdCEzrtNXx24w2hqpi9J7hfhTmJckVBnIcZrdb
K6FQ34gDzu81XJmAoMiQ1gFcmyywTWa8RK8GDBoIT2kCNaUBZiXVa+IU9I4NzkCg23CzPLNvn5Vo
+VI0Qg6xCmgnPYJpPosKiu0M5IBBtce/PjPUtwt4HqHJBVczMdWxhv+xBFYr62Bz1yjZl0GBi6zi
I1TblMnA2K1oERhah4tfa9+PU9VwYVj7W95zTpBoFV2ioohfy8VRbnyvMzP80XBrj4mZWIEMDPK+
dMSzojMka8QKWfXMlyW3Y9Emt03RWr8wp5hverc2hSCGr5lmNymR6j+1AJWqgO+eW9WhWRT9ifTN
Vfs9dYzyMdOIrbKqNL82qXQ/1l9YduaX/aAqbKOJE1dCc7an+3b4PV8qppB647osCvlJzIRGlOo7
YRRHZ1Zda8tLAvPD6BvzCladym6hDUQlrSCbQbruE0SxqnwgRk1+os7MdoJR489ivE9sLiNKQSbS
Cl3+MStJdKHyhzOiGH5nEmT2+6lRvEYk6m3ZE7+jyd/YElprs6CeubuXVpo+QToN6lo89mV+GaSp
PiVqurwQ/O0x9WI9l3P+QTKk+7SPp6d9Jm+Kfifrsv9FrUVRjJ+3frbM0IFl6UAt8Tm/6bXYsR5L
RCEelM6De21pm5xdKSxu+sLdprLzhe5Pki/r/iL5ogxWydcIIh3IRNxksXHIwxJSP44Gb7WDPA9h
JpV5yCwvUrFodiHVRgK7k56RnlCzQnvFex2a2dGywpjVnhVG2VGyQpTYYZofMzvkhr64hc2qIqzs
sCHOWaZKG45yyPqQdxiyegirodOHzApJfWg5wViEjhNIu1Q1SKJgmjYx9zTumpIAOauvmj5uadQP
PhArEfsDjVzAb97UCvJCF9mBhDo8J3FeXta+cespaHdVdYDgZbf8W6bf70cTWurqN/m43CSpQbSs
rfe/idAiMu4Xb3njzd0AZybECpNbApVvRf+JilVrsZBi4QCdbK+6fNXAHMqbrPaKOcZpr5G82WJA
hsXKFWdMvquZbvreL4GVdeSeX5vu2mKCKU6Y2pLr0F2n7irwwyTXpduMMRJM9OSa6JdxvGSYPZn5
HS+Cj4tNBSBJFiNEQIkzzDHRfJfcAO05YwVE2bRZAZEoT9/cgCxTTPobuyFwpj9XHDECKqSkb4bA
vtw0liGGQCna3IDDDMEraCxCb4PK4sIbymlYtKG9hOYSrsamOTkuDS3Jo7oc5V1Oe7KMo8WxPRnt
qbGZjsUJespx4+3KxjOicVHgL7hIw3mKL0N8MZtNXXyBCNisl2qXbV/gDZnbMmPTUl5V+zLhyymv
Q3ntymuLKae81vO1Kq/57KUkwczXdL4WJekS1wQvH8GS09WerlJxdVgdAwvmzZDql57lyKUu5idb
uygJExuXbrzE+nYcSKHn42KTYvGwL5p1nsXZ4C8tzkxnYRqd/nBCYoNE+CExQ2KDJLwYP2QcHXFC
fjNDzmy/yE77wwy5/uGE/LMZ8l9OyH4OtOK7GRInZAmPandC5lRW2385Ib+ZIXFCKkThNd/NkOZ/
MkN264mZZZyQSCKRRNv8kDghcUdlux8Sa1Qb/2CGXHFN2RdjV7qCeLsq9gWN/NlFIH/u+avzJ4ew
VO7D42rCNOdfv8d2StEPixneYhaVRYc6I4bXn8FzYM7LASZcc2jLJCdKyFIfq9JJbpKlsc5EuGS3
uK9br8+ThmvPQsKiytDyuIW8A7/S77CCawRENgQZadTyyE9bYD0txV3lYCSAdBL7VEgNzri68HvD
dO5EQh7WUMcd4y5ckWOHfGumnvWzJS0YKsi4vDpU3Js8wgi3xpMvS0CB5KmuXbOUkpfVciASMgv6
i3UdHbU3NwpSBTZ+GaHgDPDY2/f/VGzFoNi12dATdDK53yToy5huFXsrW5TXmP1D50WLJ3Vezyi9
wNO8ycp9ZxdF5BmWuWAf4Ee6T6vQknzKViiCCUA0YEWtJkiroBoD2GJIKEFHB0AJ1F2ZEyxjUDBK
qASVE9jcbHZ1TmCMQcxm2glAWeVqUKoBe93NP+/ZFfMuAYADFNdBkgSs6bIkYPy6SILW9Feu/RAR
Vj8dNuHlV3a1sc8OIJa9gpFj+gGyVzPbuyuiP2xDQ9xUEk/Yb2LPgMjcNiSqYOyctiOgbUSsK6od
DzY17Kkp8wdE0ZL02cZvMv8JZADpcxqbJNVXHF/kQLuCOQ/GPFi6YNo1dFRIgq4LZrFpFEG/H5nd
UIwg64LVCEoRLEaQi+2D9A/FguEOgtsCrd2ktIHIgrUNwHkgQMWT7aPBJmzNF4o/040f/br2tdHX
kk3ws1rLQ5niJajxotGT6k3ZexJiBwcj3KaOLOLBJVAbYkPfusrk0nZHq7kJ4jiKOi8D/Efsr/CI
TENT5C27hg6CpA96Y+l8R/dJA5F0PzE2MUsTx3Rvg6QK0jjIOFl2tWNQVQHghHFXVwXMH86szZVA
jIGjBEsVSEqwchqogT4G5Ibau4RK0/TGqgLk7JLI6OZ/wRmyqzKx3/mNSRKej+38Nov9mRVC6WeD
T12pgXZpeqnp5Zwl46Z0F4NAlu1ylGjHYwFjOyyIHt60TK4ubyqIFzfdDuLkLvK90s5LNU+aPZIm
CscbMx/1Gc3rTe3sSyqZl76j+qrjW6ovO/7CSeL4E+cJp0QXjJwbnC1krHF5CIDkkz7ElbLuAt0I
OvFdjQgQqKXZCApOH04csSnZJbGtagNnCVQyxdtAphuYBaINJs6RjBHzYLQJ4PC50toM1tm+OTJo
5lc1JEZSTzbJiQ8fE0mjh90ibjyHfTenSbaJmBXs30jqN1Eq+MUV+42FEEM7g3C6xUVKYwvxk7Mi
E+UidYIpPpCwJwvIyKVJYnLW5YWwBNM1hza/7F9OaY9/+wgr6dLfMO/yblXr8WD3rOiNOX5p+za6
Tir5kQWpsq/6NoQ+mCmtBEPSD4lkYS6xq+648FILzYIwWoh3Waef1yVObvdUKyMZY6obbgWL6dTH
CcXlfrBvDFP6YOfqeD86WfWoFRvNff1Va/0tQMZWrA2eTWOPzg6rxB8v2E4XxUUmWeR4q0kKQF7h
FqtFc2Aa5nO6fbZ/SYV1CWUK5fopSc7TdKr1k11uIr42VY/TFg18tIajWWyynLAaw1gNacTkMPqM
TRbJw8nRooPfHBvz6GusxFLS5jfZ68lcT6t9ovw8F2c0FudpPMvaJie+tO3Fii91u2l0LmV76Z1N
RXVNl2tWXXtIyo0fL9dovkrmpry4TXfFlLWm2yi/tfMuIdzckmCPLSpIWIo7Lqw7qTlH8TlONhX6
aZxO83SyypNTsuU6jswkwydNXa042sOR/aHpEJexqYZ90m6ijmMbm0yeXnKUlk21eVTSU2keSzoU
u5biTOj2xBO0T/N4VljcjJTeNjXMDreUdi/6epHbUwas51JWgHwuKFmuKK2u0pZT+4tdwn8wWNhw
zCAnccemY/UGi62Iao6agvR5aly4ECcpZ5FS6ndJNEvuVDfa49JLNcOt0BVYAr2Y+KZXO13vI5Cc
72oiRLSYYPNCbfqAyuEAghIu5wxp31uYLL0bY/VUGVb/RP1yeOolLl1aP9yaa8UVK8VQzChpWFtr
/d5uCz8b9a9Dl77UphM/wWbsyB7ZakXRQNkk/VqX0/S5wq8oTMgdCyNSG5yB2m7cKp/zoj8aOhe1
YVbb+wYI32GdOok5nra8SaWlcnND7554m5qsu+eX2hqeCZCgvaZSI6b0yZxj0prA2bThdjWq5pBW
q/HJjurbRHsBneFsiZ7jqS3iB9WercBS2ROOlWbci1Ka3U5J3+dVZ12ZocR63THh20j4Laz6LKA3
MNwwyy9dop5Af5vkA5ZAmUTNYF+TmB9ViWmhWGh3Qp6U85jIy/1+yFqCChsqXZ6tRwRa5KAHx646
J0LIj32rvOfvM5/EVNLwTA289L1ywT3xuJhChhrRg401bf1G4dKFna7brLRjedJmQBbxmHaP3e+T
AP5rgwG63w+SiKOTdsjmdj2Mkb6eKZDp7xvzzApYf62HqDkJY7ExdsbpR1o67+WmLG6HZLkDydlw
SZ1lT6UkQgo8FAl56h5sSo4PcUQFLcpbgCRJNCYH7pIqmU/qXFe3ZWTWTHAwytjotflK/eqrImnV
l6UWJ0J7YjDNxtWxmar465vBf9ghU3rZGK4y+DiV8cEfr4CDNUlmafTEJsRCfUgHfDLRymC5DcDz
tZKVL+sK16uRMoNBI0l+zFg8FmCQPcItJOYjnCC1kxhg2QNSSlyZhKBPFFLO/z4M26cMSdO1Z/I9
0KL0sagV66OSMxRcS6RYD/PoPNAO+To39jU2np3iJRIvVvGSxe+TXe3wXjMBVm/qZ6Kzg7J+zetX
Ofsgsg+a8jotH4Zd3fKBu1nBRXLu61trqrvH3nDu//rvBuT8zVqfZT6WT2aeASJC3f7xDze3xOUa
grHLSZbuOjOZfCGvZjAZyvzBht1KJjZ85XxSYIwuBYAGixqoMp3G7L5rbHg8HRHiil57kJShkg0K
vCABxD1Jk8+a3cf3TRarhxiT2V0/WqQ4VjCeOxmGomFYF1PVlg/GrJlQd9SbpuXvkVh4xQmPHN7F
lvTRAR3DioOda6aWA+GqxteIKdnDasI2lQhPypX+VjcHblNaw7qy7rTQiErlXVdGj+uQae9HVYSl
VMlfFPuzLVtgiu1VkHHNYahbcSkL0yJbXS2PmUJel8jTZ/zEybMTPwxpWbDDIsdbzbODuXTVnTNi
hq4IWD1M5gimwjDnq5wu5YUu+0FXy69Eey5PfZm2gZFza6RfVIe6LcX3Cu/DGyiL+MJ0RrTBy561
sVm/1Hr9cRogTlLWH1jlJVTaxr4Pum222E2m5jBK+FUPWVER7wYPfmzERzOda4YXKKQtuLox0u5r
kP1gKmp2k894JH91qvx8poBxYHiMWRv6EqRPbuXFP+0K+cfHZna68aCbSxuKSHrRp/n3ZAWCSaj9
eMURUROxF+SOOR+aEWPGXz+At/QDWiKs9XgInKzc637alsbkTPYKmIeDlkbMJsTGabBaBgeHPgLE
wchBZVDMzxqWpS1XLtua3XRkjwwRqXVnNXYnwrTxmNiePX4oB+YcC9wmOsvsOf4CF7OEiymad+Na
hn/9yN+U73jQXJIslmc4rqyfXW4JjsxJYfL/wCIVq5oJRCgto5vRlg222NpvuBXEVRoZrN7/v//9
Zfl/8df6/lv5ov/n//D5l7oRXRonw0+f/vOpZhix/J/td/71Mz/+xj+v6Zeu7uvfh7/8qeBrffup
/Nr//EM//Mv8378/OvfT8OmHT7xqSAfxMH6FEPm1H4thfxQ8j+0n/6/f/K+v+7/yJJqv//jbFxDY
w/avxQBj//b9W1tk2+Ye++8///Pfv7c9/n/87X9ZeHefivTTz7/y9VM/8Mum/XdZhkkAIksH07ON
Pc9f9+8o6t/JXgCyxMvJlXRzsFZ1NyT/+Jvk/F3RDOZswR3Dt+Ms5bf6ety/p2t/Z3VuytyajO23
MZT98eB+eA3//Zr+F/Hm9zXIrv4ff9s9zv+uVFGYYZYXhgbvRRiiKrNvP74PrTZtzWwQDNwp5qU2
07uZBLw6Wx6WWX3U7M7TFyeU9QWcAHUHvcz2H8hT61iDkOlr56ob+NASnOVA3qt5i0Imt8xIwjx1
WJcuN/pMI0tyXvrChigz+bURfeipTq3D+mkdnWulxulBH42L1uNQz5dnxmef//SSfH/Wf36WwCt+
uNx8f5oGPSKZXpcCLunHp7kmCYDvqGIhZjnX3ppe66qFzqPMlA3qgKLYoSfAwLKFiXXCONsRjz1d
HurICSF2hbrGcy0jJqvZ5wnBH2OeX/V1dnvdfDeXtLY1/Wyb4ytt43NObuFMYYDqOyRoTDaOTb+V
Pew4vgJ+ONI0ua+n6su8ar/FBMrEJMfHjOEJ0ndKPfHyOMK4Nfm2eIpz87L9HW1JP8Y0L2Y9uZtp
2G4/0jsJ7mH9JDNF3uMepxsT1o5OnVn83jONk9e4kYm6tZnP0Q12QjFWYAbYeE2uXZqG2poDGMif
bDwQ9HcYCB0OWZNTlKvv87G6lzHpaJXh/X/OzrW5TSfp4l/ooWoEAwxvfUkcx/77Eiu3N5TXXnMZ
CSRADPDpn1+jJGXLKXt3q1yKbMsKGmb6cvr0acN4XuRHvs4/C+jkatzNlA/LCoBsgmfc2vBzn2MU
oAApd+Ip9dTUiESV9TWei6qhSkDmN9dI/pPY9zd9zkar8yuIiY/9OjlbM4zDbtJP79zyA5EYbrlZ
KJ8jJMJtgYkOR6AFYT3GrmwWS027li5CeCDFmbUwBNXueFFcxGnzb1MUi2MHuY+haN9sOy4NvEmT
8W8cfWrL+JMy/XfXhOcoCl7W2+hCNdGnTJVLG+dIHu+k5Hs2Ge5twU5ipgRKDpe1QbUhi/Q5lUJO
hrupY+5ck/6w6/CTWXMCkuBcNooy62sJuPWAaOmCjaNYpZU9dSOJdKc/Q0c8nki+2ii8NSOvt8kl
xI9TncgO2CBSxY7UdKEFbEguDLV+oC6Ob1Ncyc5VowM5dTe64P0ZsKRyc4m0/nU9lRDK2FUV33M9
VPIo9jtuSweY2o+QSOPwwnhpzTxVUHY2U53Ax5rK4qwJLLNtSzSkuEAK+eS3vBHHRW6rt3Unbvbp
wbmFfw5n/a7K3E055kg1uJM6ZesAR8vf2slclmH3rdkgtKGq6yZg22V8SOZBaDdNRwxpvTJFibBQ
vrpDXOiup2pWMnWS/53L1d6Pt3dM8DJ4Bb2gY4zxVMyY1Jhs9HNf2ggPlkuB0pRe1imH063uZA2Z
oHOqUg5jwfoGrCHhwfyvHFCGRtbUFk2en9U0Lsl9my1hy3NOadtyr5ryTj6qXHyzGpaTreEwyjJD
EKg21z1/E6T5lccQ+rc/zwGzWD4PSUwY0giHm6EvDifyPMTqA4QQFCNjl5ZmHNq9QDVWd3qLVYuR
3tsmj3RiXchnkb2lkanWIDmu06diadSAtOMOoQoE/ppFeFsNWGkvyq9qRHsDTP7bF5u8jGrmi8Uw
a43f8w1s4oN4ELXnTvlluli6YlIIIu3UdzmzDPn4PtnGofSMHHAjFpQpAYSITfsBqRH0u6P8p4sa
+ntDiAitzuxJWzLcUOUFegulYK3lRtOf5X/bkuqfxj1KEAxX7hguAyRHnws0sCRLjoKeBXC8tG7x
DNlYVkdtPN3bccVLp7JBg95/UmvnHbmStUQIVEOsR6YT3/hVp94P1ayhha1ipkIPY/RTWxqjNTP6
ztqG46uK+ATrDWV44C204q/FqCuvQeQQEuCRSYoVlaLVQ7se7luD0KTJx3stWkdQMn4aH4s8hsU/
RZDTVT2gWu6V1YMY1HIzLD2QQV0QwdeFZdRU0R8l9/v3btKv1bZ62Jjd5WrraBCyHGAiFqTxMM5N
igng9Bq3qT94IZccdJwuW6A2q6coOa43uxRMegHroE2/GqRFT1xY3jmkdxHSLn+WiGrbsPteMGkG
V4BUwtsb45UZZxfLKHBDxAsziDaDg128idJqZJLxMtth6RAOodz1qWWCCmOKCA2iC7GUDuhR3C6K
HTeQGq9g1NMJXX8k0b3mGNw0WL+3r2tGQZ8HTlwMVCU0bxeIHMWom7+8rmrtF9mUNvvrUkH/PVNw
xHfhue79pyzE8rfwaIph2ZbJ5eyzh+Czzj3DDjCzA4bifgZXiwYlHDUvDML8nQaNvywezfKM30Ex
lfJbPPP3n2VZSLjqqEDVemkCzNbafZDITufllc6QviTu0IX31WRshiQhBtOnqmE/cH3eDgsfhLeN
7j94KHX+14sXio6fQsuLJlpUkF8uXj9oz4yAZvN1KdoFrUKLFYj+1gbhZ+C4z47IgEFQA1sRp+fc
Ej7jTb2gYY02t4s25BJrdxMkeYP+ZnfsldFFT3D09nUeiHiJVQppJdYxjSIx/YGzAOez9SuntF7Y
Dgaa9qMLh0osV8LkGCJGXK/zcA+T+y4RJHPVmDWl55hAXK4KcQ3ILLSsX01LeesTpHl0TVFrl+C3
wkVXqIUqV11XmOOyTRDuSI+DDQEdImXyc69j47rwFrLzO8GRHwiG/3L3RjpG3U0lGoALlPflDYgh
KdnSJvXS0ddK5wAg6DbctOd1DUHKc4+b3HoXfb4FhAlT1NF3nLdN+qjGVXxiPUyxy5Q6LRP622l8
sid243LaSMf2uO6ybzXpfIP5OGJMzmUNXEXbAvoJybBk+FR13iyYVtBP1DLE8qSoagW5HZjIHt0j
vX9dh9lV3nQ/vDH40LUNvfWL8tiV6gl/u0RC8SNxlcxMV91JzQi6U4u6GcYUA5btOFFV0RypHmdQ
w3qjwQK/lbW0WGWjYdh1vGKg0IQJzLy2Os889o/SDF+yZrw32RoJp6QaQUEQQERfeHuieyx1tlM0
FCKN9wELx2sHODumd9sv9WZdHpkVb8ecs3uExRr6ETDyTVdf99Ns46lBQLb5KnHAKnVOeqJAbiZZ
HL0ZLqzn1UdVmDMshUiMewIarTw6Rka//weQ8xYFuAc1mkebT/dtzL9efKlslJ2I31Gb+lp7VXJu
8/47lLDuqJ36pWNk2ZHsqngDb1zR63Rq13XPcD64GWYgpCLZ4SFeX7eTyU5qjtExEwvxPz7r0Tr+
/yxg6lGWppirdfxYD6sKQWy0nbLNYjqy3e67C1Y4QIc9qy0fG957d6ILYsi8xK0u1H0NrEwrKDpU
Lsqu3BofVyflXUBEcaTqNReW4Ipr5kYfMZDguh1R7Wp8uJTBKBHAlnd2Nf9H3dTbkxZ+8lEMVQ+V
Kf4q8yvc4o4wGaD8o464ADD/HmEBPnnTklhKNDBHj16qgLLVk2ozdxQPCparLxRx6G3HfYKI4pTT
87pCSaMvsp8euu/WrLojb5P9hFOoKCWjyF4WLI7t0Tn2BuibzhLhE4igCjD21bkaoYR5oYFAhu6b
MtzRySWPZTDeN3l4i0MgohZeer3Lf0J05fQU2Ft4+uPxtN2gApLVDz2BMqwpNgJXVR0hch6cmDUG
Me7Mx3aKbtWGg+LScXuWNYv0Kqv8pz4AVM+YsudMkZ9NgxuZV5imqJg01YOl6Y68h+VlViMhU7pD
kZeFansio308H3MO8RrqWPJw+OpsEYgthOmLJwffF24eur3ywaaY6uRECEPJU71DljnQdBQji5Aj
EyoD6SDU6Me/tEWV36nteoHKtNmxxSMyWQ2asA3Psyq+sFQFJT5l8s1F1rA70blig5NfLMrThqxL
UtRqFZ6WBLJeqk/f9gDzEPEDQxmC2yzEg9KEeThkgNA8WAy5Xy/VFpfuAXeshhuJtpq4PAVL/wgr
h3gqCz9LGplVA/rHbB/jR59cn//UhG77UBtfQEYMa/LWxOx2fEFL97C11bXZUOGBbFCPw5H4jJr0
YB1G12O9vZRQvB31bZsSJ9oaZzJWH0vWJI76D43mI0NX6Yviimaym7c/+sGMgvm+4PxAhiAxQfP0
D/KhKh8KhcIk94Vt6NZENn5IgKDuM+QBsoW9E/Snllynwflxj0xCfktXtCA+1g8+SyARE3hUJM4e
HAm1MJfoEp6WJj9r+NupZVeRT7193TNT/PCWAWtFXDkDfc3iYD95WR+0VlX1EttTEi4w4jTwPMYK
yp2iLy890S2nIvMqLM9kT5kX5tOV1Wyv5MMRCD/orq6OmVKzVL6njk3jY9oSeyfJwpnZonqi+olZ
7mvCk8zDYPRisHdi0hgIe2ysQd1uegI/2AAQuBturoEayzT2YGEhM1Xou5DTEOhElUb1H2TAYGM7
jj1de5eqQtrTNlgRJt9uEPXkOmOFAVp7NCLrUsZbNDKTbut9lTRYx6Tvc9jeh4hMGsf+c9Hiafaw
q/QxLsg44ikvzj3W69P74dzB0L79ThERYdjXTEOL5kFAz8KkZkVrUrCJ10tFQ2VWECZpYJKWs7AO
P2eUQAVcUwFZqKseTAQY0AF5sYNqk18pbE8toVCE/VEbIoKkPFUe54IBDoYmrQxxH1V15IO4kLav
rgWlivvkUmCIskouBV7gln2M2XtBSjRR1h9lv0lAPQdTBJh16f3wOoJEBH08dDAqDtr7aSyg6evA
ilITP8ekgeweLkUZ9CpLy8Vq2fokRjEm23Pc16zY4k7bbfsBYUbGMeZMIEY55WIOv6yb7jPHNo03
eC5/uzkNpvWD00V3uun9jPKHi07rilDHJQgatAWYVK3aYztkPkNkAtKJLWvnIuJFPd57YX/TtuEG
DrG9w2kNR6ZFXRz8dlm2bEmb2ctBtz49W+ysNiVFaTbXpYfvqlV0EVj1VHvZz3LhlosNpMVm54bj
lluMuJmENDGpih7IxvM1mEJRtdmR9rT7tyTIpuVMuMivfzr66RA8bDaISNHEc9wuou0P49GxqWr6
TdrVavekdyjXKho3ztuCB2fUU0agQtjYdeeh37bHKiE2c60lrsoI+mjkxfFGfBpX44iyJnFXdkFo
veVHLbmsmojKDNVjXlYmgs3EQWVw3TUJdRYptwRICIj70pYmeZytQ1DxMduVX9DUQtuDF7n1Q03/
+LFTXgshEbqspt2BRs34X0zuQbtGx48t4cOx5QYdySZFo7v90LaEVFZx8+yCGFOQWBP1S8Ih5Gs0
gesCTKtsAC+MIrmWCDFg8MORrjipgIQ0Tzx6nQRXODibO1Ao055mXXk32/59jOPz+yojLHVe+oNu
0usZUsjq8qru+VWG8qNL4QZbUogmQPnXMAeRRQwASlqsBFguczMqntXx+iGrVw+OzpYjOYJW4irb
ccWSZMHt/xGgFI/dpBcbrWm9IHSYTVHm6pRRDimDcsAcq6iOrhviUs8XkzSQh08EFHy0p2bHcsKH
eNTN9NSMYgwNt29ayQDvVZofc58Y4+pj2cotgUamWYUSXjrDsftjnYn4WNVC8pvyKwDvS4u8N0M5
+u9a8BqzppwKeeUy2IFjj95XxKCjo8kjutU5ME6rUPKgcgSPKI9uSRuq46nsvaNqzT4qNUJ4QVbZ
p6nY7n5kiquhN5hDkrFy9VoMdEfkrlfeD8swsSO7xhyrRQGc1PEZjMceyPk5veQ/UDsauLPEpgEw
EKOIv2YVjse6dQfSJB9sRUA7jdXuh9sgZKY7+qr7oL8RwJhJSohuESnSSzxcBAUxs1dN/cmUKcTM
Iu5UExGlSU1EKjSz9TAb3jmmG+QUJSO2UkA6Ql/0j9ZGtx7NnXSb5t7nIirXZ5vSy4gPMvswbz2Q
zCVqMNNRm3ffyV3tsUiPckv46PPCeAxnA0XDg2Q5v2hACb2S10t44SaTHDcjMnVBAjxMUBBn3NTW
1NdTOd2XFcgm/TNHNMgmFCe7gVYybklVQWD8vyZCockyinxpF9wFWhrJAjaA23YFDGW1R7g+UUFq
GkvUSn9965c94RF76e3w4ICbvXdWc60L7Xu0WQ/FAhtm7hBJJ6tlVgiqByRdLxjbCaYOreFccFmr
7uJF/0E2l1oR2JH3S/EiSykC8W+tCE033leBek1NfJ+Am/CRFXWArCWr3WpgDGI73JLqOfngKrYE
Iga4sJYi2NaAHaQ/5PgEqCAczXFcat5BqP6W44dJqAwQEMWQ+FCvN7AMtBuLaIVKP051ZJmZQES5
BxFWF92ajgLCyBmSMpZqN9dM2qECEd5K6Yoscka3SdBRricJRErjM3O4xQTQsdYP9wBF+FQO5oQ/
XvffBcBqk/RkO22/0bty+n6U8dd4NIEtsUhiIs3ISC/bsyijZ4ShN7iGHQQa4SIOg5PgDXAl31zP
+DYIHHyBT9oQTQhmT6QBiHwqlTFXAnZNDMXDFM8FDYLtLCEvrbkp4PNNBFV+CwhDkP72hjtQvp43
XIQoTSjTK8ALD5WvvSZ2C6/s1nsQiboCBalz2US2BUwmdpeCoKmJn5kOQFr6mVmztGtQEK2zn1Ib
6E343tDI13B7JPr0VAYg7IBjHsT20+ThpcbALnexud7a9hPreC7A1gxmEY3J5pYNLcilaphVh7yV
chyIkWogMfy42t10CSJdLniPevjXa6MSDSuD9sDF4oB/WiniilFHdt63qthcC7Kq49Wd5IKamI/e
1Sfa1E+ZMPjZbcu7bN0jb8KBreypx0gTOU+TIsegKvr2vQxf14hYN5gUVBT9iEmvB9cWbOD8QI+z
S+vhyVslVcJx6XIqwGR8coxkIwpELeig3sYX7QJY2iewmSgTjMGXbGNupCIMhPFREqUssFe2bZbd
Rn0M2+pYl+hgQyVzCAnIMWzDFByEw9ZSlFkxHbYDdxMNKirlGia7lNTbgE0jxZqJOhxFxyazp62i
vpYXZ/0IA5Fkq4rTryXFw8bpz3I4GfYX+9/eXp55KNRB6hVDTvERfPBJBOble3ZEg3BTrkqf5aHW
zfBXmeOdKYqRCv1MQktlpnu1DT/XQf0gWJ1hYphUz+eD0DxMHvmizj8lQQsdKYLKC+ox196oiXY1
8BcKuVScUSijlsnSM0bZZCBgprgzPXthw5LGZFPYpLZC3eHX/nUTnnwOtgmF4XxmdLhmDdnHsH6w
aXZGPewUX0xlHB9K85fsedeTw/6u91FZMHDZqK8uo7z5ZzQMnuz5OBu8bw/M36wIhBDkm0oEvXkD
G1P/BskkMTqVILDtgUHj7jgYoouGQq9s0J4ZaZMwBEJI1vV2ddf21N7D8T5ekNXDOBbXI89lVd6+
TX+BtaMYYSXFrGLE09Rhhtw3C2Jlv7RLIXdIFGKYmSolb6m0cXdxXdGtVD+dTc/IadmQlNDhQdRU
kqScNa8QqyrpGjNrzrVLvsoK1UUPZwJ+x46yAYqpMahA34EULEjfovKu2pKi/Mr8S2ZCv/25/lLu
iJjSoEOcgwK6nyu8L7YfEjCbaVey4HIAqXyPeAIOJdDKTZvQ9ARvYaZWoJgi1Vm34Fo3csio0FJi
nvg8ff1eJfaAUT97ADg7QBJGlKUZFn7guVZrdPooKS7bLRtiU5wZI8SIbrhx4yXuAcoLG8GxK6eM
VrzNzQxLbMqrbAt8lNU3tlI0BZFTU913pPxu5/2AFHxe082ipbWVEj1lnTup7iMrfqo9UipgI7fJ
ryYiWiFmiGGQIr1kwGIgJngjYhD+l3vA4Dif3cVsy7lR+9k9iHOHKOauKpdCBMhypp8WyJzjXeSg
azyaqXefYOlcExp9EB4LPN4ryeqFXRAHMiistXcNlu9/uDAqzEJmhz/F7KCDm9BuwwgUpQSkAIwQ
SCAFUixZZOAsU2FNcbV2S+mJ5mGhRkiwLFaVIeM3gjBSOrj+DyADCVsObSaRKLRZMZzRrFL5bMGm
2Jn1xjfFUvKfORzFWgKyfJr5KDSGq7E4EzpJSynqyAFZz9GZxArwDwQwEoDExrgAmDqotoDiM4KW
Mr0UGIXWISybgDjI+59izBhmG9iPD+kKrtrLRfUG0Wb0g/2iys4WjgEcCdhEcAlmCECz2uSXZuQY
+pi1AfORY07gEECUObUtuL8su9YSpaGkladf2xwjyXkVZLP0UDhfQyLxSqJKdyI2BEB/99FL+3cg
zwMh8f1BJRlmwLEQ71A5evlx4jF0bROn+VxsdguwWPbITP4CgDdTwWQDapUGFgLQpbiibEUeY7ru
e9aEF2pRXQsu5ZVsGIhf72ObsVzA4WZJZrE1Ss4KoOngAtc9/QCezpdak6+gKj6JclyHs1XMAJQM
BYvi6W8lGgDCuJF0xiF6UIe4U0hYbic4lOAFgZCUpvB8LPN/ijzGaZLhWI6omH+qm1DKLoX8Ij/f
v7ePKi8osJSS5W11JZQqmBmURIVIJ3lEnXMBBC7Kl9yYJchaIHwqVzXAgED49cj2XbNc6fikO7Ju
4UJNW/LNOSiHmJS1vEIypB37g6BOOEmuk+yTTqO1u6oHc6Z3JIo9ppzNH9jhejVEcywlYENmdjd6
i1lc8T6IXgawv3oPVoYEQl4P24bk9W3TEv7lrhCXRxq3E1O/OGQOTQHKWqZarZbOEdSUJFZD+ig2
TzgKhqxCDfwsBxvdYHLwpXMpAEpgqePTbvUFxbg5CFEbMsdeiGGcC4Jd+VMJdl0Opd7iI/Ych/5k
jnQkScZukiifQkQ5U1uGAvrZVZb3NxKpC6GqZKs2I0h7yr+1MF84RGJbZfvYHjy8rLwj8QKyQYSb
JIw+MY6SDzPYKjoKdpeCm8bkUhI6tiUjZpif9s4KvjaCcDy0AFEISjIu64CrNDG4NfXHRbaUTSv/
v7LjcmZR4DUkJ8ksxpGakOphZ46bO8UASfSrZATj7hj473u7xeXj2qQGyXCsh52tfqh2sax98Jg1
8TMwuyRbsr6yM+X0Snpraa5wNWAMCe2w6D6iOvuP1JWE9GRiWgIqFJFws+JuXZp8tZ7gfHomr1Ec
Y0PNQRplDHHu4shbHyiIMwZw1jMFXp/vcxLyE/0esTWU8/7SHlDFp+ca3hThdvAqsgjaaAvamf0h
UtQpQg1x4pZylwdvBTPC/Bs20SehwGTUsHS7I+YOz+X3lFaRjIW6UlOpEtVzsIG5hg41VO+wHnS4
amvObI9btlAUhOckx9g0VMsx3nVdfYxoRY1EinZBzJGZS8m4oVnCYcBGCl0xazQCiFLcBhPJwls5
tcYDiEpAt+IsdGhrh7cTjIkm4zpJwOOcqvTbO+yA7y+mHU1YZC8IeX2EXWaG8DM3S/9RsDCpSu/k
Q2eJu3E9d0iCXlLIuQgh/l8ItlKXm9MJYIx55/Ah2466HQV6SMBooiWUHigxlARSBG+Zyn7SBnT0
9gXPFIyDWwt5FTV74kXGHIcHR6J0TrVdhRbdbFRwrc4SxEJ8EkMiwaDQOme+KQRbOQmGipIxUo30
+FDNw8xPyRw5D45rVerdEZArnB4FaUC4Ki3qAHICxJj0cY7YU6n+ybx/CZ1RAnb5zEL6BRT+IJ+9
RlHPpT9qDUcNCksAazWukseZgyNxkZCKhZ8pnBXhsby9Hn+7gRGlSIwOpWKRL3np+sqgXNgpTlfL
mtBG8GCBBSQ2MoInrnBMv+hDCgJzS4Yl91JHGEuyZ9l7rsNFl7BLIaMLQUzKSBJkeL29KwlA3rne
1xSbBApAAPcmphOYkPPl9U4hNna7SqI7FICuDH36MXVfOX2W2btSShXzZhWfA/OGYC9WCiywNe5e
il6q4cX+HrL/JDQ2SU3eB9X+AmgkwIOw/+nbEoDq4CqbbbFbV1Ea3elAQnMYlWYCXQ4A1atEiqYt
mUpW77ZIusr5h8WgMtBi2wHUt0X4EJHAHmmpZMw8Gj2AYM9VCS16afW0eqhHEpYNXX9z2bWuLNVK
ZeLjvHHxh3roW8YBSAwo5RS5R95YPXil9zXwYigaIzWsoUJ2gTwYTnAIKlIALcfReC+ZmhdTdrCj
RbzXoyg/uKWqduZjUJBVVxnX0i+OVmF3WfY5ir54l/fynde+H+X4hN4Jn25pUI+DiKwP1ukwUD6/
Wyip6mw/yVF0KNbBUII/TqdvthF2zyq59LPuaJeFc8w+05wpspgcgivhsRiTPhFawXtkr9dZMU3t
EXk+Wk2BD53y4BbHZUVFetMMd2L+7URYQbYvic/c2TAJCRAeMAfgNyQltfvMBOfiBiWHkAMi2eLb
B+Q174Pr4pqImgwCUjQ5vjwgQVaOm7peDyjYAJFhxAhHT1v6GCV/WHfqOk39f+aDTESZrUmAJGNX
iNUUWPHRXU0sbgXxrjfp17evbW57eWF8NYTTRYx0C+1p5DcHxsZbO2bO7ZS+k4p2WxG5JawRQyuy
BBySaFeuUbdCCiTADcNb6cQw+PdWCD8C64GT7ym9BAA9muLZghhEYld0qeTCJwAsSRLE5wk2984H
eGV9hPmAkAFAOb3dkGdfLm5Zua0UoBZ3UFJP56LGiuaCzH1Heu9WMl6VjveyuLbAWqKIPgNhFeA+
cIJYe+UP92UKx58NIgXzKTCPb1/j642Jb/Mj2jNwc+jPBXK0nrnkvq8GrIi/A9glz8Ci14rkEefV
AsZb2mOFJiDJ7mzFSQ3RyzlTcfe98sE0kz2J5P2kVr8Kqrgu4oVgEceQj7HgB9fFED+Um6vdnbQC
tRt4Ggg6mJ3QF0LWwvs69bvveiTViakIbdW99QlWheiRUVuc+3GIg0Yb/MsvETYWZiC9MpVq6Jv/
qlHzsz2xZUfEyMvqNLvSk0bstf9QyLCfvr2paK0SypWE7xONBhqBafFUstmFNCOw2ipDN4BJBW/f
k7m1+cXGJ9ygaQ0C+MJHBeNw/m9fdkO+Tle7uzkQF1rzhu4Xql5uwWcHQKB4MScLQvGQHFGKLd3G
/x6j0iBkoLnTiYPqeYvPmzy+EGaTkDYl3w8W9VXutlSFpdZEt4rgh23uUwpEKVx4T9zxuf1AEpoZ
xgBmFTDArlf/KkI4B3QWiSmyMNkB1O4kQ5QMLyD57NdAHeyYEpgY5ut/behZmQhZacp5hrY7fbAr
GoJjn5vd3v0G8dqVum8D7vwKkCLtsqOJwtp4n0UsklgAHZ3Sp3AjlxcDL80srSI5iwm93qcqv64y
gbaxbWFrIenGBj448EEW7qI0tPX+xumBsJYRerQujavt+Vr1jHgvLrJ2vBRmgm31beF1X5KBAQ9s
SMFk3w+BaN/gpLzYTeCwMdAWYRARuD5spJ8aOP1+0cJhwJXo6ZIv5P3q1QmPbg2c8OsJ37Yrqr3y
Q57wpX7W/iX/8rh/IvAhabJC5u1H3T/UwyVffEfDh6YnITvW7lR+T+x+3/4w9zzhVzy20V37gyrV
/oV/HuW1uESHZN1Z634/gZX37EvvLvffWkZwZuSkayhZc1OjQqfQ+8ij3lzy2P7ggS+TyKPLT/Zf
+5/wQ77l8fkX40b5ISJk/BAa50k1XPINORpPeCRz/PX4s2EMR3nC1/RT/kUJbv7ix7wHL9r/2fST
p/ODvHL/BsPd/sn+z/kzeav9Y3nCc/XT3BbTiZL/gjT/bUvy2r3D6USHUwplAhAelsqqDMVV5Wdk
khUlT7NvSRNrIX10WZ4Tv8dfxFrIma+1f0YrPSwayi8BhFPxkAOVKjqO/gOQWtz3y30J19Tgd+B0
Uv+cZVGfe551v4lpbiW0pDXKNsWM84l7lz6/tpjudQWBls6DNgJmJXcVRErol9aFn6SxBP2Qr1O4
+/4fHORXDDJ60jnFGsfD0eHpS+8DqzElw6HHRjyMQrpJ2sQE9mitB4sHL2PhHhhAHtr52hUAEF4x
a+gDIi8Uby02ssSrv3M//3ZdEc6Lpj4ahjnXL6+r8pkUlDO59G5uBuC6TE1pdsx/CiY6x7k0q2ph
htDXJPh5rWn8ncyZN1L0oRImXus/KK//7V4yWJrJ0tjniGnDL6+r31RxOCS6uLMlawTGWY/Zt2yz
O6ZN63xT20+S10v7oxStJISUiuk27r5E0e6sJHSTPirhe4DPv+czXq2ZNLnghZET8eHQznjzs30W
bPqGzqbN9EW8poSR1qP12AK/pnhRyphu6j863/9H0CjJTekVOW57pITX6VconVdS5QXxfQewnCOr
F/tfrguOouJW0nN3WKRpVoYZZ142fRHyuO2g9zqUGGgNVLv0MWM+ZJsj/m0YZ7vV2DyqhHODDsxD
cCDp/c4W9MIlj1ro5b03fWPc8oVS9KvRQmjqgX9BbAN4MVn8qGIoiLLo2U6IZ3V+1YDVzXAssZSU
CpHGRhePhI2eBSlTCXnTW5ENv72FD8bS4YHI05hXA4CO8Cn/HjCDmxj5kDgYR+pRiychcmdbA9HO
UaFyxMaXWdaubs1qmh6hGwQPpk6pcSYGNjGd1F33pZ0gprnAV/gyKAhWmkxiePpiJWxFTwaN5NGJ
qWl2Uemi+GwDQMOsJnEdu8H/kNZtjPgs34ZVuj3uSClP+nTyPnN6SR5p2MzGI10o/6Yx0oyx2a1v
08lfnwTbKf9Wlqb/J/C7zT9BTF47jeHmEp4XtLQdHYE2pjMvSOiSTaCWlzRooO60OWZ6B1Sxuhku
/o9UbBHvttvxC5PwFkd0JTzR727pi5me3l7n171xiYAKKhGGlSG/O4CuPNpY6qHRA9sLEkRMlrTN
fxLwXpqoeqRlwXjjvTRGtyFsPbVi28SCW1M/YHPEOjmdFgExCeW21o70eYBFBO/1dh1IX8tmmIkK
ETETV6oO6e0NvUmG8RfDl9nOFth9Gvx1CicMAXr6g6iNtH3yqIDOrQ9iZqd7RwlB6leSzAtRQC92
oG5Qtwkaj21IB0zWTU9Shqua7Kf4hyqGRUdfXnT8fngVhIdejE/A6B26t4IwovJ94ClKXVM3zJrh
iyVP01n2TfUQJmIAGznKklTplmx1C7cLBFBgQ3hKH5EzwjwPy5b1dZ3s3gWpP4VlZjbyl1BTpBI3
A2UNxn413NsFu8wE3Xc3IYZYRJdJX2+OmI9M7EgtLpGIIwBxhhjAKKzbtzfTXNJ6bqtQOIE8taBw
rkOw7nkU+TMbSvfPOK4QVGfbUpZgM3EsLxHPmilebUdlsUgeDfbb0fQiGa3cGSlKScZicva/ZBrW
wddZ+fm5F1OmoYiKdO7N3LEXZx0pB11iDjhJg3wrC3HWSRMft5p0GMSrmPHvgDQEeJ9au5SFf8Od
0ohSKdahgi5bUimBvi7MozlpbpLHKseMU2UJtL2Lt/SF5eQAsL0kjZlyexdA/oxJBqWjo6JAOhN0
bPaz8TicTSfs2GD3XQoLrsSBYS5/w4HitIRl4dXYA+mGkmaQt1f/Feq6X30DNojf17TFv/SuXu83
DPNRxRflyPegqLT1uJTVVSsPFi/RHGQxIbC1Cuov5KwWPKMP8xucIo1yqAfATYrQKV/1m4tqDa0c
vnVTDrderW/eJ7b97XoXPvskVsIThKH18nqnXk8+ZZz9bpEKrqDmcynOue/CM9LFAD+LWuesukG9
KIGyQn2nHSEQdWx8Oi+Bc8+F8Si5676Bxd3MAN27QNOrKDmG6hADNQhPEzuQHJzhoMRC6C7St2pB
PVP4UahUUOskHcYZSogA0f0p8yhQgYAJ4WvW8Zg4kXWxfugXxKHg3fGCLUK8+s7dP0SRuDpiFyr4
1OTAhufy07Ozh0ZkpeO2W9xK/CKSExLH92P6lAVolA7xaWiauTQncZ/UTVQ13NegSFK17QLvPO5v
PSZbeAqIHTaVtKu/fYmLV4iFNIfLUFSiZqh5/mwln13jxKXBqk/V7YwiPcsu95kmGuZ/0sz9c7JK
nuzTTB5NcMcjOeT+cf9ig720Z6Sr+295zlcS/8sLH7LNAwnsCmXmTrTq5a0QhOGZ8u+EkcoP9m+/
f+M/aSxvL1Ef6Sb/l+SurNb8RUq6T0MlAuELBQMahfkhT9wdzw/SUMmZyCz3+SdP+CIL1SNMhAzN
dhFAoPj2+wW/U9P53z9pKU/ktc3l/id/UlS+3Wep+/yUR74VBhHvt//dnz/Y/83+dTzvR3mv+bQM
l/x0n8dKUsptXz2Qd/75atwdz8k45auQ1Xw/+5wHPrx0G5FBujJekH1yvA65YLEHG3lH1/CtruSW
cUP34AOP4/opBdSb7ymPlMr2N4zn3CQRA9rDEPK733jEr5/gU3kzfsFFP98a+5faYS0bgXfb33ue
/MEvePILwvgFXeScbNkEYXvc159+3Xt3ub/lFoexhx72j667ZBcIAPHnxuqCVtM98sDC7+/Pn0du
CDeXx/1P/twlXrl//muP8L77PwYyqe9kG83vyhN+/Hvr7N+D9/vzpE1TBCt+/Rc8oTS4fwSMoIKI
RiN3vWQEBkBEKf/jL1BCQIz5Z/J7UIf9I7/k+Z+v/bfwWN7fFYf5GMVyOAY8LsAlYPlEB94hZAAO
Y/7crXgzqYLPNUMSGk2vixmB8T3o4DQU/c75hYpd+3T2QusRAE8oEv9DnihXRA1OL0DD6Rw7RF09
tfZTBEv6W+nxMAmR5oZ6roCkEPJVC2MKCnjdITKypnYOyU/qZLNuACh5CaOhD2i8qNAZese6/mXB
UGiQVAmaJ2jEgTstg7Z2fp/uEHRd3TGc79Mu2D6J+zch3HVipHQX/ZMWX40md92tHlQIZ441M8yd
FaEoCeJ7xDn+h8uK4D/5nG8c5ytdi23UjIu147J6UlNKWkJYpdKBg0Ssi9q8CGfJvZSSlikgRa6I
D2F5SGxOF+S5sA3eb5l9VdEQKgY9Jaga4hpZuINoKW7MZpxsvLuVUpvQWKR3ROq8YvkztKLabFgK
q0LIj8JUkuhIiukzdgMQKwHk+wSlV7y2+brQjFtQoCSKnlXgnvnIPvP7ZLLh7rYtRckthC8mNQ1B
48D34SjjiMiEVSTd+iOEGdOfSKwrchUSdc4aYWzHks7dCfpAsyYgfueeHuI4Uj0l1IczCmxIen5Q
DaoGOtEWDGSCcyBMNqrRNI/WKvtUb/M7aR4VAq/dLc4VWvFC4lVRBf60ejA+hWMJ22JFIATIFGze
Y/C+ymjn0i6KiwnlU1pcXxXzzcZmdcFgvrqHXwMiQKESU9fQhel09i1e2PM8D0OCNgI1RO9YZ6oc
bLxgvBp3KNUG6+k8M+huSSXA954Cb3uM4uZ7mfdhfwLXCcAxE9EwJigHHhg4qUB1tWluZ8AdfqAc
jLYC4KQqndGRO/duU7CwdGtZ1DmInFDLiB9tRZP5loMCi0yIEZLdVaRIwr58n9zyKvnmOhlGhtA4
Q2NppjgE7SafTmCkB7cAT4TotEzsGdGIbEpxWhAyHXJyyC8kCZOTLA0fFjEGWteoFgspEAhU2unn
9ioq1qpjv0bI6WCqJYdqfOlAc2zU9wPjV9UWuX6SIiILn4yYHpqX61yWhKMj7Q63UiYT7pxZ/UqL
RunwxJOI7M/MG6PJyLTQokThEERPmnrEKkpd778/QQk8MAwiJE2wATHmz055CXFZ1+lQ7y/qFyvI
rVhLRLIkU25h5miaokWqUfR0bEm1hCZ9WTZp0m86+vm8Euj0ffj4b7c80egoBBR8QYbmOSHPrq43
fRqhmFTdiliCdB3L1hSOkvg5aeuRqq/I/tRDAFyoPzqHDWerii2fNX4UiGAAV6GHD9BAXpoNv1BV
HcRWNAgUwwt7NKKb4dwhxy6MtiwBZxU5PCqqIkpZ9+CtQ3+RMfpB+vOkzSnz9Kn4jLkrbodGEq1Z
RoGF1BC/3SiAACCDaL0VOBQacl1P3+wIqa3kNqPWJcuoN6hfQkySMq0wMIU/IeEaQ8/ifU0UWG4W
SwDfnOuhAC3/z9mZLrmJZuv6hpoIRgF/pcy0nS7bpSzb5fYfRYW9jQAxI5C4+vO8nzL7VCKF1F2x
zz7Vu2tC8A1rvdMSYmr+wfwbhaArRcigEJjYxYZGGbYJpTJxeyXl9pNZ3h7QAdqBcETSSa+tdTSg
VKsWzeO+eWz5zIICBK/qpJYv1LKHtawnOr2l/FeyY+byAw3UQHsm9rTf9w+OVxmmTkJuqawOTYFw
vF3rwmfbfShLQngQa+hmsxh54ERMShspeEc0AxhwchtlL/pdk2gFnDF17D7Jnm4DE5euNCOZx9mI
uoH5da8Xu4UJi1HXRfXEH54MGb0bv9kJZcAOzwT7X64/2THV2IsiGY/RW2E2MuDoVNOPFqEuEYZ0
5Tc2o/79r/oP2nkiltiKMh3QiLx+vqzeV1vsmeXphMOtKLwZ5+Q64nyiTHropuNfOoG1FKUG4sT+
Iq5YihudvLcTDi+/M1AceGyiDj17TpUsFgB+VVg+6eNiWf3gH/AdKUsNK6pKzZw0BS3SvAR2Up2i
E0yiPy1xrUDVnFLGDj2pOntSla6/NffC/QVwjHIlcqHAzkWPOadbj6r5SctM+1uQplbPC+mujS3t
DSE+uKb4z1tYCJ9cmLFAmohSM69hxApyXLVZRDspWut2RXAO3HjyGKFcwtJDRs78sB2s+nB6l7uk
OjKmMl1LDSFUTHVKkiTfsU0zZPmdShVjKaEaGDMOXk4KD6elVRHfARB5uzy+cNRGRD4y0AQBC8XK
fBhiWbabwK3r6qkLKDcZK+inDFZKSFGoBmItAz46CNjpTORZuV0LZ8Fo9hyKGlEvdjj5lKsGukbI
vORAke0/KRSOUQ6/yb4WonRQMtB/geic7xzFcYdQZigGIpCx2c5xt+RmEBWggv7+ZIiBQE4o7AkI
lixIu1u+v3HLA5qDmDvMkOgsiHKHchBM7/rCnI0nxbfrKUQPyxyRy6DQc5wuzKtjPBX+6aHkkdDW
UcdR7Q6Mo5GZAqPjuNt+13/ZWcFTFUD5Pb/myIHwCLuO3qR7rHpcoeh3O7I6dLUkLfI21ENiRCp4
DrFJ+psNwooBTKXai7IGnPuLPofCfSefXrQkvw8w2iiiOPp1I4R40hV6qFzaIT0uQzJtSXf/REj8
J3+PuQY3IjfGo+JTZAiTkkrqUvUdaGBMZI8yiaS/qUquESyYWceBoLvk+mu9sN+RB/B2me4N7W3P
G/KMPiiut+nOnJLdHtdhhciZ4F3RLdUO2RwbSUJy37PuObHudF1KMCAvpkoqk0mbKhcMpnSI6IIR
fG6yG5//0m53IyZMOzSc7Piz+n8fTE7rNLkBQsdk+10wrV0g/XJo8jwFkbEmyT8afaROTAqvJjqn
UEkaz0pjE7H1X3WdZ5g3pnhaTqTiMvojtRBP9LfKqt02IbzxfkudzIOAHoghGY479FrFeyUVVDjq
tHF80h4NbxX3K6P3i+Ovotx0HGk1qHCowz/jznvjKUbPQ7d1Ozrz7GXqeT0XdE6mhQVRIK+fdypI
aK0XQWI6vWpUd7xg2DLdcRoC11H1jRTVSOZMVp2Pa18m2qhArNhTwXC8hqTxGkfb7mYHJcD97/c2
DydfNxUqcVQO7ODrh7PsON1vyYehOKY8hUDIHXLeFLMcuajg2oD/5S0imPIhv7Q3kwWHulwSGcck
+0b9vBXgC0lRNW5QK6Jh0z69faGbNmn+sISZkxKK0FPQw+uHhcveHUMm2K4Va45+5SEq3ydp+Jtx
y2Pekicr3/L8Nq5rHUzyY71oNcSZyRYtTYQqPMla8wP/nI7fFFJtyqGOGpREQyz3GzTzJ3Met/aT
Tl0VVCpY9HGkypThSL8TZvWDavy4Y2qufchvAQXz+0FfCJgfVwTKiuBMIFO6U9Lv+mazFiEokEDS
zPxAaDcyeZTQcNv0OAbgTDgsCAjIXf9pUtqGyYqzvloBBcP1k+zSokYE7rCgqfZs8sdef4qhLcgq
yfvNWp139dzImtyrAx0KIQAjEn8Zj3RC1AtmB2XkAaKMq2m0KcfgeJ/avGY6anXLiaBVMF8lf3s0
ExTyt/Mh8wqXCN1qsxaLE7VwxKwGk1ngBO9tvDe5y2oWagYLnDfBU5xNq9LpQFooTx0UmR3+JzU0
JQmlUqXQSGTW+EUhWttF96Yfb9SBZ/21vjG4o4NOcwFIMB/HNuwVWzF6sXlkGTDFrOQelX5L+BU9
mRaoMj3kIK44xnQXoEV4b4RjNHr/QGgUs+AizMPQTAj+o7kAimhG8Iii3KyNszlImX7AmuNQwMz0
gJFjpQazo7+SIz6JSOJnwyiPQJetsf3z59RtlOUtQPSs4jPPxqnKLG+J6c/MMRXkfZ6F8Vp4hOTe
+sRafWpmR4oAuTWb2Hqz2MbvqwZ1N53ZSxtK/ju2SonwyDyAzdadqq1iin4+v2LZrRzRGwJbBXL/
rztH7zXijTLQBL3bHGNuD9td5HDuro3cWrCaSVE8Lc2R3HSBAObdIjAQ+SUrXnQkg2Z/yI3JWXqh
kig5Eldv7J3zhUiVzxpkQM0CwQjS39fbOhz7Q5oVxWat/ApFPMqgICDNOUxPVjuh6EJtAFujkH/1
wLHf/7CC8KNgKNKzPt2GUs5PfT0TmnlIVTx/ONpfP9MwBOMuLfPTfrZDGiVp57lDo6PjvYsGhppz
ecrmLoewBOyyG+mIFwzNSgCK5nbvGEZCAOJzQKtaUO1xceAq9iUTljPM3Gg4dscduiWVhKav4jyT
I9QakF1LighDKHkbU/Qe5DY3+QJwWzdWypyNYJUvqMGpF5mtG5HL+fqHT4fttqzTTbzOA8TzhK/I
MKDfJTbCWNu27D4R+rQwhioBeHvp+43Omc7lttniDPbXczkBHkw4aMCIObQ11cGI+zdRzcC7joCs
cNeI7ROAqckB4u8F6KiWkeHUyNsPVK+mtI4/GE14dIu9MRbBVwe/nouIbSoE6sLFPOejLXt3V43s
LD1X3uFJRqci8EZ3VA4TMGJg0EiM5IBnicEv8SYDI7krx3dDenhnvOW86Sg4vEscnAycJ1EBd1Ax
10HuQyEEOugUpGQwzkEuQLAiFDiJoxw9HR5cfcRsmCAhm0phF/48FDljvA+/6c/LnSfguS/GD1HR
fDT0An+/jDdKoPOq4bFsejoV5bxi9okV7HhT5zLXUplPiEcKHQEjIFBUvV5a5SLYtDT0HKAHXgmK
YGNEwl0oD/zo5fDwYP7CdHlmGfRUT9uwgWILTWRfyx8VhiUVLnepMF6ZuQwTRIiRtspEt3djS5wV
Q/rEaDQILKAAPBvW6TFjKkXjx0WJSFPTSlTlRUqNAE+UMkrdvZ7ZKF8JxZEvXjouRbaJbZJy6/oz
nZEl5l3SJrv8DxjOfPAEk66ndBvUvEsuvj5M/i+jBpMkDSPYU5IQEk6c53bJn72PNoomdFkez8Wk
0h1QRd3LVB1OxL7nn9M0MzNWrj/lxU2L9BVik/GUwdnJ3gbY3kj35ikL8BAOSWVudD0wPm4eQUvJ
aP8yGvAecqFD10J+WzLiIe3RugEslVvUTFRL15/rzH2ktxcYkwmgpmvPkYa2djdBNNkRdneGDZUK
xqO+ZV7Zh9xL7rUNlHeqE9cPSbjhXqese+w03p7TBLJM8dvIFAjgYATFfcVTVon1NR6LN2BWd6N3
csFqz4na01poe0IAqOngXsiDfvYk1QRMYGMxg0A2JNbzRsIBFEB5PtaAXk5Ctts+3/NCWr8f+xW+
NUPSz25cq3KiYR90pGQR6Sq8St2slTItu2TKB92sDObHpvu5sLaP4sKFS0ZMPN6Xm9/lGfDS/WoX
pI+1ld4o8s8i6PRtAPs8ZJfwqCjiXp8SeOZtott30dqyf+uZ6Spbb+uyySeaV+4jWZKNvJuWD1PX
o2kTaUZkgReK0afThxYW3VCEEAL23n/Spas2Ssj9dCA3Qxfq9TU1n+a6CHhwSmlkuTb3pwe6+vrB
w7EbMjeqwrUiq5My+XP0iTnOjgQOE5OpsAUxMXIY6PGlnBwtXAaAreoTXgpKLTQxKjoPK7t4rIIC
epgRvGK3G5w6SfJoei98bXav8DjOnth71LQDtexSVShOyj6o8oipPEw2AJjW6PWrpKf6UISX368E
8fgdes5nIF/QH3qNe81TOAVy9rjqONaMjBMsMDqydIk01MwjoW7qfP0s+a5qQMK0riHghzSoKgN8
A1/SnCVbAc4v5UIVD3ciboSuyeUfVf03hfZzRLyRAz5jKEVnHYy9S7pG9UTyc464VVQc627KSNfQ
3WSKcGK1/IR/GfB6MhwpyRgXCNoWElKMFPeLSBjpIRXw1znVqnEQdkNci+mS708NjEgb89fkj2DQ
n7VKxFqYeBCuna5CNohPnEGHHwTuVR3IMoHjUttJrih9aOsSeYs8WH2yScWq05QBRor3OmEuhiFj
b8tEKxShZDGslIeVOHwGPqAaQB0SegE6JMKeRhVT5o0leqG2o1IhIRGLPwXLXI5d1gzGxqkR0tWz
IEH9NVrN2IUUGgSTFXEjaKSa+JKup0Dl5Rs1LONTlGmlcynDxXz9uc4QSu0cWGrEHBxIQTDvTrJD
eBiyw5HjiLdvJB00AVVDeuMA68hGAeLhLpPDNy9/+DUcpY9g/ZQ5CXgyQUtwcYx98SMj0kVRF0Ph
7u6nkq1+/VnPJljxrKDUvD22OZ67ufxkOk7+jvkXodF+KyFTOTQqYBS8pDAZvcN8r3BArhWGGX17
gdSViiIe1FRp+FCUfaVAD8kqVNEo4W6ivVVjIWGIugSFi2mslRGBa2XfzMC4dEezeEHjyKoMwThn
523Y9K5dJcOCXcli4Krb5QMsOilA8FB2AbkxUonSbueb/UPlAwMsSOfVkaOHttrh7RAykrAsbwlC
Lt1SGhUWCoIKgTFnB2rZcm5EVblYy0EW+UzfICFKtZeWhBT1NkWMjvx8x5sNjr+iLa/+IJ0vuYBA
mIpKLhMa6ptL9uJbI4mde0q6Yiacvj7syz1d67hvgrXEFfrcVcDZXtgfx3xh6kKFJ0rvI7eO6m8h
fGIU6rH6uMs2mAzzz7dVSMGFLQ5Z60A+RoxYOyP3PLfeDWHRBaaXTva0bj3t0oEttGWAhrp+mS7E
4k81PeyW4l+y4mc8Tc23MWFzURkHPgWufshLmI+KFWXJ5ZxRxtvwfHmR/riWvOBYxd/28chfH96R
b/5vM+YIK5/M1uNAsA/L2vakq2b5mHSg3ZE/puStsN53CeQZEZy5ynwwkgzIDMU/gzoOGARk0dJA
iGJzvE+T8c3tpJ+z2GLtbWIkkB7BjbEfZh91qEamcdS8vMQnKoSXJ5xXve9J0cOtjkxCUwVVW0QZ
5Wq2eSvBu9wPSifQn+t8XjgAO6ICMtA5P3VREyNuCHys1MMI70z/7uFTFvUjUciEAMekqXLmyy5m
RlZ5IEKAG7cDScxAjVnPSioE1L6KQJdsjdeLl2m8DNGuk9MiMd/8wEYKiF+jebAPeCIEpvJBCdXH
CKmv79tUWLShxkpfTL9UoFs4KEw1pYQeAp1lDGfuApFMaEc22I6uH72Xeh7UVmIIYyAKiI3ZY1e0
Z1Gz9ddGwbmgSVa0kA32S6HEMAm5iAZOfPlrlOKlwR/KrdVa0r2u8loUpleS21fTIpn+kU92/TnP
nH9aRmp3bMJ/NQ51JktAFJWGe9fy1qTyf6gqPEP0uOOe5H6p7WpyoPBHGDmAttEIuEptZxy7dEMR
V600KtAjXzXJVE7ZyCHjWyENogt0mAhIMntLwhIkjRMMvaxBqhkEEoiu9Ig7XhrEGz2kpgKpygkh
SW8XFmcTXPjFMbchqGiwQLQ119YOVlvX3TiE687iVCYlT5pf+Yck2RLwYTgPfu0pBkVaW4p1ZHEV
KRMq4kcKC/EkeRX+NKc4ggI5XkwkiYba0knJ5yrtu1Wd6HGlNJhZorzV093J5kK2lNGRiZuVzE6f
XUPMygSZnU8xfP1TG8hitpPQoMJVw1dyV81r/qzJo5YbakHS1dStIgsnlCnoYS+NioIPr/rKR5Cm
s6RiLKriiMaWc4QpPOptNMxLGJHGo3bk9jHMlaoWXZUWtqL4BcvaNmubW85IBZ5n2UTH/lvlw7wQ
ryt5IWFbn6tJwxswLat8jlx+cHfUCL/4rfx05p4E2JXWyV8ARKcIVS2NpOpXGkeabAHTlevHnxMm
WS6+x9uca6z4XY4Y2XWMOZusOp1gGREb6pP7wvrkTfV95TAfhHpYGmkroEhTjW2Ry32XDYSrDhsY
m+vv/1Ijj1Q04hYWdUyy5+sjoc2DKiV1nRIBQauJVSRdV0SinDDyc9kLFv9AHNvzgFkJR/Q6fNoA
059Q9XaIbdT06LRWtrmdh+/GMvkusYAWpRIzXzBxlRcSXmu4kN6z0njV4p8E7GjBKJo8eiJtNKXv
Gq0YlLBlM93r+o83+TLzxQcZHQqkhjCfp5dN8W5PzpVFDcJUEhR376NxRBrBjyuIXUsOdCHdgQWl
G1/Hy6klJCmSQ5R5AIpOAs0g//8nVsq3uxjvaIY8cDPgbok/mFEfRO5r3qMCbAz7olqAYWmKmuyr
Ol/GDyp7/RKL8gvvJsm1aUrBsfNw884Zsj8kVvOZUKE8M21VjaGWv8FuWFUsRn0BM3FCWXYRsavq
EpVII25U69oojghifKFNFP+pwkVsvC5IFTAC4lW/SrqkOYxqRZnitdKAiZJZ0CbREv1jBvcqMFiT
rKgGALjp0jilI3SJpjvf3ckNODWkXyEkFEGv1HPZ/jVERH8bRajSrB+V5SyB3231qwHw5h9XbDM4
PMM5vXlomDd53QYth7+22/x+OIafatviSgNQliQo6pVBR2jBS8aU+BtaO7Q6FYga8+uM+lJdxHN7
Ge1hoOmdqx5FGZJvmD1WNhSz2o8TlX74otei41O+SqGDJb64kINDu/z64jXTwM9+H/ou1FPcGZBS
r3eu1SbJzt66/D6lP6FKsROAEWnmIFsU+C6kwUS/YCK0a2nlmLyi3AOjsKUfMXO+hRJLGjpmn8Wc
qo5U7inM4k+tFcVCqtAqEdxZ5GRoXeiwLROUY/9FsMQFqBhzCR0BRRXU+Xx+whRW2eQVgW+ARWnr
Rh+z85iHv2lUqQnWpyxUUkIH4inyEnClWxlxCPe4rq3bYpBLkFoswTIkICwF6OLrd+2R1lCmRBEa
5hJoz4zpHhdAsug5JVeQbSIi7W2kxRTao+xU6ek00E6B+GJ+RToQtYDCFdEpp6b2hFxHklJyHEiR
cH2JXCBcHUSKHG820WoMUZgrL3q/czJn6xlYQPHtL9elSfXTXHkUXeZQExAbCTgVu25mggIYQsp8
NT6e7BR2PCAhMkMjQcwzTkHhmOq1jcSO+aHXnz44XwqMVuBWgsmmFWOkweuXPgR+Z43J4FIFVr8z
I/Svqs64ErmTjImyrBIuHApl8RecYhLoq2QQ/qdIeOOWIkhfeiIVtALidNOb/YyaTWklqhsVjDZu
OX9zJ8JIz7jjhoDebPql8UIiJExC/3OWuZkYJ5DQPw257OoJsqIjbQ0ZG33JZrH/SvLgnbzT2pc6
UiVe0lZSvu2ETQpr6teJM8QLko8l49mvv7YLZPDr1zb/6BucEXVEPoOOdJ2xNiqwJGZ9HqnzIcXS
sXjYH9uPupHz2n7vOx0lD0jffzR2gMHXH8p0Fq8PK8ApB1UCwjSbaMxZ5zEU2yrM86O7lmRWgiU9
lPxjRtXBxfDima8KRj3RvT3K7pMj30gWXFIKJxwJHlQGsdpBY69gsIt0KQZw7CBkQFokDpBXyIxc
RmgjSE453mYQh67iCsqZ69IeoTcbxiaBJ6giFjqvGQnS5wnTVFVsRJ0D6wk3/6SWTkmO4oxvAzUX
N2pAP4aexOzW2espk21P0Zq7a0mSFKcTtYhf9vCd+PXNLCRVlz7nsBLKAPa4p2l+Sa5f5jukMSxr
oQqm7GQGt5oWMxHJNJQ0beWOtEpy0aSc/C+GuM8F0QgjYZYB9UjJo1ubX0Xoins/qiPX8JJm6A1f
1+xDggc5V993PQMw1K7zK5QrZxpM0DAdj8KZNXdCiUWGS0WxZm3kFLwNiJ2DOzwolh7GeEYE6c9v
l7aJ8ipLW96z7kzMAlx5H8YFC0YtAzSeWgXx4Mb6BmGMBOWblCXSDJTsHamK25sN7wX8FiE0NJqE
XzH3+UyXhaTqQGib7xiCtN5kvzfV4o1tsaCD3efQnd72h+qPFNx05VrWH8xlfz/mrAPkmwb3gY9Q
ayFGIK+b92mYPilo1JvI9bi+kQ3CPdvIwDog3y63Cm772UrN3Cl2NofaOSnI5CmyBCOQ6ttBaIzc
EBqZKMirE6ZhRT9P/bj1VSyllPpGDIX7nk/wxWCNlLCngZu8Yg3a1aIlkeTDVKCLR+9vPFLXf8YF
9BEOXe5HLhgMUnNv5tBkxAeGo2OQUcr7exO0gweSvxqHCIgCQ9uleza0jLSHGicVEyjM0aQ70Jgz
qKFuPJcKifnrRWtKhJ9GMZ0lLVgApbtysbPXGhfVucUnu3Tx/woQI/tIvsIe//d+/00LNG9wshBI
I7G+do/6ehUWAvoyet3rz3aW5MIuVzQrPToFNfbH2X2MYP84hfaBghNxRjs173bv1LAKi4n89K2U
+qoe1Biq8xC2LBiPsXfpso8an3cKV6bGCKpL6gS8rhuoXmxdMJHqFNQJSPmiolMNikqjU4AZid5U
tkmUPHjeH/t6+opc7Ua9cWlNeBwO7EPe/YI/vq43mKxOJPkxo/RMQMcr542dxmYoiwQyI9OZdYKJ
f5DqCHDyXk4iZTuq+G938c/Jsd8Msf/9+ns32M9sTXgB6TsoJ4gBgm5+/VxZkYZ+4Ww8Dq3UELhS
fYhil8eb1JD7F9BZ/Zc8qLrkdZCZIWke4GrYQfSm/7YPnLzCitoftgXhR803EqklQgB46gPx1NQD
ZO5wxr0IMtTjqsgS8aquXn9eYSrijCWs0WUMt4SwKlW9CDcKR6qCJ2PcWnkAwhCeMVkk/XOtip1S
7y/fpokT5W8SEqd7SxMCNN9MriIdZMIZF8fum79bvFd1JXpW+gv9Ubo/zUHTiOPrL/sCEOfw2kKU
SIyGIu1kVj2VUdNNwabzTKUvC608qbm7+dnFnHN5luG40yS+AnU9bfK22t2XUfFGNomXY0M4lGb5
qLiWqEFaWnsL/GaxKegF4ByepKmSUlHiWu0ABak2YXF3LPyQmeca3Ilb9EX6UBYVo7QUWo60laa9
JLh/eRvWvrQDONSxZrL6/Rhjy+uVZm39MSgjfrw+lBLXupaREJgHbI5i/RxZr3R3G/cHt49J9UNt
ovCNENOw2t5/JGpFF6bHYgMgeJ8LR9v6YFv7MXDXJhZ/z5KNnV8CmsSw5QfaFhFFCdMXoOrhEGkM
rf26KsWqgyARkGUGunsBdyJPf33JXCrecFepM+TkoICbvTWvKenCo57qByar8/IHIDKszAjcBVxS
mUqDrzFh4yIiv2HAv0QwU9YsNy3T1HbMRtd4TlA1cCIzGQz/gHegvTYPLSmZAGddOBrXdf3hL33y
BSoR8cdwsdw5s0++qz2/ySLH6NSrBXss9RiuqVND/SHQgWgq2cOkIZNc0QB4+fjFGNnxTxp/JrXl
jQe70P0tOPaU+O7bZBWo5vybHnzY7lKqte75hk7RZTUonijTkkX+2dDEynOiS5VeQ0abkbQJ5VaH
1JuTlMNyf11/qAu8j8OIBv4fpskYZGl2RWBm6usoTBz4LT5rxNtCjyh1tTaIiiCBh5KAbMvhjZM3
H3VtmOOY9dkdEFSItt5jTRgZE71tpscsiB6npLLvspJAL3NzA3pef+yLHxlZAO+R6pzvPIOKhn5R
Lw4ELZqiTQlJxnCPE1C0nFRkEZFf0gkmDqbgZ3xbSRRiPYxuBHxC012vP9fFnYO1iiwR6kmbU+31
N2YSbepk1miTfQVdGh++NLnN8PUM7C3508TDQWAaDaPQew7Azg4fbCuBygH2VD+HnlqpI367I+8G
rRi3T86QKRrIewkZ2mbq74Zt+eP2tj/zqVIOqVp3pWUHgHNmLzXcHo9bv+mntSaXGuS8PDLNfYOK
R+Mv5AyL39aR83vcDu+qdmT+9B5fLZoQrseQMlMqGSPIAWn3/OLH9Zd76aOjsbcp1aDXJVyfvdyY
sKVxkdmnEldENmHYasp0LI3EnuieVw44rKAZ+aobp2K4kfxLqrzEnd4WXp7NmeO9afP49DnUkXiC
Xj+XlXY7N5+2LEbIPUWhSkInyotbH5qKuOoJtwx4N5adh862/xJAbrQ1DJ+HmkQlClGXFMhXHKLm
AL6jKcDTmtzZ5Pr5Wzhw7TDzS8Q1JNZyGpkGLvS5QFGu9kJTzRlIHDNqKPqZVS7fIRhRP4ksvkWx
XFBhgEJHCGARsEtaML8fFvFYDzULRbI2/dDKwuvvLu5Sf3Nns9Bp5TVvSaYWH9Pbi4NfVY9wIzEg
Ukr9s344IomOZhizKGFDs0cjfmpIozDl0ai2hLYK/hduLF24Kehzno079SVuSGyNtICGpaG4FzQ8
/O/ROayRSP5v0vEWAEbzOTgT2XhTanmHdZr3d2lH3JONGAy76UlrlX9eJOPvbmiRZQqIAA5vImo8
/8nIgFgSYBTYTW9KFC+0ZxhrNTSQJzsX1LRdH0GkkrjQVdb3xNZQ+ZekPonoGTQjdEM+WBNgjog+
8eAThf4KplII3mRtPg+b8VOIR/T6jjfqilmjoBRzoFK0lIo0f72zws4Z/UUJWWvofeIRxK6gM3io
toBqLxo6jT9TZ6tPKnZIzDCD5/Fabt/9J94UTEyyil09bZf1xmX4w60L3njNXj+tJhzxlVGqypYw
a2uGwksbVJTTWlyQBEDqM7wc0aZmHwm33Nrg6QxepQfJM8a5LBp7vUg3HaFjB+Ixqao7GGCqPdNM
ZiQRIo9UCHbCnDv3kD4uqj2SYKAHZidPkyZ/owi+ba0497biuVWDZrO5lR0y+ykQPs628Q7HE3sP
/cKl945Rl7iZwaE55lWvCL/UVjLBpdxnUu+ILya385u8B4nbrNAyvO8q+3NT9O+9nIdVnZHtF/X/
DhK7PC7UJyAYwoO56YJevo2CdkPqJC9bCOeY8LSksEhVYeY2SfFJ2WmH+LyZ/lBNE0kBRi1BS4+V
6bb06myeCRk1jOQMIaNRpwgOfb1++UK+v9nT/0nBI3eiVoDGOshDKbROktDoQEQmkL3w4TGiumI5
yySaMNHgZVBUVWMDkiZWC0N4r9isYUHTlB0QjyI2lylwoC+7vgMv3Ln8gojQioAsebSAs4VQDkS5
b3bKtX2ObJfW+oUR77CwKyfT2On1tBSuia/ZroDQAM7iBySzuM2qBecArQuwQXQb00KQic6L6bKu
3bj1XE6GBVZ8Zv8lPhKQaf9NQmAx/wK7jRD4AGchtf6A6ManCeAEkbQ9j3A17pXTwD8jLz4L0NWd
NVa0+InLWiG1x+BSytcWRt2hjeZ0Uca21ISGACtRIFoc2GFJyPLexNUIw+rqDjUY8Qj5HuUN9/Uw
gge13NVScw7wsUI6lMlqZW2yzIbi4fZdeKEYdSnrKeoxhGBXnm+JyT4e3XFL9kUSlz+ikKBTeraV
DqB9lJHRc/xgdjGDbQWUjD27U/OIjFQcuPM/iIlHKwJhVnIWrkovbHheB+k4PT5pIEK2zHzbm3em
MaTPzlOQTKI00CazieZ3OcDfNoIEAHN4OT/F++Dx0niCiRgy0S5aj+M++VMhkC9UjImlQ/EhaFPc
pOZs6BzW/DkFXYmm0fvQ+pCWT/o86W9szUWhFFPvanxs8NxeuF31Tqxck0dpHCVLGkH2JFvSQWiC
eEfEWKrfqgCAHUZHRJSEkbacvAWglARanDsmpwSxg9wh6k6Y4rUq3D2BpqwnOCofP3u0Ze1oxrqx
ODX+YiVup2sQzyluQkiRgoi8GFQR0brrrpLD9BAixFeivg4xXZaMav0loGqYEKgDatOZ/xlNjRld
eTr0ACL5uaGF5h2hy2097KXrUHch5Y4bgP7OQyYGD3azn8i78pl6qVevraf2ciyPS3lGrTa737nZ
W1WPQhN0CKJwWnl+9ilIN0hCoWLZy/WKbv2LPgreyW/i9jvmVSTFeBfWYHKgtCYl2KfWHdi8U3nL
HGQ0Q/OVyEaS95178ewcD+PJ2cVFvV+3ib+sy3+ryFdz/AKnZUyrtGyqcBYFcxGwH/NrMf7Z0+an
SEqBjb6Lrwh36mRRncBcS/Vn9CVYiCQ7GltmpyndXy2gPbESqZKpCfxl5xKppqtLGo2oRdbl7+2H
l8g4q5f+nYVYIlUihUeQov4zrQpOpJPc0VwjwjJlV4CZ4gCkGjqtAHXoKt0MhwmJJMGBwTsTEs0N
W2FvHsvF9O5f1m4PytzwGiSL0qhSQdz/+4WD1YdUdZn5L2RyRtPOtvuoN529hB/KBxOzbYaiA7NW
B7Bg9pjYb23SF2GRfQzeCSkpAXMlfLzxXOeFsotZmqBQOKKYYdZCd/6G3kxD72Wb4rBfD23zrs/b
r4bQPGTQuM+OU4iE94OzK5ZB1RJCyJOR/qL4jCg6/HUaCwsfxOXu3WSjL3RkaHYJRkJaSpgp9+Lr
p2s36bi14qI3SL8SVnXEmbZTPAbmvqin1ZSPQ/i2iogKstlXSAouFbkjLFhEYt72kMI3OaBzkpIJ
27w45XOiB52DTFbrW9t8GHvMruz0aPshsWxE36Cwbg0Z7PJ/n9ySZr3C/2jArgoICVmNyxzF/j8r
bpQogFQVIyJrbfZNs2OBu8bqOoMOy0hmwsIAPBTarybWaFA5UbXW1JT5DP990Zyq9RF5Tqf888Za
M47q2XnDQ9mMwGPoFdTuDMMcjp21OKaLzrDngo5kD5NRUsxuwpAVf1h8yN2EgCFYDMKvTLgIMLLy
B/wd6p00+TNpjksxu4Zn0vELmiO/opLyVTW2+NYIr2WEpKg1ycgyuBDdLRLuiBceOKW5iqyliiv9
o5UWIw2v/nWK/hBDqinjugyNqIRZL0YUSOKOMQjQzpgsMy5ov5GoCLoEZC4iRU8orFAviAVc/AU8
mkx5eEkKdFvs85M0kXpEl+KYjh9sPwW+5aArJEJHC61T72CXzF3yPpvceDLwFp1LGnr+Rx4zQxjc
rCUSKnHwWBG0qRgw6SNk3MqkkUEHZ2JWIXAsm62AClAGA8ETQDRGIC6sUP2knaBb5a8xrpvoH0Bb
Lnom9AYLJ1SdPdu/4cDkF7tpTytRuQKi8YFXjc1AQk2Zm3QFaPyvaQ5xAqFc+yKth8I3NBH5tt7K
tKxnC1GWS6RWcQhb+vpcyaZDllqHXQcT4PwaRyA3OIrcgxun9LcVpzd8sBO+RwdbKDdTJ+Ys3n+r
IHhG6CBNAdK0XFWdMgAaTTu0hhK3hDRIr6TbT3b9qiNyHwruGLTLNJzIucYjQ+OrG0sQkqAaVd3l
hqOqXQg7a1SXA/bhFEQe8gvdlrdy+/h916S/L2w3W3aHp2TRrySF0ThIWa/VKU20qj5TOtQJlBDj
2aCy4599Vm4LGUHRkhhl098vjWgY8noTtWul/kmqpkQII/1HTrUUkyIG0x5IJKO6gQP7LNXiZDHG
eXI5l3nBhhmTROz6GWOCGl9/WVAoOEHfhSOhFpi1plbq91axc3g0cbA5e7uvfsgEpOOhJDRBq1BH
hoaoiwTodhClvLpO2a5yteRomQRV8/K/6NE1tFhgplKM7QnIGspcEQU6NCWNMKMVEfGbHLsEubHH
/mW2471RHoBfqhK5/isJr2OBnv1MelfUB4wVJUjs9QJuo8aNu7FrT9is/HdkBON6wtBse5RViZvG
S4MmjQWGkSgl1FhKBYWMDV52XFVHlwMyhcqIegoi7ctqg1dz22b9Xbur3eVokU3sjUlwR0HdkivN
+eYT/pQnLX9TxSToPFJ/4FmdCHZOU6Iywfz5h6X4hdh4K9MPjKmzSiwKWKo7ptlQK9fVD7PWQ45M
z2LibtJLxZ073coIyCprly3HkBpEw5dJueS/Tw7enX/Ykn3M2tsug6Iq7vMdWvsuD392Nrs0QtRJ
PMV9VFBJwiT4sqM1gMziSvKYrF8/2mxX8oaUIRL13KdL3jY+5ymwrSWt8CIrV12f9UszMhPoJ2NU
j3ewPaYnjBu0/Za92ln7bOURHLL0USitcocEoT3687blUuFfkK58TEPjwM/yHYa7W3awdnfep12w
TOoqoj+lbRgrmlLMxV90K1S15OIiio2YKivLVXtkHU0Dr9dquMgqTIlL/3Aslpuy+b+q51/npfCO
pa3/jxjV68vrgqATyB8MHFKBiEIygF+vLpJ/gnbr75p1MsCc0Y3qklSxmqQFl5hgmpNoQa1NghtM
cJkcO9oXFcOKhPVoUwk6kz9DAzYJtCTuCd9EvBqsfNlu+XZWvJS7MUn419DnKOrOl0v6GYbN0Pf8
B1znNFVIjILaZCCTaPLkFWWn0Qxvs+Ob7eR/UrMsh7lxJGc4kYZiKSBcleq04Y3KJnk72ucCpss7
I2fARr4Lk3OW4Jn7R6ucRt7Zs2I+2fCjAha2vXfxNKkVKiTNp5Tg9tdbM8Em+Ou4QL+qxdEIltwm
bFSig2kPWy6VuoT7tyMoDes1O0EAmijGMDIFaNNntC3HYVxX7VAbd6/SdsZ99UOTnUgAfT+mKCeQ
BwE2fla5L+GSrmQTeQYyNt2Mmz5XboNu0lL7/Fhy+ME8X685b7/rx6H2WmPnjEC+JFlSM6q0GVlO
/fD4ZkxX0ljlk73M++Oj4hwNtIM9RbYd9dDqTCQmEKal/1v0kqQoSvK8bV4471AU7ecH7BLpKvFS
vn7sYXuIrHSoW2pt1A6KQqAiUE1ozJK6FmLnTV33H+OwR0z+Q9qSMZD8xr+3cBdJHaMVKWn29V18
biLk0Yx3GxEg6PFcJEI0b10EWdWYOL8R0XUy4fM8UHUTMhrVmGMAV+BOCGpMxiU4GedtzSRXe/xc
WM7Hzqac7HDPgsdbFUMNJYbwCvvu+mOe39hy6JO8hxKb739Gz5abvC/q6tiYHi+vlVCScmWoqtI7
jVxSIdzjW5UXHSSjYDwRTEb1AJdTbY9EZdbfdQQZfIoT1XA5yYgYPtIwBCSuNDsy3NhE+Ml0V202
/25hf5XmK+P5BJj+Ertggkhu1kwXv4aKEqHOEOjzRtuLdllgb5tmzV/027gn4tXAdfSxQvFPan6K
KJptgeTSSxix8CgHOqWgBBN6QskGSyT8HmL5216Vc66cj4GoygESF6M3D9P0touobquOp+SWkolT
Ejb5ZV/k30YUnCOx89lenOyCYyTKNvwnpZRWiQkU50e0m+iGUeIct9fzEUcskwSc/pzLz7w+3DL3
8XTKSsD84uGW5s1UC/CcEj5pKRg8gCS6iAAytd0tV02GMEpGhOuL2L30YIhsIfRQJsbIVGedjlW0
iXsoDjUYE58Wtf5fgsOjhJQsn+nRGQEjXVOUd/mO8U7K7A23DZOWCBtc2dmmXnUUE6hyqUvUMPop
rQD6lXrJuwAnhC+vtsh9nAREruyH3R0KoJLQE4fxAAVWTKBjmpUa5dsEwf6QOQP/low6IZqKFEJa
e2P4JhmeveNjWsyEYa7kUnFSYcO/y8rI6s+d6a+kKUDD6VsVnzcNtNL5QH3YRRa0vUk4iSyPMo1y
RbKdkGNkSDEBhuC4Cfk9JM3jL1OdqCAkwwsdkQPx0ji56Z+QMPhHSkNmRWLXC/hNtFRggYUKSKCq
t6OT5A95HdurjOEnKz9Ff8Mi/MLUvjsWZ7pkIGZ9Py76ap3Yx81djoGtKlQrHhknOnDFDkc06VW0
4cArcq7fDkvAiMePChMD0rilZursICETlpovGnm/nSJ/1QYCAuCuXqBF6VpqvQglFl8GKF3u1I4F
sKoKHnkMML2O/HMOA2JIq84bTs6hv6sghbqOrxk5RcNlhRXWZfZaW/I1/FzTPbZMCm1RJLrcbzvq
SiUS+ZmitGveXbLjP40RstxJlOKCajZJG5cEpkV6ytbLPTwHYtPGvTCMVDA6Pe5DMuxthID7b6ag
BAOzq+hnmNJwDREwA+f6MjzS4ETHyCGqIx/e+iM84XhEOrQgVzjEGoAfcm+9byvJmwIiGwBMvQlr
ttiV0qVnIIjMX2aNEDcLPNentpla3lWoheo7/DvG3X7x+xTH6fsqjfE2enVzl6bRt6LonsbwOC1J
uI3elAGvLkwBZRxA8Dw4/DVGVsEr4ImiPV8RNxR/KQT9iBKZUdw7bJhxBmMsly8ehmXul79nG75r
RrPGrNLkoQ0RsBPrEasn2SJKtydmplQZQsJtHd1bdPPA1AxVLTdtw3wQoEvs5laKl5lRivbb6eiN
9/8aLK9PRruo14mjFmHD0k/4Pnd5iC0U5Nsa7F+ZM37BB97c2cfoJ4NbcBXv81uW13N3kIBFncLc
3Ato6BlDOfiF3Xj84BPNgCrIEL+AVMlU/jAzKFHEGEIP07gJ5EYGJucaAnN/OcBh35ZSnUcA6qEw
+lMwgsei9Hxd7ZBKO1beFFfmoYyV8Rm8e0HRpPuL8HJ1MbMouAqi42fxwgpEkzVQrJaZEKBgeypi
e8+xE6lpFoab9/i5SDEwkBn0kuB+E+EEeKDo4yrFb1D+fwZvTOnnxBrrAlLNN5Ak1cJvhj4ivkbB
NKA6ClxGfI3tLP+syDzTOAA7ZVop4SH+qe7B039BWX79WojO6FzFItCmx5LpcqvOq8NDXHsbt6sM
1QcbSbKMgl1B/ivOE/AkqYxyJoVHgeIUeXdoc3NkZt0RYIXyzGg6IX44H78pNS7JGXBHX57UFBFC
LPnnRAE7Nq9JnxJ6WO2mj348fbcDhM64YAVpCFFUmqgpfSgmOrvj2M/eSN6dbTn7LDS9NJ0gvw7H
cmZxXkkprDZAIT9Cr2S4kytLQ5y6OPyZxRwuulElK33RjL9AfMI/0w1cAgwcZLQMOarDNQrIlFm0
h0YXDzpSLYjV0tkhNlSEk8Gz0C2EgKn/8vxdkQAj8Abr7JP6QZvBPNe/0qW7m7xDpu8EDAE752am
pkAyvqnKk8AFfKgLWGQlTlYOWjF3muwqPwFo1hdjGo/5IwW8SkjJ1byYG0eJLdcf7FJprCDGkOei
qDjLLbbGLOZMr8t1FXCxLDBC50cacRiGqBy/0Sl/qgZOyiSIuHxr7424Vt061eb4R77LU8JnnnU2
pG6lfrjug+yLOk074+TC1y8IWMC/eHz9EAX+y36mIcZqtAXQSdNxTNzHY7IFdUDPz+a6/jvP9SQx
MCJ0vhQ5FGdn01cWbp+6h32xJq7lfn9MedlgJJwX/4+1M9tyGsu29guVxpDV6zZ6ogUSKLJuNCjy
IFuyJUuy2qc/39zGp7DCf5jK8d9UViYQyPJu1pprNrmzueiR/E8A7safW1wp2JHGm42a3WjBqfjs
OLEvTX5ylLzPi+JJnFM5qMtXzc5BdGA6QlgtvusT/kb9p+70qJvWJ8CrFchEHNM5QbYuqVVXu9Xm
g94cBfYPD75g2nGd67iT7bBwjkN2fOpiHCBROsi96BTNBGTFfFNtCAmugEl6ygEc7+0Xfaq8j2n6
6bLJ30OKPmuyQzbfJhvdtaERagopuoHOJU39SqEldNeSMkqLG9UwRERz1ASWdxkB1ZGiEj3J08BE
OPydeaSyAWHtUVlhPRZ47vEN0032to3rZv1B9nI6HWWOpolfOgFtMpOxlQIUYXuHCOLSH4gFpsnX
YE1ruF51X0UZcNbdSzp25w6KV8NSHg7fWzxQECf6rjs7zqfNtmfA6+fm9ZVEYhmtSQ8Bcg9L4Gkn
3gSmpAZJPhyZdpTbFAtwJ1quaKQzEpRYyX9PepRMDmknQYYg4Iz1j99d2AfbKA/G7AOl8FeJU8VA
MCcGLbwxbkoheKCtKAfq+5T1J96Bv/uqc1mB0hPd57ZY3Pve9qyl0SvEmodj8Cc1HxkdMF+OH65I
HLe2YmtpROIHtopo7WrojZoz5PAiZ0omjWOZ3wXr5PZw4VDtIvjbfTUCLjaSqU0hLznR+nYIonPf
swakx7uZcVXgIGNBeki3PntWty63nmVF1ntv4K6V2CIq4eI3uLmitdAqPDhJmpwgnOIMPSwYCLGB
vMyteR6wOwEgkAjA3JQsSNRlTDiOX2A99q6Tb2z/fd+jA6A1517EuAUPVuoA083p4brMvWcm/s9D
xIuOma2Fc1361R7L7tK4RHmIi2GfSmZz5oAxGpr/vDr8kBCNg+TEHpUPAPKcQ134jlt11qbFVIUc
dYp5elw1NTI3g3y5oLfkfDPRKtGIo549Up5FNi1WHlYtkmqV/x0ttO1uGFlktJ2Gqp9WwMUrjR/y
BaZdKQgR9ek3TlbK9JqWK19vU6x+KCQUB0kXjR3TuPyX4aOWC5paBt9sU/IK0pXzw15QLknfb6Yc
TWM193VLPdg41FP5OryCv1xcFgVjC2WVlr1+wLiKb/Ilv1hOBPPE2IXpP+cu/TcU/hHYWef9mp7c
TprO2BLj0U3bh7E49NKmzL/noC6X+aYqb/JdTOlbN+3D1k/aCy8Ilhd1n/cveSqEYKEbMGAgk3fq
tzyVeCN/wkxSJFap7Zy2bWL60JNblMM5om3pLr0ISxALS5DdlohgZ8lTefy6OctBxrwqmqA9J186
4u3dLYNJ/N9G1+7utn31tdtQTfRrxU2UwzcQK4AFjx477MEBFClO5nhwqRsLsCO58lb8ZGpv/voV
v9UdaTzyEgEIzDqP1vuysIEJXEprzMyongagbfMTzNyid5i24G9RXeUNf5p1ZV+awz1PaL0ZFlHY
dPwWzgdMnRf8OOOnl+6mH0LGmlhfVwa7cYekpJ3Wd9m2iQi5y0qUJ5Q4ZIdT6uNK2P1ZlFZzyz3R
/gk7iBNmXBVXUb3avYMHChiw5ADa0FWmPp2wJuIyBIq2mPelO+ZHDQlHVoQGwV7Sf2qmnzfhgma9
qe68NZSlPILalmc56E64ri6Ym/LCXRrtpvWDyyyD2G0RoHbhV4uvJuFv6kEkVnxyu+CVZANf7hSu
t5/ObcajY0x7UZwe9ALkDEHUNRLKX8a0rjvUBfBz/mi8ynQfKFlKs2HZisimRVIdeT/1Llip+kgK
EkMg1jtR1S7ZwG+4Mh8zZ3gyErRxjiHRL+TRmMAfn2VFMazDbdCtnwVAacDU5zCcd9Bxt/RDyhZi
vi4nTjFUwEM/m7ZwQCrA/N2EhnFJnEfzI0mBjk4vPRdJYeB7NLlMcWbPtcPPHDrr+jlKuDGZ74sZ
IimDLqm0hexM56KuSo5lZr4vKdmOOtzwAqhQkOmI4LwL8w/ZorwW9bKHV6H/pmI8wu7W85hHAqzn
eQdRun5OMc4wbj5Z/2JvHktKXvhnygLql+2lMfpfI+DNIW9uMTDpAHp+2kgwif3Q4fEi0ynJcWVk
JDa1NA3K0THZQT+p4GJDikIo+FnjlHzKr1UIS0Eqvp+YI2JQGm06ZBnlC5ULwg+rn57h0RLXIpl+
0KgVly4uiZoaaaFoXCW2gZ8Wd0PbXRDQbrtIYnhnZvOn5fu3V/aMx2/Wj4+tAfQr38eIY04BzpYd
sOAYTqbctrH37cULY8InZYe6NcPaIagkRRYj31T5ijAhMGEf0sLqzZjBPT4iE7+uT284zEvWO4XF
2887y9gwz6tljhwxAEAJzfDrl53IWd037ipPnnV3q6oVECLyU7NasVY2t93WUAYUAxxF9HllSfeJ
R8M+7oHNSUetDCJ9Bvgyn2VdZGikaBD7hMwEOCU6p+QMpa5URbBcJ+TPLwbhpg4Yl7cfpA3EkfBe
lhWSj+k7MiKBs9y9mQRz/5lpMSj3FhRS3pzsVXi7Rbd2HT4zvNg0Dsh1gDLfOn8M6/XVcihvQju9
W61KODTYejDSoLu+EWQvuzTPgXGM57ekbti5XMXVitOUZQYrVrRnVc/FeM79ZjbEff3Mswrayuw6
cFcd78yDK0XdJ7+ilKme0TAzNjM2cnCFxBBLmT4RSMW9Ac0vlWPoNvskCq/o0bCct5cyutaJ1RHW
dD6tYSaB//m0apPkg+Bik3J8WmXU2na5XS9hP8voqPuqbs7b2gmvq/8Oysp0BLQYKorwt9Rj+ofd
umSke9MMnK2i5LGbyB0W3wWFlpQOxhYRkneD6kAcCqNyy0HhvS2ERlpBmSMLCILUpslUutwfQBrG
m0OG4Tx8mfsORrnsybPz6b/qs2bHNLsI2Rk6buhOc/ZLWJOdMnSJ9Sz9Sb9YoC0BlZdk8hCgp/2h
iaAcqIV8gfswRgEq1OzVs9x7Bc7Kn6/20Factwc5ccEBAjDPBL2xYenMFpK79BnGrEvrWVdvuuXN
exTt8p7Fi8AjIE80TCHcKjW8Am3Junif16wdrEumUJGLYBUQ494+iE4dnLQzGOKi00fJNe/CMjuN
65YRy0szUDly8aYRFbPS23vqF6YmTIchyIilIHaC7ANkAyPDiHLVXy263ZcsX7xPl0SeUQNeCDzS
gDgkozry+tt2Pd29/cgzdG6/yqMIC5gQYSZ2uLM72a3rTbFaBxBLZCwCY1M84HSArMCFRC/yoM4W
mvCXCKKEdFr5iLMqnp7pAIjIr2s+db5WOPUqgSlIylO8huvPrYCmPPRbSoPkWbIc252+aRfKRiyX
HoD7SCyAElGbCcZiiTHM4FWDcGo22WBVIwWcsRiX678yQMQ7r+HeCk49P9ydUSzMm5ShO7APU0Ng
jDkvuPPBSdzV5lGBRzqN4a3eO0n/OHY9+C7cCbllAlhxci0ZTkGjS/CniZ5lMSxBvETRujk7cgun
ZPzGzyouK9v6K9mW+bvdzr90GQ27W7qm3/D20xc92/X4kcFWZ4bM1prvqYJ6Kh6GIX8UEigdt2bT
kE7fpTnaQ6b8AsxFAxMtxJiJMYQwtL59pC9HgTBPQ6yP3XujM1wzl5RLULGmvg93HOa/ES49Y+vt
Xzz1PrwglLKQ2Weg1uQOHZShfkUAubfmHoY713V0UX1grwhf3f7b5KykhK5dTQFvX12qZ5ffS5vR
rD6NIZT4tEU6qJstOJxxp8Zn1CvUgwmfR4KXpxYjIaa+5JfT6zKmvixrelJRsrRD9nPSkqXa5NNt
s6OLaZZ8Zm9Fn+bhCHdp5/QiGPLR0q3pO7siut8lgO95Zt8xii1oW6gAo0rtaBSsEFXVwwXnSXFh
OqRwDWnJKxY/xN1tpry8Qar4KS2nH7XLr0Bm+5Gt8urW8idmnxmGkUTTpFfdlh7SULanUtMI8eDy
i8ytsyt0UUwZF3S27uBH77IKyp/sgL3F9KMJ6zXwtQZ1NX9sA9vlMtgRhOgBry65sexaDVvK1Ddc
29Aa0/V0W4YxqEGAIEC5CV3L32xnQA3ifacebOCtwwpmHGKiajQujQqRJ8mI6PEWhBz8Wf214DJy
h0RoraqLrQebcu1n3/sgcS4WC+SC1DpcgPmET13Jrqqbs2juTIm0X1YAQVBAF5Bd3XjeRUXLfLuE
7vuoqnJvdincj80RgVjp6perG5MCdS79ht+T0EdQSepWFDAkWqs0NCm5LVCKeUK5jhqSKxxGcco1
UJTbYKepuSwktffq7Tm/jhmN6udHkT+7TC8AbuYeDdvGo0DKV49qR9opuan8dW+wc2PQAz3eUzYx
E0WVJKZMURxiw8ITf0ewW0bbODTR99iKz92ax+j+z6eD2SGtNrZac9ZJ15YQgZOBjmcnm0pUl3IV
mgJo3pjIUAqi9L7xIrpCsXdgkDOuMA5q6JT2zmlUrjhnqLeSlfT5DoOL58TpCIEOFl2Avogb6bgY
nOr1bki33sokHOQVPUSzELEXPb6KIjNQdNnSxTLOLrYdJEPu+AlttviF4ix2/fIRPsml7DxEjOYL
2UdSY90jkrSds4whYBACiZ2qxL7crfIN6+Ol6uRrKQF1F0dMD20yyhhqvxPZIbe37+WKpkh4/V7j
fg51yCgIR7ZRFP0luNK23I+y3ug3EnWo+/3eUJ3Jjs6Y4fL/G3x1epUCLadKD5iOx7UmxMavGxcG
tT5Kb7EyjiphsEbNguRDM95uBwfORFBzOMkMvKEyJBJe+4HuiVGYZjBmRonmLVxDyMkW7AlpJ8KR
nrKiOIaGlZTJ+zJYX06I2TqeXzS+esGrdXmjmphpYmX5jD/JnjGUVbadpmr/6Nyk9KKMi0AFVuk8
6ZaURebbJdPM++/nepVTkOJjScGZzSlcd7nJlo7DXzNQ66uNAWZR6SSPrBQFqcQvttv9YYes3x4D
O7UzOOMqAEW8XVrEazNyhlTptUzhMTFsRowLRwoA/qnyigHD5xDhn7D487f96RNBNC8nIOMDp9Tj
9Vy3W2eI2WcvTU57PzBAS/uvRjpC/FGEZWjDjEzPmirwnLb44MZhIqIoFdXaigzwX0/7Du+XBgTH
GJCfObPSJXa1HTdB/GziWhr3BmY6aOWSCloYvPwpNSBQBW26KppaQKJPzZbVCptWwlfx5awdbeHO
/QMy+WMGO/HtVXCqcGaaCknD82mVKPmO32C4s/NmNYQrqRRuFIytIZ9olB5otDGM4hm1u6RoMN+u
y6akaJZFoQLGdYGdt1kJjkkRP98epkxcXC4MQ0Oa+AUMsVIsBaquBRgYNCvlAAlYpfhnCgzRBMgr
xwsl9Gqlmiw0ZKlqUWRZng988zK6Qhkgo3+JhzSkFCSWuvEXBTQL9PAmnOxZpdra0gRqJmcs02Gx
/9/nB0g4kC3NlaKIIgbHqhLNVFG9PDtAf95o/2FAK1FQjIcu5mCAjhCOVGWK4fVI1xL9QYREhU2F
lYXuEDQJMbVIm935HLYTTWYE8xicV2ZwaHGOv2CXVdjmmzp+VufB/OO9xuL6cMYpCn6VDAx0vmlr
HNx01Wu4KHQw0rnOUDah2DnDejm58LDk8whtJMTEnadfZg2NKzA5L51jR2Y10hXL2FjbV1+ybgLJ
gYVt9nhXa3MItzR9EEe6sMzfUM28hg082Pk+q46Ho5mcFRmuP4VdmW6TZy+AQNlF/5RvvvI7BIcb
xRZ/dwlP3LgX+8wQ0GcbtauPxV+7fBGWI96aG7VPdTScQQln5rLaGASLQBhCIkxfGc6v8NLb4lLV
Ftbzoq6UZHTtDetP0xhfLRwX/ySOaSVc4PAlS5Wo9D8utslV7S6fFIQimVKfYPjD0edvrdt16n2T
JR013tXbB8sJZA/6AA8JT5+IGn8+iZz6ouuYm7KBUeSrG1d0tQgPMJiuNV5Q3YnS8N6YCLBJRcgV
kq/uvMRRVgpGE+zCe9VxLWlBwe+3bPuHDh3RPc488+u9wjcPVhYJjBEeebxXOihLS9ia1rNdQZKV
a414JAd4X7Bx6dKORAFeirxlGdfoqdX5mqOBnZzHcCU6wkXRKCouThi3LkBdMjoupDIRzWRKmJad
p0bM/LjM8nACptI+DA7lss2Xb5k42XrMMmhJgJJK5SYVQcw2SfA5267zhh5Lxh/JKrjdTLsXKRqx
/f0qFFxz/9TaMWKj4Wuc6C/lnZMF8jkvGSwAG9O6/NkU0V/1mPyPFTR3glrF9NCkUJYK0hml6xEe
KjUWMLm14FSkPWgYV6q6efsLO3GIMIkgmzl2IKqgcZvVs9lynbhdtVk+ykNe5aRcLWC3vkS48Rvj
G8ULcMP2uPcLnNBXIGtBQ6LRKS37B263M8914hBhZKVsXx1v9jxhoC6WVh8s1hlcRjROxnOUtGig
qAMkfNBGyULb2DcRUWFuV8YOOuRw3GDZADlEMHiz8mwrdeoBcSYlN9plneMedLzSqVadbb3wM1P8
2b5WO8MGKWn0hBKqqqoW4K7jF873VeSjjzx4ExNDht8EexHVopdfFMnHt1/gietfWQH/eb5ZcVoH
m1Xj4lv5UPv5hR/WIE6g0yJB6nr4z7dLDQUCPW37u6nf3aIee5IjAUZoN2YoEsIWgfHTA62bAQ/q
MlnZqBswBoS620stdQqEtBZcKeyaKssrlw2VfvJF8S0KfheArT4hjBFzAl5bFb97In/xSs2olrsx
XlkxO51whywchDJuC0ShVSmmlvpi01doDjZQM/HqVNsYdHwR0faBNSO+1mvVX/D2Cz21U8RHIjuF
GS88gdlOKaw8Wo8xw6U42j3VpLLzVrAjEZXLptPZ+u0XGE24r9HkgDJrlKqRkDHKQKar+liOK3/n
qYKQ4liIY2AS6H6p8mqrDvCWcLYGHlWVd1BqRD+tGxSBLYheGLPAiLhcXmTj6sYg4LRWabh6Glv/
jzPP9bpPhujJ3YonJByzV6mWdb90VvayXQr8uCdU6EFeVVJEifamvVviBKyR7AGhtSd6Ho2euKA0
IuTcKy7efqhZHJ852o2FBPyoEK6nPUNyknW5HTsnWj0up/QlyJOLJHAuq6C69QNpkAukqywnZtFW
COwFq7lfUB0Y3YCCMWSDLvcAL4GHoEug53yWBFvAoK4wSdAlvVA1rGKhQd95Ya9lgdAjPKes0T+F
0yleQt5HWcGPUV3b9vGZpTEzcNp/WpcsbyAr/CXdYHaRTW3etVk87BsTYyiHVFKDEW1+NSZ2C75o
A7CY3RvBFbhMQ946xKO/epePQRqBpp2yqNbX0o1QVznuJbnZ619GpjogHUbsqRijt78vw9s+hqIx
cMI9gIfnIAORnp2xdebCAltuHw32rxiIFQZoA61VyNcBh8HD8uOCvcFHoWST9TdRPHmPFkdWFZJP
6mxpEiTI6jg2VnxXTfhcdEhect9AspTLFgCOt+MPInC7ZB289PgWXIoJGS0hHYHYAQRzoEODjW+y
sb8bvC0dDzi3U2NwjJ49QgTRW8mfUR79ZTTGDao+fcfa/Zrdy3zVWiIWnzy+cAPwrwFNuwGVNJdo
hGresMdJqhJ7XNBrNJHFTKUZTslzV2yuhZoIJ8wmGOF2jtyWXW1GBtjYmEThJX5pnTAR2RiFEAZI
i1f4r8qKEEbEFJ1rfl0deq++ISoI+EQOVsDz6YzVpHbbTE30LN26LpiyFMMESrHKiSn6gzX2kvLK
RdtGaXOlqbxKDJNc3Q2fZZxm45FmVFj2uwgaTUSwlE6DNIGWZBxwfP7lkDMtOwAQIvHmp0mbZ/k7
NEAu8VOfTGgvkwQKkcWs6yvCIO/HtGa0iMJBhayq726E0TlQ0FKQZN5wsd5F70Lcj0B3nwyhjNDK
Q1yJtaZbrSh2NdwWoKf6wF5TKqp1FbAHgKdDRrZD0vcd2LVuwUyS0ZRbtndx69watgIzTWMZReGL
Lg/Ru/GZocfj+5V/iqpoLfEK4U8EYREqtGmxaE0jHlBzHK8rAc5Ri6Hh01Bd93sz8epxjMwTBgxs
/hcxOASmGCYycygE1Kw8UEfAlBxC4x6KYo6hyYgayjxmFAFIrMbItvhNNZ8O51qjceZ+iQKqIGpa
USiFLESyrRbWCb9Uk9mSVBMFIIi2Q9N1LUxMRj4YKiD0Z3pjxDYgunsvdaAIFcNQYmRhVg4YiQID
iVtRU8bUG5BhwUBKgcBEn6PhWnQBqd5Rqn3TX2IM9idcrGwANh3Syg3fUpCnizt3V6GcgPsg+xr+
zD9Cj6gdz2EZ9CARPUpIjR0FODTb8K+3j7uZFml/YMvmkbExUNIrcWPRg3MRsVg+mnm7/q5qyzsF
RY05mo3XB2WNKTBq/5Ndu/9jLxAPM5Ir3VV6Mcatcex5+6lmuWo/n0q3iCQ2AkKOD+EpHwfCW73l
I8vrif3+TWp5l/GAXXGj04p6IU2bmKVgcjom7QX1L/elRDam+qAiNASzHTRouiC1ouoeIH5dlim/
/wCdkHyQjtknNXcdpCLRpEW1ktnh25/pBOrJlcJw1pGenCpldjXWi3pa9FOXPB9mnCk5xjq+oBI+
YDr6pDGt2BtiPvLZPiv8TowNYwJebL7vEXDUHPF/6fqyf9/Kr6Nw0jsPZ8+WRTayu1UbP9sxrhxU
dFLop8hkjI82ALtEzMpP1EIw4yUdich1DNbJRpGN3G9wLcSlmB/1kR2gFmA4DD9AB+avlaYXNKVr
rYB1uFLVFwvWqeroxtluHyK+M8FNTG0MyUi6ZUWCaPZuzjV66XHj4b473WVUDW9/nzM/z/07I4Uu
EDMfN2Lz6788W+fgVlkuB3r2nooMoppOGfVhxqlHEI98nJcbSrYFWncOYJ3iTZdf5zvurLZZX4xt
+64ZybXgjBL9iEPvPh+x1vFZsdziyi3WUE8orv6bGUAFFEcFNF3EWpEScunj5Txg2Enm9mcFMcjf
chkP/AxNKXQsSWE34dVnIhWhXklYp4GIAb74Peff0AnKFak+XGXQLkPawldYurfu103PSETHp24j
odSpw40Arf1grCVTyd6ffkTZwFyqvjYAHXQ4mVEqT0vHsQurRhqmKefyDRvKxcz+W3sA3TmDSlQM
jjNXgBSlTdJdUYTPmqyoe9DlqxAGnSt9DaWCCYoOdU0kVKaaKyrrP9fAnrKekafob0CuJ/YAhwV9
NYQ7SJFzKLjYTGWaQh0x81MVBSaNUeQIw1SVoa1CY1g2Dbimvt5NNb0buw0fgjqMQw8y7P9A1r2R
Cenbm2CmXDCbgFueKizmZIN7NOv4u9HNx2ZMM3hqI4ex+07EjUMWjvRRQCL3ZlkTndET3raOr7aV
+6wVLL9wncsyPEN/fKsg678FpXuY7zs8K+wouHSzoiqEqFijTgCSpla3I0QAvDrBZ2ZOkvKI1LSq
AOQClTdwAVDbqivUBFKVnqBWTVLPvLoT3SrPFbh4H1KAcvIen21ZMkUgBjVdNM4D92WOXNnejGuK
mjx7lr0Vb5YeQLQtJISo/VHJQxjpn9JYZI0IqCLdxV+izu6vPaaCkpKjlcjCv0qwPGwnpjWFTYqt
Us0c8ZIE2Og6HLr4kWEpitCImuLtT3QKxUTOSCg7xyEJHXNaaJZFW+yk0u1z1E7fapQAF3HUeJdm
eKb63FzUa7qbaNiU/xdHr5wyjXs0O25WrBJgHq+HnC8ZpuBjfQ9CMaVuXBSbxzraPUZr76P+fc+R
wXEtInJPY8GQEdRDvYj+3XV/YmkqvEbzN0Wmysb07U98qno6+sSz5W+tycqedsPWkH81IuoX8AGV
RUqSbe5yktP+9AnFIOeFXMXKEdduTjMRL0QXCBHivf1M3onz4tdnMk3GL/dS7S+WhGSVxXOZFN+p
hBHd9CTcNN7OAaykZirdBOZkgdbG7vhvveP9sSvzr0VhvU8Z4eACVlW3GDDgaYBBFmPNbQN5N2ju
va3WXILW38741wauSA/0hjUWEk0K+fgm8gf9VGm9mZGv/O7ZRotx0fT4GETLYqBO68vPub/cvYMS
0t2tI9wdci/+0+KZXrJuqP6QQW7YwUfIqHwv0wZorslJfOrgPF/VcbV+PxEm9JilDOfefnOn0DZK
TZi1lGkqhmZVJ37WlY/1WvGsRlLlvqoNTSflfi+8TSQQVWdidkpTIQmq9GspSKC67hDXs9/AkMz0
alYGHT3YTLRW50lVJbtVbfpCZbSI5VdmRK1HHS0Us9SI/BuhXk3Yfa1rCA2yAmlpIun/YIDcqy6J
0NeLKiQRukFMQY+EhPVigDKy8zImAAp4YQZ6QO8Mp3FUn1Yyx3MlytdoJNqf2HJcUTVohlRcNkIf
RA+bqFUOmUl/4zsKGKMtPA9HKbDR41Ozy1O2PZa1z+K1yA9RxZQ8RlUNKi1DMg4PeogaSnmW6ZaW
ObA19h/USKqlOx8/MJPfmouQ4Y2iXkIumVf6UXdBBNYWGuijVQ5Po/sisbCZjfLypTIx1Fu6x03l
3iWVfSNLNZnsiLIoV0x1VIoXC0lU+o1C+tWMDABZpIaAnPkwjuaD+QwhQei2gWOYth4Ho4pTLW2V
nibgFJ82Qwum9JLzqBoP017/nITpKxVAcObrfHUJKh6HApFJt8MEb35YuaXTjCSLeS9FlF8tne6L
Fmy8G+6sqDCOnVIrV7ADN7WPfwxoF+VgkWfv6tJ+Z7pzFvvbz/Qaw+SZxGDAop//gWNxvMTcDeaT
flTn7wWiiGIjnbIZA1Ho2ZXU1HDv8Mg2vrFblh1YqqgqBlMC+MhTTBKh0WuaCFHos4JalMxWl5Sv
cqCXSXAHafM8OPb6DOPh6ZTAwSVzJdzj+OELf2rrpHI8M7/T/ugr+GxImuQtQpLqEsspLJ5+kv8P
zChZKBkBbgA+KcfR3xjRn1iCMS4/dJjqliBXHz9ZuB68jROs+0e5QUjkauTfMJTkHH6AlFT9G201
AhcNcPbhwrwtmF/KkPoNCu+r+5Le3vV5JNpyJixzBqBVFaskbfMR8hrELRl5OByqfe3fQwy8A4aA
DgsCgpRO0nS7hVnbDs5tFZMsRoUiAzprt/iIJcu788RuY2p6dPQzNCDmU7vDEaSup//lNi+2QxDD
yts8wld6YiTIeCC+k8ZaG8UAmmxgfL2uwnj71MuWiLQBTdOUeKYkdDPvoKySN78ws34pYiViQDWP
ZjqPdYK3bK5aJ/os+AMMCsYuuVm/0S68Ajj5NKTjCLVVHvrcmdDlskg3u220ny7/vGFFH5EFCCAE
M27R1Bi6yXdek3pscHC/IrVNUg/1vBrPuxByRL6xKJHhAjLTU3i7TFnPO2a+rmp5ZpRoaCuYKbl4
iBx/A5nnJETkbFi3RJLmK3pC5pVlB4Y0gaUyGIB/he4XggGTX43jJVI7UHGFR6S4ie5pbbAJjK0P
X4eERMKZdWUKLNVFjOvHJ8qOzwJnp2X3NEXre00hVDAeUrE1fBR6X+BH9RsiEhWs8+UGAO3TA9PO
vRrtWZWTOZugaD6L/2FvE0LYsxc3WN6vg9XXvNuaUKo9UAWVkMZIM1iJHoRymhBSuweTVRoFfoNR
U7xfudVNsd1cq+ItBliUVB/q8gykChKtGuJ8d2VW0uyDoMXThNIN4RnGs0M8C4dqKiJnfNALMw6J
CCIk9RKJqgsWN8vF8GgUBIZqxqDUqwEcBiKPKGDUUfc7TvXB+lODNWnVBHeJL+rCVhZJQjkV0r/l
uf+0bAcOdetLHfafJe/5O6NgYtvhS7qEUyzAwswy/eUg4OBrlwvq9wepPNXGak4oeN502KhLFAcr
yp+mFlO3uhny9t/irXTEiilHanLij1nonGljX8Oax8/lz2pTKwpL3AKc6WEYd5eZu70V+UarRiWn
vcGBOcz/1VfBFwO5SicLBi5zZZ09+3BhUAo5f4TQns5c5a/PdjrRBQcnKc6g23PuuTuuN/3glcOD
en/R6NIVYyKqebWiGmHoBE0tiMqgb2ZCzGkuu3dhnVrWpkT7eVgq18zKMcQboIlxg1MNvygpR9S2
Pf2bmVt1thx5fW/ih4gQCVQW/pjjzlZyOHbphkvGeZL9rVC03to/N4YG9HYKdIFTZ7ygIEse6DKA
G0BpnCtSloIJiZslyG9vK+5fG6JjxHVQQzACrOwJIRaAdZ6f9bpJJu7o1w8wu8Im17F2TllNeHty
h3KFHegCv4LLUd9+FbisSQq6fn5f9GSMDKACnaf5nli1PFNAkcS1Krxi1rhnTpdj7hqN8n6CZAWE
irGPdNPyVBGNoffKf3pWQSIFzZLsj/3xB3SCSzue8J9Nvky4c2VR+7WLki9nFq0KoeOj6+jZDOb2
y04nFgwPPq7RB3EsDSNAX/gEDkQtqmeU4FA4W7TjIqoENHMWU5/otFLb4+GPi5MUwPOOACgwVN2Z
kgRL9q8hrYbqVnLuwU/UnkcPPrfeD/1VVdLIDw+6PISgHryeBIB7DdbxFMsGbeOL9kK8h2kyRE4S
sTF06Snxk/gNvvmJHYSaFHEWsxc3dKLZFKErhy5NdsXwUGyyK78aH+ETXstoVh41mkqm2PuDp5mj
U8NHLUANfI3lC5KFkAKf+u4c3+z16QTWwBQYAylRLechI0W+y9vEqfZ3lI70vdYVItyBCg3X4JNe
mDk7lZBDhSAinEg+xrwXNYOOofMN7WtkN9TDMRSiBdL5OSt7kDOQEjoVPNx2xeglwuSPCCoYoGXA
qkSMoarYRJAjkd4F2El8iuLNe5WYen0im+uscTNlHQGNnM8cOfm10mnDRqY4e5WUHTbrzl0uFv2D
DkbxLQzRTJizvtaA8S9803ykdu8oG90Aw836g0gShhjhZz8KzzI+CW/v31PbwGF7MreKHT+mZDwu
GIvd1C2GyrMeBVGkPvwXHPgND5k+UMtNMJIuGEOkoEwSjCSIQn2iwE6rw53jvHD5dW3HN8ptDeIs
Q27jkPHruQKzF9+XZAFcgl6QPCe7lA8Pk0fTK4Ch2JwNeNmAuGXSCuIQajxHWzmlBFg0tUypAzgd
WZxeZdhz/n94yNmym7YtLFlns3hQtS0ABfd8Itwq8G9uu8inRfDgKnhAKXbO3btWtCe7QpUO0dDv
5b/VMayx6sXHzMr/9RsX8tvvkXLl+PvNeqyKk9XafdJQMg+oxFAEa815DDFkdyUXEa07YQWsARLa
9xiLGeHFDJxxDNE9LexHz23YBuxkq6NS46gRZU+MAd3hEjtMVFFiHpxZp6+xF60Hn9kDWiKmdLPK
rSYJIO+7xWgqSpGYDK5BigMi0RcRNeyG4SpIgUZxeladPC6fOYRSnaHiOp/x8XpkqFOHoaoGI5Hc
2I7f7RRm1uQs4wQlbPBRJ46igXTaaOBv0qEsJY3zjgHPD/wTU6EzDNDYU0e2JGNiMbkN0SnL/QBH
Xrlvvz+jwZzd06BpmuVDPYeoMFuqXbJlNOcFPTkkSEQxbsJyOB9dDkZw8TV8mAZ9bmQhgvXSLEHs
u4gujYQ33yUg25nrXkWMTC7tWsZRaFTxZMnRO8GkSlGoXZaD/h90xWC3+1AFnUck/MhCQNjJsGNj
7wjf2G2Ld4VrZVe1w54sHGRwbbdtMZmKEaam/ODeoh1h10PkhkeE1OGij2Ue7WKx601QXb2UKEni
em05QvfVGmUeS7fGlMtOIVs4eggx9FJngYVSleJl0H1Nt9WIqSs0Gw7oy3JNNgZ+N8zeHTSrxqgK
weJ1uMvCq3DF0HnJX8Qs4s9AHVNdYEaNj9a1iw4xxGqaoPlPSt5UkVVaCFbdFT+wh5Bx6Za0+NKm
lfgK3hoNsaqEKFpNt9MGj2O7QA/pERWA3jhdXIbxuLv6R+dnXesvuRuIGPkwUXbYm7PDn1P3j4dS
wqYqX6C+n9WQ7hg3jeMN9oMkd8u+emfFMeIwzvog/7Srhue6Le737kBwGgcZA6Czn7DaV94F+ytz
SWg6y2A8ef8wMYZ+KWOFV4aVWUicQu4t7AcRE1QzqlaUmECDbLiNTwoNZdTxkcriWoIoz0JcBZRl
UhYZs+854uf2y6maG1YloiGUQwsg/Bk0WcNFX/cYgJlmrGkD/IoQhpksABTI5uCEpSGcysZw86L0
yePldDQkBRCPjgo3owhT7FeYnkOiXyt0OHnwzoQ6TQQkOPkMnkTZhMWw1ZP0xq29SZPrMZ0MYKCw
WxOtYOhFpNFU0YeoSW9FyhC8I2KlyP9NzsMnwzcRMg6Gq+dvn9Pf7i/POTt16tWGjjCwUiLx+FYl
AMUvQ35DBvRjAOIh2pRmN8W2RqCZxqTC+jy8b6QAqEGhQordt09DA5POT0PfoZuCQEHhM1esUymi
Pdgm+67F6dN3SeN8jEZkLLB4Hbw0qh1TRYTWkt2JqC7VlYZFBm6uziX4vaaQ8X3++jyzmyRs/KFl
5MEuEADE7SZEN8VOQjTFHrxE4Lu+a60n0bDKlJTZAWnfykExjMKOubSoYjlRc0K3RJeU0/EmDa/J
5vioYVLPrWIvuXmUt4a9y2GKI8by3xHO6DMBndPLAAoHc8oRgR/R0g2L/TsWEGzvINWgDDRYC9Pv
NAcbAkIXFUrPLKxFiiyRf1RZ6iTUePDt796AabPv3qWIgGWBBAsZ/XxNQh0r44nGz552EXa4dfuQ
b+yAyS58YxErm4qbCPd8TCrrVX5lR4UFdAGlEXcXxhIj5OncR2xkO9yHRdNWd1PEfeYO+DgI6eSm
gdSe4xjZhFxl0Qh7uq+4QG0bOkFZcPrLbDqvsMUwBo2NK2K5V0eE92EP0bs4J8GM/yNN/a/9UGR/
lMTS8XO4O9IGb9xEi8DGebIcuRybhgQVS9dhg/9r0E/PcL1bXX4LhmVg7BaQs+heUTN8jhaQ2blO
IQp18vTwdxVxLMX3NNTRSubbJ9LmoJXa4mtjpPMS7ar1Y0RIxEu66rKncpsU77zFZrhswjHm7cn4
38POPuOehdGKmL3ERLFfy0LfRdNSF9vn1dKy7pMs2KQX0bRcXVuxkHB6LRx17KsCJNqK26/ekGRX
48baPFZ4dNxt3R3WG238l4p5iMzjZVas7btww8vF8+ZcwLnJRZotC9oMcl/QZqJUf4XBxn7p55HX
vqTttoPhjy86VE7FWkvWZhITl6AZhECKEqmzTNBW2gwfMFmqLpZB8E0aoKjnnhKyaUYY5EhFBcQP
uYjJt2ZA7qDBDKYmX/MNcw7yq9V8YpT9bizG92YqgAWBmgIXMEkUW833xSbsFMoh8YRZoyoy2Ccm
CAkaZp1BQviNg/JE10+skILsVDwyWTgucdEXuKltr2zKbsawQE8Qaq6bhYuJGtczOGTe727sdWMw
yIPPsA4fwXfSb8tmfcIC/jfS30+0Nj7fFvMOF369M5fR1lOZ23Y2Zo92y67JW/xO2S0lF3LlPNk7
aRKSrrpLV+Rq530d3a5GK7kYF6vFQ5NizyciSGMvyxuvpmeUmgCdaHWFs3FznfXs6Mar148FaSmX
vR9/MdafAqWwx11862p2e+2P0+oiLC6q8QwYfGIkAK8Pbj3TXY5Q5PPHL95dursuYP7+VNqsshgA
eJm9SIMhL3xDCmbGrVn44eQ3AnSEHuqFBAqLJHHw/4hWcO0IjlfdJALgpCJeJUqRtpei7wPZ4m7D
HTJJ7FJEw8VvzNP0yLMdxsSSwQCiXU7eV9E0kVsGYxIPOMBx6QMLmsTVDcbZdJyYpV9Ko2K4uzK2
hP/kKZk0IaeqU0+vvA15rNQYV6sgDaFhTaQ1uB7l+tt3xKm6hS7ThyUI23SBYeLx28d/L20jkjge
+gZSDeCgYcT+lC4q80Adne7TCD1KugFF+qm66HCkEj++w18ko6s+81wnumCmvuo1IX+SlzbbjpO3
bMdd1SweNGmTlUIzQZ1RLgzMSY9quCdvQ/WU0GkNtZqy4bjkF6X7E2Su+Oy3H+pUGwwjkG+W+xT3
+TldYwIpr4aQ79UsVb7XDjqnnzqPB8TSmI8ugZdoD6UI0wPKSSXakbhiA4cgfMQD+P3kO8+KxxQn
uQkYuATnDDBPFc48K26dkKbowueMg85JF9MKeRYiCMJfJ56JybQJXT0YaqvEZ0yRk8i1mMZ3Vlnu
bYo6/6pfbWgcxRfbfO8ozEJL1mP4F9vn/KtPPicHLlnT3EjQQWdfdF203ZCn3figyaM0MYpOlm5A
AzQ9r5xxjDQI2ENFn6K6DTQ37NFzTZyFChv+Hv6CinA/H2B7cqOQlsAWQdMuo9/ZRllySY6bGARM
x5S8BbEx0MwKfz/ibaBqI/3DAIs4erEgZQar8t6Ac5StUvJMsvqSEu3tZfma5MQEkv4N/JCtTJWv
vfQLgsiPrYtqZ1N/UjdjbvPEXuYkl0k+oAAVGkwOL3c+NUl4JQXyiqZ4Zb835su87fZWD6p+TvaM
Viab6nN1/+nXF+he9bBkQzowe8ZxtDbBgrpfh3Cfp/8UOses9N6WcstYLGDaq0xxKWbNqAlKkSA4
+aJMg/+x49eL8Gz7e+qggXlFHruD3IZO+PjBoK3bPS4IO1I0gadjnJmBt3TQ9D2GrwNAv1TMYmlg
CaxKps+SL/v7XppNKrrzUMGJWoQs8f880wyq7qio7WoaW3xrYJbQJHk4RCkPTvsgtTbfpXTXQFnP
E23QdBHfqevONLg0ORrNGSsUpGB/Z7H98myzxdYFnAXWVLc0b7jk4cpVuuV3nX9Fmd2tF8jFgDBg
ut7lNU5OEoirs7RXyeWisJ/t1QYvFOuLZaPUkjcdDg9nHlAbcXb5sh/ECIGGGAXBDD8NCWFbEvZK
h4nQRIRt0UWN7QQp0aIjRiOdIx2k6CuKJ5QwRcLx0onuZBOgyc3fGndh/wkZEc6KMV2bPVe9HlOo
x0DoTQTulY/4nDAfZJFFHK4eQ28pP/VMwk1Vw8hrOkSfqyG2Eb27wH3nr9oTI6XjB5tBLIW7W4y7
YmI+CDClobPtyMsMCo3oq0Xdfdy1C1kW8p1Sr8BnNbLAQ+6Zl8P4Uf1bwgVzkQMvBYufu3tPHCA8
JcwXxBYS3s+/Vquxk9ViGQ0PYlwZLRSmaJI+6nQzBubgj1Jfq8mWN5FOYGkGRA6pAVJlc3IeGv9/
PJf8ADndGGTO3l4dETCw7GPb8ADENdc9KwKI8Zxl9GCCy+VRhqOXtkKfw08gpikEMs+AzA/V6Zlt
8Ppc4339L2vnutymmnXrK6KKkwT8lU+xY8c5OFlJ/qjyJTsgQCABAsTV72e8ivqLkbZxr9pV3WnH
K72C0XuYc8xxCGB1QZmG3zceIxTdHLus3nWwqaFMhtdnb2iMGSNgr2UACZm9q+7UM8mgW7IUkVLU
x4i3Nc01NFqd51sT/BNKKR+BuJDjPgbX8jIeuFvN1uws64sKTjNCUGQP7LiQixzTYOuCGcudUdOi
zepKsAkZp9Y5SEBiOeVlYdXYR7KNAE7qFMAHBbbM8FQIxmH+M3W9+8Z/MuS0FXwgttalai9Nt2si
JojnJj1Rd7MJO2a+FnhQLBFj3EyHt58pGxVSDI127oaMk8PRkUnsXU4bljqHiSj0OrlbiNGgmlaT
FCHAZSu3UMASrpSS9EidnGEg0wD0z0evC1gDxUKCQ9G2PBDFaSTz1GU3QGLvoyPFH4Fom5NYYDsP
6mXi0QjDlY4ZExzyCwaualaOmrCY0bdPwJkGa2Klhw68MvoTow0TWY6Bj0kn5SFVVqhCk96NIBJU
7/WU09AZBBtHA+myGZcFtAvjK7xyynlYR/Zb47LLZNdHVX70c5fkQ62W5IhHc4bj0aUHFbZgoln4
7E2m5sQ+PL3LebgwDJjaS847VtsFddA1xJXzOjWWbFpCZLjXY+vCDHgA/wR6hg4gNbVtmKAwRKQs
tKQMmgujf4Vjy0/+GW3cFDh8elXCwiO7yInYj1Btx1fSyq2tXbsdDIfScGzxhOlsDCTxKOgY2ZoY
NijUSqU+JgPppRXwLFs0C8rEFXIz8c5O8Q4szBBgeSF2OvJZf16TFYnN2txVzlub0bEQIenepX01
zFp0aXLKVH8VBsV74vQe+r75rIRhnV9GH8b5pYzn/pEO9b9+OJCYuXKBwM5g/o4O/IKJiDXLU3hT
HccHB75MoST2kM9ETctebhnV2/jWxLw5rEQIh9h9MMQf1dkHae5BlKI29V9dSRz7NpvYw82RE3c0
0bHKkF4qSJkgs4PlT6C7nBbQbGCINHfasMrEkK7L9PQDEycbpRZSZ01mlVkwMMafeHOnyw18DVGb
S2PqOOEJHh0O83rprfbMPg5JkeUm+U7FA7pDa0ouhGz9VV5ohiPGmWwAhd8frkquTLbJNLv2zBVO
RwKuxniAe5KN+ny5pcpC3fdxrL7pxkzmKrB7nsvIEcUMwU3waNsoYY2uSx8raDN1x+1LWPgrzrUz
7wudA06SsPOhI42zLAvmCn21XPdPMr3Uc4kJYFyTMeTMZsyGeS4dxsY03ms/yzg06+jloEQG2fBD
UeevkG6elhb0cDNOdD2XYuNG78vqt9CUC9vQxeV+rNyWI+dVcIKkTB1kYpUX2YajjK0pMpnmSt7S
+vaKGcy5Z5qpqBCOSCbgqGUqGM/3sRX3byW38nOiAEW47zjCLHC+DNtFUQbrBqMHhi8x0kRBhHqo
ilkAM3l0IBQSEyv+9PA30150K/hEQeAeH2T7rVfH61SAUfSmz+qnYA3XCeDFEFvBLv0NvHpacolc
Jb4tfQBlL31qq+jNzk7f1sn28hBW/y8Kah/IL0JWF84IQB0zyUiBj1e7ldcbAbP8z+uZwJbDPDrG
mlYaH/FXj97VR2GwWfWSbGGuNc0BHSXeItnCwWoOW5phqubS4+dqZzY8xQwauIKyuh2uKdlMrjy4
s8uuxCf0oiMpRxkshmFZk3XCrEKsHkXVBnPa3w55Kk+eBbzhbflTDPlSEcj2DjoHoa/kMQMcEga0
yqGVcghik5hC3E5K9y6LuYeRAIRLhnSAn0YrKocfpABqFeVsYgSxywgXAHKo1GBII6YcAZlU6ISS
UamSGgqb8QblT4vJ6ut0USZz5HlRzfuChsxLA5FEwzHajXilO05V9Y/y3VG6tYwrpJGJ8fBWY2T8
B48Np0aScnSTh4GtmFsogih87Wz5S4CWT4KCyjxpPOwWwgw/uFzboqr4BCp0EYTR/RwA3XKppw/W
ksp6F31Chm7pH3tTEcgzFzZ/tdi4zqMxE/CZxctGVlIihAjqcqW2EHQh6M6YB/PPC2zyrJQbVD2k
TFx0KMtIZ51WZNdtPwoJn9imJ4cH0jE8jx2ki0wgaOWev8JihnGV3VblO/1d6i1RsHza5LtPwkdD
gjbkUAat9yKrvbcyzA5nODMn/tt97z8hof4/04fsqeUnrcLcAQ8Fx1AA4fhSWq7AIMN1+c5fSU05
/5gk8ZZwuPJS5ipdhRkICqHMAmSR52FpM3gDe1SXqUot6/4itvB5y0Q1lRnBJrhcdutLaWIHe8p9
4/QqxRCM4giYFNd2hKCjY3iYbZeknEU1ixFCywoCHsewJmjxjjfI1mT8+k2GCEeinUqiI8qnZ2yR
d7zCrP2kogSxwp+R3lJtGELQ559w29rEIQboToTyabqnoE6hBxTsd6rARb6pq9nHfeZeEehpvDuM
m/E+NF2xlqeIQV3gXS299VRpdP750DYC2LOTx5xjq07DqLbm+7d2tF2UbvxBiL2eUQRVIeGyfRcC
Y+yLwmSR2RXe4Qeai+aqhqyoCaTQl2n4dnyRSXIJZZZgO64yzzNN418QsxcNOydjxI25l1ykiNOu
KXpR1Iu4JLpxTRq8LjLVumWj/z1IXIwdPKENygp4ZZl0osM2D4cODLkg7SqSjOcfrufUuIH3g28E
4v7wkGVYlvz5NQYAyXBhfHP4lZXPd/gtX4Q/8IM//Mdev7G/a/pdMzl8QCoc/uCY4g/0D/wv9L+Q
HHACES75lW/UoEv6xuGf8bs/X3wLf5h/VB++4Gv5QmSX9be6e+J3/uqSb2QWq+3y8Fv9EWQMXXLZ
NQ82JI1vNQF0JG994zd8l1/Nd4fvPJn5bRjp+/wNcBL0S1w9FDm/H8gbuSxriPwP5svhO7/hP/xD
/lRFjELRPwRYovT6FrUQ7MThu/nlz2+4ueI3fH341WofvB3/Kn5n64/xH35f5uYLfDk7MBT90cN3
MDsbvv/9Db7m/9HtEXZfTpzWxvbo7xuPzxs2KnUxxyPTekNw+HsxrrnA0rQtn/wSm+aywQMt3PYJ
SRmQULoSZmS2t4i0DpTL0nu7G1rE7UXAtsLzR/NlB/sEV9MR/ETxPcdPFIuPO+nqwh5Tq4ouwwV+
EQdShNdwVihocsX0BDJSXcP/YAfU2+5r6DqbxbrKsot9uiMJlq60Iru0Ikq0Rk5+WdowLAbFOEB5
goy67Lz7MtRjeWSyis/ihwU5L9k8vzLRpobnYvfE1eAiDCe0JmVr2G3rN05feZ/4KSG4tUXxLa6r
/W2539uIJfjLYkt4d7qxWea79k1Xx9/tDc+Lz0dHZ0cIiz/bESoDYnO73HnF7TLeOvEFtw8U12JY
k+8K6+BTxpV0ES+3m3dYDEcfbNgMJtqvi36ZuKcaOKrmvlqE+irO9jaMAqxSutDh+ZnN2D1bnbyF
4qJeK8dlLTc//qjfwZIZiMHBn/J3hmPrRVAMDeQP+KS4HsNinckQ0DCJE9e/zqKd/9m2y+i+a2GS
13jT829czi8zXFsuuhwGapEO7SVRSS4WsThS1PG2I/Ejaa7iwvpW5LBoqpYf3iSdgsD90FjQ3jAj
DmnJLweHNNqqIXBCfDc/QMG+KTZX4YbGF1p36ChfdGAO78+hAQ2rqoXtuiqvd+vuS7P0owWeRDjv
BRjTMTz6rYZZEtG2g2pU9Bi5FL2X37QJjIoCME+ZnBfDrl3dB6ui4gcgUrJKmuTGHghGLTdWcsEO
HUjpYVl0uUgArJwL1AeIgmPeXezxvcrDE1r/8mWxWi2QqTgUtLzLdAm5yKt5lx4zhsugwYPD6xoI
ISUP6fU8k2VpdjCsVhhLybmyhJ9lbdkpE3tzfI+ZrclVC3yIevskE8ULrB2Mr259H1nDVbrmBJgj
4KL8Po7tfUBLCDi3/ceieSdwRMoUMcN1iUlpcTTsmO7GTkbNejgGpLKixdoAp/zRPTFrl1vL22AN
Bkwkl2GCH9+i/aDnOaSacdTHJOraXoc80iIvdO68q9fW1cFvk7Ozaf5ZrmbwyFY4rNP90GdMj+5P
lHk0/aT6KlZ8jvQ9ONGUblKnHdYOftJAhrLWyzL4WcblEb9DRoDInekYdw+1O7tNdtFjsds9aQTO
ZO6LYkGnVQmGZ/v8zA2jEC5BpHsWd7XRu2tn8Dxayz/YqqlEti1YSJr7mVIU0KjLCHmGfxFvDgFs
6rfDmN6AtrbzmgspyuRQMiQ4vwPsqPJTXKNRvq0P4lwPVPnlFWncjV56cK3Yvy4LBSJbbtGi1E8A
3DUcl5HvHIffozakI6Wb1B5gApsTSsVgia3Kwp8hd9+kV6Yt/1PRHACf/Q/FJchJRUCLgm4UNZRu
ol+vw0MN3vn//hkoYp//DMOwJCeZRYfkAl5EAUXSEBD84YcQNIn0NQzRXFNpP+JHaTAivb4JD5PL
khBUNfhhQLissMBD0lnGD2pyx/7DSILQp3QPYflGDB8RyhyEBLsIJskUeg0dSw2dqj2D+M9JgyYJ
SIQgka4he3wcKoWd6r3Q/iKDFFTQNkwB6LUVuSfSkObm+nkCXEFTMkY0zvgXY1dtJngRIS0ZtSED
sdG7W2+6vWPN1++ylLa4jP8RUCUIRmRiudIIdGRUzJga7B1/C6LLKSB2oKEKjGH2qsEhLkrOxFl5
5jiKiHTAps3FNodqZtQreVZYd3aIh4TeQoYrkMInlBajHj3duG+4hLbQOA5DFtEQFCAg+os4WFLS
iNc8y5zHZF++hb6TLvSo/+od8qQzRq8AfqQAjzd/ugrnsw7LJ+MY2MWAtiS2El1Z/qzx7Q3xUMla
WZjA4F0QEAavGCQLTjbulWDKoCEuYz11T9Pg7cm4inMccNTlsTBk532OOjvsXneBvVRGgw71ORtY
+5tgUnUn8a74uWy791y618Y/SVwO/JU0BxSHaOOsMI+df1cArmaycoExH/k+ezKy60mb5DOHu1R+
cGBw5Qs94Ibn6xHyw3Lj7pr0/sgjkt+KuryMs0TENt2QsvwxGTsiaf/JCGrD7Mkc7kCGL5+RZqT3
/HyB2QQLEIgZ0A1u2/NnCvrIXjWx776fD/tLqJgAa2Bk5PbIpV2WH9lAv9QF1m9zfStQlV5Jmkmh
vRIm0cTA9UZScBC9azEEqMXXiIcIi48zzE3ihpR7sXrjNR9CapHlBtgpeF+HlU8cskQ5nYOrWZ89
ynAkK2B/c4voEzMB3LBtZVGgKU9QU8Cl/O2a2WoKarNbiRDIFs58P4Meq6EaeBbu4Bo9VgN6L9k/
DDHnvAiVxvWnGjh7WJfCmtJ2S8kfl+9VeRT5DhY2XwMJSKOmw36a6GNQ6WcvHiohWVuyx2dEzyzu
+Ytv9+hV3bRK8ZoCRQfkCUuVSrAuIB4V8FrlHB2V3W0Q2xcixqF//xnGZL9sSUgO1Zrwiqhus5oD
mSkEGQo/28a5bYrEHOFaPHVD1Xv4A4BGVOlGgpATQAHRVkaGHRxsjZ2TXbwo0g9yh/BJS1OAkxYi
ADI6rcMlHiPJJmgIAhKHN7FkAsSU11OmQ7no/OKqcBFLMsZWry+jb076ApM4TEL7J6VFxfP2Q2fj
0gn85/N5yipdAidFgurTCBnVGOtizYiESmu6psAAuXVpJiUlpq5hua2IHSPGjhbEET98xURcy3/8
KQHJGJAwIBhthOK3cYacYWYRJrpybuxGIYTMFdAZdNnyjUS6Ie5goZ3fls2eaSBrEfdtWQsKCFFd
pudDxvQkcW6RxN89FvvLW9hAlKfPCEzItJQ58ziDJMi8eM3rsO/jDAS4g8DTQf58o4ZVlWO9Z5/a
gN6QLMxEfFX+FDLOrIEOAyKS31OXw77UKEdMkdIGDFGcYRjjXNAu7zXnqcvlL3tNLVqlj8a0yq7d
b5id/7TQ/C3QvJUXxpI6WtNKDRQObl39otD9PCj3gG0fllhw4QhyoSLBEHOAJkM53WP0rtxGQyaC
liGNqKZaIT5Dl+VKyX6g9FA5ZPLQzunuJFLUrEtHtjGxwRpJcYCyK7Gb9qvXTlJV3XPrIIS3gntN
iJZqdNUU/i5a7eY7rkEipgUiZksNJiBwyHash3w/zLo7Y1CzBlUcoL9Rghm/a+b6cZM+5THdmtOw
4pFCt7g+cL/IsHx6IGbqmvGCAI1HQ0xzGQZjf9WBDr7eJ3Scx+oC53WUsCGXH0a6JaKfhajeunlC
u3y/bJ32wt24d8C3j5oaCPL2URnL/V0Hs3FCcmHWE+dtfA4i+ypt7EtdU3bvQYddQQwBLlfJzCy1
rlY3BgRIlyCnGf7LMEeEUqYbEEruOGtd31fW7cv74ASAdhgsk10kYygKPywjn5+oBN1VUeMhlVA5
UCeAlCRd+J6onSpP2QXMGPiAsRqnjOVUM7nV6BnVexr7GD3aJB3bH48Y9FxobhhOMjXFW2+0dtpt
n5cRrtOPckVQjI2ufY2jMst66mYlYLmL04n9A6LTlVE2ZGLu2tSqMuwBZRWPrOMg/VlvZu9kiFsX
BN7HK+ubKm91IVm0XMhBR2Tk48QzlkiHPHGl6SrtXOIP8OQrjWK7EIaJh6kVY+QiBluGMKlPqJvt
vu392c9X+OCd4Mh6DTTfXHjce9C+Rx9PVmaOk6uT4e+JV5inzKSOkKClowwC6Cbd7Epgkyj0pSPh
Mf9VocA5qizQoYp+maXEzfzfrx0UsPQJsDrs09DZCjl2mRI4e18X0GCg3ZrhBS2uAbmh1apIUQWj
w8jEbFAyanYlm2S1OKbAmBxP+WfOHaxIIGRFCJpxBhivHfwA/AYN/mPnkioNd7qec75nEkNAlZMx
lgJcD8NRphgISUUl5TYGZzYzU4V3xRl6LizQRNRSArERZeGfZZivNRXZHz2iHImkm9W7LoipUbsm
B4QB0MYw8mpaUIYTOjxkR3fwqmNkxs+vRTTxmZzZN8ilqZZNfYSn+/MFM4Q+8t+E+0b7Rjbb4swp
UCLMkLujq2SB3x3lWKbaIfJTN4vHwETDpOm9fO6MibBwhMmoUp6L4PkzFV3VNE5UUMJjX6V7QHwz
uWoraVElfIZ5moE/OAtFSTyuFdUrlcNxKHO1Sa2vocCOjnxgNzhmcxk70RiNnmvrz3qMpVIDdaiE
F3VKFaVgFX2NZ/+HxPevRT0z6fNSLazWT4Q3QgktfpZ7ijWBckqpQ5grr3yjG5G3nsaOJgsMUokc
7/9z2IPvyFFO424R68RdE7dCIb3BCvYf1Oa0ptpk0KvzSxiRQovBiukSajVtHEnMmGUJq4AAee8F
TPIFsqhSKpTJHsDoIhC6vlALqTGtwkVEHVWVLJGUNWPYPLH4zpxWgF6AUrh22nCPRy+0hf1SVClZ
AkcPym7Ohy3CJlWzLhO7pxDgEWXvZDdMXDllu5SLZ8MJjLNTBcZQ+fsfr0jFG5ODOEOJ6INWwvaY
2f54CFL1DQfFZrsyF53SSORxnbXwj02StPpINodi6pf+raynyh36Iyjl+ly0qeVzPU0+O0lCNs8F
XIpxEvDlCXcv3W170DbemcFbRD6Dgi8SWtxiKt1ZjEeomHU9dWvsp7htJWYocVGyUZ2aeGGqDRm8
qUGHwXIHRfDBsrtLiRuKkPGx1XxVRW1c6vgAWvzrX/7gTXH0fCe5toK9paYRsjBCOys/d5BPeIdK
7xjkGxI5qMiXkJx3XiY7RdMgaGKGgW4aYUolEAZVfLpz1bboBlfSLqjEnfrjsBXD2ZoThAm2y9Et
CEquQ2yxC+2CbKVujTyU2aq7KbqQ/Oz2Q2l36IipieWzK9BRIjeRLdTtKKFGfap6V13xqoq77fBb
V3nh2r8rgn1efj9nTkCAC/gHhjYRzk680JZJXjLCyjgBIWEqQiLHgFMn4LFY8ap3tlXdabjprt3b
dT580GdpbnB+aoUKTCP8Z6osnouVh/kUOL897oKsxN0cqj+BK2hOHuQBopNPjOvGBrQoqvCrrLIs
rA3MdYY6LvXndxuXOZOxHYRbV2I32AS+RlbeRzGdbZoMmbGIc2rsbXbwQIRGwDkXgZJz8bPwbDJw
v9h9/0PFcpgcuP4d4VCGx6s9hxeqmsLtvrzLu+IyoHlV+kcFi3ranPLEIxVnNULfaAFoCHGAGGsT
hr6NVl7hEfsW0aAys8zg98Zu/E+VfN4Ey4UAR3mH+ShjZJ1qFLee9S1MqRPmQGJQ5dQ5lhiECl1Q
cWmsVDtwHR/CyY6iEtmA6OmSf2jIH9AL6/gz/iAseEFW69K+aYYdRHD7dxBrGjqpSzI86vGWBRyg
pEQirfHJ88svXZZA3B4J7LIzNKRXpoELXTbhDGwkg9SMmFAWvbIm74v4nbe6LML7dL2/9khqVUGK
OcVn8o0w5yk/WMX+k7rljjBWv4AiXW4etZpFXDEhb/6WGQYXqIxKuTgfzaSSrvirXblX3dz9obAK
dU4+CVNxwiZGY2RX6A7UrqqE9aL2w7/YmH+/Bd0af007ApyP9oVfk5yGdF+sKbU/2pj6UUTsimPa
Ifgh6gv+Y+oI063AsFBqFK3E6W7UmKudfjqcF0zEZ/BvRm1Z0M728Kay9aOxRxk2/kJXqT4RMhGZ
czM7ClfM0+cAPRi1CPRuh+Yutz1shjnfVND6SgBVsPYyqovFvN3flw1XL+AgPitP2oaaI+p7Fe7Q
YGt3gZLu0BvoZQs3UtMjuC/Ykbc28ea1vkY/IVZHgnR1HZ/xNPXyvt5kdDbQ8Jque0qz4rOaztxa
fbUG68dRoi59ox7U3sLB2Bc/RdKdzi4+d0Qr15JLGFYMvl2j/UA+TRJtsyQ3GsI4xfcKx/EONzlu
J5Q0HNUxQmpWoGAWFamkUfwMw+arhgri9mslFIC4E+/ptG6BZv3Xc406wGrO3sSGK2fuwm2YAu6x
HQ0Ti9PZ1FTS9EDeNBAjXh1lFH3RMEENup7LWJxNC87PPZe6K8UXzkRie75z2ihq8iZI1o9GpwGt
X4VzTNaWtBBirmkZ4mcFX5RydU9GH+Yy6qaVvHAYWvM5Tlvxn30uanpxm5hbm+bwrx1dDO4KL8oq
N/pUzS+NbeHqf5lrwpsy9GWGbA1Yk6UcyNgW/qcxxTc+pcCY+BxPGzOX/CiI/Ay6xQkb7eiqLTaJ
V4YHoEWNmVKkanzjDaOOzwkTJvNcSEyokNiYNPHi1FobAFBq0+lT5nSixiiNURC8IIp29PlqpP9+
VzSS9W6wAWoHLqpIECIp2zUkoZhQN4nKDSO8mV1nCajLYH3TcSImcdVVn3KvwFvtjx6UBTfE849V
zuU8iTScMtZ4UJ/DkPopjOA4jzanF/YstzRdPyrSum4ZycohQirfOC3pouABMmUt4uKnfCvEWVQR
KgvnI+x8YKZyTaOKl1H5oTKhgYLhDjz7pHb+CJNLTkaS3EdTaraUmbgSqGM5JsbpulYbP+TNzbD3
3qht1rEp5DDdwckUeVkTXCj9E6vo3OqGGQ9sTXvFYTVu74ulR5bX7rC6TVwmhaQmtDqlBAVJrmJM
ZtRhaQiR4i2H5ffhZ5PlN6t78jQ4V0jKO85kcvBJjZP3ijTNVvOBiacdo5x0eO+kbnKCP9ju5r28
hnR6iscS0uFmVvgrTDHuix1uKKP86fginr3rlgXKH5RAHQ14gJil4/o3g2baWSOmldWfjFCV9hJ3
9A6IkJvWuZknPXAkshILrya1aV4af6/s9daYyrZE8op8YpKxVd/IRFtIhxwAVM1MF1inDBDWrD4o
REVOhAJqtGaDWeFlbTzLTMNZMsuTZ7QKSrG2QI25qCGNdykMpgYkYuFZW6PPyhLAMjSmSgk42mrq
Ih445wMAqaoPf6m/rpP0mie4tqpXUAbPXM5/P7uW4V8HQ8qlY+d9SFhbwzQd+1INNzW90QzTxlxA
fafYNDrYlQ8ia2bTqzC9FlU6wB9U5IWXl/9JCrWsj0l9gebDQJjx6/i58mjVB3ZZ3DPWNEmm6lNE
AZDySKijlr+s8Y+DYUWkCi/R8RAOeCpKDpHtmWka1se8eC/PpDhhYEJSs8ybpRaVA1Xg7H8EfvfZ
SlGNYuhn6Bct/wyVh5ohgchacEYDO1menytHUJooYwIrEnCT8erJw6WTFgmDXVao0TKRDizFnLny
cWeVi4+ZM5RIeBn0CO/VJjdyZHqIY2TYy5/Aifj9ECyFSJokD3hNJ+bYZRw0OwTvj/Lv58C5Myta
J7LEVtKKHAF5nbRmesqVAX71WeNPLRW1tWVpfTPFpdx3J1/eua3n4tCIRwpWiCATo7t22DYdgmUN
DxKsa5W95Q8QPgXDlnuxgfDmEn2gBhUQAyjM8WwD9sl6zM18pVSCTclwkCaHmpT0JTTo4rrECfDb
jJpvTT6VL9v0/1pmpBfs4z6HXoy3fCKBqoq0ysOoBFSnLhZoh5YU1TUfvJW8wdKW0G4wILN6zRMf
4kSEAyoaSo4kMp6p1pNov1bcqGCHDYgqCwIOpLYTHWddbJp6nqzIqFOeCTojzcNlK1nnkiJSGZNF
rLcVOsEvufdokqXe7Qj1v7wUfX2K4wfiHHBc8Fs7mI8PgyopOi+frTikOA1lUC18grHIlbhb29Zb
7FPlie6/Deg9rC36a7aHjOg5rD92O/d35yBx8hXC3mF/b3gu892HTWtdW+4u4JsAFZQHQv6lFISU
+9vP4Yu5jOlRYPre/rcwN519hl3EBF7mK5Zrv7G85K0eS3knKQYfL//opyQeFgmXv4c2IwJpHRff
3nbu54gGcxPaKkRdxbcph3YUcRYBC3jqH1Si3DlQFVTw/s0e9TGhkIGWlJm6ZOyGkw7tr1wsqzVA
88sPfGK5w6pGbsDKZhqMnHU+6hYG3nRRF45FPCIXIe4KYbuE1bh+8nuZqM0vQi++8OVI4TKzlssC
O9DPrX9qv340CmVGJ5WF50CFeIKIuwkE89y5hs8s2DBTRxoHwzz568YrMIWOnaRaoRflLKCA8SsC
p6iA/YbEQHgALB2VMFBidO8ZYh9F+irKHnddtxCh0TO6NRGhYFu4U6XfiROoXiEEYVdKZReq8KhY
T3d5td3H0cZAAlru5Ck96UnrvPtaLsGJhUhRasnjTc2ERPLKzjDTHh1ecistMePJ9gxKD3k3KhEF
dKuk9QASWgZj6vy1lWyPbAjWtCYwshwUXjqxLM40RczpyCHDQAE3q/FkKEiSKkJ5nd7HZEQIlDcs
/qOoMunjt0O9/i2lvxqPkFEbm424eNA/0eTAkK3l1Is+1xWxZcQMiXzlJY3A7Dazm5w8A9eMhcpG
90XAaScTWDvFJh3PFmjPN2UNDbaGglN6gFm4qmHMCRKtTGI2VNy1H9RRpsiOK4d1G0Qoz6p+Gkg5
0xKQyI12jL4SatFYzZN6fdrst0vOZTnpKviL6HNBtoKwNDvQWtDnbWhhzAkUc6jBhmEBcV7JK+cV
pgTnhgL0bHDIPTQnoN+jXqVax2VrOylbKgChoIgUrh9ikRMX8T8+1c2i3PcfBPJD9XhUg5b7u7sE
6dmlwQ5mT9KpmmZO0wMZ32qQaZa8YkPAvkIGhDiNvjV/HiZuhj2V8VAKt3BjOto6bvkS5pMm5OYP
gqNrIsykmvrbYSxs3BOZlx5ZP6pu5abSJZBm4KlcaFuhQtgvMNDTGhBfstsxz3IoOcG5NZwwdosU
ZeLGKvtclKFdlHxyN/s7Gu9bDZFrCjWRJ4R74991Zefg3cz9NOSUTX4nhlcszoKuk+hLloS/jG8E
aWiULw/r8DoqrUvyk4j74a8QBVKcfCCC2Sa9S7zeM4ejSBnCokSqEhdbfigGe+EPth6FK1ihRiAS
jsbl8FuZtIetT3rJXjNGEEEBNAqrGzagzy08B6uxvnhlf2vN3evjtHIFCcltqZTonTVettHSGfib
EY16PRXespTRnlDV5/W8Sd6okbaDrcrk3q+H61U5fDTs8D2U/B0Vjszf7B0f5RBAJ+Qx5PmjoaVT
eDebfHYt8FkM4OmRyLmLAMQF1hK0GKhWY6ghcLq+TYIluiPl+/n8VKlw8T0LDjK+oQUC/fp0CCHI
fRYdsqrVjmYYAGqoq7u0De3fcoYQwCVO4svn5rnSB04sNSLo/QwGxuguGJJN3nr1Or3fMYVxu/2T
wEq19pr2SqCl7SYFj0wTK+4rcJ6LMGq/GmYPu0oTeB2z3YxbDoaI6OwlTDvljZQENZF+u/taB+v3
nQudBLqDBo5dlMOZ6f6JO9ifQ/9Z7ZLc1MRmF/fdZLHj9qvKPoBc/+/wes5kfnb5heI+MWqLivXc
6oscnGFn97fLIqLmBA1dQvK0dp/Kenc1q/3bNMdlUI2pk153zWa1OIo9NVth3n/1CgBEnJJRMYq1
ScCMGRsWqogxJTiGSuvQk1ExrvF8hzjK7XygnNA5s1/NGByQRieyoZzAZxC9Xt+X/7JSCjTmV9qL
xv6CAelNFFjAmZAD2LNXJSwYltifcbRp7C8izcC5o32gEZ5gjYAs5thBkYAdvmiCdYD3sq4k1SiI
tlPMG4D1OS1fXpTnWlZkA44r/JyWNRzdm17YFX63DZLDLEWULWifAg6OVDLdmtJeKwbIWArpPmfI
Y8IE6BNSkqaFo0081ykrwfUVYUN1x37GF3gEZhAlHc3iIb1vGgTh+eqzDV/TGPZz5WDseyPjhpBT
j4qfSo+wKTkz61AT8UuzEUvue8s4vbBm1cRWPlfKgwhj8MhLcyFSjW7JdL5ut11bwkuo2KJUxiJp
eHDWDSEP86u4TL7rctLUPJyTxV3DoWDGKmJeCECh8i4elt/EI6nn/Q9O0MfB5dx8lX/b2fMxgkWE
dRRc7JP+FNhuv87qkBkpEIzc7+j377qM46REue5FP+ws/KQBaMdxJLqKsUQgui0jPBsJ5Ke4tW6L
JLEWOiaq2eq22jtfJj7yczURHzV5o/gZyhT3+UeOa0jVtAHMU5m5+QmaH9iDbKLHEBM51QHyaw9L
XuS8efBBIsWEgjTy0Qhw2FQwvt6v4/R64rnOLkU+bSEnjFzH5pnDpm32RIkfhgBdVyK8SMxAJ7QQ
yO45g2lzvCJ+28821zoB5AYjno8fW9/EY2ihnosA+4rByZlafEbak+h8aoFOOBweBpnuEpaWRqHx
jn4CxEl6AJ/IM8kLVEPKb9FIC4DMVcgIBkfDCDq2/DLNJD9xKqPnmcGWQEjPDJQx9QjICcog7eON
v7oXB1dwt6agRpC0Cj7W5I/IcFRwtzGzUz/WO4t5X/0yWiTk/em+fhNQNEyLfExvMjrxUc9HHmok
+gTQyOdrLK3zOqNMykw+lmAF+ulPWbRhMywBbfjaqf9HvaI9k6MOITOqhUQXFOMps9bvRUo1AAJn
oIbfClRRdSZKgCJCyiVF62b2Vqe7iBk66aWcfXlRnmEgubD1WZBqIGjHRsWERWpA09AIvuuS2Z0K
hjKHfwO0J+TJ0AhpNsWWUsWLkulrZovZwdlOVStjUPXt9Y5GKPKZIiFucBSwToCqqFNiIcXz5kKW
l+okhasSLj/B5z93+aD8VJY6eCGDkREyXGydLAzTmWdW74HeBV9Ikpx+6y/8iDZIyK8hGopbfpgg
ZC4BBYiAvxvFMwTzaTDy3Bpm6hcG2BnB/AHSHa2TLSL0eOfTtwNGqj8rG/oPEjzE3lUdqYcyajWZ
MtKPC5MxA0ngKq8kJ1dUPo/lQW338kd/7q2FHpe1mMUBg2+dCX+hHlaGN4m7sT1zThr6A2acSmEx
npJ4GmlEoeGyhrgCcA/LFZNQziIVH68sJc6ck/j52sTOAXgwlxztrcFzVkO4ZDBZZ0B1hFCpSor3
2NO9PTpBYazyS7vreF/XNS1Wvr6u3PSLWiBdf9O2qud2PaI+bpYIAG6Ou8fzN5Y67mq9rFKYXFhh
IWG/7nbk1sywKoTu6e3LT33fm6+76me9X/7SAFU0IVkwCdcyLxEUWS5AKkvFijLnATU0ZjW3bbrH
CIKxgrADTJJEWnvF4aWqYnR48WPIAonaiF9G2yVdx7MKsAmmJjB+3dKBrux3Wb4n1YNJPlWmTwyw
AuGzEuoSXi9mgfrrB39d3QlAEOXZBC3BeNUCFfW52Ho3GPJfeIjNFkE36XF/5lb/+6FNyPhfqxVT
WjvLYwBf9b3Rsr2qmjuBnnr1MYvVsEsjzlIxNOr+h1ypNB/00v0CxO+xdat3ckj6rzcRpm7kpzFD
Z9iAaPb5khhWflyt91oSlP021VCAi4Bj14+zWX9v9RDcACg4wtUOSwCsdipz9fGv3qT5HvrQ5vv/
h8catUresppVfU5Hciwk65Syl3aJMcidvK5sisQyjq/sBqbW2r/b7tPv+9r+aKAruJMpAXD/qk3g
ddEo4UlMhQZC9Px1FQ1wdrjldek8FMlOxaN4kGJVy9hctkKqxMUcOzpeCYc0xuYwkzRbfEWbcFr/
8Fz0CVTiqjfGtVmQd1VqD9X6Xv1z1+WgT7wnCEl2AA1sg+807CgNtPQZaqClz/DwXMhBcuuLlFQv
L60zY/XnzzRaWkHh5J6Nr929nFq7gXy+cobJm88Xoo/oVOxCHPFoYtqQBp3hxwAreKBFMIiq1RHN
wsVto70D+umAksqaSs6iuKAXlq+lAVePedbG70MiDa4eledFTruI5HohNqNRQkgRQQBH3DMQw7pI
90GNwWnLMSdHitYBJlL0pmqYVyRKaHE8P7cQ3pJvAWvMZ8A35hmkrt/EbpXlMDS5NF3eQ4ydi73u
CFzjEAC3E2FPKswj7Uiy+wyvR+6Nz2CNV6KZCzw+2LEyJ4UFILT75U/uzK0vnJ4RHvQopmbjVL0K
9+TO6cq/iIVD/rRZBlghJFgIbOoP4dJ6o3GCROrCBjXE1Yllr+E8mOkyldOh1p9q1c8MSHm6uYw9
2H/uiYEbNP08srrNn9GZVCIAqgWkTA0cZchtMjTjgIBxtG/0JHKolLGfmSFh6CbwUoYPHWnpRmr4
50oTpmyyX1PrNf3A6Q0ALkfsDcUUFsHUBs/PjiDDEDXaCAGlWVbNrbmX7FLMNFdAMMCnuarA4zWw
lXGGrLWOktmUn2N6aDvX3ztaluhb6JpQuEhaP4I+Bq93erx383eAh4QlJlF4W+Gc8hDncKk80o/D
LHEu8iCx0WPk+8twhwS5qQmntXZbrK06WNc21kXZaosb0Qy6JzaYwWWMB8gi3rNLYyfNgcJJ4oyH
TX1dBmVNPvZmfxt3yDhKmecwfd3elC0OO+3a+W1HiftAOGd4W27iCqY2inJ/xS8hPhNvIKOzczag
rPIsbNoaa6euQTjKv6xdA3wPiuVoKY7Lgm9VUZgvPCb9C6tRNlhI81fu8f9IecWZjXNRsF7N3mRr
EOuYR86SmujkQWY/CDfbRoMSF6+pYTPzr9tyu718ebedqcqYR0PdlgGTQJRRjV3t2YmxHe4/iIIl
/rqs9DRuyOzlg2p69bQCjIXEqX/UaSH3cGG4ht4FK/Y/hpUdoDkwFejdZ1kDGpMOEssO8Z6Hk0P+
p6kT/nr55zg1O3D4ORzAAbZkiH3EqCzzLFrFddYABgG5CwyqS2nXuR/R/drIDqUl112tu1EHhs5e
9eBH1oehP738UKeOMKOHGi1udKdxKHPndxLd+wEoIwxUg/jIIplbQkjUtv+fVRHfqjXUu5uDzzJ/
JySTF7hakQC8xMZeow55h1elRY6r+Me6JJqHvL7TZEK6yulBlGF7jDZnhNm3TKiFr41tlK124666
5SZ618Q2RcTmSibU5uCwsS2m55aQxlylTHYUfAGr94Y4PdA2DrkVBQDAR7PcPuYFoEyG6wmKhGzr
MXDfv9P0RPLeQMUL14uU24IMVbtraDotp3PPFCoRqnpAuHBGxMNYspv22SyIwTENI1iIrxn4I7I5
pBUgWKYxk9SP7Gnzs3WYMYRD+Gu2WT/OumwhrY2kCprJZIH/sa1IfwKxU68hlmlYA8wxuPgX6TEO
7fnfzz46wC283ZftvCRVQBsVXIG5ERZjPmM9JpEyRjS+0aTidRvUTPi2aKJiTm+CAFvkJK+QYJ05
vXkoxjeYoVH8jV2Hh3W1HDZrbj8RREykkj/YC1rPRQyf2RRO28OAUoxQvU3Da9qhXYEH7hMTT5iq
syAq7THY7m6LvryVslNDtumP/9wZgV2BrGXAW6AXjs66dr5NSzh/tBsA/hiwXWsgqeUrCqgmCIoc
kGJbdzXCqLd2ENwYV3Bk60HuPngr/8PEESEIfbzF8BaEkycYm6yv5/fykGy9dRs4ZCb/oXeorbQT
+8d/pBTi5gH/m+dC7iWYSMA1efef6r6/kZmMrDCYlb0vmuAfxUNPPKP6nZNnFMuZ1BHD9Hj+jOkO
C71NPQevkyGUCh1JcmtMHjKfi4E9IBm/uKk6YNXzqjyOsaPjzmSCxjhFEgR1b90O5mhC08vs2rKg
snFAeGj/Oxe0JqL7e/nRseQ+8+wRbmIqe7GJHTuctW1WhU00zw3q4NdGHmfotWo54yWubN43bxeS
z5dcCrELdgRHxLMvS3t7pUGU6AAZOgVZX0nI6mMqXhPnLsi5jwdMoB3jcCyTe404jZ2Jstjg8WcI
QIwBANotsXqZBkOKAaWE3qlGXABfiwmCqE4iRm6yDt+d4VZZJeWaOsOIFSIAOIBemHWkL0oq22kS
ta+ir96m/spJWcNHwtYvrmhnEDj6oHV1qqgrOadQHovFUMNqi3H+Fiouj3S1KULIpF1Zlt1bO97Q
tsgMCs07YKmYOGK3ZJGMGFuudU5q9TXtmjJGsEAFde1wKzGapr9D73SRDcV70aazMPj1v/UsMImH
URdDGMNxRyOoYb3UXMKa+6Z+n6za32nBI4s2OjDjmlgFp8Wv4gBEpsB1SDjn8wVs0RcXbTWs36m1
kyWCIXoMqFQq7ixMpXQPy+9WpLUYeY9clzEsedJrkviz6O3f0yk1Z0BEPGbw4wEDoa93xoODNBv8
lbMKcmPzISMh+fBKOXPUUGWwPFWU66MUwCkWpQiLerkFEjmJG18B1Z2CiPQ28ORIOZkTbDW2AfC8
ZlYWy5BDac89g5GHdoIWo4hxWskaz9YOc0oATxL1DB3FL5jC4bBm7kwgLKWYyXLR2F6oos388EHI
Z+g1Xy0PpqVS0DXsxktlGqhj3nGy9fVTRECNWIrx6Y9KwoIe2E2hHB5MVGLKWuBjIfF6Ultp8zGM
CdWFPieQrnwjYRPHnF1WGxEmED0SNl1aNdyGSw11Aty5DbUGQHrpe+9W+Y4cXy4RTohyyzwU8pga
v7JhCITSKIb47Ud8bh0WLnHk/C6JMRMfWUiS7BTEztfc2new+14h2YLSIoK+kVTnjC13LMaKRUDx
pNtILDQtSotOEeNQSQ/5P0Fi1vwynu1/Z3b/A2nUajH3dzcalajnXP1fzs60OW7j+vpfKKjqATBY
3nK4iFqoxZIi+w3KkUKsg32wffr/7zTNesyhSnSeJI5NyaQwQKP73nPPUlW3VRS9FwtbpZZSbqtu
fN9mEzUxNf4InsR5GIJZ6GWXylIWzyKQaJeWzbdFQHKwHFATjTEGN8wpQS712gwtnDlqa2vNjJ7+
4b6y41ONPO488rqbveiVuLaitrJl/5jW43ePMYhEqYI9LPdTHm818tAhuCyijuUHRIk7U8ixEhLE
ImM4mdoIz3L2Qm9299OIcwRbx0RgMBT47YWT5CfcNsh2vKi7IIgUynhePMRdXdHnJ3eqv7R7SyNT
bvwztbCE2ktiXv9HOIo4Cnp2giceC0av6j5363AtAojTctaBer1csD+zcsfeTxk76PTRlbGp6DT8
G84L7X1zy7RlxIyz1yMioUwWy/IHtbT5LCBz6QlmF9IpMVzlfyJkTue0CCkiH+vpC5y2xJRk/0nv
qfgfLwNTP8F7MPtmt2GQInjqnDa0df3ejZZVIDAAHUxGuY+lCyoq1bVUgr5vXTOZArKrDNWDMkfH
h9gPU7a7t2Y6nMv/YIz6k5MDoHWPgx6M8jAwZx2ch0SRLm7v3dlxOB2cRrtS2puNE4OJo/Q2EfCl
zIhUmkkTJ//Rjd93Guerohp0tr9wounEelqSUQeCQcXEfeDvdz5CDZmA5XkbxXfSW6fKCAXUlGpo
DrGVfSjHwIB5p6Sw3rzsXUzRoIJb/EXMkFFGq/rg5V7eQ899qaz9yd5LNwBA5qPC5Qg523udKRuW
U1TWdsQr+ED2oSIFa3Qn2ElbrEGPXkqnLhooV8IkkIxpmHF5fpus3bWKxhDage+Eb0+ZfGYWeG0M
Qjllpgg508tY9rMke94gCJfEaDF33JMedH7hkBqLdhD1Ev6D+I5N4d6rmVHJEO77PyvT/DG77H8h
D1+5F1Bp5TEhsb6Pul34iPWbYOuX+NXqZzAx0Rki6VyKc1Xjs9NDMJRTjj98l4+GziPRpEu6XwZz
r61y2sHwKqWSpqIuc+iEcR58dMaNtDYU9fl3SXZk7jDAAFL6NqAp3u9MmDLo9jR/ags0NbfjAPEk
URZosCy7E5shznhFY4q03d2H8k/B4FAWF04yHsQdfKguolcJx0Vd99ZDV2Z4kivJNkUTd8HY0qZG
5fBqc5pPat3UAcsIJlpAOJSnhb5l9tvLdEgvmEJd7bIfen11yqgPEHnJ2Sdff/2KWMuUs1dEXRWj
Y1zqPDDPp3vh5I9ekk/yzqHbG06onSAvQbt5/TD0omlh71PeNMb8pUOEESoREQ+V0q1OQA6ffri7
tzw5gCTFIKkeE1AzbJi0+gVwYJyCox+/81Hbg0EUBZfnM/qyj81U39nHJE8HjkUhISY6ftAUsyl5
PrSZGtWI2aAD3yT1pyhvf7PafnjU3x4Wv84zHhgOadp5tSP3Tod80lyqlBUcw0399wCnw0ZaqMtH
Wm9dfyhTUsSpJtr+rEHy1Z1LvqEyRXxn7bR6fxp3PDxYjAsuaEgp0uEMUeZlDuLPHwlyE9Ak7IwY
Az99JF65ABDlDO7tI7EcYuxTbRPJJEuIo9kcdq/PjyQUOx9FrmU/gMiZANca02hGIp6HOclbkp1l
RO1DzK8NYGW1WTwHCoP+PoAp6ajrSUMfT8G1uHWVkxYX9Zi+SzsKbr3Js4d/UYVpAfUpVYWOGhWw
ETRAoZjpiQJWpima7A5JbRnZyt2UhSVDkuvyKGt46iAx4Oak+q7NSs2dyMQWc8SXwT9u9+qFRONV
LbRG2/su2cibR3opYUyRbX/2O4qfgm2xhgImXEUqlTrEXYW6QpXYr9+Tn5BYNMmI9wwVNXQ5jw10
pqZmT1yiuwfJF26N+I0/si3U6kr8pYZfDFiHEIatrthyKJ+DCrarkmAm9NbcqDnEz1i4alkNhyYK
3sgjRl8XLvAkG4pqNtGV/wFX5CcHtZLl7WHNdOucj+E1RzefRof5xhy/0h175Ds9bJDaRKm0tdlh
R6GX0IJPqnak09CSl34HvsYLd/c5QsbhDHeFLQjOAM3e0yUf+uW8noY4Znb81y7kc14ITyf8eR6I
hohafEgBHplckA99kabpH5p5WwxqIQHBhzAmStBGs3YxLKrMGRSIOtanONP+g7b0J+0fSA/SW9zX
katZSdLfqshpG/LMbbzuTgpKYelNgrV+h5+Ji10ncy0x/VVbyNnQGhTI+5XnbHUDTAkLPMIf3OGn
lwqLnzxnro1KgMaZc/qcxuwMc0gC2xhZSN1M7Opb8kPVrXB+TWbVfsrhaEC0bJbP8qqTWJEsRRoq
Rlp00qBTX0RblH1Rn6Fk0NxNjjHigWttqktVafQyBvkTCBogAjk+9xV2JbP8p+uhyE/GSz0qdN9L
/1AmtaU+0Nvg8Pa6zMJP1rop5zBf9XZlwDXAZrZBZedJMXmh2U0vhy38oTsuJoQcmh4B8ygLPk2e
lN5ZRUv14mahyzs7VPcwyA2EYDaNZ/rQuh5dKL1FdJdW60XYFZ/25Xqn7kf1Z9kcQZ1UkPxV98ht
Kty+1G1qfSzscqFGHlY8QFaaDpgwD9bnUADY0T0wtBdev58sZdq1HcMLrRXc1Z7ebq8qvLrcVd2d
dA/Vqbirg+FaJ4UtAqBqzkjvL6KRgrTFnjjDhYeUt4eMBiJZeA+jGCr/jozsJmV+h7IcG83mQj5E
KlVtr358iGn3RIouh3uKjv+dowd4SZwv1A8a9/gcJZ42aNBFNoZ3AzpqMhm+yC9Sh9sMq1XloSZH
Q7YX1ncl0QiivLcCr0Ks4zYZPHCIvowMW1unp8shYBkT6EpHjEjxnAA55Wk1V2GIeQEIgjhdFkGh
39S1SXZrXz1W04WIEzrcp3jBgJMyWPf+8TmoaWaAIS1pM6+k14AZyMQj5c5auwiAV2ERPewELTxR
vwZYawwYrh5xRdU8L3NuaPKerXg+ItpGOftDij4XiXkFgMBRpYkfaj7rktyjiJVZo1nZiobeCRVQ
XH7zF2JR5hhixUN/SL0+LJF/XefFilnxGL8uy7V66xGQcvAnZHGtwZZuHPs71LT3TmruTUj4i8Bh
Irp2F80Ob+sY94PBLc3lvHcislWA1D2jRAMADj/ZzHWTgRMXDvr82k0IMSTxx6S8hoOHOZatlsiK
8JOvfcXZEh4JYykmNHUKqrgoIujHO4QSg8+vb/CuKZTgvLTH8aJxyHeZjzSNGkbUKXrfGhT0+pT0
YEdT+t+ixl5OxAfjMaAPGZKlK9P3aFWi0MSHL1HDEhiHoGRn7v023t7Mfvpvk+ijASeakqUqvHco
CjR+Rvmh3KiyYz8OZXHhnwjjnsvjZ2TjRADNZXktqKVsifPxlXE0bDUGd4DWG3V3EyWSMmP8Z2M4
mfqvh3TFBbwnxca6Tfpm+Sgs04sZBOcJB+84IVrI+RYzc5AOQxWS1cLOK+2Ianm/q1fSK9iw2G39
ae8dTOtgPn1aL0P8D3kc82/j0Ax388bvSWXST9zlbKzMBZj+2yIhHqemI7ggUegADlzflscqw56O
gcgJwXwUiQZJC6IydIhLsp/SrMDcOKLy0zqJurS4bXyeFZAbfT1Xh56azsqvmQSxnrC35u5ZSQjW
1RtT4XACRyd+Bz/tgVShZmPd9ErUqFNClKzwqCA6aQtz9zJLYgDQU0g+FROEq4Fn+n7upWHiCRIG
F8GNEMOiTBjS+Xz/Vbq49yg/3zUe63zygBN8OiQoxPSx9fcGGxnfiaJbKW2K1a1e1TjCXDAHyS5O
iTmc0LBd1M1pOSxe91+rtHYkUauLQ2Ca33vyjTYVlQgU8M8bd+Fhrtoa4oe6rYzVpVo/BR44mFDP
zum7Swk7ZvLiIAcSvU7nHl6aqscVfNrPOFB1/j3sB86mfK0+NG6+vO97qRaKCU2poWlriuZ7WBBr
RHNCBV+6IxpKff9CYNZlug5gFHnb3dhPIuARvRJBofi+zrh0XZYlm4EfooRPY7+6iXKtzsAZrqKK
yKcy0QMuAkxw9y2Za8oG8Buq5Lkqazy8j90NoaDtIWzheJR+w3yo5FO4sNeu3axlVW6BasIjN8U/
sePMI8HmTdt4N8dkqa4YKzBaWo/7V4pojPoqvU6ZeF2UJd81MAu5Jo2Q4LGEB1DmLryTkSKS9Nr4
YghCOCr9QqxZjnItk1W6x3r1c7Y5UJ3kMsr582GGf7IuhjTos6Nsyh0fsGDTmRoVKIafHOE2fdFl
p/8eQXYuvYDlWgZ1x9ys+veclkytyhO0uypL3voNV2dOLNGHvBjQKKy4+NJEpPotmImM4zcY/3zm
UBvT3C8XJWnOfJj5i+AVZyaQlXhCPk7qssS5xCYr8kPZ8okbF8qNEPDG7YI//KOprpwTGlBWGEMs
3gazIiU2Du9m6dNy2WZ7bo7f9YKbPeuV7WS83S1tdvAYdHFrnOi6wJiocPjGrWGHJCuMnnLgoQ0d
dLPC4dfSms3Hho1FvfNxqKacTB8vPgxTbA7TjLeSUsKCeMkv+9Ibye2azVXY8iNrw0s5GDCbZDT0
BFxoPeBr47s8BexpsKQ3IgPxZvju7BAqGUfXCFjJ6t0ziKPJhIAUj+3VsMAGEC9HEEUDYfVAs8lR
xLygn0vCuDp2cLM6zWHv92AW9Z4rnpY/54JV5ScE2w3Hrruh+ygvm1ivmn6Ndl1br/5wrfCBX0p3
qAK0EgZI8SwUrgJEDQIWsn9uMgMD0iUv2l3w77nVtLjFxH/RFuiwsacb3xfyuaOj3zIt4v+w8WED
3lrIJT1yu8HnSeRiUaf763XDZnzCCT7035vdcb1M9s14ldcpaXAZL1CvQy5kkF/vpH0d1+FQrF10
s+2IH0PIlN2c1lMEPbYzdLBkGFXj7tBNU0tim9Y2nMGyhqo1jGF+a0LeULqc4DLKFu/WrCxIEcBI
HSgPjX0o+VaB+5XmPaejR/ocSXLeyp88VtPuoh3LOxnGekMYH5yQzO6NW+uM3Li68HhXm+MApNlm
N2GoVRts/NqQFMBD2/JqF04FGOGU3/SnJDpY+5RxNtccwwY9Nps48bbR1ZKuASEEvOdFEvg43LfT
q7qD1zbsiS/wi3B6F4VE2Hk4oRzgwOBiHA/L7eAQMHbZbGheG9qnN3ym4KKmw7hqsu34ypvczyFM
H/tc52xaYrxcqnbPAGkLL/K0PN7WwODXTrAkl15K2REe6+2D4ypN7pjtX+3c+as77pzLBjPbiz5C
gNxH1AdONbR3fr8Nh7A8xRiz7LqbHSQWom6j9uDE8MXKE2+Rs7KVbgOFSXSavtmvWPKUHEETMXPg
rf4Xs41j7iycPUPCX7ilpQvrayij4dNcNeX1EA7MsF0ellTX6bCLbud9GZF3tOzf/KsuBpzBqiKE
nGbKg/WCtCjeTDL0QSLeggHOoTmOsApH1Af97n42pP9tSjds2u2+Yf5zgDAUvETB2z2rMKGtIcwF
opSy7Zn6cxriXdWMLsL0B9N13/DBpIwQtzv1WUCPvCRFsmkkIvUiSPVni+5GxAkOLQqzjLkNNo9F
Gf+w90zEil/3Uzbi+WnBD1mF0F2XfoRG5Fys6y1IVbsxwHYCaEAwxkMwhVxd6ftSvO8smiZeLBFg
Xs4xDm6pWLC0cz/h5GotTGQsSH/+Th2CxqQyPvRJ2bA8nIXaERn7Yelqq5OCR3IT4XCrUZSVrATQ
kbP2e1u6N8XGuR85v4tga2nLdJdp1Hy7Sr3tXkajTpn+IcRJ0YiyiRbrJ0qpYBdIEuogFPoovyJZ
0dimjlEp8OgXeS2GnP1WKyylhgTQtLO/vp87G3h0dkOJ0kZHhH8u9/SZ11lGgFne1blFqUVNUCMd
wR+2hoJIyTRu15hdrvjCfIcS8quk0lMNc0QuUIRq+96DqYl9JTSU1FGpJyKlgpAnkQSmDZ5W2nwX
tpj10Xs33w5+RWa5zP7ogJW5InKinozGNDbTAkbzdvI+AiBeqOdU2resI+SlJYWTHVPgVRvNbNsr
SiccfkSgi+r4hxCYE/LcwJzeWh6JRiA2EKAg89Jy4sljkUdQc+Koakj9pSrB5rjhmThz+WXBA+NC
PZ54Jgr2kD93Gqmo5+r4NwfCpNjQMGdRMBDj8XkPZSV5SLqV7n6J87eb592I09F47Pg5Tpro7tO/
Yjgs1xCHSN0e3dyQHMl94qQkVkKqpAX49eOOnjeTEeEK6uNhuPvwK57CEcXGMAGXdygJ9PHCVTVx
t+pMXAhkVSnIRpx6oUKlS40q02Q9ELFFJSUtchKOQ+zkoOna/plC1AYB4LFeChH/iyWis02Zh8Me
c2VGTc2JI2TO1M+xkCSoUaq6OEPiwNgsOA7T0sGlhXiMZsdwYQX4mzE2qCD7Il4Y0P/ILF2Qh1Df
KGfzhjQnm2b9TEnKNO6WwCFFRU/AcM2vLBCQmCyEMCMdQ/AJo/4pOx3kK6jxhSYtIoLUUApEN5ea
k4zc+qAXUsF+lqM7hlf9VH6wE2ioFZJ1qmNUA9vjI6O5vyg6YcEJ8utH9pyjg/USsDLUoT1KeETR
Tx/ZFCRlQKzf7oOgeA1NbJYNAhchSAIdJZuwHB1Ig7rTUpP7DqYBbD+iV3nwYP8BEvcM2WJiDv8w
oD/Y+4xaz7T5jonzeZt9kpfRnA6TajHm5pwFH32qKFbMIFfq2aDgHpmtLNTYkktqDtVUye8DhCQ6
6OmLIC3thDJN0aZnxxCyZ2ZwnffmJiu8t7Ii0yjm5bTP59N/aEbUedxaZMoB8tOnt9cJptbMpi5B
kDgj4J8TwMvEo/rcldNVHrJ2NULFl+EvFlR0An0Tn0VO37t5Yj7GoJLB6cvOVv6zITvDdRwOyASB
U041dzZBpDavQ44m3lbAQ3nPqzBQFpp8EoGEDnpFpPcUZmsYplruO/PgSM7jOqd1t+1UkDPMvje8
J6KFCKYTrg9dxGbkiC9p3x+l8P1lLCYHGzEDNU19hNdMBzmJ4bO4xqlPbJJYTWQDiLSjN6tYmZgz
yRUDQcMn2cFonvk/vxNg73DbcQhwgf1iVTR/GxAUjjc3GYpC+9CaAisOD7WGPLaVdDpITcKHp5r9
WBLjGe3AaYaZvm6PFIAplwK1JCd5OfXn+TALJi0aObwqGA+gTDxj+hVOF1WpzJG0wWoMJEnOHDzQ
PoeeQ64tWlQf9DD9frnKWo9SFOGL5XxrH5y/jIX/H28dSWQFiHPjjy7k94M8LoWp2thGA9OIcb2G
pElTXQ9d8MJMbmeVj0/KAj6HzN7iENIt/z17u+t9sfbJKa7eluVGb9tfZl3xIaTDmx9cRVFevB6K
5IfcasqBuTZsA63C1ABnidluBn4Ddi5z6O+iKMhQfxZ3U1uWP64P8JwE9yJAay9rjvl7f4EZJ3aL
jG18GurpJMop/rhHzoJ4vTb707dyharAMxZbGuG7JcrbE/mkZ97/e453d9ryPZfTps74o3IwKgH9
Re1/2Dbvh7OunOdQ5akQLJEnq+/80UX3X1xtPWNeDK/lq9Z3yHjFy6aL1XaqpB2RFPQU9OvDwjEW
Yi7FiZkGx++leGPRKo19jFksljAShjN950N/0enSO3iKsZmJ4voYwyVbPO3PXs3lKsFCRsjajVSN
yT1BMzdkSgCu5M+qCtVHqXvz0XP6jx5Srl+/XZZJ9uzZx8hxdsEOd4TzbccLljqAJfdw4ohDoXgJ
PZkpokZNUY6AQPhHkCifkht/bvmc6AgcovidWKTGp3CYdyxnxuKDx7yx8AW43w0hpkyyldHqARyW
RYJU2FoC6Vi/KnfBnY7zR665ym1h8XZYVsSUDDfR/rI5mtvKy268OSECCoBm7tRXnpabIeigzwIs
qATTvNupvsvIRKX546+Vzo1mcXbhQD9QQiMGbV9VTYB7vrLe3TktYbrDeNhSEbL3IeWHXGTT9cGc
3RKmUcH8+sY/l+tw0oek+JLHwn5PiXa2rVVVko9NBRNNBlYkQtrUJbZY0TvlPWzlIhvTDZ/7KjsH
F/oBzYHonkbda7PQqsoGtakQjDUzbg46W8X6s4Zky5pc6rCSyahoryJgvPAhntcFsBRDZrcQ1uBf
ncvsvcyD/lN6wzt10nbOQETjq7I93qjWFPfUjura+RtfvxYGqz37UYyUHmGbwwWU0ZBYSrZuh971
Q2rwuaIfVuh9H8BE0CvEjiMW6v/PPB8xIIKDGOodwxcmMGfPotit3dC468dmB4eCOa82bxnGyYdG
G5rCMAZiP9l5rDZ8yLYPrL2vsgaoi/GTM+Rv4cK9MM+3pkJPX07mn9QD3F2IlqCST69r2tPAuBt9
iJLb1E1aW1ydySnGFBrqi3qpoXkZ8hZKT/wYf6TZrG/AR2yAlOZV4ryqthA3R2rccg1nRnkhzbBc
gPh5G1U+fHDibaH50gKYggmxhIJzB+6U9kLfAN7n0dwrBsy6K7rATjp/tSf7FozFMUW0XJUn4hzJ
wyPKOAZIULbtkzXs7cH45UOCcgFD0/nQ9tnHxj++cofyZj5lB4Tp6BBptK2D9MqWroggS5QhdsQ3
849h6o5XIkLKH1V8YQkH9AfZpLdZcCQsZY86WgP3nrwpZBdQyXpkEuyzKla2DA8Kd/3t1y/FT4p4
jasp5eD+03Wdp99ueVut+MZ47yTEi6rkh6yi5Gpk8XDRGbTlqaWcUy5T+kBrwws3RFPdaRU3AMZ1
9b+7p5KWE6Cf2klTTEl/tp62egSdrQxDIXQ/En48Mm1scDhwj4iRwkb8OPkKgvBKfAtLuqPB23bx
DxFBZHAun5MCq5xf37mfFFSAEqi7JDHxIESetz/ZEhiM48wH5Qfo0Hmwn0UKEJCcSPCBzX0Nmedx
bqctHBe2N4WRqsVkfX1IR9p6rauZya/pQhYGAwPObjWHDWf7Lno3ueyLIq6Fqgq7l17a505hLoIN
wuoCIkrQAJ3Tousm2Ffd3ivfRT5RfmJkMTGjSd1+axqfKSclEtxm1auzH2eHOKLy3o1fIN4zXwP8
zSlkyclSeaLtZYPzNWGLuWvG6zyPXnsvBsA+H6yT+QqNW3cdlQJehU+3mc31ksUk+cLUmaly3TAX
aHZ7UpKHiM4iZjfwOxEXNrBMcRtTnxIXHpuQtAZuuVJsbFiDjuYZir1dNrR6a5MeVm9HZBXY/5H3
X8biJO4ykElxtFTKFAxGEAVGfbBBrVU7/SvNjWC0yXuJpvmcsg4ZUHwS8jRiN/B3Z4duOHlMy7Jm
wQWNqUMZL1/k2W5SynTr3UZ7FZFdVYJvQEy7GhSOybqxSJEl3q2soQwAD7WS4B+9EwWMdb23NjWS
c0JUwV+/FzYu4uk5EMcQS2K4MKwsDOefPqB+205+2e1GzANh0msckpo/SQvEklmObkML1bT9r3Uf
F4FqwzQ1Muw7ZCWqT7LY3N7/bXZO/xXUjFiWSTO1dEBN7VBzgvyqspA+xCdlQRWUmE0yw5oNPH0c
M4WMpRFMw0zcxBPP0vcgT5jd7rs/MeiBqnhlRpFVYBBZcI6SWlVvsYTtAaAer/8IX0OKSOoqkXql
Kimgt6o0eZlM/xw85l6xiYCmIL2VYfTZPeN9ijj7ordiGJYlzvcicwwhPNuEcbIYUGIG5NvujyAz
84XfdAD8gEO6C4qUUuR7MzJL4UbzkVvV5HS9MzxkHXiWI91QvYsJ00hNmEY+BFjwqljutqfqu8H2
jLlXTsEDJgZ7IW24gSJM6W2xM0IVuyYJfzzYXYAGu3DvLAEFxjPMbFXhjw1IXx2b6xq6wkEd+YN9
g4JK4aib8DV/EZ9XXfa++OrJVwYI36eG8b1I1kXCcO/Xi/I5mKLFqDhE1iYHiv39v/XlcDkaZxuj
3f8zeQBMtgJXBLZq2dKSW2bjQWDuDUQe6cMyg/2oTkvw3NaCEwmIVJD6r6/ueU40V7dHoQnUA/UX
L7+nj3/DpCkrnd5YPVYU8qLv41cuHdtQjFd+iMyoRDnNM1Hr4teMmfPkygYO0J0KByozhtcPlAgw
fxvoifkA/MXdhaHOsi5BDkZqQEUzgj9OHQpYZYS2MIhZ94+CM8BtbMYRoYI5WkucFPqLm9FpD7P5
zz8gVD6DffXJfWRosT49xrNPP3mRJTPObtFkI9MFckUzYivVjPgAWKMQwDVhrIB9RLtyMHbszpP2
YeRCmPFp/305yt2SDZ9sYrqufSTnB0R+oIlPr6tfo6CakmACr2TA0kTUpo2jAZhPPTqgUvPTHawA
BrfGY7jWBKA8Q96MkLA4Q9dtHA9JE/T08DHsdwK3vvhBx1BhSrfreWEqTzwHzBCNSE0OL2guObP8
8bgexik4HupgKi8Z8wWkl3Psmk5jgZHg+iTHDGxHYngSXQyjKs0UtgwSB9EToJgoni1am+yGyf77
Bh9QmE0cidY3o1mRjR0Jf1eac86/qD3Aop1RzF44mKy5bmwwPAuIf+Ij+SSZUJrIh6MTgNByGvoh
GOkRooyJ+Kp3q/pSzG6EfOavQXVKk+odt+SSoubHPKm6pThuKtEnqGRVTZh6/Ob7zLf9iI0ZC+7u
xmPfvYb4yAwd1rStwIdKPIKRW20ndzWHm8DtsANEDDcIUqWTv/ENO2Q9Or/XAxtIkUJY+fXr+Vwd
r8VAdCPtluJIzdki7dOQcV0CLK9sQrtAOciaijmSshhnOOEQULVLavCogYqgEJVDSj/QlvFyhFvw
DIHlmmxoDTUZ7054BoP1+9UJkqU+EoNSiOm/nH5DqeXdmJ7cjIXRFYgFw1HxPypWqZVxoEUW5SLM
Ieb0e1geUn0jJixIsNndR7O8Y9JuYMxC52jgQLD1B4zY99UVrpQTOw+sonTnMjVqYW2wOD5HGww8
YbTN4JrrlObhYAJ+8rCwouaxiDFMhiGa0fzj/ADfzMlWiEUUbVOPGdzGFJr+mWISvSObEUS2GOZR
qTFYUwmTawG4/a57ZRh7EZTOItw8/tWt4mCZ+KkbeNwUO7+nkWZkYrKkhP7xomXvJ6rXphYdEDT0
MO24ZCHG5YybdMqaCjcIKi8slef7GaozH7onDCJ1VGc7eV+OjluNmIuWNEg0xO+0k0snY4OO8JOz
yyXl7+Irp4BzgEGGYb+QsweyPUOcF8n2Pzn/pGSgPfeYh0RAOE/3Mxhn9HTtnJNQTDMVANAg2moM
0Ci7vx1JUj2qHpALcFlSAXRUTeJaqPrRQFWoRohaq4dj8OubZpn+TzdbaUcZq2CriyzOToL/djhP
CG2czeem2U5KdSBzWpNwEDCA80E2pbWQoEVdFUSFD0U0cDSGt/MCrwXG472iSBSXYM81SL42WxHb
JqxBLmVGJk8NTQ8s25AcZqu8ll8nIK2mC3OAdURJJVSJqI3E8kLGcIUBuJoyRm6qYTztrQOQ0YXu
nYeXoUItVEjbNEQy3f6BBPT5epJ2w+oF96FHH/D0uTl56Di5h7mvzIYekweHBZQThY2PJeUjKCnj
CyV8zQ2AWrHeYnZ5mFvXDqf68CV/1+ePjJ4R5XiABB4xPKz9p9dVx0i225OX3aUuG0a97RAJZc2G
N0jUfDGDTjSlkc1pBH2UMd0HyxEB0e5ATNhwgM25qxVHhjVci8YVSF3oTTRWcK1g6lz6sXO0BASM
/eCnkeDWjDOzFHhl5JSN3xhnFLd+xw8bnCN013r5U2EBDWRfGErmkJ/67mrM2/wQ9tRBkpzODY/Q
r9lOIgeC1RCM30QM9SSjZRMpLjFt8WG0md2fcR9FV2jimhdja84fKYgGZZ7ZY48Ljg1j5Omt67Ee
ZTdOcJyUjpKxqbghjxYCEjmqoRNEnwq/0zgsFb2DCQtbhCpRwaT/oBR7dqTggSYzI3YJQs1djrqn
F+adgnU+EnaBkhceaYpr0SFtq/i6XOk4zQbZR86F20RVYhnfkQ+NGf2Yd/ADJV/UqwejWRQ9zG8H
D5JT6Q7ZTblgEelAPjKGTReg3aF9EdGzplPJEdgdTk561zSISQ1LZvAW0D0n+WhaejHjeJ+ijj86
YnaiFAkwfQcntGGlGm9UEPh1wpQDRcI6jZdYtn0xa5ZfFX2c0uSqDUJKAVuCt3oPlJK2ncEvlZ88
lJS21i+tmSDqUtFcOAWLsiw48hA3Nj4OsaBLxtH3psiRyollbfYwzIaWuV3pO/lt1Nou0pxuItf8
aa1JUs7Y6yYtzI1Ry2B2UNqYVY2X6aRqbw+Dtiz9+cqnN+dO5O/TmQNwYP5i7whYBeRRl51HGpHU
h7za6ceIS65grHKfJh9x4DCfypW9KjHLCoO47q4Hzh36QT5CmrsJkWLH05t03QpEzFwBbGT6Gwgn
N9HKu4bGJntlugVwYQTr27Ujwj5+nH/i+aWnHj5lveGsctoNkBQ4Z6PJcMmu4dYvsKrSEb1eoCKw
bB8MOGydB8Uy+E/aI1bYOI5lZeHPnMZeRWea+jOcu5XSjcEpZiaiulqOvX+skusg8ZMv3kCBMRHf
cwmygN1dPi5vvVG7WgTbdM6h5M6GctJZGUg5SWnY3qj5nHyLTxf1MV++MjWC++eUp/sC600Id5zI
FyEeA6iW9sf4euza5rd9PJ5eb966col97v2+ZTjeHZyCOyTKUNPAe96S/G4dAjxsw+x1KNZ+n7TT
4V/QpqLG7T3njbVZDqknzPgStKgq4e8HIm8iVSa8J8MNRQ51VtyFJdzIdelOlkumnk9VhAYUkrR2
aXJ7MulnMd6sUzangPgLERnGbBmvbUC2PKRo7a+khFoX57dlDh8cbGSHFqGAkY0YTJ7Jf2lI9yxX
VRcPPEdJijcA06KzQbPDcinqttg+UG+ZqrgVWcoTz1jouOB/aW1lD6wINeuOFSaHhttzsAFU+Lwo
hkYGqfLr8RlqajNs8ALW5thINDDD15LdAWv3s5x15CQp50hBHvJs0HTOOukoRCaFGHhisVNsyb1R
JCeMxaFR/9XrWtXszKb2D0ZOP3uQpFHLJk4a0vN8u2nJHS/ufexiwHUsJeGU/dFt21t39D8K1VKr
6yOhnnOGwTJJijmhZh6KjEGoFa/sgBFT2AlfG9UkPXWahrv7oL8uXeetBHnW7oQ57a/Lsp+dB/uA
VBTSy3w84c4v3nHbeOygZn8gkAqMCJuCFEAEijaX2KzIRMKFrVETKDtbHzxe6FJeRWXA5huQNH7I
wyUEbPDm98PeGW55ZUBrWzrDMuuyj+mJN06dxeFIe/UmKMlon5YdLPji6+D64HQZhXuZTd+GhVJ9
WE/4ARUcKdgiUFsksDx5orAqZJQmH6L99BFLeIitLRfmxel4xRSB8dDE9Q+jk17a1kfEd2et6DU4
n8AcidnBlf5ztFJTZJAXjsfymlCO/m1R8c1pzWHYrO69gWGimXMNAnvAV6Uhwwj5go1UHJIfm4cN
1B7ur+ewNS6t4fhhqYYsv18/l2dpGbxgvFZUEAaMlWHm2e6ABRG85ihcP2gYmxK8YzkwqybbAk7k
DwIop+QdRYtL1unPFTh++E7qXjEIBGBb9RgLykJaorq/cJXPyxy0vRhFMFmKiNc5t1sPjyPkzmO0
frZOSXrt8/ZNGlafBOCeTv7H1TfoahjBC/SFTTfk8a2Zhy+WRMH4MoICqYqWGT+j4uiWSNNPgmG9
RCXfhNWTaDyc0P/Mwe9Z189txncbtswORS2jhrN9rEdlcXJj8mpFHjiZ8KsbRG908XKyEbVN7ZKG
hoqRe/Qs1givSo/vd94e1db0kmhTSMPZwRDiZC2WpMv/zu2nGJgNWJt5D/m/c48i7S+7ObkmKTBM
SvQyDzFN4MYxvLOaX26mJjtlIdqHonH4GgMRXWsBV8uMKKdboDRwZOU7KSjmhcWgNuXsuiPwPeh4
wJwYjp3dy23feWPU4jghUqMFMSNouXB3m4ktXrbwKTg2IJHNJ2HMlR6Z59EaUxu9QsqBWEBTUHTo
NHWipMgwzpmoExhO/vpabevy9Fol9nejmOEF/zlX/Ye5U2VzdYzezC1SxKHA0KvcThNVY43mJEDf
07toXLywYWIHD/CSSKjyEkcLBEx79oqIUS7oMcqqtIKNp9i2YXWBZ70yJg6D+tMcswLJ3z4lH5RW
bs74/nTidZUsIuo3gME9Z31OwxpNaHl6/BcusgHDs2Fa/00AdEb/5HxlW/tW5sf2Kx0FJVI6IKIY
HXY0Dw5vSRPyGqoTsqeNEUyjEjJvEEJIkAUVCoVT2JaAx8BF8ITmrvo+zNl4a7ICx1+AyNvZHbpX
TR9uUNZ2/uch77IbU6z+lxowAZntqXjvTdR1eTKeDqdi6emOi6NBS4H/Yjku4yWm5/ld0W9/RhWt
deQA6tRTkaIiRqzyqt+lwevG2VU3PlnIN6mR6sOvAIQy1CMge9RsJ2d7QzBpdGu1ey/3se75wgwk
5ofASDnBGbc7N/lFDEJoYLfm7+zoPkPIjw+teF5apCIJaZE+9tp+Ak2cBScDgqGCL41dm5jx8nJL
e/7KMO4iv0x4wD8I1jgvJmi1OYQjCBbgSjTeZ/1Z2PZ51rdLLQ/W1/LMVZaKrrXEVEDGRgN9Ph/z
bZ+vX5c4e6dtXgai1LE4Jy9vX7bVekYEVfuPyakSa/bw8s7jE+ptCqH+7Ou3KuSihAImlTgK4GvY
wG+Y12mHEUNWQ1LdFLmYIVQET8c6QWT8R7awalwR6f0IvjNeOppbaVw+A7w+1rVKvRDJ3qfqkX2Q
treZqZN4UrLUELsaGai16YaB/UVxQooV8UuM9OrpWxMz9BWNQ8QdYYSyegrBRcWh+vU+8mx8y62J
iBfgFKTyY8ChA/JvqJaDLVuXhAOPi2NaghBbQTHWwPMaAB/y5QwU1/L+SaXOWYLk1bmIgNjEHClr
rFW86ru/E0lgYETGWEYTyEJAvObsHquxeDEG2DJU/779oVc3AMWc3MZzgSrORpFbBKpF/RbeKR1o
NO4rKBRfdCSIzxfttDkdGUdb0cWGic4ONinBfyIgzfP8UZxRH3FLtNAtwVL/MjDik+eb5rTyPB0K
52IuOIXGz8vkbxeb6xJWwiPk5BLOJ7/DKjldT1nED4bEuwcVEs/Pug2xNrSwZMNt+XwMha131oke
SLRH1kzU8QdADYmww5PSwYS0qTpPzBKhvhjvdQY2pBPIDaBJkMUow/ZER1ECMYiWq4MS4ftDAJSZ
GN3AwpM2ArKahsLCaRXOLOIlXef7DbqnsEAxDS35QLNaOWToFsIgsPHkdmgKT6muOGFpatR9KaGj
Vi37chv2zJWP50iCNZAhoTKi7Z3BTF4+Fp1p3PBOu4Va2nnGUotkk2jBlwf2dDTSGtsK0eV+0Bkx
+3jjL0LreUP/mmBYK02eYM+WL3s/zzi///o9eWYjcH6hZxBnkYSntmN280YZ4OJdOuxdF20c/KYv
0Ot+Sz3INcQZ4hEvTBogFF+PuTH3IozrlTc+x5u/AV00QOsyVJYHuzaGkhfEyFwKGeu88rUkCIwO
BRRZWWrR1uk1kANJy+xRR5AmhzXkdOVnxS2HyVK+MCJ4duSEVO/ETUahh1di+AzthsRTeXW7I4wd
/mk0KCYHczqoxOkGpRgjAMvn83Lcq0XuYPRJC2GYSktCISdCLcOeNT2EYE9aVnY8rTnoi8XQs15D
F6sug/xF3EK46KebWH+MmzwZkCr+/XyUwgYjGd4PRssiHOLrqXiMIJjer7N7k8KmQbh0b3vWYvvT
KbBp4sGE9UW3fvr18rGszSf7FYciQw1Y4WjvMOo464bCKN7qLa/ZZv25fh3t6fJMwTQcd3akus7w
NR2OlEl0R+aU/DCI1S9l0eT7WJOFAsZSYME5QcXo85bPg3e7TRoOrbwdXgRE6Z+Av8qNvXmOGFhi
6nrfMC18FeF6cYgidJ/UF/mbJgPTZJp5j6XRDmjS3Ed74hJs6RNimHXZNDv34Dmn+abPg+F1nSBw
takrUwGGVU4BovwZyMopAMEWfA8uVncsXmnAtZXqqgEmU5eStPAAhnv3xaAA7exP7ySiGfyg8chE
a8lVPn3WRbPLAjNW7d1+l/4OHH5twQlOaDU91kRo2yFr272xhxXmidrGNVVhh/1mo9j+MouqJTb/
9WP+yVsTykoFxDw2mJSHZxe3BfspOa3+SkQpExiLP4ufLYa/TAL/j7Qz7VLbzNb2HzpaSyCBxNey
y3bsuDzETpz+wnJnEEiAQAwC/fr3up5ypV2Ct/Dps1Y6XXGcRIhn2Pve9+AopJLjLmZkQVtzqEm2
FEQPJmOygETDbPH1c45qclpw3eq2o4/y2p9+3rOBWzZEDjqCFhgTDgoM1l+Wh1mctZQen3RRSLvl
z4zZxlRE3PkCdyBUr+Ga3+YbKDXQ8CUihXGEXMFu9fMy3rxWy6Xh4NNPdkagw2OO8hGPuYDQYcny
+Gs+rE/j/bKt6LHgumuQKb/WvPd8Hn+tWjH9rvhNQ6tqKv6BR4lFsMbLofOtmKOobcCw9yarl2g/
kaQZ9kNZtYXSTRLyrY6BKryUSnmhAwT7tyBfs+Ea8KOypJDAtJZCYj1+pXvN05/yjNfKp8R4H643
bx9Wa99Nqpsk+323W3b37uaIQAtCtHSOD8U8Z31I76YeBZ9+Kcxg+Wi52KisAGgUIf0B72U73Ueb
jFOf56FTJxpxnI4s8r+rCtn6zbbYjWkOEVWq/tWFkIrro1zzwbb6pVsOWckW89RK4JbMbT/JGN5X
8cvluHyhK1tWdV87uvvrB34gfPafL+PpoMiDWXJDPX6+bDY4ouurQBi2lNgUd7JaNbX+p0yX0c8q
tQS3ck1HEE28cSlcpSGC5v/hiq4Wlhcd1FxI83q/OuV2mBxgBgRCqq9KqLDCwHAQPkm7OwBNC0yF
poF/aVZw8GWkGl9ZHWdHnf0KkaQD9OWsk3DtffctRNsl/hjAnh+FzlSU5mT+FMvN1+1o9ylwdSkC
QvA65HA/AKAlLBbENnCVX7VZ8nxF5HLJ13TdWCmYyD3+CsCdckCeGD8xnrJHNyFzPdlPdpOY/HM6
F0rgYDAH08sHw1rkj+qE9fUIpt78KF33U8CIa8zlWBqHpPrUoNtxaVRD3HYO2S9Pv7wzozZkuvjF
5wRF+KdxaHy+e3lNu5qN5+skpljk0KWxsSJ3ibR402yXWGqo/tMHJkwz0VS3CSwMFMkczypAanbc
lPlriuluOjslz6NT+yHkeE7azxnNz7YavYFmDFyQ4SxwHZc/Px34CBMYxDFI2tDaobfK5/sJyY9H
PoJta4nHGa20zGcOL/IuTl8dqITzOUp/sh0w88nTQZPd1RAzniN2SddxMm+xx189DAjETSPgiJjl
2auFk2lWz2EI8tUjCtY1LM3J8vymWt8mp8+h0l1l698nm/i3QOdDx6WACKeUv+Jd9ca+xLqrQYjS
zPHOAS79/brNcgBG+k+akZdObAj+mGem39Vhvxkkp/3og2nxhzjYU9e7+g/BuQDyERtHafbV4XbV
PIMm8CrdToLhrUr5bTL9U6Ra/VB6xDChcfmgPECJE5qUEXwAZXc0ucTG3sYtinqudkRhH8U38cz4
88FLD1eqd8U4e5/HXyaEwo62e9C07Laid+D4ohG4P554LpaWrrIFIgYkgbfJbvoiaY7vNH0XBHUi
FMRZKQFkDCREEvJN+rGGX0DPyg0t6IP4UXmH/oKuCGWb/mZ7CK+8IE6lKA7uLQF3YLJ7P6VBJkHT
Z1BtSPPhN62APYFun1/ZoeeXDBXShFS7FGc8cnh7PfzhmLJFo2P5QQlNLZeipXNSyh5ucefQBde4
GlzbceWK0uJjhoMxTFMXvpb77YYJy5ZzhHiCwOCt+Af1SFDVpIzUuimo0K2lTJC+TlzyvumvM0YI
2QBD7zGThKS3UzcVo1hKrDf20uND+fJ0qm//cckAbIN1eZcP6hcSYOxiLUjt9DwMbYx09b/uVhny
e86ei5m+RC/9YXv3ZLkfDE75Nj2+Oazbm2PacUKAVUxpC3IqqxOvW/sOtaYtfLQbb08jImyXAJ2f
nbabn40XNWu6xoEwpL0KVE3mIl5vcj+ZehHaJpmFmkNsW+BG/hoGzDNJv/mY5Ywj70NFg/cTWka+
VoAxcSVdKATOrDH9Kls4JKsDnS7Z21iovXPFKol2AuSbyjh9w9EBHVoYROawMtFwFi45Fzlm4gXP
YnINBipFfPpbqXbFlNXyvxxx5ODEa5pSvBh/1HqjrMGoj8RXGceRyr7hzmgzvKQJcVOck6hY0MTY
zJt0Nn6zX7yNuuJfVglSzqB8vItGiHw2UPxHuy9lA3vv26Aig/bx9M5hGHG+3qB48hXw5tAunCkd
j5tNE9Xz7VsJfDGT6bYFatKDGcmwNaR3m8/rp7ovZVBhQoBkKPCTW420F4x0OBtQQwZVEDrCNuFt
8c9iDfM66MBh7nsoudniVHYTo4/JLnpFiCL8++Nni1M9y5U1wUzB/5yHYbcKeASiU7UE46LtwfEw
uE3AimZKTnwo7QSjnpjYcofg27J4O1/FN8t08yYM/+zWUJqpWaSo/ySc0OI5UcBG9J9/YI63w9Pf
yltVu7TzcfIMQs7vIvkJZ7B6KtVuEDo+OPX0JNAP3mM/3mKqVlezf1UJB7Wlqle6rydHjjMdocbA
+Abh6wP5qTpBBuCi0w2dqQTkEIhtHfb3Ho36cios+IH+4LwCzB3tqXwKviO9/dscD7y/ZhAzpEFo
wQP4vcEHx0MUhxn4F2iDaBK4WsQR4w5PCLV6wXtzS+F6rN93IzpJvpRADLyyDi8ceyk3KwozZCEM
H3sneDJpMc6axxlGyBAEwPq/XZSvTVcK9xqR5ykEXGkN2x1YMTMfCWLlGkzDKZ6AZMPk78qDXXhv
0P5oXJBo0MH0p2MlHVxUHlMeLJKey8QETuVbBSoPyTx1GhM7sgijUS1id90JT/zBS94nAHD7OYR8
MBC4TmELI9neoTwaDXGmGICuMenogQR4UkyjAy5Jd8d5+b5cJV8UMno8agDghEQ2ieWFrFcc/p6d
xuXzeXe4SzkCiyEQMAqD4BxFr7I5FM8mp/GrpMZtlM1qcFzVIckDAe4Eco+wzbkMD8nyj6dfcrjU
Hn0ONHnQuscQvCd8+309CGOSGmHkPg4s4s1u1dxO8wb1E/XPhK9/jT5IuZR8GV0cDJ9sMcLGOS27
a7c43cEkKZYcrEbP5DpiNVyMFC/d+pf1oPqrmEK635ZUNljcY0z7Sd5s+NyZonXw8XSBfWn2udpH
kPsRF2gRIPVeXxkdc9V7uoWjhTgXe6HEZ/Xpt3AO+bDQvGDBUTTU6BtANZNmst9kmx2+MbSbQ047
5gxB+ZYB6upejVY2BMmO8z8dL9zTv5HKtyM+7owLhK+Jf8mXcIbQ6zs9xvr02ebfVx71bFcg3QJp
RGPEbBWgqrfwynKZxXlb7NCqqsMCpNOsxWtAyMHvyJ0CkwUyClEk8CZgNVKYskf5a/wpeOOMsJxE
xBHOfhzNGjepEtY3StRaiaUT+waTBsPcm2Z0BUpNHCA+XnYM6UHZ4Gyhk2Ij9WqtaJIUy+Eqx3aX
7aANMaLtbey994eDgBBMVI8+rpvN2y4/3Iam6dsEzzF3naTv8unxZTrZPQuZEMxB1V4HbjKMNCEW
b7p2Of3dpkrSBOPXT9YCQSwf3E/4mviqnv6C0rPzFALTCPsC+CicW0Ccjz/aaj3JN7Nm4/bgNEBG
6XdTkbYSzQuS5egWMjaW+X2Yinl8Ot+SZFAwi/bO8ioX8/b6rjj8g90HpHWu5PjvEu30Lto/D3JC
mRYT+EcSb/TZdcTk2adtUyhSaX9FyDWmyzv+K1C/dIUNCRtT8A/KvZbuyfmWERdOva+3wGeaMy4X
wUms/bRKImKt90bqzZ5DdDm+Ixv7reYptmBVmb0qlrNn0FpeK+N3EWBYCjg2rCndaFaAeI2EEwJO
MSX3q57CyoZjiCNRJxl2haUyl1Scv3wIedYp1QHcQ/BtiXhpMc9vLUATMi9KJMYK/q0X6imVD5/8
B9uJs86o96n78Ft1SgiWW03vWnrkoDcbTn7CL4eZPk0peRjb0fBnhmmoT06vtXqYjuYfUGFhuW1T
4QZ8EPV49T+9Ss+RH58uB1WD9D+KR30EHgXUahkd18O7UHwyOKT1fd0uEoRYYBP2D6EoYbipoZmW
Y0G+dW8Stz18MD1DAkJYwLxQ54tPP2JIAu2fEewhMkpgn7GbeoVJl0yngzLL0xD25QsMvY6DfkHB
gjig+vCHnXs9Xr+Kh4efLS3jMVZrNOJ2PLpBOdaPDsnb0YjhEdyVfLt6H3WrX/aT1QvF7o10lRJF
xQR74VnefHBPBEEV/C9bDBvQKx/srPDn3VNoETwAvY76pg+9pKMtwtt4esfGgIbIfqAyzTjtbDwV
IQeIApiowM1CKIPx3Jtizf8QVRolpWjU6Ieq0nqPPs3lgzTqczGtXhI8RxAAChr6Nje6Jk/Bz1xZ
P36qT3+Yc3yLD0P/jzKMa5ORTn9zx+3psF4OR3dFx7XJ1SmuInaie2HLoRKIw+zfFpMZBb92zQHf
6pg5RNHvWQsRcnFN6HrGqfPQoazBummSUaH15VHJHiPtqk2jcKXrsxNPGMwVW9qrLdwHGMwK12sm
r8EcA3cBBdhY/pC/A3pC0+q5/PTLulBnEFs3gNkN3Kpwq/ey4IRGO4xZd3cV8W5K4kKSGde0TXtY
suAj1YqOy46Arkshtb4NKUoikW3JiAKDVMu3Roc64rcyzK6arJxP9Zkdc/wM0wkVIl9c/1mTebae
DQ9M9WOxYByP4CjJoDR/0QMinsJkNjqswvCMZYvbNsvXNhLu57jbv9oM93f32RgnCAxlZr7rO01A
r7xVgZneQSFVkWcUZR/0l2Cyyfb1utnnd8gecM/i6SgmHNdpxqCyVyik3h/u2rqBI84NgR5rBCF3
pY8D4mvvR7/5borVIaaaxtCowwrUP8gVTz9vmGT3nxfAlXkRoGaG2+zj+/CwO0534+NoHG6G0MiD
XmpM4OoMBjOsAhOSBHnuOUrQdxIm39pFfUPANS9IUyCdI+Ux51dLb6Ccx/TfnE64Zb7hTbjdYP+i
9ROukA53AjmdEaC0C3wtn/l5g+DcBnw7bt5Xi8EbGvQX8gBCse4ShIbmbOKezyIMy50mH8Uy1x47
G++/OAfwX+Lmvp/RHj+vClw8WM8PdfVplED6XAS4IyaJwuojKA5GXDRDcI4Y98N7RyO6/5VoDiar
yOD/J0rL1a7OMMfyjWhIYFkbgCMwnq6CpDAGFKhRLlM/+lweNk9/c2dGLBwq0Iv/88319sQK55oM
V/fsTQAislX8yuthvd3+ekwWryVgI2P6JJKe4ualTidsalCymiDNMJHgRFYqOJvW2JjINAdGQXlU
LLCpQmwAT5Ibqip4rbzekBN6/fK/UKI++hi90mTVDPd4rGejEKgYej3ITWyc19UIDohWfGOJCOj6
25pzB2dex9kCemKzuvCKszg+ufJ+/Q+f7QwMSEiKYeYTn0mN5wOk4ZOI2jnD8xTxe+g3MUVDtYfs
GfMvoHAtOQQeg4WCkJZM3ocDUuSwhWYvYdK1VOzXL/fNbHejlC1ZCy3iokLE0HUa3qWrED7D/XUD
Et5XtXXtuhmtO7qTUFN9sxHGE/8LlJtbu5YHBaUeRwLITqXs890t9yQB7T2v0YwvFVKcMmTE60Yx
OhsEl0RkxMkR0NjncsfZfaQJHgPi9B4kq+R4M9sUd24rc2UfQiK3JxQT7QxxQSCj0mbEO+T12kN0
jtc5Xo40wywOO/aQJchx2x2JMLjPdQKic8Ltgeox8N8VstkYD8wRshfynM7arWhzWu2WozyEC5GM
wfRv1mKNiFEZLXkM7mvgWHtiziLfEYRNL2vlPAIND2WsAu6QEsqp//SavrgqRO0zR/BENvUa9i7Z
JMNy2k3vSRDf7IZxZ/hN6zfZp0YgxhF7jFUR+CPMjFwVwpPGSmULStQfmHdcaFCADzL8mqHt8VOv
DIXnvK+nlJYhz4j5esCNx8f5M+Y8d0BVNxs2GsbnX9U7hRYTY++6jqC+bl6E8TovOOO0CAnAV1mt
F18coyXQCGp/+NK952smp3VWDPLNnS1iOKV0LMcB0IlEcKGRz+h959XkpK0t6bRmkOuQJ3hKSQS+
Xhmdyc68BXhncBfwJxwBAz6+v7t8Mtw2iyi9UynNhvh3uhsQ7gvlZgMGaAI3I1Xrem+2YHKGe1wY
nUAd8gywpbVoUj8nqZDV+C4E7XJGaVkRhDTIcb2vHYvYzdrHx3vI7dpDqdWNG2ppChdpee7AhtgH
86QdZYjYGD7mNbipus/Favn+B4xeLxVezLbJ9oRhOBj1l3a52A4G1RitAQVkoIkLm1XkA9VQFhwk
OFgI50lMHDfG49stBQh1hV+YqjkVsw+0woYZkkPLQ1l9OgCG/wAX49K9B9YZ8nBxbO4HCZeDOSLY
MdmbHoTpwuQCrFsZzGv7xJVB9YTFhihmhYQpnNADih3dUbXEfigNrx/R4U31Lz5g2FGWQ+WGQ9s7
JJpkUU3SadUFpbbFdiDcIwPTU8ywc9kjzojuzdLB5ph/0vqQN8bMZzLCFOOFA7aSGNfuQBiP2NOB
UmSGKDcBbwKRDh7ZyKpjqlwveRuzOhv9PI9P70/DwZ2QknNrmczhPXDH+6WZuBl21zQN5F2xNBEm
52T5BGMWV58z0DCjOjALuDqbPSP/s+WolkaZ+42P1YcrDqf5kUK2IuXpAzDZe8GKQNIeAJWdljd5
inAvosClPdke8ABjCtaenHcSSwDqicr1eCN9yEpYAZAFbg7J8vmWZ3W75cvsz3zHNJJtGbhQFD5+
QKlEwTR6zdZLjtQNscsT6xgbBKGdZP5H8EunXFsREWtdYRx6Z8aWBnVyN6KNFrit+YZXM9EvoAnQ
h+x1ERDRVnrMf8eRKTdzaDJZ3ISgSLsf1ADv5fHEEHsLcu9jslpTBrHBlxKwQBeK4ETHieksR13J
qoV+mo1Z4ygUrkOAl87yXGyduo5behBcyb57yKzE5miCu/Ab51/KGxm2vxo3C3J/zTk1XaMp3ufD
gj4NDtc2/dgyQtY7f4UaF1+1N8Nk09xGy/gaECaK1Nt5PJkcRYxBoBn1pv4H5hVFvutI9YNznj/w
c4opiBI2+hRtnLWvH1QFlg5pBJ8flPyBieFbs7g80HA9XTqkXiRnzwbjJfjy4XTXaxSjSRedok1N
o9gym9fCjgslrHujkIEx5KsY2odyTG3Ha8kfHUbt6hQbAnKLCV87tBilO75phKeoowBcXPIBRWIC
7DBfmIwWO8g2TQuwhwv0RJQOcqqD5RBRvBw3z9opSDO1UxifQhxXJ3z9SEw88vofPjjbwMhg3eS9
I3FVZ9mmnpoaGbEtSSlw+udMRjCrSknUY5LWUTdp2mm3bBKDftnV0QgN3BvgsG25AAN7mrCO+Hmc
HPCGKLh4E451b1axn3R2gCi7upuuN/ubuoayy0WE4A+p2Jenv9BzjjvHGB0krExiRqgeel/oarg4
JqQNUdJwcIRZNLoDR8GKKtWd5/TRFW1vjY5kxyxMYB/n8xo/8aXeMRhQgON3vPVwRfImnn7C0YUr
nZhFCa0UhVj49E6Thq2QNJT9d9oum9RnGeGThjc8nkIP2Qb0JwgjgIcRSL+TVuIKCVIXu0a2guow
iaXtEFEi31ygYZGwJxvIFWi0k5KQU7l9uW/HvzgbTCO84qh5jGUuGH0Hbi++giXYh4qydM6MQFkF
yQ5defgi+7As/2p3zc181bw6pKgL2Snek1Y7LhJ7ciHdp1/TxfMMtQuu+0TgorrvvaZuMm9mp2HB
fc08xizQLXmbQSA3u9eM6IwseFdt6e9dcc7bcFk1ReWeK0RHRGNy5bkunGb4ISM0nMjqhFz7+DLI
uHp3BRJ3LnduyBIW3xJRC+Wl3GqxOoFPG2fngCLGxtRD7kLuTOg4bByiQbHOyPI/dVj8Lx5uQNgN
xy3UZPyXHj9cN5sTWNClmw+7un63GlcvTThxahniGwjXpq7+pdtvmIYAP0HsDTUvbLl4gAQbtmmA
s5ngXMfkLxUY9GaMQsgD1gS1/2ynmrpzMjz+7DWA2e5no6ut6dPF8O86kaWOpOOAb0lgbEip2Z4w
lSCwWPqNuoW4YwYJ4d6fxShqmActcydxKksLEXvrj0BZBsutIAWrmYxqRqzgGhkmwk7+Zc3Ylx6I
lfVisWlOR8cbUO43ECXgWeKqmq82EElisEuchQLIyrjMuOSSAubp7+2cqA2nHZI23lCsYBQ6vSuy
WcwBikv8ai2bPYmVF9YnckQzTmba+y03gKWXc5mW/WqklJ4lRUvZQxVi9aEOzKSbquQTBK6X1l9r
XezYGWjEyaWCvEayTjOdwaro3oyXKck0q3eH2XARhqRhXsMLaUYYt5WDa05TFxDvCXUABx9NOsa/
AUf5rkgBSdgdd1FZhL6u5tkwCacIQfuuDZcC0gfiie4fmOb9KdkB38L3HH6fUxjJk+IXfS4DIZAp
wmk1+9yWze3T38eFw4fnZHbH/QF/F8HU430E9galY0kQcWBFc/g84MRK8U1eUJ3reRzs/kE6VOcG
1zfQu4wDIPTFV++OcyEK2JdZLQRTwioZ9p+rwUcGQUiac3dQUUB1t7uqT+gB6Yu1HQklOUQEK1Bf
WRuT5dBwT5DMKrnTkVUH1em61vQCz4X/MpuD3LShOtneOzvU+xgvmWF6F0TBsFlCxBeEORlPrud8
FuEtzVxam4ITRSrvsgVZViInUWs1z95F2d8tm1ItgtYR2rlLfbMilLNrUa0HYZezgNfJW9mPYTbC
KtHQ2cQcEzWCHwbYiVrljs6Yqo1E4TDNgdj7Q5hFQE4fV1MTRo6wDKm94wEj1cdr5hDtZ/H+UGAL
8EC4cL5IbsUm3X3epNOfW5Rhzk1qvOMZr8MP5ZQxxEUYTfTFuZ6bPFDvOfr8Mi2xAnGN8dMSF8j9
PALal096/CyJUBKCb0vzDWsZj8CsfLvrmmfp4nenC22CjJqgnHRvPDIM0RJOUYzxak54lboUSMM8
xX18FqNxD8cMeKXbY1BDcSekq74luPdLftmdPjuQgKSOMAEUgphzTxdGOa8zwjtvSmZBpkEFMayi
kB8IlDvHGSigEGQxAEfHiMLi8cuO8sN+cBxU+Z2cf02Jwrv71pKZ2mYr7qfz/BC5tr0WZQhxKNbw
DIA0kHz64AgS+d4iyGOYGKjEhnZjvUXQZDDpIW6NwgEX5BSUn3L+6xq6Uwk7cQKFhv+2XbGTvHa6
/xDeIGvANnLLM4UQA6bsnt12xyivUbXiPIovtBVNXEARg8lqWes32jGFv/6Ox+ftAe+Y/oB5n1LM
vh1AtCwgBm8HzDCowALNhstap1SpQ0ECygE3jtMbIixaQrbGH5v1/vkxPYFlk7zjVeWn9ZIWGBYl
8FZqZoMPxy1uurCaZSPHQ9Q6sqfRImFO9EWAxBFa8KGt7pPRm/nhiwId7ekDEYUSxah19V6CSC3u
7gFDAsyFu/U5MJo5D0iaha5z+KCzTDQ9fNhvVj9R9n5WrtQx4LCLs44V+5HhnMwpCFBHP70qgiNK
f1UAidED04Lj9NKrZcvBdF4UANihy3wAEOwc7dPTdvYvxfY1AzrnWkEOzzhjhduiK9SSID8sbzIK
HDVsclwx2MNol+iWsOxhPj34KGxbhFoq+iqYF/atrqeUCVoYNTXowXG0hZ6LDz7EQG/SMKOnjBb0
NH24GtD7zWBO6hlaNIcPHd+j3LvoYDrEHqNH8ATgUgbot1ptOjQXShCikV5ZMiK9Xj5e3FkIlEA2
4OaJVz/e8clqs2iirMnfOCxv11iqpGMKORTmo+nLZTt6p8BcTM8hVlyifMwrGHpeQoG2h65UiqFD
XtF2TSclVg9PtDbTfLF/BcbH+QxRT6VIiseEB1pwRGfCcR1wu1QL5XDXck7rMZurPxw4HJfjQ95m
TRgRelTISSmmOMccF58KMo+csDguUsJkpomBsG4M6f+HYVnezNC5hRELJS6R4xjiLt4cRvsrHc9Z
rAQWJYwGZJUhEQPJ6V3sRFtx2NF4fnLlBUNzKHf+f7umaEcqFgblVszzyZ/udJCu1643YU4mC7c6
9IfGs+E87u7VHBkWAAd8bzJIOU/vtkvFGxWbjnWY9+bIwh6vlC4eHQ8jEsp/1q1hn0SfT1OigVvG
Vbo3WjWLy0plSqskBhar8axY/hHUErv9+mZYjiCRL++uU2YufudjTBzwkMM5FLj78aMd4HBTJ4Fj
xhER93zPW9JgntvOrPP2dZfPubeAlYEQQ67ILnkjtXKWo5JOEr5x3Z6k+wsMiUSpxFAPc50bdj6I
Vy9KTBTmSRkD175ZQHkiXh7+TM5emqN/wG5lh0ucDrmHprrrll+rjAqlwiMpbDo6NGewug/HCtx1
8UyP2csc8MERtz4UIWmphVZoySHmbRaHnFFRiBL8XHbklcXgsfDo6OVjUClAAeN9D5h09d541xbZ
fH7K7xbV9nlZrF+FGFgjKoiSi4cwvTgkLZpmy5/Wk+Kl7/sf+E2G7jcZ/HUkITS8Z49GE0Q9T4of
7iyPH62JitlkiuaLJgPN6pTHgGbsnY5QkxjS4rc6hq3B/Fiaao23U1zhKcHZ3iZUczCMhRGV1Nju
Gv1m5RYaI6z0M/REJdLSp1/nOb3K2gbLLwQDMOwwtXz8zJxnZcb6nWDxWiHc58bC31MAKqR6fMs7
ljHoEM6zwDGAdU7THN6shyt60OnvyvPkzwk8q7KT0b3aXMOdz7JLUDIOMN6EtUTfDizef9b5fr4i
yotZVMFBeoBn78u18zApcTcvPzTT419+AJVdMgGdKqRbpouC1NKlgZxsSj3gxPktZUTURE8kbAaO
rL7aEspUZtmfqCl0XiMGpAG3p5+0YeN10j2yAwZfJGD9WabpH/ccSQBgyXBU8+qO2hWn7OTwRYC4
62Djazyr6fz/JPu4nvJ83HF74nmOn7yCr3zBnkC9RTkYxXDRRgQlaMLR+4KTaJHt1pT9LkqbEt1s
QkgzPN7AeffEx5mDlAPoobSUEMXfOMxyE/l5lRtZu60G0etFxI4CVq3G7HrJCzL/HJ8aDfL0k5/z
bcf0l/i0J5DUIH72OdBYvizKLWKIgKHI4wo7fRV/jQu+rPzFscbiYNo8D25/PGsdw8lnWiqXZQs3
X3qaQlvH2glf8tOPN+y/WOWFmJIBZ4LU8357I+3suB9tN/guhyGSkwZ1jy44r3zpqfKZyNj8iYr7
o9hmCxxrvewkl6Tg91s8FyCtP0uJIVO1Z83rdFehq3WXk7AfgBT7nVYOYMd8BDCdQxQucK+jyYB4
h4u4Xt/lM2el7GpcCitKzpqqQ9pf2Onc4rhwB9NyZWtqaqXcKKyXYXV90nzmNKSOlDeKoTqcd0yu
+vXg/sDpTTcS2KfFEZWGeGIc4w7qeC4m/1GVn29VKmWAC4PbAa7iiH1qBonyrr2G2Na3Fld6P+Zb
fg1PHstjb9vAduJN69cjr9Zxnm/cs8u5lEYHzR7iILo5wfysgbL59NI5I9qGj5oSQZuiHgKWcml9
h5p17TQrZxEBvbKZt1PEoER6KD0JBGAO0HSyJIiDcpxmUnJbfYKVQYBgCA2GYX1dMnumzvKZcOrB
vwUwlyuhd3mVA0aKOXlaIZPdAVgyXL7ajeKP3qkKvWVSxyoby4QivHkjq1pSRUGwuQx8W7SQsz09
fD5WHeLU2fMHhYSSTG0DOlo8TZVkj2fd6sOhvnZJnBWLDLrRh3JJ4O6GDK6vS0qWa3CkNTMwh8fp
DK3jdjGC7c00DxHBwyBfonCIJRjxgjnbqg3uimoIOijW4mnX3/CZgIcnAxIGRoC/omuvG/O7bz1K
TsMEc8smQAnSviHaHbCIGn80LN1dmGbkR+f7rydiDMGDWrJpDj/VSBoMkmlwcuCQM62bw0JGgVnp
jlQFhOr95Neg5qHrc3jiYRLvx78RJ/UTnuLjm6zC5ehezwHfs4D0gjj06XV9NqvDmZ52Dr5cyv+0
xn78CZNh05JEdGD+OKkZHU4A++l/NSpyWCcHSXJZsAU8MdVPF2hTgjkNKgNPbGsICcUuc/lvNmnX
yc9nF0t4TI0RISQxr+tjTWU5Pxb4CDeBxVVjHB4CWIohKJ6bkBb8tYiTDq3/5NHRF+cJyT2mG1mW
Be4zO8Npw3Xs9doj9lu0pl7DQYumaCWXo81NMt6/b0nJoLUBWgAZdk+2OxTISfF2WWIdH01/Qqq3
vQlml1RkLf278LVzD8Vb15fz5UfE75KFjEUHboqPv+zmGM+bdbrmy8bGIGhNyP8wB06zwYqZntkg
SjqrkryoKRyh8nZzGL3alLO/hHaCWsfqwW4cUOPptXiGrIcv+bvH651nUTEclflmtLknWgEFpSdY
EZxrBSoYoSwfr4XV6tQ1XMmAB9uUxFjm9Bbdvjqpej/wbP63v6/JfDbSHBG7iSBBjXv86ixup2WV
bAJSwGQX/+vxYqnY5kN85BZYAyRJ/zpRcHbI8qspHtrbuOH3jZCvQPr5M28OL6a119zyk3BhNOL3
XXmF/Qqn/5i9b5haZrNHArK5y3eQUpez/b+5uT9ZO08Wh480AJ+CdTvRHm0MOcAuQP5wRuyhGqfr
SMBZt9J7okmvA1gVU3qsHfxGaYSKQSwJ00lMdMTBYIYBI0UHanI82JgP40M5KDH1701F/GBtnFaF
tF7CqLNl++442n/cp9esPtAmXPqmmZFayKKu6Vsrr1azmLWfN3fticEnPrCfqgpglKnY8+9/2BL6
sCXtuPKP+x/4M7+JP4rB25zIS38/v1Z/rb/e/y3+/M8PKZgDf+/wB78vXoJHQ7N6a/m+es6fe38U
+Bm3b7fcE5y6YIS/8//8wv0v80O692/yx/0PBF/zM4ag6fotb4g/5/Unfmhnz1ER8k/nL+9/5M//
/JBP/MX7P/NDKGubt/x1xj0weVkQtu1f0G1wp60WnFEYsj/nZ364/5Wm4Nf/iA4oS/wV/vL+Z374
5w9eJD/zavnz02v/LFPblZbaN6XiTgB6j7foaj+GO7c/Lu+606l7sR53yOlHrKwDY9wxs6eWgKz9
cvset6nqZpk1jLCnN84l+F0EoyAuM9WoKgef4tMxGHNoainUE7bJHIAfMtJhjpcGNhMlptqEZl1p
7s9Y7OFDAEUg0GaignVR70MU83S8G3RYsPCiY/Jin+OBvbvFa3nyrF1z3ambDabkMdw37pQweCJK
3owDaRg4WPxZL1e/b9cVKyziFEqrYUV6UAIQi/GXGLOgK/m175IloUZibgezhZoFxoj8G6Ny9UeW
Ibjdro4/n4bzZ09/TxePebQPY2qOVF52/0QASD+ux2s22Dj6VSGgrb6SbkWPplA5k5O6qSNpznxD
hLtd4BdG9C6G8XjnAAjZIl4fuJxBbuH9/+fh+sdVskqyxXp67O7i1vsmf0GKNrxSHpB58C2Z5RIM
CQS1sv6WEGUlbaivIRqMAzEVpyGkRQljLm6sjmHIAc/ldAdnAFBB3rbay06T1RWpAtdxrfPOzL3w
3cfotytZMUIA3KzvO13eb10SFVuDwyRcXYxwYCBSZ7OGqMkxx0HKEMYWUbH9OUtXX/RvUFmua1EY
EK34XUNus6BvDKcQvRiiK9uH1Tr+ZXHMoZltP9YTgPE2+nVyXL8bHPKX3UZvTazRnx3mvLcDFVCJ
TOH5lTXltuhfz1i8xQhpcbRkafW2De1zh78Enzdlco2dqsK4mMYgXRlBhAbSQLxtIXpvRU5bT6Tt
gZFPAO3D87Hann6qM6j5fjH956l638Jqly67zalZhXH8ajh8tdgDgOH/p1NXzp3bzkgjYtZWZ5QC
vlqLQdeTA3R9tu+VSNgKQVjVHGpXHt9NhtNPTz/o5S1Jusx4SIlD4F6/bKjXkJNGs83dLB1+iVZD
Ap0ZM7JkHJEHFRp8i+Vo9XkTAdjTNGKmbap2vYLGP0fOIyOfolAW8JVHu/TNIt0mOmII54vC4PE3
m3VRO4LGl9xpKKCQPR0ymsH1277Q6Tz8LmT/zBvBaAK5G9xDEZdhpkHEBQ3v//RM6AIeP1MTt7Dq
5wWFKuh0IG0u4q9SKwJIudbPE/rfkCM0TPEmk18FHfU5sXBBsUtQEz4fV56qjxK52rAVBiBCvAcu
0HuqLlrHu3FZ00Zv2ON2q9XQDBMxQsFTWAyF6HXOWlOToSlGvCXkjdpUc48HXPB6+uvFmuq7R+uL
XA5Rns6rKccR/oF/WgQWNh7byThw2fmbNL5QyoA8NUyy7WCS+blNFqlRprxGuBKapkU1r5A5suT/
p9/exb36/SP2T5BdtivH3ELBKsBJQL5hQMFcmCLghZNc8Vat0Lcp82LWe+iLwQfzBWZBmuEWLRDV
2EwGzHBEA6UUq/u+8qSu+P5Z9/2T9k6VaL7PpstZNLzTJ6aOyVqDeLrJs1+X1YqOd/RR6CeQUk9T
TK9ANxHVhIySGswfAGI+q14thoPXkkTE/a/fP+dwmWtxBDQiyZAx2+DxDikXx3a3iUcNJCmej7xy
+dxUYS8dUAVDLv67mm2J7eUY3bbk1sGcogWGkeRRkqFPefrFXTzlxgmd7wA/MoSLvYdqSMaFnbna
hktRKk08i78O2gbnpM1PQZnEArRGErGxFgwvLk4/whx4PlsRgkdcgJGd19mH51geLwzr1EDMo/Dr
OxQdJuuizk7ywKkMqqak6ImDYaWyMNlb4nCyzWAQv7MflnMpK9GbWuJ+EC9TzHqdBC3LZAURCetb
0zsbjO52fKaH4ZQ9PASYH3CMunQIffc5Rr1DqJwwz5nv9qd7f3MmAKGw4wgqHP5TYUIlYzBN3crs
1yavJdRHTaDDNBOjtOV5IAgFfxyOd6fAWvuKgcEIuNVJRaFltoiuNdAXnx/CIcNKZpVEcDxeuMlu
vYlWCCzvDCkCOYKsuY6/Ksa+x5cYVpYc3yEjY0xtdMAnjkFTGFwzuIji+O8EKcV18sUFlJQV8t2T
9VZvt97XZVMlbKnGS3AS3JuKPcklDKK1kXkYAD144ijoUcFUDIinQ5OnA8z1ocrl52JMxTwyGTHo
7aE2ZUn8RVJVbnW2NubLARbVEwy1WWD7z/XfYy7NytQttO5AHjyHtnn6MdmytEkZva4rufhgmXnj
MidI6u0VNQ1BF6PVfCt4y7gRtopyIW9CdXshBwDFWQizbXOoCOnbBxjpoejS8e16kMTFyzDjHIbW
hZAfUdPjJRYNTqT35BVQEpCV/Ih2MPi7HYCM4EPpNnGloY6DswH3cEjGOMrvwLDKtE2FL9ThoKL+
P4wlr5/eF5sg2AbYOLMPcPXr34VNiaFzhw9oqG8GhBtDh5btpmFTNR19hBWn//et9RcDhddB6gnL
EFv+l7lvFQKTKHFKPRjMqzjlnTorl7bo7lIagsA2wBZadUuSXnW4v3jcf/8pevdkQuBYzdfMXFwD
Gh0LFsVvQSq4ab8ANX/0+FSW7FRBrgxMi7dE7e7usQ92jQqUMBZOrt5Fl86Z7x+ud04e0kU9aY5z
mEcsAmlvtgXBTn0xDckrMRNaiWP6ooBH/e7oWhwiuPagziuh7WVX/VAubhrGAAr8mT4Pw9//buJB
Tvg0mQ3Jp9ivB6/m4q+7/Tub8t1+xiZlBMku9mt2ZGs/nhdgItv5u8OpfT7ZV29H2ea5s6P//d3N
LccZk4/HQ4Yx/feVD5qkO8RUkOvyr3w+/Bjj0xKKCkZEir4kbtYodLbN4WWdtz9V0fK9szhDWJSk
2HVr3fwDFvQeJL2C7Ptn67cohyLZTRZlfgzUQi3ehdTzE4SHAaP5jYGzlJPUDdWEEXINYYT+UzRY
RYMxKd0RwZoZNj/gy3lhoT16uN4pmCwKyAQjMP9qAyJMstm/vDM8Bh9gFt1FYGR8jvfJG2y83w13
jnVQZzBcLvPhXXk4vLzugnFppQH/gNiR6pBDGeh9o00bNy0ke+4Ntmeg3nxz3lFLIR07KHm/BR0J
MzgO9oj+5/RTAl5eExddAqyZ9tFSgiXyYP3w9G7BPTs/0dxNDs1tcxj8Ox7y4tINXKDpPT7lw3k+
p0zVHeDZEcfF/HWddYhpMI3d0QTobb8aIpxFKS9mKHX0elVwqW3haTPpS6gR2Lm9y+S0XQ/S7tDe
1S2MNm7foMQHSAu2uPo5wpfZjZPVzWpQBDRNRuB+OXg73CUflNkFUJMBtg8YmMy81utdy8Wvm0RJ
62+L3LPbeF1s8IeoToGaL0+0mPCQQ9J52AQth4eMbBMCqjlcdgBKDxdZAA52ggkPbPvrL/D/81xw
v1Ttoo3qc0KSJmK6iLDYu86ZGL3da28JoQ8xhmKev083DeZVdE/rPflI69sgDMdaeIUPiOwpec1X
DrxL+5Ye5Z/n6pGAyukAj/9Z0t7JNIfTAyDZ3rUdZdUif5+fCCV0YgD8oo7deX6NATVQbihe+M6l
aifIBv6bx4KRCEIN3gbu8ni9daMmXy+mo3vfR4OW5G2pKNHjw8ZTH5KQmPxN2SYS6p3lczn1OuTT
X7Uhfvq5zjIUAD+Ay//zXL2SJZpRG69m+/YeN6e3k5XthlUjK4KVIrkoWuAiXKNUc3q3xuD3gWzI
5F2TCQDrEAUCVAlKA8aPysxs1MEnPbekyl6vn0Mx1b89MHTBEoFSlSOnXz8ft+vhdJtWd1VzhMoR
n+Lb1Yh6Cf/L4reGiulFPiGqPJ2tTs+2UI5/ytPt+vZQEpVbxOkCPzKTIuYECbcN8eAjlI31cr/4
vWjL07N0Ei1JuyNmCeet+bN43yAWhp5etJvN82qLWrjdDRa3W6BTJgtVTmtFMHAxKomgiVtynNpq
+6JYrpKfw28h0S0lU5CECRzpPjoeIaH0wwmL3GddRUkXzbPp14iY1Zf4Oy9eXfmO3YpnbwoSNCwu
ImRhZjxee4Rk57Nis4nvZN1Py8H74WrxIaVeKsbx3+kc/54iwuAOs/1TMfk8He1Rrd2j1DgKvNaB
Qy5Uhm9i4PlFx98UdWfDdXLzA/fbhTmihBaYxgN9HfsU6KiaTPNqUg/phO8Hn57M8ZwB4WSKCx4s
Ins2KJqhxDc1AF45/Bh0hQQuM22fzMdvF4uYwWz27Hqnfqk8BmcY5HhjcvvCL3/8NpmTl9VhuDgF
xCGkc0LkDwW+uzkYFuAggcXKNlviMkRpHHKDIcBhoBuEtDx/eWAx6Wdy5au2Nj/7qv95OPjDjx+u
W6NC2O03JzAu2nA6DzVZAO3MG5Y3gRmEBqZa82s0l0WDBBVYICfgWOvu4LdCPV/tADZNZ15Of9Uk
W6hfdYlQSlWPP17vnC7fJgyNIeFyyaHJf/zcEUJskOHkGJp051pOINMDaD9jlvuQQCAm7JnE5XTe
qImDCD6W0K+l+ihu/YFb7uJiVLNBUB41dF+SHy0I8EAZB7MHYRzye+LHo/m73aT993y5+Lw77PCZ
o0Yl/CBm0vMg/VG6Fjer9xy7H7t28qfn4r0Pwn913UGuGFCr0hOPsl41WC6jYrddplxxS77siDoG
v5oHv0iFqEUDDROsS+FIG09+1SVANivTjL/1hwyh1eBKTy/EkP3dX4jfP1dvlySLUUL4+fG+SnWX
OFyqN8jOwbYC654vOd+Q7cVMTVme44ltGzHyIYDxG7DtLrdFljpqjyJ6FDyxIkIgsZQNWuka77do
+8ngYJNW7fODfwlts2VQ8KkAf2yS1a/NhpgvpFNa+qPwe+fEsSLiM3hAa/og+bDEAk5eR9BY5bTX
P2DLcgnnhXsK6IOYGJHaoLdPs9G8WpVEOt97d6yp5CCAOp4W/HkApazqpJ1omK5ltcOt0PqQU/0D
RCy/krOvbIhfAfeBM+ZeRRctZ4vtYVJRCsA4yRe01d/ZT0ghd6kHfdYCrJwBp7xS28QQjVGTsIvb
u3aj3hJPL6eL5wMWdYyMYJJiwd57tiZf7VeUAYPg9lV1LKGI/YhayqUSjC7RF2rhw9L6FJ4LEK+N
y08qwGwVhUSjwbXM0MvfI2wXbDu0lwvM6e/a/lW0+n+cnWlz09b/9t9QNSNLspancRYIpJS10Cca
Cj+0WrL25dXfn+uY8Ccmd9x2Jg0mpMmxzvZdrsW3hz7aGHiTkVbHJlShk/ysC/kA6my4X6siZ6ij
pUFJDr5t+YZ/kFg/EgMjzQq1NOKZUY09qeAEKN4Fw3DozUxK+UUEx3u207GLAENdbWpUs1X07pA5
Rbf/D+UM97ru/+CU1yl+ssIgjGDTpGEhCHY6rgy8qotdn7na1UiQ2UaC81Kd799JHCHEwFMgNaGZ
i5z+Ln1SuaQqvxoz2v/Bfyko0SQNHZY9sYZrrvufZ5AYF3OIGdAceYwKSvVIr09VRcJDVRUFnjOY
9gN6cgLdFyheqqIk0OFRTRSrGaL3f7/kwdqH9Nex3uBmPIlvx2luktXz4PQxqEM53LmbChQHEzTs
79LD5q0hQNOZlz+KJtDQ6agJGCEySBnquJxHvj625H8e12mlP+/jaloQ4kRLl1Ndzg90VpT4aRLF
95NakLoUuqrZAh89Cx7/fS0dqOt/y64IbIiPCWXwKvklfNhbXU0AzvGAwEtVlrdzvlx5ifPNwOSA
M0j3QPUala0Ncht5PGV+9YxYOZSftWyu1iF8dWYOHzlSyYy5nIWJoyhycjsDqDr4td/NRxFFbkD5
iocLxWAIxErci4Y4UUc8nSaJZWpdGbSojVCa8LYoLCm0+Q+iW2R+PqJpIL4Ch0DbPwm5uH6o7XIk
GnKEAAJFD+0AxE6BzGtW/b3UHfuRZFmXLi1v7ce9XV75+fbO6kkaXKILWSydeWaPHF7QjElXAj/w
EC077degaFUH2Z5IIKJ7JScEaLBSUVELVLpCBbe/BmX0iwsKDdDzJkDA9yhbEQvb9lxE89gVxHhM
AxQcNS3AhyFqsG42VtuCU96O/s5CiQAOGa1ETom5sG+By4DDRNIYF/F8qnGFZoD0j4fQv4Lad9vC
jJGw7D+IUR9ZZGK4oNsARYe64MkDcz1wXlPbgxQ1Xn08qAjkG22GW6btldrwMqWdWEV2s3wOexyb
7QlsrTqc04Bk2YgPHLeRIsF/MLxHUpLQNSxhusfM50n2abl16A0bifMphMbcSKMKbQ57wglhpGo0
v5ND/EmwKCWcLYqEJuWgKtKm5En/eoGpYoWOMPU/tBR/6bFjI12lZd6bVqvYTMl3qLSHmL4QC6JV
qr1qp8Q3tLO1McVou5dchcv2TTDG/zQunywDhlVIQP9wgVW9nTud1dnGGkSNSqUaBqU/IfCdYmFI
GUZ8eHFRvTZ7nzTp33L9K6LD3VB8GmkqneemPVLXhYvMAYYyE7cjChEnwyqqLp+bzDJSCqIJGaMF
SdSCk4PbW1AkmZBf0nFmqN7wAO/v7247FTsp0rez9XuP9OIx8qGgkEoPUevtXEXLnA8PgwwP9p8c
SymTo6J2cuYGQz44Qx34WA6w3mDgFCFp272QlIF+wlM287t1pqtpm9vPTG1HMiQiwV0YUHrHhYE7
87RnHiC7Hv2cmYB+E2AauV8v6JDB6PBeqqFDrvN72qavR6CyVWd/a/PNeuHaRHfI8RiJPB1IY6iU
SyIuFMfcNVpfjHlX3VoN3qJn1tKveeuDh3B6SbuIFfnxvoxMkUIpl+nlooupM0syecnAwwErKoif
LMhNH+873CHJrE9mrW8EaoWfcrZO8UgQAVgO+ozPkQAF6xe4aO/16LdHhdFaVTxvKClS5PeQxfEo
NqgdqihCzcUEARRhMI49PPo++EP+p5YPgyIShM+MpiDxxMOVnjuoixFkFJCSoYlyMEiw1uh3QW30
ACZpXCqTCSmgAz4c6Unh36nWrE5QAZfy7By/4xGukUeRc0tvBZS2fHJOxpVXY7GJ+tGEzanT/I6e
/Z+o+lPUqf9IHf9V5SXX9gFeOsIx5oBAJVP+ofIplA2oCiRuRj9lT5FkoLfCIfL0gvtFaEGZBtpo
IewYLkcoUSdjHBvi87SMfy9y/Bi7W5CGV+Z+ZJjhgcJYQt2Ju1JibohbfJRCc8Gj8tz2Npmq58KT
Tzl2G2IOe/Uf4ii6HftOqJDzCaWZy5NTQtIwYCORLCPhPTnVuEq3dThXe54XEi8IQhhd8BnUJnMN
dxMaK3L91E7kYjjF5d9FNL+FSocDIa4lBnEHqEZqN1qgio0Mx3WmI45w233W6UYcjmoKdS6QWhyU
lcQIHjHstnZ9fWYOdNH/8p6Qv0V0kOiJSvLDOVi9tdgG8XgUXLZD4AcSvC0s5IF5jcKaxBmkrnU0
hSFyEo4ISar7Mq9Q7McDihaNAIUUAtztuaQ5euRwIlLnliNsIbmxTyICvCWH2Opy/3dkN8Gu4c4s
nsiPz7ywnXdwQXjB5yM15Mj/4HUoTkjt3B0/86LuITmlz+r5jg+YHRBBxO8oaIwhp/39tV4YIsiR
9PGD93FkfBjv2fCGAx2Gx/HzD3rHz5yP9S/+lhhyR9fSEblZ/zpSP/7vT744LlRJLlveGz1OSCB8
PhI+qvkOYgd/5fjnNUwOvTZf4TUv+Pzzx5Hz8fQieYSaSSqisMeHjwWa5qThQ0kujfs52RqgPuik
59PgvlT6hufTF6GJJJgqeQ+xjxMEoSXX13ETKCoq9utnimzXKszp5pBCQtKhopwAUZJ2QMZ/CuPQ
7JJIobw6oHo9M+4hVK8MhmXxaQeFz8/zvZFke2QHSI7QwJ4R2DoJhavB6bde2bhGQZXlY0CBMI3s
dzCS+JA+wY/lxdo6foTuu58XlKqnrJ3CoQM0A4TXQjourSPfiNfHpRV+5uWPD5aYvusHu4gVd5HM
O33BfLDmeNF9gmHEt7LKeMHy47UkGVhBPfJPKMZpZfPB72W18wJ6k/4qyQ91Lr8vcX7VcaEfx3f8
zDccR3Z8odeTBshvOn5d26DQL/75BUM5ftGM7cGOOI7px6bgRdFQONIe4AWfbQtMn2FHHT+z/Pln
Ngf/dtwofGbboJsCA1GkqeMH3/fzC7OV7j+xf+ruTvuHTfJjCx25UcctxFaxpt03bSwHMUzts+MG
4puOG4gX7J7jX48vwkzfY/+lbzTfddxdx8/ucMe/85mVsv6lgYAU4w8+2LqMhm3MePXVHwPixfoX
n/hpP38+/pXfwhf1u8yu5ovHX/rjxf1Y+PM4BH4//8hrRsHH07v+kaYVoDmHjpWQQCgdnoQ2rt92
5Sbtilf1unY748Kt27hOqHOl40d7yxVFY1dqJ6o2e4GK5wBGUQ1gD713ewIIqs4qnK/WOeOcxy5j
tHKp38JAoWd12mVpnXKomm5LF9fj0gmG51NUvpBOiIeSdU5JaaV0I51e6faIRS5jrATRE5rVQCUJ
ekCUGK9DpWyqhwkpJCSJEFbJlLzpYPFLkGIqc3SLjgCJ1ueHooqvOst5Audjj5xcjl8CwEQCqSeP
3HKiDLcXbw8KTZwg0jcKnZOX/Jk0yV9GIRYd3ftip0If3cJGuoEQSHTBe6MjC2HGMzmwgbechAoK
clHaBa6Dv8fJFdwuQMbdoizN4JIq+TMcUB1LVmJvYkWb5EeaB0b+RP6UG5Y/iWayIVOXRxrVK6Ps
ypMzVUjhkKWPoEoMui6CeYg1LolFIaK0fKSbXSVcMfDtJlxmvKb+gowJbvCNtrEAGGwomjNWc44L
84tELcGpTwQNwQn9Ot7uSWCUT94yRfxcgvn1s/zRCyTLBLeVTK3B0uCOUSDFiDr4+jE89NfJhvnw
YpDVKD+gBymkeBLanODVldEd5sJr987tNth8kx51kPpvNF+KsOVqpcWaZP2nbmjfynqgwmrgqM2N
JjX1q/NF/0eQHGRTpFToy/Gf90u9uHXdfT/VeAhj/Zo3mz+r9uOwYHMICivJcUIIIbV4MaJXKiLL
+Cw54JwsMZFuAM8Rpu8Jxv+0N6JdQ3Qm3r819OuZvgBFpAohFwwm1v8hAo1g5jk5+0fGD+gYtDql
P5SzEWF9GL26k984c9wyfgrx0hRPVhzw8HPWRN1bEUlyX2oAWnWkS8+NPBvoRHsZObDpDycA8Tje
3snopZq41/S0rQ3OcmZWCEEiFHjP5min1UH2OVE3I6flQjOWUu/D0Vcp/k5eGhMbEjN3AwaH7PaO
fMLgLNjxUjYX+9FwJMbga4KyLTI6pjqCumtFY5IldRaWZ1DRP+10DSwiaSXcBhRIN+70sQ4xAdwQ
dneCUxitGWV/UpgPGxZEnaODB7O8UN/KJ/KjPiBVAxWpReU0py1tWwlcG/CjQ2VDez+EWZf43wUZ
NR1qMCd7jqokpXmDSJTw/RLS8cg8CxBB4nSZXgWiq9L0VTYv7Q4hiDRdLTwAl2aL7WGmIbHfwF8+
ny/knha0jk9ELir4BkH4MtDAnzo+FmlqY9ddjIUzyjshfeiCM84uUe+WJIFqWdJCRyP9SowqdWGV
5/1QKqNPJu5/EbgvVCVR+8DKB4A88PjOlrO2SkRP50/ETM5o2vuQ6x8uLOsQNk67jbPX0rEN6RRL
atGIgTFWQVHV8NddWMykmFBlUQS4nSZ6WCKPfDd00YQlBSIQNOKFCtH/88MABNgoCmzX056ZtWFo
G8Ae96KaXrqf6Fm8E7DQC4HRC2AjY8ARDxWzbO8b0yg93NYzVXiEYnWUK53gvuAugKciR9KSQhM3
nKyhRDGUuadqONrt5zlLpt7w8LGhJc+pj3E5hKVfiuJVy803xi6TvEmJsOMyuxp7hFgKn1TYWbn4
AkDtnfXBKP4VKYoxGJC4l9LzzrFlpFbC4wjW8KvtgiKbEuoXq08fPu/GXRFw2VnZOtzkaxpcJplE
rEULRtvAquP+xewuFxhnuLtkUxTXdRilOzujku3NANJn0bX7Kn09bQfUHOy1vJqCdNk1fZdfLIfe
QxqrLj95IZ5/oz/bV2Pthc8LuylfKn8KfJjBtODiy4DG+5nAwChdP/XcTgKDwPdBvER5jKgf9Y8N
chOerOCK1oQHUrqgjrlx/redQMSB0Smypn9+aGP3YkCkbpqrVxWmQQK7iBav80wtuUCcTomeWgln
N06MKiuKlURDZadLWbCBdk/UQdyjRaojKexhj0fcAW6PjdUBK/N8/awqc6j3jUpDAd4gbBNmB3zN
ZC32dVd36Y1Ed0R/7xLUpDaifhD4GX2sfv6c1DgaUEqUVYlUv7oh+GrXyGSIQYyq5NfNtvvjsE3w
295/ER5TFowopEOolDj/JGESfQXkiOAFJoZESkviGke5RSS1UBUwXgSoHgTz8Hea9skFzgZvpOgr
NTTb5fclvRVehO78WUdkfoi+CqHQchH/u8if004bAU08Lifw/6eojnWAB9pGWWG8o4oKVAezpmp4
lxIY1KPc+yriAJlxIe5tfF/UtdXJLKyC1fOOCjSOqpJvVSD+9ABPvRWOAzQdZZRPQ8oSDw+41cvL
Tb7H3TpsqdN7WU62XTCai8brkivI73+Gm3q9Cfecz2KiuCN9+LZlN3Uh8490+YULsWJXzBiEIuBM
qX6GOpBsvesuAw81Ot+63t++LawQ45etiwpZWl0WvXfYFTVCn3FvX4UHZqQO9FNQOOxiZrnG6Rrs
Nxdz6Gm6uKDcZSF3AsxxsU5gqqVF3nJPuOzubpo/193+ywbS9UXsb3GhkDBmCCmmCuoRautZzZpT
VT7z4FAMhBjhwB8jdjp5cFVj9WVnZa91T09lgF9Z79+YbjylG7HbTDNL7T6A9/LElM/ElJERBeB4
wU/JTcm8WS3lPIUcCP5D2umFhwaiu9zlZf+nC0r/6Sn//4x8C4VBqBka0acjT+2h2YYryueEygH1
ooDCep3+pW6XPR4p9DISRlXoTY3SgzajdrG5SPrwa71F/5DWr+SOtZuVmHf+sdidk5yIsPLvW9PH
J46YHWFqYOxAHo47j2M37/qmuFNdSQKTCvK8GXwNoYvqwkqcxGoY42TXZ8sb1cEELlc0Iyph1mB/
UKbPn36ejwSfKDP+NK6T4HPtutJ2mnB/p8tUkIyiwvbBZwEI6cnxZEJmanUCuylRU+NCz+3YMocQ
J1ml+GxIr3k8vUyAZFB1oNKIWvRJkX2N52UzI3/2WoKcdcApvBWzm/GQANrF8n4aBAoUxoazpfOk
xmJ9UitKrlOGUcxEKzcuOmJCJVDCT0tqb0w5s6Qs+vSjPO21mCmmTEKgTBEdhbcTYJ67rGXZwHl4
KZK4xPnJLD4mTobFEjqXCRQgQ7OB4BZuls/3wC5bRrN20KIaQDdw2nJ0SLrdqpGPpI9wXpLsNFv6
ZZwnUx50GyvL12lFIB3HDGEqCfkkB68wUXzn+5vUFt8L+uERynREJod7cAATWEkGW2PuajKp75Ar
EUyNNAWhpWQgzqckprdyuiyIyUglaP9tCPoebqNqm45FWvXTXYFm3a19QEbaa/DRgYlTLAXxVLNf
aLMs1a2EVhDgOVyE3fTRnjBoqD1OiYTrqK73+VvP2thQVPfFdeUk2c5qBdGK4+QSe7DkvQi/q+SJ
Gv8NNZDkctqO7cuijg4Ex9wKI2FeZysXLqNruwpomu1n96VJhTYsr45k+apo0T+pFCCExGjJ6ITP
TSAs9JfXE12EDUvTzjhmu4OOIUUdxfqti6EGqPECuaMi7y5HZM3ohrvjxiXo42fZB2S6pmb9ttrE
MJIFmaRuiJvQVCV/hSuEApG7vYU4sDvQly78ELkZynFWzJVi5+HXak9T0kX3sGqQ9qsxm9mtme9d
z4sK9MP8tq0hXSdTGV7VFTeQ50BLCPcqbvoV3r3NNtq5M4GuO8BrOLOVdP+cTDMVerJiuDhK6E9a
gvhJ7IdiBvjVzfgv4jYl4EcdknN5Lbp+1IPExVG/UoGYkFATABkrT5+nh7dewAnv6LGzRCRaqtBX
zNcKNZ4Li7vDnULwgGfhR6fFSO2sn4d9Cs2lUtOPe8SyXtYDMoRhTUxv5/Fh5zWauKJGujixbZBa
KPR32+hrXTc8+iYqb5Im9l94EcTOOqTMUjjgCUrYHfCRcJKPEctCHxI9rQg5qmSTFZdWS1wJWtTd
ebmLtOHAjVJSs5jSzbcwojrY8O/EIe8KIKYX9Wql8HEpmYUhgeyGBZ909h97Oyyv8x7p1rqF1sIi
8XAKCCZg/VIn0sIRabfuGt7Nlvh42DrrM6dwekC0xMxF0/aE8VH2Yjp0MCj2dsHxmxeXxUpE343T
x2Jg43Urv8FO0eFDtIPtAi4Gg67m0qwrXOH5fTaHID+Rp7QSI+UBb72Y/eQymXEniPB2z+19cIm2
D2lYg04nOcyHpCP8Qpy/o8lasZl8OjG2z75DTI5xeCxam47qzquD5MLt+OGoMfqAZhmNd9h/yXP2
TgsT7SoYtoe7dsbKs4B57Uq/iKsQcYzDvnwzoW55uSZlj/YBk0EZqbhObOWz4jvYBJN2yYOy68K+
BP8GwCvEVspdiQitIYuu1zD86gY8rXazFLsqVmM6axtUt2FloXVKm2Bsnq0bb7qqIqZJWJwC7e6L
NmO0Tl2XiJLZ8DUBEWMyw6YMNrP7fI023Zs2ylf0eJfPCQgZrKzc6erpnXhqlnhc0pDOIodu668Y
16CZJ345pZWgHT+lScUT5sI4UB/AP1Z8vclFMQyg8rJNr+PDdAX/3Mb1kYNLzCAVASRAgLIp4mY9
x50gWi14XaVtCnQJRT+I8K39KENGXUAyYGyhwejP83bqj8WQyHEiTyClFBCfJ2nDmDnWsgcSCMHK
sEoNssUuc3aa3BIJKoyOgv5MET2krjFtEDKvyHLKYHPhZ+mLwbKuFQUFe3IISeRU5QJ/bTCtScu3
PlUzEtDRubDosXANIMd2i1Qc6DMoLw/vP2tqgiKZUuelLighHCcLsRc53RWBxPDZXHABIefISEHy
TJ5zlDnVvawqs8x0zqsNnXZPtUzIwMAR0rAgXDvVE169aXG7orKPti1wxUKKqklDVcTKAbiAYFJx
U1xPxXGCiype72ijyMROth+ywhJ5W6gpD5ScBEu8ghiduFhgHq8C5gfKqCDJo4x6MfftW6MBRN36
NaSEN6oeifnozqi3E+aJIFo58YenN8QpO8W8Uwp/NtPggz7anl5N3ZxGzdIR5QGZFPyoqMGY5hz1
yRZREFa3ugJKocRqtRNrN2HSXdOlmHD4qrcoOOypuGEGlmQVpt4B3W+axlA65YlVbzl7PNplQhxL
2zrER9RIPQh9LEmHPqHwaAIt8Us8DH4sqmGA3KO9d1OnKV6ZUBdAY0j7SkTjOiAyqJD2xhRghxiU
vVNJfoS4KD2D89X4R9coPneIWAS0E9DceLhGXbeZ09I5HO6Mago6OsKTmrIBtGPjY6jeDz1OHaDi
2xjCmGaOFMSq2frf7T2enrnHtj1KXWqnUQ6VeMrDceUeVWR/Cp2XSnWE7pPzqLwOtOuTDRME23Q7
e7t2dB0MvLn4+qMSiMo2ak7F1uFm8OIbI3qbIYgIHCdH0UncAtfirqWMcB5wZLgNJ9EQypR8YHvI
8Xp6XlEeLTbEbVTYGbiq6rbP9Zpgvmn0BMDCijM4leUXo2kdl19aMEOaYW2+fwDB05M6HRCtIsJD
ZhhznJMnCdV8boutDS6CDMKuQT7Jh5VTSIAamVoZGzI2vVSG1FYR1Uca3KIgCZeu03GFnfX0DHPk
/DIwiKqSC1bjlJ7QyeYMtqPdbPdOf+dNk/syTOWquVIB8nrL3Y05V7KaFmG96S8JmKPbLuWVu6rz
QCHWRFLaheaW3bvJh8ANa0qqCIEGe4VRlomZYQEXm27XrWQD3TIcrooc0fY+SlAe4OovSokX9NZE
yBc7r9uJEMEqudQXFan23nBj29w1BSqpNzJElRFuUhfbXZETJm0Zrr1QMq0D7puIY1Rnib2vG6AT
BH7l2JPTYEiyMw25tURzVH60yP5UaDoQHlQ5fOQOtYRnSVB/6QIi6G4A9eTCmJsV0wfdcls3oQtg
MogI8wgfhmm4KVZqV55ffvEG6u6hzV3eWJ9qFvZlfYAhB3fFighCudwLzGI4h9IwWS+qrvy9SDJi
r3n+nK/A4TLpMG+IIKfAahBfJI6rVyI070AyYbdqEi6E54VX2pfhlkyGf+DHOgQOMpjUZetZ+9qc
6mN5CK9Ud6j3DSQ7IDo33Z4f7a3kMYgUpzuTjiTFxHtOONy8gnpP0TaYcoyv86rdwZ7fXNkOXcnD
TMZHAAYnW+FmT54ml8Rjzt0RqhVd4lzQrSZyPvDjO59WoueTkQdl6O/yIAu4ziRu6bseFTHVEVPq
yTLqrLsxvqz6bXmTD2H2gsiCtRHy3sJMsq61GsQB3O96A897yolNV4f/v/byd0aXqeGphPtDejMe
PPem7QmARdt/eoOcEt+5vBz5cESg6rmtf5XacuesHivyKqX4dWx9kIOSqj4hnlpdwaoMkwAIhZwa
ceGpNt7ddrteGiYwXT1Qgu9om96KVOmJ/N054VdlG0UP+Qq0pcw7vIyYVlZTXkw47+vdEmmBBlH/
RxXrdosfVU7LKYBIXMHNTAh6M/dibJWeoZhFiPxyMwef3IAOho4w1z4HJDxVhDJPAholTg5kMIKd
PrwMIMZU+35TSEacro1K/Zvcwd0F5WLTdpW9/UzkQdtVyBYT3ZN7vktCloOHTdq9V6R048d+ulwh
8T49W8fO78NzlrarQJn4eeGJcMpnaYe57Z39sOJX3zWXnp/aL8KFE6vbuuvXYrNGxNZUQBA+P+zI
0RdUCEjj6mWtX0NynN4bnYKgpUNflxnU3jz/nQVbki/lLRIDdrcLHWxG676Y6PGSvE1Rbn2GtV/9
z8RuRR53t7VVFQY9YwoC42FGouCAD59n+ZwgLqfOFPBb7c2hp++STIDnOfW6YZ7xqZu2H4rebaiJ
N6SFU7Yw2TMjrL9YmdVdYUhYXWBEe8Nqna9HF0i7fGFsm05ZEJGPrT67Z5pHvu43ZJh0WamzZxXY
EWocncdduDoolpNyYQzLhqYh0+EbQ7JY1GjhFh3PZ3GL174z/M+rt+mf8lvIt2y9KqCnNzaMogi4
t7uanzNtlwZiGu/JSG7N5MnTxKqcOizsE2uqX3QZZZmMU972D3TzSrhXbcpJ2/LDKt87XEVIrwP7
I5tLJo7rpOHYCpfJfT7NnDCcxnSZLKBTDicxTiLDtylhRSVF9UXKJ/agEmvCUEJg0c/s9sCnyg8/
dsXyue+ocLW2zcXiEuOpkeCQVyYVp7TPSStjl3Dk5EhsLh8MuGN0PRH+LSbqUOn21RTP9kWdueVN
mHhvkn1bv0jQ3dlZC/KpCIaaHB+qPzddkbU2JXMuMtKN+QIRigPY6553PHDA5/vkGkGP6NqIfBcS
JJjc+IO9qmIRkeQlvqQyXNihyvs4PqiBVNSPbJAyF3T8+SsWvVedRyWJZ8jyGMPuihTMARzI7dEO
ZPBMi0/zhDCXqfoG+PiwC6Z9c+NhgIp1JSFXQm3VyknsMelBQgNVOrqmfL8NyD8MGvsSwihtUoGm
Oqay68wb4PTp6E5QNiLDqNS5Rg0tRCSKGfM/UU+mDeTGIZB4XRVby79USiHVaHtl+GAimpuw3uPo
7SfNTTck2VVXcnx7VsMD1fngpjSOgaEvt91AwawOeNIhZteXJPLuK8/jbun7Jb1IO//rlKDR2vl2
uV5MIVMjMvoU18tzShHFDlC/d123PpCLJU9f1wXXaFIU0W2Y9e3Hw1TYX8Z2DChKzsNNDSz9rTep
MxzFaKgM9KlqGzheEndXeaT3jdrhzu2i6dL3uvViLos/aUFRVVvY4/k8F7vQGz+uRTPuRguqh9Wg
rXjQPkl4R0c5aQ66C8wYKLERm9gH7jSijuam8ChZUNT2AWyoSGixI+3BSuiN404cJvxI1TeLtKeu
4lfvu7UnbvQr/nf12xJyKsIqavtD/FXmHVN66BCBJWQCePcqGfnnrgRoMlVfikz7IyJGsg/8WDr0
rL++YVh+vL7obIkAE0/vwoWltAYqZe1XMk4HZ5L6cGiwuKRmUWY17XXKS+RciLAsZPYJdAmAtyor
tSzgwg2JXDAmvVGhw804XuTbXQwYEns5+7proq+YinxISv4y5isLUSgxmZjnsJJdgWQqxlVnHdq2
TcwAS/sZlTzqSytDreH7JEvFvqgc95VdNuFNODFprMVMBoS8D8xiros1Cn9P99b6qt2vy5e6mXuC
hSFo/p4cPx0Ig2hMJ/vNztlTirUz3nqy1drNh+Zt0m+aZBc0ZUaBrSyuW4Uilk35a1OPz4I5+uo6
Zf5Rug5eRoHQa1fGxCJeD3Z/WYc8DHtg2WPiGO1yl/K5hRTeGNOSUQlztSjwERYut3ZEnFc17CeG
j9DfiqhfQctepfKiZzVM+94FDtOWb4Igba63+wgXymzrvKaVw9wnAc3QZLLWZ6CSOoQZZqwe0th7
ZtUHYseVKhyOUFF2bH/blvum9omligShVZeItPYUDNb8bYk6GQqXf0zVhtJqHUtSHvuNhiOuLavk
OmjYi62E+u2WTIq38IlgGsGeAb9dmyUZ5FTCvZSzcZypA/JwKMAmksM3wWxG+Da7269Qt7vdOKkI
XrBRakz3RNQ0tcMgZmlWCWnmpkTe/cL8IJfDYscmTBO2kBPv8SzJK6LrkBDbITsBK4Nmr6M41Q1J
SGG84yRlqXdBh07Vz6Qb8ztrxm8S5zXKOyF11DWhvTRXLGKgITddNdbviZ9ZkXPyV7Wpw6upYV1z
iLjPx5oz0lx/ANtqsnBtHfmZbhARpQt948/OejnNXOicq5hYeBVHXBJ1GfXH2HtHN5/0o6isPr/0
WnKsYBzd56471C/WOMqgF/Fk3fWwPOf95h/TYdlcbty1uS0S4haimDXZtQUXTHIA/Riv/LDRHS38
i2pEj+Zy2WVxPVy1xNrXlO7iV7xB0hqqFGyWwv1ioQEDgMhxb8qlny72vH28Mbhs24VlTdrfggCg
Lmf783trJCIa444ZTpNy/Tva+94fVqcfEFcRQQL/sLpd+TLYT93C1sYoPGan5Qf9vIFBrgePY7kN
uEPbkMPxt/bgt81CcvkSFntwOVqcHAJ3/Vb1QbPdxOn0MkHOkYU6cFylFIXyllPS1Ht/azOPnCRr
h5deFH/wKlKZOuMgcjJiM+RX3JGTtcUf62Kc0v7KaPZ70/rtt3brOsXQriOSqZzF9cpboFdfC9jT
3FTbKP4cuAQhv1VDw4Hm1uNLkM3VRblE8bOcJg1AGhBVU9Jf1QHPRGDHJsy6b40dU4V3dOssxQJH
idOpAA5wmVDa4dt4QNrj06p8YENAV28330x2UOMEdpVUfN30K8QMs9vZ/zNQ46DdEhpZkHcu6xQf
bxdMhRv79cW67otX7VANL5B54JL30auC5pQd/4dRfbMwKpw7D4knTL24T9JkfllF8/jit5FIvPbK
w/Qyaur9bmzC6KLc4CqSJtvqTPvpkYIL7HayIzcU/ot19jA5WKM6t0BPAHwB1CARjKKwP2uNUJG7
laqZ+J4GGoRaT50hdTRItxEQprRVz9Y1TPX0NA/AdI6yY4Tx3y+89qrZ09xgSSNphGSqktIwA8RA
uia8ZQu7xorjDzlASeE5pIwhjw8BoTxEgdGJeKHMTYx8cUeA8KpGU8/2N1NlRNXWfA0tBtNUhz4X
Nuymjr6kYCBCyEuYQa6HhgqegVTwie0q3DrxWzUKYLS9VSWrB9zHKUBNWD2IvFskFCJBRQoSZDSh
tlTMoJMJUivEo5ADdUYEYkxuYjC2yBJCcv0UGB8/6qAJiChGKN7m+Xq6USr45cl6ND9FboBZdpIG
tpuijzdObr9OBuAPzLRX8sB6oCQiG0JfkknSxFFs4BqU32xrNnpDgnsa6OPCg2WsVgxmHfiGLNb1
xu5tukVFMF0Fau8CoCl9NuAz4WlcKtcIaEloWKtIFTJVsVXy1skgwRyphHY95UfcTHTS2JFqCgjq
TcCo4yTfObryv3OopMOiDFsiuhIjFI6loPOclhxq/vNgIVAXobNNoq8VM6oZWmPo+xFpmOudQ0Sc
8hiUZPtIyXjkrjj5bU6RzQFHRbcsy+alMMOdNz4r8vyr0bEgnhL5QsQwpIOu18V9f2+kKTIY9Mo/
DFwDxJFRv0Ke5+nk+pEqtcMpwzb3JQxEWfjhHq+2h7SfxqF4KWN100mRj+YeUwkqIAv4y2HvYY+g
7ifoVEC8yVJ+KUENQM4u/2ib+b0pU5/XBfq1uEq2D1kewzOAWZSrHw7M7Ze8XGcGNvnTa38OPmSR
QxyJ/LPXcUImSXJrdxAgkYgTyUI7a0LCAouJkpYhHjeAsEZ5vnAcPP3MHkHGPhzaybloeWXIyYMj
p4h+UvIX0S/MqLRuR5JOmjsx5wrgIfmYaNVLaDQUHpidJD0VlTINCRAwjBSOjebsxI6gGiQDDxv5
J6OqNXLE0N037EpWvQgF3YhmtUttTmDJdkJqE7p3st9/EU1ZzqtCJsmtTI0PfU8WRm8xhLyRtL3Y
9eom/qd2x8OHcrqQCjuoJ3ut32mRC4AqT+jpAFMEMmAC7UWMX70xgwLdQzISPBIHW8FAWtiRIhH9
A5iP0PkPjzYX5JQTIdysi+MXz2pEXdPBXWjD5Lq+aTIdjZ/gfiPKroxGXGU0m5HzQF+887m5/a69
y4b2ztsAUBbEUSQJW4YlTv9RdBwZf+K0WVERBZvUEyW0I3mlkJ7C31fIpwuk9e8lLjhLPBCLCLu4
to3I2Glpf422XTL2mfVaoOBkAIgO8VSAqprbQZyoMKGi4iEupH6zFszP8qy5BBVUayR7PVOmOxUk
0Mi4kunCcJCIGHvS77KswlqyKPdRJCmJtPwbA7F3wH+xE+v9SIckQ0UZTfE9iPglf6doQR27Cs1Y
XYSyQ356pz5yunkEMNDTIS9R7/1FxCFtmmiIhy12xdzm0iPgXrNbTEHM7c/u5T5VnzjEvhs7n/d0
k97pgtYJoh5cwBWjpsXT4zJ2zw8XJeOicwQE0g02iKk8PNwqfwFs2Fn5j0hGga+0/aSVIKKqHOPs
dY9aFn/Hx1MwLpDw76TNPuFj0X3vKtl9TlO13xkOgZDgMOW90fpklH2AEhjI5zq+R4v5KFIJtThM
iGpCcPkKgOsGPP2BN42FjMg0Fe2WFhUeyc2uPUE7xTnaOGipCJAdoC6mxyGInLHFgJSVU/TmFvXI
HMgHn35Qjy2qbQCcyNcdEHKDPnxQbue1VQQ45WVioytGoxKRlSvTSUYiXEDcgvqu12qVczWhFmTs
jjiB2J2vco7Pfy+VpYX+YEwnx39ljYeSsWYw/9iCEmX8fsyHuCdoguQ9IOC7mtbyhapXsMGE0BVC
xcYKAzqPWABPP6tTAYlfxnVyAudTle8pBVRvpo6qPe3IibLQBUDRWw8VDmMwrs5zFN+C73+vKqkg
/fE+fN7MdP7oPKv6YS7SnEIb9roSmZYkoTDrVTifm9xfr3iPecVXl3ieZMYQd36iEeVFZNf9oZvv
0FCqdt1IK9oiGBKeUA1Ueg80UCtEhKdLozpG3189pmIGODWs3wS3Fujn/GX22KNkZL5jB2FIY/dU
Zs+d22qdqKbfSaHNdkp4TVsw1aAXEjy2ANPdGjm0cfiYLtnbNvQAcTHPzLWojJ1N/Gnkx+b3RoYJ
0RNZqElu3hqny/Nr0oBqTw4UH0A1Zx1jjuj5Ptwn1gJ+ZAoy77VuX8ExVH2TAMVmyJ+1UgYhrJMz
nQ4+HchhtqG0jEW6HrNQM7U1vJ369nm9tr/b/SeB3RV41wHvi8N5WgiwpwVAChtOpxO9X5ofNhGz
YnLVukR5FpRJW88ug68ev5Zi/nvF87owD9byDGnAP1z1LMdanxRwCykgNLiu5VE/CotzgTlWnq6k
NGT/LQsh6ZoE5HA5mJFxz5P8R6Yyj059JMS1S6YJ9PpkF7lL34dzMFGBV9IbQe0EdxlSDpa8qqi7
HrL63YbAjGR/ghwtZtgEJbJmhnWNSA2yCClfGhl5SA8BoqzU7uGmRMtnJUZP7/tHwlGEdQFcY6DH
uQRV5eHcB04MSDboVmxvUIQxPZz4K2f5XVgB+VUChxarAFHqKkuzMkwPr5I+BOUH9wKvFPUxO0Rb
KDN/VBZrw9JKAqKlZNDEE5eSREmoQgL5FLB2cgRRsC2zO4VuuoWk1msclDiYtStXm4wVXbKgJnfg
+yQcIXFYyu7Pch5ZDnJVmo/i2o4Izp87XLTiT3ZEYAM/J0TCBshxT1ib+TZMUB2Ol7sEX8baZ0mS
1Kzh8Kyn8pRMJGKw9Y0xUKwS9/i+7PZ/ue16u+6PtQQElf94eqYeW1uYzPv2xkGMEkDvyUy1AWW4
YGstr+0FFRAAU4b/xdWvzrI2o2FOIv8usrSoRMa8HQkdUV4lNaPQSVpqClFEA1T4FCDMKI2sHE3Z
p8f7WPiEoS3MGM/d+hskcR6uLLcsIzBqe5LD7fTao10i2eFuA0YLtGLhQv0hIdUqwqVnp/RdbBLd
wPdsdLOPG4CmZwb2a1DvBax4ChYbCoHBqTKAWx7c0XWtzd1aHS62jXUpod1uiakGF1cmtiNWUpyk
5b7GH0e7fCFVhrCTJjfRAfUXadqaSOesVcGj87wBBIiTF0UV2uonzw1Ft9Ed/Azojf9G4qPFHmgV
ek7CFyjE066U9JQwcLIIsPGhUo99yimjMO+65gxsQtpYsh9UicLFwdHwCUA5nXmej9zEPM//G/DJ
whxL1xq7uchfKqsICut51DlXAgFITyx02eHIW5gBAkoJKwh4C7jKlcwUT1xddX7YIynknDnaHoHd
Ms8oHuKcR9AFBfvhg2z9YkyCgXaoNnG3J5cASFgEzHNKRwyuLijBbAYtzfL0qKCKcAvc/JNKRXUM
8WWFDAMfbYrHy6mmdBRhjUKeHKg9PO6/dBCsdSBJmUPsY2TBgLEeLepy0d4pZz39qE91I4jS2Puo
6pGQgmr4ZU9Vrj/24xrBJj/Uyf/j7My22zaztH1DjbUwD6cardlyxY6TEyzHKYPESGIGrr6f91M7
v0XqF6v7oCpVtmKDxDfs/U77yvYh5rOyQG7QcXL7FrKoAo/WRYeO7SyfdtZ578d/+oEg5h7hf4H5
gel8dAsVGEDcSwM0JV/WTTrDozb4wKMajQQ8TONyw+II/KrEjniLJsherSVjljO8UJZDjABqb245
rLrb2gZSMQaQaCqzKy+EQ6qRnVzVRAye6duJTk6TfEOlRgOkMSNU94wfPLxp6zUbOqpD70H1ajPx
nw3WQ0EG2bbCL60+doUZlH56R0E6PBGZTb4q06m5zOjWroqFz5thbtNMA67kl96Xn1XaqgA0o7lR
WEkxPbdOex2s661aUIPRJsmXrB2fjfGUS2zm3CWAANPKvrrr9xZxTrLU6ZuArTgTzKUrQVtZYjJl
KlglX7EafmHPCgv2cPC/v17eAA9ff0sH0CzWnYET2PUeHKwvbQItiB1JOlmzNbnZO8D2nK3n9B+F
Gcngp1xS0wgBAUUeTRCapBFN0vuPZorK11esHg2vV8wFwZzjg6IzGMLcCeOsftz2lH3GfAp1z4RZ
0MB4I4+QPN/dNnXObEUrA1Uw1NBViEYOI9kieTjTsJPVkbplxcSR9bS6LUq9LW5ybWT00xn1LDSf
oHgjdFPLXuxz2BnkAbd41H2kxIJ3g365nSiTLsyc2S4NYK0VzVEQFYGi58K3AJlbRkTLBrRh0DH8
PAYwWtyKwy2HFZ1GBAdIcDCCzKx7vlmX6Sd+d81oAqxEksBBI61n1sjWyHKsP/F+WyOGc37kFjKd
uqGerRm7lS/Yw4hvPFcwDMKYT/4ebZHyKYz0A4bxe7SFciYfZdxhivHgFqIZvm1mTMfZf1lksNRj
u1aPfo32y8vQHvpbpH3vv0BP99B7L/BAJ+o5Tdm08VqbsC8/onqUBV1yIt2hE0U2o7xNBJh0wsIo
hJnZPgIxMwNUeXiwJi4bjXlnRYiaUQ5Dya0LBzkcLabE2hKMyR+r5mAFbDM9EPjC+5/m/7McucQI
LaAUPsxsb8dtbGcdOyUemFWTZQUKGLRITJEexg9tn9rnsYOgyl936DZbSPhpxPsGMv9ZTZ2RT+QL
yQCqWEUEZ7wijqPFffQX2lCdRbFc+PqsmTtTCSkPRk6jqYe2LVL8cQ2zLq79oG/vbY8FYVzR/qJw
sBWBasyc3It0GS4rr2rPodnRW4WilxC0GHEpkT45E1C4q4BSSC3ano8FPGq3cDcgq0kQr2VQ9hmi
gpzyiNWI8AkSKr3AdFB+iBDbXKktnkZ8bNm8etdxsMP5JQ200BlxkPbIutc4Gs572n6GYSE75PNN
CSIQv+K8y3rEr56MeTaru7ZZ8W3LRWNB4J6tFX+HXCrvv703ak0dJv+8vUPbqGUlM4/o+8S/gFwQ
pm186ZpvYTBaODGd+gq8VIGk7FBMTkhfemDxlYrTZIhgQIlOqUXfoB1fP9lBFTzmm6BNy+SlCGEt
81URbt9NBJ2opwkYfUQupRJyWCdPChhBr/xVoxVM5BxHtSDwruZ9yfHa2EAKTnjj7pE/pHZ2qdZL
BbV4MV12jUuRzykOz/ud2R7nndV/zaPlcrH78125JxGhvpIVJEZciC0SCVJKQSZSjJ5dG9L2ghvR
NJKbS6PZDOH3bTfcr/y+gkIiaIhsk34xRiQFsKiCW5EUqo2Ilt9EQsobPgWc2Xy3kUXfSuz8aX+z
84Zjhi+XWRkKUGffHglQ680mrFY7YIIJx+XL2PByqslxoGug3cA/lWHs8wNipgaW3xQx0E4Ndbty
aCMkQJQHAQwa8WNquQWkKciI/FeZgNaoV4YFmjREXCKDLJtaYn2ISpDVCVwzizEo2ju2sR2j++z8
4G7aoGzGpSPIB3/vYGRPkAMsR1zMnO9+iprfGF6jBebebvgXcyIYUE0SDBdvEWdpVtoeceQ0S801
sziS6jEp6m/2AAIjiUZmERicid/UxURuOCcST2+EEDEmaBQG5IY0LCdsDdlGlVy/313GtSyQAVKp
bJZMyO/Z/j0ap2mBnBWeC2DMkxcIu43iCwUkTye3nGadji4140Rmy93Gtcazwbfmc+yz6HnEmtUu
p5jZVF3Vf7VrWFLc7/x9Dk/WFwJuqNX2XILgER4XEopQHwjnvBjj7Y2/jPZVBBR60YXzt7pAdRlV
HeLXgJGEaeAuZ0tWNeAMze4yD4JPQMbx5VgTwuIN6GQwHzj8aZy4dgNXnCOwPFPUiYwKwBvoDWde
uk/DRrnMpyBzD9mdXlqUo9enPu650YnxjiPdq0wImXkUo/gxo2h2U/TJWqgCJSnn5G0+Z7FuJByI
CDbCUzfrcYPKshbpQCIHgffRAfpQz2Ub9mkbPiDJvNNp1tjoqzEv6TUI7UITf4M5jzyh8refzijF
tcQWc0ZG/slUFvybLGjYADHsuqOkMe9iLjKK6v95ExkDW3B+1YJ+GDkWK6DFnr0LDfLpMt5qNlFj
kO4CcYPrDZG2Ukpy1r6qtP/LGf7/PvUhXhAtbbqJCmQEAnyEQsbl8lmEp/pcgKs7cYDKDRcHaCoD
PT5AktJ+ZU2WFes/cDrqhD6qc355Lvd1G8m1mCTWhDlH8gZ7h7LS5Y1A0Gqn4ja6M3SLuV4gYAuS
qlASCAhHPH3VzZQ3nISaICxcw2rq71BoKAVgZt//At3jPlzLxo94GTHPa+v3f0XE+9060fOFzFun
9wAwQND6XCc+00oYmSkhkqaBUiHjtuCaL/ItWuL1UbSqTeva2eFtve2fk3z8psdXiqCtOR1KCTQ9
8EgQFSC/eGA5T8lFOpFM4r/5EaLAVs9O+IDp+n75CEwBszxnE5dmuKrvckDrsjO828LNyPIWjC62
UjZHRWsoKkzAUqN5uvy6pombKE1oHTVq2Iq47+j0ZX8ZmcEwc256JNZxzWkSiYaZmRclX63Mc7L9
TVAYsvsJqMg60FkUOcLl9XtmsDKF7eQiDJRwxMRSMWgaxxCcR3f//lt9u7T55Ss5WH6ra9db8kMq
M9ld8xvU48peAZ2MSFwfFzovm3lKn3GaYN0ZY7cU+WhGamK+HQlkiob47xMP9uYpBWYeyTTtQ9q+
Xm5ePTfptF2puXRKaeS83oMYI5sN6YM3KabYJ7+am+8JnvTy5X1Acc340wX/Ci2JuKNwyLE7TtX0
b/hT2BBxjJWWtDFg+QMAqK42ScZk4ITMF0ouQjqEmKK44j5w0ELuMQIymUxp3GIhTBo3WSf6+oqJ
JKaOleXF5iFNOBRf84mvUF/R0dGSkMIDUgGSYaDAX5b7iBlit9vEsZlPE5OE17Uvrbk6pK7U/Hla
4xAUhmNPrKxJyaIwkx/V6FSEc9BBIi4/aXQK3tyMvzzdAXhQ533crGGxY4QswV8SiOeYICDPKFSo
U6t9dbMdnA8z8Ur59EVwfI2I2nTy2Yqj2uGe6EIVSp4qMQysPrl3GjBtxjTiBZCaTiArKgN6e7Q2
CrVuSD2Rpi6zegIbFuoLn62qeyGMzyUkkpdIXYaJTlJUpg1boPl/onKzgtNKe7cIcNKBBhSaakxg
UX2Ww8mY6k/RUUQU3ayb9lzRQCszuE20bpeeuMrfXoK/fIcHV3k0VNHOSqbYzHf16xg2hEwT+uBi
E32SS15v95/UPyhfxXdr5Un0J3BRWj6tvi6vHsJlvDmxAt96xwhbIuZFh1FA7s7rTQys1WfoOhzu
C85OrOXSuBQeliBUIaL6ZCeQUlNAPYNunsTe/GNC+x/hzWmlypttExs2dqEOiPs7DMj1SnffcJuB
KUNJ6rlkBJcmRE5co4RDwSlKX2op9M20qrBBoXU3RfbNtBGqy89DqWcF/z/BKLlGj1JLDUnyya3+
Wpzbvbe7zRg9YyRHGQGtDd5OQpkNLUc50WRURYAQmjmW75LnPvGuNZ1dxRFxFmb4gKomEypItzUx
+bAegYJnzmWdaBr+pX5U9YkkFgLVYEx49bzecWYUEGAk2eNi+gWLi5cRRymoXrfMaammqRwPDxzi
XQM/wEkQ2Id9cls21joGA8hKQErATiwdijPFUOj+VLyAoNRsJABId92InMyy0y99RvkP1S/p7ERK
6c/s3heyhFBiDvp4ogZX9EeEKlPh8m1WXAoC15sxc6RobrJl82c8EoLn0hT9k+BFyvS88T9bVTrI
2HQjxZrf0iqommoy799dFl11I1Ur4cV1SucQ7EO0w/jxQVMaHwEHyZeKndWuqUdKLKMK4gzFMpm1
UCOUYLbxino6aVjLdkjhbzf0ur3AbH5O708G9RcXS1x+F32iC0CcXoRGV5EUna10M54iOhVL8eZx
G0f4SgFDiRM7rH2Ywdo3GxK7nkVXDF5Ki5U73hWBNttzg11qjFRRwLyjE50w3tO04vHBe2kzSVho
zCjUBULS36F7rUFliNoD6dzAZmGxvsjaKvmjG3CfIOTaMnqWjg3uWT82AVpaZCLJIQcfAo2g4Jii
In5TFr2mJABjuz536eg81NkGZEkOJpI0z0nCMlHByRXY6BcjinXhY/2UUKgIg+H5mhKkSYu9bK4W
IN8zL9pgEtnuXRwh6XQ2jjv7a2615cdxW2+vpwiAa2zpENuU/uP90+6NbCHmOmuaLOVxTHLRQUFg
5aMzVZ4dPWdJ/V0pwd0Q3Bl/lJKoOwvoDnJZqIgJnNY4F/g9I1InCC1u8D+D0ae74UM6DCwq7iDC
dKXp0xyolgvbIzhNi35fbM62nXuu7SSzvhLepEU4PXXByNAO9jT5gwx/IVCD4TmHA77ycUhSC7rS
pM81DsomOkZ/j7u0abLfVY91TH6aHIoE5kCQJFydGdkwyD8us6/m19A66TTy1/RLkzccquuTwCMp
LJW1K3WCLlfpVCi6P+uCypz4w0iZosjtEa3HWFNxAkZ5NXAhh3TO0SlIaHdBLOIJ8uCta/XVZz64
tvJ2G3Oihr7RWUzoRe0USs8M64K1iHH2+PAvyvzA6PdoV0j1eE8VqFRIIaDRGCMZX+bO3wZXbV9d
nVhpbzSNATYDwj8jJvPAgL++V72w8VYMPs1Dt0eQxCLQwFSds0Ox3AwBIC1NLbq3i87rTGeutL1l
8K4JH9ieTVt8kjy8tBSdcbUPMKbQ47p53e10A2ZoXoxeQFSADa5qBqKe/7L2LwWDoeHe/1RvpPMx
NZR632cHMb0tPuhFPOKjwyrObKB+CmntHwpqZcSurvOvfDoT2dvMCA1hQwUymi4dFamO32oM7rcp
WjaYa6PModSL+NDvP+Jb7RLJgYgiqacRSR5lW24tDjOu53vhJJpxaiTVZuQd3TnFFJkOl1r32tVi
+BRviPHr2pTT6u8otk7fvEfPxd60EbhGPqP4+P6ORJu1U4xWE1dP+ur+scOQakOHQqnP14lMXq24
Amv452fpEXUlaU9JJqOK4D9QOB8qXaC0qP+CSCcIeJPJL/+lBcm3aZx4S7G9L5Lk724BzFQQB4FU
sAIqA0fw0UYg/kQcECqrywL4TbH8WQsUNHGGtPTIyHrsmVyhklgxmSemHiSaGRBooDl1dvhqUEe3
DsuzRTjzv3zl+ggugfX0ofRRHPCv9xoJCPDducUmTxBFcPh1HTUsopiGYetaknHDXRbtvkrY7JPn
FIb7x9BpLjobobv3gmydBrQAoQ/aO/NgMPZGAEMK58EhYE1OH8W7NTTDwe2E7zYOgG/tmgwzHLG/
ZQUAR9Eq3zqBnV8jfIydTXwiwYbcxTG9HTw8cK0cax0zEhSuk/nc+yFbblFkRPhpyl2bYw1021dc
2sRAqQsh1cYsaFLnui0HBPO2uegHmrhpJlA6doFIjcTTTgFV5HTDz+RhtsSTZpFwBPlIdShZUAoy
gtgvfDYqdUIlMQXvoZRshH8XMTUjuV0AoWuCuc/8BdmGxxWlUtfwWWoejQl+cvlL4i2lizmszVqL
GoyidgftO22h74uGsJmixTwHrjf9u1Gpt275tvxiJr1ADuEu48GltY/DnriUPcuzIL0ZUwTTERQk
lyd43nI8h9edNX8bBYybAITMxRi5bvX3FTnWe3LR89YrP5gIAzMD0M9c6y4bhuS2JOWLyQBOd9bV
8M+xB3qebajDVP+bGYUxR+21ejets3ER8V/zHrMFCUa84FlM0hJbZky0gfIzG9VEyibIvKBEGEh9
E7sAcmWwfK3K+mtOIgCQDUUUtq26p7aadoowtMkNKHKFCeb8r6nEQN5UoN5xTWFXlNYG5yRfb8Yf
FWWBc95H9Q+TzYwccnIu56a9J92yw24z/xX38e/wSIjtGujJrvkeOyRT5KmQ+miK793t8NHuu29N
ixiwb5uzdBovx3X+FI0sxKilvG98hLMx3Eo+EdTTEp9HjQHzbpe7hniLze5Lh0nu3LcgRowttmML
QDbuCenZkK9h4lq8gtXV9LwNP2cldpEyM4oSO/iQMAYD/7ZdwOaMKWSi+gmvHvcfuoo10lj6+WWb
05uxTDuw/0s/5+uwrRyHLTmFmPoGm/AgcGwN1+hUQ2Y2DGpTsg7seYTBSXBvdqHyJjadx7SDek8E
FJR8MGw3SPeX6Snu4AazHBbU95YfvpNhrYtZcRuQBLuuKw9UUkkHOb9BBGR5XWz85Bn5FQZqJ8fN
OpQzMaY70g2mzfqxWBETEAD43C1ZwKxLvbV2m11lJZEEzHbhgwVztIVvWH/wVWPfHfOUmmtcz7c7
0HjPZRs0Ezn1lodZxByyRdBIulTL91W3xAJQBRAVz8+0wZjcE6XdXFkFBJI9E37AUJHsqghtAhpb
fthqKMFbDohzG/jkPtroVJC9ea0o2Kcdj8DITWYGMK+2CPLgzE/KvxWo23EJXfrbdfe3jRn+vk77
3aPHQJTz1lMY0IQFXXKGSMKiE4f8IVSms5RbPcbRReUXHOZ31U04xVa67p7AkC79mSIvlIgLbXqx
oN5Dm65CVqW7LlF1kJqDYZe8MhNhipRWEYMKhjytoj2ccEPLhj8EHwMoKEr0yBROv9yiY1SSz5L0
jcj+JzNkN3d/CKTtepSzOCKMJhPeQjB0tkdcYGS1CPlM3iDY9ktWinSHiEtnYmfwkwCQEHkBLl1a
/fd6dNiN6WObRISwEsZKHSWpbAssqQgxfSeKlPB8YsHoNk4HFB4pE/Up0dFRVyO4gh47uGitqib5
350XYzwx+TXFxOZVrqw0iTaOySZGbdLJziS2RuYYDeuUEtXIihQmi4Iy6nCvAvNl2AZUd3k9vCyH
6em666hkNc/surYNQ6SoygOZUV0EhUXgx8La5XkgRYoOfTOxGVo2cvUK5Kqn9GkuyBQDjfE35W0z
7u+6HifchhfhIqDk5B7JVKxRBEl28/7aPtKeHD7jAZJe57m/3yXh8qycbvlC5LxntX0wDFhAMEFK
R0fgmD2hHEJyLzgFd/kHuR0kcBCealJ96MVNQiJ8YbFdPstGLRSq2Gp6DKG2/xiEUDVv+HPo+yTM
bBYKI2VDQpgYtaAPJEOWGNlp02exJSYVBwGUWG3f78k7Aw7Br2YVIKnMITfDypDKFRYqHgOaM2Kk
S5DxowAQDyHj4agiRQMYVEYK9lVUu8ErNPsBKGZZ7c/7/WAEtiMtkNpIzauSfYeCHxBG09iRASFF
OI13H9mF9BowbnDASBSM6e91HTlSR4w9w0ceTXfTgFKR262FTcIJk6ecz9qXcr2Etnu9pASj00GI
IEAAIQ2fEPD3V8bhMGXOFf4sL6SXkVj5iMHI+eWg33svc4Rlm7YzCp6uhxgNOP4Unxn7CKsCVVAW
hiIVbSqBpeDnRAAqxXiL98rAOMbArrlBaUmsLz2G2ZMlzBH6OnFfelOGZoACb4bki04rlKXMZpAJ
ydWBQ2g9Z6x8PdEeBVz6AldqDZymXg0e8yu0YT4+2DS+LIIEjrpoq+3rbpvs12dNBJ4K0AwYptzd
fg6GblIGyJ3EnhqN1hXUHUbjI1dKyMolF02TSMAEzKARzVmd8uo7Q3OeXsRKoLFFPnyNbDSEnAFS
c5tw19C+rLebBw8Yo5meBeicttwcDUHSJ8PRzWfjaCKF/WCttckcp5O7rs9FpJx7prL3AFB7LBeZ
8haRktgV/RgyFRIbkAIpzQ/h2IYVB+Ots0kYjDx3pm+N6K7oIUlkww5RfX9/FRoPyOFrwDcaS8yP
DTI4eFiLTn/F+w+JDJot3YGZcxShTNfgJlmSNR0TlNTMcOvAfTW0Sem5ijywiYDXrik6DyW4bjX/
k3pEJRJ4A1EqtUv5nPPT7z+2AUyPHzskSRNQjJDiAz7c6qseo8rCWENcIiZhM5u+Nj0K4Q7VpPQx
EyDQS/IW64qqg+BkjqhYgErnAxFQLGQtZb8Jp+6CFA3pgHcF+inCIpuz/IS7zpy6szcgxYIMWNkx
tJVyc9nKbMK+ZOqrjpBAf8Vr2XGt9IjoppS7j6TbfKY/aNXVrB2djvSDYiTa0OIPdXE5zeQ6UE9F
Ml6SCjddrkzg8KBMTpRYb69JtLgEkjK0zDmcC2C1yZRtOZMff7r5zdQhVIXf/VFeQEXwIn8nOvJ6
KhsSfcTcgVZoljhCpQjTMPrPHUcIlPk4IWwWbIFsJiKe2MPW+P77PQpi1B6i6CJfhDBa5P0H7TVS
9bzbUji/WCkTliVuZj+irxakgvFKV6gkMuI2pBfQDGaj7FQ+qUka5gSRMlPjLowNmiuvGwisMsPU
YKzlQos7YutCvTka3LVfv62SE8rsOOCzAfudRvoAyQNoQD79M7gdgxny9w+asKSbUskmuUdMBJET
738PRz4HfQ8ByRsu0g/+eSScIYi7C6qpuM/S9LFZqydDcytJNqVMRnkmIfMmra+QQ1+RYEMeH+YW
YTci9roB6gNBZMycYOkd7D1otUSeRJjouFcGhnS543Y580hA0fEvP6LcOTl2vtMRCaFgxMONS53J
pkXXF6Duf30R5ylxFw1pvY8mGpeLXxieQkCSMru2YutZNZtSooXWE+5xVdTwdh3dz32z0Db7I8EB
FUfVwsUAwi+xThzQxNot6IPIKsP502pPsngAYBknNMxms0cnrep0ZZx7N1C3JONn+fZ10kpS6Vvl
d41DWFvGJzj5pTQ9wpYRCn5U0rF8TFlFp4S1xYOvkT/gxXrj/JCghlxIY4xdKkYV7CPjGRE/EOGN
VqkjHbV4pveXyBuVO0uEmXsgo9AfiIRef6Nc1f22dHpoaCg+Td/0K+w5XKgiPVXsyZeoHBrB5ubG
IY2WPY1BK9d+ZtoWOjFS0e6kh1PycI16YiTXRTZpzT15/4HfgEsB9CKNCCSBi8c+MEGtVpAlsxcx
Jw6zuNJ6gG1vuZ4+mQyPlWsQZyHz4AnO4cCVpnKFgYW9k6TXVCrc/6of//fPRYwmjhM1el7iHMh5
c4CHMlt1p+Dt1VXIEIZrQWg2h4Ji17XXzNYqoSthKH9SKJLNSkmn0I3ThaJJWjnYMpyAfGXGFH30
feXI65HfLyHBoZzQQub98JNULog+b6aWW02HoFxjUgyp5pdv09hgSKgw6p1sZiIsrZwUVmbeS0sg
MqWjePAJqReqBSosnLrwrIQ5XDY7mR6UUUQGh5Q8LxUkiPD+tymuvutqcLr0oh32T7oVSL68UtxI
YNXPvZveSgZeA8aLPGo5ncXZWmn1vUWQbE5LBoaZxOgTr1DVytFXFamJBTZWssPrvZDvh82uTwYQ
b/QglPwX5BLNz8ow11dkZhKipf4nsQbj5E8pWJwRQ4awSnWh+pAIyuz9hztSNDOQAO9wEIdg8UmM
Peb1w9VRWxTRUNaPJgBbO1Vzj+wRiAMFIrA8E9DYrplXoB+fvwjh9mmeJ1aWLjGB8woRkH4GR6MN
iou8DTGT3Ywfp7G7UH0iLaKIo6mw/tj2+VVRudcrH7nb+Hfp2nxooj/V1iigvd6gltVHPe1lO97i
fFSgF06jyPMl9Hj9Ua28Icc+sYBcae8k71ASgjzS8rHa8unAEE0ICbAoPBs2ZKGmgo1cWZjmZsL9
c7rpePO5oIkDhk/FyDcPg9nbjq1K2kf1qPUhblETi8OaWL9tCuuJFAczl40CkBFOV1LO+xkdVLN5
cnbJzVx5NxquqASM95fGW8+FYsNRxBZzh8hcev19eW0wb901Se6KCJ8izyTFr6TtBgLusTbQ2qlR
18QakYWSUkt7EmeeZm38rZv7NIP05nMphcRm+i7dTOy9fq5xQDTqk7b+qKNa8z1NGSYAAQqAA0TK
LjROdAEmI0V3CS9SBmQVUtr1Ug2crg+PxC6aLgtPGeveI1jGWN9/AeVaGzNLTtAmvBAKlKT/5C/J
s/p5pGiYZOkPyQ8845y/MdslHEAnoj1WMBQwhDRooIZRFtmqHGZg8qwqfiMU9U66Il9JplIlg6Pg
ApDTacFXuFCpZytsOdgfhAoVFuEIJHf4aEZYcwjb2sdp23HftrfyYut6UJ1hFKb4SVUuq9gcaQG8
moMRYBMqBW2lDloJnQmQU7HQFvT/6ldHZse0zPskF5CBOfoyEUmhQFDlkSNvlFU+wrehy8cMq+CS
Mo7DjBZ+nn/zlvCu3T0Y0ICxNBHUHvrky9QB0A19/o6O7uzEUtZSfXUEU6tyjRI5oZLEPQwd6PsS
+NrKqsdl5zGne37e7DZ3nrve6CwrGDifx8FHQqA/yvxFJfc5I25911S3UO5P8iMysvLE9joukXgm
l9gOh3qTTLPwAIRbs9bekfW/M8tYijNFemoeg8T2mF/PNCCRJOyrWEwjL15Ys+QhJl0Ey3W8zN+6
DrDEb5wHu9reqDMf2+lZsXt6A+9/icdXvuMG9ORJhJrLZ/cddOWrR9k/uSPCYCbwdBGcjgZ2I4fT
7GjVcwonlNjKt/kgrCMteY13YhXRARPbvAKgr1zUNOfRkDwnW/9arYqmCancU+OjGlfnsNk2Necz
SKRki6q8CRP9mC3JJ+OvRXYUl/ENd8q/lKjWpMR5RNKlbrkvSUAusCZqZooJHgMhUJzNSkaf6HYT
YCjRP4eHFZxebmbI6sF6w9jHWUDoJZM2Dsl3+O2g8NyZd7srSfyMsE3HFfSHIiYgt4kPr2GH3CG+
ngoANCFbhZlCJTKjll+oFUumCadZtffPsnS1LyeKlgtkzvV5XZKnDDNIWjh5rPM3Q5h5Pt8s4ae4
qEF0FGv48v98o3wDxCQP90EGVjxhDSfJCB+djhS68bT/4Df4klvY0yyannx3js/jhJUF/4Jj20KA
m/kcP8wggzPF33P+MpLPBcZW/SKPu+0TndswqChONTHBJinZ99uWkDcGim0EcJC+F489H9klqJaB
abBBKyMhgUSkjeOXOXUaN88Rn6XIUslr7noXW9UG8yNKTIaLrbBrBtlJFQrtYOGxe3yLlTdsb90+
eZRhjZzvvqxvq5wcqXhPAohClceJp5e4ME8UAL+FGW/2s/sYddC2L3CQhUMnb4DnapCRZq6+x8FI
CvtgA3ZCxRkvC5wTHtSaEYZ8RDxN3aWHh+gsmmAooz0zyUYmbKCZgQPqcnq0Guq6Y5d8QOtgnzdZ
/V3At5lDZvnZb7shkU+XqcJcpiKNbEeDaHfwgO3KahlVRpvhwVNjEKsdm6nCkWTt4CAJQM4vxgma
0RuUmcvGj0rdHDXOzlWjnCJa8RxFtfQUP/IRMcRo8XzvHwvuUXnLsUDav0+PYvuqYF5fx1bHBLjB
bZNHpTFoR024QBRhalAREBldRUZlyaUhQba6Y1xwn7I1+xSk83Pre5d6q+U8/E4gFOoD33iu7IER
yhwL46bE/QkQQL0pgmEMSGFf87/e/xxHUQcUhw7pTuh/I1WI4eHx1lckNAejfy/PPPcA+m0phqQF
b1A9mDjdEEeuqg5EbpexyzGNXVLS9I5AD300KFkkB1yERcF/iByRStwEf3r4WRubvPxYpC79D4mr
ELTcyPYG/YA63XGhaEhfPLb63Gpv1OYIKM73vL3TFp5jKEdGihAvI754kC3noJby5rmx2r0EVnzo
eKKFw1shtkcTv/QSfypuixafO2h97PEgPgZwEYxCWCcFWlPkG47FArmK5jM1AXp7AiBEyDAi4ruQ
e82JlxRLA1zaiT9I/rL3X+NRthSfgykSuEQ8AAgnMZ/4lyIsr9p+iTO0XxyXWALgKcpN+7EOMC7r
rSlBVaewqpQ2YmwzaJxxg/Br8lthMcGaZnO30f7DwsU6mnfZ1zhNP0uvqXmk3UqHZPH2XUZh7WhW
yVOS5US5NwbAk8uA8pN7jJwUWnLO4s0a/wsD91fjIyDbhToMWyAXpOZgauiCIuHkfipKJZxP6PCo
0tQ16UKryZzXYFaBALi5nqwpOK+D7X20Qy0iYGzEr/H+F/lGfeLHtPdoCdUjEi32el9HduTtx2y0
P0rlJPmGEmuy2WXIG2FNIjJpiwTfaCpYMy0/dA1DRZ93W1oUa7zQ+HO9fREIXsRRJhKnbc1CZofj
jX7/id/oZXniBFc2owuZQnrEcZC1ZeWLT2BGgS0Rh5RCi9y+unHT4HwiV10Fi5qFbgeppbfnMxeO
I51XyDA4DLXKzkQisQcXj6FBNHa62MVAfzhgcusP7ciYYK9CgnZCS1UlSrStqAAoZcZHwDE3hf8b
xvsrnR7asUbTTn38/oc9Mt+xzn/9sO5B427ZfbVpy8UHGMKXqfMIG7eqsSzBQAHOHGvyh9rbzqKW
SJrxyQt7lPOw9tBUSkozqj/aIyvOb3fNbBS1fglASQmOiAG0RaCbAR+ALk9XlG99BoaBYwwgzIed
eqixaEfK3c0+4silw9REI3XlOnWmia6EJacOXXPBiY+5foEc4KuZDR5rsNe0suVmhlDJpGQgwzn0
cAijKxHdY8EIKwVSxK2C60V6rbIJv/8i3qj1pA8h2MkGQA6S6OD+W31W8pw7/YPMCtIPxXV/3zRZ
S8wlrtiUT6WbAVm0PKY6O7pcigB+D3kuFw00Btd/ruoHLE/JZT/DtIQvSrIQEw5TJBwajFaU6W5i
bnDcRn+L9BEtN631tSn8Zxgi669Y47l0hCiHSfjpmm2v8qG7b91TTYFZZq8r3cDm5kBn6joBx+7B
rUmUC/emW+xN5KWRFhYafsERIajIjOXkHSgoQNC3XS7fXN96SF3nPtsineEhDVnBdbkGyzel0qT/
3s3hH++/pGO9jMNjJirHkRFTpBzg0XW0QCuMa/+g3iUbJeti1nczM+xHOYPAMneZz97J86ewLc+r
zUgGN0A+hIZQhcTKLpm48UE0zbT0tOxo0KziTpjmlPr3HEqXUZFck/yPfQzUTiJa8oUZfOuAj9So
3MnvsdPob9E16prVVP4H9/kRk0GLS9SuSalkYxwuRqu092Uf+uu9PM3K8lIxJqjRz6rfRFOHM0rL
mIolhtGQ+tZu6A+4+W7FARc7il+T2sqmsTecfJv03FusP4N++N0eqVxit/4o1n5S9iH3mIws/oYt
p5NeW06jtU4HbrgCSQ/WGcNTEbe7BCQDVuqD/3Ktr02X7ts1qIw/a0qlS9yCTTYNzMuOEANFk6k8
0VxFLkq7qJhnhAayiDjLZHgy2bLkPr4kCEAJizW1FvxGQpJTDnferWZCarra+6vvyD3g8FaAqmLW
ICAr3tDXDz/Wnscgj6i4j6ce8H5VoDDiWMbbKLNQyfJ2YUSbEEIUwsYEzbViBM17qE30BgohjCr/
ubb2VzVNxPtPGOm2OPx6aVgJAYDbS0iqe/2EuIMYMzNk00McIGkmtYL4Y1PVrpR0YsXqqv2rrCYk
99BiIy+fuM1b3a8q4QRcxisnH1eQNCxdh3+TmH6T5WiGPUfWeqcKmL1kdFrwAXohejGCXIgnYbId
8BcQsLTeQrDwIP8mdDGs/9hXgUydGKw57HQBK/NDd9N+X9x0XvlZiX5Kj+bwRDCDFjny7uS+VLqM
dptf0oLInG0j1KRAVQCo0IaGWVakFiMon6hgixcvrtwa0gqoUjW5HRT8bXcydcEMnT36zgOujgip
CRzPwZlkeWmfo49dH3T7CfxhWMiV72M/pD456wI0tuKIpb8K8uGyLPbEZJEwxtBTIHviNUKuEqFy
ZsoiNuOv+vEO/tEg9vxrxnoAB/zT+Cc2xUg6OMLUfjB3jQwkYCSdaSLezEXjcntIcyXU1MSdU7Vr
V8u0EC/9V0GI+R51bavCwvPtH1ZWXjld/0HkpEHxwVhXJjDLqZ7TBSkswQS5n0z1Oprsq62FsRCp
JiiawmRfL9zIxRy3m+HtwNoohYinwItppT1KWiKVqa1lyxAvb4ZAcQEP659L2hvPUuxQx8PmKph8
uxmucCbcCICdCCDyyZ1XXuRLnbT5UPnWZejnRCnR9tA72Gp1oCs1t15Bo0qgyZhOrZKwS1NkZ5SI
Czgr+7mY+Jr3Zft9sd2/x1YrK7zPQyKtq/ATjMcLTHryu3nr2ImYjuFj74P2oCp+/d3kk1VwLvbr
g1pWU15JvQpzbTpz8U82x37PiQlHKOVMxkCQwqk/+c2Es5TrsEWzzhZqE+vHWqwndARvAPm0naEf
YInw0ZwdGvpryy+31J7rR5lDVa+LcgIPwRoAHD7h/1CUq+7ceAu5SaOpmkHSMOPlt4EESLVd61MB
k+Yvfr0zQ0LisKwiQlJNc8B81FHlbZx2CYzbS7tTC0iZKPryBGdGob8/m4fqd5+L46f+t3GWH1a5
ftnU+3/7uD7MGL2AdOIxyW/Fw8vhqlQ18SKalI5F4qkq05ti8h4kw3n/TA90fhx+CgW6qLqOOGYO
zpd82Gycul/sj8IvOqRIUYs0g/mh6CCIXMlBCYky/6vot9mZXcJ0494r6NLtGAwHw4ftUAxk/bC/
yBa7odHnxeAsA42kAi8GxVkhGbOHXfPXtOtXBIGJtBA5P9FIYQW4wRxEf7t5LlpQOlRz+4sCjlWy
BWqY6Xra2E8cKJo7l3IOtZ13M213P7IoHy8bfvKsGAD8CtO65+kXz6WHVLJTtJCTpnJROc3G5KMa
X0roKAMxzdW+vf9dvrFUI9YnyY+J44HVHQ4X0mTWjTV344O2rAb5+DYNccL3SvRcNnA4wnIX6DE1
EEUJ9SYXY4s+g/A8k3uL2rhFOX3iuZzjl4wOnIqI6GBgCpI6D/Z4D3OdNyPTCOl5qdDAYL0gF7sC
vJDLJSGLSzN3Ni+gyHEuTJvrpCubS2+Thh+mjDB1n8HfF13Hm2Gc2znMVnfOwUHcZxB3n0hKyMkb
FNy+D/CFDJhltAXihAFbxl4t9ZpdgDz6DlfKDhjUjzElMM7wj1aFQLSHAk4IgUNamV10FcYS7Ck/
7BokoLNZY1PMaDA/3u8ezQhHuwMBkamaEalEyDCb8jKfSFg06GYxrd+mhic0mUtrL2B5xBsB8kZr
jy6qCcF70Vgxdc1efsTprrwv/Ib7gcZWsksvoQ7R5JGooF9mnkA3A5VmKaM4Td2VULSbbNG18abL
PA+QNChj0YROxV49nYV2m2JU4gKMWsDVbMZKxYQudOmDdsiCdE1J3CIfppmHsdbszxyOyQpoXBE2
rS0AfxSxtHPGoTG4AQgZ39qPaA+CbkVUJNEUdLfrOHxNizE/w6XZXbZWySxpG2XqGq4Xuc8fsZIs
kwcurr2Mv5fsU3SDGtE8lUj18h2aIvKVzt5fcEbj9upQISQYrR9FixOhGzABoL/U4dFilXGdMP/P
tNQ/I05grVSBq01Xwkk2MsPSnX9TaoFSNYQcFQM8ABNjsPOSoaNRSIiTNvS1YrLkO0jwpZiajMpX
cf4WI1NVu42xf0YeAKpuTlBUAxK56Z+MuPyxYhh5/wMea09ff8BDLRhgc8dKXJ0XdzMDE4VJGD2E
+iOUUyrZfVJUjX6vpWvPCjLYOpfvWii3SHqVl4J4ux4Fn9XX31fqvAutAaNnpogbT972R1FG2LGD
kMM+FAjhO4f5pnXoAFPtdstHqTlNd2thDUGAL+BDSiapc5bAu/Ta+UqTOhrSyWTisKfisgXD079n
Wkacw02gFI7oJsCaMwbbr9KfKjlTmo8mA2ySFCFjJvw4nCdlDq9RX4fxt2XzWY2u5D6SEMu6LQdx
FkvaHdyrJFe7hajhUoi3uDkF45+OQTw+sPk2EJ7FaIixv1Ievj4X69LeFesc7x8FbEuLK4G6FOua
HtCxlDTFSmzqzxkvEs9iB3owYeCwFqK4lT72/vI6ZhmQACH04E7m2EZecYCqrsM+TCo3orTAliuA
CNv7g3omnakjJzmBiZwM9hapRTJc+p3DHFPeFZX1nDqXXtly5UQMOwAgQxrCLsSpCb2pIsTuqMcn
nlngs1ohtURqhTRrUjjQKA2bwqXT5AtErYQw19IX5SunsAwQ/4Ef5qizxNfgRFHkJV4cko10UEt5
O2d08DmWpnFXWoCWo/TcwlumFmTM5kvAhxpSqxuhy4sleSoV3RcvPwiX/RCSbMb6/5B09nPP6N7T
apdjdtvj7YYyQCRIS/CQvV4wnj+5FdMkPaPSiqP5cxeNXxXXoq3iB1Q2SmvPSMhtsFopCMOPui9d
+HtXJn8rFMxk/upgKPRtwomfG8zFNwizdg3rfuLa2+olEUxe7PFqTvO3ZqDS0Qmo9qH7b87Otalt
423jX+jRjKyz32IgEJJAKGmTvPGkyb+SdbQl6/jpn9+1ChTsDG47ZVzZMUbWrnbvw3WIwKpTRTHy
DWQvgnLaE33HuJr+6j32yrFEZ7/8qGFUtqadTGXp2odJJwCoSp7KtYQVc7FydZFYsGqIcq9PZDNR
X2wEXC9UwemUCbvAwcvrla7pM27jASkpl9ptCrqTkBGCpHOWZLuPJpvIKEyDPs5K9jXgJG8jYiAh
AqOdggXde3kLw5WGvwIn9gXR+KMNX8TUeGXkB9YEZ9CrqgHtTvTkLSl8UjOAJ4XNMNmyrFkzXwEG
YMFsRyZLs0HVX7O0ECu62xYyJ2Qg17F+V1bfYYLBVfXOUoeSSwdqXPJyyshEYBNctd4vz3NsgQ0M
xgIMdkZt9mrqxm8qHho5Gt4leqIh4ngE9AiYK+e0e7YlVsjTdjnH6xlVowB7CBAYLjAjs64823dd
a1MPxBjlvdYNr8kflCsZSDlAC+VwEd5eKLd+ikGRG9SkAFmwplQDVvFIVLLTYKzjVImzAd+AWxm9
X985zL8n6NV967fxB8OFN03SjnoqoCfZx4kiaUds9qZaSA6ngjaNQ2owzWqx9m+WbnBl5Atl86vM
LoY3SRnXqCIoqscS936RjrA+abVgiyV0uBXbf70+m1krmK4vpzPtX8QmvKVLywta1sF0rt1ktHdD
CoukocG+Jn6UqmFD9oz6DRF04I70OJvrGk5Wk2NTDsgMBZAJ1parrjs4fRDi8WW2BTHQEp5VbvV9
2tGn0EJicKXyimmQKznvHRd9gwVZwxbd1YY/BEicRn6kdp66ULOKWb21r6IaZXI73bc3xtPeCwzT
mco0wk+NPG5Jq/AKRqIvWgufjhUiHC3T90Tn07uMAkJUdUoam4StKmAAVyHJmRzL44zIM44IOOmV
so1s289eA7M+ozTR1+svSVhE51sruYPOu+e8KP8awVXIEVS519gW2z6LcTYuPUK5iOYgPU2vZ92u
856KR5XFK/lvZcH0LUQipW5R6zehq9uQaAAG+5QFRH1ZyZ2o2oOn2DyutPDTYRaDJWqhGffwzhVr
U0/MWQrriPUkC9ELsvMMdedKGqkVQhAuTS4yEVSgexvDcMsHNR7zFaccvnGd8kf6ggLRSPZQgsVQ
qTPOET7I1nSJVYxHx+HTTGJmI4a9Acnb7YrfrLJvzv6vRoEoGmj1vPM8pRAbACqSKKVPewJpdazj
4DIZA2BW9OZdQrODyehC9hisZIkBHaVIxHtx8qm+Z3ZynzX2bzJXyzJ66OAbZdjBVmrl7Ou0AA11
hhaxsOty9RPAnwTmXlIeqsmbDhV1lkd7JVP/oWoOpNAUtRSTC79tk1kYqgas5hyDBnex/piBHDKS
PTSzNTrQQD+pyFUhTCXDQYNqMXYH8XjllQ0rMj2VPQEIbWE7VwG++7jzw4/BwvpD/FbtZlOvO8K9
aVwCZtrFWlQl/y1M4Wk+8ZFFMEhngi5gtpjs0CA+vK7p2Hf73HJlhQloCcKG4TEa7DmlGaNoHTC0
AthFG/TR5NC27T7W9P3TiPydxsLr6w5o1eN1x3cxwuJ8oINyUi/Xna62nQHPvxkcLiUUejOMLrLP
PPITL3TA4/zT5FeR+8AjP3ahR4/EuPttYBn9yhurHKEfxAf+fuQpr/P4/EDvqVEDz8Fn6/PnR/4E
B09/iDfx+c8fo2/zC9Sr9GkIO2UO0OCBDtc505ET0qP5oZUgdgL/4zmPDVxegtJYP16rpzrYnHNs
cP4FIS7gpis+LIIgmaaX+SWfSk+dX5s/nuPEOi9v59f49fkDecoxj96aDKx/0Oe27+WZrHJ6awAp
qkx46Epa4DPe29EbGAMcxPXfP01NtvqmaiDSvZ8PUvvBW/7JMT9lfr6YVuFf4inZ1vqM3+R9vMpj
SHTO8aCnNcUsnpNM8QR4FgdPPywsZ2n4oSszTDi+zy8/vaseVrw+/4bVvedAP+bAbX+ekMKa+df6
5FxNCp7MH8Ajx/zG0+eZD9Af4YDHGiuJWMcHB0wAXjk1p38xpWUbRXkI05hFeNDtmjoqtRG7AMAD
VgDJApNQ9hlABNXK6LASpsAap5Pfk6qQt/QpbW3oNEiwhKtu2F6qvVMjnlByKVmKwMz/eP0cfxFO
OXj0IJEDVoj05DANSynpdG1gbd6J6Ct1JIN3ctgdMoRuYZbatNKFkzCRy890Xp2nxxRWHhj/gAtw
vByQk4lT5yAmJRzTy+XAbUO0zcem/LCPo/f1GFyIWoOLPdeQZZ0OmbpBoooqZK4GVPFpXokuUjU+
Prn06QDKKaU+DQg68nYxNADR46ARBzQ0D8eVeH+/WDZEGgyPAMtSNvCg753NYF8uGmUZNU0kwdDb
8KO6n+3w2U+OcoFaauqx0jd/fUSPVOm4bK4sEFUNhZZ0mGemlQtzNXU370BbGBaFEmtB6uU8o56Z
7ZB4efvxLN4AKwbeJciyaTJsiN/6CFoXofw+ya7LZvpd/R0tTLGUppijEvjoO0obQNuk4KU8o4/2
K8Wq0vig+obrzkg9es+nKdgWykxawxPxb9e15+003J4m8BwHrnDV6X0tALuByAKH8nLGdHbj9jSA
CjQyVWsl66RepVzMYBfA64uYbhBN2tbM6CDHLoGMuQGKrHyjGIm+xCYN6X0lb0WxK8tTpY/jyhpn
CtidJh1dCd8xcgjPUhg09Nbprqup8jJC6i/bmbiAaJpTkkkc703ou8CyQHga7jKNtQgM1sy1c9+W
tfslD+NrY4CkjiQxjSBJSgpUR7FSptbpArvQOy/yAnPSAMoWkJRhwRxO+rwdumUcWIYaGtUU/GX8
Ke9b/OZVz5QGwNwopGyJibF4/2pTK5FRw2e2ojgF/zIU+MPzAhBBwQ9iA/2zg4Wii3d+5gR4VypE
NKF/Dp4FNIRiuqhEuIHzitvvRvKXWTgr5JEtp+TbinUzb4mwPJR66F6CwFCKucjgDEc2oBB89Mgw
uHfQXrWT/rNIzgZigftb4w8PcT5cK1iUmVfCRZlc99p0ctQGlbq5mDdalkxNA5pXtgUlIJtvaoxy
KhZXr4cEDGbjkwjAsjcIM7IfrRRKV8eufOv1+/dCP06qa53WRDjujwrxSouL5Qx5TuQRXt46NTyR
YRMOhAw+RIWeZQLaL1JAcnu4RF3QVHvBy6lEUXE3976iCL71Ir2P/PJGdKIJrkWHhI6wpP92RQt8
HD05LzAC6kIetrYhHw82+lnICNPVwiHiUr2aFsiSgR1TzbV7Kk0z4wkrAjL/t+bOwVTEVuIpd5Vx
u3uDF/11XFDRUK1TJPomoUZfMAdo+UuJ3848WHz4h/ikXnHffQyNCehAOtV5ZOppzABMDU189VWy
PelUx+g7Xr2ivH+X5sEHOMTXr3//I/FUMiBhsVkt+P7QJw9C47p2t8h0oXFkFAzZb9R3ixusVeT2
SfzxTdPUQ5aqp4rDsndh7Ix5LtWAHuk6+e9AGPld9U6hGczs454h2DPNIWIOiNgPUiORTrLvhruz
RfJDBbhQDl7q2Lz+pY7nXBAAphHSWjxEsFov5xyvJFmXbHsYq5RGqPJKYSTrqP9So1XgIVlG8b4k
j5Ptwx9RB44aAJlgcnSfPsp7XCm+DADlDHPi/I7WO50fm5aDgyEByPIAzYjbHx3emjBavF7JWZo6
EwSzHvMJIawwOQbwwJqHKLrJ/1JAENj2pGQCanTqhjjNgz7e5jgvhR3YkBHu0Xp6ed26BpSXo/wo
SFDFGHFDoLmxpBeoykcD1EgxiKmIY57XoPkoaSX1lozTK9LsIddM2BSloabqx6ZdL+IPJ67fUQCn
81QdmUApcAFQH5xn3acomizJ45r9J4hZH4u6uXb2zbWMM7N19RD70UqQBrnf6f6TH0TcR1dF7PyR
o0VsanUYlYfIJZw4t8OxdZwAXqK4vsQJwnS/PLcUrZExCPLgxo6lUQA4MFheNT0uALp2W8EtaMma
+hwoF9VZ1cxRVU5EQJfStrspv5/uERwRJx3cZX0H+gWFd6CShyDSTk5nbHTODcB9akwTZbRQLCKa
wyxOJeqG2QQkX6r+lLEWq2wpbxHBAbIOQ714S409SjDOs2pwCiJZ9kucfqJduvzA10GkcodTHwL4
2UTRBqQahbs+S6/7BZ07Y5MURdgGTAuRg/YE3NyisDUIi5pUtb10TYXJZQ30YNlGAyQdcTsUT9nr
Eo+2CNyx0TjixoU5WXBieufcwliwptoLwLsqjHFKrJ011S93C5eqo1N4Jg66FFAMLLUbAaJTEyj+
V+04OflXV9uMbnqMzmBVAVNE7lj4c3yOGrBzEMA2VMK8ghIZaRdk0LDFCBPG/xlV7ujCcoyqITXN
2ufbcfXo2pfBdFMj84TQy/DHv55kwGy1vjH3Uac7wjrudT2dbYsxB8xAtKI8QEdytFILS7qzZpKp
L/BIl1ABSEBgpVYzzwf6d3DKmvJImI1JFro6I+5QwuVICNPn4Wdirx3ugP2tgdshRZGFTLbeq773
C6CMLVupkj4P3ZgIY+y+w8+MhkIDpxzErPtWC3C9hCAGRhkJ2E+SESidUxvEr0+TGv/Cg1VFcnpw
k3b2SGq6jRokr8LzpP78CCJXrV8hmKRIjGA4OhQ0ZohBkVAL9riHVEbqLt2yhwwV64l1XjnN9c7e
n1pHDtc4QXClJEWSiiYfbpovryRY6s1oDX17q41ZCSquf1TBuUvZA0TUlABhDyr4TB5fkjASOl9k
IC3CNY2+ciBiqri1wr79/G8noAv5B3M2DMtd1fsOdgoXWnXtbK39rXYwuEJg8eeoOAMS0cD8Vieu
cmHb0L8WuwNK02eKuJcCHMzhpphJ5Hyvn9iRfyWXLeSsqOmCxwKhfVDVJfPZLOqtvzdNJpVoPeoN
Bm9YEtcQZ0Yhd6hgrwImEn6/bfPgDQxB9QDJrA2umV3NmJrppkkH92zfe3+IoSHzA/UCDZqeMN5o
O00WrWTLwuozPEUPOqqg8G0ooxKvEJjRATmkB1kUx7dZF4xUeCjzQakWRkKu4Mo4ZgNmkMycrjJm
ERUyGtHCdXSoLahCIa12setev8pHonrmvECm+Cqh0M09SNjcOrdL/FC5gUk1Ylnu9QGEW8onfaB2
Bxz5HiKonB3QZr+toK6DMxOYExyCzYVEVN9an7pcR1pXDv1vl62R81ry3+EW52bIFoxWOd4IwKQW
uAC/kkxUYUwkZ2ESKDj9DzzbXdmFq8RevtmP3lVgxwC5usu27a/X1v6rtGaEoRBvXoN+WtvlF0NL
Ewy8LHZY6CywCL28v7tt7bTL/dK+oYtyK38TCXPPJG/ovRWU4J5tz5hl2BPFe4wyJCNgkL/0UbsI
+esysq4t/1Ta+8tT89lfbFAUyyg6HF3qO9MutZ3RKJDaGSqTgFwea2MSkFQNR4mQNmfVxiK0wc4k
nCW9LMkXKD49Xch3VWZ5no9rfBEXwJmK4bWp3L28Zqnb9+XaiUeUYcGajEDLBAbzkvbN1s/BgVGk
KMdPQEKvDEgqjq/9kWpH5xSoI8p3ccvk7ME2rGa17ggj1d5d/y4qkKiBSqCjgvvaQ9pM/BGRYVHh
k9u1uyFS0O3kTmRsw9JLzpIU+hFrm1BIaD2ayDxEFU2I6H99w9GklUwfAA/i8vBgX6UGs7D8bTDc
iJxokDZgjUSPFOHbQ6dRGacWAmULhviKsoRQxRKLCPFukYHA6+d0xBbRaODCheAOhJ+Q3O3laITA
rZym9RY32qG01Ep2SpUR3W0qP5vM2S6ojEG+6BNSnQbiIjU+MNufhK3QkqDIN/PQEQUgoFVUtb5Z
igrNLFaw02nOUY1VJx65nDKhsO9S1nt54m7fLto+zKe5Lg0une76KsNhUfAgOGK3QprEAdJYQOtN
hM7Kqukd444hRoSWLzFEU6AAr1/UX917LKjgl2yP8wuO2HpBlI347A7vYniyqplHNel3Hr4Te8oU
UsHFq2TH/XchS1jhKR8Vd1X06dja0uDUin9UV+SakZnD6kKP3yPHOQhHpsle9oty08EmC4AhUsun
PKfzMqZ1CpeAw0hGRTipsra/5830JZZbhAs8baD0QQFK/RTjlq3OsIiqusEkN5eddYF1an5qGA9W
ixenfLhaJJETT9DzIcZRBXC7z8Y+2EDzVZhGUVmlDPQu4GyRZgfwCRqQQvCLG2S+YmoWKmcoaDHY
YqJRMOvfT/OCjndTtgEF8W5oQ6VADPvlfOx2obPpdnWD68/iL93cpkQ20qPchNdGf5lz7F0pdbeX
vU+ZhfTasC/Zov6hiZ0WlBcXD0YyAQctCDAnkBsOxhuRj50bII+LbAxpNpSjbODmBg+hMRYMJi5Y
/wmLzXWywZQgKGCWfsJ7o9b/b28MTsj3w2jpRIR3lGNfXqTSrrsybgIb7iWIPEIh0R+FnlROHWcg
DVibm3VEK3TGugqP9NhIMlBW4R4EwXz9xI4jTp0YBp0YlBB8RIc8Bnc7xJ47heyWsIpUzCHTuahG
8MpqyYnJ1SyoQLG8gbb/4eUY+wabN8UgCv+GLNqOwx+1HxVn+5IAYAAEgnaHBOFha2FnoGuaSjSt
Hr+VG/LWtABKTZjzxYv5G2oh1GBGX/9SxwkSX0pWYnBHoPvgwvHyaqdplS2oT85XW9LnsR9/lQCD
FOhMhmR6+RSqoVh4oBUkxdF30X3lVZ8fUaiiMEoLrsqy6zbYXr5+jkelS6S/FwF1S5YmmovgbF6e
o4oXpeXGDr4B/luos1fbLEHge/zkpDv3vPAyCt9rYBT5Z49SvFzHRECLELxuSrRsRjTkl4B0pOsn
IIKAfuKZO9buvd9XN5ozMtkU3q8GM6lkpSSjCcFbSxvGkOxVoX39ax0VL/W1YJIELpVBcJLGUexZ
Cu0W+zwnjuXSSykBmgMif8x22bbYbAVQW8mW8aRG/VbuiOLAIFGr1qSJRWRL6xErIl/tEheI7vb6
CR5ZmnGCAGfgiIKaYQAO5SyYL+UwoqrwYI8DiNNEMDlEdiqqXkjI2qqgyKYqYnbC1IYYCirJRhQI
LXPDfIwd/llGqxFWwJASQQxsvtuI4ZMI3UcpNi+2w6SqxYYw+p5RBcWlwG4h9vFC87Zu/qbxk+qy
Eu5INWZBPhvXOJUgBlFSm5lxVEsoBUa9AVgT4AnuYCpVcqcGZrMsA+8sl/zvomxGQLC7t03mB6vS
prDU7VEwnibPPnP9fvMOR+uSHSpeXrrCQtYDMPTQovj/DxrA2pUOFl6aTZRRwHvCWXQOdq1wuw+H
aorIYTbU5dQb0nqi6ER8rZn4syECVWlYrbA4IU5JgVSJjU87P0XuQlvq64N+HDNBSIgoa/oB/V82
hYOYiXnetGXjTzeY0vwGIvQiqlgU8DH3EH/ss+m3Jt4gxc1+X3r39HQ+icDIe9A8g10AJFoturKh
Wwuk6cS5HZVcEe2EvYLZERRPYNAHW0Ndly6iSXt4TuxVik1os6HDxsJLyVUiMTHlauUrapkrzVNe
r73dgD1YyCT+cnpn+MW+Dm0Sbht7AgQxe3GYJU97Cq6Z288BCPv6ZrP9sNvlH6NivKlQI9eWRS35
nWIPjWPWgofSPkp2LzLoae76cXxJxev5OR0smm7ONbECu8cOhSrhTzqgyl6RDdDItFrRSRC84LGq
QINRNY+q7M8Vm0+0PE/H5CZ1ezntOS0yYhZ0JhoKfy8Xczdqo33jDT0ITCodiskpm5vNk00Hwao3
lTMii8WeL5HbCmUr7ZDvDapQisBSHMFTEQ2f4Y0X065Yq6oN84cF9JZK270UO6JdgegXCqkDknu0
rfqg/G478qCheqU/aG9Yohz0uh4VIkUaMKXsHuUnzIaucaG51p5nICs+RWr5lmNP+90eo/sGDYgL
iQWLwYuF4v48ssIfAgcrWmqC7oLV8i0iT79HFgvVDt6S6Qb2Y+F8iMDvXXl7XpPFQm2tv1Xdpl5Z
61POFL+aA4FySER4udjYm7y81tbCTwrPLaYbYUyQFEISi4q9SkvSSsVj8lZEO00C0cdVWvLaZXr+
qGooEyhhB0+nuUdKSQ5oTCqKEfoK4ADAwLw8synb7Avf7+Yz6+VkKmKA8U8WFwAVtMQt7roFMoyc
oVAM8ZayMoujgBhGQBrGiRhCM9wJaCEIbdW9H1velQ/kttiAgC9Mp6+x9p9lulID94GZ8PuJpemo
YsEXogfpontNCY/r+PILWcuka9ptPqC4TNxkqVsKHKNOvkriU0W8RvZpFUiWfgRnFHP/E6NUiH2e
0RMkWZIUC8KRPbpjAAw6FHhfP8MjBSIuOSUetf3AY+POfrAg1GU1WRPqeqaVoJqZepG+Fd1bPgnm
BnoG2YaRwlSWJMtqow4PcET1ZhGPDOuWLn0UtZcbZw1cDh8b7i6VKqzdSYSLQs+DlYIVlSgjIEqi
gH8weykrDUU/OoPhuggsksX0ruLF+pI5la90x4YLwja7krEJJB7WkdQ+jwJEQCWZhSUJ70FcDwBF
yO6/zz/UlvuhKYZvcs5QLi2uh3JpzXJpWYniceKyH+dXgY00KAG2LwObQ0hq6Oc+XeDWRvoIXhEt
6nrdvgHE+sGDKqQW9azbDdzYw92KNNlg0TbU3hB+il08StEVlY6o6lSC6Qg5UCcUe6B7oPVICEMZ
jqLQifPWdHh59XXe6PBw7V1usMPEYMiTwt917LXYrwPeAJ7vobwTb9ChpinS4xtaxUQELRGTJooM
bOR+BB/zarBpoFAtLOnTBfDMAe+ILCLjF/V7/GF766+d5uw/MDscL3BCpGypHlLBwAbh5X3oblim
ezjOD5zshUzjDeEQFArn+PYxpRXYRim2WcGxFRVkQRaHRrcaSsTpy/mLpRgnC3Q+KWYSu/CtX55X
ulsOzdqK+3fixGjfegxdZH+ispn2GuAfski/MNpfnJcwPi4u4upii0GXAgJ/fZiNLMbBMLtwypAk
Xiw5ucMYf8rscjFO03grNg4tlbebvqCMDxxgVC7bfwQGeSF4gNZfEpW3huOI3JJuvwYIqhEZoWwQ
L/t3WbQGSolkbifZN8qB1CWFW264vSSfK2aNWjNKEhoRDabF7h6K8Eq6EBFMSmrz1O0pwEWAQxW0
dQHNaIMcxz9F2hr6BxHVJV4/ddn7qf4aZkD1uvCHKudqDSt4MTcL2qTCdwhMpEArhDDl+taX/3Pb
FqzLbhhvK3jRu8Xiog6Yt/nH16/tLwoG0scmKEQ7iCDfOaibQs0OR/6hexeGw4Wum2CxUtToWKoE
dzXusj7l0h078i4ltF5cqD8ljwOFseKFKvQX9ktlggxc0r7trpNh97fGipOcxwEyNnxDwXvVSA36
afX6dzHnejBPKA5RTvXVB3IPQ++0aXJ438vNnUHayPJRUZlhH4pEEyXw4lU56i20wQBBxDtWtwTD
DsirBp6W8hXQn4kq3BiIzpE0/dJ980uggGjyGE2PaEdzQZ4q4ix0I7ReVrZ/0LrWvnH0VRBIc5YS
MKegcHArprUzFWO+NA1XDUu0sb9JKnjWekOVMKGF0ACslTyJ+LkiyoF/p7yN4stIDwDeuWoeRnVR
A6nCeIler3QoXr/wx60Q4gmzaaOVgOjyITPQdbCS3CY9ZoTgv2cJvqQ9g3kcw4tnt0gxuAKtidAl
95S+BBp1klBQOlTRP1Kf03TE9mzUOHcZVjWhrGFV44WjG6oE4SWLdB13IBetPfm2VmuvAxYK1VXl
NUJmInE0BLAivXUijCGhDNY9qyXMgRNfWritwyECXBCiAYdmOnXol0NUttthE++2/TvJUGRgMeES
4WOBCioAeAG4W7v9Y+zrc1EXY6+kruP+bmxhxOJFny2OMWWlDkQ0jrksmLT8ezrRQEHbTstE5ZC/
2rubyhq/miUDiKc0LE/3qX+18NOfFkCXWibx7sGGFFabbDuWXnLHNvpgWLBg9md9cUGEKIRM8MPI
p+MRyVpq/MrBBK1TA1BtyTAH9ez+h1waTJW7cLFL8+CcHm6UKeCmOm/xXHnkFdglwTVtcjamC8H/
5snDxtQyMQA4N7vyTp5pj5N/4u4+LU32i/oDbAewmiHeIWCrDusP1nLX20OTFYaf6JSSnEQjHykm
WXSsi+BdwSKnQEN6QMb8RaZUvjrUEYgSNklxi5iWp+HLpiRzMC2BCIfIpgmXdjSWbpf6i6Qrd3dZ
z4YHhlISmKbPwE1neA7qM9jtqkGwTlqmSl6imPyzE/cJQQCKeBLzFD2efPXB7tmyPA/hCYIPohlT
tg4XCA2f3OmPGzsAEZeorVDoRX8UKaODe2rt5NU+tKdboaOU/zZoW1X9hskY/6GsWlaE7PIXNhcQ
aWniPaqpQu3LB1xLX1G050FtXdkuy8eeTg/cHZH8jb8ilR9xEV5fCH6RtICJALNKrogz51H07EZW
7yYo8N32C67mGtFRQMUqDtgOWsFk+yq1ixsnkr5NZGxyFoy65LcmxTcTTLBcG/1KStTq5gnoWcML
/Qcg6OMKlbJt6unMOPItI6r6vKZbhou03ZfTrVTeBDaSz2NUsDlKJUoKPxJhypYSKY6KO1GLm9ED
/+zdK6pRAKrhdwn0T+zgR9pe+Etxw6PZyLBBGjhqX2T5WCBtWd9FVvABYsJ9vE++yoCvFiqvKKbf
qyJBZgl6LQwhEQGk05StqRyArMkQ+4p2KG2CX1f//VFeX9xkAVllNRMXJJAys4w2JAjUrSPJskSE
XSYKgF+zKPafygmPiZpeMHZbpJ4mcRfk1apAl2ihUboZ1xQ7Q6YddEdPmL9oovpCHmE6dDIks6av
r8+1o5WHxUbueITpxOjYFR6s1J1doNDil3JZojL92J0jdVAbRMUSpTgV80fodTmHKCzTypPtaRgg
1qLRUykeBZ0TxkX+YRZJe0DFPNRiuB34OYhZ6gIQzTDYA91BKMc2IbV0FJhbql9plzD6uBIB4Iau
0FlRdVSAboUEGiOtTpL7lnhZX47I/MCC8qjcm1WAZT8DCSPEr7BRqrfI/8/oDeCvVUUA41k6qF/g
jVHTeKC2Kl8aoZBUx3SpDUtCyhj3so95AT1/3qP9TP2XfktID/biUVnQxpNLQApBb7SP/AfYDVUO
NBWAwqISCfDmMISo/RbWauOM71T70lVSk870sUmohJyU2LL0ibViqL8uuyfVBESXk6yc2kKnK18G
mvR8D9F5gUYA2+F5rMjh4TIcUylOWqt/UDNL9oA2/ktVSpEIdV4YCCSGNBN3rXQIL6SnB1/lRnVt
QZ7jkHKolC5NCs6SqwBCEZ3eYAxKaNArJpJXqOF/K9WV8LJycSMhbbloAKHSTa/GyBFKNKYDSdCt
V+koCmRLJR88IeEicoifpROUO8U7XAveSznTuKLtAe/+gx3qeJKrfrbA14mNn9hc//5s8Sy71EUZ
Z98/6JKIgS1UtYFF+BQIaeHdILuPCibLVZzLVIX8IAMB4SHkSyayUsVH96NA/mpN5lA0/UX6SVWe
RziV7pP/IBekUYX/gvEsmxUazAflv2ldJBbs4/zWRFPod1SepAXYYTWEff09zrnnUCwwxWfWFq9N
PoMGZUHh3lOyRHJFbggUpBtRGKi+x7Lr4PWIxU6UGd2LKkHL1FWhQ1YTkg3+Fq9vQl6cRUU7EbaJ
xskPCQwpeRFIKE5QbEZHUStnmtl3ayRIVl2UPYSIqrjywRHjRqT319fTI5AeqEzqoCI/hECaKPof
DOfapSdpJzloG7IHfAAVxAtdpvXIeJlJl3BDFEWUpEk8htP9Div7HkFmk8wjaiQIs0ofmnfB6KH3
Wlz/AzC/1vbndyXnuoRiQGTkO4ED1vHgXId8vS3CkDkfQXZQcITIlgIidb1UXZShmOqiZoMCMaJO
nBAjMkKha3grT8UT108locNzCgFeAggF0I/w5Mtzql0/37KuVXdtV7wdhwoPaK6dFDYpxaiMoFqc
KR8JJAzRRdew6uuzols/aORV5dR5zvUSOJSkeUrapJj4HzIdXUMcH0CygiggvjwY7xSORDDsLEkt
sQ+xogkmltlkFfQRBLKOIBgashQ7hLQn1ZmbV1uRcSiJgAKrCwLP1y/kUaNdJ8ZJSbsKY43wEFzr
FkHTbvZVfhd7RL7QJJVJiiZZ2aouxTSoafVrw5OdtUKO3s+/Kw+rF+Pbzs4+CAauXVbe85I+ff0E
TQ74cqRZ8OgBI/yClgISFS9HOvQ2WUZjcWfExioKQqIRaudW0VLqfnFM34601ywWBJJSgtFr8kOI
a0UE8e2jCSZxHip+VAMk/QsV89omeVQlSWxdu4eniDTVOhhXO6//IhBU60+XdfDZ3fpG6bf3UQRl
VssHbYo2b7vK/Y2F5lpI4xo8KLvHhCGOgEokgzTYFA5qldatLSdAXSgBwDpCJmM5Crn7tO260ag+
uGiINdqhvOeALx1upGnSDo035f0nVXoNbFpCv+JHyK2lj+BHDBQGl6gBA1muRpgJnKAh5yw4+Zq4
HKRXRV1a5bZ+G76DyXKlLpn+byKGkHkbO3+Jb2EEgdfjt0imMKY2J1YDnMs+n/6SK7pSOYlgq1TS
FcAMSZxEdVbax/tnL1o2Yf1RiS8p7JCcbRzBjMCmSTcClgur2aCCwhdwX02Faj3ftCpPSE0tLlls
uLrQJh/6Tjo/xDAoAJ3pQ/uUHRH1Zq39qieYUJqYRidl5Bp15yO9pN3ISJ1Qu9Ll+wdVtqPqZ+hg
s7mE6gviTRT8w5B1uXOHfJE0dz1OLGhmmEckEjjmx+hr6GUjqIEQxnx8KJHxqM6h1933epvgpgyT
EbN4UrJ40rZ4UrPgIM7a1ayVwSPPt0N6BrseVFD/IO2KFodPtk3aQ82X6Fs1SFuDD5oPnqQ29EH8
utHcmMUw9AnxVZRjMRs88O5ofCg+tj7Shj8FNvic+Tz0uC1QL9Pb5p/5cwnk9Ym95DV49/wzH/Oo
v2dkOOY38MpPCQ4FqRQRtmAwz9HdmH94Wg30XyKSpp8KHChaVA458KMoR5PQUlihvME7eHwS5eBA
MwO1DdByzx/RykA4Irng/3VlnUk6gyMje2GIOk9yHF/5RaOOcX5VBpLQmJ/M2hjzsX6tf5h/eVbI
sPVbsuidBTbmt/ES73n6dd759Ov2V/6FX6LJxQH/4i7pSbD6mHnEDOKd0gkZHvS5PH61vz6JeOgl
c1r8qv4GX0f/4089fqOfn9lCAGXdGPU9X1/f3aOdHAISFS3fZYnnMDxovYJ2ztIGkYw76WOIGu3l
kGjG+A8J32kHl7qX4I39chZAlj2F6FO2jfXiBoyUhPDAMnksu6p5xcv4VtgWNa5UsK0X1I9+Nq6M
bDhNhA4JLrZ6xCs8rJ5h2AnU+voXO1LJJItBvgIZQsTr6LUddQXyzbaOd3u2dbpHqQpyyDvL79de
w2oWGVexn1cR+wLk1z+Idaz6jVpJeZjehH4JBQfbWvLnaAQ7xuqkyohBPINMEfLU2D5RRfMC8SQQ
VzcQ/r7/FObn/rpFQJelly6pyKmwGm+LsLuWeERHj9Kq2pVinkU63CZpg5ATcDlgjIbHg2L06xdk
eVi45oIA6Q7JAUhjIgpBL3fyOiHO3ZAr0f+gTsXyRqqtWeo8zI9PckDPFzpmMGvH/MjrRhfI5OwU
Xr+xNvz98LSsPD/QcvG4PLFWPP+B8s/TaA9r4M28Zigb1xPWELM6oN0zrxyNkeyZH1kXJMJjBHm0
13DDjKRZN/NNxULBvaObyjy+uJXMjT7fu/NtdfJmQnj0MC7WNQacLtwc4fHi8BoD5sGaDuTbzyWA
P8fF1fWVZhM/854SfeOQS/eVa84r8w/HeomrPL+qJ1x7+yuacahtm1Gwv7KeaFfk958+m+NZzYkD
fnX+APNpfPCjktPTKOoM5o2qvEVlSX9hXuXBUnKnGxknBub5yHHMCDGu86NG8cvjQxV/ZweY9Zbm
RwZvHkXGj9X+6YcXWeB5On2dXzNhCC6B+/c8b77MvzcPOo/zjmG93S+umy88mb6yFT5uExw8bRYc
ILPER3Sj5JR4ZPyZDvOm8TQXmBHzqq1XnqkuaUXm3572AVSY/un0OOpU6hYEJUiVnnUJ7d6D6ZHW
jb9Pu45mz8cYUrIJOxg6fhiVeTw1PGaacDDfmvOoMp7Ph5dBnn8Q0+JAo6tZgq6Whp88XXdhgRD9
xeJX96hGWlHIz6iAA40ne36FmwpPUAV4edtmHca/GmbeZ0ITpLUs7fK6WzcaZI55rMI/n445YNx4
ZISeP86DxwjNIzffzozWPHKT2YHNw+NAzfc22yjjxuiZd/w9lo/3+/ObnX/l6c/NmaNmX5yN2fvs
z9fXVHBKR4ZDZkyBp0caVcqaB/3AukJnDrr28OA5CQUwnA7e1hPkYR/+N6CL9a21BuC9j7O7wInw
2E53wKoCMkmZQwnACjosf5M59KcHJAolS1XtkIhsNmg+epXlrrweE5xoixy7tUbbo56Wmw/xBjUm
r+Mhi60fWesh2F6Ag6GLB7WJ6s0qyPc/inH/P2Soomu7EOEUwWBCc1yTe7He14LCjJsQUY12ScoW
poSD+QJ4oYN3J3Z4SLgbAcZe9mILwX1RBcClE01I2TtVUg3pl5xCvBzqd9TNAcchKomUK7Lyo5ru
zW5/jQBkjPUSiAob/wZPEkRxwBWpUqyVshDyfyZolJdsxlUoqDUl7k/ZGsAFNIXbOEVYyk4s7yq0
JetoFZAVFjlSkQWdH5KYT2CUdm8qKiikNQI7el2GhIVPBJbQJcfKYOVldf7Fy0rsPDkDO+Taq7fA
8g3gcNjeZdKH7XsPRLcb+1cyT8JIaf2xKcB0NTbed2vA4mh+mgTJ2wZgwvVX7EGOBoV0ARD6NrW/
iCQWZxDsVdPNtLgcYvtLvEUDoIJvypvWCLoACe5zrBaoMsUUofsEqbflj3RigCaXutkWjD2s67Nq
D7M/3LtbLPjK9i/LzlEwKHnNACV1NsI59RvmDL6ALGgJpA5rM63Pjegt6kTpeSqvUyEKbQvSu6sz
77d8Fy/xMWbdIqqBGuofzWQF5/ZmM73pFkw8KxEj0dvsLyacR8/CDEV+iHHN+swdsXw9sxZldBG2
wM+rLX6x1XbEVTYrs+9R3RZAnpP6PE3y6rKp7elHv4ui63hAymWCuliVTJlo3SMVQIkFk/jexdXN
mJQsAcfHAVoBywjvgizE9Y3ODFMFwkyDNtPZvmk/hc0+uog8boyskWcr/WOwdSU7EBfHWHIaaA/7
rzdm9A8SpPTl2VK1zKK06D5PZOaUPln9AkaM7jWKWiTjIV8mKqhN1sg2F5vNRROVfIEWRdYp2A7v
KlgCKI9u78TJNT4UYYHCaT0ye+Uslbpor5YpRBpTW3VLVS7xgbmP9l1xMRXWkmltW92HaeI+SPnM
VVXXzSWdGxeT5MWaXiD3UQ/JgOnPzUkoCnSt6bAGhZEYUzBQi34dYGbdhgvrvBuciNo4q4GHwGW8
TdVhHOMPzTrxNiDioiG5zoc4vp+CxEYprSua8cKJikXyxsnX1VJIxI3/gBkItAM7Db30h+wjYvLJ
dhtgCLRMSgRyuyCkIpqH02XYLqf1RZ5m0Y7eK6wXoA3NznmDocvmhiuW/48bPsCSY4AB4eVjjhZz
YoXhChRyY1+0ubUPLpwFH4/NkZsvzqao3f0Wj0H8KfWb5TvYMqg2VuMStf0pvEcue/mui6P23MV1
YaVeXLhh6KYx+mEPIHwiek7oE7HiVR047UEok71PJr7e5/dV2uC/GbXDn92ubO5wFELLCI1dqi67
HS2yXbi5XLdJUZ1tll0Tr9x1wxnVC9Sl+z6372tsrX6U9LQumxHcTzjutkx4fKG4E6c3TcSfjnwW
76T/2sRJepl1WERUuG4gcLhNP6d9A3RhY2erknbcWbNAcaT13Ye4aNaUyWgl2pFORmJP3oBhbzTs
z92WP5dFSN/Csm2uqn5oSMW4CaO17V6jYgDxt6X32aAKFfsDtxyWCG+plzOxMTM2fJbIx7UmA1lM
CbNsYnR+Qw9s/4bawQ4O+uhIRJgNpVnnUwYBtq7+zKvqgdY8t9yYLFaVnz9EJUtSsNhZt4UfsHGu
f/RsHhhUpel1vPbdN/2uq5EvL/BT3vEP5QA3bEkzFa2bcpWHXXy2zYtv9m6TfugarD6mdfu571m3
U5qbKwlqgKqVSh8Xrd+4rEYxq1ocNFsk/IvNRR1V6c1+mVcfu8r+q+KKosSJDEw2Nt0V6AtqXDIZ
ywpptTTAuCiSZhliMf0i2YOHIgzqI3Gq7BZmEKa3SJ/uGAZEJ3EnwQba7nA7iTP2rMpz3fMe9hkm
FryFYj8+4xFrSTQw2ViFtiuyy+YGyw1wPKX9rY/DnOyVHbCzJxZ5i0nh7oCZrncxMmL74aIbFh8W
UXfr7NKbuOvfYzbnnWnk0p2TrLabAUkZlq1PVbxtkOQKEefjlKIFLAHbY/ezx2KPawl/HgEyNkhH
LitrgdDtOvkY0YCP93gseDu+FppsdsE7uVG16SM1UJRgcrc4ho20wSIwsgisY0nYswtWOYsSkk+U
v8f8olrAYqo2kjfOWWvtqM7vjIqNcc3r91z4nqEBxuWiroOpB85CGo4GoMN5PKjVtwyQJN4s2cPQ
yLY6Tsi2t+V5a3ffjLQcjR5CmUILWcy0EgoPUjjPKpjZW3YW04KvfWtYBVb4vQuqleINSLBMQK/E
Aj1eElFxu4LhkyZPb0F+alK+VJTb/YVO0t7VaHjvhu0q6RaKDNjS0yUe45PjNiufXYYd9nPcKj9Q
2FIwTbwKIYFEF2O/jK7TPWWMXYBbGn8mWxMbRDGXnCWU8KdyEBGqsdoRQyze8jvx/9N0Zk1y6koQ
/kVEiKUbeJ2exTPe9+WFGNvHAgQIEKCGX3+/0sR9cfgc29ONkEpZWVlZO1OBz3SaCascbfj5pFKo
5tLO1mPCbYTSghswUZ4LD68KEvILP5hGa/DPhpunRQyqMDTzvGZ79Zyk86jvZR+LJNGVMnd6ZWsW
K/HDsh7ICzgUGP/xtxjkc1GVAbId/AHtEzslbynmRYQYOt7+FTXcxrmy8915MEB5phrIIN/M6pom
YvYOuCegC/yEKnx9EU0oVvDFH7yUNTlZcy/tUdwDALUdoOL6GTuhFhBoCvlohcNSLo9z4nHGOr9V
MpvHN+BaZI2nV01kWcSNPYOkgq/GkkrjoC8r/a2/mvwVokKNmR0XtE4BEAxUYTDYwqBeCm4sFUPd
b20kgzu7cXkEqv4iHD9nK3ejmWUCkcqxRK6JJVnNPx+LqMOyjjnJ2YTSKYGZCkdo5a9axS5CuZNy
xXNSVUsjLOEi/ehq3KRkwrPRDCnS6zK+I3zz+BMb1FMpuMXulnvQyRlYd5lXxCh71WO6fgIsKgXb
ji2fr1h8b3o4VL4dvusA8D2Q8CN3gZ+LO5dRZq3Z7CbBn69Y6vYRSeTCJCkWO4sEfPA3sC9rnizW
K49bdfzTjf6ergR2K84SVbP+WZXGJg4H8hMosXCCWyN+ma8MLpKKgNo64mbNNaVXLFBGNodonR1z
UG9DtUtGMUGssxsxv7wEg3nVSSTVcUuGxtFAKvYV5Q2BOGLmF80sZuEu0hmozVOUCdHgJaoUcv1q
Sr1tyhkBIjKTGvGLuKGKri0DjWB8JbNBQVVScw4e93LOpGbA0Cb3GzuHEwEEeCXW+6LXoU+DRIep
HBf8Gd7qiOUME9eYOama67OyYNUVsd3MRSC1u7zjNcjEC13xYvKc2ZUTzukRO078AD28YqDsKEkG
caMnI2rR+IqJkWYar+mpvzSsSnHt2W69oEX+SE5ESrPDQGKxILq5OCOu/Fn1V3dADOIdVh9S8S+U
/ZDTDW0Xjn+xcELMwE2Jx5SrBQzgLSBNdc6TIkiJ/NoBa3M/Y/3RSp6OpedNmARM3xi4HhkTQl3p
+cLPtbiWf/NefrZ8kAi0/CzgWXUlcxt1+1omcRYLRz4EYrvK4DZktZwwf9tF25VWHatoziTfsOIP
5lvikK3A9mGMhnPYb764No0YEqCB8qBAcbE19f6TSm58KWTUlwg4jOQlmhQX61HJkujjebTXtH3b
yuw1M8leqDm6miSGXSGmbhQxg9oa0TCXPH8BvuqpUNV/NjXJxRzoy+Sush3HoxgBu01fH5e9z+bH
XE37JS5qfT/I6AI6k/8GI7dsAGi89HlkXfrTGhBIPnKiM81ROejFHWYs0NTG4IKX4XGKRRbNH6Hm
l9f0A/smAnOc2T5aJgEIIz20pE3eJNFrP/IWsT4t72usVy4RmiGel/kNONRxENgCRS+DxCdL4gkP
rr18Oypr2X50d6H1nMkrzMzjvwBdf7OJnyxEOKolQRS4u5Q9Cla5gk57/kmtJNeUz0E24niqE/qB
fYWuTnnuvqLX8UWNLDd8PJtDEQuZHE3830CMeYmr8kjopWHnJibNY45QA/boZaIELLYve/UqjWS4
mNQDczaqnbGti1rQEdOSUhgyEE7r2JgayTTDD+g9XBmoxsyD8W4r/fQqbWRaxcy7C2BXSnDhwLUz
sfkY8AXKJjC18st4d53K+6PZk3uviMa6zaABTMyCD0IWBG+wWbawjAz0jucBrfyQkRnZFSV4zfQ5
6TwzPW+TS/OvM7xDd3SgmqF4dAkC5II0R82n02cHiL9jkik/wwB7PJMTbpzhTrQpgcNhIQqQ4R+c
Vm4VhBlFJddUz3AMV7Qdc5xXkE5enbn4uOJ1dSTvePiSfuzePo7ISt8fxZmG8aub3quzOb1yiGDa
moW1TfS7VzBrOBBkG+PKK15lWBtbII+Sj5dxIAWD3VCqFxlO4/vwVFwx1GW2+8XFJPSBemHiLoOo
WQGJNHplBxSeKGoxIbl5ufzlIFlprrY7K7ZU4OlTvU7MFwX5twgjQVGy0ILBpNeKVWBhG0mAdnHH
AMyCzYkurvqpKjIL6wAgupPzkQtMAKJwkTNMgBDDHc7tPBEH2dYkAYrm/slcmQDGM/hiKu62CB5B
/JfEc2Rb8H4wJ35KFqMjmmQDh92QcR7CiD26aYqiXxB9gUQVeS5DRx4xRCqgjHhROiFIk1HycBLz
+fcBu+Lq8qdo+RbmDOrxEadd5+yQEwEt5CMYM+IDGTHuTstQ3BSUJHwTrYEsB3N+QgtuoWgnkEbB
wnOl7un02W1A9milzhsR8ks7PbhGwJnwX9pm64O5cqJ0Lq+v55Pp7ceTceTg23O6Yr/OjrJnjp8/
s8hZdh3fRc15fijNInWj+cyOaAj5KcfZVpKE18TwopPg3ifZI9gRY6J+YQ4eF5M5uI53f/6ytu63
20qkUPYPfjA/6iZu749x4QjuXB7tTk0+jPrbLIyN0Tg5umZN3pLGA4BXgtDcZdl9gAc64XWejhTr
q4rrqkd6LDHVlOi5kGrRqAx3eBbngVG+5IKQr+FgSg3HWt6B8CTSgh08N4HeEE89B8wdQiZmrLNq
or82Z1XdSFeoSsfjwS6r/XjkpMvZJmzSaXMfAnS22JkyLIAMwZH1QNFwXGl9DnSnzlAr1SDfTcP2
C0oKQMaoLyHFE3sXPWOqqSMyCVfRhGokXHbyPWR9ZdBdZsFj5iCIg1ngbwiRmRHCtENFEZF/F44T
N3CCskWOXS6rXvOLKuWd8rcyR+URDozf0HaNhwyudfmbHAlKOAr2YLzVLNDshBuy0sLtzRIaZQWd
3dJH3a4A50ZmjRf0V5OU3TCHxNzX2dncCKW2iSkGF1dxEtNJH/8zkWTW0tSM3cRxGmiw1my4IyVp
y5yY7ci3nHl8mdLDBB9SpBZIWfOsRcr7dIgrG4EZfKA0lKE7U69yvxJb8ENx8MKZInxkFb8MFTkS
g2+q2yjx6h5oDk+ZA09sxCjYoqr+LvN55QponmXnzYrbmEZfNoSSd72wdRDyJEwd88OTjUNUYf6A
g4Hy5H+v/MFXt718tVa2ZVuAb6fs4nSfv9ITQFHyIXUGVHkZI2vK3D1Z9LUEXmE32yKmkOATWl2J
IiFvKQagrByFwJ0Vq+xeBbjQjAK9SPsh8t5/vG93CSHCrYhGMPaY/qInc7xxLAQcl6Op5R/OZAo5
W2Pmug57WBwrrYq+2Stui4XwqhPbw6zymTu4QDcOz1UQt6BCNxzPqKjla8sek2V8wVkSK6AXiMxp
9NPVAFJ8d/kpXC3+VE2A88ayhnarHxzjWQu9fy0a/tB084LbAyc2q4hlISNCG3x6tV9j1vHaXGlm
lHWUu1ZvEn0kBCsWOQC/IAGS6fZZo7lN6VeUE+wyEEmWEpeM16cvOnYebLMUrqf9GEPve1Pulhjb
nzvsOCAQY9lTFdv62GXTKYiaDRgTKRqpJ45OT0YSLiryxIVWwPjfXLYQJYboKEOCacHAkFfmkDWc
dztw5GQ6FrIB6GUSAGIxH0AH80UfxP0ZTOPsDBcl1itMjRqhnEinTGWaO4/91G2nk+/jMn0L02Rt
tvEeKi5G5rqKdJAoZ7cq+ejw6aKJfnW/9BkSK1LQFW0arTfdtH3w7gBkJJJL0bwKB0rlAoH/wUdv
V81w1L3aufPZ0Q92p3gAXJjNP92RLsALQ7TAAGLsxq5gOlTGT+R1+h8h5OcL2490mUtCEQu9PoCI
gmSEcaHe803qCH7c1Z2pIaF0TbYXDpFfCeiQRbwGCbZyqUuDQpOy9Lp1b7NdMvaGu8Rskqx1kDD6
EIaq4Re1cUNi1uDv1LweH9R+nP9TUfnXrXLdydKEPS4xQa0gmyKH6NBp5Oh4Ac8UzLxi0A+JxyER
NDYgq40fS8xU9/Zc4C+sIBZ8spw/SNwpjATGEx8XRoyJSFMyMpOcgC+Yqvg4qd5rxs7eFgkVyys0
68GFwRT4rtK/YUsZJG/4YtPRfIdOuP42sFaGkZN6RmF/EtJA6hjO5+l7Gw/Xb2Nd/BdlJ17KygUp
Ho4wcdSG0HhfUJoI/cLfV6Zr32XXPiEDTPcV6FLO+xM9mSzhaZvRWPPoGaMHuLZKmghyLiLgCHlJ
oEI8D3GJe4pJbacVcYWeiKjhjPAPFH0Kb8J9IFxelgx/9Njx6ha/f7en5YQe4pwnfEStl88aYQwH
9ng2BcvP/yKICyUGloOYydjwekWySWdBmCBSCbTibPI00c2itle1y/AkYp84gmLCgDdDH9A9Muns
t42z7qf31+SdPwN1aBDmHYhFCBG5KKWw0lCp451eunzo8dnqK+g/GkG1EAnIp25NCZHlJOUOQ42l
C8SsEaXYRN6w4CeuBHbZiF96oOCkk8+tS6JJ0ub1nzEFz2ljCaA1DegGNAckFwmmu0I38TpIPPYK
LImHPe9KqjCgUhhqLkLMJ4u7oVzb9xpW/ZOLy/N3XTG+IUSXWDiRATYoEwG3OXEfYMxViNSR2DGz
hHaSP5BhLG5iVrCQbr4mw81GMdVOSd0wSSiYxpC/dSPpQF5zFG3HuA2mc3Lcmy/FRt0yDLSzPXGD
xVMsdEOb8s7WUiO/ZAN7v2h7CBf2HG2DLIqfSX8C7ZjlBHMVnabPRULKhUV3bG6GdfinNDeHOSAN
M5BCFpkYDpP5V9lCdAv3o+HQcw/s1Wtv5v2zvF9REAsiAXDA1ppcamqQ60gf2bVQBZzEevzjezJw
k4t4GzBnO2H5oAhvhdiwlTx/76gJxaAAfSV3RfkLhQ4h5GeGvAxSVd3kAss5OJQMddyHHCrDqj1w
A8Qp8h4NyCQi+lsdN+p1f+1/rS3GbgVmD6QmksvkJBKeHP59ePWK+D/Wv4owdU9SefS+3I1Ch75w
dzR22z3B34pQyWBUf6bbzQKTgNShMCfd9sZK5BBYXYglVQE40WF2A41jvghG5xAw6MmfXUTsBRZx
kIQGZVIytAb/IsMlaeC16RSUYaaBAgU/anwbIHxtzZ9WfF5TMJU+efdB4GKC9+nNTpvAhWzwqzbR
N8LDVY/0qbPYuel5AAMwzrL/zHnxl8kt7j4+xAvKqvEhWJb3XOxOFdkX2yTqPtjuhGRNtRz8MK2Q
gd34iBH8C4rMrzGjkNyiSN8LGHlTzBvaxg2OoZf9VFLzl2Ylto796OZYxtzzJnxFtHiJA+D5rAaS
Zx2XnLLcHiRJpEs5gjspzRQ1Czk39l95TYnOidDeO8FDH+wdyWsCaJbqkz9Xnk2X2NdUyIBcIz5m
1KpB9+/9xMG19HzrMwS10EPFwvLL1gvBIEyBEfcCcF338KI2OMECqJFTJZ3wMqNLOgswrI1eYxsB
kJkb/46i95VmkPPM7br27We/GqGVWQxzTsyztWUPj3hi/2KHCydFr4keGKFLT09gvTAfgjVcl7dx
5+xFxUI8SMZQa4tscIk/c8OfP446X37ReHn+rcpldeReS5U+AInbz2JcY0+AOQGZZhNSs5UjowcW
p5aLU0M0057vY2g0s7zL9r25USuRJtw5fiY7zkYCjCvWkZYvSk1UXYEz4Cj43QKpAm8MJlKIPptg
3B8SJXpTMEHYU8Tvt2Zy0BETrwngSq0zkXWEweDEA4pdz5XfU7gGaisUDzMXTn5cf6kxPX+HDdR/
C2qELwCXIRfn74g7aHBLl6tQJDkri+g6eqZlAPHHQs7+cidWfFx4dYTILxMJ4uezyxsuUYmk9hoT
364nZB6ub9/J/Gtpc5BRknbh4HZcrXaHEB2ZGU8Hpr+1FpKH0aHkw0peglhjyygSG/MbNcEeKFPY
b9rAi0uXSaBir+KB0c8If4alo3HikFhAm6G3DHQnx0zdJ1WfcrT9vGWxQaJM99N1eAFmSA0vA2by
f7tR+OdOYgddklecTuCSbCH5dwgeJakS0wYpLZ5397FGFNJeVL1WvL80irsH3cZ4dGi7nj/oI4Yp
R1FPThNartzUUfpWo2O8LESBHWnNzFa4QTYBXn+txxTQ8Z/aF7zgzOyf6bVwUKLZwculPukm1sIM
Y3Z3zPisQuH61b9nF8TsFxn4J8YQHG1KoCcGNQwTOC5t9a/QdSBNqbyRR/wyqBskvbs/oNmA/Z37
cOQc4zyi4GfH2TKYpP9znMHDbSgyFQQNd+XVkDB9eTG8ylPat9maLoHgd2Z/poDzqwioFIZdXTnM
L9cEqA6NFdBGOEjV4fylXQzjaGpzH6Yy0T4Q5nv2WFsYMciuRE8TuhBqLkRJerJcAC3JtSEY5AOc
TbZxvAIx7RIpuNRCtq1k9Ax7JpZ0/BzWg+KPsAUJ2YnHr5IcmX3jRnIdae40DaE6wCRa/P8ZRspd
hiPJb/M5N6CylyzqmsYrs9TSnbfFFgk71SzA2FC5cBXJKaeYD9eETDo9eVsg8GLBITfeqM6PHQK0
hbJGJuOKXCNgXInHdsR7dicehZv8LLHDAyZBHrTXkcjQR2Ud12mRrP7i5x24WmUnwi21wtDSMu/U
E+DPMt2VTz5DTJQx0uzWnrikpdycbXwVQxMwGETUVTNsjKGn8r6IWQPpK9IMMoc/kRWhPRlqTvCK
VDXU3FMxA1V9zBagtfTjRq3gAmw6/MDhYHOTCsCdMHmvjahYc5+bhMJ+kYKTIEX+BQ4xY0KQL6R+
S7XuTk+M+xVXXtUkeHEmh/uU7ZxlaUMM5M3cpOVNrHsoOBqN9BWsp4hDehrHE6kQojVFkyxWrhv8
Aaj4i40UWUMPAZCSJ99FyzI8BS7QJWgoVHT9WtQAUSxhIItmIjH0VXZJ57F+Uqdqg8/WBxJrXTDf
JMM18bYgLZw4XtPxgWXpfgZiPwgeVAXAJjUmh2/YJqEYwnHb8ptorRL022Bd6REuPEDBL1CNSNap
3BAdnvQuudkOIkKb8HrOUUjQZSyhT4CDoivGMOOYytwPtdLPzuAFbtFu4Lrfs3ftVH2GLV+e1LJf
3+hW5cRztZd0sDBaT0cygGuWvX+S+9tLqE158f0aD7eTKkGBNcR6lsFTuLPJKc365lGvkkLHm/0I
fepykvZ9TRhUddLxExPktX5i9/j2QWwNMg9Wht5wl87onwgv7B1DNCCeVP4XVwF+UxAXzAINpWZ2
s67LA4vfc/IHLonuDcxT9idyr5xbLNvOX1hO9lpNtDFWSrXCCputzT3xvPY1pe9h/4yaZbtP0ooM
T4UiEqYpC749CHU+nqaxoljDlZV+ntRwKCYGjXl8W3gkE8WJ1TMLpU9aAmDKUH8PQ3N3Kt3nbck9
j589hgHSxTmh+D3RSKzhIr+UkAq455Tx+lU1UA5Y1B0s6jXu0/vkxJULi8tBp7NfTVfaaBBhnug9
TU45QsktsXJgYUv0ROQNI6GjnFJJIB/SqP3SXrv19Vx54uWc+vzTkCY50Rfu73FsoystmZRz0wD/
maRDFaaV6yCuzHrr1r3/j6U5HjII34s65i3GMJQqNp9ZetBoUhyfsoQ3EcoAEf4tKDTtn01RuQ2k
sNm4qaMTB5FpCAT4of/TjnjNYvakHdN3Nk2hPZe+YDdTbQk/xuQ+uVlV2X8jtUfooQmtxbBcfxU0
UDy7VUZtu5Z6z4GNYzYRg+y+2Nd57ECcXcz/g11+56KiecxGYd4tbrNw10QXDB/v8sOurxmt9Vrv
+1nohuVOyXyQ7ODiE+JddAtIp9BbTmeRBLFLCuZQ3xwtuSux9peJqDJ65oBJ0dkuoLxQrKIwDhaW
ZntJzWyzwYSitRPzaBVBrnu6HKF2oVqNIcppLaF44S4OkTyJNFOAY6upp0IxCAkreRbZFDW5hmKh
CHyQdugEIQDaJEEklL/RvV6aNT0eNLqMiz3UcrNMbQOd032pk/R8051ztkhNZyEKUeQjDZCCIuQB
/LcT2j2PRiUrSahHUppiK9+qgw3DjcJIlrJApsi/HBJCs90l0JetQ9tWpP+MeFzbbJppYxQUMQ3n
Dx5+hTnda7fC1qGpwAmZQeiHr7CJArqowZTvAuss+Ic+PxiquWKggDq26pPvYvEag7z1xP53IBXo
G0DHAAed6a87rTiP56vCzxodJoyxkKaay9Acwp1JKo9BG7JUGYxVrGv8YNEL3qpMrpaRy7xoiuY1
4hMOKQNwEJfY18WZhroBPadVjmyTxP1V5gB1MO1fcHojwKAAoO5eX6HiaI+ZIY1Qy7knmCpAxaLh
RNR64rZ2k/5LoF7+AFVEvEpHe2N/2zIBUA21+mTKBCbYZP0Hva4zoqBZY37i00dXopS0XZ3+NEux
vcsaIeDJCAor2Lge9+YB5Zj5l+XzopgkgJKZwob6VCex/zKMKmFsj2RBYPBXPrdwVytKORnrE3YO
/X0c4ajhKiABREH4DPiCGxrBDstp/DSU2fzWbPJcc26/KSWC+etU48XLWSbYc4cvTf8rs8f0UacE
NTdRdT4Lbz5IWf/EdtKRnDJMQixpD1wFJyp4ZnL5/aLy/JsQjE5kkQIumJIyLJjFOJatWNL42Ylg
2+WoVplf8JzJdDCzsyjmEOtWWuIVhh+IU6rs1bCBKXW/fdQ1ucch6Z/YbeoB8riN8FKo2X/0SOME
PfLLgJldWtI6OkCRz3W/UtPuzX1KSnaRpWDqpcic2Nu0BJCdiELcrOymzPDwJEJoA3oudn9CdWKA
wFLclgYvbSl64B3CJS8l14THDzoxjQv8TeqkGEbYv6M03oQaLT28X+0yk1TQi4X9mmSbov7JMPB+
UMl5RddWPcXqjEnK9XkYSFhUjAlfKAWWcrvCniiUB9ywBMPxiqs4T18zLnSr3qPDip/tqYDobPLm
Ndwitz9cmSMca8Inu9fp1v426N0pq/OR3flaPuaxZyBVO8pMNY6pJApB7lOIklxBC7CLKLzrnWcN
gjAOiYIoEgZbapEnbq2iT0+fQzEoU4BiAJSXleAWCMydKI1cyo8LmkAxp8UkpXgbbFJb1HIFUdXm
4GrXktRIQixjcP1ZFEkiKZPK47bwGlqq1zcb/0To0xso4eQtkI3yIi216ZX9Vszcqbg7lCIj4y1S
1lAMxnTcJXezQVOA9TlFpZXv0u6c6TZNuldizO/p1IeUEGUGXLJQPVJdAtgTYuArs6pI/rh4oEKR
XC10qkGNGEHy2YwrLmhock4AQ8dWJt7IaREnHUc+YaxsdTYD0U00eRnBJUgcUOwRKfGxefBnklJW
Dz250A2g9PXBZhwTvfCUQz7fjtky/UYjTN2ErJBzIZoyimdbg3xS8DJuRtG7hoDwkWLvBB/NneIQ
QoQdUzSAY/Kn+sbnOzQWmxOVCD8GMeC9O/r1pz/xaWxTAkhZ+ssccaKsYztncLkprxdohYKYyiHO
tCDu/Z85A7nUzgnWnaiCmG2D6R4ysmlQPwx2EmSM6GVdLcp8pOxuYSrfJtxmVlx5rQcQJjAAMo80
AMSgsMhJZG7ymWM/MMBCLJ7QAY03KPr4GrUwFGVe7A/HrpClrt2fU3Gom5lZUZ9Cprfnbn2t3Mqn
VIRtf7q2b+1CBwWxmy+/JOZdUUcRUzuQeipclLsMYXNcN8VtkIh6OGayCrZ1SCOyFlpKoEARkwXY
XBoDUAkx4QnoUrfHdvFrEgMGqh0YMqB34Q7n/TgPexcMufqOhexEliS11ysBhxsV/9V9hCT2G0aK
7X+UK57FSns+Q5mHtvzknJIxrnAzXPqMRkFRpOGqdAT5ZicIW5MKFy6iUbys/zIzDX98jQP1gr6Q
gESjAsqz7uGq2x59D5S88KYatyxSfbneg+N2y/xHUeTLGG8zC+U5aDBQVYGla2xJzBUgSx1wgWIW
2UkX7pfBo59lES7QWBjA6h4Ri7WyIBnUaYDq1NnYeCsXszWUtUXaiOONwyEkXf7E4OpvA/3yX9pc
ysPUAAFxgJm+FDOCmYK3T5gt0MjFejaXaDzGT808NLgVDjCyRMDA5FlM5UIWK8SqjkieC0stTkti
vZ9eb+gjybh4D87CAorsskB2AiLAbSzdvroKxRYpSXbT7Pn3tep/e6bxqJLAwGAPVNIerkoaKrC7
5NyIVsbPobiIB9G59rSTTceDzyFZDaar6Ia4Q/SJN+IPHlxbHnziChE5KQ0LgKWC1Ud0AJLDHzY7
iO1SBSw8b8AoaBO9QGHvBDn8xWS12+E2hLscnRv8CXr2OCru8VfnEyMOnz3D9NDslzCGRCxmxBfB
jZRubCa8ZsxhfCkXSbZI65VIrQjcKmaDIst1T5iQoFJDeHur7QmdxjTcHzGrEsGuMrGd035kdG7k
FP0ugwPOTvjP3SqfpI9VZuo7S852yZkvI3X81spzHHDivrR/UAqp23bhf+HH8TZIemzMI4TcFJXH
hzAtIhuJXOBHFI9gEikNeWFbRJxk+oZKbyJnuGq/uBKph4p5G6ejbm7m2iHEgHvNiCnSr2JXat2S
c4o8E6BH9G+z9L3zULIZyia0JjyDi5FrtlzU4aISR00IN2FBZPRm/6U5fHmbwDkQJUUI3oIcjoSX
L5Pw1JXNr4AIr3QBXYtsh5kPJD5KSpM1j+GLiOoBbD5xMuivpXPR0rZTNBROJMsO09jIvBEqazwl
UGWX7P8gk7QAFCkcvAjiyD6R5vMzS7OaSx51XAncGixlPn6Hrya50Bxnj2oQERztOOkbn/cDad3Y
XhiswvVAZ2Mmqs9Rdmx78JoPbpLwSCZjv/CU5PCm+tZKVSnPkSe7hqXzXn+NSl5U2HnDSUY/8UgH
OKPoqMhM0PpMlgCibedPYdSGdGLrjNgm+nPTUM+Vnt6oIEjpugci1AvZF78ZeKEFFCjcBp1GB0gw
mdbTvSt3/EhxFg7iDKNRvYQqc3GFW1wc86dn8zpqeaWg2uk2laqwNce/ve6fzqN7Y/CFgTyCTQyX
Vlr2f9R1WNFdjK/zAmA9c5GgGSPPd47DJ7sMTvUfcwsscznRwej+S5bEdI5V38geIIsjESvOgmBp
aoAz2hE11DyPikh15bPx6qcggd7WnHmewXPoc80GC6ygy8lw2oT/ZIdNt+1R/s076s75gIVSa7fL
psf9hS0L12G0jyVwbyvfBNLxYFQQRjX4LDHwGi3sSFzOk+T8fYNR/yCTHfTIIOxAifYUxzHANqJK
oc6aD/zcFphrzvChVKpI9fAoIahBndrz/k9SKWApVimCdUc7/Tc3mUNALgTlcoWHWq5gasfGN7pl
wTjcUuMm/zmIi1Wt00u17fxpSnpQJCTLyomtq0cLjfk28YAEe6HS/qLeRQ/sSokBCu75QHkbekba
63N27v5gKFdgSydMqTC20PHnWztXCd3Lkl5H4G09g0CQqrunl9qESLHp6OOqFalkqG7MQhuS8lKB
EJBpZ1jHUiI/uguqpugT8L0pMnkO8RuztN2xUDyRvuJmJAo0+sjo2BnhFvUsW5hwQtc6GaJofkyK
HJuZttYTKMS+wZxH4pJqyDlPxKRQITCrcI8DdxhAm89AJo2wUTgANIRFKqCAeoJIAvGWRDdEYim+
69nI95TAnWXQIqYiGYBZg5MaQDmZqtGDsSSIAzipEtKyAbNAJgBQgyjn6HW2M3mK24W1SuULYrUY
afcjZyQRuQxZoFrB0i+MasuOEzssBet2Y8sDJlj6a/Hw42rjWrwNnYHFaNQt9rwY21XEje0KqqBa
oG63OPpWxNAtW49OC+ngJS2oueiWbtKQ6pmZAvF5bYEY0wRdkvzcuEzFZgnRlnTgcNqzeJxu54Is
HElJdDM3REFgBKsU8SB8sx+D3BAHDCYeTQCbFmw5r/30cPQk7KmkYoU8XEGRhrfNBOci5T/tCJuy
FUl131bDSMMr+6xZMH3Crp1SMbh2u0qUTw2V47Ur7sQZCg0u0IO+hcei4caD6twQ4xNaXMtZyW21
PKVDDHaSuo8bir9BqReyfSk/HD2Jx3GsqIda0WC1WpvuAsS5voEigd6KuECi3vHAabc8Uo51l3Al
piV/mg6QDG6URIXWopuogbXfJgha5Io0KvjrV9ygwZ35CUdagRDC0KtRoX/CoxNpQkISh1Cr/YHE
lbosaiwdi/IsGo6L61LmqCciwVNUJanlopRm7vGnjBvzLkA607ILMsxHHuwwz0gxAHfUZUhre0lD
8ZriQQEZObs1o+yAlnukKZhSrzugnoTwCjunn4f6ZiodF9W1d5eZbu0gndMjyH2kYk0vMRV0KcnI
5dmRiZ4I1seZe/woxo8LW+oBBzHQubRx4IcGOoGC9imlJke7252hNwRCS/9SHQqYfgAlrfD17Bv4
evoYHwLEKkryWW9Ga+ChjPlXREKUC18GOv+HyS/iGGR9PC1mdf3J0+OWgbJyp//ajYs01NS4h57J
CqSRkHtuICLKQkAx9UymLwzzJDkmkgqI+EMZwjvp0vhdlRzWFxgxrQmCnA6jqVxYEV5jSARlaGHo
htEjz1fPRf9qq5MSmSXv2J9gUrzsVOOM/a1WaH+V0+pCUy9PV9b+XYtFVBjBBTWA6mtg/pC0hulR
+MqRTwfW0GeV18MtXC8SoQII6a6CcuEJQvLAz8HswP3EyWUjFFmUTceZKz+yhBVJfhEiCBJBIgDZ
xcEepS2DSNns+3DbKIs6ugEcD9fngNKdnyYqb5KHoAaHk/U/pDNLU3q80zH5gOpIw6zhYJoSfbjP
RUAzwHV6AggaCNIQlCXfkVdxtaZ8X6VIMA2DSIQhcQe0PqoODg8s5BUwXJylkAEF5JTUGUSZW0CC
v4F6TC5TrvebueunW+6nfzAB/OEauSfpx9N0gNFJS/El9CGlAUVxwvUJWheJcMnuZ0a8o3hPNUHE
q5u8+ZEvUst/aYwWfctKoMTAfcCk3As0LljMjh/cwk0UdBqiZ81k5uyyt/19u58pf+OQzZ0Kb5Gu
HPnZEcxC1kVlbadHZUnfvKDQaftZVPN/0k6EmTqGf1AhoaNeeUk+Dh6EpAAiRZSdLhuOD9KPVVCw
fUVdDhm95pIVsUhIs8KlrxdKY0adpP5GQJCPtlip4+cLrter9NAoWP9QFtNFBrtIRMdXlaLQucai
com+ywoEoSLYoXyHklHicZrhIgBdotrth+sWPFcr9HecXaKrGLelG0uvSUPoC3XYXOBKjKaDtnfl
RurQ0be8ZUCGvIzaJx/I65CQ8bqPsv2vLPJ3fRyji+C6fKMGvl4AupSZaU71085szXH96XbUkjjG
CapGuF3TDGXsxFuI4V5s61OKh9yzBR1HMre26KVsgEEejAXsdpEJukHrUR2Dej/lwwmloADSHMVW
ZviHdIBC2VFx0g1PEVoSDYa+T5DfCG1J6YQbarkAXyHXMo+HS1buJJLdUDyMsvpjbDY6iHMiCHVK
6dpFKio/STYejQThvLgzqZ2d5fqmC5cmeu4ix1izgGoyOtlD+1EwUCC7Z3eKRyhUkvwt2f49j+27
+pdKQTweTz/2BmXdidiKIDBDQhzVnEMOkCmlGtaAYlUN7ywWszIEHrUYlbIY/lY6w4HUJSmV8LcN
b3G4CnzC5zRkbfrAtnbmzzJFmaMUfkDUa6Yh8yowg5RGzTCvWfwFgkMEbe/fsp01Z+4XUb+6dpd0
jwtYNBgY5MwUkZA63WZX6sZck3xlFOa1/yEWUqQmkO50Y9Lc/Q2lOU28MzcP3qS0w6A5NiiR3Tx+
aPf9+RjFVaBjYUN3QuhNI9cCyYp27kXIGAtzAr1JCAcqBwymThoOHAidJRUNSuAkpNT4mCERudsq
MALDtIXykygysjmCFo6eDf+F0Yf+ne+pnwkifNHIbPAHYcebhW5LuvNeBQGaTHBwp96ilqcMWBFw
VAyJjRBakaBNF8pwwuWSfmMgAeiQ8MO7ekSSS0GCFypNToH8Rjn1VQTfcEdL+XRN+v7n0cXJH31F
mhJte/s20/YPmKTiVpFonjCayq/cmgf5TVDjbSnT6lJeNIpYEk+payRosbccm2zIF+99dbvJY809
13TAeW0LbdUq2E5Lz9JlnlhW+rTUq0gcvmVoVHpIUMxQ7uqV/5WfwHVbxmpEFeEup0iJchCwSzsO
eTcFgmMb1tfBooFmXUhW6ewTcbR28MWpZMMDmRk935JbQsy6YaQCMRJuskHK4tA2JDkKco6euA1f
S2p9t1wiDW4o9X6zdBrxoXQtmDN/YFFiUz+j/ZlefXOvmhpVX8oeEP926a6RGBYULrTSPauMtDXb
9S/Gdvfkbu56S7GRHZwwVtRQ1p9HplFgTZo8tKXARUcPRTgec33+XJLdZlfOUCvtUlu/8Tx7/A2s
RvzG2xr8RnIXMokSwEx1AW15QnqDuYS8J2a6iQBYcIc9CdkWqtMCPNXcaPIpsGm0cB5SSJ+Ub0mf
OLIVqsOktRCl+NXwhPR7oeXkDiJ/nG8ixaWqE363w4UZIg7WxfxEYAUkm8gXw52FHwvkFSHIgiPw
JflhNguMmOFIcD8jPbsCetTMOE8njXtqpbcrKFn0GbbDdxyXg5bTRjenh2byyW3oiBcn07PNaLKV
+NzTCeNjuegtSE9tXPQvuEi6I1QyfnADrRlq+39RkxZJ1uAsl5bbwEURhzDdJa/Kym8kl3DXFTjQ
M0cClwePQJRUSqTcXq0fQXafMHCA1Q4MtohuoK33R2oZ5EIDvbtQGRB86FZDT3WPBgvIyFnf2fvO
AdwOR6A1Ob4xJSJ+iAVk3iNvV9CJOVgKhM4p81bYeWmFpr8mt6GJ4a/p8GuF3oPZ4VuvnBjHfFvN
dDTkCTyNTN0Nokfpu5GdLzGW6WmgmxFC0GLth5AbPwFINRoDEShcyZAor38Nrj3ouIhqzDVF+Za9
sTUchV7IqBAokJ6fyXR9InmUVLCFGA+d3Pr0P5rOYzluZFnDT4SIAlBw2yabnpJIURI1G4Qc4b0p
AE9/v6w+dzMxo6FINlAm83eJuOUimYblYpPJwRdzQ4MTcHAaScWhuC9PPbTJaZ2m4NZagLj++MAp
B+G0sMKg6IpPVCncvZgiz5kCwFcFsh6ngY8eCxE/LQV0toIjLqOl5vdrbnQ2fpLVQecGDyjDJsT4
bakxmOX8RJNDKWG+QaVEr05FOkXJQAfN8eGMUkhwh5xKqS+tdfuQqm2Au3H70j1tY/mbzGVENBV/
fjkuM2KNMgOXDBBC/SPrOmtYco4XpFduEeIrP6Qom9gCHbOQpMfmFAa1fxZLXDxQecmUFSbhSkAz
783qtSyKIE0fuQrqVdyYeqWsO7zg9XDkfglopyePq9gKzc3OwQg+RzclMgBF+MeZeca0nUXR3TP1
hN8P6EHT3vCb9ed8Vj3ArGEMn7T9Lt9sbHjwOuJYXeqh5gMvHfmduDtNi9suyJq/ZY/owxAeP22s
rErJ2sUKNjkCGNCbXWeKVlqXVDMxvlj8ucKhOwIziFjc0GMpNpKiGGAjCcuGY/6OSWLZ1dbPzg1x
LdG1lFiqk4QimZ1pU6aYkMg35E0DpXHR5jRmYzXfx3WFqsGGiQh2oydW+FQeMqp34hnEMy8xzimK
Ct5Y5ck68jLGLAp2kYSkGyY71WyfF2evqh/SeO64RnlBdsiGbqBkGKtML5si4YKv5wliKCP8APqV
7wsUZUaOUwzsijQdxY+dCqHheh5EHIHNW34XyQ3KA+Wjwh3knsNpjM8WhIO2HQvX0j2S4TxhReJ/
qjoCgeajY3LEF1PzNmVyor9xd2KgH5/QcbBlVwA6n/Hrp0jK4sPnL6weD35cuMCqQTaDQEMSaokz
riNEHm4WSTzWGvZ/NeCPmphsUKPNtXYN0ZaaMCN6RyQjkQ9jcsAe0MqiTpS7Zd+GU7+MyWs19Hh3
lEdhhg0+RrUFSqtDF7Ef/tsnpQglKNs4uMrzEOJKgJUp88LfOuHpqYEzOHPYlXqWM1jI0Al1KqJp
dCaVRlvki4SmWOY/iDO6R4Mb71Th8PsLEc1S0ywb7cEvVS3rSg4+HuSrPbQyB5GH1a3rpaj+cP/r
DzUfZUCV5gaA3BNgddNkLAhIQUtFrqLkp3X4Q6X20mYx+H7QFrelG//d6yU9V8UQMKuAcYnCDR4L
P9JPluGuRe10Pe6ikamlXOpa5kz2xf4gcOSwRcPnodiCH5ZSsWFaORrELmIftZ5qz1FC7mjHffcA
LgDeMHDXGpeHzy93ZwcvQJ9SCQa8s8po9HkAOpwLwKsFD8y+S/IXpTCJJUgaSCIrQjqYJnq0nFHM
RCoRWeNQ4TBd0Jz7CqsVw7jG9405RN+miNbCevisVuWQozvTMCE9STHq4PKQXu1IUEhbhlxKBXxo
XPt091hKP2wmgbjmIQE6keZI7S2hFF1JEJdxpBqSswEbLnCtPD2LtnQzd6BGuAu7334pNVdVGVOs
lR5jqmYO7JafUUUZwP1aIxsnzoqmq88xNtFJoCbg0zvyVPRx3MQGzUi8c/BYBygsF3gf7nTyY1nx
nIMe3jkQ7mqmn65q0TwXHQS1EbdDJEVFgLKDSA2CAkC/5JISrMFM0rUdEtu9m4RkLsxZhvMWDytl
e8yRgHiRlZZJjj/tqwpFJCIZPYi+/mQD7b1GgP+iVnZm1aFO6NrcZ+2OZr21WLNVNaO9Sun5+cHM
EqNDONgeHY53vIU8IzqRCQKUXkH+S6cw24SdkR9QUwbELVb7GEQ3ROrLgqgQXZCcINcvsWBUkeFw
7a5L/zUGnr6vfJ6GdYJfAiampP9rv+vElLSJxg7/Z+VwmEth2kV5/j3LQrjrvC43CoQywKNlWjKn
m27RHM3TRhUFwmVVn+DRXGSR+Ap3MBe4ZJAlyVy5JBFyf6DvIKZYNhoBMRxyEj+mfLk76N9U2Ayf
K4c0rqzj+nGUnLAJX1st48BcYfSdmilOJEBRxWWBYO2YAgWP4X2N/JhLSk+DKpfxGtQCcKc0oYJK
Wf8RcGBHiUilEYMXOyLeBQyYCBC6hzc2uGNB07pK9D4DN8XEWQDXwsEJloQAZuAwVUlGzMCC8a/P
wvzL6kQb2Tgj38q6tyUiInaoplEq/uoWVOfToNZPk0/GEzGDlD3A+wi36Zs9wYKt54YR9zbrZWql
YcB1Dqgs0DYVdoQ7lAOLvtwSfODXH+sop5TP5X5s8ksaVIptyrUDdwo2P7GbkO7yVBQ/88K71mIc
yETuLMWlBdTMyKkZS+bltPiEu29SgRzCgdBxgtJ4mstLoh2OgYO2zXX2VGJSPS/KGZDcqOmWOpx2
jfrs5pBn4mywLQfTdE/+0NU0KdgQ4kFohh02CCEc8Ia4sO1WQ8+evOhN7spcsOGNuhOVnKYHpAbI
6qVAQu0bFE/9fj/N7vQqY61FEEMN7CM2iw+EdYjhETB43BfsGYIDyUD5VwUgUCTWmQaqiFiIbESp
QPI/VW5QJO9jzHqbQHX4tdjIVm7HXSfpMFhIPqdH1n7y9mN6Q7XB1UAeJu9NZCW2DEOChgAL1Dk7
OA9NSvTSJDa/IsD3VAIRSuyZUjNmMfFsSW38kyMSS0CQ7HSpw7H91kFFyJiU3u1FpcWhGjn7L3G2
WhPvJf2uN+/TCsZS8SxvuABBW+ie7f4q5sg7wcsV9FVM2Zam1DqxDG0QElQ8XeuqknO/+iEiHRBj
sw/TBADLUtKJXHukN0yIaqgnYFGK9K94XmMq8hc9sbaMaO6FEr7tAHfuOqRHN0M4HJ/CIqHY87mu
K7rcG5oEboAdWgGOif2IBoy1DxfVs8Iw/saVE9CaHeafzU0SjYFJFw/VZ9nexz4tNNcUciMNwIzR
lTtzFb65H8HYand8R3nPSRUAUBpN2bo0ffc1Dba3+NheTQKuy/TljgB6uhzp3rjUProZW7CFwCRc
C0MuVlN1UE6zNn7ZcCydAVdkZtnvdc6BkUXSX4Bh3FQNa9DW7+gOURY5dGzxKgdmDocJhfEhIm/F
iDr/ItJj3EIDiaP7nVNhDLEucVFAJ384M3tcRnxCGALmHnJ322sQWvWR4N9q43yOIy6v2AVj5kVQ
M8s5nkao0UMqLg54NmIqdwjU9pWa5vcshd+nYfiFgwzYVGARvWJDXELoBJnZaWUWXUazUBFxcl1N
LcmJtMLACPniXOcaPlNejhhsM4Jo76xYwF6+uOi42FKeOzQFNaTkdVrR2lQTx+HajSdXrZixuPp+
IgGKb7JEAD4FMkYTATWL894p8P0QGSoSE1S4VUYcEbG3zM+Dqd4pMYg6x1TlZy369mRP6cuBCYC2
/04ZIG62oQwhhPIve3i4Je6KQ+v4fyTcetSJU/X4spmBVhvHOCJVQNJJoWKMufd0K89dwAXVo4hA
gPpmiywub2CJXbgl+gQUHMH37miIyJY4NtBZhh+IqBYxfwk6hkZC1T1B8OkQksBLQhBtGPZPIGaA
gLQuv9pmqwtpOVZcXnqTxsKK0azzsAfyRiCg+RUFao3APS/4s2PhbhoqC3ezpG83Zxzh62OfBlAo
JNpwrHTfq7qhMpXqC7E+yTfJO7mtlOEp6SXGBcresOpclwHxhBc71i5nt+Bmuou8FyNZ/RZXzyp+
JDY3fba0j70D0ZtzlIyT96lTvFi7DWOXpxxP4ElQs2BxHBx4ldnXdKIk+2lu+4mhVT90gQl95Vww
JTUT6Xq0zvtE4xJyq0xBXj7GkJiIO8QqGUqT0yAZ3cDXpkQN9x2cONc5PxoQHFePJLzh0DoeVU/S
I9Kr8t7KXLMeHCUi24m1xoap/x9FIsP3nZ6Kdq/h8UqLIgEAlqm2IEI3clqZmQMOBSd4zyw95QaQ
Qa0PBsz0Ks0Ctq/FptQahqPJHjI+bLsN6KOc4yiSTA2bSkkaAifmuNPcjwsyF5c3bXIW2UVn01La
VYHG3iWPdOcpES5CRuvGe1IhsDVsPwQUEBfWGoq7jkA5k/P+tCdbqpVLeZd1G9Vv5FfQZatGEFKS
YFZqaZ1yQZF9B2EdwN6LTbfaETPha+TPGw0USVsKz0AloH0HP5fiwJgYOngrQi1y1viwNpxXO+3v
qpfUypKvxoPIPWER8slfelB/jiOiCNK7DHH4uTdb/T4e7fodQQsd65DxrtEUcLBeYki1D4fWwiUy
8v2Zzp4bEZUIWVC45zCtxLcz8cZnH4WrSQVlHAGpNIv/Ng417EECTJ/wQszMO2JX0loaKXgl3mVo
+jf4dI6CEOg/qxhZrlvJmTsq/48kFKqZStPKEmzfLwYqO+k5Czf/NsjVjyBcsILkADDISLgX0Jmf
8VgAFuaij5qo2+OSzLtgM/8u8oZSynv5c5AA1BJDseMwZ6tzlxf3VqqKT+yh5Cqam/bZmvxjl9sP
hUjMnap8OgjROKychOGg3jkPUO/banLqji8yai07RAkt4kNVwxGJN1B54MAo64iCwZBoNXjcujQn
tOJZIglOUeE8hWb7O3GlcWQQ/CFIkRLS1ROKvZDbpp3QghvhX0k8votHQkmhEVFNz+86oLuvjBAW
glLCueOL6GKsk3iFuQREHsIT0h1Tti9w3pRwbzABiJSMliWRuVJ9O7KTMmoqqnrMFjVZZWTRDF+S
YTS3Nocr80DWbfQdKBWaVYuZM0PE1v0SmJrBrgMOSPCkTFYP4W43cDvrebRxalLZ2LJQCinkTFwb
qVS24cG8N6lxbbABMLaAxdCQkMtQgdza3HJAfDb/k3xoymnybDi2v6ej+zsOYGWmicXEy5bLCf4D
cNRWUFNAcwCGD8IGlsrNCTjL1YDOgMN6lwcA04FmV/Ce9PiWMi8kLf1GUhIRCiVPSeozJERIXbmF
eoYu+dFf35OLYKKPZTi0TSQxhitytfEIuQPruWyoqR2KLjkP9woFUb0RSIEnMlughkAziFSelAZD
l0ZyUN33LgHw4NGzu9lgX9jdZJoDsVa2pO81Mnspr20wCQ6Hd3R2NKqKo7xr7DNmEYBep9dtCXuw
NnLkbwhpZHwbtTvgJsz14+RhZSDsZfLwFcGnkUy0P/CdvPNR99h/HKqTxGT105hj5EU1yW88F7Ju
orh470wK6HEAiSH6lBjHlUOsBeYGwTH/czK54CJmDY5XUNcRrMwPD4CpHRKZzzs/JaG3PJQRo9SJ
hhP5BHbm0KXZAwHBXp2ycwhif+J2xIbjw34RC8bpuUI7gz2HRC5xEWg2CiYVVC5T018Flc+FWEuk
LUFImDfljPKlMkIWeIbfg/ZYloTcZ44gBetGteTAnjOUj2Edgf9ZeUPw3SQ5WOmIE9hCILANjPqq
KPcJqiAqf0bYxHakmwu5WmLsJdcTLe1T05j8Jq1VClabTr9Yl/6Lrxz16K5VfA/sl3xSnifWa64z
G7ClO/n9BvgpC95KvgCI5/bW0QqSrGAJ9pqMc2uGl8OyK6mdmTYG/mAw5wzobFz46St04w7KjSn8
Nx3+9EoLh+gzkmM2To7sKg9a0PJ019eZpgfhyO/w7mcl1PrWcurlq4fSgXMp6+krUElghjtK/Hq+
x3Ha2qhM+XuS+aMHJBrk1tBMiaiX5588YIELb03l4vZJcnyM4hoz0rFe4jNKoajHyyRKnPjBfYHN
m0idmSatxBJLMQmj5NZES48cXSanWthZajdhUqeyWJESUy0AKiCDznAlZz4bJJ5YoApsEDeaoPAZ
ElMoZjkQaN0o9tnRFR+MeN7kQR8Be22bqVUzh4A4vym7+zGjOepS6X5ENG15OCvBxrwpTbV07SFa
zSZ4qmKJkJCcIUsVVQokaSqIxKWphZ4i+hZlAUWRJKLFko2/U08MDjlzRbyDlU66IJdPSMsNRdpo
eHyUHO+Vlt6xo8SJQUNs/GSSfJ98FrV49sSc0LjJfLVMBPIIN68aATckOeWiDk/pI8j2oR0Qyjgz
4F1xta0vKE4h+aN+uNMFYhHtunxJDg5L5oK6s2BAp1i9th6Dgnpjqmx9m8/1cY1DeGSXSR6jCOk7
V8raXHCLoN4YNiXnh2D5aZu+emHUYORHBmZ1SYGoId30u9lB6kVDiKsc0quXEl9YfHA2xMSMKqAi
4EtTZN1XZHLo2+5gMmU1EimqE6RSWYZeJChjD4larx7LY1RXafbmDBGxAnYRjildSSYKn5rdQ94X
PyEkyYMsJdIYRD1qKmJ+UFMqQSeqA0xzCqS1lhhFu3wFrLEZXrgDxWvqUeHA5FFkakY9CT0A0oSo
BFRHyHUQgN+U+DCcKWslLri+cGK+Y7X6e3B5OS73KlglOmi588dGBA0biBMoKbdaJ/JMhQ8YD/uj
lRUyq1IT5yrYgsQZK4fbSUJjKNPpopCzWs235HwAe9BhEWmGneGNEst9qsNqBOakdEHBUhJ+1z47
y9B9OGbHbozdkYTPK4vp27YD+zdFBGYZBqMKj1OwDsQnxxwCelKaUo7Hhv3MFkUHdqFiteYVWlan
QWgcc9NBPY2RaU513VYZKNsB7g8d/RIx5uBqzub0VoXxs9z2cTBjqSY+NSHCGTEI5EVK2h7dpHZl
b7RCpNuU1oMWn7g39B0TFR8WAEgzDKgAzpgmWqnsmxX6lGg69KdSRO8hIWIZ4lGuiuOv1QV3SOJ/
TB6dpsZwLlDxfkvzNlBB0KzQmbQjR5csbxXL6TIiHMNRFNwpI6fDeIBbEVlSfyGSTkp9aak0GyLh
FMx6ORxIVG+WOT970Tr8RyQTZFbH/eOvc3EKevdfButOELxoQcS2h1ExeB5VUOKskjQJySWpIvHb
ppJkQoaazPVhL9uArYadZYkQXXv0C4uQ30okJFKXM5uFTppohkxmXkALWS2UxTqqGulzBWPF4YWg
YMS0Ki6NmLWNVp2WV1RZkntqi6mqEzULJ6QNChHnIQ2Le1PqdKHtYVFcJpnyU6y4UdEsgGH+kpDj
LiLzn7cC2uCJPIuXh5+NP0Z1DXxrW0gMXx/8CBonCluL7CJrAXOj9z8BQkEmosIKcS1GUHUYLHjh
GqjFhlUl6f5t25Zf+MveMRbwag+4ECK44ptxkbCQqjv+Ij3jQcgSiCeOTJPQH8IhHucMPosGnkqd
sC86UPzDtyMVPLpecvWmSuITdjAf20Pa+QuTz0wNZ2T3XerXVmhKj5Naosa4OLHt9rIb8pHeTEZA
kLrP9bJQ8Fqv8+XglQBEm78VH3QnVlxgfB6Px6UE0MDVJ/3qZGBDAsE7hFSdQqnJR+TSB/GU2git
1TBxN+Z3ERqrG+XiamQVihGna4RRz8mVtJ5qktimklqVcNn/bCirmWUz1wJcixuuauK/7UBDJTsQ
CRqmHtJKPMq0KSDXKwNhlppbO2zBRAF2RHHX30MhIAFopEQiBBZ/IGZ2CFUEfeIZYYorCjJ+FbEo
JhlAXQPSbHH9CXMchqqXNhcWf+Te1TEJbvhiQEQ+oplNfQHhmFhy2sf+tSmMufKjbbzxuC96xnlc
V6hFMHs5QjOxU81Q/7HcdbzQEjil+xEN/Cbil4DwdU+Fs3K/eCK+l8gL5Cr8g1Af5fivhnA1WjSY
VYUPzI6fTZFJVZzVLGQ0dCWOfICy6WwdSx0I0HNuJgxeATnZcctJaAv7qpGnltZ/1hpd9CgeB5j0
Dxs9Q5hE/kB4D7bkhNKdoSI0yQsKs7hkUijKH5ygcQuberDArVdVYeW5VjOxPnSbP5O2Lu56L1kY
aCgMUZlQRxN+j5Yl57F2afrTZ69PMJFncHY6hpCOKqckU4bDc+ox1tlddkSje70wdep2ZbzCKKlQ
hKTSnhoeyyq0cgSpcus4sfen6hf/vtwOagKPj2ZXHZ6R5CYahSYWFlyPtOyYoFBg7h21dj4YAjPx
Ra60MnEmRqOef4vEDmhNPD7hB1fpQnIfrbAfn5pw3ZdTKxGGTF2X6WRNiERgdaWNN6yImAMSANFP
iJuquATBtqEsAz55MVTpOanMQ5JOYX4lnptr+MiZ8lBWWqS8F22KvoAoH2GIGl3K7iEosuLc4Iqd
CeoEeNHeOaIEuj2k96dJf57crrshxpnlk2ItKRucKE5MZqoC+oBZZMvpCrI48xWgPkJbTs0VsZlK
aaedJgvu51SNzDOWrYA6siugUid2soz+yhIoRaFIq5bIF9ReCA52AGfsEMFp1xnmowI1aNxQeuCB
ZOQCJsubZZh9n+M/8D86LhwADhEYrTiUYJ33H1W0ub/ypZ+TLz67/meFaOgL5walXu5ydK5O/oBt
L/oS7bv/I8Ru05BGj0JP0q/s8UVuBoYWDrIuUSwncZDBNX84KVb8kuSbG6eGTq800nAZmsSEYu5c
PEixw2CMXZwSroSe+XXA7eDuvHXCku1lBFLFq68AtLodTEhpBizNrv95HLmEfE/SbNXxMYqTp6yR
LI1NszxGGzAomCt/NpBCjNryT5TyONcGJbpNzFPg2MxHZhr0QsFtVa9xy0+yRkaV8ER9zUFYLSxw
eOIY84hMVUH8lcHnIpWVs49Wmy0K2JIR4MZRxjO3ohmIOKp1k5tTOK8L+fJT8nAQCeo4PJdLpMc4
B6dmPgCQPYL83J6N3fCak3W51StpHYri9KVr2v0etUcNX4+xnEq2oQEdkuO1Y/zHDTZsJr6E6zfd
IHtC7X82PX4FE9LdmFmuM+1mwFp+jOtYTtid3U1PxSI0nEghV7ElUbJKkVHE8bGjTWBsFvoXwNep
614EWugX5vdtyRpfj0JXViuQK/l4H05JlXAIkj31ULxOg8sim0izcnbEIv5Au8gcaMNZz+YoN/7q
WIFjuS3cTd1xXLbi50XcNV9DEYu4ktMGSTT/YyLookzjFYsjlSPnMrRHZaKHLIm7h0o36Gi61uXm
SoMeKHpHFkpCpbTxsBxvipAlXpOhd8PhWLT0sH76i7jHKb5aIo2gsfDDObxqjda/5naZUdNSOGFU
abv+jbATF1nnVHa/Vyzc9XnTi/sv2XvnHw7lozwdFIdnl3XxOVu54SLiMUeRscqUtnUBQT7qpvsN
6uEBrjDN4KqLUrY4U+MO5yqE6/lUtFy3WJWoGE5l1jq4bcpD4d4tA1Aa3z3cGFm/0/9YDx5iNA7j
y9FsBScr+Rilx3k6ZiHwbQsG8i+K+fzMNN+KpxFa8t7Be/VtHfKKgTk80JHYVjM2NBAbvyy+UiTB
M5CoIwdAWHnPLdnHvPv+nOb+ciaXtn5UjexkRWtHBFQDWwARfpPJDAILFE0q6Hl5ZfQQz9wxSN4P
riAeyxezrt1/GePqH49BBlW19YLnpGxJR4lJoPxHkjWQj5qJnrjuSj12EAqsRhMgnZimlsTR1vFi
ppe5R/c0lOxtmuyZUzcEw+laVrTxSsSZyMjpPKCmi0qXVyUhdsGJtizGA8akFl4e3VYJpEs8a4F2
HtczsSJbN513Z6h/7lvR/szgLG8m3w2+AjZxOblqGxixabADUQcBiNp7cXJg1ChF0AaEIDst2Td3
9Kj67IunKPaYh1BxJALljAPVcFLGTwoRGNosekzrbSZTDRy8Q/xdJfAXU99zU4ijCfSifMY+BruR
b91/6IXUe7ZzqkwhhZO4FtsEEDctYRT3BReTOLapT2E+VikqvCy6llSPYBv1F8Kqxtee9EVyKyad
NlcLg/Q4YJBqXJsjhFvXTdxspzWkumbwXFrwdfD4SCD9J+aMdd+6Rk6Vg9u4Cjp+p5bj5vAFsUz9
6jPO14iDaMLRgGiFNCaw7ZIacu1pM7HzxefS5niXkkKEfxVLq3pf8/qNPvR4NRH/ye3FvwJbc+nL
RzH93CF8VKg/BA+ieXfMFxsGFHlqP+Gwo7II8CdkCKsLshMO7w9aAfR7kIFJvrTPQem6D7tS61dE
Svlbm7j9qTd5LENLm2QRdTxqwobOwxa2XuC6p6ZUxBFRzMTFqBVldLJ9FebttzKMO6PpDusPlv/+
imnL/VW5dG1U9OAe82RzpiJ9Z9aaXN5oBhlqdswwW8pvisdy/0qLiLblOKZfk5HsGiqCT7FLVwVV
S0Of8W+Iu6e3AF0YURNhXP6eCj3fjvvWnnJeJsMLkPNOUfMla6VcJJO3qsTKOYO2TQnxBHZSl8x2
tFlNFx0nDiKeHmUREUPEtIm3WvX61ZALU0WM06ELGTBopZKy4TThF+OCReIlAc/3+Ft2CAa3DXEy
enXfE/qQi+M8RmT/i1g/1BQLxJQMsfuRjOVyU5pyu+16L/sebyugot/lL0VblA9kyE8cFz3eui6Z
B+RHOUkR2WRKHOJFfbyseDcf+sBD2ZOgcrehQ4l2o+djDObXyaesOXJUQaaJF27lBPyI/HWaZsao
fJEkpH/iqrOeNmKgFyJgNvV7Jkf1EaABbLCnQGdQAyK9grOvg+v+clHqoWC6vlA7fsI3DqhTLWJB
6kI64CBCsoMVnaQ46WnAUKO7rk+LqzBS9SPcAMWrnSBZAA5d8t9nAewJw9mQ3mM/3Z2nCRjzV2xQ
cOAMSMs/lSjLgG44Z+skpjwISfmJexCyquRwtOGxHc/iT9bhCXaxNqfsSLrujWYvoVelZn1RGRtk
Qwjx5ONkQq0JXCQNvA4lNYuFol3+MpZTAVWsBLrauYy1qvMrT5luoL7YSBdtcjYSIfW4Axt9bWe4
oWt504afD4mbfQMaI4pY5blDr0bQ+Oc4wjcDsc2ANBXTRKYZPeVI6PW11jAWyCBANWNCQC9JGosI
fUeqK1QYORP+vKN79dMSjzWZzRymLLlqEip3EzFwLsoRN2w1EigW2W6K7fvCo0eDIUFNDu6OrBna
ZzMU6Y9plZl8OXezGdERVN4wfkd9FcPoCh8pGaQE8FGKO+VwK3mxEpD2EG9UnVPAh6icevgcZ201
nNZ60c9b2iasSgThQPtSYiPknXbqHuw5hrBDs/r8KZKZWzWILKQ2O23meiQVTQGfkGys/WsVsBvi
SrhDL4MtJZjboYjrNu66ag+LRyQpb5UibDHzU50zkrHm/p2Zv8btNmRf/5dbJIpxSWft1hbifyJm
4kYCHCjOBAY2yXeaS2Sond3d2FM1nBw3MRXnzp1J2MqfhCEUn9sIETWqWI7HnnFb1Tw+OSnmCMzy
dzoQ8aAR7cwmTASuK/I3AJgxeYi7lsJMWbuQXK3xgQHcQFnQkpbQg2QjyjQDC2tmuRSM9L9gh6Y5
z8HRfsqqgARUI9SvgZ+0JoMqZwPynmkBWvMrAEiBrhN6QQLiEZDHZIfAeMmwkFZyfWwgtUBvl8Qt
DReY1M0zya9fbQq+OlAMzcBKoRyqnWgHsuje+rZGhx4F6WtBHI0QBICqqKDE4D0QM8P5DHwUQBJG
kgyJxAAsaMV9bGN8xJK0hpSgowCmYiaygzbsfxkGljE2bgYBQp+BRBGwPfqut/ApWvhwNubPjtOw
w09kEAdhR2SFEBvhrCJHXYfpBkxMuAGlKF4xWsAUIc5nGLPQgjZEnbG9lsjnxAEPJdYCSefAuZJp
gucr3pChIo8sSBrRkBgfjRepm7B+hEnSmBNRL4NkNRlxJJxfcpsMSj4+qbigZxmDIVSkJA1DLFEp
U3NSyPFn45TFZ6B0Eg0U3O0hiBg28FNU7vldEmPgOQqQz7WkgD8stq6IdFgX0bDR7GJJQRoLqCTK
BaCgzJVug+SuaqAFmzZZxsl8r5T6qRiYyi7nxkprmBMtSs9I8rnCuP0dh7QlauWMu2Qid/nyiMoJ
0KqWa48DBdSQZnwqwWiwEFI7BPI56OS/cuU6/Y1yZlTfKUcrVCQB0CJfI9ypIMZlZ9dtzvqMBU6f
K78ROwIfHb4qPOVOCf8y8bFtmigbjHGocLXbdyRJbPSJDGMSYjLzzAwB5xw3tUtWixCuoTgIW4lX
ESl2tamNDdkTcueQYlLIV2ywoXwrJPkeYAxAExeCYevog2Y4YZPeOMjbYLPYl6Ze2d4MZgFmBAiL
D3bo4HTedbiakkOWRxEf+wQszRK6JDVVLo8wo3JkBlGxAUNtEB3YHhCquQj6sxooVu0FaWdu5bvs
d8ISr+Y1Jg7ADznX0VvcdUoQXsJduenpvwKp8kcmqj2qQ4aDypBIS5PQIeBahEJ+lS2jdCYCg1q9
x62As3wc7Anhf6jYprNAcBfDGvM4PBAOZFmku3JAI7rAkIsM4JSGboaWrGKDeCIHLaPmXyWq7Zlq
msBQEksR0KA8nrcXjvWYCbWsWALCOM8kTqcNAD+Odf81RQxqhF7pn5ncvP1WKSiCX3xGU1bibzLt
wyGTeyIlCS6JVIERYbhaADlKJxv2lhVgKX3wIHZ9EUKhaCG8ZeVmYxjAToKJYBI5mIR1RVptz7Ss
CNPBYaoD9N7kCNurAkA3BuUj7YTDNAarFjKboyzh/WCedU6rbcQdhuOuObbHqEfsZuKCACm03Fil
pJtQu/mm/JZVOooyuWqJIOA7Wb0XJRtrwHCcWdfrRA7hrSAY8SiR37gxgAz5NSNCl2+JCfhJ9aqu
92TwzwUMHVA6/2lCqCnScC7zR/PIK65a1Y9/KpncbtlhhBbdvZ2GqUDVz1rjucTMQvNToDNq0mY7
F2vU3oyiZ83ID0b6zAQwp+OUukRFZKTpciJlyLSsEp19LxH99onAjT7LYKJRYuSiBmdHz7uww0pw
ar9Yy5ryiKy5JJUzLRv0ZcU6GZruG+PdBkQ0TIahjEYKCjV4MwRudlesAYVZxTSRC+9qna8Sz1yt
6XO8gsZTQCccroCo2L4pvgWSF7ZQ+7xdPl4gSgT3F4GLsFL0wbqyyiw6Pe3zo+wIbk0i6SPhr0g2
ZpbhxJZEo12h4N5ho+00CJvKhYkQWF6cc4h1+RsgX+eyA3pxidSdhwnQJI66cxXJfRuEFLugpiPW
86zlWXSBBgo2/H6WMZOIRUEvoZcL0hVBnZy5N1f1GBIJjPxDfOsTOYLAlTyWRAKYHKSdE5P/ROEV
uUQ6BFjGxl1Qe9KJObKE9xUvLnQij1eWtgn8B5vHa4lKMMEXm2myV2QlLKr9JKXzqQANfmC4mIvX
fOPrCymVEwwldDb6XMR+chsS3gkutAbfy0PA7A2Nq8yF1g1UqY2TMxS/VAhYDsRfL5pOrUJOZjGh
Z9DlN9U0skwHEqHxIu3oyI4PyZSnvaeg33ksdrQfJTWbTAZRUHc8+JAyklMjRWVC35rWwC4Tx5nU
5TDOPqo+jjn7TqxmDgExZ4vIJLuCSQ+mDnbsReGMaXR9KTuQLP8YvU9jDodrR7SDGSLzNsR/hIBe
ukKYbHCBwfrzkFUYsgZ4363Ltz3wO4/L8q4bbP9W+UttDyBGEi1APSeFz69uWW1bL0sUcjZw6VeK
rPJCbjxrYduwk1h7gw0Uk4F9aOaRlIkoPsNOYKd/QVfZi/Cz5VkJBucgEBra+zuo2b81wF0M1OGR
2Ey6LhAotWFlk6/xKFGK7JkmuEPN3t1DdydXh+8dxcnmXVkDos3ZxRuCf0RxBGDveDUj4wo7cFfO
Lhl65RIIbrE66pGPw0F3Mwrtf1BNYpXmFkQg9rfci4A+Ciy0S8q30Ufr2VEhVcXIO8qH7dqaqnBw
s0ZDiEYPfDce2LdTwDe00QNWbTmtnGFj2HooKpmdZgVkEr5XeZx54lk0NVM6LjHEM1Q6cnx2YUJH
a8toYtIRrInkYRGPBuJWIv75EL7HwtN5bN7WETj6wmTtFCTW+s3VNZ5GftgJAxB4F0gzsA69VZTD
b2C7A/Kc4VQdntaVzAKws9xXg7IB5BsRpehI7brJmJgKqiL7r9bcWDB2pLYTVy4n+Loj5nMGsXt4
HGQV195bvBPXlvL1WSwGuaXA4Y48t2YNljktT4mIDCCFNr/G6GeD3ZAHo5xnQo+dgkLun41ytFIM
G1Vp1ZIqEHMc7SzJB2jjR1CcseSAkDG5R0QRDMn+bfR8apuAdX0IbX7JTEqlbBelvw2XhK2nbmS6
xhOHIQg4teUTmk/vujkAnQokMegWO/3BRm2vnYGH0XrwVYfLW4XW7j9FsoWtCsFOlrA5tzbAwUL2
IyMMLO7eZlJO1frVRs/aYeT24UdsKhLF4BxFUiwKTxOl03nVFHujKC2OgB+M3h7gwMnpCbkjSHuC
IsWYphOkMLCZiF9SSkK5ertIwNCA7rsdnO82Q9WPWD26JGfQegbBUTL6hN19WAkXJj+J1DW/5Cmg
IZIkCJx4i5u/HQYc2Ib/Gd4Krl02l9nAfuzMoktgqhB0dNDjk2KYgBajSBxJ/bBW00O9tukDMQh0
yAwKMxLdWIaUgV6MCIwj3wKOJCL+5wS8McmwGnNZJrKJp5KKgdg/dBAtUXJEeyBEoVDmH6gJIIYA
iZbgwfRyu2XMaTEz7YTlLcWr3OZUEkdN9SwkDRazP3rwPmSy3jQ1rNyEn2pqVC96JmJKRR4iBzuV
s2YBIawjNxowmBNOP8Lnc3f28rXsfRoM0aALQW2g7kGLr3q31KfNy//FMsjWWp+yTZzFEV9ZSoSb
buDNYQT/xGr/Nnnr+4oAj3HO7MEW1rXMzU1uONH8Nm2uD0L87TxbgragCksWMoQGZ6Kq3yz37sYj
vagBVacWRtMJgX6rQ3Tz2cEW0CF/azyYzTmy3p1d6hdsT8JnO/C4rmS5UW2g+iQZgqnQfsK1M0UQ
kn6Qf1YNpBHZ2bwcUndkvnOdD8l5o9pE8JORxs10DhvJhOyalgCP18kOusJJ9i79LyCnH4JGiEwd
Gpxfkd9/6tFMWN1Dy8V50dpLxozW4INxBrinBCnG+wCqw4PuOMHRSPBEdClRtD17znpptaZIv6TJ
5WyMjOkQSGyRmfIUOQgXJo7zzIkx5MBkwqLvz+lpKyc0zSx01jl4mi1IqIx4XDJ/UgZj60DKN8lm
HsH273yZu2prO2YIM3S2Fz/aTNYFCcUQTjmnLoBwgdaENWZnz+IMpEUQ848kEkyzyH8V+8TGA9u8
UKnh9MqnUoV+bGWQbGmonKNYjikRdDkrl2YkKbMKaBF5D7udE8B8jtBE3aM3dpHC8vBGGX13oJbW
THqOPaH4MAapBl2IcYVUBdW4tbN7LqFqoUC1C4talgmmRN5zLAaVnJ6PSWsOedI9dQBhtOCNGGWf
bEnckpbB8Ykga4MSYU6xJuyMh4re6EPvAT8hpOS8yAN9MayIsLNqpeiRaCaQHtIf56b6p8mjBZzv
0PfpUTjKiKlVMO29FzCCgWg8SYy2SpuKI/4m6+UQZ0zDKfDc5Twt9AnNHgta274fLUVzy5gnpwYg
TOF5IjGriR6JbtN/sOMfOo8Zk1PAEaSWWkPkRwFS9azo+WpSUyiShKQGKIhnCVfpESQs/F7GYWxk
wCvwHTgDmf/L4qBMk2XT6QNBWouiRCULpKTcruLc6Q4w4Q7BOLJqkG1J2rUHMct4PTUIoiHrI7R1
PeyOy0+EfJ4+qWH+zU8FnzCoXSX0hz2Nw4nGBvupfrXAQTdaJQ2VvWxmQADEGImMi0Bnh6yhcuiQ
KxHFS8q2DQ1aXfOv70aw30aNeL/hVUxJAbyBZtiTzA6eEsUnPi8g0ZW4MsagEAkhFmSJaLcNG4bw
n52uP/8fS2ey3DaabOEnQgSIGVtK1GhbkgdZrg3D7SqDAIh5IvD09zvJu+no7nLRJPAPmSfPMNBG
Bj7MiqVBiDyBtjLA+Wuldi1mnbQbi8McqWzhcA21mB4KZ3FPnNcXcmJx6DAbTzNDYHMzq5ZotVaw
mEvGxnUHyS6UHYuBjEiMGVRSxgoTpyM1yBJLcdDjbKoDd9aBW6h6k6YqyH4OmW4ZecP5O7arEZDc
kTg6Z9NQq+Tz3FTyyXzmYc2asIGvwqOiByjxmwVhOxEz5iQPVgKDrfO3wSxZCBvleOcZ2UPESR/s
gGdkh5abcxWZYUuJUFps2RyBKogNDQHAcwsTNiO/4isQINlZBQuIl4NbJ1dZmSf8C5rkLWfqJ3eO
vpaIFN1OLDU1mcgGyV4CD7VRd5DrMJmAThs2809TMcC5YLAlaYQZRjNpBQgt5OOR4owClRnT6W3B
zQn3xz6BHmDznoaxA3Le6DE4cgmukknjiAC5hypQlqkNyBXTcgAIy1cmfKr7Gg/4a5cbPWaJTw6s
JxWaHZ26ciSXDVvMJJa8I+bnWCUI98/Vtnoxf2qmBNTUHOtwbDUZkIIvEy2n1V7h3sBqBEuUAodx
zhB49jRVnAI7vbMSjozNEkRhci+MUyF5R+Y6YfIGKQRJ8kSSvNK5uR0MLZ+PWVYqsqZjTwQJ77pp
Ti/M2fDbOUKrHIvHHSLbve+F304CbnASo32YOWfzduxvKnjoN0lCr7J4jIYpcSgJqMdEF8CU57sg
Y3M81EXanNTm4KsA/8TpKBqYdJxwSfJZpUlevzYkoyIjchluncfvUjeY7UTmyGhn1XY855f/oTCe
nlFynhVCQt1EaUtpCLAJ5ViuR4wmpdBaQihmy4XW1x2XH7F0rAHHJwUFT7LksKRWAfA5a4zaodAS
lK7yBwnRr6Q4YpaHFdAufByIDBIMBRGVIQtO/5yoK2CW2ZK5HUPMstAUka7bzDCclb0SC88l6Jcu
xkVhtmyqAT2tFtKQmgqAabvwsYW+Rm9jkSO0FhdA9dFsrmdEeL5H8eQcOVgZxmFPUviFNAL9foQo
dr+RxEq3ykNB4Ut/jSDYIHCG3c2dH6PFcDiJnoDQ8eNS49Vf6Bfg2dGHu5pLz0DgiN6Y9Z3z5n6N
wnAfn3X7iv04JPzT4Qz1nTk7lg/+Vn6XMizGwHeI0DjBFP9N580gGfxQbiO7CkQe6IuV6i9Yu+gU
ONZAc3AhRMIW3D3g9cbsje3pziovjxmzLXA9hpHBAs2VQd0gpz5jUwQ7bpPEFz4srTi2si/UH/fW
+DMj+TNU6JiYY+EVM27V7bnyTxxW+BS7Ix9hctSFSS5vmS81KFZoiFjtOFjAtDlzAoLzgcQqc7Q8
AX6lcXm66RkUoObsugfeOkwH2QCbDVYQoc8zeAst3t+FYM8HcwGANOs8JyWXvPLz/GjO79tgebLm
eZgAiJtig4ezI8ROxxJUBfrBI+4pZfDDO+JT7WAaRFIxJ7ekSO70u8ir8gHg4Suqic8GZwRTTNXg
4pOOG80gU6wpQq+7JrycfIbZslA2cHNCKKMYSwYYsxvTKCw9WZvnFgTGQRQt2Lbx2QAc6wOrmyVs
c2TCIX+5Hgl1ZpmUTMy54UowgWo4TpIIZMfiXoHw6PuYKmOejx/WWRbzITqSxg0Psdzd4IdCkho5
uIHjX7BXjaGgcgVn3DH35YUqD+cPGpEjFYEKzCuX9cw7iPz1cuhQTyKchF5XHNG3cLXtftchhzuR
v99Bmvkglx5swxq3Bh8FvONYbmDCY3XFrvfYakzuuCI83m9Z4M9+BVUdzNSQtoEMCBkKV0h8Z94j
irUI6hQvX9cMhKvpvnTg5hgnLVOgHrJnFspOLQRxoqYglDFrE/K4OOCWmYlcBjalAtu0I+gkg4di
AyYwY6FCFmZ4sVIb4rF0SzwswKsM+c1B15K3Ap8L0zJmh35kushZAuecml82hiT/Mp6uOYwmKDnJ
QEeyHElt63WQDTOEdEVhGaG96TE+Nv53E4kE3nEXBwzuXA93nUI4cqT/yIOv5gapUsY8kGLugsFT
7SUsNwDFIb+ZWdiwNbC6TzkGpwUFguFhTUrnDHmFCU/MIjLgiasu+k9uUGTKN+957KX3+dxcuLEG
4NGVieaCo8WH67PtsaaB7N4r6BwNMXXBhvB71EG4hOGhbXbx25IKLpdcYZESJnBpVAO0wRBMIBvL
MzS+sPiDAcsALlNTFi8R+XMN2bqGgpiCwC2BU211uTJFCCpq1OuQbaR4sqqZodwMf1DPz8Usowuv
CJYQRChneqHCtWcN0OIm/BqM5U80Hdw/SlvXEBIaD1VxxY1+OXIEJmzFYOMaRaBafjqTSXMbzmO2
D4dtu3FPumLcU8aaWXHfOXoqHwC08WhmkgaX9sOWagCAdgBkQTFXM08aLqDvzbA7vrg7Yl+H8wpp
y9m2f+Sy/ZtVSzXSUmEEEUc/Hk2ahSaQ9VLizwk6yp9srmqgDUMGmn+HRT1EEFKDHvNUOPWBxwzd
0KGkpFpC/YVKmG4IyoT+qAxegomzwm5A6D31fvRjJBXyfQp2MHNjeHVzG/j3PnkrD3YjufkR8glU
K2Z3rPzRB2akYgzQjTFGhbZipgO0ysEDncLxcofN9ospPAadOVLDxP9vi9XAj1jSwPtlYXG5NMsN
ZobrvNsj4UOMmjfwX49oGDFTArFAfOCgntznyVTedVWllo2ZNVNCCbc0dONia4r4ExsNMBtyKP3f
5dnbnX/tmOrt5/L/3bCUWzcPQfUpZGZ4OystDmUg54viv7LzCO83g3h170s6v0RT8nm+MGmbExZA
D4wGiZEZ3zKQ2dgERBQbOo0hG7VVLgFYTqndrCxzKG9QR2LaQZswGxsVYfS9JlGYouN72F0YLK5B
e9sH5+kmddzqLvYiKLd9S8eXIAvjJH4zFpyFQplTMBYZ51cQzvbnMvvFn6TVIJ8YrWGhIC9FhhN+
nPk93B+FhR61+RXiVXrB19iAmFK8srRyPQ5EG0OP2Q/z289aoshRsHxdyLI2u7MBQODFzByuR4RD
ZSeRWALOhMoaUEzpBATWOuhN+l8z/56IqiR1kQyby6BVAQKWr7aMaFW3E9gg9s+PQ8y5d/WjkEEA
MHb9CPk52Bfl8DziO/sV00fOVE/Nzsb/b3z7jkffY4iCbRM4Y4F3NtgMN2wKIwSvHBCaRBM2kE2G
EzjCY45+KCvKfkNgFBhusZ4OHJqS1WYYIVkCAKEqjs3xL/H4OkutOX0hTAXZSYLRBS54/vacyWnW
2rGy0Zw5hgvhbpBjlrGSxmdCJJKuOTpYZ/NIDhXY0/gz1fCoNjaFy0ccbftF2r37BIMAkNaN7ZvV
LBjmJsULVpQgVwFIGMzyW2cTiz7ih2V5ttyEtUdm6qqEYg0KOMuo1Ww+qL54OXNWaMTRFAJhIrzS
iEKnoe8wkr5OZjpNNTmID2VI9Za5Lez0FQmtjY6szHZWqqq4wlPKbcFCeQ7AJDEOWIxbQdGVPGCT
Z2OAyLg8y3STCjuEjoOwxQetWPDrD1J+8eCg/DLCwRTtLvf51jHJF3gqkuR9MxHLs7AOxH7PUgZp
bkl3xiCZMmoFfmRU89fcLwk3MTuDwBvoRY7x+JRVQOmQteB3bRSI0FDch1PdVpRSnDC9iAm03FqL
ZA5yCV7yaHuJscaZQROQRzP4BT+Dx4pvWzBEP90Ecz7hCNgeYW4RT/7LcpFl3o6Zt4SS9AYUUeD/
blCf3kpH5deJcirzDK/jtDKSBnyf5lkf9hQf58uXU+1ORC1S0pTu1rwnPYVZSZxallBgFMT/OnCe
oDC/xR12Q4tDM6h/NKSwV8oj5TFi+oljiDof+wqa/6ruP83w/zjwuMmWgTuWgxCNfsi9W0ZB900p
LEmqgL8xf6HQ/T70LUPGIyfSqKd74qyQFdw1XAl+MSqR/IUIwT98Fw61kds5Y3rJXkKohACXS6Fp
scCh7sCB5ltwIcrTDRmOmNtX5rAkLBTYOjkcNtHVjMsb2Ni/Fo9ckoCL+TuRKHJlc0OdOPLpYEgL
qimhnTtS0KqfpOB/M2O6QWFbYrq0mHr10iLH9PQuk4wbxbItPocxDiZ41ZzZkNg4YO0zoP/veUTu
kVEAMnKG+8Hx1yUue7pdWl06ajY1ztNi+1NmKYQHE2vwYxSAULKQplQ6bCbKUixa4YmY+ik7cUlS
GfgvCTMr+n7K/gFX0MeCa+ruFELA4+J6wxOUQdGAsr90Y0zvBnyHZYcUga25FxC1oOO5FqJM9SgB
zgW3o9NVu314CilGanJwiEP5tYBof06wWEZ1CsmrqX3QHX6YbLkyLGkw/LR1T0Wb4Pv6yeidZBnS
io0aOPAVv0AlHIDDuKHnOvunPoWvqXNZXUY8K7qZ9RjPEvbweHARzApalqqtTpwtsOFmMykYWzqx
S9eQb3N8p4V5KTTUMqnvEkmVtJvf0KQzk0P28NAo5x2ybnZ7qQnq65c6/kLFC+0GKQ2I57HGfIi/
qZTYRhwV0x5b8BhWeuxTqPKM4iiPsqYcDyJ+mlFPghwFnJHrJSkQsEAm8h/LIgb6o2rNCgpWTDUg
JxVyBFCiCHZUjAWS8FsYupSaFSrfYRN9s8LZ3pwk/UV2AYHa9Qt0hIjynwaX+8nNfi5bACwAXX5v
swsDuSgHoIru+Bn0sR+sH7AFSdjMMN9a+eZCK0bpHXicrATIUnOuSIxRBYt2xMrBA/vAs2QHnAFp
LbghO3NiFsIHgxXFuhLe0cznnIkUtPgR8ccueiQKm8t2OnCRV/C1J3pE8c1pIpKPZaPoMadSAJD1
wetcB6r8McopQyAmNxX/8hw7L30Vfwwp7ohuTe1C5m24QukA8U4auE0Rbk53Va5bCLx1BTRkxuW9
DUsXvtt0denhOCQh359GFCSLtY2tHmShbFMXIIsX1+PEd3enE5i/kpiDHdMNeRI/oJf/6qbYVyYn
1LnBrKUdyjzOLS7vScrMQCLCoW5T7HSp7dbY+RbRLT8vLjqXC0VQGVKUObP7l8YDgZGOYNoNRVFD
JEJJfdqvp5PHwIhTjjTMp2uklS6YOrxMN63T/QOv7PiAMzad7lnVrxzSOBkhlylGopmQSbIJ/g7R
2n6mOmWAFPHoygb5mMPJenNKmgrrIixhLXNT4LH6NgsLbnK2ZYnK+gquESS1sB7lE1zhC6dwm2CW
lUDPjY8RGTcNqznzeYZ2HWfc9dXeRrY0ZaAXFXLkzFvPv/CAbZ7nPvfud85MSEoKeXZIMB5p+mH6
0wQ1l89MwbvIgtw0P25LVUSzxgXxxwROHHtMoHruK92pQQO0ZFnkC8bzGaP5feOqD8DmmeMdpA1/
HwhhWl6KBjHqvrvxmTS3yra1T7FhI+QG2m9YPparg08C/C/iTHX+BlOI7wUPgbq5+GxKLEqJ8NZP
c+dmCJjNMIEGR/tlshQqXIbPsY4Wj8NqueivmVXEjaIrbbxFPKFphFbGXzpQcRmEBcPpiMwVfI0x
t7AfNnGCK/WwgjknA2QGkXSv6T9m9CbfsAaHz1uZ8eFRjO6ef4/fy66GaQrdgxmrmYJS+WwOf+uQ
gcRmF1mcYPG8J6yREvc4vS0rwxwDoBhu4cwn2GmZQTUl5kTmiL0Ryj6TqJGfxHeWqMxc2wr4tc7E
78vjkjZlaq9dDYPvv6R3fYhOgb0aX8tV3kmaJ1/rIQV2nAFWzMzX2E9kGwPTxOqy3eNnAi45BfQr
NGXAqB6QAJAm4SnhrEIViUjqwRjg1y960jWqABOQGhYzED1GZ5CObWRHKsiH5UP2FJr7XXVGcQqd
AjCUDowECv5jQW0NkYxV7KNE00OjJ4tltY3xwulpGkm7CJquOMSayAAEP20hL7NXylRdqYVS+E7r
EJkc7jqIm9qOJ2e3u8X94+n/MyDZiGQRxTKl6mPOUEcMEQak/zpxu9ufBijnMJ+ANanIkZNQ3JYD
RHtZqJfEpNwWJeIsKgkcP+vbY1l1Nx437eOc8pxqjx1jvCmUMggIZaLg13BDml44MvoljOPZgAnb
FdkFN7kWSrqEH32eDXhxUL0TQOQ814q7XO8RYPwbnNjMcSeQfr47ruN/2CdtVGS8EZJSGRbD0ErC
iRJ3ANhvWmAOI0ol5AfgfoQLjdVtcsQyS03I+qQbKwkFUzMo+Ba/cGYSAA7M9a5w8gE5KcUgcKpB
KknFmjM0BWkPNR4UyGt3sCyQooKNm/cMEMGvq28nohlu0R41T/Qa/BUu5lxIw1FayZvUAHp6nY9r
u5jKmn8J8CiD7ddRSlbsj6AWySBsoKbpzKD0Rarw9/ojdrpVrFcxly0NAQKMwaGkwRfWG+LXQLaU
/HjHxAb5e/snmwQLU+vQpeBQnsLgB954tViaBGs1U6lb/4k6wL3dcnFjBq7ZeeXojR2A5sBT0Zdy
r9AwcgYS4mASslrc10J+q2jWXg2J9ZGe38aT4FMaIyxJceySUYGR3d2El6ZdbNUOYhUmRjvKBx4V
4L021CKbowFLHKacAEshPPcEs7hOG86d8VbmASHvogNFAyqnFZKZxN6l7IwXENZ5qf8YZcUMS5lr
MfITTGWd9rJDZLQQOfRQpggxkizsnsvuiG0sbHEwm7setAF3Prjx/TZ9xCH3qjdinhOcho+iAfSY
exm4pdnLGCfBzZxmH2VCH2d0fkyMYF22nGYJ4fGwLlneCMdxHuB9kx2J+rJSdSwFLKpYZiKRmjC9
vg0q9NNccYvaBJwq8vS9TC4jMzMO0BUqnmbtLaGxDD7ftnbpvsU1jWmPGvcWJWyKVJcz3jeuAtZb
Byz8qInT4KszAiwxaicHCTn1lStKpBdEf7qP2UqNZPudBCC3CerLpePrw8JC8ycBcNZRrTfOjKYl
YvX2LjV9gazmZlbu3owLEag9MEE5R3T6F4q4dI1/YTWDTnjhONiOY3RPkGiIDSgTmPkUfdqMO1FV
f2oLnh1DJItUIr4u3lY7BMouhnTLD3IRlpdNXms1st2HWGCthRsWHrjoNqFbjl3cAGCT5TeFDNd5
jZQcPUKFZaLXxztuvE13TnQo3PzdqBMcO81dODfRIUoHBfd4hK8lKTXZUOH8R8JFfAv5Akaygpzn
lVlPduH3GWLQTC5c1LrTHc7HEORHvnAJ3XxD1obfYoK6aGzz94tHmKLvMYr16bfvIFL8Eu8xq9hN
cAo4/eYt+eKr6Q1S4JtiB7rbZzSpp3XXHsZj/yMmxvy2TTNI2zumO/WZMWoNYgZY6D6uBRo+yDfx
oV9ZVM48ctwvPrwmzXpA0pljYMz6SLVGUAxmBYwXAOQYusJ2vmCCCq9lurfHVrd00jV15DeoDcBm
SZfRx53whYYPr/Lt1BEMunpvFiMZjBfvLcF5GxbM/DYD7u1HOKwHOHrTvdNy2vUbLcrsUq4MAUCF
6OUoF0FMfGbSRaCR3szNAtw83RcTv9gm3u6ZZHOqocv/tkvt3QAIe5TnBD9DkMG+ysm7DWTzLPzp
KNrbeSDG2R3oFK2eCXKwMhMKLMJao/FD1CIgfdyoend9Dqqld/+/hOw3zAqYZvzWogvQ3DJoi1aa
cdVJ8WUACiXF5i1Z+fDhyA3mwvaE4cEZ2GwBsWcb6uc8BbV0GFK6Ilm5Nf+BdoEhZWrIFevX77Ct
cgpeWHlh1JidKkSDBU8PkjvF3uW4vBBawYWf6hmMrBLTNxgpKItgGxBZdRjmEZwpZJRGguv8gNqM
HpC5rHlFLhn/K+jZrYFb4bMMv/A7CS04M/dh/g1hEQwtmd7COeHC0u5aOhgji1QbpAO4X4Up/URZ
gSjLDb13KprkdknUzy2yi9LmHDwqEaAahgEZUGdc52t1cx46up14TT4wTCAqFDnmU3PMR7CpcoeC
fKhwekYig4yEoTITsEF0iDKuTuN+HefwYY0j/9DsOqyBJdjAXLb6D1gXjhcAxCJd2uk7MmP/JZix
HE8m2t+A5ogKWttUGVpi+zXiACWT1FEnXQkZ13ng0v5b3hbYKLcd65XCjc3lYtB5Y3QaYxNgbOQA
MjT/QVF/XiYRnNvd3ZB7l1dkkyEui7zC+dhGr4agDgHHIfwZVl7I0WrXTC3jOKHjTTjQRRzX/H03
L9sBeB+alGBida3LROBE4rAnMI6CKrHgiI2TOJOyHNWyNK1XJeqyYBrQB1F9O/tTD1KJU+PQcMwu
yPx4IiBT2DriBCZmMrOcEuRCDeHIqT1b2HMNMuUeh/lByHKjLFlSXohmgOb/GfpkcHBjwEgb31uY
7jKABScd1afTsCHnkW9W45X4mGRSR20WgkaYHPqCoA6355IcBXOlbFJuL6fFHmhBsB3rT8eqjgDi
CaClbLgvNiryWLyIbceGL9tye43QOPn7I9YOj8a+iAtKhnjBFrDZQOJCiedK8cRCjqyEOQhesBF9
gCcKtwcC2FBC0RDxDzC+ZBys1Z8g83tQp0P0DYOObHKesxG0E/O6JwS2VLeK4TOfCDeGRAG8UBIA
YUyEUprTrKPUmz1qQF+5e7i6gs4Y/cfX6EVavUkFWsXY3k0/90riLlSJGDTey9NSRi+mnmt4LQ/K
6mGkCYM9q7dXx6NJd+oWcRid9aH3ufJt4NTDWjjMERKrGlSL94y9W4llk0czUWZ8/hIDGltQLF0k
Iyx0kAm5KogMOKWo8/+ZN2ZGTMLpsagKYA5uvw1MMW+YTFnDc52/YJb30WNl18BDvvXJa7ubK36n
eOPOmc+0pKL4hIV8ndGkZD3XXaA4G4tA0NCW2oQzSmh56qz37sT8MxFtIX2QN6B7pCCThdPVFJd6
DV/P3xkeZvCamDmvqu9X8X20HRFI0zlh5o33LRtziSj0LOFowTGTZpglx5h9e63S4PkogNCsS2FY
v1bejn3tUBUv58mjPq7KPZnUb3U4lc8mnKsrB8Q2A//AgnDxRFk/4UxuTkyJDHKGkdU1VLiTduqs
pyV8TqBZwKeDDK6sL6jv4TMJCDSlEUAHfTQ21aCYGD9i1coXXAiGAg2RJwyokOkKzKQEsJIfg22K
oRZGtLmwtzSUDArRuWRHs42cQjGskftNSMHcL8WLvDw4vDjejVPaeDWJvnD7bQVyQ3/EzGjJpuO4
SACGYSHxF2Gky+JGcvE4gzEkxMgwWhMuVg7sZR9c+4b5UHlb+9BtYD+ndwWNP7N6PNg8xi/Lon5O
86qM0/zpipopyQb+1HelUtPic3L2tH6xco62pQmR8iT9TXps/0Nm849RzedleesdnqRt5OUEU1o5
vTXphgBFtIC+0J8aJswNJSP+LyxvTBJQkKn3dubqT494rCctdelwzjUpLjCYjkjNjmeem2Uy9R26
EKQzMHNZ+UvPqjD0AimpSAL0hUHID01gCEPAEsPdUZzEhSbY8oLK8yKig9M+uDFPO6M5vAlSlqVH
wNF+ImD8UO4YJmLbwANmaMELP9IQ0T7h5Ae/lpK/TKidsNa5InSQaMyVq6KY7ql3BaPpwGLjgGW4
FDyLz8AEPvDfjWxEiO0EhJfQk4ctfHb8+o9PADNj+MsPXwJH/8Ij2rqkOBA3+6Wc0BTh9vp6Di7B
T5SY4DSy7aTLYrDMwMcccdyGYZqJOYyXGYH45VDdcIvHZsjToBwn0x1K1IlQlyJ4HpKoxXQ1vNz4
SPxhtYSPQcszkI3YtYA6R7u7hPwSZrP9/wYiTnjUWidrlHwxMrAO/KwA2LVzEF/ST+566T9M11q4
zPfd1v/U5yzylQVT7bsZB5r9vGBUy7PMAqhxzYr1Z5kUoKRzf/lnaBb/JWtZ/XADmOBJo425a/NM
kh/AvHwHIEnKUJFHYgmUAwb6pOUGD82qBu4k9Leh4II4RXF05vEmBejELI1frylMXXNHb17wvOLu
dSCVUhMYTDWAl1FbhLS6Pt8OAJ+RIAsAiwpmPoe4EN29JbDYGdEd+s0x/rzC0sXilp3Rd8P5ldP5
WN4VCh0Iqq6/z89VfM/2DPKHhP1FqVIWXBv5wlCSWG/K/5yqQkP4JtMLEGsuSz6vRMeu+6ks+3eK
9hej6AxZlH9B7ZR/Q2vdUYGppVdKYjLbLJWZX8v/ugZeHeWS3Msgu6MEckeAYYpERU4QkmtoOfrU
00Nw4Z/CnydXWcmWSyc4FiPWFzYR1FmXYmeJdVLF2LgY/QYeKU94B8juLlzmVyKyZCfnscr28dHH
Bbjjpi4IBbmPgwWbBu7mywSBNpuSu128OyG2DuPppj6zqanvUw69E1iUAw4KfWtwnt0ePR84UA4A
4x5/e53TPuVVt0MQx92OWptjD9uauwH2+r7GWoxTkzdbo6zdS5sJxnEXN83XbeJV93Rk4ExUMhZ0
WM8cFE05uwdD/Xi67sNUbNU3ULkIzwFu92tSq0fDYHaI6w4EPRiDH2Ws5+yxYG02wrC/ubNx9XDm
9m8qRmlXWW3M0KAJsxcCbP51W+CicidAyhk/LOTFPMtgU0SvBBUDxIXx9m3pGT5hbXSndAWDX4aZ
1427Xful9tGSQONGRcY4GlIOyhJxbIxtkxEjzLwMUWVAUZfAg9x3HgdYdTyGDEro9aQYZt70N0lG
kLT5Y7nImU5ycjclDAAjSBnYaXp1ZBvOMhSIiLQ77MgOvEcjCip6lI4opAyRg1ATTTy8kV1ICtp8
A0G/HW65GgIICcwci/DTPIXDY+hI2nks0ydNVBG2gGb2PIZMCveaqo92gOnCxuj60Y8A/po84k2V
8+W3otyWuv4NCWtEzcD6s0yobDm+9wEVs/ivZqrEbcW3i7RdVz4QeGB9JG+vNfJqzNSaRh/JyKIY
wuLEVQ5t3nl2cAd/ZH4CVLFDHj3LjHgugSRy35lAcPzptt/kroiULQS8GHIGsU5I/2PX7tzwUOtO
ZdsFBgQCIEyp+OVuz7Xg+ISd6kqLeUM3xlXxq75528Zj/hh7+GJR/3IU4dgCH6lG/kt0ABfwHLiv
QUd8HZQqvJNOThjfFmSmPAUnmrRmOuYfnN2vJAPSO8GGQlY5QE6x+NpkhATkujgexSG8e27iEu0a
/w3Gbfs4E2fz4MMivJ0pvHqSqp5jcazbqlnvYd4EkFcZKC0LMJ4d2rXL2eYtqweXtcwOBVOup82h
DM/GZHkxs7sBG58bGGn/9mfw3vaCC1C9dfAuLzty4MZ4u+YjGLCoCOA38+s0q0YojbPxApodsGqx
amW5PFC/peps0OW/4AwwPlHGzJgdTtS6DsYqScnLGxp48/CweXodCEqw7XA2it3gx4DvOAM+yvqr
usyfAM84tYevpiz1RYrVhWMOmdmFGg1FH2J/DFw9YBS/j/5bWgT2VvZp8GujU2PcXNUBmY6nFteC
fiKzcg+Xj7pgx9+3TTxOH1y1vVmzEV+ECneSvdOxFXFbfM9qbVNMVA7NCCckLqimfI9BADxs/2ku
gY9o28BU5wo8wGGm9ERuD8FBRxYPITWXd4Kkl89zEbm/SwopA0oDx1TBkoIVaXJnVopDybxsCIFB
htbvvplg8XjB9w/7JwYvjAm5JKTRljYed2AyLfABGNk7tGENNot36CgRxCQO1gYFDhg/zhCpD1jw
kkdeDeKvLtMZ6jaQm/k9Ie7fgOK2uZL3Dqz6ULRnOcc2G4ZFcBHqRzck/rwhTBwhieTFlCxZxbEj
UgQUPZa1CzM5WKXZuNBubS7VeH8R3BlE3tucqEsVtkjPfP4FWoqD3ZHpnOuL0YD3IBUZ7yBumaf0
UFgKSqR7/8hGdkf+hN3WQ8WfcDOyKpKU+9LJablAQTC/ESAU1Cx6P3Sjm8rvXolA5IkcZf/kyqkP
6iyYc00h2aZQC5U03MLg3Z93x/E56QjicWsOEZpKAA8Hrm1KHOBdvYV8QB0xvVJmTNDCSkMpPX8e
tlPzv6TXkguOGUcwlkKB5HEBBdFDEDAnS0aKueSyXv4JWsa9xhI2/Q4oEQbAxPmEq+ff4bC6/IJE
zqvN0s+uUFMDuRpMBQ4q/GwGTCIcxR74I6x/efSox6RFD18HxtSP7lZhDCXnV6VKWHCEFc3XyWjF
2ymdJPnChbYBcLBuGc5ChVSLsuxkuhDw6aSYSNapnZtzPKbUdmi3CMYqXYDSgXv13jhCpSe6M/fP
TE81nI5cP1DAMlIjlAu8FHQAFZC1G3ZUULTf+zDJfuu39XhF3p9CDxNA8XzIseGaOnXQpmSSYzcb
U5R7g+hwu0M3L0tco7LvuJ0ZN0J0AeBsclA244pCafkObbF7qUcKvLhRDwdV4TbuxnBkH2KgREcO
v75l4FNg5V147J5yx/ljaabGjnI7+i2fHDczU5wdZvFJoCU3JMH3cuSKohnj4QHq/CQkYPl8TQYf
1dtOXLIDjJ5D76Iz5bjnfA/WNH2IpUCPCeqA5sXaLBgG7P2CI4HZcv6cHHfsV0aM/q9A0UTVEZR9
PVEyiaBiPNCFS/kALz2hjkNtbXW6/XXQ3YDwR1xt/WRODyH0m/ulnZPPEEr9Ckyp5YLKoq/bxk/N
03BHG+nsnoOSeopujWMNss3vuiFiK66iOgG3ownEK8jdRzX20g7Z7FKJ/Ct6/Cb1gSlqoNH8tcJi
KHT2NN0om0JLhTmzlzCh4AoMFxBVZRRvW/ctmSegSub1h0QN7hJFZJCCXPJKoEUQLId6aYTqbCca
jQqk9lZU+ATsS14O0MJY4yH9STMJYJmQgLv+mftH4HBQYhcMMHQgMxsQL6RKsjoegjqD8IpdRND8
BtPw9I+Gu5b8lgP05GyhDS4KE0z+IHELYBlMrshSXlQKlD2lEOZe7h0kium27sKcjHDY+NkuxxY8
qmiaT2ItiaSnuHuUT4yCxQEYToQMLNxMuANx8ws8HtoQZ0uKruwCS5rIG85nBBkGWKIKdz94F3To
FkWwrXhaJlHRvi8ttkwck1/J0+V4CTlellxKyEb8ZQ1jZ7zeDm47JveqVUxUOgQwnM335GqmjlC7
uw+91n+e0wmD+ZRvyIwTvsYw3TigWN9itiSGWxCJXKAdN+RX+Re32iP+xAdQ+cLZiDIMBTfFJFcf
HmL8biltkxqHsGTVEAJYiBrBfy6poT4N+GZq+N24akRIczxMWfDfMR3pmtSREJ9AeFolbOWUgK+X
wZOZZywtFkklenH0FNpVC4XcsHPxVygz7iiXAwQ3O3iTfDifIhhnaXTi4yYMhZWrxG2Am0IfvnFd
N7zWgBgD48hThVOFArVBzqDz76iVmvXyBp8cKtAsHgcYPYxW3gxwGv1SBEZviloLRgFTofrvCCht
1I8knf+M6hQBXs32MdsojErfUZ4yna4ZKijBhp/FfbNxoJtPSBLRN2gebsHIAzbc7pk/JB5I5vNC
+y2fDinfjJErQwKTKUiWhiDgu+sy1BlGKfvgxLIumYAtCXYbpHKzEAug6oBRJ5NMfqH5xQ9x+OgW
TEWO5FWJ9QElHeaXPGSuPESB65xiF0at+IgFrZN/03dK/Pa1LC8/ElHvpGYfUiARpPCc052cONhC
LuC6JrHmAKdfChu9wHKPqtOeTkbUOKxBXCUYi1N2oXbY7IhnUO8qFCpzuFyWUZzQE3WSgh0XzZAM
FAg8pqK7tNjdtF2GXJFJi03c7W5KnHp6tvsKfhENoxTuVKvJAvi20JBIcYytEuP0gne6m4/x/uwn
7xU3saxHcLi9Rtim49LtY6+BlFp+wCIEg5Jn2BBz1Cwep4k9A4l0rrB8xB08eEqWA3kl/5O/gEHP
0xBzIpgQ3xAb2xnItnT7cEcxTEMt4mAXYvQfl9MZOhmlD54lwM294EDpmeEzIg6O9E5XYPnF44Cz
UC3TasFo9b7YTCXBAwArvb++tKUJMpV9H1DZzSE4DYXsC79FaCbrM0sm1LIzMy0znsh21GYpxUYJ
nisayKDhsfHaLZvILUA2jmcMgbrdMWKsJeme8lTp1bZ7YdYZJhv3Q0TZFTjpu+QwTRp8GiZkfAv2
GnIoKOsz+Ys5HiZGmZHpnHuCcZoj4lZqsDWGhv9mUzu80qPT4nK5Zwz7DhuTE4AsGpBNzMW4og4B
t2oZgrJxjYyThcYoHQkoO3EbbkbWroG2FEERTIzJJpUtXB/2sKC+asnCHQe5YIGgsnLBLcghATKV
pll/PBA+NvSEdijYiYEd87tFC7QnoMryvwFRiaGfO5kocua4ovaa847tYjnYXbW6wCuH5cR7GTA/
YsYvUoAoUwL/5MKvzWOxwebfUxXfkwieSqPjBinQXRDxDuEIUFB1oiddOJ+SXAXejlVCFA549El3
CwkOpQ8XV2SJ5Qjggd7qdDiOfn8TyeSJZ5Rce2V+xlCci30XeeVNVycvEKbZAnr9bq0l6pEkAiDr
+lB2Z04p89iVmX0wsYSMq6D0JNTix/cZPx6sVrPi0doym9nTLNAi6PNA6XDrjNhAIpYbjj4kfOLV
mW/kXGUQeGMamWY9vSQp65QUol99pyI3RPHC/pWTJz8G9ijEtyYCT3BTPkP/d7nq6GTx1WLY9Cnj
rV60Lav0bcqMo+X8BXMshkwV910BNebLTMv8SHAFXKK5oNsVumr8oULm8JteJ33ad+ZhNI09hWEt
0m0/8iNjvg/vm/pqx7AE5xpmuIV4zOgWoTyCyzBlgkXCXi4Dmmiz4qv76X95Ub3LY6QMKd9k/ApR
JQFeT9ufRkUzQxY5X0vc64yUAHNO1VrSwFB5nh7idPlRO0hAkgYuwzDH4wHN5S1e6ek+lmEmvrIh
I0xmJwSRExd6ubz6tfNuTaibYhQYcm8iejPihKZfOhabUbCpqFMDkRL6fhueDj24CRUxF0gZSS+X
seYQvbDwGyhvDWvqE0cZRTM1WJNOb+bxY2El2aYD6IL1pymoG6FqdBI1/bjzvsnxZ46oZi3BDGPE
/Oomf67Df+eeqrDk0uZhs7GvXjDyesApjs5PKsoyA0kheBpDQDrYZBEpSBl7iqPbqNALr3nFXp7D
UsMxEHuyOWBSlaE0EghuS9Bm2BKcvy7KRzeFomUuHDoJ7/E1/OcaPTRzy0QTOVXHYfxm6zxoZ90o
sB2aju9mWY1w1qkbKFlxztLFq/Vn/63cQaLBAfra/ssfIjlO+JlCfcO0g6VlRE7U6NR8MOYheTLN
XRjIXIt64q/Y3zxXj7qJsQ0ad5GZAr7Umc3/O64vDvQyhhQWNOqL56Js16WX+SujA0xPAEc5wzDq
AxXmx32gzslxrGW64YaY+2VxVXwbfBSxqvaSbvd3yFDFxJW2gS9B4Q7zQFkfLSd+5Gn1wS38c0ZI
Lw83G+JPaFL+MQWB1jmEJIx6APApzHEfQ8yEaI6FOvRMWs94nlvr1ZB6QZQc5bt1uGXNYYgpxicb
+dkxhu6IikvrShldbrPDw9oD/Um8+nXGOTToiEnOoW1ldfwpUQiTpZPbgOBKGJvT92Q6lgRbh/K0
ACHfGMCUPWuYDDuQp4ILYRNJQ5eiP/DYiO9cmbcDLG/l8MXQt3LEhgjnZ/yFtJvMRszN1RKvoKor
RPwZd6qbFX9kFLL5Z1FMkha2Yn9m22QR71rke+PcBC727uYtwNj7exHQ9V7iLL5zSMWCJQyyKpSO
C/VP7fLrTUOeXRhqDDm8TMVzFPIuZJbFnGcH4Eit/9NdybBB+POGqHK427AAkYUq4CnTcDliIJP2
76+lkD+9NSMdM8zVe2sQg4p0DM3Gl57foF2RzeImyhJTd+4Q01BvgokQh+PK3XPwoeNlACbfVhKN
/gYXUusuNKLGV16p/d1l+TD3R8yLIfimeoMFSpkmV7opsBcnuXjoqea6C7xlxv03cY5VjF7pUPLp
dsGmsGT3HIivpG59DwZQBzCD88PuVHj7Ogb0HFwKuohmKb+pVtbRpiIMi5Qe77ES2f4d40n1iNhR
keFHUQfPs7zw9xupd4jmWzwQKKgCHIwcwdscw/bEiL/A33Tki1d5u91WpyVlqyT+C7HkuKPRbKCO
Tg7VXDzkUUCU4kC1rAn39WI+wscOlNr6fzyd2XLbWLJFvwgRh5j5qnmyNVguy35BuO0SCIAESMzA
19+1kxX3oTu6XS6JBM6QuXMPhY4DrUwwDh7qIKPLneTxiaahgKr0lMkenwlgZu5+CkF9mxAXY4k7
dOP7L10//c+tsNkQui/38uM3CXOqQJOwZbuLm53XiL5PiDjcTJnslFWb14zhlRvhZt3hUt6mTLhB
UigR4OH3fCOB+5AlDfNUsGTTU2rx0vjjlo0aIDUUvcOMvM18RMN7m4ATeNNsuLBCH4FVyrGhxBC+
82fezYiI6PxH/fARMeKWL1JN0DIzRrFdEL4xAWVFHMnCxb/hzFzooLhQ/Rz+eE0MlsKao99aiJE/
/km3vBXMigDK5PzSyYv4rBlquedHdX4GuHoTsgAcIP5LFOLYTCLul5IckSuGeZ9eDaUobgI+4an8
EhQ6uOf6Fsbm+Tay0AXS2lin3J7gPFDfW00PtOQrAmNuzPkSbI3WDtZtgHnudR9ML24YFJRJERz6
2U+7eUZUNPWswzHY/hNOzM+L8EEzbVPkuQaMM1UEUxXzq6qCj9kEbIZwZKcrFQmyGzsaFRl6KOe/
ljsGDWPAloyH/HQxh1N9bWZ2ZcZVttaKYjkK76JvACTjdsEiHjG5I6kY4ucnrJ/nWoGiVQJeeEDx
fPaMawCuEriEVyLg1yeOv3ELlDL24unKNjVY2T/5hp9XMRl0M6UKh++aiHk5Tq/dSmocNN6LpOc4
tFs2VMaITQ8dJlXXxvvV2VU3h8+Rh2UMDFwaab6kFGy4phXtYebHVGUfTMmAlhIDMtWXshKQbRAa
t8pLRhi/oZG6ES0vw+E/YhSdYIQTWkoB6hHtcVHvuNZLoL+WkVfVUkZYa41JAOTUmILF+s/qoC4w
JzBaDDp2Exo4UXDd+B00ASxPU/duy7o1DnDoUawbpOoY8ssnh6i3X/kO4VOjaCSxsq0dk5uJCdDR
hONvDuHzaUSOVup7r4lARUrH7Yn4qY37NtY8wZqwNc7i7HkMgL29lT+il5huzOnQFqsXqOakeHnI
u5ivejyuL24vnGNW64KUx0iy55tpVm3OV8V1CHmrsp2amcEcgrSUnCID6s3swJSDU8iJcCaFjTTE
nZS8VGqvUhp0CDKpham2sJski0OWnN0OqlTIlRHptu/lZqTiJPD5gOgR+V1sZGsweGrsigI3yRNq
Cblvq0WEd4rn4xELGJ/iAjJ0cInIiCowBLuv8/27ZATlkBaPVrF3G8QcMqxxg2Y/GzYmhnkE+DC9
wpuRvgQBTZXSQee9v78lg/d2zDt4sG1EESzvr56/fdZ3YCaK+oohlTgcGBEgLuYaIzAUCAfPcxBj
priW8Wfc/xRTkKllOaWJgBExDMNt9e5wIe0K+PaeI+otLSi92z6D81lHZntHCcS+9CF4XPhzy2if
7ytefTODbtMyYnVrnm/NrB5UEhrr360Q6gImKVxzYBxefwlzjTKV2jyEkAEFCFEESJB0tzmkACnY
KCzUCjUz1Jq8OLyHLKkbeYCQCPtv2WXHW/4zP4XYgnKxpPk9s+MzWbpWMGGzlu+yztKs2iZe6K8o
0bllJoJhyAeJ3kASmclDaDQBGODN92rDtjGzxTOEleEhpVtICiibKaTcgF2Pf96GU7YjP/3WjeB/
O27CZhErTEkdtfwtLabPNIFuy4E4r8nb6k2fYTwlFyVF68VuW4AtDmQecjTs6AN0QSIS11H1czwh
EzBDC+hF2OBITOjrdu7k0beMbKIwiK8sR6liJySOuiNZeF7BwIKjdwAqjqh3e+bm0wBfLjzNr7j/
oNGi49piPaN7DZLGdxN0pQGvQsaEKeOIK8B1oA7/QNUBY/3a4lZDGNSoQEroF5LirovYKqSW0E4L
qBiAMxWejRCTZx97aDSg2xFuAI4CKY7JpIiRJuqN6+3CLH9Lc5cBJZwdtRbxmoSRhPSj2oP4pq+P
LubTNAtrBgPH5wSQzENvSDvGUAyEznPgp1VPilZLwUS4Fl9TwAia6g8k7qygPVSOsuWlBjVVJxHe
uECKg5QkDB1RoZreGq0wNVTLnNnWKCzx/roExcE/mn+dRQTxhTBTJK0M2hWlABR+XVIw0Rn9zcMl
xxs76y9QRzyS0AhmqPbN+AYVNnHXGHoyVN5yNco9q5HZinnUmLsbeBXK3UrDf71k1wPoAhBD+C1g
9+Q78crU+eaKqdSkEUqwOKO8u4QzJj0u8En39KJsPh43YaA4m3LxoWV5Md7IWPLeSnXojcetOSXM
81xES8+FsKOGo3+rRFJvRmY6BEjw9gt6HkZX52FeXcKT9l7SicfXA38TMsUxG72JvpNHUBjsNm8B
kEKsBltxDr2IT03PC9DIxSNLuXXYfvFASC9WogtB0ktZzBFmzJUVwMoitYMBpWwYoVywC6b9s0VL
k7VHmX1Ua7jBKAtD9zv82mm4FGVjJEQqHmLyRILxAs6iMMf0a8kP/TXUt+guEdiJqQutvBLl8grB
7gSaeSW7vFopl+1hR5S0JCrwDXHRw5tSQ/VQ5GshQzBMUVANrOTpoLKAwx7p2nUzcF9CWeKxH1FC
DtnfHOFvFbH/ILX/FaMhhYp1mx4pFUhV2j/JaxgkhHcvChpMf96dZnRA2wiz8P6FNKmA+Hr5Dlfg
u1a4nPcc0ysIEELqoVQpASpEWMJQ9gSYiErCYYddVcpNpX7NK5AnH8ZcJOp8CirQbUEnjZfI6ALe
NATZdMvulThQdxFS4tduYPGZsDhfs5/NwJau5uAxRxkgjdKneR3QBjHJUs0CO5tZMguxO8K6RktP
KCVyfvVJOJPI7FImI6QJI//HVBc2oiYUvPrxoOmqSTvC7pUK/Y3RZ0Unw3k17ZhLpxXgJeyiyenh
ijp3jgvz5t/WcNpp4w0gS+ILn5Gxw/i66nhdqZKgwSMrl5nLdIQKMbEZYI/MSEki/Wb1dnHEhIBU
A//RbQOl0wBNaNSYO16My/C2qwHBJqgh18W2JXpNjhdJxcOSELzMWdIlWZMySbZSsNtxg3s7/Pna
o/bmSeOwgBkFScYl4Hp3szl1twn75GbthHXjuwG6Q+MXcAWKYy1CrAEukCn4kOQuIE6ef4O0fYDw
wFKHEwBMwjqumZatIcSmNqHvCBgYATJTUUUcSHZQ5Se8q518nSduQAyYIMHWGbiRDbXA3+Eu8tva
Pa0E4F5ToOoJBrZf2SNOg9NC90ElZGQSHg0VAapawx1bNpn8HWwGYq6nBtVbJxTS3oq4syAnXz6t
q+7jcbyY24TrWBmumuDkKZRRWHPX53hYCcaqkleDBu4fZvUMznJ+R0IoE4mLelAb/dQNNL1uZtU5
Pbxu5CnkHcGFua+RU8rC6SJ2Gl0h/7Am4GmOrwvnneCxAWyrivIc0W7bdONf2HmMOccrHsdEdUDo
gydJM+LlnHT75k89xk+lo9onpe9diFO3oR8zOi/GpKhQKuYsMnKcAPimLRdkeayIv2BLpvwm6JPc
YGvCDxgJzuqaPrlp5kMBgCkwgyBGLDWJsO0oAmUvmqDgZjZbXYs50JZ8b/OJcxGvb+y5L6nOPj1f
JiEnUXQrxJKU5JhzgI9vuTPqloWupbLrh+hi78avgaTHniPDvGr+5FuEcy0ZOJz9nDVmSj0dJVsL
BH7IYBNCW7UBe9K2gU3x0Z2waLImpNvD9NUu7MrTlwJrLJ6zxkaS3jBVO7K2uNKyQ1SRRzDzZzsG
a3gN9OiU+IwYYIwZ6ItzfBk3lNuvY8wyLBPOMWZlNPw7poiupoNIg/m3DBlPLqf4zXdMT4DLBDQF
WwZkYUpxZ7A304HuGscZ2tZGCI7YmqnPmuHYZC3JHWuCHMNBz/GcY6bAe2Jms/OZme57DhfR1pqV
qkovcto2f87B8C0/jNWFuocVc6CAyD1qCgo77sFYgwshgSExvkqnAQLo8OzgEkDflicgXgqmkcFb
CrnZ+QC7wop4iR9dxxMG7eIqYDrZ8x7CMHoKomy56qMouczxzzXDVjj2jBDE4sWOjtp4oZmftrxJ
eVLkPYBCS8YErFi2gVmSrwRQ6DYwb59uBiyBoPVsWUA2ou0qm0jpFtsAXVJPUzLqC7e1gBdctkGJ
GLrQ5UnrzHGONwQQJcMsfTVD+rEK/PD904Hun/WNsJLvgImGFWf2TgSVWGjPtN/9YkBEMVywKG2i
Zdk7Kr+NV2velzC6QTQwcUo2DC6km3UxTBGPgFIm15wRXQ/tdSyoZAn5hJCwF/ixZYXXuljMuplx
AApkHUVuT3PdHEBfkQ/xykMsPxXuaDwYm8jKRbcp8dEevebvsMcwDHZMPc8f86mii9vjxocf23nV
UN+LGQOo3fNUmL8x4OmY1Tjfbb9RdxAyueiemPMfeagaQ5bYDooASWJUzx0LQLMkGLYoEpSVPon0
KyPQJpDtfZT9bfACt+eHuy1mAi1EEhkdcB5+d4Ng6IAPMwPAzQ226clT2FlnxpZr5Ast11jQIV60
DLS1GMODpAEn+PbKyfRGzotxA9OuhJf3H7JcwbMymH5qqY4auR8SrSYKGJoYa/isj5eRY1oq4zbj
X3B77vQm/1Fm8LWsSA3QKF6WojtoBpYIxaOKYffGLAy83F5Nt3xWi2jMwYiTYgT1FrZRHPlQFfBt
lBgU8hYjPzvm5/y4v8I6OL0oE66ZtWTlWIQrZwV14Il6XgbPpobQfY+3vdYnm7M68kzUBiRH1nLa
MyBi1OFkUs3zQJBCtip3pszXlKlMzQEVO4HTT3nIn9V4RBPTR0cCNxiQnM9r53CXcUSar1rqqNVq
eFk8DyaA06zOwI73hHXojvCIupmTAopb7nW404kFgSMtOjTwniV68xZEeVHuukcHPxbAIHyAb8ZE
T9az0kLklN70DID7exgbOZY3UwLhRogDkWvvtc4bJyf5bsee8RbAlYUGS3wiiviQ9oU9s2rbwkXa
8Wr4SILCclnRko2EoFs7yOqGUgAc0v/39YTGe/X4CF3LbWInsTwpzapmwgcBmqT/idyIp5gKU7BO
owANkSUBPKJPg1LMmCmdRZlVwTQFXBwRh8jKkCYvfOxN5KRCDf5H6XiFWrHp0P9OG8hGSgW1gTEN
O5ap9GstfMlLj6TFO5bzZ0XDQ2yo6gXJCaDvcJkd6eHSArTIgCv0Ndg6c762nFypAosmqZW7icXq
emBCZhlMqjuwabSRKzNZYJ4AFEc/X/ge5+otjl4cgLWuIvKNwOA46SXtZWJMHdjxEE0imMDp8Gjy
bzTXN4F71VOvWKzLSBTElLCUPGYrRyqfdcMHQtkIQSXSUanFmXv8A3kyS4MngkBKy4lAB7d6/doD
t2gQcMB5GVUeAjwwl5DWWWEERt7DvgY4XXQkc7poev7XWkBnwJfg1cUZ8BhBGQwv5EpVU++mHmie
afzwc4K91VP/C5tbaREUsXkbHqhQEOxTomI0jwYIZBOF5Tl6Ds0vBytOxiHjOziVGqjtQaXMiwHH
MPZ/hmlak9LyKFigCwk/kuIElqWWYvkuMzP59nYpLeC5Hzjwj6odhw7J8wm1HocsRrhUbeJ92NUi
XUje8ektzAkwjQZHVv9OzrHdzHOcIHmh5FANJH/vMCT6osQo9mJ1qrgVn9Ck1GdpSk8KtoGY75mP
AXBUZnco8JE+b6PvYUrHdJ7QhCwPE5SkBUJHa9OQrkAc2NEvUOG+G/CXOszcGo85ja3JbgnfTHBx
RsFr+AptBw1GTBNkqsz6NHLNV2ZswqrUOoYIWW/OCSoUOPu4+l/pBwxmsHoTv9MymESx6RLZoaX5
DyKHfuXMQqD6cCicOOHLAJWpEROc0vRMtmWZqx2+Biiqf1Z0Klch9mq3nexQzAxWhWyiVAZ7NvLj
DgrI0QYBAMFtEY6wbtKQVy0eJLILXGFXqtF0Zu02WzZfOujE0i2b0m1XLY05kkPg6zHFFzrTzE/g
KJUA84GGZUctxHQ9U61AE2UkBHM+THc8hx3fxJBaTd4timHd8+rGAyuBrIW3pmMm2xDZhkklX1Kx
EGfsSdQIzX8wscfOqv8YJ23qQe+2zRFc9ceYI35p2yfSvl6RAfHx8VOuZnpihQngfI6DurRNbmDV
Exj6JqnbLvDgoxZrx3nOUs3r/EeI84hjVFAqcxXvG9pDkD8OKr4pUdlcFdweZ+iph4YW9vRXmO7+
NYGMVl4nn5uZ+g+/JS4zNF5XXqOEA8qSZOH60ifMO+Fw9JTAkFRN+f4rENs31mnCz6Y3mOS/QM2Y
BECu8JRy+fMHCeufDeNdLE2RXBZl9E964rQwB4WxRCPUkop3vtrq6CnOpgCRX9KBxvLmfQqWcUtY
nLcdX5j+MkPgRGCXwjznksi4QUipQ1vLiKk4vjBB4u3L9YjtnXi7vyu571cJEPzZSkKWGSbMEdeS
v8vIW8OgcyZDodJMbnk9356U4z/KE22ZvuMdTYkLpfgKH3hkSFmK6CPmNbZi9rQbqg/KJXa+JCEp
hqOXiVd9XzRJLbgjN3Xvf1mx4b4xRGEEgbm0VLwAxhNuQK74mSyH67nZ3lr3YqRsaTtFAqlKFaqs
c5MTuIJ9UYn70pwol2zTmFt8gNvKQ1ByHgeDsArsnOot8zAEXAzF0A9xKlChYlJ7ukVw+9wW628S
y7l3dGS5Y/Z3Wnl0xpqYiCW+TJbs0mYURgqpxVasAEUoV/i9aPZ1S5DMM1HxEhdRyPzyFxRpyEz7
+iWPGFkarJDOkH91RsqXblLiA5PfuwpxH5RHlp22HCG33DQr9OV0f3QXh11MX4qe9Mo6WHvGel1p
w/JEEc99HXKwywMAD8LXKeKWThret+HiyUGZWxU3hcWSjRMTpWARcg4fjYhR8kt8Fx4+aXTnJ3PM
gXn5HSiRaYwSWGqNBLSaA+ECsmxqBhZZotiwlYnslOtHe4qwigGK6mwz3Jqust2wSzg/f3dBhAPF
kuGfAJBSGvNGAceUbVWy55japm8tcWLwC/zgGjT3s9zNxWVwzF/g2dIGNswP8kTRL5GCYnVXNB7Q
SDBQwq0QQgMRrPMBR3ZiKmiBGImzsvLvwSFF9T9idmy4/eQgypTwEcwugEMZPKxHS9mVR8hXJXyq
tOWIlAvJuqWe4CanAfYRtk28qbuiKuKv3qBHJ0i+Q9Z0cyYKh9gnTAs/TvNDVHxczRCbbnIU9Fwh
sFtgwyzfmhF9uvlxVB7M7BS8jOAZ6+b4S+7uTOCFip7jGEQw+PjhrAKRaxerGQWaEHcVTgJfJiho
VZHcp7wXZuAoaALdwXkNnRKPB8Blj3/PrTrWW7ZhfUxycpJwY8tYedaZYVaA+DNjkosknaGEZetZ
ITWzCilt2AhMw7AWVKux7C+9ofuJoj6Gi539NCqJF9NAt6C4UAMwA7iqOn4fgNNnleFgot8m4mkb
CA6Rr4I8ZNIj53rSsHETn8WrpBQzR8uW+Afp2LFAphTMmFumJo0Uay/Kk9oPH8zXxyB/j6RoqgTQ
jzxVi3+EmFsdgGZX2SQZ4ORyxjiQBXG9Y7JfUnpn7eZHQZy0ILWPGLny5UC2IFdJhltFD1FPVM3U
RJRCeVf1Bg2xM2dNqYVKKW+qy/hrWL6ys400rPyu/MBxALUJupfJUQdm0yHACPAvlo/kUF+57gjp
ILoOUNxhCvQz6SQH8KjWwrGBI3h8MVak2wjXP5YbuFGgSyo7JhlK55gKU+6o+vfBglBRTrsR2bHN
ygxw9XgE4Wn3XMLJv60XZrwrh9crhzGaLg+1ACw46mt15BgacmNJZk/HCJQgswfU8WBFW4YHjtkY
7aWaY7UKBCdRhlASSFgvTiMHPTbIGoW6Aatw19ErC6TG1Alh2sJrXY/t9qU/TMMNYxRCVNEHqn52
8XQHWMGLc7QCOAp058ECgorfJnH1dprpjmgAxI0JFwYbjUb9uArAL1ZqiE2fUCd8hEqWOGcNDO63
nGw7hJC4AFJPyDDT0shhvqCwWih2pl34wRCG4kYm/gMb43yn0ahZ95I3XA1ma2MYiPFE4a41r9NE
K8it5+F0amCiQ6kO49z/kiZYERf0WKCHyGBpbgcCMCoKAchdBvkIWtLf9rjq5QVl3ESLVbM+Aau5
9HrdUOWNO2xhA95ToG8VABnf4/XMHsHpzFIg8doE0dAZNwFVhG5gdbgwkJIl/VpF25WaeD4NjwhN
mChSLnY9LcJMJc3I9q9jVgP4n10l5fZp7zpee8AD7Y7JXwzYq8s4xKuJIDwZiDH4pCpsIEZrum0R
Z5q5Kg0FvTKQXwCdPuEo33H4kTQERi+3t4YpAg7YykQV2UJSiaOQVYmoBNMDfNOGHbOQ1LQDXQkl
lQU6TZsIN2RYWQgN6IBw9tz25aPF1uMXeIc1DqD1SAVYconlQHDXFbkaNHQt/pkCJsxM3k4Ps15e
2Oq0kaDN+XNTUEc2MRY9VaDl67XlF5ND6Xy3+cMK1nvrLZKb1ByvZQZ6bHqgaQHw1U3cbRGGoSz7
zAfgSdKoyNYKmpduYdbgs+616LqGuqYCiWfWJ7H5gcFlyto2yxc1m9ZCwq74c/BnTtSQTJVS1gB9
hGp23R/6y3HCd8YQL1kl2paD1cPyObCXAZ3/NCunHFYNgGtSzlsdWZNPm+Rq/nzO1P3y3abUoiAH
HVY7OofCPa9tg6przSBjGGnPTGcmRttfGCk/w1n8rLopeUPrzFOAj5dOe/qvIORQDVBvVuvKjTtp
C2n6kouVt6UI09BI6Ebpoci13E9YJZ9JhFAGr/LsLiFihtMFLT6f6tmKBUP6VEOzr16GbPs7ng4s
AwcJa88QxXgOCVLbey+mkNnSVJGCDUoJhtdtuOPSUO2A279z+McvawvpomZUAnx0gjyr2fQQD5Ri
YQuuw5YlE/5IXc6X6Fp+BlaozD4AXro9U19oGaxV0f2P3PiOKsV2bocHFEMLZpslzxohJZ+r5tcS
Dv6PC8pzI+ehl3fh2yq1SQBjxEugIMgrWEifd+K0DhvKvVYBUgnOaqhuU+zFmIswgiaOcAcXW8MC
Irp/NQdpnwTodrUIVt744Z04MnlMdcImrTfcEAg4mIkOKG9qH2PRthWFr+DmXADbXAyjHvgawkVL
I2zCMslywK3oN+WwhEwAAcaBhqci1eu2C/b/0XGqmf/VZeidpqS5Pd8u7ZHwLUIygfyYrWK0DDYV
c0ujfwYydcWzNUVI7Hl8CXWBvdVExDfXCsKYwFR46LAxgcsp2RX441ZvYU5QYZSN0QisaHoO3/tJ
jvsLFQ5PN+Bh2y1vXUPL4SWGvK5pOSuJxyGwp5WZlAhi7eTaD8pDqoKFR9sSb/W/RHQfVcXQK2CW
ICgJq/dVPsvw4WHLRLRi+Ro94HD0K5HPWjBwCa7QTK6sR7QoSWM9eTMzhZocY7LAiGJ1RGozjIIN
QRFIT2wZKZor0OACMSNfkb+U0cOkb7TLYmFRQPXheUUbpqhaCEIyjLM4FdxjYT5P/6Y1uWd5goON
FYpUJndrxOeZIvxz8OPVYLLFKeCqRYNsJfgY4LI5BtE3w2AMOICyVD67I71lA4qMbuJSBrQuA//I
Me4F6u9uCTB/5NQZsDCSpLfKs4sGmiZ2TMOW/GruZtHj1JmIgpYwpCP+KftHvDlZKnsJFX7QAUKI
H7kvN6heu2N1NzomODjwwJYt0abloqLs3/OIFR0os3llJYNd8tMoG+hvl3p9qRcemoGd1kGRiwB0
eKRztRPRnFzHCeMbqyvzQHMATj/NA1qqAbA/DvI9w18o/mDKGflHXkqFsO173ArzzQSPc/bhvEwV
oPH0Wkp3l6RxipseF5ZFz1ooV4gxn+boz1Qbf8jbXr51QYzQvXGfyJVBfjk8CFEJGawB5ij60/gj
rWA0KmHW7MLpe+LFrhv2XxKGTH82LGxGMiXkPgTQQQHoPEpy3mQ40U8cXD2Hn0YL28Mxfdq2/eHa
63nGAZ7Yl0QpLdd7ZOdfaRPgMUSoPehfaWKPGMrUM50kSCc2rC18ybSn9TMUnefPMOAgQU8IGiJc
L+9TROAdw+A5KvcPJeW/DPAELaq1jXtIkgUIjePfQHBwah6HJZqvOPqCm6b25m8uPp2+Tck8ZciO
mD2FKE/gD2Ls1XWUMWKEnHuCEd4Ug5mEKd5dUk0dZGd5Yrcn1IJjhPXcKoIqKdN6CduWknr0Xldw
zU8bbiQHbiXjUZQl7F8vg8xZ7iH5brl0Uj7y3aQicar41hQ1xFPBVdrwxwwA0R63LWIO+JIA/cn4
lS6S1kt5VDrkxeLgFPAemVG4txCPmh+ISFH1JHvKpHUnBwFrck5A0AL4zLI1TFhLlhieolmhTEUY
s+FlhC4gqLY8CWnAw2iVOy197H3e0ErZkCrciHWKBxi+rtRqMJq/UgUi2z7sPJ45AySJQ4KfFOfk
veUY8rflzIk8+ng1UNrduZIjNCTKHX7DR7VQWOVtFbynOEl85GHQonLd1/u3rkD8qaJdAgQXUdcA
SObYW9LhrSvLsTnE05WQTBwqHggUosna8WyTWAfdRkjpRFvSBjoYM/zXrGjIY3ZDvafx1vDBsuOS
jp3T9ESUqUZAQsxEkhw0dBAc2NWIq1oy797zo6juof1e3hTW9UDQ1eE9J2gBIJEX4VKuTwTVTFb6
I5N9hmutihoEugx0aY1zFtsV9i8PZ5L/mPp/4L8CoDrhKhR+sroBMFY9Y+r5bstXYYL6qxlOYD8L
a5rqBUhtB+Rh011hvhLbNCf6jKRkS2CkwkSEa8kNfAcQZfryFEMDAKf4+kio4iPE8eVhTPbjZb+f
xztXcEuTVTB+dV4UfSMyebNHiQNxCaMYUGVfP08NCoW9jINSP3hOxU92KYZsRNplr9WpOUF9KWe4
XmEeJwxUuKyQkbyRjKaJRca5MTh6omU94DJKo01reYULGNi3Ymx5RthKiAOgRxqu3FcuIuUsz/io
OfUYeDqXbKBOTKTVDPHoFA2AGiUG+l0EWBBm/LAuJHcygYQkJ8W37WbnmGJRcZwj07ZEE0HOANlO
IbWQY/YZMkjnadIxV2h3Lts9pYYbWWpVx+rvJnbhNENpMjZnHkPQslucqr94lBKwW4QBqMUwrXHt
+fPVnn94QQkCzfTYT4QNJh9bVOQgCiGvr9v8mrz9O70HUGvonhgWMhlWquuUle/LHNxlySkkIogp
x8D6a7ZK/Ilxf+LJPpuDnwhXUMz6e5R6NLcH2vkRUBRNJB46sI9RmQpsgy13ojrMKEAOzf1YcRsR
9MPWRV10qUMm1Zk+JcDBTarwr17rdKC4g1C1u9juop/BePgB5+J3CCWTzMtjetsNEX5cvLF0kM9n
vHa0zTx4hSMRsTEB/wiv1PJEjHQdUkFftjHoitGI85BB4MzFOQJRanHZHITUhlcildj2J7k1MZmB
as+/4o3Ul2lOewziXKcQS/UJMfGjcUdzhF5l+2VMwZ5lR2I+0jLCaIvNj+OmOFyGaG+MmDojBr/a
jRXEwj27zcnbr5uLO9FoBfLZhZGOAESBVDMDmCIi838SkVrV+qabHgxXKLyKLhJdP70dNSharve0
1Ngd3R5zWi7EUPOHhPxTgH40MJi+GClXD9vCJxxI6Q3O0hydPVQPo5DmeOdw2cg/NmS3N0X1zlCV
jn+gqA026Sf58TKZ1yHN0ES2gcYTE+vFJhOytCT0jApYHE/jgquPOjsFgAXbnBGkg0+FQ8K0owCl
DgJ6OvFpRag6myVjRpXj8owjgWg7oudl6K2mEA0PqiiAER19luYBAfi7eR3gZvgHNg3F8sgiQjcC
8dZctyQ9MWJFD0fxAj9Han7RBJhskjXfkl7azPtLNrfMENCHYi0D/BHiomQ8KfngAgxumdaF8Gjh
02MtxmnNV6bfJd+BIRxXp8R5luVISjYV96/uBMBAQDP5aR3hKGnshzfnafFEQirJERpC8prMhoJw
N574ygAyPZBeYsG3XEPv6ZEGMF+JahDTI3EUAAkaRpwbwcum/gVi+YL/k4riJL07k4dgrKuzh0sD
KhkrbvYALsoZ2DYMahF8WmtjJjiUaw3e3POeerrGbshaRu3DGmf6yzB2f+qCGihRKCXuP+DmCS4k
nmOjexHloXIiEo7Js0Y6ovyNBnJ+VwJlGg8TUq0KE6/3uNMQEVp9D5FuPXA1vfTBMlzjuFQ95Efe
cU7+zNwlL8esQIu3cOkV3fDptxhsWyo9Hg8cDJiJgR+V3Qu20O/jgUdPoe//tIVnRCoa2vhlmkE+
Tdxbj4j32lxdlGhNpZTFHEZ0hxhTjboEDW42RMzGD1PqpXheUsxwGrLGMbIgH4alH4rK1rLGQ5Dl
hlYHQgPbghAC+GU91yTDfh7iyAvq9Pu05nV5NNIxANrSJIr3WFWgDCU2khpSSCstlVAYwP1NfYxu
1TqVyq2yL2NdPExUyABd8IjkjaXdysptj1BO2tMuBu4p+WJ6oIQlwYzyZHyT4fmk++CcXHwQMksA
hAcBIGV4LbtXtdXwf4mv6xfkSAf31M2YFYQBJtMh1rGvuEBxxu80bRr9448UFuVdTQRq29TzVUmg
110Xzd/jeD9dcLn+OGfMDWBNp3ZYL4e4bNkuWA0kSuaQhQPMhhichqEPB9n6eIq87BuDI45ueZ1p
AovukS5PIQqIFUGZor3/JYz4u+lIUoXr+AQd1t0PI0//I83CNxcIaWGEhPCCCcm4QmU0pzdykjk5
mHKUByStY+1lv9e25qyzvO6AvXvCPhynqSHnPcN7wP+YijHB86n1R1gnxgzBEuejnNB01TUdOfYu
cf+cQRcG1AVkYOi2e2mGPh0u133d3xOlucUxppy4P5fKPwNebiSCjl3JBEHmMEG4pGSusEbanCaj
jST/9yAnANCBmCg26/9jJbs2CR4qOOL3HgQ3NDF5c5/APXilC/F+lmKVbAEGsbZCLjLugvw7xmPN
P2gY+3sD7w0tN+U0bB7A2emEwgKFRl2024tNhR9bPgKlY1yFZhjOEIZMwXqfYil7G+7YwFUiTgRd
+2sRR4CEuyV6Ni/J3MmNK8aXy7A3a8CRrIJ9K65bbL18lsuQBo6WztJNHKjoMEHtSA6p887/2S8T
QbApqpNfbhNig6T0rHQEVUmPKjdxCFHSQfkJnx1R3RjL0k5QpvPV0qzjRx9nOJbajkwcRd1B0l8C
zXLm+PgEDihYwkX2d1iet2Gx3myWlET7HcxKrLZ+pgkk11CllZxAOc8BVcWsy4eI0ATSur6PIEiU
ZmIRz5rWBN6CcmTRJVGB+OcDB8FU8CiA18lonaD7jzAR7suOTjXBpuaqbFEgeA0ErtqxvpiE7K+W
ZVjOCgoLpE0TQj6tWjbrWvPIRj20f0vabLzol4J6TgmGjU+x1xn8BMOYeTTV00iNna4kM+VHjqM8
1sRzx5mfOowOtqfDF+ya12uROHAqQewqYRxemf4fU/G1xu2hPw4nf3tzatOv5UQlcijn9PE0T3ui
WRLA/umhr7a3yZB7mDPwuEjGomBlcEzLgb2ra6L7RrI0L3yycXOzUq9YfDmpge0TVteYO1Kq/3uO
ApJV9zKUH0vqODKVpef1qNTHmG4GI4fpPifF/MElkJ1RnNTpLYOad0km8ScBGxD5M204CPIN3XK1
j2L8aHJ/9DCUHU/eTRMrcm/wuv75lA8xI55+4m6rNseJUj3P/JlVBaRxwNgOU5Yh/N5FXfw/IlhI
ypqj4uvGn/zrdjgtf9L99oAwt6boLbis75HPRBlcPaAa/zjfbMhHusrWPvYvlu6waWGkDf4SXBzH
GYUCdkFU/2k+PE41N8iGpbN/SvjbH8MJf+XruJhP+HXGwQ4EKNtsUWtQRd10eaJHrNBrfPN4BMiF
Crzqk+mZRnjL6b54jHPaPH45DoP7BaDS4/2NzT+2KHD68UFJmuyZsRJDOQwIyPGlMoRhh4PhtgeS
smnSsfieT92/+ShnQEyirrtZxQc6DhGogyJ+ssF9O0Gw7Jif0uhyillKqPOCt3yra3dDt7I0t/Tm
oK+gOea/jih5wn8gZMRPf2Qai25PFZTI1mPFYyTNgOBJBTmgMt0Zbz9gY1ce75Yui2oakpcRCzq5
o+thQ8eqbuA4b742O3I7TFCGnuk6DcePZoHjye8W9edMX92JBzhTkDQndp36D42sLN7FHDeaGZod
GgSdAPIOsVZd0UCSe6WtBnHeARwn4qV1PEGzK+2OyAZTfO85DTl/6XDaJwoxug8sUL9JwMP8Bsd9
hA0Qo47seaSQp+eMIcNNjKTnvs0oCLAVIPkjgarbyDzThFxp3MDsb7ibHqpIXvVRUICbACWa6r9C
nn/frUjqw0Xe7j7vwvhVxoqDmbV7CDF2usuOvbstBmLLGQnuHpCz0TzHcfE1XVR49ohUodBRdmXz
/i7cUCEwouX0NOZcN1CXWowSWm1cSGK+elwf2q/xYevRA2Gkq/GUBt9VyRPR4AXJY/RoJjOMu5lv
Ss2SHvQPSzifTbudv1FzxLg0839T/4ALIiIEemWZXqC9mKT8QoSHs+OwYjbpUnIJHEV7HhA03WnY
gvmf+fRMweq/pmHJ+mRw44idgT1HNTXFjqREDAv5QxlfJT3uHpDDqbip1MWRrXbVdAXTmdux2tfX
HZlWO/fF4TMC34NO2tVQXt1BLRiDI7PtOQhhySiRVohGdBDiv+84VvMTW6UBrb4D7QfSBsjBT1DU
SoaUnewju1LQ3GC7fmCzyOZfpR0iJJ7UQC0objoZ1t4jDlPUaUch+I3P6w4YbSlq2bWQGo/4KTpU
endVj0t2OJOJNgVUnj4FeHdgicg6hcggpdKeFv8Po2puAk9VW8vBi0QmAQ8uxydX6j70i91rw4jv
MQ9jjOLHrqRH2U787YFmFjUJXlA7UJpKeU142H+fThp3rbg/OIZkjMdQVIjSDvJGcSNHbVXOZa5c
AUBVVIV8GfWpASkqoGLF17znc3DjU7H5eAmFOYrDOQpZRUcAkqmn2sCAmD6qZ6jTKwIkOG0rWlR9
p2aSSMH5NN95HjFDOgA0FhiEMFLtiJYUje5AN3bQVJZeoDpK10VlxZrI78IJPrDmJsZdgkBf3XSQ
Xa7NTK9Kq+TKDdDM6bNNnzlR0jxQaiZvVSGGorIw9e3sSYYRWaoFY1UjuXYNPDjxrpFTnsVGsse1
UTF0QxBOaWciHjbwP6AUSws/aAbOmKug8kTYQberTN/JX75Ox+a+Wrzjs+lvcOn4C4eJk5ZJB4Qc
6viMBhD/TS7K3eyu/ASDw44zAlc/yZdrnW4sgillkthgPv5lymbaw5HFoVGHVVIyvZjYKzxWItI1
J8eMrfOpAPMjQvaArZYisTSv/XxL7RySXXlLPbT5bS6hpHtS60jmqimYC1h9DYfHNVJt4FXh0Ux0
IPjsqWxN0o1tBmW+QqDxs8TvTF6YU5pApqSjTxEFkbQHrOlOtOfGI45Oo3/Rw1tmODTwr8H4KQjQ
FL6r8VI4sQ67IAAm99l76Z6DhMsHmKsXurWHlRtmrCzk8ORpVj0/lgKZNMrNQW5DOzpCjiVYGFXb
c56TQXuDuJvjU5RI9FuUwhNLxxeDZ5XIbAGTrHbMFcM9dTAsW2B+ET6gTMMd9lvwQ5/+jYuWLu+I
TxvBX+1HI6dwpsbPEq5Ms5RvIFwdIr0rbHuQssCQGMPyS6dBC6M+DjZVBrkEYA5hLpIHLHk5TFFB
AUCulGrjqb/PV/5SGCF5qLmkhGt4OatdqqXwCH5oMKbBkufscJ+Ze83GguvJCmFziHgwbqfDl94d
DzD8eLZ1qKLgcH/KveSm3vMLRiC+P3VJhbDWwPhrG/Ffez5oIONv7whfxYZGE0Mu+mwgV5yRtjdp
xxZRwme3EU9XsXMyhAgPgf+6H47jjzLcLa/4UNK2jrIFxuDOe7S72FeLiY7VCmrGUGjipYkgz+I1
DBn8U81Hm7C9r7m1wUBYFhgOniDMzv+OMZ94FTCZ41mL7QwtjcPXwVBxM0M1Q2QTOhhZb82EBGU9
5o0JzNcbkjA+4V79qqF5IRBkoeLuKFIi7yzhizgQqnvZTBhB1Ti6VcG+tVrXFbgzGBfXAQtcExtM
aSuNtJlVNZM6HQWN2r2RcpxwIXBAFHAVr0758i1V7Imok+Z4IMWPJEzgzduHqaCZxH0AiE0zjVCe
I9VBG67lOl4V+DpGvLo0Yza73UBh4gCQCRQpGx8GVUE7hJ/D8NWoQ0ekWphc4l/PE4IB82GS3oBf
p2EHdFswwZXb0fGdzzJUqif9CcpZJgp7Dp//CjdgEhoOnkDMaVYd9X/ZzJLkAYSR46qR+pbyv4fG
ZkKJHcKSt3EC/6qk0wj7/2PpzLrbRJst/ItYi1HArS2PsRPbsRMnN6xO8hkJBIh5+PXn2eVz191J
2xK8Q9WuPcQ4O7X6cMStYNdDFDByUq1zNXLKgA6p5RV3MDCl5QLviYaA3Remz70f3ZUHfrm+JWQA
Lo2G+xYk+PC04toOji4+zozBhCNAKY2g46wNCH8mnrkA5yRD3qB8bFbcN3EQTLJm40czfSldOKSh
z6hQUIlZ9iUedWrpg8bnPZlx+UzjTUv1/uk0CytM+pImFLi5UIg4JzYl8d7DHkopjnRIzLU1y+vY
F90aTXx4rv4a0qe8MNehaypGakEDKQoTeHSkJIlIqrLKRHM2mAV8+gCF32lKxZUrz+yyhFTENPcb
FvxATnJiMiXhjLQOLIYfzRVPZYepFvw8jGLcVYvIVgE8P/fEXBrZV/6j3PgbyYHpoknzTDs4kj5w
ARsPmEAPEZfX7Z89qbDk0SctYwVKBBgMCuMypyWfFpjeGKO3KeLsHYKEc7WhEtIwq8Qz+0UU9WRY
mM4sIIuWHGPe5GSGUP62SHSxLDlil8oy789E0pg8Ff8PkFXJjIx2RvmWghoQ35u0mAL5LGzrh40t
1UvrSXTZ7Yzv1G237gpA5wJlxQGbByyjANOwXvwQCNm3SFagBHJ1cG+JRGIMSCwaqE25zuRKgblb
S/nXoYwQe5ojGR8F0Fgor4wukqNWiUaEJTshgXbIuhGk2vfKJDoSJjXHHEihxy7GU23B7YBjt0eS
xV0Bb46wPGov9FukN8DRpCMgYMX1WT1xULQXx6a4pkaABNPviHyRU/+Zve+2ctQi/uumPIugSFoJ
WCR3QO/AAK7wDoTmzpCZDi0/DEgZIi4jdGowdtnJYYdwrKdE01sRKM1tpIYr5zib3YogckRTn2gC
ozgqL2r4rIviR4g+pxfYbpSPoE3YOrEcgRaYyaLxJEN3bxWUbTaTfmN1S9uT4qGuQbUZOhopM4d7
+qQ9/Jnf2dBozkzsP8yglyMtubGIpDlkHGSuWvSa28KxukDfcD096YTCZo7QwMrPB4CdRkibz0hG
FHs4ok8c03Nx/JE3gY+5NV+rOdNR9D5tpVVUwxZ993KvusMMkWDVjLXLScPJlkm2EsiKbq3pweiW
U826AKpUawPEYKa18BvZquG+G4ic4ylx5QBJoQu/g634IRMB1aRzBbOdjGzWdgwoNI2YEaDfOX51
ziOpB9Fh/JJGu+x9ir3+C+kfGI+dKFDdXg9OikSozZhFA0Yq56OP6Ms7nxm+nayBfH3llcpcUFgu
OLTLtYGgQolrONrTLimpnLHxX9W47FNqHQtm0vCmH1mOIrjVyyMmetJNctDNaVVxwRb0RpUmHjt+
opXPRuyIQ2/3p3NhqLle22FblPzbOo61YgUcBxWlLJStRu1SAQGacqjVVD7aCxr/mYMqrHojsOUJ
kJxZMhoDxNi+Sxu/xlv/NalZ1RBnoJ+6So9FsxW0uFDhFnW8MlJ8nnNAhBt2W7NmeXZF1M3yMGE2
v29G2tIaSpzRPGsssAKfQ2UoE6SYGArkCYo9n5VrnPsYOcY8IvHZdUXycqxC6Pqywcwn3YoNh44x
Bl1sIm6SXKKJE3xqKf8EI8CESm7sG2wpBsTOoQcK1M1WYkPwSWowzb4MB8zsygmAtthm0L8SdS4j
q/9Tr2AQJadDGWtgK6YKx2AiB+XfEjUxIkUt5wETGFcY0B7pdSVaABpIs5pKfA7XIyTK0KVkZjpO
pU3QBgcH5zr0YSiFHmeJsStjWggN9SmZYSUaNmdiaLfPx19NAVRbOrCuyZkH3NCUstNgP4LYkle4
kzdNVDyaRxKOszSbi4a5smmy2qQkHpc4n5U2yxlQNJ0i/1lOGwqOk907RwcFM565csIysRK+bLSe
IkJ/6t0OLG0Nm63eQeZOI+ry7p2FwsHtKdfdCIE3dTuaaQzgb0PaLo4aEkOSDIkw6mhqC/h/3CEE
T2ACxwi4JExvR9va5FRDXTq/GqwtRlOZTG/u2efA2BjVh2d+IF+Vkivir4fHocGZJKPr6PlU2EU1
PxK4CF/7Ke7vJYjqUVmwUjY+PKG6b+VC70BvRrfRD3wY5hmModEz8GYFAxwxMW4orO5Ird59hzJL
T962jECOuYt3fneOLvqFn5jLbDPZIGzk0XnFrSuov4e51NQDVdbnrHOCstMc1z9uf1zxDQeWQO6d
MP8IZXzZ7a4X/4QvSew9b15/hZ14x3Bzib5zwCAkYJBDlUyPV3QwjLDpupmrUVwFCEfkTzwAytFN
sSXgBNCdNw1FXQlH7L7MCNXry5V7vKbIAOye92YyqbA5iAscD0JNwmH5HTdkknssjccyyHmm5ieA
UxNnQ8lJ36ZjV1z4uT9sDFvT7cWKbFkmAKizSMZi/GIGQ+UONk+fUzWULRgz0zbeimSd/S4h8jJj
XtBXDI2SkELbhIU43j72hYqOASkE/cJ/tsybITl+P4Mr/8L69vz6CQso9Nr+TxnwxXBSb4yI3nvg
PiaMN5grXA67J5tqEClDphYP+dDOT1HTLHeWQhe0JBKXCdsN5v0OFySGR3EA5aCWEMnMf/uj8vXi
BsEmxSuv5TMMx/HUGp2P6Vel+UB06Pyvk3ydauhczKMQrEBJx26gjhg81hHalcAnf6jOJt5JXeQA
WuMPchii79hZQ1k9H90XZyEeib1c/DdvMeBWDDNd2904fZOEn5L9IWrfnkolovQLMypokz2BlvTR
THS3p88EqwO4j4xHJ3CnINQnIsSCCYx08Xwek1dPpc4+wjT2FtZe56Ct047OZSiyuwlew50DCRyy
icd8Jw1fLFEr3DHCNZvCTfH2ExbUCAk5ak2tOx+Yc85+DKoQB18QEdE2BGphzgDjgcSWErUEJylP
CiiU5Vg/YRWlQke1VtVzHUuPTpAL9YMMn8MIhVF4WoCedirxai3umjs3T+S7LBF8M3I0QG57xGK0
+l9/dpsfZaXF53AhzqSkXpudqymDTSNcL2IapQEHJAQBmj5AXc5MaCyKk3EXVoKZ6Hz68kqqApcW
8TB8lCQPOE1IK8NQagYqXXRnSiKhq9WgS7fnFE0iIHLj9ppItgx0c/jSbbc0qH0G6Pvpr9VVy8NM
4/4IPA2y1VXPCSyfazheJKmVVagJCob4DIAojj8RY49h09xzzYP/oq/kmA5SmvCuyo7QaKgXk4Gl
UTSEaxR0sfMFzx0L0Hh438b+8DwPa/6DaBVCfk7IAKwIMIX30U2WP/PpXOCPi5wK5TkIDn4BN73P
U3E29/DTYMEyZcbt+kjYvTzexx7zSic7Lq9B5GxfmDeIjErNVmBt8DXIiOGyxEG4mLC4wS8CNkOK
E8Banc+3yVRGyAyP0Lv4WOUPDA7Lqzpnizj92Xdv6iBCdUUNf099iwYY3JZKgr7TqCeEQt/YvLgP
tXrw/iQxATsBDOLxASLBHJexkG7ueC4vYsrXMHFdMnXYwLIGR7kc3OVg+49zVYlKNTXP3bIGd8bu
m07wLyEorN+nLdG0LS++U8rPlOlhRLj2uScBZAFiCdJ2+TM1nOSdhz0n51d4VXd4cRQDruO0upqz
RAQjBuEbFSDdMptQ9bWTcVrEEvxMyK2R1ELYK4f4nwkkZ0xeXo+b61MCsEWg8HGmwEPvfNppc9Xp
eaA3MYK7B4ZOyZVcwo1RbvM4xDTFA/y602Os0KSg3opH8ZGNC9CgYWWvHYHNSAUO7oNTm96bV168
7dA5lNmPT4WNBMn12q13mxzUthArS2Na4Cy2UFWm/z7j22kqWdz10zn2TxfDMJOQ3dMmORMCEjM3
ro/9+asZP5rdD5ErFpfrNJyHHeDSM1Mvim0ZEZg/eJ1zqBToie4dypN9HBHzbpHxNYfBs+Px56hk
HRbasNsu6XR2lzVrlMm87Ex96jjjjWwHtC7dOhEJNXLoaDQFFYqI9MMGTOi7TI8A4vaFMYh2HJg1
rqyIe6m6NyJ2TNRm5q1ND86eT8KRRfiBfA9SFnADoUtlriHU1AWsvKhHju945FkVUJD2Tlv/07Kd
Si6ZGMXczQQ/2rI0MWsuvlHDQ8GPBT9w1+UrKVFwnu4wPL4HAYUNzHn2X54KUpHZzewjKzrGAe4e
wYjcRu5B8RFH0JhZHZNtlpVTYTXezd3ysK36FJDcbvCiIGesgiUVNhzHTYGmpct/G+8G+/3m2YZF
WIiBbhcr5rAsWBg9D+yk9sbzGjgizOKu4FttX5hR46caCQdi+gJ0EQHybNye6qHK4Th+yXegYcQ+
MLGC4dSnyg3H0/4eWgWUngI2juuzS/wtrq982Jj/GoKQiGMg+GhmMT+5k0e0C8m6zPRD5NRymC6r
OMS2mRajb+b0MxjI3cV6QCXRH8BuHzPiXbdSZeOpsJVKD/yLwfPuiGczkyEXA7nfBJjU+5OXZ1d4
axc8igjgK90xShpiir1DdsYYHSMkD4JokuqOIKyCqedzOuTQ/SPWufl/zBiMzyduHjOA+uwoYKJf
BzFb2KxjY0kNJzy2J+zLzRBQA16NpxrkYDa4lAFzkoLuJCfah3DlIjJEa1dE1V2JRRP1WIsFCLYA
H/MKgGPVCJHCTMdW7kR35IohfQqijb44FV2JQJ8jGIkHp+QpIOQ+P+RsFUwAf6Fu5f9rGcE7+Nn6
ahnxQMhLbIWkz2pG8NxSs+ZaKOgqJyePyKKkARJzRzY+jVjLB9785Xfjibi7YS6ch0Dqs0d9RERF
cZdDtmCsgfo2G53z9yptmT/ATMTzan2TwY8189D8bsRAu5SjedP1BPyl6giokvdm5+lOsDHn1twi
0uatpPHcWyrzXGWkqy0csPO4PGedO15k2bT7UpFVeHfMdil0X75qW9NRjfhGuIAjr+0ZxXZ2hiUW
etOJnjzmAu+UVnLY+Nfw9DWsu4+y0+sGcsOQTSB9yoOBuc1YVG/d2j+nk3+nEopCqKA0mcnuOsf7
iGxuDnKcQ75lxzl4WvFiwIYDohKsTup1/vCGyF4I6SeYqOj6AEzluKk5QbkKqCUI0yZcqDaFt7LL
54D37ToNc9fUPT+WAGivM0UX3o+UKjaFpMqAH0LRyBHtT8W1BREjrCP7hSi7y3DVcYDBNKGD0Q9S
3bPbOqZE7aQ+CMTT5w/hgk6gaS4eBbapZ+yG93bWTwmI/lZh1O60fX3POU+ItEetU7jQPcX4MOOX
AFLmtTHz4Ck8Fwq0Z0DofOkAD7oFdUy3omgrJgrqnoH4vVNG+Zu78USnU3GPM1l8l879U5stNaa3
fD+MbJKv3Qq40R2pTXoogJPDoYyU6LUbJUxACIGepGLieD58qzktMI2b4hdIO9ltcFwPP+0mMI+3
egnyH7YTP1OaV45iuWvy+lZirsBeY7rdh6CHlNU5mC4EBxgAXKsUXXWIOgKrYpQlHeGFV86sS6dW
Y4ypGMBdDLnNuDTCLJxtqveYbtZvgQBCucxwAxXf7DzWwW7oBgMl2VdwRkxE3l1s+GugnuRdZRON
z7jLWG3dxuv2WcAAxc2PeaOBw3sBbs1CKyt/5b4gmQvEvGxfTYTHwDLGr4eX5BbANu5IdsgcgV6a
lDypmPPL+wS+O9Uc/oWwMvk12O4kmDO5LWQJmbDKudyZuektHH6m2zKeoNzUTQQuArhxRzB8Zyrh
sXv7kSulSsI/R+/45zNh6BxhBMpQhm77XxhwBstVuUkQXBM25CZQ3g/8Thv/wDvPB33KiFq1Q6u/
S4fpoh2g+Rw49asaKKMAXiO88rfBCW5FMqaMKjA8eyeohZMl52QxYxQLzDL8X3J9OInl5TmuKJAZ
pyKL4ak7LYsriVAm5dzIF+bXKdGsHIuZFaxvJpTWP4jSSSQt090lYKKHZxd+LR9hwpmKGSVmZgEP
4FOlXvCDt5H91KAhtkI8nylAgJtoeNz6KYhpqMTICU5wGkNknvwZfzNOlc/cUby7m/QZB+U9uSMN
g1j0Ch4wF7t+BeDIV1n9VxiaJjaOUMKHDbPDVMeBhHThQt1LfgC4nxS+ocMb6CVQwV2FKYLu8xz3
jW9GD+hdiiWjreBK9970g8sPOX24eflIXMFvip/dhbuA1yze+r5N07WrLyhSAc/ji3E/iMFkLUR3
0BlO93k8tFdmTo2Ox4NYxhnXFByUfcpPamZbtfVfkjMfrWbHjGLmMBeqQ6LBZRZM2+WhPP4DtAUj
oqloDlyEsnEE/gJvBMi/0ggbuTP4SwAWOXkhNQRtc1Lj+1dL41Gc//YnNFPuAirTnOim5TgoGYvR
ac15ClsrACvJTMEDeDZyWrYUeLPvAoPgzlzqmu8CDFTIyiHZgaDNC5lh7oKVkgoLObbla/Ean6nC
Ney07klmVsaP7tMdRtgcSfYiUTC+w5fl2o1O7FVo4CCXALTAPWWATtfzpuDNmQbQDwn0k9GL92EX
/7EG/VPjr7BYMwlSdWuItHXHn+rrlIGbObsZt0PYRH/gEJuYgnyx7L1C28WEDDGOUBznvDf272eZ
0dR4w+JTeG18T1ElkWbqS3G4GfLPNCikouGUtAJRlhXhOPGj5crxmZSSAZwTtYgwIXkvE0lrWqmY
DC8rcFBAvQPNelaSXstp4G6gaclwpOahKkCxfeaV9EwKr/ozG7UceNesCioxnzdEbcqMvcADeIGT
uAcOyc9cW9rm6MM/wgLBwJrUf9SVTyJ3mzi99ACVt5w3ZwJVPL2HW2doGtyEAf3Ntw813vl1PpIg
ndO/3QgUQtPJMoLOymnFhVgf3OzLCTPmhF7RxQI+DDXk0aIN0WyiUQU5kJ2ZUlQ0WuzJzOGmh9G0
ZRKKKYXQ7Ao2ppw3heftfg6M3r8c6tA/Smqx3neZWwWQT1C1WCnueEHze+rYaDZBYyYCcxQfa8h7
zp+y6unoFQFouTZhylFSwMe57sZj9v8D3i4m+p2ml357g4Z2Ufc4KBLo4hKOvE7bv5hp5/ftgBqr
i6Lqf/g9MbMy1e/GDq/9tpguGWj418PUDF+nEhoV3zTZ7Y9jOz8GGy3c4diWt0sDyZ/dun7fziTj
gmBV/3MyvEm3stymywK7mi9iHDkDW4qGV9em07iQsPO2v4CP25Cpzaqqybi86jC5/hIh/CJbJJ3C
8T6sQi/ZTyM78LLYNdsTetSDdxVjZ3Af+F7p3y5R3r56GzriizpRlHHtkFgYJ230Y5o4JJwTnA6q
G+5hrCBSzGoEZvguVOlp6jlIMQwPYWYhtHYH2irD/SnQEEudp+LR3DcZIlLRLaV8MlEhknYFdzDQ
ZCEHwwERpK0KFtfdd/kQRpd1MHQPzHLjl2DhyI+D1m+vi5qeJigEQvi0Yd15KdN9l/m7nxMi88eU
hugyPR3Pd7JOik9Qk8jP/hTOxhtUG0Y+xX8IxcebqZsOr0jXj99rnaeYVvMtM1CHusp/O/h2Uejh
Vc5SA6YZOP2shHMy/ofAZTkXiH3v4ZUDJgbLGoHoYaCZ88+qAlcc2qZZdZNqRBUzMfLQu1iRaSQZ
sjIirpf4OMEB2Za2ew6KeXdjxpRI6DCUVkjXqYrLH17o1AAS5fRyykd4fzTUvc+9ITWqpeXMyuXM
A279QrEC0vbHIYdMl1LYbRkvJDlOL+tYr7+mbnmZF+wPAsT9t5Re4NAujJGYjFFY+OuwfZm4O1q2
6nHjFnbIHSt2/omZ/mEY/poYfsuo/m0r8tWa/KpDmf4S5zs2QMdxWIzxcrlRRj86Fb+jOyvvFqmJ
uK+i48kgnQWEyu3M5VmcB0QsOIcpRlSBwv3EoMtheVx0zDee/EdqovJrvR24PjqHV4eXUnm9ZFVK
2q5b/yTiClelGBoJ5KLxe0h0yUOTSmIT0MwVeK1iMjiRnuvkx/kxH9j+cayMk4UzeptUa9W9psYj
ueTJSmN4PLsEpWSZ89cm4Qq6E0X62lCy+BgfrtJWxQNMjs9zrwVtF/nj2C7v+VI9ddPxahFHzIWC
fWmiV3FgSBf6f+HN1NCregRMdRhiHAD7DKxgNf+ctwlWR42WRdYm8VaOH8r7sEzvbQ2JT5J7kiTk
cyuij0gxc0axEiy0ne6iSSWGuObEXkj12qUMe2Jw1DbpsRk/Zj+DM4zJBVM+EtJASThtp4GSp0DE
GPiSuJOJ9mpzegOOchT3SYSg3dLf+pDCFttydMEswzCEMyPnZLsMu57sFmliygqDgJNoGxHKuoib
GuiXf9vxSGwzUoHWAJwDS9+8dwtP6TwsgZ85fcRr0fc5gkpKhW4BRrOPwZ1GeSkcXpMVkHk8g2Jw
LbMxrTNOByhMI64p+gYjs96RYrGs3dNt4JfHPS795/1WLW+Ck2uXGxA/Lzo8EfgAI7FVH9mXhMbs
sOwAVQoCpgZ14xaPVlR2Cb/P+jGOheLbpqztaQzzt1ipJtDoqcLMd5WUQSejkJ1oQj8dkLHTCvvo
CkcIxPMxV3Sw6uiOKy7lwGXWEZMPcL0dEeVCfOMjVcdvTkaT3VI2PSRzl+4nyQA7WI5PsVoO6DTr
nSNRf1GF31M/R+LGNBDVMZPg7LSiqpzea7R1F2fckj7tzmTjOnU8pY5h94OBjeY0P407D1jRHXaX
u62tHqasWH6QaJFexw4DQ5J0aG3bbf3/g7/LGTNf1kQR72tYRVcF1TFwm5zHt7OuTYrZu6ptENuF
u+m/4swtNPk0bEXOmMeyhWxiY27nyOkwFDog+7fLvct44duBI3U7VsMdJzx93goBqQA/0VtkPHJK
mx/BIiCtAkcw+U7bjNmNV67/+ObNN0PnLQYxPsqQ5zC+b4Og2AUlcR1x3js16nv998nhhHaO+MnN
oD37XlA37455CLGcsuInV2Hec9i8xrJ3xA6MCz8bTk9QC1uWb+ksdwvlBCMsBgTQAEDQZGD5ae8Z
0Ulq8D2tQNBKQOm28T1o8t/dhls+OSwYySmPDZoDi7jlyqYNpMimVL43u8vNj17MoYXcBnDTILoz
kh//J+NYoxvANhsor5yAH1Myo7/tM2o4AxH6w0gNRPrQRdf0AcwV6Q4TUU/leAUpQgUpH8xi7q00
g+TwpSENxWzR7cEWvi6pnKVnSe5WESeyXrSB1AQ42EFDw6cGzxJYHkCi5R6pP2VZxkD+BNv8iqS2
06VZICcBbGezLjVjm0KD6CIFXwhCmrRJVsDxKQ1fe/i9f7CCgPAd9Cg3VnQdjI2ZWUFlcBNlmRIM
/UQy9/DfjjXxkDOAZsoJQ6GPxa7oOR5D+DA3cUSRTtwJdA4YpxCPaBDhg1JqQIVCVsfz6iCWXMen
pCOo7lTAWVAlHwRF+IE1PxfbBHLnXCyHBmX4wKK8SpuahMII84RajhT1Xe5sbB+AtKom7wyAqcUN
aw8D+C9yfMZj0EfQPHAns+UJeCMLPUlZIq4LPAWt4jTCrmzdBAYPBPYD01yYFKELqzLGaROv9hQE
n3MsbOYZjvB58NbLsNxVz3mEy4ObQM5umJW/A9MBNy8MsOdigPJ8TsJb98wpwv/ZH6B5QfWKfMw3
ogqwOBtwtI8xlkdUjLvYCU8A6ydznsyde0B6Z3N8s+5uRpktESlyM5PgcsmBSkwuaxCtgdhl9da/
WKhNvnIRJRuLtKYwsyom2OitlOrQw6K42Hyu7s0R4hPouCXe9qs509rrcM7oPYfozp1ZXyJrGhyr
liQfNIg8Vn+L4gQFwTn9jQ/8AzPKf4gP9pZJxUN7TyI6BamrpyOlXLERPcG07A672JCJFaNsHB4+
95VSPCamMl86BEr7cGZdFAGsnfBImxEgLIIahY5SWJD5B9RD2z9xnJ6/2hcxY4oZKxyyyc9MDGjH
QiUQG4XLbmf+h/TerggJCk1sHvschGhJOJGwQAoYHj4mI/e+DRjJpFQUpb9dOUjiKL65KQB5akZ9
ks2VDjetA+MAdGt6jke09ejsXRwGgb+k9w+n54QANCAiOjFDzsOOArLTazLPKmU0zTXYcgJ5bi7z
n04WPSCgoirlM4Qk7l7WhQ/rSxpcC9o10nlx3t2Zl4tbHG+to9FhKI0/ao1/EwvIUqQ28KegzuZv
cIdxYSkDboTGmV+3iBlFgFfOFbgRIPFOWA51JgV49xWo8Dv0G2h+Phq7Bda9IjgKF5F/qI45fDFX
O7s18w1F/nR6DWHFs+5oYXOmhJLZvTcnkOCc2d01/fcH7A24hv0w/iJklyo7LuCSeCf35dB1J/di
8N3TT7paHmxQTrWH/R+dXbdwmmNrA7GyzmAGbbAJyfPhX7sG6L1YBXgAI3xyEFDdXboTlvy8dxwg
cz9/K3bbiKtPSFLY3jkEiUNNIh+XLnBmqA6oI9M99PNgJbXVKXDUk7V9EdNTGGaMRAtsVDFFnc85
N1V0C8HA3ZedAk1cqvjGyNP9UcNiTOqdSTh6xdrXTJMNIVDYzL1DZszIzSAhIs1Y9wfuNTwBGB10
AmXq/rR70oV9j2UJxAt1NV0FTTLEXWIVQIb347Mz0qzHW0jvWVbrz2Jydxj/ptX4y4nCe2jFHzXa
bWfS5eE7PwqMLKgEGZie6/GXXeESBrec27cJF9ojVxTchFBP151pFTeQaFBDqk7IAvO3KWmYTQGS
dC3subqgHjJjK8N1A36Bzb0dYF3EDFrGEbYgJgBADQGgAvTLc4NXmkMRYhEiTq5zGhfyS3GY0QxY
xj0kWTGYFcSQnzSpnk1wR3OkY8RexQYSFch+xUXGAxbCT8tT6KP4X3Qrm633VM6TVka9Xh3v0Zlw
LZ5QQQTn8L7AQMKpmMnQxuCkX1CpYCPzaF+E3Jn5gk4H3QAOm/0AUjr3DDzxqOSkw+Hpwt2JuuzJ
lAl7PziSANcers0zOz7pSg6JKoO/C73l+4Z1LVP09NH8o7hwOQh9bCmDRb+y4V1iFh+fxNA+Nn+N
CGt+EZYGFPS0pag5IOMxuyBeiLN7zMcBIU2IfDitl1e6ieSKYdNwRcBof3luvPNVuqX5jXmPUdPy
FnqmZjlymPpccyxCQ9qv6e5/defwc1uV9SJPyjqex0l5h0gx8IT+n7EUwHK6wZuUWFE+YpzxXA3W
Rqv7nrSnI0AUWpwTzU+5ZESSYCAmCIW933DZsaOJCHSpPsGCceoGLOOUnw5qtnMOmLyH/BLWxeGW
4Xv1v21Vra18izjSC3TP477MZRmzMH/7hJpqnFSIvmEmpxCzESYGJh64rAXFcnqutzi7C445FAoH
jQ6MA37TJK+CcPF4kxyDQw+IGgF9mmm+SH0BSRwf8bk7PcE3/Ge6FCqww410FcZ/KYhNvipIhG1w
U70opuhFrcLsaIFy8RGnANw48QiaQpizmK2JAiZEZp5HZqjmN6ZU4D7V6Fm7Hfvh4jbMc/pXXwYK
a3tLzgj32MhadqhbzY6CQDlUKRyt1y4Dkm05jb9IO46/O2lShPs4yyOOIY20Jf/DmRWr3OU/06YW
HgdTmYg0m7ENlN+oVKggTW7JNz8AAtGuMFMFFEdzKu/MBGNxrfe6p4TOJ/ac1a1pdQovx7gFrcCh
FFEBOwn5s7G1w4iXkYfgW7kq5opHoPD0gkBK+DkIFSx9TDp9VEuc23iLsVHs5p0Rxyi8aS74HABa
bCz8POCcUkyUAdHZCqXA9I/jY5NLRw2WDqS1XAy980KHhXydHGopjz99iVoEjxnCJlek0hxBxU25
4SEY1Olt3MEzDFrxFM5x/mZ0iA5xwjynt2j2j5czYBcXgJJbvKh/0SvLkW3yXdmrsXY6GYBYRw/r
TzsFXXq7PUJnUv/Urm9H5sJSCzZ0/bWsphiQhRdKnf2EpA8caWFQl9cYiOy+MROMsVvEH77kVSdH
zlZNcD8nPMed/7cfyZoUnd7GBjP5JoiKKK4RYl/A94Bbqs+rb5Bv/ENYHX4jKnqlyBY83dzkE8Nj
NJbA2XKmnCfKI1cm5Izz43lH30N3fdUfEIuGBB9dBJ1Kyng0uBzIeuTb1QuvhRoUfBK2fOMntzY7
jDMoxO6JAw5CEfj96n/MmbBhaZc7CJImGP2MEyUIFJMoJsQJYv293la4zbjxdnhg7MLi28hF9tXf
Nf/QH8HMzwbYe8itX3t/yb/Cjam+zxsFTjMiaoIhqrYMVX6BV3cesVJcl+svIbhxH4tcAWoxY+2D
smN9C84qewOeroyN0LIL3OWDbwS77PGLfTDLuuYgLD7EVqbF0wpjOCYl/i58o4jJr20bKm/8LYGP
g1Oshk6Ksw+7maKyHThE0BUbv7nkQMB9h3G1y9M0MabMxCUYN6xH6WMurqCgaICKtU8fh4ADe/ci
/1n6QffTtilBZVj7ItLZ12XMvHyOsabTZnM71EBbNF/VJ038C/4a89EXy7VQjBW0OD7HJMZvBtml
bPm6TTkHD+F8WL7BbIq4BWFEvsVZSLPWEbrt+HiZb2rRwpjNO8HXErS19axm58S/OSfOALPSlC1U
7JTtNyMuo+T+mgPmmRc73M7loe6b9H4a+Ot9A3P2IHB4oncIjpy8qGrh/2K/ik8AAz69xMISQQa2
tEXJlh3Do7mL7uMDlCBdhWXPNbJAdw59bq2JtY3payKHeC3yBG/hGWs87kPlMPC0+G3IgM6Kf8VT
7CFcmvGuBJK/3sUbQDpvuzOzPjkucZX8om/92CaVc2cO5A4hUafAkSmD+tkz4oRoRIlQrhoXSlOY
JPy3BNSUwh/ILceWsneVbXAKx4uz2/4vOfPdEnWufQ5WVc7v8qHV3+NBMfKxrTk/Y0Hz1GDcKpUk
K+EboNp7Au3zjlEgMtmZ3+cS5b6HCirdd6cJKKd31/OAuooz3qnY+sRD4Sae0HWp5ukaMAoPEEDR
4rmDoYa5k6jiDLBeKYLxnY6HLmPyPuJQHfmBY11ZDpogB4WfXkQ1zXAfcXLnR16KlJklNI0bmKro
VzKpCj1d8JyCicOvDI7AHg6j9HtbsMlwflIwZh/DhzDGuQVFf0ZdW9okM+W8Q6on2lgydLAMO+CS
ZNSJf6aAgnD2MbVdfeFt2R834cckC/UOQ2YErgXWL+7q5eADhdtAjz/1zyUGtQMfecXw1NtFPgPG
3YsINY3PtncPh+JLDuXhphic+eu52tU/TDcs50ebkuaUiNkJtXbqY7Xctd+aPLqfGIny8IBDLOkC
OQ58KlBAECwKm4Om3JjaOKReQOPmWUBinW7DmaMpLAhOVYF5ZdiQndTB9N7PZ+baIFK4h7OMoQFx
T/3PXQ+I8zy0u7or8OPrCedAEEsgA872qGlgTDND3GbmXYTMIJHgdwU5UiI5+XZr+tjNLFasCBh9
rNQGeYi6oTrDDUioAHMClW8AtOh0WKqEJlHfxSrNHH28w0aawoCOhoIe5fa0UoDNjraph5/fhorp
WtORq0CO09r3klhayFBBl0H1S6UY7jjtw3he/kCApDTlJsKauRrzi66doxvodiuwYslhi/pj+4K7
D+QXbGX/c85R51IRsStMxa3TmeA/jG3kW48rFVYZZ+LY5fCG5RWUR9f7ly4ptS1CD/AgvkZP+sKf
GFIJ8oszvmICFVxZ0mF3BwtvZepPaM1817dxBvmVm65ACbffmH/LMjlx+PuKkiHtXuRW9NyKwpyk
xHJOJe5b7JKUXZK03LTKvCoq/hKwhpy967/8dnqzEQ3z5+h/4UwmDOD8OOWt/9UhmQziGUKhEn3I
fI4f1HWTr8W388SV5ukZzWCidcu5bKHjESCD6oMkH0CGKcfoPS44MEVT/wznyqgk0fv1l210/Jdt
yRPoVwMrYzp/JR+Rwl4PylKcGdxme6txqJm5yP3x9MuaLzdicXAD4fnU0SUWJwrFBEsAIodZbGqe
hQAJRLNaxq242XQ4SGLaRNsBYX/6jCIGDQvxdJhJZcc7Mx3rK85FSWeDmeqbgQKYesaSyBE7cWCt
u6sy2L2Q0gS1YIiCm04ZRDWeZ99hLXBDeTRUYT9CAAHPIIgIpvXcnF5iT1QJzqsZGep+89WmnnjF
lY9VcLWEf5y+xL6QuAlCkFnf7grSCmMjhmlP2VNzPF3DT+ZPam9cz5jMc6/0iqVc17S5DJeAsyWi
65jH/OeMXsIlH43qJAVppJ4G28UhfuQcl89WvPOYgxWYuTAvrUBVmxF57hke0m7MpwvP994gev+S
Ti3x2amIXpgyS1O2LdR86u6wXWRzjqyCciOlM1YVqgZH4iEgB0asuGUrWqLOKd/GlIkkkXLVpcuF
/HnjWRSHEovmQCCCz68wXY01VkGk/lfVAYMIlt1ItjsapTqm30pyLWOPrwebwf8aLvoC6fZhrqAl
Vyu0Ex4ZXrC05x0RN3XszD9ktgiJD2udVhzHqNv2u5UEnWCbT7+2mGQBZdyhMIJ7A/XTJIwKcjU3
WkbLvNU8/5kkvAHcTh/sSiX3hIuU7e0gztnTdrLb63Uk57zmwEcS6jFxLikPr9yVngB+5rtJ04sM
40GX8/PTaZNBmZK+i2OPQbPXgrZufLkZPI8SgmdKSvVENb69ZuvhjY4F9YuEX33Er7CwXpnZzz6p
xfL1N7BZC+nnjFjs0o6gcJMXAZ4TvYKadzRmtSoVwEpmezzpZJzeu4CuC2sSOuaId2EsnyAFz+PP
Zp/CDvYSzx3OLGg5PN0yzbi2wbQBc4g2h1Z94bgcz5xmhLMVYCPlxFYKMAMDPJzfGDyQJWRN2wJJ
fcY3nIEoZK2S90cr9RsFIFfZjsMMP7EEuymFNlE5WDat2lDq5o+GfPfSp98V/QPPYu6zgYOBwHuI
LDV1TdenD7tj86+uwQfJ+yqPFKYzXFSmvZwq5sDupFV6v5aj9yfquL6PxBxdJikQdTeO70UHp9F8
lcxbjsqE0xXiDUO6j23hlpKZp+RUU8evs69sXhWCfuzQt/PYHViHoWDnJKVh1CJRKdqJGDNV8jpU
ZWE/k2N8G1RmHPiL8EP/ue7uxVI3G9B8EqJ11ByZWZvVDk2UW6nldjLOGDXDFhMX1e9jt/tP5VnY
t9/6Y/Aoa5HmBJwJh4kJPivxwPu2C9+uu1qOq5swzI6VTzTJM6p6iKNr1T8t0yFiKrA6mJ2qiiz4
Iu6BM3QC3eViZeS/IzlMUKGuINvVFl1keJglDUI0ZfKRcq46CQW+zYeMeKEvbRELtlyTKmwujtHI
6Guk6w4LupfN4y40QDfMuW88DgnExZCOqCit+LRHFbtcxwhVIlTlanKUQ807ZulGSIy62Y++IxJB
dCHDkgBaZX1k1D2yZfsO2KXDklH28fMBX9me1rhfnlXYWBk+B1CkrFh2E9ZFTblplq7NTgRmX6pu
ZR58Ftat+1/tZu1jTOnFKDmIvsdJBatl8Jrfn9tVgtVOZLmJ9MjQY3VTm2NL49RPDgmBV3YVuN7y
RrQZqJBHPGMvOYAcrNPD/Jv8eoeBeXi/SXVpOKYGq3ZKJvNEgnj2yxKWp4QPGiv2V9os2f1srn6t
jCfs3gwr7FOs07WkhdmdSBZkcrhPIoYSSl6kqOKL6dtJ4qt2PDxwzBsBTTE0NkpOsnbEYJXl0hFk
Eo+sw56JIjU4OzqJ6SOUFEcEOCDIqJv6IJcW3Kj3Ix9xvysc/NabkaZKNNKCCqcLT7tv5ZhV+0nR
nOClzVvr1YTdNU4d3wYLe4Zabr4yxDSPueq6iqWZ+0kK9kJfaCYPIFlirmnFrNQcszOm9z3l6T7f
rTFzTSrYjaNiQteGb9ju/0g6j+W4sSSKfhEi4M22isWiEUWRosxog1CLErx98F8/J5ObielWi6wC
nsm8ec1rNfNZBR76sPsWJ2m1BexyXrT2D/a64eQLkKhoTnXQkE+iRZWcB1dqBQkEHWlcc87rKg1e
46ZpvvhN0n02ATevDUh4BTZ7hhYpvq90aMiOrUGOhpwlq6iCKahkIcdznIGg40tKyIgc8Zgl3awV
aITI0hyQkYmxaMMcqXac5tXCqYO0XkS3CKlieKtBQN+AaxldjHRaYJFvKBc59YTzoPRFmb9JSCRM
J+oLr7jTW1OrOMW5mGxRuDFo+ADwbQxtFmxEyLAj75LWSWK51NlGAwoE2lV7kcrjlIw9evC4PjAA
6rf8JZvtDZRvQkYP749UsnyCAx21k0wRczJLrusC2wtDxsCf6DRLmoOmiUDSBsxX6e2tfTsP81IH
NynqOYpKVNoxRFw//OV7pqcwG7xpOiWb60K5oNX5H4c9Z/KK/dIl7l3sCWIobZduowgw0xr+xf6Z
P8eu5rCwJWAJM2wgTA8V3EtdUpOb1UVk64QwBnfwGfiJO76UrpTGFlIIcwTlbz+sXOjf+7F9JicW
rKanUiOPIX7qpsV8WX05xQZPGrialcbx0t0XJouDMw5cvM0I7rNUKRhE8XPBr8Nfa9h4xLk4+Mcf
/LCqhGI6yks0NIP+YEIM4VkI1QbZhdTh/0wKPGS7zK0FMangTj50Y9UzxcrqZxgvgrnzlxiplY/L
Uh+PUzbvMGe4KEnLzF9orKrq5CZWFIi16EGL79nePSIbJlh+F3/1l2N4xacSr8WAX8Wnx9Qqo7yN
a5FRbzzfKuXJmSUNvmYbp288C5i7c8tltDUGgeYNAmlay3zxLowKyl1Y2WBc+Qap4ADEs8GS70mE
gsODi9l88kI4mgvdngAo13IMu+/HgY/eaiLYRP0cQIcP67tMK1JF5q0hbArquT64Ljv1MYsBlw8q
LN4xw9b607KQyhH13YLNaO79HmKPLMiOyyjKUEW28yBeksfvxTG8rZrhWXpKyqrhQxYg92EJ8yMP
2kzIAsJo8P1vWOg4cCRInh9OZdwE3+2OBWb1dvZtKt3jYXb68Cmr6QuqEYSERSyrkDCsg5LIGML6
ODGwQ2AYaNOUtx49ciHLIMAp17hUYeiW+WtyZqjtXWeJ/tzxfxyHm94DMhE5uNMlZ/vavdgMKi52
yA2Y4b3/P0PVh6ANdCwOVuwK1wPtb9eb5IFCiVoA8us902JaylHwD/FMk12SnQsr7H6lBX+Cexsg
QDShqjp6aAgohxnQh6D7uGi5ECk3r/ydbbCSTNjOVGMNnb697LCnqsPfx1PQ+MHrgQnet3ibAlS0
SfAViYfadxfgAdQEcR2a16qn50XELXziuvrDAQ544vaIy+Q32knUP4FaotQxB3QUGPE3mxtbZ2vl
yMp8uQuq6d/kBlz5AYYwchBXY7B2GDfCgGZQeLFtB3B5YlkSEB3dxCH/47eB+a3OvQCUbOXSI99p
kw3bOhYiM3BhLSPETwyHs4jJ28Ci1WbMpNIJBQ6et5ypV2q+FKSDd4dCt77WFg6BlIrbM2Tn/i1O
xFw0jdC0ljx1P+R/YPBteCYyFOK2yn/4Yn9B3iwa5ljeFg7C1N/tBDU+SB3zBBu+/BpX1IS2o5Af
bjZ4bTUTzNesNfbPamQMpdMempL5kTBAYgYFazFDSaDGwn90u24byYWxXT67id88NWghZkh6Zv/B
4AXGBtbIGGgfZOExSrEt7E5cKItsSlJiXLfbsW8AqopJIf5sXNu/lySNjBlXbf8UKUpzavsKBlkd
LsHzHFUXA3R1Gsm9/m4gN13twrhPy05NgrkvhrvY6iP8o8f5ilGGd8VYvHs8OoZ/Iv98sEYAoSZu
nOXit8nB6sst94+ixYZ0isuS7N0vCvbwvyVLgwhhU1G556PAhRAVXHPvwxXHWMUC+eOIYvUSjyhC
mMyJXlcvzr4T6UV9gz6ZwWcqjS0XFI+roMAGbk0+235TZGKg/8+vsXRY7Pg8IyK8JbWRimQWwzq0
8PPyGaKsUCJmUKXAAVduy5WgE7tAug44u5Pq8Vjm5EhFTt79VzaeRO0EjIL70QvNY8ID95/avZjs
u5GT6xcFMkxDi6gAgqRCc40s6AoHOvW7o5DEt6ULfKpFVzzaqI7iAu3pFG7Yu0v40p4H3+a1Rtqk
sqMGJWaZcrsH+Jre1hEiTJi21JgZBV6LGbvU8ocLpK7NHh4fzWk+IqZzgvRUscynxKRbxqX4x9O8
hfB3LRbpM6G0P8thBPAEAqJNov0EAoJhgegFZOfuYF5He84VYcsgWbAWhdeXCLMAEHXafPgTyEQZ
WBv0OAuh3m3/pfJYY4clc3lsEk7ewDIoW8ayRxKRvCq9bsnru9GpciWNqyedaAIwgAEJSHyT0Z0e
FL1ZKx+FqECCPv4BYLZSygj3syo/c/0k781UrtF55uX8RTgxPEfbHMFwEQRc3ddkGnpwml2zlLkW
EiEKMtzTxbVnxCWULD3LJRGFplFuXh2VdAO+4hEGHKdhb60AGKQ4YL/TcB64O12jkMcEdhR+6Sya
nGLyYWhLX+ihCcI/D9N+nVgo7FGm8opHDxTIjCLwF68TosZwvxG4JEqZQBDkCII8UNDJVBrXBBg3
bDqrptsA9ew/Hxgm1jeH7dguhn3chXRpDBANP08Dzzgn741YoWLJ+qmMsfGhQdQhvcvZFCdcaHa9
cAMM9I5cnhysHELYc75EhwPvn3SNr17Fqvd4W7d13lQPm2Nbt/ZGQfKhTEqkZ5Zq9iPYWk5O+0Dy
1Ievree4LysNHkINZksyYWNQjZySdQ0wBoh61sxpH07AWZOghPwQV/QjjDgAQ+r6DaY55ayR9y9B
t6ZM3z1kbwv9xR0ECAyyDyF3BbxVf6Dfyw64BPFGWjWsW9OsgPUzEH1F1tyZ5FCmmK3EI0BmYvoS
Y1/GUwV0gjfZTZj2MI3/7uBRzaKVaUhE+R0b6jHoPf0lkgjYkshMva7HkJ9GdfMkbBYtoT9QGnif
165z/6l9jCZQSR61mjiQiki5wxQF94D1wvAUIhKCmzIFklo8HrPOrMsBahxLBp54RAuxBtzgvifD
MRkH2wkbAgF88gm0hqu45+vD0uLVS158nFJkMUkrzg4mRBKHDJmyZQ1DlrXPEj+MQex3maocI423
PVGDIr23zyUO7TcCKVCrMQreO9pelwHHmiMPsicZvECFZPrAUYvfnbZQmlBFywKtpOPWiNyp/pRs
0XSJXHo+5p/1K15VuOEL8QVGEANDUh3P0plhd0I/KWFowtlQHMvCzJv1yyBGuJ0itj48hHXqOEnV
zNHosNFUXKPs1THkY48Rn4wjFJZjBZ5O7A3VDp79dMDMK6RxE3JXmYBOLpIMJHOnDlsx5Y5qh30Y
+TFiUsXMGWVqx+TgsEUtQY6iKhXGnNfuYdh9aW0O3LYuPfq6Y3rGKkKgQPatWdljqH0OZtpYIwrZ
xLLK4cyq7EYChQjqjvv1m0atygSvCvb+KQvhdyn0jecT4I5ohcb0SV2YYthxDKjF4ls++0dMJTnC
a4l3oY++ocMt6JLtkNuyABZqloJflnSklAbQwF2JHaMbAJeFoWePwr5p8dav+VnWLoQSGQToESyB
L2aTUdbO2aNk39Yl4jRt/hyg7eD3f+ao59tNQPoi+xMJHKxwLiyk55ibkFbK0Bron0p1wim6oaUS
7oHfom6t6AXVy9areTOLFU7n4RhapjsU8SWcjcd1YAJFK/9sE9gBEgrmWNGW0dq69f+YM5FaSAGP
fcj2H34H0L86atmOCQSE0vrVQ2d1bQuEwfB+nhckN29jPVBipXnHtKUY/HsvMd2L19rmd7nCZbdG
uOXljrgH2wT7kauhvbE4RhkJiRAOJyp1g40BvlGA/Q+N7w7+yQhQT2mJ6dDbrZ0puSK/Ioz+SKEG
4u2CZ/jxz4S4e3ehiB6Zun7BTemnOJQYQO4bc7DhR7G3EI2+LAqhoMUHD1+DagTBW7PMx9udDWMT
rPdF8iI1zkTCfbht0eNHzEghZ+IbxsaL8J55Qe/xSGAaIKRw1MEdaPflMEBXgzfRwc3UGQaWRoLo
mcUW994Wv41bOsNrALzKiKIAQoGtIY5fOFFjepAyIGgxMwf0XNPnA/uSV2XatxgvvKssoQ1RvXmL
GBTU8N98i9UjLuFgh64lqxZkWBTBwnVb4Sc8MmyFAB0K3R2a0EUNRjUhjbQfThdg13IUghDTnUhC
fFT3EAGJng5+DeY5XFbZXG7Py87nVX2B8aN39bqj0DG3aCe8Gyl9yLLgCwl8X3WYm6vpGB7Qzrkc
OXb1HlahBRX49inOmVyp+akfz6hqbTwGjfjZyXRbTSa7QY5A0VmUKZ9Goyw9n0VldT7FXhMzK5kE
UVbny5H2JGP0jNwHNziBuIlHCQBkUVXkWPNNcA0bE//rlokTkFgXjacreay8hn/qyYTYBw6ZKM9H
iauODjnjKlwWJDIkIqnrduwYl+DtwEB1FOZOQC1kkbV2JnwFxxGRl7Z1vN9CBCkwfGItqBfFgf9F
iXISppBUJZCpVppCoCfBGGSI1JXuv4+vIRyuNeEPkd0Cx4w8zCXhgGaKw6F1cEL7M9BoNdGWMkTm
jIM2hHpDVF+Y4oJCmkuEJB2nGc4ezZB0eYIRUTk30cZMgXgfRCgq2IdvxYgE5b9EjFs5F99IUiMG
KcBuxJZHHQ4jFslGVgfG6VFrl55IwRpuhwUHFp0wU5gSHgF/DNOl6W48lo8QIbHRUfUv09H9qxCB
vA2Co6LpoxBe4gWTA9wBMLQRxy6uF+a2MYSDUqzBI5vYkIMb8Q4QyLvJCZZJLnmRYp4z5NAB8RzE
vie3h69tJwO5RIyswgVi6IDD1SiZcyTswF0vZe1X3Kyl231RKyNUg9mdZ+HPTPlDoM9M1UO2JRq0
8JPdyNKJ3vktvNxQCj3hvS8Q0xVMpmzmI7BlUXCxbTw+buS61Gsp40crixxWTsxUb2FE/Vamseuf
x4E6QWeO8JMZ1Q3cVQe1/zmaeLpLymlWlojWlGBkLbKUJoa747Lg+gDX5/ShuCAPj4oVS5iOFy2P
iIxQajlvtrGLR05GfsyBXPxusfB8akOUnDBJ5uvHvwN3uy1H3hosxvwBPhcu9WNBn5MPydVAJ5Cg
If6AhoVROBfamoqPkOiklA3gFUgXrZ0c02Aj77No0X1nqNRLvghpLktBieu4t4vDBzzycqtuFhvX
JwKxYNin6HE9xI8f+hTC7Jhh5YAbKuCOF6ZpOKCkD4vrIkwaF2oxDzMh9WRcQuaaVokJBBiOxc0L
1QaQ3eoouKWghpXmQejEIggdPQKTgAMY2y8oaC5tlprs+vVsM0OFbK5maUzKqJIgfakeS1Jlo7pB
7JOIUeRAEpkJeDVEhsg5Nv0cd94+BgPYqBBBRwYL1hisYg/7vbcVE+jTgQMFp1b03h0cuZCpEUOU
2I5Xo3kHcQCSodlRBTbsXGQ7nTjThpwBMG8BPNMFI3ZuaiQrP9dGUljiwru1MccQINrIoLCS+rFr
gdLV150eG15/1ZNgg5ATqIIDr50t91u8g96uBLWdVulHXHwBMYjeUw4NymTFpXHoxaTEhdZg7y2W
KKGAeFXItAxe+w8oOiSB0E+ogIWqkbmmlb0S0EDIHJMrZFNseWJLKivC3ocjaYW7and8W1wSjqsL
S+M2XRfwkhZ9lcgY8RLxYW9jSU24wh+QcLGMlzYQB0X8LrEvFLWh5SFljCtxL8dSp6fQHWFRMK6E
zpEVgHc99t4V79eugCqFbtC6QstPOEAO9eGlXbG4TC8wiXCs6UMca8R6AfLFL81pIySHQrz3f9qt
QIMoDroY2A5OHYQTMUyQxotoEbjHAWte/Augq1OHZWxwb23ZXKODyEk9iK0Sxj7imxeZLouyU2+4
Y5l/WpDmvut3E7eiMerdp5XTFhcGlqROJjpMRcqDypxHAYFG/HMluFYMrlVfsUgBbcvhjyUk7Ax6
VJ10xjNOQyPaOaDVdf3LC59Iql6ovlBBklRjODEYioGENTzexRHFTc59bqWudy0gXXNCpgWBDrjV
R5lDTYGd14uX8MwW3Iy1TB/RED8QRPrmHZS6eMN7E3Rchndq0qF1rkzHtK+2nKC+agugVwoEIkQH
0OEEXVXaivyMsuP64wdxGrBQ1h5QQcU0QlNaQyahZMUbBxYbG35/sG1pPqLxAaNzeHEcyjQRXIAH
c1qCHWBfAEjKNQkShVswECIDLyBj9OnDVy/HZWbsR2DdLrSKUxoM0AVhAGi4k5Bz7ET0QhPEsBZq
mdKb7H7/ZpXBZW04pjg2uN1zmiMFKvTTojwFrZXGjj4MQYXP2VP2UPIXcVTXB8EroDL0pYB3KNrQ
+qGHm9gj+DGOGcwZOgKE6ziskH/LkDBuQEgVHxb65ToyrSagXLmOaxjiO0oVrjoZnRfaFjirTPNx
jqDRykTb3PARhRxOkuwTUiw2qRiTmJ6CXtRnVYYKirigP1nPv87E+97WTb0Rwk0QdwlrmPYEL9v1
CfAByx1S4/2cjeJxj/uh8qWAEsaye2335kY3UiYporAjGfvwU299H1Sg6+GLYZcOGCV5RqiFc/xq
qCNwhmNUQVrPCQHIexVSQ9mOMPlC1ODw0VlPnAMqtVKihmxoaXoQ89A4qEEbcsAjAZsSxxjp2qja
GfvJwNFHPfeEuyO/pub7iRGPqTH9EcVzNHHhyzkSO2LeiIm/H1u4m4bLN5oxsmUkeGbgVcUd9ihJ
St4TImNJSALBlxQdMo5hECJfvTF4LXMZIbgaZxDclqcodPHEJDdUnDzu3Qq+ippq/dB0qMBqK4WM
xMqQo68kR0C1GAUlDlrdiKnBBsHGwkdIxrELO6Yrt5c1wJ6LdL6XLmF1oTsAQBe7exzqcXOjCMom
ImTxKlpTjzvnAOOw0zT8UeEfe2eA1aGXAZwaR7CmNvyk7aOof1uHvlAbbavGVEIxbH+BNRwjCK5K
ynO1gkESBVw7Upoy4+bmwfLcFrqC8OjJGX5bbQ//n0IszKwYOXrPKNd36zed28dKuDogUJgUYN2P
wZuZ/OLWIOeR+AfqZDy2IKPaB99aZt9kykF3ZC1FGb9HMCXBpzKJTq5yekJdSVXHYaxTW5Ir3Mci
TKuHQ/gVajSq2QJiZaWcIWpyhnEDRp4MCdKzg+EegAubLUMg9lFLx8tK+i1ufRrTTJcId9R1uDBc
7lATgvMBfsOJESTOPpixxz4HkMlgxpi44gOOjx9HUoeNSpwKa1iCo7GwaeFsUR6gteWBdvAqmHKA
889c9vYOtpG5oFx2aHNlpDZmzBMPa2/5f26xIDmre15GLvMTH19FrvPCWy6QdDj4LOQ9tSyOEM2b
TRt6WwURb2BPmQnKFEq1IFXHHDNEnyIeRVUDdaCF/yzkNDA4qjk42hxDP+xyINIPAQZIEDk2KQ1b
LNQ412vdU2otn5Db0IVsKOsyk/2IGHoHZ8eLKyjGxqIYitLls18wUqlIF7+1Rya1seeXv9fOK5+Q
EFFutUyRVsNIX9Q8/ihntvhnizUKJk2/bYzJoHuEr/bCR7Uz/gcyPpbgOM7emRWCoInohOi+sYOz
j/EiP2bdgIhB38nhtsSYKexB+BM8wr+ste3ck3gFREt7zVx8YRKW7wmmNZA3zUJnFU8BJnvbTFw5
d3YMkOkNX+1f8eAAAGdUGixIl2j2tIGK2zGDUpxDZ5LGpzJeGCgjTxiGZzK5AFQjD4ZsAh65zib8
ErsbfCt+v7/5eGdzI14+/jEb+YwdSxNXux3Cf0gLJ7wkmifn0uNy+aQMl3gd4HL0eGIz4cIsY89+
CJ8ZMrd953sTo2VR2BjXIUJJ6Akf8eYAKywxrkKNSzYr9A4Hv6Px6DmKouwHKuOdQimDogBUg7oM
dIR179vZDyNuvZ0JUA237M+spMRgFs4+AZ78qn/HVLLtjGiMLBHEjARudiMl5moBW4utl71DoiCr
Zrll7/9YZ3HwSEGNzJCioW1Yr0G4v3gVx5FQRXWHAM9gZuwwo185yUhhAk3V513BLvkQGvkh4JWg
xzK1h5UsR70FhUKojhiEbPf1aDHYjpFkCKmHwvQXmaEwric+vz+hdfVJ8pTSFevJYA6/ZeXxjvvu
74WL5DbM9va/oxGLz5ne7XDQPEc+phUJEAS0ImESE0uQ9X/UtVMLFxsitgp4Mjcvv1ZQFK8Z995v
DU7CC0EirdafSqqFQPivaji5EX0IOsB3VLMmzEd5wyYLwHGR3DWFKU5Dh0XPCteIJoM5M1Lp/Mor
Xk/uHPySNYCBmfD15MuQl2QfbFJyiSlrS8K9N1QMkDrY1hwyVcnLrSa6eY0XiilrpUQnCoxpKmG6
qofKcPi553BlGTS81sXGQaUIcfV0uao/TgXxkq/gHz1CSaeol+F1xzTjkX/iBfYY8AesAEMMKnoR
TlQr5Eg7fFpTUlj8u1Gs5fEBoHrDcvGCpNM+h8MkbhTuJQ339DrUkPBNKM2l2C7aK0Ovg0+kpXLB
QoYgkwthF8xFkaLSVryfn7taEap70YRnO5V0hHGZlVLifqSJ5P6jOhJW8Fj4aVlxqkeSX2OemSe5
eazhfwuHJkNKZsh4xQLOxtyp5UYjoddPZDi8x5WqjXP7H3XKQBnhQBHM0eWMhCVOtExmhD1qg/ve
LfLO/Ir2JoOmxXSF3xTBwIL8Xs2PqDuTW1ohRrwZlOZjx241WgXRluII92MGs+pMfjgwW0AtaXDQ
QnJNtxR1Vkp62UIlq9MwCiueVIisPQCFHXtkaHnRO+fNI+1LAE9EG+PYPVau/6qhGCWuLh+iGWA9
qs2MS8pOJGDSJdMAcRRFmUW5I3FLAheL/iqWgZdmlyhOAibWf6bJghfk0dUR2QY6FWLKy99mg438
TnunD9OfEw/4ks80o/KocC0VngllxzoLilnbuF1DSqJ8lxDvWZq3ev6pcHfMtB5NLMwBDIh4Lo2Z
P7vouCD5wObWjOqkO9w7xM3DgwWfRJWFViLCglwMv0TQosbI0kgcDt0UskOufDBeqezUj6OKx/2v
1UTnZUXKiSo+uyvphZ4R28esMfgovQjueVmMQcWylAXiPZCJxslXoOFSg5sF9y219IECLwQROnxf
pHob5SCB67Rq+GpefUdWJ7fEnQHcw1h+GX8yZMEdJJt+ojsF3RV0SgpTpBrJuQgvRRW1V5O5UIrE
pW+FUiM+7xIdEQ3Ra4wM4KYacKwAGKWBlkyguCItmFtOwqcm/LY1Knc9wuXJ9zEx8xPSpZGgkJHQ
7+4LM9r/HYxiW2+DGw+KjLcFHZv6sJPaw4MKpUT22JJqLREX5GNWC4e26XlhXL+ok4XgzojhUaja
aseh082Jyk2RympikAk+TcMmWswYMid+8s/NRqyBn0zUVTGcqXKHDtQXz4qjKZ9NNIdasuGjxpkh
EE88zeF/wrFkmo3svxs/9e4yPh7wAFDJSeZmzS6RqYBJSmYr1Bv32+aTYDOGODDxdP0Yw6UR5sr9
QiXFCw+GS0saPO5c4GfYT7BHcYFi7O7iV+cZCYTn25Yr14e9wOcoQ4q11RYhl8xqul5etgzSOI4l
FJ4nyw8CnM7KN+aScJlHSmUdISA0ZdAqTlxA2jEYimwWKN9EfsszMSAYzFjPZCHe+3hla0w006J/
7cBAUFBa1f/ykJLbhWkNWkF2BcwX8xA79MSzW5KHVO8u3RkY1DAWT9MY/K+c6BAimwOoS90dFMyZ
zpaLb5vdk9BQMfRjbBk/KZqtce+jeEg7eUPQIFT8k4VxFmgku+Mw+HkdOc2q6Lw+GUuSjDFQYEhB
CAQ1McSxLo/WNxhr2TfdpXPRhpcULt5DUWz/gb199UMrD2/IF/Sw0sKL3xwjtddBCC9hH5KhzYsV
Ga3OR0jJYQRKhilSU/olWhwygdCjosDC+gdeA19gZqaJIIthXM3payLI7WkKv78AH8qg0123cPBe
a1P+NccOOTPd/bewd3ENGyiqv3Yz4K1toUvqCtofZDuIkOvuL7QmKIfSFxqREONhyGAuxtnYpj//
Yhx2hO2zvPwA9LQdGAV0MSau0tWoczqsAtjLNJLi2WbGDS6ebH+Xd84t9DMiU8cngBBKDwhWKwNC
iW04hE1ORYyLFL4O9wxNMGXaFlRoACz0DcwT7NS//zDz8CDOmwY4Qk5WomljJkv8EwI4lp8n+zYc
mfL65asGukvckkZl6RlufHYRlerZx/YLNgVlwua/mpwPytgrWzECiTj0dcwv3ASdd+rmhcCEfZjD
H4oiQaO1gMUMhZWM5wx/CD8I0w+6e77E9l1jK2TS4CHCx6Se1umISVho0aNddV0r/Y4UKsaGiZDh
UCpbOQD66sDyb2EBZEAr0Yw23qaBoViT8g1vUcrxKmMeOwnMAMZDqcpfVxlyjbIo5CZYJ3iTuE/T
+DGgv+W6Wp9VBUEdmtFWsXjcNPQf86EFqAXUPApuDalIZRSxunSCJXtr5Al3HvPxCc7VqZkWamfS
TW+1Nv7gPWyUqGbYvuGcAIYdZ3A4tai1q9DjaLV2TrsUevS413iVla5In2iPoR+P8/iMLdxLF/kP
uCxi692WwzspYdUfrhAmDzG3fhBXya8EVzHw+0Wc7XsKDr+Bn7eIDgs2wvZdbFjKECtDC2TvMg5t
dwHDtCkrAF50+EYfOf1Rmw8l/kCzMff13H5WObfpeMz8HLiMoi7QzovEErjlvcvpl3Ivx3j7K4mC
xpVeiqd7C4BDR+/yLpV3HMlcvAtwoO2FaAJFDmqElN2l1b9Xgc/1KA3QTv1dheWAPEp0/jZNhMGZ
E7EQ/Qy0bs0p03K08iKIpiwW8Lcab6AJhrXq1VV1JmRWLKagK69RRNE9c8tDkKPyz9iS/kAiVFe0
65MAc3c2zkrMLShvuRDp08TNw5BARhtMo227VcMonCZ6xWP3phLaFqJ8lDEl9aaY8MawIPHz8eEp
Hgk7UYncMDEeUWa/ZyH87okCOAax/wheojqigiko80UWby8U/ZUFEdVE42N3gKDZBcNjIPZJ2qgE
Evzi0sTBD8b0fzs2/h4Zn3D7XJLIG5vwuUyeHbE0N4SuQfjaD86uTFCeBJ2PdoYJuEEFuRtQhO+p
Is4ygc1F/BOi3opi74igm6lPBr5nw90xsDhK5Gcnj3JCRkJQYRu2zmEzkAVXV7L5P7MvMjiUmq/k
v40G2oLRQ/SRF9l7EVjJjT8IcIvHMz5g4S+r5FIZZ5J1EKNvz/t2vBLnXv5sB0B8iwyDj8F+62/T
E2KV6GyRzwzeI1QtnZsdS/psha3904LY/Nx5df6rIRJCyS3lDOCyxGAnAMXPOsQpBxwzcM/2QpSC
Vkolo2CqunhoxkUV+a84NXD7l4KWi27Nc5f8jenLO4x9yqWAi350+DG5HEwTjyWapBSUYa2MgpQI
Q6ujZpcL8eTPVm0R3pXWzi1377fOPgIW3zUeKGg1EIfIG2GAEnzXBRL8iz1btDB7zQUhxd/3KGX3
g0AVCSkt+RLgFH24LwbY5aG0pN9EpQsGYQb6p2jkfXhzUf2poqK7Xb2QBlffDxuG/HL5DsyikKzQ
N4lPnUaztR5cFJJh6lPKhAhC3PKaedxEiEKph3MiWEj3A2/dKEmPldwX9KOgZxQ8t7ALbGQJkkka
U+chaCc5xeIKtEaGIsgp+xsHi/8rQqs341PlZJEBJckDEfiR6pwhOpAQ8BajsJ6Ac6LW/mdQAuY3
ZmIdVYWzc5Nb5D3rJULdap/d1LQk1TTFkxlb9+mwmuo0tc4vKiwgzkYcvQewXuawf81SgoTZkJJu
fAAdNf4ebb6B8r4gSqJ37eCGMIAnsmUBhotGDs6xhpPGUnPyzX4xBgVmFcmACPkPhk/U3xxGPHGb
/YV8gBlx4U2GQTLLKjPgL2OOGEbtabKW+yLLZGTEgJNdTY2oc8d4Ae3xYDVf/YVLrT1QKUeztbC8
rX+mEChRjC45iSBsQxYFLfJxO2w3hpFkC7xkBRBPzG7CNvbNiKHjmEDvJXT7tSaG8dTufs7pkz7R
qnPfkXp1W8YQxnbQWRFrZwxCWHZIQWeODyRt5ICoMYYo+z5I3K04FrU0n7g9DleZH0jyspy8DNR/
rxW/NxIyfdLj8xitEGmPbpicq1XP3svC20Xr6+VipFa3vEsvxVSCoN0tG6/pWA35jcexVT22DW6I
nyHErAigcHFNLwmQ0HA/WU2Qf2YSFFyjIj6A8Sm8WPNzG7a3C7nP2dkJyia7TGE7mlNULkxsvNqI
v2LoYZ9SCku6i8Pyj08e/OcqZUboBwTkZrgAUfiXzLAjetPOkyI7MNy2h0PCx9pXxw3jv+o8O8l+
So8jgVu5MqGwZ7qx5gtGpS9i1Q2hGy7OjgW76Ea7mCpPc7MY5DAYzoi4azfhMqVCQvCK+V8GJo01
iqhUxbqlTaeeNCZG/DMoiPJlKh+ov6TBaCMjm8han30G3LBwxJUWQclTPLClBZLxG0YKYpFXATwd
ESb+4pw8JdavNbcaIi45ghMUBefcy1H9LZiblquwLdA3P46I6ZQ0py5yngtEFIY5XG/Hhv/MieMz
i17G9o/ajkbb9q2N+YyjhPRR9eCpLT6bOK08tQMbRbSUJkJXK/6lUU5vtHh8fnjCfMF5y3+MskJh
a9qfXZ67OASjynDxSVB/UjD+Zw3m8ggTVhJvl/J/FigADBLZo+K57oE4fHD0yg0XK2wDzlotijxR
5vo6M0TJPM4YWjAFEAcWn7GjDAvUnT8mb/SmjIBrPNBotOYdxmQ5RN8o4fYgtsK8lhPnp51G71mS
EfzNXutcmFpY1/C1xBYgEN9PBkwj9pV8grcyCpfP3sER0koinR4h5Wh5l5K9fSoHwKBo4viG2OMj
QcHvHHcjK3fNX+PAzWaqKKQhD3r6CbJu+B/1PqayxJaMQCsiB2vr9UXppWKCumCc2UbxHcCWeNOC
INZTnz1PhM/dYuJNz4ed+5UAA5wABx5ZqTmlwi1Qs63oWL8Be1CUyc02bkLISpL3ZMRZiUwu5jzc
zJ7hL3IlwvwhKEJ9wspjCmByle6v0aVy/Lg+OQ/uLJdfN04yWYrpcUdKWxxbgE9cVlcl65QYR7Yg
86nS5b8acwrnA+0/rBN61dUDqoZ7qClU7YDtly8mLhKVIoPVbBFBuLilwX5jRNFLOqUIlaJcFqdk
Di84vWqSe9d1f2RWCqUK1rNMoHZByl2oBiqjtI4B9By8lTGjDHprr39CgEkTSwjAPcGCeIMlwrrC
Bv5+71OU3Xa2ZAg9Z7MDhaEzxPIPAEPYt2peQLw7Vy/JFFwXbbUX19DPjfcAdEFlScnBr3ey2npK
JmdAGCZW5gMp0kjgAZkbGj5wiBimv9BhQWdv1RkIEux0aRNaLqG10Y1ToFY9IRugTBjsW492gQIH
o9OF0BiwvAUHWHQNnDAcoHwbhgYUX/L+IwP9bFyxTDxYq1gt0SVjlxVfVlcO/oN1bgZhaBbMFrgw
XpaSR1nONLmW3fwR9miZMJ5WtXKThX9TB+jA2BWW3dRAy0SfFkODYWCNQ1UKtyGrYF19UF4aSWQB
D2BUwWDVjuN3s9JwfuzCwS9vwyK6XyMmZ34Wmt+qsakMa3IteGFdmP1K5jE6AzhN/+uIzySXMQkq
SikGHhilI08AfMbYjhREgKzIlnfk+xF1TRMJyzOCCnUVkWjpzsd7udvhj5Ho0MuB6wbHDn4jio0S
yvS8iPwCGgbzBM4/TgYpDcP8+UgBcuAGUa4W1JDMROHKJz5MKX5qLjQXUXUBO/BeJ75pVrFt7JZT
2JGqAL3r1cap4aatOchEce0YjNLgf6rfVeuxeNE8QABLeFl+TekvZheOwPg58qQwWg7sMuq1OEcr
LmbHwJLHWr668QpWeAysqEYAUPoFYZeZTxp+qmaUzV57HSu/f7I2lnJprIRXW5U/Lervu7bgSLMC
0z6og14ZwsMDWHpY8Hd/iOx4yWGqCTPBULpHIPdsRCrbVpJpVT9i4MqVJ6L5hu9oOoDAMWnBBEEK
6owpPhQNjhcVELVDi8sXBbJYmqjOfsySd+0kLI9F76VQfcURz0vkUjz45mI46mecBxnWSBWfADow
1wRKExoNqqeS8KczdQqIOfrvyLW9Z9GzGEswaq/HN08QhwjDRGz2kjucznZmC/QfR8rnUJG6KhSd
OWgeJ6d4CGefsturwDBoi8eG3VI6PYCWnp4LWCXWm78/tDcRm7/cONOU9UwCU/+Z3xlfLYtXqa4C
tgUwU9Z8xtLndMNgDGIaJJNqCl+XGfcyGZooWUg7szKr+zcDl/0rfQuwAx0cdphcGCXcC2JyAO6i
nvUK4+Q49X3i3OT7T1y/cbaueT4ywOaq3H+guZxODW+b4m8dMAblM7auKCsQOZiVc0i/tE93etuK
+5EaSfqQ5S9K2kArzdKeuIEDBsExip9nkzUeU3DWoaKsWLzAUCfs4LGqAFZkzOf38ha0uGWMzz9y
6leU5BcXMuRD2jXOoxqWqfKDcEjMgT0Gr9nAVJ+S+TjtaTCdBjpqMbc7Vp5Xhc7vvNbIJD9O+gWp
MTkby2fJOCZd7VNnxdALIEHfGCg/FwF5Oo/bQQaavoFwSZLVXbXTWcfMAcjFCy7AxiFdLt21qga7
naswrrmTKgd2F2IpGpIOUoKKYLOo++MnbBDI+9AyjDTmGX+YjRNcSbcO7ozDlDoLeI3ZiIMfu2b7
j7BiwFpx54NwTK+CWApbXGYiFfPLeo6eo7CqMTfBK6fboZeq7Fy8xKTozgxXo5kQYFUDlm92MeUv
NHL8LCrzNaSi6KAZndZJHOVcyhfkRh7zL/SiFzWPVCJ/PDOQ78i4+ZthhXuJCxm/V+Wzcelc9L8Q
5pPuQd9BeM8bn4Mz5Xh9FqJQ13OCO6xdMvauqsfnY00clihy8ZLGUz0c8kYtzNR3YeXGwN6hQFnE
GVyVMqe0cOKNcc5vIBGteI6cmfTOCBf4JCQ7UvoJPyPLq7csIsZuXsrfbjb9MOGCc1JuYqgrYJeK
PK72/IL5OONHsY7pfINJYSvADOLsb+Iha7CeulknajDFF2HI6hvtog12PLnAtzZYMuR8D6t22BlM
49HVqHjWBnitRJhWNaF5sAspSXdwG/KxvX8sA3wJrJHMLmul85zlxgZDgEmyyTRF3cHjEiedJhue
kU+/w+igAWa/ANgvP7nmodM0gIVdAY0OVyXiqpCt4BKGTInMSEN7ALUqPEcRz9pAXjKunFQQuLEN
SqCOZIy3Dv4Vo9nyHocBFPoNaBTpPOyOQoTccC0fVnHEGDvmHcfCsYZ7C+7OK7WE9Heez8yvco7f
9iiPHrndmfyHkBYdWgxkDKVRr8Hhn90wn5m5cMrEAz/aNBtkHGwKiYIE7OpEMS74kdkouCBwfVAU
FhgX2wjaV8RMU1o/uI1n2db5QRiK+BvDDGdKeDj/UApDvFWKBYoJHHAaKyG/8WDBePyQAaaJLGoM
DemKc+qIymWrdjaDfTC/4E4dDlihIGENla9Bx3nVhjtGfsQ2EBeIEMOsOrU+HU603PKGAdlzUldH
aNJQETnp/k/Yme3GjSXr+lUafU1ic+biwdn7QmPKTtmSnOXphnDJZc5cnKenP18s9QF2dQHVFw10
eZAzyTVE/PEPxpkJMgy+XaLT11l9YcxISSj7E+5KDIDC8QHEN2Q6/FzmYvjdABm3NaiXMaxvfQy5
nVQEDzbjPpm1DC0HIOau5ScMCX9DKfy0jMwSYy0j55z53zKxdLEueuK0/c3omMtMvKsTk4WCcSrv
r5uiP6A3Mwbfsv3TUgTBTV1X3Rt8hoHk5W3a54pqoWXB6wJC+kqZfVI1iWf4dvLJN2YCK6rrm34M
gUSK4COmfXy2g30mqiLtBetHNeA34qCXO5h7MTcmqF4SUnxQX2S7/FpRjdFdU679NyQABFSqRWA8
v24gyKpquksOBL565orXsOg5O2G/q4gmCyrfNdoTXiDdZGZTIzhxx2ika3JMMMyAhoq8YFlUyc68
GnnwcVIBK9xJ1h+4y3GDMb5BHtp3L73fIBcXQyLoQngDNbOraDogp7ckiCEyQPfY586LyU40OqEF
D24gmtK/y6fa/Y5zFDRULGvfobhj2YuozKhZ9cJVh6kzuGyafZeuDdtcHmsZdDfD3u1QsVno3hTt
V3ulEkxOOf6N1RwVGn25ot5Vg128NzqEhh87YLBoDCSNJwvHGlSHRmIYhBkm4wnVcQQ52aB/N1hL
zf0JegEaG3Lc8g7kOvoF8IOGveWWpU9goo5vE4+VLmxuk3d2TU+gRErrVwD1Xuu2t6DP4z1mddRM
tYw+aqF2Dd2TcYBR0f7DcaBr+dxgRpJjvPbFxtIkt/KXKTQD+nPFXMk4KgalKA4l7k6QDe1zrug1
k5srukoUZx4zq7tw/eovrocoBbjPsOBweYfvSVjXVSCuX0ZnLzLG+wpnkM8G4iVM6Ws5oqoUa3QE
pKRnpsTwEu0rPYEUDBOQWLDBdZFzTW3mnuDLmhimMcT4sZyRPA0Fi6Wn/bhOp7W7g4L+ua2A24dJ
yBJSn8Y+FPQS7/sbU/gYzjIKt+K9rWg9jIGxARtKEiJxHJYP7dQYLBzNY+hFzYk5lCARLDtFTXMj
0Fqp5UjfhNMi+17bItutCOhW3OKn1Q2odRU1qRF4QQL8ujoFZ0SM5qiS6m+1R8hreAlco23/JqrU
PcG+I6/0Z9OFlNDh32E+B11oh/Jk2KsGu5HIoAGiAGIfejnjD5RoWpvB0Zy2EuwW+QdRAGA+68G8
H+gSyjfn2YrqDk0dAIAj1qnODLicx33NcG18UC46AR78O8LRuXdS+sK3tcD8WFzmhHGkJ/yUKnxf
YOj/FHAp60AFW/kyq49f4kje5a3eJQTEeASmGLR0gYaEE9XeB4ORIAN9wqIQCpuk5oomjt97lbAU
k1FpJgJZCCInmZNZWlyAVJEVdhxA9B0czgkYi0DrYmajFvwkAld23zB/DVaWjdhDH0t+MqkCzMXr
+7Rro3vb9f4Ab0PvI/iqiDCM/VjePZnLY924hpwRD8w1gnwkPZsdyoFU0G2WLQ5qbQFV5ujd4StI
HAyIjQ8EDsEUXpoj888bJn0NnWryEAqNjX0lcWwom2FOSyaKbhmKZD0TLIGtYrQPfoIfocelbkTS
TskdSdvMJHrkkosXYeGUFEQrzs8Me5D47uIvqMR1qoM7ckCo0kwBDUu61cPHplq9sxmXmuagqBXS
j9BtflcThg1oBeCWH8vXtqDHA0LnNpVt9WZM2POj1sqfOBTEvFycPCltceufVmJ+hrEeyFYc0bXf
ElfkAz/0wPcDwlNiHkSyEJXOiy/GbctQv4/3rYSMJGRUAKZ7W9Mzm2GRj6hIdF4kSKUnSitGDOLu
bAwJZEYrJza2X1B8ZnE5Fp4mqmI8B1iBuAd1j8ZkWoE0fwlGlXHVcbi1qL4ZnGMAc6D6+Ywuo/42
dFnCmZIQADC4IorCuI9A2AV77sfB8N2Qp8b8xk1Xhd41k7iLcaYTcYcATgCb3wVHs0NAdDExHKa5
Po/TmAJbdcBrAoMkAP0xxXpG9B3EZ2ot1Ivf1AT4EteAS0GL1jsHdxQLBrXwUhfMMhfpG5S//cDw
joFIwd1tkrYWm6MIu28yHnp2K4Tl7Lod0vDaJFwgu/p1TOqnyAdUQSMkSNgwsI+lKbVawttmHLfW
C/bEt9wZUMWc9Bq/7uraYszkOs2+bZfsoLbZnU9r710cY9gbl7fhMT51mX9L7GzxYNlF0dscfnj1
c75CSOEvHA8IUKwYIu5cF1t1mVm51wT1IL7L0ffC2Z7Cs3W4rVZx6TtEZuKXjjADovKDxWGNvffU
F/jTphxMLTVZy6IfNooQ6whtst/dYruUDHGu6h6KrVTsnNrljRcxcVrm8ipMDwKKxp6FEJ8x58Zh
FrUJT5HJOSG5kKkj/k4grgDkscHItWV6O2vWfw+ObrgEUkIjOeAIbGYSxPZOvJrae2sYw5IqeovI
t6EiSqKzTbqXddBJ4MHpL/gNUlPZ9cXUgeBrv/imuFBM875c9BK+W9eQMXQIC2W+s46dOMZkCpdL
RmgeEt7td+dQyG8XMLc3+78Zi3R1SLMiM+2qroObqIsrdJushyEhyB0rfyO+NAYARx49vOk9Eq7z
DP96Yo7hFtZMIOWEVBNsFTG2xON9ug0DjI0StnZUIqFF1DyXFws/DDLgM71cAC5/oB/+mlFKtDlA
kdW6jtr4onwXsryEBWFQWgVV11rUvpZ+2PIMHFa3HB5xy82gOjgsFua5k99vxXypFBFwG+7BePpb
ZawivKvKmQfHZyC+4iqwmWNny53F8KVPR7halzXIvjC2uscK9riyfEw9otqu/GcV8CAzWhmKenlV
QKAiibJirA3I5tMTrgViqODAKzB5OsidxmsLqWqehDRWl6zCVyLk2BQL6yDm8jPuR0eXPPo2qnpo
jkimubEJ7+OTcU7AumeXwLF8tuwjnKLUG6fLWDHhC1IALzy44PSLlsjeALIlyCHLBcuLIFkUNGnK
hv69uuJXigU0lBQO+yyEAZ0zj1OpIBENX8g4qjke1jRaMe6Lcyq9DBL9m+a5rcZzlfTfTcE9jWHx
VBKwSA+iFozmxTTQhkGUOZDO8O16DCCO04cy7lmxLr6zYqecG7CQ6RJ0xwBJGWiaA8RDUyi+GBi6
seDUzYCW+V6mEgaP0At9VoE+0xripurbgL+uiLOkK6crllApmOm3Zige+1X24BalvrLatS/8cHTH
S5VzmWDIKXwfXrujInubx0tGPU7ZA3VqJX1QMiuMcDFrINcMnDcOnLE7C0xmDffVGy8OC9woiQDu
fumeo8HhwILnAQVCWC3BwcwRqxbUB9SFk1AhOxnfpjJMqKMHIH4sj1D7mXVNf8E7plwQScoKP9E8
L97JD8MzFmGtOIuoAuDIzN9lyCV5CIrI2DM0cp97gWNVLBKNjxkBNQ4md+5Kx01PZRi4QYn2wyqx
Wot7XCQu8K7h7HRMtKTlWR2qOpVLUz5zxolqz4xRKADxag8KZvr9Gt0JS2eUwHRFcpQZ2Elxb5IA
6GOJUdgQ1ZlMGVVyWeNk/7yFPU46y8pPKECEjRbdhC8Y/qQR5qNbfLCIQ2eKWKwjgSscTgFlDPU8
bN0O18MeXZplp3MdUl6MFxp7JGfIfWz3lzgAUZ1B+xTmgRW7aVcGEX9I3oPox5g7v43eqoE1afkR
LPpiTodLAHJ+zan7TUbOgVfvD1YbYrVdw9G9ZL28OclaBtGijWENi1mIk8M1QfjB/GDkZRnyH1LS
9l0VyLWF0wlqcm/iI4qeXEbQrV/0dx6mU7RacPyswwMTXMZ0vKzljkxrYpocFNzGtKzML6QvqDYs
iTznF8kg1RUxIyEQGRWFnth5RsMuoIewvMueK0RAEXGqo/XQ1BSg9W9a3AhRC8LRfrV/h6j4x4Hf
Hu9VDviBxhqGVXlllYtSsxd100Xv0jkKAw+a+ccRjz0OMf5wTRroFQrmCqSJzmaRdYLhLpANLnPE
pHJ6lDN/y7jfY/fwUwZc0g06EQBIvFFeOyEMNHEeORh8Idwef1vQrL/hThRUQFJ98J55E8arQEpV
tv0YB+FUciLj2clBlZXlBd9KOrKeh2xuRosuqB6TheWyKnXKNo6nUlTEff6RSdWLBbSHddtcsw7m
9StMeClgGNVYA86VhRMW87NZXiSUXzDjoRcRuxcDIAQ+V8LgBZMDN2J+httEGnvH0ysbzhd+8pBF
x9jOyHoZT2GetFASclrGM6e8MQoS6zdjRoXLhrrn3OjWqJuj6bkSv2IVspf5PvcjuDkervx9sUAH
v01/ihuVQ6YClnnZlyWfqdhYdWbcaROEhhS43L9YcYTLcD6F2XNQzBCD2WriT2tkJ0HC6SZmVCYG
jeYckgWUlzWCF7yF+A1RvEmUWIA0HLj1C54BwHFJKWKtAmLf0sDM8lETcpQ1ZZBeNQ6DEQ2l70Yu
OuTq31aBoMaOoC2aL1bU16CQ0HUZDaALpTLlYMuYJoKiXy8d782Q+LOEq/0gHymz+cZZLMXQAiCC
FRgzKr0xVT/Q6i4hKlWApoYM+45JHyGjYBYyjI6IuIX5LWJ6rki/4JzEfORkT9HZ5P8aGYIxQ0EX
/6vcsNoI2xeOq/3G8pPA10txpE8q5d/kMBOWMlVYy2jhhEXicm0x7caxqtDpE7bPXFWzcFiY2zsH
2xEaciDwiSNDCYBTokEJ+bjyKvuEBZbMQEEYNS7PaIEDbP1xlPax8ON4BdalO3UgR4puVWSPx8GX
GFsKEmx7XtHDwKpiSlNKvSLAiFH8UG73V02HC6mJp+LnkyTJWO7mQMT3YPKTFiQRt9bhT3Pv70Py
hPwbv2XAJjyzuKvwHFcnztUi5RNAOh8PGslVJPqm/rRtEd05ROGEVGMUiL2b9L7ffSB74keAveYJ
2xhOJFH3M+1g4218bEdMn5xQsOaWu9qJGVGVs0yxcUoqHZ0/y1DQwG+tgyfBOHgfRiQoCNnpidbk
swX/Yy2y2m8+6BD8i4AYbj4KuJsKNajcp44M2DN39V7XlprPIKTShSEc2K7SvkFjtWv8W1XxufX9
nQll+C7b9KtyZRNlogHcZbcy4RqGsaGD8Yp7k2f/r73KOBVDIPSsM8QLAOaRhzj1QxD7G98+QWBB
VNLH2u4bStZ4uqsKOFJEIzHLdnmhRDzBhEJ5KOR+ACHOfURvo+3lTfMh64uPa8GHKiHwSyvM4cbT
Rb7vbUeWbY8GfKh8lMgmr55nZDbqzNqSYThgBUCWx8g0kV/BYIfYQd7Cylo1Y+Zlbm6OB2qKXxCk
qrujr9xr10m+OWXK2zlI084KDwxNmCWOxDoar0G1wpMKluYdtuXpbVXz0wI8mc30wgkZ75iUIaYc
tMn/30ZC/MCuFBbr1w5yu5v1EHhPsmZ2QQqdHobaxp8wumxCQcEFS4jt8SZ9TMa8uOa6ywY4OaN4
/oyabmLEj+BaZBJ6gw+A1QJuaAvPYif2/QrSZ3q19dXnamPPG7PsgEd5HWPpDrYQJbdCRKQzF1Ew
p4ckFxvrAJNw2YC3mnQHnCY/cLnNaP1h6JrkeYS8eAv0/CxSFy+D5qmIc4FJHBgCXqkWnKwKWRjW
sTV5MmJO9Fi5nOeqY8jwNr5eeThG9pc52XdvVV/6HQwLtgNTM3FqJNllQQ5yePaCol2MVRkCKQ/S
Ml0I2t5eKng4PQavphXxot3V3fRowi5kxpH59atlc1Fs2Cy4n9QK6ImZIFcTy9la8KcKOhh0n5RE
S2C2G743+Z9jTUy85Xt7XHV5dHwSe330uU9HDMxlDdxXCQ5SxyeFZRiCdwpdqbIHhwLFDrh1g4H7
ARUFl6M/lB790z5/WiUYzUlYwPBn0JAjjRQ+7t4zC8gH2hsAEEb4eLJBTQOzsoao8CMQsunTOnG+
07vx9/FIJbkMzhggtwXe27txuEyfTEwP7mUnY4MkSS0mwMHQsoTdZZA243hl2UkCjjX2FWKJ/BRM
MvFMOPlNWIoK6VQE9ZXgOX9j5xj7DGfnOI9dNGUAN6zeOv5pEULieXaqy7MT0sUYSQXk7+Eqz4V2
xD9KoXaLvnDisthKmw+VlucubrqrqVt+G+lTOKWE3u3TVplwjTdiFM4/7UqtaAZXGBlkV2Hg09Jx
zVptp1dER6o4K5x+1oT6baQLZ0vyVh2btpQ1R+HG0Sm2deYHjhEHJcLMXxiHQH+3gwfrsA8vAqou
zwpUAjou9XqXf7SQG68EUkb5eW24AwsEKp78uBlkwx8jP9ZDWJ/rw5mv3dHH5bqkB2xRvAJACpst
A63TyQOZU4pXn6QE2+RdeTbKavEBdFz0MVZr29k4VltzNjJ4kaiZRDiypJjdDiIQgC0XSzrBAq0U
lxyqWlF0WUtfFdHkewSNzeT2EXPA/YOUivhJ8WdIg7NV6nivA0wHPnGVU5XKpBoY2i/1vZ8xbeW9
LR0+O1PzKXOFmWNvGwZEiJLFIJ3NAELhcK3KHT0uKqBJtwGUxINL4fuAYS8PGSkSkKS4h6Xi5oam
DxAC68pd2tmNpKiS9cyMWwhIwhvlJDGnLzE789WU15+Z4+BjHyIjFi47A8zsDnOWH6NwCdeS9msV
KoM55gR0bjcmUNUcAUGJZ6+maiwanV/3q9vDVQKN1jvOZCriPkZ9wn9CJMUron5dd94QfCdmzRn3
tO+R9Qm6ckTs1TGFq4j2ufV4UBIxGqX758MLNgpAKgxBOoTGOq5lzDx1vrYLkoSqHSckg8YNCYtX
BCXSSm46TF7crPoBzYeifmOk63BS3nOHbReizScYzoz6/IHZxjHIf4YQMkq67QexuloVLhVik2LI
3O3INb5OnKDjEf8UkiGqZHLQqOMnOcgnPDXLJf7SiioBWg9oNfeuYJeZg5mQ6MziWkqLEgWkhZ/W
gAZ0LT7JpN/JWF+Qi6k+6ggpxCIjTyxRDFPNcdsnPdNSry6DiWCB7UovfrxYvjP1a5DG6YvTRA8+
ThfUbbIicZTJmrqppxdtsjK5pmAUiXUz71wL0VGKiXasLmI6a0TpumxAhTZYusW2nlgDK2aF7AsT
/0Dxm4OzsjqQID3MjRvfSs8rSPmmh6C52mqfCVME6VBHMSPOGMK31SK3rdi4I0W4QPYB/dOSg40y
xrm1YNqmrEVbv7iHjiEx3I/VOj5aeKc5rWp0/EwhKyLL7cY4cE6pdq48u3qGB/Va+In9DvQUDzNo
Kv574yMqzaOR36wNA8NsIOXv4AWK2NLcyuCdS8P6UAhUlAZARWi0Avbm0pav7KNuc/XzEFbf6m1R
1wvkXL70NNNt5xGawGZuniskCJVbIDORF7YD0rMbCa2Hp+A0sNRpNXW+ZtPYnx1h+KyEngFvIoMV
SYpQhO+dHJp7eUC1FBOrTC20/DBYHR/x8xmBOX2LEz3EjAMtghj4AB08Du1xzxjLFqem7K1KG/4+
ParBa9eaN2+VNYz1WWHmZDTw2us4BIT3D3kR+8+wmr85PYQZ3YCaxZtdPBwOG1u3pJVgyElhxZhU
CEvU93hDKymstu1HX23JdaM7pmm2rAeRgel1Bw6imQcenIZpqYbunOo2vva8crnayXy86nJkdClV
tzzdYR2wvtja6sxHPWXZzoxKZph01VWYigsdKq6lfi10/clzEp4ilfcS+bo7jzt3M2ah7HG13GGc
BZ4vMzIM1TjVWDE4gLHfqOtDQtjLXZ+dVi4H9KESW0O+PVhlB+NFMlecAKTf2O7Ne/f+8NryWbhY
RDwXt7jB5NderlnCLDUk3hlWYHOJbRM2kVz7M2QM3+65VHjYVSCtAGyLIAZ5kaJ2oJQBU2AeGBzY
PFo20lXM+hucBFzYgzK1IeT+kc1+sRZEw/leZM0Zvr1/NvXu6HZPb5V9KjzKmCey+PCrYeVgz5BR
D8jXiTNKdHHCQUjx05C52fCoTJkE4p2ypgq7GpY0PsmXGO4ABX9cdHQ7VXUWbhJkA31viL0cEW4D
CSpCWIk2WCWwWYRrulFLZQN46xE4QWHbujkjNJg1pWNXv6w7RzYacu/DmrM8RmlaDXhIOhUlA/x+
ZB+U5gOKlNvStBMJ1LiylkFv6nWP0p5rgreQM/IpO27+gfiNt2FJyo2JFgsidcz5i0ZPfaAPofpm
nPmWkQ2b9kTHxk8AdrYJ5U5zd6nOWUMhprfxA9bbgL+CSdN+5tDWD35zZENlHUZtq5JYv0jadzHB
gIZJ2yHhwAmPlWb5IOLy1vVmdRM2iLH8TeRugp/SV+1LOWoeFeXRg2PDETLLctQc5wJliDkOJ52M
G1kFEoJtWgaVRy/xrrovzigoc0Fy4DBTrpl0GxMWFRdsTXumrjJXjMMYyRFJps7gY7HaoDbwB4oN
neqKRBU2pFwgnYEJ8XKXaV59JhkM3WFAmiYv4BmfyVcbSiUmKRTydiXVi0Z8zl40UfeGn4XswNnY
QBbXrtdx87EziSKmQhpuo8V/DUk6uHLdOAbVmd0WP9iyOVdFFyJ4pzwhq1DIKcAja036wZGLtJa3
g4Ea+4LpRX6S2ReWLh9RnbO3xxbflUGupjYI0iVpWVcr5SswLKQJkAEKoL4eOuIccFQGdkSdiGqz
J0ojqjSGL8hdHnTNfeAshLLUoqXdKeeDWrUoZVn2WSmBgjWSX2/62Y+kOauQjaQXXFdKxVtBavU5
C/3ou8yXcU3JPjPWhBgghrOG6ypshOMQtilejyUTcMh3hvDwZj2chGfy47/LrAq5KD858d8ZCzPY
n/pBvsdwcJwuo+c9rwXUUTNDektFn9m1ZAd9zFZY8aO4LywMlEYPIlq27FFA2qzMoKgRmYoxBwMD
jvrhQKV0lhFXpiMXwg9D34tx3hQKDDdWjEXZ7utzAIWuCgWZSwC+9PGLi85Nmgbx6jnDXECgK+EF
xANglfCLGKaAUW590JwVgktsBeWrY+yAR7L0SBsUbMvHf6h0/ZQX1VHqjqFkDG32+C4bJVSVTfeA
a0kElubmPub6bL0AwSOx1UKbPdjHIxbPN2IqbGzrTJCV2R9Bz2TWZJ4Zs40WsD2Asnkqi5q35yzb
yemCl5XhFggUz0UVuG2sqNVu15r5IJAaGv+G31WKGFAsKqhOJzloawBfbN0+voU/o3KE4crqC9b6
NWMKf642GAtW3HcDNnh1y8mHqUpFzi/o4rozuLBsG8V8Nw7NeYQyBybOt5joIqtSXKvEmRMGgyh+
WtSvqMx+yoFm6jxK/CFy9sLmpD24shSHPZcdxnQLwH6CosFIssFixjsFzQrTzWi/rp2JuvagaWp5
7VVfDdfjt15YQEKuM/2HXFDVQGUoMWhUkiRtKQYMRp1mwGmcIeH/pgwepShH7PRIW0GjRvKc8Tj1
hdyNy8gIZxd+MXShk25k9DrJqxfbwzD8HjP6udqi/XVgiITaBG8ZbDxRfWC/LdsuiGilGItwo0Az
dvOp4DSkashmxjNr9ILETMy9AQQTFH6WXTGCDBGCnKsITCIOi+l+C8NX2hCeqD+V8ImipzFmohgi
x3P0QGXJaMtELzOFpEqhBXA2jFdQS5vaIBOH7RVu4M0K1AkNt3sl3pGJk3DMM0AmdD8C/InW2BgL
rGxgEAs1vCcI77sjSY9GfqjEQN6E1Gpiee5M2Wy8dNV+hO+RknznfAI8xNJpnduAaAoere5hbdk7
EAErAbws2P9YUqxJTYirmVhA5sPd0QOWG2v8c4INqie93m8S4aVrFMf2mIyYIuQDShjI12iZl0d/
Z4XZofk+i3iTYnmKRgI8JfVx23VwZaFdYeSUf8mC9Bs38ucK/Q3rEaLOgYgeVS/mPnDq8LZoXxF2
IWX2yD80jTmkSf1UbVN7iwDql19wQJN5craWdG1zPJq880oBcA8Z+3jRcxTHAFq592N1IE2TBp2e
xB75Q4Wy/rLa3PeZL1lmaMSdWWoUxvkksUvrF8IGxR9lgOROcwQLPUTdcnbnSOHCnY7MFbGROGyg
tCrk/wGHUFv1cACYlRJssvGf6UG+XlaXSB+9vs0BesJ03iGQ+Gxb9lMZsUkEDbDneBhsINxzltVA
KzVUapmiVhMyOkxb9ndWvLpTgScGlfAu4xbJaAs8whgbeERGQLX6NR4eFXPvYXKmelkjEp8BhNG/
cNRhaG35wBIOG4lrT3xBGF2BTsLCXloqM5mmcfixqDzAPiONK5wfg588Lg2NJuIz+EQb57wFCSlk
fOej6xbkTuysHXER1rTaXKNQSkwRRWUp9H+2A4Ru9jFoKTEs7EP7M+/0YvJw5CRdNh09GemcEPtx
bgT5JrcidzDFx8RVsbJFLlfjSOhGPkxAluiAVxD1MW3HzEHMn5oon9tRoANGr5Y9lBGHYeyekQvD
9ZIG4OD1+gw7jGlh5skX8VHW2UfryhdBt+ZwG10hk0VGvIPYIyv8l7GF8QjSCd0q45t6Cn3ncM+k
foFPNS0u1Sy764A6MW4rfAjCs5HmwQnjtxy8F62272fVtIq/tDANqWw3+uKQ60FJJMNDeUdZIINo
zm1Yuch4HQgn5MBtP+DHStVJ/SnEDKtsOj9MEMedCSWlwGLexw3hw0iowAUYXRMYtDKGlAnP6GFT
oBVOxDRc8KhBBNF5IjiWNtfyUyTQK3OXM6MHmFOcQmfW0lMrAkM7Zs+KOZOE/5nxICJNQLFyO/CJ
RWZ5xlp6v12L4icY2evqskDmZH7wWnTBgoOMhbjN+ML8yph8w6jjKFtxVBZtnzEQM+Nmo3gaRqDz
zfnSwyyoqviOMKziah7T8prSqTnP9Y6OC5nVLfU9nTFRrqzfCFMN3CUNEmqeonVkB0qALeRunxD3
0NlDq6KkY8gClqcG1hJzpHtDUI0ZQhsahjW0DUViA9a2tuC/ogprae5KVou/egfP2WZECY9JmKNV
yeaKiV7scy8G1RzhVTPi+Iq7BfZWPhWrmY7zLzbOnuwFBWgBWBXEIbHkVNJqbJ+s0vaPKR6a6szk
8KuQUiUFvVxY5pWSTaqAB1Y6gbNT25Dk8Db0IbZoeqwWvlgCh56XvAAb6Xrh4oQVd50hIDiBMsw2
wU4htzWNAmNILpE3I4WyFjBwIIYU20v+Nv7U13IaByulkcVmGgKYjlRWmzQbwCjGkd1CmtskiV71
WdcodSVczd65rEx/H08zkso1jzHbJAiP+7Ka0PTtxSmIQTQJBMIz7FaIPZy97zJHbmfSXi27LPB8
w1pUNi1sBI+pvCZ+lJ6kb2oCLg/Fk+VpBStlRRViviWZhRkm8NVCXJwJmIAaQey57jkDc8Qjeocu
D3f761jgUpdF2Ji9hQGPO1WqMcLROy43VI2wD7yQ1yaGqmbyccwcXSvMu0eno/XzC1D2fGic11hH
E2vO9fHqPDrvMfN4OMKmXjd9b94Xtf1XVrU827UeUbx63uNYgWLQIzD2vJOBK4h0uo3jPriPONFz
lxfCb4avi6UGG1UMk4jTYsoo7szGvjlqJu+RmChpw8BiYDcIwgeiIO4LzHE7cdol8VAx/DBm18Yz
x/GZfc0Izs4eFFeSbb9a8cFkoqzdgRTXpv9YYe0AE1zIIjhF3cFCoh6SvqxPMBkGSRvc7bgp2/Up
w5+QkKr21e6Z6sbMugG+sryY1ZaPj9XCeQFDrfxqDNTLOdafY4gImLvKPI1tMzdAufoRUKp7RIPr
4QfJERfUlMjDLPCMZ6s7v8fHimkfMI5iMCHkXKtN8CuL4BA/OlAfmV4ggsAYyYyMKPDr0FvhVD6a
ycqiCGAPwMJoLBj0xFPafFgT0UbG4ZkikYwj3Km4C5thppHuP0BCZ6DOkWTkXWqkabYgave1mywT
/iy8nJEWygwlKo/medlJBkDEDV9hujXCHjHrgAsW3AYJP9tgifTsqERcrq4PGhW0Qp9MBPGj8VJe
OTwExRkLzyuK6YMZSBm/43YDCOaD+5ogyLV+xlmOZhrlksE/LL5b0iNAi58dmaVzIptbOfBYAc5A
94xx5a2dCnabKLpW1D1fdcFPHAomfdlUxc+oZfjdHDfXmM8LvYzGmLZ3anRdxs8K8bzkUVUxrDVt
TsmKFkTrMHtRBbfYgSF+ZXNvQvB8Z9P6PDoFk2AtrLpy751EzfzJCVlORXN3Y6h4hx/1mefuNqmd
6D45DSQPVnwvdDKDvsS06XPqps+inbpedBvd8PW8FpWgHC06090Hbrh5bdNBbxeHFBhJppJxxsod
YLXeMMHCKLeLcllFWdrQdhipx8oZSA0nHoR85DKm4ZWeyeIC4jZRHezSGsMTNLxmTrf4GvLoMK8X
TiUOBRSWXfRgOIhHsSzJwlECawVm0YIiAoGtjCvR2VHFVELhTFPlqzxYEY614jX6sdLh+wMz6H/+
47/+5/++bv8n+4NGq95Bmf7Rzs0TTj7T+N//jJx//gOzMfnlh5///U+l4iDA1piZVuA7iedFLr//
+uOlaDP+tAvLjplKj/PkEzM0hhLVbbARo7SE77NUI+tiSJHRBOzrHRP3m2wOEQTyqCD9yjjeZFJl
HZ7bFUt+yV+nvL/pfAo0fY+TF7fNgrskzQBOvPPd2rWY0IW3OkMMIutYzm1+LcvxC5rgjuCMPkz8
dAmyXB/WXZ0WiMvMMN4PhPeKOlm2im5Djn4aXRyubR3ewld7KgsZR+Ely3N2WvFC4DhnFj1UznMb
KRzHo4fDk+EYgzYzuP77x+iHf3mMUZCoIFKhSpw4dv7tMR4bI48O47PfOhwiZlgvPDAHrJxhFWOz
ExpEIlOLkxqrWznahazKGfcUiBudtAEQwG/HCTfyCjK0C2CbcAAEEpaDJHDsJaso/6g3darWEg87
bGIPuqYm5AZjlhJtP8q8OMU7XG5KOMmJ+vvv53rJf/iC/p/XSQsjHMzIXZ+CMbzt4ObaPe7HQHhs
fyBbpl7kXbI8HAjSI5I6mYsI4SWThMqNZAAU9E6JD/hKH4CJHDUpSCI6vK9tNH7r9v5WFpU8iiyB
3zd2T8eC/qy8d5XPbKvDzve9Xt2TQ6Sx4zo/irQ+p7UN149TTc4Bhkq0yCHlwAJcvDF1CzIRmcrQ
RA8aIR5rWl6J8K01uLD0BWOwZtfV+wAOoN4IlKGqU7ixZfbyjMT2Psi5pGDW/pCqSkawWTych6Y5
DwnUDkpnIRcJ6u8M/H4IeCydhCDJkIvvxnnBK5c2XtQdwxq8F8KW9ljVLTUiIctqpGlSPgb7WMgQ
Y2GM9lvxZC9xDi/B7ftmPutgxQjmtMa06mIO6TMYEyMWTZBZQTqs5F3Jx9jCs5jRDQk/CIXGohZi
wnkpC8sN2Ti+oSdZevEE94Jqr13sz8LjJFT45PBwM/TDjkNJP4JOuOoEEf1+Wem9wLLxvJX5Ez95
j3oy5xPY3tn575eYkhX0p5MoDCE6hwk3GRsoDGUF/ukkCpo46D1stCsis0JKYj65XB4mylneWg+H
jY0FsnErGQuiVhDusnDbGiy4+/6gY07JOK4uJkkJk3QIgi9tEr3bNHxuFgdCy4uU6LLIpChRM5tS
C4kVdabRWYq/u/xL8lPGgGcDquRUUILoGXGbphpMlucw7G7yCPJDgPM63oEKTFH8pj6qnvoO/9XT
AXW3dLA5oUCV1UHaJIRn+laUIx8NOCk/z8blkKPMuJ+wACViDsMh/0XlHAGuT1LNcifHpFC1ggP/
+DlkwopvAeEFsCzejywALJlODPo/j6V/opW+1SMlBYFLJsCIc/HvX5P7l4MgDF0sVgKHoY9yAk8u
lP/1mmyvjTy3nFFe1PsVDp+f/W365PRsLnLpjZx+Zv9xFVYgD8KX18lCWgO+iRju4r/Fheu097jB
fi+5HA6cI/7+A4beX9eR70WhC4E0hukSR3/+gL49BlHm6+1JyOCyhgivu0NW8xFnhYcKurApigUi
wELtXqRIaJZxG2Ka7HCMYLdejTBhOIiNrFBJZ6i43ZDapvMzLILHquKwFpbQm+0vcU1OzgldsOFg
IAnaBwR1HWZo0Bp+b5aSn91UQi6XC6y70RMBtkQpuSwYeMpODGZhl68CZJgbjepITgC7A4VpM0jC
kGb//im58hT+bbf5YejHGMwje+dJ/fkp0WJjALPTsDolfbuXsLZz/BxpLBABCF9E0PFxzk8ZxqAy
zqFvu39bepwx5DjIDvsPnyn+y2dSnhOpxHdwngqj4N8u0cHOhhxbyeMiGmLp8KQ+0k74DhcqqKyi
zENXrhmW6eBFdZxTcmZxlslDK9GclyTLQWJ5//efy5d/98/PSiVxxLqHNhsnSSCX//9a8mXibhEW
2wiMwICFHzHGTAY0lBKvOEldhmyA0SlHVFbExDh59/lqPrPirM0iwBrIJfRZJ6CcJ1HoSP/vD5jw
uPuJ8ojTKPsoVZDaFO7V0DdmvJEOasIOQzz1n9598NeTNsHoyVdhGHihC4b45+/ju64zBnp2KctB
MIRHUaXURniRfF9XKPMdDe4hAz9nAj93eGHvjG3aeuhXPZIMxK6ipNuA3DIVnMk54OYVi6NgwH9y
AMUJIoaSYwWsmcGCg88iOp89+TxCdnoYe5rjNQRdJ+ySKmJlKhSkNUayS3NcI5/51bZA0FTQ480A
AZugOfomcoREZr5R9EWb/b7dhQuePsbMef7+dbvy9f/8upPIS2IPxJ03Hvr/Vuqg9U7omrYd5RTY
J85ao9iqStrjANt3o0UBGSIs60FOt3HkfxNyDWqzIEB/L6oZe+GIzkFk6DD//sNhvvDXXZJEuGn6
igOOuEUv+PPbOzSSHndKj9+MPknhWCHYkeEAOQvhFIZXXQX/yg3IGiI6gpixaAo/syopNTd4VsZ1
yNkJPnUmEEk/sH8Pk4hqDQ5a5TBSlzwa7fJiITCxMDEqV+TNrhF4peboXHczzmSuhz5U4Pp2zz+W
BUwXOXXl1pWTvdoAROVeEKG8gfzLETssoslbXE3x9oVEHmx4S0slSWRm+mwis9aYeRgAB+sIIhZI
BoW9JOnKO9BN9n0k7keMwYmfAEQfqWdcsH2N8Y4SY4NYLF3Xjm/CGAtlPFw5l67XlSwngnrUFj0E
PTCyUcU6DdihGYhUioZPNYKJkJ8AUEYCkQuIZaI2jJ9Mhozx1kznuJsZVMLFADnByhoGVDBLQAxh
WQLot7h9XJcrc6cFmL9KIDFkkVAAYlDcauunhzKUBDGJJsoMOYtmNbPhQgfM2u4Ye0AXS8FvRln5
GZIPXLiBNMS5AD0pZZr6GnQ032/KsV1GNB2f3uTgSgqtXc7/j7BzbY4T3a7wHzJVL3f4KrVkybYs
XyTP5QvlMz6igQa6gYaGX59nbSWpxHNqXJWaJDO21A3vZe+114X9g35eZcigcTteZ6gs+vy7F+Ml
5dWgqYMDkIlmfSTFAqHQyj/KrZXwKGCKIw8ixdHTBMwZH59Tl4vMG4BU5sDbdkXeEKtIJPu7mhMS
Qb4UPQHgyBzS9EPix5KHO3ITrcTsb+fsv1nsfcQ40iaRlAHQ1k98SWj+TyVykOumG3A666mWc5wU
TGc2ALCb1td0FDZ/iyoAxLFav2Iay0JthcSelEOy4HDB3BrHHUr8to282+RUbNAZ1uLRMGQHWxnL
akDYmBOutPi2PVuAv/5iYgtN17KiwX4Fg+5XBabEugbuK07CZm2mfxDDgqXzIl6dQmOP3LT39bnH
3qtvTkBgYX3b6Nk0mvKZOHY8JfdGqBZ9ArL1i20/8JJmN5Cow8ObIsxjzwNbtGXxbZW6ERyMjJ6M
X9kZ/hVSDcdnV1FFeHL3rlyprOIxrPBfK76PYfSlS5unYO83lJw7acO7C6OcFOIxKM7LcIqbqyNo
3B99s71QUT8b07m84A4p6UfaAcbhtACHr0elcInyF+9cMrUXrwzonhIYYt6u5hQEyRcLXfXzwjM0
chHyF0atwpokhGRCQBEObQLYWxyAyNe7P0vTlmowOVNdVKwrw8qMoWTpjksNLadbX/AdJ+pODohG
OFiakajGhX7t/cgkk/klvidZGyBPPufF9XG/f8GEtbme1uW72D0Omp6xDoBdYRkS9PE+23v4FWj4
HVWEPkHXYsRyxjTWOf7DeMF9uzyxKo0dYy14Lx97F1y+i3MjZqU3s/WaGk9ZeOZ41wTAs9tYw2wa
ufsEbUTw4uFQaPYne5ByhKgnGSCkXYJZIL5neKBf11DRdsgsI0jyZtjDA4lSBDQTEokLRCxfmwgy
8PVGWJD53JR7+MQar/cbrSlOF2KDPTEMhn6MVJvHvZITT6Dz4SZb0TP1ZHkbVwEiHMmIlORKAuxz
Vk6Vl3edA2rnpOSkgftwE1ZR+U1nJJMMpkHyTHUMMN95IT0pwWTYukkFhOCU9h2RE99A4O7Rx7Jj
dJw6nCpuosqVHaYYp6TgwKx3yA1fmQAyvSJhYSJV47/L3mhi7hwxg/UiMgrmnh/PhAXA1oGOLuRo
A53Q5POrs42iCZIBbfLB3dUCDpXxHJ0ZCncj0NGxOpKZSVe2ZXxwufnNA2DmEgtphk84KJh4k6Wz
2f/kyfJbh1IEOgQnlyxjzQislpvi6fCEKxcLFdUXV4ny0jiAPstxyxJIo4AySYSzPkUCqnZxPACw
lxVXHcw5MoC5lAg2Xk4IZqX10KHc93SWqfyrXw8oxjYm6+Vs5ZJjpS4pPvW9U/1UddAueo50OXna
aXWCbTaw0MdJg9uGUSA22ERpK0KuPBM+hIl7cYf0rvo6F+cjijn8G2uWjblGws1jGE85beZaeVL9
1i0VkVElDgQOQ67XLGMvfZCtYUT4NYJRyY1gXfV7KrjozKx9XIWswAmkbIRFMjPEzUa/fy45bIHC
o3e8PbLJfAikmh9rpgJ6/rn3QOZHjOSN0dz4mlIdYTsw330pD/zVhqTBG9I0zu8t+EtCasv3VKB4
1JIWhoQSHAZTMnyTohHTAhUDGeNZ4jspf0Y+TQ8tB3d8pVBh4HWLNcUTmYR/aAWNwC+VD8EyAEG/
VsFYRngJikI2KzqBI5r7kyG0CXIwmMeK5xB/OV7W3d7DHZQ2Ea415rw3UchoU7xY5skMsTx4eJvC
hVL//DveO+Vtk2jOCMUH+zKusgLjiQ7nrXvb7v0qD96I7S6sutkvz0PYfxKBe9nzLzUyxSKBz5PN
9fVwqb9J1VTm6DSZR14r5M01xY8t1hABYgiHX0VEJQv+AViIxM0QbJ/qS3yW+QReRnGFaJs5/p5y
IlOgc8nVuizs5UUJ6nZALAvLDctgDpMFntkYggQZ/7rmk1imZTOpPm/Y0fbHvCo9w7oLOLt9tGoF
tHHgKKQI1Gu7UAFSluI4b9wfZcvPlfO41UJMrNRBiNgzLlwZC5ORZyZGbG2hJpZFzxibeaMgg3mo
sx0CSTgdE1Y/58tz73Oo6m9bPqPua/Dy91nT47QsVda4qALpVliWCR8jg2WdxczmzJ8c0rKZDGiv
MhbnERy5wxgcswnQnrojfzDjeLqPCsqOBkkr8CoHWMQPwXqRlj14madzdHdx3XZvUxKTystBxsmA
D7i/uV1g7PGWFu5JKsO33kLfA4oL4Q4ulfIsWfg/VFV1E78lk4EGvfR0P3rQOqO4vFqDEO0NuTqQ
Rg5/ibQpgXOY8xzlMpJf2n/vo+TEjA6PWd2xEv0ePqVD+hnT8c8oN4hEQYNFZSI6pYVsmtxNR5f8
ydS2qqUcRpLNMdTYLWd0SVh6pBL+i9beRLILJnKm4/Vdpw7GnUV06+fZssZcnLJOvCB5AsDRInhQ
b6aEFQZ5nrxClaIMng38LH0AFHJ4EO/zkollZ851kNkz+2bM0x/pyBwhZOlRxbwwW/qe5swsax0J
kgo2XfGDIElKtpnxktfTevSwpcBja3SFyMC0ctEVE2L3TQSzMVMSM0z4t8YRqkMeJU/2g6k5mo3O
MxPbb2MFQCd6cRj+U55xrlUM9DdeEjufC4gtBmBru8l4H/0g9FWmPeoLHKcBzmRSvEftD1IsUCfa
GQb8U0Yg+Ks6KHqxJZHzLD31awIpaj5Jt7DDOjwxJv4GIYJCAlWNOH8w3GNyRy58Mue0ACaUrtjl
QSwWSyubqcyq5X13KJBfAhwtOgfSFvjzAFtOsiDbjPWBJ2cGrllKo8dsubo+eNvNBixX61cZcyQE
koea+8lsO43sir852ruBETqzbcnS8edN+sst5nHr/RI3dD4pZBut1LCDEYWHBCF+M5XZUFGC4yOX
X58b6O7lJc9ADpZn8tUQsECw3iGTpB9CKfzqAY/l9C7Pkn8tZMqm4vR52NniVHbWdtu/Eq0bLKLD
goOX6RShS1t7+ARh7VOzR1yDRPsb8dIvDX4k1xrCbdgq70LsHgiToMsNj5zVVX7+eEFcC06hKspi
jTLqNlBItgiFCgxbMiFVkWA8TIvLHFF+3GmB6TvjVvyKJNieW9Rnx8XdBkGnaOcnzk+sfyoesvz9
ruLmeLjK95fDXT9ySpdOWYt07kx1pscGpPuWtoeDoYEoYRDVgYqpPCBqUJCKG2gNs1oKYJ1rLX0n
Y3U1nxhhgTgTbz3IFuSoyw2PNvh0uI7jLvndIYDceRUcIlgoqI9ChtwU9qQPDzxwM1cCnojvZuln
ZbVjRnBZnD9EJdelWG9ymFAGszKU4DW9pBeaivDIxamvGB7xpAaqxZN6nyY7mLkEYGE1gazBarvt
6jKhfhtWdjUsVMbHmCQy1OdMmlnC9NDUYORSc3012O6zphoPE23T08CL4QJXDAMHx8dxkT+TXoQL
MBoq5/rf2AeFHLLcW6VH54IF247jleQjGaaOLfQp/jbPCuoJtFtM1Eq8yixz1R1YdK/WEyFPmrOb
PzHxFxwEz9dIwPD4yTQmYnyNMnaPVq7KHt0KwW52uYopWHAkNTNlnFipslwYmJjQDsKYQ1CAjQOm
Bvg/X8dhf8AfTqZJJcTxyJvW+4zHtjtvxS3+u3iN4jIRVVynbILLmetHAYOjmBFASVi694liM+eg
f4/mksswp0A6t+dnuCDfzTRsFr6GzRvlDpWkPo9QKQsUhhrEk+TYYYTwaGIn3RlRrAA5OBqQpikH
fCr+EPhxPMrAo2aQPZ6A1V5JpR4HoKnlSre+ML2TM2xtpiljEBF54SLSEFYKz74jVNM4psQCo5Ev
eFdjw9QEIyqciWAA0L9zdh1UTclwIkvFBGWxkcOL+clAqQbZByXbWTI7xm+8J7l1wVN863BO70vW
Ta+kTKjefKuEk5KK2mMUTeXgU46bj+0SaaLIwYkHCP9qZn/ijmp6BacccvoOpGZj9i+MGtiQHkK1
MhGBrOSHwDqWhR0sH/a35vqimXZwN0ArKddRMt4OMrdIqV0hl1MhCv5yCUBNBj8zc3kBgexyg9Ke
NTixcMOOLg/+DnjSkXq2iAl1HdMaX04qW1yqXvoouQCznLk/vAbrKZVlBDHeLH4MOQFMAtYKFAB0
mLcOSx+TnjangopZy7xWixipljqyggTR9l1OjA2cLm++7Mk9IFxkxNoY4GR9LltxS0GhrPBDMxny
S9mb/R4vEwefvcmQZ7LFe+A6op+oRdK3x9ljRJWfriC0ftazzvZ63Qklrp1kjY9knojcV/oQvMwb
GZ/AKPzeZ94fZVMEnzmfJ8pDfrmJh/tFcbQhWyQKeMOQsrEL0Q9mhgoWxALJuPXN1wiSCHLMF1dR
6oPdLD4v1uKuzIMBty9q0gtUXY/5XYvEr4GbdUtDzoASyuUfKS4DNPYsKbxFpacnFBNHWPatPBPx
YsfsuaDClaWXjrbx3L4bz1PDXcnLBxrZ8JlnqAaEg1v9EeJTf0YHzriGm8epM3e8BXnoLdsQcstt
v/nTYbg5FktJc81E2NESeCHYy75ImP02OodHKqUz4goCXKg+jhyxU0gY4MIBkB7oazuHLKNJcGmB
jtDF6prluLi1lGBRj/WAa/DPQaPCHmJD8vYQY4WCSyAovSXbi7W0Qp/kVtzevsZShPKcQekhcyN5
GNMdSwoH45aPobFFC+DY6YyjmPujnOAdWPrt4nOhvPoei18rtQe4Mr61CxM9VUkG86sJZ/74zvye
dXCbwUAia9SIsbswT3fkGsIWi2YnJx3F7ECVmfL6Mo8s8yViywPFQn1oRGjkNgfAV0FaLhSiQM58
VYks1UWNGLAj6CvQ22IWg8bwCrY3ov4kB15nAnnNlpArMWN6Hhf+YrulF++KpvIKZSPW1rAhdq9N
WcR1LDsDwxdDxrdtMH6uyoJxpPgGeEqMqkaD/UfgAJLt+BNNkD+MCWCyyCoY/AMQ1JQvGVkEV7jI
cSQwAPhqxFSijVAtyDXTBwd23hp/Y1aPIVrBz3SR1j+jta5D/5IDZB/5FyN01AwklUGKfKPlxDW2
6oiOSETKCJW0dTDaIAtXrtocKFkEYVKbBngcI1KV7n660QZUDWgTiV4oG0u5SL5EkGPpEQCgTfLT
6GAFmNzhsFF/yZTVHVWH4g6HsOalPMbvzLOBcx+PH18P0AePdHu+Di7XP/AMewtzgJ0083ewg+Ii
Gin4G6ZUliDPUB3OuwIVXAZmuSSUh65niCQtdb9XwhkGMYgUTsmnjHuD1oVHE+EsqIXTH7TlJY8q
vfavhkhP+Bx4mIwtZZGR5LJA2MrAOQb9oNmt3rw84dTNrAGNIERwtj2UXfFCCIiTrwdGqA/LAKCs
ccbSAnF4Cyu5hed5oXFeMGu/5mygptr8/VPpgv1Tj2scjUme3u3TpX1oDvAKqsNTnLoKASJzqXFR
lQYKsx2i05WfTPRyLAvsYpGRG37ecQbqGy9n8AsI9dhDc/rT6lsQRKA3o2R41fYMVeAECe1hutsX
XIoleo/rBsIAQZa4YehnafdY+VOuECodfkXXdnsYmL5ceAMhUQ/aLEtI6Wlb59VXSnnDASsDvBLP
VZrRo9ft9pX7A8s1Kt2EjRaFQOZm6e7O5MRgPbLD64lQoIwPf1ThdRIyk2BtH2U4TOvWHX3+QHle
+8+WdGCq7CAuPrZNe2KGgoYOFeNVvW/ejhVSwyXH+hJ1HDblGjgxQi5ZRFhoU2IsfHCZHZXipNtV
CZapu4FKhglHie38jaa9ZMITfNkLj1WA8oL5BlHbnBGuxNcW4zE+aMJ0fpVbTsF4EsMeBliX3yAc
fss6rZsZZ9+Ne90Cofpows+HSzArqFujCA+fcmP9wa6kV2FyH62c59GeDFMzvM3OCeaAdC7/giJJ
/RKQRVKf3V8XcmM+lom0VTW4Fy6BGeZ2oP3U7eOYjO+ygr65dDqzJ44L4jGJ3wGEyGJ0OaNuKsg5
fGaP1LpGdwy2vWy8QNx55cqFI5+q9KBVHvkSPQQANzLxwrkoaqDGpJzhe64zGD9X0UBFg78aTwYn
LCmrwlbaAizCDKwsouGRkDPYjAlarXLychDXJKkDTmTqxCWLNsz+ICeXvQ50ZsfopDlLTixUR8oC
RoJkGjkFHXLvajPzrXCpR7qtx15W6BxwQgecW3EYNAOl6Iy5bLlBBxPzmaEaXy2vPLgs0RliK7w2
iUWWPa2lc9j0kkggDTpO9KCn3HzY92jPG/xuoHrrFytOG+FfTTLqdFbIW9tj6Y9ykZsl34YeD0cP
ZAT5IKt4H2EQ0PMc4fjzlKVCWRLEWbFQi5Y36SZuyCzSP3TPuo0DvJw6BFLz1H8WCtAPfM2eGMfn
dcRyLvNp9Izfi5cbaIVw/QX27ljSN9v/UVE9OAJObsQEuRxDYo9gDYBItet9gQDlwylf1pv+Aq23
SVl9WOxhyBhyCrhaNO1YNsMLPZJrsYCGJ5TfkqDGZ/D1Rwb+XZMpuZTZmvxTuDg04Rs9Lna0p+0O
YSdQMT2rieEbJ/g/EXJAeyBSEVAq6OzEP5oOJRzHy/5dW5z2305FfBKV/9FVFy417liqNfzfjHfe
cJb2BzS9fQcEXK64UJA4+XruETr7V3ZeMV4gUpWaG3dYriY8BHrpLOgi30G/41AEz7oGUAivUQEh
XUaWdbUxR7cAc/MrZ5SHGhZFM/wQDh2+Q3TRDbaKlhDyGrl3HSnZSK0bx/dtak5dTIIqmFF8KheD
oZoUoWPQndMx9ikut8w86f0mE8oSKloxiMojkYn39KLn9MsyNCOpx1CTNzS0N/o2gKC/G1h77ILT
N4/wXiYDbfcerjjFumYHTcCWUzvL3oEok99NXdPuDqt7cCTZCKc0I60+wfIZ7qyim5h8yRs6W/HG
ys5nVNxTmPHtGHZ/jMzZCRrFnWWMUA7z4tn+p/bpkDEo72vO8Zg9geYIItOzIaxR24Yf7D0B2GT0
hjo/AHhdwPPS6y6PK5v4xDPLIGbyPoAgTQqSCwALMaw1w7yIhom6SatoT2nBmE40U3iT67sFtyW4
aiwfcx8pU/Zmr2kfoOHL+RIXmBZSeS8Kn4uwp8ciuLm+7cFagDIgw41wNmHXcz43GJpfAVVz7xLt
d91XvDVu6jNOI/0nxm1Mo+Mp2DUtJy1GuC+vFmpMYcYzBv4HznpAIZ4W9Hb6R9VG+/LyjVoChQ7b
t88jLGk4uJrNzdjt8WXMhWlZWECjpABYedDxlpwnS7x8AfHDAIZ9a+4smTDT82c1hhpVjBFQbzQD
meAf8DTOzMyzM/MCn8sZb4/n2Ttw4bJZS58cnPGsS0Oes9G0vnDdYcsQwAsvuX/dyp9aFg5xpwCY
rC0o7y40pK9wYqCi8Qy2xwNnDJRgw8LBwCElM74Rx58bc0clgZmTt8G50jRqS6Yqyb+Q4ifVtdkK
s6Y5OhWktuQ6P3WaRWpHI+kW82XEDd4fX6xQ01teFsbHYJvRSbMSdCPXDUFbkvYvez6t+bdrwfGU
0YdORE6feS7a2g6w77oP+wIm3YFZTRKq8WMCJzd8EYFg13NotDJM8TFthxup6gdYmxsVGbh9j4Vs
dZjeTkMrho2wPC7fophPcdn3GS5J67Ajn4DZKPixxVU45fW0Ik7KyoNiHSZRD2PpKH0JPN1XM74Y
4Rk9HKjBmRPEqiaYtrhyQpK0zj/npoM5c7jpegV0ygt99lhMoZIBtkXbjlDzaRheCHfjzLGraMt+
D9Nwe5y7oOabFbwWDMXzD+i38fbQ46pOqiDQKRJFP7EVDMwVlkyuyHdRO8tu2KMChedpeuhMkAOb
XDM3uRY0CzH15RHtwyhnK8M8shBYwUhVIgcah0WsEDPYFNVgXKigcMvJ33EyQi85buE9w3QecgS+
ALVlF2Hq9oj3LmOLPY3sq1Sy5zeNiy6FTlSVoqj/aoiIAQfPdbBvrNm+3z7ZwC0L1fVGmvKduMDL
QN5uaEeuzbmWqtPSrk2uyHmI+A5F4lhQWhMwzTndctClgt/mnk+UIR7MLqhWvSMfJvKYPfuIdpeZ
pe5qiBjQp0ZZAcnKxJBmpAT4o1VEpEYLlZhHrCiZNns63HZ5NlMzC89aCKrKyIy1nUdmhYJ4qdFn
992msRiA/jbR1Nm6UGDX9TGcM15Ren/cZwGU6ywSCPY4Uurd2oeWpt6bVeNoaGMVAFitRn2skmg/
A9EdOf4tOwJslBy7g/tB8EX0yFHJkwx0WhHwNRZM28QLppoRmVLQy6turGqfGDo9jZdphv8NCKKK
aqyjL0Sivl8CJnozgUaUTDCxLW12PBLvs6DxlRjT/ipqpXF9tYDFTCG7f81EScrHbL18J7G2IP9Q
zx622qDDYTkDy224lTSUpxwkLAFDOsoz4TnNTFVZEcU58Fstb3A4ChIfOaUxHGz/nW5gkjWuuNfb
CHIY4qt9teEFgJUpRzqH6J/ypgvZ3xoNiODgWr58X7W3UDefxEyW1nrzeBIqHLi5gYgrJlAnVedL
8W1e6JU2aFxEjyKGp+HtAhrskXuewSbnGr5qOC1ymqWlsM9lQwN4YTWgqGBt2vSc8qYHmH4vlyyV
lkANK3NQ4D58HTo6c0AZvoJl3mAoCvTowvfQQb5He+qhsRBO08uJmhfXHGQ/Lhn/mDI68Cb+ts3C
5ESHhpqcs5Z5A7mf4btXY2XUJtiDs/sjtgA99reImWzCWd3gdXM1TjJZHuh76xVOWQvjnIucULs/
u4qHKRIzpkkya4TuWReMkdV5zvIME2TVFUH/5+ZJzXciTol3Vcb+fodgYKGkQPnh82F81/92OXUb
zC46pxnHfFfz2Y3Ij5rpWz3yaLucCduew2NmSTbrDD2bUrLeeA/jfvp9YnJ91cZIpfQyBBq5kYcQ
ziQBkVqH3QexHtiCMvQWFlJOIFCaLKRUHhgIsnxS6rNw02EIB2nWbYfZTHjtXbgp6tiPdH+uX+s4
X1FldZ+R7M2M/YCpF602Ck0Re83nKdojaxsXzhFThtuEBhP7/PZ/P5pZ6vr7uxT58yO3BbPFkifm
KWXIDxp3c0hXEpwOc/6BWTRQ0Gk4kCyHf9owwajzUEB+BJRtXqI9gB9aY5421aMUa8fjJbydTske
a2wWnDzJkONnmlByChA9KQUnLcRBwkLHgx0unN11RvczM8AFLMETOlT8PLuBXEKOiY6Pjl48/yDz
i65gwQ8Kwapznj3gofuyP5X1/V47wXOc4HJRALzSbIrmru6xbSUYs77uYoyPvNirvg6kUH212c8g
/zooN7B2RBWahsOn7UDvFirRFMuO+c52Mx5tJBrKb6Ts+/zruYg9dzW0OWm9hHZidctZhuiEfCaG
QZiPzNz75I5DxsO06b0fbN1HB+Cws4IDSOwu67hvzZS8qrMV8nI5X1dBV9DZMkBApWVgBH09DsVA
GTqP7GDyVs2VoUaH8MGULkukPKPEBbTVQyh4Fdbln7bTNbJMLhV0ou7Wprnbqs76TJ9V54BT+8OR
tXgBPTPSzFAx7/J9PsrRrf5u6zm4CKZlZQVxwPg5IjiDJzoMaMkcNY1uKfmRKHzXYrPKFuPWEOcO
kZx0cMijvTlMgLmUQXhDaVImF3Wp/JQet41SMEz7t5aHQaQOT4293gyUjD3nChFcbEYS1x+NyU3l
LNXNLDcoeffBzYc4F3DzAdoiQxUf0+v6nkWVIdwReQIJwJ91w3O2cFdiI7mpGbrXpdSIuXCVkmNS
h9mycmZe2LegJrpPiKb4ox/5/Hv2uE2GGHzz4JZj8DAfKbh0dONmxbLHKUFzLbvgs5mhB+3QA67l
DEwuWMPY7x9AVsHL0RqBEDfpRGyL8ia9oro8sbr7e5whisdUiEsHKJnFlD74lNF1U0YSAQOLjz6K
aQRq2gbk7IqKLWPiAHDsA896BSW+KXzDdOre1RIPDpgGEgqpQtepemDXfGXwzjTjyD2CsYAmaszk
8PDxd7jgJjuGGNnbY5N8K8bii3wwQ+GgeuHbnvmUoe1wCvSitoTvYxzUAUyv93USQcCRCrNeQWaB
qSi693gEQz6t0eRqdApVfftEriGVZ9ee7ptorRnT6D6zwFTiNu/oOXH5zmk2a/NDRtFai523NZRy
W/Ih5cng/p49eL0+Wj/9CNfEv8WTHmBij3lNTQQd1Rlfbryw24jr5i9zFlvfKfmM+SSis2atyABr
w4EZ/yV2vhhvFOwYgY28BSxNwt0rzeQsPJ5C48ZOaT4BsNr0u/m/Dcr+jJCNKdwZehQPXN23bNLs
89tc2VhJaETn6y7rmAxQH9i3lqmPphhEZNPvQWfSjQ53FejvxEnJtOd3EIXvGGmz0bg7Q2IPZMuz
kJo44j95ZZyTtA3C63OZfeFGbHa4r09MTLfTtdVBLlLvAx5kdYf5yWJ/junW9DWjCQEww1EPFqsl
eRtNRvpEy4LAheFR1k1MHO5sHlnyuq+Nl7SpU1gCEg+6WDOZgI3XFGwpb1Z1U/IGkOVS8s7ApRsZ
nNg8VHvqwcOBtchygfRb+5z5qUA7yxMWmW0Mqcr23HroCytaHoVXtsjoibKn5bXRNWwtehJkC1LF
uxCrLDhZ4zWP6+u4HBmVMx0RjUVOnDYO2vDtMnaTHnTtIf6kmodAEnwPOwAVjOc5uc0ktGW3CWVt
cJ/DBDYMH3VUAT6NWCCp9tmQ3wKLiHIbDbwfZE3ejjInhqSBNOPMT5JT17iqwr0obFLm7LLLf3WF
dx16VdBsiQRRnHa0jOExyu71kJnugbWFvcgZwh4zgAX8wZmfpeofaKDfwqV8ci0O/SkGm2xKNoV3
UvMV8iCbGiX3YAOgDBcITN6uN2SRf0ACZ24tZG3T4LGuwO+Wk4ZXjjmFFi3iLVhwDFRsD2yaLIRp
96PeyoLqlFmat2f21kPkvA5DwTGxPsIFi5CYUpHv1KWsSp8DsY8pMcstyh6Ul2fh5mbPJD9nM+Zy
03F7q/pNt0Za0YCmtL8aYm0eV7BU3NGZl95njB2ilOsUdOZhmfm4Uqj2HnKJAB+OhruLfu07YzcO
sxDUeiGaYaWwOzE36moY9mHHATBsLERatvl6icecpDX6wiwCWQfYxxjfw7mtXgVwIPMUl1zifth2
BCX5vO8xxMO2bmKayvRHfWbF663ZmaGosdGL3qcSz4b06fQWy42XcqwCAqzvoM4BNipKCx4lvf3M
AGDGdhtvPGFTDAIFkLqGvi2gBHdIOskGhFJQr4glHX859HmDY4AvOOPGejdjZwN1CNShvHy2cbtt
0XDhE0dYQdbCVMTmzSJxiWTbiJj4RjWyd0Jrjr0GCxGrlOjEI+ukj+jmAkHVxKjSqzDpwWYapoBS
T1zG+lcjh0QEiP/MhRNduIRkzqUc1eHIkz/woI2shvECc5Scj0fp5Ubv+DmdcRxvNxpEJhEVuwR8
v8g+jcWZPOX4uurLf1lpUXvcPVLBkX0DtNRDxhVtdEDqovnzkLFU8R2g49EWmDMQBw/hNL8MIidc
OvO5s3SWEntwN2nS4qhlsl50ZMdeWAI8taryz4H+IjqIUNq2bBoqP7BjQCXx48y+3Uw055kpUXdA
9N7SomyM1oCeofS7iAJjlotSXeUPmDwNvn/KuOfMUAkuB2Y5iCRFpxWwYvELBulE7ZH7G5JnOMIn
tV6gA5LBOanMAOyHeHvWcPaIBdLmoXQCWQNnu0CMUJaDLNBQbwAoXPBV8M4cpYe2n541mDLP8P6i
89EnsXgcrdUAL+QMe5181Ck4glYS3BQ2U9+o2Ernj5BFKE8o9987hGUsPxa6gDuFWC0npAU2SLRM
Pvi12I1j3ZEfjzBHD9uzIwrI8DxLgYDx/cpT0a9HislRxz6q/TP1ynb5UWa4rXdzB+sqPm7P2cSI
WcbFCm3RBSZ91+Bxe+K2U5ImcV7HZw38lCcy+LyBN1vNmqwrAk1MS4mIrENjPu6j97g1lXmIF+b0
7GYuCJwf/xwHNtGbcC2qrTxmJ6IOkBZr1moKpVcSN11z2XNqiWRAbMg258OQXfiaQizG+J05e6hn
FHsuWmlZ3hCVHaeHjXbCQYCKfM4ijfb7hRsKwg3/IA/WMlt9lh3VBk5farXL1uvunazRvWCcD/2x
YkzfcCiZ5NnlD3S/gJSIzt/Mqeyw4SM+L4Wma+B310vPuWFUWlzKOGMu7YoiLr/rFA/8puawy9p4
z2MFh+Z38Ydf5VfyYLPOdUHhvByHAGw0r++8mBnaQKZCWnHKpDU9LEYuXYJXacMPOa3PGZZtwIry
zGROmIXIwNudtVIwp37vx/gDojLKZUfY8JvtfJzr2YNZO6YcPBy/sD2weuLIfEA6jQlgwT1tQhuB
Wm+8yWFjVAC6GM3ILMnIgIDRd1JDAXERR1hkJFg445K11Uk+1tXzeOiLz0EQfg3a9qtILIYESxrw
OkPHK7wk0/ZqnfIv7bkEk0D11G/5NwyUfxis3Hde9JvAWCgBh1vMzf/K2gPuc8aiElwMORMqVcch
MzJftjrDFJkqe0uU0JR9mq+uWBrTp9b3WcMz0DBRFzmZvrSzcplhvvfesKsSxQkIHXRHmts9Ry73
g4wQRrGMDLUI9AeQNRuhHMAgx6gRZAlVDIQuSD+VShqPj2YCvZJVRvfFxS1Eyni888TQ1Gs5w/A0
W2CQcdBh64nqLIW2oLL3GIBnJiAYmIOJXl3lTXt1ujThVaqhbVZwBChoUmLGpaJCG44qmTFWmJbo
aziwrxufO6AsILNa8Q0hVJxNBInik89KQZxYXh3VAblMFIVEF5igpFz5/yjjuc7OXJEpl9EM56u5
Ihlp/DQXXGq4SFZoKpIvFDto1/YB3oeQqVB8b1c2IFpO0CpRq7LoE8TA/Cwr9obYxy1zKrud8IT5
LBThQGVicRMNehviQJnko5jB8Zv5JyTxbSYTkzQ9BAYFXYC1Zsq1TTNoAuDLlo40wkw2UutYgUfN
oO/c4RReUQRGbRSWSMRYNHefG/QZN24Ns4+krOwH1OFlxQ5kCZsx9QGhhfLMpbmsBa9HLUdgGsfB
scTK95nsGxhhTGRwJ9GKSwijh8DC9VmXy0MfQ8BGOKLrrT4yq+FiPSIXYUvSNjG29JIv7syd4PPX
OurQDsKAiMxLoMI1r1BPTOmPkrR7+jLJh9m3kT+QS17CjRoTvHhPrMI3G4EP2eSdD89uvTDlOzG5
WPjWYrVvQOrdTJnfmXS1lKFZdgy2qc25eTCUXtr4ZompUM2XVTzs7XT6Kz7nf0BlBjGsePwR8yKK
epFh1wr9Qj0LBkcfYHSuBvomdC15PQ+V56rkEDXP2QWPPjni9B1HcdZwTZeX8reQECUIfLTDDUNS
dB3PMv4OKOGOzTN8hPWdgglSmJzXXTt+6MKkA7bFxBCoaJdNMdZSa7DWHjEcz5myNLQlZPbxZri0
6EAA25/Mq6kZYZWVHTflkBNEjkWI+KDCdiGfYl/VJYQV1pfcJ8hSU5QJQpK4YG/qKMK+7+DcU3am
DDdSORrd4AEbNxw1MdhQkiBxWvQCAf5yT1YriJUXSZQ3Vuwz9TNmeaenH3pUIZYy27iKhmaWo2/H
EpbORW9Ah9vS04TnbB9IfpBIfWarohTiAM72l7Yfej9Suk/4UXcesN66kszHAdtcIAeZU14LaqQI
+zcdcZuHtd3Xz0SpcJKkrDzzPWTs9Fsj8KAbzsWj7F23PbKDjI2E/dceg+b85B2gE9bPNga1ATuU
T+YzHZzEiE2gklzN2CBt+yznbvzO0n2ILm7g0uV+Vgi8rrXMm59BOh652PMLsr6ke9Zgwli+EUUF
wyzDK4gkw4EMzfa0lkmAr7rw7AvSMAS+ZLFMGLqeEBY+M2ZR/8wP5azo2Ng7YReEv/QnP45T/9mF
uLJXMkk7UxdmLYQw5v38cejWGUUUjjdc9DJK6ZIP2pJqWbnn2GkFilLyi3TfGRCioogBFeWPmZiE
wq0aiCJjwZs3lEKUOdveEMEwHsN/LegONRpg/1k7aJ7oe5ArkmhZBNE+aRy2vNWjjui+oj7o8mBf
xLjfPhvtQeZQ44BAYg+hVniLw2Cn8dpfuElEf/cBkU4+D+LM98MoSvXf/49rA897fzyXcfDUyIIF
czsDDkpcLk7HT9Li0WG80/+GiHQvjisv51Yeg0uDWjPGOyTP76SF15cBrIEyVbxzGIZhYPbIdBQb
PoZJcsYY8JslHXdM1JCwIXrxpum1Bol9Dzi5JOG7Pp0QIXADDdzTa/d2axv83uBA1PQysnL5Z5+A
WDYsP5kY8OUd/NAwjuI0+MnjAfoMTnkkK3/Qty8jLLrg35pvBT5A6SnfHcruAXuIG7nVMVZnCAlu
gqEgCx9FFDTEkTq9YnSVkW+JLKhP/6W9zwn5FjIEvtbmZMXFclkg+NIjkQs11pwL0CIyugTjmAi4
8nrccC5c/zL0kmmeTbrqZRdtOBZty07TiDpEbwRFch6iz+lYfhoGrKyAfz0P15Ei/oXXkP83E5ss
C512iksxI0x+Xhv15SJWid+RioOBjtqMxcNuJKboaNJ77hrKjBMM0Dp/yAHzwWnvMNu6b86082F0
oxcrXRbmgY/refxaVrf//Pryvy1efcAc5DMIAj/Nsp9eH2FdE5rbIv+Y4YN/jStKcTW1p4UQUuoJ
ywgrq4IVim8jh7l7L8GXxS2H6HrxhOLux9GGPU1l5TlhqzqzVXvKMSlV+qQojjLh72Pm2NHp8rkf
sF2oV4bcJOgw5IIC2yQsZ2WZk3333cAQHWWvxgkNZ7GJZPXInGomBBUQTtDw3u6LnE4hrL/2RzUc
Yof32EwztqtCQN8pgAbRnx7NpZWp4ArtC+jQEZxJQUqTo7RHytoVHSgAU3YRE3VIKygjzIc0duEE
hlkhM00NGEHn4DLo9iA2AxIW/ru7qBN/QYy35cSgCq8JwimO+/5LmTrAqJracPQpnUTKh0v9Unhc
lGPMHdIcBdIljC1kcWko3DCECmHwvhVzXP2+VGN5u4mPCRbMaO+CYiicNO36pVeL/ze3DxaCHwQQ
d1FEhe7nlRqmQYFYsum5E5N78fPk/Ig84GFZmOE1mK3hUSV2hUkGDkwvmSMjMb+T8D6EELDF8+0A
0+afF+h//Fx4kOScMbgHJT/bQIVlSS4206QPwsO4vZ45ie7BEt8z1HgvjyupKvF3eevcTF8MrxCy
fEpb9j/7RrfGgHXSP3+u5G++RlmeOxIJGZomaRzl+u//59RHkltVh0O4fZDnm2Qysne0k17lLfAm
Xj2oPbmbC9zBHIRhtywwxHiIGDG6mpUqrG6JgH9fMRECtrmjq9s+iR+XJPsa9f9WPrYh7bIes+sC
VQ3UaVl9cZegEBQJS40ToUX37gwoewIDh350HSXtZ7Nbw/JnqZlCzd2n8zn42oaMwKCJiAMBwfzO
bNhgVUjFo8gEjXT7DuRoUF0qs37M4wzCXgpumxjQcs/6lz20+QOkB8pFr6evwUjq18/57+8/9/Mw
jV0UQzEIebn//znP7gRIe4lLzkOoV0CgsjhUJagnIMK6wqpH3i9Y6I38jcyykY8qo0JdfOb+xd3y
z+//7+Y9fK4M2q4+lOMj/uTV1B0mYjGqJEMiis1LwC2O55/d5HhbKfZO1mSlx3CSG1v55pc2+EJ3
93Y8klAwAqDmwcewwbrnV8Zk/+GRBVHMreOzawL8/H8uSJImPfm4KDwsRB9ZQVJwvUqBAKRk8h5s
Ot96c/CnLCRG9nIx4V2aJ1+9CQ8wyXpjTMFiXvM/P7S/G1zl4GRJ4mdBFADf/2y8tbU5048DPt09
ToSyTIs6MjMpf6SWlk2eDpoGc61RIJEMNnVVqmqQ6l83JX4sN3IqlabNiO3S3MobKSqhlS7dJ9U+
M7UD0b2IBrFYUWkQ4rsow0rN1/75KwV/8+zCRzD1XZxhyYmZU/rTOpinugyw6SgfwMVQU1D/ABQI
IGc4e+vwN11IlXEBwgp+v+55yPn3snKMzlDzA6QZ6r1xDeQGupEFqVerkP5lJfLz+Y6TU+KiKKPZ
dj4Goj+5OXmkvLt9ccFXWPtoS+6X5vW80vle+uCF2KnIksYkAz1PGB2wIvxCvtdAVrjn4QP5y/ox
+NXn+un5bdSU5WGY249WP5ITAJsbsyvcF2t0EK5EY5Lmd4kLrk8ZsKzRp1tQlijGNjOZmUmgsh4R
jrj6CeLG4zAhP2YFdbA9hods4A6XRlhPVqu6Tn5p4/Wrb/DTCTUUMwE8Q/L6ZOU3QpUAKY5bauVW
4GbMVt4+Y1lZ++mcjjBc1HG8TRvDtfhGT/bXVqrJf/xcMfd5yv/40HL//8mJL3aJUTNZsE2E5LcA
HV1G5YdvaJwcFOL/ouw8lxu30nV9Ky7/PpiNHHbtmarDIEqkcsud/qB67DZyIDJw9ef5FrutFttH
ml0l0wQIskFiYa0vvCHCF5k6pdTSHRB8I9bEu5mGwc1xKKLrrCXssHXQQgpNegKdirVFFAI49jvA
XVkCOt5vQR5BFST88bQj/HJiFMrrTypmUuD6qA8/6WKF0dImFJRD5gqcynCulVJupIHSt7GKwloP
6HHAa9ZEeU5ziCZ1s/vY0pVQ6c7YOdeqx0FTkUVO2l2y4Eq6jVU6ZxGkT4MF5l4pk6UdbfkEkBJ4
ZKI38YpePLN9FGyBD05/M06EoYOVPTUeDZb/40GDjiHX57cnBmTKUETI4o0p8KeMQO5D18fn2fZJ
mAghXl6Vpm0DTiocnkQH2W5zSuiUkMkEhQkmVSOB9akZ7pvoW1aTCSbEY0sK/ye+LAEkL3G2xQRl
9x+st/rfDRsWDkMXcUtmtrPhnBaRmzZJXt6O843+Ocsu+T+P6ukP/6fqzV9kcM7fnrSYAKk9PDn9
+eAjL21+6YIoeSP7SOaQOWXjr0dRPWXyg3cz3pyetDg+jzenP7u/4a8dn+yENi9KShi6XI7x7+pW
onmeoEy2O/vjth/jzenRD3b8yUSgnvBY5puqvaFwxXMeSUCH+UY6h+qRTZ5zDI+n59ogr57+mohX
kVHf8ET/rLbkaZU/PyJiACJi88Yi8/fXxOVONhF8A5XzctAsvnGki7ycphgJzsEFPiTGvPNGAh+b
QBNuleg+KzKVLKSSLUcUBAkBWC8pfvJ/yZgl5MOx7h4e7Fq0r8S7Ehz6zpum37pw+j2Poq34qL7+
Bf5u1Ht0IKzA9EzPJwJ4+QVgHzZ40zEXKY09jX6Iw2pDFCc8BsV4bO0Bg2uwKxbapxi/0CCiRSlr
EN7qEpRKeg/864tFBKBwcK+f4k9lHG5McD82OofMvwROZ6dYhm2f0GbBDjxy9qOX3EnRotKoZInp
OqynS1ly/IFpsU2BqEQNlQXUVm0KXy06pbjrXUoe4g8ISNOKHKn1Q0RjdCLzhqzh97xe1lSJSRZq
1AhP7GStl96vpMkLOujSu2tAEnnkNxbqXSgfBDeiwzvEcuNTDGihGHMqr3//n4Ra5fvjx0EaSBvP
JHx8eYkoXnpZGAT9U+ZxFQKEWXUAAyQvEhxk9F2kaySiqPIFAcvfSLQlNWKlPozErngVvH5OSgHz
x+ISFTWdmgfYG8/3GDln16RhQFTegiMREkR3om/u6xR+KCG0FEYkEbBxH1U63ohLSzKofuxy/Gi3
YHcStlvCRFBDopur43onQZcEW6KcLBovpU8xCSFqMQSoEsr2FF0ktZGCZVOR/jPJDr5/+fr3+il5
4HshTIrCq21QGcKu6eVvTQO9weYBcrA9UdOtk8uuALq3oEVPqDtG/mFccLGBPS8wGmT6xRVK+Hbq
XqA4lhImLzr3Aurtr59acK7Zyql5pP+ktJ5v6CxUL08NTBpl5TrX7yUeayHwRIhtQtIkueEaDJC3
JG5va+cgSsYiTJvr/tZL4i0V/I+yHiOfQg/JIfz2XcpzxGJy5SQ9loawLAGqPIhVNmnxtrVAXNBn
ymIxnacuxhUTOWAK/U+St9oxLRrR3hXIkYjjiQw17jBUjNEHBq8uB0kQKEr2UmOUIVuhVf59HZUh
K5VUXWyIKHVj/0XxgoRMpkMZxxn8J3oLxB4M8KxBSJp8OpsY5MyRxNMHAamdInPUfxFLh+txPbvA
2YiMzWXe9c2F6FKLu4TMxyIZqXi1ZdTj1kx9Ef8HlLll3HUki5MerkUzu/SQ2COtERiqfJH/YNr9
ad3gYtquQ4HW4YpyV7+8mE0/APlwHR21aX4U4S7R1Rtj0ik06Wkh3bc4do4ADBQpj9A0K8vbLHFg
YoJHg6yCFdNvbxd1TMlAz+5rj0I5WkEOkFjHPxv/1sJ97/OzI0RyEoWmw8gwYAHzAQ2OM8AC6rS0
Sz5JVo9c3lVb9nuZVekIX+iBdRjIYkR8vIxx6EZoIEGiwu7cCy18647gJ/ubs2UOCgzXoAhlqlvm
h1JP2udJrNOHOKiuJak+BDDUtoG9oHMl/6DcHVI8llIAfMMb1zE+SsEXa3IlW9U6NdJbswncDfV9
Ef4XShruxCSoCOQr7A6Iu8EnlR3IzMgiRWRD+RhTvq86ij6jS7mcknqUMUNYAhWivIC4vF8yE7Jk
yCIv1LwKJhQLK1Id3DKynmJpqZdwhFLvqnOIrS0PNIs4ToHSIw2VOyBoi62h0XzUXZat5reqHR5o
Ae08rKUk9BSJsNYQgCWzZEg0TyLDKgnYDfYPDY3IxUs0Z7YlwcL7dS/LYAZqykamWXqDbSF0c6Es
oK1dtXygyTqJ9Lw0LSTflFvxlBXxBYB60N269CPSAuY9lT5MfEgtI+KU6KUxyv34RynBIQ9kkYxv
Sb1ggmwlzRPUt1ylaqSAlVKIDlL2DxeLToOMOWwsZzC9CHo7b87tfzNaqI073HUBGmqGJa//MFqG
oKudMZmMw3Acn2Kv+K0arKfIazF+AIXQJtf+0h+EAS4/gFCSwGDnq8QIVvU4XUmPQhb6Zvrf56mG
qdScbZ0+EEPhbDH1jl6XmnptHFofndpAO2QLHZtpehBtIMSrPkBbu5JLO2IZkdXQaMi3JPtXUQmL
a4lEhQDvXl9xlI70y8nApH5Ceck1XYui2vl5dRGd86kmFiTw+F51lmGuFnE0W2hQ8yNR4qFFqvy9
XSp92HLLiqDyaCqBgFQvZcG2WPg9lh2JEgUvurCcvB0s/U1gYhqmZbiWS6ToGWqB/+EiL+FoT73p
6yjHI8ik9yBF1BLJhCBCcn5V3+fzCAQkcm7E+sxynWRlLDqcISrmVFEQ+JAUtoKXDnK5qnodTqsg
ZPjXVgKaaXNaYQCOZdUYLR+8N3ML0Z+HdvFW4VZlmICL3StIrDx547rI735+XRyTb2i7NIYIQ18O
5MboughbtO7B67M7wxDSXZdcyionq4dtExWyGEpZy0fwdiX0VjGVk76AxLhZGl9Kf0DuWY9JyhP7
HPCgb18N5+/OFKkzVjrU1NGbPEtZh9C2RuyJDWKkk7CQOJvZbQ/sbryQ29yqQTuLtqHMFVIAE8wI
Xm7Vdj7Oq7AIAC9y1SakTxbK2fVoXzeLFW4ytP5V5QOMCPCxEUhDljDoLC6SKBtJbz6qscSgdlZZ
pw6vco6kYvzHKMQBOkyfR3BANtdH7i1BDLZHaNaa98dAWRlvdSO9sWPwbBAH2/VshnTq9fFSVl07
RxUtbUCOvX5pf07HDFMWM7J8Li5pz1kxsIRCWhn41N2qtiT6sRKdSSztR94VGIMLSWq0Nv4QzwRf
nLbltet6LFRCpoqWMXELpS1Ng0THSvDG+f08h3J+puuRkMAltu2zuEWzY0Tz4Qqpor/o21Yic6q7
DDXXfUS2/E8bnSUd8aLRIjJOWSUoARLIc1FD8kapr4sIngAK3jg1SbXP7gqmUaZPWL0mlP3zseYH
Rd4i6oTADJ18b/goaSJ4RfBrBJ4CPJJmNgndKYwknBQ9+6iBluyhaKhOTJoSgHePbzXjVWX//ORs
CtG4bckNe37L0otxZxdCyUGIQ2Nd/Z7NwAwCpigJH6KeeFQwCRYRfSNrsvDz6Q3IQpAN4c0QNndG
O+30yd5URyy4aiJ6bDokQxH1Hok/gLrvANKAYEIrDbMeYZ1SXLtzQvNRRpCK78H0VDkZGMIsaETc
+QnZF5YU0pppJ+dKpgNxm5H2veAJJdZXzCHVxaoo/yfA3Zk/BNCgT0iWUqHIOiYbieGF852xBBgt
BFQTsGzNEMB5NsV7y3OHC1R7NlL4F/MQMQeQarD838tEvBHUQYqlAsZncePPpctyWBEl0VKoUtSV
cTxsXfwJgWKI6ZFEQNnx6fUxpMLb88vkOCx6pKMU5dV89sPqkabuZKBh3d+Mhgt5jdo6QaTqI+r4
oNE/kB/aN0mOXFY+0Wqj+gBv4qMAh4VmYs+kY3gOKCABy4sOgkG49pRLCYMpIMp0o5qjfIDPxMus
vY16kiPyDZyP9Ys2CWlAE7vJHgOrxCBA8J2zYe08eY5yebnEIkslg1kmAU0vNyJRXpHXRJBv2llm
ep8CIRUaWk2SzFC++mTX8SYbcUiJAWXg/OSR3klZ3gM6m/ok32DH/QYcBlQdyeJkecMTdUO6f6GC
NELrBoxMkwAitQKhgvFtSslIYPdh6OOJQ7T8ZpI+oG50KYP59Wv0Nym6SWJC5uk6Li6a+lke3MS9
YzXjOAMfggX8zWZNAl7Vz6WvCLb2o/T3ZChKsBsV0kQl4CVIRth+J0pwwin4D7w5ZHo+Gz94p9j4
WBFmwnk4i5gGuCNNtZg6Jre0yaIAUKJ4V2WNdVvZFU0SopEACSDSbZ0kTnoQamRIA20Jxnd1qX9Q
Sa6whu0m/z0cq49hHvZkBCjTxoJpRfgOc3fkLKmaSAtYfEfkGkjBXDyNQEXDOCjd4VbMlj1Rg3j9
CtgqUn75NS120mPlAvi2p5+tUuC6HHOu3fSxaB6T3vHW+iSynSUdcz3GH0ETA0GXgj7LcmsDbEUR
NvrNhlTzvpiPT+XsfBpSyv56D4vQygQrbFXLTrSH/TxEd8gTCZvog+/0DGYTJckWtyclMpcJjdmH
HwKuCr/hbEaqUXVJxO7xsoJweqd33pLwu1szyRkrwp0+d8v9aIJTVcwJPwm/WEayYjIJrRVJOIjC
utjUWrZ3reaKDK183wwHtzX1ndGPH5Kju+m7P4c+vXBtaifbebEhGPfRFUa40aUVod8hUV4pynXL
IPoOHb0b1CKbj4AX80et7JtqpXW83Ei44o3psgNK3EQrrUVrSUJhG2Uom7h4P3YGUgdGnoCh4mcQ
IXpRbZ+Ipy8HK5iRrT5il1KhhMiMDxx3gP8jHFzqnWih+ZPo7MUgO9uYwgk8co4AVOujjeBRKnQA
6NhKzQlysZi8Wzt6IX9mqPyTmUJPHmcqm/4iUFB0TySy9wV6nIVV/EAxWyc488c7O83xN/dR6EAK
og1CMEI6oZffY87aJvACcDVBTrssYYlqKOvYGsIOIRDHyEOPFKVwNI7yAfRcl813vr+0e8rMv3XB
GF4stmZCK2jL/RjCoNZN5B6rRvTahMTPlWK0EK2iZMBZzfza9sR+5DApQE5yu3ed0aI5A4QHXFJy
Zaegi0FVVg++gx88aHaEQHQMDGhm8i1tYjmItBB4RPheKbGKp/2l7iWstUlhkTx7QGsdG0OFHnCI
X6KHqgxalLChaI6NBchQ3ZVOVx7n61LYBJ4oS9GS+3N0JpSwZmd8L2qFIM0YQvAiKx2Evqzlre+2
j6OFTqUy71HOCZ4BmEqE38WtjgKBRX3CsXc+XumtD1LepNaNoHCAUQwmEWWMKfyCS+TIRdRd4CFj
i9pQi34vpsVoc6GLCJWjROMishClBJxMz+8Ij6KyEbTwG0DVdgHq+gh04zKZKXfqoVV8zeChQFEs
8+uuT5aLAPLSug0cdGMbQX+3QpwQDhZIaaqiPgLRWQHKubI6HZB58J6pw1rXOdj9IS1SnD/BY9mJ
7l+hDByv7ZDD2jTC3DWcnHdoTrKio2CIohkD00JCgTlvq1PoX6F6Y13n6XLRDMseHgYY4RSYbtVA
t6Cn+6QY5ohGoeHhxCgMN3w/8Axwshq/RZ9NlMlcRuYY6qK1Btg4Msg5lMZLFPeU+LKKgVRl0IcY
GfUWFY7i4sgdi/cVuvJiwRlpNcwWGVVUHQG54R21VjpRiDjV67AtrXVy7FFZDMCa2Qbf3oNTKmen
JLgyl4+FaoBZicgJ9agzjT4yPhF0O4L3qD8AP8fLKEcLjd9D/LZE/GQCxx+hf71twqp+qgr2Sck1
GujKlmIioXwAslZgcJRMEADV233tmJi+jKax9wzuPaunK1/hO0fGAoOUqjGMDNStFcnd82JP7Ji9
R8sg6FMGlKl8S6VroegzrFzzO8WLLVMYgJgOt1vPRqJ48Vx4qiGCd+LbjNIDSL3BQFJH/S7k3rBt
BrLptMJEgqmA8lIrBbMj4pypweQSMcXrcAwVXB4+aCRUknE7NQ3qA4x1pXjSHiFuLyLqnFo8DJJX
ZEgRohpqwfsShRxBMkeFUFxwLG4smeIaetBeQ00J9hDqrOFw02BxfZFO3H5iAIHKOj8K1fFL34av
NgYicy0rp75IyUCsp/yaF6rY868UK03yvtYWZWCHMTt0gqKf8L1Xup3RwscBx75vjlx1CFigEUU5
m/sLm2wENeZmgoAoQpeI4kKjhMIcuVZ6o1rcYkw84qnMTYlOrt24jIviCGxSZnklBGpDUti0ZP6g
/5gPNX9E98DiBmy4rhsrorMpJiPlzGcvIf2HheW1CUBygsKjut44CiDqBdwjeBKAczShhCsRR7DI
5bppILeJuodYFFIIgFVuAtcJl16UDWjcL9SjF5uFoDG5uRaLlWJAj+k3bWbyRUgdikHq1O28aEn2
2Hb8yuKUzrhAE6fgZ30rBPkp0LLoPdkWDTFwXsyGL0sgC4zeunAG/V4gmZgi4fZMBjRJ3EEng4qq
QvCKbqkSrZ1Ia0b3UcVdNATEP74t6nsx4FW+EjmWjxhlKtHDicWYzp9guf0KLTg6naOGYhbNie9w
FnuA7gOyrqFmxClS0yLy1+BTAdVrsYpZqHvJ71eCNEsxSZJjXv8BVLfnPASj8UYDgWsGdOgs2/VM
ABFpo7cPEmlLIVWyDuFMiY+wDlZXJRdkJzjvnZyyhUErNON2IfNEmEF0hndRzTjEulm+ve4XMFnt
Rx+hOcWXlaZWAwhWQN1iyOHDfWOKpstDCdpG1HgAoSSNCMFxC4NKEFIK/UDUn75pPGqeY7ZpSliG
rpsBkacA6M4uumYdWzvr8vGdFJUFKZXliKDXvytOYwu7Eu2pP6QWgarpThp2hdncJFn5ib7qpRR2
kbRTYqFS4JV2tpVXv09Zfi8VbimfSz6kqhOU0KR56hmgf8E+vH7tFGL35bVT4B9gaZbn0bg4r99h
iQR6Na7vJGuU3F/GpiAoAYK/d7viszIdEvttlRWKtxBJF+7k+wwop3RSJUcQwoWd0RkdUCHEoskX
vCcJ+x0ucRspdwjHQ66rSDf7OEpL84E8SbW8RMVLOjn6bN+hi/fB9iALwU4SoQUKiFvxplH6IQnl
EbptFbHTRqmZtQLiRT+FS81EiDvPPdkIQlHcUb5E69xWNmaDvnb8bLtzwXpK+O7huCGYVzWi8AFq
DOjRZPeiBSHTFZnCPSH0R6kAepjbyyDSnPD96z+89XN65lKDBN3j63B2CexfzhpN1nuZ5qXZLd1Q
sRe8k+6g8hEYWZyUXLlgDMQNNiNsBNwe0sJBqqg1Dj70m9bHVIw0C1UXwk6KFap7TQFcBpc1F3sj
xnaJipJMAvA6/swMOhncLGLCp7StBLc7gCVqqEsOdnz3+hdU5beXIyuQ9p3t6lAaSMzOynPYMKZh
WdBjFR5rVtDoGnE7hhcsBt0yoIB1bm1RFhBwripyiHlLeuoWCTCijYB9MOQVLCVhaEJvF/KHkvTC
cNVeEOfAsl21IUKRSMOzPXUw6yuo8/OtJJkREQmpLgsypMTvXTlhMq+mA81UGmuvf+u/KZqCv+FW
smme6MjxnaWjKOQc4wmviztZVeXi+ZhJCvsO7Bo1W5y6Rzw8WhzkpSwgnEbpr43QDjh74kBx37Za
gNJC1ZSi1NtD728aq0FAq9K2wPdSEf8J86dZued0ETUAECZ+wRSccX4G/2fOthkVMmdLyV4c2mTt
EVSKaCvSPFur2rQB/RF7YEGZpYgkDwVXUZopbzdWVVn+bBj9eLLnEy20i6SHpWk8CItaGp923h5a
UE3fIbTjEYQBQ0ycNCObxQ8kqCyqMsRa+iHUKQ+2SFBKdUqxqCuGG+Ndd5lfGEKiNIoE3VWpp1dB
lD/4IumkwDcAbRYKa8exvPOncIvu10Z1b1GPe2PYyBL507dkGmA+YAH23LNpWJsI3+IyBPr0fQnF
u1fV2Wl1S4OhAoMimmSibaiaJ1JEAuiXgohobIkt3ypiq77/i3MS5CG8n8CxAf2Y53FNeqR4Zdbu
+CQgD7+lWksVWAmVO6G7CpzqneLZKGg9lVSBLCNzT47JeAZaL41B0y23je9diMeSN0rYTLP59Z/O
l3nkxWniHGzyR+fdh1j3EyQpCUvq8F51J4ND7jjBTFa5sxfCYdsTggE/sStGNey+sTlVLyv4F/5A
tD4QK0OxuRqpGNoorkm1WgzWuw7xMgYMgoukutwKCZLMI7136UqL9J200zP68b4NtDiayZBpdUtH
mtqodHpkaZSytWBEshHbySIB5RWQMqZPImKKDihhvQ/QNbAej329Y00lWQHIgGCh9NulWl0VqADK
E0Enq2gH8HJZJHcpU6ZlM4HQv5LFQwhjYvlMCXcfoZIlkPks7T+KRhhY1lvPKBbkQViVUYOiBjYk
d1Bvb057RCNVmiAL3/v1i2P+BBSSiwOGCV6GjeS4Anb/UMRuCi+BNK+fLo7kWPjqUoycaDoMAuYw
8TK2ANRk+AnmlKcZR6IkrngnADlk/QKv/qiY2R2B05I+eeAnSiGUpsDNGhHUfv2cvZ/PmZXZZ112
GDfgW6W588M5a6bujIGeT6TynBnWEevWqjHJhDp70rjFGIeCqHju6tLR0afqEEUYR+oF2SGaJJ/1
oaZONPRcbSFiISuCaI4S0iypiCk1/pae6cZA2/ex67IQ9EriALmkDCJFLIVxFqktMnn7orKId7xo
nNdBVGb3qlCu3FjK1HnvC2E+M6TUhXKYUpuOXNo4lSnSZuHE3Iw4oBqIBvW3apG00ki7Ta919/qR
fKwkS0RVUHUZyTTFtI334LCZJssORQ9KVz7LgE4VWPGGSPxI8NHFlB62EEZSBDXTtNI3KidWZfeh
1z7VwTG8AtF5jQhutm4GUePCKvn1i/VzBd6nuA2WR6f7DDjgHCSUNp0x6tjH39kzay0BhEz90kyn
tHHBmnUh9+SIbE2G2qWEqlKc+g608gq+v9i1e4Dvl4EV942z+ylLoMdmc37gqgwe/LNoYImRxazh
pt9JMBkO3lOiAaVC+r1NvMfM4YeUKLoypQCkR3cR7vaqkwWwSjWWaIE1XXUvvNOi0G+quv38+hmq
tf7H2TMwACsZJB3AUUhnjLMzhOmqV3aIvncVoEOg/FOUX7SvoQQTedJQRXtwV2GwRo2KsgAmvDgf
MFvyNaB7KpZ/Tt1G6UFo1HU3ptvmW/O4OMy66ACPo1SSGwTJNKHr0J3xu6I/daH8VnygZy5Lp2V/
KDsxBDTRrLYoyp0cLSY0WDI0bfFoQgg8a0TzUQpuMAq7q6oV8WBx+GpHigZRSe2BdivFu1wWfWpN
kO45Viz0GpYJvNGQ80ilUO9Vgb+ZmsIEXNh4j+ouKCHoUhDmYOFaNgZV6cwBFVV0H0Uo2DdhDh1h
fyrB5izAEKNANahFBxf/NgAMylmgSz4f0+nPxoWe4omJmUZlqs3pGQhgV6s4WUxyPr1+HX+KOwET
ATqDYQ2BByqHc3YdNf79GM3Y/ul73NlyQXATAqyAl6zkbpmoGNo9+ZgkCeiU++7wm+RW9FVuIrzS
aIgD46FUIGS4t6EiP92qAeL1uExzQ9guKKPg7BRL95hPXeOWT9HCMlmTEJgok4oRk04ZWSjvNMyk
rdianBTEBpXnIyaJlzR1JSoESj6A+sZQ/a9xLAFpMAm9JXOIVHPOOnmwa0bNKsfuThq7Ej2MEfAV
SJgoR10GxvJeqZQLOkRwazauFxIIh5gk9FNwW9jTFqzXb7GzfJTEQ9qNA31thtwbCfsZzjAAk6GT
LRKb8mtKa+/sV0yRbg+sftApAtPvrHAfA2ELom0v2Dq7h6IFEybSujW9hF17FAQ2/1GnPSVGZMo5
E8px3KgB+F+/T/8dfRUe4hxVZfuv/2H7d0TRmySKu7PNf/3fvu2aL3nypfxl1Tdfv/S/VH/+8q77
0iWICv/e/o982F9v/tfLTT7r27+1+dJ9ebGxLbukmx/6r838+LXt806dBWclR/6nL/7yVX3K01x/
/eevv1d92cmnRSio/Prtpas//vmroDb/68eP//ba7ZeCt+2ar1/L/Ev5x/lbvn5pu3/+qhnGP2wD
0iLldqC0OkzpX38Zv6qXPPMfAKbh1LkG8gcm7eJffykrGmz//NW3/uF4FghvELiO69rCpWmrXl5y
gn+AwDNkZeNqW9AGv5/biwvyfIF+KfsCYamya/kuLxcjSCEeODRdPsjWBdpzNnIqt5thGqXjjb98
ytvoeJhrqz4sZjpse60uCASOZb1SO9UDK6nlr9XTuOzrw/N71L5R3v18tHoGXv3CbLvxuhyG+pLI
CFuyqZyPcIR9HcKDPG2LRT+guVWhFnuciYtlU6v1g6c531/+4enpTbnraegOhqJxf6T3mQctXb6Z
HEkeHCcWVRx5Whz7Hm/lHO3oLJ8POU2Iam+0vnetJX6/ZmSD65IDj501V/vSN8wrM3bhDLz8nK4E
LLZJJveTuxTzjppStZk5X3T6++Y6cel9+kmwV1vqweyGASiferWu+241j3ZzjRrM6UBdtuoGXZvT
Mc4xuei7fjo49TzfLiaJtD7APjDddQ/37nNICWFGv/9pinz34HlVtOlwt/7s9tNnr0rTx84fmt2E
mu86yobioIGQ3efOOkiK4qD2ZM5SvoH2YzC/SLZkDHlwLQ2ZhUi3rHNMGPJLKepbnnHjogB7UVhh
Rx2Qh7Y3rXyVY9W3rztQ2OoVtameJcUybwKkk1bcBfVePSDmXO/zDAm5084fnqrXg6qme41D1hbT
bf3WyS4SRBPv1EM/Gjm1RenG1bTwwGjs/a7PnHWaXBdj5O0CR7vOy2hpkckG/FP0yDbozueUPpyR
GPrHZh4z+Ge6c9GHyOO45nKRjv2XucvsHdr5KbY8frgxs8K/dvzBvw7h9l4/b6p9ZVk7lJ7ND2rr
+cXnYzWgCcMqTCIstporoPzzhaP3896kKLTXnZCb7nmb9n5hrtX26SV1VIiM636ou++HWvL+5zep
Zz8c0wE8u+oSe61rrg1pZShu8tbfcNfbd1jDpN6qd7NulyIoCYDRn67SAbXKfAJ/Rav1q9sYzUNX
2956XsKE/a57eH4ovNT7YdPzan+dzO20VoeMi3gMxXWxde1hcdZl2X0u+yjjZh3CfZfa4X6QB1Oz
mzU0onjlpj6G8KWXPcRznm4nOpEPDlihDQIab2WiZ8wtRi55JMwtCvbCqQS08zKrGyY47pNj5TeG
yX3rYq65c7Lw0KBi6nqZPaDj9zka6/kdDhbaZT1G+dqKwmBluhrOKdaXY25Wtw6QL2gg8hRf9+Jy
Cfs/TvuCeucljfHOMB6w02ze0ap2NrMOiyMEY0naPcbDfukynk5Hy8AYkfBsIiBECL67saIpfh9n
0cc2L25LG37IRI4W7QrPjm7o+2eIvSQ3aosB+sMa9m2d+HFdcF7iKE+/jAd3yrao9nBbn60LSMPT
l/Hz/GaYm8sQhffrpV81WFV3q0494vhS01PR6uvTtnoaDdaHLMuaXUSHcYsm/Lj2NCAp5GH97THt
/50lx2gNiuyPqXKZxrQWZoTX3kWLFdDsOq7zYNb2hVZre2jRYblSTydKq85aPW1DPShX6qjT0x8O
wOBpXJszGeW0TGvszJpbkR69HUwgK6vJTB0R2Dv07XG4oNzW3xlO6aI9C/KnjIbgMg6+UsMJ29WU
2uV1XGfat6dYwZTXRq3T/QYZt6obrDFf/7mDl/Uqx7Th9tIqdFCEIICzzmmaAFhS0/bHYI/Uh70u
0NzZPz/UuvZtc6oqr1g9b6tjsBtl59nhpyPVTstxL2AVlJfPh6hnZx8z95V1+kdbTvbHf6VuvBYE
t2Vt3VzrrtuOtC/Fo2pLyUpvMe9wsuvRqJlXjaIY9m1TrB2tbbONegX9X15xoCp8O2jSyhK4ZXJ5
2qfeLQ/2se6+vef5lS6iBaXV7l2sPsZTHyNHa6kWbO0AmXak/hZWc7MtVk0egb+QbVce1Ca3pHnB
9J6gqrh0v9Fk34dOd3CPs2aurMpHeChPKGUbC4bIRmRS9OaZ2tfXC/kdspdDMt/1rrU9din+CNVo
4+KZ3qktTRYB9axN0mX9xrg4X1oZF1QLHAP1CziwZOUvJ6gJM6xwTC2PXJlWVbmM5n00jEBv8ja7
9KLSulf7jIVMybL6Za2XS7fqIyueV3GgzDKO9W3vE8cINk8s4G+7EKEzXDR4CnIivgadhu1qVN+O
WEPtlir6s+h7bd8fo+ignuVOGDjrGr7d/uyVwR64SVOnR2Y8Xq6MIhrLlVsV+iY2vXGF4ir+NU3T
+vtmdr292xOPzNrEQUP1ITCbYJ8VS3DQ3DpAYtcIV6aJu5XafH5oJv/bIc/7iB2CQ5NcLT28k2K+
duqx3h9df0O9ZbrOqelwSvIUX23NvqjD9m5aqp4pHDTcnhrfdF3qbbarDfszapwpCNbjB6cOwkMW
LuGhCCO3WT1vT/Px2yvP+9J4EqhFsHJyf9lg51BUVCemVVCHxYNj9fE7zJ+Hixpd1lVjm1f1YDLx
HI9jvXl9kJy1ax3TQRbFtlxg5YFkq+eY9xwNyHEKLe+qp8hSzRt0UZvtHDfBDsYUyHvT6q3V5GvX
U51F67ZabjvLC94vhtTB5xHdLtlMva7fdb47b0+vouYC114/Xk3BYG8S/As3VeM3j8sx3jOjlrdq
C9Vk5sagfq+2pqxqH2enjrYmYowAkzlePZDbbOeqmm+9I1ZpNO02Db4e9wAvhv/fVlvazQO6oM0D
R4/6FNzr4OKGGfXZItrFvRf/O2nLaGt0Y3lAetJ4MPwEZTurjf/t6+Mf+dhpj4VZPsVlcu2OXX1T
pNkuWJzpXj2EdgZEt1g+eSiZ7Z/3uyWwfA9D6I2r0R19/VpRKT4LlskBgQmglEXVw4DVfrawdpa2
NCZAwas6m+ttGJgFpmQ+E6x6qsU1T1nly2sHVvG2rkiJYtlU+84P91PqaqujX5fXZkCdFrnkGEf3
l5+p3qk+Y0AshyCwZSGUzIMeu3W5LNm1odIUtU89FGMCA0k9deOkvY7t1rpM6uL6+RC133p+n9o+
vUM+deJT1Va5NO21VgzpPqytbRq27W1RmrOxypuA6XbgXlOb6hVq1NnNnP+pNo611d628qA2tTyw
rzJnvLf0uDvten6Rvnl4UUwjoL+/3vD8fpJJY9Phvb1Rr6oX1GeqzdmswxVSMtmFeqEaXH1lR+mw
rwaEQRsPOPNSj8OHOfE/VUMdoBNjeL9F5Z9qLzolzY2X1ONKbSZFEO/qpS8u1GZjg04JshJH4MH2
98VoevfmhMwdhq76biC4pSrpDd42cZCCqORldUzd2uXKKeO9a1fejZ8P/bIyM6O/0kaT5rFsqle6
YPZukC31bpbOKlfiW+iGfb8Ny0C/Vg++PPNGw6s2Tt9n2NP67kVqNGscfsZDYYbHmxJJz5uFyGZA
bsMGJkequVWvqIeuIppfqafTbLg7p/I+n/bNltdcGmYXrfJEjx/M2bvArNh8WubKeEKFbuOzAD+q
rdrFqpfv3F+rzVw7Fht8PaNLtRkyce2MrtUR2OetZv8pPI75HaXLW8ewxgN3iu8Td9mkVktvrNAj
Ku8HhC7Z2dmnYwoDRVb1wg/H9cmtVgTNfVxo4TUi2OPKjX1EgPU+v9STNt6qzWCIl81AYHapNiEi
EHg6NmxcOZj8Hu+qYbwC+8s3leVBPRzVfN4WVXLQ4qfeWFgxEnN8BNWdLO9x/tjOuZP3Vwl6qAcL
Ycp4I1D01Tj4xqZO9H/TpW0vh9Jr7nrK4acHI6Jvk2fY+b3Y7RV0rI/m7fRy91R/MI+kHer9+Tju
Y63r9rOZejf4R3s3qbFPbW4pDF86BpDsUi9GZT9vmgpcfOx13reXqzhnWPEWVArz03HfdskxSPw+
xA2zlJNNN4vjjqcH+LvTje00487jvjUT6/LIeLhKFoNvDkXLOaQsSfEmN7xkY9bLfdO3Mxb0hv6o
HvSpXbiw43KlNkMM/e56lkkwlXqxDkOj2/ao6G8RO52L9RS5F8fGnK5sbxA07FPS2eHXsu++OsAl
3xva2Gy9qUluwtQoDyksnQvTqZZ3le9+7MVdI8zbO/UwdGQdkDT7dWzn4Vbt4+KRicjD8wtqn3pV
vYAS8Y/vqDBF2geBVmVfzKCt1kdwEdaqyGMHIP5oEoFgO7XLdWM/lvEXgMVEYXMMxMJrqtvADTat
PrkHu7Jqa1NL/ij7lmPloihhNNZGHSz7ejlObc3yVvX+OBuDt1pTzlkeAjbFMgRt4NI813+m92lO
GhQ0mcKLKSeCJFupP1RRjcRCVz327eC9Q/t/mxZu9SHzk/naayAotFNZfyg7N9qhxpxdxOKMSIkN
rwj5uYm3PyRRhHIZZS8HitG3fQHd2qtYfm21K5VnpZt/SIJcu1jG4fSa2v3Xe9TnjHLp1K6/9vOb
2FfPh/61H58g+0ptWVgZXObaSOPFmbu9k+ACjq0zmpXZUD4GgznhTTxlF2pTveB40/3AAn5t+W75
CM24u8W+FaolW+ooGkDZLi0dZ/38QUvcYL9bRAUy9nxuWEKfofy7Q5/9eFAPAKmPB9ixx0OfDdG6
GB0QaPJqm1rHg4/NX3KltovYXZjuq22Mx8c7YNrm6gjJ5Gq2KjYX3HW7eH6fzjVh5zQX5sogHr1S
B+tdqF2g15muQmx8V36SaA8E+eGD02fBpjaWeav2pb0ZPnhpf4Qtf4R0JZvqhbEfNn1WNHfqXUX8
/zj70uY4cbbrX0QViP0r9L7bbTvLFyrOTBCLAAlJCH79c8BzJxPP1PittyqlQkB33N2AruUspkKm
4O3CkNezJ2a30lksHpRQ/NQZ1JCcAFHcz+lyUM5n1JH7dkbulzij/N8UWu7iYTlt2RVN5Or1Xf8A
ifKTCJ0KWXALFV6D91g5aMmlvob/NMzvmEHnYj6EFuFfh5adoukMgD3zTngvPml7+lqXY9BdYoWQ
3lcP+RQ4zUEr0X9QKHHnEtGvXilQXRDGC8GOn6Vm0Cmdy/t/BwZ0vlsgcyZ6oyB3vvHxWY7hz4FO
1lnFBT0w8AUuigHILwFk7OU0pSBgBY9sChuIINAKPtguS2HY9Kerq+LFgvZ+a2CI1KeS6eGk6rBe
EQv1krir4JGHutYJHZ8AJoHRZsiGbAu4hfMJpeI/KhNeM+kCxBVoCKfMQ57De7rrbt2EtKjBZf9B
/+l9+QJfQhwDzOdDCXgGR3jvgloff0EIMVyxcfuutlYimpp0nItbNPDUwYYXYQJIKQPQ3kNqPjB3
R1sbj2pbnXXXIMoKzDasVXAg1A0OBmIUImTuVkOU/hjDexBQ4E5vFaN735+itaWDWeotGw5lKYdD
XjZeGlNQS4O2eoYmwQhwc/5nHmTD1swck5rbXwaIcaxzGurHMuoB0BjJKgv76NFxUNCfEaBoXZxQ
6PF2PUVKRKDCkAv32sXjo9dY5ArKAnyk6uYzLbl7JY3zHJveHPrQa2+ON8Hb19SnmkqIxZuOXCHj
y/Y6D75ybaZzOITT2Z+HDEWOtM5llYA2NMLENLM+UZ3hx0XkeOCZyD974NHC2TC8u8jhblM1fll2
D8Jzti4BDWd5EWpxY2L3xJzZaDWfKrVlwWB9UiV8zZF47HTn53fJYTep2qR2LfKlrsNwjXzqQ42x
dykNHnnoODoemlwuaHfADvx+C4RR3bd9NsrNWNpsM0TheBx/DkHTRwDOxSqtSV4nJelLGGxjoQ7m
u5mYsDm3Q8IDKzz+GgiYZVtj4u8d/BSOmdNVaI9nL+Bi4eutOb1MmZVfgLvPLwJMrw+WwaW4+fd7
GnZTM3obrYwQSyHqY79/IFm7xgoHqjZiMgokf1Kel4EWeYV2zFShxlEFm2WfqVR+jCF/YqmuucOR
U6w4VdlGcMPurqYKjFqAT/qY3VH9GE4jXA2g6gX2Q2awshdFHJ7fxfIBK38g7s22jjXlTqIAMjrX
+g+4SkQXBBHRZdlSWWFtERijjDwfWIaGZ3AOG+NwPS0vpeUUpMUw4TkBS4nLABGJ0rJQ7h9vCPKi
I36S/GGIVbvJOl0lXDN+90CfKCUuGu1otlduiwQVeIlqtWwuA7y9ypQUZPzbvjmi6PGILj+i9Ifv
StG4vFAUhZYEHmCQFfTeMwkyUg7V4Nb9Zgrs+BrWj+XIqhODAcDb0MVarNvJa9Iu7/MHLaP4FHbm
APP3/MEe63YHX512HVhAJYMHhVQWVkxOWgSrhobZCxm86BihXQ2wVIAbOiuGNe0yCAx1085mRZzA
wCzVri+SEXJ+ZsZ7mpptS9+ET2WZj1sqkT/EEXegSB9bSTc/69suDHfUka8yt1z3bd9ywBfRSsdK
nZaZ5bTQiuABQ0mk6td52Sto4xByrq1Or0Obl2mBVe00gVRoJsvBalBliV0P8OJ0vPHcsCltWTU8
GtdpkROiQqJGrzhBUFw9yk7BxgT0LRheoS0BO9m1gIJ9Ip2s3YD3NKOLsVzOHbo8iaW2t+AtopYF
PCaSAjhL/Hft419uKzRO7YgQIFHsWXHj99vKGTmMh9tebPKIb8u5gufkAYG38VzgW+aSCbHFc+aJ
67LbDVV5jOUganj/hvwQ/tqkpBSwqcLOLmpmMwgxQmiR8kPrdfywbC1Db8XhJosmIGQDtBTfDkjq
b2M0okev29KgI7tcYKkd5zxgiiJzFRnTqOiOa8VGdloG44TsNAAwk3AwR+rR3hckeDWjzEDXbIU+
WYGtTzTEsEwDsZZkDA6xE7Hjr2HKXLnvcg/tHytsk8zVch+XqCLO0FgORSD0SbNkCPGDD4S1pw4u
cjtCOv+D9Tp8H+bjlkJwjwUb0n3QxVrwJH9DM3oSAlkcJpLoC5DioPIJ9Qo/A0dfUXvlW1H+kLkR
SNoQ4doVcdCfrZFucz+oLmDV1BdYqeFuySlfBxO6R8myU1CogrRMBKty0H6qYP6V+j6gbTZShauM
+z6BV3P0jHTI707okxYHrvCNOtCh2uhoyK9yHkLmdJe56qjy9qzAij2zKR+PDQn5tVP1ysGq/kT4
ODy5YXEAQCVPqAKiWM7l6nauUcNWAkVp0GIsdIrmSvayl9e4mNygOEKDPAYwUGxh4eKcusKPr8uu
mNbVoXTMJwEhnTBZ9hmJFruuQRdepr9O/vn6EBEDGLdq3I4+QHmstD+AMv8jtsJvBbUH4E4BMQUf
1X0XYNLYU/A5CLoN/JvqBEqf2cYZveFJwcFpD3vKAd6ZmJZ5fm6hN7hUg/CoIGtrzGUSgNitqO8d
DNQIDsQFn9fCynQw8RdEtvGr6OAy6FTWPagLa7f0YpeBUWodjMu8TRGg7AHcQ/w4q9Iea92/UruA
KJkNR93J6L3pkMjOgI2qcTeIFMWLj58FAY1c1ZY17QKN/kVEQcocR6UPcVj/fYBFO9qfv3Yu52Sy
2AOBNm2LOX40S5t0Hpbpr30gkIQQwPp5zq/Dtax+UDiP7qkpo6Q0WNMC2cpNPXu3ghA5rIkHgJ6S
jm43cbFyKlwGIahYqxZpFQS2SnsPwytgWuc8BulltkFxeUx5gEjPsUvohUBj/GLJ6TOKPDPhW8Jh
ooucx6DiSdY2H0AyneBfblkkGF4cAvUTBuR9J0iJsR5DGakNDAihAlgodydDFMHX3I2OzLf7Y153
oHEiUUlh2AJRRaaQqmsOeyfEyC38jTclyL594AwHp6UGj72yTVg/PrYlTNb6kR+KWNEDLVMxP0WX
oSCt2oS8+oJCkbnIDl9hZRx1hk87ypITw7Nr/jkHuzjUMlWetOGvDYCPDswE34X2r2GZMne46Wli
O9oPPWQQYSeFRfVGraLYBqbhDOSw+tFAeCipbK9IRst1DrUTV2uYA77K2DZr1C05mcqTccRKdkMM
bgfxdhgghh/u8EMAs4MnWM3r4BDM+YQEov4Asb1DYUQEcpnWB5cBU5P5xZagvQeAXASIaOawFMVn
tTa6EPCGbZ8gMNMeLQRJJ+Ha1eltPzomW8fL8hS8IrFSxRyczdeHU1jAHAm2l5U0bMXnmnesCNBT
rt1vg5a7qbSJ2OjAbY5S9ujEIWE9O01OTlrXa95CumHMBN3ietwzeFMegLftNzB0AjXWYc0Bf2CD
XyYDgyseg92EiKTAqjfDWeUsVi/FsZrnOhxdoIMLFMzC/oly66sFXja08DETExEQkWhAhc9oBhtv
Gm4t/MqQn4xQGO6RgqdlL+6oTcozIAHiPvWWs/XrMkqtCQ0U0ADvdgVHdpPzex4ULJW0n/axq8cN
RxzjCIsf3HkokKcclmk8sIeiofo8uvU3I4hzaapQPkn6gpbjuMGFCr1uUU4nz/XHE8L68NjAK4bS
gCdOzghCBAxtmVkfdWJm9szvQT5WPohbAjsw//PeYT9Q1oXuQ+T3m6Af+++dNz2OQPscwLVRBzHD
lZZpbq6hVu6+6vNTbzhkAyTZTrkeE4Anmm0u0d1rCVgKdM5aTTjTR+apM0l6hNHYRhOAVRtDgIDm
46YNBQI52Yg1L3000EGqeipCc6cK8Ndi8osTdJcq9BKQ7nf27FXzQUf5nZECAAYBPnbkA204i6MA
Fvp7ECajNmdau2rT943eBJM33DNnKiCPLv6ETSm6Dhz4gxClLW8MUgA/nMMyhPPWZHl4zJFPAlz5
szcncLS2X50M8UOUT+OhgaL9XhoSPU9UlQkzuGixLB7kHEk50FE5QSP8W+kU5ZbMbduld5ujO/vB
p/T+mZJGkP3Fsgnipu/576lTYUNkRvA3bDj0krZu7RUXfx74qMPtwLHuZZU6jRVF9UXjRl2mTh4l
rI3cS9cKOwX5KT/mtjWmCp6BAxnUpQQEfcdCB98Semf7eBoA0e9ldF0GNN2PvtdFiEKwq1Njtg9h
65oUNWefBgngIKSMLiCmkyQTaJnTiZfPA1KRy2Rf+2KDsPubRDPshfYAY6PJg2WlyIPE6fBfC4by
MOXAUXTuB+nuv10S6EM6uCBcqLYDqPr7JdG6de6BsC83wyy5xeDe/jaQrEZJCqWXTaMifegG2kNd
SQRb7CYtigkddB1hmOTZsOGEigHg4tnKuDq6eaqKbjgIsFB/Aowp2xauw2+Tn4tbiQI+QE74VcD5
TDsb2lTl5+XuV1Xfrl2N5dR85B/yHuk1X/axDwTuXKMA9/Q96cLhBsi2qJMbCFWHW3TEOx+l/9mu
ShE/laoW0BDBAE+OKkH2221+7Rsq7qS2X5MUkqj10YVJ4RqXHxZb1BPPvjPTZVCQ0kW25ewC1JqP
fnkgCKQa4uLcGYIbAPIkWWG6EyrkcTIQ46zrlusLyUe+yvIGYhdQbT6JoG1WJlRyXQVxt4q5VDui
A/JMc8iWVPySe9m6hGDs/8f9Egf4kr2FwI4v6N0lUFWqMWPcb8yAL0HLkZy8FmZBMI4HSyl0rhPQ
4ccqNm1ah0F+8Y0kO5mxTxX0OezEZcqsfJcBSMKnK7D+TYKiDWsSWWv/UETgQ1iR98C6kD355js0
78K7ARZnoCNiET4eJl3JjSqc577KzdGKqNxFjrXPaL/mYw0pCXhkAmOinVszmC8lh4wASvgg1jez
5qj3p67aCydl8LUL24Mlv4BcG4VJ7X0AtXgnLLU8PUHlxVMTWu+zG827W6XsW3wqOkDfyCDKcea/
H2x0c7DnD7FsLfvQv4BiTTHEawXNpjwu70qxE2L7eHWdIMWx7qtp2jXGhbhNUK8zJBCHLpvycxNd
8jyyDq7NCchHUkLN2jt0M8ayGylMwdrmyZ+QWTo+yo7hADimCKd0srod/Hymq2gjXOKBRMCRIef/
7wT+nePK/OmBFYewAYGacRT+w1FpgvpXJ3xUYnRO4gSeluEm7Ec/9Ul1hWsn5MEy/kCrCiEQvHr3
grX0YLk2ODyjQrM/ywCgMh74iZG1H1qzzcDSudCippcOuADQa35ABAsavr3SO4pfMGVhi/Smhh1v
YJh1ifxJbP77My0rwe9hALQsIdGB8hT0FpEO/37lo1NZCDJ1/cbPey+VXrSOLYcBOua7p75towOk
VFODWttJ9jpDId7/a4hrE6WuT/cA8aP7wSxzQ1d/vIm+IGcLkOMyS4pijE+/BpCI12gTq5RoCFhD
ysqt1LGkuTkVgtcqWTZHuzOnYR6mQWxLU0BVMUYSBFW5M4Tn89PcMmJDWR90p3ha5Orsozq1szJL
Hfu6D1eKtH4aCK9Fj3XTdAIAjzbk6xiVLvituPro9Oj8ZnKYPyqElmzAC60sZKveca09ZS69VJaz
ziqOhi91hvxGAD9/G4Si3x3bVB+tQXPY8f5nIKjsAOUI5Tzy/mdQAMF3Fm53ODkUo4ECFGDPQljZ
tauFu9ffyaQ/01BYl0ES6wI8b3awVHRC/co9UmXOGuhlKGjjmRH64+uEUs1pGczPLYXiUsJtHq59
4paHCaYgylLlaZiHUoxPTQO5G5uN6lzMNqOyQbkdak0QueEfSIEG//JpgZSf2X+IT8D8ePcY8RgN
VTziYgZvzklF7neJisPhZNlRtcmPY5MlMTqxP8acPozN1mfoo5Wg5zgjrgRrskBXE2pHBTVolOwH
q2WXKYCApSSq3QNIt8403CdyFqgtWr4org3mU1jW6CFzBiPfVoh00jrexi4rVyCYAqur7Qq5PQa0
umTqcih/jrkF4OE8KO3Fm7ANn+IC2cQytLBYPEcdP4/T2CWO25mNO8jx6o7jhmlRPeYdnthDpG9V
0Qc7CMeCSTjnDEEM4bWgmV4c0lhJMbUdUk2i9wG1gMMP2mKunQZrkJSBjcnApf3vG35xCnt3pc2V
fXzp6FMB1PGuntJR5KDekHE0mckONXh6tCd/2FGwVMY2rtO4d9CMCko83k33XYaRvhYuZMKCaAMP
MvapmWq+4q2DumUXfuvc1p3DW7TVtH22JhAesmjuyY1ZGvsc3IZsXOeWPe41AGxFBpcuGe/d0Sn3
dFQsCZStDoCFp1y37s63jJtymUDAJAZeDtgut2b4aixvxUGS22lDv//31/Fvl+Lc6Q+BaYCJY/C+
rkAkNIa6jokN+Hn4A/rPjWDqW+VxvbbIWB3g0QBjVvDenKx20sBEEXxxovIe9FqdRB+vcrvZca+t
QBGAv0LIFuAkdOjhA6rW09RACM63E94F7bM/QWu/ggPNytgaxMzxVaIRs1vCALS/60Nob8cCfNfQ
bR9iEDEC5MkQ5Grj3ttDhvE2DspBJokOOIgx/ZZDqb7r6wGKngSdsjm6HEb3azYAJ7LUu/Rc9IIv
O4MYjXUuOsiWAbtirSlYnAnMlcnKIlCNaAdUypnwwXkKx+hRBFn0CNJ9j3obEgZy1OMo4KRUdx+E
XQsB89216KNn7AC0OT/33oddcVeOKKxZfENoh9amYY9hLv5gxq+PhYJAGMS9CNwmInH2nMLeQzjs
KGpP7UCJ9xLUd4qbL/QT4+UJwLNtxwu2qYE53NlDMOyKakKrLeKffelXK6xnEzqdX4Azd+8NblLQ
zF9Z6xfnKrdvACwWqzGq1RZr0CeBdvNB12EJzFCnWAr5kk3ceTskyTnKhxEarTnH2s9ePVOZZKl3
hJXTn6Ixj49gk99pTp1TjCJJWHpk62WsOi4DsaoIJSPXSyeC8sx/X8vvZEGW+ASmFbaLjjzibzyo
fl/L0XJVHF143NoSbPcCLa+1guG4UnxKrQpZWMGtP03Ev7SDUyL/KPEN61BuUBvWW2ASzmSIn4rK
wyMZtGOUgV7yukTbedIPggDa4uD1dy8T3Q4KRD3i3VUGF+DPDGkVSPQcYVihE9cxFKs1rvRCmuDK
q/4sXZ2fRe7gV9Xd90KUH0jO+nOQ8tt1hOZ77EBmC10yqOq8b5Hhbmo7yBNy5PP+xmlGdTQQsdtz
VZ8lL4qNtOCCB7wQDNtGSGK5oORhyYNA4DiAq8yNrFNfdu69Gp8mCNVsud2xnczdm6wGOxnGGES6
oTZngKCCHY8hHhdkdGPCur7yRnQXYLo3JdoDAE4W/mZUHCAWPE8leh0cFDwC7lU8fsd/SD6ZiayE
AacJ3873XoQPdsGg3lWPgJbAlH1NraG5Mz8hM6epiXx28FgIqlS8GacmTAin68y0SDmNcIukKcu9
AMMftaf2Scx1boAsvIPkQCb+98UV/aNehNwYfq3z7QrJ1X9wbMk49aW2gnqTx6h2eBDEhbd9fA4U
QqtsEF26TBGZQG8OXVbo5bqjdyYPy267lKDJL5vLkPl9naJBMazf9kHYZ90hekwLv2weGogHpJnl
q41b6+Zh2QccO5z2kDOuEednZ+UADbGyvBHiiK2U+0A1062KSZMi7rS/e/nBhzMAIJfau8W1q1dF
7tPERyqe2NIGR3EA+H7ZUmaCslZQbn/tJ25GmrfzxqD/QbQ3XEcsIUnTMnanyCM3klnxAeqy8kx9
Wq8bf9IvcK15bWVf7QV4h/SGFALrVyFGoOxHtbbcMnwZtVaIYlDsEiwLX6ZIc0gwkv6sqWlnLdCX
SNgQF4SDaFpboTk0U4ByCTCEZzCfDx08IFBU0e25iqaq2uJX6jZljC5cgCasSRDEOh88VN5sN36/
udAjCxw4yc7kRvc9Sczrms5yA1ZsxtGj59wLN1ry+pOrmNgZywo3I9b1LwF/dlknvsUBm9DoENm+
q73pySqyW++64pvXTxBUgbbJmbDp0hk09bKSxmu37eNHw8MmdZgaviBzfBqhPw6kKccvXYd5ElXT
JdeO/xUY6ygpbJI/5bIG0tGKu6PjyxUKdd2dlh60zgp+WWagBLfb2JH1Kh5aYEtjPO+Vpk5iAeEL
7dvGTjtltxcH5fIdrup8XZIaLMguf0LZy32eZ0iXqjNUSj6NHAJt2qleoaYUnd5mg6OQxGb4UuaD
ltHx0XZFlSxTyKEOD5zpNG5G9xaDMpchKvrmK6qvObifiG6jDlr7Ii4S1lnBwUYV/jTOgw8Y6zqm
pZO4w2if6hgFIgiLQPBXEaDzWPTQuwN4YqGvv1qFdZS4rn8oK1sFlRW9uqgQJDJCdaHse2sNWPh4
khnqcl6mim3omfcvR+vcW15OSxW/ej3gexHL6h3rA2tWugDNr2rymygKIE8BcjkFcZPvCcCkh2GK
zRHP9HBbxgbsNkBS137vEQge4mt3e9U91z4PsUyP7RfAWL5TYNi+gyeyx+XQ0EThj7fAkccHRVez
EsGfWcAf+9ERJ+BSX1lPwVc2cWEOhSMMGnbYqn5umby3P4hGIPL1fhkBrxwlIBt5MDyK4/dEkiag
kw49O1srng0rn/pNYgo33DKYP108wEgA9iyqcRMgSsLFgkLYqgb6CADix+WUIRjpnvMIDpWzQsPP
gc9bcez2B6CEoCH6v4N0gh+TT8Vf5y5TQooMfPD5nGX+6+wBRrSzbI5cvTsAnXtQWHPAUeQMGFtQ
Y8vgFerv01/7aisnh049aVRgeAJTWPwCPvlWZ6TciQ5O7bocESV08hYRkj1aYS0ugdfb0AnGfh/V
ztRlzghYd24u3YhFLm8cHWxaMf4xyx2CbQdT9ATX1HfqwslvScKXYVCB6RHVIikH3tQkXU/6dT1P
jQH1uegRW811dQmmZcqASVhBSxn6TZURMtXQYISU/QyAHD0kD/BFDPpNE/VOkuXjS0vi5qQhO/6Y
ydY6G0+Cv2Xk47JLOgOEwWWF9aJzyBZauPEpH9zdCPuFrxm0FtLK5s4NGWAP6dGh3LuCO1ddVvnK
svGgAXvzG21Yv+OF/QLF7gCZod3Bv97rgNgLsD7XsjApzSEQK6FO/J2Jp0i13jcpYRGbDTLfaZCo
16XbopqJ8BS0N+jfDJUEyVcAyR+5soc1OwZ7xjm2eWhgIx6S/ujMw3IkbOScbM5zXdPDUNB2txxw
xJQlioFei78zTjvqwjnHBG53oVHhnfhKo/kQb6SLZRdiHxxFdFaHMPgNnUEk3Yw+e9t06NAACQsm
AytxJKhQz18O/+2cZbOuioyuXINmgPFyvl52+qYkH9yV/yw5Rg7MoKC6FkFEFbp87wpUWCsL0ud2
vAZie1o7FNLDzqR7LwkMdNUbEqFph+rrBAO2GxBmDIhBbA0AtZOMbGruqp0/REDBzkNljdW2siwE
DEWHSumUITReNt08p/CvIQbFap23h2XnsmVsYMEmP1zVXr1FVobe5jy0fnPCN5zfbTjrJjTzCZzf
BVsFvjY3px/yD5C2jgeo0O8PKA+PJWjZIIRyIHgyFyN/D/CR5Rl3iCHVDeAW9Hs7tNgm5zUXhf/w
NjiDs82hrZyWnluVaZQ51qryIBcQxaouU2/wEWvmHtu9HUc1CBougkAT839vIbDGDm0cXpddXglx
8AaZ287p2mvZw9DSpaS/+vPQoz52ZYxfmYF1GZwC5duun/uLJpv318bHA+2vc5d9o6t3Cv49+8Kh
2ZX4Ir4quwlTz+Puepn+OjBakI2GeDwa0SS+kgomJ3mn77Z2UUOcBxgXkyOkjkpAVeZNDwoDPDGj
ulnw69ou+yob1cLyZkEN/ctI3RES3o29W6Ytm/Wn+/oFn5qfGtKjNoSV4EtMRp4i+0UDxzPFi27L
FRE9/QLDrXHXGWoDhot3Mxw0gOAPe6TybhEp78YOV5oQc6MuZlFgmTWWnFlwHWeQnMkb9bv1cnDZ
1WiSp51RzX7ZF9YGfAOgHZLl6NvA6IMcWHhe/gN/tNjWjXvQE+e3zAKP36cVzLRtlLYqVq98UvDt
8mYFLd3zOPiAAeJMRMfroBPeLfKtrxNofiAR2/7dbiCvmIN9uhqg0XcPjCeutWMOokXtMQWd5Nu/
nbu81CXidYqcEKminpMCRl48qh7tSZV/oMr57MVj8QIpvmHjg6h+EGFVwt3Lgmr7fAY+o3YG77vN
Vm4VoPLEWHSbajPtIDI37ZZp4bYQRmjG+jUgOcDtkfwzc8pXE0zVSxvoad2gUX/q5gF/yLReDgBv
/VraJUQwityezVHkvnFqk1ALChfAsHA4oE26xjNOVY+ZLqpHRGKfmqzNjssMuFN9U2B559DEGiq2
hsjkBHMFn93B2YKrhOd+QpcCRelmCtNlaleo2gZOyQFfoBfIgfCjp/F4uUXasg+l2/Pyh8Ef6UxE
3+tAtSmqDcFumUrIwx+7AjjewRcwl+mb7mLyUFyQSKKUgILupgsbb7VMScWRmjCgRZZbarkRAS5y
tqHxFK56rSngO7/PKSjgWwX+XPLrvq2s1l0LP/JWEfOPMuP+DSs4eZ5nAeQobn5ju89AhrwdI6Jx
l2MdiGJvxyRMbP7fX7e8JzTm3Of/et38vy//w8//b/kfwDzrrnagvk0w5VFN9wqthHo1idY/F1An
gVgBc1fI5b2vMhxSdECd73mBBpguo+gmR6s4ZAUEljM7cF/8StyWM2Dc90focvFkuOVtR+6PAKzS
4k4UtLeXM6C1dQgBUPnsQUB77XbieSoGQDc9jR6dKC2oM7v6wa9iZBMAd372JvmCBYTnyecsavs8
sX3rOTA6+IxWq51aFJaBpeXHGytm03F5m0BF2dvbcI86v94GtGm8zfnX27Ri7kTaIj6ymtlpO0b/
8V6xADJp+ZMiq32Z7yG8V28hTWAl4oagdt1zHQd3ChXV+3Ino3uMHmcgwK1q/DuBzCHkSBAaJS1K
IEkRx/TEi9J9FkhtEjSk/pouR5dpH5poZjjqfRP3+X6cXNQw/NGu04lpoHUp07uOt/JxGbwpdQeU
z+AwhzDIv/t4Ph0C2MDAP8Ty7gIiIBBSxRfIsxY2XFlxFwX7UmoyfdP9qJCkVPYtFpSgBFvR1XKg
GgqkcsR6mXTBdm1gqi1oj/FnBbHK5QTPKhAfDUhikF6f36htjp9YIbfnys5f1Lif+xGS2Hh4Dli9
FgYcKtCJP4w6lZD030F6AU9yqwSlEnIb3yzb+tHppn20YlkC2jBAOwAXy73qyyS2h+rZmodyANQ/
cpt7kJWY+Rzu6iS7LieoZrbRoWV+Xg62I6fAWUXisEyhdihWA9lWLTRZenLD+oX2QG4H360a/CXq
Ot+axnRAAUMoDr9D4K3qzhdfS2lWTVAF333kvEB3aPeBEgETHQ/sLYCH22dSNl+WMwJqHl0mgaKE
Bt40FZCpUgX5an5u5b71Y9n1c2M5i/oD+fpz19sG5Ln74DqxiD4bD1WrMAdFruuGs2xQ1PfmKUCS
7uyjOmNLVfdJqhBFMZ7H+8pbi8l3L7Nc2TrmEWqXms88QuEmTaWBKGgIh7Q8XMsudpejkwKuIQPr
WIozc8q/hq5sQQdz5PHX/trFF76c8WtfH0ynwO407EOjmeb78/XFwKxtB91RPFYyFN4xIFly1oOt
BLQO5V/7rExZuyZUAMfPpywHYqzy8K6k+1+7lq2ueh1Y51zRaIvfzmyC7IXXPAcoN/ykUeQ7xBn5
DAfo4OApLB5d3Wa3Agy1tLGtYmvQQIXBFwjsa1kCYrocXk6sSQg5HK67hEAW0kpYZPXnIqt2aGPH
b28DAAPCvlp6KEVc4Kejbs2iPoAZmWf1bzNSsgHXX3SJ/UrdII7aP6Bn0z/o8QIBUQcxNAGVKKii
+MpdDYvmRvmJGsBjKgk0AJeh9+PgmPnxyZ7sVHRu6vWh85SXQf/omyYN5lkXKgcPYLYLqSG3ZZbT
EjmF4FgT54NN2AarOq7r7TIlkOrb2RCiWTUO/5LlyKG4z6ot6APmqSPWj8DqxB9thdoU0f0XFHMC
dFMn6xT3sBmrLGSQDIqxX0jeoK+EU0Xc/Kks5j9FOrQ2dVHBiqLg8hZbMxCnyZs/mm0dgTXkOS7Z
kLgaDmH/f4x92XLbONftE7GK83CrWZYlebaTG1aGbhAkAQ4gweHpz8KWYzn50qf+i0YRGxuwo5ZJ
EHsN7jZD3RyAYtNtXG87StQiedWOR7rKxgkvqR/JDXCQwY0jgCKy8KyhFEByNn4zRYcWr9in2jSp
FnJd2XW4pOMEitEVBNBjyMPxy0nENU6DgZ+9jIUNB1yVBnivM4cV15WmKrNOFLsMoHpwXWnqmb9p
ssDdoLb/TVRj+s/kSDh1psGPGR8d7v4if0RZOUIdPYtvahlpvFcDuafHBvKPvyZ1ssKxUx/8SAXQ
XTQJzmfRpge4YY070k+vtd0XGKMsPNZOb7zMqxsbhTdoq/rTW1JjB8xLBc/c/01zTZr4PW0YMw9v
+2Cpm3g0hvJG9Ow1cLoWt15fvcwesDc4YR1+NHm6riCWgWpmo1YpdLl/jim0cOCKwV5x0+arvvYC
MAPjfBvZwXwAZrA8jBAEToOZdzFosXF/lzflHTdHwXatVrBbCb/PbhosdFzmj6NrTbBuEPrg26K/
desGL/mt1z4BJQCQW5Gpn1mVLRK3Uf+GTL3aWeW+DlXZr7Tg8F7MfWsTynGXBzhZko07fY2DHzbK
jqhbOdVuytMRwLRq+prXPymcZskfYTDF2GIe5+6hSRK1tsJB7ZzUlm9taZ/AFGtxrBaKezby59oN
xFuicrwmupptqAvtmBqIZWs8aaGbZ0C8VzRbM3r6OHwF31X5lgh7XiY6rw668OSD4jj28Z0R0Pq8
9l4rf4DfkLIfIWcm7jtreAhQSXrlYH7ved3DUCiSzw4wbzg3QW1RQO516eMU0wfV0MnPvCq9nfTd
f6inWt37C6lLffRwuEOxawN9leJsZQFElFDpoXhkQhTHuQiOqaxNYy+iqelueM+ntzr7yXCjfvHU
ON02ZQdWkQn3LBMrt5o7FPuG6a2YYMHwH1lzGr2vxacfcGKCjZ+b4YylVWzn4qT+nkVxtg3xvriE
6AF+QM1KQFiB/txc+gAwCzhFgW5ijXN030Cg/Z5P7QaoFOeUmJD2euc8dP2SxuQMlYRonm+taK63
Dl6fD12ou4McPLhERGy667IeQCP8lb6kToATiKZKfoQDB7Auxdcdb5DremijHwJVqoVWO6jkCDjS
j9aK21UFpgqz9zpS9W7Gfu0unPt8FYihfCsd+wWEPP/fvD4HeOVeyDSHqZwEGlS6Tre3IMr859X0
MfqfeZb23yBMph5hwvXah3PzoEXuHrMKRlmjC7KVzKFS1onSPzVzXdx7U/xPgaLPl8mdUOgp7emQ
9jl7npxkT/lh7IdrT8Uh/nL86kuHwlTEGABwqMIziVdOoDnix74aTmDsrsdgKl6mmVs3PudgSc9z
9KWyux95ydt7UCECPBKTeeG5Wfxl6AcJTlJcHssUJEbshe8bk48nnljjV533nQsirNtAZtbyv+CU
uuLxaSw7/O9Imb/q4RQPKTwTM03qcf/A0gbSUujRYBio9ytVowbAVVDuKHbRKir53G1Fp7rLytd5
NNn1oOUJ1ntdAoPo15M6XBvcc7r/7jpdpA6zaWhGlZfwdx3kWiT8RzwM9hH/lc+AT7tGiKo4TKbb
Sj9cRm4Lt1LTZeMk13yeUI803QAiVpu29eWauq6fx7vYgnlZFsryGZ98DoGbwsPuyKxsfgYoRT8u
vWbooUxSHCh1CoDEZqaCYjJLmYnnArVr5tbBJmVFvYJtOBD5QjtLC7fzHXUbVWXHPqheqOeajDIA
dgkq8/aBYkmmyj0MAbGXIQh/4KlNiwLT3WUGtN43qO6Xa9467iJICvvM7fDBT3nyJoYETnr48t9F
AjaJudUbqljvHuGrV4OEXNXPUSFq7Emr+aeHd0b6qwHW7tN0bMbmO8i+vE+3EnzlQZqp14HDgU1q
8edlcbhXAM8AwS4Ay15c+DTtGYebbmC6gGPBFLBw2IZGvTYYV3nA5h2Nat+KFm3pgHNvkmvVvVUy
a8/uKMeXEao/ta+Ab2+85Amb0sVg4w0QzL5mNwNoewIBBjwxo+3jNOBWi9QCzhB7wde8iRp4rzXN
gUbnrN4xqMc+QhKhfXBxJEBhzh3nJivwpkmTGJMStFsLTEuzZAUxNHDb9JqVY/kAS2JUjCwLBThz
5ETNPL/2shnhVITIKOQISYB42NELKKun93weZKIFx/N15O74EBTZ45C5jYXqcZTtk4TZay5BJQUJ
OPBPA2BctxK4/U8x+J35oA273ZKyfXygJ9c0NNACI3WrvGBJcUc39kEB5DE0mXwau+DU9118ar0O
At214CuZTsmWBht7zvfliNNCGp2MHYwOY1ITzw+gR0ab0qoe5z7IYfU75Aerl+9XFLt20yTuKiNC
/p7ztyngXtowkK/x1W6fXD44X9qiq4ERruBjZ7rM0Qedh/VTNkobxElYuMiMO196Bn5iM9nTqanT
9L6srFea7iRjuayLUOEdCofWVc2GZd3l5aGYXe/VLsL1ULvlE6ou3t1UzM/0MI8m7u6cosKZssmi
SfB+KQ40+r+TKEsA3M2NOh54p+/whN7Akq5duiLwAl25GSt2oeMAeAIoQwDTVuCo/49z/1jqAoYw
c6/LR3iqrGuhmkWigdYJpLbby2U8xjMgklBvm0Xt7kM8DfkqpeBl6NME4U35Uja6W1GQmnnw5+p4
WRBo32Erq/ihrq0VCp9wQ1kHEKpcKA4hvMWUDPZJZPF8ipNmi1vliGMv8R6iuIKp4y5k1Y9r/DI1
6/E3P0S4j3mdALO97uvhBEobdWhq5MFjU0+QEwR7Dz+s/VgZlYFvvVMAyWRCl/U8F9q3E3MfOOwd
27bD96VIrOKEOsRsL4w24pR6x0uPBqhpu2YP/pYHzhxyr/EIZMqT0P5PVG/znU9rXFNCfLjLhkPD
4dOPoEvVp3oFlXwOpb1fC15m450GqFivc2HoZX4j+gkaFLeTksadCUYdPcA0a6ryUb2vUMk5TyNo
t5paoBc1DJZp7P5aCwT8rV7TpC4rnXLZ9tEZB9DijwmdmU5rhINfrwGFVOvrIh8/JcyxmclxW52q
fe7Y/iavk+7YlOkbB256d+lVsj96LvehLWBGeYSvT1VgVWVGKEaNAAcS9o22gFiH7YqlJ8fPw5Td
mCkQkY23PLe+XlalGK1AKTyLm0NW5gBqfvxguqRR5U/eAuj8aN1BCMD3ov6Qmd8qhbctQCQ4HQGy
FU0wTf/WE74eCVQ7jp4f+3pFo4A1xssO2DpQNDBCsTASILZQH8K3BgUFNcJLkMbfF+dQg5rx6kuJ
AyteQPwFLhdo2kdepbcg7nanNC7rx05CR8mxjOaAFIAe6vppnoGrvQyOEcgZqc024D9Vj10ghzuI
gK5okBaDMTdcgMIB6r1mtbjIGESDixcapEmpBeKt1b51EHfaUVUrkREO+0Ab+zKpUO//qGhpFVzi
lHs9ff/I/7RG9yv3mkZXH/HrQTzFRRxd1qbe5fdwQTjsxZk3Ir/FJqy9p1OYIVT3fwnNccxRztHq
nlJBjb2nEPXo5Aavr3+bSGvRyh8ThQYf7i9r0TIfWdflKTUImsvyv68FvCy//T1EE2mtj3+Qnr2v
cWP2lOaM6SNMmdT7+Bf8Zb3/+jT+stZf/lH/9QHp0YZ0QZh9C3W1DbrIP1sdJKzTRIpNyHy2pg2k
pYPkvpD/0BhFgsryl2E2RIDcYjuqi7Y6VtP0RL0ZdarHVk45BDGy/rJDbXDstxZdli3xNF6mON07
1jhMHxeW3Y165cJZWcEceU8jxLi6DHQdFOGwbcXDjNLLzvk1E5ry8wZlo2ZBQWlG4hGgsdnR4EKE
9hHOKzfc7ZL7KONoQD/YWaJxIeD3KzaW2NPXtSPWlEIDgGB7UDMHnP0yzcz1k+pQJ/V0pFAW47Sw
kXzhdm58T5PcDm8SED34fg2NkLPb8IaFS4rRzF4JaHMWdby5xmb/IYXrZh8zeaZylD9PT9SjUtVH
j8YsBU0Ak0mlI9NrpCvPv2deSly6fOgAoBRgg5d6+spjj68aa44PDmDteMfgT6VOPseLvIA+6Vwc
AWDLT0rYEsxQ8EeYo/ITNXaRwbWSul3VrcGLrZd/DpjRuuXYfQf+t08TTJy6gPcBPgzLob+ua9IS
5S6Vxp8U/SKXNFbqg4WSZoWChQAON7FvZgUcIO7RU7gG2/XXJUXzXFjukrJ4Z80hlGMw4RKlBOa1
qQv77H6Hf2G8Hc1SnGIRi/H4Vbm/0sBpHKhRZZkcJoBVe7C7fwWlsHDeAuZ8qjt72HOJGzfQKRzb
KdjcVEBL2gMQQyZ6GaNVLpdlCnXsrBt2Hd4WTm0NVsIABnTjtXm0Eu3cb/ssahZ9p6JwW0TiJ9ih
w+4yPHbQtrMy+6gr+GdvR1YZXRmWrC/DXVOksP491BB6dheX9ZsE7mTeGOEPEvxDOLPyTRrpEphp
aGxTDNTd9yvLdycFT6oC3vZDsGtbJ9u5doVjHSZgA+6D+nYGOQ6YWBDwrqGsjrJz045PvZzgz2my
RhFhgrZBkvAHw1hikNwJuzVcGrqlDW7LiSk8BwOP9ZcGvjUx3J0gVPTHACXHjnUsQl7euBD8cxYU
S9zKh2zJntagyHU1FYSgbcX+yxABqVxk9rOlbLCrTMMqK50WdTR9d7mVbj/F6LKdIFlbwACeesnH
NOpaVQz8i6qsZa+wgY5wJk2sPhBI2bHwEwbIMEh+14bS3BxiwL/How4WrLjL9suwi1uUDLcO6UsL
WFysbWzX1oAIZo80OIzvg/gEpkXE1LdSTctL/cKFY8HZdC+lDuoG1vy5CxWHz90/5qYYdeBfsujw
932D2t78iGKxu2xEn+9sL5sfXVc4hwjP6AWNUmyAG2cBZ5gzhdgc+mu7C1HoSjE/y7z+rIdmf80X
MGxd9LldAUOKJQc/6QCOxStSp78EOMB3FiEOfE6iiapTmCblCqAzHB/DMfD0acCk0GjJADIOZ9TL
VjSsWS5WOQVNzp/zfl+wQD1qmbnj3K8Kbnkbxy+TGLiCDhjzsS/Wlz4Lmuk81zvuBALybyYFWNP3
FCr+BDJmaw+yTEsHEkw4GbPUj2yI402TZ+o2nzxwjU3DPNikAkE1gfE0ZDirC5qFGzb+6yxltCnc
eNgAWuq9pqBBLnzFpmPMB3sfx3m7KGOcBuUu81G+LYNThcMHo+DAvzOjAF3VKH3PcbHjzFLbwfWL
pyT98X9AR/4tpfdGWOdV7JsdQj8MKKVA4eXnzx2iO8OKpfYuGCnaylGDsvWnOKoKYjXD3eFGVskx
D+P6GxT8bFQInOLZgTY0TPF4iO9OM27dqYXHUKnkAYd907ZTrnd2ROquRIrSqtZGgaP1xDdUo09Z
7j7ZkOK472HSthGyCzZ0Mh+mPsoivU6PTjQOr9Hd5W0d2ubHIYSYIr2l05wOf3Ybbl7tr3Oq2hpe
4xNOxOaFo+v0lJdivg046L9QZtSQ4dHq0caJv+lcGq95tDhTppqA8Ya5y8ltQcrBsfhNy8B/KJL6
nsVed68hK4oSebWjXzTHUTeIvVmwpF/JHyGIrLRf7qkbQGiEJvGp7B5rr95RGMo775McvHPf9nkB
jdPSDQ6ZN75mXcweJl5lD02g500De6IVxajhpZND7dkrdtcYhCduvAQm2zQrj6FWCRjA+rpQCmjl
zmWZC1lyLE6NG2fOqq3xoLnGOuOcrROUCFkNFxDNxLoRENHAuR1kBECAY7fUx8E7tPNgXQo2veQQ
MzdJkS8gLHJN8moOqhxUeNafkuyMVfjjMPmUmQk8iitsLpKVGL8qr+4Pg6+HbJ3wAnZx6MJWBu83
fv8MbgnQ7qKRd9Sk0pF3whMwtIWwMYXmNuhu2Djc1wFvgmMoq2CTAecWe0W8KpSz4wEcGETWujCT
RM0qip8hM1V+qWVZ7HBI+R6W+XMf9bj7tZAHiGycjArnARIFPb51droPTVf3VnwCLnNHGZ0+dy2o
L53r1NGyHzV+9z8aSDzugkKvYbi47fUmipT3Tzi8dLj344xzludUtvJrKJmASJx7a1ujXI/OP/bo
tUdqLOxhL1dZwvgqcIQRLSy7w1ACCQchys833DbBeTk8kjZ5q3Nws9PlFEHlBFKG2KiWoH8AiryV
0hqWDRRt1zRY+x5AvzZ3esg9zXuKWSw0lBkOHkwMnsZt1Ccr7IP8r33cestUJ/hN3ZY9oBrzs2KW
/3VMsIeEBDV8pYQEYIBD64km5HafwB6qhHxu7wOtxTobBk/JsRxqqMx+dCfFUMIvVX4ZzWmUukFt
HS/dj2SO0uQ9G3IGwRlYq9k8gXPDwNZgizlPfepnhymX8wLCqs5TrKLqLrGjPQ2yHiGm+kU9duED
hUTBfzaeLI7UiztouWPKQZY2X0W4k6I4FjJ7k/VldRtpJcsVXYLRONuld7iMslzDcYnbeDAUeGSP
LQztg7KQQNg032h/7gLst9Qm3mqInJdAVpfSG/A5pFDLldRmHY6G8rTmSxqSsEoesH2db0vI4i3x
t9fvO8bBm0yFWobwSP+Okv/CcfrwZ6JggON7YYWSVYPi5keuRDEO6GovplwAjP3n2sYhpVTdrTQ1
dACZ9jhA0V9RPABUK530nV0XYCTKON2FeRqelY8CdTlIfZ+CSHr0gMpaEL7KC119dCUEY7tUe8/U
pdFOuO6lm0K5aDEqrzlyDaRE4xbtxuIh1CL6wbmfcRwIEykuf1Spugm81Hv9W4bIAog0zlqi/oDz
8XJ4xQdgePvoUEPn4YErGDwYgCj/Y4AO0EfnhSZhk5R5l3XcLHufEHDUO7swt6AaacrDLZ6+QQAy
EMgLj1rOG4haea8+qDGg2MI4JjddawSfCwKUEcrenyd5nkgeVWd/mjTCm8Yq23NttJQDBfXkJARy
qEiEXmWBkVtuWPu/fatUekVzBqNchUNSb00xErKi2HUdOAEwcEaRApHTEugv5Z9qZac3WSPHcwJd
sHDRMHjTD9VwtGrELgNW7Z3K8fYyKR3iAVa3UXY7lvOOZ23I19OonD187790YADytedY47YtwP+m
5Mu8EFYha6+HPCKtDJQaflqMStsKfJhsLfJpPFM6Nax3XkYBwc7SFmAx4+Ogf6Rt8wiTgFejLv0j
PS2iheNH4hKjZMqjGH0ElAz50/e8y+dJfc/Mu35W13k0hdaS30GNtkC/5be+24a3We+Et2yacFB7
7dOVW4XVgsdTs6HuyETznsOXo4DiOLZ1eg+Mx6PtNagd+cDWn0LTlFZmrQQ0lZcTjVCQGgXQDWyN
Em/bymI4tb3Wp8tsL/pSQ4VxCSM5eE/YLn9r+zsFZVoAJFv7OHf4/Ck8owi9VnUTX7Jwiv/cF6WF
MuBsPdisPFCWzmsJnWV7WrTwg15lulTLOQy9uzAT/p1WiQM6MF69Tcg3IYq3idgOquyPFKemhtzL
MhnHbouqMGiqvJ83sL2AYLBqC7gZjvhqQ5Hh/horRqHuhWkophRIDZRCTVEWehkXKQSJYtaEJ+MU
+NTwDrpwjrKhNjy6By8bg3WSV8PLVPovTeWFP+sS9CTY8X35z9R6CF8seIb9xLspznC791TmgdR3
XVWwSL+Y1Mqs2v7vqnU3wOrWrpYBUA93LgjSq6jVct3UFfamJlZNvNtBSHtCMeZXDLIJ6jjBxdAz
GZRGDW9G0ECt+tSEaXTniYwdxqp4GGcv2uQFvDtLsMaPIqico2qaeVrQZTINydKzZbdq+/RXUMAM
+kjpUw70I84Cxi1lU+zT7N4oAeSJc1ATKmsAYpt1S0Po1o67QVXHOYQ4UnrHjkbBbRVBLmtk+saO
IZ8Pyo98AIsvRVnDSZbUpQHHtedF79X1nmLY48iH0jng9VDdR6YDZQhofsMgY0FjlFWyxFm5fWmt
KYUGhG09OHaCW5D5UUkFqUaoY2+uPx12rdPWGYvh8tNpUuqDQ1SxbtpdfzoEtheD0+Y3dpI9ZYM7
H6lpfeBlFg3Avc1onBnMgIsPAf8rIuMUBdHgS3camX2Zkisr3CVz9gj/U/uoQhhJgkoImUAPdmQQ
SZqzeTxRE/bJeOIV6gRwzsRx2G/xsGFrmxcRXAZxFknHeTL39QG0QW9BJ3887fUhFXh2eywvb0cr
C29dcx8CGSv41E2lTlYRh60lpfwt7xprUW5wZyNDY5ajRpurGEwp2KqFJ/h9DIsAh1QQ8wizx2zg
1W3XjF8v5xTmsGI2GQwbhRuKfWSAxp09Jizp9jwTENODjcGdLz2xSDIxf206wIBdxy1PZaesXaOt
LgaZFCfjCyA04ffpRfExSv6hjhpBSKerOAzLM1SfN/Dgqm6vIbqaq/xf3WTe7o94PDT90kq9e5DM
gd0GKQd1STjdB8OwqYl8A2jYbqog/hwmbbNsISWxKYMiuAvZENwlEOba+CJplhBshVdlDFeF27SB
/LxJoQZAwhx+O8PWLRnIOB50Bd0a77DkI8mNNYiXczAvtLfvS7fxVg6sLU42kilGaRmQknBnaOIl
HaXprg33PFVPf5648ebrbONbnkMS8gFgDchEqtl9gcdsuhzgOHyfGO1TKPLLI8ivUGtKFdvadgvO
z4wXdOEHPyfcT82Wo7u9NqJk/S2Qfom7ydU5Tj37QIPYn9ob7kLSAyq/N9o0LFX430iX4QQNTroS
onSBdDeSnDQ8QfpiE5XiJRo87Cpx/H9QLUQFAF+U4ftl0n5B1RfuAMZQBtalbMubAV40+LwcrYqX
uGfhNuZesvVwgvwcO+U5apn+ntR4TRWqGO8aGLwe0hj2FxGYx9/ZmsYZxOxW0dwFhwoFB1SboEgJ
lMIAEmUAJefui9STPiQDzrrxZERIh+p98JqWWiMYqVmhlpRyHQAhu57t/qa0eH6IU6g+AFWYH65d
ioVmgK6oEekMMAQgxDge5V63qqj/R9Iwt/epaOUBRynsIS35P/YEzVDqzeZtH0wKR+r5niKD1vaB
58kbDV2Scrzo5ZMqV9c5HGbxy6FlONQyq1KTO2qPmjk/Uc8Ok/CUOtXmuhA4MtEORlmvIlLbDpXM
c2saugrMhg71LP8yEI8p2NBz8Qbsm4uDujY8cz+LznBl6/YgK0Fq57fpEzywVpGcYB1rci/TY8+7
y6AifvO+WgQ/Rp4DA+IxmLU2HJ4Kq0rBpiQ1vlfWNL/bYFmxcD51UVB6GiF1yCVMnmLmzytp//Rz
27kVKCYdZ5xxzqsqrpxVgAfZmiA5iQrSk5ynd9KYoYnEafw6Z2l5LPAKvsV9z/A8wIcu+gqbRFV9
px41ZQSVzAVdTqkGOszNYAUQW8drCl3lbibgmTpDoNiBYWkzqzff6oLHcooXUxt796Hp6ayMlhCD
AAzMdNvOCuCaOhylHtUSaj7NRmALkQO/DrdUPPmSfRsE6CthAcgc6hP3u+h+ZDw6N7i/XpITvIQd
4qL4UdBgwaN7vISUMPxqHnXKX4oILk4Lu+iBLoBMNullT6ZH2tikpi3xLQCfQgqUXaCxjK8yW12m
UY7I7L9OM2rakUzx5hu4+yZ1E7zodoDNp60LqU1z6foWUPoy2H2O0TClRw5ux4lM3BVlU5MyoNsv
fejW4Tymr7BtMItRE4EqA+QE6hcwSrvhUV8cY9BNdtEECJzpeVZRAKeAK2aaCRUMPL9GVH8y8D0h
DoDgNVHjePVTN4cCFijpeQRQ5m95NENC6gpPOtwcmygNDlZl3LlmGACDogRikb+xMn+8hWn5eOs6
Gb5xH12ZSUsC9BrmC8Aj9SUxMcOUAwVk0QMu/GtOkPrBupxgYtHZkLRd0JLwV2rSpjrDhCY5d679
FEK84yaE0c6Zmknl0Kl0iz0QifgfTjHtC3jC9XgufAqqxH3KcCp0A0Wtv88F9nZlQcih4Kdc2fVq
BjfjOcokpDJg9JUGrfUMTu1R98F8V9cS+5aJp4BrCUhngiAZDiKEQlap7iFj0u6bcai2fZQ7T23t
/qQMMBEPKKOJt0wkeg03Be8QikzhpCGM/F2bJmr3V1mTi8KJNiIoLWqKchEBOf5JFIVGPsmghJHC
cXuW4Pnxe+KcQ/6lSXLIGqCOs8274Ltl1EqoiY1SybVLV1r1YCvAJvqP+DU3ASd7C9Pq7xTiOGNH
LZwUUD6Wc90BkE8IPFJcpsNJjT28lFXt3HXgBK9UlRZr6oKC5twJuNuAhNl8u4boqh0nOJFjd5zB
ag2mN9WMzxvglW0tUvuOUqDXgVsA3u6W1KUBW+CREFveihb3JrEV8AwGzE9ae57nd4Gxr4f10nhq
YgnknWlwYytWsAd2VnbT1e6ChinRm+obOUJpMYvY1ykr4B5GHqxR3OzsZMJJFSz3JuPA2pDlnhCp
BjPJQPfGLBhv+zp7U6gqHQOgY5/SOmMrbx7Ersln/cTHKdxWIpIrGpWwJTi6ZfqNBhvcHm8di39z
oFhzdq0wP/umGfBShtt/WENW6NcAXY3tJHf5hL9t6iYzrProKhut8HbG85QWgTcP4Pu0VD9nW3g9
ZLdAFwTHPn+r5cQOMXRdDqFp6Opvsb+ljGUPZmE+r/7/U8ceug7SddfkfnA1Rrh26erik0DD1Mf5
9btXgvi4ug4Iu9UwIHagdGVGr2vl9gTdtBhyz9noBfAasuNqn+kKaDboSC9HexbYswW5tevnRhwg
qioOdDWbEVh1bfwIGO7ECdXKseE81kQ9xAakLN0TmGbmQE60RXQLbwr49NXyYXKmJwsFxC9F5Hjr
oTC81QFdHMYv+jJpQLTT7AAtnGIFh6bkQc7BtoNe0KE1TS7kVO+pHww25Id6d9jwweX7iLqU5GRh
CgVgk3+5bJV88cJi2jtOg1pfWaeoww9FBLgBDHmwq4HkQqMETFuD9DCaHoWuedQN+qBcWqGuD7WI
96oO+hcAFvXO4oZgpHz9xQXmPcZG5NsAFOi6s1vLSIJ4D/jcfyRwA/kmugrPimws71BrWthSZXdz
lIJob7tSLiHJMa8Yy28vVdPOVEip3JlX2P6PUP2iHsUZXtEW4CxVS+VFztILITHMinR6rGw1H8DX
hX63nbzlfCzOgHQEhwlW1wuYYnUvOFzgKN8ygRosugVkXDYtWCDAwJf+Mognb1MSC8u2QaKUotuJ
KUtPFKMrIZxX5icwTc0AKo7MoycwTeMn8TlIx5dSDPLmGodz5XBrpfGWEqAyO+y1C387v7WSe5YC
VJhD/R4HhWxYxGqAh6Uh1XY8K2AOYH0BofwMSS4/Ws01D28d2AigypDOGzwwshUJLNeV1y7sDASm
YO7c5ykFNoO611Gt4+6WujRKXbsD26avwiL/FxyKBqwJme4Cy51XROqMYzFANkPmcKwE5bPi3veR
x+3ZkX3xqnfjMFevoeNbaxvbZDxaf8wR8EOkPAFwKvhI/ry5SlN0KAbcuANw5cPEoG4Bb7IaDoRw
AImSLrgoYJRsgHAdy+G1SwoYWdsG2HYOM+weIHERlLj/scy/G/MkAx0XbHEW1PwZeC0I7ZoYY2yE
/vavUbqiWJVaYEBEoD4WbpXiY3aH5TTO4yaGhRtUxRgcP9ts5nBYtNCPf2of1lGZP7ewVevcfdc7
mzT1dbegmAB3qYP6U9JecijoBI6710j8Iz60EZQeYYTXNAsN89itZ2QEajXfQ78T0o2psGHVFGVH
gIeKNYMr/NJiJT+GykLV3PYcftMVHAeMstUbKezycZZVuLBRn/ieWHydQjzs3yTyjt2Y5MAZ+D4e
IfgJTQzSOWqT3S5HEfGYu1W51F0mV7CXh4NqXdTBdkJlx8dG+WYqORBkoXn2xfhG3IDZDqPteDoN
sZC7iXvFPCzA4RnwluVb57zrrPMYZW9c5jCeMT2KZ7IIb3K8ucIfr4IvaBLkDwAzFFCkhFe9MwJD
M6tGF0seP3nQsLlrpT4xO3B2WQOn2SJo8fJMl5+arHqVCd6br6Fpxs4TcLHIUBsOMMuezyrDvSXO
rWEb2LzP11k83StoQdzkZpRS8G6FAz47AyahB865i6M9HChOOAKdbBTHMhvUjfkJ2kQopnUb3Cyt
e59Z6T1snwAJcZ2v1KO4aLgPxdUoXcJEIr2kBXrUS7uRekt5ulHpWYPbjJt5/OgH8NXMM+Fs/Cmt
3/Kp31SosH/PLPgHhNyfT1aStEewh60lvd4XOl4U+DZ+UUas3oPL0U1fiv4A7skbs2A9JPzR+1bl
9l5R6bScIQANZcifHS9RnUob9uLkvrOaAOs5F33Q72Zd+3Dg5NBLHr1n5fuQ8SLzSxjG5DcdkB6L
S60gmXAS9mdfm3HLN7WZosA5GM0HfDlc13Mq9lR35k55ivFWcpBOgQdL2Kfutm1RXuojDm2yeGQ3
l3KTw9zHEEzkfdf0YbQKIcm09ZoQtinNAOieM4gVHClhP4kNGU4ZuwqATdd783NvP1gi/6k9HHJ1
TBRPrcWmLQMgcy/yma3qAC8X5Pbg44AZO3GYy9xQn64k6qnvQepTAyvnfA08z7kB4Xyq/Li9AKf8
2q5WlpPnKzkafa4pPkNmKYU4pO6AihiL+WYwDV1Rk3gwTg7z7P9Rdl7NcRtZG/5FqEIOtxM5MwyS
LFmyb1Be2YucM3799+CAIuhZeWu/m67uExojisR0n/C+/W7li600gpYdNDdC4zrQu7Vyv7YNL/Lc
WXDrAC4YBaXgTbaZiZfIlz0oFXApFexO5XKEyTq4oVShiZK1DOs6tBtYJpP2u2CtV+BC5Dt9wbxa
sdc5jlx1foCvQn709tWven52E2SHVLtMhxTqh4M5hcNLXzcDfFPMoNjg5m90ylFkQaXC7pCr0wTW
dDScN0Ox9sLie94k+eVOTqTpqTJ78xx484fCLn9vtLzlchwYX5wy/70YkwjOGGEg9CAFioPxDLim
Ts3dbB2UMDI+U09AFQT4Vueh19RT0MWwzJBf+F1mOY3k62yTlZvMaIC0sxS4ZbtS++gl43Ng181X
zyfX3ztwm8kSMBaYa5MYOLXMar5SRLFgg2b9sywNn6KoxP3Va7PyhQDen+JTGzbvsNq1D2IEHGMM
Mw+vO1k2WvdLRsF9qJfKczvq8Yd4UjPKJJpvspIhb3KfSkDDfAiU3rvmruld02XwyCnyxdKfaVIg
gU+Y6+TF5VJ4ommfzYW8yTXSZC/aPFSt5zxQP8pqdXhO3ab/HHpZcYSubDiakJh96CjJOWV0O09+
+EKR0ZOixt65prL/pVwGfY7CBwD3it1od4m1I+hZvhhqPF6aXv0mPBsiqnLPu6Sa8btdpcVhMiOA
LbOqorxPHZ5TTXtsSOD/IqLen4ARdd3w6rVpRDnJI30jiX501aq5ygDMvX3mLg1MSh5f3br8OtRq
f6JKqFlB6kEWAKR+yr7kpeYBlwpuvQx8cXXHABR83hs/ZGUNz3CZ6BdxmhdPUZa4D5n/H+6kS+oD
sUiuyTEMl20Mp7EMrkoh164K52aX8R8OfAMaqt5gYnW6ANVqIGKH6GavUz8p/QSdBeOQD+IFl9Af
mFt3ij6gV9oFun7IGkjM5IYxN1HVP8rlQ+4Zs1G5vInsfje1xNXKLNlFVj59qJyapr9cJ+Bt0zi8
g4I6fLLK/KGdnAjecb//Ws+ciNZUYjHTNGylivHV5vASmqX1JacN/GXSlb9ErM4EAimXMI6zOU5H
LQ/jg7rE8HPQvh5oFv0NUnLKa8I3GnBRwFX1m5iJXKjAZSZKUJl/k9UkyYBl2JTAoOyDqX2Al3O4
0ho9XNsgeJ1p3fh+6fUDEfo4+uTWs+PBF0BpETQl38J6qi6p308fyv4zOawexqPlRGdHlIfN1czX
7+TybWY3n5syB4aawGN9iauAVGRhDKeOohy+mcz4SpvqhfqD4DaAJLprYQX+UHT+N5dGy29USk5n
mlL4w2u9CCx/vd3BFBHSmpi0v1aUdJA3jb65hTfdxjBsKVzGywOn4NC7FNJOUfjZgNPiMOljf5vH
gpzXMlOXYZNty7TOvXK3rfF3zVzfzfqXssnbl0QpS77uq+x7M8Jmak7j7wSz4mNhuRTbqAkHO/7k
004xObZScBA3Qf85aams6zIQ8VYtxLefMtvbiVJE2hA9J6mVPfsUMcGpasV1dabJPa8/Km7b7nQD
sEB3IEUqg0NdIdTBDs+cqn/HVKp+p1Ltc6O2w5eioOxmjJ327OhGffUX2K0y/nN27eTX2PECvvbm
pU6mMr4aczecMyP3jq0WR0cPALtDPzvBh7o4NFACvtiNl5AysyftlChtvu+mLPzgdDlCtY+/VqNS
EMbDQQYtNZUrhAIfl//I/JjHfJfVdX719tTTKeEnYBiL85C1fwQUGd202jw37vJrLSksGd4Us/z2
l/6PLFfMAes24yGprTlV64fetf5cv+3LpvzOc5LLoFGjRmPH35dVfm0rswG8Maer2VFq68laBpkl
bmg9eVOmHoCfsfbpMKfzToSbYe9mD3VIlaXI35l4QD+fqZ38U411C3Bhtnpn0mtg8td2pp82TWCS
QRlnXrFtOnc7gs+A147lw1jA2y4ro5/c4rAqDBObhXi7oaLrwgs/fpzUc7vSW1JPDellBzpHDIax
CEGeYgrS0/g4Ro/rShSROX0FJIPSLeC7OOYn3V9FcnPsqv4zdGqCTrEzfnIGbTj7fmRdJtMtXnxe
Xgcgi8PfDae5iE8aVx+TsuLvDbjd1E/+qrqpJ1Hu958Sw/0zJ5ZyE5FFdPXZtd2LrCZIKD75NjBA
TW9Fx2ps4o8QoVKHq37U694/auRnD7K0OVXuFMNILtHCKx89cUC3PibLfBxy5aa15lkZ/WNm1NHX
IZ6dq9UM/NWXfbf3As26kjOGlMUcQzDtFE6qXQVlSlLdeq0m/5q4Lz6QElev6PNr2dYnC+Tui59B
MKFqfnnRAB/cFz3c28CYQOsBpOvkPTR29OtkOvUxW5Ka1M+2UM65zkJYHrVU1vgQNy2XKBnm5Ya0
LTdZ0LxMZRKuOm2x+kfTO/fKI6dZhks8Jbx5ivPseIrLG5wAWHKcYjN/jOeweJRZXhjk8GVNfVnx
yN16poIVWjrM/NajanBTrr4g0l80S/ljoIO+D5Lv2tBqFPdPyUtQudGtDkERbTM7/0qx5YvcAoDZ
++bwq/YlinMKXIPYvwBE0D7W8FQdtHTqv04Bb3eQ5qonf1L6r7kV7Lp+sL/0QPW9dP30m1gZZuM9
xA4odLK0uFQfXNp5LrLsE4qHHK38ODktXYyTt1qRbq1PdhvCFAZgWUzU8WK3ZvycV0F0VObC+sKh
jJrPcsz/GqvPfGVa/3bj6UtVu/W3OgL3TCmzdPVWR9W4EL6JnzlmvnrXepTyng6KxTtLgfSI7J05
l1+TPIs/06wMnXwWW6fa4gspm0EVpXf5X2VH879T9dazBubkUwJENgV1KBr+ItU8KH6fLdUEpbOs
r45bew/jmNAdler6oZrM/iXteuW8oNcSAEjKRzsp1JNHgcjHzPMNGHF1/6uT1N+pwqr+Cil7X9F5
RpXcVmdEVyOYFliVgjOyXU/DrR+d4aZwgyIRPF9kZVG7BeJwUMbVbrNZ16suM5LxJqpG04CeCQEI
kOVqJLv4JfgIzQDjid/DDS4Df03hsz2+KG6UP8liE4eUJjyHM+gSTebq5zuFGMP9ph9Gr3L27rKl
Y1WZSjYqCi91EvdQG+ttZOz5NnmCU9L6NSji5jEK6NiZiEP+mhpV9WAbPUCzi9YD0utYxrN3Fm3U
1u4u4D1xE23juBASufqHxutIT4dF8pA4/NKUENwmjR4CKH9qLUB5KA0KnaPX0k2aJ3n/GJT1kwfA
VbDvjFJ/8T1KQaroY6dpEcEOhgSiyxh0y+fVKrfKjwQHnVuUNzRvzwqwmEpjxBcxFl8uQQD3t6Z5
2nYxSGIdh163DzYUHwGvojA/wzVR7skAtk/kWqk/WkJM85C6R2ja66MPkMEvDly1H6agP5K+B7dv
ssiApYOrX8RY4ap3NVRQ9ErgCx/9kgZq8DL+bJ0qvGz9FnJSXuSmzc9e5Nvh+U2eDV1982L3wYTx
4ibD3ISkcX6yDMxY59LjZrvVzmoNwI8Ww3mbvnPchLFb6keq7bKdbK4WoLdUsFkctgwC1yp7H49x
tt9SEPf0zT9fi71kK9ZkhqzVzLzQfe9eiigg7QvF525YyLOsrvHq8zQ67U4bKFbRyOU++YlGu5dM
xSjZjUGuU1lcpzebix5t4K+AesGvOvVF/4GfByr8SMOOBWkPEGynDUBv8xQZDfvzqRj5wxVFrdaw
IHqFdik47b50kfNFqrfqpOHrwTLXlejeVqJbLKXsC9TU1VK6P98s6yizj1RYeEfpyYXw6WFqovFF
+m+NdKhOnhF6B1HaWZZ9AhRLdOuwkL0aOnCp0qpr+z1cuXb0iyjFJ3GgOMo9M7/Bx/I7L9dfusRQ
KOxvXgeOdgTJmycR54pvq8SjNXUX+21zEjO9MIAaEj1ow8OphXiboxNg5X8PyNyv3wVoRCXrfAnl
9EL5/U4vU9o9/FeMdKsFYoxQVAVeJYjy5KVii+tMpNmAy/TZDW4roiky9aKMBJU6LaW5pL+d1m5B
WyHjDi1rrS/w428AQgIltC3NBYtoQyBSNIqp0iR09mIixlSz+dQM+tNB2roNuNY+GOb3tT1PVmr5
fevSlvxOUPy5YhNar9bSsv03/zsJe6z9f7IjaYVOc4HBUHv3FDmtQ2mD4VCswKxLIveph08wD9Ls
usmHyurm3aB3w8lQk3G3GW8baMsuiy/xk4wKih8b517n7kyVKGfmZP4ztAHlnmwWTd7LMm9HijGX
WeZN6kNtJ3/R6QaTgMhSUO+pFQ5hkg2iIYExJQyeg85UP6Xwbu24xIPbXyXap3pRhGr1WC8rsXDN
ST+kuQ8Q1uIgAymNXdmRy+7H1N3XaT+uQRC70b8kAbzkRRmWVBxken9UK6M6uCq83jtqdcBK9OoL
SQpCvIU+nnq/ojBLsGnWKT+beEW2EeiaexQbEd4h3QjmjU0z077oaFRr90FJPxa4kC0vlsJYMBJ/
rGZ3toeDE9BEEJJxXN8raWMeuVpaV3mF/AzO04undt9SkHmQl87dO0hkMymmBx8uN1lhWj50NuUF
08EJ9WT3DgdUvOfpg0HF0qNY/2xTkG61XTL13vqubOSFKIbJAiZKV8AVhKMnKHXpyXOS563AfhEV
i2iNoS/LUBmSZzUDUNKP4pb2+KR9nNrmzzW/p+XzQ6fp1ouk90y+Sw6gEnIXz6lzJo3ivcxLPVI2
UaeWa19Esolts/NOMb0DoCNhKkPWTn/MquKepQA/Wf7vVTg9jrKUwn2ZybCW56dBRfQf/vF3Msgb
v9SKqXEeDMpnkMM4CNj8/ssyLNLTGvR/W645Aod22HOgjoAxtvyvTaYSf5LBCs0GdBFYGtKFSE9k
No06plcnz7IKDbiM6T2+0EjhP3vFGPO3QkM5R2AB3uRrX70ZBi1Z8kv1tnTSzj/0gEHtYfYOX2Qw
piB6SQJCwoWjW6c7RZ6G2Sk0yHvdKQbQTwhhkMV420mhe2nnjRB+SXxKAlp2015JuM9XWWUSB5A4
losiJgFzKYbvqe5XTzIQWanXmSwDtfteKJTD3MllmZlq9QQbO41wA5XbP/OvpyLeTwkRHcqGgv1y
DPnu+JC6jOn0WwbXzFHTwXyi+Tr9oDn5/2zh+hDOFNbwoQxcSP9M6lPg/ulPfdMOV19Xd2Xe0usV
jykp9hqMUXPBTZDBqi3jVrfWQaW7YRWJHLDYHj86y2tNKR/X5eZml9Y3vzNocPm7m7bgLoAbn1Dw
aanHzWGzK8ygPA5kM/aiFUWjuR9cCicvG2RrMdhkqbP4uiK7Lkur8qPr+iYSyNZgwXfl2roqMmkw
E5lofc8E9rfcezBoUMVYwSka6k+13WpPddYa026uQBcDA3cP1QWyRaGDvTrtZK31WnjORsi4q57g
8UH0soWpqsa+dmM6ChdHGcYijaYF7uZbOBc1XyNsJop1x3Vd7jUOMEejGr2L1o7BJ9v1P7vlkP5W
mBAs6uNYUEEVpb9N0C5rJFuIQ0bxI+9CcrQQBZwytUzPVRE0+6IdlRu0LvbXGQD0BTwTZFwFuGLj
187MP44Ohal6FMMtkFbzxc2raCcyGfxQbT+YQNO2QAqscs32v3sDSUIx0Kb24FquRQMKYSRXYklF
SKPWQo2+yWRG4J9YkhS0ytpaDH3XejW8q3S9cxZj2VUnWHiB7Ows4bp8C9BN2R9DP8Y0SxNoFqWE
8GT5Q7dG+zaLVPtjrChtF/NNLI7oZL9N95/7DWpOLsHIz5rpvgZGJToqy0R1ouAgU791Tn7jh5eR
UtTqtIVRf+a3aS3Vfe9mjQm3F1G3tUGLm0x9MxqPLvmPXVm7RPdpTa0fp2UA/6B+jMoSoazNhLgC
dZjFSWxEvRnKch1sBcKz0DiNxEwJajPoQRGtM6DF/0P2v9qFAcz0HEzPsl3Qun/OjuWeqGjJnrqG
g8NOpjKYFBIWWgYJm+1lT5tcZiKba5/zdxY8iOjeX0zayAa+n/QlCTmesfnKbJBHcpzapbGp3izu
HKTCwK5zp/lQGSlXBUoDgTBhRuGKV+xkKgNZBTBWAA8uFu0m/6mxbOMtBWSi3nb9R5keGOFOjaiF
24zFVzwKQ8uuVv+dQ6iq7IG8mW/QyO24ifZXXUrA4LGfb2mpzeVFpmKj8y1/sCoqcOoBcgVacFP1
tqohBtvRQFscl6bsqzP4xrXStfdD8felaO9km5vsIiZ3srSDbNGKM9CJlmeoPp3ku589c9tacevi
CHbBsHMWFAxLMR6CDMT1qnXzZ6o8FiiFpV6smvVV8V622HSN9dA0owsI6GK2iGQnmS1KLRxB0oE0
qU8IAQ29R2A6sdtoQaJNblWsN6/TNBhnoLDLJddohPSQNrDttirw4qoyAd8fFopG2U7ucN0ex+ls
G+m/QJlGY9SclK1leLVsQoWmorA+rj6id8wcZOcFMU8+nxLNNm09rQ3MzH9+cNGCjmgDDMq/SAZz
WjBHTAorqOdHs663f/G2470mVeJsF1MPfAKxur3VjQMc7QDLt8ziUtHLnazXqUhnOzbL3WYP7+Of
rRWnJ9GKfDWRdT1ARrFfp8vu9Cu0t9GNL9M0RldYpIND4PrVYVxCHv3o0USoSIyj1nSIhknkiaar
e0ANlwiILEFrnC5uylF8kRcR3SQgZx4rbbBu22D5FtXqffKVYpjgfCf/xyUl7tZNXMXEwz+kgG31
3+SK54AfodMlO8wJsNiR2fM74Fj1ua57ymn1EOYr+t69Q8RP8PBOqJF6eEhNQMbFBvKo+MVYBp3c
4lMwVlw/F9asRWQrrnoLkvy8vs/dyiJfRMZpv722geNq1ne+yNZvA5l6tFIepliJ93dfDnPBZU4r
+uog7O0GDwAPoLJ3HlnhK7hQI4eKeSTnA627xXkxP8iaqgJ3V3RJfIwXtcjeqcV8VIPynMbj76LN
G6pXStBEBZspX0CbZEZdJ7xyQPOA0DRDP7kHa5GHaE6RcGqi1WcnZjIIohO9ZPneNfXwkCoalaB0
hEDZoSnBTWazrgc38lsLeOmieTct3DymzFe8xEEJzGbXqLRrxw7NDubSOLHAzawzkc1Z5F9HWs/v
5OHisHmVo5HRRJaCG/93hZhsvhO5EfICfXncHjZYZfxAE/LvUvPTqEsazh6+SX0QjS4DHFyLTC3m
b2IxS83Qm90/ymSDcKkyIqb7bk9xmFLQPSYthuMKODSOffPnVp0GQAvVf0uXNAwp/qlPhvmkhmX0
zQfBYVdqRJcJPOQUD4SHJk/ib0oQmNewa2xiAbHypS++eunCRMDlYRlDjkf+MtCH8JfapMZRVquN
Q17R2otgG2xxlDWJ/lfvTS2ydfPNRkl8d33MJovBYzgrNPOLyKpbzT+uj4X0Us1361yUqdL1DxO0
v0rpQEAWeJ12M5YQscxkgO3ndxh45pPIB7v4YffO5T+mb06rvbhaf993e8w7G3li61m/k6qijHb5
OO/2/qnL6j12QUCL4i+6Q/GVooyf81oPnkJydHs308vfwM0hgW5r1qM55vZnmqwfRJ77Cv3q7uge
IOyhFuj3AVoTuoYprHa4sC/IKuVvfux+qFyAcYFzaJ7VCrZgkdtNB+dvOQw3q/kldYzkoOSxepXB
hezzGmXjkO3u16LaLDd1AsjHq89ms+6xrcXcMaLxdePNfdsy2J77zrxKAncf0sGwD/TRga0ldun3
NPJDYDcWqOXIZCgn27kObtXBFLkIZS2zetHILNTgtLr3EY0MZtsB07Gt/3lLsYGZhWoilXDJ5rc9
ddvm3VPlo9zZrOrZ9voLiTc4Qjv9mtq6fjW5ahl7mbaqbmewBRZOthqIVb5YiX5byqxSFf0qMxlW
P7H2tfFgdo3xIG4iagDc4Cr85iJCp7FqquzgNVQpwvSUkJDTMshMKjFlVliVdt2Wq3UphZubjy97
rLp7220/2Wpbbu7ObJyrvg6ou6Y+dDMLdJssvmP2+4lymmI3EC0lFTc00c2PlRKg716LbvYyiFCL
xqrYgXoLyr4IdKLJp9zsf3/nuflQp2O8Gq77v9u5pEvxRmmKQYnL+K0NSG01TvWBP+fiiZ7i4imr
+ZrcbeucP1LihpFy2mTvbGQH2HrWHcTEkxINmcow+xTL8lbxYUDhAWnT/QXfb3V22yZ9IqtHo9DS
BCjLXpvn9kDSMX0yar7tx+wiC22RTI7L8VbsaPfO6EU0FBCQy4ljMmqVsirQNnV31xZq8TRGhKoH
a7T22weX2frp5bMs4Qs3NR63D/vuw/s5pZRx1Fr7d8KpqarukGfnaZj0Rx2SnyYfh6o80UfrH8h+
Tres7iDMlakMFERPt2ITylo0uzI2xttmdOcjy9URTOxpNRShYQRltXvn/k56t8nqH2gdIRm1/6YD
3Xg2lp6eZKZGQwZzKRq0gAFaFaWQcdYAGL0TimG7yO4Um0xMtv3DVDu2M10FpePmFEsw2PX8OtCL
HEBIvqwJ9c80LUFh7VdZsdpMWU/pxmYOUOV4aG0t2etyTvvpaY1+voC3+UTDzXLOk2Nc1/0NonNb
0gxnXQje2+bDkENxUZPCgV3bT/hdsPGWaTC0HA37EpjTvE5XG2KYCTSjP6xltrqYwHs3u8W6SeNX
6/sdo6wq4Yam5VJs3CSr6PhbtgRoeqQJr/3i2R2NYblGSWxUAyQc9M4MvWjphc9z1817PaXDNDRA
U90lWTE/9lNgWSciLS2BWpPmisCGe36Ece4x60Ks1LolVTn0v66biKbNre6aG+OCEsnG8gxRlNlv
Jmg7AIYtu0QLS9+UVpfYHgE4WIbeMxIq46jcbiBZaHcifDfVmk5D6tM5o6lE5xefoihevRNuYgAD
9hZ0AovQGJ857mk3MRPlq//itj3UhDftoQ2Smzit/mJ9t33fghENu8GJQkGy6dlc6lcocPlG+ftA
MkG/1hYE16KoMveH9X93ES0VUCbfOuKzzmW7dzut0jExb7bTa2djeZEXacuLvVne8bKW2TZsMke+
AUSz+mwqa9lo8kqXGqBst8l/to3I/geTd4/72TZuCsrq0CX/FuU7459Pf7bFvacq32YirYcUnvuh
S/ll+vGD+ecf1LtHDjWdsrlbOrs8BXGFzufuakGokYJcCJyE/TbQh4JwW4vl1BM22clU3EUd6cD7
r9vJWtQy2x6x7fNu37snis2d7O5RWlc6J6sG4WH5nNtH+MdHisn6AcXl3dO3x63//rtHNWTqwRhQ
GzOIdoZiVg+QFNs3e4k3zOrYX2xrADyC1TYYkUZ7lKzFuH3zUPsIzd/9Vmt1Jgx/WvWrRKwco193
D/S8qHdcEqgB8bXouP4qBxqnH5nKUCyHk2oZdPkdkfUsR6RNT51deNRTiMfv9yjaqAlPIq21wrL3
m5PM1p1k03f79xTA2LBg7Y3KoZYwJjslQ2Vrr7P/LtOqEOBNsTFG/39y+V+3vrO7W/6/PuWd791y
20qFw28fRap6sOPgRKCbdme1Bxwrs/i2AJy6AKYt31EBDIK2F9MbL1OxScCmepgH7/OcAHq166eU
lPbiLINtQSbcNMA+bbJ1V3LRPUxVunuQvZTA0SEwkic0+b8JSeWHPILsYTk9ytAs57u1EphjWE0d
jv6XyLpFUcWceQ6W9S+OzdYtNiIacolpbo2+9hLbrefeJ4sERsSiFAtVArwNGCaPNgoxE4XMBFlZ
vP6+5dpG/KYYunw+G0P2HXwUArrLoCVqc2oa+xuw//DgKDmBXVGU+dBHJ2kyWKWGEqarj+j96uZX
kBx1lRH+QrxVuYxKPy3QwqBHhZZzTkC1OAOYlD12BKweA6UiJplmO4rt+F0WmWjpqns1EdmqHhwv
OfqDre/ExpsUaFe3zcRnW4rjPJf/apLUPYk8UQlCdQZF3kPsUKFoeGn3bJEu68q5vKmArj+7VJI9
izxohv5RAa37Ti5K1XIhZIugn9ocaqe3tAWqVT80NJwcVsNlU8eyrmoQggj895zRli66yyPJ0jVB
uaXmC2Be8kub7ZZuutvOyvIXuAjbc9iX1Q2q5gp+ph+z0Q5Ai4IM6bNdZf5JtGK3mbyTtRyDXWiE
jVEz6WdtlJOu9/66VNvAehGFXTQZSOL5dJLlpjAq8zKkevC4iVQnnh9dKB1Ji+6SQnOvEgCTmQwS
qPKWaJXMNsWdXWC6MwCfi6HY3Lls22y7ckAJSQCGJU0G0k5uuEp5Ej7mAeisp9LWADAaIIbXfQAp
KLt76So9JeKQDyel88xrUlGgoxe0X+1kKgMcHdSlvg1iSDXSq2zzK2qIZep6DPciyxWyYrtNve1F
b/UPjexD/UFxLaNLzVfATQZ/KUuw3fR1KTLd0OtTMUz/1ibDqoFRw0QUm93PZG9u/912fSJhb75g
l+dCXdcdvCZyTwLrHmRl+1jmwXdZCfo7XSkvNnh+IFSC+55xe+QmroYrUHxCE8IHut1Xb7EPNKpH
VcUar+JQVXF0qeIWbJLEnn9JZ3jtnLQ8Q2GXfPTpp32JfJ14OB1Kv4FXa+yboOFjwafzxa2BBhhy
7bckcadTb4JSJWbcDHZFMdZfzabtqLM6aFYP3fZbv44kmotoInApwiE0fuSS36WVqRcODmqmVnsx
eqf5jyn3nIvf2MHFgmjlUQbjbaZrTdTuKJiGwzWg7GJRaIPepuBSvU2drIVwoHTVfQuWSbsLaq6a
7/QyDemHuELqvg91K2x3IquCmdOpmKsVX34inOlQ3+mdVgI8wD6rjdql88Ua6oo6d5gJn7zKoxIl
0vldXfCu8t6OTlT52CvAlchWwKvESv1H2gZEJMMd6BVdIjF8u7S/vkPI+v9s6pJAVg+tFv7Rexnl
W+YwfMnbtLhVvhdCTrhMZaht/qrfrZO+K27kzNo9nMdUpb8ZikKWpQ9EU0q/wtovYqeDR5/g0jVC
wVFM+1v1h2JVlncpF1C8thoN+rtmH7bQMo5Ww3zRTJbu0I5NY9ejeMvg0nlaUZ1/ngVvTwxlnxis
yZMGXelupSKZhcxkGVaGkzltCP4Jr0np0D0G2nhOOxB64SpZ1bJeuU/E/NVVdnljSBF7IDV+0Kb8
F3vbAecvtcDm0erxKoNp9R7tJQ211hRmJhk/qkVnN+qrwWYqMggSsNxs1vVCMqkNIHut21Gf9+rt
WbphHlejf9zz7hHbcv1AABiO4Ax2KkwpwyWXK/NyPZaZDINcprd18qZulit0LTfhTS2zdNlHZqAS
cbme0j+A2DLW/cVNlNtWd16y3EziGWoFpehgGvVagmtLyYGql/NNig1k5kQRUS3b1LyzrXZPdybJ
ZPev5QtGpg/Kft2oXeoZ5m4yd00MMlpshBZ/1FrfgaGxqN7bylOG39xxSVXLxxAT2WL7GNOU2cDi
LM4inGIgRCMzorhbNhfh3YczrEw/1hXIB7WVh8axjGJA4U24NF6yxm6vvhdHw58ipU2I2nLDokvS
tNPxAIV4qwcvoqMuq7tqZu9dJqUJ+4wyKlBvrn5ZGU8RJRBPbQlUTklj9ErgolAdCfQWA6BlYM/q
+pOQtURC77LadKERQqvKa2sILDioo/gKPvLOIoRc7gxHb25wNDQ3bZlty3u12ERaOsLoZESU0apk
9u7fM3Hcf00CB4Lr5TWzvWHevZkyeR/pVlDuNr1nlF/Arc/OYKUHjyBpB48yu1tGKd+5cdvNxzTy
oVfYbGTmD+QYD5uPR4GrOU2gfrDp6tFx5sFv8x44yt3K6aFtB/VKpk8FpKFVzo1nnmUl8v5Nuclk
9rMlcVqA3Tb1z2zuZLL/9gk23/8uWz+W1sHpYKgUmFKGAtOkRHMlkCthXsqNQARRn0Uig8SK4/xG
p+y8ircAMJu4kMI890VNvYBWX+WW4KQRrZDQbO8UuWFsd5HtcnF312jJBO7SnEPlu4vMu5vLdrGp
3dC4uepJJDLoSQpeGXhuTsRF7C4YHsZZfcmrhG7dfwi8i4NE6Hm78NqimeEs//DUKr74I+Bt8u81
q4FkeRXWq2z7+Yj2zVbk28/0Tb6JYBOtz3oHQRRg+upNT6Hr3a/TSg2qi0yHNn0MgbN5GJ16pKdo
sRydylL2YOxTqlH5P6R+uUyByrD3xlQM606hDQDtuBRgiSccxVF1ITK5MNzP/gO3/fgTfMUK2Mhp
9zAuNdYi64z2mBR1+iKrpLGip1Txn2UF9Xb5FPb0znuT80T3tPMkM1Mxpiv0zOzqOU+wHb/K3bSn
WUJLCxiU1b3z0TNUUjsLBXHWUd06KFP7qC1L3rifTN1JP+iwIf2qWeoure3us6aP/i9BqMKpgFHa
pnDcKOMXcUkHJ3jUktngQoWS+h7wVoexPojW9OcHt6PfvwDZsd9pjes8gqTgPNoxN9Iopp2BhYgt
227fW4imowoMZBm/P26uotj8ZKZbSvGQJdYnWdnLppvZna2WOJD66O7D3ZZmpF0TE5KuSo6MTq48
zRFIMFZFZ1YIOGq+iGQYNEjvDYoDTmILlCn9QjIFapj0VNuAvDKeDCNuX9zIAS7CC6uPsNiGfhfu
WwXebEut/kiCWYNa4mMGe5h1dkO3PWUpCId0FkzPMqQgKcGElhDz7vRGOytTN92GQruCu279ahf1
JVD94hNYM/wxdFCxR/avbhpaL92s/So2CmWAN2UKIUzvNevX0fXKc2vqlE4tO8B/SmFvq/gPqqW+
jMGcXPIlISIDeFUJeGLao8r36IOIBsnP3JlQw//qIYrQmh9Lx+ngfHuT61EPprNNANJS+5o+xiK3
nlybP7EaAIo+NZvDCgAg3f2t3j7Yvj48CghAsyABpFXuPkz0LoHLuGACiDBzATk3XTrjN2QAI5+d
p0Iz4Jkq1DPlgBCWRwU13fQ/JDcZymXmp3WlQ+ECBaudKcG+HSmEqr5PjgXCKzkg1511DpSefqNr
qgsOMo2XtcxE3TihC4WjGBVcJZNUU3bvhGK0+VhVDzHe/To3g8+NkRfnbd+7Z3V17F2qzNhPbVJM
JzMepuOUeBxC0pEuaN6L5IPWROigaBcDsq+MWiJy+dwTmc5dYVzv16tKpO8c3k1FJa6WNtVHMBDC
3bv93vk3AMK/PtBIjxZUARSN+/O7oVm+nkdH7zOKy9G8rn9m80P2301MWHrW/f+7nedb1KSszwR+
4ODpcOT87CPIhoUG8qyR+r8YjZOe0igzHmziXUc3sqy9ykWYwjz3uYysV0jhcGnT6dNco5kJLKy2
Dx/S1MywomNP2vRkBrk0PUAyTRKDVrb4bC2A85HbfqxoD3mSlVb10YVvJOrGFuWbhVGYf43mMB/o
4g5vGxKnzESmU80DhM+buq+6X+LS5N7Yt9PNLZLpNremte/8h6AhckVzUtvtZKq10ZNr9tYDkMz/
x9iVLMmNK8kvohlJcL3mvmdtLal1gUnq1yAJruDOrx9HUCpW51PPzAUGBALIrCWTQISHu4hPUKVp
UNudFxulVavGuG5PNgtXNFoaR4tj/euQJvA/CIrMtAPCMNY1UeChAMnhAKXWmqGKvvfPXp4NV7tr
xAkVz+cOJ8e7WWbinlaDvXd6E5eAdxv1DCjWQPT68mDO7SDaWinIkaimcq60LJreW2cDKnbnMZVj
QukMCEJdw0meg6h3UYgzOoip2yN3gQlHTvpqA5gIPlvdncd42av79YNZainmWDfkkOJg72e2e1xM
5EGTZLNLo4RgZWEBefZrW5poqia6qFR88pJviHehMiwQ4Z1NFt8YHDfvsB198Nj25lr2abP106Zl
qKsP/ZtZosprKMMLjcgv7uLkABKtcANaunDfDN10qpwUL3DIjAbJgnqqTDz5cHZKLTfYWlrnIdWS
GjTRWw1fuw6HYksUWeekrKwz9TyUluBb1om3i40m4rTAX0lSS4bMH/ZN6ZwcZ/CgP1WDCn1viNB7
EhO0EVZBkX7iUSDOZIOiggegGSpYEcDa+J5pbTsiVfE9BChs7lkom+ohh+YhXwReQN/Fhwg1jvgk
jqBeuKpgj2QzNLqnafwMLbd/TRR9yBGRz4exHKB2vX5YCc5OuUkLJqByB1oLQJDzi2HLYocyZQnk
xi8bTShwQTQA5MOHGjdWxYVZAkibIT30PefVinGQQI/UtXTXKRnY1weQGmrMVl1PuKJTd2mkhmgh
ggqclvahIRtBFtCGAAgFXe+s+iBK8Z0gkjXOjGxdpAJ/7veGgboKefL3MfVYWEwncAPgkFjbv6ZL
KO7EJXMPkcXqk2GikcC0g5jCaOvTiB/vRL3ZSPPkScYoiFH1OncflpNTTDst/rQdPuXYfnk5Ee3M
AkF6rmR/ouQY9ejPQr3oPS+4TPyrjVyKoIt+5gUflizD3zouL//baVEH4bpyqgDg3tA6GD4QKgI6
nmv6MzlOVfhb6laEvFv+oB+86I9JM4ogdL8dI/mH/wqaygiup/8NEM2p2HoZexHAJTg3HWdvmph9
HhbmclfzxD/3XlZD7QO6C4KJAzDKA/v8PjSkiJsXw3K+2lyhWMc1EwQdAyDCfBYivoCmM1EtMY9F
HvHZOMY2qGkHiRAOr/EYXNxz8FuoeWyoBE60aPa3u8TZBX31LVd83Ywt5K5R4d6tmCbAn7tVA/EE
D5xEKfgMjzQykKy6jIG0Oqhvo0vGpCvl2g97vhm4Ue1A05i2yGH23FhTUSeVc1Ivx59v5w7Qwlsm
llLQZXYhOIM8S3nofL8E/zDkU4ehrbaRGQxPmRVyxPFREphzG2xj3viZmIP7mrsopNN0whZIfSyU
sFxUUf6y4ZsZta0t6kGIbJhFzo+gUeUOiN7+NGh6tE431CPbw3BxMWzsjYoYrLM1j9qyw2ITdXrp
1PQJQsjtBWwzkJPUiiN1P8Tf46x5GztnePPA7rdru8Rfg7G9AN+N8WePZ+0ZxIwABCQF0I+JVgih
8dKQz/ju6EBmF9QqybCuqiJ63pt4vDxT1zen6BkVB0dUviNBrGdDbYpV/Ree/Fmjij0O8Sx8abwA
0m+Io9UFswF2SpS/A5u93FYRotZ41IBqc75vJ1xsojpDOTFdr+lmjkMSBNV/3s/1VX2eC88owFcz
mSadAOjhvxwDnNrcMzutDg/2mWhz8Xs4PRCtw8MSsrXxPm8Y6Oh8lttrVlTjCbwjJU6RYhpBI5FX
iEZrK409bZznybg0WQx2mtlznidXn9b7ozMcpHI3ZKONRlSmQIJUb0dj2ujDe6AZ01XOejQhX4zg
fVNPQBvo7KWnwdGNqn/2Fht3snYTWIaJ1DDu86D+gg+YPA1nTWs+WGk8T5GX5SRYwDMcOnG8MLYs
sL56QZjs7SpQF2AP1raBwmAkvoHBqcQxB+yARsr3DTA2VEa+om5j5DvDEsM5gIyNBGDggltPAPZ+
HI2oSZil1d0Gc0NDnscdWyXKCc+xBKxen5bmgxNSVcCoFqO/lsDeZB4grsiYVE/UpEEY74Yc9OCL
LS+Azs0HwIhN+05mu/zcRWF7GWoQiHiTCLYx9D0Ai+3rK6Kg9ZUmqEc2ZDIGYMgDfKrg8eBmN8Mw
QNih2/dGeoOCorcXuowjploOnoLFq85ecPBT2OL39txIR2S2tS8Y7fEBwn86jaihjfQeZIduXbfO
6tbZ1AYXF3DQWxMKbEPkHtzxhWwAghn1lbq88KB5LvNT3ULxyMkQZ6aGhioHVQoOYd/nTEHuA8un
8xKV1wAT3syIPm2gFMOHMSSj7dM8nn1pGe3S5yOeo+BrnDadwX+kjvcla6X1CQzu5bkynXgdlcz8
1JlDsJ/8KtnKoP3qgMf6krdg/BusP1iPonEalCB3Q76e/0GjGkRaLzIpp53f9Agza3eyicEwQBWT
1AdhFm8eUC+Qnh8hOimtbMUhEHikIakpgp0rW+Wx9dNGJBHQpvppWzgjxsJ9KaTfgdnAAvglE+rc
ai7RTvPDeUQluoxpmmZ+ZwuLtirnLaTRW6i7t7t1SESly5p5y38f00wJrWffFkfH7qFCUBsSbMWm
2HZVUm/mceX7MQSumQfJYD0fGKhq6+XddgNEXRN+j1AEglKCSLJTQl1XF5DSmJp5qDQD04exdqfh
h+WWYXsHlKBuFj8I2aIqR/EXbjjm1mqRS5pz9f9EB/zO5lA6P08Mc1tndbUiBMCjo1dMm0mBBiR0
HahPIvOe47QJPZQ1dUPN0YfyGSiU0DgOWH4KjIBN2w+uY9A7mxBsMesmsaDdIs1+U5W588lDGGo7
4vq2UyDGehII+z1D4kKs0hCgaKbq5JmarJ+MVcU9Z7/YjCoqNwwyU9t8jPwN8KUhhD1cfndjo0KJ
e7RtPGncyUQNOKKaLSgCwLfWiwD6Dtp5dKynIgBlHzm7Yd4dHC/0V0NXmSuQ13SXUkf76tS4WJnX
PlulX3yaEH3VIcFm6sG3G5nPHo38PD2FOf8jE97WYe54aQp9YPrQFYIr4J9bvlJBwE9QJJwuFqtg
wylvuoS6IXcaqt74c/BbEG6/2z/sOO+VtKDggQQxING098M+s78P/olt0scI+S1va/YnA73uZBj4
06Qo7Vt8lvfy4YXtG7jJkBOnH255a6kns70Ezybijf1Vjf64ac3BRsGIBN0NGZcZqPzYa5fiGD0O
vn1jsx2YJpsnRCOaY+1Z0Qoc6VYIDByMXt+f8ow1lzgsmidcvpunOsMTCZjyYkM2algWT7cy8udF
pYWD5mroQQYvgP7eL37NaELEWPTRKgZh6tMysbzOu93P8n+8jp4wcmCaFIgxUHDdI6qf8//kUDR+
TQxrPHiRHPYTi7o/xsZ5AwdP9iNr/d86JOBtdgOwWpr5Oh067y8RI10P1krx5jljvI8mAeLjqrfu
PofsWz0wcxWloIRwYx3LDhCdalXU7OKs/k6jxU5DaiJeouaCugiuF5vS4yBK0rxefPT7jYoyY22Y
CkH6hecrhLz9KXBcFMb/g/+LPMg22ePdtovx6BR5scYZI9lRIJmCy6jOAUTHhejSBNZZMhVRXJ3s
xPtEpiU4jWrkfG0FDKkwHaumWVFw81736zlcPfhgPNBxuH9SdtKwmtSfupQb6dlfzJ5Ew7kMqfew
dLHp9SoFUdhiGmKf7yMDqVmtoZzZk6t1djcz6c+QcffW9+3jcCb94dD8JWd69DnJ1JytmL1QNkJp
Ud9S4gD1mKGIE/bap6w/xg7KgeYERpOmSNAaONSM4AzxwAAzRwDzPJLbdAgKwADwGZNghNrkXTpC
VwEYH1s3nIFLBUd40B7r4QL+oSHBgNw62XdelVyAADTvkQviwroCzSoNR3+y7tTLO0jYuAht+qK0
7qFu8rIOgUFSYx2u4ygGGTHQryUwCKhLZsW5rgGHRKn0m5lb4s3IB3mLrOoFX7vRbOpVcZQFlOkQ
4FLruCu8LYTm+8vgQXuR1BUjmUJCKwUWU2s1kp0aCRQC1M9wngVL+ollfbtisdOfh6749L8njCmx
POpCtqpsorVZFPXmA8/KoiM4+hAEDbJs2hBJC7GrUCPBPLzH6fSLKKocBREIU09ZhBTzP4cfbAbo
iYWRsw3ZqJF9L3dh0IMUXR+c+yTVp2fVb13U+KKoBMdlmkAmLryH5rrzIhD5h7UEjRSUqJamidU2
jDywXb7bXQPCVhXT4tADJKwfJlSttatawDlowk+jZp8bfr8KVV/dHdBBbz0fUCluywpE9rFf3ZMy
tXZxlxuzDzkGfl1tUY084tE3mi9TnjbrqlXTVumHmCqFebFihbqdZUy9dgAmue4gvznRtGfacH9f
Y5fRj35k+Y6ui0HhWJBQyOIWRb3IseHI4K6ljjs7toNMAl0TR9WGh8gcNy6ipScR9cOJvfdoSBNk
6+MG4KVlTNPLkmWHxUa9RkKHyDT/82Be/B9e0eyjcX4rtGJZtqwAI/Kvt/LgQ8PfvUey2UHrHU11
ZzLED6obs2vVCkrMHscldDDXlmU2a6hbImEMbYPXKC/w1TtYalVG5vRKNuXYIKoyJOoda/O1n0C9
XPtjuaNJU+TpSnUBOLUNM32VVv3VapLxW4AD16oG6dEd3HwmYDgXJ7NNADrL75PTGgdm9RHYGH41
PbdbVJ2hkm2xUS9inXewHf5jsYvSj+5OGYQ3RA8gLnbQQgug4In5k+E2/KnpOwMsIaaFjLDN0FV+
ucUz1tqUonEMlIRk/cErMjBgaHdaCCnR8aLy+JKTC9m04lyGj1qfBH/kSZYeKNS8RKLj95i0G+Ar
uLPBP6Qj0mQnt6SU4GqmcVZo2mZXBC6Od+CKHZqUo1YQcGJhRvkTNQ2IfU8srT+Fo53NJrI7+kLi
IFZ/4HjIgUQRtAVQmsk/pVadP6VeMpz6HL9hVPigwNAf1AnfqIDLo9r8nI7h92Qss2LtdACBLrPF
CEmy1g+2Pq9wbIV4M3idSDp4aUKHx0hpIha32CL92+/1V0KRG8nmYaLO8TSqHf6J7P3Aop1TSQAg
3k8dy+kCMjISnMZ16m3SCrh38iltf5iPJ6NnTbuJx3+2Y5SdxwpyWVDVUMlqiOxxK0hUjqYGkndo
tIpcpxt8nC6gqATqPdFf2KCGv/kaeJD7jgBvcxxdoQbXir2eqFyOBLeVNGK/TAcp9Gzr9F7aoJ2Y
wJ3hbZhXDucpKveuUCF041qcpELHrTYeUqJgVfTs6VZM5SEfcd8cWzZ4GxPpgoPfAwRIw7yIzJvV
g3oUwrL5rumnDiLEeh01zrH13e72wZwguAm4d79mVpEe8VcY7/jsRhtQc4IuwHSvo1Xw/4i+xvsf
vK88KIZ10rl4cEBdbPWBDpy6xBWeNiBe5i6UBn47TUYiD+86BPm4kDuWZxt//Bo45fRJVjxAKi0r
j25hmC+uXYKCYgIf3BilxdqvY13P2o4tYFUgA28c8zKgJuzSxLGFsIcN7v0wxd+7qwIQZkUAojSe
I1YDODF2YZt1lyoIgInVE7OPr40003pNcQpChlATTIudVvzOBq040MlV4CL4fzjTS+LrYDMOUXV6
eCvLS1DPaIF1DWz1H6vuIDwYecZbbA4rBsbCczIU2RsDl9s2rHNzawM/+zaFIr4MuYVTjl16oG8c
Vx7ia6/e3TFXcezbB8MQ8ktSGQAUQ6DJQ/5oB4ndD3aoEfcASYU5kONOWn6esgaitXUEGkEIbewR
cFcH3JE/zUMraPJzPUE1PZmyH1CZWQktIeMAlqVj3+HZjzswHpVsgmYa+CF3Q+2353aQ3RmgjW7u
LTYVmgVHPgJMC7YN9eFlZvJH/5Cwukr+Tgewv5sGJLRY4/JXN/GeoGk2fu1tq9qQ3dV2hDtnOxRz
f9o5Sw0o2NgHrqq9Mur26uksfNsY8bG2QYpHqvFkS/jwTB5ksnXaHncfY0WT1Iiwe3bwHHncY4T+
suNBJ3TU4cPCFz0Y9Py0XnkR73Zm0oChs2qTfDuFqLZGsKq+hrphc6BQd7sYFC+tx88R41jt9are
d2n1d8YAU6JG6l4ex+UOpVLdCnVb4H9epqkXTnl0LcJHc6r5UOtWMz9DZqxYhWZg7chYul11/bBV
qvdP9f60H/lQb14t2iG6Nu7j/oOMIsAqoLEzFyg8kOK5g0SpQjJEezAOCLBj6yKGx3qG2emh3oGG
0CXaVyVklGhJnklAd6PgGFTg6wIh1wUXNOsqjMi+tsT2WE+tOiLadU9V5IBiW0//7HIhECEDT0Ss
3T+sIadYw7u4q8SehihQgzJGBvj2O3R2JJSsV0711mrAuLbgZRcf6lFDwNoHlwe/ecPF53db0zYP
62gouvIr5IbLXZhJC4Kng5Oe524StRmiWWWIu3Rp+utOT83dWj/rPli9inEEyLWD03fpuSymbp+b
xW0x/df2NFXTznNX7zlABRtoFb3R/HIQWE0my4JMwa+9s9h310LUaj1yozmnKN0rV1FStmcr8NN8
R1YkEwRfh115KlGkeCiGwS1XNEPNh/HsSdZEb5LQfhCnnNY4zE/rebzMP67/sJXfgv7LMUAAUpqJ
AfZOiBdIXtc3A1iZm40HvrXikWxXri2i/TITax8ayp7d1eT6R1qhSvZzLU1a5p9liypKmltWh5Ph
nRHf3y6m+aWMOrMOuI9+XSbolbiLYqsIef7YBopaExqdU+dLVgI0NQU+whC6Gd57FfTwqtXsBuhx
taJ5GlMvHkAmEA3xfVmybPPBTb/YkHaIwi7TyztgjZIbGZTZmmZnR5qmMe0zv5NlTev26RoQLDzg
JlQJhxYQ5KTWPAszQ8HTRtgt2nhc1ReyzeLNJkoqDk2WfE+YW+65rKyr0ztiN/rcP3oqyF+ZYD/A
bZR/N1SvMf0ecLfMtU4dT0CYhQDZN5aAAQ4OUH3GuVBa1rkoczDah8DkZ+aPyR3dtxSIxJfejTd1
bbhvZCrtemNG4HKlkZxMhBJZeqWRPw3DmgWdPCpDeXgmK2NrGHW4bfVyHJzyo6iMdYOj/4ke4lLm
6daMWjD3VlH+1iWxh+pLD3gc/Ux3waz54rpfaED+cdb/sJ3cu9Azf1BRup0sqKuRByLKEAjs7GFF
m+F5Ci1bP1whA15+ZkGOiJABvTskHt1DjDrNY1cW/OYUDMEEs/c+1a75VzEO/d/hUyF75++28755
YDqe10KupbwnhvA+rLWCYdr4fjivxT8lXwERgoilRj3HSD5ve56J7YJ6djygHnC5zlAGbkNCtKq3
TpiNz7SgGVB3nij3m9UlE9BzxVcQlUXfoYwDMtRwiJ9xIbfx/RIxMHhgQokvSa2MN1ArsrU1meoV
lB/hWZTOf7Jeq2gMSf0lHwvnEgA1/2oyaGdHCHz+9NU2uwlWWdtXz2kdVK+GmBA9AA/WlhZYOD08
JVJtXd7IdWFyvnXLqb34uul1MVWhD5LUIxv3cms96tIrmkiCEKoMjhi8ZjX3yQt57+OYDeVx2Yd6
y95m5I7HGHlDvOMSxK9Ijnb49ok5QmVpjKsXdbu0kw3U04fyQmNXOzM7F6ukrQFO1kOy/dcamkI1
KU5ZLkIsH1brNe3QQaWtsQ/Eu0c8fKheEWfqkW1h6bOctoS0n//lwU6+v1v6YHPSP/Up9dyAyLtH
MN1B2Ajo91UvK9ygnFBc7SKMoTYChux5vPiQzYpSXPmBt/q/mNWIfq1tw0/Il/IdNOVjQAdNEL47
JpCa2ShPIvEhzqfvs9QYhfEV+MjskrJAAK7pyRMYQn96+Ea6N72ikt9M6OWsCuBGIZxYJjhdKe+w
3EbslCHwS+P3WbqmQLsaEhARC/D/j0865Fp3NpKgT/TJFUaD4OlgFWBcx2TSM2cvZJoC+IcvCZv3
1g0omnsHFHa9fl9Kvjn+39eyaYrj/B2Az/HekFW6KSwPoodGcypiO3OvODNsE9X5+yKY9qEfhE/U
mEyBuKvhf5rj8NPEgHi7p063IgfIgiGwYXTNPnQMcHHrleQ7QBoGmsxhcSwgYzjvNnKZgkbbDpD8
AjVBFsTtloqZqGSJKppC161wEjQ3i4l65OZTIRSNTXyNztVQZoKvsM4T4J4RNRToeLJFDDnB7Rv8
SWSj6prpfWIuJ6HaGs9xkq3yoFwd9fm68qr8HkqR38Fgkd/7HjIHjQAPPfOT0FkVepqV4CjP8+Q7
+SFCiwkjU/bZaMRxWUu9TNfnyGC/mOeNoE28ydzJvdCOy6saRvYaQ/wO4qB4D4t9nPJ6xSwX+ND3
iajjcm9kUDW0mGmcM1mGWyGbDGUlygDTPmw0QcOlIRvNko2GrVGOa0e04ZpsKMEy1LwNjRV0kn6O
l4UVSrZVU9W7320NdqV2W2YW+NolQORO6TVf7MCM13xKx7cmDlvE+kX8zHAA3HkqDK6Qys6h9T6B
iwRFLAduqXthcX9Vsi5/iiw3ewIfS/7k1d6Z4ep+IbuLL9st1JAgyEVqdqFmKRfMRMExFD+3s1E2
br1VJgBjBI5oUShzk7+Qp3jaBzcUTI0gUwWmWI9Kfwt8pz9rrEC9dRv30zfSUVk0Uz4MH/RXaKae
EI/BTw3tFVSYF0DOTMEmjvMRdFESkciuHOo1c5Fs7mxl3shGjaNn8XY635OzmRxyMCHfQA0AIlIw
hKwW27yb3qOKECiUUM0kX4AW47WPrAciQWBDo2aqQlnu6lMy0lXbScpdV+AGEHhlCjrh1rmhuglR
KcG/WQmok41YOrfFPnGgHyWLf5CJJsmfes0kvjO9aDGRW1Gyne97kFXQoa9MB8FU1Im5Rzb8cfaF
BAUwTVKz+NIwLO3PdtH9hQdRfpzarIA0H9sUZiJfQbV1An2AdxHIc10Qqe0OtWU9kWmxU88YRpzj
yW/KoOyZeOAEopleZBVAiHqbZY0vWHfwTfZ/7VVXElWkYLjdGEZ+nvGUk4viJW9MvigHKS4xcIRN
uyTIngbwPdscLC2jzPOnFhSXT9L3ix35lZOJhDL5Fa07+4EWwd1wY9SxuF9MGAs7Br7xwInxwIJR
9WW15ZxDiFHTaCzriB4DtL4vkqN265OQAE8Ku77bYqjYJjILF3KiVnv08JVyDCA8gXImy7lTM2nO
DMWQdq2QCtw8TBgs+GabYjyS3bcq515kqKVt8ekd2bdeGsa+cnCCtfqgfgEasHkxHamAPHf5nmzU
COOPUQr5DH5BCSK0Pf0q6DcViQ5kr350JBP93she9TwGDHf6L1/wC86+PQragKuXIWQw/GyrWlEf
PBWzz75lfoHKevGkbN96gyoqojId+5yr3NijmB7SJ+NT20P0wiVib0S3rzObNwga0isgA2I/NZBJ
mY0z8Te5UpNFHBnvAepv87wx9e1J5fXZdll0ySQUISPUA34peOhuIiHlsSji+Es1adB46b+Ydh8/
N538g7yABOL7xIKkMg1ZVUygqmv7aycHPJOMlB99K3cAbCnlfj5n68M2oEPXCAfZK521A4cFt6yp
dtLmLVSly6Y4VCK/5WF/A3s0qM+9CrQWy1lSqWoyd3QQlBB23VlmmK+WE2Qjjbh8WbmjCRlIcgXU
bpULzz3+K8MLEb4QE8ziMkIzwegrcyaXWey/8yVbB206XoLuHMzrpeWc/QYhXjaAYtytgQJEoMe/
dYz5NxdCNCvIlLb7sYiDG01QUzVSHhBqSmbnZUWjl4F7E0UYnpbUxU7U0HouwhuuT1Ntr01ALtHY
8RY1AyhgLCUk1BxSQPS1PmJcDRbkxMncDtBKJOs8hhzkzm/H+Ei2Kit/zs5ryJuMJhR1twjLIU6v
o3uhFydHpbI72Ogm80S2Lk+Ovj1Fpw9RurlraxrOHtmcDTn6RYyoqxm82rjEbaRvqCPYftjnsA3v
Q9FZz11nyVc/KWdz5Zv1qXcGMGlor3QsPy7KBv8eqsx+5k05LxJGEa8gQJCl4R48SmsLYfU/UbjW
rrzaCUB22JcvSRK91ZNZ/glhLXfrId58mLSbO7YryOeazwJJxhGn24E1N+lPux6oza8cDMTb3nct
SJE3/afcGn/afZBXoYjX3NSR65xa3XQZ1B3mXhC5H4d6onuwPQzfXR62+n9sTy7I1tZ4yb2b9M6d
GtPwnHvT4HQmca06PEwI9lfZVt1tMUMoqToNyn8jU4to6N2rDg8SHjKV5V7l7peFD37mjF/8lNJC
ITmwQXuW8C/EEf+BLp7GdtN1zYq65Nhb/uzY6E9VbXTtfjKa6Bm/fffmTNY6xtP7edAm6sXgVhcI
etwXU8DiZzynIEn57ipNBzkZGSCyoG3UjLETrnGVKXY0pFepxj7YFi3LkFToUrFGdas6tB7KbZ36
VHfeuUvaYh/0gbgujV9lESLlLa6IU+z8JTKr2JOt8DxcDslRFfIzpS8pVUl5zaQGqNRUMgI6AZlP
mhgMIDn8JkVdLUytaeAxXJc4qyaViqApqrOe3ggQMghTjvgwYJpP8Fz2Qm5KXRthbyyZBZdQVyk4
QRdcorhsIQLcv7RFccg9L7sjjJrfqTcOaXr/azGKtM/mGXMK91MNLPNiIjegQH74LgduWu9EDXkM
DVLOoBMCkYOeWFbFIho20LUYN4uN3oBMx36nmk6sl61Svdb0bH7gtfujz1yk0MkZwCLvDLGRw8Mm
8w/gtC0q2YbxWOvKvUlX8wW2b9y6SqLcvQirA5NdcCid+q2LgAylRsThhEM2YUo7wo86Glm6OIz2
cfCiIjURGLJQC+AU8rmH+twBag24dSamfCabZ6dadab6Elppc5LS+VFoV5SgDFfJ5cGtw+S5jsbk
uRN++9SoA0RXWwHcIeyZz4EKT+Q6qzvEzIBY65wRlOpRcVuKQahoRLKfc5w9Z7H65FWB91y6sf9U
TU9O2jYJoAz43wee5Y952PPK2yuW52vyVTz3n5USbMPLjm1pSBOonB2QLg3SIwPZMsDXabEp2ta6
Mw/0wE1bN5BiwNAoXOselWiCvp02tZWyjZtDVMeqQeyhdO1ExgVDGtMLgGTRY5yhskPE+hdgd4Nj
HEwVJJpkmtmrKhb1Gdim4WAN6mCkZX0GvwkQPra+sNCYGvJrgmEo5yW/m15smflcZihFSCEF0nLE
9TkyZleh0eV5Y/3siTgdMNGujQwUMyhIxSxweeiSj4IwH27b/tGuATGERtafKA2NXstYfhZT6J9C
feRyJ4nqANTJTQNTV9dn7bCirqXHfWWJdcBkvUVREmbIiJwksly6AauTsYMGmERp5C9b7ei/Ao0j
E1myPFrTAEBLIOPf3WiYOBGS6PGY4laIwEEJ4fvVZEXdJStUd6He0iw20Orlu1hmKIgEJDC307+B
P8DBRNTuudcN9Qyv1Uq+JTCBOYtdVA1KZ+siwINzlZmCzlMb54bG8/ImwhR1aarB7wb8Dm25pfpA
YST7PNd0f1WP4hKyWS5H4QhVBYa6NJB6jtmOpwSfUztD3f2CeAlkPO0geggAnUZf0ITGzW8huZ1s
rGpK10kZ2wec8KNXXO74FVjkG9Uy1xb0NZE5AXcXHw/g3UoAO429c5iD/7Qc3GY7eQxKuNrmZAZw
6fmVnvuhjRLuLuysJ9u3cRGOQKEAxvTxK034eddBbSneN3UAmjupKXsiBNdRMqu7Rex2/qsCLno1
sVbgMh8ZYJ9FwOC0NGPcBqDH1KVUZMS1MV7lltUh4VIW5zIQH5vGicHTtRgffDK9ZOr8APh24FxQ
jTadUtcfT1HVTOCowXCxQbsDvxEaF7K4NxFKRX7nt9ikqtixCL6Vud9emyJvr+Yw4jpFY5UgwO4p
UB/nA7LPusGTOb+CfhaY+mREiboAQkdFaKLhmpNAXgqkzJUz390PXvFcx90uCEdIPMRG/drhtADB
yaQ/kg0oceOELHWBArdym0Lo9CobAwJJLIZudtgChB9K14y3XOL0PUCtUWWDugGBBfBf26Wrhvnp
wbQ4worjyxLuoDAFKufUyZvY9SECQsNKA4CGwTyMAWI5FehQkF3O+uKOWpt+U1eRuelHH3/gcEjc
LZ77/VoVHur8DCc/ppnhvrh5IDa8iFNEGJT34ibCfp66NxqQQwJg91YCerFVXYUHfAjWPw3XTTI3
w2dKdyON0A1wRtg7rHlaTJmrQM2bQof3iLvYjvhDqYkkeHHncV0Gb3ko5CmxswQAAtQ8QUG81rQh
Px9LMg8AXAjUGz2kyG7l0XiIQ2g2maLHJabi0BFC1FuO+GqiXpPa31xWO0eADsItC8HXaneGfIak
KZ6LRWavbdF/Rdy2BAxFDs+W5/TPvpszkD+mt8YK2QF1gf06N71sF9RmBjSC6K09WN75MTT4KVOj
ufac8C30s06D2L8Hjm9+yStQJHS2Ye0h7pm+8FieoSdsbXLw4Wy0KMs90s0Y1d0dwg6ohLOUBZgK
bInByrM0UD/QJdYxM3j2ZZwAMfIjT17NOEufa+HLVWTjzAxCE1St5M6lqEz2oWmg5XHh+KW7jq/O
yyT5WsLi7Srr/Qq6D2JL36lhMP1tphzJY/0NS1+O9N060jfm8jX7OK29lfRuTic30Cq19rYIkttU
ZPJGPWpw00UpiezE1tSzrFdAsXpuvkcyargWfdbjnAt0VkMfQqk/cCRLqRRK4ZjV8nuZZzq9O/Ez
NcEA4NCRutBoBt+8Odtj7cGXSVQh83MlcD5th+RLY5ZvVFZa47gNsTsJ7dWx4HvZdtaZSlKpIXvF
WbgOUBO6JVuufWkCtans6HjqjexDzfrwfwi7siVHcW37RURIIKZX43lK2zk6X4jKrComiUGI8evv
Qs4uZ9c5J+4Lwd4SdLXTBmnvNcw73ERMN9Ez7ne636Ty2nlFfHWxCwqSZwcDQvjDGs8xENb7JC+G
mZhCsJD9bW5APrS20xFtDUjsAJrRTwd9xoDchlBYKhb3XEJyvi/AwoBS5p+JOil6h+8rNpyxxnFX
evCe12eM4HFpSFCZUZdrAjDn2zlEOOx9loLwSiCQmJe+hN4NDpodrc/w2//teQZd/pXHt7lTM6wE
cNRDIm2uXmbmq/u190sSx1r0FMxmzRiJhhY7mLxYA8nWH3Tq2wGSSQc9o/TE+pYHpmqOjr2c31+1
+GKhYRwNJYyZ8fo1DC7YjDAQfxpi7jo4VDM0BrqvF7PhpotuAlnfU53o3+0+kRu7h89TSLtmfWcK
apIh7H6/BnSBXI/qAX0Fzr6uuDEPddIPi/+4jR7wXMEBBWh9uDBNajvWXX1ZPx17LczjVagxAqMP
EQ/HxbPXyrBXoE29gQ+6tYtH39rpM+y1HLksUVmFGpdc65wDPQm5tPGVvc1p8wQfGgobgSZiAlJO
Fih/uLMb1/IvdmaZl/AFz6BPEpZJeOwrf4F6oL2FaxC+JpqtqXmbImHjjNeAkGLVdIlMs1xb7YCO
HmD8cEONa+ANE9daSjBrN7rtEHqC7m+j2g1Vx3rk3/O+dSr06LydFjaV22/AnyH49QixzV9bcG+X
jZcXYqEAWinRoT/QyUhau0mnnsU38C8D1FFPCa2oDUgGaKeew12YrM0GhuIzXpv/9bpK+tm8k1Cz
1HwR7jJ14IpubowQHeJRtLnRR3SIBfrm5hkNsOp/TJ6u1XcC9nYGXdzZOJW4HT7kJ4LmWjW6xVGn
9EEUlbcgynYDHQKcJ076rCv5t7k6nxYWjK2g1OROzR39kd0+7+kPoT/kVKIbXhqf+sO/f+w6vE2d
/jRODYUe10afyw8/YvgqHoahoE9DBXh+ZLjjWocuPKrgUTMmCx3SUIYAG/Wo5gIN8mQbJDt1nYJ7
OCI9Y6xyeEWGD9SWqJ/L5IPzMijwhrqObdktI875Bn/c8Smk/ElPgAAK9mBm5T+w/Gi30Mi9N1l0
M0UfImA0Gcdq695R6XMBJFIWGguP9fE+rYsYVBgGMOE9jkNIktfNTz1oGBXe7fr077jQ16UFz4Oe
2DPgOKHTbI/dCWzEMohTzj9H80rxKPvp4oE2K8IKgpO2EQFS7cePI2VACmCBstAbtJRHdO/7RpHh
2cpBC5mA1K3meWFJFXPDXulIHyJN7LrHbIJn6zAmHTTvwRUKdOOHtlidK59hE/GffSOdu0/r8OC9
9436xI9WENAG2aY16n0Tjo/DHytzMA9aaD4JqNx3qssC0AdNFMwkrFemOdrfHPUIGBFmZ0oKvu+m
Frs38iogdSY2zRRaZuGuaOSn0ElHPz4pbPsYi/pBRya92onprdIsGx6siMXz0qLltVfewTUi41fu
yfXo5e57IZM+QJHUWPpwp8b9oHdZQt543YOqh0dokvRrD+XRWTXY4A/qpDuCfESwnBhEiDlwcHLm
CeXe3G4adQKKtDlVJvYIOahtgtaL2kC3YGqdfjs02aonobEvzRbVLO+1pOkrDCfTt1QlLRovMl3i
7ZK8JSP6wCMgNEdbKPESo6kJHHryNmnD7wTgXIGexvnQzKkH8rQeTf1+3UbGzuYem9MxOWNfTvdQ
QaR7AIBRhXA0XFsnIp5U62kOtC3wSL2N6/khhKE5NktwvPHhwjVmez/jsEDlnZkcIZpksJ/Mog81
M6OTUwDk7BGVH+CbaT2XJWr7OrRz8j3Uo/fJZJp8D+PQylZYOY7zspfqUpK+A2dhJBtiGfXF70Dq
Ddm7HoM2YH3JuiiEaFxUOUdHoA6VxMUCCqXtkx1azS5qAXrVYdwY/rkTTqCjRNrtU1JBqmAEMw2N
rvaptxIeNHjorL+6zjZ18GX707nVZ7SClF4CMYkFOEvDDo5OoEeCuIlyAjBfBozvvGGR+6GaxXB0
PehD6VTVAaWANogh1zjXOYJ/8GGYDvfQzqm7yS1jo/N6hh78KwQ15woH3RC+zbivnnG/h56roKW2
HGt8cH8N6DAUJUQ8Yc7WA0eqyjSIcjs/Rkljzg2ajq8ijtGXtMNfrgMjP+zWPvwkQrUuL5qHIUve
O1Y9DdNLUKuwkemsyMocluRDsdC5+wCUrTd4SuX7W56QRcY7uoGuBt2NtgLqWJ/e4jo2dxZxAIEe
+STNgSlTKqom08i/L/n76q4CJTus+FZfw2jEFxPFOyhqSE8A5PBeA5OzzIDMWOswQhO/Da9RbVZr
gxjFkptN8p450TLt4uIFUhfDFsK/2FdN+cIen6LBqI7JOKykndJTFQJ8WLloLhKjoSeDO/RkQzdg
M+R2ht3vPzl9hp1yAwOrk76SOAx7w4KAzJGVcyUjWBynim4nwZUfWDehcAYNuEcLsndLCrjiHsKN
0a6ENezKyrLyLCKXBDnN2zkBDTDQHwyWh6dMCnR4XTiOVWaD9crg4ZU3RbCb4XN/shkbtcOYiFqx
gCYcODnakEzP0uMKfybwgWMx91Km5o2womPDidzJMIyW6KBEL1XDrk5tOj+dasSK2rOuvfS/pvJE
Svi1cSzXpql2SK8yK+u5V6l6oSYROD6R8SiJoTEiagsuK9OhYW34PR71uJ5qmrZYAYD8oCfeL9GD
t3l2D7d1kcbPvuH/4kabX/oxobu+wcbI87P6R1+rZe+75SskQYp15PeT7Spj11G+6/HWAo8S94IO
VtKqp0iGZ7cZ6x8j/AOCTI6rNLcViDfjpwONyy3vRX3WYppJZn4OoYManJRkxezOQ/E8ga9E6ufe
VsdxSd5MM23nkPTcZLWMH0a3bcK5P6zHGgjkWzQoQDOHXCh8NfH4wNtJHophfDFJFl5Un+f7An7c
gWFa9Fh746euhuiDnQl8TU1Usu4Fk4Rbal6igYoPHoD/yQg41O6/+lRN3nD6DE/6YjeUjzooy5Zv
Ott6VgVlzwM3oDHfmsnv7lXZSf07bcjvCk4WL2jYxni+Dd6hbWy+VWocVxJOeue4wadFs8R871oA
8qaLwABZj7Cj+IHPowiqNnLOVhiDt5ebaN+WBsxqmVeDsuSBhT6qXp70wWsTa5fDcbvww8af6RyI
RgmqplW1qTvvax6k3yW00yCRcM/pyWkoYPc7uvt7Pi87Aq1xCuWFSsiTHugK8jHKErAw6Ads7Ba4
5RSCq49+DeKCbYtJqI+oao4u6XMjbXNWAtCLnUcsHtIqm8hko7EGTCN+EDJDd4e44Uur2KfFCvJ7
DHKvMF7ihkKdHarQqAjV9XlUHGDwQewMO6rPOm86+bcUOGclGi3QptZthnqgc7/lMH1MM/MhnA5Z
bAx7igKfbxfMmelpkDlEYc9BN1HP07nbgaNpHHPbwe8Z194mczvG/2nXrooOTDqfZdgTZ92xaloU
jB0w0KDCQDdFnlxQSflK3QclgSe1CymRYLQqA2K8f+bQFiVygjLhqrEFBJbD7Jd+S9sN/luVANNU
v8H1IYP3J9BhTrLVYQvZyBMxrZmO9FUVDD1W4HF8v6oUkHE1UECA1nLirUADd1clzfJNj4bSzHXs
+qIPIzozQVEBW9EQrm65Tq5Tl5tnPQFddbExRzwBHVAMeSAGmwfK5F8X8CH9lZYwnTdZPInBTRJw
307LSR7wFjuSgPtqXaHfO16EYtjvuoR/xl0SgCgAbh5RbzHWEXg18ZMZw7kIenCliUK5gvX4FCZo
wwV4nbPg9qPUTo9i+tFWnljwHAJsMKcHhkL/cKkeLlPIg/a5FZR9GILKlf8kDdaa+GPT4+BwesTX
nR5RQWiWoTNiDzrlbnPzhDy7XnXyagqPQzwoQMFEA60s3FMZlwO6ryYkkv/k7KzkK+lHZ9Mb1apD
UfmVKYhCNm78YYHfF7CYsAMUpK1jVNYQhbTq+KP0jF0FKd0gVsrfGhXBdoLUyUNoGviNjZu05ckC
DxyWBXBDgfuR00MFCzvuiyhQOw3Ls5wCnYF9loRidgambkXKAI4C5GL9Hk02/EotiAdksdM9QTk7
Wfr4cQUhG0R3pG4OdeDCapbK6MSmNoYOewP2NCYE4PTSpKhKtB34G8nbrZqS2FAMiWzQa29KmKiA
xjMaDv8Z43/kEtoAyjipy/bOVCAd6xJ0rFz1bG9CHU34obUtp8jFtrec6zl6duphWeiOP2z8dFGe
MctqO5htvlEcPDHXwDa0ksWCmD3UoqawasDy0Wf6QHiP9VWh2sDKquJIQwta36MEAdfxhjUqSvmc
+pH1DIfJ76GKIStyH41B/16kzfCjaWU761zLOtEkZSeR9dFDD+WBe8qa8lVlP6LQ1a8V95wDdaz4
uRLLinjmc9JlyXMhlvUUwD51vPTtc13nO8fIvJM9KvN5NIpbZLaO+Zzb/Fv0Z8zIrOxpAAuiAHpK
WsZLOZTug9Oh/kKy6LVt42br0RaF3mmwK9ICYi8JW4JV/GE2njMHzNI4g9P9SdxoeLeZMVWhuuig
806VfWat/z0/+mD9db3f4UGG5tn0oeVRblwANp+bMTGfh8gNdQTyJnYu09ifmXpsikysX58JSmD7
cfBWbe/SQHlYAEXAob2RtZRKvY1NPuxKqAFjqB/emMooZA/sGrh6hGh4ZFn7NppJv8vybAwing1v
poEti0ejaGXVBjZ4cN0AvwoIoZ2OR3w/diVMqOFEMY1/i5UZP3G8/eDcI69WkhWH+4EA7/EtBCHi
qqIYD9F/57GjSvCygFehfmGhANeCTTxaqM/98xK75+5vsbGHsLGb9wGDHshV+pPnhCl/dNBvXDRJ
I7ewqDceY7t40kuuuOqKgDgOP0LAWgLgHTkzPWDGxgccZcnFwee6IyEY++G0hoNf+iINrZMagSlU
KFUeusb+OlBQ7g+pxI4WdJBhyWVpwJ9PH/WkYlcMEbldoC+VFpZARt3eHqn6sduaY7rf6dP7Aunb
c/fbaZX5mMoH8bWMus+3oQfjEgaPlsi7iqRrD0WKRpeIWQpiEonW1RT6fR2B7YKahR51Eq9BuzV+
14MpTfMDGwgWR0E+pvASc+F+NbUI9KHVGpejRNU3H7H77NC5nemRUMHqiSVpvNBh0SoXGEMDjCpG
+qBjbbqOzJY/Fl4eH1lOjqDR8UcfXcHHMFPuLMHrcqNz9hir/Rhl72gGzO069i6dD/hi3sKwwKh8
69URoVy6+L9Y6RBUfBBWowF4DZa+QbM4gYuJV+0T4q8dWvgPxHeIi8dKWy2AY4TB8ZS8H8BofY4M
k82TFOr8lmG5h8RVLgAJiXc74/lIIHyTufOusuGnoIf1RN6lbwIax0EqRr6vIbS3ayKTLcGsry82
ZEADbtvpD9uxNi4r2O9QtEtpVsXHMFnJ5lVPQIG2Wqgua8CJPmQWoZvWbk939dI7GqVJC3vdGe1v
JyryNJv1BG7Zbe1J5wgwSAqaJsptoCy353CcQDxjWdnb0RnPDcWSqIh8vq7GEfoAE5slxIMso5w9
aCKL4fv1ahggynqnutACtmf41z/EExlGz8gtEQY3OYc/19/uxsx69deomzog8KFJFtxhvAZFU6wQ
llxqCO9tYLTbQ9SXizu0V59VkJi5zdWhETdqDexFG8AfDPQZrBZnSZeQRwdl/FNH243XpLuOFeVL
4471Oox4vOq8kL15vhtUvWP/cCLVzLHuiPYjJGTPkSvlDBJE0dJBhW5eT9UpXZHSB0+km7iK2829
dKUmUQE9qHP3cJrLUdLY3FN6mr5lJ+lvKbD9Qyt74nWUCazn4OXizkIXFAcbRDB7FvtRtartjGD9
M8V+JuUDrFzZCj6c6hZ603Q9UBgiXyt4GM10ztWXJAM1sbFzou+38DIiNnicfeiJ+j+o76Bqx9yg
7Pp6v6nO5xbLt/YYPd7uqXPtkELLontAUUS8xyWKFwAN/WwY1hGtHdqPtmr6FdYBfNO3Q3FG/8ef
0SqRP4na0sauPlGpa0C7y+0HC3qlWwMKOuCSkfbZFfI9mm6Gjd2+E2P1Fj4YS61dolVLRs+r1go1
8rvqyTfpbT0Fz98cyBuU52YxUNWzzoJI5S3WQ4DyVcEw+va64sOjwv/DxVVxeCh6rJddYyRXKCrx
wMhdcbC9oX+MoTCq84MJeEhcC7aGAhi9YglQ0BxLUOk8yBpFc/18b6Y3we2pr2MI07wnMX5p91fE
7W1QZD7dtdS7XXbLOYWzLG0S7ks5rQkMow20ZpxWdaOFC12luT04rEI1yVdBbBT43LS03DhKewvM
ybMWlNPzw5wneyMGa3PCF90PdzsAnfsrvOd6mcbAi/JnL1xBBDEQtqrJySkLfsRSEn5wLgRa8HfC
4u/PWTdEgQOO3v6vfMXN4lhwqCNMg3o+L8OIzvSp7UKcybfb24BkvbEQzKEBsOzZMQntfWtxMw+y
SpnAzlXmqrcr/yJdil0MJ/PbaAlZuXlh5zWeURjl0M29DC6oiwhumbJni8KT8cL4oaVduqkZoQ+3
sIdY7k1c7q9hPce17Br0B79YtAbsuPH+38WTqCwURtyjYXhAiVOoQxkuMIY6JyZ9Wn2WRLyBDZKP
b+R0hZ6sB3SYF0bgQlxmn1UW4DJ6oDHSfJ56iQUKCe7MGv4wKMfbl5UgQBWVn0x09BI1jFwyApVR
L3XdlQ6jWDrnGByjaUwfLKCzl3CQ4XMAdeiF+NDybmPo7MZslHsVQyMVjVIxtb51Rh/CkGEDH7vD
c4QWG4UOJoGuVZiW7c4Isc7TZ/B2nBaDJkwkfSgSBzrpTXNuWmr32KHmBzVLwM5028aE7w/4ccW6
g2X1Bj5pgLIADwxXHTR17ged+zMtToFvYD2tFlDiGwPSoMmhvdLuHmr6TOckDKlICpSBTmnnNe3B
pkNPuc56bL3He56UCnhyQHAMIiJoZY7DsYNN5UsPyAIlXfjkQWLn0qNeOExpYYLxiTUSNMamsASt
e+X1XrswSkCjktDoNnLiF8NzZg+GKHsczNpbMm6RedVL+7HLO+PBid2VjsD6sh//PT924fCr5+vB
SDohVin+bb6+aJqfTffX0X2+O2bJUrQFrG6minzuN2U/A2DwE3PJSucEI5DxmEYZA8dg1pgAU0E8
iM5aYiLWQ/eD04FI9bUMLOytynOGBlA6fJXz9Dr1W3yrCoDPDNHSaaoevy1ZR0B+MjTmoYeqoCsD
UE2xcRjE4SM7bWPsqP4dqy4uN3hKy5miDsbv88M2wQLbMpy1NVUHaholh4hBCGiKeo6/02wq1nAf
HDldTqic0D3xFBz/UUCUU+f0ZF+Jfk76Xi10rvfooQBM76QUXm+F94wPKD/3QFlgsWe8NKQCVrXH
F1GHZIDMN3eGENxSjMa8dyDr1sXbQTAAaAdVfinMS4ghYtm/v+vNC/34ayPg43yIyP2FLtZrvGnQ
FhXZt6HJV0CuojLfpxBj72rIsk9n+hACFn3L9TnpV0kXH+6D/3Puf5vi+UW/jJtMACDjY+3elCC7
JKRelwlFlQsCkPuO5HKZlWV8aRiwWsLP5VssYVvSK/MXm9hAlYAjMhDIm7H26IrFtbn1Ow8iMmS4
Vq0HF24oOUM50aqfElk9kyhLPlIFjzEr96tTEbbVnqeGnOuBECuHgojhasHoYVlbTgF2S6ruV3qM
Elgsomoma1JtDXuybyaReM9L9aDcqI5gHPIMpizcc/L8Z20S9Vr7TjqPw6I+Saboqu8NssV+AEpy
sbGNhI+GYpqb0BGOyS7twIZkNQzAo0R1mzKC1VQ5sdWSjOBgWxXeUuCy6Zw+8PpJ5XiOgO+DNlyj
zhCVjhYyGSTUsBIswHOI0yxQ5P0nvo+PtgNEmJP1B9IBLeNSPFUqs+vhhunkK4aW1ltqlpeh6MNz
CY1kfKG9q07fZylIP76ZTF6MkYdnJxmOcVqRTwmtvAfHIv7JDh7DUEYvEEqqDqaPva7e/VPUBuZo
ztgb0lndnJNu3KmO/IrB/3xk4YCSS+33q9Qg6tkxfPB1M/H5XyYIh01GqQQ1dNT59gP3wL7tUMrI
2xCqB1OoB6xuIHsu/FeDpDDFC/thQbCCB1uZ2I+iFe4B+vKXenTZ4+jm9qNTtSeL4PtYaqUoAqOu
NUxxYzjfeFk9g5ZcDPwYDoym8d6UoQdB3J7N/xrQoZ6iJ7d2A6iEjqHvUWwjC4DRyoFaMkg1vZvF
S7/L8yeFPvouMlHHyzJXPFWOYI8pDfSYzojUhMq3n/K9zhkkHhamkDFafJh/v/x2t8GxHkfYXViN
eKJp0z4m6QLrxmzfxvUS0mLDRkwbenzZsr3O6xCQBDxyRQ+GMPg37ayaqnp9bbZzPCebAPY8bE8N
4M5vI+5UErzFtWedARKr1jqnrxt0mdCdKoY65n6RbG2guvVtdCruJyE82DbMyzEHGKwyQkj4lUCo
m2GBjkDMz4MCerPBNvGnlUO+ru0+XdKoIB8AZIkYQEtjEtJlFFP5PFrZDwMYqZ9lXe9Q/mzfnL4S
C0hmyT36jQpSA+kpdLDhHBkFGLXK1BVabxwaLFeb+Ol6KNE502FSx8sUVb2XtlYMwFTw19JpGtQx
37rE5QAfDvbBs1UU6PmgmZqT39p4NEAnOwPp/1PnZQm30dTMyZLSFJv9vAdMph7bDbwuvs7sKQd5
xHYDVcD/b9Se5um7EJsdeGVCpGWqZ9U5PDHStIdy3p8qGFjyMWTa7nH3ocDB3OtMkwLokztltBeq
sGZ+ydWpcBXbYVfjzNPMaT6urhvWH4oIb46djomlaAFULgeZXA+z2gc4VRrPELn0VtxUgGmPCoXK
1Nvlg3oYUCM/6YMdC3bysmpOXVWiXv9PHr8yC8vVLl7fcyghV9B9bVnQSvNQ8uGqaX2cR69p4dhn
Ez3FB9+gUNGdaH1+15QgkbfmVrSj/crNq04zUbtrbjrdQofT1cLlzhm7MPlQgbn/7WoX//6tX3Vy
n5nj1S5p/czddgm0dnXtyxSWCVlrLg3ul9cuVzuII0SQqWbAu8sI+hNTPq2pClwLnWt9OajNKNXi
8ir1mm+XA0e/g/BC9DTSGqtiFA4Kw4VmCclW2WBFV0/6O8Zt8lgLszzmSQVG8pRvG6uY11bYbw23
Y2/1h84KdxBbHwWAuQ6T0AUFwK+s44jvNZRUoCmmK5pw1PQOaTlAkhcfdYA1i3cQw7i61zL1DOmS
lT0OYDxQNqsKr4ROpHlyoBS0A7bn1a3YRIZI23LnMfla50yec7uWZ50Kkaqm1OiW4QyMH8CYGpAT
3G4odr4dg8WgT/kY4qFN6+u3nJ74Lb6d6qwtMukF3uAWO7seZwUDocIfHfMzbuakG5LP1Kq8IEHH
/RhBHmkfChACSC3sa00hqN9I87MI3WHmo+l3doRSAArV8QrkK+NJOQFsviTAwnZ6Blouwg4QcCLO
lf1DQERxSCL7LSOo56Ro5AGgEa8an4pnkyQXKOKVH74Hxfsw9odTXlTOLnMgQ6kH8G2JAbz94fZc
gm028YewRj2nCp+CnsAz8+oy13vEP0RuEvwol2ndGm+KNrc7iLB2grAVwwEO0BCQDSsJTqw8unjy
rgDDB3HehsXZaijRVHREyeErM8V2hHbhLR7QRV1ZU3xbBcLfDID0Hsy8pvLA3wrH8aEjgj+AO0Wx
gkQb4T4AqAR/SMOGziRvvwZYVo4PfBr46wo9EIUuBkpJIUCHzoO+lZcoOpfQnNhwkz4PhuFcKTD0
c6jeoCCFps0rA8rGShr32nSlXKVdkawS4bnXdkBNENZtLxICyVupfDLXeVb1b6UKo0td5fwI8oEz
k+UAXpphdGtiMWMNwtsQdF5FnwzXNw8szK46CpXdPxLAoaYhfSgtf4+PnzwYyqJPOUT3Z0XqwxUM
L8lNY3rD9HTsD7R1/Z3jAeI+RTe9SVAGYEgFXsMt/Pc8ZhvdARanr/UwqmPfJWydTDwVAjLPG8VX
eCZk2+3NKUQbLFQ+ZCbg1QpyfwiE9ZQGxKJeoFRVrXXYd945dly5hEtbuxKaSaMx/VBcDbB173at
oF2xSgrQDx1ojgJ9hq1GWO5yAjwQQXnu0oF7Bfl/tzhga0432EqzdVOF9RHP4HIB9CZ/sh34wTrW
GL7XqXFwfUCTZ3JY8bKsT3xACRQUQBAj21CehO+V+67M6vloDclH6LhY3yTj1fDo19o7qlPrNH0K
QwS+VBFToEPwudwPUVoN+9IG/q7o8fn2PQj1Dse3dzp1LA9fvY5LNJ1zNaNmY5yV2bNN6INB6gNY
8Go6QKF70vpIofIrgKaBajp7aqDOvzDhsbCXRiT2jTn6izQW7pPPi3zWT+Kxv3vIKP/yZVzMTMOB
MXoMAFZfGi88Co0XcP/abcHxJdIhnGugZdil1lKHmdVA+z1pqiXqJjwwCe8Whu8l19TwfogqDU9p
648nN81/WiZLr6lS1cJFjW2NtwZCdIncVqSvJr7I8LUfWaCv9rvSm0ElrDs0bt489e7XfCUtterL
jCz15ZTwhwovnce8kyZEU9A0cy4DCo6XuG3ZpYWxjNHWzl5HVVSAJjNCJFqHRoMZvcc8vLDaeKOv
6jsXeubMw2Phn3tgve7PDQWJ86F22e3mPdwapKiWZhxDKo6Nb+nYDe8kye3AcYp2DwVBcuH/5Icp
7/3JT/NDLxzee6Ddg14NX/Mb/JI5vJG2WKzLed8q+JIxD5rbVme8pHiLBLHN4l0+/U3gzndB2388
NbIaXkqsuKZsAZGkhyH0bn+3fmiPNMdv2IZ6zGvjkQwENBMYAEKHlzyFBqtpvZpUhvu0SUBImsKk
DIH9gmYOnL8RSh90gP9xUWOFk54zbq0vshunwFuk/G8XoeXhPIbUXefeYKxaO4b+VSqMh7aKrKDD
C/C9dM1l0qfNLyifPpdNL16bNIHoQpbxgyiScZdyli7rzEye/b5KZhYa/b8yi8+a0jAWdh6jRWK4
NtSrcbBV6+wB7gIpDRSTYDC5s/cjWVVzPUym2CAuoPwA3CXMdJY+6luXUXbgkwLg+cGGfkEAO4Gi
bXaUQCJepQFrqkZ0/am0c762LLsHxr6mx67ozJkfpmeP5/JBuFa0gaI9XReopD5AGTuex6VjvmUU
VlJkqH93FA1eVxSfQ4oLQ9NsHtHiwhMCReQZbaBFNNSRFwcu74MRzyaYUE1h5kIDr2pgbtG1Z9uU
xRm6f8RuzknG27MFE9ZTHkbYek3RlE8J7HSsSmGR5qwZ8eQTmHryqWZqDfGY6nRLjcB3G4B0bfRg
7MGfDyArd65HmZtjI0mi33rQAe/l6acegFmrxA3ELlThBiqi6iWmebeujdSdtF1gctTVYEOo8UcO
X1sohNBwi40FuzDsiHXeHwXcDfqIA6/Isg1AFlDuUf3Trd5ECCM7QcavsFTtLbxVq2IPnbppsu1B
3abvurllh+GWk4HuU1P5i8zsjUflYCXCKgqevjDnjgXBxNLHD41J+e57cI6gcfEL9tPFrPawc46Z
BYkLSl+N1rAuE9Vlr/NFUw7vQ+O8+jmzl27difnAfWx+Uue9gXcD7MrCDHv+1l92cDHZYfkrIfyO
H5FFvOHRVxGbMYOYlz4lsHvPfSh4m6rdUWh9gVQynapJbnkQoJcrbjSztgivumd1b2F9w2jrkYwQ
NQdhtQl0eJ/9V4dMh2KabJnp98nfOmxmXUF3Mq0DzXbThLayhary1EFHUdyojXkP3uON/6aHo6Jr
4Mk+Ud/yaY43zemogOGw02cBqjLWOItjxz/oQ6XgDWxkbr/A3jo8pERiWJ821K03EMw+fcvdThXr
LqjKZ5u/b4YFLQPNIY8CfW9eDt2hTRfGpN9vQWgHzqrVLy3arw+jgpO79GIQGSz/JvCv85WXLIok
zY/3qV0MK58yT52Nvpm+QFio5rrcLpc6Z9YMRVQBKXnw+x1wH6ePAD+qEOsg7DRdq/K/SIN6hHFj
TOb38W8XQYnZDgqvZuAGNhbW13W4K0ksTsxn9gzUkvbDoeXBgurFi+Gg8TJAJmvNZGM922V20hMU
aJ0zDw/uU5gLCNd4oTGv298Rrc2FaWXespcm2nwpgcGzM24JQGpbHdox8wLqp7/LashmZZJazz3J
s4MOQ/xknmh/RtkHVFlYa81pksfXMQrrGRShnKNrdVBgTOgxBGfs2snSWSqTiJUOs7ZDlwQrHxLC
nvT24cILJcqK/2PvzJrjtrIt/Vccem74YjoHOB3XFdEYcuJMSqLkFwRFUZjnGb++v6RcLkmuq6p6
7IiuCJdNJklkIpE4++y91rf6r6f69bTaFWYpumPRMd0yceZluLa/qXMI0evXPHdhwOpbVgPfchUX
xFZEji9zA03/+Xuv/2c4bXETZ/m6SxYVef944PU3KG3zEzvQ+9fvR0MlvLGr1t3EjudaCnHCOGKc
lvNXr996/a+tJKmorIPXL9JyGa5TGqfXr1/OZaYdG+ZBr9//+hN/PsiZMXfkKIJy//N7r//1+sPc
6/JAVYDl//G91/8qeuJcNZ5IQDRA5UngrPtXJaUegTb2aMshw3QqT0mVXr2KL78+gGPVPDJ+vDub
KkXw+gh/Jg+FnSGpVTBP3vzyX3/77/96Xv53/FLf1ozW66r/23/z9XPdrB00kuGHL//2Fmh9Xb7+
zp8/8/1v/O0qfe7qvv4y/PSn9i/19VP50v/4Q+dn8+df5uh/PLvgaXj67ouwGtJhvRtfuvX+pR+L
4fVZ8DrOP/nvPvjLy+tfebs2L7+9ea7HikyN+5c4ras3fzx0/PzbG0MXryfq63k6//0/Hjy/gN/e
HF6eus+/0IJ6qj7/cv7n6pmwi6fi79/r//K3Xp764bc3jvWr6zh0yF0WEgdoNkeZX/54xLThztqO
YypbmYZ680tVd0Py2xtNmL8qoRzHcS08RYh73/zS1+PXh6xfDR7jj+qGbcBhkW/+flK+e3P/8Wb/
Uo3lbU2efP/bG+qBN78wPj5fBOdX7Qob8aFybFrG0IF1V5g8/vx0n1YxP278r4FyDWovZnlXQ6FR
AeFVZDx0bbJrnPaurzrYXjleJjLvPBDtiDdtRqY5+ipgzQDNtFX6cmiCZS5sD0888iR9Nrwhu1wb
YKfQUNKA+hkVTAYlfluDbZwdYm7R0mQ90+qstsfQFCCCt1H6ca72s5Pib9vMg9nBhtQmY/TZMZde
SlW7swSSjohfKWQhQ/odk9dLvQ5hWw6eQKEXOAKgrCGmGzTo9X4yaFm5GxBK3YLpt9aJRzhN6RcV
c2BB6ra2fMwxgzTj+lYzp5M2JwlNZ3UE1F17dVJmAKDXcWeVF0wtuxO7tGOPi9HvSmQ5kPAiZAyq
8JWart0yiS8m6whJFMVlJf0c94xXFaw2ZsxOrZgJCyRFo28S9GGLrbyi22jDdvBBVja/tbnjlVVB
NIF3BoLnr3EVBVl5V2NxCTtiDmc6nMQYiRPpM4sHlQcggyU8Q87qqq6Gl20lNaZoqt/jrr80sFh5
Cai5dpuDqJ1szzDm/WwaH2eMzR55FaUv4woiicYz6Mdy9BUY/VSV164x2GSWkOmBa/OsoEEU1JhP
pe6Ivd4WG5KJ3PK7WP+klA3XXs4f8GGc0pHlst6p6G1WJocxxNKeeBXQluLsb0hojiNk9VYiVIAK
Vd46DTQQbbV4CM7e2km5w1W1NAwLZOLbRk8oNwX0cjkORE2UckcjfGma837oUEbbvhLGh3PErdel
+nNqPdZ4CT3SBIpeBnVaa19fUkLhUSeFj0mi97pFlD6qxRILQupbVrzLSycETBmSoDtZNs63LiQ7
Mux7/WPu5EgWt6M+TNdtx17Gbi/y2t7XUYJ5Y0BvVvfnIM8Hd7yutDZgIOlVPdpQbW8Uj67RVUHa
UTvkhR4WJnzD2n6OG35Xb1bhW2Me4pwBgOPKU7RYvqkRE1oTfOQ4ByEZj42oLLYPaGuuXRgLmrF9
UAvvUTw2eZjZhDNCvbq23HS/ivmK1tcdw72UZnvCZVULPyHitSZ/bW4HhMXE2Ov3k4jNsMmL58JA
U1xE10Rx7HNleV0ZH3pM/7hgdqMzXDCh56xoe8ep9lmWBUqSb/IxF4SZiCzIl9XPrOUotLAg+Msg
KIRZOAUKS32SgUXJHijbLnpoan4909QwXLFbqzr3hzOaON2MT+dwYafr34muYBy1XeUlBDQzQpQ9
0l/wNTjTm+41lPEBSneEjp15sHGesPs61Ylg/4FPHH1jDtjiM+L3W2PLniLdaghZoucnNGQs2XLH
a+yDFk2RZyRlmFdRGWYTD5kRMZP6paVQfadDaZ29OESY9+1J5NznGtfZvK2KU19rpr1Q2xccIv7/
X2f/rXXWlD9bZ0919/np+4X5/AtfF1NL/YoW09LZFLqu6b6ui18XU8v+FVGpKVjA7PNa6rp/LqaW
9StEHV0a3OANQf/vz7XUVL8SG2IpZfIHea+F9Z8tpdZ3S6lj2sqhrSUhtNiGbQvj/Pg3S+mE/Xno
TYZzhc5mn5j4oRgPmT7oPRBp6XYNK15vTX5FtMw7TaMHfVOnZRX5zuw0znGrZ60C7RGJHr8aDKF9
wxUrTmzMOPHX/Yxe1ueDljE7jthQ9Myl4NURJoysW/OaxcqzPT7IKi9OhgVZ7DiorO4jui55ZN1o
xQJTlc/UXCS/u7M1RtmnTq1r2LpiYTYFM2DVnjZTGbHpRzLtlyvwDt1yHTkzUGkHXj9ovtlQv9u0
n02vniepHlATVs0JMEdHs6Mk3N3SL5MSkoQbxGQlDuxkQOAEXaWnj7qRtHAIBz2qzPcrPVX3qKk0
uoeD5Z5BYJNE3JhG2UOiJeKxtDODHk2v4mMjbLf1zDwfn1SUbA/aRjOJsI2qDyaKCMj+apX3MeDF
t9tsLO902TrC00Y9J5gXbUvhb2ZHGIPKczZGZBB/zHJhH3TRz1fAoYHK5Xre+1ORK+3ejHHc7awB
LA9Ed1ceR0I1g3Wo6bxCFtsTl61MtG82gQl9gZFca7rSAF5Qds9l0TgvLoBwxFpaf6dU1N+7fdm2
YS5ioo3Mrie7VxKlVgWg2CLpOXG7Wid7K8Z1n9hD+m4YXbfxZlbjzYtixrCkwWSPtBRYE+LZGR4M
La4+9GK2GRFKNFj+3K7r7Nta6Q5+r1XJReZk4gE35DVxoMN93dXRewMcdogg5Ak8eUQHGZWwDlHo
C/SNIqhqJjCKco+7tQa8QmxwQEnnfd+AmblcMxqG1TIbuyYSnywTSZkko3XzLDMdTybQq5BYrCXY
iOvYDx2Lc5NvS2jYUQTPWLdDE4f2pbScLbDHQd8rkzPDJhR9z6KKy2pyh5PE5Mb0ZnSDhE/yHRZe
ysgxzQ8lkFNvVBuxvXFjBUuaAJjDBhhUmu1cVrj3Q1Z6Aa3GqnfsKNVxdAsRFG5SA2tlOWDZX4+I
BuJdmag2YBofM5Fc+hCQ2RiYXPK+mdfaIYPmtusziIIt1QYJHfbbtS/WE/Stxh8cbblsUhmhTchc
PKwKY2ubx8ekw6BZbAXgqyKqb4QeUxF0ajwg5sDvZbZJAOBECzM+e2HmNmIH6DQ7tpEqQpi21c7W
aEkvbkaZ5CadR0OdOYNwmttqGBnIQIkKRaGL49SK5QVjrv4JH8fCqerHO0pJJ4CnJSEWoH4v7CUo
xTDscvrHb5upjPfjXJcnMgDedduw4nGZ9d1WlMOR2dLvpRAqyJCdXbVWpu6mTArmhxE4CuT1u4Ek
0wszSlgaNfJjLT9ir5LetoRuyedGDGhQzYmbyxUia4egs7blJdh95WCRXjSKbNRi4nmglU8n20rA
okRTntpc7lp1GdEVP2WuW1xokFc/MLWMW8yFg3bb6Ovw1I2iO7b2HN3VWkaKakTq0wyD4FaPlA2X
wWBc7Npr0LOuB6Y1OvSuFgU6REfVGkBeEV+I72u4HpKuM0ObAPbC44oSbsC0OquDZGujjxrYjQaZ
4wRcwbUYQWu1dHaVkP3JkTZuHgS4JEPLLd2lVTWTQzfr4ropi6dGNtNxzdvpk+suaN+KegUxsI63
eju6iVcmnJPTWpgpG55BodnktoP/2so561qy4g/eDOcB+pK9z3om1vti0fPZw3NVHw2lj8+0XIfD
pnJo2DRPk5cmi1UpbpPY1eXX3f53m/1v93/GeXv3j+3fec3if5blChI5bdeRbEK/XbMS5hKMDOmR
zr6xo/4Fe+7JgJvavkSK6mdfq57/+Xis3T87nqN/fzzXsAxt2jievW+OMIvZg/nDoV241/pDmByI
EKL2YqiFdMMJvqkk/tj8fvti7R+OLXRdWQa1gOkI/u388FpdDXVn33BsJZ5N0Xn19OU/r+n+vcbI
TfNSPQzdy8tw9dT8P9AdoWiiifQ/9Eb+z/bSfXpKs+/rNn7la9UmdFogylWu7himq4DZ/r0FYtu/
OtISwrEthgnnTsefVZtt/Eo3Qofboij5HOFQ0P3RArHcXy1l0rUg4cMxJSXdf1K2Gc73VwXrpm0a
hk0FCCpFCuf8+DdVG7HbJl21iE4qSj/ccPKmmfPKJ4sobA1zP8bVgb2anwkyETeCraptZHmfxkdE
cbBbVfzYpDA1JDx/Kq3efP/NqfwnF+35ovzmA/r16Zm6Mqgn8Wb+WFS6DIqZ+ykz3JbsFjGguqPT
Qoe1iXzAnnvW39MaIVcrTMf7+ZF/+KjqwlF8Vs6nmS4ixrAfTgzz5kg0gzaEev3FBcU01ndzUgQJ
UvefH8jQ5fddKEcXLqW5a5rSEALXrfrhWMWYDq7R4h20a1WyCLtL/mGwhjXxu2HNgqVr8D8vbXfZ
MrR9tMG/ruQtiaYAFzDb8sktrakNmn5kwNTFVmjZE4m4oAh2bTE3B2OIP+HyGP1Zxfqp1guCWpxB
XQnciAe9MZ0VCJEy7wa9ArUzTf2dobr6gcTV/gLvCdj5ykj0p7NjMaNNk8+Gv60ZXu7aMX0y21bk
dtF2KIdZvmPR7b/Ah9MfyjWjpsgtNwnzAV/6blqajQAqcF5fjBTFySQAV80keG/nQmC5KLJRlDsn
WYyg7KEpIxuVeKyrpVm/zEM+hHGxytBmA514cHnbA5nq6k6PcN8MTq/jdXIX8ehum9yP0WCTNWws
z1rcz/5oN3iUVL61yEP0wsTZTVwt8JeGVE6dhdxLinTUdnhi1p1rt46vCqDAGKY6n8DdYkd5z+C9
1OygpL1F0IuiS1LGTRVWbSI/CEd3UUcpeUMMnExZUbFt0rlrfu+xuNChsdybaNXSUOrbWeRjupdL
ps0+FPdkJ/vF9udq6dD3Zy8u7HLHEwYiNC/T5/axAHiSeZnrmOwXULcnQCQiWlxO3zx2YA4+G0tb
gf1yiFyjot9J0iZjz+qSLPXATp/RToz2jk4Zq92A8JSssFRAScyYwqBpioeLJsIV7uN3cq77LYXu
RJwbVaBwhhFv32QT64lnR1EjsLtjHqVbET1LdlN6oDeqdYNpWXSD9UTpcQA/t2TCVk+72F3tl/M9
zvX7yMDrOFnIH+gKUnl2k4ozT0dlFY6xtWi+tsUotUx3ifedUbn7eYmdi4k9kqdc9wvD2+zWbVVJ
H0bJXTXPTehSWB9GpQ+fhCnLp34yLfTkenO79lP3QOPTz93RT0ow0mbtW2WERNxwETUNZcJYPR9b
676GHxlstijp1lTLjlJ/OqRkTFz1aU+6D1uEO8DsGHObWD3YZJn4nZGiUqp1eSi46182a2Hv59Qq
eWs3rYJPgaKBGCHGZ1FR0meL6+hBs3XLG3S13lV9t0FNnV4qxKWBRY5akBUixek4xBd6Ha25b5MM
es3cwnzsBwuluVzFzmpw7kHWaC9sEBLvbRRxhwUSwyNw0MQXbvc5dtLqsJhteptuA+GvptTGK2pO
25v6zgmnYjRJw47FycocSYHRxDZcAvjq9q5sbDKpY7M2unDtSt7sWF+Lm36kpMtMmgpeTp0GumBZ
48teY3shVTd9ADUfXUUzwK0ltcnkLbLtYqzn+DDxyX00tEr3M0erPy21rWfBGAl2KYXdk0tNXrpi
3JhgX7a6va6AiG0Yom9yzABRGFmb7Em1LiRRhMKKMAXguEIgHKcXwNnT+ejAreKtLjXtc9MQYhMw
jDfCKmv7+xoF+INbbdq5kWZsqBVye/CZ6lqEInQNhq4MdGpuMxZiZ2zR8tvSNj9C0RkTgla15Msy
LEPGRU+wblIm60vJPOATECVwGgyfEUvwq13pN/ZEkusA5FweRrQaH2NOlLroo3iTx5x+gHsATlfn
l5kT0x/s2y0xbzc9zaLnJY5FzJvP/djd5/QbPkrwBCjB7Og6c1LXrwrDPCqrIxBYNE1UX+hLxv2e
fcX0UHUjb0ADgKcBHpfG7xsCCGfQGmZ5g0W7dh6jpe0/TggODp2zMWpLMARc1k6E/m3dTO7BcJH7
FtqYWSz2s2YOxQ57WH4Sll5fTE1jn9nvzhaFY9PHx7m3rVuUndrl1OTuuzZL3XuXzf/tlqVdIJsZ
NQMg+/6T1FJ1xSVRfzQbaIpbKuZrxwERTqBv7uViTncTeS03axsjOIwr2yJmfemqh9VNs/dsovrb
wbCyYEZFbbOZTt1TLDXjIdZVc5owsu6shUBIsdUauutIwnSz3pWch/jGMYfytmib+WRuTGWBSE83
q3Xu0eh0xG7ajs88o/iz7CJzd3NqjPtc6nbpNdJ2Ps61Wzw3Zdl6nT7POFwjPcgiVA1VVqoQi4Py
4GAZyFqilEsa/k/mlZMcLkST0rbW8KrvuvOox+nH7Y60GuVvmaldaGuWX9HvwqHtiOZBRejacejU
dKNZ6xyvNM/zBRRtTeBWEA1blqF3MxftQ1kgGipIN8HaU40gm9deva9oawVWFEcXbZXiuKxNW/PV
AkGXEVRzyda4qpEodWPKDbaZcEWcia28ceo9sKXqlpYSGKFiQGaPGKGovdnsO/ICZ0GvAfcDZndr
q+vruIb90hpKzWDSevXWzY3uwlj69WTN3D6KDZ3WnjfGLTyDCUqAtDYl28LV8gvQLWgkBN3jW6l3
9dWw6tFLNA7qXovRFZlGp/vNNruBcouWRLkSp022GixnmR0QBWj5srakP/RxhW7dpa8FmsPkbqST
F+pk7RGxy7xbey0P16pHGEW3JsyEYKWJjfzzKphYWUmjPM0aUee1jr0XcrqdV3BRFXjsQNFPYhzB
WmdgJgsGjZlfPpFwT0hBdcQLRdocdQ4mRgA2ZdKY91llm6hdQJSl58FbYnE1TJJh3BKZ1nWPoMef
lmK+lFVfe1laUkGoegtZtrQgkaCWtolg1Maco1s7htETF82HHDFlwIox7Ix+dsIqXYg/r5Y01ICq
0pdx2QP2BvTdMqKVKiGqzEMMUDhe4/uhZTC1JVZ9XIu82C2lXINkdovAhaoTzCOIdMYITCxsnXFD
i+gsUMX2lpuafod9/1Pam1i+t75mgNGCjnYJ0eDOEw0E6WqT7g2IgyjuYaykRTde5O2W7iW3t1AW
OXn3JapHA5rhF+i0071h2mdusbv6ddVkB+rQ0u+zWZ1MMY9Bn3UFpC5JaKnDsIRerAzoMpZ+K1Pz
LXtx7ukMPACFFoAo0V9h4M5wBDkzgypucwNDPs7MVsTExEmj2C8xNBXYbNBnjZmBStlH4P4KdU+z
qfW5TJdgNUexF0mz0DnIrH3l6swepZW6l+DN2yDGhPHOHbXx1na14Xe0PvXDUkYluX9yq95Kdxtp
htjL+pHiJrnqG+iulJwiXLRubS8Ko9Fvwe0Q2zYlA9K40o7VBTA12MNTZjm4xokVommcXYxV2zan
Nl2qJug21GSzVaMGN8oBN9+auikjwMVINmYyAicKd+rdwgey95M1jxjbzKRJYHDD3JDaAj15nKJy
ztv1WE3OVvpz1kAQjg27+F2Rc3ZobUJM0M7OQ888h4jloLLj+h1dwOhd72pA4CN8p7lic4pQTK03
a9eIKyDtZXdRTFRmQxpZ+87EBGJLyExYRJpLnQ85U6DevWfASNZZva58NEr4QnxS2l1jouquyBQh
aS/tL5RiEmk5dRJuNFWJNEwZm21rfEGhneyTBQY4kbvL50KXJyerHxebOy41vcOHedm6h5HB5ztE
MfgZicnsL2WrNSHjC9aXVRjpXqNIPFbEBp90tdS3epOWT2Okrx9id4vx9y60t1m2wnEbeoIPaZu2
xoYex1oYkE55cjmItn+XMNWq0dpW44EtX3ahNRWpN/p5Pgqrjh572XchbC56JEsEBkASqbcxVtsX
gzsyVUC6gzZgZVOSE0J8N7cwhOTiqP3AtXvf8aEiFqCNCOfS84Kn66ypZ+QW+5WJ7B5eSlYSwrYs
YvR7HAOgI2z7oC25ZNYelckpyxWy/lFPPjiVo91yVRb7rG4ipP9mgti4YicEPa72lQTgA4vC0r7E
PN/9XLh5WNKr/GCZWn4FA4khKQGXx3wZtF2bScloAWNVL432GhWV84Lk3oY60wMsT1rTPpp1L68y
lPR+tDTLQc0DH/YiB6WwcoO+6SaZ3y6VmAYIkzHXeSXHmlk9W8vejzsoEYkdDds5Jt0OMA5BBmU8
f70meH68qZMxmHZrWG6dNFmoMCgUvAWN4BFr69qGUEX725SNXANczFl8TBHcnZQZDZeEWMZAlBz3
TBTiFlq1zvAensb6kRDXgcE+qG/PGgr9MIucXuy6uTF5kFl5Vk10zzKjORpUVofsuhaoP1ccVEWl
5HFpSPfycYWooJgq0ofxRCEfYPDRHy2SyZ7arU2ftFlZ9wqlM3/DqfdDpOneLNsmMJaEoUwyMyU1
ZKTQhxFwSHxBzBY6n53qvnN7wtAXN34rBiQIbNSBNfuMa+SXFc6BwRysG7CwVNaTXeQ2aUkwM/y5
nrY7AUvqBkmjBm1/SydGMNAlR92p/c1dh30+wAmiI2OqW8l06bGeh+Q0KURwhjt0lwtVOSYHkDQZ
nL7ai6KJDX5uT8XTZmRp6IxVFaAnbPea0w0PqjU+LU5b3mHHqKi81vaKwK/ubc1OZL/OrXmqNYbm
53KzS3cGm+XFz9OI/NKhLB6MzPnSSxaUjb9D27IWhH9oEwgEp0LDotZs4irSgZfb5CBpdjQftaEp
d5lCD+gtE1hnb3RkdMgtKyLrRcfCpnTWdbuxTjV6odtyjOYLO9ON0iurtPIJA0Ggt0Eg9rIoZwFO
Wu2ZKGJ0lCXc4FwrMom+oSxv50FBdo411R/OQW6fbFJhGPILJz2mGfwvbuO56wugL6exMp7TCXwC
kJL14Gax/qFgV3HhVj03jJrnxgpjaLtRadoF/dsMI5Ud7RAjO6zRnYBb1OrgMsq2O2IPcW50dL7s
v9sS3WS/SmICO/1D3qYQ+CYnOvQFOaKpGLJjJEfry3I2GmAs3Ni49yVOQV7o/DFRNdxQiRf6thZN
fOdy870arc4J6B20ta9NTkZwD2vpU5KnCOzHGhexm8/uLfue7b0OsmGHzYB6Y6q1Lcwc0V03ddtd
iCGZcejZ7QnsdeEVFpbEKGdoW2SL5O1z9IDbOE72pJJveyrbd0VbJOhfoSKkxqy8wRlJ1qgacZOb
DqCMpTKz0DQjYqDGbYsCuSxV4WWGHHaO1mrHhamGxEBKy8SLCG7YSVwW18So62FGWRfAgpDeWlfG
IUWGhKIKfvk2lsveiaz+Bqg/d+hlStEmlDI61npaX8lClRdpmlESxnLYZx0Fu+fY23LUY3gEXWoU
z2qbhwt7NdS7pJnFp1QfZ+5QXf4276vkfk1LcUOYG9nlRb/eYMvWiA2d5tDdEpe9bWfMxyjC+Lrq
TXLV9YxJPEUrQ3hFsYld/1qi02FZZ1oMWXk0WO8PxCq4JLUtH4tOLbtUmphll+FT3vXzJfCBOcTQ
mh4RzJVnlD42depbDHnOEGrjWPkDQ+LbGEygn3Rb8dyh07xtMrHQh+KJyse4aDWEYlmU2J1flqXh
jVbWtX5VV+q2NXNq4F4zznLZtr4oSnqBpUO1lNdttpsG3fnYdGiQ6rhFY2LoGZt5l/0jMcaS9XOL
D2ufY4SdEvsKY7y4la2MA7tP1kAAN/RM5pMP1mrZXhLByC65eM2ALTZi7kxC8vZMGKqLZzO9O4hh
yfYDd4IqkPpkR6HGDaYgdnEa3usFNxxwZClJokI0azC4VpuwZCzxs+WkJLmfwdxs2Gb3OJjkvPQj
sdXBVjrokXiEu1k7mqi7ACqjBcgfXSw4O2szm2Bzcv0qrQi6gmS8tA/mVknXq7TevqG4YpjJroEo
rtx8nEtF0VknCYwN2dJihRe06I/FliZXSHayW9XbxUumF+IuT6z8SwSeBXt2Xza/d4srd3TkaBmy
8ooAsk/Hq85hs66dyprw5x1i6y9Nepe0HJhRGOR0x/xLk15T4zAwuqUXPWtGgDnSCgugY6Wnkiy/
ZoKl7uuGURt+PbFLJHaSbiKngCnoTYbpfmY0id2Jido0z/ti1tI9+T0mA2+W5BsTR2yw6IQwoQaU
x0Qv5+NKoxIBWjrFX6I+HW6qKCovQCzTfTUqeM1KXboTk3DXfJFTWXvavBKZiRDAm3NAAkNMUgQG
s2H/8xPBUO7HeQCjDxgCypCvUzvxQ6c8box5qZOeqPVa44WJZL7KZJydnHzmk1aZ2/rEnjoPiefp
rlpznN5nZDbt+0rbns1S5ZrX6uf9Jf1gG/XYutxl6Nz3ST4Xp2jT1lOuDRldE7Hx5wzhiveyK+pP
inbYQ2w2JfurfNUu6KGyq8SFtuLxkVR2uXm+g52b7O9UZFimv1hopjJQOR/zvIapnEEEI58u+4KV
VntrK829Xi0TwEWuJ1mYtXI62YVTXSXMycNpIapeNB2V+bCaflkP1TMfeR3hwNKdbNugYTTPujwD
LWf7eaTpc6kNa3NttSARvGGyts8bmYCnMu6bUxLN2Tt7EAl0hGhFIIetYXnXKeUcS8afb/PZbveG
tYjdNBY1a+FCY6wBVnVZMbvdj7SwdoTHAQToZny45pbGD6pYp0dUDSi96ZME9EnsazCAPVQNcgWb
gKHW2Oy6eJp3ttqKF3q6zVVvkaJbtDQ2TNYiETjuXH2ig7rtCOrZLqRpUqc4uXAusEABc687Eq2t
zt5b1mwhfieZcZ4reegYVh8zwfzfiShdhwzVKbeV8boUq/ZATctWtq2q7l0V5STiEiQf2kuv0Q4H
IthKuF26qE2v5yB33bbQoGvnrPo4uPWwZyc67YxN717AgEwf6rYx9rFQGSMGALmrVpfHdOijwwDZ
IxytpXjgJrReSPw3l7IoGCW42YG2/nJPIJl5O1rrHBKjGwVM0z6AyF3xHZugHEqrTC67DQMzoUr5
3oSO9DD3TXmZVfRvo8k24NBW8rqTuTokslbHgSY0qCCzX/2eE0LiXNvcr3OEpVZbzGNqysHybOLr
X0oLAhuWTMMfta4IMIRPt60m6VwlzsJcwbUW8/doGqa7LubyCxUA0oOeOMZnyXbSI7WIDVgfMZXu
FhI3MJS6F0ZvTBAkyxEEO/RDi7az6abeOiPkNOqqfNL6MT00mdm/51fRcugVqQXbau3r0sADQgvJ
vHT0snzHTfZWofsCtYAxLV9XAIqk4pzaSePunrvdjQll2nfzTQceOtBGyLtk/t1MUL6GFm3VD4kJ
eroBIeFtdufe2lZlf0pyblVqQg/281vOjxIBJoC2ye7VtZDQIZNzzxKCbwakDY0ox65GaC2hsXN2
VCg08mSw7oxQPyjOSfSvRAKMfb+feSqA1waCPP5BO//j5NGy8VtOc2KS6eS5e4hie/uIsoJY7CDd
/StVgHGWHHw3Yf3haEyav319dHTJlS1SkzaVslHYja58YjDHTG2gGO+2nnIPR6y47YFOXsxsnd4Z
vdhu/vPT/N2L/kGdQK/RSsEVm6HxwK5uDwns2H9cfHNHrkGQ/It15J+9qd8ezf1Bh4H+dmtMydEY
YFoP5skO09ANUm23cpLznfsvFvC/rN/nc2xKy7RwPDDM/kEaOVN+03yqzRA7Cl2rcaHuifStu6P1
T0xLDy8tgX56/Pk5/adH5Xi2ZTmGazo/HJXM7ySjzWyGQl/Q18w7jUmsqx162n0G9JqfH83469LM
i/zmcOfHv/mgWLjjMiPhnA67MbR2OZevT0K5G/SB4cd+fZMsfvnp5wf9Z8c8j87RSeg6ns0fyoEU
+dNa26CU2q47LkW/S0X+Lw7xT68VnCuugbZV2GgRvn9dRolR1hjOuKZwDtEI7ZjoRjvb0/ZFWL2T
9z9/Ra/Xwo+fx28O9/p5/eY0NmVmaM75cGdJkvF2O2ghw7dT7K8BFe9Je/vz4/3TM6hs6UqJtJib
zvevrl3HXtqiMMOoaC7xq+2TeHj8+SH+oqTg6udW9uch/i9117EdOa5kv4jvkARBs6VNo5RXyWx4
pFIVvff8+rlU93RnopKJedrNohetPk0kTAQCETfuXf770Yx8OS9KI8qA4ehf4PgtUZveSVI81Wq5
uTzSH2gRjAQvhX8AhIbDZo6D1MyA9Pa55Bg12tRNGpA3lBeXpFDxoqSSR3uwRiWCH6DBXdY4fvvc
NIGBFqlMJBHBAHNO6iRAwTXH+R+UaS9oSzjt30Boy21SlTPUH3gRzPFoKMK4r7IaCGnRiedIkXrb
oo8PkQPAhdPn5eU8dzZU4MZVDTg5Vft6lhxt3Ny1CnI8KK76AQj+ml+Z+g2vr0DTBGwnQBVKhD19
dYxSbpcqkhNve1uyE6CQPMMCrbabga6X64fPrJsiwwsjNJQkXdSXm/doQkjJaHKFsoMDIIlZdhA7
BatNonFM6tyVejKMfDpME4cyeAcxDGa1zR9C+2e2xWvMCw+X9+ecazoZiPHwUgwo8pRiIHHXb2uQ
PditOVrVFvqnTvDgc24x3uotx+Vo9eDE5jYH3ZZTk8CshF/R+ICMvXl5TmcGobIoAeBGcG0B7Hs6
SC8jDs3wtnEqo5ss1F1GcN+IqUV7X+RY0TlXezIWG/oQrRQAXBOxfNQFSCRw8GaT7ubfsj1teqg7
NFbHmd65W5LKMq4T9DUqii4yRxCsFBqapwBsbu18K9nI3yAjavXYtGmLAhwKZ89c1OmyZsyVAqeE
ggyuSYzLolwj1EOaPO0xT7QFXCneaCvQ6DX7TWLlv5EfmFyQAnt0awzmeHt5O8945OOhWcAryPXa
rig70SHhewn8tJ3rrl8/gibNm7OiMPsO9fJ+e3nQc/NFmwy6LOgC4WM9cQn1aKqi58IxAPo257a+
lcTuHYVHxLipF1ZdztvVxdDYFSYy0Ht4ewPo+YenbFqAECp0uilehtox6Cl/hbb6CdzzZGc2yKZm
gNA4g57xzhRIMZB2oFMahFGM8euT3qEcH2JMXwI9JBot3oMuKK8vr+XZUbQlMhDlpX2IsccIr/9M
HUr08IXxnZTROwBxOBM5Z/LkaAjGDPUI96YWVRiiQzoPbQmQDQkGHsry3EQougcBwgWVjM7GBrkc
IJMIgSEY3uCACtkJXeWzcyVL2MmbwEZ3Jgdcvvxs5kyohorGKmSrZBHX26knA691DraZdETPHeiM
JsVqlMBqq4ccui1z/Ltue+/yVp059ui1Bkv0V7CFPtjTAf1UyqaUYMAhboHXQVJvrFB5JOJtVBSP
wB88//fjwU1TtJahHfurtez4PoDYulaRMJqcoAqbeyMkuZMZQ+/VWlI5xQwWJaGUE+fyoOfuPIAG
ZYoxgWMXdSbMClvQxAsyRg23UBe+im004JrQSnlpvZwL2D+zpMeDGUygJQFg6RsaBhNr5WcKZVQI
DEuT2ff+PS5miID5n5end8YWdDz8F2D30punM3uozlVaNlWFh0ZaQWVSRXfrvKlozLHqc/MCIh1B
P1wWxlr++9FVPhdUjQ1QTzqoW3nQ1kBbstReDQLIt1r6GgIB89/buCECp4EmBKohmc3sWp+gi0kq
/cHpkx6Uw7MbdxBeQm+xyhno3AV7PBJltkykQV3kA0ZqnMlBpcQVhc2cmcDNWEB2Oc1H5IIc4PKu
nTuUJ4Mytj4hfzipKFQ6tT05kh2hgR+hWGcrbu0ZoGSzL4+3rBbjWk6Gk0+3L6ZJNAKhMDhkBtnU
c19YoFe7livQ+6WPmfyYJwFnxK8789KQzG3jBwME6AmGXNynaoFVBjLPZrAjmUmd+CZ+BQwAD1UF
BRBb3Goe4l0LlQKr+A2BCWIG7thvuYHNmWv3ZB0Wn390jLMQ1TLofA14Ky9P8wY/S7ASq3ZEN3eg
scGxmjPGeTIcY5wzapYFVO8AxAjuJTW1etQAOukbYfbJKMxzearUONISASQQKMWh2RS4dVB79rxh
zp9ZeFB56f/VESudLh7YI8t2aCAK9dfiIU/8BDVLu9qi9SkzeXt1du2ORmNn1ZV9LqAg79SqMyA/
D1VIM9V1jiGeeYMb4tEorF8DebRGljkVID7TEUp023nYwnF/4+G65JwQRmgSujgJYw56X0ak7XEU
lqwwSFM3ubI1rMYON/0T7Te81Tu/WUfjMSed6GLkh4tXg9QXovcGZHpm5PVfjWpgHtGtyw7m3NPo
ZH7M4Whav8on8FI440/RkmwFNc5fqo3uAndhrexN4Ds4HubPTiRESsdLypwQXFeRKtUYsnfDW/VH
c0CfBQAZ28SBGpkzY6pY3LsSzBqcrJG8XAl/+LajxWVOTRtJCoiFl8m6ktuYqS07mRPeNiYAea54
q281K3zvrroHHRwkjcWb+VnTOBqeiX+NXitQCcHwdac8+lG6z6OHwK97zs24HJFLs2SuYGAtU1Fb
7ig/bnZ+fZBANMk5NWdC3uMtVJi7t9YalOyWhVQPaKTe5DZo6cGh7i4pHXRy7ADJ3gx7KHqg18W5
PPa5oSU0soGPUBX/jLalJBgiQ8PQgJpDtLaQAEMA1q5U9Y90jkE7NVuTJLxfHlQ6t3XHo7IXMei+
NNAL4/Lxsmu0MVlkE9wJ1vBTNyFnY6eJGdhcX3DOyR0PyvieAKK5aFXARuI5L7mA1SReRm30Wluz
JaUmcR7yt3xw4ifei5M3MOOEZFDMAnKxHFQKFC5kVel4gOqrLRf+3eWFlXnbyfgfsBiLQrVsZ2tL
rv5DMpvkGs1AVQLNbqfew/lBoMjT7RYP7MKu8W6EFOk1OIN8ew5/qUvYtY2eNc71cs6EjleecVHA
zReV1GLlBWM2q95HT43PGeJMZG7gGOvqkgBDUYOxUlESfEAUMUQnbsZ4LxqOWqsbSDC3cexdXmTp
/CL/MxZbagBwvCNChLFwib2ITm43I4rDdmUXj9kWvU5WnnggiM3vwKvzi3eMz5mOTA2kSxTkYwH+
PQ0/qqwLQlSiRqdEQ4YhR3aQRV49Bpyb7NyWHQ/DbBm67gIQ1GMYfwCyGySAIIvoawUUpJcX8+w4
aBk1VFlDIzqbjdHA9x9PSjk6hvQrSsBW3nGCz7P3I8B0/4zAWF/QChnAYhhBf5osdZe7oesPu/IZ
Grg5/OvoAH/ohHjnQJmm45zKP2dHRRQ1dBVkaSgkqsz7pgKfA+QVgCGUcy8pAnueUvvy+kl/OpfT
IRhXWsyAyfbQAnU6yz9ILsEjKtgZDoSwXLzuzdYS9wa3EPznIcSgqEAgrwW7xkk8PYRhCSR/qygY
FLlPod12GnDkPScRdCaYohLyuqpOkfpFvM0c9Zwa6jyUyKHRB3UXWmg9ee5zQCQA5VquCbfbCCAY
5qznsl6n1/3poMzBB9pDgrBOgczrjeQabr83LPCf2gDZWolNbzmjnTkgkoI6Dmj0JBU9fEwIpYbt
OIGvX0QIVQO5+SwPm6UYAeCNK8Fdqg+J69//HTj9TYd4+9dsGHZG5l//j0yM/98IBxZyhnXGAfcd
3T0LC+NfhIzNMfni8n/+RTwgUO0/KhgXUWNAokfBEYf//4svClQP/1G+ms6BYFNBgEHxf/3Dvij+
B9U+AyU5GPvCL4Dj+g/9IpgZlyqCKGsA4aFTXflvyAcwyNERBYQT8BawLkqMN9EAnRoAkdI8xQ+v
idzfRySFuICwyYj20ib6KyH50xA1nPvu9Iz+OxwTlRrQ4fYBflM9UPaYWQUquHJ3tPx/n8Njao1T
N/LPl9nLWp0zaTT6Vveo/APfr7X2sdCCp8sfZzzjv19fru+j7MZItXoW2hHdJXaQewj3nM4THM3p
XOEQ+CZdwmlTsHlR3soyiYwJx2pfpkgJqh5FzyKoKYHm5vn4xZ3+65P+nQnri9CuJwJJp2Emg1N+
ogHTAx3jTnYpguTSa/aXV2z5peeGYfxsgjKCX4Zoq+1GYgKpZIWAm0vSIxHfVL/mTGZtmZa/H+2K
kanqmEr+Iqy3aYLPNI44EcvXdXDu5zOXURoGWgvKG4g7zhlkl5A/C43HGQpCaWyg30T5Pcm9S/wK
8nOtM7a0BIiwhP6J4A1AVZsoBF+jIWJe6AyvlCS/Fgh9h5W9RqOcmFJPHiBNiOg43dAp4VSiTy/v
fzeWubSDQldqsAPpHqEfI5EcrYoA1I/MOh45q/LlFM6tCuMspE5XCrGWNTBDl9d6PhmmkooPgQJo
ZFL9TqUBVXwaihC/qb2qiPck41zfa8bNuA0wFkCfZ4a4UdLcC+grBCNZP71cPqlMUPf3wukgITo9
ReBu0/U+GjU0KaZu1PYPTdd7Qi28LExeNM1fwNNm1gEQnH1oZ5AFQ/XKDPXf6B739D6wU0F5o2Cd
5PycswaKn8O4mnxQ89ooM9Cb7qCxgMhSvq3QBl+bhlegFp58iNzi+1kjxVCMm2niNgN756B5oEWA
qEEjOaqivA/IKflQD6BoMQONZqmA77Z5njMfvQHh5DV+9lKU9aauF+bOfkeD9iUV85B3yM4aNX4U
46BkOqI2AUI6L94SF4o1N6Et3tLDbGm71ors9OA3nKVeG4nxUcOAxFpQwn1E4hZtcU4TEpuziaeR
379nivFMClgxIFwWgDzDgirUBjzGgtWaGnZQfU493jVx1iywVIyXgoQRSkrIeYBj5VkZQdIQLgz9
GsehnA0N8HXGocDepiCNJ4QGnr5b7gniCR5Q2dvLa7S2+owzqaIh0sFCjnOuPDb1Now4gcDadxlf
gbZOyHmLFfXa6F3Jb/zau/x7z/pXcEgxbkKOU0h1TNTwdAj/hvkhHWcr1W8hPXL5+yvGuPCGHl9m
FRgJoVaKBlbiK1tV8ori3e86EA5BNFTm+LqVA6MzBg/ahqDvIxxLgTwVAE1CdrjiAjDWFogxXEXQ
0SafQrYWTQLuAho2VED67QSp+ORxeRBrmjOBUYmYEQ+nvbLXbN1E87U4bMHEjwvpV94r6DXnzWbt
y8vfj0ILyN20hOIN7hXq3lBidAakHK+ztgeM0YIUUAmIMOkeytngbpy3RE0Pc9xwzGo5Ln/c0Tim
jNUmkARtlX5SvRS01eIMUse6FJxISJcw5degpu8kK3h+bm2VGBvuZhFxcYKgu5nuBBT5vr38jBGD
nmUuw6DTPA2EVvCeIsgAL5sZkwn4xzWz3HsaKUcpA7msJz3gfG5zN3ACT0sA1pNdtBZ7AidmYSCI
/w7EGLQUl2jlC3A45/iqVT4hpGNBGECfFzakq7r5PZegsZjvLk9r5VSxjQqgQpozUJxQb6CtW2v6
zl84rnnwoNVFY2w7bPBwm8Ef4LWuaAHvYaExCxlfFPKRNNyVHrm9PI2V07toFBybnTjlfSkVlHrg
y8R9OVRXekNcv9HcViBQ8UazHThOLo+1tmSMiYNrowMfTKF7WfQMccQYjpbvDBdzO2OGbA5S8TUw
t2Qy9RpnQdOmduaVG8g5oqIr2AXnkbW6LYyx10WhyHNd+Z54B4DmNtmh1/9ZfgDpgxPuOrN9vbxS
K55dY8xcAcmrbJTgUAlw9cWzi55fs9I2eud+7/uMtacE/XToyUcgloHlrGihVTW6c4QyAuk4m70y
BRZ3KWoG+NVGWD3twA9DEvgraC6QUkVmP+BY/MqBUhmDR49yq6FJmXoauE6aKrP89EAgwHJ5kdbe
KSpzeRclyG+mKtE9TSwkr196rhoCeQjIuYPzFuTE+VtRy8+hoMYmZLfdbtTf4qh5Aw/atJtp/mNU
oIkRpuleD7KS96uWa+vMQVcZz9AUTZhNEx5lEOYtt5kzbvrYAqee1SPfWN1MG+X+8vxX7hq2SAHu
awAvqhpdWH2K3kPV6bWQc/7WNo7xBB1RlEYuBoReFTXF0QZpN7j63y//7rWPM/d9pmgRhQSM7/l5
BL42/4cvo71akDhRurwY4bkNYHwAOH79PJ819StM72/Jh7/Lt6JTPkDiwyS78D67la9GhyDVjBqo
el1tLs9rbT8Yp4Aeq1jRUlwJfbOByhGo6Xh1nLUVY9wBmGA6RWtrw5PLPXROTQg2lg0HNbLiB5Zk
6/EFoygZ6G58PGoCf75GG6UldGgfDGbQa0ucCIwBivxz8VPGD4gdSNI08K/D90tu+jocCgChFBPo
0wzV9v+ydPjvMIw/gJJOWCPnonpaEN8ZYrkffYhoKvQWFNjPZW+89lQr7AAkoPY4Q9qEplBsDFr6
EMTkRg8X+W+4BitsaGUKEZQFE3BoXj4bKztIGacghGkLgio4dB38PaAjeYT85Saqgu8dPboMexSc
CyBFkgcdwU4JdrAOhG969fC9H854AjkMxHkEp6snVBuDbjvjpk+8y59esRdIPJz+6HrKadbivUtJ
BYYyIbk2iomHDVz7OOMEFDUOuhB9s1hwZxhfajBCXP7VazvJWnloSBOg79SDfKRbC8SRB/WnX3DR
GyvXxx8QUXFIAXzDqoDs6E6TTN/rvK/ej0QCoAB48H1acLz8yhqxuNesQP05HZCSDtC1LUCwGOoS
lxdpxakojMGPYRmkvYrXiu5fT7A0KR+v+v5VVVtOWLw2AGPqPikzJUMtyFPJqwiaHtKP9qhAzqpT
Xi5PYW1xGIsFdSASSUu8KotblSYmQjLOCWLQwP/4KRYLLzdqjVI60myQqdhl99nG37ZmsgVNgieb
iWtwsahkceJnrkJlmdyRXxD7WQA91WR4iOwfG7BiWLUwGyYoQxwp7Q7o44NAAPVfIfT3CTS2W6Pd
30QWFClz8QepwVgypQfwGNiSBjUv6C2/Bpn+Ec7yIQVFL5iXix8UAUibDhsaqFdIhn/mk/REJ/Bz
qVNw00OXFQTHuQ3Zcltp0dLsKzdBFOxL2X8SlH50xSGG2PfMi//XzgXjU+JUbEglody19MMuWOcW
CiSv/hbsV+ZQmJJV2MJWNGyZA4BYOyWMm0k6tReGXsAC+yWo6cLbqFG++WnG0aAyCBIvIsCGouck
/mhl9/LBXnsjsUA46kfQC00b5CgAQpdssseeZ086lAWWhna0wnIv5JXd+DqWR8ePZjn0qSfV8PJA
eg6MeBfP060sK4vA9EKmWT3ToelcrQafNbgiLN+QdnnZfIY6wGMxBIXLBBybPXIRl6e+sluEcUuh
b1SFWCq6F0mPGt2MKg/GeL4cujCynxpapIPNTIhF3St9xUIhaD8WyVNdQ6Yig3qcqqVOREC9USHE
KPAG8ivwMA35PhmpqRXtL7R7guqu1eLvhRuEcV4dxMY1ZPNVT1J+BOEPhToFL3pfOz6EiTWgeTI2
s4CIYCit6scC9y0O8m0aWuBiWKDtAgjMONfIsnpn3Bdh3JcMrzGSJemFBilzTFInpOB0FyAl57+F
dcR5pa6dCsZniDNej/D11AOHdRoZpk555dgvwcizM2D8QzDQOJ783PfksLoR4u62U8AwkxUdWv8g
pzzWxmMFcnNTM4rKJFoW22RoXtS+/130RIAM3kISGtdvqhg/C4Z6VcgyACvGQz8Fh7Svr5Qq3vdh
ZlaFAW9XlHtE8behivIreFcac+hniB+DVWXSe9lCbLxDf/ghyzVLyQ23mNud3GdgvCpdiC5uqhDc
iW2HHrq2rq7UsUvB24kGlY7cqCFUrcvkUc1yLxpA6FIC4z03xgdYzaG9NG7mVH4utOQafT3vpNMd
IqCXRkoa0GdDmBuaAeDTk0DP4ztDI892N2hveZ2AudPuIVk8JPIbiEOhZAyGTLHJHgyAlUAF4++a
kUBs1CcO+Ht3IJ0BWXEL9thKtmiX30Mz6G7K6wd/Kj/BLd4jbNdFZwC7u1n2yXsBnfY2DBIzbxPZ
zUTjI+jBa1p0halCsQcqhFWAnFr/oeFxG8W4kCn5ESiV64PwwgRrFdRudTM2Aq/Jmh91E1u0Hg4R
BYMg+tnuqdRt2s7oTDnKMsjqDAehyp5SMUDUNmmHCRXUsuwpJLBAzBjlza2aQ19TDLtdoQzQONRA
TZYLAzgZQQDnaWHpULAcKsP43PT1aKaSel0Y3RWdVDTJqTH4JONNUs/7fACnXz98tgUQpuLgEtLb
0FjorDIW3uqouKu18RVEyz+hjGy1ca2ATWiCrqbffSRykYKyqTsk0N5xigw8nU0W3JRq8zEL0YfS
FG5cjD8ghu2IFQS5pqkH/9h4yMvwrRn8LcpTN0ZWgx4YzPk6cjs2cPG5mRv1bhggBkHBvdxk6VYD
5AoHJnyIWhKCIze0Dagi5rrxNhJ1H0IKy0I/4J0CjlaUjnCAJ0m9akNjkxSiJ02QtAhnSI5BM2Eb
xPOTIYICpdQH7El9p5NsG5d9gMgFjHI6hCFMQnN05SsLezKEPMVQ3BNoDsCSIVOtgqS8oCBtha55
Ta6kStsacvEk9eNdRsGFD9rKq3rQb5aXyChPv+tJ+m49eRFROY6/QNXdQ+FA0+GHZ1eLR+iaL+KQ
veqF8fCYSdCF1/r7dopu1BT0w2ml4RIsol0j+NA1SHuQSabVA2zBDUqZ81ZcCz9ZggZRDiPocyL8
nFCKBXevBQHnN4RniI6IVT0gJOQ1EazdFWyzcxGAO6moE6REKrvvLCRh3OAus3roeYdWdNtapcXj
KFnu8DN3xRdo+yjW0CEUMOCxiuT1EIKrXrY00NVGnq99EP3H2HEu1pW7Qmbu+Uag6A9qG2Sxa9Em
RgMtmpHz6bUsyaKteHxY4jEEh0H4lSFfuthSW73NN0ubnrzxrZnzcFpu6XPLxNze2QwRbiin4s3X
B2B6DL2cNI7Q8k782ueZG7tDGsLv8ol6ebWd/ZtcBZ3abH8repOZezoQKTT9IHDu9Z3Xt7/b8PN7
32Xu6FCUjUzMUPboG9zKxU+l54Qvawnqrwzl8ZkMIVYagm/BQ7bJznsDMg6LaA1xxfh3OLfXgDG+
lXVrKWVxlZHZmRdNgozuE2i355C0a6NbSDtyztfa0WWSiAPYJLIc8ireKAE+g5TiVk5zDsRgJVBb
9LKPjy4YYI0I8nual5bImnXbUM8gRrEZQfk+y7xS2Mpr4qtj4Gg1g56Ak1ZGplJOdiJ5yCowsEub
Iuq8y+dgxYN87eLR9+UiR6iQjXDWKESjjTo6QNwdpXkJkiXDeAApbwCNz4jzVF3Zjq+XxNFoELQE
JwYJfa9s5ydB7O7nAmzVl2eyYoVfnUFH364laBWQKEZFl0Lq/T2hn1nP8R8rGYWvS+Xo02DrFwbN
h5tVvBZQJDDGu+FG3PNI0Nb2mLHxppoC0BTlmgdIrNP67lwHjjruK4Gz6mvfZ2wd7GdlWMSoeqlQ
lQY5JsjxLZJ/QnaK88RcG4C58XVBpInQ4eWlQgNWAr0TCB69TLqteV3ya+eGMWMBGkhaFCCC6ARI
p08lhFihoOBePjgrv57FDJM+ov4MPTivCeV9nTQuEQFq86f+V5UrnOfWygkSmUc4CLRD35/nBRUT
bMjGQA/F0onOSzqsnH0WKWxUvigMo294VbmHzClyV5Rnsmurs/z96OwvindjChJcb5Z+EXIF3Lat
RbtZ5SzM2i9f/n70+WmMZxUJEiTxS0TwELtFtUrmnPs17MUXd+3Rx4cQWke1OMP7Q9EAgbH+Xoz+
fR7IkCgSOzBxj6YApVitL9/igkeytpYWERlzhryAGIFSQvM6q4MwikdBUanbqq3cQJMr2AaPxMod
YKwl5/L5XTEOkTHvqVdDUTUqFZt/W6VQ0YHm+fe+zNi1BpWiGjhtlMnEmxL0uDyHtPaLGXMeoduR
V3Pte1B8MsXmNSSc22wlnARc8fQ40bHpRjyJda9Gl2KIcLLfUKdBOJk60HHgjHLeJICuOh1EEGeU
WlvkEtUmsobsQ0wylLsRvQRc+O/5FfqDRrGumyoCjA2P852yM9zuqX+eXkGX56G50hU/kE17vLzF
a3NhzFsahRjaDogDUfdzG/k1UsZrCST4c8G5lleeQ6DbPF2tXKnqiM6K4RkberMUdgpLhRiN2dgQ
v/KGDRcGs5zKP6N8HZ0wJ64kR1EX6MlW84a5Ry2zCgEQKOaPtM+eWshPmZII8kt1RuLFSJ+JJkLj
OOAdifNuDLnQ07GR1VWBXsGJXki8kWZx2sQbxKfLe7T2ccbAURsrB2h4w43VGzG9Jc0VlNO+92nG
wmlXFGBnQr4dyRBkTNoUHGthuKl6hWMrqxbJ2HrQdPrUVEgzKRD5MunVvI/QGzlXICAFIbzFw4Cu
eF0wj57uQN0Jo1SrCHKG3ezOdrWrDn2Divvs6WbxCBkKu2ssCLpxjvXKnrA4XQ1M9lBuQchTZOm1
MENaopBQshANTsi54gBYjC6svxTwUjI8FCzvC5nO4OZQRI5fZ/qN/7cYp+uM1SvJmEYCSKA98rAg
xhrPh/6IA0Emx0CizFx6DIaN6kBHCQRLPe86WUnC6CxQNzDark+zAokgXI2BWdvyDgy8Tgjdc5eA
3X4bbtpDz8N4ri0h4w/GXNLmUUCCS5xulBw+gPPuW3GZOmPrNeSxaAYBbK+Xr6JwY3SIdw0nzd4v
m+Ta5xlrz9AsVMwTqrwx0JUxhIkK7WmCskkqcY7umkmypJuGClJ80n7lXBRsQOwKlgrxR08H56Bu
8W6WNcfPUjoXBA2v8oBhIGgCgbVN5bX7HMLroLvfyqhIorwBpavLi7Zm/iyeF3haA+KZX2ibBZia
uilo9nWkkwG56eyFZypFPpF6xi0X2bvs95n7ZmnmPA5dG22C/iyITQFaKGubuB2sCL2AKdwbQck1
fONF9ysHmUX10i6F2kaQAw4LSkxYD+Ujes8//8H5ejqHdsqSOUBuzKtd/xBsGq861JAiNufnHgRd
xp12GGziAL4HzJLkXt6rr8rjuYVbfOpRWJ5MUgqtK/RQTBEETfz2JgiROB9a+QDUDaRRlYc6VTcF
OnxECKRYENi8H6BwiQ7ZGZmi5aeIwr5p1R99TPeVr0HnLPQP0JF8hiDMNdSKl9LPeD9mip2qmpNJ
1Yvchk8z8vWtkmynsLEzv9mnAbS1CiJAoDJ14jzbDFBTMaNqPoCyjwM0W3N5GuOE9DIo8mYxAmhw
5tu/qOPrD6U0jcPCwd3+Cmzt8/K6rh0Txi8ZWo13fjWjdi69FnNo8cEba19mXNKUZjpkc4DuJPQj
TAEpJw/f+8lM+CHnKNoaTeZ7w3RTxakplN8LmViW0041UBpaXFxA7pL2ptA3QsvZ0vNPedCCnJ5e
sESWFTBEumcs8t/tUwvdH63PXUhxO90IEeq03oQN2VxeIQ1fPWMrLJpYBw5a16BZ7PkQB02GVz98
S8muG0Oz9X9fHmLNUbOQYqhixEnSjL5ngBZzSzbJIbH0G+p09uxkLuSGOOCOtbkwzkZOdF0OfYwT
0vQD1IaBLUKkZlTjB4gTokWLm/VdPnhu0RgHo0RjELXgJ/YgxOYVCcRi4MGkDwjRca6bFYNQl78f
ebCuRCGxSzFAPgM2WcwCdCcqzvk631+L2Iyx4wzl/0oakMwhgbO8l+qP8Q4Uto/Cjp8wWpsAY9FQ
cM3SVsRW+MnvFgFelViXD9NKXMzykvhROevV3PneXJA7KJxfZ5BkjTJeOWTt88xrQhTLkkChY0kg
azbpVFcM82twrnOsTV5ZFxYYTOa8MpRExsZCL12e0+0QNjdKKfxOBGL5EKuBJOG93+lXoZi7oDWv
rVTBPTUL87OmlFfTWATQmGtLsyhyS+sSU0Y7tjXOuW9GmvQCFbznLu8fBR4Ua2U9WJCxlOooEAST
gOZVCCu3EEuvo9/1wHvlrBgSy0qqRt00BnMZbFRSQtrIh66Zj1qB0qS7EBps37MmFidsgHU11Bst
2LR+AKk/BUBllff8/AIjnfEFLEqYzGEv+XESbpTSv6JleiNLyRPEmK/RNWMPdbWL89wDN7WyD/X+
ZypWbkK7+2lS72VaQEYKk9c79DgPtdNh77socEqhuxs09Ff4snHjQzHZ1MN511bJhibjPuxi6MNW
XobLDbJVGoi5+n6ftMq2rovUhUxbaZd6G1qNn29iJXnogxRoil56Qft1YELYfLBTY7yOoN4DepfO
RKAJcEo5DJBnJZMtGT2E/8BKYPckoaDZyqEm2Ak2JBH3NUVXgQjBcas16GR3bXEdRQqYKcTiRRT0
d0HSf7XNdN1BeARaS5DYTIq3MEoPgSGgX0MZd4lR7ptOuYdW2DOdgtkMswLYHaX6GRB0qnUyNCPL
YZ9NFVSeItWtRvmhq+ceYJ4qtnz4EbHMb8pmfAqadpeMCS7HwrghU7WTNdzwWlE60Es+pBXyLwWg
DGFU1ZCUrj+BXB48X08epGC8HiX1ICXRxpijQ5U3d2lZPKFBozDzSrwlafJLNICI6smyxB0qmGqS
OWWlbIOuDGxdyG6VQrkqOtVponAytTa+UWThTi2gvqmQ+E6eBkjOQVqm7O6Faf7R4xEfjCGaVPWi
tOO4Ke1Gote01pyGDs9jWj/MDVQgFaH0krkEOpRsL/vLlTtRYe5EkDKje7VGF67sz1cp7KtWodcX
NUA49RoAbJF9eZwVS2bhtyCLBfe11gQbKAeZgV48J8BMpZDn0yB1/T07ZoG3LWRES0lMBa8KfkEX
tM/uL//2lUcKywk15eMgC1ESAOMSX1WFf9PJkA6jKOPLrWjm2bRNR829PNbKBaAwF6Nc6mpb6LmA
WtlTBdHnfOZmqNY+zQS7iYKUixiVgje6vofU1F118G/bTQnCPIhLQxLxwNO9WLkVWLBrGUJqTqch
OOjVTxUUI0YSQqCYcrZ55SixANey8qGMrfe4FBqkDbSWbuFenyMU++Yp5N0Ja4MsZ+EowopEaNrJ
NBK8RjzEEwQ+QRwTAH5iBJQTZ60s0teFcTSCWkt6PbbYDjTJPFbQ9rNDoTkAGM4DQq5l2VhAaplF
BQRWYNtAPN1AMnYHXPa8VwZr2XTJolbr+aJZQtjT7DY8h7Jyylikau0rBfjYO3Cz5vm+VWuv0CtO
/L6yJ3QZ8mjFurrWBdq2wSb2P4iquxBFN9WmNiPIPH3L+tjuGEj2UQqgHiIBiOfOAnVaSeREAivr
QhnDjqGallWd4gN9+QoxQ0sjPEb1tWVh7DrrDSi+JrPgxUpsjvUBF4yZigdf5yzK2veZmDcyGiii
lo3gieRlSPYgakFflRnKnDf4yufZhhh/VNUM9PA+ut9BYLNF88MmHrcdtwKwsvBsWwxNSmPSCh8L
n4H6vew9dYhevnVclOVSPTqQYDKbcyGAk/CbwI46cTYFceIBmVZuHRaHXYldhWZnWK/YCvuhDO8T
UjzKLfpuaJZdaWP8JMfy2+WJrOQUWPLqDLyqPVqSBU9Ji9dsrp6TuvvlQ0U1g4y8aZTCS9j1+0bg
waJWKuM6YawhRyRkABECFEsZ2UI+bjQxdxpJ/+zm5KrVXgxJ2UWzYeWqYF+e4soxYFGhRRIZYhMi
OIiD6y7YDdnj977LWAeELjItTUC5FU/gnFV+qgPvkb+2SCyQEyhxIQ+6VvBmUgEEnb9kQ24npD2k
eu31afzQhENnDp1/h+CQ835eS8awkM4JXioqmgpHwZsnd0nJAm5s+RLY2ZJP1MxcXlZ55f5jUZ1q
KdVgn8b9l2vvs2LNBRrJS05Uu/btxdccGeagRbWRNYGALkfooYNZU5kjs0k5Zr/isVj2TmMCDyLJ
MsTMBVq6VMPSRuU6DoeXLM2/BUvRv/IDRxNI8zKJegmnCtpC0GgOzUzYNoBbXz6za8vDZHjmGcx+
XY+vB21sCtlLpYXmQJ6+93HGtJsYSXMVV/Mmjv6HsytbjpRnlk9EBAgQcAs00N3e7RkvN8TMeIZd
7CB4+pP4yp9+qznh8JXtCAGSqlSqysqc/WQB7kW9IeX99wYXzroCUtTAkvdpZCe3M8TJ1QKaC988
SD9Y4T9NejqV8bR0cxwiJRjYIK5DK1hoFsuDNffR5feXXLdEzKbVl7M2zUg4r43j9/ODzhY3zaln
oTK8pxwje8Z2oHz+jGrms87B0MDJe109F0CFJOy1BoXZHlmdZP+IoM2l5xSynmjAy3sejLGC+z8Q
D3qFPoTL0yR7gGC/ZaE06dBuLFdW6ZexHjjTEjnOuFNB/UB3f5GUEbGaRZWRDLsUWM0y0d26b+7T
wj7y1mH+SiBMXxqR7SDiJ4VyHHr1PU6Sp2rI/+oVV31zUG7jGNmbgeol0E4F91Ig9aBMbEOjLpkO
KssPw6y/OyYffehsQAaaHjReV9+cne2I+7TAmcPV3tYSJAkT9Yet5x5oktFxOc87m1Q2+4J70Dpw
CRbVEIdDf2q623Q9OtrOpWfbg19NvOgcDAW9S2YZhyZ7c4xb28pCoD/cMX5KgA1tO2cPeid7kOAo
0Fuip2wB6qf5MwUNCl88YmekbIjurvcr5CSnU32s0faLuhjowC5vW1ll++Mk/7Qy9QSurtwEvnjj
XECH2Tq4zdlw4Qe99S9UOfZ6PCQrJEJGnUmnqbYSKyy0k2n96fTOU7S9r5ANLvgPk7G5iHOsUQ5Y
hA0kucIaxTXjPPve8SOiRWd10RI2Ifm/8CU0HCgfr/Tc7bLZy95fcB48M6zEAiAY1UL9tmTxfZMY
4dLvHc3bMF9sYXV77Kc17rNm1s0W1jGzm3w8UoRebR9a+53qkq0rokZJwspk1FFy6w/l0xTUEX3o
/OlKec4ftdgbX9G2i/2Ug9FxVw5VEhyLkNE4JskGxINZFm+29m9pdy69Hw71q8kS7J3MWaXMFWBE
XTC85JmLvr3NGFMIgAxohatBR2J6TfhduxCsvidKjdxcgUpiBjlmRQ9yzfBja49mSLYyQqxvE1C+
UgPnnt0S7uZ6+2bil46sJyAYjwNur9XwPRonS0SS1lNGpxKdXOHMic/0Dr1DxVvhtO3OIfL1t1gi
iDQb8ym3tT4OM06v7Yp4SgeaxL6BPnc1/uhLeExzjxZOgkIAz8J/baYZu1SfIFgUmkDilO8MwiiH
NZqAwWRgfJ3cAfIIt3sxFtk21/9uOsgj/Pdpk96APgW0pKFFI210YfwH2+t8UFYFdQgBAYBYnUON
HodHLfVs1/T+P6TZX1+lLRFu2pcFJT00wMLY4Q9qqd2tGZTHdHrqrFpzFc14IyoPedYeds6cr/2R
JcJOW962S5mscagUy1Xh9M/tCsRMDfkMa+mjEs0zKG+oIbp49ABM/YOLOPfOUBaCl6n+KH3lxo7j
mYb9fvmFvvYllghFzeN5VlDbQPd1/7BOYCov2M7xKhtZcCbZNBoQJ8GXTkNkjMfYebr8xtLtKbiN
oVdGZbRVuA3iAVexcTH+6NA0/LipFbBT5js+4II7D5PtTsGJUEfF1d1CrsV67H8mkRYpgIgZzoc8
kOLv6XZJ5kqEo9qVbk49wzZMt85tI/2daf0eY7Fkx4nYU12laV0lmK6cvdLsukoyQI5fKpQFL0+R
7N0Fb0EgITrO6rYcNdr3H609NWDJaQTxkv86BpXUgEZDdBIt5ziGNpY446lE5OwvIPrzQCwdlqGm
+3yviCBJpkC8+r8PVBw7twmw04D+b3S00BAL2LN1+CD5DJy77zVwWfY2kZ9CkrmdVjPlKlKFy1uc
D7iJ9a7d+M4eJPTriMoSEaeLPiSN4mAzgYPe1czZb62TEdc7yy3bTpuhfHr7bqSzqixY7ondjk7n
WuAEq8rbme9xJkvXXbBv22gMUgIbFXaxgx54E7yFo/5CKL1q6uJ2adkTcZQjyHVCowAvIx3Y4Pe0
vkVfXO9NU3MFqoI9EtOvb+dQBvrv1/JWt0BJBieWM3A1lNX1jFSuq5ZIrOdzMDT6nt6RZFpFRCq6
2dF5EOOjUYgJx2w56sr4c56zHx2AjpcNVbIvRATqYqVdoTOAbYwlmundtIJmKPje0IIPSOCuCktv
47BLHsrlT2VFrPhWGckSMafJWhnGuKIgoJWBuT4UGlozlhMDY8P3Xl0w+kbT1bGIHUCn0Ai1dLGn
Oq9Vzf3Lo8uWVbD1Lk40o1IwerEciuYB+KDDiJRz4uzpK0i8r8gZu8ZmwRwH+6Znf5PxydpjnpO9
uGDmysoyAC8w7TbHddKoitnrWf5E0/Wl49TZmR7Z2wumrlglmWwQoIZzll/RyiBhriztzqaUDS7Y
bhKXJlo1lRgAg+sB7TDNTrZCYkcipHNexiluVqSr46U9FM54TYAXMp2915YdQyKIk5toSstn3Ig3
Ydet46H2srAPqAuPGEK76+5bW1PEcRrrpDlmAZyEWdSLS3IbQBLavhY2yD9ou7PAsrnatten0wLI
03odVxv7vzxZOVAe9I40j5c/QLK+IrlrZas5GjZzJdTa17x+t9aX7427Pe/TO4Owv2+aAuPaFZpX
n5b09fK4srkQEnWkWbMloag/zqV5x+rsRs2soKfazmvLhhcsNtuooIYJ21KrXqc40NEZY0x/L7+6
bKoFO52g9KuiiJJEa8MAdtT8BDqul4eWOBoqWKnd2X1uQa8oXKdnlh1itGER0CDn614pXzIvIkgT
jGM14HJ4gBkPQH5xT01usj3uT0l8ICIqbYD8aJEC5AABQS9Db8FcbLovT01uHbRdlbZtCb+4IovA
StCJjWhrACs8bdB/BZkEf7Lcj8a4A8Qz/+7V+CRtMZYIrZyHtOxzHb3t+bF4mEuI927MZQD+QaEY
bEOQnitPjl/cfi8BZIloywnAZcVEW0zIjAPUJYaEohXjew1dlog/cYYiqzUFgwPueNs35bEwdzW4
ZcsumHIJiChUKec06sGdqjjGtVWyO6c1jyjUeVmG3lXSH8wBNCXL/FxNyWOWg1OxBnmgrh6JCc31
yQrK8rvRowhXmXmmoH0P30pb0GTqbesvxUrcMW2P7VrU4bdM1RS8gI4gb1oYGHmr6ZdhtG7PRle1
cAvYWzKJLxCJXS1Lz2jfA0RhTe2KoANwVlai32/Vrkt06O7EBbIEgohhgdzIyC1VT6LtgF1IOIfT
83TS3jb2cWhfQCF7X/VX4n1EPEuLm9iUAxIOxi7iEujtcMXw9bT5960lETEtdaugKXdD+8Tm46JP
QQ4hsQScaVA13ll02Qdsa/XpNKSZQeuCAeJIMiPSR35lDI5b2+tOcU9ysohI00md5iXOAWCwx1Z1
+ap6zTTuTI7ESkWEqb1O0FcsAW6Lp1+AbhOW+BMb0OkEvvl0N0MkSSGKeFNbG5I1nfEFWxVpulN/
Mh95g9/FteEr1yqoX7Rr1HvuEtV1drWkZYsinPVgb2sSZmBR1H5wHf6HdT/5XsOq7HsEK7dSNDP0
g5VGRQ8OMqClUb10R6tA/2VZ+B0/KGsCES+6c7+TPU44/wm2VYzK7IZgwXEDxag5wF6L9tLLksS5
CD81dIiRde2G0LWfO3oAz+Bjw/0sQ0oJzNGzOriXDVGyj0Xe1NWoy7LY9vE4FChRGwAa78lQyPyV
iD1F86OiNh2+YQraX5suSHKwX4Gm7A6zP3gjeFJvqu/dbUQQalw4nJslXHyq/zTJL214WJyd8Fc2
Q9te/uRI9JyStS7gqnQ0KQ2Jm4JE8/LcS6xBxN5ZhU15rmxrrF4vOfFGNFtsxfzvjS6c9Z1CeqNC
Rg28tf0xUUnvmmsSViqQ8d97gGDMvTZlQD8BbN/Yx3l6WinqYDtHnWxmBFu2yw4N9DowaSD9dO2x
9GMDjfOL4V1+c0kF3RJ5Eomp2yildoDTZS7uql6BOlH2dyuha7+6cNy5Iki+QkTWFaiXALayrcD4
opYrmm5vC23PcGWDb47j07YERy5ogIGZDI36zkALyfw2Wjs4zQ8o0hdxuwiaAyVvpi42pn/0fON+
Y5LubDc5bT+Vt0n7/TK9+GU5ojT8sNfXKzn0RIrEjjS9Btk5tG6A+7bR8iB3QNnQ9WE/uu+Xl11i
ySKijqz62KQcvk5DfUo1HD8Z8x3/Ixt6+/un1eB8KssYQRMI5pooXejtlKU7B41saMGOaZOlaV2b
gKHR5w593d3j5dnYAqGvFlkw36wFMfVUGIiKQSLc8iNz/K6OXcYeLo8ve2/Bhru2zkyDkiSaOA8N
k54XJztcHlqWahcxdHoTMwc0sVvsAgUbLzvM6E31NgaEys+wKdVIf9V28k2yh4louqbU8qmekFfZ
wu71abzWQKyaHBQPzDt+fVeM7hJ982YpEiEOZZcVg4r0pZnclcsDRUdF/PfypEkMTITT0ckxHNvG
eseIIZNU8abkCi24h3JRPYvtOG7Jpvq4oX+ygwWtz1tTL2CZRXZqrPm0zPZbvZqoAvPny98h2Vcf
y/TpER01mnyZER2r2f0McuaGl/7lkSUu9SOO+TQyuMILPWGZE2bgh5yfSuucrH8uDy2bF8GIMQNZ
EwPsF7XAOKt4aygKgXUmYIm5YxOyaRHM2VZnB6g3ZOlWfkYrvbtkq3v53WXTIhhy3dLaLhmMDRzV
ND0l+RXfwwDKXloIok2+apXWMbStkleF3Rl7EBrJXheRa1ZeFe1Y1mnEhhzs0qNb4howtw1QCbdo
5bw8L5KXF9kO1T7W0FyF/rNyGU/pDLoS5DL2ugwlsHxLhK/ZMSjFWAxz1Y3WOiTV+tQ0BgcRm/le
DgOcj7bczrSjwaQpJ6Pp/13+KOlztx38yQgmbujrSnBIgu/lmEXZSX/QTvpBPe9dnCSd/5YIbYOa
UazkHOKvG0xnI8xRDltMQfz0ZO8Yg8TcRHAbLSuTtQTrX7W1Z1X38QC6p7j3lEz/nlGIWDYy0Gpd
QcoeWiyHWMpDHKMBl+64ONnr/48t67qTDsDmrQmkR/IgS0HwZ99pyDFfXmWJSauCSa/alA55Dx+q
lbPfgbCzpq1nzXvtpbIjUxXsGtpJqEVs7R3abfETWgPWC/VaNASW/xLitlctMLEsbHdiL0nhiYog
NiMpISYxwPVtqic8O1i/89R1DsNhPaTUN4HR+2YCg4p4Nlsv07pTwR1HHUA6lmG6YX0KjRVj7+Yj
aacE289/7Y8kI6ktDbG3E1m37GkAjrEPeQTcLTuPvu5ZP42IRMu5DPeQuBKTpyKSrVkp78sae7mc
6TtkFntogz707b1p1GFTG2dIBp6ScY76ZJeoftto/xt8UhG/lhSmplvthp695X7qgTH0oN4tAZgu
zns+4OszgIqItcSG/HOtLg4Ib1lgqlfgZUMrveFO1Y0TP1y2o68NlYooNGPO+6HN8YwS/a4djplp
RCh9TnYxJbIHCJ6g57xmOreRIrieXrorMyB/6x/0bnkd/foYv7AVjH+J38w7Xu3rI406gl9gRlEr
+oyMBKdltHDNp2Z6f3mqvnY5wJ/9d1/rSl2qDKC9sGsmALleW848VS93HJrkRk9FJBotCmeqR/QD
8RctaIL4LvOg2vsCNnQv8fc06CWrIULSlNV0mrjCru1n64kN0DqxlaDUykivsp3WBQk3CxK9/52n
uJ/ylufIKzrlPHlrAUriAdUrk7wMtvG0dtmDQ9hVPEItlsZ64TYjvjjrUXYY7XueL4dKV3IfMgA4
OHr9xPK59sZVS11jqKBOVJzTvF19R21D3d7T5ZRsGxHxpqc6n4cSZmBpYKJLcQ+L93y7ZNuI2LYu
NRXKUYVCDrG62RSJxl+AzkWZVxy7zMvd6Zp5u45ws6ovvJKIcOv7PhmyhBeRkUfd0QoKkDY2z4CQ
80P1mgXtzvEu8Uwi0C1xMnWjMEui0VFfdIui93VVA5WZR1b2V5lKdqxZNneC8yBJB3aSHnPXVrHb
lj/HBpzMkEq7bNCyRRd8BWWKVpAOxmAtM+Is6q04CC8PLbVmwVmgEtQ66ozuByM0/ul+ckKHy7/2
Bb00YFTs9mK4r3PsVMSuYaX7MqEIsRcOKR/ItPxozekmbaFquCzogOYWlJCoYu8kkmVxighkUwp7
ydoGYPh57CePwLf7TmOH+jK71aJGPatUPzHqt7xS3rS2emjLKSjBC+Mu1l6XvaRUTkWWxTzXHYUx
oGfYS/Fza5KovcpzfpnXWjj6FGTtsVcf9gzqI7P2hUGJILg072OcwjyJ6s4FL6BnRnGoX5V3WeIu
P63MNX7SziWe7gMx780B+wXuG63NXBrUYOncA65KJ34zkE93GpYVlh2reobCqeoFRbRGsf/nI9qI
+h1HJbE1kQGxwNV7ctDNGcWlfeKD/jDM5YNTODsYSElETUW8XDs52syXMok6vyHu8s8M+tD2C6ia
nCCP9IhZ9NPDXhbq69oWtQTHkebOMMwVHqaezECPsnBDqJNoD68hmyvBc0Ds3KHOiMygpQ8Hqlsn
MjSP/boXNMmGF5zHiuCSAlKLm+XKoraaPQapUnWq/MvOSRIEiDC6ts5p2rYaUu7TM+Foz4RuXYbi
0I6XkLhVEUXXKkXRZGjvj4AdBRXitQJWm8sv/pHp+8IaReQcna00AbdTFtnXKvA4VrAeu9v1PESt
T2/Ji3Ja/6Yn67hXk5NN1Pb3T1aHrKmKrF+eRw1NbrU1Dcnw7hjVyXD2KoySlRaRdDwZOwVkeVmU
GppH6I86/rdU+s46ywbfFujT6+t05SrvliyqaOlX9d+Ox0Hp7KyFbJX1/w6+QAZt6nRwnzFETAn5
azU71QLZWwumO0FYjCkUcTAYZK9UiLJ1fRnRb3bGU5H4cO25oaVLBr3LBQzw85PeFK7V/bi8QWXv
LhjuFr7r3CjTqMzZjWJ1kUlHUC/pO5ANWVQhIuqaUSNxB2cQlt0R+oq4dX50CK7HrT0wC/ZQVpLP
ELF1sVaBM7nZ9n22XPEEyoWOfV8se2JisuGFC0I96iucGii5G/LeObGbz2+ms3diS2r2VITScQ52
wkJBVAdiSDh/RMCBftNFWphG5Gy95t5ejCcJgkUMnVrGc6dlIEFCDOkO/caOPgR5HrtUfVTAmHd5
S0nXXLDitEg11axQPWuq+qWiM4RXmOMywHpZplxVDVQULchlLeTGznvou8J9AM63UwCWBJgi0RNT
cgPEeoCk2DGwiHrj6tqvGl1BrQmFw/kpS3cujRJvIsLoEmOZ1XFgeaTR1Z/jyVerl535287kL84M
ETvXLsvYWzEy9PbskPs15ycwPSduOa8l9LOsa06GP+3CfjUWNviysjNqlXsxj2yLCP6AGTHUJXMd
2QjN7X9OOKxArv5sPkynrbU+PylvSlj54ITc7aTavOQXXysi7CxoZiQxRJ8/MFG6nweUecNpOtAA
1LqJWzzvzKrEhkV0XUIXaHXoKTDst6RzeeY2T+SwicE7hz5I3td/oOLZp8GVhHMi2A6CngUzMqQU
ciT0tYgel0A7dOEeVEn2McI5DynQxWIpPsZZzzXXvFH9jazVjgFL9oCIs4uRrdBijWVR2VmtV5Hh
yrSg/sNy+3Xlzou5pk+X10RiqyLoDtKPazZ3AFeCliJMq6R3nWq9t2kLalIQaLoDM6Kx6nY8g8Ri
RfCdOdf5wmOwC9aAvCu98k4cdYfUR3bbEckd265y6tXosB4KhHjLU93+s9rnsZg8La7vufKzSJAQ
JTfI+roI892pPFyeQu0DbvWV/QiR/aInyPJlKoJXGj/GyI4ri+6ctLwu3cUkZwY5YnegtopOtM5w
IWz8Mldk8fnSNTem2YRM6e4GBQQaOaIYt0+WB92xXFKlja+2axVZtKoO8WKCDMHi6M2Y7UjP1jps
sxndbfV0zxGkDVPKvGWOvX4Fc2OWTefSaQ7FyN4dS31MLQdZNUgQc6OGMN8NY/V9o2Vny2qfarrW
Lu49V/yq7cwHm7d4E9qlnlK0jTfY+t2oVz+qKq18miceUdJTnJIX1pgu5/z3YlWnKsXFegXKJ67N
yeM0g0bZeuBJGpiJeWpYG8UKCGzmZOjcMjd9nQ4PBMpQdEneJ6P53a/poXfK3u0KzBc4dcFZ1sQu
oERXVjNFozkCsdQauts14I6Nk/u0HG+c2Xoekvypjc0TSZaj2iu2B4LmQzm256R1Qq5UIEoa/o2I
wgHKu22z8TnXMGclSJwLGvtzuo1oHyt1/IHbWdAm5V+lTsNlrE5IPVpWFVQr9xE9HTkbW7e2rjvu
qGFC2itrQpbEAcUQs/viMMZQiC5DZyjDuoQGXAKKkv4PxeEAtTxwZeD62ppez5uTRoyDNtMnw9GC
2slvSK3+yIvvke5TEUCpaqkxJ3OCa5raekb+xr/XjkhFxOSSz0q9yZcg/voHSnlwQyo+So07FwNZ
wCKCJk1mQbZGVXHg/hj8rWmiglZFc8gfVL/5ppIeFeGSAFs1kBiss2js7ee1X4Mmce5LrT5edgQS
Xyqyc1ozmTrSJ0BjDvYx7a1b2pPnbq1Pncp8hzR/qTM/Xn6UzJEKMYJjK7TqhyWP4mJ4LS3toFTd
Tuzz8bpfeLP/wWeuc2klOUClSlMVfjnZT0VvnmKNd/f1CK133WzsezBTMwRzYD1QNwrphM8+cbIr
NFYcEnAlLbEFsuhy9NbSus463GcM3nijoqNrTUEuRwOat51VfuposvhpYaaPK18CWy9OszLeZbMJ
EtKuipahf9GG+hrJ8FtaK0eQPe3sOMkMiqyMpdWDfjtnRZSZwFpmubcLwZcVFnXhMuooA11GhIsR
+GVuxrBCN2B7pNG3y7Ei3SJpzLxDKAr+wOaPOt9rzvO8xwEnuwmJGFE+sQKKjQgI4muUP8+tV3ug
EIFajI1cW+dl/l62TRI/iTDR1IIu55Kgpgx+dSsCjc1NRQwnYOmebJsseSiyLao4w5RMmfLIfjMs
L31afc3Ng8rT6MaMsim0dKiS7dbiNtv7wm5E+Ghlgw3Y6nXUUCr13Pb1dbnQs9UOvWtpaDboITKA
5Irb6fZtlas7MbUkyBXxo0oOnQQVDagRAJN+U0NWe24DUK6Z+ewRow9smkF2/X7H60iuRSKUtFZs
dSqgjxJ1M+KQfrmOu/5kD1rt9jn158YO6kr9DTKdp9mu/xWmzYNeW89MN+8WzX6zFhomdno24+TV
Ye2tQnD1LGfL1arkBOr+o6X3Xj4oizt2+o1iZC/10EZWA225puUB13qXQaEgHRkUxvjByZf7Rqlu
lqz/NzY8sss2qp3Mt5M0bNq9jvYPNe6v1nXzIJ8yYmzJ0kKdYG1Nq9/r3Ep8xdQ8SucHRlfFzVvV
taduDjIo5wygA1gQfQZVTm/42tfQExgayOZOcQQNiX9zpl6rkx3NXVFBC5X8nur4DfVMFqCD+HsA
eyrKihtquvLRqpC6UOojVceQtNfpHs+HzGwF5xanU4/rKfxmAeokkpxG+y+pdhDYMs8pyosvGSsa
fSkKhLe24WY5/ZuRFKFgeizmgrhaUUJKytavQct6nqpx59yWOgrhNM0nbtqVgoyhEUJTYfFn7qb+
EPU+bnXH7mShj+aUBXuOT3ZTEZG1ytoCMFqYQJlpoR2Sw5x4/Dead+6H1ite47O6i6uVeXMRWJu1
IMNgKy2i5NfYeuQA1Jk3ef0V5MBjd0si7BLgS4IfEWebTgUozma1ijZssvoTWITBZ49AJwe2awT0
rPoFHqcmLvuxl3GUHOEi6tbQTAvgTzyS96Fq39bk12U3J8ngf2yTTwav5aMe6+Y2Li2OuWmCCrK9
IaMR8KnfuzNKDgsRdMvHeB14olVRTJ6Am9GMw9CdqO73EJMp5siaYj8dflz+HonJfuzDT9+T5YNe
QsyuiGJe/27W/BYUh1drvMcKIZsuwSNUEL/uHXD/RD3tT3NXgauzP6RO9l4n+r/vfYFwwa6WbNHj
CRdsxaKnBrfKRu1vCk3bcQCSQ/TDHX2aoJlSspjI/4Y9nU7WcPhQRRkrj5tnp7wZgW7tlr1km2TT
/g9Gd1ZTm9hAJ1Bcp9MsvqJWvJM5lCyEiMyNIYHVNSZgTJr+PkFWhqXUXdNjnT1dXgXZ+Fuy6tM0
kZZ3RrVJgKxk+t1b9vuCBClv2B9D2dWV3DbNF4etuj370zPKph1YqaBIaoQmkhJgkco87VQ+ECC+
/h+QF0kgI4JxtbjU6Lx1abCr6Wp7SnMYfkKu+v/RSizZVCIY14axLWRraM/BSAy5VOSMk9gfdO3Y
2M4xZSiO1E1kEdXcudHI7tAiOLfpMHjqAH4Kgtk3BTkHa1MiUtME/LgmBOZS496Iy/esBuMaeOOo
xY5gt/ue0/wfoXJlsid1RsZSLU69+qK1v1FTIGgJv7z3JAlREbqrmWW+oLk8i2oUoXGzbB441Wwv
L7uwscfrddzrp5U4SxHDa/QD6gobkw7rLV+lAedoEFX3WPYkZ78pgnYTVNGJmqGrYArUf+PNdr2C
MJG/6fZAMjnbRex+vftMEbGbgcs77jgqrW1fERcMXIepK/4kZvtnGpojAHRYqWHodmAgX6+OKaJ3
q9kol6YD9sColTeaOnfI+P22QAbn1qRrXaMsg8vbQLLHTRG0O63dWKUl6Ez02zXY4pn4CU7OWw/d
/4Pp9GsfbYow3aIGC1ynAAiizb1bApFDdtI20uXfnvjJveVFjlVJsPyzN/nNXXWf+pBeC/gh8ejz
vn+TfYD+38eoq1JVKoo60ZhyP+GPcbVXmJBElKYjnPZdnOWOM2No83ZTl26CCu3lsdccJlST2dv6
N3vcUzqSIDdMEZfLGbg6Gv4BYCLFqbr5HbReGpD36oV71ql9d/4foonSDxMuAcPSU/DxoH7Q+SXS
5FfFSTnki0uvjEc1YAcWaq+7PJWw969PIFNE7va5rSdTl+ZRkSXw1Ln5M60K6ChoE3SU6wil9Dtz
tN/W2XjQ4rFz4xypd6WciTsZ3bOl0FtmaVd5M6LekVqeova9mxfzL5o5N11FlDMz1LemWVXIJDuP
CvA0bkIMf+TjX9Y0h85o32hZn63GeOx7crUm6eBqTs492pUvSa49K0lOcI3uDTcv0VjFsI02YPlJ
0caorVGO1J7ruljcLlPOyYwkYNnSp7QdjsSor/W+RS0ioZ7jNNARGmy3srP7tusjyNydR2P4UzNi
+hbh4ALlx3zUGvB5152X6wmuCCrRoiU1nwZrCkt7vWkJ8awi/62ui+MuLWhE0XAXaOlNUdDFNc35
thgh35HQvPFrFfo5Znnf6O1dVdmvdREfizi9HpPlXCnGnVq3J4MsYbWSWzt2UM9dgSvnjRmMeQOR
GcfgaFPjka4y5iF9clrs8Uwydfbsun3r1Pk0xMtr2+U/pkT9varV3WhO+tkBetNTyfQLsni/IGhV
hNxQn+JlvWJLMbnjYrauCnS+q8xoKzJQX9OhkOuqOQS0M1JEU0Y0L2fUcVcynlWdHWbd6t1stq9L
vQO5s1qw+yInlm91xpvGyRoWNH9rbDS3V3rlISq+aov5X8xVz1H1UGuWg2MzD2x87+ZiPbapdpso
E/Fas8KhoP5MRuvUlFtR204gS1P/0LspcW2F/SmYovrqinpN1Sg3Wlk8VnUKHvl0yj2STzeJbXts
VH40DTlN0/wct2tYmfXLYut/yQr2nNa6jx3lN61MJ1A1OztkfXJ09OGxYNZT3Bq/zTY9O6gwudra
+/HEHqd2AnKbadcjxM0gbVgElYZDSgGPXb4qZ1AEPHMFrLQUzNwG2BdD4hD0ZFf0sFZtOIEElHez
n8Wq3y9IgnWVErEcOy8umx/Q0Dxzwv7h/nANYPAbn9IJ1Z/5bpqM1Ws7egS6HeU2zYLljxo0CaaH
NaPAipHmDxtitAkv3atujA/mWvlxVtzN0I1brfmOj6j+QDPLZUqDIXUWljVNoaA8+eOc3VcW/13q
2lmp85u4gEiKMuP+O9nVT+DYAYUYnJNh5qeVs3+ZZj3nJoDKbcLe+iVF0q5eCxf//h1TftvM5lU6
VqZXjQlUrM3inDDrXh+nw6rQ8xQXCFyb4jom1tPq1OAUqszTNHZBhbRqwMF7NyjJ7WgjoZF1s6uq
U+uXNf8z62PUNJt8RfFHW+LWX/O2Doa8MryB0z91j+s78FreUlUPTr++ZL3xzroMctfmn3ymvxw6
3DYQVvOyms4etxfIolaNt5T5z6xKfiRO/KYxICYa2oQTGd+MYf1JnPZoaDpzawUITra+ZoCLeA11
IKdaKSeCXEVbLUFWaYdmnMNe2UqcbdyCN0Vp3QaMC043QWfA6MIsgbAeX1B405pjqzVPXC3ghrDX
jGm+QgfAiaAUF6s5d2fOdN/M+x9mG/8j6Yiq4nA1zhB0NUh2H3fKAUShpZf2RgRYx+1Msv/j6EqW
Y8WB4BcRARICcWXpffVuXxRengGBACGxfv2k5zAvPBe7m6VUlZmVuZ3GwY0DHHZZ7eFeIvBwIR3o
i3GWR5aDRx4q+Ana8jx4/SccngWoTm+XN9xPu6ABJpGflqiGvZjqinjs6FcJZjjmwlsTjw7nynU+
Oq/g6chsJrsCaaSkf8uD+s31pmoXWSYz1eh/i0G67Mxffc9NrFwv1KMXzcrtbKsdr0DcBnX+XtT9
WU6Fgty9fij9/pfCuGO13sl1g9uquls1Fc9qwNVxe3pvwikbnVylrEYiO5fPwTrubNRtid/dczJn
rqFvq+hQ5h0nE2V96mypkIVUJF0FXzGh9BEfAWfCDG+soUctc+YQP+XleemHT+TSPE5avrjCTWRQ
i3gJEEM5y/5FrLqNuwiu2UJ7IbIhkP9XISTEI9Ubpr6NoUjVddZ+p5pimxf1uYmqvS3Xt4bncED1
LmtFt3MuvgcdnrH9dvBLmk6NZfg7xVH25bNXjBcxNYeattu+cIGDg4QHofHQqcAk6OvquOmnDCYz
4AG0tomxLMsb81a0OsQhW+6kKZZEaQlRh00iTjQcmuy5cthh1vISNOYygkCwMvoRPoehO4EHdBmA
JOv+HtIxR/jjEDyMgRfFaqRfUVHeesPKWDpUxwUX0J0v4YOL2xu29jRbMP0IKswKN38cAv+eF2S3
KmS/tjA+yvqmy/D9Hque073vY1ViRpTHEk46o6F04t5VJTJhIWfwltFNQwenIs45WwdPYxC+dSpM
SykufcRs3Pj+DiG1pwhnU8QHFpOhcONwGvdeQ+A/YQ9+6J6rv6svxK4ZQ9ijRd/VuP52trjoBcZy
JGqQ6FLn6TROm2AVB5E7YPuDLxESPIkGnYASfQK3iVevgBogUqDDXXpR42Jgs8OcmPpTlcB27bl3
g5fA4OWWfjWkdfENajZRZry48sh9h2BRQHw4AT2uwfIb5vrR7/iLgm8tzI2Azwpo/9YAtMJctHGI
GFeXm3kLN7Jz7/cpDtQkRO4VDByreJ39s3QENiKjn0jNczy0w8Eh0Dcwdz4RhTX94e+wWUaEpXRR
ni1U78giU09ptVvxvrlBc+8ZH9DrWNSV4lD6WN8zg0z7iDzYsHNTK9zoGOJUjEvsO6RljevRV+N3
axV+6McVD5m8wzgJf2cqNsr450DMQ+z54lJP0y0XAomtxakj88mZ2D/ZdnfhlXvLg8TlHqoyVCSx
0tF9curzosRHbuSlEvzcqG7vLj2KmNbJFPhJ2694EIWc9hyuFk290k3TwJffxW8jw3lc8UbY2m1T
NjDsclGF/GLqxaRH7zHU9WtExueRFDZZcSolS+mfTIQibuys46kTnw4s3xLdzH7ciXZXDexLaRTq
prpFLDq2XYA+qHVPjchfiiqCaInYuz82T8BbvmXIXyJmjpHgKrZlgD3VQR6aYPi2pVQJzvc7CtGn
27JLb6BSVF2wD9cw68oViVEr16ntl4OZpn3L+mM+NBlDrK4m4q1jSODu/ZfBYPHWc8Mdof1rwAxa
ynY9OBbVTvbvWEOROGei0+yKHfjGAa+8vyT5WmbUiE3Zri9dM1zg5Hwuuoalasp/A7/+oG3+Vfbm
7DtTE4dq9BItlocRDQFSN1w/jiLyXeSwxKiqrBFjl/Gyh6JSnsxYcBx1uU4ZJ0FcRPxZ9tVhdNB6
I746thCKzEyk/eTxeHG0ExPTbj0T7EK9oJMY1AbEOLJQileYSh3X0X3jNv/27PRmRX0rRnZdB2WR
xzG/WxeMLacIkBYGHg70aMYA0s72iuyoY+fSOzJqn0jX0jhcEG6+dPbDrcq9iqb+q5oWGSMsPhWd
ipp4kABZFlclfG6RwlyP17E1SGJ25iOc35IRocsbQCUSih5xkNjU63l3K8qmTZDyaTd9XZ1nb95M
qATxmvckqQv6rwnJ1pH6War64LvqkQzTZRzNY8TR848k3xgIleEmsFZJVRLYadu3Ps9BoSIPZJ48
GPhip5l0SWvMuTXNO+LRr0hxPkP3c8Ua06nIw1PekbNw3Ic1p1dvbA8yGJvYqm5biojGUEmcmrzJ
YO5AE1WRTT4PdzZ5H2GEqqXEJ+tJCo/mU0Hy7wVKoFhAP4U1x1TbcoqreXzP63rJeujYU6ctBRbL
5C1X/GonL/YrNy2wPYx9WF7tjekfZEAPARMvxVK528gQ5G2x+oMQvG4rIoPxEbA8hg+20ZGD5k50
N0nVuvcDiegkuXOHzsTjol7HUDwtimF4QrVD17p35gaulEG7y9f6GWlzR4nXO9YFbB5VaOu09P3X
qQXlvSw08RtMMmtlvr1msYkrB9gAYWiMvTDMY7YEPFGS4nX3okszGRmHun/qqXcfu/ITIRMXXvI9
W4fLGMz3EM0rHY6Qu/2QsNqEtrkutMNSIk+Kmp0QhtFiZumDVK9TFhAJZ9sIrUE4mjMoYhiBy0sY
NJe6MEXWe+bWGCR3jcZ7BceyZlKVh0b1x6GZw5iu/pfDpzJB6f2MJo7Ky2oMCW02GfGb1/PG4+65
QeJGbHV0qmpuE9YUmKk6skMXHGWL8C8eoqpiFfSopAKKNgeyhhbt9VxrlfWOPFbKX2EDW/fpoNxt
qEdEEVt16TosWQZLshLnrObgGkaHtq8E7ga75573y3U/xrNByXXc6sgI2+FpvAza+zd6cte2y74Z
VRSTnJ5Da3Z+kSNMbxBn2i2pY1ea0AGf1Bnah7JHZgKn3Ub2894pfRgquNEhqORPJcZ3XdI3Z7Bk
sxIsk62uvfICqn2/PhCQ0EVANrMfbrueb1UdpVEdPndyvkp8uLKhGR8LPyF/R9DqzN+Oyt9oJJ/R
Wx4Hr37xluo5MjDXCKOzNWSPyBIVc4MFimJ9qRxMGlqWD4G7bh0f02tZOg/u6L+NpXiqZrWpWzwr
Tije/XW+ehXLxNy/9FJdlxX/GXtp2/4G09hNgaZtGMx1Nd0BE3kijbqtc9jEeTB1uAbV0+i3wY3V
zhgvg4XSb3ZMTLpq4+RUZyMAxRQX8UOG5DZX7LdH2Vdcf/YLa2I4Xn6zYcpYY2C9XVfPZHa/F51/
ykD8wI1e4uzISWL/POxW4Xx2drKpIyIeV97wOy2QsAXloLBH3Kaih07E53wnDBqwQFZ97K7eiev6
UgwOkhyX8A+g4UmguUhE1z/NCIlDB3nvTX8ips+P7lJP8QQJHtqdCFXNKw8YFs65xazfUPHkcee0
cEh5xarQE/bLCbnqWVQWe0oDeNUN8xYSh6zs3X92cnWydt5rWQx3KEyfoZ7C4hsZL5w5mEVtFg2Y
6BRNbAFgIoQVB/GXI+fWJqKRJqUMsMls1zFpSHAO/zr2biiecrw6MVSQuFwEeEA3LSfK7E5Vcxp5
gZdOUfNuW/gJY7ecxFjaDVKfhO/o8JDwq5FexH8sI3tdjJmd6XGGTU5sqIliz7pbNrcjEKc261m3
6YroSEA0xvAJ2KyuRviHPHZsHBK7jLAmURhlAHypKHj0m/liKk/GakIzVfMzoTTfNC1Ohh7D7GTd
J8RK4P1zxHPHIGrB85NQUuVJwYMD9Z0+xof5p6L6iHB0dMFhcZhhKpwUS3fCWPutXZxfTaQeBuL9
VoH6HsL5aQ7ci2uGp7bP74SFa4w57uRGBrXae5J1tykgrWsrrJFPwn5iMPaSiIpjr/s9sw50byP7
igKeyTo6CgfHObY4PybRoIbU9JHL+dt3yWsVNNt18JMwiFkYSrwP5ZNwIEMe1JxSlz8JDLUUb2wy
YrHezHbT1c7PZEONh4hDoVp2j50rYm7FtZhDmrp+D/+vJnioVJvWZoCaNzo1I7sM6DOjdsw3jGGe
FkrdOyZwYsstbUZYdkFy7+n25iHTOqm7+qdidkv68JXibCyr9UdU31aLhzIEoogM4RtRokJ+YGkT
2Y0P7d/gVhZ0t2DnXuMtjzEny8RW7NWf6xP3+kfpzQ+R5iBnIMeZ1g1d4G6L1uJaiOk4lO0Lm6JN
7w1bFxYlovOzoSmONmR3O7ivRpB37XtbXa8H749xrRFEnhXdenaxS4sO5YOvy1XyfsNbvsvLZUdz
9L6iznSX94nR5BQ61RcQjTMl4gmAyTlsLMXgmn/TwP0saX/g3rjAMpi/EAcVfh7psw7crBmbV8Fg
/OBV9ikY3GdSyd+ug6txU/GN46w3bptjjhY5phgRVeldcj11iXLJB5zcUXPqDZyWr54QZUw4xkJG
1YspzSHXmLGiUm/YLPFV5Ouomnu41jwGMLJB3hmcvAL/de7rz7Ym+6AQG282h5aumahNEbtcXn1X
Y9TON/Ctq2PAgGfLm32jw39tqN6KBWp6r9iNTgFQLL+yEO+1rI4k6g/q75D9m9Dy/O5M4mAIP+HY
gGA6v9YQatGovUQ82EbDsC9F+6wr6OI4q5LACw5hTz7MQDBvAV1xo2JvgVO3K6nisoOvuV2HmLXd
t1VqS6r+pZ3JrchRbWFkz6Y6K4Y1hUfTlfrBrZzduIGDBFBQlME86s8ej27oZQ9zgzwgPnlfLtAn
BQDNxRQLcflTvrSZh+16ErbnhUO2YvKHrh3TVTdfEIe9aBXtWiXcDSXrJ3ZTn6sxOABjfV8qnYZ+
ezQMUwwkd8XkX5kcfqAtfms8f1eEywExBPvaMYCFS4CVxVZI4B9C7gyt/3qy5nXAmYNyDemj4Um9
GtTuSW4mM77KqNLoAyHTZ2gZmSP3Oa/RJoq/nXni7ExENiO6PhAB97UcnqK8vUA5izY8x5dg7IrX
+pz703NbjzGEX24KSes/pGgsyUyibcMcYJT0qZQ1TwzrUi0cMFvWedZgdhPA+XtVyBevwdAlgG+J
pU4GXZ9M8aJzsWsrbLGrcjfCjtFBUErC8xmqQPfYNfUmqgEq4NyCH16KqLsjgOpntMxxW/FUemy3
6iIb3DBVy7CZBH1agTo1Y/WLvjWt6vYQAGtZ8T/JNCDKFSfnmXh2A3T1+peuwZYupbVv4bHH7lMr
dqNyN71c0Xt529WZ4EfM8kvLxKYvKjxP/s0KhUNlTpoKjczMvyceHayv3r0KxoY8z0LNMg7gCg1y
v+eVe/Z5+BEO/oOkzqtu4RDitpkOpqP0m9Ql9a6v4eHDKXT/qAexaCzu4UT24cg/SG6Tjjj7tlZb
apFbUpsvpNSeRzeo4xY8KIbSMesme/Hb8LOb1qNr9H6BjX88anVpRXOzLDxFkQZhR6Hfi9rd2sy/
Splt65A9dBffXWh3jg1PdWm2QvAlXqT/Vml8CqxWIU4G/ZvfDnsPkT6hLJ+ayF5lC0QSLaJY3OtQ
BinxQDIp8RziIYna5kjgWTg6FWrsym4d1JI5GU+iF3A1MRegbxrIq3vIpyij1KXomJtdztrD4A1v
plk+5gYtCFlcdEnWiSPt7dyQnZBAC9ARQBwx0xbJEDe4uX3z6hlox0Y67XOtcKDZdklGBwU8Xw9D
DzKidBBE5miQEUGHJqh5bhjG4a534QJVHgqvSSCoTvUQkT+8DES2crukgy0Vq8adUlMGX8ytntdx
z9HrQdHzhY26ItYt2jFLVmy9+GGMxx9VxW8AiAJdcKNnzsvH1v4oB4NsJ1K0Nicz4EvxvLzMrMdu
NQyIgJNBwB3PA6yIgDcmTsfLtOHhg2f0axG0X16jf0tCtnVjXOCV5DWi8iDsnAxNBLsJkdKw+nVR
IGutb0sooPqpL5WuHhq/O8l22A7h2qMdKr4G3PBscMJ9iAQWjMEcj+5UfvkdQ4xvvy06/V0O9X4w
Bv9UGHsDf8h8f74UhbOvSucQKLIt0A/wYkBZMgANmrQJ82MrTLY2ehvIXxPUZebWWsYRU5e+4m9Y
m966EWoogrmran7RdfDYDkDplVsBRuz5o/RtMoqAJSMGBpzRGi1B+CO6Ap43kr4GfsiTzptSP68o
vogdk9GHNTWGNRvkR6IU1qLCPZyumhiA5bsepzIjzrxfvfpZOd5Bsn4zEVR6srzWs3P1XEAnYQRS
seJ6SLAtcA+XArs9UaX+ivpxbftrqM3XkvsfbIlOeQCRcF3CqXRG9rc/T2VMo0XBpIA/lKPZCTvs
CBhO1oa/rCjutmN1HIVjeBq94ohoiLgXqAAwHSqEzLFNEQKbYMBWRrfxYxNCDoZISDVRpLnq7oyu
FZtsLXkUM5bYKit+jK1BtBUajI2ZsqYGS8ocwPmcnJEQrxLl2I8Rq1mxV64mnljzsJTONyTHl3Xx
L0GBDD5MdSii+sG2896oaSsjhnmgLIEEBJfVX7MJwNhUoHpG9X6MnFPRWD8tOuxlGRFs6hwpIywP
d93kXslg93hP7iv8DA1d9sQsp0H37Yaamccl7ZpsRfFcoubFicpPg0ZVL+jN5ZQBsXryp+HbiOGv
KS42kuc2NpGPfcqGANkPH2qvusrQxqSYg2Qpxl9OevSkuIFqhsMLA+mY8Xk8Gt8AyTL5veyrJ5fa
TVHXKUysHilg+axrcX1JQe6s5Gnrka9m+mpJ2+x7ERwdmmOSo/MG1XhXK/ndiRnPO4NzX4A7AvJt
6/WaILs3wvKTQ7EjAn2dM6V0Bi0wTLAlW9YKH6iRwV6Xdk+X8koppN2mmI/OBEG124KKhXLqM6+i
LdIlvtZghdGTI38cDXunnhUboac9E8WQ+G5zV8G6wSi0YCVuPuT4eNbM47We2qMbrZsCnqPV5Dws
1bLpm/FUr13akPKMcvfAdQ5fWNSQblWHPBohQObr7zTrTE/TZgjMjQIToev8b0XjGgeuzljhKzRj
IJ+s3fIy/yCROK8KX91V/mZymwCwPjYNTYTLRV544Y5nhP/JuBqA22tk0hcSdtJam6ReGn42DMHA
zYSOxpuYt2nq9pR7Tebb4WXlLGnL4FgYtFBlVAeH0S0S+KL8TETMCdam6hgez3UWlDgE/e48iPka
dRgf4JT5r/eDdC687VL/9aftM9KPH1q/lclc2SCWasZ6B7EPA5bm4iDk2Bpb5MPiySAxFM9VSFY/
81Vxr1cPol7Kru0Y7J12PXX+snHwy3QHdYlxliuZJKp2BAAsGJrnClx879MjczE1FMN8QjNwC3u9
jdSYwnFKJh6Yr7lG40Q4RlPsR+yIxtsqG6TkgE/8c+2i3E2dnOzHIb+ZXr8SuTwX/giOFbb3gKTp
zo86GFEOUCo4G1GVZYZ6/kHmCrFYyo+DUdVJFbqnwvpF7PSIQ/uzcChDaAomprdrw/+Fs3lxsHCb
BAxg+2ARtTkScf7fEGlwRJO0S/Vg1+7Y5fWubbDqC6+4FcUfwNEaOBu3gGRXrPu1gBxmYlguHX9k
u6zZIsVRcKjImuqIt+009kXKADfhjUNmjxPsQBimY19+zLWzD+dgk1fwe0d5hfQ3yLOV5k9Axm/Y
mcbvguAVfTIWQj0MIQDNnpaSDPHMXcCoBvmKPKKJkzvfqlKpHcK9rYKdlkMW5B1cWvqdmXHIGB8b
VO17CT63tcAoYCp5Lwd9jUIsjXjFM9DSXwV8Lhlni6RLEbqZbpAnwdh4kyABINjob6z13zogC4ta
d+0UpqQLPnlROXhG6UNlyTPxRpvkYGZiOiFj0HOq1JfmZSnFAdjl58iDJqbgnGIZqR38Ck9DOzkJ
FhW+VZubtNIFgQ5h3PajCXFmPE5OcRu8ZiNXcKxKnwOHpeBRj7KN/B9Jl+NoQOb43dtoh18fd51a
8PnVisTEyLmspMx8Nl47X58kby+u091nFLOFmWWXT+xaL0hLjkbwaAtUKIHtzi783SeeuGOb+SVq
cuvJ8ETG9c7seIRWWG3raJFZ3XgHsBy70MNqJ48KmgxUv9JF/sDpABGojYGlsrtRUX4cGX+DMGXn
FsqCW7Kw2mrnYldS5BM4TbtRXCxJUOCp7SUEHLaATzLOazQdtK1iyeSzp/PNulT5ZjHlTYXW7iAg
mtJoaKpkhqInMapD6lPo7Qmf99MKEJ3zroAvQlFs3UFXme+R6aB4gL1caLYxkUAk6obHgbr3fFE5
dnkRmruMGc39fzoKSLxqcaRFkTE9HCYolgsG3hfQWlw4cEUq6E+gqzNt+kNRDfCYdTMXAnZ0AEnf
afuI8QmElUWfMOUq89BnVsR+Vn4PvePY7iK/eGe8eJkMfCh6NC3zKHFvWoaAVfdOu3zjL81mJPxj
KaaDMzSnHnHIsRHNjrvebW6WxIMaELNeDjCNtPgApAYcT79anJO+aLaR0BC+ou2gy+eCmmXq9xVn
fix8+Gz0XB6g8/yoDTpI+AimuRnA9cFIFTp//UfZhyNQpnp0sKsTXOG8DS4bBHSN+cO6zKRr4X9U
84pkXlDjwK5Pfh3MSbm4kCtwdtVsuq8VbM7ADKHmAAqWDnkbTftAxBhij9uk2IDDfuRIw1h7Q6yG
FR0PhaA1LkiYwSYNa0VB+enl0Xad1m0/TAfsv6BzXrBbLU6rZ7wU+G8qiHvxIxn7pf/QOsqDlhQV
P/LFphrs33Yyf4d/wFuLoxOA4DtfocnpqlMAJ44inH/8NbjxEMKGvB/S3vVvkynbtPOru228K2tZ
ArkiCjOwqDHEcRgeIz5fGRk/xnXCPv3wkXfT0zStt1nXIG7IMsfKmQOIJgVYyDZD43VmtHETAfIs
6ccimz0PGG+hIU0bq8Qn/YM7V4ecOpsWutvcUSfdyIfQ4bcQtH5sMTolSuEns7AbKdafABCZWjF3
9igttRH7YJrmtA3BrZd/REwBsXAS9TU4rrYHSlPWOa4smISy4YfV/1OzYek78l0LqMI8ilF/iC48
ABPd5bIFb4eRwQuPbJRlaj3t7uE/iXhBc+um4FBG/lUiJREc7/A8aXqk1SrTfAwf82BGmMCMPzZI
0FRIWU7DwTs76/C9OtUeG0x1uvwxLYENPyaQUxwnbNz63SEvsf6zqJ3PuzoeaXvHhH2ru+ExlHob
htN10GiuQvTusw1Sb3FvVS/uHE2gM6lNQV0Te0W3I8Xk7V23ypyy3Zbc2zVw7v3HFu9Ce3wtXCyc
pw9tC7a/iv6E09VJcHSMk9NtZvWSI9kzhOQZPh1fQbhCmcwkWPA17KGHaDTscQn0ez6Uh237NXAY
EwyuWR9RXPO0+rulY852QeXgZJ/RXFFIKlPZ4bg1eJ2zmcgOsBhMA3xKIVyE9ELhnyHUNRYt2hQA
xx1qx18DAmDhkOuoiAYJm/x3UY2XqVl2ktcfwkXkly/5HtUP85zbJiD3KJRudZs0S/7PN6WXjaEr
koXVn7Jywp27QhSwlJguoVRkIcsiAXB0GapowzQmoLGGC29JHgsZnDzsHBMgY4EPw3pwikfZ1Enr
sG0O/hHCy89o6ACOuxD1z25KVx5HHaviqWV+KpsZdCOHtMiFeGPMJtfsmCl/mSrQ8AhwpApgJFXy
jCX9s182SSmLzHGcOyXsDGDtFHkROkL/EXq/C8DuTeOOaldygby6qYFchd9kK8HPNfy9j3IAZx1m
ZlHSPPWL9cpzfC4MBhMWQV2DQcbp+qTK86cVu6B6gIuycmEutcIZrnJgSsiehQG+UdoFUMXAAEc5
1aWGVAu2Bz/oMIYsD7prEELFbVqJ7zT1e4RmVHEhRRcvfgdjEisuQwP/grWScRkKg87P/yKrfvLW
Ab1SgNTDagUPnJuM+iUoAr5k2AQFb2zyIx0D2C62Ps3WyWCbnPV37buPkewS7UYA4nwOzHy9Ihcs
gUhwB4lbWlKb6sXxoUYUWdBVBzyBc6rJVf7VYRGiNYSKJvXGmR7coQFvPL7DSAMOD23qgvIjtPxR
HrwXexckiGGgtnAhO+1kEKwcdOVBKtvjuNJkM0R8owr/C+GBa1yH666vAJLJAOiDC2MUHGqdQvOu
ypMeQnQ3KOIL1IA37Hj+BiA801B33+UKbDEi0V8HFx76Ao8/ng3cNTsceht9YRv4Fyf0zmBJLx0a
CB9DBnqy4UMGG7nHPJpOzOizY1KNqTJxVx8qr7lE29C46GhHvaIeCBl+NkF49ccFILWKK6keTen8
FRgC0+EuSgvZOziWx/1iipOsydniZTiLiDwrzJoxj1jiWYmwANckHaPXvup3AQcqyqOkYcU3sPQR
TTmkhcr+7ZR2KU52aEkb/036RQZp2AwkAa5ofUew6+/le6i5vU04dh+R0z8FM1KmOSS+dburF7Mh
dRQliw8dSJm/ee0cxFw3IfhavW0jtrXBfHbCdYwj0qZrWYJfEt3JYe0f7Di+4FAm2SwZlLn9zWgY
gXBlEy/qXnIKDw4PyGRuqj8RxZDU/vxcB85FihlLCWw7ULaNtEQ6svfiG+x10Dbayx4qLzzwJ7Cz
4Ulp8P90RbCpuwBPGpdTA6+VbuAnWEYcWoOjRVIvJQIOCAEk26DGhxstQv0IFWMTuzNkPY63Okg+
onOyLgKVqdD5PmhCmQw1HbdiIt3HKOyyLSS/FGH+5LvTNSz/wPYKF4OyZlMFEP3662oO1oL+ncLu
wNxhBdwUPRo2j6nK+4MF5eLM8lrOPZ5KaXEGg5Wr/f4E5U08MPUyMO8HFAHZgzMD3qNhxuDDtoWT
WwnKJXF8aOoE+Sl9/hs03bdn6PtI3cfRQ1eFSYmlVeeDrQ9+qxwLcZppD7S4/x9H57HcOLJE0S+q
CKBgCtjSO5EUKb9BSC0NvDcF4Ovf4dvMYqZjpCaBqsyb595EOZ/Psce3PKhfjiQXATw69E6ycQLN
hzbFWH8KCsW2R38eXFz2RsI6Ao/RQgJrE7cQL0GzqlvzyylQbU0LrK0UCIKE1Jz6QRzyqZzAq8rN
jHFxsod9zUKsXYbxWJrcmm3RbxJn3qRlcfAt/+aGIcMm5zPU0b9g8D6zsCW92FFHfDCrgRXQdLrd
O8m3YqFgTxiL2pshw9KJED72wyqx3bXJB7yowBkWJeoFF+DORHMqXOtpyIflZOW/ka+ZWtaU3vNa
2dkxVdM99vwdMagTz2jwOpgGsZ4uJS4zrDGe9MZLXfzijf3im+KF+dWfAVDsPXaJZgG0uY1k18/9
solcjao55NSJabUkZ59fJUKJit3gBcgP2qMMwpVso3/TLJYMq44FRvMlUGG/TCOa0iBzT8GkjnFu
DGAK6A+5UsesqYqVyg29qkYOylQqsQwZWd2V1dir0NAu0GtrUORm8Wokj2Zj+jJZeE3waTr+1ZHz
aYiNez4UFE7tNYnbazP5OzMdLSAyIRZGETE2e9BkhXUPmW7WuffXRPWqD6OSvMTiz53j586u3iXf
cyjl0aJ/Y7qf3TzXZ4qcHEon/9eW8pU8kJRHzF2PnvPMBOzsV9Ytn80d7wJ2ginZSC03IMD7djB/
qEgugZcdGEv9llAGhp7CY5yMBJZ5mbdp1SRWuunt1dRMqzIwb6avN4FJZUgmRMy5DQmYpTnSeV5f
CALZ55XfLWPHWYsRxa5MM0Ue02NqE7R/WtbAHG7SLpE3uF3ooRArzZGxs5lO57EKdiI1XqORbqLg
UWSX0V0M1aWZp2vYYCWfCaDOR3mKi+nViNN4WVkCgbNr2K5E9PkyiOe9MsZNmLsvRl0BoVsPdBiB
1TSCu9t4z1PHK51YLWI6RWxZr8UQDNs4yhbCi0+pjyrKcaG3s0uFlDxa0hRdd61T90h4ZbVBbSwW
Zml+KwYAa9N07q5nndXIjwCdfGvRIzTfMLzYczSG36ni1nOFC0rIApzJctNtx/JVh9XGK6NLqXQK
AJiI6a1o1wZbqda9nZz17L93LNgInA6kLMRWAtMwJsa6UfW+YKuuB8C1EGxhXmbSdo71GGcrf2p3
mWvEW7dn6hDlTMzrYFGFAdXSAzxuh3gNyFI+ZvlQdU7f7med6peZgnMVIyt8lIxEmrL9Kf0azrSr
jZ3v/vnSmRdMypy1bK17JPKnJLJfpZjPbiheRQrdXhAhtfEai7SoIn0wJW+e0+W0Jbm7zD0668qQ
zkK1I9s1I068PtfM3QUR+6PJ7VQWX7nUAW9xjIjWYOOhZFzUgDLHIqAK5JX4cKfh7gzTs1vD7OZ+
dJXAoAv8AucCVGRZZ+2LNcb1qontZFWL8GRHpb/pHoE6dZ73Je4ba62QC3vPXcRlk4FZJzvBByTy
FlWHHVahOZvPkRD/5tA8dfbUXmUcWBsxzh5EcPNfGbXmxh9Yed0V6oa08zir2p8ht041TpdlVwLl
mKE7rAKYt01O6Vs5jOhJcMQWdAmZC9We2hgtN79ffFNfvarc6vmgxWflsJszG2Gw6OE/zFnvEbhQ
ANBSQDRKMJihv9htr1D6kDOmwLr6iFewqgvm9BdVwVQ1ccCTqU0mE323Myf3kDbzndfuavnOr4PY
MElrqf3hkOAmuVpjsnVnAGG+O58Ap6h37kVV7/piPoQw+VmCEEu6QjJFh6wZD3VrH7jY93WS3iYq
YEv066qY56Ujq33KIla3z9+EzW9UhMNqGIkmLGSwCTFTr6RSK7dv14El4QiidGcYwTVN1HP6gFEq
tz61eC4gKRGplF55GA8WaZ1/ywHnite7d89BlRET88jK6fQitJBxezzlFcuNjLxZSA8zroMtJB89
kFVBxVUd0qHYz+DLdROQkW7Fb0bWfsaxeah8EFIF0ajt9Dhoe8+hiAaUSFjW/GrG6rV4xMxxe5Pg
n4nTGICPpgm96/w8zUAwfbyNi/BaEg6CpBEvDCH/STQNpHL/p5vSdZiWd2UkW8P203UJYbXvxu48
mdGGs7Rd2M7jiO7H74gvIncSuCx1cgl+WBits2pq1ql3EStVEzHh4omfnDbajm16Lsk8sdzk0bqV
F+3ZmwZjSsQErp6nDyvyBAOv4adM+fioUhEjVP6aYS9yh/QTSGLnx/6zVQRIZA3djU+IXgt8NmbT
tinMpe7mPUTBs+enP3LkxJBKv4dV3C3sSEJJ4aRx2cYXOAHXa12UvKLt0jPj29CG/9VOvpqD7sgf
xamWF7uCjyOwEL1Vem/6ZEA/0C/KHstlNsR6XZv+VyW/nEHwC0TmEi3uOjrhEmry0FdQR7W3D1T0
jN7+HsbhxjW7neZjKE33IxQpiEr+MYRTxqxs3FhFt7XZfsfJYUJ2B/cxN96EVoc0LxoGbMGLTIMl
zw/x0SZkAG40dnstu0doTiBhPG39ASGwM6O53xCvebLb5pyj4vN9AP/07cnECNGX5d3wSL+vPOB+
RCnOmG1sQAPJUtwEdzJ03B5U/Q5q+I3+aqJGUN0yPjlOXnSL3WhD17YyMgNeHFIpgMUPO7T61IOn
HoGf8wI+U8U47JiBGQZ6hpCutYjqRsHF6uNAdBhTfkiKEtaWf+XvNBo3YOy2KAxig9RiksawTBK1
pD+L14Vo09XUATJqMs64FVLQgqo71FP1zX9/G8fkXJd0kjBdq9wcCQuseiKB+NJ1Rf4PqcoA4+oJ
DW43MKaRccN7BReD1B35xt7uR0kF4z17UbeBADwk4KxB1FY8M9OBG545v/vHy+OuPGgJdlUoxKvO
XhtR/M0HwRmaYBDSRf5Mu24t0J5XPQeu1Tr3aFArX3i7wu2OkW1wU+cXy7PXJPKv88b5xyICyJ5k
OjPk3Heu8ZU8Eg3nlnzHgPVNUpOTElrbvO637pgnewNIvMQqOnAr3JWEifN1x4aXhHcAm2K+Grro
IxgnRA9b7zpT36w0OSBpqwXhHAc5ux8sYCjXc+CJfT72nFF5QlUqbv2Uv4YiPjaGf6fXWxuJuEPH
3EuTNsfI2Frsswpp1zaShDnrjpXsu8E+0lvDrkwYGCnW1mtSFssys2l12rMo672jbEqvIselkc9H
1dp0WRBFS79i5p22VzcZmXPbn+M0oIiGQNd0ncbI5gd0Iyak7uvs+KccXcEgNikvsn0dhswzucDL
jCCpQC6sjMOoFwCjla2blQlwYAYT8ZOpeXZrDxGZldcLZwjo11gng9OWXgS5tdHWNyDj2q2Dz6kr
/mY1LUXTHgMZviZkyFRD9hRARA1sYK16+gSu/Xcr93hipfXeiJrvFxEcP9QCa86qyznwMABgYBlH
sRZlu4l1NS2sIdpPfsdTUyQbY243Y4nhW+h5mfrO3ZhQS6aZ1bgy6KxV7xnhOi3iy9RUG2HMjFzy
v4jdZ3GbnpA4D1nov8/SenLrcu233V57/bBownwDcsDvpPRidKJvV7TmVvTovxCFLQPZLk9ehoYX
yAhAxpz+maXUy14aPHHBk6vivdsymaUL67NxW1Xu11i6uxLe2TJbYmK6t7aNWCZAaVWwL1PUePYs
m363TKyP2DKvPvRYFXnXKeFprs12G7rluC6xOsSCmdFAWyvy6B0A66fSFeZ2lVgMR+eFb6mciR5I
Rwxl2rXcfqUDNptqB/4zejh6O/w16EZzoDhDnPBvro0ny0qPIiNEU0y4pdBu8U/RFmXpnjyuM6Xv
oUrkprTpSj14AYYc+6h2b1PJITg74SqX7dkxaNTqHtdr09knmYGb2NiWW6DyvupfYkwtWIGSBX+T
fRMOW6fJXqcE4FApKn06fsLjhqWvq3OcQJt05JnSU9VnU5cXtK290SWA0uP8ME5idiI+1UtwAtkN
tVXtHNLMXrnUCZ2HXG75b1kxkJOugUv62Kg3luEeMAI9dUHxkmnT35QVkPrD/zT1t0LbW9N01xWp
9rIVr84oAXMZz8LxuKyxbegoY+9QGB2+KnlK/IwqDUDab+xN6XnWpn0grFH1jOvuzSvEp2HYXzhO
AGu6z1JP30aIfhcVxcEUzgNWtreZW+DJUVJTOIY91LnhLxqD3KrK+awQilGSv4VDRnRQ/ww97EQo
0LcGCwlAN9GxySpY/UocA10fu6rYRX5C6xb+9kGylka+N6PobwoRZafkPAlnXuq2u1dwyEnuvdOW
rssi+c9j/uyYMy6RfCkz85bG7pfVZ3T7kwP4kR2hVZlqqAMFpkVXId4t3qGW33Mxhtm76HGPuN50
qoMW0qTaDLW9dlvjOjvRXmrE4pZMyV7U/9XE9k1K/RY5GHLJ3Ax/E+BtSKU7dvJiGQraIvzQJgaj
IeEJixVLXt3qrJm+xYkNTlTLP89GvqtkRW1B68A0ACwwJsIsbZe27e89WdMlT8+VDtaiQfAJ4/yn
F9FS+jAFg0MTnlFdegHs2xBvIiy6S8NMqAXKLls4ubiEFun02Kno/pxVK7gWgdxi3BuOpIDtYRax
KpZBfmprmgWuTMQOiekuiTFih3iqmLzIfWCzTNNrvX9ZTNnDwfUtesxTWYc/Pr0hrqIv9Tejsg9y
7M9KinORAR5H5tVNrXXlyAMy4UHTxS5JnO2XrR1dWtWfulx/2Ux9JDIWIK29biRh34K7Myiv0cgE
o2+LW2DE77hI2VpYORhSmPf1eNZaS25sw/pqcmgNkzjk6jFbFCaJugb4nofDqWncpcq8dsm1eGkx
TjeOPjtkmbSt+Sbj6klq5yadcVV0eczIAZFWleXrEAXkjbttRgGJ56Vx7POkq/WkmZiWomI6SUde
utiOw3TdYhwrQvitRL33kdiEUp/cgm91iMpqmaZZjQml2o1eC8bYAyY1AweGHVCHl1tD1scAuQ0b
57DIm2ibW9IgRbv6dBq5UUa48XLQF+3xlZVF9p9ucCjH8071AU5PvPb8FBxcbuKufQMdO2NyaIbD
DlhhKZx6VTgpbmbTXnWpshc4O05k1f9VvvqgpcjhEbofMVEbDCn2bnilZGoenuV2XmKuWqGdLMEr
cU1n4HxmpzZum34jwi4rO+AUruRNNVTLg+9cU5vUVsccdp7IDpHha8TCcSMin8/Q/qLO2iU6+54z
g12QlaCjBRt4VF5jmCI4MEGr2x3bPnhXXPxKHYWVAjtfpMJczlh4HzedQgkYP5J0MJaWV2KJkDzM
WbSfjYTxBOWpKKxtYTdXKfTW7YotTfVbE3bH0oOGSxPr1ahtEP8yX41ut5iVehu4lIjDPBhltqaw
2ZFOe0fz2ddVeWGOtA3q8AXTKl7aimEm4MxUpliOJ+9aDMm+ljBsUZo+2XngLPyWujEIIaxmBxuN
Yz6VoUu5Ohx8UA8BcM2MiRVdQ/OmVb2dAnNttPJWqum97uufJJtORms063wYnnysY2NiybXZ2R+N
V6xxjxIZEE/Ut1Gwl775AkA3Pv5Sv7mRvyWd2uUWtTSxZ9vJd9ONFWX4kbu234CTR1hx4WvdAVND
m/KPYbZAyQUhGQiVkI5+9w5zEWMqJ9cCHMONzedAuHjmU6ij+WFMMOhbCx61zvrtarQlR/LgzY93
wommz5o9f07B/WzI4N80BBgOLK7N2s2hLVUyHBozvAgneawBqp/zhz2ux1cpGQVwD+FtqZxyazfG
wY0gMjzTfDEKUgoem5RpiAZdfjcMRRflpI9GXOIzsfMjHv536biMs7tsS9KMXlQe2pMONnVmpyvq
y1+L0wY8IkwRdfW8xg9n7ZNyTPdFZ2LiD/rhPSZlnPiEx0tpsVgjnazdxCTPH6gu3KraxdPULGef
8ZVnsjFd2pveiy6Jq1Zz67+qyboNXq0xQ9r/cndqHgrsse4YFrbNRz17b1EzGIup8ReR27+nFs6o
rgMMJLUjc4I1sQZXRtvLoq5ATjpSFtvwS4sJO4ZVvbN+HtUxC/k/Z/tookepKWXRdfzXOon+HAHw
23Bhu7RxaW29UHdcyRR9l6K+jaxrWxdEeRgWaSvF2C6LmQJIdtOnaxjbNORIyTFlLhgjvZCZ6uAJ
d9+rJtgKbY/3ROQv/PmbwidWOtF6iDERcLT51RxSIeuPrHcP/cwgDrJ9r6zq6f9mf9McjqkYf5Je
HKYQ8LUsfoSvxKrtrVsZjryw2Yr4rW4JnLvCjWRDOdv7Vrt0MjEsRed81wnmh3ac/sq6hL+wuF8b
P36x+gB5KwpfYX8vQe/8Z83OD+viXkkb+UzBkjKKU7MHhqMrrxIO+lh/Vw2DFaOj98gaFlU80vyx
tJKBkl1bxkKVTO5mOv8ElTzlKY5embNiRX7Smv14Qpyk9JZSJe9sxNkMXvado2Q/HOVvrUHaylyo
14QeZMY45M0z9ZfGgDnWN8duD8ofrwKOuh5I9lYTjDebm9W0kaPQSICEoxg5OQdNpV5NIYnKjzdT
5jzllvsvG/p3y9HuarKsLwHXIlBpuZarc4iTpdXzR+v0q3bE8DUJ8BXH6LCgaEQg9Kwo7dbh43gc
+eFa5bswe3CASQ500zZ326LPKEp5qOOMgVQmf2KlML5Glr0aMvwLaQt5jmDAxAciP8R4VdDLxjZM
JdT7ok5rtHPxjM1nLcFdQNgPfV0Xq05pjJudczEmdwFR+qGbFn8vPVVXdh8I5R/+GB0nWRCN6nIj
WG6/IiEQ72x7ceMzG7euxEc927hgkhk4EVRcjM5TKeadg18RU+qxMzTshmJCDaqBVN+Nn043vQxJ
9OxW0Trx5b6vh39+MVyagi25Mwbiyt1lFnWEq2pjMyaMgapkr0T5Wc3mLavsv1aaL6g13z4k1+ig
vMEO/DQiaOhhAgkEg8+OLu2vi71TjqDKeKu+qrA6RqQV+Ma4FzJOF17BFNEViPxhK7BzYdRtuC97
j48tArPsTa5JpwWvTUmJar0APF5DOpLXsS1REAjIyBaQcCknePDKo9kspcfOnwwTF1FEJyq7TcsN
0bXupVblKSdZYs0ApsfkURMzU/t0zV13mTP7YDj1+xQBwIAzAIWn+3SOiI2xPmVFE2p2nI9F/J5k
9B5R0n0ic3/KaaZUL14Ny7wUgboMjvlTgaybyIDrtsq3nRoZkkXPlk/3FoJ3j5F3GIr5FUjov2Eq
Vy1kSBd6P0apTn3Y78sCIVMb+37Gp9IZhLULngtVsNGicLnUK5JEFipPGeYV3llF/YsVZE+jEd+M
sH9jRL6xYuO76ItNRsDNugvmf6mR7tye7sdJCMhwzPjiJ8Xa6Lq7qsTGLzUBB+2fqTCjR74ieb7J
/zO5TCMHqcOsbTyFajf3zmtGkIij1VKaYhcM9gEryYZ3eWUk5beLrJWb6IBuja+xJiZrMgt2BbnO
qyIIq2OTMTZdFuz0xU8kS9JKkvKrtjqsQ3HNMdDkyOHV/FuOxovAEdbxO+4YWzyQIueS99G0kriH
jURl5znxXro+fYsjD+9JWN9Ej+KVUEaEXX1rMihFv/p1LeuSEguSAjTwZM3beSiPIMkEDSlmclAv
dpSGZPUkeyeLhmVdp+nK6KO9n0QjL20dHsa2ZLbR96+97by7OSpWQonfGz42bBWmzHnSX2rzrVtz
6clav/hxyz7y1vigyrV4xLIlf2yJUYa+fISpaEIe8D6CWA5apBWF/3jhFjGFW3JoArWOShvQPBLA
/c5zH+U/WQM6g454E0GIpdECuwrrEO2g7tBYx2TJsoj6YMFyHoj+IZIpoYIWtKnrtBm2PfpKadZQ
mhHI7sy8W9f9CwjqUQkAsi4P3owIRzEqujN6IDQot2mQZisqeaToHGbMnSsF0oIdqx0B+sdxMyHm
k6pl7QFY7hpDWayJ9Ujm4uRa8tXQgEa91/4ODe6esbqYjv4wi+7VxvmlGrVkGHopHeNT9dMuco1t
FpqYQcwPwdJDmZUX1xyfksLGC5X903ManXKdhjzs4q2XPS5fjQdvvitR7bKsl3xiALB4VP46WzGT
6F5GJmxVQmK2opl088/AB/Kso/wrBcpfVMr7aHN5KDjs6AH4iu383Y6h/7yQY9czrVfgwlNis7rE
1jWjziyMtw3Rexb2OG+o8tPoq2btgbgSyrCajOipYsvL0lP0iWZcn/CybZMSVFP76tXwxqsW/rvS
7pen63ij42HvMsKy02pbOckHc0EuirxiWUx5tbz0V4V8u3ODwdQvTr30kRywB3RJRcRLQQUfmYQB
ZZUGecm3bp69qJGtXL5tLaZs2neT+dPp8GzFTK7a0u54AXkdJCrz0AQ3oIkdMRi7AahE6+LINho4
Snc2lqmNhpCRI6rm6t9gGXvPn1a5Nt/mpntyXSp4O89nIAP/1/PJgi+x5xluxVre5O472VWOD7TI
pxaV5l8xmDtzLvSD/roYXXYjJx1SOt4SxIshaHrBPcWfpquiy/jws+lregwRrfyV7dLxUol6GzNF
z00M4xOvBoAjFU5vwMXbELjy8XOblrc+gkvi2RW9d6B3XvNxbYo5JJhEYISKvAfsoarLiOVqETAL
WKYoKGlkXYkteqWYe9OW8WOIR9c22KyrSZK3NId+GCaO5OSOS/wykHr01PYEPowZHTzy0Ygq7D7Z
dvHnOfl3bROsIEmbHWf3RlHurb2pvNQaQEq408p38JIPnfmDI/MSdxTgQ1WT7TP6/PeEwX2jzyOL
XFEYIG0zB3i09n7GOoBESRwa92REtPO+ArvYl/TtlYgvzuifw9HbZJXx43fxs/Ggi7W3qubH5FqZ
IGS1vOcqW8+2d5whvAWnxlwYTyhgO2mP35qoBGNKTkPkf7mpB/oyPJdZAlFUl92qT/TFtkkjaB+D
XcYHeErincA5w4j5MskQKsxpbylSMtbh8FR34Ws+t/Kcpw8mczSap3iuzyIpmo3P3M/DIniZTPeZ
Kpv7kJO2SBmwZYak0QowOkzBJ4bFcj/IeliY1AqvdaUuY5gzZK76c47rj1NjfuuiWK1MG242rdR/
mQ37KMZfP5o2ea5eijLmwBv0yePsb5NIr1oTLdVjdyrDxmVQEqVgovJSE9Ua4h3+fttU1Sro4rWX
k9zBfikGJlTZiST96nHfBHIVEjnhO2LfmdjpUUFOWWqflPOJp5+wk9LCfZBsW1mQ0d9+OeF8tbJs
F07xecrVE1LgJsp/japgOjpeeRvuTTRszDJ59hlD51Z4MN1wP2i8fjOtEp2EdcKydB4ZQ6wE4YMb
ppwvts5eLNQtLxbfqfSZq7n2dQ6nm9thWe4zL3lqY+alfYotGN6uDqxbl80kqg2iWrJB/jvxuv45
T/nmBgsB3TH1s1ciuNmqqe5NZiebSRNukzVHbefbEoc4x8V0FOxXWgwtRUAwLBsXr1K6RFJhPikB
2Tx56CY7WM8G8FQ/zsvQwgWCW/QWGdltCPxb6ahlRspa0ZR/BlOHRZMY73qIyVIkVrBW1XODC3og
R5EjMLpmtLcLVuu+GoKTk8bngXPuIjt6GthtzQRKnqaG32bGpcmGx0071k/hgJd69Ahuy8az7/Du
oHouAGG3va+fSvbzRhZbpWbOOSnFr9uYMKYkzs72E0PxZ4KEjkWHO5herMwxbDLlaEHkapHsZMip
53j2Pu/U0otC0mnUzJkIGiLSbdLVb47LDm1heXhRncvohcYCJuoW5D07MvSVv8l2qqAH59oiXpOF
JSg8MWelyUQGOwszjSBWG9bbLTXccOIbrJhx6600+WXdtt1QCqEG0Jfp+sJN+GxHxlbMcQkhmd60
P8tVS8UCp8E+Mbn0YzIOAxtPHQmVNZJn7Q9gUbgSTO9FsCYAqzq5BNz5GKu85yZrr3GkSqIQ9SdP
5OsUdTtbt8fHfT/O/XuV9C85R0vTdm9DwKyyn6ZwDZmAscYx3wUBXUv0GxapJa2/c2t+adsF3ANr
jNGXfT9jplCNe2afI48W/icKzK2V+Uid8p9nqVfCRa+GACyT047NEF9W0R44kra0u1tvLF46ntDe
HL7beFir1H0jCeezeKiAMolPun1IsqkmjIGcOUXjX1nVGfLrl8xJftYEwNnW01cig33cJB+hX/5l
Yv6qHQyKDs/9yjWSn+xR1HQ5XL9oPNbuhODYnu8hGeWPEWWar+NQHZNsOPGxvgnGTIGp8PF4JmEf
j0MlxnlXn63QeZOls8FldAjtelNIYz2584mhIWazZOND+c5EfaU2El5kxps8njdm400EfUaI1B6Z
dHI9Z/ptTDBZt/2WNWlX7TjHshvBxLymReAgAxExQVMLYyaXTwKObtkU8xp04XlSzh5p+ktXUCRh
uH0QG7SAjND1T06UWTW798YxmAopAuj67BrY5ks2uE9T5aKsG29qbP6bXc22uukLonyjHXmqer2L
EMYChzlslTQHvxg/LNyxZsC1BsOORNTcRBc+wUGlqxFONzBBaHN1NREwp4z0I7TtyxSHa4E3cO6N
p4d+lKjmBo++93XObJP1PX7Py4CrlJgvL35i1TmITv00JuoJlbBcki35l4bxpaK+ohb4pGHjdbmk
LuGhYbz20+SE4I/gQ07uqMf/zMm+mn5D5oNl37G/3ZSZU8MVu1bWhyTR9xnTybJP7REaLX1Oq2Zf
KyBVImaevNCEg3VhoRMG9vw6/5y5uBflcAZRpcmYmv0ASk3Inlo4YYwbzBfmIk3TXyIhiMPz69/G
E9dpUHe/IxY4Mpn+NVhhZi8lcoMgobR56S21tUiQIEps48nH8aJMcx0rNIIuJDCBkAWL9BPcBsDI
/ZBRVXj2MtE+Aad4zTLCoMkkWFoJUYNBHF48J/A3Iis+kMhO2DkvISPCkZWWEIPQgCHVWqZiOGZY
xnWRyOJG5OshgkezAqw6bUicaOH5ZKPnNhTxuON9eodUmlbMDn+mxru0rXebJT2s3eHQsaKNm5Ey
VLLKEIduNUOiDkED5W5a5H402ZW9tPc5iKlMowj0Eo+GJuuPgZ+82m79aTKRIAaO4qDDwlIBZcZJ
/dZYPm2GWUECh9fQCJj8zslH4ZRfeR/gjmTuEQ37Sg389Yvwmy/lu3Cmbz+PmBzKS1xoulocFOTW
44jo/qUz3bBqr9UMAlcyXC899W7Ovg2cxMx+Mv5JRcqibcT+ioxQb0Ue5aZsOqwtM21UkEUOumxx
x3dAS5Tm/w2KbYbToyXj4fGx4dtv4xCbmz6x8cP75e9Uw+e2abRSOoR59w6m9A/k/IKS+E9MBy+O
RTLWzAhBttUpDvOlwkiyV/ZwVEE4MLtCSPEd114Taoop3XopZngkJa7mHDNa9W+N9t7bIkJ6QSCq
CBupkJN9wXZhP1A7ZekntoRw/hX4zX3QkFZFt6E23F1oGMRFYbAp2LwzVXuHWMGjrof/bA8gk2OG
pEf98ARU40sMPe130ZdNx7EiIGA6lmkcLAykYJJdQXs5glIRrEeD7Ok0onSYciIZ6zqD+Qn7VWW5
82JsLHGeVPYTGuojzr1+5cz+Tw5RiN/87LbV2lI4bJDRfcGD7ZE8GDSo1NHajtgeX5RcG8bXEFtb
jwwuGTnNOvMILEsC/4gOtG5L44NgqL1D8HBZsGUwx3w3DB7LOPq9bsljdLB1TxM1gAjkvmOfpjVm
q34ieDSynTWxVuhRCjCg++rGEsesyPiXFZkqNH+h0U/LfowOpk2tbkg22g7Onxn+j7Pz2G1c27bo
FxFgDl1RgQrO2R3C5XIx58yvf4N+nTq8pgRU5wDHKIgSubnDWnOOiZEbkblPqbbuyuk7OIko4arJ
7nRJuIoS1lkDgpPe3BI3ajd+BocqRAca6/cZLKgaXtME7C5qmiRpXoP5LPcVtXO/BD4im2spdE+M
1X1QE10VUABZqaLAYkKRUB/EdxETpm3Kg78SvCpYi65/HCFsw8Fhy9aHJzUPU9ul8KNkFNeb0gSr
qz8nQ7orDOsFtuJXMwjbPqjvsqR9lGrlgBfqGeDZRyhxiotQbEWRxjxS4MqzWHuQeVy7jVuhkisR
iCs3BgDfOFMbuzCHpxLJQuVOmq/2xlV6Ngne5KwGhRHXyb5rcyfH1o8uhO6YV735ZvIQgxFJYuWo
Yzhb5VgcBHE4wmF4yJtct4NIvTP8eOea4z6I5EcETxNyyvhF4Ma777FH7lN0v1XNSpbKO6XrN7mH
Wack8UvOFY6twUcegy+vzPa2SySIF7HqhEV0W0t06aVCfu/D4o5YtC/Kq5XNccwJS4USMM3fwApe
yjK+Rz2yJ0N0Y1I3TcecVUlQAClk/X0mh4+mKm2aSq8pW9fXQq3dWwomaROzpVy2BMh6/pOW+dds
V6n6luZLRuV4jT0WBWX/KAVIyKlNWkpeIN+jNjuwlZa62PYmcZWZ1VdJU7xopLWyw0DAzSSeGF9y
b6H3V60bUzC3tV78GmOF8xJy7NbYqtW47+jlxcOw9TP90CnF2pctm7PpxsqHzNbHiNOQPHxIFWs4
EoBNOJmDLDKJmTDzd0KWSXDt8iu4tT5nXKzPfSuw07B+Z0L7mfb6a40QzK60agtj9o9qpIfKjDay
l2dMo/3v3O+w0WPUpmd5Qul1jA31KEb+F3qlU56Gt0YFHjCvtRUWTQdvT4ZqlUQW/IyHoUnWXirh
IXUnX+eas9mzqHCA8lO8bqHxyyvat87zN2mFRN1PNnTpHIi/ZQN/mRzMNDYmdDVp8k2wR+jMzD86
Q27dDxNHC20nAm1O7vGIVL/s+3fPpctXj+qtO/CqsK//5HgPhxkHbRIE2zw1kVgP6YqgslthOhQL
1qSXyeI19oCXKItuJMwTK6/muOjJJVsB0/tjgBhEsigTMgffY4zvXHbHimk+aB05QZr4G9faqlby
U0IdMmVGklGFaNSA/Dy0UTSxXRc6AVdGDjYaG7vV7Kx2uAr8YAcAwliJgX7rCZyg9LFgOWP0C6Pm
ILe/68LkNRk8PPL45+1K17b54B6CSAzX/A9V2Cb/8CfJvZtOUgsNkljQpDuWxoj5vJdZ/EnPzARn
YD7Pod55bnnQ3GbTCeGGoNX96OKIVqhK95n+0bjeMRqbdkvw4VEVkNtIcL04/D/3JWi6CAhETBYz
erjkKBXuR1hYwapCuea16m1f9yxrKlpOX3xq+uYt9eQtqmTkmYa46iXkGVh+P9g11lvB9XkuuaNX
arCVovJd6KJ1p0C9R2S/ppGMkJROLElSm2rIX4eggd+tS49ZzX66Uf6EqfIFu+WBFjgwS1MqqGTg
+o8M+qaQRpxEl0Egd49yGIJ30l7yoMSxkDCdwwQ5WGOPnMP0420YIrOllSrbWgS5yrWAZyhXo5E/
uq6IMEbWce3SPFtRddunvvcYm9ZeVoz7IeEtjLPoNq69h77pCYPBkmokwqNnwPFPInaotBxC70Fu
MaEG/khnr/8EUyVwakwLm5422gEcBVElv0+G6sbSp85ut1Hd/BMNMGEFcGyLynqp4Iz0YjOBkzsn
xuoB+ZIeFrtgyi3oTzLxZrTKtypGd+WK4nuScFCop8Z/LN3mueXkLqYFU5e+SkunbTlwK0J2c/jC
fpWq+gKrHYxw5Wq2bpavdKWp/xLngrM0eqY4oTPB9A9xgV2Q2B18MEXyECEjoUuFBJfjuEgXYhNk
NNkMM8CLGubtWgK1uLUY63rHF8c3SJ8XtTR9irXJum1Xja8chjp4RGvx7KvViZII52t9uKWic81G
wMMtW1xXyJ8R92gfUQjxsWyhgbviqaqsT5XinpMUsE1EuafKTN0f8X/Pm1fCbIy7td+yuGa6+hF6
BTWzAE+8MCBDHn3ANJaFlJdKq6RI7LcR6xlGDIdMf7HaGoiJLr4y66+ttPpMqkHfiDlV6JBOAjCT
e8xhBJFLHLZQwE6wSf83oF/kPwKyh1LoTnWvmp+tpr/5Or1+vcc5U5YCyD2JrebILrV4TUXvmv0i
/f1OvYtiNsidGz4klfUtM3k1ZWJ8DW9wJhRN6HZvg45Ik+4DASAQfNtiC8T5uWuKp7TQjh0sfVns
PypxRH/B3g2x4Get8W1yQT0lSYLBrLqv2+BXq6LbgbpZAxDiMBXLDdpyyv2+Hx1iKWHTVPuHsp2U
T9gPWKA5tIsUtsLbYYg+S1zg5wOIfs5A08wp/vCvAB+zwCrZITd1dN4N7Q/G/1XFou6Oz+c/fyG5
x5xlrIV1KDbK9Ea3LZ79rn0usMaf/+il7CRzlq2GMz+OqNBM4UNIwDfx1rtC+nSgr+qgMb8QBbV0
g6Zcrb9uUJEEZudq5AfLI4dMM5WOiqGCzgQWyqnq/C/5OaOLStd/r9HkI0jeMcBmFPwm/7XLnTKM
LwSN/ZxjqZmz6CQ/rtqxZqDtUDDsNPbbYYguQN7GJI+AaUF9f+FC0vSJ/xt1p5mzJCVOa8ogEvu6
05+863Fdraov67p6E56GLfErjlSv/+1uzcITfX9QQejA7yhYyA2VxA8WDvdCdKK09LznsUnIvgrQ
SsLOfEf2ibeCgMbtVI+V4jW7KUQV2k7f5juApsalO7fwjIwp9OyvMRaVSk1XitCXeovjYYdUfRrP
FKZtTnzJ63jAjmTtmNKmuOrH83dRWngzjdmbX/tWU3qd6TvpK0UTd5dvoVLYxpNabnpbsrO1AHrh
wiyzdK3ZLKB0OSu717vUYm50/wMy1vkfsXTjZjNAw9rplgk3zs0Bcrm3onmrgfYvhZcKHIR8d/4q
S99+NgWYrReJVU9KtJxqhyQNdiOA+vMfvfQDpkv+9eQbUISAFzJ0fbp5m5XZW0o92NNue69+K81X
NGkXnsDSZGnM5gGc+IGGyNzdRc/d5v+DcwP2kaf/zwJDQXb+B33nqv8wCxizWQCLK+u71wCVHTME
mr7/S/P7X2465Fuz0GS7HZOPOsg7FDhUhLKEXZ9ShRpas35NQR8NmB6CZW11+qc1OGjwdZtIDSP8
ybTw47h7VUF70EwWN20sfUxA3js4qdOGHcCy0iEvRYwH0ZpCmS5deExLd0+bDeBQHlJXnlC58Z4Q
und/G+GiWsHb/45cp0B+/u4tLATabDyXWarqkos/tcr0+ySnJ5MZj9Jgbs9//NJAns2cqtircZYz
t0mFRIhWffKD7EJW69IdMmbzZqJTmalq4kFRGOoH7KaH7ApBho1boLvxN/8YNq3ps7kS5kAsjQXT
lvvUbMq94qCShL8HScY2V3QJMf3uzt+tpZ+kz2bIPgpL4sGxFhZ/qOJtJcdcc/T4UHjmzMPrC1eZ
XsAfXhh9NrTKBH5TP3CV4BlGBvJ6e5r461VtkgIproLtpUjrhaevzwaXG/d0ksIpCZS0hFXf8/pb
//yG6LNJEvWAEdE/8xxQEuU+3uKwI5djg4Ruk6wLQkYuLNBLv2L6+18zpiZFQtxSSHYMzXELp0pe
zz8HWV765NkMOdCQmYgyBE2lyt1EQjR6k5awX1CY8NorUAFORsBLrxB1A4guGONdUbiOa0Drr7BP
w5O5RvaeUoADm9kVlNwDOmHNLsmibSQ3uzYa1m5UIhUj0Sfwd4ro9qchURGCpeFHg+iX8KKdEHPg
FMfgFpJ1uiqb+LO1XLqgCeE6gA1RnZtXUof9IlCHjTeW16FS7jpjWBclOP+R9tJKERBUd6SKSGbx
MlbNhwHIWpb6Y5PiRQuQ3tNpHe0winaCYJw0s72PogDzTXwU1fSOdspW8KZi7iQ3LinZl9WrgJAw
N1XY3MarpICztUIOhH7XgqeL+jtToEtbePVdnjRvfaHQc/Bc+JQG92UoKZrUsgo2P7qNMg5obajA
ZazxVECvQx1HnLeNTRPMuIFrker3Q2k2tyoiXllUHoU+vyIZaIMJfOPnDXAO0XpXrYYg1gxG7RB/
fteTkCV5smcLCKBDMXvkCLoVJ6+COpzoi4EmK/nCSoh9ppTFz6AF/CZbGhYbb0zXmhxR6lM/26RC
QFODrS/9YD2oIyo3VSKjEdUNbpKbtpZBuPeYU2vlBqveESHgsSMgriiMmw5KfAu0VonSTZ6UuO6C
Y1xbb5revgm1+yINzUfVCuAMQqrMcVSzEw/Em8pq79JqfC8j4yrwCkcp2yMr2qkakycXVXxdh7w/
ZhVtSpOOa5Nkr1ptXDcq/jpwpNiP0lvImUgroy8jL/60RKIP2ARlUjUQCb5H+gQj0dxPr8RbVkvY
1gfwSHUJLNv3vdcoDCPMEDROsqTP12PfbKqxm9CBzZummeHaz8StmoxPVhz8ht1Hf52iUxDexdhH
cUveJ4X51AnFnvKPC2WxxoRDkEgnGhTbxsaEuB8i/A8EqggInOwQUO5J8IWbRKCS0UFUP+B3fw1N
wp9IWQkRf4xIez1V2Mpaci9J3muo9BjENf67GshR22KmCDac/Sb3XvaWFbXj+9nBiMk4RphBwo/f
Wo4cZf+4gdVnuxrZp+aHsNN3RMIdeGjClY+E4N9WfX22LNd+NrKdIQPY1aUbXa2vMogpoRlcWseW
JrbZ0hzpVh2NpIY4/Vb+Iz8XNixyezx063GjbNINcuf1+Tl06QiozRZnJbGIHysK3ynVDevM1t17
p9pYSbtujSXnTlgrb+evtPCTtNnSLDVib3YBP0meEkDbE5KSzflPlpf2YLOFLKspvYZiGzppQuU9
C+sT6p4QymK1kfC/r9Reecwy71a1DJoBNG/ktsD4Cjg4zx7kot61ruRQEluLGT0tN7sfxvB5gEHp
pRwo1Qq5f562X2qHKBvA++n81166IdPf/1oWxSKQSx12jSM292X2kvW//+1zZ4uihJ4yzorWdyRZ
RkBr2dTXLlQ9lr7y7J2CLRqjPK/56Nbu46+Yqvn577z0BGfvk6fL1Oa6DKdNL92QOniXhNopy8YL
79PSx89ep5xtQVBYjY9cLbzKS2mfC60jm/mF0+ZSBUKdvUS5HuiKWuNVjlHR7tVNcCfYMc0LRHrA
/Z7rXecoe/kdmOWFLdXiFWdv0yiHhV+aSUgIuY7vZqXduDu2oVvBTh3prmbru8l3arLKnH96QOps
y+s1rHiV5nvO1IRXYhp17c70/fX5T1/at6uzjW5qQNTvqeI4vLHb4Bht9H31qq+AdOy89XhhBpo+
7IdtuzqbJmJU1TgfIWy2tbUWUiy3HSY4/UaFQnL+dyyMM3X2Slei1OfGSBxKnnp2j86/8J/i6Nf5
D58G009ff/ZeC6YbW6rqBg7Rd1e4erepr8CrMdTf3oBayoutd4iMeBW6+/MXlKa376cryv+doSyZ
xkElURjgeC6gmPVPch8+V5H3hGTveezBiAlgg7cluJ4e+TC+kEuXnsbVT5eeTQixIqhsu2oPQTsw
zziR90MiHWHEvTWpAGM1L2F0oRCMVf11bEpp06mhw5mffwsDZK0WOKtzDKxud1tX0oXpT5rerp++
1WweSaNUElK/8him3j1g3Ncpo73+hZl2G9y2h2bNWXof8+Ypl97zhRGlTIPhr0UirnNQv8koUAMy
XsfTlv372rKNK8muTuzqbOHiqfa7MPLDj1NmU4pWhEmXiiBaJC1+q7LoLetjO69yfPb1K9raByVT
1uag7JtAeSgDqGVStaVR/BQp9IfBc756WkqeVWHiO5HuBjVn1xwBYWpNc6uBX8BoAnCCEKyvsbR2
VB7I2VGCcFVViolkBklAkur7Rqk/tUZ8bPz4cYohTQKffa0Jw1Wq8PAh+4Y7M5aYqbtEfFfk0GHu
AIERWSoWBfUjF3pYPcHJV5NfU/eocdVjLfkngVAT4sw2Rl69KapoYMEWTpLZXqFSvjBJLk1j3xuU
v54WpHY9TgmxoeZU75O7xI7s9JlM9RXu/LV86d1YeC2V2VysAiXtOPT6Dpry7AsoH6NOLEO71Uo6
0jTY7KEAFphU24peuQpxTC+Hfx2Qs5nagLkz9HQYqXNRklCK5raAvqlE+q0L+sILzTtDw/OddTR1
v3yt3Vi9txtGi0Dc+Lcl+xd6PAs7EWU2l7spgkBFYzeZVN11UQUvRmVtzk97S6/cbBIPY1qeMTBH
h+bITkGDMCghTCx1df7j9aWvPpvHE0zM0En6yKnKciDarTgEpukElCMAsN4QDfJSeHjrGgWOrCwc
6aV++o03JTNUgMRjgbgFV74XQ+09JgW7F9V7za1ABevpFQkn9YbIqWuZ8sRWbfSbUkUcQ2c5AHow
PgWYQCjq3wVu8ttVgIsHLWufYtFpHSEYaH64HQV3Sz5eimKGHCGA8pYU59CklRHZl+9tXRV3lR/6
71VXwcAaKC1YzZ04JdfSU65G7UkTyn3qmY9BZZ4CxFVZ7r61df1iaKOy7tXqJaNnLCkWGYt4T2IF
5FcgBp99Z114QRbW+e9q0V9vYUZiAtWU2HOsHBf9S4RKypc5YFrP55/gUh9Gnj3BPNOVQc+r0DGf
2i0VHce3QSNsSKxGb0/t7HIBcGEsyvJ/p/8IHHyJSpiTjVYfBVj6hUG+GifuC79kYUGTZ8usm/dN
OmjmtKD9//4x2lED7DrskIjfiY2gHAxQZ5teqQ3atUN8qSO48BLIs5U08XRBMBvDczoCD+TwXULW
cOE3TR/xwzomzZZMnTCvVonoj6s7Moi2ya7Z9hvNrnfVhWl+4bt/7w7+Gl+4iKus1Tj8+xqJaxVk
ykudX2nhuyuz550G4LRLRfTIgms3fWEqOMuRBhuENZALWuEwd6txF4IQlH3zwg1bGGPKbAwUrqEj
CcP4ofhHUYDOh/ltEIQLe6alT5896E7BgAzoIXRcj4BPlDYq/ksrbS6M4Omh/vCw5dnDTlugS3Kp
0Y2TAmUfYEQDEOh36PdUgDWCf+UabBVQf4aInOL1+SG2MADk2U5JTHtfHkUmmFDU3uC1n/TkUtXq
ewH76QfNFvfYVIfYsBKeRkK4OqlDozk+6mZ/DUuSXLwBx8fwMtZomHoVmq3PlL7OYJLqRXxn9uIN
L/PHmORvYRxfdZFxTPtyJ8rBtsVIIRCRGcmlo2ou2ESoCViLKBpCGT2mkkkxkrUCJxABzQTmRR7M
WgWOlyyLO2+AEnL+5i1NObMNBBAFt69QxTiBPnyynYQXUD9aJTVejLXrEdmbkgq789eSFo4R33//
61UlfjTKO49ayHCHoKldq3ZzhQD92t0Pt/0BDaS1mxpQ+nX7duGKC5uz7wP731ccgjCV0s53oOpu
VDteu/v6gG9n620vncWlhXfq++9/XSOlIBVUTTupaPr1uI7XJOVMbpF77ia/cjPJDoTbsL7Qsl8Y
7t/L4F+Xi4mTEDsgGbxjFKXlP3X0b5u475rkXx8slESfIZP3HL2PNgOCrsz4Ov8Ylr7ybB71YoH8
p5wtslrgvxKqrSSFF17+hfH7fVj+60sDkyI/1W0DpyzSo+l3duhjoABMVyunPP/Ct3j+JywdJr7X
iL8ulFpsMnpjass/mztE/45lKzvh7rt/vQ0vTP4Lv0acz59kmKDl4yJwjmyjfJxE+nW507Fi5q5L
qt6FYudSwUqczZleVKZupgRM1Cm7TMPyHopYygnSCcyt3/ol+ZIAu3Wz2pBxs1PF8D1U25MqQZqt
iDhVB8TsXUHmmCE+XLjBC4utOJtq9aRUvD5nGsdEe0rF8Vh46ZactludtTVV8sfAKE49oivIFRd6
7gvzkTib/OCDZ11eWZCBXaITc41QLsOGa00GA8kN8u/zv2xh9IvTvPHXyPGMbkiCjCHq98W+9fFz
+UZdXJi/l8alOF31r08vKlE1CAYUdu2rfiCf0VHuhatuLa8pcx4vjUtF+XlhF6e//3WV2jIpaunw
nzuYL0jRLYucpWJaBW8qObnRCafcQDy7d1X/EfdCvO5aeZ1W2QkogbgOiuq2IDKLJiHZ38BjvTuC
t9zJKhmecKC/qS750ok/0lf14EEWYrNvyK5YAWIhPBxmvN3UuhPCJD40SgoG1lSusi4V8JXBWjn/
mJZ2e+JslhroltYguhgNpH5uNE3n06HQhvXo2kWGGDwVzAcQ9x4e/LyhxFE456+8NEBmWz7NMGtp
6NTAGYiDqZK35F8bV+Jsu5dpvW7lE/VMMSGtWZVC/ErTIo2VP9AAvhgTGBAccF0OTmjg9WFbgtAY
ykc0efBwll9a+X/+iao1m9gIS2lLJWNX25LgtcrflCNYQhLGbO3QXquOfBRuL/XQfj5vkl3836GK
ilttjVLnbmpUfNIHEyiFb7x65b/+ltlElVhDA0dimqjW6Um0x5O0yuxgJ7yPtmJHa+Jy1ufHxcLO
QrVm85NCvjWKL8qupJ21dpPDmNW0g66jyw6C25pk2zwmuF0wCgeScLHp9OTZEAjkUXysqB7cEUm7
v/Bdprfgf3fCqjWbxTTCAkJV03wnhz852Pk+R6GiXGfVRn4V1+WuufAyLD2+2XyGIgD3jMrdzUxs
zXjFSBRZeclbUb1c+CU/z2WqNZvLtCbrCbHjCvFJ2o7r8sbfJvZns/beSHtYX5LZLCyxqjWbTqyU
cE9wvoHj9da+dYnEpFKQ4M+D/aCM70gS9q2gb+Uht42GtGGducaNvXQ1+BgyR6XE55qecELkq/M/
fOkdnE0zgA5VOSGlwglG5YQt8J48owsj9ectsGrN5hkthGQU+ByTDNnfuG27rXJseIJ5YfO18M3N
2ezR+GIOh4nyYiA9wuEcYvHCLVnoqahz9T7Cj1LPY3YAne3ufBu+hrJS181aRQJPcsf5G78wpOcS
flxmRMzJjARXxmbu9sq1m8PGlVzy9fr49t8uMpsrRsno5SCbRjWcAlczOWUDlyajqM2fzl9hmt9+
mAHM2QwgtWIjYKUNHU2UfsHpOESFMKnhg1vBMvF0at14YTgt3bBpHPy12zBrQYpUbRpOOVYY8ZdW
kXk6bMfCurD/Xfopsymg7KDGKEUVOWAXiOBCm5Cv445nE5q7Oh0vja6ly8ymgAgDq2qlOeM2T17N
HK8NLL+9VoZ7E+AnvnlbK8SdJn2Yrb9tLWvTdk8CMjWhJeSPwIRSp2IiBtfnn9/SXZ29/2AJKpWg
KZrGeAbB6m8tE2ip/ypeao8tzALmbBZQEsHLjJKNLs1P2h/7SHpGrHzhZi58+Fzib3UEaLkGmgQc
wiu3gbIayGCK/5y/NwszzFzLX+VqYo2KRJFa9j/g9RBl0V/44j9/tGhNg+Ovwdy2OgiqTsyciAJH
3LHpuegY+a7P/u8rKc43CCPbgxRDePzdqMeqveuPOMG8A3iKYtftgo1gf1IFlzbQNjPHuB3Dzfn7
9fPTEOe7Aa/3NaOupcyplOrQC8rGLDsA9/KFGXOa2H/6XbMJoNLQh44a8m11R+ntWDvajt9wCHfn
v/3SI5m9/jo9zMLPS/A0BjxfV/kYuvH+/Ed/14Z/+uqzd54EKDC1SZ85rqmQk9x3T01TjDZBtts6
L6/A+H4kevMxNh74Cw49GkhGSbo2FOqxDT2gLM12xmB+gUIEMD3mwPKKhyIIb8e+up3EtLbUQ82v
xqPeIBSPswP4oPvOszZNWRyM/BfKv1eht77O/56lWzWbNMg+HJLeUBk8FIR0ciGaCzdqaQTNJovG
7GNI2HLmdJm41tRjHO88012f/9YLp2JxvmMgBDH31QBC2lT3k9a8CPcEDtnCLtlC7H87f5WFezPf
POTjmDSVlGVOqGxKqtwEFfzb+J/vGAaDemIhkzdnDnhftcq4G/38Sevip16KXlKZ+NAxO6hl/HT+
lyz00MS5EzAhZaYEhgJRbk9NKN8yiyCzg6BtT6IfJdsCg3TvLx1sFp79fCfRJTDsyPtE4Egu9rqa
PN9+ESFznNKvz/+ipUtMz+yvWRcesUgMKjNIZRFRUMmkc/yirnlhfC1I3cW5KdAwVE0WPYtsIPVE
tgeZbLfMKUi8yGPUiy2MdVuNhzX0U8DzIz7jYDNg39VJ1d0b4VESspUXkXVe7V2Zplh0J2kbtUrW
Yt2+nL8BC+cPce4mVLuI9pWrM0UHFWz0uroKw+RKL8FmM0sUmfuFaPw61wkFlpsHSZRI2WtXQY6S
SapJywMWXI1f57/M0tOYzSJtLVpiErqZAwdHStH7gY3YnP/on/dY4nzTAf1T0MeKubxKf8v+A3BW
WqX3BanbVDouDKafd07i/+w9eq1L5XQg/jHe1tp7MPqO5v3BGHphPZK+xSI/rBrz/Yfct2miJR2r
RpuSHqwBkSuMIFuJzSQ2F8ujmiWvkDxueaATQCG1oyxBXeXSMCpqHA4JBi65nA6a+t2YEtdhxtWd
n8uQ6lGqK96gbAQXinASvUVT3FkvS7ZuTNHJQfarNgk16L1nyUBEkpfAys2+QxIEc7aRQh8kUAkh
oBP+aJ350Wdwa8Ak7eVUDtexN1wT7+GtS3KMViT2ZqTCc2In6QDbgXLvaeaLZVQPtdVeqdFwTIrq
JFfemweG37TCo6KRPUiZ4nbo8KUPOqSCJPSv1cF8EdLikEsjnttb1V+P18oo0DtUh1+hUm3UdNy1
6IdCF294QER7DBrLM8hH8ql0QYk7jlq2DeL21o/JVQwt98BQ37UEkCSK72QeTA918HZd3NoxCNTY
NZ6sNDtGcfAlddZnRp/SLNQbySDdyur5AT1W0rgU7pM4IOa2Wpt5cMp0XJ5CsgFwSaBpcmiy5qsz
CNCRlEmffCsOwzHvdWzJ8q5RGzgWVfLJ+Hqg4ncVgpzNimgjNhEFdQW2vVeAs/EOWq0/h1LOAg+1
JYLZpRtIGwIXcJwmriXDO+q+e5AmyoDudesuHrctloPR7IH0ZBcLGNOO5acxOb1xf02hkhxriP4E
1lAaWsRGXdUhNDPsCDs/Hp0isQ6CqZ0qMnxa4SaShNfSiB/Ov9RLL9xsg1aRNCqOAnvmVr/32+tG
0lZNR7CU9HT+8xdW7rnHUodhP2gxL3RpkorayidTKy7sa5aWUmM21wlyK7qD+L0nDx/FDeyZ7tFc
Y8S0oTGAeCB2urIv7WSXZvm5a9BXvZF4F9a5dqtsCVrY9nuyUBySFQDj4RnIIPBtQ/IWLky3CzP5
3D3oSnLV9j3TLcmGxI2nEFc/aOxfmGgXvAN4dv875iqfxHiiNDOHlfSKOfeqksoHTZNvKR5Hq6L3
KYFW/ZWek/HWpdEzoRmniUuOzG+ToYqtoG4owuAYLRw3oF2ebVXlp65nkKA8qNWuMQmmy+x36Kkv
pQK79PyAWliF5h7EFOoNcK6cBa62OHvB6fQi6SDm1Y0XQQ7IzAtneEmbhtEPb+XchFirCAXkkg15
0IBwilT/GEcSOlS4jpIZHYntfYxaLl1FT3oQJXasw1hr/JIcasSiZKVFJDllhIai0DMbUB5uF67q
LFJsXRQ/Ow6pthATOtG4QGsaCQNQqBEt64+OMBZEuvWcAwxffShk5ZhLZIvD/wc9qbyNwH47jZ60
ptQbQ0b+WYWHtuiv41pYB3p/q1nFkylaVHQhCpX6ONG4/U0R4HCzBPJU0jzkowf9znMJtAuIgDR9
di6kluzFRtsKFsxzC7hgr3QvaRzdq1rTEoFDutqQgmQd3D+AaF69ihRgr7/pq8meKQxPaZ/wz/FX
6fKa2/UgEXSjW9YVkdOrrgaY1BBvBxHfKflXtlzHUBHbozpk751GMJ5manuhr+8iZWou9/01fFsS
75X2S9DbQ92WU0wZkbmAZ0ijq0hLD7W7vqEgBt+vB+4FM9FVxK1s9Vg5iVM2xK620Rb+ElXUPflw
Y7ruIwvvc+6OSJeLrD31eQLhJRae3L4kyDLr17VcESMt7IkfiVZjWz/nluyYaGh1pV/DvrXTWt+a
uX8ap/yZrtyRw/IoF+ornsxHPywfvNr64w7NdZiTZ9QUh468t4luOW58M/1y65CGodKUti8ouybC
gxlK6UYimWgdKMKzLkpfcSWvm76GLkjjpsshOKtpxz6jz69DaRT/qfwvzn1JucFWKAnSzOlT09Ya
AW9SfFMFRNsRunL+XV0wWcH1/+8kk8VWDryHGZowke850yLj71HZge5bqS+adwhezl9pabKcHULU
Vg81+r0sYyOEzNRfC7q5yrD4nf/4pVOuPlsmhVHwxSwsYsdyGnSP1U6wc2c8KHayFtaXer8La/Hc
uSeVUksWLqdc8EGUAEpco1nYjjaFgW1Y49v4xx8zWzfVpExNd3oq9XqS6kQb883b8YLv6l34VFx4
9t8yup+mz1nZQc1ICjJBlDi6eEf8tq2FxnE03E0lR9f4y+6IIly1VBaVgjgCgtS7hzB8dKtXr7vB
oW2LQbvNzMZRxmIXgQoUxnBLc3xFnrzjy3e+96d0SYsXciCjpNMNOvsWYKaBtj1/lxY2LnN/YGk1
eqThk3OgS/8p4olYxZXPf7ak/PzpqjHb8eFdVdmklpFTa2mxhm+AW8BDwO4p6MEKJVzrrXIYx+C6
DYcKAYhyjAvjIWtHUl7LHaDIvap4ls0JYrDdAtdvq+q/cmHcJsb4oA4Rbl1ySmKVgA3flMhNcH+r
EXu7gZ5i2MsZ3jjzI+5ka+WZYPSsMN6aqvIuWu4Ad6twApB87DefLde/S9Oc9mdgbVvN+Kiz4jbv
qpCyNlhAH+hz06S/AWk86Lp1kjP1FRfejZD5KkGqBpHJTfirFsy7ziSpx9JIkIKoX65EMb0f5cSJ
XYKUs2EHd/GUWXBSB5NDmSK9NbFK/AFB7H5bfdWJBldPzD6bWL5y1fGqSlqWQxW+aNqgDxJ8PN5k
Ca5kM1BtQayfAz98Mb3uE60NALK8fxUaMvQk0+htKIj3PVRekMsVu3rS6YgB4GRjVDUwMBLJMkOl
fOyawPWtJ88z34vaJRgUKH8zvvZVSVSt/oIb48aroFXWcbuRa/GXFLj7rBVle6ByXrXGvanGG8Mj
ncHwxt8phPb/4+xMemNVgm39i5AgyUxgSlNFNe6bbXuC7N3QQ5L0/Pq38H0DH64prjzZ0rGOoIBs
IiNWfKtVGzeM1F2SDdzp2/GhtvTHOM6fyg53hSuSwBxRdoYBYmBqXRckL3dWpcOgkkdnoJFPSt68
Z9jqi1rCkDdBUtKA2w3E9PXGyrA2KhernNG3iVVbPQr6FmyMc97tTeDeNi7+mVL73wsC7DH/uxlA
dgHHcYVizFvag5lkcq/I/kZwWtpKUu1FBLgpxKUuKZOPuhoIrBvQTBY0v0gIa5gYNujwiPtNJumy
DFBUVQWITraRS82idWDDe+p5HzgBrMaNtjjruvY7aDN4R1bEDoIR6SJ0vwCvaengVXS9O0Z4tZGl
uWUZnVPVMJ2Gj/dwpdhzE0j7ZDiRJmF2wtN/PMgZOrbVFGKt3gs7s4B+o3JHQ3k2ghEQViu+TbiE
FSvUCnvkpXs3mXR/LIcTleBw6/n9WId/lCa7lYnhlO17UaANYhheGEEkUibhVU2ym67T3DHUP3Ru
ACrdTzuupECvKxP8oeUHY/GfIgV0P9bkRzS3lycpA2EYFzSz8CrIEeQMGbspLOt3GMu/iYRzI47F
mp23yr2JxNzlxeuzbfCb77jc1LlWiN4A99kfcrYfTeMpAPwPmHRzZxZJdACuwTNyUE3h2ZKTBGwt
mFPVkwqHCMztjOnPymwgHozxw2QghUTZU5smrz1WcbCMIwdgrtc+HT2BzIICbl8L9FdN8LiTZTEb
xlhePrFzM+rvUkZX1QjfFYC4FYsC0xnAkmOkoy3BTtxNYO4iKoCzhpWDnR7fdDK9J4I+qWP9cPld
fH8YoUs1fxbJEO1cFBIK/RHZe0Ae4HjNAHEFwxix2+WbrAQfdCnsLydYGbOYzTIYYKncaBc8Tnvp
IYhyIeHdyuOuTP6lut/SOHxo+gytqOmvCeRM09iqzn4fnNGlGLmOYzRzVBZ6llKfwiEMhkwwTuUb
tYGVgzn9/PuX7Imw4CBK2Dj3cgwueLmgTx8D1/DgB7DTHOZkXnY3d8V7G59jXg2/Gf9LFfJoCEoC
E/fLzuIg/8AS1k0dGTncVvZyD9sAfUNosPbe5i/15cEYrPbiWkdjYgPnGGsQZx0rHuk31M2fw+eb
5zDmMPTL5QveAfE7y5u11tbNvcp2cw4FKnFvFHbtimfj3/QPNU3kbW6hJNtvJTZWBpoxP+6X+5qq
2jbIjOKxKqxYdXGMpmYraPs+hKbG4pVpcGxOIeeP/UFF4yRVcAavIgOGepV8hkG96gxR+TCivpen
8LfVo7sW2FFSK40Nh7SPpuL3PC1e1ak5jaV1QEr4gVnglyCZC/zxMLi1XlzFOb02YWlQ5jF8zich
7ZJnIXrWalQJDVVDUqLdk6x7BMist0u0XtuhwZ5kza9yw9orhMHuCx5+8J0admEJuwB9gHkY9Av3
Ci2eYEHqxgY2k8k0NgbS2ltZBPxEIZzCmyD0U9xnsLq/LTirOI26pcLuLs+KtVsson2jTlWeNhyD
qbjj/KkN/oX0nVnpRvDwfZmaLpNheRCx0KLo14pB4+53LH6qlH+BeWWm50g8pO2WgOizAeybSbFM
i6FeJ60AGBc/qio0OFfRbMUBb6kxK68A0PXqOkBuIzkAUrLnxRTZtVDvRY3YkebRn17Kk2VgRLQx
uvt63VSOnEHxnEH/BVe022EgG7oa7fvsFF3mwUDrN3u9w9ajgBihDdjmYNmJhmFp3ZP5vFhEcCbT
PtSav6Mh8SD1LZ7Jyp63TIvlaMvuTFgU+fBseAsFYtqpfypN7Trsiye4bGxmKNdutJjLjJYhFQJ0
k3rMj0kt/7Q6UlqVaPFPl5wblUxwuktxUMlY6Sid+ZIVcbkfppGjrl8eCqGfR9IcOmu6K1XtYOV9
ZVfZ7EIAjHfYG4cSGUuVdb9S3qMEO2Dh68Zdk1D38pxYWb+XSQMYRHaplkOKCx48Kd800y3aw+VL
r6yhy1RBoUyjRothnm4hzC9VL6y3ED9rl14sFoBOd4UZlmAH4vQ18deYbZ1614bsYo0An6kJodfA
Lul2aN9B9vwU/n+oo7KxAaysE8tTO6UqgPqpUOAqh4Q5GmzFWwQfr9S66dqbvv2TW8VGVDbnyb9Z
KJbpMwq3nqBMosifeiM8hEmGbEZttjaQiNcBDwGUK+RDmkdbUcfKbFhiHbOAFePYF4mvHvUImDO/
vKZO7UynyI0+oE+2ir31D+QiCGt/lo+iS8RjXAHZ1jF02ZvaXWQJl2LjmsJDAI/5H41itogEAli7
JHWHnjENjLgoOMENcePrrEw9tlg7Rh7DbgFFB79tR7h7a6DjVjdE0zZm9lrMyebY8EsM07ZZAmk6
dJPI0iL8A6cKOcHA7ZxmtD04+g3PzBH7rdrTypRk5L93M+ZGUgu8Yl/i8NqaoEZ3W1yDtRe1mO1V
B7dYte3gnhCOL12cuHoc3SILtL/8hVfCAraY8gMfKYcXGPZtOTyx8NzTcwxdK4ElzeUbrBQB6RJB
JJu+4gHcfSFgQ0FlKO3Yn3w4cF1ByfOvPlA/ffhZ/zOl81Lw5aObIAMj2QKRaY88ZMnuu/x54yFW
jhRLyhCtceLvBF7TsOvOnNvNQ+hBS7Bnx9AZoZXfxp6tLCNL4NBgBWqLpDyeweTndFB3rESDaFAS
WBsN1Y0+ViCEscbJsuZqMEFERV4D/uKh+qhHZKeMMKoGFhIVdohxflYjpks+Ud/QJNZChKdh8U8O
95RvDL61Z10sAg2xApJYaeoPVX/Dx8JP4ExoRqpPjepWN7SNr7cyO+lyLUjVoGAUr7SAn0lTPJNu
I+hdmTx0Me2nCBIJaJdSXw0V2MmZmm2kwYEA2AYjkmHjJmu/frEAsKELjGJOLqC+t+9mfwmrwmHn
8sBeu/hi+lP4SSuE4NXokuyNBBaSk2J8/OjaS0LQELdGPnEoy9XkT2SeNkHdKyviEgeUlDA5CLQ0
9tsRlo++1VC41sfe5R+90vpGlwybqemEAulO4ofX+bXYDT7wnC/gTDhb6Ny1nz8Ppi+LFB0Y8Jk0
Qg4XNjVocUVfC2KGIncvP8Da5ee/f7l8X1dTUiHu8QnK+w38Y2OhuSzeigjWLj8PpC+XtypofuDe
mfiRelZ0wFG9cry//MvXerw+Oy6/XNtoAgZseYlWBAlWAnh1ugu65H2jOZaT2X1pg/2aHIP7rfBp
9YaL+VvWCquowMMU59Lj++Yx+uQlZ6fkuXVnNLN82ooQVpaKzyLcl2dDVT9UeTTvgoBMNigqm+WN
QC8HzGAuv72VmfzJUP9yAzmqGUo/FVg5Vn6llOajzLfOMitVYrpkWSh6BtSqlAl2P6204XnpC79D
Om3wYEZy/D9sfiungyW/ArlqBR6S8BTXHhp3ABQBhxyc1T34RCHvBaYJIM1ucT1dxTsOXcbGq1tL
tJF5f/ry7mAPP8IhGe/OIPyD0voRRNjHUIvdQa1eiWFeBawu3aACgjrQUVmCGe9c9A8JnT00b7JE
g/Jh3lx6EqG8XSrhPwUOnZc/7Fp2mSwWDIZqQ1LMed/pBmd5HyRUwChs8tB4fBcdg6308lqg9ilE
+vIWKDx+p2rCfXqnc+Ev6eAzf4DYTB/YsdlbB1g4d1sQ/JVlZElCGjp4X/d5ily2SJ8R1Z6LIjo2
tdwIOtcuv9jxYcjLFMh3I7+LBp8FkPhQINV+mK1bso/glTUwkFYiP9SIY8SFIyc4U0dPY/Xr8idf
mwaLLV9PRDSgtR9VCzqeoNDbVWgh70fYe43lLtdKF3nLkz7GG6mqlTBsSbuIsF3wUcf0rvXKyybj
kEHlyKsW9bOrXP2ZHwH9HN5fhleMTE/VEiPxOYmuhkZzpw4y+rzeaIxcWWA/03BfL28ZVgTdFebH
+EDDvxNa5ifjNut+WHpdQi9SlvZUq5PUN4NrUO6cTv0ZtIcuSRdx1AMkruHKatGcrQpzD1ZzlwfS
2g63hFuk6KfXp3moooDOXrCu+oGL2h5EkLZyLK4ZkhEwUb/duNvKN1AX62inwdHTMpEEZhLNOWpg
ohpvgpuIlKPSNf+QEaU+mg09ON/1dpOjd0cr39JQgnufvXTFcDdO5fWgWBuh0NqKtoRa8KEvRZ+B
q9o7qJ8EezSaoj8ddhuhNx2TZ7ojfrcle1wLHJdsCxTPk8GCaZev5Df6AAupRN2Zwx3QzKemgdIZ
JqqhU6VbGY6VJW4Ju0iHVrTTPGpCiAbhlmkyKJKMjcm0EkwsGRcazgVwSFbm3HWIGjzTvViqT5dH
yUpebsmW0Et1LCEWR9+AgC9o+lhoaGoH5XsI3RhKc1gY7C7faO0NLVbRJkItnhvYBAIJoeakWM+t
qIhHS2Njl1l7S4vDEzDrpBcVniTI/wEDY2fdRvJ4ZcvXl4yIOI+A6wXZyOdvcxSk2aEH48p+R3fV
TeFsxb/f/359iYcgCTScowZcXKIReEFUvYQLb/azpUdfNntqXVL1TQdi3GzeuMsliFOw0nGHEYHj
CCjL8Dfztq1P1p5lEST1g1CqtsG3UCNiw1FDpnTjQVY6S/VlgyfwFrnOEoDiZjWe5mYA32vIjZd7
8jR7edVuew5e8ld5JxzloGzsyWvPM//9y3bWMS6VqYBJwKDRqxL9VB36si/PixVYsL6kPqCTPB9j
fUJtgiSnVAJ8YkZuUZavAZZemAruc9T+42ACInUqryj6HdBt0XulQNNJkta3PFEdIDMnT1owFk2R
0rv8w76fsKgV/feZS/imw2pp/oamapM4doJa2F2zyTfFZf53QUC3FuuBHPUIZd554eG9Y6FqX+cl
ceEBRGzNgjfz5YdYOSzp1mJVkHERZdD3/U8YPbkzSSFwG5/aeM+7Yh9tLD4rL2vZ1plG4djJ2UVC
ryq3tM6NjL1sK2m7goKF5+1/P4VQMrOOCHjBYxKMbq5ahyAPYjs19Q7+9gqQbjDMAB8ZTX2jNsS7
tOx3SoOCfgXf2yJJ/ulCQSaSpoNtQPMHN1PtMBTlrleB1kNH1U6R2sngyV1sNE5Op5ucqJHbawUK
ZZP4azQEPUkD+pnSsHyivfE0ZtlJT0rUTvTA6yJourJAnGID+gEthyVJpg3wKY6DM5qGa8iLEqw0
IKhLId9FAgnO1Fj7wBjvugJ6Qk0r7xsmfil51ng6dGrYFPo/neDWvjGDx6zJ3hoO/E/XZsYhHIEq
wUiHXCip4amjQRJ2zjsNZDtRphuj5vvISf+U5H2Z7rGaRyTErPSpWrgFuc/azM61yDbYxpFiZT1Z
drWWRGuKblBxIkr0GwklPAx7Xy+P+JWSvL7sYa0HNYirHCzDtriG+rLvnvTM6UEQfiYogAEk4vbN
3uS+Nh3wb2Ac2H76hNFubWTfhxT60vNSmzCC9BFlKt4k+yDsr7jC3CYzTqZCDtWY1V7PVX3jU31/
WgIt6r9Tg4VhRHsTfY9UvifTrVAcrc29xgrtWt8Ikdbm9mIhhI94KRVlxC2C8rakyqtSh7s23wod
V6QJcNL57yNoY0aINPC+UBxDnZc7ms/xUfiuudpiF60tg8tmVDFIKJ1VDavtQ+fC624Xuaj+HGcw
FPk/GJGtvKplPyoOws1YYe3wgQ37RYf40AT0lqVbyfe1yy/XQakmbV5QvKnuhI0xjc+DvhGeroyj
pcI84Sa6phW8IEHv80GC1ijsUcl2fDpTY2NqriwrSwWZrvTFZDAc/7LiBZ56pwFaqlDYWqjvL8/9
tfcz//3LuqXlI3yqobPyAwuGuR1aZkcQg4BFvHz5lVVrqRZDMh5S0tkqkWE1Ttp/NN0Ir9Z+92IS
Ex04SWYi5REoyV2kpB1QUzieJbLc+OVrIfxSTG2SRI06DW9GuqPH51XwMN1noAgQ+NduJu3WPvBi
Jo9sasscprW+hs7eIKycIKs8lQuPx9VGuLj2qhbxjBKPIzUzFER4eqT0YRhvAvXjR5/3f4nGihoe
R3x2woSNBhoYTkrMvMuXXvnVS5lY2neRHjeoskztC3BG+zF6DbMtKNPKsFxKuyweDlSOWeyX6pWA
Ppy2W1JiC/Pmmxh1qd2q+zjjdQXTzlR7lcXVGGYOLMEBs7JruKkUhceSP5df0NoAXarERVJT3sz+
oDMXRLHn0sfgh3tjDxevB+Nng+czvvyyPoAcmcOoG/NMUSYniP4W0rAt9OVdfoaV0b/Ub8XCZCSH
kRzy9v0VxONHDR3YTDdOmcU2HmDtUy+24oBJScO6RYMc/xuhs7P3L//01de/mLla2KVmkIIPzt8Y
sBwH/ZTvpz38atgR9imbypS1fZgvpm/dmJkWEaxDtTd6kYPbOOj99VsXGw8OI1sYsRXBjb4UdsHy
pKknGBZB5jH7defw0X4jvS19GdrjjpwjP0eqsaFuYG0dzFd20KXCa4DZQRNbGRKne/iP32KRPaIz
GmpTfcc+mN9eMdThHXTiPNJdcazRHOJYR/0p3wVouIVo40F53PiY87bxzbRdar8KtFFPgP6lPgPK
W/Vqu0kdHPrs/FB4zWCH7pY0e+2R55nwZT6hHyMRmhGlEAOgSwaepQADZ3rt8iy2RbC1Cn1WMr57
nnlV/XKb1ip6hfSow4G4UE9OCz/OHdICMOFVBrvxEA7tm6vuWYucwG4fwxz9/KkLQsbGvCafMq3v
fsA8Hb/8AJEbVRNr4MBqTQ+nPyu4BW4PYAsVZpbGg6VGqt1VKHCLsPxVcIreOO5P4wQ7z6be0X5m
yhjlbRIx4aCXEmfEoDxiP0aVrnnhXDGdunCsKyvRXd5H1w1V94oe74jWPasdOgUKsG1tVBP0c1hb
6CXlHgteNVic6hqWstiDq7s9Tl1th7BnVUL6mNRoLlFUXJVOAi6mujCAh8iFy4PxdYS5QFsYb0Ve
OxpOkNXI3Yl3sU2bOHPRlIuTu6q+jhV4d7nQgLIw2j+01+FE3x8U6JinsXcMkcMuPjaOVl7exL1W
HmQwHQeVn6ZUvqaZiOyCwLGlRXGUq28952c2kTs1FNNRqGkBw9ewt2sLctsKyALZvGkwdpUld0SO
wH+0QEdQtZtCy475lD2N2vgLuBTdy/vxMTZLLzBRiUVHAjkw0QC3EnYcDVsNUgLxu2VVbwJSmIOh
HcNc6c4yhpLE1IPWKUf6BKvQDn2SjPwBgVd4ONjo5x4+rTtQ+E45kcmu4OJ1GE2/r/Od3uW+DMwe
Lfnipk1Mr1DEc6HlN+CUVKBgELQ6CBE4YavYpknPWo6ewSzN91GOhoBRPXLafaBzGoUOGc2tT+yf
XuTdbz3QULJlfXXqwxzTkw/BrqkLNAeq0NGSMQxcKMSlY9Shy0cDhgPIJvAIz2o04qE0q4NFDBzy
uvZXJZsnphmGh+SRH5lx7QZTeB7Qg+xwYTxWvdi1PbvRFWVm11gPmgmjAngdeF2DPoRgQEaXosey
zKpTMqX/IhGgyW1Q3Mzq9mSkJwpZwq5HyckrjcAvI/kUBTX4NCO8wsv6I5b1Ps7Muxj9brLLDr2F
9tsAneJoMv3IUAID1MANh66xgzQqbVQGbtCj9USKUEcvXf5oih4kLTSWOGNqunqrH6k1vSltdUfq
9pTQ6myZwc0c32iifmM88JCjP4uGPOm5fBZ08qgyoWOrVfQjQDsvbUeuq1DdBX18QMi7i9rSizqo
W0DiREo5zj1qokjBUtYDLa4diAozICNtWyxZ6a5VK/BepvCoKsltEwCjIBS018kKHxpthHdxHKPH
TG1eZNDfDR2dbDNPsclUtLLjUTsLEvxuqq6/bvriUBnijxwqAx1/yn0Nsym94o/MCpDrbNN2o3N6
JSZYaktHlbBe9qhkTrVyI9rourC2aGdrl16EG0oYECq0JvMxbl2FIQmW/yxfyBbxBlJmlrQ6jvP4
SJ0o5l7HXuB3+3B5B1yJxJYy0rEOSqEXLc4hWGk4KHw4aUpWg2vR7i7fYS2QWepIu5FUyZAiEkvA
55hjDEeYtuli7oMf+mmj/jPfGX0pI63qvJ6GBN5GAwxnQgM80j67b8RmqDS/8m82t6WY1JKJgpGT
QvVlWO/pFMKMevitT9oLVGGp0xk5sBdAwduVyoCciJN3AJK3cj8rB4ylvLSARZ4VV5Bcoq/JssuQ
fUyWCiOuxLy2mKk5WRMH9lAQzZ4t3jf287WbLsIJWXA4s/VT7idA6tVX8T4/ABO4jzaSECuTZmlu
WejI9aeKPiNsx0drFIci0jZizJVj5FI6Og2aNAbGU58Dutv2GTY1mNdhjF8e1J8Ko++GwmK+pzXo
8m0BjWTeBW6lRfusrfcdQvadJtPXXqJT1hDXwWRpzqQOb8KafqUdUAdwPH2PsTrbpjbdUorW3YT7
qJ+cUgtOEQVa2wwVVeFk8EYmB5foA5rsZ6SmNUonh8TY23iAtRe0WFaMiMk8NWfZmclPoRrCRtHq
DLdsx38B0d9hz+LTrIGYT2vfEVM8QMnyXmlIZYL9kttxUAQ2OG+/kC15KhWtmEtPOxq2+zDp9/mU
Z+jYNa4VKQ+8bd/jSt8igK+dv+jiXNRVzRCbgYWfd/U/wJDmpF3nZ9XNd4pbbuwUKwN/KYFVQDU3
1EjJwYnuDyoJj5EwvTorjmz8rQ4NfOqDYzrVPwMD60tl7GhVrA0a3K6nR2h57MI80WRLsrW2AC+V
scxE81xoWqlP7sL70K/2c0ZXucoPoDM7kbeVMljZSvTFEQfJxNqcxiD1++GNkisLYZ7eweL9+fKI
Xfvw+mIxgkugpCnFYlScld/0L1Jm6ApBo9qf9nb7IVbvsjjAFMQEnHmS8WfReHZb6lRsVtyG7cmV
9bpll7FS+FgqZmsSBR3wcJBC1xV04WVySMPoKi3Q2wIOFIANcxFtY5Vd+y6LpaqodUPEFVKNFTU8
vERX9C0ohYOr9R8bn2btcRaLSZBRmhkUDlzqEfMCtBAv2yHkDo8aGkbal/BW81JABu26sLehPiu7
x1I4a6RiqAGMiP3Yms5RT04qoA2XH2jl0kvdrCQCil9DRRxtPSVtZOuomV6+8sqyuxTKyoyBuTGB
L25YKFM2D+C7ObTYyk2tZBk+d6svp+8Mm90w9CNE3nDnRNpoOBQ38V3gMlReneR6hkOlbv/LOgy3
lx9nLXu01Ljm8agaXIN4CqBoJDtH6CzETbqfR5iwiw99jyK0i05K9qo/btxyHrffbL1LuSuhQyfg
1YrlTMKgLrN0ONvEBDhQ6dZZ/7vm1WmyEq8hYMAI9bdJyb8E7bwbQ2NtNV0qYCe1GXsNLnCIiSZI
fIxf2inaNUiV4TAeOtsin5U5tbQEVVCMN1AfRbYvVD1e4cin2BnMmSVWI8WRydbcXRvr82v+MmZk
L1tkPnCf2UqEeoOfCM+YbBzyBpT8Sjfc5cIbit3lr7c2/hcrBctSKssKIToRz0YHotxN1f/w0ovA
YCypLmoY9/pG/jb1ga3SswT46fLvXnlLS1LIaEIOmAgT20L1OFr3ebrFilh5IUs4yFjxXkQ1/IDJ
3bSzpGvuiQfnBI+EHtJzgV2BXY2cycbXXlkglsAQqCoKAid0GJuz4NfI0/s8kEdkcnxQBc9hNW3t
1SsnpSU5RNNhJmxQJFkUnx7hsnOjHthxXny2l/+1Fzf//cu4RS+LUQoxpv5IBqdB5oBmN1p3d/lz
r0mtPpWpX65emJK1rYqjSbcrDsxF7skJuT3Lx9DGF+3IgT4gadS8EzvytrLRa0+k//eJaGfFomtI
6qdK7TT9cxW812zLCHYlCviMd748UN8FVhrPBaqhuOHRQatru9Bu6v73xgtb+/GLiW0N3YAEJ075
KvzBnexV280aksSVfnTdwcnYnk2Mt3Qja1HaUtQty9CsxzRFTuFAHHwHANOwBjNYb4q37dusPNNS
4B2YVmmkJd5ZXd3G5Jcs3Dh7ufy+VtaTpb4bELSRoY0y86sBbK5S2FF/uHzlNVXPUsydJmOJmM/K
fSHZWY1iagcElaqyGJ/6RNtrVhS7zBqZ25XulPaxq5da6Hax8neERMamPbXh9/EnTblhj7CMrYh4
YMaUulajveUTSFCXf+jKGWsp8o5ymVllgVpFVhenyUw8hYEso/NodJRWOQyZ0rvwnt2HrVV7P7vl
/KG/TIK2HSbdJEi0KiU4AkNu7II6P08RO0WVAeIVDPKMqoYjqdj4GCub+FLsPSdQgm6uL6UQTMep
fAOtywmt4CGN1dKmGjtjkdzqal2TBy3V35EOaXnRFtCesvwvi8m7NuR/YwJyCk0T2+T5XdsCaRIb
z60CI5d+srbOfmvPuQgiuiACw63DnYWigmsUd79kVbv6WBzVlk2unhSoGWzh8leWMnWx1CjqEFYG
/Jf90HyZsspWmeF2xYRES/TDXXlpOigGzSxAv0p8OJvRY46oqE08Csf3f9gEnFkOCsw95svGVPj+
ichSNm7qNCjacjamg9iufuDA1cnkGT3DG9f/frUhS8E4ahZpKWuQ8QjS+YP4rVob++T3KyRZasWn
HklJi+DC2YDujGSwJ3IgOt+Yrms/e35dX6arqpCJA1UJC50ihDAGXoBduHEoXrv0YiVIWgGPagUn
pWJKHV1IR9sanSsHBGLNt/zyq4dqqro0V8CUgOy8azyKtssG2C+O/z5k3nau4vtgjizl4FZca7ne
m1jogRNHL/i+MMHBDpPpwMv2Ch6EW2DCz/Dwfx+5yFLgTYch1A3gJvyy0sod9pa3TgV2uCZ/2oif
wfc/0My8B8HBSevWb0p9V8XFXdXS3I4iuCmgdXZCoY8lW+C7zzjsu1+0WAOgjS9KQBqLzzRN5Wk7
dg6PqUNujD3Qlmgz/VnXN1mqwllc17o+4EbQy3ulqRyaAmDf/GfVHbJUgyO1GAZcINmqhPcliU6i
HfdTaG5EZSsjZKkGl3oLN3uOo3IiAb4tFdDD+gQsguY5kCkSmfrWXr6ygC1l0EzIgTQiL3wz+QVH
+Th8mFsRaSN/toAtVdA0MHnDLHyFif4V7EXbCpbWfvdiGcCObJGEtblPQu02GrgHi+z7JLP2rbLl
K/l9mEOWGme10ushSHHAizIJ1LHkVyUsgW2WVW6q13tpgg5YA22PCSI3Dqtrn31xkJCUFpC4a4Wv
wiGzz5nphsDbqMV0kpZw4Ey2EcSuvb3Frj8mQ9ApoN0BanwSJ5Edte7qz+VIDbi1+dz+zRRfip2z
CJV1xpAc6yrzzFEiUUttOJWqvFbL4ayNcOnUpzue6QdrKuA/So9xkLkU6NIsSF8CIx8hnZBosbCE
rdfwgyqDQ0WtvdZpXhbWt6RHWozTm2gCC5bBuSUb5S2fUsg3hvIjEuJmKkd8MTMJ7LJR4HBEQ9uI
4f4sVeRhImCiEnYaInNf62PiWNCUsxBibFWZ9R7scdT1a020DyMIT45oxocBajdoPeAs2kdXjexu
QiJue1JcEw4DAAVSCFtySJ0sErp6XV+3Q3u0EunnQXJqUuM3GyDP10l4F0/DTRUGtxogaCjFtztr
LPaaXsEiKSpiu4i1K2qyW9gKwNtyGBWnz0ZfK2NoX8LmXgWt9yTptLfaaZdm4a84LH1iibe641e8
oG7Iy9qtBkxeQaSrZMjkEpr8yoxIc6uUpHZH+AEkDDc1ql3eN7ltKNmfPIqZkyamAdtEhua3pvmb
1+abVNhrPyqV21fVVdxFb2VdPTSpiTpZclR60e7HorerBjRkhh79JNS9Ooa4IIa5AnxjmRNq9b0V
82NqFqGtmBEBend6UYN03FlBcpUGvTWLVaTXCUj5Wai4dSDRhKHTY084ceKx+cjxWI7ZsPkt1+9l
07+IUj0NpnkT56x2SBlDhdVbuTMmdESZDU2wjHDujJayazL1jQ0cCqpMRy4OyQyqSVtvtMSlZLir
Wfqng8kOcJunpsxfw5wI+Ir3oz3EPHSjLDoN4PxAuL8TFRw/RGIUkBnFD30aRTYZqtsmqp90Dsvw
krJbKZK3jGMfAAl74JPq1FVz2837ek8HpOTy/JGGJv5fjvMEeDJXejF2TxHJfssxfSEddHJlR+1E
r0qPldPjkEFSoiD28+B6ci9NQNABx3wgsfYQSw67OvKvaozHtrROcWg8tRJyFewN0GP17VvZQYUS
w33E7iLjNMQJ9JrMTzECTfjXlyTbixJNO0lF0E1Hm306FE80SeEnXWQAhYON3KmTTUj+nirKP5TU
XiMr+CjlBIOkkB44Y/oTMM/XMpd73uVPNVr27NwAda1PuVME7b2CVLwD7dwRLTDXU9OgYzaoYreM
uDPpheJS1EadyKRoN5PyI8VI3kHTcW5B+PGQZ3caLfSCTNnVRfM6KVDQszp4FRXkuEhbY8llO6FY
vZ0V6nXVTDC3kQKlvh7PFCj/EgSyOiUH0GLBwMdcj+C4jPkQnPJeIOqJ4WQFi+OeM7RO1ekDznWK
mwIklPGWOn1cl/C7zoTDh6K/CjVYjGhMsXOremxEuNMada/3MOdQ4yP8G1WnUcZHTI4rQ1H2iTKg
iaTSDUdLo9vaMv8UnX49moOvF+G7lgYcReLwqs/FU2WR0yjzxBa18YaWgb0MwaTRmHkrQgsjZkBy
pAmjGyryX/XEvYDBL6Mi92lg3CcJuQHtB9qpLHBFxXHWTwrb6MY3EBD3vQgeRVs9iDS19rBP+H8c
XceSpTgQ/CJFgABJXB/u+fb2QrSZxlshJPH1m2+POxE70w2iVJWVBqHZjZW7tgAXtVyQ0D3OEFh5
+YeZgxjEw4NiVaIF1K9a6+Sm5SBKXOoKkXUNcjYiiI0QZWPe2m1J4CR7472rt7J1T6TtsZYYZ4gc
dBn8mKBC1kjd3YWcfVtdBfG26JNq12u1Bh+knbHHgM8ZHMd9WUSwm/qruD4orpBNW8LuAzsBSNMC
veO5/2e28W5dpthdFPzqwcvLZ31lS9+d25rnmFmcWIfNlRXwQ7GwmCULzsWMHxmSDlSRliFqdsVc
pp9ZSBOYjX+SZvoeKIU0iV5tuz3PVETbmJ+4Gna8KJ/GcIiKku6t26AI1Ov3UOHrFUG04NNHdraO
nQnIC/HyaKtR0DGA0JDFZVi+osonVVv/qilIJpwTcAycdMY3C9fTDPyB2J2QNYio9NmtU9v89iWs
HmuWx+WkYxdharQk57XvH8Tq/9hbWAECjxFl60WKsBfG6bQjhTnDrSudRfUzTW1SLP5jzcNvp38d
IOlraHBtV4XYkvXAbZ4iEDnSN5I/aWONoja6BD7+bR/uHN4k7rQhb3jzdvOI0GFio7kLok77T7P0
1F3XjBmE3IlX/4Ph4bTLRz1GudI/IxKOdI1VSe+cK3MrSa2NNqIewKSMB2w3pKxQAYNh17R96rtr
1DBkSNabg70lFtctv5VenowlEs8rZFVIxNgPeeY4RMUOX1LYEz9OhGVho46WVD+5p+N8yZ2dYe5x
yE26ueW98FS2hnjJpPGewaNJZU6jVokn32PHbbqZj5A50cVwdAkulA2GBDvKnS2pN58l8yKLXV9i
Q7zwKtICHzTufQ/L1qzwAmzbtqLbTwpHYQuzATp/z5B7qFXjATRVK9p4Hs1POIWxqAzU9NdNyJ1v
/vFAPeTyAs1mupDgTSKLaA5w07jF5+LLlDByj47yCqufe0r0J2iQz91UJD3siIJRx1I04GT2GSnt
XhEf2nCazIRWseyWF7JgX863fV+0mdfD60zy8rKx+XWBq//mIWGrKadPWZcPrSXIQPKndKvI2XKK
/318q1C0UM8RpOSphzWnh64f8RtB0bk44Y0Ne258fGhIg/1VbvNvUPJcUgLC6LhrNv/s6+59LouH
PDSXDWJh/NL6MPh1NrcyE0j508P64zrkwpEzu1M8RBaFvVvAHgavyiIQMc+WMdhX3nLaeufbm0s8
R489jV7wVa0c+khaRo1PkVipuleaE7hrD8uPWy53om0fQxAym7WSUWAkcBxZIQmJ1MmgwqszkXSq
q09i2FHU8m9omQZ1wf0ISrxooLRv+Md3Lm+zxjpIIiigYb2xJc0M3SKaqqGz933QpGHrv5ezm6zS
PtcBaMB8Ibu1JQ8Vwk4XWoEzCqmGI/dB3/dxrsqzdGDLX7pw/wx70DCJ+iHNfHJKk2KcT+wGpte4
qhMCHvK9LlfxAcJoE+zMgEhqMIhdELy7ewIMZocYjMyE/dXgGhx581QNFj5Lk95L7Z0DZEXtQAG9
h4Ysw/AxJR2Vexb286EPQC5ePfjhMDPlWctdH369xoW83C2fhx75XMQ2pxqZHsDY2HzWAfvM8wXs
bFDQitU/zkTTeAyd4NZrFkgTrXdhOc9vg9bZ4pk/fym+7eb3CWmRiYYAL31ciJaxoepe1n7GQVkr
Z34uFXuuB3gyssa+Ljm4MC2oEZrksa7YGo9dc/HZwF/WjZCT7Ub1hz8Gbo7K16iuiil6/YmX8ST1
tZ71M4GndGvNRVoaITl0v21q3zZjDJZmImx/WjteHHvtlilbliCBuCWiuX1Sa/EJiU0HCm715uc5
TfFjoMQMt3wTpOkgF7lHBlb5D/EEIg5zqN2Jw9Su8hu2X9rORDiQeyI0WKxow2mT4qJ9bTw7wMke
XWzLz/k4/uuRNmU6Nx2rDtPJRpPV1kfPAwcsDH9YLY5zxw4NFfCLZ95DT5wrqwNksdxiyQGbn1lD
b08VZpmqv+S8fq8KP8ahvpSy+Jk8NwmhPJ3z5dJ77tvStZfSqrTkYNSDIl1Hwp+fECWbouQjrlPV
O7ZwOJ/403El4Vco6yXpRs/9ljNeOS3VnHi9i3wMeSls+zyo/NfyEtaj6BzbpUgEUKFgoI+yDJLG
epls6bEfun+5Rzf8zBIE53WLt9BkDt+uSJN9FBjVZMU+B19e57D3MGr4JlqL3ovM1p/gSp7AIz4y
Ru3dGbeN26/7It/goDW233oND+Dz3VXEJojc9GPXbmOSy+nadMjuYXTqIqn6Z+r74OH632TE04ec
/ejkxiA1SU+p12p9ex4DonPac5MPL2tZOYln6JiiUsPgRCE+CCDhs3WcNW30EG1d/YxE3ofqhsvm
AnkhWyuxKO8KleoZ7nYGmwu818R3ChD9tvxuK/T7XFR3HtJqEmX0c77yPkP9OG9IvflYGv8eeRrt
qa+UjYE+zLtiGW/JG8O2p8uGuaYqoV0V4zEMWGzhuqzAAUWWKo26AdMWvBzcVPeuF62bfVh8c2k4
X2G/4NVNhiqPCxI2pI1BDy70LpcunB8kmoKhYEjS6BEtAmp5oh1Qfj19X/RC3Ffj/NL/P8OJTySF
Vq9OvfXJxMkR6ra0IDILJlKg2m+/aNWeteRNOm8ka4ruSXdVVvZQWAA8PxjT/DXNdGdXtDZw61ci
vBQlCPtsxJMbNyiM4EsKhCizRYObI4/x1E+9txxAvckgfkCGjXs/uPpYOF0X+XmX4AN4Gm15QiWm
d7NB+Qfwr6f5sA0hngqHqx2D9XhVH0ssqUJk5HUuKaJFlCQBQWnY5WX+GqgKNs/NeJSKgvhYhSbN
B/29blXihW3klMUP4HK4U26YJoWCaQg0LOM4nIGAppRUTyUyl8hGsw7/cD64uA39c89wo+b+vizg
9oq55S0f1ReKWnWQThk8YHQtLxSKp6OrNXuUNUKSW1BkXGEXhB3AG8/n57ZD0pazKhHPBoFOUG4s
M0Q7RvtJPeR3MCLcWz88jyz4c8EfKvH9jQp2H41JSS1+Gus+VEiv8jznL5xpmGhaIDu2e9j08FAZ
UlwQFIjwm2G4bhXmO92FYousVHe5KMDWmRqBidUPY7zWX1d3fkx9u68gNoj9lp7CthOZWhmS9aqG
740pYSXimaettpfRNAmUC4+kkjev28XbzwtMT0RZHTrXSeAOx5/HEGvFGvmBidAYl8S2HBbLvvxt
kxHxIVBRdZt0oryrrDg1NVL82mWTu6rtswYmbVM+HLZiyZC9dWf89geklddN64P1q99Wm51tMO0X
HrwjRvQko3+9+f7ZuU+K2fv1uuoQyOLkKz9ubE0A4iw1Eg/tiQTm2+HOAw76+8Lzp7rh8Gq7oR6N
OyQNKHjexIdEr+thhICmgUzG+miAAYWzuB97HOSxyzF7Ig2MuLipanqB3mQuERsW3otmg+Klf+pk
L7F1GT9a6AICZXZ9Yz8YR0LwIPdusEIsEE4t4jTgV1iIuOpQPsLA5pHhBKlkC3wn5fa98XnddZBC
QaOUEndOMcPcNzzfbWN/KE11xX22J8x7LbziKTcU4x/7nVjDQVZd3vmCtT/vLpy7ae/buEG5iQIX
6ya41ClcBUBf2ofZI9eu7bcYC8SDM5cpBup/1qsSH9A0dB1RPhZZLouHPvRJrMTwuSJBAETZjLju
KeDtqZrqt5BMz6ZAoq7zTqr8MfCceEInAzljNPgVop8JKNlu9Q4TMVhmLPfW1on2kePVNxzBoybI
6sJmWIclDkKkxMr+qsXDd4y64UzORXHxLrupTm/u1z2TaFj8ZT+RDQtVNsPwimME3LAImcsRs107
wlXEhY+4amXUTgKTgMQewogJ0S9e8+Z4eNyumSE4U3hvSDFt4lGST6HcWDEEQxIbnFfBFb5LMe8p
Q4oIdMTN1SBq5Wj8GtGfehHJqtUXIrBa4B1+Mg1k5yzjgmLA4qGBrKLRfdTC/iRBlFM6deQwr3OK
5jsbaXndGGbHsWxfiZmQLy2DU7gWX+u2XATsQXf1CFRvCrHqLAM8P030CekEZ7v2u4ZsI6AA1yTO
5sA3dqJ8V7bCg3rHB6a8BWCoAU/CaOR+eZDWZctsU4FIqT00difXgz0udhp86o+YahAsVx8xj71s
PccNWruPRRdatHP9YS37T+GQEPAFSfsmjDHz3ymTX11EeEXbMvURXdmG0KzmvRFYLi/W30uHLKB9
igtsXbJaOtuDv4X3UJX1B0ZcvpMVpELr5J0UCtV5rLc/ZLd2uAkhEMRjxmTmrgisXsvz1LZf+TC8
Lzq849qLEV6PEcFHs9E9sYJ+mLJ+USEesb/18Kwb8ikJGd4FvBdRc5dMtYBCZzO84M0eB+TPJqrH
LboMvE49NSCap8ntQRp3gkQvRDveNEhYXRekl2vkRPajfAgHeVnL4ogf7k37Vt0w3jJSBfkI29ru
RI6rJnDn3wXqQajJQp7q1j1WRp4a1Xwa2+2Lroin25C2dP0OszfGFcy9uYtbQiJSGc5tMVCexDjq
Rzni4o7FQenwvPn1mdTolxCQPiIB13wxtzko5PMiKOHYTcCoxYJUm7lGrDp6JCB94xX57sepmV9r
D/UOP+BthFaAlubzonBzEiv8HeH60gMlp4MFjWlor5tcflYDNaoLhHGkIXK/+iQUT20P2IeXW7IU
UI/y9SKr37Bxk36uT9Trs0riPIRFXCukwipMwcOrcUNAqM7VQeve44TM0xS1njrI8J1W956D5LES
sU4VuJoFNG9zcViDH1pw8J5jv3xrw+fS66KKtAlm6CyUBwbjFoOEX2HaM6GIk0MRA3/NMPzdMNmk
QqY9INmiE1EVIJcOWG+1hKkHnIT2cTCF6YBUyxXRObMA2l3EiEBMmrqOmwAubQ4yHivFYmV5RtmV
IQlADwkp2osigF0b+et3YYTxr4WXsf9b1hPKC4gOxP8yHEg6X3+6MI9W93sbXtDIfZV0izWKEAPP
io4Icob5zPfq5dB5mFdsIHZtezcE1Rd42HuCeE3rTfHcokQE5skEBuHx7ABo+qMo7QB9iZsRHz8Z
HeGB5NHdMFe7KoBm3lb9kzDiOajs3irzVTVQYlRk7xYMXKUl0o27q9f5fQhpBGwXQlmAcsx8leBH
1vlnWFUHb1EX16dfpg5ffHlm/aP2LgDIUmnEW+n0OKq8PSs852kaaDTNwxPIkAgZpq+4Lu9VB01X
43xPtnvxVuCcbfCvR+OHKqQ/ORSqw7ghgVNdalIBdhlizIZ3tAoemLPi5EESgy0FnE3GKu6WLS4A
wdWokn3nJiN9zz0EQbkLgqRuKdDiuFLyqAYSM9k/yrHNevNFujHtpIcnByuZbyXx8eIYokAkHbyY
qr7+XhkwTbDPF1xqPj4L7xWRksitkCnuGNz0APtRqbtxRvvQ+YeWV5jW7TM4pGnLwv2Cr3uQPB7h
jkJA117Iu4s3G2oEftbIncZaYuLqMhASdxjwKzUdXA/Bm1jlACHF+/qW8FTqp9dy8JK26v5yuBoC
u49uxvwe5L/oW04hJpSVHbReU/CVHeI8LkX/4Be4J+rUxzfcjOLUOn1kbXjokWYFuFfckjYfRiwf
xtlGnkcOlSPuISbeIbthR/LRiUbT/uIzPzWlPE7uH5zBEtWKfVkjVcvQ1wFJVbXhcYtsl3jZhmHX
aRiMutXdjNR6ppZPOIiYCGjv++K7DwW0wDuPNg/jgiWZGPYM22Ukptg+kRMU3kL0O5q76TC5XwaR
kJVB7rEuHvsZhbkMMsnJxW62iiYP8DFq+4EuP309/04cOyIaV6PGiorqyFY5mljYDbZAqaDRtxgf
0Obj9Ij2X010CrQPrPJv6iIHld6pwsCt4Gyrz178q8w7zwWQbLWb/OtQ+xHiax+G7qVwW7wwJG17
eOSbuxNgJ7h4Ro3H9nZTMEVDrHT44cG9q+rlJcQ9D74kfiFz1H1wzcsfTuFpzZ0T9sW4xYFH4hrx
y7tRv3k0abb82TE8XVjG2IgiD3dMx+8iLR8LffZs/lx37Y/NC4S+jGi/lzORyIfuifrOnXGH8IG4
bWANLV82H5+X/4PuMPKBFot8vieK42d0MqHfBXbFUn1Th0VFMyXSwJcxHyI5+8e2B7y1yKvuyQ5t
KgCgQgO1fVebjw7Ow99Ww8iBxu0KfXz4mLP7vIbM+Ebdr4Nk0d0dhgoyPvjQs2kfWWruFoUzxhcb
+e6llxiVyj6hyJYcFLTEC5ggR7HAxE2wfwb+ZxNyw0yz7Da0K9KnKS5jpFcGWd7ZCDbk4NZdOVLG
MN12ok2g3k4R2g5sO7/2nj16MGpzgo9gm95aXOJ8VPi2YD4S7A3NMbo/eIV7Gotp3zByaALkKBZX
vTj43L+2+pnCKLdlTexica95cypdEtOyQ/Brj+cEB7xijnDlPqHApJPws5zRdAW6KgZ7DosQcxYa
0wXbjak8DVAyrNC+AX858G3JugXYVo13ZzGnmATQQMzEcum6d44XASFHbSE4V9jng+/S3m9FcN/X
eIdcRmx7W4tmR7q/Hkt/O5ZIiXOQP/6ggYxgwbcz8y3S7gNUf1z8j6b9o91xc19E2aeL60eTgifG
cOim4Kpg9jgOWJCFf8iV2LHwoUBTg8T5nRc8BSjY/DYubCGOfZhpUpw25USqfodkKm6HJYWrZwKG
JcwGv4HoZ3peLvjjZFU8Iho49EgvFrHwW+GhVbLYVpke+cgAZdi7Dz08FhnYRmBBsMWuV5wnijbJ
y58NF5kFHOlBOBygeFN00z2/s+Wr6/81+A/mCay13XfuwkFg7Q8LoOUQ0A5bw6TpWVxDdYg9Ft4E
tjvQFLKsIzKZuzWd4P82Kh5PKDL1+EknZJr2ry7q68TX4ywKpEi8trj8Q4Oi4MGSvNspcCzqBujC
FP5bTL5f6foBKB72FwFu65up4XiiRnz6Uj97kjzCRgrjHLSY2DXVu2pC/diGz9BiQOwrGEB6uH1x
u5XAjNsCq8aiR/FCFKtqvjpppl1TNfiCBnfX+OMN+joWWFQg7DjdhDnBrw2Vd00ZeiIgWbsQiyCv
XvetRRoQFg9GhAeoeFM4GiAk3uk+QKMEucjmXjKswMAL8T0JTCPF+zYPINWU6VAoGQvH7KvGeVE1
pDYtEnE52yNYVwVtXErQ7S1P/JLcIwz0A5aNO2CzaTFvp7aTGR3klXL71nUyncEFnFS4w4YZx6jF
RjWos2ITX4x2MQ+mJAhxOWl3i6liAMjnu6GH/L9Yn+CZ8Y3h18nKSWTAiZEC1l6DRk74apYqgQnJ
Lx3a5wZm57MvElUDzoLJDyucCwDBdF5gxqjDRGGsLgd18JHyJGT1DE+Q+0r417nuv/mEzL8wfGKe
+qiLLrt1afU0oADSbIFZ4NaLZFv9WMFkYtcu0yPGkHsh+EMtwf3CaZJVsaZiRmRsBRRU2uEOl8oT
RaPQj83OQWDlRr1U4L/5wtDoPoT+8KJg1VH3ICG7wFsr3MirnzF3PbHGjwc3wJXlP/UTf119nY4j
Mu+CcQ/2VmyNF6t2aCJDvUN7O4aBweqtiOB8EQUwnigIDDW721kbAouozHdH/gXlbw/eh3ACDLA6
gqPIxETSARPQCnNwK8Ea6J2IddDRBl+zM15H0i8pHCaDnQ5vgJF+Xxz1pUOsq4b5w+cEqRsCUw8L
yulouhzbXy/A3eRf4M0B6+wKjdOKWheoOaVw2dotDPEMDn4R0F/Wu5bMsIyh7mvjwL1Dhd5tS4gR
GDVKyieX52A24Fs6sj74BNFE3TktDrTTA5TF9TSBngKbDsQJy4GcAh8eKjbo4UILc6rADolsQJvw
c9zuxe2Alyr8DV2KZUYXMJxdkCFKyYJ0ystvcA+OCoMwwsYQXVCY1BhnPq8wVwmpm+aiqyI/sBpy
98FGjuth3V3P9/MEmxBWPXlkxKGHrxE6XCDbY1GpeEW5zfLQA6oF4QjE+aDZIGo2bmgn7wJwON/X
1e7xNF/WBZ0fxS7MQPiXdH4bwWAOhJ4c/QkW+VO0lfRgx4HtnUC9YLEV7KQZQeNqwdtw3QiPw9v5
nkXgvH8apYc4jHkDKIhLHXtldtks//MAFaHUxAEIs1qqD+NuqXHqzG/g1ONjm9e7J+HjWUiemsE/
kYaf3cY5FFvBopnSn8k179YC6J9JKlaaObCkQuM0HQgksjuJrduEuCRPoj+YKyTaD9TiXVtEf4AT
IXKOtcqEoaqKixUAEnfd73EUd+3aPDd8RhOqod4uUlZTbLyCxDUcVyMQcOzQHpfVIgOwX5D3SA8D
gxG0AtRWj9gstBtQGrkOGg7ywZSNpBlAwHC8q6bAIKkH6pHkAsOlQzMOnAVjX/cnA1zcde5JuCbk
PK06hvA9bB3zcXphhcg6ajl25MX9ynmdyI5eXY1NybTuy6Wsce02+7HdIjPph3KCw8uCfSRWrjEu
kqgSzhH5US+08B/g8/m55gt/CRhS0W3DsxFuPoaxIAYWZdAWozLB0OXKJ1YidqLKQcFGVMAyTlC6
z8CA0cutSyEj6yNk3uke4VKXbEbjAdC3cfaDOOAQxdMcVjRrQAuw+2c409QBzqEffIhiS2vCsPhR
185USwyPx4gtKoMOf8OON8fmtKUPdkAXxgL7gZdY7dah5b8TESdqF3AQgO8XMIzvZZJ3uB+kP/7D
HBEvChp1mL3YcDgU/XZA3v2VwdmntKK8sJWlPRFPZvC+N0qv9WQy/PZxO7mvYuguhSgVSqB17utV
NzEXCqsvt/ThGi1PQesfi6B8r93yDmFwnw2aqcU4L7SDWZFEo194v9WyXfAJomOqLHh1MPLqVv3S
dctOWP3h59iWOrV9ZKM4e8V8ZaCtMHSSCiD4vNyuLXCV+3m9h1HOXeBIdPom6cyyM1yepoAd2dzt
kG8JkDuICe0uLp/jbVL7pmxPah4voqL7pZ+P7uzHW4lFChHLU7MNz1ISgNX5p6M3+I0YTBKhrd96
rQ7UkPexC+5rjbPQ++Ge4/fMET3nG+9tC/Ms3/q3xi3SafvDij6tRy8bPeQ0g3iAknVwAzhOWn2m
tY10iDzMfMVoyGw2O+vTVrEDHJ5PoNx+UEdfANRkMFQtMS708FYr0RsNG6JTwZG2zuNaOA8tcmb7
YnkGZ8/fUWLuFowSHJuvpiD/eAmTIlUsEAjZaz7Xh7aBhs769W7j+Vvv2OeOYz4KF+8sJvdpqLFz
bpDmygm8Kh3mXzQnT1Xth9FENNp/6CPDcUFio34Gw+9auM3JUfnBdZ2DnOYHrZZjCXoS4m71P9U0
AHU6oTDjNc+25AsUlbaLSlS/JRc33ER9OB0B7bse/qD9h5H6Ro5Wggtee3+6hhkXdrOvYClk3Gs+
x5yJiE392XW9JC+Xiws7xsRb5S/V/nOIGoRbb2uwi22eh1FhKYgg3kMIZwzdsxSu2bCgDbqjtjCm
3oj+QBMeuZShkCzIFura0zIHF9tNIGUM4LCQWr9WyJ1tVnHKt+mxAlLmqLPLLJY52ESpKZP9a7h+
YF/vevMOeUGsRPtS5KeVw3RubiJYSOPrzQ+6Ql828gMnIglreyxrZN7xGdQaxHiPFcEfrLtKFwnt
aKTRYNhxiyZgGMS93q7fpsMkIC/O5p9aCAhvvA8D9hFV28tCFXTKw5kK8ej47DiXIWg0cyRqwPw1
zqaPA7YEeIEcc0EusHDuuv5xNCwDLwv76DmBnvZkCvJu2zIlLZqskZ2ccLnA8enZdfQD69iK1Pnl
d9LVu2H5E8YJRA9uEp7dSxPLXoFMxVBzB5ABZiTukALkVo0uarstc3MwVGgJDecAc29aLrgbneYF
8CeGBTidxJQWd7bBPeF4r34vf0QXnGGDk67Ye0ay1EUcjB7Y7dCzMszaY4l71zNng7USUFexqxQ2
G8BZ79SyxgPFmh5tasR4nhTBmCLk/kLyssgq4Lgj1S+VY/dcLkPkeuN7t84PeVGnTKzH0Ju/WsZ+
IG4KMnVrawTWJeOGhU3lGxT7wLsv8p7u/OJ2H66gFq7tdufA9nZHgQSctnF5CRm5Sg7wjs4Xk2Oh
1XrTe+8ydG6VPAZi3bOAXsXGfvLbGm0MnDoqubkv1LZGkwa1MSc0hQTk1ob5AuC5Z2NXwkLEz/l3
WPjPnoHucsN7kDtXKgyhJPMWAAczxwKpr7IaHbGD+WPditvSWX8Bla+w/AyRuu5e3GoFJD85pjoW
jWGAftsqG9H773ng3mHP++VtI+CA0on9qj1WC3brZbeAFw2KVlM2qVO9QAsU5ZNJ59o+hPLGmJlt
8IjM2MwU24vnDCA1lhsOvXnFNug0jji5NjyvlgGNx0DaOMXTKuSR8B6rZQfTsgugqxLFd3cLNenX
m+dynmyewftn5r2EAVhRoUPwWkyrZqniBkgvDEDxDXqQtlNcXpUDE8BtyHdNJ/5Z4xwnMC/RH4eg
+eFf9NR5qlz00PPAAW8tbwDsE690wRqWLUAGWMeT5W0UrdzlIfziSD/du62P4SkPM8dfeCR4nzhO
lzJnHKO6RCnxTGy9GqNiQ15JcfPsGiRyIZBkXMPDvfuRU3nXbIBbecEeBzfMSsafCzlm6HjAWVQX
Mi8ZMuer2LYj5nYctpau+9l2V0n0i6vcO0QlPYSre6dZhVvDvAST3XtleG8xvmEjeG1zIIiCj7Hj
9ckcFNfWnWMHw4OEj8oUzNALwIQNVFVXglwHR0DiqgwZtRHgive2meNga263VYJMrqMhTqoX757d
gnwKluZ1dxjVcg4gLwmQMYeBElRefOTfbV4efV89Srj/Sy1mqI3FHQC9E13BJheNi022xLfuT2va
5Rrs5fkKJ7o+5iP/hXDzMo+4hcdmarDFt/821h66siYpcMsXPSEkLyjZu2dQdoE787zOI+cGLoZC
3ful5ySKywBTJShKQ++8t7crHvXsoRzltZm9GuxmBZoLIgyANmJB0ayDwV4Qw0LXb2/DWB8CrF6c
Ab4Sth8ybQN8wIocfblcfX+AoRzWW3TMSNH9VB55r2b8/zd6PasAvDeoxyQ/2JCjlTQWJ3o1STWF
dwMCaD18SdFEpQv2lXPWnvtPDRVs7nzaAxCQvxVWR00lL23dfdcc2ylnEFeyIlD2hmsor3gOaPXQ
lhUH09FvITDIsy4Yz4K2V4H34aNFiFGG4z5Qdw1Sy3vDz2oY30SLV1P7Z1n4aW3Zj9+RfwbLd4XS
CdQZ+358OhpF4D/OzmO5baZZw1eEKuSwJQiCUTlZG5RkW8g5DXD154FXPvxNserbqlQgCWBmuvtN
HWr9KEveRzk65Wz8MGqedBpxj8/7mQ7zkTZtSwu2VpzuQSVa1kh7fzR0DvJ2Y/H15wkTPkjzzgRB
RLd2PbuD0cIN6CLYU30I00i8LD47WlztTDu501oSIeRpMyagxD25clEACNtC9KTIjftbY553VjLf
q8XkK7W5Edp8g58fnq7hJjTlNSxXhu8ds84wylezbe8Su/eyFIcDK4Ps2df7EOdBpay2c2Dey+Z0
UEzzE54JI9w4SddBPvrMmbZOkB/ZRRkmJwpzXCOjVJ3mm6yLjpqZ7VW5fRxtqsa5bt3CYug+zTaS
lzhwe2bZe4iRywRngGZTi6MUJLVvaxLs6IUb0uCynkdQtu3ZmlYR0gB5VDdRnCM10N4HSdvlNmBE
h165g3tM3ealFWTjbthIsfYyxpjbRdLJGE28V6GjtHnIoVbnCKptwDlpUqtVnOMdKopYuK0o35t0
3JjOcMxiHGb0ImXww3870GpTvQV+kYm1nMTXwmaoJAAfo35PwnTf6YYr2viUTtZ+IL62Vbq3YG4e
+in2pULxrQTSYDFujDZ/7wKLHXDojxEKRwGPiBSY1TCJtSTmp3wKfd50E24MewzMWegZjGrHfdab
gP/NQbFhMxjPs4Ask4zd2qmLWy2NHYYuyl4u+n1oZjeDgqkQw5nRkJB0iFVMWIurOPOmtTp1NQYh
JZD60TINq9TJhxbpjWBc61mHPdPC9utzeR0V2QM/NweL46aZsv2RA2CkjnRL9tw2ZWEVzYvS5Ldg
hsPalOcXOvFNFaAwY7LbFsWjmYtdNAUHYTBNDcRusBfc2Dih4ripOufY1uVKLD2vYniNSF7nSd06
Sn1oYhvyB8w4s/ZC8L8hTm+y9ldrMNTq8f/iqKlzNujGy+rgiCp4XUihz7BiHVpkai4pKcmyiyms
9MiMYEX2BZRECzfonA7YkrwyW/JWoGYLDTcVW7rJ6oFOBJ6HBlV0koc9gwbOfZgH0ejaWbS264Z6
uKbHq9e1NvJInjLgp9rOXEPmz4PN0TXtUCevHZQ+w9IToamJnfA1bgJ6jcYv0/c8jT+d3LkVpd2v
wj5wG+AsUzOeetv6MOrwt94mgLUhgTqVN9cVxibKDuETtqL5zshgsUpPcKs++0w+Zsa40WL12OVA
Wkr2bI3MyXpKlsIsD3I4PtcxZ0ippgepqzwUTm7BnhLMv2U7v59i2+2K6SHKLcQC5JdUIDJB8zQr
kwfPB7QY99GRIinD2rka4l0+cOLWKKwcZxuOaNZEsxtC9SnIf8SMYWtt+i1SfOvUgM4SBW8/ZZvO
wYs0SGt+QVGvMkvyMyO7taFk1gyQs9zyp3jYJJ3wMkm5bRqWAe7DzNDtjZrNXx1+5K7kdIUHSg6T
AmofRYKwl+eIg2Pm4EVdQAZqITF2/VZLm5MEPDHSCy3wdaUOT3VheUNtYYb3M8iqfR6N2zjL3toS
Xix2ka7UfaTVwimQOU3J1cnYS1THTzqNkUnrNgx+ozBxmwntFyxjtvtVrkbryWHKMmQ/ZsM6Wb20
ZnTniXGCsbhgnPHPUGV2KjQkDoD/dd/cEaPl2wZB9rWxS7nlOB7TP8KmBdWMgGXr3j42C+O4x+64
rIwnbUHsaywWBsk4NKZ5V2nyPo5S36rtkyT9hma+sqgwgs7+DDscwaX2oOU2hk8JewxtRIFsaBiB
47KVplf3iSLuIc6v1IKtvftpgAclZTevlJTk04xAWEU8a9PjGNrxyhox6Amk6WCVjWcG4fs8TTfC
zmjZqON4Oa1hXCkNA/+JpqMyV0nDKHlsKAYqF6rkJsmUtdBnRH7lRlKjo1MJNkCISmngeHEvMS/O
dkWLERnuA/U43uVEF0VlsO/zyY/4JaNtMi82gXQr9RBoRrieOAgaI7covUquN2/kaVEoMJddoSiC
ruLcpglejFZSb8YIxWhhHHpGDm3ZM09vC6j17Saw7Pe5IGIGw68tR7q16iXMJiBlu0aYMNNMeEC4
BM/Jj8SR32F5mgzcMifYmSY/z0h/FPZX2ytbpn1vCHh3naq8QqBexw4wsDLcOCVcWjp8iCgvUd3u
sqE+ZLF2VzvVgFqrWM9WfN8mokGjkHkTtJJOa55jTjnmNEipRHcHWudFjbQPJ1R8euR1/asiJrDr
aN1K7cjAQf9qlWltFNR7c7bPoI9iJ7IfM/VVTNbLnAYrEjAxyEs9mxVCycrACMxZL++z1t7bDgZS
qCkpx+FjQA/gyR8iObnLms4rUg5RweCfJv1mzPONLupdZIU7dclrsurkCLvMzbPxYW46Zh75vlSR
HQ31jljfbdIrbqHES75autL7YG8qkpe0au9WYQ8+FwKJoS8ai5p7qZifTag8LXHjtek8hVr0MUU5
kE68aSgsLE2BBmptrFnsJNSDqiXtCnRoKshRNyu0AgxYwRkPRqMOq84q7vF3XpklRll64+qjhvqS
mKqU0a7df7SpjR0Zk8RMsLpSdjV6wNqIXfk+qCBuiJ4PKnd1Rx5sNt7SPoIZkFo10xcI/dDaOLAE
pX6szfZesfoD/dvRsAJ/xqJF1+E1pkBLRe4nDENjyXItabi1BPBxPPAB2JTbEJ5Uax+1GMBHrEBS
9fKY/zV08BbUa2N2mgGyanuGrgPFtdDGTV3JXuVUkFSq4oa1va/zOvfUNHqdNBW5TbyVixbOvfYw
wbmDCSQeGp3JYFhJXm8XByOawDXNwZ2G8tbuovwW/tIuxWcmqk1fqqs7mH03yBm+pKT9qBO9YPlM
YJ95fUzk9EaXbMPPm/wUmOljodVfaouuycgPvaqfoEZRNEXTXTOpeyTAFm9nuXa0+EEKmt1UK5A8
jPFAxbCuTOt3J6klDLmCCTP1Rw4xZlXO7bOU2vt86t9gCEarNrRh20zxTSZP7iABYjBwfIplRVkg
4DdGbptoknfNbJ7yafAY63PsGgH8ZboAtQw/SsxHdCPBZE+GaYxmSGcY20JTqRDJKb30NcDDsRSR
rdPZ+N3X0jHPks9+0J7VNnpWUV6spLpFgAMrJe5SrM8rq9gUPdraJCrv0jq8hfkgtrmufGnp9LuS
5Cd1UDYxwuQcRYQ0Tu9tFt/Nir2ZmfzxJJl6F+U6hbC7Sg0LKiRqOmmE40YU1WkYkT6b9P5KugnH
+qHIaMbLcnoJx/YGEovM7Ct6IXfzmaIXx3k2RqOP0HQy8496uDyl2BNH73dCBclcWtHO2ltLKayo
L/3crplfPBVMQlQq3ypFHCmpL1Ogz4dhEdRWMgzScHyouw7xlPbE/hSuIvTLS42syfPWSCEKyCqT
/EyGWMVmIgXmUZttl7Hr2unxXJ8mzdXaiZF45IYQvGTAhVxpZsA/SEnDO56ww5E48LVUZJseySKh
b4lv9PIpCti/naC/HSL1MOeLDiGiD6hMKMamDEeyf5CE8AK4NnpFPTnbM0T9qaTnLu+KpcmZMDHl
7Zjc3pHBTJzxcQ7apyhR3JZhj1dZcDCJzFtbE0yjZsxZFIpvSEa+TlAprepJbIWU4K+W3cpD5cM3
T34qYfkTwA6rdzW/R1RN+xPCJpm2ZmtuycqzdoOsf0JUJ847AuYaqmoDE+TBUotf3QQFUWZwITA2
1llE7axuktBw1o0kp2TPJezGJWuy5KjDvBL8SY+l+37+MEZAzzzj6O2l9LEp88dolOBld89z03sS
kOAQQs8yBjYtqB5zKHkKfA2azvTNCQA7zD65c5IBhHNqXnVb+xgMZdsb0xZJ6b2SmG45al5ijvwU
5wGRw08x9qfMocGXy3FnDNYzhIXPgncSZg50+7l6UzXt0AzltpDZFzIH2bcenMpWR72GaN5qmpc0
M499BqvLTjVMEFPp02KA1lL/sOTh96Zq9DCqHDV2TgxxNGOoPLxM1XAg8GA9pSZqMO1j1nqviLHD
lwkMwM1E3bQhUzY7Y4frjJu6YHwjOYA9lTUc54wxTNjclxAVwxZaSMVuxB5yIwYmIgvFCnvGYi23
LZVhXn11Y0xGhRm8xGH8oU8pqtfBL8AvV23DhCkT2pEyArFv5RxqyYE15gxvtdTZq9EkAMpO4z1q
Y7Jci9qD2/5sjtqtmtG/QJJoq8IP5GCH+yBWtE5kAGZQ9Sq6ZwKBGACabhr2hy6yH6fK/Cjk/Jel
62CxekGUtr2Iw3T8CeJSI6ZZfAWZeNRsKbuTlBHdsrRQH4Cfx1CF0t5qnpQCyFnWZNHnNpk7z03K
4ZyT79iXMPPJIiubp4kkyIg9bZV2DRNMIiskY1Oqhem2FdQuAhL2VcUhqjcMX9sJu4I5Y1akabeJ
iS6pUz+IBPHjSWfqBIu5LyFf5DrAm1PUTHl6JN6w0FALtcQPaKS0LmwgignqL0U8tYa870wG0nbz
G6vBRwBL6IFJ5yvtMrOnSEGwCL0wYYvXrfpOs+ubKgl/lkn1jE0D8RNwANbIisRmCmNUVRo80zkr
H3nn0bozWq3kGlRn1t4boeOHzZBgTgCQgrSkTK2e5BhqZCZBbIki7YgCNwIgXrg91vRLDA3RF13y
mXdonu0WdYJeNe9DMZhs0eMnJ5BBJJqsEVqW+rZIIaqOzbqLrJGBm/Oew4JdGap6QJ/8PFRLHDf3
2ZgY5ff8OsI13lITHmxlIXwLnPdWtAtt+EaxVLQqiaCBq27ZGPeJcI4a1nuOaXhJNN4xrnIQAYmv
OChfsjj4Kdr2J1oHsQ778aHvh3SraZgICci/dV8ftKhzBVHvCb5XRomK3IytFyMwDy1CvSJ/qfPp
x6xOd4hF2rVeKWzhVkiPiCyximUAihGcbrjJHP2IOBCxQ5FuJDSTcaEyc0nbQx5kP1Nasjy2q/Us
YECC+d0T/L3l7vfrLu1H6G0kr2rI3Vt2Tjw2kmNrd2/piJNwVOYHA8fM3JaOaWVsrFQ7Oh1DQlVB
KiNY22pPZLptdPUOkv9NSo0FJLEtghrVWr61pA6BlGD/IQJmdCrbTUoEhWNf7mF1079Yv2mLTp0k
IZ5jjDDGh5HBYhvDV0qdw1AWW6fooNNOGznRGQmpAuQiBDaWDslS7KV68h6y4hzZqbDVa44VxxMG
zOwUM/DTmImvkiBTmKu1G+kaVtYFsv6CfHMrkVyzgJa+CIi7sESvmVTUnKHGXbFybx7D+4iWrUvN
g2XZkCAdg01mGF3divy2hfWSqc5DUw1rIeg088XkgMf/aCU5lu6dvRnBY+E9xflqDFPgLnMPlNWv
8zh6HPKicEVov4wCK3pV7JJkXDdl9xIO0SZDprfNsti+0ZVijT7SZ6zoZjN1nqGppl/IZBGUc3M0
GulgE8HgVCaSgt5Y6RFkTQHFcxW2HLu9zLx94tww+9uxk/Z2P74HMV9qtuBCOfIj1oNHMcV3Vm19
zpz2XMCkUDA+kqbe20bwPArlRtewylCpeWzacpG1mySA3N4Dweu17KlV8dDRMM2j9QhwACk8eALj
uU+kgul0fOqDGpZlfp/E1SE3QJfk4tZwsrs+zR/FAm+RSbuhUL0R1QSyDwkIme1BtwEFh+VIboMd
MzNUF9N4SlpmLY2MGlRzNkpW3YVRT80VbZ0EopyiKneIj5/kTEYTxUYP39t3NKZc2BYUCPJwfZKn
g147R1lPiQ9d1AIFVhwZ2G4YUHqMNgTRqY3blUm1YzrcfZE2X0GeH3u98UUZCk9VIOM5nZ2vShA/
t5mbXcgZ78WV3myUmB2kSjxCh3qgVXMUW3mWMhBVnj17F9sski1cV+zEmXaghKjIwRAnhyNutjB5
SeVlJhEhppACun/xZc/hTY9vvavbYqMZ7WMXlMTehdYaQ8vt3Eko/CuYTJTlUEGlN0mov5skwS4G
VwB3HPI7Nc7SB+BnhpOF7vcRpEe7YbZDB6evYpNRfKLzwraFgry79EOR7O0qv2vAfmTb3C6HuE70
TtcxFipav4tKz2JOk1gwVnTdWRppPAjwNyZiOGh+mjOHIRwqcEEoqDKGrlmk3we6/JqF9GvGZL3B
49mrZr/RC/nZsfM9TQfdR42zmblw1XshH0iNTdxUHrCkk8rfGbycsk0T3gY8VhhlMUrsN5M9kE08
csBqgkGxlN2PYLF2rldAdzNmqDXyvzAu3ga1kf28T34EIvwokH6tGzPeZyI6yqPxiDTpTtchImcQ
9WORfBmGubIQNLh6Gt5ifmu6SRrf5+zG+pzcWyF2GGWzV5PsqZop8fOasfKM0qwYDM9YtJTKeKxl
lCpq27wnMOC1Hmec0IRxrEkhdZ7c8eJRHsbm+K4WtljbNNG46oS0UZKJF8syzRPx4CZWes85/aOU
2rdoho4eNp6Uo0Tr6t8D8y7FolBJOrijXIZ5rHJURLFEozDsbgWc4RZjkybKILC2jEpkj4rjUW8m
yJGRpykMGDWnqSFnTz8zAdO7ZCwgMu000PwNSnOaTNJPKh3tQohdQFGhHm4CwU2vIf5CfeObhq+i
rASHymzu7ABfz9oEQymm6LYb4IxNhXord8u5liM6apzwhU3xPoD6YoKWubaEoLKYQXjaCAgq6AfX
wuQW4VAEGRa+vqdjSrWmZMemQpepK4dnaPYPdq/fEJGx78YqcYHqoPXOL5I1vyIOx9QUGVmRIoyH
nq45sPnG/KmDm+NV9cz8R/5IVcTOXbKfmpY8r/Q4ZJgoz8YvgUS50k0IRXhuDGjcYrRbFnBjarfI
ZagMKA9gBbfacxUmt7lSbOZ2eg+04Yk4q0+h5z8TjoPI6X7R8PrOwFwCnyRja0FelVsDGWj61Mfz
vmkyr2wluO/kuVsdrx6azzDaMrFZVJRA4PACjInJ0pAEp6RRyedkEoQqP1xlRtT7/dhA8ipHYu6M
9RT3r02KyD4lzc3TYm0pb2HIUrp6CiSxOUWKUaFGXEWpSGB+WW+zGMD1nPBtrNMjzYFfGAHGleU9
BpZ+2To/ZbqFlWolPmUbDNy52zZJ9ihXGGdGJtiNzkOz8/nWqWqxUnpcQ8w8eWfOvYcVfdvovCAg
uPsYN+9pFHsH4Hplqu1Ng6NzEzould7WRl7UY5o/R12z1XAbXVmiXNbB66CS95MYfqyjpFRM4SqG
wMmkeIdRtG8btI7z8NDLpv2IuchdOYqPTBSnZvxZ4JOCuv8rqcMX8MGXxdulm4e3sW1+mZVMxCPw
gkwlB0kvg4duY/7ErrGqB4LZ1Lx8HKDu17VYCxpby8i3aanIK2weDzgR3CYQTmYwfR1xOwo2eI/N
dOiHPgXWU1Ggt0+mrq7Cyr5pjQpZq+abeGnRHeXvlqVxuCU/rLjJNt/bt10waFbPU6TVrg6QyasF
IaWofb+m52gtuelOvASfUIqu+Nz9sXv+h0XceYi0M2uWY8REWwyb8gYZkB/u6l2xv27Cf8Hf1Fr8
bv/28lTrCOAHJ70h0lcRFTz2c6TV/75ylxZDvn99/8XA76/LGyZpOcXYJdtY9tW9sYnh1sKl8lhc
6maJZix86Izff9gFx1NrMfH767MkQCwlF22+jefkN+MtEICpueKXe+k2ndko5ikQbDRh1Ze1T1nt
9xlABuDs91/80sXP/FRtq9SbwuAZaAMViYVLBz5B4srFL75CZ16JeFZOktRhzxgqFAfV1K7HLn1q
nRjnrR7vBTrguHpOi/IQlc4V30T10k86M0509KGQRbck8oSjn7alVzgW2aNIQablcB+Ijgc1j++F
NpL1xnFcJM6htVR/6kBWTFrawQR3nvpDLnp3mZSjSEWlpK9C1aBm4fQzyiepCJ4H9EHr75/DxVt1
5rka4BdazioZd2ITPuheuG83wwu4y/pafKhywVDSOotwwCkuzAYLQ0n5fto3x3md/1kU4anDIgoa
yErz5C0WD1dSnpQLa+I8x9rELINAFqPYijeQ+fKr2bU+zMrpFxPN2cXKiuRb7cf3t+/CMz8PtpZA
g+iW+SxLuVPlQ24+6NXr95e+9DPOtpHSVhxLkbn0TNAkZ/WhBl/6/tLKhS3KPNs2mlC2U1mlJ7cr
F/UrAqlN/iyQJfSrYBW62X3xrGlXFuOlW7T8/a8tqkJOiLeNWaAW6VYatJuWBmmkYLzyW5bl9Y/t
1jzbSaDRF5UIuU+OjNdDiFNx3t2UXXscsItDMa881rPlwz3hjES0lTnSXQrD9trHX7qVZ1tNpJA6
Gs+s+miX32jrxRVaJzdG+RPCe/3MunT2msvP/+s2qpAbkNHE5RZFDlLP2C8HiOlmFG3JLzxB51i3
GA0plXGaewGtkuXmVJ/f3+ML1rPm2R4x5koXiIrPxncj1V97SgzC4Qa4D1Z+/P4jLmwS/xOMnaZM
dChstrNFh173ntLeKfVC3HH87z/hgmXveSS2iiy6khOH+zIwGHe6G8PAnSJutR2M6K1i18JVp/nB
sJLh2jK78OqfR2JjjVWpkqwSzGLBgW9K4yjh0Cr0GIbnbB6iKdlhCXpvDfPJlPXn1sK2dM5w+izM
wI1StJX6fMXT/UL2iWqcbSeKSGx0mWm5fYmOFRPs2O1wMkdO4bE3IvEbXAZnyNqRLq0K99rmf+Gx
GmcbDWI2uzFlI9kqEPmk1C2i27G4J2jJ/f6hXngzjbPNZapCSbTpTBRDi29XX2O7NZj34Rg8I5E4
2EIV187JC9uMcbbN6HOfUv2YQIR+uCUw5vcEY8uVN0vY6fhZX3Mmv7DrG2fbyTzZjmGZ3LARYXAy
+007et/fqj+pRv/YKI2zHcROdTHXMb9A9bGIW4d7AKV+M6+itYrInJ+CUeQa/NIsvWEzbY1rB8Cl
Z3S2e4hebydz6tig7dmPDCYF5k1R3MVtQAv6fuXHXXo8Z0WG1BtSFyS0JtptLe/kl3TveLWyHr7i
X/oxf3Sevv+cC+/zeewt4TTWIMvoBOSpPBV2sKWD9xXIIuMY333/EZd2+vPA28AKgipR66X/CbdI
+R8NcLZd5yle4ye/YR79x8852xGSMiVrHFOxrflOn9rsco/J56uF7uNJ87CevvJ7Ljx+/WwLgMOf
xBK2wlun86foEXvjQ49ooKD0iJNrIcHKpU852whGVXZw4OuLrfk87od1cofV8K14XWJEi6/oZlrj
SiRWuC9d+VUX1ql+th1gKA74HMHBnnR5rVTal87g9MqTuXTtsz0ggxxKXg/B64rxUFDCWvGv7x/5
pbf3bAfQzU6WCm3p32MVFciL0uYenB41uhYtfOHA08+WetxT202Crq6GdYaxR/Ui1M333/3STTlb
4DPcPfABmUzCCQcQBWmbChjw/bUvtQznybDMGSvbyrp0a6yG9fSynIoIug/2LYYqZIFlv69F6ijL
nfjHJnweCpvZApQrY7jB7DPyWX+wVLGSFczBhxo/qLx/oy4BYM/uo1n8wMH22lt18Ueerfd0UIti
LvRs272BPLxE7hK2WnnZi7xZ8hwRfa6/v50X3oLzzFhFY6YcDaz4IWt+VWpBk10pkBXqKx3epesv
f/+rFA6zetY5jUnNLqxjoTmPs17tu5j24vvvf+FV05a//3X9Oo76vIRQvDUlL4bMAZnsypUvLEDt
bGXbUZCLqWMBFjkqmfTn2NVYJ+608vn7b37p7NDOVnhlqnpjd7zIuq9tWnd8DtG+xMd6Zx/QDiRX
fsalG3S2zNE8mnVVc0KF4VdubOH4fP/1tWUx/2t1nC1ys8GEGguL5evnN9JKPhU7vFcibKsInYtu
1Z31gFBup28qz/FhQG6TQ76pfOWH/YkLpl9/Orv/lharnqfFOnJa2bZW8BJHD3K0L/QrE4MLB9V5
VmwQjQ78ZxqdyTowvK7t1yp9mpNTrQxXlt+Fp3OeF4sdKchjySf0ziOmP1K+//7pXLru2UFejm0Q
FAUPZ8Bb3pC3Dnyi7698oTX7M1H7a8GFBh5tjc6Vs+SYR0+K9DSPx3L+KqRja/mS+vr9x1z6Acvf
//oYpVHUIFl+QK7Chf6FE/d/u+7ZqpbntrFxC+Trz5upeA6jK6/Kn1X7j+Wgnq1mkRDwiBI727Zd
9VqX1T1hF3BiBpyAwgCoJ6z6TS2VN+PsPIhU9qsGVUUcjfvJSuExBcELKFTiYfmBPagKeMUsHZ9S
eE9wF4KGrrONTgKh1T6HlmQNNg4f9b3k2CdHCZ5tCSeDoMg/kbI8c+B6398t5cL2rZ7tHoawJ+B3
Yn9EXT32evXSKdlPeyGgVwrkY7U8WYH1y2oBNbXhh5PrT6RkOesWnna2yPjxBnu58lWWG/mvG3y2
31CrYIegs5HZzzpNUe9LHvhevFM3S+688+v7j1EvbGvnObMBcrDcWl4QROLYjxh4gzTFq5JBC86G
5hlQyLdrKLBa/0bMS0bsDTLXRrXAY5UDQNstyaX3aSj7qY6+TMoRa/UEnGH5/f0XvHAsncfViqgJ
4Ra02bbBTCTDDqPGwXxSn9H3ud9/woWl96ds/2vpFaUFPJxwpErZpuKqRthfufKlsubP2PnvS4uo
bOdKyRlgT17ulTAZVtFru3HIDIN6BvccsemVjerSz1he6b8+a5h0XQlyGfC2xD5dDjx7av7b7vrn
5/116WAyuZZBNyaDceLyhS/1f7v1Z7tTYOqZ4STk7aGPeWilyKOuvPv+0hdW8p8q5K/vDPnQHh2N
pyobh2r6NTNKxstq/f3FL5XKf/7+19VNLQIf7jGfX/Lns3Xpx77h6xtcLff1lYLj0vM8W/9Khtm2
GbAwU1SQEQizWVX+91//wqXl5az769sPtR2q+nIKZ31+E46Tm6vx6ftLX2p2z3NmY0wMOzCVZGu/
p3Atds5Kd4vHYIcXpv6UHzEM+YEd4N7azVce9KW68jx+Nid2IksLFhkuJT6ecL6J+oD5V7RNN7a1
Uq/BgheqI/msxhBWFBd9C1igzKSpiF8zNJBcf7CrH3gPXHmx/oyt/7Hry2erGGOFeFB7VvEAJ283
m3bg5Wb53E1sx8pwog+7r8zpGXfJ2OskDN6c+naYaO9DzKpwZk7ZYFpthEhm4xUdYGofdB84OmCd
qsMhthmr1sW6UHATq40BrAO1kCz8htyrXupRCpjbPBwRHzhexcg1d+LtHIpjKI++3fTbspfeQhUt
sJ3grYlfIRagEhDmkKe/ERO9VJiXuiYD3IC3CgeAtRLJCCNNmO6afjLSHBXuWODPUr1HKaunIOGj
NHeVBmpfaog/s/epuRZCeglKOg/Dxe4S6qUKujfeow70i020qQ7TnXDr3Z8z9Ao+cGGrOU/BVTqd
F16TwOy7e6P/pZS+CZR0ZT1daMrlszoLjRMungjytvjxMnLbpCeirzQXvSFzMGnzHz/lrO6RUE3r
phqVW4SXqkruzGRpkMawYDeZJU967xkmLLmafKdu6B9l4oOufPKF810+2+bgrpkoPRcKrj/hFI8I
Yp2t7TsFT2DfhpK+aT7MTeP+1xh35Tz6Vg3jMWlRzWLg/ZIanw362+Aa4PdnXv2/y1c5z70dVGzi
pnlMt91c3/SBIPPYzEh5k4bIa1rIwbGFth9Lsi5EjOP0LgYoLrIV4n3tct85xY+kNPalAZkpzWVs
wrO0XzUNTkEk7mH+Mf+Iy5HYjPzO0I3PukOhGFbap6aLXTrDqy6XXFbdQdJc4vWNEW4sYWwvyp+p
Ux0CBJHWFB/lMv0lTc1aBP20mS2M4XTN12vhYUHyXOE4DSx0QpHsmVgC9ZP2bLTYOec1AuRA+Y8s
C8U5e/BZGclQj9t0K+lk3ei/DBTIyBy/f63+vSSV85TTnvg30wqtFNvCbdTfyWhRrP+GGynnGafI
p7JMrQAxxyGzSOnp0dZqv2N13i379vff/0KBAZz+/49ocHsrlHWg2+VQg3S5GazVuJldfOz22N59
/yn/rgMU5+xE60Pu0Z8Psap7Oag8HQXt91e+cP+ds2Msi8wQtgm7VmU7+waKCAU2iXbKlV3jD0b3
r3W2/KK/KhgVgm1bCq4/NK0f4/wXKiZaRBo2UhxIBBrh8DVIKNK1LUWP6P7xNEFgPEtrsiMKNB1k
XECoLPGqYe0ULhIyD0Jx6MEhe1XUkTgVdXjIGtxwc8fRsNJC4TZGcbgaSzokBJq2yqGLxY1L8s4L
ljsI7CSE3wlma7hXGIPimrHqJ5h39Toq2mAmknPK1ohj9zIuUmKqDzX6OWLRXy00U06qH9BB4/il
+ANuXxGGNJIUIKxHEF1Cyvv+uVwolhTnrOKOdYSrgSArenmvIpfI0VWw7vaMedeLrZj3/cf8GRr+
6/mcnVoD0RCiDsGu9Sgl4qw+YS71JKfGXRqXr/bimYAmd5WE4kuRZp1YrRwFn3JfRdbWxO1l0oh2
qxcekpNIng0/apTn9VRBx5Rzm3SYMVl3MhLOIRs3Cd5Vrd3sugxi+1Bhkudk7VEvcbqKk+c6V99K
lSLk+1/2J4H6X7/s7KTMcscgG0ArthJW7rqqPhSLuX5Zqif0Q+u21092lTwRMoe/t1y7pYasrB8V
L8lsL47iRZPMyOSn0WpvktYeHPISYDSfArTomaIj++m1Q5BAxSWtSg5xahKtP2u5g1tt+orRrB8F
WNEocoRUQi7gV08bS9fu5xD5edRNwPITFlIJrZSwAzjJo68PZBfYbUlYqxH8H2fntdw4mqbpW5mo
c/Tgh8fG9BzQkyLlTSpPEEpJCe89rn4fMHt3JLQo7lZUdEVnKUXC/O4z7/tchU2yMtz4Oe/Mw4Cx
YYjKBfbAZR20b6VAP+Zo2g+cZt/jNP2d6/02rKSFFxvo+invFRleH1Z/24IKEKPrG4Z5OaJsxZr1
JRBTv1VmPriFWe/ZeI0gZvERrSqyxUfE79isXXOCvhiEjCyiuTRa7bZ04nUytrvWunVfRd07ipkL
zw6Rp4GYxJQTZ2PjctTVeKWkLWzcnTIx1LN0BM9+/05PLFbWZK1VZdSgeNTSTBiuFDd7GGrvMiBS
//7TTy3l1mSVRRCnl1aYphvTyugfsVV3ZtvIBN3mPmildG7gYbpIDIl2Wi2iLTNz5mk+nAn1Tn77
ZCUOclzVcjVL6YvFSf4+oWe1XoXX2e78ierUomJNVmPA6ENVFEW6sVujmEm4Ls5axA6LpiESwTBg
YcRtONdSDnXdyJfItY0jVzetSkjy/UP++hQprMmyJjoBN8SUEzw6c2WWdN2FkcqPphLdG5Fy7lGO
J5Mvpr6lfN507Epms6+q8VG2S3Wlbqxtu5LWGg2Cf+8uJmsLjWG2lpek/LDWXyVRRcBEFG1b746Q
3r7/imMR+KubmBy70Mc4noyx/aYy8IC1b2Tt0OnSPCttzvw5AWVOUQkQjxTfDgbmaCihZRz5g9Db
VclWGR46/HdciVM6nhC4DJqodiszWqXiKkwftOYhUlN84/RN3HSIanGX03a1ik7Kt1b+8Og1yJPp
GB+gz7UxzfSqPy/TbddmuBvggRBla5SHi9y2zh0Vvn5p045t9HEo/vwk2Titd4n/7Uqq4yss0c/s
dCfWjmm/doXzfFO4Y0OEI+9s5DEaVPIiFrdnXtexueaL92VOFqfCUeUqShLUyhgHF56zUqAVFppy
U7YkndlGMAehIVbu5hF07hvsgXEcq4xmDfBL3g74B84cQ3YXWTC2OAJP34dyeZmYKFuNtPkZq7VN
sFJce22FnVk6Vwb9WqrMK1pgkCZqSTEXhvtuKepjXYBv1vUfvq3fDmZ+mxvBL6lrMSGsoRbUrvtQ
UypZKtbwIHfJb4vDE/WxclUjDUFnrG1tD0ocSYGHUGpoKg7sF4A22yqT0MeR3zArCBpai4uKfefS
swoVVYOBrd/mQZMu9MiGueJbC+SMV7YQykxqcOWsa/MSENbWUfInDYuDpWHH1qoJoy0SI4QtGM2v
MfBBKdtoOBFb3ZOVOjh7q5Y2A+mdLuoq9IBJdLRN9fGPBhKK43o7mw3QDLw7SUFo4uI7a7TP3VAd
fKkDQDO8JW3+4OX4QSmYJ8IyfvH66KGLydRJUSqvy9zfdi4LX9mUGLPXxHB48+kBqIAgFvXCisd+
szq9kdT0vi+pGHbqW22KTWyJpVy5G2R7V43UwhinnIm9ewIMQdnFFiRFpY0vIO/dmzHcCPR1z10r
BJbsbQGezrqtHews3T4anzii+8wnzovTi9anjCcXuDOYKlkbmD0J5lzlwDmjwcx1MCFsAXGqtBR1
u4UPUu8DJqquPbs9GNFw0xnVdaAbT2CBXjp8CJAJujgJgNXVi9ugqn/phnqjJdVvKXeKWSnqn3SF
ckRxxHUpOUulV5S1CuZ9leX+Cl4KpgFycwAicKhEIc3KVj5mhuZyMXpt1O5DpSEpKczkRS/8FWYC
13Vi3GjgbEOjVxeeC2MwAaIdgGnMBPbfAZaiIq8whpbAHSDBkZTuikI8XbWkNQAQbpIUW176vW5r
H1Y5OxKmOeLWdkx9DsBqnQUJfqbpa4bMie5IyIoxqQ8vz4IFWgCV1uDgQtfzN923XqCWcnYuyned
7gFYjVm9yGoPTTrntMDC+JAHIM1TE8uEInB3bBo7NcBrI4P3mfv5D9HgVtJZvzFcupTykGJ4690W
Irk0W2HOTIQ+UPeuAWrdRsz/uYwJGpKvdNdYxrqFgovSD/ui0WZYQnGz8LQqwo0bv1t79MrCkBcP
0QtVptgW0ZHfwo6z8e9ZFG7yA+OveK7W/o+k9MLFUJrJosB7oC2SnSkZW1wz97blr2vRAdU0EPmG
7bwQwyF1yju/0UYRAKreoVoHGPgn9kDnv1a9RWVyl7slVFIYjUOXbwYbpuCghfewVEAyDNGTVKTP
utM91nWIqqLAQofaDoZ11i2L0SJzFXvexezXvtgwYX7oRbEZvOGZyt84IkPs05NrLzTfO4VESC7M
tSrQd40rinCjeVfjDB5JwztgyWEzyPZFkLlviFQve4gG86TtLsNWwsfUHr3fBwSz7Z0xVBe+zukd
D2x/XhTKrdYgnW2tjDynjVFK0SGLqnHXz0RRLiVr2HeeumDJu9DceptmyUPfl6tWOTJ+MfjyCKd0
5TnLSAuo3puq4V0j1OB3UvF/HL3d2SYyWwWvcDddKEZ7bZTVc4UVtNpiPNIp1WUtY7ALEdsJItJ9
YYl2vcLGyURZ6mCtv6iEeHTz4RBU9tLGjhKGG+4zKKmXGa7/s75O3ihM/K5swKWAkuSFYkNvweMA
jkwwWl8VwyMKVTHDwBUaVtg/2bWD43yOh7ziqdXMH19i7rijGeGjUmLxi3MDkjc4HfDQm4tC6WEe
dxh11NHaD8ZSn8lTKqVknw0YBOs9LDsbD2Fv2ciAmq1mQeaXNJe218vw2mzjd10pX9hpOsautncM
Yx9jW2Wn/k4uxTtepVs568lR4WdbAJS2pObe7XDDLXwaKOr+xTMwOmIDXPX2cMjBRS7BPADMIjiM
Bf5+ogB+xVLzS88IXAoH/S1QEDcEOcHCQSc3rasYOMvZq1CKO1T+m9pVd37otfAFazYLXNoSbYWN
Ls4JcUZJCrGmwOgCP7BkUTLyC6AITRPOGnAuiy5JnmVVvshG3Aq+t+681ZMfYR/SGeIUhwqv4DM5
lRPpbDHtQ8dzL9Tsmg42PLW6V7gbq2BhbQu6QObSDfvG5u+VnsS0HR0wmSiUsWG1gEmeZHdhfea0
dCpSmHad13qA02lJNGLcVHttOWy0rXIl3ejzcAV398wx+lhe/eLMNO0n70rhSHafp3QTsz7lqIy3
+Vqavw7evHkZfjuzYhYucDo9E3yc0CmJaSe5PcRS1VfkBOK6r1ax3z2ENZyJLnuWTJbCIIETmV/3
VlXMUnS9Z772REeSmJZlKVzTRhFQRvG21k0CleZH8uYCxqmW2u/CXUfXVN4WwxMHpJdwP8o+RnRd
tNHxfcDH5jJvZsMSA0KehHcuRBrjrS+e/HHofsjLBY7QAMjpY6UY0WuJ8xgcdVVbe2UtL6rINN+s
us83WV4UGPBmqLaVJj80ZYbpZWBg+m/DHPr+6HzqZD4Ju32sAetAJVrLtMcgvvHApmpnc8DHwPKL
GzXHb/1woy3F6hQvqnBD9uk5xK1uXiacNGNj3+kK2UMNg2haSSDX0bQRptXNYHDLeOgsQpkXNIKy
TQ0OhWE+hyqWBZKbX+i9eyeRI1Xk4i4R+UuGETKUDm0W5hprexpe9jiauDSvatj/zKwG92YXa4ou
+2GBKOsHY5cUOQ4AuncQib+P4+JWBlKPNzw7paYv5dTZ+kWAhbvGZdKoUyT7qMR2olStDVSIVaab
GAeaERGbjGa6lPd2L8Cl2k+lL+/BSW4GKCmRAVzAUbODGaW7AkfsyOlAX1WQzBBp2Opjkda7LNFX
qoUBXVWkq1BJR7Zae4Frj7ns9fbQKeI+kZTrxhq9UNWXXst/6ll6I0P9yYy3KlbODIMTq6Y8laGS
NTIw2erTDQHqC37LG2lJ7KP+xFhyIV9gtmVdfj/gtC/HvjwdEvC9h7K2bXvtK4cR0mp259rhT33y
+N8/DDZ2P9lyAbpv3CrEVgMTn755+v6ix5L/V+N48tFmn1aB1CCkxUH3oddTRB3Ki+fWP1ypSBZN
SuLO1V8aLz6zA4xh61ffN0nUtCWGuYODIk5zupIztXediWilGTIlPq167CoMxr6/sxOdTbgRfX5q
WOYVRjywi5G2H8dria1IEf8iCkJi5PVXXhE2OLW2CylEYmjHN0pEbQzxBCQQatCZHdyZrrhpnXpX
DP0FDFT8LcLmKYqic9nkU/uhOcn4KIUqw7fCej325sYO45Sbvp0B50MO+og1xKV6bgid2qOmSldJ
SzkTCboXiPN+Fgru9qlz0BTdW+M4gheWhfCqMNRr7CCecTNZff8STrzuqd61Jsh38l4h99liya0G
I0DT0zEVLRaW1V6Cxjkzro6b3hcDa6p2BT9kZrbGN4F7ukxfur3Y4GT2OuzMtbwIlsnhXIf3iQ4X
YYz3+mE2Gh3+9ZpEuT+osb4s1Z95V1+5dvg7i+WLxnUxxwp+uX4A+5HkR+pdApa4L6P4wcjlx6qQ
r6vCxdAD8vHfe8aTjS4mYE2xph2zr9qqkt+q9BFYNaWond3ef/8Vx/PZV093st1FdacPPar7jVYw
IxptPnTepm3JKNnmtk2BiesUJOCOL5Te2XXFVXzh2zSo6DuRaunSwqvLAVsmd46G9WWOcUekYtkx
WiZJ/tpg3UmTIF2YkuBsL/8cZOmtAfnZghAeRsxND0kPw3/vAAjqqlSVdaS5VI0xEE5CCZlwkmHl
Le9LDK/wl9JZ2Q1rbXb6Ic9bcLfdqmlLzLxMyImVYc4MLYYfHN7iRba3geq1BKUj4aCeYWO0rfBv
b9o8X3gRcff3T/BEgnqqBKYgVjTYRaX4GBExtnI6A5F1RwF/KSWEpd9/ifX14mpMFlcNb7lMkylk
1ASFinujEjYB67CJRUgmLYV77oA9LqFfDYfJ0hpbcRVjDpwc5RrqamysqcwZ97KOV/2vs2r5E6fJ
Y5PUh5km4TecZDLRAqWeyp+5GxJkc3+OMt++UefV3F+d02h9vcOKqVazih3oueRbADWrT/RM3OPs
NP/+pZzYYafiTCtTfUsnebEJtogz1+F6rBmgllv/vY+fvHPiez/VbAZWHui7IH2O4G5mxNs04uLT
SB/oSiXB9f13nbCREFOZZtI7bSvZWGe6v93LYk8VnVG1wPeVBld5mSyQ0C05qmaPw6O/R/H+4t+j
feA9nYuBT0wjfbJfJvngeJIuxjb55mAn5tqBxGs78lz40pkHOi5pX4xtfVIg6YScRH3DA/WkcBEV
zY2VabdCrs7siCc+fqrSTMXg5CB00Mr78L1L3HawVtLjcy0dJx7QVKDZYeDRuaZP48Vw4WKQhG0U
viLryEzOPJ4Ta4w22f0KN5RwheQLYNsdlNZaBQ1Y41opc5rf1U2bRXjQln+rs05M9Zk2EgNTBse8
UbW94WxE+5BYj9+P5VMParKjWb6SWxQQ0o2f+gfF1X8SS7M4FwfVxPLu++84lYiYKjGFbBiaSmZq
U63apTJG44sStZB7aFdAV5ajPltanJNnH2U6X4xcbbIU0KqvWzqGpJuksihOev0zptdLDWtAR4Kb
FIExnflh+xO13S3UyMsRxtmE+jyo3L0bVeifxToA8cOBcJi1rFsLw/ahSYJQxLsCigCmWXRobjrY
CfgjLiQwuXBdTHpL7eWZJ3ZiIdYmOwucnCjH7TbEtATO8sx/cdbZytnKbzS1uQomRdESp7AzYr2T
72eynBCLpLE80CTerMwfEAixEptr/kLcdvN2ocyKuXNrGsv2V3zmC4+z/KtXNFlcyKk5nWcgzVXD
bNNH/ZOjho9mWJBzTetHx0pLmu9iSJCR3V3JnU0yQMEyM8/wok6xCALSB0ReIRzrCiqzJU6iCxXv
kFmb00JhqPa1mmj4NNJ/DVcVr0CylmmzxA74rXHKTSgoCQ3eRaLlyjprQmOryMrBGVl4FGCkwoY4
aVuY4KG/adr4EOX6cxBp/QWGhNgkW+mB+noGHZEKmpWSFy+aXduFv+RaWalGe8bc6cTUnCperYwM
iewy0HTP2hpyfS/jy41DJ7bFVnYmWD91ip+KXXEyTMu6F4zmV6AA5a6fly/eHKDxgrTYDTVB76Vb
jkeMc9PzxMhWJwunbMQqPsysBXV2XcjPWvV372R8jB9OSWEtMLauKxDxh3qpLMWGKs7SXzdwO2fd
3MLCyIPKNgsO8rlvHBeUL0axOlk7exO6YxNypLF+tstwkx6yJw2yK/481CAvnHl/+/1qcJQFfvVF
47P8cGtBU2ixZmMApa1hMuADFKNN5kWp+DQBo1may2EuKLnOugfyVbSwkcscrpODMssOGIOeOfac
Wiam0liFXjZFBba6Ic1X7OVlS4F3Fh6MrfcoHcS835PwvXIXypnbPqFCE1OlrNr4cakdtXW0mVAX
K9feCtTbTOwcbtJ8T26A1Sy+f8anAmd1sgZWrmb5WkZiYISMz8XKmFOAg4hGHH0vltEyp/S2/Zvn
t2Mq+8MLbZ0MS6qwo12iFE96gzNq3TgXfaKuur49c0cnJtpUHdvIOo7sAjMd8KB7VVHXPhnv7x/W
iZVpKpBtMHgEzUN7NzSlVm7mdiTmla5TNVPPXPyJ4+FUIFtxmspbzaE7XVDFGl47B4CL//v7yx+X
mi+mkzJZKYxcs9J27ERri1ev3/e5CueX2liLwacpnbmDU7Nlqpi1ZC9BGMktiFf7R305Lqn20k1n
MAWPxlPygq5c6qFn3smpJzYOgw9DSgkztY5KrGMqeidCR1tiK2q2+hk906lPH5fAD5+ey5avUvBB
RjY09kYIXAwNQeevnXTpmWj61HidHHkCjUZHeNTRZjDonKLn1TLvv3/fxzn81QufzG1qmKoUqRa2
CuAdEKnOI5zTWwyMTQETtqeQasZzSCkYzq8Q5880xZrj/r9waTEBLV54F/DGF7Q6zwQoTF+50Nr4
pimVmY7PRerqS7/K7gLJXDrmsIuG6LpRlWVdbcnrzr6/hVMPZ3JgauTcGbQEqRr9FYskpAHeODNu
TkyGqfA19fChbhokAnAkOtC10qIyJahyPm646d+7+ql4NUFOD4svwjms2Gn2m8Hm9f1jOXXxk8ME
+UcKNLhLbTQjmMeFPFeLXxRiAuOX3q+//4oTT/44vT+MfGzVlDwfhe+eRS3LSoEEGCBJv//wE9Pq
uPN9+HDoy4VLXZSuPCyJmzRYWUM1x+R+9f3Hn1inj+n2Dx8fpcC+6a8NN4z1eR9ucdHe9C6In6Q4
M2lPhMHHdtsP39C1KX1ILeFj5tLv2HrJQRqyQ6Op8FFs6B0DoAi9OBM2nLqdySRQ0qrJgI9SXx6c
VVLQk5DJv8ws2zW4hH7/xI4GKF8sFVNNaNfgK+0mUrRRIAXkNNEGSncXxsmVC3uFkbDhcc7kYp8m
gNJIW/YWjUX2OjTsWepUA4RLCeSvBbT6YFgmDMhhZyjFZeANK7cDY4Wrj+jiCxMupD6iTRV3Tfs3
ZMN450XNppEw3W/RgGXlGon9IrS1xfd3dmIcTwWpjpS3em+x6Q2RtDSlZ9kMzoh0TkzCqfC0NGM4
ycguN3BjD53bzdMAwqCOXm6gDaw9M9JOXf9k09ZNnJplk1yrKH9k1YsanHnjpyKgqdQUV14F/JBL
Mk/Ftj8KUHt2UTRz3XhfdtDNZGpzBXdjj/8V6u6v3seQLSD/Huc3jUrXD6jjeu1qdPqXOBX/vdc1
PoYPE8v2pQgpGuk3jbRlU9fUDc7USU7MoqlMs9AhuFNmZsqiiZMa1Dv1Y85JN87dM4/01DdMd/LB
qmxieKpdkg1FxV8XUvvm+TSgKDkNhd8/oFNfMtnTGyz6NUuQg5WG8CrHh3029mbGvrxRHTk+8yUn
1uepKjNjAMiF16WbBlqPeGgA+6pnovuvPxr/8c8vWFhOB2iFvgwaKWdBkNFIKNZK2p1JGR4zRf++
kMlTCabhWl2EXfqIdyrXjVZcZkJfhIW3s+SGKlN7IcneQkvsWQnlhsM2nKJu3gAOYbnqZ0FCUy/M
zB8WfLVLT+Tz1tFXTg3BWydPq4M1qQLnUc0D8lNKfgvUQcXIFWa0OQSP5djSThkJ76rAeXVUA1Re
u248NDruAIUoOpggt2ltuwpcxEJB1WClQb+sjMn6cXT852v3v9z39PrPjZb//V/8+TXN+oISdjX5
439fZe/JXVW8v1eHl+y/xl/9v3/18y/+98F/LdKSvsDp3/r0S3z+v75/8VK9fPoDfCG/6m/q96K/
fS/rqDp+AVc6/s3/1x/+x/vxU+777P2ff72mdVKNn+b6afLXv360ffvnX2OL/X9+/Ph//ezyJebX
VuiJpn/7/aWs/vmXBIvkH6ptGKphG4ply6NNbfs+/kiY5j9kRoombKSimj6en5O0qLzxt5R/gDtH
BakpKjgTrOn/+g/Imn9+Zv9DUWRdtnQTiez4i3/9nwv79Ib+5439R1LH1ylNm+U//zpa5vzPiNVN
S5NVXdYV21ZkrnGaVrECRWQgurTHTOu762HkVumMnnYQP9PyZ6r4KtgdydmrQfMrjTRlrxXaBdZw
3bVEPOpjbzGTNF1ZK5BSl1mhuvPSNuq10y9yYT9ldJ4/JtFZb5PPu9/xqnXF1CxsW1UFnPE4zz8s
2JkrhOcKx3wskVCt9dZux6auZ8dsrUXa+Es7SDiiZvBurcDtlyj2UMlZUAu0BZx41EB0PkR1edv7
D9j4Vj8/vP1/PeSPD3US+oyXJ4SJyE43dLpI7KkSNag7gM++4jy2LdM7b8JibYxY1agNot1QNMUW
tcObXVVbw5bfJQeuq2zkV0Ey3LqeZy/bvtQWQ50vujqrULq59j7WI1CpsLY6BQS9alSbPALXHWWi
RtkluysgbbyP0lK3akwLuJTUt2jjQL/DKGw1Pfkz1z9N9Y/3OIm0j/eoaJbMiLYM/plWxSoSRgoQ
JeexsdiZuZ/LoMKjIg7Uy6ZIioVoPHneu/0Y4JX7rhqg0GLQ7PU5xDMlsffAb8cSPKKcM6vwRAD6
59J0oSGENGRTPs6sj6PDiYMiMC2B21MuU+iv7RayBIHcUmo10tBZcRcIoJ4ipC8goMnYMdFutoGD
EUF/D+mJDmfa/JegYn5R6izWQxygS5dqMZP0xKJUgc8aX7KGlxSRItfHTn9jlvhAiYdg7Ihu/XWV
leosLgJt27vODYr7cB/guX3mwDJR6HCrplB0fNeIG5m8/9ZoVsuZHmXugL+Pais3FCXhNKmD+6J1
PRi0FkaSx+DJ2FI6QzirXAdNVrQNIe3Yg96I4DZ3bGvPuuSvQ7BerhZ4m+NjC3pwgYWa31mDMGa+
c2k5vbXQC0wMYmO4S1NP23o5Etg0hCo33qG79eMUn+ZOLzd2Hd5Jka9dWl3/ZvY6YHnw863o9LtI
speF18r7wfVA2FYWDRa2qkErtDeW7xpvTuA9W91FIcfpW9E+ZM5IDzGiecWmfdAtP+tuvp+vx9Ds
0yJoUlbWLZmF1jB1CKiflxO3kkxwAq37dHxhgLG0bVXF4ZrxbABzHrzaXwu1GWayC9AoDNAzJamx
clMaBM5cyucTyvGFmjZ0X8WWVcuwp7VUJKCeS07AftRZYQD6xC4Qy6xbBDoc93GKBzpShERzmOwB
2mNr0DdB4t2HZhCRYvPiuWy7tGkj+Pn+ysad6kMC73hlKK5MyocGmwa9LJ8fkkk3h9Jkgf2owhAT
mXOlILk0w66nP9PIV3nz3Bi+TfMmLzupMh9TLkKzxhRADhB4zXK3KHaha6wGYLTzbrxU300oT6L0
WA6ptHTNbDhk46pWurQyy4nR77JxYJZy6y3qpOjWFXoQ+FvPLfyheR0q8OR1BWKPAI4k99RSEfy5
UtNdd4oBI1G17puh0NDhZ/7adRpkO2Zxk1DWYXJ3D6L0612QdEsj7rsbQD1L2pN9SVZ/ymh+Kj0s
MQJvIJ+PUyTqAmjZfRIsUpwJpcBvdwmNjAtb1HdAI7G/0s1zXouTZPyfZ06Sn+ltGgyJaeHbqkSL
4V0tPVKiVO7V1gtXrZ8bxCgBjsH9XkLCOzdAMc/7FMrZ8QX0wvfv/WK4MXXz0bZ0IKeRcbbBcZwS
n6eMIqjTqTDdZODS0+Xfg/g5SOwBT1oNukBFO7miQBNtS3V3XExiKqiqgVmP6orD8bqSnEJGn0QX
cIs52ebuSogAgs/x4cKiWrSNdfln1GvWShRReCYGm1QbxqepaAIq6PggVdueNmdWXaBA96icx4Do
ZSXDMZ6FkhJdBIFAYY6iMaG+uJeafB8OOTPNov7bAhRbN2F5zSKMFsqVr7+fVpMW4eNF6YKrUS2h
KEKdMoSsjCMkenb/Ce2khdmcYJcJUK8cl1v61uXHtqFZ67hvggWjB4Jcc9G43U1qEQEk/bm+B2WM
diev1lA5vnDCUrACsCerYZ4WvRqUeESUlS5GLRUVya5+icedxM7RU8dDjDNA5y/6lC3B6hNvXqsS
rOhoZ/S9th+GykOGG9MFpoNONzo8GTwkiksRAAhsnGZ+PADYcmHMGscubgq3O5O4mNj6j4+VEzTN
G7xsyzK0acOk22k9nRZl9NQOnTuXMvFkxpyleluWV4UH4TT2dWvfjZgzQWh7AQunXg4S2z7ui7fH
w1SaJ95OsftbLD2uTYNNXfj1OYnwpK3pz4WatmFqtiFjDDTtxkWqo3My7ZqnGPwcnbCSuKcx7DXU
B9Az4wtQE2rFQJR8UAiMECyr9a2SSfATYtMHyqn2a2ewl6ntvarCydZekhhI6Zp9Vse3cjiI+2BQ
5m5JUadNvGovBjW5KxtNOrt3fc5LjreiC11jIqiyyqidVqoIGBXiYDV9kq3+VZcaavnO1hzqeKs1
QX9t666PCq/H7UlGfSAHprnRrPhSyWGRFAYHWWN8yKUd2ntA1+gTUs+au0qh/P8vBJzMdYv4wWL9
U6fPXK8zJ3fiJHhyPf0NIlK8DlukCXnnX2hhYd4p3i4zsTwKpZ/sI8b8ePw4bq6GPcx62JZnqtrH
+uDnOWcoig48lOOHqbCgft5clajKLPwEkqdaF8G69j0qonBuF8f9z2WEsOvUxayKdQVTWP0gqRU9
d1Xh0/iPMEJSxGs7KE9eOgy7XsBDNEQUrVU0xotO9vAMLoN0VsbqLhsVsomo05mtiW6XRS0MQv91
MNl2TTm9LcMiO5OZGpMr03tTGRmqZpoa29gkk5yghW2qsI+fjiHmcV1La3+fWtnwJ2oJO2QgZgoJ
FS7huYXg3w9UeDybwmSB1S3bmKZ+fEeogySF8dMxOIwTHeaYsToeM+RuFshdu03GlS3Xcb1KZW1p
Vv1z6dvEUeOpgd58scqL4cwzmVjYMuwMQ+YYZamaYijjyf3zC3d5U2GmSdWDk9fSEj8a58JX6mXu
yMhYDA7A42m7y4NwiU+oWNRRsqidwcEyS+uuPQKcZeOYBNvjkVDr5GYmN627sHtXn6mpVC8dyf+d
J5269VmwM2dwDyxBf9bdUC0WqhOVV34zKMtET5KZcNV1lNnFPrARUH6/w2mf38Bxhtk6m4lMMKyw
p5DM+BiOZTXa1NIz60dk6s6FOgwD68IsHzpuCW/ry9ZEl6mb4ZXnx9U6UQtpYw7dIS/hRWch+1/t
+whU06UeYiVs9PmVojn2bYo9vKFW/tIQ8WtdSNeqZrWbRibOBiBGjngY1HWIxDPMG3PX8rRWQ67c
BnlobapWDrdo7dFzq/q7WQ/60ogSeV84CKd05JnFePwHiQ7Ytmj3PShuMcasclY5ywwHru8f0eRk
Mj4iTTUYnQxT/se/Pj8igBmWR+FLftT8ZumWBJLHs/5xD7V6ezylxiZYa11euR7Acy83HiAna9su
yKEMt9C1u0Y/c+KfhEXjVelMWCHLghwGw2MycWM58TMk3MTR43TQQmquAn8CHVuA+xppykGuLXVR
kG+AYEoSsglgMHLMX2huJp9JCk8qBn8uRifuUDh1ESFNM+lBnHSlA773EZV39tw6KPrM3CWEmOmB
aa9M3BPwGhJYeggsHAoPmm5M0nNhh9UzwK05ihfiqcZ9lb0Kyyv/nNrk2EbyP8schwwxRmwaiTQe
HF4Q47HqQ06Kd9g3mIK2j8e1RRGJs+4Cui2rCPeRpuFsp2FtPFSIZsn6gaN1s5WOzfDKL2BaeKZ6
NNbUlrrUxbO4Vec5r3TdlovjYRQUuGJ56rottEfU8N5MaSxzZVUeSvmy7Vd/Tqz6dd4V+l0q+WfK
TRNB03h3qCowddJ1Fixdnh4KMQKRW6SUTGI9VBYIa/I5jPgnG4c+Vg5Q7SEWlLJr1qu078iRCAnN
u+sVqwaeqZ6E4TaW6j2tEoCzI1X9k0mpJUPdphXSCbwD8zMj5th6+vmFMFwsWeimzIhhhn1+Ibbi
acKLs+YRb211YYTKVUbW6EA/H4dWH3w6GhL4rg5Kfk1vk4uk0W4Ltwno9Q+tpexUwSIOdW3tkEGd
IfW395EJSgwIXbuwovaWlnBpbmkJ6LExSq0pmM3kMMA/ZAjKfaGvJAmfwa6jb7UFgV0oywzIxZ2L
cfy8tJDutzZcbxVbCkGRHmur2kB8oj+nncqcRjJJgpHsYWT5y1CVyzNv9N8mFKdjUyY/ZnH5ik2M
+fnxYI5mJHnTDY+9VobzyjOdBYitimiovhGB2XOmh/F8jK+PacWokId1kynPWkJR0yu0GUB0a3E8
swVyEsyaqpPPLEGc17mKzy9RVzRbHjPkNuNuKgsPUlkO7cGC025UWHKZ7c0xRHQvnbB/xn062x2D
ewl7zZW0ldpQwXqy45VkBZeW4vBiN9raLPt9YRv5g+H15QyTAMjMht1cl0nw5hb4ZB5/xwEurtQ1
TvshDT3DThRZstP9Lps3lWStmnG0qkP/nptazNOxu7Ur/JUnWE9CprWuNZRjzaal8JJwvrWDfnU8
NB5zHccJGvu9cRVEzoVVOXtLLaHGjvu8pKNULrRXScevDRRfm0seQ9R1kAkqxsLIc8w5BtGsjw/7
GIUw9owlkf+8D1h+eyKATeooj2oYdJvjNXRZ+UKnibbTdF+sHH1H2a5dMNDuqqi351Ib+9msqRWS
Hpmqz/2Spmwntco3NY6HXZCRwrVDeeOZnbPn+E4lK2+3EUdGUqZs120y7JJmfjxU0R+czf43defV
WzeyrulfxAEzWTdzwbCygiU53hCW3S7mnH/9PKR6cNra57QxlwNs9Ibbbnkthqr63hjb7vBMqfhf
lZ7+MrZTSqSb1Me7znECCfpSZr1+t0iqoSfXGn2Tku4QJA7PFq3o58wqhqsse9TX0fSJGJXlTDrD
49vJd3u7sFanB9OabX9HJ3ta05s2y69NlPY/9y1hQ8jjZj5lEyfopYpINavKIaj6LZcmifLzDpjb
knzUmdz8Q5fq1M4Bt/tlwwlsQ3Y7wdWOCaILEtUlhWAYidieRtuP42Q91RmJdENiUAqWRPREzvVj
2qS+tGz3miVfiGouMJ7P7XUl2WbIOTy6ZA/4Ou2KgVZvmTYZNrB2pPd4Vbi3aP7XwDbNnMPJMHq6
kj8nhJEOadk+0cl9E/ACrANDRCqMCYDqnOdElDfyaWhwbbIDfyYLBUJtynHO9eJoIROP77YqpZW6
8UzXOueDpH1hruzf1ttalE8xkBJRyzktZ4Kq8jckafui+wrXqVJ4BOqVmMArjFyKIzzdIKBkp3yq
zKp9ueBszWr9MG+8xD6gbGSH7o2ziLwoLjMvixXnCHC0MZLpQ5oZD669FOclwrO3n1jr7QvFWv1V
ZoXl4SV6ctXEPA91y9KcelHakPCEtTnI9OJ11ogjnGv8i0XX/5IxtlUiYZNjTmC0p7Wt4SWl9Cnv
TrOmOsdr8wA6p/mFRfLQUvZ6mGjRi6x1YG49+igtcw3dZJCHVKI82z9/a1Qm/fYGyZEzA7eNlV4d
z/PqUKRe4EdP6iLQt9lf17Q+7NLF9sxu3vaPJmj64ZdQPwp9+dFqKpaoPFK3AmVEyoOee/1SPO3Y
jWtbH6cN7IhVKAdJsv2NWM9bvq7hhHJwSlr9PhnhZqf82ayy0Z+Wj/u+0s/5hay76by0JCUqPXBG
K9T+TimXT9oSleE06MwAUnOYF8r0SLJvkHGO9/ONfbBkFB9hJk3PLIv5zqmaNFznXPX1QvuMrca5
dUvpCwJH/X2pzypBXJmgFGMVuXnOm4LEZ0X82K+T2i1c52Q8J3rsq4MtA0vifrVNpfTAFqywKqzK
o1ArPpkNwaNulH818dN53UqdQ7ujGen414o59UbN0satxLXybY30l16JlUtlD4mflOMcKIU2XgaZ
0z8vXieidMdmcT9j+Mk8UYRD5UtYmBuy0v5kseAW7NX7j9dzkftWakwkjFMTv+AE2/7WWFYaUHkB
aDJSdix1/oq2oUG4EUILB5nwWHB7oyyl96ns5CltWResOV/IEphUkiztNZiN9rmulPlcK2lMSzoX
dn+Y7aT+VrVEx6AwULw+oVaotxX32JCSJBrFvbW28zLSwuplie6Al7nyPuvOnUXRdpaHaqIYRw0U
7ZQg1TM4+Z5zRXanjnAp+cjmaJxHjVQ8zr/X1nHcG8Ns2Iv8lla6DF23wOVTcwzffmt20u9Ttz4U
Q8ZsnRm/uqrQz/sxyy1BgcZxfW5AATZ10g1Gkk3HrslPypEDGEr3lJVnrXW6u0mzXktRZ9SNZtp5
gcIKbEepv9ZZZSJXoINxC4gjLpBMtTfiWKBvMTKVVpJ5PurjhDB/YrA1pMlFdlsOQRt4pdmjcd6x
7Ay12rUA6C0mE7UPS9VOREXOyySKkRwy9loyG46sy+RcCT7l/q8yNBC+4yp1MCurG7ql8UQGgnmu
J/WEsoiYXM6oYUEKs9cMTvzc1e5H+sdXlnyb1N7Y+mE02UiRlXbRMPyYXXptqaC6WdL8Ikqh3nTj
D2QwSP1/HmGAdRGgbSi+qr6fXEbYiQVji/WJoO7xAODZHPO+vAq9LwKA9Yd9XrA75Mm52qckE0Y/
Vf1l1Cv4BgCcx2ISFDdr04d0Y3fVofDgsdZro+T0KxvNeTUyX3VK67lx1KBcmnMKZH9zOiSBxEcR
TDVyl6ZKVUivYwPab0RDYkakanOYLPIk4tF4rISYH5dxfJmKSiHAqosIzxA9RaX2h5kl+NGhFJ6D
/gMrdh3WkdMfBnBUIt8m5zY2yunvkwzb6JgW98uUDtgyyTs2BTWv7APB7Fo64ETxdUl792yulhWo
1PCc2zisHPG6g51mnfbhWMXjQRvyZ5FA11R1tobDsP7Yybl1IAJsavUsyMhSCAeHBbDVDFzeOR8j
yHvyZI8l+0DKifI2Vmv/mlrqg2Jur3enISprXON+VZ5bNX9qulR+hdih6zWS2VMjiuEgLKUN92ca
3fUAJUBTgf5hfziNrnzSkjEK6e90WRjI0NsvZqylyhGEP/PMXveo8yG4YdZqzON+kpGeMhtgiDuA
nHZ4Y6emrugqqJdTNVKxITneXYRef9tYgHNaPix9PRxXrSuPduZ+nfq+v0/m/GXuL4Deyatd53dt
kbWXfM6+lYOozuv0XLr266QDIBt9ARi0bIzl/sLkWk0+ij3nh3il0S41e1/t1fSYplV+23cI2RM9
iJz3tq+d1K07NzCkayaXH6s6ILCMc4dmXNPo669Ll/3a6dGlXz4DoxK+FadMtlH9abHih94ttYtu
9+1hP6QBE7PAj+OrQeYsI66tD09znT/vZ479Eu+PfmUy+OhY74+uuZL5a69wCbn1vbLHwtdYPAjs
OjhZo79EHxggfi4tsOcwtVpQNQr6140L27ennMx6KoHq+tA5JCTUdX7DWOuNLpFeEFnuXZp33hCr
0IMIAw52SvzEnLK0duwUbFQPXdQ+xYlufZzb5jQn0zd7sNU7hFZkDhfqgqqXUol67i0f5kH1JorI
1bZb7rRt19ESB2uyYZahosMcjgJXNJPNcllTcvJjNWxnszhNcrXDUu/uBbFk3n6E0pr2OR7ca1HG
5tHtTYD+BuV83jqvJZ9wGudj2mvsAmCc6FSzcP+yYtqucts9LMWUX4cqHy9SSb+u2sofL80pyJlJ
bqU+fd7WmHkQEtFJeTcklX239NsVB3vzkrpPXhY7v45Wd4iSTHsxCWIUjpWjPVGHq1FVb/cSHuE0
NAboz3CJ2oT0yKqpHznP7c91dg/5wwbIk3XmUUwOA0CHN8ZK2PctN8/Cs1JkKkk46aRd88k6ZUP2
UW9L4yNRzL1bmeG4xmSa2/1zVRIRKFyNJOpYexJl+WHAImiho3oYZMsa1TkfW4XIvE7az25RbiCI
uFn9eu517KGK+2A2CeGxJT7nfgBsTN38Z02+oZ+Nw/JgdSWSlLE6lsOGRQxFTZbmXJz6RPkspd6R
6l45H3NG3ArAsiguGeHlQW+r87nLzDSY4kq7EzzoD7OZFefIzr+uE1+27tbpSmWRBwXJ2TbJ2DzJ
FjzuUwdBqJSWqY3qk0W7+pWVkE/UdOLQLZBS+8nbVOvFs/q/WjtKwnndZIFECytN44aRPhJn0a7r
ISnWOogMJtpiaM7SapD8Jt9ktozBLlIwlC9WaTgnpzRfdfCii5zT3icCldwl0RufyEMkdXd4qfK1
eBorcXUKVaAYETmgOKTjjnvvbG09EcOjcAT3k8H5rtjWcFjqD7lCEVfDmnPYj+qVEfSDOd5KLsTs
Pos1aYI1yf+qFdf1GARmzpSmfW4dJtTZeVCVDHqnzKJAdcmT5G5+tQr5Kx8AY6ux8ayWcMnJHMS9
HQ/eznZpGrH4jZm05/2hZ140T1Pe1CQZJoz1yIUrJ0o/uCoBQpV4IDWYx1itj2K21RMTa8DlDPbZ
xW6i8QDd14VdE6fBqItHU9Pta51N901poXrJ8jvBjdp2NP3B0abbm1ZpY9Ca3DobWpleSLr4BgkM
rN43d2Wkc1ZezJ+lNj4vulJw6mXutZPOL/FEf9CJI35D6Pe9kc6pDS6x+EAwin5p97iz1f97RrTG
9CDH8dElJ/OYx1I9p/ckbCKsil8hxx5UG+dzDFjv76Nqqis9Cf9UIcdDE5HYvuY3p3UPnWGtQQGa
HmrDQlMBMqUdRd6BCDrHLpJIxLOWCtp5Ktw3mcXI2eVxc5wLcLG0Ve6l6qDbQSLqu4PQgXY787Q/
ExnzDerZxvLWGGG+tDJBExudA1pBhCbqh30pjs3YDeWeNiLr2bdIIYEWdn6ubX2AYpAPJqeGqBuO
JHkJP2cwPORjlRz3hUQ0vjmQw6WxxhwBQYPBfo05i9yP3TbF181Ntqd9liuMxl8KPb9Y+qB7y9IE
O6m8SE5DJcI0Hy3LuXZQ/FWbslFpRnkkue5cp7W4TbPjT5VCEZXQfnVF9CUjAzvUR14PSzZWMDR5
E9TGZ7l1JXBkjxBX7M/jlG0Mpap9Fwux8u3Qk47prnQabXIWRRhBtKwqJjf7gRb28ZqY4jEaDU5t
9p2msBOX4xif7MbeoogaDkjtkIXLekNOqNNYZFAbVpvGZdXl4+QMXzvC9YPRJtpm1ZhwYTASGFIG
alzJLABXIlf+5Gj7nazbcF7LJt7AQBiiqyjo3vFSZjHMhQXK/akz2poSHnYcregDe4j0Y5SopV/G
o3oWfWmEIi7WP4CSO6XwDu6DFXNsk4UBvtB6R4QUskWI5QzxZ2NU80vaIFYGxHtMiphSnoRs3KLX
63MbLVaQN71JBLOSTB/pKsg+yW7lxo3k6CAZ5bnr3PXZMeh/HFbQKTeLTwSa/VBU4sH1Nn0UyxKf
DCtrwnxiWSc0kY213xwkyTpTzssgWy4US7ENW1dg6/sFVAf8pb32O3euCXJ6+nEiB3P7kTJrT7R1
uZ7bK/OfkOyNaHl3VZCDoWXgiljwDO+ImMVIOraSEn2azjZnFjAsbeV8mFwAvcYpacX6ZdGl5Eum
fksx4BVIVPNtxWyClr0hzF3N9Gp+97IvRIXQel80xvxjXxrKmdPsWDXLsbSxEnXqoDGKguWsw/d9
94rGx1mu7cOkmecdgdSJKMW6k92DlP5IlyVI2apvhAg87pxpZFj2tamTOYTv/sO1eKet3R7QTVHr
GjYkC1fkvchgjjQ3J4A5+rTPC2QYmwdZqB1qMFR7ch1BNa3Ssj+khoZIPqcpN3a2VKdkKgILUbuH
WvsWD8plbC3tShrUR7UGs5+6RB7Kkgg9aUIkdU57MyhJeNuF1iTxRiOGWLFYkePF02GUbivPE1EJ
9Q9VcrT+d0bwnS57/5oagAu0hW0I1Xlf+KMCaSop5YqfnMQZj25L2qHM5jasGvmFxZvMtBIcsKwz
cA2EFOyAs8sg3xd+X2FlkuTKHUdX/bV1bN3UkdVWy4kvb7sPHMXLayqK2Suj+svULH3475/9naTp
7bNv8grUQ5bmgon9ziyYCPC0wdhUawOcG2fjUy20OIiUIjpO4LVvp/UdlSjVKvHLTnzZkXsC4/S7
SV//9IH+k0SAeFZRy8O0c9vf06vsxZhzSzVG36lYIbjfs1bpr0yMFIyva0LpcH4rKj2IROIGSBFR
9e7c/0BibNsY0HfJn5iNnfX+/Z22USiR2OiQ5ub8R6PTqkUbKGCnn6d+hD/tlDTMDc13RXLWVDAd
Geuf9re1KqCpRbvtGsZxnsgNZEBkJyFh7GivA3MOp6r/2pymvH2SWGn80lybI+nsL9KY/8TG7oFE
7z49ngaLF1kwv3Npf7/FA/C6NlM78LkDDnwiIvgM1ub9/fptyUK1myyhpb+OeDiejBgBIhj3cqh7
asWUJu69fUKUSMM+xDInDzbjcd5FxWr6LXG2g5nVfMlW2T2ImV5FS2VUiztE5CDH+7cdRwiR1Wrf
qE8ryV472+yOJMbobKl0AJRDA4UvOn/l7BS0k5JB8ySv+8g+acN6qyeyTix52cdgwDrHmJ3PA8UQ
TLnqYCkfijjW/0D1v1P67C8Hhg84YpR1MAPv0aAik0lsIIv/RL1sNkRQMzST6FJMxz7iLN4QpcKk
rb2pKHs3EYGS98Y5Qgh6KCut92aN3ihZl1gammx96mLlmYRLIsJnWd/i/lu9qu25bVcZmCknE+YN
8+zA2KNW9Xhw2mvJ7dlFVv/+2u89xb8/E8iobVQetA9zRHwfFe1iv0wdwr8+2UYGlh+T0KZWQeVU
cbAzhQgLoVM28UBjxSSyyiJ+O5qbRaL7Wu0e2qr4to+6+w3ewdWdNntDA6uFw24CgvXvn/u/Ie75
sLDaiC90IjWsTb/yD+Le6WXXU6OQf97hdk119DPBAd0t63PrmTGDMrfkMVXIpwRu/lw3WXQeuuSn
2cIvMFRh6YMV3l/VqMl+SX7cecqnhyqN/H0WnKc2yDpNB7bikDjXFu6MLlE2/9cPTV/651zfFsHC
EX/YK7U9/vXdLcF0ZCAtMx02zffxsHUaDyQjpNnn/Qq20kIsMKPAncV8jms9jBLSmYien7djbZyo
g79qJV/z+6Jb9YHpzzzAhIH9NW9IF+IpK66NI1G5/o5GZovLYUlPKxBzWJHUIVh5S87JFYuA+q7y
OKKQHf8qkTcAUa+qL12wkh33KZtZ9SwGuZNpDilaoNRDiXMeNxJIM5w8SAwn9mJd3u+MpzWjLFln
cbdjcfsTghy2P4MPJ2h5fb2lApTWFY53FSezONXJaWwcr1IoCKmqyPBLwtWmyh+K7mIMkf08Kb1+
aLqluOxrgrLJa5Tavu5Pq2LNzKC9/bw/tgmu1KA3lvPO8qkuOtyqn/1oO/rtk2lb5sJTFiY2Vg4V
/sJqfRUPBiHd0cs0uH461kQSo+7M7Ea/bw3nDSgYsvmrUXNKsUk93hoRHCqsIFM07WU/nGWuWgdm
VWoQch8Vt9BuaWx+7S2ZH6Ua/xUnWxmZyP4al4lo5M2WNSwvEia7SfFTJ3rnBsKJUBPa7nxq5ujr
0C/rndiIXlsOv4xpUW/bQ5BeNSyXRlNf99euW4yec5Qt7vdfmktlhztCsf+ylpN7U9NbZjXxyUI/
4BVM9WFfFpNnN4ZfOFZ02UdG0ZtBG03qhSynxo/Fl1mzFyha5XvkrpGX04S5bHMnVSGYI4s69qpF
uUytJMozMw/TUv+cO5P4nY3FKebk3rDt9jCZDgqEKLJDWlrQlCryr1FnNmndZHqAP7fc7LaT7iqc
bZg665soxd2sCaYiLn0/Dbc0LeRB4RH89+XE/F0Zvy3wrquxMWLNcYRpv1fKxCs+gBE//pugOxtg
0fa5OGsVHYrb2vpppyBpK1z7zbkRZh5E1bLNwL2/C62cZXqxChWKESJgl/y68Sc3LhVYbY4mOyu9
X9xZdT/T1WO+0VCLfIokADa0OIqSWREPSP9eVxtqzJZtEuxn1hKhFY28WuvJqj5Wy2o9cc0IKc9+
KCYuoXoTKv37BXnnFNsuiEDcpiG/E8yUhM/9vr6OTT6bdmmPn3t7sq7ZBNLTKUj+Flut37xG8wyX
Iei2DqSUAAtZ2px3aNTd/l2/VMU1HZsxMIqeV3c7mu0f8W/j6OPbivjOqfrul//7pSr433sv6m/+
1f+fHKubPed/dqye27/y7+XPf5pWt//gb9OqjTFVZcraNPQ6st1NXP9mWlU0FWcq4ADGJJujn7FF
OfztWrWs/2W4WB45m7H76/uJ9m/TqqX9L/4ohaKqjpjeJPzz/8Wzuqek/NeuBmIIPoAYaP872PPe
6xJFEeGV6fraL12lfOYs9Uj4Un5c52wAGwJEqUS3GaSb0tf0pvZcu07uGSr/ksXm5tKsy+Qs0VEq
BMpIe0SNZVQGAGkxHZP27dH6H32S++v++4eFjUOCvCnjTbSB22zyj9OFmyOjzHQk/OmcPSCtoV5p
q+PsXOuKDkkc5yFbgimdHyd4ljc5EGF4ihD54xw19Vf6nSMnMYO+N7/t32tQBt1H2UUWoqZTlG0/
yrqLjxX/v3HYCAtMT0H1fE3nmO7CorA9xF9Ychuqr2fr6thG2MCvB3KqBKoPgre68lzr2oMw0AUY
c4J1B/UwZaSSDaTXiNDe6Bt9Ir/HjdSTW1mGP6XFX7auZOfWnoaTEaPCaOw7fa7SMwM6y3ccxRx/
2s+yQSaERKq6QzkpnqxWEVTlUPDT9fo3kS3L0YgNDKTwvZIfgp6wum8iEsCkOIpmIZZ8meybNeNs
3Pdl6gjI/neWw4L4lNqB2rq2UIlXuynusAoQup4siY85uTiDDfhVfVmj+aRkJmbhpfymztll7AVT
4LA6lyZriRCN4j8see+Gu+0J3YzVtthU7xpZTe9QtHaOsfBl3HSNzDGvHnHwD2SfBw1VN9f9H3q9
dNe+Ui9RY9fXYRweptKIEL0Iy3djsp+iCHl6mbVfVMLwrz1fpVib+Ewn6UOCqfe25jaiUYQU9Mv9
YQt7b555+/gs27qDjtVRd0X3P57ZBlVUtuop1Zqa0Z2rvFzvHStN7m1CVPrU8kseyOOSZvhpxg80
TIsj+Fp9oMvpviIanBiXgQ4n5FX6oBDmxikNELb80+mWVegfqNjbReY6A4whLccorf/+Zo16R2ho
JbG2Niv4bnknM2b1yJ5031h0ytDU72ti6Jds8BPi0s+l1oLk1XZ+3zfZfdwtfZDL/sV0pvucduur
EZn96R+r6t/7ym8u6d/hVD6jayMKZrnSsUpj23/3GR01dYHQ8sp3l1g7uN3w3RqK6EAEf3brHR21
ucb1mnkllSqLD5mCSS5zbnnaZ4hp+K0lUz3pxpGfpKSlyuaDzsHMRiT/J4zkv/mkJj4+EDUEl5su
9PerKYRidmWeVD7p1/3JKHU0qCzmHu/jzS05Fbjz/MOOOc/H0JV1cVm6xl9tpAW7a2OUlL52nGkS
pSER0WgKgOtMeRjTvDr8+0XVf4dD94vK4CSwS0P6GXzk3z/q3ClLaswRq3snf07dUHxEulu0nl6W
OZdw/tJ3RRmY8NkQp6P62kVr582LSUfNtk5VzawwauJazDgcQ3/ERWnQYqJadE7ln+Ug8j9sAu9t
2ttjAGiOzIrXyXCN93lATk5Yn9DofHZN51dDzO3HKL6ztOGeSrCgksgMlvHLaKb5p545ONho9l1G
DY3iI98bD4kGoFuPFYyRa/+lre0vCz8ye9lm+sREPTyYeuPvT/ikb4v8SM973ImU7HmcVB08CHxb
ldzTSmkeSNd6Ib/+qFJQcaQPwfW6Wo8C0FKSOzdnSBEXj7TALweI5I/r7JofBA6px6Klu6wyTtoQ
XTT3lyWdAfyhJIif8JNrrMelRysaLN+fFqTfJTT7HcexxQlCaFgGufm/33Hm7mw1GrLFzaVEPQMy
fCVAsqPYlo1enbipuMw+DqjckjpvTls4WZ3Z7qUyZXFSrUF4qzYRE37oWmX5g3frnU3i7cOBfACk
4i811X0g+MdqaSitElkmjFNVjvGRPTg/m5i4vU57GEuNqDHVGm94aQ/uQvLdajouGomsv1uybvzT
xrNhFb+dNpg9TBNLmyrw5uLb+P1C2c5MR4EkkkcMioNooU0eVso7z1gGPu2/6gdVvyqkD9vUFtz3
Op2CiqV+srK+oU6TB2ST0U6ESwW0Lhqn3MyTcFUbgfUZ/k5ECjJdd6KyjyEdD4iDmgW1Rln/qc2J
t+I/b7owVXZQHRyZFdR4NzdYUnSuneaZP5AycuixdNzc3LospnreauP8xFIE9a6QF2lP8kKkWldQ
ixyuCmHF9hIY/foll7IP4wrvnDFZmd+oQ40EC6y3nX2yKatLvoCIDUNzSWV2hdmrH6e6ONdE8rm1
0K9jNdrnWjT1YT935T37XFJny0HJJJmD28nDSJKPTJw9O6L5QxbpLcUp8XXKgXWNuQwb+3vXksuk
Rsiu41m+6vA5viadM4G2T2JdESz0q3bIq/R7bcY/MGURiOaWnHDi4WY21EBOFRRikvXJfZdiruii
AXXnRAuqJVL9oDSLnzi9cxe5xWE/ie1avUqUXxmP47BxCyS5XfJM/XZHGqNFM6hFeiK+QVEzkS3K
kNy7jj8iT7xTMtQReXQnWXix0vc1o3kxh9pkwKVX2fOOc02UPtynUfeAa90+aliFkdWbJ5Fon1VZ
KwdrTiXnaUV9u0DJWhxbd6zuMqGddKUko0A1b2oXz4cxR41h60V1P5XZ92QBJFFq5cEk/80p0+lk
KTHHwML5YDC8B45ofvAd4vOKyEWoAJ5+lMUfi778UmhT5eUoMo77LXbtSuGk66IVZA+Lq/J1v1XT
ZN9BD1wLbjHYQhQOuVhIxShfTVOZHysF1TjYgONJOIkjnqguSFfrpYv04RrNamhbU2hH3PMiQRW/
bSYzAF6QRc3Lm/CqFv146CtNx+gKggU/BtNL7pNM9fbkSMyWjlWlvqvx42MSY71+oq11X+vTZnlW
e7IF8r74lOjJGtLaqQXmbIUT9bTHJXKM52Gdb04+nbs5wvNDrfbQ5l6BvSMUY49irx9FOON0OGVc
SQk47rhJQrvsBPjUkSXRxotyJ6HWyI1zEr/pupoSyOYslkg51EVqYbx3T4NhkNlNx9dBgaefZ7w5
kNfyy/SrcWrpq7wZx2kbXkaVinQzLoJBqdSDM0VXFBA9nT4E7EQunfGlu9THXbhn5lMSxBG4l2x+
OIQWDv6kXFQ7YRKwtB/7KTIdi5C1jWbODkBQlnS9TIemqMrDoqDqQvH5qnUAwPtDHkVt9YzJ8hA3
mnVda07z28uNRutSR9axc6e7VcLicuKBz8yRj2PAs65EKht0g/bxwa2M4rSPkGiPgeAL3Fbu8llv
ILgRfTy0+eyci0j8HEeM9nY1UIobp3aYxVg2FgMt52B/6c3iI14TgdfWfdLSxXmgtDJJgOnWtjzu
V7+m+GWtsZxAVrTHzmijZ7epvqMPuK9sCTHrOHgtiMridcQk5LZOH8JXneTqGBgxyPqCTFP9slUC
vSxejFr7pKVJ8naYqdfyhRx1M4wWuNuyKnjDy647GjI6pJ3prV3SXCa3utqaVj/MMizS4XOTOb+Y
HUikQcQrZxGWiht2FUuiG1k2NCmWqKyLqXbbBmxltkeUG3Lxq4WFLzMp6Zzj+CE/W3FaHLI4ud9f
04Nh5QQHt9kURESteHFGLNM4WetV/GgS1evnJEU5vpqhjHAskviwH36xk1vXQUVKNsRVhbWhejZc
N2ygKZ6Wzr3f8zzyDr4yGvAG6CgnD3HbZEdCkb02L173y7+vZCtCQYhs7cmpEeEDQj7SRzoc5mic
aAW2Kz5DhPVUt9PpbkyqKfX3s0OaD+H+ENkiuom6qw9vL7NWrcV9R5JJYu9KehX90HFC437an7R2
m2e16W11RqmAdNR0w7RLv3WbLi9la8V2LY6dLOhYXUxvFok4RhXkCL4zUyUm1OiIQN52XAdpbKrr
y9livg0cm82bIZK+Vwd/b4Y1EPrWQxnWnpM8Li/Npl3PzDE6WGtW+lsZlGAT9HPXyA+kGCjB/ooA
qi6n1rIRVSb6SUHwddxfJMuIT7FhIqQ346PTIoapHeWyjAiBFuuaTBotDFqbhG3WLuH+nzF8mB4l
LM6x00b8ExKfX3dYZMq6siGcbpL/WkhJMrOJctziuu+/+45p0zHrj7QF4GOlHwbX7yVxQTwoeEiU
vqcpWUuDTZgbzSnaWNeqgsZNnsUmd3u7DcP8JNJ6vM5RvgSSxxx2IQ+TTo4vtFsWz8XyA7FfCIia
fiJ2+yXrOPlZmTmEZY9+SXaaeZVIVUdbuQ1F6pwwWDKVJi6TVTYWV0rau1B1nQkp+2O75uN5davb
kg3iIU0+6XISd+NM3kxjRfoH54up97m/Hzy1EWuAJnEF1R2CPkXVAqcl20aLqujCiZVU0ZIOKeE0
3L8Nm+8S87uMc5VDk516IsXlvLufNGygHqzaj0StJ/D/ydeT9mDHaxQaxoL6dltrpZlIf+3x7PDx
yKpCuN1SgnjoF3XyrXxkANpvFSmZQRFrm8AQC2qKkMnVWBPlWJqnQrCw093deU09FaEJ4n7Ot1fI
KfTTHM/uoXFE4mGY0T/YM6UOtRL5HX6mr1NWcwwajkov08/Iy47m1CR+rrbyjtDOJFDcyCuqYy70
70qqwpu1+S+cZP5CwAYGqDEst2l2n9D3J8LiBW7bPL9xhTjMiO6c2mp2cSX9QRXptuDFqd9DJHjs
FMt5IIbML5P2R1KN5WEYHSKDBowoab18IV9a91d3fViSzD7uP30HASoIT601Sy+rIo6G9YxBddKO
GcorxgU5h6qyOCE5JnUIMfW1cpyRhsDsZKyz7qGD6p+iDBeJS2S5hwPBy2nqRrHl9EfLPUNYpL4W
s17v+2SdG8l1jKLnfLbODRznzbS6MHZJZK0zPNNrM3t5h/Btt3JlrfymTsPs6Vn2eaDt+ZB3nK4z
m3w3upWJ3OvXD1akxQcoSOGP9DIrTRXMaU3A2mqtoTAhC3RXKqyJ7XnqU+OQlURbDnqZPViaP8nn
PXSLq9+w3Nmf9i1b0b7rYhI+4O7h/9B0XkuRK9sW/SJFyJtXmbJUAU0bmhcFvQF5Zcqbr79D4tyX
Y7aFKilzmTnHJGB4u1CbOpxAYWDVXbODttQOQhlqjf31LdxkjcxsOek5JlYbMe53F2p0U2ipuNik
5aV3S+pq5JDbooGXPDKh10Kl3qpnm7d8rLeVmqOsB7qV5ixIl38sq+Rqr0lgMMkSKxdbWrmsiQWp
gPt1mcaTdXA3fm9seAqogO3cbtb0S3iG9CEuNj751HDwl6WI9oNY9cz46E3Dve04LWkoMMtxpu69
v5V6X0Y6KjcBedPI8zHaK1jXy+coLokltz05+padPRNE4LDEYylCic2S549HxkNSewMJ7CVNg1E/
zKKOujFL/TxGcFvG09NeAxpd1/plhfBwv5zwgUe6O2jHtXPOhhTeAQ+azbr4iqMxLtXqtv+IY1k8
0F6ROKMuj9vAFTfTVYdFF3gdxkDZdyxBpsP+7nd57B28HNr2jAaLUrn/OS3POv7bu2tP/kzQ9H6Q
7NOD/XEX7YAabk0ielYmSVP6MDmm76SUUVURt/d6zW5IcfSgH5LHSnbOTf21FzaWyIpLrIsP1SPQ
vi6yJ4d549kaGgLdZnvhoV88JFd4lUqRGNHQtbdRrr8Vt8SKUiHzN1CixwoeNLM81DwPQY+P+YYg
pAA8UsvD/gU0+QZGdEi5VguSNbSRQa9NrraWy9P+CE5tw221iGMHEiNM64ZBNcPn/4nv7DQFD27x
ElglkDG+lPPUpeulMQw8bsYp7kpx05r0P7m6mko0WVYfRqYaPsHh9Svek0emsD+XsSVVvYl/zXF2
0xbzpznHb0oCl1UwPUGyjhHFT8bR/NF6wMP0bmChDbYoZEQXqwZhtFX72FsLbxLqwxDGROabk5dH
pts7UU/Oq2O/gbch31bWySNanKapNaJx46NuL8xSm+bLKlLSG9nHBIu9nlRjZO8qaM3SLoVDjH5O
U9tNp4cUzZZnup8O2GvqHmrWHku1OgdjGFu0kSDQOnfxh7C1Jh2Q8oyXTGPbazPoFxhZEm/QrkoN
CTuXRpQ1euLnBhGGSVv5BZ0jsW38LSWmzbmw15eyx4agrdlZjRXDR132Z0bYEILUeRWrhl4OPy6B
7PBoE0pHxDOGOn6iraCbnLcX7aXuzNHX4Nz6qvXPaigrmxiFwLh6AeBIIqBJpgT4Yw+YIJo/aQxr
aZQDcKnYQd3iGEeqPax8bntxO2ADef6gZ5/CuJb1QmyOzt+sZDZgpJNT5u7BpU1MsiamHytAzXmS
ecVoYRidUhKIkzfdUr/Meeyu2TBv2cjWgXfCC5cMi2arbfczJvkTj8FJrzWF0x88PPKtq83zFSyd
5dstmsc+KcLUTB4qXTEeltJmfEebLrW4QNK/sBRpgM2tq05ADIHHffGDwcVXLpAjGEs3Ipyv4kix
ycGmmQq8BFGAjTzdq7R3112GozdQWZmjclml9zfNF+q5LFuCtgVVYLQ8dW12kIVh+MVEwWpMw9Wu
XQODsW8PNOq1S7SJmXd/CwAF81wDJ5jxgBle9tce1d/OttqhtWIb7zPzP7Otx6QL4kwVqXGSceFx
UdLz944XIsSHoQFWsqmWo6qXG+MPi0A5/cuyJ7MdDYrMRvMdk2d0LIb5ZHS2v/1pFJTxqRHq1U4d
Lay6tHkyWtwYs/ii2y2u7OwPLR4nu+ytqFezz7RRiH2BzzEUOCFmlQjTufIwGZSMN+I2KnXATJW2
vCkYaih0N8gHzAvDzpPQtfhrj/zA4di711pLb+XICNKVxznJa3xxDc188gfJGC55FgDCJLBnyGps
FjQa5o/VwlYyLDfsLJds+oqX7mi37fOYZ0FF4eD3ukCMFRfX9JbEOSJtRX1g/PliY6NePJzGnBJD
tX4RXcuhPcTEhdrWi+PFF4AX5Xlw+WKaYjgjY44KJ/1A8mafLIZEutauPi+L55sCt1ar4nG1zF8N
DpHAGd0/UlOOapJHVvnXsiTDvNp7H8r4d2IMTK3c+ByDYAvKwjlTK/2ye47hfp1/qq7+5HEpwSZ9
psC8ZSL5t3jmdHQn79KQNtqrcuPyTs2hK605dBz1sLop2tm4Nn0xuPxQtfV71nISv4fD6NA2zUX5
GKfyi6sb5x/5p8yPbG7hjUfiZJ+YNRoCipm4rpvtWzyna0pekOoph3IeqXFHnKOFav1p9e53j2+k
tfgdAQnHYVXhl5/60mDpz9w4m1AfWBT3JLG96xZ6E6badsi18VLVsicebFIikxqVw5yqLDXd3+MU
n2IJt1/J5rO9hd/G7tFtUjA+xZfp5YW/5tpLm6cHzuBz39jjDWDdx4DiNoDu4R3dsf5KCt3zF4NY
ZoFONOj1YfB5miHVxjozRlV5Ydt2yUvsqokZLwESOhutUXufDP28JqV9KieqGelIK7JqYIFKh4Co
csLexLKgFK9Go7eRJSTlujdxiVMmVGL5s0Cou5oDdMnVtE8AZ4N61iRkTyaLX+12lLlYqjHNCURm
g7jzbTOSpXmlRNHy2sfCf8hLf5n3VpGw9Sx25aWaLjmTCNISoB0b1YrnMf7FRp5YsSZjYFRqkehL
9PDjcq3j3KAoxdGDq+jVHszhRPn+pesvut7kHJC2HuEUFE77Jib94mW2DNaiOatdzKqBXhkCJcKV
3pyPNaqOA17fFShd8ljoziXTOWcHx33N4ACzbM0iWa+B12rnzjCeqDcgGbdErFJIXjwnLUNnMW7M
mZGM1ypFyTJFbMa7UJbsuEXz5A6c+H3ltoGzFFmgz1z4be8EZscUAJn/lzn2mFEOvWRWE3d5HQxa
2CIS0sOsGpQTZkmfM3p6KR3idDx3EaFkatgZ45keXOAUnYEt0EXx0UiOt75NaKBATKmWdRytgWPQ
W8/JFvu54mjMVZAuiTNexonlQtUDg7Hu0sCN3hUFTzwtd2HrBzMhtjjL2ledd7XAK39x+qw+YYA4
KfK5NpT1pNX1lzPiZVzk+5LLn8AuvlBnW2Ge6v1FV6wsQI+BnVlXiTKCduODpJVRa34y2cyeBQJj
tGUUGszKUNLJ/DIUF2Z9rIsMhcSw3H6vXE60Seg/sJpXgdt/oS546/FZB6PW4ge12SqZaxdVHsEu
c6z012lolstc//KyOL/G6aPqAbxgTrxGc5dGnVK+rX2F+x/WcGjH8xDYM+QubZhDXgE4BIU+BJYd
c3zAhVDxwxYY9xdUAKhXJ5pta3rmrkzC3LR+d5Zt+KM9UkhVUEpcb2OXcbqY7MuXpH+QrgpU2OGn
hv1LB0eDnKzXwl0+p/VVURv3bKnuCwnQKzqAyALkxztK6d5XuNH0FG8kw4EJocChKFUrkFdnsceH
SsJQYoxxU0zKGrvW8bVjE7U5/1h5lP6YNByg/fpguvGlUeo+XIp8CdbELKIYAg4l2xo5din5wBCv
Kq3mT5PkFF1wVbbeiunXfh7NRxuWWD3+K9L+M9HN56Ue9aAR7h8C6cdwMkdcrtfa5nwTGZ5MdSLO
VF8ikSU6IZiJegBW1NGj2Cy3VMKuMWw9CmHIu6dMGgLDMo3sLq59bEFDoP8QWrzySjCIUBStINQJ
dlCuYea0HlNuf/bHKUcVOuNb2k4+lt30kGdeFxW1Sx3W2OpFpu0HJpr1wKD4qWrkfIVZ+bypHkFP
lb9Q7v0oZGb5sjG/Bmj6flwk16LG/Cmc9Z2y6THO9TKa3eaPOYk6qPLeDpdRfIIVIMkTnE80TeFS
g4ZxBiBXUE+sYw4lmHHIZJ/L1IEu1arvObS7I6acm7sGim4RTslhlwvGI1XRvEv3HGvDFMW9w9md
qKGaFFFvvCeyGvzeBcu8qiNoHkpOTKlud2IzfdKM6T8IcC9m2lPOxNRDCUOALrE4rDivnaT7PXYA
M9KXfG4uJgUYlFMJr4FpHf8k4acpNhpDYgaxxNgBkDBUnyZdC7D5hgXbhKWgZI2rAnSFXT3OJTQJ
2PdWteR/IcicJbyyJk2TZ9t7YifzS0tneREZRbHE1O7oa+u7Q0H13HTMRlUsHzlOsaPm4oNrxtb5
uUrLuog0M/1u+79swZV7Cn59/5NsP72XPn8A+tiNCIRqfK3p+rT/la2w6DZKswsqfZ2DhsLmqdv+
oy3GxfeE2Z7y0TOeDG81n6acdVujdZAHp/msl6Xzs56QLHbiMGUZpWKOsEosNffQ1mpj1OKI85wb
jKlDg4GvdfMBCWc/Bfjb3YNdbDqRmKTbjnlhsM5xNK1ldRxdchXgPuiLfE2d2jtwVA00gUkT5SX8
hjRGyQmkCskyXf2wYO2u5PQYD5bjd7XB/N4glDuf6wp01mvbz1FFVfLk4aoItBLKqLltsmvDPXwv
vlkiH3X16sQcSQsG23OVz16QF6I5FoqaIdFuAJjE6By4ljAe0H02pAwLaMLRuDWjxer1kcof+lY7
Ve+ZkeVHSlzSUIx1PE6NMR20lYrYYB1T8CGWdo86ZZpTtr69c2DfB4jHLszTWn32bd/+4mLatWdb
+1/NBqUMUbQHT6Jgciu7Pk7a+nfM+a0ZzdGlvdNGgSJjbMb0AZyGK+ZrMc7WwVgSJOjJFEEK4abu
gFplOrWT09/B31LBp8t57UFx1A1FXh2P2cNJJyL8bE84HPIx/lx1mHRyaLso6SnExcDxaBZa/ZCS
JOA7SlxdOpsf36zUdGNUNU96S9Szmtod5ssfbWm5x8RDhUfi7y+KtwwkRGRMuo7sJn8k3Tr77c5/
aAjYgJnZyiIrv9UCwDtW18gr21fFHaZncI7sQ7axkqS3L5Lkd5HZ7c1cdAgPmX5JVv2XLHrvLhsc
q7aXf/YkO+KQAG7rOYNzWec/bsyYe5+auJ1lBnOaYK8x2dCksZdEdTrc9jn8YifaWROpA2Sdfc4+
9akzBBP4ieejaYL2QSRXhbmi3kED0V5a2TlJTRaA20RbqzoeYT3WMHpWNOpLF5iNVp2klsz8FJP8
fmyJc7glk1mctEnJD7Ukw0ofXvPBa3/2ZODRRzq3lUucYjSjnj54JJsulRGWXtIdlYZl22pIroT4
y2O0fiXVwk3Yc8cJALZkuY2Ny1OgjOVhtAHCIunXHkqd/j+ZAJ6tRXqRyYz7goeZxdwMXrh/3Uz+
sQ1/bliX9ZSZ7hej78PazsV1X9RJg7VCiWag0ev8QIXEPbmNQN2R19NYKG/Q6X3sxsCWyhwxCSvx
vBcsDgpu9NhzziUMH78EDB6KbuYpTl/cwqnwmadDqA0d15HKGGP/rambfYgczB2XpYyEtHPYNtjA
LdnxEsKXk5Y78OmRArX9e6w8X/kLClrBrFyYOjDNwOoPB63LRkJKNqGiYPR6dFK8NFDyT/uTIKfk
N8ZB69KyKe2z4QdFpHeCEoqDg8/jotRAUieNZdaMF9CwOv3ALHYOO9zs/tItoLU4cAMY9OS9CrII
cnw8J4wf6rcbe/P9x2VJZSM3Mf2yQXXVdru92a8jLkA5IWnZwbYe4sL57DX1KXXU8aFE500VUYPA
6bZHfOAa2rRWppfhmyCaDqfrg1Ws88FV+z9dLSTbhJTeIlWfTXbN53LQl8CUzVOPCvGqtubd7Fm1
kJB97j0lDZiFsS8YsxrQYWH/2Maietrm57Rg2D3AYT5mnfHV9q57tGcM41nPL5LG+UG2Mn1ArvrX
WRfnrnkL87DXbNX1x0WPc78bYPPsA1bmUA0slLam22eGHSeZdfQEJB5nMbMjjqWTPS7FRShY1WmX
TvEi5KFRuERz+v4nK7PHu8SPr+acvl6Rg5HHTc1xy0ZXkmnHhb6WiKVi89mp9fmbH+a8paxqr0IX
6UW4zkPbIIYqUP30k21ynIPt2/SVTgd+vGUNX/ZJ0IOkufbZGTZBdaW15/Hw3Mc4E5csT6tHXMLk
qFVDNBqVFS2d/aJPDEvdpv3obDvxG1t5dI32Y39ohrkWQZs0v5jd/yGs7rc3jU74/SZsEJJYKk3U
tokRyBRC4eDc06xF5dXc6/SlKz1j01j8MVtLXobtDFGSkigMBLenmSFA0BjmH8MlvtRSluagkaZw
6I0hxGuDRC03/zcT9wCRBZmciY2uuGxt06QwMdleCreCE27909lrXz07Oalx1Z1LlpMlTj1aN3pu
mm/raI2l5SeVc7OWLvNbGf8TBa/cPtSuC8QP+tAlj4Zcn2G3vGvUvncHL86ljuEz7F8SQ1PtaEyj
FmisQuptW2mu+U+tH+ubXbcfRpedMrf8OwlW36Dm8VMBrjAWaz1UM5aotiS3rzPxu2e9+HAJG96k
CstaIiJA6PPgpq0PMW86OXNv+kuifOZaE59WV39GZ7JsPKQ4m9CMVBAuJoYDSSvnQ9lzTS6AK277
r0LasICbyxulFvRkrudGhAtCNlhy+9QwDD5Zbf9a8q49axAYl6Zuo3pAepxmytk1WOaPi3mb8Whe
HcV9FzW20O3oQL9lXfOietWF9XOinm/MArFFUf1LxqmIiv4irGFi7tnALsKePRLwE3YeS+zdYWio
39QzruMaKa+J1GZIoyFGgDHFqJyzVK1DrC1CjOQULL7huMWvfowfaoMNReP2kaarxVX3LjsRos+y
GPXeuoSWA9mrSGlM9Wz+XKfiC6I0PFlkihTdrJ1TpBkRSyoiVrcKbr/QoOO3Eduhc1k1j3tRIjql
PVuSjIZBuJOvJ4irKx25IdCV/rQ536TLuaFuwqs2i2+qt3wlU5z8VXmVdiniXijtx/x+Xcih+dJc
d3yaFlYlnhmMwo2fK1MbGE3y1ij5GHbDgEekLTqGXsxmIf5FxJHwg65xFlpxTnlfkgHrDnrll1K8
zti3KKrNwHJML5JW+newiSBHQJn3E+fvOIf7d1WBrcfIl5xN6ZIy3VXP+3G1blKW1KjDulc0n9XH
wPCDrX5tVeeE1Yk/Wg25NTo23W0H+y2gRxmlvJGyoVyUYv27IlCgoAP4tn+OjuVKZuyT+Vh7+l8P
Vyw03eE0VTDyxjZTTnHrPTDbTy65ssDzq4V6jMf0IxtUv80GHSxoe4+lW9wH2/t0AQ6NuflT0QF4
IWVB9FpIG6XIRg0njcZjC2hiEtgOTKcn1a1sOXFhqLBjpjIz43H5nRWcuLu4dFftWaryI/U0gkmZ
yhyncpkfh3wThzKuH7CLIbOkBKV3zhlHhHH8Virx576fHLalvZzajzmzgmlymXso7UMih+yQOfbT
qPEZfKuGKCiE1tZXu6sZrevaHPRju4QGpuWzUJO7l+DPLRVlDOju0ZxuSirumOToSO9RTH/0pSMF
hpqUCKUm5ESWFM9s/+u+FMAY0Cruz1ePmc0fRhhPfbEo0f4lDAbzpskzf02Exzb51EaTBGeZ2B05
TvyA2xUo/utkwgBsMDFlbt+rTWlyaB3IO6g/plAxyvSuT9civ2IW32wThBJWCk9hymm7r/LLgTIn
z+xHc3YufYIw11hbcTDW/HH/JyaIoY61zoM1xExnMpY8WPeJmMB5crI7yFGVQieOfmIWRUXflCph
qkmTepObgCEYa1GeSOZN5V2Zl+O0NsoFFccdnfkvIym9UyKUp52VsnFY0F6nZ3Mq0+P+Rdtz3j84
M6sZYzvo5lSe9GYRgaYbDoOs9lwIfYzyaVQoMtFA8iDsXdZeevPd4MGaxLtFcnfowZ9kstugsLQo
IBssJlTCPfIP71WI6mXAc3GvHWRozWYtLZxeBP3MUF/lNc05DsLSavCCznl7kJa49xjWwoaPcbdu
rA2lZwq+wS4b56pwFt/LnCeRtgz/aeVdsqSAd8ngL9y/PWFABMmrePWZ7sOoimGgm+vLwnTjqeYH
Hdw2O8edkoXx3DBMt4r8m5+dBOyCtGBcFuVejOklG7WzmoHb26+xWrEahDKoFuXKLkesH7v4fkLp
GQkze+g4Mqk+XQxDqjnEh/1TJWFB+Mo8PjqoSwvFBcKHws5dTTVoC1CTjWYuF8uUGJNi7YSU4rnj
9rzoUv7JR4y1ffOWZvNNM8fi+8rl9cYqjQQmQggGTsaEqW4u+7rqrWnt9LjfZh69otLM/1PO5CVD
XGthkUvh5Rf29IJvUvlucapNGJErhoaydwKehbo3GerjnnQgG9itmeU9uvmzVVgicHrJwNbrvLBj
Nrq/kcQb8SY5gTCs+LbfmNV5VXL7m2mV5O1Af+51lwrf5TEmaNdsyNWbvfpl705nLjAmjDE6ocmF
ylKK90nhRf8W0mqhahT9dT+59ntkkbZ1VAVbampa/sWrc7bVhtYqJd2krN+ZGxvnoZkW7ghm7EaW
nHQ9yRAJDdNhPw52cS7H1xHQVmRqFibY0frPTWQ0KsO5yTMnmPu4Pw3mwmJBTMS/lZqJSqOb/Dqd
Xte1G7hoapem+TgvhK0bWNnw5LAITyu0T3lCEVILd4myxGXFmCVoP5Pkj+UZ2lEhhD5qbcS4POuA
2sf0nhvN8/4kq1KcdFgjEWOsH9kqm+9WK1GErzot4tf/p8oozOAHfbjtfqj9SzBZtjK3hrfm6PDF
wLKooPCYeyg+KkIl0tvK81u3tI+KwaTNieUZxtAPpxnvVapi8e7YRZLW86ZpqXHYVbBIsfUfSexG
Tm+xUDBS1HGld0UGe5e9A2l0M8qUqgK9TerP+/GSO0UfLK6jBEvP6ifNS975GilpK95UcglPSqca
t6oksWRD+1ql+HA2VS95Bjyeg+5GNZEXF9VgL1Qb081bzgZQ6f2Z3LF9zta17w2fXUxzMJhM+hyH
KD67cED8m2gTQdFS225itrbJTugjYC1m828vQXpPmGN2yvu5QDlCObLU00cpSIfWLeZ8rcYwLrGX
Y0nSyBdzeX677X/Vi/fEHpJD0qP8hVP7aZVw5Qx2eyzDFl/V/4ntt+lc+SvN++VuI7bzBR0PpaMT
Dn33vr9i9lZ0b/fKilg9m4x3yQl0awVr4d3C56Jxu6pP1MQIhxshT3WOjWbMhbJZ4nF7u8VyXWLA
ppwFFwbHr22V+p2VfKLPZfc78081K/FQIV0OjVYPU0FzpmjGlijc3jKyt6TQ/ksUyM8t4Gl/v/FX
5gnAKDH6ZQsDUWVSaFaV+jbHTns15j7/DjczpPW8IeGKCe5xMhMZXCGDOZslAp++LZ/WIv+PJUx5
B5YfH0QFIChn9Acd9lfLGwvhXOByz7SwsI2L2SsyKlwtP6m0qH5iaP/lds7ACB00FZ9ThGXllvTA
OBNtJbfuEJERX5lYOQv7q0aN1CVTGZH2x20uQANOm/x7U2R+HxpbNAd47pbsAe3VLFnZMM6zQ91h
5dUNKQZ6huP0i8zG0pm9VKVqJD+sPTtGHn9kPvEmi5v9iWFrOLYFxwRMxU0lvMvT9sGQO7eHbmQN
kRYFeSJpWDS2CP+HygSdMcVg3Ebzv2qOvUdF7xnG0LL0pEOOA0I4OVfukbmtjVGb/uy7XRSgIr4H
EV72YTWK+STyNyQgM3iOQp6s+qNJB4e6LS3hvyaMUiq4cGvXPy/9+lcxFC5rj4mU7uiBZQzpC7Z6
U0Do2+syRe8ORskaM9sUBJ5ds03Sqh9l2qtg6nvz0Jjlmzfh2FjV+MXUrQCqjbgNg4i+qUkDPOMN
icYkXcJ2sNtoAH9nzIt7WZvltYPLcqMkATOL5qdJX8wLZin3XGkbfcho0bFN+aFDQn6tFjsQ69SH
hs601eBuamb6q3aVx2YpnpcUh07pPC+aFSPPHwG46NMPnQP53lX8Elr2zXZRcpLNNbjJ1MdDdxR5
T9eMNFWPGzpp9qoLROwN0uNd8oscujz0sANyCHGwcro+yC4a7AEGiZUQOxXZ1q2WK2Z7lGjgkhSw
4QaqAstJHzXF8i7fOtNd84+cCuHhOKve2Wri7CJYSigm8sXM+GDyqEctVygdKysWdlbIARdvO2So
1OZiQMPk9EiK9OWi8jEec6G5lxh1DVAxO1DwQF4ax60fdKCtyjYH6Y35haAJ9ZGPU7KZ05uDjoyD
bKYJX8fovhG8Up5ToPsbyzscisy9DXAOXXdOLvGa3voOALzS9UmU2fU5lrmIWMCTT7Ep2farhyzW
7mLRiwd2r2B327rl1HqfGWrcGobRh06zo8WbUGXXVR7uf4/H1OLcJgiE96dmHk7qioSyqZy37wEZ
ZAKXqLEModJ3GHDvjhfkmUrotugq1qmK0fY0SJlSlrWxTD68+AmhYEUcETVJ7SbTtRzX7AEixXOh
LvNRqvZ8KrX4tdRxCOQIhDw9/qepEqPXop0Wx/rK3cy47t3mvOqPrRTOU6U0h1Yd8FjkCKgTL3ns
f5u10TztR4DReSgrt0AgrUe/CSo4v5SODMptWFn/xlz7hlTCeRkLJifzWJ0ZoXSnbKMsz/JTEdep
HjM08NAtBWNG00UW75gm8kx0aYc26y2GHZ4V8u239TJcZuTM8MENNEIi+n5e24qNsJHfpi5mgpro
H8NmdG5H8VqNEFEQfOjhMOTHNRP5VRT6M+YfuggET/tZRNhlqDqJeTA82QQjgbzHjShK2RqjJ/R3
MfdeqQ44gQkGS351ZoOFSy/u+wedDkOMV2T86xWw7Csrax6mIQnyzXTapJl3lZQogRJnLwJkoc2U
1DVZp1gKEqFtDpnNVntkY/SyW3sznENeTzOLbv+4j65VomEboOGu6Jnn2pDv9nquzlD+oohlMLjP
k8CLIiHFXU+iOHPkcr0mAELQA20QUKrSvllz+oGFzX1qDxcDTK+jduwSSsmpqiIJV8wcE4e2nLdN
iSFRR1i4uM+xhfJsP2L3X7fo1cvMfjBaDEU9eaoVIfcqQgwG8ynxyKNj7Pe7UUi/mKlBUH9OKBIg
3K6Vkd/rTv5aS/by8XAy+XEvKIX+pPNW0tNDRRCi00fd+LCrUb9kovxvKtcCXRZrilj7h5qt+f7K
KyfPD+0EDJpRcv1Qk8Wcs+wLFaZx0TC869UGBNmegmLQUERoKSBtnMyYl7zkZiXiskykPOB9RdTc
pQ/YC112HxKxyqo+xt0PS/DZ6dtMECHeW6ZhhmMWBT3EIBqyrYO9N8GrGAjXUq7pJrgqWhZS2yg6
RhcZlAjbTkQOCe6VABPE3/1wIRWEP5/GhKApCULorSUXxWu6pOLOf2Pj+FlNq+BQ52XpKszKux1f
zxzrXBQiTJyYdLn8243RoRP01bb2QpaVdaiW1hJ5hIRGNqx7dYof9g8AQUF23/9XO4JUrQr6nRHV
vZ2V7hM6+RdvcIrLsKQPTjyZVztZ7OteB9ARiKtEexQ4Dj3bJMbqgmL3WhQFwvD9eWhGI9wrUCSP
oaYPC/fvsIZJZouH1RR3Ha/XUcETw96Zd8Rz1pd2AD2g1RdYnIyOyQk77DuT/YqNVXW8z3jyWabk
UJTm/oNXcqQeqqZzkY4PwkVKlPKp0sOhou8paTyJ5kc6WbiPB7ySU6Qj+YSRW4Nmj+2eZbcFJzXv
GdkJ5XcZiPSBvImO7Cg4omQDsVHcRnQdyh9rfROzFzp4AP+KqYHZA5Ka9Vl+mry4C1j47uysJM9Y
nTAGCOZBK8+uNX+6SYI6kucIwr0RxDMkS7lJ2zXuyHxq0mstuEbiaV2uM8RPWUKwJaZtBohntiS+
O+Fe3pN6AjLTYVeXOcShbGu6EYjiI/a3J7b+gIS3qegY66xOx9QfSMAJRrI4DmOKkKYZSdKbzUFc
USVk95W2DckIirK5NgB5TsbnXmMpjVofhxn6rIStjRm+J+kkrZ/2MWLqTVlgrXJ55OX2EyZ03x1N
0w+/WSJ2J1YNbwhKJJsbizkifnpS41gh5PGM3lVwnOhDrx7S1LomkKlPUiAo0pFmjvw+9nDcfR22
SP5jzqn/KsaSSXHHTnBFT0PaLZ2Wui7M30Hm6Gt3aSArYdKjXlPyp31AMQ5K/zQn4yOYcD1ceyWL
YPHA9YNAf3VWCvHd+0emW421HhJO41lXFI0ZAOf+7z5aqpiLnaY8G4HJsnfI6ikSepohbWJuVZSw
eamirLXXf3nVUasigg64sDZWCEeYEe1/xqm+vJbbXC3h4AkMaFmXKxd3wJqftkEyqS7j4Gcj7xM0
20zFxNzwB9iH6F5y6uKC5ZA24wPZLussca5ZpuY/zGQCMLxt47uq/e0pnMtDN/1LNMjHdc9pnyAk
R1BdQZ1LlDI0J1tl6cWOv+00BpKUWgCXyp9pV3+wkiSsQV1OjqWe+4kvRsxTTamF4j0Xf3D/F8Fa
K95Dnf6TSXtsHd4a7l31RbSV+pLQ+1UMtFTZef7gJRRdnTrfY9v7aanGdCl6ijOhIlRgqwIUxWNc
PBnY5CjRW2Jf8/fdOSA7voGNL9LoqRXufyjBmo1svVGvrQp6jJxGQCksiHcS09gkP3rs3ojZsBAv
0r2nnkNjt4WpjpjlLrnV0IN1y9v/sXcmzXEjW5b+K221R5pjBsy6yqxjnsngTG5gEkVhngcH8Ov7
A5hdT+Kryuy36VVvaKmkREYEAPfr957znVqOD4QOnRvLfbMoVheItbpl7iUvvdMFaKmI62Og+iYJ
Ed/7XSABq9U3NFgPIx/Ewkotn1RITn4aIKSFriiY+IWVbJuiJ55m8pfJsSCExWKASBA32TbT64a8
uMwtZ9VnzpapScTZiRgWqDfyGDaqjWg4ugZZ5N6k34msIP6YrJLQYLahG/WmbS1CKB9SCLxEnIQ8
GDGyCCPRGAfL9CUwinyDW+YnITb9Ok8EQikukeEctagTK8v1MxInOa/SL3ZOmIZW0i/uq0zKLYFZ
S0uz7XtdpOWewft53lfLurDpMzi3TKX8M20EQAJ21fD0uwzNLG1Xj+JQq6F5N990mRwyYL3Oc8rM
9lTZgXYwXbVYWUWtrkCxhBziiJRk5IlByFvEk+g9SELgHom3TezhgrCXd5yKgz5Y0UqlklsTm0NE
DNOZq3kmfIBaoY+fEW6+z+TJDo1+4TvDwU6JbBhbYvW6gNMnXHuUaZhypnCFQrQ0cQnhWc7rWp3w
s5NoQGM/9TDVEpWvno3fxskrNx9PTYsRX58z8YP8UFKB4BcwouLgoPqFUqo/Gon6lgzFPaGPzRZv
Dzz4xnNJRZL51tcTFbGwhpG0Tp7UXjupZsnQqdQINjSiXaM1PT+FCATFam+ZS2vXqtOYUarZ2pD2
m684hxnxEBXGMatohYyssCis0TMaeVQt1E7vSLCyDjkAZcKesoxFFau7IlIMT4OwlxoKhVVHn2t+
crCQMbWJmEhBVhhBW95Eo/quNhIlY4y4oRq4kX2T9QjuHTQ/fTVXIlmF5Nhud7nggKMJ9z02B4S8
hrx3hqVuoNaeC9AqqJ+dEoI4mHmEf8g8+HfVNdZzeTKY4ZI5vAmHlJweblMgKS37m9rY9ZED0rUb
arm1sjSl7UYwWKoHNAAxShAviqgcrL9YY9KPj6ZsmqXaW0Q7ZSkZqIN3F8KJY7+s7LQ8sFvhKp8y
o2mvIk/WnKvdfkOBlG/xrejrSFGPgD5PTtwAm5imYTOIKUuKx8LDfhqxua6KgGgBt2Np8iKbbk+8
8GzeN0NGxGPpQ+I6/X5s4SwYSAlsR4brIUKibXU1161reKWOrHaKH6NgDA1/jcoXo0NBpz4pjO5G
6QpvJU1I/VOOma5HHzZiz0Nsdo/zQECRPIatWhcnVk0y0XjwBN7ula4Q3m1b2j6xU+9SwylZuDXx
sWrJtfdw8uLRy3kO/e+GXee7Ua86vGKU7Fmo0oQ0u5/wZncK0wRSyxV/M2S6ig94Q+itcXBHRDqF
CfSRCtzdlGV6kxmavdWL7G520avYxOcDJ3D+G4vu2V3ELH/aziq92JJA4F31kMFpOiT6Bi8J2dUQ
XmZTMislegemrCobyRTNllOtyuzQoNxmYI16tYle3IgQ5MjCkZ017/M/S7Xh2VPhEeaUt2kMWD7T
ITR1vqZuLFI6z+gPxXegEcGiaZg/kwygLPDZ94HFcd6o2ieJ82EZJtm9NzCtRcPMwpE4GyMRCaZA
vHPzG+o16nPLM8pl49orUeiIZVts2fFQ3ye6aVysNtbWsiHvBCXoMUfDf/YC2s+yV3tOr6utx0z/
jL2VC1IWJlRG5xQzDDlXBoFJEEnLVUoe7DYQ5NnNuzMmt/aqplsnaw91yAU2c6kfGRseBz0P7ktF
OXlkiS+JBAjWRts2t4PJW6+I8Nv75p1Xwy2ptIpIh4hARN3qaxppyDQrfeCRRGzw/XOfQ2GN6b+U
HbMB5BUQ3z73o2ysu20//Uj27pZ5fgtjgLGXRPqz7gkovBkHdalPiieDp1aP/YrRaBrtFHA+K4hI
43oGQTjiOpM3gKVYewSrdK2GxoBAEU1R8ig2s8RPECMu7BIjWiIQyDPRivcixt4VuHgy3C4qd1gu
UisH14qX1PbEHZftU/HR9dFBhWV5UJXmoeoc7BxsWniS9UPiMK4aXiqnGW4cUd3NlbJH356i1sUM
qPjFNvakvWnzNlsHI6qlOCAQZyB+2dRzYoxYpIxhYfTKm6GFQLCwNTHiZHr1b/+g9f1XXKkJcfQ7
5wU1p4ahA64ed+TMTvmFOQPQQvYVG/xSq7F01KlBPV5W+jnNZI7PherFtR262xq9StmQG1cNgogF
OYI8/2Rc/T+DJ4LSe88Br3P2b/5j+5FfvqUf9VcO4/Rq/vNvgW7889WtvjXffvsDlu6wGa7tRzXc
fVAwNP/xP/mXaCSmv/l/+83/8TH/lIeh+Pj3f3vnUjbTT/PDPPsVmAiO7L8HLP6v7AeKlm9f/v4n
X1H9Y4KWOa4rSDI2YUJBEP3EK4JJhFPuuq4BipjA8okr9ydd0dD+gHhvq4JvwRPUJ+59nbdN8O//
xrcMHY07P0jl/6vav0ZXNH7Ha3E3UYoRX6zbyMpVAdLod4YQsZBKY1TokEvl1CdeTs7JCJ+WvIYt
cklnodZohqsQBdQ4hZHV7BB7sz7YShdevVHZdpxidlGtkalpHQyGyFQnxSmqHBabwioXLs39wTA4
vvlHB40jyzixWz6nLGPSFBTUpHqKgFIxNSqfyuiI2BzPYdSj20ARuOHJwCTed++pqN70rvrujhdC
SZ46Zbh6RdJtbR1/f+JKlCrhrsKFSax7jIv5grM4Ao+BDTs3e3FVRPGjUsM3xdCIPjA2Q0luhKze
S4oLamdhR1eBcGaTB8a1axt/5ZXVUXUY3E/gIFzXy8KC4cVj+DEtDyW4CEo6A36Gni+6RLHOMdit
VGNqVimQvEh8A1OsoUPmYye6AVh/TALj2nP67RBm35khK1vo+emODLG7JPsh8g49N7QgmaNjcCVL
smopx6Hut17ymBRCXPzRCTf44wjNNNtxKX70Hhb60fBXVe9jYo1SlHutt4plc6xU46gKfVfZqIkH
+tjrxChpbNUHPhPcYWB316GtP4XOQ1UTU0PHKMJul25thtAQPHJoRfmt+qiG1U8vVp4z2RrrMqJ9
aU9JGXVo/kS9ROr1kO8rDArLqO1hzGgmg2lb7twcsFE0MiixcbEUaTEexs7JjvNz9v+Xo79ZjtSJ
4vjfL0j75lsy/LoczX//zwXJ+cMUxM+j1hKQl1BC/Z8FyfrDUtHDuSTP6KrhMmv+x4Jk/yEmni/q
HVYfKGigxv5ckHTzDxBkrnAtEJhTaWf8S7hX3scve51ND1k3LcMUsNWEqdlf+Wq5mRIm5tJQHHMd
j6r5CvWR450vsRaTpsbBO+U0qD8YEIgym4CrlAFRQr1mt8azAxxDa+V9ZYzbUfofdRkF/xqIkgXT
cem809IEumaBkv+yYEbS11wR6thFLGzsETh0ArigqkdCTRgfAPfONcWByjo4646nLcijd1iL7X2I
vXaP6Kzc2B6VUuoNxoGt3Fv6/JB9XtQ/f7nk/0XZ8IVDyCsFzA/k3jJVhAss9NNH/UvZkIjpCpol
6hm3L15z334dg6E/5xalaYCceR/51XUolJEjgmM9z0w1BHaEMknGtihStZ0aCIhwLcmyaZldSX3b
Gdg51nlbDG+VL3da8erVPaAUy6zvGr0geRe+j9o6jNWiFFx64w7fSzAkQTLNJspAs7ZeEGYcRer2
xqlf4OxZD30ZNRucemfbGJyj11rKptR9AgPSikGyTYpHiBh4JbokP9S9/VNpnPb2E4ICIBFZjjHK
eyViIlcm44bTcwXfgUTKv/48p9v/11tz+jxd1BI8MiSM0T76cuVHRSs46dK8L4CWyTbCpBFTj7lM
gTaxw8gl9Fzsv96+GTL1FFbmw0D7ZRepcBu9yBquttO+/M1rmrB4/ygNp2us6joJTo5lUBfy6Px+
jcu4UtF7ozvUJ8W/rJT+lI3jU9GPzUU2QjlnRMkko3XXxcXPERQUItxueEtz8Zy36t/h0Oc8nt9f
jsFSQ6EjhKVTvnxJV8DjWbddGgHgxH2M4gRDBKkndPnUkoz0Jn9temO8/ZzAhtJSgPDQ9ZhpFnNP
U3M69UisuXpIY3Ofm+LVkQSiGlFOxmKbv3uFYR2bHnOkA94ZPEqkLVQtDvZtxxROTQeK9KJOjpke
h5t/+aMGa+7wkVOTsQDZXz7qrKw01ASoLuqyeDIclBmFOrTM9P3vOafeXu+7XZa2w6PjfTPIHzlK
BvibTMe3muZmtfrrlzNBMH//pB3OLTZVo0MPggXp9wsPws3K81rl97tphn+5U9caz+gtCNmUrLvo
do7Z/evf+QUVzOKv2WwB1IvTE+ByoX//pQOZHxGLDaexPHtUzJjFRMfm9glkbQbyHHr0muQhIk7u
vKzD+FO5m1TT6dskLwDD0lMCOPxaGuoLMEpvH6gjk0o0v3+zSn8JXplf6XRQYj7lkCymu18Yotmg
hplqIPUgBeDZj0MVaYKqn1W1e60zFaiLKJR6O8NZyd9e9Xh97yzZeIeobV8VEY3kFBny2I4aFqOY
v49YaETswhNVE6ncQme9iLS6c7q2Z4mvDxU+lZu+QKHUi/pC0iEW2EbNnwcDBcpfXwbL+HrxVZ4t
cwKQmmyT06b9+3Ugsj3sY70ppkgFd6/QZZGNXiFvQrTehMwrysF+8FItu4e9758chZOuyIoPQYbe
dfpeX4T5vZ9pynFObPH1UFnLoIjWddWUt8ArCcUj/jPOrY920KKT3Y04HvCbbtKqOyhh51xbs3LW
rpK/EFyPIsyK3qQn64fOsbdj3B9B3/SPriBgJDpVvYPf2B7cndFit7M0LPQeMx30EXZ2n3r6xRsS
m0mExjRck+ybZhzvAlG+zjtXbGFrSuMziVL5Kfd93h5mNXIWMv0hNc+q6+uPiayXjBWDc55O0upp
jaPXAVN7TEfYrDLeFbXsDp+CjyJntK2heij7yryvB+cB8t3cXZj6L67+LES57mIUVTQUmjtWzfEm
QmrX47djiBQhAonL/FK0Ir/Y2nAyYmbYfdcBWCCvdO1HPQ5Ls9cWAEn8s5+1qOkqCXsDtcmes5hH
bvhNy869V6Tjnwvtjow2/dwKFkREqMx6UQ6uChDVe8eyGCRbRnTpurAiyl7km266+frpizky03bi
+qHRbJw/nkUaoZ9a9UY1lOLA7ELbGQpdnbHx5LEYtBcm0d5RSyenSGYJpEJestDMyr2Zv5QErqwV
j4KGbPlgFbn9qi8y8UFRdsjMH4hz33Ktya+pKwiwtRCgl3EJtnEC12BOy560qr2pW1/sHY0VQGOW
eSa4Q/CwIZ1sjI8cGcRr62AMzcbGP+WCAkrA7vSLZOR681851ro4a/NrE73WmNYfag38yecCY6pk
LM8p0dlglzuTAeuC5vgqdEr1BWx2j6G7Gq+NgW6zVgGWxUWmHRpUNXu701AYNgPyhyH5MXeVkeC4
RZZMRs7gPmFqduMqFSB2fQ9pqXtlXgDIxSXj3RcIjaK2K05lOHwvct36kWYECcbKeX4QHNPx70iR
h2c4MWWTkdwuZz3DmcRcCBmkumH6sWmUKtIkB1p9jOiRr7SewxsDnHRtRkwpfe925BJOiRghM60J
YxZLqgqnyXkugdw0JV0dIDDaCaILYysji/da5VQ718EITrHKqjY1pOd/Wtq6fYXTBr/ZDyz0sPBt
FKt4CumXnVrGn5uceeY2F+MLQ8LxUCkNDb2E2zdE6YoSzGxRSvqgc0r7tRDIBegb576MT+n0BQ02
UddVZJ18L9vWQJ+QNvG7RUPgHr6Rknu4IawlQW2Lh66CajmMSAH7D3WyMEAbszA72s2ydrLqkT0F
MoFZW+v5X82S1EjPrYN0m49QQz/poZ5dhwwLYYehV0GC4gHwYQqqa2Dq69E27jsO5Ew2xi2xFfF5
tHu6mdqIl8AicElNQ1aUacLZVcEBf1X6EOM0uO/DG9/wGdrEuHs+2/lte+/W7abKYIqmtDkWIREY
t6ixIpieXvCUkZzMdJk4dYIW3qOR2CJs13R72VbORTmCIDCr0wifHGFrjCLRTzCwG0O9LlR4u0pw
RcoWbvMM51BuGs9M7V5LnxkEupBb1G3xaVSYsnSYoWB6Q/RFYndwgvEy2wPGPBObCKDJau4D+w21
JxG9u5r43p2OTPE4i3a8dz/pYRnTGr4ZrfTgFXQJk0h5i7oOGIdqZ6tORv0N0tYQ6hhRpn3vbGDW
BidSy9E99njIY1+Vr/N/1Wkgn0CdvaDZS4Q9nsvGyS7GAKr+c3t0strawYxS17i7Sdse0+7B9t2C
YUD8WIiwu+Ppe7VR/WxKrTG3+Kz8TcSYdzP1jKB2B9aiyDvvWE1fbDUfVlUoIP6aVrrpaNkBoGFj
0vvvoYnU0y8U4z7AXG50hgsgmGdlnsxjn8UeMm/wsX9omHYfOBpl2yEzy7WSQMUp8IGf9TBA2Yr1
e6s2iJviQu5FGP8skRMe/GhoQFmphIjkXo3iu7mLle4JiL629yPQKD7Zk9C3ev/OKCFdylavnjw7
/u7VLOVNNQU+F/DHwG3tg1bCbimq4F5V7LVAZgQVsHug225tsKdOqgXyTdRNYOjDW6gQ3C0vXt7e
VhA9TghTgOQZBEN0+thjf8QSMIMfA0WtT/OJC7tfuwgny3Noy9s6oXEeqfVFE5OhtIudHaiknUvs
7GucKhdpsQGDAbsRnBm2haJfUNhWJPL5EiCLTcxzMrigDI+DUBl6j26xcj2M+/MIz5M9+DwV3KSb
QlGewCMhfX8zG25HCicsq6SCAT/eIs0JV6jLcSOj3dw0EDV8u9HvCs5JRDCoHbOunPEU8IS2KXaB
TXpr3MUYX/kCuaNfZo0HWiPA3jJqab/TESieVL2Il3aUH0enj86MX+KFGYfuOjUreT5khAWeyD+r
T6awieK2+36jSgf5lO8S5NbsQrzNShUA0+70xzQqHOaD3k0UNVR2bgkm0khRsyEteIyBtrvSv0TZ
QOcK9aWM6u6G12Zv6qYY79UgvKmQbHS5v1DBBXyXFE/L2fpbT8kOlj3Gp6B0mVlDxvf1YDyWfhrf
mXTPQkME96bEGzaWiEJzEAjLVCrNhqHBWZpFS79jlA9O6RVYoRJ0dGqhIOjWqxPWe4LlhbbvzYE/
lU51IuDtPciq9NLAMBv11rivZe7Txxuq66j4j2UGALyAN3aHzl8yIFEhN1kAZz2sUNg0bCgmTEqp
8swGOlwMj3D6sZYNUjJqm2ZLB1I51NCtVkXqlce6J7ivZpXFYeS12KUclBvmsLGIVb8jLfjBLZv0
pvImdYdeT6tN5F/TEJ1YGOmPTizVdVLc9b0VX0dh37c+JOn5NNAlrbnUfBywgyzkraz5FVQx46ot
Jq8agR9PKYztKOSkeKN63fijg3GFo/xAbUPB6w/jErdAtsqnt65nPrwuGh6dkbAN4PdfjqV1cSI3
u/HG7kFFt4VOJfB3puvWt5p+4+cJwd5afrGsmv3OHNJ14TVodDpv4h/2J0yoKLOE4S3aKeByrD2F
548QvcgYX5yo/IFVIttolcvdhDQvAj5bMW8Hl0McVg1Yl0dXnSRGI4nla1A1j33fvuCCvIP6lD3U
025UB/jnm4VTu/AVSIFBhDPZMEWS4ofwtD356erfnCO0r71/em0WSak2wwfbtKw56+CXBpELrKMg
6JwjdBgeCPLTtjMIlVMeziSlf9PrvjwGaAjKOUTdqeP1jNmYv/gJ5nrT8K91WwEe4wMPQk0/lNgE
9pqsYNGOf9PsmE6Xvx55VYukKV3YvGyNVftrP0uTpUg8R2oc5RK0cJOMRBtDSCOpXZ/z0LsYiLQv
sVP42LhIAf/rU9eXICqOlK5Jj5NYM/w9lu3YX46UTgFlQLO9ZgG7zlnKIgw2oet3xOa0k3xNVMgo
4VrbueMfJ87OxSaezdli39ggAXdPYG/GXetg1OR0gq1j0lrOfiAvCp3tX79Y/Z8uLbh6Ori85mmM
hNrm9xOi76XoCKK8QtWVTrB/qyfLfTH2eXdkFITmI4jvSs3TV2Hjd489OMAEA+bzVOWc4swPl/aE
QZ+LSJbMYDVKAji0NO5JAzfcrQOeaWnUcjjIovshwxowc11znukILg1qYb5WNhF/TqVQw4zKRGw0
/q4d989v0eXwi2CCaFWo7s6X4GEJehL5L4STuaIce3ZKlFYQ9hxX4nXIMzwDExRGsetybaAuW5oC
wNVff9D/1BQkpcQwuTEck19jq/bUoPvlGcLai0TFsCFWVCrWO1zNDVrYYBF2kXPFqQWoed4cotEl
kZnO9srTq/Jg9pPL0Cp/jAPGZ3INs7+5A9SvncHphVkM9xjVEQaqzd//5YWN7qARvmABaaNTdmrI
ksy1NruQSlBSkqIBV5P3VtU48GUhTp3JctA2cbdIbQN5lq3nf/NJ0cT/8vxqjBcJCTEdQ6eVysjx
948KS1gGvgqGuhbh4Mnz7WePAVczGccrs/fkocSUDPu6Fq+NQ9S2a3f3dZuS5uTCrkdGk+Y+DTgy
vA8NqKKDgoiCuGSz3Y29giImya7kSKhnt+yWSWLi1KzJwaY75z4RXEM2FO4AX6nHW6xBH2FtxYey
d+5ngR2Es/RmboFbbx3OqAtCHnBSc4VgKsYOBz4SxlC1LlEQR7v5yZgPWk6nAGkFxQDwIvj+2Vz6
rIlDRw1RwSvV1W7cVz7bu6ShLQu2S3LWPDpZw1sJQ+MhttybudNQjU1y1ZwXAQxyQnyPGdnJhVKo
D4g4h3XSSArV6ZjVq+b3qkeJoJuN/hhm8W1ejPXeQ/J78tDcL8JyI9TauGjTlxyH9fLPs2gXYNjL
BogdnDTW6FZpYFc92oKqBgHRhihqCoJl3o3sZ82p7EN2gB1FhmJYd9PwmPtxc9M5LCdkdO2TkQBl
pEvpMx+6wfkrjEVzN78VQfJb53jaAW3QxI7iTBEGpknMq4nLo3GLO8gzPxOvBmRjevk+I951IV1R
3glMHAdgC2SQesB5E3LRwUdEryXHoo+G1GwR232wGFJjaURaDn1MpufKre5wFQ/fsNBycEGa8+z1
oNv9Ku0fpFvVKwKZMFilaP44E4NTxYPgV8OLP8DT03o13ojRCpbtdA8NvU/pNtXkqpM9DCmtD30s
dwFoy/ua51uj8KdiaAGWTkVQa0v09zYeqsFtzkbtHHGUl0fbv2tTckbsJulPWiAaZjxudWqa1ljx
yPUQe6E9TgUAQvb0gUHQ521jK2KDnV5/nPrgpxLq3AK7DKaXwH2L85CKTH13C7XgcUWz1OcS1EqK
1KwKe3BKXLw9ahSwTyOPsTXIvVFhdzDr6opCFVhdh/NrMHFlE/XlOQy8GVSj7sppaAM1Yh6ODuWx
y0b/8p9/alLDh65JeggsQfe2HrB5yq63n5y65cHQgPsPuADnXyIUssTQLjbcqMMV3blcyyT/wApg
450I/aPZ63fzyV1y6D0ExkjJSZsYMmZLUJdIjI1h5N9cbcxWoRopW0/velI4hNwHJaigsTXHmypV
GXnPi+uYQ72zhf4c60Z2HJxg30kFaC+Vz6IKZMIDqKIGNg11mZggAzsAHM9mIS99bFQI2YEsyUj7
kTL3uw8S7C5Fg+COc8M2mRKh046oFMQYP8rIfODgb1x8Ihc5GobPlm/2JxPv5oBQ8s5TunrfqS1T
K3WarCtFeBrj5NxNt0AlofvY8DAhQFrBg6M3eA6yBj3gbD8IEZbjHx0PCOYFhgX79c87obQRHJi4
GvOASiIMm0Wmxc6xmK6tFyzQzZmnHBb6Xiji3OA8uWXXSZkBwNpTo5aHxx/9bYR4fdmKpLkLfGBx
iiX81WjIa4+27zx/qSeHoM9xmVFhou3RGYf3Fji/1OoAokY2B9QIi95kXlZSOrh6XZjbrPV/pq3d
nxkhanvV2ZgcPpfzydwZGb/M27LVsEzIHlxGp3QboUT1Zn716SgeojIHoTW9F0zYsQeebdozPTj/
leNt0Q72T47mHYrR0FbzUjtKD3phpSJjp0936GxJ/oVF79WxLgkGRmpVoW4qEw/cfDxOsTc3LUjF
z9U6GLTF7BcLsOst2lrbzr+8dhBiuFztRanr4wnV8nbEnxVO9RmCtKsA4nvAoEP+iNtEu2IoMbYw
gBSxMbJseUTs6tXZEWiomyYttz3DtZU7WMOW4hZsBxwdo+543H3z2yzXn0LaLsNofxttOzhWaGIX
9Njt82yy0lXF2mhigr0OpXdMPASDZtWqa5jGkMK8It8HRpXtGhNqCrRlsdJqnyj42KxXDRybXUIo
waoSSkCcTzisuK+juyy3OYbMz8tcqU/dnDDRldsIpud2hooUNmvaWIGldKFJH53A38YmCTJm2Qz1
oqGmZj6g3wtVP3jUuai8zexgEDw6tPnwliGxWyIL2SlRL0g3DGD3d/E3QX8biChhxkkRP5nSI/Am
dvVVZkfxtvQtwJpMVY+03G/mIimQk/FLKxGDA9XCdAGRUxrxFkx2vfGLwrnqbRGRKSTfdU7r19xX
G1z4HLSNJMHrAjP+qtECJGkqLU8uFMnlfMLUUxGvcMUtk8FJ3pWhgjWe9/5u7mzAPMN+O+2cYLte
NAv6mG0WFcpIvXvuxItf9hdAqLjTu/S7Azb/I+mByXcPWdo35F+Mlzb7geNULHEgVGtlXiT0kgG4
EWb1azMQtZJMsEKgmIi1rXhpFoJB2Nhb+BV0FxivfjfsItyRdxpCmWXhk5uzG0rrZn5VLe/7CKV5
EfhJvKl8KCwUt/kx0greshTvNpLUQ61L91hzcMtrjW5M27XHLhT+0e6KJcd1e11blX8/gF1dsgeM
r1nkP6B7VcssvRqD3m2ZOXRLx/Wcle0EOMgwhZhh+D0d5E7wrFwHNmK2iaIuN8m0j2lJ12zTUmK3
6V692AyfBfGhg2AQmUkV+rzh43HmRLWMTdzYaYTbXSWij09JfhtZCmmsqsFWIzQCZwF6gRpHYAOJ
8joPdIws2CdOeChrWPxC5vGw0JF5YGYGHaC6CGJjafxMuhib38g+z7hxkxaej+enH5cykflpFpjW
VoQPVYOes+dxSD/l8FUACT2nEiYmoLJWoa9Y8DxY3XyRE2LSMtykWF0Eah/cDIlT3WSNceQKbyWm
uGdI2wQs8GAu6omSpFtDfNd67nOfxN3rgFluadAUftBsINd63j+agv6YAfTlPi88+J3AG5SfvioS
dmkKUoal9soo9PYwilzu1AYM6dwyISDStjJl0Q128ZoUEBBSIhUOTe3Y+jpNic4xh+A2Q7g9GRsh
p7Le7bu0DXaZepSJ1tPJYjSW5n2P+J4w5HhaTNrppbVuQ6MueVZ6Izm0puzPQeifK9jIDxrqPqWT
5WtKA3qev6n64K+s0crPtlo6S7yVcp8FEYsLtAZ9GwPM3Rgifh0pGjZUaSEoATJjoqmqKVruLNGW
p78+dhm2MY3bf+0GcJrgJIGEEuEiaNuvzQvNSOPKmCDDn9lO5Jz20ymVAiuujT1OcnpcXdXClVVB
EluqCUt90PesZMPxXPdm+12hKf40ErIGIUCSJ5+mxgWqmCA840VEBvQLQtS+NQLxr4FjQB1PfVd1
5SornIXtW9bGH9Lm6KQiJMipc+ByWM1q/mOidX9+gzOySiXePLXl6HMAUfEdg6k+GW2pbBo3NW7s
lFI0bLSYqQOWyLxOHorehgpWBtmDLF3oCqQ2CqCJs5panSTVtHWHdW/bMf5/JlScecrLkLvdrYZ1
ZSENr7i30uAttNsPz4wnqQcVqpEAKNEHMC3oe0D6N/n5H1/CNEJlNYhy200tLtCwEsqBqzR7Fx1H
tjfawX53JXSRfmiRczfxHrugWNa2A8q+jRd2nAxbYofgJk4DNVNx3J0YJk78GGIuU3sYLui2565N
xjsKwVldR3fsdp5VOxDVW/UBAz1cMG+4VYNcZwPhJiTtDG5cRxcts9Jvs4Z//qLoQX0OFbmQogLb
ndC7+sfHwxTrm1PioJhXABNGfEl5vofMi1XSHd5MJ7LgGSBEwGW6xNqxNgG9P7hB3N/ipFTezUrg
y9C8/Jp3Zn8EjQn1oi3QlqJX2c2tPKZSdPr7c0rq5rFo9I+haMfbIYjeY8kWBWwqubHdPvgcC020
FSZ908G7f8pJGkHliqdzqnfGXliXIGqveer0a+kWpKRMfVjAHdWBuK6dqZ+6xFDe6s42wFHF3soY
JAlaZfNgR7b7RP7Oi9k7xV7kDIcZadJHxf7MKdsjPyAqn1syv86BtLlvUjdeEH5l75U0HHeRWzOj
muefP3xIEp/dvXSKghXBIFbAZLDh0ZM919MsPW8HfxMgr713o2Jy/LrxxWnFdp6UcaJeWQYQSq/F
Lg+WS3vMTEBZY+S1e0YJ3/u+iQ+BJuubEb7Aws3GbW4o9Trq2vhK930c6O8qHZaNomq3bpSX+FK6
nnP4FHWbmu8dS+TCdP+sjQdXkPEwbUSBNPQVmkXB7pTY4U00/Y4wIVmDBfEMReXDtRL5TPjgPsvj
/ecsOZajvC8c62UMe8RcgfozwZRwsvwKPYVIdwrCbXuRCZuIyN4FDuYLZVdN/8WQS9kRtOfBfdJ8
IO2pc+yGgNC8MIov7hSoqJbxWlPG+kgW7LAxlcaEwwGKoI8HFs28Mq9D2OvPZlM9krwysL2p4BkV
7z5WPOVZ9N6LHSv3bpCOb5WpH/swDh89Cbk0DDlBAzLZlYxaHnKDo+5IlYFRXGS3CpmZbl09jkin
PoiAWnbZYLHDM9FQmtD5QEy81ArYTrkV3vZ97T4oJBESyiPGqh7XsiEFAm4tcxtadgxto+CujYRD
hkVmrIbR3SMCpU+NYg+tN7gvrRrcKcdMPVgutqHYMeRSOh74N4uUTJ0GInEaLjkEcWfR+U9xk8KS
BlHU07IDALZI2k5HQLSbVRgQEqgZM8XfgWXAj9b8b6LOY7ltpd2iT4QqpEaYggQzKZGykicoyfJB
zt1IT38X6b/qTlSWTyhbBLq/sPfarrMVAIV4DSELFR0koW/SKEI+h/kD4FYXVM74luV3dWg3TiAM
svxZeakTPsbpym0NOH0skrAx87Ll87O/iOmZsYTc+n501FICWKdO3hy96k9LJW5dXqhtnyvye3Sw
oQHRLmrz77Lt215yqdEk9bxjGHX4VWqa59a2jX8VhTW15qW29jH3B7kJsR/KuUye1eLGzwVQlE0N
CmD1+Da17I5dZzVAsq4VuoiZIfEof9n350TXpgpnLYkZ6EcHelw/2VG0ts9zw4AAeMY+6Vz5C0jX
99wqrKNeH111uImtwP2sS+CGsmq6fVchla1xfes6o4iIfbPwJ9h2fnZJlUK12eUfDx8SK/2UnYcC
XtqXxpscQyz/zbuZACfJlRd2xGxckjKF88/i9RcwaWYM2evjcn98gVK1ilv3zB8iOQ9uP/xKYjzY
WlqyMjL9dxqaYj8/CjjHsiUxLygfbNLDZoW8D/xTqFq26pORoE5304gZFAxOwVhtjUUAC75lWG0Q
aZyG5lBQvOIHSIWBWEGb+qsqlhqkBQvXhxonrl/MXmvOlKqr0UrmWwWF/JBoeSD9yTuQYUW7bkMO
1fw4vhnzexdhXUOvH69NQPJPBM2cEFDNYaV7RehN+cgsaYp2HlnhTwbUPqMfrAMdB7p/p+ZV9xry
BBbBcrAvolXT1fnNJbUsJKk+J+ubLN5YAKEb4qLC8YCsLMMbeGFuJk925IOWIjJw8OTyRf0edIPf
f3aOw+3seP9NtcjDWABFyZC6REgOnB+QfoJrz1Whbsn6FyI3PcjPetKkH1zC1dqgNzv0VZ592AL4
acZYXu8irPGUYlP8kALPEYG8XrwmDbJ8bsdBrTIaUG1S7jVyyvaTwEPesvbW1lO5Toi0552Q4jCQ
PPnY+6jy7nbNHP4qURnOmuG95k2RhVWuLSun7L97Y0HvYTrQWixGRSCU/O5q5/p/ZkE6qZzGgy/y
8cKtJJ88RCetHztnzVRvWcWPRqY9VpPRMJ+InqkCfeJsWenYv9djIXCI3KM1e4TLGEHv/XnB2o6m
mqyq0TfXgyD7ZjaTl+HxBo/UMwGCMHzwABG2dZkv58evUNjwCnaSGPNEHh06tvcJIlGrknnj9gCR
2Z+QmrA4kdxLIdrN5JJjgo5n25jxcGZV5FzIcmaiFJuX2c8/MNJbrxRlC0bW5N2qomuTmU7PFdGF
Rmpn1/T+CbiazCmfxeswQueBBZDdHl/6CNM3kKHnx3dE19ic+f1HqwN/hqyZhOOcSRpzFkWreRTG
5t/3VVYvT72pfuMXubP7+ncug8hlaSh9VsQI5Ombn9AraU+PX7UtQW0T7DsWq12yjRYaB1tY4mX0
KAvgLy7H7i6Im4ulX1ej9lEPFSRFmWpRsNj5fHamhtchxYHH39aMq/oW+8m/u573iCUDqWHYWcHt
NaPH883y5fHlcSM7c7wyam4oFpyP8qCNkDVN03wzir58NucCUVH9PFqRdcrhJF/dKHKfjfZFVW66
I7cWEd39dOkMllVun5QHEBDLjuQkie0SZbgZ4U96/ASr0YGV0Dgzgs1wNuroryzoSjLe5mnW5hvE
3Pxi3A2sD7GcJONoKebspXcUkocFf7vdLx5hLQYgw97VNwD2xdX1pbhOJuNYd/JtOiDD3+dDE28Q
a7CYiJLtlLbtbkGgcrFhmPZF5ocjUbdrW2n52ZJAi/wl+2BF1F/lBGtQOFSkuluJF0uBy4s8TrFl
gOyQzb/xlN/NyXxJKuuYScXka7HIN4tjZ9ub1mrw3fY62voSMIi0z8O7YdTNm+FF61ZW41MMUce5
w8PGe0MoZgKT1IIts71zH1pfw0ThsXnpIzw7dy2PuF+zOaNXyjyZbh4Bco8vJtSMnQXkyikw2qoJ
Pn7cUg8tDXL7SD5whKwqlMnIJH1FyyoPwiMp2mlajoFcVnbY8c8CGv2L7Wrz7t/Y+j7pHKQrT8l/
U++qI+ie4ei0GqTFUnwrlKfHzhD2sVRQaM1Svw5GsYu1m5nO0PMNn1XRCKTq/qXPzC8xetA7Y7Oc
D3WLDfheAz6ePWiyKjBnDQq643GS1DxMyLuT0OiFvcsUd2gDD/RWeoTmugOpEFYO5uMOAFyMdL48
fuU1+ialbmIaNrXB4zB4fDEcBnPsTeq14Q5fmZe051EN42Xo1acvl+Kl5bKivJE3N+d4ad38qeic
jdvk0YFU9Z9/Ost8osmP7tUJepcyBFYIOFoC2ut7d97kZsNQowPH31VmFk6DPxI7HA+/2N0nR2VK
jDHVF0YD++NeWq0UJoAV0Qrg8TLmP6aXZdu5izjBq+nDkjoYOadZnlytHGEhlyOSRf5hOkdiRXgT
9Xvn3t2uzfAeafcwRW8xD49vkTwd475jqNwwicTRMt34KI/ZfW+8xLnGlGUBqdAidY8H+CeQq96r
pJh/DUk07cYEk7cLsuINo8ZJAtgg0KqKz/WqNZC2BlgQNwhMk7/OmL0So+n+9gdW5TK1sqOfxv3j
Hj1KkU1AUtCT3K9VvkUj8fg2V4m7s4iZbS3qXRsa+Cc2YYNtZmpcSIEcrss4fEfSScOSXm+TmXn1
3HRlsvGVba0e33qW9ZLaojm3OsKvWdEMG9TDv4Ys5qkajCWQOawF20qSsLwLZ8wsPTLeXS7iPtxp
Wrva5myxhkz1qyid7dtUlPaNBfyHNk/V6fFbuOthgaDdDFJFzOPjD0+IY0vUYfu/b0E5teiy8U36
ZILZqaANtiX6JHCsJ3dBwYQPPIxLv/nkb0Bvhk6sZlhCEONU/oqkdK5crqvHd2m55L8YgPsT7GTX
ltsE0OCTzTTpKa7SPxhTQePfH9AeEtZhXMwLORGg9E3nJyud0JHpX82ohpvjsbAu2x73etkd/nnM
9WzX+8uunOa/cw5/ZnkUeakxOiufsoNzURpbU+dceBzc8cL1U3HYBDNjreBxZaatECeKmurfIrNY
BnGaMjQ69+NapfNHW7RNWI+JvWOkN39M5NvNoiGPLY5/CXBdZ4cGfEW7rn2WxFIFs5qHp7qbOxr5
/E6vpGWtWQjt0jYpw2LmxpC6mX4QBvRUzNo9qmOUKwo6/2RgTlr5ft5/OWI4wR+dX1UPuEeAjN0P
Zrd6FDIM+rorlXf1VA78XElpAIw+y8PjrMXIQNcqChkquS7vkIX//2Kx1Fg1xpdQUuMCZ6TH+7td
DL187Qo1nibf7VaTSLWr4/I/NTIbzida45hyjJttk46V8bkwn1onjjuCHOydX/ZI8oZrhB2PVhK4
Pix0e2n+AyX7S8+c/sXM+2dHJcgohya5pq0N+KhsLbxqqfXcptOtY8Mc9hkY5McbUNzfij5W7Rm2
/UZZ8Va21nBeHMd6dpLSfka1maDPdoNoTsq9zR37UcNq9Zd2/+8uTfG/5aQ+nNVIKwRuh/Q40+r/
yMmDRKcSvVzVBsMJDbj2Porf07tSjuCc/DQl5MDXddsGs1MYkCtY87RW9DHRJt8NyAXpESOhRJF8
kvf9PNywcyF71OiN065xrF2TspFbV8O2K1py8h6jpmIeMPlzKONpZZ4pM6g3lYGghRLK2j+WAy6i
DQiWGFGWqpn3LnFeeMAANonJ/wtzcbbXHqC7jZO57knXn1wA8TcNNEapjOEXtbd+S7p6F8eeeX4c
zGB5tdVYFeXOQuCHf0k/PYrVpq/cXTR6V4aP5HGZaXm2770WPy82r3UWYC/zn3kU1dop5/z4b1Kh
915+JXNhIU0txUA438tI8YLDs9t1I/PnOSuPxDqcbHtuz7Tu0dWMjerZgvFSoUtjakFK+WMnb7n4
FKNGXkuQsgE/zu4Lqjn4W3beqQJ6WNnD65w36gre/B+5eXCADD2CooDo7krV5ud/2VFQSMWwTBfE
vB+V8sajdgeNtVHlXivSZiMR9TvYpBgt7r8/OAweWCDtH//W47cyqJ4ojNm5c20pJMkT3e9k2Dfp
P8WRz6bdZmIdF+2lY6++RZn8PxzMo36C7HbBO/4A5Cukd6zLR516qwYGuPrXtN/H749ljD0r+3I/
FqGd+BxT7tKsl3LW311TfC5ZzULGyLuLiFWCL6GrzyX6xRCjN46y+7RVZXgNcMa7vGYrw1fOJsJK
1N9NfmDH2QFXPHFEmswsAlux4j8h7A3Mdwky/PCQzCeDTHbZmP2Oeqvbz7OTrmRiRfuWedcqKhi8
CEnMk+2kf2Zby25RpXknfH3PEpHmYera8dyNyCWZAm/4yX5VBVqjrC+W9WNAL5sGjj7aR03vnGA0
7BptI8UwDrL5oiN95jYq4wNlD0YIR13pjv6DcONvI0ScW9Ns/iy5YTzBT/ruNAYzbmMk33Y1s1/j
bmT3Dj1zsVZV5OIDyXEUVgXvh0GOxjYB9kv4hvQXEJOzBmR0EzkMXr5qNQwXQhEwvw3xoRQzM3Px
PTiz2GS5cbPHlMlewn5HOuz+oP4xIdpEczTsfJ+YF6xTQeXp01YNaMSreMnWXp18IIbMfftJ9+xq
5aOvXCyd7Eq6rA0T/GeftE3BDN7h1G76LjTr0SWsFG/6IAjsXLQlDX0fj43NTRGN/vwyzGNC/YdV
QJhNRWZAkxKtKfl/Q4EReYHZAfI4oN5xNevmsqm0giYt/SJZW2xRnV87p1twA7lOMA/sPICesoFL
zE9KUoQzCwd60h3JZUAI7928vSxlHkqpfbDPQOfgmWTwlPoe+A7bG7j8Zu7LtU7r7vjamgVzDEIF
im1LTTmNAztcSxLXXdUhifSHvuiYKVbFj9FQXy35a6czHLYYABN7TnhOYvxJRshN5PjsxCTuD2Ub
hTkYIVYhKlRwk1u9mZ4ZN63MRb6yav3opuo3Cb4lfJ+wsKoen6XB+HD400d/K3+6Rqn6E1tjeW8y
WppJktQMozzE/ZOjg1uOCq1mAuxXe7ncfQaRRh66EH8TjSQtPsN2TnYd8jfmJNWlJMO+KD7kOEUb
CWQniNOMtLcpFwxZcRkv2vwfkKjm6EfkBDK0Z6Sd08Z0+nR0tNuSuZhCDTw9oKTze0RFG3Qa3Kre
L0YKxzwO7FjdPNNVZzehE0Q3RKR6x5JlmsuUq76Mjr3wa2DuPrGibfp6n7OfnDJv1ootQcwYyLNI
bNQSli8eSg9iJIfN4BNVt6QdQ/5xKbfkvTLYiEKn9ZkRDpwy+ggTETOyYeXmHl3S5JX+2rKS65Da
ABP0P7Xt/ak0IjKQ7RAUk9RpmFOHLQuxQinrf1cnpjtycRIT5VqVmsP6l4wp79b1Wb/WOu0r08sQ
XRzdeeQSKlnaa+Zt5oo43BBAWbce+/nH7x1BLI1tBDF6BvxpzKuSPpPkcKIBd+N8G6f6XYfquQdw
vIvwj530UZUsbr6P3em1KEh+mRyq2JqrAS1F42MiqUzoZAvzu7gcT9piGIBb579wj4O5YN6Ih2IV
m4LhprbgIYiAUCguY0fY47naxxABAx8M1YbHhlRmMahnUBZ7L7mrxkv8fMM9KzKJm4A9or/WM1bH
sYZ6hunXC46W4uRn1VZqqqV0YjNjYjJSS51DwyZJ1qCUAcC5RoNcrJy8OeeQN2ZZITSf+3wP34mj
E2mF0Wovc9OcRj/dp21/6GOOp6YVDWnrxY0MDLgCOieDSWwpGdLpDp7jk1776mCVe/QoDNGxrWb4
6Hvp4F8QpEX81EZcMpuD4gfoqA2Xlp/Y6NjzxmAytejiR3jkoOCeIkOPcSYnlcWI0Rmsle7kWahp
7S6P3BcqwDZI9OYP8Ht0mSNiFtPpng31FulGskpyBCdSKy6IBn97+ni30qTPqjQydP3k3yYamxQD
kjs6Q98mQAx8ktHOAY6cH7/1FhKRblWT5IG9JOVOjWI9KW5WFiW9ao+qEasCmuxcJe2+nCysaSUd
+WDraPoz0mhl/KLh+EIYmb3NPZLIIbYhSTnkDXesOELVue8o490nwWdO7uZxVCI/8YlXW6fJ/msm
IJuukyIebifAfZm/9z2sslk7tCGqEiyk2dbOyHhpJhSolnJPTm69JFHNqMpgSoFyYs1GH+yT6LOV
VGScI9+wsJB/M/Q5LwWAXzdx7gFGKj7qlBhcDM1O81DPi4gatEr6bTXzui7+LUkY2OnjYU717ozB
tw0Yfj5xZulbmw/INBcj0Jfxx8R0Qc/Wk9wxmX8LltKQs1Fm1gD2TYGwj6F0E0yJITfQ0sqAkFwn
lO135Db1vfdhikdyeFCzd4UMObeBMRNvPiYsbGhNS/YiVYlMd9zqBVOumm3QusSoGTQuybbmwOI/
iocB0pZLpChYsjCKRjI4vDZm1sc0Nq4W+LeNvBSSl4DAWo7SekOM5sL2wNHKgauEpp6gOmNTkG/a
QJHtvIok9YjkIycP57SGP1oiXkJB463KNHXOmNza+D+tRxsQzZTtMQfSuh3NbmM17MOTyNuUxRLa
LbDtOPvQU27jzjS23IAqmNGpvaSdvNvznlwyDoSI35BRN08+eWw9MhSAQN7aSCBfONMVtdKnzuI3
YBf4bWmkIJMMAKJQ5PskdsQ1G74GDqt1V3dfpQFLsUziIMGjGDbp8KcaTcRH1sQdq+5rDwMYZ8w4
I/PTUHjVrZwVTB5Q70ys02Ak/cGOkLlOaWfunK5/c13sMxYEjyl6ukPQ1k7BTtl2FpOoYPTFjODT
dSZlFWb2jzVQYFAjR+tkkUfDStly5Xc8ogAKZCkULYrcMtF5ODoj44I6sdrE2qWjDd5hViqCKn7j
rw02Xp82TUbrsjAUZWqnFlq4EVIiH1FKLG4J8NgwPh1eUfRgBjc0EgCzZWVCzYHRcxKAQwBi6zlr
BEzDIoishHSslvtt7pmExJPclwAxVjLLvpFkofbV0hM5Bl/IeVDtgTfMfL87tHl/KgcO1L6IUa58
iZQiznPcjmb9j+d27zz5L2z3i9BAU4KwNMGNMur2c1fItZne0xSw56EQxE06y98jFdbWo5NkLsk1
iizKIrodfWP67HjDAB8euLkkxiNkFW8FFYm+pL+WxgWFPJKg9lezxAyFtCqcLPFs5OPRQiL/q6pI
pKVMRSzufSFxChPSqyxd/iQy4ammi9FI0eERe8EW666Q2GmHqXHsIK/Sk+EUJpV4ngc9+i30TMpZ
JX0hV14P3k4Dr8iD0jDPh/+alVN+0iqWlDJjid25LCubZu/N7s/Q1Z/6OA1h1LAh7ogkNnU0k6On
TJInaxfnoTxh8Y5mhnyR77xLxUVuzyWIfp+Yl2xEw9Rq72J4I/AaQqSlXxGtG1Ah+aM4PA8uRUFS
U0PgdnwDqODggmyIEmvxe8ImoU9NgM5NefJhcOGmGfzwmVrLxiJN9R6aeXZrBuL0CqGzqseY1kQa
T6TWMVXVi+aizfu0N5DW1bCinYhzkdovSVv8EmbNlSk95Kezt0tZmd5fBJvbvCSOZG31/tWO707f
wtyyJf59nwlBRv7TwAiL8I9OgxkzNV5YuIoMyz1M9BWhMrTRUc6Ga2zP0A19mp0iD8lK/lPoaDBr
QzPwJ3qbcdSdNfsuKJNOcrWtKT4p88JKIt0sFSM/cqQY5Jf9gY4JBPA44Ppu3K/oTqDNdA5TMbdU
Rjp/2Kq7dmb8VlROuze1P0kTamT1DYUR6j35ZMkk13gmdnIY3oHoQbPy7qUXTNG5x1SN5KCBpdK9
zL5ZbFKMMGnH9W37SRVo1v1h8ZyDM94r6sLvj9TAmk329lhxq2cxbT2fFKEqeouJPmrWdiZ/kQKu
bw3X2GGLIBAHzHkw8TiggCApY5q2SBd4Azprw7It3ztyK5b0R4rZ3bWGS5IrcfGJOWAiWniXjFwn
xVDKPY5TMiIzjoJ6cUC9GMSI+1RI2XGoDlnkRrz2UIa4gy89cnamF2LjS9PaTBVMUGmbRzYJDD7z
dF0KBlEEK6xUlRe7CTfTEskfPfFveu3Mm6IGZpp3496K2g9AAgzCLKwCrukaK3/eWgsGcDfrD57m
irXheyR2uaccnRUS/U6+SMFhalWWWJWW/F34lXaDmH2G1X9w3O+q7P1P3UXEJNMyDZSQ9C7AJKOy
E1u7iAHQig7uASmskctMLWX9EkeRw5IgIuwNLuk6wtYMVnwaCYrW822uHR2ZRYfcSkm/1JBrCabi
Eha34yyhFTkySCcDzr8eJWGBBs+cKybMSJTsctiOfMR3ml9YdV6ycVSUrAavP6iaaFivq/sV0Jrn
2kVm0o7OIfXthRKtLtc1NrRheo8TOw/8MhnCkpM1ATcSls30Rd4rPMrM77ap/5dCK9mWk/vMyJ98
w4G1ST2TG5CWsDI847nnUIb/T3PTQuVoxHDgx30mw3VcCRVdvQkFYtHpa0grYp3IcEF9EnjRmECf
IqW+aNf4TsAGKDJMPGYXs4f2nZXXakLCxHCN6NWIuB6sNgTvxh0qORO779IJh6rDG/hUQPzrb10B
Tg8yT5BVubWSDvyBoUHnGBQ9IhREgPk6Bdud2mjNR9y/a0nChpVgcGIh+mRj2NoiLiVa3UC9wfje
9HgfUdDGbf9eYfTc0KigsMkY+GHED3tUxhrRRTs7IlNb0qgqr2RjyC/w/U1fELsl+RN+h5C1KFlw
1Hs7gu41jcaFT3CBW0xaTOm/Cio/iLLlenSjb7dX+wYWT8jGmBRDtNB3zSYrn6JGuFloAjUU33rM
E46SrSC6jJ/BIrOOCXi8MdXWHCtz2zkm5FPEPjWUfDPHPIOPf2b0e+77+NiWBJjpml09t/MJ8Kq/
6u2EblMSkFwLAASxXlkngrSq0Oqav7WsrjVmIM4Hlidu9Ym2L9s26fJZc7bwM3MCJ3PuYmY+NrPn
zohjHtnupglijFLaOa5CzkBbnxl9JltgTPT7rmWH2PM2lmvviPqpznKYks0dwbVKS+M4L6D04yP6
Q2/nKG3GruIt6864JxBNgPfbr9w0Gs5/RrMcEJKpiXNJFzmuZFONx3gZNpk+vkSm55+SdH6zFjIe
Ou1qaMnv2bWu4JuJ+SiTfBP1GeEzCz+j1CKNaiHYQiA0QWSO5qu1/+SmGK+N5rwi77OO2jK86N0H
jOMLUjY3YOGJxKMbWKFr0cajDlu3KaTXkXhTRFpDYOuwfxFnEgoKw7FV82VSWnkRlc5EdG4Pyshc
QpUIZ/NtixlZ9t4h9g2pfJNtMdG1tchCNp1NIYgZeweE7VJMyYgpl+7XBTQ/3pOkYsLytobJR6kK
4xiPIMZKvX9GE4fgq6yJ6jXzQ5QMbuiX/cJOe/rdVfWLz588GFOUTgNS6E6AQkw+irScw3hHZnWf
muwF5C8dusAFX/GObWWKvC95TRskGMKW1qYydMAraEZbeOWqsTYtjJ65aacVuqtbzTQ6bMfvBUks
OcA4NMuqOvYtiaNKLU9mxhvtC2phu7ux/sH95vWBQHRMGKlHNI83vqZd44SuNslwMvDUgZtZ60bJ
xeJa97oW1QO20DVTc7TipXUs5FfW5O7JgBVeRd1miaZ9j6KfwFa/DZkFQAEnHakR8cFRJkqrql/r
ThMfUoJDCmraYMzaz0b1b3ZXbGZyq1aUXGrj9d2TS6gl5cG850xttn2qPohGNXa1ln+zyI0Pltlb
gRUjsxxGG9mcSUyYUOmLcp0DMlsYY76eBIsL+uFTwXU9KHv4I4rsryos3hhf0TBMiqhufOtp/8uv
ahEWCJ5JoNf/FqN5Y8xbrenmAGx6Lhrv7NsZSrUp21iutiQot8w5WiJlgY91cbKs2pFJxmJnw0Go
/LXOmAjVRGStjZw5f0ZSwDpdFK8AeGc9LbaNk8qj28672VAxJ70pdrLyn7NkXKn72Mpxh2ljxoLk
zEmKFWYQRgkZygV7dLeJsPK1SU1o22o566XaWZ4gTtFnFh4NjJpoQFn36AqacuPWJDKCEidljie8
UVtSlOu9Kc0PZHWK+Q9hhIb1Jx1IpLXSl9nN2RZl0xvyvp/GTvhvBJolmzlJKjGcExgIKOncuAj+
26U0VuSSIf+c/fkyd9h2LlbPB6tQsqySgs9IpCZTagsjuTV+T0t/kWzWgnzEjSA1yr8KUS12MwhN
2OoDp5h3kuVu0BnyGiGPoHwmtCErmhVD4QY/wFF3qy+zK05uU9iIeI2zGsR/fULg3sDd4kBOZ6hJ
iiPTuCoqCEmcBeM6NnHQGX5P5antUSHSUw4d/W3SM/hyaTqSnMi5WUYbRm9yGy9sNAUBLMItzuPw
q6lSLKSj1uyGiP2aKAU69nr5dLosOYsSwYehCgoK3k9YAngVw8bLLA4OBGSq0/7Olvk2JJq5of/G
5YVD0WtY8BrYEWCUtyvkNWd6yAghMc8Ij/XvJOp2ccGbX6I0r/eZyXCvbTV1IImXwWzAXojZkCeL
k27MX0pv9IPyqi+GMTrgBqbFlTGD76guSOpeBWEvu7ojaM6qYcOo6XsQVbli/stb0Ks3VWnOycu2
Fq9hBj8mrCblMT1ejn4vTXQnyTuTRpj9BWiUKIV10DGe3wK8+y+ZidhiDdsaU36MdNQIKncbPkcS
svV2eNeAwuuNHa1GjSQvxyaRpsN/xyF5Q2elrTQVf436aO/MKsahyP26qkBosN0jItOqJNRG/ZqL
Idr0ucUWcy5+p1A2TKgQw0znMlhYfiIAgpnLs9hWxnOmKnID20qFs9WfNZk8Ka3+YyPKp4+jivQE
GsFy/hkjHWNhyRU6s9J6T1yZPZEmzDImNjtzGwlsrc2UjascS+xaiWHT9VMA9n7YlxbaMQyWL7Dy
5402Wu+QO2eQJePEtbNSOV0ujQ5DEjW+d1r/qYHVDazFGjBuMQIci/Il1nhNB2M6V8ah6eHsLAIj
yGCi5XOsH0Iz4rvf9OpFqIY6K11PnQ8ywjLztcCfD9mP6hSxhYOjkKj6riLRTOnp+2Clxzkvhh3I
ZAo+Egk44+7T7nxIn73UJl4cRZJkO36MOnGRriJkvlID/TwRREPU3u38XUzzSxY3wYtfSRYNK2BU
2ONI3DpMi3Mb60zblLYLfKepL31mLDezTp+7Ul/zwGfX3BtfJNaFlZrf5kE1L/hON/WsPnEy1Cc0
pW8ODqrJiM5TFZ3LbnqJa7RFThu9sN6g8TO/0on5ew502Bq+2j5hPhUZ1Ul9DIZOM4+LtEhSugEZ
62HvzROxyn1+qocWLedA0C8IGK5Xul3O6/lvGxExa2bWSaHOFlP3m4BpZuc9/yKhb+S1GNFP1aX9
ccz4SfkLNJa8u8eu61VxMooo//eFH3EgWfmE8RwtW1XGf2ovu9d8yY+FB31rp0mP1IlkG9tz8S9R
I1ctnDHCcQGqJatRdLul6fnkiRHILXp+pIBAYb87C+1eJ7jkDYSgkf7smHq1Ilfmd6b+TgwBgjHW
jXOvZi5TNxEBEuPvyRr+S0saHmtGdFr9zDEgfGNk8FnYzkfm03DnRhuMFu3DUFi/q8Ty4NNFe6Nl
zSSqmKkic9hmpgrMs22t9cYWnyLZeRHcPCQbYUoI5c5EbIFjKQuRtaqVtziA8snlUx7teFzp6+Ee
fxsP2cZSMKlra9R3ZISyLseEq6MKCAid50XMMJ5wz6Gn0UiQCkyPvhhRtrfLkQs1C1T/vrP+SrYN
ME2/J1rLYNH7kAK+eFLMSFlXDNT4S7wfGp1RF2IgWi6L+BxnZEpPEk7XWSLwJoEIvXqzrPjN1jjU
svYdPij2J3PATz+Ur5EGwTzVLLo9ZaK39wya+0YdXD37K5OoOJR19UVn9+YtbrpHMgv0YOhvve+1
245BdqqTwmtNHvNJm8HQ8DUT2hzonOiimF7HGY2S+TcR8oefubF2M8bhWRq3vxu0zCaxYTRbfbfG
Kbf1p0xcCzLRtGTZpApYCNGYrJSgdvZeHPIH/S1clheW8N99jqsuvbfbSLRM7b9sQoMjmwPOHcU5
cF8pOH23Z/r26TUMmYVJX6zaORwmHjySUEadaWAilL1xHWokjsoCyhdQ8rMlKAvsArvlwnBoQ4/7
O5olnDj5O63IWEAdyAhEAB2LJvpryjvAenHmbdj/ctMAAYL0EcI3rde9ICa6GiKWiZp9yrORH21r
piROJWvbY0gyzHRWfmK/LP5QkHIzvSsvScM4rw/M04p1WyLiaAem566z6aPZOXcst46MetYDYq3Q
MAyUcv1W18fmDImL7ZgiLQs1tVugIGv7pSNmmrNGJMVrOjA5AZd0QGwROHrB7m2qQAQJDFlRslto
4gmNcvhUFN1qBqPBHzw0AwtsNmwZe63jqe9rLiQtZUjgWw6DMBa5K3ckHM5iVEBNRJy9mZxzfD6h
NXyblm/fFXQljicjX8fkvCN1nOmEjOTWOuaWzW60GVqcC5KSMdVLg66+39p1KVa5SUCmFO9NMgLT
Q+dtWf/H25ntyI1kW/ZXCvV8WaCRNA5AVz/4PIa7x6ThhZAiJc6kcR6+vhdd1V2pyGqp70sjgUBK
oQifSLNj5+y9NsJmLJMkomGwtqfZiWo/5ZVVLKWb7uFaYYlcQvYrlyADv7Vo4r3+k8/pwtMdshsz
+8kICw8phqCpSvFR+9izGRaoryVH/DH62OhVvy6JBmKKy4UYsJzoHcVp5yLn0PqRzDUkcSHc/QFK
wsInWEn5WOp9SX/ecalL24LOej8JoBJ9QU5yTPEJJISHmwn1NOQWCXO5JVgj2gJNyG90ObHVo3mj
M4LSzg44OLcfMuSThBkmj1WR7nrZtGut8ql8lLsfaABwkPco1YBhsaQl2zb9rIjJJMrN+BRIMzt4
c29wbqPYFQmhU18WiLtckwkp9itl6DT0ijNQHCwR8GBXrkMOjHDLlQMHbMX7vndzcuIt1UXLcMpO
XS2N5Ryo01aQQxuOUssio9NGHzAcknTpwnVZjwW/ySE3ezaQSNY7+ajh9fUq9lh3eMht8P+uTqO8
QdkSxRNO0mZ4y/x02HlZS4ZowTS/tj4gvECz6bTJmeYNpA2z4CYjG3rZMJjLGvrkvV3lpFrlbzEO
dL10dSgGI3gpNK1txIfvzlMjFAL5GR35qjTHkn+d5HTt8PJzkA74pry1XvShn/XJFrYyQyswwW1R
R928wPJvdmoyyU6ns524p3ogDJKozaMttRkIVn4nQWFa4k7mhiL/7phBtMmCnJawp30JAJ1uS+BK
Cw9bMK5IWs9dNB1l4D/qBmg+AbBsGEuN+t8hv8D1Z1SioIBQPuRTjyJCdw7MNYsFyvHF5CXtvofm
QhKefagCFzEz0WILJ/s6wAtY+9DeOQjpNXTdaJFpPn1NLCfk27fbkRpYUifDmyAHNoNX03SGe2pJ
nV1SraC3qJ4R4ByFHdgromk93MmdsytAhHHduIexrWdQy0gQZHFTZWivtJxSO2iMz7aBhTx+dFtN
21DiyA2r3KLqIOC2pr4aBjVtZgmcO7ov7MfFHpsUBIbSZEznVceJFcFsKIJFIId9FCXbbhy/cZRL
FxMxGDanE02rh5OXj0dsvPa67Ma1VXEG6TpZrzP24AZX1GHsxINXq3KTdPmzWdpn03Snh6qH4hR4
PYE+Rb0n0wckujZmJEuykOr0PYLGfGzDElKGkskGZUCzlM6xtMJxgcJwbZO6eMC7yK0wJP7a7Yed
1fVf9TZDiKmKAg2TfaHlSL1Jz2CVDWK1Zp49nSYGbVOSmRvKYLQTEFUaOzZ300ua6597HEFP/mwR
GZKvoZdmF8BnD1XyNqT9lVZFd1I2LSQg95ikhhSLDU0dxDeHAnD2ppSORc88/BiDvWFi+KkHiYnE
tsYGjsV2jRzzOwM1ScMjvFhy8Ld2Q7ISFI0XLfbOSZydhekrFJy6tkLXfAsw/kRxRDpgRq801cVr
Rw6HO4JayZvuWxvV2QZpiMYmwYuqP8GdQZFioqfuqs/kA6M9YY2ebC7hKOWQ7oFvDriXduWsarQn
cj4smtVtXZATOT7Xrm5zlqAuSXLOAYSREFmYnoxMosbpiIorMHAFgSxgDU7PBMoC5wWpCH+WqG5w
t4qOpItlxwpoz6DY2/QY4dmBIo7PAQ6C9JuVe84SJddnrSialT+JjQRjxYE4eMY5i7I8TS12fNzi
erfG5VUBye8lMe0B8lQ3ZNAgnFrfygjDALHUDN426SzeHxl0NGF/E4WGP1A3EY4EnnMwi8cKRIzT
bBMHERrai89e0mkLdyotvIv6Ku9QpuummJXA8SmmonJtc2MO39OE/q/RPulBxUCYy3koKw5Vuhnc
Elun/3BJtXjc0oo76QhfFsLT1CpCELvJ6kfl5iPdvyhaCN8+YGX2N5gmFn4r8l0h5AZPir2zpmDN
gMZamZlOA8Ac13Leu+02606uzml/sLV1EYPnduDzoyfsocmMmZatDY0g+nBwFgWHXiZnSDy6rzAO
Z4NsU6y9EV8LBecWFxzhMcoao0OUNmBqmCCTwptuHMJu9PpYSv1V0GaEbBkg8aEaJPvUOuFke/Vs
KiOWkI3n4eevBP3mqituQ9Od+8pAzk75oGhCIQEOz5kfekQV5g/wG2hjDJcmB5iqzSYSGvrlwhoc
bad14nM3LUX01NN8px2JdQTBkVtkAtgsh5WaKisdtO4hoOd4GHT1aAbZtsNJyoJXecehaK5CkPVX
mqrBSu18opwuUZ+cygTPhp0m8BGEcs8l0tZFNXYPmmrlIbAsnNl2c1Z43zZOfDW0q5AhtEedPptZ
uzuT2mkxKS3gwOjqWNyAActBkRE0ut7mzrko9B6pVhWSxp4z4kCSgcrPg0AxG/sgBfFxoIpDmgRf
Z+CCM4cJVG8IiqyQQXO547jypGPvSpl90sHzSjz7UJDto0OKMY0YjQMQ9D+zdOyda5Kalkun23J4
QmXpIOXMGPbTdHm+60JFztIFScjagj9HlxJ6xxAl/TJAIc4An5be/Z9RHSZHVMAuoYi28TL3rmbe
chP3XIZTjaMuQvqMVu0FeRIdYvCuNeYpmoLKfOFdpDKL4jWmqpj12Quei8qdK5fu6wBiyCJ1VafO
vbFv1Tc02AZNtpD9MhPV8v5GmLKn5TohBUT6CicSwXqCrNluhzM58OS8K7GvULy+1Dk2u0lZi0FC
rSh8bJZBCN0gRMr7AkCF88CkP3Zd/ui1IM0MrVveH1nIApdFVXcnv4hddo4EW2YX5s+d9wU1M4Xn
UNTbO3WAujlaATyR65AfEfh/qJoZz5Se+aEqSHIbO5IdZUzKyf0Ts6NiOJAdcJVDP57uklRYJdby
jpIj2C8ixMMMNngdM2BJDY1vdL4XYBLWBTt7RfItnf4F5miUjgI9ZWfExtIo5dsP/FpmNdazTck8
t3KpdKjmcRZjLqNZ2oJW8Ry8YiWSMlC1s4vm/iWfaPKEjbkVbXWdmKU8Dd62Hhg693Gu7aBu73VC
SB4LhsBLgiqYYWrYgu3cOd9/vk2RCHim8yoHPIsBOiRTS7cONU5Hi/1HwLYzwjTqiwFWO8Ci+6vt
5OTDNCl4GGPAfDh28QtmTkhhYYLI9E510zuMmKA48OOyUVOTpnIV0/7aUU99I7/XR2mLdg1NzrgN
NHItAlfGp75Ln/ta9ZhYvRqHHUacxMHkx81jsoHVmOaq8pk18pNV6/peDoiokIF4z3W+r2abXQs8
+56NkhHtsk7awKdAAsVOk0YtVOaMiKeTs9DrYWVhfjhahQOedhwI2mxYH3v0cFpXyD+G1MTpRn+3
BWU1ZuxKKUbhlRD5t5kAclSzrxEDDtyIiaw/DIfDGbD4NqxV9IBKEfVpCI//ngDZW+5mjAWco8l5
EncTZZ2Vl5w/1RWq3MLPIfoY09LRZfW19ekRo1YIb7kYTGRWfHSxzbhliJrp4xBT8WX9NQ879TJC
p+JNGoJzkn+kLdyf+xmYnxo5yZmIDofe+aSbFieYdlDZso2IRl/KWmQn5Y/jNS4ps6spwHSTjUfs
7vWtsigW7/QkEdotUr0CZW2aBRsrR2zF0mMfs+kPjb9fj7glMehydSHheHIgAazC0CtejaJY+X5X
XA2DVLJAz9iQms6BLBPPFnd8qmjsGGNbyiUnMUAyO0+6DdmYOEb78QqLn3EGvvo7HibqkFPZYXwW
adyJZXYnsrD7RkfkatXJYLKwjMCPrapG/0K3KTuMoTkQvqJe7oB1Z4xAPqam9VD55cTe5VzJE2Ud
MEVK6li19HOaN+MYIn+sYwtjWC9omXY63fBPVTtwfoxbuDQgGHqUiYsI7NgmTQEx44M7JCTEPxSe
l24sARA6IGJ+aQVefJA5JXHDAnw1mRfPHuj7m4o0Ya0UgWEIX5F84mu42xKrEMaBSb95WXAD7tyx
73YocTOOybNS0MrGU02vKpzNwAGkLGE65Cpj1gVNHm58E7dz72jGWk9DDtrzR0LwJob1hK48/w5v
CIPbB00LvU0+4zGxgpANq845TvFNW/lMksf+UFhSLO6sXgo7b0HKcf6oxZWzyWt0ef/+6UDXv4I7
cC5Vy9iDw3O6S83wC1LzfYLtPRqKakscJvVRIcDBAwN/4C82iVce77jqco6byCMaNlm+j3T5WoTN
5o7nqiwU9nci3ZBlKCOaaV43wqchN6qFBwXnviBiqAR9QWqqXRO7pxTHH2IpOCQXLj0rDJ79EPxA
qRUkiWedfrpvtkVkvck27CB5xP2pmb+0Oh4oaNyCbL8Lo5ETm/S8vv/vL5n7yTEK/aL64rGnl0C9
xLcs239TPUih+58mM84p3sn7a3ecCMaPpu9WuK0b5AiKi0COlvmo5fW6bKruc95Q4yImNM9BkUUn
NAx8o6OhIRGtUfe8NgIJgjuMH6VxtLvQ2+dO6y+nIIs/pq3DqNbWOFlUtqApMUe0pN1b57vmp8gp
T53+cSj96BtEG3Qcghb1D2pQXUh4av63QA8xW9g4AEi3edU0GOJIUT7R4+2cEldNOQQbkaACsJAa
3hkyDQKBhaCzbtplO+MdjRc5itcky8xzFb3eF1qfoEBIavVHp4r1JWuKdxmUz5PIgys0RflogLHo
E2sNYZdNvy/zM6KyG0x6bWWZAS9upndqwv/cYwE54Hj0d+ShTus7OqEL+uswm9zieFT7UXPCl3z0
Hkcg7A9jKaKXNhJ02ZwYoPv8TXP2w0l29GYoKdUnFu5GavGR7NPsXAyJoveGq3+qgTdrHbhR5QsU
tQ6xKU1aDds+7pNbrViMa4uO7shOt49H+fiDjRb3EACCYMarpFskItC4fVoEUdldogqrvCbQG8xp
zlOuH39s+KXbeSjbGVZh9NManspg6riixebHh4NfquBQzGe9TIBMpLmDaxs0ZJ23LzFNR1Rug3Yc
QhwraH/rU2DBkoyS83090YJ8gEbnWDhWQBBqVCGLjBtldwe0T6M37elTcHBoGTE6SRl9BWdwc1ix
TiWmwYXeVO5e15Ny3fcOdBRs5+ugqIZzmX6/VzgZ+xrHV7hPRt84myQVZEvf9/ciccZr4arXzpIe
/VtWo9DCGIjgo1ybsXhUpO88uEZsPcbMXidbEUWiWyNlaWDQrGn3tlcxrWlMHy/D6NB7HP09F2W1
bD0/XUYYTFYMjw86iqpL4xfMxWf+NrMk9/bjKSAq1ND7dGpnOoH6MCIOnMV2YF1qpQ5aPGeqoHI9
2KH16mt+uhURc0e0ATDx4AoplPY7r67iHVssjSdgRryX8w8RtXIlOWYOWShutoYRLUt8hCUs//iI
0VJV2ZsFjaCp2+I5qPQzEkCbHpDNnyjglxrO+Oe852ylxRY2N1WfYjsvL7jeODNwO7CWjB/xeMNh
m1+Tg6uq7TQOa9jdN3QLxEkV9qo39Op058a0Uv0L6fMDSWYasb6w+iBbpj0qZib8jG9kSWdPEU0T
Wm81IwFuq/Ud8pswETIb07p1gQJbkMk9Mp+HOA3V8o6REV1sXYMuRPWK0g+t+3eAItwd/E8vwy2u
aTAVlbzcnwpRppbadvjWWFZ9bR22GHNpJ6E+q/XxUxsyu83q+oILRz55/Qukg+2UxuGXIC26ZWIJ
+pOR7W0SnXkK/JrtHZPadlG2aRPzWrSE7jlz7IDAH1liwAaGGs92+X8dWbDPdBhAC+bmzuDs7wDj
+6ovQ2rlMnD2AiUSXsoIFE9Z1RdwgQAea8rJ+7lNdYaxRCyBcHw+qSGmCtaEhBfbOTgC80P0XQfp
V6D/3wwZJS0aP3OHCxll+2w+6/ze2sd9hx/KsZEfls2w7myG0d2dOyBiIrMTKIpozqJ1bXkx5xJK
ZHv2GkMaYKBRDl9rHVFLnhhLQpOIwsl9KCc//lfDGUL/pVqJgvhX0yUUxosjuUPhIF87N2TuauSf
89pJTjkIK1ajtiAK3DZXYkZgSgxLRz8q3wYL79OdNjlW6Fj0sYH/W7jO01g33qoi7HS0sKQaKV+U
wZgQRO2S1mPPEKdDS4vRb+NmVrzXfP9ZQhy6VKw95ZwWgxyVf9rRdyl63fuRQsX7Q4mOGCTCtB47
kuBZKkTkWlQ6vY+S6L5kKNfR90SOaFODxJRY8Mfct+ikJuVXVY4aY3i4HBKc5qJiy7mvlfdVk9VT
5a3BSPgIRq1YchAk/a2HMuUWNA7uzyoV4RFRb7BqFKBs6cBK6jXTg3Vl7HQRfO9oG2/SMWO4ek/2
6U8IUbKdh5xnO3r2KVJN9Jw1Jyp69bGxMuqfyo6eAYI4P9Ydiwtg/slmtnpEU1Bv3MKzlty2zqZy
6/ygtJzbyTafLHAoZUMulhNWb7gyT0JnVh5h5L70vvsd05lBI87+nkMqvNZ292GKrHYDhZHWgG/5
zwUxn11obyeELEuU0e2laLTdAEYPADiTUGZHOD3TCO51wIEsC32k2i0oubmA1xriSO6LSqC77Bay
WXHrTg+BMTFIZCXrHa7uLhy3eUlRNdqYnmVIxzfP7X2HQOZkecPngMC7oyMn98gamUCAYeaVssY+
KdYzP5v659rgkOqm1ivLVvxHlLY3K8tctCHBgcnauFJ09XejEtWDy2W7SCpGZ0PROqv7bj8PuWmz
jaf7cx6bp9wd1FVUJb1pQV1wTzkxYd/vp0bf3zczOdunK0vnNia1zCCmZc4guf/tWAafSIsh6T7y
et4Qx11HQfVYiN7gU3a9g0z7m5Uau3K2mpfKuNW9hgnA7g6RgRfcnU4gS9o16tPsefTHCVAEFVTK
8U/OcBEIRyaTxQ4ACMTFRwGd9cANgy5qaqnRTXJXpN5Vt39/I0l9uSNRjbZkGV79uaUwpv535GJy
g+H6jfaquan6QqbkmsCklDh1l07mugeOlF865DaMxlm7NDMhqkr5qP3mqiLM3YMdgV3ohXMz8/gJ
P1wDbyZwZ7MYy0lth6u8hRVAvT/SQO6qZa6n+3CoyZRrU//cesiLSjdR1yZgJGuwaTTLQdXmCvfn
R7SVIKaxbC+lWX6fECDsU7SB7FuBy0kuXN3jUDJPY/pLVtV+irFGsj8GW0k8wFnlHWUO0wwsCZDS
lR8ilxs2ejGMO60k4m1mtV3CKrv8QBJLy9u0YULIGiDY+QCdVLQG4fygZJqjVqHthLNbgYM1qCum
KjEZSmX5YidjTBOOjogm4gNvDDSKFi/r/a9Gv32R0GmWMhPkczmckGsv+lx2+TbN0g8tI84HrZaf
E5u+oIpZ93PxhDawf5EdgLiinYmi94WElvVD1tAV1gtpPyexfo5CuP5NLqGAZ322/y9KWCPoBySY
tnhy/cdwYOb0YMuvk0uzZpkguStxkW2NsmLzuSb+g+e+CO3FMV4r87W2nlGoLCrDXjg47y0TUTU1
j2FqK9ZbUmSWh1zsCAk2Qaw02ybfuc2qrUs865/H+la3t7nR+1+6EeYOrSZJZWFdConLXUsPglAJ
+rzB6xDMwdTTqqTiGvAxRvBHEW+X36EMRVO0R1izo9n9WfdmwWxFBkA9Atss3UVo0uboCVkqzfqV
rEnmoCHmQcTp17qxntBtEvNdsvPExlM/eF+VYa/zAq7QVChtmQTyWqvmZAASoYfPs7DiXYpXNCg6
0HiOzBZMLt9QKL2QTcinO+chubncm048g3Ys9LpJ/xi2zcLT2fJjv3riUAn7iKkx7ujGK55rHBfg
yBL8Iw1Nl3GtYdVG7tz7Ca72kJwiSKnCZbJZmkywJnIRrEysA4GoHeWmZuqkjLl8fENg7fLqN1mq
xvtwCkOXptAFw1FL2EK8j63Nq1J5zRATD18Vq55218M4f0nca1JT7pfWqBhe8cURii+2868/3v8u
aEi+1D1kMBU6+DPd24MZlEAOtDwl0cHUsR5Jad5+fFFUt0XPsefvc6D2/7fk8fmB3go1VhFdyPr/
PPDqS/Plpz+sc3ir4639Vo2P3+o2bf7n/+Ang2/F/C//X7/5t2/33/I8qm///Ptb0eYEpj1+C6Ii
/3NIuEnCyv89U/wJKSvCmL/t6/RL/kf9/gf/FS5ue/9AhiptsmnRRzhziE7/rW7++Xch5T/ovuh8
VgTWEkoNzzcnzS/85981+Q/dcA303a4wLf6hQTJIXbT37wnjH6YwBLhNyzF0Dkz/nXTxn5nBhNYy
rRPz7wFNC5rRfheaaw3haLfFyOm782eiOhyQKh+jpclLx1woL396g64/YMR/Y9O4Es/S1P/8+/zr
/o0o/vFwJuAdgtYJYeGW+TnwZNCMSHPTMLxqqXMpxjJdI1N2fpPi9J9ek2nawnU8TNS8rp8fJM1y
jXZjGl5ds8aBBhZsEZIHhLDPveWp2f7m1hU/p7j8eFEOZAwCo4CWCutd7E5oodYdxxQtoAANkmkJ
plcYa7TtEFPaGa0oo6uCVY5P84Afxz+Po/FgqJFCq2CsIIcYzIcFpo/p0q/f7p/zoe7PjGOyY5kW
26MNZOzndyIoG1tkhoiu5ERiurTa59jRHpyx7XfsiwiIpPWGR6m9lR/+uw8swa0Ix0bThu7GePcR
zIhxIXM3vNY6K3qS5x7OOdomHgWnPwCjMMQITbrRX/XI1x5+/eBiflk/X2W8VMfkP1e4NGffxeq0
meFPRJ1FVz9r0rXFcPQpa6ujMQM1pQD0MpHCROCn2jhAeRatX5i/uSb++sZL7mnLM3Tbdsj+nr//
p6ghAiU8hM1xfB1hDyxVxjCscSJa3bM3XiGpmdzij1RX6TaX/NWvX/9/enBWDINRsy2xZhk/P/gU
pYZf23V8DTs7epr8tF9V/hTum6REqzrPw+iDbbSO43rfq7ffPPj85v785tuOx8cudJY1l93s50cX
BN1ZuVTxNfX0dBMEWOUk5HAzR9rfN3wAj9yR1toSbYM6m5ZS3m7xLZAC3GN0cZrqWAfabbI6+hNG
d6zDqV9FeSy3tYYiZhBG/Ywn/KYlydZvS2OLLlit6G6AFmByypFqzLL2aA6xsbV6odZxvg8jnB+Q
mfIPnX0G0K/tcH/H5DTgZFvjJN4zEW4eAwXkn5NrcErKYFvBI1+opDh3URwcU6iAiygI1LElyGUV
0ppdC8fntFAi11cNSQcW/otpFu20mXI2TuMth1IjiKhVR/KOFQFFkGQN0albjuFWyxl+BRKvWV11
De3OjoYXIQwcJPVHxL1f6wL0hTPkJEpXyUPNfn+BD8S8bOiuImeZNrZPnCOMp0aMZwetVOOTax9Z
4QWtYgefoEvxsdPcblS6sxsbE6KmYFUU4clmGAKhw6j2TZ+uaqn/UXXu119fBvel5d1l4OqmZRvS
c0giex/ITaEby3Dy42tPUG7WOCYS46i82lKvtrAsE+LPseTBqUjPlZWorTW5T3FPwRoItzqoFpk6
I3FnM8AMOUkYkHuF6nZRh9pjURhEd1m6/4gX7hYyNnuKwmo4oR86W33yUVlRzJCShTaRDEYLLbYh
FA7VPqu/qTJqj5kXzuyDztqOWDjwPXLByMpSCKOZf5OssfPi4Tq4Ai+Y2cjnsfdWPqS7a8Gldehc
ST4PScOQLZZ6UPrLMkguLU2QhD3iAFkQtAhi2hO8r9PouvGxwvwGiAgFh54NL/Y+aly86YzlAYO1
oHAnfWdJedXTskFjzMyZOXCwLkFLLANHeqemuwiJRTnHl6altr9yXQJKW9MdeT+KRTRNOAs9Y3av
q+g3IWXGX3dTm1aLoNJwPRu+5Ls9xB61qozbIL7qOjYvv53wF3ftA/0xzoppMm51i/YXorh4ltq+
TgwyzqFCNS4YLy4n0inIt4iHg6rMdTkfTCN03YD+x5XPJnBIQGMs9Rwnq003aWelNCeygltvjJtT
UdA0/PWFKf5agvB6WBs9w3ahz7nzbv6npdmu2sLzszy+RsFNTT0GR2jSy0nv9Q0apv1ABb30LGTF
aWXg5GfM62dbZxqCbUHGH4cR9zchju9iFOdd2pUUgpaBQp632H73jEJmFEaCKvVKU5uVzNoaSsYP
SWnHiwiF496J1Jbe1fTQC2S5XrTTGWVFSau/CMN8cDXvCVf6llPF8JGAgsckp2GIT8f9zZ7Gqe8v
S7trY6rToSEblsne9vNbR/cYvzYInKsIqptp5vAVTfHWtml6dBwlDjxRVNnTg9ba4pCaPozvQl0n
aZ016ZHzPkfE37/Ucz8hwReJo6MJH2st07Yc5EuB0krZBkfmuNQPWqBNj25/S5lsvMAX7FZ1QBfM
J2gREZc63DcLyyevLc7BivQ57B7GpJeKBXZt2inE1biO6EpZ8zR/xGNGp2U5lfbXsqKBiCNgCyyk
3BcIgheRKhFyMhsCe2Q4N8BIixYh9Wq0y9ecwMSlUYo3PHjoAeIPDfa2Z08pf1snUMru2c5TVjDP
teoLJQkrHngbVLh1s2Juims1M+yHIrHKc0EUQsXldzNdpNjRhOLPk+aSdTSDqHAK0qw5az0T/Bwa
w6l26QJnJFB2jt4sU1gcqJ5pq5WD1jPy09N103BRGnqRstEFrwUEeZzIHyqOfKcsg6UGgt/GydEj
Oysh4/S6SSqVVKCkOgburvYYxciotMCrL/gX3wqyth4CrzEXbukFV8bcxerXN6D1H64inPAej4Lf
1PlLdWZ08ej3umyuWZtl5/toyZzqfGvpBiCCNOvW9QRdTGsLdalQIvi41Y5+GacbVdXBMjV6yTm+
Uns6X8aL3sxKH8jFZRyYV6yB8BUCjHytjQ2Q+Aw6czoke4P93e38U93q6C7Cxv3Q4dLwHGe206hV
4KfGBi/5mx212kEGpnawY3KmJZScVWyi6HYaC0vIUFx8A+Ckn7otaabYHqPcOudkf+5x5Z5GDVnk
r98uMVdrP2+kriNRaLME2/QH7HfrrxChXkmQ3VcxQ636Xn60e2ZhAXQCkZXAKR+qZpbFEIOEN/w7
rPrmLKam+01Rbbh/fR6eYxGcqWPEIdjgfUmra6JiPW6vblKe3EYwGcSqADylWBhW+92pgu5rnHL0
DUwSURv7MVHDJayTNzhs/ufRRIbO715ZEwBg1IwaOkGmOBOWpCl+EcM4PovA8GApU71Ydj49ae74
VHlmedIVY8WQAeGv31n7r5WqR2PLdmzP4ajivW+5FDmXv7K1/oqhkHwPuI67DELrxu0gAnFf6UdL
Bem2ggu/MiDWLeuwVRsFXRbPCY05NFBLnXDnIzjcaJW6BSGAui37Uy76HbjrOK/LP3DqMw+tjfBB
K6Mr7U17WZN2+9kQxSO8Qrm/tzcTcgcXojGGjRuFLaRuNB5WhHshENGHIZnatRH14uL7E8Q9Bya3
ERcuRju3fzVhGRoOqeylPGjQFBmRmEwjUzWSYZ46LDZQwZoiIiyc48JJHwHnGyAqHsYalwe5h0gr
e3nV4pJpQl0iomRk7kGc2mjQ4XfYoUumE4Z90eM23ZXHEiv14j4dY5ftfnN09+bTwU9XOxgdnTxh
DxSXy1U2X4V/2p0LqbcVISvGlaAwsVRhlB0GL5EseJ69VXTmlpGapz+KuXzCCMnREEJNKDu0RINL
RnGSZto5U6zouttlBzf+3nUFmfMaeohgJPki51PcsnuShOrewEOX6zEGi4ybiP2l6J8y+ILn1F6P
ac+Qu6zrTTXnPxKYov34Y4Z/xfY9D5mvYjA4T2fxBSDUg2u1TYGkrEgZmrVCvvrYcUVJ9cXzJ4dZ
UvLUut5rkwcfzB5Lsm8BHw0MBQOnTxgvOP1wpCNJ0rSXgNJTRrGC7R+zAJrTwRhA2rBuhmtpepca
1soeZ/885yu/j6jzCW6Bo/axSKryU5MiAmycciHt0v3MmO+j2ZneI5N5GzOlA0lvQn2Gnch5QEP6
WkBOOBjd0Cz7RQZvab4W8BVThD7YNWZUkuCHrVUzK29hD6mekEpjcKvzr29H4/1HT03mwplhzWWd
sWio/PzRt0XrMvtS9bVNtUeNFQa3PFga2KHqHFAVLx0H43bEYMlx7PRlJE5yjDgy+bSScr3nSDPL
wvIIh4mBRnAXSgC2Kp6TEFJXHgw8roZXu7+pJ+fi7M8X7P1Zu57OtB2Tnvn+nON3pY1FuquvAi33
onEU4lmbabU1yd9snP/pkUA4YO42BEYA611PJfC7IYsjs76qMv5YDnvcRlx0mlP+Zsd5XyDPr4im
AQ1GneWRsfHPn0Pa1p6fsMhdJZMeg5Px7OWrfvMg73eTuQCn6HWFBNJEUPy7F5M1YZW2ImiueQYd
Y+gzsSUJqFuJqWeKIRiYHxAfeb85zLyLgHbnhgQFrKTg1g3T9sx31xglEm2vxm6uUwl4y6AvfEh8
fdeX9qvkTrpl7PITs1krFO0p0DUAsxpifj0q4VRMzm/ehL/s7fPTkQYdYN3WJavIu709tYfOAjbW
Xps+3OOHHlbmoDVbk8HsMpfhzaJOWvaNpe1SpF4Vm8spNxCk51F9+83d934z5KmYgiOIziVmSMr8
nz91zxOjn8qqvxZwlxxrvpb79E1ljXvL3OQLcUAhI30QhiEKj6mwvzJenfYyqvtDqPwnGSImHifh
rAwkdqoTx0yGH2w36a8yIS6mGtp4FitbDwCCP/ZhaJ2tuK6ejczF0ip+s5aY71tg86uZ31cuY1qf
hJH//GoqImoSO6iRvprwLushxgZU9PYut8Aa8aSsY2ljwvJKrBdhktkH4GG3MpLeBUv7Gd6txKeM
kWhKpk2QGfJSRaF9GYroUTH+6qfaeNA9V2JHHN8KCaJMDH16k9CRADOgEO+aDXWidam9ykPIH8I6
CmACeANizMnN/ggpSLd3oaicps9BbEZ72ijn0jP83a8/WPp971Yok6GVx3DWMqivTMrIn98LqjTb
IuG7uzID6A+gFAEFjMswttpTgs/1FBBTRtTwiZomOGniWFdEIDSQANZZHz0iD8wONpy1gsnstaXi
mGVv9kFroupEoX3xPYe2Va3CLwj1otqDcBOOMWaqPNqC7TfWGvHAJ3we06nPDkYszKs7IKEOS7Pf
GKk/3DKjg6A2/S/KzmzJTWzttk9ExIIFLLiVUC+lpGycad8QTjf0fc/T/4PcN9v2DvucunBURVVl
g2DxNXOO2ZSc0eoqkhrfB3OafSgTkIV6hcrJ1VtPI8TuyFZyupqRO26yhmyCDnaDlpYWtACFz9qF
vt2t8tTV1/kkLOCuib2XQB8xNvqpl5pJd5yKmYbZ0W6pplq0hvUPRyTdVlNlsx777oCJ/sT+Tdva
wKaAWxPwx9TCOc2VjAh5otGO7ABGkMEOo+k9nANo1chWY1ffvjBBiIhIIDwU2X1wLfs5gLpeNA/d
pEENx1i3qcoCD0UjLrigk88u9F0PhVIMGsyFhcaaQi5WgBKzcgD6mMU/0XDQJ/eiXj61aKzQQaCv
t0tGFz6iGaSD1akWBcjhxAIXD52HtfVj72LD1wmGAcSpX5m7j17E+GUfl5jQHRW0m1LEJ1nNwxrL
cQnRkj+01yxR9cU2SfcLEm7ysbGCVTwSOkcGOakF8e4jg2AmMnJnGIw5C7bEcyoJmuRz83IdwDOk
5eBMfk7vKehz6KLORlXJzQh8Y9VKFunsQCDZVBR2MWcCaE3AXZraa7b+NgYddWoazt64iARxohYb
rFzILfqtXF7vNLrqGWYJ4S9YaRkPckAdHaB0TIHhdY/P45j190A+KGQxcBQybT/U9nNpxvUzOHiy
nvt2omkeoVGN9Q3yzsvQ585WGdC76gKOASHYMfZVWNFd9mgMukEniNt8dFnn97X0d5pupqd2+taW
ectJyLKaKu1nEtdA08LeWTv4itbK8RGlQmFGD9GTwNqiio6ivGIMDOFRYUEhbfEH8c4msAbrYjad
BrzkM2/Dc22X3aGPJRNPkrlE8sMFOuxn6VNsmMnjALuJsOX6GjDe8hrgvVtHRvnGkQXPc6PJlZ6A
0c8TDq9uUI+swlvQpMUxsJR1I4GkfiEh6hnDt7EBLmJtOt53YIjy0otNNz0mmcphJPbtJTKIftU0
rGZDmazzJOt2GiukC8/zhIfQ5T01WOQeOA06hBbjX9b375Yowf5ZpOs6bIigySHvyfTcfUqGnz0R
athjOoeIef9u9vMnxwmLe9Kl4U4rovFUmJw8QRogZSHDLkXz82xgxNnaRHXkBU1KRv4cAUyDMWiI
DKb0CsgTOB0Qw7J1g8eQ52ETIPQLoqg/ORgNN3qSeU1jEQwdEAVLnR4e5rHdNlEItARcNua8iljA
hXWFY/Y56PBTxHVUHT7+sU8AGnM2nhzdn5+1gXgBN3uOu5LBbzj8HHUybHiUl8FrRJBEjRoU2U9o
3ivTDp9KmTkHSkNw3M60BoZRvtatcdKWeUbQa5YHAmbeTqcKxMDt4wkO87z2ejtRF4XkoE5ufQT5
FZZDe80zK79EJZ7AJpjDjdHiWWsDCn3DDsWxxraERAK2PBgh46b6uLn4pnWVpDJ7bB/JBszxUWhZ
MK6CbpHVaUS2UtxD0MiHszHvzLzSWYcYG1vM3Bgp8qxCbUJySS42ICqGRi7DTxk7J0KrSaHpmx9A
k/cRmuZ7apjRSVWYOqLYuAPxMbzi+1hqPe9+mWwK18KcvfiQAmXw4kFcMvfKJrADLidK943eMtQk
q4JUDl/rTm5c9icpWLYIbcPD0O2xpNvwwulwJyGZYpGKRYGZPxrEGMR+ckp7sJPOPB469HAiwubD
lcftGS7p1O06kuprBKHoGkJXbroh+8ckQf+9deEVy5rP0dlqs8a3zd8nuCkeLVWH063KGM2gobYw
Dlh4cNty/DyOTOjKKPhpGF/TDJEm+4nqSBMc/KOG+xhY/Hcv8vFjuKTIm2y/Bdr0X9/0etZNhInX
480n/Gc7jYTEmyx+0Hugi8PEiTkYHk/d3wB4anuzclKv5lMfmIIQHARcvLDgPCJdFfep4JDFdkm6
4WtFnX4onDpeR5WRES2h+nWfViEvteDBNlv3IW7mYWOFrk73nbkPCPI/sEpfwH+GpwZl6wqu7vRW
Q5kONOk8m/3BEGQ1WG24C8T8qSsx287VSxTk02Oak+yBCeJmVtF0twes77ouCw+baLJxSBi5jK38
7qBiFr7BlC/Wvk0EgbwQ+uWltBv/v0U6V1Ux8aZLUTquvN81C+iPifEJMBu12TDs/c7CvvuRNJQ+
RyY4MH9CzM5ljI3M99qUTaXl4xdy4in8R6/5e2cmDT5TugR6MmmqP4Yjua56OcokuQ+x7mw4huCx
K8Lr/l4xfqzHf7mNmBYIl0QXOjT0Kkr+ehu5WpWqxlTJPXJQMeByU7sg9DXm5J03hlG/wfGDwS5N
vrg1eZgkZhMP4VsmgimtBDk3GduWqMRDHMXVoeHsqezO/EeF/9Ea/fpDciWkw/UgAplG8rcutTMr
lO/8dR8z4fC0LbSIJe2CrnY61w1iwK54mHwy34Yh4VRLwfq5jU8qtCwQ9a1VbX2rDFd7qiSphCow
N9YQbYDiQIkzI/H979dUun9U4QY3Ec2IzV80Jb8fESPTFtSqkX2bmvBLEpPCYffd57IlNFtNvIN0
AcbJsnz56urGznXSb/2QTbRU8D8jA3JzFkFVFwgOTeaRTMcz/6kr8D7ENaimaRrTveFXL+EYxRfN
9h8+3idJFLwmUTivpsAej6qAJw99DwSI1AhtHmeCr7uvrGDZNoElw7c3JdvWmliqOwCS6hydiBmS
O1fZWEDUhoSvr/R/lpcnJUD1UDU3NwMxFJrNfRKip0jMfogiYHc5Gs1BNQSQBOD7nKCceY1CXqhn
BHgzI75L2b3kGZ5dvKPGrVbmSRva7mxyPfaoklEdFiDrE6JNWZXfoply204JoO/9mYOhQH5oyeBM
H9q+tANGqIhWjewx6PfBZiSeatME7OMjvASoatGo1nD+WUgvqsWA/FiHCLzKbIMHzPOAmXRGpJGU
T3bRL8GUcIimkIqf1N59F/NA52XGayzP84NRGpfApd6EddgehsWlZL2GhJ881GkscYuTR8MT0vWE
0LHr52hM5/kR+u5HLRcfuV7qpSZYD7+ov5V9QyidUYuHdEjetQRcMND9EWB94R5wgqLnyx3/OLZY
MctOIaeGJX7x29KAL+lfk64b2f2g5f/4IwIbwub1HIZd/+SDPDvqcWjAqInBtDr148DYZ1vaSXJy
iPWtuvaOkQ6b5XJkh2M/P8718FPa4QPMimmnsqr1WrdMLqSCoJ4H8LnKI5Xu3cC4JqEtNlGVJvte
zGRIlniZGjm0GDezLzYbq1PXp0810/TbjEttDdJFnFsJsxxeFZG280WfhvqE8fFG0/omkMhhrEXn
DP24RzCbko3jOvplSipiqxJ+HLMJLrGNwbHoXG9sSVWvakmejm4+sQsjdAUp/2qS7bxJ+4jZKF+1
oyRZh8SMrAqFzFlvsteOGvU5sp2rA8xnzZjYf6p0PB6tVRalx3PznopVaTbzg25Mu0wD4hB3ZnZG
415vTVEKcLMifOINuMljTVyCLnrwwxQ6QJ1V2wdM8Vi5fHHiYxsuWtRTUNoJuTlGsKdUZX2e9dlW
1YC+psitjgZNFt1fuJ9qHXyAKae1XaXxKVfN+xgVL3aXDjvbEUx+QwMqVWPr0C+RFfRCymP/oirN
vDdDS8nd2z9t1ZGNXiBzboPgmAdtdDS5WSofPbHoDzGDkg0vM8IPx+KUYBbYlyynN2HIcxUwQF+7
ys5OFYFMq6jVilvjrGEqYHf1Pd1IFoS9RaKgaIH11bXal6H9iYeMItEaeB2IkXzk0flcdlRvoNX/
U4n2CUSHITbP6XRt9HrfMDbhtpfiNA2qXcdjaHqBNsEDSMCQpnWSQUYoAXk0qj3BjrAPjirdAw1I
1U7mtW/yrxU0pS0jXXfzkUVVVLZ1SlPAC4vlphIAcKYJ7POUmdUO9TqqHBQkFVqZI+VbcEzQLKzM
bohPwyxuvJ6SY5Ol936AKDHIAEB4EXVItrgoydgNJM3DEnK6sjgRubEyhmZ4SHnBQ5SBkjPgYjuV
PWbn+cbM3szaBqSwdsNRND4SipofVX9QEph9Laue8q+4BTjP16IW0w4YhiCg4FilZfVKOhWEDt/+
TKlT7kJYyTvWMvm5kBBJ6jlyjzEt0nZiHrm2fQMdPs3TqiB4py7j5qduFY+MgLLtTFvLtmweMU1N
12RpiBC+b0ENYvpIRwwCuXGdGpjxUy7CnaFZ9nVuYHu142PTMh1rSmGf+TbTycFZ0FUyfMr8uSW7
gVBYgVpqKcRIvFWpdY11uHAG3HAU2fouFxUjBBl9Tvx4PpYkdYIrXFhKibZ1+Y2AurHXDnUQaiCa
63e/r69VuMTtMUkBHZkgLi/jdK2P7Akz286XBzR7SmE0PZlM1SI/vWBGARsfKnX8+wv6Y07/az2h
GI7xbqZ4pk8yfivhJzUESWxr8jZ3xRY8Nylk8ZKnItMXNEvNobWVuSvrGd1cMOz53O1HobNiETZg
9X4yz32Fjz+rhH1Im/gUljPoCEssSQbpNzsgyWN0CmvXhZbJfplQdrMhAIXNDkTtGXjd3Ia3vLzp
fq0Du8hBXXXVkyn3IHPn15Z0Vt6a1cV1k1PAey2u5DVY/lA5wc9GA3J5Tt+DVFdfmbSCHohMr4S6
uYHvObKoFuE/Wh71+zZCLkpXA30HyzrLkL8rPEVFrhOISnXDF8sd+rEHddoOAgA0qpNZ2ch7lrDq
Nrtm+DVW7G/tVZmHkIIyS3vjKGs2eYbV2WQtfDT7SicyoM1wGiG2ygv/oWOWRmhLydNp+XcRw4cj
pWLJ+WDj2uZMsfre7b5iRIZmIKJNq6AE4jGIXnSUzFLCdBqRF0z2KtWg7OhR2TOKZPamDQWpm4kZ
XtK0247oWB7hfuLHEinCr0IbriW8Z0kXdC6yYDdwvHkJHq5rB6x9BzqFO9QZgsdF8DfYBRsEGejg
YFj6JEV0bBwdK8cEycaF43WQdv1Vs4buIBygUDWPYzCtW6PBbU7IzdnSnNfUwvouYv81B5/5yfGD
bd1P+mMy6V//fpP/IYzlQ0OPB9rDcRdlprP0sf+1Xa2nRKdsl+omyMBcuQlYuTLV3+tJ6gBZAvGc
TBkx3kv/RSu2nXWt+UcL88cGhh/BkjRRfHO2fX/IQ9sW+UfsBMGdGNaXdCG6u414ycL0CyKKbL8Y
gXktakRoxOwgKF5vbhOoFQqyJ/rq898vCCMnfuNfH3v2HfR2LLxsJHIf//6/rkjosuVo+zy5t06v
zlIMz3APu52oapKIMk5Y9mQRfjdwl3VZdtuQKFAY06axSzCK4WWV5kog03yMpHkKJ3fvanp1cBp5
+s9eX5EZInWIiXU/lGvddzZ+TXB0aI8Haib17DOSHMr2q00GwjEs1MWAybZ19USenbqT57ILAZ4W
MU+IHXntACScuVh/IPj4i07m17mcqD6cpcVu5yz5XDE9XsemLnFeN8Ynh9qv762nurTbz1jkTmxN
upe6Sz9pjnWj0+4+OwkiGEgSZNPp5bAOB6XvS7fv7nw5Qpg1cY0qIUDIhKEXsbdf9dwyGC4JpunT
s6Zp4i5H94mZDADaILuwvXuuhvo7Je/XrjWDPUkXJZ4v0OEd93k1ztZ26qcIXxAI9Ub7ZCdUooPh
nEYCL/ZRGFR7y8Z7P2u8fSe8mW4R6+uiQvybUBUnVz8anCcbL2SksRW2WyOFE6XFb8PA2gWGB1Da
5R9Dab3HBQ1TXgu1I2ydnmuw272hnOAap4UHHZihLPbNC1rbdttZDlub6JGIKbVBtNLutEbIy+Qz
lzeD+PlDkWCibulj20RTnKgtOpUM4jO5fq5TH3SAuHvbd75qBr1Sjz2N/yXYN/4AxUClW2HO0TkL
8+bST914S417IYPpRS9Gd4WrfK/A/iboodZGWJrewtm8FP73LnWSc9iOb7hTmYTExAyUVqQOMyXS
Gg+tdQFT+bMxSPEGxPd9HuT0EIw19td4fEkQgEQg4d5nX3xv6C8eWvxb4Ml7A+9mNnpTUXfLVy+u
Zmnoq8J4km7aPXCamYe56V8d6KKX5W9QwhQAgQb31LxUKUHLaHibQxPVqGJEta2c3Dih6JHHIjYu
2C8kbN9O+0QPT7qkFqySpKBiJU4Ft3JeroMeCppbC0p82YLEryH+ZIWmE9iX1Tdb9FA2fcWSgTRH
D2BhDvl8LDGRdgZUZC6E6HADpyP/cckQOjecwqvDIj5MzEqNsabbcCfijeXXxtGiS7Bs7JKEYWqf
kvQVjM6ZIA/WzDMIi2Iim8GRiKgG1QAxBAzCZkYDTllL/VPTGdFP5ORrvk71rSki5HZzDOypLaMd
uuN5Nce6eXC0ProbZvUtNpN71UPQa+f5kFuwVGI0Zd6sDdpLpiFJCOf5ZPrgvtickWjQd+Gj6MRO
lkZ6UbSnwFhhL42kMZ3qiPVLgDzjcfTZDCUpZmmyKn44fuEeHdOH5Teq9qGNML5puDsdWq+nSoCa
QNzc7qbevGcMt0/x2BU3JKgviBWyV9GQjKKhPlkzJ85eS13vNrNoTFQ18qkfCnGbghqiaSW7i9Ni
c3XQUyI7zL6xsnutiiJ7qUwthokXkJWWk71pZVl7YmhFxIgloK3OKH+RSugn5BAM8qOZtBOum5yd
/KJKo3qdiY3IcyMgW9cSp4gWlnY8+49r/qOOF0nbQisqf2JrGbZhBQ7IzIdyFwHMueB5i4ExqHqL
SBjQ3eBCsFSD+2wllXF1UhxwIC6eWZVT8/YmEZJzW221IElPBaPPNdLvdcbi5jxwy1cQCC7Ek7wn
RlNtNNHvuODylQmB4XWhPM6KRjpGsLKdHRA9ZdTYXm7qnzjVeizmdnq1MfqslInDmDnCG4NiH1eH
dmNZBPAclAWBftEPlFUagdo/bWY9hSOdWxyPFqJB4hOdgrBToeriIcrhFXJuTfuMIG8F0PchsPt3
7nzj1Iz6j0RPwQ8V+jPZuOAMqNuPQg0hG0dmK5ys38jtJHA+JXy60/SbLGW2SnRQ3MrSkZXGeste
FP8CNaz9+PF3QW0+M47QH5IQTyPXRHo8Ja2H1mTcRzpI/Qr0GdfuB7nv8jEwG3s9z2/lPMZf2+HZ
rCjoqt4EyN9lzlpLrOGgI1XwSYrTl0SaiRyAvMjFswVL9BaIbzHDi0sZfi9bPdgko/T3owEiC/O/
YBYEbdsnzOVkuc27ReQYqKKxPc4EzUCWr2+i04ddCbKI4AWbUWwN14UVM8B+7NZmHrvrdjZSXnKy
QieW4f5vTEy4jDou9fJH2l34iJiqKAG+zOy/6LnRHqvIOU/4tlegKCCFajDWNbvTCbYSyYvbfda1
YIQ7ZDRrfIv0rGUQHaaR0HC3L6drOhE17EN4DGQReaov6ifib+qjW7pv2NBvxEgP33OzewrGiHxE
gqmc/oAGxdjXFcsAGXM8AchoL/1MNFOQ4itggXJXMSTwOOvtLaBT9cj8cIWsjCMJIMbB6foDuK+S
+ICfU5+/6ap2XjEUvM8LRYg3x5Ky2uRvUQBcwbS10xCM4YOrBijEosof07Z7lna/JFhAdcUZA/Ms
DMAbNWS7OmRn1GBfDoFDQvpCojFZzu+c9sEfEVMIkIq73DFAeoJbT1Vo3FPieVYhiLfToMgvWWYf
6cSpTO79CAuKgPE0niuvI+38NjAVA0NHZgqSkcce9gGkUlLnnVnskFBa98Lx3atlIYXhpLaLxyoL
y89I6NeM6/xDQggbSucIVS5ca0vi/Sgx0UFrQLY/xiYVNffu5L+lAPPmSISkKzkvSiSXZlELw1Oo
d8cPHptpl+/CN6XXER/BUUlMVxEGDYCNhcFE0jUnx3G0gic09dE56nxPQQzw+kiJR3vU6+0Q9NcS
t/ldyx6bd3CE0VujFn5PYt6DWhF/QTv+93r1zwWAgxiY7Q4+AUcAWPi1fseqmURt6GR3WHnwrzW7
Pv4/SNqMRRHyW1GMVMp1Fx2mYdq/K0Ym12+0xgf+0+CJPiARJYVDq4NtXjXDjjjP9gLCReNmbtKN
Bi5sA7AUAGUck5JkeuwNyw2qp9Czlijozi3o8CdSATMWtZ5L+NhzwClS6b2XNHPyj8ZU/i4vlyQu
sRhwkIuzIjHFb428tRAEEHqwVxZyg6j3XGXAYSw7ghQymDU54MQXjHXhANDQAT4ypujmctnoQ1mb
W1zyRjL0uw8l39R+1o1yPLEJ84hlq/Z6YaOMsAtrjUKl2CGV+9JCD2WzoL9GevGu3J4UCbhiR2ic
n1wqoHVFwKM5fOtY2l8zI37UAM08OXn9D50PWsM/PzWXT43hBatIF734rzeHLKTAYZXF91gkV3PJ
mFOVCYqwIIQob/YYEkZPQwixQXTgH7Mw1I5qSg65jNtDXzX13jZH6oxIO3cMuGAJ6VdjnqjXpmLP
F3pJ6lqHkpNqn832TJhbTPI41HvHRmpJnkTtOETo5sbAFgDNoG1WhVdkiFtb1Mim7qbPaaMFXhZw
bpmCUQaIJJ0gIIj2sw62c3aDp1Jvs5VrkqKpmtQ+SdP8qSIt3+MaTqBOmUek2cEmyrJsK3ycCXWI
aLePagQFHNeIyWEvKf3QCw3oEATOuvLfTEw1Hwre2FT9qjElLPraeSY6GJSCRa8Or7dpnU+z+cmu
EzBn9kygOcDGroVX3kbNEWMSouiy3wE0ZwPZn+JMmMTFjo/uaH5PpxnBe9I2txrcpsx07QQrWRAG
RLo3yph0JdJuQemibIyzGrxWE+QrvBnZXo4r9qwD+0KWIphkbwKSWaTyRx8TzhnmDk24sYOBXZ3j
CRp/tUiPjRrFkKtzW7GdMzZp3oMb9916awdUgaJqYdmiRoBYbVHVUjV7g0oUE2aX+irTu2NgI90A
h1WsnKmbVoVrqF2D5ZD8sKTfMNq+6E4y4T9ZjpjUijfSyEj5S8gnj3jXpGBo/36q/Y+ZgIsMEuWa
abqmEPK3Yy20ppgJVp/cuzatSCE33shl2SsdWZFfLoBHh4BbQ0NKgmIAUYlvzZtY6tj/4ElLtx/+
9QP9ORVwJaMtwWKRzT4qwl8fJRKGLC5rld/T0BkQw7NN9EdCc6yxAuiosRtjM5l5LXKUoed16Trj
zwicqdeI/vNs5+kJzl3vxXpjbLWRZVWDXvxFS7p/7ab/x0THNTnwlME8xdUR8P/6k6JsMfEC5tVd
LxuIFVKQ7uEX77LKXfIcVEBHR5c22F9kUmhvjts/UX9vKfMuhV6NJ7P169fGKbeYjfR7QHLOKUNm
hOWsnzxinn5A/URvIeMTQarRsSS7pXWrzNP7vtyNXfOUqbE8A0IzTuivvti0SKsEX/SjSI21nsfp
C7qcF7Kdn9ypaVYJw5Y9qFP/FioCXpIsJ4IzGt0DEwWUhaSeFJJY90YSPeQW7pdJND8cDs4tzpP2
1E2ueS+nFkqMShmoJflqionw4PECY2QwpO1LJhOTGD51YXiCywKJZ+hab9Bb4VlT+8rvvCoXMFMN
ZwrkOqByO2YDhZuybtyRHsR1rmr0483Ax73re+B0WNT6YOf6bn7RR7G2BlXeQ0kf58/Q+9mOCPLn
Z+j0gcYw1NWbfRIh0J9w5I5JT8AA/jSbJhSbqWXvcZl9idP0TcMCs3FmYuZK7hGCnb7hSVoZi35s
TMOWHFT6+hoxZUWCxtUcrQgA58bRVbjvkgBYCT5JrxAEnf79WfyYc//y7uf9yWDO4Gy1BffTb8t/
ZhkyCeKuuZNpPu84pRDRTSWAzyYHkoX2wXLgtwd9dxrVZ5kVjqd10vDquvgehbxjdaRj+9goPtf2
KxqdK1jRnXSXNO88DzwsveGBgnBlo1cj6mtWBzvW/+WZ+uPxZcCo0P0yhmPa6Py+a9c0JwRAlPf3
jmZi0/nsYsk3omAlXa90iy0WJZ3NqrAOf794f5RnnBn42kxODrYI4D5+fRgDTEKRMzf1fXKGAY9J
mW5Id3/7+zf5H78cuXZ4Y2yOTMa5v51NEjl12BDgfWf+OG9njCQrhRBnJwWRBw+xO83XbqKD+/t3
XY7gX28LGBK6Cc3AMqDE/O7qrxDquU1l9PdW/z43xGs1eAvbGOBPXCqxyub6/e/fkDS2P78l8wo+
vUWCoqS5KCr+azTrlEqzXWBOd8WE+DSI2jj33XSDV0YjB4We/8ve16zDaEb2pl2jqtW7ba3qZDux
EltlJauRdHQOCCV9phmjuYFJ0SCKBflnNza4Ibw6ZVEBUHTIBBQR9F/iCgkYICSLIGjiA8NSfVFD
JVdBnfqPcxDMq7FKc5R7TYbQL5jODK2nWxDhyS5C+blpSZWqHXcnClGeIJc9w0ldUPxy8ELXOlYG
7FwdH0vBG623g2Sbk9qEEpYZmDnWlwhi+qPlnyLaODG693Fw9r0iZiEZgvIsJ07OOnVXc2Txs4UO
S+1IZ2ZsaexCT71mEHVzsMP5R4KZgbJGXToUJfiJlLUVFqGYRd+woHHTPXwF5AeCdDp2rg8DhD8q
ifkp0sT3UWWhF/Z9dGAtt4njesdMk1dYeWBVQiyuLj43sWvAY5BwFS2xYfy9AqikrfHrEheDEKid
0nnXIi4NR3tigc1g38Lu602D+Da14dnSjU+DmMerrTffBxVX604tObvBT3eug08ONsQtVrtQBzBO
IlIN9Y5KhTRJl9iPh3ocxltUEi8CScpHmD7IAxNKYniWteiSsSVsuW9THIetJMKXXhVt9Jh7tPbU
8UMttmxBtopEIrpaKXZx5nzBbivXai4JSm8qcg4mOBT22qqcctM243BUTs4yx5gPkSzGU5eNYOoY
YWqB9cXI+ncduuBeGr5YCViLrEM17KrK6uEad7ss7LhlbNCG9PhrYYc+yMcINi3faFIFWzqThGoW
qsRMM2TI5lfiz77RohReVzDdDibiBjp+y8liXTD3bY/+U6xJRIfjmyDQtEsLydUKsUbzpkXbKiVS
Bv35CgEKSdMf6cBJGG6HqSxWsKz75YAGCEGoNXu5koALNXvBQAOcQdwmXSoyCWiZCZ5cW0GPwaM1
n3GFyqtor2jygu1kBUhQw+GuD5XrYRbvV1ZMAFeMGyTPZHI0ZqPaOw2hIwZBgG40xQhQe4BjCWFK
2vDUKVG8TGF5nE2N1Z0pxnNuMa53jGMAKOEZLR8oNWNiQjQ697rNvwDjRnVfTMSemvXm4wazEYyg
tFh4e8iM+PA0sZQU9XZU7zOL9W2XufZW2seyqcpDHwT+piJpdsf22NjGsyTWvCcRcB4Uxb+GBKv2
XUbA+YuEPFfHdnNa0iTs7MLLltqFlz92hS1OsO5VYYOIg0oebLeoMHuvJUKV1yKGzDUX9FZReq6s
bAOTffBs3fnGUpZSDN1kOOukTBQUCJn5LvDJX1v50x01ggB9PICNEkRwcsxBoLCBlafJvcdQsgP6
Ob1MRnqoNaP5gnQ3YUUKKkOEjx+vXzqBd4JMLgXPosdQvmTPn7LOA/a6zdg6pMKgS4vVxJwuKJ+m
YLj1KXlMlFT+do7t02SE5LDyM2C4YHRhB+Xj8KMeSgRDYgg2ndOTrKfmlwJTo46KmoW1fNU1Np14
fc8lcnLwkEgYdDfGMNAMyXFozJsYhohnqCaNp8FN3S0c7ZB4oV2cXOxtGRvYOQf07HlevrRs0kpj
0FdqLJwtm+TmxFaY6qsczjLu5h0LvA0Bq9PFLjitwcYtGN4SyCZYDG/CIBA6OqbwGRx5NRuvesCG
i04eCXyQnFFMVl46umyimrK5xzWuVivUVkaVB6xlFb9iz2C0SbN3rSx/kJ73PhTsg0NunXWRPuu2
uGP86BdVVr7P0H+Yrq8ewkw+RJOELV9ObLtbeyUNhfm8BABcu/01ToZmlc7MEwIkv1MYnfwGpX3i
Op8mza0vxkg1Gw3QX9Qc8uinTr+mX/XnPohWlaFvx2B6DTv+FSNsdrTNlFwBPRjestJHk1XfxtaY
V+7IbJG0zWTdltVwLqzhnczlL4JvsUYP6WltnbCyY4bInQbLJNJRlyQ5Jp0290LqtjU9FbQUhBxd
7Jg7osViD3OA2iwccR7dNN+IwiA+Rk9pFUxGta742c9TcUEei4QX/UE+tD94NpxTb5rQ3g2OBEPz
TyTczfe0/WI7CCn8LHizbQIbANPsSmwd2HrhG3NSJ0kUbWOZ8QFG4kHJkuxVElexJge7ySqe5tpQ
ZxEYAP7cwN9HOFJ0C25ieFJT4OxHWf5MWmd46CqGhhH3R6Wl7NJjfZUZxRNoABsiBNOYqaozsn3q
4egTs+EKrAyzA+4X4SDc+QKmtMHMd3GFzVP1xFwi0obmGGsEpMkuxkmBN2dCpf/mb2KTMVCCSXA/
BNX31Jk1rxOBvYoXCTC+ifrckRoY+1ykbngILfLi3YzoPRdH/65ggMy8WTuHdup/yWD7o0fL58EF
MvwpDogwMSM/26Dc5sun7SbWsXFIXy/2uLAfKsvhcRxtothSZ9m9rWrNFK9aji4+Ss7JxK2pLbfe
1FpPUAuCq13SXvjl5G91Y/gY0eKudcO9ZuJwgJL8zYrY4gU6Jw/06vNUZbiAeceMjJQgN/oVpltz
WnGkA9utG4hLNixbzcDtQctDrqOfEshZMVbPdN6b5Qz/O0HV0wg6BEg3JvoVTHiBJR5icHefnG5g
FVcUbzA0F8OP2GiQYNd4CF4lcrJDbThXDbCTMdrdt8CiwoiRmM9sgY8mo7mjUWBHHpP/Y+88muRG
smz9X2aPNiiHA4t5i9AyRaQicwOjKmjl0Pj18yGrbZoZ2cO02Tx7i9dmnUYWWRURCMD9+r3nfAeS
trSYFFLmU4B0C6MZpx1K0yc3wRxEZFlHZuqULkcdj5gW0WvSregGxnbJbRrAchwhs3Y2ggdBw9t3
oy+ujQilZGa9DTW6m3rx0lq1Tq8e/bA2cez7c5n7QRZsCUtHaG2j0KR5d20fzijlAxFr3X1qkRPj
evhEDE6jBSSTPAUb7PRf+ixHf+h8Zic2vQ8NQ17bwvTH/wyOFNfCdrr+4GSZMt+rkvzhtmLjYsa2
1AZ3F+DH7enE87aG4GQ0OQOIAs0bnFZyVYPiNupiOuBWxbabmsEtfMMMPztMHyt/O48kzxTd9kHq
IzmalDkqGCVHR+JW4wTVVOSb0abtsxghQ/AjtftHEqbFs58zG0FEbe0MzmhrYEP1N6aITSzUa+EM
+sbylY50Np6eg85iAMSf+3OOGiOs4uTX9RNNd2Of4i5exRX+FWtowjPV5GqsxRlNTnTTtjEuuaFs
tr3m0+v1TQoZy8UWg4D4YADYP+iNDsw/dvYwatu90afuEgXfnRc59wFn+7uCc9kyrh+UFhOPkaBr
0kTmbIfSbs4FQgwtxf837w4eGOSjhjGO45Km7f22H28ma1jHERyTDIf7vjEVNy03J1k/+fjiaz9F
EURnuoYIOdnf+l7ek/9KbqcZrzWW+seKy7Dijr1PJsKXM0ZULyQvxyvROsGZQqLb15Z8sO1Op7N3
2/LkXnDyq0uXVYQOjVayy43Iuretvr3pUg6QQ2jdGaQYLvQkZkTboL6IrfQ+jrNoIfoQbqHuDwd3
D/ZEvdCwlzcj6VMAWv3x1uT4tqDfQoRGkiXfkVcueGrIa8H3spVGWR5J7mXAEyNTZHTvHMTgpOte
3BSKc9LkEhac6FK85PI1ILs9Qhn8Yk5zyqfbIHpEzeb5+snNW6RAwdrr3Ph2UL22zIn9JVawtE82
A3kOgGlNUzZf+gnebaOU3SnRZv9qpD3DR8+XEmLGZMQ1c5NI2wxJkK6sOfc1S0eglwZJiXFaebeN
+tH6SttlclQrp/Kq89uPmFDoQKHIgfAjbwpNXjIXnJFezkZVe0h2kFZB/8/1ttdka5nq05J+5zdR
/XSQJBw1FLhGbpDexeGZvnOxJJ2sQv3G4YSJ8uhnNXHe4nYk7JOIyS44AUvHdZVneB+LDDmPO9HL
R+orM8mS3gePVQSyImwjyPv98N3yE3ESRDhqXpitdW7S79Gq9oPiosMkOcDAKnYqbPdR59Y3QdVB
3eKAKyNrn2t49lTVkTXlQ/O1oO4px/iaDmV4gjj1CFKPg7aQLxWIU1BxJocZb/qFBBcRI9FvkaBg
00LN3Xmek9x0xZPRwnzDjMlhaiAixMEvugVIVS7fhm5xZBxbzEmn0I1g0CLYNZDaL4wIzSIrzdc3
bpFTk1VGgH2IhCS7GQrU24tST1GDMdrZNDKtzt38A65LecZvCKIlYW96g8Z45aJ2uoqMbRDRHRnZ
Wl/Jc0A4/HpkzM2m9pbZwDKLG+IEgm5bCW6owU3cbxNaoyTrfmROMe4YDK+blENE7PpE4+JKXNRF
7u58a+hvY3siBtmOorVbkqKTYSrdCnaxx5IDNMslULaQjI3HP+8VH3ABlsVEDj4KKlXXNRDnv++I
TNrodm6hxL3pAZ3C0rGrSpWuC3t4LAOiHPXW0wnEULugzSmv5pTZHmszZ8k/v5G3hvz7bpAj5xkb
6h2b/187hNrKGVHmJeJeK4iQ7aIeYbTneUdsSwQbRWGIakJQlHRmjl/T4IQXDuNRdtE3F9HjLUL3
clNYKZImv+TaUykJzUNf7d2hfWF0gozU1FVxDDP6obSjjI3SOL/iCVxRWQabbrLFXUSgAOf44OjS
x2XIVJ3C2B33Stl3Ptr0xWSa5CZHfnvjZ/bTn6/Ax20bGccMsNDBZOBEmJt0v/WmpspApmlNzr0t
stshlha+CqafQVAxIoMws4ic9plEdM7uWfX859f+QGKyLDomjj2/sLTg6F6NS3jZHCEyKbbM/3PQ
L5a+LOAD7kUKBwiQAQm6PfqdfPgrcWqykuso3/tE8B5GTScyqcjuBhzT29JI9aUzD2ZTTdt6TqyQ
sCev0Mb61TAYPYTGRVVjL0vr9kJ5mZ58+y8jU4zAZtvXnz/Uv7mgsyZVwgS2ZpPb1RwDDGPQYcCS
9+WgKwZYLa7NNrXPSgTOugSNAX0Tn1BLlMnkkvHw51c35ifn6oYG4SIAE0vb4n6+6tzGMaFJiit9
3/bdsBVsBEXfg+aMn61In0iarygcMsjziO1XmijOo1sNi7IYNymmqAcdROInjXi8fR/ekxSMchnn
WhbC1OtG70j6Vsc8IrwMCheB1HBwO38VkZKcMzVI6sFkLN6Kxb4l0JIE9EOFLeuQtNarVVTaqjPT
fp3WU3MwZP8wFcVPwM1rZabOGXNUsAIX0C6lXQR3/r0PnOQBlN73Wjr2WldMuZn1qXtFaqsza8E0
lxmkQ2op0eUXGD72Y1ky9q3ydW+0aqujJcZ8JWkX0q1gQcr3dHAmNBThkeLeWHdZVi4bv7OesAev
+gheEid7nhNNB7+SU3KSj4irKnyIJR0Ojdgc/gxKg/lEvFd+EGgYRRndVcqbXpi+6Ps+SI9aQ/fb
TIaOgJOeR8Gov3F8dDbO1DGtNfoesoA/Lgeu8F1cQoqnhll7LeSKPokBELjeC3+dQZSjnQg8qXdD
PUTr3kHDlilCtXiSyUb3VLnzeyHWozasw3o6EgD/jc5weNuhXVrZFZKjvp/TjEsMTIUd7CGMBMuw
+9ZOnU/78Hs1fSno+q6R2hIX7DbxDndbvU4DO9nAapO3HsYbz+OIpjuk34HlIa6VmfkMhch3tczh
KpbMGdMJPEJWjMRDdy12rK6ydzz+7DZt9SKJdjop+XUKtJYulX0Iq3rYSC6eLkrzwokoIUUuYjpu
Rl9GVzJ8Zv5yUPP0zwsS1LQBvZeJJKmYyafhUt5JIsZ7cr/3lUBOlrUIdjEEVBtm8oQR9/WtruMx
QLNNFG2jtctmZto2ck4S4SBYVzABEncZ1GZ96JPZaKe55maoY75oP/P29mAtTdPKjiPGwaOmmAr6
IDdEnzyWJL6cZFP/NOJ1PdQNiRJJvs/LXmyyrglofTgBreiBAx1hoYuSROW18pQNChDKLUdWLXSI
vyqfGcpHt70LpW6we+MgVCp3IYERNy15r2kN/jVmogANVov3LYn2myYF/Uhqu33QW6rDqIWzMdgN
XiirdZmpsrO4RTocheE0e+lmt44ahj3Z80RWrNl009WQuvmmKiVO7zgk5ULZ7UrYsbVhLkPsr0bI
i9as6Lq4cBNKsdJr/XYS1KCS/t7AdKHR7GZnxyQLE0V77EngWgc+MawEBSfrKGy/KCL7DnmBnwQY
kB5b38hgF3K0z7JPyfmpkr+qgHahM97ok4DOkLr9XrhPdtLc9anvffFFeTC0zDw5ylD3kMbuqF6f
hxjfjcqHEZ13Pm5sbVBs5sQRIPnEHJYmlw5hwFGLCCFLesVdV3npQgHFXMu64ZlNbJTolFxNycyh
MS663gPddd1m71RMJhAl2+u+zXpgEoxmvRk7r70lZ4XduUTLmLtetu/Rx65BHd0k6K7AqExIoeOy
Ob79cONzE5A/2ZpNsICvOzASQnYiJDHSSV0aYAZ0+4Bv+TIETv2gNwjFlNDsmzp3in2VPHIwWoRp
x9zHsF5VgIwW2sdbIWpmzjdPb5sjGro9kUhQoWNIh+jeby2VNlsfuyzshYT2suJRDmJQEmRJcczq
J+8e3AZxn/qh77NuA3v5W2Q09jmYf7z9iijwRaeNn/gXPlq1Z8S5qTv4rACdg7d6X4eAGQcwPTbR
xdJD/ZVEDMxkvEHdXnJFWIOz3Fl4o9iHCU/5GAYhPHqOnlPI+JY4KTwGD10rUZHpyrhRxNt+sq9+
nOGxo1Op0mTAPi+uXVWN4dYZuvXoEk1fQ2BjGyT1xqHKb4MwYeYe4EIxhpyego2D10pV+cnG/qGs
YAjMOyB+YbaJ22977G91mqgcy8TkPVwKjZdq25qykIzOBaGka07Nr0nHmlr/kEk7fdLY+VBR8MqM
4/nh8OpMJ95/M0JrWeeLarz4bb0f5jhCHbbiJ5f3QweHvhFSVViJJpAr6/pFpqT0sxASNgZjdedi
Ut1o4Jeg+62NSua7NMruE6TuWljeBXBa1qqFf4cO6iEK2Kb//GY+1ivCxtCD5A718qxAM99/YqcX
Eaa3wbzIIXtqkI1qGUzsrrGB5Li3TCKGF6rHHy5H94CTVsAR8Bg6JENlE3lttBN+EAOZcOYzn5sA
ZWEB6QCBh9BOpMESXl2LTzx/aHmuSyzBc4y+B1e+ZHxwPWLO3DEG0J/Y3B68oLn2YxkucZB6hzCm
J4sNw9jq8fj8BoV2JEdgUe3x1yn6HWm1VuOEssAjJUbrMmuFjBU5lTZ5J4KE6Eq0tbbWLFx+yLCh
LzngK9pGS5jpRSQbRwndLCKb0bnX6dQ9EsXXoF1P7+j2Gwy4gFJnEmgVBc9GV9b0U9nFF5Y9ujK1
M24iV8RnZnFPzP5dhrPeeEuLbunlbFLIuIdH4Zhnp8S07Xd+ewDYtBRqeNWQKGAH7kghxNxj1T+D
npMtBm8XSUlBoTsRdTnZ1ZJDiNrnGcTcHDmeQeyVrUjU8Q2Nm2y0XyZzHw3WeIhCPT0ObnrHPC0k
/MLIVxQxznREiY5Fzxl8khZad5vo7Q6naPU9G9GqZ0FA01B9SUQ8MmtGXoyVQyNLydnoWPaYkzMY
qPVx2E1acA81k7UsInyo8J4GPUDAPopkVwbagSQqY1PN26FVd9UOsDTFKpnGa60omWpU/gYCu1wV
FEfHJKBaFDkhVlCW7R2ZYunO0GO879GpATR0cucZS3Kr+jE6jySd521Rf3bPfVgRhWPBbEeXypqI
ROTqpCHKsYsHJxQXEngq9NdpTFN8/IbLVy3fKuIZZynyfMCTMF0UZejyz8/pxyWRN0D+igmpHMvr
tZJjKDTThCAg0PJ3X8bOfQki5JrlEBdLQh4XtelWS02QgMwU48+v/PFpcyxemJd3MADy6L1fIMqg
ib0Mr83FKqm5JQoyH2++mrLbJtiryP6WIaX480t+EAML6TocnuAnW/Qir+19iKmBCiuFYru2k52X
egcGWpTQrrUI8Yp+cmnFvKi/O0YKd0Y0z+psjm7sAO8/YRbnfh1JfBIGYdnSmsqzrY3ZymoDuQpK
CcVbK/ala74ObfUkR73h/hU79PrwlwgusCXtg0wg74QF4peeS88K5UBZmMGWHuBfIemnKChJSJTa
0amtBxizAAejpxT/5Lp39fBbQ2m5tCtXW/aRMa0dJeAZR0158GP9Avoiw1Lb9uuhtrN7t2zGW7f+
K7BJiRU5gPGkrnjNykSExt9f+07DmG3If+nAyjb4v5H8+NTYU6Cvh94fTm/aSyNDoNal9WGwk2+g
9JDGevKTQuLfXVj4qoJQJOYlDC3eX1iPxYWWzmhdnNHZ26VeLplzATev1bHTwy+F++neehXIhVmJ
75JThGsQL8beql9tZ82g0z5GWnKpvDnuNw6+tpW3tIFBeEGh6JAo56AyNgBa5smipihcjB70cSxb
y0k7ub31KqyI+F8HIkuSaWs3cp1T2JvJSkwcqYPCZQSW1ISeIHnY//m+//io8eY93jp72hv38f31
Qubkyzh1rEsWc3bKfRwnLnRVQloDhQFJ78d7aSS7P7/ohyAkLhl6OwS8cHB1HvSrBzz0s6Iz+965
OJnoIdLl/jYq8Fj6TGIKVYb3wihPztBOME2zfo3fXiz9DjRMUo50MQXWpSHuNn6DaeyTt/ZvLoiQ
FEvO3C10ySR5f0FikJ4Y+Vh2q2kEb+rrD4VrMs7Vy4cusdoL7OSTT3jqHHwVbCJ7/AuIFVVJqMPM
yOuVbhvjg8fZLwIQkjJlIAm9/vLJm7y+y20BeckkMIloLNql18tHEjh2mvZSvx8s2znwdjGPutNr
zdx2UZGHic/J+DVxLroV41huKiSIm3YANIhU8Kjjq3+cJrorAH/cFa1TCu0MNOlnb/K6srXFnCRF
7PgsQkR2fLWDWZ3hxrV03XvLibxzW4WYO5tyj+QyJYgedm/QYjuyURQsAoyYu2ogqXWSa98PxQKJ
zL3hlJyVwz7aKj0HZtAN0+oNxdLr0T5XlnPbQ51TpIzc29w5mmM531p4o4An3H2UgCBMfQiRygi7
R+C44ZKelLmGp4JciWruzkSgCGHumWbJVz8v251hTEQ8mkl5Z8ry9VQ3wy+vL+3zzEqZ534BsQB9
RK0Z2vtU9c1WKcQqpbRe+xLFfznq05GBNKDsMb4hvewpxMS/rU2nXaDQRBAwMhCshyB7dSN9b2oo
+PzpUIxwxGE+HrEXoHy1NUTr+dSwDkQo4er4m+f1xvcybu8b3XQ2qYeBEyCOdnj7QVH85HhldKOY
cTMA4yDN7GxR+wbB1wM9WISDi07Z6keSY2ibtEOjVS35PsjJciNLDg3i+GVVUgmhXtoOJvNXoy0S
zKIJ1Z1DULpWXKxiyndQ/8MdNUl/cHWzPDSCcOeucG6Q76a3aD+o+kK3PegJsgjU2uWJh/wypbiP
q7Z7HnFpM5/Vjto4ns3K+SlK0/oCyKNolwwQ4hMBzYRVOwak/2hEeae760GS7BwaNYqIJDoZovV2
vfvzLTND9eKnIwaC02YmbVx12xgeGmHph9Afbo2xAq5UBPVBuPKL2brIFPyGuWZenlTlGEurj6yN
IeMe+VpAD4rGzSGIhu/RTEGK/bzfgxz45UV9vpYdXB1b84JdOBTfqtKt0cW/vrk2ETXVq6KcE4t1
4zF1o3YNVT9boglFTpfslS+edLsoUdqAyeoZcZbauPGcxc9gZi8RBpt9Ulq8kal/Ly1sTlRUMGx+
cN/QNl+trTQBbCNB9HRBiml2fvzoYm82HIv2k5t8hSV7EkLrz5Cho4PIx7suLKqdPzTfzFadW5ad
Hb1EgmwCHlfFxPYr6SOuHjWLLm+NjVW4dzqClkUWlcG+5i8i9r2MURQcHBalZZiXF4JBjb1Ddt3C
wnCAuietPksH/LAA8iEBKM5nWfTArNZXq7TAulWESrtkDhpZQJrDqcy+jkAWVkJX/i7V9PqQGX1O
E7V74huOfpZVApLe2/APRwJo8Wf4BP6yzoQ1KbZ+s/FMTN+m/13g/N5KyttjK0nlhqK5b0rQPTEB
sPO8I9sUWTzsCDkaFwleQ3SgBW6JQW0ELFB0X0SuMkjlaEYIw6H38mcSl/JgMb1oo4+uKkEGxCC8
wZxGsmFyKApnPcWN/Oo57V9tzwj2zwvxx2uFMUd4qM3pXs8r8vtr5dvTKARnaLAYjnVovPMAEqax
4k3W5sTCFJ+VFB9mJLZkR6KdAidDcjfa877wWy9FjbB8pdkkD/oUAJJQxJrLnsTqIZdbAG0GacOj
2heBvjWV553q9BROgTi0ok1WoQ191bcw1/35IjjXBf78pgzDJL/DpjIU8qpK69vQ6RsS0h5qJvuL
lNKEyKa4PnQYZlDSeWf9beyvI0Im74zwIWNThECKQ1dMcBYQ3cRToS9Z74onSQrCGHjHhkkj9IaN
4YO/8hAZGKXlr5BWzIxRS+0DCxx+zQAZcgBC27GNt4wK0xVVhzx0KK8PThoQGFRYD1Wh85hZ6bAs
3aA4Sg1Za6ylI23L0MCsrDaKBAEUMuQO1TKzb1y/WY+tHj2IND4ws9dwvKZqYRLnsWRIpu7iUR5m
3PcScSuWGAxZnuTzOm6JZ6ZRK/d18Aex1Oc0gtKzCOryrD0mMPkoqtK+aT/5Aj6gT9++AFD6mKRw
W9CGfH9XdFVJn7+1koeqoY2ejPZPXWIcw2arxHBiNQs2dl8S6YzAtsNvqZfmZzfBv70ziVflTG2i
w6Tx/v499FGEzxvX40PpaQs1lmT81fpN8EuPeu1o5M4mdiq4uR7ByrMBiREGw1HBL6YhIfhp+OSa
XJ+wcUcgp8II4jKoZUR7dU8iyU8jy9HMB6mr70Nr3hWy2Lku8XzZeDOO6lbDUFhEzmfhBvOM9Pct
gtd1GAhSG7IwzF3H95ch8mY4GN3AB86dFRyuO0ZOd6hUHjqT9k4ZAqTVbHpVNq2GZhD3omzx43YT
ahWPmjw2MR1w5/7TjfN/LRf491jg/7P9Vdx8y37Vb7HE/50W/Hc+8H//9v+N8GBztib/z+nBjy28
t/b30OC3f+GfqcGS1GBaki6tMhtpPV/1P0ODpfOPuXXE/I41HxQsU+N/hQY7nHDm1Xn+9j0az/8K
Dfb+wT6BjIulgZ2VgfL/JjT4gxCFIyXdUmr82WKt019/f6flqS21EMvOQ57KQ1LRyBrr5IYmKAhv
KvfROpuhvHWdLQUsmUiu/aIa7A+/Xa67v2/s37OE54/67n6f34XkROeQSGfi9Lo60/kcscd0bMVD
k7lkN+IDcJ0bww1fxrHGk15j0Rn7+FueYFWuTIzZjgZHHKqlYtJppd6Zy3tORv0HMeerPBqA2mXe
o2nFCAvH+mTMB+Z63xlEtrLPj6goRDKCFUHFbVg0eAGRLa2QXIs/f655xfz9MeZjeeik0fkgLAFG
d9XrQPQRc4zQ/Qe3qPpVQCtt0UdFiZnFeWQmXK2KLqMHZKef+XA/JLPZFhupYxtC0MGnkT8vML/t
8OAZOgMLcvWoKnHDgnpK+m/SLB9gNi7YVAjks9sFMEGcbZcppj899GKhGSzo6MXvC2GdBDyFrJ66
ZRHpsFZKlPCOXCSdYy0nWOQrjQTDKG2x4qfuo95VF7+wz0NRXSbDPPm5uZH5d6nMxxD0Idla5gFw
161haTs0l6vY0zfVaL74gdhHdPQR33njwolSmJP1qezcxdi60SeF99vm8e7rmHsZNlExJLQgu3Ku
vo64LjMvDLPkkf2fUXYETHXM4AnAQVRzoEF8TEvCW8bqCzKDTa1nP2wGsZyRDzWmBadqt707BZ+8
qw/F3zz3o6jQuUVnyMFVLdbEplND0rceXa8k5D2H7+5NWMYav9rUKK28/JNG6ofpDsuHazpwNmbz
H+2Jq81FJToIbEqwx5YcKou6qnZfnDb+qyDcYSViejfEOojFTIBW4B22bdC8kENhrieT5LT8ZtC1
V4IHpoWLI2AhM8ixUxEve7yhKw+n/Z+fIfmhScHbxYzJYohMikjNqz14ABzMHAG4DfHSj33OQGMy
71oxsQDETrccCJ1jqp/tXK01t/G0oe4tlu4MMx7V4K5SvdSWuKVR0iFR9Xq1wOjsUu/xo/Yf+ir7
Ygett56ixl9j+gwXwxB9iXl2YWu59T51g7UCfoZTGZ6XMQQHHJT7SJkPeYE4AEqxu2Kmg38syY56
734Zx/aCZvG7Bwkpk81zRaMVA1+KDjx6MSQxiGgh+xUIu32P+xOhO/EqrXKfsv5XMOeXMaYpsdtx
cNYoSpuwHrepSu9SFRHbkVq/ZrLFQZT+mW/pSRLXstA7Gwm37WSLKlLJIp3TO8dJ1zHgB8uoAUib
MQtq9GwrrOHxz9/P25Th/VPlouxwTLLBpUGf8moH6SLILX4wmo99G39ng/thVdFBS6H2i3QXJMWz
GbGKRIVAWVFvma6d49A4xoX2CM70xBD5pJcYz9PwL70yjmMZEDVqLFMEsVH2EvW70Mq2XZHfZ9xx
gyzoXiNfr23zR+4m90E7PuQT6gd7+mrG5aLD3LzRWw2XjcF55kmvsYcni774LBybavR6cbcddk42
dmpDRgTXtWEWFDSAiT96Sm3HOtb9E2Z32N79z2ka4Na10dcpbb/0VnbodfdFOZg9g6psl9OQ7WBF
uISILJr6FCfLArXKsmTkgcjG6lZ6+NNM8FLovZ+srWllpHRY/bS4QdYE83Z6Yao5LJoxfpRVVi6E
TocDY9aDnYoNsY3OskOMM5a5vkrD1ts0laQbCwCQyYKxIT2Ol+kK2DpsiMDBsXn/8C0Mi4PiT8IJ
kUgwWMj6SzZhdmENcdDKNNDBFk48/60KDOwN8BFvO+g4FWFkHZuelygKm4EoD+FypL0A66hazvqh
QUeWn4Ab1iu0DEA5H+ucwK6gS5Zm1XLUIsqV1GBs3M1IPoQYDBRa8TpkzLMSUu9QwRrEHBZeuAAj
cQPNPMD1jUnNcAiIbbTubPrZU5Al/V4mzZcGRSuRA6bGR0H71ZKxjNfK/pEFNhnRRg319Tag32KK
0l7EBZ9NObROzIbBZpmJU5rBWJEe60gdNj9Tow1WsjYwvgx2vnC7EI5sA6R5lPh089BaK8bOuyQz
uDJtu6HX4Wy8mqQoLyiLXaEbS6PRfOYc0FAinXw0spbd1Rg9MeL/MgbDkd59uXQl5sIG5rc/BGhx
ZDfRIuxoSBTV3D0bDokmp0tqPQrDH/jvNLhg63Id9NGwzxptbevWPYMVsjVhkq+pMuxUlvRXOT1a
ZkHKilt7S0hwnFXw3iyx72y0IlnJpoL1bba7WvhMO6zxNuurlz8vDx8ikcGpMZU3TRYIallIBO8r
EdufcmkmnXpKxvQVVt4S4VyJOBhOleWB4gvxhoH007EACSglqOQWXvc9LTc+9lsibdSWmvB7ChAZ
gsOPPB/zveFCUPnz23wriN6tYvPbpDqf9R3sjNf0jbgpRA7JQj0Fg23jNPPuo6q8dzvkcUNsOYzD
3Vvyph4QN8D0V/q5y0glTiJ9pAU6IWAC0jOWyYvpiwvXGEQW8mgUXtY2YIgMcyWD9B+H3qLX2Xho
Ozz1uZbA25+SlQnJHXEAnUYvQ7/vSJwkBIXCe3SK8OBa+osY/F9pbnfrwuhfTFtduI2emQVa8xSR
ia/r0gkcqKCs9NmJtVOPQeXvJtX/P/s9juWv//yPHwQENmq8/AqiIn93lJvrp//57PfQ//r56+O/
8PfZz7T/wb7BucowCK5jmEzx98/Dn/EP3WWkN6eRoKp6k53/8/DneP/4+5hYF20T/ud/CPEPVE/2
HF0yTwEZdP9vDnz2XC7960YnuQLoAzaRuc/IxoWX4/3zaAxVwU5jhusm0PNTm2nDnTek7Smv5jgv
JCth/iMrBf5702pu+CeGR5zMGzwc50R+mcbjJFiMsckTLpG6mHrIrViMRhcu7VkF09Ujc40iveT+
FJzDWpC71+EtcNjud0Hj2Tuyj/ylBi5pBWkUY5S1N2cJge2QcTbS74c+FuESknJrjawToNjK5wKx
H66mVRdkhMEBi3r47Vu7+/sC/H4EvWo/cl3QFwjCG2n1zF/Y9QLg5CbW26YaCOIyePWi0ModvqFZ
m9iON1AltedpRO4CJm7Z2Ga+5SxTX0pZzyIa+kHK3yRx7dyPCD2WQ0dCNytJSC3jwv0sp+E1Tjir
DjXbYWi45kxHDc9+D6/PlmiKDLtQVK8+7hMfJWKDh+xkS/ZXwnOtkyUa62liuPH3b2ORMQmWL7jO
4f6YYCPmHwnBI+uwZT8xDA2fURIXl8KrqkdBt+04FJj1/Nl3BkpL3YcSjdT8O7/r9Ectk2zSaXXv
+ZH+CHCLKrlRQD/n3xITaa3A0NdLj7qWlcm0XnqTNSqcrOn89tv6JbWr5pO2+NUhdv5K+Eao/nUa
JNbHCitExSqLVLQrBzB6Of2kE+y/DJ2jthmh6BtYytqLaJpukTGBPYfKiV/aeK+ZVfichk+aMY5H
2wrKivq4HI91AueE69is/NPAyAIbQEUs3vwrLNDmjVU02qoKoC1VAS6oAmcpDgsXBbGJNCMsm+Yl
IEyCdMHnhAf41resVx1l7nMAY8MLrLM+WbdE0oQPrZl+DQdAghn3N6dmlGVB0zzB7A0Ysm7/fONe
weK4ShyJEA0a5rxI4AG9atsOgRnLxLPUShFttjA6x3xqzLEDcx9SQ6rcYviYwn2zghkGYmerVqYr
/jCq164i5qhAC9uX1lNLN4riQmKyE3Fv3ybCwjmamTDJOvwAC3Lw2hUy0Ikv3lOEFcj0WA4MZ6ng
gp2v2/1Wt3/2dmdwoszaHcA5wMNZM5zdaNBWn3zqD8sYxTcyPelg3CHMQr9qcID3JHAVqPlKV3BJ
emorHqtcnaa6ts6NoreivFxurFArMC2Gck/WmQRs6IrnQJaz7h0DWuQwdZxc398XYYputOySYCfI
UsbDfhBTYz6hOEqxiuL4HGtUXWPj3wi2+MWAkuCht4t8QzAj4vgIMIkd59qhVRjou2zwPilQzHld
frduv/m0WLEFGhZ6iVd1VFzqsrTyulmJoU9WsUitk7Sg3o/uG67Dr7BRlE9ROLqvtRz2YGPcp8qw
9B1z2QuZNGRgTGZzIgq1OdVd3Jw4TpoISubfv/3APhHh33Dcl8ozfuWkM1yiqDYPml2Va7PMkk8+
0dUBar5xJQMfdK/IyEzEB9b7nSgHuzfYwlYrPUp3liR8DPmzuY+LUm5HwK8rv6XcznLOB2h1xh0r
2G3XFXi3bf/4rx90i17jUtOOlVuQ62BXKAO1dMlBQSdkOhRHg/iuM89jdyFSYGX2QXCHITUAcEGP
gHHDeC6aaDoLxYReTmqHNeNih+O0TWFzHjUc6VunK78kbAvnXNp4c/PD389B0fTWTTlLOpzYffUk
WBsUWgI6VXGwxsA/Z4LsTG808DtoqniuOQPmTd6hG63AZZMIiLiorUGjVNpLGUHb1tBxWt7wQp3/
yWpqvrW33t9BWKIIS37rHlNIXC0UGoRTmYfA7ioNV16RSgymQ0/DZur6bllHOAv0vBgu0eAeK9lZ
L5j6tX2VIXNqW8ujXWTM00jg4YnZpKfCV1a7HAZ9QJzevoxTh1/SDiJGN7UNvCM1ILKTsONq5qMt
+qfSTeTRiUz4krOMpEeibqtgHXeedSe9sF/0yul3BplNGjyP6JAY6J1sVY47c17EAFkAuCgNheTP
BSZCMt+DEcb9HhwJBOoIWg+HkG01h9v9F2HnseS2EmTRL0IEvNmSBL1r360NQqYFWzAFj6+fA1Dj
YhazYZD99NQiCVRl3bx57pBGse+xlD0x3uGDtPUOMU67g+rV8V4w8HXvk3ZtQ7c8MXJivYBEG/y6
+AOGOT2E2LCO8KGNw8C4ZcdkzSGDSnPRLBvehNHtkZWV9UJ+WR7oung3LmKJLd/M2x+FhtW34NS6
hnjxi3ly76XqPbhI6siwS1qyfqqOXEG2pGoXmflp1IRbxInx1gfAAuyk9HYw5Vq/ju1p20xAGhvN
SRnl4lMQhl7tQkIF/KbRgnXpzf7ecpB/lbp+iUSvdqshqMqv2AqiXSKttzZxCLeCbnll7ftTN5Fy
MBVJNETVbYUdfQbE6fp6QjKfEuXj0WgEf0WZZ90l5ixyLgPIBeKlbsuSc4dXXPVQZLjvu/GmjiKk
32nZhMS4xbrEl8KB2irRGfp6Z5iG9MOmtO8UGrabcuO1mQBK4nk10BBAIm3grYrOnTgNe/K5sMvP
YnDFjwRYEQ7Lrib81jZfZdmTqsnPcxsWbWePPSAVJ2h30Uz4jAluWbMBtJyS+vLdNEOKHNWSFhCO
gBgSdxg/betjsIlDgHfd7hWjqp9TXB5GP67iMSquorJhTS/bWgEke22V9SmoAvXHFKMjxjC9nhlf
VRtC4GVXTR9WFD1pGb/bxvqKW6CMN0leMgST9IZ+pOaapbi0u+tVZ75NHYltMhBEDkS145sYwMnR
5GgOqPAKmjTb6FbQ/6QGWnlq0vgMNMTHzM0IHU7N0NfnzXx5qU/3AEzIRpsvAobk//2BNjfam6WO
r6DNFR+rfbNjZN74aHP9ILPJd8cx/0GPKWbxF/Ha7kxu2UxG6SnNo+zYJO7LzM85QITqKGhVwrTS
/tpTkQYrJ4yzz8wkXYHOT3IjunxXpH3gY3ln2VJrolcpKEbSBUEDYEnqCwiLeZ8Cn5+x0Zoxvsi2
nLSNAQb86I26uMeKrm7qDlDUalCT30S+hRdlMkIIQtydTeQ4++VWG7ywwtJS6dj3WEGGCHCPOQ53
N3IfYMd2vucmrZdryYqJ3UOi6M5/IiozYiLctJXfytjOUT01VEnezpVCJLguz9oYGheiD9NUUvt/
3JqWZv1vXZBDmo3hFNoyfQOM2f/HOYxRpaWlpmtrZ/m0o9Q2znovAclVLAxVwoBANtnVxUHexfki
q/GO1ZrJmZBFjN5MABOr+VSrZD55pH89UPzFWPk6g5CXBS1bZuULRqgi3ap9A+R93qWGsUKGo7+H
sDoz5cyrgr0OsE7QcQ9zbAIr+6T1qrgYpXkcqe32hRlPZLYq1qk08zfZEBm1DXWGGi1JGHL/8fin
pBVymwC3Mw2u85JViOl9R5i3pH0FcYL1N7DAL+h5Z39OPdZlmgS/SJYEvNv8yYPGPOPvL5/1Rvnh
lty7TpJetaTPX80gwbGXtum5IwpBmTDW6VTRbzr0402l6dcaNckH7zN+1hNm9sCzd50n+JyCJtuA
KCLey2ijF5FMZ/AEc7K4R7apmmf7xzrYJKrLZYdNu4lBw0wj3PJKYQAP3HPzLCphb2VSJRsz69cy
FvEzvlomIVzR+mB+b3bctefl8w5Uh1gK7MF1V2d/Rvaqy2OZdEbylQWRhBgWph9WJxJyMDBETmVh
MuhRFX7RdtETAzpAC0GzAz3rBmKTw+ZmIqYfjSR518NB3Fwl+G04YfmBSKHsh9yFjVq65sF1i6eq
roADzDc1WIyPdCxIZij5DhMW7k3X6PqVWTx7n9v4Cm1nXNNai/eVbiYvozv8Zj7SuNf29MeoNPcg
WsitPatHg/HVM2hIzFeRhhS53Gc4v7Hx1da1IylsDAZMzfNl0ywP+pw4u+wOecoyqer9aAEMST8i
HdCImOuisNY8RC5Uz80EgPj0uJd7p56RSGS8NR2/WMrxRyYT85D3AP2rsCAKHdz/rYwt75bYJDHk
mnYFMYeeYGdT4qcpjprMiH4WVjbQlkok3cG4p5kTXoa5CpBTOO1j2QGBnn0xizlGVlrpD8s6NhJA
v810Cor5RlkebA7P28d/LaquAFKCHx7wDNyqsa79gGh7Svo22odq96EkIGXyosk/ifQGzNHhA0qY
5txXeML8WY8mVrHBKpWOmBpdww/1JvqyDbnFnSR+CypA2bvk/GXN8+NBHwWRpuW2BUXPukTCwVQC
9dd1U12r5bS2zQJ3t2Vcm4RNbapUvKkyhYFIbIvTXh27d0/LRTxQ8p6bA1PsMfJ8qz9Hlu68pZE1
p2Zpm6iJmoNK/N4dn6xcW+a3SrPpZ1X9gf1iX0rNAQXXoK269Y8Qdtg2EE0GA7LKI8pkWa8cBccd
Tbb6lwE8QOnNeB+PQjD8HBhXhj6pHMKZatKHHuoMjDNUgpUBgfJS8r3igMoIIm5qLpQhRty2RfXl
enJe/Zdvpqcnr1vcb1IwHgSQRu5yUL5bKr13L+m7vTWWr1lu9Bfh2FD8jfZQCHp4M0ja06SzyfE1
b5Q5dn6oGmdfzcdYibiejPJPJ2KOw8jP3qbMCDWoh7a+iagh8S3OLd8bjI2jDMYzZdngwxTKYc94
xZ4MCsUnWLD6yjrnaXLyZ4ImGY8vxncCEI+dFce/FKX9zXaGsNOmNCrc/hfsFclkUv1LqqwyZf5j
ELV+SCtA3WoUyxtERAWlvmEYPNdcPgCzVnSe9+X4VGiy88eyeSINuvx63GLgF8e7NVc5eZb9ZAoY
+lj9uewdU+14e1mbw/qxlRB8sk2cMKTZ6DI+1qvty7KOipRzhnAMWJGgAJelUsNIrTLhPCSB+0T7
e05piYwrnq+Kkrm2j32jGz6R5I8FtFWd8KzAnN8pAMl9uGRrdYirL3AuF6VUMCd5RrxPSvM16TrN
Z0Uz30ENU6k7u6xkBe/nhaPtXoux+GnqwvkzR0CZmpltxehNpzoMUub4YYfWRtU/Y8S6wzDwPr2i
sbYRh8JdFdj0U0Om37D8SkF/syzc+GAMlbPVLKe6dRjzoM0bbxgJyKGMHGQgb6pvaLyC8tdMXgcH
UEYeZ/q5AuH/PjMK8i6Su8m28IRIBhgnW355XtFvU5JItmlATwdfxy6GDUx1hu4mqs6b03tnNLL1
zMfaMmP2Dfs9vI+mAVJ1+J02YQ/UyTQ+ighFL2O5WEel4qztNrefHx8nPTJG0gcM16Ipb5o54U/p
XuohLz+UtJ7hBBxHnGhSLq3WUlk1Qql27kQRWgiDWSOaND6uX2SY30CSmPAR2FPp6U37HPBmiJmM
f3in/FCLs+2G+hM1O8WXk9jvASlEd2+UjBSH8atXu6uGAatVF440EFJJsxjMAx1TQ0k2g4HN3ZO2
eDcA9U+tpX4NU0H0bNUR/iG08L4cVYwQratoP60+LwgTq4HoeDP2GudZfYOn6O3DpPmW0vlRa9Cq
3CGJ7zTtLP+/n/W5BUHPdr4p/YeLDsNtKwGanqIo/tsTJvmq2NyeoaWtVDNRXvXGIPIlUljl54tE
d5kiSI3OPuq49D7TNyesrZeiTu8TahaDeHVwzLMYuYaUnZXTRdXJahvOvosMpiSVvtIU27xF+OYp
kwlILRUroeUyitwHIYIXP3dPWiho/agcb3ICC9dLDVn8VyGpCXC3NUxHGA3zbhi+FyRnD9TChRul
H8uzaSKYUBbW3u1Arq/iCewrWO5TOvB7HjvavGhWJRiepzJTjENfaRNXpZl7ZCJBwIRBYPtuGsk3
14r+DDMxc1kpysB5apqkjDYyGAK/7BV7Y1q1r3gWrcMStGpd1ek6dTvzmkzcvIlgXsgO+nLjxcBQ
nOZVLaZiFzWetwecYF7VQPl2TaXZN4p7Nl1j/DRt2I+V/cHYmsnogJ0d1ZiR/clS1i3z+CJ33VPE
TCqDnNO1iSzm9LlRlUluSpVeqqEZ1apP4L4tD0X8JK3OYnoz0s4Ww3X+Y7Wr87z3o8pLz7ZD9FI6
lhjThwHOhaCjypsRjpKzTKnFFXnbPooAWzk9hUtKHt8mLsmOJKmaSaQ0eBajhiWpcuNVp8MMc5M8
2dhBZ95B5KU7mVLsCSNxrl3F1PpQjvJoVpJ+mh0QcO3X4Cveiprg5AA520yZ42gsNzxElSFeG6UJ
92UnfoFYIcTWTKJjj933kyEMvU608zjx40aa8mSrbr3OLDt/L+vbchpKYTiSvW1th8IST1OWxKul
aOx0NecUi8jRmN2XG6dQEawkYI7Y4ShHis6GnYKAXguDkhSmQkBpeqspLS+VNw2Hrh+Z/g+Ly/JQ
ulcDC3LZ9M0m7ITNzUNsssYBSVpWtV9qPCfQm6ttKic+ZVKVwhYDlIOzgnZMeZBenG6a5XwGF7j0
bYJHgTzav+A08y803PFaTJ64TmqNCoFgdimKHFB0MMDWbzt3q47j76k3kWElsTtM2hnYW+aqTzgp
Z66ekY+GbD8eLI8KmbNsVQZnqfVQvlygotSBVVlY71X51nMZv7l5mT23nnVoo3FLvm8IxDeE/dab
K3MKzxU527vHUFIXhVioGWuBY2W+mHpUXR63eplq7XOQ2fmrJAvYabVXs3a01z4u72qjHN1CKndc
cMWWQoXcOygWqyKMqI1d2e85mMXnQlPaTSAt5wanqtlQWXG6wha0JggMxQkEv40iDh5ilOZq2fNc
23pr0qk7La/MwRvOaVgcAV2T65G7o7qTkjHHhL/9Utra5yKIkdtsvljzuyqG6BbGDgTaHoPVQ3wq
GHQBNV0cH4KUV72bTpa8pPV8tvDs+plkiAg/SWav7ahStsvVFdX71i3Po14HV/KJp5cy5GCfD1N/
ULxmeumbjLJ4Ihw4CniZFYGxaomv3WpoATlmErEPlbNtf4VlrWz7SIlOCZVdsVqeZsvTwSbPt49E
sW9JwlQqz/iIoyw/RORKDgNgw+VrhnlBtkYmfa1gQAoFh8nxMoPwQthdbu/onEbryEqo+Qk2JTim
dH42jiMOQQRGBLe8tnVSF3zIUjbJ1soZ8E/Co26HgA4DcMmL6tXV5rttkUu6Nhrroyfk4eT1UO8I
QljFTeGscRh567SYBrgtVb2vk4FO+8B3GAXes1u4gpTMtLgGTBrQ6aMtF8lsfI4mGpMTVyiUXWt4
Vp0hfEpjWDKcXsQ6LUW7NqNmN7tnrwVIHH9kdv+tAX27snoj/tPiesjrHpxylLfnqjLFvSI8wvVS
sorijCVyDp+nQFrXfRFuHp9DCd1rDXrlkOeUQzan+Y9iCDA09dmBKZkXVTHgmKbNpooBYmYsnLsB
Ouuqwpp3baz02ySe9f4oAozKHO4p6Zhebf+ss278oRcFK0ONSqGZ2HaMsnVfPLW8ME2lfTUQffw2
JReMLRI7GX7ci0vk3koSCXgp0sq8ykj5FXrRrQ6V8hV9W5yCcLiNNqKwnwmsC61m82V6Mcc7zMwv
FJrlJk4d8Wp3yOcVKTIIZgRRETWU+ChhybM589GlW1X8V15WHgQ0e8LfrjAnMHvxHBb+PFr3GZIA
Fj4ygyajOEK1JfCXCMuNGXa6bwHg2jaUNFhqzL8jLVr+RvWWJjPoMxLUVgFyDHPSfjkEI1MgQX81
kFecymyJhmG32bTjYHJkK3yxHEKXPzK/TLPGXOl5HPjB3IEAgxycDCpU5iXzQ1PD64wdEn97qRQ/
8f51bjP9ZGb8lebizxCFzy0ZdqSt7eIBafN3J83Tgxh5+5NT19iHSHLRyT27tLIzLnHuaDstL39W
Wm+drMCyTsszMN+ZH05qtS5n5uLyATeZEmyTjjwdGI41sXueigOXh8KBchhX09GroiP006xY232B
Cdrc5XaUo3+xAktXwZBmlt2GwXGahbpW/DtQ5OZA88yB9pOOF8O1m2mlkQrHzHDsd7WOVjNyka2z
emDFaO4q7an7ENTDWh88ZOaEHnQZtMPVi6fiWYB0HZwq+VqKl3Fyhs+qjjexZUTvKSovkKmxWNee
SqJ0hWRsV5tIZ3o4zV25Z3SRsjrI4/OkV+IC+trZErwVXZwm+veQatYJk1x4i9Puh5JYwTdb7qqu
g+n+6AzgrYrXfd/7fUd44ZBlOS1NQ77TGKJ3as03mQdVWIRTcULh4hJanup98zzsE4NYKiMKkl+O
0+xbik16+UPHjFhK4JMaAM6ok3abT2MDtNgmF3pRlGFjpPgASMIjx4LS8CnRkZwo6Z6SHmuPyvTc
mu/GI78TBe/kzQ/jowyEaq47ebhWpjC763qSnWpL9n6TtC4pijIHiw3lNqgt47F8WHKHKk22Fuec
aWUoBqzM9/wjID3g3k6KX5L/eomwvd/VPvrzOJKEmvHuLVeLK6jIoNSt7B59vhmR4LqeE4rOBlFo
2ruTk1CyrByO/tMrQuXTBhS/X36cBtJejUHXE0MxWt7JQG2Nh6T9NjVxiiDWfWFKFPjsiuFgZoOz
rhSmmtjprobZmqd65KTvIkYeRKhpu7SPq+dMsvtZahX+0ZTn2HW3WhtV/0PAGSJX9UWlpWtCjp0L
UR9cLbWabJaXxJydE+w+K4/gyZlyzIixrYyLjZH00kyeeosLa27qFKX98lAVe6bO9JWaZPuC6eMF
iTZywQw9WnauB+5GdK7cOgi1FwnZfi5U6ZHCVhcSd+tcvLqhg9dImyDBEl+wCDS0fLJL0jYvdJ/b
NZE/BQ0dpOulcSS62fu5dNGMKCLIBBjdRRCLuFr0h5pcvLXksNvXhBB2ke+S4PB41qQuzj5ad2fM
19T95pvIhPHsxtGOlN3hvZG5em0C+/cQIAKjAWr7pXG5PNiTZ9G+gk2hxJ6xy/UiXS3yAElTHU4T
7dPTR+U59DNVikunc7gcu6j8KEX1lsxfa8L3Efd2s1/23LLRcJLMu+ZYnUvo9C92535RQVGiDrJ9
jiptHZa69lqY2Hr/x7NhcOHCyHQT1AxvaGpOIksqjPDEvOt2+ZniHeNhPlTmbX+HJ4DAKeWtqIvs
pndXRbrtU2soLTyZWca0RudEy57oVd1YkYYJ0DAPSKXPRvwOE8nJeyeEkLkcPuL5BJIr6m+HOfw1
CqN4rXKID5Mk/ipSE4DjTouv0jSbAyytciVzUz4J1S7WjzaW2yv8QmGuDYq1Q0WYKsVzrjz1oQk4
L7LLnTH1wRON9eTyUGfg9xBUzKFPo7TekBxY35YH1RmZhh1tKlc5a3v4/RcPhyn6qx1pAZ7MqX5L
Yv0pdQP1tmg786uxTafz49J1zRfbJlckidAaopI0T37NspjjaBIb2j9Py48cbPZHK03b1aJre5n5
TCJLdnSaSwKrRLKi2TkrOxYscjfjg7CUk2oZu2aIovsitaZeQLyImXrbMPAsksBoTsgmOsVmUFwr
Qjf+rXtL7TFK2N2DIbWzDotxZbSNug0NDpRpfaTitb/N9HWoI1ZSvgl4SYTMdJOG2jR3LhjJj7YE
g0J4aZNvclu7q233yiEf8NvD5tO+irL4Iq3SgDyVfBLEF5xzr7XXvebJn42pzXEqw1uYGdUho51M
ap+zjmyxm2JZHoi9Tj8o+ja6juuyEom6dwQxG7vAG7ZSl/tFqFXTqLhMQXfTOU/6Xd/kByIFLT8w
kvpsidrePj7/uIbNMLloxyt38rJ/u+djRcw9ZdyNWUBQGZ6lc9i4w5qzJ9LKnBLoRCapVtiSN9UE
VX5lKufHZpUQxUlQIT+apHsTtlK/uD36KPe82HcBosLoYo1LUis6F7FirRboOnCsaG+1GokuRLe8
aJOLjhR712xW+N2YRLh2aJ4LtaOcboZO+kZh1dRGRfBUzt0z0IE/42ZwGROgs4JMHd0QdFY2yUzG
SHp3iObSwUNbeQnq5aibwy2AIIU8Te9izp4jLnN6YVSY1uJyinxc+ro7Evw4y3RU7hkc5+aYmyJZ
LwO9gpGGrRWFhGdE6oH+5/iphnXNlGU+MgXBzorjqiQlo44PaG846jxvuCtm3ADobLML5z11pyS2
dZ5Eu8JDrK2A4UcXK9A6wu/GaU3qus17aCixlXHY6WVCHTM234qV23+UwfMzqMt1hPpmF96tj1KT
fqigM2xGLMVpUe0Wl2TVJ99qWDoH2Up7O8nIO/QGnm1SA8ezpQ7lpvTYJFlyvuiiEvFtN/rqvx0C
gvHzvHS9c1LqP4NeZw3LuSSlVvWnVIHPj6VuaxJOoeRm+D0/gZWpfYRh8RLUWXFZHpyy+/ds+NKq
Y5yQ5CeLuiamLH3GMp+nWzqzXBdFoB9sooWFtK2D0Lr9cvWJKvnuHTltl1de6f2Tw2j/D1tdMTSK
++Ny6UdB0XMW6jUSB0kksmrgRU4vg1PQlb+xPX1aY4hRpelfAowcNK8Lun654mMJOD++9DGK9Idx
ImD4Za2EdrnFkQMtRxmcraiCyl++JzJx2i1iRLBJcy24mH1OHPl/PTOTGokyNfpjVb4vp/flIRaY
lmi43wRBZ37qRgzM1Im+skhIejF67kwAtW9WMdl+VkkTR3bzF5DO9CqsLudypVJu1OGxphGhOXpe
tmZiQzlWsxyb9dUFMUljuhfwYxPZa3PQJrE2FffDKmm5MOwZHpSeHz1aDqqrv8WijnehrcEHkep7
gZkcCZnm9Zjpya2PzX2OCouOmNQcTmeTxdQJVkBN3RaVPv5gMXOkHX2FOnMJuN3/JrrbsukJ+sgC
tmObMBczG2o7es9rXbMw1BbKsdcLeUwMUUERHjuxI68db0w4FFc5WcY2CXqiTLQae0pFJ7KMMCfE
WVNfnLF2qBxacYxMw4b3G7YbyfzUUp0sjhYyMKvNPDvie7hANxpO0EvpPQFU154rlSmTonZecoau
9u58UULdKy5uNpk7U4PjNuhadrTTyvDrPghfyq56s+Y7EH27uhUQBnrV8+1p7C/46cWdpJH8rgfk
VyWBHuxHSxa7gQVvDsAeLqWiSb9ya0JQ+0k7WUOKrFh59beXE+tSFyQeSNENzzB+9W2AjeUUExT0
Tywo+ua7iOH6EtpdHpZnk0aIVBE38Z7EhE9TRCldvdip13NMHFFBtG0D7RD2KtETnq4eG9mfQ5JG
Tk3RVWRRYSvDZvZFgtV303Fv6PYfO0OoURQXWoHBFr9oXg9ZrO5napMYzlPFCN2QVMZTplPcelV5
Y5Igd+hpduUYnQIxqhtm85w9B9AcEd1tN6VbQSQYyP4RWiIvwpCEXbTWdzk18lJXBYjWaoo4KM6t
oyyA+rE4sHK3rNZOT/LJ0sBFZ4JwPS/wfTTbkuZOpDmVylbpiXpLW+tzkTzbjG3NtId6NVcMixat
pvpI2LxKk7X3rrY1UaUutpdFUWhsITfM5hVM1dbG1g3oaXuJWx1GbciuRJb2AFrT8ZMU74gaktGG
sHVPUjXjq0nA7rL8a5EVMMwCO3Lp4xT9n95txas27xa88LpYvOpzF4YXJs35fd9wSFtUQDJjQEBM
eEO4BEDt0KVYNpkeGMBpeVnmiMFtN8G0n0+6KW9bTXZhDpjGbYJzyvl2Tv0rTlUo/Klvprdpwm0d
D+TMZKMRfumGjnHImNoV26exldGgn5xaYexvohptYLVsZNSFF7VCiHzc1lVXu0dTjctgTXO+PxRd
4ceLQYjWSn18mEKW+iiT02cS/F3SFOwJJq+czOHQ5BGYrZYckYXmpwalcmlE562jUGzN0EvfrJ5L
ymHuxk8igMlqF1r7huQepuMM427GiXk3ZQ+YtalD0qz0jFNynV2WZzAb/vMZQyybKCNsK63DgUYO
IVQMCv9sW3XaBM7g+DVRCTszlaTfIiavO5Qh4WjhMZgPi8KO/dwZq+Pj/Mi04ZkAo4xvcSi/ersF
Jkz6+sp0k9BvJKrWYr0puvLSVwURQEr4N0o5pBfDE2SrAesdFHZlGrUXbBzDNh1wqZAd+7hGMHvg
l5+kH41OclvUUt1iGLOY5bfKGY4RhoBVaBoj4X/DPrCj9iOzIUV1XbCP4nQ8ahV5PB4JF2GaZBTo
hv5StAyCWcl5uTQsNf/7r07v3OgJMfwXB2c45xrtwZWhyqfSEwQJGbqfikk81flkvuDMWC0XapdQ
BxSClnJqvI9Bln+2hqrtgpJcpzSuxLkccUOOppI8Dy21n4azx19eloCZVoyQyAsn83Yz5kF7MM1h
2KVa2dIfIsicRneN4jG5/nKXe6flsGmDqjvLLM+frTLKsOLn9pFCZLjkCge2Nh1RPBW73Cit91xZ
SXKKU6W5x/RWMb/m9VZPhnH9eIlqjbk4eWshIOl1I98yXQHsPJdZQzwqO22+ovr52oriUSPHmfG5
sUFtcmJSbQ1YLji0hkM5B2IqIr00mc525Cjaui+4bHrH/cRYTakDj/oexy0u+zElijIb8zuQI4JP
Sj6dfzI33/Syw1Edi7XaZvwq+jjQSFSiJwI5Aet2HD/kI1sJBUq0E0WMMGZNwaJDKowbNUzVuxXk
VBVQSBh11Y+Q6DoOhGP5eLb87PFfe+rMojTrTdLqwRNEV1aoVNMOcL2Up9qqgiemPzdD4uf6qiL+
kTBHiItKkRRXWM1IfaRH3GjShVvIS9oNd7azsR2l/Hp0cPUyXTXzXizKXHIYdYaNErbK0zCH5dVh
9xrTDntVpuw8Bv+Kgkz/01pEghjLDtIT2TlPOdtXy2peInWsXlm821WG45GsdUdomwKOyD413xb3
20PtlWXAPVcYc3iPzPa21KaTZid/0yG+xwPIOcwJ+bHuOJOFDMRrzN275SVMX5a6wa7JapxIFB+s
eJdZtKNzE5+iktl7aCja1sP9A+Evka9m3DHdpiSen2P0ei5bihqSuxx824ggVf+LkGtguWSUrtQC
cg1vdIY3NFvN9j4aRtDXNXTZdazzhZq4SlUuHBbqDidIoDGXoOEn1Qf6K3hbGBFeZ3b5VNK6IgPP
xpxd7MdE4EAJTPrZoiAczUMPj/MKTbl68SbSQ/GagoogrRjWfbTJDXK1A0FCGE73X1FqbBpy1RQH
/niNpfdi0cVC0g98JU72tRcha1Tas1J7sAumTZRX04qwI3ve/KNtKPmutZCYHywWgG89AWkzbg5W
WTGArJdIPIO9dw3C3T2YrLVHg78mtBhD/G89E+62i6wNSW7BWi/hlnuqnDBNTcjrc7AxxvQw9Ixt
IauOz/9CaiLvrW7/aplF+uTcInOtxX4zbiOF02c2X0nDiBAbcnJpurDHUR+vGaHQyN6Kz5Zi1icN
k9aWVj0i8NTdbCaU2TM3ssz7kxFVDMHinfH72PrpTuVPM0KICh1lF6XZH9CO1ymPYYVimmThOjHu
tkrVJNyBerSZPXQOo6EQpGc37UUNv2ur2EbdwCmV8a51mH9wxhUEGBS931Z44Fqzm43Y6CAxnnkc
5syg6MbO9MphK0zchtDTvo1Jvnfkmmajax8HS/+myyTuqP8W8B8elIb2kTEo2V6fvMM0GNF5UNOb
MaiTH4TTL/qF8dUdrZsct3XHwW0SM+hKF90qb7szonR/bE2i5mTY11vTAJkby59aM1yrghrDGuvv
Drw+YIjmb587zES7Xb8eTJQ8VfMGv0v752EyfUginJh7ndHghEptslgP4s76MRD75aSp7asJ7SSl
/hhgDdKf1H8akk0lVL09pkbhW3VRbWrlo2X0ucvr2I/MkqOgpt6jRh33KpnBLOD16whjU6oFJvjA
3VrNoJ2GVF2PRSyQCvruWkZffY45bQi07LkgSo2pCIeOXEcxo7rvsiIdqWqIZ/LEZHIgdv+Eggyw
QfPxk9S7vg7N0zYtlddo4CvNQm+jqd1vDwzbKLCfO/nOYxR6HWSa5o8EO3g4GnYHB0n9IJv6BQOD
85RwEuuTTVsCABksPJqsVyXD6HT+2pnJWTTNlv9X3SKUNb6uUL/K9N400ztXyLiPMTetdQMTdx66
wa31FP5kq4dowdzyaac1h6BQDJ8djcRJ1XkJOfhzRo4JCR6Un0CIIxZq0gnVfGKyW9Q9TdraWMnG
tXalE+GJSEbalbpeHHqINH5PQm7XlVyLTr/LDZvzrr6Fqa9vCLcr/C5Id6NQfyIE/u7NYofGmKEb
ytdQpYk7VEyAaelTPzQJrPaIiNyKXKNiqrxdnUfPY66qmyKVxqZUvHVsVTVMteGH7pQkPcrsr+iV
etX0w7ETpDL0oi/Ya5xmzf3wlzw/Njyn3Q0eUBa34T1pJfUGjQjh52BWuT4NdeOgPnPLx3/clmsh
sxwNJDhe2NAVc0Cts9G7LqFx8R90nddu49Cybb+IAHN4FakcLGe3Xwi7A3Nei+nrzyB7b/TGBe4L
IVGyLUsiuapqzjFZuimjvu2iBtOgSvJu3GwNIl02Moz1QxLl2cmLHWicXOkGk6mixdETtCqfd1IY
9dXpf2Jn1M+MxvlXLU3zERzrR728ILk80f0Ib7ozoSsigjpqwn3eo1V0bZcM4fKktCiN05xazWj1
TWHr8w00IKcCT0q/R9izCmO38VBfO7NDfkYEzaa1Q2MPJ5EhYAENvFJv6AM1PzY5xGxDp/9tV7h8
Ul6wApWSceVZga53d9Z4urOpv3AtCAPcVP1WCzPDrxPVn5lVcfU8aL2DcCgMPzUhtQNLVX3X68gu
BlP+npSE4zaOksDVOQ2k03ueynRbJylCHgBxyAd3rsIcUmvKczj8qBiu03oZAzhwzW1yLknxrZIS
eDRkVwS93WW7ZNJVAjGjO5MicwtIV9+0lX6BtS75I9XPrNLuLmmyR9HgXnKllxzqTJAqqjTjToYj
zOfoINPwSeq9G+A1jjFZkLfZjjdoafvZ0ap7XpfvSp76pVnHryI1fldN+CuinAlwh9/cxvNOHElB
VbfFQxWrzqaZPAE0ZfyhWiAJbNYDGyFOXhUTwClqcSyGbJebeFa7erIOaic3pj7LPeCEDIMgSYp1
Nx2tlIxDZ9mYSfc6q8mnINj6R04rlARVwHGd+pSRN4VOrDjKPPfOVcsM1+pglLsokTd6Z9hPi57G
WCoT4top/BP9I3aiLzdOiisXJ6JZS/Gek7R7TVhIA+d7ccL6aMPhIzVJHR6b11oQKWo13o+p6n6W
bfioJxTTWLEA1S3xIgWagmh2re1I1ycdGkQyXQv/sXSGi7C9a67J9oy3njerK8pAS+N7hFz/oM06
xxFFSR+74b3TRbWfXebNWVsq95aW09ZgTbwJkQi5xLEcyFVWdgKrXNSJ6eYI3iUahfU+ynCCmiGX
bhlZQZR7wz5qrPkyk/m3ESgZT27W//WiZlljBUhKom1CSsQVY+EBk1Bxzsc8BvhGIlOn+n3HIr/L
h8oXU/Zd2ti0ndK5zuKOX8gAEUvto3JGDUTbvBLVjd41ZjFLyNgVqiiiVCd2kfWH1VWFtJk3p1bg
WulVZeeFklbYkF9sw20IrIeUJCWVCCs8P3MSvjamw6mI0c9yRbgpQ3li7YwVIUHMaUfu0ZgkerPc
ysBLqequrXUuVpBWWd6N7b03M5MIOQcnrl1ZNzdlpa5pLhBhh3ggpjZJoKid82DTPtzMSoKpWiCl
CmeNmlq/46RnMeRSxIvtksSYm1utmaqg4OKFmnOo6YNn04FJ+WubG+rOSb10Vw79h5R5e7EB0Ryk
EZ7nPCpgauz7RHWAw6A+i+CV7svBIK+znjfx6NjB4IAiNZZ+dYpFSszRbubloehUFd+YdUl71LWC
LJK4fownZxDNrqLPv5EGi1pLz356cIJ9ZcrASdQIobHbV7Tmmm8KjmOkS+s1JqjKH5Fm7YfiqWor
RNQDOpIZ9w66csvdo585udAvqfozBje6eust1d1YraYE5tDn5zLqF6WD1m8LW7hnli1+ZpTmqcS3
5UsWYAExa5afkuqy1Vhhomojcou1cK6MHQaz9o9DqRcSWmmnW/IXrLcCe0eJ8KmHt6GnBeraVD3V
tZsEFEt0cDt376lF7vdptxtlzngGc9rR0ZmKGgYxf/WzQjV7ap30WE/Ixt3pUEWglPgSnmm665ec
xMNdZscAiJsioHbqX5iH/BriMUZaFWpP7qLORpMUzLoR0dWcOQPp05fTe/khoWkWE+p1GPp3t+nq
C1FSVpA4Jexe6oSgpqWwzbMedEzywAU8O0SN+E305QPaI5PcJxas8VxtQ2v4IXQ7OXkhkhlm2xHO
cL3ddzS8NpSvZL2aQ+HrAFixS1Ep1/YotlLRLCZGLQ08bzy1qcJqScsPjVo+Ur1jQ49y98Q862B3
eUaCK2eevqFkGjtzH5YEbbpa/DALeN+OBasotBG+lPa5jnUAAqpibPBPFDtG25/xKL7lcn0rnVrd
T8rvIb13CfGXRp7i0R4ycYlCsjBcxA1Y1wHmvtU58Gj0jOUeGQxH+CxZuNXEVvfIsfy2s0c8VwXF
MeabLUjRo8PXE2K3DqSJj3xbZ64dMOKeAifHk6fpgtqODFTVsy6FzBJoXz2eyYXV7zVVejUt61VU
hXigmy+Jz44aRz12YKv8jgsfEpCWaOdloxliN891c8zyguGhQLUUSko1BwL01lQMb4OCutoVvXy2
soijuujfGfbkfqhz/XQttz4lSs0xtd404HmdCM7mwFgeWe+utwoUdjlYX3b+z/1q3UvlXW/dcPj9
9y7tjewkEld9ocmuvGQIP5uMi0a83Cua8oNjMb2tj6U55Q3R0ebJberolUiEjktl5O3XR2u+aoyB
+3FL5nP/lIcNcipd7uyO0VrdELg3ipBDkFSXOap2UvRTkLrxTUPqchVasycYZz66VSZOM3bFxHJv
pfGCQUB9H+MO2ARMpTdps66MuhcbP+St0hAu9zFsJSsRMNVz59oTFgeGCA1ikuQPRsHARO2Tdgu6
wDoVBcVxLYLBbZOjS4d9GxZzGqCFwRtFc/Wjtc+o1YudUY7D3nKFzVGq5Vw8qgdv6rV7mqvRQYvj
z1qKn23eXS2I3LCpa7mINN4alguXxlXlk0I1Z6GcACHbXAy3vM2EMj+uGzmp+kMe/kaiM20ZVNK5
s4pk36tlim5E4z83tDEBOuzewJD3t6FOQ8YUVk+dmHjAMDzlXVfsby+8R2akvzI3015oqyh29Saj
iYozVXswYIT/2tLb0BCr9pTA6mMYQ2/GNwAFXR1zEJKDOM4kzwUjsLStORYp4bC0r2cUyhyWxe1d
1PpwqgvlFtNj2Q91ZF41mXvwxjxKP6VYHEuljux1uk50IY6aMVvTBvqjdl0f6EKpno1hYUjwtH8b
Jxn16/o0ZWTehfpy2Kz7/j1lvbXuC3u8VuAwte2/R9cH1EkhHVdH9CHoc57+n1+w3tVajfM1YUd/
f93ywv7nR0VhGtsxR1X+72f/vfh1X6nAkTI0eMbrb2DpNB70qXmUkVqTA+tG9imuE24SyWef1vuw
AYTJCZiHQoOdZixpZoQTQuxl3/rE9YFRTeJtLcA+MbuuYpP2LVMBejlOiORdxbTBcML9o2VDcV6l
lnggYlpt87kc8SmSz/QswFjx+uyA0417UfWlB1tbfXP9e7MwTR2pZuZsbU80+T5Vpm1vDZ8hyzpG
qP/d9PVQXovBI7zJ7K6uJJlu8BwCp+N6QhTQRO12FACeQ6TRIS1Oyz1WIfaCVmo3XZzqEmE9CrLm
e6o7BNNIGLh8gByx5O/a1fJblbY/cwMaeZhU6WM7eTqyj655GHTb2Kljr12zuHT3rSzTi9Vn2ZGE
c/U0uDZSel3Wx0wk3jlC4HYgdUZeUyjFOzmkpl/SOjiKpTNZC06BI9JPb2lW2qVm4J6TPqDV4jS1
yh+oWf1Du2zmvsfVVVGWr/tsJv8PCV/lBwbc6cbMqnfO7G0QIwngkGITUm3e1rvxqDzZ7qgFKS34
jY7C4QYHrYMo+t9bQ/xzEEN5NGn89nkT35K8I1ej69T4ZrfyI89ZAcQGNnW0cSPC72qP3zt8WVpg
qU4/Z8RErQD438UD0gpwCM6dw/aWzzXCnppwgXHEhtS54XOSVSdqAo8mLxvLo+iedMJt/+3rOvPP
EPf6KdWFh0Im/XTNojw33oNiZd5TZg3ekxLXR1hA4TbBZofvIpmQnLOZFTj1TGC1vV21rPwKKB/F
qFUP6wYSUP1gSZP2rniGjdf9MHWkj1aEvksRTfHC+ve07kfbPO/o/U37ws3FD5MEN1vNwtc86e0z
ZkNjE07YZKfK+6k44CIs2uR9CrI+FTtSJYtXjuB95CCda0CO7AucKbGLYi/xOgB0kxe+ZjosSSxz
0UYrGixxoVPslDBjlFq/1EQ0XAbHrH2LHp4GYe3ZRUdPFHN9MFIWi/nQe9s4dOpNaU5pucttXeAZ
Vsx6EyvJjxzTym4KFXFeN0rJAJfK+NWr89x3AKw/FrEhDvYgjUPpCfuuJnPjJ4utvaH8n8ropzDi
g4JI/EO2U0mKnRKdZJi7j0lrYz4d9eingxJ5ZKj7huYn2o+2Eh9jkBlAtsELrb/DLeZXNU3y15Fu
P7OQgWT23tFfhFN/rE+AYvhLJRzpTKwLEpfBmc915yosUJebmaHHOzISjnk9Sh8au+FrSaKRZNKX
j52SV49JB5DPbasH08znHZSZ7qmJZfekhepOxQv5sO6iVVifVTn8Wu8pEnqgnvYqRT0kKIXJ9smm
p/iSYf3camR+Yiiee67fOSG+Vh75XM0qih/H+qz1H+AUEpRLpfXgVupTGEfac9iOXzMw2g0pmtbd
9gzl0kcVpVtiVl+FlLeI9PbXVpV2gHUYxaleqnQHtezLGwADNnnxo8bRv0z9570CjPgj0UZoeukP
Jnk95IAWcajuJU96ZzeHjCL5kCiCBHliNcDYo8UKQyv5WXXqOZmcX3LKSDsSIbwJZYFHatYhsSDT
W458pqzHTE/Jt2t694mWTPNMor08Ve4oN+vdutGb59DOd+CKWO/nxq3I8pAo4tAOPAORD7177zkM
VSrhkaWarWnf5gzzr0UKdSDv+4vRqXFTLOOXwHcSkP4KAoa39tbWM+M1gcGDrJ3X5VM2pLkRmdN8
yLH/BSqUrmTUv2KJYYxMYNExx1s0AS3eKIgY7zBB/JymesCnA/B1ru7NUp+MKZkxcrm77nOqqrrH
dvXacASeUItU93WXXTjRgY+dy/zyjH8/MALRscciPK8/vu5Hi88XOuLqJgXTsc36SFTHO4ds3uv6
8wxJbRZ2fbbtxaCe1o1aWOppWjb/7q63akSRrOX/fw97dYi5UB9365Pb9cnrr1l/Yt25bszC+Zp7
UZ4LFKZqnsSXBJxKyEcwpkGfhtZWaTvtvm68Ke+OHav0jW1nSre1GyIRBaGAGmNb+lPmKYI0eDId
LrwlMrVHh0Ns0EfjAawZk5os1H60re34lqroHJ5R6ZtZ6u4mw/T8SLHlq+E1LNJGkfuN1TgUuQUa
s0hXsxMD/mXgnF/XzRhp/7m13tW6sT/DzaEZ3iVndPP/2bQEPlSb9f6Y2/HZqbWGQMPqU1RpuVHH
onopDGziDIzXO044scfEjSETS16Gj2acCSfsKuMJH5bxEDotYgVXf1o3rmx5A1gdb2fbw3PrmNPO
SDn3inBALe127d2BXX7NJxzOU1WLr7nOMaZF8lUSlHAchYM9cNlPYvHclV/ZDDSqRap9zAZpvjqV
BQJv9t5SszzYXsFwps3UhzCqQnSZBkKlVtPfo2660Aixf3oZf9otDAWsjuHsVdBaB4wa3pNnIlhf
n7L8IpkM3kfrMjFvOUkz/KQTPGV9e1WA8Cy+ie5jyssbq5HotxNND0o7JB+Rg1gotgzCKG1wSo5K
wkBvAPhqXeN9fWrLrxaDF316DJ4DdEHjTTpcbrl8TLtG5bIkUwHYFvvmrRQhkgUO1m3hYu5JEyfD
3e00dxt51X2EQHiu6JtMHm07bL08UOi0IwQSiPUZ63MjORzATzmsIT+bLDYuuO/tK4LcFsfachO8
Tb2dRkZA9A6gtHjgLkpD9ZMIaXaV5pGk78TOuLL7Mlhv8v6LS79fb1t4pQI4whCilTGwqY+CdOrb
W+flv1qKzO+YUQrFvP7LKuqjCw0FDw8O/TpOTBx85TZrVPrr5fBF1Occb/oe93Bv52+9KM70Gski
d8r/bObl7rqPsm0/aLR0ojT1ekQxzv8+7++P6dZrhBPrMExFT51PwKHM+ghpjkCUu24iAlcvnL6j
yzwZ1qEyLKYLjPqqbP6I5iTdj8JILopK5/JxfWAYXC0wi17B4MbzSqt+LTnT7/Hr0MxqbYh6RN9N
txLXPUmkFSf/sI739bbSe+PBdl4HzuX3rNOUe500yr1oxj2ZruP13/6C4J2Nx5ukTjPZW1N6wo3R
PepqXDy6z2hUwHNbKiMzvTWuc4P+0XAq7RtdDQVJKz4Jw2C+7g7WCeFV8+gOwP3WZzh5zXGWAMme
BnOfxuO9nEwrILraeu1tDZF0J77TXkFlMVTDPYor40zT0Vk6g+Ib0pvCzFnPK0SmFfZzgs/2qiE9
vwSYfdBcNHcDUs03rlBMjAptMUM1MvBwlT+aLbbZRoHrWyfaC26JYhc2sbqtFi/haNbZSeGTxbLG
o0aCa5TQe2r751LU1UfZT9Z+yBEcotcpPzD94/aKPXkTdqs/aLXUN1UzJo8xdcyOlh7Tg1odYGPw
daP8Zk3dEVMtGA3uKU1iJoyaDEa0p88SjY8fp2P7RiwzGZgeze4mEtOlmKyboZfKH1eA9HfShiSr
gtT5RnSXrHUR0VcJ2eMyHe4Oi5QdNQ4KYaVQaAgX4pqMJpc7hYEVE2oQ0BbXTr55p8zFptHxud3m
hGAyo3bFizL2NDcBE33F83QFdusRIOftkPskpCwgERhq0qJz6i6cl7RKYrXtsGiA7knr4kVJqvwc
QqpdpIvqp55p167rtRdtSGzeU8Zm635oxWeMjwRFheoALijfu51t3CFiiBfkgeQZNHl5Uu1BvDiz
qHd4O8TWpHKgSdiPARcqb6uwUN7L3pzfXTp2GwCk/cLxy4Gu+YqXq+96V1vXKuohOyvhvMdUIvel
Z+1DPXI+sRrPdFPV7u7pTBrzBoiAZmTKtSvop6Do8Qkqqr5VpT4XQzi/Zb0w97MQrFzNQr6xfris
TxgJqPIlwuYHK++SK4OtmJenlt8Zgy00csWFRufAhdNpd9qci2OepNUB3QGrH13+CCua1RpE9bPD
v2BE86MotOkxSx371qgeUe//3YX7h++BXT2sT1j3p5E1nBDRUBfyM+vG6UZt46KY8cXIvCbmY0Vm
pWTZBUnfwzDl8aNcNrA3rIdS+/y3J63s6LFUw8BBanNb99tOEp87vUgDEnPkLprr/l1D0Qop2+4v
CND797ZbukPCfGEQ7dzzjkNk2S1wYR8Nl8Dw9YcIlh2QBRB5vv4QQ9O3Qs7dfWjt+tXozAWK7AZo
cCacBxUWy3GpVgDFSL81QtOP0horxFLVIFf8bTksRluMrDsuq+PnJO/NaFtfyO75Cme0azHOTE+F
Ff1Z9w+x1aLhV+PHJCuSS4PMKeiWH2haxUcNbXxg/Ur2Yaq1B8Xrmze+RCfLba0vxbHx1XWGccpi
FjWUgtYriKQCJ1YSXUXsma+9B/FI76vmagGifqWz8EdrC+3vg3W/4CWrbTthjHOkqe8Yuid7sdxF
x/Via0l3ZVmX7GCJAEjz4nHrdeIQVdBPbBKZhTkdFGXyMGK3n4MD7avWBMLWipQ4xLg/cxgfi//c
SYvtCGUnLtLvgmTTuJKMuAQtYx0L6XLaDYQ2fZshlPMl1wAWW7pNLdVAB9xd5yIuz3R8I4qzs4wo
/LGT0NNrEWtlseNLU1ynTugHnXkYPGBzDlRcxKRx24fZsfpj39PdNxsPE5VyHq05Pq33eqOJAtVI
hyBEv36LNDYqFwLf8KZ0uxDUTv1cuk8Lhof0x22hJzLITU3x+1oDL1OUP7jSUk+jKb+F3ktdxh6H
Zlpd3GL8KMgrkTUKfRGaTJSy8Rke69aR0zdLYUufmDDp4Q3bZ71pwlQPcmPYepYBGUcpdlbVfLo2
QPieZo+fKM6l5RT5rmXRYxQr6S6e6JIvbItPy+4xj2Aa09ywPJVZcertyA4cPVVeIVeckyHXCfHD
EmsPpnG0wuhqyShnGFQ8OQm6xM6M90aelPu801+ccnyC2OibIn610/FqKsUZ2cElmboXJVb8PA+/
Z1v9g6sTHz+5luGsfmPMuDpdVl895F+5zVvvall3WKbZFkKec6ursFmS6qiosGim0DwMpGP6bY9A
o1D5yEWFXMtNU8bZA50J/l3wG8WhqRhzDimjJRU+6qZzjcpHhxlMiE+xk4a5XykoKCvlBkTE2064
Oxj8lfj+C4L0qBBamSEL6bB9694ENQMbrV+k8dm1QnejKrRiQE+6gat4sW+MpK8XrARhDxl7tcVr
giRk5mIdCZJ51fZU2VaAJdBm/Fq3G1lYRFBWid9JAVEezECQTcPv1humK8XyzyKEMySsfj/A0am5
/PlJbKrbxBpeUmiDr8DoX8qnkDnAKVS4ZDgq8IVRVCV6FLff0957Z4qnXyOHpkHKPwOLMN+jeZj3
rU63Mw+mCOONkxog0TLjpULzuEk5IH3CTa0NWemM+Yw5PTYgODbxl6zs8KRNLHp0NdS2VvNzKKWy
iYxkIJGmRN1SvIrQtVG8cVSAdt4SGH+b7LJGQ0mis9EPF4om11ereOI3j0cvB0ZB/xQow1NcGoio
IitlQEttrg1zddKH9MnwcB6o4XQcS2LX64g5EliugGuN7GPmCap6UeOhv6B4hZGB+A81zGn0xIur
5zFETn3e0wB/JqPUg2kvuWItQGUCtP+w2Co3pd3/LpZ/GaV6YMRZG7ByiEdGhXbsfXRN+se0lIMa
p2+4TsnEbpm01YmyY9ppI7sjrTrPnx0tZIymli+u2sSHuMF2ppv5tnYIpB/qYuc26bvRZN/0dZAa
9yntsW2WRDfmf1SrP2E9nztkYKWW6VtTHeNNPg+XfgjyCdioAe4Wd0yJ0RJkQeIVb1zrBGF9dukr
ynBU6/AITXgTx8peiOS3Og8oRvrhVR1mZUOXcdqCZlV3nqO3pz4czwXVvz9njs/MOdm5dRf6ZSZu
TG6CUYmfPS3CfNoYV0+JmDIL9QcXds5g+n2aBhfKF3KM2kYpWJAJo6cy2sD/vpm0zc3eLyv9hH4B
n0Oo4uxTA5GY34JSxc8L8UrurB+N2YjyII/9jiYbJ/rzLOt6o0ea7hN++FPJ6sfln5zy5MsOr8Au
qYKIm5mHlsW2Xh7IwP3UdJP426a91DKtOWmnGcbBEoOgDjjVtBIdBtgl7QrUbu1mHmza/AnKv64s
NsxFhB8qNl/wNAw3seRsdVLd4b0d5l+hnFnT1sCmseTZg/fH1dRwU2lQM8Bpy01ncpA6fLuzWfvi
xIoSUDfjoxKN5b4nBkbPcyL+BMyBBIP/1TFvg0VWzsGoeB1T7L2IarjYGMLRHpbP4pabgAQrpuy6
S8bi8l1oDJpBmQ0VruccTNG3LBeOgKAOBmpbDFLbHOZW1BVfroOYeBQmvKkyxzYSF181AqqXxBA3
yyWkqpoeO6e+EufCDKgh8Y+cTN5itKUo+jmoyKOvtYrxfx+/mQNnFnr76UZJnCdbbX6NincZYhUB
VP5O9OKhF51KdhmODrTUcYg3oS4zgC9KiBk43NTGDwOoIMBB4GHF1CGDMBG6GEQdzY39W5kbgiQS
xkc4hf1sCM+NyMcAw9kPBZEEoZ7HOJtAbsmLjQ167PlV9eAGGFeONA0v+Vw8zIyLBfNdU8j7RFfQ
B+Xi010JEptYzzpSMLHBBI0xbufRZXSqa5yNj7Yp+ieOuZ55nAowu/gF6TLd8wWKUJf4RTI9pwg1
ENeSu6L0NrviMgpM2zg588x5G95ro4Tjbi7hvNVJvusaIKwaUILOC7EsdgQW5e0vVBj0Qz10l1NX
75NB3obCenMkdTaKYA5SAgKMRfYgwi+W22fX3iOG5IN5gqDlx+10CvVZg1WB63fsoSyj95TJmNOS
I2+3TF+kNJEbVdQqptJ8D3qH79SOX+K2P4cp9BcvO44q5RawnSi7N8tYqB5+O4VybZXmS5ufosZ8
sDBCWKQTFYm+V6zo3rZfs95dQY79turiQe3jrxwVb9578a7LgB5HvxHBe7g1Go5vM3xTaJEhZj7y
0gakvS1k3ercapx7gUOQfeTB9AtUAqA0hRi7jhCo1OJzQCPSY3SZCO0DeoeSw4sQOhthXmxmA/16
PrTJbi5C3j7CJGj/IEGyxhKjOJ2ORCU4perkdm7JA4qkqm86roKbFtuWqpJLl82/wVaAZrHVaZN7
qQmqAKCu0v7oM5b2nlL/qc08IKBm9FVXbX1P3VdNg/CCvtK2LuiA0FM7gmcNatZkh85hmpRzljdd
5bube9RsXnnJigitNG2fPO2Dkl7wGeIbC/m+mHwT0tKDrZZt4JXSew/N4i3u2u5PNpBTLCv5+ddY
Kp3pzqgmxlOc+9PYhj4f4YH3Qtnx2orj7CK2UQqoZsbiIDOLog5sLL44Xikze2hGkesyP1rcKuVA
UZ6YKNIU03Veo+UWAULqafWyFIrxmWj63rZN489cioOOAOqLNdYm7iqGjWqIvnYiMzsd7R+Djl6I
DuzEp5n/1hffktFg5SwLvnvK4H6XidHC86Nl7jKOWGKep1pXj10Ht0LPyvu6GaLe17Wn/yAkaks+
CDucTvU0K0E7Ot1BQ7HyFrkAm+Anf1V9D5Hy1euiPIgny/ke/6RRWvwMFY8xMli+z9oMPybNJXfP
sLGSLTStPiqe/gKS9ISEhCKDK50VPelDaBPgwWEW+2sfht1QXjylfCPVZvpMLev6F+Db9lN7sbSy
35sjzWLTnscreMlq17WVy9dGKe4KqOBrsbA+C3XconCZPlzO0ZscRwIY0iH1ghLE395uHbDVHd1j
TZP2r9qkyPP6N7dxWMyAhPq3afvH2QAdY+dOdS5tuHH99CNm2rTM9jHS1aPKRzllA3OtCYuEi5RT
UcqzVHRmhysNgiSmMZhoWYvQ2iWym36ULD7dXJu/IrGk2TOZDGo5R4+CMTYmGqlcAb19eUsxO6a1
8Y7tiYsHgDJsockDcffZhUJK33W193M11prFrxHvotJR7wEenS6MhO2XUc42p3CI/KROWS8Ikrqd
U/YWV0WE9amTmLxcp3209CWdSi2CyS0TqEgsc++GBZIGuPiSa75AkrrKubZifCG1pHhtrfljiAgK
H5sZl0gnj4kxdW84IaBkujRmh2Q+qWFbnw1rIFkZz4qIbKCWCwQhV72rVdIbEC74VZEz+UCVdpRp
+ZTxz1zWJ7XoSTf4ooJqYc6YhaufarXfqU59axeaEMsJFWG83e2nKUWCyve0sRzn3sWp+ihNINV+
byA7XLNCxgYdUW96TCOWbHeUMbsR+sNBbbMJtwieQaNquXSrCPaIQf3sSoy9f21zoIeWDC7cPMvr
6JPR2tN2gKo3tMMVbPFbp1bqqbQ68k1cvNwrZzYc9E8stvKueXULHRbshH0FxalewG8yfUolf9ai
ykwm8wlOs4WBoVX9IRTx99xpe4fBphU+rVyxLk6MZ4x9LOY58GksMQmgH2foXRClfYLjl1dIMVNy
UomXr96faqa/0/KSzUqZf0Xq05Sab6UUwzfj/DelNz/w5rVP4BZsH2pBzrjVhA9aZvUI6chVD6Kp
h0eS0vZp18ttVhVIrdbvQBaZyCsVJDdlPoqHkOH/akbzwt+lUecvf/2U/W/6F+gAqN2bBbsvG85u
URkfc2Er18he1ImFdCG3EhujuunTumEMHB+l5hA6NZ3UQRmep87WASvXgrZYUt0qJHOsTsSpn5z6
xxx7NlpLYkzRLgFdXSldReYpVzOyvhDLhRugIVpgiz96NblIKKwaEYWabeWgXJzGsS7SCUvcUUXD
p3IYiAl4+ftGRAMJqWBYreciZzXBzDPZK8XsTwLf6MpHR4n/w8nFeDcJ4Nj+hWe1yKvhFRYMRyYH
4GI68J5iQ41ONTwjBhvT86wxHDWojs+pC9/D6Y13cguKg5i9rTqM07PVQr4IG0Yfuv1V1CZzuCXx
p2ln2m3VDEG0h6UWpvXjJIaYT11+lLY9PiGHiDcsXaY3gwCWrl7gnHY57TAUFC9Agkh4b7Ib9Cn3
ZayTAQKvmx1tVFDbMIk8GqsqvKOFirGSb/sKS4yUsFxFgqlH2r1yiKdKu/y9OkwYEsOqNDddZoht
I0Z42x3dzY2jl+ZFXW+OtjPQRSfccz1YQ8T3VvupNUq/1z3HL6MxOpSRTM+KcgDw4t1rYjB8vDbF
rsx/zlnjUmSm9riPJN+BGUgmnGj7q+5k6HtWq986F73OAHFz2wyD/aZI66mvYLXGfMOkSMSTy2kT
t+zN673FXIcOYH0rIedJvPdcglUtyRkSV+3z/7F3Zs1xI1mW/itl/TzQAA44AB/rbrMJxB7cSVGk
XmAURWHfd/z6+UBlV4rMKnHqYczmoSsraUoFqYAQANzvved8Z4kNlC46cy203GNXNMZ+YlfqdZjM
L6qK/B9rgdMHWZbc4LElwbaBYTmlibXmL657zhKr1M6RvRcGGYvDMJdAVAdISXrRbjNzr+NEKrze
nZJNAVP3p2nXhQdmjlV4rTWTDSbCpeXeORhMM8gROkRH2mHM0uCaCd1yHmYD5V4TfhvoR3qu22Ox
SqcDQ/XgvtdHJN+pV86+RmoqaVe+jcmarhLUWCgsd6XBZjDMehTWYcKiz/IS0HiBBWzRX3+9+W1m
X7vFv3+BugKJ/wNOis+xa+xIGp6PcrTHbclcYw/IkAn+1HV3cBdJA4/jchsw+Uzw/YOXDiIESLVR
cF2kUUOGillsumDE3+02RExpvrzvBYsJ9AfsAK+LrBtYd+bB5TravxK9//wCzkbu9Nh+CmOU7blp
hh5lS7QFHwCtkyCh7IPsZGG8T7whStSiljYtd/nHeJ8Po7jykkk4mid9VR4njZbLhNfi1b6uY/s8
MfD+zhKBJn+cNDwZ1YwVwaBRF4oGtFBc75VOJyZTBMcgYDGgxqOvgbUDV2Dw6yc3qXe6dddVJplN
yxdT0p+qha0d4jqObie4vGfNND3++R16QQBjb9TBcSCmg+W3PyONU5w5DjdJ41vl19HXg5UtypsJ
fcGFsvzNnCX6hZaT+9GmM7R9+fLKd/ITYe1rv5w3gPqqR8PJ7mtjwoZqmvmlaEgVGpffd30nX8/g
io+V1hzNeJEg32RRmtL00KsLHhdbtzf6ra2PgjEO1i3Hp/tUCvjry5fEGjW8gB1Rz22/zMTWgYxO
ZdGD4OfW3qLIKY9DskhHmX55VZMFT0ojaRCtwHeCFr9D+K0/S1VCd5FddLJjPb8wMPqsdUgpj4kI
DiD3/O/Z0H2RYzjcBxHUh2R2BixZ6dZPpbgqGX112BGOmHeii0APsPiM1QURz2Dfp01mBcUL5vWv
HVDC1rLVHjgtWueFYRYS1tIFbMR6YnFX02RnL/g/pCULLCn6vCdNkmJuwcf0RM41y7JeWM5w0scv
6K1avc+efB7UGzcANq5sKACwrPhL+NlT5/oR1I/bPMpSoFN6crJwHv388vp7tgox2mPKvGCmfPNT
qm7WMSokg3cmXkPYaXSfDYhtA8uOznvlZyeHJjy3HukXfZiyc+iC9vto3rWSDica2e/DSPWgpHvf
jbq9LhuR0q9uCPSNYmNHIEF3PcP08Kj+6dvnmFA7wNN9P1FP9yMYFDXLL6OTobL2p2+JiokgSLvs
WrMCmDmza++VERWnqBhPSadpTAtSuR8tvb+bhXMfJ3b3bXSonists6+nqNKPY6ehyyP+b9nA1muM
/VzOiTTOIp8e8hy2F8kM+WgsTIN01j7C4sRaBTFC3piF2Xr2XFhwnCuNDkdAlEPn0D9r0g4IK50o
kBVryvP+Et+Q2JfNywA394QVNzyVyxcNcgZnZvmlbpn88vV1WPLhyVTDj9fUsP/OsLz7IMPS/G2G
5V2RB09vMi+X7/8ZYanxFP6Eg0TyfNZty5LLSz8zLHlJfrJdy5S2jYGEVwhp+yPEEifEJ2mbOhYl
OsD8wuXp3hSvgZaaMD5Z0tVd5QrXUoYwjH8l0fJdnjmxjZZjSpw4QrjCNGz3XRScnha5XVH4fi5r
Dbq76KsvemDTnzhpkajOBn5nZ2sdwdpNdFYir/3C/NKzCzO8MlrhXuszEuKJmsvSbum63zIZmc9c
q+kJ2kB20I5EUf8+vW5J2voziYsjtk1DN4WpO5wfC387rz8/3UR50PzHvxn/wxzyXFQVEiHq+uqA
Pr9fDQVqt6oZqO36ut0bDiVqCGjx9Pt3Nv7RWxumoTDMmq79l7TAvJN+M8Vh/1kSYrQHvlWf5zTa
tvEkbTz/EHMHtIptJG6SXm83cUxmjenHyVXdUJZPlYUcOoCz6ic9m6Eq+5FUsX02pOcfHOcS/vbm
FLmGw7VFRCoLv+Lr21OUQZFeaOvFPXig+byocU04hU+MYYhluWixyRgFDlwwEcQegSDKbJAHVnIc
qIXQvoLj//0BibeBg3xmLix6rnKHfwQf2/L6L58ZJy2VU2Kyq68L+1YGQpwEjk2k2c2uscHPipTT
Qozg0qMsLkYtFndAQtB2NiCnZiGCU9gvvXbn2QpqoDiKZktjYPlwS529WzQc88osd0yCon/9ZCql
W9wjrm1IqRvvkva0tq85N8Z4b1VN77UOuI3ZCDHt5Za7yVC4+3kf3s1mdqoZtX+ZYhMDmJhOKtPX
CjP6B+GN8i/nUum6yV3rEFKnbHZ3b89l2Bv+HGdld19UHZkaBakQdQpnNkvr574U1qby/ae+x4DX
mC0htS6x6WNNHKWvRHZGrNMGHHDrCTsu7zMyLlYoVUggM9wHzdKDM+D7PbIauuaFhrG9E1lwo/m4
DrK06DdxEpXstoVzFdiFvaIJp3bIPYxDYusGl7QijUO40WHKmi8VmeUbO4nvcDmHV41hgmit4wc4
AlctlKAD6rpdNTMobWUzXwWFcx3Aafo6kdayNthJncx6Pu86Y4v8tD7TCdf64LI036ZNcVlyKnn8
2abjMMDS7Xehfq7fC8S9iPTccG4fE7ILjCjbueS1bGMi2bYA0p6jKMPaBsQajglokEbp/i7ScFg1
5NJehr4lV2ni2J4RVPOi0r00gecAVajOe+ikUMfN+dFwuyfEOcl10dBKd5inOZ1f3pbkneKUxBcT
VgB4x0yd/f6++8vzSukG9lBhcJ04BlXA20sFfWOUxn6g3/ca8IYEMvRFVFrdmRYusS1Iiy40Ss2g
s+IPkrwMsTyF3zyCyPASEn8lrB5WvvfrygDHXqdpgzRT2ke7Su6TJFYXFuyBdY3qLZX5aWYm3xkT
0kH2014MsdwzLOYcWmPn7G/oYid1iHF6MLdGac5XDFmcNUIJIoHDLNoYAg2XgYfaG6HPrhuDPIlq
Ihbple08LP2tYQkL0tlAXWU1GYlwcotN0zrIbMaaYfiUR+ddml9rfvk0YVc/AUh7ZHG+MCmkKVRI
P9UT95usZ/3yxuopevHVQ8zqU/S9c3wjUf1Vyq+OSNo2YVmw6OQZ8htAjxFKMzeNSKHofIGq0Wu7
oD7ORLnWAR1eNQbWwdS1QxmW7q6XeKEM3P1haFhbmM3HFCPI2ioLBkr6eVATOZ8CdVqpEOJNid3E
xBNWVta8Cmoz3SXgRBHZ9emhxnGKgAJwbE9CLRpz6UUJM8cw69q9b9X52rdahAIZZJQE9uFaxY9m
6gxXGvR2F8jbZ6fS9n6rcxZT7BEYLHwPyW+zJ1cZ2S491rN++QKqSF/JbL61DbPejchiNI77MMhA
vzVTxcygHR5lmD9GIXCvYACmVOLXXvn6fExBAty0EMrdTpQXpGWMvWaurSZt9r2N1HfkDqtE1nwW
OHzTsNgEamr2v78zzL/eGoKbQxdMHiybMvndEqnKuJqnulH3GbnMnIbkgQ3S52iIi0MCgjwdUENp
Y3DZNdI9ohlwj3g8b1Qr9Z3jxx2Ys5YhoQxqtDHk53UZHhza2iu/MJFSMAXed2U6rPsJuYDWIYfU
X527hfG5Na+bLh1XNik9IOayYu1kI+Z6NO2B5j+2lcDCPuu7vk20W80dTwaQWCZyXDG/PwfGslK8
vUdZlA3BA4IuHJEk73ZSbR9pFtVqcu+aEdPJNGzPyt65htdIWA4ywVUCVHAdMFt4IrZIh+sQlZcR
7Nb1gFjs0Fi6xAc5rn5/WG87F8tDmaNinZWOYsl1369vPXkmsCeK5P7nsGrCEb63MM/fhlZzrGRd
X/7+/axli/vuNLiY0Ewh2VO6+uvm5ZfNydiCTHVxeHEp+MzXmvSakpKpUYvLAZ7e0c+H8QpgLFAz
s75poVkxh1xFfpVcWrhAxKgXR7/LDvYwWackQ/fJhAFNh240e7oa4SYWDLpf6YvVpF3FjtHB+kFH
g5fY74mXLBlTnM2DCLZ08Q++gj7WOMUX5pIwTeaOSRsLMOGuZgkHk1lmbaoN47UWPSdhlJkh+pdp
RHHsaOmjH5hQ/a3gg5WEquKvJ4lKxEJuw6lyLMXrv5ykbtG2VbMV30OJfpGIro+CpqGWPATxYN1U
jYNGpLBRy+fDdJurZZrXmj+vjP+uQD+oQA32Lf/zP//9efxfwUuxfmqf/vaS0/mdLp6yl//4t/+d
vdTR81P+t9unrHj6tRJdfu6/ClHb/UQdgAvKoBo1reV5+PdC1PikK4NK03W4Nf5eg/K7Fv9Trs4G
wjQdPvH/qkEN65O0lDR0/PFwyIT5r5SgxvutAp1KE+aqoSipcFi+Ri//cmmVNqNIG6jMLSy+Y+x/
9o1yWhOi4q4qFqw6QrhgKfUSTcE3vBgXTQIqLQycs3yxAy7pUqITmzxFLxSXn385k1c/HwJ/y7vs
qojydikf9b9c9zYtamz6hmBDI9X7daLs48GHl9TflZnzPE+ITbTwCTuQwLfXzwcc1CnTWONHYLS7
zByEZ1eo8DNmxjDIbttmcj1khfm2RVmOzA/7YLL0nVFnrrM6H7whj0i7GOjqL3ndkVt9tro82hkt
kQSkwPkRsTHuFA+kgEkyTeWIrvQ0W7brWTSg1vRbr4yUU2VLdPwM7reFzJ9rgU/BaIzSC1zmfdaE
EBJ8m9GaYLZmcL/kL62A0pqb0JSP5q1N38rTY5Nj9eGPdH3vAV157p2RqOUpvU6dbj5UFTkWXZlc
TZ1xX7S93MamqI5pDsnGpvfEHDJ8UBhSsy57SY0i+aKQRymQ0IT4lv0BcVG4snujXGdlfOPLTl8D
KrttdayoRYmQPQdbspt1UDomKtWjT+8CQ9qtykJiXQy7wFEKpcqIwLslIt/Ju2ax58QMf0+5CC7K
qYCq2OYoGvMGCjAA1zAaD00fx4AOBZqi/MOn4l9qMa4OWieUEdwkQn+/y7VnQDSTQDzfyvmGT3/f
GA5i6PaynJuVL7RHB3Azskg2PvUdn+Ln0cyND9bLv1YxcOgkGUAW+xnuV7UsqL/cP2qmL91WY3ZH
v0hslNs/ooUm/RuhBg1qUhANirfZ6PaZbM9VolhwMh2umErYSetzfHRJgY1adabmBTyFqzzLPd2H
TIYH+d5pUAWgxiHLMlLWWgz+AyPKdkvq395svpLmslPstXHbp9b293ef9dfT6xjKcqi9dVvJvzSn
AJhXrCw5RNsiuWyjBLQKefHakJ8gYpOV0+jDpnEfNUu2e11jCDxoTDJ9aoOy90A4IcZ1LLr00GCA
43Xoa6qBZIZvegZyFGjsU+UjjokIpUm6/MBYbWKIlJurqsuSNXJTUi3zRdk9eC2G2JVqBegYMFHT
pJ8PGT535bQvekJHGBNOhDwMQ9KiOjaRVXvsY+cPPur3OxUluOaVLUlzRAhG4fr2k+5aK5K1jLRb
fUpJHOwWHtQmqIMPNsfvH8jL20gETtJihqRL+12HgYFBBCAv1m5RFmxaC3kDexoBOzGz5F74zc+2
2r+0rJ9Hz5QbxY/235cfey5grRAj0b4uen/+112R8f/ffss//YPe/LnNf77+IX8sp2/+Y/O6tF53
L/V088JG/Ocx/PGd/7cv/rFAf7Suswj/83V99VR/e/peNG9WdH7ijxVdqk+W0A2h008T7JqX/vEf
Kzov2aCMDMdllqJwSP99VTfMTybtXls5StCAFoqOwB+LOi/x9OB+sxUrHk8K8S8t6ktr4c9Ntbu0
R5VN85EQnuVPfL+oD1mWznyX5oVnAhrzTX9ItzifpniFq3lLXlK0dT6oZ8iK+0dvyuNCobMwdf59
e3/QEDa6eJaaJyg7VywZe2UhWdYK/MfjkHg1XKwGcGGqn2ku/Vk4UgDTkBenR3cB7bg1ikqyploC
COYb0Tw3+jUCgx2as6PsgG2VkNqOACR2umCZKvsOWhEx6vn5aF6R7P20kJR90DVj2mMWcekWEaoY
DF6UH4P8O7qPb8pKklXJ4ylYoHeI9s3+KhwtCoJirTp/Z9PlWPn0Rknc3lQMGwNNAvygJae765mG
XCTKNTmnh95iy4CirmCejr3fc2v9LDWQZbr2wlQRe6hs9JVaz8SBl9MpTwc8KVCRhg6FmVI7k8n6
DI/DwaZRggUZUMSI8CJenoah/jlwLgJ1mZvpftIOhJOvZsig1vQU2CbeA2uNcgtaF+6RGpJDP3hJ
CgkjWzX2FaSzUwQauzTN3kPsf9nA/KseapDCEHW8rNY3PMcOQZUs7tu7Hpe+LPOzyAU6GUZ3aBuB
9S+c454EYge4G6EhAd5Sf9hYLkYGVa5RJQPbI3MlkWvLb3Z1uUc/+VlO+dfYKq/H3LrThvJEoLO2
4qH9HSn9Dybia9uYnigr6SsjHhQZmgWuIiiVTX0Qlf2jTgwsQC5yhizzfKwOJdzwVezUa5+YPyOd
vCSEqYwIyKbZsvBfDfkdXtzWhfsGumNL4bdig8LlQcyHDs0Tm9k0P5Z4Hef+gF4cA9aXduKg5hwc
FHKEb+38PYedW4b9jRrsp2B2tgMG/8TZK3Wt+8z0AgKcxq84NujEfI39fGVgfgida2kGT3Pzo8QG
ZDfI1fTqpsgcNmwI74JwZaJ/my3H00wELg0p881C3Lm0bUHHD18qHp+INwv98SCCs3BqDlX9mCX+
aRqMVYFVr62/sbacJ628m8EIg5YDooCWGf7QmeYLCIDY3ksJ86FvtghvzsN2uG7c6tjZib9SRcVE
WX0lYGldmMyQc/2ywzhkIigb8UcU9oHF7hIB76XSOTrHprlc4nsYD1QKJ8cxvVQFV1Y/38wBWsah
PZsRJTZSrtvEPkg8aG6QPWmR+Tllr1WHt75pP/VkSvpRvAbVuktMB0YCkBSO15TFoSnEc1joB/KU
jhUUWLSaZ4W0Lqwop9PY/JgAqSJMf7CYT9uWfUX2Am235ARu7abWj3D/cf+d25N5inGLrAiqR8s2
IkFHKsxUh4S+rY+qCRXFjTDcez9zdjM5xyu9x5MUzRuJHoaLnmwB7EKBjFatA4y3U2cQ87tV6T6F
dbYd+3RHh+9Cl+yFeTbQTPf6Sp2lVXpQkb1uFVlWiyXCsooXIx89Xy+/YQu+mCW3FWqB1Nmosrmu
Ex15ururfPMcjG7zwU5kKfffP96ZTkpp0zHhZLxvB0yT0DoTXqt+hEV8THbJwdqShLT7ZcX7B/WX
eNuhZ4Fw2FpLW7oWqxmdoWVH9Mvetq2hnBIUiRJ+1x6M4My69nehV3nh+jk6zJ6+jjfWiif8MZ+P
BNB7v3/7tw2yn+8uWMF0hrByaZG9ffc66NqeJBZAembBlfmth3vw+g7/D/Y+l+ULXoz65aU9fyrf
b4H+f9zcOOxO//nu5uKlDV9q4te/N282OMtP/dzhOJ+EoAXIbkQ6hmBUwys/NzhsYvB44qli88Nl
oeSfGxxpfpLLK/wg00b9dar+xwZH6p8cyV5J0TlgLEEt/69scOTbTTKXpaJx7ML3Eky22G28uwNI
KGxGSPxq1fVYxtgpuywQ+o2GVW9TqfQ8Nzq1x2dPCBVhfysbRNGmsOfwMOgxKtTspc86xKR948Jn
SkCDovzxbL0nYaPBI5YSjF0Epb+ZHM31qhoFZNNfpqW/M+K+Pgx1pXaN1cp1U6dXcO0YIPjnSd+h
7A7HatVJAoXjgqLXAFJApt6LrTXRFSXkeB7g5McOXXmJH03HeHRb4rUwFNi1DtzTpwQMSDKmz1ff
2XLwMP/Xq1imzhE2NFb/SIZQKRlGoGL2Ykm4azr3m1+uhX9w37/rCb2eXdqMNFyWcb9Jaf32ztOt
ya1Mt3ZXU1BepZmhbfJC4gwDYQIrH7m0giheVZvWxV1utfED8ioSIJrWXyFpqPdNbD4pCCiiGO5H
zKAfHN/rc+fP598fx0ev2JZ004SuvyuRJqsqsnqY0EiqL7Kqw2Mog0u/NqxTNwbHNgjATalI20uc
jIBf2pgsrBJfux3cMpA9U+7QrKF3gimJm+IkH7Sovi7B851BuBlZn/WzRFUPE2zpdessnzdJALuy
TL7aZYNiMrEvX68AZqlE48z5tmPItZsFYlBywEaH+IsJsNZx7q7ge2+DkqD7cQjnreZU06mvDfKo
sYk2megvRGwS+ZdBwoa9cQvUA050SY9ATu31bM06E/noh9W32kUhX6kJ5rnvOOIyG3QcM0A1AtXv
DVhDbEuJZ52cBKAVBoHj6wWSZ3P/wVP5VS3w7uTTKUSv4iwVqnht6P+yKOSBo/dOUiFdj5N1Kf1b
RjPpwQ6Mq2LKxlOP8H1lNijhUJptHT/UtkE13WWxc2/KzNqqEitLE7PF6+042knGYp6Rjc7BjPMv
ypkXXhS8q2k+hIQdXwyugg9pukG/zdmVbMxmWCW1hqK1T/qNrgGJtuf2e+AY867oZsMrXDZQWhQ5
3gy2JVtQLnqYX+lw8OxoqlnGc1IGLEWr38e3uGQRrqa0YGsPB249DV3PTU1IeR1gK1F190JvIT4v
hBWdJ3PwaHWVvdOK9jlQebMrl1irfPlCtjdAOngYu1ftcx0Y9qqcg4PqhNjXjUF6QZYZmzR1Pof2
rPYQecTOl3ifOgNrsJ/r0QcfFB/Im23CcpvYFILUm1j9eIq/b1gMptWnRktHpSmYqQeh5TlNEW9l
G191oVmvakXmTt9/UUFxgbbYWZkDyCYnds9d1NU4ocN51eFg2urDNG2t9ptQ1a4s7PLCX6S4SDRB
dc617Wkx7pNAM1t8EQ5gzIZIKXjl2aHk6eTVSqsPPU3obYLVcMcMX3tI9eo0xCOiBGw9KwdaC+Lq
eNhFiepOfqLRTWtAlBO3aA9IkquKiTG0i5ogDyrHDg+XOZMYN+oDqTYJbm63uIt0sWcjYx5Cf9OU
wXSa5bDJs6QGAsmTGRA6itt8B7D+AhzFQ6JgDLt6V+9nGlit5f5guMvklSTXgxGNDBPpy26L3Hie
dGaMltN/KyRa/NonlEl3qTVy/wKMRrwuS+vZpKPq6fXQAxhvcBVOwbVfCPcs1qdTRhbwkEoqTuVi
+m0kossl5ED1cDINiSEyHCbqAaC1IObTEcscY+JSazSvQU276bs48159AnNyzkU+biVdJxcHxs3c
mjdFYX7Dzn+XhLwS2NoXx7LBHJDuyZA9S8kkAXxv6Va1QXIZH3q9Apg3Jo8RfuOTLKHDNFaySWDH
e3UB6T4KeM9c1M1R+gKVrO97VTS+VMxricZJuXH9jS3jef16mKpihpxkj7Pwh93Uui96mYCqrp1d
VzKcF4ytsMDA1emNB8MJcDcKbKDgQwZTVqtWDvr5FNbO0eyotLVuk47Drd1ol6EZ7bvezW8JzNqm
pI3l3WMdkYNm5hiBUtyOJtrXoezw3xaq3GUxurm2hLWiWhKnLJhrla7dYc8zd8UA2y3tbXMdRL1+
MfH88gJfPwwOtYgB2dWqML/EaRitqYrwkEX+d9jiZ30b6ju3KuDPmWd225JcHSYPTLYvKIxWfkS5
qheNF/dAQAxx28kKZN+SBy/d/CmezCsXL/CqEQvrXMNSbovulPvY8MCEl9D2urDdNqH/gB/j2fJF
tGVoN+a9DViMoFW69mlrIA5DDYGVE3ut2626wczX7pycfHD3+8lvr7AlUtkAvOq0ifKKEJdT9CMr
jPLQK3VPfxd2oJvsRwwRnaW+JDjAAsUEQprHfHoCblV4vnLvNHycoIDDD0qVd/NdZ5nym469KOER
wivLfreXKO1F1k/kohci5T/J2vV6Zc5HEi0yr2uUOuStuuvmKju1CWqqehq4RRx1ruVOcuhKm3W1
Cs4rP0KCbenXaV42JzxJpP/0Z1Mb0VyZsZemqMW7bhmrlKR39Il7gs/4VapmvIjZe63ZQxpE0ZBT
LwLFmCiw5LFNe3ksq+AQ1Zm4cbKNQl62LSza2jPF7qZfdnntWO0VT+1ViFKia186OXTbD7Zbb8u5
11Nko1CnM2g7tqW/VwLkbo9ECgc2zAWeuMBfV2bZ0gwzeNaFbYAosGZV6kgU2tMHH0LcFoK0Ukgm
ebxFGArX4Vsr5BN0owsMIL4XoQxD1yA+EuO97fD9PFDEsrSnaS8iqn237xpNkCyzI0IPPnHtVLCw
cu3OEKwwaQGHHCTscGaR8EDMHCoFQkE2Rf/B9bRUF7/UvssxsCtFMcZmmYe5eJXU/rL9QO8UUPxi
Bgxr9Kdj0p9Kn2gBRCrM4uUitbz2k+Rz3oMTP/3cPVQ8YNayDJLL3A0m7m5Nbuwlll4Tlr1qYzjs
fW11q9dNHayKeW+YwWXuBw1mncEnxLNQuyLHkloCWDjmy5fXX3HFNzvpJwvd5lcKYjnOlBS9Hq11
6DBExo2XfTQztGfIWFlOc2myowSuUbUb0NOJpdg/lM5lygk8SlJ0NIa1K32M1A4/7aVdYZJfUm1B
RHndpLkflPmGq//lpKJBXrb7thQ6esulDPy10K8HB8Omhku0ne1vWUt3daYbMg/0V5wivzFJNFv1
VCOtSUZE17fr9DU/0Ui+VDCuuG4dQkKyc2c4Yvcg3z1j+6CNyZmRILByx/CaMNz9GPf3SBswOpXh
E2ml4AHcO196jhGpz2Q2uSsnmwy6ty6wMOdmdpfgqWnoV82QEpFB4h+jIKh8xNgmw2UyW8R/dfIJ
Ghmbrj6AFh6J5xJ9h4crT62KPj5OA/M2Mw3qLUszYQHSWLW2AvoXgbbdxWNvMs1M1jTwZiL2bM2L
GgDV+kJKB/7SYNzfajFkhMC+HLPo2Gfmg1kufJiUAKBiyyD3qUxy6+R0NFn9iE6YPTrExNbPYd8R
CpVUZDDUhociALSDYKAbK3pXfAIbqFMcIyNvtrQCw4G5mwJ5DJIhxyLKMulaOue8NPtjpu1qR9dO
rmp+NHbXr0ga7jjm5ixTlaQnFyq8UgSy+ynR3q0kX7WxGoAB5KbuOsbCIxALCyVvXjLFlm6nr4Su
xWiiSBe3E2q7GjmvMHtkLc1MXYpZs85zDz8iLWPQ4gWutZDu/j6RYBm75KGd3e+p0TwD0gfNBFjy
WLTDafTv7ZhYpNKiHRf4V4IQ+ExM9q5OVb/rME4DhX/kIAFsWkK7VM+NBByZS/3KYbsVApLlCPj4
fJSTwDtZ/x0nOdrnWQMzRNF73DBUwU3jXIPuwDAemdepguZipLE6mqF2EAkN8Ohem/DjMBDda9Z4
HprjVwx+Bmtpy0DfuOFj+MaqBOJJIeTxrfiKWOEJJlEOXSq3wbGiCRh7st9t3xIrlRXlteWm3wo9
97fluCiiMx+NrK+e8DftWEnIzlUrdkfNIZ/5QAorA2I0teephmpPZKXGqgamlvi2fZ8Fl3MnDw56
O8rnIqX9aN/qbnlXpFb9pavnL8i+COKSSNonN7irYpKX0rzbwIKoPHAGNKcFkFas3ucEJE48BoFA
sClzFbCcorvJ4tTeJgvgRI1EX5pnFYPc8yy9qLTNoORLrxxsT26kNlbvfm3pP9BLrQgLiqEwZNMh
hVlNQdRiCy7vJYUg1q/4S9uO5gYZV+jl3B7YBAFAc/FidJlXYOSb80ALt6zwNfmfFn/YgN6Y8JJ6
jUKinHX3xvLt0hOO2Ay55t4ErriYKeXWIvpuMik+5U1ebQIRBB4bxDom0G2i9g0nG8pCkO7MgPGE
2wMa1KPhTOYzswT0jMhtrkRs18NKAURbGX2lwxrHNVtGzuUwFEs0I3ykEjNQTp79irbuMvQghcli
LEYEYxMbYp3ExL9lPmTrrPyha3QL1DwLLsW2vMatTyiHJHa9qcKtEihR2CKlmfMwTgMgf12dGldA
RBHUpZU4zoBTtxIz8Npyo+M8NLdhzE44LU+QUoH/quEbSdrFurN4TNbzt352tZXO/nXVJel1mH1F
G7zr6joALQz6OQ5wKoCGXZc4/T0exas4aJ4q2Ca7klqb4daDoU3VGQi65Bh2CNaAzOoJg6FkoMCz
WII8mbbVph70HPYNqSRdUaHlqMrxJLKoJYhGIDdw5LjVksEiiAZak2iiVTpqDPQpEEPR3SN4BbE1
kCKT+thiJcnHAXrdEggxnb7AS0B08OiLmnVumc7KcWhN1HG+ty7GLQtX5VmxlwiTKG1RxfupJqPR
7rjlGxJcs0aRSYTTWLXupebQwmfTzal2JxJA+0Atn6pHn/KaRxKsmXF+Qht1YqHgx4qQMqLO9RWf
OcEPBoMPmdXRBgw2N00wH3tlg+ugrMo11ax1+KKeVlM52FZLWaROrl6eS9V9JbCZv22jbkFBZMib
1D2Mq9brg/rsjqpsumClcpAl4otLVgieJElYkg7IGFzP7cA5HiloHBns1aid2zOx4yTenGE52wWc
v41R1LQ1IAmnvasdx0beZVH8HKQLxFBOhPMG2sZ1AD7ErYuHdSwY7gTIgdKAfKBSD4/RnPywwYOf
431LVgEW5d1wHFQV3LiGNe3NimD7DlwOJbXYzeC6VxmcxB0pXtMKA8XBJV/bbLtT0OgPLPZrQqwQ
2BrjrVHZt70BYlefS+onLdhJ2Y10QIZq42NcSc2wpYovbxPRW9QNrKuxHWT7hPwKvaISLNmfG1/k
zGCMuPK9qHtGfEe0Rqqm8ZMvqqqqAMZbGxd6kGz8mHmnoEAEKEeqCPT8jd8il8IL+qzlQm2zzr5D
kEJPTLjuhdZtTT8v1kUqCflOaJqRF0MEQ4TpNFtS/QZxbY7q87CxCeTIeB4ewnA6c4Dyr4o6HRjf
VRiU6oKh3Cji9f9h7rx25FayLPpDwwZN0L0m07uyWe6FKJUkem+C5NfPorpnIKXUKvQ8DdC4aOHq
FotkMMw5e6/dbOzYPvj5SOiOmIhV7NM9nr8bS7EbjgJTs+9ry9lWJoHajj0eWty4cyrqnR0OX7WI
y1TS34VDP3huLiYvDscVZDjaomH5ltGq8SyjuZWEmW06R3+tKaUECS7JErqYNVKfS2bFWojRYWnU
zql3YJu3RWgvRtV/cT+G3vnGBNAtzH78Zjvf9Ul3tp1LobclOk53AJRiD4e9luSUtSb3oPvZh52y
CKfReghjfSlHiSC8r5HnGOSvt7X1xSct1WMAOMsW19LCnwyQ5TWpfYGfvGdR99ETrXRyLHXRT/Wt
S3TPSq1ylvEs31HSNY5IUoHgmRuKA98Kv8fxY7XZVgnbfglpkDGHyWwiWnPFjIvvJqJ6qTkSzFiH
CgDBcAgnmjyx2YEVc8jWlDuieo4VbXeMET/OYpOHT+vJUZ+GLjVOKsg4z6jTdgVe3yNdWTsgonNw
vkJOC4fjSKuvztsWARQAnkXRCB6LKh8GynssGRD9yyKiKs8EnbeAZp2gWZNRMS1yqugon8tjJnKg
grhyMdOD4RxtVV6UJu+31YjW3epH+ojjQ1X7JD211W5ic77uLKqtDqUDL9SHEw6ZU0wR4C40qucO
biAJup7TNbfTlH3RwgYLSoMFoIG41ZOHQM3xtjMIDIPCUvAlEqckheci3PPqSn0KxzU7UzdQgS5U
to0sES9dFopliLlkkZvWOtLqYakH9BYcu2XDmgJkIeNvWWSENFHreDLASCzsHH+4MhbfYz2u98LY
MK+r/BfT8zRns1qTzofm3FR2yBm7cAg0HApqQRN1rtS5caUxHbqKLwfi47LAcujFdXAbSlnue6gE
MSi6pV5pvac47pNJwocWTf6R6SY5DFXDV8mf0Hj7RxByEFOGlP3VUPSHBtjMMldK3VvDcnFWxUw5
slBkBuYg71lKvmhWrYF2nlw2+WW0LUpjpIRXvw3Sjg8FMeg7CUZqb9AaYfNegnVreCZKoO5NcABj
pZF8Quvp0TUaZdtlNagoZw6kdz3fIum1K20BHXhV2oTCOqb7Qvi4eUqqNc1pdxeP6bpVhrdex+Bh
BcEdXfbANh60RtlRcKKxCXocMUdj3go7WRtsNwieR6kHpGmjt465oFn1aiEex+dEjEPUpJ6miUcC
vr6qU4hJnk6cYYUQT+eWCqWQKGZJgTTsdbYx3Hf5EK37pDDv8tElHIkdmZR+vqHZwMEGapunmma7
I+mNkOsHjeD6KKQ2MuTnqsS6PyuOd25SDiuSB1d9jgelMyn2RWgvd77aFkQRy+amGKhyso5+E/G5
dhQLdAM7KABszSkLxvXUms8qWtl9pDp3JdSPWweXlKen5f7Hr2CO5hP57tZOUKaiJ+Ms03IlNBne
JDlDhoD44tCOYtu61ME7QRKE1j0F3UgnpIgOaPPXg6Z9V9zi4uakI2k50bBo/IOjmTQoITM9/ZLZ
YYIBIKtR9wtrTVgjqta6ObEuB2BcjXgZtwBhlJAi8hjNnZ3mXpSWfs6lf2+JPtvqISl5//yB7jSg
l2jsjpYQNYKcoBF62e6WMlt9sHpV31RGhbxIr3eFVT8mU68usqCyia5h3rR56psffQMibMgPSc9Q
n5dNGPa7IB3LTZUqxg4lyrOfklFXqt1HpIbvZvqtashx95sO+Qj6mtoHywl2+9gqTLwBa/uoBTek
koTHUU0srygc1cszxTr8+AfpKBUrQVStR9qIJ7NVLmlp2eQ3p4+4hImztnPllHG6ngMKcT85+Uja
01yKbKilDgMpUmag5fchRmF/JD5GG+htctuQ0pXxi1kQediYsXarhsqK9YiQirLioOha3S3QXMqx
vo9TMRf1uVN7sZEhirE8Zq6x2WptqFfSHTPUZAtXHv7z0O7YxlWPOoQwtuI3wuXIraa83RpYwQB2
oVBg2aOVaFdRyNFNUzLtEBbsLtFVkQVAx0y37vMkfExmtDrkAmdZm9T7RxpgHUAZiVgnnZSGxPXi
uzqNx1bH2tXp7XAjbXagHSVEnVW+sdhbTpHcEMJ5RKDSPdZBv5ws0haUCqhyQ80qKAgx0aIwAukL
FqUOUGoZbWms8kBJNlUm0FWjYPMmoxj2SRxHiyRqurOe1k+uIdOZ+tw8DdN26o3seb4JQGvDba/B
t+xr+xE9OsbLcriv5v5AaoLnNsyJZdk2SZexHP1Yh+2x6imexJxzFhMlzwUY2Y5kWyatQM2+qcaT
DO3hGHi8gnFJUdRd/aix60h52HFKd4FLtlzKkD9ObYY9pT3HM/MtiULK+G1Ye4Zi+xuU8pxf0q5Z
kUbDKclPN3Dv7OWk+aSzYtJzhFlSL7ZXtlM6kKssddUQzCO7e74zSbs8VNJFMJbuKmk5/MscvjkV
QZCXFR++QWCiM+wJC160pWoda9KoOezlJ46zZSSYVl09WZVtPjwCgfxWk3h/FGmDGIpMp11gzBq8
3JW7zgaPiYf1Nhdq47mOiZebHUrrIvCNHaKY3MDp1q1ddafQ1TlPd2AJUTGxS5TKcyXceIfHm+Yc
VdOxjbMbg0gc8ic4WvWmv+YcJPZZQWGoR42NOgyv+ETnAV0cIQLnIJ6+y5CAQaslWFr64fdQD61t
7+tnLQXHCAJV8wK77TwzhxCh1uB1+0yUR2lIJPFjvJuiEkhe2x6NsarWONrYZ6Su+oJilPlKwzzZ
R8W9axeszIZOGU0nSRz64VaIyN+UdRY8jDGTXwpgA1Eo4rhc4wwYMKotNTtjhOXM1ob5E0XobunH
zgtkHbbjId7AWUm6SeNKXVZC1FuE5OuynYZn0Gw4BaFQLZWxzLY5OX+3bg+2U0IwlEExvjUlYbTJ
ODwaPWcRs8OyXMXOrvT1Boi7XrIU7UWtK49qhWEhGdVXdSR6LaqTvZrTgetL/IlGQHZtVD3RwdJW
4H8YM639RcEJXgEp3vgldb3MZvNR1m20cfv2NQh86ZXGTKhTM36KXbEWuqSX90zyaEMLetljfrFF
3O5QJVF4DOjGqXrd4pJ3j37RQ4lVL2UHj9KUI4c57TkLiOjlBtxQMygKkpgRmfYO8rziDYgsPQgr
xVLg6lQKNJ1ERKBGyIrVlNA5rOk/IH9zVwVb6Xk9rt1hkw8hLLOw2qttt/8x4lsXQHRojfiudXOu
ePfPAsv5MakyFKBmT8l0dm9qNh3WOrPjdT1Q54pGYilGzAZOL81VSwkAhnO0kehB1lIFcNQW5Dak
RdWf27S6kZUjD5WoPhxID2Hi7vSJVVC163r74yMcRgvyZq2HG2Xi1xqIoqBvSnCM/SLn+wA6qe4A
5U31fWPxZ6a2/laziy/d6F6CkqanDPV0/glHUkEUCrBz8bOSBLTDO81pVHFiJODZOYZyqdoqNtjO
UBdDV+BC4RSFJyY8ED4gExnN+CgJrBzpZ6Ycy2Rip49XyWOmSUHGtHc6hDugFDw2xcyht2ZtsCpo
n1kEPZV0mo4Osr4V8kkyolowNj/ajQNAI7ZHOm7asjgYA97bMCfPy8+Gfa6n9HvKptwKfOlLStTp
BikrT8yXB92Ygwz6mr/qO9WSmo9Yo9DbahSKKDx27Wa0vudFKNAskqTs62F9FDZvp8xfyk7Vbho3
vOsLEa5Hq9kpRT3tgkHBUtpRK6kGVLCZeVK00j6BpnilEueztCPo8KpSTbyiC4OTlAnpYGVX4T5K
vXgefZMNUM2ob1o7IKw8v+R6BBm28M8W1ApOfM2K/CHSl7aGlo1LaXJSGuf+qZRvyKWBqYK5jLK8
XuMumZN73NvA0IflYNAXjkx3uGdvmaxzzScrITixInO+nXSaHLk+QKycTvE0gAvo0n6rVr1YAwtg
XyXuFCM50u2vt47RRZtuwAtpOuO0EaQqex2Vj9q9J34LCI+BvM8qtD0gK4gLdR94vR5hVumiUyuF
vrFDsq4y8nP9tiW0j3PwFOWUZFLLo+3rUAiiuGDAnWW4862aBZtW5Q0OFJ+myJ9AH8L3rmo2TwMR
zLh1Z2Gp6SOyznFRzT3RVnX3HVBDhhfx9JisNYzU49euQIiVzZRFMr2XHOA7cGBMHn7aogeCYwka
eDoY5al1Sn1X9spHm+OBl+1lLALr3lLJsyvq6kw4sLIY1DYi7UNwOKoRzuiVuYbHVHnjDCWPzDi/
ayukZSR8LZqaCVfxLRBdsAlyO7zMSQ+UsJBGwId6Ecm0cZ0q2RHY7gCpGjCUu9WF7YYVjBSFKcWs
zOHVQPd66rlOA9Cd4Ptig7T8NivZY0k5Ewvw0K8N6N4wpPhHoELTpLao0UOPGTixBbo7fWloxJ3q
HSW3Q+wnN5o7detaRzckR/+FyDnSbh0HblpsfkyULxYFmWttp7OJoGUHcBSwkqsoELp79odoHdjM
ODqHTP1NdHI/ds10UkKDtECoeeMMtoy4U1uSgkRd0jMNo1m5CiSaid9Y2owVPgykNxAS1+pgn1gh
HxLmCcZM5+zIJh/Pplq9i4bki6nTHGoV2iHzBwnMGnO7ynHULEGctwSJHHyMbxuz1c92YHEF7LTY
0Nt4lU8qWSwN8YB+Pb2AILurfZuQ9awmPMlqb22//ibqJnytVQQWhlG7W5RBHyAgIPIP8RddLXYx
eolVOLXuOUEmMTv33Lp6TZT0iTOps4CjLziTea6W5fvScQ9RYkHzJSRoMVgIRarYbdYyC50lle7m
xTCY24WhPGfm9Dhz/BaaOYxHracgknM1VHTa4wNJrCWptc3OqIPYiwclX+bTvCGO+n1N9fSUtZwn
u3SbFcBw6x4U6eB/9+s4u0z69DUtIqIbNcoUjkOPNXDWUyMJ0oLApiU4K5hKCORhoSTmYiRBcp/n
Vb/vu5GMM8cliMb9OroOQg92Qsu2HOJTIPRyK7XqEeYqO0RhMXZM+Qwx0F5nZFgRSBIu+wijuaL4
D6Qh6SdDo6hezBBOYSpyHaJKXFZkf8vEepjC6KUNjGAdOGDOIp778sAjy0m/LLu1zk7Xd3bJGCZb
J2ENrIdmC5112A9hc6lzv9+EZEEfJuOhttgvWE7dbSqo6gdJNgQzHN+aTtN2bpetqsiAvD8HblWt
M3LWHJ47k3zefnzC0LEiu2ID9Oup06NzO5mUB8l7tyW0xYi86FqkuTdRjls429gWCRJBIgh6+Z6X
bBUqjXXEksgy2/y+pJK17CVxEoSZZp4YXMrwSf7WRhpdtoZDmzAox9iDT1Rx9UHhz9Ny88Yv2c3Y
NvmT5hcwg+hZ+GViNncu6VsLYWT8lqWzwLfzkBn+Q91ahD3UC4Osj4XTGcOp6vLnLLVvhkkMG+Sl
g9eFLmz7boKyH/njoirUyyii+kE3unOH5tCcd7nNCbp06SVWWSMQtZOtryTBivySCWkVwqm4q76n
VU94FKGo69rvdt0QHjnD+eegbvGqUsKXMkj2Wjt9gGdk5LQUGJswOPcR5Z5Q1W7roHkrJIXC0jqo
if3eRuYLKNZKJs4mHFBetFU/nipLPSd1R+NCt6ddM34EFt2GOCsuoudAVeX9nSuDYJc6PSlrdIfY
c6yj3HCWbohfAudxq8/Hk/6p5pl0Jls+iSgHcvRDVvsvVkNyRBO69NVl9KG0wYNNcWhRJThvW3iT
C3u6LVRSF/TOSBcg3thjUTYaGgJKTIAodPLHcN00BXryDm1wIJkXCz+376jfkgJs3CoVawG7SZsd
Bt/W5JReCTLEo0fLHoRD76hTieEGfZwBneI8Nvik7c6LwF2FqN7+i/8DzIDzFSzt/BWR4K1oQhKH
LVqYhbaR5rDr+XTd5txk0am5h3cj0TqNt3k+7CEWg73eD8dUCcjb4Ug99eO7nmjPEWnaIg2XpQOL
M9N36vRdhM0mUeJHY0oeq0CV3n+pggpplRFr4AQ2jTxqxmVpPQAnhS0VP8Y0CvXUPHc+9pcfEpb/
SEiPN5D/XWvjf/ET/lt74C9/a/OtmL31zfWP+n8os7eQXP57lf2KzXn7s75+/uv/lNcb1j8ceqeW
A7DXxQ3oYG74p7xeF/9AsCnQmRmuYWiU9v7XP2ho/8BsbOOtE5qpGj80+f+S18Olc9EK4NiAPWZq
Blf6H2TBvwTfmC55yjgp/yAAvxKOgoG38J2i2AJbBJjjGvLW+yqrpmHB9rFarO8GS1NKeyTEhlp6
rtt8IkD51ehh//NyMxuBSxr87rPs6CdJD94xJ6wnGwFRqR/wim8yjgU/Pfg/3JF2pbH61zUQjOPM
xICpXxkGLH1qew4fgYeVbTd1pCYtre/kHm+jxc2w+AbAfNFZH/Vizw3uPrn2lWxqvjZOZ5vXipNG
5e38en9hULIaIyfi3PUaNsTJQ/2yyoMfXKrgHIjaS5q7VKk8Uus/UUvNzImf1VI6XBly0lUMy1wf
t/XVbSdkdefwSwJPyW/69o6AnX2hJWetF9uh949MB5B531J9uvv7PV8JiriusNiUAJewbF7ob48b
Nj6UfB3TZ8W+Kg4ItfUBFFO6Y+78+6VmG9BPevQfl3IdFM6onDW2PVejJ+pNh5IJl2pKSpzI6VEd
hZdIHShjp5faFe59k8XJJ0/2D1f9gaSgKmUKDRDkr+9URSBiF1EcegjfYm0hNf1L4lNw84dkxzF5
abh7IW3l4+/3+tuX4mANxjuDvQZ3zm+vs4JRDliYbaQqiIUheUcrPrSkCj7z/s96r6tnyrDRLd0y
kI1Du/v17qZaNkNX5fAqHIgSFPMGPVkggDnUtJ//01syofqZFo0hUHDGbyMlDoVN/nLs6UR5qtF7
GH7/v1wAiKDxg4bmXt1LotuE6ykKW28dRGFaYKCtyV76+0V+H+/chWnpuoHz2iAX+9cH1pFmm6od
9bIptUhgjyBApBbHKpu+6Cfjff5Rv74bauEC/qgmbBOF4dWlND8B+d3RBQ8II6jzNaJpgsnufYMA
8tz85L5+H3BczDTh2KFA00zzauoibgOiTVnEHvCTBz72e5BJn8hffx9rXMLFyfXDNg7q5tdHRzRh
V5JCGnvUFJUTCkMkeJJA8/fJIPoGG5Xe3P/HLws7IQMC0gLL2A/qzE/rTYZpJEBfwcvCBmpaBB1S
zRd1/cnI/n2KgCuLFZ/PFO8k5fFfb6xVS60FR5d4JQI4PCxtp6GLsRTxDvibDgC7NXNXkXcfojmP
ln+/xz+MEiit+DQYkvhArgnklh2IFLgH9zg+KMmjYr2knn43Gpe/X+YPL8/AAgRkECsgIuar9YXC
Q+8mg5Eg7UIN5CWxURZ7pWj6j8aemXpBnITRJwNm/plXH8AMRNJm8IqDZOzquVIJ1FVKFAneOJJG
1OJdc9x2l8nxXSNd5C4LQNlZOLs+eaJ/+MQ5mSE+Zv/FgnY9Udmp2vh9zAEw7dNVpbGpB0G90Wl3
//2R/uGTY3rn23a4O7J0rr6HISqbSVVxKmNcRIpH/0Wus8LxP/kIri+DsZPVkhkL3S+a6utNSazB
Ooabh5h1DJQbOrXFytXL5pO9z/X4uL7K/Fv89KlNSeEbWR5yM+SYLEMjgClYTNZBRxeNarH+TEt/
/ZKurzf/+5+uF7SyMfqeu/JD8hMPU/WkVw9/fz9/vITBR4WflZiHaxZb2ZUCOyCXGOvziDkzcyKI
kuUnk8f1IOdGkLhbfFcuWkQm+19vRCebNImJGfFMM5BHdnFgrcrA/y6zRENyge0p7lOx6yeDg3LY
BdHd3+/yDy9OCA0r7/yhGb/d5ZCOWt6QNAEpY278EqympchvnDwDyeAW+79f7Xqq/HG37AKYLl0q
Vddj3jGlYap5n3hyoj608GO/8QYQ8s9518lVid2M/oGVnsp4HN/+fuk/vM7ZSswkzWnHBLjz64M2
J8FpQ4AnMYPM/hIig96UQ55tJ6LF3/9+qT98cr9can7mPw3OeKwz3UqYLKdCf7FGd12NzSeD848P
8qe7uZo8VCuToZzYDMuATgvxWNgd+u6usXZtooI5yMVXJYuUT7Ykf7yxH+dP9j/sha+uOpHPYCpG
zSrgU6keQsfeF/XofjJIfvskZr8H5iqOFPMdXpsU3NFCKRjrtWeSho77qni2KCgvfOFsERrelHHy
2HdwG2zzk0nst1MUO2AdhLyK6xHswm9QzLgi5yggecZjn3KRPRW+obhQ4f+WptUjD/mCZXXZttja
3PT572Pmt+F5demr4ekYfq12cNW9wsUd29Ct+8CW/Mlko/32Aq+ucjUyI9klQhHIB5Kc/AY/Wita
vgl1592F8r4omL9H5KSiFEsXborSoIFMNFZ3k5p36gfnv9/zPFx+XuB/PG6YSo45n1+xpfz6nVhy
6PUWA7xn9A7y9X5Pk2VfR/nRQP7VqcmXv1/uT494/vQd9knQLq4NzVUT2J0x8nYdqzxGVbCp3GGp
IRD/+2X+OIowLHFXrop92r1ywrmGIvw+4lUGevyNQuBtnLh7pIqE/OjdUpOtsSxHRHn093YFZ8q/
X/5PD9UWwMt1G/fUb76pJLJlJ1utoiidi+4xwPRZrI0MEO9tS4nHv08J2UG6kfalef/3S/9hdPHR
2EwM1D+YZq8OEdakoXpskXGbg3PU9Oy7ENkn7/C3eY8zKkuHadqUAaidXS2XRRxlBSjYGi+m+xir
rqfCi26g/za19hQo0V3rj//ppHd1Sf3XUZqZYvLxA9fQ6WYPRVLtp+yzvcZvq/DVNa6e3OAQ6+Jo
03yN9k2iEOys8FBZpOfqymclMoEP7PrD41QJaoWplcING5CryYbbccI0C/GrWJVKN5sw0mUVqXPo
rMD0fzOolNFAEfGA1+0wTeoKfRqWaE2XEXsDVZO5VyMZNhsg/ZXrzqQoHxkeobbTvVkpX7pK7Ku0
q1a63QZfCyOxgCXZ3ZYseftk+Ya97PEiEBcYVyuBIWvRCis54HtVZ9b210wZYdxa43suygsGApqM
KhZu7dXqnU0pvvrTY2bqKzKKV6PITymMrUhw3keLhfr0LpFHBS+V+wW/12pALWI0wWFQkpXQ7WgR
w9Qua/Tv5bLC6qYX3cqu3c0UbwPjUumjZ2bJpkcDEhLg2PTNNq+VSyYetD7fEslEmDaeWg2cnk2V
fUfv2ANLss8NJD01nGpBzBMdapCWpwTzTKNnS8sKV11UrIvBEEgJ2sILQ3kQlXUunHDr209dPh1H
szhKYt5LGaEemLlMs+TV7oZ8YdIvL3rarBSiHn002Slh1mZJGYVeS0NIK/SGTUATaGxot6BJdmFe
+Y+t9QHXdC3z+KIotrUDi//hDuaHSb0Cpe5d5gwbhVDTSOhb4igQgtX1EW3mxojsTWzFD0nUPmuW
udNxKgmr8fT+1YDwmUfRykZuKpg+bVmtFdTKvjQ2M1bFxZRmY1Gj/b73LYSdQh6N8nusKKvILTlF
5SmaluxOEgU3IqNXcetAhlhU08UP2z0ZiF5F6KkPAkrrWuDN3pDi6KL9DrqJ3na0wnU0uZfQXEzR
Pay1THpmdXKtfWdsDe4hRsmogZPEW+UvjA7qWHzO0LdWpILRL5ErbAMhfe4RKynArkWqbLV43Sli
1QhAryQa1cXGz1CWWTR9g+c8+jqkt0q8mfgNxFIjp67T4scxU/fYvzwEOeiuk02I1nWKnpWkf7bR
lZYVke/0YZ0sxLB1JPtVTYiS3WAthRlmix34kql5rOsSmwUwFTpx+XESeFDSQ2mhJW9eCvVuMLUl
z1UT36UPrs4tPeK1SDdB8wxbL+18WBrhZUZfDOZpUm6Fu23Le8zFuLHuTLI7zPrW7u7T6abDrjbE
yhpWvkfziTTJvvTkcDLI7JqzxAz9Eg/fJ6tDt19hSP4ylTuCkpejttHDdllNhZfJp9J8SPqXHhG7
tbLdfDVEl7i31yI5Cf0yiUshd80wPJohjc0dmwskrYa9msZHXEsLwquWlo4GeSc5Wrj1c9Oxueud
BVnbew37q2YDyWgR5zj0xOI43/XZWuJWm71q0asvCUWcdnm/U1GntLdRl0JouBAGEzpfbP1BGu+K
tij4+87c+cWrSTuDukHjPhfdmuvTURycG42U0I7UTnzWIVV4bA1AYEJ8PB1vhoja3l4k5s7M1nEH
aWAdi0eNUN/HVEeb8N6bS9OljX8e9D0HF1LeFxUmDr7wwTz+QCD231TZzYHoNrpC1//Q3O6mMsdv
OaYbW3WeYg3xg1pY61TIaY3Oka1PjzSn6W9Httaruinzja8OKEkNMo5FBSSPD3qou/MYt5sGMVhF
kGc6JV97h16nzZcbiTmXGDsZHcGNtMNtl5hP3SQ8Efh7MyTm2xn8O2QcNxkSNB2NBRVe6w4Z0boK
3XMPOHeh44elPex/WKG1qVp7j/1mb0zimITWxeoQaan+thl1zdPxMpGrsFFbRmRBl7mv3wXaHqar
PRPKLkJtEmtvs3UqyOAC5+42bs6Fr+J6ph087Y14rfPmC0hi3Y1wwP8vqFtR2Alcg/H9WGv3tgPq
j0DyrU0gq/CpGNYrslxT91JGG1Ue/HCdpWvzPTHX9R2ilhVGqjzc5v6dnjFNY5xqPzBuLNrkUOYn
EHasE5GJG+Wp7jwFR9g7dJQxu6BR0qi8UGEiv9GzcfUBFAxZq7BZxsNWoMgi9DA4T/LAUHOKLYAB
xT7UGJrwPQwzcEWF/RRs4mzcBKAtHefVitIvQdA+mLI/B/23ll+jZAfdI23Qm+pOGyEi+ri63PHG
QByIzCZYmFJ3cbyZyBftkSph9FJmKAxSsM3Ig0fY9REoDxP5PUsXuUjkyCPFXom43zpZuVCrUyFf
jDn849XX7hpxsoav2E8SC0HmFlkmmT6Fe9tPxMfy6/Y3vbwMI4McYiVAEJ81UTrPjblFUeqmpOSt
gC54SvK1c+9E/+EjBlfjR+hLw8wuOSTRW6QdSF1dhHA4leg1cF4MHcjlogPclsia4fkdq9TofLeS
zSRWrGgIkNo1KKE8eKbdsEjCe5hBwjgrzUOpY+bzsYissaj4jpfK7zQjfUCdqLdu3eCZwGSiX1Wa
9E9SOxPPt8Q/euB0i6HTAU+urVzBIqk0/SO99dYrTYY85I8vqdatGzmzzc0F+CXqKkA9YQ4vqso4
4WZaaT1JgNGyi5pXK7gn4wQklH2yoRwNCrv16lXE6UqTPoq1Oz0et7Zaz+MWecQmLW4MMizifeAS
yGMRrNhiOS8ezIzUXUoZ9Hwvfqk8wfM9ywEzsnZQ3XdkiIY4ja29bAdzq0FQKMpL5dCSzDFBWiPW
nHDfVPEFeu5trLuH2M1243jXonrqHrSIgO7kAg35XJO+WY7aA3o+KGTaG47WZdROq7GGiFlbO7gE
zLRYh6r3TN8CLVkM/jkfHwbiE23jptLQjEXZqi/2rs1CQN0/DXh/o7PM0q89BJsJQxO64IWan5rg
NVW3ID7NdF36a4yvy6xjV5Q9CIVscQlitnprprNWXqRxsvJ3P+u9yJqWkW6tS+ksVYV5JC7OtYZG
rtcWo/kFl9ZKKi4vPlqxFWqzF7/7Ups9uUj1Jq2OE1g15UH6ry6FDRJkFh3onwJ3H4I9nBMCCDs6
155U2MnRdmNS3FkjkDUNdyuYkzCT2JqYhCYDQewJqelSRcDbGLhjoO6gH95rZbmNEcGaSILGJAEK
Vaxix3zoGn+tTECYaYgs1XaUbIr8txrB0FLJqqVTJvAutF1HLqKc9yo8sYItQiP2rY7pYy9adZnI
dwNtjRNFs0JoE1aZZ5ZMEOSfaqLah2PygJbjYHT9qs5S5Mr5qzXZJVSEHoqveR+KJ6d6UCZtoXXJ
WpM4+LvoGNnBfe0gHbXEty58SRmHJSA5k3gIF6mIWI+RflLQlnawyYLuo4jAd/onZZBLnIfLoWne
4uIukPZzGh6wHDyktPm6cV4E2lWD3R8jPNuJhTRfDMTyYUdmpeUYC0xxdwSfrzQ7Yl65hP20JrLq
MgbGWlfV91x+m9lPDqa5tlup+rturEO7useNNzuTzmbSHqgB71P1LMrH1Eau04W7ZICtqaJmXGTM
onpFYg6xSQuR9m+O0xK402v3o3zvayRM4qj6K4PVThkF+agmJzF0sAN7Gg4Uk8JvppfuuuyJ3KI0
Yz12klXdtCZ/XTcw2xJRuLxmfInBUDsP9J76dREBEzaTABmaGlcL6afuTY9ifI+zeIQlZh/y2Dio
RTS7w10wMYkJL8vMlmZVMzWxrXBr/UGd1JMTI+4SSJdI5l5FVpZtODWs9Tp4KoGHY25Y6Vn+lPAw
7FC9Kex+l9fNMkuU24awYUPTwRVC93rCpy+3CW1mvSN5uJCo0I+DxgCxlRuGIR9iq+/tAStpqSPp
DhYhnpRKYB934mONBDTIH4Puq1sKejPwbxN0Uk+y2efDCaswh5x1pJZIqneY+NjHnlydM5JGvxdv
pB4XB0HkeFKKZ18LH52RtEt2a7VxO3T+YdJnqfxlIuVIGbtlhNp9KlGTBsW9luYPdfNumt+Kcuun
/ZGc5hU56U2TI3LA0IQSu0OE0dsXHJ/LMik9P2swYqA+b1g7nFsHCbbPKCtjlb5g6bUjxw9oBxnj
aXS3htWz5HBaLPWXoIg3QzB42ag/8skioKvXhLejVnfdO9fNb1JVsHfpcZMUxJn3KwsbvQq7tfY3
XYx/1Hd4asGqdoqbDk0w1LaFYr3lJpaR+DSif+sT3xsp+CsJ9qTu6Mi3rKGuOrBbUW4N+MS2W55i
8ylmFu37Wdf/34Sdx3LrSpZFvwgR8GZKAqCnSFEUJU0QsvA24b++F2pU/bqjKroGHe8aXlJg5jF7
r224RFUBCUNwTn8QOzey3YOqPeamucUt5ua1uVeK45Ry7T2NyMfH5qLlEivB9MmoSORmFAdEpBma
gyMIgooZ6CKjj0p6lyjc6TqOuTjdJGFAO8Po2jRvUh+Tp5rUPlb4fRenzec4S1/AutG0mRkmMH2d
6/Wm5G8fjcLnMPfylCcgKP1snC+Byc/EzOeXppj+QjlZ63egBGV6UO2LM8XoS6EDG8eCwK9a/FTU
sSqlGE+EbUZPSmgQT+TAHCSYOgK22PgI5oksV814s1zzU3grsmfQSlt+DkOqIUmETgABhnNyoH+F
lZc9meGbrr7NA4LpSx9eofyskhiNYxd+B/DDYsq/PIw8aC4uYpmoOY0GtTLNcI29qcJhWuxCWFCa
S97hlgncSadFKWwIJR1CBmmpp04jWOk8RKO4G01frq8L2zbfxkTB5jBQFrHTIzMIxouO9oIlWAso
IIijxdFQdmr2Arqkd3YKBaqGSJwiz+h2fdB7rbJN4FBl1viZz5FCbrJU0S3ispVUMt/f6BpKiTDZ
PaY6YS/ejkqs6+I0WT8jTxb4Cjdorj3gOtXmY/qrUFkrUBg0oBm1wHhfGesmnEB69K4J7rK7JJKX
gCE36cpoWwv+eyZjAWuQLx8IY186GHtwEQwH030m9DaKfmJIpgqbvnOAul76UQi2nVZ2tLEIqsjO
Da5CEm4sDmAxkjbxIwGciM8arak0P/Dk4SzBxsQvHtIi3jnR3m4ucnBuk24lJurx/rntHhJFMIua
g5zlB4RYz0nV45NbF3SsBRMeAEZF/TqY8l4a4bzopSvFv1J+GxjGZM60T9tt031ODGIWA4201tQX
eOWxCbce9asIPiZT2tYN8hp16XLQUYnlfgSCw/FlID5H05kR7w12qjVnQmLuDFLm2VlXKb29NEG6
MGHDNvtWgqkApLB+ESHn1rBe9vHRDcr8nH4aNO8h9h5EQ2mQuPg5fWmxrtMhOXTmOjJO0w1D3xiu
yXQZ+J4M9mE0mdGTRox5P6P6cSeoPMLYj6DLVTr0JhmA6WhnuYER21ONls+lDcRuFDJFIVOBlK70
Pjgyr9q8zHLtBnDpjJjDFUVqrb1UeJ1LeU2kzcooWs/SW9JMCze2DQYdup8N5ITExzFs1qOyCdXR
S3iqk47bWNDoaIqHtk4vn/BThJgjVOU7DU5aLTwTkHZEhkaf/isgpttVGPPhC3xXUvs3EnpfzvlO
wvlFfwwzZX6HrL9q0vhAUo6nmCont+kycCJKjoGF3K3TMV0xp2GAYa7YYKOEKlaODXbwE/cQ6ulz
1+T7vn606tVBml8vcmAGz0n8q4cn0YgL5RpvcfLG2XC1NLw1ZeLNZn3Is5DxVgZFZfm2GGthA2cZ
k3SEjybRyQVgCjqF+t9xmtjHEVn7nW0mx5YsD940DPAcQ6e1wh8TrfS8ZTaG66/Au4xeuwNKl3rq
ZE5iBTa8vWagxt+NSl8Ux3E827ji++BFsXtrm4QQXwbsRh+DyiBN4j/6Q/85qJHy1Tb5DJRuHnUO
CGS5z1UhGWRRT+QTzqLHIDQHs/QBvyBv1kO63Eu85+IyhfHA7Q2sxCPGgKcx03p5B6ExPcQkxJhc
5BL8gKzWGz8QVsmEjn2BtQAQGhKcCoTeSlZuRawyiTSbBPZdMh9AG1sHRKZju4rlsMZuZGZ3KR7N
Yicivbrlo1lemM6WgO6LuHkSgdlte8dQn2W0rdhvBKiW3jY0r6zFsJHChliETp1edTWdmGap2l3k
nfoy2Er3TZxp8ds5eGhv8cBxAklJmWwsa0X6ZYdxtW+iKnpG0xMELois7FMpujjbznBrhnVtNIMv
d5JY4UNQNi1w2REJNdWq248pkKyan6LLcq52OCkwbWAIEBDemTtiEiZTvGyLN7OH7igM3lNYlP02
0Gz71vSE/8aAdT2YF/j4w8ZQloCiYFwXmtFeSyNWwcNIuJ8tLTbfE4aoR0iNDB9bLFhnGIKNw8Sv
BiWPiUGjNJRx4/Ww7iImsBxNciH1LtbT4btoJppi5OFBuspbckpXfTaUrzH+U82Tp6EuiaNqur0M
K4yKLYNfhXP0XMPNveSaWn7YgToCOoqBlrSZo/0SZ+cwRG0Hpzv1YjYwec4DAGtRpEK4EE066k7k
914ulVRGaqiMUBWToj9Ppc3BZrWt8oyDSzt1ilWpK0m3K1cdafmrZkqvJrUTeQESFgCcYU+ylFp8
9ac5wTBEmEUvBqDYFrfoLKniI2wV+SarQ/1piyA6Rk1iMecvS4d5QSYPr0DUGkKfjBKv2GjLC0C/
Z8yqczRDK+5eAmuEsSQ3zYc1sCtOhowTA//A+FyJ4l+XYNScJfzJP6MBC8cp6+EEec5ZhD6lzpHZ
bRMyHhUMFXO6BEMUWc7YFnWh2zU1jURNNHW8SZDwY9CJWcVtdBUPrdu1it76clvNxa7NMiVyCSnA
7dYbMKDBO/XY7/omsqA8oTZyp9xaKJVzs7ymlTjJnmIur95zpS/FzQD7QJ4Iqaf7VF0yQpnYaacy
lZn8ybGWpL5ZGQIrZEBDNoKT8GnY86PVWf333I0QwfqsMKQVaJeh93tNJz8iSsyTnZbxm5zC90qK
qVjnipMzlNB0DwcYlaGZ9BLnLBq6tdHRRBtpYGKeox9/tQesOOCScHYV3HyH3lQ4OfHgC9ghRQ2/
xClKyo0q09M1u2RZQIULmGI5PCTXLs7rn4AW5dYEknaKsUX7usEUhCegCBE74SMhQyF54O9g7JYk
uczcKRy1WyoUrMwaBytx3wzLlTiY/UlLWUCMYawFhC6G81+DmKJeq5Ol+M2s20/5GBrQtyHusBFo
supbTc089oVCa9z2xDiJ5tm0iv6utOab2jUT8DTux0IummOQkYiZ6/0HtnImAePYgblVKjTUkeqZ
dpc+DXYQmafOyfFlyE5OF9ORSBOvoeqi0gnDiuanpbAntqG2x/qbBjvzmy7lejPk8QvbLxyFVhtB
5yCJurazKp9A3WrvKpSZrRmRLjIWYwDhsFCnoyGVyQv1GdsBMOBc/YlSVxHcQIUZpWEOb/YAAHIF
m1K8yvzstVXeM0Cs27ldS3FLiZH2tcVBQ/rnHsmDfgZD0bxnTYZIZJLbyGf8whKBhPhtbbbSunEo
imLVmni+6bVw9o7AOI0EGkkt6mo/IDj8mmYnOVt1XFzDsVjQPW2v3DUty3YcAeLZzKbIXkdBou1x
vzc4d6U8/GBPN0I1gBQ8JdEyZOtG6SlF07EhxSV6ru2U9rRJqkthT+Q+VMX0hRijZn89y5e+FiDZ
JBPfGOkX9ofUOPGnEmidX04mVVSoSNPHoPUlQ9W6xIwjDeni7hyDHieN2hL9LECmtZpZMBVE4qO2
IcYo8n6lgg8qtE9ylQVU2w5AaZBhZfO74CrbnZrwk3ObwqLmSEh16Vm9ddqzOtUNY1BzvOW6HtyM
GTxlo48A6FJigdgVC+4WyK+vhcXcqaoJd1GSkFM+d9Q3I40B/pK46hzwbT0nw1KgA4dvLIjQ5QAY
CzSBqR5q6IL42GsA7Lz2aLyFRgwdzAE9rqxiQA0WJmIcu/iDTJnQYAQkySouzdw8q0aa1XhUow7f
QdMDvRRGZ9T7GP4ro9i20eKzQLheXvLJCmrw9b0e1J986haRYD1KFabSRAO6iTolxtlpImDGUx4Y
zZOiiyrY2ajHMITFTQthIeEKXIHh7bT3VAsT8LKKnIgC1nSdz2a6IrsdvVMrFX3PXJQcYrejoiHi
jJUiXjK0iqnmxlmF09zrwso0CU5AAY1Awphm62OKSu0TwsA+neizlPmzVeKVCZbNrbuyAUwYhuNX
r0fwbflM0m9RZ8qrVqodRA1HvKFLsk6JrKq7JCctxnS6XRMpHMApR8lroDjiMhJmAYffWGmyvdEa
rqs8jjJYv3gc01bXt6kVaGc715uPUKsTj05JWyEjEpspojPhFnsoDcWTVWBIDGWz2UDhPAuNOQdz
mnvSDn8zQQAsK3lUKbU0i1WKab3JcuHHwjg2en5yOlJyaqaf5lB9giAaPU0eyGOYaDmqHiNwOdgb
GD5uzp48nuSzKVHE5WpDRWiqG2OCEKpxA62SIBg3jszkDMiLvTd0cR8C6KPC9Cah/5YmKjs1JxhK
ALlXQYmoBsUb8BSLOXktFJfljp/N70XNMeYYrtTkCOQI0gKOot/HJX6rT9a9iN0hhG7alk/F4pBv
MEBK5YqwBAZL/fPYig+hvaD53uQ4yijR1aGCnNRurTS+hnQRbRb6JrehNMRcl80ljIhXxLM9/HWx
fZVreNPTSxCob4hiGWiZG8WJ1xacOYOtjfo6d91BVbRNqsufTvI0dSQ3s0EtWc9Xpeax2PsRIzZ0
pszYeq1Jeh6CdB/m/RYN50pvqYo0OM+EkncHG+CACJONXI17p21ucdTsB+ox0rLdmjBEPQbRHkKE
kfxyltacAF7VTZuh18DFC9eARsm/23QRudM9Q7+bMYQD5Y4i6g/JeDdNG85J92YHBBqQ7z2Gytas
HuyexipnvRt/h4L5shXyucbVCtHSKhhjYKLIS9TWDfnJRSldsgw+kd/VuuYYeYO1d/Jub5Y1vW6w
ly1YKjZZAWc76HyF2AHKTXbDjn3joNpKtnFtqoTRnYtPl9Wx4zUK392hP1lq+lCRf6agMiOGS0zU
ROGJWPsipN1TWOvYvKyT+CyF7r14jGZ9lfsjRyzCLTb6Q0q0E8WrLb1kIOHn9m4ZbIyA/WoZXBXj
0MTtu2GDfwtk3660a8iu0VTTnWVVx64rgC8yqWs7P8LR6lRkGDQx2mT4MQ4Lbd3wmugxgzTOFSjk
8qogBEvqHqENvKOYT0w7NtjcCUqCaFzcZnaG1TL2mmSvQP3E5rCNCDEJCzA83cZotCP8Nid/boAt
Fm4rv6aktaXyC5WqW3SXkgaZpLR25gue4X3oYcLGcICHUzW1uCz1VdmmzGU/GzBEYjqlJb5kfLSI
INe5+WihtOla5g7N91Qyaa7pYsOVYjOk5n6znZIAiBdDbPNgPukSI8L4lsQLIxjeQwdKzmg2A0yF
LqYqUQa/ypTNBDgOkDGAv0K1H7GIH6VhuXKQEJAJQ0F5xNajmx9l8ciy61wM/jB3HzMJlUEdvGvD
AO3KiP7UGO5NwK6LCc44QQdMIX+/O9bLQBsEnKTNdn3/2dupq83w+YBSBbjGVfWp4yFSVP0E7gpI
k9vqHhR4vmbi0heyO0PSi/kd6XCJuvc+fZVgJijDqcv2MFAU7W+ELj6ZAfDNY1jV14g+pTZYisMF
UQf4qBV/9ED+bYWKh5U2ChhnAiaHikIpV1VwA0bOd4HfFUCzghQ02T1FSsbc9p4OErCoY8mKnB0Y
R2ppvfWafFE604e95VpT+VqSoZHp3c4KWdFH69h42NHDCm8iPy+toOALLyQ2pWy4Ov3UtA/oSKO8
V1p81TAfqOLhEgW3sU2+UlP9NWNsStqIE/pQ4dddOjutPUW5O8tITS7Lv7mMfYVfAne9KmkWVL4J
aurHJjtG52BlH5G0BTWltb+lqN2k0HENvSvZpgeI0Nwc622B2zg7edir9rHPD5NzTFNBYBBu5U73
i1BxQ/kyzLc2ecC6/omhsQAxJEJhEl5kHDoDJPotBs+VrvX61Hf1IgLpw2NMywgZQrPfhXFuUgAG
sVtZTIkHv9Wia8vUkdNOCcMT8WRTmv2pkBDUUd32uBEqGa6pZO2k9Anr5oZ6eqv2X9Owc4aRmJXB
t6g6zcyhENtqw96kP8KvXPSPIadpwB711VEAB+bIghC5k0GoF0RSR/uLkCFGpeKy+zwp9X4omWvB
gDAkigfG3/2og3jg5ImfgH7KTQbrGzs2Pc4c7FpOJbm+F2P6xIg40O/xZL30Ve1XERGwAc3qlrA/
5qwQQ4aNZgbrHJkXKAcKdaeDvfKe6Cd1cHaDAqMJBtzKFCylKI+SjLgP8CMJtnvT62UOXCfda0bl
K+bTHGmuEwKIjXeobZ6suf6k8aFCK6jYOLBDdQ1Z6EQTxiCP25VBowVxY5z3tRXvC+pDfdBZiLL1
BUa/jMV8S5++VaPZZ+SQEQjvEXjgxdC79fyvzi6pYsJfu2Pa87jVj7GpL5i7YF2YnqmRqPxQ4+lV
tcqdpBHkIJnM+hGU2JHnmK0ngaqpJc03um7v2NmZ2B+34Z9WsfTOahjMyxk280+G/RMNiy6pYk6h
649MaZ4zahahMQEQ0W6y2LKxgskia59BIQkj5F8UoppWeRrK5LkoKS9zALLzb8r4PGk4T/M3oT0j
+/TUgAx7Bmc8xlgMXbNVPtV8WY9JhyC3wCKd5+YWLFESMAFnuqMcqO9kvsytfkXD9ZrqnwmXF+h6
LZPR8CmuZkduCuTN0KlWBvE6559EQa8Vqui+YzLa1m6cyEcJ4EbYwaLl0OoHlZbFyKlgIhb+cUyu
cS/3Lxo4MDjyV1PRI0590vSKOL05KtmBhuNl1JV6AAlTaNswC9yJYMu8uMndZwe0JIXJRiKjVsRX
IdEU17PPTP3Qz9EjkRW/VsKNrUbbyn5OmnwbzBxs47B1lHYPaQvtBw2ksXBOx2ifyzlLO8C2xlff
oVoBYcUOGnJ4MtxN7maDTktFntzCteEVeZOmKW16wh47ai35AmCXauPXUpgwqJ+hTltykYmTasXs
wqJZO6Q3aCHYLDuGzXCbjOEQi9ZvBkR2fOJBm20EEZYFIHj53g+vU2EcQFeGG6mRqFv55rUrLaVX
kbXp2vREbKhiDxoDiRY9bje1a0vJ95EFVDBW93KUigvOB6JD8Jow144bd65JSdMc2lumCbVH7E29
tvWvGCAO1C0ytUO+7vYy7d5YzHh3xaXcgOQeIre7EWzC/gi7EmzCi8U1Fe3bq0hPTkI34YX6NqQ+
EDcFts0qObLVJPGcKMVnGVZe7Rks1yS+s3u59BVEyEtJey67DVXsdEisY3ZnLZFKW6At9l39C95N
AGAPGU3YQ29W9qswiewEWM6F5dZ+a6/V1eTxrR+uo4ui7M77rfZwcNrWLd2EiS606BaStcu3WEjE
ggYMu1A29NdI3wbw4fYofpT+TIDVkSgoP/eGS+rGHPJQ0rfqnvXxMfjOiXV9KZwVRX6H7MvXOPIv
85uxgxy9p2eq+Z1oE+rXJQhidjElb2GadEwIt+LMxoDi7KjDXkIhuC6u0pu4UdWgqUpXZJq+5uoh
H1f1Adt9ve2fCn0XJueFEZ17LDPCdq+SS6sTr14mX0mzMu6W7Md+dIi4F7U/K7/xLOEiY9QbojqU
j+FLdYn34WJUeLb2xb77GiSXaeSKkkxNjkxqJzaMnGUAV1gU84Guk434LFw6s13hRg+qOL4S0UZg
6vbaR1W54Z3HhHXXcimOhJDuVCaCAip4xw61af6c8bM0fpvgZk0finMT4s2ZT6TVBCiLMl91dh1E
xtytWbyCjlaQu/jW+MyaxjHd0diL4Lf4o7vQyN/jS05oOGvG7nU0XYZLBnm6tE3wObgdNYZsSCbZ
A0Y78PSMzka0NDMJgJ48+u1wTDokoQQ2uLy6zawICMhad14KBrmWB6GqdFEH5qQM1DgK10p6Yf1v
RSskm+heDfVAzW4lbBn5CmzCQ+MFLxJiSdjVvv4M0Npx8dTg+e1fjGftMIPm/NJA5S9n/Sq8G3+W
R91qUgoEiB9W5iZ2SSg+suOJ16BlFqHZLSLDk59C9VKgYp/b5WcCLXrdNl6KG4HvDroW9DP7sdj2
N+IqpPzHEsd6uZvXMFaykUNkCwI8rZ6AwQk+HljTXnU2y6cY3R/q397nn0xwVo7+8yuwNizjh3Ej
qESTNZMTuWJds6VKP+ToaumiqV7DZ4Q4cu+Nz8ZWmy+NAhdog8Q3fOjxbuHX3oxNtR/3iLypUATP
OoJOY6NyWfM/LfblV/Me+sEbD8x4UAhQUdfKY7QpfI/sJOA7IXwc6J6rW4u8vN0l3xGoQpq4xVhC
FMCLFLpgA7IfOdnVyGiUa2N/NgsY3wvBr30xhJt+FYi073n+Vr7bN2T/8nVI+LBPWn/KCH8G4lhs
WuUIZ0HNPZtoE2Mti0OWeAnvU1/pv9GFY54MjGGBwK0YvUwf9j2c18CUg1PVenPo8if5A3OE2MgV
D+PJ0Vbak+oRYL0rj5wjlNwMGiQimj0eJDjlNO7xNagpaX2Ru7wL1TyY6S0QXya6HahZvF5MWofC
aKblplxVfBws034SaTkhuuf4mZYi4Kl1zhA1zcENgqOGskh5aZudLL9H4YYIiZpzkO0noKLadeyN
Q+oD+pqRylstV9pl6v1IWemvvBmUz4SRcJlQQaX1hQmkEL56st5pHJCXk2VpfzVnirDnad6HzBYp
UIv1iFxLO1v5JUMDzBMZmJ7RMteIvml88R92w64nDyFjgPVnzB/O9NGWZ8M+O7Wvtu8R6SJ6/lmG
G8dNDjPyMXD0W0jtwy9rewiD2tN4Gj6R+fGuKy/bz1+QsVBZstaQtrK8St+lq3xIL/mruMaovH6D
C+dQuwf/pk37ZWJBlskjhuPNhcqfch3WwHyLCd2icsdwwqXwZdFT85fXq0ZsB+dWVVd59OLep7Yp
1sZNwfoCcgjR2Uk9ZLS6/EcisSx+RDBAV5xKr9JhDrfqQXsvQ4+d9ta0dhFrONYundsjcR2f2vxP
JmfLTZ7bPZQgHn6Y1XPy0lYMrJ6HxOM9Sp/lie8GyNu7c9AtMK7sxZnbrtGBDpPnjFw2BFQisfyx
jib11X4Gvs6TmfvynuOqv7bJFUwxSWJGhrYUusDy02R1zSZuT8acGZ5m5qlL1MBOjx/DE3gozjFU
SPpET77SzuJY+Px6tUvB/67EPnyKQ6q9lfiaH9NnKu+6kz2szZ9cccdkN+a/FR+gyhNJ9+7whAbd
o+L86FMyI8q7zJVf9t7Ue4rjAhmCprwe0Fkk3V/EyGmbySdMvwkSjxdp1/gaccXWtltjvE+STTD8
ICnRJE8BzdtuwMtv8LQenXdUfXSa/U+FHkF90U9iJ97Cn+AzRe13lD5Y6WN4XekfEOHoM5W19CoL
ZlqwsVbQgsf0gKAJV8j38D04e0PdpS/JXuX3rgsvfGivXOzdeG4pbuU1Yo9pFX840r6mdvpmqyve
SVejsnaZqh74ON96Zsxr1lj4Q7z6UKbb8BE/WxvJqy4ms7MnfgE65dJYHuJFDwtNfTeR1lKuxi0a
pP5t3kxeDe/82zw3P/GHOEoXtJvMsrktjsDHd8ng19vowr16RY97piPVHs5z/irfzTfnTPIffz//
F6+4i9/Ud0ZivfxEPTYFSw+FLsTwneBia8+m7Ne9Z2m0VWCpjqrzmsuHvr0XSDid/oOwMyO9VvUm
Kc4JSRmSdevo2rOW0SJ9RYPsCpJ25ZpvSrWqjQ3a/nHegKmHDJwyFCsuNAp12IF2JJpdRaCfbtgx
Xsf4yAoY9sS6jDBqPCkUuGF3tMzD7GxL7WMZG/fw5yI+NUwxNCy/3dDL7tDyZQm7pzJnjm86f2LR
0VkYGqKQC8iWNGcNhezHVitSH7UpRM6mXzS5f5MjY5dLyYGMMs55agI9URAUlNuwvmuc2aIwz7H0
q0zzerZ5kgzNDxzTH5zgwaJtJR7FohRBqAtjHPFcn7I9tT2MrX8hf6HOCKUMnLU5RUiVR6/hNo48
4Vym5mANN5LZ6SBlZ9OG44pbqPlahJGk4AY8jBCzIUo0d2k844Vh89MgiYCflhxUTM09vqJdYeyj
8lI8YpkbHJ34X8iEQFZX9fCgt0h70F0eJXYUbFD6aYU/8gCoFgmM9Uoakn3RITBtd6KGK85ajms2
eGrKp9A+J6gnu30qAEP/64cJEf9W/aQ8PoDhiw1SH9rKriMdhIag6ryocjlbZojxtM+Jq2VLPgry
svRZQ1RO56jcW973AvvftR1Th1V9rfRnTePc8pq35gohlwuo02wP6+zayHs3xy0VXEjieVL5oGhz
dFf+Em+0cFPz1qtP1DfDdKnqS4d0mqmF+IDpaSgH894jGFZPlY3O4+j8TtpaPNB4skOvkNa+N+yJ
dc1PJY5n81gzeqys6GAX70OX7RTRrNJM+6oRfWksIpRPjtYuXsvBn8YZzwR7sS4Uz7p0zuP1hBhN
VI/yU++Iq9jNxb5ErGajCKzgvdlxc9Ih6fUSfc59ppdq83vMjyOtYKsutiYCNhnQGeu2eq+RPZjX
lL4YaPu76XjTL996iaBUx52xh7jzB1eWzXFo7xJuJBUs9RDnuwivA+hg5z7xXmvCflyNHg3AakBw
nkEQtLom6dTjLejZr9B2YbNxWJ6XNJsmNQNziaY213VCDvPo6uKgExKIdylaA4DRbD+QLlm8qZWN
Uz8j3hict3LeLFvj4jRMdzp8hl0yas3HDNyUpV0lrYnD2NQ81S0OIUDTocWTzdBZ6tgZ2AxB65tV
ZuuRgamRq2wwysCtq+oJ5v8hLQc8QUxxKwIowM9aLF+0N0SQh6YnNhp6dnWYIvJ8IyqVOUqjo2R3
zpshJUj48V1lMus70opTR2NgxIsgHIp1QqVqlvOYy9BKdpY9HVT07P0opIMlujbh/qutr4Z0ClQA
8WfaJq3vyDGLUkxvY6LZ16CtY2PbAs/kB5fXjAVrW2GIqckSD7lpwL+qx3Z+F30YvI+JiuY8RCvJ
cx9c+z7ONmVjDDuEQe1bkEdkIARqdhkQj/9EFaTUbi7jO9nKNB390F+Vasg20DxQdMrGvDcmxCVZ
bBan2QzGnaLJ1yRkXJYaSfWmxykpGSkbIGTcFltOsFjjdDBzpahXIakfAIdBLkA4UaYno84ZbQyd
pB0lwpNH2oHQ2AQQn16igQmDE+F9IhgNImIfDhMlGBlPXkxSkvBGdhZoLnRqTQnjoTCLnp2ygmJQ
tTOe6biPp6sacp/MfUUKoZxZL7UlZW9ZqoYEpSYoRROz6Mq71Qi2UxGjfBOTT0uS9U+XWtJRRpO0
M3G0uJJSwtDXEoMSsxDIyVB4Qpar//LRJpsjKQokqGkFSrer5XrfDrK+TYw8P40WtgxWHUlbbpWu
zizejc7XxrTm9zRmkJzMg0b8i6QEqOvCaotCm6/UFM0EA4ycp6XCrg+ePvRZU2Sb2SbAQACjf3Tm
Ah6zeRYYiVGNJEwlTaNhghEwao0tlmWzRNwTj3pUDG4sSANubBJI4iqyPLvN8D104MNLUUy/4YAv
spdD8wj0V12HlSL26hhht0yUFpS7xoSlDfJFkIUqKwZFjEx9kp/FYFAZxbpdc+o0jbM0HBJjTE2p
Jsq02OzGN4GWoX0KVa1W/VnNYfeqIG4sZPNatTKR46yHnhYwMjXxKHtFvysSDFY8GtbIiioOazcj
Z4IdPFBvM83rZbCtNz92g69QCvThq1QKiaNgzLD096KEG2q0xxRr16vWJjadu8baeu4L9J1qO1dH
icwTDqiy5/tYWXboEDyT5bTHuorbYtJNmu4ocKTPbJwc8VGpY55euppnhdXbRIx9WOadswsKo3MO
Y2Ohf42I6TNfTeb40nMtG4Wx6gnoYA3Mx07dWEeiP6lQX519XTtd/G1NI6MfUiR7lao4C6Ya3ELB
4jawCdWjHiZErc85KRRMdnlkKhnBSHYSHRPH5t6Icnt52stEk6OfoKuxBsykEXXv7N3Yp5O2bThL
7RrpCR4ilFbSowBvYnMmAQ8+T0HPtnHIGIPuM6foS4D9xVi+OtLi2M2DdDY+Zi48LtK0hGquZTU3
fhQqqISwY3VlVp/sgvTMZYaEDITnLc10I5gYH8yjSmkPrlWV2/ch1nSt+M54yMHoyx37K1vxi9Ya
1NHxewwnkH1LZRDmRif8Em+ZNU4vpjQ20rRSIAWFWeHiuIoxSPtznU3b/2zc/yczwNIgUEKwMiF0
gcmy/kEs6PNaQkOz9EHDYywRxaJoC1AxFPOLo1/+82v9k+6xvBabU2JlCY+BbfcPBIU61q1DoFKD
90x0QIkEp3xdfKSp8TIrfe5GGD0R5eYcgTR2//m1/wko+NdrGwA5dc5iTTYWusC/gVkiw9Zw2E7N
Oq4y2pA2TM+SpIv/wi/5p5l/eRUDoBMqB8Q//+fTDFuJCzbj0+zUhGMuDL0ZSXsZOuUujsb/BhD6
/96TsWAtoD04aDT+QUSoNI28ygHaRIdGzaEd7kiD/M8f2//3hkzZcAzAktYCX/zfH1uv5wUENT42
Nd7p9qGnbc44G6wx+S8vpCz/2H8ngiwfHapTomkh5/L/Lm/2335AVabquYoQk1Ja9nRrpAZniAM8
PdQt3Tf6YUf5t7IsU1yJI1olYvof6s5kN3Yry9qvYuScBsnDFqiqQZCMVgqFFOonRKhj3/d8o/85
/herj3aiyld2+SKBmtQkcdPXVijYnLPP3mt9y/uXv6rOCQCAhqJYGseRH38BqN0IgdO25hQuM56e
sQEQS8FBgP7V33/SX7wHOhASzYC7qoGb+XZRZTOeAoietdM/L0aBuXip0oMuEwQVrS19ZyjFTy7u
X9xFy7L4cjwRIFi/f7WoRhYn+2RwpICK3QSB8xPiW3yaam7RF5R+xnr6iwcTIB5YWYPZDy/cty+I
gDXq55mnhr0Ka7nccZKNtn9/Ef/6MwwDWCbriS5/u126jzNmRITsmAYH5wLFAUofTNJ//ynfwTE8
lUtWsrxgBFH9fsfkdrjRwEtw5SQYC5iVI/Ur5OP+/kN+e4u+Pft8CguiAFADk/cblKOVa+JhSetw
Ohvvbho++6H+VKFpUIZ+Z9mpO3MEkxpMhGjKUVKghghJshDDxm/ZVBr9Ls5i9OEEv1N9JTd//+v9
xdPDSwlfEPKKCVHu2zITImJEEE72hV8r2RaBGiE5U5nv8hJ9J1kW1U/urPKdUbKQSVTFMJmTaUAj
9W97EnxUZoIV7werNmpi2hAZg3uFaezEMByfo1FLN7Gp4OxmCPH3X/bPj5UmUzES1kRoDCCfb4/V
PIfaZJh0BIROoq3Z3Wap+pPv9+dnio/QdF3XeCNtUK8/LjT1UMydMfFMCYrlsjs13Lp8sH7yRZZ3
7Mdnin1BNVT2OnIzuHM/fgqFBqz1kvW0QjGjWmcKs32bEUtLmLdRMwPRfrasKeL7R1JBCJgzMJ10
0E728iv9YQknYBXlnsn+3ikcSexQbE1RfZpztARc3lW6/t6QBVHRUikIKEXH9Zx0Nm5VDJp/fxP/
VNRoBiurIA8B2Kzxp70kwXlaj8jQGY9PCBlfgMOutKREV46VcP7J7fzTar58mM7aAK/XpJb69rTq
qV/i+MGsBO3w1B4417oMe57azb/+nZYldaGN2sI2v72FuWH30P8rHLBDTrABwbiu6U93pS7dt6lM
4UQf/+8/8c/vId/sjx+p/ng/c6D9GQAYLHIR4rLii95Yn2IGZzbZlmfKPNoXD0BIf3L3vn8uUFMN
1BNvIUXHsr5/e46KeTYmVSugdXHWLAss24Z/JGce/+Z1jkCgoFM/22s5/Oeb+b/NuP8/RK9XWXz+
Z3o9kTR5dPnlkn/8sv2s58+gwEF6+SPOfvnvf8fZK/avBkWRDhrPhBf829v9O85e0X8FWC/IZIY5
oAAu5g0hUL4N//0fmv6ragIfNWVdqKoKcv4fvzRgjpa/Un+lUja40ZRAMqh75V/B2avKb5vkHxc8
1jjWHN5A2GsUV/q3pxUMc8rBCz6zGCRGStmXH3XlLYfnB2UI8q2fV8+BQBxSGdBzCHzcT8Mw3PV1
TRwtsryIlrSTNSRGk3eIWa9Qs22QlG44Y36bO/m9DdEnxpOor8AUkgdqztsK5/pdbSP6SW12IjsL
MHoP0SeJFqTUyvrdMBJCEglB7oNKSi6a9IBo8EfTSN5rDAwrWElOX9wo7aSf07p+q8p+cqIpEbsk
PQFm6c9NEShrPyxh2ZMVJQVh/6i1IWdQ0mwYG+XCRdV7GquCfBV6MLRDRv+qJPMcdmkL+Efuz+hh
QabEUeyNE80Oy+p2FXvcvp4gp2O52emRvc6nJD+Q3zndZHb0OSbRhNCrQBiNHg37W6bxiXpz03bI
zTi0+Tstc4lTIxGzFJ9FEjzNJR2ZMAMqxcSBDthX3ZfomtLMpeBh+DazapC+uW8iwBSsK/jlECYW
8VaWumbD0YyZZVZnN1lx4piPxTCQHzJ5R9B6i3kwj7cS43bZKrQTfoDWGe1uY/UR2WJqGDjZnExr
NWVqDMYJlWZqeHETPWC30Jh52PeZ3SR8c38kZufWWGgSmbykwlrV1lTmdqeB3ZF6LLpqkXwUkT94
spmkV7KAJ0Tesmemvb8erG0TVgND92h0JZUha07fwo2C6RZNDuqFOkFgng8GvCvMTwiL0SuElsWK
bZMDaTU0lIIlzsz4hA4KdL15h53VOuD75aV50bPeRYhPJNG5RjYla25jvTZmzMGAxvtt2eDDBaSe
PMTKnVL1w5VS1gyD0JJmPRSbapDvpRF6HB4Y2zNnwCKslqPXw/qIUynzAmZbzVjSpRd0wlrUTKMw
jbXVGJzGSyRCqrlMufLWX+MlibdiZNYvUThsg0hvdqE9eiImz7gox3Dd9yYN6JgU6d4meL4Kq/km
1DA/Nu1XPqLozSVsRUXRMHbrRsVrrDK/itsgvypaI13TcpEXyIV1UvzR48VGR21gmfLl2K3xt6/M
Ir8IXD8IKPzpEPoSU/muPGlEJh5pxNnajhg8ZCQNoLe066R9V2W4TuoMGUdZNQcra65N8v7KSmxl
iFRWEXSXEEOFZCUq1sJe8Ui0t2eggbk9iY1UEjxXCQ0rDz65DB3ILNfJrhTI6snRu0/bgVn+oD7R
HZZ39Rxa+EsC9F4zLgkx6g9WRlJj2owW4BFqVugRyQ6w35MdTBetZ4QukUDLMJUsBjqz9DmOExEu
aNk+RWy1tLhSA3E8tXVVvZF/BbZuOOWtPJ86ErlG/Jl4zgq+G/bWuNbojEnxbRNM8UUZ8j19znEt
sqrckY7x2EViR4xW+ah1prGKBTHPEgmU264JTlMwygQ1rFpryK8ytVDdNjPJ607zl1rAqDD9+UPP
5juN9tmbkqefRpxvRR9Vd8pI+EFl5I96iNJQCnKTGVazI3PJd0H+knmcZ6+WiN4ZkifWfC5DLNRT
V5Jyu0glex9FOkblBGPo0ots1lZFo27ucgapNkkHBr1W3CZXNpg+jwQNE75JCwxvWAYaY7sn6dsD
+WSuMDIFXiWaW6MJE1Irlc9GiMdOz6Z1pCcFgvxF2zcUu/SZgrTC24fduFSwkswdeLfua+yGYVUz
JwC5uqwJMfPmOUbt5Lfzx1Adc9Id+GmeEZYL9ge8kmmiheYuO4MFjippr+QivS4yu90ih76OS2h8
kxSQH1QXD2EV3daBZnu2H99Yebft2ulr8qezCSFPJplnmyAwz+olPdj6AMcXuYHfPqsDZgnFOMe2
cld2kKcUeeVjsQmNbr7GXMFInIDwvo7uDP+uKgdtq8L6JXAJ/X5d6Ix/wvpeFqNgimIpV+TvRgDH
IhUx+LANldENlrNj1BR79jawIACRavtZznWwNTZ6LRUSy4SEYKowHAu8k5YZvvi0f8ktnIQ3E7U2
8eiZIXdbUS5WWGaroWJpx1MgWDPIQ4MtxADhGJM7hdJXbOld32EjGB14Qhjzh2S94wUt8bZAmJWR
3mZ1uk2R9021GqOg4fGtNsHIYqw8aR362LxukUHlygVP/CUShChrVQAaopWg42XvTV1FbHZMmeQs
DNadXSONLEHZlkXjo9iHw9oh5xsSpXbrIR45k1SnvkQ7kyJSzcbhLRyQQo4j4/BE604k3WoHLdNO
gwYSJLSw3jQRaZHx/ElXbzXKyQdpjkjqUhSFZBc4PQQfhjnjU4nAF3PsOdal2UktVMOt/VGM0Zua
An617GBX5nnjJq1/Qa58rVs+aYljGnmG5B+1UOtXhoTh1S7rJ0kzd6MMSCJ9sSLtw2jTkiHTdVRw
iSzWaldNmpe4sK2VZgKxnEd2PCBhzC4qlFfxwi+sYCxNGgCMmhGjDr6T1QWxEEHTm5a2OKDoDmRJ
0ewlo6VC6kHa8XjFClqALPJSa5sqWbZXmRFNxm+66OfORsBomd20q3zpU9bCEzOFq7iqknMDCNdV
kUFKabZTeFtdRW6bq8FDf4wqYTR6tPHSw1wy9uA0/BjN07puakJiM4TWRRqjrswhs00RyJK5wTAj
0wdWA5RYTKuvYjr81Ar8TgWsIL2uHrkSN52dyk4yaO95NxA6LdJHTtDlFvY4E45Mj12Mr4mb6uJz
tOFyzTKamy6ftqM8XDDYYoBHqle37RKaxjhf0c81QysT55enCDgUKmMwZcqfCWk/Cbk8+hXW/cjA
iWtBzCqYyZ2rPHe1unvOmtYnTwyJZecXw4rwdnT2Lb7auWoDd+zBY4xtAuNyTBjFkuhlISrGAvvV
lkJFyRD3G2os3O2OPzeIWo0GBmmNHlxEpWO10wQHANF8ip5Fw4MNq4pFqc10YzeM6ibqK6L9xBOM
jnaPLf3Qw1LYC6uHo0BoPGXVpkmHHs0YvBm5KV5lcqOnUI4RRtefISCstSF/DiKAM4SMel0nQkUH
DQZiFMVhmIPywA6IEipvX0nMHNaQm95xu0prrC/anL34FGRw3J3Kl0lHrWMs6qOiA+LE4JwjlDNr
/Ch+nlCMlqa8BZP5htvwzQxD9Vhl1auYrS2C5Gv6Oh9Jz7g3x2cNgwvlzzDe17x2eim90Ty4a+oe
Qkdu3FshoSGdomBKpjcNkaL98PviI85aXO0KC2DdVA9aldX7aVYo9QSowhVj3kTTow2cyJ0FA0YX
8dm/akDSbxuzuZFm9SuxMB9KpqOEBQ+u8G8txuhzidxdg4Ji1H6NScQtRpMsQT+4DvFY2ECY9kaf
7uQRyQyY/2sGk9p1N2r0yuNTDL4wJ4oNgs41piAD8mT2Zgc4EPp5RMwffyEsDJrOBgdEzJBRbWsK
pFQBeVUoNQb5TD/VpX0jKLjDwZpI5wwuNOu6tSbNt3linCRbWoPe9UZW0cjvIDaQIYx0QHmFX6RF
IEPMtnKqMLgNUBzo6JUwyt/qjN5KYb+nfYNqbn4b2uSmkqWdHKGrycGqDArtBNr02B7EhyVMDBuz
/UbYoRMiMgrqDM5WMCKhScLHpJlvpWq+DnUSZi2QCGtNPchqqzOCtaP1FDL6pKws2FtyDlY9nBUj
y70MWsJ6iueHMlOvk0zn+/tQYfKNKErkp4QVOlTqhETH5cHyLwG/HvYIFMAGuYd4ek3S0tFMiU0f
odBuzUX9gwrDXB40/7aw59fe59hU5Zcut97GKro3tXqjZzoJLTowd6kJuZmZ/MoqeTsVZFXr0mJs
s6iNMN7v5NZ67cwm2sv+K0yw8YCMCl1cT9a7AmBYn0TssnBTv/uuPlHTjJWNyEMrr/0BpWiOdTCi
Y7fCF9u5/Mtf7Uzq35APG0BXgybFq7pkJeBgdiezz3uxr+xNM+VoKcs7KSXeW1fjt8HC0V/LaOOX
yhvtxCVV4Lrl2XyGunBQEsAUzJJdpVPJca2xZytAXsqanzykLfpuJFJSIMxDCHq0rroH0iWovCCL
ZsqYkI1pGiid66k9MhFWDpqBnSyOb4KRXTQ2rbuxbzZwK8ZVVB5zAHvsFC5Rs2fxm4Ug8z255jFg
nTgOC1SiLjAs9hYdKpoBUIgYwaLlQhNAuuJK9Mi3Q2CO+KlO4dS+iTEckSaY98UcVodAtR/qCaU0
krHKrUCMeqXEF285EmP03zSLlUEbu3GNMa6Iq6OkTfZKGSyCa1kOj/hjcH0NT3NizOcCc+Cc1Pb1
NB4nDUl8PTKPSJHKDg00zUoKjG0j9E0xU8GIZmCOq1nwMkky2Q7YpQgWr3u3twPM3bb9SUCp9jgo
dr7PZnhlyXU9S+OmrsvBSX2soERBU7zWIUJZhQJ1rm8jRI+RQQ7zHAybsFT0jWzynreWckDzlrpi
xBeoTvpXQRpl1x7bMYnXgyjJVzUIgZzSdk1CIM7mzo1Nn2Gzkrhx0V5no49DBCjVJEd045lOuROn
LUs4eGYfNIAmfG9LcEo1KVhG6cpXsd4BwQThgXO4jU2q76q+0zvq0QTFbBJDUQlefBMxmxKZ23Fu
W0xX9keY41onotmNJbbWvKbzhgqFoTT2HVkZP5QofBosTiddzF6bmwbsA5kBeB/Ob6JmA+qoj51B
017Vyc7WIW0bztD5qdbhmGQ1PAfLLp8lFG7w/PBCdbu4RERnwehfjZT+63rqedCzJwFwDkG7ul6W
fJsU8RREHcA/zBVK/uUDLVluHjPCiVItg3kWkeIe9uR6S9NXgda4MkKZUJphEyR+4YgSgZelxq9m
LJZ9roRSg9B2LKatPZU7ghEByWVNj4FOx5KHfwR8gOZCZfSIcQkxG7aLrhwqL8TWwnzNNRMulNYU
94OBcL5XOZQUGZDKEW2SZ1rQqGW5+QAOkLuzb1IHcxTit+6Q0sMIS4rlTxrAIiufDh3nFbZYYu7H
gz2juo4XtlBq2ueehUtNFkaKbO38ub4GYRJDqfC/5FrcKhmn52osnjkfbs2KCL62wNQrpZAOeyws
CWr7CigQJ+zq2RjpVEAngkisTwBeNP84zuVHZ+SwrrG8t7moV0bUXHEVVqKSrroY8RnlLPuseW8M
2CBHH8VNL7/7DWergv8mB3GDHSB5rzKMbByKqZBrglnjbG/10lOa0emIkunaVFhkG5uwSX187DP/
2k5jbEUqJMlREk8djLREpWRSJigb+cgTbvGETcDnWb6f+Z1RqEfqsCBUcCS0/pXlY7yb0dqUCfnZ
PPtAKicEIGUSrOfxbewsnMNLfUpo8qEO621PjrURyboTjUnuNmbokjSP+zdMLK9q1eCm798N6JBu
3vO8BXO/NicM+W2+FHbhq+mPUDOtAb1OaQDCpEfdjl+00ss17CBWOTncYPa6D1Kz3KbIe1Rk4lKL
ty8VK9jOjUfAwR5OgOw1CgaIDNFlLcsHXzdpa1loQYMciNaAj7nzE22f6hIqceW14COdnovMtsZt
VAYFUfAAhg+a4S4ghhT5HhJ/KvbShcbYgugJCBCM04yiFH9hzI66MeZQB24BsmLhCsWTCdJzzL+s
+V1Gh4OxoUnuoF14mv5eSdWwaWMOAYYMnaYFNQHfffYSGFmWqMk+96MXEYZ3mU2uulEaEXiHhRJt
KFDZ0Ci1VekDWlj7NbLHjusAHBtFd0MKGz6HGK8q1MF5hYhKX/EbQVeleIS7Ba3bjrxaTS+dPWJC
KzFDSBxDmalZbhdGDABS+zIpPEtq+qhMOiJDRgargd8yVuwnjmAU39nCAWJ02KHclWhVqSGEDjnB
PUYW+FWi9w4yITSpvfSoqPG8khRtkzcIaMV0NdjhR6UYEPU7hMwNRRVIfIH6a6XhdQx51b1owBOX
FtyOluWSOPBzbNykSZJimZAnh2pEB8EI1BdZSzhcAtShVcsZQkTWQ9fwjWuwSqtQS5/lgW8MwOHS
1Kqn6P3Z6hudgJK9nokejSux3JlMs1HPpY+8r32vS+9gCmjeXGIKlGz/CI+QOBeTvVSdT1ZVt+ve
yF+iwPyIkCwDwUMz38LWiFC75sMMlqDPMAGlzQ2dX05PQ4OnnyprmiS6t60h6NaMyMM6y8m4QVOW
+3RLgDOzh9gcoowg24rY2Ezovjytx0FhWkvLkA8Lwrbcmlm+JitIdS0B6op0M1fkbLxswDCX6uA+
nYJni6fHbTLMJJV44rnlgmTmDO0owxeEUmaGqEueKtYMACIdRZ1Jd8kJsH0lVHQjJDO3KFkFZPVF
DsAjVuOIc4xqTviPCSo94NoYmFYUw3ecQFG0dpwzG9R7uZaBO4AnmNvpjW9zfo9lNtwJQWoJLRfB
WeFYEziKwUC6nOe4LzhbXZoezgXN7UkFFx/OqPCVWn8ugvwp90d2CApKxGkY1gJAQhLFB+U0QsR+
eqkr6Whb1U2hVq4MiSNrrSNHHCCDy3NqtzGiK2te9TJlWNnsm8L+EhLHcatViKfIut1AGBnl8wwX
2YQJHorABax11ZEV5g2q/j7EkFIkGZQghDlHt3AEqrL+HiX3sipHC4xeW43g1kuVI4qfS6oXUocE
wbD/7X9io7D49B4LgEYfOoo+06UDg6D2w68b3621J6nkB8c9JdxI9ycwaXtqYAGwjPLAYDozwYN3
vdqgOhcDnPQAjAkIGT3EVjXaMUJHEjA0lO9ZNRxs4DlOy1rvAlh6NidxblvSs9n4VkbK+1d0tr0K
radJl1IojL3lDIjkQ9s86IV4T1oVf5tfWiyO5aFiP4es2d4TfXP2Jxo+mZbFCGX3sobg3JZF5lUY
BHyr/gL3e6IbyXfoqW2LtmLfopbIrfEdBSMtaMt2gxhrSmzlb5XM1/M7HQwhTrBEr1xR48VsMQmE
fXyOJKiHnPaxDicnAIa3OHs3zJVKkGYBlFubhxEXHt6uPCs61yZHodRBm+dx4cg9KIoUK+RELjqz
DAzTkkxgED1j8ov3Vo69Jq1wgfaWJLu05qtIm5HEwWT00skkUwSVKkWMuW0N+1YtUqS0PRaJWpEe
bZu3fGY1m01uFlzCJaEkupqC+goy2kx4OiU8omYvNfFrx+NdIJUfUWyjohmpRBrmVqVFUoleRmcj
D89zqeybIDnHYKVWgy71jlZuzB4MNc5dO+HNToqEn5iBK1ano1Rw8tfq/kPYqtc21KSTWl9C8SSN
crUcPC8AlA+zWjwpDXp8mj2XIdFg1qnFrreoXAEhjx1dp1r9LKGLqKVkODFnHUCy0S1peV4W2ODZ
E+wnSTs6AyCRQEvqlT3kL3HJtwW1/LW0DjQapqsYqzmtTY0xAhYHzqMgucsaFnsWo+5qkzu/GjFs
JC+gylgAmWLoAruXRIXMGMX0EG5mTt5aH2NWlKdp4PYGfvzuL4EpHNlY0cfPohjpXJbtxU8Z8Glc
dT9Ahpxp3dpouGjNmOBjFNpRqdp73b+TqWJWU8uT2tIZWUGKWfVR/5VZy1oQqgwRDf0KWhxBbrg+
aftj0DD4u2CK7gcl3IOQe4XptE66km1PgDCcqox12n+ZbDt2zMpK8cdDDS1uUrujexyyqlJQ4uoU
qlOm1puVzlvNoE1Zsm/gyUga+Fu0tydtC32QCVajJ2s0RsVKTpJiPc0H5LgIvIUOV8w/UYwLpHHp
1Vy/CiXVnNFMDsaAcTCKVJ7TFsuXOdYHhWQNfRYfSDEtuoBAzWIYOVAk27UuwbwdIq2ig3kra+xy
agOFt57hWvTjTGGRTa41F2diiC5BGNygzYrddmKfVGLSKmozuMbzqWj5Q9Fxg7EVfWWCP4Qlf6uS
XejI6bWOeG/Vldy0qR+2k0Qig728FAMbqhxL12YbX1rjxK1VWYWV1JNq8h9mEW7pZD4xCj/9/v6I
LHQ5e1RmwMygyj/SLANx3QA6bUzxMEISoiIbU5riWJh5qpE1v4gmuY3trzqIPpNJF64fqidRwW0r
k73U4coK0hcU1BYAGT5zzLsdtUW3NCQsk0Fyg4OBN23EkELd04ZcZTunlREsh2Q8hnFw0/H4wE9I
WaCk9GjHBe0fjTyjvFGPkWHcNLFJSAKXdlpSP3gKWcCWm8UkFNZN+SKX0vOETMftc1TWqkFtlwI/
IiPUQboPI1eq99BGDyHws5Uol+fawn4nh9L1YFVX8my/oN3n6WPWsIpqTMumOA5kjfdpSnYRtwOB
feGGvcTmY4eembP52+V0qGKs8sTJzJVUeBK0rDHlviujTPgVluRGEYvlhadBqcYdwwKXl+elGhhj
1YBniuUANwDgK2a+WyjFk6Mq2V2mT5jKFIpN854woUPb8CYVbQv0SZIv8ojXXTbJDvFTrvPAakVn
5hySQjzHrFgleA43V/x9JweXNuWf8Ayns3jj0MxhHoT7YhWjhlrMaPwhMvR3lUweRKis8MrExcl9
+zMd7nuJjPLldWVqTfKHmXeu2WRnmxGqEfrkWum3bdjjZjKTcC2aZsuAXlrP4EUXjCiAQtQ1Mx4V
5mQy5iXpo0h5X0Zi3KShlgA989LbiwdCwVqN/gvbOOKvdYPz1Q+LZGe/6FFA30GET9U8Y3JbLuTQ
j55vp7dlh/8fvlLOKh+QTJ/5460WGh9y4p+jtjpZKvDhKmS8UfDLR400E62C1RjMKEIqjsiJFFwM
AeuziJR3pcAPPwfSJW7KtSljh236dmcSe0CxUXJusrRHQ0YfrxtBgje+BHLUdDF9nf69Gw1AmkG/
hjT4NPacraOdXDFDY5fkNBWLTTxgrW4XD+0AUh8URQ5YvJbie7NneKqUnppL73QqtnMf3wwcWlpw
6Mgkq6vSd7PJPzU2NbZq4MGnunX16EbtaclnWniYe/saReyV2fs3c2kd8prtMBmPTVjCxFZfSiun
lSJd1UmuHtjDvDrTPlMU0qtSbgdHeUnBp4RTqDvUqC9dhN4ttIltoKqb6f3ITYS9Y+ItDjk0mvmd
ldYSxDRjq9Q4FznkcY85M+dqyYExjeZNmwCynFatFGbojvsRr7YAX26/1cylXECd5xmUjVM0tCQ6
aHxK70lteaOo9cx5gXmo1LIYKWFX7VVFVBsjtdZa3L708uPA+R5bcHkz17yM2mxcRIk728ZbkGvp
aRxUYx/KtDs0E1ZoSaUWq53lKiTzKIp6UrI3tBgUcjymvAdU++a8l+xFcR5CucFJteAop23dcOwx
IhDrFfW0ZsVn5tbPMPoaJ0VSsjWa6A4dAdFsxVWTZSyUzRQwBMrImmDXX9Zc2ehZfCPjvkS7UIQt
R2Ud4nlgD8/14gbAUsXiUL2NkJ8JnEla17R9jBppC9KRWXy6hBOAeWZQaUxOoT4gwRSeXcgcyK0+
dFtIMM0EK0Dfgl3O0CsIjKA1eKB+lm/0oNtJ/TLeDMe7OCj35UzTrCLYPQ/k17wLqcZy0Cd5FQDD
oubUCunSzB0r6yAWyQR/n+AW5Qy2g+r4FBP/4Ajwlc4IGhFEzQvPykOUNgZ6FaBmMucHzQYEolWg
4CbNLHGAUaurvoBPYAw7zuKB1CvrJCtn18RMKApyoGzB65hbvAFStdGyBFN8kNZe1n9Fw1LuLgT1
SgP76CNjymOS4zP6Lriy5u1kshiKJneNQWro7OKgjNhBkqJGwTM+RhNmzlCOWLHb7Hf1+f+2qu46
eq+Lpvhq/235ye8otmvWqvY//u2H//d/SHunL8LG/1l8d75EefvL6oJQ7v//v/Qzm/6ou/vtv/1d
eCcZ6q9L8CUB0UiiVTS26Ot+V94tf8X6LtsIQhdptq0jyf2n9E4xf7XxMqio8hRZ0ZHI/5f0jr+y
TNlSbDLBTSJGTP1fkt79qGe2qOV1fppJ1uRvxok/KY0R+IYIKlS38TCdXfQbf8MEatNf5a44gHR9
H53RIwbgVXvHwrcettl53LDL/MTk8E1+/M/fw9ZkXZVpz3FNfpSrylrDebRrVdeGQYR99nU8xG/a
Sl4jkWf2DermD7fr9Lu08Je8y04FN6r593+oi6LwvxWHf/7Ab0LupkvVdAj5wHZd7gwnuWWypZ5w
XYM6eVLvOYbYF/hfm8JVn2bNbWMkGCsdC/jb3/8iivKjBvnPv8lyi/6gvM7xCKk68ylugbKODvk6
2Geb8aAfEzKlqPdWCGrccT273S0Jiy5Mp2uQbDfBQRxaVhOv3cIxhxgR7CWHxhL/GBzqOvH0de7C
w3CT63Bdv9kXydHfkBi5+Y5VaVtfjTtxsHa6h6N4B75kNX4SjOFMLl0a97igcRhrr5q1vq+Pxc1w
KLz5krn5tX/XOjVWY4BL07Y59JvQ0wVKM2JLHBhMLumY5+Gp3Ng7e8/hbiM/q+vgHV70i0GYvRt6
9m6kleWg99paDuvyz67nT27s4oj4w+WUMYqrieByQgK6m7xukzwQPelkH+n+Zw8Rb8mPSv3fbx4x
7FjT4Jjzhi839w+fNvitnkop7w8O5xvc8Bvhimc6pysNrkR+ilJ0OXTMnfqmw+cPOWValTvSRF/n
bpN/grnaWBvjkbPcSH/QGc/NAwkoBJvQwQjDDemW1+bW2FvX4SvlMAEfPCR8J292eSXc5Q6OH0Gw
KsuVeB5rQop2Fk2QbN6Z90sKQ7RON8ETEh8QGaGncNgNj1TICKSWW9h/Mvl/Mt4C2KnKs0SDGGas
A7gleA9ftTdrbW6Egw7MhvWiOCRF3AgwHhdbZWgJe2jVutre/9KZ1bFPu7T5GErXEYjn1XScJq+A
C8TMsdwbT+aGCwS4F5no0lRfxeOm8gZPcQGmycrNkH6Qeyg1nvUJdkesqz2s5bvlsQ9uE+V6piOX
2EAnvZKTQdvssy8d7JLigYcaClfXXEpSndQ0siAlx7zkl4nR0ypZM4XeEo4738xr1dOYJK2iM5iV
lf68FLropijICeFQ1+LT/PJX9iNDxsDReVgCt3xtdjWUnRUBqhwb4lcbiJB0o17jAK9f04dmX2S3
gSvfGSbKn1X+CQ+Dw8JLsqZ4IPuMUZgjHfBfe73bXODW6M/Jhc5l6xJrdEdXl0SR4Zbzy649Ke/y
HRRfx7qe18MxXResR868yc/VIwh6V/aopb8mSHYOubf6mkSSrX1nfPJsuYgDj9Oxu2iMMtc7OuFH
iX4vzyEUn/ae56rBMTLDHrjSEa3ib1h+BgWrvCEwlwAbNzznkMFWmMl1mwH5qv1AsEG5f/Yf03AD
kgE2TWWSiMRQdQvUSFG/8uQV3pEcOsiFongX0W5NXY3BX9tugM1bxakk2lVZxVeQldgqSP7LPR4T
nfA5h/GzOrj2jgPlmYEbMSKIvU4DAtxVSYTVDTBJGHXTLfIdYvPGdTXdJNnGaFb2B4d0kb3pOjAP
t07c6sX8Ajz/OrwRYXkyOGy6HJ/hCzuEN5I8dBIv1bnVVoya9FO4W+JQQKkATmW6Lnk+ml+mfPcB
0LrBcMbwKuhdAMONiQrDS7JjjTyXpicXOXLCd/6VGbgaCYX9KqCiRRrgEvy4xsfPq8iYkivl+970
Fe59MDkDzDVnlo/jh/RuXTg5L4KbibkudDM2WPMJfJN9BPPoltt+x/L+FFCFfowSmqNV54GYQETF
wRWINoXuKnbGdX56NRjsOSzs0xrBGit/fZgZozocLQJ5o2wZYIs3xop0coJDusZjf6SVdE0xHAOQ
Yg0c3MBRPvXb7J6mOodu4qF499FgEXrT6J4vvogtmi3SrDdMjgiTLBgEcZ120hGFMlPHCyyqElRU
/ho8mwaRtKvmvr5L7v+TszNrbhxLsvRfGZt3tGFfHqYfiJ2rSO16gUkKCcS+EARA/vr5EFU1LTHU
wa6xMsvKTGXo4gJ3cT9+/Bz+O7SOFAPiYDgaEKTs/Oycc1A/tyIb6SlF7aypaokwsUsZeo8zEDKg
yDujjVTPaL/XAAk0BB0fmw+yUcCww8f5sXs0dkiDrl/RqTt5aFeDBtMUBFOgutNQf8Hfy5F1H1PP
VgrPgyPZiJafXVJ6ofB7w9E3+3X6MNzod2hS9JUjpuuRh6p2IuE03IDYxj/XYgPmslO9YoPkpMdF
jBgfhl+Fl+wiy0F+2KBhfYnOnzt68DAR2kUCIg4VaG7kOYgWoLDIe8VuDpaeDo5Fr128E9hqMKxt
FUiDN698DhgtPWR4VVFGaYCXYRvPpMOsUrGuCvIdUrj7T0MOD1gdCbPT86hussGFPyBjt/3BxaF+
4qHN5+YIVrz45PToQshOjXYJ2D+8ExR+4OiSgFc0jNlnB9mqBWQSKqET3RG35puG8IGGZi6a5wEx
W/4M2kjvqIaoH8UuDQdOSAjWkd0tqHU8SXQK2N0BPipSjCivzPTWkWf6IwwwGAlki3eQ/k301mPy
WG8UXJI1HJu6T+pa4k2s20d0G8GcYld9rj6GHYsSaHqRc0eWNgTNT9TLWpIZmCpUaigVvaKQsoAM
IZ85Y2ayi2cGO4ziAWdc/nz0yZ5sZDvWySJxCz8JMX6D9BpGHjANsmWQcUwITLOEWIbbzU9WlFMG
OkBm8n5GiMTiL9diCLGjbaE1OfGqnST0qAKDxyveMCCB4mXGxhpt84AmhJ2glAzRSZ70dKhwwe0Z
EfBDaoqLg3/oxHBPss1vqNw6hvwI+A7uuc6zAFHBSkYnex0TVEu+VKO6z3rHnh2t4cc6tdE3b6sg
0Zx0gzQPq7/7Zd2mN8OncCv75Z2AzoqDuDNOXw2SzgjRQ+mCFjQjKI0CnYaISdGtQX4TsS5g+iet
dI838juWU+MW/ae1Nd3iMEltFBxowwYdcZLmbg8kXa0ltgXFXIBVQt3RVrVVQ0yJR93DsZ9Rx0eR
qEWecXAoR6LzaTYO/A3hg9Md/Sxq1wKMT/swKcR9mCHuoVgz2HmAkfpr+qC9TM22yNgP41ztQ12V
0OyHtwMtEF6SV3HjW15kujLN2e1DsUCxGyorIOn7E5qWioemApfBEalO1aZAHDn94p1laivOYYUy
ErpK9jlo7+pNs4Yp8lHNY9S0nfxN29HSEuI8JL5L3CvbKDBvM5TNHqBiIIeGxC5mfJMIEl7oFSYT
rP4RbUkPhftJUp7DqLeHZrqCuifB22/zVf1Ewch4R2abbMgGgfi9WZxidVr1QTeHB7ptduiEI5HH
1N7rG3OO142jk6HPsAMIrUWCrSmbZP9QP1i5H6m7OFo1CuordCzcxR/V+75xy266VOomQG0+f24w
YJpZaxEXUo+2z/qXfJ5DDx7GmfY2yS1iL04c4lhrFkbipvp8gLMTnkLaccY5OxHahwz1ZI+d0n20
POISdlcuptCeCmmloKrvsz/3+pPFbzp0vtwEFfVJcUE/gFYG1nmH+pfxFqU+THAigKGymw9MIgBz
bWAQfSAmUe/obnnqiKMUZ3wZP6C5Tf5K2KbMOJqPnNGoOCMszCVLNPB45E6zvEoGMpmJaCJbqADN
iEkstN8zZ8+dpi35INTMTr+PKSBaxPOgYEYxSlozC84hKAnhpuh2mjvufRziW2PeQKPWbQuHgxTd
GDBojyg0mM4J9b0PtCD1+C3po95gseCUnxzQrAOYSg3+Yyf6sYgIXCwCZtEj+9jQZsd8CpCxPJ1U
T3UPGZPcx/0OGXrDwbtpL4PROseSvrNJ8FHlbpLsMfONeWyPiBn4xSdtnENARwIOvNlTSkEuBiKd
HZFbPi4bmkGgx1DzNILzmhakGAgQKTo0R20+tHdGPx38n+DL5dyyh4DvZEdw9dHgoh4ya57QQFnI
eNXMIL1idY/KyKz+nGJzqhe5X3P3OBhp+5gab7oHiiS2oMzGjbolciQULxyET7PHDC2p0j7fJxvi
Yof34R0+IZvW8KvxJzzSaAApNGiPuCvYVeSTHsjdrHSHADogNZlyzX2lm9Dt6ZWwo0cgTX5s2jyE
nXnimxnZ+q767NctKnK0rs34a/F23nQUZ6fGJ3SRZzElyZlV7hITcpdNXJ3ODqE8i+/QEVIDFWFR
tCMpr6Iv/TvUzf3kWV1Yz+dnbU4XidM8Tg8vO61r+YoLvhvg2kmfxbrYGGG70pzOoUrmqEHhkNo0
M2xiZtUDOaavr9njMwUAo34x18btcCsGxwDkdpIbnotv1HjLVbWY3gyPvg8Llql9CEtXcA4LITh1
M9aEm3DVaDw0/QsO7YabIUgeFZuc2I7sKa3VHOwTbcInZwImEWrVntVV9oqysJ2sR0chsDvN5bUQ
ZF7kZp9NABTt0/HhYCKNvqD8QnLYhtVDyWr00CW6ozZ4vk0edBerDxfAPUzpU8bChCJ1ZE9ZGU/v
izwLaUp539xQdOK88CiC3Z7dzj89GoQSnuzBlnKOQb5MHBIwx+LeXkMzcbAVw5V5p4XDAi2maE3Z
LWSNwHTHvjJAxglt3RKcm1otEpOpRy1Qvx0cxZdsRMTpHTu7GhnAHIVeD3cTnyVoy9s2XxOLI9r5
IdztsYRLbxLr7tCwYfWbZqm4Y700Qnk7YJdUhKIDjHm7bx44WxCfnZ93YA5hGYou3KoXmngAq+dK
PY+2e5vDfwEHcga/5uTXxlzEEyHATKK/QX+PYx7ZHttSNnslFE6BRJ0U1fhZdHvinRSeMhcd+EgG
rwsp5wFI6VGSIeyxwR2tB2v2inSzH9wpW0weYzSdWXAW7o71PRL8ONKDm3CqcVLZ8nzPVeLUy2zd
7NBdGpMbWQnoVJv4sFC20QzGgfJOfcLTcV4TknYNpzJrLXVjsG4b1pd/2lAa8eSAnRvU7F/snNGZ
t4c7vqQpucIcUTkH171HxCX3H0MVHs1Z9iQhU2XMM8wBJft8Q1hm3Vk+ETTBpw34O9duGMe4O0vw
Pma8k1vSYav2mrvofZoO4l2Eqxwe92Dy4GpBZI831eNgt8tTcGJ2AD8DN9p9RlXQS1eCX3jHYCES
x85Y5X7lUoN6NBewCMiFC9Y1Pu5zoiNIuCwb1FZg0OKYNC6i1ild3I3rNW/CEeaFV4N1CFwUAETK
jRDGn+1LsjEcEzhpOlKIXm1EEGFeP5FaZW90VTnpUqVR7ob3NrfC2gEZOAadZ673U70V/igAfnQN
hhS/S0j8C88xDJpZ0KtX9QvlhaEWqLigdA96hB3GHd88/qwNVKHteJM9wl72I7dxBQ8KUljsYnR7
ycncyD3MoxcrgFS04I8Mj8nbhNPILnna9rzQwDpk+wicQ07gItq+ImMLKCfMUdAP3s3bPty/J+64
SHaIsKqzA2s5+Ug3CqanXAvkBvhJ2kSlfsP/Q9RyQfpmp6f8llZRu1gelsjq2Xir2hj42nW8qmiS
sbmqqdXM9KfDjX4mx7e7LcVDqrlXpAaUnzBkaVLdQGXE0q3fP/+CgSmVmWtNL04A5tnrPX0Oq1Lx
hA3sQR8F6aCYo7X+Ahg5Re5s4NGO/TisQoWzyph3lo328D3ntTbnjOVEuwIIXnu8i09Kg27eCQeS
Jes2/3UgmLN2YBE+6qy8W8mlz8yRbq6M+V125Z/L6MsruVBB0NUevuOBV4JeMee2xPzz225BmL3q
XQiOq35V+tnjlVGnmVxi2l8/xAUYibhqke1PzHSw6/DgtiFtw/PG7oN+3rsHR/boW3PYPNfQe/nH
6VoKCgOKaCjokX1HQY2DMuiDKMnOaa7fp8v+aXBpXUgM1DhJgzs+eTGjhPBEkyVl1VfZmtGN7O4D
/CaRGoUUEByvwMD/zSMZEpICpjSJiXx/JFpGZLxOFdkRgmK9t8HqdjIaHz3vpPDzRRLqm+Oys/N5
fk9ASExhEh8AHITnK2vhdwnlj6+C5se/nuSi0hDBnc9ixE6c4kHyzne5U9mKDGwD68Qjt/BQYX0o
3MqHjzWvVghnoSFtOgl7enjXPkE1tk14eq9CtEMf2SXKL21OYBIKhAiNh9n0fb482boLNdkpl/jr
hImTc8Q0t+yla+fjT1UT6ctcLj60ed4PqbRXpxW2v+tCMD6nfrNWOEVxjf//7dwvo11A+UXVtRXK
Y2DHDm+OMApH8ikCMPzTMp3VPprRhBxXNtFP5ZhpIauTapqmXFaikK+M47Rk6+ZP+DG9t89HIly2
bAe2CsTtC/ci6i02/WvEcbl6q1xZLyqFxj928dcHuFgv2VHYR3uRB5BfpoA2fZYh6P+aurdI9IBE
pMB6Oq5h/CFIsa3f0s/9w9nWPs2N+I7Nijfem++U48k/gLcC8rPmVphSAGpXUljfXzv9f9+Il8v7
6+NeLImy1qTabKbH9XsHLoMW4MwHTe6hvoEEf99tUKxfHT4s7ze4BOpnuNWCSI/PqctevZmyZlhH
2dJ8StekjepNG3BWPelLuMnKlik52krZik+qhyisGkCCBImYGiZoL9ueXfGuu4fmECsh5QUT2L8E
Ulig/7TYu1Oi8/flIcvTwXE5X0OUZQnHIE1GsOT7waK3dVlI/HtE25EE5ninP1EGBa6dbqlvx6V4
D2wLTNiGdDwBd7awrzh/wPyieQMJHQCeWJXOlxl2eK8gesn6vNzfTDGB1VEBpDyyD5UbvN98DV0i
cXa0pfdKnDWuPFdX+1W3IpL7vSNGrloTZxEvmZ+9JJiQ/fQG04MgIbZAUlZZcvs4fdgtwYjt9LYI
IPn6akgnwoSg2eVMIqPnJlxGm2S5Xxv8+25ObuVri+q+XYCWLc8TNkFn3EJ3cE/gwhQdXCpsnSNz
CgpPixJYTnBh5ZGYVfd1UKy0dbuZao8VAB6xyt2wHDalfQz26+PSmhOfbA1ik+mwBfb0lTktxmEU
KL61nRK0ljHMpyncxJ0oCipQh8GTiIyjd5zeUBZcIaxNM10HtBjA7gSCdiyiqt5Op9xhoIvMK27J
a5zcLW4MH3OBMA7LV7n3ASqqZ9DVo6N6VHq22GGmL7jI0WG/FB36/Ahas9uJDuITttNlce1oMb7r
JP4jLDAMA31AxMl0eSrrf60WtkbSJYeTLDuQuCNUWjGIWR9cChIxnbdnm2QVzA+Z81lHQDx6hXRH
eEnRZBwXVBOp6sTr3smf93dAeR5Y6elhf9OFFHQCgXzOeif8gkpHiSDyMxSeKftMOtXUvepfKDKN
lB8DYGwHKJ6+poo7GfYQUdAtlQOwpwxBh7WwxtElfxiWNedKN10/bhIiKO1MkRs9os3g1ogo2Ada
+V80sqrzaVYtkaxfo8OgB5q/d6jWAcvCByVgBajkqrc7GzUWChF01K2PXsaaSAP+RKgE41IL+sXB
G0E/OtbSkUr0KUzXZ58zDPOkORr5/AL6I2MXXJN+QRkY5zijn4dvDbxLBSNDWnonvSrkToTJias6
tEG9Fu/Ka7fdu/qakp3gd9QHaUoie4eQ7x4eVKJscBzVOVRIXF+JiY2fDnFksCBV8LUl5fKUwAQ7
1mjP5FTc7smzrVmyw9l7h0HbfmXdmqQCxUu2Oj1oLQFH1XvnXwjn1za0t9Os2DVzKv037aNOavFM
NSV9028hUe5MSuwfKSoDfosAyxuBFUjX6RnuIQKHgCiPzZv4Vq7bXW0nt+Zb+QDR9iF5akdk85m4
vLbm0nZClwqgiuJK+KlMF9MfJ+N/zVmZ3smXPKApk/NhaJgzZifkxSZ0cjtb5BvOnBnNehSzOX6m
RH90D7/km9NLfXN8Pa0RHLnXb62dca/FK3oZ3zjB9YI82geZ+vvprf5Wlrx8RhOWiWUimqvQCfn9
GY/aCEe7pIQ9kS3kHdr6PsLhLryX7ckddrov2xuoL8tySRl6293UG5oQiKDjXc8p2tA8Wrwiq57M
weeJ3erAWkuPsC8ekjfqs3epr/r6HDcoOBbwvhbSE6zWZ7pQHMVDOWb4RMuGtgMPI8P76JVWaenX
4ZHaVLmZ6r+Heedla/kh94R1Hh6DYlEuLWxswH2TneRIgRlWa1rF+NXFvL6B5V1TBMA3A7NOTzkD
T3cLtJvp1Z6KOaU3/VVb9JytRTChI5lNPZ33r+1Q0Dg8ReSkSLTcUoi+n4rxGIS6lvs+ePXD2R9h
lFCJq8HaGglKCjueczbfGOvG0eYTY7SZwGxNnNHwGtAlY2Pa4NQPFIJeKUV63M7gExrnsOKWDzzD
Y+9MVSnKOL6+KR+JXpCqAo/gqFZnx+3+FgJBtlLrWftouLhAzYx5sko92nrnwur4ftpQYazdKpzw
DgVSUstdRSlKcYB7eTZOeZsogjt/i8MMTWr4zp0/jZcexqGteibo5ky9bVNbeIEP7gFyhTS10czC
r4sdxAnEhb7B23ecw4Dxeko4dH5yVQ7LZikA/uGS9NG+0KsN4Nkxg+YOmq2HE8b5YXpYxTW27Vpa
1X68aWl1eNDehbAA5yse1dxtSDnC9g6aOoePFcjL1kcccz5hg6Ba7zAyiln8SnQwTJUfql+v1JL1
qR3D7t87/HaNWeeB8Ybpcn9nLQGUgEZwKQzBXTAy9Y8xbAeqz+hsgBjG62yNFMxb/oJ6AyAXHcGv
FiEDXXZPEwBmLs6UiaAJzPJXxY2fp1DxqafH4xMEyEs/9tz4S17ZG4gMBKAJOut8aZtZPo1SCXSP
h/I1Yvbv6iKd1w1oYhXAxJjhkb4DhPpVcXnTgu+XLu90rdyilAuiDiB8LfZUfkp44eQYCnK8qoSp
9ffdjDyN3vWYgjsyej5uvcRFapWHVjABjD1bLg1PrrDAzyswHlPPMGaU0uK57pQBRaNtvKLT55B7
LD9nD2rX2PKC27+J7GLx93Pn93H/x7EDkU9EblIyZWMKKr8cjco+0nHUjshGb2GLkqlBEJr3Id0L
yMoZO2Udv0R3zQpSdsVC4m6+GQnzzPaWvls+rLiNN9UV6csf8wzzyzNd5Bm6mYyHQ08dHmMIi+IN
LHZgA4X0tF/ItxSl4ZDtuenVDeJyd1MVTCcMiO4OT6Qbtv5EnWCT3B3DKVZTwf3jW/FFe86vBU0/
5GPoFRq8M05sydAvtDPPuWRhaMtjDgSziHBpxCxe6kzlntN0xhg+jFvMeu5TsK/9/Noak3+I2b6N
P6XEXz5dfzxYtKYwvkzH+I3kZK7gNlvsYxa4CcmbhnMnn/fbfZBSIJjA/6tp8A/oyrcnuFg8qYiw
/bn9/aH2dxPdBBIw97/qmJxfw4bOdlA907i6vaQftte3gS9WCMryRVZOU5+OpRgOEj5Nt+jReXqo
vAzEy9gUP1HKuTbjn/b1t4Ev4uSij3rFgOXt1E/t0vAK/DPdakUf3zzzEdrC3xHKkujCLrHxHJLI
zycC0xShtp9UOy3uCGIiSjPQgfRddlgQGa7iHaUszs3fW/vfIkhv6o/ytms/PrrVa33JgP5GiD78
5+8fU991XrvXb/9AtTfpTtvjR3vafUA//Qd5+p//5f/0h//r4/dvuTvVH//nf79Xx7KbflucVOVX
gvLvxOO/JzfftUmZ/Hr99Vtb9K56e42rP/70v+jN4n+g6DzJoGv/pCn/F7kZ4rIq6zrK0yra8yCg
/yI3S/+hIG1sWpquapIqsdwP/5AVlcT/ENFtlizLoOVdhx/w73Cb/+AUE3iLiDSLmmagzf2bev11
50pj2R9l1PdtcU5KZXgNEFsZHL0picUBinP176f85T69GG9ikH8dj2qCpewPjGceEFOxTC+V7veV
FUjRx98H+gPc/D2SLNNlYJBhYCHwfSRDE/YmjUyWjfweQWII6vCa/zqt9s8Tujglw3hoq+8am7Te
keRvyLfdzDsEKbf1lVlPe/Hr1Xb5LBdQN511hdqfeJauvMMhxrGSXxn+On+fsfTTKJYiQbBlPcmi
dTHjRk4xdjkj3qS/KO86hnGQ7ryJvXx6p3b9MPqZd21if5z808y+jnkxs0zeK0iTMib6YxWkW4T3
KOjgM/J+5lBCWsdm0kT9XI3YloXjCj3Na0fhP1waLt6vJLLFgNXpH4Bm/P1bo0GWjnjFRBR5xw8t
7ZeKjCxIZsrzrAUkOh22pmW9HmvocK05+d6clTXtop9x12XLTCJVlhNKT5ZOs1I1mXq2+jY/64Q8
pvzUnw4P7R5G8TG5TU+te5Qb+IeGAZY0WdKdabs6ZgIm4+U44J1lgExoRFtWDjesPNzncdU4EhKk
Dg40yEzp2Al3hXVfFaQscjU6oqAbmD6eVsLBXCkyJWtInNaJwvhBX/eVSV0THt6+e0skfMYthRwp
K/GhRjRhtCMLMmOP7CPZq3l/ODIVMTIXllz4ZV6uEZGECDJJk+SNutB1ODJyLtAH1qu7SCSVqI6P
8TlG9guCIA3Nm/RYfapi+ilq+aLWrecuE7b7qP3V6GB0yOKS/4jVu6E33kES4YxAVFeVT1OM3gU1
DxAiwp/u4Bv6ERoqyYYu3CJJigWwOWyapuLhql6YGXKKaxKZwemAwBNLQ0pXqMQ8DWUBkgw8sm/W
fQO2V5gPlinA4aIsqgvlVgb9OwvpY5tPcn4NCCK9YHAEM2GpmSfL2UvDU1MnC+t48tVapGNIyyE+
lmiJH1Ts0uj1kuw9vVmz5IhA7AEN4BOJv6wYsZfV41rI1DDK0hfc9UJJboDuzXie9sq6kUge0ddB
GgjFn/QwR+Nu8o7XN0XZfuC7HUbG+Es2OGBaSKJZthYtvZ3trfwxs/RZWec7KU4XcUlRPwLAysQW
KrOMlmFn5C+YFwHpmfVNijkPiYzlFYAgkUZeRMtcahah2qk7i+bJSFnkCPtJR3qeZdzFlI4AQBxo
7z82sMljFWe9qTCfjWFxEN1jS6W4Irnq1Nyr93iN1IeplzR28/wwR6bClSnA2Scj/lCM41PWQz4R
NfUItgCaajQ5uaMAJVsvcCPND29jcryTohNCDdKvRDw+SBJU9rIL9x2a9xpmXfSvFr9OuQpfQ4G7
l+jKDl+sx4OW46CpYsdo9eJdrGQHf49QCJIYdLZdOQUvY1FOJK40edLF1xWRLqDvZwH6ck0p9Ciz
pGFEEAQsEU5lq9b/HxTQfjhxEV7idsfIAdF6dfr5l7hXbBojGzHcsuXVmNtPJ8hxz+o2XoMlz5Q3
1HjcdEcOPivuDdtw6Y2GphSIi3R1NVH584KRdNH87TykiNplQQa9q0muGKGyCJgieu8oIl55rdNB
fnnEWpOrCyGJqP2RYvCulfPpXEJ9BQ5qw/YGFk7pGh6yqY68QQn43ZorDyXwpX8Irow9pQ9/G3v6
+dfXfC5KMzox9sGlc3vC8i0bOp9F9QZob3E1nbkEJllCWPRMiahFWfSP8kVc1rggtDHS5d4Jt2Uw
ZWkJw7kO0dikUSiBxYhJ79FJwhEhoaUYXHuCn8IylaYz9BQnCA7TlO8zztMUAybEt2191dJ5RU3P
fK6D87x/qEBejogPXPu+P7zjryP+EZhJFn396B/YNNpH/lRrRdQYA0hwpGpTroTlv/9NKe/jPKNN
bX0sq+8z5D5EriVmvN8pKxAPqibBwUMnA46U4F0ZbUr/LlbQ19EuHVcMZJpLIcoieokmzIOk6B7a
D7QQTFD94fHqeD+EuboOpm3Rm2ipfwQkkVWcEHFA5ICG3HWGceo8C+BK3hc+XJSwgtu91YPEu7pu
LuFlVu63cS92ylEyR+yCGJedYosuSsQbPezciQj5O/GnpeTff7OMaJLEcCow44ugU+ryEWl3jtup
y0MCegiiEKQBSNT6BJiByXRlwB8W6rcBLyLO+BTL9fEfA0rck1QJxoCIDUkBb1zLj9eCyz8S/N+v
VMFeiiyJ/rXLM36flZUU5wcssmnOoKySBdP62XuaWz+O2/0rlOJJFmlNXcy7Nrj84/dkX+KKohqg
eBeXGUwSo4sHdqK8RWGNnqT4uMOFU3jX3qN5e6s+W7a1qoHcO1eP/ZTQE+o6LGPn7BZwH5Twysv/
YR/pBk32Kl4wlHcvkypqBnra90fEO7ZmRDcszPbZVCZVzhyFtMBSdb0y4k+f++uIF59bwAPo3CU4
lA97oKWJaV748RLoYhrvf7CDftq5X8e7OJeORaSPp5Tx8NKlziQ8qe7EyJJvmnSWY5AuPZzvBeoO
1rUD8YdPbUweOxr7iL7my0/dWC0ll0GdLp3Ip+5IdnDgsqmDLIR6s0ue0nEm/Lrydn8IYGhtJvlR
VdBDTZu+95ebFSGzvhsi1EDLpUjvCZR5Au1nNTx4lNld1GTRcnjWrn3T6R1enMa4+mF/xfnI/37f
fl9GPaSCQCQBIzV+iJGPgwzoMs5CWkylrx6NNNvcUJUAgqBV4ipB56c5S8AqpgYqwN9cfOFqP3S5
KUdwP/OXtluoIr1jwu7vL/bHMSDHWAo+UTrb9/t7RX4jK60jY8THN/TIdeilwhW8/Kf1gpnf/xti
+vmXl2hmxtlUUnqR8GRpD58DLaV/n8O1AS6CW80czybmv/C2tdSLDwf/KL/+fYQf9hpIP3g18aSu
MJXvU1B7I4m6Ohbs+mR5AlX2rLcQY4UCjtbR34f6cTKWPDHvqDb/ESDL4gHpJIGhEilaClb8oqvD
7d+HkH7IPEwZFweROU1Q/MVhrQviSI7LF0lD2aayFsDbA3qnA+16SPzDQfxtrOnY/PL15RxJgnQa
a9IkkJwpJDV/TYwr1Ss840a4uzK36fddbNlv410saDU+4vEpsBg6Z+q74sb5oLbgCT41DedalfyH
dfFtsIulfUL9EK/aaXI1XbiIuMlPOXBLoT9cmdW1t3ixxHUJPKdsGQgDc3ToYOIEUpCskOPRVaiX
rd88Xjvnf1iI3+Y2zf3Lh4tGpA+HhCFlkuvkSHU4/vj7rH4aYVqDFj5jBonMRUTWk/umJ/Rr7EhA
tw+R57rb+38f4qcP9HWIi0s5FTGwOUkMgYSmox3pzyNZOmo1vfG7v4/082TIEzQ8SwnBLpZCV9V9
OxY5+/aYeMANdim9/H0E+Ydsz1QokP5riItFYJ31NjkgmEaXohzqsUV3q+lWZR6MfbQVWgw+Ze3t
WEaLPXLNkZ566tg/Y4qFvQLd8EjZVod6lWtpcBrksK6KgBrGlff9B6GOINTEqVPnqgZn0MSLb9pl
IC7mUEHsdIbPOICzZw8t9LmjD5fMxU2IXhaY4+SlkNwPYbOBOexei0Z/POCwrpMA1WUF1s7FIVCr
fS1VCKuxXdCB4og7rFrCE90Tg2s5vzwtocsDh5I1YAO3tCirFx++QMBRLdHUt/UcfYemo8t6bLbW
3nrl4F0nvXqX4qstDnv/kNWCo+fFIkUzEBhNd/UjwkzGef+kjnSy1XqBXmFHU1Gme614wAW+RgDR
oKUNHxFqhLF6HxnJ5qREQW6ctlikX3FNln46Pb9O5mKJtdqpqA4NzSv50nqX3WRuLrXt1IOLPshV
+OLCbRVbQRYLVqukDJg2qn8EH2rZGKkV8+pk/0zb31SOBZ3bpY/Slo5luBxwXeE2Rbvi7e9b6adc
CfdGGYhQp5DDYv1+uJ1FqZcaEyG3ic7QLyNaNBZINHrSDkKM34Sy069oG76eKF0b2bqoK1VWnOvH
kZFHOoPrRAA8P2GgVa9lIfGTAUZXcTRYHIfbFtHUWV5oiwNym0Yhvcui+L5Pq5sMy9e9fC6cKy/l
p/Ply0uxLsMCSzkaYzO9FE/yYFb6E9looBfs2p75cZnpuJ6ghaSDSl6igGZW789HhGZBHaaIGiLR
VofmJ3r0KC608O/z+nGHgpBhZolB8VR1+v6xD4WMjXzKaKPQ3IP5ogb021njrN4gOwxtMDKfE4T1
8bEPsqJaRY3q71MU1Ywi5Plh6IhH3zoND6Vgfgr70u9KHLuiMt6NxrA9KWU4nOi5a8/dA+jja1v1
H6JUIOOWCfbfp/LjjiGvpUSrShLyShefKFFPrZ4bPVN5spYwjVzrSXaLeTrBbh3ZNIl1u4Yc+Tax
F/4+NkWky5MOVo5OIsIX4y+KeXE4UAQoFBxWKF4dcsmN6ip6bDK8kJMR47UywtfJNlot9qNYiZxj
hb1UfzKH16NyfFf79rAaJMhhCnqZS2oZtM+bQux2FszXvhdH1C9oCNYyCYO+SldtSZDQQFaU/nnA
md6okHAX+4KSBcaLbp7goVtXVulH2fleaurCPSFu7tSVqTp5ZhSz6CQ1t6ZO7ZL/TJ6sIYJjfxjo
Fk4tBN/2R3tv6lAXk/59PMpcjTIWFJRCskBOkXvoNJh4ZzlHhcEc/M5q8m0vpqR5rQgdcqB9d38U
Oxrq1RxPxLaD1ae9tHoEg6w01I0Vj/dFRldl1gC1c116SYp2xhhpYU6FjW70VtQdsRcljAEPetC1
Kv1h+2ddjmOnQ1Pc6zKEBVu0JjGeoGBkZ6LK5+4wXjpOEsNi1z3UJ3oJhOP4emhS9xwhGWlZ0gGq
3VkWw0aqVc3Tzdx4QA3cay2IsVaV3og6DFMTgYU9ermzQ1K9pv1x0xYREgcqlOxeyW8EaQ97CKPR
QXWSMrdo4y073bOOwMsd3f+ZJJ6csYpTTGeQMdLPVjePypMeFJTt7UjpcFIWEiRzNPTm76yCFv0m
Hw1UfaYiTwzVnqIWXz3rJSfqsyY4VOJH3ycfRQpnLzsY4gyRPK9KzYWqIqlfZOOyUlVYz+l7rI+7
UZmsmM7NLy0RaaDOUS9KTHj6XXNEPvxE0TMRYslO9+U9qppu3yXABtY+5GJDHaIJDwr1ByRuHilO
uuZRWWsNzXdyE3uGINLOONa3Ri8+ZWO5xnJvrQmKioywiGJCIyNVbULTLZq95WikUQg2DjeHuH9q
sFuLEQRXheh2n/dvuYWgSqJOSizU+6ra3BYVRGgcG2edBM9ujFLVy1RlMcjDg7w3bkwzeaUKSFNV
l97hxCzZyUABjmW01mQ8rUaJ/VGPCCabrXybom1YFOPraI43MnprbtXCgBOPr4SgkAEnbfkjtTVg
UGRLJJpmI/FOr5PQaNkEfaqi9noyHrCi2WCU5renNEYSTX+sq56SbDXYHNH0xxhdhgS7Qr8rRuGz
ZKRNf1QxXYgNEqy+VMqbsvxFDnva5qxIB4X/lzZlxL1A7/dZY5r5Oe1cCwFuO28t5FaLYbPvlUBF
5eKcnnZlhTvVXh5W4hith87ajViwOYXRBb3WepznEd2o2uZwUp+zPKZSjJLDWVPurBNdMQelX1dC
Fqg53q44hf+qxCrcT7qnZ7a8ehY2ihrN+SVrKUqdfB+9Zqw+tKLBbxJxmcWSq5elD5xJx7WU+nWW
3FT6CMU+C9ux9w+ttNqf009BzVaJjvhQUQydkxfCqzzpF8tG8WCmNMWlB6rMqDpSeMmH2xYzSlsv
Y+cs02OdWgdrLkcxvlKF+i7UNG3KgrrM9hgwHbJ2sLusxUHJQmsEpG0llo3lKgkmucNpOZ6sR2mU
d4US3fbxGTJGtBlq1U3z410mwZxXixo76L6dZyO9qMP5td0ff7XauBWN5jlVDxh4Dt1tHdOdmZwW
ZyEZPEg0aCsdUVpgBBVjEP2hOEO/NztENWLMvAqsDbsTCp+mdaslw7qI0nVr1csGj2c8K5Zyj2PJ
pFq5qgRzLZ+lQM/1ZaZHj0IJRqWYj8Vg0ITXJtX8XJ7Ok4Tpml1HJ9wZwQa97qncyhz/WP1AYkfd
zRbSlvO0ZOn3/5e889qRI8u686sMdB+NMCfchXSR3leWNzeBIosM7074uNJr6PX0JPqCzZkuJjms
vyUI+AUBg55u0ERl5LF7r/WtIfmqa3B44rZ5VGpB4yzXrVUZAmjXiaBxQe8H2lfY2uq8rctX6WuA
P/Uago6nkCaWDMnO80VG+9hCxFv6hLQV5SsA6mgja/XaC9Wr1MYU42LxTeVy8IlJtdsRVI9lEDyU
x+SzGRUa8aZDvCDlPbh00hU1PfKPBDyRpa7ln9iMZmOpP3q2fZCFtU5NmGnk6G3iCtSG3VfPQTcs
U7rZSWOvknp4I/biymBfEDaMeNsYz6W0MFWq0D3UJuGGlG29IVppEkWbX6MxGLsI4kQ47gDZntt0
8rlUOjM5Gs4i0o55Fb40qoXKN+9vpBwoSobOc5+4W98smXSB/dA59Q5EM9SJvCHXQE2uuxzXtVnm
7sJrkkWEzco2kX5ErgsATmivPqN7X7pBho61MMlob4x2hhuiO8rBb4+JQeR5RhjmLfx1CVoL4tPQ
il3Wcz+pOlZiw4MVYkX2bWlQkza9em3XY/ioV5m3ishF3jiyD9epLonqhLAqsi+h070VEtahlj0k
Sbwjn3bLufAQi2rVuNmVU428GBvJYN6VaBD8pso39oD2YJBqhi0qX4dq/WK1qbF3AtZag0z2eRD6
eD9l39+GwVAcyz5KZpmq1AvQ3elas6p7UcuzUIPhkSRiQDOCOoormPl60PrL3x+bpkPRD9dDDk1U
2UyTIBChicur6FBrsRkRFcVEf0mtsw6eob79/SMmkd2Pz6CfpaoqgbKs59THL06FUajkVsdsIdbA
3igmuA9XwQJUlh3AqzD/StjDkuCneVWiZfMjf9OOyuvohHtQ1iFnCQwaPfG2nCc+ODNOJ+sfPvzF
DzZdN9/VkELdcuIx5QcTa2dXreP1uMOt9eF94qfay/QYbFgoCyiVO5dOLBtgtxyppc4Zc7OCdCgD
atYH73h6hz99lHfPuCiHDaLRwmh6xuQ1oaCw9rZglPESdPuPilbaR5/noogSJlrcU1xBkLZoF8Np
UsZyppnnh8mnh2r/9iN13M8Fk4s3eFEnK3ytZ3fgi4IAuCGibgFflGuwP4925QftgF9/OoQouuE6
KgWai+uY36roibhj8OnwosDz23T+zl+baxgauJ4GvHpYIj5Eif50u50+ogFIn/YoN+VLD3nRjQnr
rIXosKB+r0BfceTWbEjXGbFtAPVqterU5dpMqa4+GDu/nJ/vHn1RIgptPVW5lXCKn/gw5wn1WO6g
iC3IJp/rKxB8u2Fjnv8Pn3pxXcurMfTjng88Tb5xa4Argb8GogpIrILOvrrFJtJtPmqa/XLO0yOx
bBzXVHYuFqO61cgtt/iwIFs38c5d1stpzn9Y4/vlJHn3nIu1xXBigzhJnqOv84fJUAljDjLRZjLD
kKULlbLc/P6N/qzU/TaE/vpoxo/LmdA4dhbgRjDkO/f1arLrck8Ca4c87Yxg8UlbF/RSIGU5i8nE
FE62HOI4d1Bszh+uSD8VHi9+motRFQ1Vg6qen6ZeyEO9xeFxrNBtDAYJ2vMJkTdRYfA0QeqlWfuR
/3Vag35aD+1vknCHaXzZnAz1iC+5VnCKUWjFBa2tMI5v2kB97Xwg671z/fuX/8uv+6/nXQpjMlLt
xtT2WKGyu6AIZ6Pz8PsH/LRRT6/z3QMuxq1eKGFVGjzAT8j+LZ/68tzlH9VXf7kSvHvIxaC1m5zU
hYAexNSdAkgXPfd34XLCILRLoJLy1G2BY32ofv71CeHdcy9GrqGPeqsMfFtAcq/CfXI2V816kgsI
BCnxXbBJ2Vg+VPn83A24eKcXQzRsyrRrIj6uWNdInSfyAd1GC3t2+wCPG2+zhcp6JRblwX+uCugG
8VWlzj5qZX1b238zWM2LpbBqpCcKk++2RiI30TUmLLF98E+w0c7mluZWA8t3KkUCr0zvzVPNiWg3
+XDXzkpe628TkAdE3dV/4B39chojL3MRl+Gs+FYwfndGqkmZou7PO5KLaIsLVG4h6smtB0bu1B5a
MSfibaLBfha0aOsHfPP2V+0hpYHwqn2tthMErPpgi/71VPjrR7o4DcRaGGvGNEp755NtH43WppLx
0WI6DbmfvxPYHIg5Jh/dxXcy4EUiAZeHTAeqfJzlJwthvq0tcggvMP0W4laFHolwki2bmJTZcCiu
1c1H+8iv1hVNs42pWWRTI76YGSNLaIYfC9kOshWCAeHg/W3BDLPg/SMuZkHi6QRVanxS5whbeGJF
oSRfkaA40UgnZSjmwPnvF7OfLRYXz7x4u4KsaXqrTPjp7Q6knQBS9PD8qU8eXj+xAfBy/Gh//OUp
En3xJEAzkPheiq7SmIxKt8TdAMQAaq02Gzf61oa6X6w/fNavjnPvn3UxRhNSwYW0eFa9UOfwMq7s
Zbu0oLHZ2w9e5bQmXw5UxNNc4VDYCvNSV1cQcuTlkyQz2gbnSW/KNXNHvCZsRgy7H31xvxyP7552
cc9wEpXbovNNACrBiYw0RyC9zz/XqMpOYgX08PihUvFXe7lGb4QYCsfSf5I5meS51X2PbHmCGahL
sTTwi06EEFgTs/phfABhD+clnv3+zX67l/30Zt8992JiRCMFd3V67rBLT3468cOxufv7SbVonKAA
+utqAR/7ASDjc43teBefsV1/rA391UtH/MoaAObB/OkCGY3VEEUKRcoK2EZBIODDpMenoDcJ8vsX
8p5BeXywAP5yiqJmowWKBIdG2MWBI6mLMgnJk59HB2tX3XRroIyLcd0sckiK3h624+LDWfPrD/rX
My/OH1YlqzrUJ4E6sBuAznMNbtUURBHOBTxAiEOYTz8Y0r+6EAgTp4NqfwtXuLjv9YpMIyo00yHA
30xFgG71v30hmDJZdMeCBfHTBc8PtCboJuH/1BejxrGNYQ4I8hEUAKOTPi84/n78/ix+Z5EFKjUZ
DWBQiEsfW9YULWthjkCPe13bonYN9+MGJFKO6NOnELX8flH/WwbV/1g8z/9rNlbO3u/e/mSo/W5/
Pb2m2F83RHi+Zm//2FbT/713sH77g98drCj0/rAQsmMU1QQjjl3vu4X126+Q68HXxToOxoWR/93C
qv7Bl8StzcUdo3IUsSzW3O8mVvUPG8Upv+RCJhM63lj377hYjR/3Ev6ib7YUxJbTFARmd7HiNY2c
8q475yZJgHn3L04s5hggSTEcr+2uvU7EJ0u6mw7O/lg9aXVN1rczNbYgpntOd2/KfV+dLI28yinc
z39SxaG2B3Jk1WVLvuhUNO1teXTifjUQeiCLfkub9M+F+//CKPy3Y/U/oZEafTHaTr77f2+mPr4m
r8PrP/aTHe1//vf/UcXTf92Eb5Py7U+z9vbtv/6Xf/1Ff45KTVh/CBhRdJBNwqHYZf45KtG8/YEM
BTckHhn0Sjbj9fugFMYfGGoQr/8rNepfY5JfwvLD32g7ZEpR7xR/Z0j+uDpz4p3QqOiqwRdZ0wSY
zlnvrh+Di/FUz1R5b3nl2izVfSqsRYEZM1fJK6BzTfDZOsqHj2pi345Nf23+fz6YhrTFJEAp5nxT
bbx7sIWjqaxJYb8PlF0XwK2la4TJcdWXGJdcwAwJxWp0FEulq8qZAp46S6opeZNSKF3qWV4hLEsN
AkRcc91l3IJEtRM9QfBB+hKNzImw2GR6exNJwmciWNhePW+Q1BQ92FRrXHT5Jy0114RqE1xEjkZC
9EXxKXCqlVWmB5GTPZFad9HQHtEKHabkctUYlnGfb62MgzT19ID4WeK3n7tKvtjhjSncO7VW7ZlR
ItX2XJIkMhgvolirFcmgsNIHEb62AVIuPdc+l41x1Urnzk8B0siCmPB6LyuAsfzGkScIIDdZ+mi1
Zwy0jwHR30OcozgWC0v2N60Fyy1rCwoi0iHv076D3Td3h349PbCq5bbtcAJUSreNpXOFA9gjbiPA
X1rnW6FDgPNotEYHuwL5FtNusUzwycou0snH0lGV9iGWDUOdZ1hm06KzZ5lvBfN+3CJ+2WRK9KZm
NjAaWz175JfjIiY1qCueiL5bjmP8QuzBQNCvU3LSMJL+Qe2VlT62S7vX7lWRn/G32gViD9tAcFQL
64SHdl/IQ6jUu4xAGA2Yv20QPBNCiJf3StZviwLYi0gPmqMsrTxF1HECY2Nj5UNStXg3r89/jsP3
kWKUo3849n8bn5xYsNZRxGRyXGqUyqpMm15T5H3XmXPUo2pv7gOzWrn4V8vQvBZdDI1+aVjdFX72
u9by97hol0JCT05shH8tcR/JIouzdVHbq7BUdrkYHsewevJ5H0nNe86LdaCYG90DWQ56rfK/BBpR
NFy27VQnt9aeCSCKoeduB3pqCGOSU2BTrugOY2Hyr5/Sigz0gAEWWYek6naDGfDmAAR03qzx+31J
e10hlpzIVODaTKY8jxa52V5VZb3Nan3ea82N2oBX8g3zoEwZm4DVZFieE2IUElJkYzKjRJC82IQS
xIl5KKuunadZTWImoKCWrJzGpEFqN4tmKJ4TU+7GNj7ZuomohaCNMdq4VnpOdfsQJf2Vb/RXRVne
ur63SBJl72nheWyvgjDfkG5330p/hVFrPnjQ/pjCfSBOsS5XtuiPrf8ZyufCStOzX9DZDkgdcwkO
0rxlodUrI0m3TtbsmA2HYPQ+Ktz9cjhgA2GN5iAAveaiTtDSDE6zjt6hVN07DOd3kZosbQRMQ7Ec
Gvk0askblvFdp/VXYY/nijZuTRO5kPmN165zElI8s7+KhnIty+gQOu5Szf1VQc6zXujHgrjVLivO
lqfcEZm9CBOboPBy2xi8fhVaoAhvFa3fy7Lcmr25FnZ7TPtsO5gt+dXdMuGIwKKx9Fi9K4+lyRDr
jBke2cPeC15i56qwoNImcucRk23I6JOOPFjdTw3Vvm+e1IBA2Kx7kA4Q2Mbg58O2FKZLq2oWcU0e
2pCvDZ/FlUSBQdXREbTzkgggpZ++juLcttkmGrpjSAe9L6xDpsZM9Xyb17Rpi+roG+1VaiBQq4hh
svv9FJkaoXFxgnOkdUewT9DpA1KrtXReSiibBNTmuXuCJi+s9srrik0ev4EWQv4B9q9H1ut8ljof
RVdgJ8hdUxUbmlhHCWs8yFuic6xtYbB1ecoHjZXpSPCuIPDnysC5n/A/uKE2vd0ft8zItlLLDIvq
3vKTTW49NTXLFTQAfzDnaIE3hgJnC5iX25kbJeK7wJKS2N65sN2lEhXrWqEBA6o+nkZQny91M94W
kvWwXan1rlfGk5D6cppfxUikhCFXUoiNhyiOwyrhtY8tqFjStHuYCJWTbSlq3Zde+HmaYDqLgc8W
Ji1InIO7bexiaxuP0v3Ip/JjzeDPlzC5+vD8CoSclydZkeilbcVjfZ/p4n5aDw2e3OmANyWBRKib
PlqQf/lAQbGQKYhX4LJQ1yrSQD7DeUHksOLSfDUxkoy6mNv+vi5NlNHdfmjNg5QARdkT+vjR7eTK
asyT1qKutr1s+fs9Yjqe/TAQDJOV4JvaXzNJR79UERtm7NtG1+Jkt4BwRuV2sgaFLD6jBd02sw5o
vInE4kyVAHm0xSYiAKrKbrsacbNprlKmIlQOAocfpW3PIydcOoq7zzAsEuvi+2+sAsugsQ95QD8i
y85R5u9LVnAilDnWN0e9zc8OeSZ17ixDUz6iltu3SG2yUL8XkWRnnls1eS7Z0DymTXRKTXcXmIQC
JcZBlqQlRf5bmpIQ6psLZ2iOamIuRlIxTOcVPcudbvXEl/NIjoNJjMaM1no8gMgtfWSNbkbToM+c
DZb3B43fC2ytePZT41rwm0BYstvoyl2lWofeCPZFknYfjInptvT+CGmYUFSwRBgIYbHpfet6vDtC
FponwiDg/VuKsZGdWBvJdwzQ/+dXHZPDzr+/5ZwQrAZfZPaP46sMCVj8fumu3t9xpr/hr+sNcCiq
ZxYYTkTWfEt/Xropz3K15uJskH9LYcagRvv9eqOr3NM5WrmoNXT+oTK1/smNEn/wV5lQqOkNQKFH
P/AteRh41vdzG9wtkoj/+u/357jLni1OaPbqiU/gOvRCzW+//m6MaGYlG6Us+3NTuRnQTm+IC7RJ
XrHtxi5fu1kT7yNTjJ9SUWbHtq28Q6aY+Z2uuPKQDZVydLR4fIv0vLgWRdmtZSbaa6voyq3dZmKj
izE+WF2Xw6AN6B5kBkkfXtzsghLbEZJpblOdY32wB12WTvlY2GBt26TwBI/WvfxY+Tj6hasl3Tmz
zOhNQvQRs9xwCe0YBmZ9k/rXZpZYX8YEGnHkjt5b0nXNTaaV9kNea+IzuarqrYnacqaZkbURzmiq
syws+5swy4atLLqkpMAwxisegJ641rVn2ZAA1dkRMGZDivW7Mfb9m/v9N8VctlAvURdhx+I+/OO2
OvS9qCMrbkGhmslN1ZcEtEg3D56qHKUrmWscb4yqchZt3tazoLMJUomGeK+Og7qSaemSlKhlw3Iw
ZXtXCZtrRYtjJsry4hFhYDfOGrOJjlVhQD0pLIKquqb0iUYCBsTVR9afc89rt20g2o+cWz+eGBz4
7ia1BUq8rFEM7EtmheND/3H6XJ5jPSoOYa4N8VwD2Bgs8AvZeyAB/TzVkvorljiGpxIJktkSNO/n
MrdLEs2C8aGnWr4oK9ndtpFnzEe3SE9NoOvryvUILB/SunsbPBTNedCm5MIXAUjl0My7F7MZnGPR
5Gi1SSr/yE06zeJ3q/D04SiL6S5MNggZgN6mi9S7GdbZNM5H0WZnGZnqzulk/GYUipirTp0TEiy4
0c28Flkjd2Udwl8ihtvQG+ShkaKdUTa2ZsqoI9qwiJPqe9M9lK1bkzXh2+2p6wv9CrsBf520uW01
ef3iIFm+cWLUZRwVq3DLGuQsYsMjMbZoynXoFhwae9c/BVVUXOFzeOMOgZTa8CtzEdudSuR5Dcx1
rIiOGL3xKqqU5OZvj2YGM8VGnM+cEuB9/fhWzFozO0WUyXlAkPalV2yAsINlcOlCiiu1KDhzg4e5
rjneIU415WRHwfhkV22/KeTobSFkJDMoWRpfv1+E16oo/SfXHuqbxqyGeuXlWT+XjSh2EEr6FYrc
bjuMifMwlGn5xQmFtevrf26H/3Y5NX4eyVOLWnDqYZ5iU774WFz2Wl0Bi3UOHf8lVDL9BfWhWJsB
UZXs1JCIx+4w2PSxm86u17GvuGeWDSo0RdbcDDb+adHHhAFQk03nkQeOSbEkDPKRq74em/VGeF1z
ckIGbxrbb/WYJ84soDZ6bDKzxB/XGfGB9+rOUAKDAlfa+BMCT1Q2mQ9qPtS/GFkAsZkLx6MSasnS
Verv9c9/+xYudQ1ILbE3gi+CfGhQMxYXQ16TdqHWwlSuiqKo9pkxunvXt+Wt1TXKASVvE80Qm5Ab
rGgDbo8Kn0i3ymVbkkrXBDUxiKWMyVAqswCsmWUH29pWvU3bp/apj9TgSvqhd22lVXrsmhy1kQgg
ZUTasJFJqH3QiLpkd/BpXOSTDNOpBEgd/KIEGMim1KQZAqeWOZdp9MnzpDe028BHjM5RridZMlQd
pM2lm5zGwRw+ic6kBtN32Y3lqeWXNC6Z5LaidbsotaxPpeqzjMWBaDgHyt7/6tlO9kiBoCPmYbRc
1BXST29k1sV3Yw7N7feT79JkN30iWwNRQWeNz+Z8kyC+W5LoEDVFNZTuVRl3VT3zrcLikIwH+Njr
Q7Xy9JT44hBzSo4T6EUVvbI3oobA0WZIUW91vt68VHU9PHc86Wvci+SmdTr7pVQD9yMOmD31+f46
xbJ+chJyLItVSmi0H/WLwdTFQS9F2BBs7fRcCMeGIkyKb6qMOsDrfOnqo5AeWFp8Bi+pFqXbtuBO
qLlRt7Hd1CansqQkRvR15l2NtD42RQ/Ybe4PeZvPgx7WaYHuceWGZrUxdHtrBoRDJpN/aQwkuRd2
Fq66hIjxUnIGEEXX3He2RqnT1796Ie6DmamnAfHxYtDmmafDyU3xotSDBVrOH0KyB+NotGexXogb
pTYFIZexgommdO1mXqk+pavc05019pnxiopFPINbpWuzzm4qQg3HAFODWjHYPOkTYaZn2V5hrgMv
xM93myVmdiOjjlU09PRPRmw6M7fr6fhzriKXCMxg5lYl4FjpBrumqZuHXjPJx0hkSYpEYu70lJ2l
iIV7TksNvJmm+ne/H3Hf5G4/fokcYicjO944TpqXK0IUa71Ktbe+ksJRdkWo6Z9yr21WvhraD0mc
kvflDde+CsJQphZBkgGMObYOYoSHoNuLwSz2WlTdBFj8FkpXk5fhK7R4+sbKjoFXGE9apNS3qRzN
U9p3cjnmSrdyoji8oePQLgLblnPZuuMytut+gWGt38PiQ05rmuFtERbmliu7tkKeiTwc64C+9Tst
O+SRNjKUJk1jLY1jZ3TFgxNqzSq3veZEX4xcvGH0Tn7YGM9Rk/DzmlTeAlfJbtJSVf/Uyvyt69Zd
nvK/S/IuizPbMrYRP6j/2/pLPrUFq8vf9J+wq8SUfjeUfuprnr4Ur8n7i9W33//nzcpx/tBV0Ag2
kuUpjW06ef15s3Jg60INpMMJP5Ai9dRS+n6zMoD4EqPkuIBKLGJJpqLE95uVbv2BXhaCgGkxUGln
6n/nZkVt6YeFS9FxM6D1gVTy49EGocTg110kNzbl3usqLZurIPDSbSeLMsPck+PkcUG5TxO81R76
RnXyhS4rZa3GGaLHUs1LpnrqbfBnhMtSU7D4FHV5SNPQWsTmEH/qjAb9RWxrkC6iqP2SBKG5VOs0
meddQ2BVOfYLj+rUZ/xS6qb0oupE0Y+GCPb5RyEw8QrNIB246fqjk3qElSbZuPRHTf0SdzhgIoy0
YAnU2N4YeRhfu2oa7qTpxKeowwDPQRIjzCyVZnKmead9zsyG6MI0ST6NZk+IUxRDz7RyirNdTd9C
0bRouj2BYZ/hKs/I4DVwxuhusbPiEhB9KJrHLtCS+1LPPeylnUsKFX6RzF7wAaSHQdJuidVmpwFV
ESjPeionfyZu0ZJA9zHcjGYDtbVCmXdq+GM3zmiY/SyFrXnfpDa6MoE9cqBUjwevzet6n6b4OMmW
TsMnz47LfqlyqiMouApvwtZOH41ex3mGN5D4LZE2b9Ty1INmpaxLvqLr89D3h2XCae/cxK22LaPR
ecyFVr4MfQG1MXQjwQVRUxNzbmo9lpzCCBuy4ITdr1pt0J+FPQhcTHmF6LLJ1Rffdchj1XOiq90w
Lm7aoLfObaK2cjHUfUx2bKvHpIRCVLCp3tV9zoGDMyhBnZqPgk2m2mvp6DAkBt+tu7loyavGPZk8
ii5pbuI6k9eeaeKAHbn1x3M1NuqlDF0ME0nHyauOB30dyVYeCqH4NqXrQplcaS5MWjsnJlMPvGFn
u7m/5r7R5cvEMHK8HmYTkCoRBrLiLNMmNX5KXZ3HrI1PKf2jeViX9pfSTwlfj/MhJ43Takd/QSU+
Njj65Xi62rFXv2LaQkjp4wZee1RNrqKa2nrvZOSRD4lJdnRK72xtN6rcWzHXpjnHJftTWeTiKeRP
HaPArT7FnZf75FebKZHadWzP606viEJIRbg3hOSAbHutTmKyXg176JrKtNtp2qxqzAQpadEXWyEN
EnYLKYt5MmTdLDUTb0+nBR2LlnGSxndqcG4O4qFbYfpqH2M/UPJVadSk84Sc7OLZaFkUJw2tXCXc
EZZaPQT5KtLtsporEhUGplFVPNpyJMzdLKj1AHWPhJg30ghQIMsmLlZppzpoGtrm2eGboKMoWuxu
/Ot1LiI/mwWlLPad7pTateJmnC7DvrySnWneJRHRFa5SYmCqZeqeek+IYhkL2TXLqs9iRLqOr3nr
JOvqr7bUs6XEGGnPqOZj7U46MOJrpQFLO8cUglbH9PW2nedcZgi5cLL8rRvrNuOeEiJMre3+zm0D
6w2Jhm5u89DHuxZynnpMQpqb9B6cqJmHreleWyNGxlXD0sy1d9CVftm3vgZYMcmxZvm5O8wE5tdh
7tC9vDLMhklpBWk4ziM17JCA90HzpWySmMDi2DBewyzu7rO4kc85XS+KyyacZGwXAxZW3box84IY
MG5kVJ16M7gr/DL/4gcx+UOtUuSHKu2tHYVriSU80KflzMzjK7UUMV5fJQ+vEIQ7dAXlGAZbyVrL
pcwLxLaJB34kU+KFWZRmLu80Pcu/4LOTTzX4wWtczsaeSrTzWSRp+lCbafYZvg89Fy9rLIowhpIS
a5C2474M2yBf2AmGTxqg7ajN2rTtD2C2lGwtRNdgp/ZCIm5DxQo0uqxwdRi6LbWa0R/Hz1ratsrW
BR7y6OB73LdpOYGWLN2+YudQj/QE4idZGeUmMxIfCEHQEjJuyoKVwjILkG25UwXbwVZ67I0CC6Di
FZo+J/LNcOZaEtawTWyTli1IfH/vxW6J5Sl3WuKAYAyP63ys2n0TtRWhPb7Q4lXqU0Cc5Qq39cXo
R3TYQYOa2zgvi2Jh9VFEIHaSPcd1GpYbr3fhPVuRmyzarDXHmaWWNiuDXXi0/AVjaeabWojx2DIQ
qTXILwgXTiFVDHhbuDs5kQAi0FN9jWb5aJZP3P3zF9MosiUU3WoxpnS+AlWJH8ukUWZsBvqyrukL
q9lYvfqYyJ6tnL6fFRgdnfSgywlmzWvnNXHd9lbTpLDJLWOPoE9YFYJy2+CKVRhDGgI0XpnPmciz
T2HdsFZ0aaUUGCNC71M0ZEI/lU6UDLNRlf1b2yTMoDodnHbW6uMX4ANeNi/zlNiztEJDUljp18FS
1KPTd/ldafTGUlVDIm6UlNqVIpO+mg2e475gbhyO0svyV7MSI1dnK5S3Y80qs3ArrOEjr2TB7c+I
l5HSZmwUhWV91lxpO7NJanPGb5BwSlC9tl4lY5PfcI+wH323sbZSrVHx+3Rcfd8a7mnYFJ/KbMTo
nuKVXkdwk5dKM8TdPKuR68+iJiu4xbZOye+g3wx/2vGcZWlr9Ea1bNylDAN7psS9vUgKa2qjiOBK
6QfrNjAVFxkJhclszFE5eDTBXyO79LZ2N9LFrWEb5IZPv6cetdseAcGCqoq2HOsmPIgiVo9pHShX
eoc8lvIfzVAzV4q3QchwAbAPbASYcwJTJL5ksAr6rkt8uu52qN7YUWsTs+eYWGfHzAC6nhce4EtZ
6QQ5jka5zMuxW5XIMp98q0y2WkibtHIKfVu3brwxw17dhajk1sgZmMhS9dR+qdh5f6wTn5AbT5ck
LPnsa/2KCkDzORBDdTLstpmrZpheibGZwAtZS4ZxoUmAfyNKljZztHlKpXBtVOYk0nR85UXVFPux
ibCn9pA0dmmmk+k0xq6xpZzb7tlgCKFTFUGykk91eKZ0QX/k/hFms7ES2qFhMK8CRa1QDGBe17nC
vwxBrXwZMyeEX4DoZB3EXbTRgRCug94LjcVgeaRcc2E9mTScVzWyrGyW1bH+3Kdaf51rDSKOTOan
3LQ8CjG2ecqrIYFqEjbkYg/90hbFuEoaLT5qmkJb3O2qA+8EokCqOtuwUoKFSKMpmhc+zMIIcmI+
KXquaGsWqyZvzBd7aNyDkxT8TI3bXRUGxnQahZVs95rJeMOOn2HKT/XWLG9aIzSeZRDZJ6v1GrQ7
7LKMBvcmdzDYz42mMc8545g+IoHBDAo3kEcROMlVp+Vir3WufHZdTw67uDLVaBMq0A9mZZ5n10ij
1OzRMpzgIRyTEqqxWqRffaUgFj7ydDLpB1BigVbE3rrFyYyqX3ODZKYJ2T7oZiOWngtpZZ7G9ZjO
xq4p6rmp9+a5s4th3BvFVOnTrTIkHTgFoLjwOOYj1/GsIVuKsUg3ndDTQ1sTBhjnwDZmQGHUDVyU
aj8ktXNnBW18EwaVdioTrZlzSPa3JdkJRzfvIetrdWmQ/Fc47UPhle22T/xu5YemoyzMOgyuq7jF
Du/mNUlkrqXY00+RnL0uMM5DHbIwRmrr+QfRdmwKHbINiphdZ9Faz1p3mxgeW5gRWB2FWEmBwXLq
dlwF1SR2qVP/JlJLrNNZr2N8S0ubQ6IaI3aSWf1JckIL30zh2fqSL7dKF5rr1/2MYQJPRdVxzpN0
2JkPFKrMR3b1TrICDN2uEQ0bpFfV21ZVqkNjSe+VUhQBU3Iw5g0NHKgNlqy+5DIVh7Gp6lUvg0mE
YYn7VDTxDW0psuiQEOCS891EPDl+1cHFUPtjaU+Zq76jXHWM0H3lNcZ95LeIbkJQClML2342WqsO
F3mjTRmElMc3orUy9axlSqXelFI0N26UMwztul17dePsXGtAsGEK3KR0Jr5RQAikdGFt3GI/Lbyz
lmTW3WgE431QBVTXwgFBUsnBdg40pklmrcIX38rKnCthr+Scg+PqXmcbS2dVXyRP9AnFzVDndMm9
MV6GWTrOC7+ql6Uwqe4ZkdssIBMNjyh00gMuZqC7ChDtPb2TlPBCRGwtU+MwVKMXrBohjGc1cNzH
Mc68tWZU05YsY+vmf7F3HsuRY9e6fpczRwe8mcKkI5PeTxBkGXjv8fT3Q1W1RCZTTPXwxD0TSdGl
6p0Atlv/+g1eE0a7tUJ9Ku3ZyKL1pEUTBpJ6kUx2p81pjEtAfEcQBBmnpRRt6Yf42yZr0SsLBoQO
o0oyl2I0chowosvcVyzbiiXqmyT1rxt5aO4mZFVukrYZh9ykF57i68nTWM7FlpZaLzqx1JsXZSLT
/x/zghDMMp/F3km6pttHQHP7APBqX81FACGmkphRCv2qs3nZ1WwuFuqeLR4VvIEX6l3TqQSRRlNk
7HED1WkEyqN6rlB8neXTiM1E2c2eFWrc9kTQ6yCckp/m0E64xFTDmy9I3N3Csb8UKIpetaKHS0a1
krpKLU2EWkulcdcXKTxH2KVsKSnHw6s+zAaPpc6+V2QN56eIrQtuH30URSs5LZLHyaxJHAypKvdw
CfpXPJ/guqUSZjoJrOmVnsfDU2wWMCIUTgkvMJP6cpHgZJdlH3Wy0wu9INiQCqf1XIqkbAoWebeN
oLhmPOY7Sw6yVUJ85aaPrIXmacxXsiY25+qoBFuRnomnIEkb7V+4zf/H0NViAPefWQLr+kf++v31
PXa1/IU/THydXCigZoNGNWDowm7+G7sS+COTyGXI8CLU30WU+i/wSpL/olm/ONGLrB1DW7Czv2kB
0l8wnS06asbiw69A0DugAXxFCzjsEEDAl+GNwMYHvgEROzSxHpQxEMCoIbtJ9DUMw43b2FPxDyK/
xqEvQZQud8s+txMN8WFP2JIcuqMAYVJ4pMt42+vTupTKE62Yj4galmoHv+qgFWAmQmZaDb9q1F+N
IcdRxXLffaMjXXZe04duw58h0DMQZQDh+1C37deN72dxzRCrHj/edAWRbL75rdGf45Me1kc0gcuL
/td4h7pt2oTTpJtVjGEMCiC/80SYaVrrb5JYI1gGgql1qbP0I/nNSqLnE0979IXCDJKYTghDDhla
o9ZXBFTwQg3aOoEabDH8sxNc8vp8viFWZkOKs1dblScF7aZLSRr2yd82Rc8Ig6evf8tHov2fb/ur
R77Q7WGwfURNZ/YdORR48VC9m+ItNa6trnEN8w6tiGN2g1324urrISXtoF37+2u/G5T19L43P4mJ
6GdmG7uq0uwEyp9GUjbT3D7nWirZbT+ujYGgoVFc67PsRuLr3In0cd70Mj7jY9kjEFuSgDv206rR
rhHeG0sj/qLKpc1ca3djabmRFu2FMliXer0p4mafq8ZKEF4qGcOdMT9r5rc8vu/K2Nb1aNOZRA2O
4hUdCa+T0/XY5NdtT+ah6q8n9XYsmhstFS9FkVRa46y1ik0PJd5v35JkXw/+VogE28yhcozAlJr6
LRpNuJSSU1skmHf1tqU7NVWNV9CuzOLo1hiyvaUX7kiBWcGdAOJdd1Lj5DG3WzII4nze1F24mxvi
aBPtnvQpDFk1L+VOIbSRE3fVZa9g9S7OtuqHW3iJt1amXUWqsSGvb9XU45mlzBgL6i9lL3kCJvGz
KrsUoXatDpyBGfe13P9uDMoFV9zAriy8Y0Jz2+BJpautI4Y51lKW09cERYcW2KDo6YS1AAR4oR+5
Ykv0bol5R8b9KgydKancPlU3oSqfm5p6o9aZYldS6sDQcEwr3qrVg4nB00KRHIxxLS/2cwb1vEhq
MM5itSysMs3gWG024vgQYiE2Rz9wnNrk5mNldbZvIpartCt9sNyBYij2A29IZS/pp6epEu/VBGs0
lk6MPLttytWQF+5U5hdfz92P3MrPy2VZTu9auLB0cmASLMyU+aIMnwvxos1vvh7iiBMNe9MSm8FX
Q8qiL7/h3Rg4B6shgFLsitf5eXnVoMtWr5ac4OZ8iaUIbk+pe3/1ct+1CX+vR4seIRwnU/kUQqIG
Q77YTMSumdJuNbNVxPZrdBs5ly8tzd/2rMqp4P5odmdDXJzxz70ZRofdTMJ1jvV33/SbOjBdsO6I
oGCqr1f83VZFGJ84io5YRmCdzL4pG+g2lU9xIoCyKVUI+5Vmh3fqz5xICyauWwj2Erbj2/pKuc9u
pfj3Neo/ciuOfff3wx4QTIoOX8JpZNhqkLwMt4OqJ9Ya0cuJb/+RTvx7fr0f53A77s10FCEIuWS6
34me+VAt/gOj3W+WSGx80dKL8V4Hz3ZPGeRIx04CGKuIbGj4y1T9H6ddCAujrdOBTXndYvUQeVB1
VuxfOpnQQmHrjvJo9l50bn5jczNhN5/UtB97eJnOIS1ApKufjJd7kzk19bCPJz1344hfoibbsboZ
xY7iMl9//a6PHULvR1sO6XfLjPDMMtMVnncWS0/Q5o0waau0LlfSSR+rY7NHhVoj4yElwYs8aE2m
UEJaSNMRr9b6lhH2OBI2G62rJ/VpcrUHEWDFFp5PZb+cGvXgAavG7GWs1yL0Xg2tpK3kP4bTCbHx
IePz19YBxxyTN/KaeLKDCUsrYaJDrERu7cooRuEwOpwK5oOCG1kRONH9khOF8sdpLnEPR3uc0al6
S9z03ne+/p5H903IQsieVTwstcNYFLiOE+0unbNp11xENxhu9tsIsfV8rSDJ++6fZbcn1fLHpizF
gonxMEFjMCk/TiIhyTtNENTI1S5JWr+Nt+VWsMtbDRXA/fRNLmwym+2U1Gbj7uunPfpx2avRgBlY
yR+a602SmI2JysP6/bSPpnATKR4VT3hi3zv2fBoRfWDXWPix4358Piux2kwYOO9D7VtufM9pT5fd
YvF5V0GF+/qRlvl4eArBXZN5jwbNv0PrFUFSk1lc7hZJEdq9jldUeUoeckiR+zVdyYTTaWcuNEjt
4HkoCQcj1xijY3PrXdHTQHLtkOPNC5EA3WQbyU4vaxzGg6v6FTubunaSb/G1fuKQP7bZQpTgEr3w
pC394B4BsEcCgswWF9YUOmXoZvG07mArToS1T2RyzhNFX3xi0hwts/TFjRFClcFbPtjj/SwMuiFO
KKiAQPyi3C4NXatDv5V4WYl8GwfTgoBzHXnWIC5w5olFutzsD7/x+x9wcI5OWBXKTZrGbu7vWx+n
dXjEIGc2Wr9VNf1Uc/3EgEd3hYXhjDaI/OhPtJB+FMpKmLKYgPHkAgPQepuRq47nErljFzLW7qfN
k45N5PdDLn/+7mRJyqJRpoEhzRDrwAhAePC+XiqHhNdf8xiViagtm670KeBQYttpFQPNjebTy07K
l8xMyMwEbV+anEXiGExnXS03Cp1eHIM9g/7SXL6qZbad5WYtDd8zmYyWJvKs0t+O+b62Hmsh3YhT
vu0BQruq3dPK4p4zbiz0zLQECV2QrS2dlVTpV6pRPrRLRWMs/Sfl1LFy7HB+93yH1PQS/iBKoDx2
pbk6o1vt1qh8cxWxcMDzdtghhm8wQew6uU9NyCk+DSaEsJLmzU1OF4lWy+zoeLNG1SOBtXYF9htR
vTSyHSfcqGk9ia18YgM74p2C5kzB6wNXRZ0q52B5QVDu8jTjlti682rxrDE2/Rk+5R4JZBf/pTPP
0Z3k3ZgHK8oEdC2MZczKy15HV7ATj9rvLb9Fr77G+TbZ4v/vtDd4itOKad2vJ+LRqf5u9IPzr4Zw
rAkTo/s0KURYVGN1//UIR2/871/qAVjQ56I5dEhDXXkdXsEyIcHOUbfZenmv+QPBLVwq6D2dsjtd
yGqft6p3j3awRffiKM2TxLjmnkC5ntQmzf7tqTJ58EyTa4z9PWNHwucFAI2nOLJd3PKfq3yHO886
3nWbaXPS3OXECz8EriyQIElK+FXapX89njdO4ZCM4RjXzbmGZ9fpuLdjAy5H/3KzApM8BIiCtBXq
0ueikQSXUXkvlfOJVfM5QAh40YDmTQomxqukkH/cLi3aO3INCuNWwTVkXTtMXurEdCL1WzuMHmJT
W2rydYHevfRX83g5Wq7U4W3Zt14I4K/qs61k1tYMJXQLp7yCj06/979ueT/vNvMOfg/tXZNbtNHb
AQlKY7skBbR23mSeSiVY+yQMTtgDFq2TF8MqGuaNVpq7nJDpGH4LHvUniOSH1Phfu7+hIU/7Rc0G
Qvz4m2DbTnNQcbOvXdb8eXuFZTeBLNfVXtmwd2s3xCWvfTum+YnNZ3OL6ehlvRdF+48O8T+Xxb8E
I4cHOoIvGMaiCmn88EbRZn7bVAZstrHex4SFV8YFBjJCu6F9bkv694nKvMBxvkawH4gvSXhp5Kab
ta91O9y0iXVHALTrDzhWJBPbeInsvPKgk7nzyA0FKUqclE6JFWIZzW5s6VsxqM+xKPdCucUgI3ho
hswrwwdD/N7jCxAMit0Ny05Xq6umTLjaoXI3AuRk36Z5Psvo3PS008nkrbSV2D2gX1kNuJh1JCBI
XbnVS+k2hmemjLlD7EFsm0bk+Nl6JCxenfHItbDoFe8BaF/CPFnncrmrYHGLxh7hBfitQo9SfBuY
m/EQnvc990o/yQguqDelkLtjom+LzHD5C46pFg4kadihoav0uM7nGN7X36EUUPx+46S25e7clG9F
XAZnPOa50Dn6yOHV95mdGtotwnhhmNZyiFe7Wq4KTXSHVKfVHe+DiqT57EnwqS1V+EXZrZ/RnCKZ
xAAaq4czvRn2sjnsJexKTCeexl0WcdUN73sY2yQs4DJaObLur0Wxuk3SkPYn36PN7rB98Hq4WpFB
2IpGTpYkuWqN4b+IxD2fdmnQuZoZeimQ7jCo24SGQSdjTiG9JCq0vgmmeyV71YxFPm3qAhd1pRO2
plo6/eJnFpkvopY4uUbUMAGTkDzMWtvBmSA+g2ltvOW1jhKhwpwo3U1l4k2t7kgJZv9c5EeKMOMt
NPK1bsCnCUe7E/xdlsnYOiAJlz1BhUmVQTZRBXscH4UyXZc9hhCTsTJii9R1YrDowc0yMyKOV3lI
/eZjBkolMIG/zI/SgLRbwmevbGCpVuukxe6+yW46WYATLMAxvUraxkv0JyP4brXqDyWAcNCselXG
Ol8ji+Eekp8dkhRfCg+hciGorwmtXmaKk8kwuVSDENr4EjDB63vYUf3oWSSpVE21DsK7FCQu5crV
4G6b6gMuKwN2jY/LxylmY1OP/O6hPusCUmBi7OYFqk/rDExu08m5m4++7dNJmsTnkMYwDSh8VEIi
b7C9CAR36F/QRuBs09MA5to49Js5a5xhoEGhrMtx8IgyIKGhAfEFjQSHNqyfeXPdRsktujBS7HDD
6yRXUb4HIkKN+jxJYBuCWtXBuO7Uqz6GUIEpClk2q4pQutbAjpFLHoyRws6k7i3s5dsk0i8Dyfip
MEuUsN616bTLzVdepd6YZ2V108bidUf6X9oF+3D8nnYR9QvtYE18ZJy7MRh3Q9V9E/nEmNqu4YCt
9BklbZf8KJXCbc2ZbaLzSDl7hOPtmUP+XPfzldYo13Ob7AZdcTRlvofwstN8REJTcIeE5FEq6usO
u+oGk+4MuZ9OHgyQ58T9vi7kTV2T29MzKxR9/mFC91VRpY7Yq8RZ4mZ1yjQGMeyGXYjpiCSUjirC
SkmlV6Fo960ZkUaDEYU+Ms8z0aZxdFU30Salia8n2WoQpfOsLFa5la3GMHHCWr+RZhyVq8Tc+NyR
C7kh8oZWOOGctkKDybaC+cxIIIwK1UU+CTDZYtQWUrwazOqKCKRH3O9CO87LH1MRP0VNQIRONW7G
jmONVnXbAqfq8ZnWZy9NUtzRTmCl+lgctWa8m1GvZYnslel0zy6APH86I14mWwSS5k4hr2AiACSi
gJdM7DiGy04YSDMy72Cg2UHdOiW5BmZsuH4+A/dBxJoHr6zZE8LCUfLaqYLRmZDcDSqskEk9b0TL
bqViTVnrKiDPEqkXqaY4ZarbcElh+bVIhrBNn9SVKOOdtKQ4zXfKFK/JOUGy0wFqX0K5IYJQeE3V
8Sz2uyffIiBPmSCjNRFZUY+YCa1EI3XkKl3BKT6TEfrZBLA4QTx4s5nwc8VbFSfcIiFGx3gZKphV
Vr+FM+6MbLAlPZmWfp6lEBRU6HY2s5ClFRQeVxyUa1JHnYXbjFIHeCrdtDoE9TgiJCjs1Ya6Ztg1
krgOmqeaZZ8E1kqrEUdV8k6iUTVO+UqDkK5ql22veE1p4t3yM8vr76k1XqJhhI0u6JuxeLSax04W
dwyxmjTJNfIbEZq13rw28Z3BstA08l4mddMmD4r5xsPaWmPsqrF3jeipzZ7TbIIT9RqGOKVoTxgY
brS63gYKSVgcF8Q9cUrDWawiGxqc1zWYe6A56HvLrtkeOz5tlD3UpBLpUPJmvqgJzGoKxCWRayIl
ntZQsvU/FibHrFLEEeXj67jrxyMuMdPe4GVLkUlvCE0Qbk6p0mwkQppyqMoDfFUSD5205Qzu7TSW
OK2SVdKxmLr2vMEfCH7/Ch+iE2WIfKQcwNpMQlqHs6JxCHR2whxZsFlhRG7mlexJG8FpVlw4FqPc
1amOzK/69tO1ij443j5gF8haP97wTK0aK31gNONyPFc2S7Bzsh22KUXFiec6dr83FyxM+SVM1A9u
30Xrq0bXsQlzCuIwjmN9vBJxnD5TsRlNbwoXfbb2/etBj6GKJpaGGDDIokgy58ens4i3a2OLp1NV
qG3khdX4ZtXDj7x5g92+/XqwY90tRMGLiewiYwSj+DhaVZP7kqm/nhDtq+EGl4o9OZPX3w1rpO7C
ZumtKTs4QefzXt5Mb0hgV1//hqXwP/ic73+CcqBlVYOoLoIZuCbWvufITSbtR9hffz3GMfThwyAH
VUGCk4KS9QsmdCv+XLCH+WwYnPCRCAAMemH/m4/RSSbFkenzYdCDiTrIVVRlMy+3goatizDwT/nx
fk4XXMwX/v39DmdLGxvcetLluUrNFvTYXhgDvj/Yi3q+6c+b5MxMA3K8d7TCmU6YE1cPoK6Omt9A
6V8HNNolEk2/ft1HkMwPv+qgLoxb+PeQYcAVa2mjNfjljY5uERSnS7B2buIgOjHgEaBHJZ9k6Ywx
iT9tQLk1wDAVqfy7TnVzTmixHckj1HYa5AVtJCWPAKi0MX5Djf+IQPYf/TI/yB//t3m7qiyQ/0wk
c8JXdrV/22cu/+/fLDJZ+QvInnhWDacYOnoi29cfaxnlr8WUjy7qghuJy1/521mGP9FwtIQrpprA
KCpb4h8KmfEXijoRUaS4NPvp/Ov/jEL28aCiF8XPwjOefymaX1TmB3tNMeudWkn6rhCKabQoA/pp
Mmy9s1R/j8yui8GHp2h4aE1JUEh100tgUsjx2K7Fuio2K1WfYukiDDQZAkke6kG0ntsKgwO79AOk
3Wv+TaLQO2hBtRnAQeqk4UHJq1JOMIpqBRm5HWpD8QK2kcQybUyMM+8GcRKptIQ5FXrxEkQp5C4d
JIKSLv9Qk4THWOkkyMK0Y/V90+FF+VKTXcltXCJ3cXpGEI7ARlD6IhfsKNXU7kIE+dRCB/O/aXjI
ZKuff2azn/c/8iiouepneaKObggFa7xL+2FsrkFNZLo9tEe0damMw3fYWZIyu3Ve9BFUUfIFYidX
RsrnUosj+W7oEBpfDHlEXpYbtoPYv0SNYsUR3KAxx862MKT8Vkiosu/iWqu4AEtiNCsr7AvS+lnD
YiBTFxZ5Ld5E8ZCUz0KFA/4Ai8/IYijcqjqSExhhWjE8DlkokoroB7ikNDauwSHBP1qvpgUxe50h
CZB2xCmx9oKh+8NazcNUfwlSqYSZGk1GsKZ/U2o7KdW4+JO2JYr1pkKLOKxQWhEOWxuFhUEQ/JJe
x0xhKtOXwtdT4TaAk2xcKgTGIguEOhkYst0qopH8lJuKFD2v7uVqYX/XVRblIrtcj+S8v5Qm5EhU
8YGQp2P/InZClydvHAkxDQq7RiyVhbdQf1U0h6RJDGUxMOOKOCpyexATK5XXyN58ZVxP0oSUHDRh
COYXmujNIJ9pY5q239CeA7pDrRZiefb8sZ6LbJsKEbrNn0mmqKgFbbISSjlYdzPLNvxZZuNYV3um
YpnFDi5fKbVIMydVx01Ur0YoS4M0tth95wSnYucDfxxtSi3EXWfHRZCT26pLvihdKEOjDUwtmFHQ
3LVQWzjl2SAN+rqslDyCSQVAWiD1l/UhfO3MXvENqge+xoUyd1Z4kxj4gexzgAZzL2Zgeuu+Nkf/
DcFw3l3pCSxxUvJGvbgUEnWeL6oRecyTDA4KkkVQH4Y5ePA0dVAjg2TNL/ksxTAkwBN9X1FnizmB
kVLdYuDhxKjgNdlOx6ripcT6rPUxtNEkN1fa2KuJ5WSQHsEEDO6XOeo6bQTYjsc5k4IVsxF5sGs2
EIRiWzUKoW339NQFH9KnHPWPphyY076ZcwpTO8S3IvttH/V/R83/0KH76qy5eO3q7v1h8+v//8fI
TNf/WvyUNUgWXJfJYvnXabP8CeRRuBd4vrA10/r5c9wI4l94cP3iEWOBJHO6iFwn/hw4yx+CHEP3
BLBVFlcSeMb/gLVsLCfKu9stfs847qL2x0YKJJ///njBXpZnMeAEfNU+qalbUJnHkrziL6xxydl1
vrgqgPPH+laaa7b8ATD1wchQ9463SCnJlxTAZAXHyGMvRCxeZMNGz5V9CXhjyIkTxfkKX4mtSPmP
h+RgorTPg92IyqFI/VVkyhdSrdwk95JMIt042QV6tzYKVsBmskD3AAM0X1BXU3g/IJzIoPvgZoJU
C8WwWj7WNA3NoD9Pi+zFF/MbKZCuMgXZZ2vulUFZiSVJVWW/4KhbcxJW0TdOhBs/qL51QhvYPs6v
litIxpnWqU8j6Vu/ZsI/WhR3p70n/rsr2v8qh4qvVoz9GtYojT+sGabd7yWjiawLqIwWoRmk+UFP
+nvJ8CdQ9BWc/0xoM/BauLX/fUPDDp2bmU4PA+sbHPe5V/1ZMLL2F60vuu2yKRJIAj3lnywX7WPl
YBCJvTDc6XTpuoHFznJLfN9RSrQoiPu2qFyrzc+sFnEae/cusM5T9WYudz72wTVq7i4PX6xu3may
uMJn4nFsG87kbiX5gZuo3bnvoyzxQbqTGXwaTBZucFAT/N1P24gDM9GtN5UEXo4/u0HNT3ENpr9W
J8i9AGSNEjp1g3IAk846SdxCaW4zHUcFUl1RzKyKIX+SkIn1KfnIWr5deLUjgUiTvLiASasROz4j
67YI8r02DPZYEe+UdEKCNnqxKSJebU+4HR9Yuv394paEAkzoDXHZ0t6/OCFQYrHETcDV4vte/iZo
pYdzzbZVgst5DMGfqu0gwxfXjAs8IS9VMVhLRbidxW8kt9ploJ/5Y+rQl3OJoHVaUMR45oFS+NY6
zYtFMURPL7JIn9XuQlSP1RQCcZ+httymKMLCeK+jBewn9L7Kldbl30RMB99N46vfu+Z7v8GP9fSn
Zzy8vYtDkma9wjOW81VV0c3XTtXTH7GIzyMcTL+5G7REGRghla5E/Uo377HB+71p/ce+4AEW8XmQ
pUh51zWtZKnu5LphkC2NGGzbNwahklz4ndZbQoqIztmeAs041vi3/vsg+j0qvvroeFhby7n4cVTy
LFu9EoLKbUZjF1WNcmZEeDihvM57xYl1Hcu25DxT6JHmdbSOMHwpCszrw+Act5L7qkNtNskPyqhD
jgK1H3Vya5/DjgWGFdGszzurp+Y2842aRGvFHLeM6PkCkcr6K9VHZZeT+nNOBLhy7bZBQ4r70iof
nwibW2MC6gyJuQIh2QTDw2CQPklasG8FmHJKbtaoZ4OJt0kF0b7X73RsAHWIuBFca8TDdtMKtri4
nsvRZgxLr8n6/WiUZ3RZBv1JLWQXEeZqhvlsFKItZcU5pt4XsWCs0W969SBdqL5V20ZG4Ta9tY3s
BQ1fBJoMyZguzRAqlhhZNrx+iZ5cbF2WxQuwuJMbyjXqqDe8vN1+Ml4Jsx6UYE2htNKJKVbldFeP
vifTaO1bYZPn5RqR9Q4pi2MaN+NAvt7Y2VAM7Hqqr8aZD6K8TAB/kY7WA0NqBIc0/dvwzIhRE4qK
R0/tspgU4lDTc4zTQdPzVVsMdLLybT63t7Q6kkbfGKbuheVAkw7BjE/ZND6H0r2BDLMLwlVuCqE9
YOzXmemKUPd1PFOD4GAtRapTtCIwtn6GN+bZ2Jl3Q3pfkJRt0eaaBXGbIEpVxysdG4Nehi6WDbKj
jCQwQYRyx7jQ2HDN1Uz8QWN6s/8mhj9ymrMJkkXTeC7b6EfoS7YZFXd+i4PGZLURXigU0AmfozDi
l1AK6IDSrdFHt/DPyhJqqvTI322k752PbnN87sa3Xp1eq1I/Y++hKxm+aNWE+LWKVzQFMXKRtkJq
nrVa+1ymPTb4ckzjXBHtIszwyZJvp1E4l3CIsS0xdhNruE3y+blQzZ+K3u5TAdVYM6gnYPJj29f7
FXiwRcPa1NBLhZUr6xezELiqoPwjKPX3Gl/UeNBRKIA/sURxt04pOtPKjUiv77LXRYxhmMkJsO3Y
c7wfZdlp3u1fSesncaMxSsEosvASB7X79UZ/APF/fpCDW7PZRFHTygyxxNJJ5zCViaDCyv7M2H49
0gHp9c9I8DP4X7Ju/vLeev8wfpoHYzJlnJsL7o0Vyll/S7jwpn4uL4OdcoM4/XtxN2zVs3Lf/+hf
hg15dace99jerP37R1gHsBRSF6021Xx5XHPdrjqPDfJXhpx0o+ynlehmLoXpP6Tef3r2RQv6/tkL
bBumbODZw3y6SKX8UujRxivrybqpq9e4Zk/wR7fNlLXh31X6tWrEuOJvQSNOpFceEFH//iWYHVOp
4Ud7SKTqEVurEkcOLwDDO1iohZM4KW0WZGJ2v0ftfuK7Hx+Rm5JBP5EmyyGxKhbjehaa5aI5INJq
MMBPELpH7eC1WkXsh7wChIKcQQYZtVAcWet42i7BM8jX7r+eg0cvBNq737IsuHcLKpaGqUt0Pn+3
09er5qJy7gJ7ef6MWLl2zzl4YgWffPrlHvRuRGHurTSfGNHamOtFRsUN0dbPqQcdzUl3p5lyB1Sx
P1+YDGmi+lAJQ4n6OKJZT9gaSTHXD290ZY9Ouye50kbdLh0YTJxsxfsvgiA/Vt9/RoVHbi2AL/XL
wQxvMV8sswj5XbxVlqsWSbbn2VZ7JU7oxBo+6KR9HurgVld2vV61i9LP3y9SD+Wbv2YNrwgyIsIb
VeIqgYqIz/ezsMbkaJdBlticmEfLOzy84gEb/+tpwd7ff1X8OrEe9XnH/RM0IBez6bVwkT+SJ213
5+1FvT65gywP9dWIB1/V0POxmnFXYN32Lmiyk172GwuCnewWlyf5nUe3yXfPdzBrAwO1d7Q8X+Ol
dyNbZLFvH6+Q0Kxo4gFo28Hlz1Pf9SAx8PN3PTjtMEYOMaTjEeV1cgMyfDluINrRFRXW6lm+L9pT
5cHylb56pwdnXzF3fs1JvpxIPcm68Ec25SNKhLW1g0S5zt5OzJpT4x0UBgEEUi0qGC/e5tvlG4Ll
u/WZSqilel6ui1N7/fGvaMo6WgdSZw/JAqPazJhv8xWXs30k9gVNe+Nka5qYmDadV1s8qGHTuqdi
g4+Na3IrIvfgl2Tn4L3mWhLlljXzXgP8BrvAqdrYCfVHmZLg61f6eSSDLhf2zOgqdLioB/MUH6G+
suSKOrVoiJYP7XbEpF7cq8qpsn/5zR/nyjIS6nTeJFjloWRH0HCCM4sOeWdlOtyZu4mQI7upVc8Q
Qu/rp/q8u3wc62CtF+0gWIXVclvAOLpufobVidTl46/t3w9z8NrCOYT7MjIAxRi1pxd0z4rK/Iie
vn6QZUJ/emmqRicSygOclYOJEEha26nRULk5nZw0epjz3k4G7pnFLRkNLq5XJ+bDkUsmr46oBIxh
Lc1CasYvenfctok4YFIxLhPCFi/i8+AGlxk7X42PDRYxdnyJEHBPM/6Jw94LrjQnWZ2a/cd/A+1P
EWLJIsY7OAqVCiIq+EZF2JiUgwM1Dgbul1JI+gAG2SNhVlFpPI44CEQyLYzhR+8/ylSgmYrgTLYg
GSkusDrEznEf+9zM5n6t9t8xt94VaAi//kRH59q7Hyt/fGFZZAxiTRqeC87tCArgWXpihAM7kWVf
55u8G+LgsMyzvpToy1ErZRdz0Nk43O66YPaGrnYCS1xrg3pXzi3IGV2tXFv7uN/ZRZyS/0BQbHI+
CtXKSPsTON7RNQAEqtEXwHXykM8RV+0cU0RTWwmYf0330hzvDOXZGq6/fsHLWvq0Bt6Nc7CYs86a
eiXmAqiatxGQhj7ewh79eozjrxgfZLj4RPLJh5ikLsfTDK+ZQdY1YE3AjC+c8lG/q55aL7lq190G
I7fs+b+oqD4faovFMjgoKjDuQ4drfMjYggOFvWRwBk91UheD/s0Csvm2ena6nDg2X98Pd3CGCiHu
blz/uHmZ7VmVwRTNNide5jLlD77YkmKHHhJnTuR6B/M1JmKtGsOoQT/VU9/bykbwWqKSpQf9THC7
E8vjQHjya3l8GO5gguDqJeSGHjZce1KndLVL6SkFnnRTV/Aip0bfBkkkWuNqjshIcE9duziXjzyv
SQ8AbyEZ5dhh40zKADLjbsSJa/EZxS5YdhLoDbZuDvOPJMGpRLyog+pMtjrgsm4+72Tt3MpHT7aM
bWKBHS0JVqKAK2C1SgYI+j5yApR+kjVshgJfalLisfXDZDVUgHs6Af7bWGEQ3G6HGB5o3NtaZnlj
9pTiEZ2Tedmb36nTnC6SQRrDFykvGsdHWhYtlF6s5zzR91fEBvo2MBdpMHl4FUb5ylervW42r6kZ
bzHADee08Mz8AZDW1tMbWmRAzld5RB5Y/eZjTyp3PwS93+FLDI02+p6kMdAk4BwVsifX0bMkTJey
oFzr4U0Ix1/s83ULQtvM4p2oNA+xcN+X11AydmL3fZQHrESkG5Qo21ioXwJiYbXgVTGbdYuNfJCE
12NCupI14m3zFGPLMpWIiwmuy7rLWboqJ668ieUaieSVvbruBsIBsQedpsYt89yrCmtt6hcyPsMd
LrfIK9bYonu52bii8tOqQ6fF+c9PkUFAzi2k9dyVTl6+kWHqpv2znhhXQT6vylxaNRMU7qJZxZVu
5wXQK+7NYtUv5pKhJ5BO2QBGjGR0ZsUAYHyv0vKcOb2L5i4RkCVE+UMH9bfDDbvUcae8zQ0MXaA/
G/73lrbl0NticGkpkhtI18X/I+08tuNWsiz6RVgL3kwTJi1t0oicYImkBO89vr43VNVVVDKb2d01
0ETrPUUCCAQi7j1nnwz5dSkldl1JO6jbNvKFTSR++BUmboQRs/JedcR7KrnT6ninCh7LhAo5y12L
/WIVc8aLe09ureu8dOVSuC4yzR3QiS90qjEeka+P7tCCkyb0NdBR+hTJ9Qw1CeHGoR1j3BrA06YK
18u7FUI2FW9q65W8lENghe9SMW+yVr1J0sSbBHkDFnU/ijr5i/sOznHYAEXGfR2zi7aCcF1E4hba
iMHkGaNjT+NL1Ju9OvDexiWqhXIxL++Nzj/UxSZVYi9O70vONStx8j9EK14LxfxoiuEGAoojTL6n
ByK2PvlozuGaHvK+zJt1Xj/I4Y2UittBi3ApYUdaoI0TZLq0cCzcIUNI93nQnH7m0SnN4mgxyTJs
i31ch46gIbPXXrO+Wdc8L7GztoQlu0QoQPRet3O+qlOqMMDJKzFbL6LE2oRhG88HkY5e0qSHpPyZ
CZM3TMoRVcpektPnkmgE8tzTvV+qOAEAZV2B6BSZ7NHwK9CUvT/9SMXMDRTtrRCraz8gUaxuHtTg
cZif44DJYHgAjfHCynaNnHcMX1v5UdEfZB9iKMsMmbnPBDry/co6yKqoxoGK+or6aPA/5zQADYjE
05wfmpwIslxF9148j8yXSH2Oi+QQF8SG6lgckpF+uMDh1fdfquhtzEEOZa3X9y9KHJDoKaxJAcCC
Mq/KZYctdslH1RbHoC7X4J0XoNMxbPMdhNNACg6F+C6OzU1SYioQiquhZDZEYLqa7C3S9A8lbLy8
3BcRGaPRVZMLW8Ra+6BrvETmQNLp5bZnYsrtranoV1bXXUPad+NMdJK5u1W1X34IgygOPX9hGDUx
8pniccoiLE53vfybhItp2HfTvZ6Ft8YQu4i/AHVgXVIm7Dx8MQLoUv5e0H8NhBYKhkL2IObrISdd
RgiOFlYzBHL2IMIH5uAeywk2d16aSP2hgpJWTGErwVW3LSPY1qmBD2xfmHRgAmjp5avRaXYo3nSp
vp/VbDfHGNsKc5WI5UfaWisjuQ5xoBgjhcvI2irxaw1tXMx9lu1pT2qGY0yHGdGv6vvHuU+9kurr
qiurawhnEJwTW6VtEpP1RSKsFT7T9nAC/LtRtZXLo5Kuq+hVEEwcBbVtmIdlI5yPq6F4nc3ooCf3
ogRwihmu8H2Gjh3kdwqTwDd+t02xnuJxJyghMbK/ZiO3yzbbdTWp8j1hssxlMLb20AbXdTjvRAj3
swWTM1QeSuRuntG9SpGBWftXjcqpgeYTNYchC2yZaKJ5ws+U1U4SvWWCvJvMn0SD7AIz2xPfs8oT
BIij21nR6+I00KZuVaCjI4XFEbX8Ry+n10YQ7Q0/PUhlv0mshlcBzeygvchG41jLBrE9mrzHbfCY
SvdFU0PkAvhT66nXYC1FJkLI5fugG9k6KPA1xGJL5LeU4TfUpwF68KCvCh3aaAMCM22NJyEirVad
41/+YAKDnzi+prnLpeyUhP5UJUHJIk/pORZegxIWnBhfaMic26DKpBVqC1EQ5YF+cuK0pCbUQtNk
l7grD+2Bt3Cbe+nRpxChcyTyJgfo902zr73vN3Nnd1cLmgAtJURFiiB/n2/KJpiRz/jL9lTe1dv6
JltD+ddXyr7AzUCj7WkeVyV1X/9ddli5ne/HXzpNp3vJz8OfbO4KXyC0T7X4+EAUbNastutmK28u
NVfOFLZJmVu2/pg0RB216N+XadTCXOdCXVOwI/PWTR0DlWLovJs3/oosj6t4bQaxe+moe0Ly+Mfe
FbkwBV9All9hKbO8YP6FvAYk+qtRjrX+u0lwRqFF0kiPqH/Uwu9WP1bR/VQdv7+xZ84Bi1D5XyMv
x7tPB30d8ajVdEVN6h9brxfdvHBsO39H2RliC5eo95wWfBShmpOUmCTuqL+us0NCp0S8BSvvJrmN
u2vDAobs5ULp58Rm8N939N/DnkyYYJIApfvJMuzkDqxYv0cn2Yz7aG3iNP7TNygcYavNu/xyd+zM
WY6b+u/BT95ShT20JhYMXnLy0XdIcJzkldQ5mhX1fXG8NH3OHI3/Gu7kGfIetfnYMlzciW6oJZuu
xpYnxBc6UOhyz72Fn67rpCoUNnTZ84CBUv+dZBCkBYByc/rnMggP0iNzfNgu2XFF+6uqn4UqJVIc
H1zizDpeXdtvfoZ8NtktZ7WximlUpb+16SkQr9IidIq23vrSs6Y/5d1T3/8mF8ceCP+SW48YoKR9
soxXvxX2YQhJrdxJBnzp3i3bu7S866arKc6pXAbuPLPPSwuZ7cxMHajuIFCKNizBg2rAIciC/jqe
cP85+sLgTvrSDRLfaZLnnB2m+cZeN+JoEuf1myI2T/XS4vOJs1ip+ltUTGs9P4otdl1psQ/G6qEf
a0At+ZbN6VOigmusVlhzA74hgrAWjLc4R3W7r2sc5BlZQVr2OAaJI463VnadGZMtZYDjFRItaaIl
7hJHOiRuz/6sdCQ09W4r2IlKrnsYOO3ovyQJGICqDOxQyN/K5i1S/NeysSOpejFH2fOr56jbZuMz
skx9tjgTRqMTKU+68UQYwCTd1/SJ549cRTg5vZrFvBMqWWGDN5JkZktqdcgxvDtRhA9yxmeT4L0v
Zrl29HRoN1ke1Kui5D+YqoPZPxhabbMRcTH2mcbg1WHiws8ioiNz6VA78OWm2bRHY9m25/EVdG9H
tHx8tXvw0fdKsdHS7K3OUmdkv19Vjz7EgbBmP989GTARbNI9lLWI/GNFjtyu1XqU/vsRmsCkVwfB
/Gnx4DjJsjvuIAMcxJp0KNzJoAUUv8TBifSj3TSKsoqIBMRni129QLDR2RaI2IkDSxf8CIrxWrbG
W9JRHTlGciOn93msb2UeZFkf4mFrihvFIkt1lhoZ6E55gFo42Ub75pe7yX/DLn5J0yWfqyRY+Eqw
o+B+JAH+70V5hFIhVRWfAwCjeKkVr7kfTDvZJG7otauodrTeE1wqHV7m6JiuBZeZZ19SYJ1gdf+5
hn76Gcty8OnbIECzMuKADVq8pb1/R4qmPXiq1x3hlNnff4ZOeIX/PZauqogalH8kin0eK/TDvBl9
Prz5YaL8VdyFgbILHcvGf6J6qduXAnW3GKGZsGn2TRDYl5qRZ4rsFFowAonIngH+nNx0hWIDWRAN
c92cHnrxKJokD1FEyOVtWRb7CU/q99d8dtmmk4/4RcJiJJ98JQJNaiJqunz0LQ4J+AA2UWU9Ft1w
ATByZpyFAgqNmW0bxqTla/XpMcZqY+Gg6GoC+x5muV11CLGBLX1/Mee+DTSQsHcu+yfVOK1fmrnU
cdAnYQBnxB9wID0Cd/CE9fi/kAOceVbcNkIQ4TKxSTtFpvRGVecWZ1wHuNVNEYb4mwZ7Ljmbd6hu
fJzN8qWd95lv+l9DnrwMxtSUJCqoy4ZC8hZbrVHsdHz+umOsYfWsq/k+k39euKmXBj15dHXvkyEd
Mahc1U49B2TZ+FdBXa2F7Jfk9xsh2imW7GoTDQc/dsuSOl//9B/+iJOtlD9wEOoibvYidVFr0zM8
VAnO5M2aj9InceAlOhfGXLYsJ/t91GALOFRfgJPGyU6jEfouU1HOOnUo2oLx2nRQV8x9aD5OFnl4
2e+6e27C8iArVBlDFCBRYSMytJfjtg7A8cLPObMg83N4dchQNWiQnqwNGvkCWUh4gpM9sTqB5Mo3
xdb0xJVweSU8s8liLIvcQ8TkEMWXo9Cn1zUZx04a4+WbewXibhPsLI5XwW1gLzf64hq/PLyvN/pf
o/1xg3wabbGosE8W2f+79aH+o2OC4YCUZzW6Aap1rvAifvfLmCaswmXhW0KzOWWdXGERz2CeEyqB
MtwPyX/rJfnSA/uyQPwZgicFqJWbeTp/0GiKtWLSLQqpAljvFZLMjvqHmktrwmVWKtkOmG9tokdW
mvJhZhz0x3qbk41iyNFNrBZuI+le1ojP38+kL+fY5XdhZ6D5jQHoC/DYAHCh6QJ7ytyAJV4p23pS
Kf0o1Aokh0wmOwjIEBn1C5+Ar5/Xk3FPjgiZ5FdzVpaUTqQ70T+E8ztA91UD8jiD9kMp016kxIQf
Ugh+zDr6hs17CFrDaKPrIc2vyxGFrAAswbrYJvqieDr5aSeveln6uRrkaA/UsbnOlB9ZbR2iGB9/
2tu1lLkGNI6hULe+euE883V/czLyMok+zf3MEhRBU7kpCpwWcXyM8uYWcjDIoNuClGSyrOwuq267
9JiQE/L9RLg4+MlLMGFkEfqUmRBbBHan/bbNhat5ppqnQkKrCCqVnmTjJUhTcMbmhdG/7jD/vnTt
RL9ZlblCuDs33YjzfdahXQmv1bIjOihbRcpI7JziaHLvLDnLjaLSYUfJKpLthfUzCX71be/AELMz
pdozpb2qyS9IK/6HGctWkInISfq0e5gM4dSEKW9wqZn3XZh6qSZ5dWm6BmRTo9MdP0qdlJAxv5Zs
vzxK2JELvgKRFjilMHPiyz2Z44BRtrcF6ujvH9/Z9cUieRO/OBd6ulkUpa7VSF+qHF3TvJF0qtJ8
SOej4I/3crtJiwt34394Xv8e72T3kXXGXPDEKgd+rys3ll3B90qr0cEqatOMtHGPu2qyizXV7tE/
BJB9oiXUPjgO/rNlfFQgZ6T5R9g0OF5BGFcXZADwr8+tbTrEcZSLbGa/nFoCsTSCBSDh9NpjU8kv
mY4qltBUqwaKDV6G6itnsVSnS1GWfKoV4UZgsTVDkYYfgulWfzLpRIqkLqQREDx/K4fCVapEu1Eb
j7P0runFXQNQXIONpZU1LLbUDgBBD63NhLYnWkVxYy0tovsh/tUNxs8Iik+jNU6eweX1N0RExWTu
1WLDfNdwhvymjfgY4tnSJwSPhXAnh+GKeIYjQYT2FF2zKHqy2t6L4W+zHh7odG9b9Yp61jaNKWZY
r52UfugU9qvs3myyV0msVkUVkggebAsioeKp3k5atiekngt4kghIVFG3Eyb/w/STh4g0YQRZMIAk
GgXUnhU0rcAJ07a+nWb1Q4sbh0bXiiabPerxYRzFrW5Mt5j4HR6Q0/vClSw2bgjdLUtGu+72hYo9
HMkYD2pV07m0KEGMb5kZuU38XEdvFv3JngMjloeVmu57GmMWbduCtN2sP2RIQTk6z8ZrLj9RTVlV
Q7o2y8mTBOkgoBYYg22uWNtkgf1CxSuoJ0TSg64+TINF4J1mxzCUEqtwR/ABVlq5FqYricU0Sd+r
pFgNfU86r77EuK1UjnRt98vvSndUVf4t60qF5OWnMKM6gQSP+WiEnOwHgZdapWNFWQHYLUX+XaZV
6sqIZ+Z5tSH4d5XQsIVzZyf58EAwJ09Gy19EHY4IVYNqNCAS3VbL6ZJXSNKFm8nSfmhom8zmEKbE
oClEOGOsUaxyW2WgP5Px0MPiFQTSNvolb+2uVJ9GYDIVwffX00Qa6yw8+EL+rJizOwsKnAAarv6R
4EtMsai0YvI8htbJh2spPQTxbAsYisTw1qy61aBWG6Q+IdClah2GGaF6v2Xh2icnRoXAVBFKOHiK
dB8b41Uq/aooqeXVfBuX9ISIebUEakbqXleaK8l40cqtNtZPVWNtLGX0QI3NZB0Ccr3JytaLWggr
ZbNpSNxKS/8hY4ITELpT5ztCaR/GFrtt6w7YAQdDvB9qYW008Z2Zkx3rs0OZk9tyPlrBI5dMR4k3
dX4U6mijC7+b6E7UqHM10YQ5ilKaxYEo8Pr0OZE/RuM10MCFqYesU7HM+Hu8DHbZC7ezNuyTeDOk
H3V5m/eyM/IW4V8jvw8apxk/xM1wM84KHa+dVBkOgSv2VLh0hY05JZQ4ewxaCAZMbWNu3aamxSZq
z3O9pdzYeRnBl9pAJjUCRLsN+7XVi/vOau/9/DZVtVWn0DG15mvR3wey8HtS5CdJ24oxYXt66Ilj
vCvmYK2Ij5rCKwfBMFfep0pYF/6TFHRUh+Z9Ayyt0K4k5SjkFtVNf1tqxn2XpHuzkm7GoruF0r9q
zKca7kbS3GItbuLfWfIsKbRcA2tTTVDAxGuDaI3ev47i6DB2j/V8RyF+k5nqbiblUwyxNJUfKDM8
Oat3svAy9qVTKx1f4JswujeZbaX1bAV3UzrcRaHiVYQPKSpX8zbMP9rypjZJXryTlJteJ0vWv+7C
XyAB3F55xMgGtGGVZA8iOALfuJqVJ9CIXhxmhFR3P6lvck+B/+JzsuaPDDxk0t/T5oXrhacMdiZ5
EuVKGUavNsWPEvLHZNJz1eVdCbI+pJctA2XMePtCwAUETrPHxqFtzHsCi/k3btn4ekTfHiMp+KHW
9SGYH3TlJWoLd5ZCj8hakiparwlvRtFkWcKyOqWEVj4GIrax8KBmildicyMUkdD03tXihT5Z2xYp
K1iI10rWeUX/JMQqmIrmhy8YQEilN615rrrImy2NTJtpbc68STW12MkBR7Zmi1fbekcaR5BbJZqO
hmoqOgKjuq6MyYmaHFbiPgsHp+eFJfJ3nZvpJozbq1p8ln32IBOd2eg4CD91dX6vDVYrfCG17izr
Xc0KIlQHsbqLjVddfRP70csBLxgJjAp/H8ezq447Nf0YaasWInxNtBa5YTejV1HPnskG5pVL1Lte
XKvUUzWt8gzak2R+8p8jOaE1bXXgz0sKoDlwal1fWR3yJ+VQpFca7Cirsf/kE03mvQQWJFKszQAr
vjWPvcY3qt+1MXZEicisOx+SJKnNK0u6T4ZfifxAcrkdhz8NdatP2VOXNTstwJUYxZu4eIpY3QdL
XyUGDTJrvBrb6xliihFAxxN4ZQzT66HC4tLeq33oTiMxxwn73NSg7C7oXitBu8s3I61j1jGq3F4i
Aba0AHfm/oNkjXZl/YhxUpvNU5rmqzaoN51i7Hz1Vul/pk3C1I/sdI48aSK3iVUnRUZjtaQwCk+B
8CHH+kpI33TyMvmqr+iPALubwRaY7KTkcCNBONT9K7XqN+BDvGLcyFVmd+Jtn7z3jbLyy4ey/0Va
JgvOPlZf63Qd+s+p/xCOAu/H26TNjhx8aNmzUDwHPtVmfKBhQvkrz49aMu9qFPeN+CTrz2aggEdF
/9A0ToX4q10EmnwSjPsGlZKklo9EX76MJv9GOk8seE3BB7y5BRC00mmaW8DGAjnZRnW5SyP/WPe0
Tfp3RJ03UD9vEqlo3bmVDHgferrm8/uqENK8Iib3VQI7WwvVxggzUulZZYLgmE39Y6EF7OBJ19C6
27ERRRSz/kYbUg6kKIPqcDs0P6tCupt9/5m7SEc9mJC2NtJEzDUSCEH2ZPRIdeOiX9ykcArF9Nrs
8odmkhEdHfwxsxu1HldaXZHmta6QvzRV+qNSPrj3cYvdfSaXYOge2yDcdLP0qhk/1Zm5MBD6mbJc
tBK1+l9Nvcdq7+US5olC3iZ5ZsfqYo1H6VDF9O7h1qi+/IvE8Ijw04xnMNCSN4Sborj3DawspelZ
070yZjfT0Nx0xm+fPKNYLzYWuhaspoMIJ7g+9M2RzMEdiM9xlB0997psYxWZIzL1TKnhxx+aslkP
hb8m1dqRm8DWlQxrZHTfdfAfE21rTOtGCY7+2PwgTPY+KzdCIt+LxkRIgcaa1FHWDyPyGaj4aoAR
fflZlZd0002nUVJqw99SehX6rWeO2ovRZ+wjE3RGuY+eaNPp1k6pRcefrsvq5ySwt7Ccmr+cSQ2R
pMMw3IZWvwn7WymqbDFKXseEb0J+1YaJFyailwroU9qVrO3BkyFT819m2KWRMe2LBBtFpm1b9B8B
CqNgILMMf+0U9XeCMHhjcashjRr1DPc0uvDsRYsqz+ecTi/dlcKMIvm21sDvtSwlgQzrtAIeArIT
1kEn3oViBlDtFTLUymheEZC5XfIgNfQVpuSaXWzyDsP4tpCn7ZCpSNM6V1PROY7tvhdqYGjs5asH
oQivfPTe4Hofe94PI03W1hzBrexdIQ7XGgjRInyp/PuMsHU4o8CGbRakdV7t0uR5HoU98cjsgR7I
XfcM/M56TH+t7bZVtS3aPEQdeANvRV/FZl2AR2157OCcUeENhJ/xXnMsBFGOhlQ45qCsE/FAid0u
+mck80hFVDsqF1NvRpMQM4CQfMhpBLuWP+j0A0iYvYBlRUuuYo0JYzQKHzDA4kW2yjQUKXLhlpn4
KIJ1NqRdiXmneyj0q2maNuRtk9XUOVK6ndGFGgnTj/OO4JjGeG8Fv4lqtf0aPkoBK1tIxNspeZTp
uLb5oyjH+0gV7NAisc3sVlZ4pSTx2pipK3L819O7gh5X5Xs9i2nU7rPitg1+iN1jVCybHNgrvMMT
XOvCv02mpwpMu4lucJBZKfR0NQe7QrzqQX9mIw2r+GCRJtFOI6Kn10LY991dFd7Bd6bScYNs0hnM
V4uOcGkS01Lxt2FHd/Ej1gKqvI/KTGbZUoRqUNeYZsyuTjgYEbjQ+l4rME1DkU2y/NdgPTSRuvfr
PaTuVeQPnmjV6zofNlJV2zNbxCh8E4uH5UiVUW/zsUPlkt0n4racHuN4E2R41tXEnUdpUw4brUGM
C3ubggvHjbZ+EpS1pV+rieHJ5m+9f2KWt90HsmnX0OJ1Zdy1KSfwKdlUirlR4/wxNOlr9vNHpG50
nMxl0d5GApSaLjF2Iu710IztTru2sj1Uq5VIg7auKzcAZyBFOo29YJ9wJ3wjnTmwgI8Fe55Pvq2j
XS71AzB1MNdEP3X6YQ4zW+6ux/IuS4VqlWWiv7xjEHeFqyK/FVGdhub4PJO8mIWpm9MHJ/QM1D15
BtlzErGFBhCbsOML0ucgv2/YyaeF4XaRdN21j7kQ81ZGv6KlJytIeb8QIZ2yQdooFnaFBBTsnGPR
Ys0sHEPFvPw4Vxviax84JsQ4wI5NqQYcX+XYCYbSsPMkU9dRLfJ+tBqcHk6dlVTslAjZ6TTx9a+E
qKMczI6FG9yGxVM61vuBj+4IEv378s2f6tFfZW/qX0AXLeTpugjp6KT61hiqODc+pb++QTEo9lem
gvQPQZF5H8TLdA7XBpFIafyRatNDNT5J0MYu/IZz9ZJPv+G09N4aYjoLyQIHCQXuABhIfbySonlV
gBAuu/IWVxavA4oVvqExkBe2U06AJlytTNQTA3tazcko+CQJCtYh3V74fecKs59/30nTQzUyc1QE
fh/wBXvISkcoRwfuqSNYmm2EvzsVsF/gjjSgvh/5bLXr88in1S6CMcmEYGR1UrbiaNh1+rMDnRLR
6WnHEVwwuupEsUUD6a2QXGnNdlBekvFhKgnvkPpdBdOd7JY15Vu000jDm+RSvetLV3WZQYC7JTz4
pAyfNjEGGMmxGuCQ0o6a07locdGQboc1RxC0VDvRk53keNG++qURtYxKmUk1iT/Cl3XSM67DmPyy
VlwMpf6a8hru9hUMEzt3pw3u9++fw1ft1sloJ12DKDEnlSN69cfB0fsr4IwklKigYVcSO+6VvBJX
gcNX/cK4ymlT6mTck5aARJHRjEXGXXqtaE5iB80YBlYybDfiYdpIL98PeK4h9fmunjQCIlPHV29w
V3sBKUtO7EsVXnrbL41xsuLIE4DRXuaa0kN4yzHEnvfF+3If5dWuXnOmWH9/TWeXOLpr9JNU9Axf
QMlxTcEsNxkQQ4rbfizZMhxrXhDlHLqjsFUevh9veSanKyqpgbqyuBShOp08s1mm6qUCY3SK4nbZ
YKV5zjGEZ6dObhD+Px7Y58FOHljcoWsKJAYrtc4bZR9kov74/fV8FTQwCckI13nNsGV9Se/uAj8h
sYQGxNL25jtJe9DrN+NufOLqLseMnW0IfR7vZNHrJmmoxvKf4+FhcYx77U5Y12t4dBcczctcO31W
loatmB4snqlTTSa/QlHqqGZ9XbeEKlK5XSOLvjwFl5/83TjLO/GpwVZU45ySA84UJFUB9zs7gV8L
iLz/Wa/z9aVe9pk3TJElYMoqjtEle+jv0Xq1Fv04RGmaZ5OtCcfxosjl0ggn066Oi1aWG/SPlLE3
PQkxYndpnbg0xMkyoVdqNU0BF6Fg3FHFY0KH+vuJfXYEWSbTTFT5WCgnnxBBDFU512M0Jd2rYFxX
NJ2/H+DcTFZk+Y+BEqLPF8GRXElxDoi2dsQd5f5unVy1K5wTVP5XkdNcmMtfySCmoSDzUDW0TRAr
/3DmPk0yZeqizFweSutInm5Hbqhu+jf/sOS0tTZtDqXwrI/vL/FP9tvJzGZQzVxS1kURkuffc80w
lEIAh4sASfsYlNjRsagsO91YGinhJ4sfTEWWI+Nq11ZWQjiKj9YhMx+bhFggzJBEgzdm4QV0K3Gp
E5aAhaT5aEY2+pxFJkJOIgFVKg6w2SezJYaOvA1b01M6tj8ge612ciq/2tdtuo79lCSazA5b1W0g
9Lb32gwEmTq15WtO2GuOIBi339+Bc8ujIlsq7CYIUciPT3aHWVDLgRph5F+gD9PPho+0vmXnbEcv
8kbbXhjtzF70r9FO7rfGJzoME0Ybf0wuJdpd/Ax7C6PBxen0RXm0TCcEI4sGEALLab5AWg1dRzg0
HbSrJX/PeB5eyQVaz7vGW0LZ+jV5GUhlL3zQzm21Pg+rnDTk1WwYAUPjPG5/BPeiCwEsu4PzBYFF
fa9/iod8J2yT5+/v6pnPAFZnSUKHgmpPt06Ws7E1yi4q6eqp62CjbBKIVaonb/7P8nTuKCB0/Ot/
cEmn1hHF7+RayulJxsZ7FHyM2XOu/J/VecsY7AtRFKEhNU+xOXWttypRQJxVDgFwyFvAtfCYmndl
B6PwlQxU5/tb95X3dTLgyYScoki1goXNEW+XjQEOom21RXPuXLSknFuvFdB1Kl11vtWnbA7B17u2
NqTKmXZLxC37gtimoIz4F/epbWzL9SV1yDnthYLpVTNVqMLSF0hHFrb90JZsHTnH7CRPcWLHuidb
dF+t273mKjv63xt1kxyDG+GC0uHMseqvoZe78Wk17wz2yCkyAkeM2oOhz65SKrRoE/f753dpmJOP
oNlWvl9I3NR6fI71tTBMno9P4ftBzi0lCnJBHZCGoXAj/76WOfMNbe4R+CoYIedjo8uuT89ZQon+
/UDnZyO+RwXZMiC9P5+rT3etwRie6gWC8Wnnr5XNuOm8wfFX6e7Su3x2neI1RnW7ZFXzqP6+JqSa
Vh4aiIl7ApcpirEU+x8GmeD5de5mTolD6qKXZ3mXTj+2n8c8OYYqgOerYBlzsNWdVbCjGPe8eJlj
rVPOvVSXv7+dy7r3dTyeGJUhUSXI4e9rFEsraCURtUBUvlspcgi/s0uKbFpEHICprXCxfj/g+RcO
xf8/Rzxd/QcDvU4YN2xdx/ptTutN3lWPFDM2Uoo5VDOfc7XbRp3oJXGIrfQ+R2WQagieZnYWbRsS
Y1ath+ZYiQ99dKHSca4ag8QJsAE4GKBkf6yBnyZXmiZm6odM49Tq3TGSPQu5YNnR2p16dTeFlD7K
1J4CIDCN4VGwW+lh4BlCss6s1wB7SUGzMmoaO7eIN4XAGGvSRi+ECynDZw6gCic1cBOYzNCtLkWF
Tz8zkNFkyQE66XRGsFHdKCiEYlRPE/6YfsgubHLPvdufRztZp4ijMwW5YbQiCtdVeT9q0UYMFFtR
Lnykz+5vP4908sb5YWqhvmEk06i3IVsgdaBto0eruYqvxHFwoOdSw5ce/Tl+gNlMx0Vax/mHGJfr
76fpuUXz8y85eQ+lIk6mUFmuGdCylb9PKLSiS6/C2UFkVkyU/WjMTpWJ5RRN/hBgSFw+d8Emg4An
uIbb2+lPhXQuYPLXF7935z6x6Nb+NebJXjaVO63pUsYcdkuUVO4kO9ouTuN1DlEVd/m62vw/7uSn
AU92D72SRdYYMmAu3MQxJ4T82b/k7Lx0I0/eBxG+7gBqi/eBD6h+ZVZXsXnhY332pPf5xp28BbPQ
RYaYMYaEDS6gy58IwH/jFywnTlSJhLcRziE/jYXmGmLv/Wc38eTFkMOsMkVktI4m/e7FjmZy5Eok
sf5no5xMesUSGitTGSXLVQeDOH/CrWpc2P+fXU7g8UB6g1sP5ujvxcvUcmJLoFAQ34HzHUXkgJ0x
VyOXCM8LF/QVbMnWVRMXpBzUpgXi+fdYvpILeZRxPLeOtafulqJudeVv6f2QgCfZ8aZdD5tL5chz
s/HzoCdnjbRU+aoSNuK0aU/sjU+85biKp0vL8rmqJxe3HAa4ysVB8vfF4agq1N5aSjR2JrjmDr3g
4pUbbblxm23mCfH60p7o7KVRf+AgpSK1PQWFttLYSMMMUriZai+LfgWiRMzehfP2VwM+18OXTTRM
g1POFzAo2Iw6Hf1lY/zauOYajLibYQdUR6pqGQeCDonIanK0xNH3dIrd79+Cc/Pz8+gn81NMKAWU
iC2dH818FRd3kbE1zfvvx2BvxcM53XjpnHAk6lISH/KTjZekZWhMSxAzSffTAqti5ok3+zoy4eAj
bCU7CciHbKZtr6G3lCMbWcBaFCh8VPEGWao3p+jDonCpe6DbpCoiyo0tDuFt0IbrwdTswNSuOl3a
+dmuSrpdhcCPZuoehs5WyvNDEmUxYb6oNq1jiBlxBcmwXfmGTjpWjprNwosU3+bJtk/usOpZ4wOZ
1WsUNdo2qjBqyvP8qo1oNcMPw4TTRDhPeuikQ24cuxC7amXjw8CyfC9TQq7aekfM3GYGbtGjSgxT
/2oBn5vTvreeLPUJSzAOwRVM+0PXoXomfGussbeNw0ruTRJohf/i7Mx24+bONX0vfc6A8wB07wOS
xZonlUoq6YQoyTLneebV91NOdsNx3L+zE+AHIsgSRRbXWt/0Pu9KnplRVRjaCqq1WGUIGXx6+B9D
OoEJQvuq5U7d6s/DkHpyXnmxZG71+ZtV3KUZck1mzfupG1Y15SW1C9ZSNDznUuyOWcGYtuHWFpOH
D86eWPypzPkj6f+Lj/rX5icEmGD2KXdRtRsWWD7bMxxP06kW1cu4VlboXFeIE87V0nQ/GXg6R0vD
mTfV+pFkCK7+1B4yL3Az6Q/v+W/LWuAQiDvQuaNR+mWf6lqhAWVAXu/vw1O1CTaRo9va99iGsfdH
Ztn/52qYAek6jWikQf+8W7HKVSubVWaSJdtfqgt/nQHNd8aF6IaL6sGad/96jSmPJfQvz93As4Tt
H2XUr21LpNKpWT4SXylm5rH41s7omNvWqX2mAZpTJY1ODktrKjY0oksmOyQ686NwFfAOGBkBKMyr
Hn6ZzLlr4eTIKuMn5hXg0oIxambQS8csbkW9fZhKVdX4LpcrU13muFdKB6sC0mI4WvwVN58SY9CB
oPp/uL/f5qfIvv77/n5kyj9lAVVg5nk+sVGFaxFOCZHxObkWS919tNq6b0w1rP9YMvxdvsjHp7Ch
kXiIv7a+ShEyDwDGR6cIz10vWrSvMhitcZl+BMGKcX0u3TrhAiOuMnoR6z9UwH+caf/ymf50/V/e
WTOqDKUJ+EwfpdhoVS2NQzfYuMs5D0w2w7FT+aNJ/JAQmgfpZDb2AzLIG+3BGxD/sI3//qT66c/5
ZRc38OxLqRs/urePpV0tmYn0nwtpK6+lgjgQVfDkMqLqxHuzXMrNIS68P+bwv8sGf/pMfk1a1aBm
eLLjmaAEUVLGwDr6HGPxPCXJZynkf4ipfvTd/+Ij+JFD//TapaaRWcrjcoTCP5oQJvNB+8cgteTo
LtzUj7832eRV94p7tJ14DeyCSwyy4elPfbDfLfEHS9KUqTmZxq/dPSlpOhNXxoo5jb0wCk+jrG2i
YcKNbx9i8Fy2misP5ve/3lh+u/AMuj2QK6nz/kuZMpo7A8cV6KRaH+6YGV8F6iaemrWSxl7dIERp
LqJWbPIuWSiMywlG7mYpg7I6w86Izf76r/lduELvW9YZksCX+FdWPu05tawbKttZifBFCNCaMD0m
Y6OUGd5fX+q34TQBGVuOhrUzWtN/3sPrMTXMDDaeW96kW7QqNNd3i6sFnqHaPQYz1C3+Sf7Tn3iX
f7zur6seD5aKzv/jlRsW010lba0c85Q4j2au+KhE3/8NK+vfvVw/3+0vi9uS6mToY/3ReRccDZ5i
G2eOitiiqJ7S5CxHELqi0B20LyU5KAhhgn7rm4csOSpKsVCtt3hq0dr+KT79XeRo4j5N7dOiGfgr
F8scg6ERc5N3Polxi89ss1z9J58zNgAqndPHnMMv+bRmRFroP04W7dLuklV7fMTdCdEB3u5rY0Mz
avXnnvZv8xkW8v+76uPGf9pYEC7j7oQYhXKIukkwgdZBfTEB6tDXWP4n6nPSjJ+v90tE4guNaA0G
18Oq/EHHd4t9tHz07OVdvf9TW+/xy37dNUnRTMNgFoH//VJ3mQSjlzKDlylKXtOGMtqzPv+pRPG7
zuHP1/glc4lkP7eUgGUSr/0lGzETHLKH+sX9Ez/kt8UQPOjAc+MXzFbwy93kQ2HgyPEj9NA3pZfs
paW2eZxzuJH94bz53etOvPiwpaCzgDvxP78VZhyZ/ayxxUtyvC+TcBkA6vnr9/03ByhGxjhfUEwl
mvr1bvomk5E8gtNVH4O35CeadjXQCejS4DT6+a8v9rtnp0oEwAqjQw+Pv18WV5hX9VQ86h95Op8E
dXbC0Uc91j4hPLe79jAxHpugcuypL/lT9Id7/U0AR12TNiiPVGIc5pctPJpNvxSxtETeiAcsw9gt
kDc4jU4mG67eho4V/AcC4n+65C+7t1EWeNAGfQ2bns0qRfYacdNC5I26aIsPinmp//2l+R95T/57
xpLH8iu/tPXXV7u/l//7cYHPopzqKAjb//rnL5u/fx18Fe69vf/TF4u8jdrp3H3V09MXaQU/+nfH
uce//He/+Q/LbgY3v/7P//osurx9/LYAR+GfzSLZ+H963x6//x8/d7hn/NxTkd3z6P4vP/EPA3Dr
b8xUyooFbIM96Acr4u8G4LL4N/AjWHyDwKeopOHl/d/+kqrJtzSN9wU+/mOd8K1/+Euqyt/ojMkm
E2MmTVTF0P4n/pLML/3o8P60TYLUUVUKP7qq09njWr8ujgbbNb8XwUnjHewS3VGiwyWxF30N0UJG
tCUtrAC+pm+hNKBOgBJR3/tw9xxl6kmhkWKgVu+dxsQ0Y5zDLW6/wkqTszc51mZvEKbBrjQUb7Wv
AmdLGomYbH6taGC+RIzArHO4/wgMHckczEWWrMA44dYmvwD+Dp0c2N1iDj4nWWvseUxrp0ZVYaVi
5cyFVbrN3Cx0UTftiv6Q3WGgHFRSirCpLxbpZD3Lg7WeM61eUN6C5KxqxwwIV0Z0sxekwp3lXnTH
GKPzjBWKe1u/aPV+0fPZbDPLd6K+c8ASZE5NxOflSdHYdRFtfJE2K8OrF1oWijuEhrroArLSuUHB
Cw/aqLG27BvxCR/KZYw/ulPpFWZzRmIwWHOxRokjCYgtFtUoekfTWigJwbxS+8y8GlZtd7NAERNg
qSV2+DjH2hK1uAT8uZhsyyT1G8b2XAoF5SALgxIjfpLyaN0VA8R+XQrcUVIXijKiDNHrhZx2+X72
8PtAkNkkO7Q7lTNEkugJ/kYre8ntGvO1RNHsZXq0SDPLdHzs1B1Ckp1oJtFm2IQy1OGpSBH+mMqi
n5gS0vPDGNYfUsTLg414QJ6lXroackM7GQkDSv1bK3/XCovhIqU7JwXBWqTClda2gKJnu24ZntaH
YCPOY2NLxjR7TfUxJm3gTFI6LyzrK6nxKdIGpv8L420sFd9BU6O4itbt1LpqnNRkdnIqxVs1Wu0q
ygGTT2rpgDZqvFY2i604Kmtw0ypo3SB05axfSKPA2LfODEyrWCjysnWsqqibEkqPKEKXZl3eA7o5
9lQ1BGIFeW2T3KcgaFYJTD8/gyZoPjRf4MTljuH4WG1zB5WgbYTTvFOQspeStSeYtxmR9b1WGVVw
EnJuN1UMbD9p3+AyN6u5N5+GLN0HPoeRnPYG6h7xRssj9PoHd06gQe5SSfKZvHKDUUZEjMgLgMeA
S70muXOa8pzK1k5VvXKmPtsEvZwx52UhVplyty8fNK5QWnYcB4thynOnb5FHhmPqQ/+j9klGRcHT
zzxqKe5EgwO4AVJbw0dJkwrhJh5kCsFdf5O7bnL8DrnUUH1IQkAkKpqp7Wvpvc9hNAlju7CaIUIz
oqIngG1jJfPN7BqIlEbPzlArr2KjsI8Y12QO5fVQtNeSJ8vxxIh/2Rvo8qPTOFTvfnkTpPFtEE0W
VHHMfXRDmDgBvM8FSPPVgxEfSe45H5XIFZ5TsAoOej9ZE7ZDg69TQls7MNII9Q1FVG+qc+XFT1EN
zXmzEBhIcaYxLkkVhkOdtaJXB7ndF/AHavPexHq7zCIdCSkN8aZPKbPg9tiU1rZLZjDe5bymFeoJ
kgLXPpXfywYat2KPeltsZnl0rTFHBxWj+I5NpzfRW808uDEvSgdg0PMgoIhOdbR5AAZukqYe5yE4
TezMq1igkVBqCNoylK05BuyUWEfHglXvVT0pptLrq2nmHVMAdjeG9hnMJh80xAFHC4bz0IMQz30w
ytFESIjhruP3CNWt1jK9UemfpGTuV2mflnabii+RzNqhOhg6CuUdO02mvdhW91KNxtUgTc8Zrpbu
0AKHCEOkI4MUbbXYj89TDVlamwc3MZsWkmLnloMfecIkABs3W7cMwsQto5CeOIPZ8sPLUjWibleJ
n5heqptMQWVPdxJLG43OWgpNNMue57lXTnmX3lIl2Y+oNF3JDL/p8AEd3QqhiwdI661U562VpIUM
x37hm4zHIoJzWznqzk0pyYcQ+nrdTK1rDtgUqFE1IjpTEi8YpshVgS2xJ2ZI/fs1f5/phcHD1mUK
DUTdWbaYMh5gbGURCMdgcidDvISR8RoTuqHIDMRdKxhnJBvSypJBkwtV86HVhX5ITH+EPNDdsMqJ
4YXoAzD0tLGxAbspbaIujbB49aUA6Wf3HKRtvHpMT5qtiOy9Uwk5aSmBU6B4J8Gk2ah916x0HeSL
KVjNPhEm3ru8JC2U8u4EfmxUOYDFOriSC2TPVS4YC0Eol75pyWD2axKDBAlfkMnq2uKtbjOOHiVI
zN2Uzc+iqRR7CflrX+PGyny6caDh/pooU7CftXFgXc4XQwvxLAOWz/n1Clkz2KRSCP5iDA9I3RSv
Ts+k6Yz/tNO8UqcxciM9ftM0ABSV3wgnOXBmwVT2Ua+rwELUtyEK3sViKjdxFFrLYFHombJo5qS5
Kma9E5MxOnSa6KbiAf5reVeV5wLsgN1OsuSFGrt9U866g7Fa5pCtIuudPbmqTE9V+uyqzhjnOkXc
45gqMqiQqus8BZk96p9+OGJoSoiymsDXekKNYn6oRWgdZRw+tazzlYCNRNN20xqbGc2rjSp/EmVY
3YWsj++G3tjdGCyCau7vgTGqjlZFyV7uaP0oUjUsrcakpVqHHTVp7Yxfr7Yt0GEsiEsOfR7ErzmC
dBMaaB5F+U5VlXgfKvSfpPHVSqX5biYbPIiqWwN8HMcOf4VUq3BbRaE3IIb7Uq/y4wgQ3W5aLV39
+LLJEFGngiE4TSFi91ZXBYyWOHZ7Egt3KKGL6L5SLkydTcvqA2s7DFOw5NR/s1q/34WMdOx+/D+1
UBaYpvLxibXkLzqfZ2X6MuV0GLz70PgYpVG7JA8arYB2OdHU+jlCpunkQih6rc7gjRJXPQpTTgr8
uDwrVfhSCMRgUVfmXQ7CTTHIE04UDzaJXwyANsNI3RsZumHsKyoA5kRd2RtxpX+u5E2Dy6mjlM1x
Rua6Hh9xlxAcerUA5ZphOCB2mea1YAqZ7kHR2lm4LBToQHohhojC6EopGFhkEOatq9laylY6QDGx
XitcN8LWWMYwfwJ1Qk9eIAf0i0s7UiWcsFsU0iulPLZ9RQ+RzsuiIzPerEqlXeL0bcuGdkOmdfQD
NUVH3b9V+g0J70muYNN3ra34kYOcA5x+A+4s0fTnLhj1ZYMOOifsX8SoerV3DJJ2ZlUtcinfZfiC
58hDFWB4I6V0SFKzYOC4BVGK0KxEVRsrBRsfPGu/LfARl0R7lFqXyXCZnlzB4247xaEm9Rrm9LvB
V32JDfrruJpXVgbVOFN8qA5R4knG85DfQ1S5gxnsO2ls8WHud32VwMRPNwRyOz8wUIDOdlYmh5SW
HaMPy6pqVhp7e9sbq8oEri3culBfNZbl5bhgjIngNaVGG7zSQD9MBJrt3hDank8N9fYYc2d6f2Ip
go8AJWVP89zZWZFbS8wKqjn81Cvca3IKilJCSI3RCtMPEjYxgwBEKsSKrvqooBJEeu+W1mnAih6l
uK32uaOPlMNMmhEDZoCbTAhWEtpFWTMXj41TxQQb7wAeTqu6gWU5bVS4qj6uBO5Qyvi7FImeIwAE
KEHlVBCdGPBZYG12JsyxuesQxKdeZAG6kltlVfTNpzZ+xlILQSJxe6L2mUhDtJi473oANSc9u6dx
hZ44cOqYN3BAx8bESjlyww9BNhozS+73qQ58A1VzWZKL59n7KJ8zi3zDN2PiM7FbSnp7bPGaWTbF
1WAyn8A2WYn4TEB2wdUbIo3tQ6Tstc72BWqf0ylrJDvaBVpMDaWwQ7TO9TCt1Effpba8uESAgZlb
VTeub1gv+hi/J7FyjtNIWGB/Dl3HAm3Szcs0yzCMrBLi86p1Gs3a8CFKHmwUbILlhfhZcYlahOLW
VetO/tYqIgvhlsuTm2AwocndesArZ6wUQCJIeuvICcoSE4px2bAwpxlbEPwQRmIbespxJS3DjraZ
RrFnlMNFL8M4bU2MxUZgVrG/UmS08Y+IO+CgJGUcNxJJg2DBq5a6hPcjJSuIm37lF6BshBA8qzVR
KTWJrapk2hmtthDC17qzLjIsIqOWsHdoJydriSQqcx89V6BdNaPBugb0hcv+uu516TprgCzUaeaZ
NfIlJFG0hgSYuDY9pXP5Yfmh5PqJWZOI+tymmcVHJhalssbCdB5FGGSQYlu9PIvD9D7QqLJLFTRL
mz0JwEicOqxe9ImAqyM67h/wmSB69P1bLEVUnECCox7AtQbbckxFBYEwwxadfI+1em+M8w0QRcB5
Ai9KCeE4yTdE8+atA8bCjoDCY2oSV5r6kdQhfS8r8SYLGbYnthXgrt22CatSDXinzXSh4oTyuPIR
jJqdlzK9xYD4HaHIKuqiCR8jBi3z7DvJHi8byzCG5bRMfWxc60pfFnnwrW70pf54zQyaFBCROL5a
Ho/VUs0Lav8aAPneWnr50WZNux7DDIdE4T5P9IDTspLIzMRFLCnZWhU0HVMiJjIyvdjJbUaENuUv
Y4PRnYUoOJHKVdhqwnnC+WglCw++gaCLK1J0hkHlsEZ7rskrmlAsRXZ4uT+NHXYdaZljs+TDPc+S
3GXkQF9UOTw9o5lZ4U6WAspIRt2wCSGpfmBUojNmY+DG0RS+ek6i5JwZbDOVwSh8DmjGz2USjjTA
Sd6CIGYcwIOaKIExvMmrwvV19SgN0wO0kAleHAOO87MUMH04Tm429mTFGiLQqtqMRX4MWZRtfDMr
/J8MJmztORzoWT9gPjTwlFcro+KiBnvTV5BwS7a8lpGOjxM6ZVYDELL20EVbcwAosZj5vlVeRnLy
wYLyCeuqxCwpuBSMjhqbGs6IgKuVH3011X2cvgW4W6nHujtNI6Z6tz5fV9dihMyzkyzvQRzX9UuD
jGgM3uv5u4wzk9oCtcgMe6oDl0jQtoRtQLZSwkWSwcVBtgCD/hbrG7E+Cu09nY59k9ohFZmieI67
iSx4hcadWwyTJy17L3QOwm5lCgeaxLd+fg27dSu4VnoTomfKE+T8AFEsMBj9xFn9NLFnJyrlBrJy
hNkk8l+hhmSYLDRgPWE1FCSvmX/pJNWtBR98VHMPAPuYe61YmdFL4n/3hc8AW65Bfh2o3Rg6yAJO
H5aKXeGpM4BYXmDWk4J3acYPn8vmPO+ietXwpxnOJfxj/JLVhdVuNHM1hDc1f02Np/0YbEFNAIrI
tTViFHA4jNilkl0OL48wJYw9bdfptmGsQgM+DvBo2EeDf5jmBXCcDICaONDbgpQQ3yKZlq7ik9Yp
dgtvQvJSVPACeyhn+gqSEzO4UfISZ4PdDartieVsC0PIz9yzIHWEhlrywLTirmaKp7bWo/4Ec9xl
6ImZpXulbDrF43gfq2WvbRok72ZAr5QmJp5KgeRpNZJrCEdCdzK8tKP+spTlTTe9B929bioOLxB7
0tm0Dkn1Mims40ev39wG0V4d72a3a9pvkXxsM0B9YH0zZrmBXjH9wRaTQ+mArTGSSYDKmYd7C6tm
sD4gC9gyvmOD3i6o4sTXkaLSYzG/hdJTY0r2JMWOGWE2NJ1B2ORERtRFnCl90ZK3NNj56YcfnTJi
pKIp7LL6MMZFnjMUsDPn7SzfSl7aXj9M5To3t1LB1oS7WvMhZjvdAGl5oG8v+Wc/mWyJP3lW19ju
ABpkd6RcpAinoNHWJYo7XXFGeSNoWzH3moGNyy5lR6y2Y3/zkyX7p97iD2Ure/DgFmgAcofZuOnJ
e0zYqy6L4EujzCMK34VpsjP91CmYiHlpsLXUb5L6LX44XEFHNfBVb/H/wgzOi4SVDzG4h5F2kMtu
HXTmGWKiW9eXpMNkYsa2KDyyVQzCUzl8101/g3MQYfKxCS6k5lWCMeEY2SSuJoGKrwprtQH3Ub33
ylpuj4K+URoOi4EGKtimUruLwDCxtggE0U5HgHp42cXrPmOkMqZKSZOkKU4+AiGtq7wA8zq1v/Jv
suAojSet23QCZLGlJQUc/C8dLg/almFrl0oNBeLeU7hHqyrtR2DVi4cheLayq2A8cQ3ROhjGOhXe
jVKzBcI8iRKCmX/K1UWKl1F2LgjZR/NkFE+4PCmtaneE23SlrCpZ5Um/qspXy9qwyIKHB4NnZPiV
vTTC93D8stqtILsCA5oDFQC3nU5++CooT7n69CMN7MDTfG+s00ScGZ20/lyXu9HaFcbREl7EiVj9
CxaLpJ6A+EDJGRVQaI5oOl14TjECC/1rWu3zZiNQt94a+jWZsKlbcb0hA5DGYB3oBAYHA8J5Gnfz
LUjOs3zws8MQb6igDvlWJv8rQYJWGVvYThze9IBjbiXG/Ip7L5eA7Sq71ZZYfwymO6YeT5kNMMIi
jkubGuH2CJ7PDO1c3Un+3qr52bU2Hbp8KySeoT7VsgDuaaHjQFVG9646Zfq25PGpD+e/JXiuFl+v
XW7trXKflaekOrTdghsUu6e0WZnSkjvSp2ue7frhJERvLS2O+BMPTkKYs6qcpvL8qlEbCtiHJY8x
wVy+l8Fb15/ZaKbsmJqHPr5l0Xaenir1tSl3QrEeWk8CDDmv4/CqD7uCQ6ynNJV9GcHTZF3YY7Js
k8l7Kdy2/lkt74UG11Vjt2d7DSyCPNuKKTtt5/lSYqKW87Sb6huUtceGbLlwS91SfDW7Dwk9Q1B+
6fM6ZVFHYMenC9MhRKS+dsA4pdSX8E6pbSTqxi+2bbCkRuEAgORkmOKDnHzk0p2CF3+9VV+CRaWB
7Tll4Nr7xONJ6SX6rmNGM3GMUtCEsZtPX0Pw2gVHNb9k0louAMeT/6jykrKlUbokfjzGLATSSKkj
n+FMclNx9IZqV2V3WIqBIxbLMnpSop2kPFkyDoLCe9Rfa4JmAY/AdHztkk0W7PXqsxqvc/OcRss8
OTYxWU/yKC7ZAxqeIGS7GRREv9/wfBLzTzV4jrLXNmRAjhenxRjUrw6sEcrwRYDayZ1GzxqPGcXD
eGSANdlzKCuDx/vjUuYdgpaC45anriU7pV6X0VUix8+te9c+zQ2iJidBEDk/cX7xZOBVmdmFT2Ue
mOeTVmq4Mfu95G9xicyiz0Ei5qFuZ00fbTnCiWWGbXiZqqs5npPhaBKNc0t8BHOxmPpLmjGQ2j4O
xSzYqKjR0vU0fGQcOby/xY2zL4ZcOetLyycbW03Cq6Z8ScHSEjZAblDsGJLDoWq03zUyVqk9tMnz
qLR2nN9mhgovnfWiGgs8aPgrGjrBS186/vDbWUFg8sV1Md17EwzdDrhqYnod043EmcJnah4N8LL6
losyNGwBSip32vQpkfi327lZ+vkiFI5ByTEG+Uvgl15SH9bsgYgdpzneV4WyX+2NVEOm1Cmkjdhf
2U5T62NOrrG2ix+L21jm+rLV9gOBSQrcK++9MYdgaw/RiEtqCsTtQryhiB/DuEmRbPFCiEtT5o/F
56DPWjCo13IxBa46ozObVnwp4/aTjqT+pJEBZX/zEBgsdYiM9FJ4GwisVYUi2r5WoeBchEx3dEqy
dQqSbcJIOKe7FNYQkndWfEygsPLv+LwMGXZaf2qgucSCI/frZLA5mUXzrtcC7ayL4e9IzWGEQfzx
Byc13vGDrAz+LHmyu+yzF65Dw+sHgSqEy+dZzDQPTeZq2dMwLmppp1LlkZaDuK/GjKTzdRruPR9L
QLYGxq5z4/7UlfSGRtEzqk2rL5rGG4ZrNrp68ymmq7Zd42cFRZQmCOW0aToPpSeKHDvRl2bsU7jA
mr6kOchbrPjPabEqBof8NhXBTBGHcCAKDHw03+fQC8ZlywvFSIMdsq8VCy3EKWuhNLc+vrIVJwB0
6CXW/r4DORvsMaFVpSWVkTxwYTl3GCR1xG8U0bq9SEgXupG89Oe1P+9N80Bv0WhWNa+4CEgrtY0+
3NB16ZaPgjPt/SW/K6/2VktrUb9VOKbL+1BYpvrRSM/BsG6CFWaHGSOxfnUV8n0HRTN5qw3DhmUg
9ivQdpTt7Sg+xco19lJmvqatuDGXMXjplI3+UmofWfSq4y5WnMR5BWcTiKhibgr8AUVXx8TR2Bra
00ykIFPSvpQkhcWm6HDo6p87LHW0A+0HOMSwRilWxfHbkJzi5lIwK6NcycxAIUPhc9PIVbqlyjoA
bxA8Kca9ybYSrm6hF9GXlLN1zvR8t44Vygu4Ow7w98joh/k4jq9ZepG7u6Z8huV7S1cwgUPa5Sut
pC93qvVd0+xS2ZW/K/Ml1l/Egm6VSPkm/o6SSKWApz7r1WmMntL06pcHs90V0H81u7JDZacT1sQ7
s32K5mOvfsWRC706rDZTv9Cliyp9i+NL1O3Ndb3y46Vk0yGErWlXpBfuFO7bna9vE+WtFPDm3Pk4
kkULf17Ww2kevjdYhUYqOzVyASQAVL5G4K7EXQV2pfeFTBNXIfV+kTCdMuw28srxhdRNFuHSbUrG
uHMgiprAr4WxBgP6BTdJe1BeZy1ySJocVbyF0Hk0dln7YUO71uN1OB8i61CQnkXSJqAda722UPXQ
pBqwA48mNA2aIwzA30BWD9ZtzHbNSMSzStNzpkos5U+DHTISXtripggzcet7pSx5z8V8W+fHKr4F
wq6dyVOS74q1L8XTiBFqt6FW4YM+tlaKfgwe1XkoKukwOCHIX437CnYRqDR1lY5eOizlbudTF57f
O6CIEbtnbl0V8WRKe1w/hXL9iL8aZakaW1IV6vrzsVMLfmfv9kxn+pPTZega6U94OsBfrIK8RrtM
9EKk3hnxsa9JpGSVIHJR48EWd6+d8BJJjDOLiVuEiDv9r4xMoI6feeDZ8CwHLMNtCa/RmW21OpQD
mXH5NYIq1RM2Mekky89yuC/U56FY4qSrQkJVt8nGH581zvhMvLEkm/QQ0skL9IOYvVg6XMRok7YX
M/ie0eDJY82Wh7eJ4nE8nBLt0AFEzRrQZHLqjGlldzH1o+IpCWHJp8ck39BuD7aUdidHsDv5rQ19
512LrhOpsbwMgPkXCwEXdnOHZg/IGUkKZ0cNPNMnIs5hdc439n8q2MsPIE4ctCAwiuTxmnBkOx3t
ZvWbr4MJTWNnkDdztRfYjoJTyPCeslWDFTDZOXwWchqt4N+zr05IGV0EzF0fQ5f0ul9EC2FRdC7O
Wykxcbpg/52cj4aCaO/R9I9fS2Ol+Bv9EdE2q9S6Zg3QVY22J//51ZeevRCPwFottb0YbVvhBnQa
Ln+3fxSuN7H4xIS0TS3aJc4hUXWm+ZwNhODhd5FDYCzqRTrkO6unbqufCnPHKTqab3N7mptDLl4t
ZS0sLHAudMWSUwXD1p7tifjUExdi9RlQY6Kx4ahgDJP+3gPD1lOK8ZQ42/E19/c4CGjlm4a1Rkf1
iOwLCnX3FvSoqIRvDT5OE/QWTHZp5D1enTpyB2ObAvJO5dMjAwLXGIZ4Kli3MtacYjDspPWwGbeq
jRK/ienpQRMePjT/I3qM++LCzUSV3ajCEi42HMEnI3+Xq0Pvfsi0sZBDkq3eKn+hAVzXcXzZScVV
prDSvE3T2ryKwk6UN6G/JIQmEi3V9Ww+43dcFPdaW4rFPR4Ogn60eAiNtO7SVRScA2KMssbkWvM0
39rwXgkVz3fV6hu5P5ft97j5rhgXkZIyAlTHpLtq1KQb+XYOX4voRRq+TXwUDSew6AxhsEjqeyOv
SzoLI49iJUkv5vw2UwAjinAljYpx9iYYa6s6B/ha8x4UMkRk2Z1xdf4RQNMepBRm5RtNuD3qYqo6
OUVQLMIJK495XgTTM6tD8pdtktuzwqpniTw6Ud9S6tGWv5HK53b2WDwhQYxxgnEA0vMyGa+CtS7s
Dx+9HVo341mLXqJ0n+ibQt2zv6XKS9icjey9rMn2t5q+wstt9Fem+Tbp1HM7t2b/lHyKGpTp5Avj
8rYvgrP3cms1yx8T4iiNPU+leiMDJ4b6a4/+0bAtuzVWbFk552gETDpv0WSJJzq7MmeA5JA3lPLV
UN+1KV3xSMVxU5YbjYijdzGJZlFFkmDn5kppF3r6SnFt0p6leQfPuRS2WgRflOZFXz1iLl32qEiy
XqVPaiej16Ruw0RUtxiKTSCmDp7vcerpNPEJK9nptWel3g8+9f6Sv1Z22SAUwfu/LJ3XjuNYEkS/
iAC9eSVFUd6W1QtRKkPvPb9+D3vnYYFBb8+USuTNmxkRGVH9ifGu7rZIxGQWQ9JnL/xOQwzOcwsS
oqnhBJRYZKHsNRZAf6aHxqVSnpTAq8sN7StQUFx5iAO9ugGChqgzyh2TQyWffdkztN9G+RSze14f
0/i1mFyJRRecgIbvOnnieeRG4Zn5Ueco1I6G2f8BgFB8jasNbalgbZrpmvvXIds04Uc67QN9HcZf
VtmTKO6RgXA2x6Ofniz/hVgXJ7Jl+WM59xakI6XqyKDd/On6KpkcS3eJAsHvETnaYazxuXfiwEtl
aZVC6MBcy3Hm1d1O6j1wOUK8a3+V5xtmlZk49W7rF1dTfy3EfeA16kq4VVDtzUOJDUJK1bVEWRIW
hyPeQWtXGPsqPGKBvsmM3g6Uzzx9FYmDXmXqXp1eFqmUQGsjLUU8BTifVrW5E4cjgBMU0T6njiT5
Oy92g2tUyZzXWps+fcUixEpICrf1at8o57830fyMuVqUBRNtL+rojvWmZlDOKqB5oC+MfdW3alLW
Quo7Ajb70fxIjadmsNonXXXr0laAjD0JMG7MJLvl7WwsQkTewhh+IZNX/nhVg98OEdgQ2ItHv9Tx
QzioA57/rXI2+Doj+xJqNNWIbrkCZfqU2ryN831ezyu1+h4c0TGSte7268FaDTYdkiqAoqor2TCc
icjMGlpFlkxbgAkblZ9CAYDYZqWnqAeC1lElmuVrShfmV77TGmTlBro72mC8kAqRa64aZuQmRsJC
s5aQB+o0tsFzd8dVXF0N+Sd2EPC0x9TpwANQEfUv6XK4oRbaEfpaP3QTTdG6lS7ldA/YPnKflbjx
LbqKEmS/q5HBMfvLa8WwJYIpFN2GEMVF/9Ix94tPYXjrs2O6gAB6ihjuhSWmMuQ9deCKV2pIijsO
Wzk5PF2YOdr4iEb0hiW0Q/xuOc2qls/Lr5MwgbR2gKoj09nrJE90xS65sW+k4xJR3LR0u/67Zp0r
lf3eIj4U2a756utj2X3wVek9OL66k+cCceEtLT8sdQMnZvcdpwNH3RZnsN+WSIls+lDDPaItgTGI
H0/4bVnb+rAf1J9ZuHf12dS+tMSNpt8gNAF3fvB8sufullmksH8Z9ZLpyqzh8MSmbdVt2j22/4vT
Od+oBX5Nuq2r+dvBJfOXiBSrB/lS/6TxngyvxKjz8bb0WJN85WuoUteSnIoxvd9oC5YvfQm8Enla
OW15VyBikmVtxZvYNdwq65gJpN7M4zqKnaI5dDE+zXcjugXVqZGPYvABCTBEG9DWttzh5NzW+4DZ
oK/3KhZMLEFXTKsbXClUDqDDxShymwTJdox9/LmRLqjIqSaMAZ//t9GFvxVOap/y/b2GOmAVnmtd
2jkNkHSVXXrEZxXZMhm9hTCRvIFFc4DhCm263r9Wrup18S70io1a7Ep25uPZG6yrMr3gTYjffWcn
0k0EvEijHzkD/hu8pDmA7pXyCVksCMiMfaASfapfmLfJHve94pj4ahcrkjYgqOFM470aM4NvfIHM
ig+rm5ymeotf1PISTu9L9elx+C72qje4YuZFxkdKFR8T0zb7hDeAMIj6ZVyDhlfXEpuvkjVaQqlL
ENu1787TTvcFWxC5Q4xPfTwrhtc3tOWY0sf0qKjVtoPBnG4TZgOtXZ+x+s3LbZKAsd+K8UUV/nzl
7vtvynRQ9J3eIZX8m9qjhLNp9FDICPAHYJT3NP3zdSjD029OasllMZDFUUo7MlPSYwQjGNVnlD9z
QquU/hcZKPaoEXJgDzqDT164shfFVwuEJcxkt+zCVR6qdpP/gRzR6wvqeRDR3Nn4kc878nDtKDp2
LoGx5UWEn5O8VjwJwEIaTtzgOvmylhhAgo6Myrn/HTS/pL9V4nlSriOuAQ2vSsXtjr8OzNZF058k
qMAZ7gE48OI71PCb2EYjWrBWwKNAd461CspN9ompzTS9q4SVSblds3Ael391SSRXsO7yjzq/aePH
XJ8Xa39kCIr0IyN2IpUBSDinsMfE7KovFWEfYXEVkQmSwOtJgrwXjNpbUsRbwD+HXI0SIOCgFpdl
4RTtoj2eTVrkbeiVGN10WGzP8DG9RUufH6Ni0/n7sTgSE05BRjsRmIxqd7N7C9ZsjpDUsorWw4/1
O7qaI7XUSyBYQjOa7iNPV2zSE5Yh5pde+RYxQZpbZRXlFzlzqaLdl8kV1gP917JvJ3XhFo2MD0KK
WOYpdR+tcaPjrRlGQlecF/IEROMmkPwtrSXzTWeqV3paKc1TeIBteUh0D1tneG2ZJScOiKRvKxJc
ypc094oLqxGyCORE9ouOO3cANVQPzUbwfyPtGERbhPG8ERKy046kDlIgjIuFipk3tb9TakeuLMk6
mxxafwM1A9J+ifNbN1qOaTkpG3Rsb/Lj03sJC99AxqmfUEBIb8bgQB0ryJwqXIVaFW1L4ZAg6CCv
yxbbY65sdcFb4ooDeS20RDuwYgo9j3HUYow4CsTmiPdx1ZBAidjcnbxwm+Vb8BSv0Y9dsw8ZmZRv
tX4uSjMR1RImhPBdgKFjx4Mkg4CyE7zrOb0MH1wCPRkW7BfOL9Qiu1z656xbGTWpR8y6AVeNgK4w
Rlui1PWuymdXFjsGn5dMejSJtAZpRIexkYxnqv76wy0pD6XqqcWjNERMJU4dy+jRobKORGdnxW0B
TMTM2rYZozUhQHL1WmcfWb4AOOu6XvcMS9l7Z/x0xnfZP0V51ctHVI5OIeyalcmNveJbBMVZYebj
UKYXm+wuaek0DIopKQBIh7/V8C3rrrf3Pr6qbCQknrSKXFqdmSFPT3apwvWmifZAK92CwZr3VsFJ
2dgw9GRXbgUTeC/ntmslConCwjqERSZ8J7C8qLMouFbr9jwEreNph7Ce/KHRumA9qumgi/YQtkIb
IUeg/hLxtTwhY+X7shOdqxJDUegUCZ67lO55BLa+w73TqDeqdAyyE3wHYHXPsMAPJYsIrXa0kwF4
VFp+o/2IbobpE/1V2I0rkhaU2wGg4+wm0dWgufAJfZdZYIjo9sTIs9q1zFWIDmI4ZKoFnHsJADtn
LzRsFLp9cfLXCiTIQf6s6BFDtI8GOvr0SVQDX2/EcqIXkXX6CVIAcf7ip9/iSNJUgCwivwntBeTL
iYJte5+gvmluuSbN60hECVpSh5gpR5J+9PYt9qi+7amuSCpA1mKrbFIn6zIFx9WeVXDjL9Nt+c9K
2M/tWbLe8oyZSaZoiHtfZTot75VP5onINV85IeiDuC7xu0YYEg80JJGLdc+6bAmWVz5S49doQAPF
S8sUHmnrbFiBGGdPAGc7fhBdh/jCNjgadb6Sho0fnRsE29aseQXC+noOmYp4I/hQNf/TwdEnMoEC
VQULcizltfD/1GCJitgM1rGbFlaMwpJ1ODChMja98G8wXBQAyeypOmELwJgEBWXEwF+S8Pe/C0Z+
QxMUb3UvHe7/LlTIxnxjCd8l71kxfiulagfSzsz3pbUNeIm7v1B9BDZUx5kRPY8BhPnQ1TGzzxYy
qTr4koxXpJBo1oKAckMizibAZjQeZifrsPBgjpeFhxbvDIsQAJsJrL9bFmU75QKIblF4TOazwvJ/
XX9k6S849kpArgFPDq1Paop6VvqrdBHpI0C/0CeSFrkOFC+LQxSzvRMUf0yxI0TDcqEMYNpO40pI
GjgNaX/MYssug2/SKblft9kmReDqI7pxhQqN268ZbGBGPToubdqPzN28TQUvLk1Xb2SrzH5M/7g6
lDUJXO0q1rYzSJmQtq6gchLZBWqfBjR46ASuhWUPEs0UYdZowLmtiRwAaS3h3t8kYs2ixLILS2aV
/2so31G32Ep4EmhRDK5BbdW5E5OYCDu0Cblm9BLUlC0bxOkrwWD8BY3EuywKPjr5Gk2PqviRWV/p
xocuvpBhBP/os/FXn+ja/PwWwZP2iAIW8E1XIAOY7MT8KxA2bYPyODro47rN/nrpc0JxnAW+g9AM
0Pqv4RXInMjpqkfACAOcJYsfKr8eSVwoWJEnKnzDCPgB7RRbdEQN4A5MJu3ftZ+pepf7yG6y7eCU
02ko3/AcsssGd5TyhxWl2vK0EGb/OKA+4VlX3RrKI5BWavZZmifWdVeG8TJuTCJzyaj7kKPd3GJh
w2q2mULhaUikbiN1mVGoYAcGGN7B2TDtrsV4XhBhOUKuyp2jBW9yT3xg+N1nXwYExBgQAkEgSEqm
CkN9Ag7hqNOnYeyi6ShrL7P/VMpzOt2X/7QlPEwQhhw50GgS+kThE8KbVcariaFO2iKpslP9xpSA
h5Hgr2RljzpSlz5U6HUo0iT4G6PPJ0ytvl08FWqGjUzecQFsWyQgGghR2u3IzBvFFRLhWvGJb3KI
Et8U7aP2AeigjorwHg3uLG9qIIIF75igg8dknYNgCdhrDfqrkb8hWrWz2I1ZxMAFN0s8RO3wUrTE
W0Egfsx0kDQjW/XEXU42kYf6cvlVQmOdQXLk4VeHqvHRwFAvUUqp8tOhEDPCx8wkPvUzTeT7/AF5
2BACyPNl0QiBNkF2XbwXhAJOfs2CwNySypYW56JtnLo59eNzYpyevGU+UvikLpdheGRHFRkoTFQO
Zwm1ME0uEFEm7/m3+vG7R3KyDEJpKYDkLtk8l+Xq1vrTA3mcCkOeDM+kfguKSyOeGb7V5CcUaDni
t3C+MetL4edY31MkSwt80WU3OEmBbSPWgOyWDLSJFJsUrf3GwMZjGAiT4eag2pDnB1VDSeBurXoR
leu3Vvf/nKkAWNGvScCW3Xnp66sFtRUWTqgLjgVi3hIJrtrcAvnaQGlKVOb+FYatng8s+6GAFTZP
4EqNjoCTOKgd6HvNKJkDooLKimjOXHN2FBPBqydgmlRS0a8qwU0lWSF5+2WuSKhSbD6jx0mUAJ9D
7RUuXjT3U0mjmZ1q4aWaRIf3zR93eePMyrGdzj69YvMhihdROOcMf7m6M9LdsnyvWucez9OovMrE
9cyL+8G2BeKBzbXj2mv4LeE/FqzJnYkOBI9h24jtJuy9DflPzu61uPY/K+GGMsrgex6nW9JmlMsX
xVjryJehHIA7InNfVSdd3OINTPeZr5DcywYlQ6QPme/9dF/qo5p5y2wXWjZBYCst2pfxxVBX6eQZ
ReeyCgr2thcqgk09Odmws0IjVJW3JOHVRW3BuZNG4J93Qz9H2t1AspoksuNHb4r52UWKbQBJXgIT
52FoRNLOwEfoodCdjckjQaWyIqMw2qbLwfqQolOwMt1qXnVsljnRulfWlnkIpKcQ/rTyPTIYby5x
/BBYlMtawmcpa0vqLzJhOw6A9qrPEAEPJSLQbfOBp1YHhLHSrHXhdSV81rrJz4a2l/I9GPfCYbAu
sbzxaLHAPNy05JRsC5CSci+kh7r3jGydwCAn9Q9TIG98bPG6R99siZF52VlnSUMEF9OEOn1xMzWv
xjojyYE/SDjMVqzOWuquzTeTFa4H9X2AYDJfQmJKx0M73gp9k+kHkCN4phG5GVIXa8syTnTL57Uu
X2P+fMZOS19StZJNojKxx4e2IenOGdeTy2dBb9+4PG2+T3M7WlvhWQJlj7u2f6OLR3Fja5KzNMIJ
acFY99vWROBiQQM/yY5u4kHBuLoUXPhYYQ0rzVoJj2BkJQ2jB9SODEA9rUsbswLqBPW+0fYWBURj
a+qLvTIWcXddhppOANYwB9us0SeuRwl0e/7z0UQNSHVuNccLKzEmHOQR5X2ITnzEmECMePxtrpKk
0aSrDtN2UvzF1qLnSEbiFdeTMQEhcpir3Qy7wjQGxYTO6j7jLQUmagDpS9mRjoFVQy8i8tJEbLsQ
XAPjJbE60LGS8PCr56R/TqXOqNO5hi/bbQPYhojmLaHjK0PSGdk8rAymyBl0iCVMW5T2E6/vhCOb
Wql23//gPUTHTHFl9YaD2290rOS8iv7E1r3JLce7NTEB5Cc92k6wr9JnSn8Gba0wecx0iR0Aq3AO
8bQV0nWYHVgaU+TXhGFovin9T0yF0crdPy/8dD8CRAxoMJUIaXvFdN8AMfP8EdmFyaNWQN2s46SA
IOspDhi+PfbvgeQtWRn3YFy2zQg0/24GWLlKXDNcunq8x/ueUG2+F6aQmf6HhiRNVi1BkKb4KTU7
ctus+mNpuMofSlwbfcYGQ7bJ7Jdz5BcYfvH1iKA1xkGza/yoG5jyIEZYRoZrwNFjvENNJDaPZnko
hveMEo97CEWXq2lbJDwte27jrvFJdqaZrf0LYVS8pjm6Ty9+qv4vAgm2KA1ozBNK8OUCXyBr52nA
kohVbP9D0JpDrT9r3CAr+VNJIMe30F1Df+M16FJveuTdvclOItLUobjFaK9SNPwNhRNiylFC8B7H
X4XhgYRAoNbbQhyZJhsNiM2VS0G4qMn4YbSor54yeSCpI+uLEiczD1VXeUsOw9KaRUS9CiwKp+Bx
CrolkO6lzDWvlQytBsq57D+vOMyStrHMn0jchfnVbx8TbHuOkH85J5aJMogRCa/T9HuKYshf5MZ3
8k7WE89xDVox2egHFMUNSleLLrnDuuy8GuTXsUczAbO2lNMZBKhtFmEIE/vUPiIYj5Gc6d1CeBNA
XPJCCBPqKfLKK353jg0qOncE9YFDCLvdUP5VBY9qJS4OpZcRdY/GZxpeOvQj1hsHtsm/mH0q5RaV
L6BUrAEZAgUsZRX1ko8vSz5H2L6a6tfXBFQdOqr6xjq2Eyh/GIqDyhYsYJ0C+7tiSG1CiOiBVFmA
EW3VXNNw0SKLEuifCjn6GnSPdvH5HPlClygKfp20I1PU/4bGn/tLnR3b0k2bvzz/6XyV5ha5ffc0
LWLfPZX+TWpUp/3KqcFbhVPxHiG5Zzn0V4KEKv3ANUzQFY4Dr5fwQc2pJhLPN7Gy+IlVLWnHu6E4
MVQqB3oF7tYfRYcCvdbL7bfvK8KF7wv7j29zFcAygBoOVwhM0aocnfRLgfj6oUZkqO0SKonK/+/y
UnGGFrEGIFO5DTad/qEFXxnE4MABtiIABbZ/oVAcIXlUeFwpOoiN4gr9jpqn4l3ckWBbnxdtw9jw
qg5vluRGpsso3kPkcavMPUtJ/HxOBLECBlqhdcQwAVZK2KYQLQsVgIwKeM6G5hTQR6r3moXMwX+Y
0t+cM495aDjIsDuiQgNxyZzvVvXGTbsZpl07HxJ2rYf01BOSKdzyCFXkR1NtE8FLKEnYCyGgf4ur
e8s+W3ZdWBchB+A0kWzB+7yjCqhKIpEz2rwvADfN2DbRO4AajrVOoq4RU3GazRLua/CWIh9b1B9k
90on2wpAeb7Np5WQX/J52ya7imco/6atzx9N0CQ6YZWXSNynqLX0T5hou29xPD9E17qQVmGdMFNB
zyPhD1KTUfXKlzbGh8rlNsUKHtTG797EEIWGtBAma8QKeNgoIetMkAkB64IonLiFAuOwpNQzMETv
CRLd4a5PcHsrxoCmZ3jy0S1C2C2bficu5RkZl1C/pKAnjGI+c9mqnzY1Uhr5qkie3iGbovug61p6
P9TlgysEB+jQpeqjd62XHBowoP5WznsjOTQiwx3N4XTqyyP6lRWwsgi7C9wkpM8lVS1p343e7cw1
G1m6ViIBvKMdBviXWRNKuw/9T86Zk7et6YnwjfNK5xooOTQU5U2MBNxgx1kcc8JYb7VL/E55NBuv
id2RV4yrj+UmzfhbtiSEUyLz+Zk2GnjwPEKfE0LZmZdUfoakiMPZyls8GzwTakzF42Oxg4LcMlws
O4ZDxGAoQo4m16WecnH1iBWGv7DcypQpBr2eGJURqO0oQQ43cDOl8iNYX2b9ZlkbZr+CfyXftFLk
aO1Xj8Qe+Dhk4tWK326N0YdPvR8doA9U+j4wImsBvW9S3k1W1b7Zv/RgFxlPcLhz2GRfdHFd5inI
G/qoPjbFt4IsQrLNDthSeSyQfRe/6PxUv0c9fqP0L84/rVuATw9gnywqLAyEeAvrdJ3J/TqRUc0G
C/gyY0LqhflJtFBsgq9p+VbTzkpYsBuEtIc0U7n6gWOkBuMJq/NfxNiIp1CiFOCSNV4txFyhtyT2
pvsYq2DrKkuT/YU7hXLprI0+7/3m6H8zX3TfgbhPCtpek58BmDdT61in95MOGBV3zYIlrRW6zZom
j45xSMTVYrWweF3+B/uBpTBrtd2OEc7GkGAZVhuUpFb50hS/01stX4pqPUBe8i5Irh6tpPmoofVv
PmpUm/Kb4TDjpTdQjNpHd/SVHafiK1+Fa02B0E9WrGaOyVVDQO5/W1aHy4ppw4mx5UHV/jUJGjZf
cEFHp4BQRTCZjiFEBcZ6+rNkHyNvp2GmLzD/tVWaeEGsdq55wwRhJyPv7XkrXk2lvpjtcbokHqpO
ddt4hQeMwrXPqgsxyUiAWY0PCbXe9FXPc3vDBwEziQe/m9gffQW9xVoDLyywsGDYDr/C7tlKj3/o
tPXaIlrDXcT20cyxLMLLXUWXcG058mAd8LWgfl2XVKlcOkkCkUC0GmN5rhC80jPRJGjpefSBJWuU
jukLd1ECNJRJvhOCAGOeYxP9vgDepGW7i6RrQHUiacfsEVmM8uxdAGAgncGIYoWetF3rXhm4LHAw
f28YBtZms09WwSqa2Sb4scqvyPqc4h2zchrdBmlTCacFUOKfrLq3l5azPUApFx3Qn+rEADn1ke6G
ZeUDuVBt/lnk+2IjInLwwl85gvql5nyZyqb3UdzE31F3EvJXMI5KW09fU/Sh0aZWn8X4OjABL0z1
ouuMhi+kGpQbcDIZML96l1TfCQ6dPztmXznqyrR+lqksA5FPhD9CudY9MSuLdgOFOk0V2Hfjzuse
DoU1coiK14nDL1wT8SqURyJ1afB0BGonv/8UtIecjVDrk03A7moKCAp+CFlxt4afooMixOC7rxeO
eRD+ls4wi37E9twQGu5AqXXM4Hn82gNECcO9456etRuaYbzpDX3nRydFPov9Pso+sTdBTTN6aniS
dVdk+3n2md2iC+wB90DaYvBxHpTPhTxpcmoEbTc+ybhq0BhlW5aUHTM5RqL3h0q6/QzWGlp9ZBnq
MeFyq6B2Ao5fjWioszgCgKQZI94isJvNr0Z8YZoxNKw4vAHECU1gucInI2BjSOnfpvBHlhZNOPs1
75V6snIC9bBmya+LCAy5Ud+TxXHVUSe3wpc17dNKtNvsNdKwMGI57bWf3wTae7WZVipYTWUcmv69
EYi/vlnpKZ01oFFO3nADXmRDAEp4owrrpQTQMlqwNnXljc8iYYVr14xAEocq/BOGy9i8K6j71HOV
XIKZm29T9uu4oC05pJMLN5RZyAn6yckRxHVQSC75moB3UnOIBuQ2/jpoz7NIh3sgfbfT71H4F8Vv
A1RCh7wL+JJXpMba1mLEVfl7cMunTGXJ0uUI8YsH1U/fujD2FIyvBoFil1Gdq8ssOJw3Ib7qykUQ
X1WoPQNx/KK4TZu7TncehqeFk1uGISt5bVA0Jso1kDatuTGmdeVykcCS3xOIFSbqtmTrQL+kyr2d
aCKSZ9T/JB3q8gssAFonxraR5TetlmCH/3Rh0zd7CdEzOG/lyMnWKj6XMV1syKO//3yMOk6hLnCF
9qgj4ObuFy3bhM7iyhrjKB8yrvdY+ErGr+IEyx9hn0nvVerfC4VkgOHM0F5GjjygjlCnTfaytthh
dhBZe2WRWrg4nRRocep9nn7U5XvHkmXx2vNoFOn1UoafRmG6Axi7TK/d/XWasbznEu5ShB8zdy7T
k9fQy7QHIKZ6HW8jxNpoWilOQcDbbbpW8IvxxBp6u0YXjTKZhUKWW9q/kHOt0oC01iuz0xjSgj/Z
mjE6IG0JocWyKF8+LMwEzBQrdFZsJ/kkRFergrmnFixg84AgfNc2lzI5Nvk6L3bhmu6UC2D0wDb0
xJ1Ynyu5WhaMRB027DosBDm6zQVZUXggUsI+P8qkdtj5gAWLTMPh+2ruopysZmLVdLdrsBMP1UuV
oyx/TWN6m5Qt9wwQfBeML1NByWNRZ6F+uoqGDmxQJtfwH1WIIrlGK0bPphYbIdyAH2n1w6xHWokf
ieHWePY6zK/xrbSQ1LZSbsHwYqioQKDCsxE2hyduLwuMOURJA/IWKahiNpX+nIynAlggJ6UjC+ee
M6OVb8CuXI7IaTF6XQ3V6zJc93AjY/4IBgVurrQF/oKu8xhhhWv1ALPb2P14aVUadZv1R0Ndq9VW
ii2nZ0EiilhWaP6YEJCi2BIO8kYY8s2MQKlYK+mOUL+bao97y35+8vsvsIPFhcKsLUYD7wEltGas
sLWzbF2wMOm6n0J87euPXNiV7SbEuQIYE3kf/KiOM8Pa6nRbof8e86MevEAfOBI0T0dpqEsOFSSO
WIO9I86o2VIUxLfJv+j5b1DT7iQHTdh1FasrSGrYLVyLOsOIs8AXwT3gnui5KZvem7gs4hUGLOM1
i3+WGRjvVqxT+A0hhn1+57T7GYGNEmnVDw+B7hLGWVK2CLYDZU3auOmxFA6y7p//KSzmS0RbitGM
CT6NGElUPhvwHf8FKjXHI2piwBddo8DBnhId563rtxAzWIQNiNMNE+AEf7PZ1HbpjNq7Rn8iS5Tl
j77t1syUKzxxan7jBgu4f22AVW9j3+sgjgP9HouHRVJYJnh6wwpmzdlXbuF0DrKHZjnxvEsEgWaZ
4uRAViMjxWq8xgnPZjlC3rUIlxaSY6WLg/37XesoVhpcSMSZ7hxssRuXx1Im13a6gYwR7wyjfu2U
e2T/9nT/bFEjGwI3WlebcDuql7R8rfx9Yp1QavLV44fD4m8y9gvQsEi5Z18gy+DDCF8i9buVX2Zk
e6oDWBC1G50cgm8iisjWWU0Z6y4rHQOQepkxnRJl6HAzlIPSe2GSohPXVhU2XrVyQO2PRp71ndaA
LuO6VSIvZWiKAF4bJLWsnEAY5UHrydLM0iCaV8r4rirfeBShxa1NfalHJ6uQxU7AOeNbhQKIBw39
4EI00cAwCgL5DwB9UnezuEWH+jysEJyEq8SA7FsN0HjsZjFLQQ5sAq/vf4fyNWL8MHWnzF5iA3m4
dkWczO7vKmbiDZb6RFddi7ZaMCu7jNm4TQBigbQhMqRxH+BllceofiQQR32ruEP1Yk7vOsaOYoQj
y28W7nM6LbJMleJnaiuEebytOYgCLbaYAA/Y75itVHKxbsN6s7xfJqNoVBYEdMxb3rVVJ5/k4gol
AuFPo7U1P1FWLAXNr/hm7wNjkzyfS0w+lsyBdViyTVx+JP15qa8+yj/sHJ1fAT2Fmn750m8SU5NC
lB/NkW8PlBcV30GvNxqMUBieEUG1zqiUUME9avveTQ0DG/SbUrPPOd6MYquYVxYTalYdAhWvxVs+
wvtBghh3JLi4i1H64x2WSViyfUwtVxc73ISP4fS44P+W+++by5UNZ9wloRU8BjVJfWIPEPaZqw+Y
A75gwQVVbt3qKHvz2pguwlpko8vNjE85/YOd1+N37AQC5PqiejX7TVQchBQFVWdbVgBa6PpcHyUR
E1NTrcOJHgE5ZSm++v5POJEFzQ4h4kpV+FGtv6h4DbBE4Obne1XiNcZv9qTsEjQ3UkfNHO4JEyrL
xLP0tnSNSvRIHVqW5vKDtqyoGUEiJxlvNUz2IuhKxxPgRYdApP0pZg91zvIg2opNPVXGRAd3mMpy
M4DDbwFT3qWEWei5+uPE5nWSs7GPdVOOajllaZqkcWpgSGWBa61drF+WHixPNsOZCsNSkz+/fYa2
it7L/gpRrnGJrkpubxzAAPvNlUWFr0yLePSMCpA623FZ7SY/oAKLDz4lVLvJiCtgweIDE438ovo7
TrnwxdsW0pxb408K7mIBeIUAuWbZfPszsHaDvRCnPsRnaVkbwVSrZg5BMvopJNT4dDOWpxkkoG8N
OxjeUXALBKIWUI/LwgqU8bBZiIM2erbGsmFqZm8N+XIDTEYjsBrDUW/mRTYPdYgwjnVIT/dzrzeu
ao67Iftphu98Y/SG2mYhLPXrmHyMC1lCrV3g25r9mPQw8RSL8Yt3naML2KHvYWp0WL2aKzwNl8tV
qeAuvvJnYIDptX9cVrxEkdvEE6297CioVBKWN6cRrIMOVW4+9Ok0ExrayO+CG3mzdlyAjCr1fI9b
F35vEQlJePp0KDISrkRyqOyQq8s079HyIbjrc6zgwEz9tV8/ZAGWRUFzieNOzeLWpQvQuZh/SYtB
g/IXADkmb0Z8WWJMMPTzuSwQfpj2a+2fesfnHvhStSewvS2DPUKurZAsy3wLlrWSpNmNBj4Ozw//
Q/b7NkvRCJGWQmTRbLTKL//Ezh27YPCeirEzo/2oAVUOoGLyY1IumdBtCsNA8dB4g1whjds3IfKc
yxJ0xVzsSCalNESdSOitPqdbpUQ5z8vRm7mt03mr1av61evfy2a1Hr3nLPvxzYhw+ulSKTieb6XF
zV4gEmI0A+PAxZVPagH0NtcePVFR7JdKUBs4IbkpUhdzesoD30TCWrzxyGuBGxjFkvoUkoulXWL1
JGSHUvwzCnL1sDOC7gw+kupnrAM8ZXh3w32TXRrmeoZPHEqqnZa85Bnbv95UHGiZAagjkXGU7zFD
i55whIFyOO+vVXmsqmunfZv8h0/zvJ1REKTSAnrVzCItwgU6YNtyOoUmi9uRH7FsTUmUlpSV4H2O
m3mQ3ufwhpFPjFC53fv9NVUWcBU/2XDGnwD2sMLgAVlPsJ13RsdCEDdAEyqM7fiSz8lqgB+r4ATi
k6DlOIsQ4takrmFUFMrJM0Vhs/h9aSjydcoFv4Iv4JcwWMwV9Pa4XI1w/C3NvEhzVTj/I+m8diQ3
kij6RQTozWt5701XvxBdbei959fr5AhYASvtaqanisyMuHHviW+g6Bx8HNMQxMT7Y8bbAa8thq4i
njSMELnxpgoWExBJFGEvy81gB2Lai625cHKNTjrHVssapMkQKPQiD6hwRvnhKq9G22TliUG9nl9I
zFjOK4otfn9pMYQ0Hq0/0eSpw+yzXnh0l27aEj4bpjYDJrd7kiZEOEaR+6SThWaFwkjFeCQ/XBBz
5mf2CDcHjIFV9WaY/3u8jRFJ7sAiwmnGkC5S24mz05qKUVLD8huR0hCdkDsSFdrkMW7PKehSY29i
bWPGU6mrPNxF8tqQFpB+5cdorOD1mjbdL9ZQnkl9/LSwgsardE2aQ90BHhTNESHjAVQK5s7aX1ht
vXaCi15hGquZpK9ifsSOi5PULLPueSd+Fpkjn+LOblFAccW3eUy4d9baL9o9ET3I+JZFPaz6NIrS
S8pXUcLWN+9WSVfwU93Ddg8kNLsAROYw7Rz83k44cUy8/mo+1+Jmhnd3Doye0nbqGpRfRB5msrfW
i69G+svDG3J4mp1avBweQrmBVVBhEotkMO/qvWthLD908ZdqU3GC/6zQbIhrCleVRWFbDr/UpnyN
9LsMds2vPKXh0vaSwR+i4mpvAySWgrTfxeX7iD/9EKcMSmy7aKxd3P7lxVXF7QEfi2cL1mefz05c
3kCacK8DdqTUYgprsqqTbWFLhywkLh++fbJB1GnAS1aqm08Tvn0QFLqdT4aMxOhXT15w8u7SP0Lv
KAk/Jb/S0N6t4Sq+jtJ8dME+Zw4TLZ1yqavEzDbpsIsQfTXhP2XWaMr2NOI4LYH9hi0XYvYsISeJ
HagEI7EDpsFCe8KbEMepIm2YOTtwXEBnoyM/UoMcyKFxmXR6ZOLhWheE5fI1TNNceQcaZYWzleSv
sv1uNNTHtMSiBLG3srhN82luYSHFEen53zY8Ma5JrCnXWFzH9VYtLq66L9Kri5HABfglRrIeV21H
X8FSD1BYOW/HL0Krl18QMnRu+niuOQcosNi2BOvRmMjfg/1FJznlyklcBL9vc/gI1S9DrmdG+dSY
HADIQZYcdq0TQCpACMK8KmRPL/8T32kgPWFPTntiHoCHCFGvOZ75Iup+IyN/kqhIaOaNlR4skgL9
9sOWPnLnz9S3nAqZ9HTxVVi5PBnSJ5+MxCKrhiYubk9ZeDBzvvmajoYt6sYymoeLEBADIxkN7zzO
nMDba9baMt5Z/aVTu+T+ZZQQHMDhzBC40MUlTIkNdNXxotBpaAPiZoj3MbzZ6Y7/RMhAIX7ElorB
1p5qqPHephPWZS8My0eHmVn2SqnWEf0vuow1HrJWo4mJcMr/BAnOcRwd1A+xvY8xnMX1likD5J8U
0TGUWgwjbPqW+UfUa2p7FTYmDvhA50Dba/XNMv5YAzHx6zNDFtcDC4aV0D4F3c53z151J4qG4D1n
gezUzCV+Xzo79wXzTjhSUBYZTHAVRNmX2+5ZEKo1pxIhKPmJYJoOq6qkrKztmVYF00T5tWcgS90f
DJrTmHYzDHKcOUB+QiEJYHc2jvglRcfbVioxKsJ9KdbMGsPzSQWdVUifWqVNSuujN17jWK4NU8NS
Oc5TG39IfAPhTSBghmSeFOTXcfLRUeAJT41L5asEDqpdXKJVw7fPQeT4vAzR6DBc+82DP8e4qeVN
du/O38BqKWYsFJH1hMlSJ+Q/x91Sq5ckyDg2JpcWJOwbgaPYhB7KomMwH9gLDEZApoHBmsCHGT+t
OjO1DSmJkF56ops7BtWS+yHc61b70MaLajxFnm/kxFLrb6JZomGnHw6TT8l/+8OjG4hqbSVM27wc
PJQq7uDKTqkISJIRvXeuQUUyad/3Z2sIp0nXTe9M64K/Co9o9YiDc1oGcDO+9ATY0ySnxL6K1S96
QahvBd7a/cPNCJ0UvKLJ0Gy4pfVVLj8RFqjDFqOGGLbssNhn8gdbBKfD3djW9rngitZw7ZFBxLnO
xSwd64sqP/3qx452fjrHo7vrumXQCuXQm5szqbz6zplfRQZtUegTzCYTFQMAuUYjOMPentkkS9yO
sXnJ1bRW1E0HsRyPLlQs4hrcZ1OFu/oLxrZ/kLuDCyPFYhLIIByDxMLuPioym1xU4l5GLcCitZDT
XRzD3eU8A/Dp/ahWj3hOMI93ozfPgAS9yUnHACtttSekoNIl7PWW3YOcH/KcdwdhXfq26o/RuaOe
1sxabDqwfjyUaCwuyv8jTs4dQmJXEusY70OxloZVq94SwmxhOTFYWFDNRgivF2qmWfXC5wVwE5hX
tnTmwuUxKpeBUCUyu1o7U0VtZw7D/tRgLLy31S3hZp1dY+rbopkosD7yu6awx4j5qyBswjkIQjnc
JdUaJ1Obb0PpABx7UhKmVVZZjFed09JgHQNmQPG9a4Ez1fSFEazd9FU1DssBvZWFiiUMv7XLVyXN
+eBE2ZWBHBBZc8wM0lNoVqQdJjajB909iE/CU1+Jtc1GAJNM/Yd9FrC8tHtVJvxNSi/L2brmjq93
8E9kH/AqlzjVQrzeNXMJWwJhxxIv7BZSfpCiedM/LNwtMNonkfu6M7pOz8MsnyrRusiPqUqzdRR/
gDB4ajKGtBmDXuXOSAx4MJMNjgyMLVb/3a8C5COaeayxJ+TkaQSpsZBOFZkN3PEK0PExn/s284VJ
qs2i8RwzzTmhwWked7bDA5J8SQbgxGoqJ69EvyQwYw3oUZ7+nVYHLb+O+qePhU3FE9fcKajwgkgf
4N6CbkYhFNQLnRe82NczFn2OCCQsStBAazrgmw1edBmL7qj85tqlJtcfzlPUZJcgUhTfFATcKt/Y
zYnJ1R3U7sQw3pW8T8kT17sh5bzyPobioeJ1FHetysOYajhsDazrSNUts3W8CTjjOEwLrN5hvray
o4EnPFiymIKigSEzWECmN/42TNije01ktNrpl2OHwIk4yYeS0pvu3f10wr3Em4tsi9duBu7ALza6
fhXGFTn4EJ+t0xE+Km918OUk5AOR7EqwMzOIrtzsn0P+VqwNK0Gb+F2qq35YB8F96J5J9SGlv2H9
Tg1uIeYNQ7m2uJ1CF7vDETcV6aNtXTwz9Gn2MfzrFhUVYve+K+AWUx9zt2fFCfKhV/7YZFrT+jai
JdG8D3rKAOftKces2Br6gDr7GemvFm+T3LzlbIvgwAWeBq/SdPctVhF/I6PHh/qOkxvP6m9hz0dW
nrULCziiuvJF93+qsqPU3W1jntkAB7JznKzsCc1Kfoz0v0Y2pzZRwm8Te9/dmhtzeH5i+Ov6P11/
xuw5io/U2rTOrSDYwsYH1JUvnrOiwJJsLd2AvpGPodoIccjAJ8HGDposzV/gpxjE045roHiGOMuH
+FClGzMXE+92eIoXkejHgI5JgFmBRkUHoiPeWu+QB0JSHgWT1lb/4ZsZ5UODo8azce2pZCQWSiFu
sK2a7bVkGY5HWXvk0lUj2xBRH2PHYLq0UIAjGvNkZxgfWfqKx72l7QkUltFHwhGW22dcN7BXl1QM
uro0LQxGp7Ze9f0pt3AuOIsov7MCIcUJQVtewdz+P4rFgITDPok3Qv+vOZ50YyE2vkRsH5k39aed
AZ60PoUNEidpYy4wS3UsLgHpJB3JHgxEnamYnF2oXMsO8NCrKnnshE9UzCI5vuajQbtCG1GF9UrN
fnrzneNtjhDf5tk8aU59xoqUbW+uRJIv/NRIH5P2BaXrLoU5OfL3fbuU2qXTMmiEooGzOPdONRYo
qp9v6yPaetpWJPqVmntD+O7Wtrzy1FWnT9Jyqclv1mM49SmAhI1rB8DuQrbZQHLPmKtgLJ+U+F+Q
ykN19UutXxNSEoc0czyr/c28K9x9JLdAZoLD3RBkV7Y68yd8s2OneljVOkRi8xaperGMI0mN+J2B
IJFRxBGgCu+fsunY//sO0CHlI4xbfJqPQV0aKkUKPcOiKT8T7LdgufsDg9pW3bCBgAnHGoMuVgbm
TtOc0vTOxp+pXqw0jUJk2ze/lHAYSVF2+WGD9BKH2H47BIt7mHHRcFeZXrBAa4KRcQiSb64HP7lZ
kH+kf8yVqNsxbcVTFaL3KssRjtbNk/c5D7HJcNjqSWm+BtQMC8a1Up4xTyVsxpMFTlWKds6CJqa2
9haIxpAtxq06TnXvr2wPwhwAEQK7Np/Tv+vpKDSwMH1Z7F4QmaYROK9B7C15GR1KFJFrIp/jPqkv
aX5zDQBX33UpAFaHHJO6iWpX6bB33nZ+0rBWSxuL/UH+AVEzYYUzT1sAXexY6ztqpaTiECKYRIo3
X8pfMguCsG84gvgA/Ie1ECiAN2gAcf+Tu1ubSpyFDCUqksy1UzP06eF6MJ2msktxqezLACKR0ER4
/fEqkqPl81yM5rEHL4TzNDfXWbuzfEBvd4eqAMpAThXnqFwFDPu1Q8aD7WJC2SDw5/j3GrQxHeFM
tDNxry+D7NJEGenIeDZWT1BibvIWD3TBRo9YQ9iaQ0u041NTQYnzUyT+paANOshpgsVaDoREqp1X
IEOcNPPDqd689FOfsBKzbg7IGnOopnyWDaGAZdP8eYSsKZac2VjjWMbpQOpWTFNT76rx6fjOqVfW
w0JfOB5x+QzvUD33rMfvt8z/n84w7n504dUo7XnZ/bjMwHBJzlqcc5287ZwN9OmQTU4Jpmrnp7P+
xM9gwrRwC29aVecqQ2acu5SIt2KG5zH7Fn1nAzSsvYVolZL6BUdZznfk02ERqQOsHIdXTlsO+pn9
xSMwZ0t7DPHG8854FG15r2kiSY0k4m0DseViqXsbdLteudfNI3aelYP59JrJB89d58HeQjycliDk
1jjYJnX2E3F9j9Wl0Oe69mulf6kGnoGdPYu6/gyLuxO/VecmT/y515zZ2DAdFuwfzV4yUwXhczTx
NVh9SrWVEVp9Ns1eA14TbK2QtnRBus5N7y3agFKa/x4jjUcD5MLUs06aQRBj3flANWeYlmeAXzhl
ibKM3rxBk0Lz9+uNTk2g1Uvjm5ErzBqxJrTzRWDcnPMiWN9IQKi5uHLYF2DuLftWJZe4+w6GU6b+
dIG6rqtLXWqMlMEBsYRHt77ibjemh4pJbcytNzIiyJWbfDXxPyTrf1cnkzHvKshXifk08Bv2K0DS
PNIHIGdaebWzXUv7UDr5AuANkCxkZNGnqM23TmBjeAr2S90tq/ZYx2cZEFi2k5FAEbPsmUH0I/TQ
9Dgr3VTAlw2KL17KZMl9HbaHdtiNFX7bGMIxrxS6mQwG68ARYFKDYawILr7xx6EAM8XSV6ywcb1f
TgMMdb8jJo0eUZdCxSUOqf+21Mwj6mHH4DFSX9AGDMaQVUVl122jaNOMa8IF0+AvrjARPVuXkdZ3
X60VhnXk4Lt5jj1Pf8b8wvppCN5SslU5LDoQg/21RUEpZKpZUAs6tlsn/ZHcU24sqhE7EsOvnci6
qoR2inUrcV9bnNmHfzYq6YZ6NE0L2JuLJt6q3tqWHqrBnpglUY11ROrLwM3R8ALFZyB/WoNjXkBp
z2NwzJCAaRIEw4OcqUgCdDKwvh17tNJdMAAVXWKPnEOcSNtnR9S9SreWsgMVV+Z7Kz83E5iEeBHA
w+Q3tbow9c+JnFv4zWdhsuAOxSdVd4c+PA7cL3LDghxqRwbV0O4+GirGrLhV1cdAPV9drPLicIlq
6gp2YIJIF+HREUJVIV0M9c5+IKs5BH45TfpXq3Ngjd+M+QW0u8Ytgz3fbiuScBvo7eYa+btrX2xY
mJJSSJH6ECZIB9ISasXZuboD+YJViEG4b8+W+2fr+xF/dN5h7uPEkv1+4udHtVrkGuYE6q6VHm6d
5uT0O9iaA4N3+O2omVH7jDzOu+pg08ir7Jhog6OJWp+nNfahp6atpWyT6AeRwB7LpTpP5sSehWfB
O0h4HUJhKqC/iBZJuoSOLnIzWv+0kFkjEBRTLDEZqjOs4247mivHXJnpSSn2IVYt6WTSweWYzR+G
8akMl0Rap87WgN9VIZAq1ULyC2hQNoANPH9EAusDJeE0NT8VTgHLfYl5Gbhe3KlW+hF0RyAdEy3Z
j8UmIlQS492h9Z532tn++vcBDlcitXP2/4XuXnauXfsF6YUrRnL3WKtTBXsfVuZ0KVomPbqKPHPI
iyMT5azcp+J8BVhdKrDIvBKcjN3CMsjobT3/RxDnSsgA7IQmA+loH14lL/FzO5uKDdUu7HPHmubz
Jjn61SWvRFrI3DREOQb1qbvflf2LbWZWYwi0sHuLU0Wvj4xB7JC2dkaNDL0KjK3Wo6aTWFYAIrKF
ycVxvOk1BuWXmhfG3CX2I3/2MfRUi8QQ/YUMYo9v24el47OPpMHA4vJY9jq0DAInKX9r7ex+4/c/
HQuH7ZYEDT0rETOGKiVMThGhTraVfRh77OEzqtKIp8pd4v0hlcTvrVEhMN0I1KunbHUabts4mSy3
En4+jDLQcfl5Mx+sAYudpq25UcxNguCQIo816GZ5x34ycITmwkvWGWk3eyeO0cqZKwvGMx/18Ayb
tU171N9gRcYSSHuDsZLGGGAcOB731C8J+hte/7gEWX9m0DDlfJGtXc62hxnO49Z6saB8akCAYvw0
d6Ahy3Blt9pFDR4p+SCL2B1TxuAEtW8IDnmzqOwHHhps97yORFqd4aIEN+jSDrqp6ruHXP0Sy1o4
gRpKFVgCDWIp8KekP0vNQY4e+FVnPjozmKloi600ME8ssF8QGTcImBvTwV159Qylzl/UK1s/+LTd
K92eh9GRmj0BudFgNpZxwohbooWu6ZCh44rQG+CJJFwxRxu2j0UY7OOLoZkWgHSgGrOf2NC5o5r4
pBvPOONVsrADR8c4vmGkgOmrggB1gRJYO18MLiLG8FCpKJKBCf/zC/m80tGhqRcoVnR5SUyYYOG5
j14DynsYmhUYqAhHU1eurL2e7a3Znf7QnozzDAAjsxLCMqzPWbYRWvAGqIZGsZ5tWv9mY3mXnFnn
slXpE5NhOEWQDM6il8dTpiLMqofSQCp/1FgfvBVDu7zfiSqfJKrE28Ybz8M5thtp2IKp5WHUYOrB
TzOs1eOTVYFwHeUOc/YpbpeZIGxBJXLucbIQ6b/80mXMitbcGu9fPonRuaEM8eqAzIZr+w/Yh10X
qC2DSAv7TCaD1J77/QneAlFWz7CnKRH/DLC9bOtzk5vR0GpWGUyooye0kgu4eTTPPJOtw9q5VRud
GZk8NfjgNM+YGOFFeMYz4w3xx+8oZLGeyDlA+SQNx671fj/4m7ikexaSLCSl9lhZmB+WWg8YCXYI
q2pAz5OtJ12tNEv+2BBpuuQ5hHs73mJBd8Ec2Csbo5N5ITkyrWombjsPjzxE8ETbBACIDZZUHhhk
oMfL6iGsUHqZiWQgPdIckjJ/ABTiGJd/R3E/zGrsMEKexKLSRcsx+UgB3jnVNhg2IoCsFHMRZlbt
bV6dA23DIZM7mDtB2PC4lveKfK6+TSjSZdZXFrQLG8eiT8M9MNBZMdrnqFLbM7s48uGSNeF09JhF
CjAFwwjJ4LzANP+/NVqhJOLb6yGMAlLP59KDlHJbLscbpEgPl2naX0sdXIm3D+p37yxbkZhl/ui9
02Sh5Ecz2bAchogkeVMs6rcxnwnhxU1mEjW+uo/iZ8dQE1CBqiwV9mbS7NErGqCohJl/UG6N8SGy
WOFnhuvbHs+im7OCgzQLp0q797BZeSwFeXjFelRWtnvvHymiq3SU3GtZbC1nJxvLMCTmDByzHjBc
XGLh5vbRYMLnA7AAk/9e+w6ck8mgObJe4dJfQjocg59C4mjLzGkv/cUw/bJV0YBzxBhc5aT3nEsq
b/WO3YF0ceB2D/KwduSZDBRiEF4/Zd/U7z0fQ01dWpUnsIfZcC7Y5dPrxzDey1hs9RPml7ioJygB
4voNtTUvb1F8sp+GrzpiYOCxhErgxXye1m4ucpVZ9ZWwdlCl6OfUBIeWYTBA7S0oDL1sWdPACv+k
dKwwekhX8QdsIAkk8nKwnx6rTAOil2qChQUqYrTCgN6UeBuHlREtJPWhIwWwBEUIL8XOwkpGI2SR
c/TX7JOb1DSBOM/agLusfeo+RHj3GGZLDY5r7xCBILanYHcDMIie2MbcUPbRnEHKy55SFE1tDlGE
SQEuEEoS93lCnDIYlozGuEpRcJZNsGJvsFaeiTf3dPR2+YbDJ5zw9nUUtUrLmNS4CB9z73yLFrtb
F/A7qk+96eYpcc03b4l7bpttm+wV7S5iwyi2XrQ1+42qg3+esXdlrH/14qMx3x5uhwyzrVJBYEb6
MIrFoM8N82NgmAr6zleXom0LjItIL+nFTPL2pXNgvL2scB4z1gFTIOpkxT53ygfivYU3wIPGxxCY
I7R4ZMaiS3+L7k5BFF+pdMMa7qnw9QbBX61cAveR/I7h8c0m4m6BbzMdf7OWtkbYWbchyxvSdcjn
JbOOCtlNazZ5Mq0cUmAyw+oNYCqIkCgRmX0aubQZA7Jqs33QHaPZmckR1kgEQBPPjpwe2VGyiHlI
++oiu3vofsLTBWONOpp/LcC8skCBZRcHjxpfhSjlNJVXbC/oUMjQOWEZA0c7I+VnKr1q50aC2UB4
UK+p/6qAtpo3fAaNuIEDkuX4oze6zZaHuxytGyENmLhp63NcbFKsM2CLdarq4Z1VmFCdGfMl77dj
34oFyhE/j7CGg4ij6LH4n1gz2occOcyooWgxH4en5QUHUW/I0ZuBP+wPXKvdGpF/zo6HAU2r2SXa
skBhVik6vyt/o+dYZfF2xSumP46xBy45qYuNyCsyvRaKNi2+eS5BcCgh0GLtoZXruhHcZCNetAk/
EDtG/sqZDX1WXcfelynwI96eYp3/QGw3GvZHrnPAnB1T2XuqCKwmgwDrVqtAdW+WpzJDYxjHfewh
IodZNlXpyE0Ywp0jAFy4uBbRmlbBxbVIQx+cZO2g1rxuKZTPnQ0EAunCN/YiMB1Vn+Ixj+b860U3
p/mBjaxmDDFALqIfl0cw7kLc1IILCwroYmvt5ADBzagCNAwOkKzEZCHUftX6knQ0OoywMS3561m+
C9KDYR0JLrIq9u4xlaOembYFLZdE5teiWYF+XQYPSTvULt7EjrH6px4vU4/hVEAQioXXIBokHSsS
ipyyG0xmLoheRfrTwkFSd0hyWnD3jUsWrUx1U0jXKsNbsTFwukCOtDd2gtFHm6Mrk1bkzKjCbd7+
DtS/SXiIW5zgKe2o9VVGHNLFumdNENvKRIelKV9lkoKRecVcfRZLtFoGptC29GAgXuI+SrP4UhVm
nazDXuMHY+zSkYwMt6UJUiov+RBnWefdSsM+VFL415TFJ5tLuKu8VJ8ZknIaR5E6olZMUvlP052T
n4yPRAZAVSpAGtDz1RD/mC9tay7iMl+z7vmgWKtBz97d+NmxTdLmy9V69nJ50sGEJT9m5rNKwKP5
7dJGz/ELb5vBuA+TZF9SSQZyw0hVueMXnzak+MHEdBcbJynYVayF5N/SiL0bhCwL6BfuuOt8lcuU
GEihrxyGKU3LA1dGHJrDgtZ6gf9/qgbafu/3zaGVm4PlKEsvty+dmsgMXBrO33mON1DzJXwzBELb
6OL341JSdHCjzlKOKDel/qgyi8SSYWcOZCJr0dbmoqfPEqzNjrOmlOsfWw8ZNVhnyxGzHXqJmP3n
GN8cfGNDkq2tgLwokD9s5j6qk5lfChVS7ACLzuyBL/bzMIMmYw3LbMTnwu5Z18Z6BVrS9cplPjIB
ZhRVq28OY6ntVkrCzkFt2HSytI/9dJe3AYvDxlWMTbDB+KB43JtMEYakY/eaw0uF9UdNFk2uLRt6
zgLAa6DTG2fRaUzse+sQ9WhN45SP3d4P86XhAfbFj2zFyqwvxNqcnIZuxGsYY3yU9maw0ROeCCqs
hNwbLZiTfMSkT3qvP3iEgqBt7gwYAnJUzGsLpijcRzHGyELlXDlg2NhRxnriRcRrFPjFruPRoDAB
oKey07JYhplF8AwsEWh7uMWL1gakxfhiVNhcL0xAJbtoFG5Khcy33e4U/UuS3yNAlVycPT+KBcDG
YgVBBU+rYuiJYupSUehcgBGVEkNbkI4v90eUJTG2FYO5fn8KfdRyRkshbkPfoE3CGRjZDMoNxn5Q
G5lb6OjGenhw4o+cvmpw6JxZtNEfpBr/A4shRxM6DWitmqCzgaBqMiYeRnxiNcznJJqFDR1OD96V
sXqe6FOV3RQ2uLCBO1ul3HC+HLxLBdvBFKyEHQYF8fvodFi583Ip9pu8mfuRMjEIXHECezK9MZ1m
MC7ccTvEr2KsFvygc9ZszmMDe91Iodv+6DWaEjJJeLStnRtsU1IfiKlUyjOsSVrFbJ3zwyKv0Itu
1L/5xspS2AHG5JK19VSEn+14oehOokdOxrdhB1lgYbJDm8CGFkjdzPOTZcV2B5tPJCbrEbMDYOIi
lLmyHZKxszAiDGsdgJuXzCu8nTpCiJTIdxTFhmNRfLyj4NqwCkGCgW/hrrZ0Pja88+KHC2ho44zz
QXu27DDqhP2SXzA3KVVC+lBhaYnZNshgjI0mg4flnbjHQE3VwNsbiF9zXbfZzOukuRrgt3X7RYoF
byQrYKWr3Gf8WCGv0VRizM6xKAQDVQloIBU/e6oATCVEmQCBakWlxqNUYtfCLwBBAM9Dy2eupysN
qFfuRju9VOZJOdBt0MAhDM4L81rmzMGC3wzwsYmGofKEC7qXUSezkXFuJlZAOvTRFR8ghzv4wnK4
BDWdMZ2IYiG7YTPN2JzhYHXI8a5bUOwsCMY+9TL+q/pPT75sosSCTlGp6MEMK0XFyvxeiZ9lC3JW
28LwukGur+iEAQJRIqbfUoBSjESudFxiKNp5RWlo4QPrh2rugdurv+pkawFA69G7KmZzMrd2xs+q
ASLRZGvVtfLEDmucFeGUMBappow3pS5x0X62ytv3YIkmfMznzmaLKa1kNVd7YiEjywE6dRuXH7VJ
KowxQle/O/fZ9gfHv8fOMdcembqvgg+leAGtsMu7FO95+DXaS6WnSjFoWJD5sSbkKvVgBWaA/qOm
Jej5+6xfNJXOlYGFonc3TusynvrROzDA3W+DaU0oqEITkcNHzD2TWzxA5CnPKV9KEp36gom++pXa
aA+xcs9D8K4wR4hazEJICm5K2CBjKQG2jQyKeC9/C6oFw0zD3CsQpQYL2PHALXpPc0x9Ad/de+xO
lvmZ4IaOR3cuwh+OHuAreRsQVf589dY0CmQLNDcfMRZiUk3KMQi+ggrVnpVQrDZI/7oG86SJ20F5
VQQNcsAhyq8S/dmoUvlnig00pJm7ycmblAJXANshz1J0VEqYXq8AV7UI4amXIAS7TnhPKbNZpAJm
SybrkURo8dXqd7O/8Ul0ZEEYGYOWiyQWcgXT1Nj08tnLbwmLdIEfhVtWwCome4R4A5l6s/EoWw/I
Q7K/TJjMRiclOrYQtSaN+iErtP/SwmcgGPMdAb+w6OM0EmpFtTTwsw3aNAncqc0koKYK9Qv40TJL
RKQcjhgBUpnPgkRlzbTAsD/4Rxj9iD6ZXwmnTJ9RtdhLjYf+nxU7xutHyFzjxm5sf6F55jal3zWs
fOYjxbmQbKO4Yq4EMbL/dFuBBownNXNgFVGBphDDMEsRGWjzlzewicDNVn1WrKJyJvaH0IhYTNyx
VRyRqqSIZSoHnTVstBnJin1vUKNBLE+shP6h27PnZsBC2S2yDTnHMVnAZhYVu3rn35SyeTGczHDn
BRcJvB6e9mYrk14k1aNn68yB23ePy58R3KsE9rNBpjCUm3jIk/yzJJbi8SNnTs9fEpt1IYgwD2eF
bIDqFNPlhsm4CnEH4atQ6Z5iGZR+gENdv2thMdPak+5mC025SPpdYrukpr4V92Ymb8V7MSofzfTf
0VP5JMFNynasUDm+p7r/yo1XWh4ay4N/ZLBog/bwV+MEyc5Byqq3P9U/6GwkFa9lmvzK1l213lW/
Vd1jDnzG2qYYYRQNdfE3LvPFoD6iaCeF64LPt/LmWmAvTA1PhPLXIn67T1hnQGFLd8tnGdg71ATG
dgxj6q3s7FjFQ+6+srclccvkWohrNvjS6fsG7abkryTBZPvHn9kZdpl+5Q0Zxo+MazYdvjuMfEnx
Ceg3jq44DEe4mPJBtysWdLMtWV1b/b2iDkjYflhp+t5mkILmXyuciC+Z6yck2V46J7lBo9q7xcVs
vtNiVfQ2AV/6loAQH0vj05Frn8lUkd9V3+KNuafZcxjAQXVXo76ICkGR8eIuMuKbyimNkpnp71Tl
0hrXGg0lhlt8aU22m23sheodwvaiUrwP27CglzuwIZ1/t7DXHWiL8eSjj7jqVbNfZa5MDe7UODoS
aGOe6MjMAo8lp1d5HfzvJPlSkhUzzUa/JPi7adaN8ajWaxJ4mrqV2RaihFtXHgjVLovmGciYHXdx
dLKzjeVefIQ3qHaduy0ZVbaHvFjoFfCFTWNctAaTpXwfzVuHf0FJD1DQS1pGW0G8qY4ZgR0+eFd5
1ummyvex8grGg9xfdQ6CJrjzyCgcA+SfC+dXdYydMmJm48YUfxyNXrRK3y1jXSu6IZqAYQ+8P6l9
IMsrwz4IGZxOcrAIlGSetjMZ1hFeZIjiEThEu+yyW67cWC+EAfZohkSQyB2OJwkspBha3Ex7XSMG
6buYrG+4yB3GFcaO2fbQfCRM5DsSP3S2wu9K3RgtXePIfymjk+zcTKRY20CiTDnRsSbEJ6O8W+bB
L2EOnf1im/i4+Nf9iCVyBVzP9k8+9kVWRjjaMTTsmStThS+55BiLW7h+e2j5XXc24zdgh5hvNGvw
5bHLpc+ptTg92yuLsPP0N4avWfxEXH/J3veCeYNjwfatmeI+XH3VlnhQFgWRJedLKt+D9zWGT9Mm
myrtnOREdzBbUoH4sI1LztJM+8m5a2wyWD1umirDy9OF84DpVuZ9GT37oSn12IaDtzOLD4PPnno6
0Ijxg698Rf4ja5+mec8HBjDzMp0TBnKHbd3u1PhTZzqfHj3/YvBrsGUbQUFt9np7k7lXwm8Ox8qY
qR6ZhGnAWAqMXn3M9T0CS4VSTIAQmymGhK8EB6XtXhwGaJV7+Y+j81huHNmC6BchAgVb2Da9EWUo
Q2mDkAWq4L35+jmYRc+bN05skqi6JvOkFtRPcDesqxX+mHwAxQvfiCp7cjo+0L+SWRkiRj56G5Eu
mNvu6CAsj/jWPsjxFIWfTnMsBfOx4mOKvltz5w6Mv8u7Ybxo4mL6g9b38Ixp4OWwJ6MOczUHfPK7
PE3dQ9PdRdbZqm/02CZET63fDPiblFGO/d13r9rcVagmWWsEp7RgQ3xQ1ivf1bT8buoDsrxRkjma
/SuQIBEsgZOEVGOGJ68Ks40AayceK5yTGWdxDxsSnC2k9pUH5zmDHsYodE1ZWMpopaVkVvW7PGDL
8KBsmRXeafeUix1HW+e8lmQAoF90s7+aNb4iY5IOcIUSBbQOr6wUR8KQI+Ngeky7UKRymsjh2PTv
+CDamRnXMRRnhocBrmod3Sxm3FTA/5oBqzC/5tFZdzpb0VGTqXqQHYGj9q+zBCpQ0wxo+xL4taZc
VPacqL7/KPMnl8FCeYz189Km8WL7+osuNYLnLhnDLoVRj2LUr8nLCFFfnfP018aR1DP+VRgLXfU8
TDfau4LyRz/o7JGgtjzcVtViesgittpnmVyd9LcTrPfN99H5Lt3vqvirEPTnKzGQKniMhx8vGVcY
XJf+sDN+lszDjD6sr6+O9QYXrKEKMRjmx08YVhmjf9gmwk28pGRJpYdQHrP2EDagzHaCQB8feNVu
nMmGf2qTq5QMu29xcElfa3IXoCqaMO6Q2FHJ539pcO1Q+pbf3KL85ofoqYCDA6hmYcxCMn4omYoo
lolnXq7nbYEaEELp8cRR2P3joYmrN56B1L43MGYVrxNzvXRvufspJxz1WUVnHyY0NUp9rPmTiizd
zYuDNba54zqm/qjBjSPCJRsdMhmfToUjgQ0N+6h/bPCgb1ikBKkdf6L9Z82AiHNi8lGuHFzyJVGn
tSWwD+NgT7goOBjTqGSN0nAh8MhMSOGVf9s75bRxJo0eJPjos/kt8KzX0qwZMrGstOZPGfYL6/BR
cglYKJy7LL9M/Eov7WvC1E35zl1vYxsdJNggfWxsm0e2QMzxHdYuFcR0cBMYccGYHTJZnbyR2qAs
ziEq+kyyJZbA9AxE30gBRlCVRVo/eH74cC677Ny5/uLG2sRm7qLf8R6076CcI9+KX4J+T0MKaJVl
7dNkb2fNaRzs82AkeOj+zTLczlO5NRhSBr4GYYiKMoYQEt/GkBbFxwyItgBH6851213WE0JRl8RX
u2Jd9k8QyPazH19EGD02sntsRwgcwUTLfW6zawRUuv9sg/nSUxy1MSCBxNx0lKZdOR4r9WGiGMgm
6lr4Tp21y1V6lxHJXuVoU1yEw4S6ef19yFkvaNbN/opBoPTvp2jcZ4z22hiICFKriaWODQNIt59m
8bjIdxUumITUuDyx/lUsEQ3rOaknOGDTW6JznDvzuUPDIUZMk+05mF9UGq3nnGikgkQe8rwSZ1qZ
ZYsqeTo0yVePK4yRTUKmBFa/PR/ltkgxqoSLNa74joAh046W2FeSP5dhCJmgUK0s5HXRLuEHZQUh
tTS6ExB1jMRrx0LYBbje6KdtQH6ZR+SXS2voUoyVCB19C9cysoqGvJm+Asrvb8hm5jzig2YWa1E3
hiPoibCa2eESQNQO/dU0sP91KedO4w1PmNz67Mmo512hSCrrorMtpqNsuiv+xLkYz8gzz2Y68UCJ
+zxvH2mAdw4pdThrcI1CihjJqYefUOgnk2y/Shpv6TRcjfZ3lGo/+O4LeF1XTk9WlJ76Mto75Gi1
GHvb1D5XTv1sVPrXSIm78hZ5bzOcgxd/LD+rgZheb/jSTX4tBd8d6lJs/oPsHgZjvAxCXHJvvsQJ
EmNOyTYmZo9NWOAtNmF7+m7gO3UkGy0afHOD8CEnBSmt0s+mLjlEWFuMRDJQ0MhrABlspEVHMtcH
TwKaWOWyJIe17Ofq1lasju4AnX0yIdgII/sg6RVz/3pQyfMUm3+pbQP+SvpLE/yNYrj20nksHBcS
bb/2nHk/kPydu8M6MMd7HGaoIkxoY7aDEI/youdFZ73LTgEVdIEE1FXJOuQ7PXgG+Fn/HcUDTp7s
0w7PwGXYbrmLBMaBjNkERDcJeCXGm6WqK6E2MKHtcxZV1y7AfJY51q2Ykv5k3UPd5zatils0zDU2
6u/RmH7GgWAUBIqHCuzcmSszYCofMD5Mu+5fXS3lBiKdtCCcrUqkOofh/OKrjOyGST0SgIiwyXD+
FaT6xi2OuIETNK8I2LXZtwpsOUTS7ODQXJ16r6leVnPJqsZx62OpbzYhVQHCesAD5LWovbTivTOH
R1vWh3qC3AttBclnW+qTRUvbpai+0J9kknW7zI5z7JJuNEDrc/YedIrAvOtJmwpt3HcwSErWI6ir
eId2slGHYtDrucRp39aP5oRxXMeAT6IVzpKDbw9nL4KVbxrrMPbeFVCuNMxWauA5I/vWHJpd7XVE
ZuIQbnq6MH1WNGyTKo5gdZ4EAe58+TezjyXZEchQnyun208d1qfOPAr9NvZ8uUUtnuZufDfjhpwP
Wm0d35tCfFeIdPOTDEOUhUCEq3FTpd1hkQIwlu9405g7kr0GQH5MPr2I5brDvkPXD1FZH3s1f88k
JPCMPwSOdxg77soFweZxQzvlOu977Ep441HDiGy+aww+b3c+O7F5ciPr1PnQPRR0fQoEn+2+oz8G
aFcpjKUMmUo8UWN7kH6Gc1fqS6XVcQA5OQokt6ARsA6G5XQ3MmyM3XZvT93WiKA1ucVOQwjI2uBC
V4M/6xAZ1WX5vz2g1L7UpAgPrDjUxe3C+5adfD3Om1QaDPnGQ6MbNELtcWYFKJl6VqDwiYzfAlUi
ilR4qxbUfhqJB6sGrHMfF8c03ob2hfhk/hg7B/gPffdgFbTRzFnaC1mgNdgjpb7LEX0euPMp+Gns
t3ppI7PPwtj54a00X3z3EW+NiJ9HJRgCA7QIzzXz77r6UoyjoqRnyM5gy3tva2+dMjyYHmLOsRjW
ZCWMlQ+pI4gFnFUWmJCysAGbAgdF8IB/tguOAwd7pD46+2GB17shMxTz6ODy6vPXZbIZBU8B/YIN
WmNsHvp2eUEOk9GK5NWmBn/mf0Ycti2zczbsNNhxR84hLBNbPba4x6iK2gl9+x3pWXjyqYPOMcET
EeBspwJBnGwb44MfQvZC/Crz55KLp8Rv6xOz264CLkmnCRCTn7Pp0a82nbmfaWepfFsStp36NRF7
Po4mPRrhvYg+a+fPspGXP/vOZ+VcPZveFXqviXLXvlrqh+97FkG8/sjAWkb+G0w3fEdzg2bsvFUL
Se6uAEpYxWoNor8bmZYxm/e2yMYxwZisiJPkMqLycmPo4wwKcgwMhk8aS1eS+8cDHhj/vA4uIX6U
FgpH60Nbx5o9kKo7pzftMUH64zfCCCgwGMcerZcedKTFNSbvjPS5YHYsewwhCl/cALK5WfzRt4aw
UYsCicu6WmZtTIXd+csGhFkyUSOyxyHGx5AffoIYjX1RFiFxCuvVl45HjuVkHRfeJiWIp2Y95xkp
GdXBJnwYbRZySbBXU4cZD004by66UhIXeIrY54xtvnPDdKvbxTlbbz3m17KnX5gOSD9IRGNBTDZH
goPXDm+glkl9AAmbAymOjmCTRybsobbRIrWryCNAA9t78DTI3zjjUjTZhkHecRglu9HI0umFt19v
FeK2jvisYi/SR8N6CXXGjuIz07+mdRMdDcVDOB7I1g22mqNCehctP0oXOFD07UwPMrvHd8IKkUJ+
LqESq68F7WZhaevuxu4hZwczsb76v9+mk5PZe6T+DeI1B/Y30y31cBDS6jWPcH3fKKMy+ROZb54F
T+Ql4agW165nC9Pi6fcyWiSk5sOr5599PoY4bE6e8ZO2xAm/xsnjTNtMUMZsv/B0SHmKjUc1P0ew
qRmgpNZnwtIhmm9Rgf0VTjVbfU6alfbcFRcqM3M2z8aNMCjE6Nc4w91kQAm5jSxlJcI+HsfgsyvM
7ZwIPFzPNTqZOv0dSWfpBYeu+nMzl8Ufq+/JwMi5MhyCqpiRlukzOvgWxYvrfeiUlzZHQDTJs2Io
2/0mPoR7pB2sM7G7IKZfqzZds8PbFl7wNLXpbvkqdXG1WRhkrdhE1BrL6K2R5d6N0DCOEL5ETx4s
JNQE9SnCWGszW/GGqRJmmRgbD/Y/K98EpXUIDFIH0fOOHleq6NaTGx5jpk3h4JzGpNx47FNLA6AZ
OahewEjSGbaaK3iAiOvokSQQ/lqz2PCPojLvhmh4HNnGpS4PC+bnjATPMU4O9MykF5Hl1EtW1tdI
c17OzkU55V4g3zBCVPOUGL6It9LMtrxqMsfzbVFTKw/VLtfeZpYpwhfxXipYJ9VIcDjkO7mbBvcS
1Xi1ipgNyCKAYCUTvURQLWSCUI+x74D6g/JgXUZ601ZXN05IZSTVLkZzo7bxzJYPu3LoorBD4JvS
QJumAW0w2Vr8FvTIE26Hpyq/VzI/Y4EGOVIZW28OXvlXB+iehIriOfVWs4kqwIILYkHEqhLY18Rc
QQpxHahwgBAygEyzhR545ABGHpmyMCoGVm1YcMp0A7do1cAFc5fRc1utC0ocarO4PY8kwOh8uLRq
3mSoPHIN+S5i+9+L9dBOm2EIjwYTILS5ArhUzc8bB3+vQHi6abeTkw/UkxW7bd53zNLmMNsEq5r8
Eid0NoacNlNAvjpdtgekkgZn45bDfhqwvaDIaAO17UFHmkhdlW8hXppx4dx5Hsp1dt8FqLeolbuK
SRAji0m+aKGPWSX39CWdWaz9jug3w781TbA2GUxSp/OLoAq+Jno/zs0xluR/rmbj7NHQeZRVCcvH
iRlIAPjHpJaMCE7/HZgEOShOhsWi/Gckb2bJ1CkZ1wO+2MRnP4RRMVDY4fqvCiZNeQ+ZVrKDs71V
sayokw5hMftdItri5OZXBBR/KJb7E05Rv7t3ujePLVERHhrvKXG/HeOjp+dPTKoZ8VgnV413F3P+
yRXJ1n6Mo7uoSNgSzj2vqbmUrvGsdH1gPlNsEpKo80bdLa1hWc7rAL/OSEhK8WQDlOm3qb7vQSqk
6t0an2vx5ad3dv/r5vtRvZnGVtvPkgTPfJeYD3X9ncnDMnafiuFg0snZxlkPaxDmoXgNIQZXj26X
bDKSVUT1nbAzUy2CO/nZifNiOorApaMANeVXPqAIfwrYaLioDENnkZxEq7YrNoFP6Pp7bLurgVFe
wm5ucL/NxZuJgWnrZN1RGfjmFAXla2C+NIZY8T8A72FFuDsnQLOELcF9rHI8iNnJE2QvoI6jDfSg
T1KSeAKHoNkQXkRSeE2EMVuw5cdkGeYJf2I9GdBgLBPvvVLoz+2enPWrHTxMGsY+xWUL7BsHIhsI
pFiml/107MaF3RxajlAjcVnNq23KNrLHa2RcGoHGb2iPUU0Ki4ZtEEUMcOHuw4osIGPUVruu8e85
I+sw7yXnPmyCjv17sxP5vBsDezOMJtrUcVuWzdWwP0KOaZ/BK5hyFQwrO9Cov5pdUNnb3gvXdqi2
onXWfSK3fVmhyf6wJ9oSuDhBcGnUS2jF/+bgIS18pPo+lM9xW+M9MGXIoWrje0i/2w7DW8LLZ5U3
NtSBoNWdgTAfYqnT+yJxHhgNm1PKG76UGtg9yNgbAoJTUBFXyEjZ5IKbhFVPNgmNdY7OJYunXRYy
tI/ec+ROGllF5LxZaIVRWVWkn81VsZ/aADyKuxkT+EyoLdRMvuM0EtiO+B6za1mRbUaiBjm9mYVo
K8ewzuaqYA0fcDz2JpPpFhXK30gFOpB6tJwnGm71yO4X/9uyZq/7iVv4tWVDlEvWLO68aaZwNZYN
sX8YKXlxLWaLjozJlK2zQtFinayUR5ny2ljFFn+Bq45WdJeo11KjfsPIQXnXGqe+Byf0U7IhKyyM
N9mf1VJ6i/e56whPitYozZaBarnta/+fQwc+j0TXGWpf+vOGO4tcoHMLt9sjabSMunM9yJNssFhY
3U4RnDFloEOdUrDcYA+TnvskJgmq67kE5nuQc+9IQTKmzu5kHQuR31l+c6944XTEtabX893mIXWc
zymr7kqgYLO4dwRsGJ9H459V4YtYLno3NbZzxzXTMCqpx0s6dLuyI1cpFZcoiK9VL14X55GtEDla
Wp1kykNhlthCiKi3LssTILS17yfzh/zuu7CIwJnJfW1OPGgtjC8PzJq6eALqXVEdh9l7mJ27MIi/
5qS4hgymMqN5Y17H5LmAxN+ClAi7H5CNcdtc08JBQQFwjp9qiOl7GQx2bXdJAvhKeuEF1JeI+Or0
JeiAbAXoltOXLNAbH1tUosfXrmjAnFCtDLcUaEtjOId0YkeOIgpZFebCZNoWUXNvxSUi9bQ58QCd
e+GhM3E405Aku+JdIMRYbAZG/W767K7cAdLtfBJlcmCQigIL0XpQPyiPXtPlBpvq+q6mEVWaLDsv
vfVOjTgjsn8aWW3dKHpzIvc1FMNTyC4uMJ8JAHhKeZMmA9RWwDztn9pZHueKpHkk4PV7QNPQOkzJ
Uu/kTvjAdLIza151UV9csXwPKDtz8VwEiGHE9BIYxLmMFm1TqdI3f9Y76VAZe87fEBUHM622YlDb
egifxsJ/5cdeEye62Ciiogqx4IB200hh1WUU+5433AcBNr2OUp6N12OtGk4dVL8RhsO6hLyIlDu2
v+OG5LCa3CDfOJep3MryEYb/WpIHkfCwafacTdWcfahYdOrL1qx8ilCPT2zR7K7CS/xkz+PDrLGK
YeczalTkC940JkweARHDeJ0CO2FF2XPDCUvdFf18QwpHfT7d8c1Hm3gzsTunjDdZW24mUuQ7l2Zu
9q8JAgrT0uBckzt81FsJUNHLr1mU7XCWG9F0axEp6NjZonFl0UuufFg/z4zxu4joS8s6T0lw57ZM
4jqmxMUpnAkMH2CYQlf0wIp6I8Ifm2Oxsr9mmjmBOSsczL/aTDdicPe6t09TYr+kkbl1O/dQlmw9
yWgF9I/yYJup6Fm07QUdxF9UOGs7bg8t3Hh/2PZ83Xoi1GG0p218qFCKxGizNOliiZVuZ7f9ilu5
HfwnJH7rvkovNbWNKs5TkLMgYuHBVBZm+cHHyjW5EePQ7KHoySaowpdpzI01Bcn94J1FIIiMV4B/
BE0b0yvT6yiZyZJGF22P2UXq5nEs9sTIwpEcQ+OS5UBCbQQpX1KOe5vnd85wGgLfUGyNJdG4CZd9
PiNxmcW5GrDFdSZCXveED/vN7fy/8c8n2NSSzKOcOzajAvoFE76VI+/rwXuaFvtm6/4u0zUrCU8W
+4Uqrh6q2T+boXkpzAkr5rRrR0BcHsnYRf+wiAcquqrBmGFC5w8yh66Xg6RypLG1vWYvyuYhGoAy
YM4WQdpuaUb+NQADRBQCKfShMtrbFjSBmPoTOOHOn9e9I9+KGitoyP6mSJoVMwmUb/NGXvIc2bWk
Xo0wJ+BbSRx0UW15DVCqqQy1AdpC++b29XYk84DbinWf9laJ7I49O2gY9mJKwNYEhJ7j4kgCNuJd
+NRVdBG6G9ZVNp1HVkIkvn9WLTlxzUnm2d4NmrM99ofUhs7MzLJ39bmOkWZ2hLnLu2rEo3cWMfqk
nP3V4BKQUx5aA6ovl46hUP14zPFba0Weeoavr+ASJPOgZF3Qdu0lfE0RLOrpuyuzbTkFK1By9tju
s7nYJminJuUQdSVhC9hgJqxVX3tb0+y3Jfj1wuWDz9h1hc3OdBC/FOM6g8CfjTuayUND6m7LjN8j
5ruhI8eHea4IpjLpyioMC0Xy7oNObDAAgTGVH5WE4n4zdEEnhTZCoEiO4jUf8ValHtO/bB0uxkkU
f1XTglt4H8lmCNdEzwf49VootROY8aXqLhlskhw10Ii6TBXchbiAq04xJ7EXyRoi7OqzrVFlId9S
NLU26ay5wrFRwnacGYOxmVcYbAXNUUZ+9RzjoO719s234eqYXNhtAPOmwjqIfBWRJDUDkSnffX3O
WXTL+GPSX81865cRUQbG0MPoA8+P3+ZnbnTrgiKXqwuXXsG+sdhKG1undzJZQ6laMp9h4G66qLOf
LRXvDfFoeST11aqFpk2BGNuClJ3OIvc5W8IGiWgouhkfQkAHJhxYX6VR9oe8wdEXKGRAbgfE2oO1
PxY3v5bx2rGp1+O3bPa+bN2+pyBh1sJUa3/G8NtaFT9fRx+2pSm9cnGvajJ+fJmgKJXwTwaDVwv4
yEoQczSO9ehVQM4yybCmADRX8VsoEpcy0EeQnZsJJJqsvIiqfWggQUaVQrTb5f62bc9GyBVmOaNc
+RkqT4NA1X5etiopX7LYgZcyK1luc+JH7FRYewXuJKhKTjWB6Fsm6DC1k2v2xZSdoyvivcflQxoq
xSSE3zBKiFtEWjV6g89oO1k3fticC8yFlu+Q3ImV2fCdr2rwQbWOBDmG6bPwyawwku4baN+6T71t
IqyNtDArM2BaSRqEXCEb8H68foGDKHXmSVooyB5A2zLcWzE8LupfrM1k0ssAMaz6aP38PimN58Rx
Ae1E9PzFOR7as3arfTqUVNEeQoJmns4S/1ac9gfeWLHVGTWPMz7I1r/qPITQYYU9KDp9DeL40RfZ
Jsnw6s+eTavemqxLEAfg+Qc0iRBwMJAzCElY3LigRwkeUB78kEj5hwhPsyVwbFStvMsScFgtKHuT
wI3BYmxtuTGqwOUPea5ZmfoACqKRO8RE1Otqeaw71qpxebVG98/2HknkAM5ouET/RA+zCXdce289
MbaWB92fV66vrZXBYxo/x4zIBDbJxS53IKPZMV+SqHq2dYkNxR13TsrDZTfDyfB7exfkJ9Xq7JR1
4U76jJEznx4rSs1hP2bRuSpBrygVIhtfS+7N1RjB+dQmUPw8JRBsTtOtmGJAH8oG/B72m7bGpyiZ
VK/syel2NU9RtSQeufVX1PnJJornRYOe7RN3oddAfxyteV5PMx5Nb1E5kcslOjVs29wYN7Icf4Yq
+24tIjk80dCiM8W3GNOb+qUm9fuQzpJArtT+DcFSVh7L6i5kZ2s32dGsEIn5zA8rWd2JpGKp3kHD
VQmArsRvoYXhpJAsBFb2KyX0T9QWOFiSGXmD+MwHJNpDudY5s7c6cr+bshw2NUhI0+Vt6uBrDZBK
xEzmYkY8RZOlFtybBO1owP7d0++4k59nv7Mwqmf0TwShmTNr7kmE7y5CgGKOvusMRWtik1SnEW8H
WXYre+3tbRWe84JFmgc8q5oAL9a+tw9Zsaz7nIbOdpyrCWGOXd9OkC1a+oD1GaPN+7I1f1FuzOlz
NSMcmiLwi6Oaberh+SIHZjpNP+CuFdRCRApl6tNNYbQO4XNvwcyNWW+KApFlL6LNGBPqYfDcO633
pa3+pGuSCPLZJUoR44RV/Q1h+DcJ5gEjdYEqEc9VCW0pyoE8UrCS/UtDq7X2TeT4gfkRMu0ZRyQ9
2rLWzrSoqS2My8oOjpUN7lwY/nsAN6+HSNM410TSTNhu+MtZk3FhMahonly8JqKffoRdGaBNiBeE
mmX5oCK4wNLQnNmIpNQkwcvQ8GTk44f2sBnrmVxY4fh3RfmcMJ7ydC+QfPNxOD7jP2NXUBX/k763
sosIEL9JtLBRE7ImjDw8R9jUbIhycmGxzUXGyicdbn1QbVxgVmFm0LChne4ii8qmaPHe9iWaiqai
WngKkuLkO4CuG2K4daJA2fSoZ8PCR4s0bMfcYaE5acATs30eJXQLq4zvXedd2eAAwhDkaLjouiWx
ERASNChq4fBuVBAwfH98au3ybDuWua5mDQkTrY8PxcZiBSxp+tO0emNNe5/JAihwaBwskNpB55wK
3nFOTmZOTRpee748MD+hsho2Dg63qdazvx5DKnjPYH+WqzvLcGYiVR6r/9+JytEbq7aPScfcqKkJ
S+taRB6u8VAhq0spu5if4lnoMuxdI72NL90OPehTxYwhRTyDha0j6MXFezhUeN+XSihp3degQdwZ
9AcRlfhOkb/XEVMvUbdPqcDs01gUK1k9w2QC14PoSjjFuxNHbNHGCFNdomijaqhfhA5Nc3uwVWOv
c4OTvcJV504hidiMXowc6c0gP3SDSHE0c1b1rlOhAbnrZwJBLBkwljcgziFBjnpciCa07uV9JIR+
7aECa7z6qUHvA2eJzZITFLc8rNmC2Qzo4ofaN39ZDlxlXROwGGyJ9kW8HwwZelBcdJ7H6e4LlIOh
H+0Vm5yiIYcsyYh2UHV35LnErBhjSGsWos5oQcGACzjpHHVzH8g1CoCX1GzPonXBFhEJwll9dBD/
0qzdch5TtmPJKlZkfZSNWW9Mk5jhVv24PakFk1XR84HjZftWrWrmxZXh7nni2JSNfNXDEQx5z94/
1RFrBwxNVmFsisTn7zsCDR+6t2oiziiov5HVMllt4DgmkHLjInntLaa0hofH0KV/8qMQSS+zoZ7H
hxnNk5Pm6brH/EoBXqyGAWNRoLuIbYS4ghEtfGWu3DpICShmrpiTTYtiESW1ZlBfWSXxliIAIDH3
GzyGU5iZ67b7cfOQItDpby6nVNXAsenY87i1c80R+fd2Dqh86r3N1BawEORjNPpLwPgMbaBnW50i
2Ygb86ZtKiNHDAlCaJR5HYpa6u55Y+XtDeNc4mioD170aJeNw0GGfCmJ/ZPXsf0NWY11c1Kv+JJi
yu4v2mSkbbkuvm3LBbOVHolhwGzIQqs3mrvRcn/Cmf1D7/4aU2Oybx2Z/qeMyRzP3ZfpIRsgyLfN
d2kgUJmDhbFPp9KZN8SvM3tAN0h3hiffKBigxim+iU5GWK6hXkQyBQz3kDNNZXBR9WNqVksGCGCo
uMM3NPTjcwl7wEnYdOMiJ3bI0vPqaW6TFM9niI3QQUbrqvjFlXa092xmlqoPvJ1uUpZaPR6IoHIO
IVfq2YAal2b63c7dh6k2ibuufuKGK9NILP4b7ZcqSpdv2gx1RL2UuZjOdf4QFSGfhsmcphthq/kS
ohQtax8VmKusiIhMbBKmYiEy54p5ICjMsYiI9YUrIKaK44DYTDkzYEua02A5L02YAeJx8Paq3MyX
WpHvDRt43TUl/sURT/pUfPh6CWHM2DNYeCgg7jJON6Mn2yrf2LtMHuWcoeHw9LXLQDF8TKUd4hoQ
z1bIvLNKxkvcS2JlQtvZ9ENyl9QtYyup7q1kxItF3RUp9g5p3QDP6DqCYJhPl+YHWRRqVXhWyXM5
4qoa6h/Mi6hjZ6xGZmhvEj9uj2HqPZZt+1n0CZM21Hu7BllD33l0ZaP34PtIiIeiwBZFGxKkUuzC
jgrOZNpWcqg7BRm+rY6W2YZB+Gorl2sU8N0YqFe3i398u522Zn2eEyxCHYXyP48FMx0OoKnW5Ylk
GJB1NJN1e2fM5f1o+Lhb7USuLU0gWwhdpKFD1GHGjGjA1GQ3TBiSAA3udPTslsQeETBvkeZ9YlLA
2xG81ZwGuk5RR2IODFXOai/q9qThrBPbgOQi6Hs7i1jlQa9KZNorMdpfo92xJsVoEMy0mYa2N2XT
H8G1f1pxgNG6ZgWV5AHzYS4UrEOOTfvZLlK4muwBJypN4IHec+ig71ax/CcbiSWwnLO1ZWxyf7r1
8ZdRZe+5Ub23mmFBGOBkKVRzk3GEua3l448a50W4zzqH7g3tlbhAn/NoaDcisf5mSlceY24EbdSr
mLTTdoRhmLR2gJQm26Wq2GdNA+kQlwHWz8LAA2cGYjuRJY3l8V8TQ98I78qhhtsKm3P5+0NBmYjM
kNCO87AE47UOk/IEYd4atHQYQPNtSuOgF6VFvGiT4xC3jrvU1zNT5XIxuHdN80Hk+rePhsmc5Un0
6Xro3Bq9GsUI45V11xNhKQsq5GkQ1zFiQU6KO7ODb8eVArgWry4LvrxsJJZwIpQyVkiAGEjCxSDa
Vi0lL3NElkzkDvjivpH2B0rKr3Kurp7ZbTXzpVU6PBp2v6gjG9CAxVs+gjCI2Ws10YxsIF36wBGD
tC3I625hpqh21wFuQF3SDOAmM42TxBu2QQTLY1IGseEdC1gf1FJnnUlyG0BUVprWL+5poa2YdXGj
W2hrAqmJc7B06eNEybNNbvD2+hpfcyKdvTC4RYbBGkmfjfaykwiuTRuflJTbucQZh+jrNmb5V1ww
b5prliRIJt9k0WA5c3bGqAn7lAErD2aOKg/3//9zrYo2xDw/FZn5bEfWMxuMbwzqp86lsrZs2sIs
/79L2sdxztvMLrJf8t0tGJWm/os6776prppBAYAavmTT3N8qY/7NbVQxJhbFMHkZB3ofp25fChtH
d05Z1szsgpJHq3JIB0w/CpIdZVWsgxkmQM6EoMtcNCWBu2shymb81/95y0+2DehQJrfJxDaEcIyZ
YdFCWkmSdSkM+ltr2EmDmAHbxoKnAzQHpslpxb/FvOqriZ3vDDWrUvEtzgLItVd3wMfpeKm3Dlxk
d4XCPVkiM+TiYvnLspOjoO5ktK7i5sPDXpbH+Ier/0g7r+XIkWtdv8pEXx9ow2QigRN7dMFyqKL3
3X2DINkkvPd4+vNhpL3VXcMgj0aKidBwaLIAJDJz/es3FrTM0O5fhlK7b9w43BWPnR+PZK+doQV4
ssOZErPBpKWibRAWQFBBOOCp6CavpHiYC2vGjKh9wNAfqFm9BAIkFKdEcPxbdR3STgw0TkXfBxsM
XrEFUoKAeL0gufcMOeFr34bXkdAPbdIh7uYAU0jcCsyuESiRIQ0loxtsMputJdy0NqmXCjFC6bte
5VK4lIOTbaRk41bLlGrlHbrdS9MfmnXW88xcp723eghks3rRNWnS3cJxnLVKTt/bAC2pRK63ClqG
ZPdJsYLKLqyE4nLqjOy0GtqvmXufBeKQ5Pkqhac22TG73ZgCAyIKL+iBpnkxbeaKSjwdy7euVl+N
wKt964pPdJoECBRHG2IbDsXg19G2mEaOHh0QzZAYrxZppH5Lf292i0PkTgsKiR2a1ivPUpCjkgHX
9JnDYGcF41r5HJKtnsN2GPj0o8Z1ha+pUPbXehC4qVqiWLMjjbT3TfqYbF309Vhzm35aWXwk8OEg
2BBFfyd1QEx6nfcBbj5EoUz0ORYmn0y/tg7gSD0WA/3p2l1lfcSMbydtXVGzz6XhQ18Yfpgaa10d
UAyN8+TZJZaPtWK2dSWVv7BpcXbhqUw5e4yRU50Eelpy9csJzNiWofagu5wD87CklDEsr5XD4tIB
q8MnnobWTLwCWUa5bBRvcw2ZI8sMinnZ3NkJdCIIA14xWucuizqKSe5M5XPnbCtF6pdtZuJbsBAd
cOgsHYDzFBufDES0qiJnV+KBOZYop1K5HXFzsEL9KhcQxUtfwy9pJKyya/FJKfGSLXV6L62cNmNN
WixnQSPKNyosfYiF39PmfpYc+5PEQjFnYnpgIVlFDcq7Jumh5hmm+g0uGnldQFjgnS5FcTBGQp7b
AO6R1qg9pfU6yJiOqQALGWL8isIAxGho6RYBxaGJWCzfAgcCYz4ND46p1KGk2Fcx+DQQeTzDdLWR
0jddHp83vXbTso7tkrF6sirabYbi70q7K05H2vlNbPG89IITqzHdBqoo9u6oTquuWAjWl3mhq0NE
A3MlC+N0ClmryjCoPc6HnlaTCR3kgLy6r1EqkAKVBrjTykmo7dywfFnp+M3V4bbaqgpP3MJxAPCR
oUH83ciY1yMycTsuOrw7BmYmLS/9Er+DeD3mCM5qlwiLYvgxlxz1Wr+66jRETQltzcIh67EgbiZP
4ONFXdscRCevnakvbnPIaDTxO1pYF9Q6OOvr2CH7ISqPdseKP230nFCxufwGtsUxy3LAbDiiTzMy
Tz1Fz8iGT3RhfQLjhida3gJDOdSzzjfpGxdy4rdCaVAo12pVQFJYIZ/xgCRRtG77kNCMUa86aCWA
RXM5wuOSpFomFOhjGHqmtDHoM/RvTWhpMAu6w+zXr/nCXYj3KqbSzFOsflW0GHUOnJKsE78wOc1M
Pq4EZb/xeSutZJ/YfO2YeInjyVFv4POzfpElWiXi0YCp2Wm8ZnokJ/q13Rt4zgyHC9tHltocUrSb
nbVk6zqDsc3Kwmsz68dczMQCZqzwrrYJEnWjZ6S4iHGxagz1l6HFKKkYrPPBgO5r5K9+UA6rccQf
2UJ0aGL0KI2Ixs8EGTakIq6MIiXrttyV0oEamzQ0PfPoNMUGBBtlFDWlUndSFtUuEeMan5LAazgh
Qxhx3xLetM0cfLPiOveCPlk+MmUypdZ1GVi0RgcR74rWIh+cgAeoXZq5bsKMnFpLyzzLhuxWtWO6
KjFgc4CNSfblqDw5Lwir8t7ANcdJX5hVWITNPWt/Pq+mQGA+LxHBBVR7xjDAuG8yXvqGxaVuYPDz
ZhMF1KP3GCmYNTnCtKVYwcMajpufYd2RgKacODVnGCufCAQIkwbZd7n1k/a73lEbRX34MId97UXE
ckmwk0YB0kZ+eZ6howsraLLBDK1gmqZhNVQk5iTaXTqC3jhNZXnsPfQDjXwTEB1eZ/F8HgkD1Xww
H/B72aCmIBc1d19i52GscKC2dbgbZZBcBVF/l00OLlaFSfsFNm+uWJfmfKFnptlTadTnfURHxsiY
NpUZY4eSX4cpnHbTXaT0oXXf2vFutKaHLrdfMoN6yU9gZIqRnj1eTB1hNUPMxKQHks3Y1kmauSGU
AdhPb7qPU3pmkcCioHS47rhI7bpoHdOo2wXuN5bMdmVQeiGlAZzq8mTlOvU3ObJ/W5KlvjHsr2Gr
G6eVgo9nNjDmI/OJvWo7Cgw8pcBDIAlLuFRQ5lIt/FYFnLySfms5TbEu3PUgoU/alLFFzUGbcFyH
ncwdiL8Jcd8KMFfUavoFoYN5+7K3oIjZCtr4JKGeRmk3eTNV2Iqf3sscEmbGeoK3h3yDhpj2GLEM
OUzwsYW/PN1Xtt/tYt7VE6er9on0wQJdql/Ukle5su+N1G43ck7oOYZiEwb4xnQa4asK4nobzPHG
xZ9jDH3sH21Bdy/obpIUFioSjLGYcMVUP0YLCLZxi20tEW1MgX83hpKkpZSNRnTha2k2ErxSOwyB
Twx9jECGWMOw9tmtJ8CPZCR60+RkjVs9pVzdATu6N2ZGWeq3KXc/hOnT21O1q8Yz31UDO7qOBb5w
CGLLnE1XLV28OvV30wxwNuVoKpwkqzxf3/TFdD65aPqKXOxtsxv2GJ1c9vpDO+ekoPc5RPyCDQQx
FhCAKrZYBcmSN6omqLMhnArLg5cRA9sqrd5oMMYbK9A8OZh4ALtgq9RDwqN2QJkNWBxF8lo1OC+U
iADQ18OnnC5DUdkHWJT9fp7q1xjWB16mqbaeBmq70LgHga1hWLasCJyF+1aSZaiv/Ski8cION+XQ
wl8nh9jSlM/PpFdz0fbbCGa3wripdbmfkMeItBjyjRUaj1lY5hu6jpqyXYL8mpuRiLUGhxlSMUjG
VrBQ57R9jTj1HAzVX2ukdKzr1P2a+P5z0NTxmdWSFRGo0N9HWokDCkS5VBCIhp4OFl/BCh+aYJ+2
EWzntAAa6inQm/QF7gL2pKaJfYMYK8923B/JYO9jXkfWpeZyIKum01PsPDV49LQ41LpzTzPBGKYj
T0MHVxM5RRYdRoXpkaZj/zbX2ibMkjtnMjGrn7CkLsKXuofWlyc9tmO87akuXUzEx71dn4ZiCK7G
GXX2zGkWIl7KPkVOUJDQbw5QwmRFfikGPVuPIcCljx7gUI8t+kF2MBMkCynfhGkC7LUBj4Sd6jH1
bkvhKafP1hIGVyrwfzBNH9OhHJAabMJWuLTaZY2olIYoiqjkm21wiBCdOaxt1YxbKyu+1i/R7O4C
Cw1Lg0q378tNNt3MbhRtHIjla5O76SR4KgQReXFBHq3nEvoSG/IT7/0TwWEJp+rxdRKC/CYNfdBM
f9k1tPIs1DikajhCJDSAEnO+yGu1bl/qVFpbaTd3Is7PZvSdc0drHTkT/UGSxcSzgUx04zQJrtza
eDPN505DvVhUM+Z3KWSmEb61gQFjERjWrUtVL0JCHWQsz5KOAjMSw3mr4YhrLZTsSUKjpqxsyXjm
rNhBaQPCVOZq8Q3RzB/Zgmwj1MNmJ32OUYNDdsCOjo1/YR7DFA3hZrotKEweQ79qbMv2qDRCF3WX
21TzgVXeixUtVfBREDGZXzemdV7NFsfPASbGUsOkMDCRyFHKF5U5r0O8VIUxXqG9+iakKlgDQ7Tl
ssT5roYzOODt7nJjiqbfZ74x8U5fpR2U91lDQNP6At9UH5p6i5npQhPT49rHLHDcVondQiAND3Bc
sXP2CwB1w0E1MNTYvcPgdgPCegSU987nvmVGkqOUr/EMjQ2sF3ESTCTLA4w5wmiiotnGNcvHMDcg
E07GcuHT/0Rnt7Vq+FNVBeLZhhxE8aaF+EkZXY4D+YGwxJRRB7upbO+TCocm5J79Oqv5t6Ex72v6
JmHT5Jte5RcahnHrOt5UUNTW0KojyBZsR5GbNWd6uCV/ODjrcZdm5aphNHa4pNVAO1q0KwNWH9fO
Bi8O20vRK5ap3IY5aTt3fpBBYm+BRroK25apHs8SU82erdPcRYmsnXz57b/+/t//9TL+3+C1uCpS
Go158/f/5usXxIR1FEA7/PXLv98VGf/88Tv/+zNHP3IevdRFU7y1H/7U7rW4eMpem+MfWj7N//5l
Rv/np1s/tU+/fLFhJ2mn6+4V+6rXpkvbPz4F17H85P/vN397/eOv3E3l6+9fXpbqYvlrQVTkX/75
rf2P37+YhvXHjfrHfVr+/j+/uVzA719uo9e6fvrt7LXIX//0a69PTfv7F83Q/2YqUzddmpNKd1xH
fPlteP3Ht6y/Weh0MfbTbYeWoJBffmPba8Pfv7h/c/mf7QrHhObgKL7TFN3yHftvrmlI/o4kKdG1
XH7pf67/l+f4r+f6W97BdIvytvn9i2EIrqj8xwNfrtDRXZ0P5ghBs4PWhVDL91+ebqI8WH7+/yjV
tYGo8acUM4FQTmz+cN2cED5RQNiBetVvkjRTnj7CWdcbFa1dWEBfIRCIM18VcsO7zQFT9M9T0+j7
uQOg9BfrDjsmTZhUtdqrFTm3hpj3tWHuWq3JIOyHZ1RJVzMh7qsgreGIVEO66UzOJfBxiZlMg3xN
bxTw0GLJtgFi1jJMaa1H/XMAkgelhrIurTIqHVd6ouifXKU/axbuaLT9auQf8FWNrtqNzoQv5sjh
K/YlWqwGXpPTXAdxdK13prMKIb3RsQHx06R+alD0klJmknYQYBEmCIBSlfEQNf5t0i31pg+XWy/M
x17HY0l3HIJcO3OG/aG5OhBDZWoPtUyc3ayyjEzSLqZHEBk5moioXlzKnQVPds3wspWa4akwiAmk
laX7FFhRzEk8NMWFTBSprrpTire5gFYujWw6VDq+KDhhhBcypCEyybYFsiEMdGqn9pu+UD7a2aGJ
5CRkeW4Mk4DuEyNs3a0qzOHSiCdwZ2FkcUn+ch8+VY0bWjvoHgMioJHGFhYVOhiWaoq7yR7ljS2w
6KgigAuAhnai/tRn7VDIMb0ZMjJ7M6jGJ5FmoD+ofa24E9WY2rDhRXmR4Y1m4w/V4xziaAkpwN3g
XgZQQDHmcKGj6KYGHDxYE1ndwYASpouZgVE4kqkjfU6FjpqHCaDaCbSTJoO3EkVG+SMOrB7nHLgf
3PQMzk4TpDdwf9AaZka/eM+muO67I3UQe+UVS/7CkszMR5UJ63YoE3dvqkiCR7jgb7WG2XCcKkn+
bDWfa/pQnsuuwiEMbfXeTTKF3RTndFH12GyjC99UInA9UekU5mJstBsNSv95kQakzBSEV9SZQ3e0
9Q+wv/xHUCx12uQasSwq68mUrMmuq5yYvh/GQTdTOqCnLeGfIBtxNo4m5/tMinlXV3ikxBr0Qd2A
Xt2JidoyUpp4rPzZQTGVvkRqzLYituhCzI4OxS2PBus5gTT22haERGaNVv4wqn7pv9cJLlGOCLdT
GdNbsFM1RCuRmoGgNNZhRKicrnjlo8vulerxJyUyCn4AJDa7yK5SHbPTPrHPrDQzSbggdhfTJyfb
iXHS8BmT1XVD9fsyD3SFql7XdkbVgNUE2jxtJaT4Q5qWkq6kMd/64UKEngLQ/iiBmc1hwCv56D9C
6q+zVOj1qe+XZKjpurVRTWASB6Lo/U0BlUak5NoQ5njepHReAO6Xai4enasmduh2lWpSb/QIqtfM
oLVqhD64sQOxdDbAw2NZBs+zS36UqqJu3dfAqqPduz8sQx9gR9WJAZs1n+CpmvVpjFT4OikkNMhh
qkBl2Fw3cazkDthrOqSmxBLf7sabPiaXIY+/JYooKagPN4mTOIAzfX9WuEPpBfZC7wTpW1T5JuaJ
c03I0qRI6yl9TP+MLi4gD+ASiVlmSrG08ye7Qo6aCCMimtP5IapwVph8dPY1Ks7COp9B2TdZHrv6
ro0r8D+rH5kGTk6ZUmW6opY2k8cwTnTOErOKSOgZ3asod8ZnehDVOqxGwq5Z2zk3w0TAk7QXI+in
jd2ZO8CEd+f+LdQT/dAl0I75gGgTrJZIpqDjLB5ObnWWpa3+mGetwG9n4LAR5yakqA6tRKRh2TPr
ZnUonHLam6B1V7TyXNDOHtFoaw84r9t4EDX2Ymo/jRFOjZLjGcLfSn3VHRa6BqLjc5VDYrTcLN/k
FhFtUQSgbeWluQ7LQq0G3/L3FurDEekTrKVQQ5Ffz5ZxWWX8ZyAg331O3Qb/itkMeItjKIxxGrWX
loO9ETYT9SYqTSiRRRXQuXUnXHcKN8HqvQyzA/MEe78AvdMdAb/GhTCMkPZo7uTNGiGjG63K2Y7x
3yUZsy9hRq+aNDUVO1QYkDk8B3DTa3vchVYqr1tTsBNFFtKcDS6CdbCp63JAA4KvJl2qPtavRuno
z0Hiaue8ZLirxmX6VBUlNhIDmzLHxj5ZuP4pscYRNUbQkthnpnl4FsX4qp24XVziK1E3WGzjyBwB
jvmCKJCM+N4s8TRgrDzKvYxi1MYXA5zwOezz08EYDmVELFd1yHoY1w7K1iB967CvDsfzDppVXJSn
csaMrqTDVzy6w0IKh2NhVjdz1+Omn9PXtKJXyLDrCalqNYQPtdOsfYRNTfVtyLDawCJVQ3cY5/q6
tACGwwlHsNqwnvBHajeT/xiA9PgD2rEG5lWOdqEN3NOmiT03ysCIEouHT3IDeycNCCDd+qydh43S
SkpF3Ghc+o4053OExnmJ/6hNogt4cml892EalylvL/YXU10cOmkeMvCnhIctU4wAOwwZODxzKJlh
4dYd+DXuhlSaTBWIxE2zi2ac1dH1whjYmlysQYO8RnSbzPcQmTZVT44ZTZieOIgBm3aUsYWzUPJB
AjQc8hCrUmZvORetzVx5Pi6QOWyQOrqPa/yKJ8v6wVKxT32SBiLcFhJoECnGoUG8swQKTDVgZhl7
KZ6iwTSupu4tgfGdmBjMEduSxwfDKF+ALm77sLpGW0H9FiFBEU+dQuNPFy8p4Z640WUTc4qLny1z
IqCNc8JEtjVnDYwCmxAvAvXdZcHNNO08qBalKlEqIQyTykn3lT7jVd4gc1UuO9k8qn1GE2Muuksb
9RRkS/ZqdDmxJMqn6960yd/klFIqGKE0y3UdknOny+e6ai+4nnPER7jeM/vRcK6KgDQ9jk7Srd86
CzaDGXGsWicdDo2WhWdl70fV86gV0Toyy3YD8zk+d8vMfMkTdAEZ56iN0dXZlXRaGrN6RAoROS/R
Dl/smAAtymBfzVt4EFR5jZel+Dkg/GPVpO82lFshffwq7pTVkQyA2oNeUgeWbynTQ+BCO8nFX35y
OdQWJNqbxi1tFhiNmlfj+XKia6mXTZgSWTfgN7SycwTaA1MNtwEb0wY81EB+oiEhlSNnbzBTsam1
22WNMDC0zJuJMlF6NNRppH6VhNGHJcQUxGsJ3kYgafdd1p4uNtIysh/6rnlwWkIvq8yB8VAgH9SC
m7ypxDpT+cbkXIQPUI6GfyCuNeFl0n3QFJmuzQwHFQcDxPItH9O9mWjrQV0PULIqArxr57HCwLuS
YE+CBDFQWtGVBzWrra3dBQpbeBuGiQtvVyPy3a/WBkV2nEFf74F8RbmaRX9VA5ivtLL4oTlXIrM3
3aCfV8K6EWG21fLDQDMZ7yiwmx8RARuRwfaInvrC70BXMFKxMzaAMFlHPKjev6ngGU/GjQMxQjdq
sNtuaf1s88E4mEPtQmauT2semumQAjlGYi8b9xZDn0NpXPdF+mjAC0Yeh9QiwYrLWNs0UtnSNhke
ZDbEkR7AJs+IoKrLhwpj8Tg4A6M8Cax9OaFijJF9dQ52vtVIeCl9FHdaA1VvG6c/r+3sOgCTKK16
I4LHMJE7h8gAiqxLcwgOEnewQBNXbfDQY+vWWaSpnmNpPiErD3XcYjB/SCCdVvKbZjW7pOzu/Mg9
VSTAGJQpvR1/HfJhp0t8BPSR66k3FrQxC7gmEQuRGNdqaqtRkDnc3oWuWCUBCsXZog+E7VSdPupF
cxq7JK+xwbMiXPW0tUrhkuGX3kY2V1PHhE4oajNtfLAMVBd2+ZC46YUz4ZSOvEADUZ9y/6tlug+F
W9CMLc6UE/6A8wJ0nrqnSD8jQrplBhShiY2pYdKRAp1vAOfJyhaF/BH52WmKNoRJO2ADQEo67Xvn
vqlGb+4r/cSiH8YSXeydTHxvbac+FbPOmb5W4MBAhDgYJvF6KMOR1Bzja4gVGU03eVM5SbAq2A7p
1BUIxRqk97PR2jRDCt6Kwb2agfkgMw/u7Tx0YmtikbAqsGWjx+LD/aV/NY+xuoSTJs8jA7v11K2u
59mAxxITsNe4cF1jsFwvcmvntB+QIqEjTrdm2N8honB5STg4R9QzoC6mtYVqvetiwbJTI0BJTbQI
SIhvzYXpYhpNtzZb5j0FJ7BTGn0vXePCSWm2qenccnpEWegXN9UQm7u4Q0XlVB4ck43l+uSIG/0d
ZMc7tH+rAFWo49vYhMXg3Bbu4RFqFAMufofh4ig8hzSllkJAAC41CVi5xIYn1nGeuNEwulp6DwoI
ktmOOwbsqy2+5VdWoV+5bqTdmvoUeo7SsO5L21UvNHgNtTcAmn91cb2nbSai8AYLN3tvzr576Hya
rHICTu/7lhQq5iOyY5ahXJIuAShcrHpYuwgmfXY4rCfmdG6Ju5CvgWaisHVqwqH0/M2wpkeV2E9Q
tZ8GSa7QnMgDS/SrlARLnOCIhONGxes21KTMptSjsqUKplGIq8tiBmTL/oZFd8DvxLqcajb8bL4Q
Y4fmay4eB94lWjQYOqU2VHUyCQwlB0Tg+Xk7F+syIaAFutEqEjExBbkFPulwzshIBqQFBl8U20h1
AZAgSRWShJXUZ35uPVBgUtbm5HTRbdfARhRBc5acOLhh2QdqnYESWrHcNdHlnBebMa/PxUQdOyGo
DMZzn1cHcHuf6s+jvwCTOSZL36D8kkdNsk1I98Ga+7tSk9gulgPBwSNGQDNMip5KxjW3AE2I3Ubs
aqACrZTlXEpwDepITa6apUiow5gGq/Fc4Cdi+MNDnSKuhG5fwdeWAxQB7WXsu31PavvCjWndr36B
UZIGN9aSA2ExA252CzzeaSzMCC1ix4bH148wcKLavrFyzE3kSI7vJBBS9eFZ6pJ53mR6vNFR18h5
PC9N1LtpdmfOaq/REzspZlSzGqzG/m0ocZaM3MQzR2g0pgRebeGgl+KJMpdUg5tZhtdAKds26nCb
hxE02SmFcfeg6sJziHY2dCy46g4yS0HYjzmhJvcrIlj4mGOCJN2E3k9Dlo6k3mJ/25k3obDPreqx
xgCjqb9O8Szp3Je3jVagQJTcPQuNj4g98uIJyIX7QjuFRbuxluQB9QqPdIEScI7oOrErSsFKh+vy
0EI9CpfuUlUVPyL6RGms309z9SSZIRgUOE9WHj+WaYhAUuvBqjvtqgjrx6BEfNNmxFkWZIZrLIDh
te/r2yD4JjhtdnhaFAs3xlA7VcKay4wzXXUPmZ8F52OtFjbBKsfvUuL4gpUUxniHuY/V1rGVjUdV
MN+GIqW0hDjjyUBRpJWYrE5ujRuuj7oqzd2vccCWz8G2c0pifGVU4LkHeXA5KgiRX0d4hOkIIBKT
hJfS1nBk6N0XK5PxNlBwXjDZaIVz/ROC+k+E8hdEEmjzCI90JVxGV1iWcKWUR3ikXRg9vJvYo/m4
ntcoogsEYq/uKtj3m/IGA8dFagvn/eLjcZ1PhgWm/RkGBe5DgNfGngjj59jImhMzXcwxktJ+SbMu
vu/KBrpfPYzx7uOB7U8GXu7HT/gr9WXra8y7JEr1XdIQfNjAgdrFI3h+NGSknX083nIhv+K93F/b
tACPITcCJv86HrKHPtBIFpKmhiMoxLHJ//7xCO89QQlubdoQmgQP89cRgKIwV7Uzr9DtG7saDrXC
fMmNPnlgn42y3Nef7ptQfddVQY7H5alEVolLig5W+PGVvPdsJBCQ6zi6bpjO0b3ywcvnws083SZz
0HenO40TpIJ8DatnOv14LOP9wRQwtRLK0Q316wXFYJRUSokH62NjEMhF/3tV99v5plmHN/5JsWRH
oDAlmZlDxtXHg3829vJ2/HQzYyIk8kEk+Bph3AzsVcIvLFsQJG398UDvPjXm3v9cpPvrQJFMKpoI
zD5BDWb4Ybtz2wgSUuT8pYVE/msoU/91qBrpflZzKi5fUKfi7opk3yMT9DQdEDtuKa+9yUtXsLI/
vsJPbuXx+1WlZqjPFm1foPgovHYjDmQd6Xh1/cmE+eRWmuav1ydH/F/iNvGySn4faXDB4uRkH8D4
/uSKlol3vGJIIRxh2iwd6nhFRr8kaC2nnm/exRwzZikeofFBipguNSJvP7597y1PPw92tA7Xve8W
eZV6sswebEnWT2DBCvh4jHfv3E8XtHz/p9keBoYrzDD18AFeg+9unB6GBb2H4j8cZ5kqP40j2VNy
Cg/PQEEWYnBUVOeq3398Lca7N4yFCAad5eAHdbRGzaq25mxOwV9P2jM8sW5HHKQ2PemGPcTuk/yQ
r0TwyYz4bMyjqUe3DAx+SjHOHp6xKMHdxf5kdf9shKNTQD2HnVJGSkyxRa29t4q3j2/bu2/pT3ft
aJplcxuOBndNC5PTiBDSgLe1Ra/dJn9lZf1poKO5FtkNDYKeg3yziOai9qovw2QTU9Yi0/1LL49i
W9ehvBm2e7SF0OQQRZ1lQL4pdbIYL+ZUv/33b5xtwLgzDWXiJnf0YAbTQEUOXTTRy0MZ+leZ5b5p
UbCPaufh45Hee0uh41m6TY9cMr1/fXtMS5q6wenPTMoLCW64mioSHCtVfvKE3h3HUlyUizYEetSv
4xSccqt2QhE0afKsbtNmse/ACBLVw+XHV/TepLb/NZJ7tCM5iRRQjQqvi6uzwqgv3LF9/HiEd69F
GLqAPGBiU340ASZkztKsSm8aXSitIYIPuym2VWkbf2EFsDHRUoChSlj20U2bQny/2OE8G+CPwlPd
TUF1/vG1vHe3UP8r13Ys/v/48IUji1FBNIM+4JwBA+KcqZEk9fEY792vn8c4WshAOlPmROkhvt3h
hH89T/KgMFf6z0Y5emeSCgykU6UHEqJgJ1BNpQHMUJl//Xic9xa1n6/maFHDtTkqh670wqB5bIv6
xtL60yLrbgU48l8YyTVNizMx64A4evzCcW2rJsgKetmzysdHtIv9JrbSN385tX481rvP6F9jyaO3
hnUoH7S6ws63fHNajjg+zm2VTobWx+O8N98c5RgW/Bpli+NrmqHQdYi6vbrqb6J5enWG0v/kUj4Z
4vhSmob6YVJ4a1jRYpYY5vsc1dQn78179+un65BHBwIfmzwdMYM30/MaOv+7FcBK7fIf/9Hdkkdv
DtqDqsAswmNtqcFdaAUpq999PMZnV3L03kSG1de46pBh63yDJHWWay1+83L78SjvPhTHkDaP3oCG
dbRmNnlZjWaA4Zdpnyu/2NtGdfh4hHevw4FjpesExf4J0pB5UcFJwQxyyj28hnGiMOnwuGX6yfv/
x0c9PqlDDVOCclXHUfboUtIuGLvMzb18vBixxi69fL7Ws/MSrkUeXQ8angBI9M0SfShFXqXI+eDc
M1fNtQMqqMZPnt+7Je3Pn+eorBRl6EgNtjfubGsglUD/7uQ7zfFM5zRfh1tErhhA4qBbniTbz3AV
a5kdH92MozUKsM0fM2aoPjfZ9SgaPGmiKroVvvU6tZB93QZDNjw7TF2t9QhJ9IkSi/Sgb5GH0C+k
00RqijWT0JmPxUxDeM6eK0yVqxO2psleJ8kibG0Hs73prBjgu8IVfFPptPUxRY3vetiy9zUlqrOp
s1Rtoq7EmaESIrmgS9Xbb/SfiC9UU2tb5D9azcGswL8/nnvmco+Pb4ML+8uxXCWkbi6T86cixEqG
qaiygmfg7wjCquqLul+lV/mWEAAeCeKhm+E8vQ1v0ZbE57V5AREvJWU7PZlXw57ZdKo7J9o6/mQp
ND77XMtm9tPnyi3cdlq0re2aCLJmXz2UX62vgYef5iE7Bxe9H5BCiDvhIaz5bOz3psbP9+ToPZFa
OLd0K/+AWhx1KjajF636jTYRD7KS9xiBrT9+Cu+tAADIhq6URS/dOhqwxzdAYULixbX2zVfOtC7x
cMEqd7A+Wcw+G+jojfMxfsVglCOAiYFyNXQ3A+lwk/A/e3zvj0NdYylwMaUfzaoRwhRkt9Ir4uxO
TPpD4yCfygvv375tNvmbyrQl5YxzXM+go66b2UZS0j7bw75Rz/3w7eMR3ln8UUA5uDEJMkEB+X6d
hYbPcSBgBAy2MUmI3fJg0pT+rF5+527Zhu5g8yN0oYzju+W7WamSsvHqND0ERvOMb8WuSu3Nx9fy
2ShHb1QcCNt3sJAM69FDZ37tKucxU+W/f/Sz6e4iVaU2A6Y/evJ53UNgqxvP99t2FxYx8rrRn2Ii
+YKuJMwYC5KPL2v52EcL2FJwOpZuAD9R2vz6iKjUhV6mLdhkjZNadR1m9FFLcVXaw/3HI717Ax1G
wOxIms4fO8pPS1Km93J2w84b7TzcNlZme+YQOq92pGmbj0f60+JnGJIJpwCWlQ71+mg9sJIRo5rW
8NAGbZuRBg5fLoG9m0xobIajv6PZ9sl9NJYj2S83kkGlcHUH8N+y/nRon307yWJH95Zs+GhKb3rU
7bHdrsdA4PmPsRAupq6bnlrOtItRhaez/tmBYHmd/vQRbIjtjmnYFuKPX59l6jRa7OJjGDv7mTio
AWuLyVz3SO5GInZscgq0mhaz2FTT9O+Wev+PvfPYjVtL2/WtHPxzbjCHaZEVlYNlSxOibFnMOfPq
z0N7d2+JVUds9+wAP9CDjTbsVWtxhS+8YZq9oWD2JFkirJD5vk1dDT8iaac3g3GhpSYeHl1kffV0
KVnYRicb9tdIRF+ipKts2un1ebeNlBFIBBp0O0UDjdndRBlK8AhmtEulpV+1lpPVtBRDAw/L5TXf
r6ZaaV2m0uRDhmTV7vH0s4NLY4t5T7QxF3bsaWw5zQrJEFMnihWZ18dZtaI6WqOP+efG+DYGq/Kx
BkD8Oj2dBk+nFe17OKk2EjtOs/DlpCnDO53nP0PPco0xFw24aQqMWe4ZycjX4GAOlYeWcJahzbZX
UklywhxYmuYvvEDThpwNTfHJpLzKfiWrmu2aGAhXO9JH7bkI14gMPKPLW9CLUVCcidwvHg2bpYU+
eZIkGGBImmiKOJV05/WoYqhc0eOrmmBlffjcRUbzEWtaMGvig1Lf0Lge8qcUsbWwfRXGfSCNC8f0
zAbWeXRRUYPDJ5/cTq5nAaQ2FQiv1qoSbTO4TTUk0f/8mMB94RbgheeVn+/ess8H4P0aEr8hLEkr
MVAGr8KvIUJMIsL3ff2neTHralIbm1ZVo04+u3tMtERVPdd3gPGzzdAKz6jNVI5mtQv1xHPH8sNA
sxhMMIH3wbDbiVtza2zQ+cyc/k5fIZC47nZgVMWFWvlpC4AajKWKUz2U8qJizGaGlogrxB3EPRsI
7310AfV4E9mVg1skGjErRE7/NAaQJFMkjjENisyaMu85SIkbWz76OoqKEn8j4VWrYklVg5DVRf/u
86fyzGb8MNbs8PvA+UepcXdx+FKOD0b9hmSpE9bmwiUzHeTZQedNokWGDyFfbx5l8P9g06dauyr5
GcQ1Pl1oKaBE8Plczl2ijGISCYoqV8r8OgnquinC1t15hS3a/WX9WtzFDubSuJWtENFUDtAAdvUV
GKd+IdA9t0k+DD2t87tXSZasQpJKdwe7VT2Me+ki2tIvR9B5tI2DzCYB+Pq6MN0z386SVZ0Hl1aB
wf8+jtnovR82Ct8OcWI0ha4p5VwFB/W2PTTfOsc4ZLfq1/inuZTeTVvi47eEcCdBkKNnSWl6/gCP
nV5ShqGScyc0dhuQziZX7q58chGs2Ym7auE0SFME+tl4043+bmnRHFaDnvGip/DRfwWlruzCjfiM
PYUP7cvaGgcsofYgb3xbvkbL8o+zSzRREA1RqPjIJPniLEKOiwh4nZzvcSJa5YW+isdH09QXwsfT
Z4kIg7qSDvvQME9qS5qQanhs1+gyI6mD/3nnXS7slpOsnGmoEm8sPZ8pxpi9tT0RBsqs5d540LcA
u3eCHV9UDoWXNfx2R1uYz5lr+uNwswNRxS1PH8NNt6ZqT+2lVfTi7iGnbVBs6dbVQihxesPIoiYS
rem6qlk8rR93iew18HT7DAfmCg0GN4QbtFLE/nkcQ2PpBJxbSp4DS8G4Q5Oo+3wcqzD6waj8fN//
8O6NzfDFO7hoaTv9ut0CM2MXfv7pzu2N98PNllKVtFaKJoNPCwsXAJcwKYTaffp8kNPLhPV7N6fZ
ZZLiolUHzMloKvydkuK7rFU3PWixVddZXz8f69y3MiRF0cjVCa7nkIckczPMcKt9j/hGN9y6wtFD
bO/zMc7Nh/fTIAOUCS3nQBHClLagMLRvxGQ1wqJvUNw3/EOh/nGTi3P1fqDpunx3PRUo3vLiVXtd
fuzLHrEXSJbqQnB15mVjENkQLZVIWDlJr0SAsUNd1Huce7bDWrexQqZZaydbd1M5gwMK/hC/gA1e
2ulnV/HduNOfv5tcUFDymFbRvSquha/RHTaHyZdy9yO5RI5i2OO16FTEDuvPv92vjzO/8k3SO0Wk
NiWxwT8OKwpo31dZvxe33jWCpeYbhs7PYLZWka0+oNZti5v8HsC1+y28wOzqOvj++Q843aAasTNB
rEWGMMUsH8cP+lRG6b3b95bYvBSNhCUL4kU3Lhr5Xz4f6XSBGYkbmedUoaeszo4dPpWpFY3d3gVD
nETY8qhhdwOX9VnKyqVNdGZWlOIk4IkmDzTh7MdZyUjWoZvb81SGNtLGG9XWUHh3UNZ0OkfEb5ww
Rdv/8fwo+TAYJ1EHHTtdpe820ICGtlKk/V7D6QIlC/eHOXTf0Z277QVYAZ+PdXZ+QDNUmYyHJHo2
v9Ttq77I+309KA4SZxu99De+kmw+H+XMF2NG/4wyO++tKnVaGvR7X0BintN+MIUhX7eJicowmhKf
D3Z2Sqwe1xj1nJPYI5X7uMzGft/qVACwq201/VLUxqf/YpQJoiFq7EPEDz5+JDTUujTG+H2EySOH
P/0UwcAwXpjKmTuMTN+UCNAJPkhLZ6PEgYIgm65wqIMjvmrVNdqLB+s+/lptJjHOg3pZvqRX5rWw
8MFOn0/SbEC55FJor50c5rxHsl1rzL0v4gM0AukXSrP/863HGCbvGStISj87xlldkkSN5l4RVOQD
JSWt8R2H3PHsRvrw+xz/kVzIf6YFcpP/TB/q8ufP+uqY//8gCKLx7VBO+X8IgiALEnwPjh+0QKa/
8VsLRNb+krmxpzo254Srm2/wWwpEkv5CeoHm8ITcUkG+c6T/VgIRJBQ/9AnrNEUiqmlODb6/tUAE
2eTPLJLVf2uF/IkYCAAhjtE/rxoFy6k4ytut0muxDH1eksmRyW5lL0BWuk+9PsGVTSqFKykHPrDu
aeXGV73bueEGexsjuuprLQkuLSluLLuLOnylLcQeo30ZKAYxdFOG0YUHmQpHaKuRkYkwkKvyq/oB
3dgkltZG4gng04hOENAyd1kSIDtOkmSGMWQGeRAYKQcDanRwglBbOkpdnPWbWvBzf9cNRh2uIRA1
xk4yxvy7b+D0ta1lC2Kj5KsmIptJ5o1rzc0E1D71Lo+vLN/AUsTAUVLfpIKYjj/8tE9fW7fW+lWZ
+Gl4F6Cy++CKMg7ZbueJ6YNUqGUB9XTyj0FjH3YEEoexdFCSRIdd4nf5ZVxR+rjgboWMHPdxEaDi
KJgiEVCIVIG0Qk1B2eoaMhYI8w5C65hWDWdWQ2BP2WeoF7xGCFfQ5hKiGNVMtSgtqH+iJ64wdUDX
I0VHgUVHjOub3snGcwFPqEECIR0K3KEKA2V/hH9r5FCUWp3IPnjvDF4a8t/QHmWMIJCwQLssQw9x
l3tBI9JbZWMNefUzFVRa2XrmuxgfuJHLcq3qBEf1A5Iy/lYPleibK07CUWInlspjMySovYmdUSQ7
t4SGc81fatovVYVv0Q7DUbNDKkEqpE3vxZ3/NlStWaDaKLi+E5phiGuYENSYvyh9j6YceAlv+FGk
Rg31EyMUWUPSr+2Eh6JuRPWHApXxta0NFBvr74KIUjz8WzRL0HlGkc8watxL4eVnEcY7yqDdTMeu
2pk50rkYSsg+lpxiKeZO5oqBhRMyvinWnYC3vIkfSiJbX9piFFOE3MsGZ12XeudoyWCNWlPvfPib
Q4rloQN5S/dgVxoZpDqAbzGcpMJTcD7oveihN4SU79VFSeCoAcZG21DJDfcnb1VQPHXhIGC9I2hh
d+2PviS+5DjFobuNUUQF5qDK6Ro/MiUquQ3mDLjRhiXqH2wqOHj4Wo4m+ik5iY/0E0mModpqTV+p
D2YRW/WdLyadfC/K3iBNjmfIyNl+l3W6sUryOsSPEVvXDoEvKxWw7cgtJU2wMUACBfJgW0TVz1GK
TRPPHA5gi6xBqYT910HUS/MwSuBj0cJpx3B4NIbRwlHAdcvum5vUdQmpLfNKDXhhgBG83bWtO1wj
n1qlDxTrA/HSVEYzuCgbz8zYY0ZU7FMh68x1XehlBKUpRf8L1rAHK1AMBWgNXo1cegg8B9KwViEc
Z4iF6d/1ORywtVj6pQKSgwDuArFnBC8GNIYAMMAa1ymEe7ocvUBs0sRd79HuxmBJwnCGOrqAjl+S
6b6GELzfBdFBc2V8njNZL5FcR99wsuuLet84aJAE0wuk6XQBozbBVQ/QW83qIqnd3ngWaq1GHYz+
unTfBVkcbiSpSMKNIkRoVvKEm8ZuNHqzuzAFzKSdoJAmv1m1lsaD1nPx/uRi65D2GPWkMbdIXI2l
g3+KCstJrCXzcQy7ylijfNoYFPprw9wh3FGMqBokQvfTjao2v2mHqncvE6qLfoBAfKy7WBMYYu+U
KSJUvt36A7ptbhg2xQY5ShQeVykQ/ehebmEClY5JspRUTlNUsrdBW8/71g89SKAkSqriNsnNLLkS
MfNlokksjnD+TUiRNZxD1QmlCiiRZUz+UFQ2Bd02vZytKUWhJ4PRphC3Aj8TIyRu5YjvKsjH9Ota
0j1U5mofp+Wi7YfiBZit1K8FXxarjR9UY3UBNJq2MfROq3Kv2QgeepNyBQdcj6LsmyZktXaQYi3E
8bPqm5+yF6POEWtwhG3TGrX4UhjiDO0kOmVRcwP7tfG/eIaVA4ErXLF4tDzdguiE6qXpvjVY9NUb
syuwpOnRXLIWSiEzXAtvqEnkKOqTqBfPNWqPH0PVLDFjpYkzbuBDetutu4N+wJZLsN39D8QLMfD9
IWyncquHZu1CKiNN+cOH93saW6JeQXmO2vwcZpL2YaoqKu4jE4cofq62qPjuq7305T/A73wMWn/N
U9KIVsCAsrAnumHCoEDZFtFAncZS7Q1qXOmKUjaZb7qOHoaLJUDXtHCzyX0YcPpB7xI1P42EJHUZ
MNyj4LshlN2ipbxbGubcItKcp2CNq4RmafO6jAbNf2iqv8fJDjig291mXPdX/0Fn82P29Pcivhtr
lqohDogyj2j5q/TSPCi4h61Cx1rX37W1tY3Xw4WHceViK/fsl3s36CzjNbASD0qZQRW0fAQT04HA
Wqh1zoqrpxObfaw6QzWd7t/v3WEedBtBpStoc7ZiNzfDLluo131Mef81HNse7AbojXnP1K26pOoD
Yiq9x2Zwi80Z7+t3vV9IQ3+VdU72IGUCU6fWDiJlliGGWDtYiq/heuWIB4jvG1pRTn+h72HsOskt
HqJX2kI7UT73uciticannFSSZxfKECGCBdEWvOa633hUjl/yy/7S2lRfEloJ14ZNLGr3WwQx1+ZD
9VjTg8d7b7tUvp7BR36v8bvfoUzJw7vz18o+V3rJ7zCvaobvL5BfXanfkKW0U3sRojft/I8rrZML
SSRFlNg4ArN8NR49mp4Ftmz1Rtog3rSZNA/s6XYJaeEUxkJ6PGuPTbP7ON6saSv2Rh7I03iQEbe4
+Nre2rsa7/WHzlHWw27y010a8vTwfxxy9mFT18o1v2TIcF/u0312PTWL1X3+BkHRJpDZ+uul1tgv
0uN8WScADPh2WaXTMltWlA0nOh9ORf2m3PvfUgIYZxp8Gtq4l/fSHanXmh4k0kvyRfd1qVV15gTR
8Z9eDHna0mCuP+4iJS2QwjTINdqNt0s37t5HdyB1kIJyiCJs8xoZFB/RReddHn77e4YfaOXn9tP7
cac/f7d7KwRX4yBiXP9y3OS30g5TXyc9En/ay3DPGWLl925SIUcAa6A1d4JZK9vOLWFTeivxEOxq
f+VvED/fI4j2vVm6aU+vPhb0n6HmnII4Ghq1NxgqvrQu1YNq49o1cjbBdt2Tu9ue3V/9BzOcHomT
jfRu2Nl3jOMSc+uSYav1RFduttLXdoco7T4/hHfx1SIG6Nx4Gtg1XQHGAbNttnHHdshya5LxmHDM
lZ3fCK4t2JQcttkmxD72+b+IA9ifIrcMAZUpc/N+3DEIgVp9jgvqSkwekCJbpy3OjMR1I66lDSgo
ucTZaks2uumX7vxz35QXZuLO/74CPw5tyYmBWgvZYdGbG6GPN6kBjKTZ+0q3dC7OXULvh5o91Liu
6ghxMFTt6Nv8NllXv8Aj2Ec73b67DA/oDy/VWc98SxXikErvgjj1BEI6Bm4Yd3GLKJcN/Px6ekMT
O0DhYQodhedF6NqZOTKeaqFSpVB/+xWsvDv7OVh+HSG6aY6tM1Hrk5+6UzjC1txEjuXs+oUne1ZI
/nX8VZqGOjMkHTjpKUzWVpQ6sMMIUIYxPGHr+s1PQ0n2Xlt8i1G+s+vE36eJ2tq+0ByrWkUbS0d1
S8qOSdS+JmaF4EXRXCVDutRlPw0n6Fq9+22zDz656sWUW7yVeoU4Khx/d5tvvLVly4VjvVh34S68
ExYGPfcBFJYByQnO0i+h4/eXb4kNoNXi7rGiabFKBtR7DXUl993Sxpoe6dmlRO8IK29NBsB2AoRK
SiEdfICBvy4JyV/hu6HjFkbv24m+9PfZPt4VwiOaVAkIg3aDktjCm35uou9/wCyKUJocbaWEH8DP
XsfWIxxSyCLD5vPH7PQTAvKgRQFmDjszUMQfrwcMFRIRK4g3cXgOzW+JttSGO71+Pvz75izS86NE
pTetvrUbc9tfFvfJIbvCy3urY8LoTD04/LNvlpbu9NtNJXAyPEIxQoN5CB8MrZXKrfxm+EdNRF+p
7qi13cjmS+q+iXm6tFVOv9Q03ATBpuEoIW3wcQ17jPRKwVLeFKpfaeke+l64NKTCUQrKRqnwoMRr
NdFQ2tvr01nBoENoE7u3UNSVsoXvOeNJTfcFPwZMHbOf0OdzwNLQRpYvu/JbL7+BCUBMWHxwMW/E
jPgaKfh1BOVIzCCoY+KW4s3stuY+C5GCH4Itrb1V0CykU2cuMH4QKbAsW7IOm3P22mJMmnYggd7S
b+qdd09M4fx6bv2v1bfsmwRKDYHt78IrxfDPd/a5gZHTAh5DrCaT8swGbnwoVLkmvVHvX5XIUXtG
6Cjic0ZpTLDwOQ4vyvBq6K/N5ltLEVtLfmb5flCuZFzFBH3h15zZIx9+zOw0J7KZwAiV3wLUQiPD
LrAp69ulw3bmMDMIckcgCXT1BPUEFAp/gUR6m3hQ3oX6MzpQdF2jnu00r+G6/GLsP1/ic5Oim4TH
lIzKzMnbhPJfonpB+eaHqL1dqfmNIi3h4c7cH7o8KQAhRAaKeY7yHyrsMfsueMPfey/jGO24uh1g
bBeu6tWUrI7jSjDXmgkcdgmJdO4oMfb01P8Cw82PUj7mVTWMPmPjAoRXYIJZzMYH3lV/N9bRpV9t
+idaLfl2McM48yE/jDx7WMU2qyKv99/+JVxVIix3QKhrq2+whMpuMF9cuMTOrbM2kfCh4nBW5xFq
giGj4JXWzxEp5VQUHCSk7NESIe0tcaOnF+Xjw2pYNI8nUDp6SMQ1s9sSl9yK+Pu1yeud5KN4233x
vEtBPOhEcb38XJn1wtzOZKofhpznNS0eH74fW6/yi7Zyt9am2JY7d4+0b2IDz90Uj+k1zSzbc+Sr
5ZU9OSRUtClYA6NQgDuCqvw4Xwv7qU4Kre8yWuUagn44pQzuEi7rtFRMAIyV2iSVBTHzhFKhBKo8
Jmp07H/oW3FdHOSMKnG+w+/gAbLBSt7E6/IlugEX5i1d8KcT/Dj0LB0WUVwl6oyO+Of1DhaRjn+D
nKLvtKsJrcVN2rOqS0/8aQlpNmHl47KaKprUnRsda4eazhe6d/TTbGOrrLEy8haPxwyXy7M6G252
IuvIUPzCiI7VGu0+vLgm79z78XFMV+JV6GS26mQ095AEPYaD435fLpKfHJvZD5i+wrvEowyCAspT
dIzF8mkci1uUvDHz3qWFvjeK0MbeEq+B+tvnF/zJPTQbdB7ZVJUl6VJ0lOW7ZnikW7LwKp6+0bMB
Zm90rei9J3rxsd242/ERt1U9s2lsKRc4Hazqtej4WIJDjGY/vSzlcqfVUAafnkoDY0OC4Hl7Bb1F
eSjSaQu1Tn+ZvkqyXe6rw/CrCRE76UM1HOqdtm322k+ZBpG5Kl7V9D/gl59eUB9/iTGPkmOv1vUm
PIZ7PNjXRn5XEbHeW2DN44uouGNrmSuc2NfaVrETZ3lznZbSZj9gVqAwpcbL8Adhe0MXNC/cp4qi
pXQvHcprU8XDzs4e3Oul5P3cxfFu/Y3ZxeFnjacUYXRELXdNP+YqkH9WcbV0PZ28bLOpzS6K2Kzl
2rDCo7bq1t6F+GX4WVzha4j2+apBRmmTOcNOxbJ+Kf48d3bez252Y7Rsul83smEMqyCR8aLL/pvT
836I2Z0w4KAg9nF0xFre8hy/gYWxDmUHa4P6MbvDH7leGVfo/nMNm7vhYilMWfp+s9shkIpWl+vo
KAGi1tAjzTFlhfK8MMvFwzG7I0BB4ADdh0dYasbDQIGwgugytdIqpAWSL/K+2xT7/NrcxXfWrXz/
+Q14GgTOts8scK+VUoiUJDpOrcnhCYseLV1hLTMWh+gu2A4bLLny7wRl0cMiF2Ta/x8ipdnQ88gh
g9sdBNFRu5GArzYeLzoK7ftwhxdm4CzV8xe+5jxTL60h7EQ/OuYetF4phRhYHipULT5fz6VRZheN
WFcagmncuahIe8Z13yZrv33+fIxpQ3yybua0ru+eyj5rKi3lk5kRbuWTGzrkq0HqbNizq0ki//PR
Fs65ObtfkkTQ5ZRDqOEVJ5rDaqikhfh1ac1mN4kYYkoeS+ExyF6lbtMGX/t4Kc2afuRnSzb9hPdL
JphJoPDQF2smspF2ia2uzIfp0flPehpnJ0T3EWE5FTW2OU66aKpk6PLwOOLBICLmImaXaS1/+fy7
nBSBptNDfkHpYdJgnAOkhS4fkRULjiJ2FyZG6koWHOQgfNYV4bIN3SvAXOvPRzy7EwA9YrFCdRIt
iI+LSBLg9QGPqFzIdtSZtqE8fD6AfPYzTSgJlWybRubsKjSlrDED4gRdQ05mNwi3GBUa5V7RoPxZ
W1jLUx9MWBcwnYIkW5X1ZS2sleirkb9yT9nLyc3ZKb/7QbPbMQd0MMZGeKQiZXdKtfLz7edTPhvn
oy787ynPFtUYaOs2UXQsHXeLC0W6qXeTnIx46ZerYLP0pJ29Ov4ZbX4JmiX6AZkQHpMKWy5A/JZe
20ZnOoVPWpwdF+Z29nOCZgLFCwzgpC1UZSjYgknjbVEIPI8VJBfXyRH32fZP+ma57372a70bb3Yx
Bhp2JaoSHLNed6CErFpCvc+ndPZkvxthmvG7e0T00YMWguCIAddBSa8bgK4Yi/43Ny64XwquugzG
ebYlBli3Uej6x7J4jI2X4M/4ML9TPaqF//rn59UCfcRWsLNwtSM8dFNkknVsU7Ql1cPzK/XPKLOH
MMV3SwRlcqzCdJPL94KIGWC5tMHObud3U5l/cKGwJhmSo78fvxVPBcTxywjwjPFLAb3XVxWsohU6
6Gt1Abp2LuhGkgMKqTj1rOZFD6zUdaVJAjpQmr6udGOjANtbJUYTo3Bfyps/3XVT/R3mG5SEia4y
X8tcLfVBb14CQ+T5/VL01io0lxpxp1Oa6uq/9FAnHQNr+qDvtrY3StaYyO1LtW7WUxQ6rBUHWXU7
fGrX8oaoe+tt/N+33/+yH/6HhPvdNz6xQ/3iHdNXdvtva9Vf/qnTX/hNflC0vyD1wm2ZMBHIFE8P
7W/yg2z9BcWKej+PAp1oNAz+TX5Q/wIlAi2CNo0BYxbMyD/cB+kvzFEVybImjiYSpMQK/+Jl3P6O
kn472J43QtV+cRveRVM6MlPgq5A1YkOCs7Jmr2IXD2EFZOMeHoFm7Kr+l17v0CDUVyLsd6VrttwG
D4XUiDeaJ3m2IVX6DmXnAOsGXblT/aa40YMmuYMRleDumPnPvWo2t9nQy49uU5j7tpM9NMZqyymF
pF2Xkh4E2yrGm0Il6l0LUWQdJExWcNcpFMYNIqN+on4oYUkSN81dg2i8PUTjiDtLrm5zJc7uM01y
rwKjoejcqF2ExKhRxU5r+B21b2kwhI1fl8meQ0w8HZYS1oBDU+M07aljcSmZap5k6xG8NboNo6TG
UdCuDIxWAHsbbV88jm3W4q7pu3kuS7iT1cXwUGexmV+0g+q5d5KUSOZGjcrRCfsyvsEdhqwn6/MS
pxys0TsvVjYexhEDjpCtdq+EUn3NGzHUq8Yys1uxlIfIrrHRPYqmEJIGj6G3rjtR3WAOUd4NeFGF
lKS3sZWPz70bDbsOD1QnF+Ie05vJWrRKo3Un9/VzV5kNgMNGMJSVhMDbsezL4bWWfS20sdgQvrZY
btpipNb4qE4c5QCQrlYGN2wv7Sor6urQi1YPK3uo6ArqkmvQNsBBFYelAMaKk/WdVttxLowm7j8g
BFeuqheWg6dpruFiJmQgziXrR5tqDR3npsX7OvOskrUIrWbXCniXrzoX8+oNqOz+e1rTXow0P7cr
gP+bFs9f9oanJy6uqITIqDTm4TYWVUQbC7PK8cXLKjxmIqyD3OdGdqMfUpIT/qtErivoLHhsBnjo
Ao/X5N64jIc4OfSJ1a3wIdfoRDctZeas+zp4gPPtwW/jvR7VUr0xhslCW7a8nVK0MvSOOrwz8DZS
n7wkSkOM2pFgXbmerDwNGOHdeAkOPBM3x18ZaMC6+JMo0SX2TQlg7wxxOBhEOYB0v5W11PFM1Y2Y
jIWhV8mBpg4g4IINC3kYLzuhCL4NlZ5+qc043rgYcIxbRenVyfoHbwweh0TEb2H0r0OwC89G6I47
STAj3e47tXuGU5U1K7MHsG53mV6/5pababaQCrrrqKafP4uVivh6jUP4S5Q0WFyOmeFJTgK3w0Ri
MM2u+0KStkFNOm1XxCl2WIjZkzpkotOlbYbrooWbk4EFUa3nK0nqQz4/6PpV6Y0pDvdKkB8g5Jjf
u7g2cCcpusdYTsOt2QmwWixPi7oVRkPmdSnL2Dd1lkCDpo/9gmWKxuotrfLqLmjUeJcqYfRdylPp
tvf5pdu4F4JXs0JjckV73A/WbaVjJZu38j1Oz4kIByUd/TFf068NcMNpEVFSsIaLo8J9HiLPit+w
Co+xE5M7fWz2XuCJtOFC3+A26BTDifAy8miAp/61HoxStUIIrIqulHEAFhKhSqLkbWsXVSPYmtzI
CJXkCWX7fizWKeqe5k53owjX+agavtXQFcobI23yAosiGe6CJ4n9dmxa7apvIiPZanEabXxNHLnc
4rEy77U+jNNtFwzBoYui9EfjS3jXrEAkuaCRurEJMGxDGgySSapvgtIXturgxa9NkyiO12E/5o9B
V9tIfML05vM/NZmSvEjcRYgG9sW1yZndVZ3XXRYpUmfQ2zjkQ9ntW7VVfDsw5ZRAijhnE4UYKlei
UqyFrqL/7nXhCE+yN2HLV5V0FAWODPgV2JmBFD3K4lePDomfiVAsHkL9K3HVa1/meMM3ofdotVnn
wIbQgfqURviYlIGLvlE03PjWiPVjLltvmhLDGvPxW5Maq7kwmmG85yhjVVrnVpM5kajHtLv6GAvG
HAQC5syZBviCeAohkUBwn6xGHddBr7c/QtWvLyQDM00nLwxrm/ou0JNUb5vbRGBbd4Kp7rCyzC+V
1Fd/QH8IL5vAKxI7qeN4jUo0mxELhOZFEvEawjUpSNeUMcftlJCDPQ7MsUBAVYmRp/OH8k3kO98j
Y1+9ND1C0MR6LafQFfXbgNvp+1hpug1jbTz4gS46aiJ4X3lKEAsLfOOIpp9j8pFWtUBxrkzU7ikX
9Ka9qDEjWruiP/wsrTI+WLGWkjyaAW5xvlZfJ+lgIlvXZ+qqKtoycoj7EXKTMG2NtlJdD2+BHpRd
xc0X+c1XV4AwBQ+wtCJ18m/tknsRLDXGYnnUHaNMjG57FGpuCqN4MlMZizT2yK2nV9LGwkvpqRnb
6CHQjNZpeiuKue2hN/Wy0O70FqdkqeH9lpsyWI+y4h3KPvSewL1KB09Jwu9jkmdfPTNhwWQvje0o
V909Xk2FLSmhshqHoL9Q/BSIPO+Gvk6iJtrkjYXPTDMm20SLy9VgWlgltwP+YKCnHK2J6Rk1fbP2
dCPalrqW2WkMeSr0OC04YKZ4O1n6Wgoac90Iie4E4E5Wk1b8F10axjV+F7Fj1tOeUd1uXdcmdDop
r51BL9ULZRCp6pgRUXKipRurynGvazBXb+QOxL6HyetYydlVWAT+vkLk7qbTQxEf3eJHFAmpLWRt
vPEEkJK9jCld1OTNQQx06Zuc4SxnulZcrfpwEJFx8uvbse/QkAwN7m7ZyAJ00XNdvXMbz32Qalnd
6Rzzx7pvI5fumdhduDXeyj8bvme7SnilR+iZUrORYB0aq8aX05cuN8VvVZ35Ox/q6J3GfriD6EQD
15P6DZyh+Kb2pWpjNrl7y6Yc3vxsiF3Uq/teDpysS+LjwP1g+3Wi7JLEEJ9yOR13PgKNUNsC5XKU
/fRGrTBHQ7ywE+4ULTaPVmG2/T7XsVzalKHY/ewll7et0mTM56Soo8zcSLGOF6KR/Mgj1mhAT+K5
GRR4h73Kjx/wwjYqtV3rvVumduxHurQOtUJ8GWRXDFdRaqmXvmHgnjuETXalwA3dCFXf3Zn8wzzu
KMDV635QBG8jV6rv8QGh3rr4jz/lZS29QpvRron7pAuN0OxLBeDV9rrAuBiBL9/pKp7CShBRm8GY
QAAP0uZvZTtYtiqZOLrrFlHu72rA/+ZI/0NC8lmOdHUsK/8Yx/8HhzWypep9tvTrr/7OlhDL+gvZ
Ho6mNgGQTYPE9W+quC6TFBEhI0hIroQPx7+zJVjkIKP5VwATQWBSyWD+Joprf02qSnC6f7FWgOb8
Saqkf0yqydXJqGEuUAaGmK6TMH1MqiWd+z/pvQT7c/GLbGjfrHpv0QqOmmSnS6EI37Lfd3W897EI
Udx4O4gDzZ8g/pHoTU8eII2OVDQXllr+KIxs45d4tQeDta48PJd7VQXRLWiFE0Zxeyc/7yus9K6g
+QYrj/Rj1TfjVrAauxHTO0xJ0Ulsrgel2UUl9wVxpqA1wyZIJKcMqmeMlq2tWE1mw1yLqzSNxl2l
vnQi4IPSAxaQiAjWVkK0VmEn2iG8CVvXiwMZ0F3nRbzmrobDYRToTkWgvGo1I8FCEa8lYE1R3TVQ
Zy0FZy7vsdThzWP13KhDslA8U6ZiyD/J6a8l5wUFjDJpEYGSnJXoasUY/SocontM874kT+PgKThQ
Xoyem+4LtZC4mcvXVjVuEi+bfry18RSsoUZKe7bS3bo9lKUm7C+aqrzTQ/ky4Yq6SjG9V5oqslup
fOAuN/c6cd1KRYvZiaX8K2zh1PZdhbB3eETdSQ2SP6vPMC/ZBPJoTRBD0jllLjgAUtbSBNzi7nv0
owtv/I6H7PdI9faZrF1qenbnDsJuaMwflnojS+n1WCuXrdFc1EKdrcKB7pov/V/OzmS3cSw6w09E
gPOwJSnJkmfJY20Iu1zmTF7Ol3z6fHJn0ZYbJSSbBEEaZYq8wzn/+YfwX/vxf5GBfytFvoxgv73r
4zPx/Sz2EkjYKQXRcVNnNNvU2k/izm6sOmxW9jC1AbqvB2NUn7B2v2rIPfbK+cVsjIeJHGRDha9d
VxuraQOrz7ao2iFzD8QMm/N7V1aXfWW9EGRPDnFf3MzSXZUQwP/+4NYRQj198OPsBG4EVFLXOwEO
K6epzWPw/D4VaJ6z8iWGAIOlFOFWeZ0mvqZUfk04eeDAdSWqs8Mornzvms+sP27C5G2yqw9kD9Qc
9J9YrcbdoAeW3T6ReX2L/0EbzIi/fUd/z6qXuWRG4wy2u2qaX7TfbOy82wxpvZsrcaEYQziohOdK
eKxTJO/E0L/lTnu0iYbrX5GN6WhkomIdcKd45HDpM1S9dpoU39Jqmyxf7c6cytc4LZAiJAU1m4dm
tlfW46xt4l5/8UrDt9t7RagH1P1PijqcgcWN4zn27X0a0OpQlGNITDMFm//7OdeO+hi5mZ0ciCq1
1rM+vsQoJfwIG7LL0hp9xfMNRA5h581yVRb1q20bBTWykCstq36PsWGiQpz/CG/6bY8uKu205Wcb
jk9O6G4sItS5fX2r59ZWjCbBanY6baKiXsel1ZFYHM4KDg61RQ+QksNtYiTRW2Hktm9Rvdzl9vAq
B7XBiO/MafOVHHfywwHB2AMIHdFNfA33/4Wa9kpNPyVldki0bN1XGZqX0btp62nvOlPhi45wY3CI
2tcBHxTEOHQl5aKvkT1fAdqRcdqFUnSvrMExcJas9pPJvlaifm2X4ysmCI9/X/k/j0eESFiqAAJi
2414F9Tx3zBvvYxVMs0GQWQ6a3wS+m1u3S9ia9XxAQbvBiXhltFcaBJ26TsyvmxLED0Cui1vuRHT
1PhZad/GtGymwwk4tss1GhXIqpV5U7n2hviZfac2W5DmCze/j1T1rnOJzG6n3ej2jQ98ds4d7sdu
PjqQMwJl4goACjZ63O3/+ggSJrTV1/yAdig+RpnMgTTt907t90qWeMR/A7bZyWvmcO0oRWxBwXK4
IA0cmL0pCZzZ9rF9SOhN8O6IR/0yK6jwRv6DQDh/UhoRX/aQ7N1Iv0rrcdhZsXelpq0XZOOkkl8s
XsbMyoPG07kfSZd3tctMt2efNQBCciEBwFbSBMibFX3atGp9F1v4DlSVXvr2nM2riS7FN5q+vczH
llid2triJrLOLSJ4jWYNMqhttLQ6xJll+6K1q6Aypnvd2cxjsnIanaLUDKNI3P99tfzwbsMBCcwU
dTc2ywhFTi/TOZpauys1dV9a1q/R6e+8ysuw+WsmKhdhhlNnTCv+g9LXF8MBkVrA/6q1FPHumNsS
t8qbW0pzpeXOc9y7TymmCMEwx2ZQKuSrL5M4k+FxQmQkehe2NpFKGuJiBo5M4L+vhTaRkeeIRdsX
xXyQbhxkUw4p1Eo3uVMFMoGmL5smtEfQKKIgd2k03NcKg2RH2WYl7ffSswZSpjpTFoepFq8tXAeD
v7/X/3xKqIXg6BoWU1ggfH9Kd/Dmamp0bV+DJtKg50BlZounmnhvjINCOsoV5RiRzelwZWnTNU8Y
Gt58PetAVsM8rKXt9khzMF7hPMQhpnjLlv/76XZ8mfiYOyhNsJPBcuv7Y3ZFXk2zzvhuydMd+rc6
0LCG3kiJj7GWWeSfItwqp18zdsZLHBNkn/dEQKOipOZsvLXGlRAUWqkHEVG6qBRIxVbLXg8G8seJ
+fiVxvF05kg2vk+B/1kBCNuptm0X9uMprb2f0yyNSkeDsw8mgO/nb70bgjQWrD7cMDWcVZpjdvky
2jzbQ5xld6lakMlRg7zXxRqFQec3xqCGuNJirVH39R7PEB8roT4k/l1n1aM/yD01VHNxQV7RNRjH
3q6zOlgSw9dNeKR9AlbfAO0rdpL5uJieu3G/jz6/fqWnQy0xcEuBo3p643pVNZZKZJt7NxXgTI3G
wQyh0RBT0EIHWYkyOigpgNmcyIRp+L2F0GCNXwxx6DHPZrfjRouaiyEyVxQcRHUbO7WOryO92iWD
uOyS9jKexUc86AsBz0tgRfyQHBsTnGRyhiIki3nc6eGS9ZvOQh+XayQX9fkS6DEWUUtjX1HundOt
nVBEjr+bXs/EQwPPENX+Zzb1r7O+m4fRxuLG2A8TmWr8Pk8OTxMLEI8sLQsM7TFrsQUtrSTeDH2N
V+GMMcTsuQEZR9eDwrepx7TYaHcj89bQ0o23uheDbzu0PGORXPKvfybjxZkN/3NR8tj0oZgPH9NT
7JNG0OybRKNoMfaJvWzACm8SAuOd0K0UihIsiMYhBDJ7H2Gy4Bj2aM/mTRfNt2aknesjvg/m/3mB
lL1kK+Jxzfl+bFn/9QJTV2rSjXJjn0US+jEsDPeqJJ7aH2P9otCa2nfjCBcwNaE80NI78GyGOhYv
ODVvHVNfx7Whn9mz//VVcQ9RsRBhrslJc/JQ0WBXZuTl+n6koYpQj+FftcJh7XmpUgiRptczOXpV
y2hdKKrnAzBbCJwsy8eB57Gd+ud5YalpS9cHU9s8efqUgs9pqp81A6e+zuROjPeFeaYBOjFA+XqZ
R1UJZpsUIDh4ndw2tGFjN9gLn9Vw94zYIOHqxaeMuw/XESRVoR/1ufw3fcJJ3XbOAGkq+388BK2M
w2lwNJlxT9fWFAnpSL3S9yDsqySsllnz58TF2gbjR38Y7JWSTfdWbKm+2waxdD//vrh/5GaxJx1q
YD4f4TOwi06oA2W72HK2DAYtnszCuI7vPXveZq3HHxwwOTOcz7Ec80sNcYryiP22fVVmxbOXOxo3
bH4XGU1YmeMc4LJImnymXmTVbAZxnzAlZPyiZrmHIR2HFpZj68XpnpYys9dGOq/7ZDpX8/zHBsFm
GKdaPCYZwp86q5ae2tLuc+k1k26R8vIY53Phv2eyeG+KvofLJG80a9yShrT2jNLvqxV+y6uqdcpw
mTrukLx919Xyw0thVY1ZC9yS3XUMCImCWutau0li/ToaTOvMLjptanHLNvgEqLdRRuIboX/f2aqG
lizHZ24fe2qgle1T1s1XWKBdmU362GXtE9ein1TamZLrtPf7589SgiPMQTCunnQUMAK7qoxsdZ94
0aF08sfeMPfYo63KQdV8kQ773qvOtDH/8TfRAGHbdExX0jz9pDCJ4lxvDG9U963jvCR3TWvdA2Nd
6scqo+i8bT+d86M9Ieqx1ZEc/vtPnpzgigM27kW9uldKc5WV2UpKULYcx0anuylNI2ywN44RBQlJ
cKm9HqpzvqQ/KxswSXghR7kVvqRcT98/cIEtYm266bLXJzwW5mjbJ7bm58uOWZJznNrKjWZvpk6x
N2lj3qXmuBkM78VMkwF0ZbjJsmI7q9umpbUzKn2T2/qfYXq2XF36RUu6kUaUw6gKLdBtcms6S9u2
SRL57BHJ2Li/XlxnpxFluany+s949HQ2kuXMcfajpeZF801ZTtrxmoc5+P1XNmnDPimaZd8X9W4o
NrZKYWs18Gjt1rvq84b/nX1OJVeA7aBTsh+K3jV8S3Q3Rj1daVjL+b0VXUpFrOpsIcXIc3zJINnP
Nqmy6Ku/n34nDPqvhUFrxOFncaNQpp+s/yojQzYru2XPf7qyi/gBf0roHwUekZg6MPKMnxhZXC1O
f9trUeB27YqR7B4SBS/bqvB7Wpp90Rb/cKv+sVP9L3DuP44DJIgqTTFhmtj0nrzHyNBrldOA1VLM
cCnyKLQuO2WdM9JUhqvWE0/4ZviJGr+5dreJLPMX1oiaH2kjjduWMSueGo0g9lHD5LHI12y1O1ei
rzZzSHVzkM/KY6MueaBY8sNjvmyZ0UNiaPO5Zun0QIZFjX84idP4VRF6cHrAmGKmKhQGhI0yD5Nu
2wothKhw37rToa6u+hrb5jy5VLUCJz/12c7qsAgQea6Gpb/4P37s47MAcWGfhZUMVLxjnfev6smQ
nANQPubD0JSrWE0vXale2XN3IUnAdUWLWU+soY5PL/Ez4AwYLrqo3MD2Qo6JRLE/ZzX1tbr+DUAd
HwgLAvoc7F6wlj75ymmlA+vFeMOOTvkGWWU1lcPgK8l8pUtjW5jaFeSDlUeXWcXjTdobK6Nn5rY4
1oUqrV2umKpvFUzepiLbDbWCxMUwPlKshrreurbrdAM0el91xlZ3qQ1LOlR98V6PZwPkBKw3/ZLx
Jh6Sz4PDBVlqzyojCtkNb7ICvi1hWJQO+TDLGZ8M+7itvv9wi4oa6wpAceipP7bdmNTeME0VV05y
U2vHcqemu1wyaxN1sQXl4TXO5W1tQmnS9Qq+v6RtMwtgNqvGCCBOUDlmC5zuqdx4dYW3Uql5gdcx
ejX5dhjLMKSgBwf1aDsEa2MDpFpWbgCt46mNqG1kea0MjFGiGk8zXDM1vrHfJnVEgVr1ge1ou6Xk
sGytm0jQTHq5OCQyv8liceVMzaVmv0fR/GG7RRYuybhzRwgYUfuLiNU21KJqNVs94/w+ht5E1KLP
omRGrR3lOXKpV5M5b03RPsisPPx9mR8Hcacv94iOk1l5ZPjhtPB9mYPHKlUyLMNheSmN4a02LIJg
wbPq6dAJlJmNQN9SedW6kl68VvP0Ms/GiiNB4FTZGCHCeThg6aE1GedLWlGIsn/EYOWhVcUbtcVc
Ku9lFZSCein2WKgpbmm5xezFPQ6miullFNqramVdABryoFPuFVFe+0XlRsxY1Ge3l7ckxslGBTYp
9Gd9MCNfTssjlpLreCh+NXl2CX3sRpTF6FO8ryXeut2wcZRuO7X8jabifwyl+96baQ3sZ9yNvX1l
dSZ6Nve+oGaGzhh3Qck9GmZsqqSuN7GRPFYxwC3f8Nl2dxNBWf4C/QT8g6NRra6VlPfT8YeZST4v
evzMoPpeRE4aUCeNDLiddxHD0FFTBY+XaL5odOfa0GW2iopBg8myLKtSkpY7KyEr7cOoe3M1F801
nH1ameIwZMVBlt12UYdtMzPu1s85A5inY8uj9Tb0C3oxCocjD/X75891/HYSpy/BG4sHL2PL5KIn
UZJdZHd7tLgB4MOzhvczqtFUW0/CPGSG7RtLflsaAENLmu3dJl7Zs9ilA0vfMAQzSwfAxd7W0/iU
Olsr6pGcNekU1J79bnKWC0hSHLp2MHmPSTmgXnfALoqO1VWZYE9G0gZ9j+C6Gt/NutnYE7QQ5pJj
H0Ta8JiMDRXZkoeFO83cUmzpv2+Lr9/9/cxxSNc8xkkcaflfruT/Pv29vC5km9rVATbDNrWybVPo
ATF3L9wZ6cbuufPL4bZw9SLsO+WK7v5J7+M27KHCMgaYL5bYuDQmuHQuYeCrecCFIGc8N0z8vGnC
sE9T36WxVCE1WO1VEYOoyFxnllh7rf3W1w4Zd3q0KxzAQrvOHywyC9beUjXYBA3gmfnv0pTPckFc
3GMMM1Idesmmc2iidKvJYB2JsKnzNLAyBkkmh1dg3ziD/px5ZE3Pc/xp6YfSHR5dSxKBMJVZ2EiH
yNfxJlG8tXXcMl1Xq3CqmPAa2aqqyVNcTPnB/AK24LSCT9tAhOeMyrtlnZP3FGTprlCUJhTjHBOt
k72h6VwvhvHmYvidzPGd5uGjNJxL0PzSSfz8Wh4NKeyLYwLJ91VswOytbSHhIQn3D62mUlT8TvPJ
qfQ3r5w+2r69ENCu2qS8zmW+Lwb8h1NYq0q6bYtkk3v6S6p4/N/qm+nKj7EcHouyv9Hrcq3qXR2O
ZeHiq9IHrkysoMvbx8ogEK1oNq6RXNKL3JkOaD6KfSRcV7bXXc6uynDKogt0nxtTPjaechOZle3f
D52jwPTjhU+tCR1SfCxYD8YRFMTWGH79fSF/deQnrwbo+ejmwwQIf8OTDR4Vjt5HyigOqZMDi3ab
VI12kJcotBMYqTZ8RYQtWcIhVLu+KccrzKuFD3HKCytxM7rxbkriV7FUQKVxS2luz49pY98m44gp
UALVbfHu1I6GtzSgy8U4Jvz9J/yA0DmjPFUnQgdqHVZ3p/f/Ai6txLMlDvqc7WQU3QvYunlsYDge
X2ZOel2BqjsC270Kc3HEu9E9Q9vcz7gDprK6sdJkp5bl+2wlO4nBQTedqRW/fJG+v+TjQFCnOjlC
lcD939ef2kid7jurD56SUz1174YGMUMbE24Nsne03r7PciLEhdktoTAvmM1Wfkokeu0e91A0MQo3
/E6N7ue0CTWnxpkhdYCwMYzxPUldw4nDnCqX+4W5TIBceoUa6RygfuL3ifENkMIRbiUjTjsKQ05+
R2aapPrmWnUANr+cgLnpC+YhMBfnMR2HjynSLM7ggjDa8VZmLBrphnFD9maVNVEIynOmIfjPFwtN
AAcgiDo22/v7iy0UvVRKt60OoxVfNq3x4JULQQvdbT0vv6rLPNIPoslfY8/5reYcS7NxUEX2lOfq
HV3X7SA8sMVoJap+U1aA44WyEa1HyHjiXWht99Q2rre2VbEd4urMzvuygzpZFLxNIm3wlXNsnJu+
P3s8CfyRatkcRCEOaixuhJLei84NZpmJwEq0h8JueKRAiF/g5892pX8OCJui6HUap3VqEaFEAIGg
NpheU639Fac5lPey4+oz3Nqf2mP5oj/25D/D2MF0tq8vC4swmLrK75wet7zJqzh32+lPOgEJkggR
+4OZtBsyCvZ61asBC+J27Nr4EkjhKS4cnqsrQzftstAV5rTKB/od24mDqddnv1DsKyhW60EVBxw8
tpZIr5ZWHMakum7d8oYMt/tKVzdVXPyyJ7DjZLjtFTmFnk3zC7PVUiQ+KlMUTG7eBYuaAEHnIJWQ
uPHqiUzOJDvzp6nU1ss4JeDDCVTZ7r61jeliqYifEaWx6kx4zhW3VFh+KGZihMzst3ZtySBNx40X
WfgYls49XcM9Zk9wMmq/EuJIdu83DN41H0r/uzaFpa39wWNdnFm0X7vk+4dHz2rg6XfkglFfnXx4
j0QHQXxrd2gMO5SLcW8V3RyaNhaZk52srBiyx5TPxkr0I9VD765yfKF9O+lvCYYcN0bU3WWY0vvz
aJNbWA2vdTR2FBIazQO6Xyti9pb3ZRs2boNAYNDWPSz5onkgisP2wWGtcKwxRpa4UQhMOXvnRWmF
EqgGpiS5d4gkhXttLmMIv2mnzSPzf0ZfyyLQAlhgFUMzr+v0uRiaS6BZ5kBedO10nEqemm6HIk43
muH9scd+JmRZidbTzFcrnevIrs+Ngb7e1unbJG/3OO6nRflx+oukKlUCw7tDlxePdryG4dsHQ8Sb
GYy2D6RKBZSNtFxx/Cdzu4Ol8v/PDDcK9mrHqepJpQjMMruDUJww9ZOw6tS7WKEBiWwOZwhdSbAU
aujIvIQ1DXDaLEZQZzPNtJOEVgccLbPU9avJOKBhOYepG5wDJz8QfiLlt3EcLgB0npwTXt1PzGm6
Q9915KsczdxbRazzIcL9wnQu6mExViZ6AjeHCKQ0OumkLJyqhso+u+FSzxsh3Psynu8aQFGXgWTo
1ZTjjRDEXsdbiLBOGFtNdeZi/qodTp+ckSQ6NOA7zroTbLbIx0WaSt4eKmvclzb1et4E7iLwlSjq
z7iL/pBIayc8dc5rbSR9G48kM/Mia+fLYeKrzakRdD2d7TFbxjWTT+RK54r5H4CujV0fUjpQu+MA
lcvt+xuOgJBLRC+ceUd8bKnTx0wfrmevpUZVn6uc0ydSmhv51IrmLc4epOWdeVU/axgeAX8AsCRY
ADb91vdHAJe3XLJ0tb2k7vShVt7DsxRoc8BhXTW1wmq72JlcN8lRctTgjWBh0OEk11XfaavUfQdq
TGHbaXc5EYlB1uMMO2RnRs1fguBvH5SnhAcAlxU+qw0Z5PtT2mU/aMmRBZAl6sbDrg6mp69qrVyX
ptL5MFaCZNHqsLW1YhcX8ohWKCVISvo55/k7ux91AoViqQ0Ua/J3oyHSWtwKmg6lbm3Vu74mZAji
KaqaXVwP12nH0KRqnrpUv2wtbKcymVxwb17P7twGRdEA9KBLC0xLIIHI7iqVErSTrnJxMw5qvBX1
Zqld6iNPWWvGvGEH/Dbc7DExuEiMJKIEIEUyl9H2TFH6Y9ceXxVEY7zKcBtlD3x/VZOTwJbMmGNq
qNwQMz2mbvRC5ttdm+mbxoNP6ERrvRjX06iESduuh5H5RZ2u//4cPxt4sBvXAr6BzAzd63QkaCdL
NCV2ou7nuV5lvdwMU2aFg9OxrzyK+pWnGGvHnDczV0Msx7uJ9Bm/TqErzfqzIo+tYjZ9dCNYumvc
9T0c4EYtNAQixq6O5pnsnFQJ4xLMo8dyRHBduVnuu8ptF727rryaeshemZY9Gl4eOOSl4DWQDX5h
sEYtxUKT0Nlz0Djpyu6Vl8XlI6tR+QuBwadZh2aED81ZPsvPW0N3GI7phH541I7q15HwL/TWMRC1
CcsUB2+iiqL0i1JHC3r86gJvdu+Ye98YaTwF6YQWpugj3fc4goNIUMOaaRoUnVA3neeMAQfnuurT
W1CSjVTkRWrjWd61pi8VJeKNfrjauHXLCqPmVvmYMoQwqZe+am3xmjWYLWYka/n1OVbIj1kEZwhG
ykevcYCKY+P7ff0Znlf88wMdM1EDI18+Owdbr7oPLXd8wFAOTABIP67VVzVRP2kvA11x1yPKvsBR
p7Vi9FdTPJ+z7/vZb8Jth//ucCdAz/oxIRYlV20pnPpg6tGb16MKlEZXB+Py5BXFa90MbpC59lsy
y1BN+2RjxPjsy/6GYK6gkAZ0k8700eitKxswNPfKzVQrjV8PLDIdu/NA2NnGxMDOd+qiCrXUezuz
o4479/sh6PL2YJzChwK4PZ2maL05O20h0oMkmqwCuyvVVelGCoduF62q6WmE/Q0Zv3ARyVwUEul8
XDwmMr5tZ+WFwiJsRnSliyreu9bdF7W+dy2xcQX4JdSvgzLOYTqXGxR3V1HsXPWT5qs5Vb0ssocZ
YmVRidtBfaiM7n0RzVXs4n9YB23W3dsMIg17+JyLJQpSARWnqdNfVT7v0hnIPrXjp6pvNnMT3f79
pXyJ2k/fikm1DIv6yGT7saHSJdbNTC/SQ2/ohBAhmWrJcusrATg0gA6ZOjSrcJzAXfprKbKbPjUz
P03rhaGDjgABcgWyPbdEYTy/lA3qSy9nPOHyD9DzvzVOfJ/pvozs36Rh4S/fi3AuMjyPWgkj2qVc
k4w2ypw2P5mjO+KuHvJUuZFGtR0zLP4beStoJeTQPJl4bJl5/FBP+fXUY4zWRje51970JhrvKt4l
6nQxq2MA4X/T2N7N4nn3RULHXs3xTib9hYgK6L2l8kEGW+nnmcMQdXyXBbxCcqlRddnWu1Z4iLBh
WdhHdmQkc14Gk3CreF9oOyCKO+hpA7cfQonqZUGXSuUBb2lBc7ak3cvSNVdZefyEk/0aa3/I09pU
aX8XOVi4zdpL3a5ZhM+zSG9S83jwzvarqz2amVUGSqKogZd1H9GIebdhzAFKSMoD7UoQ+OfPfS5W
iraOpMGFKqpw1MshMMzhM1X5gzGBVpY5PZqeCNti8Qcyoax3qRjko0V7vfRuVam+mJRtYmwux4yv
kU7Kfmnc35FEz1zcto0MJk2bmDSZCmlyie5XLjVzqd24XfrWle17JJO3aOnWyFivaBQSSp0iDpYj
lDGgE4gSKHi24t7EWvvstvglRlF/LSpF41zV/HFpurBFtR+kCXHxk11r66ya1lZL8xjVjhVESrTS
EHmtqoJssEGvHjOi4dbGjKAFD8Icl7EZRpwwArqZXTXjBtupXrQzIytMHX1Yj3YPY3eYjno7Xlkc
5QD1d6rZ9vcGyjRLr8WuH7UtK+93bsT2xjQEF0SJJYc+jp/pNLwPtRvWSPlBqHYeYxrnTSjDasRe
EYh8X5jZH6Oy7mBU3kAZeY2z/lLp472JY7hlzn9mUal+XJhFoIAdBV6YkpuXmthUdYoIUNsbfpFI
12+zcM6ZIM8dMHdSMKcgJj3QR/LsUVsXdfWeQgH3x9p+SNKhwaJP/Z3WXLlFN+HAuPAOXdbPXAGc
Rd4NaCbI0uwWz5WOsUPa12FWQesdLLFVozqCmx67geZWQdoeCVha/KRZKVlj3Uc5v//9WDkxewVw
OlblJu0DcBNlzKmltjWwSfpRjntVVzaOMTyVCRsdiJooviR6HmaggpgyuXPCwsK7vrFRnmQkIujZ
58gcm+bYb1vzxbLZf+1Awfr3B/xKt/1+GRxb+KPC6EjH4ML9fs0uDPYHpe2wyXd4sNFLX8xav841
V7KJR+qdy0Z3F5ou40PTWWNqhOlvViJpcIvxWkmaS0/Q5qBNh+A0mvd4AD7mcdSTYDcZGxOZZkR6
JZujrkIndTet0iYwOLLbMinddYrnbpCyaqvFwr+/mT+4NMb1YFwOadIFNrYJQTcb71bTMuhNnBfX
ogDwHGWBFxG/SUgR60ZGTFcUYwdF/V1RqpsomevQ67M+EGj5HS4uyAnGh2kN6aYXR2pT0n+YsdyY
uW2srCXeOJENK9ROzG2XKBwZGiBrxeC1ssS8Va1rZM9KkOhEOnrptRVRAaKZhLHX6/ZKdbttTIUe
ti4i1WIuD24Uf0ae8aRF05MyoXlJFtvmt9S07uMmbnPU1W69SSWcKtMqnv7+RbUfHAMdryX0VRgu
ISE0TgmICIddFb8Rvug8771KxSvDfil782XWoSuniR7UlvenmEVYxfprXajXsusujIGKSiva9YK/
2xnA6Itbf7LIHIgwxzkcTm8/iJrZQoqb50zjfurWRDOmfmrp2zJHQTcvr1xefOS42CUTK1DXGeko
nQ7psXwR8zkmyZFX9ONJKHyAsz3mX6cqALxbW7WU47jXTAcKjRd6iIz6hgCizr1VnAf0TRNSEtTR
g2m8K+VDmcx4dYoNKFfWaXe1KLDQgHbMkrsbSs4xLc0BaJQz+/LEbvfr4HBIvlFBhqhGfiDutet2
djHyoF0WXzn4SUwwe6t0rcX0JjPWExOuOoE2ArV5bb5LE/Vy0QaAidjFKtVymECrxyqfGKJZs37/
fY25+n+8RooWnhDGBg3ISR/N6AmjB2lO+6TVV/MR/8y3BYCOb81eFsLtQ0KpWxfEkO4lZEjTTLAF
7iWetanyh9P8LllkujGWmNkfM5grEiExy20ogSnOJn8Y9/yLsATwqtaNzvD7aXkqeOltQiS37cgL
Xem8VUVbGJbms9XzFkxs9jyzZLIvEX/W7RzmXZGt9PpKo7xOtFeRmhtE/jgzGBezjk6XS5t4B/NS
MQc3nI1+p3So4BK6nEDT5e9Y5hnxueKVc31b3lYscF92+acSN81RMb8r466BOZBeYuiCYYCgirCz
i0jWSsBV+KlZNf++RDHgLWI+WnaseoeRcTJcdnqHG7VIP3Wv6MOomq+qpgj4oVQXaLy0lWZUZ7ig
X33y6cpHb4nBF/51JpZp3w964gZH7IRm3mxaEamGpw/0mHntRcavvMg/F6t6w+/mt3ABsikVA3Up
PicFF/Is2upy+V0gAEIgod5pVcksot/pixsmekL5WEodQJJauDfCKG7mUGZqMKKsXcEt+d3W5X7K
OjxDzBtV4x+p++q5ZiSPRsSTgdU4V2mv3I34biBN8js7/Sw8Im118wqMGbmfZoNv9skfWaDdAhp2
kZ1Z2742y8Byp5oBs7XKi+k26bprnSjWXuMitSK+0jzrV0vu+VMjySA00OlYioExSHlNICrAj9AO
XSS2rUZ/XjKfXufOZIc5tMe/75cfHZfBLkaebcN1ZMJnnvSyJbGZjjWL8tCn0S4u7T+q079NTfvo
ZgTVNnl8ppsxf9wB/EHoszitmZCZQeW+f2zaamkLRysOcNkyuD3c169mgobD6JTrcpmp5ZUHU5mG
laLDjJSzs6ZEyIPYUH/po9FdJcPkm/prq3lTEDlKfzFhRJLqKQofTx5qY/xtPVpDixtPNDJEY/tn
0r0sSnFnd8m6LurL3jCuxdGB10mgDxZQA6LRaf1FQUw2LYMSdq54HW3zj6fXRbjM6uD3WKf8D2nn
tSQ5dqTpd5nrBQdamM3sRUCESC1K3sBKQmuNp98P2d1kJDI20UYaSTNWVVY5jvbj5xc7bBxOusL1
ry/Mjd3/bTa2dAtlE94BKW29qSUFOlbDuT+lT3Ix/0CZqLUBbWCHZErgGFX2G6VxKEsMu3KBP/ip
lwiUIU3plzq0t90wugZZDNVUwCsZ1NpEAPzz/kx5W0flE3WggZQX8LN4A1cyxlnqG6NNn3yjuG9i
9Rbg+/cERaziE8X+276sv0EsDZv8Tpxuaz07+TnGq7p4WxYNj9jcB0UnMbHYKIItPjrPEettH701
+Ggyb9VsIpBFX08rAPvsVSGgnSbvvpnhUZN9kEWhbyI0FP/Qx9Jr+6Hlnp/Zcky1hgdYeEY868Co
mZ7TY4J9O/oyc+WI36iBIl8R19+TYPja1IAD2G9v1VG/abigpiDlWNj4CofA1GYZ35sbK64/xE2K
ol/7OVHwgTGmEA9Vg+t6XYwHLH4fuqr8BA1I47lHupW1eC8UOQsN4iqLkgI9HMWi/JSBWrKV2YB6
3PgwGQHA1T9jh2qNaadZGDpg/+vdgE/brtak27ZSr7hV8/iqu2YzfEla/mamKMMujGhkTYVRUaDb
xWUEo7T8ViXMoFiersQB/qZgVd9ivfqkY+O2Q+jE7iTp+wTalBMSOEEdpx8nFfmULpA9vdcyqA4j
uk+lojpSGee7BryhaXTXanqXD7kzqfNTJjD54LKKJ1kfGx5Ug44Xtvmp4Z03DYtPM4gYboy1uOtm
w0U+iWuVYT7MaXofBcoDYkm2Jn7ReIrbaSZliCzIb8eWaocvIaJq5cXPYJi+qnKRe6EvfyA3g16T
lLeWb/0ANivZLG991CD2Vvm9jGWQo+fDB1LfY44WmcHjqx2ikb8zKJ2L+J9tLJG3j+bLNJQhNMCI
w0xyfZTVY1s0pugnT4lvfVeV2suH+ksoAiLHLJgi/vijqLGU02i3H483kmIi84WcES+unR0H82Op
gKM2YuFaQVjnAOHbjqpB8fqAW0YWBeNO7XlZzIPfspB9SdLQcpNKv40CihJgykFESZM3BNlsC71u
gplEaCxaPKtwFXFlI3xCDiM6ZI2yZxDm0yIxxX0ZeAk4AJR4jOS6Cw9qPtwnJWI+khzxZmwdJSuc
dqLSxzshE3n/lwGphPvWjz4BlgKWMOvwdyEIJKPTps03MVRmJL1AjQddeT8UyqGQVRfzIuhrYYXJ
udUv7MsfYf27sMovccJxOarpoz8HbB87gfzRiQeGqo6Gp5AzqZTFXzwdTRQOhAMknNSp2zskg4v9
mJOhC1NxlFL+zxQrIyJs8MBTeCAkv/28TLAUoRrgWxjDRuqDyBYEXDwH0GjV38AWeYmvfstFFpEp
BFDUtPJbEx3lbvE+riYK5mlPAtRiKrvEqn0WNqDdXyGP56yp0VavxDZHLigoJs/UkZ7j4gwjOrbz
DnCG5qFO5ARq96NpYMxx3Tj0MydrrY+t8/7su7QH8syFTAvbNFd7ZXW0zn6Eelk1B0+a4MveQB0t
aZVPsyTChlerb5MZsmvM/Kob8kNZpaHNPfCXpga/gqC8L335Ls0/63LDCayeJjE5ZiBsHW1MAL8F
lK6lauGw/RxM8QpHQXXXS9RGId0hPCA+KGgTHQw9o4Zhfn+/YZL25sUHhU6oxnDpl6qwvmaAxegw
wF5TIc9L3R1TDsWCor9FVEjfaWprHIsOFzjImsjOQZXI5OYxbHRe4pvpWS0WlQnF5FqUoRxiTcWD
EZr+3miQLhYoG2i19GQ1gXpSgGXstNjYS3V+XUVycqqyWbpytSISTjHo750KW68q5vCqq/oeGlJ/
paq9sVMjCnDgDY/g4BBiBMbhtspQ2VU/uIWmwR3Rnw0wYDtDrJGS0YfuECkJMoS6tMs+jNQk9man
fKxxToLnA66emqqfN/Up+9r2CdcCMfTdJqEMls88asnq57EDOj5yTQfDUWYsr+lTbMhMOfJjxwq/
Zl1wkvRGdH0tOnDZrIAHNq03JwX+g8NDFv7u+28SHeZZYlJz14VTatBxYo0HgdhIEFUkwUE4zdXa
ETW9INdcv5e/K76IpNd12PJ4n/aGO6D+aVNaVRzDF/dah0hcP8UpLRdgbfmtU8baj2gI73iwERC7
8z+KxfjdR6MA3Q2wId1s3tQTwg2WVWRuzO87yGqmdmBRopYTbOmRRNnJybNlJL5dj5bbz2Cw0rT9
5aewhQ1JBv+Z2x2YTBVvJA90qkMGcBdhZuyI4Pn3ad/Jhxp7bAX1Ex+KPCCQweLUl2Ic3OavnKzB
TpggZ9RMwFPV34vfuzkNPQV5G8TOul/FKFw1+did1FoPryJKiGoxGY4wmZqbSfNzZwJ2EySJc1kx
gEmP48bCvpAcLsJLaMCyupGCXT80gv3vB14gw6fO9OsdFIE7H4ImlBbhY4V8H4djUzrG0ByBKThm
X7uDYD7Lcx3v1Cw/KmrxCY0mMN518psb+e843HJYe2FkvLrCvbyto1lLDnuheMFZ3ySVabBAUzRz
Il4eJw0kRM6xYfXw0ya14gGGDdkf9gEbL/BNjge/QjTJekAq3W9UUvFQv2kb4zNKfvuUNS7lSrfr
jRvRzL+jInnPYTbvGs6C8s7o0d/XMriC+mc9JlkR5k+JFB26rjy2CqXtTr/2qbEKkvFcUqWz5Djb
Lf+cPhXXcZ780jONh+rRQmpu+D5q8/cxUIKdkVzlqkm6qChUUebvuZrB0IpQM0p+LVjOHYZRXONb
wI1gOpiQy+NrBjLKHakcIGtJxs7DI2J340/cepG4sE5ByzwSgY44/th+G2O8TcbE/+FXC4lc51Qy
Wm777VyHnl+FHwC2381DXNmGNWJCRYlanuYaRuuuVpMNnNxb0AHDpljUXOD2wPlZ76tUnHxTRhP0
ycz7q1jNXdPgVGuN4dCjtGHEyrdsrPZaXH+NRfMLWWxD6SOuEt5pgwAsLheTWOR4zNBotKtKoYYq
RhQ2KlKPSEVKlUcXjSTV6VvzRxMCsg7dMCs8bp1OOqi3qYKWVYGnjZbUliO3xUOn8GaUVcAs/Ok7
Iu3U48QPXBwYr2wXG3bRyoB9eQOX1B6acty5oRC6ctU2u66ouclP8QG52ZcD6L9f0bz+UGf+UfB0
By2lXf3y/z4XGf/9n+Xv/PNnXvSd//Wrm4iKQVP8bt/9qf2v4vZb9qtZ/9Crf5nof37domr96hcu
L97t9ND9qqfHX02Xtn+pTC8/+Xf/8E9N7Oep/PW///Wj6PJ2+deCqMhfCcAtaO7/Pv/3//x7SwP+
97/usm9vf/wPvTjN+gcvuQAjFhSAomAn+ZdenCb/Ux9O1v+B5gUlRBitGhisxfXkT4E4Sf8HLExV
FTHPXbzhyQj++oz7P/ad98S0VxsoRUAd9pZK3gAAiG9ZS2xUhl9G0dii9ht+65MQ1KJqKxn2NORA
BcJGnYK6A7KaoZGdoO5hd1qbJTesT4Zw0/W/hGoG4yZvbeuvSyHLVy1+DSCk6J+lnLrwg86AEkik
GtOYQkua2tqj0vHZSuvvszH18NulkxSwQUAm/SjHeX/T1SY8D/+nkLZ34C8P4IIRYY3QgjsbwT+7
7lxt7NI3UYGAzwgnVGEIX39TFcp6KvR8E1LIu7rNHD0xkRNSttr+OqN7aTuUSVRZpOVYQyvpdRyE
ftRaiOLUSRFF2hmHwF1sFNFcO1JxPOX2ljXlSkTgTUBpVSDom1no5ISAxpN+6vbzAbGrY3VEWMkx
thp3oRMtXOENayG4UyNf/vxsYEGgz/E0DqnTuOOLv7fiaQfzqOybY/riVRt5m+1jQZ09H/zRvvOY
6+TfYpAm1LAc8TT2u/JYeuFd/FvHmiF3QQXst5u5DNG/zvy3EVdl22LAHLeeiBgf/f2w7w+VE90D
8924VK9kK/6MA8QfSS0T6f210U9mwU8zdBQbOXoj1Go7u5Wp09l5v88O0UmwMfFyRur3lAVhmNkB
6t899DX3b9rcvS41/fE9ChvJwolYvmn587PRzUQU1BsLXSu0MLzZ4U34qF+TaLqRt+VTfmHWkvNR
ll1EdtBZeoH8nMWqIjGKGuDojGp0gH/kLPZ9/i7eiYc/bSJenXHnK3/FQFjaZRlA5kVTIeCy+F+3
y5QN5EFiP3PC44A1BTrH4k4/Imlri071BCTyXvDe32xWD4J/hpS5ryogcBcY7uuQYDlCwCZmxkKZ
3PHof/SrXeCazuClj+1jm+z6m9Dd8ii7cBrQ0LOoy1I669S5SuSxUXltXezYFM1F012Cq39dPJhH
wxU946S2bv043kInrPdbjpGX+/ks/Gp3QI28841KX8JLnuGhbajbxm3nDU5gd+YOfyU3+fR+R6/q
Un91NO6UCyRv2XhfN9kc2krMFTpa3QdgPCmv7KSDvPdh9zlM4V3s+I54JyBA/mXx6nrZiZ+bn2iy
YfM9HbZMG18wgK/2DpJNoHM8PID0Au61Gvhxnq3I1KMRy/AdMk+HxsZqVtkJX4fr/kN6s7k7LjDj
N/GYYZS58NTAx/t1+9GcN+Us9QeKlFJleBBEeCRF0r4KqXSFqFCrw1QKHxS9LstrdBfK1quqRPpa
9JbU3nRgyK2rTqs0LJv9iGJDBxsdTWVTq9GcbNva3OdTktU3cyVzKX9/8N7ss0tfnX37arqGU48z
QCGgBcjYKYf+kBx1Tz5szcs3BwhhAIItj0CmKDJVXnfR1KmB3lfl6FSodSJsYyuCuNGSS8NuKIy3
yHV2Qa2vhgHo3ajRacswfE7C3yTTiG1zGQeJjVA2HLz7GlpDfbeAasLK2mCzrx77WQVM/vPwq56s
giGomogp37iUSZtb6WA6tZtf4Wr/WPys9/HGq85yAq5mHexenkzoVQ0mzKpL+0gtiwpPBqeCwR+p
Jw2/AjgGXpWJdhfq7vvz5MIAGugIqiowe6RL1pI6Y9FnQUyV1MG8ZNE+FOObGOXFLerB6v3/pRcX
oVw0l7HCwTpr1So91MQyrKizDfZky3aI4VjwMIwQosAiO8FJPEon4SRRE5VboBJbc+hCM8/Dv9xp
z3Zv2ZD6aBqjJfxyTKVOdSOAKSAHkOwAi9n8A6WE93v20sR5FXO1fc6ZqAfAAmanxrEJsKwTfO0P
5VXrql7mKaTp9kbACzPnVUD59WIcxT6X/OmljwcCwu10ZUpibnuiHtaQZ2l25qV74eecb53Jyz+9
mrSvQq/WqKbNYaEuijNYgjgq0rvJTePpO2GfeZYjHTcaejka2lbyYrwFwvV1Q81x7n2tTGZHOOh7
2U097bF28Y7BaDDfb3brhbnDUrQUiwWC4MJ6/2mDNO97WaRdbKXIdncf4jv/qLnFsXAC0ZkDu/61
dRvYirn8+dl8VSptLADsjs5oAuJq8X0o1K0xW8ZkNWZcH7lJIiFnwHhcLclaHcYBI7jR0QJX6WyM
EZ7zJ/TLudhed9fyLvG2trYVCP5lFzgPaazuU5nPK5gx6nQl+kAuoH+7NHPeMOWjUodfLdWbxtLu
hK9aCIhi/KgM8W1deY0p3VYIuQob8+jlrvxODxirFQrhAdhcRg+0zoAKLFKYz/gfiOmVkDy2wW3B
dJJ281Vws1wVKuvQNTeB8miA0lzsi9yQauNv2ZHxVgEXgNX81tRbRuC971staKkahjno+D7x5J+S
E6gFT/XUq63L0tuMmrP1bCasM2pLTMWsz4lT/YbDqle25SHO5CRHEtxvGRK2duJEm627dCa8Crua
5MVo6O1QE7ZxKy4roAdtxAnmTz8AduQ7ZBac9heclGUm+hvH3qXNmUoTJQsVnTJqSasNS6pjU9Uz
ZXLQzwAKGdhJ3T3WSA4jmHcckMTwjfaR2jBS9bsgvBbV/BGy9caOvRLU+mM9nH/FqgfQ/DQa1sTk
THbvFLfz9URWXe5AhpFKpT9Z9xUsLrc/qLvsCIZQwLFMvUKEYjvteHvDYBKcf8vqhhFj0yFYMT3S
uAov0Pvpa+yZDrhxp8B95j5M3b+xt17ag86DrgsQTVhCf6ID9BtoAXfzbnHXhlP9mwFx8s0j8tK2
eh5udXCEmCFAhSFcPeUAAx50udyYWC88nvWaPQ+x4i4OQ2XNficB1yNbTENY713y2U81NDqRcABc
lPuf0nliKO9n9ZNafCkD0yunj2DhU5MP6xOvRwy3hHysJhpPRAgijemhE2e3FLc2mM1lsDoDCtjf
4uTTIfOd/oAq+pIaUS+wO5Jd1t+2ze1Lyeyd/lmLQ1CJnzpAohOZWO9oXu5l+47Ls3zoNkQeNsZ6
fXs1jALNa4FAoRLTtZ0LUXEjD7m0P5+Ntbran5EXjGNp2URGTwL77Uhce8cbQ3bFwfXv06vJk1x2
zic5f/Czh4bH0U3b4ItbCBVvwwTuTq16bcwMfrdqo3la+tN/kNMnjEz8b5JwEkmL9C/9Tt2hJld+
aa7xSROkvW8c/vBj3pxKF5IyFD8MapegkbGiXq2tVgh73oy4SQy2aIsfK+Cjru80zuCkNRWRreG9
OHXP460WmgBYBlNK4sFO0esd7XVCr+XV3i6uR7e1w9O/k5SdR1wtFg0UbJEtEYM4c9LiM7WKjd3j
wurgDsatjz6EZMEj2+u8r02H3s/lYXD0EIztWEqNDSSlWdgtPDxH6CcZ3gR/Iuz0j6Dleuf9Gb30
2evFKaHv+PK6Yi1ovVVCJBlVCzW9H5yuQDE7al2cA7+iEgMkb45kR5X8o4FdxftBlzatgiIUQALK
NRT55Tel0WpEXL0dWkcwvrcYjZmd6rXoWLwf5cJ8ARiF3CK3arTp5PWlQbYiNQ0B7XO+LVcU7VDY
5pfETnegq71J3G3NlgtZFTKZFpL3GkeKob3gU85y+AlpmA7i3/CSXeZfFoft7GtImaxzhP0AJ2v3
Nw7UCyP4KugqozCaMQzxsmTRHQt9F91OLgYpDuany0tJ5yQ/y4/TNUwS1mO10cMrseElm0G0COFq
pDahBzGeryfvXKBYKGrIhyg78ZRFdvetu0UO4VTsDTu8TbiQghKMPS6krnYCswdse9/uI6/5NH+T
nfi0ed241BnnH7TanxWU3i0o0YODX+Uy5u0TWvkn/950WndyQFrvp+vCye4Cp9ttzLalratJ/aov
1vklSgvtZNIX8VH4XHLIQaG3/c/t/m/EWpKk92KtxxysfpY3NLN19FP6ZXwSPsVeYte0cXge7vyr
ei84W9N7JSbxdrRXW5WaWpPV60RV99rn5NE/oesiLHUVF8SGmzwrNqZ0T6mL+Nz0lHhblccLu8ar
Dl5ljnmCdghCBYOTQ7Cap0PUNk6efX9/GDcbuTrU0s6CfLBEadzmo7wH/vq5/Jk8Igo0HrVDtReF
HRJ8+6n7rHv61fZz2YXi5+s1tUzxs00kqwwtK2c+YHkvW+aReMc82i3O6b5dbmz/WxNpdcCBRcZR
q2bzCGb9oMY4hRr44MwdxNQtXfm3qdOrdq0rAWWaLbaRrI+X+vRVe9D2AD1OW7v+hfTodZzVnqRQ
STGA6A/4X82e9ll0y7vQ0R1QO96S6UKG3keYRZ9QuXjAPvEq/NBtXPK2htBY7UJRXdexKi4z9Tp9
xs7sCh26nUzhelfb2zWDtw9Vr3fh9WVej9Q5Be+87AaYNT2rKU31Sy9wBRsTKvSrdvM3S9+1+3Kf
3my+By4L4p29yFjtRco0ayIWKsuCaa+znXIcvcnNDtLBd4JrZS88yF562N4NNlu92o1CxfelWn5p
9eCWX8pnYVffwZuZD8D/TliIOAO+ww+hGzhbm8TFg/7smFlrxUwxEgjtsv+WzGZ/D6BsDwCQF+al
v0uonTYAppv3d6bNoKudKRmaOrW0lwab++JRdhs7cNVjzzHTHQsPLut2webyoYafAu+90GzX2BP4
lWEp++wP8RGg/AfcwW1lHx6mJ5yONrai/8+q+WcsZVUqnEtZqRucSJnGyO49zgCruZcO3Kgq9F7/
83irjULOC7XFm36Jp5IwsLcL9g88h/0dOq7u1um1LIO3y+RfrVvtCbmecw+o6Mk6yhHO/jHPW0ZG
l8/Hf0VYJSB6gaZFNBLBz5GkSJF2iNHWC0vv/Xm41ZDVek/abpjkhG7DatUJ0lurk9z3I2zOhNXS
NpKgwKOdEOo+fy6/LLfKnqpUzsL6O9nUVsetEgvJGAruuXQcFH1HthtbOsC1CT3yWQqh/df063TY
mu0XY+I9swCoVFKK1eTD0HvOC4jlTmhicF/VLvrffilvJOgXx+osymrSmWXXDRpwH6cuxZ2ACFPe
f3l/rC63AxrU4nHBg/l6U0qavg0iIsz6D6OHhIOlz/jr/RgXk3rcNP6KscqISkDDYjLQV4iYRadI
S9xakb/xUHSXiWhFKGH1qIhBsns/6sW+g2SNeBTQQqCvr/OwBi1gte0tRqgBcDE9tFXi/GcR1vOu
wBwqinmx14Th09SnX+sI/sj7MS4UeUmHzpqxGiA1SEQ11c3hpfoWf5mtveHNV4kdXSNHEpQ77Zt6
tXkN2+q71YhZaNa24kRQhEIWJ4DAQ6DfFe9bt+h3eXJU7O6p/bAV9nJUAFfAkkSFN/zXI5YiWa2U
kJ8cGYv1OsYXGt7e+915cbojm/RXiOUTzpLzaDIVmA4MWefjgBDv0ra2CxKu/yzKaurBYPaNwKQh
EVZZcebq4nWJws37QS6m/mdNWc0+rWhyaaoJIgxwLiS07ecbGb0sIUk35uBWp62moGBNTayZdJpu
xKdokdlG6krQu39rOf1rbFaTDqFe8mAF8E6Uaz8zRb3ph+74n/XZ6rrk60LK6BOi4qEINZzJSm5Q
DL6povY/i/Sifn420fB3g3jX0mdSKh/7MHtARam/alHmOaFa8/H9Zl14pV02iX923bogF6AcnjUl
c2E6mfvu0foeQ7Vzmgf/SBED/lfjQYB1stLZuq1dPurPIsuvF5Se6i1Uatqp7hUvAjExHkLPsnn7
Auf/FAFye7+pG3NxwZKfL+Axav0AUyyewJuTgEm9kHxSm6f3Y1zcc3U0GhclLujya82cIYrNqF3W
74KNqJsHCQgqOUxit66R76sWwib1uK2U4i16j3sgCj3gI+ABLXbXr9vGOhOkpuWGnV7X18jafe6v
l15FLOI2vZs+zFfmSxpVP87pDuoEXDhHfUw85dvfSK6Xflynu+ffshpXFYF9NQVuwMUh/im+XBzQ
vdhlz/FBPuDuubHFXNr6z8OthjXo67qyFMJlSXEIy+YKFuWGtdalcjL8cOj3ixUSYtGrxR/7Rm34
EfevBYXa/1S4Z3KztstbxWXzvNk6zS7HA4HKqQUDABmE18MZ+7mkCipXE18YHpLBF48DutToq2XV
LhXDH5YW7IVJQKXVv52b8qGu5gNCfAi2me39+zN6xRn9o/Rnnn3Lajj9RK8EQM7opDwhvTh119J0
NQMAVXiD8Z2IiY1li4ukF+gq/Dhc+XvxVN1ZgS2c8JZGjKNtPMBt2sfmTjxsbiIXR//s61aj37aS
0swpeEFtN4FqWWTw7ZeXoWN/mzjTYbjamm9vEdfLWjsLuUoEBPQ6YTS9hOwdKqGHZI+rzU44bb/T
XzqomQMwXPjfgkt8PQ/0MEFxyZRZSqN5k7Q/cYuCZHtTlpL3/ihf2BshIaCOgDI2ZjNreNA0jyWM
TAJhNGAhFKh+N434Vm7NLbnfC+NFINVa+CwmNN5Vi2YLFblJZDbJFrZlhf89kvOtEUJIdLUF8bi0
OE2AGV/0X988TiQD8j7RPKgI63S5LDlj5Q/+dR41fn4dh0k/PGi+R6aYti6sUwFgqYjAoKGgiPgl
nqs4Qn1TQim5znrd8IY5yZDO7sS+htgmDnUHqVnXu+SUoIyGFUfYpEJ3qtCER1IBuVkQ8vGojJGt
F0U7PlVZbGrPlWrE/qlBr3D4FCqlYd33YVkYBx2TQ+XDGMVNnB9bDmvfU4IguSutqIh2bdpq4fUc
aP6nGQeb4GMMXhqYTG4E6hMMtwHRHlWFgFj4MlR/MZytzlOHWaCGrTfzJ7yyG+jlqPUZJrTCHnVG
1OZ8zcAC2BewRfqdFjUWL6aslKI9BqOGnTDEO+WIYbNZuxms4YYl3MuhE/eBVjvFgGLgoUVXkhp1
ikhjU0f4lulDU7mkrrr0iaIyrOkUjOnjaGryKQqa6FMt+Za2QxO9YVMwAd3sCqGZhyt+N+Iwlgyh
Hh/kqKg+aD3+LoibjMjKW1Y9hjf6oEZIUwYI8chiN3xP5hahrXlMOuvOzzOMAFV/RN8xigZkCK0I
P+nWHzWyF0WIvpRJLvFcEGI/Cn1T067V0axvS3RCv05FMF9BqFY/RkoVHkPEmI6pMZeiB3N2Pk2R
VLmKIOefZgwZop2e5SqmdirqBLnUxcOBB/kZ4IQfoHEP5rTM7oM6Usd9jxGEdo9Kh9x9RbFIqmxd
qIz0Bi+ebMaIakYLb4j7qf+ING0v4XWiZ1H9Q0wx/Pg5aNinz6gLoMkf6F063BhqEiMwTa9K2p2m
RTH48joRtey+ZmKiBqxodXqYsImp0O0kE97NUz4bd3hzif3BRJYM/Bq06xph0NSfO9Rfmsk0DsyM
UKpwycpQspPm+kUaQwotu5is0vysTIIoPRqQcX8lXaw+q6NmftO6tuuu0cqUYKvL410/jJkBoKro
YQhUAbIlFGfT/JAzcmg/Dl2PnBQiapXyIKlVQZyaC8EH8LJJFniCLmft8yDAqUX+vQjk7kntkfVE
maTLazV25CJJhI9Dp8TBPipxEoMJLk3Mj1qaLaR3JC0ubxBfnOddPyJXuPPLUovu5DCNIJYaZt+6
uTjrPUZ7Fbx92HTSvkfi60vbzZnG9XtqZ6+tIYOjaSAohttKphDbdT6HuRe0YM7LXaxr6EJZQa3B
aW8C33ejpEMdqBcarflotmoPprIy6vCJt+1cP0SdZcQ3IzW/Izxhs/lsZGqbhzvdpEWeqcaGiAro
hFWLlaDX/4TamRV8kATexXdWEyMvL/WYTByC3tJ82L/i6H/vzcpEM0OwOkO8C4JAMI51EnTtZy2T
S6hjGWiFxIZfjyG4W1dBjzDnOOmpAvG4FCypQU8KZRgI8Ubpw6ezUs0qFdCWYTsM10HX63JQnSpF
rlAjdboc30RwNBFCn82YlaWKSbWPwZ39f9RZsyJSAnRTwqhCOD40KWMVQowfiVDF840kCPWH90+n
N0gJfIMMuFRI/sIdR4lvlX+R4QFbz0aS1n30qB2yvbQvnv9WQXDJZs6T1z8iLTpBlOdkcZ2/93EQ
Tk05RI55E9xqHhubk18JN6KTQ97aStvf1PWXaPBaYVQQC9285Rw7u+ppCN8nsVgBt7wujwmeqWRU
0tfKyY7W3jzEJ8OpvS0SwJvkch10dfsfJTGLVfapF0C15i0Uh/Jq5CkB8SVHOG6SqZYjfd2l541c
HfmGmQiVJZXRC1Zo+qieFtwZkslXwR4LTsqssjP+2s7T1rnTupmrmsBsNdIsKPRtHl83EB4TYd92
LUz8zef/S3PmvIGr2TlmiLxhrBZxOxDt6LBAk7TbyknuCwD480Y+fnEtYFaAfrqhK1DuVhlvydbg
y3oeOb3XX7O6DwGTRT1sE2IvduBZoFWe26HxUivGEkhpSv0QpnH43ZDZ73cUkOLiOmzIlNyNlb7O
D19GjTcnAFHgSuA8v14RtYZnZMeRCUZUPdX3DYTGxO5Py+UClarD33h0X/prPT1x11PA08E1k9bF
3gDKew3Ga9lbgkP8eQFTIOTmWad2LxJvKzm9uPyWtqHjiWUywouvW1jpPlMT8WhH3qsn2e32PNa6
w72+kz2gSd+rDduIi/MFBV+oDHhGYUy66tFJNkZNUNOlfdVt7vUHaW+c2pttvO3Ll6960jRN+lIE
z8ZlZbXQi4zf1AI9pGX+Qy/vxN8TOKjTsJcO2YfgJrtWpt2EGPWt9BFHnFMNiW+LxvcC9HzvG1ar
XrYmJqvEN0hhgD9mXN3FIeWXSnmuYkSykv4w1agwWe0dblo8WCTlNRqoADt0I3V9adAOSZlou0Ub
vizL0BF8NBcbnJS64ks3at9Vv37GBfGG5b7XfPOKCyj2cGF3HyqKJzXDcxppX7swUt1RVn7OU4RT
aNeerEi5z9PmXg7VgxBVh3TKj1Wi3OsQEd5fQW8wyawgnqw4LReE1vKL1/MrzePMiPGa5nIzY09V
ql/Ksv7RBfEhMmg5FmZVND9XCoAsc/ih6AiqZzi1FbMrxuzKjckjmI7P0cC7W1x4Wt+fQA27qoCu
cV8dqzw69qW89cK9vPCuxo2vRpUKggpM5jWgVMbMMpkW4YWlbAUV7hTsB09xE2/Tm2Fp/3uRVjME
maYWJiOafINtsuKN78DEriJ3gYegA8vLgTM5IG6+WqiH/tqED1w4K161czU6U+mj1p7SztFrr5cH
x8oW7OHe2KNAfaVtnRUXdtPzaPrS62f5RanEehxbROvwp3MWEi3P+Pvx1O7MO9Rn/wZE+e3Ne7GC
0wyKCLybvXncTLQ5a5XRZ3cDVCrKFT7MOtj2avf+LL9wNmH+KZOnSRJX0zdlhFLGEjsjjCLC95e+
9wJGIUixyc3t+4HeVHskk9RsoYJJCBm/3T47C8WktCX1/GO6sIFe/ZjtDBmDzVrW25PIUqkbGDJM
N42Q67mBq2MqkdWzfw4uTDeSQZQliaZ6QKqv5MeNpr2di8TDfkVDg2Upk6z266ma5X7MZsFuMThq
n5ekTHnU9sOxv9kGq144HRYoCahcxFV4+BaXrzmbi21ktIOiIYo5esVtfU1x2un2xU34A3vaF+S4
9g0impN55QeZbGbz3H07ZZa0Ag3bhd4NB2517ga12gXSlAeOctcDD9Xt5ib0Mru3wY/fhrsUsNC/
kRkSc9Fv4eiFOL0mHlWYzlpjWwXsauN1dQod3lZOsgek74C1wcbO/+ZBhan6KtoqYWvUsdS1jmh/
1UIlyv4/tD1F6oN2/DcmDwIwFlIBwKx5c3g9nDx+CJnGwWD/sWEbn/x7DTph/Nju41+bG9nbOwTq
ZsCMF80ZUpl1kpYoeA2HlMZs7U7yZNv/uKhqVHv1COMh3ZU73UO4AP8Qb3PavN1CGbpFd1pDpIg6
7LJoz6atiqZtG2OOZg/27PWOeUrc9Mk8LlSp7mfibIIYL42ixhsDO5vJf96sSvS8hBllRnKjr+Zp
2bD9+x7cKUCOx23U9NvDEJo9PkCmATEclZ3VKPaJKIjogi+j2B6VK3KaveRuh7lw0SUOuw23dxkx
5jf15RAnxhb0vB1fs/jv+vvYWxCKk1e7DQC2MtkFm6DlN0+brAdUESTgADANUIVcNQ79BXXIag2j
rROT5jQ7ut3dxA773U7bt9+m48Ig3lyFyz7yOr9YomKbge0TL0br+5lUtBZxQ9+Oj9GhBoCa2MJN
eKhv0v3m/rLkKu/FWq34HA3JJF9iVb9NDdR7dHXsTeBL/W609c9SaJe7a1LtB6DanzbW/9uE7XUz
V52bRA3mxT2h0+Py7JI+RXvqa25yt0lYvXBMaZjeLWc9l15qMq9XYMk9GGUSy7L7zwuuf2G6K48D
5FiOqe1j4uLw/Svay3XqbL2PFjKeNY+sTJr6qEPkT26sG2GPt942ZeHCgX/espfc4yxW2pj/j7kz
2W4by7L2q/wr51Chb2pV5YC9JEuWezsmXA7ZAZAgAIIkQIBP/3+HjU2ATME2agDkJDMVoavbnXua
ffYuIDVlrG0fhcFBRF6xt5wU/wgtUTjI7p3fpbfY3whIukWrk+NZb4sxV7Gj+D4Dbgbum+k46Fv3
EA/j8lKgkxRCo/W8sprS60OY65HfumAM0o0FqV11gVvPcMvR9Alppf5XmnwHyvuXD+QVS0ZUzZVj
duLz1k5JbmyiBWlan7TI5nY9DgkfxG1qLM1evAeeNL3pqsFrzn+th1e6lqloZe68viAGgy8ZI216
IFVJT6D7OvAHTejRy4TBfkQwGhQCeYjqodHM26TZotS8vriFdOuOgsFsDPT37kC4kDQlDOTmVoxK
bbxagOR48B9GEeyh89tsuHyvDbz7xUgZOvSY0O2Dmh3UUo2Z0IurUBu0tn3zEptZzJnk/Bbe3EE8
kH5k91XR98bxXXZv3L58Wi5f2ep49ciIxEAMHQCTlM7U9JGjiSuxGS4f9d6y3xRzXl1RDz4wXnTo
CutJZR0CKxqDOTPbYIWaB83lOnpXTe78tSWkNZQnB+CJcOZV7WRkxmZurnNG8RIEHt+a/vtdOCpn
cyjP0r6R2PfIvSCeYU6WS2DzC4e+80bWvmvX4/yPqB2eIg2Kws+2Xl96vLVB+ibtU8WZfts9ZoNg
kr4LzUYAyGWIxl5SteZ64BmKT1qdeFKESmYHmYcTQ7aJotkQ6z2yR8Z3hP2GDQfn4sllMKT20A8F
F49YbO3dc7drzc2KSEzodjgjcbDBfj7Qc2c8Cr+M1dfv/W/iA5dohHxuGPzCnHqQ6oDopC5h2PTe
1eJ5LU4Qdkx2zsG3eBfQArsZBpP8wy+Y7vpOGjD4UD6HJ8CkOoH/W11VaH2KdGktHAJfWHTyHm/h
SJynlH669a1WCA1Zv2F+V8ZkVV08UcoiOMC1MU0nU42ZHToDbzL7Wn4U4iClP+tPXyt/7YbQjv2+
e88sKyNK1Hj2BMdxsQz1TeAMls/0Fed53/sk7pOBonePnqgQHva+H/ea7F09ntkPS0gjAqgmkaFs
9NmwgBMM218xLLoifdR0773EGW/sZR8GttdwUA9+f2E9lS5N+F94hy/Sa1E81xw6sOzBZiSUSKT4
/nYSNlM6tnV4l3tIP5oNBuki4meSlUFrtsDeGdoObhsbusDZV22Uv7fUnjft7ygmjsFJ9JfwyCG8
uF4O0Qf8Gkz+qKDHm0nKQZL74Lkvu5w3K3Qh14prE4Jvbhd4IAjFJMDRUAwflhN11XSExdicv571
8WppDlTd9NgDDwCeMh9Inzoz9s3ejLo37EwmDcjeG5gfmLzyXiMZ0sTxf4FAlD9AM5E+Js1h2xeh
MngaIyUNY+/vrTf9gCTSIL9fj6y7IBnqmyEqbs1FDbmY9VmfD1q7RotEMfKcIJq2t+LVeuyCbRmh
Sa0kw3RAE9iQbIc6XCkwgI1ePtkXTZv76SLnJVxjHjZDXsWzm4Q/ay6niNayv8tb85/VrFcOk7co
Bw0gp3wWbkq/H72Cdjv6Yn+avWu6yI3ji0k7G98KwZwUMBVK8S//ujQDAEJfcyJ2d6INZkPxQ93P
YXm/NL4o4CEihDfpEfsFetf62yALQREZcXCsCv527fmHS8920Gl1cICNUUof9gpOgb7Wn96XEztu
MCgX9qs2WO1qh0hChGuLwSzvTYofWj5ERjHYGSNIVppctbpfIxPDrUGxDY5mXPyarTSSeO4nDjfq
0MvPHcb/dfroakCt5g0a06L1RKGMRwHLJqvlcU8u3AnVUxC3YW6b59XIHavD0uxBzSCXF1jKIwha
v69PgNo0PX/XTMfZwF7tdV8sYY40VQZOyteLUh9GxaNr+n1TU/ruijODrdzMvEnDBaqH14fpuuTR
PZsEWz28cDOEzObWzEH22BpqiYuGcdnLpmrfWu8GUyRL59M1XO2vdDrK8iWaa8/Z9rHUqJJm4VBD
O9ZXXs+Be24MqxcjcqaW9IDn31/+Ky/89fpfWTtwsbfMkkKdO9KNSLvn9kHooCUrpn3dNNONyG+r
mzPO3I81qXmUMy+eZlHGmkhNeD323qof96UTxK/7m7upRqsnZMLah9loCede3vSGXDvxZ8PXg5Np
Np2mACacgfpGv8tfGROlb38LPlJIoWvaayTZvUCP1xa3nhpXyHBmoc54+y44Yj5vlI6Ne/+NBRtV
+Ff4UH7R38l9W43jcTKJHyLUeEfp381VgqZ9tmvP5zIp0sQw2OfFrUroMEzG5mD6DqEfArNVM9D6
6pUTzDzFHYBFFyyzi/UiN0JmbkzNj4kNyNC519PZyLODV7FhIzPiTlxzMYL5+I2TR2OdZrosBEXl
P+oFEMa8fDcFT6+h4pPkTbDza4+qe/bH1Z4WbW1sZ/EaJ9HTv6GO1gvisV02pYTkl1wc9bNBai53
wuww5AwS4m1/5LS/KW1AF4FKNTSY4OY7v9IjcDmqIVyrZGcJ12D4r73aOfTYxQY5ccjuFmY/mI7N
/npc4KUgsx28ET6w5mrM5XIyJgAPaJMMsoj1U57GsauH4qOszXnf3Gb9xZx6gf/+ZUt1bRRgvoga
kFW/LL9n9NKE05XMzHaGuRn2gwUcDsZi2GqY+lvhLH00iLDoA+oTPW0b3ScJ+l4zu+F1uEg+ATrn
D/0xHa/2+C5SI0/LgnE2o82A5BO8psajeLECFuOeNKzeFe+VdL1NIE9HKQin+mO/CjaZthZ3bj2U
GmgEmsp/s5mII7O8cz/9Agbv0pWRESm8irSoFHmrDpyXoLtWKA4zHOw+8/T5655uw8OX9Pm/hjAo
iJwv6kDMtxlj9R/m+3P0mr1zfXOaRwnzlSjb7EcYPNybV+tXKKENaBgaNiYwL/3E6nxrV09ZLPSN
KSsME+jqVgBB2y/ZqBiG0Bs38nbVqwRyfM4XV+zAmXdcZso6oIMBtbbb9BFSy3ubtpntrTr5s2mB
GnNgDaf/qW7Jle1ynucZ9249DJ6242KCNNMeGNfMhnP1xJwNVZtUVLqrEMEQVlCacrR0N+u5DpK6
S/uNAxLfXs8aVHguCC/2y3g2Ys1IT9Opt6A2KkHO/OkAnySMfUNvHhVs2bzgHnuNIFVP+/KyndlD
a6vvAztIL4Xp7luf6vVPBxnHQN8y2RBZRviz4p5+p73SIGgIH4rJ9i84N/rOw5RMLQ3F/Tnh5XL8
NbtVR6g2jedDUKZNL9bVA0wVGB5rQII46dUzlSyVuaeuASAXo/BtNpaiusmpWj2uGpUlrpo/F59Y
VUm6Xep0lOhyqqBXbWnno66gQXM3eyjuJKgUFvymRPFVc+AitCsYEPCB9XpsMqWxKMgwRsLLiXbF
kMSihpYd0Y6EjZvvFKIbc+GXAY9B3Phz0FrwnpqQSWtiEYrP1meKJ/3ZsPib3BCcztad+oo254B+
wcba0JWXEu4w1MBwu6hu6LWANVmahe0HpmRKdqOC4qyyGtNv79/x/8D8MTUnZN+CxgK73M7agQZ9
iYgubMjsqFmz905YKAXwdXvgRMYbxfVf0TzQdF+vHFFNVJMtPGskivb9SWdmDybKMMrslRwbbeR+
lBYxKUdZBAyNy3hl9ypj1XZP2xlLSu+MpY7dNz5giFvuxGiONOxT+MoZK+Pl3bLvjxqp8q9t3/kc
a9uX7sKNb08ZVwAg6WKofqfFQajPypE+WBa94rtV/Eqe4zI4YlHP1rYWCc6tNImiZC3jaiN5MbMH
qbEbUEr5z36zbM6VvbQg5vdIBIBNtOvl53zhh25SBPZAf7MvP9/PHsJ9eWHTHI5cxuIid2GDjqLK
QMajZuctP4UgeMlY7gOqtbjE7i1ST5wc8/4XMvxXTo5Fgp/6ObBdyDxrnsA2MWfbpeaLsYHR1O9J
3s5B0wkqOclQzcfFWE7O7NPLT8qVg1MZtvZ8OnZcLmcLJlnsUMhBpTPO3dfmZtt/eZhrtrsyTm0x
zZhJgygV18oe7wbhsJzbA2WfkExGWWT8AuXwNftdGbN2Gal+7cIy2o+ZD5Qe2mHucIu8vLiS5gg8
+ULreWYz1OXqwTnbyvpltPKdPZszbvhRRW9BdjKEP8kcLd/8Qrb3ypWw0QMkN8ZVlDRJ9QVeOlaa
TksOjtXDSQfE6t/FE3VkQBrdxDN5bRchJwDBs9e1BLhXHWu23KgbepUsWLPLPqFif+E8SFKAQHG4
KG4Xf/02DBNni9oaxC+UUqWSWptdCtOW6gBVxMB4z9lb0VQy30sDQvYEsVJjBvnqDIV/QfPQVaLP
qTZDZ+u4gR5iSN2/VFqYze/BwHmbDnYo7RTfm8Pga2cUyZGf49UMKCrDQYoSolz76HH6cUuHftQP
/jZ7i8d0lCj96dvGN+pKGFAZsuayhZC1bVwjZciUFNJi2kuncT9Syt7Ue5/tit6CVHVOGWjbpCdz
xdYAqJXqMNA9UFm1gaNAXdP7G9uDiMrDEvWdXX5n+bPey6bmiiHlaSAzbUlNlmi5dkYzL3CyhFHm
NAPQNNlfL4vRKniPoWsY6aLWLYfzfKiagUmi1Upxy8gmyw8/FhSRTt/uLR8lWmy8CFeMSmWs2sEM
TXc1s1LGmpXes+GtJ9l8d6+U67vVRnure/nAnqpv3UB7rYfx2F0U72ZOtG2a8JXnvvJH1E5rto5K
pD/3E/Yn6q6nwRrvDBVzBAvZ2+Au6xn6HzwcNvVn+vGQVpNG8up27rzcX+kej8XsnwLH9NDiv57z
EMdvhUe2aaGveKSV8WQfzrzFeDM1PR315oEfvE9mf+VA+F4+n9duwfmEag/9co3ArAeRA4qq295i
Fg/pBe4r0MS9PMy1a3A+TO1ht+YbkqkRwyz1/KO349kNtU9xORuahj96eair9+B8rNqVM1OoCd2M
Pdomz7Rrp9mXAjmFrTPeWe88c4WeOjSQ83fL8LlhYNmMWvhQ2azaBdTJGCu5wsD2w26kD+GLu53d
7voC2WuGsIp5uhjMpnBHEwKsDHW8XpLmm2S9mXHboZqPY39iLbZIaqcP2xRZ23hmoGKi6T1vtfvc
MM0r1w5WctptCbLhIakbzjDeBHG5Di2cp3wwD8Yra+iMkrEHYsCKxxlTb+Twv5L7J+b9OWZdt2lt
KrTq06FPY6pBU8CdmDd7oE2Hztj6BdKcxvFq93w7z8xkajGe+L/GIBnHpHOmo+Q2HS37HirpTbxy
V+4hdUodGCR6X1D4116jRTIzNiVQ+kG8fYRGgYYrpKHyhqshBrF2ZhgEXInlAN+5eIzCAsJ5NWcQ
O30K0fTreTP9r2mGIKYbv0NLG/Gdbw2H5YoBcyihAO22YFynalo1YLPl1FRiRbfIkVif9SHY7rcz
HxkTnKbhamzNe/TdWr+rQ8tLKOw4+J/UEWh8qA2qbbfaNo5n7J6yutWidFCoBXrZylTpvzy9K7MT
x4zmCqB1hIG1YwL5jeNtTN8a6Ovnwtd7JZLUL49w7SRWhhCjc/YC0KMDeUMcMMQ4ejRQSJtO3B6I
J7CISmNXypVTWBmstnDrcsUWeswnyhAr9P4pV1BY5NOGOTWtmvz8bEoLR4mU2GBKSgKVCcQG2p+4
BpWJ1N4ANZtnW8tgIvsqbd/45BG4kgncDedDBdBhv3h6eZ+a5lSz/YaR6VM9Yk659rgyELoI3MHL
I1w5CeT+4Dqg6EIMcgF2d4J0ZemBav6wSRZtu4N8CIHH3cZsBjvI4a1ai8p4dUQhRBLzaANPJK7r
QL8zh4JYsVdYXB3ypEbqgcsF3HcGisomZEMXfEb6FMuoRWuTHVvdGmB8E+dVDnNU+I1exEEwtsfL
/LZhRS9jD8a00FrGHF7JqZBLUjfhijGn6/mtqUe3KzSftFtrZ33AHvfsjN7ImaH3lKLRkby2uFQ/
DIIC3PYL9Lu1CuczPYllcV+hYj1aiBzC6tVmKGaxsQJybXHPR5Ofn904xtotKSbJ4rrhxNbAu2kQ
lW2GKpAZtKXxUJppoiUGqJ4f8mLYYE6sKt2LtTu4jNPltgxVY+CS/cstp4dgLy1Zf23Vv+d+k1Ny
abnYQ49eRWls5pLULLG7pJnVDAoDp0SIFsqCVpewD8G61l9MILKJ+5PGFptLf8/hoAKkk/IHBHC1
Oz833BzCL92gPJgPFl8iUL20Lq0H6mihAgNqqphdwZNVx6sFXamXpjvIzQ0AEEE0mj/NKK9YwwLF
aqEHIRXByJ4+nseDkJbXxURglHG/EdbWNO1a2DUL3TSda/wZAgnx70NvYLh3Ztqb6Z+RyZvdre6N
cT6c9pJBfJeHY6N870GnVT78Atv75bkmCjP1PcIPwEDdu4A3qrC92DAGEbwMw3jgPB9obPP+zBoK
VKBZ/Ec2tXqqq0PWrpIazn0/lU2A16jv7qJevptOlpY6dlaNAMZLIyFj0YFHxUcK7fVDHblO5hlM
T2JN3v6ha3wyBrvJXm1i1w+f4qEyMLY9Y7gcr2iVG7hjN2vwGa8UGKt/RM0B0edr3U/oFKQ5Vsru
woeeDrY5vUHlCPzkyOqrE/utXAG0ahsM9KUJqY5d80e0GKKzMjXlVm+HO7hh/HI7VKKe9RiJNOVg
Ptx+cr450Dg0+0JXkmHVwWs77e0yRnP2E3fH5keEaoez/gwuOAk5+gsEa5qulnYZ1FWHrJlM6qnI
8MKnDSxa0IXL0fw1b25//lpUe5wxeSqUGlaPqKwPGxUbrh/sn4etZs2UJXzTPp1N+2udPMKQNtlR
8AtG/lh4DxSAD6TFf1vDFTIAOP/g/UNRlXe4XteY76b+MloxbD5aAjmQOBIyK+mhjYEGN4OwL2Og
6ni1aXpB4swXcpw31N+QLB+GySst+86VQst9WAz1XjTafko+6Q8uOMegieTwSnaCAE8cHGiBCFHq
Seu8yPilc9/cJ8ilDICu6Di6NUCc/3YjNmtbGatmqbXlVt1FriLXJ4OddN3T7oWOM7oVmEVTqupK
stoF0EGHhiUUBVbdGC/gdsPvts3BdgqV4yTPFCvtJZo99yfbcLX9lBr2fBhHyv1GD5Csp+82gy6i
by9mNkqPpLon5BziBr9c23MiVwy2TrMI8lsGDVYqfXk1IzrbOLO5sCwOFNVNJiDV7dEmd+2JBsHZ
Nzqft29j3yie7Z3mpaPMXyVzKPJWGRR2sNHNegtnG9zPymA2hlPSenTMLYzV05lzrwZL784yNtgi
rMSHhZmUD7CzWhyg+cK5VSx//V5bbBT6qiLdQUfUjZ7iaGp+cVZr/9Nim9pvl9NlMetZaZwPlcIO
GHhTuG9zoL7DdLubv07KXfTRCTyjPzeW7pvSK513m6RMCNzLcPV9C7EhGCRjGT4uplF6axQpHDW2
pj2vM8O427o+rRsBFWCY6uF5m2gRslz90k62T7Np4L2NFu40gdrSicbrvFxDkKe75dPcLvP3ymyj
jexNsHtlrFzrAeLxcJzNkrUPeF2H684lt/sBmjjv/dRPQTvaOwu/Ehd+mHub+atytXM+JEYefUHs
ezEEm57DmKkai3Gibd17e7ZOHpOsVBndVIsnRXPS4SYz3C/uUl189+fz7O00VLzRdGFux5Q+i+Ec
Ksnh2lgpt2ZuWY+ITPvvcq3cPU7dWfmY+0n4dhuE3ttZOM/6tJRHH1x4zN4X/lwBoe3u3s/IFdxa
HMZnd5sL/aMbcADL9WOeRQHKP6maxb1gM82Hq2KVvp6q6vx+rm0XAX0p/vxzVvjOe2U5hYdpYYSP
IQi1W3ft2K8MTy+eNssiWAyMFDbeMrEXb7Wd6/QTf10+LVdJ8M2YORCpbfX1ZIsTN8jmevrgJcF6
4kDw+aiG2mo4d0qIyLYbM456801ovrKNmfIEJFF5l65cLe6Ha332YC6W6R3+LxKTuhvcRms1GKfl
LLxd++vpRNeS+YM/X23eeeUGNI41g56v55vh+raMFtpAODgeXdufDtdmpA202S7/vI2MDXrG/vQ2
gOzqdrpIo7tl6hVvCof1LoInJjpECDkL3rHNq9XYj4ronR9AhDRP/GXeV3RbLYf2JnfSEDxKGmdD
KCftZOQry/h5qwYx0oVpqqKgEm/N4E5NCj947c797W5UTknf9OZe0oQDuvALufN0M1mOBb0VB7jm
KeszC6KjiORouoC/xAELtfp7dZ+NIIRAtXHvFv9+Ias2Zs3Y+ooXleuUMcUtnt5pE/tWGvD0Zh2F
Cwe8NlItV1jERblB8+Iw0uJb8pdwTrg9UHr95UNTj/2FCwYTmYqHjVwiWOgLJUr6p8ylHhT0AMy0
0SbUhk7m99yFC0R21neWi3GDy3cRyMl49BXStCPUZHVMhQ8fVziLc/D1y/5uRb+v1rP+Fh605/kC
Pbk5wsg+gi9Nr9eVEwNdCclC0/CIHveP21mEzMXKNGvKNNel3tfmn6Np1Ht5Zhf+lUzsbISaO0nL
uJKFJiPMww8urQk2vJtTE0HNJkm1SxdjPxL5L2Gug+649uJlIHPhBS0FKE/fEzX4pL8kJrNHyevf
Xza6TkFKkdvl9btATM13jl9sVrk7UHf+Z22JMvm8fPPyul2ZDpAe8l06eCmYXupRkKEl8c5OXem4
WH+1JsUkG5UjVAXvmhFTl4cd10yYgOALQCmkTiYal3ppplAUwe0WzD5kWvD3yl4bj7ldFK92O3s7
zO1p0HAuLvN6QJZwu+lqJU3OTasFOeSod6q+XboDa9EXzk3x9c3X2WB9S8P5uJFzU3a/6g/RZ65b
VL0dCjgXp4OW6DSZqmzZevtX1Is9oLBROVQQXM1WsBZ/2+jGq8jNh03R7OUNY1xAE2AnyHrBf1LN
QUHVBSH73HUHuFt9e/42CbWmlby0HTKE1KSAgHoXLRurUNf8PLPcwfSvOO8xI/VDMaH0/jHBFMPQ
/6Q9qJ+akmvXzgw5IHCDwlBHd111Xk468yM7KdxBptnj1EzHUPz13E3ax7aN3KRJWPzqHLnZhi3c
PBdkFuuo0CI4tNxBaiXoQy0MuGSiHEK1VTEdNdw8OXkXR8WDxIm7R8NTHQ+Z5otiLu3BYM4M8HTG
ZHoLkfB48SgQ17jfCN+9NJF7CgQysgQRlxnulbFYrG1lKzcdtD0pFXhrlF54Z3Ma4QErByCzwpH/
7re765ieFPSP49Yz3RoK4dFqIaaZTOxvEIRcPtzVcWqGudy65bq0mZ+E996omFiQ3ApgWNqdGx2S
a6M5QE4gc+FWUBOrHkwtV+NdHtiHLn2zvx3Dm3HrDJNbdxJ/bzQrV0cj6CMKgkbtIqHtmSUCRZbC
AwrTrVBwBa9FehZRZelVaCAiuWZLuN7kxahAk8GvTS1Rk5Wl5A7tT+pjbHzN14253YvSAEdCiJfJ
v+ETACWvLp4fG8kS2hhXmgqfsrFQgLi96GnRyPRz7T6fDVTXN7SpHxphHmL94829vjXe62pS9sIk
f//yZb46jrgEJEtBktZJcEjET/Xc8t2Bv/yniGFsADBT5E2H7uooLJmKQQT/V/fe5k6srbSVR7ug
EfQ228fFEiBX1MAIes3isimnQerXVfVL6qzx1Bk4sf1JiSA1X3vPZamP1mvaHYLJywt37aydj1a7
tGZoG+v5ltGSlNxfbhLHaIOXh7gyIYgkDV5lWCSp79VyUvpsrdpxsHIHYaLGMCDxpIydZbbrrdfl
9M3WX2/Hnp37/ZdHvTIxgAZ4MxDycWvrmbcI+QA1XGAfQi3jsZz3VOv1yyNcc23gGuDFp0EFiF1d
Vwm63Y2aOzwg8XPxjC9K633YXy5AaIKjaPThry7j2Wgy4TMfPgqW7nJG7E9+Zj3YauHj3F4PdzP1
MciTwXredAwv6HTx1rDn2FeTrjT7gu9lh5aBvzFnHhHfbmSOF0/2MBsCxLnfjXZAtOcjcJtfZuM1
nYvRt8Uwfdq8aU67Xblx/BWQAupcN7KoNUMFHYxjb1crmt2DbBQE86GnhCPN+vTyTl5kTZkqfScU
RMUqXhjcbEveD3gf0p5u2iuRUUepgHa4CVKLPdX9pOpJw+G8Oi0h7gGcCaa23uyXkaZF2UFxB8G8
fBUq0w9TnTjXLxpcnGt3AGIgDX8D4M0Fzn1XmtYymabeYGGUb/TM+1bsZmaDW3ptDNqEcLlF3OYC
JGJkuWFPC80dLKZ6L0Xq0LUbmkquHfzzEeRtPjv4wWpeahs4cwaRr+96kVK8jVf2SFvZYy0lq1SS
22+Y0x5eVnMNdfoRhMyb2Ozi7EepZiRriyjCemeP/XvtvqRFEUaA5d/P0qGzuAufzftfoLK4NlWo
g6VRl6AQpqXqVNeR7ZbZbufSPuOC3F/34/f6BzTiaAYlRbAZ6qiWwUtw10juVPdNKTPqkIigtyEk
TxduPsq5CekBOI/yERmukUbTAOQpE6E+28ETC7kTjPBaQ/a6fgtqg9adg+0qN425wqAZGFMSpoPA
mQ9KteFyi4k438vDKAJiAqdMzb62pq5R7ObLxBf3dzrOxvlkNaS41tyHWfepGEcad6l8UPqgqb5m
n7Xp2lHTrQp3wZ3gD6YgciyahfX7Y1biv56L//a/J0+Hv3397//hfz8nUM7N/GBT+5//fpg9r5J1
8s/mf+Rf+/GPVf+lf79efo/fbVbfv28evi7r/2TlX+T3H8cffN18rfyPYbyZbco32fdV+fb7Olts
Xv7p4S9lIvKLnpJZvHmfXPyKX/qH9pP5j7/o/33f/13vy+X3//3Xc5LFG/n70CyI/3X80e23//2X
xZn7r4tftJ/MS79g8ZU5Z9/4zc6NEB7aMPuD85APB2mRxP7xx5p3g1gucAAxIQx0toj/ae4Xf82V
9Xn5n3npLz+sikyd6KHl3A3jBvIcImSBGJ5N2ruhnAmGCSWzw9fBubfdd8O9ERFkojAAnvIxx7Ml
MKwbUlmQbp6OBY9St7Yfhs6W26/bN6StBAVNF7B8zPFsCTT3hnMPaTuhyv7jZnRrCVxeuVaXXzNu
qBqptk6V5zTFsxVQNE4Bk8f7Pxy3Lt1+QV+0m7x5Y0mnOazxlX3Xuf4IApBRErSsfF3bd1y3lnNX
2HkbHRFIIDGilS139BuuhHgTh2PfuVOP+mPL2WPcQH2TEiWq3X9V86+ZrIBKlU4wEN268WhHtJy7
pt5AQcCNd6sGX5EfkPiTUsbh1Hfu2EOa33Ly5g34UoRQ1aO5U6sbr1j2DVyahCcARw5f5w6A2dbm
K9g3onKgvVKKO7v6unuDEAJ5e7rjujl5++CHHeKIH+73bzi7vPhMkIwP9Ykr7x0rI/pWcDsdfioO
Qcfuv3QWtXr1FNwaD5eGnBe/6mz7TRurBxuMkO6f1qZbk9fNtvtvajcEO+DLxeuRr3oDbOMGfk1h
sz+4lh1yd1p7O4pu3JAdQOgIrZMrc9fxhiCDxtPr3qPntA12xOIBUAWzeZh6zeNziHEJgPAHjj8+
BJYd2n5JoLa69pZ6IzS65C+vhnvmDTzKYIR+WL7uHQK5q62WwCTY1xCLUU9hff3xd1kiSaBJx4t8
nVsDUvht14CQVyWqhfLqxxzP3gD3hhQfaVIeh8PXuQeQUlfLJVBw70mmU3ExqvG+7tzAfCIyVIdn
pkvXX97qVoefXlaMHKATijGVZ1+3bhD1BNAjgWDH3ntxUFvNWrNv6O6CqYtSw/7jXT877qZzwzmA
VfAsAdStJdDUtkku0yLmweelnfpwpasuDytEjo8qkDDoy9e5Gy9xaqtDoKjssoh6/PyqCR9Nu8Hq
yz9wXIPDsevQ/d/76q0WgaO+h+8Zp8C2ehNI84OSwSoCKDh8nTMGattsv6LdoCwqwgmnB756FQz1
Bmooenq9nw5yx6xB67yfod0gcYVUEQmA0z6fGUTFIQUAJOtn/qNzSSBKnC3tAWkOCpj8B4LR/Ve1
BqbHgwiHFmxvx5937iq0XQEacm5AYruoSZwexsq7qNgmzgKQFCFp79gVEAquVpZQAmEYd8A6omO8
/6pmQLGo+wg9Dix4XZu93tYb8G6APuASmceXTmWKZ/dfvwGUTO77x2PZuZdQkJyttt8yblBmZA1q
BU/8YyGbwUPunvcvgUqrSbs3VHrA+bC1h68a+mo3e9Uz++T/HEPtLjlAAl5vtQSWJU+bcIgfw/9a
GETqj/2nGn5cos6d/LYHX8HNRQwYfew9pQfnoGr3eBOQNhCdzZOL2DXrJ2TLrc6Aqd84SDfg4B03
uXYGLNIfoBWl/rP/Dta2Q9eAxE3LJVCogODfafAPHU1Btf5LaRTaLTpwoEPu6BrY7QMB98a0BM0p
iObz58+7EXUoE9HJrp19cVYJXNruPg+B5+pgWQ+bC7SrsgBQxd/Qaw/rQOccP+EfanX5CXHxa0iF
SHrvbNMVR70B10hrBaI1+69zpr/t26fplD2lQeFU16xafsUG5GfTICYsHt1cgdZ2z2YJxOul9vfD
rp0fAs+mRATgj6txWILOZUOPEKw/L34bmH6iHkfzpBNcvso9ICXA62jgGHfO+Imr3u7ug3PbF7al
gny27Zpp3gD04uB7R9BL1+x+W89fIn06oiFfrc5csTWeAoAA0i+//zq360L70GrXyWIAYsPlpdy1
/6pLABhEsuKS8uvcrrfddqr5tFjYnOuqe6c4hLl8KFAcS3yHRe6Sj9vWvePIC+E+QK/r+R0XJ0hF
s51u74MZ7NwS7HsrWh19wDysgEzy+NxVj77Y+gMP6WkNOncDjoWoP3/uwDnpmoPMq34V64UOEHlg
eu/orD5Yh+65fULm1+4YkOzSiXRoXzsc9bq7f0MwzHdMqnbICrSeOgBn4Z8xTrWeWrZDsSQVKpQd
Z5UQ1rpDS2C1dftNAh7S+OSyK06PAsLbU8E/G+YxHuhenluEcVudfHirSGfpzLA2eypgBL/c+qN7
0aENxxdpOWvwDGB3TemtPHy1BBc4OJr38IY6Z+ta41pBsJG9sISh4/DVTJ2YA8DtvHpde+pEl7TV
WSe8J7iHf1N0zfdf9b7j6tskt3kDjve9c8kdOE5aroFUbfFohcGkMvn9dccCuscaSoeuO85Jy0nj
6Uo7Lh39lTl7AnKmsfFoAzp424UkrNWRVwypUNsmralXHdx9BZsKP1SmRzBH92K8oxFu4eFKspaM
JgT4PzzY8+SGroHt0mzufufMPaX3tieA2VGr3QN2Kqef0j79e3CVUug6WcNuOXa60/b4k7YCqEu9
lk7A/Vd97HRauTy8nFPjagf3X4AHrSwAKF4KGWL9qj6O4uL4QR6H6/8z69Ot/W/dxkIpQ+iQaWO6
/uC72o1AXtEJOhq/ziWz9dbBjbQuQ2fu/UCycKfOjZ9K+A9TBUekc8YPXrKWh1/B26WcQYfyqaJT
vQSAHaSYAwtyB129tvk9g8hdenlskQyRr5rbUjxxBcE4QKp0+Hn3wluz7eun3VCpMYT84+zMG8C3
eO6RTD1mvDrn89Bh1fbkk9gkwrPhyDy6t/UEN/0MQPfgRDs+jZ2zfeRdWi4ClTy4tcD0n/p0qgke
mPvI/lLzgbJtP1KXgp5jm8mfe70gWHB84NvlkT981fsvNT3cIjzMYym3c/YfjFXLAyC5beHskYD3
8FUMgeKA47axjiI3vv+6dwn+DzJ8KvU7yjwAWq+FPxZ4Nlo6qaV0FcfN89TyHFDcJbcBg8/RFoqj
f/Yg0O14Q1+X0ER27xIITWarCAAcN2EeN909+gHVIAhCC4G98FTwn66ZQb09jQOvPVQd1oEZ+GzT
9yQWED1i/Y44j849Au3bWMj+QN0EQf4Rx159AOH10oRWWD0lf7p3+o+O+Z8/gyR9QeobtC5WXX/F
xQGiy0taXA9f9w7/kV7hzydPCGA4NnTIp67F6v5T24PfxKSD55gY65wj3DoDBDOXcJhA6VqdunHg
MqCF+zj17gWAQvjcyvALPxNqFTbiJZXnTjq7TfD9YB5ORaDO2f3Wrh/IHh57adG76vrR3sKtRxbi
BOLvnPGnwaDl/sscwfbQy/HzjJ8/gDz76IihBnDmFXUrAwj/Tss1EBgX0TQ6J0crXw2CBN0iPwPc
cvx5B89Ba0S3DrYRN2evhH5+AKSfW/Dcp0beDua/vbaXwN1jGwGzH/e3huRXXLqZobKwSBQcrsFh
tTuUCmi7/Sa4fRGsANV/WIOq/0/HO50sQHysznb1H4lG/twPEn4LbCCCPEdLWI3/FBKChIbUAroX
/7dOgcLVh7wHXOKnroWqH8w7CcUdvP4/Lkj3fIG2NoAiOJ1saOWdmhqqjwBesrS00s7WWXfo4Jj/
+QUgBwBlGdP/0dFU8Qg9UkRUCCFyPQZDnXsF94Knrbxh6E3grCMRcJrjRVMXvgD9zqrop+6fgs5F
w60T4iS8pWnPlI79M0eA7QcLRzng1NTTvVBYdNRabb/QtkJq4uEJHd752hMA+EuVWomjd27yoiDQ
au60rUnqU+QIrnkAigvfK4kQi0rJYW0OBrdDPhB/Xss14OTTxkOi61QJru4/xSZwsGIdjy5C5y6/
1fYVJBUCbw8i0SfAR20FYMCyIb0UCYNumr+9XGmri6DrN2QC0f8gHX74KnbQIR+GIiuLcAyJOxcL
0IbR8h4IeSOesPnD38O4nD0Fe/YD/gEd1pv9SB0yAqdu6z93g2j3IeFjkhI9pn2qjuABK8XqCDiW
g9ahubsHj6zF1AE/C6rbo5Nj/1XzoSYdMCq9zT8qBZ17AlonwxVBQoGDBO91vPzVxl5YrVkcUQfq
3LUnNGl57SFtQ50GOdpTo1s1CcDrx8OA4tPhbHAFunYBWnMbg3wHCAXg+wSHqq4Ar6PBy+cde0s6
dPWlcNXq1QMCiMgzHS11BBgdni7gb5674404nLIOzZ1+jZaT51ajxWWA9TpleCvvHdkv4IHyJBwj
3+4tQWsiPyrgqMxT8Llu9yzxfKmQAoM83P7Oub4k51ueAlGwklLYf+BzFKETwmJC4K6egtbFICFt
ps0dONzx8eNinfl9pMGRhXSAw3XO9WkNgIHQFAPgYP9Oz1s18lH2fj8/9hD+3H+duwGIMra8AbSB
IC9KCsSsOfxgn2gH5OWXNmD5OpcDp/m85eRhtUGrgg3mHOy/2ttvkxsCBUN+8Hg59uN16B1s+woi
6CEVToF6VK49HTCqDZUb8r4dnTlGqeXm88QLBBi+umOJg194Zvlog4LkTaKiY22oc+cfgbGWS4AT
JAffMclt77+qAbTxA8HBGbS6//hxt8Lf9i2gVDg06fGTgvLZ7iPvCNUlUkb28W3onOkXCft27j8d
30Q29e5XEuJSDoW/t3OxntXW3FHuwpslp3s4znUKTyn674H/P7piO+f0HIzQn6d7hKaXj6jvaNdr
uQ5BP0H+80PC7HDIOvTiaUbbTCc0rqT8yXgdm/tqoG9EO0H/g3qHybmjVk/X2lY98Hwt8J+kvCpW
T3iNRL6Ll6VzG4/KSFuDB3M9cF/O/tWQf9/zDv2FhorT8XLsB+zS4W/t8RLwUuyHxLe28zT9EAQQ
DBHv77/OvXet3T0iWToZ2P2rOX4WgIZIW0S+DgvQudfvKCbw57ZfCKzB9QtV6Y89PnN5YHeGwhTT
f7odhATd8vYoQ7Q0AQr1DNi6XP1k22sKpjg+N8J5hJU4HIPOXQOSli3XQOhuaGoiuVs1/gruPhPH
BJzkXbtX72jNZApBM42/ZHz0kwNUeQAtGr7Ih9IZc4x4OmcFWhN/IM8Bgz2d/afexmrYywK50hHn
dLb3p7WqmagUC3ebdwJ/V3MfxMT4P/BBnVIfnSt5aq0pryxsAD106JlerfqKnBUJvy4W+/8PGv/I
eBL5Gpi6H27e2TOokPiEHQQZ6+5V+/WjuEoLHwA5O4J+oai/5gNoqmiZYABOP+/c+4eqUsv3j+5/
iH15/X4IWFWeABKLPIM0gHWv3N9ax0ZE6nn++IQe9vzQ0xN0sAQnypvOGT0a9ltuPOpsJlVt3NvD
0a+nf7gWEgNoyHZ1b/at330RbyGbSbnrqtnD5AOAAwpwVg/vmPffOgCiqqHT7UA5k6N0fvqZO6cC
bdxTYrB7+99aukwy2iiVwuj8M5l/tgYEPuT6qfkI8Zl83Yv+WgvXUOuUm/+T94XX7WwJyPsBcKL1
ze3eq9c270uxy6KbG0qbqrsPtBGyW0SbO5v3OREN/7nPQ5VXg83eMk7wXYK6s20XcXvN1r0TF2D3
9DsOV/HPFwDTb0ljtwS2+6967in0OxbyHkdOwS7lO522U6feoQNt1DWhcjrbdFd6oGH3h//1YO46
V+nhpWrr71DuguIPdM+PbvbKGkB/C9Etbc7QOu+/zr16btslANgtJObUr49TrF59Hb4D2G9O7X+c
hP2Sd+kGHPm2//zyG0L3Zf7sc67LFvEC8CqAfj7iqTo0+aMl/vO5O8xNuncAshxOOOfpzAgowF/Y
fVQ9IRTYf51zelpDPIh2SWRomPefGc3zJSAfauIY4PsdVqh7AvZ264Q3bJ70COHnVN890XBC4wci
OJ6I/de5bO/RC//zG4DXz9NHOvskaVAzgDyDoNtMs3tK1W13nUon8DWRajpm+quOL029YP4tEl7H
NG/nih1GW3SXgmcLvxHxzKmiV918MvyiXyMlv0Pc27mwp7WsAd0bpHpx/il477+qBRBNS4JeguKf
/A8dS3q0LXuj40KqU5L9R0e36gdboL14AKmJ/3/urma5jeRIv0qHLh5HmLYA/h/GEQQEkRQJmkNA
cnhuBaAE9LDRjekf0qBjI/YJ9r5nn3zwbd9Ab7JP4i+rUVRnoUVQqLTYFmNiYgBysquzqvL3y8zP
BlKzOHBU2mTbi0AgnqD60OrS3gLHCKACb0JENS/iceDr/SCqC/cZb47yLqvgqsrfKAcUQCAXWP40
zwtatR/ffvt3EPVpwb/F4N4VrIffgB38EglxtMRtXpNP73SPeXeaWW5BzFz+YWorxXwREVwZh43b
/9UgZZ/tx0RuxD0R2OP3nir74fW0jgABNz+N037oO+MZAUCaF64firz2VkYOP/pQjhB7iILYn9Ld
bpAHCLiSJwsQ+ETwDy18nVnlaIIPwxeGT6lgm/TO3jDnHVR2IncPaDewPPZsV+Q+TGPEPAACIiCs
+Wla2GPf2/YFygmbDiR72efbzfVRk3NAvY8f+x007hggZOl79Gmbj6iX+wrxyG8/OLR3gMJ2/DRt
+zGDyPPd0dUJ0f5DaP3HZC+im5U7cEhAWHh/jwUejfP/TGEGbPHtdR96uFEyG0k/rvpw+IFvp/v/
2SJqltHvPeUAQD7q3knzudm2EwDi6DUmyKyQhA2S+96trAjDDWgfgrl8u2nMHSId6OjcuPC2dxtv
WO/AbBySEIOxVLnfaGZMIDZkNwBmbJx88y7bhlEL3Y35DKvABVXnVt+eOhbRFBeb3mpgZsN7jBd1
7qAKVfRoLK0Yrt+A8kRbD5LxK/O2eQa+d/U2JhTutaiWqb6FA6K/aOC3i0GPn0tcmyXocT89Nf0B
zTJAGf8jotu5CZj1sg+84/Ej5L9xWU4UHHnyAFUN6OSCFjYWvMVvAnV3RC8T5IGbehO88/ykB4Bq
h+6zyVzOAoTBfk/zTgFybGisG10GfE8BCtox0hI1LCuvjps+gEIgCAyE03FTg91osOrJAhrVjMkN
GF7GrX2aaYe6nwPAfh8d4mYJQu9+znDn0M4e8EZnoCea1/wezSuplU/z7CByTLxcHFTrIsSF1mzI
5TELCDX9aO2DxO7eqlFEkyz9175KDz05SecdHKKcz/zw5CY170YtHwY8lBeqQe/e8p9djawl1W/b
dA69P996QFpeQwaiiKGBTr3ngachlcfwa5C3LHeevzsVMaNtP/CMtmdf404AFJQnD8zkArDAVvI6
zWvQ0JHmNsDkLaVLk07/qo3W9jGdXWSzSMXttbiBA5wPWtVj2y2Op3H7jtiE577v0OBm6DdU8a8S
ljydhYzOMcZXHgPjbp7UpI33xrJhGgF83RYKNLisR1XLMbVpAoSrqdY9km+eO4+NN5N4ULTFRP3O
IXVuhsFLs8zMT/MkvnfDElStYE435jE/hrL5sTcDXV8jzm/bVjQui7uKPm0v9QjHgxgHMKqOd48R
BbT/OAGfcxzPNeyfIR4yG37vzsJo0ovzMA919lOh0+WNzooo3/gHXyYQaCK3PJ/8+Ao5+ONX7C+H
y4UuaZd/RZ//OE6KOKcnT8MkNl2oK7+kPEHlI/vbbO2PV+9uXmv1rOpXveqbsoXZ39gvz0KdqnQ8
W5pfLFcvdaXm+sdXJ3GOX+XhWL2qvCzabdqP9OQfX7GlVgU3Y/pj2232bWUr7Iq+/veVxSFgiuof
Ruq72IquitWEbQN5g5/PS90ulNf1qQ0+TbWOIxVPLCk6zKTpfAn39V/DcWLplFdk46nZvN6BCuM8
uMaRTXWAZQf98NdCI25efRKy5vbjl87n5ie9j8NcT4JBrnKdWXL0Hsi32o/bU++Cv6mKgpO5Tp3b
hTIeSqp8cQOwmEeH+6mt7ao0HI20YqyBhbELGBW81w3062TJt7nAGGKBUtnnXGCIuBivsSYauRxN
xuDBhr9hAuylZO1H9yQA9OPu0+qVn3kE6sW30VXO/n8l3SxkkgjzG9Zk0ddR7BVpstD2bY24eI0S
f/uFvWhfR/QqSfNZ7RUzOsKPBUVGF9jhA66uJyMGSVG/ZpMF8uPHn+gm8BWjhdwReoci1AR3+4iQ
9jDPuWj4Op5fq1xNE/cpexhAgI6U+wjrHiGoAw/PfUrx2S56roDDmVHOQUTy/GgPvX4poEitP3ep
SZrP6/R1liySXM0529CEALB7IHNQeHqICkS0YXGfs8UL9dV0luqRpUS3AA3uAW3H1qDzGbX0wVhz
+2t7J7Z40KNqCK50PtMpGQBMx6FnOlJyyMvuUjICPiu1EuV8XHvsy2mMul1/jv6ovMJ/gH441Uk6
5ceQZsd8cVeeqSNuisy5RCaJ40t2WKS3emmXZ+ym3bW7WNmAF/YaUEILbfP9HZqTaLQm8u2m1AiQ
Z56Zk3iSpCkzAQRO4gmpVH7ACUHpexI7OpqGxdwSMkfxKSH6TB50kgxazvggZzp90NPkLowZSyh3
IbB4lRZMNq+bWu412uzcdIpoCveALXfz9dxM942O5yq9te9NvKZmb75cOE+166NSKNqXbC/LXUuF
mvT4ku0+6PGM85ZmHPmSfRuuOeqHa8Za8dmMeuY5fqvSRAfn2boNILBxb1MVj7V9dzoO1BDAlxOn
4QimNyJTlhQRpjprb8IIC8YZV1vUVt6brk7nKmbakDJb3mQRvOHcpTyaL9VumqicH9/WawG6Z0UM
mcOYgPaN/us9H68JB4NJ8+XDea4ivlpK2PlSfadT54BhZqUAWRUHfbXUPNgjoYEuVX7nnAZCuvjy
4TLMZ4VrmqDOx5/yIEru1K27ZAEeX4aQ67mOs1yHnM9U4+TNkOKvej5KinRqaZFUaxHG1pd0P4km
4IklZOgSvMqfbqycGC8BIb3Jkmy3ZMxiqYGEL9UveLqmRM+bdpLeKy4rJFTzdeJaPaZvrO9qrxEW
K6Yqsjw1LJaI+d8k0HL84gGtaR+zvbtBN1q7hKmu1JcTAyM10zBmiQpTt+VNeoFMhV0hcdiAZryp
3ik4dOmEEW5LsPheT7jyMLO5vNd7H+YPZXyJL1ngQr+/TcFiZlwi7Gcfs/1pWyV+LsJ4Okm427ge
jy++2t7+AONqjHPXRebYLtacjydDbM805vtJDAWlpyk/0BJezUCnI+duU7m97wmB46GD5COMF3Zb
Wmh4IZDEKzMAfTXWE9fTQ9GFhD13kWTJHeM2Bs3vYeboJta8XLgUI1EB4fSNdVXXT5cNWIfqVz2k
DR6RFuxZ9jf2y6dymB01o0tueWk0lYBB1F0unKDK/sb92hz8OFUPCvniNFyw9VI/Lu9bAj/aUjFM
oNGx3kSzVGluBRCw05tsqn61VMxaaeSNL9F3STpxWCAhHy6KexXmdnlmtdSk2ne1lxpRV45JMJNu
fen+CfaVXZ1ZLIGpfIn+hIxdaskYqus5wOKr1dxAFZMwOEmVqzTWM3JbEF86scs2lUz4MmKl+GnN
QW8epmvAj7YAt/+sszzoqJjFSJFN9F/+X/TcseAkQq9XSYBD95sscF2RfQm5dkoeTnCmw+ksz4JB
MZqElAMYsyu5hzp6AfE8LOJRXZyTUOgorhMQUiejIugXmbJ7aS5TSV3geP7tpjfo3XzovfmvgA4R
IpXBwL0HyEujZQa6RbapmBJdAZ9MtBujsk5pP6HKS9Ck1d1eSL067AEjvDIrOJyHQXX+A9K2K4QX
NkvNE+do2IOyvbPSQWS54LBAEXcwiZJ5EtddF2pq6CtpO0lxp/MVdUuObouE8u0m4yQLfrjQOoIL
99u6d6BW0r7vYFwLuoR9SqTFqu45EkG2bpLc1tIWeId3Kr0Ls5p9kLAr3oa/hJbNtLdUIezL9LeI
UpBetrhM4zmG4zSJtQNieBLi+Exv+m2q4/EsQBhuuU5fQKJ31K1Oa7hPja68OVWu3cDJ6JQSVvYR
DhhcrgF+BAyQ00KxcImEGXmmEe1asajE+47fJLGK7HeZ5VSpawXe4iy5J1OnZlvQiMQ+zUNgp3CL
s1lwHk8gNQIDyQuGgDOHeeIkxyTAD++SGfIVkOQneRJxX49aE/qeMgqSwTwMbrT+aKmZnaBBR/7E
AWBGtMxSKgkL3I3uLIWZOVd1kg9TJuzztt/kaxXNl6mqYboEdryvCjpEHBWCVsD+677S90FXRTXB
MokI4lVYaLtGs5cS8cMPKi5UXnC6An7aFZjMqUpoFGLwz1q5vpQZi+p7Xa7DfKxCiPoaLAegsJZD
Pqd6USggRu+D0wKBd27LSuAZcG0U5/nxvv+yYZ9lMxVFtXyhujZfxpc1KWc60rH6XXCSjZEiRnmX
UVdDkjQQkBMVdIt4xngGhLL/w4fJLeAPjGttCRN9mACtYZdHtxVzRuzH7Y/QsEACy1mswMn8M7YX
diyp7bdFXrgwPJEn3FqQlOWCYYpEvnvNMUQhqH3I9qzuhxPkpOsOPao1JBJZ3ShcLHRKxkUpceya
iTFo20lt2zCUCukQdKff35wPf7lAhClf+Q4jDx+nM+TjSf5Ut0bAgDpBTnekwl84YQFZfZIihsmz
jAJWKsKt00hNdDar8kECdtVfKgK8MrISC54V7qYJmDSdtIg1s6apsY6v9usqoJbgy1hKdPslAGKD
NCQ39ZYTFnArELPkCkICvXUGdRlc0L8GJzdVVqB5k/24vSyHs7ge4TB9eHx3z7ihdoG0dRizYz9u
v953asFFg5n567vWi2U6XT644gyTwfwXXOIELpLUsWolbJ6yoq+GtsDBuEDK+Xa2zhKBe32pEh5c
oZYsvlsIJIZK1q7IvoBlCeTLNHHKMdFLTWLJ0SS84yXgpru1Py8itXSili0aFudL+EovHHCfROj1
WqWA0dR7URJ1aNfA7K4dZAlQ/zUaf8BShcfKzvPTlZTPjBAPEP9SC4gNu2vGKWgJWELDmQrdMIEZ
Hu97Oobql3Cd022aTuxPOrzncr8tYWFQKSGZhe7pQLtU/zW/fxjpGnZIwK4/hDqPeUgcA7r9l3ye
IzS1qHG60IBUIkR9AQc6m4V1mQn0oZfAYg8WSOJEtc7pbovAad5HEd7vBMDCnspyS8wYpgb69mXq
kBDP6q0xmIW3qAqv83zRCAgV4RIOPKJhSxVcINgb/f9//292S59uwsmUCRt0HMDQc4EIxzCcJ+nO
JSELqhw7RNMqDBeyX21vEw40bPnbwgYk/vAmVMkSbk4Y/FTEE8UhlGiRhnGX/g99k9xOkuAPwRCZ
NhzpOXMm0H1zD2X8/k+5UEWYhgzRQz3L0dRbwP64VjtRuDNGQeFOlhV2scZUL58hsPfAwU9rKAvY
IpdqkSP4WkN8o+x+wXiQ6cDjGxCqrp+uzb8HIAuQwwO7sBIgtW4CXQtZ47T9EjjNvQg4mOhOoX68
eiYOBfx6pJ9zPYfQrBKWiO/Dt59Qq5EqXdxu+3F7kXgFBqdqWrAVt55s/vRM/XQNQAoXdhgesmnB
1QPbW8G3vw0SjBod+V63J1BiL9XQKZqiuRfbXIEbdEJ+LiMqoME6SZ7BdGdkWxJ0Ybaz4LOEm9GB
+Qv0hD3OpAolPIHuTE2qNCVqiW70ohhF4ZhwSmi0E3QpSsEeImHk6HkyhkGNx2x+nsAJRMRXpwmH
t2/GmW6un+gCcpjyoBNNkfP1Sh9b7Zn+aoRVKffEUqbzI4G/7qqFDj7odMLUMbW79X2DN7+EKAzm
QBga9+1LtzddLnJLhtggEX3q/Qo9nEDuRTUwgQMBmdID+MWJ00oASXr5LEwWXFxLuCBDXPtT5Eg4
ZQk8xqka8Ut4JHDWTpEyZGpgcyXb5ptdgxeRqAvufvq/XAeT35zfJSEPwWFeoj3X25tnFzpeMlbU
dDksvrow5jIcuVZBSyIdD889yWdMuaAO0Z8LWK/DBQn0dB+9bKcqg/1rV2g8Wgk1gjYYSc6DGC2R
2lq4FvfM6sDgebv67U9ZH00kLRXDAwmN0YciHbutGQSuRAk9dIv8WxLKqJ88kJREN1/GDYk+T1ch
DHFGVUKwG6pcqmNIj33M9geiFJY7nTDLOK4LFcv+1G9g5rv1IgI24UAvxzMdRW6OZWOUZ7PyWHVE
XeuO25ZoHoSopHZaYbRpoJ2vaTWgDtUquNTI21tqdLvbEun1AfpsOKnOtkRB8ACVRNxbk1Cjw4S7
PBj+YTmy/SUZfPp7EgyT+ad/GNTfdfrpn/E45B2E2zS3wXcjUTUYOkna9q7AhRmq+MGVoxgS4b/g
99O1Cy4Bx4HTfQvcTPBWZczGwHR6/zVj2EDoGMhtidx9D0EN9Ahn+hUDxfwX/POaQd+WyIv9HM5H
anTPJYZELVYpQ9fv96GARukgUziEZcSC/KhB9efyyWjJ8WqHSFMD74Ox14fo3gFBvdk5ebmgZl0P
Zd8gZ/VtSHg+nVOo/nWv2o9DsIj3caDAt3210mzoVme62AU81U/kJC1G3KUTOKXgLGL4Rg91VDpy
y3ElnjAtwogHfSUwJrRaZGJ4YkPAYqOQBzq3IAPBSEv0aOiqJdWb1ZS4SCA2us7pkPDv3iRzaCCe
SZPQFZZufUDzQEArYzaMO3JGoksC8nQTTGwpuLEm4ducoZcL0/VmbJmvBfgO59jZPxRQ+N9q1CWR
beI6vBIhb2oDlpEDwqK7LYko9zVa5OYJ5Ya5GSjRDaQspLoIc/QCoVqeK43qdMto4z1JwJvKp1wW
Y+67tyW6gaHcKw4namKWP0xGGIXB1i/RkJXgcCV/ujiXaHVQIwzbEk3CS0Z9CNHBGTOXaEMohVVK
hTU0pURQsLOqjf4QYtBBrZBHexPLz+19x/eD4KknCHinHZSoOxHptgTEoQsYAgDUlgXmSkiEsgaK
W0WYzmmfsT2bgY3Ng14BJIlbq4wRpwLk0ReOOilhxM+nf0R6vrQkiSv7MjEcPKCv8ATeVwkOiESi
rLxepRYIfig7pf+2+hK7qKET8KI+/Q+AkBONBk7BlbpTWaYBiCv/S61kR/DDmzBbFNRXQyG1Frwf
nOycnZwPz9l60E7o4Bj/7GPmDYY1to82x1fqPJBvAyk5qBk5ZD0E4zas3Cc4Ep8NhA3zGatv0wzv
q24O0ff3ljQR77ucrgnhuDZDTKKvMcqZPiaRbRtUlSkH6KuK+X/HBwfoUnqE8tzNOePqqbdRhG9z
h+uGX31/p7sc7Ob7Xk/IsZeCv6VTkqwcTSCB7e+gzssZSSDRC7STqgcexJRIVJCuYfFciZx8l9qz
OQFzicqS3hi+OUfmHghYIKs+WkhsOtgSifDzWxXdVho2MX/x8NjKvu3N2NMCNd48ZvjkDL5nInQH
KOsARpcdjdaTUwSfSZjq9BCOZOZw60jA4L7WbkMcAbjR+7RwF9uWuCEfkNd9wGBgtnGYZ7jpPGyp
7Or+t8pg61WYfhyhm9kf/wUAAP//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chemeClr val="accent4">
                <a:lumMod val="20000"/>
                <a:lumOff val="80000"/>
              </a:schemeClr>
            </cx:midColor>
            <cx:maxColor>
              <a:schemeClr val="accent2"/>
            </cx:maxColor>
          </cx:valueColors>
          <cx:valueColorPositions count="3">
            <cx:minPosition>
              <cx:number val="0.25"/>
            </cx:minPosition>
            <cx:maxPosition>
              <cx:number val="100"/>
            </cx:maxPosition>
          </cx:valueColorPositions>
        </cx:series>
      </cx:plotAreaRegion>
    </cx:plotArea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map!$A$2:$A$193</cx:f>
        <cx:nf>map!$A$1</cx:nf>
        <cx:lvl ptCount="192" name="country">
          <cx:pt idx="0">Angola</cx:pt>
          <cx:pt idx="1">Burundi</cx:pt>
          <cx:pt idx="2">Benin</cx:pt>
          <cx:pt idx="3">Burkina Faso</cx:pt>
          <cx:pt idx="4">Botswana</cx:pt>
          <cx:pt idx="5">Central African Republic</cx:pt>
          <cx:pt idx="6">Cameroon</cx:pt>
          <cx:pt idx="7">Comoros</cx:pt>
          <cx:pt idx="8">Djibouti</cx:pt>
          <cx:pt idx="9">Algeria</cx:pt>
          <cx:pt idx="10">Egypt</cx:pt>
          <cx:pt idx="11">Eritrea</cx:pt>
          <cx:pt idx="12">Ethiopia</cx:pt>
          <cx:pt idx="13">Gabon</cx:pt>
          <cx:pt idx="14">Ghana</cx:pt>
          <cx:pt idx="15">Guinea</cx:pt>
          <cx:pt idx="16">Gambia</cx:pt>
          <cx:pt idx="17">Equatorial Guinea</cx:pt>
          <cx:pt idx="18">Kenya</cx:pt>
          <cx:pt idx="19">Liberia</cx:pt>
          <cx:pt idx="20">Libya</cx:pt>
          <cx:pt idx="21">Lesotho</cx:pt>
          <cx:pt idx="22">Morocco</cx:pt>
          <cx:pt idx="23">Madagascar</cx:pt>
          <cx:pt idx="24">Mali</cx:pt>
          <cx:pt idx="25">Mozambique</cx:pt>
          <cx:pt idx="26">Mauritania</cx:pt>
          <cx:pt idx="27">Mauritius</cx:pt>
          <cx:pt idx="28">Malawi</cx:pt>
          <cx:pt idx="29">Namibia</cx:pt>
          <cx:pt idx="30">Niger</cx:pt>
          <cx:pt idx="31">Nigeria</cx:pt>
          <cx:pt idx="32">Rwanda</cx:pt>
          <cx:pt idx="33">Sudan</cx:pt>
          <cx:pt idx="34">Senegal</cx:pt>
          <cx:pt idx="35">Sierra Leone</cx:pt>
          <cx:pt idx="36">Somalia</cx:pt>
          <cx:pt idx="37">South Sudan</cx:pt>
          <cx:pt idx="38">Sao Tome and Principe</cx:pt>
          <cx:pt idx="39">Eswatini</cx:pt>
          <cx:pt idx="40">Seychelles</cx:pt>
          <cx:pt idx="41">Chad</cx:pt>
          <cx:pt idx="42">Togo</cx:pt>
          <cx:pt idx="43">Tunisia</cx:pt>
          <cx:pt idx="44">Tanzania</cx:pt>
          <cx:pt idx="45">Uganda</cx:pt>
          <cx:pt idx="46">South Africa</cx:pt>
          <cx:pt idx="47">Zambia</cx:pt>
          <cx:pt idx="48">Zimbabwe</cx:pt>
          <cx:pt idx="49">Aruba</cx:pt>
          <cx:pt idx="50">Argentina</cx:pt>
          <cx:pt idx="51">Antigua and Barbuda</cx:pt>
          <cx:pt idx="52">Bahamas</cx:pt>
          <cx:pt idx="53">Belize</cx:pt>
          <cx:pt idx="54">Bermuda</cx:pt>
          <cx:pt idx="55">Bolivia</cx:pt>
          <cx:pt idx="56">Brazil</cx:pt>
          <cx:pt idx="57">Barbados</cx:pt>
          <cx:pt idx="58">Canada</cx:pt>
          <cx:pt idx="59">Chile</cx:pt>
          <cx:pt idx="60">Colombia</cx:pt>
          <cx:pt idx="61">Costa Rica</cx:pt>
          <cx:pt idx="62">Cuba</cx:pt>
          <cx:pt idx="63">Cayman Islands</cx:pt>
          <cx:pt idx="64">Dominica</cx:pt>
          <cx:pt idx="65">Dominican Republic</cx:pt>
          <cx:pt idx="66">Ecuador</cx:pt>
          <cx:pt idx="67">Grenada</cx:pt>
          <cx:pt idx="68">Greenland</cx:pt>
          <cx:pt idx="69">Guatemala</cx:pt>
          <cx:pt idx="70">Guyana</cx:pt>
          <cx:pt idx="71">Honduras</cx:pt>
          <cx:pt idx="72">Haiti</cx:pt>
          <cx:pt idx="73">Jamaica</cx:pt>
          <cx:pt idx="74">Mexico</cx:pt>
          <cx:pt idx="75">Nicaragua</cx:pt>
          <cx:pt idx="76">Curaçao</cx:pt>
          <cx:pt idx="77">Panama</cx:pt>
          <cx:pt idx="78">Peru</cx:pt>
          <cx:pt idx="79">Puerto Rico</cx:pt>
          <cx:pt idx="80">Paraguay</cx:pt>
          <cx:pt idx="81">El Salvador</cx:pt>
          <cx:pt idx="82">Suriname</cx:pt>
          <cx:pt idx="83">Turks and Caicos Islands</cx:pt>
          <cx:pt idx="84">Trinidad and Tobago</cx:pt>
          <cx:pt idx="85">Uruguay</cx:pt>
          <cx:pt idx="86">United States</cx:pt>
          <cx:pt idx="87">Venezuela</cx:pt>
          <cx:pt idx="88">Virgin Islands (U.S.)</cx:pt>
          <cx:pt idx="89">Afghanistan</cx:pt>
          <cx:pt idx="90">United Arab Emirates</cx:pt>
          <cx:pt idx="91">Armenia</cx:pt>
          <cx:pt idx="92">Azerbaijan</cx:pt>
          <cx:pt idx="93">Bangladesh</cx:pt>
          <cx:pt idx="94">Bahrain</cx:pt>
          <cx:pt idx="95">Bhutan</cx:pt>
          <cx:pt idx="96">China</cx:pt>
          <cx:pt idx="97">Cyprus</cx:pt>
          <cx:pt idx="98">Georgia</cx:pt>
          <cx:pt idx="99">Indonesia</cx:pt>
          <cx:pt idx="100">India</cx:pt>
          <cx:pt idx="101">Iran</cx:pt>
          <cx:pt idx="102">Iraq</cx:pt>
          <cx:pt idx="103">Israel</cx:pt>
          <cx:pt idx="104">Jordan</cx:pt>
          <cx:pt idx="105">Japan</cx:pt>
          <cx:pt idx="106">Kazakhstan</cx:pt>
          <cx:pt idx="107">Cambodia</cx:pt>
          <cx:pt idx="108">South Korea</cx:pt>
          <cx:pt idx="109">Kuwait</cx:pt>
          <cx:pt idx="110">Lebanon</cx:pt>
          <cx:pt idx="111">Sri Lanka</cx:pt>
          <cx:pt idx="112">Maldives</cx:pt>
          <cx:pt idx="113">Myanmar</cx:pt>
          <cx:pt idx="114">Mongolia</cx:pt>
          <cx:pt idx="115">Malaysia</cx:pt>
          <cx:pt idx="116">Nepal</cx:pt>
          <cx:pt idx="117">Oman</cx:pt>
          <cx:pt idx="118">Pakistan</cx:pt>
          <cx:pt idx="119">Philippines</cx:pt>
          <cx:pt idx="120">Qatar</cx:pt>
          <cx:pt idx="121">Saudi Arabia</cx:pt>
          <cx:pt idx="122">Singapore</cx:pt>
          <cx:pt idx="123">Syria</cx:pt>
          <cx:pt idx="124">Thailand</cx:pt>
          <cx:pt idx="125">Tajikistan</cx:pt>
          <cx:pt idx="126">Turkmenistan</cx:pt>
          <cx:pt idx="127">Timor-Leste</cx:pt>
          <cx:pt idx="128">Turkey</cx:pt>
          <cx:pt idx="129">Uzbekistan</cx:pt>
          <cx:pt idx="130">Vietnam</cx:pt>
          <cx:pt idx="131">Yemen</cx:pt>
          <cx:pt idx="132">Albania</cx:pt>
          <cx:pt idx="133">Andorra</cx:pt>
          <cx:pt idx="134">Austria</cx:pt>
          <cx:pt idx="135">Belgium</cx:pt>
          <cx:pt idx="136">Bulgaria</cx:pt>
          <cx:pt idx="137">Bosnia and Herzegovina</cx:pt>
          <cx:pt idx="138">Belarus</cx:pt>
          <cx:pt idx="139">Switzerland</cx:pt>
          <cx:pt idx="140">Czech Republic</cx:pt>
          <cx:pt idx="141">Germany</cx:pt>
          <cx:pt idx="142">Denmark</cx:pt>
          <cx:pt idx="143">Spain</cx:pt>
          <cx:pt idx="144">Estonia</cx:pt>
          <cx:pt idx="145">Finland</cx:pt>
          <cx:pt idx="146">France</cx:pt>
          <cx:pt idx="147">United Kingdom</cx:pt>
          <cx:pt idx="148">Gibraltar</cx:pt>
          <cx:pt idx="149">Greece</cx:pt>
          <cx:pt idx="150">Croatia</cx:pt>
          <cx:pt idx="151">Hungary</cx:pt>
          <cx:pt idx="152">Ireland</cx:pt>
          <cx:pt idx="153">Iceland</cx:pt>
          <cx:pt idx="154">Italy</cx:pt>
          <cx:pt idx="155">Liechtenstein</cx:pt>
          <cx:pt idx="156">Lithuania</cx:pt>
          <cx:pt idx="157">Luxembourg</cx:pt>
          <cx:pt idx="158">Latvia</cx:pt>
          <cx:pt idx="159">Monaco</cx:pt>
          <cx:pt idx="160">Moldova</cx:pt>
          <cx:pt idx="161">Malta</cx:pt>
          <cx:pt idx="162">Montenegro</cx:pt>
          <cx:pt idx="163">Netherlands</cx:pt>
          <cx:pt idx="164">Norway</cx:pt>
          <cx:pt idx="165">Poland</cx:pt>
          <cx:pt idx="166">Portugal</cx:pt>
          <cx:pt idx="167">Romania</cx:pt>
          <cx:pt idx="168">Russia</cx:pt>
          <cx:pt idx="169">San Marino</cx:pt>
          <cx:pt idx="170">Serbia</cx:pt>
          <cx:pt idx="171">Slovenia</cx:pt>
          <cx:pt idx="172">Sweden</cx:pt>
          <cx:pt idx="173">Ukraine</cx:pt>
          <cx:pt idx="174">American Samoa</cx:pt>
          <cx:pt idx="175">Australia</cx:pt>
          <cx:pt idx="176">Fiji</cx:pt>
          <cx:pt idx="177">Guam</cx:pt>
          <cx:pt idx="178">Kiribati</cx:pt>
          <cx:pt idx="179">Marshall Islands</cx:pt>
          <cx:pt idx="180">Northern Mariana Islands</cx:pt>
          <cx:pt idx="181">New Caledonia</cx:pt>
          <cx:pt idx="182">Nauru</cx:pt>
          <cx:pt idx="183">New Zealand</cx:pt>
          <cx:pt idx="184">Palau</cx:pt>
          <cx:pt idx="185">Papua New Guinea</cx:pt>
          <cx:pt idx="186">French Polynesia</cx:pt>
          <cx:pt idx="187">Solomon Islands</cx:pt>
          <cx:pt idx="188">Tonga</cx:pt>
          <cx:pt idx="189">Tuvalu</cx:pt>
          <cx:pt idx="190">Vanuatu</cx:pt>
          <cx:pt idx="191">Samoa</cx:pt>
        </cx:lvl>
      </cx:strDim>
      <cx:numDim type="colorVal">
        <cx:f>map!$E$2:$E$193</cx:f>
        <cx:lvl ptCount="192" formatCode="General">
          <cx:pt idx="0">36</cx:pt>
          <cx:pt idx="1">9.4000000000000004</cx:pt>
          <cx:pt idx="2">25.800000000000001</cx:pt>
          <cx:pt idx="3">22</cx:pt>
          <cx:pt idx="4">64</cx:pt>
          <cx:pt idx="5">10.4</cx:pt>
          <cx:pt idx="6">37.799999999999997</cx:pt>
          <cx:pt idx="7">5.0999999999999996</cx:pt>
          <cx:pt idx="8">59</cx:pt>
          <cx:pt idx="9">62.899999999999999</cx:pt>
          <cx:pt idx="10">71.900000000000006</cx:pt>
          <cx:pt idx="11">1.3100000000000001</cx:pt>
          <cx:pt idx="12">24</cx:pt>
          <cx:pt idx="13">62</cx:pt>
          <cx:pt idx="14">58</cx:pt>
          <cx:pt idx="15">26</cx:pt>
          <cx:pt idx="16">36.5</cx:pt>
          <cx:pt idx="17">26.199999999999999</cx:pt>
          <cx:pt idx="18">29.5</cx:pt>
          <cx:pt idx="19">25.600000000000001</cx:pt>
          <cx:pt idx="21">43</cx:pt>
          <cx:pt idx="22">84.099999999999994</cx:pt>
          <cx:pt idx="23">15</cx:pt>
          <cx:pt idx="24">27.399999999999999</cx:pt>
          <cx:pt idx="25">16.5</cx:pt>
          <cx:pt idx="26">40.799999999999997</cx:pt>
          <cx:pt idx="27">64.900000000000006</cx:pt>
          <cx:pt idx="28">9.9000000000000004</cx:pt>
          <cx:pt idx="29">41</cx:pt>
          <cx:pt idx="30">10.199999999999999</cx:pt>
          <cx:pt idx="31">35.5</cx:pt>
          <cx:pt idx="32">26.5</cx:pt>
          <cx:pt idx="33">28.399999999999999</cx:pt>
          <cx:pt idx="34">42.600000000000001</cx:pt>
          <cx:pt idx="35">18</cx:pt>
          <cx:pt idx="36">2</cx:pt>
          <cx:pt idx="37">6.5</cx:pt>
          <cx:pt idx="38">33</cx:pt>
          <cx:pt idx="39">30.300000000000001</cx:pt>
          <cx:pt idx="40">79</cx:pt>
          <cx:pt idx="41">10.4</cx:pt>
          <cx:pt idx="42">24</cx:pt>
          <cx:pt idx="43">71.900000000000006</cx:pt>
          <cx:pt idx="44">22</cx:pt>
          <cx:pt idx="45">19.899999999999999</cx:pt>
          <cx:pt idx="46">70</cx:pt>
          <cx:pt idx="47">19.800000000000001</cx:pt>
          <cx:pt idx="48">29.300000000000001</cx:pt>
          <cx:pt idx="49">97.200000000000003</cx:pt>
          <cx:pt idx="50">85.5</cx:pt>
          <cx:pt idx="51">73</cx:pt>
          <cx:pt idx="52">87</cx:pt>
          <cx:pt idx="53">50.799999999999997</cx:pt>
          <cx:pt idx="54">98.400000000000006</cx:pt>
          <cx:pt idx="55">59.899999999999999</cx:pt>
          <cx:pt idx="56">81.299999999999997</cx:pt>
          <cx:pt idx="57">81.799999999999997</cx:pt>
          <cx:pt idx="58">97</cx:pt>
          <cx:pt idx="59">88.299999999999997</cx:pt>
          <cx:pt idx="60">69.799999999999997</cx:pt>
          <cx:pt idx="61">80.5</cx:pt>
          <cx:pt idx="62">74</cx:pt>
          <cx:pt idx="63">81.099999999999994</cx:pt>
          <cx:pt idx="64">69.599999999999994</cx:pt>
          <cx:pt idx="65">76.900000000000006</cx:pt>
          <cx:pt idx="66">64.599999999999994</cx:pt>
          <cx:pt idx="67">56.899999999999999</cx:pt>
          <cx:pt idx="68">69.5</cx:pt>
          <cx:pt idx="69">50</cx:pt>
          <cx:pt idx="70">37.299999999999997</cx:pt>
          <cx:pt idx="71">42</cx:pt>
          <cx:pt idx="72">34.5</cx:pt>
          <cx:pt idx="73">68.200000000000003</cx:pt>
          <cx:pt idx="74">72</cx:pt>
          <cx:pt idx="75">45.200000000000003</cx:pt>
          <cx:pt idx="76">68.099999999999994</cx:pt>
          <cx:pt idx="77">64.299999999999997</cx:pt>
          <cx:pt idx="78">65.299999999999997</cx:pt>
          <cx:pt idx="79">77.700000000000003</cx:pt>
          <cx:pt idx="80">74</cx:pt>
          <cx:pt idx="81">54.600000000000001</cx:pt>
          <cx:pt idx="82">70.099999999999994</cx:pt>
          <cx:pt idx="84">70.599999999999994</cx:pt>
          <cx:pt idx="85">86.099999999999994</cx:pt>
          <cx:pt idx="86">90.900000000000006</cx:pt>
          <cx:pt idx="87">61.600000000000001</cx:pt>
          <cx:pt idx="88">64.400000000000006</cx:pt>
          <cx:pt idx="89">18.399999999999999</cx:pt>
          <cx:pt idx="90">100</cx:pt>
          <cx:pt idx="91">76.5</cx:pt>
          <cx:pt idx="92">84.599999999999994</cx:pt>
          <cx:pt idx="93">24.800000000000001</cx:pt>
          <cx:pt idx="94">99.700000000000003</cx:pt>
          <cx:pt idx="95">53.5</cx:pt>
          <cx:pt idx="96">70.400000000000006</cx:pt>
          <cx:pt idx="97">90.799999999999997</cx:pt>
          <cx:pt idx="98">72.5</cx:pt>
          <cx:pt idx="99">53.700000000000003</cx:pt>
          <cx:pt idx="100">43</cx:pt>
          <cx:pt idx="101">84.099999999999994</cx:pt>
          <cx:pt idx="103">90.099999999999994</cx:pt>
          <cx:pt idx="104">66.099999999999994</cx:pt>
          <cx:pt idx="105">90.200000000000003</cx:pt>
          <cx:pt idx="106">85.900000000000006</cx:pt>
          <cx:pt idx="107">32.899999999999999</cx:pt>
          <cx:pt idx="108">96.5</cx:pt>
          <cx:pt idx="109">99.099999999999994</cx:pt>
          <cx:pt idx="110">84.099999999999994</cx:pt>
          <cx:pt idx="111">35</cx:pt>
          <cx:pt idx="112">62.899999999999999</cx:pt>
          <cx:pt idx="113">35.100000000000001</cx:pt>
          <cx:pt idx="114">62.5</cx:pt>
          <cx:pt idx="115">89.599999999999994</cx:pt>
          <cx:pt idx="116">37.700000000000003</cx:pt>
          <cx:pt idx="117">95.200000000000003</cx:pt>
          <cx:pt idx="118">25</cx:pt>
          <cx:pt idx="119">49.799999999999997</cx:pt>
          <cx:pt idx="120">99.700000000000003</cx:pt>
          <cx:pt idx="121">97.900000000000006</cx:pt>
          <cx:pt idx="122">92</cx:pt>
          <cx:pt idx="123">35.799999999999997</cx:pt>
          <cx:pt idx="124">77.799999999999997</cx:pt>
          <cx:pt idx="125">22</cx:pt>
          <cx:pt idx="126">21.300000000000001</cx:pt>
          <cx:pt idx="127">29.100000000000001</cx:pt>
          <cx:pt idx="128">77.700000000000003</cx:pt>
          <cx:pt idx="129">71.099999999999994</cx:pt>
          <cx:pt idx="130">70.299999999999997</cx:pt>
          <cx:pt idx="131">26.699999999999999</cx:pt>
          <cx:pt idx="132">72.200000000000003</cx:pt>
          <cx:pt idx="133">91.599999999999994</cx:pt>
          <cx:pt idx="134">87.5</cx:pt>
          <cx:pt idx="135">91.5</cx:pt>
          <cx:pt idx="136">70.200000000000003</cx:pt>
          <cx:pt idx="137">73.200000000000003</cx:pt>
          <cx:pt idx="138">85.099999999999994</cx:pt>
          <cx:pt idx="139">94.200000000000003</cx:pt>
          <cx:pt idx="140">81.299999999999997</cx:pt>
          <cx:pt idx="141">89.799999999999997</cx:pt>
          <cx:pt idx="142">96.5</cx:pt>
          <cx:pt idx="143">93.200000000000003</cx:pt>
          <cx:pt idx="144">89.099999999999994</cx:pt>
          <cx:pt idx="145">92.200000000000003</cx:pt>
          <cx:pt idx="146">84.799999999999997</cx:pt>
          <cx:pt idx="147">94.799999999999997</cx:pt>
          <cx:pt idx="148">94.400000000000006</cx:pt>
          <cx:pt idx="149">78.099999999999994</cx:pt>
          <cx:pt idx="150">78.299999999999997</cx:pt>
          <cx:pt idx="151">84.799999999999997</cx:pt>
          <cx:pt idx="152">92</cx:pt>
          <cx:pt idx="153">99</cx:pt>
          <cx:pt idx="154">70.5</cx:pt>
          <cx:pt idx="155">99.5</cx:pt>
          <cx:pt idx="156">83.099999999999994</cx:pt>
          <cx:pt idx="157">98.799999999999997</cx:pt>
          <cx:pt idx="158">88.900000000000006</cx:pt>
          <cx:pt idx="159">97.099999999999994</cx:pt>
          <cx:pt idx="160">76.099999999999994</cx:pt>
          <cx:pt idx="161">86.900000000000006</cx:pt>
          <cx:pt idx="162">77.599999999999994</cx:pt>
          <cx:pt idx="163">91.299999999999997</cx:pt>
          <cx:pt idx="164">97</cx:pt>
          <cx:pt idx="165">83.200000000000003</cx:pt>
          <cx:pt idx="166">78.299999999999997</cx:pt>
          <cx:pt idx="167">78.5</cx:pt>
          <cx:pt idx="168">85</cx:pt>
          <cx:pt idx="169">60.200000000000003</cx:pt>
          <cx:pt idx="170">78.400000000000006</cx:pt>
          <cx:pt idx="171">86.599999999999994</cx:pt>
          <cx:pt idx="172">94.5</cx:pt>
          <cx:pt idx="173">75</cx:pt>
          <cx:pt idx="175">89.599999999999994</cx:pt>
          <cx:pt idx="176">68.900000000000006</cx:pt>
          <cx:pt idx="177">80.5</cx:pt>
          <cx:pt idx="178">38</cx:pt>
          <cx:pt idx="179">38.700000000000003</cx:pt>
          <cx:pt idx="181">82</cx:pt>
          <cx:pt idx="182">62.399999999999999</cx:pt>
          <cx:pt idx="183">91.5</cx:pt>
          <cx:pt idx="185">11.199999999999999</cx:pt>
          <cx:pt idx="186">72.700000000000003</cx:pt>
          <cx:pt idx="187">11.9</cx:pt>
          <cx:pt idx="188">41.200000000000003</cx:pt>
          <cx:pt idx="189">35.200000000000003</cx:pt>
          <cx:pt idx="190">25.699999999999999</cx:pt>
          <cx:pt idx="191">33.600000000000001</cx:pt>
        </cx:lvl>
      </cx:numDim>
    </cx:data>
  </cx:chartData>
  <cx:chart>
    <cx:plotArea>
      <cx:plotAreaRegion>
        <cx:series layoutId="regionMap" uniqueId="{24212247-0BB8-AD4A-B10F-8F72A734DB1B}">
          <cx:dataId val="0"/>
          <cx:layoutPr>
            <cx:geography cultureLanguage="en-GB" cultureRegion="IN" attribution="Powered by Bing">
              <cx:geoCache provider="{E9337A44-BEBE-4D9F-B70C-5C5E7DAFC167}">
                <cx:binary>7L3bbuNKsib8KkZdzQBDLZ4PjV4bMGVZdvlQrpLsqlU3Am1rSdSBlCjq+Dpz8eO/mKfoF5svRSZF
htMlVpsNcYCt3Vgblem0Q19kRkbG8Z8vm3+8TPpedLaZToLFP142f34axvHsH3/8sXgZ9qfeojH1
X6JwEf4dN17C6R/h33/7L/0/XiNv7QeDP1RZ0f94GXpR3N98+q9/4rcN+uFt+OLFfhh8Xfaj7bf+
YjmJF7+YE06dvYTLIGbLB/hNf37qDvtnbW/67HufzvpB7Mfb7nbW//NT4cc+nf1Bf9mbP3w2AW3x
8hVrFa2hW7Jsqqop7z/Kp7NJGAzSaUkxGrojy7qlG/yP3ntTLCxHzJ4U7/U16i8WZ+n/L64tEF+c
8hdhM0GgGTJa23f7L/dHEeH/+icZwNclIzkmUGyOTVEedPpb7InJpL/gcHycB5LeMA1LdyzbTngg
qwUmGOCBocuKZmM8YXzCg3LEiHmQX0t4kJ+iPOg0T8+DdtQPvNcqD4HaUDRT1ixbdZJPAX/JVBqm
I+uy6qQMInwoQZCYCdlCwoFsnMLfvjg9/A/ebOmd3ffXZ+2lH/Qr5INkNkxZtQzTsVI+WAVGKLre
UA1HsWRD48Iqfx5+hzIxQ97+BsKZtz9AWfTQPj2LmsvIe/FCLi0+LqIUnBBHV03FwDWQvx9Mu+FY
qmVqcnp/kGuiBCViTmQLCQOycYp78/vpce9407DK84Db2VRly5YdvQi7YqkNXTcd3VBwO+ODazt/
Eo4SIgY9XUYgT0cp4N87pwe8u1x5kyX/7h/f55IFdUg1NCdBNQE2t98Vy26YlqaoUJj4X031oaOU
iCHn34Bgzocp6N2nGoAO/bDKXa4qDcUydMux7UTs23SzG5A+uBgsssu7xwh5B/JkGUU8GX0D+JfT
A94JJ+E0DM6uFxMveK1S83QgX1TNtm3s+P1HK0CvmHJDMRzctqYuFDPlCROz4s03I0x5M0/Z03FP
z557bxlVKYPkhqHahmE46XFwnOKBUEyz4Wi6bKuyUA06So+YF+kywoF0lOJ+/+30uN/4kf+MlywX
xB8X/0rD1h3HtJxUmWHXak764zVsNTRDtw07OQ702i1DkRj8w0qC/2GCsuDm+vQscMOJv6rSHiEp
VkM2TNt0DDkVSUUWmHrDcRSYK8j9W4ISMfLZQgJ8Nk5xd2twIzwGftx/PbuB/ek1nFZ3AAwNksWS
Ldgj9vKeWCIktWEotqyYSjL7Ru8sT5eYGXQ94Qmdpqxp1+A2OJ/2I//FC86O6uDMUvcftFSt+6/9
oLqtYaoNW8O5dLRUV6CXUsPSNVnB1ZWd28KL5Cg54h3RSdeRncCH6Q7otE4vFB87Z09+NPD/Awqb
Yjc01YL0M7nC9lY6KqajGFyVdvgGSF4pv0WamCGCX0F4I/gJyqanGtxdnUm46gdVXl662VBgJoE1
REnOADVfNWxVlWVNM4tcKUOJmBmHlYQHhwkKfacG0LfioR/OqoRekRuqAsXYcaAX5FQ2De91AzO2
mZpuyROyDCVi6A8rCfSHCQp9q3t64eR6w8jzK7wXVGx6w1BU3TSSTV+8Fwy8ZjSYqhRuO8cLM38v
lKBHjH+2kMCfjVP03avTo99dRmM4woLXs6bnv4SL6p/0MKZYqmLppk5MhpbSMAwVtkTFSJQ3zOcZ
8e+QJubM+7+JsOr9H6S86zZPz7tvy8WiSpHFvEqmJauQTwWR5TgN2bENU+eMIiLrOB1itvB1hAl8
mEL+7fH0kD+EzODF9+nH3/cG3BgQVKat4BpmH2Luchp418PNYZML+jgdYsj5OgI5H6aQP9yeHvLr
yKvwctDUhqlbhuqkd4MDfTR3Oxt6A/tcM+DbTvhBtvoxYsSoJ6sI5skgRfz62+kRvwsnr+HKq26X
61ZDlVVcAtyCUgRdtRu4q7H3nfSNT0AvQY8Y92whgT4bp+jfXZwe/Vv/eVsh9tCGbJXpO6rQgIL3
m6JqpqWyoBr2IdgfpUaMfLqM4J6OUtRv/6oB6l5cqdnQAOwsREbBf/af4pWqwmgIhuC6TW0TOBF5
3ef2KDnv4J6uo8Cnw2+Qr4Hz7na56U+fw2U04BB8/FrVnYZlmTY2Nazn7FN8ApjQZ1TNUWRuNaSb
vhRJ73Agt5ZyITf1hhM1UG5u/Xi49Co1QCBSDMYFWG/VVLyQYwDrrqzDwGuJ3RelKHqHD4cvQ9lw
mHnDhe7pJdH534MhmLCIK1V7tAbOg4wwJRgk2KdoCIL/Dk5XAwcijTcz+FlMrHQlaRJzorCY8KIw
R7lxfnl6blwtEVoQbTkcFYgmq6HgONjcIkdEkwKNX1EVG0a7hFHkYihBj5gL2ULCgWycon9VA4l0
HXuTKrHX4Mg2ENiBwMn9p3gtsJiy/bPAJtv/KBliyNNlBPB0lMJ9XQPRgyjP/ku/ur0OW6ei2zAv
K6l4L75uVUh/nASmm/K/mYib43SIAefrCOJ8mELersFbq+0/R94k9iKOwMcljAb7p2Yqumqlb9gi
6hKuZN22ZJtbc5hLNa97liLpHQYcvg3lwWHmDRuuTy/mL2FkqHLnw/FiqroNK0Jq5S/yALGSBiKc
tOw9TKT8cXLE+PN1BHw+TJG/rMEBaC3isFqVEw4WWzMBf4puUdVRDXiNLcuxEEq2/xDdvwQ9Yuyz
hQT8bJyi32qdft+3Xpbea1ih8JEUKPyOBb9XuvFpxJLlNMAc5hZLLZ4U/+MUvYM/X0jx5+Nv8G+e
Hv/OrFLXly43NAevWji3RAqOBP3H0DVolnpR5B8lQwx5uowAno6+gbtzergv+sHUi8b8y3/8roWZ
R8ZtKsOWIAIcex1xwkjk4Wk85KotQY8Y+WwhwT4bp+hf3Jwe/XY/mnpBhfq8ocCQg9h3XcP9mbPi
w/eu2bIq2+yZW1BtjlMgxjsjneCdjb/BuwbC/S4MvJcKc250GBE02Akslo7APsXnEzIVFMvRdZwF
4c16nBwx9nwdgZ4PU+Tv6iDWw2U8POssX6u04VgNFuymZ48pEgqpInSe2ZPfmPA75YgRg19YTDhQ
mKNs6NRA3Dd3/Zfh2bf+bPk88V+4KPi41GfmZQ0WZBv/FRwEpCjjyQsVkzht9+T82mEvZkK2kDAg
G6fgN3+eXtp31n6860fV+svxrkK8CGz33HSvFQS/DTOm7JhGFg5M7tuSNIm5UFhMOFGYe8ONGsT5
dPx+FHlnt/0wqNDAg6cWLDuanrmxoFfm7mFJYfkLMiJKaPxCWXLe4UThy1BWFCYpLzo1iGhw+xMv
Wi6qk0cIkjd0BRk4xKwPxzq8K7qJCF3+xxIDWwkKxMhnCwno2TjF2/3r9JLor/60yrhzxYQBzYLW
ya03RTUIwQ424p1VhLYlahCRQUepESOfLiO4p6MU9b9qoH0++f048CpMBWGVQVQYF/TUcEAsC4oM
6W/A7qNqxKRQghIx5tlCgno2TnF/uj/9bv/sTRHJ6fED/3FtByEiiBBhe5nHTBWFvIUUNBb9D0mf
aEPEuFCCIDH82UICfzZO4f9cg3osj7vn/rhi760Oo5qqwZzPKuOwDzZ47po1Ez+KjGwYzvVEzJej
RQx+fi3BPz9FWfBYA82TRfFC4lfMBA3GHCRSwNYjDNU0MO2oOnJkUx5BM82bHsoSJeZGcTXhR3GS
cqRbg0PR6Qf9gTfhiFQgk3SURTBgWdPxxsodBUnBBIJNTLwCEmFEPCslKBFzIFtIwM/GKe6dGtwF
XW/kVy2MWAKLaiuWZh9CZHMcsOQGPIsI53QOb+PCOShFkpgH+a9D2JCfopzofj79rdz0trB9Vp9d
gXgRTUGgm+5wE3PxPNhKgymqsmGl7i5yOZenS8wSup6whU5T1tzU4Hlw34+HiZ2iyieZCtwRSm7p
wlATA2fIdEye1Y8Yfy4bk5u7JE1inhQWE4YU5ig37mvwOL4Ip35Qrf6KanWKwsymRbWJVVHTTETE
wT6RqFXkyi5DipgDh5UE/sMExf6iDtf0Nvq1efL3SjlqKCMI0G3U4kru4qInHgoVs04oivXOVX2M
GjH2nWQZAT4dpah3aiB/ml61xQORF4/ijajSxWEv2ickhxW1g58AVaWSbU9kz3F6xMDzdQR5Pkyh
b56f/lb+6lUaeYXYEg3hzo4N2Z58Cpcx3JUqEo80BMQJ5c1RasS4p8sI7OkoRf1rDVB/jJaDpbfl
N97HXwMSsrrglTQMTYEIzymjEvPPoxwuMD8kAuS10RKkiEHPFhLYs3EK/GMNJA0rkdn0Jv3XaiOu
JKT4wsSMBF/NKMCPQGcU69UQbmWmNTg4z7mWU5IeMQ/I1yGcILOUH/fN04ufh6E/8Wcz1CytUPOE
9xHB47psWkJjEYLLYUZlhQmYOpQ/CyWpEfOisJhwojBH+fBQA+cYK+H5r//vv8uToqj3mwJA/9ni
1XgS33mRH1QbpeKgMDWq8qZBcEX1B0H+zCGm41Pc/p1StIh3f34t2fz5Kbr3OzXQ+e9Y9DlH4uNX
sYbwWttGeROe0VW8kJl5DmWrkd+C8bzwOUqGGPh0GcE8HaVw33VPL/I7/ajScvmsADUrdaxiw+8/
xd2uyg2LGeJ4di+V+cfJEePO1xHg+TBF/lvn9Mh/gf2N77mP73PcokyHV20eaoLLNKd4oiwj4iJM
dhT430xUnmNUiOFOVhGwk0EK9ZcayBREAwz85ZR/84+jjZo9sCQ4KMOYZsUVLQmwM5gKKpRm7QqI
cClBjxj3bCGBPhun6Ls1cLx39vF+53+zon/VsUBCMAkqkWqwKyCgIbfV8eiVbQvpRm+CykvSIYa+
+C0I/sVJyoSf56eXNvf9WZX+LoAPI6WjIp2uAL4N1y/SKWDrScU/CTk8SoYY/HQZQT0dpXDfP5we
btz43rbSYkgodC/Dgs+zcHG3FoBXoMlYMtwuqOHAD1ki4cuQIkb9sJIAf5ig2N/VwKpwt/VYVgVH
4ePSHnerYlnMYyV8wcJ+aaCkJNyPqRmNMuA4Pe/gzxdS+Pn4G/RrcNfe9p+9IKxQs9E0ZktDChHq
8SSfwsZnCr6u6YqspyYdElpYgh4x+tlCgn42TtG/dU8vd26Wa8+PK9z6TgNpu5oDU6YIfMQWIsaT
FfQUg3+cHDH2fB2Bng9T5G++nx75z96sSn0eSdMmYmgNwxL60RXNQlsZBJarsHDm361HyRADni4j
eKejFO7Pdbhgwx1r9DZf9vn3/7icl1jwAl6usB0fyr/kNEv4Dx10WHIQasL/aHrFliJGjPxdbi2B
Pz9FeXBXg7i2z2FUaUKRhnuWFXzUlaJSibMAtywKhqV1OVlRwsKeP0qHGHpOP4GdD1PIP9egrH0H
9ey9WRhVuOvhKzEQRoiQnMK9iusWqS2sLIwMTTMPdykaxIjnlhLQczMU90779NL9OoCPql+pQi+h
cwxrpcEvVna/FjkAlV5GpILlUCFfihoxB3JLCQdyM5QD1xen58BdGIUvVWaPMmljqbb6jl6JRldw
nasoe8Rz18kxKEGQmAXZQsKAbJzCf1cD+8ED2rTG4dk31GTm0uDjFy6L5GeBm9BikgAEGCdz962E
MmBggYpYqUNoZ14SlSRKzIbCYsKKwhxlx8O3058Gd7istB6bypKl8YxieXE5DjhyA/m9sg71P2EQ
edoeJ0OMPV9HYOfDFHG3Bo6S9rLq3CEUREK8eNFyzBp4IvwM3Wx5QWB+2hJN8xgVYriTVQTsZJBC
3X48/eY+R5rus+ePqnxP7SuRIC1I5p1TiyomHrKWjb6GsiGuAlOOJDH6+bWEB/kpyonzGmj42HR+
pe5BCTXWkDOH7c294UTnwa2LfDlFNtJyPbDt5yV+CYLETMgWEg5k4xT++xpculew5fgcgAquWweF
2KBlwqhQkPISeqVq6GeFMIU0MBZPgTzqR+kQY54uI4inoxTvqxrIeIR+LIbeZFJ9WgTcryYrK/tu
11SEYrJEUuTxFqH/HZLEXHj7GwhD3v4A5c3d1ekvhebQDzyOzcfPAmwK6B+pWehGJDJsstcvysog
g53YGo6SIWZCuowgn45SuJs1yNRKG8l1Yi+uMhgQMfaGDHtD9uwlkoi19lDgSVH5q4sonKXJErOB
LCfsILOULY81CBpBkaGY5S5GFb7CdBW6DyIZDsXfC7cDjKIq829lVZbevIPLkCTmR/7rEGbkpygn
7lqnl0egb4DenhWKJFZLBgIHreuE6SlMJCGI1oArLPWtc2kIHab/56cyBL3LhfSrvOVBOvGGAzUQ
Ubc+qinhNCzifpXtuvAUUFDyGv5EiP78W5h1h7IR9gORlVeOSpMhBp8sJxwgs5QNt9enPwhdhMv6
r97rvmlXN3z2BhXKJlTOQ6cuxIZz2z/UoxxPWMqczCr6WCq5KH6TKjFvhL+EcEj4M5RP3Root034
y8LXKgUWQpetfUMRFa+0HFdgMIKjzGKNi8hdUYYGMSsOKwn+hwkK+k0NtNbWBF1uJ6tqa9qi8Azq
HrKitUR7sm2U5IMVw0zKxu+7KuRFVUlqxBwoLCZMKMxRPnSeTi+k7sOIJVUn0f3Ib6z+hYc0F9lE
43NEN4ts2YqOFGv0rINxIwkiIu+8f4dAMZ/e/02Eae//IOXgXQ0c/g/9aMkv3o8//yToWsiJRNRW
6ulnCe85ESZZYCdqohtoPpi8DzGfP0rHyBHzJllF+JAMUswfaqDjfgsRo17ljYFDgDLzlmmhLs3+
UxRgrAuVjSoFhkVe3SUIEQOeLSSYZ+MU9m81cPKz+jn9Ld9vH9/sqJDiwL+/tz8JUEcEna4hA0nl
FdKJzfU4OWLs+ToCPR+myHdr4FZrDbazuDrg0evOQDwRQoaE/k1UyEVaEnKT3gH+KDVi3NNlBPZ0
lKLeap/+cn7AhTyt8CFtIx7XgRqUxUoXfT2SLePRYLPK8ynwxNx9nB4x8HwdQZ4PU+gfzk8Pfbsf
RoNKJTx6FtkwUzhIzNh/io9olOxmobzoh5FOE1lTgh4x9tlCAn42TtFv1+B+dftBlZYL2FZVFF1l
tTaSD97EOZ0GFYAMNDeCBzSdJiroUWrEyKfLCO7pKEXdrUHpq25YpYXChvGUVRQGsMmnuOFhn0D8
EBz9nCcE9GPEiDFPVhHIk0GKeLcGAv7JC5ZeXKX6jteWCiOdgSaBhT2O+FHcqUhNQlcRfo8n5tES
NIixzhYSuLNxivjT4+nlesdbvvpn55FXqfce+rmi7ovtFV9LCFox0FzK0e00DQAXbv6xVJYaMQOK
qwkXipOUFZ0aXLGdfdrhDWJ2PY5KBSq9CZ3dVg/pvkTqIJ7L1lSU/mT5eQVWlKPmHU7kF1NG5Oco
H25qoNvfI/008gbLCrkAAyguVA2VtaHG5G5ayYb1AJHTBuoKJB9inS5Fi5gHuaWEA7kZiv99DfwE
nX/97/CsG07/9f+fecHr2UP0r/8TvPizPt+fHz8UMkKLHFRzcN6JsmB1xtD3HSVxxVz5dygUM+n9
30R49v4PUhZ2uqe/Va5f0CkgeK2OYyYz+MAglBUoK94rEgKEDQvcQlPORLkiz4USBIkZlC0k/MjG
KfzXndPDj4jNuD9FZnF1DIAeZSLSFEnDBHlE/rKQMASFHarW5O+RUrSIsc8tJejnZij+7Rps//PJ
oF9pQUrWDwMfuHJSgQR3We4aUVHgAGXsUU7lMJ3nQQl6xBzIFhL8s3GK/kUNYlF5qdLgP9BACTEu
eBbj6ngTGYljgKIqyOxOBZDCz17yqvg9osTcEP0OwhjRj7zhUQ0s13f9TaUJIqwjM6KFHRiMkiNA
LHmKjNqirLQ6/q/ImOOUiJnB1xEG8GEK+t2P018Lbhgv1jChcgA+rkixKG3FRE11OCyTexfbPi+Y
8N7DnQwvDp4deYlUhhQx7oeVBPnDBMXe/X567B9wG1do12Dp9CiqYvIuzaRCtIIMZHjHcBbETuSj
1IixT5cR4NNRivpDHVCHN39Zaf8GxKWaSAVEkCPMRrmdjixABxMOupMnB4EWLHsoQco7qGcrKfDZ
xBvsa6AEIU20Sn+BylIPEF+q8oJBRRVo350ZdcuyDnow9+UFzlFqxNinywjw6ShF/boGsY5dL9hV
64pHBISB7FYEOvLXcvEFAK8wMqKYNz6NRiWGpDIUicE/rCT4HyYoC7o10D8r7p6K5G7mjYHbAFs6
J3HgFEZyFHIA2bt3/ynu+KNkiEFPlxHE01EKd+fi9Ddrc/lcoUYDhUZmacTcSUMuVuYS3ttLIeYT
0Ik6eYwaMejJKoJ5Mkghbz6eHvIbb+eNh4u40rxLCzXmbVTOQv/Z/ad4v6IgNwQQ8xWnTkkIobx8
L0eSGP38WsKD/BTlxE0NZE0zBBdYsn2FR8BBwSCIejPrbkHeUjacO7BYG2BXouoQW1s5msSsyK8l
rMhPUVY0a+A2OI8GbENW+rxihYQcU3cyaVM8FBIzi5qoTYG0m4QV5JlViiYxJ3JLCSNyM5QP5zXg
w523jJANW2WbWgnViFWk3CiImhA9c1E017AUdA/jpeWgm+aFUymSxGzILSVsyM1QNtzV4I64GPnP
8PT5HImPGxtYT2ZERzuIChIxAdlpUEJhA+V1cogeWoYgMQ8OKwkLDhOUAxc1CF9phpMQlc8qvBlQ
ZghXM1L8ik5klhaOh68NrSnlDFWKSlAihv7wHQj0hwkKfbMG5s0npF7ulvCBVbf7mQcAxelR8SBR
j2hKB+JZ2BxU13SebP9SJImZkFtKuJCboWx4ap1eT23ukPhX6QFwkFDjqJrNi3EVVSM4yTSkbSCK
i/M9Mf6XoEOMfLaQ4J6NU9SbNdBJXQ9FWV7DBcegAskPKzMCo3n3KdpGWEILW5iGZLwO+ObnfzvB
vwxFYgYcVhIOHCYoC1z39Bs/TVBnYV1nrakfVZubj+guXMCs4lmanFE0xRnwxaBxA3ppiCXR7xIn
5oz4txAuiX+Icuy8BqKqO/T8akMmIIxgyIBxCIXr9h+lYD5SZBZxamsoGpjMYzqvs5YhSMyZw0rC
jcME5UD36vRnxvWGSC6oUGrhmFgW+nSiVWQBeclKvPkGK0a9/+BVV4S+f1aCmvfQzy1+w4DcHOWB
2zk9D86XizjyKi2WIKHNA17IKIpAIleYjwxV8JFUc3Bd5rlQihYxD3JLCQdyMxT/8xo82tzlZICu
VhWqraxmiIGXMawYyV6HsShvxIZZTzNg9ONWP6K1liFIzIPDSsKCwwTlgNuuwQmACWmw9PaRj0zH
WL5WyAwF1aUsHAbkVRa4wKojwOqqIg0/tW9oRYl0/ntUiTki/CWEOcKfoXw6rwGf3Mjb+ROO0sdV
XAkFLNCCFR+5eEIkqFNJSghvhI75vJw6TomYHXwd4QAfpqC7305/OFwvGEy81/5iyCH4OPBw+CA+
BeUexY0LEN6IMgkq1KjUy0YFVCmS3uFAbi3lQm7qDSdq4HQ7R5nrKKpQNOGeMHRkpbEuw/sP1NHc
PaHAwGqgDqpMXtYl6BBjny0kwGfjFPXzOqAeVerrRFaCAWcn8nQSyKmv04QnCMZW1Jg9zOclz/kx
ct6BPllGgU9G38D+/fRi5ydrIFHhXpeYSx8ZH4hlKcp6JOMYBiSNzYKL8kgfp0AMNV9HsObDFOyf
NWgL1MT3xhPgLGkD95+I4YUShNKxUPrF2x4hvoilBm8UwoR/hzIxW97/TYRR7/8gZV3z8vTn5NIf
VejukaCtIv0brcpwOe8/uHrzV4LFQu5QBk9OQ65xY+TPzDFqxKxJVhE2JIMU8ssa+HgeB15Q6Quh
gVqmmmEUkEaTetZ320A94OQiIK+D40SIsebrCNp8mOL9WAO1/zya9qstdIO6dYhJR2ZHai2F0Mlt
ciTMogIqkm548B2BvgQ9YuyzhQT8bJyif16Hu2HovfJD/nHNn6U0wQikaDxkl6icrMIswkkt7dDM
Ly9fmkeIEeOerCKgJ4MU8W4NNM6HJBN2Wx3qLGVAUyBMeH0zqnUaNlIKUJ3CYC0m8oCXoUUM+mEl
Af4wQcF/+Ov092kHVbUqtYXa6JIC2w8ihlLPTFHO69jxLMrlkPdaZEAJesT4ZwsJ/Nk4Rb9TAx/+
fX999rOPtI0q81gl1LVx0O85y1NlLcpy8h7pGg0EUaAoEVIJ2IcoNSWJErOhsJiwojBH2XFfA6/y
+QTtQqt8helo6wR3MQKKinolYr1QOFlGp0p+SoqnoAQhYvizhQT6bJzCfn57ehnU9p6r7NGKXmbM
jsYLC7EdXpRBCPJiLULxA2kdHHIAjtIjxj5dRpBPRynu7fPT4+72o2mltn+mxKPmAdy+Qqc9CyVF
Ggdrnpg+i4mmWYIgMfTZQgJ+Nk7hd2ugabrhAsJm74W56ke7/iBcVRrZC70eeZNIFtZ1Iv/BBRSl
U3XEVOSVn98n6B1uvPPFKHPe+bE3vKrBUUGT8Vd/VWXzCUgpdJG2EODCU56IU8ZCloiDo4RuCEyE
7YVYnltlSBLz57CScOQwQXlw93R6cfUNecVV2iEkhdl2TLThSt0B5JWgsUuaVdRxxM774/SI4efr
CPh8mEL/7fvpoe8g3D1AYwcuLz7+MIZswqsYyKfYEh1VMkzmRmYuex7hxf92Em5XhiIx/IeVhAGH
CcqCTg38kh1vX7Con9Yr8v+7XNH/W+WK2sNKqyIgvAtSCwkjPBq1eMdDtjHXg4qa4sVzc5QM8aFJ
l5ETk47S49K+Or3ESjJXqn3NsQwd+Ck1NCgqKFQSmhKBDaqZZXSS8IlyxIiRz68l8OenKA/uaiCy
usvAr7RLtYY4CsQPoetN0aKBLGVYMRBmmihKyN8sbvoShIjBzxYS5LNxCnu3Bun5l1E/eBmePYST
bdVdwuEuMy2LJYqTE6DAroeHHxRaizwqfocaMRPe/gbCjbc/QNnycHl6iXQdeXO+LT+uP+EoIJwI
UY/EtsEefZaO7BBEPO4/xLZxjAoxC5JVBPZkkEJ9/fX0ULv9ib+rUFnFtldQ+gwK68FNkzOoSmh1
g9p0rAnOoZNE/ql2nB4x7HwdAZ4PU+jdGphQb/rB1qtumysNXVeQfpxlgUC65JBHMwm0BNfwjDsk
9OeBP0qNGPd0GYE9HaWo37ROv+EfvLFfbakEVP5gmqWl2wcbaQ54E82dFLjxkY8pFDNlCBJjf1hJ
4D9MUA483JyeAzCdeGu/uo0voa+Wij6YKnKNM4RzDID8Rxw1q3J9aBmb3/nH6RHDz9cR8Pkwhf6u
BsaJZhR6caVeG2Q1ofyiaiMWlN+hOegVlLtGsgfrjplME22/BD1i7LOFBPxsnKJ/VQMlv11x4CL2
vQ7YTRV18wXgS4ioQEYNelPrcOrkd3x32D87TowY+fxaAn5+iuLfroEXobmdRVXWoWDlQGwVljne
FKX41ILcQX0ESH1eDYTol8fJEXOAryPo82GKfPOv04v8fZ5VpXIHobmoko86+cUALYTyQh4hZPcd
nb4EIWLQs4UE9Wycwn7ePT3sV2HwuoyqTKIEvuhegEbgpHWoZKMs3b5OEW+jSOwKZUgRI39YSaA/
TFDsr2pgWmjNUfU7RPLe5Ky99IMqm0jAJ89SiVXynkXKkoGAFYRqEV/xb5EiZoLgVxBuCH6CsqVd
g/fubX8RxsOQ34cfty5IUP9NFDpQLRPyPaf7oEg4QndZ3AQvA87/aOKWKUGJmBfZQsKBbJzifts5
vShqL7eVGvUhh3TFQsI2N2QW714JYYumDp8+z6BkTrO8CnScHjH4fB3Bng9T6Ns1uHzxIKnwtQWV
npl2NCZqREoni2th1ShYY9Y84MeoEMOdrCJgJ4MU6rsahGfd+s/VdhpAsjwerShmloJN293C9GCy
brdZFV6niHoJgsTAZwsJ9tk4hf+2Bg8sdEZee1uOwMdlu4mmiLBkGhrCT/afopBhgh8RWg460yQf
ImOOkyPGnq8j0PNhivx9DaJzXbS+RdjD2aW3qPBuRUakbCEDFTFYhasVLlsTzVeRiMRDIsjTqiw5
YvyLqwkXipOUF24NvCedyD+79YKxV91BYImQKJyCzmXpTi/6tFCF14LBH5V4MZ4X+qVIETMht5Rw
IDdD4b+tgXnzyUdn1oA3qj/7H4+NTuN/clg+LpPQWklD3zJ4UHg4Q/FosBqkSNhQDN7Tj9wIj52z
IoW/Ik3MGsGvICwS/ARl1dP16ZXSFvpvoESs/ysIzv7YgzDoh7fhC346DBZ04GyC8Xj52v/zk8Ra
R5sqyxko3hWawpwE7NlGHsZlaBCz4bCSoH+YoKB3auD2aobTMKqyHJ2Ea0KVYWlDZp5IJYWfF8E/
iLaGb2z/IRwoQZCYAdlCgn82TuG/qYERtIVqvJW2tISVmbVJ12AWKkgiDfnA+JiGmequxPZfghAx
7NlCAns2TmFv1UA1/elPn73ndYWedtZkT2e3smEXgYdBwtJNPI91oo+WoUEM+WElwfwwQUH/+f30
8r3rQ9RIsIvEVeKOCAaY/dHDOJEmqE5Q2PfobtyArxF1/MiGL0mNmAOFxYQJhTnKh24NnsX3Phrw
VXfJIsbEYiZoYv/EWxilYFGegH/Io+AoFWLk02UE83SUon3fOv2ubw79SZX7HaoLbJuaZqnp/QmN
MmfnlCyoNjBQ4AVAtP+jhIgBT5cRwNNRCnizBtu7iXD/KKwyLw9lBiBGDJR5SGUMETGsAK9m2GgK
wU9VYlMuQ8k7oGffgeKeTbyBvgbazP4YVulYZDYdZt3kSguRMYlOU7TH5R+8JegR458tJPBn4xT9
+/bpJc2d9+oNvAX6c/Nt+PH3LVNrWL4dTG5FOaMjlgQWfVQdO2j5eejLESNGP7+WMCA/RXlwVwMe
wB61RGu3ChmAqBIVyVyOzM2aRT5AvUTjHzy3VIP/0UT4lKBEjH62kECfjVPc3evT730W7FKiKvDv
mQ/+u0Zx8HXZj7bf+ovlJN7vlpzhZT91RjbJ4zjy4F7nW/HjAoiV3YC5HxVRikbOvQUHlVBgSuB/
LNn3JSgQ7/ts4Xtfie77x/PT7/vrqOJe8iioCqMYsrN4z9ria1ZC/Rndti00PUz1eqJlliBIDH+2
kMCfjVP4r2ug3F8vIq8/4Rvw47sdmbsorqejqKqwqhtC3GzD0XkRAmhG/E8ne/84Oe9gn34NCn06
/Ab5Gmj57ajfD6otP2OhyAPrC4zqJsneJpmJqImCEtBoNQl9aP+hGYplSBIzIPdtCA9yM5QN7Tqw
oepgKviu4E1BCDPeUvlnLcKpLNRfQpgh14OKW/94VNc7yKdfgMKeDr/BvAaxbOfBIKyyeZLEeodZ
6NnMam7sPzDV5LCHgceACwtiSZzRfpweMfR8HYGeD1Poz2vgWL/0K5Y58A+ioAnAzwVq5qCH/4oF
87NiDsXtXoIQMejZQoJ6Nk5hv6xEu//jZfMPqjsmamXmv7vwYq+FUvrxNqd0/np2/xXxa8nS1Okt
vI6TN+r165+fWMgUkj4hU+AJRL0Mg/kCM/ci+5UF53lz4s9m/SgOuTOZM+Td39X3FjF8kHg5IwkP
L2gDFzc6g5pQWNcwgqdTqqYj/RrWa3gIWAHvAH3Lh39+YhXvsTFQ7IxpY+jdhDO5QMvAZArikSlg
cKTt+8p94kCw1NlBziea/vssWE4fQj+IF/jFFn7TLPk5IelM8s5evG9+MGA//r+cwcJf+kt9dL2c
3gz1kWsp/elq6urB1pWGgats78fWhbq+2M6b293jfHApBy0nuhgZLXvYNHqfJ6E7DF3dasZ6Kxxf
WS9j09Xla8f8Np8/mL37ndOe9Vx9cmXtvtvL25GFgjVhM9gqrh+/zPWvin7bG3RXvevh4GJgNZVx
UzE8f9ixx/fS8t6afZ6rNwvzIbRv9dHDanEzxn9vpN7Nzv+y2LRtO2hOejeKEjVV/z6SQtfa7pq7
+N7S2wNp6MrjZyu46vW+rZ0nw/8SSv1xFLhL/T7abd2FE7nB6nI2uZuOHvTVtalcrno3Rtgyg+7G
cMdaU51fSKMrNboerj11NXejcOgqvUVztPw23XaGWncnX0vj78ru52p8bQ3veouraXxtbm8G63aE
37O+NGdXo0nbcG5NpefuJk+OcaGOm/HGDcdfNtu26V/qxpehc6usW6PJzWJ2tRl+1tZ329XDVnYX
vYvh8PNu9ZcUXk4WgSuvLrXRgyW5Pe3KWl1Fux8XxuBK2nxm/wsvd/r34ebrctydrWVXGt1Mp3eB
cR/pnfmi05vcjYZXktEcjVtDu+UHbjB3x7uLeNTemp8j6cqauer4bqZcqrP2fFiQxoV99xLOtpE/
GMbJ4c3++V/dcIr//ZPJgsNg8Z9YkooKdgAL/3gjG/imJ6e/+Folk+VEA/TvX4mC795k4i/29Uwu
l/Hy0NSWnaf9Wn70LfQdxEE14X7SbNNSYLvhRx99jtBgCjLBgaNcQ1pWdvRZBp2CMogoP69DMqio
spqdfVYdHfFvzKGFzFL2FtB+5/BDY80ffUgWA8UfQDIjECWd8LXzR1+3pvFsBrHxGC2kVhxr2G2X
69DcuNrC+MvZXPrI4LnIQSWQN0ya5KTN/k9CzYZNS2WGW5VIG31jb21kUC0eB6F+Ne5JF9NAvkBY
ZVMNggfZjn78+s+xb/CrP8cQyAm3me7MZrauLh6VjXG1kYPb+Upq2XOpFYThw6//lKLA5Pb2j1l4
IkCWI7+d9VTK/7HxcLKdOaNd/DjxrUtzYDbnY0t2lVHgbob617ETPqys4evQ6nWdYDp0J6HdNId6
UzKt61WvdyEvFo/m0rjfRcHtLu6sNP16Ohs8qvbgBs3Bu/EMa/QInWWj3ctyFTWj2Lm3wrAjzZZ3
i8C+3MiTW/Y1Yc356YTm5VAyrsax0trJ80tpurwb+NrdTpnf+VbgOlP7erOyjWYcaV/DyUJzR7rd
NXV7447mix/yutc1jPiz0fMvVuuBq0yjq7mGycFw8lNXlheL6erHZNyUJfmLY45buxk2ykRaNUMt
+j6I16umujau9fG0uZat8YViLS/ihX61ulfD5dRdOr2Wve2okuXt4tVdbxk8BJbytDR7raU+6wyW
rj5V7u3F8m5shz8C23+Vo8nt3F7J7nzRCjaG5Iby+mYXb76Eq8HNbhV04rF5OVUG0+ZYBhDGqLWK
jWY0jX9M9cHN0Jpp7s6O75xw2hqtJg+rtdHUlcGTHf8djFZ3k+HgcjFVH8ajvwJ9Cux7L0N1cquu
nevFAL/z1/uE7QKyJTWca6Qh4+wjIgP6QH6XBONNNF5ru8XjxjGugt4G15L//Os/oUA9pH8DUQco
osOeq7ANk78Rb3uj0Fqb8ePSlD5vF+a9vA0f/JnRnGnBz9ESV+Nu8aO3XfzQZeO+N+59DtTBszkL
koilRJl7SL5UQbkQnAhkYrMHNbNR66Zc/K6j4U6KB0uciMVu2pr3Rs/b9Rcl0i42sfp1JEVzd7oO
fwwsu7vozTrSwLweS37TXkYuVJK/VzPz6te4mG8FngOtSUZ3OQP10d5gH4121iZcrYdP5nTnNIfh
AhQ4yldzFPxc74a7S71t9abW5UzTEVaETTNQjLvN1XY4XrvTxW58sZ6Mfq6H/uVwhRvUUhdutNxN
3Nku7AQr69oe4ITsVpuWv7GmriHpV4PxXHNDeyO7S1X6W5kqF7tZ3BpJ2hX8CD8XwM41e/r1ypl/
N6EoTFeDUTNchStX2+mGawwv443VHarbp8EYZ3w7ee5NzOfwixX5r/bW8ZvTtd5Ww8GNtt48bbXg
dr3uBa5kD19lKfoRbe1Jc6JpYPrsariaXGj27EdsjkzXHobb5ng8dzdL+Wnp4yvEvn09HMeGO1p1
f405e6qQvQjnhQKnNYq176s6FvfAwlqF4caOhk/j0VptWgMlbplacCUvlKtxuIOGtQva2nQxcsGx
L2N1cDGab9yJE03dcNazcRUN/p6MumtTfVlr+uexPmivnO3TdAX2jPXphRPsYlddhBM3ijS3J+lt
TZ7NXcSFNleDyffVTL+yFua1v/H/7gXRlTG+H460dqBLrXDaD1e9b2o0fjY0KEMTdd7R1d3T0J60
5pCfexxSdSU9DETlIf98RwMq6EN3/gvi8cK/46JitFd2DlpTux8yk9+C/lBBt6qJMqXh0L//ruqG
Y5iwl/nXFJJ48c/09YR4BrQ0h+EHrQiZwgAJk6lQaNGDN5KDxxt5PcFMbeDRhFwNxKCgpqsCOZC+
nlDzCkWAmJkDzz4bstF2fkeDenPnW9Bk8Lt0tMCSEQNAJe1obEbjQJ/Lnd1ggl0bfrFXw1FTX09v
bWM+xz01bgVq0FxI1850Zbo9Y/UUj6a3bK+NVrOpO19u3Bx+AqGrUyG3J4k1qpD3kckqm8/pPFPL
0cbyZCN3YlWOW4NBtGju5Fl7trBvF/FOdqebOV55jvpV123fnYejz/5Slt21FuBtY+vj1jpSPvd6
eth0jLthEKp4xkitjT5bX4zUaOjOTKfb283si6G0+T53lm7PHA9dY2cPLjZzdeIOYoiYtfyyXk8f
JuPgNuoNboPRpWP8gITfXfaWrrybq83FQjJbkQMppjiSNxvcOuxVOQ9uF5HTtQI8tOx48rzZ6Dfx
4O9fQ8SCIQsyCXonlDSkijOjF0oOEcV3udsoQ3M4ljvrsbx2N5ESNOXl/Ic2kJbufKe7vtmD1iLH
c3e3Vlth2HaGUstfDy4DadqJFsbnkdm7DHuxfNFbRpBcu+lFvJtYTVsPNRflR25Hy9GLuUxlyLv3
qZhuHYGGCngDgcre8jnWxupmtjF3odwZb8z2ciJ115tecz2FMjgbDFvh1th+Vjar7kKx5v+Xve9a
jhzXsv2V/oDLG/QgXm7EAU16SSmlpCq9MGSqQBI0oAPN189iquqUpC4zPU9zI053hUIUmXQJbLPW
2huM6rzCm45hJk8Yu76nM8dJYBm1YDC1kakM7sEh0g5cZ9hmM79WpXaXIvr7/cv+GAOc3/Wbe/4Q
i/BM60ynwT07k7eZY4w9mhlH3avMPwRWzhJNvI2szldCFQrwHMeBsfgw8DnPLKMX8XwzO8pi7uBp
oXLIJjabgz5nE6NWNkflXFy1RkIReqRPmZtnviwmfx40n0pb+dwqb6ppEmwclWC9Y+cI4J3WT5rk
qVdPyvRaptfqkBQtaydrlyb9IaYdUALtlMzT3eJrSg8OyJF40rHoTMbHLvQkPVkJHNQwuC89ty6b
3MqZ07ShoDNnJa0ehdsxfcrtSC+QDk3CL4r6ojb5iwV3v7Jm9w+O2fgA/GCxS/SigJYMP7GeBKzs
+8GEJxmTNk70m0npV3Vx1XE39UdRPtg0eap7b2MmA+t07TMZxoFxCdjh9yPjb4bKMsxlETX8jxuA
TPP9DTSlysckm8ebJJc3eq5tY6+5GbgNi1DgWwCo5VIR/v6afxuNyzWxYiH1dHTzRpfW99e0xt7g
LsKlG2h5T7MrnuRU7JcI9PeX+Zjmkg+X+TDovVTT0qLHZbwixgCSa3NQq5Y7CYub8moyO+ufv0tr
cUBo9AjE4G8Rf5I3vdk5uCB1y41rjn6fdczQ6seUdId6EC9DbR5//4zLykfv5xtaWCGGhila3icK
Xd6/y77OVUMLfbwhNL7pK71cTY1MmFmJpzrjs49ASrFOMpXTE6ec+4Nyuc/biblaVge29yktSeoP
Rl0wLjZFom013lFflF3P0my8rWS/sWuAkY1VkVADesw0+5D15Y1Gyv2US9OntOT+SMzIbtMpHOxH
jKEk4G15lVf2yijhfZ16K7v8a+u5jCSuYLFnr1KjVYzK7pqXADeT8SDb5pOLoM+w6hsd7pNZRsna
FuZcVo0Z9Xr7Ke3n4PwG/xMT/gF7Nxdb9OuY8AYaku6v9Zf8S/n4f/76V/v8pWxR6nNG3E7NuWHY
Xy+Pf/l9mTy+CxyX034LHEGVG4seHzAaAHbEjpiB3wNHkC6wfeC0sJQFiJcFkf8Gu2voEwm8Dn0I
0aMQRRQo7PoROdpo6eBhyfJvML7zT+LGpWbyzdzBrEGd8KKrw1KH1EOrLECDbz35PBYj9PLJ1jTt
Bc0obgpX9lMQm7F58JYfY28WQUF1EZw3zzuIyMjEztuNmZ7aIXXXBum6ZiUdxfcFj1931rWF40pk
5a/nckUvI9GVM5up/lyRdPA9PnRXxKuB3aiyuLYmIYO0c9OTUzmDL+Y8vZvjzGMkL8UntWRUmuXI
h6aen5J6mJ5qrl0NjRu/lOa0jmun5QC0JcKQVktZkvpmbg4ZK6uvuWP3CRsKLTRNrn3R9ewwISN+
Vn1/T+qufHQHkA45+kR8lk2ORLm1PCZK93EUKTk6Zpmg106frxvgURlYGuOakFHuhd2RY7r8mLvA
7mV7PB/fOiQ72NNwOG+dD7Jy7q4d1zXhbh3yeljRGn3YkVILXk+rG1niD8tlzh/JnekPsclZDv/u
C1/GIcpD4Hc83cAKNh88gmnVVqm56RbL31QXblzd2ZXgdzz2hmhyhNx2OYiNkpTST4tWvMRH0dne
c+ZMnT+rwr6UTTZtkbPXEdGs9o7UGSoRcGCNKLacCnU3JJmMcmrNW6vJzUut6nqfV9R5nr4aPREv
jpUjoi+8/ArOqdhaUzNFuS7p7Vg4d+cj8jg9jpqh3RVZmkRePMTbdkjkpUm9GYHBUD5783qkXvbi
lg2SHMOcrixPUDAgrRtRj/e3VWF9Pt9WNzoX0h3UfeHMTmjFSu546pCLcZgAzMF9PjX19weYYkay
jh/1KZ42GEvpahxFfMoFeTpfLVbWXslRu7ezZkLrk1RHSmCqC5lLzZ+LXDxlVLDzI8zEBYaRxN1R
NIVEzhXXq9qb1cnutC/nI5RhbcvOUp/stGpCV8+0XZ722cWg6jxoMS1udauUq871AmBr85632bxv
eDfv5fLjx+b5t/MhBf3iWqLfnY/68efzb9ko4MzOh1nmeJVLo15/+5tjLXvOP8+fbGdDMbTrtMMP
5/jZecWokqA0pA1/ihs8X+Dtec9/9QYqIq2q5bfLvB7w4TmmCThxX9LXc5w/9+Nxf1z6/BuRLd/3
8frHn5PE/pwYacaQ+rhbSwx7R9TxBVl+eJNGL86bRlJcxk7WbQ2ZOxY772g03Qo66pTBh4PBWJQ7
p8y+Hfz6kTkW15yUfPvjpOePSc55OGmCB+cLnfeed9hmZ+yEwdcfPnDelO14q6Z23ny4dJnoVaiL
2PbPO36cssusbE86EX34wPlspZF+np203AzjbEdvPN/VTyDUpZfTW8OxEMcuyg/gjiAMQxHC4kne
5HxQy0zCo2XH8oSMTJh1Xgdmn4lgiontt6kqFMuE5ezR5Bjx1vnXquuwHTdhbGvttsKMqS4yRzjR
mMQJE4S7+9acTS/6cXScdpzlnuZFr5c4n6LIYpeBNsm2BR8uO6ubLsdBz2/Rwh2h2KB5+9Qt89vU
7DSWWPmwPe/NM1MEI1zBel4ORig8h7iDITpvmmKWKw9xXnDebLxcbgo3B2m7HDxZ3rDjfB6Rg+PM
Mez4RTXpn89bmErkSkvl5rwFFonetN5tPpfm4NfexNRMi5vzPlNUe2MuiqvzljcMsJOFOpy31Cht
pnMwB+dNu4+JDwfirs+bAxcV2NHBi9xsSC5moVX7xjaYWQrAErPlnZScAq+tkuvzn2hsP1BSmofz
Pp33wk/tnG/Pm1aSZ2GG2Dk6H5up2lxVWTsE581RuHQrY3gmfTm5lgCM73tyff5oU4IKUWCwVTnr
ykf3nbBGs5fjeadb6M+jmpvD+TyGDqwmTzVz83oPRMkwRcuq6Lyp5jxeYbLVwUwGeqJ9U+6o1CZm
t6Md/mG0Li1Q3o1WBDVLyxlUPJro8on1sd+PVk6LnBJl9cwg0mWaqqugzmB/laeKQ6flyAyw5XFL
nPqJnTeq5S+VZd1PnbQPr0eTSgN8q8r1eWfSes6K/vtcLQexPRbNkzMXCthGLYCRM6skcQcC6tt5
4qy8MY32KbYLtclLWa7sWRtAUMuv86DKF0BAGxsU1Ce99jKQSqTd9+Y8HEhpqSDrGvXAOYKj5VDX
AzpcUCVuyjpP13ptjutxHJtr1ysA+C+HOGUNfzi3j/ChOaK4Ib9QkrsQLswqHAan3daCZ9uaupxN
U0WfDTLt7K5KPnXcMULNbupdMaXpZYlk3FeNGp61htHG8Z4rlXR+Xrnz5ahsstVzUwudzGnuc7u9
GJZztUXzjLjHOKEer10lk8g2Bo/jo1NB43A+RyZUAN61f7AGbgamURasc7WrlOOpIb6GaKLt5K0s
4+YCQeWn81YydcNV6sidKVx56w2zc+3Os68vWwadq9tjPwFT+k9GdBY1/SEjOstyfp0RXaT9l7eZ
zvnw7xA5lqInWIjVw2QzIQ1YVs36nuksq9QjB1o4OAC61EWW8T3TWSp7HJNAUQnkGg7mR56DRb6R
OgGXcbEcJgAF658h5H/Do6luo0kV8irYhKUVxodUZ+BunBGlyVuFBYTrOvd5bl63PQWb3A0NE057
lfBrPS33fC72JAXq2uVT2DZDzVRvEJ9n5rYY886fBvI1JVNQlbUeVIl1x4E0J1N6XyXZs/D0BCy2
AYoJwGdvdDI0tdjPifO5SKZNQlxAn+2Wm27QcA3SmsKv+bxLrWozmmQzEGclBxB5UAd13eWQJhep
rkfuaGPKjZcyiVddlq1dqQ5Ohiw1CRDzXfSDE8nYWQOUCfqijxAIb6YSUzu56WfIopqMf7EMkHKV
rO54KSAgGp9o48lAE1nIHdDafKsZt+Z4crtaX9KtT5NRs8Gz90NXsbSl4dzlnk8q8dlrrEsQfNu0
ugT5cQdr2bKB0K+qvIqHjDOel1cd1XalxUnUdelaeRaSsQ7otCmKz1IUK+6Rzo9t/TOoAcXqvDxI
Wh1sUbJGj1vwgXYV6E7HLFUmQWaUpi/qilE1NggLZt2neioZbI3wra7ys8mKktoF85+8aI1sAaGa
BuuzFvKxXoBD8NLAtXOJk6hno3BCgDVbUKJwfyNhtdinMt8awjjmU7Ui6RgSrfALr79GDhg1vPc7
Y6+EB+VY4nvlwpo4rE/Gi2Sh6+xyvOhgLMnYl77lJi9pzXceQJ//WKT/jkUyHcCxv7ZI94/iy7e2
Om8N0/lTr4YJq6L/36XfBJqBowUsFE4IbF/t0rJnUV06BvCPRfuEPd91j6gbB8eEtVLAyyDeJbiJ
77pHrFaDClxoIW2okSGrtP8JAINrvotUwCl6FjWgR4J5BGXgniOZN3E1KezSi1F5eooTv+lZBpyy
YuoqHSGDCwwaAZwZ7U1Sh70IVB9a4JGrTeLCte6JtqNGmKXLMXl/wYeTE+8689a0MSK/jrpgVQ50
HwLFbKfnT7a8rZyrrL9Q9sruMSGvSv3JKj6lIjT6KyqObv2Q8q3MgwGKw4rlJBAATtuoN32j8nXA
Hrk/5z7dZ0OossABV12zmLMCQsKBeYB1+HrMdhn3NbA9E9NX8aPHWfMgv2Q5ZA5+LkKqrTHL8Yle
XSAzTuZjPd3RaUvtoK7WaRaNNktEQMdVAdJdRrUZymHTOyvLjNo6JMZODRt9DqwsLJognVbKCB0V
QJDD82jMNvg3fx0M5oBJ7NmYM7KdSGiScDp5MrQgVlRh40JWsWrqoMxW0g7jMhgyXxmBYwUCuo9b
pIbCWNlTIHM/nf1iDJo8qoegy/0shVnz80+1HZE0mD4JmLHC7ysGfKQSfmX4NcQb6YqUkadD3uLD
s7TrSg+4wYpvUcqvebilldabMHcZPFgKGuI54EYgkSHHex/mjoacaa8c/UTGqG2YUV/C36xK2m5i
Ld0kaboC67Rx+2SVSDtqieULz2BdyS8Li+4rYYXCGsCr8igFaJe4lT/1OhQIoD70CVqp3k+nC6Oq
fAgaYHRtJtqB2dJgdflA0xZOE1hOf1/Q2O/EY2o7virhbZCf4szaXiBQ67XjmPW+i/TQBss1GA0j
FpRf/UOBO66be6O4br1twi+r+blsHxr7OKQVG0qABY9jDkAFglMuDlN87IuHTD9x7diNp4mupbF1
3Yyl9j7pH7TxWUvujeoeJDLj8EreSTMfVHqvT7jP3lCRDTGqRY85eC5Pnlxnz617ARlZt6rUKR1O
tZ1CPgwlrv7skTZQ+cBci5kZ02jQx8+EXsmwkkd38Du3CXKQVGLUfSO9TKCo1Ww8Xn9qiq+V88y7
da4SRuJDRW88YwvEX/UrFUdTF8U5ayu/HiMvvZLk2JN9Rz8P5XWOVIIeRX41i8uMHMzhxMVuBsNL
mFGuMAmBXHl5FDensbkreST10CJXQ3tfYQLTk6oeOSajhgymvqf2BfLGfDgSXEPuVbl3+ytT283z
p0y7bvInL/ar7DK1N2XxRPrP+KOo78d4bTThWB/H4camN+DBUhDNJmvSUJKNDRDUDvAvb25bejQ9
5lk+fXSsx8KflGLchp3I+oCQkKgdye7GebFkBaP2fRGfWudwVDBLiGjyZGNKGCQVh2PpQmwUh1ai
1k5nb0293eixz8cJ5s0NwH+spdZszZSsoN/yRVut6+5/EOr/99Quvzzqf6HcBcT879zm1WNeTM3j
X//q4AHeOs7z5/4d0aPVItZrQx4NzdyHiB5dMOH6UPBN4SSdpS7gm+t0sHq0pSPI98BveiBVcSPf
XCd2oXoKfaE8F4oXhODmP3KdH3h20AbEMyjWuETeYIG/+GD8uBjz3JUyOdLLwa6gh2deFTmZT6yT
ww/ybsxey6h+aW+XDOENsf+3Cy5yjjeuehoFUemEC5L6aFSXCtPRC4vk2unB09lM+xMxbb5HMfCi
Pjzhsv/NBQWNJZ3MIjkaNWRxe9lt8yQc8ajKr52oSH0Ez+21gLs8xoqZRpCXQQyv2K57RBLQy6og
HiHsD/mfRA5n9c7v3sUHgKU1ndaUcZUcG/slt+6gPsk10DrsIYfoNt3IdlPF4aKrS46d9dVFX/Tp
PqnXsNcWYUl/TXDXUIMYRSilz/XiDoRrCo2LDN+M66u/A5cf60r+9g4XF/rmHZaqFamn5clxvpka
sEeh5yuTHbpP6b0W2OvmNtmDCZYpq1x/noMpC5varza65SfAOr/y2+5q8ny7geaGQRU5McsMdO3C
CMwukiWbV8218yhnZsaMhoNg08gmmz1bM7OKL/qNCj2W7Uo/vaEvU+vXZWTc0fB5vO+27rN3qg7O
wbotUFJRr2D5JPclMvB/x8M/eQEIZn86bKE2w/JayNCdD1r3xHMq1PJiFMny0nswhlWbB42xn+UB
1EvWhVXqZ5/ps+4w9aUqmfjqTmwYmbO2AMi8mPfZLQIf50yh6w3L8HyEWbkve6RnLLFfYniISWw7
RUG0lcyxL/qbWbChDnTja8dB4yUrhRKTFvFZ6+sl1NfPdbmi3dZrmCN84QR6tgNrZ+ZBtkfcCP5h
VH6h+1CPjuXntoCwmzldkE+rFEFodjE9JSPTikuoLfttdkuGrRr8QrJU+PnI7AS68iCTPhJYm+B5
6jFAcM2pP5ZMmgDTImX4dv2gOQ+xZJTjwTU7GIc9Lx5J/5LYnxrussYIm8TPjZXTPWb5ukqdVW9f
l/NDYUK1hCHT5qyIXd9Jq8CpQO0VTKjPtL2oNEgsbDbRnJmXTXo/pzHLetsH1x9MfTgaPaPVqtdv
zP1sMZIyL4ccg8npRvGg1xF6h6iBwu8C8WfnPUIbzhLnyiMszY85BKz67JPNnJp+bzzSbGchQLLG
reQ3ZJOo14qZX9o88nMb9GP0fFDHOA60S6kmkmPeQw20daeNrh9Kb8UTP256P9E6AHl9KDCQBv0w
QN9f7Us96vJjVmWQFb8Mg2LN9CSMYPyq235SsOFSHWOIwjTmqjDetIi7KmbVDDpwCWUSQ/hnCcju
GB6qXGmTz218aQHEYhqBrMN3awSEsDd70YXdhWyZ7y985ScsIQsFB/ctM2w/TwVqOXABNvpNs4KW
l6eMfvGeuotE+s0fJtnS7uEnruHHW/oALo2TOXpGhrfkiAjxZnlD7/mFi8BzCkS9smUYS78aw2pc
y+a6oC9jAdiiQHFEEtUn8YyqK89ag3Hs1C5p1uXA6KnqWD0FBg8qc60jffi9WbD/cMcfNfFaaqC1
V4o7rq87DcVmayIDyGLECAkirF9oyFAz1xI5XLxpmmuv/UynQzkE7ifnroBKTWOaEyC/Q9aRhN0z
CKs6DtvxsnH3dRwooP5pYEpfS4NkgILTr3ZOh2wqqJxVTl5ryn85SM2fhQIEGRAWdEQoAFHDeyPf
2Z1MpoEnR+9BPGoREkmIFtCglcEDWTz0vmoQtxGGYjrb8osEt4QAnhUWK29//1pNfZkPHx3j21v5
4G9yrRt7SjV+nOlhzJ7aEBq/KQ+KIeBF2JooNvJjK/J8ygMQAgboNB8ktkB+TX3SMbVDxG89DpfA
zI10U2r+aN8N9qlzsKpLNPURvXKyAL4oNVbC2jo2Z8OdkfkYTx1hy4z7TKY7cHOdhd6YASivQfpT
mKDQrsZwHNfudEtIy9IEtq0LJ2ObxqG46xG/dKn03ekAxpTWRy8PDLUuqW/KbYFkboi8xu+7iPC9
fMmn3WhCarpr5NYxtpJeUYVB7x5SpEqtYLLbgYHs5ks6I1wJ9W4z9fCUKUIDDoObP4MUxRR+IA/a
vBl985lMl5N1TcVm3LZJKJKw8OBJxUNSha33kI2hW/jNGCRi6+m79tlNb/MpIMPnoQ6zghUQN96i
nECxHGIeUfp27xMaVClrWjbDWOiBsBj1kIwjfWHSQUFFoCBNC5DADWRtUL+nUXabfMEpYm+j9yEB
isLXcXoBvivp9p7JTMWGOTJPibXWOmYDHDZ870vSBokDpo3BVVjwGas2YRVKStOwyqEzO1jDHZnW
HgouAAjLdV+DHmX42lcVEsLaJySwUJEiorIIcdOOB500Ci7aSzgGBIdMpBSlEDf4JkwAQIYPeQsd
fLvY/H7U/tR8vR20H0KEEaX+Fpq5Y/4cAPB4B3nS672epAxyGlX4vLNZPX6qeWhNfgk4RA/d1u9b
v83Xc8VQqadVBwXnqa01aHpmELj7NBrFhXQuOtBE3E/4H5Qs1s/80ttb/uCXVGqMWtwlyVHcNbYP
mcTorSweaCYsjYryz5tm55oIRfc5WGMwa3aU3DsHaI37wu9QlGFEC1LR+8XMppDcSI0B4+J43aEz
sP4Pd+v8/G4dlEqiltpFJf17A+VoWVrVo8ePwzYdN+WlUYfCu8q705xCfD/FgdO3KxM0GYIX3u0p
D9O6gjb9mtTBgKAw3onBl8ec+426bafItq+d8sUaZwgUmZ4EBagGhKPhBCniHLbJyibroUBAy5wp
rGw/a3y33fQWDgiA+s+1DydbB/la14IMgF5xp8Omj/8D0PqXWTOs+49Kkl8e9b8wt0buunjTfwfh
S3HvuyL9Q/qCJSe+d3t/m15/++j3BJuQpT0p4GXUgqACZCm8/06ZLbtQlYeF4rBa3GvN7rcEG2sI
mVjW0sESE5BxIWGHs/uWYGOXsSgGUZALNSyBEvefJNgfcjzA2xAGIrlGhSBK/FE1tSQWb1Inw05p
QgyXf+a4Pgq2+TOeYzMra2fl7iaxrocaOLQ7WEFPICYDReXBzHn8ujanG683kM3Ji9gAe6U5m1Zq
68ZTDyOZnw05RFSlUV0WEWo2o9KIH51OdSEa0P0hNDirf3/449eH8Fz0WEDzQLTHtz88BPhit00M
hYfIQczpenWnMm2tJ0XAeXsh6nzXG96lRrGzHgiUQGo7FKhWMId7zTQPuXDvGtpsz+NhGaxoBPEt
K/tQdvVh8//9csj/fzsxEDH+blpsq6Rsl84Vf0edlg9+nxQgi20PY5hgedwP1erYhRoBirJmkMxY
1ewH6oQViAAGWShkRbUVlgBcdn0nbLALUaEOMMrCEtMLTvS9Zv/dF/Xji3tbSwrW+W18t0hyMeOw
xiDWs0bnSXdZa/DtpIj7etSIm1onu36iCboqzBdVk/t1nzUA1vVg8PxqCAaQBpmaZdB31bpydrQS
n9zxNOhozACBTOP5LdEiUabb0tpmDfDTKrLqL2asgmpGmYe88AT0FhRZ1mxoqyoBDO+JkOirnmZr
w3DveOdrCZhmwdrmdQWMd4Pz7TOevdHbOfPxGT/4VluD+o8UwkIUEDnu9digWtoy0XgDgmK/0Jo2
chKk5KCkORXwSDYJ86Gwgjy+HIxhX27qoXoqFAqkZYr4S3jdtanLx5GON7UeogyBkkgrX3Kldqoy
r6Xt3UwU4VrRI48rOuPZZk4es25qblzp3oNlHnbKA5eV1s4eyhwe9qidYgkdy6B2vlZz84wCy+DN
4Pz2zb99C8b7pOLbNw2xgImRSHRjaZvw9puWSScSm+fWKS9yoAMAFprYby1E0fyJVE8zlANNsy+1
5A/BgrVkK397/T8ufM523tjdIe2cGLVB1inO1mW9ibeCIn6B8crSNfgzNW/btep9Y4xAqHF6UaWH
Tr+Q8cbJrgvU7ND1pHylr7L62d0M2sYod/E8o5z4wXX3QmMIVEW74XRlNpAvyD9klu85qW+vbcGE
HbCwDlzV+9eWTWYr0cPYPGV9HbVo8zFOUGA7dO26w3/iC/TuWLLXXwcXUfOlfE7+ulm68HxpXqsR
/lV2j81zlz4va/y8tG8jjuVkr5YVEQUKTmE4LQs1BygvQAzzGm04Orot6lDFQA/+2gbk32i+hhUb
CEhGgIf4yBKJ4FPfDKuGrphoJgJTDYrcssBg/yMqfNH6vBn2iz3FmEdvIgQcDnQ6S6vNt/OtqWNL
pHo7rYX52ZFy+gTpGnCGea2hdQB4IjqscuHIddf3zo4T9N6pmsYJbD5o93McgiINKwVxM22zpySR
kiVcHwOUxWprhDF3Niqsoz6p7U3ntkE2km1szdn9m+/iJ0bj3Djkx9wFuYFqTjQERdkrHgR1vx8e
ouMCPdNrLqOp1B48OqO8dnR2Q50Gbermdxz5ZzPTC7uCCbRVNl1hDu3g1uRen+3dUPB6rYweEEXG
dT0cuZVdqqamq9KkhZ/2Fl911tyfCgCsWeXQcMr1CnMdbZDGWBjrpNH/kBueHdq7J3JQmmdB9gt1
goEGCh9SF9A8RcI9EKi5XZaojRMkdC55R+awhsLynvA8MEGLNx1Cvry6Ko1mZcmKgsivAALrBV1V
U0lXjd7Nvo3q3Ne/WbU9XmkFOSRtkaAtACjhgo/W2or7p25unehcpmj1AA8HUfMDhEI7JyPiCuHc
NuuepiJr7mhuAJQ18CoGqu2lzrsQ8uHC1zIew3I2ceTkRrehGAdRm9p4BNMdfTl7ho401uyjonOe
fz8APvQZwABAZQ56OxB7aagGdgzz5d0oTpO6VE0zRiWV0DnF15Yoyvsx6OK6hybJK66mTNyJXsxo
U0UlGw1aBuhJ4K4nQkUATJr3vH9wh+7RmixrM9hXZTfGFzJrjIsGOrWZt5dePw1rZWf5Hco9oAlO
+0s1aFsdTUl2kwLD4TaRaZDsSrpqrzVZ58s25at2sK2wM1yV+MqhTNOL/tIqQZl1yka9TJuaVtSn
7UOKnjB/8qZLXPR2GKE8HSoWBHZQ9OG96B/cAjS346wnlbtGbVM0oFnMtQCITzWt2dTl12GgfFXF
X2QLZX/K4cyFmng4a3F1ZXWSrtrZwaPFzRwQrYRAqwx//70tYp+/3Z+3VPDjPxuJ1YeYx6nNpknt
2V3r+eAFpIXq2dFLv0RhxAXKpwZGbIA0TrOUyRaedxgMEqesLPvsGLv8D1nLR1vowNZiXTUMI7Qc
Bon6sYePVK3b6QOc5pwKe4uKntw3O6A/ORlNlLAnxa0gCJJEqUAKJOU2qS/rIp/RI62904uSbKaJ
G1Fct/rO1FXm63Ge7twc6Hyrhm1demrlpV4RTVLrwlHPSkyjBUMgmvGnF/seEPWWR0FdN1rLnR8J
ufP7CeG1w5hisdx4XTTFkLMsm7NgIL1z2+lMqRktTppuWKGxRmg0egEUUTQ+7QSmaKIvfKY5zyEf
wD/FDaovUXEzrdoKLFSDyrs/BL4fGtZ8u1eQYZi8yCOwRtH7e0Wt9WBZsR2vqTAReWd5H0yyLbf/
Rd55LcdxbGv6VfblzEUqypvbLN/VvoGGuckAQCDLe//056+GNCJBSTyauToxEVvYlEh2Vadd5l/f
6uQ+v+Pvk5zlYMLwcEgrk0aDiEgiVkkopsh7DeqvYvQ/XSYol0EFF9CAqqxIChbCj6/TIjWFelWN
B2ZmLh7TkZycSf/etmPukAQ5shJCT5oIS8irJHaybkmhdpIDiHcSjE+WNxCRJZY4G62lRJB4qgvk
YX2u/P6vMlPFA07idiODvmJVhCMDWywtJXGau1llNttJjV7/eadJq8f940mAzAIQGtIar0cY48uC
KNAp7XNtT2Zsel06znQhsGSJNJYCXdrqqVtmY69PSNvk54JHMLLFRg2TAQ5JP0wHsxGRExqrwiKd
PtpNUuJQV+YJgpr2js2LsJXMjPzCKl9x3z+/uAlAKXw/1BWo4Gv9OB0zB9tmYR3xP28Qg6EgZUIo
bZGm7CrWy+QKyjRa+qBJ9iQjxWrqY1ia5nRU2QxXMI7FLYsjlJObJmx19aotkrgVtRiB6ikagjYF
vGNGubzVahV3a618k6XM9JIF8D0jEzZ51wlWZZ6iLJ0fNfiJ/cBRYq03sCVYtu1z+JOj0e47eXxT
bmX+6wgrMlmsTliQECBX1nWK19WE2HI/524bNYjfLqzyblZGqRWI6MyqGJQmYFwzEhhCMp+JNiUX
0SCuAt4GakgMd0V3h5PQfsREN4M8kx1eVoZTFbpTSQhVzqh7cnttLlx5zrEoxxj+Ctcg6hqZ5Eg9
V5ERyZTjwgQ4x/O7MvNhk/RU65a9LAtaeLONSJ88VHMNUSAy7fOsyX6vkNrpzHHcS60RIQXF25Ow
xLTjEQljlBDaCKil0ECzZJcM3QvWFF1AKzuXkvLWchFO1Hq899F8VfUU6i4Zwe516ehqZLoNY9zV
TVARYxkK6lGsmEXKtgilCQnhAnXmUAlIjVPMRA7nNnMLxFhvEwyhWu5yxH4DVjIf5+u4y8QISW05
uyrTUKMqtTG2t2cLJvTbI1K3ldAhWXBbHiqvLCFvJ2iV01OTyjFsKz7vVD37ZrDZsIsaUj7otw9j
WaIgFmO2wOzxFKAm/AiUCY+PwF1WCcuA42jvbwaXBmiYxWZPJ516YaOI+3b9pBzJKAAAZjse9dFq
I02xZ71XjvNUbAhoT9C0LxGNJNkuUOEfwCaBMBDlobRsJeQDIiMOeVpMboXyxi1h3HSVND6a1aiG
FQHvQ1KLzJoxaV6LWbMXqf8ApSVz2znJ/Qgqjyq6gPHn6dDbnUBssfNErvZq21Z2k14ncxiRTIIC
87Z+1aRXd9o4Rph9vEejwm+FvWLfrIE/rbwqgea9NVVtp2YDDr02FeJdz/iyKQblUBttqPWVvkmN
PA5iLr5wISqOUq7kiPnXsKEgkKQQjmtPGfdWdB0GuN5jjmeLTSrK13RlzK5GwSG44dVyENPoYUK5
zl6Bn42y3pbWcTb3djHwlxxyxWMMNgCVzHoJ62Lur0tODE/jGU5pgJ6IIXp61uFQEIfU10ZhoQlL
Wl+USXsGdsKudPXYqPgGPBPl/e0vVyOKYzq9BziwPaiFr8l9dBG6ympBrHOVokeAYBggEpwqZF1r
xCiUKmOWuk49L+SAFy1ciDkGvSCJG+QjscGyTnqUYpc34/tk5teeTCogqnJljRps7QEa0rLCnxVq
ZXSafGKeEkH/y4mG2lucKtNEEpqaCkIIpeGocy899LwQqFYUZHPbUjcTf8rHcFr4R8TzctPMOTAf
zJisskjvECzcGz2RDrKKgZWW8oGIyPkzsdzG/Sh6bd20hyaF7l+YsD+SOZpfahXixDpvgkmcFzdj
Gm4M8PXInuSKTos4vkbStPS2sLpFSl4kQblAwql3WYBKjyXgytJs86WEjhnHAFH2RWw0EBqvJma6
1IZ9uwgFvSn38ix1XjWAPat3bf/5ldbQZNBOpY7oCdJNFeIpkrhmkocJyt+p6c7tPGDXCUJngSoy
Ua3tC7ucqswxcmX6nHeepsmGp4S7TTarYVoy/Jg0NUT9NJBjmNV00aODaqSQC+EgiYTxPgEIxb69
YK5ziI1moGM5w2IxusrmnQAF9OqMNRNu7F4KhlaS7wdFfBjUuaJ9X/TPWdCYg7MsvXCa+3q46AlS
tlgNAnC6CHhTw2hOxrB0YUQIRC1N51RM7z1RLhI7FtX8iMvFKlb/GsUkyJqp5b4BPUlis4W7pz3g
Wsfp2JbmJpqz+9uF3asIUA5ym3vTiNmtYoQj1m98c1zatsYxODAU3/bp7I7qJJ8jc4+662Y7CsO9
Ga+5YQY0DQiMyJFrJKUdWEP+3BuprZRD6qarBsaAVhhV/gcxhnohQnk6HXnQ5Ck5VT3RPbGro7Co
jgQQUkik2yS4beaKTYujFn3riqMBuaDa0Aw8t+chUlF1NwivSyRoLseNJCnJ7BVMM+jna8tzuRda
w2JjF2/yGLHahNVPeia8325QtgjJtiIQhIGrhWLtWuw+5+02IhMpgc4loIeM6x5i8KWZsLSBwSWI
v/R8MyKl+Tqmussq2eubMhxnxp5GXUOJdhr5GZRz0hixd4UMTo8tXRvsZMaJuOn7NvEhrIZNPXI1
fOZjaXrLbWYnRlKbxWW261VzU6htczL7dh9XTA7zRTE8YjUOqgahxu6MYs+5AA+7EoM0V3GWNg0s
yD43IluSmhhyhXwJksGUjxogVFakS8JrorRpaEjDZaz0aEv4JHl5BIhoZbIwYwsLe515VWHOwSgA
vnQzLRqtjmDrIYiNc+goxVUCTCl7Hme9elordWksJO+F+lbpvXintLp410IbI42CYFdJNjoyfGxa
6onp3S7I24Haxg3ZdLgrLTJlSMULwuDLkRRvpqqxbn+C52KMZVPKH4qQeMKA+LFuxOVljBPz8y5A
bOn1tv0RcGEhSeGAtFkJoDJ+GKTpodBZXeUSrgCN87qaXfEgHatOgS6hEzx1SiFkKjpuOCOfTShq
UhshbLBEGS/HrbKTjvEcYes0o8VEowjXklBn6JGeRtYgVhId6gJS0SUFh5Ys2dPtsgdK8a7QFb5T
ayDOZFL7RGpBU1XS+ciqCPncVs5tEHOz3ZyPYEtNFAaX6XGp9AR4AEEpVKVT1EU4MrQ0FrsYqqQp
dhHyA1ASFdG1DA8RVgUUM2OWibtERoFo0SNiQ9QDzHLDKVYO5cgxwCUbplMxJpDLV/umn4RtnKLS
LZlJsS37nuH2bXXQXvWP24YQlLwJFSkD7iuPdHo7ALJFb/Z5ztUd0Z9HOVIv8wLbasyVl6IdFMfA
CrCBxpTsRRWP9ZLXu9zUMtQgZxKkhskQFGP/UEo6HFgjypFHzKKtKeaRI8bzKiMvW2eU+HxMUIQH
SUyRHc2lOJNhrJ8QCVed+aPnabQRx74KilbcZfhz26bt4PivN/PN+MxGJUdZBJibkoYk/Ti07XbC
CGLAMJmZeDTGCsqnHGpJ5KsKS5fycl/r0eQLfVvA4O7uB8zuRZC757nHX5LAeDpmyYIwDYCROi7W
XbLah7XQFCfYxhC+6YB+M1O9ZPXsqXP+qLdKHSji/AiukhhMKgT8WSdvpa5QbaA74X4iARoYS6IF
TadBd1LBOxrU6JgIyBZJo9g6cgshmar20a5IoitB5MStzYR4cQfpVpXNnYMcaO4J5f3nkgEV9oxT
CMU63HjqADlz1wJrRBe7zI1zAM2yVeqvTJG5GRjepRaJrc6ZsbuNXCHWxq7OuANJuRoayokLMt8l
BUimChErVFQkEbLE1WKTgfGnJIKitC1GHTWQ0WINy2IeolE29lJFwjwakhMMEjpVQ7lf+tDUM7tq
6o8YZ8P59mMBXIQkgl+Cx3lc4Ahvm+qATS64SFJV0NEZ6hWkKl8Vszcwvox9I0z0c1EojQxjBics
bufETgy2wp84imZ6PgZKA0SW0ozVXqqlAsLgdXNEOVTVFVugLV9/TPKiQwrbc8qYDp45T/I3ED0M
R2kZcY1hFs6FsbJS0mY/zehwhQsjrJe52yp5dTG0dvAwsmbjCJI2gvGUD94UNy38CikNI0lC7RPU
xg1R9Nka2ji+h1qXFCwB0RU17HUnCOE4zLBkekhElFzyG8R8sE/baMPS9WDrzPixzrsnohbweEgd
O7fY4e0HLpFpl6tqdp1RzBuMqvo+9Fri8rmGVVtGqPAxoTdSoLGxO4k3G6IyQGLXc5gRaFRbAd+X
LqWOs5DB4rcB40kQy4VkKBazISB5DTVWI9cnuUF2M+3Uzq8S7aURhmwzzwDPIcllj1WLFKGQ5x5M
NR1Vp9h7elqdFZWMO03v7NuVm4twuaZsnB+VKMHp3UdhZCCnSrLyHudeS6VIFiiD3RKmApRKJhs2
qZ7320Imoy2D3GVnHZTEPNH3cpbtJz4+K2v4uUKlPSXFLB/bovVmNYc1n6ZTKMLR5EnxUUfDdEzG
eCum0GLiwYexQSheKbDTxjSeYVtOTsJy4Gkg/m0XXbl0Y7dVhyqyCq5HYdaAYrlGr0E5iiDulmFs
GUBtD5EwOTDr4C3F/exXwEzSXk7Kba21jd8zszkJZhqu/6A2lrKqiS44uhQ1im0jVZRT2+inVgT7
EhsUGQHSLE5Evk1D1cD6jxagppujiqzATPsRyjTSMygfC1GHTYiY8edDd5lG9DsuZ+KrJvDKSRST
77L1BzehBKxLxbTr2+rjybqU+w9eSHDEFlj0omAsbt7KwlkHzywA8QOuey+Nfo+KSWsU1B7Vd/ng
jwQJ3YV056xc+EZgXepo3eof1qjN5amqbchYEtjhY2zpSqoHsYhOBk+5gD2jjcpkdXOOo7SVuKPk
BDDjko0nTnjlybWh3FcFhtBEED3RKnXbRt2aXEGcOJHAbh5aRd0aq1+axocsmWaU+yk5UCS4NHlT
bHRSN7YRy70TE8yz8rm1W7nP7Hnuc7fkSup1GUPMUWPC+eYwFGsmo1zjBWw2XQ3ZqMcyWtLrXA2a
VZUtFbGFfahYUh8AOCj5NJQqZuZaktyslcx65JcRSdw51TZ6yQxPQWYbq0Tf5mNh9QzeBQakfCRl
GtvZ6o8IyL+E4MjtZxUJ2wXG7y8C86sy4ks4DiluAzFP1BGiOkD5EvMssYyksgH4Ts5JH0jT6OB9
TXgFGXTAvNwbCwggavaYjA07NUXpN6tToo16eEvu1DWwk7hIJ79eNEebBmSWe0Rk5mUyd2PZ7Yg8
lDtpSeAhqJHNlo7bcqr35wL8kXKcm1Ocm08ZyvLCKTca578R1v2ivlvDuoqsgzGA1kFgsIFQ8GPg
rpe7SeGo0gnIwA17JH2HWHPV0b5KUy/GoXHWMz285RXbRjOtnEmoP0+nxZ60Cb/KUB7w6eRM9UMt
NmzTiTqqDOYm2TR5fBTTCnZElEFTuAYqeW+8p5oS75dx3FYs9XNOZGjm+RgqpDkMpG+2UiKtjIyx
pbM6SNu6XAaK4iLKa1zXcCnkMNWZvB9ag8amDt5VX6CCtCsbMGC11PrTKEXtsIlGIopmE3GeUVZX
zfgmHaMxX0SkCsjs4FmJE2vz/0Uzjf+eiAk4E/zvKyX6f6zOaUWU/kOC/v3be/PSvX/7z6XD/7X/
KT/+cxum4r39syvx2qRj/ZzP3DxulN8E9NjQoAHUVwE7NunvReqy8RsAygBEo9WGsZL0/09uHm2J
JZSM4z+jOE/7TBL9nppXUaOO6Dpa0mPhi5Cv/Ct2hroeAd9F7AVAesCxRZYL1fLISn2tFUh7IOpn
2Iu7FskKa+RQLo9kbH0FuXU3FdL7huvHpUrUsB3gDkwN88xZSbdyKe1LpX2u4kS+h2vka2K0G4R6
P5Fm3jZav5ValYd6Ji8nQuo9LxF0NgDfdIiMqFrZsX3epNIG4ZCHchLV0+KL3eIbkuQZGqA1fPU+
uyaaoWQRTuY0mqiyhWVg1M1rV/Fxf/NAmiUmdG4gWGL4DV+EcMcqWNrucSg8ZMtLl+pVKJTi4n43
7cfP8flBQPQl5QmB9qrchCJGwDwgbbDmE77T8SRV3TR9XXeHORsSv2QANkW80mki94KNyD1gWA1H
YTJTSy9a+sYuInmwGCxdyeQyMnywbIUVXZ1EHQrdaxTPGeDUfrbg/lu119cLYH1NHRlEKBbW3nbw
+X58TbLoeWLodXNYaimA2d4eGzm/3gIUs5A+4GDlHp+SxTHi7GP9rbnW241mAPdcC4kdrcFUkSPr
bCrgBWj9otEsEQ06Kig9IHKcAqeNayseDYEaiOOEKPkeGdAFGkrN0cXIb5s4D+tpRp1Qo5VeqkX1
+Z+n4qeZgPgPHShUEdMgoTj1S1LeBLHvcyaSsk69Ue1H52ZsJuZcQWJSXCcef/vnR35NKN+GFY0a
IQRAzhv4iS+XjmmWzYhoF0KYWVYhLjo9IoE87bqlfrnZEtjvIiXSxGyl1kJtDdXOMeqVMol7//wq
6o+aRQMpRGgfIfzBiAqozb296ncLUSS9MnXgHB+nIl1QkwUTaSgTLVRHzYKp5N6i4Op8K3IkrTsK
KX9QwQezCHpE3eJlaVk6d3ojNidE5B+gPuabDrzqKtGNg9a2TjdKJBDKWfTz+TFGdh7ypfGVO7dY
mibkb6NKTKTQIU5P5IMhZygOBw0okErDv4U1l6y7hze3OEXVpFvFGN7IHI37DnVTJC7Isc3EbSL2
xUZJQRMQJmWrj0S2RegHPo28eVjuBdBjgkR7KJCggIOpSKeRCNtIqxZkPge3BsX9F3v8S+UEhhZZ
YnRBwxQDfYTz9kuKliwTIKeRHp9uIW8TDEdv0filE3SwuAX1IovDbN/iCXEHzqLGdCiCzOow5Hll
oRPG7maRA6aeWYSZyuYzZqIyhmYSzSlCqNZG1KIGCkDb5qj+r6tiepg5Q9JisZF8swpDLoH7WINS
fIgeZkioYE8jXnhbQ/9Ksfz/co3/cNn/D+obsWKk/v6ut8q3sv3P/wrf37O44P/7ryT/6wd8XvKm
hibpuEahogIDUYEx+sclj9/BfzaRHoQu5gsKWBR/w32G6gA00jHQq+dPYTMRpd9Qf4ZksYYb/obP
+jfK5i9FdAYwWxJy2lAHyngJlArLP94DEG+JyK2pEgh1WVjV/aZEF6JOU23E8mxNLz0AOzxA5CyU
2wGxWXngWjlqrPhFwZxcQUSqy2M447XHktqLVfSdqZf774b3r+7UL6bI+pImahEAVIZIR8HJ9uNL
jkYtMr3QZA+NcnZD15xKEPFQ70tehoE91uWTOdxFLdo/xCIfP/fA396UK3roezvo9nAwYWGowUhD
T7T1mvn+HMW9BXUlCC9rYnyYlZ0KsJUBKJXRgOWIHoAR1eLBr9aC4+oA2/tZwx9AODZG1TuypQNi
3lHJjkYlBPXq9CPQid5LPU2FMrLSir3rKIZG+x1b0KoTbomnObZmbomJBJzNgC/aRNG2kbDXIzhO
SyEAWWsSlN4ZFu5wOjP1oiLhlOu9u4L3mulcJ+oeDqiISXvSmfpo1uZLhgdoRnXl6xAVi5hTVPfq
R86y+1YlL8k8OixDXEUfBf8X07eisH8aQmCYVAFmqy6pX0XVTZrOBLhCxSuQOmFIh+oZQqM5rxBB
njSUl8u6t+bq5WawFKGOrL4hw5r712klvc6QhNqsKHEwNqd5YjtOZujguv1S19aQIPY9FfW3atHf
jRojmgBPTKvhXedQOQD39iTL90vMXwezud6Gc5GBFSsH44UbZCvU9bUY5E1cDyE649lalx9rPfcW
o0UTRcRuBPlq6Dm2AirJeGtVWRPovLx2c3vSG/4qSmsYp0r8Je/g2GOukSC4znheMZsITFYBShh2
K9xGA+SFdcu1geoRV5kb9eJGmfEGWtCSPOgq5sz5+4ARUpsVFafas9/N8bsw5Pu1h4YAMmzESq+R
S096TYvKWdQCMKaQlcZtA6rYreuDUiHZr7uUIK3V9aVX5cOrYnZWB7F9pA97VrQP618V5PaKwmq9
kigM6B2soRORJcB/TBSKdfVpNhtPhMdfNWgKZZLm9O8vl/8vPUltBaigbQEcPyATkYJc257+/XWD
SpKPMkv/Anj2lx/0h2+p/7b2mYD1J8IpXIFlf/iWGn4HRTOqDnUv8FE6HJTfi8wISsnWZrDQ6UPH
L4HeCJP5D923BDIjOi6spTaaIWgaaqr+RUXNl24yv7+5ATo+GuDATAYV5odTdZ4mVAWzIn4AHsGB
OOWU2XGIvKpNLDCWkJF6AjPWkq3Ja3Ycl4yN6ukp+cXZ/uVg+mn8zC/OWlfpSFeSPH5I94Ac5ztg
45kre5A67Wsf+Nzv5u2v7rEfTfKfH/dFJ86jvmZmjscVW8Gr3MZfPO1buSMvZM83zC2cajcDVLXP
dmpFyS+sVmkd0j8d+p+f/uUiAxg5JpMUxQ9J8FgEjWRrnvnGfdEuXBAQHV2llRNdBbs/qB+dJT18
FL9Q031B2/z8ButV+91VWqET5GCWmPTJnbZQ6dvZDsU1DtsgWG+Tff7ObGjPgt4WLUYzv7/ENrOG
p1/Mwvo9/2kc1ln67i00M0rBvMUsdFu2qb4Beb7pQrR8k5/bbecJfrbjr/EBjX9/dQ+uZsrfPxhu
2Y8PViJcXIaWxA8QrDwJ7+yI5Ube+XbkSNLYECaluPDzX6zxL87K56BjwxsICak68l5fph19QbXJ
IGP8oF5qPDe91q/CXjsJVn7OnyN0wqQsMPdn05H3ha/uxFPvKna3Waz0WLpN6lXv4F7fGb/YC+YX
jN3v7yUpIuCwsIBR9PrjaJRizLH38F4oZnPkt7IMyVu9j6yWcmfSsRkTVw8VqwlAempc9iwiO5e2
LjKvXRBZ5QZ+JjpEh6pvuogxZeidRRc79SML4p0EGrvN6OV+ewZ7J4RoMt+Z58jOXFTsu/1ay3Be
7PVJDAdOag0bfGVq7iMXHESvsBGlvUBut9Ufm6A/iXb/ArrpceksxepfhA/JQ6W+JduIXtsJMuJ2
Z3dv6iGxtDMUj3Zt1R54/jTDqgYm2Wkd6Es8BMyPkJG5sxOfYar2e9kVbeMDdewQi+FJipU7/S52
Ile38E473YJO5KjZzDYgb3kXnN6SvCEo99ldZ4PSMzq909iAdI/W+gtpD3XGA3cBY7Aae3BnSy0p
al2d5aHfSTXVLPMxP8PIO7VOGTIr8rgrnZvNsAN77gSFAWj9NmTmOAEtEspUPsTn3JEPJOyt+gFM
upxWG8Fv3gFVPzaQoQcA1aiHKpivLZiAISQe536fHTFQhynQg+kAtBHQ7OqxxaqG2ZdTv4YEGdxK
KtDCQXAa+hSaOdIrMEl2/SAG+YPyIGzNE9noTyDJ0PyYOOTbeDIvo1W8yQdlE0NX9RLdaRsA+TmV
dmABIcJQbfOX/AyJ1xXBixDZSEPF6yPQIuyNs24ru+Et2kJmcoXSqt3NL4ip30tHed/5wwZwmcpn
rrmPN2Q/bdIdVtBTTUU39/sXpIos/WjaEk1tUHr8xGL7AuNGoOnQ7dbJ0MLuivW0r9ziUt+X99OD
hsINCvBI7PT7aT1hL+lLGQLYkezG1+RZOafUvPROe5132PWa1e7njI7YlzCD43P3DcZhdWfodl9j
fy5B7tVIRfnpvQnAoSM99W9SABKIKziCMzrLutpGB9/ahqbG1oGGpwZ6w1nZaAn76QBppZvukcx3
RBsYKq/00EuPQxpG0T63sCIRHSyoCX+XCBvpAGmtcFg2nYP2RGNvp+fiWLkV6MN0oul9W7pFiNyi
aSkA4lvCUXkSduxU9BZA+NcpMLaD1ek2D+B6HJitHdeOKaF84nddRrVHaVvsO0feNZi2g3ky6FRa
vQ1SuTXajJa2bD3BiqW9rX0zz6lCAT11W8q8xW4CaP6OBfYud4hVILFHBwecwC079HZV41Mq8Psd
8SNxE2bL5yzUtpWjbTXbxJl2KtD48GI+4znggxYb/qTvtDsk8Y0jO9bviRsdjKN+zu/5BklX8SE5
1B44Q0VqTQ/ZNgrQlC8DUiG3FEfxhnXF4+6yNexQkEaHhmKCMDqbuxQHy6H8GNHOzY0C44TV+gyV
MXL8ENA9jWf+DEFxBxCSN2BxevoJhCN2YZdkX+zzY3lUry+NFYVklx3QKtGkqgN/4yye4zswWuDU
fBgXCG5ze97CGZlLqp74trb1c21Ndzg7TlkwXuXX8pSeEpuchSNa1whH447fkwWOMlWOcCP92DO2
CkZvcEBJEuz42DnQp3rsDidMfCrf43txD0CZL/nIqJeHyM/vehTo3i3Xbt9sGis7zXdkE/nCtkH5
1TkPpAPfCkctKO+hUj6XO5yar4JT3FV37b61skvu6Wf1LCeWileSLupJE+1kL9jTrjgJYXzpXzmz
04N4mr8pWBUVEKSz8wZdDdtOG+2xvkww/nBypJeX5ooVarMn+TwZFrZMgR/aIb0TtlpYlFa0qS+Y
XeA7w/KAursH8ZhS4ZwSbGDlXProGaFdUEwMuaAzPDELijCs1Qik3FNvyzOVXNEBTq86z3ZyHh8b
R96g1s2V3wXbuNRbxZUoPtVfsa6Uu9EGtNN3Ffi/NIQG61KdunswcaN3fpEJenvRFosf3b6cYmfa
DI2+KMg5VrMvrtl12iEEPpyzxsII3yMOeyCuekxdKOYGC9ydg3wcN8qpfGFecUz97o6fuRDgeMC5
YSG14otHUHLFI7CzxrnbKVslrJ6r++I+wcHMHkr8fTzcb3YkgDkZIDNrdTCjI197G+3lBUEBCxgE
C0quycG2AWDnPNWwt5JQCaXQeEWjXHTLrmnzPnaUIXGxI9vGRVeFzi1D81vv80P1PkCCAhoOxPSQ
BlFx13j4TjVFcVeh0AL1e1JrpTZ+jS7Av7Aiv8TY/zAcgHZArTFy2OYX+y1GcycDgqz4gb0LM1LW
1gi0ObDhC23fKswwemLiLv9VHOhLxuTrY3+qZRNSFFFVCR4rPxoeulZB87YHKf6a5FZ2V+7jECqY
5/weGWZtG+eW9gjdFzjIm+Q07IiX35EPcKAusaud/9meRdrmL+xKRFZQboWkHXy61fD/zqCttCyH
rgwG7WNwAC+OPl52r1c33qMI3/ElC0dEWNLXYPeq07Cl0DzC5nEk6lyOFZ3p8QzLwzpIlmCpfk7D
InhGFs7LvTsq0sg9O6nlb4l1SKmKzwseqA4vbaCHnFqmfcnpgQWZLVghvDTYPDLdAVdEW7oLd4oT
lt7zKaWHhULGQV2dajhFBXqa7Gw7ubvDgNsLpoFtKdQ/ytbbu3t8Or/hmsCRpbqLG1P7Fa9Fwfeh
4WBrmwM+9Jnj40drpCm+6+66w1PvrugtSt8ae7YOeL4WwNgo6V1G3fCRwVh7dFmQelP4mtNH0dXw
BQ6g+OJjF/p+eIaxSU+lffU3M/22e17wFewwtp3ApS9b1ADC1rHdb5srbC66w9f5eJn9jf+NuzjX
sMAr6t9XtmlfH/HP8+RDKGodVbq43PavC/7lQGuLn1Yb9JW2FjSWuFAz/HdCA5Wedhd7sHdBR++8
3Ho2/efQ+jbZMv7T84TvI8Dm7OznLkzx1qJ/eBapYWOILTe3vNIS3SHs6Fl3cgtnd4C23JZiA6/l
4vM76iCeRsn6i6OjOo5nUGvaPCX04mz24AF4wZs70Sf/nlkX2fJqO2jpMcYED473sL+EI93T4xZ1
RHTrb0zceZVjbbYb57w16H8xd2Y7jmLdtn6V/QKW6Gzg8ix6bNw3EXFjORwOMO7oMX7685F/6Sgr
du1K7bsjlZRVlZlhA4u15hxjzDFC037LxdivxapwgqEz4Q9Zw4DT1omt7wMJvdbybL24O14mKlHa
YnWk3PYNsblbUS2md+H4Q4FxBo+htqYrRfjO5uvlDrmdanhMbA+nsokasjUfxHQDjbp8ig/Ke3fE
fXNOHrMvYhXz2FKxNala74KSRuyFd9ItJ8y8V+SEssX3ck4Py2WJEslqDaLpZBoKC+W1FfGEnG/H
t7zTfC9urvMVqSKsHVNspnuHsmfJCeCRsmIZbu5EdbjorKih7mts2W0t+yL86CLGGE6F28iwOlqX
iCXb2BTfHSX5Zhvxb28+Alj+p+FV7pROQRfbaLzIRJg4diqcjO+diHHtzLYXm3L4WxWrt0V0Fk5i
sTLpxB1/s7WcOYvzak29901s38T32H9rBbeX42p6mBSCB/IeW++d++TRylFnG+LFOT/wrlxIOmZ7
527xLDiJxNXzudmGj+uUHd6t/ucR12YPbVa0cDbOhm9XOeHVWi3ePluxRfHPPcHBld6J2PlgNpZ4
YiOP4theUPKtMs6bbJqyBWBS8e+724/R6r+23d82tx+MqjYwRmeGP8471LjWmxK9vezP6Go/uIuZ
zdu6TCwbX1bu/Ut8rlkzt+A4qd082BlisqfVaPpjnPX9h776F2j9s5vH8NjQmPzH/VjpQe/fdl2p
6153Td4nO9NPJ2Qfs+ltm6D2jKB62NTSqeydAzkspkmoLQeTTvrDOfjDMeSvO/PbF/ix7d+TnJTo
BAP0vgGkNbTriJvAAswZKKTib5cDiQY5XozYXPLOfXHIK/bNrU5PzubkI6UYIiZ4c7bxJqVr/PcH
N+rBrH+7Pz0a8tv9SfKsOZMe3D+4rl8snaCleCy1Q4Vnq0htwz49sUHbGO/nkLo9Gr0bXwPn9UlQ
sxZJsluM5amykmz6IrvbUQY64H8UWfX44RgbaaqiQBT7U2oN3kn1BjbDdVN2fBTl6/orXaIKFO24
EwcTwfT80LLT/PsF/hCY/ff7/2NldkUhD557LnAbT7UweWd+zyOZJXguG7F+hKlNYJyNOa0wxgWH
KHu10McY8YdllLhIiRf3z114lFZX5+wSMmDRvdZOjmEyT4NCiuvc6WvCYSRxnrXjv7jd/5HX+ucy
ChiYrGpoQOmX/ue355PJid49JSXZxduGWlAShPZSz4rikHzcPnE9/tOb3KN7/21BwAKZCE6AoXrU
+/cFUT3aZlTlcrLLbP2YeKWfBCQvXIPr5OVy5xRLnQxd8itIpvCvv0DJ1sWOGUdhVzkasniFtatT
l98dxcbDeNu5o7dsyewm0xqi9dFge4C23hlPLwQMwb8/7R+WYn897d++fX91v90ubXArhgySJbuR
x0A7+IvqFvTHNyd1mRX0qm11yDDOtM0/uAL8I0b9n8F0HK6wjPsBGktJeq5HRX/bVKuYvMaXCIef
VTm5huX4Txix3APeP55Rz0ZjNTfCNRoP+L9f5Tkx7lfyMAlVOOIyIMOTfdBb7ZiafS3xGTUjTBUN
p2S44Ovf76+CeO0Pn/1jP+viIr1JupnsxnEnzoci9i7q+pXYbGfNa365imu2aI6mvKrelTS8rnN1
Magpz2pRnIVc2EAkr4d/ia2aHpckvKuDpB5pmYd1NTEcI2biieobNxnl3ggzDNgwUjw6wbwTqHuV
2nTr8qobCkyxJc3t8EpVUJhbl2WKrQzOnuypOJfP91ZfQjecOV2o4iItTBquZHPd1KIc49PF8PFX
3uEUgL9XXyrbxIEMxunmzkl8dyRKbs3POLABuNyOvfG6Tt+yOc4HgSTM4AEMN2Lfulp9wX0PYl/i
GyC+nw7eHhAEHCyChWA1XvZxcWP4Rv5CPcZEQRJsiFioSh+MT9D/6Pgq04AAHhagLeJZUa02rSjc
3mgY9+w3tk1KJtJhrCRKKQCIyqBca+3Opkvkn+xQcNMFGVVEPYon0dlzkkDwdKD8U9zYYgrTw0ky
yn0zESRnaAWyb+5qtMePn44VSa01cK+BCbbZH8/VOE9tFSm+yD7xj8G8NSyd1CILnWFN+0lyy1xa
Pu8Wvt7YooqcQyJxz5PhjYwZgaV4mlq4qD1CuGuFtWi185b7+AWi3VdK+gg/Muu8H+tfzx5rHV6X
Z+bWl3oyxYz4+a5Nn0NLpih6uHI6HvRbbBJKiiPt7lEakRL+afrq7D7h7X7ybJ9BNYu9we42lpYM
qX7V43zo3TfSDmiE/rK62JVnjPP582B62Xi/1h0mA8Fc0O7ENB7SO1+biByKR8YsaYIfbkJPwSE2
EKRaKHN8OLcPgMU3c1777FtDwONn458r0u4djW2YGJrvx32qKxa/d3vYSue0kmUU/cyYSgpBY5v4
DKf2CECZPr6x8NWugAFBmxmEuvf/88V21NlPnT+/YjpKc6TDPfEQZA/eGPWUFYFkO385OsD5eVm/
rBFgKUmWtsmjpInDfB1pX6QGA7ujHyP6U2RvNF2MBrJsyRNKLP2YBsyPad6Nm3YNFE+fVaBROXtx
y9Y+FBRHWOjTnqSWGpBPwBi3j99/oQqkmYO1rgpMgvFexS2fUy8ynOvbmSiyYP8SRdzDrwGa69Z6
bPv30lIi5PXsPYYVQxyCkr3RTloV1bkqAGsdGoCo9rlzMEtDcZ6Own2YzPsmKiNyhSoXD+VhULiM
KpizLhzSxEqe6fOmvYPujFPv6aI+UJa8TURF8zqbAW9YDewz8KuFGfBN78cufAbnsNnF/OXI3JEN
Z04bzrB9hEvvh6na9KYOdq6zMuRocohtifZgtI0N40AzN5gVmx6iZ5qUHqTnwG6JqEbWnlchtrVx
PUP9RjvJtfdNKtjngPAhG5iZkfPlaz6K2tBY4MDLIztodPexk9jFOBufrWJ7sQyINOi88TPonMpm
b1MWyrSw94uXjf0/jYs+S9b8bXpfYMzUvkTFuH0fWFe3mRDo61wiyJPc6mkURsn5tT3wGtoZEwvg
K6U9Okrzc3TeMJgRY/0gGETE05aNZFW3wdVcnBfPwRgb29vFzkGeEMyPtc0tFrrClKFPBcjY99Bp
cysjPCdM16w0JUQIUmlLlSGBVZPb53TVkGAR3TcGpEYFWkdU0cy0VQw6p7F993BMsrUpUanTeAXo
bbX8AW06mOjctsus2tzDq584sY39hjP61qy7DSiqizZq5rL9gIlJAo4YNaiiqhWJo/l+Kwb8HAQb
ABL9nSH422EHmJDvDUW5BzEjI8iXLUXgZ85Cy+gCzVnqvVYUpQsefPuNB3LPUGds+FhvWwWDedBX
hEvA05TEL4inO5yNopersbeMvAekP2jJaFOH/M1FYz+hk1onng78vsHsHM06LzBzGCzjiFyBYxVK
77AUTs93FfORFY9Z/m414f3DjEHEn7mDEoWUPGG6/ULLp61VUFfivbUa2NDNQT5VnDbCRHyZ84Cf
i2pHAqEle2hPxEi085tlrNuoCj7LE0bdY3CTCWVYIj5LUPhrgMHjtGfGVPsMyZatGCRnj2insV9N
oPDoCbsxVgHTHrDAqMd/ePlFaJvXROImcCrwF87+hbEW/h4O6IrdTPhR4jXpWO7G7rHSFkqoWe3p
Eb74A6Z7WzxCFfifV0kQ4CCevumgjHKZ/AFCyWatN/wku2pznXFNEC6qj0CGwxE1rc3dJwyQ78Y6
nnffzOyFbUgB8J5XgrlGe3tZaoz8MAx5FhKx9gD5pci+CClF2CaaSlxkN53hZdbcRam4t4vIP2Ko
JQeWsf1oT6x+eJ4ydZSA4VRH2bIVItz5bCOsuUw3X6RH7CMBBNXd07+E+abyC4WXKR5f55KjXYXm
yBPOxD1l5MOk8h2gVYIxDOLlHaR5mU0M74xPgdAWjA97Z3Dq2WXar+QcZlNfN+iBQPYabzi0FB0n
7FVRBqkevfTwXlp3csmu/uDB3vuGJ7RxX9QzqrfkEw7EAMu7j6mrlXcOYsgf4lh4k41IweYfX/+z
wHWp/YAMOUeXgXgcbxMQ1cukhZR/0LnByD8zIPDbZLBIl2Q/WSXUaX3U4G0k5qlWLNGxPk1sc/mL
IHWf86fLS4XI4+EhCGfsvAqfFj9slruA0TCvveQDEVQr4slJW41m17HZb0MrzMly8fqU+19yYsgg
Mecv0DgQwb4T6He9wVQi/ZkvQPaGPlXmHLpcjoEPeDXGoP05rlYPiyean/bvVwbnROXfotE8jnDP
b8QQqJCC5+kNy2nyia/eHHqq+GzGL0TrQX4s2WRZud/QXgWzZVBX8Dm5oG2t3xtdaF/LInPK/j6C
P2tffE55NLEWT/EG2WqOyW7U+FzXvQATTu4+7Sw1l+7x3yXzcFBLve7gvqOKPV4pr8avBaOqmm1q
SAet8l2/h1Q+9GXk3RmZ0H9d3OjpNVxH7pWdNwA87VjpI4whNsp5iiVrxYA8PuLixkR6FsbaSmsF
1y2zQ3MbeCNz0eV4tQv2bi3rv/jlKaqBfbs6LHs+ZY+RzwlIXe7HH/vfRBlofqoV1vyClItnwhpx
C8rQN1JM2g9sSpkHts7+KLwH5bYK+t5et2ARX069vM74HvV7fuRWSw9X4s3Fyn8/K/E13BwxMRTg
5Vi+CQhNSz6y+vecCry6Xu6pha+w686NtL8FrylZHtSj3SR/NzdQmIU/mitzljWttVd71zXeXSL2
W4cQAYvim+K+mbS8nM+J4pDuY6HRJDxeoLxsSVOy8PaZTl8W5np7Vpelbq/OHgrkNifboEMGRP7i
p5ftzCW74zuvspNvrnDx74QuyD4WrAgovxo4z57sOhRzKJTgKHtEJiCss/SFMrv7hY8ZSMB5yuGX
fe2/0YUyrGke7zNutYLRhdO+w8DmA0FyHDvtBQQh5cUxqBZeNnGkFotnxHcl68ViBtX+vFjlBomE
NTpgTdv4VH/2jrhDL1nma6y37U483nmPhRTcPyuBgMDV5g/LCJJVbqnU9+zKd1FtW17nZ9jyw1f9
7f/ch9LASeZEWvVAGutBPB4iA5sNsm05YQJFXL5G4jicUvsGxpcJvy1uH+S3TQlOeNenWnBjz+dh
gr4xsOg8AgZxMae/jo1J5esAIlDGSePe4Bp5ReEkLxCuJqEXpcXFMuPC/vhJUWHt+bqBurtstPfh
lNdt1HJW4bdkGe8vPuA8tAnJpDyxyw1bvM/CC83Pu81R5MLvjvMNG8FwOpofZc4hlgbvb+bIywwS
vRpnhrgtnj4LO+jW+unq4Cbh4rFLWMb46T2d1r4E50n6rZjiqMwwHYUxLcaN2IFPTc2NHsWKGEaI
CLx0xj3Qp4R4VDQz7CSO6h3ZI+7+9Tv5jIMYw91lFaLSHUGQDsCQF+q0tKX3U/OZrozQpIMio4a3
yM43UAbkVZBbJKobbivWiN2wcEyqiOUlMD+gWRXRP1waWrc4jGh2N5CdfJLx9gqB8Sf3sfohe/Ky
dE/Dku+yZymB1dcq145fABHAUlD4UqCJ0/UTeyt9Kcc8SB59lI2HJIiceD9I8FjJY2aXPXVH+OOT
SSy7zvhBnD0OqUf8StgtHHZum5a8jDfsdEYQe5DKQSP05dEIZMN97fZz1LM7fVdaulta7ZKgzeVo
y5hshhvxzZW29DFO5q4HvOQcmL1SBqLqRBySLS9lL6t9xbCLr+xd2Qx3D2TlghXDW8Kueydmk88e
2ffvBrHMQyQD53oACaIbnLaIIwbRi636m/gmR8nE8b5LbDUWGCKz67jgGbSRJzj1iB0JjAAUAziR
MVQmsolfuTvPU8Xxaro98XnraVxgRaCBC2eOoGn2a/97X1F96FfBju73wOkZ0HyTB4ZIprJF9Ytf
1Ug8TcvcqhzPIvUxHBDde+MQDEXHCRZthtk2XRLVCBRguBKPFt5fD2WnOuTgxew+W2TlnCD9bf/m
l/j9fCS9OdnwbZJJHajOXkExcbENv4lSn5STajokYXI9tBKAfc1Xxr2hjbDJhfUaD9cneop7mIaX
Y3P1Y86Rs6WajjTZ17zgstNsW1v3bnM4YfB/ulWhvMnUWWqoFkJdvKan7ovltDOr/gjhfgFOfPcS
Tc3h7dJoOQ8Yh7XzprNA6dQhWZfi+Z1NwSN23EYIc3CJWCLgWagr2qv7W38hHDD0awzDc6h97Vl8
XKjiKVE9phEQw/XDYeRn5NRh7XfjhoIyHLm5i3pZSK7qXJ3SJ53AM5xRVLjmxICIYZgm9rOH22mg
iKG2n59f0aVaImSa3icVZB1H7me5a5hntoslOzK3f98jMnuxHw9Pxvhgnkb8bNUaYhwDT1JZI5cA
GXKqiqliZyGvd1gtzsdfj8yHFRIUX2weErvI+ev6tOvg9YHAKTDeUA2Ix1wPcTsiUsV+buvg3Agm
JVi0xJHE5H+TX/MFMbMEpqEVVtfdyNZpH6DSHzOMh14HFeT4OPQ0TgDW0jxlDyDqSpkUC4q/CSlR
Dp+1zqZNVK7u6DYwwHLPa/Yu420/4+L4F4GoBDtTumhu/p0uhiZKAHOlgRFp0ZXfkVjFNxt5w1ls
UqdmxYw4wR6T9565S8X3aCoHUJyW4rezx/vzkInH1+itDHAoQTGBOwTA0MAxZslSOaKxoTCgpBs6
mUOy38RY1XS6h0K8P4K92GhjPVC/TDu17h7/pgnU8tnJmPa9fv7rcSg+g9dC3RQcyzf36R0gq6AT
C94OAA37vGpp7mMbcGvwXkTMgdAra76xU4ByauRLfvHRkV+Olq1Z1AHIV0AgnHPIlvcl9c8pdXDn
dR+rfGAfXrw6ucvpPyf1+LG+DJ3bmtVwKA4vXo16rjraZOQ2B5mS4yHYVp7OeT0M+XeDVuyteyv8
kocMO/HG9qyHg28ws0zI23YmP0VGrTRTPokAtLMNipFZx+2/2JRiiY8uwio2+9Jiq0KNYl6cbpyG
PPgI14Mocfi7IALIK5QLSYo88LuTrw6G/9ryOVdhempIsUsS20oNC751s+U/4nkesD4dZB/ry644
Sh/m5LUyQLduq24MSoiVVSQ7eVBtXw7B9Tv1g4FylzL0CYtYTth6HIozVsRoKi1L8JQuLFxgn9bP
x8PgAkyTWYdnxBMh1OhboiiA9WNX8qkYZ5e5ZOcuk50fEuq3YD81rOJlDb8fX+ohfnueOh/fOOwy
aryenXyGk0P/WVdPm4LuKF63YLZ3oyzAPFfqxcOm4dRECscTIxC3WZq7l2M1bSfDMA8ecxCFkHGk
Q3bA3HEiFYH0dgme22RZBprPTfc3hcfOPL6wmWXT1h5ErNmJxKMehv3LAY9ggGoaogx2snXkSI8n
ZtSEyL7FObh+39kWqpPONIbm8MIOcPu4imxbcOo+c9FgDkuZDLDI1V68/phY11ZzbJEQ0Ud6/ehP
aRfzx5LG1b3tSv/uoesGd+atW7DeI2P5QF4ZQ3Fw4ju5IJN43KNBgEfcj+dMDZJJap3ZJ2twgZEH
wuVhBLyTuLEpFXaigFF8lltaUl6GArVZAf6lg+sCfouBT2SXOk9OpAaZWNywR8agJTirvj9n2ZF6
5Uie7jj/vHy+5o9P9ewNReIBWINSNG6KxGEhf5lfgNjdrjhVngxOQqg3pXfYfQ6Au99RuHHwznOg
n4X53ucmgTpbtY8H6kSe94iXGXQAKkhSkY+Cp4ZUYtF5C+LS6zOSSQcRjvuKD2VDq2qlIZ4yvOSc
Rocy2HQ73SY33ANJ8wvO/iAGxODFOJ3d2wohU6RwqKL5Wd8dXiSPRZV8ADWtNB/fEyatnBEnTcy+
LJMtuLoD7hzgBaLqYxAOPJqFeXsms1MFTt/mb50rf5vfKUf8UT09VqNKsH5r1ENf6gpxJ/i/BAB2
h3yr3P4MKdzBHK/EL2nyvPYyDkuP5I9X+HT681uxz0fUVx9y0W/eJ+RQ9w1fbwiZzuL/QCicKKKX
Xj0o8VwKfm/4XvrXDYJmdqVqo88T52rdPlu2cReTmn8nWOR/UAn9jdr5wccWqvkyr6M22RVv8tEk
6f2dAq9vKWlG1+38ubl8lp+8l3/42J61+TdG6QdL+jLa601XGVIFXECzqx0oI2gDeaf44P5oZacc
WM2f6Hnl7zNnv/g6VO8SQ5K6hPhc/nG5+2Fh1M9rl+zqcOQx7ECzWi7utrQpvcfJdGq3cihzQOUO
5VwZF17mpc8/MMTyP13779/hx7U/n0WZxCm3vA3jJUW/i8XQx97Vt/l6BLT8hzvd695+3unfP+3H
MMuod9LWda74Orn4Z79Y3/wXSjRRftxXl0gOFRpKJP17gzIGL8o/ZIb+kxzhbzf8B0+JiXsn3dVn
shv4t2kMlyFydOH+PuyYPn8Khd0uUMNhCOITDJaPCVLHL/JzDfcSZH4eNeM64ORLMfMdY6BMqWDO
L3/4jv9E4ppyP4ZIVAPjtb80Hb+RuDk+asN6mCc74+NlimKu2fk0BxKwW867OYXtba2jqeFMYpjg
Dwyn/E/85m8frvwYeFCudbfHH5Zx7cXoo11Iy4yNb60fH980OPUbkhGs2j60L+nreWAP+rU6/lej
3P+nLqvicD0f7v8l6uJ0qHuXkt6v5FxW52P506rl/8MUNpU4CmQD//Ow3Op8r/4rOhyK6nT/PRHl
r7/4n+G4wUjph+NU3L7JlZIZ7eVR/ZXBhicLszKM9CtYXBgMWLOv/DUeJ2PKQpgYg3uqye8TEfT/
puP635KGeK8wks2v/M3/zXDcj33D4McjkmA0DicThvE0/efepae3SyOVKiTDbdqTEUAgSLfNRepL
u8f/0v/+v33aj11KV56XrOv4tJhS14r9u5vYIEf+gx4DtgN9xW9PZP6fHel3i5Th37fFvy4P/S4S
A4XX8dfW/dtbqAyyC4ZQlWrnTjZpsFWDcats5M7B3sEiTGeoBALXJcecURwGYoB3W7ZOzWH41e+R
nNJGNA+ased3rlt66+mZMQCJwGfUXvSkncs3nxYU30xpQK/Qw//7Jeh/Fzf95xJYOCwFAsGYq/rx
hC7Drrnvq7p/QhAuoleBMFZDDdX9YnIG/nk6vkFZdVRfF6GvzDXCWPmtCrhoz5xCDeFoY6uevDhB
cXOJpcc8EzdeBb/xwGS9EfJ04DeuVoND1lzt7TEH0EbC2PzqiKhV4N7hPgfv4y/KdOR6NszUn44w
MoH+dqz8dalYDqgYirAqpR/HitRq3fnVNTAxtVUrHjMn+Q1v3JDUWCNzFBnI2YZ5Ul2cdyRbO5Dh
FR+kUIIhHjKqJY+vASMB9iNqYT2ALnHIAmVAOR6efWas4dSCZv04jD72sE1gV8r6JkclPSUDEh1c
EZxp6xemb8aTDjPxL+bqG+jLD+lB7FrfVPSzSvyfKrcvBLYr9KPe7fs8gibmC0jjxHuWTlGCKln4
gEERvZ1BwU8YkRlegiPJvSd0cB2uvF8e5pDsQUeHZfYz+EPZ4veZ0DHB7S3yaegaMER0Y0a6LyuM
/rWPq0ZNR+mJaY/dVF7XzVTdh3hvGb1KbKJQw0sADAjGhcYDaVcsAMdKwGg4js0lzGavSTPfh/3o
q+Jcpvuw3eT8MTpouA1g/E19gvXwgK4ASkHhKZ+66SN2ZX443cw52C9q3W7yhVxbGeMaVuvt35Gn
vNWhQuXdbetsGmNrCOOVL28DB8FL+41/t19/5y/rbGC5ahUDd3S3hyhlvg0DbPk23FV6eB5z4/ak
7+6dIj7w3C9Pm/gJpDXD0npAgzzsEhlfTXyt02juq3BvcTi6TIuRl2WB2bqXm4/bU5MFUm5dKHwB
2Ej03X+qihghM/jC05qKsIsg7ZSb3XJ7B6HJmE+2TSjjr7Yu27rmlCR3y25Mvo0tI24+XKBKbxb9
VpnD679AF2+LBINgqC0i0h9IH2/VpCr9+O5VpaNL82fiDWbsormdK+4QjQ01OQAU6+pX/vKdJEsG
pNo5BnfxbVoBedKfGP61jEp9DE+pQ0a2rDIanCN3XWfSLZsiAItfDu/5YRhInhTG/mPRE3zos+io
9zBkE/J7V8rVar77jBVbjzAcclo3XfV/4HpQrXo+bG1z4OwRUEuuGRU6KPgTSE4DNrBummC+8bnK
F4+ojrrTjeQgJjVb9om9XW8SeDag0RHKgMEUyqaElGgjxg9m8I3Q+AMnj6RN6kLr++msn1LylAaB
RQ74CivNSNjd3TPIRSPa1F8ai2Z0DothfajywnqCYaaV8nEfGu6QIAe3xozzpawbKSI4RuhodoBE
GUCJaztO4ZC1GcHJ6EOSr0JDcZVOMVBUczrucozr6zNHRG2kTvKyJY3RRftuvgN3D5+T8ynpJsYc
sqMZw1vieCd6JQO2oMYayFeap6gDVsm2Qz+jWrfJfat6+RuEo9Oxuqxs+wqv2/ZYH2GEABVlmnIU
jN0XPwBonhG3QWFV+zGaIdPBmg/egeBRyKSe9h5EQ6pR/M2TJWbuHXjmxAyxPgDLgOJi5sA9NFFH
mjxK6VBxB8AD+HcucaZlOygQhPUzRcX2kThMNMGW3L0HDHqN/tDbx59KijOHdlkNSa4BnsGUf3su
VTyq2U7IotdeF6/oZjKiD3N6M7y6JTZiHZsgfweWC86eSFDi+b3e3IKhVa/YnLzHOHGKsF7fDzCJ
jG6lmAOf37oEhDJ3umpHROvAzjQEJbl/292PF6Bqv/DSzcOnsG5XN9PXJvUqXcTufomQYgbK1H62
6CI+02cg7a6WKtL1FVl3Y1+mKE5R6ti/ppgad5BHj2qsv6LGQYxkoBrfW8UbQeCehNWlQ46wNvQy
KQSHpqEzTyXzLkEdQqdNVETGhrm4VbvnByji5ArQraUsQib+Y4s8WRdSrm4CBUjBMnP8y4+1dxlf
bUaPfSrzzjN5bYb3gEnPFCV6hWzgBSeHBpRBPUoE92FM4qXksFOjxfT3/vX10Z+u9/2cl8PqZi/j
4+ycvfKNUFpXXixl9t4bFvPrx4SBX9ew01V8us4umzxM+a/SfsL59MqthPPFjp/i7jJBTL69dedN
gtcf35xq3p0G0xFU2wtyJHGHTrw23ozZZVJqTgFOMxmw/1iAUMhNLgea/7xD+gRYjJvqbmjvP56z
HIQLrQ0haIp13yRex9BWxzAykKeJjGFSGewDJsegyTymhXsH8PqTTIT9nAFC3a4O9wHhuQzyXWy9
FddFzlAd4j1eDwTXAPlIynYAiMm4ncT9NwH/u/TzwcAd3+SqEmCwveX4ETsSWCRZ6IZDC3yZ9XMt
EjDsGbTY9P4DcQ8tw8eztYPevEfAtkPSzJjaJVo9aABJxkjMxGC1VxZaa1+ZXQTouDkjoI805ZUc
sVaZ1hh4Q8RZcomB19cznRYdM3sXMoswndHHnUos5TRvXU0j5FLIrZNDJkD54xqtO8SLDytLRb2T
Wyl8U+lLY+Zyp9pi753H9cWWGcGqHgKgado0HqfInmcwdAkqQM2ZI59qvSdo0t3KC09HZXYODebn
SMJAbZk7e6ZmtZlR7FZ7pIeMaTrm0Lq8P+yzm8guG2c2EIO9n23UOTOgFZDhwWQ1ynN8FIxP+QHQ
VnsFjHSx1G7+5e5L6KddMwDnO8irkvsIZL9THZBghPbU2eoar3X5Hew/Zmidw7ibdHyW0CCf2H22
17tTI5iaySf9oN5sDGuIPBLgj/33u3oVwCuk2Aeea4Xk3GyJm0w+q1UAJBkw9uw9n3unooSGRsZf
AbkrtRCJCsOjYjXBLYw7Wx3Y1EOZ7l04DL+MkXumgCEPHOyptrFPToxoOJo9M5/yq14YW1nb1kqo
GsFAc/aQ7C3jILV4vJhKh96ha5DdAXPgLz8BcY09g1iD6QOD/3JSyov8sroZ07iCZ6+idvCmjBZX
YgSTo/QIGV2YVE/vMS9AxEtiQbSK/Rjq1oUw6glzthqs650LIXH4pW4br/0EBPeabbFNtHUhOywd
SMj+2Lt5x37gacjouc/g7Xawkdwn0C3C7HShq2BuOWBrcz4akpWa9mNGIbfOAIRVy2jEsyRfsZdM
pjPYXUffPXjbEL9xst0hRPpxiWv4PIE6Orgcai+hKcuW0eXCu780YV5OWJDrY8nXOVi5jNdSHvDW
jHXvaSkumdJIcJzRsi3t8gioilurOZglW45RDlJeNySS6O/KyV4SBONUqAar93/vW5S/67v/Kubx
DlVl/MgIqvxRzGN+PdLIIlbtIRQxumr7vlYO+0vvJ0Al5b3G2XsJ/XBCFqNSdzHsjpS4EwmFJHKR
z3ancTSXf+imfkCTf30rY4TXKP22Sfw5LchvDaFplntDT0e/uilEquyn1tlBe/g5XJjfpIVNK/ii
P9yJv6Mx//0z+yb1t8+MG9N40oCrEMR2Dn6NET3RTt3qhhaltpti1gsrkXAb369sy97bPyUy6vZb
zUApgB4wW/ZvGAPGGujNH+7IPz4nrXeN43ngwKr9eE58tXiQgZsSWmVpUzIsIc6/0WZYdaRO7m6G
kzQ15Kua3NYG84bufnq2n2CYYOeTP3e76t/B1P/cLPK5+xA0guExFfr7zSrPpaEMTI1lg0Stmsi9
kcZqPzHQgDtoiLGzdlq/cpM57dXR2JL1A/g9ofnzR4Hqt0t5LDHnefMovSQETt/o7QYryTqPbx8I
Ax7hFQL/Zg0rp7m57R1ZEw4fGiYAmdtuNZ0sFRhT24yX9fMjaccpZg4mg/6jT70ZD58YHrBmmO8+
LwaNdXuyfnVUOnZ9o5H7eEGPM7TwcB/Y06XU8S11Zuwr9wCfU8pBe4RHpCHkE6PDvRH1L1YXfVUN
uY/uGF4GLoyYtVAq6OOzgG2P+SOvcbPO3XvFvEjdunVwIBOjcOjrqCTRsEAwXCMSVmbyYHy9WBjY
45VHLZHO+HDEmW124MzCxN7rq/HaI9wDegS2J9ScjkgbAraNwz7kDEMEcmzpUzZ5xGaNBCK1CgB7
KMvgSiv61sBkmZ55G2PhcInOIdquhDkjH0O4F2UOknV0pbC3nD848iuIrJXpqlvfWutFvytkz7R0
1Ow7tCKlHf9f7s5ryVH17Pe3sm+AVeRwKrJy6HxCtTogQCCiCFe/f4w/l2eNZ3vKh/srT9mrPL26
1RLwPs8/NjuVC70PNSrAk9CyG4sYEhKsKSFY5mEHzetQ0okQKdFshX1kwsSOPNDJ0Kwdsz4gt2Qt
uJrhpVnQAOlciNht/WYThcVzVh44xi765pbd3BhVmpk/XbrAohi8dHKkTJFjIYXQdsZR2PIMNvkK
li5kIrOh26H2CInSM/+TI3zluZyG8cPkExvqqOxBD0RXrBC//diU5QeMZJbTeHWzlsvDvHAVYqhp
XpfbKVi/4EifwhW9WRmqvuKp/nC1m0A/3FaMEDGhBQSP9E4RYB3cc7I6ChR4DoF+QLWQfk29TUHG
qAZRtVQQq733WGQJgGc9kB05iHmOz4zdZaGjmhgWpL/aSMzmUZwcAI1faXTuIL8oVWfpaVruZt08
Q5mYbe7FGpnHqsJvwn0h1o6uHZOrV55nfAuBJ74YrrrAcGVjXYN+Ya1THRkt/ZF3hNi7ljQTF2lG
x5YSgPpXXvsZByk/PcSiYW64bkPhrFietuZ+05FVKquKlwjdzKnZ79uVgAob8Rt7qzXLsgSYSJ9k
qieBQ9RtTiWpCPgdNK8MLrvS07gwPnDHRE+gM8iWlvWazR4NacKG9ZIElY8y7EuLHBElbrdPwOaY
4lWQLrF7LZC8LFxCN0aHRfnFeqSprJOcWIAk92JEJxb5N8h9/NHT8tU1fc6HVUFixvUFPVX1pvvI
n08kB3Nyr9IapSQZLUjoa4+Nx7m4c0BLK2zQ/lGZd+gK2jnQel6Qh8nIK/GEmluRX2AxPcG1DjD3
EPQY8X48EOYQifTruuwDmmmLYSGe9chGyDIxP57jU/lYovBjsXGvG057+FXAIETlNUbh/JT6xRr1
MNrKl+Tm6KKb3JY3Y2El21Ja5RF/7AbpTx7mAHZWiMwoFuxYIhvXtm7elfAYmV8DJ7Otb0TeU+1B
txzpNRfPCbEtHUshOJlzR+JD1EnQfKL5QJbKPRA2qHKrtQE9fjl0AQvFStxVIXri1u5XwsO4UnHt
YDj250CbK1WnCBCy9XxtkdDrxifANGqDtp/IFPx5MLf7IDsjYnUeZ3J8Pv/6FZcuxhe0+wiYuDOQ
iNy5n9hNw/kLte9ho/EjuoABo/VwkX2wl9+eaUSG/WWWi8/CBfHrwnhB1XzuSBzrHLMIs2y3FJDN
YSWSfe2pOYnP6dfNvTx0Z+1bZ+TGL4Bq5zAGqPSZOgMKyroAw5VLFtD7hXIevEcnTB7occhWwzsZ
jAdjN4K4JLsSMXYfRgy2KxIxkJEo80CTfbbbpEeVhmIKbRSWloxSMyY08k0X0seAnTo6J8TO/Rg8
/isihoCM4tTWX1/t5r38/4B2keeQwD+QLi7kEkxS1/xMu/z4F38iXYhvpRdY0al7lhV4hn+RLpgO
gdMJJKeOmXz7f5Euxl9UVJCPy7QKaydpjB7/E0koGX+puqoZpk6BPE3Tyn+Vd68r88T3L/70x5Az
h6Hz44nNJi585ld/mgiNjj5AuZfI70Ltlz6LhIyyribblh4vw47ewJjVnMmwROER0JwrIUBlYiB/
ykB1LLta5l1qB60MwTQ+3wX4q/U1waN783J5Sg9N0DrqssLiUYn+0LnzF1PsFTsGtsqrl3JPTYGo
r9jKcPyUd8Bu9P3YQ+onnZAZacN/s0CNDEzRuny9HUWDkNTEvukOCVQPxfzNkOF+5rpTfo7G6g4P
PCoLS99ZjGgUjiFeRV3UOFR2gCzXatAPtqIF7Sl/E7MnBpJr7UZ8v8K5kBA12CKPlZ4uSIfGm/Y5
f2Osu4OwaAGK8Kqjf4jgHAdLgTItoofhjLaHwFMGPPu6u5/rU0L6i4kwlBKl3TBLcdewm5JTMwi+
oeY1vOKbY6bUFnXvXJ6jlkmMxinsnkAstw19pGyj9HXd7qGJsD4OQNHxGdU4LLcl8ssH3JX0i5zU
ZBkjwDgr4kJNnfvNEZg1ucOxVuY7+ZMskI0kUt3jXFpbomWlsWXx5a75deKN6PbG5ezS1DcWZyiI
I4UsmAU77wa43kunYdroJNCJG0YXCn7yHtjTzSXPjDgZliULo3Us+0+r+xJ4ltyY8e5uqu502iwz
/3ZZ1rcglz0DczhWYeJYzUOjz3yGSMrvoxHUmitObyw8Aui1r7ozMRCFGh876jZCV80AjNyQF8LL
9Q6c6QzhPC82PgUmV3d4YIClvelrMJFVXB5GWBYAKg5udvr1teKbEHmBa+Z83ceEkUlOBnQ8R3GA
s9xDPrBbCEpZPFvRwprdbC0KRTLHkkNOJB7vn04knLS8YNj5Nj+4Esorva2O9Z4IBC2truQKJyTU
uu0YTFjZLCcf993dNRC1shdwEd3tmuUNFBBNOUolp4MA0uFzMGPZqBVpjcOt4s40GBdRey6wxAKH
PdLCGbAH2xnum52EnwpMhG/gRKF+ErjrXD7Oq6cF5hNov36w2BZ5YXb9HHnQGxstKBKXMDjEB9/k
wpFadJu9CPMXmWESTlsZ+Z2rLZmRrpWtcfkhis9w7IGHkHeGNQktANqhBghrrpWMXovn6aBRqIRi
i+sqsmXBmwj/Xed4UDT/9ihn2KRNAdnRbArSEQthmm1dbNq7+p1jBrPVNZB0b/rKP+q5p9DpTtOT
QjpKfrpLwY08OjTFtK4CUrgmAU9SEGdHaXiUEELbYLdghtRUZR8Arxn2Uv5Mn8zyffo6oqeHB0U2
rnts6pIv1gd0o8pXtlc2iIjDUl3mrUuylMjdjxhucCtienjUoKnnDUAQk9Ah40/X5UQ9HQsBFdRl
oMCQJQvFZK5CP9LaEzrStHdN4Nc5ylCun6dy3aSvor7J7/tWtwdGKlAnydwPKB2x44N1rdWMyKsf
YFoIWylHoaoF6RBo5jrCIMo/33f68FRke1NYSTe7Hl5RR1617XSHEtob+A+jr/t9YwlsgJfXfkIp
lHhTzBZurFPZG8tlBPGgApCb55sTWQcjPkXbmu9Ueow80bPxpbynPMy9Ob5LcsHdx+CG4JWslvOd
rYixh7nW9MYzyZvjiiRCck9voTUtjWmJNiX+uA+BDjiKKAz8qQwnbM/oq6Vzle5640BpbdG7QuY2
lUsBhV33odIv+ucr5EaBoG+0lRIHF0Y/2S9nyKkpXe0OkcM/BCMlIEwgyvtdWlFGFxt04+4afL6q
f+s8q3uI04PebFU5NDQWVQ3Lq2X4qXxiaPrptP4NIf87/IWtHtxFlvS5MOMXZUpnFNlco4G9/Xt+
vmRuinMZKird6t488+Xe/8Av/8unICaW/zAFvZ/f/z778OX/nH2Uv2jUQ+2ADoVeGGadn2cfmaFn
zuGYFR9/E5wYf+kalSIiqQ8MTVT6/Dz76JKKTMSghxFUhr/6L9KYf3cBzGVCosHso6uI5v4++tQt
LaLxKPD8CSPNw+N49YiZcHKel3l4T2ztK2HB+end+c1Vp5m/geD4qQYCF34HkbyJv//UUW6m4XKj
8FNDf4slp/uMHrPuUcazCb2H+SztQFVMstW6Yy1TsYe9u9zIxba6IWfNzIWMUuy6mX3ACBM4XXCJ
L6NHad8QywZg63HjJd/iccRvjnxzJmkLJz5MIQWN4EAoZpXLUbh6an5CBDYPCcc25BDU1knASvJU
h5xVHrYWf7QWx/tZe1bWF1AJ2U8ZrVjazO4co2qwcAxYi1kDYYYcSUxb2TaHe8AqSzbaKunIrAKi
Hsnz0gE229VO825P6CHpkHOFhfw1Mr7BbSeQgZ6u27dtzrHN6VLRjhIyCkCEs8Obc0c0YyWksntL
Q2bRsVtfH8DOqg3VLQscxDMwV/Af1d5YZK0VoeZluOkUvMfYFQmYpbCNFU/EmmMgN2fMyrodLiTC
V4bzdIw43rC7P3ZPbFQQ8PHxGmJPeyofIBHCImBnvzk5hAv0ihPBChOrlp7x5bUBo48EB3APe+Tl
GPIMF9gdW+eeKJbBHdBxI4TIPYCtym7PwxFuC6DhblchHUI4zTrlFAnHUt9kSXCX8V/Y+PUj3/xS
vOKFjJjEEZWH/p1x7xtoiREiBUXzy7WBeqZ9boYFtjzs7N6cUUZx7Gz4o2d2oX0M2NAXSmf3h9ZB
yHHdX8OKbs0Pa03EF4RkdZ7xIOMhOubPTJ6gE5DlOvp6Wo9xYSuEzuk8yAcS2W7+jWSK92y1s14K
r14LM3KEJOFbtaMb8aoF5L4EZak646baIGR4KzxlnRDNRiQuwqUZ+UuZVGbKcVpUy2I3fwImplrm
xlC5uuUzldZbxAlAcQ/Gpn9H+QX7qaHKWgO/eVADkLRzntHoTS5WDYzRH4r0qkPckjBVLgAC1Ich
d+XYSaS1QSyctWk4WwZsaPmb+hof5E/hSN0U0Dbc7rgAMxLoSMTXyOep7hkHZ7c5rD58n4oy00J/
JO/0B/h+VJsEzN3JC71aD1fgCXytz4x4DHWMduxGp9k8iwICpzBMUhEkj8rROmqjc3vBpXmD8n2V
BQx9cxgoANdJKl0chAQ5b24CZa1um78k/OTBVq/nQgb/Nx5ZDhoCym6vteASHToBcl0cmDDMZA0t
wIGVhlPhX7n1GTsuXFckXHKpwgazlWWBFO1VgDmEY6qLofZOIomwwPnLtI7QqFoYz/O0DMNaNJ6S
u3dedhpKhR9N3ix869GKpFSg08D8fpF3U77Mr2sBgYxi61SgRcuJ6oojcz/gzTid7uZLI+97dV20
NFlbH5P4JpevyTCTtoTqSZs2CwuVM/0hY/26MC7Y5UZdmR5Mwou6TrBioFLg4VMFl6tfXn2DYXmf
tAGz3dx7T5sn5DDFIDoM/EKAX0Ta0bs3bAuloxj4pfgYcDTSsCsEV4Kf01VBpj6EOX0jqWtd8BED
efUhUA8Ub9I7rb4mNcssAmXwm2bfdhsLBHhwM4yZmTdhwzVY9+i47OBj7Uk51l1IbS9DSiO8/DgN
/ncPBBqD0v97ICB2CGXt5f88JXWcFL+rCZLnb/DPEUH9az7pGcA41OlZmCmhf8Ij6l9wL5IOZCGa
okhhyL/gEfMv+rM0ih5M5rd//NU/4RHzL0XUiVdnfKDdx6Qg7L8YEVR9juf6OzxiMY0QwERhkUzM
6C+UFO2tV4Jdc8vR4PINfJAJnssEUhoRwMvgUT6ZSoPPILHQq/Ulje2eapLrVmIJYm1pyE2ogRSM
Z107VfVjfFleyRMXvo0KHh4yvZFeZNOtcDPW94GV5Gyou17fp1bt0E4NSPzRWU+lustYp3tCkchi
GFoucMsZMKIOw1MW4SeIUGKoYa1wGKS+dv/Kh9cRCcvYafaVTYAO7kUlP9MJfU2XkrZMhGM3Lifr
ULcnKd2l7PNVhu1mJFUOmkEqXkxHc/VmV+ShiUgj97vWz+V1h9fQsttsM96DnnL1r+Trhk4F+HRn
cWex6K+qDarUN/QleFbOCmFKoiNNaxih1Asvu4qmGWEBCfIBqsF35oEIzLJUNokff83GWwGCAIu8
KgRRzMv80i88gVlIc+Op6ZfR/E/SKmFFLrXNbWrI7QGeNUtHKMnjYAXtkQH05m4Aznim/AUzNylP
RPu2t6+uOajGub9wY5viQpMgdmNfv74147YyrzDgPG6wsKfVgF9Z7eVnY5u1hF5BqkcaT+Xim9qM
OcAgzggcmYSAZ32UYNe3Vjrh611/J4XqfKlXcvVWCbjMIFWq6s0Cy656LIzsWMgIZfEpVTc1gesC
FscaLbwkuK251axTkpEj0a1vU2XrTb+4oJNJ+nIBre1kpBbo8SN6sE49VtlbITyL1u7K+VK0+xvp
gPfpGOcQ2xzkiuUUjHjisgCVjxmZ1t140qCNGqfEbN9kj4mFKM6PmhAXY9wtNarcX2a7PSqOl8IV
wgTHkHsflzKUG6tmeTua8es13ZfxFw6wHqpFIkBDWEV3PsTZIph8iqVz5YKztJMQPRkMFeWyVJ/j
hB7g27To9E1ZnLXOSYxNyV2SnKT+kBGAlW1jLaRxHcELsc0O4tR22vc5djLBlW97Isiv2ocV4eGI
FqP8UFQbWXup1WOXBnEEwUA2jlMn+77d80AfVxaKSqCk/KwIi+Il/86gXmOcUS7ZSvyJSMpDi3f3
dJOyvNdxgiVj8ca6xVPeS9AHuTduHfcGaeaBNr1br+g97Py6BNBRTiITuLVviiezfbyAjgnLsj/1
zANifWytrwJZVt4zWLROct/erIeLtgUAubrGuDSTnSrvImsvz9kSSXjHtxkoypHe+Lx/g7fVgFNS
YIEPLRzVt77yW20vMdkI0adRHJt016UPd/TC4nt7P8yQQEoFBH63mbAIjc4eRczT+bZEvt49TiC5
Tbq8VISrRZ/1PawUN+d9HqDneltEsLqImnN1fy/6E+yboe7jdhsTVjQWT5N1FIyn+P7Zqy/XfnmJ
jjf9bSiJykXO00+by22HiCWdicBd3H+N9UqEKIrr50R6vAOeNrRxcamXJdoPQKUR+RKXkxgM1lOB
jy5pezu7SnYzEGY0icEYZ2u9SvbdlB8laXUTHphrbKK2UE1VF921SLthIdA2mcTVlX30PGxaVEny
PVlE4IDJCN4pvRtAoEbduZMueyLMXjUcfzrCfrO1ceL85hxg7SR6exaFm+qsFfgJJu/bOCU70jKd
wTOX9+i9n6gI8HOmMly4rB6k6UHH00+QzW4rnfgBv0Mc3pBKJNDqgmjbTUlyl0/Ctt9wLBQOj+Br
+opdgJABi2Q7zTdGJ7rbXewatadWh4JwgzS4MLDzxKhOXfLUpauEePo+kC9PEMWa8i6zdRC23Hgd
3/K6xidJb4CKNildgwcf0IVLdxIHzDjgCxSiOXiG6OmToAVqtzanQCFHOXaxsA/kTERMxiMpTKiG
2Z1g53h6rIZUWoj3hzw/19ZrR3B/QWH8uqChBmsiCVA8z8GwAYPKY8LCwB7JY3hZTj8cHLVg5zqX
6WrkEmJRIK64d5KHyR0IWoDQihjo7Hawhc9pfzXdkTCB8ZAQ7GSWYa4/jfCE4JcvlejdpK2Vn4bq
SYo3EulNrw3yYezC5AIrC0gHJG+q6KYAscCTDP5qkGuBXiwm/Tn1s+++CHRQeywG14NCyL4Sms0K
7RkKJPGhJRE++eCoiSy/vhwu3D5z+5+n0q9y7d7iYlPo26B/rg8XDPhIQVRbx5zQv7e1I9VI9B2h
WKBaUWmSiXgycYr1hzyFgSspx6NjHDBxNeYH0lzt/3xdSjNY8Ot4QkGgTG2yqCBR+QVM6HTlKreD
aZK+Bvvi1ZAzZMJjE9G9fJdhMgn++CN/eyf89CPBe36+E6p26nMFM5GTrnN0oIgYZk9Di9Ma0YCt
fmp46dHYJlDchOP9MRrZmieu//Qr/zKRFaoeK7llmA45lB26khtZQSHcxDswOtCHiqLkTdu3Hxa9
OiYh4vTrrATNtj7Nx9vTvMfm2+ITOctB49Q+3BB2k16xY13c6KdR/UciCR1cT6T3PebBvNkS/eGL
QBVuhV5uUT1o/kwozPRxsYLFEdCzE8+HSVdV7KZ2JnoaYFTBjle0LXizP0bz0rB4s0LhoVsKu2qn
PgscO/hygZWBZbBvw8D8QU31G/mSpf98bfwiX4pAvK64W0yH2tvrw+RYq3Q3PoHFLI0jUyMmhMKB
PmKNTtZ4ehkfaACxL3BkS2Nc9MQpcOpC16dvpKmlf7hyf7TF/qeP8Zdc3JjGy7SqeXXCqYemkB/x
VrQr7Rx/kWUKE3f7itYZWRsyoyvxR80un5POS1xTbx1wcRB7+So/a9ofXpekq//OiM7vmwkpCjqn
0UT6ywWOd476KB71srS83fZDQ1GXXNkqWvTRriw6jH2Ac2zR8gKrRM7rL1e6ifyYWCtbIrgXZzrh
BZQ6zXBMvMUsPiKWs8k1wzuOWMM6lRqxlDMg0nn3h3hAAuSI9MxEhHy+9rojIsxtVp1ENeJCJoXC
YMrZqmjiW47vBeeoBhKEFIBsL/K2AiPxZXAWIjZP9033MGzQ1Prwsa0Zyna0vDpDwHmZc6hgmWl9
pAg9uAOyIH4oSFyJoACdMp8xU4l20kGmKA8Zid3l71AnfkMqid8TpQftVl6j5SaWGjUKkl5OXPgS
1GeFA3pVY9wA7xncawBwkmVIsQYQnCG8Qay1qHDv8I4kJKIf9aI9OCJnXRWy7UPPjpiivXvkMGlL
14dCbRcXzKplqGdPbfvcE2Wou5f7ctRRNQdNtW2gNbMeHRY5kySJ5OtM8a15/ktntPHiCcw+XmS9
tFw1yYRzwalQD5f7+pQV53w5hQqpSOZTbtiDHkaoq2khZmAXE8IG2upwaV2UUh1Bnt0hIwjA2o4c
kEa0rHIXyVpC0MOwEoEx0d7QpIaZLdt0oq+Qb9cxEGaBzHiau1f6UnYDLaZ2c7Sok5RxXxkQWITe
Kt7F7m62/F4ltlx8C/2qjDYF7nm0dx0GCj1Q28cGkS+L1LgdDTslxlXZmg1tQcPakrcphK3hkxg5
ERBLD89QEM5AwXfIc/8lXXLUobVGX/ukftM6UYA7Ym+otly0V8SI+A9TUMsK6SS+NsV8jCXfkNY1
65hmNwRmwf0n9cqQnokCSF8zC0ciEVQlajMHFOz+ADirdH4nBZL62MDFWZw1pFRpjkp2Z4ROjbxc
LHvI7akbQBaGXDPxLCGA8bofAKwyxW5Fu6cnqw/V+rGgc0fx8sk3mk1cAkX5Nyo4rVAufBSHujpL
2iN/xkDhk9nG5rg53yvvK7neZ9LbNd6W3ByStO8vG0lY3uRlnyKvCSw0tGRv3L1CITAeZ5SEkahw
onavpNuc8Lb4yIxJAqrhNng+WVE8Q/hUlO1oPhTZSr4+dJp/RZApkEVBagNUIKpynea+aKMDGsqv
NwrHkBkI+jHOSBi5uP3IZPxOg9JdQEZPuqDdIGCVXd160I2lmHio47TX6Ksjd4hkZljdR+IjNgn0
ITbBs6qhLneJcbua72bNojx7wn74/URhPdWOeNvLbBDIMCzZ5q/qzScZP3itsJoZjvYV70hVh7bn
+SIsRTFgQDxk3br+JMUSXgEWmiuDR8QlvJKQcyFh79O8noxuWNKJnk2hMUPMpD1YW5GoEwwWYLzP
BDC5w8URcxd4bBI93tMiQtK4nIywEDweWYK4YgfPiGzrFzOXR/jWmQAkveFAdsFLKpIiEnyKq7K0
py+SSkgup60MwJ3MXUKYM7JvQ5PU0ADeQHZQO/Vn3b1bs3Iu1aNZtt1AYSBxwLAXl3srfjebtVW7
kkLVO8G2hPqs6Cij8PVVfjbn0GGWneT9gmjlNSVpBHibpY6pGXYFlSFs346VT7FQDeL8EV7YTBoC
ZQpX8lqk6j8g6490dJkq7snR8KYg172rM4epzXiqEvDZZpoXB1qAaely9fI0wK/B65v2hPOGFRk8
pFmird9Pna8Tg2++kketL0scaIa1GD7mLG0skhsu1qkJRQTAYckLQ1eHwdUxcH69/ihgI/7qwq+S
O0UTItie3aT0ugDLuAhRzLtbnPUnClbc+0qwYd9JFZpVr8bbRAZ35aju7MiMyXx1YvLjJZ9/rwN+
aYZt1rjV1YMBH+9+Tgg/jDzIdhai0o+ZidA4pAFS8QwJX7Rqf4Qx1jenrVxJC7vjjOl/IKX5liJb
Kv3iTpL16FwlF5gASxNhd7EbGwHVVp3m8thCton1kwEp6OXtVGzv42BftreLk8Wr9hoknWtqbpat
O6JpyUa8fdaEFAvrjERm0m6RUAzxRpy2l+rJyP0MFyt9E4gXM78lG/jG+7O4FT70EJKFEinQhNWw
8LlN0EjTXkKpjLzhEmtJzNG8S+5xiCQrgezqwdbyzaTMFUYklulL1A4W17+JMcZCKWpDN+SXo7Ih
ZhMzI3nAcu/nBQ9JNvk5LRCxsBwKuqO+iDMyDvMSqgR8YO+h88GrTg2eAwOROqXhb9lLLvFc3nMW
gWenJflz4GmLiawIfC9YipDf7IU3k2wdehzwdotBp4ckvlRIFAKEN7aEpFlDt+fVZI63+lyJNm3J
BhUJ5MT1U4c38jAnWAH2sNliZphbtB+z62kDIDSNTi6EE+l++kGs3Ttp0Q+KLVqkLOWoFJW5GU9N
fanz2PQ+6IxDcUJUGFV8kS9A34m88mU1bg3Fr4ugipf360G9bzQWdtMjYJBOU6reaG/s/fEVo6ZI
OivmpRcN6VcK1YVpzb/kjpCzFNl8dclDOjQrp3utVwUgjU5wb6BIrmHno5ej3VhmiVMRXQ8Uj2YV
gSgA6yZDC4Hh2QpZTVueOI0TdY4ku/gw2X/MgCLB6rYq4pUERTXu7hCVPI0d48VACD15A3YcJMua
NwfSPiZkdlVfg+WZr0aAu5TQvC5iO9WDrCYHGA7qgmw1dXrdLuA0HkjQZmbKlvq7YHIcXb0E6gjT
HCOQOy2TR+NxRMZDDBLyB9ZD/ruzuZXTuTZPfuW2yO+BeLJqL5GARhc6l3CPqfip0LziusyK41Qs
In5cu6thipB2y25HN94hJtYXdZiybh4htgwkz9xL4DACjB3PnHXuMszwYKMdfO6UAHzRngdiK53U
WAiMmXwoelB9DJROIqS+eYYEsuUn7aOqewbmtKCWbPIDVbclX4t9WHZIMcMTtCI2FC06tz/a8g+j
tGNyzkA7XrhZbJWgMwQ9DMcfzQuSdpt88N7Vq7exeU1qVvdTirP/rf4envSz+YIrDv1RotjFewYX
tjX0mdbaFt9qF6otwa8BTxAkWINpF9+8lbbozT6PF8FFOEUR0jHDcIxIneZP6KzkA+/j0BH/egt5
G0rE6zFDdjAG0isxWtqRG9qj73f2zaIoYhJE0LeYkU6kZZlLplW0bfb118W/hhFGF49Ip8YdXe2h
OwNmzrJq5ZTe7O/JcOtkZSQugKKi7s1hTdS/lLk6HVOyp4DjIiZuQoF5oKHt07kyfDJL6z4NfVHp
FOSwIyaAlG5mEa4qI7py28lugUHEN2Q+g+RHBCYS2HXBpWenGXcoTmrzFSX9tzC6FSw4+Wk9v9fc
pmkRD8wvymF+lDfK/vqGSQk11fQYy7aAh6zkRt4n6TuyXukbRtq+Hufnjby68hxEcH2z+xPg6hNh
RLCL3GUNPh8aJfct1oc24CnMMTBMzCyzb18+8RVzYGDmdWeiqWoUXzuDM1aiLBEBECnXp5b3gqS5
ZoZebKkPQFBiXKfdcpSdQtrAM6blNsLw8X25uYA+TexX8PIIwfVjzYOJyNLT9AhTcSuoypzj39qj
Fh8UPh9+xyYsJPZTsltNO8MA3HjQnnHtGDiJSdfCm8YOXtpWsc1Iu1K9vn8WPwWOA3Allq0fn3k/
R1fdl/hI5NbpX0lbHrj0KgYqMkqRr4Hyd/EpvnxbNweHf0W4g+ldLK/DV+dK/oAy0PtH2gZhhLNX
kZrExJGoAGSBxcVfO5dpJ6NfBYaSOOduL42f+xdSOnjikueGcv3QZg7GG6unlsMpr6s89xQGNgyc
8Qaob/40lCMcBgFsF9Oe2Noo2z12khdhOyaSej4FliOIwWv3dCVeXOS8RCLJ+sMzMJpbEGZSW3jS
F8m+mra4ZlvGA1pabi4E9FAEwqPC8oiWF0k5Idw0Tsc+t/GH/sFTinww3syYYNvY5RkfT/uKjlNm
fxx9TC0KaZ3Z7rppVSIHPOwcMTdXu08413PmRWF16z242SIOTQJ4Sa/NWEUW2MSUnjpQl5IDP9pI
YfpWvjUEpI3+gKr20JJEPOvrE0d7tIgqFXctvfC79NhASESkfRZveE9uz7N9P0Lrnxzzd/VAx275
fMrivZENC4GD1R/Xlt1tsSA5WvIwLJVl3GyEa9CTatALu1I5SNEps1h8ba1/50K6vOO4ED9o+WTS
6F6mI5pfvpe1vT7za70k+xqhQtiTp6K45ipHMcixeO6e8XwLSxXXzFqz7xtS8NRVfRz8DvRvPGjk
ub7kHleGSWK59XJRIG1OxImTCg2jstDPjUKaY/NMRl1j+LDl/OkVOyOh1SZkklv+kbyBb4yH/J/s
UTYEN+rmkmOwmE27BnZ87spP8CbEjg1jCYYGyq3W/GTQtvpoDfZINYI893ChesT77UQvBDWiUlDs
tUg3FgZvG8G/DKc1wxII/8DVkboiwyS2EmnKJbM7DBl2FBDoTrLivGE7XLhX2VP5l0o3fQQg0h9p
JfweDxeWuWxvcPD9sTRe/C2yaWmQvKKMN0X6BR8yB02IugQUZlahw+8/x+y4jM2OSlRVMQebgWmo
uWvELgxZzdDII4zczwfRcPDhJPifgcTvdowZFxhmiGaLBB8NJghPCDpuF7dlqIG4opiJJJ1bmL/W
IxZv9KQ2rI7lpk8qc74/8hh878mcljiXqeDljefNHR/QFnCdk6dB0qsVMqfEJGkSq4wOlKRv/gr1
99sMFJJLTfxt4XIbuw1Rsp/C5MpIM+XJ4TO4ZyxGjkXwKPwy88CcydDQ2Bfbd4zOPpM8CBzQRR/W
6R+0aPJvkC6Dt1fVJAuVnqT9gh7nMR7UtAWDA5nRCcFuHzqiKO7eQC+76bbc2IV941Zs32/OBDzH
SyXNDCkn8Ey20Ld/ALOt33zmf3s9v0DLXaOY+T0C2kUFpV5sCT1PgX4oSw4AYZi5SAK9OOQwzvE4
xi24qrsrBQHRt96+XjpPHfwEGe3Fo5xDjj1gOLIpLYNr9fKJRIxWneLG8LpHtFXWLgEoo7hLaYOR
iPZwujPD5bjIchclVPSF1S0G5lOCLtvEQOp6TmHXiEp0QsBEgGhtSw1zJgYmPxU2OPRFGld+aEgx
lcF5zfrYTf5VAaZsgeyQAgwhqSZkeo9daCTP3bRPyLRNQkNdsQ7RuxC3jjl4RcVOvmuaZaYHsEB6
9pbCffZOhAeguRwnya8ewLY6Sm1VZnS3QuVD4zGXHWfJJTDPIr2GN1tlBMxON2J1HKqfQa5UNO2H
gaDPipkOrCvuVoCEgz8RIZydsPFfrB1JRLyMFTUPDQ2+c6gyhTI2lmxc0gKzvasRJYAD+KD1JwUw
AEE3baXkMqcb6MlOWE3DISk2g7kv1NUF8xbx5WQNp4csexkqh9OqjBbTnujjEcjQQ8loaHblaleb
Xbfi8OF5CUGjzMMMXkVhYdoVTDaTV7v505X27xwCqhMcOXjBTUvTfzG9jFMti/GdC/+yLtYRljqJ
xNo5JccMiVqBMZMXBVgnFbb77ln9A5kozZFpv1IYBtVzmqbpVI79W7hUHSt6EdXzs20M8MDkXOR0
miOmVGxJ/CrBHOtzpXmm9MC7Xg+4UmdHdDcFFYM3rVSgqe79U89Ww/VQ3IJ50pV3Ai7lb3aVu+lJ
BFnzBHtn22LFQ/wW2RO5yQvA9HFAa+nWka0VgQHtm20xIEzymYvei1Gi9JuCaJJhrwi2QCTXqTdW
vd8gYcmoS0DYvZRT/w7e8WR+GI0Hz5HskYn2hNP+X8LOY7d1bG3T99LjJsAcBj0Ro7Is2XKYEI6M
kpgp6ur/Z7mB7irXxjZwcFAnVHlbItf6vjf2vF6EEVDq3K8VKEQvWeEztCrOWJe/ENkaIF9nLUBn
Vt5m4JCCEDtHt2QBMjSyGJemWwPJXQKbHiWalKsoQbqVBcRj3ArfJt1ACZyO1CfItkAzCDbyK8MD
uFaGVWkFYvwllgr45Epa8uXNycJ++uXINP+bC+b866v7QaqUdq+lF3EtsaJ7/SuAHOZPDBhczF/m
C1eSSWI74iCLjTP15dEDPMfpTVxRj3GoWF+XnCaYvjfyIX8jsaRpgvapzVe4K1i0sCjgb1ZX169J
CuhKP0NEEccV5fiaH9Q3EN1LRI4GCSlwBEjuxQZQsoM91ZTyYk6ufuGQFOePVwQdy9wONpKqn2rl
+BbH1M3Ftqds4S9w7irBVZwIxlP8AiSVHZtsNr4Wsm91sDgY5AFUxBUtbDAGm6s7qbiz3QxKest5
LoE7I0kG0bqHqeZ63dpUxgrEq0HIWwN/7clH48a+4ih39pcQ93hAbDhwHJ0gF6Z5RWTjkVYMuzDM
Wd5JzttcqU6ZiJHjk13BJwQc53QV8MheHvBPr0+rOFIWxl1zWhov1oNGl+49upBdNk/fREtBQcna
UVpjqLbxNLPrJLMqTEOYjtl574RAM/H7eQ+asezf0ojq0/XpnjzbuYbDGtnMBmP5vKUrAWEQZiEb
0F0Y1UX4zPRIwCqVWtTbzdUlxVAhKFokzNUErXiwiUHun95PBD5xVBLkrVFCwclbEkleU4zFh0aq
dJHOrF3lmkuc5oG0FQOxNIcOWRByTGZn7p4I7mfKiabHNPzloPy2//2g6SzZUhRL0bEoGj8JZqkf
dN2SExLUQWS/4MBAUxzC4+iS59x4BiubgisLm2HsB+e1jqRnyCpuww7Aj5IgifiogR2N8RTFMuJw
XvGw+UA2N10fVMmvUkG0SO8AouXOfEUuVu2sd04PZLZokVmJqd7dojYXagYZFw7gP/lBpPbD7YNY
dLxrYmK6vZJ+XN83X7Hu4VXq6FGhlaPzOPZKXg1pJVGMnFeBRS/OGCXP1xxxKLZiWFydk0oMxdM9
Q3TxnL9NwuE4U1MfSA7w99V5BQJkkZK6V9CthCBhSpVxNvvkdNwNi/henU/V+iZgkArTVb3okoPe
PvKyFm9wDWeyxvRN4gTOuJZbogis+1++pO9Z+OeXpPByYgm1dPnbSPpPSj6NO1OzSkiafJVD9F7n
wWVjYGUiX7Bc9MoafUhJAC1iEpYGXH7nTdPf1d2GiKHYlV8uJ14u/8TNQopEmnwojCg12Jd3QltP
0lCJ/JX1nQ+f7RiFignpCGVAywOdbbKL8rrNNm28T9ulpYdnHZPgHGMjwuaTSzil2XmNPr9QG8YE
RuI2nsSgRPUyzDkjaldENZBZrwblG4QguWKYlOGMVFaPA/cw2BlS/gF0jZOxCR1vJDAOuSQaj9RH
OnzjvBwDi7l1nxPcwiu4BLVgx7kXvQOMiyfvirn6td1mz/qTGbCsQWk499aKkPIXbGYlVWd//0JU
Maf+5/tAuwqLrONtsX7sLjfnYhumVCIaFUvHPkewvohDnWSMnGuVIipxyhTz8VlntGP5g3UyjnJk
/JL28udBg/Dd//cHEVqO99d9dk7a//O/lP9tTXYrlzYPhhpKsIgUkOQBuWVcVmeULsRxXdC6gJby
5Br+uVjRRXREM3QjaizCDsCOZLrVliWGz9wXKMELiCTCfqjgyb2oMxvu65k9IQPJXsRzeZ4wp+NH
BOu08fniMqwpdLJZfj+TF4BN+0TuFP8PK5k5D6jFVA+DHvFG+q57m9bkI1QsQDaIPzsweh8yaWbE
x6WvEMYgDJwjfF7MDtl7vjeXZaiQ10PhHC1UaHdat9rYW1IV2MpTX/uAMWyI56L/e0HqEIOm9gRF
0SBAq/2sigw2wWQGhIcadACq+P47p2V94JxHc0/Uvkg46qNfHg0xH/zt0fgxeZZjXVWqxaPR+okc
ja+I+M0vHM0iBpD9G6TVoNAmuzcPBLwuCEYI2XMi6auF7HsTBOTf/zzKn+53Fj8SXW1VsbCA//sJ
GXpJTpqOJ+QsahJxQHHChVZ48Xi157+an/6g3UFD9/9/2o/pyeiqU6ad+Wl6aDPwg0WRWIHjZdE8
i/VppAeVp6N8xEohrlZU/xTW0G5Oqx5el5AcLBf0hgFr4WzaT0AfuigM93xXcv0b3AVL2q9Eh8vx
hHprlVMxAYuPuNOYX7iiwOCf//7x/XGD/ucv9ONNb+okznopF7/Qae8c+uO4h1+s7scNTZDqjkFF
fVYPyIOEEfUBJwMzIa3Phf/bR/uHwFrkiWhWuAcc2VF+qlbyLM5HbeLBKjWivEW0/BXXOan/T7Ee
VEL455kQ3amz1nFgkHXh5feCf8R17oLLT8ohJdzfnOm8F1711tGTCUDOEPYu+yBZp2RuUCDxLH/h
8XcTE0+8MEuXYBiwnTHRyVMgexl6k3eFiZdV+F1/JzWFkC8g5y9FINOcB3LqKxXGYI71skJTeidX
fuz88lBjMvzDW6aalqwquAR4tH+8ZbXVKbKdSLZ3wUDN3QFaRZJoSJYv/akcDoVoc6AtXuTgktty
Im8FE88soSIIJgTfilCROGQfxt458yTdzfCgFxtwETacOc/jvb403w2yk8CXAuADQLH8lTK1L6Tx
0wefp/VSGWFS7vTyCAqpf6ZP0J1TGar20mnWt0wIBvR+X9RHFISk8JIZN9CrGNJQa2NHvEVG8lqA
E7mlHCj8O4eqvVLf7d20HXVf0gLCimqKc11loTPbbMhPQXzcwRo+W3vkMJ/EevC5WzmTWAS2gEWd
bwlCsPMJ8FS5aR0cZ2HL28Vwja0IISSLBFMMurSr11ie9Emi67uG/d8JEZJT5Df25PtdKTNDGE5U
qnDJQnLoHN/QaSI08EHel6Sh3B+qIlQYYm/B7VWnceAUNBt87zqZjUGCh85PIM7shzisyIdz0/t8
PnjIWJFVAlAHZqgSnCvAghGl8idXNMiAhOj3jUrUt96l3lRrPB3J2I2rCr0dYfvTWu6Pdb9RLvtE
fz0X73F7uGK6JkjhHso6mYOjda5VBTJtKewglctADaR6DbmcCxwWv+yJuv3HR9DBXEoVg0Gz+I+D
NYnrvLd0HkFkGsiEncRHhDQ6rk5tB06JAYAb9M+87A0TeSmKHDKYIvKXOeg0+0OGW+5uQM+YE5aZ
+lRB/SnFhNBbZmby7SG6DW6ubsxe3vTWxkFCeI2IQW5AUs4f5EZFFf/jycLsT7YQfm8+b9i0Ch5S
TUJN6WllwpsJ+5EGHLbsa3sAR9JOvUu+uUj7Edbw3B5qvqAKB8WMgT1WFsJqmS1Ej0UFNo+iEI7o
KNKXxDzgJ4onmDZyPD1rjgJU3HEWK95zfZoNtHbznxcoeiSU3xQwpZ/1DvQaKlibXIUwBRxWYBYM
GjQatXgGZj36blrzLvOC0RtcFHYJX2q5ga0UwKo8J7vsdI9hJaFQykYCbB+l9Bn0Ted47VEdCyqF
Pjl1EIgSqEENzMAbLIssAR4JnPboFAANJfdKtEQ1zy97DtAZRc29/CAKZa4LAvdL7ANB3NA9vFS5
qDAgnHdx/ZSjnkMOjL0i93Pka6DCwMvJB7lgMV4PonsFaQqGSb0OndS4cdBBAbvAwbX+dXHFa3OO
isLXwPmtgDBCbHhEHCuBTB1dv3XYgWLwP58gDVkTybwX4L/bekwgm6hnJrXhJebzjMlc84bhPZOC
q3zH6ksJ+QnWncqeoEaKcIH5JH2TgimZhGcXxP4KW+BZ44Jf0/ogWgDPEuG1jUXSQ0SumojlxSFB
ffy84I7m4Wjk+7Q6jOOCaK3QWEMK1eeHZIgaPKLXBVkr5y8Cx1DiyOGlXhf1uuJMGg6DFYg7XFzP
uA9YNQYaOlGooJ1IULAhDev1LWnKahrol4XBilT7F2Mb01R68zr2fRRlcH4dAwIKPQGn83AkxdI2
PK3z9W5logfRAyfzEHd3N/hkRPeCxtXRHF23usyBOrM63rxPYvGGzmshipCtk3lVBBmtnfzZsNku
bp8JfXCoFbNF5qFe6j5BuOhuJRIRwh+lPJizgnkUYEGJDKJS4unFue1wC07nKCf+60bGE0blrAum
epckiKjcUXh2/I5sQhCvUCiR4rvqI089E6oin5FllZV3NncnwTEL+RWNEz9EdB+hSEaF3548W7kb
Y98itkmGL5zRdssvwdtUwJ4VHjhpGVKYxNxIKO9lJhrlYldnzocH1f0RUcV5iSLzY1CR+nkVaEMW
mC/kXQLATPSpqxHxgMjty/IooRBj8UVZl22FqJAvbPBbEmct/QDsNrI31bi8keZjTJK9S3c/NQu9
grwt28ljQ84sTG3BrX4lTSplOH8muZXILtQmqKkxQsdH7XpXXaPEQJhGNNBObqI8w9fLDoSIpidY
EpdnddpBA16CfvpqTaqspHvc2DeGCjE0BGd6O2NKxUgJxm+iDXOTWAn5Dk84nzMrmFdlu7+Pdt+T
789JXSWDUnbwGgIWC7LiH7uTajelrko47RTNVxH+Iu6jPghhN9/Zuj55GgfPVwrWqcA0zRu0Ve0C
lRx91ic0rvK4Zu91BEdF8L6lRmBC8aG+t/QZzXtXhPMtLAJV8w9iF+SsQdb4ZYAIw/ldn7X+GxP7
+2+k/Qm7VPExErtADYwt//CwXA37omc50/cQ9DhVjKX+Xd8lHbr76p4WVg4GFDD0AD9mF9ZUvj3a
bIgLubkgYiPM1a4ICPmgKWv32x6iG39aDTTGVqI2TXpARBjWPz/u20VLyjRnfo1fkPUzu/L5Gt0i
Y2OvSLhXV8hNNVT+JAUkhJXKc+W2ORENBSWItI7YmmbW8eg6MwAqrX3KITLIT0h2ffqUoyZfCzHa
bPqMGfwUBbGv9Dwo75kOanR9RkRWNo+mxLJKTHBWrfIOTfbYzpLx2dFepfO87z2VQMaDZi4Alpoz
Qf8rFGDp5AP3EYzK3krbsH8K7Df10cBlBZW6sP14D0+eLjhk0P08n9Fc01Q3PozXJcK7gXIidp/e
PQ3hhXhe6A47lN8d7PFF0PLKShFx+suyOejGzhi+BEQCcxMZq1uUsfBC0vswo8jYgdqsZXd+6h7T
r5Scv8qgEY62OKa0OI7G2xPBTUTAE1mAmiRp7m2Qy/IAXqXVOD595TYfx2Vdz/NifdbmJyma+NHq
8kyMerKSq6Ah3Af1MjtUPiARowFvP2oBV9T5ekSUZY6hrn6mSNCdHSlRiKZaDjwSSkmVKx4kwv1v
nz2qSX58yBrA/EUskKIFEETkie0kVltE7rWLoZM4GYubBVVNGjUc9IQhcaIwUJw83pae+xz17ZOD
/xDY2cOKgfRw1UfZlxlKPfkyLqhbfwBhUul2iJCCDli5PcAiIvswgaDOb0icYhfgxOBGQqrCp0WN
LpmXuNKaBSHHm8q7BSjFmlWXHqEbyilsEYJsxyUnj9osiIbJAmhvrq78tLd0itw5CpFPBDQoWAQ4
0SnxTiKHj/KH8jS+Uv+ymI4jRXNsHB7FAr5CzAypENjjEQruhpUZ4kX8qlYooI8XH/NKgKybGDJG
g4Mqg1PMISffNGKhyZswgSXGp+EInQCnM0fnMQJzrOOAUcMIh1eaaXfChnsLnTU89YoJQLAphNJv
QZKTAxsX//Fqraz7dGVt1a+LTwz7WloO7/UxXRUXQiZ82iZEiwxzPhZI4X+g5CHH33vdI4CU1j11
6sShLkiLxu0z0uNSfA47M4SDnDvzdF4fr56I3SDYY4H8BPnvkiu1ptlP2WZ7g0BZgf/3uCJwmVLy
fonaCCMjLCZ/JuM9XR87UiYgIbmJhfIbIQvBDXfdl/KK2q1Zvt/cK30ww7quvAkvA3IMTzAS/GnN
O7IVUSBzz7fkOnDLuPUX+ui4PoxQLx2+ZdUfuO6Jeyk99S1B7LOZYP5u78o4EExHjkkTGhMxE0GZ
HXoiFiucCuZ53VV7+hxR7//9WP6u3/p50Whsqo4FzyLWhX+ffGpWObeeRBgwhIoMMg63V/u12yrR
LULcCkLdQbJQ6KmvADrZWX5ZVbQ/cloaFwKlS+DHFPz8+w8gOZ1tnU5EmZFz1fo65obAm9yqWMXq
c2Ig9nZrRIW8eEK5GdQnAqioW99dSozr8yTeqGiSic5B2enjzyAmvkBlKsRyUARMm4yo1IpmdzKu
NHTHZGXgUrZD61CS7vQKOXR23rtkaZJiUQ2ugvenuwWMQmcWQSzyavNQYjMBOIXHJp0lZYJyi94z
bmTngkSWRwDDvJlhK8WSfRt4D1YtRXBy0FXbTCFV4nXEz06jkBZY8ZvJ/JV26/LK9dK7UrxVbogj
/byaoT4vY+rcMcyGdb5RoHY6txlcxMI5N5Jn49IINLZ5uUbigRsoXV+StZDF+8XiFBrpIzqrBnTD
tbgMWNEKYzN8EMLP7norVzoBFuGApKh4SjJsMw5tJ0CYnV+oPGuHyplN8dKCA28CyBPFO3sIELjK
+Bxw/c7yd3lz5QRxWLeJ/+dTJDgOCXae30F9mQHYawVIkJ5Ja2+hsZDrqhQsUW/upULS7RJ2ypr2
pQaO4Rn4c1yTs9W/FnO5dGPmzBKZ+EQd54zglQIZkUnn+BynDe+9qJOwkCZ6SsHvADVQLtDJiOke
vRFNyB52eEknsPWdMHvQVc+ESEYq72vXdUuVtkA3ELQUSG83VN3pNFndGPEcIsDInrvOrWqZoTq8
bI14ozuvVwAmuLemwueCvWdXXvxiotO0AZEGQDvxFZdXxMLU3KJLcoo3IuZUEiIPxAvki4FYFWmf
WXdDFZjpM0q7AagkhhjejjeFEfbYkFKEcz4AgcKgQ5Sw4XdufuVBlfrohuGC0LSRpQgefaVQeA0Y
3YGHwm4jb+iyRZUEKdObZ7QrvXsq5INOYYQWJA1CEDw19wKDHiUvIy8flz/M30Uclwcn5CNgVun9
MwJ1un2RGroqmTblIht51APV3FYFApYD+dBnAXqcMEZAJXPDIoD304hji9RYwtfSCes0olF0aE2Y
jnMMemfTFTqwzLNPbsrZCna9nOqwwwpvIZQWB+jp/AuarfwRaPvn0SFQkH8MyY5ysi/KyNGBQWEj
fLGu9QZNxAaZe9e3+hbmRVDv9SMmzdSe5xl8Qh5kocVUJLnlO7y4L72miFfRZCPBLtnRkVLjcDBa
13zO3AKJ20pjwMGh4IvHXcC7+jNhhQPfKJYk1wKE8gQD6LOpAy5on/BEDGUmPiwYBXIW1wKrQk7Y
3eHlEMXu01Pv8IaDWewZwaDJiIRhSba7rxtJAKw8ldc7QYYUE+SAfilAiMY11mRRk1YF+MHOQeiy
1q+Ff2rOddPzWvDFQnQiSPSm5Lnhsw6zG9pVHiPP2v3m7fwWqPznztBNWXc0MS7/VG7FhtKbhXWG
8SND5KvYCPDI/OSkxjhjh9VuBDuZOeWa02eZ+MC5uavfV8Za77Z1sZGp/mwp8iK5iHNPgSC5kGsY
8tG/1rAsRIo+n9+E/LH02TRRqMndUgTonNfsxyX+dba+2+cFc/4nyTxX9EYnfCDwOPF7RhwTcmSZ
WS2ynCOZ84UdlDkQ8pb3qHe8xPhFzKOKteVvn8WPZzBN0lZWW55BQMGF/eBQpIfrjnW6X8ceh+yq
ee0DbYNFgP7cJrT9v9/fuvzH1YWYGtJzVcOyvmVt/3gJupt1kVqbTZEvg9obM0gsJnWQsyBBk4Pv
jink5MXy89n2rxhYUX56rPxVCgLnAoUW2FtP6965qyawgi6AtvZIsjestZ4+XWS35txoSbCYn+3w
1i50Syi3zhSga6VrmPgJA2bUhh5zjgncVcEJbzSCEQI16Ju7IDIMq2wFyNbjDJB5JE5Xt5O8phHO
IPLPLV8eeNCBi8/rzGfNYcRDbEFtmI12HECcc3IE5GBtnQIiymIA/8tK18PiUYg2UN4jeJP9tJsn
uDrIDxsSD0AVkgOJFxwbOmfdI5yJPzRCC/Ba1CMBYk1AEHV9ajasagXIl0ABg9ZE3Ac+C2t8wv3q
Gx0eVdKpRWg3zK9nqAzwEY7ZJFmLMZVQJ3z8j9XFxX3W0CCGiwKkhyR0ZpBvoA+QPh1fKRw7PUE7
kOa+FSHgE/y9Oe/9/jV9qsAZKM0mhIuD644bELQW/uIc2mekvaF2DQZpPtJ5M4WTEVUhk3nC6tQJ
5If0KayB5Q2n3Yz5nHBj8kK/A4sl7IrXiAuno0DJM/XNaGBwXZ+0xU3Uz6jpQU0/+dFKQFJbIvP/
AQxEsS1CZ1IU3tIqQZ7drAfERYnfkJs6Iiyfo8vnfuYvc+eZi+FqUIijr/vTdurvx8sDGQ3DAPTq
knfsj5e1RQhJssjBvwt3FF1DYd0Qu7w4xWvS0jTiw7MtaTQXRN9UhNEfAAjFM1v5bIDX9tGS3yuq
yryL+Sbhi7nx/fjazbXru5uxlKa1Mq6QLk75+1UBadXnw2Vxo2b3tOZY5ya2SUgNb8SsetXySuE6
opmtlOPuRG8fqe3mdlkZ1zulXCrjK64HCFe3Ko+I3YyFpPBE+BOZdYY7gV6aa5HehdYpJSx28rjk
2/M8HXxZ9rvaM6++iYQmdm3YdBbyOmBPNLRFLW0ZGVXNN/bvjsEqjXcXZNaOrOLRuWwu8XpoAlvz
JbYuEvSGdYNzQYcsmZ+KcKBf/M3iHmVLrBdVTLQvL+9AIl35qvhSFWhjhJljEjd92OGEI5ewZFfE
4tHNdWeu42tGvZOERstN4ksELzFz6WVQE9uShF25QLwtNJZM+CAX1cpIgoarcZvm72O3ISsbXohR
MG+9C91kaKOo6SD5T/VJei24Z5C784LyL9wgrqrN/36u/cmhzzYiU5nzTQz/TAbvb9eMDE64zXYS
5Ynzce1s0zXvxx0N4WQB9lC1yecI6PcqVvHbCyqTR+3OfteDektWW7/8bVXS/njSokMjT5TUdJH/
+a9xAzql6XHn42H6sp5s0abJ/LmFnIBeO8JS4gNMY5Kd2AABX7AajS5oBAr7rPVySkNhEXBNweFh
PCEO4k16bh44IUeqqFQhb/3tnv5enf5zN/3jD/zjbtKqbqylnPgwICE3o6uQfQQO0Qg1H9AdYP43
wd6fPiGdhDXLtAxIqW+p0D/uoqQ1e8csO8dDf/N6/uhD5dFifjlm9zJT6fnT3tC8lv8mExO/xs9f
858/9YfORD6PujHq/NTk2K0GAkQFjJiEWCu/0HkuhL7v7w/nj1ppEVsPLEsCPpoX1TZBeP/9JCgn
OR/0jHmCK/OFM3RvbUcwzekhewGluMPQAM1JpQwj8fa3jZkM4J+/Lx1J5PITxE9jskpQ279/+una
O0remGLkOGNxavEb4nMz9g1Z28UhlsMYcRRnNOfFlSUogIjDVw/ezi0l9XcJ1k4uqg9oDezu+Lv2
1VuchxQ29qBmmAykjzrfNZhuiyeVdLl+LXW7nkASUpEIJNdDRrSe0rrb4huZg26YVbhIeqGoEG2l
QoIuokzopBGvQKpgGHUvU3De6JGEX54Kj8R9nHjeyYgu3qeIcGVyYEkBQbbF371BRjUOy6zh4AOd
ZHY2jtXLpbgfo+ah3jpfkIkEQcZ11FEJ0h/P8ZIh2ZyVGwbQDDbNhxI3IBjUSLvX90hVM2NFpGPX
vsunwByDSg2uVNy4SM4Lor4wruLSy0PpumCTjEFCyLoQJLAHOoA+pI99CgGWTRGy5ZzvOAFHPcSP
9/dnSpX/I4b5/lrp+wUzVRTVFC/XP16eukjMm9op0CgvDGboXHuyTynypCqVqAL6DcRUaUTZnvXY
RcNkw+zn6DMXQKGEePajj+2SqoHstCABBOFdxh5OV3LiTXu6kDEGM5ajsqDY7TZT4m3ZRi2XHPxr
4+fjgvA6M19rBGHaNN++6ghukxbS/umGI4mnAu/cxG7nYWuoCcsluobY0BS3yo522JuBGtbUNhr3
OIwvchnw3zRQqVO+hAk214sLUylu4TEQyprTg7IpZySYnjdECj+xOIIH4125GTPbWEFhFrddKq+l
04Y6odajA6ArKculGyBSEzQEL9fiK4dhc4b38w06imgErzlaL9h4FT48rAkALMRehO2Of9iN8VsK
zS22PPK8UJ7RQ6886wTw4g/OHipMdpcdOL9DPIbxbntEGKMMneZOvBsmPHuL7yDToGMoa+bgGZPF
FR4VcOCz4RPd5iX28BWQSwbXrC+x4xgLVVtbeKcJL4x9Ewzqejj3rl652mmlkt8A04XDAHSFGZqY
/i6Mazqe6XARpjmX7JWRMxRrqfqqL9EYtkCcweltetPOLhMmivy/P3woqv90ptD6oSPgMWk//wED
9qc8u9QjZ0o6P7WksBHsjOR3VD3Ay2L0xu5NBXZBCY9HgC9Xn2NuLLfNVi+X5CtG9rPp1d74NAW4
/PIvQhaLBPNY7ZdjcCaFEf2DMO6SBuyNpzn4gq49xfCPcUcoQFDpm3gIHBwb4OoHbHfwIs59BaLn
XFbliMvg4aKvO7yRWwM67LzEllgLTFjFkj1PNX8sQ5Ph5oaG9HVK1xQBsuOXeqQ91if2RzUYr6F8
op9goY+PleWd8LFzCo0s21AjaSRfF3USKSpvB6vJs3o6nNGh4T2TjxyhoqSVxuV2pojKbVTmNCmh
k/GIlDHeui1VBMqjo/jIh0WTx8Uf1/EI97tr9c1FDRpgaCQHGEWvS/NoOTDls2H4aBgu1Tl5iQP5
y6bo/chC8/7qLBmLDX2JDVQ1dzp5kSid0Bwj37kuIDlSi9eVNNgH447NhDbayReVEePW4uWmb7hz
bZ5gDltCTnjIJiJ6OWQb5lW36Wl6YH5lwZuOuTfnR6SPPVpXnkRr5fC/yru+o0RuqVl3GPpx50W1
Pe8pAD2vCDtQr/cQWZzSKNHHUKZYN0T4ahWb4qk6iWBjg3qG7AWwTLutr183fwhvU5gz0yrY0DHR
Ub9Szk1Q2BhtGGhtdZfR6zd5GTuTp9KxiZq3J+AluhJcOR942pDgaO1K6R/q/OUMsJVtRn6VIhCO
JeZ18o7JdEkDg72TLxWxrkTfanfaSJd9z0FzneVW0NXHEU1uqp3EAgPPk+K7eh1RHMKl9HMSNI0y
nNqFId8ViBxU4by/+pUD2LLviScAwFDD5J3gAmpZ0y2RTZRRuLg5+XOOWGvZEWv2zpwazQWHpNwD
oLJ6zyH7z7zlQdSmASdn13ABLWzHT8jnYRmIP9OBfwAB3WFyJa41dCyy9RCL9YM1y8sH1Vw6cSCb
91Yc2O1u4mCddhoUjNY/y+OHNMw1e5XfaR3uPhg1HM02Z7BKwQIiZuyuEtKKuQ09TeDShQ9KdNhh
cMeNyGrrTv7VJPfYsxB6qC7a2PNH1d5pK/Mzo9eF1cNcEwADIHY6NDttyb0HutbzTt1fn4Z3ar9s
2eWXHZyF8jFOvADi+gzzl2vmtnbU06o8yxp/MuAzkamcFW/KKz/THi5XnNeIq6t6HlvdXVYffjUN
fN+T/xoHuUdN05Thc8nnte0fRPOlkPrzTc5jqnWi/jszhvYv7bwyLXHCar0/sdQTQU/wTA+yQJ8h
NbPaVhyrM/hlcG1md+ixdE75hIYo46igCrjdUTBzriIuXlkUWIheF2jSW7s8kR2FZqT2q+5gpgdN
yGll2nEVQgKiguwkMhiRsZH+TUu4itTP5qKlawWgY9DnlMyQLxXYc8KP8MrD79Lg4VNuLaOdGWt/
SnlrZoNvBt0nqdlcWhCbSf7Swa4BdjR0P4u5SfdEyvSA9PIWTUwwQsUetBY2z5n91MwITgCFJkVs
Rh1u4Hx05Ivxl71CaIfQVfDy5oLvPB/VgEUQqgUhHbA11V5icMxI4IQCMwSO2+VLcm259ZD4Iy3t
Ccm57DTUxCg+8DdMc4z8CcUenmb7RC7VLGr8Ih1yRKg6tYssMKNlTbIuV72K9iDzJjvItIiw1ImT
dfrlalP+o3n+8TiIsesfY9VJl9MuvoDxXKGg3TOxBB7de5lOhhOioFm5xGSP4liivUWacSX9/WZV
v2/O/z6ODgYJWzYdVf8xrdtme9bjgZ+vr/mVrx65IyvBWRV+hhEY351yiGFncyog8ZgHFO8GgFGB
TnAfR+IDzjehpwtuqzHsVgQRIdXjHsqWDMmL+lVexOSI+M7WgJlKfTpL4fK9Zhff8ewxKZ6DIkLl
R90O7WiPyBUC+G6XABGKM8nqBOvOPWSdNLHOmzkRJMwaNAkYSxzHHoKDDcaH/dXdZ4txk91Zb/+3
pZtgjKCngO5ANsqciUrEFBh3VXSaJ7i+b77mV2H/JsBz6hlnobYvVu+3JWB4qAfkrCDXBBdjrEF8
EiCLohWRJGbj0d7FgGZzZkTx30j++JBxG21TpGSERMjUYhAd82j4BpodTXQ9i9qdAdvss01v5vkR
C3MIL73Qt+Ifay0AhxlSZS+dfeYkJ9ISE1x2J4AejFAu9vK7cq0SWzlt1ogCqvDZXDnrYo7XPBLG
NxKPwjMGjU/+xM9yJH10VNt7ljcukm3xRjXNhtwn73znzFFIwQiwZV6CKUJ7kZBGQxHN/vb892eJ
2rY/Ltg6xWw25SUmpO3Ph7maSiUbqP2jXUNZkf0mc6qdQjubnxGpYOR25ONw3g6NR8pMLlNO30UJ
C5ozG6sQzVIOzqBK9axv3259TYrXsekpgQ3Ru0j1ncVtRveqGPrO9wa9Fip1DCRPbi5Hkk0kEk7x
Xnn0gMxQy1GkIfiU+gVSHG0XTzbc4RyY8E6ULjD7XV56pAVlsgTHvD6Nk5t9lQBGaB3k5hGginwv
UBR+Pv+uI/OUyDoEbLS3N8QEUrPgz8RmoXhOJ8R0+Z0jkk5j/jivdEx9Ie4S0jZEWkW9gcUsZbQB
U5Bh1+o4go/sbxhV2/30Aph3o45q1oZElHsttj+nXlvpvtiUH83KOKik/E+zYUUhKicv4QsbpSXj
bEcpOtqWMaR8W0p83VzKCzotltQStauhIm+R0AReWeOo2xGiy7f2zaY+UprzEV+39l7fgzrvbluR
xquAgH8wfj2LYKXrnf5OdTUdX9wlhJA/EPKJOtFFBnLPxI3iyTh5TKhRHrJsgzMSWYKjBUvq4rSt
IzQGZGhTuVAgs/UQngh+/Mu0lupX98EyHofQHv7tEYgs9TAZIybPOJKX3c4xQYXR582yhT2n6yQ/
dMZrE4eoX/imkdY4FWBmdIUcVeG7akK9CyrOqfuQOXWgfuHPvcsnNgmQfqYeFIoo3D2k39gsF2nY
Pwr1ynQUFxqMDjPDObgQlY5YjjeE+R3lMdxxv7aFKj7doeNH0od60CdEi9i2jH7guwJLFHwRau2V
syiEOWl3yw5Mc/5kz6rvVmhWDPxCIbrD4hnnncBmkWls0L0t1M0ZznR8P/fh0PosX7KMDPLxgj6L
bwU9MJbMFfMIPLzGR4938S2FcQ4wxpEQ3PoZKx96k+sBquFCrdZ1wZY2WUK7E/OsskunAWrGRopU
LMck3KNv5O+Gd0JFRx74O5IdzEzIzknYhLBDpeNNHn21ZuRsBkwmyqJzaMIJkBtByxDbaT/QruzD
6hJcjc/Yvwa9HMXKOlEgr9gxjBnOVi9ZYEm6Y70m4AdUBOYxg6fgPqU2F4ES4onvOsQAfy5qOu2+
001IuTYk4YlstzP6VM2lOJ1MOvEuuKRidu0SkfB3eBby5JAFAePyDqptR8QFXPuMKdYt70wUKR4V
Yui32xbNdYvpBTAv6i/07mAsPFrTgd+Y6+qTMH9ahX1ObJwmcF8X8mZQBRH/70LS7URQVUFCpFs/
2HPq99b8Bh/4zD+nrhcZUh0ZxWnUXl7JpmabqzfOhwrmgSrDXLDrBWjK8Ctph8l1tGOGhYzzixu1
KA91EZWcVOjHRbydJsYp50hYtivBRthCF37bMCOJTmI7CW8Zu8iZaI0qaFE4I0AlvJB0P4oQ0VK6
7Zd1EKENQgER0y8jchfY/SZlriGRavAPTG8p7Izw99FQvEeqnr0w/FThiVQEtP0APDMwAKQyprOj
XZUTY9F1YUkrCNTamEWSvSB8c+BSF6ChXC5ZG7ELZ28tduzqqL4Vp3V8xQbyCmaKZRO/zKBB6rGG
no6GREYSNYN4WMj4rVakWzK2zGSyiBM14jG1MKILdT3CboFBMvkBUHCp8yYNRIvhR+VU5XIYpIeW
0xCDO6Oab6IB825I17Rl/MRhhp1XwQutbFTC4YD8V53jqxVts5R4q93s8kY8HVQVkBJVaiaQjjeS
6Cj+0dklhNAa0UT11Rd6kOJR+aROCYVDzUhKuKXjCcD7f6g7r91IkixNv0qj773hWgDbexFaR1CL
GwfJZLrW2p9+P2PNbDODXMZ279UCM8DUZGVZuDI75z+/mGrc+Pa3RIq1QhpvvRWfVPs+Bm+uvqVl
YkaGrAUGGq3wNCPbQb1LozkmWQOuBSi+C068cl2ijt6QsE26EyGTeiGMww33KjIm4VOmbRrpxCSv
EXOXSW6tUeAlwyp6iNtbgMwpM3bV2gTqtapcB5z7OOQ4/ModGMwD+mZqB9juWzNlnjiX7elzlaya
9tqnE7KmESygims4KSETCrIFZhFsTLoJdoKl8Tg8cwJjo1liYQc0zH6jzXvvhBEgHz0251W3a+/a
a1IDAHFjSMgNNr3qkyQ8yqvZwGNaYGzYMMxBiLAzs2On7T4Iy1K0UeF3wMtIlpm27Ve0tXgeVTvY
ZlM/nuGY5FWrOp3j4lJnczebqKfgHeYXtdDObxdetDT1iRqv23EBg5OJJWRXnpfdkIG08sOlvNSf
BXi85ozditgqLAS43Zy6e59dlvyCg9jKo0N5W+/SU40VHt+8sm1X2aZcM131tFuivBbV+0h3IqiJ
7Q5eZcpxD8976W0szoiHfmVBpUgP4ci/D2eSmFuMrqw5MpwXqdzzY1Y42m/gPA8YU9oHvznm3dWg
roVwTPP5XpjfSZOETxPomU6C6C2gcOxX7xN07/Sn+BqCQWMWBUAOeHlCY6xwj6+gIs3Q94zGHDO+
TkYUvSj9pYYYQ+FBiWB4OSAH7CGnP8rw9DTYVw7KAnULDMLgt8pEmRyL46juQTOh3DbYji6YgUHS
cV+gbuo86+iu95YY9I5v3FkL9IOBJE46xQKT2p5QSbJT/JkBkhTBT2vxKZh3zNGaOeeDxpxbIpBU
CFxCmi1nW5Fmmx3hh1JZQcyfe7wXGD1osz5ZD+064pI4+HDbnEfXcLD4O2Dh4TVGHMzgw18J2Mgq
fx3U58DducR+TjsMwQueCG9qey0XB8OAIjctVYqQWS1tcJgdcYEKzC2j5E7D6KG6binFoOe9waSK
KHpejXYlIDHs6Mw93pZEwGm3ONawGxhr79gDeuWLtsdtmYHYTZlj0J4TeIYwNl6Wb2bz4qXvOrK4
btfBq+NKWmWSZUsHjB4+W/GuWo+uT4q42T8JDg18Gh/sBZ9rkPppIj/iE+JQvTOGRzrPnIOeRXsY
ETQMFDEoaLB9OSX5QqHcCXDCm7bVVsJqfFyqMIEEpyCY2xggEAss3Q/hlhgZnzEqfNAX/ASMjkoU
pnP2Gh7HFQQIvpcgmgAnbNW3mkiBZfXUzKyN+SvCjlgkwiuiZ2JwzxbzVM8x08NWFPy5UbaI98Nl
Mjz2EW1WHuPVqDWU28odNyY7kA/AUd5cIWFXqpcGbWT/EJFf12L//4Ajm7McCZeA50OyAUeyUxyG
AEM1Dn1oRBhII9KaStFy9N4NCfD9dxttEEbzO0DBjblCciiRL7R49SZ1MAGunUU7GKAxTz4uRcWS
qY6On1whvXe0ntljiGcXJkBU50xP3nNsfucorFuIM8yxEND5KdLRNe58MOj0fBWMC8JgJGoIFw+j
YR3LS+4/teNgz+P+vgnpQsk0mXooXCZQzeEDWiEBIzhFru1ga1pHzjSDVBQsarv7ePwlUy5UePuQ
dIfWpgq2fX6TvQUeDRXyPCt9tmwRM1vRRwZzjCkVtHwzGOF0cv3uQ5oLl5lhHxzFwSe1DQbmfa0C
7B6EkS0dhAGTv94lCJhyVEIEE8+Ufo6xQLSOWphyWP9oZM0hu0pTwUyImH1p88ifCQUAkmxic4kL
Y5CqLKSC+lYYKPXq0VYPPrRNG+ILI3M83VZStpHcGQm/PHbpwG+nTnhGM7fsp6GyJlndsKcDXI03
VEXwNLHkQyVsM3og9WhuA08MsCzWo7Pt3JURXo1kFRftrZ7eSoh8arz++EUzmu5Q2Cmuk6UlLJlG
IPM1nmwevBRinouH+rWq7jpyAmqafM7T9or8pdTGU2/hTEd52ULpk6otHgXgyYxsUCxlK83YtGt/
yvtu4AYGQALTGTs6lwkRACKV18G6Bo6CAH3vNXO9XLY2rosTgJ8aic1jwhQGeb+2U7hZ4wLs1wXz
T0liAdgfFjWu6DiOTs2jUOq087JGZznr45nT70ZjScQU0lgOBjhBVJs+Zcc9fMWOSonFg3VHU8T8
mE9LTSGA9/w2FDh8RU/0F1m2CRDip4REk8UdYBGjX2FRAmvyIU2vLWve1duIOZLJpphPbXCo+JAj
/LSvM1j7lvwcSocU73hjm2GZgbYqBPxeFrwJaISbNVnSvURF6BvPfD04Kx0GvFs8eCosGiZzyZ1n
GmG+J2p4vz1y7pY8lW7RiWN4abdLW9oQnJS7N4r6lIYProEJyeIDhsuVRw1WPr6gkYH4YAsPvFNO
mO4wuMqmsrTBo/q+arZW9+QlV5gHjNREVDrvgnlBkV6Wk2qVCw04KPzO3zlCdQ6xXeglo+cA51aZ
LWfiXulX3gOli3poNuYVpSC/HACQTBGGSw25YVe9caN3i7Jgd7He83ZnyweTXKhK2rTmNsJpz2Sz
rtV0ZlePQ3GFJNO5gWljmuuyOnhYAuPaTNSfsbeWgb805ZNWX5vlXpf2UnkqEOsGC6J3muwxh+4F
pwvsD4cE64T7IsZOhHvBXnqGzrUgIcBjP1bdY4NMF3/vfAG/0ZFpeJedMI2G97Io8FgGU+Q1MReJ
iHC88px1DXQ5HOtqoeUHkpYNh9y+FU/AfWt/N0J6EowH3GVT95Bpv93siVkyqVpD+tQx+egavOxn
lBP6DdtaB70VdSniK6Yw+LwQg/wo0/9WfAtXFGpFwAdKqWy/p85DLF95EVKO8DEJl423Sbp96N76
gMLCR5daHsKFa1zbwwNhkVMt22KDVk59m8StncPVice2qj3+uze6ta6r61C5TaKF2syJ/2ZQNfS3
NvI0dCR7bJcBVYFRMx7yEO6CcOd0EuTbSQSGCweu3okxB24V8cJKT8xYkLzhX2nWSzaJ27TW6X5X
HGHWjBcXjqu05EkgiaFo78CTlxBcsGnDhTg9YMNC60Ix1dZPobkzceHwlLuc6duqhuNOaDJ/a06/
kS+Vk/dg3ciwCuLwGW4JtEzANRw84O7MPTraTQVsjnYm3MTagbDpkudF8lay5fUiRAxIL022I9x5
3I8whPPoJHdINYx7mjKobanxamVXItpAmlfyXoXgL8Oyw46KoXS7MxaksUX5PZpHh8XdvUCnmj21
vxM8D/KSBJaacg5LVtQ5lrX0XsBYpyqj6PCh7B5SzEFLnu21W0DUmZdij1/X+RUdvwdFgQmKYBsi
3QqlScvZ3G3b6/Qacskp3FOMH1Gvo+q4467jtkvpSEII6G28yObNK4XoeKfgxm0/k0Emxt/xczDr
8nkGSRJbemwZYWEZEZLhdpF3tz6+T8EbKpLGu4BGK/YXkoFgrpj8r66LcGT5bDgSqGPbuDpyD6zD
6o1UrhVSXxFpV9BGt4H52DdTIATmbl02c4AWYGugk6AWt4g7J8mB1J2NYd/3tPPNL786MoqWYQQy
9CicmZnfoKzU7H0FTJNk4B2zHCUZGYG/B5FZJeHUYlXUSe6L5z0OGUGbNOR8aBPtUZ270r03TyFf
E0YxAUoxj2SxSHNZofp7NDYYjNEuC9aIlyADwzbJerc96BuLkegAai2Muxnmar98lCyc7vzfzUwI
ytJrHPNLfaEArENSIa1+GfyKG2gx82Dp0l10YlpM4Z0eoyWrWcDvc+WuAJ7A9vANHEU+yNEuHqF1
O0ei73JjgbUPalK12fhimgkMiHgU1ic+NGDz6ry4qh96RHLYGqSE6qI5n8GkkXwUxwtEfq06j8wD
P1gmOA3HixuTD2VWziGy4faKCp9mqJul1iyFODouSgS5FGLZMsyXDp89qlbo44jlhSujMF/lVSro
e/H7ZeZ0M6DwnlMlvlbrZIGD38LgamejPoMx+jMgrX2n6fz8Nom37fNsZTBrSe55m+pZYW5N+jDE
VuNcvyf1V9vFN+U22RmH8CZ9wJ3M3ZGZjJ0Kllfp73GY0H9M2juQABEL7860C2i5Zn77ruMtCjda
Nnjdzwg1Th15YSHYaG0xg+uq/aIlP0FCvsueYSlBX2beyhkYPdiQN6bBPV0eghPlNX5KjTl0X+Jt
CnxLuJXX8Z5gFAY2qFYZ5wkd+YrOlwYJNgwaPJtm7il71jBE059si15cunGI+6hgoeOqswZ79MJ1
xebJwIEp4zVMA6I80Yva1JPMKP0TmQskWYv0tUdZQbUXdkuNM9/a9MbS6d/08qDUN0o18w1MwjmG
SaJhnXFltfeM+KL7UHRKMTKpCaRfoOVh0jSYSTLncGkBjKluLyXiF/pZ+FuIM5nMQgL68Ij1YIdC
m52p6pbSknPmA79nCooEZ8oExs0War/mDdePcrqADXYEbpv1FATorlrGuuEMJymQcXRDe74acnKZ
n7yDYUOvMfGm66iL+EEAUviTr8Bxw4UOtxQlP//kC5FRaBPtS6mFw2RKSg+VOSIVDzqr9qjHb3n8
lFc1uMbziPE052i2tdoNTypbtysuDWMD9n4fP0YE3XNDWyXBCZtKcscJi1yEWJVSMM8bbTZCV4gZ
KwkSZByC+NTjXRRch9JDExCRc2D3Bt/BHQe8PfOxnp6XkE8Qjq+RxaMS7YRbV+yubDSmDKiYIjeT
nKmQNYcCjj4TW+92KW/Brdr3dEPAyTq9sg/6Q/juvenbHH70FKZTyajACKbuq4JfPuS2aXlHQwjF
ZjLeUBhRQ0Y59BlmVGxxCEQPuHGgiW/FVEADaICkMpd9QeX15ScUIuhRCYKgLwtf4PryHyBCSb3C
KBpZ1ipDGzEtn4dbwHNaC02Ce2di8BtOCp4Tb/YAThddlah6AEU6cSEeCgzmBAywlakmLar0d1hR
QsLxi4XTY0nl7W18RBzqNmyOqnrXDLvYh+0M6DLN09kgUdeZ3CgCrfVVitEM5g4TzFCSkmwNJkvR
yaMQLHb4das9dYlyh66I9Bt61SZfC/ce4Xm9HAiEYKAiQMxkkS/tqbQCZ/95B7O+mw4bChxLDaqx
rqnnnN6gz2RdJZcA7xL43Qm9DyZfOCd1CIZT5lC5T3L2PUp6urCAGQwwPyWxa0zGNwSz9Lf2rGWq
+cuvDwH9hn4YIhxSMoK9vSVUtT6nUZraqccoQOVbWkvcIOHwpS+ytbEErqshKxF2v7daXLfRW3LV
d2ZB8LkzVdgxhEDf3Or53sSx2fVmiRBtT4YM8xGKka1i0nmRLcvwjN576dnaosZEUPcu0BO/Fg6C
nUg9YYvoY0U2zwoHM+nNKohHIdN0rQOYc+lsBnnDIMgXoU4ne5hiy0tG0h4DZIHxZfzQtXXd5ZMy
RVl4iiROYGq1aQ/Lf4vl5bt1kDEJkSbhjVBWZbt69ZbeDzuyK4K1/ehV6656dJoXiaqQphCy37TY
1zfk3AMdtvcg6nthTgnLCZUwNdxU+2UemgdG+MIKCPY61glBeqpQxuytXUydPP1FuBPNUbrTqwv2
0V8PG3F/GMs6uCA6pnJ+f2QtHAyrNgTXGmsrEv6YolCei3574v9iAjDrd/FbiEAEhcvCehN2eD0j
enzPViWKm5fuLrnuKcZxFsRpd1otc309iBeCmptWM4OwDV1tgkYNqJN6fMHY6US4whxkCAHKob3C
ZEYDjUa7+NzdIBVjqj0mr3yW/zb9+exaz479DidIQ0m41mYTHNgodjZVSTzXHqCdkCuGQya6Ni4+
Rb2Fjtq8cK+/6v7E+tq/CNBnU3C57NpghGzB+iRqlYzZtlhaHbg7tIUJjs5LdQYtNt39vFnoXwqK
s3XPiOZ+FNVOKcHZw/cBNtWg3MZ4Jgvr4BXwUry2FiLtSF4br+qcvA40kXhBPrcP9kZbqdKK01O6
RgReLkCUlKVhXlGk9lgkP/YvoLtkfhZI/Tn40LeRvv3r49f/W2nv++CtzKrsd/0/xF97y/KhDDy/
/sgo/9c/HfN3yCDl+3u9f8nP/80//mL1Pz/+mHjs2Uv98sc/MOMM6uGqeS+H6/eqif9a5L/+zf/b
P/zb+8d/5XbI3//597esSWvxX/OCLCXD/eOP1r/++XdV8PP/z5nwNy9BWv9t17wFL1/+1vtLVf/z
75Ip/8O2NIVkXdXChlCzKBX/Owhe+Qf56zbCeMeRcS4xOUHSrKx9LCz1fygEnwpnWkPBnNbkPayy
5uOPtH9gXGtqZDnqKv9d/ujfCIK3xfp/SBz4dbJlyDoGq3h6wc/9s9CO+nDoyUaDA11xDsr+vW42
80zf4NBuK2s/geJQJowX4qORwv8DH0xIUolLmVGngfJMisxTjtq6NutpUqrw2wr5TpGsoxcrmOfY
+6aBGKP8VothIvn4v+FO3lEsVLToZdGs5LJemYW0Gem1dfVR1aKFPoDe2UheYXqEDv1JZJDpLcF+
dB5NAWrG8kELQcx0iQSat2J81wip1k0o0ibuCEz+S1RPqcKujk1r3TJcdpEPDAxiLH9hk/xQhBy/
vb6IG3/jQnWIadtlPaBllGadQsNfHqwOPqF9ykZGiMSK9JDYo4YUeqqGlMJ4vIfDsGzT9rom8KRD
m9vqLxGSN6lhwKw/jb0xi3QNQxcLCks6LcDeImqA0ZeFzUih3Gr1bdw92+ZDhCGRkeCti6vhECBn
L4koLg9RA6oS0rkjwRgSqPFWMB0cih+QaDV6KEBqPBcTDGQwCWWxxZDUzK/tJlgq7OhVCG9SR+ef
WXt+JXPabNkrDM8MYxdF4KrGi6O/JaNDchQhbkD7akBtyy/WumJdYhSc4kA0msCELl03mWd1U25G
dl8tJAvOizhuembBhEEiGE7yk6s32yyCMGDuQ0YHZg3VgflJ7y5r5T5LXw2AJAuUI9JPLXRAgwiL
3LsfM1A6662yi4kRgajKLrZEmAIm/XZQt4XHoC1R19Lg0ZKw5zMa1+wr6SN5SILUV648u78vZKz3
eQO0fCVjcBLAIolGfJ+QcEm4GklAXXV0i9/zi1s9ZVyqayebFhucQK7nZcUQhe6gM5+ion5zNYiH
vnfKJQKRhuRJC5CQOPrR8bqj1IaLul4PYNhSJhwS0RaQjV0z/nBL6a7pIKAEOGxDEg/Cx2bA+tB8
ywJimBt2ctSBnSJzu6h9s7VT4a8ebCLLWFvcjrG1V3EMTxtObZK8NU5x9KE3pGG8t8gwo5eL4AEr
xCDC58kRTwRiHorsr7ahbSoQcT1t7vXGtpb8tQdSHlAolXqxrXAkdo1sZ+f2VVHclXhUdIhYKmPc
F3HPkLVZ6hYdVssUFV8RP4FrX5rLQktXmW3N+rHg0BAg4543Clc7jWaMKQ5cVUK7Y2c5NO2yzR7H
4Zg1oJ2MdJKwuU2Kk6EwLQzfeZsYsGDO1b4G3nvAk5JiBL6/wrhA+oc1hv8icf1B8QaIxsnXxhjb
OdchCskieC4jF+YeFjt6vx6KdzkmrdMzTjHT28YTjOjrqtqmYbDx9RczIPtdnxRxOQsK4zqyIJGr
Nwp7RNLCKTKHrYLtmBkwMgFL92DwKqukeB5gYGjMs3vIUAW2b6BpZUR5w5NYYDG8duCXW6Alpr/R
jKsGMd44gH56w7SR+rky0I1J7V2RPqg25AUVVM7nHuRvuZygFZdOI6dHdmt5jzGdfsU3ACIpJScH
gbqk//aTfpWA1YwDfx+eJeiTb4ybAZ5Zrd+ZAB6qsRlI9cp0balpr7nBHIY3wW7vjF670rSVhzTM
Wvc0jjpbVVmtHd8igouaKWG4GbxI1pMBGuAAwgbFtSCnF09+nyzNXl4MSkuDj4GeTpASEyvHOiQF
nTl4oVok5MTShzKxitobN8xOfkwLJZEjA9EgBHnxbx1m3eUA764/tQHaZXbUhPcyIrY1xFi8RCOg
YVE4wDkORzHpwx6zTvYpfb1nP1bMcXs0lng9hTyASGF+HRS8X+RUkM1kJXdWvO+YOxrGMsPke7B+
ZTb8TCW5btIUjbJb34YxUJZrznsVH7ea4HSJKBOfttADxyYq0dRuM5xZcvMtNNYjcmSrYcYVPVYV
yXvOnVVEuxpvbtX95ZKS0pIu0dUQjimlxwErQfDACBDP7bVNnKI8SUmxLDaOgRS3XuUk+Gi4udvB
wckJyaIy1x980HgdaEbzcva5GpeWXeEDgTfKc1OiAMAvrnRRxUIPdwPwT0yiCvnGwrUhtPJ1ScAq
LHrAQMV4UBmwKz1/4iWnnjYxTMOtNpJWpF0nBaV4+xahS0kHSHjo46zKmBHxAHEN90lNSOszzFVA
o2xf5keP7zozs7po17WF/m6MliEeQxbGW47vTxrrxjbuJHlTMOIJotu6JJAOxF7P5VXMxl13ePw7
T7byXsX3o+qeTLC4xrG2lmFNLQPWQ1WEMLsgiXLeuH55krP4KFOwS5DIWxxWCnN4LitlFqoWUB7a
uMScOyFfCjLVVCc5oIWEBF8XxI3I5HKeW+a12QanMNOBkEO0cfraM3H5hiFfKtg2Vco8avqXQAKt
HCHljMUxrINZXdqzqPUZolYvqSrDi8EIwnGWeRVtOvr+LoaLaNhM1+mWYULlkjZz4nsNDzBZfy5w
vMiwolQ9pA84YpbVtGrGZcFsOR+PVvKauspUH4RxJxaKjLh7qCJD3h9SIUds0aRUUO372xj3ManK
3xROfpknKPMKyOj2Ncy+ivqoJ/dWMhL2R1HP+zKU8iRUexh8BB+bOsR2Tl/9ybNhCWYQvQZ5bwce
80ugxfTaTx4MuaLxhwnLjXNNUknQFKLEHyzpkAPbqDhGVo7AcYinrC3m8Fs77ae5Y0w52yVLeczj
uyF+rmRw5cagmQhuxvGx1+JDmy1ymWNTYyNYgwssZaBgZls1gkk9bhcZHkW+67zXDUAnI094jzEu
rnI7JXEJntG91x49D55YzWZYPzXVczl0+w7T3LLhrRfmlfbjWJLZ6x3qCtqhVK0CAJJedXdtCimR
bTqwx6ODGUNfEk/fOaA9I+iHe2qC8MqLm42B+rMd8ACQDrqG/olwidYmO1avmShBQQEkkxMbAhd6
gQcfw5aqQjALda5kHqcykjUQsQ86Mxvn9wDVoZd+mwHZHPZ1InfM1xmSlsYuhg024ldYBB9tWHkj
OcjoG+tO1703z8UdOVEAkwploXnJMcjsScpOmHOVWmbsPc87ohzeuGTgtFG0rQBOhyqYhTW+1ZIy
dzHJ1AE5JPAHj9usFc7JsqiSBzwznPoQ4fuow9jN2mSWO0gXWt9f6kO4RzTs0edF91VGAeACeXYe
rJIQmNhAQoJfUOrqr2ESbP1gwGSIahoHBNVWlq0XMi02Eekm1yEmQBYiOMmBcBEt7ISNm7sh8l/S
QYaooj74FL9J3wMzka8oL321enXG8kozqxlwDZbPWNRSOIQYevSms/FjfIe87uRw8mR422pBuR56
2BBYk9YD7ydPqet/9bZ0cr1dyf/Hjguy13ZKqM9q7V5tKMf6cQFi2DhYeXAaKYW8qXBuHZl0u74w
wWFr7eFs+P594GmzxCehJ7bLpwET+cYnbMiythJ0bRMav1y91cWvgsyzmOioAQpg0sIchbriM8y2
JWVVQRJvy3JTg/PIMkIxPX/71Aye/lJi/C1tklNGG0jwgHouHxedn2o6GtEVBq7d+hmypXg6x7aN
vpS5yQzK8ixeaycdEjUqLSZzW/e23iZIHIDWcfWa2g9kWFJFpEvnAr7wBdf46EEV2aDZpBHVjTOp
SDxGRhPFnfglyYv1iNvCRpCu5bfglmk25Cll/fO1fzHgP1vRFAOeTwOcwAmRIhcfK4p5qbJqV8Sg
Ak7WTIGd2wuriS71sxTmYzVVtnXDNCmJvmBkvJ52gYPCzETMqS3I/ZoZ1yMRiuqCoPaFcsFEVbm0
3hlOpYTwvZyG9QTpbZzFRAet6Lba385SWHlhWquZF3BSAT19uUTNllXD0DRdl88eIU7cieWJRj3B
VTpkUkSTgBeIDmEPp2YO8Z9v6Te4gKL9aznl7PlljWLaVsVy5CiACzP00X7LgLM/r/L9a2LYJjC5
ZWL8dHZVkm8MVcZXTrROemqW0bKcaxu0kR+6sovuCt89Nt0UUKqB04Jmi4v+9FLKY2O6kaPhLL0I
wEeFRClVQBYFIy5b4K3j/gcP7fOCZ8EQQ5A3ci+xoIHFnASo3OHT4lLd2+axatz/5KMTs3eBkgpY
R1z/p+tTM8DLXjbi2QB1GeLGPHmn5cDVcE3q6xVOy//B08MqQtNMXdMNlEN/rteGahxrLuuRuH5v
EcJSPqQPPTHI5oKt/+LLIvbL80/g83JnKKljS0Nu2ywXroVjQcVXLjxHwlW4sS5c2nev/+elzt7L
xqjyvA8w2QmYGsXgzW54nal3/2/373yTLLreTcaBCzImgj3MuBI5hjAf1eb+5mJsjvjNX28fTl6q
zk6Jp9efT0vOJKvhMxSbFnXYrTLJnhleQ+FawCBBKhRQ4uFC60JkXWADufr5Yr+7oybDcg1vE7FH
n70rmaTbftbCOFCVW7cHAwBUA4/+eRHlu1fEklW+bcwolS+7ZJIPVqBLprhGvF53KOu38mlYqDNm
pcsLa313RY7maKrs4Eljy2evY+AOWmpHdMOI2vpHoZOwttk7hNzfmPzv5Fn9jAv99OdFVXGy/PkQ
TTLrdI0phc2NPN8wTdWPFLdEWBLcu/uSYd1Lu9Pn6Q1k0m2wo3bvNwGTggWT03mwaCaxxDA2unSb
v1Y2f/yK89OhKcMqzDzcwsX5Fz4NUE0+PsXgZCNyDG7i6SU7um+OXJa0jQ8Y3bAc9ayYalo/TN2G
erjDbtddDvuMCGLruVgT4T2L7y7d6G9Opj/XEw/i017qZE7XRi3rDVfjQp6TUE39uMSiY4cnoj+/
OPr69sHatsWpqzjMuc52nCqSyzFtG5RbM3LYYPaGs3Yr9oJ07l8Vf32M/9bI5v+3YQyBX5++FTEW
+q9JzeElYYizfynrIA2K5v3zLObjL32axeB6z/REV9gcDDFp/dcsBptDWTVxkccS33B44f81i4FX
Y6mOzblqEEPENvDfsxj9Hxr2wpbD/ETDfl5T/p1ZzHdvHPMZ9i6ZFpZGTuw3n944O+6DIJa8FCGw
vgmwSSbRBDK1SBKXZpfC3L5pCSjgPq12VpoYQzFote/Tis8JP9rhejJzsTD9K5/KfghQmX16HKe/
9qjP7dDX7ZJWSGRkmYrYMM+Pn84u6lppCWo3sH8wvYcEw+rMu8S7+HACO98gPy9zdl1FnWiOq7FM
/jhsrLfuZbyl/0dxN3NXEeY7V9YG7OrGfyZe8ucL/HaL+rz02REX6V7iV554gLhVdvf63NvIiM4R
urBJBYtLW4b23Zbxeb2zA8hqW487w6USO7ZRbtGKLPu1tNAT2MKYoaGJuBcKz3abvyJTRzoys5bu
I2DItN9YTIcXIoctuMF04eLbJe7yl6cA60WxZd7lL6QFPelGQri5FRhvzdyKCkNZkddDypS1xN4I
BGSLA+HqUpHx7bIYdJAGQZEhn5NQnSZzlHhg2TSGCN6Ni3x4qwK8uXTrQjnz3ffjiB7CYRhr8D9n
X6syso24YqlwjeqSyKBncX3dIrk1fWSPJSprZu0/v2HffUKf1zx/t3umwk3ANxtVb1r+0Azb6FIr
/e0SBKKq1DUKzhJnx2zqmJUe5FkKS/ZNjbYedoLh089XoVxaQ7zXnza6SkpG15dZQztW99kBnzBS
R519u8F/aaPN5ZXyJC1+XvO7gsWxOF65KupD/ezTLCrmQWHBki3GPpVQ1eHX8fMS337+n9c4+xyL
bKzy2mINiEMovemKRNyIsCYjI2zLUPtiTfS12hVODf+6qrOaQZMcM2kbVoQRukAR2+zrFSJPQfZV
t5f6h6/twx+LidP481Oz+yFLmpHFBrM4WgNurLiGQePOMevr23GaMIId82b+810VN+18I+E7MxXC
erFAOS/7tNHW226oU2jOGgg3rsMVBiuCnJaoG6sWst+fF/z2Mj8tePZylnkLAt4BUUOuXaeLdqUt
q3W9rC7sH1+XsWRYF0ARnIqW+ZGe8OkbyJmilFrMMvqyXmPCtuzwLBRb4s9X8/VTYxn4HXh12rpu
nL/3kdTHgVZ22CZ3h4wIXMwAWvnSi//1GVmUU7Jp4StCPXSOc0qBLOl5MfKMOnNtDM4iRe1cM1g0
UN5pvgFxH40ciUga7ixRz4wfirMf+LdG4EwSMwILro5O9aYm65+v/otFj239+cvOHqYzqtHQUlfP
jONARuvSyCZ/ObUPj/49dMDwur8Xh2B/ASD8eg79ue4ZEGNUYezlmbgjCex/zMY9Qfw0TcSHxqW7
L7auP78QsZZOJJ+Na+eXhKEkU2TV1XHGNibGm34VvXiIpPsHEXTkHwwLe3BuNlZzl8qPjybvh4XP
m0DbVdJYqmQ2BK1ZZyiIotRbSCDbXvIkpo96Jz8Nzqoxnn9+qhcu+AMD+PTpJKHvVHnKul333BvQ
0muGU9KvDoJKH11sdcUr8tNVnr1CFqHHdtbzKAOkrvnwKLfPDULt3JEmrlWgCf5d4ZbdEINhhTpc
Znv589V+c1ryfC1gPcERZAM8O7qaLsCTrNbEsUKv/Qs4albs21esp6/co4sBKgA33ukXVhW7+ZfL
thU8+E1LE/kt/PmnmyybmdHoHasaWnSs/W1UulNTwt+0fjd6bx4jojLgmFd47lxY+etRzfV+Wln8
+aeV+442r9BYGT7wEvrnUkIJsMdum1wOzLCrqXSLiujnRT+aj6+Xa3+EjcNBPu++RzfpPVfFkaGa
I7VHMEn89ry8CY+YPBST7F0hgvdN9EYwyM0VeQgB089VvJFX1uXQsG9v/f/+Lc7ZQes1licHo3CH
4MXKO/z5kHP9fL3f7tgO27VodTGDOnunzILEYjradCYRbaiPHkMzYmuLYwqBzm+v4+zC6/TdM0Uq
Q5nNarCZxWn46ZlWQTbK0ch6sr3VUN17mCz+fEXf7bhwKFXMszVN/WIz6tmVUaeeTWnsXclyO2Ey
cohda5Mp9YV79+21fFpJ3NvP19IHYV7KFi4uxclBjhtBrPj5Wr6on8SxBaoOVqrasMvOP75SzmFl
OFyMkh1jsyCKPuM8zVERxrdW5OxDVLp29uqOzbZB/zRE9dHOEnJ+rwKD6CLsKAIIwpK9k71kk/UH
pXz3rNfWqNa2xMydZ1xFt7lhr7tYXQYaFrrahT36i5H1+SWIu/jpLil6zDNOCH1D978Yfg/zZume
yDcRYiIdQgnHkjdtTp2NqBK+0c838NuX4dP9E1XRp8Xrfki6sGXxokaY6eNcBQzapLd9Ul0oT7+r
r1SGH7S6dBVg63+uJDWj4w8A28iKbrt2J/UQKqEc/Hw5H1qR893p8ypnr5w8hH7jaayiLtWNM4lW
jJKPROeamH2Jqcsr1UW9ahbDAjNiJp5+eccb4l22J790uWffcc5kUqpqfohocbxteit8/lAovZJZ
q0xTXEsCPExWP1/+d08Tu00LdI4JNtjvn/e48rJQ6wRhJ20fKjz6GyhSlp1vtOz154Ug/ohj7c87
TTluavh7wghRtY+Amk9vTlulYa0mdNiVUpOg600ryZuVMV6JfYryAnMBGT0+niuqyknR4NKiwyQL
7py656Oat/Bnc5OwKJTnR3U8kkAwiYoKpxNoT1gNJqhaNGTGTTisIRWsjALOJ2NBx/VvsEYmunRT
Rs02hf5hINesxsdCBgkehFNY9BLK+FyFyt5RXhllThSLaHhiaIrxSiYWKw9VbguJCm23b4Mc5oq2
VfsbDd2y5gJJ4LSiqvW1yundevgpqW9xfqxYvMTTQsGRyHhyw//F3XktN65kWfSLMAFvXkmCXpRE
eb0gZOF9wn79LFRHz1Wx2MWYmLd5q+joKxBAIvPkyb3XNtxJpNjIDqLsgHyhCJ7Ndyztq55pZjpW
aYdJgUEUEQzZIASWHg+7kaAxLX5oTFQ4oe3mcGsiQzk0ooM2/pbBRhjyL1+S70bpVtVeDLO5blMs
yMRibsvCWnsaNNBWxbOWz4EfLEtZO+QDft0CKABBzenwqdEzbPGAmuLZEMkmCjYWYV7p2C8HDGEB
NORiNF25StYFJJfARvkKzMqOk9eqnzKWB3CGQL2yYRWSxxt5WAS5aN/d6/U9Ofcc8cFib/OdVEXL
1tKXHqCHBFWITZK6ZnDK6MSrIi8XvWMhjPdXhSy5mVVvxZTmrIKNh3THNhWlKva9cF0ivBktoFAA
yCoUO73VL8qKERPl+zADQOUXoFbHXS4XR5Wg8xD5ZI8xWgNZEZFKWzWIqzUdYMi2F5+x0a/tbNwE
lrLwsBx3ZDOZqM98dGRIv7vEpOFnzxP928TwY+renJ0np2uklgx3Ffncjfio2TbTAndbtYJG7iM+
tuZ51YL3VaGtaJsmJdsXFELcfmqT29Sylr7vrTOcjZLHDSiTVJ8kGPR6CboVMeAGBskL4TXVG7fU
7LcKTlZIlGUW0GeFLFE/BFnx1Y/pPumrRU2ATj6+26jGwvRDKpKlnFGs6wUMsQEcUhTMHbV1Bcln
UodCxKrgkaM6jPGJjzAgUriBHXbF4rmCFhc0yNMs79ikwyJXbxQZsVbfEMVoXwl/yk0BgiJDpW3X
fkPKrrZO4mDXoPTPY1zXiC97VQNfZi41OBeVVs5k31lp1nUficVAho1WwodETt7DskjqedvceKjz
JcQ5k367be5GFeyQ0d7I4Fbq6CZQaGYJb9MhmY180DcNEIoKRxrynqViHZLoWZpYwRilO3AKBX6E
gCyiftAXiYKMVG82mYFOCTtjJJWkgcb70HjvCa00ATrV2kcrWjfEDdDXeCMmueVNQOK6FoMCCUlV
LYG484KrNH41AQjnVOUpd2qpHCbpNpmz4cJHHqva+MN9c91YANLLIxrCWR5as1ArF6n/7UncXmLg
CXsi3a0EZGg54qpvMfDKFRF06jYKa7fQ96WVYyQAN5bXPN9r3XhRJcD4tnljNUck+JhC7oR1JwIQ
GJBxbcS7Amhmwoa7iO9thYzrwV5V3b5gOpSqDKA+SnZP7G0cxQqis9T5Djp9oRDdLZHA3Te3yZge
NFx+dvUO5K4s+70vTzQW3JLWp8l8zEnpXNJwxBHXpQUY43EeSP27AWGF6WSeT2RSpu+sgeoYAARO
YSBZJlwgCaTNe+x7s44tjdI7q7ZC1692q7DSUQKDwjMgcpML0D2Xvlh15UEXD77xIiO+1TUstwXC
4ShdZpJxtOu7pI3IWkPUFQDRJBkwIARV/o6AcdW8jKRWlxz4zzwfMIYlL7qhBxr9VLYlzzYDDw3/
jIitwkdKaK80G+8W1XIMnVDO8NroiDp7GDNBcRW13tpMhkXkR3uPFCQFuJhcWqsGo28Z2zhJSFcf
yBf375iiFwlueEXa5VX1bMXkfVuG63V3ZjbuC1TU+YtX7Dtkfim+blklYKHKXUlGoprf+Ar6n1hd
KD3cMELszaJ/6w1gl2SDiyxd6Zh5E6FtSFdIEyifOizOdEonwEFpysgyjVlqfBjNF5XSyrYD0pkB
DGFX1xoBpw+8FTBQi8wNiz1XbMtubeEEImpaSze9FWz7oSIfgugvfxNB2i0s4ia0dGnVz7o6zjQE
3w3Onxglqjlis84G5SAhtY3smkmxRrHqP2e6RWpj+uDhvDVgT7TIPQWao0G56nF923pwUCyDUEnQ
NtDL7fbRa4q15H+ETroduAlFjbGUjKxAzIygzvqQUUXz0UbB7KVH9hir1giJvrm2Iu0GiOBXyiSu
1V8g6ORopepMhyLGT/2UOvJ1LCWuP8pLzVnTQNkYlX2QiAZO7W6Wd5Bz1JDU3mhdMKGFYotub0PL
jakV83f53eD5acuEaCvknop0sIt262sww5Fyh45rg96LbW1VxA35uZzxpCZadH/lIBZTDQIWzBev
dlwBCFWSIXejW230Y0kWSOKoCzkiQTdSQE58ksosnOvQgMwUjtd+885p+axCPCKZhHuiC5WsuWQn
a9WLqBykrUIoaoiAO0lhFJCw4hOp2gfJro7XBmmaEkoTm/hKvDMack3fIT4eOJWSwSuTvyyfUETl
1gh0Ajneay/ZhXW1Si1pNzrHzLTnY5QtmiCFN9MubEA29TcmJzJww7VZoDWFzYyiPQkfW/MJWx30
e4dJA3hsoSyUVD/o/aeXCNdR9KUNfyvI8SykxDDnD51lrrWq2uQw0wPYCTUvISP0A7XTIlattami
/Ke6acgwad6LoZyXCdIqRd3VIYZ4B6JfgZ/MeOHgZGuq+trvI5DsfIOwQMue4Hulu0qNYWmZiMx6
ey17FBOyuTTV7KprnX3qR7uuxPlfe0DUYGax51fBd2XEHnohXDkwBiCXRwjB+bj0xrtGcRahPcVj
8jFm45fjv+V6cWsqWMbBzw86flEb+nh0Ww71eugfxhhAQv1ZogofUeOLCtgkb15CdKrtMgNPPSjF
JH9ThEsstkfH0MesNsLANUAKih4ICeEJNeJ5iwyqDBVu2TCAW21d+u8mVVfbfzgt40R6MfjTmOUU
hlLQJTdGC1TNe027ry6D9t4+lfDjksI6DPaHBIYNqSNpbMZzo91U2XNZtVsT348KNMNHlItAaIRI
GyWbknicAW5+Ba8ntdM30eh3PCtWkOp6ECjwFeTYlbJx1JcWwIJIbqkiIYHDGmRuqcqbJPkYgmY2
auK9p9LNa2ur9To/Rae2rpYe4Sd6ry3ssDtaA9L1xDM3ui9jnqdzm0JSw0qSsKjA/t9ELaWa+dgM
D7bdUVkB/0UXz42FLLBy1bijba0r8uQdEvQ0SKBByElQML61KWF/efseh9G2ZnHOOzjs2BNC7UsQ
Ju5bBV+QjnoOc53jvWRli3vwWyO7kyjluZm8QaxqSNGzW/JgLTxFke4OdIYGWDfCIO5ETnep4K7U
fm+As+pT5a02vYdGlfnjz3HszxxmJeTriQ6uQtqpmsHMSoh88mlme6u6KvGVOxIZ7tlMjeg4MPAc
D0V5AjmvLCDok8iKHU82soNA8Bqm2YcZJsdIPhijvkLjjg6V9iR02FG7buxdr/XXSgC2EqMFau6Z
TPiSP6UGlZ96fKDbtgqj6F4GA6tK4bbGJlS3uzwQq8Y2ZnnVb/McPqhF2BecrTDQVo3ZkMQ7+GSr
W1d2Fz/rdEBSUDV6f+fpsMBT9TZkxWVwHavAfAtKMCYy5+FqZa7VJHY1rXhsynE2AieKWa0ypYPo
K/cEBoyk764G+03prXWElyClZZDp5VNWldvA93fsv1n7EnjZFmxFp6e1bi+KxlwGifUdSsM+S2hL
NjpBilRLOZs8q0zui8558pWjVHG9xtgUprKzNYjDcf9WsGwBTFo0qQRo7HboFD4jDJRsOqOI2FVf
ue+ytywAt000jQpepMJdm2210IehiQcBu753bfR7Mkkc3OrRkAO6axZyci3B8xMlPhb7Y7QoirD4
HSyvuJc9ov0cfqFWLNS2BvAIh9U4Og0oRFkUq4p4BdwGj7Ze7i2nPhIohZlIhrDi5diMEkrWoq7g
lI9HO6BEiftj0YmnvM6o8eVlCuBOlfS1LLEzHQuVIiV7N2OD0/iQvlx4q5ppQSMLL4DKzXoa6dYF
U06TcABstzu1hEoimTHOwZJ9z5FO39wuscF0UP2U9KXhR0iTXbeNGXzVOkm1jZGoL4FDpDrzjuMN
bz0GyZQw64CNmKw+2B0UAYwzDRmHiRLfNCa43BguWVGwucLaxfiOWyBh2nca6q6F0cmP45UBibIx
M0rtdzml308pjP1xaL4EKA8lfC7Ta1vv3VJ8M8e9ywZm17zFaAiDThvd1tbhOlp3RgfcJGtIpbSX
mknYppezBnlbQc9AbuT3OFdvOzY6VkFOJ0ya5Flv37CrUsCSNhUBxgJua2P9qn18C459HVh45TDr
KYSmqnJ771ATeOlz1+xiWQMVXOwjrcUXO+8zC4r7U9/fdRYdQ8hRkOIcvusReYj8lOOviyBoZ6jU
Eyh+rKHyzujglb6l0dyW7qPmStNH0lxpeGeoKBgfbTWsxvw4lhvbi5dGDvaZtxpgtPNrAllIeimM
gwTavyUSy/PmhfeoZMZ+NKl0SaKWyk8r28sUy5Y2Rdnn3kPY3BLpRxw0slOPQBxL2KvJJ6hDeC/r
N5Xi1ttbEbsdG0ireMC1pMurEeCftygCOi00oJr7hFBeOwGt0uqLTrUPvSxdDSM9eo2cGxYNvyJR
gRZMDM94qMC0Gg52bO9GinB+dhpwWxqrJe6lQP+yCEQz8ntKvSdh7YUVz1KWvLGMMSY9mfm2y4k4
MwT8r2XBD+4jhmuSrepm30RYzcaZyt/0JxQs/jC8eqtgpM3J/GTBL5QkcgVYPXPnfsokMBqCjwZa
QmUwV2jblJWx85UNPsXaXtZ2QHDuPdAJ3d6O1WvFwWXt4QHjMVcM5yz6pOqFqU3mOnBPWNBesFQL
Bm97B8e7CmDgyntVcVVYhjErlqSxOwyeVfu69onEG3jNOvOYKXrw1sNM4fgMd1SYo18ZITMp3qdK
ppjS3AfDjpAsG2I9EUVZeazLau7VU+jKVSo/hvjfanikHkMsB9Kbg94H+ktHwMIDr5bAKUdQeCNV
8I3aPbHRBIWKxRnifVJgJVUfBJZXvQMfqnPmsh5L9nUPvvcyNBCnyuiqMYD4N6Tl3Pryp2weOdBd
S4q+aOnuiBEAqX2fGJBfRepWGsHjYyuw34uN6HM3gysYlSwu9bSDCR4qS5mFY4U+Nl0JauNKs3eW
jT5KIbom5ySHHldNS6s0XpXeBHcr7WXetJDJLbevDIh+lf0whN+m91T1nwY7SbWB96sQq916+8hz
5kMwRfpO6as3tLrqEBqBhlGDoTKw7Enwrmo1u7elZ9wcZD3tnI4xANHAMZSrNMKumvc7T69nguZY
PJAApSGXjoH0cPToE7HTU494lXWlkg2bajc2YfaJQqY85snJZNu0hxJ8rVRIWxXLog02MmEwZsnN
5EfraXxVIxFX3gitoZhHRIgmrI25ytdYPmMEdI0QolCO5BTcE7My1rQcfLN23Xcc/qn2zCiB0RIm
bEZvYOq3Wt3dWo12tDB80XnxAnPX2vbMo7QMrXqWGE8WJCqfxzDtgITyUijlHsTjOq/N9UhKjsHJ
bRd9mP6x1beVoMvq+PiY9Xk4CAgR/bqW6lUuvcl0iYQp7Th3mVX9XTlG8ybtNmGykrqMTtM9/S7X
suplSROFRB5gBnQoQyhbxODpVrVWQ77zQJ/1OREKgClLEC8dWARSAxS5AED2ICuPEDDWXvokc3xi
8lJ9W10qQAkso3QlEop8WpBVaNL2yV27E4Bbc7fm+CzT3yqbswVB7wLfbEtQfTS+pd6XbgHqpbZw
PBANZgra6MWS3jIgBoKtsAEWIzz6w0tZE9TclWys+qUX+A9+rOLTLA5VKC0UKBlq662S9rpSaM86
xLNvgiEEU7hLcnIsk00jxYu8pwufFXdjRKzNSIY1Azm56TrI5An+686kdR5uywbQFm7UOjoKID4O
292Uz2uoPqKmXjpsmA0AQ+FxAABb3JR+vonta3l80kJnU5FQXUTyXoKEJmzoquBABaOyw9/d2gjd
hpQWc1zscst2CUZa9229ofFAj5iVKnMNojxMjhoBB1hdcKNF5rzMr1p2pH5531ivhUOeo/wlOYcU
snlUf6ceTc0+JxERql37FFag8P2dEYQY7GGjJfk6pTGXiGLXRlunjPj+yrtq0NxMlNc524g2gYAF
m6IQ2rYgjZNJ6Uodxl3bwkW1XZSCi6g9xjU0DQzjvDkXTAstF3i+yTWOyBeJAC0JBuLIohuO3Tom
Jzoqx23Uqi91Ly0kZjmVicwBUCWp6sLTIqJFg00tj9tYUu9bs14p/N4I4KlI/a1H8eUE9o2o8ycB
K7qLE9qPydasnWtcSTSr24VSkR4+xm47YL1VCFFwBnpEm6qVbtswhi8vA+pLMMH6tTrLYUH7mX89
mAA/sgrNeBlfJfG+ou8usT4bCB9DExUOQEJJSGuNw12JNntRv1T6l+qA5WA/RQZExJ7Uq2OEmR74
J1LUCWdDB7j2inqZZQ+j/z2tZ4FCECKvscBUnme3gn5jIJi74hRuCvUBNV9rrNrAgXM5Tj2rRVKu
dWAFqJ+uYs1bSrRAVAgQUaws0vCr08gAre4N7VOhCAPRPg54XTctFK9Iv/OTwO1o5RZ0xktbu8r4
0DNibcLkWkjZ3AduVlbfYTwhdkloFW7I3aWcvhHtXdw52Reabcz7BtwUxR172CJNsGop10V6H+fk
YulfrXRUxZ49KeR3uIbkjhTFg9e85eqVOpIv91wSGh+wIxvZK0Z8laZDU5pFwobJ5EnVQjGZUSeB
D28uldRtDslNdYjgyrYNu0jV625ZSNjUgdsslgYnSKrIIcG9atK3F+/5hlWEugEtrF7eCaObK2Ld
keHlGJtKf+tkN1dy1wK/EdFr0IALD87Byyn3bkxOhDKHU2682Wl6lVcvZXAlET5BhR4SVRvh9856
eI2mA8O8cZ0WG7yIDonEnE9g+iB2jfEcmw21Fc1wgtgqwgx0f5/IkMd3NalLkdG6XU3qBlmUpFXp
CB6a7KYscMOyOVHZIFfqXESDKyDej/ZDFq7kRFnl2Q3whXmJEb7VPxONSDn2OU4eIgIb+LBJrkD3
rafPVgC0hjknSF6CfAmJYSFZq4jAc/0YcIzjDCCTIfnAH8Hlwl5oymaw/G1R7kykN04f3yfj8OZZ
JH909tKBDefFydruqLBUPV2OOZlZabtwjAFEK816Ol1arH52ab2petiYjBrRY301wDzb9IZAsFcs
Wn7y3Qf9Q6rES5l3WNN/sXU+wkxb1B6V93iTTz2z+mlMohud+s323iUOFCS+I3o5t3nN/7FIl22i
3auIJAV9UFVlnNCSkujZKdmxlF4ki4i85FbSXkzU0DVnahmtXz1qSJMC/AVj0+ggTZcazUhvrtAK
GB3eVZTBIuiWJgjRVCuBH1LsgHDuI+6v1GYl7Z1CE3OTkydGHJlGuRtWYpnniM+Co0Gz1ZGgQFiv
Q8AxQuA9iRwUEAd+RWbx6OjE181wm01Y+ka57aTXjMqi9N90mfqzFcGN39pzD3TPtI/rOgMksU8I
bXTXi/qxkBOaxKQ3EJXJsjsM3xq9H9CMI6C6AbBskD0aon5vI/l2jM1FzmIuOy0QioOpyvuKE5XS
a9/+fqT754E1otUfKu0TGZNiO12S20jkKxNfqeZs1GEn6uu/X+SM6+z3q5yIHWIpErHaoQU3G6CN
rQae7dhR66LCoNFoc+7SL1VaZAn7uQyi8IXLq38cWltkUhqGg2dE418nIoSstjovzPzpVL5zxc0U
ipTtJrmUtxvWl5TU6tnjeNVwqFFxkuu/9Go/jsihIHVKLjCTMjE8T6hrG2T8WhBZQWrUxvsVNzkd
7cyHaxnjXXBL3tW6Y7wtqHzovP/95v98wdw7YnX8JDosNfvkBZuNVfZpyUFZ2zzn8eNA19CTLsml
zki7uQq+a0fXTANZwIkqXnIQ/LSimJ7wlG2YAR9Y86axdsDGuEqK5SVz4fTKftchcEGYbGg3ZVv9
w9A+GHkFugSNo9GwBurT2dazBHmpVt8HgqX+/gzPKZomMgDOHExOjnZydynQnljvp4vZxSqmCViw
G/v7Jc4qcfGcKgooPMXB5cYN/xg1ua60Hd0yVIxbe0XIxG362u/KL8IrAVEWB4mmwY3nGheUM//h
sraDN9kmfvr0xSnRAIPVQ0llvpq33bd0zco25eNMdsXmOeOfh2Gvkod34XbPPVIdE9+/rzt9sj9u
d/A70hNCFEhAwVpiNtNtvNJgmmzV5ynDcrxxNhfzaS9d8+QRM3Rroyy45ghabx+vtd3EkOWog/3O
ZnKRhReBnee+PqRPkAhxwej26cwDg2oY9Uk22dH7HIqjo3MS671ceJjn5refVzmRPzW6HnlFyUuc
gnMD8k3TFfHDK1wV62x+0fh57tPTcdci5tIAeJxCAgxDjJ2jc7VE2xPyPbOzbGZZV2jwlq2tzWph
bGtT/ajKQ1/Wru+b26RIrvro20KS0ZCmGFGjX3gC59S4WAyZ57BBMNOfvNpUBt+ROmgOhfJlcboL
GnHRsqSaRCviywAVWm/DjmTAUL0wN5yb7aFqoEE0bI7OTh1Vadd6XQhcGXkKxzdPCoRANYt+EQMv
3OOfZhZa8QabLMdgVWE6+v2TsfRUsj0DirF5VW0ILtvF8w9Qt/vL3ouzkuqfl5qG9Y+vE8pV3oU2
l4o27ab+IuvK9YnJpKM9Y19BKAepcxzs/P0GJ5na6ZROPW7KzEJ4PE+dLDXn/ibbsOmi3pb03FW/
pRRd1Reqgelj+OMyDg0P2KGYg07Z9CJUvFKovLAB2DsFYkZsXwQPU4q/jSKmcape/f2+zs0BVAP/
c8FpBP14mINkFVrQoAls0m89+qrahy65NANM4/v0pkyQqKQcyxq2vpMKx3CSojQyYsvsq6ni4JR6
zfwN6FolsFNaNBde1TnB5VThAFhFTEwBebIiJlKhkGoVTjUOytVXjhtAaSRPw7W9YdP1KhNgGbkk
bBKRtwoJyXTWBLZfghmc+fR++xEna0jahEOvFVNW27DzaO951Y1KP1nrjn9/gefE71wIiMeEKgLE
fSKw5EDJFHpNRVe6JJYeUZt4GEoBqC2IcCY3GSY4AQOrYDklyQZr59ZctlcxNU9/6Rs5M/dOFhbF
1IGBW6SJ/D6WMqTLWS6XOQIQ8ifir5EORGRssxCynFNemlXPjCquRqHF5ZDwGidvWde7pG1k8scn
IIa/S6CFfxgrCKyzYtWtLy0s5+/tn6udvE4NUb+Mg44xhQjIlzhCyDlOuimJVNe6/NIInv7ayRfz
272drBgNjfdOrbg39dabcg9mk28EchqHF3t/77j1CmB/+MsDXL9TnQcu2oWLH9KvD/PkZ/C9Go4J
uBzuiHnyM8auFkXZ9YzhBepNsdHWnHLDAyXrlumWfx6NefvA/ryFE7r5+7g+sy0DbqxqePanVwyH
//fR1HWyXhS+zGhaJcCFvE2zbAi7VAkKLy/MuueWlN+udfJ2MQKEaW6MxL33y0qlxkxdgis/xq2y
De9pE5DcgyD70kR1hhnw+y2ePF/mRV9zbC5LTC/NJzfcOnNtFR0UDMhT3sSFJ3pmVOEh5FliTZjm
/JMnWviBllDw5Qum+ltzSxTy2t77m+pxWIjVxfd3ZmXB00ajzsHgZvzhbNOy3IYXgMShJLI+PRhL
k251idK9XtDH6vbiyCT8RPPkwl2emXjZLSA1n6yZYMpO50O1siI21BB0F1y3xuv1AJfZWNardM6C
+lhxgkDKwnL4t8f2/zWXw+Hx/WdG+qp5+/xK8qb4+onlmP6bf1M5wKDLxGTQT7A0Fp9piP9D5cD+
AkOUoB08biwL/1A5zP+CxcF/ZRgT8g2NyD9UDuO/7MmNMfUEMLJP8PT/BSH9zCRiY51FusVvpF30
a4f5o7wpE6XzFc1n/iIfZqUR/cI5o9iGN5kbvaZPP57Nzb8mxp+MDPXPQt+2FBoZOmAROhrWNDR/
XC2M5DBRVLvG6SH2pFVv7blg+zgB7cI5WUtutYv3+X50zV2xurRC/XJs/j5bc3WLIpXJml3d6cBv
Y7k0kBgRrPOrkUROOMCb+r5aGTd/v0/lV1/mz0vhfmY2YQ12TkpwibyDzjPhT2Z6TIYvx0IEuBSp
yUkPUaR6uMrpwEoNOEdOZBFXrlJDrGhTENTX4ynejBWAzXIT+Cryif4rCIq7yVPF0amnocuLnkt8
AZrc3SeJuqm9luQL8jJzpb0LW22fotZMNKJiO86IsPrlu4TzK6TNeJZm5dS5NJdl8dSV36guhoh4
OdniPJX4aKb2lD0X8qg+hz79GOTlvBnvI2JDHBVZyz7RSRnhFNpEZmAiK0jrkubtvd6Rf0O8YJVB
WlGu1WbdBebcKXca9ggZ30gD/7gvOUNpv0rv2jcOto5DgkMNW/qOgufU50QSeXgdv+nYACzYAnGO
nJDTgYD2c1oS1ffaEJ0pUMlTQs2r6L6S6CerXwlx7olsw75+8KlYa+9BDku3pKqLffkaPZgD/VaM
92PJmVM/KyJko94KofEMRyRn3ndC3xYVCZO0wQnalKYNRf7aRrdD9CApiPWICXSGXWF20LnRfvnM
0j0hHfGuKHQEQf7a8e86ymPRkG9fmgB80Xb74kXVpE2bX6Vg3hvvtumf/fbQpC8J3gs/oS4YwP7b
K7+t9vgl8ETsZUI6q/Q71D8NcciTV2rIuaRXyLDWQPoXvvIZj/m1Xm5rP10qHSdZpANLFD+ClDn4
iRzFfnk5WeocneRpO7OwLcU00O3us88tPCgvJFk5JIulWyO8wBU4UyFMH9c/I/7k09Z7L4rLjo+r
XU75PuMaPXg/T97KJRpg/kf94C8vebTPIEi5KGU9TQOdNs1p/ysMEtXpDWYvjgQ6tz4qO7Ah0AZQ
P8+U7UDWXeQGLtTfOVLVX2nvHGhujM+/f+5nfwb+ZVBJTMwa2/yTaW0MY6+YJlH/TWyU9bg0yC/M
NjXsj2DhQE0Zbso9+oddvKFyWUGvJlj3Ii7jz3oCExl1/hTLNHEzTqoX3TQHK6XgX6gRfVxGWOpz
/EEkc4RAcUSW3OPmGUUICZLuOZsbeu0clYEYDz+dCF/DhacyXe90Dvz5e1jDfk72iVX3FoLwehFV
3iqKalfoeJIa/90aEeZiZ8IgU1YPAZKbZtC3jnqvCFLCh+wY1gYxoplH7Fq70Udt91JryQPNk3D+
9994BnPjqJbBWoDznCr6tL/el71GwAHH0v8ivWGpvMqekjdtjt2fbNeC+LoLV/xzn8QVWRVM9t8W
lqSTklbqLTW3y7zBOZoexL1ezutDSPpNsRsPozHL3uKb7jp6rQWOjUtvZPrbv78RtsGWSbYK96ub
p3bOlDiUGh3ldLcZjEl9TtzpztwQirfyXvQNxNxnUMlL72Bfdbt0gezQvdQ6norLP36CzSZ46sQ7
cBp/HxRZ14w4Z0d0nFt/Xa84EV4GJJdeuswZkCC36qBn0CnjOTc62Wq3ZqalSFkailxzNd3qVGI3
h+nwiJj4uX9jb0hznqf3mZtdqb8CTi+86D9rnd9/wUlb1xg92RodfoFOnCtNnZW9iTeEEl++1zOj
2J4e5lRj0sw0TgubXA5wqmV5TfIiKlesMWI6ePS+o+RBeCRK9yleWpxchb80wg/ZwjqWi3XqwWET
eyV9L4NuXvSyK1iBRw2FS/NlN5QFkzHKyKpHxfweg49xKHEmPlQBRKO+2yhjTIZ38TSZ/HLfdmXC
IagCoiaiXNC21ai7nUawfJQsrM6cm3HDEmxsFOs1CfonKLZo5uV61wzKOilZIWJ1lWvDWhAIGrcp
BkYyBCKxirzkkRCXzzBUXwaUmZ6KxgWOOVINHcGmV+vXJikgdYcUKjf3YlSWZULYxWBth/pL7+xF
RHKkQW5GC4zezsioQDZpWRZdZc7Ss3qrmi3TJMmg+JqESFEsqEgmymuVo8w2fvMQRQ0xKaBV4pbE
KPgYeHKN+LHSWubqzuDIZRifEcG6ubg2zUMYRtcO0FOlPVAR4GB/9MvPIdqVxWekrRuPYpflvkse
a+JG8D27TdEtAtIWJQIldHVvVl9QXdAlb3067kVwUKXPNHkvtU9LxqRXv3XJSjazedrfB/KmMTqs
kJXbchNedJNjazXzZqYHKbT2auYTXF6niIMdNMgCCWZDnqtiuKnkLKy+pl6jbpEFGRlfI5eHs+MQ
iVMv7UJyc8LHc+SUUm5TFZGgF0trcyxWqvFdifxQ984SdRkqmY9cq45+g9mlrAWx5sN161HQEOic
+r+yEzUmcuc6CexuM0ZShRikWDCgK9ds8L753R1YqXUowteg0DYRsb5xfAxy/75XO2yqPIebwiZz
QXnr/J2FA4WYviWuoLmBe7ZMixe5EQc9aD9qUsyNEKogfyIrk41oeSjjo8UD1hXWPLxW3VBvxlbZ
5olyoXvw5/LrAKlRoTRAPsL5fFIAoaMcpKEjOzdElOh70npUbMwH4/Hv88qZdubv1zmZ2XLR1f5Q
c50JtQ6zBeryVXlU1BknY7SNwUcx3FfoJca58U3AKOHvMX7vOU6L9F29UPadv2n2qBx62hznntx0
nCuVM5RTYHBxHTqPgb2L2gsN+DPbNm6Y7SLn0xwV29pJvyLse8zVJtfI7YNNcoKRvNhkqArkSAEz
Ws8pgGE/SNaFzar+50pFIcVOVZnAUsYpitYvFcOSEosAjoL3Ge7H/uXvb/LM3tv5eYVfN/5jNywX
sez7FQQP7OoQ1fAX32ZrjHOsSJdOT8/eDNg7uCCAHOgr/L7sCs+IctUvmoXQzLlf3AbiQg18Zl1n
3qC9QV+JVpZ2UtYYalUVuhIKZE7IQsVdyLgsyNcKcgaFxmbHXKTqw4UHOI2uk2JCUcEcgBO1wAYb
JyMjUesIpAJ1d7uUPpBcrsKHmpMn6WFYEt46l16C1XB5c3+mglNoIcB+nHCp/8qc+/HaWmUIfWla
2FvYHxgsuy+CW9x+27r4Mt1wgXUAumh+fammOfeIfx3XTCUN/MKTu9XVTpcM1RPU68SkBvlhMEY8
QyqGZexpqrkShbd0quDCmz03dAw6VDoHKDabm5M3W4183paUCQSyJPoK5pXo/3iF6Rf8eKDCKvM4
yEkjGdqjHxIe8f73cfKvU8HTgfLzHk6GfyVHzsihFwPF2gTkbyopI0bKltmgLwOnZLs0uZQCYyMZ
+N/BLSgwMgzfcemdfXpNukfntq2S/qGLvzNd4CNTo7XSsYwPiECNxlXCalkBUGjrhyz9jvpbs6ru
1EDfN+OwiZp7hWrIwv/pZ58abo4KKVuGCL+IB5fVacaRONK2cekzl5GauLf0r4oYqYSjBNVzFllD
4Hru7R3laE6UAqebD337Fegabrbv/+buTJYbx7Js+ytpNUcY+sbs1RsQBFuRlKjWNYGpc/R9j69/
C4rMSonBEjOrZs8sJh5y10V7ce85e69dzMr6qSgiB8Qg8WzYPsxHb8BeU7DrJgNZ8L0dwFLbzH9P
7nxWIwHSzUET5yqhmQEG/RSPQ9K5JLAdNQKjB9mbq6m+bOXUgaVEDJA2743fcllfibW+S9ISioO0
Q2lpS5qw0MZxaTV1Y1fIz+E8Pyl9v/RDf1uO5m4wzetKqZeDSAM6HmxfCfahqzg4NpakDwKPDN1X
v6vIhcvnnYJV9WgqCbr5hFVsYm3iIr0PyNnIS91OZP4dizYECQ9KZ+wsr1+mxGE3WuKoGgCVprBz
oVyFZbmBlMr4sWNIulNyxWmGIlMn5hDUBmvNDCc7Xhqkl6zszPQQWzei1tt+SOy4KzoY8Gb0z2Yi
kYdeGTmQi22C2n0YJBmWY8tLwDfsPU1cigHEjgHGhDfXcsnWffOxz4Urq4luR5foE384pG9gUpSn
HvO5luJxGwmrlUlvROqoWsK8rQPOhL1uOh7bvpqLKGiQ1YqD5BjBnZwRiR03uzLwV10sXQd1dN3W
dCirdC0J9VY1sHJl+A26GqkEYn987ldGpi0VYs+b4lU1yewIsQdaIsFy+B/MmOC4jgoUT1z8muOn
FfTbBNFrRQUgde/bUiL7jbpcawJWQGNbiNjry21ZvnhEaA/6Q2cRUVbHi2gMD1VCNnrLroq0QL29
9Qe6UCJOd5K/HMGny1pZ+H55skT1KoiGdS+S+pQeGlHY8FgatijwPTeszaj+Nru70TMWtaHPNEUA
yEBF2DVZNvNQUXNLiJOiqrboy9phdjxKbs6rW92EIHNi1nt90q6brsJIRggYtoCiekrDD5R8th8f
pMRYpNAZw+E2xZ6uoReeXNIiWcu6wipYxIsg3zfhsSuOOmL3lrVFpsRrraluEwUtQ0ENT8PyDHcq
xzhHyXfHOnemUGxVcMpXxFUJpIMOBVWoSpv5w1uOl2kc7+X4xQcBqem0B/UHMdGcOqTcmC/yGF8r
Q1nqY1s+deLRVy3HHUQJl61w7UfZL1mixApmshOEV6X+mNJmlKDYd8OLKvn7VkmdjrhJpqM1Zki7
yJ8z1bc9SZiXdfKsjvosL4IVAT+E/ClOFz63Zk6AGEFkqccczrZhOAwIov2x/p1bzy7PjuVTiA5x
uQepHWjjom+uU0Oz/bz4nWMRQJFuVONclIRZAouA4E9eqQAnWYADrw2u9O6YSlcTkgx4opMUtaPk
0g24hrUoHfHKzDvitUccFGZKDJgIrqAKd7UiHNKkOiRejWHsNc/EY9Ij5UKCK9VsUiaRvuXf9WJw
SJRwnPcmDv1Am0xFi6KXfom5uDaGhAJ6wZN8I5dEAY/yAoPVTrSeMt9aAhhci+zNLBzTI8iZMXvz
sFh2tUmc4rjO2tBhP7eqqYvDOUnyq7F+McR1lj/WpX+NrG8mVseUaCYX35nQLSwcOKn8Klb9Qree
ZPw0RcO0PRwBBdh+T0SWuKvZe9XVvuK1iOtr3xNminLfFtptlL0O1lGtHzQ0LK7xqlGnxvGyagRt
LuBWThWoSijcRX9hgLYpEZ60GNxGqrzpmD5ZRCOwb11IZjMLwAbGuzHiyAF3lNIGk/4yhOcQZkhR
TRydnhzOBaznxbuu5ysvHjdly/vnkTamshvQr8fkznf1TRbcGwJb8eS1icixxaXUF4JtkVIVN9dR
xTOWb1r5EBfNL3BVuzR/85DrjyXzfo+bR48wAjWO2PSbJLspRqTbQbw3ynrT5umVAgVFrIq5nwo2
CWO2XGUbvGl4hq4DLEkAYQ5VTzB32OMXlldVQ++HyDevoyNVwi7KlGLbyOFRachr9MIN9g3HDmAp
SWOxkoIQrqrY2Vo3PFTaWm3eewVjS0Had4PmnUuxUHL5PhGkPf7eu4rATCrJJNC2DzkRLt7k2Gk8
pyhQnZF/mDCriF01j1IT9fZvVcStk7m8yM2HECvrQn9LcDCq8iYPd1Zzr2q/k7I9AA0jp/FBVo8a
wRTVS5aT0yoCeslTR3DRHsBIgqcNZEMnGkfGR+nZmqvf9Z61ioPSbiUNjzdS/CBd15q365pHknQc
T7zVVOH3oFbPQi/fyXJqu9LoQDxYiS3WLsHYJIZ0xb++GXlN9ViYhzlYgancM+npB+uX1uCkRoUK
MiHtCWqcPIBtd0THt4wh1eYxrYDcv4qq7BbAIInzvLsBsBuPrFDiImtaLK7ozprSeug03NURmaZR
YOti6HTmTaJGS6ugohJ2yxFSRlkiyczXsqRBnIrJQSM9SgIfwGygEMYZC0sru26YQgoLkzi2fyk8
lMmj3hACEbwLOj4U/yOhKxM0wgKH+0Evg5tOLzHeB84gq1c96c2Vh1pHs2yiOfF8YlWBO2sFeGcx
jPfNKpr4LlyFlDtNjuPCwHeXetUaH/tMzQHk9kcXClANSKYTh6VX/66FB1kGXyIpeysrHKoNWvgu
coQx05SUsqbOgYA1wt7F4VMwx9YS4aBRd6XWwisb/aOUYxXBFWIEkD0y8uosrH2p8JqUb00j2Khl
1yETtS7vZZzeeroxrYnblxw8C0KR6h5SA35NZBB1FwvWx9gNpNrqO42yB55O2SSzNa9+CR6ki6Gs
92maXWveXqbhZ1VPutEtOxwVLW+2rFRrRXWJFSZI124jc+uJPTF5jZ1nXAHBXKdVgwYQ2mjxrNaK
M3hXUcuTItabQsrsn5fdZ2TlFjRyie0grHWy4k4qFeixGvrA1Hp9WlTSnJJUvU42yb2017St8ntS
Cl/qvJ7brHwZ8nQbmiZqEOUNls8oetfcx066xF68dFJTZ/7rZqVTAPu0nsVW4mlSiAQ3AqIJ8wDg
Zl7uLktg1HO7PsOkW2BqrDzk0w4F9hOgbXJcz13e32nBnmjPLYDwwZMPraI6cZzu+d+shUYnj4CT
sY4nSMZWiwp6n7D0JQlP2z62MHZhiKvw34+1fhPklgPbaT5E3TrTWbFIg600AzNBgruVZW4VHxop
WCcD2eG+sNGIUYAklMxoXm/buP6lCskqtxQ4T+VDn0tLIdXnndHPG3Jfp/BBWcrXmhGVTqQQGN2r
ywsP13Sdv2/pTCLi9c9gEsTZp9jEuPfFuDOApXEn5nBwZuMjb+f8M+lso18oc525699GM6di/5ct
Km9zJgUqo4XrYEX9+1E5InGbBIMSQP9Eu9gn+uttZ0CTvCp6myi1TzubfToM6IlHAiyp8v3Jaf9X
AOqfUs/Ty6groGhkRGxsM0/e0aQQFLNI5QoRUucYi3JN6mV93TxI88Dx7vstCD3a07NknR9bDMzH
y6qrc+UUkfoh9RR8dfrpLBFKqZqpGmQPCjnbdnwHjFXlePT9YVmbHz8/Neemh69jnfZkmlCBKMBY
Gu7a0nrUvQvKj6mQ8P1yUqskeQa8JlYlxTgpNASJ5ZHInFIPleAe5Knd4qFXweX8fB5nS4dfZ4WT
kglLwy5pNUomkxPTY3+nt4dI3JbyAV7CcJujuNRKH3iOMv955L8+l8zpX6ajkxOUmiE1s6qihbgx
Nwq+qGZhbf5HDhMeCANdEl8IiT7hSbGLgG2dcG0A+5/i1ZHAqGgD1wBa5Uyy/RVAut346+dTO1dN
/DKkdvKOp6ViIeVkyJwFLf3mJAhZxe1JC/55nDNSiW/n9hdhLn5dPW35SAUPVFQc304/DTvDQdqg
f3ZYF1wUB5x78L+e28lXyw/12JN6hpRhhZS56Xj9JT3jpSFO6oRp1yaq7PFIjrUJ/SG+zZLi/ucr
d+7t+nIW+skdMgwxoe4Jrkt3925+X7LIB9vx8xhnX62vg5zIKGpRY4ffMYgl13ZaPavmbVaNGGEj
e5AefPkpiSCUUN6Gy/M/WTFhUKOmjZYYe87J2xX2Wda4Y13N+7dxgdVxac6rORSkzSQZIV/50njT
BTudrr6Od9K+caG96YSuIlzZT6KddoU+aJluLi9jzih54bF/ObOT7wxMYhn/NKX6+Ip1wapdoW9Y
WEtkFkhhLp3XuUkKYeUUN4e2EpHk96+1OyQRZSsuY8sHTUHm10GOvtx4P/M4ypTiWeMCZkeBdHL1
Qk/Qq1HD2Twisimzj6ERV2kSXEo3no725CaR6EMCxmTWQJZ8cunK0DBaYXrqaWEH0LEnDUPza6L1
A87aphd1kqZ65rGQVcDsfJTBUuMS+X79BDUb5EpEwIX2Zl+V0A9o4kcFpaMOsKL+oUBDFLtspYvV
pjJveu3VzYSPFpJExQYyEGAmqr2thfKtSMs+LVhfTkDKVG1mBvks+MptDbqNbD7DKMzyvdg8i+at
yc5NBocX5NvSsOatMB5LajRSRq59cBvhAxOAZ4zuoaDbq97UKPjEKAENuYmryUHe2Q3EmNFlH+Tf
RfGjTvxK2sfLhJ1N0ks3MLwe6mjYeVFyLXoSYgl5VsraatLw0xwXj31L3dNCOBcN+R1F72UiGgYi
CPdoEeKuU7gTheuprmJwSHpnAXyXFzAkNwYsDFd+rlqNogR9qKF/JnB8o5Se3WnPQDht8ITbUiA8
GeJY78YoLKOZUAjwn9nHx+G+TthoN8E8pTRbpBrfn5EdqZo7/qDblRYcdH6BkKtbE/xxC1/BePIF
aa3Tau6tOxd4nAndeCzJeqFMSP2viuPrKqSUKofAz4TmfQKlma4CrMCQ1007bmIOIZQpTAjEPaQf
1fCWcYcHrfo16iRj+caHEffLsdIh71ByyQC31Za7lCkg5/qbOgIUyFTV9il7Gmq07bVmG+fbxLjj
zOVhKtpyJTSEDOazSbpGErzH4TBPU3MRGRF04noGw4odrdtssCRedYZ7Z6qCk5RXY/M7Ga9VOZqH
1N8Ddtzws+atqjzovrB1+19KTwk2MXahR/6LlGxL8cPTSMrtrKVeNE6Gh382uAKlW6A2demupQCW
attf9X44z+qngT1R1q+CiQ4or70KG2QRFU9aJrwZfbGR6+cB4pwpwvgUpXUtbMxcW5iDSrl7XJsF
Sn1qWp3e04XZDlW81MBo8ZCvIYLNy9BfFu5RHDWEFKs8151KPZbNxLB+NFmWQR0BL7Pzs9jRLRhI
dXloFJ2n7FaxfjXK54kULk+KK28koKy6fj+pToKsXBak0Xu6wYOr7IXCnAsluB5fuiqbaGP66Hzb
eC3W/bKrDHR98l60xuuikR6U9p78qZskSD7cKJ1hcoCrNFC/p5cXHMy4tBU4ELEmrfu8nycJwLjY
VB+b4phlEA7LQ1jxDbJa24AUEkukrpILUXbvkd/P6rBdiuA44APNJZCu8XhwLd8Rh30TjbdlnNpC
q97J3mMNjWOkcxbUMU3L1s5VfxmUBjW9YXQSEUa2+ugbh8iH8o/nwU9QMkVgaHqwDbqrgF6/boWA
9W4004NyTnX5rlKUOzxkjtTEi5D+h0hmVicni9K8CaCIjf1HXj5p4i2Oq21uAo7gEdajHEScCLK8
2PowphMJQpFox9AmpTZchGBeMjmxDf0o6M2C/vzKTa88pCzyQBsIUp6YogVu36z+IYp06lXPde5Q
+B7K/MqDuJf1JlpvGvp67+DwmCOWUag7S2pJ1RpBof88mjeq9N7rh4S7m1E1izv1qqLDEXsvCngP
Zg0nwU1UwbQLjdJx09cK4kwaFQsJIHNIqSYjYRIuXKNwObXXVlLXtWsum7anQPmaM0k23l0Z3uTp
o5IOM72C5CP9btV2reS3A0IpmGKzEAGVJRY2NNVVGD522ZHOyiyJGlp0z8rw3rachPUYVM9ePQIq
/x2gw6KROA5OXB3HnNgO73o0cshz21SCC67EOzCRGS+OS19A6SCRAzlrORqXGDVBQpojausCw3/t
q4sc+VeYGnudOTLVvUVeKKS1aJsSnJbIhJlLZGp5oId6elWFtRfD6IZvJI/N21D+luqp7OyvMpnn
Vrl32/h6GLRtpU6/LLqXNR/6EeLnrFyInMekC1eS93HkRCiNq/Ujc/DcKNKFO6S2lZUwretNCTRb
cMtZlDN7kPbm0uIvvJBviDvv+6suEa7lQdmE5W3bKnua0Aev9Beicmt5NPdiW7J++YY6AzSy6rTy
tQsG6qSPgbsa+YVd8Fa15Ubh8gwxZExYuLmGbJ9UBDaTCznFpJZqKsX+lwZsWK3cW+mWD9ImNyBt
I+TWVZBjBSs1v9kxnW2Evnn3FPXYeQBb5KqfZaOAgI4abRofItn0bT61t3IIiVorlkaj2awsiMAe
7UZ9Mc370FjXpFlEaOXwlgFVeQ6LxvaK6Mqqx80QqIuqLvn8dHPP+yXklQMHagQy5QIVBe9IQ6Oj
5Kyad0p+IyQ7vTVmii4vI71cTh8xUAlrYarKXoXmg5ptO7eByXiUzVVKQyUq27fI6Jy4UBZhe8e6
F7qM5Xg+9tPxyQMAY/AgasxpAZ91I2Q6zCSn8rfcvrmZH7zW2MUI6mWYyQbf4+FVRmvipeitFY3S
KpQMMoZmJjxTv99Fhrny6L56za8wUxY+4RKehdkWp7k3pXXmW2UiI8L7MtoHC+Rj026t/l0dzVWX
Rcvp8qjwL8MEZWQez1U3XoD4247VsOJjamfA+z2K580UGbFW0+AXuNemeMxoxffq1kiuC6K7Jsh5
thq6fpHREPO7AW2d7/Tq0df2YnXXQHFXJfCR/iNoUtuKsWjn5cyQVgQPTf6BcXztgOVLydvEZNLH
h+yzxP/oIttrqP/K2CCaCWCe3nnCr0z6qMbbnI8sF2/W0DDKaVpRqm9g7LUFcOHgd1sxm2dLwzoO
ZrVoow+x85F/8sVOrlnwgAZmNaRkjkp3ZixZsmXevUmZcByhsULp6Hx3xubYG5+n1qoxAnBSH8zx
WPQbU7nKooIe9LCrXXq5eUm+mLpPawuyojuV7ueRRFycilrNMm3RJCLQdWcm/Dx06Tg/Zln2ETQA
eY2bgQFiX18LA/3bWIdi9ZvyBxQkjgD6Zp5FQGWreZXlRFi48BopvNSYHqyV1D9n8b2hUg1OvCWi
OZrC5aPiMRUnoxOYdMPjWyl4EMCSt30/2kpC5y13UX0EK7mEkR5ZK5do7NBI14byqGq0qAQ0A+5z
TcFe9krgroiowSa03Q1fkqDdq/kvN6CJnyUEV3wgAbg2KDf1JQLkUnW0fpenLILE51a+DbwnLYDd
Cto6aai6iuRDEFfQ8igNocxK7C3KAKBaOxm0YdZ0jmKw8+0iSGIAWDtsKM1OEIFFhRWL4XLtaqRy
fL7ScOF91dGNrTcceXRU2qU1SpcyeqmYsC3uq4+xJh8eLSbKQAq2VYZUVMl3dQjSWi0WNU+r3H6E
KEeDSJuJgHvjAbi1Gc6KSdCVLkcrot9YXmMWXCgWmPMk3Q7hryySWA2+BS4sPT14ES3k3coxoQ9T
0HnGEDbvm4SdQeLk5u8LG/dzuxYNKyWiOmwYhAV+37UYZahro67XnzXa9JDYrKDxcvub7JIb9q8Q
ApSIX0Y6KSOCsk4bOUNNVyEqJzpv4z3ka9D+dnwgnP6d/79m5qFf6S0uRQ+f2drKxmfsMJF5OAtP
tmZNKiLWTlElTlvbZNOin6/Wl+tvZ4qy34Y5qS+68PbFFk8aQSy8FuGNgTiEL5nCetxt5EvVzDM7
3G9i/ZNiX1YXI7tsPrfYfB1zo9vjiuawbSxRYnz8C8WIMxv3r+N97n+/VPPDmuoAuiPSQ5bJPtiy
lJmtDdsRdt28xjGU2pe8OZ875pM9/LcRT4tKKD0F0+CJQWAzH+dIPR1tjzpjPl6xpt9o+wm2hGb8
MdgV826uL+g7b4KDwRUpr+CbVWt9W99fxsGcsS5hAkbNCIxAU2gxnRwYZWqxyxUu/aRB9VaAszfW
db1Airbqltmy3pYOPaQ58UCOvEBxQiHl8tN2pr3y/ShOypPM4bLYqByFuxscJCSktYuHKViYRf2/
AsE5U+rlrM0JxMJrTPrW96lixBKg5iK3w78aFySLPIC4mid21c3aDTKfYV7a8XNss0G6MEede/K+
DnzypEuJlrBmmgbubnVwyONaFNGzK7/i6M6CQhcohC4Kh2S4Ak2zVvBryAHSgcWFw7hw/qfK4zyT
BII+OIwBFw4SjvHVffd/p3soqEuwwFfEy+/i++F4Ydgz8+bXy/5Zev3y3rVNHvIpYNh4Xb1oi37R
OTQubwNsuJLNfmYObmyPhHZxKWPt08Z8+v6xIlfxS6uY9E4rWiE+hhySUDMPr2CnXqEGu8XEKtj0
SOf9Q0mAdbAA5HgJYHBmGqUHhDTZ0CZj3qmGXGsyXw57pOsm+p2Y1AZAL1CJETFEaGzi+MLjdfbp
+udwp7e1odeOx5b1Rjg8gI+es9L3tOBCB+hMnR+r40RU0fA9AzD4/u4UaZq0KpRaqJh80SF8FsrL
z8/J2dMwLNqe+Lc047N/8uUxqboUoabKCGK8afxgnrNR7giH+/dHQWwD7o47pGunpk2As63cWijW
ZeE6ZnfSG08WJbGfBznTX8WE9mWU6U38ci6um0VhJ1P3TkSKJD5Q7e4+yIFwU4oYDrn04mvqPtSE
Y42yLIncjZyVGxeioxHKaHIj+KcuHHkkIIG1Gtx4V2RPPx/ipzvs9N3Ajm9qOFcwrGsnSwo51kpd
Q3kMUukXl2lFMcaJYGt6eCHbPXNQpkJZ76/HoJ91ieH4rT7XFcHJ8TtnLVMF6wNXT5aDFzsXDu2T
YfLTsZ2sQzqxbksxIbbM7xdmdxV0AUvczsHknPfyekjLmZYak5C1Sq8N4VDXud1iW8rzl1h483zX
KdXbyKCPIxzLlt1TihwU2rbss/MdxGUuvfUtb6JnYZY30FCW1FkQeeuwdeFc9x9mR/RT9dAmoiNj
qyJSbNkasHzz9Fq2UEwEcNXNmyh8RtGK644WekZtyT90ZW+7ozo3tCnPSqYMcpv7hwjJGpmB/pXG
GqqjCCNTeYyDOw1kaZouKkK7S4na3P0gFFvT97cGgFJJymcFzMcyof6udIjIPgoCjYbxYUiRkVUP
XfcwYIQKcfvqQmFrA8XIrKL6FHFHEXzLFC8tiKwDBYmiSvfY72ZyBJAaN94QW6CB+wXlXAxbdNwV
b084EYv/aj2wHfz5fsrn3mzTZFM8TYYYRU4etaYtIquUiVBQubwJJH4S/Zy2Tbdq5a71ynrsi3Sb
jM9D8ia3O0Pf1SLraPPJMOIXt0WQ3bPHEUWiQKPXfgzYdZRLdQLvuuJMH6RHlyrAz4f82XL76xP4
z0M+eQLbGsFL40c8get0DYT2tZxTrQDxjJDJXbnvNJmcBvT6q7djjWyB/TE29bJ5TLbN1eS8suYg
qe38hlzNVbsoVj8f3pntAFPwP4/uZDImeHgIDINJLCERwMwmQ2dGzXcVUpucCvw5/Q+xKzb/u1FP
JzVgDrjuafWGfUqoyNtI3SZHvVZMBAfUqgFJ7VFx4U6cW7N8PdWT7Z2uWV4XWLSwfaqWWnWraYkt
ildKcGF3d+779mUc6WScnELCIOiTtMLl3ZDXeNzmP1++SyOcrD6bpFQ0QMgwQcubfopRZCb5eYTz
Ty39Vp1wFlVCr/H9s+NJrVjK0wKvnncOJYob/3radRTL9iDbPrsPtJ/ivPhoV5ZNxLydzXlqj/5G
nMsr6xcsjiesFfvYSe/F7aXF2LlVIH7lfxybcdLFFy29dgca3fNG3FgVpWnUHRmaUIk50Th4Srn8
+WKc/8B9GfBkj2PWgTgINQP2sW0ctIX/NJnANeSTC3ddLYiaxwnu2dRu/ecCcvWFWe/ziTmZQmgp
KKAtde4Ejf3vN8Ow4kCAtjdpWZIXbwVB+x4e430Ayqp3CH1dyVt/E+8udcHP9dzhCRr0ccEHT3nR
38dtyqBufODNbCIniVwEZQDke7MgYnCl/VLWFy7z9Ov+cppfhjuZKbVR8cYqLf6U7Awv2sqFKECR
b60v1O3lrevZyyrToVZAs1KP0U5eVGJ18ZdH0ucz/vs5fp8QcOQPUD7E9OqvPJut1Cy8v1SBObdZ
Vb+Oe/L6WkLZWm1JVdHcTbxW8hpQ2R/jrbJJnZaks7l26crKZ67s1xFP3uYxn5SQFSNO9RFjQZXb
n3k7QB9Qukg4Vo8/38nPStnpnfwy3qnOJmxE34wHxguvhFsSpuCZENqw6m9IWoTlXjjVbhKm0Bog
Q4VcbDaMC9fpblx7FX5c+sSdmfe/Xu7TCkWFJkZqptkS8w6t1ChtMHyVs659+Pmsp4v400mf3Nam
IsAh8byW8qG2+FM08q8oLi89PqdTs5ZEnknizFRxkTeyPcE3TIpdvS0sTYDmF1/LM2VR2MisEj4Z
EbBHvs8COAdMQ2lY3qtQLyc4DkHC3DicFqufL+CZxd23gU4uYDxkVhukfKDxtACG9mmjWFMUw8+j
nPl4fhvl5F0wKDS35RC04KweQnKgc/wTP49w9g6xKwQRhuYf/NrJEHXoeU0ViH867BOHerxwNBx1
lj9Ym+TgqzPp+sKI517wLyOeSg+bVE0MNxsot+4ah3ztpYAXBHzSJPHpaEX8L8/wVIEY+1LVBEjB
+SKRqH5slslumqqLtWZP0OmLZa/pGTt9t76e33T+X3fB+CrDwGW8CcGaHItNtAnnrBkdcTGwfk6u
MWvPs9WlsuulO6mdLFRTUdVLmHMti/cOwqGEXhXKzmZ6r2ObNN9Lys5L9/HkXVMITuyEjPFEIblq
O9fxFRcS2zoaPhJ6J2YR2eX4LLa+PTS0qZDrfD5I/18DFmWRu/LfExZvX4K0/tt18FGWH397Sd//
tguKBuRi+hW4+Pk7/k5c1PQ/RHPiNiiyAiCaZOz/Ii7yI1iKJrxUTcJNwQSWZmXt/+d/qMYfoB5E
Fmf4gSkHTySBKqNdyo/0P4A/sIjSTfHvKMZ/g7cIovHbq4AJHQ0fCbgiREh6Gixcvr8KqtAQ9ZK2
/hJrGjX1rNsbXfDIsS2KKrliK0dCIHm4s5KQsjGjk53T8E8GtMh5C4nGKMUWoFexE/OKrAY93urS
cDfi2XOEvKZ93vGXGrFw1BSLoBwk2zGQ96MEqq8BKZfEaF8yr9316Cp6Dd5jn4rYXS3CWXtS90J5
DR3+wfQz2sDMro1sUpSfMjbL7GD544Ml5Vjy1OFWmsK5NcgioZ/bau+91nm+tHzRcrTxPRZJXaHQ
3ZM8abwy+kcSWRB5x3jvsme0p4BYV5MJp4qCqSeNgV6Vbrg0e0VNnyOAuq78XvoULXoj24Wu680R
wZGmgwCmI163V4giTyccbaeIDgI7LHrDOK7CONqVlA5nuuzSqTLq60DOH5LmPTO1hdiMOzWaGtta
8RTnybPVrwXET+mUWdko+OZDdzO0BuZ/Ae9eHb36evxOBM+N5nofiat4GG49YR4EE3DY1flL1Ft/
G8q61T4mMEnckgOchd69JRz6XLkeR8LqWzN77gZ9jzfGxgf6G1nPu++ad4XS6Eu9MTZmjZ9E5JRT
mIrEzsjLoUsdPtgylWIVfzgpwWrhmjNBFRAOdiZCLxrBuaRd9SR/u70X2ln0WiaY0uXaoEWtB9gp
42Qt67DWVO3GbPFhfxKn9X5KMnvtRmM9miHwHIRVYoSmIaAzgUbld+Xq+2riOMqyAxkN2R7xeoI1
PoI6tojY5rEwJnMGofage9oqnI+FiOm/qOxw4OzdzidVsur2bTNyQfLkI+9rHpiipt7UInczyW4V
UhatI/HCpbcrIp+uksgOGBycj9+VcJ5O8GdSDJlIyYJXyAsYKH3MfqYQ5w5Ribls1E7vW+ydquIZ
QmUxq8qEK6/CTxo/NCNblCICqkASlA1P4r1Sp+81nuZZaArl3tVhyoVKvUh7BdfdfID/tIldlAoV
OStGVarzyEe9NYwJ1UCC1+MkvEXWuRwmhl6UcqhNUF5rCj/CbYz7vqUaVDQ9FlDPdgeucVpgKr/y
IiFA6hAfdSu5qXSyCMVtqrqb2Itep8BbD1OUH5b7rM8XrRX7qBvyW78xFuwWbyzfuy5FaNK1ijKs
E3BojYiBemYFj+Jj/aGE1lriOVCl9BmBUTcHqbdQZHfjpxaOYJr1YXltiL2ItLF76AdjIRfR85eZ
+PrPD/hXnuv3pTlzGaEjosjqXNVw+GmfXZcvn3U9FTPVawxvadLXQBWrLQesKFoQKTys8SUd9LRN
/+ci4u+jUUwH9cio0gTZ/bqIaBtJEgTf9ZaGmdW4c6811bpTuKxqoe+b4G3s2l0lRofQyG6CqHr6
+VxPdtN/H546KcgXiaKKdjJxp4mkZBkxmWBao9e0NEzbq69c7N5LgenZ/vNeJEh33PjKTJMrYTQW
Px/C91XUn0eAmxLlAd8NzFInhRNSPdSk0CSPJLt2p8qQzpHFFEUCDytG9BpduOCfpraTCw7Piq8f
egoDh9jJhj5VxKpsmf+WyshHxTcSFJmHOmcmKTvyI8S0RKI1rin1WbavdQ9GJd2kbNQK2d805vNQ
qUtMxdvsoSkCm0bSc9JsC1CyJkCxRibBJS/2gqAuVbKqCZ6H4jnkjjQy1ZEJfZOCDiE50lgXavha
SYgsIByM3qtmkDgoiQGeb4IOqyZ+7mPBnOWKdDUUSPmCYdyneXLfWPGVa/oE3/vdS6FYd4knU56k
KDJTuYVOQAy3HZDYlMjudYnUqiifwspMmUOUapk3CGbJKC3LeKeCjY2tMljGHlHGGZV3uTDvCNB8
iAbzjpkGstrdUEBBCEpzL2so5aTIAMs7wk3jRWxKO2NqB60T/7mQ/7fWe3dZwn//Z/o3b5Qmy8Dz
688Vyj//tAveyqzKftc//q3lR7Z/ST6q07/07TdX//fzx95HNn+pX779gezJoB5umo9yOH5w3f88
ir//zX/1h3/7+Pwtd0P+8Z//8ZY1aT39Ni/4vt6zLNBLU5DDf79u3HLCbfZ1kfhf/+jPhaIs/WEQ
eEX8hS5hr/iyTpTFP7B1KFCsAJthw5w6Yv9YKCp/yCwEDcOkeYF6YIpw+MdC8c/fx8/EiTopK+q/
BebmQ/xtvgNIOrmQFFhdJr8SaPbJfFe3uakm6pSfkJj/j703aXJb6bpz/4rDc3yBvhl4QhLsil2R
xWo0QUgqCU2i7xLIX+8H8mffGzfihsNzD47O+6pOVZFgIrFz77We9YfTVXAq2u4yAHl5DubrSJb0
tyokEZXB2U5rtKV+ML/GvtB3MucpTEW773J/O/V6ttW10dvwlD63kP0YbFn1Ni3Tbte16ldBFfnu
2acMNwVNbxwY3kWaHbb56uzkwiXlzjyPxpL/3DXVNnbpeG1dDB5GTKXVjBCeDf3DKdj3UODHB0/N
n1ygYduPyHPRK1GHSsg9eZvsSzKcVrZvZpd/fwhsjCt4Frsu0ebtZGF1XhOZ/OxComTG0xzcqAzc
da8RjWkE5quudGNDHCqNzCWv09CTgfmPDN1sr8hLfEFl/ACOklxBnVMQD9W1z4GIZMBURvGs3GEg
WtGFhhvofJPOoMzzQiYofVjllOQToNqiz7IXkjVfIO8EV9MYD6jWGTcC8zz4KY2nYAxCw5nqQywz
LBEqQooK5wCYbT/K9BD3kbcCqk62TzPme0vZfybUszzOjJ0/6tYq8geXMkZ8IrpzQy7fSq6J1yMn
vTdarmn6zhHSXecyytZZ3hwK0D3Ef0poicArZ2940dC7V2P9DirjLCiT8ASM+zRtiblEKa1M/8T8
0DtkS4mfs3ycst/PBtTLPHZIoGR2u6aEclA/pjBwCuaaElEuwxS9Jy4XdXKmDQPTJIEABghtWtCS
jwoybaOm3dgjW6RuV+laRSTVyupBLW5yhlnVYDuxY/Q/7KbCLWOFrpVZq8LLX+cqerUG+7MU+Ayy
hfCzAHXy4h4N8hhhm1lpnv20ZUkmqN2AIoJ6ErUJnUceK5vC976suJY7q4ZZFYlGrXV8I5587dN7
o1H1xtE+qJZ4RrWpTcwHi8GhmLbCanYlngFn1E6dnR9mkn7TWi1ejx9lPD1EWhwzkBtdVd20/Azl
/9o2LfDO+oUKfaORCdoxJK4if195ObL78eK3xLsN5ZHSEj6mfU1q5rX5m643u+JVOeVxTIt941eh
HquNrc2bXHU7rydbKz8lUIYiU1uV3Vs0/mpnsj/tfkewYji4nwy1XiobCAnU85lgTMtTex30ONlD
8HyMlWtUZ9km9zEpzz4ZwLrKdm5l7OZAfBC9GjrQX/PM/PZLuY3S7DQ5wTHNuJHlvI0ol0ysCz7+
mDiivFUAb6MizEbY87k8iKQ+5IulK5qeugURpAousTBfpnLc6nC16m7aq9Y/VFYGNSTd2WN26nlP
rol/Ruf3NfVmTH5MBYP5yaGuVht4BiC//JVfoJEWzUswj0C09nIgUYO/Ave+HQb9NpIfZzTByuhq
SOrIrsgSd9v3OcJu4zpbfum+HuZ1aiWXxpAnP51el78vTOdqaOnrbAeHOtK2vvk1mDD/ci00YR21
gFyXfxddvc3r6ph16c50+elJ+tMI5lXdR7sUSErF33GCMj1EA7Qq0cqT/MpUDMkjd9MuSQlt58Qd
jOGUb7Ur3PbGYKzvBAdNRrs4nQ8WSJblk66meCuTar9dLkcWqc2Qe/vAqkMhnJt7rPN6H6TlWeh8
GHNy6aOfncHa88Zw+WVVfM51EtkZ4Q5ddsjED6dO+WSNF6Gcz+VVuv74UEO3S2wbHxLIOWURQ53y
0D1oTfDHgX2iYDcFU3G28FigWwua4Jjg8bV+jTaKWCWOXll8iMB7oI7fpDPIG1Q1doUJMyDZ2xzf
U3K0W03tLSAOY74diuyEaikc+uJQFVM4FRDsTE5YhXvSJqTKGqP3rN14iiDQVG0S7JaGw+09Bf8u
k1lX606dS3cMVZGy9QUHAERrpePktt1Tow45X+qt9NVN+69lKS/X3Jqcjaxvnn2f5oBmRhLm5TYr
t43erUXyMKJgZ8GuyTILMUV9LW1v33b+pa6KczLitLCvNicspSWv8XEOkpe5YhV19kmNxW1Oxavj
mVfNSnaqrfZY3BbnQFWy/xFLO2g7d44vsR/tdNix9ki/Aq120cGL60lUptrtXbY/LfSww0W5v7cy
uUURG/bTvBtM7cw/HELD8aiQc/NSzw2bBfdyR8hwUZuh66tdlCKcidUHvqVFRIOtSQtpxQJBc/da
a4UshEMV55uK+zFW9ras8jMP1O1sngKFtoCht5cRic6XDWGv3Zq+ZqWfTaHt8j69tZF8xBMXplxF
MK7M0j11uXuaMmcTBMUB/sOq7tYmJkw3n4+aHuxEM/32fbE2uvTiSPOaGPG7lRXnQNQCN0J779DH
RNwNUtt2gphbFhWYt3AIqmNiDs+8Co6RcE9B5x18rpfjpuFI7q6IO85EDJwt9mnhH1GYkLjg/DI0
N1tNboB03T1ZLvsmFzuvP5pWp7WjhbD1blHVnbpuetOr+ewWyG70l9HfNrxqX/zSmmRd9zUhw0iS
Lv5g4l2yj8LPQhHdS0GyuZG8Vom49ZCBY7vcSUndkaf3TiGG4VCyZa872rj8iSwW6qx8giGm8V2v
/HuiEwIBxrGMWTJGu5njdA3YqwX1Fthn/pcX8HHqWugrLbQNPrrkW+vZZH24Qv6irKcZ9Z3bJfHv
9tpiu7XRq8xo6ueN31EDDUkYKQ3tz3Yy6xD11MHJdWhOEBXndDdG5SHW6qPMzGur5AEPlRQZ15HG
1Ohr64IQpLjCruKTlZ4onjwE4l47MycwqIPPaUUrZ+xIH3e3wrBC0ao1NgWffPvZ3we9cfYaNqKc
LpeT7drBP3SGhfzVwTIxx3K77MyxNq9Byq0G3lLFQSY3n1yU1XIFTMy4ZVGuB2/aj4VYy/HVwi/Y
Zg0uIpBTeC2n2F5nDZ7ZFqJTFsM3RBCzECT5+8TN1mMfH4qIuNf5bGFZnabVsgpoDw6AEbvC3xH6
jnG0W/unKPiuMVcsn4LnGMutieijPM5u8Gd5Mblfvyz2T/9rHq66/ZBJuW+m+dxpKcjw4V7OaOhE
ID7bX0le3AQatblRRIUG3dsCA/dqbyWr/tEX/dNMtFe7TE7e+JsMw5XJZpAYcONyhcuZMD7CJeI/
y/ouSnErxvqqhuQjcm4aHkWYrOGYza/ekN5F0N0z3/mVtDt3FBAK5qM1BtDMslWaFUcjiE+ju3No
vnlRsqvFtG2MaD2TH92m+rHLG/Bp3j4OmqtruVTixVpz/sDj2zjmygD3h7505erxM5rIWcZyE7D0
qrhcV0Z2Kud35SIWwzSbklptmPOhoygZlAyHeHw4Mc9gNz71WIwcZa/bdJtdMyBszoeRjvcG2GIv
v7XEWWUUgYP+UlOLGIBN48w5JVV/GjrqmpNprXNS1kNR5sfOtK4W5LmZlzy3J61R5yp3Tq0QmHzz
W1b2J+7G9dxNx8aeNjS0zfWyQaiyhO5J67W3T3bW7wJRhu2g9j43kLI2ZoDvxgXtbNAFwKCM49uX
R72ZDuPMhKjJPzXX23sElrs0uaQR30HBORXAR8vfWcI/CRMWoz2+0ehfLdd51oI7lrhejtfS8v64
7fQ+2+WvOa3fXJO6TCtWU4YhE04e2inbYyUmdXHWnJbhtn01NfrOk4vDI/V26UCLM+t+d0GxJ1A5
LGQG704c6GOtg3He6lVyikrkbKU86MTiaPD1Syp8jb3U0uJdj0dvNvvQK3gy4lTDsnnWAqpUh1Ka
9DpItP0EDcTS7iO+I7tgZhXFNFZ8uQL7fTML3BB199tuy19uFlpmc8cH9eXEydOvnsYcPNySoQCR
kR5gO3Itnp2L4y7ZzmyhOV9uHWyf3Txelgdh0XVPrI0m10+ql2GInm3Pd0wullj3y0r0D2GLzzmO
32rZPSI/vjguFFzz1evLT6sqbqPzI7XHU9rE90Tp37F8S1zz6AaSWyF6h8z8bhblL0gDYW8YYRqI
eCWG4bF8YZLDk9NHXQrKz2PcLVS2+VkG10z6JzPNb3pWfFrJ/IDvfu7r+VVyYOiKczb6F67WM5PF
zbCHi62Se+lPj9mbrqX5d66AP+881b42H5YlfshG/BpqbjbYxVNbnEedW0bEb8uTa3mdy7sIkBY7
mnNcXpasSKWK/8BkvWv9+NZkEmxAencERym72C3fVurDc/k2MUfPfhYrR+vOc8ZnKfVdm9tfeSBu
MYsoGt2vxIEUJfs7FfNnnbcPP4teSvKMWpzIVSMPUTNc2q5/elP/TJPyNtiKijVlmWuvruwfo8hv
lWX80uf+EUQ3M5nw2iaXpNzhlnmbUvVh+gT11vlN5f5XJ06Dk+1nU34UUfQwKSPaqKeS/t1zAhRj
9WOm4kx6b+U4nzkoPW2ht07+w3PGY+rlvwK7uwVLyoH22rTOF0fnR9lpzyIOTWu4LYvCzqNn5vtf
y8eoFSQ6TNNrazacYm6znd4c0+PFTa/LS3A87Tma+blufwo72hvB8BgH98Ld/GSodHej6TWdymNC
hMDytSAXPFW7VZePd78obl4b362ZhVWb1ziX96bNbn33uzbds+zLg+3IR+K6X4XW/lBJNMAOjd8j
N/+UcPDqND2N1vSh2fI5dQYZDfHdq3ZR1JyTiLiVQaMQ9B+51V3MwfjQvOQca2fNdMIAIuvywodC
e2RNhNM2fl/eVJ40x9YgnyA+Sf9ezNmNect71hdHmQ6P2FrVBtlDRfD49/Pb4DLhiDTNZ8cHuXzI
isyN1pc3g5U9qY5p0G8ts87Lr4qUc6ljA3l1/FFP2tMuh4sRfCQj973sL4Q+3HEP3duuuFV9fC+k
c26HeEE1/ls2jR89ere72JP26rfyrvEOJmJFL/klhkq7vB7daw4lzi2OVV/Lfxon6qY52lPXyPHq
p2PfJXe6ujfdxGLcyRPMDndmp3cnFXZ+e5xIigVGe3bLZ9DdODr4fn+eg+vyxoyWbfK2lKbWfNV/
i7p98pCQ+Tau86NMaGZEV9F/VuaGyY4TyQ2dnsfyAaCFfzLZqr3+jlJwJQqH9irHO4PXOHqXwdBe
vTx4mEO3TRJel+VePPatKZk/BHeklrmnJKfULuONivWb5Q5nlYWR0D8KblCpsxrYQVv7MmliLfro
NS7VE9nNvTG6B+SYE2vz0CuKKxbfsqJgPV9ap3/PZHJf7qjBjm7B2Sirr8gSVIPHel5JN3rQmX94
0DXMUX4sr36es22kt7R0jOvy9UT5j7gwPia7uoBwzGs+pzoO9c7Z+L38KH31gUMFSEB+EUnwtAz9
Nvf9w7dB0BLDVljTw7bat0GwxrT5w7f6kIyrsEm5CobQfsw6szB4qp6NspPm/3KXKpOgSH28Z0yg
ikJ/0ez+3v9toVqrOvnsw9iIbr0tiUfuNxbDwgBbv+z13fJ0sKZfhhGdS36ESevFEIcyI+es47wa
5z60Eu1F+fpNa/rn8poSz/uyBUdROjO+1zyZtD6W97is7CGl2xTMx+VedaAM98I8lp3H+5TPbuaR
mSXrqtIepe9eSjM4+ShS8+aF4eQtY4lbk7h1E3bpHjlKa2GAHtZGuqwB42O5uoknb05QfNbV8CS0
6YctJU0j8e//07RRKyphmLENIXvt2cjVPhGfisYODz3y7NzorE87wlS6rAkdavO05IDtxRdfVLe0
wrAZzPXvlvKHiMIXrw88ZPT1lcbpvp68vUVTMYHGAMpkKVAX3kU/2ptlRy29Yv3vDhDJzoZWoguY
p3Ny0s33SrCsqQeXRaPiZFdw5hUNdgoneFuE661Jymb00dKF6IeL12vMSHgsxBgT+ffgM1TMBfZl
LSxHXMYJ27c373O7CMvySMLgSjD09C3vgEou7M3qkEJp1RSkaLbOxWCuZbfazTZB9uKPf4eiwH+s
sBDMoF2dU9+1L6l9na1UrHTIyFrPc4tUpbBIA4CgvOwhoi7soFr0F5fpiRa7y6dCTyS+dCIJ59IG
r6vtVE5+ywiVvKxegoyy16djBI9bN68l3bPlx3H7bfrY3tgyvRgDfmNu+DrVdlOi36ReHtP60wIh
2bqbcWoBSNc7m7aTW38lNvBnjvVg0rjOTfNqx8lLwTTGAJRhSdpZrDqHduNytXqdjwXOcR+U+8LD
n22Ag35TIlkrWRwiCexSRGs/Ltjo+lPTmyEsv7flO9mn4mba8/vrjksK6TIDlebW46qfOZ1xnJqh
knd6upNms6njeCtyG3C03JczTndxWa6JdAPk9oCRMG67ThR2XnkUnRbmo9wKzD0T1AtTnPSczVQ7
Tg4gn7K5xVX+J0/FFAqj2GmkMMBLHj+0ccIJWaQ/cs+dzol3ysR4zHrormLQu9VQNL9MfG2rzAa8
gwMh1X3YJXTiCUwJB7M+pzCNICSBbSzFS1HXaEoy2Llt4BWAypdwGlGHmV29OVHwx1BJE1pd527o
+AEIcV6dOmsggwSPoY4fXbSNAtGtow7NCBXPzokFxKKq2mR6KTeNg5+tsZy3qJPXTgx/hzQCZhT2
Pmk9opBYIGyOuXPlb+SQ62tVy+/KBLqgdPNXOmZEVKY/5sB9xF22h/SgJcE5r2gRGf2aGbS9Hi3j
otfepZdZid1HA5St+XuhOEtrZST4qQhxbes777K/MUeEeDrYed69OLck08q1p2jkdbxde9YQSBT6
h6eGz2YUH6nudKHTf/luU5xlEFFcOI9MgKWvjQIIceatYk8T+8L36asiNlEtTcMy6K8S/kIpAFrn
NchVq2CPtpHdTL62bQKvXM+9+1IZYPZjjUaCqfmbhNA9yB46ITlOtrEyMgUm11jJiP9IVOLTUeUj
7SBDaGYzryKLjkYy/bZL6B9OgrWCAf5ujlp7NcYyXtdZXmxl1sKuwvVjtXTgC20e+SIp6oU/glpB
hFO4018p430bmKBjaSiohNCFzObTUwKdh9v/lPbwFL7c2VHH+ZJj6Mp4urKq10X078E7rYXlIpZ3
vLeglkRSmqCAXJQPblL5oJrTaF3ND9MNkhVajIvRzd+9N5SIVuodqh1KM4seYWHn36xKbClzhNSp
2aBOAcmTq7+tMT+1qYPG/lUaAlC43ZGX4GvHYRwwthR9AF68w5yrn51RnFMHCL8fNe7q33jw/85S
/zez1GXyhFT3/3+Selk0cv/l/PP3n2/A8Xg5//wb0R6+/9t//c/v/c+BqvUfuuUbFsnExMVAlPpf
wjsGqqTHMKFcyAWGR239/wxUzf+wKISZzTKLtTCV8qX/OVDV/wOpHvDP/6Hiszzn/2igavr8qP+X
gGQZqBJ86KK9s0BP8/r+PwPVwcis0YTeAvl1IjBtyXKTPQ1+H70U233e3ph+bgKZ3RjHvjiUsrPm
70TF1HDIaALoAaMRBzVwL0mSq4broCU/HPOijdnT6dXn6HHAJa3h6MXRpZ+8LWgaUCf4oVpEPABP
Pn3VnGCs9XTUzAJIcjknLwxOd3lB5ppI8rNUwT5gG2JvzoJwFFupuyocvBk6QDBdIr3qD6OW/GzT
7o0uoQj1yKi2pgO2PzaJOdNU8d7TrVg5es/WmOlE2Yn+SRTxT4tGE7cssxFjsPa15Xi0JQYGBwDk
vBmo6mz81pv6rDvm3zrwXuskg+c/ndKKhLs2ukeWh3JCATYJHMCbtgWfKoFSjH+Q2ilNS497HEim
9yXrAiaNQvLQDhVhZI9hmjoGr9FXKn3S8irYJXWqyGpYyZoBsExwFajfcZyhLuNZh8BOujqjZaK9
1qRhGButIa7BfLeI40I1212FxtG2z17LBWgft/7NcgjpqpRP3YZDsqe7ko63TKvAvKRA3zW67J1N
kygrOW6C8P7ByPSnLoFPRVJRlKKJF37FBBHNiN28ZUPz0o/imms/jD54d/KYFBH+SNOPtm5/NWl8
0hN5nPzyXmhVsvFl+XDg3zjqbFDJrqY2vo7dcALPcsJrui6y/K9dOy+SQdZoePGejrtOxF/w5jRm
sFLubydiAuORnILGh0iW6UUHRwagizF7EdMr59PUOZ0XubFnCPSuleWr7PPXXprJyplJcdHlTw/4
HTN6d2MsBU7QguHq0YWs8rJ41qN4uB5jDQe7Vd/tikneUgim8Oj006CrxSrYP5ierjVBQ7IeLH3V
J2GREHcTSf+hl0zvgMFgXGWYBDK+N/K1NG08ylP2UuhEXJv6+CgrEkRS40dp4aGtu2OLZAp+CCZu
mk+GotVURhxfUrqo6NjajcYhypLGR2Pila2Hs7TcXdQVO0FvYUhhazflSeTt3htJnrBAA7nxTy2x
Dqoi2iIz/V9laTwLj1l/tmTmpOObEyP0m3V5dMZx11Kv5uxuKxB6EG7+pWiU147Ip5Xb2L+1ibjH
nskOzxyAjhZ6oK6+VQHxBbHkmcRXnV6jM41j3+yChX8Z1Mhhrd0wFUcNmcUaIMv3QBcIsOMLA0Pm
Y5081rq/rs38F3zyL52627fnXym3v0VqBj3pAJWn1x7M6li6ZbK24VHGY9etZn+6OqhWZyaDdPJR
Qaq233oOhffo8ibsgXRHS3C36SMWWCf/mIM5LMboJDMVmo58JQ3o7FjJFmHESyL1Y20XP52RBuZ7
pTzWMLXnNNtnIljPY+JTIoE+6eTGiAx6ooNcWRNPfZsMbwTKycqcZ3BmcYo0n/79PJibSFofo6i7
lc4vJ9yVtx/tC7Xc3XWvh5GGVtGmXdTmWoaruruaExnQQRAQbwHUOCuYRHi7ILLBnWQEVqOdDJtg
UTo78lk7iLU0VaKt1RjtjO098xLitCkbV3lPYiPhCeOgv+OfGfca726CLbUL1KUDxhOSM0oCg/CO
8Vw//SBjspb/NSdaC9NEScU4KSxc9JsVJXPCEWxVl+XeU/Yxc7O/dkNZKIzmNNR0WvtCh/0Bl8MQ
BpklSGr7bv5TKWmGmdXeUXeZzaUYXQ4Vypm3VZXReuxbxmqlv5lLJBZdWe7GWt8JJfy1a8UfZV3/
UDYTZDMAIq+ksxOI6rhEZETVX0OBKnui/Im8P1NpBKv2oU051Jdu/Bl3Zs2iAvXXVww60Lb5SEXZ
rF7GmLlANGV/eidiTFXXq5RnAEgubjAj1d+zzHhRigm1ZyBOllnABIRZ+7RoeycSo1q4XnkHNnSu
9F+z/SPKsPCSiUGNqmUv9kDEiF+bGHo5RmhcXWrcdc+AeuXKDlidNlGRc9unpf4nssWzHPOHp8bv
2U8P5tzBVpUYkHniVeue9wJploATs3svlIuhjOa/6KZnzh+rDjLHWsOkuVbpPag7wmg5qUOX4h95
tF3cxWPAeo+qcI4K4lI4x674yN58JzI2bAtfRvOq8wRY1wGywM77zApGYVXRr5ooRguQRd3Kg33o
28hUabgcO8e48vDjnBd4xNRbv5CzlRt30VN3bkRfSmgre4wuJTg8y2fFdC4dGJmd2sg/+b3+U4ub
30NyZAb/x2uuvWV9KuHdBiVC6RfmyrabH4bT86k4xYc3yDfHFC+0T3tHvbd18WUERYlEm8qZunfd
FBzxtfqtjvJvM4iQ+sKQp33YOiuikLbKbDn7zWFjICptpb6Kex6gcqxBoZVPL4a2F7RckbSb3rNk
2I+czNeV1327U1OvXUCRjqVXIAgqc80dAO2B0TK+UaJoysvoynqlDB7YHhNfGCVu6NT+z6RTz8y2
ag5m/Ztrj9vIID9tsm1alZ3YwgXJ12NunwdQy6BPJbxFguNkY7zkquhYKb17iCP/20S45WurimQU
ZjTrwjElDAJ0134A1UjPEXc4egIKtvLEyiDai93u6nUZxgGP1xw404/e1V+MpXJRb6WJCCnQmLH0
1nnUrrEKXuOqYXE5rDCGKe9BYf4pW5RTgV/cwQme2e52E+OGTt9nnfMOU/4Nl8dRDtRKUDl4OtVe
8lbYHkO4BPq11r1Gtv3MPio/6uFIaKBH3NZd9TkgQB21/gQyt/eZxAkfHKue9VfLtFjCJUsspbac
HTDGyRSsWannuKs+kMeaO08Q2GvqBaN07UV2w7GL7ENTtIfAUDtkFofY/PxXlNHhGDtit001rKNS
3xIltM0z71Tl7XdhjfdJrx2cFck2KqffHfy6Rq+hT4pvP313ECwVQ/a3R2S3HqcE/VTdXnvFodBK
YcC1ztkqOONp1LCBm//NMj7x2HeXPd9nTptZmygaSfuJDYLIzebkMV9qBkENaWgj2E+kHFlTH6jy
PltZXquBae1QtiTetLjwMBuv7ZjmbkxDxzmT0hes+nLAETtuBjwxq9JnOG9nV2Le//LkW2WtyNbK
rH9FgfEm5/q6lIkMrw/Scd+mir0HFRO7R1Nt3LThfKhNv7KKBzkwKRrGjP94f+A0US0lMR1x4lqZ
pCpSnG0jVIn73afFx2jj9+p5MFeJ+uO3A9tXFodl4v8wrS1RytFU3RFeVKu64CgdeejpqsG5q9E+
aHUCCiwnJTCqsw+PB7tR0oEZ850ZDPtOzNpOU82fadYIcHclgkc3orFkx6dKWmxiqoRqRO27aVoz
XaNSy0Pfir60rEjDtI3YyBLd29tddTWtb8NDAph1WhDmKth5zMsyE8tt7vYMcIldiVWy6TTLC2uH
GL6xBMMbdw3CxL0ssVoowp2ZwjMGRc1JMy+AIRiZh5aWmUfjY9NIxMxaTkc/luItnhi2WhF4tT5S
6zpmZw+m+j6brVpNg9euO2P+1iZBKyCfLq7Sd2Xmqz1KuDOpYFhVvFZu0qjYu1QiIWTsJ6yVP54/
rU0V12urTrh3ja8CRdxKSPQU08CDlAplLYJsP9VxQOKm/XDrlBi5wELP0hORltV74CDTISDHLDp5
ggxBC80nXqT1rKnrKO1i7w9UFoZBGRKzl7eoVJMp45fUigitEX6jmqtvFxcHJmESeaxhKWPseavK
Wm2Q5u9a3Rv2hjiaqVZtCot92Jm142hlDdBGHV0cT8+hnfu1pc5TtBRAxbS2VV2DovWTcKdbstva
JnnhFF7PLitHNpFbNsLy9WidDD0qUt/cSWV8d0MJYVkNYj3M2F+Aes3u8ArYNJpRQnm+0pE2JHI3
dM6XYyl2pJZ7tkf8WC8qyHhI9DBT5tNUPAk0pJJFcZ8RTopFQVktWkp7sD8V4soSkWWaMIZKW5Me
V8lppf3Rpw16zEWZaXaPCqEmqO2VslFu2g2fi9k3G21RdfKwbJe3RQMcyadYtJ+AxFEwLXrQmNz2
te9Q8fvGQlgXtYNraCboTpunMLUQ09JV7FGX8EAIltz11OOEirRn8C7NUICWSHVEf+yawrDPMi/f
I+SraCpeHOSs3DZtmP9TuCJ1JbsIjciifq0t7WmlU7sWLR8l3tSARZ3kLtpO8aktCtpg0dISaoME
EnmtjcxWLXrb2UnVOlk0uMOixsVUxAklHBaVbrLodc1FuRsh4Q0WLW+zqHr1Hn0v+WQHa1H85kh/
y0UD3BMdaBcVlGph9GFqu2HKQisDQJyTwhFX9e2wisr0Wbqf9VwGGzVjDi6JOLRTK762HJpKjeSw
xt/ZdP2hJvW7gtDXRX4Y09LHNVT7+uuUcfjt8mHBxt8yzxhPpD+04mnICjE0bqR5mwzZzi85jMTY
+C7//lCZieHGyJJ9RA9bRFBdiSEFt5wPw7Ys5Kc1GvEht/X8BAUaijEZs5nBOUiT67XsebQVQVZt
h0XVnRfm2f6n867O46L7XvqsyMDHmVN2OSL66AmrtySSCQ+FHvKybRnnsNPmZpGiehuQuSjMI3cb
jw4hpRHBgypQu6yb0aMPcXvkWFxawPVaJ2u+o+a/k3deO5IzZ5q+lb0BCnRBc5pJMn1mVZavE6JM
N70JevLq56F2BMwK2AXmZLHACoIgqevv7soiI77vtY+6VdYv+iivaTK7Z7sTf+LeXYA9k2GjvGRR
+oz7GnuYgT1tqLXAUJQ/UrbPabMOPpkEBOjl6PVE/HLSsk6hv/XNbJv3HeHkPSNdr5cqkTRvrRWp
WNWSCGl0j6Yw8ZJBvKS59m5Y1b1TEZe5RKYOMnpsZfFrlMmvOdp3JMfnzhCXiWhVYmAGmu76QDfI
N4+0CjGN/lJx9AKF7TOVndao2PtkshO1ruwiAOCyw+aml+QCO/Nj0znEedlUf/JGeS1pqT7DW76N
h/oBB8+HU8/o3QvshLNp30uZNDwiKTWOubWnbGdFURrC5BtCzsPK2Cpc48kwEQuYOslGnfT3Keb8
jgxJ29CSfjnZSBLFoz5PxdZRjb/KKg0uNYHuw7Rj5nC/wELDRpznflwhvumMIRjs5mqo88VGWUvu
7kbqxpEnL4oSDkJRfZg2LcVKPjfB6ETfWXfIJeIyQ3d/CE34xI94JWD2Z1bkhzaQYQ6H/TdSSCWv
XzJ2ZpL+v9APEgy9y3AXbl0oAYLQmD7q9TR0LTTY8/hn1PJ2z3KSlsmtGjj5aS20CgXJfFo9u7I+
G0v5O7DiuO6Ez6pBwkst6Ee00MLlksOUohly4Jn8EmCAaWAGkGJRGSoELgmMjGHUxkZLqWJVwkDp
b6IcPlkHGUbHzA5A0FRF8RFXiji29y0VzUUXpoA8MQCS2vCj756mXH1KTbLJZU+OeuPYJyo+F6LE
Fz7ZnqUT4skbzLn1KqIO92FovwhKygN9PDeL8wt/Z6KfMjx04wt7V+pu0Ze6G9uMKdqKE1rkWosT
E2jSqmyTSF/rK0xzcSzoz9UrJLgWnz/yR/LZM2U5qUXpO/3QHLPIfU4W9W2CAG1Ly/BAnAbAf/kV
Wc3fRbcfMJigJSKSzM04s1scIySXhEBeYdozNZJH0dkEaQk2qbk4skvnTj97iuh8/q8utn+qiqOM
fS9ck5vjFMgpGet7w/Q3Cu2xL5A30rvwjKX1U2uJ2K6qEL7IIFN8UM1D1jxlrazvWQq/3KBfXDpj
OmYu588sGrGzyfTvDevXXtzaL8PmdTBjvzEWaoYpfDXHKty2iVA2Yioec2cWgT3oP+GM77QU7XMS
T5+DGItA6ww+APSq/mRP73mU9v7/XZbg/0Ezlb76m/738P/rV5f8fJX/Y4u5679i///8x/4n8q/p
/zAFHV0uNLZJLrEFsj7+aTsIAn7FFLa+5vNY2JmwS/3LSaX9g8B5knts27IY2PT/Avyvv0SCM1/v
EO/j8Ev/Dcv9v7XZAPsL4nFoAyJxiuBK1f432L+rFT0aJ0MDTcW52D8m5mPYfSEG2hCj3JZ7LB72
9KRS5uDubwi1727CQE6NQYwWiMcJmWdgRBa1nnLjNM+lfDXqVzG/IGpQl2ssHwjs91KKUNlopp2F
otN5tKofx75G09kO70J7+v/+GdTM/+Mz+JRXw1f2b9zT+o/8J/Ok/0NYwnIJ2jQsnrb1MfvP58/6
h2PauM3WmCiDHjk8rP96AN1/wARpqA810hXWMIh/8U72P2wePB5OQYKEvrJV/43Hb3UF/q+8k4oE
01BpOCT0kDI7Xf8353C9ROBiTT1A/ZM9yeJXgo3I3ZSm1rXW1OeUe2DHmj0eZY0NrMj1a2GR0UMi
JcGD7tXQ0N7nzsByU2XsXLn5nGTon3DTvGMjSvzKQn+VTPQV9AryDhm13bWlYpmK8u7EEIqgoAR6
zh2LVZPff7MMmostQ6hHZzF2atclz1q2TJtCurqfm+Da9ZQ4B0MutFPXQ3UIuOGcg5zGc57zN6DZ
9ySUYdj2nTVusbtz5868KuPEzoaykBVcn+nFzMYnW70uhVR3iRk2Xk1r+cZAC9+Hx2J2/3Sw5ptM
EovSaXekZxjDGvb7xMlO81Lvc1RcWVg+mnn6GpHIgySb+iMd61ojmesyAL5l0hyv0TUKcPlqX6D0
2namYKHUQSAdAlOTWp4jIh+8MWJALuaJBiZFe1pnoDnrPrgifnN1/hsZ1U9vFL7M6kvo4hio0mAs
qgvVq3fwxhOpmSfpVi/2UAByO85rlFYvNaJw1+5/jI6Fao61IM874c/NxB2dBYM6PyBLzElO55ZM
p/cwSe4NYil+Qi7TvPyZOsSEyLJM7UqZHV84JQQydEmIfWTwQ2w5/jQHVgxqW2Z3x+xvujm/9CVu
o/q1U5Zm0+fhbXCqZ0A90GT7I53XtnnZdNsqjEDThjVKotKphVA+s3CxUO7XT+gjj4lBt1WF6BQx
hvkHcM66SKhLbYifICLdoJ0ZMbmeC2BCRcMbALjSWzQPZKy44HgmXdkU28QwfmFRWrtGTpSg83Md
paViPJFASwnxFUz2aLIQswd2HHlS6Z/FMnevZtN9LKrBAtw8JpH2hLUaFkAx1zmXGg6STHJKpKBE
Rm0TtoVvlgjB7aU4ZWskQxQxZnUIZKicmJpNo0V4r12ijuu6Bb0t3W0K+hqgk/gJE7c9RpL9PCe5
KUZd7yl9/V5ldCSNjq/TC2SOWsJuVdSekaD7sWjNcGWsUrbc4PZKTrODd7IK4RELwPCt1C6JAnmr
ZbkMIILOKE1QoqssK7jvKJqqaLxKbccLFVpeetUISoovAquahk2iW/ew0XwNIDmIpk5nj89eijmq
d0kBGzk50a3sev7+kYCojJIiEAWO3UI9WMsYHssw/xPb1mNqIJ2K2/jXYYDdowK5lSseNtv5Zl4g
ENLGqBElme9tPcmNAnI1SAKlmMR5IGIzHy5GPQVIh7StxZf4KjiJSNjfhUUPS8ogvDHx2Ej091R5
S1rKNWCdqA/aaMC+gUuJZ4fir3h6GZfsd3Drfxao0NnizLwJzvjAF/IzycIvx67gK0KX6BHd+jO3
Pc1/+hcAnCQNm5ATIkpvqo4B38CYFVS6vc+jRt9xlGdAE29NhdJONCth/j5NPQhLrwNl5oLjVGlB
cuZpH2GJ4vv47m1Cu3paK46ubn9pI5yPHZOhnCQ4vnQbRaHN99On8X3OrdhPFKjfoZXTTqsNMu6N
gbNMz3PiLLw6CTpztdfEMAB6+aAtuI8GZbgZy+QQ2N45O+jUbpPAWTkuUp82M/emG2YX5h1/MqRk
QblIq2e+5RA15xnEKRZeMZdP4I+dzdQtI52PP4Fe6HoeWQR3cmd1SAhaHqUEo92mdeLMC5PMc6oh
9xtkR9C08upmC6vT7HqJhjto0oAG8LWQEMMRkjolCnmNY3+cz3FYXrPxUx0Rn0qDBDMiireqnVFW
kug4cfgRhbEJ3Ws492xO4ptsHeqGHHc4onZbk396uohU9ViVWX0c+MNkRBPMuIKPObXybF+o5GDt
EZouLMFRvh9bSlNqkf3gfD4XNe9kosemV2btc9y2PNMVsAl7y/AQPrrRXU9TbHsqp7lBN5u0h6Pi
NG9tg+TO1M5TR6c9MFriRVm1BtSM2yWfr6JCV+vQzA7wgMljwV1RousLjL2hAf+6rIHcrxE/Kg/B
yrjl/MyFKrdNk11TOMxNFuu3uU3P+hSep0U1/Qbs0LOqpbnW8Gjpas51ai3zBkUeJf9C9Q2CZ1cy
yIr0FqvOJTXxyyTsWUmOJznGuc3vDqftcO1G8c2pigPQH/FNUQH8H9oHoZb2Tkzab0VVla+SXbkF
XHW2JXV7nmrHHPyx1IMWsEeqyS3BxeRTNMLMOZBoibhtW/QqgthVeCeyDKjbmb5jvv8mtBdvikaD
Q2MIkgIX9SiSny5fSWvUao0Ve+Wcry5PspK6NsdYU8+bcinzPZTkc6sv7M9zuymTGC1+niEQsNCc
QWf/KWOK1NKOrh3eOqiS5mvBaB8oJpn9kfUVdZoV2HBPdVdiD+8IKKrrAc+fom7CXM3Qu9KB1qyp
3NVA5GpDRnVohxwlOC2t1pGnZnwz9dZ8XJwXjlp3U4NfE6SECyE3eVdNS8TAJijFFguafoUgrYzT
uE3GbEfPMmECruPpeVj4cd2kXkJfOQks4wK0mVGWyWjmZaQSbqZu+avPVJS1KKlzZJ+Zjb+04xAC
FttOiQS0aIAVM6uleanRQrifaD4NkhW5TRQSnLHJYgOB0dSop4uqOPeKzjk6KkDcpGr0rbW/ic7K
G6Hc3YQm3eB52FztYXoOrVSjjjkytpUTYY1Hk0CHoJa6v/2E6IQ8/ZCnh6ijXP2shrnYNFDsD8ki
j3FoeFnbM6K19Q/N6mJrw5Rtym78LkeAcGWWaRDz5jfq9KtK4e4JyZlvhSCYizuUXoPIhlWNQy/M
a3Vn5oWzzaeMF2i5Rg3OTiXXi/2SVVDMpLJ4fV+Pl7QDIhYJpFYZXemcBM7XqVTymqopT3EkbrXA
gLfwmBB8M17q1H7L3bk5LCptQrl0QXVb8lCM0lO0/iEu069M4UN9nd0i5aPFAaZb/pDo6b4mLIAu
p99haMttuDZUDhFHRILfQCythpIk/dYTndh5t4vB05TOCzVeauIbbE9Ao/mdjvVDMfDbymiJYCJB
COLxR80JauEOOE2h+Lv0CCkT5bpY5guaBFx1RRTDlhKyBqjIlTZvXTzquyzhjjLcL72yS09fm68s
+5FYmnTL2pi7WONKYmNaNsHGSOCe0EiZFpOe0363vH6fnEAD7/BrSKGWkuDY+5yct9xaP9obY26q
wkQTMNw/d+Ylnn/wmAlxq/KH79T8TvMvJ34fm4elULcGx0aS7joNGQaGsJqBLoXdkF8DY04FRZPq
PzWGNBvzvOWP+a8ktU27qY5XuISFBJgAtwM6r8jxJhHzop+nfjypOQ9Oiuu9ATWMLOxQ9sMSOzvF
kEEVoSDN7hCnm05dDlVtXPK8ubbOvLdHcYizYTe67wpi6Ea7pqDw/B7ZWPHddrzZFKfIjJ98xT1G
IuypLckfm3VfxbQrdNqkyAS2069uljDNrjfoVHxQnqlGqHC0T2PYTeHOjr6JnfVH7VOBinXbR1fk
Wx3DblV9O+pFunTlaTd5H42a2X5i505BbW8qyUuNVXlmOAcdEKVdoEOItibRXTnriVsEgGKDyQRa
0FanxHd+UgEiYhy+2aUHxM6ybhsgumv069i0m7THfs/NvF4PyWYqXuzegW4ykYm/l2StjBA0ZRHI
+q+KfT6Z9DuutsCwGt8t473NRc94k9P/zm92KpRhX4mUelr9UHbLIVkYKhjyYmvBCsIPRtW2KXW1
lvKQpMw/mN3uOhWFD+bfii1u8ADl0p86hYXP/G7cAXdH/XkAmsNFTGhchNGSFglPt4Pa9rsUmbC3
9CQiAGhTz66+hCSVyHXqIxtJRVvvbvhPrq7zWqn6Sct5cs8rXgKA812bHQl5gkqZWr/Cu4/7/7F8
12efLtURWzbyeO1iZfs5YZArdyjrMnU/KF/4c2P1iuDJ0Y8pSeNYj/AtnzIxbKr0gLFZozqwcEhC
OgwYTqtXsgVa5EdMn0wrHd6B2gTgzbbqdK8oTsAZvIybxH6u0mMxItFH90SshvRoRohKPny8eqj7
0GlsuumUWKdhekPkBBgbOMOLqJ85WoHK4zwIi50kZKrZ17E3cDN41mOYHfM4XEdFsrvyPDCMbZnh
bWXT88olcJabmh+XCOrCi/RdwzXdBlL+4gK3zT8p5hbUb53Pj6zGz6TcQptdYhtlh+TO/NhRaYDh
moaHBfYZafV9Qfcu/Mkhqio7N2f5pR8dwOen/GG4oadpPjhYE7GhXbxDCr3QD4LIb0PrZeicLPzO
Yi9xV9kBPi0X67K6pXwuo5wDMfYScFzHlh/uUp1PyzMfsaaOWK1RVJikNbh4vfctJZD2jnAcqzy1
Cz5QLxPBnB6q2Z+zowiP6eByT3ujtgu1o2pzVLG/yGVfyJ+x+k0/6ltFSRXMqNwMGPw25gsmXqN8
5h3xlQaliS9M0NpLPnPonO3xhANOzV2CH/aRCsmlH3msZPudabjwPZjZmhubs8N5TPInAxYqK//i
hW/IN0gPS/uem/GGEleeuqw7mzSmhMs+y590bZfrAPmb7sHCBorU4xO5HIWogsMO3NiB8XvnOWuA
vNPDFBAQJiLcs6ewfCgo/KT7TuFvU57G5WBTlFp4kISJJKviqaDfekOf6pwRsLFpwwfkcDCAvWAh
3CG6Kfh3uTMaz72JH4SpmbVxjvDxyBkAEMmSZ1pY9XGbsvFtzbMGWKu7s/4nB/xHFPqq2Diwt9z9
X2F0EZrn0KWsHpzurvyQt+QWHxkRZRQf8QRLz3iAb49eo3jb/Lh4cJxtygNGHSbUHQ0S8bYNSaXw
uaDJn5iU4+xQFbm1+i/ecwOvxOTH7dEob9SMLqgm+82cHNB3EGdY4jFYLgk6H+eGrhiSySa6+6cr
7o44Nqmvx7eGBLWB+JOHJvJqBARig36ofgc6Sf5ydlSvqIQiGlUZXEk8nPGGH2Dh+Aui56GBEVqj
53jhp08KUntGXNQh+/ya9R0Cxrz1XBJwNQ73qX0U5E50QRYFiatuliJgyHCF3yfb6sq3xs/WagMF
vkz3pBWME3PJ2erPY7Uj/MCakm3NYw9B7O4A1RhcIUC6xCd6dBY0/wZxFsicKpMHYkuwBxbl0cXH
pgaE7xcoBU4IS+yAkHg/u0eTx3tE9lQ57JZ2HzIeLYFF8oe+i5Snmr/xHF5nOocH5WLHvooJAy6v
3cccFuUOs3NmHJFrzM2r6xx43a3urGsX9IkZMYE+JaPIKJ30NCp3jbM6xspJynJKQiudQ7DJ0/Tk
Gq+6/uzY3pTMfhyRyfBKkoqie5gOTX2HN7mLd23p5wmcMeV7Z24IXlJwiEzdAvOk7pEa4+ZDta7Z
J3Wq+fyakQbI/EdCw87gREGOpXqK+lRIkoB2PdfKjFkRvQyAHmEmycZ+gyFr6IewOMs2OKrK0BN7
oz3xv9D0xbch3eIrB1lruWMSmtK0oKi2o4Iy+JgxXJkemgW13AKc5FQLgEPoJym8ASTABDSiPXjL
uTZ+6n8thqdVeuBVw6XobvHNJbQKUIuRd6uRhiIJZ/JopmBPEGvyQlC4vx0pSukTZLhb+UMDebhB
nQf5371lNhOuQSsPI+Bew1/mbGYobM/GYoXym8DNdqOQxdr5TEWtduDmnttAs36FIPxo17YBH2+B
TMrZBNy68WMaE7qJi39XGLsRqZBZ7Th4Z4yiD5l+QN6ibUzripKGxktD+kQo8U27O5TwlfImF78O
bzqNQNOJrM44OqXmX3p0euNYrMKEwNW8loTE2K+0RyZ0hl18ZD+JueM1Q2yzVZAml35YeG2IUd9v
uZc7CD+PHRzsJvbc2LO7o4qRqjpx+SIST+zTalkaviSKzPxALpqSntu3NDtXC78eDAjMnFv2FqqP
3kqNtyghqLHB4VdV13WttJaLsBBv7JgDhunEt60oF5Xq3v7YzByfOyN9mTm8Z1bm7fTDq1gP46Zy
t3iPrPSqxNj//OnNck6m3GrPfBYUkbaIW1LSCIKqDXRl/YYQUETDd0ULM2+XBYxGJe2e0xruPjKe
q+wQgm+tDOtOD31ubG7vcXjRlCCJLngdIV8HJeBb6ptgcnYMNBV/RIO7lzeAoJFAhBykl2raAqDU
gb7sOnEQtUdu1mRfekKKAXLMF63dfgP5GQt7/zb/4c5V3W0XMteT6EoF+EYD/0Kid86fQWE4nXhv
uGh5Q5gQNO3HsNxtOV6j+VLrd6ZY+NUnJToL/htYRJ8T47DX0mDq36zo8N04LJvb4RaPky+B/jpQ
7hhLQUVc8M1yzrW5l58q1joEsIjS5ItZB1iTY/7w7LYYL7q4RsANHF4gp5gPj45FTzEviPzR5AVH
quVeGa+YTQjW4YK2xj0vTjLcau6BPwjfHfkH2VmlHfoLneefjCc4obUB0dCZH294bKJTI87pcjK6
fWRciI3t9YOpXAu2ckDNmjyyY2xSWgueA6QVnXEDa3zKuZ9qTxRSAWzKCs53J+a3gdmoOxLfU1gB
ADv1sfjNR1Rewl8Ti9z9xBpJSPM/R6iGaCcOvKKGM/fw9rVIyP24+Iw7v+TLuE+GTTZhRNwkX3gR
FBw3GimBr8K9GNIbcKZTaBKMa+4mF/+xL3dFtkfhl7yaWMRMlgtOad9u35ls+Sr+MgVeWKDPraZ6
uYGCBFID1xxg1vrzrrWNzj+BsuSqv9IgPp3JxB89Hrfmh6Fz0ua/kuAPJkjzmwQ7MkeOjI4usFkO
Jr606k01mt4r9EAzUWgjkt/GYyDy5/KfE4nT3pOvma4wkr3lPTz0d5PK2NIbX+mhIXkK76rP42F9
2bXHJKjSSZ9t5hf1FeD5uMq82fmoJQ5v8mr/LJj87iHCcdBP4c00KXrzSwHdwlF7ZWRkyah2dU0h
CSkANT7Uk9JADBDpNYm7xhmyaIj7MxepTn6wBzwz6GyKSvqOWR0yJgXKi2m5EiQi9l3CrNXoh0lx
fD6xWGzb3n00wLtKraMks80vJcFmQn3Q0/YQFVSnsyD27ooLt8uhFpZPuusL8xdhiNqhZQXGX3jB
NonVd3wKl0NGGXm5Ix7kPk2B9pu/l+6mKHz9goUmeZ2144LUGCmqs9OZaokZJ0WFr1DwFxBDScrQ
ZnhPk3v6EaK7Z0ZnEmaYRZVrBMQCMmHzicQkUpmBiPOD0aPs410M2Uz0g9FSAO6h4InzLWEyrQym
5jbIC2Z6Z/0rOQT34+ipH8Y100jHe4/9JB2e7OGtAm8Ui7639b995u50MzlNApVn/4JnJ3g1jB93
QqKkcuhdk3LZj4q2nxtEE9qJgNvRvDnzfUl2sUKrd/vRQE+ol5QnKvam8KYApAyAfoj7yr8OVd81
6JXslCOC5C3l9pvUzja9gMuIiPj21AlzWoO2RxnO0iHdOuadpcwtwu6BgFo6fj99pCrWpE21xeb1
3bvEVdnPchlOBODTk84YeWtyAtm2neXPDKqJoT1SUfBIONd2VBPvKSHKqN92Tkar+fI8obnHUXAS
y8lN1phIfN5zeo4kwt7G2QyC3rOpuZN1K3uqVDisp6LeDChjgTYKoEsW/6C6ItjV+PlMd7UjK3dy
PYQC3aGbD2OLanIqCXOQTJSiBNYhU6j2jWnWNqre/w21tgny6d65ahfkMrwnRfE66yBhQijvbvzR
5WHJkOPSZBoxbDN2Nxb8AmxHtzbF8TKVRAt1+SCwkFgH3YKHjeiwr5cxO0uTiWbUVWVrpTr5Tkn6
V68NO3Br5cv6dTlr61TvcEUkrE0Igexk+q2d4jQ0/UPVt3sljYmFsfD/ainZ8vNnZHKpZ6V6ShHv
4r7llYs4ceRn3kHNcBYyxer1QYJfAvOv449VnAhQI2LyJU1qfb+Q/M1zP9BUq+Q+AJ84LRZQJeVH
JL/PNRxP8mcQGYemSF8yKxc+jivuEj3xSIl+svTogeD5JpUvNi0CsXEi7fPS9e/CKB569NlztRjI
k4FzBqTqvWs/aFWrXU1d3TEnWpsoLpWgz+wWHWxqsPLAtnale6wLC3Ax1KCXLRJJzJD1M7E55mXF
EJVh5BGDRZxM/BAOnevbA15grBjptnCZhV1ua2cq93r2MxaWQ5yTu5Jk/d+4+o2bRDy2MbJ/MgEg
dB3gkTZ7yQ0mpi5ZJeHjKvqnCl3af4ivNLYz+WAdRkT40pHsVEmdsaZoBH8s+RbnULUhIOclrUFQ
ZengAGJEMm0mWM1tzJ0qEpLaPLVx7/boHiARZnbr4jCYtsXUFb+5cYvWDPKIPXGe2bQawsWK4djr
6RvF1ZzXioqDtMCBiSI18/TCSGFw1GfRmozfvSClwGiuC9VqhvgpOnXamDkbGVGV6dk1wL0plUKU
XwOBlum4NUPjU8vEn7wsga6A3SFtMBAl2EilGw1wuwROSb3fy5oQNhOHYR+agLmQrgqxVPE6rxn6
t0CYW6xKrX5mvlt1WxbyCSRw4NllnC4QAWuyHFi102IziLNXMs5fEsvxR8xdG7B0Uvcn4suiuGeV
CwFYKxe0r2pfnQwjTlVxYwCW1l0RH6WFaUVTeJxH53V02BZwIAKl9eJjdOJDaKjfasI0MSuslZVy
yHBq9gotbAsET1DmChmSTkowiqW9RA+WkhMANmXMGgOcgQ5iG2OK2KipenIEmV1DstRB2E3PIgvB
hov5N2/ylMuUahnH1gnAs2cvsovfLNfKwJ5kgQw6DoZhpku1onq36MEISkfB7JfjkB0bh3kxZJPR
3kl/drB2hH2AWnLupnPRd7rXYmMKxnE6i/V7tyeCh4rQt5uUuxiJZedwzRGB+2r34mkqjCByuewr
xHb6iPN2FQnpsa1fQ2f+20u2dzejzsGGVbbGElmePUEr8GGFKBXIMSaJt3+w4i6mqK74JIVJr8hz
lOlfK2kOWowTUK1If5EuJ7tGEEkc5QZsQ7pr5+h5ahiTm/RmFvoAWW7RFECpA04DnjE8FiqodJCP
wwMtX7dpAGTKiFQbubiT3CYR5pEwFyym1i3P3XgXzkA04cxfaWgm33DTgxVVxYkouW8sxbtRFDHf
mXoVQwSUMpOE0U5/TXKLvA4xdNu3d7Gkp8a227WPVAalUrxbCUABlD51Ca8ImM0ElURGwpaPIJS3
E0J/k41ATbyFG2vICy/WQYtt2wmM/iHMCVqI4xUHspOTubKYxTy/haZCSk3xTsNI6zXkoXIBMlm7
lypUQ+axtiFahEfIwo0Bap6cS+o5ihlfU5fJfjs0bbVF6kW+dbMJPZkFcJ6BhQVsE4v4Xdjrqa21
cqPWzQsug11Hvq06ZU8Y7igsTwB2jR4DryEcTlUE/qnkDtSt8baEFnDsWL5i0qjxJ5avLWktmIdv
GqXnQRpzuZkW7SIzwJGtqVfHgtAwtMTwzArkXaT4YBfWZmwJXhLrT4qrfHYMrzpbd8hI0CfGMZMO
5uHMfMXNfxsN7SPu+i9hkzKrtnsxMQ+hHh2wuBqOmZ5rFabWeGsECHATE0wpyRMkgS9Fov5h2A23
0FR+9hmgJJINAinbh6YEoUJ77aV1/RJn4vfLUctPrZlhqbSPMkZjjbWVa7bO3qaMlb+sSQIczHxj
MqjlEfAUAeMTLCt5mzNK8ekxnA3X0yRmTVRQiVrm5zHp3rlCFl8xqu9icF8iXRIE0VyQ9Of8PPEQ
hgU96RbRoBtTRCQMu/GBAsw1fBO7vTuU58pIbN+dP3vdrgj6AcQVotn3Y9F5wilu/aKQgUTM0WS5
32WXiz3kbZUQvluNzc8cjh0n98AOnT7BQz6Oc/SDr1/x4E80j2oDvxlN7OqrB6M0lp8iHtbU5sYr
4rw/aGb02mAbPWhDCBpkloqXZtO1TpdmWww37NMpyZ3cpNHCHTA74kxw0Q91cIdmNTbpEhyriIar
XbT97p9eAjNuDsgoQU0b+aCV3cNCwJeu84cKY1WbV2w7RPfZPL8YgvCt2JW2T9iTisYZsF8KFBFr
YGcYYy0uYoe4EdQuvF+z+SB1jKF5YX2GpfI4YGvumvotipY/SCp0CBYIC3RVTo41mcxsAl4amjKh
eSwN5U/ewXrI/An1DBBJhqBpcO2vYjJNnHUjsN4cNKIisrVj3YB0P+eq/TsK8mtqvhMMajZ0oJos
mWdpAtOtPdZAXUa6LwTGJMuZnt0IWqqr9e8xxrpApMiXRFzktxVANXrxNS6OlakFy22LEAqd020K
E8uvyxkjylC+5rZq7HXRPJtyiIJJqa5LQi6rIn/UMkM0vjAroBl8MxvzFKcWVIm2BmFqXX8qCvcs
udL2omzIax3LEdWDaq/zGrxNQqb8Yo/bMOZKVMKX3jlVkfM3jPL7IhF9NgTqJja9z1NXr9msJ802
G2KXiFPSmm7B+GUTbzQS4NrvDBF95uVvYW2LfCoOkXyJ2yo+KFJOvp7XKAOVVzsDs1R1IpRwBhAf
KES3RU1DOEXB/ZW2OwILuHCmfeXmpGvGCTUVpL4wpUHOzXMc7fJvs7cKb0zKfZQkylbVqI9UjS+H
vVdXtARPC++uka06qcgZoVDGIBpp9HHjd1eTWDin6Lc2KD6yIqIB1AhLfAnYpygsNWcqU4hhy5iW
jM59IOH+gTQkDS7k3ZxzDX/KwGZphm9ObV1lRwSDuqbEui9OCdzadN23eHT7NWYjaV+XGJn3MN8c
ewYjXZ3dE75VixKDlHBqIXgip+4jMzF4qCG5XCn0Xyu1YW8L2uVq8CajeRmm9txU5UeW2ISyxaQT
979S6XySeqq8PHUlaKw0QUoiMbx2pFQEqA+IqZXvhsM0uWR6R/7dey1oobYhTSXwLfqzGhgutH1i
aPKtQr7tnOhst6YdoYSS1tbm42p59fCpYJU2jQvZ0rTpqUAFYkh536kTruOP/2DvTJrjRrb9/lU6
vPEKCsyDw36LAlCoiWSxOEncICiKxDzPcPi7+5dU32tJr7vva3vzFo5odZCsAUAicfLkOf9hWj8r
6Vj7XQjYq84eYzxS1OI2WmQafCg8b9oevZve1vaNIZb4SkZ+PBNW8Bnt4MSU3ZHMNSthRqmRQ4lz
Xe9hc5+y2emhfLJ5ThP9eTah8iYquv5xfSwruOeIKGH+lS2BPGh3wzIGULGtTVdQ6x+S5m6Zu4e6
sFB1ZsvW6zSLChWqG/51yJrYZSX7ulQ/2dBKVKBVTIhiJY4st6iVmfsanzBDprnSNvaxafKQRsvi
SxXFoFqo/06oY65OslPNWQs0BZJEmqbXY+ewViGrVki0YQxtOYzS0J7sKVfoXEmht+rmrlAAyPSs
DF7Xzq99Y4UBMOCSvpNDl6aoUXmKRrZlKLb5krW+mQU6waFl7JVSlRDVzl/WsXY8bWr8TAr3sjni
BYYTPOGwbcHmMdZNi5KAHhvtcZmlDt358DSMMTq8JqIfPSRCyhDxcNyEAA3Zn6F4Ic/Q1fACOWZ9
edGRqkIUS8hLNa4sTeXOnHKxD7/qlJUKazS+ADysXTCs8y4eIKprk9S7nVmBLAfgWcI/wcyHAh0I
g7M+pOUVokwn2ymus0TuDg5qJigfT9RU8FjqQeEigh0dmoFWG+qeyPVEh3xqp1262EdFYRcSG/As
jQXeu7Gud04xOdsZ2jiYHlQHam12Qd52u1HDuQcbKsQVBgptKkY8l9hhr4Vgh3wAkjbkD1E94FMw
p2ztjDXfoUSPvDe8M2QWWDBr/WLqC5JzJQoixajBDC2lKy1anK3tUJbIE/Y/BvK1W1s2drIGrrNC
UVcI0uMzMqt+5Vg3oUaHn0Y4LOlpuanF/G4IS22FLjrxGrvZkVRRDlM2W6oWfByinJ12ayS0I9k8
atsiO0kaCopKihp1minZtuvKOcg75Xmq1ey67pr3PpwvADQN4hrLUmoU41apM4uctzK9ZaWPpTR5
wlNJsFJNZaDipGZ0dECTya0/yt2yXwo4K4vs7CHA7omVzdEcHC8aFsMtbbCHtVWT6uRWtjNH+6UJ
kfUd5zTcYs9y1UwRQnppYqBpjZKOjV0VBOtxF5kl+xOpoCI4NVcgsxF1kLFL08bsxS4o36IKh3wk
IvWyhDqLPC17qDXXkbHSiszadKtWKSgMuKd6TNSzCrwu0ynfV2I/NgoI7tJjmxc2z9IM8GFBQQ18
4kI+oobKroC6X00QTbNOrrykc+atgTKGLy02AN48rOHu0kYzE926NygfFBYiSJbev2AgGjTYIJiD
ZL6YGuWIUtVfNOAIRQtmrDOT6cau0+JYR23PECGIgWD9ccwR92q1gf415aW8WOgiOySlFiXekW/Y
IfKLe+xq87dEu19mebxLynkHTp+sNQfywnP8bi10zzvrXQWRvtP7nYwQMzIz/VdTcp6cgjphrtoL
uGrtfmy01wkYbTaVASJ01tGYIwRaIh1YdQIz0QRf0FSQy+3pvi3haALAuhkACeC+AZ6knz63zVL6
qpXAmdTRH4JEC8UOwyqTbjwssdMYZssGaTeco7T13bRLB43dOaPeSOJUDdV7HLJFXAh626jb64n0
pHd6Si5dpH402/7ac76NhdFPqIL/H+GW9+0U7ZP6oJH7uzAVD7iKrxQLKIglM5WGUj/UNc28fIqa
XULqHpvWiMoQwLN1nW5SHXySZbWvXcxro6NR50hRpLVj5GaydBAbGbmE+6JvrYyetkwJJOrUg4N3
qRtNkhNIoXVkg9yiyH209GTZOkUx73qHDkk6K+yPlJjeDvxzpPXo8qpJTwsdqHCfAd+ga2061Xhj
RzMtFBqrrc7UckJqG2XIdEQ7pgvz3QBfRh5SLy+mysslOgTOiJCxBPIsaY0nk1oFqZa5s9FxVWJW
bpO+WNh34S4xXwxZDFpVwzOLwhM8zjczkfN950+oaXD6C5uVsLtxpnC5yYOi6NBoLQIIkDrtPNSg
MCjpAa6oFkoZ8HyQjgL8EmbDKW+abTNoF8cBMYnPR7NrJLx+7N7Y6pLF7AN6lpVgujsz3veU9iza
g6s9NDujEYZCcr76ZmGrG3zMVAB/DjhjnDqNqAWDMulUMCYMtPtmbWgb5pg1zuuhjN6GLioeWcwC
pZntjVWaAnsolzuDfaqaV8YuhwXM39mVpiZz1ppusWS6L5M1unXs8ZavBiWsYE8nSd0T6350P1Al
hwe9sDKXThQG8AVwK8ElYoOkNbD+GO4dOW15lGV48TUSM0B9ExR6xvJurrbQEMqzVUvMdgCekjV8
dto8o7mOquio08VrQmncKHr3hH6XDnAyVdjG1bq3pn3rpxP1ArQKQfjXQOAgDpAbqoB8JBt19khI
2Q5sR+MviWWC6Gqll3hgmspjHaL1qz8QDpZ6RZ9YkTW/UUkm7coBSaAEBhRJ4CKsEmFC4mC0TIwk
GbzRmi5pHOmb0pIvdcNGvU/mo1R3AbBxwK05qsgJp5JDF9p1qKz0OLkRPItLa2GKY8J2do1lfrIK
BTsPdpgP0iibV3rMgGFNsgamBoN/pQuwJgV0DwkwcF6s3R6iJLALB9IL+O9w+/+5Xipcqz/nGx7g
Gl69LG8/Gfwq4jNvL4JSKFmfHMzpFXzRTAdyoS1jFPmd7SU5n6D3IfOHZw1zXcZg9590L0v5pODx
ZlO702VZc2RogL8Tviz5k82C7lDN1RRbgy74twhfFqf2g87gx9frtq1qmmLahvnvjNtKHC/afITj
qhnNN1pgkF0T0NnkQ1fdWtHPd9Ri04FuahsdWxskqsqQOl++oIWWV1tWwau2xLyrncN7CrPPYY1d
9UBY0kBAZrC8EhBmNvVKY4Seo5aWBKXjgtIR6ul1Sy1YXo7rcl3k+TVlsPfMyc9hVD7jtQI3/3YK
s+vGtO5Vei+p1B9CI3tvMWQrWjazxnKnoJ5BEWc4UDJ4D52Fwpyt022C0T50PTBpbUUPalJRFGgR
9m5e9QCNvPtII7uSusPKnpViRXXSh4qMH1LEGrrIH2EqdmUATY+04cI+hCVLh8KRDPlFStW7Oeyv
Ct3QghQFV0St8FQYSSd9FFcjD24SIZxGl2JT+FVyy7iSwxizqbFGFJhE9MpOqhrBmQgNijJ2gGNB
EaOtZODgsDyRsvjybNIRtufPVq33wAVoAuuzueVSsX1F8gaN1Zo/Yfkbvak5OC4zeh/BpmcGaDXo
BhdBu56NIZBmckeJrTcCJnERGGXxWCqTcXQyPKZie96vk96eChtSaaLNDwYSIifkLZaT2V7q1VF2
dlsFZgMFiA4i+QWQf5xmEQPsbUuCOQrYs8VAgiINsb8vHtY8w1Y5XT9XmvFNNdnt15p6NnPoS1MO
vUiHr5ES2VmbexRdYJGM+jeVkfCaGWJ+O8CyGe4kZX1IWgggVc//jJBe0XzshEss6f61oVanOKEg
Z4xIJUveusqyq8pO4qfzUw5s16PcfHLGtKVjI2XeUA6XJEle66U69fiTKfXVGJlPWCOR0dnRa1tX
mBUt6EqBPI2Ii5nzaKOiUkTfJorY2jQ+qZkqu1FMdjPT6lot0CN0sCpPm/1RpYGiLLrhFm2peqto
jIxzfky6FAhhEl36uYffro+IAwxsJHMr3KYWtWuVVdIGWpvNkodonEcX5BXBT8MdZfmsoYGGZPrB
QhCKgiRYzjEzKjiWyrXpjKjQaePjIsrFRUV1eBn0q1Iv5O2k6xX1kZbKuN3YXra0/hSDHgoVoEWn
PgVmTknqbu7qEcYBlwItpN1agvzRyfjnKam1q+Z0iwzFpY9Ma5/r895o4hbWsfOoI/1djdOI2FxH
STGtH2UU+hKMQ2g9xm6TIu8HU/S2M3lPXb4O8og4FrfVMVXKSuCVi5AKPD01v0bSQtKK53RFm7Po
2e1TijzUlg3B5yVU+DzCg6qXTtRTsJal5F2ArEgGRLIkSomKsRX/oB/S6VvDs5bg8oecBrsLQovO
/tmvwc3UcFMPU3WLqJJysAQLVE/tnS2zpx9l/MlkIzpqWYJmgFI8D8g8WSEJUtTfGHrOvjZ6ddCj
R1eYx9hAH0WyAC82BZ19RKQwk224I7BxzmUDU9voaIYZJop1sr1v5RTJmRKaaxfVuG/hr4PBRgzu
ycDB6JREHay10HlB1N/caBpQD0ev76cRZlS1AqvFh/Xct62GiIz80LCwIy1FZEP08MRzTLoAIN6o
pbdy0ndxtDygiHisF9dWZsPF6IOWcRq+ONFMdbZjvMq5vWNH9ALDcbOMkUAJgpKtLbrNFVAcvQB3
h34VnZa0abwsB+A2H+ALImQVYm+bpQqIyNFG0Kfe6WHoTeoDqj1osepcR6uVqAC+ZC3VmoX+JZt2
njU5f3YqHli1xA42Lj/DvRjdsNYehqT+gjqW/X8hh/wf8439fzGg/U8oh+BAz/7z7CQY3tqye/tJ
CUF84vfcRP2kGLYD0ZwuiozsgJAz/j03UT+Z1OktnKt1hewDXYN/5ia68wl6uuxYZC9CoVgoE/+D
jO58wqLWAfygKIqt8PLfyU1E1vRTamIJMrwiUiPSE0sxkGj+yUO7tWjgOtmMxGDkonwJCPgVES52
Z2fm3qYEHRSaj9l0GrRzBPpVmM4YX8dRpdFIeTi5TSnq6Mt5LXctNRkTwkgLUml57YFi/jCu5+8+
0z+ai/+s1mzov5yq+YvbddRJcC/rfKb/99y1p25F4QP8BuuXNJwUdIX/+nDYMP/R2CBI4ZBWGlhw
iLH7wc0cXfKiXqB5b8S49FO70y00yfg5LwBWqaeSbeZubHcJPD+9ZJW7nakNZePJiTHZe+or9DVf
C7BBiUVPGysN8gCIXxI7XnCtj1PyNFG2ddQTGCt2uHAW1UchG8rYU87zZ3ypWECX+MlKTsX0mvEO
xXilJ2VGt42UwgNFwUxFxiI+TUoGhx9YKO8Z6ke6YmtxavKnBP9re8DModjl8ytSKal0xPYQETIv
vmv6bZt4aA2PcwNW6lUdHm0j8k31tTTP0/xYga/hu1e8gxtgB3M4Afl95eyy+TUKz5xIW2AoQ5cN
jBkwUcYg1x6L4QRSeTVofMInQzbWr8dXqiFEWqowhPZEQXZZOtaAWPLq0bQf1eTWxkOsmGmFJa8A
KAf+BidzOqEVEL4b/WNlnqX1xIt5I1xLZ1qOj/GANJp5DIF7p8krFTly1EdL8L1AfhenHNFa5qWO
LtsyPUY0uaPoRHF9o1m0oCg1hZifNacW/sWILKkiPVLnHWDyTFDzqNNM9lelR2aLdxYzhg1sPctj
Hh7T5XWqT+LZEOM4GscoxuDet1j+nfaxRQWXT+jhYxjvJEYGDSVYUKpy0jPoAMtx1sF28EQtypnK
x1ifcPOoLLJ/mrVcTUn+oBQ7rleMmMZ51BUZxQSWNkxhHdBAomNq0FW2+NfIjwjbbmr72PavRnwr
nkBx/rL5tXSO8IhdyTnLnCYHbBR0wLELpoSjYH2nnA22GWL+Gdprq5/F41/zluqWe98Or+LQMWAO
+scJM16cF++aIr6y4Z6JLfaJs+camJlMnL6GUIRewjkBppHDzB3VDX/OhL3VbSNvaqIFX5529+rH
jOFZ4K7xF7AQm+5YUuPR0SL9F4+wMKT/wbD+I2TYSMkoyH2opqoQl398gjUpsXOr68FO0epKCtVd
HnCZCdVnEh347JwCsCyIm/jjInnBTgLFLFbdpnhumL9qG+40ufC4EylqMUaJffxzlj/r47+KNSLK
/nqejiGbuqOo7Em1X84zxowXdiahbQQdUnXP/Df3FxHaessl3NGJ+BfRjZbpHx3TZqeG0JOtOvYv
4bTvmwTsSgGgRz4oWDWGJXrZC22qKQhRpDDSghorY9IjOlvDxjQhWuFjKdmXHuQoGOhi+RgJUTkJ
Jzg1SMcDUdgMUDg7sCa6Vy0X8Sl+S7pjHu0sEMcf706MjYNNoTNekMz2+h6MZl94K7Kv2qKhUMgd
AL6+SAY9XmCK9M4KOjspGK6ye060HjZb6Xb53WoCcldPFUKyoKEm/BFZFEC2snGKweSX4aXv0Z4q
XD7GG/LwWbVwUl0ugLNop8mujWAaSywbIJCIagEGjfQtgqAzwkSyQX5HL+KSxHhEGvk6J1jSYkrv
OI6lIN3xYlAFxolzJ07aME5oa5Px86WNIPJzDfIzenUuU22lhRuiXg0KlIrphTssRrcFv8uPDGXK
ZdkMkDzkgI1PU0+paxQvxCn41QF3Jl7ntBh/hcsumpOBLN3y3EpcuOop8iVB4XEC6H4RA2bXzxXi
7+J85F7eitMmFdmGbQQFjzuJUITiY+nLGaJtsHBhnJcC8HLlNiYod9TLhW8b149bXeoX7qLZ0ahL
NoDea8hUfDNmxhsxKJweg9pwLbzLMa/SClUG2oLfn7gKxK7BBIZA6lvsQxKw4VHGKFSA/qgBi6uK
JwOVWfQ5GVGWAlGY5NrEuFNUQXEbtQf64jA8OXdO5mOCAgfPIUxmLaBV3lggHdFJPDGckPi7+H2G
zwLtPQB1Wc/2PZpqhvTiIBxgrq9hfWjjoPw2IRXIfRZ3rVX4OiiG9OlFxiPJWzF+4kq43+I4YgqC
gN144gfx7pXJEjtcF/NUTIEOBZo4HcTaxW1tCYT8xCBy11DoAQzFTSxdhd6YeAFDJbV6FmMj0peM
NUXmaUtRiZ24TmYJN2E2n9H3YZW+8GCJyYH/J56QhYuhK5hWTnjhuROL+Q6wb/rM0jc2IL4DrWJM
aMCFOpwKlEvZ6/HFHyGOm/qkd8/ihEdQ2HQyNzFsHSaUhdIFEW6l9+AoVAc0g84vEbC/iDPkZHtG
eES7mDchuyP+Ik47wlETFErMncVf/eN2QAAVJgL43ojgJWaaYEyLb0Gzw69orkuQ4ZQYLKF2KeHW
MruMkSoFgVe8q2Y7KubikHBbGVW7zhH95Tlk5rQdFqjWJW8RP7QvrcZTgxL2xAe4HQsO9zarqdYg
isOOncdCsp8joRFCUBFXVQLWrGywVEx+IgX3RdIpMts3nEkGl7OChzJcxAmI7xTIKPF9evIcsoFL
uPMGcAqkhHYD+SfIVFASCtvQ3AOvBh+ESoJBSSF5ZnB4MsRF5OJBmQKx3GQKEEGeAnEtA1NVvFyg
GyJuJZ9RWljJuPya5N4i7qnMPYZcUoiDy6XSsc6FVCXiVRh9zaHMmQiqMpjibDl98UIrX9nqu0z1
Wrwg1jWmEZgDEXbW4o6zitGBHVCHbNuTWO5EhGJyddKlkkgquAHMIzGUkvrs0HhnDRp4i0GzSTw7
w3qZCRr2SOmD0xSrFBV2mkbKx5wJ0euzLZAljL24NUQilRAc1fApGVHuF0+Fw7ogjiBW2uJjCol7
3oIlFQGV8+oyFg618eUterOeGPjsNAF0F/dRY5lWWEOMJmAWcHG1rmPU3gW285JCndZaiiRAzTgp
8cFhCnKeEXH0FAQd+yFKjfeGBKgbQj1xmAsRYy0WMB1082oYACI1T1wkEq7IsBZoyl9yG68GRlus
F2KOifVDJTPkJREVV/Osh16JQqppwWmK6N2vyH1DOWEIgD+LeSzmrpiA3AJxNgsHEkHQIQCKkU/o
zrfdRcwOm3GuWHWbIvc+np8M5HvSB2L55IAft4OBEqGTVaLVv8dhsXR9XzQG0lWxKCMv4op15iO+
8jexVM44jYtVXaxGcfvMcyfWa4IZH0X+wZ0MBl0RS2dYg7PkmeBRJvgt3UnEQLzK8EjhKzXIks/8
n3lp8UCIh0L8vTZ4rX1eeMqB+KG/qXmTmcMGpE+C9M4j08fgQFQEuUZWL3FkkSbgvueKaS6WaHEh
Iq5lA/5wxDGxhnMwcXe4YSrDLQLHXyeLf7Tds03yRBXkgYxj0S/bvTkC7u/oEA0pvgMlJACzJIhE
hGuUWR07qJo8z2I4RZom5hSLrfiR8eOKC3bCS3SHyo1YvsTz/PFsL7lYnHm+vi+njsI3cb/Ex7Vx
fRYProgdTfTiGCgEZB6PqT3VvsHFEtbELBThHm14X6y36N5ByObwxIyWuDiVzwaJ7HwRoyL+2PB4
MYuinqnKILV4//31QGm0U37NVm0kGm0Mvmi2KbLYN/+wL1ZjtdTlyEJbPo624vpZ4Jg7YtHtqT6O
7Zeh3rBuGeuJ4Ms6KFZREYdMlmwx/8XPQuT/IzYxwERbJwFejhyAWELEAymCnkgxGFdrVT0mzV9f
BJ2XP7wKNCUt07AA9f1yu9Vx1obR1KeNmFjcbU41AbZqB9BORN7GXY+HQIwoCYe4SkmEHOt5If6K
tIW3iFWft5Gp1N8k6zJQ9/uYDgoCcVRSWpIQ4rdIaNg7cBh1QSBafRZPCMXMj+CyRnclKHRt7AJy
DPH2yXwW93kquM+MjfgnIqbI/ziQOuOLg563WJnIIETiI14RKyTzS4TUibMQeQahEbGcjyVRrDMf
MZjgmWf3loIp/VfxDSWrYEW3SGQGIgkcOnlbhsQ38yJy0Y+r5m0imSSbYdbxE+kNGwSQnvwqlhux
Noo19GOkvj+cIk1RaRpJEiHye4KDW6tKWZmYJRZMMXHFItkXBWx5mMCsI2IBEOvG2FoUo7+1Qpza
eCYQiW0DiwQGghuRr/dcn3gGpZRkmH+AvFKIpCb75NEJkQG/iG8mvojEJJRPIsITaUTYRhZSnI8i
NgGgk6yzeE60i1gDRfytWX54mWSnSvVNoZ1EFOfjXSr5snxhVRLXaDD6/FFK7sRKLO7lRMtFXJVY
OTk8gVPcfhEr+chfT9s/mrQy1XzmrKqjX/mLdGk25doYDpSkCDnEIv4TK5xYMTiqyHz/+nDqH2yg
kYQ2Dd1GxVVmJ/3zo66DKkNm8vvxxDyD1CVmPFNN3AK2NSKHhPrDmhx7TXfQll3VErsZertCs1mk
QWKrxyhzJxeW/3fG7q9P8o/GxJJNw6SAKROVfjlHvJ41PQu1STynIk/vo61IfkQGwe1nXD4O9/9t
Ae+X+u1//JfXaijRXLq8RUn1U8fdUlkVDc1UVHrjxEtdp4rx53Xx/3nx7/zLo+/9r9+e3rqeIvlv
d0v7s2LrH37l98K5ZnxyWFo0y5FVWwN4/M+ePq/g+aKZ3GhRO3cMVF9/V3DVtE9w0PAHRHdY1XRh
EPiPsrmmfrJ0XVPwFTQonTOf/1bZXP75wfjDE/9xDWz7QcMSgQgPzZX1FmWWSEFBMEsM+Xaytaca
dBOZV/FA9L9N9RGTA9OD5wfrVU8PskYttAUCl7fG9UDrysLyYnC666zp8mfbnkN3xBiFgG+GG1VF
fGKczadITSgvV3VNHUQJhV7O+r7MNMWaZGzv6C8ilp+HPAfzAqynuEw1uPgii8PbAV96RDQrZLeV
9nqe+2vNRIGA8usCO3ZynDgk+U7QfByrtrm0qkgNZ7BdmHnOwTIVEygZBbWDMt1Ws4Xw4HDVFba+
hV7xlMFXOWNxgHOPzcIuDaMPLlcTgf66adAGqc1AFrJxhty6WgORlU9cV5p1vVbJY+/QQ5CUkybL
V+idB62xrH6RdZBGRxvwm6Ghv5JiUWqo6eC1loNrO8U8IPHRRquLd1CgOKlHYI30WYWXtZ4WmBSe
pnPkYrQH9uvyWxfnL50tQY63qb5rOrx3e26NbVGwqBBs401eG4MPQ0zUiI3ZV8bFjbvsOEFGITOY
oLebXwc1WoOir+a3FvToAmrOFqYt9cI0aKLyOE/Lxa4tVFx0ZA11B3C5dVPiOjYsaHTFoUmngP6I
WRbI9ylTeJybZGeuFaqFudiepbnlabHMVqSL+m5fID1HuwFaiJHI1DDAB+K7HKfnYbbXAEKmdTcp
X00zCu9XGFALlQV4tZqV9ciSCJJel0SM4GCGtGoBqWwAESLDWeFLaDqFEkRYmV8VkN1tK3/tVWSF
oqxYt5llxV/aZi6P6C6tB0UvEVQ0IMoZcIzhT3bbXrut4OXVar7DOvjGNtpLZ0fb0pr8ZY4R2MJg
KkFPrMCvS4p1Uj3nUqTZUUaXTlXfpUlj01h6dhsF/bpe56q5T8fuqnaSramlVy30iAEksK7hr46x
GmTam9lGTGHIj7CvgmzA+xLc1iKnTH3NwEkzW+4Gi/wBiVhgfezVq+j496P+n3Y//xM2LRX0pRXL
IWr+eYi+H8qvv+27/KX81v0o5P5/Pvs9FhvGJ001LdqRuqUpIKyIuN97mLyiIJiJjytx2lAtjTD5
eyxWzU8sFJpumxra2WIz9XsDU7wAe021TcsiipN3/Z1IbOoc/IfdiCUT1WWD4yggNOmzWiJS/7Ab
Qdu5NdY+Mjztrm5RsnKVc4+1YAvplzoGYjxC7wEjCQ96jYF9yHAoEPIDJKAzlai2IA53O/n0QU65
h1wh3sUu1kS+uh225hck7brRG3G29FGt2U7+6gEw2cIMpRCHekA5IC6Jud4m2aVfkGVZUR9xEx8H
F6FC5K3Umdxo1wVCjGKHJJcv5Vtr2yM/BsCl8JPb6FjkvnTXF9s2xjPKL64pdwHFXkFZekI+7rG4
hWHtpp76SDvNObItWNyFs6nvQg9v8hvZJ5t1nYs4M4Ck2i47Du/9KQF8u8cu6PO6RfvS3iR+CA1F
XOUWWNEZwhJ9qIdyD8e/3GJnTeNs2vVXMH1vsVBVb9tpQ4OOckGO/4Tk8szxoM0B6Bcb13Efnyw3
PowXTFlw6AoWdQMZwY1vk68osm4BQocISRfXujvcdvN+scFDbvGqsehiyW8DZMcSv8VNcz1vF6Tk
Nt010NS9inpZDYfGVY7qF8YFYcEwKL0qsLYzuiAYWr3hR08P55AccR1zyYExd7isT4wMh0O1ByHd
3XJVInd411xFV9Wh0zcCCbLtj7bpIhvhom1E+u6yXfLbo4ORILSm3RREBxhwlPPaE47emSu+R95H
z4WGwOXJ2iINtkVN6iFibOgsbgoDjdcF2WsFlI6LeckwbxEUBLSnVecFI59iw/523jcB+wpl1+6k
S/5evvRHTNaYPcnJCsDOQ7062KfIp9GQe8MXm97fBbMfPzolz8Z1vCWB3eab2Qex9FXdD69USfHa
GzxMLl+mLYLwKMJtGtWrj/kj4Hy3upOu5pf60dzWL4MHKNb4ZodXUXbKzlIgfy530i2x22QGLC52
fPsl9huYR/soeYHi06sHsDgQF9N3ugXhN/Nu+JI84GTmxU9d7rJBN0+Sn7jNSXOxYKqQmfAqxDYr
T903UWAjxxceoKbBDWo25Y3koyYCZd5FmQfBn2sjgBbpWgEaGq/GtX4DzbY4VVdJ0PpIBwaoQHym
G7lil7Pr4REhevQtvSyv0ssA4OfL8IoHrIs0gRdfd/eYwV+wbtqhhqFTIav1ex5xV3mEGqpdIOQV
9+3Rus1cfdPs9R3Uun0R7/QzG03A5TA4NrG1nRqspZaHJj91wwZXIx1Vm2ibdR6AoWzZJkhbQo/v
93izUdoOHU4N/vS5LQIM0jaGixfu1xk1q7vyYkxeuLG3NSLjnv45gmHtjreZ53xha5wh8N/UXo6K
2dY4oOr31O1aD8uoG9KBrQQ//zSjfoHwoPJFtth/esMGIaPYW8BHv9a4Rmx0fY/wtFp+zv3STYMc
A716X2ZkYYzlChfDJHM61Bh3ueqVFh8wis5ose/Sg3NA5uoJZl372hy5zzv1GRdTmGPdUd1w85/g
63lgDS24bHj8+DRqnRMskTIY3IUFnG+c3NmDbre4feTb3ZGr8nI/8niBfPYIXA/fonN1BGfv9/ft
SfOoMeBq034uQloTG1rOTXqIuN3fhH8q+UnvSV8wb9Exu2UjvU+/rHeK/RhfJY9wCbv38nO3eEP9
BMygXhCS2Q3+8khaCeoMteLYBodggY2ixL2XhETPEdMifwE7/4VCCVRxMOMUGdY7fKh/WBvP/x5+
ovzq2vB9obFVQ7XhlavCOeLHhcZG6qKf14RbfItIKkpFQxD51H9PWmAE2BwjKuaiUhw08c2/OPIv
mw2xxCm2jvUEIrPAm22xBP6wxNmVpKQ9OE4v3dM9dzO/CWKP6scV+dSmDaxz6v71EfVfusMfq+pP
h/zlYjtMs9h7UX4dt9q2PcNMf62S+3lbFy75pHplXuL9UGxQlH73kOVSNXyuN/Twg/icAng4xQH3
mUl0y1/mQGMtTFEweKFQUV2L+w4L8gzKz8W3zYNYdUBjNpCZgpdwQjghcGLkDogyiRc/AM09TD4r
ItJIuEXQxMtAfaAr5I4n2PkH3RfPk4LykbZFBcov0LTzVVd3aSuj6oBUQcCj4QEtTW5ZeYaX6W2w
vQZ7lz3SHYvLWvyI1DianK8sKe68G3pPvVm+kMKi5O2h2wyrGb1PlpvQox0PK+Ag3wC0ps8W3zDp
tja92A2k9ey2/ro+wY2lvBazsOkuy4eHNtp7JATu4FBvVXEqLMDfUn2fnovd/LGyKRsaeA+ZW/vo
NkVv06VBHhP0LoJ90e16n5KY9GeMvj3Lpyi8jd9hzI7zKcWwcPBsz75rjwTAw3oh2Ub6wsUp4zo5
rdfVR8ysH8uva+0uxYtenqBl517kO651ZekBHCVqjaB/oH1WboKyzh4NOwLA1/5QBPJ+dp2AkucX
1HJmJRgbzlD31519TzEtKP1mnx4R+tjlB8lDiPZd9yAVjS49FBo3stc+Ig9Yr36/bFAdd5edtKXd
qF5E+mDdFU+IYCW25yBf8tXOr1QP/dgguZNuUT7fAI7RvT5g+4sCoMt3ue0VOi2qfII66M0u9MxX
LDH91sdTk+wpSIPl83QqvOWI1bWfPohP1m4edHeSZ7vkNm62rWjrb1isd/hXXvVfnP1wjuh9+ilo
VX/Y6+wWxbK5m1cXgpIX+guBnp35sX4IXUSISH7gaT0IG4gzwk1efU32SFXMTX0Tr68N+1VEKZjQ
0j2WQV56y7C4dZC7w8E8wOLaRjemnxOHtX3r8hoh19kjEW6mXwyElGZ32od3bH89aa9/lrn8BCuu
s7kv9rKnH8GNBRPiN1+sPSq6W/U63ZevhvY9zv2t+taf7nRe5//2WrGhTaK4/7eb+q2869u3t/7q
pf7vP22C/u3nX7vvv0dvlffSv/z0iw8ZtV9uQVFSc+qGvP+HtY5453/0xd/ePr7lX1SwDJnS4J9v
h66r34qX8r92v4kN0Y/7oY/P/bMspbDRsT8AgaptKBRgv2+FNP2TY1Aek3U2O5hEG7zyj7IU9lWm
hR2mymbJtBSbCubvmyFN+WQDEIUTYllwQwA5/p3NkPXrGkWJzuCcZNsx4VbjvfULnDMfp0FSjYw8
SUG4Ojk1rXYd1dVXsMdUINSc6n5Cg9R8GEL7UGv5wVoRA6R4r2dHRat5cGX5i1UrlitRfIi1+S1a
te1SRCeIfTJYekTHtkry0vXqsxQqiLAJtwrUhGokv8t2u3bdqTQAakQ2uQwK5aoeqOouvXPSmy4L
2tqb6C6g02P7ZuVCY6y9lr6/jbDt+aYnMbOsK5VkPj6B0R6CRvcLzZ2w3urhmG+mYQPpZEk3mw4Z
HqJIuZcJtrWPyF49nJ3sFtpXUl3C9JjUaBG6yEDi94m0/6YJIP22Dip9+/wuv0s9aIY3YfTePGjy
pbky5A2YTv6vEQ7zlU1SvjWe4JsjUV4820tQ3yFTig7fPRpSQkYtcrvkLVYu5V1rb+6b/83eeTQ3
jmZd+q90zHrQAbzwi1kMHeiNRNkNQspMwXuPXz8PWNldyuyqrKlvN19MVAVTJCUaEATue+85z4mP
mfQoGO/qFpZ9mOcAfrP5SEMiPxQseUrLYZ1QSb3jwmfMyWX2k3Gxift9aRdro7lkpLc0+AxNWk6s
MGhfcxpVHIIaJxkLFp5nSuFX6XX4It/+lW//Tpf+W/3x26X/Jr7UH+g4v//XfoRvOrWJ9oUj8xfd
MQjGlESH9w6fPQCflQ0Pey9MBLwwVKl7GMSpM3Ub58lrfAyBoXY2s+qXAu8idMZ2Jp7jN2InWhbU
0RVPOToAqE1LXzhU39nGH5c9c3/PQevXuSfaVTgIsBO3MdOZU1nM+/FkqMCBLzyWCc0fOCDih+xk
lWuTwOVxmIECZZkxS+EoS8u+W7z0c6u1GYChDJuP24K/5t/ovodWTwUws1/BV55mpPsxh3rLYE/D
M351knId5l+EddIRfPrDUpUdr+EkB/d4pTJePvM+cfQigYjqhXbNupl2Hc7+uyuv7OqcBDsz3fZi
ne6IW8gx6GvwsCAysuiQvnjVKTH2YhOT/enw55n/2Pd3vfqqp9uzIa9C6Zld1dOKBe0U0jkoJjBb
yCGvcMhgjngLzzcZPnH4bzdRBAQbvMyuRJep9mfS2sHfA6EFh4l2iSAtRBwrBmIAPgkgkih/EV85
untQ3QPiUWw7K22b1bDZGbcCwISf6c/tU1lvEd56GV9quCDXSjpXYOITVvQ16zuZeOJZ9+Ffg+Nh
sVpY8db6WBWQj6Vj93aYFLQzG48OSqv5CGTOv+SEaVL/HCnA6aOMS1vdA2uNr9Kp9Zc8InxuhMPV
sOyFP6vdLaK8KPlwgyfLFyym4ETsYZjVbz354BWaEE1WHaFDF0fipwNQzqdhH+KYMsCTM0pr299N
MQtK8O5hVu0reNR7AOApJ+s82tu4b1xGi7w2u17mZ/kNdiC1i3i0aQjeJcUHBrWJmg4/ZQkDMrsb
DcCgcAvgaeQWBxgAw9uQBPj0a5DtEEtr87qdpwH9jtq+EVFRd3w9rQAqLnI+0ZCVPPWlOgELFZPY
LJrD5je7k57ww8ALivPNoII6X5qYxizv6itPmgWvFzSBDLD1MZUf5RgZ9G44Wm+CrmXlM7STyMbe
dvFOFeizwTIadO6Bxp7lAbcPrAHSqvbNwXzqOB4qs+ySXGyWZ1hAmG7efkhPdOEPt5u57bd76CPz
M8eqcTqgNdn3/2EnV99YbGOX6TYcGMfd+DTgWYeq1U/AbSjk9QIp6LnQjjpMmuGd3V4NFgSsV6yY
0+qIO4Y96UnCsKctgobvFBV0jW2PCHL0du8KLBpPujNLae55Gw+bsMarMNNNNc1oqY87+trWsHXF
ys83pf6AaacDK4eFypyFKCU4WBvPlcxx1Z8Z+R1blaF0ykiiwFjosW3esS7xzIB98ZGR0dowXixt
GuH4kmYg4ez8Oe6MFTTSVdQy+Wj9mf1m7MP3ppsXEazC4uBnMFEfM86JoOvsdG2FyIFmIz3rYz7g
5getNu/Fc1pSeoKm9VoI1D2p1hbfHVpNFsE4QyTOtWlxHdlY8VaSm5dudb60Qf2kMTnI6fvbeMOF
OTKXpn/T5R8eaQQ5InOhwQRsMjC1HSj8B1eJ3jmbv4QxEr1eAgFoBeD/gXc38jnBM83MaC7TOhzH
i5ypC8tr554N3rpBr6UxSkoBqsY0fwwa7oO1UBEfJRmqrO6j8/ZW9RRJnYOQAwOC7K9CXAXkoix9
RUOt5HGgGIJLoKfaUrLsZY/JbF7azOKVqt0J+5T09wpaGMUyl4TmLGXsTJQcMMfIL0LdTY8vAkTU
v+pKe8S+tO/1+GTG/WMSG1/Rh+xZ8vvp260e+1ul6f9rRafQaX3/edE5zUb/MXtLo88F5+1v/l1w
6jiD8A8pusbgf6od/11wWpYs66ShWgA2hEKt96+Ck/hLXSh8HuK7gflzwanyuzKPhCaeKMu/ZR/S
lZ+67xScKt4YGJYaAwJNtX5S0RhRq+Z+YLXzOnOl94yk4We59/2VnsUcY8BmZBs7UsezLLfpVi77
4El0iXka+jD+5kqWcEy7YiaWJb26j5om2WaVmuKQzc3m4BadcXWHTDmJWkmf4gpO8SKBfEGCd4tf
cZbB9cJG3Zb+UysKE6Sgjtkv5XRuj919ofIrfoMMxs2g5wMSgmRbPhtJywHNZk1aDOaL4RPs3Rqb
rkCe2QJTD+1L3wXHplFetU7/punhW1mm20w0yyC2dv4QHrzaBJzfILaML2PeXWFzfEhAKcNRd0Dc
wgMM9g1Vb6yU+7GNH0yRXjM5d8wWGnxqHkuJ1KBcZRAY0Gu2DwaEyVQPtnA5DpFvHTF+UaRl0ivi
pRTUwPCs6OMDiUpENOjhK5TYO5zAT4Y17v3I3A2t+xJl41NXxRtXqZ087MgXoEw36FPkytlywYHF
A1WV55kQN2B4RaN39aTmW9u3jmdTHieZ+xBq5ldmQOeulLbFiCLWTfE9DuRw1UQTKtJuLCU0wIEx
TMd9yhszXUlKjwWJ9QPshJU2VlsR+nMJmFnuhZfG05dSUH0jdfEtJZLMhq8vpS39hQhzk7RtQV0W
cTyPBZkM1dRJ796qGPFOYLH6H6R7y2hfYgtESp4D8Qk8OkTVWoQCsFlxr3fUlVIsrUppXMWp9B74
HkSNkSAFl5gEcj/MLCfiJDtXAqhz3lxS8A9mWh8yTSd5M36t9GYjsuwwtOPWHeqXQPN3lR6sRs2/
r4QPmSON3qRGeSs92JBJ9RzEkrJpJZtZk5UwpYhhMFq9si28/LFVkBTlVg9y2gvfAll7divbMWCl
W4lyX6XNV8PV6TbYmzHlsxBp8M0D+692U1wDQRHZoN1XrCnqisaoEfEpp1c3H7BORCezJH3N9HQL
wDy54qZU0VTmRKZb6aoy830EMhBgDgOFLHeEqd0zZN8MoQ5ApfC+1rV/CisdkXW30bp6BRGOt5ts
yp5eq9xfxppCIC7iB0lTN1LUvQVWoNFmS591ODtybV2NGxaqip2ulx/doj1CU3iyZO1LrADW6yIG
JmYm3pggHlPPUmZBCifMC+GW5EXlbWwfLr8cM0tz2+HFDPx92Pl7YwAzJkrjoQ4h3pthqs87W9oR
hHlpcvLHcs/d+SPGFOTp4Eba/t4N1WOSWaTIuquUTMtybImHnHCOIPRJhs2r7D7oe2XZYkRfFCQF
UdnLxczO2Fs7F7W/cJOW05kdLRWl+dYZ42aMvX1oWOe0JreUnRdgf1/ol8allGR+6Tu25H3z8DJ/
g5V40etQIT7PXLdFFFJleC/wWr9giO93TWxUB/ZmsdCEX97HhiY5AcZqnGR2VV9qIY2nMqxwso/x
0bNBBaRd0Z/7ljBMnBHU23kybr0QmE/Uptc6qXInHLKHsGIooSROrxTNzg1tEkabivz5Ql2WPtU2
Qe90Lu0paEWpPAfm8ovai8NY4fzLouzVrSC+qZOCA28wqjt7OJSl8gro7cn2G2+Z4u6+zydX1ACR
UARgg63GIjnC/VKRLNmK7GvXtl/GRr36ZbsDRjxZ56K1lcqnsLE+OgX1o5G7b1lWQxpsu2zlVvo9
ke5fs5hoEtOUGRNB2ViWJUUXg3xIhRmH6LIyHASU94Vbp5sxSd19UTGDC2xxUdRILIsyx/zISWwV
CZVVfw33W9Hjow9YoQzTF7DWkAxzlDKTLEYTWCpBnqJDVj3caX2J1DL3Tj6CyVlRIAW3c/8IQeYx
VaNjozfrNo0PnkwrTqu/Ji7A3UYHiN4VuwGOHJtMb+VtN3nhg7xrV1HAuNeHxL2XUKtgAWrWogii
tZozS5NswotiqiVQVFPMX3UcQpKcELG8lE05ogOBxaOT/rfucjYbetRyr3npIVBRusapYW1biz9k
vejtyyY4gSoj34cGPF/gyko/NIkzDmmcdCiaamCwDYko7OTu0Lbjs2YWjqKzPBOtl9OGBNSdgvDY
E1Imdk0L3GqUvGEVKoMPilZ0c4ptDBg1Azy/8B6gI0l8FoJwXDJsAkJoFjLnLN0GvyyNyRac3qOV
A7efwiihSTGArTTtw2gRmPiWywJUzVkKcsyYg0z7KAaWqJ1EgJIcSZcoJXNYor0jghj1po9aJiqU
btmE1tc0bq4V5nhMV1VwmmRgALuaB0OHnRn7bQ0AQsjI+62qP2T+mHzriUJ8qkuwil1VKKsGoZfj
1fKdHSdiybEYVGaefB2qFJ6zCjs/d43BGS3VfhhR/NBij2S1B9Dbwa+Tqva1L2Pp7BfqU2+o3TKW
OMb+zyRDlSa18PCIQ76X2nozyJNFTkIvX0gN+TjER3ogbPt8OPR5SNYUxYfGXiiC1Pn71e5/z0as
8utGrPM2vv2DxnKQfy6Kb3/0vSjWiHdHimKCtTA0YxLz/V4UC/qrlqkKG9OnbtDx/VdRrPwTkA/i
QDqtaGNQpXwuisXkgLdRuKKbQV34d7qwCCJ/lKRMXVhk7Dr9YNmweaafurBpVRtkmtJxEmajrTwZ
YaCsye2ilwwPphqMkjpLiLx0WRfWEf1OZSiJSS8M9Sq1OpMqXNU6oSQEmJLDVarAY/VQ3sZMo/Pc
f1fEN69pVppNJwvQYB9hNVasdapnJ4RdROOmDM78inzYWmVsDGtTG/AtB09+xZirIt5RISKvTxyl
ye89rSOtNZcIxbORlYsuWuYVkG2W5VSyPafBFkwRCKKPsldwVTXT0drUX+J8YpTHcCu8kKZQZGFV
V00ByHfMCXOe4OkV5yktzl3I1gY5xEryjVLxuSck2xtAqgzmNS6GpSCIGuuZRGIYk/MG+CYmjcgZ
a6ubsRYQKwsQzCNiQBj2WPJaDjvdQyV9rTtrVueKdCHIXleBxfnQfw7RlG6CTiLs4exa8gan5zYx
mLv50iE0WUkUKhl66WLIw6+qX208IZzeJCyHcFULIyeEeKnY0KswLnnEJM+KfXQJNHGpxze2FnpP
PSzSQxlYOccSjR6heS20r7IXLY2GGHoZ4ky1kdzRByeq9CQbifvG7/KdHdv4gWCEkN21SuAm7QTU
n1XjV0hBDSW/DMmoACmO82z1aUH5R4Nr9vnPCqnb7shkwTbgXKHmtn8aH/cd9mK7SKGDHPoFWKmF
v9I2+m20Ju+q9f8/ahEy8vV//Y/vsrhfzpD+93vzj0NT0df4bSL149/9dvRCNCdDAWM6Y4LO+ryk
n+6RjemYYanoQ3GC//voJfR/Ims2bRvpnA1F5NPRa7qLyZGCshnSyN+dISlIBD/vLYgNUBnQO9BM
cGqGpk970yexAV+xlN0fv9lvyg/I5Ft3NQ17h7Wx/Is986fuwX881097Zq5bhTpGPNekMvC7LcW6
t4wAHM/EaiKFMv83v883mUwyXvyjr8NfvcGfpA0SvS+18HhSzfHIUpmh7JozYN1bT7DZ53/xDqf+
x+/O/klHMW1Na/LYa4gUxfRiPm3NlpZfbTV44KolOb4rY45Mb5U49mu1p9qe8f7O7l895x9v1d+f
86dPUG7KSKkVnpNZ+5YkXVRm2ARn5RvA/dkk3fn1e4Ra8xdvcnpBn96kmciiV+TJ6DdHluf4B0Do
BwN0M65tkqwaexmfzXVwF5HxtoqvJLCEV6IjJYSQkzaDPOP6PjvaK/fignwH6z8Pz94bMEyEIKvy
GiiOH+xt8m7BO83wNKkQV1E59NR0frVUXBVZ8SaWDWT0C+0wUZocGCM6meTAcdEQnyTgjwSDkQhK
lUm8JPCpZrhUVKm+9RrI2UZvaY7a8+wSv6RT1qBZkY7gYWZeuI/E4636NUvOUx+srC35pe0yP6Gz
z5U78uK8u3BPGKlx1yI0Ga/KM5puDu75mwdlzyHNzNr6G/8MzX2LiNFRV5iVCsdi/Oh3R6t7MXfI
Gdd07+tNYBPUs7Kkx4EUk9Ix3hCGbhTIiP0ZDDr914Xx6O3kxzGbhZ4ziUBlHrML5mm/y6/tCaXp
3N2Qx8sUoIA38k7kMvGyMxScTr5ODiYG0Dm+2jlwKxtMMS1nRSE90jgz0lQNp7lD4Y17OJ5hA3YC
Zg9Vtw7Wkwom9BYmhkbaUTvvKD+yQNK/hA8Zqq/hERA4U13w4PP2zPsgFGFOzvFz9JCeJtns9GbL
5aQjnPZCZH9pto4uAkQhYXiFU76jhJ2bJcKbeNfuKkRVGWuW95QRLUu+IXSyYRvN0ehn6Ne6bb/V
6Ezt+yfFxS96R4L4Oi+3KEAZJ4xrYxHeM2Zrvoxzb56s6mN54NpaR6eBfbc8qMfqEDyMdyg1TYd8
xq14KvbdxrxI23HLZLnCLO9IB0xvCPLAcr81+9pJj9YTqhvvYKNALKUz9Ij8TR03PvsPMqzX9F16
zOGqkEn0DCq5rN7p739ltiUdvD0JCct4qSzHYz9v4KyhLFbB80Qb+xJbC/cLyw7EjjwacnfivMlO
ydw12bxP1D/xjpkuuuAjw6SGumg23jESZwK9r81nG1URQHUf6d7CKC/Bi/HFouMU3A0MCKEuHzQE
j+0Syf9iWIAJnJNM66ikEZOtJUVPjSCztcX4v/bJzyDDC2M6g8vcnLnZg84dSF7LdbRs1+FjfpQO
wx4xj4lLLseewR7ho9mZIytCioTkU26W5XvDpyHNx0sTr5S5v2vQwTgknr4WLzTbNumO5uxckKSM
O/QBh+zcWKPlmfXH0ekW6TFbtYSzsaBEcGVsVEdbwQR5nNREk/sXQeSid0hrQx+LVRSlzhqW+5m1
YbAMnokU2KAiZuG/FvVWnRs75a01n+sPc1kjLy23xcY8KNgrnAKn/zJYKOVrSRuPTnE3j/wZaGp2
W5Lj+kUN2y24FOmV/kSTbQBuL+RJo6Z8kefNG1xy3juhJ8k34ocZCgIPf8EMPovfGKvF0oJLvgOm
tbWOiB048E16cFyaTbzpDujOyA1KcRfWKziJ/p2Kcih1gDblx3BJpIjLPitRVlM8+lP5i/atOSdo
CsLuUIYGmepvLXtfy/iQtCzOXRgb37KrR/O6mvXIrPb9h34psQzzroNnZNnqq38n1GWIxusBAUCk
zYcNQ3HvlC21rTiQXDKplFrUV0g7OWCbs0w/Se1aXg/3JUfNZfE0njSaDvuMqf6wrDfVJVGeEd1t
fPk8ICKZd0hFaWrM6peSnZNzHGOr7lBfa5Y97rIYNg1zo9LcqzC5dSJZ3YkLUZ+SfIENlJFYzBfa
XUwnXzSDO4PGGForMpynSNGHJN0YIcdaDaVl+qzJd7pY0e8xv5FjAt8xuKdfbMazbAFPvPuLM5v6
n5JPRi6KypJRp/BixPHjia2OdDOxW0ks6meoXleGB8f6uX/2HqWTWLb7anbKDu7V22f7cqe/2hde
0nxGlsYJATVixZuAUXAACRaxIw6/Pu3+PHq5lRYshTRFZTGMSe6nFzcoWqL7gw+oYBXhGtDX9e6L
MYvvCAbhLP9fqio+P9206P10kvetwQxam23h75F3ztV1vx4RdYtVvJxEwdJfrVrQS/1H5fT5+X5a
RJup7MqdxPOVC2ObPaordY36fEvW49J07G17RFA408+/3qg3Ee/P9dqnZ9V+oiLF1WCYxfSsxUe5
N5/JMmohHsyCo/9CnCWa0tX0AvC6OoTJbwkj54zQ7FE2Lcll2SRXc1KiIBrsVua2d+QdZcA83kZn
gZzQ3gzO9+XWn1ezf1R7GcI0BZ5Gy4Q0+OPHIlelZLo1XItJBFt/DZbtjuPDfFjxwaAA75Aa/lc2
0e/P+PMmEmNXFIHBfqffo2paqDt8J6fsW3QwFohxN+ZcxriQcC6uT9aLjQZ/+iZgZrSuJkd2d8ZR
fc7J8jD5FyK+9v6WWRb0CzQN6VzcFe/69faK/9bY+L9rI41FKfCCz9vj7+gmf6m4/L8TVdI4+7T/
TE/+/e+Obwl24vv2LX5/K79+XhDf/uR7J0/+p66a9GAtaBIMq6cj7G/jbUX+JxZj/L8W1m6FBS4r
q++dPGu6S4akbauwuT+7fE3tn1xVDVBvUNSw//5LTPp9XYgO9U+/WcaPSzfWvoqtAv82debkGgqV
n5ZRihzSKkwiaNZxeU7iTPuQTmNkaPdu73pr2YjwUg2Juy7t+HC7druwmZTQcorJUCRczl20faOD
xuOX87ZAr6W3NgxdKUR+HhnpOqe3PtMZc5y7KlfOdpqNJ1nc366IRs0PXeYvlSZTt7eLSpbE1sv7
X1ztoK3MAjVFQBZdp87bN1+lou8E4aJDWHorv7aNY2UN3y9y+k8q7oLD7abw33eqFaakeiT7LsmN
k4HkZ9da0bCLQgZcVB6WhfzN0AG7oYvKAOXPxooRmF3E/OjGVb/9tN/8wbpd/YPPg48dkraJzkAW
P/v8B60O1Y4dxQkEI8gE4PrF6yr3GFUevdMeVeF0kz+Mwy7Vy6ffb0KGQwJaX4KUnH6jkk00UG6K
rWyihLeZnB3k2OVMnlXapp+G2GkCEfV2R5FofbMgdpWlgYZh9dNdtGmqVdhqvaOTNkKMsFYuIjNW
zJmfhvbJLu3lr7fATyen2x7JuUkgI0bkYOOq/PFYb0ca3Uir1OCZnf0y/ko4wrC7XRRaHNFBVYbv
1283mhFTxirDmIECFklGkGFK6GSGO4PK6IThDeEv09WA3iaGf8xFuvaAoRqbbW1uMy8gkSO5XVq3
GwzCVVSYLwTrcI9aRub2dsen37nd+Ol+N5n8kXJqLWs1JSBGI1mClkj3EifRSs189SHWhL4z/+o8
Pm2K38/jt02F+AWyLnwXWWg3+sunasXVh0ixWwPRK07oTZjo8X1vJu5ulOOvHnGSZNsmbJhGz/dD
mJZLPU5ZUxRN0++92uBHIPrDGmkONahmvRHqS6cBthnTcxXqmJHjNum9Rd9n457vhn60pguVofvR
yMOj6F1rVvUYumqUMDg0pnuVC0qZ8dNvTo9gj1hTLCM6pXH44BM6t/GTLj7dbrpdKFPo6q93JOvH
2sqwqRbQqasC1y5wTMYkP+5IeW2oTeu58O7rNCSaw1UPtwtCVdTDwI9zX9KJDpNTb5y5lfyvu30/
WaVj+yKH+oUjDKpsb3jt/T68L8KxvdodmJwsCKv97apOYidy1JxKabo3V0prHUWsJW5XlXwYj9MD
2YPUXm831d7b7cEIOP3jB4vD7vODjXzXf3swdXqwNDYvt8fpoxS5pdS49UZAImE2WV0Dy9WcjgTa
RV+01VWWGwWBkfIUFUZXQ4o9ZrpR3t9+tamYYUZlEexvv+qF5G0OwgMlNz0QC0J7Y42slW73aq3c
n4tOOL89UIrWxBB2er79LtFx4dyPe2Vzuzr2g4E/vUHGOD0Sg8YSBY8HEm96SapkintJ++1Z5Lz6
Pk/80xMaqRU/fic4coC+UMk0AqaAxPanT316OrMn0s4JG9R8EjLC3e0iNBNtVUnBS21kWOqCUihk
AEaasisi4w4atHbMKtZs7EzuEZF+9tAinra8Mny2XFfb+gUe4ZTIAaghC0N0qHRbWW/3DWKB/e2n
1qi6PUfFnQgtkqXc+N6o+/Z0uwikpDulVq7NU4a4y9ttdWK1p3K6qKv8S2AWiyAgwYoJrHlXslsd
u0Lbokoz72435SJjRZ9qIWoybgvLgdm6ZJPqZ3b7iInvXjOifv/71SIJ/UVDbum80D3ab0mrbInX
RskzXb39JFcvNZE8bLFw3uDgfCSh1EDSRcJknY/3alFl+zZDLus1rMO12i2fIlsu1/B+g2Xcqwad
mvapyUyn0JvuBbSdtWqCBMxTGWATSn0dzYzsQkHjwkp9g2zOgmZc0NXVIpi0GIHoqaLttKZfKAgF
0u3s+0Ua+N/p7n+6c6D7+3HnQMaHfeXGKWdyyk7y4yFBdnWFEOkCAx3u2zHR5e3tQtF7nG7EptP/
t/xmGyjrCcYG3XWwbf2YENWE0J98U8Mu7NmQaZoTq011bLz4SSTRmoA65YDZ5Nn382ydqK58aIdB
HtDsGvqmGWQS75m2t2lPzVK4W0Ue3a3X+uoK8Vu26I3uGmlmtwhbOzjrJFFBYu4g0loW9nEjKCV2
ildTJNlRSQdzJ5XqirGwfXEbbPVNSO2UALZoKbWuaYT/NjunplWvASkeiCDLndtH7zMNoK9XFQvV
DaOzSozfRPWs54nf48/S0LRFrLCiUREbPytIZ0zoV5YCtXDrR+qW1JDvFxm6WgnR8kZxbfZ2Vw53
jQClXIajyxukuSaZ8IkKsy53oRbhUiY5kmRp1UVGZ3l3vz7Ow8n56VOlZ0GhrMGK0lVFMW73fzoN
WmWij1DSZSTMBC9WvZJtwMAuzcZSHvqZV+MdcA3reTR6qhgbZHZvy5nj9tnOHYlM7Vv/oQKLR22I
kOkOzpZ8yfRevuiRxAS3btOl5Ss7t9C8+8AmG9hIe6gAqmKAVXaPWqvDsgsrCc0bhn+jsknFRsSM
Lqo/E3eTqGr77tboNab03izStlbud6iwVRpeCSokL7Ry8k+aDmaCrD5G/UAD0q0Md5ObZBSn0lyl
nAZCVWbHxGz1JXmO8rxLG/VC1lfYNNqZBMGlSBr33PapWNrJAPcRiQjZl6RZ6UrzYBmldrKZhvu5
6Z9GOyrX6RB7+TwT2is4ntPtMNY3kNu9VmWaO4nH3NxJraxhrD8kjqh0ewaMVN6TUsLbNDy9WnVm
3OwKxCMro3uofbPZulRA61xV4BPjq4212rwoBcYpvFzpfeEF73nMEUzm/ILdOqsd9nt124yWvzBU
YDGC7rJUB8dayfJV0OnlnBRHgubR5G3V1C/mFXoEoldUbX7b0L7sp+eqgC1uaFG4rBWLT1QFnnNo
+94/l9lWybwG1npH+1jNn9WEhrPfRy+q1XmLwCWIrZMHusB65x8PM6qlYFEk9NaL0qD7alfg5qbt
3ocDA4XQBt5rFi9SrvQbm+yyRa1XTD78AENVKRIbF4eJj3Lisw7V0WxCxhKeL5Y9KgDTVY+FJOr9
ICAX2VGxq7XAxFnRvpVN2x57TS148xJmsb49EElu7kCBQvehvyLajzGRLKeRe1B4vcsURomjmW4H
7opaAxNrbX0jXFI9UiqulRzTklvkL6ONdKkjDvcy1aYc/EISU0R27OqWgBxprJaRNQwnPypnws3a
a1y6hyDym6Wa2MSeSEurDpNFJAnvziuansEEZSG0pOHZzFDsB6F7KSLbXNweFO1JhZrJNhwGc81G
DgY8XW578QA07bsucM+uqjwXtvoI7LRfK7anIhrOaOK588EgP1VjfXLoFTzQResuWyKHTrcLgxDr
eaaM9H5HN1sWDfLggOhnuyZ0fcyra+7TRHUlbEVRCnjJK2NcvIB2ju04Siuia0tUWeBP2Qvwz0vz
ILd3eV/Wdzo0fsewAhpfhuzonuruRdd9M1wVOK1ZNk4fYibW046MegQc26gnlyS1DP1JBUYchk6n
jgDpSQPmAO/KaJ81Ff11GDJTkfx4R/Av5qusedBzf5nlyOp8rSc4gYsoCyNw97K+sFNb3hutCSSl
ITZW2rSa3lxkVaruypatKXSBpwlVoVvF2cHM2wzOMVaXsTfDJa3R7ChPe6hkN9s+8bAeqgY2NC25
s6XubozbdReJ5p63pKxFoEuLQCP5IiM5Z6WygCWK1+yXNjmPZOzudKnUD5Hl6wdz+qlYt17bgXxK
iansO+MeUSmDySBiLVlv6lL6QAXNiSqrpHGm9Wx2tvW4gIvjLkQzhuc2G8XWSupjHVnjrpwuXEKK
Vhq8Hr9Q9J3VFOiqm2hiUiAtboqqWN02SM90oEnUblerCBN/fcYAz/Njz3uKujDA6dgynRed1Iuf
q0Q1SS1vGFHtaIw4KYXMA9VevvSkIEemUyabrpceQiQlF7Wyw0touE+cKpNZMHiwMxCj0AJAHOdv
KpFx+I1HnWBeTnKBGn0UKelAuRDuEY9ot2hHDDh96vcHtwZryZp3Dg8Xp3pqSWCgBulgTL5VtTGY
MBp1s8qrqNo2uv7chZq0spqw3QrJ6h1KKrHUfQV7pZbvEYeJg5vH7JWtz3gZ1wJw3/LZwl1UR5l+
YYkVl2tirf15qQY+4YYyEZEhQEtZK7dShDc2QrK67WNzI1xJnMLal/eSjBu7TMJmRZFgOCF+Vwgd
Uh6lh0kyCmBGZ0Q38BFamP5Uj4UdfEvyM2vTuxqeUd0FSK1i/UuT07UoJDU4c9p5KFVdIaBVfbFB
oT33cmbOZDtESuThc5BZ2C85qUT4idr4KgZctH54csMJBTP42sofDWblkjt39e7DrH3/oFQ9KzdL
kzdYK1IQRSLfoqWCeEa61oFWxaNUF+GucFWxkvFFzdIkbsg/NB6EVdVHjQi6DdA6lzQY753X4OJR
CIOd5DXHSPjhLpXSfp9pZU6eJsPPLBA7AwG1KFP1IWiIC5eyziSvO/JX8VS0tcQkrmISoinX4C0g
VX4UYc5MqNAJPmGUI8QAcE3RqnXvZvTXqenSpgupyvl6j1oWH/SyVWdValkL2QwiR96C41WvpJIj
DNCabgEpzd23bfe1JQLqGEvtKUkJpuu0nBFokjBlHQgcCZJB3nqeehhtkOZelaUPhhRdSDDjbFIE
766qbnpgKIbo9QMBmYD2zcBdRkODokA2l2aUShsAQK7jhxGrtSg62JgU/WGod5MuOxIk8RZJBS8o
cMVmMCLKA0vZmd3IQiux6Lj4xXqsZXs7eILRe53ybnUlOHlIGRea8n+oOq8lOZEuWj8REXhzW963
75Z0Q0ijEd4kZALJ058PNOf8cW4yqsZ0d1GQuffay/D8hNVsHkWUV/jHzcXdW5YZlwU5R0e44Sb2
/qnzLtXRFb6BE3cwXTLVYtvnjf2+pHR/0m1bEHaNYjYs37omnt76diF/u8ZEEK8kZq7HVrc0AvI+
yIp/YCAYbAvPn57tcCTeNdXTJZnjDo8g6yttyugczDmbQUUCjFuO2a6Qpfdmzu1rCp39kpfRAxh1
fu+aDvwoAyLz44mY5jRKnqosktS60SZw2+Zczl34jktGpbrpEVj5tQpc9Hg5QOk8fPnaHn8o0FPU
zwXev1Rez2KQB/zWD0GXP0/e1P0u4SR2+IDL4O7nRnTXNAOblgb+7IN4HWK8UfdE20ExqIvqGjSl
c2y8Onxoaw73hmtSSk1Y0NRh/sjsmuM9q6NTHKOvHl18lDxL2OBUeIUlxdQg6FHie1V5xrEdqv5e
9GWx7WqyoVvHLG7Ue8WtYgcxRXx1an5B7xPWh0Y1uyVzgf2GwCiqJVVwP492ejM9q0djiKZjj7dy
BRI1V1cC2gn78nXIXUcPY8cDIJ7R3vrQ/5hiZV8qO0leykGcI41iuMlg9ZtW3r+AOkTPAaQFWaWb
1umCX4UPgakJnKtXWMz9u5a/syFsvEEEW0xV/4Lw9C50PGM3rYz3oaLC9SN2JqmTrVCQMI057Z+M
qsOTMcLMcQxh6iPZOoga293aLsQmFmb/QezQox/aP3abN4DfEdEZk+5QNmO7FUegiCou/qiqJM9v
rMorGPlLg2ftSyvjo2eRzp7M566TydYXOWpvAm2jY1Hh1qapuG8R9wEG1/qfXC6+TO0PCMDBJdJR
Q0WWk9dmaISKY9zsiPbzsE8EUBNRxIXguRrrT6AA62anPMK2xvLLkqO/pVlh3yr7X2lmYiXmdNZN
sfPcBmTQQ7Fw1XvEwSJM/IuZpOOhyHsCA4hz0so48enHe07G+qYFxduLPpDXdQHSmDhInuOYQELJ
OOJojV69n60UW1yj+rQSGKrZZDt39BL+zmhi8xd7CLbNLrYx0a8mUEv5Y+6FJMS2HKoOB+EJwtNy
Y8lDSx7mxeJbuOgRS6q/F6stq1PsJOY1or666oqsjdiNL5VSw1UM3tPUquDWRMObRCBz7fvJOMPO
H6KSQf0CbXTLMsQIQYTnwADQdYvLcSZPTki6jYpAVWbTvVSd6PeNctH19VGjNtacpkDBZZyScQCM
Sh48zxzTnOhWGxgFFAPNv+gG+0lVyG/87l8nreQpnzQWUEnTTdx4Pil5VraoVrKRECFSOVHVtFfa
T+woQwvFCl7cSvseWRf5HkHbdMuWpQOMUk7SPmrhQgnJA3sX5eOPbORgaGks7kMVfYuQ1UTmEb0G
tBMJsYjGi0ZB4XtdlO1h0jyjPUOWziCXohxT696EwatRYllQVrJ/bgzTPRRTK7flhieHLdzW2S2c
SGK3Ixd6lzGS9p6WDgrAZdFMVEhdBriasuswiuKe1xhqjGS3bwDHxXHyEzrXIoGXpklYXtyIT2Yu
a+4Uv6dOICIYSXBo39ZlrKPw4Pri2SDhaVT+hGlc1ZLd2RDBVE6aeFgzQ4UYBzjG6ggmeVY+2mCw
jjXo6UVmwadmynZK8F5GvTHczcGqnmqtj/GAsUA/L4r+tMX6tIsw5dTMaWz16csR103OMt3LCYVc
eTTICzo7BgQW0RLaONRkm9Yp1AsLxf3QzxxITXA3QuOr7dPmhPEyiopZmHLb9ghTRswgRDNOd+nq
fmdZA9Zx/68KjzVpK00zEwvS+CeHbMq3uoUFaYhDLiX0nyDvT7LtbWIFOGJTkX9UzfjUEXJ+Fd3Y
EsNEx6Gx9BgLTup50OFV6PYxqzA9hcM/ZlGpR3oMm8z/LtLvZazhM40J+aFJnnzgeeHV5SNog/pl
TGtxd5rme0nCS7kcZ46KqjdJtqYF58uoVL2dlx4sLRRlkNY/CzvErCr0ydrWKbdswW1g+/uGmfwn
TjnPfqidZ/O4lrJWY013u262KaHlF7+d1c10Rb1BTc12aVnZC4hJUQ3jeYQQs0FcVL9h8CVOJvja
tnFxr04SfQ4c2V/D0CEvNyhObjcxZMzL6m5q+atohT4WE15Dnj27+9RozavToeQWXQSO1njIuKHW
C+z4UyYWdvcVFjI+rBscqqrsPLB9YuiJb1Vj+CcPduWcMO3rqQJJPmiCiwxwgcsz8IWOtpDEsE49
ypwoC1UPJSKjwL1NGb5yamr0341z/eENxiUltHqNOSyVYCjxOYhGqvRMW0TIlp2AQ4ib5wPmXJWk
yRPBuTegIRcGFdVukSXFXUZtcacs/+30isA5Ww7UnjIkzpUNfsIP4hSJX30n6PVU0twRtTrgpcuP
R7ZAD175FmpjmxRd6WDfIEvnVBYYcjZmzYGSVwxsYjMgkIrgBb9Lh7OR8+TGc3KvBXCxl5+8gbJw
XRD20PuG831qmmrnKxxuqPTEjv9A3qp29HZd7ePu2Wavgz8aV0aUgLdT4f3d0mzbH7dSFij5fT6i
wyZwSLWJgyFGdcpyzbfSYLooNdJEkgF/Dgwf2VW94UGPNjyMuKZ7YHttrZlWIw6gc/nk5D6MIcMm
EPxwB9T5Q1r5fOSDJPdO9wSK4suz7RqHrWVZ1lcDWb37DKd/vt3YPZQKhCS3svReB4m9Vz3/Yp01
GSYJUGE9psA92d0JeUbDYcqeAkwAJqx9uiYPHqLQ06P2syfzW5mX4pvEM+iaDBDpBvs9EVx+OSTm
C30TLl5SRzud+V+aWd9b3NrZUzF4J+Lzwm1rigEPubm9A4lDDYyaR05V9gSlpUYg7lxxkb50rjPe
a6/vXjC+xxou9Q+eDsznKMxxx9HVL5XWw782HeqF4L1/MlGd7LCMjkafvtdysp4TK342MGTeGTbZ
GiI2o7vbUi/SwV7Kmh/elfjNdaX9USXUW2IZsNdMk8+J9wtlNR1U47F/kznz1lSNAOQanK+yQFXo
cSpthmyCCruUG1Zb+vfZCMZDW9YYhOhuZLQYHMdm7l6Gziqeq1FcWoZBL8rI9Ik7EfpgWBlPeGVD
2ZZ36BEgXE3ECRWN5iFs+PmCP8XemgVuSX7gmVtfCdyj4cynV5Eivk24pjvFCAI/VTODtToP4mCb
UEATF9ef0Vlod36/A74zmHIp90EIhfvwgyY8FJxMm5gw7MxImgsFDw2ZzUR5Ud9Oee4D7bEQET6c
piD9IxokPjVRxftqjHONQgiROk9Mqnv3ttZuc6keWVVZp9muTeNSlopZzxxfS/tLaYdzSmcAnGPz
WcZtQ5gii4GX1nbI4Hpz9B3nJSt7XeK4eA7SruOLVI2/dUxIVmXdn8XcuH9nlTwTJ9OeH8ZIvllm
9fU9nd0FwrTnw2gEMyVew6jLQvMuGlKMg5QmMjQHQ+/8Jta7pKmLFk61sZ0ySH0yqo4xhu23peDf
WArHDCzc8+dmxl2OZGgoh4ORYT/YS4wMHS32VjfmT+aIBJbw54vqbbSczqz3KtDha98F566d22s9
59MlnpFitsGrnHTyAmg2gPyUHiVhmn0PnZ/Lt10UVfgZEejg80ztgiTudmFfDNamst1T3ca0E5Zz
rx3vX3vw7Q9dd87dnp9D0ZNIbHWYSiV07z6xKo9ShPMWMB9H0qYjXGfoKUFz3RFzWA7H9ZtKffvb
UvydrHBqMGRh5mPj532PB2Bue5lJx6U3Efk02+fJ0O/atBt6bTN98zrnFsh4PqtRPAizxNxr0um5
rFB2T6r4oeQl8bLwYJbKPdIBFdem/YpLUd2Fe2/inpjQKYowu5q+WogOl3pZctVZB9u13w18B66G
DsN9nUv4tRRMFxqie5Yaw8MEQb5bzuvU0SHRTIlbFjbiVtsd3uJFQr5k7l9h6GCT4JDgjd4edgol
ftpxrDitmz3i+lEYXvEcFx2PhEEE/PpW9jJ4ZNEXzdhwi5NmvJUS7W0N6goLpD62UhUfWZkmL9PB
m/N7ipP6b4OUPOq6SR4NKlqckgvxLrNwfLU7bMDYvoLSNc64N0S3PFagtik6hcSU/iNbFoNCQERz
erE6cdANl3DtlqYh4sNMHZrpDCUYgG66t5t8IEkneonyEGuHORmvodGce8NKn+w82o7c2pd68kuO
UpYEG/ebmBwq2TFtsEjiQxH0yeRZqH+LKPppFU5xtK1U3zwSnvgIrTh0UIxebLLKt/M8YatQVReN
bv85rCBMswvOH3jwPAVJ+SYBeJ/xLMJBDCogZlZ5dBps8Y9LMMuTCBoiBHPzY6yS5NnrMMxvfIlJ
qWEyh3fYloBd1L2p+SZxF1D32bpBxfGuKX5fvej6pyJNmT50Y3Ck/7APgG4hymTpfBoKQrSXXJhJ
T7+dMvtZ+JX/qltrnyZuRTfoO5/wmHhezDM1y/TqZS0gn8W9zIn1ZGYifw0o/bHZyiKmDNR3OXkG
Z0jWP+cqtD9wKMH5qHC5tTUmtj4tWpBV4t5Dl65HUAasjkTEgLeH9NlCGMffIdRlhOOt+2+AYf7N
jGDZ4CRwDNok/cbs8q0wGB2i7juGHqYDuej0xmmc/px7ZO82A3yUJpv3IuRG673cehbLUgb6Ulbq
q5FBduYmbsiUgpzPE4xTZp07R+2JZ2TU3nVdakVr5We2v0vdubtlrYvdKsjiXkS+IJeMMVWfO+K6
Dlb+LuNxqOLq72G3Hnu1b9MXmhdZt4oQ2q64TfXADFCZpxFfF6NvHML0BjyXq8ncMTeCG+EWI9v7
BGHc93HoH0rkHiLHKTCalmyBDw7z4OfZZ5R2CwFbjknqE+aljG9uMFPzO9F8CH3667bxPq1iejDX
K16038XXKCr/rLwBV53asodqwy2+jdKovILq2osFuZkdmy54a8JQ3UanJS3CTY2da9OxGqPRP7Ks
20U+iU2+KpB/1Ix6NlacfKuSMb3MMKFwhZFMV2a/O+DqkEC4CfqdZ8PgH0BTtmHVzndtOKfQFdF9
XcoBbkYWpNfKzbv7ECfy1TV1u0Vrjgt6yz5hJN74qBRXKK1wdrNa3FmEEXFPhOFLHoeMxeVw5KkJ
X6Jq8TSWCouwwE3u/VK+BTHu4E1jbxKvjjfrBU3LsXoC7FRXBjYXkVNsdo1Pdb/yzCZEZ9sevGhn
p64ItyG3z6bvzRmqPK01+fLttWePxPXE2ZfLfVe1g4RZkLAz2fmwjB7hXXSh/PI0cX1RwtYSLEvc
yERsrGmP5SLRyu41DUy2xmUrWV9FyyZZZEQwj60Vb8wFfBnGLrqEagZE9NJxj99Od9P+xDhNC8Zf
y1vb734mIcy7tes1ISopCJHANLFgutjJPLolqBxvbin/e5VmvjgLBFVZviNJrVnqdOyykjuX7od0
PPKFu7A8K6NEhOC2xxnR7on5Lt5jowuMmgMj3ewcSQGMmwifbOdfExvGHfhP9GZYzVNiDMUPp5mu
cc9RMU2++aRwBjjJWGWXto7Ke23Ia6dJAzOCW2p001WCAVOI0TZ0sMUvWWGKreW1b1iXlOeyjt7z
0vPpqKg8OMD9PWyk5NVnMti3HhBfcW2LUr51LgbDo6v8Y8K8+A3z4ylMCSCYG+/XiOq51+D8LrZs
doERIrYbjLSWkW7tG/a+KWu0GkkDLt9EwblELFIus6m5jtx9CU98Ayab3T37TM1nXvlA5nV9leKe
dHWt5k9vO/XBmmPvOi9LtoycuiF/stKmOmYLw3TKfecSp7O+EFcbSsPZSj8v0GSB9dgG8m2cHC1x
dCcCtZXVuc95Crw/R0AqVtAUANqUFlMaGCflUhNCDsPsL82iF2pkfRIRaYegAMG9Gbx/y1R6x/Vd
AObapzl+yq1EEVcWNTHEen726/kWBSI/4+1XMYhjiYIWV/cs/cZp3d/rZZEI/fyoBcvUAbagnvbe
ZaEQk7p9s+d0zu9t55k34O43YlfZNQau1CSL7zbSsYJmpikWg+Sq/Ew8v3iUDpV/ana3GALRY/1H
FOTv8Cg8NHV2HO/jhb5TBbVxq4kvCfy+u6RZHN9ct81PZuK+OkBXDK/bRF/XxVMkheXKig5sFH1/
rPPs2TdUe2pPOOa0NzcvxG19JdPuqU3n7MT8L70RZJ3e1lflnJZH7du/sBPozhjBvTOLnh7r5gMO
jW1rOsWHxi6ju9GN+A3l7m19Z4FFbAPpoUZZtnsJ1xaDrI7To0ncetcxm76auU14jVxeunhRbcSy
3+sFPivXSn5ZfMKNrpWl7i4556N20sMItyzdj93IyW192P2c4ONTRW/2NHRHk75hVwWoPFU2NJtA
SdLZRQQxL/Yq/2xrJhe+DK/1snizN4ED5L/yyliGV1hjOrHrXEdcosHZnHNq9PyBQYeAr5QKW3GZ
gFwuhbtBwOwubhlsrGPSdYkJA7oV+pfGROG67hvr0kajOheqe0sjRa1X65dp6stPCyxFDwIdoOwO
UVD448Jyeix0OFkXzXG9BFHot3uH6fZ29q3QJ8bCwqI+7Rb6LQFspu8Hx9wee7xH2+BWJMlkHTIz
MffhkER/0cMVQmTHDPrBvnLAE7PJPon3TUiREE+YElpte10Xqj328LaM9+lQ/Gn6RFz/t/SQy8l2
H16FyRSsqYrxdV2c0HhXCIaIJB6tF5JOB+0OL2WPqlEyRt5GY9T+quPplInM2vVl6xw8nsn3wEPn
BQ74GsJeD41q46Y++VAqyNFtGBLt7UIDXim+QWQ4h2pqv5n8xkfoTvnfpZuqo7KMH2aX/nCNGM1x
xxg0SBD8eUuIgZ0z+7fxr5kIiIE/MQ972Wr3RQQ0PH46GC8Dx1niQ+aYlWd+9yq4EkGfpLfScPZQ
8gnXSOqMP80R3oXWtFykZdW+Va2H5dWCEC4LzLDmZjAi6x3vzA5pMrWGNCFLDBpo17CfHTXxKyZ0
kV7F7buO3f7iZu5LhtPOyv8r5/Y/JuD6dhTt1iUm+BpHl2xip0ks4kw6m9lgNGgJfZKZ96zTR5qO
4ys2DPEhD5nitoG0j83ItCMSQfZSYr54nBqo6KPU/4G/eOSglqzCCr6DWZ91W57/d7gIGHancpyv
2cdaKCXYBT2Lonn2kq5FYelNp3VE5KJHDIV/NGD9HhM9pgyZZHLhkOqubqrOYCHxYwg2gR4sGFJh
Zz6yhaVedEZ+jnM7YdSCPX1Q+fVxHTA1XlOdgpxRrjkI48missiW/q/KIPCGac1QrO7ikzC6/jDn
JX5tuvudqV8Sn6NLVDLwr8HjthWcqavT8AQ3ovjKBIwxPejseR0Nt218TuqfGDbVbzibga97byRQ
o1k2F3TXVuFvT8zho6ggZM+0Ui92BIVMmSjterKpci9ZWGVUTZNzH7DgvnZTQv0B/xMJOWX57u+U
z8/fLH/oL2DGNAJxh9uaOZMakSlxQRaQXyT296HGZTWMlw6CB3UTBGC22YJeryynovCZoEvEr2u9
ti5OBIZPtQQCPkPxTm0t2URj0Fodv2UYhuIgP6YEJqSpuW90EpwHW/4a8rB6dodlbB0Z6NmYeHqG
QOmsLHGu+r586ar4l99LIhVGZlGNijj96SdbsYBOTLJ/5oMA5ar9JyX5v+0FhyhU4t9D6+t/dw4X
Xl/MBm7dxhvz6huoAxXpdE3Nmcqu1JBTK1ySUp8bo2Sed4Q58xoApOGgFVcchL69r3+vk0M3zmIc
nQkL8JO+utYV1r1F2vRnkuQgetl6OHc+oekuli/3QIAal4ERHzMAnj2d9vhutlhmz77Ls86lmKzJ
e+t180ubmXEKGbkd04LIoPX8ty0dn7DqcXeV2XzvxmnYewZJyHka9DenrBAgJ830BE/8Ab+veLFc
9c+UFeoCtlS8REoAT9UWemCFNDkjbnpyZP0RtZCVbIg9hcYDGDpE8hTZgfGozKy8TvDZekloCgVp
i2qHWE+3Mv9YFkzcVtSJyzDeTs51NPw7KvvLycLkqhYg3ysF1CSfCTi8edwta8ZnyyuoO+U2SoyI
BMBzvJCY1iWhDrrmBIhYSVQiQ2nDjcu86wuoYz/PxXh1Ket3nUHGQOLJ8dqoYLgOAf2bOyCBzQy7
vc9hIu7WsgSqPqRhXZ9FkUxXK7bHK9zZz2gYfR+B8Ejg03LSrouPheXONajK9jCA42MTdt2zOZhy
n7ktinDbfZVurC9VWqvTX86egP57iQEbb3kxHgY5+w9EAxgjqjqFJlOQuNKZ7UtrwK+0yqY/iWLg
oavjhZyE29du9OkgMCKjnSkwaxaAzh8dxl7Xma0PzTrQCiSG81pCr3dtizNcGGl/3tcF98WsIPNu
E2KwGiCGS2IVZ8+LY6Jw6GqkQLa9skGp47GkLpi3QN7asJfPV3/pHrrYjm6R4BkBgTlqSZJTXZYe
TFSIigtJw7dMphPEHZJjrBto2kbE/mJA/bIKdNZGdkqk03/WnwO7Q51Z+EVYE1Ottsj+0sPmGEf7
XGPkqWz6sEzKcF/icPgM5ck6JAKmnN01J6QJimoS+4kkcKZ9NzBKSgkJIDmSWbjZ2bolOwTuXVMY
+GcI07lJG+NhHbd0dEXRXeyWRmkfxtC/ZTW6f2+0fGZy3McG+m2bLdZeiiQxEtJUivRVBaijlReo
N7iQ7auan41G+xe9EHnyBOC2T8Lw7rBNPzmQosrK2Ohoar/nTWjcYKFfVNy1b7WNR/1UxtW2rJV8
ja3gTEQNNUTnpne/cM1jh4fjGXe1+aG5C3dW/k+k3OjZdW3/OFAinM2Z4lvOHC+5BY9Fqtw7lipU
sPgzhx/kn0yjkexjmXwdQ1ynCFA/QVJ1N75Zy7d2IBu5dOxy38+dBbUJuNfukFc3Xn6AZ6QWViUh
s+vwvBJMKrzYeMN3NHwqm5Rtzub0XEeQgczw2vJK5y8vMFLvox6tb7ELfGGzO4bSwR/JiL6Y1cnn
KichsoBp+zYiDNvg3V4OXfI75kzcdr5pPs+VO+5bWD52atofSZecXOz6XkYxqFfmkUcPjr+S5viO
g+XRtzvrpAZcVA0z9p87ReqxN1GHYaE17+elSSkYG7g0w38/CS24eHjL0wYr8sXDDO8eGQHe9yKv
90ragltY1f96tvwNPLJZxyN9FoTPPeQLhfdfm4xwU3T136u+N7AwZ7ZzJD/4t6OampMotp7WpcBp
bVvV2MMLM/09Y7f7nrXIF1qLjLTOrTZyxs/Rt13JdWjDj8ynUjM769JJYZ8gmPdfliAKDxbqh2zY
hEiLfBhOezVE00NzU8FrKUGmxTTtCoEDAg2V/YGdInJ/1f/QvlmdGA61H+QNvY5xOf/CBvS5McPf
U6XZeZY/tHMUP8RqbmZsQ4yeuWcTvphXgNGTE4E7wgS197QYYu+PeX0fiu4JpVn/pEw4oSKxt63B
TGauECStRDWoSzVjB91BrrA/htpOD4XpqkfgydOkYQPmC5U3ttQbNFF350ww2hswBjrYmjhvfqvl
Nvu+HPQPgxlPkLoZvGjO/7ar4OsYcNcjKFX+BNlHV/LLab36bEXpsBMOEq/JaBo2SCrzdrIjwgQL
n4whL9gZ4xi82GZBik4uDmYIW0+E9b0c7fFVMkO7hMZUbB11mHlsnuvllzXDngYLR+I2lJdJ5nBT
E7z/mQuIl9Zufw+A053rp284xJJjGGNqZtlOdUVYQtECJe0sQGLPyq++WzB7t16FdzAUqfAFtKHC
h98gtcn1L3FF+xCNdf1uVNUfu3dG9ik3vRBFizuLgVoiG3z34o999AlG8EmkSPyEFIfw84Il74ev
IGZurIkdfYtpQbZ5AHU3M33kHzpN3ydLZC9GSOYGWZ5PdWSdppILT8g4isd2xNqzCMxkH9iKwzXL
mH43oQ0dau0JuCshtKsSVCK1xm9pjdIBwrV69kTPTAhTupNW8s10pIELLHul58PNCI307BawAUzL
pkJJvfKHE2dIoIrcOHhJwAENWfpVp/MLUEn71hvq8L/Rc0QVvUG2R6oixMO/j2Fje6Tdaih2kOjG
bRV6XxrqGtkZTRreal2AEtrZ7zrT1a6OfShLRZkfeFLPmRpJ+1gmnU1rPOWTF5zTheiWpupreXhO
no4zin39p5Zm/CQ6I35iLFVuB1U6h/WftQwIIW7Yd7sN/aeWyNccdgHjhDJ6D5g9UdQ21QcDoMXz
pwy+5+IzFC9aPXMozT9TR+H9mbXtrZ2KV0sbPyIV+XCtKvsTLvIuk3N5KQezuCa58RSGdXGy81Hf
zGUZ0r466cx545dpMgoKchuKit4vyWdEqMhkN2v54BMve1ScvdtpCrxnNE2bcZHQrIu36GiEp92j
23W3GlSFATULk07jXqbFJ/LobTNpnHGXKzNVrbFQjxIMQOCIR8tiRtMFn+np4oCzHxLb9DagROYD
pWnxXiVNRf6HhYs/BMbTOM+kApiW9zyY5XcGR+YFDZD3vC65du91aaqT390sOQxyEwJBRLLMvpRT
4UtUqOzqq9Y+qsxOr1GgMSyayVGu2QYojxdxj6qmY19k3XkFdfI6wO8EQ/ITfr8+gqlJnNNQ3kgj
hvXACF7Euj8HSwEp1qFYIeqTy48oy8i+QrS0r+srYzQlTTtoWl4dvc7E6RY/Zn1bF07NhEw+6DJr
28rA5L8u1pnAx5NQ0on3SIivA0XLfRrq+Q6cZ84JPKrYxY5aOMcVp5oXbTEw8JuOpH3uUVLclM7O
EtXtU4rrIwK4XU9FfV+o4Bsir/8pIzld16XInf9eVcurWgTgos6wDwwYflvYvq6CMVUWZKy2VURc
K0eXtBwobHP4FhU8LJLp0QCT4yUYcn3sZjBmyCM7QyTejX9JEOOyAHa51Ffmd9fXDHIaLMWR+xI9
AsdjXda3ZvNPP+r+2iI7wqen6Yab4+oXc6I9Bzb/7Xd6vA5TMF4tlU6nYGhPokxm7gUaKN3bPfq7
5X1rYUhOxn0bmikD8mTImeviANXUfb+BbJLd/KmuloEHR0hADFA2NcWhTiJrI0sZXIdlgeUUXHOH
FrSax+7QOktkpT0/RXlhP8UwPp8SwOOd70NIxKjOPpaRoDtZJmOmUzjkdp+kE+oHSkIbgsaT32r9
SBcFae1+zqj3GSrb8uR5wye2Ch5a1MB7MVxQHkJ5PD9DvCiLb1Vgxseqb36WnZVvsR1uv+qIya9s
Q/dWu2hUsjGB2uzp5uj2DIfXOcQ650EF/0L/6Rx9JRg5pOPERSzGSw/nRkI/iPHAySpaZ8FYcxnn
m8uyov9ZXAdHPWWI85CCJsP/XbohhkSncQh2J5OmZhk1jB4kyJi0w+WN/QYnxLjqlRjn11iL1SnB
sCsLQdq4HrttQsZaPREQVDFbpkK7rEsDKfCibOIs54Cpoqz3ZTIyhHHN27pMrsJKa6GC2hNgjtPd
hQzrh2tZ6db28xBqJm/L1sWwaYQYGjnStTdugu1Nz+0aDSI8hzk48f+DRddXSEagR0iXhKr//9FV
sDa3zGhhUS8zjJV1tC65Lv4kbYJ7ylwWrxETspPt8IDNJDBZZUhmYQlTAFD5Df7VJ8Zt7S2r8W0t
Ov/V6LFraofl+xWS2OHUpEvClXC3FoD/qwfTHLuatLHwvOcoKh3kjnFGOl/Xub/i1MseK7HANvxf
WLvfhzEqLmqx7e8ickbHRSIRKqZaa1060IVtnI4kF28k1CuzqmovsSM6TmaeXpIxIoY4xo2vq7Hz
c3yJC+6I37aJCHubTRjZuZ09n4FEXsCU5MNQfn6AhICJm9LBA4NsArRClHhHmF3qdwl23CKqeDXy
hoSoEL8sfDmi535S0U3HfxqXkHSoN+mHnXgTzwgIPyfweuDg3ICDXKyTXRo4H7Op7F/ri4KoobKO
a4qsnIvGrHXcTUOCjbZBBquF+/xuGseJNLDpBuTsT8zoiGlZq0qXkSQ+q8XGKPxkL2qdoN0JutPk
6wvT4mIvtYd2NWSfLkNd/GWEoJfGw6zH/2AOq/BVVsEeGLY56UBn/4ewM1uS29iy7BfBDI4ZrzHP
kRNJUS8wiRQxD44Z+Ppe7qm6rK4263pxiwxSYmYG4PBzzt5r77ycVKfP0t0WJimFquVfQdu+1Ki+
UBgN0y1TsgG94IWkmz0vB5tpiqi88VxGEx9Sz/EW36rS5YQUvwVPKAMOeZKjocNGRU2p/pliJua1
CDLjLipj+rCT9rBkW+360tYqp8co2dAK7qEIbAPXYBjZlbZ/fc0ysHX6xtH3TNUyu/baFBhZ3cRX
Vy361STj+BoTKXDoVjTw4dTG4Bb89LTK0MS/lTV3kfm48exkudT1Dy1gnNmcM8FvDET9nzmNAgIr
ObKETj3hJvBCNCAsc2zHO6chCKSeq+5QByPUtXIJHpOIgo9gzr/czzJ0sze9tGmM1tjPqcvbcWfV
zJzpaYP6tVfn1Colt17iGgtH7oePJqLSgNvuVNfJNMfH8p8F0PEVY/vO6JMf6CtKyka+n2fUdWR1
BbPBFtS6T6cujUs40r3I6aTectpIZ8w5p6TPYV6ixEBrRJdKL1YCNXwQqJOLoqelYma0ABNgAoMU
4V3WAAQ9xJmdK6NXfHjGK97q06uUDepM/DD3aXDtOyzy8lyiQTvrfnR6i0QY3S0ZclkGOaL3lLzw
OXVADK9dQKNWYnyLHOtoT6RNIqOn/62bF2pgAT5/OcWmrA4uRhFmW0kVXjp7U3BkQgtA8zuFKa+c
aPz2zVDsfQzAn+0HjAZUMfzcjhKs68WkRzn/5KBmvrerJNk0bx0A/GNxqiNiM6bAv/G+eW97+mNG
9UXZ5M/RIG8ME0iIUDeAXiL1ZUolhL0wHZEQk9I31cZ0mqq12HOuU9uA+8OO3ReylyhRukJ+NEb9
kPbUvPl+Ruod8gXkuzaE+cQT+5aunOEtEE6ohjaZ7voZZH9kdmKfGtP+a5KG+xogPL/nYXbTX+V8
Z1dTxL8q0RJ8XIwqwKy3v8i85Eu4XEffxi7D6KFU83wtruzzddOS6rcgy+SXuMx/z81j4Z9oWlUL
Bu+Me8TZH9grYtAszlLTgU4nHmdmC5S6Gz9goF2gBfpP/ZWUnfLKtJjnPH+vP0sIdfVLv450u8Vy
tCtcCnNad/62zeL0gp8YCZU6u05rt5zZQk8J8vFj1NZ/r3m3LJsZv+shaFAN21OyiM3iFWzN6Ici
9d6yWMFBnzD0maNOyTqs0ZtDxJivAc+ZU+GH7DYL2zDhMP7BcEYiJGeyH/kD2uqTC9szSP09vh7m
J3Qy4CA60StVAMbWpX/OYoKzWdvAUqox/RnEGDjVfVCO6cktvJz/I4BBA0RGRc2QbtSrZUjQ44vY
fTfc+s0foui7jfqCX3W/EbgyX/RCWxYYZhR/GYL01OrmvhGCiwgcjKJO+8hU00P+MmqjPGl1WW/8
WVq98YaiJNl0bVS+E8j8B0EMDLFHjAEOEX0EbVRQRoOVyWBj2OQWjbO9MwMJ1n2GPr4ibton9T9r
NnjXurfjt6kmBd3Jx/avrvZfxyL/6iaFc8rJ7X6rKGcpktRjUkmBLNtqD1PDKbfgmnWp+1+ppQkk
MdJn71bVKcmicOc29vKH6ZW72v6Ff8L7PuJ9PHjFKE4Z4CmnE+srtuYfTgyonUpmvRqDmb+YyoVX
luR414iXX/R7fpBfZw4dp5o4JFCPLnmgc4f234jN3ZCToVI0bfRe1FF7q1P/H3PtmYfSJhwYejNV
Kkh9cqnILTIZ7hbzlns/z6Sk9dZ88GXX3Ki9m9u6Lqgmw5HkxYRpQR3EMRV+S3Bd8J5LvBeDUgun
Nr2sZrE5XcfV3o1Sk+Sz/zLPSYvIsrrm0brn+pXnVS53IjWAIFUWx5CRyxLJa36RYBJRUxMgaOWC
2d9/hu5BApmkFwAiQ9Hhe0+Xm95qhRflN+x5N0TnJId2ZK7p9/Nhi63GvA+5rYyoJTFwC+cDjscA
OtPFwL9RRFdk2QW2dksit+bzEyX+Q9dlmqaGklUOzCMYln/Q894/BRFFp6YIFfACuq+gLj0aGXlN
y79mqJB7OiMkFfuO5jb4IXaR/FOizSvTAUgQ+gVaNlUa6iKxNKc3ZtjiYEzhC+PH+uiNddhsxER0
9ifCIFja5qBHA6kaKCSdolAYpbLWR/kx4QrGI9b1x5n24gl4B0pXCqHDmlbFqfR48Eplvzdts9w5
Szvv9JfD2BJPPZBGlWT9grcuXXCGFoxwYWRUGW3XnmlbgsSO78OSTJYSWZTHMmmx9cHYv1H+eDcV
jmDR/1aL9jrUPVOe1cpe45K/SB+YZpudIn0pMJ1j7u3h5UApW9JVHPw+g5o00fbapkZeHKum/1oO
dF5CA81Pu+IwGCfT5cDK9lRNbl7zC6mTnZFZzhlnDVRXemTAfr/EXVrSuid91PO94kuOZJ7hT41q
lS7XHqFDttPUMycdlquf9KBJbXgli9LGJEolU0Spc2m74nuYkx6qa7woKhBZ1Q6J5cFxQudAJlH1
no5N9Y5mnNjHkpSgvres9yW3x12Qmem+G+Q/xjA6b6OZmac5pTtKRprztpjMuCz7z1RY6TkZo0tt
9ymZXQPJlauXHgWPFtngepJmL2/ZEv4jBJeEq1Qkeim91wKeyiUwSSjZYAsSu8k3RoQAnNGKYTAu
Vlk9Xd1Br4YyJiqsOsztYn5tSQxE2VKcay6oV98J/2nRMR9MRWgJuMnOVaTihwymTSXPxM82u6Cm
RydnLGn3sPQjBaEAgqyJR1RT4FpY8YJvDYP8UKFC2UBqS6MovpZdhFClX15L9ryXeB7Pc9F9HQKm
tvYUIDhVi1M440XimmssTtWRsDBCoah9SUOaoZ4l/2Ljyi5VF30xHFzEi5IkUrmy+Na5H4vlOkXL
FzTL4zHMiOOMImO4ctwmjz7D1aG9OqMSE5ZR9sNLhvea6uM6Vv7N5Xi9tezm0aizJcImNu4GVhMK
2x/lkjIk62V7Fbimcbs5fzDwRtc4zju7wm82dYIoK8kzzycS4yhW5I914iE8x/J0tuBp3Fs8Or0c
PH8HlW1rWWO4B6mBnJ9gNi5NZ6iuw1Tb+7lffkX1Erl7Jy2JJK84xSERygBDOOLoOT4wI6UDK3KA
v1iqyx3hF9j+TFwNjVoqSchzSRMawkdno49TpgdsxAWDKQqaPnGdiytrRr3CHBEch+4B2497odXt
Xqiz7H3ZwEsWumjyMxfZX/APcl7rUiBouOhXggL5vGjqzQwWvbPbA8NO4szbHOKcmZp0W1Dcr6H3
imn8H9FiYZVGtJxrL1q3SQ8Hp0EV4Hb2iwUihGRPxtha4qMXZqNS5aEke1ptW5Lt1luXNqOF4M8I
tj4sjx02QOveH8rV72+2+7e2UXNize8j3ryLZTgvVDroWFH6cT138SPyMuodeyhOVHqnzOn912ha
3DNd5JZTxmFspH3oGu9LOCgquEwJP01as7xK1JWtu+06929LxM1xiksJMdZfvpjlwFxb6TAxlDXX
z1fRobelfTPVAHdRSxhmWMyQhG4hfzTe3i7mYxMLvg++U47JKHg2IYOZQ4o+A9VIzXZijMFX+gQn
0TNyAosiXmnukT/iub+YssrNqIZ3oTPlTxm456CJX6QxDY9SPczNBAee05rcoeTVMoVj+xuC7ui3
dM4/W+l2087EHuFOJpXx6AO+/BL6G7L6ysbNbsZQ/+H7/vQGNHl66zL3kq5wXWLvKi0/fY7TShLL
whyypLy6/V4Sb8AN2xJvE/mlc/29wO33NjJGjmOEa3nXy4hp/5akcn5CAYVubcQ4AzP7lZiFF4AP
3qGbkaW1qhc50gy/oIF6mRME4qFlGm8oB+mCRMzqcKHce93tUT2eTi1GV/w0ELWf0R9Vb603Mof2
vXkf48K62hzNmbg7y3lAI66/+SbKB4bJLBm4uQPUwH+SNcScxKD2Ws+JC4weS5zAvnGTiBloWuDI
f+tH8pOnriTqR1nVQkxV+0l2LaNqv3sdetIuezffzJ4Xnj6P3ubMWaSXQMbDZb1qKkiSMI5aiuTC
2Iunt3qEuxXOn9ryuFnS3jjXpe3tamallKN8ieO4v6xi8Nk4OvdUW+n61FQA4YxvGHCMKevume18
9ZZVXH4vfReISwlCvHL96m4g/0fzIKYvwFnjfTaOXzVPspbmH0hxJwTvQXFLwQI8WtGNzEabfxgF
4YoFgcksj4j4keHf94Vi0QwH/4Lfsthx+dGfzVGS5Gh6v4g/I2Vh1os3LMEZS/d2TlIiBgowYUdk
+YCXHbpv4yi/SlndEpR3hyKtmbI7Q7r3ELW/T9SoHFKy5Q96kBtrhTtU9Cjh3S7Mg42RNeljapIt
nVAiJHzvmkPboZFaIJhRr5gdbhhnRj7bqTCOuTLTEgRmXEQ5B8gP44EM84y5jFYNijpklpYvVXJ3
vF2ZBh1KQc4BQwLIHYXhoYkxLJkieHHtcOLAWWNA5PLuODytC3R18O74cZMHiUbJQ78S9UfXxZgJ
wvDO/knRsLj9S833ceKwCFunglcxWCOiNXqs+qsqt6w7MyRcTYlx8bRPWS248VExcbAn7Dj6OeEI
+1C2sA+IR16McshIEvtiG331MfbLdgkG92uRti+yIZC4rOrH4qUx1i933aWmaJ7WUTedoX+2j7p6
keqESyfqzAQkP3k28RJDNWF9rJlpaqmlr2E9Oe0Jh7FMyyyIHMhxeMXcne5o+UBu8xB45mPWnKiD
HoFyH+tlzuV7PkK1sWpz2vvSGdBWTmjk+BAWnHerDXggtL+FHUraIF2N+7+DMi9pE3YqB3BnRVu6
SyYQOXY5Y/0Mv9SGU7+ZTtk8ZAog3sDuGZomvSyyn09jx3XYxmj83a6Sl15BZCLLoSVSucupzKq/
vCwq/3LaMynZ+XGyAO1T8KU8kPzw1HoOXmZa9oiv+KRPLfjIYjHc0zDYjzrvfLiieFfxWLBle6Us
TrNF6kcHei7cMKn8e1xwS3N2QFKmOjvZYIGLYk7GDY/iK0YMhtwACfti+P25EJx1lRhACvB8i9e/
BLL58VnSMokZz6uwXrQgenTSCjzRUN77drY2C42qTWa4K67RuHoGaqlN07535c+1R39a1SVavQbr
O8il8rX1BYHxR1eNFMrEhVQA/vNIHbo8mATOj7mFtBtn+IoRL/AcgsMFCN3HyU5GH92HJf9WzbG1
7PI0IRTRIUWbTEsb1UdKFDAVX8YuY+TBfJ5y+W/3242Fc13Cn2Bvuyv5YXielfF5DqVigDTxvjem
BtwYO8Htv9QN0/fGQIb8W+Sg9Q2fjdIO+uqJMFoiRUsiIe8G1BdcqOsH1C/ugd51roZ6/uiFYVVP
y4P6dh+kPW1iWvM3YIDlLTXWL+UwDke7gWNRuwxsnlbvjkqg1L0Pq5Ve2aYrnjfk4rpz8wHY6F85
p7Y2rCMGRHFJkHI5Ik4/1pTuZDb+BaVgJraYD7gAo/AolSqzXznMjpmHXLckjkj0ifiblLU/f63e
eisVUEkvWYmTzA+vccRT8vfSdta686iNcqRrWhpC2liFQhNvRomM9tY6FbiHIBTvNAZQ3XBFlx5E
o9lDI4NdRMztJR2rt0FN4fTCdVrcujZ7cEzxXlw1IDUSL3+ZnYNdJDM7phMeCliRj2ppI0Gz2ucp
V8izHg7PjvHV5pwIU0w8B07rjxEhe6BVzqS80rSO65+f/gEM5uIcU707CgnWGk5+9YyKdJswKb56
MaePRJlSa8Nwbl5Gdt7gewe605x20VbvTMbPGL7r6dtUZeZnncvnMxy56F5Sa3A24VKTT2zOXyQI
loMzjcUVgmxxRaeS4l2qWianUVpvxiLYx7MXnADF/eubmegonAFRQX7EPegoEE/cpoCjV479mMRo
Exdt/E41fV4CB12dPWM0H8flXkrjZ5xn1UV4UC0aTl5eXKFBSOzmAhhwdEa8xqCkwqR81MbI7BA1
OmcjMcUv+bH3BTS4gt4zEjSEkzN21THsYDVCfxuYoL677txDO4zvTir3GOWye26AUOUbmJ4rBu1D
b+D/0O/N6GA+5Xw0gtD6/4dfobXoKGjI21I+S65+coJUzZbT0X5QGnSPdr0X9Hcvhl1wEM3r8bvo
3AEWD9NSiff9OqECmEfxzAXsoQR75CNq8+Zolqm8D6v3rJ0w/+CpT09zTRlpZBzz17ApH4PdRltO
IvHByKA2bNKh7EnPW/ptKy35PpbrT8ccig3dJKR2ajgZzOkD56L5ChF92FelKParj+vdcqd6k4ez
cRMNBlEta7SbjINtMO2DxuYzS8f8KuLiYKVoMl3fZ76AfptzSQn5Zwq/wUVf9wNl6eZ3+Qe2COtO
hkFtDDHONTzgtwVaMqoOoEOhcoRBSDnIWnq71ezHB451wq8KJ9iu6QxxUddCcsS0VgYZiWYKcOiU
xaFNcLfZ9AVJAirlPlZ+Pb0UTdjePDP6AXuKjJo+zR4uCPlHJIkIX8nRzl0gRSHG/1e9FJl7zsZh
vu7KHJgYW9V494N4g8IZETRTxyu1ZHCtOZrtMwvvZTYj/ZNTh/5PvdJLoChUqz2tO6HE9LZaQq4T
IM25jzCtKo7Yy3nmuojQz59vjvb8eRjSx6A0LubrqNpVaqq+iASPGCSmz1cMfJK9wcdPGCbfgBp4
/nZgrGHnbILML9avQcUoW/8YJiFHYHajm0bE4cCKNwHKg5N+chVBAZV4ijCG5nPGh2Jf+yqaHnpx
mtE8oyB4S0PCLxcRO4zfJsKX1GLONL/HnAtHTerQi8RXT82qHLW0QTtccusUq6FxGHfmJfBBFm18
pCM7+kf438Z4vc696zPTbpedzZSVb2RcUE2g1fSaIAPL0LKxsfPhPgLMhIGGRtw5k/4uXObk6qsF
NBnO/c7ofLiL6YfdQ6+0hg4xtqteouQRaqBsbT30bdtC1eVIsKH9xwye6zZ4Tz3T2oHMQsPwnz/U
r/zeg1Kuj7HJbJ34r3okOhg5Z0wb15AA8bxv+yMdD9pc0+yQKlUa/saZInKnlI3NVctU57C5JC1p
p0Et0TfznQtyPY9wSx65jdOlbBNwOLEE82onsB0kRliP/tkXxg7+1kNS9G60sbVbW2b/qx8O+8+x
fxkR6011qYQAie38hRypPVhYm/n5WcSQYu8b4/zgVcmPbBJzhAkZOXQG5g4DgayZ3DGxJt4yuPVJ
iZhqnfNv05hSJSsPccWB2M2AA/TaW5zFyfXzoT6nycuizOJ6KTDU3BLlGJfwzkgVS1/XI/I+LGNG
M6zXOitWaFXxq2806VG7GX1FltKvtMPRmLz8hGkJCL7tXQIQxp+Lg2UZy1SEFoAf1bbNfxe0CcB0
V/GhTIafzzf9kNOPO2Ml8sxAlSv8FJpK1naXmrtVf5UqpMIak94UcQDMVWdFK3mqFVOKh7LIbeR0
0upsoibV3WV4v2aAGyfCityDsOhJL5zPX0ABjHTJ++UZh0+EYnJrQa/ZOyJLbqM70KNx4WVdIHps
/ocgQi42lwiDrd3vOamsgYaGiffnCPTwHLrLt0R3JVr6jgfcxs7Rgoe8lx546Mm37Rc7zZwXSMAJ
I5SajqYPPZoJ4LlHmkDPXayHho/cUW6nerbrz2VUlie0AM2VC5YdlLPsDr7xctNL267rae7bB/tW
Rk+r5xFY+9eyTpmZ0J3Z6S8nORhk3xEkGTj4IO1zLnhI1EPZovaWRX0xUIIp8GezcbKmv6IO5U4B
tHSxMpBaMcAl5OWscG3/5jxv2C5KmGkiaEktQpmeapGobmUXv3VppyBp0z0O0hkO1tIc1gWBowxl
fsgYBX+MTutxTkrKy+jS8EdEb28WdXcWlCkNjXTuVvbqYResHFt+9/j1K7NFULYueIq+lwWEfRLM
yftTy6RUS55biTPmaOwXJBXlRvfMgB0gsyix+WNGfO0wiBwRFs5M0qRiR4EXauEI4pbBfsbv66S/
in37dY4bm7Ft5twHNWNOGru7QijcaRta7Sz/utKyqnqy2/ZopO0/4/gtThvAzCH9wFMuES74cMt2
bR5Yx7EbcR8HF7T33pvM6AcWRf2DR7bcySb7M6/5xe9qyQzMDthcOcgNb7JGlLG8wwwY70Vqz+/1
mJnbipbRyRzonRoCeRtWfvkihN8zaVk76FVReS/pn+pBhx55rKppEmYYJXC9EGxfg5tEN7P4X6uB
AYizih0BBkhYp81Uiqk+git0zsCfzrXq6a+qtFdFzAXrDvHxAztoGYEeV2TrQj11Iz9ecHCk8qA1
PL2TLLeg3cc+Fddqye4Qd1b/6Hp4ULAHjUM1LOKGDiY5Ld+Gfu73PkXvM1SLoFOHaZuggc6PXnhe
Zt+qVs6nOoCq06TJIQnd9TlFXQs+keEb5ODkSYeGpQFF1lilCVmze9ZK+N3Cw+bhBiLC5xH1CBns
7tay+9K4huD/PbjRZi3mbQ0FtPAaTPQQjPdN46y31Ondq7C+TTmzYKEuA60y0HqDuRt+JWkqiVT2
BIrdFTBgD88ZJqR3zyeEOb44jNhumYT0H93iV29hkgL6TAiXRER26TIBP56zIMA+0uJD33A/Zyt6
wDLWBtpJD98wUwC4h2qn07Q6fawqqfqphiH0J4rVr5fetofTHNBLXz14IA3Dq6hyOKDzlRSdf66M
ECuMiCi0KLDF0zWYaJqkVo6t8x0tvb+ZVFYHutb+1I9oTdKCgJ66tr2fQ/odOPrHKpQPHR30C1G+
DcM65D6LsktzuRmYbBA9JxLjdLZYP9B+msdGxjV8utUk/sWpISF23VZ3mpD9pZ89p8Il/zD13eAQ
z+0xS5zisq5hiiLGY3Ny8LOCfVaIOC3m8k23Qqm3fpjqh9e/kEZpOiuAQpdlOXdrAC/IyaG11ZbA
9K65c+BK5XXIm0NOzt7nwQ2ARXaAi0J32o+RKDGTQxqr0KR6cYaFgjueKwZaUp5cZMwHRg+v4Dfm
My4EYHxx0ZyRE/6ZMDd/0siVe05u5kk4tLXafOWcCOFEbGcm71s954tridJGBkfRG7/SFPX6GIXt
q7sk/m4szXnnQtWNPTF8iziOaJJdoTpw+lWp2nDSB3HZMBOlWh1PGlJhJSRvTNEEJEmdjrg5DpJs
iKsuXHQJw+jTPbdW/lpMPp3IxCA20w4Me5MYNIhzk5KTbhP5NS6grKZnjLKkPcKgeXQmJI8+qniC
uOMufi1hK7z4Hgd/+qw+J8rEvSTr6l5o5PpKmgZ0bI3wNMNasUt3+WBvuwYgULbUy8H7kjjZq9FN
OyAGwXtM+wDvo+9vXeWf1mAkvaT+9zROmezl4zc4wMEJyjV5quyY48Mrz3WtGvm5810GuAr04D6m
wieOoSN73csA37bJfjBWcjAB031tPO+7W3TrPvMFP0dFWoamiTG5Cm5qmmS3SMW6YEXMRvf4NHNe
95zReOrFaUhADVuZHXBv+rvJdrjEHWh+cBeR1k8WVAxmbnf9qs4lzL/J3ZqG4Gmy+usZ6xP0t4EM
aZrpHZ5oeHzHwYVG2zHmMvuyeZpm+NJnpEnSijI/n5ttU2GQjdf14JGhvDd9LFhE3U0vX6cpQqNT
T81l1uDJxm6/q5HHY52EeIz9GO6aaeNCJ9v6qgGJD7tjX0W8qvFMegnmYTpRPyUbY0h+NmbsHT6f
94lX/i8hVTpXqOZQiGWGiPBPerZrOdg/XEtQMqgMlv8WuJDZ6H2nRYT7paIgTqu4eOLS/yijdRmw
NSPt00hyPSwlVQP9CfoSipbgwnHa3YeW/FnCwrmEZtHztEveLMQgj1nAzJwcj2vYQzEfsoXfu856
LEPgogarmsswYMArQKqHE/GwLU7ERS1MRxga+RChEWLWV70YQNh3ft0STKr20rUrxb8JKI+pisa7
DulgOtRxhiPhQrMIOo4tDKMWY1cRf3Owa/OPTo0TV7BBFx/25HFeUf0Xrf9iOufeM8wLVGeclnNq
MP5ni7Qm+ZdF1UtHzfNuEv/thY+q38Lz2vGhF/vKHMuzviGEeP//U83d/4dpjrbLt6nuHeE6Pp/P
//2prMHoGBaQ6L3dIFYv/HGP4r9n1s5Syck9xBETUYAM/74nIINy60zRRf+VsEuGp/qvigJQXUli
z7bvDPej6Dt4puNcHEb1Zc82c8pGQ3z+qe1PwS0uC8JxlcXLWQzzDtv+LbWZvxIhi7I4jjKUNuiV
oKOrN3WQiX4Tyfx/3sSatrFc0Ix21HLDUWsjym66Vz2X//2e3lx7tcPq9+x2bHGeM7rXf/n339Pv
6b+s30tMr/lf8qUsbsj/ETzihm4obEF3MhRmYKm4+v9+HzhWOnA+tMlSBth7zF2QRnoJJIfqxDXi
vX6GZ/OMYAZgVhLgCbax6mh7lhl9S7tpelNvJHYMXyGwyPqIrBb8VYrgLu3yHWqh9UUgGYIpDMRy
MBFp+4W8ewuG4qpMfqzqDmhRKZynYP63M8M59Z915dDwmx820afYtB4Nwo6ycm4BLHkkUJ0rp/hB
L3p5s8y02wa4DW983gk0g/EtjKMeSKVjvCW4Q6BJ6po5JvK5llZ90WeESg027bQE3pKYkIvaHEE1
LCmL8f28aRotV7H/qEuHMqwbgH8OrsVQWjHSYFyEO3OhoTRF/fwo6wstGGA1CwMuhDIBmQ7LtzRO
imc7+BBDwW3uOSUQH1TXEuQWg84cuLZm/Zlxhf0cr9TGVHcrR9rqnHrWVh/FgNv4+2BKiQZJrfUi
1EIyHPnGhssOQXxIdQqmeji2ITwIr1y9S+bBSolzb9hhS21guu3HlaAzJ8V9JwzPeYpA5I+RwwyZ
aeOTpkOKZruwTvyj43PFbngOTPFrxaF5xPNGAGiYLk+LZ6v2P6QQZKBWmfOxlPSnaCdOxwZDFoPW
tAGHh9ascbk5whLOrVQgMb9KjQM8K3IMFZF4WAtoeYMZnsEfH5Hixde+T3aZamraSm2e5uIYgHA5
zjKaD2s1tncRtntLiOUhfVkeq+TvypCEiNRu9wQ/km0iWgnPLrmTsrO1s274B4rhD7tq0k0KvfRs
u+nwBE3EyBe9Z+cISLS2kC+RF+FXsr8tjZkdA9U3BKJFC7IRMtyOufVXXdc9VBcm5Y2EbNvkxFQM
LaNH26nNS9307ltcE73FnJhQcMu4J3xeaMJl/QRN9nShQp89uzNuA4quWxZOBQU+x91kRsielROR
H1MC3ntCFL70HV1YBPbMQSJKlMmsCN4WLXCynB58F6eMt9zh3Mf99D4kSpEQ+V+Z/x+kX8U3GjEr
gHdugJACQkc0GKGz7DgjkZCtmORtFw3Hoal/riU9xOC/MD35r89HN0hDcNLJQnBENbcI2VJGUoxD
Ao/QEWbg82mZu0ureFV60bIJXOjfw9UhqW4uspu0Q+5oy9tEygJnPwWfzcvEtk6w0ddWRr8Yl754
rbcyb2joRnj8GpI5/fBC3LZGFZCS3Mf2MeBH37DvlxCyi++50reUCIKOqwjlD1o701bDlHqPAI8U
j+UeUWJNBgk0aOTNxCnKxnl4FO4HMqQMtHqMijtb3vSTUy++N87nmnkGKKzo8nuR4EWSul5OuvNV
+Pl4FIiCLaU7IKIEy1hGw9nwviuS3UDZ3heWfAJcmHdx2i5HQcN0GyG536LITw6javJGA5xlP1EG
V7cjaMYqUzj0Dk6XSzL9nPLaenPGj3pEcAxYzLqLRLw7hPZs0CxJrh4mi6Agi104kX6CWOLh19H4
NgroNUjx7jzFWGr8aVNp9wQ1ZA4BGMavviXf5/ciE/GlNu3l4I0CY9x/FmTfNvi/oMLOFDX2fg2C
75mJsfsUOka4CyyAH/iriGjJ28k+mUxZV4aciNDnoEC5DL/1a5Z0w8FCTXbRy+ryMJgylcDX4DNO
lcYmDfyECtNkqNthNm7ZVqhhYZupL8eV8CsHu+UOV35VYzOacaDWC4K6NHgu0j7hlZC3uqtDMuS7
9jR4UfAGSozA1DKEd5Fd2ZXoNyvNB0Nn+6q4fhU023MH/4MixB4vg3olA4RD+NdPJmIJtmCY2PjV
H0mWfCudcDiOCmjkKP/pwBSSesz6Pg3hV6cEtdQktGdRIpa3jLbjEUyH+TGkzaudLXt3Mf6GHCz3
0fIRh/FwjImwYoCeXl13sc8W+3erFFqGQrh75NlznV9DQcxAljQkMFtrtBO41cAFzX3Kg66oNyRF
pPRD1/TQqoAZ4QvyH9CSeNjzCnDLTbvcfPYIGKHd/TckrDAdNCmiOq7JsYmmjzZ1cKl0PNZH02jP
QWuJGxkhCAlz/DzVJP4oRPRjYZKFNJ68IaMiE7FVnSCjCO5BXi7bqJ+gLbROf61reHwmG/i+Mrpg
08PNXNcJ4DwbL0FgLajSyn/2bda/eMPAJJxIvjSBtQ2D+JAyrXmBiIw2HsXVDpThxFiO9E1Dpu7r
4OAh9Qg1dCRo+l5g842r74jClnxLrMhXPSlunSk76MGxO8hvTYIOZs2r9tbzy9rRbPx3BGP1KZsw
g8OmfjrTIL7HtfhTVtDwacjf+pIGW5ivR9y+O4j9yVlXjnPTw8GOuWHNOHyJVvqAEKSgurW4SXpR
YsOZ2ESIm9rq/UYvY95/jeywiXZ1/aH9dIbv+Ye6Fj9QYvlnj0RBLL/LU1alfUsLh/OpyGHDTVgL
ghSH/hLNEP8msi8k8LUtxtl559Nu3zIQ8y6cqdKda3jFceqsBSSHW1wdCO4hmX7PKXXAtTM5O8SK
djQJ1RI2MRr0HZixzLKzT3phoyKk4qw4u0qouDLT307qEa35yvS7Zsagwbe0Qrqt/VOFbw0bDFQO
Z6yeDHG2k+0Yyxaacl2cI4Y3btyVL8uC+cy0gJRNa/G37PHjafZUSKdYzijw7CVxX4LJ/9n1jKCk
tfwZmvYjw5gMtma8kMfBjTDmL3C1o1M1xqBUi/VAi6Y5kYpLtBnk7Ne6TNZL3lfPcl7n82pZ8XVW
S0LdaZlrddNeY1MGbyp19igIRDzjd9v95mZ2o/wBERp7ro99oM3Bas8qbW8gPIOzf7TxDYt7VCUC
1hALDvUU/B/qzqtZbmu781/l1n2HLnJw2X5A7ngSD0XqBXWYkHPGp58fQFkUZY89npqqmSlKqO7T
3Wj0xg5rr/UPv+k6hpTRnldp5Ypqu+Qa0EmtAVNSoCz3DdS8Wxfg5Q8wc4kQXUg+fxduD9TdB7IZ
8wxxQzDKY0VcqWSzAAkU3YxjS2gWKF7lWW0fNQ1FTL90ZEH9eKBqPrawBTstw+VP056mkdBIQ2Ta
B92aOIIALc/c6vhqimtQIsf/q6AYYKjTOn/tk+oLGpWYAmHy0WH/Clmmrzz4Z+T8d3BMo8OYBC71
a0l+1DbH+Cxo63ySKfFDIIDxTthuuPqiiE9rJAkuaeQg7ZNdpQs/K9uEmFAaQ/kkFIgElfECkqjO
w0OnChAC2oiyjEe8nAItn8W7Kn6EeEAhQK41EHL3DEmFHbzbg2WB6rCg9LpRXhEmBTl2iqVOE0nU
8EiDhxjTbr6G7icme+lEWor6R69hLYTGwy6KQC25aOLPArAdpyMyJ0ICO5PrKIirrQhFBtuPIjO1
96kUPSdldOr3kmtabVtHpVW5WVWch1ZcfQBTq/gZhpBBo2wvKIKge58lmrNQvila8tL9Lt5T6Yq/
WmxWDpk+scYjFZkefMGJaVF2od+oyCXDl9f8Zs/bU7RDxL0S3hT0bQA7rt/dyEu9e9RKTQ7FPZ84
g60+G5DuVFmaFnsRPiiMWN/qtE+Ho6E4gCRM0bwUdj+RfPcQANEas+voM1uUpgJFq+5pI7t0HbIy
A++Hk9nSLlowrWJgaYt5y2oFCVjyDh547cO1rkfHZJZzpNAwN3IL7GXGqfqG/FmONuxTYkzph74d
zxTMUk/I1Skce2FxqnJDa2TRRZa0KkXgXXZrY5TYMoMn1PrRixpJCsqxvDCDGTe1br9SYGDLAuDA
KTuYH+WkfssqRb22U842XZ5e4CmTiCLb7LVzo7ya4LFWdodXtbREL1PGz+kixI6E7BqrFTqZck3W
EJ6Y39f4gccaC6YsILeSxlZY79pFtRgDdF8QJ7UQYwIAlzolpapLtc6ZqxRjdVXQjQcMiUDCcYCA
546JpDIIKHAWOeZBu1wo2jzQfKaxtyHibUjf1A+KDsgo0jAjpKYWDNQrntGC9yelG/0W0IonmH3r
jQ1fZG3S6pTo9FCbLqdrs+vfZgpIbTGKT9gnpUhZvMLYRaqLjDFfhhb5hhaXlE1b2ImVeCYpup3x
yyqmNwUoYTjrSJG19ZK9AOWavlK7w5QCX6IQ+gZ+RTstX7OW1wmY60s5g+OHt1ZW2odEfQcv8BEJ
DlzPwTdg8wdlR8nAXVCFm6rmTQMBARo53W4CqVBXnUykxqNpu8jGCM47Vt6lSK3c8B5aEcvJp3Ao
9ZEicFR4JDABmUBQKPXpRVvJRdWIqCHyPH7qkHRxzA6xhjlNipeshRklrtXkOFTVstu4H/Ies7ws
63vQ8GJss3gJYWFNyBAtrfYp21SuiyT9derlMTjSysaE5LYuIAeq7tSJYXfsSDIl9SNzA8kp1puX
b6p2n3ZJfGPRsdXA68pn/+B2jd5fe40Zd+8mR10Kp7XsAjLgQTE+tpOc0J/QD9V2IhEEDAgTmAZf
hv0QwzkLFFH7REmb/PwC9Xab8h5f7TQ3bKy/PRAkMgWDPM5ZpUje55S6XRMsPaqdJUWXTKvOYo9b
lVa27YtqpJ9lvO/CcpqUqzZOr7mAexDXOPAhy6IKrX+aa0t+SuPK7wrQvCKSs08RzAM8ax81zcr8
WaFYK2qYSTBD1++ULTbdtJGfhV22KhtwQOsH9QYJRboMSWbsvm3BmKDiUe6lG2L39zSw5fd7YZbC
QuZuw7Y43ymxxs6LTUDSLUU7uCMfuJLn6K6YTakw/Nxaapke5VDQCYQFs+yvE4DCnQ16HLAeWf02
iYES7YjC4xAr2GvFikMXFqaBCtImz4/xAMH4iD1YrWJKf6C8trZER5lDQ+qf1RNvCtM6o/IOQDut
m1trAuCYjNTySCvhm5PmcnQqd4eAfZ8BF56wWFe7t0UfdsVDQcJCFwGEs7hvTY5HhfXID2wehaqE
6AyVIBby2cGYXKBgC/muJKC34aUo/ihTo8cojnSkmYJxq4onEZX8kM0d2gMdnm7IDnxp9yTrEWkI
u/5uu20XVU3a81iKFw2VgYditBDmt+R3mwEpay8HH4VhScX1K2sUdBh21PiUwjEXFPOdaAImbYHS
uBNG26GRZ+IJgWyQpnCTN30nVBv5x9xofkvqJb/WSpf+qprp+SsA7OHemC2bhQ65a1Ml0FKE1N/K
CNUFrf/1WFMqAXVhIivzWaUwuJn9BTXL/IyeQvMMpMmA34qhY3WZuny4mcZ76CXaKem2rmQ4Lo84
TOPTUMByYoGLzpI8Vc4sQfL6IXkq1/kAvk9/TFSNzaG2zd/BDHkGpkzYvcGOoBM1Scpqx3ZezSLs
NShmR5m6nFB1fDg2aEPdfMy3BLHIbhkDTJNuA4FFueOwxH33aeL+uyI7eYjJaSNakmsPVyCXpomA
NX49tJi7HDDghO4z9ly4vMw9OwTSUpXX4dTrS2NuPtY1Do46Pp4uEIXCBdlEqsyC2J+yIES71aQm
6SOCzmwxAtQne2/b84mol1n8vH45WeYr1pfUYwrS+0cwgDwjaJKuuY0AfGAPmDXKzJ3oylYMKhcY
P8S1vtJSrwEKjCsg3T9V9B36gczdpKjdLRJIpw3NTGMPy6OJZKOXcGHcrd/SefnUSsPKphB6PGya
t6HHYYcunOGqx2d7XRbviwnBLzZzwUuGHm4dSsiNsHzQ0/LUJItxSr+RtIkuGnqdqGOik4mK1ufM
wkTHNElsjbPID0KsBIjFdjOs6XOrjKdkR71Ukm5D7W/OWa4Ufqx+Q/Wguy51VQleWwrJ0yDmn7qZ
SXRmRbI3Q4rvGsSeFvGo3NTTi7plzG3KhPT/+lAp1IHh+kgI9lQrY61DekPUkqe+2jl4FIL9vMhP
eiTgG4JkbNvg2TuUU+0OOs3W4svYVVsXsPOf3E3IzuOqYUCZLp+4FNlnb+pZKv7yyZz0N7GrTQyb
ywAH0Rq5rgGSszjgS5EOqp2c9H28qqLVB/hYEGIdyViyg+ccsS+gRz3ej5esJUuR5iu60yKCGVn/
YCKHRnQ0FteFmOcqdqQl0qhM2Qrz2TlBOXBWqSqy254uVa2ypQsPGofKdvhE8Lw5rYaCHdSKyTO/
YxEpU93QVn7V+ni9KfL8IbISsjTtJnvm7m5bj+OLIA9FKG9jemrj6HJsgnBl/mLVs3CSOlF0qXng
Wo5xd7HmwscECBiS8rSUCjJS5HRbAqAs7cmX9QPsrMpsNqCpvRngzPXYRlMUtDl4UbTJXnuZ3Ahs
zm+rKfS/avX4KxlVkiGatvnbnlqMlO2hBjRyknNiAWUX74VotZ2tWoKvnFC7pyRqBSnYgftxqLiD
G+oeuEaUTpK1ysPSizJyOUhSFSIV5Vlav6Jxk52FolXu7MsdmEH1DRkbyasXhloJeMCOm3ki9U1I
Ibaiv+7KtbMAJ8aiKux0yY4t19Fh1HZ4Ui7HN1MQlxCB7vpaJKrizasKPnWXgupAAQSmaL3PlWG+
CVsVpjKRFQYwmNF3U4m+gpQ/l6XKRjFOsKwR4TgXMGh8Mq06O+lno0esTFBWPCCWTnsJcfh7jiPI
kjQ/dkwlGe4V+WQ4L9hf6tJOlc/ACvGoki+LMc73w3eYSvcJ7r8EWG4SAzYK1B5kbnQ+le+g/FHJ
hyaZZZXuGEmD2ksBAqKVmhPWxu9QeYu9ziedlgDd21F71T2ySvBnVdk8Fnp9M/Gj2SFF2I/KBvpO
oqS4US6zw6uz+Sk2y1cTQrxfbdzYZYd2dsP4diDPwEEFkUhhZjfdQTQdJyEBvWJSHsNZBjnpWBmq
CDuw3zNl6504JWqQolIBSQTQPrBbGEkR5LkauXOMxAFung8R4eFIkWKPFYgrOxANPM+KzCoQtNox
LFVVnVgwQIvqCEyARmbFmkHPHAcQMV2YI3nyIx1zPBL1DgumCIx7Z2CbOFPECotuw+kwey4sUfuw
0nMytpfuNP+OR0NQG5vrkkIekFL1nJkmhQfMfkTMMs6Wqp1GWBbOXBPGWgOaXMehzbAjbSbAxweu
QbYK/GZig5qpmBGjd0IOD6ib/WI5H5kMbZOWEKL6YMOPXpDzmdjk6hUsA6o0h64oYGgsIPosWCtK
UEystyUt+weyklqgqtIjTED0gU3z3iiLdTfMVOCOfhRN5I01UkjA8VX1pgnyJyGHqFKVZYTclKC+
YC/mVAg8u8Au4Bq0u0DlvrHN9y3utETvlElcNUctzMZfxTm+W9gM+FWFwvQYvwA2JrDShKdcA1pT
xtv7XUkwUOKcH7IDBbPsFcoBahWWkF974n/fWqPqakYzYgzq9JRnyFROJUNjszCP5y62flHWvzU7
vwVJzeh8PFqmi3jAE/YSCepfC3M7tCG0J089EckD5qkFMplbe8HBZnohKU8rV5TpgALN+LziWL1E
KVjzEW5fX6AFoAzyfJ0Ze+cmMzwNAOykWmIwGnLU4XsZGVTmxA/dmpSX4Y/DBseTMVw0sLByuFHf
KaNKBQRCWAWLhJ3yHpcp5RHzVf25ywq7B9u4KXV3N/uovR+PBkmzxxp2tIX+YgsIS01swBCaH+lq
g3LHkhteZ5EAV5G1Yicf9QFWMxGDigLKH5TGDfo4Fq7lo4UMcChjYLbIKuosqKePp1rBe9KUdIBE
K7m5NJnzYEnndzP0v/Nx6GccP3J1eV8hVOLHO7vgOCQ6edu2KMCn7H+zduH7jNA0yTLy2vvEccwe
0o7+tbTyblbklMFUaOCf1Djz1QjFfVjqbAQI8JwDGn2ApFf0mdjRQsqFL66B+JhM0D/qi4CqIC0s
jqQQxzJ3c7bj2NtEWRoePM12T9wDScPnV8lrF83e3wm5w1CYASHqnYBT5duTtrwlxfDWFXMP6ajV
kNitrPtqgYcbtfk8iIpGh4ZKBFolcegIs3PITMZqLfn6jE7I8XSkB3b9Np2rxsSA9dj6TA4se+2c
S1d1ystz2kSKCj6GWuuQguyQ97Dvx0FacjSJ1gL5GGpUy97m08GOlGAbzppsBIJqrCM3ncy7ahFF
akU4W0PyrEIJoYi3mWzvhjcVj4Vg6XH8RHDQcCmvoMC3E+NJUZX3bvzIrfYkrJ8fsmponymef6v6
XA061pEzBQOvjgdoSAu/tsDBxs2sokLeZTAxS2GT48LUWM9Wj1Te2M4o+qcCRYTDpKeTUpjlBbyt
PFnchYymx+o1naWkL4KDRpLAaCfYzk8LERFZBirGdSpi8TBZ5+UonBWZwBCUeiyczPRa7wd9bDwd
JceTtgN34126aZSwuSW8h69DrlnMVHBdCopEyU6hjGJweTX2hw3Ylh61/xtZakfMxvnynSFWKhIZ
8Jx1dbfxYJPPd/fjaRFBDI+VaUEpVDsc4Zbt0ZhT5ZLK4kNvpqaLfCk2ciIiyt2O0drQxHABy5rO
oZV0SITgs00lpQCTlMilZmK4YzQXBCiF0yLPUxnuZZxjRzru0wObW9bthNOQ75vPxyEr9fmsb/Nz
i8zTn4pgBI6WAyUMFM8eXwg74i9TyMxJdfJhLrsBbwtZc0CBbFB5BfU+WeXiR8C9vUZDyAytQ6op
9Dw/biAj9btcNlALisj7oZCNyVWhhTDsm8DYY8KtQmFeV8jV2Y0yv4d0G/koaJ51qYgfzf2ATh3i
G/EmhtVGCq+A/+riomM+ZLneO9S2YWcuivEwouarGKQLkE9PvHQA+XDQnU0kZql6HvTn2JiDXF+f
dblSr1m5aT5XlNjGAnmzFOTnmB3ZxcpnDsZiUBP+9bD6OJioGoLUOH22lqcBZA3ZO9iJEWdXzKeU
oEiUlxV9+cle9xs874doAVyDFkPp4cxAxpiK2cHKkfYsSzfLM+Ui5N4BCZzzLRNOUYHM8a6JO1F4
eOjbyKKiblR+pTAWqX5Uz4D9krAq58qJEv3XSe6eULPv8Ci4ytTLLgezHAd39DNGXC3NOvqQCqbk
by1ASCOGlQ5VMTIR+EQqT9trqcdBUrnWqjYpr2zgR+WdLnkIqKQKEJLvS0on4yHStLD+mEHNwVvj
FvPgKYXrNm+RFETS/Hjorf2wkVbN9UuxV1dImI0IviGrrcUMg+MAYIb5a5lh5o6sFB6lBZgzBVbo
uQHmHE4FTsiCokBcUKzLTDXzouAyRQ3bO1yXf4AdYzMjxRZtqRMdwHtiLN2NavK4CQOEBVzfkDlQ
iw+ICFGR0YAMsQfacZYD6tkRsKo86n6LWBv8ZuefISQ0k5Spw6VXsHxj1iA7ZsJ4xChEGAvdk2Vg
lEbbDLcY2g3uHDjk6pOKNYXJVIMyDVlAw8SakazyK46Rhl82qG446ggQf0CvqMJZsUg+F8BYkN5I
9ftcp/J3OFvSgmnLe0jL7azEobQTHQQhSJX0uTC26WFWNRJSs/wqs6W8Tjodo47k+IFu+zpE7Ycu
VqVnXZMrFHNEHelhuPID2AjHjFMl0Lbqy7rSWyecdkFit2CJ13bncnVxIAnMDQdxuhhFXPhERukR
iKRJvFzjxIQ4Pcuqu1kj1G5K097WwEbakCsDoms0EMSnBSUksSI9pNbdFkZG6jcq4P7joO9zlNZV
76URhEPZJ/uPLHnblvYeVTjr2iNgc4rS5HQ84yY9ZSpyY0qE4nYq70pyZEqGDcrDUDDoC2FsHiVh
jB5MLJ9AKQKpJl3e4MToEEAtpHWhpMgZeYE9eYscahnipPl0KM0M8oqntlh7BtIV93YEKBs3GeLi
qIx3EwL3qCkmiLFQudj2eEIFNXExWuUSk/8PDwkcZc/oLtJy+c9Rhar27zBuiqyrioJShIiepqT/
jHEDAsbldm0RNJABZ2oBoYEFkTPitTCuTf9YqOKXKu7eEWdP+DzH/I4NoSQ3MQscq9v2AvppPfc1
xu/jREa5nRA8K8ScgQ2bIslVZ17It7ODiXx2mDSpyrYsSqCr0NV1aTkpM3GXwRC1dTDMkNGRIgeQ
5AomGszkbuCnx1NxzrOw3ukiuSVSd010nL3x1z0vBnuAnWeDjEXvWdR8kGpkWv4vmsn6SzPpKB6Q
wdYsBMxMyfor+DIbRKSqNbZmIg5ENlqg7rTD9I5DqU2/PzqeEmau+PKdmVbxItyrFcdBr+WBKWl6
yoY9X90nzYM2qWpIYofZXUzhOlETYIFo9mpfVaDHrTZ0R0An1O3xZ8gA1bQlKuc9Mj9xBXCsFOYO
ZSkWawqZ420VAalZOHJ4xw6x3wkg10wSso8DMdMknPs+u1Cr0t6h8wz7ljQ33dcigUeAMhypb8GI
nP+85WTxryhKXVQkUdsbT9aZzf+KJlbZX8paVk6BCh4ViOF61/dDw2bxvulMGdAKRP94oTaMj1ZP
uKgLRn8+DoOUD98fHU/VP14ozI38BjlqV4Lq/d1XHFSpdB5wZzn+pP7hN/7j6fEIsJnmLnXZO8fT
47DtJ+mzUKQ0ftbwS9GdNF7Sy3EoVOoniLyypO6c+GUXaP5x+PE36aGXoY8eL0lZATFAAnqiiP0z
o0J4QMnCcKVd9eV4mqJBaQCGLs6lgkTj8bfjYA2leVqk5jfUd2w9I19e9AK9niqddB170DDkrWA+
4FbQeoKVxpQVrlGPKILWQR5SYD4eFsPHnzK0uL+bDXcdSuBGLv36l78nf7xDljA5RMkTPMcffzs+
f3xiyzriSDLI3iFJnIAcP6tWAQhvBFu/7BDs42/Hqz+eQseCtn08//7wL68fT49DuaF0fDz6fp52
rk+FWDjsA7ObiQfont3oNleED+BQYKRQth9WmQSUezyM5R0dVFA7n/bP/HiPvOuT/3gKK/M0aaRV
4253q9n1EUZKXFeEvajpRiICoftTg+muJ/QtQB9GUGmLeluu5GKWqwQM3kHPDpeV/W8/XvjxNNtf
SDR5QjNSLs6ZYCZ3uejucl2x6HYJyt8z0BxKBZstDexLNXXaqwRi+92bNN7DPSHdQuwz09O2a3N/
9yzdHx1P2TxUCBeauO7pX5jk28eVhBk4RnaPlYVqAODhHrTpmiF/sh/WoWArEg2Jj1DlBUl5NYwR
wLgcRS7NImjfFQrVxI1C/d6CJvSiOFPcAv/Dx3L3acAlEoWZHcZ9/I1c2PRwzBf/+Lz8U/y1fvxO
M+j/9Z95/rluVsRrSa7//PRfb+nnDpzat+Gf94/98ba/vOtdXfLfX9/y0yc48e9f7L4Nbz898Soy
1uvT+LVbn7/2YzEcZ+cS93f+r774t6/HWd6tzdd/+fvneqyG/WxxWld///2lnVAhiZIIZhe8/j/+
b12C/v3Lv9+E/Rf+fnn3t5IrP791U9r/7dQXb9WXP1/5/rGvb/3wL38XgJz9YiHOrbGtANQEVO3v
f5u/fn9JF38hB6qxLJqGJFoKOHlm2iHhY+Iviq6ozARUzUkamBJn7GvwON9fI1ksWhYEXFVRJZIj
f/+3u/BTR/nRcf6Get9jnVZDT7NKP8cyMCN0VbX2c2mqKMuquL/+J95Kbsy1EOcWeIQzabJKQXqu
DQvVE6QXQUDk4P2sfoiaT1Pzm5g8qAgP11+m8kERnub+EdgqnqEjzAqDXGKENwr7mh5DzDd1fpXK
37rt0rFMUq5H1vFdhEDkPmK7oBnDqnhQNhzfH2Fw9f1rUr3m6ZM5PmT9SzF9bYvnnEw6asPpPdm5
iF5hPFkVDP2gQA61e4mt96IB1j9Qo3CtXvc3VCGEIwUAShY2TQCuahkeLcyWrV/RM9fnF3SWhHs8
faASxAYJM6PxaiKdYqqx3WNyEcOvlaK7IT81zWNXnGfAUe87TCJLNKHO8+Dl60U1Q1SvyEcCYF8K
lAUCuTnP3UtZh9UCVf9FLQJ1b5OTYd46IYjbFwXFOePdXJ7+3NF/upF/DOX/vRH/P50X/h8c9BRP
VMLFPwVL/27Yuchf13/7x9/eveVf+yQt3/489P74/PfxBw3lF9g/kmWpumxaoi7/2/A7XgHySWBl
Kso+RP8YfYrxCywuAxILsZfBuGBg/j749pcULhGSgiij5CXq/62hx7c3PxhjhqmoGpw2VYOTKSsa
zpA/jzxZtLZa0Ioa3dNvmfq64H7Y5b2Lxh4QiYqMROyQoXaMAr1VYA8VmeU/tdzvfeinwa/8F1ew
R6F/GvtJNOSK1XEFbYPNBvbvfRWj05u58209aV3uYhKTjr+V+sBeRLItgYnwx3T9f7IX/8fr1k8L
3f9fHV0z6Fx/ul3/rqO/fK3yt3z8fYHp/+Gmb/U6Dm/p357G6stb/XO///10v/d7Wf1F02VJVGRD
Us2jC39fdiRZ+UXVEGBgiwCfFZbWH/1e1n6xZEs0KFPxii4pXN3v/Z6XDAaRKaJpZrIcscL9N5Yc
lpefup0gS6qhaiKkxZ+7Gxl9QEpTRmR9QpLm3N+FB1AMNvhqmBU3+bw/Ve/mXcfQy0af3kGa+Cy9
QCOQHqKn9D75oMNv669rGHmLX3rZwxykZ8qxbn/OrvlbcQLir+BRvdrNSQ3GS+bF7uLDBPcjJ3dl
V/fI3J3Q3ApVZ+Tx4spB4+bP0Vn22gCHTGd12rC99B75eW+6KC6F1xD7MFcK0xBJOG/wxUA9twE+
Ye7qCX4d6ufmJT4rruTm9z5ABWK8SW5zavzG1/zyHt9hCUu+4g6h6go3VIva1Dav+c0I27t8Nh70
oL2vt8TVTyRuzsU9PYHS9cuwDwqfVTgcz+YZlNajcC9e8rN1r29liG5d2HmpA6jmBBrDE25aYDio
kMy2YdgUMh4K047YcuOc9Ro9jhQ4wC2ch5Pq5R5VFg+wo/315PVu5L9j++ugIOumnuxF33SHdvWb
UD8uQ/WkkDO4baC4W6ja9an3PfExui7nNKiD3BOcnl8GlM7FC9pHoNtTArgsrhR0of6xu/QuvkuO
7oJ1uGJ74RtBfpKC+bEKQYAG83P5lPhbYD2Nqd2fTD95ml0ADUF5RgwjDyicOFWwupND6tDOzsk5
O5u+8g3dksf8i/zZ+o0aOtfRuyRS3jmxg1K3bTgYh5776+yjRHWCsmJPXh40oeiXbhKOV3gaD+t1
dVtX9EUXewAbAeCH7Fm8Io73vpXtemLHihSv3VIUv6M26ml35W7d+lP+0rxWXntavok+eYmT4Zac
JH1MLlMgh0htnDIPooyH9seNcqlbBBG+1aNLWjl9MR6NE/LctDZhipP7W/4IFsjV3Cxg+/GrGjZn
+TL/KpxKd3VlLtb0hs8pj1dXDNXn8qKcxtDK7FVyzLv6LD3SE4PIS/3CaxknwKKfv6Al8io9pp8Y
P7wzezJOKzhrWz+rgeAjQ/CCxskVxd6rfoOv/oxEBiOgu2Yn3NzO6qX/LxJlivEz//bHUN/Xvj+t
LPAG5VqvW+lGbduDpbT4OOS5kdOHo42kLNfQud++DUHqAwv3ihNZSlf1RA8tXld4p5wUu/fKt+QR
QpaD4JA7+FhIO6KT2+9TN/XRBXSQZQYsbachlfYTI8zPQymkBJ59Tj3Doxc5EB8cyVV8w889k/sN
vdMdLmp8LoPcWfg32Lhdu2WA3MYT8heh4EEUCuIgDdKvJbVVA9k2B9rop/IVjOolD/JXQC24Zwfr
QxNa9H70xafLs+BA/H+vuh1/G8LoY+LrJ9gUJ3Bebv1qfoxv8km6x+kuEqLd9Ac65Ck+Ad171p4N
D2W4s3ErjTA+Tef4Wly2e+T3vvqgBUr9aPJupCsdDB1uS0Bemu697OPBB5BrS/z922gXztvHwv5c
MSsgv2Kvtub2Hjk0V7G/fMv4/OwyJnlv5IDjdED3upzJ60/aGXuZcAoyJlbz3oaDjziDP50oyyMX
7o28OfUryAUhiElPuMS/0uPcxnnTbfGUOghC2fvFfWEOv6oBN+UmXKor8mnu6FG/9cYLMBVH41l+
BwTkmx4IQcMuAtj7dD050FySLy4ZAQ8iuKPZWBc8UFHke4vb+il+0HcpVDvmKzMPELHHEDi1Ye2p
QRzCFXBzu3Fkt7tjQugWju517uyojnTJPdFBh9TPfURebBg2wchS03uCjU2t/S1mRcAXxmvtxa1O
mmu5RFjWKeNdbSg+t2HmGO+Mj7GLzaCdfug4u+YqJ4EVSKAbZ/w0FKfd6Nk4YcJmy4EQNpwEOMAr
PE7nTwv/fxSnqUe+70es+GMc/SVCY5+Sy4piijf8LW+IJDi10wckHt02xGpL4J507uZ3LgVGF24/
X21cE+4EbuI0Drl+V3BfoHj5o6fxMKU13qM75q9eaX9B/dwZ7dpOnCiYaEkSnkFxXsPxQl2OITf5
+5Cl0uwu7m+4mQaTz9JsC3bmx17PqtiDCSpme+82+yLJC27scYUsrhOf1gPJhxd2jpioOt9kKo88
jA9s8bfxXJz2E/ahTh8TnfKOpgyP4Nm6rdfzb/S65WIGo6fYprP/iR70tvfnPtRcDDi5vd0pf1Y5
UevVIVB9T+ZrstPsLPzY/eSQkk8ZnQU0zvFDIJ+5E70bCRTXdOFg0SuzE5+6QbZ2QF69H/l1mFk7
Oj+GrnWn0VjEFZ/Zi1/O2PDrt+wd56ddZbtzIk/3xGDw4S16koutPP90h6jizPlobvqU8Fi8RqDv
0EwJMHA8rU7jMgA/iaIdv+CCmbySd6TvqAFinrRc4eIxcUJ3xEltygDEORW306KbWj70EcmF3uuY
wcC9XfeO7ooe0uoMHHRXuTP7a3ubITLJzYx9WB1h4e0LI1odDISciVOjK6ORwxK0d+Xao4bJYK/5
korfUFLIvEp24UZudNp/zh4qDf54WUNmAu7eSm+hgXiHYO9drw73xqtO2wfzNp9hMfg9V432i088
EURBc01O/RnBShocm/qH/U4b7hpWzAFgz73Y7wJE6J0XZID5DTAC7Mr5hsWWjZaljdY73wnQgbbA
95CLxsr0aOSBi8/5X2QdEIloGpnLafbLCeXLEOihHg6sylixe1aIVqs7XoTHOezDlX68f5dKlLeP
kdgldXt0TPwlWGc6bhDoRN0RTgXTJQuPZzDy9i5RXZmbwmLvycwuIl0sYfKIPHCiNDFxhwNyxgHJ
+2H7kJxqLGDdJGC6CvuYOchgqTfo32owpHZBzxNZldtP1gnVGl9mzFJiDOZQYBTvPRW5pACdG18I
Oz9EN/NinZC7CvbhQOaWsQvPiRkYbRnCkIRQlynaEcLkNHxWmYat6z5XFcFIk6ItePzU0U5deFtc
O7Am16BXybTl6tGiAUPqyXydn9Q7cxr3mhrBrXT39iZzTrfLQ8Jfl7PZuYuWGrNe5BAj+R3XUQWY
vdmik/Keld9fMyPggMF9me9QQphLYPDxmeY0MhIi5iJU0JyJhYJxQRgtBuZN+6wzfCGIBSZLDFqO
bvMmBDgkMdyZG7z6PT2AqF/ml/QsLlRM6dId7a3QUwxf5k4VJ+JXh7AtjFwYmD4OUE7Md8OI9Egm
uQRzTkEjDz4N64pnnKi5q+Sxj8ENjifYV559tK6OtE9DqI8FjFRHIf4Ev89P6GB80EmADdOmrTPZ
8Gtt2ZP8IaEZCXf2VY9Lma4JsQVYGRud3OfkC5oMNHV7Bs/gFDQDsyevNx7u80wN2buIELt5KAPk
0dzEJX9M0L1dNv0GP/Fp/Qpkn0AB5TAvJVzpQmYOhjr0Ht5m3S2K6Bd2JR6WMgHap2dUjjJfCnl6
rvzynJ/jcx0U6xXX8ORhubS3/tZ/RdHCXn3MkmzIVBj42eVr4bOlCrkWX7AR77JFnw5mJ+4coP1s
pzd2RTZm60RJddD4+LoRQRHcEucA67ZTG5dsoqI97BLYn7ROsv/z0b75IjgxewbLabw9biFJ7lb+
ehvv1AaczMe9x9s8KxgI1JawQZSA08uewq4kOimRg0NbqASbhzWyC2v3RJ36Hr3TgFjzQHwxXlv9
de08/Uog5iV+iQh0AE7H0QJdcdgF2CnNYrqWp7+bmExOwyU61a+0Lx1FdeUHfJWD6iKD8bVNODev
6kkmglN+U7+Y79THNKB5eG/2EnM5+sf0q3XvLvpjGcRe4SM/keY2AtmxEz8JnuB1YRmwRBJm7nGo
BJ3PQw7Fa/mdJZFizJ8j9ku4q9uTM7qR/XkIEdS0cUi3J7t1evuR2PStwjnKHlbvf5B3ZltxY9m6
fpX9AsqhvrmVFI0iAggIGuMbDcBYfd/r6c8n25WFY4PZWVdnnzNqVKYTDFJIa801m79JDtEhKKhr
urWyGdblijRvS1tarbZgOyLP+qppGB07zRf55IMaYZ3wB9g7m4Gcb3m9mDCvVdIwwEysZJNnWHhL
HWb9eG8Wv7BZx0/quBe+kp6yAAVGY9vGNe3gVgls2cPJdt6Ea8x03PhRYj28IP1t+y+DO6zH1VP4
IyjUtonatG1wjxierPD9tXVWV+OWrN2W/0LljzSUubat/sgaA/a4aYezk5mJTc1FeSm61kZew/nj
q9OCfv/eEFax/ZgQMMVa+VZ+ybzIq1fhJcig8TtshRWDcJ6i5PjwYCm/Kq6Q8vtlti0C08td2NYm
MLfCNXZZa8xJuY2WPDlGW/lbepNeTsEGIXQOtyWtIwkirOGW5JRbCtELY8VqJ6wH63iVuTr7oaPm
k/g7JbGBM4cXx9p1nlpH4aDl5p1l05RcvSTtXpJuiI0k28vinnezc/c93iz57PK4lhKktSmhucjE
EV064oNAjNLtfge6xga6w5n3I6DYQFL5TJMdE5DIzikEZL4GIohHhh4jp4vl0pkmk16yOmGPiys5
tcTYZi27UDg4Rs3lc/DQKUM3+QrE4hqvWW6kdHyC/JIOWiTREech6MrbguBveelm3NTc/rwSNsvf
5Ph1xiuND6BurR3r6BZsPkdBRfRr7ud1Qu5ROyZnb7zqN+a2pNrgIN0s/Zd2Ey5heLU8ZUoAgjJp
wQHDzuJ7Q8YorEsuFK8gWZLxizY/wA2TSK1DT9xFl7G35NgmVN61bFOBqC5+TCRi4ap8pdTmhFnK
RYGs4s/5tyovnan30u+zFi2e66jIF6V0QZJKppnNTk5jiXN99Y08ZaXTMOIMyRWHAoAXYJBZIdtI
L4jOETEtIQKqjsVRB2aXRGV2g216XPKt0QPcQ4cjJMDRn6KXRGZqz1f+nX/hX9QH66r25FXvDRuJ
DodFxto49JhIqoedRs+ouU9vp1WwbT2ffG9wdCK2SPSnUbPNds0FwlT7epvzf90lCK2ii3ave0tE
7NbmqV/KNu6wf4BcbB9x6Vth1X032/lVcxGfmtflGJBul/Mto3mTrPCiswuOgOba2I/2S8/mzjgP
llCF+Cr/E5c4z2mnspxDV9siZ49WO0dHRAiG+uzEbuggZsq5wLliuuAWiYaSa+707xKJL/0jt2wJ
2vE65+HRWKJJtxwpM4UlVBseFkQAyt5pjTw4dQZmOFQ1y6E0st8GlzDB31lyNP96XC/ZDSKHS9Zs
y/ezu+QGS/sOVP26IZAtD4KzdCNsEDt05x8fB7A9SWFFmOKNNBwjmBisCm/e5co11Cf2XEErqyei
46pIJk0kH50Yh2EaRM1aP/HRCQMobK76e+Ea+TTiwbhSdhGlvsap3W85mDcT8VJZsTmos6J1TK5k
bkbyn3q95JGWm5MhLjk21QKfAQtOhGuurGN5IT7E11m5xbw2XMUXaCSTty6RCi6zk5GElQ4uXxFL
sHaXNTnwZzCM4n7aB+u7mEyx85gjkLtB27kedQcVtiWAbJfSluKaPYuaHiUgAWY1XC0pYkf+s6R4
ygoGDCjzcpeu8I91lsRw5MF1HkcrsQR/Om6diEBaRieHpK5UDktRgswmIZUItsSxg/+SXgZHkPTE
pKXlkBFmcrIx87NqWftgty6DpLdNpywptSQNTePCf5WuVChCNm2IJd+7E2/mk44A10W/nt0lkcVK
ZrWkltI6PwpXA13m9lHzopN2LPZ01a7nl/TA178nl8YadX/STnMHXnwdXvn0j5fswT8Gu/zU73EN
2Ci7+XtBfzMg55lXMl3OaR15Oolhe6CAJo2hNPbw29xQxK3rLexNcg39WO+Nu3lHf89tPA7NVbKD
gL6JDtkBOKZ18cjhSC7pipcgw1hXK+BwnnyUH9sdnuz8FPrYnGX+uqPJCX9mpW8bz7o2A3d4QaW8
8qq1uq/21hXSGktFQ72a03lTruTLZo+CCEn1UuDHG2v7I2D+ggX8z+Y6/49NbJgGvjk0/tu05qJg
vP5a10/t27nMjx/6hQXQ5b8kmDSmYYHnYri/QBt+YQH4lsx3sPrRwL8uWLm/pzKS/hcjQhHLUkM3
RZ2R5d9TGb6lG9CURMVULElaBjb/YCoDIuG3M47fIVqgGcEoiMsdAgz4ffeIvVjmnRKPri5pazVA
d0ln80YYcyXGtxAavyQnm8aio1K3eHTnni+bJ0XxwaHr/QlJok2sgARoU81hAmX7ScvZESsPQUim
gkJSJ/ku9mDZQccWZxiVlTmmX4u0vEDXezPrFLZmftcn6nook+1ckzgZOYawOpwhISW6aBbaL4Ob
mKZn9fp1ZgH+nszLICDsD/MmRrQOnyZcLjkHJeJYe9WLVGZhcFcg4RMJeQgxB6O7IbpsZR/ZVuxb
wPqruKY9tjlclZY5U03zVEdyK4ycAcPecaCwQrDBiF4nyO/9QE3TdheWlG56OGytHtwMAs6QHTWd
SNJryCu5gt3dMKsF4OUYOOaN8H5zlIcAHcRrES9urNhtAyW/MDnNGIE2eBsX4YBYQSJeTpn1inTo
tW7SD5cK09EjeFQdCZsgbnqRTV/FiAvT3smjPZgaL9YqlNKDbo/y6bdSmV5LjXYtws7XVlt72YBB
oFKr13ox32H85hjZtJlnJFjTwb+UULIYJjgAYtGSiUoldlA5L054DiztW6mZP8PCT4DMO31MeelW
/juN+rnEGEuaYFbZCz8Hg2+nAj4sD2jUI7NO2hsBRXtlOqjWbzH6AOJPRb0Od8hfOCsqCVq3xuNn
qZz0+0DiX7egAgdQTZOddrbKgzDpBHnkFsZ1UzkRzS7quuGRJY2xNuFU4PxDkYTTM3wFmv7P4+KH
Y+rfhtlX5Wt+auvX1/biqfxfANdSMcX4I25jU4CT+q/t6w/o2n+duudvi6lu9PJbvPz1W35GTEX7
y7TwGCIo/phT/wyWfHWZTUvgqRCZlHUN7PUv3JSi/KUozL1NpEfR4GXw/XesVOS/dFOWfoJAtH8U
J5XfVxCREczIAv7Q+CfYqSVYv80yorIS4JlYZLwaw4l80mVX7kSARJC8s6FN7KobAztKa8UtxOlq
jMoYZUfjzgz0a1np2Lp+97XGIK5V62/C3NwklSHCEUCdp84OVq9mLkYtip1U3a2GAdJGyqXetFM5
GrfIDNH0K6L+pez7Jsb3TpbuxhwOtaZV+SU659quV7rmbkSbCBc9vbtPGvQynRFqBtJcnUg/DJ1T
u0RpmureGvo1lPHwaq4jaue50ejFI5tzp8ZpfaP1kcFUICxap0DY93sbd9q6SJWclBe5TBpQuFpd
SWnyTelnnJjj0FrjXjzjqhFSBmotCWcpa1v0dKtHcLTSoyoONHZFCc0/xRdPRSJBLuvVnaH16OQw
Qp3oFFS+O3b6toL9MUkmjqbjY1Zl27ywtkbU0dQaAvL3xEeJMWsGW0A0sU/jk1oDVpE6dFzk6eg3
euAqxMKrWg11p4x1NLOV3mgbQF5B+dIoM4NXLZxXEsLXniTnyX1paKSwkLnwEU7r9ZiLX0fgd3f+
VJ6gy4tbeFvCQWvouis4xCrapdopbhPSW4nmo5VEX9DQ4oAJtJOkTejX8fwD8nPtC0o7jduNI+VU
ql4VeaKxCPpNIzbZOm5SwZmNUXK5E/I80S+xqvLLG6ikqM5FfnihIIfkRCKSbEbVoMbcBlfqjF2i
XwWlDXdP3vzzMPW/LQAtGRI8oz/laKcwSgraZu9hNv/1078ANKoOGAb2giSTYaFjT5D5BaDhO2x8
sJLG39CaX+FHVf4ihcOKhlwMOI6s80O/ADR8yxDBc5mmCqKYnzb+SQgCJ/bbOQryU+Pw5PcBHiPg
iT9C1JtzVJf9tAjyaL6byurKkl9VWAlY9FzHtfQSC+LDYMwvsabsJTNY89v2RFKWjT89IHTAX55O
bNUNSoKrTtEupEyInLiRD71wEc3hjT/3i14cctPDRkuj+wSXBcdEm8yVQuYIfrzV+nhc9UUHF7pY
tKem01Qn19aQ34txjdA+iqKwr6avZqHtc9O/nSJchTOdo9WaaYyYzUOHsoFVFK896mrI8cAk01rr
VomlUyZUqNkL2z4wIbZVNSVU/yiY8oM0mEhmKQfSKY9j/RZdUkRtrCsfqZbcjLYVFr6dyaxkzB6z
LH4mXOROmb7kmKAg8eEj8ZIUrxPWi7aWrqcWqHbNQEKvb5PRX6t5HdtaBC8Mx9UdylutU9U3rSGd
ihzDyHBMHsmlVmU8XiMI7E1+yOgA4YA+04+BNKK+xI/WEupGWoMhWN/Htj4Id5ltor9ol515pfL1
RlsAsnJ7IzTCNpaa9ZAZ90U0P8Nj36L8fN0FAwljVW0WjREVbKtV8nubuqGgV4dT1dQbOe7uhVne
QYT/Lg/FTSrxCMvRR6Krv9DTiQYEB87YI5SRyV2FfLW4TtT4qypWyMO3IIIgyTumH6VOV1Q0nOPs
WjZazYa770Dcu+9TP8PmGewVmmX46CnrQSh3rdx6Wst3TNW4RHdsK8vUqPiqWHhAEtQHgRQ8lK6q
SncwNnFCLC7LMfO6+VlPFdnGA4sAbDRHBHUPeEWiclTzhiFj3MfB/DAo/moSsSJIxX0a41WAecO2
02iVDeKLViwAsVGtbEmWgAg09Y3U6bc4zF7Cy0kXkYOZ/k9oN6V5xFHhMZcSyWma/DWo+ISWuUZu
aLJ9M3udsxp1SnV+qlWIVAbUqbHYN1aBenJa0msZ2s3QqjRp4unBihUUPdVdIsiu1gVHHi5qv/EG
TSeaXorwvQsBaRXzCcok/l5TU7pQTpCdM59yeXJVAcvREsklV/Np/qfMB4t8XUnCVurFhz6t7hNJ
8zSjuE/F9tqf4SLJ+Q05P0l5kd2nhm1J4zXaD4ErCPMp7LNNa6bHAG4trnqpk07oGxklHjkl/byw
711cJ3ZZSofdXFQ4Fi1aZHq0UD1YcjjbfpOXbiXQVJL6y0RiBdXyXgiT695iQM0JYyjhFp936Nz1
K84sCDlLoItCdLqkiJdn+Cbnqyss4ghmX68ocpCn6xnKYjEGo3Jz1+bo4bQDMw0Yf0psNfhrxI9C
DMynRV9Bm77LUrPpZWErximCvyiRN/GjX4pfB6jd5iAfuiG9lqaRHvOQKjauTYh71odqUMl3lF0T
BevW0ryyRS2LG8WbwYFL6gGx/Z6EZBEpCKu0O0Dm/KLC+lGt8HkStVvQwPu8V58Rw7rzw3SlovYA
225rKeVNk4wnsRLgC2Zb7BxxBFPDZ2EwkbZCvl8ev6LZ+b3P6QVVyg4A/R4IfIeraFzoXqJNX0sk
5+sp242lvNdMwcUKb4OS5Wc9LVLXN5XTr4gPINlUgY1axnnZoqhipAXDON91JoALTVeu/Kr8Eksp
eWeOgQGalcO4KJYyoEAgwx/CneZXLgwytxj09Ztj85067qyI+nk3Gt0KS5MMTcKh9fcUOLOqoapg
Rt2J8YR3c8b6I3GEPg5RJiHf64UVpKJDA2Cn8a/QE/iaSVgMT1id1Mp15nfHQcQrIc9W/zxx+Z/V
Vx/+rf8LUfHwSyWKDIDVH1BRTiV9p3T6F1T4bQfq18/+SmtoGakGaCFRB95uUED9ndZI0l8WIr4q
X1sw6TJv9Fdaw3dAz4NOR//IXEiJJCO/0hr9LwDGkHQgq9DOkulD/ZO0RlqGKf/uDvzCOIFOBnD/
tqBCVU7pJ7UzPKXG7C5/8bHxRqDhLmcMKNRMoctiZw1XXWC5b57SO+uYhOzdC571ADLEdlK5kdH8
FbHj6Jk4diL+0nN0H03l85+vIb3bjOZTLRd/k6OJgTSEqYgedNLdDAsTMgezo4EvDIJVPz77NDz6
SN7XqL3OUe20LZRsFMA+ufqyE997pksG+ebqqZ5JE/IQgod2zaaA2pZiWwXjG0XMzDVKvFqAtsyQ
YBLGHiNKqNknvZ5lhb575SWSvbmyYgmY2lRC4wmmujGLDU0ADw0DOwimfSf2x6Ey9kaiu7VQOf4Y
25984I8W0fIa3lw2Uaug0syq8KZxZV11l+lV+4B+Un4PvS785CLLgnzvoS4P+801BPJf9K8L38t7
sBqq5UrWsJlqHBZHtytA/yXqZ+/vo9Vz3mSYBpEgO47eoCOTPdHWRHYFyW5EJqJjqgGK8+fNIev3
XX6rKaCss/pnLP2wWffhCzybeeqzMIazNAAWTyVajsd2MOBsBduoEbFbYg7W8ESZK5DCh5BC/vz+
fm9C/x0Dlsj09tGaOPkWojG3XiIz3R4sV8EGROhBvrFl1BEc2SyjZa7+rHT/8Yf84eb05lX2mjiZ
GPGYXvmlPEWvwGIGpAqZij6gkZjZ86fr8oPtoJ/FGoQrYlNJlMqzEPgolNsMqzYF+dFl+WAb4qJe
WgndWoqVO8ThP1k+Hz3Ns9gTi13bdFpZ/Fg9+JG4mdQe8SC8q5ZFSzAa4+R5qKPjn1/eR0tGP4s2
0pBZQSpMskdbDOUuyx3UCCg28lR6Hx+NpXT0FTfrZdvkz5E4fbJqpOUC7+zIhXr5dtkICnlIMooy
UqYsTBFavGS5tQYeQf6K1y5QfiDn9dcIPzSfDdO35TGL5A0+PGigfbZ2jY/e8XnswWy9meUe/oW6
F7FyEDPL6SbTHax418z+bGN0ETTpQzqIex+3p1WhBbsZNKfQNK6mogTblJK4anIZKzqoGtD7w8aV
I1G0x2kQNl3QA3qOqpuYmW5g0VoL5H43mBIgPZV6I6pdon2HsQqeY4K4FGMiAMdWOmQDwwuNIYbW
UJHWYL/T4MGYolUrTndxIHljZIZITEgMtrvpMcrxusFuOm7xrkoD9YhXzgWKca4Zp9VayWgiVLM7
UbIbRnYZ9uhNxOjhR+GpCJstVgHAHCS8Oo0ElE2sMliItMu8kK+sfGD6/xyYX6X2J/f5wy380Ro/
C8ZdGIi9luS+hwra87LGcxO0mMIBg6JxFBj7guXQ1spnEeODiKyfReRYVaxUhSeH/Mk2rr5YVvCM
5iOeqt3RKHlh86rVy5sJYwv0AGsWGAHtk+38US6hn4VktcYGXRdRm6/yDddaqOQli3w5D+Ce34QM
e5voJqwmAhdaJManU5MPTtXzifqsjHI2BgKYN7U45gmdFqB5aUoTpwRMF5doru577Tovbj6JJB88
Ze0sF1SVrG8QYI53uVfiwJw29Z3QhtvlKccFfurCRV+nR7T8joUu7+dgZ3l/vvIHZ7t2FqcnIe+S
BqfMXW8yZ1RlV4x6GgN4VOkT6jjyjwP+z5f6KOFdRhhvo1YhDqnZopTmFZN4xDx0Z2q3aqyzrZs7
U8+J2pFdtjOzy/SzQ33ZFe8EyiWJf3vJcW7qHCKshI8EIjIR3YDhxrQADuPa3ErSPiIaIiB55ZO0
adxKMhmfBWnZ/OjiZ1FabSZdSSOSGQjmyWBt/bRcmxwOcdHSaRothrGFeI9c49Kcag95mOyz1LpC
HUeq6st8BnqZDl5a+Y+lUhwUGS+pZKNYkV0psSO0W1lfm80a/Rqcd4tiP82Eok1Sr+Gvh9IaPS0n
7FD9krf4xtlyMjsmfqCovBFltyFv1ge9NgKoBs5lycCqZ3jqN8q8H8pnNT2WpD/hBvHn2vJycxuI
29FgPr01gO2MIJ2JikK0QbbSQtVr8vdT8kWRL7GY8tUvmnrTybfW+FCq31v1PstPUr9JFNol3/t2
azRe33iithbxOEi2YoYl1HLTDRiRcSP1W6HfhoEX0CUKt0K5jmVsqelZ+lLKiIWGLV2bjUkzFj1E
+omKcpXU3W0s1wdk3PlY86UUJHurrOjRKlt9qqjKR0eJ+nXSWR7eg2FfXY5T4s2xctLp4nSTh/TS
pWo+KPod3SoUuKZtGnCGst3bUt3HqYYhcbTBtO+bFED7x63ZSuH1N4r5XUCXdmrMO7XFJrv2lFS/
tZT8Ileyl9YK9+gT3UgwEVHx8aZGX4Vp7QZoeSydQskSVtLUvAyCubZKmsVNDSk0f5pFC1XRKLyO
zGkz4YxiQZTO0ngzV7kT4YJiC+g527EpHsQwuY0rCG/0cdPXEJMfFfhsU31t/O9RsMVQATmBlLao
XSvDRdgheoYSgVhoM9IBA0ajTJwCyhUamuOcu1qC1KUie4FQ0kedj1Ml0ujs7b5kPhRMG03fVVG6
N0vzWgpB2rXjqmIaZFWo7IXOHBD/Q3nbN8UpHfOrmO5cLKFbIoke/lPQNDFhqZZHc0W1dNsmD0oy
BfYske0aHZS0Pr5JsuGlzAsHE7+1NZeeoXbQshp6vNDkYhR+VWO8nCLzVZXHU4eGvQr0XGTTFEkN
IyPTL3rcxsRoNwTqTTKqF92kn4bAeDYhes9Jixy2vA1TeuGadsAfTp+OFf3CuMIbRhwOMpjcfNa9
QWS4SCWuZPDjfMQXVdnxDXOrh8dsQgBZ0/ZmiwJhB61GfhRKn/07XocBsgo0zv24T21Mip9UC1ds
upBzA18KD1E8vJDudPLoKOnRZ2f0R4HmLBGTJgvvZbnrvGry5mZEaqt3UwGmbEgTdimkvmex77Q+
KZWO2+FndeH7xGYUDJb7eVNNYI2DsUSj9J6pZA6ykxd4EHzvMwx/YvFS6bAOb9LFCdvuysuGXnGR
nfzBR48KZ0b9VE0sLQM6WVBhGqU7Yik6Ytu5Ro5cV1Y5hb+NOzJICVC7MrupCQuGuaya3zbYWImk
H9+iAS6kDy9BguErMLM1hY1fwIQgRRs7yFMyOtnWddAfy/wmMZhBm6BUbrNhdv58pskf9FS0s/Ro
Dvs56fsg8ZQwt+V876e7VL7NxUdOGFujnsKLd2Vqgt0HMC+nY4NemkXOKuqCLSI5M3pijmweOGVM
Scs2chEVO5BKXWL7uLoOk+CTXMr66EbPcylJDVH6TMDGYJ8WcggbQuuKwbDJ6y+teiOC7J/BdkaY
fsvXi6WZmeNOm7fYc7XrbDCcGpwlsnYRYMJwP7DIsH8Sq11V8phD6CUJ7W8VU7YvSstye+6q0qlS
jDOwI2HST+kFutSqnACLMB2d8pAt3sCQnTVAABW+acIKQyJb1+DvEjGq4hYbwsgCJK80WGe9pNn3
pQRgLOggoLnCudRJAsOWJibPiCGbNYYyxKmyfRKGr1KAe7B8KDXNkYXpulWASycAq+vrpPXS0JPj
K1UGaM7YWmpYhVjySDmSSQ9Ylq0L2VybFma0cYWPpOVMcbPO+fW1rGE4BassY9TTPuYtxBHjVuX0
Vsdng6DbzfUny+pH+vVO3vJjx73ZWQIQMAXN8saLD2YsbYp8FjeprB+nttgEWE01CVOpUxffBwuz
fnyswmuNdnQw4NqgQ7LpTBRrm1u1gwWU7rE/bsA81dj4UGTtBmM6aRVQIKAMQV1fKH6y6rBQM5TO
mSwfH7v6ykroqkeFS+hjhCl7GWp8ssmsxZxcZeqchj4eoA8nT4JVhdOOWiVOrAPlRjcmsYxtIi9d
eM5VLV/NVbGKowChtQDnY6iGpCN/3n6LhMR7+Z16njf7tVSiEV17WvroN7KTYJbK4b0X0clSg3ab
muNlFVnXcqd+K4XotkPS2xAvZF5cEqSXSl15vV5dSzU+be06ngTsWosUPZK7JlQf5Kzx9ACSQgtA
CkVK3UocLV+K6D6gJnnUm/owoPptCsVWkWENpU8d01eLs3QOEnechI0Zi6uQ1TgxSkF4/6ocdC8o
cUivaqfquq00fVUL+lj4aPUjAPt2vCiNzpsiIM+tv8kyYSXy7wqTwr7WNyKs+vi+YiSrLxVzcfJx
vuxrzeG/GOuBvYCsrZnuWENT8T8LHtIHwYM5/m+Bvghk2uFKHO6iSkdLFCWhsrnuaM2Zfr8HcTgK
fHkRlg7gsTbWXebDZJBHO6X/Uk3W5vOGGSjP99/4WRExT72v0gIQPJNBG8FL2QM2aqYCpYpmSu1k
7p6VND2kxnBL+u1hQtZ6QWLutUIi/kKurNrr2ga24CizjNw/Gu6zOBDhsuesmz1a1TvZsh0fcyzN
bG9mDOx2SgXkyNoOmtcml39euR/Vtj+wDm92uAESyWiHVPcqX937U/gF62izhKgvOSqCkbGOd3lw
L4sKYpV7XUGSqu2qT7bNhxc/q0ySuUK1ue4ZPdDkRBzYrXJzX5TWU6Z2+7DCu2JCBWSC5cULtOJ0
X/NCBVX77Pof1Nfq8nLffPgUzxOE/APDizPjqi79vVJBA+iSox/Tty7C1Y+u1aAd5yK+//MD/6Bv
op7lKhjXoPc5TpoHWNbNGYCY5nGp6JcmBqBQdwjB+Gv/6ds9SwvESGzRUMWOJNarO52orPkpVnbf
5NBiXHqbRRB2NcNVw/qIY+DeCOc9mLdPzvoPanr17KjvqxwYYSprnj7QjEMNfe4uJx3cFx+zSfyN
XH3aT14WzDvn1AJEevsi5X6ewrmlQqymK2lQ3BjDC5HPuDxZoYM59b0B6jpK2DcsQJAcK3N0plwN
KN6fX+tHPdhFturtHeTI7LWKMpu4P1JNogIcT4qDDiiyoIJb8YzbVtrI6eIrnmN9o3zyjD+87llI
TFNckAZ1Mr3GKknpvyx7t/LvGxm/43zeA9tx9VxwxzI5VsWnz/uDV6ucRT8rAl8MSMvyRqSOgaFs
m/zenGgJxHT9BM1AJHebxiSblhvjRpmb6vUYfMFS/SsQ92NAJxpUtBv4nw1sPthVyll/BSeZqNM6
quoylZ/8HnkEVdtHorZJfDh5eHbVwrSXfO2zSueDwKGcBa5KyZiM9qXlDXL8bDJOwwJyV+GFSrwy
FexOI1QSioeIMvg/XF9noarRgkATTFa4xs6JVEynQEsqGAgBxgzl5jhMtInLL5WxEYXgP4tVylms
ysJOGwfBQhKHjxXMGsBIZJ3YwUtYNHNjjx3oRuK8/eQzfvRUz6JVh+RoWieq4AU0/ZaAUbBPx1nh
3J72ci3a+Dezf3EN0Pyf1/z/mjJjsls/Ri0cn+qnl9f0PdQCXBhADD80NCVJ/guhvUWabIFBQI55
i1mQENU0DUMEhQJM/N+YBeMvpP0MxcQsVaIhYRGUfmEWJPDjoMrB0KiWRKkumv8Is/BevCfjM86O
FsGHe5H4uLDQq77EdtYB+Pmix+Z+AFQMB6U/apnhybWCNkJeb6Y4fAqn4Fgw0qV1p2zfPLjjz/Pl
rZDfj+HD+bHDbZyPTUetlQuqGOTPSrrIQkVLryghxVtZvjfDbt0VS/5bZyvso9qDqcWmXanMcbO5
+1bF8n2qRpd+F7eO1EtPWDdCQhFMeKwNBhJRZmRrKU9vh06F6BhO9zjVgfaZY7jqRXwjG0FBQw80
mJ9Bju2ix6aa75UR2d0svkzxrEI/XrXlsR5Q+2xwb6gFbTWbRUuPiZvs1PlVM30vyHCbnAPy42at
6MUqFNPbKusujQwfzLAJR+CdIyKimvhYCdJLjlkswK3DCMFoJRetl6fiadKKgGEf/5iwnP0k5J0h
/n8OpZeny9J7e6RKbakLbTX2OzI/Ghcc4J3Eh4fEdONTZ6OZjgCbpbh6GrpdJNHvKg9TGT8WueEV
QaJSDweITgN5M4Ynuew1p9I6r8Rcwu7qS53/Hoax2JpJSnWaoxE6LNrICYB1yoqDFcv9CmgZo+m5
7/gysLi5IrXH6vvWgBSAYWV/XdHy/PNikt8bpi4fl03z9uMyxRR7ssN+N/kDKWG4jzU6hZWWXLZ9
LuIQvsA6Nd94wMUBGRBjeFSjFJL3HLTAd6vtoMfrqAxO8ZBu0IR/6UwKtrnBe9UI6IYUMtoGaqLR
d/u5Gbqg+qz+XXBK/y3/Wu79LB9ICqufQD5XWBwFW7KDxRf7ylCQWFH9m8gonc4c7w0rfex18V5P
ANYv3gH14CKhD5QyYRVLYEXdgbVrZ5Z0sJTGsYziZsw7G7ffT6Tx3y0gl/s8yxPCvAy1xAhrDA8Y
OFhQv5lc+B3ePaGEMMIYvNQai8csblMlPs01crM+k86t2utOXZQHQNswHvTi8Od3/tErP0sj2lIa
xlbP6l2flTb2TLbWvYSQTf782z98K2c5Qx5aehyIdb3DYuJQ4cHctBNyUfrc4m0iW05Pi9MJRZi5
tSptkDFGnSSka5zK2SnIoF/FaA77AT4/TYOtVsrURwuZOqTRI+Y7J0lutkVsvP75bpdd/V4sPUs2
JjzY2jkqagyVXkc8rNXg1aKbnoBd17TASZRPU/X30oxlEZylGRrRMMqirtpJxeDJeoGHaMYjCoDG
mnbdaftBlFed2tqglp0/f7gPX8XZgeXnQZOjKlvtBms+ka7v44S2haWGmIwN+vckyn23nkbhLgk6
J5riLU2sdS3qN12iA4qtW5rXEejxsddaoAHilxgfIJDp/TPjDHRfzKmG9ml+Bnz9KBidT551bRJ0
fzIBng/9YxlNsi1HFBiV2iGnogVPfVRvi5bmaGrdhcQpdJyzh1rGZ9YMNFQqmmAlBxkqZtLgZhZl
rapBvNRp2EYvFQF8mMrZJu0Q3VKi45qJF5886CVavrOMzifYWN9WQ6gq1c4oq3WgFZeJmrtNrtPt
02/rMLiaE6wtxV2FAbXPoDctgEH3LYbdtJU14ao2q22H4/gYV4/C2NilkK2qEsGhAkN3cXzqCtWG
rXWYtPikBJX4yV79USe+d99n0R+X1XTKfKvaJbWyyjMF1cVONtHMLwemRVF/aQ2zvgqmkWnq2E12
P4x4IgfFKzAf7FU7kPMaAv92hseELSCjYBqMepIAw7RMxuQPAX0kjDNlpTTpJk3SbJ2C8RSG+F7x
pTtoBl8tCdeaIUGxqomexEZC0sqqb/JQfIpGsXAlY9qbmdG5Q97flW3xyQd/twfEbjyfxvtV0pqF
KqG+GUNAhVar6/4u063XXkN7I+8uk/oL73Ovzcpardu9mOvrPKWk/fOC+SiHOx/N5zh6dzJrdpcU
OCqkMyxdonFABduEx5Kkw1LxPsHWrHTrQrxJFMDwQoXeYWfAI7aUmtkzAhzmBLFh+j/kfdlypDi3
7qucFyACMQi4zUxystMmbZddrhvCNTSDGDWA0NPvj9pn/8fNdjojfHuuOrq6OgENS0trfYOPPa1+
61pD2NAnkO4TZbb2aqKgRsMxT7mGQ2Nn5BluJtm2cGD0W0OdtePouA83oCxk6CvB5rnJQx/qmvDy
bpRzG3bQbY8siJekzptxrBBpHHxX+pqlSBjBvUAfFzdq4aKxyEG0S3v7oeXOuB1y/sNPUeTo/TTx
J3iBuK11NzTyG6uCl9xlr1UBO8ew3XtVe1tn7r7Ls1iPlG/73Hv9fISdC/HWX5xygS3GkA4OfEE1
EmCR9U9i8NBrg1fMSrl2t9IAdm5dDuiWBYoRymAwY0dvJoO/fc62IRKVtWTeW5R36IZ0Xg0ze/iX
pVIeOc7PFddInD9/V29OWD7ahosjc2hl1oPBORxtdwT75EEPd27XJKAsQFZe3bOJxRHlt07dw4HP
wkUfrsQqMAn8V9FCQl7jHICKuNM16BO5+YdP/i/AKh9gf3LTNmLf93C7C+21CLw9x8W28jJ8aXos
He8Y1qiZtz/gYYpaLCzLp4A/MBrg4iuStG5iyzlX9FYhe8UP+t0PMLG2GUX0ugpTuThTizM4NVMF
t8kBZ7AVwQe079AdLbEiJAGKmIQcIsfw31u1tjagpKK3kyKAWybaKeKbNzgQZnuvBHyjqJsqhilI
sHH7sI6JA9Ev18tBspq0iT+fqgWr/T/Xg2XL05pCYmc4Y45lzXxn3UZTdihoOZ0Ea4PnrOrHTTvv
OdtVcP5uccvKovbWoyR7EA3cV1e5nxdJWJTqcaxDkEANTLajoYGGYzNTbke33todyLtUXElx6DyO
H62uRRYw6awt4F7UAmdvy43xILvMJKN7JgpoC0Ud5JvzTsYc2fMGDsagLNVNuKLKhwRj1t+WpngI
+vTeN+YN5K4MKDSk0l1V5jEYu956sNETKsD7X0MJQsYV7Ha3FO5GK8cBpqgLalg2s0CvBSleVZQl
sq2hmJU53r6B1QxaR6i499YAMYUc/6EnNTC/9gQ1bwmgEJ/KBz9FHjgnkimYjMBbi/0wVa8hz5Ni
JLvOq+pT6sGdLM3uQquJYTnUWqsMPmVrULnFIZ0Yi/kw5/l2o3dioC+SSaTYAbBlQ4gZQgFojIMx
dLdXFsmF2LNsYJKeUYUbbXdMLYmh6nC9EGLscNDVqV4PkkE0LkPPMGtaIAitzqyJFlAFbNQYt7Bc
ivuWvLCJPxee/zxGEDs0gNug0Q69cJHnAGMC+vj5uy7oPf9Z0MsmYgsnbS8AGfPIWPiSD/KH1Bh3
3wY2i/tvrZMn4IK8wC7+pXagIlgJCfob+HTga8LgrAG3sXeKBJZGb1NZPFx5qQsBcdlycxFb4Svf
oMSBXs09mVDgRb7kyMfUhROIRcdn34n6jdNNfpwTj6Bd3Yz7qreOwILkwNmYye/gFu+TUwYLwh1X
aXZlO10csMWt0xlguSyk3eFKawBscvuZFyiyHaBPPpwIwTBhjbsKLHovgeJZmQitcgqqVBzUuO3p
Snv3uQI/0xohIKKI3a47LMIrR8mHlXnkAcvOGjFNEXaKwIrWY4ee8ZXTBaAWogcu1Hc+oMmKXa4a
b+tKf12T/Hxlxi5kwN7iuK2d2iZONY3HtCA7iWqxXc81sSK8ydNwk3r2TkTR35YE05DPLNNvQqAZ
U0z9CsaLEMWLAPhzcaTB7+7KK1242y37bJh8f+wJ0cdgGL65JUA2rgRotmUanTaNS97cMgWa+E9t
BTcNIoWbt48eagHr0jN+7EqrjCeS/WoLgJotXr7R0LrSIvvrhvdBTF425LA+7U5ZWh1VTsEJCoYM
Vpcy/4dMJDpimsTeyXqy6pF+FgUAlCiVSRTaGK7GvEB9YCCuvR/CAQbbgyrQ6pDjWWa0AM+zgoSD
GxtavgYB7neNPcVNfw2AfemwnqWJ3teL0gp9lkiG6kj64Rv422EsSsixSQvynrx+Re/px5jhfIB6
wdHz5JuPQiTOEiiJ+Sq/Ax/8BEJnuwLzy91mBuseg+CsG43iUhHSa3v0o87MvAsWRx7tLJNbUL44
OqApwOmvPJEemJnCbn67vcqQkGb3Ihq/dZV5Dr32lrQ47AI7xIvBaxgQU//JhDiu+vQl4EjG1AgK
rCN3f1fm/9flfxcL4nL5/242u/o/Ny3/8/aesAgu7n9K/66NWj0MqiKCmPjXbud/VBhgcALWKeQW
AhAPoQKDwPv/VBjsmYwISyv4lMDyx/9P6d8NIJhFCTQaIM5gBzPJ8X8olcl/b8T/dlj62DlrjmLL
7RqiK7FYT+NQFHD01NmDNZWwB9YATI9oBFyJBh+ddpAniuZV/A4QENDUtmH1bp3bjm9LN7wNNZTy
pACyuDLbd+P9f7/ofdcAI/HBF6BH8u9nCKJmp5c6e2B29y2gU7B2bA1pqKb4+fkDPh4iTNK/H+DK
TvY1+DBngZL8iuIY2DdZO8Rf+/XFoesOcHEsUrx+6BQA3oTTqUgVvVInuzQ285+/G//IN14nrSp7
8CySxmq02rca3rRIDvW1ps1Hx+M8xYvjccQTLGPwiEHkCiAlRCWNDHgq/Ghb58PZL9srH3PpSYu7
ZNhFTGdlmJ4ZaXe5Az1bMnvQkp+Ro5PMAp3j8xm5tGidfw+aSIfSTAXQZcHQgr1Hobxbenyt6gkk
09z+4rJdHDey1cBlAzRxzoLOnPBl/qP2C3lPfeE8f+1DFnu7gleYllUdnkul7mYYblVVYGPkj1Xq
XaNDXNgc4WKH+4DEN41Pg7Od0R9WhZ5Ky/2Xz9//w1oW1tbcRn2/fFnIO4Wy23AWPYESXRGPpgU2
7eDI59B8qzyouPdlzMDPD0SxpsGDV12tMF/YOuFi1+OeIjxDxXBWoHYY8Eet+mEsTxQAQN/9qQEn
15ZZDc5hCL8HUAxpKCotfX9MYbwTQcj/v//RD/78d2qCtiLMOIEI3lvtPy6M1q8M0aXxX4QPO+Rp
raGWcXbRoXTdn33xw5vTUFff8GZLRmi8Q9Db4uApZi4kJTRgaNDhdYvN5y/wYdo0z9EixFRRXVrc
meqzXU9QI4REPcYrrOWOwHMphNy6cxhDWC6e02xLWmC++ez+DfFOb5b7AKQe+n74q4xt81FcixTz
Vv3fpxp0iv69cOopYIWyuuKcD+Pv3G9Oo7a/hz3WiwtgpURhcuQtWG5TtB0zWPm4Cu3HUQ9J6pfP
0EyD3LWnYltAo6c0vzpK753JOqmo+K5F9i1g1g8otmwnZOAj0Kk8RymXWKdA8QzFN3BgUvWoo/IP
q224l+dQkvdRLg5DxEZlTesCWiY8hP+TMXdAhj4iMTjaNpSPVQAFk2ydT3CtcC1zJwa1y+h4I1V+
RAC/KZr+RFX7EmVqh+rCPhr4Li+qc0EjhUpDuIXA0aZxAJypNCoDPirAcuy3TqWP/oDQ4troiMvZ
2LJ5qMBa0qqES4Zsn6f+qqjGRxWCeT0sojSy0qz3JeuT0tCzNmDDiB5gbpWjhCezFr4VaIedEF4h
djIN0GYa0uDKZri0F5aBWxs/8CEjk0y823JVb6BTuft8mV+KBotoXY5O4c2F/8Qb6++A7LxYsj44
XXelpnvhyAkXkdqDpEFIO5j39j2aC5XfHaag2wEOEGcyv3JrvPAJwSJSD5aoS2jC9QkULYVY9YHl
nlHd9u7LnsJw4UvjtBS/cBt3gmTeJIBor+641d3MKkg91FC/9vOLoBxwQSLRB31igWUOUHr7kBKC
ktPkHL72gEU4tXwdWqWbiWSIwnFt+YDPE8HsHZPoYX7tEYuAqf0QFDZKeCKtKTGWpYHdk7e9jdbl
5w+4sA2CRfBTEfWbITM8aSoNYENjl9uRs2tTcOnXF/tbh7oUoVeJxDPFI4UzBaXXClDzLH4Qtf+3
Dk8+FUDCc0CT039SZ+DgcJokzdNkyP3fY2hfuZVc+oTFZgabqJLDiBBVpQTuSJ2brgC4ePna6C+2
culaTetFsk+Yjn7JIPJXU2uuhIkPa2AIrkuAVOWgauy1hUwkHPsGuamDbSmHQzqcmhxOc076M2Pt
pjeAIMAM9eeXvmiJG3KbSfQsxEOdKN12wjHA3Ipp87UfX+zozC2IYWgSJ6iH6oMqc9T0Bo9e2Qpz
bPtgRS1xNPWAVsYI5dYkUqh0+abdDgBa9Ky8aWz6YltwR0Sr/65uhH+Fx39hbS0RMYLSCWQNDBay
0jtDxOPoeddAqxdOiaU8RNQGGRs9yRMReb9Vo9YeD35zReLW8/afT8eldG5paiqdIsyKzuqQCfHy
OwMI7xfqbPW+VdBHY1h/a6AunDvognOItE9pu2Y+ebBTq7pFCRL0zilLY3sk/QutG3PonJLEoPQi
8xozd0tM5ZzpQK4JA10aEeffeZ5kdaC1ZctkbOEkY/U3qWvui645KWyOz0fko1rrvOUWwSJVdcoj
WWP1I+3bZ5AQW830ZOUGz7YHL5e012+0KOQVSNWl9bMIH0ZCfKRBPzzRlQ39bqhfEJlfZXZ+vB2W
KBQIuacNV5ZIqgBCFwLKiSsxyyZ9PlIXEowlVIS4Vm8qNcnED/MCPIi2xJgF5QbX9mL7+SMujM5f
Xt27eoYqIVcbUsaTzCkBDUgnSHmGTnVlqi99wOLwT3sXTE0diiSQAOgQt/kOwhMEIgLnCj7twnJd
YiOA+5zqouA4eAY+HEPuRT+nSNn7MMzZSXiie/h8mC59yDx874apDSrFXMp5gir7U6Vh58ZlYoLm
/LWfX6QArYVyCK+lTFyG+o6V75pIQ11QDL+v/P6lcVps6zHVrkJnnEMkQ6sD6Se6Kt0Gfikdcfee
17ivQ8a7TdD3+UoGGbx/HAY3oYHD+teFdZQljVr7PgXIzouqGzmQGuKxESAeA61u6yJMt2NUt7gh
TdbaSlPgnV2Bs8Dqp90ofCduOjvaVbn/1A8p/EHMCA+pOnTiEsrXdw00VXGHhNhNpEf4tAY+32Z1
bd8WXYrzOPfQgOls/7YTelx1Q1Rt0DViJ5dADZrnab6N2jK6c3t27lu73Dko2W9TNk7HQUr1jbtW
eSi9sNkMTGZxN5Ac3cAA0FzZX8UCXxjgv3CNdwtEjEBHTbrtE9W6EEuzYd5U1D/HIojne83ns3gh
m1v26yg0VbyBDV3CA1EeohpqQo0/K/rjJrXqMo4mce9d4+1c+qDFio+8KpO8mroE9uF3ptPfUY65
41N7E2CuPv+eC5tq2XQrOiOkU+Fk9Lo0OkoFglmUQZiHQ8Pza49YQjAGnnsisylUnUKQIKHnhfUz
o+Ahe/TVRyzOF0dVFYM1BwjfRNzlXohDJqyedOh/+3yULk3EnIm9W1lgZQkI6HqYCJz16zyatRt6
AbQvlL93VAfmSqJyaTYWpUFtWN3ZAYRzRNffRxBPF7o8TTS9sngv/fwiLdUFQ14IWdDE5376I9cW
S8qggOIIAF5XTptLI7UIcsp1WGBPkiZOYUe3juu+BWZAnAHqFBggb/zambNsaypLBROfwDFH2naY
muKhTWFo6kEvK/rqIxZrygS0L4YOj6gDa6cNf1AlP1lVemqc4UpF78J8LAmJbBpVBugNTUpIGwNq
BDc4fmXTzSHigzvCkmkYIMedfI/RpDDDTSnLP5kbJZ9vhktvvVhFjta058KmSRqUYCpaMH9XgEKW
o2BXXv5CkF0SB3lkGcCKIz+xKg45qxaWsMR+qmW7tSIYQ5H8Slp6IQteEgJd1EZ7v4I6eJBZcZuF
cRqaP2lOjlGD/nIDqjEUBr62MZZkQMAPpaNEh7lmnTyZKJiANOPFvq2KcKMERJK+NjuLNAZGRDiZ
BtdHlgpNE9NAxdTm5HacHL772hMWW9yKIub4HvGTsYNxnCVOTRNuLSf68/nPX1q5i6tJVuBVO0Ai
EwGu9ypjeR0DJdtfmYZLi3e5q8vSG7NJgaytwtuq92/bXj5Cfv3K2HwoG4aL1V8Dp3cnBcsjGzRT
ijJVCXBC728zr9oa+IYZ+HKKcNfLk4VKNhSpr+yVDxGO8xMXZwYFoD8v/ZAmurxt6Les7TZ2yNaV
3jrNE8pMG9GdGm5BTR6A0z+O+7NyX2BTcePSA1KY1fxv/bEwDJrUV4Lzpeu2s4gQXq7biYEtn4Qp
lB60XkfjPyZ68oAzl7zd2+kteiOeug/68sCGO5DvoJ+joJ4v1gwqJ7rflv3cO+lpc2WUPuT0zKM0
n1fv5mUsSzgk0KpNQo1aTP5kdX/Vbld5fWgoxDIMoIzeK4TMV1AwQ/Vh59r2GiZa6w6sD4AAP1/b
Fyo3f4kU796i8SSQyWnTJnQ4GzUgr4ddSIv2GoXGDIRPHPXd7+rt5w/7y8D94Az4C2Z697Q8ZXS0
i7BO5FDC/lqgVebrhs6MEO97B93AldP7E+Qlu595OjyNgJKv+ryb7iXPYBneD+ir+O0/TiUe6sxq
V10FlwZhk3RNbQolldo86doDH6lroHYE3OlKswHE8iH/TXsJqwXLgQ1wxNtVVQDKHaaz+as/63Hk
prsyoheihbMIdxo4Bl+lvEksO//HcQC7jELIqXw+gheSmb88nXcDaOqW9jYhdeJMOViLvosUtm83
2o1gy5iNV7KyS09ZBDztdLmNG3qVuH5/Fyn1h/Z7ICapCa8shEtjtIx5kPtxgditk6yGVrFn3ZYp
zDw+H6IPOUvYWGSRGkPeyPS5wdsrx5OHXBvySHvDodjE4DpZFRkuSaLr1oMVVuA+GIxhV7m3pQ9C
m6chypd3qluVOOnPBsWCm0lwZws1OdxUixrClSV8hQehPGQakH/bQIdcX0m2LwwLWQTOrDKpVFAZ
T1ISABgOxhQo+p+PyqWfXgTAAsY/bsUzlmQj2UNU/MmX1ffPf3p+uw829d8A925NBiGwKGMlWVJB
5dMdM5AT4TblS2C+vduhPNVwQfnak+Yj9N2T7FGTwFaodxnFf+dtA9mvCaYbIUSLBBTUqu57bokr
5+alAZv//N2zIILTgI81FkkrqmBDgKXcFL11rWD+N6H7aNAWUcJtLL8zRBfI5beDDyDyX67yuVEH
Cr0wiHpZgT5mcAwPCDT/ugMjZpPDz1DmsDmmgBxCfxdNoSzKocmZr1vyaNlwEc2f2Gy20r0Ecotc
fsVceHoPfVym5W7Ev/sSzJz5ESQLvhbviPPvgRpR3YfiWFUl2tg/WeuuhW1d28uXJmERiEoMESx4
WpbQ2rkZhd4GWl4JQZfyor9//m6Ci4hl1GINQwRNavveI2Jtp0kPhcTeJCWloNndd+pKRL3wIfYi
JrnZWObM1BXyeq8BzqnYdUBxf74rLiSQkCb410qt6oLlk0/rxIc2FmpiMHC9BtG69NqLqNHWkBoa
qcalPAIFIsLo7zuU5q5MwaVfn4+fdzOAYl1T497MEreFqCUpkszOfn0+Jpd+ehEpmhYks5p7dcLy
CnojzhDFdGr6+PNfvxDx7Pmp714899uQ6sFBxINeDyoxHOJO2bNy9SmA+Q+j7FdXiivPuvQli0DR
tQ61KEizCQz1nooBAphFjiLs5x9y6ccXezc1oKyMRjcJ1BbgJZ6/hW7QfnF2F3uXeTbQfSCyJARK
Y/Ew4lAAo9bZf/7mlxb9MoNAVSqjMBhKvN57qcvmp+dXUBJtrvI7/2py/O8IHSwxtbD7Y0yB2JnY
jrXrg/EWwcCnz6Nz8PvwYFccdLGD0Af8J4i9yDiXLxSD6EzOesogdw6tm6i2zhNUDQm9dZW744Ab
jeK3y57wIxX4Zm7l3zr4ISrh0kAVjGEV4OPTYRhfJgs3DxfkYwuKksGGIpV1IcEoQaPjJkGcpyPb
uv6hVYcBRuYI7SLAJQ51bvyJUYCijfYBZ0vv5rhO/Biof5MG3m0PYyouT/g7DoQmAodvhq6qYG5I
Vp53j0v6LQ6OMFU/C/IQUFiyy62FiQtbmLqDroWzo4WMGsm9HV6hD+Sjn4Ey6hx4Pd34/K2sD0AH
BtA2hvvhaurbLXfAZMFxoxm0EIHRK0/4O6HtxXgFH9KkoObO42j36aqIXmwIr3dlt+mEWPfNlqZ3
ZfqH+n0ckGecegM4M2nlQTXDRks+XTW8P6JDH0GpD586n4UTCvj1UN23RN2gwPGSRvlasRMjD6SC
iCUUGxVcMEhdQNOYvuAdsgj30FysFRRPHPKdoz1BG/8Vegn71ht3NQSDqZ3HJiMrIU8OhcU2rMRw
E1QQgMhsEms4TFgcSoQYQqLtNe6Jyt4q6D4aaHFibgr3x/yR9jihGS42eBU9Dese8iW4W0GD6YTy
xco2NkTkvrTzgiVSG6bAkMsO/DIBi7fA3Po/MlSGP993c2z+aFcsTgRW57AtaXABGbzoGeXzCcMO
VbB2avBpEFm58piPIyz4Yf+OsGHLKQd4ukT5nO5cAas6ZMPGNutewNBYdVs7JVciyccxEECRfz+q
Z33HGiWQY6jcO4QtYHKeDsYrH/JxnAqWsO1O6Yhm8/0aIMHHHFK9lur3TNZXdAMuQHfBVFm8Pdry
vg+YadJgP+QwYYCs2hEbDhpYMfbEnDMJdh5tUG7dbevaCZHPn6+EecY/WgmLs6PSErgn5JVJrzz6
mkaiewLHeUR4SvsnF7D0u1BBNvvzh138zsVpwqPKIlxTEF/9wr4ZI98/24SH8WRUuwta8I4zSEus
vVRFEGjgJDoYXpoYOg90FUyki4s2Cq+smEtfvjh7AsjSV7yqm8Qu2+4Ewkh1Z2UGckLMgyYhFDli
VVbXMLYXNtwS+B0yy6NmKpvEDdlvCJw/i7Dfcdtf221+ZY1e+J4l/LuSLvwNAdZJoPvuwxRyGlZ2
CeELMQo7cUbcceGRfE07Zs54P1g2S7w3HGunNNQMt3Nb/mw9cTdGOib1cM8jsD6YLECoS1d1Om4/
XzkXtne4jCSB79R+NVUJG9vXpuneatv58flPX9jbS0i2m3MBtyoFrX8ibyJoJRA6/AipvLLMLsTA
Jbh6UhaTpeeUiSTeCVIJ8wF6gMXKvd+jGGicH1EzXWV9zmv3o2lZxJG2FFzaLanQndm35lj3hxwA
X/yjm07O+AtiO+uqv3r3urTiFrGDpGGrqsgrktLKg0ffCAoVtMaGF0BY67gpm85DAuPCqCZ3vHUu
CPjhGcIZEAXdDu8CbYmRo1w6tGY7jO2wSUcXPGkhveLKhe1DFa/QCZZ+3VxMw0i6KE+UblbMx4Gf
ZfuGgWfanJH7QAcmnrMw/uZ5sIxGaub7hyxoduVcyGcQrAcp094Kk3S4UZa43Vclgy/WFjd1SCfF
LKjjrH3JuRfP+UWbFcih6lXNHpSA+jw67HL4bavvg7pyUlxarIugRevA7vwS34POnkR5q1wTcSU4
e/QvuPmD5bMEPfOo5WNGRZnkYd2fHAlZYHg2TWtolOyhvhucPYipwnGDvTJXKOiDRzxmpLZjMlbZ
Lmj8B24HNl3lkObbkRB+46GEio0uLAAy7DaC0q1fzVLddv3MoAILzvuQPbVlW65gwYJMUJB6Y/IS
Vk7lpLc5fLqOHhnau6kXelX6rN/JNgSRk5Bf7eSzGxcuzqu+8+U+asXPfETOFjq6OZYjdXacQxd5
Qlqw1p5ljpIY927wsdYcI76Lshm2OfCZR8DtrG+e0NXesIYDTp5D2hpaFOug6lC1N1CnBYtA7Sw7
KjdjEaHPIWFY6lvuqhy4vQViONvaUHhbTx44vMzNrRsaTBBtGxj04mAujjEq+c9psKuH1vbqUxA5
ZQcexJCd7copH6idvmSZU6+bmrrPZW3hDkSkWENzx2y1BUyGyOETjpNTxFDoxiI143mEZs/aoKE5
61IeZN0WkAxwz36e4dagUncN71co7Isx2Isoa46AKQY91OKHAo1P9whKQbZjff+G+vZv1o3FwSkq
YCNLhzz1ra7u7RF+yxHa+kdWV9nBrssBfuPuONw3djUb5Wq1R//sUdNQbPIpTe9yi09bT1n0yFLT
3JQWrIjR1+6fcQeDvlEEcdi3MocQremCYVvUsBLxpPLiKYSJcY4+SswmRe5LiQb/WHgAMVGO7pKU
mybLTNyN5YsV9j8D2y5WAQM3SxTw+IBERpU1JztQOczU+KaQ0yEPYVE8BI8gtuxUUf6AWlEdTwxB
Kcu0BPe+fwzcEl635d7kAV0JZ0B0cIuXbBjiqMPJX/U3du6i8ha1cZ9CrL8afouAxV3A1xrqJKZI
96QO4hCCZYitZeNvI5k+DIBEwa/rLp3kDQEZGqpT5jfQX95uQtJm0m3mvtloVMBZVa88d+u6cOBA
gMy8eo3MLsWj+QimSTNtyv6uCdq9EHTFQUBwG7MuGrPK8Tc71u7sqFrZ6kWnFKTpV6lQU7QRaGdr
Xs6Ao3pVJpiNpDHukE+CJPDJQHR9VllHHvUwOv2dh1VMexifuCPwmTXkp6vhwUEVnEbNsCngl3vI
ho5VUFX0xAp309s0p9a68M3a084eXx2SHrr4bn70Mh9+0m9eWb062Op9R2ODcTZAdPnNE9ScNrkF
KjhcKOFN+jYMUOGvihXspWM/9ebxGwhmspj281/FgtxVmVlzrTYYE2jpwi7hHpFpVUHqAaf1rkNC
OsFJweN6RQjkDcrXmnSHmqMj6osTSmdQkUmmytmIyomFC2Eh/N+mPza4ekQKdR4U2HRubWTwKAlm
wx1Whd52aQM5NNjZCnPGf/HzRyl+wicZalwtFO+fJDTGwvzGrv9oC8I/2srXvrvtnD8sKw0sRg6N
iHYDFbdNGBwGCUlcvL7PgdE2pIS4HbvH7ENAI+6nE8kBvMP/7ahgJUxh4KeQ7hWspQMsKE3Te1n0
MITDAFb9wQb/sKVAis4zRp1TaMHu2vWsGOsak8COOcT7PFOtTF2vbSNXyBXAHAt+DIrf8may9yiD
Q+oMEutQsCw76OHA+u2Ue1gt6Gyhn2vWaCtsiwailLS6D0JXzfrNqzZ14Ys8bgpVnHQaIgKRPXwR
VqFCEM28bQnzuaqt/pGMHfGeHWEnnnax5tj9ettkziGncL9I52WIj27FTeSMUOWRZ8wRa9MjbrXO
GhtWO9H8R4El7vCPtPT39tB1D2nRxaB+3xK7m9dbhcJ94VXgzQmoBOht6GXjJijH3zJL/0FFdjMS
cEPd372W4EAEN1HGb8YCYQGLLVPYP4V1yOs07oZnUw0pXElg2i27PaZuzlKyCDcPe3qVvbMjvFkT
p1gX7D4vDvOaGfUIx3If3iu5Cf5AUGbnGIYTv4b18bTWjjWvgJF7506eR5METYcgPh47jeg9Qeiv
2LoYsSwov1lII6BgGE/pY+EyyPDhwPRhKoGdjbUlTBY3oIANza+sV4exgPkLqkjoeK1kS1aRyDeN
htBdrVbzXuv0q679G22P3xocJdIFSBmiafOC7823wdePaYSyFCJsZf/Gz3vmhTnfQPnatDX4hYN9
h+HvZ7cHbLf5VeaHsB7JkbVpqhpHubVnuEzrwAc0zd+L+sUNg++z0TemWBr60wvSjaqHQwlWIGW/
qQ2JOtwBSvNjHndYb69IVz6o6imnBvbP7r5qYH4WBt/mKQpl8Gq55s0hxS1k0Oh6nEwBD6zo7CIU
lJEdF2EAATnmFKu80ntFy0crRVENTanClVPs5c33ZrSg6VPeB05zz0m5BfLmGa0elP5DaNc6DM3J
ye03xJMQWhwOsvFCAOCE9dDDi/7QsGYfQGQt577ZDCm1T2QY1taUwoARZOM4JHxYsXx4boyJ1gCc
w5eF+WqlagRaQvrqyc9QEcqx/hwT7a06o5uiUA4cj8huJAP8y+ALMYQ3jqceua1foOrxYFwLSF2+
7YyNaya2L8vyBIKw2OsF7jjeNxSkXqtoggNHdqzw52oaoBgkuLrtaPhrqqc7nqXbuiGv4Ek+QU+y
BNQB4nFeB8Uku4p97eZQD02Du75BlKYU3vQ2INN+J55xbjZPqLjuIeq41WN0W1ZucGhGnD6Tho4r
c+3xpkojs0PelP3yXOLtNFj9UBXryGwHU0GVMAqALaMKrp4FFyvVT852oFm5LlykL+gjQgPQ73BI
ubwbAUJL2w2P/GEHKLqMiTTwcePw0wFvwj92I5xeVm3V6S24QB6sWdoDIN9YtqqdVi70T6Tz3e9d
6JvlB87HfFNrOu77IjCPBHW381TlzbGJjPsq7MI9EWBw4C0HRfgj4Bk+UBgjaR4zXmc7e4REY1zK
oH4mQ+Pe+pbHIfQ9eMCEVFOwwle5QGp5+UtQ5cX3EYyJo9+im8xqCfHDrkGNF9BZ+F/mEUv3A2no
PN6a3Ugwe7GvA20Otlv791XaSTe2POtX06ho1WbEgY4WiKvfJEBuzlaKlj5iXet9RGqWw/6nIFAJ
akFMNrmDil/Pa/M4RYaudT+a3wI6lyi0Vt0Eewxf2xP8pVrQ+sKwhlMQJGlwVXFwvp9d2mVq1RZa
/iqtANCInvvqWf0XR+e13TayRNEvwloNNOIrATCJIq1oSS9Ykj1GTo3Y+Pq7eV9u8NgekQS7q06d
Ojso61+C0Nt/nSIPGm+2uaasG8vpyadxi+00DZY47+2K8NF+MXa0ZuCNiCuFsLaImi9wrk66bTWu
i1K1+97nWbQ9iNIm2amPieM1WL/9u/lHZ1hZS+NApFhzmHU5Vjti50h+LnJapnEpI5Cg0xPJNyqS
az1hUt/aNxwlzVuqcCqWXvufT/Yu6KyFI1h+jyO5MUbbOH/WrClPQzVU32kmx0sxTFbkGVwD2sWw
bre+TTx8ByIvmV2r4YKvp79Obzh7kogJbh5bYqXl5rjIwfc+YmIdqLYMN9adtqLa9teIMEtxTDMP
//xcgS4AvRkRpBDwkoQbdRkvxs+DTEV2MYzu1RyI8HT4n1/jMk6/l2lbLjX2v70he3nLVV4Wexa2
jBdpWfZfy1bpo13220OtLLISbZGl884wFh02KEOhUXFdGEE17kygjGTamdbXVDkw+JwVoGsqpihR
vh8TVm9eXU85+JFtDLCdEJd1lRzfxDcvP7PbJHshC/eUqbk5TGVrnbWS/gMZeSvnjtQvxOv3z6zn
sFttIZ3ueAkyZEW7i/RoyGuSaP00234QVsOS58S/TuLD9IwxHgYD1BlcpXd3TcReZG1+SwvxZebF
HwHIBOyGinmxw6VqbfhDeqbQMaeF38lmzibBJdXQHnf+0HDcBk4ROXe/tjtwhcgKEHo6BDdWSZ8L
QEs21YkD56f0t1dhLVRMDTssmbHBvDZ/pcoNosTnpuNbpIPyMbDbPfwpclXd5qlwAmpI65D0tFKD
pV6KyX7M3CSWgXwNAkiq1UBVtLms+FJ2rMFxoLgXsiShPHhOq/VRNWSSdunyRAHz1djtHEp+2y4T
3sGy7gwl9eTb4LkdGDKzaeLQ366zNxzIoj4Qmb5PdO9DXsvusg9jHn8sQikUmQ+m+C/t7C9PGC1D
kkX/sowU6WT+XXEQBKV4nv18b3t3b1AdsEkPt/P+ED3XFSQwllWiqnP8PXQVXrXcB37wHvQV1foQ
LzXsh7n04rnhXB9H+NmZiWPKLh6HrbsRh/Toe83D2JWvw9LuS9LzSfVtzUgIvzn49uhdCZVLD0Xj
rrc2Ff6Jg5/ZlZ2QCSsF9ErLmagWwOiZ56YR3atkXFLvyZS/VR4tgw665c/sS/s6SYLuyIq7dmVy
ddvsmVWkMsws7pdseZgRV3eNYzwS06d3esyBJ/ufvsz/NGXbxU5ukjTZ1H/7ybnpNX8sB2fv5sj7
VrLuWmssd8Jun5a6Y7HZm47d3YU4giTry3jlLhz19K75C9U8/VmC2Yud1lPwM5EW0rYmsG6q/5Uz
yZ1VA4a+Syj9m0L+myFnBfby6AjoiRixprmJ7Tr/zxL8mVwpqB7NabpT7lJYF/fP3a96EqOAAILm
FP4rcLckLDYvags54yr2PhbF63O5UnZz4B1sQISELQD9VM9F1Xj7pLXHmELp34AXxGq3hgzoOgpc
7zso/f39VQure6ob/QmT6zzWPL9ZI9Qzi13F2fY6958nrOIosrp47TjOSeVtTulkLCeXAGUcm+Mr
OcEXxwnOxqiORrl8j9UMOHQ6uwQdAK6Z436iy6Omz/djUpnRZOfAatK/1TTlYdvIY0Jsa5IAOOW7
/+1b+BJGjY8PvwJRCHP5NanKf3DZ7ImSoJO7wSXIGsptSGMTNt29gF2LB4PPi7HoCprTJqrf28yL
EkaxS8f6c65hv/s91ILtWnjZMZ+dn7VmU8puDlI5kN7AlPGa9sFUFLFJW+y4WzyP6R9iTqYd7hID
1IDxVWXtA6mcOna3zN5vXZPtJn/gMJV3OcfGTF4Gjh2PpQ+h011fO2YNPieBR6+8kTI4EkXSz9VD
GWzfKfrIkCnMSWSE+SNdFUz1mTR778nvp4sXNJdK6as0k5vfQlW4P322td5qyzynZnPfrvheg/xY
byuzizn4LNhj5/5mWkrSczTW00OJd2LHt+lJI+ysrhnNyr/Mg/1EIvBZsIG1I07tVBnBh7dtQNPE
xU7Xf4Xpvi6ehRRQTmf7nknBosil7pa3lpROOTuQRauOEA2kITI4T7m1PtljcBBl/89vkT5FOv5C
r/nCe8hqg3cbqunTCajFeSdyHbzWnnN0WudUUmXuVm3OfGzp65qKWzrXx5yszjlX5OYSOHPAf+nw
2MrYW0nwK6V6cZV3Gynid3lhPvrz8OMs5Xp0AnsLm9EejjVS1ZF5syBJmtlH1kMLx3g/jhTGa3Lg
iSZQnKWLZrAbMpgoVVyDWAx3dX4k32MwfAbPEmLrwKdDWGqSXoY2mE4geJqL1dp9WI+9ejaClRTG
Vg8Yp/Ra7QK3635ZU9G85L6Txdou/upyfp/WvHp0mqbkArCsh+buQONV8qwbq7QuYgpYb5tMk++I
bq6VXOWnMbb6YzFz/JSBrs4IdQEsOhNarKWraHC76cur7UKHmwuncacnN/tZ1FISi8rz09nV4u2Q
uMr9WgPtzGt7Bl3Mden2a1sC+pynX3yq/XeDS4BRivA0k/vC7Pejbsqbo6hjSgBWx6K2YMFuKaEp
ZrMRGzGMIbnxIOFH975Y529gNix/u46E3Twlrk2Wdz3Z6Qdlw/zi66FBySTL2+K4ggvsf1NeeM+k
UasPMW3k8wCYq4AhKyspTl3h9AT7OBKgPUtv1Zk+he4XwFxckc3EtammJbRBgxxys8HK1k9D9iA7
l6xzpbtzNxb+6f9Gy8WpsquWlhk3i+VH6TCX174Opr05d8zXc09FdbGJ6zYRWCnMGeQkutJzsNX+
n3y5I7M3rYkxBnysjTzI49IZZ0l1Zql9oIQ9UrGY2cGnYwPma3ex5eI3tgyhL5kvyqNpJkwZm4CD
dl1EbJhev29TF6+oU8zeMS2n/E2x1HLADal3/ZAbZCUXa+yXBf4+/m/UeppZV89WCk2PeSnN1Yjs
0a5OMq/ATiWsuf3OhtT8dHtnuUxLbb0XcumJOCzW8snw2iRsi7q/arX+yH5FxOIVdJdNSNI52X34
JGxhiIx5mQ51lwyX0Rmd42qZ9lWptIbHUTjnoqzU+zRL+021IzyUIQ92Kq2SnWNPLUHtdb7zM24W
MZJ3axNEijiMC3vz7RKxnh02hEsO6D5BPb3D3xxrst79hVj8CmTbpVmGJvbvlFKdY0hxtQKSObTV
g2Db5LaoBg+9PYyxzVc4ahTVed2387F0VB8W2hPIlB6tiTtDWQ16orWp89R/WJSIftJjMhJNLmg6
fHZj3o3KwWk4NDrHFJMs282uE4EJZlClBQVdNetO5WaQh4Fsuz8FrE/s7coPsU2rSLd1fxjKlITY
Clm4EvYae62c40Foqw/VMpffcmKtTjQGYwGFq2sna7WtUaKd+qUh9edDuJ655yoyb6ozmEd5/X32
i6854Mu7zYd+C/4uSZbHxKTylDACiFxTtnGiZs1zl7ZPCO/AjUdHowd0XeSWvKNNMU4hcse9NsrB
U04e3XW3tiEJ3ilWllp9asvIw6zIVv5tSx5p3sf9kHc+dpvN2qvEc/hM0+HRIxc0CjC4X4MKMcMQ
vhtLI4f55TneTrWFj4Qn3S9nWRktFqKMZU+lKBni/OqGO0iQBdZ9PSwT6Slap8yNoIVGyZDzDpnc
9j4LEfvRNO39nIByyPqmIbi2836PljGHU9eizs4przjLpq9ap/DJbb3R4joTAUoUUFA51x3orw2k
cb7PdKOicmNnta7c/4y6GM4SokNkJ8njMnT/UlrYvKkfm1o9e4H5OPTWa844MK638qkr1jMt3OOU
1/9Uy5lW9+anLKmkq3Jpoh5O987u7GK3VEUTGY7VReXS27t2YLWKt4tLzxavNFIv2jAeSEnOWVkp
fyq/Z98nG163xOLa8DOQ92v7p6R+bgPFJk0SO651FMWU7czKgdir/xipE5eBdSjJHq4DfWt6B+U0
CeKFK7hesuPaESLf4Duy5+23j41JFR0w0+SUCBRPda/LvfxVVaxGBGX+ztbKvd6pXjpqHFHR2eez
yQ89ZpdkGzXpzrWigRvooap3KABvxmRf06p7rxz/39JLWJzl72oh5aBMDBGmLoNjtfU9N9T6u2go
qPsZYs3klo/T/QxGQOh2gaUV8VhNTtPovcxTD/BYIrq63ftmmldy+n50uXy16fox6e2kFnkcN2TJ
XnvPc1Nc2SX7l67GswWxyB3yfada9w1Irt5ROeuw8PP/erMZdzLv9htVLWokExMfqWKjLBh8680q
avxoxsfIGJVR4LFO+r1ZJO+BzF8LyfglCawjTxUDVtn1YUegYISXP30UhfWxGt5vORS/bQ9+bE/V
S+x4c0HXPxPZf0lmlJd869MLNr868tp67zXej25GzWMATnNVoJpM22PK1GMia0CUEzpMiaGH8aGY
6UjrGm6s434OmXEVQhRhkJnTaS3mcc89ZxFB5jwvLNgzBWDG4w983uMjf89rumW3mvMjXIdmiJ3C
O0jP/tcE6POdFa2tuK4dYkHQubcSyAGysf82dvlb70NO78tgirZ8/bo7ELN8uc2zPNB14D5x0jjg
V3b3MbRKKZis6cVIEzpb7T/lPkQad8FhOLawC2TdPNqIGjtXShHxfTqPzRwv99xdw7hWBR8Qo8iD
b1iR2zZfm4WM6i4K3b0TEQJUh8DNANleMo77Pjg7JF3GRNk/5+74sfWiQhBN7oJ7vhyCjDtzVJMX
za2438AZCPLuFHjTI3Dhg+jqB4+nPe3x2zXeP7fLzqm1vTGtuwqM/nCZ3F1pgo6ei+DJrszngR1J
MtenrySHh+xW+RP/VIVFVZw70/+Gt5CFJBBQgKn6Wc32zS2RsRtLXCu/7ajEx78oZeyVb+7nJuCo
ytHCR6+rce9kSR52XifDuwG/Lqki8tbixp7pTx/Wwgx4CtJ3Q23vtb0WcbKSjpi1veLGpReqfEyI
gKLKq13W7n71jGxfd7zpKO9enCUML3rPj5e8/Cdq64O6aQjZIK1iEF35n6UtmmObZeOVqFX4GuM8
7DsxlHj2JwLpneBPKhd1tHL5xoGkaKaW4ZaaeDPawmDYtd6XBNx8iyaSxd9Gh24hK+UWL3Y/vFrm
9JcN4uCSeJ61U3M+xJjoJAQZo4lIHsdYjNvxHoB/A82zZPS20tmlCu3KRRU5ZDKdYyrRgEtGWWem
+2VojpaHxN06zX4r+yDibgILvpj1q3D0ustU/x8cBu7lOQGuLdWZyn29cYV7f0c9OC9ebWD4UYnQ
OxLHykgRPf7g9j2/VhrVcWCpOvYr3qPUQgwSjAdPdFlJCN2v+wXM8rNfGCTVaVa+5mQexK3wULy6
QEeIHsuDnxD3T3me7odVeY/tUtlhYvV/55Xd73pIa/qRDMbOWHAMWUv1aYhuvZqT+a9Z6pbZbMuk
e8l8KEFdhzejn2NrlgIxp3zQM2Ll7PB8MdHg6eboJhB9l8mMGsWhJStmWx0xuaDmBHhmF/hmO4eo
w3AaTSfkQG9i0TI4R+LK4iyzOOrJjst3Amj1fnSTlQx/Dya5T7ihSc30LEY9RooxHqNtW+y8Va6R
2nzBzcgTUM4jcemEnC7XhhjMw+Lg5bLH9aMdMLB0Zho89YFBC2+hLStmjfg1tpPkCTz6CkzY7DHi
pI4zGQJmwa/ELl/WqrLjpJiGXdXJ9mSlJlBWYfe3nP/AKuCcsd6snK0NVQ855yEoHGB7rNjlZi/O
TPBcupRpjlODW5e8IzukfeMYlQ0BjV21PPd3Bv0oUHds1ynihpS2qLMXe7f65r9eGTXWWkuGxYg9
ZvOoE8dNMO8OxDXPYYBxmT2nzizJ0G9543B+hKtrXAup9A4pDqNy7Sy7IO/EvuY1cotP73SZ35B8
LQLE82CPW/uXn+r8oIf8LPP2vc+W7zRFfuxE1oWAhumUgwFWbJYhRM7DBrq95cE3vfWQrstfE5LK
LmjQ20cym/yG4PTML2amoUTazR3jVlWL9eatdNvjzGdsysXcackbooGVhEWTEPevpyGWql3CATII
H52TRr23fktQsLEn9bAj3i85jIOxxnYl3srAd85YPBoIOtMW9QMvICmNJ7e3kB3IM2n3MBuzUIv+
T97484EkDeA8SnN7BTlWbkq7CLnkk0r5A4WIummt0MtT649poG5n6T1NSpQM71Ekd5bkTBxzuzmO
yvs96zELrWG64JIpQuWUXTi0vBy6HiT0LcC9YvLXDA+NpYvd6OePRju8GM79lu6WI3QFZKuNUUyH
yE9vME+kPYj3smqJmfdFEwV9+uAVljgLbVQnepb2SdXSxXjlPgcOkfpyLKqYHalb17p/xlFSMBVa
hKOF7pG5GDISm9jYrV1rYLYzL8JMJXJEwTRIB9XechBxkroyb5YgasIr7hKiVcg436pst9Z9+pkH
RoeaLhF1Ov1f4VCzZJX+nQUdYIuqZSKFTThCnmijRjrdgw3vnKfDtLg1DDtq7ZXrxMAaj76wvju2
+jJqYT61MOVje0zqp3q2ue0Ta3o0vWw4uFhKI891xwMUMJyQCzCsEgfJflm3+QWhWt1yQvsOxtBY
bx7SLYMPpSPXJmvCSIPgYylcnwxLrPMTWuejIgskHs1aAhYu63hpu+2BXee7c9+qUbEKHaUttDBr
oQZM2+ll6fP6PC5NsZ9KkYTWmvEw28YQo7SVDO/SYJfWmwL3zV08DIN9oT9cbyKzSsrQflbhyLv1
unZu/9QsYjwDhDRCu7TASCVef0qTMfiwRnJInXKwoyrNmkO7zeXbNtZiX6Z+uZ/bTD4lwnRjxUrh
LegseQoMtDUj0QGs4Dm51jM/RzGO5b9MJaDR9NR/zYwR9lk6dC8KzZUMog7AHFnC2Dh0xYBaThbn
br2AhupLKKo8EJAl7kKiYfg/Ishc3CGN+doOZBQly2hHS7/qC3OI4ttLCkxrvZVFa9PMv8pSPOCJ
uCZZgLzlrU+9pDJ0jJm3xE9QCXSj/6SjE9x0zQC7TfRwUiiqlEJT9cNM3E/P7mAt/m+tzJJjzUNP
7TAZTqemLZxPlQbuA9qonMMSGVrthHJlJFpXPqUj0W5m0avIDfDB5WubnlyaqNhsc7ql2e/7x8FM
yGmimmZCn/geVcwSXN3V+rulfMcck7jigFlfVI6SlIS2IDtMlehvZk6gsOCGlgqzSWXkaLfrYp5m
UhsjvfjzbhXNEiZSqYh4gT7yTHJfhw5n5mKscG9K299rxYxizZKEE65snMs2N9vBHV0OdWAPKcYz
tT4OFo484IzOr2HdhkOTluN7oYK7TJXI6di0y/bqZkVz6Wjy/pqbaF8DOqYP1j39pzHfspgq8r1a
+IRLq6wPU6PucHJnu/BQBb91oZAstN0fVk+tEce2e/LXHp+MrfNYi7LdJ0M/Pc05ORqU0SjzTTZ1
LwUTt+e6D/xIpAa+yMmWmGEc82C6tvzWdmPtsRbClTPXIoSLTu/bEIY2MHj6dgQn2UwKe1Skdfbj
99Cy6NqcqAKJ9NYGhYoXJDiyqov5pVjzJV60kX0Kb5a3dKrdD50P07WFhoiNRbW01pKHpAYuuNaV
88ubZu9JNq147YbM+7Frqb6TzfMuEvPB09JJ+1MHZnnTuYvVrBbMJ+o0eE3acfi0nRTctQUqNvAt
ig0nG/e4x+bXvmuW2KmZGpKmpf1otbb8IqpBHccKEo6a2uGjZcdnryA4RYDYhoPpONX7IgSIkwSt
lZVe61oz043Jupv+s0FTngIX7SWBSflRbwxfxdSvkZgX+azKEaEsA4bZycXGowMgKoWqxRygyx5w
S5SsN02IH0qmH4XnJJxXizR3TAqdqzOUTCXYJngg+3A8+56bhnkVLK+L8NqD9t2U7/RiiHfG79uF
dfvmdjebkQRjcdulhtkSwesPLHAn+J8K23Og8OU+Y97R1HHZeeXRHVgRXMYKfFjbGo/z7IB1lbzO
T6vx2TRKGvQcq+jnP03hT2G2qPlE4DejHEmk0Ik4u/7KLII1MOpn+ZvEs+winHahfZSERzLEN7xQ
cw5FMtPLL73I7ZTYpvZ3c7ssexJehsdZFttNdCk9QtkYj5tOPvh6zygB4L1Cs0um4zbn2AM79izC
Jnc7Mh67+d+wsQEdVrqf3tZxLU7SaYP/fKlllBZZ9jC5yF8oN0z4CfKdH7WTZYcxZ+BQ4vePEV/4
imdGUHPIjuavbLSDNyeh1gkd3fImic1nvako0uG7qbHTLVQ5j3bf5Jesa7qHJGk9iq9hmv4uGXV+
b5WdHW6MatodgFKMgZmcfxdGKX5NAcdru5n+mSWO7sf2F/mT0iHGnUydF7vw/L+bXMbYGQvzDFeL
MLb798RMiWlEIKubMOvm/uqRm4l0YyaHwc+r54pD6Qt4vX+oHV/+XqdleMwyuzvqYbIeRJe7BCST
JF372/yVzhbQiqFzun0nXb0P7GF7I2iyiXyRbk9ewBHsM1N8MDdH3FG/5urvisBK4gJLS8Ngrqwi
l6D8aJvQk7p8WM+GKB0SOLN0X9k5M2tLjzc0RhE5asOO0W7BvkT7ufWNUR+crVsjos1aPHl2dtAW
F2q7Sgymnf/f6GLoaamKH/uxC36yKjhoDs1dpYV1y2ULv1eWTmhNU3tlkCoiT1HgVrUx4WlhHNkx
wqI7Edh21rXcpwmj+cHqyoNPLjsOTZ6Dchh+ksqTX0PPMJx8Kkz2s+sRh1Djs3AAjBaNiWBMoxOn
BTVTa9Q6Dua5Z/q9uE95my9P7iCnifaRzUc0iXE7NdvsvRQldlI4ETIkxGON0m2z3sZg/d0XuDnp
YLCCNPxLcLZSmNVze7D5hJCgWhyolfecbe07bFvr2RByfDCkLw8rvOcob5c6mlZ1KhDMYYSigtG7
/JVt/ZrhcSbCoXCMMIBURdFHntFj61vWl+uin5AnPS1/DJ8G3ksSM9KzWR1EHrjH2fCWE50la/1T
s00Y1nBOBvlGIW/6cv4hWRXvgM6q26prC9ruNJ6bhDNp58vBPVdbcwTd0oYqdapdbklvZwYEfNBy
U2v2wWDupkrWUe6vbCqSUvxUJO70H2/O9lX4DoYZw53DzrkjTqtGRKgnbYhoPJ9Ku/8hfJBx2OrM
38sWOCxDJr8n7fxNmu1PwIdGZ+IDFnZLCLtzcGbP71W3rPi79b+AQifMymSvN+uRGBeonTOzR2up
eyp4Sa6O9oxr3dn+c1mbA/b4svpJp5bZsHDsQ+BtNejgJkGjFhvZjsTbh0uvRIjVXaBhEbfId+4x
HckCce5jhvansppDh0vd7HO5m8RUhV0gjqNnnbjZDCpgzNsUlYdEF6HVc/Rn8n3INq5Yc/2PQ/yk
CjxVfrP9Xbc+IsPkUDbBxezhC3LfxBlWQeklcc5/e4U6N/gdyKw8wwt8aa3pZgyuiprSySLVY8JM
mT6w43D2ilWGaiR02Je1RwJRhg9wEHfGKZ6/UzCyJOxU3iObcPejjH+0jGExD0tsb/whd6JHD2j6
F0bns51kcVAIfojGP9d1dpOjdyNj4SAS+21z9aNnZjzgwdkezGOeDdHU5dey4dc2uUst7Adt34Jn
datwnfKDxU+8VtatJHq+afNj16gTbQA2TgM3e7+vC4lqDoT4PszcWCPeWou9UrjveCD2C1+3LVlu
5ppEfoAD3yr0TmEp4tu7TMjoAQBDTVfWSvshYw6JXLC8Ybdis2t59Fx2HGbedGPYkegrdqm+m+Ra
Sx88XXz2wnpXHEcY7zbCEXasbe8XmcyYFICkA2CwqXEQPsG0MqP1dP9ptJzDwZo9uDLjIyfU/a1L
Mp/qO7mAOr1tjgLvmvlPsu4ZcNTu72HsDBrvbn0eC9fhiUzPg+dg8e23Pdfss6NTpLwOEqfvGUdR
ssSbw5U0NU6ArT9JnVMqZttTk+bxZrhvhTMw7uu/Cqm/K+CCVj60segXVjaw4FqUyTslxoeu3S6T
rNK4dcbY4rzaWVSK5iAiOdmRR/eGDp++uEX2XjX8JMqliffe6nqCH7m2U1gY84OxIqCOtQUz2vLO
xMj/TtvGoILsBe70UoxZRLkn3huVPeZ4tVlQV7xN0wZDR19MH7O1a1nhZhlnTfSU4+c/urCe/Xn+
Yv7xxSW670z1thLNTpPfNJykzGhqgwNuVmt3kzJ9HrduP/f5Z2n82ETC8j42mx8xYY47SnKsro8m
+vlmGpGVZr8H+k61WQg6/Wez6V8yMJj4lnzR/vX259bpaCkUpl59KFlGLxcH2c1xvhe7/APl5ycp
NzyC9qfqQcgVJN5l3WHlox2L7Vlv7VfN5+QkSB2D/tdLYl2J7gdG/OLyZ9DDn6eUU3hj7p1P2WUu
C3oAJ/ZHh55CPDsktN1zQ4cxYaikzP02zFcnzZDW52XnwYYLmZt/t8gbWLr2NCoXyxOEOLhht3k7
Arq+nLp6vo/qvMkJO0xUmVoiu51+tRLDj3Ri19n+84Y0Z+mA9pkWddXyy2g+fGsKLXbKqR2fR694
Yak/X4uDJ3DtGGbIVuu+zuez3eh9gYsH49vztiUvBna9ssiepjl/6FGba3dlmde6NavFBsfrylLS
5DHv6nMdJR7EpLE6jesWUdRFjsnWhnQKLN9E+ZrJeqlxLOJ8Wuv8vWLUXZTB0cpYVC/UU+F5+/tH
lWt9YM734MPcUdlEqb1FokdVUoCR7flhLJ1TXSWnGgk1d6aTdlKuNUpXo/1idPqwseV+fxyqYo4d
n5QB8mJywcYCPFdGnT6tTB3WcsOR+qJIkrzvyuN9iDoep5Yf+v7xWHJ4yiAaO5n5m9yAlI38gN92
B5T7DjJdx5iJz2uT+mcePIZmW3x/39KhP1hJfSViO931bh+5DZcmj8CwGP/df8aycg+pkR50WsSi
8d48jpTSzgvCY9Bus+WXcOuzrIe/LAA9WPN4CPzqeP+DQzUjVun3+3GLTrznvAmDtIsIg78wptpp
i5ZatYeSwJvALY7NoPHaTuEkOuyp1RkB/8+W2Md1qSEE2c6ubcUvAuvDitO4XNeDU1CiFBb2O6IE
NJe0FlnUr/0DUKKaJ+v+brcTNds0n7qcqR5G+WFOHrk5FT+9ikxmZFWq3svOeerW5LaRqiZtySC3
Q03tnlgAH5EHXzPPftbO+MYWjeBUKPbzaL0vRX9c82JDY7m/S624zPkEhQD6ZZV7B1CN9Ncpg6d6
qv5gdEp3Sc6Wjjb6yNmMgEnngJEd1qnXyAit7NBk7LA0wXEJ9J2i3Q6hW6ho87InmfrHIk/eqclu
Scr0mhfwg4ngmhbVvurznJYpU0dnDMxwwSd16EqqAheD9VTcrZXFjmjbPB7a3I+N2nlu1PxQi/Gx
d+R7J+EgLUsXK2399z/qzmy5cWy7tr/iqGfjGP0GHK4TYfadKJHqKL0gJKW00ff919+BPOlbmfLJ
LLve/FShUgokQexurjnHGuLmPh1T7lhxiNvg3kjifVsML5R3H8o8u9dkbMy8sXmg98GGCfyQ1cQG
FCjwo+ntOJd8+Jr3QV+eO1XpTj1nv8Ksj8pIG9nQXsWxfoUsicpHh949+bMrXXPoB6mMa1WMFXQk
8oYdvovpbSNS4wJtzaOtFNjufDYa3vRQBSWRlV5yIhs64kWNVuKUzu4w1tzm1nhTuBIHd09GL+ib
dRgoR6pmyoad1bFngiMrZ1F9jMZ63/bZto/RV1w6arhQvArGm1+W56JzWeUgarAqz/G044EtGImK
TdVZl+sy8Vf9QO3IiQlzeLqW4FLkKk61cjo66zbeNdLyHb7PzcjypiJtEZahJicLbcCcQRVXbeho
x8PpNPRRVqN2Z6v9udAaKslIr5wsWL2xyxZpZPAJDbq2q8d2RKgMS+XBJQ8aN/HOjcp7CjtwRzKM
dBoTOJrQbaGWa6vSXwoyRkxJRjcLYl8n3hW8VIpC6YU1Sq+QFzk0HryYcd5I9Uot9bNhpqzDnbkK
qvjdY0tkMOf4jtXMx0EMi9Qb1VkTdSsFXkcjuxHx2Db4gzLFxlWyfIzVk5fUmyTRn6nBaEtfJWsz
jcOMjl+5l2yiHHdNLYxJ2pb3AdkLQK03hll8JNSSvEqyK2NnX2jdFZsw0ip0tu2aAuRTffKS6EFR
YtIXzVvIX1pWtgdrsADrdtXmPpiWbuCcVSpLJWg/So0imB26Wy2sHqaiW2EpNR7yeOLAvWe+g5+w
VPZJN+70QZvM0u+YhteRn0/m4bVe06/aSk9IXRvSptNzp6XVXLAgNkG3ozh+azHrm6yo0/1O6Iuj
Ovia8O7nyq0dXdyW5U6ussqduzwH3H02m1in2m4e030KAMlhgpFM20n6WK6MwTu5iXlFRmGnZ82d
1vtLOq8uLLxkuGIIj4iFUuZzJe0WHXmrftrx7gzFu3j4THHSmclGtPWtah3VLgV6kjzhCFgO5dRz
wL7KOJuisl7401ZJJ6LNlN2vErC+5BDTbudjUfHsYDcZYfAieTWydOzd5hytyT8uXG8L0SWCr0Iz
6Ich0rZGEz5DVNh4+JpSnBVpnRxS9JpCnDzNIp75WodXvkVzr5QEbUUZsC+oTldyHw3uHLKMTSyp
H53rjq0UW9YV8Bo3MNZC1Ff8dnrMsunh5+Yz5W5alMykYMHHowVJ+SCN6rVkT042Lr1rWSL9Nrvi
30pVJz83eUIPiORTzmOha4iByjZrs+mBVsUMX2eykIEzV/qypgpag5bkWc4rHD1y7aZ5O4u9FA9f
ms9MRoDFUs6lQ5E8SZ20H+uP6TcbvxmuJAwPzNWPrq/eSLPjdwg4ndhj7FuIurib/muqyTphYscf
sugpRJRh9AFOfx9VGOj5aFholX2PNlqLeN066r4wzY09mItKYFLPlNtY5/tkANHJvJk8oeSvpuOF
fTe9msUeK22zHbV5PCDdQi+NY9A6Oy8nlW956lOeJiujcRd5am0cr1+PfQJDWNn4DCHBltnGaqt6
4W3MxNI7nLJB9FAXqGQ9BemOpThl5lPSHjGF4LPSZ6P+qEvvSqHnc2djU6Gzevpo14hmnLIVb1sY
V6L+oHYyTxFzefsjqT508DlO8EXqfwABXRBAv7epHs/GsEKHdpdlzQHSmzq4x/i/iu0Y1F/5KHb9
UefX06Le5d6CnbGvYR1BUqV7HCN1GC46JDi6YG8rp957kQZbgFnDp7+9V0buMpcR89YkxRkDRW8K
X3bkaAfUE+Ri8cRn7e27qTUKYXKai2GBK6g1TCPK5hvuGbQ105hXsrGtLWPt4T5bkL3KaCCFc5f6
E3bQKpx7dF+M4zU/6cIolrHafbSTn5nbEarmrcljZbqEytg3SEYuOh4WibMFQhf3Hyd/CjJs1uaD
Ioyl19JbnM1zjL3awzgdM+hIGs3BAAYDrm3s/C7u03UZFXT2tjN1Vg5MZgJQ64ykFOgCF+dBgDWN
XdY6CDMYtODmOBo+VImNW4icwDSVuWCEaSmxFrpNYsdaWzJ86HXjOkn1az5Iz0bI9vObiVLjx9Eq
aJTdNAExuCyq2FUTrFRqF3StIUlNYIYTTaNz/Leb5iRV6w5CbUxHG0f/EiMC4+bfSUr+EVPr9JRq
skdooVF6yDkfFOIwxV667iztFjEOnSDLUB3L98ScnNlstwtqoNOE5x25p1ouxrld1slEvBJGmS68
yMBNhuncVeuXOE7Gjd6FTAqJIO1SkF5TPfmcl7VHzd25cROcsOpjFkOAAk12NciCS/TBRWXGpvdI
j3kRj1vYGgYZx3RvSeucqKSzbXGODNwHrtJ8iCg565PLO1Afh9Hcxul96Vws/UvUJjws0bI1FpXR
hluTbRo6tNretUi/S4X6w10wAhYUUm/enAElMlFGXH5DTv14wHkb23Z15xVpuC47Mtq6Xz9oA365
3qS/K50C3yhpmRgj63ZN4934ZSzy8T7DEUrkPh/Yb0h0X7s3n+1RkC2hSfeLVsjiWTErjFV6pGIl
k42KsOK2xY1tdsgIedlQdanZqeACK5bqMDR7Wmt0s2HamfAANpTa6EwRDrHcjLzzdR/lAY7bwgmv
JSXuTZ30HqdxraHYnXEKs0DdetRWl4476gAaRvNJIo+G60pmxttotGO8KNMefTcUdG1s9Ppgho11
N7k8WIMGPC6aZBc6isqfm3FJ6tFwXtqAqbOknyItFHDRYUGVaUirk+aZnrpvjifhLJTsS2dNI0FC
23n3oeo0XJzloW2sfYVOgqYVpLNEuIRBeGKNdZJZ4TZ2JIVmo4GSNdOlNIp56kbithCmto/jjBXc
ktEG4x8OSr/ApjoOjsq8FmS0Thm0Nfk84r84DWD9t9YxcJr+mnUS4VEE5anKR+u26NuASlbKhh0K
69ZxS2tjRHS0nP6iWtAIR+75jb/AQBGvzK5DDOi9zL8aFCtbN8xSso8vnJuSWZX1N1Bgdj1iRYpm
PreiksynztDIEfjGvVpmD6bp7afkW+/l+5Qd8IhCo5fshAX+U1e7Th3Np0Mr0ZpW5CckDmQFx3kQ
PRHVNt5O41NLrYtRkNJV2hXRvzVAroWlOuuJgl0S0gPRUe05j2+61jp4ttwrtnNxSnXpynBtgQFV
InljZ/ZMI6niF/ptaYsH0jcbw9SORh1vDFvZ2mzZxlZ5mZ67SSJwMTPPdB0xHuNamdbXsU+XXl8+
E8YhLeSysLkhfUALn90px8ZZ1YuGRalErletK71t6mu90490pNkRj4jXtSxWVVzuecRJaFrFUxso
Kw0r69hIVD3f3RLcwFgkZLaofPM2dnzoeTriqAVqgPYZdqxc11rImVS7TkwQ6AVeh4C/ba243qk0
NNiyVnIWMZsv4QAOpU3vaGt0BtsLhcY8RSFavtPv+7a+T+IekjnbGZzRx9YlAwXcZG6q1dqPqxN+
FYyphHOTKlyPTruCkuPOi8EqZwQJl193YIZxJTXWKnIWW6DcN18lBVb2pCZXEZdUZYK9myb3rpo/
tVnMF8Z4DxJay4TDtTOtE33RrNLAOXtRc5w2QmVjDnOrrxdhp2XLXqgv06eOCu3eGEDpxdaT0scr
1UwfRDVNf359SDyS9bVQoD9p6s4tsi+eVdx0hdx1obhBFMaYEgssZDwfg3ld5BjLNGQFTv3sTACY
W+8DdygW5aNPNZvj5g069VVbt/jw9U01FHg6TIV0RXDhbqVgYXQSvPXa6/RFPYb3ISs6JIJNwsMx
gQQNyD4JrgLOVy3BTuPZiYbb0Im3TR3ce0H6gSsvY7qPtzFAwIHTIG62bSQ4bYv4Rqvx/pNHIRjq
EhvhZKS7+VtR9NrCqnj/fjii6YTpnILoFprjfGK7Cz/CSEsTC1vDcwOUY9epMbIMJ0k3qA4Cu0bj
sCKzIrzmTkMFvp+SUGTAZ1rHrFkNl3YQB/zHm7YBRii7peEo12pdP2qMVckJk/045SDlbZJg7Ah2
jYJXrU635UB/p9pzMHY1l66W58QDT4D95pQrcHSMweHA0xgbpCFM90X2kmI/gEwT7UNMzLtUz27q
nGRqH2kUcCM69Cb+jUGNTBP1Bdcd2+YiO3HzVxhd/GUZOdHNhG+uKNfwjSv5LB99YtY5rlriQMQn
A+yGPgfz0X+vLeem9hGfR8huZZruqk57xDG+zsrkprBf2GJMD2k07zGU9UNAHUXsOk35Qkrufvo+
SYmeFeY2LG7NprRw9iSROJllcnS49c1EFpy+aTqpWOdKZFdB2T+KkmO4Yvv6yVKa+8QAA5rai2ke
kgE9n9F5NEL5Sek8+f5Iut4NN5qKAb4oy5Peyae6jI4Yae7iIrs4zFzTzzm3CQ/bwQBFOQH98yaj
7pD2B693F4RL9t5okgA2L5kRwCiZFHDK8XMnV95l5q5FZHMwhmKQ5HulqHkQUu0aussT8YNk6Wbk
okq/3AX05/ZGn+GU1OZMpgoMJKVyiGM0R/yu1P7KpeIOJ98Y1nleHXLZz92xmtq9e/nc67U31bTd
yQYEssPDW24T5psOLoPjvMDJeU4I6dVBs61rZxdr1jnTGNS4rWdWyORvVtjgFHe8QeVfuVoa8f79
Te1yg83RXJd1gB/aJAjNjpiqNsZVaxWpPkg7dZMTJ5muaufpGcF2pUhkl0TF0SsgN2SEFcDKUpnW
dAKkJkDVrjqDkMPMazXXhe+/W115I+CVijxa9Fo3T33vMDUsqjlppKW9Vodw20bjF2naT+50tG+M
XZF1LDx9+KqxA09Shp/us2VjyRrddovrj1oo5mDdSOehF2ycSCAhx1Q8fXcvhnorkev54k6pHyJV
CIeNROZ8GE7aPEdl2t6NlYdfxGpIUgZboTftyi4kQlq204Yinlc6vsJM66+DsZv1uFXWzjBG745W
HfRCrpjl3o2Es05T6Nc5fvUZBv4CB0Oz7kAtlJlxHlsH/zlhvV0KzOE2rTJxwq5JCVgMp1ojOJSk
U2OF1HsZ61DOEyHZ53Qe58tGI1jCzsgS2dkM2tfpPYClWQeKOPgaLhsq1m8+STh23h3PUTnIRUDH
67HSj7pTaWS/CclXfr8YpL+17fGuYr6grF6Q5cFLhnGFkJD7HFjKOU66LcSjWZIJqp3GUfL/VKU/
lz4FxNJi2+2n9yIMiONx3hkSIC711CiEagwkD+njfg/MJZ5VgZqqfyGWspRBcNWWza4KXnP8lFVG
aDYHg2uYynGaUUemIwObRcS8LbpmVWvuxu5wNotUOcW6t4YggBqlh/emEj8Rrr5P24RpleCvVm44
EV2TjNipCSKTXV6ggVx1Qf1kJxSaJqT+2ol5rjqzB16dPhcetsfQxtbePKmxVy8Dv7hpCiCHDQJH
LcOdIw2DU3As1mEVqSu9QiAPbZOugdG+EJjTu5bV1GvYkXjDtI4G7q1nyPsGpzEVZZIM6XhV5gYN
2JycHgElKLJRWSnpcPEH/0HxHfgb7aLv3D0m/buoGe873UGYGVmGDTMvNl7qNRTB9LkNuW6W0Z6X
ITYZyA9OCu1ORb0rSzy1WPHSW6Uti1VL4X3RWuB8Gkvp120GMGusW/qllzloL8/N7JVUCnr7ePm4
80jYTtkRyFrYTsnrqpa3EmoCskhpkacGGtHbgntDGTwmIczyNnKmnpNFJOjWjq+iRPZo8RmcAWGM
T7J2sQ+ZFpDhvhMs2J61K7G9vWeW0b24TRosTLvsHkpOKicwBcPGzqJq15YdCpoIxTgJg7uGVpwb
vxqtDXk+9ECPKujKthJvoflFtNMtpAIrarC8tl6XbwIVEtlMyrpdkMqBCzZQrEibkHQcJ7XiKarZ
BXJCNtlPVhCldjkZIM6MLWl9LQiWbifVtdP46t7FeMB+IGkx7JRym6ODXSgzf2ntttqLMa/nWaB4
+zACJJNpiB6jJoPbOm26Q9+Qw86TGu9dQjEexRhfR4eZin1IdwiYbHZqig5POf+J1uLukeNTvRyF
UK6pSho76cgYHrWmbe2ivCutnsYxblQ/YSrI52OGWVBlv3FNAJEGCqV6GoyconODn7CgNDLLOuBc
vHMOvZ6dLXnMMN6rtjP3NFQzXwK9Kbo8PHaxAQo5M+JHVXFCdtK18ZppQuWrdyofokMZLPsq/FAZ
tzMqYv0dJyPwyD5KnuMC9FctPAQZcYM5KkSFYcZHSU2ckKCuA71tKu/oXSbnjdNQnFapw/U5IHEf
SxZecJRfLzfA0WiO/YIlj6FfhN1GwvGY96MX7CzgHusi6KJtOunpwej2H3o+olaqTJNsNnxnMUwp
qtylKwiZOJJ2WUlCSqlaDAxVCFcp8Mdqg2G53WWWHB7ZU4u5YnkXTTPLZVtExtZznJo8Zg+0SwtN
d2naxbOFYLfAlBcuIRgl/sx0bbztQyIEYWZoh2Gp+riT4XDoPjbCsAtIrluw6nHUNrMi1JNNHOln
tbXMk6uB9FJGTgMiOJqmS3MQTb6AwrrjkEE8XFoP1YAQg6EPj0ruhCuTH29jJbyLovip1VRzE5ZT
9+q6OEed+WK1ScPMSNyM+CBMOZk/GL0ewrVQ03Okp3TXGAP1MtCkeObkIuVx73GLZZZJl0GzcOb/
WnIiVSozb270XDv5o7ZwLGM7aTioghuZ5FdxQO5k9G9GIhKmR3KbqhnnZr+QQM2j+b/mRpX7MiK4
rGnG1SQMFb313iC+lm7y7CC1jnVE7Zxd6TDprzwB5OG6ZZ+QfmuUsriuQ8x5ZFMfook8ZogHg0jz
rDbLakEmI15IHf3cyvN7P4efMGlFbnUckgQCYbpOg/zOcjPwnZiU4ngO8H2J7/c+qpuJDkYGDGuJ
DBcR5mvwCPWz8CkOgmQ4fQXI/ttb/+/yPbv5ByCz+vt/8PNblqOQS7/+9OPf7/AsZcl/TH/z///N
j3/x9/V7dnyB4/X5H/3wN1z32+suXuqXH35gsWRvdmrey+H8XjVx/fX6vMPpX/5Pf/kv71+vAuD0
/fff3rKGBZirScBPv3371fbL779NGNV/+/7y3343vf/ff4NEkb4Hn//9+0tV//6bpll/Mwj1G7Zq
UBa3p45U3fs/fmP+TRVMHA7cUQ3OCtRYGG61//tv1t9U0zJV4BauqemOOXXOqfBl8Sv+RjVAHriq
iW18uuBv//W+fvhi/vii/iVtkpuM/EjFu/kRw8zrGirWb8MwTFd3DMecMMPftX4YcyCDptbRo4sY
iYhXUhteExHbqObuXR3Y4AHV0GYUZnNdxPveS5Zq41K9jb1LUvjpYhzz4+CGf4Ig/tpl5Q/w6tf3
JcC18FFtUyUcNkGEv3tfwoVY4KpqvI0ocNstfjS9Hl7jNtEXcbAoNzLLtoxOZ1ECh1kEfb5uinT5
3Zf47WZ9f3P+yb354T18anKi2BG9d4sBvmaRlXN68h3M3jlpEXwgzXH+MWZ+GDLfv9iP6OD/9oHF
J55to2HQi0ot3hLMee1zmJcgRrB3NaP4Egf2/f/6oxk691fHOKJPD9mPtzeJ/SihWViyJYGxdw0M
lXayt1xatilkLn79Wl97rn36Lg1DdXXD1IVp8GT/+GJFFRpQWZpkW4N3hQ631Hv9kGSeuxK0gqh9
+8SiTvmC2A7QxYlBQ4R6oOFyVL3ZoVqBJpAluYSP1gofLYy4aGUp5zNb+VI6H26bQh51JIgC3XjQ
jdD7Ewww6hxv8McPoDu2qdssvoLx8rnbTa7UuDcpZm4kCNFtZhBTqIHKFXVpLFw1ZO6FWpgPoFXx
l3p8vrzaRk0N0ClzaUMi0/yYdBFWaJJWXdDDzg/8feGm4aEibsQlXJCF7JfcjFoMmXxaNzACDSNI
VqHTSjI5RPPowD4Liv7UdEF1H8Qh/SgqeZa94c0MIPI4k0LoBZ5pnqigHu14V/SUiTphVEvPwDhB
GIp0dHFsezV6oJfydapzRU31ThbmGNfJt31Z9MeUDRUdqDZ1djQr19zQIPnQVCVOlGR8NDM1oExo
UaVNifYJqWFR0PwM0E+/S9mwU5fW85tuzMolcQQS5V25kHHHnjWoomU6WlvTHais5KjuAL/WveXQ
h2QAbSLzF19xPHi21bPqZeiGRbexteSL6VATKrz8GZJNjtqjJfMaUdaT3Vnhy2DbSivL+GBa6Zeo
y9sVm+fnTGHf1dE0bbIyprMuMY6xpvmHKFD8gxs9xT54ij6tyDiR5dANLV6ExkzJc/+aPu70kVSw
rBAyuDVzndnFZveoQE3FlrvR9fhJTcctW74pQ7ZUhhhK61BdYMDSN9y3hrlplfuIRNwqt5D/G8uC
XSw2UBRg29BXesVqMfdEfu/QpRywh3/VO4k2jxWlWRuuWZ7VHEKMUVCSqT1OaU3+QGxiCkkjLFWi
lBRDHHcxSkEBCzZgU50tXIqODaNstJp+rpcHQHvevsiip7KHxjzOa+F4D2kXABIA5OXYX4iyHuOK
7L3az8VjUdTdalC7Zz8hZcnbaa+suF2R8FdmPRHJWVKfxxq1e2xcdphdqs7owUleACdbjz+TT4vy
7XXLHMZQyDYfoBU7w6SIp40HyBA7eMTvPszrtHsum8heZ0N9Celqwh1zv/CZhpliJRSyipzYjd7b
sy4y7roPYWFDTNIgWwOs2gWu1y9IAJzsmLhFYjZ3UZWfnFKRC7Mfv9hhli41vTOgnZQUk1dlvWuq
gUMhSUuULOwwKXVFPSbIbQmcHQyCac0rpHFAMXlNmGaNRMd1YN23+eTYiPx5hRwNCJQt1jMm9wsL
wtEBYCEVkgFs9zTOHEQhyafN1dilyBgGL4WMH0Otey1yNZ/H5OP9kWr6SHp7xi6g3qvpoS09Iq55
4MwqEyCkOUIdTjvrGnepszAtB7x1yRtqmuQQuzRlaIru7qCSU73JvUe21fFtAfcuyFtt7qmFDt1E
f0kN99GE4TdzWgLa4LcYdXjZaFX6bKeYe0t0VpT8R9AIaMGVsyvi+DaQnbZAW0AiSOWFuNtaQPQb
eAqNqLlW6acLDjRuScBK0A2hcYg1PLp51c/rSjz2cbkg1NyTvPLMrVaVcyWihjnAl7kM5he1uvg4
Hp40YSirto2WFlzzZZgRRTEwk7t+wrQUpHdQos6OpLCdwfY4BiQw1VQTq0a05ZZIYLiRAMRnoxmi
VpZtvYOKxZYElWdGqClQtOTZqscruxy3ZM+0py5OjyaEHPb7OZQ3Bbe+xfcKB0Ef12k/cvIlE7VS
CnFUba9Z1y4lFbWTxX1NSZJATd0Ex8wjSOETEFm5USiOmPs2VazieyCTsK2DJDmPYe4tXYrSHiLo
nJQgpeAsg98lu7cxpdOkp/vZalqPDK39cIkm7x2prwIN/FfUyhvqBBIlPHA3QDh2JTeABnkMuByu
1VxqngmpQEV0KnHkVNHwwVJIlF8a5jKMLLxJqKqzii3Kooyrw5gQ8efZB2rVFT6mvcnjoyQrS4vl
ykJmWujMaXM7KU4iGXp0KddZxkX4kZjb0vFg9hppsgeUAm978GiAEyhXBul9O7nyyAqd1TBUr+Jo
fLG96tZBnkTqbg+GhfY1TYBYu5sFp/1lHBOSSdB/ahrlMuVtnTSfuyVF1cpzxVELFzY1O7oFgi0x
vJOXtSjsDoJOGVBYqMhYhXbtzH0z2ii5/oDf0lmrSL0LcrBixg55cqnYdEo4uoFp7ZpB2RuRi029
ThKw4NZJD4YznCPEkAogzHhJezufRVjFloSZzkXlXZMDJCDY66+1I1DI8VzP48kXFGLT0eqtm2eX
NM+vWbbcNb7UhWg8ex9Cns10sdWI2bqSuIxRUSTqTO80IaJ12G43YP3ZgqjQlHGWHECn0MqVxO8s
tt0ZoRLiUkKBOOBzBo88DSQjDDhgp/3F8dKLleU96na+y6pqNUmNWW4sAmHJWVDRSjRmT9iOB9ME
GtkUDuLxeKnwpWwApJBbYcGQpq8ulBQ7Tgvp2ylZnQrxmMuPUae/s9W7L0meMteP1x6VyK1aRkjz
2soMu/dfb/cMbdrP/bhdMh2VRo6WoRs2M9qn/V5eFHHvNlnESPBZetSkZbXwzkGorTyQxyerJsRW
C0qeDiTY2qQeCjxzFnj6Udj6dT2hpP249a+a0ONLxCDX+cyUSQKczCocpAjtqaKMcVOYAjFRWeo0
JJrrgLwOUC0QsGGymbpkta0GHhVDFhuh4ebLDRLI2VSndcKFL3ws6YpHgV3FSD9IfC4Uhq0Oz4cn
btNBbojQ7jUGUzCG28QT3cYw9AGRrHoUFVsWvym+iOzihYMOaZG8+WiowT6y2wPcp3BHkII9SKHc
SdeCK0Q6p2eLP8du/GjWcuF0+OXhnYLB8fMF09WNkWq3icQvZtPqKCzXruq8x4jskOMrFt0SPmt8
sdopWt8m4GqaOVW2swHq2e1J2+iq++Lo8RVtGemLFuIJjSmYaBFrmFl1N0q+zLCfuk2kbOsCIEAs
w2gWdM4bDGdxrWDtmTfJxpDlVT2txISjrn1cIqkahJtmJKSrqP122odZXY4VBpiqUvSroe9YcBwI
7NRqKMoEc8UM6EScmB92V559BLGlpg17mU1J2kTOIETn0HTpQxqqeL8Lc8HTciUnXlijo9U61pWB
PLhycHXPvGwgs2MSBbF1c9aEyrIA7+A9KUn7PL0M8bx9a+EOUZuNLdhlJ/k6J2zlGriiTeY7zwqf
qyJ6RmVckxN2Fsl10sBGSSR7gHgKd2h8gkUb7q1GXrxexR8cHCnFXowRr3JFUbkkXj5T/R0N66Gs
ABvUm52j1WuCW49pUBwrSbCwoIq7lGRb6c+0qfTk3rcXauXd6FPkLVPZdZSmdapFu3YHzNa0l3vt
BjaHkV25VDpjnCPcAEMhEEa5JiAKHj6PExIpivdW7NyrXvUq3Dxcaan6qov0KClKg/aldMnw3hRh
rawtxalw8YA9KtrryN3lHAUyukqAEX3j1CS2BIfAkPfjK87EL3Iyk/W+zbcNe5EsPOFhPKeaIcF9
oJVB+gAUQK0KD8HKsoaGMlpLIEF7i/jypKaVxy4r71Dw8pna4hDEpLa1s5EER0YpWiQTNejGtAkI
tRLGiF9VJ6vtgSV1PSQxu92qRRjfK/KRDYAuAv/AOXFTZUmHZOVIbN3WPLN9IHY4CudJF9ywNbX5
lnmjnQyPsrJvKFETC9epdYHVfsg6+OuGa2P8D499xacKcnzOseVeVEWcR58GGTpA68UEmyyFTf7N
qXAyVGd27s0B4DBHCQFlZbAmJyoQTZWmf5b+nhbBBz3bnHkmGUx5mD5hCqiiOpqIyfQ5McutquYa
pr6rzO78FX4nQRgJ1lmfoGuiQr+KxKMjIWWOFA3FhHhUcSzpW/tuTMmtY28GZxHPVdekdFeSAmhz
DjPpTiH6yb0952aJG6LHvWC30RudEddW4VrLrxP3N/Xsm97xSab79OP/RLW7Ct6gjWUf9WfZ7gel
7/+QtofG/90KN2mHP4h7/5nWL+VbHby9fC/wff2jbwqfcP/muogp9NhxTGFbXO4fCh/IxP/+q28S
n2Kr6IIIeK6wXEvXTAfp7ZvGpzgIgJam6aYldGEZ8LT/NyLfj+uxwrUFSyIy2o+6iw1kiBqCWa8b
HJtmQrarmbCaf9bM+Ed15L8ub3xuKBpBImgNYtj0KDm3lg6l5Ag1nVDldT9ORw/zT9q5/dPOxvAE
P/d/FLavermCWpCkcqWrz3r0UBM6rtpbrHVzIuIESI85Xs/vvuZvw+F7Re5H+e+PzzUpdd9Jj11L
xauqwmaNlH+MKH71ldiAyN4muf/465f42a2bXvq7l0BGbMEwQctoKOC7/d4SAT3vx9kUWdMysELo
rr9+pUnH/WNP9seH+bQXo6idcLrqgVNwJI5LWnExW/760j/7ENNLfvchbAP2KmGfah3hxC6piLO0
z7U+XVml9tEApumtePfrl/rnTzJY8s8vpXWYQiZac34jcyo89jUG/V9f+2d3CBX++4/hgyQPVI64
a+nehuOrKg+/vu7P3vMniZVO07FKLLNdq/EtC8csMZaqu/9r1/40sr2BsqUzcG2/36vKuVceW+P4
ly79uT9jFhc5LZq5dGwc6uFspGtp/UnLtp/c6c99GcexI0KjC/BAxoDxV17Fqrr+a+/685gd+rHh
jFAB4Uk3rfOcJxpDVvzJk/6Tr9L5NFyLnmOJnqQ9mzd1p4+Cjl7NNhbyL96XT2PUo99EUARcPgS6
Nhxl/tdGzbTAfP9kQ9UiD07tZC3NXeQ/tDq9yuRfvCWfRiRZt7hIwoxbkp+6bhthIIz/4u34NCCJ
ySgdqm3PAYOyMz47EX359VPyswfw05AEtQ1pw+dNWy3Hj/sguvz6uj9ZMZxPw1ECAK/1nJVQaW/V
eG0QM2szBPC/NkN9bkaYO3HWOHjq1mWczM1agGL4szn8J0+2mOb27+ZwpwjoztJMazgOX2T1zlgo
/sOv78rPrv1pTIKAsmstTvq171xnyW3XYUYv/tqjLT6NyEpMTi6V9z2AVY8umXet139tAhSfRmMQ
d4ZeTU92LF/zAspq8hhoxp8Mm588KeLTkBxccN3/j7Mr2XFcB5JfRECiRIq6WrZlu5aupbfyRejX
/Vr7vuvrJ9TADOqxi+LAqEvBB4pKZiSpZGYEj3GUSe3PLU5kPXgv5p9po9kXFA7uSKikAgfSYIJZ
zBnJjaQ6WG24315NxW7vSKiM8D1lmiGcEPnuvWNY1zkkz46JOj+XfXUr8jgSdH1tP0tlJQmnLSht
rIziNYR4NdJHYf0ENWQ9v2yPrvJLCa3Ql4bAQ4Y1CFEVxlFisnL4W5apWWLF8Fy6NV7saYojjskn
8RfQGhnkeR5uc035Urw0hwn0J3+8/qUan5wG7azj87ZVFK7DJbSaVVv0HRpUkPKE2GdoFQ9xQV+3
x1aZREKrSDKUiIp08ovlkbafRO+De3F7aNXHAZfgig+Bqo9TwFXU7uCZjvkIJ/0coSizNGcCViMQ
SIJocUbqA8yzqQYNqjdarfguboKNBtx4FlaCBJ8q40sY+FWucU+F83MJw6QIyxRUh5M/4WYmqH4P
tD/kqGyshtu2ExSQ/GfuRhwZzDAzrAar/BLIGumNU5dwi3Y/m5ZBhOgWPnTl2Zn+KUBfYv7YXmqV
zSXcVpx1Aa4eJ59Xj0n6fbAujquZuML5mYRZ1kPTBb05g5+AhnvnROihblAuuNueuGp0aZOdeGH0
ICocfCTu9hCBA5vHjSdTJqE2E2nu0MHu/dIc7yGCcAI7zxF9bZpAvL7/B1+Pa2bjvZuDUxwVsAlm
jkZ8CCBcprLwhvkf0v0A9R/ukP5xcXm5bSTF6jIJxwMaoQd7WB9lvvUVJN2ui9B8iansv/7+DqwG
q6elnDF0yY7gr051W6JqXAmptokCA5C7Dsi8PqChYjJv28WZBFCTGSAdM3ExSaIXJ7lYoWY1VfOV
4Nk34JUAJ98AadYOOie2N4FM7LbVk7DZsAj989C88E00ECOjWREonDuaw55i3raEzsRkuAxYD3sF
MUBoBX3A/rkBk/n3m+ZuS/CsbEiZGBzuUUE00zqI4NgPN85cgmc74CyZrnUuYCbddz1YBkDesT1r
lVEkaBJa1hwNl0iKoSV+PtBW43yK7Ucu1gqy0FqcAawzboI6q+6Oxv8Y8x06WrenrRp+fZ13WEST
XNRMa6TtccdgkG/oT2imQ4b7g+3xFWHEljAZdElnjAK3PRbo+bkb7dsZPbblcuPwEjTdqRYC2dzB
78xwNyY/2wQ0jE/bU1eZRoLngMKAakmtARw3P2yIji0PYEmJbj2X2hJEUbch6m51cxLfO8nRwM1E
5H7dnrrCGS0JodBBn7Kuh9UhJm75TVE3566F7sb26IpdyJIAGgaoLvsTZ4cU6mKgYxfkX3BC4rbx
nkD9o0rvcKF621691v2+90+HQtusD/Am6Iv2KHrZUDqreQ2Fa1rrur9z/XrBFQIhIXJU/UtXnqrk
W1fedjSypM2zW8qc8woCQBVEDHIceRmo48HxqzGKauYSaF10niyjKPG1vVhg4rSgcoz+5SC4LeRY
EmZJBNYHqMIMPri7JvSVWA9J8GhBxGXbfVSzlzA7G+0EXigYR6A7M0KrFbXdC4eg9m3DS7CdUSNn
odKn9Yf8rY5PJHkVkX/b0BJkZ9zkF6EJwzjzI2iPU/tl0n3uKYxCJcS6uN5Gs1BZ+zXD5x5oopg3
oT33xUVt3/Wm2VMJtiKtqgx/vR8P5nXIas8Oi+dZmBq7K8IllZDqNktvMzcD+zlY7rNwT1ErZabn
yNGcGlUWkuA6oyC7QacY1tV4FPk9bx5CXZpGNfT6+7tIULnRSMJoqP21FoCAG5+KEiSk4fE2w0tw
ZeiWaZISw08WihzD+F+RGafAsr9tD68I9lSCawSZ1oFAn8i3E9xUgUs1Nf+5bWQJqXGDOqowroFU
FH6bUEigoyYGrE7xwYcMlUBq9dwBJy/Ceole3Tr5VZqgga6eivqx0yFKZRYJrGiIjnPBQRQ4zqnh
tzn4s0tRvGxbRuExpgRXEMe5VTOBrM0QQw2VVbS8siWE/G3f6o7wChOtLSfvnTJB9+KwhJDacwvs
qZ15LsCd2Fjj60hj30Htq2YpTIWhTAm4I7dbFjhl49vX8MU6Qt8iARHdQ3iu79FQDar6XeWnrWbT
VT1MQrELxnaDkRmGiyb04KdzsCsF32+vilTx9n+3q39+fwdkt26HyOJV4xvPkGj2oLh7yo4g/bs3
PRQOeYWfHJzz9rNUL7L+/u5RYAFv8iFrOx+Vzg8juBZ25gA6ltsGlyBNA7BGtmGE81sQgqJ2eUAv
vGYBVJ5L/ztvFE+XOa0yCKTSB6g7URRYjpqvK8UOYEqgbqME5RhQ4vCt1tlb7OuMPAiKs3A3d5tV
JESjLclqF1FVftShZXBtxoYY2fbQiqnLHSUtB41tHzSVH0ArLPIDg4Hc+T7EVrw9vsJb/nS0vPMW
0kOMEYXAlW/TYWeEwR7yrZqhVVOX4FtAfs4Sk1n6U5SD/QZSq+ILmJBycCBuz13hMWt1zntPz4e6
sXkG29TlvxUkdyrQfE1dqZm+yjLS3uskQ+jEw9T5C/sZWE8oX9ietWpcCZ/2aIuM1hjXaF9y8lIG
GidUhUtDwiZqgOMZxcGdj/rMQ/Jk7aEhfEA59R5cAV50GE/JjXan/7V75taiS9y58jNyHbq7Bdx9
XPMSqiWVkAqyqR5i9AJf5cnV6UNQx70s1ZfbDC+hFGxlBLRNpPI7VMAXdXQh1DluD/3xtKlc4bSg
bgp3RQuY5CpoZ/xoupcs6TR+qBpb2m7zqqqMOA47fwYBvdlmx6GCBpYxaBbzY3eEeP1/F7Ntl7k1
oHrp4yrdg2YS6oX5TZ9r1JXwaQ4WFMILDN3WP9vwFXQ/YOG7NFqEfhxgqLta7F3sglQjUiHQlvAz
+rXO7qKoASkems1q93DbskpQ7YOZ9GkOb+whC5a3ziHh84V2XOM1KtNLgGXGUHQgDsL8c1Bj7Tuh
mfafA9Lfh1jqSgCd0NAWNdBf9+dn8IXgvJHtwTa3R0217/rNYfHMw3rmCDQupPJQCbTGxDp7ybAO
dfm1gnJ0Wb6Nukt2czXGR+8iodbojdGObRipPZhH7qFXDqmdwIu94WAejFPeeqCJ2F7uP+eBD54l
lzQFYIwYA5Kuzwp8dm+eVmknL3vkR/yku79QrLpc3FRPbQZNYrxQ0RxA8GGxp+3Zq8aVgMwgCGk2
BsYNcSm1VOKAknKNQ6mGloBcgkwlRcl540/ZvcWfLeSNtucsdXH/77mYitWl3kG4qty8MjsDh1U/
eqqOuQ8iKy9+orvKQ3uFbl1XX/loXdf3eveUNDKyshrwlOQcnyD3dlou9tE4hcde8x6rjT96wOq8
7x6Q1AH4viwH3+lOe5mjGYJKlQ/6jCPULf20hJr3tr1cxXMkYDdkBHvkghcp7sNTcRRnyyd+5+s+
HRSfKagC+e971LVAdyzIWGAojL9Pr9CYaXGCQD/YMf2EEvnv6THQOJUiasi1UDWoXAJSTI2fgH6c
dBdQe+yT6fO2oRRbg1wJReI+FJNY/aqDClqPhk73fpmuYfS2Pb5i8nI5VA5tVlrYGN8Cfe8Mjoz8
muju9VVjS0AuynTKph5jl/wOgtGgnANZ5a2IkwuiqojzkCUwu/sKBbtj6Rd3PU6IlpfuyV53QlQE
DLk0yirsocGOAJ2yta85qUBGrPtgUQVpuTKqgMgHYyleAMRA/oqC7g4ZgTNCht+etldXNX0Jzsxq
rabiRQPmf7C05+Ydn3TXWqqhJQSnfCYVy+bGJ+4nghuQYX/blCXkBmNRdEMMq+Dq2kmew1xTY/kn
cfRBaJPpJmiygB/RhBBFOu+gNgbWuJ11dI4gNTwkR7GvDvS4EvCBKe8InzoTzdlIAWC5OCp1MxeE
k/Agp3MhdP1EoRcwhc8O8W+yl1whRaKEmxCbwsfSgkbOQ5NpXEd1XpHLo9CiQYO0RC8F9I7+ZHpA
YNDt+A6tUF7lgQj70/YLqLZOLm3KBTqx4mHEikPVCf3y59Z3Hxe/3WcveJCvi9IKf5WrpphJcaGe
4SkDpLFAdOylYNrXvMHqmx+4Fl+f+W7XzAvQQ9MaawC2zT31oK5yqe7Ks3WYT7VmOVTTl5Dcg8kW
ypwcmRkol/Im8EAwoDlVKMK0XB2FZtEU11GwTGX/pMXeCe7L8KbyPcolMJPGscI8C9GJiA7wMXrl
RuqBQnPb7Kp5SwdqyxrQODYYlU+SL7VzL6bXvNccQddP0g8WVK6OMtETQDoTwc3iv3junG1SnPKg
+TJEIegvUrTk6HomFOvK1hm8cx1IUw1pA0YJJMTAeuYTHaOPClVynVQjLGiLdTgBRef40TkuJ+Lh
lvERuiBHKEjst5dAUYtI5XKpBoreIWQKwMD70J0hZ3A3HsH6cMm8TOOcigOpXCTF4r4BCWxc+Q6S
2WF2YsFdFn3q6+exfdW8w7pjfbTYEnrTuI1CmmKxl5/VOc93ySvxmsP0GyeJfkf2jsZWKp+SEFyB
36qtWjwmor8z89EERSZ/cnGT52QQYik1cUIVtuVSKlBfhZB4Gzu/Ozb39gE0Ih6EuHDwDT1wVWgP
RgrwMQnZGWQ4wKIFvxXO9ImNkMdlSFpAv3B7UVTDS9gG8woJyjFBMod/79AijF7TQXy9aWy5uAr9
4AVUTUyMPV8hhCaqZ/vG07RcWAV1UlC/BsBxw92LA5JNg/b3EC/ULa7CLLZ0ooZmA3jTS76C2j05
n8Slf4iO81P0e/GIbx3SfebnmpyXIjDZ0q5sGBCjHWaKbzJ+SvFBk33btr7iPCRXW40NaI7nHKmJ
mX523GONopxmQb+O7pinGl9CM5g9eqdN4f/0efm+HiacF+PcHxfP8k1/OEDE6gSO6psu/KlcexVW
E+iVOB6WLp+b8WdTv9Td7207qZZaOl8HpE6YWAAwtLQeLN4+iJ543RRobpJUyyvhlwjokEaQdvXB
hQoxoXuW3ziwhFyomyYF5Uvtx6C8WEnRGQibtk2i2tPkoisL4pMg/oC5o/N6JEV26JT6WNcDvwu1
kU1hGbn2qoGmhzM6eEgPIhz72Osi859qgQ/2GbnQikZihsQyDtS239E9xHfBMw7GqEvwBJKGM0Em
p8F5l3kJvmHzvbkGbFBVvojbQqpcjJUl4zAkHVacR7YXdjPkncYdnRZNbFL4q1yQ1TSENGOD0Adt
4HzPg/nHHEAOFeQf7MYXkJA9JIkt6hCRw3UfWP2tnL41w+dtz1Kko+R6rCXMhsZ2YBvobx+L43Dq
j2s6SvcZrtqULQnMScatceodjB8jjV09pRfiZXeg/ELB6QGUwHtTc+2kSipYEq5horVwGG+y/MSn
yKH1xWfmOxfo/fi6g4wiwloSwt2igMBGiZeJwMuUgDvqaQFbUK0JqSqQy3VaRjWAGibH8N338dCd
TRxcFx/Mtn+OL7pMqmLB5UotUnddn6wbKZjkz/GlOTmIIjfnXeRKrQoC27SAKLHPyb0xnkpT812i
ABldl+Td1wJF9z+Zckw7XcJ9lH+fYnB8TZqtUxH4ZBIjA/XDbQLpF39wg90oQBBWpxroKlyGStBl
VY8STQNrGtf8JQbBcgW2n3wCuY0bH7YhrJq99V/TQILIjJBkRABNbVRx83PjNpotTQWqlbb2vdnn
zoxBBsY6n+3A1YJ9J7wEJ9cv94WvSxOpVlbCbZF3KXhRMP05PS3R22w88vTGdZXwWuS4XYwghQb9
0eKJL8uRuJVmXRVGl4u08pLHYIhC4qPHTVYL0u8FbrO9nooPP7k4a85EDbIieGMaPvegSLecIxt/
MPYti2874cpVWUE1NsS0sWPZKYR+2ghMVxAJ0yQnVJaRkMrimLtpgWOQIfJjSUG5DrnubcsoXEUu
wUITbdHWkGTxjQrSUc6xtkePzhqjqAaXkOqMZmuW1lz7bfdC4ydC7qn4fNu8JYQufTKm3WwDofav
CPcAtr1y1esOhyqDSxjlveXGbMTEF+MbBzktCnaO2/NWjSxBk6A7xCIZLg2T0A/6h5zp9up1ah8c
CP8kVd5F8yqzW9NZTwVrhhWCt7jZjvbswfWzQ3y0dE9Zp/nBU+TCKxD84mO0wVNA14WrsOlk/0rv
x711KPxS15SnipBy9RUtHDJHDA/p9oYXn5J97jsHB5+k8TG6LYwZ0rev3U351HRYBhyeq+gYpf72
8io8Xi6+gmK7KDo+Y28KH5b53umW3UpVuj24YuMz1oe+W2IjFhYTAlVpA8hj4+ISjeB/ncGt+Lw9
vmryElyhk2FbicDk7cmzzMazoVPf6SClGlwCbF/0Vm1nArWeJAZnHoXYKn91shtDpCEhlg1tDDr0
Avlba/rh5hCPqMx4vi1IGhJoDcbB8V6uc3fulvQ7VI/DWpPBUMQDmWSqKGsaTxn209k4D/E5djVx
RnHyBT/+f50l6+iwcFw4+uy1wP1+duRPxV30Fdpix/lkVhrLfDx9U+aWWsiYBdhZkbIFB3V0N026
U9LqFn8HGlMuwGIkA8VoudrlshzZ0TwF++VlzbzgwxYlOsvbtssrzSRtrUOVjEsvYKb5Yh7RN+vz
++4w7zuUBgZeedA85WPnN+WarAHS9FliINyAPNPn3nJa9q0HrThvejaOYEr+F/uBJgKt6/uR4SQQ
5yZoWpIFj7JxDQxyKX88ribTDf/nyPTR+BKOw7IPcbDB+Nm98ymEX0HUMYFW9gEEtsgyVKigort0
H+7rO10riaKG05Qrt9oAGinx/Oed7MuCqq3plHogGz7Yx7UmJtzrKlZU6yQBHdK/1BZgf/Vpedej
urXzQh3Tggop0sG576x2HqEO4BMI6yW4BrJorNmVFbOWC7Qg8YJKiAo+TNmdAbVT83M939TFA4I+
KYrEc2qPTlj5HOyWA7s65a9OV3n68XZmCmkPpllSknZByHYaMNh+r5p/LPMkIs1NsMLeMumUUedT
29odvoHGHyAJ34GmVrMNKy7/Tbk8q05xRduO7Qox0Nh65TU6oluofSg9Byiwj8Vz8wA9WBR1f3Oe
dCcW1SJLuAaDrJFU1EWihFysCiJZwVer16TbVLaSMA3G6LpnaYfiEQsagCfBNWugWmFpU14ytwnM
FD4fdy/EuRr19yKF4Nui2XxUJpHQ6vAkIrmFHF4W3gkLIrfoP9dsy4okmynXYZWxgyrXdY2R09kj
8w9RQk+cBw+pf68BH+5OV0qwIumDeCrXZAX4rmNt16P+2v7VTP8GXeWZGZTRM4jeQYgcokzbe9CK
qo+eIyN5gdAaBBMaP4UiEQi8e6f/kTQW9GrtGuTnIL5epnJfmXPYap6o8Cq5mKQbSDvywULFVjlD
EvkphnbC9rsoFt6RIkfM3CkcOBZ+1Uom30t2sqvX24aWzgMoPrZB74J1H91vaHz1sjreaWOSat7r
7+8O8FNfxpSaBBkOdqTsyegu7qA5u/9JH320vlJ8SOxunCFa3fsQAMe+bF9Q23xsTpAIwHW9+7hW
Bhv7xkuu7oXumofg8barAGgR/PelUseZByh4rRxofsQeBDq4dEweqo1fZs0KQfE+oN14bd6wfuaP
SBF/cj37dfHG++SEQ8aR3+arjhRKplg4OGVg2ecA9NWfoRq37U7KN5C2fdSA9zEf/7zBsAe9+cvo
42vWA5Fz+pTv5xNopW97hb9qwxpIB9EG69C7h5Vx3dJsDh85LRMWld6gi1lftctSXtvyp1udUcG4
a7Kv2+b5KChhbDnlN4b2YIHZnJ+KyG6f3LHrIB9a/3Yb8H3wyoAU7iRu6YtanyUFwKYxqhQyAuXV
qZ/DsdqVyTGJNQk61XtIASk30jrnuV1e5/x3aD8N+YMTfQarlYVovm2pj7aJdfZSXBpHcKYXxYgn
DOM9BFzPqTD2oTFAO4F/M+12P3JTs+Afxe31UVKU6jpesRY3bWfRlaAPZ3tj1vV2fPRxsg4tBSl3
FnPQiTy+xgG0Lux4bxTk92TSh86GsOoEXeYmPFQle9k2msJ1/2zu7+ItoyQLZjqV17JFDixf9v3C
vUDbhagaXjremO3UU2LCUP1g76Hr4pGe7pMoPm7PXrUOUkzKxtJcksAoryn0cDIU6iU6jr3VaeS9
Yl0GCdJ50vUtvkeja2teRgbtkgXi54/Qpd2euMIucpKwNtsRgpoxO4e8/OrY6a7s0KAyMU1WWTF7
OT0IZReGatIsvpp18WJQ52kMp9NQ/RtFus5V1RMkOA9uno49R8ibwcMkjPNMR2+gl7bUZDcUKytn
CS2IcFnCxPjIQZ67fjnYw/dt06tGlrDrkIVBi4oxCC+bX+LOWjxU3t7CmQS3MST0Qq/Q6bq5iK8V
n/aG2x9zdkvZ6Dq0dIioxz6HYhN8feySS71cWDffpYEmyaPyRwmnE6g2g7jn7Fzx/rE37U9OwT7Z
fLwNp3J2sC8nK5zTip2tqaXPboyeWLOd2y/bK6ryRQmrEOVeJoOx8hrbhte73ljhRtJ9bXWVJB8b
568mTSNMoiyyenbuEkgvQ+nB2GcWjw7NOOeaJMLHrwDdxP+eEAcT4oXLuO7yQ3JIRQFdX8fGbU0F
XQr3lkwkE391bM6Gs7SJO7Jzboz9a0Yj9jyWoBbYXoWPcfVX0yZPHCEYTfnZSEkNDXlueLXraDbc
j3fFvzo2oUXdUUhSoeUEanIj+ydKXmKwtJPOAkuQtesha3zL581qJQnCUx92FB845bU3QfsfvWV1
ClkyTWBWuZIEYhtS33wyBn6eBki6gdEzKX6CfE5jpY/PWH+1b0ZGWQ95iPOb4bTeUsSfMwvlTZAQ
N4vi0rB21py0VEstbbuoA0eRedvyUx5Z9X4BoagvWK3rNFp9/u+tl7oSnENIwiVB5JRX0d2HULlv
g5euSneWe5iClyAnt72EnBLsi5RUlo0DaVwGu4wZ97R3brg6gwvJKUGzXHCKDjJ2jvvkZ2U50d5Y
puhwE87knKDdLh22GIiqTpE17oZ4+dXYt3CZrBNfw9O702ARzLMJHhsOMapwWnZkXCAvWIpIx32m
cH85LUhTFNOABIads2Jmezek2X09TeZhgIPeaHsJvjiSuG2ARi+c/om1r43O6XZLGNg6fm0FxoSE
4MEKQQYQl+ycxOTkQi6+dLLD5Jp3GaguRVtodkwFCIS0IXPsBVVEa1gqc45zHTvQa4MgpcBdb4yN
AStCk0zzLNWqSHA2sqwEsWbFz04OfcVwYBAejLMHy44zTdhTbG9yqrBprcod0Rl3xlP8FFV4U+N+
i8ME1FTWfhsWipeQk4RWa7sT9kx2dpzoPmzoeFogwHTG3dv4e/sJiqgnt25SWoX4kgQ45romOwO6
Z6eFVLockWp06UBd28KcoAZmn/OlNr2hoxCgsomO5001+row74DtMGjJx9wRb4T9GgX4DV16WxiV
OzaRvOF1gxqZtyQa9zOfTnNONduZatLr7+8mXZVzljHwu10dO/62cOtzFZf/bq+lylskFPOkZnYN
ovO3PqYXI0j82jkKGwJytw0vobcfQJJvxgs/Q2PYOrfGWF3MpgPZVWMRzSNUxpFAC6VQkhSQZT67
YFXfF0PPqU/MpR81N2YKyMrtm4zXXWhQgi8CKGc7g3O1AwIeCA7dsQEnim07KaKcnJCrA2onguI4
BKXqa+hUoPmAfjUfC3ycQYIOqa1y7w5ZqLlsUay6nG6303Zg+ViSt9aF/FuMR43cI/MtBdPYPeUO
zsAqBzpTUNq0VtF4czWgbN4BtRDvC3rYNphi1eXezUhM+EooavI2t/GeVcF+TnSEUaqhV6O9Q1ue
zHHBZ5zf0fp47aPGPkCk8RbuitU0EpSzAPzkPC7IW9ROfNeXrvCgEKk7VqimLqEZYmBDLwoc2ZeV
EWAc9nWSazxUNbSEZLYkzeKEMHjM7F0Jtd0GtYW3raWEYHfJsKMUHWJQZL2FFCw6yQCB1+3BVa4u
HaLzpbc4KK3IW77QL7Eo01Nr4UPGmWfdrZziICT3bFZdAWXvuY2uufttgoRZeUmtdld3Xlm/br+D
IgTJvZrUnNomauA0KW7jEIy+GQLSkyU9iyb/vP0I1UvIuy7hY8l5F0HOCbrBrufWd8Qo9nbu1bpb
dsVKyC2b1IYEZk3hQQI15IKIszmEZ7sQN2USqdywmUzuIARtyBvC5oHRbg/u6B0Ygm7zIyYBl6XC
znkPJ01Az8hE9i2aul1c61h6FPBiEnKHeOSlKdL6LjTGctyxsLPpsQ8mZ9IETJX1JfwKk5eVzZ3y
rhOfINU7Ja9OrTGNYvOSWzLHqTLCETvUHUlBEdt9cvMGp0LoqkeXnHX49ek2H5WgHKY9a2lTAQbp
a9547nwPPZKdSz+Pha5sUrEMcotmHra2lRk42kaoLDrxxUihCs1MQ+OjCiDLbZrFGOJeycAiOAYU
d/n3ZTgm0DYVOnpn1fQlFNtD1QuDD7AQM/ZzjiK+ZLjtDCq3ZVpDKKq4iZwziczu0Jusf4Piqi78
KLxTbs6cU8vB9x2WFvler47jvWvOe1s0+23PUdll/f3dll5EQd323RrdWHcoimkXlpquIdXIEm7r
zi0sZiTtNRSGR2n8NescTdRXDS0hNp4TqwtSHGxBP7uyYnI6o35tDAdNgkBlc2nbrRiqbMXCwmvV
sRNaPndJJ+5yqlOW+rA0G0cdmQW/c8F8bRHR4ArgBRrru17s0/Gz2Ue7sBl3sWuhguQUELJrqS69
rtjF5D7NOK4nVo5WeF1IvgtGMIQ/G+t/7uc8Om67kgLCcpcm+J5HUaF4/uzGc/UQiHzcG2EZnwrh
hrsmtv/dfozqTSQkB6bog2SM22tRn1noG/W1GK9tfDCgHLf9BIV7yW2ZQ1BHbdQs5M2s30i8eAXR
kTOoRl4d7h3a6r4bu75oq2sTDHtg494Im9uikLU+8t3QhjlSWACYSCvns4Ne8Z1hWRo8qKYtQXly
13gWwV+javDssjzPTqeZtgJqchumLdzZnBZYJKXxUUTsmIcQZOdEM7zKJyUk9wNtUlx18pPZs3w3
hI9l2n4pqiYD9Umu2XxV1pE236AfxnbsJ/LmduauZgRSVrpIobCO3HhZdk5UZ8VQXfEd7zGr9DgE
wHFB5t3k6HLLJc0r3G3adXUtU/K1IvZdKgKuAZHC8nK/ZZ4ai4uv6eoaGNBKL3uoo1+S5GEefm3P
XWWa9bnv/L1wehHHjgivpC8OZWvsTVI+RfGkyW2ohl9/fzc8BYe6SYwgvAbpN9b/MuuvRfTztpnL
SO0Z5ZaLoal5MmZysPOjWRvH7cFVe4tMjM/z2ExYEed30Xyszr0fHlIvtA/Todwnz7qCLNXiShsw
abKKL9wlb0Ec7AhKeCfT69lBjJq7TpX1ZdgGcWdE9eCcETGfcOCxd1nVrLti4/jbdlI9QQKt23eV
QYjlnHO7PwzZeAjZ/JzyURMxFQaSS7KcsAevWUCdsyNGsFJXJzMYwZPfHA1uat5AEXbkSqx+yBKS
xXV/LQzTo0F1GDsddlVDS1vswARPpmhyzpHBy4duxnUCMcJOk+lXmF4uwprdLmTITIJzvOxCP+K0
OQwMCkOp69KbSkOoXHxVVkkVt6nhnDMXRcBWcxKGLk2umr2E3qrtpnkcXFQcTtNbtfDCc2i54B6e
6RJ4qidIu22apKXJggwIhqgjiWbPGJIHh91CyozD558enneRDfeN5RyE8PwAt3ZHu0yHx6ag4Zeb
cPUnLL0b3TCXAfl4gY8hSlEOXS/zYc6S59oddfXqKmhJyJ3Kuskt5H7Pw8wPYTYdRmLGu6wBo+4s
dHI9CgTIxVexFRQCw7FTlETlvmvK/BRlg66ATzW6+O/m0i4urhamkENuZfgNoY75ZKVRfdheAdXg
EniXbhjasAzYaRyQWC5sMniiSDTnKdXg66K8W96Z28nkhB05U/d1sD6NlWa7VY27YuHduM0AcRHo
+ZJzkzWXmS0nuty2lcjlVojES9d2Czkngb8MP1v3XIjf25ZWeKJcbgUxG2IkAsYIzYeGfoEKyi43
XyLzFkEMIFXuxhR26NZDMRDcU1e72rA83F1qTmcqe0sbLHfaTkxxTc59FHn9YhyaVtcioQhfci9m
CHVU3uQzOef0uWzqnfXDIN+3Df7xrP/qxqzqoFqldsNLa+a7SQiQv6eaHWNFx98VJX+3YKYQLpvB
ZQPi/vsw+GrYs9d2h9Et/h+qD6pnSMgMrTFre9zCncaYz+d2tiak6YxhD73X5JjHZXfm/aI74Khs
JSGVOHPALTDCnieW+nYA5ic6a+tvVIPLcI3MtifhusbV7zqnhyI19ttL/CF9IRPmX7VVvIzQn13D
SPmvgVzQm+KkJnh+i33glqeoeSTQZMsIuymgma602bokdaldtu0F/DPnyA4Pba7Jf32Mg7/aLaMU
pVZJ34aXMX62XHGxws9OcYt412olCb8BG1lVh2V4ye1hR9Yuc3x7pmho214F1dzlPbaoh9Issb4Z
Ddud2X+vef1PW+syRQr3keuqsrSZ4sREcViaLN/QuPVWOonm/lY1tLS1Jk2b2IWLENE4/3Rj/zVa
dEnHj6P9X42WIm076gyMnIOk3TXRXTB+t8s3g/nbJldNXMJrk7jVSHEuPttT7uEYdSzyWLMFqoaW
0Ao6ghQpx5KfSC7SXTy5466OdMqDqsHX39/t3F1DAt7OHDt3SZ6hg+RZI7/RJBI2Cfwkb0sgqB1L
fzHHp7JYbhxa+oANRieI8qoJLxABoxcx9t0uSWe6317LNaB/sJnIVPdTMVUpN+EqDY28zHwKyi91
BkWx4jUWx+1HqLxRQqhdNhMzoDpzNnrktYoHEd0V4cNNxFOIL3KpVO/GoD4QKDa2CE/veFTitnBM
q0Vozh+K6cuFUo3Lzdy0MnI2QcIRjAdCPy3GQ6g79CmcUm5tXDhDUVfVhReaRH485c9m1WrApFhb
mePexW1PVCYRhu7TZ7tBJjHp6mXXkbjZReZSnUajEpovZdVryMDNwd9nOQMAYIBMsY49av/Ydh9F
gJeJ7k0jT2OOcp1zOQXHeHm2hsnrcl3+QLW6EnCDJTKWgPXhJVs6r3B8pw13WfmvFWkOa6rZS+gF
oSgLY0HI2ao/p3HsWfWv5ibWotX1pa21BA9SxKaE4DCGIDlbbNmFbfFl2+6qFZVg2xq0ch2SYxMJ
zac+dB+dUNfopDCKXChFcyOcyBCGF9sqH1E2srP66uLkOgEbxczlwqg5qUFBZcXOqRLic8IJ8yw3
LTXRTDX4CrZ3m4gxIFkAlkRxmiLxw1w/eRyQDmpQpDLM6qXvBi9bkDotuKW9rPcAQpg7p4LuZnmL
gA38RWaxL0kAeTuaOaeyTO7tAqRoUTdYNxpmNdi7udsCJHqkhzNauFrOQIeGpg/NFqgyiwTSwWrr
kggsqFt36dFGJ/inqXL/h7Pr6JGbB7K/SAApUekqqZN6ZjzBYeyL4PBZgQpUDr9+Xxu7wJgeNhd9
MjwHNlWsxOKrV09LZrDourIr3IDMYt/VE8IsMNAnJ7N5YG95kKbNWTTugyh1E8xUmiNZa14srbkx
CMi1P1cs28+rrp9EJR/JVNcS12Je1cYF3XhXDUZQN86hmnuNcBQbl7FRS1smnU1S1CWoiQcvdFTW
nqaYoti5DIpqCWs7l8LJNKnxOvMWw6a3bA2mdmSa+8Elm34nwZGZ7H2nazJvw8kuVREa3UvXP7Dm
I6aum+zYU10RTvUdkuGOzTRlnofvMIl/TPz8UFz+zXUGoDqBy8++sa3mMs8w93ECZpMjSzMwhaTS
2JYiSZAhUYVl+HNbcVSGnCq0WTgmz9R/LNKPpNc4NdXmJevlbVJU/iySk2mA1zkVd66wd9fNViV2
Kbo2rK09l8CkVm/eka0J6gFMeIYu9VPJRrJYzjxhDQOS4y2/S0nolq+s+0CyO7N4ur5/lWgkwx0H
23d5hh+4eBxrAgNmoautqqoTMgrKQldu6lidcxzcJOimB7vnX73KC6nxSM1zQvAUdpkUaN5CLIng
IsOiTJGUhcehSMlQp3fubJtBRhL8Ql0OGl1VeGmZwB73FCsFq1ZysrrlkDjGzuu6O+5kIRq4NMqq
+gnJkNt6MjE+oEe5yBl3GQYrkKn8Ofk+5h/Vt6WEMkxqpODOoDN3j1WOJm8GoEW45d0SpmuXRNf1
SvUVF3174y/gqw1wqW0JZvogiUgcXL6YY3d7c0nKc+HmuvFBCvuTGex5wzGodO6zOCGn2v241Qe/
+n79E1RLS6bN8txulxZScpp57+RrnHfe0UdHzPXlFZbHJNMmzginmo1ZzPt9Svebbujku+u6tszC
t1WFtXa4g8ZDkx2buR3wVtglmquoanGpYgQe4YWnncXiucU0jnp4yDvdzDv/vTCJfV9c4BuNqVif
8JwmfTxPnhNkPYlNloZsnDDNctm705KGABoEvtC1F7wbl/GDkqFxt2sKzy77cznaDzRJd0trH6wJ
818W8Qxy12cXddQbzho/dVGxN9+WZqUz0lRQXDE+Fr0ZUq5jPFJ9xOWg3qyckwkjObeSxpyOp8p/
scfz3H4bkjlIgcDmVIM4fdcW8AFSBKU5sopF4AOcKjbpr3bcGcnP67J5P0xgbcnOyqQdSW7XNM7I
sMs2TFwArVzyy8tIxOuvaf9a5i9j//v6r6kUWLK6YpwTdyhAQpHZ/9XoKjE6nTqpRCRF0szofCrc
xowt+7+RGKGRhphFrMkhFduWi8Bm0VtmiofQGA0OSICt3Wi2mhqNamnJpE1WCw8QWRrnXh/6drpD
X9tt3kJurTWoM2FgA7xFlpE5rPwU5fdaaOKkat+y+SLpYubIsHgngs0pD3ay7G9SErmtlvg8GdvC
Zygl3a8zZnaXuvd4hZJ4l495Y66NM9rUqYQZV/mXdgMUawoyHYxGtbZko1ljQrhubcajE6w+ugua
0KdfrktEtbZko17le6RYDRJn4F0dIyM/LvPutqUlizSmstkcByJZRROmJiqc60Op4wdQuEe5UdZo
CfX7CnbjJXdJ+iqaVwMjE9H9XkzfnPnXTV8g139T24XUrZSCWu1lyoKx3ve+Jt+8BL9/7o6uLZd+
M5EkXu5TFtdje066XxxFeFQf+ZjtxPrx+vYVhiTXf2m5VkxYmx1TZ9hhBPnXtZ00anOxxfe2L9lo
g3ktU9/BRuv5JV+OG8dInTrodQ97qp1ftPWNNRm1UdkpheC7dV9iVD2PbpPI5fferFvaS8tYT8hx
HN0iGJCaBKbrv1xfXGFKMnmd6LrKNKqMxhX5iLvi5L64OppQlTwkKzXtxsh8hqV7Y4w6Zu0AnLnN
lcsF05QbpPcZolu9nGv74OggzQoFlyulZkGIIzxsmTcPlndI2Etgd1bgYHr5dXErVFBuIk0FmKBg
LhRAGRGky8cFLn08ebqXSNXykoY7LUMIYhMSo2TX0z1pvaArzj7X9Uu+yxZtu7ZcMe3MHI2N/WbG
xnnad6fLcJ/1sceg4P/PSByFTsrtpDZ3+7mkOF3qfGLi7NEsKFeNMSm/QIpLa7eUOR3xBfzzgIl+
aezd5U3ATzRswEY43EQkAUFJyo8x0wb6hasp5qQ+ToYbWjbKGSDkOQh3PrV5pvkelcZK8WoD8QLJ
aDnFedkHkxmm+eckZUE/hHR5va6zquOQUsmkp5sLNDuNyZbdr453rPs8rLSIVYXOytVUEPBUVYUz
iY3qw9p9NucuaPmdN32+vnuFF5IrqkU1GrztoUxVzx/6cg09+5YhOTAGuZSKjRe5RSonTkawi4IF
APMJ9rftWjJkAxV+h1sriV3rc8Fe7eJGaUgxanbqZSgq3GYb79y7y/7y6nl9x5edvRNc5bppZUyO
naT1FLP+uV3jlP42RdTrBhEqdFDuJCWjgz66dXRiVzx182Mpfvb0x/WNq2588ozP0k7NqR77S8rH
g9o/2N79DH9gfHWRWOYYBO1Op0LXQaCoK8htpUhaO78hGznWVhVV6WudO0+pV+8cPCWYbhYYxn8Z
XTXBXaX7kuWOVWHYJN9I3Dk/XXAcCqHjiVes/E8xlaOh1G+QJhfFh80J7FlTC1StK13/2rVq7cHh
ZuwMfh+wnO36dvx0/aAVrlKulrZiKJN5aUmcpHi2MSK/jnsQ91Ox33S8PgojkPtJ+TzThFQtnM12
ApWrsf4Qw968qZ0apC6S8dplaeSzVSCzr8J+2fc3PUhg3cthvEkwk4l2s5PBdMmQRPM8hQP/dV3k
quOUgi0440jnpT5CR70GTYdRD0sZXV9adZpSgLXQpGp2FMJwii+cPVbOGrignN+iwdVlmQqnI9dE
0yQzDUTrKXYbd+/m7aO/NAdwmNzEIwO5S+ZJjQmNwTXkXosT8YagdkOP6SxUoYpy1yjKKGSmOafx
MB5E8jHDfNj5Pr2JCdO15YbR2RJT2YObOh7a5CxWILNLN7x+sAoPKQ/27Jc6GcYUUTWtH/605eUi
8oHuFHOyt7dd1qyRIdLD9R9TKKjcL7ow064nYpG4nX9sY/XM+lqTNalWlozVnAye1Li2xcXiPeAl
dw2blN94JZQ7RpsaXC6CV8uxMTBxoV7+8+f++bpE3iXsRlZjSTZLObgw/YbCtd/l3639eMii7jg/
bk9jlB3Bm77jX67/kkpDJQtuO2b73gLZJ93eH+4dsacc9QpH08elOgApM7YzvxlbA77HXvwznuxB
QnHjpVme2VkkdmUBKILsbHu03a8ryh+FprSt2LXcNlo59WwDaw61EVaYsOknI9bn6/J+d6QDTlbu
GS2yLZmyPEVwvfeeLrNxjF1y7F/xvHG8jLHXEaqqPuHisd+Ek64RNXcMDwk9c48Fs3fFSnbXP0G1
9EWV3ixNNnMSXe2To7d9B+HsN6tydM5YlQbKAzsLu6jmtLFpvFUgE09fjSE5iSoPCgt8s2gMGWng
iSUYM03eqYgu8hRPStsiwXiWKZ6Zf/Kz8bHqszMvdGz4l4zpnXxcbib1MHXEc3pGY2GNd1X3qwKh
auJ+B+1CDK6X3tfUvf+0/r33O5IVe/MCfkELZgbqx8Cai9AraCjsn2JG3ddb9tkMOBspA1GcRP7S
JSkqwTyonCyo52OO+tt1zVA4E1Oy9qwkJOk5deLM+zRkX0f34IzxND1dX12ld1KkJskCdt12mGKb
YqyljXqz3z3etLTcbuqsncFAs0GO02bmYQZcSCCW4tNti0vptGt74NpYCcpN4mdausHc3jKBBL5E
Hvfp4dUVlWBoL+Duw/wTPNjp8vP6pv+0er6jUnKXaYF+Ydrk3Xg270EVF37r7/EMFM776mP8cBms
pUuRFBYot5pOgEXSvkSm4Xf3pVkF/bbHuBmNQqoWv6jSG1c1Ayc9oApPgWM+5mMEINo03fJWD9lL
EXprPM/3DLwa+uOZGN8Yu7W8JzeYcvDNFXWxomS7o3snLPbDj+64HcbI2ZPjduPbpNxo6o858B1z
gppzHbtDGmTOC3E0lqrwA3+8+xuxD97KuoVb8KpO+XEZ1v9MMfuB0yV5WIhKV3VTHK7cY1oMVl17
PfxBsjbBPLt72mEgZa+bO65aXjLbvhzSqh/X9uzXIjCtrwZGjlSlzlWqVpfic9Eg7pQDzMsWH9v0
JDDYrDaer9uuwlHKxP5OzWfWEaQvhpUFBWaAdJsuMVUtffmcNyfbWBzeCwDjeLHzgG02XuZ04y1V
S0u2ytpsYyJBDOO2HSZ0CnMMu7pNIJKtwrvYpum0uFtXacSSvdnp2DVVm5YC7zaPhlUviHjmUIai
pCGGu0TXN63IHWRC/3Qx15w7yOCa2YzW8qUq0l1LsrC3ncD0fhblTTBR15YbTpkJMJMlUKCqpi1w
3Nep+Vmi3fH6V7x/kWQy9MikLWgVumE5js1cR2Mp/qsmHvF1+LyK2oiKtZvCLkG5OS9ve2FkMtE/
G3ySrQwZtl3fi/7BIkfTOtrDTTcaJmOS/NYbWrHCb1q9FSIAYAirjoz3fZ/AZPRRB+gjzeZmilsA
gRNgL/mJpTru0Ytj+TeeMxlv5CZ5vo6UkHjyzKPvJJFTfQOQNFoSEi5+qpGO6hMkI6aYTsD8S1TB
ZPmE7tN17+g6tlRLS0bsuOXEp60dz271YTPDNn02nJv8A5PhRm6LAX4TajUYaWjuKhB6VV2n0f/3
HQSTG0171jqVXzhmnJqHkb7UurGVKmlIyXAtxrZ2MxynS+/M9plOeJQGZfZ1o1VsWoYWzQvhIxhf
2zO4cEH2akYe2BCvL63Yt8zb75fomzfbzIyZ/8DyR17cGbppie9nHUyGFrEiXTqbm048l79LPHQP
X6ftg+A31QSYzNtfmWVJbYKb6VjcV4t5FFrUp8JF/gMtchdRgk5niidRn7lYTo3h7zDC4uD7IuTu
FAH7CzLH6jZll/FGY1tVPF04CPJgpr057Z3stkIek4n7+xmsguM6oG5i381JibG1myYYqtTG/Dvv
6CvTK20HuR5b8+PqVcfZYrshWQ63aaV0ceWdOY4okvyp067jU7FEtaPB0ineupmMN8qqzJzBlASN
vx8xrp4eqzC5q+7WqIrqg6uRj8JiZbyR0y5JZSNdPZdZFbC+3FVEx6GmMCsZbzSn5f9mk4P/gc8n
9HwEk/VU4ap2XfaqrUuZMPi8STIL3NEypDkg1NBVwBQqIzea8okktTO5UyxoGrjsezq0gd9ryAlU
m7786Js82MpMj80JDrUtX2zyxMWN53j5vTfrrm2dZ+0G9zi2JaZ+coCqjf11OSvcjAwy6mvAtNcF
S5M4hxamB/tgRiji7a4vr5KIZKGD2Rssa22ggbizoyB9s3VsB6qDlI1zEUkn8hEvQAPb+WATnch0
n9jiRrlIkbQrMWoEhEJI6Io+dN0qIM0DkM2gzFhCM1swHerXat2mNjJkyrM8As49nEFF8DhvBn6r
u84r6jVMRk0Nm99mzTCOZ/9o04DurTK09jWmr/rhUhy331Z4GVKuY/FSnLYMoQJLxDbQmbZnh2Eu
VL/uit7RBFrFccv8+2ndTLRxEURM76H299nyrbyJl9ZFc8nf1gWG8GkqO9wDZ9F9W831ZSSA6JDh
+00mIEOmUoy8y7I1n+LM+MExxjgVukFKiuTdkXLfcUozaymRInR0PPTZKzGsRz8d7n3ODsSxNVVQ
leQlE3Y2n9N5QBqcTN9Fagd2/bu7jYwJspes2HdX0MC3ZIpHEGzPfokB8Te1gmJpyYLzZu1BmQar
4k15bimeysDdeNORyriokYia5rO3xemc70FWFRFr0BQQFW98TAZFESOf8oRi2xjrGG1RGRWR7Qag
aGfBHHVBF9b3hg4ToXh2YjJMykhFafYEAUv0GAjbHpz2tS2/bOxUko98eam312T4WBrPpvfBZdZt
qabMy1+sTVE5poXy66W54t4sbjwVyY4T055bAV7XuBvXh34az55naGxYYQMyggrN7gVB86MZb81H
z7aDxohZ8fW6MqnWlqzYrVeOp78CiX62BZdxpz2YJ3E5PF5fXvF4xmQMlYXBg6OfOIAhFmYdmASE
L5Z1Kh0rsBfMRYC9lcz4NPFmCYSZ3AQWQo78t0+1xdiUnesifLr1HCx8GAJa6V4hFGHGlizbYKsx
TBzzg3h2b9NPFft0XVTv19aYjJya0wGPlibWbTMHTfVtAFbE0CidkBfzrmrvs9XVqKrizOUG1M4k
Cav8bEJpwfjgGF0wjtYHM201yzuQ8jtVHRlOJdoaA8wcWIK/fEmyX37zua3v09uwTkxGUlV9Vbd+
i4CWCFCQgwrxs5nqOnMVIU3GUWGGTzuBunQ8W9murU8TeGzs5ms2VDtx20M1MNd/qyav1q1DjyDc
j1lH2zoETfN0XX9UpypZ8oRRXxXUfTznzXmcdsb8jae3OQkmBWG/yYVPbChMnXgPnRCH1HYea66D
RCssSoZT+dRsim2FueJNoAvLpasCm+pog1RikcyVeZheUtYFgOmg4svLIB9O642ldiZjqUAKTnJ/
cpGdDD/6oQ/tkWjClCo4ykAqs5/rlIGD/LzGycHcFXiBDNK7dd8FDW5ISbj9ukltZFRV4wGfS63L
2ebfnaEJRPZar6/X11YcrAyiGlg9gs/A32In6wP8L/K0pWPFsVqXv7+5lC4TncTiOSReHCdoWR77
xA39Rlc1Ui0vmakwhF1kYC8FeIEHHcaxz8aPlukGdCg8pIykWpexH7PksnlU0hr+K3f8hxGzq8ZJ
N5VXcbGWKfipcKy+6vBQQ/L5sOB1RqR3oOUKbZtjeuvOcpfQA6nB9WNWfY4Ubnt0k4yYEoGuu/FA
m3gh6b5eDz3aP6+vr1IjyYQxO3pOPA/+QVhBvR5L3d1Csa4MqbJqsxyzAvtGSEc1Bszq6MK4acsy
ogp0EibteNueVzfqDUzo08RW1ZalwpQ5WzavKRvR4GwFich2xlhqcn+FypuX031jUWkPkiy7Y8tx
2JKXdKgCTDO6n8iNVaR/UFS0GM1lXVDONH6kXhuyXJd5qzYu2eqQ2+bSTd4Ys/RJ1L96dtx0vLcq
cUsx1eY2BqplHY7Rq8DHzg5TX914klJMHTC7zu4J5NGV+0LsXF1pVCUNyRjncqimFs+/6C9yd+Db
4psV4v4cXNdrVeXYlGyRFEMiHIwGiAc/uIwiyPb2jj6hKrUHKfs+0UQ/hUeRsU8VkIJejWb+2MFI
tt74L+VTwK3ITp6vf4Yi0ZN59q10YNbEKOo59t7MisA0TrP3wWrD1Es1TkslKRkI1RkGWdsNkpr2
LOZHvqsO7NT9Zvtqn+43TWamUFAZEZXYhl+aFhiIeDJ8pgDnBqM565CPClWSYVANnyd3mFyAifMR
9wT7kzWOYcOp5hVCtXfJbsfW3bg5CDemw9NEETNornFlf7TxnSuIDITqUdG0K6eZ0IvoPG17Fq73
9d26Y6ETO2FzcKJ1z3PAiwIr3L6tX3QvHiqBSTYtmJm3CUA6Z6/4MuV759J3sGikpVpbsus2r72t
BxwwdkBPyeevAzhC8+3nbfYgWbU1uaY7U6hRAUrTsnWiqXbCeigOi/NlaHyN1Sk+4V9wVNE424BT
ccihMfc+OaCAddMHkMul+k3w8iD1uq7gMIokFiTaps+lcZeRsNdC4BQuiUiRl80oyNOxGM5Luj4I
u77zuixayXCy21pTLFEYhIyRWkhfLlnvL0fi5T8HZ16CdbrxcYhczuSNgHBtThoTqMazIZZ93rcH
UevwRqpjlezYK9Ks6wHhiQuMPRtmHmOU/Gcj4x+vH61qeSkG5zwD7weGEsbFKna1XQVu76DkWWpC
jWp5yWanpjfXdfRJzPkQ5e4aOnw5lq4R3bZ7yWzJ0FQpBvYiHA9oRPL5PAa14O1uKSpdvUVVtJXB
UrYBxPvoAMwraFRXIVgNo3TXHatXfocry+WJ5VZorCVjp9oBU46KBuIq/HtgBGn/XPDddVG9b2Gg
T/9bRYlTjjXGpIwoB5d0NzYViVzaZoGf1AiZHdfVnd+/G1kyWmr08Q126ZGjlT4noBPj7EuVfOtc
AlqPH6R8NXrdLC7FyVgyeiprE4iqR00PbKKYOHJfZTks5IUsx2ViJ4NtwbLVeAEuAjYsQTP8dt0v
W/54XZ7vJzn4pr/lOZGycP3UgckT9mm2/NNCySP13aguqtM0dhoDUolTMv+sqbvZne0x9s0RkYn6
r2TECCCkDF6ZnVDc+TRwa2dMq0ZNLuv+G9utfzierDyfq8Lu8apCArvkUdPqKPJVS0u+oEwtwAIJ
nv23cj87d56uj1KRC6Lp4e+jsKYyb9DhANIltHvNy6m03MBBC1X3LR/Kk5h+GP3D/KudkuM66zhs
VeYkxfRp7Ceny6B7+WQFzRbz6SPLnodFV6G6mOU75yADstaZVKTtl/a88SqsmvGLx6vDtqyBbQLz
jPASd+l6uK7KioOREVoco5SFwMnEg9me25wEta3jdVctLcX1DM54RG0BSFP2ldMsNBYRXN/0+5HF
ktFZOUYWoGObkxi93ftB+AFmex3cTdfnqnIuMkZr2dpiGwXKIs6nAgI/WXisq+4Bm5+bYI2KgEd1
WGiMXCWly9/fpA9uQTGdAvRqceYcyvrRN27D3lkyPMs2lqKdPSw8iI9l++KuH2Z+E+7T8iRrHlab
GeaInJBZfQxM/qHYmoPX30Se7VryQIAS4xv9xkRkx+xqOHUWAiiu0RyVtCXTTVtnANuls4LnhOEt
yGw68Ftb9m2ry7iswi/zurUQwhloQdzSioz1tsKmJeOyOjtheMRCKsi35r4lbmyCFYQIsPwa8+fr
VqUINzINlIXbyZx6Bo0XcHA1Fd2Z/WXMJdwpIDFFkA5emGHw3PUfUxyEjNfqVo/mmemSo7OWz5Nb
nFIt/6XCfbpSdN7EaoFOGOozmmBlse7tfrnritd0taISYz0Kv74tXspjATwfaUnJPDyGbvl3NyEz
3kKRQV8XkOorpOQ846Xf9NvWnKfeTqPW6B+F20VtniBTL0QERePBbN32UGS5kkXboPUEx7bVn4Xt
J8GSz/+xodK5a9VZSzGa1WljTAIxxrQ+TuQr2Z6vi0gRBlzZmD0L3fzrxQ3Z7q4XfO9WgFf0utuX
IszL8C3SGrZh0R5l8co38FQxtVFFxuVpyaf7jfJKM4Pn/a/4Z0xXYvu5V5s5IGKbiOjUv/TdGI2L
rnPtT4vXv9nEP7O6DN/Ohs5Ntni0x902d4+MeeCmLCMGBj9cDWJjTaPVqT+UCXkl9qg5nPelh+T3
77hW89XuRZHhOtMdV2c/D19n9kzEbUh7Kuf/ol37uRIjnFWThluzRIOjc02qA7n8/U1EtnyzF+Za
knNSf55+Nfl5KW9CT/wzrat0aowwnM3pvPY5ZvxO+dKGbr4NOnJJlcwln7FZdualeXFpE6giD22t
BSjPF7AqNp6Ork3xevrPoC43q3va+d18pi9TZL9mYRtmEQ8bIA7/1F91zdSqb5GcRu7krPcbPCGR
Bs/hK+iwQnOZvCCb1t+W5WlORHXWkgsB4GtrMcIBLgQz6zN//UB9dByX9v66h1J8hJzJJyVYkh3W
bUegqoudjT7tJ88Q5ZOD1OwwVYuOJV71OxfP+0ZlKzCfug4dhnNSHjwn6MRhfpx1NO7v33apnEg6
mCEwGcYwnx3vJe8e8MhZFYe8/kCz/65LSXEIcjopnMzPbWsczpv1nKP2Oh0LqslUVYKRtCi1TeYt
JdwEkKvHcVmjzJkf2ZiGlacL1O9HNyoj/rfVQondw+4TvJABOOPr5vb8eTN5x3PL6eRa5xZgyd10
tl+2vbmbIhZmISZUH1x0Zm+hFQJaiSJUp+0rUFx8qJxlFtQAE2BbzOf1KXkaTv2hCrtzcgRdxQPb
F7t0b2neERRCk3PNTWyN2aX4tNF6os2vVVfofT9ronJaKVLKCsJSPD/NP9z+nPE0GJLHeQjX1I6m
9nhdYRVVByqnmAYQ6k4qIKchIqH5vYcLNE/OBxp2wfDJ+nr9VxRmIaeXtr+ihpbgW8YyBVD0vu+A
uKs14Vm1uBQqmoZOGXoP5jNpw2H8baV7e3y6vm+Fv5BzSZ7MSdX3/XAuhXgZTXAK1OTsog+0EiSs
y0mDHH//uvLP5KkSCrQZLVQIGKG4P/CDdWD7Mh41Z6wSkBQZ6moZ/TIbp3NfgeUx2XvdGprT7+si
Uqi/nFpOIMYunRSkobSaAtvhO+Qz0W1LXyzjbSho6NA4F8vinguomr3LLd30IIXE/2kDMNM0IyWW
vvCQjgc41H1/Gg69RuKq1ELuBaAU5cx0xPrs0By3PfpWzt15iMeIRNPBiHRP4IqTlfsCAB9PZtYg
S7KRBDsT/VxZa2AVo8a1KXozUEj4+wQ69n9iGqJ5R6PTJUESxzy8eOyH7uBHlYYI5nKk78QHuU+g
pZjFupqQVzev4cbO3rCvvQeS/kJvfeRqkcYqZZXuhoD8Lu5AO3Ie+hMo0V1df4ZqXTk2l2SwBgcW
VltGaHsjHthbTVHtDxTgPdFI1rukRKyNgGic++Kjte+DMuKHfFeFQzDswGj2AOhGmO38j9eNTnXJ
kjsHMpeUKSge5jMTYXKogEhYiwA1zwsmIdnpDlxhgHIPQd7wmvFluBjIhUtqONoHuusOuqYuRbIk
dw3MqQVgQouPSNcaV4fATv3A7I91rvHYqrApdwgMHpuMecYPFKc/RMbn7Ac9kD06AY/2Kf1y/SwU
amVfzP6NA+xX0WbT3E/n2fpa1R+y7bargtwrYFtDPpgVn8/bWoK9mKUn2zW7wMmnw/WNqxyHzLgq
kprMXo3jLYz7aXywnTmc2zxYkqPNdp77mLff/PLQAe1P12NqfCfoHlluazFH6/7fYkNPfJ+LAZ/H
p09siTvxGaCs6x+mOhHJ0LPEBxx7mnAiyQObXxbdHERFoiH3C2xVgyoYKKLORhOMw6d2O6Cbt/c+
9boCk0ph5c6BShS0bBu4qPIOrvxuO1oPU1h/t0NxKEOdVSt/RQrZg8sXwy4hH+9+29v77WiE/b46
pcjvc23U+4Pwesclys0DKwesv0Zj5dk8dPtl78T5Q/VMo3yXRTYcIw/Zh+03awCCXo/08frJKxyW
3FJgF2UtWo7fLE7J4cJcLnbGYTjocjRVxiC3FdAKfNDljPUdFNyL7KFG12/HwCB8zr0ZIzcfiyGc
UdkaPxh4DS4cXfVJ9V0XTX/jYzBwqvHZRaPB83vi8XCc92w/HHSTkBSKLc+0Kv3RJVaBVobFGdNA
UOssKKDexkaDzCChtWWalEuRCsntB0bvDquTQH40feY2SvwHg2iWVhg9k4y+Y41IWx9LW9adWz9u
hmbdP2R97+mxFNrT1k1H35+hx2CuMUIHNDZdt2vIx9R18Ej+cfEPvbv32kcQeqM53tsvmIXUmmJn
LT8L/lIZRzE8Z/x+rgj+PARzftcm++v6rvhouWuhKXmTe+M2nX1bHHjtHdtZ95yn0nW5bSEnZpLl
/QqdO7DDErn74kPxxT54waWvGw1fu9s+4aKTb1Sbbd2aeKnbHtOGr8HmzeahN8xJk5ipBHRJPd6s
bgDlS0WLaVWiczDgNPG/YUq2JkCr1pYCP637rCyF1x7rxnQOtJrv2OplN4rl8qNvNl7MmEM2rws5
z+SwbYDPaGKjIueSGxbcZvFG5MBYN+URMZsgze/Hyfrg6jpFFCYu9yuYogEbYYaND6MT+gvfz3YX
2G6i2b9K6JKZl6235EnqieM0g76ziuvU15TuVCtLdj7WQKJQPxHHReTgj2lY5KCcc9txyg0KPS16
kbUpObdelOFhqrlNB//pTnA7H0OrV3K2Bj8ahfOSp+NtkjYlw6zLkpEeJEBnj9APVbGdxurbdZNX
6KDcn7AaHAPCMfngXLAU/cD0AfMs9xkbTLyeWprTVKih3KTQpynzMsEA4B0+pWlQ+f9lvuYsVduX
TNMd+hRTObvmOC+7NQ17wQLmBen467p0VHc7mdY1ywfWJaOLAu+3KcqPGDOUBtMaOHsOVL6puxsp
1N2U8u+6mmd7wmi6c78rzKg7CYqZHNElZyIlSgdpOJWHgQWFRptU5yHZbcan3F4cD6BblA/sZ3O4
5/ltpUW5kYEvleDL6gzn1H6dmzuCXk9r1KiRQkpy+4KNOWQVW9YBKX91HLm5W5On68esWllKwrko
OJ+qVhxZxT+3blEGeNN8ub62Qthyw0Lr0Y72bdaeK3Dm7resdiOxcDeoSfLp+i9cdvlOUiR3K2Rt
PTTJ3IujV6Z7AKNolYH2oo2Y+Vs4fpB3Op5MlZgun/gmDrKGdOUI/qojOBgwTWnap4Ozv/4NiqT6
z6PEm6XR+5Ia7piIc5f4h9Ey9607/UyL7TjXyaFb3KBk7LNxI7kl/ZNnvfk5kwv3fzi7riXJVSD7
RUQgj15lSmXa95ie+6KYmTtXAlmEkPv6Tc2+9NJNEVuvFVGAkkxI0pxDmgYsAHV2CkhWqYCQx/Uv
0e23YsvNRgYRrsVwQUWY0+eA+jJIbIfa/MdcYNfkEur2QrHhFbM6xAi+gAKEGKqnL7xtDHam+wLl
8uXDxjzP7paLbf1A8qGwgeDY1Oav2We1WWFZ261Dbb1cXARMPtAUEQD42bzOMdt4c5ibEcBIRpts
MbdZGNOQmBgUdA9ttZfBwRSqBUaGIYA93e3tKsPR+6c52Ul5llH9dn3zNdeR2s4weiUk7oAj+rLw
BInz5pyK+RVodK6PrtkYtZNh5nyal44sFzR9n4ZnpwZ8LlOfokaf1E4GAY3Rltds62Xx1ueOsLRk
/en6snVD77+/MzYOz3FBCyovaFgO4YwTtBjeg9pNVTJZ0JBXWtbmb5ed8TIqn7xjmYyXso66E4aX
kenC1H2BYtO059Daa+/CkWcH/wia225LFfgV2ONdv1joerEgTtEdEboDEuLrQtc9GdX2hb4EH7pn
3nYpZey8WQl04aUVIMVHftR92RPHN6ZusNq8YME0aOpgJvws03yNRExTlI5neGvkETmW6W2NYFht
Zej8oFkGBBNN5a9le5zlsXa54djWpL+xWrMkBZtXqwZVEqnzJh7aQ5lgFuHXJV5SKBl4bf8EXwxb
s6vNxwsbq/VLAVDSW7TftgsQgv2F/W4yv4+CeEr9Q5/JLrk+z+dai9VOhbEDRrxWtNtlBngJEiHL
4C19fgzhcJ/vnT3nw9rWHYVXZYHvN3Jg+ZMRtuvvk+Az0SgGDdEHt3NXF7bYbSnqYkLZuPswvk2q
Q9VQVv1jbQAO+zZzLxgfur6ugjeE5q6qoQu/acSUzR3FKKUTPMXOsi/mCgOP+NZUB1T2fHnp62HG
dtT5FFqcI7nTiBYR75BVdfDXIbe6dOJVvThxD0QaXp+uIfPy7w7nQpxWuXg5NeyP5vTCKhgtDifm
+x6oHJQsQHVHfQhebCdyH71zm87HvEtv0wPFVahrwsZpnyYckrJJPdewfp1+KX5CVXDoy6yX7WLP
P8U2RPVkONY1CqZWTg0Daz1RwMC+/Dr4aQNjr8bmIY3xqU0PDSeUM3feLs5rKCP/LDNgSo6pSPmp
vrnIBasQtSWtsFva0waX3nPbPbSmqK1G6B/aH5q2dLoalo+8+1ykuTC8QXXj7nvxzqhrhpis+ma7
ABw7yU/FcNPzB6sYtCMd2MjQCspnobga4n76nQOg/E2arVanEeIzgho4SAk+DeKlMnUW6YSx6847
YbjQg+NDwhKEvB4WdnZM4LOfe79YbW6A8k+oSbPEbvA7MGd/DCCHu94IzIk/VKORmbp5Bcsee2s9
Lxt1L16FG4NHoRGKWpG2lXutmwej1+H9XB7D2qAhunH3Z+07YY/b4A1scWDV7I65h+DPdd3QOEBY
LTMLepbLMGDbBWA9MpwKINbCT/YXNyKRk/bZZiqf1x3jat1ZKIlApKhgVzMfMIWsI83Wf4d0ThzY
28n0rtSJSTFQz3ctKxxhlnm8C5sLNuEta+W0T/hO/o2oK4YJDFyGEXneEhFvxzzpoITh2TlbaXk2
1f1pgmlYxaWlvJR1Pddwrj+vaZsAMm26PKNncpyP25Nh1zXHu1qA5vm9g2d7n+Oe/N2MMPXuvQwn
1aFIbsNExYFyo5Kc24soYJJ8ASqFeKEGE9OqknKl2uEitnmDgQFSS6bkb2nb9rzDW7C0zm50CNQK
tHGd/dySMEvrZ3ORSVOuX3Nvq8C0hTOsS7MisGR0XsE5x0dvvlEyav0Zk+ta4hGAAnw/CKGfB5I7
GPw9TNJq5XzJKnfF069pkcDTsPSsfwmbaqp47NTQfPIEHKGsfgF6e2TdBuOB1YK1heUB8MTL5bLl
w09B2eOIq+9NYaJf0anCh0o1JpdQrOC1+XtV0V5xh1+tZ/9xpwZiMb7t2lfr1bx1GLgIoUazt/y4
Dn7k5PdthqgWqFWLI6FqpsNwKu6GuMFtN6ZAwg6FDea+ed3h5Ss3NSO5I7oeEiPT703GxbE9kJMN
mfKf6NmFGH2YmA4WzfGrgtqutaRh2VJ8qZ27qn10rdQgp/3M+OTFo0LaVlBW5PcLyGk+Wwc3XY7k
TiY5yKlMS0NAL/h8CrVAjQNmmFfiHhJTgp9mf0KAq51D7z9AuwF7wuKa0vMaGaklaiEG0HGgg10u
05ZXF3uAagWM8puiSFgtULPttfQwg48IODTOACX6VHiGPdCte4/mvbsB61Z4y1yj4dIE1REFW1SW
JsQ4zZGoFqQVzRrkgAc8XOTgROzNFz9GbjBd3QmhFqXxdvWLEEGwMWz/9ikXUMnjf9me7UOXoIQb
Ck11wlFe5BO8hK2pA7mH6+81/DdnVnJd83UDK6YbrJQN/bZrZclZVloA1VAVACx7fXSd4JUrWiB/
oyy3lkvNv4wBiuwh2QDq/bbBlWu6Fq3sp7UW8O54Xieg9LrI3CAVzbrVqrO+XqUTgkZeOmhfwDS2
yZ+G3qbnKkKtLddWNk0nLhMgxwMcEWAq3zjyfvK8syCvFMNOkAtIR1uXAMVG6rS3kUZgtYxMVmvQ
IMe3L3C/xk5Hk3IwMbNpNFCtIGuhxxaFLmAt5EOdr9lYkuZuYwLdhrCIVVTaZu3FgmkOdewyjBxk
J3WxGjRQd/GpZWJhPs0AegsvXo+fcpKGEABnUC4//RLO99mvorZNnfyuG9d4dU+ctfF1zf+bVPzk
ulKrxgongNLzuhou5TJ/r9GXwSXpFFanzrUuE+qzpgEQwqD6nnv2QSIrHmc/sRv0GkBAL+YSPbat
NKxFZyqKiQd9HiyCM3EJg2NrgcpdiGfItOg0QzVwoFhtbQb6jKy7lUE1riHNqRlXrREb860O6gJu
GrlJHtMANdAISl4Ne7OfnJ/sjVolxgp/Cae5ACs87c0HVZon5M5/dA9740FwE2IaVpFtpd9D7nQA
pe6ArLfFyYKg7NIEs6iTj3oTAwG5Bd2f4tLSFkqeSyhwG4CF5rp8dIPvevTukAoCtwOEGDAZEiRh
n7km+hmNe6Wygy9zUENqHMZ1h0O33EFBMrFI3KyXlv26vnKNpquFYoLn1WTNIBav/bGES7xCgoX8
d31snVR2ZXonlVW4ol8ZJBUbG7rA17SqTTQ0ujPKUQwUju7R7i2ILIDJQ/t5Ag2M/6DYjer/7V80
1zfr5KOYa9+QpurtHi4296UTJFrq49J+vS4fzdhqtdjm91tbNvBYHpchKoaHFiIjq/9yfXCN8NWS
McDgGofegYXjMPZhU01GqhtXuY+tsexWRGHR1gw0gG73UM6mAPpuip8cMmrBWF8G0ndJB2HAvI4K
12OAEbI+AS5nIjtkIqrUrX/fjHdK6QESDvg/kLqC83fyMsiQ3ibvfb5340LCBQAs95jgGN4HXubi
p+vj6pREdZKLZQSUddB0KO2J2W9P/EG9yc3XPBDV4jC+dVCQVMLYbrYBINEBgAxPfmTF07M5s6qT
t2Kp27Z50DEFgWmgjIgEENBVnaEiQncIqBVhzO2asphA5E4BXcz7IbD9Iokb7XjZcZPQxJQd1nyD
Wh5mhZh7cw7fAGCYByAaTbdepDdtrwpsu+QuAC/WA5iTIw6eB1Cw1Bnu2sb/cn183dIVc238wkN9
AUkSMfIjp93ddiNcFlaLw2w+98L1YGia8wiJtxX70WbSTd26FTPlVIwhRxhq24QHaOgSAbTtnRU2
YWewV41dqWVhpBmddekBbK8EIDz+uq4Pg/FhoRtbsdliohQHCzSKy+3Y+A/Ldl+1BqX/7Iz0LUsN
Vm7tZrOtgerfgH0d5cNKfuZAwtab3i2frXwfXvGS8hD1KEDOmOHggv07D6WVNBxkupUrO0plXbVD
n0MvCDrUpInKoYy94tkidvr/V/V97bsqvT+BAfsylLk1ZmV4GtojM3XofaaK+7jKbjqknGy/nocM
WLlYJCTc0tyGAoLrq/40dbEPr3hJA/AitM0EIk9I9b2w+gg7/3b9eSnup/JoQ///V4PG675DOYkL
yUIAZIIN8L9CzUZvImf+tLxl/wDFRcq3Nu83Zxuz6dCfgP3m7J/Egd7v2TAXIsrhEzX4qhoNUoON
zRYsVtHsH+Af3B7aa468vhtkF13fCY18PsQYh9CqixkYHQb8wNpLXxjCixqbUsOLYzEFjtvgER6w
ArR+idrh2+YbrGpPZao+Ewhf7X1lYS7pvJYiawnelhPupoH8I/nGgzYZZ6C3ElGPury9OE3OILwB
70TPng1vWd3WqzHIoFhIb+0kGNNvPEQltERPj86xytDXVe6wCSkyJsZ0UlSsO2irwtkIMELb+J7M
zxKN0VL+vr7zn7bI7lJUTHyufGFDp+SQsRN69d7c2IrqQ5PZJ37npM0XyCxktxT87VMp5m7VPTCD
USozRl8s8lqawHh12qtY99AUpWVDqDMrVve3JA2DSHZtwBLTja1Y+ODMC7VyIAsJ4Y1FHqv1xSD3
/aM/0V41JLk2lt12ORwd1uOcegcOlbPFCbLbkMkBWnfDCas5NtTYpMhp2ZEB7K8CVrN57L5L7CRD
bp/c+ZaQMGyq2gTbT3UDPKswxUa/tkBnwb4X7vG6jDR6rwYpF9dpCw4M4Bm2Mzx9aSEOZuoq+vuw
+kz8+5zvbszFA65rUhE4mUg8JBICOy1gS+T/uWmRQr/YW35YD04KiGXQlAwQrpF/F3gRTlg6X4hh
cz5FI9pFp9j1MjLaLYs/Zm9vfjacyi/0uB3DdDu3UYqT8uFvu/LhFk9+n00xdKusHJ91cJfL6avV
H9uxuu3yUIOXfHDqsHXlkNmWVSSBTWUEXfcm6NJPWfn2dSvWPXYWwluNxmw9Q81hLLLgYT4AlObR
1POsMXFXMXFmTy40VIMqlOIU2EfPVFSmuyLUuKRnl7bTVOGY7bAlCAAzXIB2K9IwXWIrlk/4aEJP
0hiKGqKsy3wVHgFFmlrAgsz6/ne5GLKc2o9QXlGL7bZu47hj1gIphYjaQxejmMbrgZ+g3hmyzqaA
n2YbVAIuXGFAsCLBmIVQOcMSjhuAwfW6tbjRSVZpuOpmGRs72J3k5SLDMzWhuekWrphxQ6uxnlyQ
fjl7J1Zah6W4JdcBuq+GKCWGZEq+m1bXVUkhwoSxW+L8+9DKZYy7DrCeGtlnvvda0y+ze+fOxjyK
TiSKzW5lDjcPtIJngLfxX/sk4l1peMI7YGbdi4bmozEcqrlHHcV655UVUJIHr8K9IsJJtuP65IP7
7cXVAYqXk+s3keZ71HDlkleCDyOoDtRRH/tgeSTEtMUa21WDlXISFlDywvoB4d9fksL6JnvD/alx
kNX+VoB7nAq3Ad9lQot3GZwBSq03+t8AcE2RYzVrMkPWIVk3t73N3f/QqDO7opZFzTMy3NnOZYa4
+mz4Fs0OqF06edj4PvMrngXirXRPvni+aWfVDp2aBKgUAgh952JJnH5JmtbE9aVxvvD+Ke9cDNHl
FVkWWDLv14jOj3N7x8uXrQkM965Oc/Z5343P3HoERAEwskr+lP3XAN0RdNt7+UNvsQDO5lyEQ8Yn
76Wyp6exn6nB7dGI5S8KxbtlA0J4U4whSDycvtP5jk4nRE+O/3p9P3VCUbwcjxVBOVmYZ6P9zWW/
wu5hvKWvCE5MNWTcBpXjTBAPzRDYEf6vQsloAvjTaLetnJco3EjdB/Aycqz/8vqnxMl1aXwaJ97X
rJyO2EYEkxwGHt72ykfogI6DhwJqoayYHPvM5MpqpK5GiefGlhPw0vDMaw5MfnO3Q728GT5hl8En
nroaJgaKsCZ3JviE+i7PvCM5bYDQAWBjWWFE8tEtX/Fx+nlpvYXAFFY//4LH8Gkl23FaJ4OhajRe
jRbXPrXtcIVbnKDXHHq3V6DUEak3pQYJaa5AlftszIOyhmwjvKtP+L8AnpJBCoxh68GL4blidDI1
OvrXQXxnt7Pw6Fx0MIvsacKho74LCoOAdPJXjNZhQekhivvMyc9Od57Dx601JNZ1st9l9m7V7ZZb
Pp3hDemJezE9b+Sh4MfOMdXR6FauGG4BedHc4nsUyCOpV/lnIBw6bHNluPV0wyvmK6Br3l43EIzN
Xul4GNpvZD5c1xqNYNSe4WbuvAEq8oYMuErmRwIR0tSqHXap1np4bb21N2yARm3UDuHZakht9SCh
ynt1xak0JWM1osGKzjRWN49FA7dr5fyo7a/VjiAH+BrXhaNbtKI1yJmHoq8YWBITwIFTxLn787aR
FYVZ1xmAqvf7qXD7yIbRlzKIbxtaURanawkvezRkBfTuHvPQZj+GofRMHRmfy+RDQypd3AGaGoCN
zVsPqEsXk2/9uZf6of+UAvxUVxaUZ9L6sSwiWqw6Ev2cTPJlZAxwTfzsunz20/zjRfKhFxVaF0ff
BtK6LOhY2ubQhlpXdeT63ZG6bjrURmApnaR2k3t35szFmAOewwg+CLoX9B9j15fmLf6h95RsY+vX
OWxBfUd/7niVG3BrZ90dv7NSaAs4tRl+uS4r3Sfsv7/7hMmZS1Y1S5+1DPIlYZGErokMQDe0Yrjw
pm2mtgLpVP2THB9r1+Czfn6gfej7XGqOQWKg/oNsU9ajX8BhBaSKgxVNQz8adEi3eMV8R2AnocMA
i+9JGeOmTSrb9MLRqadivlAqDfwLW8Gzzf4224/2ljpzG1FycjvD80wzg9oBKqlblvUK6gMVqrV7
WsqXMHh25q9s/nFdazRboHaB2jMlwAJZ8ox6fVzLkzffSWgzDWpD1cbnZ/6H9k9rKgqnAMi2zA8H
HInKlTGtIHUNZ+htJz9WO0HnYfBzx85B8Yc+2tkkpAmkQyf9/aPemVRXAL/eull9Bn2ysV2flu77
NDWRJw6te6N8FKulbtgEPoV6Uce684pLgf5BpmtcJ3rFalffEwOjdp8BrGaUdz8JBgR4y4SDrTEr
la8ALzXwj00gm7wozoO3xLQe0+s6qRtasdi6Ge1pDveh+ycIrljO6/VxddupmOvWYadHIbhmDf0+
uvEmH+bwP179M9IbL1y1NXRwug55gHKUNcJKx42nvvQN/o1mN1VWAjRw6XgdCIV0T9Dy7NKv82CQ
i27oXV7v1Dx0mWT1rubBcD+6GfR+5KNBvUMY4pMLXG0JhdsaoNi93QN5BD7CbLrQE7B2GfMAmlQo
VjkIAmCOg+IVGH9MLAC4hpZNaNuEbkrAqwiz7sD+KQ6mB/OnbSa+hVUqAtiAeZpcmEuk8tveyBX+
FG9/gZsvXpIbnE3tLIrVzovsQggZ77NAajftsioWyfjNjnBkTjJq8lj4Q3eoNQaYWjBL++Y/F8cZ
YMHp/Uv+hGLreYv7KOb/DnGbVd+vW57ODVIbRZ2WhK0tQHbWa/AYvAWHHXGXxm6C7sGHA9ocI0SN
TpkVIwecdvC39hsTgEcBYI8NcXkLiiQogNou6lt+My3OyrOSd/D4TSopWw86asRirW9+Fy7F83Vx
ab5B7R8dpFvxCcE3FNWRVplVnbmJyVo3tGLrrZTEC3b1cq1n276w9o80AkXvKvqJsavlWNYgbQFI
x2DsbDqUyIl8ItMqeAIwfmzb6WzzaAVsYukBBqfrAZ3Ro9h+XZeY5spQm0Rta+QupO1ga4CDqSN1
FNqGqhHdyPvv7w7HgO4QabvvG+Jf0xZb0uB46TZCsXMocCET9eFpM8x0jjorwCePdb/yqTd182ki
iVit1Wp8F0Ah90eNSFfIlnMISUT9xU2m1Emrg/8wmQoK/sZTP9t55cYet9rG0wpaNcfbAVoHf+P7
GqgrBECKoAf7Cf9236BS7EsPRwqQHb7YF+/ptn1XrB1gwMLaysEkg7UEJN3lzGsTFqJOfGoBlw1M
gEEpQXzyPKf0WB/8Jyh4HQE3CirdLsD8bmL50qiYWsqFrZxWvN/gyEKPObciCkx7N4lHLeYq6MDX
3K9EBpAJRdq7OX+AXxxDqEtzuavVXBjAdEjVr/ZxKKA/ZZPRuAFYZ2XF3cIOA7ufyRc/NPXq6ybb
7eidHdacz5ODZkj2W9+K9rRhHlcriwuIyaKeRTU9b6sJoFkT31AbShfMJGX9YB9Dt0kC0UdIomPZ
QgXASF6agmZiWU+37ZByDLC83py1gs/qAOi0k8t90Jnejjq1sv+vxMi2DKUtpH1sSZDx1brzW1MK
V7cZir3nNnC7zsFkHxFlcYumpAeM1vHBJVVC2jbb6rTFIrkuId1cionn6zQjUcNc07pEpH6d0eua
L1C77WeB/dZOPybr9fpMmm1X67uWfiw4KkFg2AXELIhR4n8DAISt84cl+L7yG583aoWXS8Oa9L2w
j0vYPHtQ4BP17vrn+idoSm+wWtvlFpAZmdfePnIAfB/lAsVS04EuS2TnbiwDGnn4zcpFHEJL4vUp
NWqmlnzlftFYlQ3GIisMfQ0SeuCmzVRzp3myqZ2pkC71EbWwdewYu5tBEaJyK448BPaUpvOiBZkq
TTTXsVrY5fltWHLir8et8L4CwQkAVvqizfIO6GBvk5Ni6QWEoZATrgBTX7WvdgPNlGtj2AKdlBRL
79yql/4EhVDYlWT8Y89t16A0HENryi+h9In9LCiy+zfuEhHcAvwB7rBa5eUUgd02BGa1cfhbAKJr
zLcCx3U7F4YLRhOcUsu8un5yGzl169EWDaKPVetRIC6o2ip4FWi18E8JxdyOwenWlLZjNaPLq2G2
m3nhJ78iBwBwiTB/8Vsv7dolLsIqrqwhtXMUl8w5bfLGvVPTvR10/tdrV/FTb/vRTuPuAqaUNYyR
5R+QXxhqwjRGqmZ7AdJ0szpCm1PvlfISViR8CCd6C1AuaMKHfK+31iulVneai/uCfPPa1G0M96Pm
9FdRoxtJHIvTYjjREB+cBWilhiYCtBNoP2BJ4cwnWv0oSkPlsM7lU9O+shAtYO6G/LSHEwAH5sDH
Rxrv3GssDVki89gyOK66d76aAa78YFsxX0FmUGR4dhJ2cJ+c+/AfDDlgiHyl1w8dzbGmZoDltIQh
tar+RMfRf+jybjvPBPx+hwGd4vUpNKqllkzaJV3p0mL/6MAr/7ePHDKlNgMtMRxuuvH32/qd49fL
EJKexPOPEP9C6VqR+r6u8lv410B11S7usttcJ58CKBHDJXGPYzsN84tHB9regle2z6CkloRvkb4I
kH/0qlD8tj1cga/nVb+uS1/js6gVkqhayrW3RH1qg18+D4+WnyfchbqCtkpQ3z8KaoIp0Vwyanc3
2WjeQ6C6PlHgfI8XSNK/Bah3HkJqe3GThy0Qg8+FwRI1eqtWUQ6AbF9Q0rUn4eM/fGps6DZkp7Wx
b8Gj2XdFuTIdJjZGN5CbPQZfgnB8CvcH+FQn17dFp7SKg9xXVj3O9tCexrlpI1e2ZUxnaKi5PrpO
OqpLTPjMrSVnp9GpTmSqH5eiPTBiG85czfBq6WRo+zNxJa1OE7cBP7Y6ArJxPLDVcKtrZKOWT3aQ
OCC+w6sTHnoUwYEBofiQ3KY4agFlh2Yxs7CFtY/8wEOWDjPLtmFOr0tet3bFmPt8nXt/YNUp34pz
aZHDzArDOaeT+v77u3OOCWwFg1tVJ4mHQz04X/laRKVrol3XDb9/0bvhJaZwSpO6AoXvMrQFd1O/
xeNoUnjd8Ip3K0Nr6AFWblfHIO7GOquW5bDchKsD5qoW8q2+taFeeEA3yHIox/fzMJ5YUBlE/9mu
esRS/cyl7APJHVGesd8m7mrFW78Yhv5MLjC0ejtiUowe5zw/7azMEaICmCl8BJBDjlgNU2hWr7YS
ONjiDLgJQB8rETcTeCtbfsNBs69eiRYHbbv0fc3Lc90u2Sam2PUGgNQZ0bf/vznt4yvmZAW2CH1o
kzxPEp9J7keLNIFKf3Zd7UMr5tT0xKahsNFpc21gUoACFbuM3CYup6RE/15f/r5MNey5z6HYVGVz
12cDK87SpRwwIPpk7XhSSMhvM98z7IFuexXLgtKLQQhShEcm3Zd2BXhCZ+1uca72L1CuwTIkmz/m
FjphNEfMaYD1dMtuE45yBdYuWoutlcFRsrKKSOPMANcCPOS23/wHgE3c8GzTiUe9C6sCqHY6ixw3
RGMAJ/8eztRUKviZcwXSUS9CViweGyVIh1avtHyGArvazfzRihz/YfUNH/D3pfeJFqn3Ie+2xQ0t
GhxdeNlG27ojTzBnuxPehv8dROsf4D7uDzO4Qd99HJTZhOv5q0SefJo7/LP2pzGmtrREhIEbLOHj
vJ6coCwufrn4TxR5/GVZiTCYrE4mypGwQcO9Dz6Td+yBxAKVPzEbI4j5RRyzo1WU0YB+X9cfzcmp
4qu05RR6C3LQCYI9UHTkNJnFDI8vjc6otfKdV+T9yjHs60AH96EQkL54Ltvab5Lra9ccDGrBvI0k
FXwdgiM04XeZcBrq7vRDbrw0Q/3kgM4agko6ISmHgxRoQt0IvshK6zCIgqbyhrRFXjFG5Yxs0zGh
+x7lmJB4yheHO/kJ21NEOeDddO5ZNm40EBPkr25PlONCrI4TrD4PACrXKxK3ssgZSCRvQvwDS1ZO
iYnisS0kIcciqNmXIUeEx81MalPhh2Yf1PgKtKW6ZCRWfgpJ+V9LqzuoivmNhsqgsJrLTA2wVJS1
9jL3wXGu+oNHzqVbPvOh/QOkWikA/ZqAwTS2rQZbwq4D/F7ehcch6O3IKizg3l1pDMhmViSQcI5o
Kg6eyEvD1aZRKzXcMtOgtukGZ0nTLkEKGjDEVZB3B2+WXoQcfkutEpzjaqyFzFVXDdDgehx449yX
E3h5DvecX9eN/e8mf3KAq0EWXNZNgNeBXyq3C0g0ld68xTKci5NLm/au9Bl+tBcP8NCY1Xvx4gL8
fQRYNN5r0OPm1Frwp9zC/fe1AmaviJa9PCOytpkPiKkv3bZSJ5ZkvonFE6ShnBl0WKYibIh3HOs2
yqv+kYzi9booPovW7YJWzokCbxXgUuTkCCyNzxKuNNGhy2bnxZ7gBoqJab1zpXQTC2olDEet5tz4
G819964BtZxz4JdgZ+aWEQqgARuSQ9e/RmfUyqEBOgOIQYAfdspnCJ456wbArE4hH0OAfbxtCrWk
v9o8ObT9WJ5XDiEowc8t5keH+Tc8tWE/PlTyc0iYLgCadW7a16AbI7c1PZk0slH7Bn3gm+rCfkIn
2bs0cwASJrYIDY/A6Ge6RDXKpPYPhr7n5gKz6myPX2vn2xi8MOdojV8b57/OvfMmg/+lOYTUdsIV
dX7Ii5mdK4A/cgC7sIu25uiK/64rkUY/1ZbCye37zvM5O3vo0fUB4j8wYXN+mrDYd1cx5KGRIVD2
BfxSnvoT/soOfjJ5EURfgfFrMQGd6tavmLSA+OUGNXzsDIk3qBoSQ38gjQngQHOvYeXSdwOvA7x6
wc6rC4kjJ6rcp8Vek8CNelNS99OM6C4lxYpbFk5NWJThsdm8Q9f86eSvcXVj1oxxS8V96Mu0KyO/
WW7onvHIh6YL2/cXD64YfmF5FfH+i23qDf5cUT90XYRuCzHQMecX4nTP0MIUgXOZ+AM/CY7S68r6
uQPwod+i4WiY3QqRY8DrdJPecS7smDAX4PDGu76KKt8zOK66j9l/f3dsz4L50vPK+pxTcvA4joq2
7aIlhItx8Ay30eeq+6H3gnd8bnEHqltwFgVVFc/SVHOuW/4+5bvlA8mbLPtdcQNxX8FW9PgYzM9o
fru+D5+frjhULJuwegBsSbBs2T50oJ3uMEdyO9w2uGLRMxAoVxKSXBe3btkdxHZ/lago0pq0c3J9
Bp10FLOe2ykMcg9VcO2gcw8U8w0Tacu6f1vnloTmbmWKVQNTsxvaI6vPtBiPU2vB1V8bVFMjfLXn
oiej3w9Qb32hwD7Gvg3Wzw5QSa9LRjf2bnjv9KaQy9Z6U1edXQG88kWXsGGNJm5igdZovEq2VXhO
N4fhWp0XF7jcsBcJ39QDrhtaMVg6rf4qCrsCNsP7gY9nhLBB3rqRd1m9k0ntCdD0MhzO1Y5YVw7B
HwRMijc5WB9ot5qJ8RBqOzgE64GFEVzDft0Aatr07tOtXTFUK5Ct5EVBzwt72aR1sPpb+khBwdX+
CrS0Tod9Z7gEHmDqb1w0kS1rFIVVb9pSnTIqZjpSFED/T16eJwBOb60ubgPvIDwTXInmFFBZuCRt
1qYpMTsLehL0fm+9wut3yzPFvTXLV5stapdwl9kAwF2MLoRX+vxP08s12UhQG6xV8wVqz4W7dBbr
Gpudp3Y7lU3zJNFUR72NosKqTZ705z7QB3ouTPlAlrYWR17kd3zaoo5BlVYdnPzZTeG9ff3g0c3y
P5xdyXKkPLN9IiJAiGkLNbnsst3d7nFD9AgIxAxCPP1/6rt34VZbpQgWvXFEC1UqMyWlTp6jhG9l
tWMjhcvO6YpnvT62HQHS8pfRWmKrqne3P6KzlxLJcy0tglIlO9ftS1GcovqTVZ2y0PATdOt9jcFX
ecJrK38C8xM7t+UTHefYF78r/v32zHVjK3FsoypUSIFLwEzB42z9rqaPi/f59tiaHKH2Wsw93rIj
HwDVOn8OnPNsat3TjauEb+VGHhtcyPLZUx1nLNgzKzWkZM05MFB2Vw9NFPYk4S0c3PaoWwBmNwC9
b8tn0l+C3FSX0VhdbahALztgScxh5371z80MeHjBHkZigqVrfsU/bRTDNAft1ONmJ7/l3kNR/Oqc
h4L+KcXzbOoJ0SyCynArrcgv8qoszmPNMpD09/ZdUXni+bbr6AykRK0Qs0MsvDefSV17MbOOVcvZ
zqHe+9vj62Z//e6rkMLbQr443dKfBhe6uwOEkTN3d3toTcJR+W1d2i92PYnqHLptMtB3VfWbjVUM
cfN2kzxqiM3w79kXXLRruMzVeRzZ+6jIksDxEkuYrig64yjnZL+au0D0WNqizg4uTfHIYjC7Jk+q
GlpeU9PFpU1xJkKeRBe+k3X0UKz5nWw33kJVmltgLKZumCx+n1rLR8HbIQ7G4eftpdUYRm2MQIGt
mnkGr5Fr9bhm/FvaBgacosYyaisEnVJa5hErzlcpNuKSJGvwpjSySx+ayAs0MaX2RJBK8LHpmurc
OVOc18MHG4xXTm7i79EZRwnZyRvyoHLh97mwv6K9/VsWbSHXxJFQ5a9tnChq2q4uzhl3Y3DZxl6B
K7lJtFA38evfX+UCu4e+c8Fg+lmSYwFgUZqZIHA6kyuBWrO07cHuW52hufanHdfTIOx9ztgGzM/V
LmqgZkszzJXEsSMlsWzFPh9yNICRwzZ3V/ZZy2smGda8OOchtsKxQKnKpfXGC4qnbLWpJ0KQjWH0
XvKTdMFIHHyp5fRh09zVlgZoRYZiGiOcEeb0F2kCPF2XeL7bNrh6mZ3HtJI8xP5KUQFpk7b7dntg
TRZQmxj8OswrkLuxc5eLYDeUU7GnNVjTHAuMOmvg1/vb39G4vNq6gNLjmK0RrMOHMV79ct+tpou+
7icoO2tmlzJDkyjDuaD7NFhj0lvyXIDZxfe8X7dnr4kqtWXBJnjHmWxkmrXPd6V75HOzq+yNplFC
1irwyt+MPeor9SeQHu8g6nW6PW2d0ZVoZWk+pIzOxdnqxF1Vrke3N4GtNLXef1oSuLAWuw2n4ixz
dIdUAy45bPJ4bEW1/NTSqI95E+X7wedlLGgU7ifXMXHV6H6XEsi8xTuXFyw48JD6NDvWfZaZbrqa
oVUQGZ5k+5BnWAxGfwnLj0t7CxEwUqeKHRNz15HIu96p3HGfZePRG8fd7XXWuKeKHZvrSQ5Fg6y8
iC4ZAz+h43Rigm5LPip0LFqmumwcbIYDzw4iomDM7JLbM9eZW4ld6TbRFLW4sFVBlNTEvXPb8Hh7
aM2pWEWMNbWF11yZo0AHVSw3O/igjHbjrHB39mh6Vdd9Qwldp11RPCqD4dSPXpx3+84Wceb9lPxQ
GTskNelNxY2BF2VIJSDC5y6YgLBrEnDxPQiW78PWRHihWwVl22WMDguAORxPoqEbWyVZYxZU3rZN
XeWgdaF44jdTWZ5T+X1Ziku5mjgnNeZXQWODnWUCLOXDSYzf6+6p5eO+9H50VZuMstk2exUyNpfe
THjA+bkiVmK1/tNSbnsytlUA9TSSEmSfHswuxm9t0VnHvsw21qdVTFeROTnLHMy7BiUN7UIg1r7e
DiyNt6iQLkeuFotQojuXwB+nZfnohCbktKaMoIK5+spap9Hy+VlUYOvO0MfhJ1aRQtwucUl+72Qm
n9RkTKIELg7JDllSmJ4uwbkfBzQ7lnTXeEFkyJmaqFVR1GKRMlpbXp5zufxOy/EAWNdTNfzieb/t
2KD20M2pH4Kat+dnCBjGfdrsHdvUlK2zjrq/9pXrpkULwZblxR6HZM7vItoZNiuN+6j4rWCUpRu4
MH1JvtVrBZyzSddaM20VujWwwLEErcpz1rrOS8iCjiWzxZom7rvcMSkh6eZ/TUavLm/MAwgwmL3r
a4HnOXmcT175waZN6hmO5JqspkK1Kj937U6s/GyTJo5oQqeLVf2e5nNrov3UhJkK0nKcEWJGK+Pn
EY2QmZyScr4M5Jdw0Oudv2vHbZdFFayFOs46dj48NHPKA+3kjq4sTfI8bze6khLFnYerIkUSPRdO
cQjDeef2pvq6zpeUo3Pl+l4IDUZ+Din4aCd67Of20C6BYVfRpAcVSjWh923w6xb5Jxi+gucmlsJ6
nnCl6LgpA+l+gRLE4NIUVgElPNTCj/UsY169o96721uAZvoqlopB6rG2KkRaS8hpWOc4zKwTJXVC
iAkQrpm+iqdqyeL6dT7ARyH3KFMKTsroXWSh3HD7J2jCWEVVzSA1sFaOM4/X2HvQjyR4Ptt2qFXR
VIKErl9aAT+veR1XzDrMoWXweJ3hr9Z6lXzKMZ9n3Jz5uW9eJrFvCjuu2kNDDBfGt3Fgtoqg8vAO
RlJQC0H30T2AZ+LkHtf9eBwMw+tsrsRrRKuVAJGJhFAB89qRuDO2z7zZ5Ivrla0EbOnKwvFLTL1H
PzFNin14B4n03f8JEXPDY43OKZWDstcD5dL1+Eju/SDuVwIylsqUEnRjK/Eq2nTq16YDs0BX7vN8
jf1oeZw6E8LyTdsHULz723OK3Ms9jsLX2aGfckfuHCNryJsTx8jXXeaVT6YF913Pu6Z5jjY32T2A
ig4vnl5o6tvXTV3Zcds0bf21Wq65+KUTwWEMrC0Oialfw+zV1Nt+dXjZW925nU5RJMA+44dbeM1x
boyUUE3njpJigVnYlSNLfAB3Yx3NiZRbwG8Y/2qtV3Mf19GyLdQUcPmRpxA1+yIy9aLpDK7EKbW9
FtQPHQ5SeNZIOmhg7OdyNoEVdP6iRCqUAoBPojY/d9CpaPIPAUGWmU3NaLq5KyEazc0CpIjvnII8
OMjMOzZGXM6byRcWVyIU1PcrkThanrLZ2zvZ/K4EBqJBzTTmrQmioDGOiohqULfMQPXhnBw+PS79
ExgxjoC07m5vem/m9yBSKWhRx5HQCqEQrW5fIvK8zhABXOvYcaCmeiqDl2wyJErNKqjoKGCjWBlI
wc98IuC6ne94byL01w2txOxcWY7MKsSslz51LmRz+Gqwjs72SsSOjhf1gsN1etaeZi+IOzp/Wt1l
W7IJrz/oVcAuZV2MwF85p2m1jsTKd1Isx9vrqvHMUAlYr/HGsBlgExp8cOZkWL5gPcPaMHHd6ErA
RqVonGItQEE10UvH6ImzMm5Gu4iLetNpFZ6phG2IwFrdsIPtCzyLoTsFbxIn5In9bQPpHF8J3Rk9
wBMIYp2T7NsMUoXhc7TOu0AM5yktoHCNf6FNL4trotLS2ExFTAGH4hT9iD2rtsR3PGsds6D7mPp+
Ui+mW7omEFTIVJnNmczCkZxcizaxXQRQdQqyTS9OQRQom643l3JyI5wsrY4GlzQN/e9TUG9qEsPo
ShBXIQGKxrGck1+541M5oclqroP+cHu1dcZXAplELEeJmgIoXNlx6ZFDsLIPXvOhCYDVvP2JN3MF
7oLKDxhaVPi9aawvwjkWy5fge1Ya3uXfXFaMrEw+lUvZ2BmpL/MCPZT3MjVktzeNgnGV9ON0YzS3
VldfghEaoA4jPzpKWeIjtGNQh5te43SGUVJROKSiKRnlF8r4se6mY0m80zQuhl+hG17JRSRP+zUa
eH1ZwD4ahXfttMajbai86EykJCF0wIoG0hb1Bdi6JF8fRdokHX3Ppo2TV7IQE2knWek0l7TKY/I7
Gn8N3t0mf1TzzSAgQ+BFsrmU5SkoXvwQWsjvbg99dZB/eu58T80zpJ+6pgxsOGQr7iYu7jJTD9ub
lS6MrOSYKKCOyLoK9u5kYoVnV14kHWI0jyyzwS6aJVUTjeePXR0tS33xA7Hv+ZfJfxjnj4P18bZt
dL9ACdYJ7w+Wl871xXP3Vbdj4wDGrF3uQODNsPm+uXPBRkrYDlEW8ColAXQZy6QVJJ5S+cgl243p
I2vlzl2qHQ9MSUL3e5To9TvLGYkNc43lIWufGW664OH/GCwGil9N+KoAzQnhxdpa1pfGsZ+5zO6a
sXwieP+7vRw6V1UC2OZLkUIStbk0/n2zPDomdjzduGrgemyNak6DoxWd+/Zsh4bF1YyrojKdyWps
KBg1FydajymR77K12jh0+Pdp04X8OUiP1+ayODkEFb5aW1iaPd9TYZhFN0C1vPWDY13m92Ronoph
0zskhlY21dBCE29nI5pomCYD8e+hOLbb5Bkqa3XaiCyYeddcCtnsx1IcBmbCvmpSjAq/dIruelRC
Fsv9Eqo5J3/NQdS69yxDCtM5iRKTbd+Gjd0hA7QrdOlcsifRZDjF6IZWdlPaukJUoFa/yLn5UXXR
j4aaAP2aSFeBl3wgIFbn2Kir4iNHz0P7s80MUa4bWo3GflhCz2b1Zc2+s/JdaB1WYri3vl1GBEDo
moZfXdK6vnWaJbP5Jb9zDmTPDlYyfPWO/qE9VomJalXzA1ToJWvc1YoypClRfJbfmqKKWWlQgdA4
owq5rJyANTaFbaK12Tn90RkLyHP9IpHBQLrxlRB15zKskcCbS5uuSdDtwzCPB1Tog/T9pkBVkZco
TvirXHBMbR2Jys38jPN7aarMa7Y3lW26I2vJcSbF4dTCLbk5kvrBnj/Y5I9j/bk9fZ19lGAdnXUt
1q5oLpB1O/bRx5E5x3b4MTqH2+O/3YkMB1VCVrKwBRJhrS/9btmtOyde7sdzdAQN9NFEkv4mNydS
vKdsox5ZeBXOCIL253xIj+2B7eZ4cGMaXz9k7bZQyl+/owRyNoGEYSxwsnSLj2P46P422Ohq7DdO
rCoU0294affLyi9VFA99XN/RPduFuwbc5XgHu7N3/ZEdb39LE8oqwzRrarcaONyVdD/Iel486CJV
L7fH1viSis0k9ZI1PmgrLq7d71F2mbufBbpTyfR8e3zd3K/ffZXruI+SSy1cjjss+x1F7c5l3vdW
boIig0Hg+tlXww/UqmsawFOhDx07E9pq+w4wC9ODhi5Vq6DMPKyk9CESdek4tD3DY3Bojv19Do3r
A9lBYcdwctCtghLRrZg5CuIVv4x5/Tyl1secziJBiSHxwRd1eyV031CC2o/A+QMuE+SlJvw8LwI9
+eu5KPzPgWN6XtJs9SqF9NKNLCyvsYZa4Y85shJmD6YTkM6RlDiWgd3INkcQrLi9OcNRjjJhJky4
xjYqIlNKK2Vliijo8zBu7KQfnjPyaSm3BbAKy5Szm9eSIleMM3u/WFZsyejUzJs6wH1PhWa6xE+r
aF74xWIPLR7Hod5VR4atUmeZ699fBZgAf37t5qgU1Xl5v0byuVzFJxAInfzaxESr8RqV2m/I2So9
360vU+df/NF9itI/t11eN/L1768mX02yY9HE2ks6BklbjYkoDbAT3chKwLqkydAWjxWV9mUJH8Nm
d3vGGi//B4gZTtWAVzCOu/57xt6jTpfU0nCk1c1Z2XFR9CPr2GPsyXnnQOQwNxQTdXNWIjPwqxws
3hh3jVCJ3i3sQ2gqTGiGVsGXYTiiSob+qktPdkX2K+teZG3i6tGYQwVd2o03TSUC8yI9a3l2mjb4
0gA3ZFhITdyouEvfyrxq6rP6EvLfhf8cjQfefC2qL7fdRLcvqchLHF/HZS4wPDlCpGFX76DMk3Rf
yKE5VEdTiVtn/evfX4UPSMpwdSsdfonm+9J9cVFQnDa9XfieisIEFSAEDARuhW0xJEE2QZMFd+b2
OWCGS4Ru8kqEkgkqv66Xtxcg0fbU9eKyr/Yi34Thx/yV3ZQEpEyHBmWE1Q6AVR8Bq/15e211fqmE
aVNYZbGmyOZ19j3oPtBqy1s+ZqyEac8pRbd6gP2fgrTMch9I2hnqQBpbq3BL7jmUFRNq2n7AknxM
7OgcNaZXkP+gfG+ctFXIZbG6VgU64vrS4UF8395xHLTneHnHPlWfxO5Kr286hmmubiphntWvyL4D
TNRDmHX67KRH2/6UQT/VbgyW0iyuirt0BDR1pKxRsRCkic7z6svyKPOpN+xLumuVCrtkrCpmoArw
doHesKfoyYrzhB3CXbDsr1IE5cEkRfCf+d9alutPfJUdUldYY371p+kMZpK5iesiLh/Fke2iffbQ
PBT9rpxjJyExGsET0+1al/n+++GvPhtlvVewJuQXCMjsvQOAEhf/gf1p7ppDfYR80e0g1Hm0Et4D
HYtgiDqc+70Z4MPmzsndF5mauL40u4MKzQwRjEVaYpWKckUjzcNYLzElf4iJ4FM3fSXWxZCvwO1g
S67r9FgWHFz+8yfb3Vh3U6GZaTEN6+AM2Bgm5FRo4NBhvOuMBTLN7FVYJvpQaiZFCeNLHnfyS2Vb
cWfsp9GEoArKtLowWLMRo4f1vVUdsy2q2ig0qIjMlaO5pZ0EvzSQ1Z7DIPFCadjLdFO+GuqVz+eh
zWREhvoyNEUU9yv9bKGev8nTVTjmPIDBzh7xGrPYf9BFjYMFEBeHbWMre/BU5v0y2riz2dDFIQkU
UvqPEW0GfhotL9p2rFVBmdBA+v8iMLFdZy/7UiThmG08JaqUdnk1ZG7n4w3eH+Z7AKXOHv9x2zi6
RVVilERDVtpoXbxQbqF9sQ292As8w6q+PThVkZjdQso+c5Bgqu7rPE7JaJlIZXUjK28+xCsrJq6x
v0RPKwXRuGnnuqbWf/cTGl035VdOHnrc9/1U4IkDVfH/lHLZbjj8J8gLzvFEGu7iuvlfU/Krz0yo
2w2CtvzCwVoaT+HqxJHlPt9eU83uRFVAZps13KskrsvjTuyDQ7XLD+TOOZIDP2S7ZpPnUBWVCWXO
dSkiB5bq0eR5bEy3LZ1plHDNRZtJluNMPvFujkVh0cTyyKZjLdjc/rb7WrCc+BM8Eg97RxqV9507
bUozIFf/e+jO536A5lTsdlO9r6N1V0nvaVoNE9ccqeg/kEzbS7kYUGO8rulVRQqAH3o3/sfMWR7Q
k7yavOdq6DdCQAVmMkgzpDzFl/pDeLxKUo/3TrSbE7EjO3lCRdB7ue2nbx90AUX722JDl9siB274
MonmQhzL3gnQ9NRB5cdRMH1fub+7/aG3W7ivJId/f4kWTp0NLe6QVW/3cVdBVKECEeyesn5Ae/t4
8fGf3mcz+ZXPBZQdlsIQJG8fsagKnuokXkzXAhe0ui6Oi70eQ1n9nMJvPDB1Br19TKEqiGoMgBKy
iwZlN1BRjxBh9MIloa5J0kgTjSqWCoeUKqyupyBvFGXCIBCwd1owI95eGN3oSqwP4AoaBYMHOG1V
7SSvsoSP24r+VCW76+SUjmWERV/SCvzXZ+runfzd7Ynr1lUJdrdulgnd4nAo+czHH0KOych3lQk8
orOLsitnYEpYR4aD/yK8uAmnS9mbME4af1HhU1k94BxBMPOmeRymXdug0m8IM93QSjy3JSFrU3AM
XT9CLoPkj+4WHSPPpyp+qgldYTsehuZzcd+k1s71lo9d5BguxLqZK9txGw6ZHUjkbj8b3/Vd/cC8
/JIXi+FUoRv++vdXu33mLhYL1pFfMu8+C3cAf0VrctsRdUNfPej10PY8thbF0ANEFDpgssY/zrpx
2kp0crQBLHmH8vIUcG/vjfzPgrpEHCzLx9uT121qKkiK5JPj9S1mL9/NX/o7d9cl4V33E9KYz9en
SxNkUBNOgRKteF6qFwlY02V0CG6JQwLyEUMGu/r2G5ulSmrXpjMv8QqLSG3Fr7onh1b4ByeYv7WC
4rn9uXQdw5FRs1uqCCo7SKEb21nVJejqo4CSaCSixBV8L8U9aU06wprEptLbyaVdUwsyfEdO5XG1
1z3tXeg1uLtUmvBab+P8qAqrcgOvWEuBK2o7+/bRC4b3Q+55j1YrmofSLV9aJ0WbpdXzBDIDX297
msYD/sFbzSCqXwheUK/NPZUf7sJ2W5WDqnir3G4b13XxatdAL6+X1f3a//ToJl0Fn6qQq7nz0UDk
IEKmfqTnsFinQ27P37ZZRQ3wPvOXCYa+ONyvEqigeTh4gdVt2+jk79QUEepwxrHOHQhP1jvbxCmm
c1ElmpcSYIpyRDSDXCnOKtT33qUNcMCGrV3nKsreGwR9JPIW02bhxzQ7W+7LbXNoMrWKt6rsAR3P
IJC4NMihvvW+z5bYN1V0dYMrW++0olkFyDY4IQljWhaJk6170uWGXUZjchVrhc13xjndW+9n1sYi
j74EWXiebJrwhW3i3oEIibIHByWeSVmGM880T2gODy9eFBrqELrpX632apMkvtNHs0vW+8Zv7mdo
WjnzfLc64TOETD9sW92rN736xNKTssUev97z0N5Z3PpSV859EW3igYJxlEilS5SvrHXX+zCPjryx
z226McOoMCsCfu8evogdbIygqGbvptX0aKIJJRVdtYxgE3M9ut73qfe5c0AUxBlQdLctrhtcidOq
LrkHjbb1HjvTCy9EBAaJxtSkpRlcxVUtYdT4Q4drD53T6I6wAEp5XWMKJ93oarQ6bi/SCClmtciX
SaYfCuPENYlARVJFGa9JwcR6P7b8EwhBPsxF8JEvplqqbuZKkNZpP5RshdG73vHjxqN+XKW5ocCs
m7sSpiUMLGpiw12K+ngl67D9+WcYmlS/dXO//v1ViNJW4DoeYe7clfe93XySkhvOZrqhlfBcxjrs
pxIx5BD6EXzh99D73ObmVNlFV59kedikqKGmly6D5uH8aVP8qDCpMBJdYC8UMCnQiqbPvml71q2i
EpdpsAgIcOGCaWXWvq+mGP3hSZPL3e1pa06PKkgqYySo+tJDJ42XnSo2JBISRJMbJiUAgyMTx3Jq
Y58adg7Nj1ExU2lDvL64vsDNvRdP1IlTn4HL4f3t36IbXSlL5VLSKgWE59LL5zGN1wYV+Pru9tga
l1Sp7HJAJsQQ4UWltO9ceTIqp+vmfP37qygqwXU4FSEuPBJMIlUe7LwhO0Pq1mBwDeqXqmR2Y9vT
dh5Q/gVj7HNVzYnd/JlFHjNvehId22fee+nfrd5nGm1LO//IgkPjhdgh6kRr+FRyKK6+x+duL4Lm
4KECqTheVlATQZk/k2Tn8yB2pXeoO+dYQ0N22yeU03C+WPWcDhLhttT+bum7NeFl8z2y2s9k9lrD
85Zm1dW3Vnu1ZDFYgIZWgFJijeJ0AAL48+2foHFV9aW1yLwgB/+zvG8riNzaovcSe/RN7b2aqauk
fLSQ0eTUcNggOPXuXR/sQhOjvWbiKjDMgVwM3lpxf+rXx4UepQmWrnEbFRRWV4WDuz5O84LTBJLD
MUnRQLF3CkPrhMYkKiysSz0vo5XHL4RDefZp8n940e/ba6kbWjkgoCpKmA8mrMsq7ufo24Lrdhoa
LvG6sa9/f5V6ZvROt36Fu3AQsuEgi8XeCx7KfeGu3f729HUVKRUR1syM14WPbzR/yJ/s5JwAaBNx
eefs+VN4sHYmkI/utygnBjmkbp7a+E5LftlrnNp5bEeH2z9CN7ZyZKCLLZqhgftA/6Ny71i9lyaC
BN3QSrbJVj+E/hUQf0t0cdkT5GhjyySXoYsm5eDQcKdp0AUA15mYh1tm+cP17cJgE83g/4DDfKdc
8hkTp+JjBZ7FMjdJaWtMogLD+GS5AgUavPsxPF+srL7r2vxXaHWGYNXNXDkkUNmJkA6owmaDdQyq
3NkVvDI12egGV8JV2JB/C0Aud+mK01gfpekR9zq5N8qiKgBsgBgBlxaMkiGD5f25sj+O9XNpP3bO
tvZ7qnLuMehar/7A8DJlP9P2Iyd/fGY6dOte0FV814yyeihmil31tCD94hHUSrK79rublLs6SZNN
gfrf118lNFkSJ1gC7KpBEO5nO7iT6fy+bhzDpq1bXCVYpZMuHfpMcXi9otpfuvH59rR14yqBiqqh
u+Rei1bwod93OY0nxgwPMVe/+9dvbJU8XdhdSrFZXwHLuF+mff/o5On33h+ObvZly+xttVknnJZl
YAzgxwVsopU7x3W52zby1V6vltN20irrZ4xct85nrwQR+GyivXk7ydhU2S5sC0K/qVMAae1G1VVc
KVlk+c4WJiCxbnxlyxC8z7P02h7rDO6ZpvZzSMDaELUGR9ctq+KJIvRA7pwywC7s+m5mEXiYlo84
tj55heHe8LZP2lTxySXnIPJqrvCILLj3Xb4DuZRh8pqh1RvnNBZzMxDYPp/yvW2Debk34bo0dlGv
l5ENaRzweuICOH5ZUE4Nlw9UZnFZvtvkkWpPTpDX60xtoLs4pHPy+6C0c3s/90u57YJjq7dMSE1T
wiAafoHCdiLbKqnbFEqrX4w3KJ3xrw77KqZIMKDvpwWNglVDTAi0RnkQ7bYZ5/rJV0NPYTQOY4Cb
U2tBpNeX75pl3W8bWgnX1PWlK8ISZgnFsPer1EpEOm46ENjqpdJqoKq39jBJAGRzDXUiZupUenvX
BlDxb4uEdgoNUplWF3pF0JcvK//lobMo2pcm9IHuC0qYRotVuJUAaGxlNEqWbnDuZ5Cnxfm81Hch
aGOOAyMmJgRNUlOvZwDUzcti45pT1s99GrPic79J4sC31Ruab5Eot3mKofvqJWiBh208U8+8Jimo
t7O2dGb06kUgXErRHpk9UPtTvz6t2xg+bLVpx5nRwJpnGWqVtPvJ+vpLWtsGwIAmWFW+9NBx6yIs
YXCWpXQHoe3hh8TT9KfbQaVbTiVel5Sl8xSiEkq6oo2HNotxcM2gnWNtS/QqVbon/DavUmTLMeys
UzSsOXRJhQmyqpu+ssWugZWS9QrgK1wa584jZ88o+G3LZf9QpNupM4YLuher+SjEfTYfttlcidfF
mdbULXKcg5v0GDQ1uEqmI2hEt01bvZX1acXKpYkQRi004nIqvAsBN6xhdI3F1ZsZdae1qNMGh8ml
julvYmfArmyq7Nlqk04uFt9vr+2ii/u78CCJ4X0R8o/Mt0WS2qETcOZ5XPjVRUK8mnRiV4t+U7kT
qKm/k3zaQgjAjVB0ZigsBUU8AA9jFc+3/eUai2+c3/+5lM1hySCEixjlxSlYut1oWS+3h9ZsHeqV
LF2LgHcBMFr1lRxmneLAg7DMxwksh4FjMLvOY5QYHXpcXFNUVNH1Zicyq78KJAIxttsOqWrDzQDY
S1SEIXbuoq32SweByjGoOoPt35w8Hsev+8mr80xajAWxBJoEqH3pwMTrdvE6GQ6Sb+5JGFtxmiUL
RDoNCNR+OPvizvKtuM7vmBHPf335/MdvMP7Vn17NvQvBLiH5gIMwz37Kwn4M+XKu3OJe0Oypz18a
L9yYFJSMJtqxz70IVBB0vevGGdtHEk6/brvodbb//AofOnx//woCwZBqqvA2FaVVGlt1GMWgM/p5
e/A3lxeDK4/GOciP7ZRg4gM5jPXZ+V0EL9tGvkbcK+MDYzR30g+wMy3Ve9erkjWQ57al2yyutiSx
9MraOeNOD8K+IT8t1nOaG7YnncEVt/QqXFe9Em+Y8B9+IJTvi8ZKj9vMcv3oK7OUICOOXJSDLz0t
j03HY+7J54FbhrlrOkptW7kk8AnX1DbCJWF5QhmVPdOkS5Z78mx94g/WMby3T6HhxqBzHSWtOWBV
EXWHrAxGuj92FR4kH7/l0KC6bSjdKijXhj51Iik8/BAsxqHheIolW1IafF4J1hLlgkxyjNzZX/35
u987aMEzlJreLvV7//DEl9nYuSSD21t5HMT9XX1okjLx81gcrCMeGg8m+7xpfnxIidzZsUtuFaiX
dWCgnujXOhX7dJMmKwZXglcWtJvtCXuKE36zsvVQ547hoPDmsmJkZT8pOMlWe0RxgufzuUJhK+5C
o876NSX+kyoxuBK5TPZFUwiczXpZ+PE8l/gCex7HZY80twOn669FsM+iLb7f9lHNBqZ2K/mTGGjp
VViD+pf/2+coJuCh1IR50JlKCeVs8uZ0LJAqVu9n7X1pTadMrY8qkesW7crlgoHHnxBmgYvyY/iQ
3TnndQ9dxqNJvlY3fyWC5RKiBa3ElXOq3NidyK7pa0MR+u0Hfay0EsO0LurRvqZR0ibpsT4sp/Wx
LOJlX+2Lg+nFVPMD1J4lv8lpXzO8HeWS/+AViOoJWxrDWV83uBK/AhCwKAWG/NIXdnBIreHFoniO
ve2YusGV+AX/Wx+EDkqj4OY5sHK99MEm9g8cqhSvHP2URu4Any9z4pzKkkO4soLSEgmX9aEL59+3
f4Emval9Nu0YcUkD1HSGvt+x6ZM7PFThlg0AP0FxzIbWsnMIHJOjLWsiXsxll8xDaFhZ3dQV33RR
+Ss8H1Nv3V2WlsnQnWejEL1mZdVOG95MDAdC7LoQoYqrkD24k+l5TTe04pFcFCzqLST9uZZfUAlh
cbNNG8D7hw7dAdH6HEiUdIXX4mj8Q4753t9EEoXBlT1lJrKxpIUDG2XiQCFQ7tcxqCgMy6lJ8sF1
mV+d2BwXqBc/hMV9Z3hHCGBCVZn0db7EebVJihu/4Lokr74hwmG27PF6h0Pfyg7qzV7idpvE5zG4
ErFRW/DFgxrUJc1OkjxOVlL+j7MvWZIUZ7p9IsxAzFsgBiKHyqy5aoNVdXchhBiFQPD090Tbv8hP
nQrsxirNcqEQkrvL5Tp+jvx620tNJqOdJKKoQiULZDsbFEJbGh39Ifx0e2iDF+ntNTAWMuO9t30q
lV9lToCa3BjQY6iqnQTT9AOamzZB3PJhwMPaLE9VeAjEwb7rBuHHeldNAxXxdlzKKy+xYp8jd5se
Rn/tdxJvw6Lr3TSlW7BqXHEhnDZyHqoyCwP7PlvXu2j82Z+XQqEa6qmf4BSbw88zqtuDs5MvmWau
Oaqnmi2YKgFXIqrNBgWYDe8tO73LYvSemcJ169aJLJQr6/HvQQynuLY/Od5dLH3YVM1Hq7admQuA
wNMyRZ9w8+FJJBf76LryLjkl/ILmqJVFZ7e6UoIhG3gsaIW03topEhmMPdAclc8cfJLTYD9MEDvO
hr5SyVJU1uNiDXuCmoY4qTMWx20H/S11pW4FVQ0Y1X3QmYXkM9tbnWvu8k5yH2j+Gg9BT7oAOc10
JTKU1nrYwBbCp+ihRyNr1kXdXbTOfqw31aA1dm1ngYhPQUZ7thlIq1J7I82yY6gGN/gPf/G89r3N
YUmB4yWRxw4T33Yc2LDPek/N5ImiGTnKdaDaIq9TFfQfVmbPCYmRg992M9PsNSeunTiIJpQxn4jP
q6wgVpD3HLrKt0c3ZfY6gTEbPGuZJe/+Dtsu8Tk72t7zGsUQkvjH7s9E/bXyRxJbeBojOz9p+iDN
sUPKu6Csa3AyR0xl/jiwBDw9329/j2lwzaejbYqhiY69juIwU737jNTwn/uG1nxatSErvAaH77yN
BZrW3Kb6riyxB68wzVzLkgEiiptZMogBuFFSsTZT686amIxU8+RWoIY5h9crhH2eKJ5R+iJ+9tbl
nhKbH+ttNmJcxo6MFBPvStTDn1TlnNiO8RumrvMVoxEmbKAFiBs/OxdD4oW/dkHqhvXWm2zA9x67
QYVpU7z7LonasW7TjDV3Ha0V9l1iG4EGfWoFvdje9ADmwzsX+/qzbzJXtjRTaQvMWhVx6q2XopSZ
3GtANC3J9f9vBhc9l32Nd7Yn6GWnHi5qfLsvE9GhT4Edc6tDmH8SJU3t/ktV7kVg05w1ryyW0mlF
hNxPWC8V/RLuFc4Mx+t/OmtoOfGhxEuvHOoknI8rHtqi8gTVrbuiiY518hmZvfgKAJHxmrWMnjy5
17NrMEEd6zSKQloLwZK0ZZNOBDTiU3X06r3EzLDiOt4J5I8F31rEwXZDmR4Y5fGMB8O9/TRNXiul
2IRSbwiw7rMAw6Zfgp6Rys902f6+a911sBPblpGu84zxB4APot7/YY0v9w2t+Wbj1k5QOZg6ZfQH
uKs/r2ovhTEkY3pDjTPOFKQzV2spyp9F6GcUvVir8p5oP2Wuax3u+wLt9NxCu55LCym9RWaeFf3K
D2tDwvuCuY55ohHdYl4384exnDkQuWERDs1P8IcW7UsZ8HX8fPsrDGVpHZCwjqqPof1GTt5aHMla
P7Np46CVjL4OLc2Et36gTXXkgbrPpHSIQhh6riqLnpxK6R6qYTg6ao880uBrOkKhxQv8EoqVnKzg
VxXOmSzc4+1FMvmZlm4oq3eHZe3IaajHT01fJE5YXB9mlvPt8Q3xU+/Y4dhWy20j57Ry+pHGTVL4
3WXa2AUp085ZaPgJHRoWxp7tWQMjp1Eq7HP3ufEh81OFqe3vrZJh/XWImFrdzedD6JzAevldsrBJ
lLvHomvYAR0i1kTN2Nk2Lv8h+vqavjlaYZ+wor3Pl3WIWIUmPyBeMXxX8nMX0S9uVO88KpkW/vpF
b/IE1vB1azdcPaUcIK+xOi99yV+6sPjU07vAeT54Jv73NyRe+OuwA6eYFZOT7Ps5HeRc3rk2WpyT
PYSTbTmiYNREXuJvUyYDb+86a9pXLSPpPCm7mmNwAXKIlX9k/Uu51wFjCG06RMzti8oJw5mcGOv8
dAKOuYkfopF9kxP/G4993ySOh13CAtOXaBeHeLPUqgQCW1wJqNpbKon77vfExvtyZR0g5fiSVKJS
BLI/AF8NAeQGtqTD39shyDB9HSTFV+EHdee5Dx2P0w1SZWXHssG5896jw6S6ARQjI/Pdh7ghh9Lr
jtZYHfp2r0ZtOPJ1qFRPZRcRx3UfWMee0R0HlhTQKU3sn6AAlW3n7JRlTT+jWStqmkRVywjydyB3
IDnYvoDKjUBelv4Jff6gGnGfz+m4KRLbgYrRQntScb0lNCz+6Yc9EnvTTmuGCia3okJNi5w2V57W
RqWENNnq75VgDMPrkKANSsiWi36Oh9WVuU/oqSurS1Cy+45iHRQUxt28VCMMiYG91RvsNIh/B9Lb
cTLDBuskxSUgKgMDJcPJC5aMt0My9NGHYPQOK+8PrFnvu8/oACGXcFeBDJmcQrnOeTwq9sARom57
suHAsa8b8+bAETNVFS2QrLTegltvn8rIQbnW/6dukdnd9xvagbO64EGtQwQ7v/Ef46m+ANdzqMLh
0rl7Yu+mrdCOnbXwlll1+AleDC/29io56NKWMiuK6dB3e+QKhpxFZzGuO46Sv7LZU2s7eKkPavvk
gsxhZ5nep+H0Y53GuO+qrll4gc5gn36NGz8b4up0ZbBLosLZXmTVPDdkWg6WEwSJ3Zd7106TDWg+
7s20VQpawE9u/MHhr5F6ttA/7Hy5vfvvu3iksxy3YKctJtWxJ5tMH5vWP/ZO8Gg34042/P6eRDp6
KHLtqRo4ho+GKZm8KrX3ELWmiV9t7Y1rlF4pOlBuIgmehnxS4yka15Qv911AIh0/1M0gQ5M+Imuw
eF6CxFoeVGXtvfWalkXz654GAw6Fmj0NM0mbQh1nf08VxDT09f9v1gVkB7GYV86eBC+PEkG1tL/d
NhXTyJoXR1XJYtVjxbkE4bMcDn4pd+KcaWjtMC7C2u2shiK9W5fPzdLDgYTzz///tAPH1vOJYXAo
FYvd5b76xIqXqT7cHve9lPQ6rjZnCVCEDZnlMQeu5kCcJxsEK0EN3ShFT24dJGFjJawk2e1fe2+F
rr+mXVubJnBwYbWGvJ3KtGfjJ3covtw3tBZgbF/6U+cXQ+4OGHoujqC52lkjH0anv6Vh1noCYW3N
Yld4mcjHhci0LiT7NdNuSOptGz/dnv17Z8v1J6L/tfcCiqtody6xDdMXPwT2OuCHphBJEPZ5GMud
OPZuT/X1Z7Rw40fFokD+2OXST/pcnrq0Sa2vXtJBptA+7ymCmD7mega8cd7RsrbARzDLl2kCzQrE
5U5lvroiKSu+syUGQ9JTCqk8NVuFO+YTmdLCnV9Ju6ecYhr6+v83s58jaaO1Ouxy7tLEHwHin3cm
bVx+LfaQvgMXtYWhxXq44vDKw5SMkGX5OuSghT/GOwI/7yqyXLdZc+qVbz7lUYRtvvSP/hGd2yx1
PgYv7Xk+uNBhKT+wiziPGX+y70BZXH9Rd2xWx1YE6eAcehipiOts2+NhfveJ8zq05tjeUACGumBo
miPfemRZkRXn+LR8srJ7jkk8Zujpw8JmUXkufqKKn5V42WW8eDe4YlzNq0ceORaAnV3uncqzONUn
9+Qc9uVA318ajK+5cxs0+IEJ9kQf5wzCKyf/Y/QB18z0/qXRfLnrBbQYSNHlozgz8eywHYN5NxG9
rvk12L5xM140xIu4N+Zx6yVr7z1MvDyzGXfLwUpGy88ABEpqPGz7aif6XVf9P2Ecv6g5NvRHxlE4
65j39ZzG8qFFNTaySVL5JZQf/oba6U4eYNp2zc2pvQbgZ5nGPLD5g4iLlFbux6px0wLawkhkuqZN
e7LHG2C0As3bQdtOhGthi/DMdXCz7rSCLedxydzDeu6t5PYBZfomzcEJd7xisrBdwzKd8E5/aGzr
IOMgHVgENra/aunmttvs/Nq7MRhbpfn8WEIBoRqsLidhtoVHuddL+e8jwjs2oIOU+9Bry4WXfW6/
hsmWzVNaHXBPTLvHNWsymblpk7V4/x7TMttDdptMXRdZ8OY+mDtujXkEZti6/2f1X6NqSsrJTiZg
lxb1iXhnVu6xaxjsXFdamNDGpbytGHM+0oNlPTHnS9GH2bq9BOUL2ZU5eveUt//T6+ZETexJqDfk
ioznkFqPHoMSbhSdFvvTWu6yD5jMW+97A9PZtNAq7vL14hydbDgBHXw1b+dAL+AbvG3epo/RYoMV
NS6dIpg3LdvEGvFsuW1pzUQ2DuJhGr2d5kaDXetwcDVNrRPX8ZhDExLA1S4P7T2ApmloLQoU3SSq
QmDXaxGcgJl6jkrveHtxTENrvu9NUygjD/brOt1PBdFg3qr89tCGsBJpjt53VMil70XuVR4kjv90
w/rUh/XBIT9I+wqpKwiWOTvp17+SjO84v44Gr7ySM/BWwvlF2axV0oMZNzr4ohbx5wo1hDBKSio6
9tF3esVf16Gzxu/lHPDm6wZQUveqQMxQyKSJK6i2pSLsKufDVi0++TQrIUocI24BOsXEWxug2pE4
RgFhz4zhwRLkiQUpP9rMctrsyqfh3fPUgoM01JIMH4DiKRiKKW9F+VB4A9g49xLW61n83oJp+YVf
xbPVzMGUb3Q9gKM4tVyESeued5zrzLXcgisncDqQcuRkRjBupsMSl/eZrA5D73njbA50CXMw9Gcl
HfMGJcHbJmvwBh19TqNmAgDOn/JuxYNBYR+r+B5s3XVBtMTBIWvhOFaIWaMFjnksRdtLdnvWpq3U
wgPSDWmB62kCv9WS4Y0g66C+BJ2nndzKNLwWIojo24j3V0sp6cMm+LGNKAjN9gjeTGuuhQkf4nSE
FZ3MV7qcuLecHHdPvOdqbO/YuI4+F6Jxy6ZxZD4Py7epsxNImD7KufkCPqYdizEsjg5BX7ahdDYA
qHIbXYeUiNwvcZJJvhNDTcNrXgoep8Xf+Cbzgkdlstbj06pUtnQd2TkcDauvKzcESPNKsXnYXGIB
uiLyDbnfbbM0nLs6Cp3JgtE5cKe8rmi6kvlIJRhax+BI+xCcAuXO84Zpia5f9uayUUw+nsm8UObj
umVDgGN9nB9iK9hJ+E02pPlt46B8Q/1qzgGHfbL7NmucOleqSnm014Zo2gPNfx0QuQR9Wc+5g1dQ
xeSptcjOHpgWR/Pd2lnbJXTonEczcDbW9lfvzimx+evtLTbNXPPdtertYGgZXpUalm5x8egHe0zF
hpnr0HMaKl8UdSxzVUW5V09J4K+vwtlTSTEYp448l1VHPL+G1VidNz70Cygfyzj8NbOpyyjaTdOi
L/r7fEyHog9j3bi+yxCGrPC7b7dr2ortnqd0nCu6rgMsErxAm5R5yZrTatnoAVjSwo5Pt3fYYP46
CJ0vmwed2es2iIGkSKEupAehKg+CMyBjO0HU9COaC5clAcVnTGWOZAdMv2NaVe2Lat1kLLrs9neY
zElz42WJVgA0uMyRIz46KkqbeHhZubfjZwZH0FUe3BDEpLVDsAs+CBvdeQ2zmvF7OmSve6x5cbsF
TR2tFkLc1l2qxv+B/uG925FpYTQXHiGus82jJ/Nwaz8Av/IQROQSeHtklobhdQj66CmvB5oQU5fe
wbYg+WmpQ9DfmcXqKHR3jSsoSUBuxG6hobW045bykbNHe972noYNW6uj0a3Fc4MGqpa5CkcwqW0Q
OFrvoXPGxup8nFzOS1OEWJ0WHBgiis6g40tB7LpjlabFv/7/zdEIMhy0DYKfO3dcdiQbe60puJCd
vfY70/Ca2y6xp8Y4LGRe9cjcZPXUzWEm3fLrXS6rI9MXhzSQR0NKAlbqCIJ3wVTXrAEMo2YkSOSK
1K7didCmL9FOYM+iLPZHoCM2auWWTS6NL46QHDvc/hJDfNMR6yN422J/UHPuTevZK2myueJlHL/O
3l6fpamSooPWA+mwSNXblCsUQOfNeSwK9bEpou/TZiWLzbB67Oh4dupTmgg8TNz+MoNz6IB2NLmq
McQTer4229PizB8dZy8wGUpdOphdjBPhi1AYei3Bz/Wy1jyZnCqljkprL0zmZe98Nuy+qyXZAu3G
q1cjBx4n+2vbBU8gtAcH016N0LD7Oq7d7mu78CXyYJvRFzE3Hza5psRfh8Sfh507mmkfrp/2xtPx
JLe1q7Ver4Ddg6t6UNSp7PYWm1ZH83JcWyF6viHERqI5eAOIwRb3qSzrnQct08y1g3n2C86tARYU
2/SR0u2JLsHOO4RpaM2rJ4qyDdqycZsPlgNIPY+sv4cQEIFbp/LsJ0ntWsg5L0j43BUyzsJK7VWy
TQajHcmyawSnY7Wgglictjpg2SbmK1fit8aPv93eVUP+qyO0XRnIFjT/c77w5vvkDr8C/jGyvWNF
racWMsG3f8VgO/8BaW8UQmlqwf2ArC8BtfNt7E4+BMjuG15zXK/zJukrd4azludxU4fClqd49/Jk
KGDqOG2kdGHb9LCfGn1z7ojeqx+yAU+VAO9YrA6i/9DG94gKwKB0bs82DoWPs3rOryzIA6seG+9P
zbed8GDaB82H7YjVFlu9GWIF9oNC547d0cdYhDv7YDImzYcLCE5CNBDGpJYuc+b4gdD53MfxefLG
171ijukbNG+OVGkvfoE41C3lpVTLkZXNN+mSnavsv9Dmd4pFOoCbBjjHlmsg2jyWxPPyxR3B1V37
D4JWKVCmLGFd/eDI8Nwu1smKLeT5ynmph/Zh3dhxmHKQHewsqCFyES0CTGvjDuBmQVBU6qmL1bP0
9hCzhqH1FpxKOaXtCOQiwxCNZwaxWW43TnaXQ+r9NnJ07Xkcr/4+kgMP/Uttkddtdn/dHt4QGPWe
m5kIywlZiGw/LFKrZgeFsymlBQTBON/r9jXkHTr0fd1qB8ymNpK1uUo3oQ4g2h2ROi2H0VoOle8+
xT4bTre/yGDUOhB+9tECskYw6gUCTJ8hP6uOnkTkZ4A83heDdTD81A1DHIUWIks0vBaF+Fy09Fzu
8tmY7Enz/WHjfh0sI+pjiPVoF1+3U9XR/s710Zze6erQIwVV+dDxJ0W9w8SKR+XvvdmZll+7WC9j
OMfMwvBWT44Aqj/EJM7bdi8BMQ2vuTHZwv/ztbI82s6nuEoL8XLbcAzLruPWgCMGh4g1qLwmMnFY
/RcEbPeAxIZp64A1ySuIHE44i7w6Tu3VPhU1OGxjdrhv6tqpXfQOd1QlVD739Ny18XdbFnsXOdOy
XCPHmzzY6lxVuwQHnSOI80dWyAemLep+3p65aWGu/38zeuRwyJgz5Bt44UtBbJPG6Iqx63vYm5AD
2NePejN854Q0nv16yZ2A/SS+gAypJ7+5c3WPDvv1BzRf3fq59MteqjzmU5zRedzOK5snXKn5HrrD
BIjQ8WlVNDHC6l4hkVkSa3ZSPJ/iVRXK4+Qv5gMjMQzJMoe5O4n09q6Y9lxzYgiVRhYeMlXuV/GU
4KqNxImG90VPHaE2W54jKntUOa8s3D1bCE9CJhKvpWHo7sz//TTzPwB3L5hnrwpspPtte4piL8ET
TJw21D1NwZZK7j2soYDq7ebco4sR2P/BvE+0gdv11pJH6KDfYpWVeNlreRaxnTeZ97cEhB7/a8nE
qbu2tfADfTGgc5LHICQMgvveO/+DfG/darLnkqm8C8FtZpdQpKyk1x8Znq93KtKGekqkQ9gWjotQ
vS7Y93U8tw4YoLzfzNkO8YQKVBAdlHzsyJdV4KfV37ft+P3sBhv9v4smbIVTOlIyB7mB8H6szCrw
TKyiMNiefTk58cO6hER8uf1rhi3S4SqN9CEYQ9o1t7n/01miPl3CZa8cbjBpnbMQrb9uw4hr56Id
M1J+C+WSEgEt8YocJf9SzUs6wb5vf4kh5EQ6i+EwQ7+ZlzGEOH2B1nVgX6vxTGuRbKDYw0Mx9P3K
gxsMGWSed8KCYa90bEuzYunshsx5wFtCXtahioo/UDLF62YtoZUTJszihXtPhx4cNtT8qR/Wfglt
yCteSQDEeZ38prlACVbuJNYGY4i1gwGcH7a9TDOO5IIllt1mlrMX3UxDaxlcVAecSjWseW3b2ArA
J+c1dWJK9x7A/s3+/3txi2I9/vsKlB24KOVsPC98SVkUZdCrPlw7DSX9Kv0hs7AvCgjGtr6I9e+C
2t+8oj9S69z3Q9bNaiezMZi9Dm2kvCmFWxKVg7kp6Si7UPQToZEv2epvFljMuq5OqQqPt+3+/Wwk
0vGOqiVThCZXla9RBXlDiI6k7aZ4AqjmXhfQ+6h2O9LhjVYRBBurpzWPmvB5UV42dHHa18GFAKkX
lt6Z1N2jiH/XG8hPFzvlJNo5FU3bqkMdJZiWecgVYoj4zesPeNYZk3L8GPS4naN/1J7ZmbXjoQV0
qY79rIdkgR1+KMPfTvXJKgr3UHBvp0Zp2Fed+r/q2isEBisNoGwCcbNkqPuMN3Uax2Um5h76OlEy
3ln5jnRUJPd7AlBpv+a+Fx2C9lvoowBR+Int1Y+qCpMo2uOON32YduT0izWvjifWfKANuoR+ugE9
OWJJrcJ+lWRNKvs3aI12dtRgrzokrGocdwqFZedWHZ0X9DzhTWJ9hKzbTtLx/sU90nFhtS9UbKmS
5CF4zNt4TcbATSC6llpBn1bhKXLvSwojHSYWYIdqy6/cnNgTaHbs16D1PzuF/+e2Yxt2RYeK9Y5b
1cVGSQ5Q4xMhPxz/VyMXEEQGSe+gmeeKAxz2ygOm0zPUAvSs/LgP54rkFZjBqVsmYvhVor+qGOOE
2CqZeF67PEENdOfsNJwIOp+paupKKgvKqTZZ4cdU2dnkBD9ur53JCLQrt898j7PFc/IWyUy5/IjG
CAIvfrJGdUL7j3Y97cT669H7zqmjY8sUAx850jQH7Vbd86C+xGtxsIL6VZXf0a+24zKGpdLRZY1n
kZqIyAUO28oqX5zWcPh4e6HebySyI53htCzI2g692nIIH1ozy32IPPSoDINVaHxis1MHPyCGGFA3
4cIHrjkZmFjwmOj4DhtWnGWeJ2kSDeFCDkUPgbE23dRWRH8FcyvmZ1v5oxegWF6TCPlf2davvt/R
PUbyf5sj31l/HXGBWVqBE8Hb/WTOtkykLGvS+OAl8akDzH/YIVQx7IAOvQAJMUqMIX6mazLPfba6
nSPFYD6+ZqddYNeRIzyWl0KmVREnAifolaafvnIZ7XjavzW+dxZJR19stoNjhCOSLKk8TDlYyr+w
3/yBJ9cOkvYEEiyxc2EyrJMOxFAEnTEucVleQZF2iIYjb+udPOffYuh7X6Flv8QOo3LGfSL3P4Rx
0n6OP4hfAs0dVuo8Fx56KZMiIbtqHqacRwdlzBPx1GrXJI+eymf/6JybFBv/ZGfdsTruCVSb7FfX
SaViloVsOT7q01hBHkOcioy8+D/ps0DDoJXFn2/7ueGm4l037E1Ria2iHjcPvxO1/3ji4vbfxv5B
0Z0ypNHCtJuDVRWcIhT+32eUZ4nPcJ/dn93jdphSVMiy7tt9H6KdUyHtQYIt+joPEH1iyEBL8E6+
rtEevZ1pobRrhBp4aG0lxt9m0FlCuqh0v67Raxvc5/E6QqMrSMXKaqjzSG4JwICOm0f2sbSAalh2
Dj/DJ+hojIWQooegdZ2H1Uc5v7YTju3hUOydrQYf1xEZkSXw9IlaTu4L3KUhQWgFew/FpplrLh7a
ceeuBEPT/nNjpzYHUUzxpfb2ypLvTR3E777mBdCptLnr1P0lZsHrFj5DpO2Obb2OrDmAHfete5Un
ucxq7VC6A4krenX+0FX8rtSyJrhh7l2JTB+heUBp0ZZVVTNe5niAoH3kyvCrrNw9xW/T8JoDVCAl
Kwt/mS7hHLHMklV7YcGy7aQy72X/13XSDryRr3TmdSkvZYkLVF2XRdK7HUViVu15sOED9NMusrvY
JbaYLsPSxShqdz1aFeZ5Z6PfyyzxAfoJR4aW+INU/YX3je8fyt6t1qwkdG1TL2jZ5wmrFp3cEC1F
yQZeq24nAzEsnI7UWNZwCgAukZdwBFnW0hfiWJZdXlaAIdyOrIYv01Eawi4kiadZXqyqWX9GPlB8
glg8n5woSMPNvwiQCH/oVLlH6GPaKM3bA0iE0xkFp0vl+KCj8bhIpg0Z5u3PMY1+jTFvTjw8ohYj
CC2nCx6Fl2TtouClRxXjjkTnagbXbXoz+uYh34+ggHNxaGBfQpjBs0LHV3Z77tcV0FOd6+jXb3oz
OuFiaZdymi6EyENZzucCmlYeVwiH8bCkM1+8/PYvmVZJi1vg64kZ6lHDZQ2q7QBPpJ8bxxl3nOW9
eH79Di1U2ZNL526s5GVb+kNXzK+shQzxOrKHpmy/3/4Cg2P8B1Xp1Cvzpl5eOLO8tOKdyByr+psL
FN/u+wUtZkHxETw4SysvdVBPDy2erA6Dsy7nOuR/bv+CYZ30E7shlFvz5E8Xy3LQX3UVwSPLoYya
RHCX3xd69XM7nLqtadGMCZNFccT5iFa0b4CVnW9/gsGQdPSkFYWjWD13urTYBX8Vly3YI2cxrc71
/2+8wa27kK7UHsFMKuepS6ItWJevNWmayU37apLdH9pWdHi9/SUGg3I114YMilidCD8XsurSM5oN
4fTQV9XONhgWSmcVpRvwAO1cYaHc9SVccE8lzs7QhpnrSDWvCfDUwYfpwm1VnaQo2KlnaEz1ARPY
8QXT7LXFsUcaba3XTWBN71OrbT+UnO6EIsM264SigTWAPGEIpksjWI4KTZW5XpTbnf+8RWSP0dI0
fy3etQFFRjOv48Vy+vAjWyAKwVo27HyCaXQt3jEuRoIXH3lhYsATSj0sQ5tWaNm4z8l0cFozTlx2
K05MaHJPF4a3lCzoguHOvdXiXBFsxVRv0XSRNS3PXuhP2dyTPWSdYW10xNkiB9YjygW5HxbdZ6tl
kAuYO9p8vO21BuvRMWdTfFXRbnDU+G7fXYZhbI9bXVaPfklI2ofi9+2fMbiYjj1DydKpyquRqiiw
j5FVQgYCT3FttffWYlomLdhtrtvJZUEc7edR4ZVhazNWqTvICXAe6zgzK5Ye1N0xONoZD13YvFRy
2kmITOt//Z43QXoY+7XuJg/XhoVmi/SfynD4Mm/ta2MvO5V909JovtuUbAlLYSG8iRI92WCvfkBl
9J4W2Ova6L4LlRt/tnAGC+alW9C9lM1dsg0YWrtSjTWHhhStMXQhqs+8a9DHOASNs7P0pnXR/NYR
YSTRtYgTZSZTYg2oHZFgZ2xDJqoDzBaK29RaUNzXJEm5KHJrkckUDllcWJeFuvd5r441Q789WXEL
QOyX9aFUULSxyx9LUfwM8V56l+fqxGhVxbfeHuLhMoKducFLXQNSk6bYY88xbIJOr+qA5oL3E58u
XRDPaV3S6WcYk/7T7cmbRteOXXCKsFLhCfui5kad0GNYHwqy7ZxahpimA85cZ4zWcfWGS4ObpUWW
i/D5sfbZfUFHh5sF9jh0nuhxH6/nDE+n6UqH7PaymGau+WzcOu5IK9zCQHp6km39HAKTHTd74BhD
TNMpz+pgLb3BiYbL4jttMrP52JH12Yvpn2Xe0wIx7azmvPMsnX4q/fFS1r18Wmt3LsG9HI87yey7
ZWxIqOnEZxuEOVyXO+QygXaU9C+Ww0DS97MPp9cAHE+O82qT352URw9SANF83zEW6LxodGq5QzdF
LrxcP1k8ah7Hsg/uqoUEOq6sBTX8LAIcXROIHRIXtaOMhYA8BKjX70SL94shgU6rOtRNWaFCS4C9
XL97DIghScaH0Yu2D6EYPYRAsHsRZje/blvy+2YQ6EAza9uU2uYVR0RPHrpIgLyRlnvgm/ftONAh
ZWFY07mwcUAsNjRhfkunujTN60T3DqB/D7L/1isCHTjUVJU9zTaSL4cKL69XiA7ElTz5k3WpIFIG
2bg5sZo6E5F3kOUaHIjVHe5bOC0ELHMry2F2UOYh3XNY8+PY7FVCTcumHdvtME/j1iNbsigBa8VF
Chuqvr/ItFO5iN+t8gQ6Tmgtw9WVjOFsnUbnMAT1H9Et6P/dnERZzsPcySal8XAMOrlzmhusTMcK
IZt3IGfpigtQxySxh3VO0Sx91+Uk0EFCU4TOpXBDehZATeSjE3TRr9X39mAjpqlrxcJukaPkE50u
ZfO8DPyAi+7pLgvSYT0lAwAByvHIuKl18P0gY/zlvpG1U5upJZ62IZ4udB4gD81eytHaueobbDO6
LtObdDtylaJWw5BuQ2aM0PMKlsO5+TTfpZELAUMt1+4jWit7CsSlRvX3Y9QG45GhredsB3wn4r1/
doNO4H+/II4E4xaqN5eY/CmvGoZV8NyI6i6RD3yA5rwKPWihaLFAHjoLXO/n7ENCbmu/3Lez/4+z
b+muE2e6/kWsBUggmALnAnYcJ3GSdiasTtItcRH3+69/93n6G7jV1mF9ZBYPhE6pSiqVdu2tnNoW
y0prSCkSD8GXkw9am7CAcu6hwVUSM2GD85MIHG+i4k/WMNjotV2O1YhclUusFKTYgNrD4Pb0jQzb
CxmzyAZW8v7cNauqQlQzSGBNguZTkmd1QiVYEojxUvnZzgb2/nXEVcFjk2O4bbOaOGgYDbkVy+wJ
vweIk6gfz8d+gRK0ol39beb2mKyt8zF1n6ZGfqTiUEHc/Q9kbBOZuRqwvpGNEUR1QtCcyKAsvWic
nZ/3f4Bmp1RxY2ipcZptbafE3kBzuzkmAAsr3QOK6UZXwjY1K6dZbWtMlm4A/WT/hCej4P7Edb6j
hGw/841SEwXqDdxKdPOCxuMv/rKe7g+v2TKZErMrZMrlBpaixM+ceGbimjnGY+ZWEBrbu49ojKOi
wQyQ7wjkIlNC546E/kT4aS737sga86goMGtzaQpGnCkxwOvmQ9ykFdUzXg2O7ToqEGzu2oaUtYHa
pcd/8graexneOO6bXmeX25K8Oa0syAc5Mi2npHLkt2GxkbTne1yoOrPc/v5mbDRmQHlPYllNgFcX
aPqR7sU19l7idKPfftGb0e20ZB7JpinpZfnBFek5S/lD4zQ7htENrxyzYNtN22y5+aTjTsGULWCD
WLuz23in+5bXfUAJ17wDu79T9Xhj9ZrvchqAFwDjEbjk9u4WuqVVgtbaKHdWApdn24p0tWj8sBTm
p/uz1w2uhGzWppMHKTAUVQoy/GkVC/mrR7P/MY9XucWqSgxlLbC2Zg1dH39tQUW6sWFnN9PMXaUW
w0tnk5MKD/atO2cnaNXIS3Ur/N23jOYgVMnEHLANjx5arJMpX65Wmj9PaQwwxdM8l8ChL+POTVv3
I5TA9al1S+Fx3pboQmeNfBxM81jarVKKTbZET/KEczZjkNVrFvC4fD1mm9uPeROzbt41pjcv4MrA
C2flbxefAV9ix9vqAIiz2DtnuW4JlNhl4CobaL4hdvFEJRn7AiLS74tJ4lbKvyEBsJOP6JZAieAy
h/a3W2KL4LIdI+pT59RRqETdt5Vmf1CBrXgQcNDNKKcEuPyL0zvx4m1f8pzsbD+6ySsBDMnyTXqF
g1ykX79BpUYChb338K8ZW8X5rJR2lVsVOA83Pw/d1HssFiRT9+2iSRZUmI/jCeKBWmhK6rL92BF0
lNpz970ZIZ9YGdXOJU7jQSqnGG389ta6M0GqjMhQ1t0ZDehf3aFMLEN+AV/UzjaqWWQVytr5mVVk
Rt4nJetpAM7NX3g5lEB7HGIoRpVRhcMYXmn54JQEjMSxACttn8F6Hd1fCd3kb8v/JprXcTTIXJlT
Mi8y8VcRGL7/p+U6O8VvnRcpUbzhHndTiwdewa4/+qAtC4ZUvt6fum5sJXS9rENpKqUIrtUXl4JT
6zKwdK/5UDe6cvKa5KYbT+D/neW8Uicvgr7qd0pTOvdX4nYiUwkgN47G2bUetpye3WpJes8N3EZG
h4yjYl5ssFX6Xop0tnS8HxKOH3jGfIDyCe74H6gL85e+zHA6ZrZ7sRw5I5f1jgE4XBXpskluymzD
qvYO/dkZuRO63nRwUVWWsJJk0kOygxsEAbNMbVc/wYC210eiCSUV2VLY0GKXlQuzmMAvGnMoc+eF
5nsMZ5rtTNXAFrJvzdpu+kR4f1qQaLK2+YL6Zlg4IJ119zZNjdsTJWBTN11E1cNCklr5T4BVnc9b
Ox81kRKyZu4ZQMBaU+Kl4LDta6go9azPT5lhN8cOdJU0jG5L7nJjnRPa5DGa0862/+N+SOnWV4la
vliNC8kkXLPk/HubROjggAlks8dyrTG9ikH1QE1BaYGMB6BNJ/SgwfhMhrnZqe28N/qtu/lWJn+z
0Rt94w0t9oG4RttbAAl4EXaV2BMAem9Hu43u/Xt06o+WAdzAEuPB0H5gZi4fp9Karn5OoTO0uuTr
/TV4r6iP76hM2hDyHJp66ZzYbr1oRZeql/+epiwAUUFYokclM3/zYi9705jsP9zaWTmkrEfWVkOe
OpjLwozQcn9IOA4/5fbVNwtSM9tgxdI6sRyhDp72YWVCwUF8y50/Ck/iS+dJsJ1USLM8rhLVXVZy
iLR7NBYTHkAe+Tp25qs/9Sz9WOUA4fVBwQxr2Dn03wuU2yIpUT6LjYIv2aCx0/QXewSLlNmfNn+P
blu3LMrJXLhW7qAJ3Im3ovwLCtmipTvn8s1b1Ye228SVCHcHZ95S8OfGpS0Ctj0U07UtP9f+hbln
On2778LvvhnjK+rFuE8B+V781bqJTp27uDoXH/B2eF6jIRSnI5WJ20eUgJRe343F2lhgoTGDlT5Z
yw+x7CReun4k9XpMst50KZXWP21V//QjmWir2pJ/+pGgxPayY6ybh76zJM7No99EyZpuHJ2OwO3m
8RQXn9LX2895di4guE/IHKB3he5kNbpmMfXK3K0mZF3xNBg30XbeouJUh0aYnv/X7AhxuT240rvP
ubelUQI/y8am3jZ8pz9Z55vcFHrBywfnUp2ai9jjbNZslGrHDBTZzLor0CpYrxV0xb/L7aWzy4CB
T4lMbuR2lzkrDtQa8IPUrIryqq6462VxQdfIWv0LKIWjY+uvJlVzmqUdtzo7XsM1vHWgFp8M9J8u
ITpbkma3A1Xn0mp21aSV36Lz6tZiN/7tJf80Cva/itg+3zrs9j1as8eoCRZPpUd71JdjVs8vpnUd
0+2ZyN8L5GWneT4Pwx7FnsYDiLILsxr1/iEVeeyBTWekdeAXH/PeDVr5ujRZQL1k47/vr9J7qenN
AZQdGfpGmWQtEbHJ+3iseDTR4ZyPQ2CVvwe2J1mpCxyibM/WxAmgQjAdKIgubLACb/5aoFkVPdWB
y7FQogsE+aNff7XGzomg8ws1KQOt2UzWAftoCYVA0C1is3abgJ3G6KZ3ZrxW4cqD+1bUbUBqi9AI
lu+ZNfiW2YTWH01MQ8Bfr+5vowmLF3E1r3uUeZp0QAXJr0ZjjentQ8ZchZUd0kIGOXmh2Q4mTZMA
qEj5cgCGxe8wvm08tt5J9I+ms7PX6Ia+/f3NebCZtshdK0P4TEKGVSsgxulNdrS01Z4QgK5pX4XK
S5BfOy3vb8fbB/Lrn82APNlfvpOLcfmn3/Y3i9Kd3EwTPLaSm5lT4aRrWxaxmcmY39obBYjJahJO
9h/1vFNNvZ0t7xyj/1P0emO2tBEUzSmDHbfG8+p/qPjO5HWepER+B+ahbJJ1BmkA9i1PfzRD8yGr
h7+r4UiNHHuLytJaLNJK/WIUsb3aUUqLB9Ac7PiSjpVDBc07FRHMKSkOroknK++Cil06PBvX83Se
N+tJ0r9MVwa8qnYuYRrvVWH0ObEmtDAwEc9Zd6kpexBC/pgJ2UktNauswueLLjW55808Rg/A1Wxz
PEltB54qsAwqYavRcNrMlc9jkqZjaAEec2qc7hjtsKci56eMZVnTpTxO0ZdiD/OpxbsC6oYHJ3+z
11vvx310YfViQ+am/1j41WOdftrZs3UmV6K3cARvZMv+XyoMDblzGpnP9R+31nwnLKL91nzdl5Tz
PAWXnNcvCwdL63yugVjJyPP9H6EbWQliMZtka25uky9OZAzOyUj3ykm6M/t/offG9ARtI20PtXjo
QhomeKvLqRdfhhFdZVfZlSX7NDRl0Z88v7boZRjLhl7yUTT+A/UbOl8bPLCynWup7nxV0fYS+NWS
Dx56AMnftiyDbehOxP7TxLuVJ/sTyuyRnP+uUzdAE/XZdFjoyOXYRqlC8J2MNs3ibgIMEe11tY1g
4/RFGMZlI+vBT9wOmDemlksxW+iTF3hJXC69Pz0arL0stD2N/bBzR9LklCoMn1UWG+0FZEV4nAuM
NCDGA114mKfPHXkRkBzO250fozkVTeWch1odmVejLeMq+7G5IDbMxrAa5GmUj3O213qqcXwVml+N
85RVvC9jQB4/8NlZAmtFdnc/qnSni4rMN0e0e5lGn15zIa5dTqHOWITcsC9d117L+svYzKCYKs8L
QKj3P6k5XlRaWEJpmbqFxeOKy5DPuPjl3tnne919uuGVfaLqZVtkjWfElrltIN3rSV2vW7CUOWh6
o34l3Hi9/0N0C6Nk+p1jdY7b2DwG0v2hK6yr7+9Fyfs/gqmIfTY701pvsFFWFYCFmSdn+EXtvee0
9yfOVGB+57p2aRolj72tD80CZEmd3ImI91MtpsLyR7+cmDlLHnfsazacZYWqYeYFmXuE2cE1mQrK
B3S5awra8ph7TtiAXmu06c7c349mpuLvbdKSrbiZpfETZj5b05MYnicuwp7vhZvO8re/v9n9iGWM
bTNVPIZGD1hlrIBuv484I1Ph9z41zC1Nax7PCwsl+C5xB92xi27SypkuCjCZbGMqYgNJFV7TQlns
SSrq/FwJVigmlDy1DOPqLPlZcHZxujI0l2PaLExF19tFwcDJzbMYTPohtcAPxo6V3ZkKoy9Sh9C8
4XD0SURbhg7xZo+rSxNDKoier2ws54oVMaigg8L9bpif1u6F7lUrNcupsmmaNWugcZVhb6GgS15z
D6K/ftEdujwwFUkv5FDaSwq7eAa54rQKa7pE7qHec4S/SojpoQnO29qtiOtcBLJq8FJvRIciSIXT
VxVe6i2jy+JcVE99vXzo12ln6PczEqAF/x32E2/8MudlF+f1EM8biBtXO0zXMXJbM6wzUDtn+ZfB
2vNNnQMpATvyUubdkhrX1EUp0lpPBmmroNzS0C3aI6/Ut5VQQtcTgtsFK+q4IUuADjmUmI7JAjCV
UnmaiooL2zKuq9WCoK6Yfy6FP+yshcb91SdG4JtM1jE4qKj7S22incGaj22U6vuikVtlUfeCx6Nd
RW3LToW3J1qpm7WSNpPNzScKFFgMAsazsMvQF3vdAO/XepmKp7dKf1ga91aEl3nhb2GN/Xf6ME9g
tY2K3qrch7av6fQddJoF+wK19P6gSAxTofAT517rgq4lhurk5QZ2yF07GKpm5y6liQMVBc/a1pCt
heHLKcyNSzPJIPPPU/r50IahssyCtnHyU4F8IfUGdJxabjjnRna6P7hu7moMj0ZfVihaxeCQdsEz
4/3Jh7D391qVdcMr0dtC8WluGgzvG+g9cK5u87jS3+keTbLOXZXUGLpM0LLhsHzroidzckHrlJr0
UN7NVIR9IYrMFbedJydGKMRHpLLBIaOr8Hpg98UEfhxQaqXudbbZ89qYAWFLsMx7h7sm41Eh9h4e
bv1uqJu4Bn/YhkbcvjEiSE4e24JU6EE3D5XMa/yCZfqnP5+N7NjJrgINxMwqbt9mLic/Lofp1ECl
3Vn2Oj80HqkiDQpCxwkkP3Vc1+UL8T8N3IpmR0YucNn3V1fjlP/BF9CpX28vCjHtHB46HJSFeZfv
DK5bVyVes8EYUA5sm3jkNMw7NBGOAXV+35+5bnAlWmWO4khtd2U8LtlEor7achaRwa/ah7oskEvc
/4zOQErUppyMoAHI0rhEYbNgy1nuSk9pSmxMxRMs6GjjaSpSaEfmF+Cy09wImCkuKzDf9dad0FJR
9A94XYqGtowO/R4VXjAY3uqD9LSJ7bR7YK7xVG5/3h9ZsyAqtsAicrbQWZjGOIbT0HOLLGgMYob+
tofy0H3hFiZvboojrrWTn2Hua/ll9L8V1hKU4tf92WvWWcUQQCxALLZTNnEG+r3AYRYU+oyXY2Pf
vvlm3lXty9T0ZBMPFe7+c519d4Y99jLdvMm/xy7SxTOgSIX1tD7MzSe2R9z5vq0dtQa2lfa09uXk
xY2czrTgUdrOsW0P1/smeX9nc9SCl50SP8vRihrTbPwI9ZbTPPsvg0nOPUhB739C9wuUDYIzEFKi
cpwnOSUfaFpDViM/tfZeIqUbXtkYejEDbelK/ALPDNdujlAOj/A6dLo/+/cNRNVqVzNDVmkQdp7g
2SaW5Zem+0JMqwi9Er1Qxz5xS37fuCVfwXDOpZUnc+M+ie+kWgNHjCGE2Xdyzfd9k6qFL7MQxLAq
aMaV1AB8YcUTaWEWXXR/+u8vAFWrXoyB1ipvGyPOs2YIGkoh19i8rE51vj++bgVu331jHpkOazZU
WIGc+nlQTk5UD00RdgUNzXrb+RHv34LRpfLvj7Qd8XoEQ45u79+dD6JuLIIJrs8M4AtRP9tg+/Wm
dGfBdRZT9oqmWri7FVWWVKCF8fMbaMmNesPd+S06gynHvQnVgkGYNotdtj0O6a+qiex0+2wUe2fx
+8VIqkrZzDnlPZ+w4iL9aPiv+XbTZvu0iKQ+qMJB1eqYtbRNWqLvLV6NNDSHMrLaOpxlv+NTmhVQ
K2SGha4xz2yNWC52aLVG2OLhzvP46b7L6oZXItrh6+KOojfiGSJF5uJBEbw/jcOenLlueOXCvbot
5xaF/b0NjKs2hJdnGq3+3vVON/zNr94EXDWi7RA9FV6MzreTNbNHF5eYta52kBQa9/xPmYyDC6+a
wXQrzSWcUi8yZA++sbI/Z3z5cX8BbmH7X7QGVetlgtk+E44lkizvosbrXzNm/31saCV4R3P1hsz3
eGKY3c85W9BzQrq9q6/O9EroGqDSs6SJlR3KPvQyOxqzNEzZnl/qzKIcxaJpU/Srdhi+KoqAUPba
rMdudzhs/+010I6fHLFM8Pksf3Tx7pj3e+8qGquoZTF/3AQdKkw7q4tvzjLwwPXap9kWn+4vqW58
JVxBIVLzYihEAjnzSya8X2UzhrQ5hvygKudEN0kuRoZXP3Psoiw3o87d02DXzVwJ1YyLsuVLJpKB
OfZIgk60Q/syEbBDvZr9tpg792tNzKrlJGFSo++gPAApxr+WEYyt9VO3vjB+KOmnaq3Nahw2+PgX
F4b/m7T8z6w8wkbvmlSts7mTIbdpgvHryg/HZjhX/Ejz6G1oJVhNPokK4l83t+nrc8rN16bbxYXp
VlYJVUMac2b0OU+avjzVM9oih+xhGMzzMZdXonWtO3eY/d4DwNA8L6kb4cec0t0Snmb2ahnMTAc7
T5eSJ2Iwk1VAiHQApmra22t0wysBmwtquaxNjTid6otLCR6Kl6sw9pQ7NdukWgcD29oqZEpFUrRO
3YagNM/w+DfYexmzbnwlalE5rWoUq4qE9d4TNBL+9HDcHsst1UpYRmdwaNmuSFjWhFvWn5esC1LD
ju77zc3C7xysaiVspFLWjl8XySzz2OiWs2ssgaiAKxf+17JKzGWPsFW3xso5ywrfyonXerGbz2GN
e12xQVWH7qEYNDua2mID4eXeWSnu1X3lxlm+AjCMTBPqhJ9gBuvgYihBzIultyA1D0eqjezK5oJc
i1lkUb3N+bFAVjtuOPgSPavGzkzFHJqcRnxwgiXdEwDSrIJaGmMpszY5ujh60cLoSLSMTD9m52A+
ohbBvM6eymFEILROWkZLA0K51jJ3DhXd1JUsuWysPOs824h70QZiLa+gYgm3Zg/7qhteCWIgd/ic
ZxjezMSFGeWTTRBo9V77iWaPUOtgbbn5oLJ1vLge2ZM7sj5osv6gZW7ffJPgj/aQprzA1Edzg5rX
Fs2TFbiiudzfI3SWUSK3HuliFQWO3I24gGylF9uxA7TA7ni8zjLKsbvVeVlBhgO3TXt94MJ6MLZh
Z2jdzJV47Yd0SEvI2cV4frqi7PMR9Kd/mZP5/ZhhlEPXYmCmNzcMnzpAuFrsPLrmS2Ps9TdrZq8S
TuQdxIQLtopEDu2VFf05ByK1MrNjVSSVcqJ2jFlUrevFvqwuqVsmqbEH+tLNXAnVJisz5uIdK0bf
QzIA0ZRazYU5zrFtWOWXWKy2d4yq8WNU7iLTaM9TIS5DM58OLatKLgGmAHu01sqPvY48brUbUmY8
9iXbCafbhvLOkauKrfgZKSzXlX5s5v1DN9rByviDhMp6Ox3DIlGqROzU1y1UdWGg25W86KZLRc0d
42iiVZVY6VpQYTQs9+PJbnHEtqdhbHcMoxtaidbcbW2jheZjPLtrtNjWaS2PhpISqTZtRVNDeyae
puokQFk0ZOWTFPb1vsdollTlluBjYSxQ//bjqsdbmT8GM17OOjB7bn8c+4CSIM+F7EfptT5qso+C
XVxzDgZ+bp1j5RWVYmKpyg5NeFhUP83PvTeiVjrhzez+3DWbgdoM2RdmU/IRthez9ZOk1qni5l9r
v1fp1dn+9tk3h99WduY8W4jWyfmcFc8Onv/H9THdO0I0Tqm2QTLo1FukwNLOI8gl5ynuR3fndNIN
rURpb2VpmuGhOxkz0PAWXQzZiOi+zXVDK2dq2RLeZF3BEzn1fRe3Tj93l83tDXosVtUGx7wq3WGQ
MEsB5E7uWJfC6XaG1vmLEqsSnEdd1/fYvMSGWK0jXFKi3jqiCIdbvtq/WDT1ygzcleNpHftPhRDG
D6BOna/VnPff7lufvb/Dq22LdQsluG3hPAH9/yXt14DO9efKTcMmXyJ0iB1q4qFq0yLKN0Qga80S
00k/t65hBtUm92p0Gg9SOxYHIye2lXkisdshMjv/zHbzGt3QSsQuKA7dCBH82K7p+rq6ToFOXyL7
HZo9jf+ozYokE7wDH4dIUtcMHXMLh5qf0cwc3l9czX6jdidWvUXRd2SIpBJZkm/O0zTbD4PXPDal
c7r/CZ2BlOidWsZyOa1tDGrM6nVZB/uH8P10p2VFN7pyzBoDksqBTEs8dv72NNSZdSppKXfmrrO+
Er3c8TfeU5xUzBdh42dAe6FuMe2x+GmGVxsUKaWZky8ZhLKkfa7dFaQ/1dXg686WrBteOWdZPnjo
qRFgK6qmc2XPHxxOLxCh2im7akyvtiMOA13Q7Y7hl3ENCe6WojWj+z6jm/nNXd8cg6nTe3adYejU
GCOjHkLJjPO6HNw11X7EZUT3kW1YflxvHB1x85UwM7DA/3J/9jrD3P7+ZvamXAT3IBudyHnNQqgP
rkFVu1/vD64zjXLOog6dC8fOmqQzfDPg0jACd/Qjuxh3Tizd7JV43SQoYSFYiYze6MPWNOLJXXb2
eN3clWDt89nNUf+DwhRY9KWofq5rfmosfmyvVJsRPdO0UZSGaUYQCOQAIC5F82szxy/3La8xjNpf
CHky0VoNZs+8zxa3ArELoNfswmr34EQ3A8K9Zp2IzYpccK1X9lCEq8lwaeN/35/9LejfuaipCj7C
kbgxAN+YePW3yXoW5GvvPmZpYssf4JHfyY41QAW1gVCsDVhJRt4kTk/P9RobBv9KjO2DsckESXMg
wXfVCnls71ebCP1KGLZs8TAD9SOQ+iAT/2B2fRrdN5huuW9/fxPFoA6dpDVguW1kJUGVF+jw64dj
PRNURU6hXJw2a1fWyTbUJMjrrg4JSLZ2jnXd3JUYpkVTrUBogkKlsc/ItS6rc4TbExmnKutj9Whp
Shn46TNvOE8jnvfL7VtLi48LdV/vW16zTZjKqTvnTrFWhoFwuLGkg60VTKg/23T9fGR4ooKmWjSf
LoW73Bj2h+s6svNQU3RqLof8hqg9grxb7LEbsPs7lXPB4/BHsCntEG+8v08QFSpFt3V0s36rk541
ICwrg1og2SxAjbxjmvc3CaKipYQ12TwDsgXcMZ+F/eyPKOz2nzuZWHPM20P7KFG7Bc3JMUdDwkBD
D9Ii5zm36pf7K6vByhIVKLVk1J7MXsokLVd0CRafCvuFDCCDzcJlgGL8KpM6Lc9m8UkOf93/pm5N
lPPYKWqoejRjkWwgFlusKuSr/NS5TjizPVmI96OZ+Eo0CwTw4qXYVUk1BdWyvVSd9fX+7HVDKyey
tK10bry0TlzTjXOLfwO6eOc01hlGiWIbDM+O53o1fGcYQOBijEEG+rWEGPmrLG33EGCHqGCprvLK
fpN9DV3D9jzwPMwn96O/uhcoTe38Eo2R1LbCHq8dxZgPeAiq08fc9T+k1bH7F1FbCtm6ptnsVnBL
GETKb7lMY7tCgsSO8RASta2wzdk4sBkhQcAGufrWg8Q9o+jMsOrkadlG8N5+mEDJccifVPhUhdpD
6nldnVSDOJXMP3W7kuTvnwpERU3VKbczSrAKNihdM+DKipVEjbVHxa9xV7XTcHRWY1sJ/MjrsxC7
YDB6H4f5z7X8475ldNNXgjjNG2O1UuwTvlEkNxIt3ohHbhyDexC1qdD2hG9t3GmSqUsvVTo8+/kR
tXbXJCp2SmTD4tcjfNQsVj/w2byex7bb65HW2EWFT7UERGJywsQdr74it4jqzD6XZG9ZdcMrd+Be
jm27QW45WdzhhC4wPBWzaLTmnTuwbvhb0exNkkik41j1MFdJXz8T75WuT+2ew2h2HbW7ELS8fVn7
ZpUIOUY5R/Vw2uMa0A19+zVvZi2zdMGhtVVJ7dHAGbvzyvceD3QGuX3yzdBdu3mArvoiMUv2VDE3
TFvztW6PcRGS/wCmqoly0qxVArNHwizO+a6n6IyiBGjd8pmUPZZyki+u257r+aiTKIds6g/ubJRu
k3h54QWtmL81dVsH9uqZwf3N5f0aLaoVitVFDuEWl1aJTz5bzSsEVIOCf6bs15L/uv8FzbqqmCmQ
AgrGrKVKxhZtGCnKtFN73tI9NRHND1D7B9GZyGcXzRKJLJIyA/UF/z1VD4bz2tOd3FmT2qqwKWaz
TLg9fD6zXiYaDsaDYC9i/ZiRiLBuZx00PqQ2EY4AGFXdgMOWkuJrSWoR9Fx+P7YCStA6Dh6hN3bz
z1k8DuhQcTMz7LY9gSfdAiuBOy6NGMcVC0zn4kQW+VCaNDLyced9XrfASpps+fVA2hLlfa8hZ2LI
ywxgXAERTW/LvrvE3WtV1P0MJYrBDF7bk2VjQwZ79MzzwJdQ7QGP7P1F0GQJrhLKmb02C2mwKS/k
N19fKutruY4BKM3C++Prpq8EstOACzXfMH2j+VC6H5bml8sP3aqJCpaqqG2Py4qhHfq5qD5Di7ce
n+/PWmMVFSkl/QXkV5ATSYz5C6GPVft9qPqgO7j3qD2DqEI4zOMwekUeTetLQaJR7rilJmBV/uGy
BaWSYNgVjOpHunkh7ffeQzUrqUKkeGblsjGyNmnbBi2U83k27GfK2pf7JtcNr4QrNygDDW/aJJXt
niw3C61Cgj1BXO4Pr1tRJVw9sAF6pdNkCW8lOixMhKr70rRFZBs8uv8JnemVSB1xVx8q0wXMYFgu
xOFfu6I+6I9KlK6jCXVmOiJ1ql7n4qFunaAF+3b99djMlSBN57yAeHGfJYxmvntd8J/60e+r9oja
OjJuFSvlZ1PtgTwPLXEQIQy61LaDdKN/G3LeI6PVuI8KlzIIsF5pa8nEafInV/yVL2ZMumPPrejU
+Hc6Iiq5zpMJ+5OMBq1Rht581DQ3h32TX84S1ZCMIKw2m12hgHqy1ikgzt4rtIbVjahwqdZmaJ3P
cYKLwYnaujmz+g+jqKMG4m+8m/Ep99EQsWzSnR1ItxJKIHuW70iW2xIq7OLcoc9IpGPUOtbpvq/q
SmIqeqoiLFuGtpaJJ587+rvw6Qla6ad2Ew/+VH+ocha4BfvcDsupKded2NZsHyquSmS1sw3jKBMm
vb8oRcrSXVwbJNWE7D32aLYPqsR4N80p9JLhCBMVkST+D9vle88YurGVAPfHZm1QwZVQDfPDbF5+
s806dgqr4CrhTbg6C3S7UrQMjr44zWSLID90vr/cGm9StXuAWC4ouMaxc8CbZtu8GnjhrJw9JI5u
eCWwuZdnkITjaTzba9T0LG7b/iLzbWf2Grur4CpjIwOldiOTggds+TzvpT66cW8/582msRY+VGjc
qkVL661z1kQniW2te/hQ3ei3v78ZHc31k98WmHVlrT9KUWeRI7e9zn1NJKl88puzjIsAniQxUJEf
0Gxq4sL+aM7HrnUqi7xXk3Tr1rxN/C1HI483RtM6PZnL5O4kzDqPUcLULAvPswrUX+pqvuSlFUHy
8pPvdzsn/Xu2d6Depzik7JG7QYPBTkCFDy51o9yg37hL8PTe5G+j3xblzcpmOWdpB/7mZO2nhxWs
Y0aXxz1e3P//g/U2vOKWZKjKrLFtkgw5quR1G4yZ/7RMewoButkrfunkdLFN6ZOkHcQTbR9ae3qu
rP7ATeU2eSVDRDVzqVy0Eicrq7+5g/XNTPmVjXsPE7rJK9mhZTI7bSdKEj6tkdvTDy2tQ3Br75T0
3wur2+wVt3RZ3qSDOdtJCmArc9Fk4Po/DJRo/LTfKTjofoFyiKCRVZZ5UcD8FXpqKnmiIILc+B5x
hcbz1RyxbdqFTkuJs3V1+yjj/RCWZnaEBAD2UfNDv71pwNTETsggr3PpXk0OpbYsvx7yfDVBnFFD
Lh2CwJrT+TRP6CJuQbpU7Z2COtsocYuKpg+5z4okDTXOM89OxKoPXIxuhlFitjI5iB5uhvFs8JAy
MJ4s+ZWTz+7UH9sVVEQ97v/ICRdqJ11vJlZTX2dvu/rm/3F2JUuW2kr0i4gAgQTaAneArq7qrh7s
7g1hP9tinsX09e/gVVldukSwuYu7EJCpTEmpk+ccNeVy5C4VB7J/gBK3Lvj23awzSSxZmgX9YiPt
tDmqkcuY+B40g7HhQZ/oUC3L1TGb+mCbq3OJEs+d2OaVSCRqp3CfoUwWt9MRb7FuaCWW85JXDYAa
+KKSxqSESmpzTj4W+un/XQCMqUwgtFMihql581rHt+ozZ1T4Qd0ITt7mpl3bOjEIB543aLbNpfld
gMUPjKnXx1GmMYy6GWQNlL25x+e4r6+GYfm9OBL6042sLLsDKCYXTxgzQD1bkK8rEK/1uemv7gF5
YubuUBXIayzxG9lEBc2+z1l1MrxUxSHI1ieraS5IPdCmdfgaZg77H/q7D15/t8A74aUi7AFok03t
dXh9YX8uGjAhu8W9K4rbOOOwvYkD6JPuMUoUlyAzyLoqmZH9fwPuoM++tvT3oQQtMjkIWM0Kqe4M
k1G4YM3HhzR9mwagHip9L8m/iqqwwslbDhYC3URSYjcdhcgH27RjU1ifiZmNgVHkR7ci75X89xBT
otfixoLmpNpCWbIJnemlNqCSBF7Uafqj7a5UHqkjaj5CBeHPQycg99fhI/rBvhWk+gGGiSM4kcYP
Kvy+FRyiBmPmxF22/TWT7pIV5ndnkM/22WhWofdVUdRmW7dWnG0snKb16vVHOnU60ygrsXCk0eHl
l9guMPl9Y82taAUk4cT1KzxMlNV4SoXTF2hsixurvltl9rPPnFsp2LnZqYLvV0oHa2w9Ox4GEpZN
9yKIeRDAOsMoAby0diVBJGftNcTPhDchJDoO0r5m46mKAbU51NoGwNbjPpMsyOv104BDTNhO7cHO
VpN8iBK0k9fZKwD9VlwPaUizb4P5uztkHxIXYMaj2NV9hBK7dZIYYH5Dmi6mDkIUSQppaddq/HKp
m+Dx8qh5hIq+l16TAXiA3JNDojaxm6/5Ii4GP0qgGg+rYkC0G5Ksm0ac7kzQNHT9ZIbVRI4axXQv
r6zAGYS3PeCS7Fju8FHsR5sSzXosuz22jcbFqh4Q2lEbJIHGigeUYmYUTSr2pRezvyY88NojAmXd
R+z/vzlf10nL57kZ7Nim5XWuXL+cWTQa6UEg6D5i98yb4e1sbbdmwDydLIaqz0cJLNIiCpQgfojm
6MpX9w1KII+rXVLQb2Ci5uO9cadrmppfvNU9SEG64ZV9s5g7mlfAPMSJ693msQ+TKflqFEctIprV
5d+q8RsTVeB/GNc8sWMCYeLN/UtU6x+e+w+hR9hF3fsrcTyzrTWH2SPQQu9+b6vWF+34uzUcXQdo
gkzF5C8lKyf4GTOoqD+2In8C2u1g9mjeXAXlZzOlqb24cKwLftKiasYwSzYSjLlzhr8Cy5eKyc+7
fMzkhkw9OiXYxvL6m8FBXIq4O0qjOvvsfn/j3wan1MaY8t2/+7mrGeiHOWfruUVMBeA3W80hWIDJ
OZqDeSNG7l2YVx+sMjr7K9Fb9LLKl7KyY2bZUZu1Pjikom0uDzKcbnglbhs7c73JxdEO5eD7Zua+
kxUfVmTqxwlUN7wSty2vLQ64D0oQlvGx4umP0oaENbhFzw2vLMHWNI6ibzM7pj25lQ6YjVfvJ4es
1bnhlag1t94S3iLt2GiW2FqIz8zhCsqng0PS+8b5FYHPynScXIriXsNeTcDLhxpIDWrS18ev/35W
+wWCn2Ud61KB+g8tmxc6l5BxmP7I2yZwq6PE+X5g/QLFJ4M1DCszSDzVBe6dpMlTL0A52jr5CUrg
uis68JsOs5907VMxZ1E1pBdJwGef2F8fW+n95fEXHH5rOZJTiWNLtvL6Aqps6lObogmxHv9cK5yV
HNIf4WZ05lKCOUMhOs1zeNyrB9MfnHwKbTLIg/mkG12J5ZJmq5WO8LfM24/5JpogY10VPjaTbjKR
/6ZQp8SFApSxkIdALBp6RfEZ4nJ1QOH+a9NbR8uN7huUiCbScEFygcNqA0ajEMK+XbA62bfH36AL
OCWeM8mr1sIFbNzl+V/jNH3tFyCcASg9yBcaG6kg/MSRoqlmnMNmKHmggOh8aIy+8a0u/QRlgIOK
hMZCKgwfdzFi9tbeihcIrwUT4sOvuqE+cPO7N/+U/wLFB0M/3bIZW14xDs+Y/0GR/GZX2x3dQbcJ
O+AOXa6C3jPLPjdrVWQ+OhWzMrWZE+dWHQ3ucpHmX4/drbPUPg3erPouX43esvApjmd8IEx+hvjP
gZk0M0lF4WeE1BziHU6MusoFjeOXzRlisVonJ5ISyY5bQy1hwH5lbPOPpbH6lnCf0b4AkeEz4Ofd
z0o817ZtQLMFBRWa0wpc06JqppAlKKkd+PX9stMvUHw6GdQYRrkf7Z2PaxaX2xBvKfOLAkLPc+JP
yRltm/1TlLA2Guwe+20EiHJc+9uUsj9t050OTh6aSaQC8zdaZMVIJ1x+5p2x+Vm+5M9mNowH2ztN
ylAlf5J1cDzLnrH62DLqzSdIL23QZwQh7pp/PhUGKrXptmQ5XTvMVeIWH+vELv1hon8+Hlv3+vv/
b0Jsdqg3m2i4gK5wGhAxxU6yfRtRpZis5p/Hj9DMI5XWdKA2sKvI27HpQYVnKwLu/jTXXX+jgC7Y
z2b93+PnaEJa5TdtR8Nw6wSfAghhIDtxGyAc0qVHHPW64ZWQdhmV2+R0a7xhg82t6pYBBTwZw8E+
/v37LFvlOZ3LdOIgDLXiYqn9DNcRWfep6v7Y3NpfGmwE8trHKxyEtu5hyiI9k35pxr2ikNjy0pvV
HTjsIK9QIlmhBAy19VL8U52iGUd4q6h+z6i9urVtlOCZBGGx87wWZQjw27lUrkL6+34DMGCE36eJ
3tetfFlQ4Wxn98vjaaXJHyqkfy0KB5zLeHvpFf/kYvpr6LaD3KGZUiqWn4OhHhdzDVaJuYs4KS8U
zLyMiIOWQt3wSmxTb0Xx0dqwQpT8ObV40E35cz6fXIBUEtSuds1qmFBz6aFWnARDV3rEz02gtg4c
q9vKqDyoGR/sGbxyVrx5W1D2FCqiP8Z+uuS9h/pRfVn6760hfLIdXcHqLKbEuNGbY5aYKKWKNbkK
EBgAshSRfjuIcd3wypJtcDCC2zP8bZHtCjGysMPVuG0clWF0M1WJahd6HLJZKifmtHcvppnbN9Jb
R7dDmpVC5UD1XEjETIvpxNk4Pm3DHFSz97oAtZpZ5yr+v0D78ykdskbuocaWwGZuIAdyFeyohVTz
BSq8n+aGXJlXUODvWSBSeBiEt6lDP0rzj8e5QuNgFcbVi74pawM2YsaAJsAhaK32idrtQdrWfYAS
0MzcXNcbKRxcyHiVMxQnijiX/+PJGDz+AM0UUqFck01qz62AdIUI+KtY7U/saH3Tjbz//2ajMbCE
8SbBJqYymz+z3v5gUjt8/NI6qytRm2RoTuIeToULZzFK16HI5jDrjw7OuuGVqLUGdFY0C3fiDezd
0NWMUnu9AQt4cPenc6oStfOUJriaM3an9nFdU382xRfa/S0O11/dE5TtdTuDFc5lAqdmOYPQEiVa
mVS/FVt+tZMzOr5Y41UY14JSPshn90W4FLXfQCu8acwPkEc/NzFVIBdIsMttavENtctnH10dzJ/S
5qD+q/GwCuNqcdC0LMh3Ad9dv+aDha665XUoj3ZbmgKVyozalLJ1jQG2ger2z3wgF3NN740tXlpJ
Ahu87Y/DQONmFdKVOhC3QReQEw9rcd3E5g8N/WixKqiT5WAB0wSxiulCF7KxCmOlsTcX33gxlCEr
yblbNFtFdNV83LibIBDmOo/QTu0XXvdJbEdQQJ0XlDDOyk2OxEy3uJkbSI3mdw5ESy24P3r8Yrve
QXVH5wUlnItxw7Gja2ncDK+8CJrqhbIPtnHgAN1MVUK5c2sjqVgDB1iTb7TyNhsQXMiOeM41/lXB
XAZzpsTBPQWOUEnu18bWgN2+P2rWsfaE/CuoyFaBXNS2upGgHyt2hp2OHJznOI7n/zjbBlFWEx3Q
5Vb0t3rtHN+gy+8JzrvYEldN4CTZcnUtyc6ZUaVW7YzBZd3m0HiejJja8w2n3jvL+4OSg8ZLKvYr
mytzy9yRxrxs/J58q9Gea/x4HOW6sff/36yjINTf+0Ixv9aOB6PDv2CLEW61/eXx8LoZsP//ZvjR
XnFKd+CiNZ35hSW9vIxu8/p4cN277/PizeANo80CyBpgiOv4XbT2eEvt1LsBjTL8fPwE3esrQb4S
qJxU9YhapOgd5yIM4QB1wRLjaAum+wQlvJ0p59yysQ4N0+Yb3XYt2+qVzvVR0U03vhLgjQtuOdOp
nTi18nvW1eE8LtesOaq0aYZXIV4jH5spLzMkwYaXOPEP6Chc8i0sveRgC6zxwC84r5l2EJc0adzP
+UeSVHcoFF0eO1f38ntmfzN9cN7M85ku+0G/93GyRZ/Ej8w6kjjUvfie0N+M3g65KaHzg/NN7QbD
1l5sdgTg0A29f9CboVdI2+KkzIC/KkUrfMeRzd+ulHl9sPLrDLM/9834lr2B67CrgBqW461J+s9W
RnyoGRwsabrXV8LWsIqGDzMwOhvP713TpVenImcUHrBxVFFeNWeGnRRwajOI61R6l9UbrqtxhHPX
mUaJ11XMZZJ7E41pagZkzSILmIR5Oupe0A2vhGuxOd5gbBaOHmsXuDa/9RsJSSfOLSQqtGuhSbLN
dbGhQDSEPbduYK370HrTp1MB9Qu0S84m+LJQwTFT+VJXaQRGgHvrkuvj4TU7LpVYFURiNK3E5MSm
FHbYQUH04rB8/CSN3Lw49ZBIn5HpiCtQs/FSoV7zmHpFOpZbPAPhAiUwSMpvXwQ284vlnFtdVL7V
ovLAPAC2tjhN2IWK8o4G0ctjW2lizFJCuCj4asoGKIVOpFvALXf2LWM9t935dz/2Jj9Ui9uCChVZ
n5Sd5YOXHftSjpYh7wgtrnt7ZdldknJzcaZfQF5mWv6SO4M/rcXB6Uw3uBLCrK63pUaZJuYVuXBS
X6upPmkYJXxHWnR2gtuVuO9tJ/2dcDtrL4m0G+vJExxN34+d+36WAAPqf/Nz6uaiSm0Dhadaxn2D
S/eFRaQ7Oji9X80n6q31tDUeQMkorXiF16DDPm8vVQt8uElbVOcMuwinrYDfp6b/mlfbGYFMZO5f
MGvOaCYEMQ5YYhWK5kvhkWhlY3jGZrYKW3O8sR8Yb1lMu+7j2v0xLOROnXPdGbhN/K9HJLGnrvbg
eLNJ/JEBWt/+Ac2Sg2B+39+2Sh9rWvYAisOSxStUGmsDNG+W87HKj/agmkynwtXMdSBzu7rA7JTe
xy4Zbl0pY8NYA7Mjp2asbSrpSOYJQF/QoYkHmbxy+kcJgFO/nmpaRFfEf42fzVaZ4HwJuGBjXLzK
+SydNJqc9UJkce6UpCpuG7Mj3JokNIby1X11GhDls7uRHjXW6xyspKRuycClUGLD5WZDILL12pH+
AhXUk/NHyRdeZxV9Z6BQvRZNgHuC2zB6gfDkqWsnohLH5nmPmqOHeyGozP2eFsln9FZ9mGvjYNl/
3zhEJY7FIR/wkwVzh5rs0+RK4PrEpTWWb48Tw/uzHxKz/509zmSWY2PlayzM9YoSkV+W44VU7d3j
R9rOui/YH/1mveTY8XJBChbbNgcFtB0wqITP69FxQDf8/v+b4a2OdNCowhnbKrzITBm2vclfrm1c
HhtIN7wSu2tdQqFqSRkKLHlsJT3oP5aY8flgzdTZX4neWhK5dUO2xkljXyDN5jdNOvliHl76qf5+
7hOU/UQmu0q0LSqmc1s99dLCYpleoLB+sLbslvi1DkVUaW3Oqw1odIC522q6glQ3BZy+PKpy7fNQ
HZyZUIT9r3fFXFG2uVUbGeg8C0CAeuUy8edu6ANXdndvOEdJ4Kq93+NKR4oe1zbaMhkmfRnWEMNJ
D4lE/93VvvchShbKMms2bHOTkUcmP2m/r8UtdavIytJwzsUruh4+Udy8OlV/kUt5p14Zo1Xkyqws
aL30xGSGNdV7hWIqV3vhvANieqj9wl2C1Ss7X1DnxNl5f8COWnkTjJlVlfbqGF2EetQ1S7pQQkGk
rc5pKLjq1UIvhh51hVVGaK7zM7TJppId7Ivfi/P9zZUstfSFRXtcH0QmEMFrOcRAIV28kp20/P7Y
N4ZZhpZsbgLLV3V277IyKFd+r+SZW7X97ZUsZUjaEgbwY2Q4q1/W+Ye1ssP5pDyiq14mmGW/AY4o
+siWRui27S0t0xu4uq6PE9S7pez99ZUoT2i+TkBhy6herWfCn8iYB7b7mTsfRPJi0ixIWe0PxbNr
4i44NqC5+fjBOqcrO49qnRwvIfBKXsqQgXenMqaLAN3s4+E1NEuu2imOQpLTW5QmUHJur1bO45IX
l4SuPhM33o4Q6ngioAioF/M2dUcMH+/lYxhTvXbIB94Q1MiSqJtKHzzSwSKTc/ZSrxzyEUiridV9
tJQ0ajfxVPfzFbp+B4uhxh3qRYLdGa0wCIZHh1Y4Jk6IbrYQt6sHMagzjBLiZoue0GEu+4i10+Kj
RkA/T/lincAH7WZXItyu0inJRYcE4k1xz7Iwy+iNOEe20b38/v+bBLKKDTojVEzRjtwZxN9jc6b3
fX9xZQvSTJ7pGT2svoEsp8KhcMb+TCZHF6k6p6qxXQ7NZA1IrAUfX1y+hGgi/wIM48GUtPZx3llY
VZk2W3RJLVx4tXemVybnwNiKWzaXr5Wo74OTfqfe71kDRR8+BWMhv7aEnpyuypJeoBbqgFOkjxIs
dtY8+HM6Xdl0tPXReFy9XTA6wS1ZYELZ7lrjWO0YoT10xYHddKMrK3VlFTmZsNeMCtldzHK55256
IOijG3rfy72ZqtCphmSb7OHxhYVVxr/Z+XSwSu9v946zVck2tklrK4ZFQlft2Shf8t4IalL5Iqt9
2/nimEdF+j0lvPccJZgNOm7oc2n7yAVxuoFKNOHySkcEtZN+frw46Ky0///GSqsDziu3xYaQt5/T
/Gt7poUN4ayKt1GzYaKkGNd1XtPpb2iNts25FKfeLmxOTs1um/uI8v5rOS5Pw0zvxnLUL6KziLIa
l9Bx7Fwb8yazzZtREd90j2R7NEmIKKFKxAgVKBSco8bmiQw8YzTagNmb6K65a4/n6JLdX24YPBQK
k2zscbxNAHmxbyz3os3owlNTRr1hWFBjq7e8GSNrqf5OXJ6Da2j7em5sJWjR7Ts0mZ0aEYCIqTcC
Wp7lVRnwIc+Tc49Qy4TN5E6CjSlmfE0uhpzvS37Uta+ZOmqNsDEao0uZB8vwLXBqM0R1239smPfq
wYgntT4IkswVFzvuGE3ptwxklVPf+7n8e5SgFPIKPxVf2sE8l5TVQqFZLCtPIK0QrTY1/I6K5nnK
JvMgL+u22WqpsKJjj/g1k3tSGPRiowHVJ1X6mnR9MBndhzyZa+h4dgElIkzF4redRaBIAfIn5r0+
tqYmENV7pWLpugRXtWMkTBJaSN8SwDmHH8W5Zn1Q75QAuBi9zEaEpOjO891+C72GBiZnFwKK08kU
IZB7l3Ofss/FNwmcdw1thNmOUTZm124cr2u/xPwkaaerXjNZyYKeoVWMkQGFzAu4JF9svnT3rF+O
Kt+aoPl3R/XmA9Dk33RovRijLkVFdKPjGDTddFAW1Q2uJPO5kbMLMUV4YiK3kVi3cjUPIlLnZCWZ
ixLYpXlCsBfN/0pggpaa+3W7+EbpXZcFVJjJ/x57WBf6+/9vDJTlhSinFaGPXgWLfDfdT+06hrVd
Bbb43Zi/lpZ3MvCV3Zis80ziChdzycuDtF9CNh1tkP8l7HlnL6NW7xe2zunQmHXEv/RRdQEXZugG
2JxdmsAIWIDmkW88KL8vlybMrjQi+B1vSAC3/jbcHxvy34vX995BmQ2SdMMy5A2/z4BwW63nj2u1
BKIYv6Zl8SMjeZS72X1MltJfHTBOr1BH68v225Rlfibbo/KUZlunashlaFSrICTH76UzfimaLPez
hdyIt3wUq3viWhv3/ep9gNtl3LO6jd9TXMy/ZGNtfTan4Uh25/25z9TrACNZLA+KRKgdCftHU43P
GaRl2g6yBlXrfuEtiGzz5twJhKmXA0vGU1mlhYzmur9uRnX1kuFgLXo/tJiqKWeIxYTUYS5RUaLh
ZLwkxXcHghvEdQJnnH0sEv5aHCF63s9FTNWWo+k6lGuK6AKz/MXI25s1HpEW6PyhLAL11ADfvyLN
DWgG9pbQRfGIALPt1jdn/EDMow2O7jn2f1MR6LrREZTiOX3202KDXxldUGZfpfU3bz+18twWnKmi
cl1eueNoJ/xu2z0HvoSxJ+au3sHpTecHJQsAICelS/ARq+zDJrFDWh4xL2jq60xFBSQuqInWvCij
JmWZXP3WSlJGw3kZ0pVH0rRH42c1V4X8sZTE/WCIXax1tAjwA5XobJn6zE2N7ucA4QFcALeJhN5w
OEIcUDznxBLlwcR/tw0L+UHFF6w2WCPbBEElxz8gVw9RG+jBOF7QrP0PE1J+/Tz5Dhs+lociLppY
U1vkVyF4PXd4YoY6RemkPvWyAALuF3PML7XxxUITW7b9+TjVv7/BY6p2HSAxTrua44Rty0duP0kb
YivewflTM3/U3vikbEhHQawdNSN/Ydx54v0RWYTutff/3yz1KTodc8OdUQ4B+HRtv5Uzqgr8x2Ob
6N5bSRJtC0o6seC9of9x5Wi3K7a/Ho+snU1KXgDFabt6BOamxudl+dLSzS/Kv5zsk8yma+M8seZe
NuZBnV73HeS/Rurrwe3HQU5Rta23dE79sTnTrLZHhZIaWpIsfWm1ZmTZ/d1k0P6oPjXT34+tpEme
ake8CyHIZpMNxCzoHCzs1alEaHMZeusXYm3BJr8+fo5mEqnN8cPGZZ1kvRnR/TrBTUPpVeG68FOb
RKY2x4MynSTMw/Ck60McNG6kPmr60lhIbYpv0rloTcllVIBQzAMYu05vvBm+FJ0XEDi6kgeu0OQi
Vb+ukJVpkAaFGJZW0WSOyEOv41TeSeLcOiz8TvF1ZkenQZ0/9v/fBPVqVFKWfDCjbjNutWM+z0t+
OS4qacJBbZEnzpD1bSeTewHOqABKkT9nOZzcs6iadj2F1F/S91m08bYLUoNaflcYRywjOssokSwR
bKDqlVk0b7bwbXRA+haatnwiliPNLZ11lIhmYNDauqbEB5AKDHudBB/SOr+eizTlCGj1C5pPx83E
bf16sSrxYVuzKwQdo1PDq03wbcGsxZxMM3LARM4E+mb4GkvrSEdJY321Cd5JK96i9jtHvCcXN9n7
s9BJ6IiDNK0bXinllR7SXdU1c5S3w80ZuptoTCiKHF3oaByrytnt/FZia/s5WhLxwaH9J7LJgzfX
pCG1CZ6ZU82tJSVR4yQBoNN+YhQfyKfFkVHXv2w9P7eRUFvhFw7CmiLJSMRcaGiYbe+jxbj0H0+e
9w+ZjClL8jJ3AMFMzhx5Ulxqu/3obM11ll04CHLU2KLzgRK/hA58KDo6R9PEQ9aX0Uz5wa2WzgdK
3BKQ7VR9Zc+RLP7pzBe0LC3ynzlrgxmngnP6zExtf58Hx0qNzbAiJ2uW57Jc7HDjTRs5BeEXYEn/
eOwKjZlUdTuWmxYIFMiMerwZpmvi11URPh5aE2Rq+7tjbltLaz5Hrseu9ebeHZMFLRR8Hw+ve3Ml
hrfZ433SLXPU0vUTt9tPPZnObSNU/RKnWYoqdWGUNAfSyQHQ1Tyaljqj7P+/WXC7xdyhipg79cxD
kG/iwrUIZ0EPjKKJLLob683wG+Ng9oRqXiRI43fd09p3oYUS/BlxDmxCVfUS05EpXRb4tElGdFwX
9wY96tN2BCXU+VQJWoZWzK7a8PppRW/9rt3b/Hlutigxi/betrRTjAyyMn/bliBdj2aLzqXKSrtu
a5PVEOQAGN2+jcX8oQIRw9pNl8dvrhleRaRtrhDO2oolQvNPCGLVJxy4/TqzDk7buuH3JPdmxjAy
kdKyMdc7aT9bpLyXgt/c9Kgqo/Hor3i01qiKyp2jslsBTvyNjueUu5kKR0PhH42XCRaR0iH3NMme
7PSoOUZnk/3/NzZZ7cZboGqEtYMwv6Tg1gLSsZnP1ViZCkWrqIcKRoKlqdk+8vEyJoafOw4grUet
5zqjK+vrYJTrjEa3fUa6F7fu7qI+w7uABKDi0Myh36ahh9Xnrr2aLXs2ty5EE/fl8WTXvbkSpoON
Rr95SJeoIy8TTULTyO7nRlaidDKLBDoMGNmdjRfw+wlfWEekZpq3VvFkvCjGsa54Fc2eaf/dp5wk
YVN5+REZtCar/wIqWzvcqixdGbFhzu4OG/vrYnN7P1CBYbkZjwicdM9RllSeTiVfKFINHWLHEpCf
bP3aQ9zap668IE/838AqypWZtKvyKEll/5lBjAPQvoQ4B1Uk3fsrcWv3QlCOw0jkkJybWdA4IMZD
pZkYRfFirBIdFD7w5C6O7KcmlapaQsF/XBlraUVTNsvG9+pdkXCykuwo3HQzS4nkPLV6Uxa1FWWT
jZV8NIpnx/WODhM6eynLLTF3kpOtssCiaV7z9oWjPwk9b2Q9WFt04yvR3BZmM7vcriKUtIFTpIQ5
5tWheVlFIreX9gstJ+acO7GoqiXLTuhIymWNtpJcEpAJGNWZRnAkPRVn5vCymy2edRGx0j4Ptnrx
xmvO2CTDPDWLcxBl6inTd8QdUlKOBo3smvBwJOl8a9cG9e7MKQ/If/ah1FtGyi2VMEq0Ke0g/Ik+
qwqSE3yV20Xa9e8lwwL3OCTe8/n+hP3/N2tnU5JpZjulRzYVedh4K70usyxCc6xd3CbMzYl8vj9H
MZZH67a182UnYOqX+pbUkOEFBZbhnLiJ2cffI/LNdyRdMYLLriwiKFM+jdh2GcZR96rOREpQE4aa
YVraDHQdtu03uPr8MPZyjF1j+cueavNEst2/QIlu9NSZiYejBSSVmmhIWe/PfDwDjtwHV0I7K8hY
uNW/AkRFGtlD7z2ZsNTl8STaF5z3pqmyWC/jUDaD7Hc0ePqtHrvA3MxLZhVP4yQurBiujx/z7t0A
vkLdWxfErnIy1EW0uINvT1ZYdM9Q9fUTVgcgEQ+EmV5c/r3Pjiof7+Xz/YHKbruj0tsJ9EFtUPd/
UpZS33UO5a91gyvLN01pmspuKSIrzb5tpQHkwopWqce2+jfZveMTdb9dWW5CMsPNI4I7MtywX7t8
8DkZrqh1/WYmgMc6w0+vliCCcPxeQsd+rUM7rYJ5LgMhv2Zjib4d78lgNSThwMzqmIFLxtdSgJdw
2sIe18MJXXxurwE03u5s3gLWn2M2sFSyqmyhecs5DC+nvL82bQp83TAyX9T50Vqtya3qtp7mZjIw
KMDEo/T+dmfnCQxf96k4SkiamFA7TMrOBtVil7pokeWRPc1+JfIbnTbcQYs/ofv56bGfdZNIyRqL
RP8wsG92DKZzNI5zsDHxWR5dQutspKSNFjQ57oQ9QTySV5waBAgvReyM7lHlVTO+2mIAnRGWoJkD
7B5zcgX5D+Cf3dVYyvCxcXQJQ93wydb2loGmPG5M4aU0QI7qzdZfaMoAfISCnT1/GUiZtM+QTSbN
P5PXkipIrGyrhjCp2WycW8jVlgSbbaQWNmRMs6WN902vv1Q4tPeWPPhUzTxQdewYIEWinpCC522B
PJ50LFw4oivrsSF1flLmAaNmbY3Cc+N6z63utlx6w/kDyrgH2UqzxKqbQWOyZFW2Bou32ZB+7cy/
5aL85K1gTWlO3SIgmavbQlemuUg4fNCQag48N311hbmEXLCD9UljJZXbSCRtkU7AwMe0hZXIXP1P
iOqapEcbEY2PVQE7ThbL6EqTx31R/Yk2hA60z95REUKTr9RGhNbwZmolkseuDU4U5oDz2Xx2F3Sc
eGPooHZz4Gqdkfb/32zU0myZe1ag07Evh7ClUDte+zvf3JM+2G33ZvjEA3XcKiwOTfs2qvrxalZN
DGaLg3s0nZWUvWBes24ZMLXixbJfeGV9EZI8s5HeiZ34RSbnAyvpXK2kdatebCvBqSiuKse68KXG
qd4inx9Hs25wJZpdUZjglh5cUFabRjhmyzb7csHUOnh5TTSrvQmzLWgxbA6PIbN7ayfq25D3FTMN
+/zkwqH2JTie5/VZnrA4a7nwLWcL5jq5gVz34Dixb/De2T2pjQl2Koa8GFcetwtgaUOxby/vc2uG
iTGGpu1clpX875Q3VBokx8BVlN1DgZQVmXFBSx/3W+b99nhwjSt+QadXZWPLGinDtbdrwtdAOl1I
LOfa2Nbl8SM0Aa0i1DucgNEHAWpdzyvuKdq56NRc8vKvx6Nr5qpKfNSjBdhkRkbjRIKTaBu35FOG
7rg/H4+ue3clnK1pMmq2M+9AsKL78H/OvqQ5bp0J8hcxggD3K5u9sSXLlhdZvjDsZxsAd4I7f/0k
v4mJ0MMTmjG89gENFlAFoCor052W7iMkGJ3bUBfBBnpWtwKKJweFZztsDUhGmhwAev899klc9jN6
BdwtrJfuPxSHdko/W0a3cuM6BXWZ1RZuNPsQoctqyg+onmfnfeZS3nkpNe1B1iCYducFWrMCin38
MWAlNKFct++cDed7f81NFaUrKwuJzdJ348n5WniQ67bErnsMuiT+fTq0s2G4a6o97lp67v2PRute
oRi3Mfr7y2CqqNx6nKFCVws/TtH0HaTzoZiWpzEoIs+iG86mM836+5vjLS2HyYWqvAcpSb88DFlC
Q6eYN3I073uDGSjeMDYIFH1K/Ljy/XaAjHPXIkmKtqwh5m2KvoT7u+j9byAqMVTeZxnUviCn14y+
aCMvM1qAvScvaTeM9P53EJUbSnqLlVaQMY8dp3bDuYRwt5ykhc6mkWx8g+4v1vvBm3XwhiQHoBaU
0KmFN3A3WM8D8adD6zdf9hlJ2akQTapS8FvhG3qW9yGfiBMzQvstPU/dIqwf9uYD/KHMPQCy7Dhx
BvNbZzkyJgJgwn2zV7apqMopb+TixXXDizDtQFsOirHn+4O/72ZEbfqyCuLOjpn6sUWnz0vd/gS6
6VD1yWtNh41MuM46StA2CQ9Ez4kbZwn0jeYhzswtSkjd0Eqsntog44Aqe1C8K8C+1kUDyvL3DaMb
Wg3PAqXJOcOlaO2eoCYNg35HpcYJTLUFBCKhLEfbjRdnILgPyzxHCzf9MhXLLx9sD/dn//6ymmoj
CGiDwPEwUvBC2fwnpQYQ+/VDPnShiczS/b9432tNtRkg53lvdEi0xSwHRF1cHDBWUG/jif++9U2V
Nci1hoEGaeNDwrb9kASTcRgsb4zuz1w3uLK001KTnvc4uIxkRg+AV7c3Omxmh99/1Zgqgt+hNujh
BOwyWc8tB63VuZ++Y5Hp8M+u6f8HsF8W1MMNwY1zEnyxpGdAHWxJNzaOxjYqQH9IuqxJDdhmBIfS
UpYxFdnGc0+zJ1V8vmckoLhJPRfMuSUIegyrdh6sfAB8uEanQWpuglJ036CE48n38nRmphcHoO8+
oPDqRL7bbu17TR7MVOXsqEApD50fPvRxzT4a6LhEiUhEWBAyH4LeYdEy0PRDQco8TCavOmV1O2xs
XZ0NlVtFSwVaEbreQQ3LQWsur5B4WyBqky5GF1YZ3cKg6v5Hidl0qcBzI+HOKQW7RM/QfbcgvV3O
2dFGE8G+jaxEb04myHCAPRYHQy6iAXLnYVfzjaeCbhMoTk7BmOk7HOTes5Ddg2MsAQ1t4P22Ujya
8Kei+WfDb0u/9f3YTOlz2fnH3JnRF1SddtlGRfOPQgTQ+6m92Mwt8GUF9hS1fvJ33+DKhSvPbEd0
HjK5yN09Zo0JOh3P2kL46Ayzbqk3lyEcNGCXsgskRLr+p1UYR+aym8Pm5/tz1w2vOHfLBaQ2UpAl
mUF+BhNU2AbkM7fqXcc+yKb+PXvHKZcMnIp+nGcLhMcX4HAgrrL1ZNK4lQrbr3y+ZINAssjjzArr
xP8xCOdzV+dfCncLZ6L7D8V1s8KpqrXLNK5hKXRMdBevlfWhKauTU1sbZtIFQU/xXQgNlsEMPHac
Vo79gXjeY1HK7mgjHbamdJy17To/tPVrMX2jHtvaXLqPU7xa2tmciszw44V2t6F6XDh/pmkRJt3O
f1DB/bldNPZAcqRHHPpHZualqCYeBmb7oR3GDetpvkJF+CdLxhmHHErcNeWXMRGxcIwHm41Rn28R
g2rCnyp35/sFejWgDhwXKMOV36ve+H7f/3QDr9/0xr39YUwyTD9AXIVsb10mPDKZscFWqxtccW7A
DEpAKBCYPOmRcLCM73RkW680TeRQYf00gShpbYKJ0h648UHM5hS3KRGRN9cy2mcc5XjuiQVsWg3/
LiT0F1EaKzroPDrTsNP4im87fhrk3eJ6Me/an7JxTVQXkgTF+n3TV5zam+Z8IOXiPo8LEsEMBfvQ
qbo98G+8e1RUf15Cc74rFrC8LuSDR5J/0AYfGpW/kU/T3LtVNL8PdVUX8mR4Vg3UCVlannK3exjE
8ttIAhCNb13BNHtUhfZLvnhkaHEyj2P2I/gzVf3G4mr2p4pPsj06DwuXqHjR+SOQYp+arIqzamdE
UMFJuKYMmQf19tiDiDuIXDJ59Medao6mCkky7HrJWzDTxyVaTiyvu9BiutTZFlJbZ/T19zdRx+5a
Q9q4K4JDnOXnzB3Ka8n68uP9fa+JxyqyvzV5vlhD58Zm01yCikSD6X8cs58OHs73/0G3torjMuoN
Tt1LN+697pksc9ga/SfRTuG+4RXHLYdycNselTTDNR4pTQ6daG8dbzZmr7O+curyOlgEpEGD2J6a
9CB8EG95fvtyf+6awf+DQxpmUc1z5z4HPvvjOwDQ2E7z8/7YGrOrkCMT4GGZJ0i1TN10S4n3INLl
Y16Vv/YNr9yjnTlnlC6oeORgjphb87TKbnhVf9w3vHLUtgztYRlZieGd6pgZ80MqlqM7bim+64yz
/v7Gp4bBS/8vb3uDWMmgZMPYeJRs2gXBgxTtv4e3/MKqvYq5EKEkT7k1vY6g1rhvGN2WUY9Za/aQ
9gaS02XWF4O4D0bz9/7IPib331KlqUL8izHPOklR/Ond7kSFc+R+eu0seut5dssCSI477p/7f6Uz
v+Kz0ITqSWVBuKDK3fGINprXnKb1ZTamfYlj01bc1p6GzClbJIoYLR5Ke6oOboeb+a7pq7j/JA+M
bJkQMwFJvC12cXa78tnNin03QRX2L5DUtQuBa6b0hHEqRPsP4WSLKFqzyiqTrFGU00ACXDMDm01x
7ZA/VkAqcP2lT2iUePH6/MXk1ta/aRZaBf4PkEPIkVYL4hY5WOCgPpgoXg58q1CmcQYV9lU1MySn
+8F7sf0hJPlwSzqxUTvUzVxxYVlAQyphqGERkR7cZYy81kDWcavjTXPsqjgu4ckC+r22Hw/clKHP
iuNQtwx0JyjGtVskzjrzKCfvMssOKn6Zj/fKGBO7BcNyPWzxdusGV3y4KUsqmgypQNdu+9M4dC+M
Sb5x6urMo7jvlBRZOvm2F7NBQHfSOFNufx/75Vzk5ff7TqyZv4riKsAqVuZDgPeKx16ceTHDqrGL
fRFCRXA5UjbtMC1+XDoSr2gzIgaJHWJumOc9J14bE9bf3xxfjinBvFgZ01WYENnlAK5YXugSFsrl
q5F8W18w//9GWv9IOeUNsJvTOkjwR3nyIF15Jm2+cfF8z/7r0MoJb+SZ70H7Yromk+1+DpaheJoX
udUSpCEYd+nq129MtIzEyHgPE4FKE0xC7TUHdNaTL3ndxEOZhnX51yOPfj6GQ7BVVH83M7R+0/qt
b/60Tv7fn8oeQjzT12IqDlP713HrMPXNg5sNUEc6c76TSUJltM0IRO3GjE5XJguQVTjoP/LlVq1F
+zVq+LAaSsxKLlfLXw60tcKe/+GogYMc+VBnQEqxnw74YtKFbbzB112l3kBW8ykhpbPqARzU+EOZ
VCsbDWXzqc9/OikNV/Tavi2thJayXuzGcU15XR8OL6x2gy60xcD+3B/+vXMD36ACyhrPB/604+2V
lmBuYw1PXkFWil5sYXDvn/v/oXF/FVQ2s6qQ9tQuVzZCv95yQ3v+YrfBMZfVuROPTV/uKEWuH6O4
vw0JpWGW4PE2ysqmHwdmJMmzRShrNv5As+IqrAxXD+amNrGuFFTAomkvJfceWVYcvMI7Zk2101H+
gy3LAQ4fKtAP04D1v9POS/m5SbncalzRBDMVXUbK0ge/cSKvxGTdoXeQAKt9d09v1boMyp0f2iiD
Nedzcu2g2vdxEvaTl4okHkVBjqP0v97fVbpvUNzdLBvfqhfTuqZAHpstoOVm73+7P/Z75/n6BYpn
Vx649CeQZF+Tfr6s4vNlmn9ze/8A0MLGhU03fcWvfTpn2Vjx7uqUFvkOCQbvn8kYrE+7PkDFGmGL
BsXgB9bVBnMStJbB3dZkv7jNH4EPPu/7D+VUR+cADxxzANEoS18d5JAq4f12wZzvN1t5YI2RVKJp
L+gs0PeMaDVcGWpy/5w4W2BdDYcyVvnfh59FZpYNjd1e2XL1Pvtn+5ieQOgGUPaP4Uij7OTvi+Aq
7/Q0gzqvGUHJlUxfjfqfJNu5xqvR3pzeBV+GzAVT2bVpq4PjQ4REXFK4WNV9ub/AuhNVRRwFyWBI
oC/66zSM8yWbhuTaCyoh3o1y/XdQbJSHwM9qBySWtW2CfQqsrwUZtrojdKuveLiflajc5k5zFdxi
nwrH8z8YTbknEYfVNxUfX5aRmyaVLtpYjSezI8d2qH4s8u992+nmrrg3GLk90rmYOxLblbh5dAOh
9f557aiIJC/JywTID/caBNMHd6l+I/9ZRJbvRffnrSH4dVQ4klyKxLaF21wnfwbXA9LP6XKczAhi
o+BW6kIy2NEkPxv2H5KTs5FdBm8K836f5o2jYmAXiHvkvO+Tay4CDzRmXdp3T23gBN1G/7XOgIrb
E7MVBtoN3WvV0sNgWEeHDLFH90lmOCoWdrJbwljbetdOWmYoXbMPg7TfgvzoJr/utjcu3xjtXPnE
ra9VdXaKyxIcjC1KyPcvaRAu/ffQzoDEvQRECZwH1RKSyYgWLj4yKz1lC3sdeAuOyC1li/ePV0fF
o2WyyxujW7zr1FvxvIqL9f5D46ehnXcbd/P3/Q9tT//+nBnnEGNo4QOvlgvyeBTgMuDCoTa7pSag
WwrFwXujkUElZ+9agtQs5P78rUzHs9nsC0+Oik0riNWbpIWNci+7UvACI8cWC+jw3vdzzfRVZNqQ
G23l4wF97Za2P+R5/+jKuT5OYgvvqfsD5S4eZNVkSwY+05KI+WLMSLrIyeWH3pN7wIEg5FBRajba
xNsKJyu2EUsBePI4jkG57w7uqNixii1J5lRTcJ0XcQPS5En4dGNzava/r/haOXW2v14JriCuecxL
85CwGkQK9U+w1mz8hWb/+8rZmbbF1JCy9q5zll/62X6UQbpz6yiuNSSz36MKF1wNd7mkRnPhi3Ns
yJ4Wp3VVFcdyE7DFyAozD8z8NU3HiBvVRyQZN6CNGsOoYLAsc10Eg8q71n3zKE3ji2TGxoVYN7Ry
IXY8b2QD+suu/SJFGLCUHVyDbNz2NP6kErsWy9IGNSgrrtC9/2QXyWuFcz8rkx0lIFhdpXP1IMRt
dwhqEPcaw5yNBzzWovuh5v1Hs+OtX/Tm0BJG4nOZYb8kTEAAEPTnD0Ytmyffm+iBJxk9Tn72/f5/
6ay0Ls2b/7KCvIWmhAkrjeXfOmvdQx+wV0jh7qmlrHZSXHeSpuQNtMavXj2dBTKkRR+ErN6SONZt
IcVtSVMvTpMs7pUN6Nsw80OFdpr7pglggv9mqxwVBuaIIh+k4OuBVQ9eFpqdXDuaKJJyIky5XTtF
CMKDZvqUlGSoPueZIcm3rjHd+eP9GegWR/HsGj02PWEGwp5DH6sAUF+veCyN5rRreBUOZkm8T2x7
7K6e+0zMX237WDdf9w2tePaULX1BTMy8XiETFTsaQR263R6AKjaVigAzOSHQxpy6q03ioPhSzR8S
+uv+zDUbSuV4Nc3JnyoPDmGgDxWrG5fVznCncrxKMM4ZwGN5SOvR/IlX7vQp6/1kXzBVIWDlgp7H
GcX6K8G9sEuTcBm2ZGc0nqDyuuIxCTGBcoL6GTIY41kmRHqXUgSG9SdwA1GkB7o01E4PgBLmw3Pu
81r+NpqqTnZUTLHeKi4J4iiyntjE4rmjMioNgXx1ke2L5Co2yS+Mcew67NVyaULLHP6mw66Wg3Xi
yuNp4RA8sBzC4qKrPkB3swyNgG31x2nOCRWXVLRgDTGh7nEltO2P3tCC6TUR0NCezSzM08KFUHC6
db3W5DYclTip70D00iUWi5MMihHi0jLrWKQfKXmxyhEC6o9FO0UVrzYOQY0fqriljo32UE/4OEi9
fJIjJ6EIdtFIrPFDOTUyW1oFsqvt1UzdMPX6sPD/ybM4YDvvwq5y5WsHwWUjsGHdfHnJ59Q52HO6
1VOoMY0KNpy82mBdUbXXufk7BlnEU7rT6GsAeHMbKKExgXZgloA3ae7so0Q/3nALGrR8bJypmrKd
o5JXIXsOOqmmgyeDfQ3dMTJaki+gKvtE+iXsWjR60OfCyc4emFayndFDWYymb0YrcBw4oUOeiN+c
SbXzUesoJ3RAmtk2TcbixkGWpy4hqcLLIzf7LXomzVqrCDKzQ6Nbbw7TdRmgrQPibj9qGn+r8KAb
XTmmOXp2LQFF8bgF92xQFk9uXW5E1XWId25PKkFsWVOo0Y5tgt4w8gQhgjlxotlcTjWuypMTNfOW
q2kuSbYSYtOG8oFPKdLSWIhH0ZcUlFPmcBq9ot5wC91frL+/cQtRWYlTJgmLhXTP2L4n0zAe6KZC
um4V1t/fDE9rYlhZhxQeT4eQF/6xpk246zajkkuNTQr9D5/xmIGtJRwLt704yBAe942uhNGcjnOR
AZgciz4PwTB1cgG83Te04rPSSdyAZIaIzQSUicOvwtz5XFaRYwuYHW0GrdJ4MIKD64FEg9gfBzfZ
yDdrUhUqdszIBiuxEgwPzwpF87Vidtjbl2EPbglHlwoeC/pyZL0Fw/hjf7D96sG30ksNcpn7dtds
dRU+ZjvdJGeDeFfweR0b6Z95bx3rcueOUfFiaVq5oHYWKZY1e5FJ8SMripd9M1ecFO2XnDQt96+N
4Z9xaT/ZRF4aw9r3WFIZwqwkB+8lw8wN9kv29aO/fDPNemPT6KyuPJIzR86T1/cCIK40dNuTJZ9b
uS8PohJ+ccNrp8ZYc8dmffacGmDe8ovh7mnmW/ej4qiApwzFOKRpPBAS9Y19RO5s47KgiYsq2RfY
dntsFuzFSbLfVpbnYGfwN44nzdgqOoxRM00ncElczckkUS0FOWYi+HZ/K+oGV47VQtijnzRFcgW1
5bEc2ytyAjvnvb4F3pwVSABQNNnhWIXUK3hrJ9o8sXE09iUcVMwWLY2u7q3cv6apcXFsGc1tcAKx
5caCara5itmSdQKSSL9M4x6KimMHOknc/wTZyqDrzL7+/sY22TBVRluYaTyVA2BZbugmO+tIKhDL
mAmqqRkM4xD34DJxyLDbfXevYZSDNEiCIWjSnMfO5EV8So5FV1ymoLjc34+a97uKu8qrGb2ey5KC
hKSIoGIQ0vRjPnW4sK6wpa+G/dnvN7a+7q+UC3FRmLzo4VxxV7zmKLvx5sjnNBzdrwwiVD4KZdzZ
iMia5VaRWHaSpO1SVmlsG3OEuve1E+aGH+iGVhw46PKpQZNhGi/eP7VIPpW+8fn+UuhGVvy3yPvG
MWjjA9lpvUA+qD8MaV9u3PY0/qWirWaGYrd05zSGkPZftvT2IZiDf7xlU1FXc6lXYVamKRzWLSQF
J0kGoU8S5WJErqkNzeqVtD/Gllzvm0n3JYorNxKCuCKwvGu6WE8MrLHj3H2m6ETfN7xy3vqFZwUG
7bEKvTjVqRVJBKQ623pGuwg477x9VHlpZjfGhHbMNC7Il4ZfZtMJu+nopL/uz143vHLkrmT75SSE
f+2b+mdneIec5Y8lL092tVUN1tlfcWOzh84YNzL/aibIiQREhtyroBoKjt1d36DirfrS7lMWdP61
ALLAZahtlB9LLsOq3SLZ1HiaSu6UpBPNqnZdhOC2jPlPf0G/6v3Ja6yjoqxc20MzlEC4zpEkcZIi
hGbdQ2MV533Dr+v+5hxzMqtqeVN4V+ryx5y6FwGR8rUx7f7wOsOsX/Vm+LFoOV2yyb8CHwahxpSX
Ud4NG+8H3eDr728Hb3PSM+7iXiUBWx+yvIZkjsF3TB2lJLW5nIPsLfHpgPL4mNQfG2Gzn+ZQ7CKv
xehKbDa61AbBLID8MnmauRUy+69r7yIEweDKooLMzJkWY5ouophRARv6cviVB0JsOdR7hl9No6yq
wMXN60w+3LrksZ4ehq13z3vBZh1XWVDP7ArDoPaKSMBDPBhPQg7sAL6bW41q34ZD6SavxOOe2cRN
kZ2Lh8CYTvUw5Y8LZfLr//+GXz+B/ntP9mM3NI5l9rd6unXlB3RD3R/3vTCwjqvE4ZbOQtCG9LdR
XOfqPMhfItgYWmcQNf4mvEjt2ZS3rh6egnIYDySBbPH9eWuWVO0mpwzcFkWHeU/8PJlfMhI602lJ
N6LX/0459fSDWdRizZxAJ4X1trxZrD5Ijlyf/81tV73NQzdFhvtgl1PkVhHBHSLfOhM1BlOLOHm7
1JT1XXfjy8nuj8mwsRD/uzu99zWrEd8EtGZKS97NtL8ldnEIllPR4RmKljGZ/BZgBlvSBl0nVihR
FEHfAc4v6JTbKKInoZVFcv5+f8l0n6d4d8vruiVpbmLJipCiQ7wttxj0teu1/uebL0Q6IPMLlPRu
jH9B1+iJ9NZ1NqzIsibcLP4uxieRP5IFMhMA6I1zuvGS1XiPWuChRBRCQO3+ltrPvLtN5usm0Fc3
tOLwftaBOs/LzJth/1qWD4BTQE5zo6PhvSvwursVp0dPXInSSEP/dHPuW49dLvM5LhO3QiEGWj6+
8YlDSMv7RN164RePNvOylenWbQIlKIxs6oTb1gRpaHHw8+4kN8sM7z3b8FVqmYF52ZRIC3tgZLhx
EPAa8agpHqm1QLfhpTFfoXx1fye/WwFa/0p5W0Fvh3NAcrvbHCfn+lSck0twpmF9YNHWQa4xlFp7
aCxQiLRz392ylELrvhFdH7sG0CH7jiu15LBS2AJYOHY3C/1L5ORv9petG/SdYKOqWbRuI5PO9Ppb
B52xiF2sizineWjJkByLUxBt8WW8W8xdF0Hx+YTOSMRS/JEZs1t7No75NwSuA+DpG6hh3RIoJ3or
symoCmuJhRfIELKbVWgu4tv9PaQbXPFvtPikLhpZcICxZya+9UZ0f1xdKLQV5+6k3ZtQe+xvMjKe
oBpzxHnyIo/2aXgMIufL/X/RzV5x47kyITaR+2ZstAOYebtjnpkbz2bN0GrxgQTLBFKYFqCYGYS/
ozMYJ1AasR11VGwatfTgl/OUiMoxb7783bDnlPMNf9LEa7XoUIx0gTyd3d8872IUVyM5Nu1GZn29
u7/jUWrBgUFdj/Getbd5vpDsUJXPbP7YtaHXbaEwdJNff397fLo5c/KxI3FXma/M8z72dfpjBh/H
rt2i1h0MVH8ZgCMYvme/bVl8M63kuG9oxUe5nIXL5ELiSX7xg8e52tiFOoso7gnq9cmlDpbTlg8T
aCayx2wPyGndgoqDGgmAkN7omNC+Ih8gexD6xhaTv853FLeszbmyJIqOsazZB89jS+hwiLTtMrVa
bhBIEggL3EQ3CMwZ81MiN7a35txWG8VXvk7DqTDp9a49tZ8L2/so+NeFvva1e0B1IDS6LeUYzbNB
7RWHpkhRjV1DYkC9wgTSdY6fz+HSFSffxz1hn6GU6zZzcz6bORYYIjVxAPQSOnA3HiaaBVarD7Y3
eyWegVjgrO6OzGnccz8iebNv4uu/vgkDloQSh+gkidE/eKhn63GUyYY/6Qyv+ClhHjRrS/gpF35o
lQ0UuC5N+nWc/u6buuKvlZc23oLOxJjy9hWMkIe83NO0CX/9T+Uh74PBgnpIDEzl2Rzng/Dq0/1Z
a6KMKh6Chht7LCiskpV4PETUO4Og6P7Qmp2iVhYKlomil9gpbvdPD12PpTD27RK1sxsXDJkMPbjC
2/GpMY1Dbmwp7GrMobZyk2QmTsowZ4M/++XDVP7Os533XbWuMC4MzVkSUYZO8jQT/sSnYZ9TqhUF
y0kniGxlJC6nGyluZbaxhDpzKO4IlAGdigTmKN1LGxzE/LHduqXrhlbc0TfS3BoaTLmoP7TZEkKq
DXqDGxtEN7jqi1wAXjkTEjPD/OFn2XGZ6bdRbHW5vNvEC4f836vsTZjiVtsti1x9/UxOVtScs3ML
avnDGNGIxyQNky2adu1fKQfqZEk51iwn8fK5i5Jzf+aR9zy+0qcxIkfzslgbJvvfFn/njqfWEtLU
NYakwDdBcedAD+1BHFFX+AQeTHZJLvPJjLIo7yMCab2tbjBNSFaLCynjfm1MuPQVvRuNpgm6wek3
AxLdscXGZ2mCkFpkqMxmljbacG9t9tJln932cD+4aa4Mahs31F98jzjteKumnzm99NOndkC7Fhga
Hmb3qWpe7v+NbvrrBn+z0SyzE31jemYseHHmaNcP+3FLZUC3tUzFu3My1tDVwIovn+dDfe3P7Cgv
5ufhYJzzIztZGwev9n8UV0+Q4nasFseX8zn/4pyasx/lN/IJB8MpO6XnPaArOKWpOL1bG9BZXW8m
LssvedUcarTYBv3WJVETU9TG7dIvshLCriQGBcRFsBdS1z/Nxt6I4FojKX4OGHphiR7x0D5bp+LI
T/kLzkvrPEfVabzwcyCi+1vq/e+gait3wYgoLRDVxWMuz1bXfw1yfrB4slG68t59KkK5+t871mVD
nkNPqLmN3D4UTR/O1VcwBhxBFAAI5S6vpmq7dg7lCiMzYawsA43ow7SVdX/f3agqWEQEYwZk3nFu
THVkSnb2iua4z+yKJ3NGrdJzkVTI5+IrrVvjuzTkh7nxt9gU3w+mNFC8mQeT6Qx1asayaq7eMj5y
M4mMrIxa1mysrc48iiPnghugkFsd2Uddj/3M/L2bUvFd262noV9DREMuo+2ELTsHnbMRq3XTVp67
cmkG9JzhNjDOnKP1D2S/FU35xug6uyuO21nNCM/F6DP95BN2kOnnsnke2y1wvMah1I5smtsUSirY
OB4UHKFiHE4GrcK+cE6QTX1t/E5shKD3c/JU7c3u63oovZbMcZ7/mPzH2n8l5QfD+cLqS1l9ve8F
mqVQxUMoOEPA8QwHS8fyZk8EuJ0tsIVu6HV93hyVc9mVY5oiJoA8+pcLgSVn2mK31SyxKj1vydHh
dobqLZrIX9KuvkyieaqF8wn16H2upbZ9+6VHSg9dybHbzKFNlmgV07hv83e5NRyPqn3fpALdxpy6
682OfDeP+Yl6RzfqI/u0tveH3UGcjF15Nqr2f4OYjPKKIwiZkxvV1HwQXbkxtKaGSH3FjWky8opV
+IzxsF5Q+SF9GvvIAQ35Yxe6IcXXyPHKoun1vt10q644Ng24VWSg140pcQ7cOZr+X6P5hWzz/eE1
+1XtCG8X163bDlc7a0wpKsjdi2+CKn/f4OopbEAb1QcNSLxMt9b8xug+/1Xbwb2eDTwhGJfwGaqT
/bkW+9IFECj6t/+aLbgyZIBMRGC4dmh1mQX196HasPZ6zP73dUPVbnDLCCqzSs3hZhoPRR4Z1bd2
T18L3EsVBBnrrDJtbiFAVwW4RAY3AKZ1/mFDzXdj8rqtYv3bNM3SGbmPwmLcZ5fE/zOVP+/vEs3R
4imnrqhFlzGzJjG4fU6Nb4aktB5w1BzaIrkZhb2RXtXZXnFcPGLGvIWeWdyU6RUMeS952T/RNtuo
JWvqTdRTHNXOEpkGjhxu02k8uofmLG/iYT6tz+PksPN6pbZ5y8ogsqaIBjnxn6epPWasidKZn/OE
nu4vhybgqLgsSIlA5tu1ZtD7f+zIz4o+OOhY6/Zlz6kKzFqI6JraIsONJZ85WIjGaqurVbPAKirL
RCGx9zNruAnz0pQPHnts2o1zUfMuoioiazTS3vCKYV1c69TE6am+OD+cM9ppzsmhj62P922vcTEV
oMW9wuhNHwUiAfsHfnGEjuuG9+qso3hviUylAUm/OXadMhL2fBgbfjKaLaEd3fCKE08ky52+Qcq8
tJCLt7hwHovcqcLAT3aGZhWihTbZIA9WyEQgSWhA8Igbf++bXYNjoGoXLjDchYlOLGDWTtmH+jRd
lk99lIRFJKKddxIVqDVNrCcQlUR6xgZ1iUuP87RFFaexvQrSctHN5OTDMtz8sp6j1kXX4TzMVegF
2RbtjWZjqpAsrw4qt2WQ2rSzizmdh2Xjtq+LmmpTvRHIJs/WuQ9gErn05+KQHcBXMh3Wa2EQbUEY
NEFNba8v7UV2lY8FBogk5OlJ8G+MnXny7f4G0g2/mu3Nrb/IkTgZ3AZZmTE5ZeJ3AMF4QFVePUa+
7vsHxX3r2WfTVCOtNI/OUaT9oe27OrQ9NzQasZWw1q2y4sSLJxLLbApkfzoweQcQQZd7h1ZO35FD
7JCMCPslNwcg67yXoZm3EjGaG4TauT179gxCVCSTpH8R7Q87xfaxoaFRQvfpeZf9VVDVUjqgxMrF
Ervy1yCOSxV74sUVG5d8XQBSgVTIyjik6ZC8LR+Q9A6bA48gsXBaz5ctqURNlFCBVGnnO4tP8RdD
88nPi7Dg59H9dN86urFXv3iz//vRNPqaIPpXYOse5GNmj4fG2Hdy/QdINTV2bc/YlQN7pi2IPn8U
W+gGzYZXoVP+AsFxMcMmFAgtQAz7XegaqrZq2wtvO4EKasyC4tRMVuhW/sbQOlMrPsqSBrLEBqwx
/h/OrmQ5bl1ZfhEjOBPcsgepuzVYtmzLvWH4+NgACQKcx69/ybPShYXGC64UoQWILlQBhUJWpks+
ERRPRR1+cRv7cHsldRZR4tTOy9i2Cn+41H11Gkj626eesQSwblYfXH/Udu20jTxRuph7exj2KAHs
y521S49FUp/E8f9R6l9t8cF3VOgUnUXrhEM3XEp6DMUTHUViFXLPyaUXeOND1imGOztAw1z13A7/
3rac7ihTIVUru1M9OPh1xVu3Xx8yCPjqE+dz98c/uvfzNny9qwKsWuASqjyGb6EYkMrjuO0p1FXR
VXMUWjJfY5jgTjrE1zCml3Ey9XPqdjhV/qMZJqdYhRYu47k6+btiP93bp/JELnSfGjYKje+q8Koi
hoBdQCXOSHHnedc+M6CbdaUrVQDECeMoEinqheNuPPh4lKQHN98HLdIUZ5cmzS59srYQS+Eer7Z4
F0Mb1F2G5Q2cP1lpH7PYVCHQmUcJbcujXpyXa/RxemwoHg35FoKfddLK3TdfpiwqS1g+C4DXz3Ar
Lfa3o0ozaRVsZY9hzwBAW84OGKv88TjYJlUXzUaqwq2iksWNHSNn8wuaVNW+dVmCt4rb09ZUsVV8
1VhVaedZaXUJYi67ehe4jTU0SZb70cucL/YuAB/cMwRSFnGpoc9laobUmUs5iKuiHpfUwxq7M7k0
8z/xHBoydd3IqxnfHfGAXzSeJYb2UrXNA+DXQGJ0hjNHZ6z1k++GDnNQbY8NvIfJdu81VZL2j508
0+BzGv4iW7rt4aNq2zchaHvgToQMzna/c/vbSCbDrV3nScqRjA7+2M5S+GgurdM0tycxskNkm/R1
dMMrcWsDfBFNLUXhvIv3pTccba85hIHp0UuTPKvYqzR07W5oLRRpS3YcwmwfFtPrQMM9uA+TZWGG
TVTjPyoOKwgJdZsa99+2Th/imT32aIS6HWy6odUys8hY4RNrAZtyD34TsXf9xeCaGuOoSCzWos4A
IV+UxwX7Bi65c06qJ7DJnvssvJSyMqVGmjVWUVl5EclhsGGdErJe0UubQtjNkDDqrLN+8l108Yal
AxXw+6YYPrVldrfkfKPhlcANopmhfxkVGbuIgkvZ+CSpq9FEnaq5VP9Xi3s3caeWi1dWg3N2hu98
2qehv8t+OYXhQqezuBK0VeSEeAoH7KRu8Zry3QYVYWRwGp3FlYAdUj7ErB2Hi0jRyN2ymR7QQm54
gNJ5pHLULkXmNx1O4PNMvkTRb5BwJDR9dPyXFI+yt+NJY3gVg9V6OTqhgsw++9U3Zu288DWPLrOJ
pVaXTal4q8FzBDp+sa4r4Kd4Zbv1tht6CQTDTvXJR0JYfr/9QzQLocKuWimsfBmA7Br6/Cmfy8cu
MNlI4z4q8ipYRjmgnx5PjOLct+2uqx5y10QKqGnpcVXVjJkVXljlfLz4d8ODOIAV8s49hvdbu6pc
FXSVD4WMOqcaL2gbmthjZWxA1PnOevV7F7RuDd5ctmDg5Xk5zngHWY7rI2l2WC96/jPBlStZ4Va3
F1jrS0oUi0qUNJ3wuSDJnmKWNCdxmC7h60qrvw+P9n2fDIYajc6ZlKi2y2GoYDYEHo93UFR9WerM
8DSlG1qJ6aLvoOvrliO6NjsJ8mzusH9LAEU3De+okIpqAnu2zXEdXoojdfa+6Unh42k7Kowi9Bl3
fR/oQ2g1sfQybEODOyq1vUCu7C4zTqyBLHd2Fp/qIUJWYkJXf+yijoqjmETEornoxkvV3+X1XQZM
WOaAIGBL20Noe+plKHJiIsFpEJ+Ctt7z3kH9YTCAGD/adTC0ehvKQPIwjjmIVGO3vysp2XutOHQR
2XCer8MriZSI0K1fCV7jSuQc4lw+jPOW/qR16PU4e7cvDD5oxdzGF+eStZcgc/ZTnxmO24/Wcx16
/f+7ob00dwI3wqzZNO39puCJNeJtfYzuCocaHgA/cvX1G+uCvPvGNEsn9ZpAnL2+tBMIpT6mdDFc
H3Rjr/9/N/bYud1Y9oM8uxk5OrN/H07bqK489c7jWkHlLj4k5uxFQrwmS2zyT+gbEkudMyp7L+r3
w+BmocCT339Sg1xAG4l1hiTkozxntbiy3RYWtwqBU/CcQowxmGsIQ4r5OA/O3pLWHaXcxD+uM7+y
+UaOW7leh6UlufwiC8hx2q0JT6sZW7305FTYY4QW/3MwvEFv8shT595w8q3TU2ucsI/afTKVC6/C
kHB0n+CMIzyZK7kH02/CKUi789083FU23WXSJEemWW71KlSFop94MMqzrF9ke3GrlybYFgHq7ae0
U6iCBKw+j00D0l30XC2mjk7dCiiBWy8LCQXFrNe6wlTPJ0kHA+JDs+/8l5O8j1taFCkal8TZxd2H
38VOhrTgpek25BvrAiuZVMOiwiMO/LK0ijvsmIfQxOujm7gSuHlE2tRPEbh+Uf7b05fBCiGR1x6Z
6ZjSGV2JXehESLvP0urs9+FdlpZfUJc1bDq6oZVoLSfoSbEccx+Dyf23aHh7H+VVargwaHxcvfnI
uLbmdN10pL2il/PnoW72tM8+3w5a3fDK+erJrHEE+DlOTpsfUgv8QYV1Qg+WIRvWDa+csS21nHIE
ufGpqYadP7H7oaaJFZnU0TRuo155lnFyF7D1V+eusA+BG99VfvXVd+eEdezXNgMp0VqMNsB3dlyd
46nvEmGD7A7sBl8iMQ3721/Q+I968aEVFF9FGYlzkAWnISJ3U/Bl28hKvKLdAw2pIanOdgQNMaCA
+Y4H2ZYCEXYDta3Ec12HQwNXnJugf6jlLwcpiLOYNMl0nqMEbBkLsXR4nEOVXfxOu+hHA3G9cZSG
oNUNrwRtupRtv7hRdeZk3mdpvUuj7tDNWzCsKN6qvSRVl+ZpBR69cz97h4Y6R/B7GrKQj2f+Vx/J
FA2sBNuXONudd4hodOeT/pPvdi+3febjkPqrgySnVSuWBoc4ww2nr2yw/j1C9HOXVQan1M1//fC7
M6oUxdyCkzI9Lbazo828z4dqL2sTBbRu/utn3w3vZx66SUmA/ZLYWYJy1x4MOj+IALsSMUGP1s3x
70Tnr46SMLDzqW9j2KgD/Qv/JccZEpzfK/fVYecFnSXblkIJ3zyuXZtL/JRYPA9QBk5I8wfq09ci
MrG66YylHLt16lZVsx67PH4ifD+2ZdLV36A8aPDVj7c2V1X9E7wLO2qvR2MIYoKW7azGdCPXDa0E
cJCmaBoa3eo8W0+pzw4VOPlvm10zstpXwrG2PI5xqATOJ9x79q0lDttGVg7buWUUXCRFfSbyywg1
gSEcDOmqJqjUukfTpyQDw111doR1aMPpksl87+euYVPQDa/GbMmcCQRxuGsyD4RB8xK2XyJ/bNtk
GUP3bZN1IsU63lIFFRlwaXaWLKnA/QCpW4PhNX6u1lcYq9BIa8UCeB2wwtUsu3BZvpGJ7Ym9bChp
YctXG1XAlVEWrZfys1O2dzIuDyB03xZGap9Kx4BbjRfoqEMggtLvkN+V8jthaQUK3k22V9tTqswF
fCMV9Xkoqy+zM7RJOtOf28ZWTnJSWlnGGyLOqaD9frIX75RFjmOY+YcojtXuykYgi3ZsK/CZnqFa
t5clWAB9lszj8ziQpCit3eyECTSrduFi7VNhaqr6uBbgqk0qWA7u+wwG8+WnRRwFixIhn8vs4FJT
PV+zD6ktJTxarJm3tDhnNT2ENfoV+WyIhw+BQTCa2lNCM8eK5Go0ZjsPGSi7U+e56cYd0Pw7VCJ3
YWYfGmfajcJJihBvIlCHu+0Nmq1E7TcpaW9DJh7kJWNIEgnIdBpkCajnDMPrjLb+/93x70LOLgeJ
YX0ORbcPO5z63IQX0pz6qtSgFdtDapMpPQVWf6yynyXaMV2cPCGkLKb5NRDzxt+gnMpRCAGOyerp
GYgxL+llVR38MWWG4023AEo4ZksOYMwCin+Uso9tJY596Cacm55IdVZSwnGsA4eP0YgLpT8cRueU
QVchtcUeXLpizpKoNxxJmoVW207Anz63KYGqDfjOd0y0CSQ0DNGhOS3UdhOPW92U9fChmk5JNTun
HKyU05wdbAmegU1hoPac8DxwrDKAgDuT7iEr5T5si0NITeKSOusoB3aD+tVcrwXoGQ/gfdbvBPm9
beKrW70LsModS85n5DBNiR5DIZ6GKbwDCMdwO9DZXonfFIJXELzGST0KRl/yOO331BI9GityAkgU
AOC3f4bOQN7//oyaWhVlE9y0EMGJEHaumcl9NEeDygfsV5Xbxm5Zn0XdJTK+s0BT6I/uXTfOhy7+
c3v+OjspUeyKhQRRg83IbkEmyMJDiNbYjr5YHjE87OgspARyTdt48cYaC+07O2x9r+Bc+3578pqh
1caTZfDk4Layxu24eKX9vCSW7Y+GyNINrqSRvohBVC0bJNlF9RItfpP0c0cMg2s2T7XpxJKyHqcG
3u9H9q5e3O/xFCXc30Jai2NZbT3JZQmhnqaqz5MzJXNH75rCheysCUmtm70SuxNvHJ6OME0ITHxf
9qCtvVr0322Luq7Hu40B6uK9C07O+pxB7I3FPkC7naGsrZu3Eqx9DwGqIoZZGvJVuj9L9jk2dXrq
hlbOWj+uaRH58PIc/QE83megka4Xg0k0QaqS+fpO241o7K/PVYmbde9LgMzBFCxnF2LCUXl32/C6
ryiByusMeM60gUhg2f0qWbebJ/pEm+mOE1OSrTnU1VYTn9ZhkbdYgNp+QR6d4JE9KfoLr8ZTmP6c
C0NRTvNL1JaTdHRHNHriM4vzW1b3eYOrprtvu00vpq7ablJbdSWt1UOL6i2M2XnOfQMCSrPnqIy9
c+nYbLRRrCQtt+guj/FanbSsm15vL7HGS9V+k5IWjNTOIM4hGtMOLbPLBFo7uA8uhB22fUIJXzt1
IA5kV/kZZCzYH+TFqlgSBfX+9vA6CykhHHt4mfJq6JsFzlqLmwJncpKps00roHMdJY6r2VqKpcHa
Qi941/vV/eJar91kJ164hRYYm7PK3hv3kB9uwY94bmvcl/z2bulMFEo66ygh3DuzLRYO3JZLijCh
eWvvvCr/edv0GudRW09wNWX5EsF5gsnbpw7oLez+oS3LL7eH18xd7TGpsxgPJGvpQJDypZ1xmfA6
10QNqJv7mmO9O1RQ53ZtErrivAAut2TiyR1BssPLbTUbtcFkEKSYRjYjrsbG280lARFIvIl3GA6j
9pcUoGOMGcdxK6pvUfdnrl57U2ePzi7rYryzS5ZFkNC1MPQ4zvesFXtwyV4GaiJ61kST2l3itkXm
5nKg565xf6bV1OCC6/r7KseeMHeBifFZc6yojSVZD0rckXY4H+UzDxIvA4UfOO+bX07+C/CLbTmb
SuorZSp6MsD/mTUdfNYcHWs8eJ292+b/SuzmjjNHPbhCz/PCnkbfeS2Kalveo2Kr8jAbGfrhEbml
/zm1l2swREnVbaGfgH+q2ComA5DBD0ALLD075Czep9S6B8mXIbg0TqTiq2rWSnsac+yXk4XmeJFw
8uyzzxCbMCysZudRUVaZO+TLTNedB5vmEtX3kGLZaPk17t7FF28hEu8PPjSd/fbgxeJU5NBIAbXU
bZ/RhK+rhG8jvbKxGY6SmIpdngUJXbrLEJlEYnXDK4etyEHBKAtJz8PcfO5ovgfL8WuTm/jUdQur
nLVi7iJLclyCWF8n2fDDcZ+J/OEZWWx101futhytxyimY10jEBL3wbwbZiuRXWUIWN3wSsBCQbce
CltAbjku9pEID9MCTpRhC+UsokoFWFlLmdLCQ9KfDkuCRGq/CBMATTNzFWAFUUhvyQMMPXByX1af
83w8ii1EH+u8laM2LnzW4kEc9ze/eWyaItxzUM4b7iiaUFXhVGA5Tst4aetzYIX84EB49dilJtFD
jT+qJL+ytUefS9zhsJtd8zpO8AYsEoi/nNrCdPHX/QAlYp2xRKtTh6Oqn/qdV6QvPYkNCZRuVZVo
9Wxwy3lkpueo5l16mOkMvIBVSl8c0ZbHx217zn9PAe+2tKLwKzcoBzhP1d61eC0dcn8XDKYnNp2B
lKClkOEkQNNap7Yl9W9qU8ESmXsb/UeJ2XjJXVIGoTjXFpjzx9r7WVrh4fZmrJm5irCq5Dji6agu
z3xqn4A2eSidz9tGVkpR8+SNVRtW5XkqyrNdkwSpwrZNTO0jESWbXRmMqHKF437uSRKtf3lsOFo1
PqkCq1o7sKaB9ciZGHlrAzonrvspJa3hoq8bfv3/O18s87axKn9ozhXY0vrJ+lGOb7M3G/r6dKMr
sQo1albkw1SfZcD+UOa+Losf7mOrI/tt66pELMigo15A1ercBWm2d9Mg3NG6M6RNOndUTlcZcGk3
AlceS0R5uwutwh4OdJbUVCD92DyO+mA6hB4aQWfenJeifKZcHDI5/JijylBl+Tipd9SXURkOE6mm
tjlTDmbOhyJ8lP5j1qCa8wRwqsE/PzaSo2IFkIllPVss7JljnRC3PJczNdRyNOZRn127oQvRQNI3
QN2USeunFw/YOeJnh9u+8/HwrsqWHBSZRwAbQuqXpzvO3L2HtyuLmhA9uuGVjbJahgV1JweuWfif
Q8J+Z9WQzIWJHEmzuCquLYhDLiN7RgWZhYkcPi35i6hepvLSTGgif7ltIs3iqkzJnNvjMnkLHq+a
NvFBKOHlpjuJbmglycliiKuRGltD7UE3yotDkGOGVOy3TXxNUN5tazGPW5bxqjnLeNzNTY1qsunx
WTfxdb3fDe3EHsnQtom7DghEZB7ueGjKKnVDr/9/PzSLwmWccQ0UqGuBCfi+86NNexkm+b9DD8Xs
0cDBBVZm1pd6jtqE2/H328aOMcbfIDwnVvZJiNgGtfRh7Jj8rNpHkv1bWyc2X8P0q1+drf719mc+
DihHhbBZ+eRxR9TN2S1wGnbjI/f83RSzTZB6J1bidZ7TlJN8bM4hLskQCEpC9/Omif8FY5NhGswE
+9jU3RXxMUND4rTpdvxX915G/J5OTt4A8T5cxbCQAyvsB4rX8U3ZzV9tfHVmt7gyID/woq+p9yXo
f8r80zazKDEqUQrNOcPQ1D1bzaVtTvO07eRQUWZyCSq+zLA482jidmjKKj8Vs6na8fEtx1HxZTHk
LtwcfIZQYJFJjJJE5Bf7rizwkCcN66rZCVScGfryQzTLwjYCuJOpRZdjv62g4qgAs7Go4zlbzV4O
P3NZ70J55Vvtrlw96nx2R7eE3SmpEqf/w1ovycGqdNthPjJKQAIVnu+VJQD6XQPxtfC1t8b7RmQG
f9GNrOyOmQQitqKL/aMgaZ3Mnv3Dj21TlqcbXNkepT3HBBzN9o8S2Lc4IkdRmODPH3niahHF3mNB
x8CboKjK4keW4X0u3Ul5HivDxq6bubIldkvRZ3U52z+qLtrTDiKSPj3eXsuPZ+6r6Usx+Yz5tJru
x6rL2IG6MQ2g7eGlgvQHhqfg5rMn+3rZb/uccv+jPhkhUzLmV5p3+7w/RBWQVoC7OVvSGRQkVbmH
WcSkYdaQX6cAEqcl23U827AFr0OvJnyXFZQDjcZJNPy6QGs4l/wuyt2zmy/3t03z8SL7sZLPMCFR
EfJ4dM/nfDf47SVsybfbQ390Yq8zXz/5buaBHbmt70z8WuZAZx7cmO/kaGre0w2uxKxL0pIszcyv
MTl5bASjJtA3JgVenXsqMdumLKWoF+TXDCrQVJyL6GXx36Z6E+MlLKMEbue5LMxll1/BNJLYQt5L
jx62GV0JWgb5anuqCvtH4+VouS0OrtXtnHzeUP/BmqrJTFAuuQgDuEu4lAe7yPdd/u+miatMBNDy
FYCaZcW1lU/BcNeIOZlMTaQfpajrrJXbxuLZwzRATfaapWPCy2hXzDIJhzrpnS+VczeNrx7ZAmhb
v6XEa8/qwXJbOGZbZ7tU/pPmJmHGdbZqor2OrIQqYRML6tX2BSBmlpDJHJD71uUPtsUPvBeGJdZE
1l/5jZCyqcKOX11rRPZ0bF1rt1gbkuH1NyhhO8ZOa7ECg3P6XXgxqlkH12sM27xmL1NzG+i+zEHB
Cb92uUwq3M2WbEuZb523ErG9R3IPRQJ+ZexJetcs2xfutgzBV+tAKaTanCLs+dUKfuVDvJsGEwuH
ZinVElDRFktL2oBfQcexjzP/EIGDrwvabfZWiz82s5bMqmN+nbGti9raB/2WdwrYWy3+sEV4Xdn5
+TWsnmg0HavQJCKjs4kSnwtS4pF6Eb/WHTDdQfAQxl+7qDFk7pqTQ0XVNygu86jI3VNUuIdqwg4T
QGwhKx/ktImcEKZZvf/dsVp7gS2IDwmcOQyOTuj2oL0FXfvYbgtRFV5vNw4YFDhc3XL6B39ud4ip
GRXz6np7o9eZSDlcIzmTMhvh7qnNHmlZo+w576soe+7rcltSEynRmrYDiv3/bQTkH4dln6aGbChp
r36pHK/9kNF+iX2kHZDSy0NIu/jisZs2ZjUqmL7vByBmeRzegx9/HzjhPana/VKEhpKw5gRRAfXI
vqauEha/Vt3dFD+DL5C40Mx8IptIk4n/F5q+73tgy0akfCUDOBH9KvaWTl5YXpVwAJdTMLOYFdca
BDRLFu6Y6bats4pyrhY55X6TZ/4p7vKj61zn0j9z71c0/rP0Jv5Zza6jqjeIJpo9MCuE99Zo7cOm
uBPoeZun2YAR18RUqByrTV22Fckrfg2yr+7w6IQgtAj2DjPUajQHq4qk7yofTbwLL66+Zb1OJAAb
qmvKCD4mNMPCKsHqMbcgoyyxHyyAePi7uP/tZ//U0/fBew6dB5s/m9nTdD9ECd+qk3YIUpfimnK+
D5B4hFGx7Z6mYulLlLS9uMcStOTJ4juP08QzicNrvEdVcSjxhJ6JsC6uIlt2Qjjfg/QbFO+37Wkq
lr6CSGhZVV1473jWY2QtF+o6T0sTG3xTN3nlwJ3jqWuzkfOrrB6j4i2rH4fcsJ/phl7//+4onDu8
/g1BnF/BR90OL1F+Qik62XRMBcoxy0HaWjQM02b5A9JILj5P/GSZtMI0e06gBKyV1nYGCHp+7edT
2R5p9VD51847F/m329PXmUY5ZZfACwLcDdzTQob0TmT1W09pf0Gz1panaWzIKqi+6gO37+I0v6bu
K+2eSfR1Sf9sm7wSpsOAEmsZBMWVQ/mzF90xarLEt0fDDUezC6goelpG0vL6Mbwfm3x8nKPc/5RS
2RlG1yytCp4nQ5SnkezFdYlO1H1b2Os0/uv6f0g3HW6bRzf/9cvv3D6IagpOMOmeco8JgGDi+Jyn
k0lLR3OWqBj6MijTvPbC4L6YUpIMcXuxxupVOPmRplse7uE7Ko5+CuK+pwHqZb2IkrENEgZ81m3j
6KavxK0Xd6BDAT/PVaRPwdyCgeYhGD9Tf9tmqco30NLPQvA95tdl/O60X0IQT1jz2+2p69ZVidmU
NE3jAXNwTcclSSO2l/HGYFUx85x2ecg8TDtu3+b8G0QQk5aYCGh0JlfCNZqhOhk3Fr8M3R2x39wg
Bj/PUZSmrhfNXqYC5xcagDsOHf0X0Nveef7Punbv+smEotTEq4qb98O47vwFV83RG5IiuPf4WwX9
0loe6fBt08KqugzuNHPRzp24OkN46Plw9DsTq6rONuuavNsLJIwvnTDPr/byjLaaZCanxa0NZ6DO
NOtH3w0uUhtPjHyWV8e6BtATCqGxEoZ3XfXNMZ1Tuk8o4Vpx21r6uRVXARrCcEl3HoghlgxSMfz7
YFLo0RlJOW2LTHTtUoziSmbI4o0PRWwlzDcJJ+t+ghq2ImoINNQwOvzfE2+QO9i1MwrHU3UY+u54
24d0ebIKn894ToIc9der8MQukMup92pY6uTmXYLGpL2Hf3vR974ysfppwlolK03pHGW+tLHVRXeT
2DUD3TdTYmYN1Gx3Kqp+dtPSLSEHcWlYv7fltGt6k5imbmj1wSdb0FQvBnFtOEnixt3l2+jYia+i
6UvHsq2BF4iJQe66ZTkseFNKC5PggcboKpZ+7PoilngAu5ClPTuvtOnB5w+9mGjj24NKV9rXRUoI
jfLfknsvbeOdwb+1v+2imjBT0fQW3ghbEFmJ68QAsUQ1h0CuLQa06vbwOtMoUVymjYea3ZRfXeYm
kbOr2a854snYU8N2p5u/EsgOJEyjqcIHBB4fyumlSkGSOW96ZPZV0lLP5tbiBDgDirnct9F0z2sT
1YPOMMr5G9C8nHoIRF7z5jUFy+psfwuDg+i3EOMhW1OR9GCpYCFyP2S0Nt/Xff+FB6HpqU0TqSqU
foJUVVTEONvJ3JeJ3y55spSWKZfVjb5u2e8OsHDGO7O0eH7tSPxtaXHAgz709bY7arxFhdJP6QQZ
AsnlNRN/omVfe7/Sftu9VgXSW7Ke0ylDQtXOZC9Ik4zBL+lufEdSyUllu5ZG0eZ4kdlXNDhmUTIt
n6nXHST1DaG67rMfPFWpBKUtZPZiRoS8Du15Lu5H7/vYPZbWOeyfPJNKg25tlWht2nxe5DRar2i8
TmiIzinXVGLXDa2UpJpeUFZzp75Uor2jffM5zU37u85rlFi164EVMan5JfXf3PabPR1LzwTG1ewD
KoB+tOXsuXKU14X8JNkOPdZJjKyK2KYuUN0HlGPVGxbOOGRoP5fui5jf8uy7Az3jwUSv9bGULvFV
MH0WQYm2kxifNW9keMz66g3PpweRdb/xWJC4M9/n4XIKoX5AGTuxLN+RxZQzaFZGhdqXtufLrI3F
tZq+gKY9CXmZLENuKA9qXEqVbcjD0i0k6LavaC9O4tHfdVBhvb0R6YZe//9uk5tsHkgL/Kifaf1J
1NUupu7GSSsnbu1nNYRFsR4jeavG4THkkaHxQJMzq5ylUCgdKukM1uvS3sfiTaB+RFgiyrfeM4kX
6ZxVCeLaRoLWuK39uSJnF9QdNC5wwYD8G7Qgbhte9yOUWPYzN0ApYMIJQJ7o7O5C8g1Ur3uHHo1Q
xo/X1lOBUvYypIXwp+piZVOAMhifjyyzTQH3sct7KsA799FBaIf4ARxE4S4vkrz7adv/3LbOx/b3
VEyU1bZtEy8N0rWmS3oGHqrHtH5Juy+3h9dZZv3sO68v83CgrY+5j62FSwmEh6vG4Jy6oVdzvRua
+jPIhj1ce6NYJK08ol3LEFA6gyuhWtKlKEYrkFc5X0T25Md3xCSipRtaidU4x6k1rJu/yPgu4M7O
cZfEsUw1mI9PdE9FeRPp5iPzsH8NQ70nxD12oXeY0TFb5/KO0ewoXNfwhq4zvxK4lVxap5T4VOmj
qWHA6JPhKUI3shKwsd80mQiG1Wd+o5fhUJamfgyN9VVclOc4crSBKrqyDsLsRyYPtkko4ONdxlOB
UQX1uS1Tp7o0efvsyxQtstF9EPE/rGwP9uLf344n3S9QUmUaFIGVenDNvhh34Ms5FHV1HGlvuP5o
dgMVFkUH/ITCRbgO0a86/zSIi9f8S8dftyevKY54KjbK72vqlFUkr1Nz6ssHJ24Tm32b2VdHfGLs
32DahybeZN0vUWK4ESAgD1hZXuXyJV3A7po+S/rbb7fdQj0VImUJ9LdC0D6/+tnjaGUJBwKg9Q1H
liYCVIgU7vrgIq8n5P71OFYojotl2klu5d7GDyjBW1NeLLP05LUW7t4CSc6YTi+GRV7H+PtW4alA
Kd/OppCIGLWRx/EQHDPg++/9ZDg4h/nel4Y40FhIxUyhTN4UeEOAo87hTqQRjP/79vw1EabCpeZu
lFWYjtUl961jbYudZU8vVt5+uj28buJKABfdXAcRdFuvCyuPzOoecmGSh9W4vMpSSgq78cfBkleo
5iR++ImQRz9+9rlhYXXDrwZ7d96ONWe9b7n576gQQwU4b5lG983AoKuY+vPSfQLjUmcbVkFjJrXA
NvGoq2JHBierK8PEJX2blNmyhWg7IH+JAZXUzenMuuAEPYcXMANnux6SkIbsQTf19f/v7MTIks8k
tIITmNTfsjSF5DCDkPRt99F45196QG2ezmHNoHyAzbIe7SMP06Rsl+Om4VXUWieqfmBtUV5Hce86
3xughzvDimpmrgLWxBRGkZWL8tqXvwRN4rpI+Lbavhe5/2vymJASIudEXgmHn0yn0XrJpi+s2fEt
ZGjwGBWrVk2dE0TZUF5J9bOaph2NtnS4riMr2U4UxinNSFVe4+IIea1kcu7T8PX2cmqSEhWohppr
R2fQJF6j4FeNbuJQvobNPasexk20y5i+ClZbSOGnkcOqC5Xj05jKe38Ced/t6WsiScWpWS7kfvug
za68HE5hzPfQ7jK0Wmq8UcWpTSOkSaTTlFfqvXapn4AEW4ptxXs8wv+vO/Z5xEB3jXnjzW8HnP8b
z+qv20yibC6QAbR8VmQVNKdf2/SnY8Lo6Eyt3Et8zlhbYXO/kOJL13+tfUMur7OzEpkk9KM2dTDu
kF3H6JMABY6IDZuVbs5KEhNzK+ssH2P33t3/cXYlTXLqzPYXEYEYBGyhhi7c1Xbbbk8bwte+ZhJI
TGL49e/UfZv+5FYpgm0tElUqM5VKnTzJs9Q39SHo1qx45BSOG+/aiFyKbqiuEbhMkp7Y0UtZluvx
/jZGsIQ3ciQVhkYn0Xp2y+p/62k9hb5Mmpada87jpeySrX03Fwhjm+GmprkUqrg0UI1YpM1y/sPu
/6HtJzb9u7W/afjA2Fku3+7/IU1yoKLTcMdvPFwGb/70vYq+b21qkTNfMkMk0AQylem1WSVQvhVs
yFo/TFEykvFQY86bEz5Eo2mEjsac/Js5vDq3XQCoNyE3/mP1tgn3EvnBDyNTRv8m7z7ipApUG7lf
yWyZ+TuL9J1fJNKvGzSHCGd08gNu7fWYBCy0PhNOl4uYK3Fq1wFt4MikqZ1Wk2f/3LVTjuKRUhI3
o6NV/JCotG3ZcwvmmZp8mLvzffka71Ff0JgV+P7WufxHQzlgCNahmee430zdDDpLUAJVNfAFnPgr
/9ENJw+VvO3CZ3AWs8/1zvq56ysa6poSlCUt8S+unf/bAj3uZpOIo5GD79+EE9AZmxK7AjKRzXKl
d9nKksZuKHEs0yYypKCaPfCVCFYMkgnAvr2LaMpUhNbTvA3nqlr2iVeReWi34+5ALe/iewKdcW31
AlMWSYOmNoO/a/6Ais5rQbsvWpCKXvxlaC+9x70HIgp2AhDYNBheswMqvS1GNAxDtTXNu4qOc5mM
YQtcA60GtFPtcgQVoZeh1hqxADHLW98TAAM29snK/+yTrcQqPCZsbuMM/mUBD74kVbwI9wTUqGHp
Ot3cfn8VCtFOTO2MUlinVXSJcAU/Rq21h5wDoVAF5wV56PUhdI5nxw6tDfbREvXhvl7+e9Z942D1
FN91lsFb/aKt/w14dPDH9lkA/0FWls4seqgD5+IyecS7/pNVoDtyoqetHB6ZS14Cz7308nEl/b44
qGL5AsQKdL8W9GFjLUCZo0dityoj4Chd53j/32oOXU9xc392MciIMgQqh/2awvUp2orrEsk43Jtv
qqA+DOWxKIZH+Q8TwXTooa/rh8By/rm/fo2Xq5i+oprsqpsFfSh8kDO4mJOQuF62nnza7+piclVI
H3dz4k0u/GTL8gfBtge2zonTTSkaeHZBTV2VFNdFV7kFhAF9kOP00BROsm7u+zzvDXuscUWVFXdt
fDrnofQvHl9TT4QPkrSGgo5OtOLllDdLno2bjzlJfp9stmiTwZsNFyydcOWcln2Z5dOAC5a1/gvm
qSQamn2nj0qDO3lgfZ42Ti9zTc5zHcRuPrxrOma4VeiMUjmZXW5HEp009KG1I0xbCNLBH695FxpA
Izq9KD7b11nWlFXdvXNJk4E9fIrK2JWZ6cVWs3oVrbeIVopsm1DAKa5R+yD4EzONodBcI1T+2y2f
K6eRC/+R0dMMumHJnivrcaDHHHNYhsUQEzT6UYF7t/PXr7yI/+hBE2dHrIrzoTORwrwpnP5FNhpN
Icrp/tZeWxn8XjsPTZmd/Hw/mL0Ni4Dwm95eHZqYpD0OtM6aq3edju7JfWiS/CyOW+ImTlyedvWo
4TO3xPjVZyyKwuU01+3VHh6X+nnLvkamIUFvGg9E386ZV6K3tuib0MY/wFi2KSvR9n1gpguiTvbt
91ey6dSUpWzs9gry6lF+maJzJY/3Nf/mMYhl33b7leiOtVY/TBaWHX2awy8BerpIfWlt02SxN68c
kK+EsqyQDMPja34F7+WZZNmBO6i/2kvCq/zd5pnGjej+hpq6hH2ENmJof+4/LtEZlG5gc8Pd4+G+
lnQboMQ1DDLPC4Zn4Gs3olHYyn+IG/crqCX3VHqgJSWwhVFV2/a0NteQf6C8OzR1QnMTKfmbsYc6
KmZqCAPMgbSwxXzlR9CTn2eQrpE5ujRgn8n77uQP7HBfT5oYYStuDIRzX4Dxsb02MzjGtnKuDlNU
lPE+6Yr3AlVKAAKF9Ipg1p7nXHhrevvXLVzxXjDClE2RWezqCPLHLzG4mEd0p1IU752cvJk7ObQA
e430hRDfe7Exs2OfTm5/6JX/1m7jkTqym2sUhXbCHDCtWDMxzfbS2L2teC+Rzlq0JG+ufhW9BEOH
noX2D/isDW6l07ritSGRZYaBtnCrzvKP0nOBtwgdQ26piTwqdZTkvotqCmmuoNB59CySFlnwNDg8
KSf7QZi+oju5bMV1A3+bM9o5OLnOYdoc+XnAhfJ5SUjiHmdcvGPbkPy8vRdExUm1DXWY9PGhTXwm
0293xpBGQzKrE624bRV2UdZRRE9KPjftR2f7IE19vW9vMfkLIhVVjPiAbV695X0dHmm2B8AETnnF
YWc08FIeQBtZBfxAx47YbEMw1i1Z8dc8CGXuCSyZDVcRDAnQxAZn1elZcVY2+2wMqhG2UpBzTufY
pvkD1GMQr7HFvzgw7akuo4Dl7bV4nI75w3C2EvHOv2IMy6k+RYdmz/UEulfcdgzxnM22EumI82We
voMn8H4s065fOWa7wHbqbsD6h+NyuOFCjsXJfaKfxi95Mp6rf9eP9z+k2wfFZ93Wnwj1qubaWj+q
X70Y42Ew6OZtmA4lKkwKY6jxvDnikPJjeagf8lQ82Cf3WJ66XUHzL0bMAvjqbAyn9hqOLHy3dmhY
42tlaifQqEblkXJElwVlNLfXiWVxWR8IBmN1pgvW2yGZqAgpiYPJKwuvva5WKZKCuwdhi8+3KTiY
NYwRUL2JIV73L26/vzoVwwg9RgNqwtc+ZHEzPnbrCCCBwc10whUvnjFGxi1Izq9F97lnz0133bjB
MN9OY4kKjLJHlzruIsG3gum+zieHP6P7ivSmcRSayKZCo+pOlDkenJvrkMlzVG3nUhhi5u2k+Kt0
CKtXPHeOsjbKs625kv6byM6Bf/WdSwFqubk85vva9fAVxW+9BgW7iGBbOStjkBvSasNY3GMozrvi
ggqMqrMIE3A2JFPL+pTP33vQZVedoZqmsRoVGrXhREELU4AUfz22mA2d/QPaQ4NFvvkiSolKJSX7
dlmEA5oeGb5Hrwv1upjMj9bwsSYstqfU33cPIipKKt/G2SYO/oS/9HFFMB1hjqVz2qd9xWnLoht5
Phb8KkrrONItzZfuGk3MYKIa31LhOWBp7BsvCJsrCy+l94QLe0LZNbN3wQKxCUquXNQYGuERGE8w
RvGIHa6EISroTMf532iG4c9yDNYIl9tZHBrCUha9s6npeqIJyio6BxCR2fIsikO3/pRV/4CCOunc
MhbeE7j1j/e3VvcNxXFF5y29qPAPCjDtFVvwGJA1dbv87FRNUmI40f3PaOKbCtlpGq8QpPMRhdhp
s1+q+fN9uZoNUHE6I6hzB+rCdIC9sp2noY3n2QAa1i35prFXJ1VmB40XCoieG9QyO+9MK1PPpG7V
SopcjGGTsfp2XQ6aDwuVY1JGHUafMd/0hqJb/O3LrxYfAfiyZAxRP8zHR4dKFjPw9N7XucZdVTop
u8uaGqMb/18x4ZbMgZc0IrZ2PT1QovJJWR0JWltC8bw+BkUW93jAxBvK/cXrVK94rDtFi9WUTnut
Pfu5EN89t/ttA592X7rmsFXppMrcmzt7RRS2wMBH5U8CU7cT0YWHzMOD5r5wTBWfbVHm7VFwQbJQ
fSHzj66Iwfpp+Ae6TF/F8JBszccew2Sv2Ut27S/tqTg5H+xP7It36s/5of56X1MaA1XRO3VpT20P
EN+1sv5ZurmKI05M3AGaPVZROwQD5yIwT94O9EtBPrDlI5/2pfgqYmfCix7BNBwUdZb2YlFxmCZT
PVa3asVl+1lygt6f9mpZP4R7BI18jLLjfW1rXFaF6bTO5pULQRriN0gBi+MSACRFngvLoBbd2pUT
dmi6qcAc1+Za+u3D5LNPTg6UTGciydOJV5yW9WDVsWeUFHAcnla8jZEiPPW1qWFYZ4tKijxhDI6c
SwRLXNFjEjeWKRzoBCuO6nRBYUcl1i34cgYu8zD4v+9vqObYVrEqLZsLCrBne82HYHykFVrjZfEz
YsUSB6LoD0TMx/tf0vwHFbPCPTxKWhzXTi8sMYfZb6zhZSsiIzmQTr56zIqwF33ftThmgXLOhqmM
u+3T/bVr7EbFquBQbcI2xK2kY382/7Ftn8rsn32ib598fcAOW+SPM86RHAP+fDCYVzwWxOCuOp3c
fn8lfPSEzywJu1npgBkv7FhYpiuyTrTiqY47AajRW+2VDkEiInkuuSns6mxS8dImw6yRniCVbCtS
nO3eqeI5kj+InbNYoq/lg78UhlqO5pxVUShhFAi7qUl7lZZ3Xq0Vj7WxHPix9n+Jtj9wE9pFpy3F
gUcraIJyvb1K+k5hH3nAEN+WMuKmMr5GZyoQpXG4E4Zrj3vtBqKFnn6xff4oI/u0ARfRT76p2Vbz
R1RMSueuFS/q4XZ//mWXB8/U+KmTq3hv0Yltq1d4WMO6P1nH/FPR2P6+XE3FoIw8mIdI4HnGYdk3
klmnDJt+6BDwdvmwCkJxnawtZT/i+QezQro+AWAkZq4hSdNp5vb7Kx+m7by4AoMEr/N2bLPjJHfK
VRx46uyRTyPktutp866s2HeEq/iTvHO2Qs6ivQaTfGmm5pHwkcZBbbqEa2KxyiA1YILI4hdQtksw
jmyKgwE43dxk3zo/UhzVtkc8lqOMcHXdj613oSjM+WjFGfhDC3KO++ai2VEVhJL1JSMUaPBrvpb0
EIjQf5C9O3+9L12Toqk4FCcLhiJve4S0rD7038XQHJ3iwGvDkaIpRKkAFHKDL/dd1OKNak3ctUsA
EvTsf4sxiKvoa91fBN/nVWqPW3aj0QhKVC3YUidLcazXJZ4sQx1BY0UqgVRUChBTA8d0XW98eSKu
ejfuTXRAOuGKy659CQjlIOEChX+WwKovQHjNGKhyf4d19qN4rswGq57BEXutnOEEyra0KkzOpROt
HL2BF1jgy8TuOs2Zl+/aeqfJK5kxyn391gdYckPCT04E08HMFtObm27Ris/WYmTSlSHeY6CPvPeO
ZW14YNb4ksoZ1bGhC8IJ6pir6nvoLg8lz86O3cftEMb3N1NjKyosytp6ZwrzFbU5AHMeWOt8c7tm
Oc7z/PH+BzTaUQFRUz83rRUA1NV5MzkDjpkneUlN5Io66TfNvTqdwK0Y+JgsjwubtSYNE4lLdt5j
Vf4otEhDNwNEb15xoC4ugnZNfo5BuO+gUnFR2eCsfdvgiXC2owcQaMacWwfL6g779K546W30g1t1
KOFEEtX6pHCt3orlRkZDFNAZjuKq49qEFfELvOjz7DBvMh7zFleeXP6zb/2Ky9Zi8IYpwjk7hht6
dNexTZyx3rl4xWXLsRX2VuGQAqX2l5lXTzbaL2UzGcRrTnEVD2X5XttIBt1Tu6l4snVB9CDEwD+h
yxO0741t/cHITsNGazZCRUS1XUVr2SK2RU5z6EHKiWkKB2sxgTJ14pXMGHla0045rg4bgKsPXT3/
AcjgF6eZZ7gD6T6gurDF6hbj03FaeVVc/Aqa36Fpm/8bB/7Go6FKGLXUthQYh4TFvx+KRFzEiZ+9
g9cd5JEfimN2vG+rur9wi06volBQRSMG1SLB71gezzUePa95ZAgTmginAqTmSgaoId/031/y8H3n
7pSr+O+8CrK5M+oh0korklomuKfO9hW/dfvFB/kGEBbO8LNmaxzifr7V/MGyvXjhp/sK1ylF8V+2
FNs03p5pQeD/K6hvlbTBMeR9b/8BW0VBee1WzAvmYV9ZUFwwvvo3qrAZioAzTTDT6WfuL/GeP2Gr
xFHoti84nRdgaRh6QoIxLqkhSX7bHm0VEhXUJCvLCOrZwhfmV8lUxHPxed+qFXe1gzHkG8f9arEq
8F0V489tX9MXtdU5ejcusHmwXYAqeJM/lb3YLi2pvu9buOKkfeUPeH7HgVL1zYNf5CfLCIt62xxt
dTIwSDBGO8dDwDW0Bj+xWX5pRowoub/um2L/jmG2ioVqVr8sVpxY185uD8N8rRjALELE2fhh3wcU
j+1LUjnThqL6gOgFkDZxwngKL1lhcFadNSrO6ko8bkYUKebqPmflGMsJoA3WGs5ajXQVDRWtJOLV
0GH1dH72e/9XBKqQnppeBDTaV4mjCuFS25uRvmbLkFICIsi1f7Z6lmTS1BWnsR4VECUnuXSEot6I
8TMDkBRDcHJ9vgvTaauAqHWJWEYdXE7Q29w0H0EfyvjLfbt5u2ma2ipfFHK9rUCShhTtBMKZQ562
D/zixBgVfNjF1oJPKE7LvLqiqCDfrieCY/TrcGDRwEz5gU7z7v+e2yumHGBUADQfTvnRyfPfZLYN
VzedaOV4tVjRr7mPq9saEvfQjcDQZT4x5MY6m1c8tgo3IMnzW3wfunc1JgWU0ZBU1DMEBN3aFYfN
nF4G3S2d4VNexiWc6qGnrDOEA410FQI1VCPpRH4Llq57HpYAs1h/3TdIjVpUAJRfyBEj3VD3wAzM
c9E1B1ov7zowSd4Xr1u4kgkX6xZJW+Dki2oZd253yIQpFdDkHCrqqdp82ecLkrGSP4Ub2uZ+5RhD
QPl7t/SP+1Z/U9qrHDVypyYrWlQW6ygS7XnweoIbVdbKffdlW53Gs2C0fDTSFv8BL0mYu+EPP7kJ
mf7fpfiNQ1Bt+nct5EpLhzA8HPFM+JMn2SE/55db91b5rU2iA9mF4bLVgTxN3mciYBynbfiE2H/E
9HawfsxJZMqPNQeK2vzvDaM7ehhce3W2C15/xUMTvrgmyIlGuPqcymaA9AKJo1as5OCy5wGveWXw
jx99uW9EGg9TH1HpXDZr/V/xO3yPGs5MHod9bSa22vBv+ZUjW6+B+QT2acnaGE0h5/ur1jnu7fdX
pp+jT9HjIWBKG0MHS4V4Q0vv433ZGo2rmLzFyxvehbju1Nv71X8iQOVZ80EW3OC2Go2r3FlDvzlh
uQggHubuXdjROvEm/2LntSFm6nSjHCVuydYAxVyAlNAxhzbsQ0ZNmFHd0pVjZCUl66IbWGNxxnf9
77Upz032877aNfAeWwXi2bRdML+zxDPMpzXJH9pTdgiOG7pivFN1tA67hmBSW8XlWZTM0zDfku/+
V4XZIF0wGW5/Gu2o7FluZm9hGd4CDfFP83AiTX8Q/N/76tHsqsqf1cqFln3l3tKmd7J9V5rgeLpF
335/5UmrWL08g5eibjaAKuEkvSYBVnHfohU3zWoUuxuM3r4iPDZxQ/gfj8udspVMj1bBusgKqcFk
yaQEE6hN9yERbHWuIyn6gta3LHgrwBNfIiFOvKXal0aqQLwKzNKYUYbiXuFmX8O8wYgEezWxHums
RHFQ8Deui1dg5U4hPnRdcAht93B/LzVhUUXfiTULnVJgL5H5rseumz773TDGIgpFgvzSsKu6r4T/
a45lJ1s3s24VFOcRQ4iL9ndEHizLkApojF2F3zmbDHxQEuMwHbqY/ixRniTUsHKd7Ns/euVIPrWr
dQY79hXFgjhrDjhJV3tf+q4yZeFVbiEzRTK5Medch8UMemkjN6du4YqT2hO4claKiuoSvrftBz/r
YmvPXZvaf2H/eQS0UGfzPp05vcqxOHVWm9COf6PVnmL57RNKAPP56oSOX9Xp4HhVurj2Na+nKHZb
6R3vW/5bTnX7gqKgwM7aG0q/T93t0+BuD7Ocd7wZ3yQrMUxw2o45L4p028ihAsca3hiOrRcm+xbu
/K9JbixjRcvdJiUgi5paN8nywBANdDpRkoyiK8KplGufdpad3Eh35DgYqrU60UoMa8eSVfay9Gno
26Cjqv9MbbYj9kLfaorRRFGZY2BDny7+Fx9gnXYMDZLfcqKbZCVuBeMISrkIXY2uCJ4jv/rES/ls
TXt6vG7ilYtqvth+MOdbn2J0fSKW3wP5w9xnSQwPNm9F3Zt4JXaNXrcEZMiLFPN0QcKGDibSdYBu
V0lXml7/dBpS/LQmS+ZiQkmfeuUIoFrzYabWdSqz5122rkL/N2rVpSXGPh0DDMxYqkNJw9N90bqV
K15qB8tYVQOUL0qeMvdDOfSPY/nvfeEaa/8r11iHEeA3r0mpOySF1ZyyycSQr1u34qPukK9iYA1P
ZdR9sJrPblu/2LwzBBeddMVNXSfMN1lCK3SgPGkn+RlvcyIhXb3j0INRqgkHozZae8E1mKJj5Cym
9bz6e+4xN9GKt045mXr7Zu9WW6EHIrv0OWBH42QwGI07qWkG4F0gKVmg+Cr/yO1LZdcADi9xu5le
cN8qLt3Wr/hrCMWv1WYj+pL6iTZunmwObeMKTVGjndZBYJqPqrFONfFgK+W1nBCLC8w1Wrfl98ys
HS9at/9w++SrfEnYw9gVLO/TKgyPs7WcUWo6V7NtqBBozPOv2lXQj4EV+W268eFQgHswrq385G1i
X7xRy1fNNG+TVwVtKooMt7HsM12owXxuVqhWxm6aUfx23nC7xkwInCXFi7MdG/6RFO+d8L1gD+tg
Sld1O6u4rxhtZnctDnBBx7gXXSr94tP9kKZRvVqyKtlYoAcL62+yD738YJM/dWF48dOoRq1WFUIK
u/BgNHjrpnHny/eTLx5xDznZdfRSL1MK4iBDcqbRkFq+AlSI9+hlaFNn3I51ZOWx37em2phOR4oH
Z3i49JY8bFMMG/qAojZYyLtv/TIf7m+Bbu23z75yLik4X9beadLNDrsDnnUxA7XP9tmnd/voK+Fh
43dkAmYtDal9KzAdBc/eM3c6ot00ziW/WkaKYE2gU5krMUONu3aGQ6btnvvqM8bJxtt87MMlNs1w
0GlKyZE9dy6nfOt4Ot78IIiOJOQGA9ItXvFjNvN1DoTTp1tTPAh3fF7wAOt6VVIMOIcLw1duFvNG
tFA5KddpQXZYw5LKrjxWaGhwt+qTvf6ZPGHYb42K1E6AoLAWxiYrT9fMuVYuf2raPWSLCHUq+L9e
vaESDFEUdaLnvvV/bb5pDuV/8O03FKNSUUZeRRvfsucLF9jfH2vdFeTEmJP719Yvhjk/zDJYvJeJ
N5G9JlKGvnUEl+m0fRkIncqPHi89bzlsk+OIc205fMO9m8qiBFcb3dgTHacGMFxEJN7EQd52x5JT
0axJQB0r/GzR3LJSZ+36KXHLjU4HIGvl/HtxqO1iENIGZmUeN6xx1/PGpqmGbS+E10/FWLvsT2Ev
sj3eDweaaKMCnztXrhhRUvG03WiKq8qPwh6ePFsYXqQ1BqJCn8e2bGowSvHU7/mjtcmrZKbRVLqV
K7HGm3k4i5qV6Sq9wzY2hwE5uG2zh32KUVJ7Cm4w5JgQWfXO0RrLp6nKEiI8g29qVq+2ieB1KyDz
gsqBWP80AftU8m9bOHy+v3aN1tUekbUDczl4Y5AmEO9Y0eVlsUJDbqaJKa6i9ZDOdAHbDY7ZYD42
fR437nCmxXwYMdhp3+oVzQ8leoUzdAunmLp0FJt4bPrAUOXTKUYJ6SHJ8BBq5zytGWvxQIEO5GYj
g6HOp9ONEtV96ueMVl6fEos/DN1HWsp4ke5RSIPydUajZGa4CLlgTgMIf+UYnsVaesXT2nkCc8Yu
zavNIvNcjaJjpbyEQ17TkzuzYLl4Uc5NfLEa/av9IqCHzEp7hv5lMV4WDCy1ssngUDrRt6P2Verh
TBbzMPWoTPug4sfecmSy2tTUFKvRvMrUj6bvbgEws0wjXp4ZJUcx4FG6ZMf7itdYjkrUb4GwUZLb
8WE11ns6u8dwsM8Sb6I+sQ17q/uEYjtrk/G6yBDoHYLugk/+/GN2Dg7Agvf/gUZBaveCg5aI1vP7
MiUuqhULaZ/8MvNjwk2Ut7oPKBfzIMRDEabp8tQSn2n3YyHfq3JPDw1yDbVtIQwiCTZOhuOj/Vd2
X3P/1zz/vq8XjVmqPK5Vm1t1veY4pVpx8iP/OWuLfcFM7VlYq5AGs9cxVLbRYRg4AuxFAf92f906
dd/+zyt3iqiUzSqw7g7cTnxpgB7xLkvRGAxeJ16J8eG6krAMmiad2BJbHLEm72LgX073V68x9v8g
4q9Wj+GsYkZa1ab9zEDH4TzIlQM/NcXl6hpisW5jlWBvVdW2+iv+QVE5pyHPnhoZGpSjE624aovs
0W5KEPPYmNGT9E4+xaPsD/dVoxGutiu03taKJbIxFAaz796Fs2c3ICct3Od94hU3HSw5ZGgOblNG
WnTSSRwdax+Y3gA1ZqOOu94yxEekk03queKxH9hL28xniV6p+4vXib+Z0yuzkWu+TrTzWZo7/mko
+5NwMDCUbMk+8bfPvhLfkwlcb5k3pJv1wyl/DeWLXX3eJ/q2269Eo3GX1H7Zt2nr0g+uLS8o2j+H
0Wp4w9AZjeKui2Mtk8Ck9NT15ZfGLc+VvYchELFXnWudY2AzZnf6A16ivqMqHVfsEzMSB2jigEra
WoDY3SU9NrRCH93Wg2eipEkAi/cD/7BP84qzSoyZtnoeDKnnf9umP+Xy1V5+7RH9V3OC0wVO24f9
mI7OvxMOOwuEEJ0JgPG2rf/dkCCt2l43OqQNOrkwLyqOpp+zMR1422D+akrghfSr0K/wvgga2K2R
7zCieJcX2SpVa5kxymTeFQBorwdaFUmYTQ/VvBr2822T+astAYhs4ef2OKYkum7gQ7KGuHDOq5Fw
Qqf3m8ZeeWrLqinsLdiLH4EiClPWXUxcIZ7pWV2neMVTO1mGuXBonsrc/VExP7i088AMZ55u7c7/
rt2zg7ofSqy9rL46aINv+e9szA0ZpG7lyoEarH42y5y3aT6DDL1p1yaJtuXzfVfSCVe81J8LAlLu
m5fODdp72AHgg332qPYkuHQErhzDWVBlI8em8k91IwALnA67Vq72JIBvKqx9D2pZtum0cnnubLor
x7PVXgSBLuCo5QUKnFv1zfP4WeTsw7ythtd6jbWo3QghHytZo06bRkIuySw6keBMXU9OM5iK2bpP
3H5/5Uw02uqoGtFIkW/vubTjoX5cWtOdT2MzajtCv6FjYJ2HImV++Vw4wSP6twyJhk604qXcaXjj
FtGQZkWGSxhNqyz6cd9eNPFLJWXFoPm+9AOohK1PY3FmIdgF8590NU2M0qlccdMxq31kGzbOa/BS
Mp8nM+mP0jhuW7d8xVEdIvH6ig6HVAaXjCY0/DNtp0l8va8cjd7VdgRvG72xWaEcZ12Sbh4S9Ksb
wpdGL3/1I1hj1FlzhwgjfoVZERfWB0pe7i9boxSVkJUuFZ/QQV6lswfybT+8TMv8vZzd94vTmaBM
/112/y6K22pbwrDRAKTtFm4dZYGHe9AXVr79o6/tdr70rW1vHH2FQ06/DeGUkSZ2ykFSKx7nucxP
XeDa3I1xFyrXdBhL2X5ul2YD6XaQucFAEllZmQDxS2kBi1lmYbPtqzzYKryD57mbzWg0SbNoOowu
i9duTcL5z33V6yxGiTAtEPYT6hpDimFlSVEUhzX/cl+yblNvX3wVuwgI+PPMpzylefW9sL+SKnvP
s+0sMZ1s3xeUKDNhjl6VMTKkQzSNGIUQ/lqXYYmrkgiM8F2H8/3P6CxfyQpWwWq3LgtsAP/Sje+t
6OsUGG6TOtFKsKmDIR+DoB1TEfxzcyqnfMmMOapOuBJqRoxSC9wChhOgys+L8J8FUwe3cs8QFuRx
KqLMzaS15hUiWZl99abvS/2png2mo1m5CikDJqurGG+qdARAIlyrZOm7hwDPufc3VGPzKqSsWyiz
1zzDETLfOJm7w2DEFuhWfnOGV0bPpqpiIDsbUmtuj2PgXgs+vHNkaXhu0om//f5KvD9nNZuReKSk
rhKfsMTy+kvWmAjndYpRHSqorNILtyGNRh+TONwcAzqsQBz3qV3xoyzAnE3ctIc0rJx4RDe9s/ze
J1lxoykDfcfkliMAdk48IQ/bChOHlU7jihP5mL00FYxV6RaOR8GWP4R3RzZ5uwoPtor0CtGDVBQR
NpRXxed6aV4wLddg5Zr4qyK9QsnHubKw8rqgSYdafjyuTlIG2+MwlPsybBXu1W8c0wgJtrQKX7z6
n7B8WeW+GKACveZgmkpMNx9SvrF31Pfi0iGf+3kyGKNmX1V4F4eVVNmGGACOh2s2sxhY8G+T2AzK
13iSCvGiuTvw1Uf1IQMHOQunQzftgy/91ZrYt5YjMhsrD4Lf1AObDOGGm55u0YqDOllukbGoR1x/
QfYe9e9lk3+476E6Y1Q8VPQ2yb3Ax1kUyGPjs0dLRknE81Pdhi/3P6FbveKpeLV1u2joqxRTYqan
ssmH5xWDM/ZZuorsQp23CVHwgW4WJ9k4ufD652ybunE11qiCu3rCBWqzdpNi6sFBCHksAkz0q/dh
Tf5qR1wtIqwR4ybSxg2OgmK8ymqqauhWrhx4aJ5wnIXCGocO1Mgo4kUraAUwR+H+purE335/deC1
t5m+RTTDbtb2UWzRp7Knz3mwZywSchgVz7V6S1CFNSyeBFXsZCRxWmpwJt3KlbNUkGrNuCWqtJ2d
s/CK80asc154p32KUXx1lfX/kfZlS3LbTLNPxAhuIIFbkr1Ma2ak6ZEl2TcMW7K5gDsJbk9/kpIV
XxseNHz43/YFiC6gCoVCVqbRNe4yXHoHYsPZeBGrfXJotS/nlblc0xaksSSz8BCR5Y/MtI7cWF56
zjXDK3xVRm65fu/StoA3zQgHDU0+s1XHVaCwuwzZshujsUevHC45aEUK84+yboIUCh/3za6YuIza
onNvCbZlGrg3BfY6vGOJ0Dx3qibu/3OrQ7+2nQnougFHNY517oc5dLaHhEb7Zi45quvVS2myqbwk
zfLZWgUk+ypHh8pWzX37/cZN/Qlg6cRYEGB4AYWADa/EvtoV29WkYcqgHFKTbhysebiw8dVEG1jq
g9rl9yWbNKuqmr7kq2nnDH5n9fkF9FpRxp2TC8BPOe5h1EKUkVlc8RrZ95aN6bvFXzYyUwdtcnTc
WR+QOVy5XZdVbiNETtavmfGXMf82jX/e3zMqu0hHauny2h9iBJnO4ifTiy/p0h4Gg2iigGJ4GY7j
zBWu1h6CTG+sr4TQ45IhgbRXDWJGNTz956Yc5yZjlpPgJdixwpUWT5b4baVUU+JUjS65K+POQPou
qy5DTk5FYUWrUZyydB9u0ZRxi3WTmuBAWZFvgAO5nMujOxeHTuikrVSz336/cdjJWv1CpM1wKY3m
EhskWuv0CzS6f9+1cewtfN4ML6razQEhLS80cc9jjd7qIn5ku3iM4FC25K+AmFSs97Avhdkf2qUO
rGE+VCN7aLTSYioDSefr1ocweT2OkZVMoWXQqPZdAKSrfS9NMiCKdzSxe2SnQHfn0Ty7oW8MR0BQ
NMFeNXvJcTOntgGP3OpKzIPIjAvQOChFrbLaGfD/BYdqV7Mc8TZ8KXsDUEkUJPPiQnIdda7iuiAT
uWa94EMLrv1LU09/mNXnZEnfdWXxYUh8TXqmOMhlSBQulXbC/RQImnnJARBJ+qC1il92bX8ZFEV9
CEBUGR0uBso0eU2f+fY8r908KutIzus6YCw2XAy/Oh4u9dZDMw3RJMaw9Mi+2CnzuRasGpZMtDiy
xjJomg4YpjzI+c60/jsRxk18SNaEjmwLnisICBdon4C0Fz0URJMvvAmAJwQqgP+MPxA+cZu0XJ3P
PYIDY3/wuggdgGFxCgRF1oPmAQxWhheIwgwc6FmmLeiwlydwmz60Dlhs4jry1vxsJ88CTIltxp+t
LH6E1PRxTbqwwi5kyevsOCGv6aGt24tB2zCzs4jM/i75ZvwH6cpsu+D3M1Jj+jzW3nxw7dh4h5bA
eMfj5WYhKUIIJ+ZJ4rf5M+CkwZyvR+5/zbl/uO8Ab3kXRpfLWmRdhrj2uvzZNj77UOYu/VWTqqlG
lg71ynUNihe5/FnMLt5ekK41Oirwt7VIMWvpSB+cPB7nBQS6UzN8XQbaBBXKIefRap4r1lzMGl3B
DOy3HknNKOFaGgKGXSm/TG3WklJzh1XWCCL4LA2oW6eBNX4x4jkcUhZ2+RChnfo4F9+YoSM7VplQ
Ch+MTZk9ug0+xy0wn/RFB+A/UBWaFXqbpxZ/Z/vurXNbtokeux7ju2CDcdIyGOnywcaTWsbmo5Gg
179xQnfND+koQrv5QomtierbX3jLklJiAFxeUfcr+JDWtcITUBdYuI+k6Z5DY1soKawUDbE5p4V7
nRv3kVttiIqQxh/fiunb0JK3j6KqVjpi5tPQlyF0WCO8JJ6qdg2aqv9jn1dKPs8ZhHfapXXR3tNF
WQnMQrYHS4Dpy+Uxa21SHwUm99qXZEmDpidIW+lSZJqEUrFn5QKZZTNjsQDKu5qGAbVF4UIXOiCx
5WgeVrbw8cbGkTsexzizQFPpmGlglFY14bQ2yhpavjSHXsh7d4wX96tTT3lahHXbd1YSrChQ67Dr
iq/LV7jCFSBcZTG5ukVyBEEbFLqzw4KboijSo1suj/bYaBJPhSEdaQ+seeEmNWu869yfU/pc6QQm
FOPKqk61TYa0sHJyRebZfSjWZv49G+1dui3YXlLISvqqFKwoyDVfvC5o0Wt29tBmse+0kquAzLNB
Z95j7lAYrt61vV8GndHxHRfFzTWkmMScVvDSSMnVqczAH0fIkqYBTo8dl+hteCkmAfiZ1rlXw/B1
8XGCRi7zt8g77FIvx/hSYFpps9CCZuQ6znkSeHMRR7U92prDQhGw5UKgAxpRu+GEXClrQtz0jrVv
HMH3oXFrxfByMZDklkFoy70rEfmhgQbNDHhH4mtMrzrp5GqgkzBqDh0l143I0YqKiD78YG0rj0lk
X+9HbeVXpLRkRsdxvOCP/P0VfkAt5lVE62E4Me1XFP4r9+uVaTVlpEAI4nOG1syutcOu1x08qmXY
fr/JCBoAEFpQFHlXIJ/Csvpake5BoHv6voEUU5fLSKSs7RpsEFhkNEm6nh1Mq06YVDW0lG1a0Dkg
8+jBueLhWMXjs9noyPgUMV/W/lnqolxckXrXxqeHnDoBamGgBM5QlmVHS2ShKGdNbqEwv1xLYsQ1
knrAp8bmvWCAJw3nchesFfFH7oAFHLct623jDGP9pWzNNnTdbk8/xDb4ti43G2dY/MKox8y71u10
BBjkQhcngsSF5p6oMowUmt00zUy64DDk/hLFyfpQTmiYzHXIWdXukUJzZww+JNcX7wpURdB3NChj
HeGiamgpKrd04k0Lko/rvHhhJ3g07kESbyaXEgTwhaQ5NAjIFQ9K0eaonMbRfUdVmFsuGq0kYw00
N9wrbb9OLAmy9qMP0NP9wRUWkUtGNnQaqiml7tUTy7lm4ujvPGHlUpFlF5br+MS9Zu2HdOFBHf+e
2Xv4eGBuuVTk9FBJW+3eveIKGI1d+Q4crEFaDsf7VlGZfPv9xoEQGGO2HbDX0n7hFtlcP9WaXDX4
thQ3g/uM+8KzhHstxinISnoqFpAlF7XmQUy1opJ3mrRkkyFi95qUD1l8TRMdxFd1on7//Wbi9Vz5
jRVj5O3cdsPiyE/zC7hyzhzntv9xn+klF7X6uG68JiFXM6anvikeGDGDhM3hvuElPx0qUYC+yXKv
i/Xk9H/23xLx1/2RFVdRuYNOeE45zWJxrz7lD4PVhSs0nXqHByuro/ufUCytLPMDMK1T4gWCXEHH
HrQNO5SJTrxTtbhyD53T+rMRE/ZjcZGUYXHt1/+6uMqvbMa72UKzWY3V7P69hayIH8Ds9jIczGiA
HvfOLSQr/oyx1U82ukavNP7sp+/H4cq8fTmBua3Mzfz92SppRxDUvCZD3TjKpznMTM3yvs1wTrCa
/xy9je3ZZK73cw2yw3juj8BZRj/0ytuzjudREYLk7rouM+vKz7EMvIia8l3/rVx2pt1ybx2kWU2L
+StOKz+BOGMdtsur44vA8N7F06+j70ZL/HvZ+A8944FrDi/3XUP1jyS/dqeMUoZ72JV7Ueq9TG4Y
m7/fH/ptr7NlMaBpNJifDjhrujEc8vMwam64bwcMW9b+cY3GN5nhu9d2QmGclWfbrj/SsX3XefOu
TM2WRYCmdV3mderca0OyAKoZ76y+Dmsxao6at41uyz13A0cSm4C769oWZ294yrJoEJqCi2ro7fcb
R6uqfPUyZLZX0Xmnhq9na42P+aoTj1INL/kxHcc6AdOseyXxxxSYOj87E5If7m8Y1eCSG4NSOSbE
NzF3sE9tBEug9Tykw45OHkJsWQvILHjutDm2jWPk73DOHHoxf46n/LjGseaGrvoD0hlcGXh8EwsO
yXwZwsF7qqcm8HTFBZU7SZ5qVh5esfBmi/kXQVkKPCDuIWyAaeSeOw7aqdHMkDtUkFppnIB4Hy3j
w65FlRvuRrf1PGZjUa32Iyd/2DFUzXaVW2y54Y4XMxnxrO1uF816u+9kJ9vWlZgVR64t99uZY1dN
xQRP+l+1xXkSkXHqcORaGusoFlWWASq6OWfO5q5e/GyvJJiHPdww25pKnkpAz5fmCwJ77H1BGS/k
2pRHscup5KbjKux0HpEm4Hl/BHGOGQcF1SSDqrGlO6ybAJcmHNe9sv6cZc95pY+MKlNLzmksWeGO
NYaezQjiaLmvSW3elnKCpSXH7MjE60ZgYPeUXa0oQ27Wfh0O3pEf5z2QMaym3GnnrK3nxC6+kQ4G
yGvtSKC6Oxc6ZWjVZpfb7ewcgvZCND+KfvYh+7vo5x7LI9Pml4oVkPvuXCMjixEjTXOgsAKV5UOl
Uy9SjSylx8Ya187QdeSa8CESznjI02+7wpdMep7b9TzGDG6UZhHPwfmHymuvU1ZQmn37PzentTBr
r3YTuP94/F7RxeVhq7X+MLutSS0VPiVzn6OmBagxmNWvrnGoDDdocM0CGGGffSSH7YoKrO28RD3O
DZHKpF3olxrHUs1bctjW81lBGYoJYIOp5y/Ikjrd+5tqaMllWWcz0dXbhZCdEGYqFu5NwOQ+NXtk
i9O7MIg5TQfb7z5AevBAwHWlMfjbhVxbblZLfbaOxoRDr03TL9nye0Mm8Kp4Z1rTc748sbQ/7FpZ
uW1tamgJbVY8U9kiPvZ9FSUpf5drAcKKJZCZ0OOWG47TYAnavok2CWHhzwc85O+qV9je9tkbz5od
4hRxh2VwmXmEcMGDPy3goJk0FwRV0JfbZLtEsKRtvl850w8Ogj47GH+Sk3Uwz/E+8IntSQdtCYh2
m9GWXNOugf5rF3bOHmA5zhMZsUQs10zTaZu+C23urojyca/lJbcFqycaH2IkkwxsS1X9ZWjiyAMx
975dKXluufRN1eTbQYjSvMHcSCRFNHJdKUGxK2UkkRgALkKTCV5g/DpAySWqCjcEtFdzdVWcU3KT
HJqE/cJMcX1KmZUmQTXnTRxWNAa64L55VB+QHu+yuLWYaHBczY4dLEMeZovmIHxbNYrYMmwoBger
GDbLD5F7ccM+rEMjHC64pZ2KAxRhNVFf9Q8kx6UD9/phwD+g61Y1qHdpNmP62/duAkKW5mytgfW/
emtI/dOoq0ao5is56dSD1JgkqGzl4/hrQh0ISvbur/tWUzpcmVGjvA1FlGtcoZXaRSMVoJH3h1Zt
dMlLR782sq6GOayhPdYsPo2li75nXRBQWUVy024yIThv/HdrK6YtA39Ko5qEy+BAbiOqsKtZfoSm
7xPCAt0BRUVklKE/YMoXq7/VZuzxcUAAaI3fM5od71tdYRYZ92N3cdXWC4rFgFdGK+eRmRmaobdU
99+QIltGxGzd8ZxuN0mkq6FRsCAxjdemfefG5GXf5CXPnNqYuP1W3WisDxZrQXywB3+92VzyzUrY
w1B1mLvdxuiO/42v6ft1AbMQyLruz121byQvhS4wS6sM+9H27Y+sjctg9qeXZl7+3De+5KkW7QWZ
/D59FTQJU+u5Qb95G/9yf/AteL+1tJKvxgb1p7Ewkte8NyIHRynjXriSOBzWX3pgae9/RWUiyWWJ
B25gu+Ppqzs+csbDXPzmo4t71+AyMgbs3/NCijp9nZIWJCfeWL9fRf5t9hsd6kDhWjI4ZnSSFeT7
afrqcWiN8fixzqt9R5LMbz7zZWp9AvtP6DxokvQEnJxmX6rySBkIk7udMwmra35ZnCliztX26oAv
IkAPd18MRwJkXg+x2aY55uXv+9Zi2wA3JyHLvJjWthf/fWWDDKGYNJZS7FS5c87tDd8syBqjghtH
QJQf14ZGIAk816YFfl8r2vcPJG92/bEzWDvUr26xVqfBYdMZsilpWHRM99KjCKdyE13uWMJIoThy
Lck7CwhZoGVa4EFyTZleue6ST9N5STZlHDRG1z49Zc6ItlGw1UDtPVpKEZKlOpcQ1x7X4RRPuHcV
ncbNVX9McnNj9BKTArzwWsT5k99N7CGnw3RwodNppnb26f4KKbxRBknVa89TEnv1a4kmu+7YLbFJ
zm48+Dokn+oD2/X4ZhOLuWAAjJn1K0c3ytUZUucViKYxvD99RSyU0VJDwwc7Ky37Ss0lSspvYvSP
I88021c1921pbuY+ciqqscPoY5y4oZUDhcWS2dLMXTW65N5rWoygbCE2sMvOeSiRo6ezJoqrht5+
v5m4OSa8WIhJrxBBCkx0CGT5vkxXbrFrbccYKe6ir9XCu7AG0OPVbszl8/3lZJjfGweoTDfOByrS
IabW1W+nYCZQhGiCLAXCoMgC204DNucQpYo1VlJ42L+a7ca0q70RXxvdLLCmT1mWRGv6Uo88uv93
VGVDGTRFwGozOY3jf3+a+F+1doNoJhHXGE3hAzJ8yvWbkvqrY19rXD44/5Z22aHVMsArylgyfqoc
CTdd26HXfHCfKHfPPoratP1I0vRqjHZY1PswSbaMpzJjO3YGkbO/jzsQVeY6VIPCH2Q0FbGAKan4
FibqT8bwXBn7HrZkKnLWmnmRdQW7+tNnEFCUzcfKfr2/d1SrKrmw6/OpB/Eiu3ptGJePaxYme5r4
kMXLXXYpOiZ+zHpxfm3GIaLGk53sg/DY313hJvQYJUcvtYBJampsI1s7wUH29xP6ZuS5zCYjSTt6
Hfk1S8oQCmn7IvH3xq+bkYs1IWtmtOxaOUlgp/4hoTp6BcUyyqCppZ4cTlvA1Cb+sAgREfPc+zql
JtXg0tnqd+lYznVmXw1ifpsGtKGNgyiCzqP7MlAZM1WWUJ/zEpjcwn2mzAP/93rQqYaoJi8drow6
K0R9kvjq92fXfsargXB1Sdt2m3vjHJEBUm6ZzQvacejfT8Ibzujnc40+7iqODxkqxee1QGNZC+NM
VgjS16A1SdAMcZRqqVgVgClbBkxZrKxjiNXjChBFw6N9KCLjEJivw8HFo2USlfuOEBkuBX43PG9D
rfXalmcrKZ8hbR2Wtk4tS3UMypApSuM1bfLxx3KYhw16t/2H9WCf9aA41XJI+fIMUPVYGwMOKmE9
ukMXNpx+hq59YIFsek9MtmSglA1KfBBu40I21+9z/9ey1z90KWxkyWApeym9tHax0j9RDJuNfgLj
dMBB5Ve2++BNpIvdtEHf7YiFPpTPPxCuP3pGts4U3Vfe9mxLRk3x3Op6x8Nugna2GWcBXu3MQYfn
Vg2+/X7zD5AicjdDV9zVF/bJ75pvnW/hsdfUFP6VFpLOXRN8sFVmZQbWQXxyovrEw4oEbkAD57Cc
q0lz5Kj+hvPPv9EYcenMI6FbsgM6SNzttcmO8i9sUfHGRG1NZsEdbNMu4s8/s86fIUO3yG+nVBaT
7sU+4XXvzbATUBqm/0B3IhwsJvkx5HgRVbnDvjvC/4LFD4SobvYqG8lIKqT+sdv4NrvOxw0Lsp45
CPOCIgDVV9ScvE6zzAoryaAqQxBnIXZqAAp/itPHmL/cj0SqcSU/nsC+6Q61BSOh+lqUxTHxddrO
qqGlc7lo8tzY0qErdwFBqNNwAXfu/Vlvs/v3sWzJIKqmRElrGVz47lyBGN16SJoTMd2z3bXo++KH
+19R/YHt95vt35DSXkVp0es8gEUzIEsRZ2Ex9PHX++MrXFeGVVVmEdN52/lIXMYRagD/h/Am05iv
Yy0M6ubGFWXwl9FHddorvM85y3TNR6rZS347TuYSxwMCDyHNKUUfT0v+dBadhp1qdMl5ae3QJuUe
sv/i3PX/KalTDC0jqyq3qpY0XZGkxzxwch5y5y/L3cP9S3AflFJpwD7S1YGGz7V0UWuANh4NRJl9
uL9jVNFGBlQNXmeNwmQ/Dvcti/uZAG0QRV0Sp/yK5Ll4BY9Zgif9N0BKuw93GWeVOGgjNh2s8Gj5
J74SvEf2gd/vIaDa1kFyXpp4Vs0oiTdc4d+5g74xSREZZICVoILXvKXIpuHElykrxC+twS0NWFw1
unTsTu5geRMe9a7CpejWXKJR25mkGlpy2mF0eoNUBtyKUAinOyGZdNA2lVtJHmsbo9k7NerniGbw
2LTafQ2zZIiVyAnx/BSxZstpt20/fL+G/ehQ1h3lCtvIOCuSZtNoVjayneWdM/1mObvuRJYMq8px
h1zNBjuxdOcwZ6CJm/ihWnWS4G9fV6x/wao6pyu9As6axyakdpzhPObd6zo1R2B2NdmHKiL8C1yV
GGbRrfxH3PmZ7s/hf0OLKr+yrczNgRsvmZkMC0qE/7y6/F/a5iwZY2Ulw1qxwfl+9yrcFc0eYTbp
2LyVf0Hy3dbv25Kmf/+F/+3UzVC4CWt2lGqnSl4cA/1nJ1BCu2arCDgg05CE37vSkhs7WTzXY+P+
XIOt7+xnxWP3H5BBV1kB5sSxR53MT5bDGmePhW9E949IRRiSAVfV/B30UxpXMAG4lIeo/lLknvsG
l7Jlj/BB2CP2jhs/NzUExawX0DNoklrVzKVTNxn6BJpTBv3/qGOpht5+v3EsZ4GKdIn09bqOfoR2
95DlbsjnYafNJb/16nntZ0g1ADId98dpGuyHyUr4kaaujs1AseWJ889/sJp4wCY40b9veWcxHyer
0SA7FZcJmXTJNUnvJm0dX1u8J6bnZE5EEoqx7/GK2dY0BiiFgAayn7JVUxtQ/Bn5qVnMWUnqxvev
fPCDEpi9Nft2f4Oq4o/M9FNZUwrdd4SG8dg8bIwh43l5P4f/rYdFsZ1kjh+feBRUGLi4/Peaw1tD
g3nz+/+62ak+Ff26lqAehEIaqR7M+qMwNOusGlqKmlbHLLcsPZDN1vHJT/IzqNhObUo07vvWObzN
XAqcVlvPLq18zHw9z/WZO1/5EI7pp/sLq5i8XP5vvNQX2QAtsFGwX3zwkLBkubbuerg//Fs+gMnL
/dKOJ2bCY9Dn2+4Y5NXTzJ8WVDyz6knoHove2vTbJ6TYGTPPSuuq5Rdj6PKHuJ5rtLWwUXMzUo0u
Bc9iFVObWNg3XrmGTuyHfqK76CoWVn4D8OKmEl0JQcNWxJFpxxdjXt43KQgeU/PrffOrVnf7Vze7
nszNnJhdwy+llV+AAI2syjoUvqM5tlTGkYKnDQqFbGxd0IUOKbRF8lOnVcFUbRwp34kFNOYFwdBx
fp6cd07agILgysrLavfRfeOo7C/5LTUqA29TAkz0hXWKhRsYXfbFiZNwaLM/739CZX/JdzMc63mW
N+KhKRhP2LFLYiM9rGZsMufsEiEGncrZW0tBGGPSUph5jnKbiyjB2l8BUogM7ZvCW2baRpZWYh5G
m1QdXDhfqrDIm4CUS5Aln7zx030jvbXU2wekdegcE43YNZa6BS7AbPOg8U6+QYIhnkCSqVnsrUzy
r8oePiKtRJcLPjfbfoIq2RBCVvzSeN6ZjexQjOkTX6t3db2Ld4UxuXTL6djXTYFvTajuiSQPhv6P
hWrwLYrlkAu2ddkZZt5hoafZjRr2sZmNIF1+MR2NsI/CUHIrbEw6r+yAub7E5buCeIHVndrxRXRf
nOZPd4/4OpZc7ohdXB8sxgl4sJeh+WQXnAcd1LQ1B6ZiP8lFXJGlrdn0GJyuZ5Y2B8t0At865eJ9
STNNpvWWY29/YHPDm8BarEMeVwmshDfJj6ZZPhbz2AbdkGi2q8Kd5RIuL6oE/HuJuAxsjADafU/t
XZQB8IQN2nQz9dpvoNqSwZ9Z9ugml9J+tHWdEW+iozDytqduhs4zKPwMJjKhGloqmW0EuXeyso8s
+5xkJOTkId3VdocvSYd+2a5DO3n4UpY8UYhq0+dYB/9VbB/5cbCgeS/qdfsT3RDYxYelfO+JNqjG
qNuF9sHst111YyfS4uC3ynHb/l8ttw8XtotSDiNL+xLyJ0PrgtLy0sXjYeb0aGhPZNWWlM4Bcy5B
jdr1/JJ37Uvf+C9mtv5y/wRQDS2dACbuSYMLFODFs9G+V+Q+xQHDDU08UEVMKfQPw5RkGYidL4Ox
noRXIQP1fi2dP3xh7Gqqxm6UfMom/d9B0/SnD7kxHUVJPk7aFy9FtJFr/4Qg6DeZhd2+1AfgAU9J
XH7IBr7vSJGL/3nerCAR3c7G1gLiPZkOcwyw+Jr8auX0ddcSyyKmRo0HIhBDiAt4XE5rVz6yWqeI
plhfueA/kIWWbh5DM6Cq3uFNMGrm6dT59INX7TzR5aK/66RtzR2E+2zK3lvzBxxfv3S1boMqtr9c
9YdgkV+JKheXXmSHnLVnYAgO982u2jmy0+ZLNnt9Ki55Oz0IaAUI23oGJkhzAVANLzlu7Pu+4DZM
L5zp0VmHaKDzQ8XsnbOXPHc2uUhB9y4uaxG/myrzxeCAufvWHsklnOJy+T/uXeKiGQk3AJC4Or5z
rMohIm6haclQrKtc+Kd+1TreiOm39EuCFoyipaddyyqX/kndQ06el+LiuN3nEdK65Uh/GzLzYd/w
m6fdnE9pE9MsBnPoha1eOFI7JC4Jxcr27Rq56M9SXEshu4T9nowH5vth3FfvpsLVtI4o4oHcUJ3M
LSO+wSABUX0w7XcUAB/Heij5l33GkW5aEzdojB4qXFeaT53/krVPWa7JvVUbRvLWsejHlW2BoCWQ
XHPLJ0LpziWVPLWvCmwXc9uLtgh8aArN5dclSzQlMNXEJUddC2gONF6GdDUWj166PMaxDpunWE25
pO9NVpXNmyRJKnp2njw2ROnaoZfC8NrznCSWBpKp+Atyfd+YVhP641xcmv4LpZDRAH/g/Q2jGlnK
VXsDklkWREkunf1pyiFv7u1q60caKfmpUXheGfcIA6W1BtW0hjUUi+5PWhHZyfb7TQhIwFZiEx8h
oFrt82QbB2HZ51orMqiyyfb77fBzwhYzrsRl7tOj7RmvwmAf7s9cNbTkn4SajuExmNvz0q8NjNIu
ZNdbNAwuOejadniiHxpxcePlUPSfu7l5LrTqUKqZSz7qzTX10xZXez47H1u3PyFX0qR4quWUHJSY
TgFteFxqOlo+MW/+0K3dEVonmuuwYuZyM/UIVCtzDCzn0KXHzLaPXplG95dTMXO5ixoJjJcQGyZv
6yFaYBQ7joOGsX37XO6jdup88ZMS0dyyzI+kr774yfBrGbuf789eZRjJQ4t1NB1GEVXKDqIMMfXH
KK+1akSq0SUndTKjK/u8LS5LYowhFOOyIO5WX2P5bY5vlMzc7as3PtpkJTT0wEd1MRfzg9+M0O0m
31bPRLIxaj6h+gOSr9qQiKnyJSkuPQQMn/F66/1ROmapY7hR7B25iTSf6LhWtCouaWEcTD89MjST
zkxnINXw0uzJOvgU1bLiUvRtVHI/XO0lypPscH/vKIaXBRJmNlhtN7TiMrbksZuch6QgYWHqyt8q
20vRRpC+Rot5jxyStR/qnD/jzqq5catmLkUbe/WSKh86hOAhv+CeGhgmRedmuc8wcgv4zLyKGqYQ
l2Rd3pmzeRrG5lrPkyYTUMxe7v/Ou3HpRV7wi41WofbgLdXQRG5nVsMTyxNbhzVV2F/uBe8EagZ8
+xexMV46L+1Dkde7mlrxGiDFnc4ZWd2Uo7hMjvdIrArNSLlT71teZzPcbWAY6s5ty6a4VN18tPws
8lG4F6OOCEwRd+RX7HFesyy1c34Z/PKZ0fJktzMknxYIYfBu5xpLm3+AlkwByJS4WJnpn6a4y4Oi
YN/MzhP7rmjyW3Y8LcKcoVx0wQPrycWrD4EqLni1NSfuVlJ9IzjLbdEOZxVpC5y4I1BxIPet8/7g
my/OHIlmDjx7Ot4PQopdam/fv1lrAi4/Ly0GcUFzYuS32fPEy31rILdGL6Jp7KZFAIobHozTX1Na
QlxLR++0ZddvGUjygGoWRjkJRE8CKUN36p7ytXhpIRHSMuuD4+6CBeFxTPKF0TP60uqxzFZJ/8wE
e2myKmyLMddcHhTBSBaSaDwDwn2clnhoIBFamqOsBiV4tksYDNOXjjDPSDqfCCxv1YNiAfTEjq/r
RVLtHDlXHoH0hbYWdJvZFCXgu4j9XUJwmLXkva1Y6CDAl3TpoDlgMO80JobGbRXBR26IhjS5s3RG
nF+gOeZ+Mh3L/tNpmvY5T6qkC6aCUEuzsoovyV3RgPVaZT5jgzYtDbuKnxpSfK699rGZxb5rudwa
zazFNecan8i97gw+1DJwKTrJ70cGxc6Uu6H7DHBHOuOQr2YnMo00onR+5lSnK6fYPnJHNBdZ07at
j/SkQ3dE3JRzkOauZpVVg0tem4Irs/YSnL1LXT6kANaIcTzcN4tqWbdP3gRMPqeDI8ZJAGjkfwJN
WzDH3RchspO/6lCzqtlLTpvXaHkt6YqyqD8/tzF9Gjvd26lqaMlpyeCDp5x5/JJYrBdBOhftnw5p
3Y/7jCM5LvhUh7kwkZZYyxIafD3afRkMM/9s005HmqDal1LyuXDPXLoW1klr88Am/jIZHzO2i9QL
MAL2z+V1G24ObJix62MetcQ89EA+LlWlCQqKyct4qS4xwT9WO+IilvzUgOthyOrQBqHBffsrllfG
SgHq6JtW3jSXMoYITwDuye6Tkfg6snvV8NKZa2QLMCiejdvuuIZrUQKt2Wvqlwq3ksFSxVwNpTC8
8lLzrIuqFPtHsM47D3P/Les9XZeNyv7bP7vxXjrQznc5Exc2e5esMwIR+0+1P2nijupfSJ47FJYf
ZxTDe1UX5sYLd42HtupDOLQm/CjSHrlRGjjNoZwgbwO0oB0OvvHIM+sX14lQVoqq+K/720j1NyQ3
5l23jP0c4/y1speuelkqdnXaJeBAW9z/gmodJCfuAJBNi4xUSB6WC3O7kz86z75daJ4I3h6eyhiI
srXcdADo52La5oPvm69Og54qT1dsf1uQFwAgKWuubD6BtwLrDLXaPowHaDFbbLSj0RHTQ+6Iv7Z3
+qDtqycPoKQotsbP9+329spQGRdRxWg9tinB1Tjh0WC8FFV6Wf4faVfSHDfOLH8RI4iFBHFlbxIl
y3Z7xtsFMfZ4CO77+utf9pw0sNCMj+/icOgAogtVQKGQlYlbGuqtG1n72w4WmPCIgjeC+12ArH3o
nnqtaYiIvHR1FeW9PE1VvtVo9fZmAumQ/4aiAKURep/iMRqL/isPVHnoPPJrn5mMMBdKpCJLMbaC
EHPtpMmhd9RhCNqvC5Bh979h8zEj1lMivXQeHWzlyRwKJKklLcNxEOd9wxsndU9nQEcbxGDWNZea
iDCPixN12+P94W3WN0J8DVoGGWF4cOr/XUiJZlhn44izjWyE9qBlnvRJVkUtnnfBRdrERx1sIjEs
AWBi79a6L+Y6QGZHenGcgvlhdEQZQuryUa7T5122+Q2CB03IXqGFN4pFf5797NSMuxL2wATf+SMg
9jPDoo5rfqpa7x2V3od9k74Z7NXJljuLX3ieixK9O4eQyTuC2mtjRW+5z+9X7cAE3KWyHfnY8yIK
4jlMZxL6g3co0LDn8lCLrzIgYbBuIcot7mMi72JeMzqWSCHbpG/DQQ7lKXHqrRc1m/sYQVuMEowN
chmiagWCTSUXzpPLiCfTgSy7HnkDs4HaWcpJNgnBvqCWL8IZ0rDQW8Kulj0nMKJ2CBKiaR2XER9r
8OHg2O8Bidl5KgemPoUCiMRLHVgH3hRCTP5c5RVeNco13vCktxeXmpFFUwKxnoriyFflY9KBNNRt
hz/3BMBvGi+18tKasJpHoh3IA5rM9cclUbs4T+VvGi+rJgPJhnyJ5iJ7Wpn/p5cAqTI6p/uTf3th
cYL/N3qrsk9J3NbISd0uEuoREF1gscn5/ug2s9/+/mpvSGiH4zfvWdQkMn0AJU39aXbWYqNUaZu7
EVPzlKJpg2o/akCYR7L6pIfi1KotkNDbIUvNeCKMJejsyZZIadAVQ9u+nuqfIEe+uN4+OVesrhFX
o6NB5OyUPGq7+B1FY5XTdy/C1T/32d84EstE+HKa4TwV6a/Kaz73nbcRURbjm8hEXPPcukyUF3Uk
OHZCfBic5UPOyq3GVNv4RqabSdY7rpP60Tg6R0L6B1J3EJ9vT/ctYxv+loW+8swCSi/dBPGFKOHT
x3VNwnHur3OySyZZUhOVSBMZsxpC4ZGj5pcYt6bJ3+LPt8389vdXM0+cuMtVjKGrMX4Uip14oy7L
tO/llJqIxIBWuR79Zolw1zigYPDsAze4z+ZGvNYJystlP/AoHhekT/EpX+Rjr7Ye9C2bjTAS1yUf
PTfPYy/yHVYfc8AHw3YMmo0MymZ2I1LVkBcs9iWP1mwEcbac/iJqgljNVoHGNnsjVDuFkxu0xzyC
kOaJDuw94D27LgzURCOiqAR4QAHDOLN/WpvxUA7LeW226mKWmZtoxKErJ6i9xGuEcl4VQJwtZctD
qt2lv+zyGxOU6IPao5hiRiOZlpcpT8PEz0/1sCV+a1lZk49gdP281RrDD9T5I1dgNk7rczPvA4L8
JvNCsrgfusHnEXXmqxrcsEnmB5JuMfXaZm8csVlBlS6EgF/qKoqXKvSL+TJUWwB02+IaMauogKbu
okhEKfvWzdnXUfjZviPEVHhRpMIJ3gQ8Svvpy8CcsC7yPMwztS/78I2QRfeXyHJQ+UeQsAMhT/kB
m9vG1G1mMaJVZxSEAAtCasnr4MyYmC9qTb7e93fL4CYykcm4LkQLuyjXjc8eSi8hYZPaN3UTj1im
HsJohj82qIBlYj4DKLPr5QY13/8eTdCUapoF6ryRcMYsVN6gQ+06wSFYtnIyi7ebwMQEoAylFI7t
oJ3OTV+coRL0OKBHd5/lb599dbYuhZ6meQ0WJDUgeQ6dmNKHBVD0LfyKbWVvf381vszyhLAg5cBV
1l/6knthRZytK6bNNkaopuBbZQUpvaiK5yMHC8+crSdV+/uiyYQoKpnVfb1gcdslTT+kA1sfOtVt
QT9sljFilasVcOqhpZEYYR4SzMGLU6utQoJtdDNclyTjwoFpwMT+qaX599rzNg4ny9AmQrFksz8D
Nu9GunWO3eqcsvWf+85ouX+YAMUaOV3FJ+wxHecfHF8fUhB2kyY4L9VWF4dt8kbABqucW6mqW1JT
PzhaxqHn1t/vT9829u1nvfL1rlD+SBgOJj/lD5XjPqWtt88VuRGmzuA2k+PA5sDIveBR9Ksbtxs5
qm3Wt7+/mvXaBV7d3Db2uGP8q8x5/T2u853zNiI0TjtW5qqBr2Td+5X4v0iyVT23zdtIfqesXBdS
dsgy6s4/5a3rngca/3V/KS07CzeCs5HgKBi6zIuabv6TIgsIwZvShpWbbr0u2b5gBCjgjuU6N/gC
7atLrvmp79PL7kzABPaxviCLG2c8qvy0OeUN685Dpzbqbpa5/wbrW8aAxSluTMXUPYm8lA+CyHdN
me6ryFMT0NcTJXwPwleRAxA0yks/W+E/M6m2iGUtvmNi+qo2Tos1b3mUJI3zviJj8FGvm6ACyzZm
gvraivDMZa6IPAiVT10ZkqYPhyCqmi3Ao20BjJgd8frZ+xPCimjwE3TxFNZOcQho9uO++9vsY4Tt
Wq6i8ZOFRlS5h7WJT/G6pZNw22h/r3BTE5Ko57RfhmKlUdH9yLKfpUTT1Ue0TbN2I6OxWd8IXZUO
w03YiEZTSw9d+iVBnydXh3XeEqG2GceI3Cp2RUUmHCE0rT6C+b4Jew11mPuWt8zeBCPqye0r7Y4i
AgGMH3plepimCg+qXvCh9uRG1mr5BSYSkYyQLl6qQUTzOP45N+uVuvHf9+dvG9o4X+kgnFkVNY0Y
gNwEbYytuzNhojeTvTqoGuRJqlRImEB50Hwg3Ot+VV6c7NLmltSEHy7rOg8dW0UEnPh6adr5vUxY
u4G5uNXw3vB6E3vIqJicamQimgZPPOJQKY910hRhmwcVntSyH+VEIb2Mt/QNP7LsECYaMda6CJiL
MutaqRJ4L62qX21O59NCNjXHbWttnsDiVnYKSoZC/fK9wX9CxMbWD7ANboRxO90gfTEyYzQc+H/M
Oa5Xybj0n/e5qRHDS4NMu+iw2LwEq28CMemTmNW+d1lq4hF9GqR+4eLO5mZtDCHULH4I+jzYWFrL
FmFCEaEgxLXKMfrI8zPtP1NvvRbk5+rp033jWHzHhCOWQ+ok6y3Z9NgcrpV8ApgeCtJbTea24Y04
nl09jYRi+LUqHuKcHso+OZNCbGxutuFvf3+1TWgwovO1wdk4V1rkh0yDff3kiXnpDjlnLT/uMdJv
JMJ4dxfe6I4euvriH26WvQNtKza9fZANYhIJJF1eO06x+BGEpYP3CfD19UHFUGTasJIlvP4VoXhl
JcB2oFk99S7Ad/MRHVXPC+33XShMyZn03yZ8jaG9vLy01H1Gg8mG0W2zNnacYhgaqkCMGLG87C8T
Tsofi3TdndUcU3WGZFyvAON64OWYfJBli+79wHL3OIzOvoZtalLQJUVH8srtvAhyHy+1mj907Ryt
pb9he4vzm5hKL5imtqMTdh708bCqP2W5A86VrYqIZesxMZUpJXPX9RgenYMv7TS94+v8aY7VsaB7
OOg8SU1cpajLZmpyrEFRgRq06Un+wJjcyj5tP8DYe6isnRU5LUo6ZXrNCxCQIhJ++C0aepog/Xl/
a7B4qQmw7Jui4W4wsMjXMXhSpJsEXTgV0AfbCIO3swkU/IwtLlVTn41SRq43nnufnV35lUFKXU/5
+6RvjnXHd930iHmNVIkrkyDgIkrLsXin0+HjAj2CSMTerg9QU1gnKOrZFe7gR4vIzgLS4WqClJTY
umVbbhumps6MbCt2mHajeKLpMV55+q3PBPm1FFN+QC/29Lcr23znuhu7k5J4jJvr+Fb/mXDaTMiy
fw1Csz/2uZWRESkWjy6gC6gBJWkbimH1X5YexFz3R7ftHIZPgRQHO13gYSFUfPG6P8Ah9JisWxIo
b4fEb2o6VSYoNOGxDvmYrFd0eq6fiKO3MqK35/6bng5zSDuCB4NEfrA++80QrnH/0OiNsp5tdONK
07vTFGuvJtFUAWnsPjcVOyz76rS/6ecsUzqAIbpmkTuMunrgS8sgf9gN5RaxpGX2Zq3GQd3XWUUm
osUDM0sSz+NxaLg8zsnINi43tk8YBqrR8ZF2veNHJC1kyDKvPqCi4iOvS/exBRCzYFOrDheCWOET
gqVhMPrvfJLrULTNrn0IgNL/bqlzQ1f0N2ORY+IeR/IjdeJDnXy6H1s277/9/VWyNfhOO4BM1Y90
PM5P6JJnX1xVb3WHWcxv8lVWbVvkacr8iJXTI5AM4aj1B3fckjqwDW/saj3etktnbViUqoQfFJiR
z56gPWC+RXW6b5+3T+Xf9IVw8+4SL+Wwjx/3h66avyWgKjmU+e0dMHPrXTnvb2pDkLrhc9oJFuVD
nhzQrFEdgJlwN65llkU24bJUioR3U4YNtEgeEpedIIT7dZd9TCyfW5VO2/huELld9xKU3WfPLR/8
BhzhzdYbqWWVTbgs50tFu7bzYZthPMu4T8LYAS2mYHqLV9UC5ScmVWVXQTS7yrwApBzVj0zUn+eE
nrt1fJHleOpS9cQD8ildcRmsuw3Psv2s299fRx5jg0ocFqA52YEctfsjmNNTK+UeTVBJTATtlA1L
MVMSRD1tXvD6/oBL1XMNAN2+dWf/nX2azmhMdnz1oep+dNP7ytPok/pHiy38kCXuTLxfjTaDqWHI
tWe80x4hNF+dAQgODmsxf6zIIC/7foaRuJQcTby6BbDNLVBsYbpDYXCM4kBGpdzScrMttJG+rB31
MwUSnyiX8p+lAwOqcOo2BIR3IwYtHzDRf7qDeFXPAb3MAFV/rl3xK83H5pixxT/dN5NlAzERdEPs
w1Nv4VG2fnyJ+9a9VLTZR51ETGq/iqOzSyk8CMk4f7/0pQoDB3xh+6ZuHHBd2cYJRB38qM+L4bzE
uI6gJ/14f3DLbcfk9Btk4OAdPvEjP08eOgif9kgcEXknrvhF3MAoCbne/5RtkY2zjiW1n4GhFNhg
6L+o3j3Ua3Xyy60+ZdsKG4FAHACi/MzBozztgFUHP+HFd+U+Lg8ijBBoy8Yj6HEEftTz+iOQKX8o
qkH5EP+5yzgmqE673SCdBsapOKrXeJEveHZIkn2PEsQE1UErZSANwy4xJOKfIs6/+on6vG/mRoLa
p2lQt1jbCGWdE+6wgQ/uo3qXKIj8Td2nHAMnRdnCj7zeBT9eEP8NFeAPVR6QfXmLSfIHhayCNF6K
7XIBi3SZ46kP0gJ/37eNxSdNij+8CSw9cM0yStF7rqDxNYCFZN/QxvHlQ6k8I0WBoV35uXVbEAxU
+17/iYmkA03sAMktLSMe5AW06bM4HNZ041h/uwuHmDA63507D02TMqq6+ktSd09jBT6ojMTfpBhD
Wq3oAW0uidyHrSO+EblJQdu+CioZ4WHuc5w4gDSCD3Rjb7bsaSa2jqZp3sq296MpI+yUM989DEtc
noKk3fdoSUyA3Vp5baVxTXjflWLxvq4xd9jFoysnQdjHkmgdwhmc7tN9v3r7FwXmUbymPK1FPZUR
GZpzzNiBNg5YhbYwK7bhb+fQq5wxEcMMpee0BNFYfPK98TD3wVPgbnVdvZ10BWZlf4GEx1CjwSXy
OMRlXgr3sVzzg7vFZvN2PAe/ZRGMdhWOeHTUNe0xV92zPxcbeZzNMLe/vzIM8k5BZ3CcoKPLf67c
78NCPxCykV/Z5n37+6vBk7ms+tnH4KAqOqawfNtuXTxsQxv7EPHXOfVHDpPgVoO5H1q5lUHbTGIk
DNKnK82IU0Q0AGGN9IGAQS/ddEj8al8PQSCMpEHpxdN6bMvIkyrEo+VZyeLInOq4L5iMvSceqnZd
66GMnBEMVLR+TEE23+3tczOTBrHQuMdDUxn1LAuGc7qgDH4ufafQz5Prlu75/q+wLLGZPJQ8aXWe
L+CPq3EGZ2v24lXtLvV6KCwY6UOsyxwSs6BnaVwn7KHShX+CYzI3f92fvGVHMOH4KdqNWSaWMkJn
1LMg2dGb2RfIN4VrXWzY5zbV3/EHgZlC+FIBPbGUY9QszlMQfF308DjyRINObjhOy1ZDpiUczGQC
JH4UJJPVGEES/MAK/5Cw9djuZAkMTF1A9APmM3rHMLxYLzVT7zqSHdJkq1hgWwcjmBlaMP32Nvul
zg8iWMMx68K0femaL/cX+u2bTGDmFShGdE2XLWPUL+g0Ktqz2wxftUoiry1Oi36mHfvz/pds621E
dR6X9UC9GWx45HNcnVqfnBR5Jsuf3cw38gpLyJl5xQq673lUDUgFluabA+a9w5oOW6U6y1KYGYVX
sWoOvHGMkiw+T3H9PAblJxqn4H7wPt83ke0TRlTLRXq6GVGIyFP3NIO/tY0bDR6XNOL9+sf9b9hs
dPv2q0OtWQFK5xl+htu274YCz+G+/rZvaPMwngdQZ08Y2kuGYzDrp2VtL/eHtkSxd/s1r2atWOMK
siIOlHyph390/yPVW1xytrGNsxigdLy/FQlatuf4FBTZh6VvTxknp31TN0JYpGDNmAdMPZuD4zy3
l3lgpzbbgnHZZm+cxUmcuzX3hzHiLUj6ubwILt/peN9DSuAZUTuBDUYTl4/R6qKQ5eKho63es2Ur
qCyz/w24n9NpKiUithynMAv4iVWfnM0KssXXTfB+qUen6aF/hxqQ+FnEXXEY5nTrhmSbuhGsom1B
eJV1YxSQ/InG1Ushs0c25MddbsONOC1nKO14iwNtvbiFUNbch+3cn3Gp2UpBbfO//f1VSOUllTrR
WNnK8w59T8MiVgdK9zXfBia/cEwWWamb7ZWSJ+6tF0/tozELuBGwYqyrIWYDkv5xOLhtftLQldln
dSNYXTZl/cS8EZ129Fvur2BGAQfCEmxdS21GN6KVZ1WhawfR6k/ZS4pem4OirDhBYLXZ+AWWM8QE
YpDA9Sr/po/gZk5/KNhQwuk5+576mffs1fM+1FBgwjAAKKTT2LXYGPRyYjN96t0i9Ht1ur8Qlp9h
vhEDSqAyP3Vx2gJqzJY0zIZ3tazRnbgPbhaYgH6VL3rMb9zg0iXQqPAOab3Fz2tZZfNpuExzooC3
h++nX5Aghg4EMMZf9w1j2dNMJH/hyGqaHVD3L0v5UE5gIASX3L6hjUM2WFinIV44RkhDHkd1Y67y
NzIzm0XMkO1blVGKfZ4n6i+Uzi4LH9Du7ywbu+Vt033jMvEbhD9t/Kwn/hjh/a46gIPlKKb1tLhj
dvDG4pmpeeP9y2Z+I4CbZOy8bESpBCD7i9ewP/1in7IJoND/3ZCnQTcd6C7wDDWlF8fxToy1F7wh
HWp/X+dmYEL5IfnOKlkiaItyCetRhx7lYcu+3PcfS8yaGP4p9b1pncG7lkv/aRQaD3bkZUzUcRTZ
BgGAxfwmq7CDtkeRBVjnZO5e2lw9N93G5C0eakL5A29l1ZJj5ElMpwnElUBDnoN4q1PANvzt769O
W5pBHStxsbiqZOcxLU9Lk75M/paOis0ut7+/Gj5d3aGSBKHb+N77VMq/gN3ZaRgjdKVchz6+iUw1
qk5D12f8nGZpEeKeUhz3OY5x6vqUxkCMYytGehYtpDh4EOJSQXCa0mKjfm4zkBG3xFulYA2ytVF7
nycNQE3JH+7P3ra0RtxqWc5tSyiCSntPPv84eupl6dqN89wycRO43y+q6luOPAokefNJT706Z2O8
xcZuG90oLGeaue6qcP1Pa+/ZncVX2pQbGDXLbmBC9rOkbj1ewSUFONhBO3vkLv/eield4AUbfmOb
/e3Tr7w+9vHkkqdsjBxRhFQN56RSGwAy29BGvOJhWvu9JGOkSfON68A9Tlm8D3oYmEj3VlcybRc4
Y9E35Ei0Gk5Tv+YbHmMzvBGwtcgkKuLwxzml8BV0y031H41cQx9NH/dd3mYdI2ALx9ENaqgoVBT0
TPz8XQouvvtDW6LJBLyPZCYNRNtgm0k+BmkaVnN7FXvrdSbYXQdyDEThIuubntb8XV99WLKP92du
MYoJdG/QDMon77YHg0y/ius4zPWW1LQlvzFR7jpLKhTMkHaseXLJOnmgqvrUT/nzsoqLi6rm/Z9g
Mb6JdEdnwTyTHtvBCJIa8AyE46jOfN3XzBC4RryWVVG1IoGF0FT2Vz7LSzOk72a1j8oEF53/bges
mQV69QXqTxMIZCZ/+dX7ogp7QEE2Qsu2xLe/v9pw4DySyQmSXDlpQ5JM59Idz/dNbxvaiNoWbQxe
rXEzbPrsVC36KY290/2hbatqRGtKZZo5A1Y1Hvjfs84/M5EfRb+vLyhwjaM1dgQvhERIsXQ8p2p4
vyq9L91zjaM1yWsxCmdCdR0v6kpMj+647hpamCTBs6d96uMpNRo4XDx1j4wvG/Z+eymFyQ8cpIHq
81sZ1wOL+NzySx0sGwFqG/q2P7xywIk5ax2LAOrXgdMdu1jO55ZvaR/aBjfCE11MU4pdBmJ8FSiy
C/Eo+Bap/dsuKEwsMyU0afIa1q7n+Qxh46P2x4em2wIE22Z++/srs6hs7nUd4IV5YZqE3OnxxEO9
f+6Hj21wIzLzZOSNyxA+vcZmoroHklQ7ndCIzBFEj9VYYcfy5+EAZ78GZOu5xTZrIyo77FAZr5EF
NN6qjl1VxoesED/um8S2nEZcAtU4oGCb4TazgKnSB7C47w8ElKH3h7fM3cQtZ8CkxXOOF9oc2I2w
KFhyxN1p3yYuTOgyaDliPC+jgqJI87Uehp/LzvZjYUKWR13Kio5IXtoqG8LG88gR/XtbiZ3NLEZ8
psuIEgHIeKOh9ughzvkUOj5gpfeNbllTk4Q0G9pl8Vr4IpE/Bx4/Sf8LhUzW/cFvU/y9PiNMVHIH
YothmHC7jpnDQTyBWmHSVN+r+Zef6Y1v2MxjxGlJnbKrC3zDQZOn78uzTzbc3TayEabAiEPyIEYs
rb74yoMWPQfpvG93MclHe1kMoP3AYZEqIKBYTsgzyof5vqPoN07fqtWTrjD6tMifcaku8TLsStSF
CXnyW+mzRuDyFYDD8yAXVR86yQ9DviVSarG6qYteluAe9QfMPdPxnz5Xnwgc/r472oY2jlHfSydn
9Bdooks8fHgL0WFVNft2LxPuJBNo+4mZoZpROr90UhZnWnZbz0KWQDIx045oympZkQDgfag6NW7/
p1Jpd+Yse570zizDpB9lTM/r2EAbksovDuq0jbfrVi1M3HRSKDb1DNmFzvVxksPZDfoP95fUsn2Z
xKOTVoEnMsxZrR9xVCTOzzXbF0Qm3CnhShLhQB9+Zc8sbQ7eJi2PbdLGOdow0U0l41jNBc8cdCbf
fOY/DeUWbtDi5ybUSS1ax4NA6uIlVIaSdahPyc/3DW4b2ygdSZWvANPiGJ0KidqR0zgnzsQWwPjt
C68wAU7Mz/vGKzDzpsAtK3NQQ16ubVY/tmCmhHjUxplhWQAT57QmcSxqPCNGjTNeEv1r8NUFIkbH
+yay/YjbV1+lpW3M02VVPXwSDKFhVnZh2/KXZWm/yC45pfM+DgJhYpyS1W2StcGm0CxZ8YxcbIpS
mm1IgthMZByrIJDTmaS3+m+AMpXmx5KUD8UiNo4RmxsZZyvr0oxpHzWB3GvXkOMNIeRqnyyCMNFN
qtSexB2vjVTS3hRgIjrHu0RmhAmQnqsJ9a9+akHMIM8obDyCGCak6b5KjDChTOAfxswnWUXTNBxK
Vj+1MgjbJrjc90yL1U0wU0uznA+UV6AL9soGuDgBGb81zZplwzyWc8pkIaWoCvRw9jrKJhqchiyt
LgFplnfg92BANAV847D99+XnjczSJCNVDMRsyQDe/Kanef7cgGOoeupINfpZWPC11XPo1W7r8tDr
OFmeeuWq+R0Nel/SY11nTTaHY1IP8YsAHVJ7dXjfe0hO4764eoVa6+PK6xw0bwuY8FwdEuiuZmOo
8jJD6k3WpfWCcNL9PD/RhKiCowNSBP5fPJ/S7I+2wMPPk8wY5yzMJ+Cg990cTfFjF2w1vuyRwWSq
HQ+Z58dn4e4sBDAj5Gs9l7WfzLhOu3MeDjxJwltc7nI986l2ahe9NOpWLopx1pGgqq9e3Dv7Mgxm
XHuFTzuZMoC5SKAfmST1YezdfeSuwnyh7Se80KoeVdhkzkAh3eRe6MfVMyv4vlX1jANjGHI267bq
oqrXS37t8PjQPgSCIum4b/w3N3MoehvmaWfsVGssg2tXDGjZ6b1PExTYHxu/3OJjIbeN+7eAxCeM
nEZ0qVdMgZbX7pT/AY2SCzqyZMhDcqDHBYiFfb/ERI5RxWsyUnxGdA+cgln6OPCNE+/NvcsjJmxs
cV3E85LLqwJ376y89CjBZIL+l4Ovg63uZttHjCtI4mSCU8AirrE8sOCb0+lwphdFtiSeLCtt4sf6
cij8wh/UdQweav0+zR/8biPVfvPwgH0ML+2XpCxXxSAB5J2E/ECSjXFtrmNixvpgBLal4JjzObmy
4/qQHUqkA/9f1zG2N1XNK6cEn4HrtN2LLrddx2Z1I5shXp94rs6c/8ErrdYxYldkEx71lXau87/W
Sc8AmovQD9cDOy0PfIs0wOaYRvzqaqwlTbG6BUTmRDOiQ0496K4FJn9LkcZiJRM7ts49pJuL2LlW
icb+3J7L5oOYt9R0LO5pQsf8pdIUh7K6Zo2TPFQr1e1xXFK5KzXzwJ7836zeaT1NFd4or+O/cjT5
gwMJuKDYelu1Gee2Lq8uDfMgE5qMnvgfXMhmGSNwx4kn1J+4uMo1O3RMn3lGjvcPFtvQt7+/mrWM
ZaL1zShBsh7EREOQm57uD21xSDMbWSe8p9SzgkGos1w6nb53xcSf3Q5NiRlR874DxcRG0bhJ0IKS
ONeeHwR75zSHIN04UCzGMYFRNSgNoN8wF99819PugZM5oO+kh3vzzg8YLpl4ktF2SILrkMqDPyMh
LDbyeIs3mrCoKWPr1E2jujbleki9+MRq9Bo1W5uNzTKGRwaCyT7tu+CKl4rHAO2+sct22sTwSEEL
qTqJbUCT/pDy/pxulm1sszYOkGyZs2WQs7rWcnS+xECqiih2Qfu/cSe2Gd04Rea4nlgZK/U/uKJt
aOMQyfnoT/E6qavb5IcGLXsATIZxutW6Z4lVU2C9hIhZPJZFcJUtCR2vgDSgfqLZt2Qzv7y59Bvp
pYmHQqbqFIlS/jVRhB1riZbMjDbJiQ+lxsMCuHf9NNvi5rNY6zde00FTChkNcu3qtIP8uee8X6pK
XctqXjaaZmyfMEK3RntyR53Kv86qdy5pAs17EXjZB9608cbOZnFXU2w9TiHmC1Y7/6qh6KBDNhZQ
80WRqNi4c9l+wu3vr/Z+AIE8r50Uv9ZorYME9YkyP+wDcby//9tW3Ahk5pRJrCDBcPUhAUe6j8WS
P0uQpqZdFvpsuN7/iu1HGDENjLyz9JnkV97U57XqX5ZaXYo1/nx/eEtg/JvUvbIRr2vJBdhBrmBo
AR5cP6Zpf6JBdslI/uX+J2x2MkK7WxPq1NPsXWWtnTZc3Dx+QKd7d3FbkHdDUSH7XLs037dHmUAq
1TPe8oTzq3Z7FWo18ZN24u8LVeuG21pWxMRTUeF1aU59fkWrx0MzxS9xO7z4bbOx4JaoMCFVNNDd
lC4Bv5ajO6HfK2nOSvUf76+FZblNINU4FlkAEI93XRi7cP23DtgfwURQkVIbx5vNOrcvv3KotBkG
SmrYH1rUwS90ZhGAQ8slPrAu35Jb+5ea+43N1kRU0ZHETu8OaxzGXXKAkrZI/nCGNVTsU8OWI5Ts
/f5bHsQHcPOHRQYqh++1c5rocsBj8qWn9Njz+QnY5JMXi0PM1zCJ3w3eVj3mXyzpW/MztoagAy4O
caWu3kJ/rSz4jqrPcweCnNTzkQMNj/XSga6+KT+7LDjFBe8OzsxCULocJ8b+rKEJLp3gXeGx8/11
f5tQzCMmuyfL4qLvVlL/xchUN8dq1tWF5dPyTyeZ881pwOcbDuAP/zrrfnpMBp28U6SAmMfG928p
wlsWuf39lVsIndeUIza/x0v9TLry6vL5UIvpzBPv7PX+0aPFwZHz53XMD0U7n1S1heK2BZSx/wwz
CDXHvsh/IJ14qIugDoMpSDd+mG1w41barCuuGD3OxHBdRNOhcaEgXqjJrDfYFt/ePV0TDwZ2XMWK
zmlidNLLl4xP36gDJdbShYRWeyxVsBG3b/8Q1wSHLSAD8AtHoaA8+ALI2WachzYNa1Sd+7/uO4Hl
EybAxSlx2Dia4agvfPqO15C6iTfOGIt/uybCBd2fjsOgE6VDVwTkkFAUiD3eH1xKwpRNHws//pR5
BTsk9WOcb71jvr3Zuabw/QDm+r4WGvuQy7+qGuTCEZf/x9mXLdmJa9t+ERESEiBeaVaTjdPZ2S6/
EOlOSAKEQHT6+jty35d9fKqOI+qxIly5OjE155ij+UP3Ev/9I0N+z7y3SD0eybztEtEHttgQTZC+
rdNt3P/kPrtZYO4Z9XXLrpS86PiF6W/aw6qGdGUg59a40kyXVpZDRJFN++b387/6EX9nzCHlC/ax
+4R3pabvZAPWI//ds0Ty93PzXzXChrmDpaE5ZJHT5SwM8gC2P1n7/MPZ+935c+96bpcgiCwcyb8h
OGSqbO//RCD+T+P9v8sbyX8rb9O4yk0rQfHnc/ok5EvSoz+AhRYbYV+Wdt8jtp02390SJsfCCveK
1Wu4WuHLeOlvhRpwTeW3B3VPsVX/RluSkPy3wkcCl2AHdSmeN74HeZotqvzD5OAG9Ycz+k/f6m/V
L87jQbV0gII2i1z7jR5WxyUiZPY/HYl/fK7z/3kmdpc0wzA3+Aw0IJa3QJwlEn/9UQrsHIUg+8VA
e1zrVOVgJ4NeHXn570767x6cSrMkNYpkbZEvunlBy+e+wiL7T9zQ/ygH/ubM/E5sS0QbbBsdEX6e
TVYTmwtoe0n8PGITmSMKxkT5LUzMolwWa/yvlHYJ+Z3wBmkvS+aRTm2BxHZeZNBWnqxHAI2h4k8u
b//Jgfm7T/bbzMIcTHxJiPEiYNUXeYhKRqNygGiNrCAI9lPB19qJ/ay2Z9G98NwUW/ci45+Wf8pz
V7juxNrLmL4qdklGUwDA2I9ylSVt/wDp/8PB/d3Os5c6p31H8A49zb5Y3Zx2/ce76P1s/t3H/+25
O3AXcYEVfIti8HE4nmHCWDTmgeF7mMb7eH3K2qdhfNz566TnwrG4yPX3iX8RG1zqDVIf5xPI8P93
uf77hp/8TrTLqe2ydT/wXmwYqi5rik2WCZwB1j+1dv9wB/7Ot3MTZR3v318BYVXFZoqBkcKqPzSu
//D+fyfbwakRDunLhIfEIz9hjm8Zj0ur4X2V/InS8w8LDPK7zZhkzk9BsQOvoacby/obKW2JVNVT
tsCEdT1Oq/0Br4zy2LdyszfZYf/w6f7pu3v/1P914wWr4iwEgh0b2HgSziHJXrj1x//90//DGf+d
kufMgIQs329walmREFukh8hZ0beGVf/uBd5f+L/efav7LttjODEVUyb/0qRJi8w0fzpX//T2fysi
LWWcoc/AX6ezK0BEr+LkT4xlpDL805//7cbmg3B7tI3ivBGxjR46Ot6Fg1D8+FgR5Grapluplg71
+fsWa055NtcLbGrEjn+TQAwmaPMzRnrO0Ioqm5Qn5Kc6st7Q+4bD/LNV8F0aYTP6BZuCLV3+anZp
WVuMouVZfl7aZJcJ0sr6doadQ5prfz/uXejfg5qbGYbb0iCvVZZdjtzc4exc1Ou2Socjyj7PKwHa
VATezdhhZ3mn27mweSxge6zpFrf3LABamwqsmnKsKk0ncvsz2r0+7mJP98mc86W1XNdDs+3QQOb7
2AOiHDLq+OX9P+YPfYyMyJPnNo8eunVYSPpFwLVhuJJN62W6sHWDyEjRAAuBHa+sX9Vim+OJx3Mi
fi20OcJ5kbB9S0s2TXO0yQKu601bD+2MtSCP4s2VkRLqAI8OycC3yxHx1twSp5s2VCOhGkjwFFLy
w1jsL2VlCF/YG01wvaCc8aDFecyDN6GI+QTf/rKn7MjPyUSUM6f3y7svqUKtPwp7LOunzOWjuORg
eTcfwgjrvxjGEGSIr+2yrfocHz3Q+FR0hxkLLdBk3Ft3xDl4FAnPaTVG8XKU20CRMFQcEBftf4Vo
w+RRJFPMxZV1fm3u+hauoF9hAG8OhrSsXrb9aRarwTxNBhXNF+WAj7zq0Wn6maaTDaVQ+Uw63Hqq
Wc5kt+MCV7+1G2yZTFMKPsSI4zTLAqDCKErqWhp93SaqZl8gGU32MKJIfHz8yjMd6a4wxI3jaVlj
EI8wA1moWwRj6XqPtKq891FtwV/sPi3v7r1xgQ1WQL/hR/MUORzz7aJ1nMovm6XEuMp3aRd9XCnN
6NOIsHJ60glL3sA1h/i00nHrumKMD5uq0rXCmNtOooGfy1XQ1tW01ZIU0kYalObVM3Je2GSyp3ZC
TtBffQs2YMm3TfGPHZ/2iFe+GQ/9lErYPt4aN8+NLgLA7vCKmBjV3DYtTIG/T3mk19eQB53inTet
y5HGrA+3XhcRmqmUMFCFsgnHJB3T0r1rNj7OJCTuFEw2NJcocmy/dEmKZKoi7qPFPc3a9tkvnTcD
398HYEvuxoyJnhaukWO4OSIYjKN45hJP2iPoFvn6gsCU7cG3qYGL8JTOp81qF35GuSJ9GWu5xl/I
TCNTkWPdkk89uHTdtyZPpN4KuY4rkReeI50MRJQtO7pyjYXL02IciNpqNRs5Fdrlgp4i2ykkXbiM
7Ovn1PBu3Ks4E10+47lOqbhnpqPzBYnA29OYAE//0fNJ6aetp2auzBgyfmpm37Y3jdCGX5WOouGu
gXnq8t2MWZRcnB/19tKteYp81TmH+Uid5NHaP8k2pcNfm4iX5Zq2iwAXdRx6IFXr6HdRwP5HX2Iy
mhp2TJOtkEkMGzhi5PjhcAOpD9Yvw2nPlULd24ORUM2IJQr0NekYh8E57SG7eGLvReIVcvKYHsWh
+4w/I1kFAF8B8HM6LvOwJMeJx0nfvRJ8qrEm2jRI50iwF/VoKoUMUZE7cJ5+sGGPxONuXBc/uuRY
3V+NwA914vCwaCu/dIiSrp1n7yghdV2/VnFjVn9dDmF0jHz5TTYnGqI4+6hawBXYFNnetTdGs9bG
BZlGGfNCJKOO7taBLe5X7Fe4r2GsjKKoyHxIK5+qLTw0PvZfUg0cEIobxwwiiJAATa8A2beHeQek
Aw1xNqH6ngPUD3Y8zyPKuQajOKSAZAceye1+M1E0/cIPHB1rQWOAJg5eM3ZGS7m22TgfRT5ZR0SR
JeSYujskzw+6PVFxjDk7N2nWkI+TweaeFiwfDtUU7+TfpFIZfhZxmTCDjGfE+cX3TC4dnHnS2AwT
tNnKEV2TY9jZUO5tnuD/bEC3tVvZSUeb53ny3ldDRkIWl1sOmALQy0Z1stbS6kk0N+D5yLkpjEfy
Yc2jvWMzTA79Qa+wwgOGxfs2Qh6TWP1+7Tkxa1OlZuzJGY9yk69FvsMv2p22RYb2frPElw0x5BkJ
VMdNRPYE/BLRJvRF4zrjT7la23SC+8OYHo84ht490nyS8oOT0GhcQDAbVZkYNQ+3i5q1ul8bG/iZ
BUQR0WI7NLFn5XgY4lIvzXHcTE3SKphLZJQhuG6R/S1+11Y/7nQ9EldOjTr8L+Q9eTOdTE41q+w2
ouAVMOpQaXm0OtuHohu3xtZhwE3OLhC/Lcf0yBssOKEhm0n7sc1gTneiGq3Ct0VbL1XpU4PvrGQy
MNjo8FTF5nMbXKOAXe36eEwj73TdelFZt9WUCKEfnMOWt8CVpRP8QNvWJd/DPM+2PtJGN98GfkRw
m4Hwnj/0vdmNhVOv3aJrEyKpdU17aY0tVNJH041bVqAwhVQbc2+IVqVmL5vIyHSqYlhKohehHYRT
r3BnX8auHgVT6XJeZRMmV6OkiqkkrB9mGCyoeW1L6xEiPPygM3K3KgcfRP+pi3v8i6Jdk47qokty
Ew2YFQEfYPyB22PzJZEwXv6xbDPaqgJdR7vqiiFcaFlqw8wG5xnlFEOoOlDQ7ge8fbe30bM8u1hY
LxRo1rb7tvecNqjZHZeqmHI5rHdEBI2Zq414wqMCsdhWAaIxsn1hfvP6KexiDdUaRfzYz/Gg+cFO
MsWtep7YGI/ulDNNzVqlQhzwYmF+8f5LFghPBrwh7uNvokNN1ZB58mS9rmwQur/yox/wu/QhbTDZ
LiO+FXyVWd7nJclbn4GZAoPull5036ZNU8l2UqxKgz/Sh2HCVVLEmXTZzcjnbP44qSaLi7VHxCuu
p5YZ9XOeA0uO6t0GUt/FIUnFvcgGC2ZgcBhc2rt+icWm63eIyvCLz9YBuWFDnxznZli2D3HH/X4v
SIzooJMAqOyjOw++YfzBD7FYH0m75mOo5DL38oqUVIjDvvVoXNd6mYV1oZAi1YwWdjwi6x5ZLhI7
gP2rZPyRpUaw7uS7eNlD6QFETa/ThC4YOttD3+296GJeTmgxLeBaFJA4KYfDkfUS4WmcawmeB09q
zTuefqJYZDRNkW1LaqMysRTUm9LCugxnVICGDgeClhBHxsrEyzBNZUfjeA0XXA5wrDxsgv4G7nUr
+ls18WRyRdMaIEph2kE8qD2PQpIhFA5dHSwFSTsqW7UbGsOsavOuZ6+RwIn7OM05Qb+0qQFVWWzH
EFzdE0DbuC7i1Ib7haPju42Rrtw++JlOIStwEmS7Af3oh8aVbsij4QG/iT6+w2uwm8dTPvjNmhtQ
DekoSw77Fvy+lmdT9ppjRky/t5129BO6uFR+QKvN1fepm7bocd6TPrtFEhTDsJTDU3m7amhAe11O
NGB5UKHG6iY7wzyEDpVfj41zxHK1jXTnaKC0TYvpoDx8gBPkuOYAz7HSeIDYSkRHsXIB76Q6wQ6F
3afQ7ECrQ6FOQ6ntJgwjJcLKOGxIuiNg8fpBrHxaw9NsRknDc04mlpwhDluTT45RLJguNJP56PDM
S7HA69wvTL2kfYe7/Rq6NLKXlaE/A7q8rAdbsCno89xeVaaXJIUncreR+eKjncbvXbHnz2nIukme
ML5wXsPd3B9P3WYX8ivtUM1f0H5vLfAm0qwkqlw6TZLdIdOoM3VKjkyrKlHpGPJSslhZ2AdlI4Ej
UrnMmJbJDZrSKaIFwhy79DxnoxlvpO2H/qGNUkQEV2nswAwt4QNis2/BGBD3SylpZ0648BrSXyCu
kWgihhVm46GY++wwxaHI0NfI8jObP0cdVDJvo4pwWIelIe5u0TDVoCOqEzSLgy3iLp7jvi1MGyX6
g0FeWPIy22aRX2wXYn/tm2yOvnI1CCAYUe4EVp58GzymvyA2KPyiWaB+lu+PTLqUO4wP25c8QR1r
axjTUH+ZjHHtaxDZOxLRsLiX9/E06hZAPOlb9Yzglpb/wjyGvWtNETkUkjINsw5dtQ8zB0KaLXky
os/J/K4OHCro54ZTFqjsXG2gT/f3oOuq6S3vdoFJKbdw5qv6I1LJawIRG79sfMJGHb2LabdTNO/b
fj/snZjd1Q+4chADEnHWFUKoLLqwDRGRdaNs1j0RS2SJNtPAiGFHApAt5nVaYG6nYUSHB2hz+TGw
ezLKGd3+nu8mIK5sZlR/3JAuhlHe4Pf/Ksd2Q9Xo6TT6N3R087HW3nUMbLs5b9Br+F6N8SXu93aY
LnvexNhTSvjTd9AgmL7tqmNV0HAUc9f3x52MxEqqyDR5h5FR793yiXc+sj/XviXyp0dn2b1t28yX
L3bKjf+kV+/t5yghjN1kUyOy5JSDMWoewG9b3GvYx7w7STy50/60tK3nd5MLYo2Ko9dr9nMMw/hl
7tow8RuI4Bt9K8OoNlXwCY3XN+LFY4JeDHDs3Ds8TUQZf4XDeIPNczMQOTXF0KoYSY99ti77KfWe
TEOt5yRdnjs7JlD7TCSOx/5uRfO5unL0A9uv6d7iBrw6ZISaEfUm4+rdDLFdRv05NAh3jmplFrXb
K8TsqbyJqGHuWYVu7KY6x84k+ko2hOytZxFnqXh0g+N7U2eYyLGk1yiieaiQeSbIeJf2/aL9hQAS
6OKCJ0cgyZlPWoT8ira7GyLw4W3rr3m2EcS6tB7l55SpGPPYkq0x/bVyrRiQdaVhrY4n6mgxGy1n
NkX58oM17DhOdLUpmqqBRbDom2nbJ6puFnBwMG2sHsNdMZPYic/HIuIChooX4JPDV473MrXl1ua+
R4J4BkbIUOYcH39+v+HVdoeudLnzhKvxeY/Vkj0khhpZR3mHpUxl4LwWX+WK3fxLNK0x5FX7ph+y
bptOUcCcRFXczAVF+mdXKcWX9ZWs3u288Bj9KgK+yPS0I2A8q8hunpOuhQ8jTXn8pVVARgrZ9EuV
cj7VVgs81oJvfrjbue38Rzty8EuLfs64g5AOX+esqmOiE/nZrvY4ONLNkBO5D0ec1OBUNc1akD4I
/gLXj2RhZ6U6qMLKnapRPDVuSzt68z5MLbpUq8h9egnTgqr1PKc40XGBjo7HvKY4R+ia6AHAJbku
NuDKrzZHZ4PCwMCnK6kOMbEVHJYn7U4xJiGGvnVTgn0b4SU6fGjzFSrjwvkMzGScILU3soYpquj2
wg5TZm9wVqyu/dIk4Hg0RzfkrwYpSfTXyHIAM5k7pPvlN2YWzHZRl2R/DTGcxwISjYYmO+oAfp3B
N8DyFULY1iEHeioQoDW3piQrLE3XEtDHvOvTsYdR+CdzBLrfmQTWHLpcXTtyBaoDAp8yWRKrW909
J23A6ZDcj8UUq/yC0SmGoNSYYZgw49F1i9OiNQmQDLMPQGV6KG1uApRVfVKAhQ0TkX7m8/eEBjN/
YAAQTYGDtt3EkU7Tyz6Q8UMKl56in7LUx2c+syT+KrDu2OUDvNrHvY4zlZs7lcBi/dpZto5NuaZM
2wJoj9c1A1Gu7yuhjww2j9s6qvhTii8ECIhIoy4Txa7QLnXApzqjoI7MYtSwet3Rwn/t7Ebdbby1
tDuZzPqfEMM05oT6mYqiT9bktKuswxA+pan6IdkwfAWwpg6EHAS6YYjBlZq+AoQDQgofCbUsPzEs
dN3bYp1PP4zGD/jiNhW5estRNG2xACaTskrlYJZrnK9ejzdqQt/gy2NOhm8uIFkFemCy7v18TiIQ
cAPiPcfAxh+5sQ4AWoPbvgnPBFDEwj/CRDYK5hptRzy/Yaok1H9MhhSQVtmhQcSTPqiV5r8Sg2RZ
j3WK4wPinUhXpSocn9N5HudnI5dAZL2FdFiuR9iSsVJTEm9xvao13glC5LaxrYQbAY9Wy7x32JoO
+Hkw+lL4ReGvzQ2gQlEmCcJ54+cBfXT7qYugQT6KlPtpGAqZSREeXWgxXVUA4EOIK5q3lkZ1Ostw
LCXS43E7lpR2ARrZbTmy6X6G0bq7WoRKrG/AK51gNVC2iT82LZpleVoQ+Igy6XzgDRLtU6pfogFw
6pfEw1xRVUihV8tDpHL8ehUz0brtldwNfBdTxNaN39Y+t/qc0R0hAcC789jephuSSCUSS5BmVaOo
N+tygvWG00dNw+4gQU658Qp0pCkZa3T1LuC3jInv3+EYve7tnRmC2qeCWdpzWYVhYcsONMOmiOkh
42ihNMFifom2Aie6T1C9+Kwf8jXw9tZua7BHYQCtrCf+HoGBHmA95KeUwcXlrDu7HKdtSyFmgfsr
d77eOH6ymvrZhI8tPHmxhpwhEAmw2IepXFIwprW6buizAY0do4PaFibKuI/zPJf3ZF/EcauOKROm
CDYS0wd8qel0Sae+F99ybfXcIYtpsCMrhn1Moh/tmO2q7uBOmA9FokYUmxIGw1g7l+iH5eaLfF0I
oAzSATQk593qdPqcIH9yHjEQOYMkORCB0awSyY4Z9mKMOLCOcRkdWzEvAHJud4ukiEfBfK6xkoQf
lurqZmoC/WzcAFynahuv1rG2SYRgIuB5kFxe5raz8d3sGjZ+1MKrLUWUX5soj+9ZDOu9YYnxdwjZ
7kVfzSQ6Ylpmxzihl4RgJ3p34RGTkeQMS2yWTmjW5JLOFZ5poz+3BMzMVz1MTdO/5K2eN1dgIlQL
Hr8VDfTP4BcTX+aeUf4JbJhtOJtk57xgM5Mn6yJBakaVPtA1qswEhEMAndC6ykBknejDviu+fx26
mW6PSH41/hY/BucYMRfSy7vMdEp8w9izYQhS8ZJsz5xo3yLPWTCD+p9gIPqVEJ+ZvWIiXbqtTOC1
sNESiHveuyL4PT6mMkOzSIGLprmDBRswbnc8IHkskF95us/LPYr09k48G3v/kaBfn686mCF+bPcp
T57jaV6sKAGbNNlSDcuaZS9YfGjEXgxpuha9mqd9BoVymo+yj/YhvXQyT+J74dAiLad0XIOoEPHh
GK9zEG7Zo47ItmaVjBQEfQUuqU5mxQGXtdgV04S+/tOgMmY/7Ila5V2/o0/+hOYLc3yZA+drrnTx
lKkaL5nQ77na9syfgexPw9f+wL7mfpRIYa7XxO5+r+XS8u3rsmB50ZXRbKPmw4KugpyMJuGBrRH8
7tBkNtgnALH4snsnv+RG59gGGdRwQLg7nZ8SmiEdDoVp3s5bRPhJJg3U2l/WJk+VK7N5X1xNhvno
vg9Tv7n4JHUydvktW9K2J8U2u363z83S5Hl/Xo6wcDRVKepnvTVadT95PGo/fpp6MqqjBieSq1cr
2Zw/WWZi/bNrpct/NIKt+V/Djr3DGdYRZvwYhv1IvqZBHPycSFSP/oYzlk/hZtXIS2pLb9aZnvzc
tNMXOScRgpMQbK5eFA5sigkh65boZW1nWFPNO4Qf6J1iOACUEVYnSFs9qI5hJR4vEJ2AkTDoEZ1W
ZntZHKuxx5uJMXxcDdr/LL1GPkEKRLFOM0m+AW9j5Fb2dhGfJAAqrAMjmjV5+X67PqoMZ/0BS73d
T7jhj2Q9g26gl4cUMhE21whQWKAZd2l6hjoib+5x/BYDINf44y1hUP2GylpqozOFM819Z2b74Ba/
vrxff7DtC+EB+caZIbhoU4ETipUwT49LqpeA/kFpaUGGROClDoXVY8dvheZ6umUjUkuqeISPG3Gw
kn1v4eABX6Tai2EsmQ15fA9oYjjQ8AE24I9YJNHmUSwp/EL7Dt+evBsbeH3pAosM5r8TjdvgqLZ3
vRetl0H68ZdG8Nn6A4j5kZ5QcyJ2n8XM9N8IPsZCK4VfXi/PE+6i9K0NcDuipdzhAVBncJppEniB
DyokGNrbfPy6Sq9tdp43dYAjubcZMOdkkTssevQckbnsE4AZGJ+RWcchXem6GJ1R3CKx7HUckVVl
ywMQhsOdjfUudgI0yrEV8WHqQeMLDV1AgBX9gIQV6sBTq5bRUl0l3WbcA7a9g72V3ZYRFBfMyPA6
tlg/fYiGZMzOQS0Kr4nqtIuycym6YEk3DiTYQk1xb+IRQv8zxVqQgUvE111jyeVmHvICBSdfS4hJ
8uUe0Fq6o53qBNBHHpNu+R51gCCWQmH+sFg0S2+7+EwyjMxdFYcMN9dj3FA+2HPWWtWlJe89696m
blkBIS8e/i41DnA6mntoPHL9KJDz0mPaIJCdFWhhuh7YUwJ+DyZDYD8uO7YLgLB4pm8+3nJsYlEM
LNoDF0l81GLem96vBeJld7TgPkKO0oHBf1MYDQBtSiybVyJGXy6mh8NcCVDKwyAHW67hSarE+7EC
rWAZP7VKRkyVAefO7A+KxJuWAF7XgEoViM4PMDHSOe+2apjxP/+UfSCIXFBCRksFBYDfL00i26jY
sUjuj5P2QeD+dMfK4fn7bv+LQWGY8PoVsceWvLENYPcAul+8xht6AtGnDqvIzbusVlBF/xw6x6TA
EWaMb5VuxmmsGCO5cmcrJgk0LcdzU1Cs6fgpEu9JYTmGMd+fgDg7MP0Q9n6wsUJFUM0LcON8eMHS
jbXYJfR71zR3dsnS/ho18ND/udM9glUrfH3irGQ6i/b5tIy44r502u7sBplISBgvtsYh1AKOsSGj
t14A979Vs4QOEQYXXH2gZG3HMwX1mWAYGOh6xm6n3Wtip1hc0RcewxXLjC2946C3IPutkTtyM6Vk
4nMc+DphgcvyfKd3AKdaHD7djxPDUDVDQ3C7R+k6fchcO4uoXEHGWbCEisNx3B0oBP7TpgEhXawC
5F+1AmtWdSJAf99fHw8hrK5Xqr2H0UYuZ3RECA4z+zfAAkGCGED3dOeXTq9i+xiyvTNXkTY+3Pl3
A0EB2g8+rC2so2JYzp5nPa3FYpIvOR6Wp9bLQdy1SOF444wmJ9UeeIzkhPVh4TAHu7tZ+O77kWKo
rdd8TvrHdNec1T0oBbYGQC77j96mATFQCiM6onpxgSnVg6lg1zxDBwj9SivqWUURHHtbtGLY5kNV
MMamUBz41FjLDskT34VtdA8SARz+RgubM0/ij705TBiKjYPoJwodb4d4O3Im5m9xt5M3AmpxetcK
6GRGk/2BCU//P2Hqb4hv2W/EtyHlrXZKoH9lVLjYxj2mWoo94zurpsfdqAw4G/E6ShSEDMWRZhNA
AgAeqcZCg03kEcJZm3/uwKsw+grL6KQ5wKKzw/KW0U68r+0MivJw6pRjoAzuzQydwLQsGe2rbh/g
/FQjkoxMVxhvZuHDAuoIHT8yaIH69IVADSZw7ws29N+tlDGmFAplZ/ZF8jEYXjJnTBfXse+zoYOn
/DK2z0mvI0Zh4ILBo62XlGCqQvUkOtvg7a0dllCYL9U0182IXvqt5x0AkyvmgrH9hp0kU+JEMBFh
5MA2aScvnRi5u5okoK/G3gOawS/IRzryB4Il9XHCMbGCl3xNNHw8EGyOjQmcaYZkHYE1UKTFYZkI
MLLsLRF4z+MCUwv5a0aHMWT1OvfACm+xhVPmNcJ+Wy011s7BIZEm1VuQ541ws+xgzjisNZ6JGRgi
I4oI2YlLXg/DJpqAsDV+bE/HAoleW+VuZ5aVMuR2fxfDQkaZn7BQ1kJf4MaaDtA8ozHE7qPBCMtK
HfLNyw8CQTsHwM8xxaIOj6eSs77vot26rwt8uvVSjyTph/g8xS3GxktzTFOGQEIxq2QtOqqQFnNZ
GioUPff/j7MzaY4bZ8L0f5nzMILgzsNcqlilUkmyJNuy27owbMvmvoAryF8/T30nNVsUI3TqCLfN
IgEkkMh8l8EXlnFy+zxX84NGt8f7RyP1s8O7Lhzz3v1Wl6YbxQ95XBaiOGm5aZodFzYqwWjQlXP5
OXejwp2fJ+wJKZDshtIfsyzZ2RqIhuFOaHMYwfe3Iru5U5ZnAdLQKyGrag9ss9O+DOBS87NX4bUW
CKsamwduktxPD3WtTKPeZbVjVQIkUIIXrlcNvfZUU1AOu13pU8s5ZiaJ6G9KB7N8quWsi5uw6wxz
2hmUv6ZPYvRy66drOwIulrzAQnZKjPD595Qfcq5ama7k8DQMgqwQdInlFPNuthQB7SjT/eJPzC4t
gtpGtnIMNRMgo267vjyQPGkJ0kayAZSwiwTqZd9Lh9vz3Sx6c4r3qVQNW4tv2ZHjHYuqKOi5F3Tj
y53FeTN+7zozFr+GyEcVAd5s7k0jFcfZ0FiWjmbazyJSRfSHzmql7m3lk3ztWhQAY2y/Wkf77Euz
nX/TGRDd98jS7faP6Vm19Y+gnKeTx2bKmtxg4vI17HEzVdot/VE9uuVjHfM3fjVtfBK9T8dgL1ru
AS54hNzOn32z7KzrHEaPPQdhrNe0VmoLfjIo29JwH8FgeWVB9bizGv2sh2k2PTR97ZbP9Ans/lE1
Tt4e4jbK+q+Fkpp6GdNSNC8UGy6lmJxRpKWhGroYf720N+WfLmsndTZntyh+pbXvIecpC2MGN1fS
QlbXGubBRkHnPFXip9sLxbgW+thm/8RmOenPY2qEyUMkKz2EfmALfwC4ZE3h+FWnvGSe8pD8d96j
zRSX2nHQ4sKwaax1eX+tYjNRD3oUpX109CltRN9sT7rGiwidPtvzKAeboGkadGs+aE5odfiWTXWR
3bEHIEB4BXRrdk82d5bsxZRpTq6Gn6lAyxaj2vKRRyELuW8VX+LRpVV++cRHj6SooyAtYhdOytm7
wrEmNo6GNarsz5xpRX2yOq/ufxd6bsbgAAGjHD3wd1VE67LUpkPVDwYYMEfTDds6UeLhenNOtTxt
6GGnqrP3thrD2bgdlBWX9p1jZrpBTo1YRnzsJnf2nGB2VObeDk1tGN5RMXs6ta6+CM+ZZdD/ZAtm
n06aZBb3AF05iKcx4aK3CyvXpeuG9NLsPknZKqfb5XoYhr85ZCihyFHP7J/1PPbzZ6Ad9fTSSUoW
w653Q6k8vFCoId47IK7soDBUaP4gL5k4kVyc5ubqiK57C6bBBQNiTIdaamX+lNF+p54316alPVVp
JS/btu759aeefvN8hauFDxLb59okqoPGs61beuaxSUnJiRqru25Vl2d/KQxF5hdl1VHMGtcB3V0z
aKbzc6w0YwYcYFXNIWER6r/zxIklQIEZ7+3d5EzWfCLCx+G7uBSbjH3DRcsLekVNKsiBb2n1jkIo
yLF9qqo2L/euSJv0Sws3gITIbdDv2nUxCFIqPMAY5W2Ra3TanHoK5cOlUAFGYLSd9FHYkZF9LSx/
UMFgJ3r/Iw5rL3mpQGU5vye9CMu7sm5keONOmtl/cSA66D9mv7MsgKOqFo/4X+vhIbTIph6opnPO
dth5cxTScDKdPUQjlzuFborqKcGPAr3VJra9q6lq0jnc+ZGt5p4mspXiD9fP2eyzk0e+/zfvootx
RUueZF4jF+wZP8uoBse7y1syOU79mCZnA8TLupVqtPpvUeZFE2iqCh/eQFOpm3xuCg/aAeUmtsSg
BcSW/hqjwvbyQyaVUzyxoUb1aSg7H+HQyh/tu1orNP2Z+g6NOavgzOaCd6m11ActR70JKKRXh86+
G92hs3Yy6wUcp5oa1JHTvaubfdPRjbtXcpTNfXfpgZ3izixAv9ukd+N3Pjr3HgBgjOp7I7SyR52b
gCe31WHhTEFpZbK7xjRMA7juawLohkMVp7jDWHZI2n2FPPb0j11Oc/VMpc4lU4zmAvnwsGTZ/MBA
2Rm/yllFZDpeMc5U4P1Qkcnt9N5r5vukaIq7OMYEbTdpTdn9VM0AsndXxRJayW6k0inu+npqtLu5
BFLyQyKP3eV7orQ6hRQYokeQgpX7tVHcGXmFUNXf6TiF+ik02BuPami9KUhNSGXHIvSK5GnQ8GfN
0Te3XiLbDs/JnLALgY27z13xEMdZNX/t+0mfuHNM/q+wSlOu8THx8ZApYKtkoNhAi09tHV8bFJID
QOtafuPCBUw+t2HWqdsJiHB1Y5bDYFyXwruW9LOydE/+MntpMHL9F8nOGWZDHH3Acw0sFl9mz3lC
xvTkp8pkqxFx7sgOiUittrKABoBHbYPKSSYfAW309o2WGSZ+KvSjyuQ+SunB38/zZBmP5tTUFTCE
MW9s8p3M7A85cBr3KJUOG9+nQLebqJd5fVDl5ii7vZVAMD6PjU1qsTNDqGfP44SPQr9D3E+WP7sI
mTZY0YYObcpra9e44mrD0oVeMIRAKUWvu+GnJHIzGFVUovuqBxklR3fXGYKWd6l1/Q6MxTCdi9io
xhuSemxxKSnZ2lmaQxXeTLZmkm0aFNygLblkqvNUtNUOSCvVoBgwpLXPsp6uF+n9iM+cYfF3vBCQ
N0BEYBpX1LAQQBlBsrP8mqZv5sNAQ891D67uzrQ4uMbO5U14QTdaVHncvvqiAMppLygn9bZ1qEbA
jSmSiKNvjjuvnJ3pR2fO4TgcI44CsuZUNpP7l+JHNvxT6WXT3bsxqPN2hxRpIU4RwYaYhRhzK772
8XYZ+2skI4j3K4HnFmjXyM5dkNk2zb3qq962OUyEQUutvgu8DGgINbsqHEiLYNVTdjh0VpuA3Mgz
HM26Pf6ns16jOlQPzh+ez/l13bhsh4/YlE8wKCWLZ/5bZU02P2dQH/sv0inSNgo0kEePkhN5+ORk
VZ2YfykA2bkfqBzQ4F9PTFkVzEA9h6fG7rTmLnGmoibXgU4SPQEVBAWT2p2wU6quc1vUN/Qeeetz
Ejlhc99XugLaLDouHyl40mQop/BKL9nPc6ALVmc9jwmy6GJfAWVUn2zurrLZGXSMKvCUENS63dCX
svxiIl9Fk2HK4TmoPbV/Suu7IqVj9LllE0usfRVZIMCY+a43dLQu23agFihos35JgMfldywDcFF0
FKM6F3svy13wOsOEmvTZbLomVWcxOc0EpD7XpnJfgq/Lrb3uckIke9F4gMT2oNSzNg4UG3xLmaoq
TZzH/cYT3mfwGrTZjj5amerLQMsLW42Ew1M/uSGybl97iyWz9+lO0TrxcOczT0WXOdMzfSPVlTvV
aWwyOznlc3aVUva0ftLDzGbKeRQM4RvHGsKR9S3o98Y/Y4rt1twQoMVYwaRHmfpTKkRp/9qVP9gU
R7QCZMLkU7d3g54KuvNLCIezBJ8V/ER2DayIaXryNBdh56DrAMf/sNs8cUUwmyXdG/g7Snjf6OYV
3VfwGFZ8x7VaOe5OEtT/xFNYIL5W4iAfPpp62iu2a7MB69jayPqdmBMRu4e5BaFHY2qW2fCXMq6t
H0EJSt86lInqZ2uft01YXnHwzBQfyJDN2Kft3aAasItbrW9/xPFYmf0Vfaew+z01g5+kR8uti6E7
DkVt9NbXMCoMDiaj461PdJpM+ylRXprfwh02Uxywm8L6ZAri7BO0g9I+OQAQ8nPWSze/GquW4sTO
0Ao6NLvRDh3/V+qG3Cx3g6/rbFv9lBec/WJ0Gu1PC6IVWEKtQ0u4opsojfzG4T4TNadReoZUUKjd
+UV3E1TAMLMJvTawJEcb+flMHf06mkrw2EgztKr5Iqex1n77wwU+tXMAaHv6Polpipd0e7JquOUv
2eoK3tAM5Jte2tR/K8BLJQOI/rLgGlhdEBjfkjqyC9RUrLqpvEMajiOV4D4J/V1S5F3yjSahgSaW
ZTi9eBQF5f9zbklzxvXTATlx2yeMCHwW2cInPDQtpy94pqTJFPf1C5ih3vWliKdr6ZXS/13PF1Gg
kwRoNmXoYslOhkfS1jm+rfLIcCHzZ41tcedsESlo/2n6sh1vsacsrW+gJbhmi3oy3T+8lCyzvcpS
oSd7j3dgj6BMUEGA6jrgI+Oh8iEpqHtfT203vhQWGouRxAPCdw6F4yb2dA2g0iueKBVUTeBpg1b8
GLrGzf90kup2ed3pkWHmgdex7h4Jhty/IkOy5CPNy6Fqdjl8j+hLJJIotoNwmG3Qto7VDqa1i8l2
+wiEHtV3CriOxlWARniSa0ng53Me5bAtL0jYHZjlrogPQxayJWBNpUkNFG5Ut0Ls2dmhD98Uw9h4
kNg1rllOINo6Uu5VAi+zzs9zaGl6dyIIK3U12uAHor0TOTn0l8quxYs9USf6UkdhMuOYFuGyteuH
okucICW30q+6lM3zWTeasOcaF2mpEEE5mZ7/K6ucWt5QbrepNss4b3IIwIIy53We16b0cPYlrQAm
q0P52WmuVlf1oUgTe6weO8YASWcfAHdxr5MktmqPhodW3s3kQfRXFQYFWgt4yGgw66ykm8rDjFef
dQkavR5gAnRWNNxx4VYp9JTM8aP+qirDXD/1hKL9GZ6WMZpBMvVa88nEaNFPAq7XY3ZrZdasH5qo
8FIA/HNVRT23G064b/BjrPounKJQ/ymof/caeGdgDEAEPX2AxDTa8tJIamTZW4HbFwpYM90t19sb
pZhFchvZWL+Hj7EHnjreyyqPK+qHWpj5xcmTduOLQyupIBYHr5s4ejmFytI5zKnrT49zr5vpXzPP
CbZdRcbv/5EWPAUIR/kFlmcCTSRNU8Mgs2YvPV+jfwVeyih35CRucp2nVtJF12anmjY7eJXFnYRq
aqbCr55eoXwvBi6HQ0DfxSlvwNgp8UV3rLr8MeGWo3OxxLmJFHkukHYBHGRTuIUSIOq5vU8yvHxv
kkSJeV/TlacLo1lRmtn7NqKxQg7mj02766kbey9j7pYe3Sk66PMLUva5vEdbjK3rdubfNwcZUUQD
VtE2UNdIlbt2eBoBDZVYg0aF3lb7eQDV4By4IIT69QUhbP9xFSpz3lU+2+b0T2mMHsVxysUi/N1y
9dK8Xe7lo0WDOkrgWNGHguN6P4RdhSbOYPjtZJzGyZmr9Aj1sIuinWVEjlGe0OFxZ4BpLgS7eztM
EK1H3aBvu+wui1UGxiHhSeAUgCGASzjA5SggNo16oSgAmbWtf6raUrlPZkmH3gksv3U7ms5TNRuE
RMKtHNhVF/pldpV0VLTiTxAvKNYemqrT9PmmrGfEg4GBhKZ/Q2c09+crv3AAQwdz6zp6figMRzPa
W9E5tCj5wAm/FL+g+OXvos6yx2Kfco72NM7EmMrydiD9wfotdx3beWgrIAkVcAYtpvEYGX4TCpqc
HRkd0tNY9tl7UKQ5HiMe8iNav4cEUXbZdyvWijI6wBQxWOxiTHJmjIWo7KDFIcNI95TVc4zs0gbU
k7bTtLkoLvC6S+/7gqYFegPkVBfyzmxpPX0rK9TYUMfsGz3N0ebt7BA8wpyzomDAiZbzzEjT/JHb
TeXAqESNApCEE5lTQZE59WfACUY5omvqgY7L/rqSwhRXRSXrSiLNKGbPQ26jFNFeRcRz+GWiSd89
+7EcujKQeVra9wDKcA7y+8mnulRDWsu/YTNstv3Bz4fMBD4WIn43PLRD3fS/atVYHrUSusT5WQDt
qrixz1hiVoEZTS6MD2804M3elbhvcn8bsLDrLiAa78dM9+uxa4q2Ls4NwS7Gfc3/5oo51d0gwz3V
hyFtg0an+UFTNqOpnexJaryMYOEq08MFlW05ngedcEbTZpza6baOYRTWQa2iJv7OjzYh/yZV/uNI
V27UDoNrZ5EKOPmM7plMktIqbnqqMy4640LXiJnRNeKCu2JU+SA148m4m8Bdjx5VkDjkDGsNA0wN
OFm7/EuftzTtI0RCC4yy8CwhqW80VTU8N5URdyfohG1bBtWQ5J62ywqK709JwV9DTSi1Cg1QWUxR
9sWxUfHgOqNoJGv0iy4FBb2XIk339CDbtN+L2bem38D/LPPel2B9PkN70vOZbgJo4T9cUVlSu1iv
xvYBfBJIzwDayxg9TpAMwEx7tiziewoHiK5QPI7BbrbhaOR3XLHqBNqmqrQZDqJGkZANe2abvW5H
s7Gfislq7fFg00CLh8BDbcQ7AXRoVQQvI6XsfEB423eTfaFCOMiq9S+lMqqqhEI2VlF6gyOrFefX
bm6erOyMdFZQNCPJxI5RGbSHcgRhe59RLK8eJ8m9mmIIpYVoF8KD8b9lHmW1i2QELkI0yIxhyik9
Gr3fvHSNp6c3ooN4El0VrTTKm6hqQK8kO+CLXlQf0CSbzeYeBf3cbqHcgeYK9SDLQYYBN3FEnlSQ
bojzIbBK5IvAOUwhj7uyB/AkGiIk5azFwcShw20Or4KZ4WONtUa362cnSnK6UlPmeypIGWjT/z3Q
M+x9encAL7TU517biW5AD8yofHphvij9zj+MbtY4z5EzUOm9oVcK1Pqb3dIJSG/zTOe+8Zlmaagn
8d/3mfxv6hDAtlx4piDEp3lUs8azcp2jgssL2vyKyN5sDb6liMHzL+JWv39+Tsqo/X//R/xfF3qa
hH9JT0IMpzi876LbLPyL7iBT7QcyerChx8uP2dw7S21YAFzcWkI8cgu/D6TxTDXixhqGj6ge8C2X
MXz1LTO7WgyvBritTE5gMa8KuWUUehnu//RPefRCUKEsQEXWMmrgmJDKcqqZ3n6A9RD2zlnvvjgA
ez823wttBQuItw18ajhXLQUKcMA9PPAEm2KxoZG49iULdQVqqZRxzfFiIOju60I7Fl384ubOnTD7
G1gI36rO2viWN4UcGLRF0zmrqcalKmE+wJNSe0i+d6rakIm5rM+3JmShbzT7ZqiziQxnrjEPjpzR
4wHtYBXgKdPwBpLNhg7IRe/jjd9ZiseSAHNOU7w7z628SUJvR2PjGiQpLhofkpH2Ke7/e9kCzpWN
pRQ2euA77QuzLNHoGWy58ax9wSLCKXIU9FwBoTvCuCt1HIX89lTF0yFvrY1dZGWTWsrF6hdkAFyY
8WzP1h0k6T2XXhLR0N7wXFpZSGIR2GFddhDs6uHMidead/0oNHlrQ17zNnYOcVn9b03zIr5NOgHc
YH15TkKkKfUHkd3DEhysb1ZYHrBoxI/mueB+zoI+GOOWXunady2CnVugRYfGcK6HIZbVvhxaColx
n9tb6mdrc78Idseis5vn/YicX3KuOjh0jjhXOirIhrexn6z9xCLIQeOOugMR9GxyQMkZfEBt/wrJ
PoDRfGhL/J8A2attHQWVWpB+kzFScthZWfQsMfkLABc9f+gHlrKxIVUSOUNsOwvH/Qd+7BG+Jl3+
ecuoeWXLXerGRqCgJlIsZkE1B2V8y8dPc+bs69q5ijC69+KNVbwyFfoi0mEccK+nVn6GxHa0pXZM
s+aLP1hIIH4wEpd+3FFeCq0P2Q57qf0Bn/x9rLsPOdmga//vbXCmvtIaXF/ObstCpWnjBvDdtjSL
3lT+8sGY/fvpUHpNo3A9eUa0YV/CBaUOSvEjcBw2Ky/oJICTut5QBl2biEVcD9LOh7DnU7Ik/wTL
676ZkntKO18uYg/vr9mVrUNfRPZokKVOCWtWCqEFmmjsGxTc5o2VtPb0RVBrYLNaLWrGM5WK4dam
Q3HbpH218e5rw7M4u3UzQXLFYHgiK7mfPJpP+fjLMdHBirKr94fn7Z+wl9qsaM0kvWUQCrSC7qXv
HuymP9qoP1q5c3j/J94+9OylLGtD2dluI34iQf4bp5X7PH+horPx9LUPWMRy54dwNzSO1MGWSeBU
Uh3HuBBPowJmBjrm5/sf8fZEYxD377CwNTR4ooapqELtidpPE8CA2FKRv7zrfw9VeylI6o1dETkt
+bjUpxvPfS4hedP1jD/nmQEX0xibjQW19hWXP391QvRGCrdSTWzgXh2fLgCxtt9yVlh79iKWYVUZ
RaKP43mahLmnRxddQWWyNk7PtUW0COO2ECFUNJ4+GNkVZVHkJNDmoqP3/vSuPX4Rx1NbG13jhLh5
gllW13YTDp+pIeT9Fd7K7t/3f2RlhJYifTit+KIe6hFZmSYBxaMeQJ9vhMH/Dvk31tDSGnfSzaG1
U1edWwlUDgZkUmXHPKOiCiKmsuPrJjeA7zdnQI0fyjdsf7E9EQVd6jrhTEs2PGSDcetP0QGazsYn
rQzX0qq8FmWd5hn7howhBrjeqfT94EMzsZRxniffMrRajDhjQnyx/bvaVBun80ose4v9qEr0Kddb
nUkuH6j30Ej/WozlvvKvrS0/3rWBWexFeOMhFCQMrlo0xCL08iyVbQzMShx4lz9/tUHQU/EqEzTZ
2SzsT848nQz+q7nD6WPjfvmiV49PgPnOna2rc9V3T3R9+p1pqF/vP/vtxMX2FvtPY+PQOl7AjfHc
QRR6KfLf6WDtxaVVQ9V8Qogo77dsYddmebEdSc+eyuTyYxCdgt71d1mLa2GDPJv7UKn2+mOftNiV
xqLO0b4Z1bmvilsN3gwqBDt7SFD4cHZm1T1J7WuVxRu/trasFuEMP64SECBGXMcL+anueg/BNMfZ
uJqublCXeXs191VogN7DvfsctQjozggy1d9G42hCFIji6MGHkq3F/d7u0o0jY+V7lrqrEnRHRqNr
PGsuNCJf0J2VV+9PzEqYLHVJ9aRvkTaKBJV9pHYApbYyPtbpVpi8fQ+ylybhfWnT0K64yDUSoQ8v
OcquugaBDJu4OhfjdGsJ2qfvf8rKSnYXYSOFB0nO51Dqywfy+0z7U+s/be0hHdqNeVgbrGWsxJGo
jJntKnOaa8f/p7Grm2LaOFPF5T3fOvcWMeKUreWgbDadG9TkLaug6a9fuchmcs1GnE/uIt3Z4ZkL
Gzo8mJ2xj239Gv7Z8f3hW/u4ZdDkYM4Tw2fXGfTyKPwUjYS4L44IlW5kniuLYWk0PvWgUHB8UOdB
fTLzARQfFCMHILmp77X85EXZx+LfubzAqwAtLacqxjqfzrimz0GbC3U9ZmrLZ2AlGpeu47I08Wnz
ygkWTX0cnfBGWObGAlt79OI8RMxRg1OUqHPa6yCt7IfBjDcOrLXBX5yHgOZCK5156wyIaA3aUp0m
+Ty19skV/4xmv/EFaz9z+bJXQx9PAMaaqBZnK7yt7d8QCXaTHULR+eoCpU03UpPLTvtGqDiXEHr1
K5UtKz+bCJU2RDSsSWiJdjsdjcrC+QUw69hpf8Kt03htThZBrxxDz8I0V2fENsEntNpf3x42vmMl
5pbW4xq4+sSRoOpQxLkKY/NKB4U5hU7wfkhfls1bw7QI6YS6XHi5Jp1dbYSjrl+1tKvQOSlRVRUb
B8jKVCw9yMEomxE8i+lcRx5QK1rwUXJsBY6jsYNIJSwQ7wYRkY3ltTJgS0tyNSvyLcgX52JKbvKu
gJOZ3KPetjFgK3P9H0NySgZ21XrqXKLQcrA6gdB9LL+/PxtrI7UIbljUSI1ERGBcfZVgfRL9PgKl
ZIFnjrVh31V/M63e+JC1cVpEuzeh6dWAkjx3Lax+LTmMZRvU4H/e/5S1x1/G71X8QTDVw05WjFNk
Ppp1iGJrc5jz8GNHkb0Ib82rlAUSeT43rRsYEucwL/wEuOrw/tuvzfIiog27lCB+OIf0On7whXmF
bupGDrI2MIszvKdUCu3xUv/QqmuQdkdpOQ8X2ZT333zt8YuAHlEqmxxEHs6h1j7kaMdDjbnyYb18
6PFLu+wuFFGC1DXHjxIBcLt9VJU3EAI2BmdlO1paZiNvcJFBKRR1lfmniUqbZctAB1sGuXvL0Xpl
bq1LcvhqZYKlEh2LkkIjqP6AXgjkllp+sHaz9Mv2okivIbkLcPdlkGB8EIGmRUvo/eFfG5/LrL96
d7hUgAlsi8XTwFTklqd3Yudmgef+eP8HVpbP0jp7TrsK6gg/4KbPkfa3rb+GQ7wxuWsDv4hZwwUT
VBS+OJeiuxnT7FOY2huPXntt49/j4iew0s2a19bq5GoS6muMhFWcbZX7Vu4N1iJm4a2DgnR5/OD+
cuzAHL+FMSjoH56ztSusjc0ibKHaWDXabRQUNUjEEHD76EN9LHtpkg1sAOarzXmoJdUR/eqL4sUN
F9GNw31l5Jcu2b6moZNIz+FstVZgJNNJS+MHpNg+1DSxlybZeaGZTlmS/mROu28tgbSuLx/QWEB5
SdtyLVr7hku0vYoqxMNzDdVwziqJ5pK0jVMue7kDQby1Plem17z88qtfQO4xcmHyjOfWRGAy5QZN
0zgfN1b/SkZtXn711dOdXOdQuaQ8Lmre+AEiRnCFZDN84Jeud3feVu6zEgbmIoCdMYssr2YyMHjh
S77CvYD6c4Xy7K40Ns6vtZFaRLJCxkFNGQkpAgo/EQYajq3TtcH7u9vawxdxPEf22AyqVedOoBVR
QNlEb8vYWKprq2gRwikqWHBVPa7+JD6wFuh6e635bMbc0z/0+v+xFtfdrugFhy/SrDeoTYT7HDbF
4WMPvyyuV4vIQiEnseEUnYcQuCvilN31rJXdx0Z+iSizbWlbCsDouWy0e8hNd1NdbozKyrgv4WON
B4On9Vn9ysEdwPkfd2gPN2ojuFbWzBI/Fmo5a9Jk0TO57EDGEX3bjbW+ViZcAsg0I0RUUEbq7EzT
aS6cn5KjK2s92EnmDcWeA9qAgScqhPaH7x+b5kUMm3C8J6PkrqqDfexQFeeevDFSaxOxCF3RC8Nx
kQc4K97cS5IjIiuneqyuP/bmi+AFZW/jkMJExFZ3ULK6ajS5sYTW5ngRukDz3WJ0SJohiFyMDCIk
r9oh2XjxlXFZosXmWbeVmYcXBEaHyNV8zE3jzsi23HVXXn6JFJPYluupxePzwWnhVFlfzBLI7PuD
vvbul6Pg1a5Q5aHDW5OQR2Pyy2y8mxnpYT9BbfJjz18cvS4Sv/AjWI54Ixwb5K6dBMMbxIY/9vjL
Z716/QKVTOD9FHxRKgtSIOwI3wV9Wm+8/drQX/781ePTyi/q/pJbpZr9g4ZCF4wzXg/vv/vawxeR
qmFkg1FtTFYC0mIfFkN2ja5xvJG3XQb4jcLP/zBvr169ibJU8zpGZkBvOJMPSl5BWKOgvFG3Wnv+
IlqNzk47iA76GSn1IB60Q5PlD2WCBlhTb0Tt2tpcRG2J/EpeOzQ2fSfcIQu3U7IJUKD42OQuAWA9
fBlIrjpV1k4/Z26LiJ67sSOsDM5/sF9R47pjcdlv6FXr0f0w+N+9ojr6rXH7ocWzRH2lwjOLyCWu
EmhJD1atl48WF+uNoRGXWfzv6rG8xeyCydKTsrBoRGiYoblTIJM/hvaiX+ThgKJHqPxCgqn8H3G5
VXlYST6XIDM1oDwoJmbbKv4UxYPV3XXi0fBO/fDnY0O22CsE9KzZunSai+4lpK2q+vBjC/U/MDMd
GVZ9GHRgO/nR74ZDjfZtiI3b+y++tpoWGwUGbIKztyXULDw/aCuikXPd2jkuMPoHf8L490aH+kgH
z5GxATK8a6GPwDNzm99VLjdW1Mpmpy8WFFm/aeB4qc7SiD95yvml6vbp/eFZe/RimyBj1qcOsuK5
9dpPYxuahxQxwY1t9O09yFpCyqK877zGZJPopP5NFlC5o/7ewxfs/Xdfe/wiKY+gEUrd4d1RFH1x
ExxhXHS7XG2LwbD2/MXxri62ZAKJuXNqulcSFWrfGw/YrRw/9vqXFfvqkEEPrnVLYehn1M0wr4jw
wQEMh4eyPYsP/sTly179RIKyTQ0PSj/nOVLDo0WxXD4WMjp97Asui+rV43HCaSzw6/pZi4djlWHR
pVBoRzz9Y49fhG6ZV5bRauRuceYeBU5orfOCq9jGIbA2u4uozUQBM3rgeiF085J8fsKsA1+cagPl
8Pa+g6Xiv8cGqqGeNBN3OqSE0Iz2dxOCsSXCelO41bBf+4JF7JquyqbJZ9+BeBh4SDM5unEylfux
xbNEXVWuCD1pUQr23ehkxcXBVM41vmcbu+bK2y+RV0jcTr2BQsQ5b5Aha/sfKuqPhpVuFBzeLvtY
S/RVG6saAypjOif9vEvNv8hN73IshQZtuKI6tkNfaWMbensLRVR6MdMd8ldZwzKViGvgV4aIbqvk
0/sx4POQt3KJy+i9CrEZSrIe5mJCbFSiXfEPIiIIAvzyYuSJqV7FRrTXUDZ9/8fWxmwRz8LwEVvu
cKRLK6RurB+mFwbKoKvaXvcxSjBFf3j/h9bmfhHZcE3j2YQ5fJ6VGxQIzadGGdjdVoNq7fGL0A4T
HL6AY1zwS/3PrpLfTIWOGkJMWzXFtSlfRF7RQCtEDR6oTJ8kt0kfm9+bsSrvPjQ6SxPqMpo1VFa4
OKH+flWI+bmcwyCZ3a1pXnn7JRzKxxoxjNEcRlQRTSUpbVRzGtol77/92tMXp2ZrVJlwsbQ6j4k4
FmV9L6xmgx23Mq9LZOs4QvRGssM8o2p4RGfhnJbzPhvKjS177fGXP38VazhdtJqIPePc5KN3UFl/
o8amoOIRfqzvay3hXJnb+ZZmA2RtKAJBQ0cxWxxcZX8olbaWCC40vqRKPbhLidBx3c2PMI0CN5OH
92d25UhzF2ElPMwcw8kxz36HdJSR0EQKp5cGUYAwmjcOnbXfWBybGEOHQxvqxtmx0n3qQZiZvxno
tuZoVn3sKxaxizSbNvp1zCIqxms7trEgKG8GIzyOiAd+6CeWQK04tse6mFhI+PD91sf886j0XaPM
746b/vP+T6ys1f9AtLAQHsPRMs5mGJ1GO37JvOZzEYkvH3v8IohR6kBQ2Z2ZhhHbzbE4Ip5xY2jV
xkpae/vFkSk8bh34kjMH6v9zdiVNcqPc9hcpQmgCbSXlXFVtp1122xuF7e5PQgOax1//jvptyrhI
IrTNBYngDnA595wMQh/ja81MO+z4otkA1fjb7288GfrHNRgHsMddVdzr/mu5pDeS9prRFRHO235/
M/rke6A/t7G9YBS1rqPTWRG0BfaBVZ0/sFkrjRNHYGfB7f3adyC+rw2ojzzeV9XUJRcGLwxkSQUS
L7g2vwszB1O18H88Hlu16JLrdsiKa7dFZ8NJv2Sd/Qopy7M7mPsuk57ktyk1QD2BHp8ri3H2IdbN
4RPw7jqEtWJlZByWg1UnQIfjtaFH/dYf6Zfca3StZ4qlkWFXpQ2a6pQZsBiDnRLOI3so7gPT9Ue8
P7wpvx+VHbTkEraw64QrGZQ+IW/HcBMGdY0mKr+/OKb8igTVhCIFByy9ljOKlFZLILE1gfR6j+GA
Ovd3f6oY2mvt2qNXaCxCL2Y9ZS05TR6PHg+vmvz2+xt3LcoKHENLTK9jgvcL3gwEWj/7GvZNy/59
8BZYJWArRnbFsOBjpeuvydG9Rqm2VXLWEboTdu1P9CsO5ccRbMEe1mcxdUVu1fCSvwLZVvZTZ7Lr
CjH6xfiC2HBtl331Z9Bz/r4wKwj6apGt7EqhdT2hQziFkoHfmZoYrJi8/Gy0eJUJ6lUMP4DYd7IA
3gBhC9cioFXDbzekNzaTZKA8sj14lDmUeGeMn3mfRWB/1pikangpveZJA9lbMTO81tGTVeYf0Ht5
nDv7/Nji3z9EmTK5gJfZZl7UGWbP0xMwV8a5WyEpukAn8NkgteZfFH4lUwzkdQ9GSL9g1wx84uel
y/2w78COue8bJK91IUydQL8c9gOWx5P3g1QzOuXSwgzMmOuad1QLJXkvWD1Z7acF/Tos7r+F3UdG
WmcBFEcDo9MVQbc9/fMGb8pvSbjM9SC8HdgV2gLQQIHy5TAMt6ZnT2yqvpuglnu8YKrtkNx5mu0R
pwZsR9PW+dckgyj2qY8Xpzw8Hn8z/fe+Q3LoqR2auOoado3BkIRbRpiO4mhXbbhW//OhegXhc413
KL7kj7clKLIMCTRJr65rd6FhxHh503meAlVgyq9LRd2A/1O07OokYP6G5pUx/S1y4JkIeobBKtg2
P8gyfwYjp8ZNFOsmPzbRLF89UxT0bAioH3p3czBDsfwkEPCab3Pf70vR8gvQWiPNDVTQc+qCpkl4
IAPbR0FkyjQDZIyhHQlpwXuznmZIBIvpI/i1HluVIhLKrz/GAKZasALbdxfCoscB2pmXpAcTNBii
fz7+B5U1ST6+2pY1Jx7+oW7Kc1ks0bpqDryqkaX8nHKQyq/guL53JTsK3keNrq/h/aqfKT/4oISe
x7wr7Pu4eD9BDXtpbXbhENieIeEFIPwmj/sVIsX/Pl4ilYlKrp1MHUjDfXzIAGFI4h6sDLre5Y9h
acK4/WSQXe9YDNqRv2fVihC/g6aIfd/KEja0DzVXg/edGgNvH/YmXbdeNjY+AEPXBLtQ8enUVV2Q
NGswideyd88bVWFefCuHDzsWDP8n5e+4rJMMhhvjLjKAABm86tkvGBqS6zcPXNTWvk5M/NGWuN58
WEKdxYLAk32vKqg148jGITEyaiL6f5n6j5CO0TenfDN6ylO3qLfR3fxou2d//Qm+B9DFXNuxvE2Q
wcx++t6L3YOzHTpgHfmUFV8tRj4+XsR3EyP+fXOrN/8+D6PvtjMCYzs1LwC+LQ7QyVV5bkww6Wos
e/uS975Qcn7adZx6fHLuU3cvhpes+mBXe96PMH3J+3vGmJPno3Nv3FtlHX2IOusKbapZS6mcWxZJ
p3xx7pAijcdLIf5x0Or7eNXfDVqYtuTrKUQX0H3JnLtBLzn9kriaovW7Rynmy69F0+x3uUsH515A
rds4uQdoXbjRrjnLT0WgW4VMXE+du5N6kJjgYD/R0bb8dwx7x0Lkd6LYFI0J6Qz3nj6BnbW+DKf5
vL7glWU+VJE47bpsYXkkR+6hUVNaAwzR7k/lcirErdc1873f+IqxJTcmKSceoFvuXfzdRy2+oDzN
ScCflqNzLI/xYdVEPYVZMslhfYjSlTWZYfFJGVliee7qDGp8jqb8rrBMuW0/tVqwJaSecydOcZwL
cYWIiOZsrFwiyVmzeGjLUaywoO9L2F7EMY1Au3WbfhmnbYUWTSJSOYHkuD1Ii2wiEvdOIT8OBSd3
emLECoxSc+JQjS85L6ltgzpgQLv3W4vzep5zEi7WUzFqQrJih+WXJyuFgHBtIvC48zG3juDD8nSN
8ordlR+dmIEaDMQ5ENNIAnj8+rFNa00kVg0tZeM6cYoRGH/Y5XpY+KmeNEA01biSz66lcLjIMG7n
YQvPTAcNUMUcmTRgcc2h8GmPYPDXcODn5gR5DyMP6AnEeYg43uvjsKmwFvm1KWu9Pu23daHVM3RC
JlzQZvuT431+PPz7ODfmy89NxtQ1xKy4e++P8ck5zOf+2lysoA4hYKJxXNUWSH6bgLAZtNpwKFAs
fE7A+3hijVEfH3+Aytolb0XbrZlbLmIy9Ml8FqTZudQ1g6iWXnLUlhsojMSb6fCvdI2gVQt+7pDN
910zlx+Y1rGbYjTyOvcxfc36EC2HQWNpYoxiyeWXpbypiwoiewiVnVtFCXeg72Xo0N6qwSVXtZZx
Bsk11gUa02DyaSCm9OXxkihW3Nt+f3OaZLmbD91E4FP1s1uj4WoMGvcAtmbNuUlhLN72+5vxYy+3
+3bAcc9ejr4BvSv3LyfTnJ1UY2+r9WbsPhezBWF75+5VL4QcVvGhnTQRXbUs0gGYGw33JmiC3XmF
olZ6KCCZW/8a+PHxqqtCmSc5KGQAeggYYEPr9lxf6mMW5SFoDpcQdc2oPrHDzv+RfHUlToJOASxR
8sX4ZB+Hk/Nt+EY+Nk/ksAk9aMKNaiMkt7ViAAjTAscEgzwR6zDxV/SMPf4CheXL70ukju0eTeXO
3R9CPn4s20/7xpWuvkNRQocRbzP3dPgbtPsRiXeeul3ZVyGFyHPo59xL1PgQG3XVadVKSJ4qQLHZ
NdtNIYbGE9jYmcYWVeNum/rGi4bWXcamhYeKBG9sN0c3X4VRuJJ3JuPsZlBJglEkr2N/9WI7MHRW
oRpbcs+kMdwktnGg8zgUT1sI34EP3ozahmoO1ao/kPyT9VYOin5M3l4/LCl414/+pDnsqoaWXTIj
vAeZBNa7PY8QcMhAIq4ZWrWVkh8mdb1AlwvBXIj45C7k71G0mkOdYtZyj34MNvp5qmHVU3bOh6gg
QFkdHruiamjJFY3W6EpR4QLjxF9ZzAO//uKMvx6PrVgRuS8/WTxojQtc23O/Rq6H57Q6GKkiRchN
+WvmOQ5EVuDn5tmiT9aEvs84WjyqCaqqc6Kzrdcbx0z4BGleUFLcDSsUW444JqfWDcyjG0LOULP4
qiue3JwP/zE9Aib2+3SNT/VxvtlrEJ+9AJr3h+lMPsT/7tsJyWVZ0iyxmBG+Miui1mUfIx4D7eDv
q5R5bg6FCWTqtTusfgR5psfzVVml5KZjYkOXwoLlQGaxq46m/+xzTRuTKvs7kp82/QwdhxVzHo/k
CIGg09qGYK4JxWE5V7fi711fIDfpo4A/FEuCGJbSC4kDo32Cpu7joRVuJTfoQ/DbNaGs49wHu3op
3fjmGT/3jSxlT7KwHDLfMEeHhalzsnTZiKimLKXPAaKYzlBizZ1n76MVdoF9y5/jp+bXGnaX/Jj8
tX57/AWq8rDcl888iNR1Hc5c5mk9btdUw4/izyM09KIp2nwXSjYmdLN1TAOqL9t+fxMnQKUITpyO
Onerz06Vz55b1kSPv0U1tOS0lV2awoa07n0pT9w6MlcTdRTOZUtOC2WW3i8N2E9lfo7/x/FwleWa
obdHkXcKk7bkt0nnMGNglNwZLz7PVXoErb4LGW4IIL1AsTVYi0OXTBpPVuQAW3LktivNHiyWyAGQ
Ae9ZMM0vsQ2Ral2T12b173yM3Jxf8MmALC2CphV/gGp47dlHan4moAemaaLZY9V/SOl3hQof5Qm+
oTI/4uknYTOUtH4BedLiUeOxGSmW6Q+gVWm4xuwxcl/W58K54BU8avMAJPuaT1CYk4yzatGCAolh
xGoyv9RNtDY/c91BUBWrZZQV8BnQxkx8coeq2RK6R/uM55YhGCLniKgROffHS6TwNLlrX1hOC/00
nK+Y6Msfti/6DwbEBDXJTLUBkh+TJhVmFiNEtONXYIlGtw5QRGiG477JS+7MZlS0RY795chj1fcV
WqmPB1ZtrOTMzE/dbMpwxrJM90ihPRU7l2n9+Xhw1aJIzuvbqZunAsGt5JcZdJf9/zrjSjrNC71i
Q2WkVdlkAquCa5W7vrgmOaSepYlwikWRe/NXF1dBz++Q17OnAVjs+XtBNSVhlbUTKf2aeEMD5Th2
EuCUv5KzOMZRE81pOB8K1Fh1V+QttLwT1mSg1RoPcwktRvir8I94N3Xrwwil9k1lpRmhxXx6vMGq
hdp+f5sYudm1kO/GQs03v/ufY4SxrudBETT/O2W8GRpUwvY6wkHvgl4YOwwCisGdOJhzD1UV8/x4
/ioTkrzWMAfPYyPmn7lT6LD4wvZRgzP/v/1/M//UqBKoxSXW3S/J85QU7Oh4maMJBwrH+u9C82Zw
yAmKRNRYnMR/WRIwbEO/dP6eJlQTFVTrIjnuHKN9lVRbzbLNPpMRGjYFKXQhRzG4jKJKbfB+xe1E
/gFFFAr/fgf8gLnuHV1KtjbQYMDX2+Qf5nUs9Bo2BmLUPego7F2GTCEFii7PcOA36ehe0yUzgJnz
+2fUSHm0yyRluBTUB3Pmpdha3OK84TJU+0xdxkqBbGSI16aw7hDONZxjJzRlC4UpyjipxqbJmnAf
S5J1gWsFQwFtSxb6w855Sy46tFBORFcDu1ZiwBNd24SuhdPNvsWW0mrdT3k7QxL6PvtVFtlNT5/9
pNYl7f+i7TtRWEZLVQWhjZPgkQiFufP/P+8adxaxyL7H5yEiB+vsQodUk1pUxik5beLzPoYoNF7V
wC44WPU5GZ2jU/APj9fq/Y0GQOP3WF+A2LvKZhMBGTrLfdsGXRWn4ADuz1WS7DrtAzHw+38MRle3
gOHjUcCqoAl/INMc1nNUtZrx3w89eBn8fXzXLcekhp781XbLH0YMzrWsrPb0ADKQBfw+NqKNw0rW
kn+WOO+PVpxCPHsFe7y3NDpeAUUpicm4qMa0K5abOPKQ/95nC6AFaLh+3EypPPpRe3y81e9bEko+
v38KTTZR+Rl/A/VU4I0D1hwS8vp4bNUWSP5M4pZxaAjiuQEeN8X0Ylr7ypxMBj6VnRWD5nzGk4//
wxUXbgOXnX3ZN23pnFwaMc0mtmS3LMNdGnocNKBVpRlctd6S51omgGaQ9AVOwAPtKI1v7ZKdnE4X
hxRLLiOg5pGCbzTF/XOTm04q8gsyvp8fL8tm3H9GOCDLfreUGg/fOINbqP7CU+P/dWkf9FCe9qro
8fiqqUsOS1g64PEEAUF4v5L62cs0Fq4ad/ueNweowrUGMZtbHR/6JOX0lbW7TsRMhjxRaJ1AcQsD
jzwL0dWzpp/d8cfjxVAt9vYxbyY9eYPZ1R0icJ0MUWxBFm4Il+x1tTURTLUokmsmI7SXbA9uv/KS
AGBrVtE09prBVZOXUq0PcfYccvBQCnZydwxqq/bmoJgb4wBiXAJN3oEb+0KMTHPktRAxmhKEmNa7
dKMIPQj07dsByVHzeKX1QL3s1rnexTPMOxDSEYAfx4HvUjtjTEY6mT26fVuwskLbye/vHUurI9LW
vS39/px7wy46ZfyN5Lhr3g+VYAWK793PuvhfpXt3V9iQLCA1Vwhjo7CzWzKJ7LDazZcRSuy7zoJM
brOvYZ4GxKazG1TRWfpUV7RK/8nctSa7SgpMfgsfDAi7e6REfl08tHasB5LpuA0U9i93WiYutzxo
Z+e3OkfLGW8+MDf9JsBvlyeGTn1W8R8yfAuN76AJ8CoYfht5y9+O+T+LhMTY1W4Bm5Hij1F6hW+N
NTAyTkhxLMjAeC92HV6ZDNnqnFlMRt5sb++3tLpU1lOjM0lFdpXZAdwhNeuOIId0+adpLPCy+jxx
Hc+oanDpXOCV0MUzJsy7T185DWa87dXt98fRRjW2FG3WOp7q1sZ2GuVfrLzP5Wk0NJ6kGFrGaRno
/UJLVotbW/yJJ3VklT6aFXcOLsUWe6whTVzDTsb6Oal+EP8l7fc5qCzRsoL/0LarHBbOuuNgmM+c
6zQgFZFLxmlNaPYthEBEHLOnaj6Wg6aWolrq7fc3WXuB5KDtVrCQZTCCtnQuvU+Csus1OAqFz8s9
/2YTr1NGsSJFchJohigrI3DbL16xi+yKMbntH82sjvBtPOvlzrD8ZGOSvlDaiJ9dYvifdhm6jNWa
6oX1pBKoeTCCXtnhskL8qCt1xVDVzko+ik4oDj+FH2Xxc2F/xzPVvmlL/gkSp37xVhxpiqV3wEs9
FYFVp1aIoqiOik0xdRnq1HAxMMtAQsqtq0m/uO6Hx1NXWI27/f7GKEcxmOkK/tn7BArLfysyBXMO
KaWP+0aXTL5NPAF1Ycy6B8+kRboQDOQQPkiLG6/pfd9/SMnIK0Fs6E2wGbNIg6q4WfwDuDiDUddF
o2jdgsTY70vU2uBJoTRGe16ZhIs4DeM303UvXNihPb42zQEMc0Hmcs3FQbXT0vl4RAOdqJEX79Z6
GIYz0fEAqHZaNv7VJXHe+vadgt05/rdei5B4R1BiHPbtg+QExjrXBQc9473mTw15Xvs1MK3Q0uUS
xbLIqCgjnWJi9SK9OT1k6E00dwRzvOyLO7JuSbFANdqzYKeDeRH1p6E/VLr2UdW8pYsrVHFrJwa0
8u5PaDeqIVZW6vjkFQnlD1iUw90lLbaYsNZROtnPlVeEo5MeH2+oauaS83aZ7xaZiYOqlY0/BhtU
/jar2T4rl7FQLeil3Mw27Hu6Hr30pXL2nQscyVlds2gSSLflN5OK85rjmuQZthU9XhEFTozJCKiB
JpbXTJj1eESLDtBEcxkkTzilRsu513EzqdZdclRIW3YJWzlu93HRfC9zn7/4jOh061WjS26a44CH
VFLlt6RwPnn+tEZZMjPNEUcRY2QclNuLCe2S24FvvK1mtPYgNO+OhfHP4/VXzF3GQo3WgisliJPu
lg/2P8s4j5aO61E1tOSmXZ9kTWO59p1DKTsVPCpdLdvyFrnfqY3ZUo5NRGq0lKSoMY1+YCxraJT1
N6u49x6wAcmVCe/o0I8LmljL1Qf77y5ydsZkdJQZz8Xceoj4g/iXrve2s4M12bkV2zq+OTfYHVvM
Kse7Mt6xwUZkoej90QIrnSapq7ZDcuMCqveicTD1sbsW1g9bR2uuGldKrugXmbmLdyRUQL+Wrnjx
ilYTeFSxQUZDibw1nbWC25ofh4N77E70JWsDF00G5hmUGo89QOVgkvd2pKJLErv8ZuKa7OIKK7qp
/WhkA+iPgrJdYnZyh8XfiQphlnSD2yr0PmmQvfruUg88yMwwdzS3WgVOEIeo322oBPEEoBtYsTUD
+DsPhupXNgSe7Qd27ETCzc+WtwR5Uh/wcuZC4zVh2cUadGJlCgQGk7FMq7AhDGL1w9/OaXzyQn5I
Xo0v7gmHok8FMGyaLVNkaRnVNNYFSNgyXCfz9UyaU5FdxkqToVVDS05IOOuKMUE6WmgW1uCpm7/7
O1/5ZNqoalzmqnWwOcN6WfgXjtNLJzalz+ixJSs80ZI80R/jVlATd7GB2m1UTnz9XJe2qznQqUaX
cugwDhBf8PGQMtAmGCA7TvNB886tGlpyQc/xcz4DUgOiWyNyJu9QDrq6msK7ZSBT78UQBq8X9Fr4
fQlp24pFKSi2brELIt3ccXVRZPPedxKSDGuCWmTRJQU+YZy9A0FjOfvotv1pmG7ED5d50Vi+6nMk
/yaxX1mLSZObaYGIszNAPzAlwdBWwZSIYuefbH/+JhGlbQPGvaRDgMiPg31c0NUw0hu+UDO+ysek
1+6qN+a4JwgSQ/XBSc5W+lob98cuoBj6P1Tzm6njlZKkjfCS25otT1PufKwg/WyBzvrx8ApDlYFT
ZTdCIbE1UG+qbrV7G3QnSNW0pdw8CCfmOYtRerN/ZXZUtiRA6ePxnFVjW7/vphM7MZmFjzlb3ccJ
FMNBbv3MPS96PLxqSaSwAB51ApU+rLhYAU42vK6PaNvomGFVk5cig2+7pFwdXFGtzIPMgscvxeKx
wOx0tXGFQ8mAKasSS5+NIrsZ9SDOcOL5hFdXekf54wc4ItJw1yr9QUAFyidIZvH4Ok7lF6cgr7EV
ayrCig34EzdVI6WgzHexmzVquzZy3V16O4zJeKl2oayDwDL2Np7ygNfrEExNvQ+NxWTUFEd3J4dG
JS5lXMRHJ22Tl3gsdW99qhqTDJ4y02JeWZ/7V6v/AUWoYOHXJoHC/TKGUNbA8+gPv35ypp21YlN2
4cGbzRwHyHtnJCsyS5uhW4tka4AWhDVMlmnWpRrVsdiUPHoiDSEOrfyrUcananjK3S7ygBcy/CZo
qyo0QGcHjdXMb+HqfKcFS34ulrgTS7G499bog9msQgH18MfOoXByU3LysjGNIY3L+JrP8TGfehAP
GU+gvDjsGZ7K4KqVonpBWRVfUe869QsUJ83sWLN91Sgq46rcIjfblbTLhYNOwMjXU2zq0s37C0Nl
SFW2LhCk7lLjapvuWaz8r9UeQ6PS9QCqhpfyvEP7NiO5MK4ZTXAJceMejBf8nFFz58pvf/wmG7Nm
mNCGztPbkPonsIiH9my/LKkOaPJ+7KYylGpKfSh7rkN+gy51hkvNel0BMS48sOAuq47FV/Unkl/b
dua007ZI3LA+T1BTqcCosRr52Rt1fe6qfZD9mVs2z9oS8P2+v9QgpJxc78M6jJq6oGp4yXNrK3eI
6cfzJWsBT+fdkdTk4PB01+GdytxSXbxMLYrrLqiNh0NZVH/VzT5IIZXBVU5NFo5Ti3svzC8p7W4u
bT8+jgnvJ00qY6v8qfTNJK7zW7xUVf80FQ1lL8Pozcs+05cZptiwVnXisvjaO3Q8dOP8BfqbEGxJ
6r8ff4Eiv1GZXCp3Zm7Mw+xfaSluhpsFwinCpTGPnCRBzbJwzb1gTLPAmn8+/kuFIcn4qwHFqSJL
KuOKjzs5Bjv3S3KJDVdzUN3uMH9eoajMNLVWtuEYPU6SG/ehN0egcDx7+BaKmo+Yx115jMqEU6Ao
n0STeKinFiwA+RztdFUJlU1Jbmz1dKJ+M7r30nMC27HCJPGjxyuvGlpy4dglI0XKT28uYmqAhhz3
0MeTjgBDEeKYlH8dP5vsWDTGtWDis5iTj1Zlh2bVHT2yi2idURl55Y9+Wk3JGl/R+VM3QR779RBY
Ra+jgdiuju/Yjgy5Ar996jq1n9yWqo2K/uyINTAqI3RgP/E0BSn+bp41rqdYLxmHhWhiGjaDLuRi
ZUj5a3+dy/HgOF7Q5P59147LcCzwWgyr4eCib1Gog01ZVZ18jofefaNvHv4mMc+iqerWwZ0wB8m4
KNfjtOhuOoogIQOZAJEqGivGVbYwsps/N/dy9CFLoqMAVwQJGcuUoVC7jgKtbkbKX5mBcnPnB8VY
BCUYOhKqSQ+qHZZcuahjJuAIyMhxf3MYO5d9cWgcgG/Bkfl4CxSlUkolnx76zkg76ILdrY/2r/5S
HNnFe3J+bex9yBOaNKT8F8m37TzraW2iYtFH8ckLqxNAd9nPMZwi+2BcuA4erghQMubJckbHGLdd
r1A0TwDWSh3NOik8W2ammlAV6ceOJbdhNgLbNcJ1fHFQijJBOk57HualCDiomR7visJ6ZQxU1fIS
zCM4cXtdcx7b/sBxJMurWnMUe79KSGUcFBqVhZgy7Mbkf6hJkDmXDk9Tfv7J4cdCy7irsF6ZtSqJ
/bLsfT++Fl11XeHdBZ0OjijDqjA15FWq/d5+fxNA6Nw2RlsBdLKmVYM9ERmvQou2iabQptoH6dTt
QltTjCXqqBVEqCM0QvpB29VpZKbOrNlq1SdIPt7EGSVJOaDKKdbpUFqzOA9OVu7LEZ7k3X1uUFAS
46XfWMFesXp96CbpxeUMMBquYwtQfYLk3G5p8Syrt4fnBeJ2RdF+xYlTJ1ulGPwPvG67tMXIe+9e
5rnxyjyclAMjs0sdKbtq/M1H3phQOmUAd5ssvfUsvUyGOJZMY5wK45GBXWwye9cmdXoT1L8uS/qp
RmGkY/sqnpBU/n3ic5xyt+QZmFdx+Tz6bZu++HNta0KEwnnd7aPeLItlrKnInNm7NyVUwpb8Gtv+
vxNU59CR/fo4yClanahMbtWsRZ6NFb7AOS2HjcGFP7c0aKLxsHG4gGto/efxP6l2QnLj0UFfpF2g
c3+1/ukLN1jEtwKEu/sGlxyYC8K4Y+buHXK/gWngkYI/mzqYnWrmkv+iB0kQjO/ex/YZjfYBH0OR
/to3cclt7Xac+nqF5Vc+oPDdIqrAK8G64ZaFjrNC4VwytCtxx3po7Ti/rfVchNXSRZmZ6wqQirWR
oV2kb1bQk6Oz25kOEzq2cNZmqa7eopr5dvB7Y/8GTRcIp8I2XQfcaK4VUtvWXP0U2VcGd5X+ALjq
lOGSIL70zr9mTVEF/gfyeSfPb0PT3tfhTWXqq5UszVw7PWK/ZRt/cSgQ0WDp8ae7zEfGeS11liz2
ivf7hk/dyatHEswLN0BpBn2OfX8h+S2OpRnNupLf/Akc+lC3btCXaiY64KHiEC9jvihu+j6kDvKb
3RpD4OAGblfN1RTDS5v5p6XU8XyrDFVy4qxCw2uztZTT4thPT5SH8S7lDbRrSD68ZjY3xYIyAjdH
1E3XoRq6MLYhj6KJboo1knFfAkLRvAK7+j23TTzppCAQt3/QtD/gASzMLd2DqcLdZPwX6iu56GZ8
h7CiPDs4OiyCYultyY09MkHMp5mKG2v52XHFM8uNA4TtNLcChSvL+C+GegU63hCCAMm/orf8RtDx
WhT5pWTNcfT8C1D03x77gmojti98E5CKdmW1w0ZUmZ3lZ+960MqYjkVRfKbLcoZC5fHx36g2Yvv9
7d/EDi04FOJuFTqlQtHPZthZeNd/PLpqOySHLt1stnsTibjqu2tL088CpG2tI3S1L8WpRabEiie8
bcbZtt1kOfI0PzCRHllRh33Mzo8/QbVAkjOvWV27Y7Xk4NDn83n21yGa/Fizyar1kdzZHTo6x9uV
KffHZ2hSdIEJ/oyODJqYrbjFylRYGTcMZ815csvWNqjH8cBAHzWC1WEE3JXT74wAwz/oRLwVSyVD
zITJC5GPDUwWoM4cGuFNX+8zJBlg5vC4X+oJF7OcWFHrs/RQtS4P7JT9erzNip2QEWT+1Fi4JOPw
7sbt19JOz8TMX7NRVz9Slc1l7FhfcUK6CoeADCXz2fSDqi4DYtlBmSWRLeIgRcMssZsAxz9NNlVt
h+TaAPCTPk0t8JnTU5lHfXZ5vFSKyCTjydKFdE0u8uRWr+2hCZgff5kX98AJ6O4WXzN51X5Ip+yW
ONZcW9jwKfuaQ5F8aYMxvu/7AMmlZ3tqco/hAa8tQXXn5x763A28WCT2wsPFGPuLny8i2vdnkoub
HTHWpSH5DdjBS5byC3gYwqb526mmz0mie5NU7LWMN8sXnsxLmXt3GufRWifQudkl9AwOQOnCzNPe
gqao8O4Gtru1qjCHyGILkeHH66OauZyxKc5eG932HXdOHp/7fTwwVKbLSm3Q2FAbZ0nQMQaGUwcj
HG7flDebfZMzl9LxIH5WYUWGcPZvta75TLUU2+9vxmUo07lmhSlbdRIkaR0Wla5jUZEI/ruSvxka
RSDuDlXFb3naR9kKXdU6OZrllxS5wHDGvwfj2fTWnetj/f4dbRZPZE5r0GLXxUuD6nid6Iogitjz
HzblzXcUUKCmxSD4zTW/DEDBj0BscrJGlFwqpknKqm2QPLavEAzWKfHulncz+n+qfWIHVMZ8eRxN
N5RN+Y0n/iebmH2UrKnu6qSYtIz08vrBrCrAKG6W5QQcrJpr8vWxtSsisQz0on6a8RzqFUBiVvO/
hkjnsKw86260+/hjqIz3mu2SldyFPzVeFpUZXjG7Kdo3eclVXU7ExAT2EuLcYZz45zlxQov7++rF
MtirLEbD4FvdvnSLu2PQNvDj8bgu3c9905fOz4UFjVAyN94dHxHl2yN7YgT+uo8rj8qILndwplSU
MJpp6H+VNiofo6sDUajMRkqyo2uKOumwqat3RvEcXWdBrMUjq6xdclFg7EaPGKl3t6EcBDzRUeQ6
srn35+3JsK2hNGs7QQ/DrefiA5SEAKfz/xJcp2yqGl7KpqDhm1k24VpXDfmPtLKjdqq/jlWtsff3
46MnQ7cS2oCVfOJwpfY45Adi1S+m82SCjmIddmVWymSjHwaIgqdDV1yzlv5ltkVEp+q0w94xtGTv
89z5LGMM1WfLcA+oojSRUVvNMYGwoubC++6VEX8hJafGYWu2GnNxRVh7pX6MbGhdu7a9TiPVXBnf
3WP8hWT6wGFMEHg3ydk12T1xYfl08Z7ryrH3JFj8gWz+hDel1WXm1Z9IIJoySnOdfb7rWQBMbAeI
Nwm2KcrWWEReXgUBI0iOuo9ZaPqq3l+WPxCLVADzPBhpebU4uqnM/gydgaDpdaT8qplvLvFm5pSt
BUG1obgy4renPieXnFW6lmjV3DdrejM4MfJ6BS1IefXM8cUG2WrG4iPxdQ1U7xsllUnglozSvEZn
6LkZfrRjEpTiW5cdXVNTtlItzfb7m9nnBrr3iTWTczzNFCx8I/O+5W3hvz72WtXwktdO0Bebl2kl
54RnTeTRErS3I9NYzRYY/4DYwCAlfy1JNlsWAKhn2qXRIKJyqAInc0BTU4W8PQCP9vHxV6j2QPLa
op26EWIx5dWwpjCzDwzytxV7NUbN+CoTkpx2ZIlje05dXrf2/YA3gwW0GZ4xBqPJj48/QfEXMnDR
zv1qHf+Ps2vprhNntr+ItZAAAVPgvLCPncRx4u4JK+l0eCMe4vnr7z59J/4U62gtJh54oCNKtUtS
adcuaBXG1ibCMjGDmqHL6hrtG13auvKyWaEXZKJvNVkeZvNbRU/epjGOwoVk3uIwsZQOLkqlFmM7
dJbzmGS6ZlqqoSXoJslKibfQPK6H4tQXWxrWFN9w3yaqwW8r8Q5ZHBJ/W+Vyeq4677Hi06d66HQ1
ZKqxb/9/N3aZi5byvO/idrD+NvP8YasSXS2UamwJsps3Njx1neksOjOwpiRoap3SpGpoCbCMbxxa
2A09F53/VHRzOFqLxr//y8Z9EAw8CaNI9860TjYsnxjeDLadDNaHRv821F+QlMLJOAvsCkpfnyuv
PvDiaUGnwzV/SLcn7n8ZSB90qX1s0GRu9c9W8r2pq2CdC0j4/DXxH5X9aZ9TSEhPLWueaEnKOGu9
gIJSmmxbeH/oD8937h+ERi9xstVfsW5ei6fD+iWtf9L8Z5GWKPXYI9uFn5BgTvDuhroCCIzbZoM3
1p8bx7Vg+np//oogK3MY6wZdRRM2VzF1zb+LFK09Ckim2+MpW/fc3jF9Ce5FmQ4VGl1V8VRVLCwy
gntTooslis1IVmMz8i7tXROHR8Pazonn44AdTfYW9Mn3zUmeWLrzIyToF0Oz+WuGdj+VyULm8Sgv
530RS2Yyzr3L/CWBfWohgh4tzD1o3txfXMX2I6uy1Slry2X0yLn2+0sytm/t5F86u/x33/AS+Fsv
n8CsMcvYaJyg2opna2tDKBdr6Dsq15RQSwZ/tOwir+JuIOcW7XlmxzxYifeZdVa06wtkuiJjDUSr
XFxvhrqrg3n7IUxUM82WLjooQq9MWqxTalcp2tOjomk9Dl16copf92f+cYU/UCWdrucxYe1WJNN5
A2i5/+bOvxLW08AfMmiT/TRQhCSSJGxyEeTN8JIOY1iQIarzbp9zyRzGxBnyaW78Mm4gn5kWv2yc
0oizD28ydbEsUE3iDSM557hNBZ2drIHjjxrHUsRsWc6N5u488qTr4s18In4TDOMZ6trD9o+9q0Ur
Fkfaze1iMWrXccuYDhMNa7t9zkGHfqgQa8/311/lWdKmbhdoVFK16XzepixqPQst6HUPJKqhJViP
TQ9Sp1GTczMnv8k48cjP6M5zDpNAXc+dMGY2k7NXtBksn9Ngu4m67bKKzFV0yLyVJCmGmC9LFdjt
gC7u+aijYigMI8uL3srV25GvVUyqLjs4a5k9gcOVaO5VinAnsxUhMojrci3IeTb5a7pCJmPwXhhK
FEftYUX1AdJWnIvcm6qldeKUo9t9U0cDrTTnIMVWI9MV8a6ZCMP1+thfPhnVMYdWgKDH+6uqwKtM
U0TFqVUmQ+fEjfH36D1Ut9Nx+XvL3vpW96Z2y6Z8cI6VheiKGcJwOeudOG9FQNwyEFYVWuM3K1kP
a/e5zP6aR1tjKtUqSNAlUC1JLCer0OKeNd9ovqxfCEuW031jqUaX0OsnM5vEhi8p11cf4tXjUkb3
R1YtsQRdXic88wmWmJrPo/2J0NNafL0/tML3ZZoi1GIK5KbLPrbYa20/eJA4n+bXDKoo98dXGEVm
KlKeUZIyTL2A3rZjJU/TPO5L5ci9OS3OeCNuKUujK8KiQ7fcaddbievKPMUeHVyc3M2AKePztDxA
vDDgTOMmKovfFvndXXZzBuKSAhYpxRdnfWTmv1l1XvBess/gt4V4N7wpst4pRqOP06mIrewBBE7N
5q1aSmlr5XOftmJJ+njK0fOB0u6XB1nK+7NWBBqZj+injWGTCWu5mHg4ai9N/jyA1JfVD4zs3KJs
CZ+A47AtHuliNMDKg60Zjrnn/ro/f5VtJIT6WUIKd/WxqMMaCI9f5m6Xegje6W+B892COhSyNh2h
fezQKIcsCTrfddqjpOIWJ5MPWwPlSaTL+9hunsDOCKz5V9r7h6ZOgtT4arSrxncU6yuTEY3cdmr3
9juMxEl6rqstsM1/ff5YmbvE7mAnaYvdHMcheZ4PsUUFOFcrCupHr9pFdMDoEmp5bfhVZhV97Cbs
H45WtCEagu68iFoSZqnnFXaCcp54c0czarx0CTjl+043lgRbJtIZolGIN717JuRnPTw7/dPYft/l
+DLtMC8asrh4ZYgz6J3NqLcK0JNK1xFGESpl9Tnu1E6ZNnxAA13v+9Q4p2Vbn2dj/GxNOlqmArhy
B06+pGaVl+UQN213HVzvOuaai5Ri8jLhsM86Bvqwg5DQZCfSsytKMR9zMwk6h3y+b3zFueAPlqG3
GFaRd0NMZ/ElaR+sNP8kWp2UnAKzMtHQQ2EHJUQ48TQ2ISp6XfFUQPtyAznJfr3/ASobSZht+rLu
lg1PGPlAQ9s8+x70EczrPkqv6/5JNVyqdDRHJ6ZNfeH1fDEcXZWEyvYSZtsMwdHrxyFe7SRMVi8Y
hBUvRCeZorKMhNpecM/itw2lTxtU1X6q2hKn44c80RyeVNOXjsIlNBZ7Z8hwXxuYFYjK/rrRbY6M
qdsZ1Ki03XLUrBUMJS9xYpsH3g3RsuhUTVTGkXZbkYLSnq8I9T1nL8jyRBtUIoPOR/oa+qn3XVNh
IJlGaEDgkNmstONqKp9vOSriL9+2Ucf1U4BLphJC33AlhE9mPFmPhlmif/HbsH33EzwDDxoBd0Vo
k3txglnhFNuCK3nNreMG1bFqsDSJcdXsJdzytmpZLxoL79fp0biVFrjfeZO5h6FIw6KezNP9RVB9
wm1x3p19aONkfbI6HdrjoX+9Z0e2qfkC1cgSfFNfkAH7bh8Tbw3WcgnLSuf4KuNI0F3LtV9R3m/G
CdpFW/xiLm+e/0rpod+Zgvqv1PydWYp2XBNuwXm2AS2F5yRYV11uUWUXCbVJbeVthgZScT61UZFv
Z9boaoFUdpFQy7nP3GljFAe0BafYLbLsISTNb7ZmJ2br6J2K2CBTC3M69iODUEO8gs85jJBYXcKl
PLc65XyFgWR2Ic1F4c4Vxh8y5yEnHuTwLrucXWYXCq/uh1sD3Xgg3VufWD95qqsZUE1awutcD7Y5
GTaN+VoHvT1HeNyP7s9aESdlDTnk2TeRTDiD1O2AVxR+pe5SBIar0wNQTf32/3e+jodfkXQeNqqx
7yEX0/n5cVk3XWblYyU31/2DZjVlZiGswYlt1CKahoP+7kfciY5jagXM3s5p0YakfFr6+dB7v++b
TPmj0uabbItT1q4/xFNah2P1q/N+c/9bg0ZePsj2BIm2PA+tDA13uC7NplomCdcmXYzMoakdz52L
C2odTKbzSWSD5v6uWiUJ28gt91YB5mdcjlYABs9hzXf1N8GLnHT/Xaq1bqwNgFtmP7A9P6yRILy/
EB/PmsnCcbbndCxJJyuG/M7z6lifk05ohv64ygXTvkXBd36butwk1ESMnsHO6er0WA88bN3rmP7D
22c0W/yUtM9JrrkJqL5EAvgGIQUrM23cIO3fg1efUfyliUofOw6T+Vh+39G28q0q7ulCg4WlaTAj
jkfF5JnR/WX4OGQzWUVuhEQksfDoFPv+KxphJzlHm8W3meiEE5VrIe3Idun389jiJuO3xWHK6oCX
IFHhsXpbhkPt/0jZNz5NkdnZu84tTGZqMadkWeVl2IQcLxhndDDNuMaxVCstAXnp6qXhHu4aJZgO
dVb/m9n05/11UA0tgRjZWYcN2ITiZi5DL/0XzZA0k1Y4kczGGmd7rLYZt5mmXh9Hdz0tAgmgxP+2
a+KylhxH50jiC+RPZlpNp4E5Ztx4XBOtFVaR+Vh46R2ydEGQWHNyKgf7mZBC4/iqoSXUOiY6S1eJ
aSG1lx3yNV0Du0bF5j6j3NbiXQASjT0btMQFJhnrCzOhVTYJKN3vG/z2Re8GR+8XnhUWjLKt7QG1
Od/6Ot21lTBZHq6cMuaIBKHM68U/bEONYLFMuy51zJM23rZsyVRDQiWmcO2h5hcyP2/M3bmcEjT9
fmkbtFfs47XpQ8t+zRZbM7KCc8BkgThhli73eCse8m/t1+lTEfEQvWidYAlJSIPi4BqB7isUpxMm
K8Wt1tCtROC31pgc2+Nyzh+3sA1ogJdXzaaicHyZWJWv0NeuUMgYd3lySMvlXDAdL0k1tLTvThXL
KL+9UqBZ+Mkk23GsNXvsx/cXJtOpGCGoNx8QxFZruk6O/wO9Hk6VaL+IubjUdVJqsKUIljKzysmo
P4KgaaEGUHwdOEUxprjWMz3ch65q+Jvh3kHXmDKgF/I88dxWkD4ZIyH8l6Eqf90fXmUl63+HR0IP
Krym28dVNQU2P4nuRdQPbvXi9ro3xf9K9f58M2Yyu8oFA3QYPXioE7ATOYLfeFo/bSF4N2EZ+Red
KqPKUhKeS9E6UD9FjmBJpsgosyjPybXvKs0hQXHscaXtdqRL6hgUWSy/QqIAJJsQbL2/cwKdO2+X
CASy79LhuUQrmM1yFytuN7TAZN556b9Z2bqn5guj316V3rlSbpbEh3K+FZsgzyFGBWyh59LLNZ6q
gLJMtKqcruTzBE/tRz9qUdrk8n1MGyZTqDgvWtMrBxx18ja0K+/UrZtm1gqvkQlUExusbGSzFQ9O
EvZpERFoJU65rqxJZRQJvhOOfkPXIvVGEN96f7uSwTzeh65qaAm6eQuZ/5m4OI6Y37fGQ4Vzron3
KpvI++6wDuk8wQ17kx3y0Qzdwg/R4EcTMW/e/EE8kKXeeJ2No4NOnrHB7LArLkN9LoY59Pos2rYL
Gf5ex13KS3B5CbTDkPdzBkktKPsZUVXUTwUuvJ1Wl0cRE2QaFTPmZkD/GCsGBS+ceRpBBvPTstDQ
y7Pv91dZ9RMSaId6oM22MCvGg1GLQmezfqTNmxh07dIUay2zqUbmLY1lA7VO6QU9UgEc6lpGqmtX
d5vmB2sta791jDreiOxCjH7HW/06lV/T5a1DD7IkMQJv/ue+kRRQkElVLuuNlk3UumVogtRvDkM/
aeKDamgJwC0U0xyvgH18UCtb2w2nTleWohpaAnAJAfmVZYhqi+0OqNhZRJj7ieZ2qFpXCcO52y0W
lI9AFSjTgI2Pjfljal7um1txaHCknXZte6fPESRil3/usgsB6ZGTF697Xnyd2KTK7SXgjm1hiwWJ
gFg4hvlXWaBGIjfGOUJHKD/IMnOn+8uEKky9sMEGduKtmEClGgKXfC0bDY1CscAymypNFla6DdbA
oNOrQ61TbpPo/hKohr4tzbu9vE0zj3WrYcd8foZkwan0HM0pQTXybUXejcyZsIdldgd0f8giUpm/
nG3+6/6kFT4p67wh1lR1vW5D7KEnijCR8F+t0O74TpvcvujdzH2UmPeNvYiHuq3wmrCV3niyDJrq
3pD/e0z8IJjJjT25jzfpGbWgD3PoP2eftqiJXO/Y/X3r2wbN7C7yT8hWFQf6PcXh9poTzYapwJtM
t+onKEL2E+y2QBhy/eYlF0s8Ni7qgXY9rzGZa8WzZrDcrLZjy6Wf6SY4hLmF5ula5U8SkqEEYDbL
nDoxzyGzD5X3uUs1+QHF0DLXykjQwC0xMW1345FXjugp7GpMrog/MtNqAbG7LcoZKKjGp3G0Dn0L
1XKfPORTFuxCg0yyYrmH1JTTIOvYk0Pr5FlQ5v25MRyNdRRokxlW/kZL0JY7Oxb5FiCXciQDasoI
1cQJlYVuP/sObbUxVk2acCf26qeqCZGKDKf8UoBqtc88Epo3MOspkj3mGQH6ocimZyQgDk6yaNxS
cTCReVbEMl2n9bgdd/W/FbqIFCTI55eMHUn6Qud9uJLpVqhI30D6Maw4g9Y9KsjDwd3HcGMy2Wqo
yGaXUM2MPccJ06Q6ELSLuW95FaxkxNqsYOmExyegFU3Fx8Bqf+waWSZZsalYe9Sf23HaDsHolWFR
6i5aCm+XyVWgilal5+EwtRXzT994phTC6q6nWUjV6NJ2666bZYB5accT6pMJmOJj1x3RYeV03y4K
Z5Q13HDOmcjkdVNM/e+CFMHsbRfRfzGW1wI9I0dTY/7/GAcfbGAywSr3i9Kt536KvWILbb6FRYWO
hS0PzQ09jcbgVnnVjugWu5BgbCFM9PX+96nMJ2G5xQVmnLpkO3uGCzp/Rv5qbJu/Wh3KTPf9giVF
ozx1eD3CZ+vcD4cMR3WrDu1NVy2tCHZyp1Bz6yoHyvrmeeiqa+l4IV3JY1bmh4XoTheqn5AO1a5g
3dRZeIRy0zb0eX8wivyTU7Gg8OZv942kOEdQCdg+Q35jRntgFJQ/+vTg2nVQdpd0RmWaToRG8RMy
DwtSxBC2WfEVlo36aUaCrvNOTQcWQA69aXv7dP9LFCFK5mMZSc1J03v4En8+mGP7d68t6Fesg8zD
aiaLt9TDXZJm5MRKGvpmR4KstKOaVt/vT1+BB1niLV1ES7bCMM+jZZxSXGsqN8FDeXO8P7wiwSI3
9dx4TROaT6CCLu6paqywqh/5WIRVln2x6Ocu/4u4um1atRIStBkRiIwOFXHaI5zw6Xtql5orrGpo
CdPj2i6LT20RC3c8je0Idfc+um8h1dDS7ZjmXinALhFxZmZRU6cP7jTt4vHhmeF/I1Ey5bhxLw6Y
iIv/OpIOZbKVoysXUcFLQvCwZNv/8xAX8tjUU5Ct0Py23wiHrMWvXaaRGVkjFNLY2C1OXNlpYKAm
WghLcyJVWF0mYxFvMKwssYBa04yyxjokWsqUAlEyG6sfVyrcCSmJxuqezLz81E7sNPW7NMFcJgu9
4XI0ZRyt4B5cukVt+ri5beCOGj9Xzf32/3cn6WraiJO42Fzq3g19dL4wmHi2sman1W+r8W54x+id
dVwaM+6QoGxHETCz33dSlOlYPZmS1mDLEKdotxakDlqFktbSBElFIJb1rvCOv+RsW0Rc8l85/1EM
PyEGVutWVHHkkqWuvK63KqP8L27l5yp7bKwxbKbXFcxn6ARybYMclc9LiLW2ZU5QcYGLJATPf0D7
yoP6j41SzV0HH0fuiuRCJLnpnFsp1vpEhhfb+lboykk/nrojv3hVvLRm3MFoXM3uhdtGSOd2T2YM
D/uST4KyB6kRj/Dr0Bxujbl3KbxhXGnL6Mcyr71y5dAse17st0pHL//QFBhX2i9y0g55ncz8KgTy
Lg5EzMBtQ5nhjpCL0aUtgxI8zBXMa66LOKzl0dM1eftwt8C4ku9NlZ2xpoM1zLVBV0PkF54c74lV
R76rLoFBn+x/YwvqidbMg/TrNU9urKlT6vzsC109kcLo8iFvGDJPTDbMUkLPxRI/mO5NXTXwzV7v
IqJXbo41+UlzLSxxcAwrNDZNUuTDUA573GLZu5HXpXNt0mHkdumD2TwvThuYOkF31eDSPrHRolr6
GoPn4lhgYFIGkI7T+KBqcAmRbeNnK0iuzXV2X8w6auy/cTzd5d7/8QLeGQWZHDcnHbjGFn+m/nXf
lR/GlkDpUwtURw/+0QofWsDnNEMKaj7sm7SESWfE8acaYGwkrIOiT/EOqgvZHxMiMHEJl4ZYjLVf
YOuKB95nLx5OSZSZQX6BzKhxKmL+UydppVhV+TDX+3h+Q0O75trnr8xGZdJlSTWXDAWI5MPcyNBK
uDIxtA3kr4d51IyrmrIETvTm5k0vUKXSNU8JeFPeU6krNlAZXj7G5Wa61rk9Wg/UTOyvtpURlFZC
jqUc0djBhIROUApuBvZS/D115DM3szgvxzakkB0Is37TdX9Q2e727e8QIeoyMyEJgwDk1ZHVJVHF
DQ2OVUNLOAZTOWsa9Hm8btNyhFjAoV91RVD/3R//SB+B1SbtrgXqaNG75VZA9LrG7YW8bVF5yCIk
XI5FFdC3NaLnURM0VG4ggTsfvLL2vRo7+faJTMd+eJx9jYepTCRBuxi3CkK2sH4zuVe4W+iSaU+e
EBaSkF3iREJvyYmrS38vxVfefW75l/sB6WOD/KFvaiUjcY1OoHNL1r5UOd5p/PTcTrr+PKrhb+fk
dy5prDSbLBdrO6TFiyhXVGMnL2OiO4oooPdHa/ZKTE1vI+1w7aP6h3PsTlkEn1/iLWRH84F9KTW3
ho8X1/WlHVh4orP75nZoGB8d76XbdXcFy1KCLJJCy5pABOlKrTewuumT265sT803xpYw687U4qa3
JacNp4YpPRFxJo4Zsux033VUNpFwmzopL7MOPYVw1DHZ46oTHruF5D/jwR8Kp603bH1f4sHVR6Fr
z0kwDN2DINjC8rde7Ds+uL4E15LO6BINstPV9l+29Qz5wPtWuXnER7OXsAp+hAENNuzwHKliahzo
inC2PTXj1/vjKxAls+grXqxVZUz8OlMnnCcv4DOJpiSL9g0vAXZjS0UzRpurY/2zGl+2/ss2avxR
4S8yh74oprzn4jZ08cMd0RuK6O5RKptI6KRi9dngLEBnDZJyG6fsp9DFXsV6/tFt3TfNvrBJcxUM
1cXZlZS/O/+Hs4sIxP7otr6O0Db0acqvqWNG1mhHXqUjQausIuGzMrlD0g0zb7wfVfqIHTzQTlsV
eGUS/eK2rUE2zLt/ay5GQAL+6oeo2UGFfZQd/EiXkld9hARTpzWneljwEW7Tok/81aunsNbVZ6k8
UsLqKizRjA12p9aBpmcvgmVX6xL2hy4pd3LRFBwj9+mDKF+EqzkJqOwuk+ZpnZO5ajdsGJ+nKD1D
yC0iT/0B/S0OxSGNDM3vKCwj65KujNlL7VuwTOlcVl4FmzdpkjQKQP3BoJ95ta0+esXRWnyGWtPV
6azDlqG020o1P6Ga/c2Z3p067LS2kKTFbj2Zn9byZ2nsYRphVW+/925clrtbY2RY1Sn5sRhv3Py0
rG/34+7Hj6gYW0JrUwmjXAzM2Tgnn50jJDcfvJctNKPbsurKKFW2l46/3uQbKE7JkCDjT0l7FK0R
JuNprXZxpfARElo3OiVNTxDizepg95dll6oaxpWACklWu04LHPO84qaK8zjt0tlGNYeUacpcuxrm
GQNz2saO54aVVWiOR4rIJfPii9nMoAIKZ/EgT2wU9gEatheXTcf7DqPwcZkXLya3pCOFv/R+HnYc
reRnXT20auib97xzcygiNBu9Hapb9rtJr1b/en/KKotIsISUZUtZPYgHV9hH1v+q5/bspZPmiqoa
XQKn21hpWkEM9eo7X3BJoqgZ8xvdHV8BHFlRdOjZ6qLxCfI25QtPn0cjrszXWacSpJq6BMsqSaEq
hZY2V3RtrNzPJo0KoiEkqdZSQuS8optlyeCFKU9+pSMVAbCkOdCppi2hEgSwZSHJLZq4DwKv/rZ3
ppOOG6EKiDILfgZDl/MVo4vjeNgi1PeE5cl+oUfI3R4NDYoUnyBrirpr56WOzWCe5W/0vU1XtIfR
pBoULiNT4OuyaWfzdmUc6RQ06UPWP0yUB6uhuWgoVlbmwK9ztpl8BEpXm13GInuodBWp/+WVP7jD
yMT3rPNpwm/hlp7GbySy0Nkwsv9yDsnLoxVaB1ME0A4YXA1wVWcaWWC0dtJSDKhxuPpn6gTJqT6g
aelX81kclsN8aU+6okbVikhbbLlAjAhCZbiATGu4LO55660Dmww8Xe5qdcNcR0LytE2VuW4r8mTi
rfXHAEq1IAB+2xU/ZYJ85hg8zUxcLS2LoRbBDNspiYStI+ipzCPB2SW2URELy2DUXliyY9WdmhSK
1u6+UCST4hORG9Q3cXNl62nsL5NOT1qBYZkPX85WPWQ1YrPHf9neofCfaHK8b3EFxmR1UV5MQzet
eKAzChA6KGQ5Ft3+rchyyOqi5pSOXWFh1hbqzopP25gFaRIzcRCu7i6vmv3NYO/2ceSCHUAZs8/q
I55D5y26b5WPi4OZK7c+R1PywvY4PCW7eCcrSmMR80sflFEa7Sq7xE9IWBUuKC79CmfJ0h91eRrQ
04JfNNO/jfFBeJOJ7zwzzDZPgaPy28KD9Hx7KJnCgQdWbIV1lB91H6FAlEyAb+xiyxuarA8+msPm
z8T/XpPATS1N4FS5kATYcSTcX9EY4cHomi+L9W+CXi7MKB7Mwgv8VLcRK+Al0+H5mhZddsPAQtwT
9/tgpeOpa3VVCKrhpYSTSIqcFreokw4/M9ClUSow6S5VqrFvhnsHAMJFDg1yE1uwc1xBUylSJ8in
UvMqq4CXzIQ3Gr7QukEGMUX1n+UO4brsu33LOqOCG2s3Odiokuq7V7OvPuff7/u+yiK3b3lnEd/q
25zaiDoznocM0YTr3Hzh/aKJDLdF+wBZMv09G0TC/BkO39M6cqxvCXmYqzWCfEbQLIfV1dVRqD5D
2mattPdg+Rlv1uRz6UTgZ2e6oRWgkhnwvALnq80Fv675JXcCOk7B7J4SZHBRinB/ERQvXu4feqOr
jc6k1YJb5+/5YIckKCLxk0Xzm32cI8jWIo7qupUqVkTmxm9GPU91hfM/qv2fLWt8TeqkCCzWRZzS
yLCmw5xNp/vfpVgVmSxfpImALg0AQTNou+UkWoQIqmpXuTbq/SU0z1VagRYCVPT8WWz4q1kOlYlu
0fs9JgYzm/IcqcyafMXL1yVpXxN+Jc3w0E2hm33bZ5yb0d79irlMmZ/OA78m5UuLl0e8OvB9pxSZ
9lQS7vi5i6zL7Lxwnh1EppNKUYQ4mfhEkrZduxXXI6jXuvZ1KncaQ8Jvu3RV0sxIL6JTZm2mgXPr
TPTPfUOr5izdeBOPzz5Y9evDWqPFRYnDeFBQXQPajzVY4ITSnuuO2zTiQdM7ufxrXl0Kcw4m+ksU
r+vyl0jbg1NDqmZ6TZJXVEUEtHhtbQ0DWBGYZFKUUw7JDF1fbGYsCT3z7JnfMnoSVRpoHUmBBJka
JRgqtetuvL2OG03Ugk3oE/KpMbYX3neXwreg6FYddi2TTIgfOU2Kssfrobukge14b8zZ14WO/dHr
vHXHDncN3MI4jb009oTm5KhwLZkBX6D3c1rbWAK8B0XmtkVLoQGEauTb/99FB2spSh8tAdaH0Uwh
iVlFHS6P9w2tul7/9/93Yw+N5dhLfzvu9gFaFJ7sw3L2vs5jUD/ax/6UhLq3GtVHSKheWjRDdFEK
chV1EyQeO9pURwtSbC0y/T0zhc0mG7E/bX+B4YLMXh5klk6sVTVxCdQDpTnK6BDmxvqlZ+VBrwOi
GFlmSpkTCjwhhYMA2vhzmJRQPKtdV+OO7OPTlsyV8tLUbh0T0zbEZRL/5v0FKsgGBDLvO45qeGm/
rRKnMb0BgdTlLboEnX0IY7bmwZ0152fFmsq0KWF2lpf7HVgtlQlh5fwguIhYufNiIWuSbsIWYAMv
eKFsrw27DsNbpasQVuUm5ZbPaZot6CELT9+eRdRfhpNTB9vn8nLDk3upNQkTlYFu99d3wG2xiQ1L
vvErRPKmUKCbY0jRby+Ev+p6nKj2M5kO70JCuFwXXJGsF2GFG3rJhk2UgHzlVBHUR4xTdUiPROOw
qoOvTI/v0sEd2tuvkfRQXUgeDEGFX0uO89HNwurbGokwO+jyfSr7SbDu6xmtp10EDdPmwezMr11j
BsU6vtzHx8fY/kOTtFtMMmVdy6/cXaMWb2gd2/cC84cmqXUrUp56+G4629HgoqK133W1/EORtLHM
fIKG0/rgrJhw16LC+vt9c3xsbSZTpFp3SZbZuyW00LOlrND/a+uhmvLX/dFVxr796jssoArHN1IX
mxgxs8fNtL4Lsz3fH1o18dtPvhs6r12TQ+Ydr7rT97W6oHAG6XqNx6umLUGYZoYDiS/E/67v3zI/
n0K7tnX9JVWDS/vtaKGlUmPluFJ4bDzaTkGf+3rRUdMU5wYmM6Sydq0yZxC3W+oa3rJkdYi2qhf+
uEZIkkX7UMp8CaWj2UDVi+AynNQp+s1YweREQrfHKEwks6VmFAUTseAbhqSKRp6GxD/s8hpZbtSx
Fmeyb2x/ex7SALJWTbD4fhX6aEsS3v+Jj0/8TCZMjXQcrLnPIf8hztBFONhoDIAKTHhnGea6XNPH
uzzzbv9/5/3uNqAaqschgvTJGLYDYaet6JvzuvY/vTxPPt3/FgXIZBpVtdGhcRwsxNI8YxmE87As
O80k4XdN85IlBJQYz3IOPZufqsKKlpVdLDeHTtG0L77JkqQYeCbQuwDxznmoywgiHq0u3KvWQAJy
v5VVtjh46szZGtlO+sR66EVTfwggBq+TD1VBQboXWwtvp/7G2GqhZj7N3cF3dEwz1dAShIU/ZpY5
YFvPRHKanO1l2pmB+EOHtPPQMKpFo9srLS6tfex0+pqKKf/Bo8p6Y57FCH9ENcC6pRejtfedC2Tu
1OybySZyWMMeqiD1mrDN/t0FIpk6ZdaJMdQTSl666qGeoScY8vH3vqFvuH0XBgTLqykV8I7RYWd7
/pFADF3oUhcqY9/+/27wqUubkqywyJihZ1xfRW2nu90q4opMm9rWBR25GmSSjKk4G0sW1Yb3tvjZ
vrOBLDJq1XxCD8qCX70G7M/2hyPcYKg+37e5j8//M1uOPMX/msWpYXXf7W7ZteUHKbMhSIoUgr5e
MHXbAzrdo7EwtQJjHjSRUnH+hszN//6i35eJycwKebc4/VKNYffNDocwO7IIz0W8j/iFRuVx2Ge8
/+PsSpYb13XoF7FKlERK2kqe4tiZe8jdqF7f7tZEzROlr3/Hd5Vmh2aVV6nKAqZAAATBgwMVXOWv
1pjUqQtHAIkMq8RXsP1uOZcG9Wm2XgVYDc2apV6K+6PF7uNhMw/7gRsUpROtXH2nHmvnDDsj1qec
Yf1HZoKy6fZAZR1FZ23nDjlk+0VYfLWP6wb0cGifvisyjL6O1ig9APJwFxgSft2nXP7/wfesTiwF
uuTwKfbv1X8Pyr1r4uDSiVbcmoO4lqEJF4nzcJg6IAWa0xr8uu4bmpChAq6CgRPWsA7xmdGoKejW
K/vtddG6ZSun7TSNgmPYLEr8A3oLhIwS1B9iyzRPQide8eqM2q6sCXzMoTz0yl1RTJhKZbhPaEKG
yjxaJHVt42UC2ZqwvsbNcChZ/dy5GFvAxQ9upXuQRuMdGwiL67rSpKAqCMtOrLXpCTITr3nrBjBE
/+iDJFzix3xODD+h2WkVgoV5IUmMJlF8Es/D2Pk3ZjcKvnzTB8snqzeJsUBmO9lpdHmOmhpTO5xm
j1XsVTK4jRugaRs+jJR8kVG+grTPfrtN6Zdf/bBwDCbFWGu86Z+JlUZSyF3gyGcKIhRB1q09rLeF
ZxV2ZQGsy1y3QWeDd0jdxyR+FI7hrUK3p86fX8DKdrBtiaDTkyfXf0xNibJOruK6HcXAMY8Wl+YX
l25z5tPdLC1TGutjdZ+cxyq+yhLgDpg76u+RvUXemj5b07duSLbUoSGTNBKt6aVU51bKOcyq0mms
S3Qr6fiLYd6MTwTy/e9ZWj3UdmUosGq0pQKukgyj5RzH8/fB2mzByP3WFp0B+qn5ABVz5ZQiS0cX
QW7CzCdvF3td2DM8F9W73jL1juuWr/hvnMlpZASpPwMl7LSLTXPrNM6rIq9KVq7BmMPup+RF9nun
zsOy2193XZ1sxXXF0BZtO1S4rlhnIk88Ptqj4QatU8fl/x+iAl4e8Vo/IfQvMx4WneKO+abWVd2q
FXeteQ5SyhXhDO1fm7lzfgQze+5WE/G3Bk/KVcCVlcdJjXnUSDufh824ZTvyrY0S8AxsrLtUhMOW
7O1DVkTGTmjNhVoFXoEyxrHWDmeKXOSvvhdb0uCHhX8AiGN3fad126G4sAM6rGlechwBzb3EqA/L
CL/XLF4FXNleL4agu6Q+1jff/jfwX53iQeCh+frCdXU9lYR0zXsichqX/wGr2e7Sa93cexGo4fbD
Pt6aEk/t7yj+i4qAK5tOAO95vjw6Zs/8bn2he4Dsts2evEmDX2geY7iKw6rwPIUxfAkKiF/kLjlU
u+nQv/ebdSu2y8HfXteaxkVUSJY3r32OqIFNoV87e+vWz8FsOIc1lqQOfq7YKtZ+RhnXA3FDyzAE
qL0NI85VPJaTYQ5fn0H0mm1dsrNNtWGdNpRzOCtY6kwJqgV5Xp9cnxzo0m7hBQbf0nmAkkLXU87A
QgplD5jMxZ9WtoaUPLS3pugq/kpUA5vIpXY7Btmp418DF+oRN03t5VyFXBUIdVVuA3LF84M7HbJ8
CnsQ5dgmjlaN8lWY1SSAmEwF7H2t8g0qkRRDOoXJzjXGqIKsUtQH2uDSpJs0T8AjT4nhRq1JGFQu
UlIEntddnNSjX3n1WrnfyYDqGNlU3HDR1VyNVBZSzP4CSVsAQIlf7wKktHKi4FLNds28bal1cqYm
ZN5suIdpLFSFXA2Z3RV5Rspz5d2tQREO/B/L/u3W32+KNiruSrJEYpImyk58bDZdgKEqI2+jeL6x
IKcST1XjWNZDjt1wXesutgjmZZgKcrqNVny34lbP0yIoz3FbR9O6WZezlfxP1Nt2MAR8nYkqJ+80
z37KY7+8XC4sXC5MzZGat3CuIqxAeVx21vrfQQLWWn5sduQh/2GPYX2ydnzX7Pt7Ynja13yDirTq
GdgQGavqc+F5W9q2B9SJTee7xhFUZFUb80XEeI8COj94DLqN+4UO4eVJv9vOm/okt+2j+MKi6Su4
hrc3xg2VoiptBgyZvrTJ16iQtsB8opfd8EE6XV3i4IfEl7kTS6ce+UoROPtp5Pu4MnixJpL+Zwgf
JAOOk9l+DJxYTPtt77SbuGdhV5pcQSdeSatJkNejTCFezs49nsezkIk7328MfqATrxzCtR9j2HaM
fXbLcm+zdJeQ9inIXUMM0oQ4FXJVLQKTMVC5P8/VU9C+Nf671+ShLww92rq0TaWrcsuKuyhAYPl7
PC5HPfgDvC/0ePEz3APq25IrFYA1Afw8lUAznr0i7nfuhOfTNJgLw3VPY5oqAkvAXhyvXSEdTOwg
/Ni4aOO56QiwlOwZj+JA/kvE0QH5A13vG1SZ6tmQYOnWfdnzD4ZP5jyZqgSWWTrFrkTxfE0Tw7p1
ohVvLaayHIMJoqvurnPujLh8jbWrkKuB2g3BSYgmweCYZpvGPggTSZHupqIyUGX5aoOaExEGVF3j
lv/2Dsk22BZ1aI0Rhijsx0NvKMnovkLx2bbpJ5EU+CXLsTZ8qqI4f6GmifA6l1LhVYtbVFXGIT0/
AaC8Ww9FFHwp71hU7OLI5FG6T1CO36ESIC3yLgd898Ma3wv7lJteTj8XzdQpzyOp85SBvOycrk+N
vc2aN8+EkdeJ9v+0+L5scxAy48C1+xe33jn9S50ZnEknWvFUSbvBjbsLMKD8PZIEfJgvg4kz5/Mg
zP4CVc2Nn43D5QLHD0Wx9ecudK0wGN5uCTJMpZ+qZ4bo4jslKs0dumBZOPVdhMGQhqRft/pLjPgQ
ZqZZytVfsXoqkmheozHHY0v9uJjYdj+PNSxQDli7ygcMhEeanOGyMr8G9MYdVbxUlhbp584qz9T+
KYuo8V9FYFCJzljU9BgdtSIWWDLmdN2jA+JXmYgTnqQMeaVO46pzZpj9wjzUTIsx2znZxh+fuTtt
i8zUJKxZvwqoIhMd8/WS59n5cUGXDzm5ptdpnWjFRUmfL2ywoXVrsaMi+NpNQ2gzQ8FaYyoqlgpX
z5SsE0qcLpvAIEJ2qdVvbnAi8Blf8vAPVi6tXiC2DOnZHeotWbLQbtkhCWyDxXy6cohX1ILBWWJw
xpicSDBtCjJsMufL9YXrJCuBa7GdrAmWND3nbtKH5br6kTvFBoV/uptY9sVCP2jFt52SYJhYem4c
shsxszPt/VcGCvXra9eJv/z/g3jM9u2GCbwZ59KejnMnHi2WhZ3lGJSuE39R2QfxAA12Kw8gfq0e
g/TRq+7d0nDpuGj3r1cmKEYNWjLOWcri5JwESWQzsGl+c50XGT+ltaESolu8Er6maSjawiHpuaie
CrmJ13v7psdaLF4JX3GQs2xpfHIaLMsNZ7vGfDL6721bqsSuoHNTjJ4nyXkV/Ub2acRsP2z5Td3S
7C+4NhCm3tgV2FLmvBRl6Mdp2JaPudxItHhe/4LPt/Yv2HbXWskMannYfE9Dq9/5zkNK3TAetqmJ
z+Xzvf0Lvz11FzplvMifB1JHKTknmAnXLq/X1/95QPgLwp3HxWjX9ZSiLe8pz964azB5nVzFWde+
tfvSmtMzB/9kK6eTLJz99SXr9KE4aiZZ3xRdkZ3THIPWey/ZkwZQ3Cymprf+Sxj/21+5mmQMdSbG
icfQuFU+jelk34vMbd4cv4v3bpl64eVowRg6Ajy9V8+GAPTpQQ5rVXx4FIuwSifJziDiCKZ70mx5
UoWUGcKnbkcUP+ZFxeIhhxkF/h0PzkuzvW07FB/GoGnuN84anxbHfZrG17zh58T/dV24ZtFq7lFX
hcfRZJCeY7f5PnHwZBRl3xpyPp1w5Zh1vaVyl0lAePsgijhMwHJz27LVY3byJfM7SO7iM5E/aPVy
Xe5lZZ8YporcXlIMOk68Jj0TjDto5LeMbZr8e5z2Ubs+ZCaeEo35q8Dt1nWI4y9tdl4D+pqRrVX8
O01uBMBvRKpmV1s70ZsqfRqj9xVnji3PsacigFWiNUiSYiNAUNdiYHm5mB7bPr/rM67CuLPeq2na
l9m5qt9m8QqwJS2+i6p8YW5+8uoi7IKHYH4bMOHdCQJMZpGH69ulMzDFo/NkaNvcwuGQ9uw988Kp
zn/cJllxZkKSjjdrnp3nQJRRKzwRscyEONMtW/HoYbDGDlBLd48Xj7CTa5QRU2TVxG7vYnIfkqym
Rs+JvyzpuZ4x1t07L4TeYWzu5iatqAhvF638pawnGG7bhHZhb/v8pjG5DHyEfy7cHxirHR864e2v
C2erJU3XQ41Pqwhvlnt8YNWYnfMh3aSYgLyC+IZtxs7dCu9b69yUnIOn6s8PqOXqpWysYYvuv+4v
VqThYBrvottUxYdLDL4fCoYDuQru1vRtJhsjnkknWsmcSdVPY245OIm59bbk2beV9BF1K0MqoYk+
KtbbkzXQ3ZcTIPVbDzG0ncB6Wjcnr8nmfZYs7vN1w9R9huKulTWUCe0Rt3sfHfaOxR+9LGah09Mv
139A47IqyltmQzJQf0rOmHIij3YVk4iPnqmoo5GuorrxcuVPzMpzdAogzxrTbQcI7fWFa3ZARXSL
kRWxzHBnLOQ/Lo8SDOAY/dCyb0tDVcpMkNMsNh19HJhj4oUWr387gho2Vbf0y/8/xLJsjnsOUiwU
AeqHMXuw6fI8xpslDgzyNUbDL///IN9K7K6ue+ypM1jHtV73azPdzwk31I10m6p4LQtSYcdjhVJA
U6bh6Aa/x8G/zRxVKLdY12Bocy89W3abRz6t5h1F66whu9IpRjlWHZcPi23buFv41q958UGn41rO
vUOIqXSs043qr0tL6yxeUWrAvOCoashDYqNb+brJ65avHK8zw3R4u5ucfR3P29wWl6Eh4CSU2+vi
NWtX8dvW7NiVmFl6HqvfvrS2aRBsrkvWnFQqbDtJu2qp5JLhWvQ76ILNuIbMGrdFNYJRyA19p7nN
a1UezboKLLfyoaECs/dGbz2s4CC7/g0a5asw7m5YZDwuuO/icQ0Pv1XXgO8nAea6TEyYYt0GXH76
g9/OFm1cFGSSc+Cuj7JP7hL+67bFX37xg2SP4m1gpdLZ+zE/9JgKlTI079yGkWKcKYftWAUM7Gaj
s2e+3JKi2QeogRexKffT6UVx2yAbiNt0l5KAxe9IJ0UIquTX2zSjOCwdbNdDT2hy7lM38v9XB8Um
vwmBDrUo/pq7fWNVU4d1C9CQeE1QbrNa3jSehnEVse2xVPZNgz11Ewxuz9fi3JVNhbEDvmnajkbv
KnB7bpfUSgh047I6ZBgh0c6xwZt0opWsOIBBxrBDnN65/z6Cni3EVG7Ts7LmfFVB20kXJ9IaKC7R
vAibdzEt4US2q6lPXBMJXMVNW5IJl8Y4RZqqPdcdJloS8Z10poutTjWX/3/w1dkeGtftsXq//WrN
3aFzb7xVqjyZ6IjAbCA0/px9i9zXINS24y/XvUinccVDp9HH1JselpLTEWQO8RRa3vhEh/aRLs2N
JqN4KidpigeIMj9PjM8bjGKowUdxGwMMvEnx1YlamFSFoVjnAsxW0ZBbdSSkD7RzlpkaOTQbq2K1
82z1fDpaiJJMHsexzsI48025gWYHVKD2kjezu6LfCnl8f8wkOMYytl+t6WHK2u31TdbYvaP47FqW
eLQqqLPP5mTTJf+UTrob7dWQ3Og+4PL/D2ZPi6bN40uwKQZCN73oQvSebgaBBNDGePjrn6DbAsV1
h7IpLJ9BS3IEcQTYm7zEhMHRiVbctkxQFGz5kqD7F1hAIU9FexNejv2FzKaTz4d48pMzJnoc6vxs
19Ztqbyj+G06plnDVr89WSPabftVyDPrfGYwGJ1KFI8NvJpJMLehqjJZX/y6sjcZd8nm+lbqrFFx
WIf6sI9eJufqv+pHEVqlvUU73G2WogKzMYzMGzJMNdnLHjy/lb2NV5Ola9SiYrLttkt6iumzey+v
XvAk+ZwMg4lFWCdb8dHFqTqy+lZyXrrS34ikewSowkTypROuuOhU5L0VuD50Ugd4SOrQJ2Z66NR4
vwrIToOyz5YZ975euJvWD7ar7e+sRN63KX++bjC61V/+/yHALNzKkpLPcNA0RcUGI1fn+EZjcf4U
LezO6jBYCg4qpg1jiJCViZlMt2rFQ4fVA3k7xYbyeXjznH4I+8E2DYHU+JCtOGgbx00x+U1yzsb4
BTO5HwYhnspbL5Qq/yUpR0d6I+yl83oQlmNIY9kaNK5ZuQq/Likqza0Le7HFt9mavzpwfOYvhkdx
jdJVxDVoiGtbYOwOTjo7gvq3/q2VZhVwjUEPi+XYLo658ivYUiNQhG5usm8VVR2LOW+a0XX3Fe22
TdzdUyJ3t4m+7MIH1wGTaGLVHkYulRka2Ga57VITDlG3kYpXBl42ZGMLfdSIWfLMweuZmgBxum1U
3NLrnYp4eNXZl7U4U+o/JbXJLXXLVtxysocJ1xcou2x/8PQo4zlc+tsOZRVMTQR6mqy4d/ZBlWAu
NN2x6jZ8EFdx1LPXuEPc0ARjG+QhqJ3tVP+4yURUYJPvdbb0FpyXM0qZSTdvg/XG6KqCmho3Wdci
gT4qPOA2zIv88ftti1ZOS2dhLBsd7GLgDJveolFbjPvrojUGokKa5jporb663J2d9EUWxd1Y508j
OkbC6/I1tq0yVrpi8e2VwbZTG7db18WoAO9G0YpL2mlVBDmFVi7kTzFmE9uoXty2asUjm3ydvZog
sMpkbUNnRo13SmMDkYBO5fafUYoA6VLQZEQcqR5GtFnJR25yd522lYPSG3BjpCOsuwNyzJ+niDNT
oqlbtZLHpqLKkRBeVDLmZ9J457wKnv20NCjl85X/BZPO8Eo41ZcY6HY/s7jeeONNTc2MBZdi74dD
oXBH4BY5Q7UyAXt1ny6vhYTarxvK51phgeKZg9/z2R2wl5kQ5yyzIy8vvvrOTT0NWLuSyVYYuxz7
FPtJMxY1c7DHwFEDav/zTPYvmLRFW3bp88Shg3k4bhLJFeXK/libIPW6DVW80xHVPGHoHbC0I9s6
bvM0jvH2utJ1S1e8M6lcAjKpkZyswv5SrP4xWOgja/43ebXBGnW/oLiok/tdkqw47alfPtn5EFEA
PYe13JZsNGSGnw+cwd4qvoo6zjQmDTLmlkwRGeYw9YJjYj+z5CQckMbayQbEl8cBpAiZ4cTWfZbq
wy1BVRpA8JMkx5n6kb08Wd0+5abhPBr5KpgJ+LR2XPw4PmWtE8p4PwcBItC2rA7XN15jUyo/ZSNA
9TgM2PhVTCGx512V3sQkyDAV8c8oQRxUjMAXQU6zfF779W2xp//dtuiLsj7EH9Ct5YLSBcfUHIRr
nuzYYmpA1un7EpU+iPY5KNAbZwCMOrPCaf5a5nWIuNndRHkDpSg+XFmFv3YS9jL0wS6R3Xsdmxr9
dFup+DCe20nCWmyl7Jeo9NOjX4rdbQpXnBco2QYXUSicgKzXEUMkB1PN+/MHQlDx/KlwJ+tTMU0o
idhs2XVu9wuzO79kcZbhd8g+8fytRSxDDNJpSHFWu6c4JWvu7j2v/F9eDCCRtenXm1SkopQWmmRZ
Pq+4rQ/ObrHbkAuxuU20ctziaWdua+E6e1xM947wj3nCbxSt+ChGsaxT5uXk5JF0umsbku3Rd2ZI
hC9C/kYeMhWl5FhJVxT+Qk6Y4Hmkmfxe1EsczUVhbW1/egH3000cQOhcUby2bsaq4U6CkzEf3jGh
+d84ML1AatIRdZhvXs4FnQoov7tcQew6aqi3tebpxg1QnDaoJwy36G2YTXnP+JGa5tZ/3uQHlSgu
G+Q88esJghsR5W/BLt+RyH3D6O3kadpX+9pw/mlcSiWnXEprRRPBRE5+ZmEcRZbL7dpSeVsuqEKU
qDN5zB0ucacLQkueAYfaWpOpbq+J9SpEycn7BgNmpLvP0e5rBw9ds81BqJuZJshpdKPilMpmBSx0
md29la/W3rYyf8NX2ht0o5OuuG6RO6XbDhKu62PAd5BsYlxQrgccXSKlkk86M2YCurzFUdIN2TFr
rW7TJl11xLDv9t1dXFDLegGLknUej3OMaQ/pWpJ9VqNp6voKdB+nOHTm++MkCliv9Ot/6ABmCxqT
2SBc49L88qMfzvh8adbSz2BVjl9sBuZhLAM5rni5vL52nXjFpf1hqTHxE2vP3OnIeRCmsjoU1U3D
sxnj9p+r92ja9ANFRc7vMEt38DbEM3Gs67SunMX1RJspHwtyYm5wFLF7TE2UxDrJysnrtkh7aIer
LmiPIwy4SnFrJCZz1QhX0Uuph+mAS1XHp7b/F9X4/RrcVv1EuvanrtFZQdYxoOQEDogfrkSzCHGT
yXBd0S1bceCYDk0J9iJyskGK8bxyWkRespqqqzrpl6D3wcgbjiK5kxJnP6ygJJzjbedTg4HrRCvO
WfNGiGmAaJCTbMv6h09zw21E4zoq12S/tCy50OWfFi8LtileVUOrDvxHzufbHj7wIvOnXlzKq6or
mvjUzdWdCI6ZXz4QpzWoRvcBqnOidrumHPnU1Ltb1jhHm9Gfq2OqWurEKw5qiXLBdAIRnwa7Dysr
DxdX7Mhyq0UqXmoFce9mgUNOaRUMIWHVe9ne1v6KAPKn3mvZFR3BCPMzWYYoSX51Sf1TrsX36zFX
Y5IqXgkDrmUWD0hD8qDASKwyt4evuQT+9bp4jd5dxVWZqNnMWj8+pQJ0zKzhz+WUV5FTtq/Xf0C3
fsVbgdJrHQo2sNNY2fdlmf5L/NQEX9SkOSpoqSrdYCkcFyWEuf66ZtndKuld4y0/2sU0H123/Mv/
PwQbIdoeNysXoSwW+3heH9fY1HB1sY9PLhEqcmlAq089zCiAOGj0cQk5AmwY2c6wm50z6uDPWcdf
MxBIXd8H3UYr/utTgawtreKTGw+7khZ3RbFruakGrpOuuG8pPZFPAvBp2QyvVua8ekt/rJbYUH/U
iVfcd0S6TNIBBZd+nF5dwiI8eb9PsW84rzTiVRATB/Q4ybDak0hAnbb8tsb2obNNDWQaK1VRTDPI
AlDTgYvlkzuGkrX3pBIPKR8fi9ykIN1vqG5s9Y5TYybXaUwcEpVu04fgUC620nWCkAfs/boRabxB
ZZpsnCmwRp87+zUl4PSr/5mT4t/ronVfcNmbD45GbJmj/Qmpa559cSkonQiyyzWUo2norO4HFE8e
27EfFw93Fruximipi2m3Np4bWQALRFT2BlqnT1Xk/9VCnPVthkaagr9MFdpDwLhCQ9sPvl1X0qeG
CuGKklbLTv2iXIt7iyR7Ny+3qczuLbxdXxf/+dUa8hUdSTrlsZcJ/jJHdMcjkEIOmyEcNxxj3eQc
mYjmdDpSMhVvGqTVDn18bAlLoyJf2iifF8MGfM5ih49QIh2A+bXdd03xsjTZti8xebniW88ZAUv4
jVd5TKoWm6n9KdMx6hjZFO4hcZNQODfukRIKY7tAJ6Jo+UuXTH6YCopZUVm6hLjom0xZpz8lHGLm
FfJfP0vvU9hvKqdNT27CMPtcrcp3diLH1cn5Sz2MEB2gLaPZXLcuzarVgvyMJxE6o13l5fLeOINj
x+5uAopi1Ur4S/tmaqrKYi8swxSqJQ959WW0vwJ7aVi7xvHUVmMSyKKZ+y4++jI5TiU9pcX4LahN
NESXW9dfqQDWr/o1p+iCcfP0HqzNO7xYRb14SqkIMYz72Ac/7Nl0odT90GVvPkRZLkibpzUsx7Ps
MHPknet9a1b7vKDHASNo+9KUV+p+SHFx4l5oVLMqvSexEzb5sm2IvykydjcETRgzLyznxXAz+TSw
Q3mKvwO2kg9t7xfgCGByU9H6rVgAjcdgmfLRW6ShY1T3QYpbFzEdY5t00JyLJ1CvDut1AnCjieQM
vkeUcfLWNFnt08QQH6S4t5uOYu1YiZ9qg01SY67pF+JibirebRxu4Vg8l4XpWqdxSrW436GTMRO9
5C8gwhkOrT0Ou5bm8p/rLq9RmtqCzOPR8wZLpPeyBKNJIsKeVFHfB5u2mjDC9odjxHdoHFTtSLbq
lgha4zs43aNr3Ra7LDYUgnUfcbG7Dz4Dcm2ZMqdP73uHRfbkRXYvHsXQbJrhtNg/So8ermtL9w1K
FJBujAllaZveW75MD7J1MJaiFyKaULAy+IruJxT/z+YAo1QXyl6Seh7aaFw5qCaHtZv+mZnEKI+b
PoQpHll1uGlTmRX3LGfdFoMw5hADz62okompUqP7ECW+jAMbB7ogIMczfbSdBgTc2aPrzvvrX6Bz
C+ULsnmsp0YsyOLizN50ZfoWjJ3paUq3diWUBOWSLFnD+csauJFnJbu8RtUQt+7ra9eJV8JHtbY1
zdzc+9mOTr+t2jh9oNYShMO0zIYcS/MT6vtCX2UrehvwBRY4EdDxGPLkf5ORRUgn/eKIHxwui5d6
FkwU93PvhRhVEXZ2HQbypiq2z9Uu6JZ1xZDKsrin/nn14jBr203KbjN99X2htxZ3rmlR3Jdjs3Pd
5J6gJaZPyhsVf1HZB9XIPF/LLMfaW75bgzlcf/VxfePS/4oNwFE2HLI9muB4fi6S/1nccIHX+JPa
Ah3zAeNeVmxp3PxkpN0u5bC9bu2XFO+T1El9NCA1zTmvsWrSgzCCn7P8x9IdLqlgZQBO68xRcdcx
kG3eB/iFcak2gJ5tgOs59bGzu+0DFHe1PCIpOAWL+5q+cY4Tfg1j+svGxbTjhp3VaF99RphiXpFm
rYr7ynmarSHKJtN1QaMb9RmhkZPtSwe6WZIu9JNjDelT8eO6ZnTLVrJ6C/MmynSA0WTTF+68JsnT
dbm6a67a9oxbSAFCHQh2i3DBuvfNLt8UkWtHw1cn6va54RT5/LXR50xxV7qWtYt+OFR6mqDeO7zD
QBx53wQi34g1pSHoAXfUIaCn7F+6JXhp1+H5+jdqkmL1vWEZ0jQOOOKQEx/n+a5JcQQ392NmOn91
e6Ocv9xO7AkxtLj3/T6yPLFl3k0Mm1Ca4m95avtDQpA95JKjwIFnQL8/0Nx0V9Skc2oDs3AC0XaU
jY+i+16kd/H0FrDnUn7rHubZNRzBGu2oTwKkBM1AusDAMPXhPRvgyKQOvl/fWZ1s5XTM+wT9Fmjb
f+wzO5Rdvm9JsrkuWuPN6mNAQashdwgKk9PyhMrCVPTg9D5cl61btpJFT95aL6K8hLlAvnglDYOk
+XJdtOa+pD4DTISNlcyp95N3uDIH4zYAdyIv+0PFWSScfb7kUcLjG5V0+cAPR3BStPPqFVBSafkb
RJFTjAuhWL3X6x+j05PiWFnbuxgCDOun/mPAjzO5LXNQR1CV0s9JIqD/rDiU+YONu4U0HO46s1Ec
dsSTmDfliHLolw5dEMiVTejdBID3/+phTuTqVisl46OfFJssrffCmUI3z7fX1a2xHbX0T1oi29my
vJ+TY4dV00bMSXbApkZjXe5s786f5SYfG8N9WLO56lNA24D/Fc1pzsET9quw+uPi3gQoQgleOSwX
usacjsn0mLZ+6HVzNGX2sR2a28xHrfzXSy7qLqD8Z5w7s/PG2iUuedT1lSz3qZXmgWkUmyY8q3Om
cntsSGljQ1jrRHHnHAILVHFk3LhuVC3405iY8DSZozp2KmlbMg9y6B+9uX/M02prxe5+yoaodOZD
15owjhrvUEdQIS1dM865c6irDF9E6Fs5lkEo4vrtugnrfsD+MyB1MhApF3A/vA1s0F66XcvqEfMM
DB6is1nFu8lQ5yNzpP+zblznlbc0ySNHcnc0yNclSX8No3JKypOyde5kYu+K/qeb+VnYoFU59MCE
UKZgGem7TUfJb16tB1vS2w5StRvan70Ck7N7545KAdqe4LRM0nBl+Jxk0edqO/RS1Al3JMY/kGYG
0+63unqdnTmc8fzQjeLr6KSvYGtqSifM6+kwVvw5YcwQjjUbpk6wauL/egWW6n6dosk6evHLdTvT
yVVO8KSxnd5dIXek/K0LkjHMAmK6lOuEX4z7w6la8RX94sKq7mnHTkucv/GK/u+2dV9+8oPokba1
V7Ggfp/WKhJBsG3EetvFSh1TlYPJ0mVVWqPQhUcHW45dmAnTdGmdShS/ngpQsCQUKrFhI69pHle/
uKi5IR/TXBDUNum+8IM2ZknzPnTpbp4uDBXgnN6x0XBgaKKr2idti8a2xj5r3nmX3Nn8G4YbR7bd
b4ax2NLE1ImhiX1qy3QGYMDUFEF1D47Z4pjF5alI0WoLXtjf141H9wOXY+qD8fTe6DUeaOLfuazC
lHxhtA7L/u26cE3yofZN02JJZ79oq/elehrr/ST7UFZHP/8nAJ52+be7idzH52oXNSanzjIYm+Y9
rd1wwkuoD9ZCz/Hvrn/Gfy3kn9Rg/pv0/kFJVVVXSAGW8j3AbTrpmker+Hbpn7OKZhcEP1P/0DXl
JqAsiuOXbG7CMUF9O6kj8D1tcrHhndxkvumd8b/G38+Wozg8L4KhbDMLy8GLSVbN0epgMu9wL3EJ
Dvxx02D0jOisjYeBVAYNXA7Dz35SydrTZhH/5+w6muPWme0vYhUDmLYMk6SRLclpvGH52r4EA8Ac
f/079PsWurAwqOJ2Fk0MgG40GqfPyQDs4w9dPEdIVKL5pJ/xeBplB6pwKNlOFMKBpzmtXSf4hOvn
Dz4k90ZKHvNSVSOSPZv/OZ7fLGJDu7xdoKx+4+tHzcoPC/no8qc1eXLSIUzpEBjs7PmPDn0gVA9b
XCR0+nx/+mR/TSiBzWVqmhra8G8W2Atp68Vmkp5GZUopCaRiG3deFxl4ANf+pdJXKDRbhzRv4/sj
l5kWwgOaCPU5q6bqxkv7SJCe0krVuCgzLST01Tz1bgvp0oeifC21R+Sl94csmWyxiXucoZ5pZXn1
oNv9oR38aOr4i04Ux4ps1NtX3+wiMuLdpyYYdTJaX3nixXW97kK3e46ogFV7hW7kq1Hd5j9iPdpH
jfdBimfLfRMj+HCR+i1zVlrftHxMg0WjQVqSf5tZlRT+ISB6J0joggenDIJ4Rmr3Ly5a2Pz62XAI
2h1/pG4KtZQyHuznZR4ejLHFfYcEKJd86HzexcYy/s765pz4fVjqp8ZeAzP/0Oo31ofoPb1xPQbq
KIDExWLXh3UA4sgtvWPTa2XA9PKZ5sXTUueK11DZ9hGuA4nZcrTkIG9IijKPeTv9M+UA1JhVmyuS
Z0nmoAvRwMgmg6atVd1Su4M+CFj6/CbQ9Fua/KCu4hvvb9O/Osg58kGt3SKON5JoHPyvYKFSVJff
P9T/aiGfW6CJvMXoXzTvSqv20tpt6NavBWoKY/lqsCJg3r7886+OcjyfE9BqIrXt1mRG75bPj7gu
qwgC3l/qvxrKyaq3lqvBus4jR/9dDUEx/Nrja381lLPBzDQwrtW3tdG/lJn+k1oVtPim1/vm309u
bRHHtoFpcKHAyCFNGFT2U7VCqak57KOpBLeaECpah9vV0iISpWDq8ZrQWV41AC33DV4IEwtfQTLm
J9VtHYzHurOPs6cF/UCfZqZSbJNtf8GJa5BSeXDb/mVqR7z/g4IU6kf2z/vjl20bwX+bvtmAzYTf
3PwzIFIBuOFN/cd925KBi/A0m2d1XRZz/+IllRHYU4GKClRJ9hkXDnN98Kkzkhn7vcq6MCXQfq40
W0X1+Ccb/jv8/9U13lYj1/J+waRP3/U2i8ZxCSc4Vd5EJikvzfLQ91OkMfAEHnrwoWfrwQET4aB9
u//3JHmxLYLYdDuvVje1+hfbyYNxpJeF9kHVQXq0ee7KT6Njxl43R2ui2AjbvL33h4VcoOk6z+q7
obpl9rfBuDLQFrf8V6U/5fN5qfe5uth2Xqz6lA51A1fv86OfoXGs+l7iMmXYKoiUpJgD/pn/5jSa
0ZbgAib9S8tuVD9Qkh5Mw4+tsgjZ1MYjA5yx+1S3dminLXgS1pg72fH+ov25L783iUI0sBM9L9Gr
ZZ2dbAU/Qh5qJlgyribe6Al/qdnZ8gDvaMPOHw4t1HvHjkWUHV3+2tdLQOllaE0ovvohQGXR/TFJ
HFxsbE8LXUNxAnmM4zz42aepeXYmxZaRBG4R+taylnK3QT49r1ZUtDSqhm8FWqwHxU1DEj/+gru5
k5Xn2bjc0gV03Q1I8MddhQJbhLrltJyIt0zLTUNvkfbL1T7a485BCzeBzOG0GWu23FZwF9nQnbHg
SbuWUmxk1wyjHbxkqB5MfTyxYgKacXzNJsWcSAKA2Lw+cT2bfVJa59xaD7N+QDPQkbI26pIiKI0x
rDXVo65k34i97GOmk8lY9P7WLw9ONoR68l0rzLCyFA83stjpCjFgaolPwS9unac5ey2zyNL/qcA8
RLP1ZLVuaEDXev7ZN3p4f12k3xPcfrFHuxjBp3nmvQW+3sgffmsDUKZl+W81P9D5NOraGd3Xp/vf
k/mFkBDQiho12tjMc54bn5o0/WWC1GCfaSEdgJwFt9uOTcjfWTh1ddhnqqdYyahFGBrImcdhsYfl
xsHd6TLn6NvrvlxA7HB3M2NKgPGebnl67Du1NKFsyIIvM9Y5g9b5043SJ803I0jFHO7P8/vXJvAx
/feUmrmz5K4Hy0P/A0+kNflA2g/W8CPbiRUG9/t/v5DWiVGSeTZuM0PalWaB76r2u2xatt/flA1Y
MliTvXDj5tfeyUrpi0/orgsrmIb/a7olTrV2eLa6aWsRZsR+XK1nTesVtU9J4BHhZxUkQ7rUaI0b
969ldXZAo+axsFWy9kjOWkdwTBNMQ3bOB+OWNk+4EwRufl6VrOyyLSO4ZjFPCWd0NG5WfdXRg1h9
nvUqqPFQxTsFbF4yfhF6ZjpZiSNmMm4keUrwclh8I4MKfCaZexF8ZveNlSQj5j4H56jBoZptD/9U
aRfZZFExacjGL/grZK5mUoBe50aYcaxm94E0eTQy1eOnzLzgtIZtmC2p4VJm8qrPdcCHx4UwxeEu
m5/to2+cqlwsvV5TGM/KS1Y8IVdc0R5bfb4fbyQuKyLMvMXe5Bl749am+tFdxxNO88M+04LLjsPa
oQ0pQzTYcELUfeoXvnPUwrnKKapWdmPqN9JZAbfLqFhV9H6yCRFcdZmtZfQ1S78ZlhN0gxUx5UrK
TAuOatSFo63MMW7ovgQBth1NhYoWTLIDRaja4Frj2gJwcaOredIoC0BTcM0d1eVJsgfF9nVgs3KD
rotxazxPj9jg/1zMRA9JQl6sgnDFhpF9RfDStmHEToiNk6n7ljYH1o+BPQJe/+/9/SiJk6L2Rkdw
AzObChVXp4ws4Mrsi5l9Xjyo06kki2WfEHzVdmqA0sHwdwPqNez9Y+q/UDcJ7d+9SlpFNkfiEaul
I20XW79VRRFp43jgVvKTGHixXlTLINmmYkd7l6dph1hp3IC6t9AT4ODRyMCJcn8VZDtVcF3PNXJw
1sEJbHRpL4n2tSn0MGUqDkqZecF9gaQsavBcwn3Jeur9f4gzx2ap0naXTY3gwdWktdNcYIe2E2j3
S/sMUUXFXUFiWoSwOXPZNSUxjVuJgn/S+nEDIdRdUy7i1SZz4TjrdB0LWoOlKoJyKMjrjveNy8Yt
OK3loUjo5gSpTc2OU9J+qu1SAYGR7HURreZ35WTiBVi/dcsHrY4K78vc/PTzXaRsni1i1CoP8cbX
VhwiToIb8xL45df7cyLZhCImbTXYDCoFQ7+ZtvN5rVhoFfk/s6WqQcrmRThYO54M+qTDhfJl+VdD
D56VEsAMjENeqBAZslUVvJQUjVkbpp0/JM0vXiTntFsVibwkRFqCg9KxGKB+jHTPn6rIbH7p+VOC
/YhOrTAdFdc+2TcEN81nv6KegT3ZFt+b5pAmp5X/SwqwRSv+hGSBRdBZOrgpQFSIA7Ttzw41Lhw0
13Yx74sFIu5sXAdi9etk3nRPDxfuhb6yVCTZOyKsDDvE8agP0+74dR4Py4STwwz1ad+LnLl99k2y
SobV0EdwaN3swkRrUxXX2b/3fUo28G0p3lhe05T26ZLiVCJjkJfD0XNAjFT/6Er3Zd8XNl94+4WE
L1Xh4YlyZh94HzZaHy7dsdA/7zMveC3jdp8ww9Vvlu3gtK5PHkSbacrOvPL+uf8Jideagtealg0s
bOHhkdWoI6bNse+o2jlkpgW37eepdbUR0794gAxCAtMNc05+7xu34K9UA9LSdUv9NpAl0usRLwAq
GJFk3CK0rPM4GpVXrt/KQQvnJAnxDBDtGrUoxdEurllUAzVuXW3gda84FYvqTiyJLyKkjNdV5RQT
ZttqvNBz8xh6Cwe/UN1XZZMieGk2OCufO+x03qYhapRx3tf7QpcIIrO5DyXpsaOfAfePuikHJ4uK
jl426u33N/5pu1XaW5zhIuwGOWefUlJ/2beSgmt2mbVJAZeY7sw8jxBV0ZFQ3zctKZ7/aV57M+hM
MwewUzrIvdoMhWwvtPrYY80xqZ8n/ateqY5V2eQI/omgi2SmxYENKbSjZWQPzDeO9/+CzLTgnd4y
g1DfxV8wSu+8eO4zIOT7jgsR02Umc2vycUDAcvKv5vBsrN2vXYMWlTnWulvMdVztG6szvMGCSGJU
ETtI5kPfso43S+qmhOt6jvlI0vJQ6dbFbvrD/VHLHilFWJfRe2ZKXVwgs6QJKupgo4cuaPo7HbpQ
cwhSoni1TjVUJPwM9Fk/PVtx+ElSJlG0I9X1omyX1TlNyfJzmT4k1XJ1QarTVWXc+oUiOrzfJYA2
IHHuPM2azGriVw1y8AAMHpKJXXjyYbLwdF5WH+zeDMu2CqFzbyemwgffjab4qBDu8F7epmbO2HV7
eGUaaIrml8xQEZe8O3Owvn31zXagGmiKsn5mVxNIPHNiQdnErGRBm/rHXoXX2ob61/sxPrLtxTcf
0U0wds92x655NvPfCY6Hh5oveCjTef5AW1BzKjbgliq89yEhFI5jgmaaBHPVlmF9tqL8AMGzJ//7
HP9BwR53fmb7/Jv/05pe01OOYm9/gDL9oTnWpzaeIitEd1ikUpyTrbsQEx1gk9x5aDBp5ItNby0i
QTcp4ot0JwtREUVkXMNqwq4rmA3O4PA68K/9JftoRvWxUbznvd/i7Fj+hk57M00011tXtxZ21U7z
wT50Ry1MDtbRCvtQi1Ssuu8eUfjI9vubjwBaDSH2aeTXcnEjnx7qAXsYWISk/A5p7KhZf95f9PeX
wxKFU0yQ882TP7FrRQw0g6O0hAJ8YTZ77mT4G4KXT6OXoK9ixIL0dR8Os/HSZsVyKA0o+N7/A+9j
f/AJwdVne03zgeAfZDR0X9eDe8hiFup1kJ71n3OchnqQ7ty9loh+6+cacndrza4QabitHlTkWG9+
1GdDJfb4fuCyRPhb02XpCjARu3JvA/jSc5M5T8tsoOrNjp2jEj6XLbvg6hb6IXKwS7PraJogpDiN
2ddkl24tFkTw8HXWmL6gmelquEMWVDg4w8oFNdX99X4/6Fq+4OJ+3ReLniJ+bIicSh/Doa2Dvjh6
qjLCu5mEY4k4uKZvy3oB+/Y1W4tD6s/Hunm5P3SZZcGnsUu8ktsruy7Gd0SpwBqmaJ9l4QRPPa3P
Bw/bsuMo9504VcQ6SRQSYW3ZMrY6hLf5VbehGY5O1Uu/cvDd47V3Xj/QpUfTB/lx/z9ItqRI1NZM
M63KzbVod6LNV7d/nJzn+6ZlE7/9/iaYrmnDE31BiDA51Novuoq+SuKsInoN92OLIc9kVwvi0p0f
m9bH2iRBSsLaUSTjstNGpGDr4KjETXV46mGMjKiIx1P66ATmoT+Wx0Vx9MvmXnBZ7puaVm5/pNCB
8vOraK66YHCs+P78y8yLPutAjdjJcAoM9oO2vvQM+vPD7b5tydqKsDMbXI0L+u0wdLO7eKUXElRy
7puWHS0i8IxlfpH4A6alP3hH/xsN84iCtLN4XD62MT21x/RQ9IqPSeZIZFnz23y27W7gEG2GIuca
uvNtqRQ1e9kcCadwYRfo/Cb4H213XuyPXf96f4JkY95+f+NXPW9mw158dm2GH3pCQf79ram/3rct
G7Pgs6nr0jHXkFyDwjmouyHkiPX3TcuGLaTTdWEtzuAYOMRN95ja+nYN/aDlenTfvCQLtUQVFQ/v
3k5RY7rzR++4nrNLf3GP5MAiLVJpXMrCgiihMveMJXQ7S+YyXML+zJ61uL8UbbTG7dE9+4oD4P27
L6gPBNc1+hyqfa3JrtNliOdHftBiDaHhYIQOIlASz/vcWMSb+Wg1Xaum59dUeyqoHmuLikNekjCI
cDNI3hlQWxuwkdx/fc0NXbwK1BMJhm7fVdYSWc/qSdcIhJGRMWRFZDL9XM5mtCyuAgcl8QQRfQaO
Gxu3JHgC4XFvXCC0eX+fyuwK3msXeuNWDHYb7NH54qoeSmT7X5RK6XzDMp0B/rXYQX0ejuyo/3Je
zUN1SA9Eocol25gi9szLPSsBrSK/DhdtCJLjcKQH92n5SL+YhzIGV+2uZkHHEmFoZglRmc5NkFsB
9J1maaTtDUQiAi3RvHTyR/yH2b80HRit0TNgft63uoLjTssyQCrE25BbuMS3wykpDFWA2wLl3/UI
S0SelevQZKPbYoGfsy/1uT5UR/6Qnv3r/xckVEFOskFFEFrmkHlxQax/LQb/7LR+F1jcUOTikqhg
byndm6OrGhsXpMZY1Zqh67wil0XPLjlaR/xNJWPXEohcaAtPJ6JvqVtJyy6eyurZTz0VIERyiIn8
Z7wyFq23kVPN6UvqfwFc2Rj3tEM7lgg/y5vO5F1rIV0Dw3ej05O7LochnxQ1AdmyCsevkVXulM8t
hxDsj2ngYVGr6vqyoCCyo1Z9jkxw25j5Y/Zifm5CLdRfvWCJzMD5qu2tAog0ajh351k3kPeM5eM6
P9rNk6NiGJEtq+C2pNJ9s1+xZ5LuBcTLIQqjpFchLt+HvjuWiEjrxmQAmxcuQpPFPtR05HGBkyUc
8r4IS88kx7JOv3kpL+JlGtEflRYqdlzJootgNb9HA6VBsaf62gozNoemUtpaMmUitZppMcdeKdIt
UtZGMCT5V3AftNFEnV+7/FjEqK1pQd0xRa41LF2sVV407UHwYjm2f/QmCK1LngCth0piul7NOVj0
32O/0/S2Dm9M05LiaR6Uo1cD4uqhlc9HMrI0Lkfv5/1Jkc264MVrXbgNxBjhatOrM32uRxZUqgrS
FoTfOV9EQjW7M0A8jrv1tW3671O5XNo+eXGnMgAbXTj7qqv1drt97zPCrbf2+t4aMqwrWrsiM+zC
9VSfIJYZZwdVsVi27QV3Tltng5dihf31YwHBQH2X9o9jicg0NgD9CVQmPNkDR7A9mN6hgvhDeH9x
JcMWwWm5x5YGBF64VK/2b0K9336uKjVI1lYkUxurNGckw9oa9TWvI3t6bKsvxc9uV/szJka462bD
zBpXI5uz8gjQt6Ah7Y+cWq/3Z0ay7UV8WjummdU4LkJ/i/JjeYIeZKCrBE4kSclfELXM/N+Z3to/
R/KB55fKeixsRaOVzLrgsbSZc4CRsd2R4EAHEvSsp348kU51usimxvxvyBmNhkPEBhetroU6DmgF
SYnSu6t68ZZtHMFbWVO3oFdHxubXzcEZebASB0SL/GBPFoRHVsVtS/YvBI+FJhUn3hY4C+PT8t1C
s3DjKe64svRERKgBKsUaAzqS1z4aQWXThdVnP+wi/2hGejCdjH1/QUSquU4+VtzDZzzrk5f8bL3I
GxVHoWR2RKRawjMNDOswraff7PmlHCDFojAtiTkiSs1O2t42bBuBobsUxgME33Z5rLn9lTcnIen8
WS9mDHl2L0X2ZBvHERj2fba3//LGtl+j5bIYEd6pq3/S0Ifj+XOEkkm0z7zgsVmFBj9QO+GSYqVB
rZeBZRwH88c+44K7cpqn3PUQKFvjC6gyrfU2qp4NJJHGFFy1aVCUtThM6x0ax033MYMAyjg4EWDm
Kn4O2U4U/NTrOKvBFovLlXbp2BCsa2z7iq0oGb+IT+NtlTG92Q5XUJJtIILEBxdCYJiq4oVkr4so
NXP0UqukSJ76aBODao7uC/9ax2PcP+kBmPTCXKVELSsUiqi1gQPF8ydRaCNy0eMysivwcc9h8ZFf
KAlUYn5/7L2TTIlEaP1SFKXub0Wf5yVcI+OxfR3PWayFWTjG3ivw1lW0PHhPqp4CWTAVQW3L0K61
2cL3QONzqD8WlzmY8xCcGCFBZbIzwk5xX5Xdmv7Qer3xcgC6fZAjTfND3hkBX167yQv8Kf8wQbsQ
agdBPl9R8gprTn/ed03Z9hD83rB6157IOD9AqiFkGQkcs1WEFOmfEdze8FhfWQ7+TDdkh5q10GJt
r1VTxvXSxPaM+uiaR9zuPk16pYjAsr8jhINx9DynsvBJd1x4wHsjDyfL/nR/rvz3k/g///PN4vhL
t1C/d+YHsENGdvmhLYygz6ZDtxTAYj2NWRbWRNU9J5s9ERvnTBAr6BiZH9alOK5FFXTtkwlmigoR
qGyyQ8fzyF8v3aQq80jmToTMeS11O7da5ge0qGcBkNztsUZOpaj0SP+PUAYrtMwgM0RTHm1aPFAP
ih3+GJhJHvd+ipuWjWo5FHv7U2HtAow6loj7GuyJQigHNU9rfbKHz+t8vL8PZBMlHPNlqhfYvbCb
0zjLj1MT37crOWdEkBfU0pfSJhm/EpMHfYmgaXyYExW/t2zUgqdPvm23jY0SJ/g4VhCOpIp3G9mo
BS/vW60qgIsBpM/0Yr39mNY01ixFHivJxHXBn2sgPIashPEeZXbeNReqVWczhY6uPYWVp3i0lJ1c
IlnZBJ6AijMkbo0deEcS55EWal/S8xhvcC43ur++76+AKaK5SDdzv4SaxLX1D6ML4spdK2CKAC6/
yDyL1VhZMmkBJ93ZKP0QPBqK7f7+ApsibovWbWV7dNuWjv5scH5x0BWrVv2TzcqWGb2Nqi0gh+X2
7FcYx6w6uCoqdcmimiJaC8wh/ysbbac2w5rqVkCCKdqWtDtlX+8vqmx2tr/1Zvhaj+zQbbdFnQ/5
Tz87gbh9n2XBYfGu5Vvztikd/lCSK/PORNWmIxu04LMgGuyq1UdCUycB047uD8uJ7w9atpqCwzoW
uiPLuUFNpEnBK0iOIIVQzMf7scAU4VhjBabFEqSwKHBRkMhD2cItXjnLQZRfPljdoMrBtkn4O72E
rOt/V3RJABmFnN8Gg0mOLK6O+T/r83SY4zLmR75L3wvU4hsO6s2+0f1FtwytAXQtGw8p9OGG3Aeq
uz7cXwfJCotamnVrpROe4XAx19E7NkNPyWBGzFHAu2///VzIFOFaDvOrghh1dR3tMS6cKkhNLwRi
EUplbWi3S1CMX1jpKXbV+7ckUwRsZYylqbc9JjTA8+hO2DvPUHUwi0/3/4wsVIj0Y0bf+yXLa44E
f3zcFHNZSM70Bz3ppyTUFVcx2ZII/kxckxskw58Y2u5pLthHi9KjZmqKOZJ4nojealBdGw0Dr3R0
JnE38rBKP9+fHtnABZ82PB9S9QnqVMT+1jXfe+OaNfvOFpEpjOdjYfIEgx6H4zgc/BaExQrTkj0j
orVA+F0wmqBGWKbQcaNV6Pj8sTONMLFVzEWSiRFBW2jMGBnKgvzaUJJfugQNp2zpD5Y9KmKRZE1F
pFa2uDNtVuTMRul6J8Mr7DIwrMxSLKzMvHD0ApbSLIxgYQfmoAN33lrMzvf3jGz2tyl7E96yLE2N
JgXAv1npEydl2JMy6jbCcGVeIhv99vubTyQImOixxuNuh86YlZqBr0JGyywLnlrZJOcmAxYV2p2r
frFUSmJbbH/nZBHRWlCpYV5rIswUnCVh3mdHxyZfJvIMGs9Dwzug2pZ9bSmmiNrK6t7gro3Tcq2r
NdY27eohSR4Gxwk70owXWwlCky21UB7T85G4S6bhqKH9bWyhkFZ+nNA8O6u0siT1F1NEbHULb0i9
IShcGvSRB6E3XFIxW5+3AgwD1KdQJHOSvyICuEACVeeTgYXvTXAvU/uRd1OLher6QANT1n3XkOwu
EcM1griwGfqKX20Abp8WUBh/KJZMccjIjAsuvcyrQ12KtGIpTi49mLuksx1TZA1bXWqtue5vLzqP
DgDl6KZVkn/Kxrz9/taR64Qa5gZ7orUeG/Pys+yGb/fnWraggifTmlu9TxEjvLI/0ZxGrVN9zFct
yJzkn/ufkI1+SyPfjL7gc+JSA5lW2Z205bqzymCKiK1pZlOuNWgOyAkNEvA57oNIm47gryW6Q2tg
sHFqLXVUjiSsKiusdKY4d933g5yI2Epa3WOjj54MZttAh/YLCVju/jMstRWUs/FdGwfFK6Pk+BVB
Wy1EyPXKwV7XqzbKLfPiZu1rWYHQ5/7KStCFpojcWj1wmDY5PjDjJsAP7Niif/BxilBePmX7oGdg
BPnv/uFZvqbTgusGKb2vHtNRKPdVNR/J9heRW5QQv/HmCQeOnTWB7RpgswKcv3bzwLZUEArZMgju
y8aymWw8A15d8itJvuDSHWiur1gDmXHBgU0Qz5lehRSrM56bDPDs8rIUz/fXV2Zb8FyqjXVmp8DB
ey2rz+OIDuHUd+wgdTxVPVr2CSF1LkqK9e2xuNXoNjGhOY9pNXyqKu/L/f8giT6iDiaq3dyuId1y
bQm4cIkxrSGZyn3GRQyX5dZW0xtASg9euGhHzTjcH7RkVkSEFqiq/BULy6+rNz2A+Sj0qvyp0/bV
fU0RpVWW2pJAGB0RqP24VsXFMXYJDjimCM/y9KbVNTPF88KSx40HkL3XKsKmZCFFgJbWLa5le1hI
MH1+qMfxmk4f78+2zLLgn3y1a2ro29Mum/6pS/bJdHemMiJVWLMm9thuD7vzdoR4VuSlquY72R4R
nNOtWd/2BEh3rU6Oo2OfZms+G63qlJKZFxyzsue86YcNSJ+fDHZwyTdtjO/Pt8y0cL4WzKcaJQi6
dreEngde+J7GU8OiXeZFOJaTo8fAyjfz6Q9Wf6bVb5e93DctOS5ELFaVdNlgQML+OvPpzNdffeme
a2cEn6WKO0EyNyIkK104q6oZ015rF3P5Rouzu4vJ0jFFNBYg0FBccDD4xu/C2vNjZ59MMkxv/+ZN
iueg1EU6h6ACnlmQFQCwYPS0f+/PucQ7RSAWujSrmYI09woO4WPW6Jepn8J9poWz06gy16hKvFMx
HA2pB3XnRHUdkI1a8M6Z8bIacS+7puhDgSNFLXndN2jBMXta8dnokvJaeieSPRaj4syRjVjwynYe
q5YMuMB0th7yqg/d5ceuEYtQq8G0S10rcH2pzPGCjD2eC1W7z/u6AY4p4qtYk2bDAir9Bz7bUdf8
6zRujI6y2HVepsKJMnBNuJ4TmbYWc/INoOtjtwKAbo1nnmohtC+CzjLiQR+jynsmpqK4I5lLEZrF
1n4uwfJVXv1Kg7AP/n3UzlSxASQhQgRn9U5H6tG3kHT0eRsQZ3opmuxzrfnRvuUSnNnWB7DjA917
7XuWoqW7HR87byKKp0TZ1Gy/vwkVhWUAdoq29Cu00LywyVnylHfutC9JEJUqG42C6tkrttY1z7XD
ni8pAInVmO97SRQJxHKvKRYbxBzXlYX9+EWzD6xQ3MRlyyr4NZtSSOhaCM96RoqA9AtYvKeTmXr7
Ch+iUmXfEL3BvRNFhBxdlrPzaINDc8eOcX1RliCrLLepS4NdzMmsg6oyNdRjy0IBjHh3x8C6EKV9
6IJOq+Wyy7h6DnqzVojtNJ3n/7w/+HfnHeaFSO2XYLwdrL681PwGj62tMUBjRnDf+LsJA4wLi2oO
lE4GGrkvbeNGWfoJ3Mm/F44HlHRQ7HjZF4SwnSfO0GjtyKC0lsfEjXL7upoArqmoOiWzL5YWy8pI
7BKkJJdu+Dn0aw7mE2CW78+OzPZWBn4TCwggBZpDE3ahThsV9hezUNH0yCxvtZc3lrOp6iF7rLFL
o6VhY3hnK1cJEMhMbwvxxjQ4eSBYkeCabVVTF+nsZA2NGe2bECH0jpMxG1zv2YWBNGf1wfhZqhiq
ZcPefn8zbN2dQBExdeUlXzpUOsYiDzTHVLRvyIwLLsqqxdXLFJuw5Gnoa+UZFY+dUyK4J2i7HRvy
Udjf4BZZDDNopr3bT3DOYoRca1Zi+9V9GTusi32NhfsWUvBKNDpP3eQO5cX3CfrGyLFeB8WESBxe
LB96s1ZqzoqtnbnlsTE/aCvo29wjUs37Q5fZF5xSA3Co7dlm37hYWeRSP2g0FCJUsBNJvBVrhlOf
JjVAiObJqpbvvVZ84IXhgP5+50YXy4VJAUltCuz6BX76Y6EQkKL98vv+3MjGLvin4eVGkft2DrXx
Y5X+9LwTvqYIhjLbgoNyr3VNWizsMufWyfPKPChW/pBprrXzA4KT+mOPx0APe3KAOHjR1lHnJB95
tyj25TbOv97uXCiF/TfAGI6h64udFhdPy84V/ZiXqh5YmWXBTz07q3N9RHphVJMVLRm/tBZRKY/J
jAue6mlIRnMd074UVovqaVfFLPVV5U2JdbFASPSkXXK6oCZbfVmL577e8+7t+mKB0GeeNjjAO18q
DeKhzXh0Sb0nxYVp4eiEEmZvoMcSAXcoY91Nr2xFOb/ZRekE88LxWaCnp1m8BudQQ+YUz2TMfKFt
Rg73PVQ24YKHZlpP/LnEhJdZgSLkfOaqFkWZ5e33Nwdovvo067SyuHTAIkEFHOrNKpYGmWnRM/sV
NNktlN092oJcrIVkkgpVLIkqYvumaY28qSp4ZZnjJjSs7ICQe/Wc8fP9+ZacFkTwzaqgWZK1SX7R
3PWDmZlfct5t/ctNYPiLIruQ/QfBRVcnGVK3tNvLArU559k3nttFcemSDF+sFSbJMi8DnY1TuuhR
q3/NluGh0M1jMuyirHB9sWRoUDNJVjD1X3p3PXQQy/VMti8IiLVCndQryuxFd/E1EhZ8wQXD2pe/
iLXCIe/WtbSwbbLyaZ7TCBjOaNeGEUuF6Hxkk0ZpcemNL9SKyo3GFTweWbzPvOClOoCClte5+WUk
BPI0fVIGuTOOp6at6LG3B18RZyR70hJcdjSt2XdqXItYNj3VxH913f5AtXnn0gqHqUs8Dsw4jrx5
7rPLjMazs2a7r/fnSBJuRIWBVifmrBMvv6xoOjJAoJvTf+9bls2K4KmQvnMNCzf/S9G74ZDQeOHd
/3F2ZU1y4sz2FxEBAiH0CtTSVV222x7bY78QHi9i3wRi+fX31Dz16GsVN3ixI/ohUaWUSil18px4
BsPALvP/U0jsVtTykrG4jJn/0fF/9j3/Oqwvj40bvKJXEvM64WtrwyutUx/tyj5CEePLPtNaSh0X
qCEE6GG7UAAnJ+sQeFuNuAaH67VAi9hjt3TYfiX0dLySRLNEw/ww7wtWvV+zLCrJOpYSqLHbT8OS
HNqyBJMQaNfELjw040QLWOowknfow70gb39BucS5WqRYNs4ypjnVonQBuVhu37d37JN23KYguBVg
xNxT5cXQtSDtKRc8oH1x4UASi6OQ4+JXyN+ElBsADtP4tezKLdUUTI7OuXLn7ixEtcSJTbduHIbk
p1cECbqHhayVc66V+37EAdJtih8quOJJZMP/9wX+xp1Ab97MR9qDQbXsL1nzhQIyPP1VT8+d/SG3
xL5Ljd69Kfy19e1RyMs0smhgzmEGMabqmo0pNrhI79iEZh30IsCBcXaX4Hsmf8xrE/Gx+UckWxBZ
wxTrvZpN07Roj0A+5JMYIqchMsomsqWTYLJ+3zdeHVr5uqzcy4P+kqAOVvpZDJXSDc+bXHP/5CvT
vsq6UUFN6lLzzw4KprJ9IfLUDXtnVo9dJD4GjRe43k2/2LM4CMeHWhXfyCUmz2jBC+G9gYFXB9ec
pVyjYXDmaBa7gDOM/4uXeuUbFz2beZsVxSVtcjD3QH/ZBqx6HI+78oneZ5mzgqwlyetLjS5BCz0F
brWrzZ1xvaly4HbtsGXA8az2PqZrcsDB+yXptoo/Bq/rLZQTKxYWJByFwmb4e6XNtcq3tFUNe43O
nL+uRT1MlZVflqE6dJb1uciaD0w5eRhkoOhP3Pix8w0pV2+aBLELn7osqC4um6HP5L1P1ypM1y0d
V0NY6Wz5ckGfyOgEznlMvKtFxftgTaIKra28XD7v+wVa5CbDTKac9c55sZsTtfjLWqJfKLE3zq6m
X6AFLvimkwFFPrwYrOW1FaB0W7MXls5hifS17xdowQuMkfRk2znnIp3+FBYqwyt7lyb+vr1Bb6q0
s7prqY+tZ3bE78Wqf4hyS4fSFADaCbnwk7TiENO9BM4YZvfCTbKLWRYSyFzbkNsiV06G+h5kRL/m
I4QW6kX+89jhwZuJPNA7KIfCWlohk/4ygpYPoFIR5v0K1FFx6F077rh7Zo299aj/to8CvZ9yaru8
VaVfXeygDQ4ry/s4FfkGGZfJ+H3VvtqawVGcT7arkG+9dbmOBQ5XoMf88NhNJuNauq0TBlYZC+ed
uQ7CYvKOkheHx6bfjqpAZ7sH4oOi/Gn1l+leFP6TODJsZ2gZb93LTUPXoraeLTI0bC2gMtKpUBRK
PpVjVx4fj95kXQvYwu+7lNTYNBc2vfhrEE3BFtuFybR2RhbC5pnn2c7ZL9dLNXff1tnbuVb0YB1s
VSwplFcG/nN2yxe3b74+9sfbSSTQWyg5qRj6Dv3y0rdPZfvVKQ8O//3YtMEfet9kGtCUQ58Uptcv
CxE3OchP+yxr11gylm2WJAy11fwbiJ5u1HP+emzZ5A4tKHO/znMxBOXFLz4l+bvcefH7jUEb4kbv
jCz9ZcrKCnPImvduBtkeGroLKmbpRq4wDf0+Da/2k8Ael8l2PKjz2FPspPbPpfUPzGl33QADndY+
zQmyUe4Wl2bif684OkWg89nVuM4CvSOyXnyWUjzvo8A0xDmQPqDL59Gi6l1E6viAFpuUz8NIpSwu
iU0iwax4DNIIZMfxvmWjxWfXVwAqgSHjQmyXnOd0VdcRdHOxR6utw4whmvQmyVx1fII6+t3/7+d2
vU7BsC9X6L2RqmtJN3Y4CVA3DTNUb0dONtakadBaoCbFXKfTygFRmLIPAVT4zktStxvV+Ld5SljA
tGAlq1dQPgT1xbL4NaUoqdTonfajxAmidAIBIhGxcsY4kBvIJUOIsfvfX4VY6XceBbcMdoeJhVNm
Tfc+6jPbSQ6MX6TFMAFjULWUWKZurz7OirJoLpp9RctAhy+Rrmasxlv9ZcgOlOLQ1z4VuwgWMXAt
rZKpCNCUk1YXHzLvJFifbGd8XmX6a1d86eilqutc1M0Jyjf1dXKuRHykW214pjnVQtfFoBVNbBw3
5u5QcPdFLIhgHmy86xjM66glCNt5lj9MxUUpUUaedMfjME3JhdbLenrsHENi0Vshh3LmXE3/ZsPn
lhzW1Am9Ox5gi0DgHqz/WzsL9C7IwPVqlNNFdRn9Ywvt4godbqAjG5uwYH78+DcYNgqdzn6lmQhS
2uE6XnymVn/MCTnus6zFLMMhm+BkhrQLFENo9yWYXMFKdthnXQvYPMj61U0SJC6vPyRJE3fzVsnb
5BL3v5tNmwWKZA1e1lPyoaI8btB1/3jQhjuUTl5fLBBcpikGTfqPK0QJgoMj32X8NvVAk/54/A3T
utcSruWO5Qixu+KyyvkUzJ4dUmCE/x8tfyb3aHGbZ5RPA2hGLqAP4Gdg4ZwqZlBk3wXJZ4GObpJp
slYiwBMPzdRPx2q+WADGhruco7dDOi6UdFqK3bIY/L98Nzvx8Wey+MWG+X/Z7t6IWB3ZNEMEQVHh
kLOyy+x7z0ceB0NVHqYls0PJyzSex7SLSkm+o53RiboE6YCU6S+ITJdRrTJgZ7vgO7hUd+nYwpta
qlZCoJGOIQr7+ZfVQHORs2Srf96w/+mtk7kVuG5Vwptr99STiFf36jW42PZVSgKd+b7vc6/N6gIQ
zrT9mK9lFWHZrfs2EKpF+VK2Hlnctr8MbQjKtQi9gRtnL5NbtJQ8rKqhpENxLbDxTnb/hNuw7yUv
TyVNNw5Epm9oUU68hFatD9fz9dhBrnleD634tSY/H8eJybwW40ud2o5qEYOO86XvzkM6hU77od+U
WDdsUjooylZ0WV1X9he/OZUBWgzy9zlPN6LQsEHpyKilclsuiVdcSKJeWrVcSTpuXWcMjtGhUY3E
3DKwplx4Rp+KqUQnbDsfBYgb24luQcZN3rl//NVpd0nXsVcOwEC9lVTnAiwhEa1UdrMGsaX7afLR
/dOvPgHa7BaH6q64LKAWFyj21D66JMqp3fuB+4dffSAr6rIokIcuEoe8sPb5fAjm/s/j5WlykB67
47QUrBlQCSuuDSEHkGZX664GElDuauFbNjxTUMTAe2I2h33dnD3f23gMNV2cdKxUPrARsWXZZ6q6
SIgiUllQhAP1McHslvg4EKxZZFUgkKv2tWYEnhbLYKYPHDzx4kAwdDEKuO8Lv9p4GzXMg46dIsPo
M2CQAA5IQIkKnGoZ8XotQp7Vafx4qg0Bp4On6mAp7cXD7bsgp3L81Tp/jWkok11CGCzQAVRD7xFC
MwLnjDTMuynCg/VGGjA5R4tiYqXjvTwhL94EAnbRn50BhfOu2FhLhgjWUVQ9ytZTJlN5hd4G45/l
Msjq6ksCsPZjz5s+oEWwk1l5WlU1XAN2geta99MazklX/LPPvBbDZTkzr7dycvZmp43yxlLxVBdb
rdGmwWtBPK9MjFOLeZVVV4WkyN+RcRe3KdaMlntdVIQWUiO/zHwNWcq+1BYg5vu8ogWram2QX3KG
x9dm+m2jYn4WBUv3FbN18JRkVtlkPbfPVtN/UWpOUKjpdo5cB0+BzchCAcUuL6ptwyLoIsK3UCqG
ydR7KRUpC2vy4HBfTKfcq548a4uQ22RaC9IJEDsxuyiV1419sJP8r0aVn3dNpY6cYgNefu7cHOec
dHbUN9BJULO3BeU3Dfz+91f5de6sFagUDFwsQYjO+UhN5b5dXe+gTB3w9bhN5l4SxwbYSB37ZXkv
i2ojeZtGroVmybiVsAmzuaTej6KYflEHnQiPfW7Yc3Wqe5L1cuEZynjL6MVBAyU6zzpSb+eWqMOl
Cl42Ha675EyhHvSxqFX6qR3XcaMv1pDqdKhUUmYuKK/wjAVespBLdUhY98UWVzVP33a5R4dKNQ3q
AsA7O2e6WLeif4aq+Z9F1hvjN1Q3dKQUmYmyuI97T4GC5HEI6Bj1bYfmJ8drY1+CkZSX09/dpLqN
2TasJB04lU0rWapqwM9xxD/1mDuhsyYb0Wuovel89tDy8Uqx4twBLcmwgyCR88vOPtdVKLZ2Y9N0
33/Vqwju5qFqR485ZzB2nIOZHWuQNTfk48Ky4+PpNvlHS7GA3nmOEp5zTqQjv6HMN3VhX87By2Pz
hmD7lyn01Q+go4Re97+raeziPrBCOTvvgLbZMG/yj5ZmWcEs279vQ74o37lMhoran1y8LJB26+XO
5CAt2y6+H/iyQQG3rlVzUOh0fb/SdetZ2uAfHUjlQOgkKAVy+ZL7YSum38k4HJxGbrzCmMzfw/CV
++W8tDUHKetlGEVUNPVHiI5Hhb+ls2DwjQ6mIjgrW4lb35uAeKhEcEyLLYSZyfR9xl+NvJuKoejB
iXUBy18ygW/OypITOGy22CZMnrn//ZX9Xi2snddOXlZLHlEA+Ely79g0W2Knb5qnAdcWJq16kEYW
3DmxIQPrGZiaYpENDFAtfwu0afqEtjDXfuEpjmvOKSHThyypIlngntiTXc0d9H/AB04iZQuUVnMb
cxKVSwVdyX7j2vNm2MK0tiyXeepbtlb5zfHXc1L+LMfhH797P/d0ozv1zdWDD2hPmzhoVo4IcB3M
p6IIx976I1r+5/GWZrKtrUzR9EPnZzM5WfyzkipmnMePLRtmVAchBLg5rdCtzW7KSv/kHq5tjovW
jl33HTjl/oNeLfmu7EU/B21+q7CRTekQJYG14W/TyLUs4ouhgGITfJKuTix7eZ6xna1i68hmcrl2
HPSTJe1JUuS3UlF6qAhIKCHDu6sMBb9osYrtsLN8bmU37stwTv3DQJvj4xm9g+r+p9YP01qMplD5
m2XaOaduWs55UYeEfJJ0Cd3UO1d4TCNdyKa/H3/L4CQdg9DnzozE1JMTGUpvurh+l/wYBtXvYv6h
gY5EIKAGlmkFN+UeO4GxDGS45cZ+8OZBCqa1cK3G2YO2DVamo77W6tKppw63ZR+03rsAGviCFrS2
nDLe2/cVZM9hVczQ6NkZVjruwAOdq5cPaX7raYXmkSG2rN+PZ9QQVTrgYBDEzUaJGe2nNLZqPPB2
v6d56wnCtF60mGV1lQadLLEdkOKo1vRFjN6e2yG8rcVrinLiJGxFTqOYw6IfQJVZRomazvv8ogfs
kgu1kpGcpMpPdl+Fa7J+8mprYzXe18QbQcu0oPVdy84GMZDTnJQRmfy4KvprG7QhxMvjx7/A8Akd
eOCgG2v1rZqcfDlGqSKh3fBn1/uWZuuekx8N/gd34NlqyEDmepLp8Ky8z0M+HZNqS1PDsHZ01EEz
unbljRM5OYAqz1FmF3UGdQSe7npDwfC1eJXM8dw6RbxS987l8aSq3057LdrDY/+bxn+PuFepsHHB
JeVC4ApdvK5nhaNICD/WZcm2tO5MH7j//dUHaNDXfkkrcgpkcKQOB05/qxXIsFn6Wty2hNjotPAR
XNmaR7kzXNp8hXaqe52Yd+RQoN7nIy2Ik5J0QdP087W1iylO59H60JbM+vDYuikCtBhmbOxyqJrh
hFbS0zjbUU6yyCmTm5h3UYFiDWlxjI4yXoGGA3Mw5k9FuT6taquLxDB6HX/Q8DboLRfrP0tVvJDx
qtL0aWL5sRDux8cOehsnQAMdh5CUdK6g/UqvIN+OsrH9yrr5VnrpD57T2HW6j27hHHrh/UNKNIMN
PF477+forNHSWOjTaOLH4zCs5P+BKzRV1g0gMviVSzePbLBXRVm3VecznI905AE6HDwvUS29gnLk
2s5ubNHzamXH1M2feZeB8vMvMg0btae35UngUS3qeQvOmnxR9EpI8y5d3JgtVzEuN3cq4qZro46r
WKJdx0HTxSqLc5nKffuNjlIoK39I1gwXHjS3/B04/deJ7iry4kdp20FRcOEohWTYWuNLycm31pEb
U3/3yxuJUOdqoRw+EjPSuJMUsc+zC7SUTsLbeuk0mde2ALC1BBAWzHBwspKnPvlpq/w4ZltPa6Z1
q0V/OSQ2B1FefiuS8pTRKRyHauP8YTCtIxNcAL4ChEV+W9fguRpsEGymGwvF4BMdlxBkjHLIOeY3
pQiHRvLyHgwFHwhVf+2KZh2bULt2MmYODh4SlEdHhyYOKgbNz8fGDbuiTtriu15DVw+co8QeTuNQ
xs3kXyD4cKiXnZcQnd6ZW7xkcm7JySs61IoZGU/+AuXQxz/ANLH3v7/K2rZ0PL+s8AOs2Y/aJDsk
1db7lMk3WpiC/LBY8yIFu6ldHKd+Df2h/tKgPacqxUZHnWn0WsL2+hbP4CNGX6fLoUvzqGn3XS11
SMIUNN2iJCSXrNTGidiJO0h27nO5Fqa2ZIwuzexd88liXTTlxZAcJgeZb+MD/77rvLGL6QCEsemD
ZJotbPVcnCCy/dEuqifg6sPc8m5BWxypO50obaEeJp9p0Z4m0R1yaylCNDseGQoZWV9EqVTvlorG
ActiYYs/2fBnlwN08MIEIvRODgs52QUogJMuAq3axk83LAgduMBdCIJUK6oy1FMSN96RRx1pdvXf
0UAnf3HbHGeWEgNv8ASYj8uxIlt8WIZdUMctoBiAU+AUFLdxBO1ug3a557QWZTxBsyne53Yt1D3X
Th3X58WtdFNAButT5jsbe7jJ7Vqo3xvGp5KvwKLU7d9CdCxcQGG5YdzkGj3IPW9Sbg3uIVVaT24h
jyzhhwbs6/vcouXkZhCpi39cbN9sehqmk1tM1kZVwHBxcbVQd7vOmqwSLu/Wm7XGaf7XXH/pQLhR
bS14wxd08ELgOw1nDb4Q+GVcVsfW/T5WKurGUJINBxn2cR3C4HfD2luyKW8Zulu76SChQpH9aMUW
rs+weHQcQyCgQ1FNfnGbJWlO4LFZv9ukEBtHYNPo739/leA4F4GbI0/cVOq+sJkfbW7FWSp/5EGy
8QnTD7gv3FefGEe8ILuTbH71mZXFztj/kZb97fHqNCx+nQWG87uEaj+VN98dn8YsiG3mRYnY6sEx
DV0L3M6inbXUMJ9WzUWkzVGoT/sGrkVtQx1JfSh03Lq8OEzcO9XDcER1ZmNTMA1ci1q7TTPIFvb5
zU3HJCyT+lMixo2hm2JKi1qVJFXpp6N7Qm1WVGeR/yQLOgDvQhJ7cMo00DENpMQLdF96KFzzNouS
Wb7Mlj1enDb1jqW12fhuWDw6sGFBM4hw0WF4Aul62NTZM4FaSlBbv3ZNsY5sGHNazkmGglsvqsgJ
Qstto2SNHxs3TLCOYqgHATCoBePuGDzncvkrLXehm+B9LV4tghOj38M0SrYxo+LgqQ/7Bn3/Ma93
gmkWgV/Bsuj90yDVJ2+ztGOaSy1SJyacZkZp8JTQNloCFrcoNGP57HS3Fq7pvNqOVcL8aJUn3g+n
Dk2v+5yihapVZg7e4ldcSyuoR2VpUYIKaquoZlomWqyCEj4Jhmx1sUy6p4nX1y5dosfjDjBpb5yi
daACzqggQBcEF8fZCh0UYkkuP/uJjHp3+run/VG2WbnP/Tr9iyhTIZbOd0/pIL/2rmwPta12ni11
zIIMGmvqUUY5VSp9Nzfrkfnru36SG34yrEyd96UhM0tGBvOrXJpwGcc69gr2D0nLnStIp35hdC0n
yUH74uWp54SlM0MfWLg4KpweT7XhkGBrcas83kvc5F3sCGjbcYBrwjmH0eKlZuPGe7Fhodpa/NI6
mNfVvU9CBjrdvO9FNPm7CAhoYGvRq1pgL+YFywfPCueBjE/ZtNU2YppdLXr5NBLw3NruqVlJ1LXs
UqUiEngyfux5k1u0+O0aPrg9beyjJCz9x6IuvVPHMyfbCKy3gxjAhP/uyAF0Llrpwe0tKm5FMj4l
tD63uQ86NNpH7vjRbd2Nc/LbP4XpVDCA3LE8SBP3hJfX40pcXG+3EJZvr08UnP/7K5qcjgXUhdxT
DVFBlL6d3g/RqVV8XMd6/JpBiHcjEEy/QTstt7j/d2oW3tUJSuagrk7S39mk7F1NpADg31fZqwSZ
pS2zugo+msFGUK5e5KPJ4/FKevvUBgLl/5pOUlEFgeT2ERjF+p92HkD72hb9Za277kPgtf25Kmm7
68gP9tr/fqyoEh/0O5jjtaiiQLkxYVvtzaYVq8WyzwKBpQTTTfa1GP5Zu6++/WV0vyz9py34h8lV
WkxXwhvAvjvkt7S0Q5ziQjakoS8+ZurKky2ZetNS0iJ7TZcus/GOcqtdHs3udFzRd/Z4qt/ek8Do
9F/v25Y3WQ6Faao+AZcdSvGxFX/22b5Py6sV6oD0WM4rbM8Q7ixuU4eL41YjrMElOkZrdjMKgUjX
PvYJQMFhkwaQXMpo7v54PHaTfS16x2lYKhtbxI0lHoiEODR4topHhlWpA7UgZipXmXsuWoPrj32O
1rIcOMjQsgsWAjb3w2P533WdbNyPTF/TYnkgqhig2oyqRvVO+M27BlJyFYozVXbuquaonI36jOk7
WhjzueOW7Kf8JtSPKr2UKOcx7+LV7+ekD/kmQN60XrWQTpYMxF3BPSOs9bla/8JLyimtt1aVyboW
zWmT0mGQqXtKHHqUAmrdzXxy812amBTsS/8NCL9RnM8Fck/ZBpFIxuNob0EeDOtVx2+tFp3LAi+t
vzjPQ5v375ep+7grFHToViO7fu67Ak6xMhWqKlijbthSOzSNW0vHqvVrlAyb4rbgNgBdpls22buO
iUxHbaEYk7kWl8svh3xEGT8M+i1xSdOgtdSLRmsx5EJ4J7Z+lWg+9cqdO70O2nJmHP+Xclx+QcId
0uEvNGeHfbOoxWc9ZYJOdu6eRNd8a+bxOyfFxgIxRI0O2ErsZhSW0y+/yDLF4Cs/rZN97PwtyIrJ
21pQCu6JEkncPZG2bOK6BaYKGkZbUi6mwWsxydd1sPw2XX7Vcj62EELhdHwvfLLREWcwr2O17Mbm
U592eCkA4e6TL8Qvqx/daEqmLT0nw4FWx2otXltDuWBAfvWSyKJPiZWHszWFatj4CYYjjg7X8iy+
eChAop6RuMNTutIqpN4z9aQVM+aog6q2tL4NM63jtmwuprUqAwLcOw2HFcBCsYuuijL/Pj+vziIr
CLZstXJg5tqgijOUB88qUFn4OLhMs3z/Qa+s++VYFo6H0olno1nurmYWOsABxyrLt4SkTJ/Q4tdj
feFbFuqcAVttdJ51J0ILwEX5VtOp6QNaZp0akH4rBucXQxl64E9T9/+DfVUx5mtRnOENtaQTzNtz
cpRD9y7vp8Nj75uWjRbC+bzY0suZe2JiigNaHqXa6XUdqhUk5dT0okH92h6A8OkiLkFHCp73xyM3
+FxHaZVtEVhtHeDuk0xXhjsukbhJTFuXE5N5LbkSr0H7y4xaRotGrY8+FSn4WjPH+pC19hZN0r98
0/9b22M6Cgv1DA/Qp9kHDW//U9ljhufw6mmWaooaVjwlnv3czMmTfWf846XTh8Rb9u1MOiQr8bCN
Ou3SP8sExCFZJbInF228T7PVZyHNFnrindPvu6fqKCye45Ri2ZV/HROr+HtKLfdqQ5Tu5fFK+LfS
/5Ybtfgus6wkysX0o8ge+auIXe7GxbIcg/7d7DhHQJIOQgRhAya/LkjxTiNi3/+cjx9rCcCZCzEc
9uXxWAzxpCO3CO1ryD0m/HksrO9ey36w9e99lrVNgFRWoLwBSLbU98N8rWOoBUaPTRvuH1TbBAp/
rgRSH+7IUxdZiNYiy8JONMe566M0/9WxjWfE+834jYnS8VtrajEQigNcPAbvOuvTvDwnWRmWSx0K
FTXzL4DuN7KKIfHqcC5pr51QS4M7KFMx4CeFasKZvJduFtrDFlu64figY7oGUZVs8Or8Br6iYzof
PVwO+e9ui8DDsJZ0VNea+QvYqO/mif80pfS5R8/04xk37Tw6nGv0vQ7IKDxcTlN3GNsrAf86UK4S
um2SfGntg1iKOB2+0WSLgsA0I/df+SrPl7xbWI4L/C3taFh074LyR4P3zGA4FPX58a8yzYe2D1io
GTarg09kwbsEUN3120hi0m+gvEzWtSTf4oGB2CCfgUDv96B5toMbW8+5++nx2E2hoYU3X9OBpCqd
TiVeMenohNn80jd96GQ8Gt01zpsfLWBajz9m+ilawBMvcDw2T+ktt5rIWcF246dPyn4iW0vX8AEd
+gWAKUQkK49ecT+NHEuUYdDMt6Ju0StZqo1fYVhROoBrTeXSLSual1SZx+P8VKivrarCAYlzi9rU
EII6kMttZ4Ch6zW93ZWp3BmQGSSMx3NgOGDoKK5idp1myZb01vRuCMqnkAo/DNqtvck08vtnX4Wb
pQqQ/eQwn7hH+tXZgimZNg5XC+NO8bHHc0Z6w2n65B3mc31unkjYRlm88+ila3cJL1dt3kqszuBH
EcR+8r0N4sdON61LPYa7oG7xoJ/enOnT0H3N5jnM8jAX48aSdNy3M5xOP6OIs6jCwweWk39CHeyE
YD6oaI3cCKn0EGx8x7R4tADOU+YGVtWnN7s413kHJo0oyDcOGm/zYFGmg7nutBDD4q3+ta7z70tX
/hV0FAxPMm785OvQW9Eyut+DYI55Nn14PC+G3U8Hd8l18DKe4PeMdH3O+j6WJAuX/smhL17+fZyd
ONt5m9VxXrRUeWEllF6twvmWussSQlZsX0si0/W+OPcLxwaJ2E3KBOT/49ni+7qCmM5Y4wuaj4rB
NF0/2NaLbDaSpmGj0KFd/+bltWxS1ECWmFbOeRq2DmGGVapz1XgJBBeYLLJby8vQ/03HKnR/P14w
hpYSpot7id7LJpHBNg6Q40Gc5SmNedQv4RIPUXZkGxuGyTtaWlZEUuz/+AxbxbfRTZ9mtQUoNZnW
YthWQDanfExv2ezFLKGhbPZVb3VcVw3mMTF1mNI7QUFrf2Wr+/Wx2w1j1qFc01LnPEt9LMJMRhDS
iNMtLmuT5XuSf5WvCNrImhGPCLc+eN/TE+l2+uKeCV7brWYvlzNDmsXT0bEDI9BprbdIVkyD1pIs
AKNkXHOV3qzx5FrPbX567GbDyca5f+/VoFmbUXeukAFtTqzjINgHt7E+l00yxxVNPvnD8vT4Q6Yf
cE9jrz4kIezXNCNPb64KoK8uBTupqf6yz7iWbKe8y+e0adObJ9WKlhpVRwH6ah4bN2Tyf88nr0YO
mVLuKEhY3nw+4Xnin4R+WLAm/WCnZ7TorEZA/5IRJz+StV0o1/lTp7zD47G/6XVm69w8bLZkucyJ
vJZD1eGFt6p/r07ib7xavrnrwrq2ZRUUQguC9RLiOTy667dO/D3ey/YNXXMLJxNvQEci0TXyldKT
X3x/bPfNFc9sHeWmPOX4XdHIq7tOk/NtyLgqn+aEJ+ywJsvan1MIXxdnmbO22TcLOtitXCmVTSPl
dekilzzh249/imF2dZybgvIVAfmjvPbBaa6fvK2mQJNdbScb/NUrZwLXD/dSQOU+1zi6Ph6yYcno
yLay7qhbNZ28Fs5LDSZnILniYed61FFtfQHO8P7u57U8tvyaVwBfbqzGNzcBrBpt+wICMnfauemv
fQcOZPLDD4bQmWO5xQL29m0HH9C2MAVJcQbZpfKsZAd6ULDO5tHQfqrmT/YYhInlhwW6WV11Xpz2
y+O5ME2zFr5VAr5inO/Lc9DQF4skMlycbOuR3uQwLXwbr589LwvK85R8KJa44SKk0+dk+rlj7D7X
YW6V6qTqoBN0hljBD3RHP9Nmi/j37amA7Xvx8tWGv6S1pHZFS7C5kKec1ZHySGh55zn41uNgWVr8
0NkpoAGf+RY+/s2wwCe1MwlzKLIipEHO4Lpvre6wLJ/GffS8MH6fole/Z+3tpkk6GB/rD2MW1fY3
b1c3JUzff88r0xUdIBIJPsSz67YAevaXLps2doo392mYvq/aV6aXJWmmwofpJvnAxos7QF6gumbF
D6/ZuuiYvK4FNR5e8myEOs7Z5e+Zf3GKT9P4Yd/61MJZJK4bqASmuzUEMdiyC3MJr2gx2/VjmXbg
8T8HHj0GS3uaoWryeMgmb2gRi+478BBSmFbsSbnnKrnU1p6bn891/Bpf+NxyNN2eiYub35SEw7wL
rQPTWrCWeF6dO4JReyhqkVzgnvDnsT/e3B5hWYtJ4NYgIXVf235fPTf345OqNlxtMq1FpJ1V/rjO
aXUu3T/IWKedepgYtBaQ6G2mUM62MInkiy/Ogohw2dKyNY1ai8ia+BAzxOXmmqUgU8a5oAlzdxdJ
JQauxeLo+qJZFyyRNsvAczfzPipkv3GEf/sOD+taOGYJCkmQo5dX77Qc/Kg5ic/TNxVNMdRXUNaK
960YPTi7zO+5n1VnWgRh5pCwWbfOTW+WrfADtOAMiFAgasmrszwEl+qgzvP/cfYlW3LqTLdPpLVA
SCCmkF1VVmOX7Tq2J6zjDkTfCBA8/d157qQ+uZT8Kwc1qYFEhiIUUmjH3vfkCALajTvIf/e9v97L
/NBEpjVz4rZVehl/idk9DjbReKyO6ZF9cn6GR7qTh2FjL7BsMyZQbR3RwtKxajhnZfBrUelRoXSw
TlucELbhjajtBscZpwZrUHq/3ObUhf/WfGN53z3SwEZm1JZZwAHoHs4tOVTzXnU/mm86fLnuO5Z0
9xfFWDEmbu3jalCE5LVtx8iZSVRB5RMlyYdZbZVzLTFsQtfyuan9OsD522EswlVot47JxqZmM48R
wY7jrFM1YmgcCY5yYjEHEMzl7nmTt9hmIyOKMxC5BEC4477j/tBgf1VFFil6TukUiWFLd8i2V5ha
Z9MoCjfA+fJc9FF7V+3zQ7hnn1mk996+2Cz32U6ZJgWZICUN/Ak/hqKJ8AjSlb2/G8tY78s9yHGO
173KstwmsA2tIIuWDGGNPo2dKPUpoPIWpIUfmog2kkB8fBjr6gSwBU1eam/jUmtxIxPINpWZYJWb
9GdyYYoWaH4KIhI+1frG7zaimOpJ0p5W1cmtm8iD8Vdn65nQZm0j+bpgTJ+lbGDtYDdLAJ02tkyL
3/uX+d4chZu8mHUYXPLKVDzP3rDruq8CcieQFQ62iAht325Er+e5jLciL05V1+AZuDi72bTx+bah
jbClCw9WzYrixPBmulYPJNja7C+HvHeylglXc8D4SGipy1O2fJpX6A0M5TELvlXqTiqxX9Dpej2M
bPMY2ReE0L7DNXPPAae/i6EDL2YXgUTwUUOuC6QmsVP8e30mi61MKBuvVeiFxHPPpHQ/qyTPd7kM
trgTbINfft4bP/KmnA5Mhfmp87w4pDwu8mzjAGEb+uK6b4aeKxSn14Hkp6Xv414Xh4X1u+smsWwI
JnRtmQJPlYFfnOZFj/dprpaPjQC3S+bSad/robltrzRxaioJ0CYd8vzUZtOhmN0HCrq66z/BEsAm
Ki3gE+APs5+fxq56FjrUUSn1986LSZ5GYAP+eX0ai5uaPGHeFCiRrDk9h75C/DYH6jx7FzwSKz5z
34mwW2+siW25jZBOwmb1NAszbKLz57kNlh3V6xbrte1nGMfotvczHVQiO+WdeElEl8f1UMR+p93Y
HwF5bSv3BfCu03Wj2X6KEdt9ToMwEUl26oHwiPwumI7FyrbaiCzOa+LQ2mlitQ9+rJPS/r1QoEid
839YKPaNe9PLih+aADSq8560S5BBbyFLIo/X93qsttpJbccUE3nWs0ImWvvZCYWHIpp09cHVkIFr
PIK3kOE1zLsQzb0MGvSi3jkF/apY8OH6yljuPCYqjXi6TqfSSU9gJ4ySeZ+181mFZ799ZGsKYBcg
S7cxYcKIRur2eNKHMl3SU0ab5IWiffyfrCNqg6nV5gUX33uzO7KpDzoRMiwRLlnRkq97mbgLeMHy
uFTtxiZjcWRmZPCwqrya4B3spJJm3bNVsLs0VFtvApZ7lSmHhvK3B1lqJU951n/oSn+31uPn9tZr
m0k/Nso5VwQkJ6esYS/LWj7TVJ9p4W8cKm1fbwR5wwI/aIImOw19+YQCqxtpAWJV3TnRdV+1TGDC
0NKapHVRwjzUlc/juuwvrJ5LuVUMtWyJJgDN71qpepFnqA+vEc36aHXpWddL5JbHNZXROt4EifJD
E4cWhKmXOk4uT65fPaZje9A5KSLuydsOCiYYrW3Q7uuMHvzIpSIK6pxEYX5jEckkFSsIGZ0xdyTi
zLnz2/RnKf3P1xfYEl0mGq31dEYaN3DPvgtV8I6POi77/PX64DbvMUJ3TXWyokI6nEXaRWypPxYs
OzK5pUBi+3YjW+eqWsQ6qOHMUzQfdeMr8fKP17/csrOZKLSuylk5+Zl7nhzwY4Wi+j3MSNEQVIkJ
2WKrsHm/Eb1hqnxVUEyCF6Vn5VWnHt0pRJK44OvJXdcoB9XP9d9ju/2bkDS21lNSVBUO4E79pyvb
j0KfpqwFwYS37xL1WCf9aW7cfxIwCo6i+Ypa435jassymdC0SUpeJfPknj3C7mq8+C2T/+gGWcTL
x9X5IvImcpvsa1mkh1481IuKKyYj4h+uz2+b3jjCq7WdyIzi8Xka0iYSUAlGA5zc4mi0uLiJV1tX
WvOCNS6qQ+nvoBF3vJ/B/9T+vv7xFj80MWtAKbpL6bXuWQbFH837KAvSNRJlt5P+FqTTch4x8Wto
lA/y0ClxC2R8Atci6CKy5eh19aclTSO6dHeqlE9s2joH20xm7AoFW9Ki81x1nsiXRgZ7kX+R0CG9
bjDLlcREtTUzU50qxXCewueuHqMOV81ifp2LPzz/cX0Km0MZ5/ieObQOdTCcwdahC6CPNy5qlu3A
lF9DrxJxIUnpntXMk90ifMgy1HnkV5AcheAv2Xu1nzyQcvh20+8wQW6hO3QMah7q3C/60+pCRMjz
nS0lAss6mDi3kXSlyGqqztwP84hVQGZL/wm4rCjV9FQuN+Z1k7vMz6egnzpPnQMXdAZfnfE8gwPj
NgNdgvLN8Va4IDHuWxhoDU6jc6ZbPmoJAJO3zKe9ln6NoF4qt9m7jm5BQqrdO3gu3/h02xQX333z
6c1SpN3YcHUuAZ72nh19XrON64ttZY3wrXTQlJd6y7mS/3jVhLx+r/k9H8d4CG/Lvv8lsTdfj7Tu
Vy29LGqAuxnUMMmEtmL6DdxI+9uW1ohhr3eWDFQOwzkc9rP+2nT/3DaukdL7pREubWH3LGsipYLI
A33tTUP/BfDyAYsvcgw90nsk7J5u3CEs25mJ4iKs1rUDJpnzOoo9HbN9Wq0bO5pt6IsLvVlHEMW4
fsHxyetCTyFfXkLq3LaAJlmZC1RkgyMrksj8Tx1+mG7q+vBDE8iViq7L2Ipx0/ApV7+p3HqqvXjW
OzVdE8Q1OlAGrWTtnhMdnvyi/1qq6Tgt9V1XkDhLhg9JO++hHfrkVxmotUW3kRBta2CEa12P6Hoi
2Gwm2c4R9xs34o7+fN0nLXuBie5Kw7YIVCjUWaExFKe6RR6b+Z9Z4RFxi33cNoURqbyj6+SGFM9W
7Qewo8Sp91SkkBVqonn6df1X2ExkBG24Ll7eUfyKyfkZ6DHim7fO90cWJpxLTDmvC4KP94P+m0tB
MTV7W4Z5/2goTDhX63ueknWgzozyA69ButImWbT6XSSBu9jII7ZJjAjOmdPMDscPUNO5TcAMKuMi
PHbjn1ssL0wIl19ns58uoTp3UKWPvUCpSJfBhue/nwOFCeIax7btOwEDdbqJwp7t+vRrXjUbF/73
T82ocv3v3qZdsRaUjO65U+rVDbxdOjj36AXdpe564PR7TtTOB6fVdUO9HwXC5CnLVjmzEST/5zFw
PoZOtpuY8zQN/SfhoQNUtsfr09hMRv/3R/WNXMesQCRo9jNnz2H/w0k20ozlBvq3rmSY03JsO/cs
lmbf0ObOQYHHC8tdqFMAQYOvukcDMPOiMg+P2ltPap42rGcLQyPAezaVQDfCi3E7YAdndcNj6G2x
DFsGN0FgRUt76BdgcFe5TlR4/BsA71vnOMu6mzAwjieiolsbcpzq5DiM32shDwS06fo72Pw3Uqlt
jsv/32Rp9NuzgGjMURf1sUijwRMxCC4PviK70t3CytnWXxin6aRhWY6muPGcewAGsH22E3f5D9+N
mjt370DEd2Ox379GCRMqBqq0ZMWFfDwDtPSjDL73jvPQjmJXVCRe5/BuQZn/erTYVt7YArLJS/O1
wkzlVP9hyfAnCTeuZpY4/As1Ruci0ED8nCugZXIJBZswTrfEayx7ugkam5rB42RaxvMapicl0mlP
W/k1mbqo6m9i3/P/EqYEzyWtMgemoeyQ8k9J+5Fv0TjYbGMEczqmqNdnF+Eq/xfvAVcv9uu4EQqW
FTXhYl7l9kProzTheioGLm0PkvnbnMXEh+FuN4GZFhdiiIgfUCg+FsPWmdViEVODUuAFEW+6uC5V
kzxloNTVlTj07VbbviXTmfgwUbr+gnoobmPdVyd5yqrPfgPqj3/pcq6rs9AvN0WTiRTrJo/yqtS4
OoFbtD2XtJ79OxfVtXl32wRGuDZrlnXZZXFV2V52ufq19oLPt41tnLJXb1hAzgAbAT80xpwHc+TT
LQVQ2/rS/92g2wyqLV2FD28meU5WB4yG6wMaKTac3ja8ecKe56YF1hi1gnaIF8iYFXpG6/Bt77jC
BIRBNbqTyaXrJgnaSA7zLpi3ngYtX27CwOZ+4G2G1uez2yOndCVIAqcdfsltB0gTCrZ6iweuN3jk
0sqTzJInkfM7nTYfrvuM7euNvMtbkCbqFM8XziC+aQ2MdzvkfdQXeqsL0jaDkXLDNCQKECsUQ2sU
dhc8dv+3ren99R9g2S1NWrOSyTxZHHTh8bA/gkb3k6fIFqWkJYub2DCSM9JPed6fh87ftXyI8gV/
YbWv1f+X9AZBxsa+YLOSEbt1P6ZVPqOem3jJYfL6eKH5adbJhpVswxvR6wjQmIEMS509X+3HwTlo
CuZqQTfuIbZFMKI3hJpjyzjCqwP1CbSh0PHqbXy55WDoG5m2nwEYIQ2AwSqMHIftKjnsPa2OCwpE
rN7ALVomMZFhfts5ouhbdZbDy1x/CJMx6h3ou4HKbk23rk8WuMdfipShRqF4zssetfUiBmrvMec0
mpwfXsB2Mn/BLvJIljWawleptg6ilnOWKT8JmsuqH+sU2wcT50nP940kd632n7pmC69k8S0TQwbC
6nBoZnKpL4z7KW33yhv2bqsONwW4CR1zGi9RBFyL59RZfB5RnpVp7C2c3dJa7gsTPyZFXmqnQRV2
Ht0myjyZRfNWC7/NNEZUz9pvoEZYqnM4pTGX4bdJ4PWPJz+vm8a2uEZUL3PKllVieNKH6BkRUd1k
91nJYi9dNqxvOXdxI7JRoi7Y7OJMAU+KalfCOz/neRipbozTKYyAd4/wur71QnwxzN8FSmFymJEm
TQKyolySFp8KDgzS+OyCNiaFwFg203MGhXDxQNSy5224b4V4WsLbapTCRJMVXIxrnfvNY1s75xF8
19kSRNfXyeIGJopsRQLPFyf1zjUrD64eoZnhA3G5bmyRlt3XhJGNuYZEVBjSc17gWDYvUdhtrIfF
wUyUWDPMSUHy0jvzdXwQwol9KR9IxuIQ1HLXbWP7+IvN3lz8y7HpGmDDPPS5z0/hPNwn4jZIrmCX
Kd8MzfkU+F0jvbNU3Z8BPXjxNBe3frcR2kKhg00NhXfuwVjYj+5hqLceWWxVChMPBvKZpHPTpXkM
T8DRJ8dq3xz9ncrQwMD/D6woNrc0YpsUIqgIyNYeW/azLL/OLI/6TaI427oaeTsYoXDOFzmem159
4RDu7NMtonWLV5p4MGT+NWsnhTfjijx3WX9w2+EpGF6HRmxElMUyJiTMKQF2r0MFy3SPVQIWxW+d
//G6v9s+3jhwOzMXc9AOKAjzoIlWukSkCB47kpxwk4ivz2GxvYkDS9S6LrrJxnPfA8gy5MUaOdlN
LLm+MHFgvOMU2OGpeQQP4D0ekONRe89ld2O6N7FgKgNMXExt8zg1z4Hzedoq/VmOeCYdGc3hME0L
f1xK9yTZeZ2gyQyR1579H9gRbYtrJOQgX2rFFngmiNueaR7EogarwTo8hWSrxcZyJzFBYU4TNjmU
2FB5omqv/T4G/SKy4WsgT0K91vy2e6EpNknronBdhr2ha16nLHK8n+ImfU9fmCiwmrnrJJO0ecwA
CGj383S87vW287WJ8fJwFpq4R+pHHi3xuhui9dyeAjRYtsetQ8J/uJR3Digm75gzYMtfVsxBj+uB
7uWe7IdDF2cH/sKicecf+scyRmvkvj3eeHf7C901BVnuonPoscQFumUnlrWxym4rL5jYLq46ngWu
i3CbP61tH2nncUk3CsjvbkOcmyGXDYqW5TIxyCWtse+Mj/7ANtb63WjG0EagKRq6fq9n8lCW+nfh
VvdZL8+imX/0yovY5tXG9guMDNk4vpepcWbHtKzuwAK/L7ONNPBuhsEPMNIjTtR0oNPIjv4k46zB
6/skdlqTWxIY52aMZZdnuqIu2LFgw73GVTlfAfIJut31ULN8vRlpowt59YKUaPhWyU5Ld794e6/6
9/rgFqObIVZUy1iBk4sdwZ61m9PfethquHh374RVLtv2mwNhMnTVsuiFPIxQD4ydyTmIYD7PEg33
cxiLyv2nKofDbb/iYro3c9XoOM4TjgV2miVqpLOr5RY9pc36F8O9GVqQcUCzLrwSZfaTcqH6PYvv
ZRhuLK7N/sbJVlGJd76yIA95Og0gk62n0xTWNw5uBG6Zd31eggL7qAIwfvXpMkVetoVvsa2vEa5B
CamilazkwVXlPsuOdPmqyyyqxiUegUpwP11fWsvmY2IkmQOa37QHh2PiPgfV+q0Z8TrWau+1r6ru
wLtg603FshImOHLqqQbJxEQeqrAlkQ4XZw8NE7VxSrS4kYmOpBkl4PRwkgft1/N+yYePFeRzdoUX
3FIV5NyERRbKgWgvXZIHzpePUAaLqXRebloCU9DV72YNaoMsfXTDjB9qUj8PJXb+fE7n2O+F/8zn
m5768CuMQJ5FX/qdrLAI01xFC4c2QTnSL9Rvb4JvY4bL8r+J597x+1zVbfoYrmhZ5OsfJ1vyCK2Z
Ny60EdAyd3tHpXX6SNFZdpApKpogIuR7P0ef1G3rYYT1MpO1bPWYPjag2YxK34sySu9Tzk9plx2y
zNuYx+azRoQ7xVgnAJWmjzOkRoRb78aieaZso9xhG91IygOZ614tefqoS/efOmUHAEjiqnQ2Di2W
4U3wZM+gR9nKmjw4fo7CcpiVR0d5vwWjN70icG7CKBlZ0wlJJ31Ei+2zG/zyQ/2VjXTD+JZ9z6TE
mzM5ySwr0sdW8VPXdfekFHflMtxBKeFfXEw2prHseiaqMljr1emnhh27YN4xEAgA6n5bJJjASo+U
BRBMHRaYyA9i7Q8JlM74uny+HgXvXv9gfiOQvQAvXZ2HQFOrivM5qlHHXPx9svl+b/MgI5Lddu6S
avawU1QqjVld0KiEClzWlhsuasmgJpZSJHp2l5qRB3CM4MULrY6p+FjP4tyx9OAU82FYt641tmU2
QrkO6drzwccxY6r3HFBTN9gSW7atgxHHvKsKkTNOHgBIAMzBP+MmG+eyOdSbZYr3V4KZoMqkn1nn
zQ4E0Oqg2FMPzIVB3U37wFVbtES2KS5r9CYtQNalps3isSPxQb+/LlD98mf1VaVka9e2zXAJ9Dcz
jIFIuHQ5O9ZN8m1lQQJiHBSk6iz/c0tAMBNa2eBqENLLQoQtjmB9PNcPHjoTVbGB53vfh5iJrmTr
kOUqBWevJwFkaSS6+jr0WO6uf71t9Mv/35gHGifJSCYcJ8mSfMom+lw1W2BAm+WNQM45Xq3XEJmm
k3kOs2Q8dvNW7yho7TZC+f0gYKGRkqc5mPSiHfLQcF3tSCVOgV73pC35UXZyg6XWZiIjiHnY6CHU
2C+WtHxKUzRvgp/oNusbQazlNDA/dcnDsLb3S+6c+/D1ppFNsKRKBOkGjo9mPnmlbsN2ipGbmpU5
M8GSXjF3WUr8AFD37NOY9P82AXA+c3vLayWGN0K2a1Mw7LhO+hgs9Yvnjb+m0n25bhaLw5jYyMGp
SdXmCNZZDDHL+zu8LO5E0nwKB7KxH1jc3oRFKjS0ymHE11+0dqcPqTdEU/L7+ufbxjaiNV9kD/0j
7AU+zfgub7uP/arkE57e+P76DBZnNwGRrUzzIFxQPqBFFh5CUFA++kzc1umFpTUCljTBMKUzxe01
fRjT4VVOxY/bPtyIUq+ewI2So1rmKi/cQWBQPecZ9Xe3jW4EauOtzTwOCCdScve+hxbUHfp5cO++
Pvy7L9CcmXBIf0qDZYaQ6bHqZeywKUrVIQmS45RVd8Wqo1D+lEDXXp/MssQmQDJNprLLV0y2au++
HKevbdBsYExsQxuR6050XnxSpY8+WB7ztYy9Sm2sgMX1TXAkaMhLxoecPAi/PJbByySnf9phi1TQ
9uGXWd+kwRJUCJMaJKpm3vAxFSAUCGvvtpIcMznzFAFUQciUHrlT/lpcugPZ3E7MzucuTCLq0mPi
bPWY2axk5Fy5qqSvFINWHrRBff15lgBM6I+3OY4RvAlM0gQZJK29UMg/BU/7C4nVWm0M//7bBqLA
CGG1ZrNcUr9/YJkC4y2Pq649pOTJpV9cXXx0MhFNMwogKEowbyPXWBKCCZqsp7Kthz6jxwVt8f9O
OJ+gxUqziGTFLwekxBsBbvEvE0C5MFLV3twE5wz41SNKXiBAxeEl/X3TypgAyuRCdxogkZ4XQfyn
yq3W8wqs8qfro1tsZDLqVQnjmmjoV5Il/SSH16AQe2jRPqTplnksQj7M1ITltF5mQej0oPBAn+MN
SE4vE3DWzRcKFj+F8rJPftTJr+s/yLYaRrSHoILqmrxjD7psDtVSfZRDt7EDXna6v97OODPhlDn0
Y7wZvL8PrfNAJ+dYeDOAJHGfst2qm8P173//Bst8I8qLVI0BKTFJQfoz8HUcj1pLPX5tpy9OEXs1
27h62OYxAr5lqEIl68we0M2zm+l3gbZgSNftgJSJWF/HXa1313+RbUWM0M9LPOC3gcseak2CSHp9
G7F0ixjDkl19I3kLoJBcKKKxh2b+HvTVaWXrXlRenJEVh5CnhX4JAbi8/kMssWKiLEXutH07evxh
5VkU5HXcgB24a+/lraYy1WR9TVOIV6OmU0i178a+iy/t87etgwmlLAMecFzJ+YMgxcexh4TcFNAt
nKbFnUwQJasdWa59wB8g1x4r1sSVEr8y0K9gH0xT53Gtt3gdLe5k4ilbdyxqPSzsYe0hugTN7yWu
100NCtvvuMz65rDAXCKS2Q/Ygzs3u8o/eNm31ncOin/10uex2sKc2lzJiPJwrVVdU2i5twk0dRt6
aGsd9U111zJ3Iy1ZjgumBqyb8tZlaQK5Zs+J0v4Lz0OAsv+9Hgq2RTBi2msdOSgpEAro75HVnEZj
Pn2+bWwjpNeq8R3hIMwYrWZooqTqmPbEj6+PbjGLCZPMPK6BcYHl5+pPOb9eSNDT5ef1sS1WMXGS
3sjHRtQI35DpnRtAblKrjbcoi8OYGMm5WapJEUKPZRMeFFB13Vw+89Q94O6ykXlsidpES7Zoxm3G
EYtK3F+e86lUXSTELsl+FuBnbfSnOi/jYVNO3PaLjETdJ0nbUh967mCf+qTm+VTJ/HMrP1K+1ZNp
W2ojludRZaIkiADdotrcNM03UQZgd9Pdn+vrbTvVmrR6lT8xX8+p/8DYvBv0v+CdARI/HkgW9SVg
d823YnnN5o9hcpOoBmcmtDJpOZ77C58/lFD4iYN+lXte1jemCJNpb2CNprII+cOYs7jOoVS2so24
s8WGEdVFMk1s7jUk3lnmR6xufk8+QAzXF8IyuImoLGWzOiPDk1qfehPIof36ReV1vzG6xVNNNGXD
Qe42hQ62jPoXqMuLTMZJWESdu7GZ2sY3btZQ3gqdOvC84+TsKBkiNe9mSIQXW1ImNutc5n2T0wCz
B/N64eL7w3mHnu29dH7cZncjhltds3mWsIwzyIP0lqfMnQ7Xh7YEr4mj9NHYFZbpgAupanZ0Sj47
oBvz6XSjzb3/tYnToq62dhQes4KIHt3MWYWbaO5FiT9sXD9tZjdO2GO60FSoMDiPCwmfaUZoHYGF
1X29biDb8EYKxkNav7QBbI9qyUGp8aDI1gumzSGNWA0YtGN7gljN1erERUB2QZ59JYF/Sv0tRRnL
55sIryIVlWwcLEDIxuOY0ngqtlj6La5joruqtGJjW6KEnfvr8yAQqmvtffO0/+0my5sAL9/pHLqC
9uuowAmc6xjErbvbRjYiNZkckowBh1GAOHTL4I6Xwf62oY1QbdZZgx/Z945LDrleeeSzc7o+ss3c
lxV+s73UdbV2IOxEgbML0PFSRaO/3qXuFgOJzVGMSE1HTkccS7wjldlXBz0LIObfAlXbxjZCVLmi
L0bVeEd4yT5MdOziRfq6VWxDG+EJrOvUpT2GrrrXdB12k3uTkgxnJnxr8EvqN06NTZeSz4Oss6h2
tnCXlq82EVtrUiRpQLDrrn24q8h4GthWFrUNfblxvXGTAJQoy4pulmPHoKw8d063c11xvG7t9zVq
ODOxWm0hx14pDfXTkMl1OaGpr61TMPmORH/Jezm5wy5bKuKcWIGesB/+0mu3PMil9KunMQzHaldN
LUmdWLSVBgdQ2WZr+SkHxmjobyvOm6AvIZSUiS+d38HseX68cBTod+C7TW5q5YYRjBiHjuc8dULK
P2tR5MsrDxZKd3XbZvXr7ErwIV43tiXgTbxX4Gg+DQHP/ixhM+zloucvVQo0ZEpo+uv6FDZnMYI+
0W6j5qEI/vROnR0KovtHWtF+f9voRtjzfOkSaAMGfwAXQQlBVXw/qmHZ2A9t325EPnXcUM0hWtHB
Y1PQD+hewZGrwgvETVIiWGYjPbu5Owo8QmICfwBwuS7n01Bn08bqWj7fRHm1uUjaLMwasJYOnrwP
i7H/1BQk2TjX/eeM71RR/8J40VKSUVOwRwTiXy5fWj3HHXQI3LL+nnFHRVkyfvYhUNCor6hQRiHh
u3DgdM9TbHloNb7JB0wwWNB2F4w5wx7RpuVubOtd7W4BnC1FSRMBRptGsRAkZfAA+c/SNjFNFlTy
0kM7j1ES/khlBpXI8rZMY4LCZprhUWDCYTkqsyrmld4FxdbYllA3EWHof/NKifSVRqQHK3cQ8fzY
BxsnWMsx09RNxWv0mIQTweBSfArYs1fJCFBCoIRvW2IjzLvecYEWSTA+d9aYzCuI3bYU2S1vAY4R
5OXgJMUaJBCZEtMYSf1Fauc49F/TpoFox5ZChC0WjUhfdFm7hF1myVT1hSX5B8/dor5730k9EwHm
OQ1qjl2Jd+4+vBclkAzePvA/1l4VJ6j8uL852Spa2KYyUj+Rk1fiCRYnFZ45kR44mOTcmI+/KpZE
gKJFOnucVbKx/76/NJ6pl0qbYqC1X6ZZlNTuvmqqSGTQ5vI/5El1oHqrt9hSLvNMcNjqOrz0qMof
SSmPJSNxH9IooHqf072Ao9VOW0eajee6FxuhfjHY33unZ+LF1rRPMiel+aPIh8e6XPYZSX42vg+g
L4ubWX5O5Vb/h/XnXXzyzXmtHDruOFIOWeQ5ftQH5JB7H0TPoqEg6KTnh8Z1Y433Wrfe6p10L+n9
vd9npH2lBsdN8GAEHszmYwsqO08s0Uiegs4/VGGGslEbhfycgMlLta8D96I5HzeOkDa3MXYLZ2az
rwVb8LQzuP6rcipvJ8Ne7fthWjS05PDaR5tx3vDS93dWzxRrlcMqOakCTOev01fqJPdJyj/XVbhR
fbD9HGPr0KJkQzAnGD8r+3uR4UVmSI9U6H0F/CV67jcQdJZ5TDAaaVWdC5BbYSNEn2ip9Y7naj+H
4jvBiyIXW1uhbR5jDykyrevG9TDPskyPHG+h7SIfu8R51HMQpU54vJ40bPNc/v/W7ddhaUg1YZ4e
vEjf27yROJqQ7Glxi3LnD4X/RNkmoaNtNuPC3xLRKjBvY7a0r/ZeApnawTtBUO++1oCbZvLz9V/1
fiLxTOBaOdbL0HcX56ZuxY/zCqRp0NYbBZH3E7knjK1iCZEwhrBaEbbqciolISRm+11GuIoaPMhe
/w2WLGLC1+ScsLobZY99vcGj2YjXCVC0rk0dA5u069dun60fiUg39lqbyYz9IPGkDL28aR+Xbxq6
PLeV2D1hHBw8TUoAtDBssF++idtacDxTAjaEb0IklADLB4yWitGS9j1r1jVem3Yr99gSgglkmxys
MlmY8+L403dw9++GsNtNKRRglkz+yAYJDq5sL5z6KHi+JfBmWQUT0DZnAiik0XVe+nUGPWznv7qi
yXbXPcqyB5ucf5D36vUaeM5L5XplxHl757Hhg26aDY+1fbwR3bRrGegAHOeFo9k3Ejk048Z63Ugg
lrOASfVH1YSNfM2dl7DHVUK1464J5D0d8yoOC7HGKJvtRs+5iaeMg9Lpf/dFFySdNV0H56WhA8Tp
ctql8jDWIvx8fS2s7mXkfq447YSanRfd/z/mvqw5bhzL+q901Ds9BAgC5MR0P3BJZqaUqV2y9cKQ
ZAvcN5AEyV//HarcX1tZtjXTMQ9ToYoqKReCBHBxl3PPcXsPOkzan2QGBESTHWNF4FItr25TGhGx
mtEjy0ctWb+apJN9zsAXF5t6jM+rRH5J3dn2YI//vaSXdQp7o5VJ23zQ7vnsQo7M6hd7qxfb+OCs
+tXQT854k+GZ5byKzwU0KCOkGYrnrmiWD+BOv/j2U1xbjYILKXoNtYwBzDl5g/4Hqf89dLx1imqz
XbRqygZfXk/tHGW87ELufkSw8quRn5zhS8rdFHqG+HKeknO3rdiX3K7UB2m8X63UU0BbN7dSZY2K
z53KfbbmMuhs6wD5oXtLuDeUz1fxkF23lXM30eKjhfQLU3VKE8h5krs5teLzcbb2tE2hexujB29y
v/1++/3qka1//8HtqQ3L0JPV2Q8yboELGuabFFD6q99/+S9M1SmmrUJvnYqzUt40Of5z1+RG624m
GdszKhxp3yR3rDE7Ftp2bpDJR/f/pC5/f+lfPLfTMqLZFaNeSGxfD/K2X0CJV732H9KX/+rLT0yW
Vo0uE7vm16PMAhQrN5VrQ2pj+MDC/2JOTkkiWsdIxtRK+PUArGwZJ/ss+Z79+o+X6T/lt/ryz5hK
/eO/8PtL3cxdKpP+5Nd/XDTfqpu++/atPzw1/7V+9P+/9f0H/3FIX7pa1a/96bvefQjf//36wVP/
9O4XEEumkGAdvnXz9Tc1FP3bBTDS9Z3/3Rf/9u3tW27n5tvf/3iph6pfv02mdfXH95d2X//+h72y
Bv3Hj9///cXjU4nPeWn3t9snnRZ/+cy3J9X//Q+LfTKF63CTO4LatrOC/fS3t1esT4TjH+FaDrUo
W9WRKpBAJX//g9JPUDJHftcUFoNjslYeVQ2YCV4in/A9eBEeH4M+PIqG/xzbu1n616z9rRrKyzqt
evX3P04AJ4JawOqh8UwAdWDjG089F+bYOXUgueAV7qjIc4z3aPDF5G73GjdW0oLmMwFsWKIrK+9J
49uSTRKpTt1r7vo2JIol4ne52NdvD/F/bz39H1wpZLVHv14ph6eif/pxlby9/89VQtgnW4BDymVM
mJSwNfL5c5XgFeJYzHapgxZBYq2NTt9XicU/mVg5JhYBhfP3Fvp/XyWW/ckxObVdAnYPrCFATf4H
q8R647L6Vx4F32+6DkpJTDhM2KZ9mgoztSwNmYNPFul8v29Hn4KAkE+B4jq0l/bIVOdPzksGIlUY
ZfjxD0XyQq0r21QeAUOhCVFgiCZGTVoERE0bvWQeCnd+Z94XdX62OMmuHoXP9lN8VzPmgRySXC20
953hCYKsTe5Xw5MoX81+H19WxqU9+269L26lzbzY9lHNRXo/JItfinPXvM7KiyW+mOuvS9N4Y4WE
E/qDQZtansHb4zOSko2XOdyLyd2ktty9ZDyYhOsRd9rwWPrzCKJ3gH87VBmZI0Oe7hxANjtg/IwS
gu7Z4Jl+Ua5YsFW28rIBk8DElee0nZ9meaCnebM+nsSYAqem3tyAMGHMt3Gu9lWZR6mBWwCPlJbb
9cjPzXKTGuAcKj87+bPfmpaf4jlzJ/bquIP4XufnleFJGyOawa0MDoyVL60RBzTQBzElXpxngYO2
1dTWvqlvnCILbIx7ivVGU3Fm1cmuLACNcOVmTPOINHJT1skZOAnAITt7Kv5GIHnlMo3bX3bVnCMe
s/xGJpshySKABoNcKtxC6+fpy9CeS7RZDH002h4f3YAsaFSo0ebh28LwhiL3Bji+rUKF3cUgZB7F
S+et4zTse5gP8F9cQaHYRuqlTXw7nBUBQPBumO/pNuNHmT7W5r5WT2KAWJnT+ikhniXANFzfd2tv
qOHB/AQlvbeRba7JPcZUgSk4rqF13d6vo0SN0puN1i8TJA7ki8EMz84V4v1pA0JB38LnlgLC3gn1
+pRE5ZQFNHvEqupsHdA6C1LW+hQLNbeIb7iXXTOGbJo83vsStzK1L+tfXNvwSlAVrbLX0DPccPoy
wmImkAzSBvVb47lciKen+wpMrUbWezplmL19qZbITkF4h2EVmBY1ZEGS50HMY4+lOpxcAlYEI2gz
6Vfo/W/KLasdr+sea5D79S8kQV8iUhcdmDE6LC+NgtbimpD6lb5pTgHImlDKpz7yXCFLrrmKjNoM
jPHL1Jv+kBmbRjkeNb/0ak86TMqCxYOVu6TKrycZoFMkcKTtOXrBXi99ye+bjPor+76BmRgSjCor
ArN5Gfoj0P8emAq83Nm53X3OM080MuywBorS8MSkw5an0NWORpAYtTTznMby5TAF/YibhNrzHFOf
Qns5T3P4v1OwkCmo2ylYn5nGWll/T3v8br00GCxfIAOONrfWyAI0ZAUF2CzBIIW8CizKhNf1FLB1
rYhLDpX4wSBetig/2UMfG8plhyR7+cGIfz9SfzxC3wLWv9hG26SUWsJk5mn8bAkwuyV9Oni0eFV1
FywXLrSdisLycxylcVxEWPUgxEHIvt6ZA8Z7iq1mBMTZMVH6zTJtZsz4aJKdRggTVA6MSbMZLbIZ
JPMaIFUyMw9sBXq1Jo+c6bIztw0Ig/puXf6tv5i551bEK+aXdZNN09seUPWVaV7GAoqpzPRmh3hM
516ZvBTYQI55z0RUUst3MfNtioc43Mdg9UbbnxebLyz7Um5iXI3zfVvWge5euvZKTdQzspfYybwa
zzqdIXdjc4/zC5Vcl/3s2x+RK55Ud7+fPD883ZPUxyDmMq8Znu5S3OXTbZsLv7RA+YA9KjLlmUYK
Ct5Xix2N7DhDnG5mcwCghZ224e/n+Q2deTrPzKJgRhaMMhy47yObCtJ3DqAEmOcah92mIecWVvuc
+Mzc4cHZ7qZt/T7e187R7YN4Dlp1qeJQttRD5y1yQYJHnAX5ECnzzKiCovNocwXalnLyuvalsc9a
Y2ek+HkAhDPnqWfybWMOnjF8IHv2Pkn89kxdkwITJ9a7cU5xbVaGvJ/pFINXsg1kWYYedWuT+4s4
r8lHceb7JOs/r2VxsXq4jJwWtzpSuEkylYOnofVToKQZFONmGCIbeaxnVFR/P0nuG6Xnu1kicIRM
Dl/J5Mwmp/qp2jEng8YJelJgb5aM7kSMbZXkUd6Q3USxA8m8yacXarSfDSNwcWZoww2N6V7rwR+k
DAFd9juHHAk0WObcwjmSnFEyHFYrXykKHez8XmaNPxnNs2QPZrl10+Qus7KowibXaf8VBc9dnNx2
ab9bXOoTRX2NLLwsqbeOoiiyS+XogwZlM6sgcmYH1gy1XRiL6YoN4WI+tYtE286LTjpfsJ2Jw3V1
IwyRI/nXeaqFXskZfnC8HsD5H+r5fCytnZzjLbjVA0aUJwAT68rcA58+lEQvrfE6tspIGV9KRnZG
Ymx77Pm5fQF4dU+LLUyoj5XiZfEUlOKSIkeTjjpYT94Uw16PBwrIux5xKzFB7QylO9yt1LcUTMLx
vTngoG1yLwfMaz1PYPJWr8HEZ4x1c3TSL+zMWw19F3f74VlACRYY0CzhwTg/jD06UQE86DVFDTei
OPyYkXn9MHnM+BoV/YNqL/tlI8dmk4EzqBJj2OCQkPB75moDcQJvVq03QOhuBF22u3xj+aWB9F5c
AQrQw4UBhoLkj+t9rQdKWT8sDA+pPSxA1zvwIEkaDAYmlXxxeOuvY25x5s1pjvvMo7FNA3YxzK3P
ExEC+eX1zj6XcIBrfFlGvcQ2fKRSKuvtmBwmw2t7ubPS8sFuuy2x9KHWu2wGTAsi54kCXzcztly0
PhQpMbZgGB6tMfEJGBuLnMApScJawlkUwo9VNNVbyDt4ExTMVDqjVaOIsnoMLdniCUemPURLeb4I
uZE4VkYcmgzIRo4OIIdDA3CEq7rHcZlCw3Y9l0NncX2VP6nEBlF6DqTyPYll2NTfBtxFDG+TT+dS
gbwTx7WlM/g4WdDkeWRUkKXGpllPJLt8yUeodxX34HVHdLgKETR+jP655qrNUkyFAkU91mImb3Ng
DEf7bHSyIJNy1zfytiAUwtpYEMb9PDDsq+uRTOdNDi01ezz0Er5BBSSBetHOM4V3TQzpK/tcOOfo
kvZTuLXOswUQTEVuq0F56xUc+NRY+DUGN417t9zUal7XMpQTgtHEiSXzYJY4ygQ+rParHRg1jWQy
hQaj0ZD1W9Cpbaz5YXVF4N24cg7WXZkqAH/BW9/gyLPaG6wAr6m3hoWj2bMaVNxwHEJ3DNR6FAEB
3SXuJYJuf7UXopUh3KJaAEuD02qwSWDDCJruttPttiw7pHLlm3/bYbnMq1c93Zb98xpECGTH1xij
a3Uo6Ete0LdRVBnxmvElBlQzzyTYJq8G9bI6URp63nSDgr4HBTEPyKugBgVZIhIU98dQLY95Or05
xZwbQQ5wTF96DAipqQ6qUnpJ81KphyZvtlSHidVtKeSOM3cKeU8gc59eovsy4rif0QgWO/WUG47E
wuYqooTkgUoKv1PxtrVvHHD7p8N92R43WUq89dU1slBJExhFhRAmsMYxKDjUajFfU/M9sMBqWEMH
F6eoi4XGOBxYB86cMjxGr+wYniU3wG3z1YjHkHx2C2zC/ioF1raDkRbP6zO3mhZB1ktXwe7Dz3T1
GI4Q7SrybrtGVAMpLoRAPNfOOIzQId7afuEGTZFHw9T6rSwRZyJiIUMIJZWLvJNRDSvWOY/x8Fin
HF66z9ewt3ss4tQfuxrpkXKLafUmfT9kd8gKppUNP7+GuGcR6GEOGozBHEeviAO71LAboDntlqBf
ZUe8rgkE8TPgndd/p7IJjZ5Fk3UY4EFCw6BYBt+aUr9tqsumT/3aiMOYarg9tk+z3Cf9AsU+qMSa
W0Wu2nwfJ9umuHWhgpY8o2AqrCiOH1P7JU2Zh8QlPOJ1rkEjEfGbokO3HXv952DrvPLc/poYl7ku
grbP/BRYDae2EVfgLKFRW4ChR9tw8uaItQVmUXuxCjprDuIq81sbpEProWtGNXk183NJKn/gnde2
h7HQG3gZAF6CCs+j4gFi4B3JNqzPPVPxQ5U8j3i06Z0z3MKySoAGBwqsDaUR8K3pt8QG+CY/M+Wt
Zmj5V+CVVoikyiDu72rrdsqeDJhnnAAxtg+C1f48B77JBoaqs5egFedVcdtOoewveB6k4zZOdjnZ
u8uxry9mWEAVrE7QOmXLcC/Cvu59tN0FjKISnUJF0jl3Y3828SiWjdBPrl0ENWhMc7qxkwaH3uij
D8GrB9vLDLKv0B0juh0BXJPm7p0h24tlqjzI0wdI7aBybkauiT6Llvsp6sEuuvA6SP2u+Y7WsL3c
xh0gr5ZY7m0uy4C4YzhjT9mpEbIKGwnmjxTqwkWFjhSPDRx/UOIbKtnrZFuDNCAzUB90zpG224gO
Qgsd9xlmpAlygrR89KYb2q0LCJzNGtJqYoBFzWEFziZDIbbTMLegFwF3GyjC4+XBprcVZd56/9gH
bPwi6N0MTFIxpD60BLgMwIgXTqAkoZASz8fMn9Gly+PBd9GqQgcdDlkNRF4PLa4YBF4U7kEXOLkK
F5ddoRUdaCrkZWAky+y8Lx9AeodskutRLsPYwOkACdi2wLaqx43oYargNzLS+8Id4TXgbwCEkeJm
vXCHULQFiVRSql1Ji9ByYgD2bofpdUAOxCw+K6vcJXBecixvCXuo8leyfC7rrWXdGuboDQBwM+NW
d5lP6atFR69KpWctRliAQj5H5VXZr+tCAQImIPHrpG81dJzKElzbbPCFisw282v+ulgjQFuj18DO
dZPtr/8PdEu45dzy8Do3e39W8LzTx8qsPAbgVZdon8ymV5DHarb9WGJNdJDkhHNUjnGYIdXACN5m
rYNZAhMUdF2aIFOVetOS+tYwenaMAcfM00CedwAUUtqEPEne3l8gXQPtbj9rCo9ht4k+dAqgrVF4
6k0G1xTLLknDuRiwAQA5zQYfNIFbPWKggKxkQGSksHYGrEOibYRdj/MAdnF4j6uRMISNgZ+3HPsO
3Bjdat7dYQNaiGgS01WJ2H19GxC4fuoMft8zz6zGTV0Z4YA2+NGEE8aSaOnkNVPFhvPqcV5g6GO4
xj3IZF/BOHpQyEqlSB5k5bwBXSRMAA6LmZ673UVRoGEE0b7lTBv4KGiGw5bIwwJ5tcUytpXSIQo4
O8NOzqBK6UMOKCTjwU2y+xEiMWm2WfL5bOjkbknNR2BEYNV1mM1ZsOY7ens4VPDH1HLNc9dzcJyN
Ehkn5PdSdq/KbLM6vWvaUFm9Z8LP6+sr2eAdjES6ibeWSDar45krHMXTtFnTPlWebkqc5qBLDApj
CbUFPyMdAk2eOhtbHnyVYArYJnAqcWR72kkDLGW+nGE5mGJr6yR4y0FO/T5Hj6IiyIDAS0stElV9
UMRJ0HJsxyz2eoI+iTMLa3rWL9l6nu7GAnOQfFWTuRN9jJNSh9BARELXPOfj/bJ0R7dMNqvPnkA1
4esiXpSknoks4epkoRt22y955KriwtDdUVtqt/RtlMjs3gIXwJAYQVml/0ZR4LYu8XNaN3pXa/pl
dendu6Jv9VrBUadf9X+xsLBGzb8uLERDWn17MuCHqqfhXYFh/dyfBQaDWJ84akkI7DmqAsJdq/B/
VhgMwj8JglSAaXHEY0IIlDG+lxgI/cQdTi2QE6J4BdgBUEbfSwzE/ORwhhKUTVGZcPCG/0mJYU3j
/Ctsd0yXcg72ek44cVAoO6XIBxE2JSCmPOixjlpIDVfmlYMUj6PTDzIE72ug3y+EK1nUtIhgp53J
BD5dMUBzoaqRlxnc7sXmxgc4h/fplX9eApU9PGxU/E4bH+as7cuurA+qZ8+1Cw+7YNdpbTzIrAp6
R0U/zPVP8o/M+tn1OHVQCmI2J5il94mpvO0FupPqw9xCLgS1BgSA4RAr8zNhubFRNvwy2+o1juzB
/QLyomFLBYN2OCeqhFwWA6c5bcz8QalmuEJ3CVbaPCB3Dmz1RrTUheUZYy8xU9RtnKHbc5nMA9jH
7CIslnG+YUNV3bYUPHxZkmY3xsRaesXIWFVbc1568ZxnvZnvwQqqZVC6oAf1ljhxh13pStgQ4Ood
606xoinOBW2Ka7gV4KtJWANIOWFtCT9fNfOzBtR19krbVc8mLdpdkXBIwrKC9f4QQzTTtwhHFw6o
emqFBt/aPuZ5bH8ZEFAgITCwXV+laM6aLQNuc7WEZVw14VzCsW3i2jwSLL3MM1LhRigk2PdC2elL
Wcv6aJs126elauAQo7jVx00NxFKr0GFtCHxynBbyGdyPKc5Ng6G0Ppaq0r6d1+62nO3MWH1uaIfM
aUIv2wbJ/r4055deg7oDrqpRPi6aZqY/klwEgH703Euz0t0unOqLxm556RFgCB2/ycvqwFO7PU8t
OFUlSDIPOMz5fbuMQC868whUVSH1ecYJ3WQlSw8uynmvdTzOeyCQl8+K9jxwbVWVG+KCOwfrqb8d
RlldZUM6vhgd9OW8Qlbllzzl1rE0BPuSlEYNwL2K00fs0dhPWwGBzzIdF+lPmTsMnjtZwxZYj7bv
/KJzCp4f2QiR9M4ToBFX2wEBqTijmqZsz+ME+W7wUJnjTcokOhIELQmosbmTjYECMBv9GyPqS74w
rMEByskqbsrakdM2GVHK9mZ3wkLk4LFotnlWrMR31ehEVqyQP8r0BB+qHwer9ErwgZVoylp4Gsie
8cIbl7xaMH9St15TscRfoJh5XeZm6pd5Z0SOqLrLYqXgFarifuPk5L51i/aGgkzfyzs4AiqdQMUG
rSj4tKW1Acm3+9We2u6mMXpz3zaL4+V56t5JGZPxzgB55ACWtdmz0j6NjK4+m9tCB5B+KXyWNxdm
S47TlC+RwHOD521i/4LYCLk/jtgKEolelyLzuKAIRCdlBoIDrUq6oruOl1ldQPJGH4ZCLJHrGnDI
taaNX1vWeDs1or1s4xnSAvNUbjpaOTszA/lsQpE9j4fF2iTZCO4bTeOHyojVxrQTHcbcKjdIoc53
qKugNoj2UF83TRzNqcNfusJFnWy2Wt+0+4dU1JDqqIusutKiaQ7AINPXnsGb17XMQt3L+qGYiRV2
qMiFdKHIsjoDnJQqqegVMRv3lSuBkircen1oHd0dkt4sEBDH/LmzgL9N0PZ2Y1AbkrJMfZ1jBIGx
be5zJFUfIKdih51Wz3xBbyIHovTGYOUEuoMFNVCiY4wPnLIeW5CC4AWqIKk9DWHFnO3QxTSA5b4Q
2WKFZkGelzobPfSo820r6XnvZmkIuGWJkEUtwdipc3QlXxgQEoEXjySWU2qUqHXeBFWHbEjLNAmh
g2D5lkCSYRkcONRUmEBWWQ85EmVjoh3f5UyCbAX5HWgjDbuum7DN3ZxvZ+FY9zP6IrSv8w4lbic/
EC2zPYlVvetktzzGfZn42Ziyz9x14PBX1AqTCaLAhZJLMJG42LtDbD+jNQkB15LLV7dDuihLl9Gv
KDI1Sd8965Y/lWDyDXlhDGECt/+yyfsUnweTvD8PBX9YLDpclKVQILtaAA8D4+T9LFvDwzinEA2g
ArR+Lpx1Vrr3/TKU50a1FJGaq/IRz4PcpiJzt7lJFUJtS1+C0B3JWlx8nLwCNLaIzVz0BfoWh3nx
s6KFVBzAYhTbMU0s4bUpX/CqNGQM73g2orzuEZ6r3lmuyWjXdwWvybk9jxZmhCKbQMuR3nDqpq6n
KkyL18xsvLanoriwECIhPTOxmQdpReijLDmZwkVa6sFdCv3ZYErzsOtrDsxdUwjfHi2FTCT8AqAg
EVozO43USJY9yChMYAOaDKn83AzLhKDumhEkjmi1T5YsjiRbek8y5yLVSKga2tqhzaP0u6G3UPNZ
Jt90spspYRQJV1XvwcCY+DAJEfpGQYyTOYkv0YzpgcfAWxRNLojjWqmXKxv1o27UyAEqfpuPUCHE
pMoURUadGVFX9472SyI+KznboRJpAdl4p0E9oZmuBJLJl0zZxa4c+BmgByZybjOP9CSdfWn186Uh
lNqDA9iOulbGF0gn5l97qeeDDeazSPZ1t6m4+NwQWj42Kbaex+BC3PLSJWeQic3PBiqzxVOC0GtI
jnC5H/q8vWXznF/wItY3TUzKi9LKqn1GyzWBz4sGWeEGQVAiy64JAdrDNpCow1eroarPnMVoQgbE
aOjoPr/nDfuIZv1NzuPE1RQQgXRN2+SoH526mqyd45pZCP1GR76UfRcZKpt9ZZrGPkldHhjLHIfK
xSaWNZXbIm1UCAbm7GlG+iyw0On5jJxeFp8JGylga4rJ2o7G2i98SNB38Xvvjq4w/vejhUg3kDw2
MGTwz09H21dx2hWzOEwDilXyGzdMaEeXvoZ1grX3IaGKHXgDJ247L0uQO8UmHrHl0ivZKpjSOyEf
JjF6ieEiroy3c5Jtfj/Cv3rujgCADU1qzDIRJZx4nyA6SCDw5h4k1+xiQpv/9WzH7hcwe8ljtzgf
dROfCI6t3jWuB+k75kKCXohTvg93hh6FkRmH6rzHRkVKvjJvyjDZ0J0KUDh/Yv12zVq5EVU7tumj
yo/939/xT1aQIzjiJdu1BXX+0gSTEqQe0kIcxo31GeiNKVSPNrZ/6PqTD0X1e91DnhIooGeUo6wv
v7/4zx73j9deX/8BX9vAESzqSRwUGx4IjStkf3rmD+0Mh6mTywe3+tdo6f2dnkzuVA8NX0pxKIcX
iSPUau5+fzdvLf6ny/vH21mRvj/cTm0N8NZ73E44h+kWjT/E8eQeyMIo2SLfNt5Vkb37/TXfV6T/
XEDcoq5FbGqiQrzuuB8uyRCfgRXFOcAGvM6cwt8RSgRQCIm3qcI8DpAmCZLRkLe1EB9d/D3C968X
p+8vbnRMMTo4h3RA/gdN6Sno6KXTfLAnTxDl/7yMC3Y7xh0CxML7y2gcZS0t3APLd6QeL9rcwAFz
aaGkhrjFN4onU7Zn0rn9/ZP92WoRJuE2RHYFZc7Jk601GxH4GocloeM2w2MO3KbhHwCw16GfrhjX
gpKboMQhACO+vzU1lNTQdXEc42JDXXu3kotMKLVZeRXNSfzB1X6y3RyTmI6DXAdFxe7kllzgXeey
L48xUIG98Vz3NU7l0Vfig5zBT4J45GZ+uNDJwmAO2uPByHa029GIjGTmzxXYWG5mwdodAkwHzXCt
E8VGzH2bAbaX1Il9AzYl1IcTDdL+nEHqkTV+0XBs05FsXWgpeLxKnJ1tlV+6Ze0ZInSMHGCNIidv
0y8L8KgbUG+p2m+KQUh0tTd4tzPYe7NvTUgszsE0Q/8dxSmw8jhrxYzUil1V1Vw+LGuuMSHLRw1a
b7QzJxPsIgeF4wSw079aVzftDIJc7FGFSLCrWzG34BqbkNX20Le1b8L81umuknLfDSgWNq8pEJ7H
FhjP8COe75/s1XcDOTG1oqfS5mo+9kYM4FvvKf5VoFb9+z3z04usdwkVUSRwTtteHXB3TgnF3ZY3
Ro9dKp9rFOB/f4030MvpIzUZQUIKYHMOYPn7PTPLzuZ2Wx773B7PlpG12x4u+8YxuuXa6gQS+5bo
C59Li24EFESQBp66s4QtyVWR9UAiLUIBPVcVoMEqGyy51E3P4R9KF6TFKkEOXpn9pXZHunctZqC6
pdoDyKBNdJ7aH2ry/MTMrLhmc0XOr2DpUwvgatcsrOZYO/XzlMz3nHzEXPmTXf/uCiczj6ynFI1o
jlq6rSdrcwci2rsKlBVVWXxAm/yz+QcQy7YI7gVG7cRSU4OhEC67Y+MM55DNDUrZ3BTaufr9CiBv
BBunS4AyxkzgsGCd3zrlfzj1FDR6jHFojwbVKoTwQejS/KJORnI5V/N1WnAkjKr5khfVLpn6q7ab
tqWNqt1Qj4e5zHzIk1+ZAy02DqTDsS8bTykAqFvjzIAfZsX2RWoWu4IUKPugRSps0NLiVXRAyrMc
hK+d6nM+p2dtVrYeeFu2VtkC4VBduEZxW472sSFyk1P6MC5IDyYC1f7FLQ/IB1owuBbKNjQLYTCQ
bLJaSBjG+quWy3Uu7A0w8z6Czd1SGA9Csi3yiHtTj0FsgEKMO0Ca15W+SnVy3jFyDl/6ATCXo5qa
q2IBUNaSd2nlekMc+7rQj3RJyzAb9IxciOlczCPvtywD7UcbT9Y2VkZ+ZnS69MHZLfYI6RFgMxNh
m3CSazDPXTWGuanZcCyc+ZgN8xYKdm+wp007SWCgOeonAsAD2m1zMo1+TXNERKb9MpBpF9sVCjTZ
WWeUwBnxvdvnj0nHPutqAUYiH68B3Pvg3PnZSl+tgomjcoXMnewlWiHeJcw8Wu6ThTLmYsvQyUrU
+T5wW9/c8tP19+OFTrZULihUVSbzKG74ntf+/KiOU+nDe45QzDwbNu6V5R8dIwAC2nPOR/jRll9v
5i3KsAdrlzx+xLfys32HDhohgOTkOHpXI/PDfoibLEdni3l0pxYs4giru2v9kd7vzx4uhYeJLKcr
UCtZPdEfrtEP0C9sUR2LEaw5uUDV7LIBNtxsu3/jEPnhQvYJNLVuW6eqze7YtjFQxdZGi+tUfWCo
fmZ10Z1CEHSZqCSdCiTTznDLummPLemb0DWSxJ9U8wH3w09cc5fBpUMZCM4QzPv7ByY0eDNitz2m
1f8j7bx2G9e2dP1EBJjDrURFy5TLqVx1Q7gSc858+v5YG93bpnRErHWA3t0N1IaH5uQMY47xB4o7
u4FKLEBuvzA3II6HMxUr4VAXQUyRFBz1PvYk/cfSOUmEz8vUUmXelpBxgMZqc65qEiWg1NSWT3bf
iN2GttS6QnMphRVbQ7Q35JVamDZifwtX9OVyJK7Fw9FE4wJOz2wfeh7Jn+J3juSea+9bGR/+xfeD
XMTD2WJQPHrm72YsyPR8MHqnlXXayYdcWPRluFzunyIos1UoUg7hUdA74QEMhTwe6oNyZz0yW5va
ctLXcUMK/eI+6pvb3+xyYX4OO0tujDjvRIOwed8fjSB/sMiEb0e4fHIQgeoGDSTeNiyOz8tS8DzK
pFbvlL26oYy7Fc0/ajusExlBMdSBbge7Vl1gE1BHNXRN5TU1Gw8Zv1R6fuG4qRwUa6XzKS9W0gN9
wdIus/FLbILj87062peCK2xCFyQkRU9zqqTphoE1Og8ZKoCBdBTUQLDNND41bf3PzOD+PjE//Uz5
86R4kWT2Wlc44picCxV8R/ByeyIuvytiQ3SceWRP3dp50hpbkjQIWuG00bdccARjiXU9zePnrc7f
Z6uTQfJCVqeu98fTGdhpkRZa5UQ6ZHRNb35BfoRHImUAWERtUxT6Ri7N31k/HkSvfQ1EYUkB4+oI
P/yC6d8/3A+iJUZlIFVOow77dGJDDfLj7Tmc0Sf+85VwGOE4Yy51qIKfQ1B6rTWwYnTyiuocSqaX
rirVKM5KU7QPeeIFdmsWPjC6TMGNUJYPvZpFmyQn5Rq9vnPMrvipu+54zHxz6c17ua1MDqOpBEO9
bDqWPv+2rvVzGeaek/70qv5LnGc0ZdJ1S5aoD/3S154On/nX/hBs7uHT5mBOxbp2QiGyi1g/KGL+
3VeCdA21/tjH4luB+qSWZq+atpRq/FVAu4htSoyTO4UUf/YRSnLNnDY1ej+mv5Pi4A2iFsAppTP3
Qprrds0ja+9Fkb7L01FdSUkDEnzkgWYB2d0bBdwRf6jqFXV30K6x9mc0+vjY+uArDUrqG7fWfxe1
KR/LMVGhqzWWQ5KebVwpjteumLe7wc1be1CV37I2pkc8hQQsx634Ie0M9wsimSKtNGpEo1AkdiZL
wXepCUXS7NbTNlHZBnZdwlDKDDiFkZtQO+sofY9jl4JpNdudMRjSXu8NUG66FzyKkjrsYkrwtq4F
2oslC/E2jDrLhozkHTJRH0jMW/OXiYLbTnaNYZvkya8EcPqzUjelXXtAC8TKS3bpOA6bnG4r+D+p
Pilt4x7GIZTvp9aHXdRpv8+kpl7XnUeSUMb9QQYS5ZhamYGz87JNbrQWOPnIcnS9SdaD0Ooo/qT6
ShRxmAN6X+rbQgBAnFShaY+xhX5k0Qzg5iIQEG6uPlAcNCeksZiCqgs7qFZgINyD6arNT0kY6lWg
uPmucqPuVHRycW+EtLWX7oTLq5WtYgLvUEHvkLbO0oNGr4Uut2qntrsNj271tT57x2RtrKND+UrK
TEsuWgXbpZV7PSwwFjI+Rdfmj8a8Rt9paBqHJrjtpdGmC3IeKDSq/d+3z6lrJyHIH2BG2IJJ5jy5
HHOce4HNOIZYrarwXY6eb//9a0fNx78/DfTDSetHcq4FOX/fkH5ULSjP+MnsvyUjRlKVtsCugoF/
edR8DDbb7mI8WG0U1Y5KSflObRLfrrU6Pvi+LK4FpcsPftiUG5Gq3dErtHv0E4PDIIM9LawytDu3
4s3sR/VOjMZkB5+T9rYsg/6wvGlrDMKhp7q9dWPN2BRG3K4xcKCsl6o81j3FPXiGmj3T5U8WsqBp
jc1PsY/DmpXqG/DvlsEJmsrmfVth25em24nbeftLXXsC0O4CoAaaCfLgLPsBj9jlAQJwiKkCAraS
Ta5b4jodIHKPAdKhg7TJw3GfmubX24GvLsEPgWf5TGB4KZEqR8JvL5KAurpfbgeY5udi/j4EmOUb
alamSA9VjpvDXGh7/86owl9KwQeTjFclowOai7DLbgddGtX07x8WPniKGLnbylGSdGUG5VbPrX9R
Qfj4wWZHU8XFWqlJ5Qwgjz3N2HrNV9l993DLuz2SpYUx28KKItaJSybjZo4iWmsDME5f/lTUZiUB
7c2LOxfCyO2QVzeybJF9KhAXua8+T545iDX979rJAv+7V1IkCNQJEw18fwy7fWbl/0x17T/ZGmiF
/w04f0G1YVSNdVw7nfotybbe+DXPFvKg6+vhvxFm26sMBKsQutpJhm+yUqwQU9/cnrOrARSdAqQM
55P30mzOwqzUKDQCADvVORSxpefR1b9PukgDluYP76PPf78qApZx1TjR8D0Y9i6Mi9u//+oppytT
MQzoJhnz578vQAzoE7NxtOyMNMNKlB5KUET/IgaNVWQ5KD/x+Pgcw6WnjIB959Reu8uzejNq+VEm
p/jnUQwEQsg4p1LKvJiSqGaayGLtlFK+6YNv6YBs8fh+O8a1r/ExxvTvH44XgP2CaPiNI1jh2yjJ
95YVLIxiKcJsrtI4Gy0rbpys5qpOTz2yCbeHcC3H+TiE2bmS55kYpn3tuE2J+0n7kBjuS1sPE7/1
3zyZedACmaYEYxjzuy1Atc0zusYZGESUfPM90749lquTJZGnTYUKMJ6zxdv3TU2W2zrV8L2sHzDq
uf3nr+0NgwavSHPX4EE+nZcfvrZkCHWYC71TJ8F7mIT7zvefYrVdiHLxQUyLZHdqhdJyRZpoFkUr
dcnD8O+chg1Iu1dJqvd5OFDxCBZm6y/P/fONPNV1yKkNXZk6vLO1JQ4AYUVtcNpBXwkySOToTSgf
zEC+o4K2moge4gCdCofGBDhytNYAO5nBSHdUx9EmfIYn9zgowb6MhYMR/ihRRFJHfVPzKEPXUPpj
6GWMvgXIU/zCfiDGEmzEIl24fy8/yudBzNavLPAIQhTDGfpiL0nCTmtPmvz19oe/TF0+x5h9kiwo
crRv6ISCceyAGvFIO+aMbeIzoZJy7NslEcUrhYsppIUuFev4khBQNlbYWuXgQCAf/sS/pGSb2hA3
7RoY4l2AKMkaorkdLtz4M8Ho6Qb+HHbaYR+WuBKboNkpJnbr1ja8nbEd99a6sWFeAdlc+5t//sL6
HG+2BHulxdDW7R011H5JurEGoLdq4xQi99I5tzijs4Viln2bJVM7u1lrb+UzOjHyO4oiNgT8TZR8
19b5mnrCwh67Atf6PMDZ0hl8SQN6ODjBa1ttzBI1k41kx7ZrB1DdNiAZA2WNvOym3jV34ld3I2xv
L93FLzp7tkg1PpwKM9z/9IAqrtNz/kM+Fyf3zdxHW3czLgBGLo/gz+OdHcFqp6VA5XsnFYBUw7vW
xceFAV2cj5+XqDorsxdRmNPCoBr9lr3rI6oSpN2IDK1Cu90r99VJHZ+6c/zFs6VvtyMvDG1OnRFj
mpUlHYQGLYsyezChPN4OcPWYAeU4aYzRK5w3QZRSy3MZ5IeAnfOYmKtE+C0D1Q9yJJDi1zZcMqO4
OpM6lz+4i79ae583e5mLhtd1nDFoEHtAql1vONRCc8jccOGjXZs6slXTsCRLpRA4y1oDrzTKoZHo
URToO0B6H8WFubu6vZk2UG2cExS2ZwtPi+LcCqATuPfNa/4LBNu2XgFUArZx329kO9+Zj0t76y/4
dH6B0qmQFeDIFC/nyTiIT2MwDdkJ1FF483k534mj7p46WXW3QkQ3t45iFG/a9t6ta+kOTSsUJby0
xEQjpqIBf6U46UFRnuQ6T3aoZeg/tB49LkEN/a1bGJGtJKbwpa7KAKBtNNiCnDQoVAQ6bE0NvQOa
g18SpYruND+C9JR27aOUA3SpzEDdAVcYNl1bDEtWXJcVHrIFzApgj+nWVMCePeV7oUQOVC2c0tS/
tr6Zvxm1aL6pvZ98L/gOdxFWemfwC9kmULL8LVaVh7Iwk+1ohNkprULxqdD7YIMQT/YK2hjwah0H
g93pqvtHdxXhpawC6U6VRnWnel3yO41y4U8Ep/dP09SclklbvyP5/8/sZrn8pmGxelRLlwzyx9lZ
rWqJUMlS4WgwQPU8u+9ZC0vLdJqa+ZKhigTdjxc7pMPZhTd4oymVgwq6qz6pawTH1uinbSob1MRW
sP2X2yfK1evnY7jZpZfJiVAnhBOPVTpdP8OmWiNmMtru1ju5T9awGV9rEgnvR/Ej/b10+11se7Db
cOlUslmogABvPh8wCShMP9Q6x4p5C6fKxC/xvXK3MMaFKPPuf18IYjiqnaM8Ra/1Sdu3exBz46rc
GMfMhtZ/n+1vR7xIOadhWchXiiYlP3F+1LRSR2+IYelZk3wxWi051nkB8yVvJkWM27GuDW66UXWN
ZwGPjtkUun2QlF1WOJU16L89zQ/erG5Y8pO5HBALXxZ5icONpQI9W5RpF3qCCu5A0Dw41EaKyF78
BFttwULjWhhVhDAr0rsEwTY/NkCP1vDaUZYKnaySzpmLIlbTKwuXzWUHmX38Mc40px+S2G6ALCp1
KVivdXoY3rV9dU8N+k5/VsaVfJbWyUO/S566O+0h+Hr7a13cqLPIs4ksksJvqjp1hk4/ee6kvJmL
oi12qbFqw2DJcegyt5vCobonsjLATsy7m0lu6pWW5VNyaWvbageXZttsG3vchBvPXsJuX16xs3Cz
VDKquFZawol5+CsbmhSGHmoksomThJoUd4mh3g9deUri8TSONVqVrtOW9ZNFtT8syx+gCJYMB67+
JLrR0BAkw6RePjuyo7CUhMLP8UuxXpIitYvEfYegaovV8KI38ndUevet0v8JZfk1a6I3KRtehSY/
SqWKqP+SwvsU7dPhzgQB/paQluK0k+dtnFAGhIr7oSOhmhQm7aoqocvmFDsQuamUl9tr7dpuAliF
mCMqyeQfs5NB1TtP8sFJ9MWXvnmyEoBV1dPtEFfHI9OJUMGZIuE8W84aAIFSNUqnj7/V1hBvKrN+
GeDXBoIfHS0r294Od3VEE6Merg/yRnNEgmSlSQie1il06Nf14P0BRHjnt83SmboUZ3Y+ZM0YV4Fe
OlXxM+4RE6opdGTSwsF9yVyaFoOGGh/ePCZVllnOGyVA6yDYO8LgClt/zNV9aNXGEbho/AAaE5Ia
8p/YajUvZqolm4AX/1HUqeVLNZBzHBsQoDTawg4xXTt1pomSm6X2JaY2VuSvgxhRslLNNHRJCmGh
Sn7lu08aCfwPJDG+xuy7t2onIFwkOUJb3IXmxGv3UDwLeIvoeXSOkiWrqCsfhIcBVWeT/4Ne6Cwe
arWZO8ayo8XlL0+SPDswennbKNFCrejauKh18YDURRnMyyxO7kH4i7zWAX43dmu3M7rfudAYdBWT
CgoB0rx/3LaqDreX9bVLAegFFtKGBqppHlVVG78cajprYbVOuh9opW6bYt/Eb7fDXBmcSa2IFjJq
k9pFZhm4ia67cekg8gWnGxJF7j5Lo/5YqdY3w4wW9urVu0fHFE7hJjdhKsyOn07sXWtQK2fK+06R
0tO+TVBAMdp4/F7qnfwgoyJgruqwFXP0invJNiuBx1kMcTMwtfhJCAZEnG/PwbWFJFI05fPKPALn
CykTQqUbtN4BDYS6tCIVdlr06jrIYXrcjnSZl7FWqcuhGEIueJHaRok/YBMgOWJP0ar/pibD5naA
K5+TJs9/1+q0qj4kMegFtXrYtI5W+dsM6oJLzVV81qLNGOb27VBXFii7TlTJ1LlMLvh8peHif5G2
TpM/qNl7gl2hjDBGERb/4uuYEFuQ75+wkPPzPdAyHpQFcZIBnQoRna1AHd7SWPxzezx/zShm9zAM
V0mBI2lBuJgH4kHU4KYLqjtulXxr+pJ5V6CV/ZjXGsaMYiHCDgrVjVSm8UE0ImlT5YX+0g4IojVp
bO4Trynf4LS2725UWz3KhobZrpQyR1cpa2OnDGn08rap17wZzbVZRfG2MM3yvWlra9MolL4jb/wj
qa20aUa1PMiQAzaja6ZHRUxlpxeFcBe0evknCft6fXv0lysTbV7erxoKLOAd5/0DATUSXx8lx8/M
gxS7X9oo+/L/F2GWB2pjbbbAE51a+a3glOUPz7f//mVjwmQIHCmo4qho2c5PzCaz2N3Mk/gFnYjy
LShXOqXoYOPa7rP4oD4Ij2hi3JvPU65r7bR1uomPKGlQEd+h27pdqopfnVHII+DXpOkxO3u3FGUx
RpkmO62kH7UxO0YUOv7x1phGbJD3aAjZ8Dz5vNsHMRsHT5QdFQUMHbkRtWS9yAsQ9svTkSAT0QaE
OQjo+XMcIDn4mFZxki5bS/1PCdG5Pm8WRnJ5bhGE7htcbRGs8DwtTRURarAkO2YR1GdMp9FHz4pG
2EbkLWvfb/udAK52IVG98uSzeAHBi9S4VKjcTL/qw2kJ1T9T+nR01J0wbGvfVrb5Q2qHNlpz+jeU
KjdQP6F5mfsBtNjdkrHMJY2XBUsCw6VDWYzSwGyFaM0QSq06Ol5ZB3eS4I97fUjz50pGItIM/G4l
ZG1y1w2xtfPEKn2NFTRP3KLrSQgUA90MGWYOfMOFb/HXCf3yIFR5Gilc1OY8B9UFr8q1WnS01biN
1XX+a+o8mOkqOw02+JH76lCv01324/b+vVxnpsXXBMQNX38i73/+GAISAQ3OaQ71zm2P0GNTWVsh
HxaSuctdSRTqdUQCQHsB7U2kWPSiVnKCqhj2QeGnG0XI3m+PhBud3/p5BlnOFtUXDiJk2Ocz6Klu
kEmkptTKNSTmimAtltJjMhk6QMX4HsWWg/volyr3vgiG9SiwzlxTdIoWQVqQ1FVW25ix4iTXkiQh
yacaq1TRD1WgoWCSo3vcgRj6loKsd4twWwT9F8GL1/6AWiBCIWFZIU1dnJsiuW/CgWJ2FW5hh6yH
OHNXeQeTSO1adW26w1MrI3cb6MVPsYZSVlhPXuZuOWk26YisdjqcB9RQh9C7Q4IKSVhBXyVldS9A
VPD8fK0gHhIilNBqERYEPpYk33JEvrE9eUT3BQkNzqVa/xp38ne3TM+Ckt6h07muDV6FIC1WWm8d
a5ktVkiN7VnWXTEIoFnjRzFh+40xYNLsURCAYYUpGg0IlOdYwFqN/hIy/RD4i/sCi1/URteD3712
LSu1CB+6Pr7XSumpKQRbyUoYr3Jwz+Tv/TEOt+bg05H2i6e6U+WtHqTNqQEr4ZrWsRfDdZtGezLy
YqUIwhOwlicLgRPYrGsxknehl+61qP1iWVa6rgAer0Yy0w415NjoTp1Aoa3QjkiI7XMME63YWIle
t4lzxRZNZPWk/r518zdT1+0sEdeyhgUEyrdyyBTm/c9gRMHWjNvnoOL/SVz3axXIp1gYsJeY5JdS
1/zaD8UG6l1gZykFDHmimerKXTaqTt1VW1IXO0PtIiDVKPryVDQu6vpIc9fJnplah6gnohSzniSW
pdzdktGsuqQ98t+78zSEgAQRer0gH41O2dDppzxgBtlCrnGl/jIdfBbVbJn2B1WYz1vdq8daEzrR
8Q/Na3CnfLW8lftcr8ajvAWXbaySMy6WC5mxdG1Pfgw6/fuHw94fVbW1RpEmNQzpk3QX7PBtIV5g
p+ulu//adfYx1uxkN0E/ZdogOkERr1tdXrnCFxAPboesxlJZ+UrF4PNkTifeh3HFRtoo2J873mvw
7g6r+jm4M/b52XxQbW2HAC6yt0hWrzAAsU3w8+duv1SwX/yes6M7EvKolPie1aa1CyfZZPfUTU9T
cyLYyvt8jeaPvXTEXjlhP87w7KEj6W6bp8zweBbLldSsezhm69g2D/oTFYhopZ+Tw7ixXqHZfF0I
Pb1R54c7D54p0aSNp88Tol6V01JkIak7v7wn7zeik9ycRH31H6wFJkbxPpXJ1HdlukGpAiXqchfu
bv+Ky9fXZEbxfz9i3r6Ik2DEk05yFA6AFiauW6HCnZSrKC6XNs7llfk51Gy35nhRBEIlMV5lG23C
M5oH4Y98Q5cepqknrvzfS9vnamb0cXSzvSqLvlo1hETca6OusSb8Kqx/Ttu1vY+2wTKAZRrCjU86
7zF0saergijS8NK2JkzqbbQej0TrV4K9lOr+PwY30clpnoChmu0WE56aIZSiI2uQvjEtWE3QDh9o
R6FuurfiUO+i7dLpN/3NywH+N+Zsu/R0ZaGcEFNt4GX2EAbqNJLOmoug7e2FealEMWW1sIMpygEO
A4/OT/lwHo04uTeipTCXxhtIC01dK6fhhcqvo92Px+KgbwFuv8C8gH9R3wv20ml0bblO7GHoi/Cj
LvpFVFcDmRcinKX70s23vrlUcL5SxGKEHyLMTlxBckXT7VXyY467x3Tb7s0ncyXavCJtb6stHHXX
jhsJPyQJ00Hmdd6sMIph8gJV2X71IT0HO9+RNuK+WHjlXenOM6gPYWbPc2Q+85wKBa9nXFT+02V2
D8NZcPwn2mAr9Rys1Yfk/me/1lElX0U2+uX3zd46hd+XJESufsGplS6pZAgXiJamh1EVeqLT6xhr
oIc5GaffXqTXTk/6lixRiuwUsWZlSHNMAqmORifRxUMwfstQL6ijbu3JS/vuWiJAmZPCA2KHOBTO
A+VxUCoVN6NOpdPVVmV0lIp3pX0p65fbQ7p+rPw3lDVDOGlVHnsJlzB+PJvosT9MKDVrDUaz/Pu5
lpOcS70kdvqHwVmzi8HsMKYwiIiK97avzymK/LH8FkS8LHoeL6kEM+8OG5TN7ZH+fQleHGYGOkZo
mlEgn3+9qIgtXGQkB+Qf1jAbOph/7b+sTfpH2yT37qmwh626rc75S/Z12Bm08xNbsLWHZGHTXM0p
cfD531/yd4Y+nHVJ1SrYlknOcHR3+bbfi4dx7TLdgAJ3i5fi1UvqQ7DZdFO49kpZEJ3cGsrjEFNC
1DO12A5F3b1qShAeJC3Gxi7TJDgl1SC85F3g7nP0gvuF7XP1NkG9bpKflmVpXrgYhMhoOz5A3Vor
3f9TlPKm6X/e/srXY0yPdR5bNKxnO0cJ1UTtWVxlbW0zediP5ngyUQG+HeXaQTDVtoCZTRCeedHB
LJQijl3Foahb2kXQdDtPx5sR7d1kq0eSvrBJr51sVJZVSQTIIKH+9/lulAszSoNOdXK0+0XxLeT9
d3s8SwFm93yOjdfotgTws8e6Lc613m5vR7h2on0cwvTvH5b8KJoozXL5VVFypxqnyc2u7t9dMgoB
ms/tWJdAJE6Yj8Fml1IRq8IoNeokFm0e5Tx0H5RBNuwG3eCjqbfBpsZV1W3+CIFwjkMzOkuh4ttV
4asrGNH+WzO26dn0fdO0FRwz1gOH9LppZMUWUrNc+LhX15JGvVemuYPn62x/xgpt/C7XHF14SKmL
iKjkmvgbLc3JtY1BO+T/wsxyY0FPCzkpNafdqkd5bf7GNmyNvtchO6Cvuk7vy92/KlSC9acbzagA
KcxGphndEAW1yl6Ucr5zjOGT4NbD1vPj9z6Hhi14YbcLMlPFGJWkuStGZUXtjiqu7nuNuK693LsT
U2tJoenKcp9yFm49KoaXsnaDnph97CbnUv/Jiwjh7AVc8pVP+unvz7eT4FemlZJ1Nf4uCJ6s/Hec
bdokWNhT18IglYFvNKkI5e/ZnjLwKFHpc53d+I9vnBnorjGMld8sSScsxZltJ6TNW4SEs7MWIMqL
x81ohQfNc+3KVDa3d+70l2ZXNPw/BYF9EDYkCbODLkmg5kJJPZfCVkn7d1q+lNGNEMPfEc+NDK15
s4y+/YuYtEImeMtf34XPJ5PQhWpe6+F5UMPamHS5moMmIiCeGzLStFJjvYlmWrqrbtTfbke+WgCB
dAPrQmG8F40YTyCRRC6bPelivZSf0TVGfGNd8khWt8U5L1bhyxKO+MraFz/GnJ0DmFmFzLDhWOYx
xNTP8N2FVXntoKHpaYK8o7t00R1R+0iPylFxOr1yzNjFGS7ZK3n35fbcXY1iGpohwdO3LnwYBKRZ
ozwynRJ28z6xYqQbknQyGLZE+3akKWOYrUmws6hWIYFL8Wb+yEd1TQy8SkdpJ9g39/V+qifIi12d
a+NhDwPbANGl04L5vApLLyniMQrOY6I9G6V2KhBW96xq6aK/dg3Tx+A9yLPikg2ZF2qYUcw9h2EV
HKJGrNYmGlMbngCm7XXZNkSa7vb0XVlvpC3gPC2UzyAZzQ4pIIOxbkTRGQebYSdmloS/dm0O1cL9
di0MmdEE7EGF9QIdP0jU4CXRPycaxlj48ubF++1x/AVkz9YBZAJDmciwbMv5PR1EcSp1un+eCsF0
ZqJ9sg/t8Ydpt+t+g1p9c8JAAHSztYCPurL+SJXJj5BghaJ18WxJtAyapH8etLsAU3IQ8GvVf3XL
F7dEKL2mv1YtPVCuHfgfQs7fJ52KuRKWRmc1lDa1gka4IGHO/aOhJH17UnGLvdxdjA7JHJX/jdnv
7MQvVDX15SA8a326STFj5iFzkjPzWCo0SgbcrkwjWjd5RcnETLDe22Q0h3xE7C3/B9rwUDufh+A5
ciscLsu1xFtSjn/GUrdSyDBL6cEQ0lXP6aDp5qnu+mMuRLu6rewYny8zHx6BxP0q/Zaeab7SVVCz
qQf5NVO8XWsYu6YLYUwZtGRq7QB54quORji8MWzgCize3KzZZi0Uihynr0Ex/vB0ekdhOMO3rjki
HWUPhoUnanNytQdUPDV6cO2LL2rPqBBn0R4J3F1fw4UU0jV+KfdtE23aqF/VoJjS9FUMcWZtjpoU
4g3WYoYOiVlYF0Oz7qRi1WNRjRNUY4obI3lRog6Hb8dE1CBQ7DIPNrKA7CHNNjdW7C44lMOxLvdG
/CylL2L8KHhPSmI3eJO7OHdKbbzRyJAzr7GHPLoLfBjxTb5DQhE3O+nkdtjLx9VL2L5VbYXty3vT
PIixu/I6C7P3L4P7I8Ap0W2R1vS3uoU1r2jYRScdinbcY9++SurnJEeCURsAFuJ96J+k6tWoilWL
X7Zbvcjuvds9KNiKxME+l17N7iFJERe/14xjXrsYir732lMoYkojNLbuPbvpL0RabF/tbZJEIFG7
SYemVDR7aIyntnbxt8s2UqbdxeXJK9Ud9gU73cxPgYtfMbNVScqd6P+WlWCbmUh8JPUql+EMpAMu
utJd7GbfXBVRtVDHdXTAm8PMayx6pLWhjS95EAK2kU9p2WPrkR9zr7uPEhlzXMizovAYpgFkO9ZN
np8q5eQ2yq/IzGG4h4cE67cBMKYpZDgLkOhoP2Oxf+5ka5dYyTqzMD4s47XQjyvQluiO4Wgy6tAG
va9N86poJyvEOKUGpZ/6XyNLvuN0xcU+cmLMPt0M3zkQROFKTNDvRAHmrYk6OrCI6666sgKkYAh7
IM4EClO6dAq+zZ6+7soI89oUJVDYsz87rX+K/eGs8HiuyoTfXUXrWDxIxnMTZey05KTLrNExzXeN
OcEtaKJYfYw0qbjF+WgPa+g1kU9SP/5sS/2kVukhy6xsnWbKwVAeCrxM8joDDjV8xcEMbaHEVgIR
Zaxp6Yq4v9XfXM/am9GLhpufn50SHCaVEFIoH08tnjusgosQiwRfX3XKfWjiFlrWd9gd4SVZ6HYq
6fdeohxVTG0w317JSof1jbfHXs1OtF9W3h96TbaNvL1DxulOV1o7GM392OCx6tX45vVYLuHN3ieb
Svdoro+YDgNm8NtdE7yC40WEN9ug0mOL0WNg4suIb0FWqGtNLPFxtbY13HzJ6xAtxZauqB+CFP8S
7dVqv3q1e5iEopPiT4yjRRVRassL27Wwkc28Yxg8aLgt6ugt+yG+xBZCSFHulGA2hC55sBqSYRfX
z1DOD6i2YJ3KCCua/z22RvAb4m/0cg+RET+pZfosp82mpccbie22NZMnuZW+0hLehEWOHZ5QHDUf
09lSMsutEZvZzlSK48BKCRPHzPRNNDlpWojfnCIXswu/AWpfiIBzm0PNu3jVefp74Xb2WLxpuWfu
syAa14FgPlsC35mfiHYkVqj4Kssgxq04pcz0q4X2ze/c375JruRPqGWC9pu00EWUXz7nT2OumaFB
YmMqFVDCQvOTg6gW6qNZyUs176uhdIDDFJoV0DLzEpMZWLgMhudGPCbJUbPukMj6F4PB72Ci+gEF
mUMKk7gMLKGMz562VbEZaLRfOeD+2zGuPT4QLfhvkCmj+lCRKSs9E32CdMf6JKxwfqUkEPH2qE6I
sNji3vs30DayCl0kQaPBcgEWrMna1GiMzmotiI9+0ndnfMTVhXTp2tdh0iYEDYBMXjqfh2X1ZVZp
fXLOsu6PqCXvnkg9GzX3fz57EOZpxk3FZFKXWZhAGHWrUxWebvVB23NjQpfHbHonb6VNYg9767BU
yL2S4X6KOHuFuwjBYw5DxMkPuviuC8+3h3Tl71PORCYFoDWYzrlgRhsVeajQyQmEDAV+6aAYSzXA
a3VvjYfutKzhcl5gGw0N28zOF/72pMQX5O3WlR0946JMByz5ens4V+BoCFt8CDZb31YlB+goCHyh
YdM+pNuop7PR0tlQ1tp7esx3wna4W/pIi0Oc5bNRULqGR9Rhx8mLu91R2pu2ca//zMeNul9qeV0f
5PQqoLqGBtD82QiIahgU13W0JHWUCjaw0H1DUxqtwWLr47yF+ve7jHnp2kNBIvGRjcK76hzJaHw0
fgzsoUG6UDfcf36AYRrB2x8YG44j801YK4knFYV3HtyHEBRWnpareMwXnnyycvl24Bk7GWYCvgYv
O5trDXpu7zfBubbx8zuMEcZyq+kOW5kP0RcBRfQfQPJBsCgb6ShtIjukLx8iJ2XDk7692K7tHQTR
aSrxn//4fX48SwWprLsoFRx9sgfOm6jFvHUMlk7sqQYwe4H+te2kPgZHk6vn89GWk4pmgiL8FSbk
xDmaNFiNXbjPX5ZgIuz6hViz06bu3bTTJcEB6LqOx2LbDqjPau19hagKkvHRzujabzif4PE4roEa
P2gq5oC44w5dgY3TDxBo67oMD0Wu7PxMxNTM3VV5ZGs4Q8tZjqZB+D+sfUl33DqS9V+p8/as5jz0
6apFJnPOVGqwLFkbHku2CQ4gQBDg9Ou/S1BWynqudi++DQ8jEAhSykwSiOHeXT4mi7y4ZdIFEj+4
7st6FRQPSVIux7pfImuz4RHoGK1+AQD4DeURqt7ARJ4BybN8MKtm7ZvDZkDLBaqZsV5rNpYlrsyO
XOFLfaImiLaj8tQV2DxU6T5w6lMe8Bujte5o9uIwBxTuPsr2qo2fhAsr5Burek6xgI2wG8vUPhhl
nPXhsUZk2jLYsTbA8By0t8pm4ChHv78FYLSQrxRxFhzJbwNN92UwLMGlFYM4JXbdZ+SRN8Rmu9Fy
45IU4Ckm+8TgO+r0q942wDRp72nkxpnX7iXWnT6R173xg3rkE8KVi7Iyb8023WV+eEjNBKEasC07
5TJNHvu8PSLCc0QFsJAvlZ1uikGA0P2HGtHQZIGhPVirsECVarnIQnNTk0fgR63DIjmB6nEBWrOv
EdD9KqfdREa+dLCOVmA7qU26tYvsx5ACtrH217mN3WjTJSvqGwQEICj0w4LOzfn3xAsWvfUtbP3b
qkmXBntENGk52vUyk+WiA20mN3/Ydr4xbLJOmdgEAFlra6BXGeKhNZ7Luti7QYp4vzD24DAD2BRy
H3hGpKgLNRt7aRRfWdIv7A4RFXTGgyZ0MwIWiFXfzAIfV612eUa2SR8t68BfgoEa3m+HAJwFOUCf
TGfnDA0HzG60j1hxNvpvVkeurTzc9yI/jkDxMPLhuo82jWc8tiAJ6qWzbw25Egl4EmxvKc1uW/hi
wXoTod9g4VXJJgd3pp3JBbAit376lTVdXGblqm9u+iwAIfa1SJ69/jlC2Ww/gMv80XW/d6jXyc0V
cpLLKIhiu20OdXhX9ABZaOimT8nSzXusjysQwX62g2LFRRXTAnRbRr/xDRF3XrYccuzNR/tG9d3e
YtGqwcPFqM01VlvY9YO22nhuABKbKWuVddirsRA4alXl7eoARZJWONwjrP0F+UyxALHMJ95kS1Yg
mm5MJIcEsNYIXHnpmRThMmN0IgjchDX6qRLnVFrBCgWr8QAqSxp0azA1LAi5NitrMZZmbGXkZOPz
6ZHMdyRHdCJcNVOackQdb/BDkS8pLxZS5uCz9oIloh3rMvRPuWi3BRuXeReuSnkj62YLkuw4GDAr
Ayyp+7UJX7jrbFDdvSaF2vQR2YLQbhsV7N7zwahhoUbIuA8quvWYWpXCXKmoiYdCnT3EX2h31QAQ
JgcEJDCb4szu8ToEvUiBW6idtbJk7GFJXbtdTArQ76X1DturXZO0nwP5UoRfkh5cqw0YdqNkV/v1
anBOBcdCOUi/gdmniG2ggfMESMrF8EW234AJsPPAxpkFA9opJPA67zrnwbI+q+lzB3CeJ84TmS6W
vwu0eOBfOdEoIv0FAgaUai9CELhxIAAvAloCe82qDgO4ZtHk78Z9blwFkj90gfUcBdgOZD24jR1R
7RM6HHtAcCwKpLoW0QSX6xJ115JgGyQqrlFwbNFxOUTJF6vMj6QFRavbBt96at3YabOVmXMUkt+j
gQ9pULmVJb9hFva2Qh7DAT10EY07O3wyAZFvE7oEPjjo4NYgn18OaGEF3iVSZ/2OgbEEBRxsYp/0
/S3rdyn4gywkM6Q0njLpxROWzVRbHNv0seXAAZLlxu6eaLmr0FjqcxFXab3hPgJvNdnmifEF3FJj
v3OiJB6Nz1TcYCkX87aPe2FtKxQhI/yhErD8AhUem84za9nWIsGfXri/Cb16oPBBfmGKmf8Ngw3t
Nyo3BnL2SdcfXd9obkq/rzeyCfBy8QBo9j1KjAL0Kon3KTHbylyC/9VeFjzFv8ZH1bi/jICkwhFe
MfPHCFyaZ6/yvb1H3fYJRI/jrhoD9idkn9/sgLyJfACJNASN/8YMZrqMuLyKrvIGAGKFiWDTs3L+
hBn2p4vYv65FRqcVNZe4SF/Thx70Y3g95GmwGXvP+kMGYVrWfFj2TK1KWOAB/wLk5x+WeWaTyUE4
/dlPU2sVjom9aJMhXaUs/2rl1L7mkb/735dzv1v8eC663V1v6kb/uHwliEdxp0rPNAwREev8Xj6o
vOdPqGKwHzrXHG8srF3uC5V2f1jT/iby7r2/8odlFzFAyYkqpXNu7IV7z01nwfIvLcLd//sf+LtP
Dz17SJUgCeSjbfHXTy+1O+qgX+fs51uVi9iLrhIv+sOf8tut0PuLfNiAJShBtNIoPSMguTIe1YZu
xk32CYgYwEfy/0Bm8ruNELKogEqZep+tv8F81rbRdmMtkP9puL9oVJTdVHmX3NSeYrE1cAow7RYx
6lPLvHxfyZJ9nZqJMkAmGK2LdJFpHoI+LF7s1KI7fxTRddUU/R8KA37zf8faHXWu+DajBOrjV9lB
1NANlDznoAhuXOszXrbf0Ivxh93Ib34wuAp+LWgZtkPgC/366WZggEekRZ5LZzxHFcLHloOXWdWW
23K0DkH7yi3wXy/9f6ff2fX8W2z+/T+QXxgajbOUyA/iv0/ZCwIr7If8n2nam9mvk/595t+rOym+
f5enr/yj5S8T4f/1+vFX+fUXYVVJ/OJv1Hcx3H5vVCn1RXCnk+X/dfAf37WXTwP//q+/Xpiq5OQt
zVj11+vQ7tu//nLwRviv9+5fx66+Ukxbfq2+fkMacXb10/7710b+6y9wZP0TzXng7zGBmAF8jqlI
qfuuh8CB8dc/KiYk+ddfofNPUD5NyCoR2sQRtcKDtGFqGnKtf05gmViV+VNnKr4sP+/kl4/k8hH9
o1L0mmWVbP71FzBvfn22oF51SrFBPfGdoGvR+fDIpvhgQcQepg8Gfitg6F63TZbd2+DSxuGd8HME
PeH2PYTCsci9OZmJ4dWsL2wwIJMa8Pwlu5bUixFtoWwpgK0VJ26Rb2jdkzsp/UqPasnDS+KOWey9
RdG0s4Ue1GadM5Qx9e1s9qGvwChIA9Sa+6C279shPHAAeytsZ/jPU1KnGyRc6A6M2r1YhCFa5Vsj
NXdDm7hbdPCEAMWxVblkCXJ1XjuILdakkFvjCm8vvNmjThwcjzlxgNQegNMUllwc1LaDV4uVE6T8
IUtBx2eBL2GvR8vGux2MzFpVuUBbMLDJ7gKGDE5IWLlLqRXc8Tqlu0hNPRbTaBdkya2hkJnAmNZE
zBgWnJFu37kS1eDZRKWLQpUlRa/becj52hGI0itsoPYGeKmRYdGyFfzmVA+hoUbs9dmQeYj5aHk+
7SYvkfaiT7XXIkSbV9EMUdx2Bt2aNcDyGpu51/V0GAqzu+LMAR965FzrA6UET0s3WJUlY0eelRFq
gUKyYyU23REbmrV0kvzGKiwWe0PV37OoswCWz9RTJ9Qn3pPoexiA002KZhFwN91Yqj1nftrcBMIS
N02TNkdT9Gct4ZnT3FSBLbQqfbNC/WxzdDDxg+ptomtL51iPg7yygqpdmU1Nj8wO89Pggku8Gbv2
0VLFyW9s/1vhI2Ene/pwMa0n06oEjQapk/YxdbJTFZTBN2FHyO2FxZVjj9e8pc3J70Jxsj3qb0Qp
v2rpokdiRrYxN7CGGLPZFHtc4EdW01Rt55b9j76KxKbvIgy03oC+fySC1y0z2NKvXLBpIK18chD+
iUE53z7LGnyAmZBPzMfP0Bt8ta8ozW6jfERoxqvaZ5+IRwN11Z9KJ0i2IVPB2pUyemDc2miDi++2
8HFj3P2D79poKxA5ZNV6xFtgLfMA5DEuLc8IMozHwavQhwksh2e/WxqWWz7TSPjILHbRIaR+dC6A
p7dQZpJdVckwrISXIvAxcntfTAd9pnX6gFCTRxe/s+nLQu1G0Z1DmtgrM6i8KU1JrurOu+ma1L/T
qkZaNwLVdldGbnp3JhpqVzJz7ZUWa7C0gocuuCEFBhnvxn3nJ1dhk5lqAdIAbGBLe8+MNGKxyjLr
2DvCOgZZO87DlDroctSiHrZKR/nraaIe0bp5ePbRVUmzRZ1p+myhO3fEvT15kdnGrbTkKTKj8Si6
JIoLZXVfuMU2jTCyb0YCPkePAWkpL71kk5no8U4GW92qcAZ6yr796s1sDHlqUmD3gNkmiVPltV+a
iG+Kuu1Og0P4pmyb7QhHz0APH5Yq9JKTibMrVGojGNf12XMekkOrSP85Q7JpgzqkfhMhw+3LyDo1
jpTHwUGrMZUGsp1itE5FgtZElrKbPDSrGznS9OxSZMct8arKQYF87RfIzmK8R4P+AKrHbU499JuR
2vIOPKr8gz7TB4Oa9RIBkTwexsR7N6BFIK+/2CRDvWgACutCUXTcVyhhsAwnODnTgZNSgTR3Oj2N
oEk/aUs9dDHSE5NiQO1DkYWvc7ShV1WHppYPg+ctKrflz7nHBpD1+uEZkXJv1w1ZhYZ/073LDPSy
pH7lfytbtO9Ntikr3ttmvtWsVVGfK8L2fUX6kz7gAdyf8n4ohsXg9Ol+GtU6PZpNo0SPtpWfIpJK
57nZQBFhoV2CqL0eSXo+j3iZ2Lsg19l4zVDvaxLU+0S5CQg0p9PSMLi10kP6YBZGXS5mU5e/2l+G
35nPlin4C1aN4i7evb28bc1S3poUZQOBV8q9FgvskK8zH/H3aVAfRNmgDbdGUYESA0JXDjEQX8z8
s93gvVoCkOJLaefj0g0KhBlQ2P6pLeWpt2jxxak3tE/YCk/abO+UFQpOAn5wLMN/cquwi8G+zA6j
lTl3tqzvtN7K8U4umeqOAPjPb0Gl/OJN9iZHFDcIDf+UhN1wzfoK1J+89586cP8tyEirc5+H+Zni
CbvgfXDLK7YL2zo5ekbKd+ZgH3InTY7JpAqYmRwvoj7TusLd+ABDm630bG2vDxer2h9ui9QUW62P
mHAOPkWXqeH2yxxwq8+JARhJodhDpnzUsbg9ykHNaPiM4sw9IBk3XepsfIcq+pI/JDWQX0GqlPd4
65AVQAmslWH43jqNQvVks3UfeeVX2+yLNciR0N3R+vRzUQMWpmH0qx+SO0OCOKnoXqqmwo1Iy73t
wfF9jPr2SyuIdyunQzqUaI7niqwnIBoPkDXoBzIIGGhHN5kPKYmg1DIBVMCK1ggNRm/DHw0zbe7X
g9iUbv2SAzdmMcEIbEGJhHgR+grR/IpMwoIYNfAG6mqortEo0voka1baWrHgp/XYUntjWGmwYKAz
Alv1GYnLgbAr3ESEAAyWcVq0AsEAUAtkbLx+ur+NjNOwthEJAA/aXJz13ICCNwbrz198VTxJEfSc
pvAp+K8tZyUe+w4CcH20Sxq59tugfDENhIS9fhivW2F5e1oZzsoJnfQLnopr2dV0tkgCjx6KBOmF
Xshb3nIPWAxGurMco7k1PWncEAvRRM9ERVDSqS2tO4B5T4O/mzBME3Lg/wnDPPU9KmMRuwAIbiBR
ueE06zpyEBeeRD2gD3VSqFm8DJSTiVWCcMivUP128aIHLmKHZDKo0qaLWB47WFYWbS/+LnZ6mrTV
qmsHfhKeeR3ysDtg84RPPkjwPXZY6sSKmP11GAwewsd4pohxRLdwkefbiIrwAdjmj2Bib68tg2af
0hCxaAC8PVC3MPe+bPxlMFmFtSdijjbTnR7NiDwkpHBvxZjaN0Y0XruNY34GzBg9eInnHWqrez3w
Vn6zrEKuFcv9WW+GLV5W2q6qjAD/wMkaN+wdOrf+RoJers0huUOtVb0haszVTluMI0+adUTYq4l2
g7r3dpvX4yEdBlTEBc4Tzyr3QJTlHwEzUEVrMBX7R2DTdXHfETSnoyi4XZBQPecZXuZ6tHd6Vccd
f2Kie507u5tH9QzFwrPBnXzj6nxBZqe71kIf5iTpQxdl/XyWU/9/0ZFpVJuM2LvQRYNnUGzZKJ3U
SoZfPQDRsxpD83nBAmBCCH+bt8F4dPPSPIYW+ezbKcCVJ+mityfxg06kqLVzstZaXwZaV72fph1o
nT+IfuGhymj1fzBmBbJcCJd4sTb+cPFB8uZQCBs5glzgZVfmT2YCpnXPHssTVaZ521nRPYqKiqeh
9tsYzO7Bnqa2e83LcWkGQblzSqT7GqyfsCx9FTn66tC6WYvmbP/UuXXXoX+b2M3Zc8d52u90xZg2
ZzlNLcoMa2ps3dd+ADbxgpVy/p0Moh6wS8N/0STIBdcJTRaSGv11w7tPgVmmB/1z0gc9VbT161St
SwzXPPZYhehJrJbepiDtiAJEBqLT0Jcb8Pk5D6OLVBXjbngVJop/Vs2jmNShQZ1jBh67hS8y5+Ey
SYto//wwCfPsqLb2gCrjHCXLaX0IrYpku7Z2v/XcR5LQUqjBnUeAVnLQZ/qgvMZd+JHs4/DXgYvx
PNlQoKYiLQ7zZDfiK0nzdukgN7PkbuFtWdd4nyrLYutIVuYKiNHeJydLhh36bPhSi8h+OacgDb9o
Wwso3bcCpa5amg0Gb5XQrLuZnXUgb/Rd/Du0+P/jUspZIsNsYctZGfOhJsPrGeIGVwwFl7t3qjcz
B8yjcWtJNLa+6fSZNvYKrDdpmB4ug54iybjQcsYBlDw5voxepr5Q1GsteUXVyq9MAyT0oHS9SkcW
HQMBoIrRc4C0lyCfq0/HMexRNZmqlbabpxRFGB2NKF1qnbbThzQv3Cs/w2KooI1afRhoxfDuGto2
Qa/w1Yfr6IFUyqfUljkY1tEIBTSq/jh/We0fiVlkn4HeCxyKFilR/S0VZthv3MQJVtoKL5PfTUrr
vNuxtPsueqxksyZtP1mD654Ct3/IhNd+6oOm/RQ4C+WIfBZE1zwr6pQnPYTFO4uBp+RttGgjKLbV
vubRVs2+tKQdwleZuzngfHAtWrTPLcDULYIC4WTkE04QbhtULt0etfF+F3tx2djGJxW4eFCQrtlx
qYr7ThFg9RhjuaEOKe5bF+SbnjfwVUms/D7AHm/bdg3qdifRDFV7sHIyLLRokIADnFA96Km1a7c3
iCqutRSmeXrfr7WdvhBKiNY9F+wk/Gw/Bl167apmMUjTugGIgnWTB4Z/RA7+ypxUWp+oiuztIC0B
h/vTDA8DcwPKbrbUusJj3akakz0bGLhCA4Is9LRCMqelz2DbB44O5ZNWKcn40Urzz3pMH/QkIBAF
Ky3iO97cEuEesiIMT4PqolOmVIbadbS1jagBsbCnB5nqEmXdwJiYRNwJeS+GRbZsqG3fJ7n1h9wF
4v6/ZLimyGwAInI3Cl1gOQNj+0NkVhSAiizzTnwGd8WwctHCgte/ehQuGGlZ1Ys1q+3hiWPvj/YU
9ZgYfrf1rFqsc9BWPvmwV2/2F/2v9vXkp03Z8CTx/v5gr/2/XVf7j1zn1X7yH/CJHyI0p2yvqI4k
5xNCUcoeeYWS6g7F37uCjtVj7/FN3ofABPOz/iwigAtrfWIVwzqnKDLXs+yRfw06u75uuc/uiASr
0eTMAUPu1h3wxdWi4RkoMul4hG0iUw+R2OrJhKAVpktBjKJd86EXyHFaqDz3rHCPhZdx0oeaM/9Q
NGV8URmmwONOy+hNfSJd3my19G7AxgexGi3Jl6pwXl3ZtLeWHsBDgahnYrHqjXw7tg598ExEakSi
sisE46oHbHaxAxr7+9Jv/OvW4rdabbd5sx8QrkBVy1A90BLFgKgaHzfaB8K/3SKlpDjpUVEUceF+
AxMwWCkGhp1LLcPqSh/cRWAAn9UazcLcuAtvElDLz64yh9ZOjAoQJymvgrEUDorqMevDBK4QjaqF
+6NqWmks8ELsYr8z5QqVUgrlEA62Yyxx7UVpZcE1oV6AhXqSnmwhd1qVqxB2gAlYyoJaV7M4KIaS
H4EWiWAgxmIA8vS1ttb+eYtyjYvucg3tXtulSU9OWVvvLio9YbpONgIoYb69+Tpd93ov2jgIJmQa
Ka5yBJnAyoJeD3cUx2o6U8BEkwstl/6g5CJHCmRLYHixuUzRutn4zY0iRbY1TT5PeOfvYld5tNyH
rYwdwkbQrDSii83Ew4LF4hxlW27BF+2Y8oM+VO7weta2FCPv5MlmNtcztbk7+eirqSatdbcf9NoC
7NTyD+lD4It8fB5NmDFIUALe0gMaYfTheZR5RNpR3yf3DeDyIrEMWf7sjSLAsh5pAJ0ZyAbDXHE3
wZvtLTUQcSvaD0b/+aLSZ9z+HuEbdL6o/Rb4LLNHD/B5lXsUvUB7z9ioDTjRgYjFDfeOqjq8ziIw
W49diQISH6VJSRe2B2S4fm8sozB2tXEZiffGVbVzlTB3CCAifdEN4kYfstou9nhnvuoQiRU3wpXF
HllHgoo4iB90WtQDeq62065+p7vM1dfoGKlXXsVIrCrbP1hkQhZAnJLpwGU+xTW1HKLheOkjQbLS
4jiU7hj3UTNPeWddup0EJuFkjnZzsUI0zRljMjn69Qra9zzxwxVmF1ppT5FTPQ9ulnpKm5hPdqKe
ndxwgVxeNUfZEkTtA2Bf6IPpo7uEjb6xBivmxD2AgdJmKInUp6qv5xn+gIJBNLOxdJP7U0NTZ2Xh
ZnJIeW3vPe0/6ghY4N78zM4EOByzZjlaQKcsa3SWeY4id/rAzProgS3vSkvawjbcV4va9cldi8DK
Bwuq/kRcgG7Fv/1e8D8GXK+Pqly8xTXE8LtWijHsshw9isG9HyXfPerJdmeCof1Q8w64EtXIugW3
fLYCAEpwAMNKcNDDClVHiB9cLM1gCXyE7uBGRKFSbxoYpsMs64naxSwjhIKkBsJRi/k6eijzq7bd
Xa5RFu6PIVR8jcYdm8SXOxCD+fMaF2uTILshLLKoEAwRC6yRwJbN/M1QJsVROGaBj0u8nn3QJRM9
uxRsXOkBbVcBYXM9tlgEIPBlHpK3A6ogDb7WcmunWD9ONpdhfeYCk8RYEoOjMINj7woAiQ5glvM5
YfUJHVnJZlZGnTPO7rU96cZy7yYovHcK91T2PFx42AZ+EZSiR5QJ80iF6XySdrbrq0p9GZEoWpdO
iTLDScyrZoW6t+heEMM5VCI7Iqhz3ZvoFKM+6iUcxTZqrOlBDoQejA5Z44WvShy1lg2g6loGzTiR
hE9m78a03ExKj9tyAYpSI7YjUeRr7UtfAxlvuLrIl0vpM22jR7X4zmODLJSXjGhFni7wH+0u0z5c
Qw9o3fwnaA9aiRpOJHyDBuXF8DyP6tP5T3unmA2ChC5pq5J1XqhY+TL4mrecx21CQT82Ivzn2mW3
6Nsw+IpsxVeb29XdQKt63/i0X2FrSY91SsTG6ItnX9FwR0xSXYOqDgeDsV3mAAVO6y4Dqqyec5IE
sy21mgqhxJTtSpDmLpA9o9faVg9MfiPmoTFwCBO0A8jgBlAlwQ3+nF3KAQGnpTzn8rpOUtDWezJf
IrrYHtD8BYox2OfTARS8/aar/GapJ+gBnmAF4CMFv7r4ddpKIgdedTu89iXgZqqlw+3yFMqmPFlS
OZvMGp+sSXXRI4RD34m16RA0OPMKCKw/7bRxB6QTNDNPrvICyfwgQCHDZHKx04NMDWgv7gY8ZmPx
o8iyATlcT62GdgjOJGzC21o16TYTCDhRPYrtyHUV5d0J9Xnh7SCVt7NVhA7XyVgfQEmSLqpQiYMW
ge3vHcZWvugJLErDW0CwYBGauc1OW4AbwDjlTnu6+GjGCL0CxURFF8BvBtSPa+St0en+8yrAeA5j
bAtRYgx3N6l1pMSW+9JJ5L7J8MNFa8tPWZ9dDn+w0cPaevZzkT+4uIj67D/aWU75aJVttPqdGRfy
9a5HI3s2ROCumWG4R30wLO4dezct24WWewNVh2RwNh9MAPuN/hJiw7oZjWaXtzny1T+9XFx90JnF
UC/dQZkA+v1prC95ES9z3fqxs7Ff1le5qOdLaxm/33BFhPN6sxfDwlAAlTAZ24CVs1wB9ItvbF1J
5ILUR4tAFLYQLaiR08yT8ixAkXN2HSM4KsFiLWl9XZfeH2C8gXHx8VWNxJkVAAEFEHC+A5AZjL97
VaO2xkWkk6MgHvXKO8MtzoJ69pcAd7NsacVukhp94ia4W/cqcPKTS0xz+tH0n0Ik0xfYbDovxJFL
nrvuDxcw52b6QksXoFZO7DWlv08ySg+kAAJ7MaTIE+tTrdRmH0Swt+NZr5V6+DJb64wcfuAZbJPj
slFpu6ynEih9QDV3ROJAl0AZHlHrNLTGda36Z1SBYXmtRy7mXNtclIM73rCyRWvI5HGkY7qUlkAu
kYk74knQzOno8xSH1iHsSW8Lm6JkAyp90GHsN/uLSp+96bUf7eJNf/FT6Rj5IOVdPl1TW2hbPWvS
I/dN91neokfCNzz0SNfVQR+M6ufZB12eyYgB0dbAcaAE5q6DPOKIvp1ZWRg+AI4HPr56+r0822rf
2ou2D6M22rlY6bx3/3ZL2mS+5KSLKOcrdKhUCytl2QGdj2Q+qGpgQFie5JynP08v41VUfZVtV6wv
KpnZ5PDBjR79oFPaaWZXf6rmjfy/7QoDQLOi9wxhKgsou/aHel4qLJALjU5671NfDcmnYQSKQOWX
jYobZgK8WdTs1LbtvUoGvjWsqgTUxqQrZNdtmIhexqauX42TIic9lnz9vcEF32oHJCAhMj9oaGib
xEMQFIWHyxJ74LWw7eSKFk1yxaczbmXlliBZA8h7DkOt1MOBm+OTjoaTlj660XbzlMhDC7okMLeA
WLSvWXRGubBzShrTOVlmBf5iw3kpCms4vlNpkxBpyU2GVM+iHpl70rrLXK1LmyJY5ByPyMvA7FTL
tPrGQjIcZxUowlAF2Pv+q1esQfnSTyg/JNh9b0IT2YnIbYA8Y7g8lsAJeuyT5Lruu+S7hT5PVOMN
XysT+So7kdi/NlmyGYU97Pwye51UZOP4aCfhtXSslwKEEDtnSjWifCGxTHZMFVKQWtPp9KI+DcmI
RqQUBD1a1DadQfyj0U/pyzYMscariIjbsO/5wuVDc0hydDvMp/Yka6VRIrumzy46FA6t/NSsdnpw
lEFz0GezLy3/7fSDqfYYKOBgOIO5eTflcql6SNNFn7b1pjRLjkJGnyNkhQxEVoV4QwML/ApL0NGJ
JakBBE6BklCHbonOu8lcj+NvA4Ow7BG4TIMb4K+IHQJQhYmciZ9e2annx4jNOMtkYD1qk0LD3CWo
+5nFNCsJMFzLeKBDcNDSPNmQaOmqwSqjA/idckN0sEUiFhXv2SYb6mpLshQdtCuK/r8KWzqyjOQU
EBBFEM9y2mPHn/uJH9s5nTp83+TOKgS+No0Zp23/lPeluEUfsH1EW521BJnu8NTJ5gnFtuK25aV9
LCx8yKBnHp6qRL2zx+7knb051t/71ADOBuJbzdZ3aixNvADFPG52QuPd66FKWN0ttIxm5GCVMXuc
xQ+GF9FGe1PciAlocXJzGSi4xTuAw+ICvSyx+kXQfzUr311Gj5s9aIvBiJSsL7dycXTRIc6J8j/3
HhgaYLkPhbhODVtglV+wXcTBSBqg3GTW6dGsLK+SKHMPyh9VtGjKUq5FgVyYtjPMCHx+Y7DjoPQ4
zyYyKvCBg25spT0nCdxLs05PRjBuUisPtl5lWKtScbDAKz48RY3zmPbMvE2o0yKnWnjL1HVmvWGG
422KNs3jxT6APVimxtle4XcKBOJ9zcGPVhl+8hnAQhEKPR7GosM3LCvNRT1lbKnfAtY6S/ON7dfu
A4pP8V4yM/k2SVv5qf86qfKks+WGLQEXky/Gxp0obVzvzJ0s/DKaLuiEgyi5KerRX5umGPC6S1Eb
4RQg08sNeltHJgeJRIJeurrfeYZEuSXzPTCFpE8dnh4otIKqpAiBIPWeroJJdLqoOtd5diiJb8S+
5OGmMpk4UTupT6102nUwuGLRZUbWxlrp5TVqBrra2toJeR5DBWiVgYchcAOx+cunzd9lozjvFrH5
03aXTaG2rXt0lF1s9ei0qXTfNqDzdMetdtpW70cvE942q3gG4vrGm11rGpDf/OlNqt6GfvCnLUQd
qiUYuqtVEVA8oqdDavklzoDhBKpXrXF9hmfwWOQoBmkSbi4N/K/iy4yKhxi/yP/Jg/boJwik4D+P
pRa2uvQlcbr7wUj7/8fZdzW5rSvd/iJWEQTjq3IcjSY4vbDsbZs5gAEMv/5baI6HsrZ9zrn3BQV0
AjUjkQTQvdaR9jRpd3MWMRv3IjV0LN4dQyt+G3bKYR6SP6jF37RTuN99GetioEoBQdtbFIW7i5xU
njsdKbemFj9FkR4/oXwx34ahx5Y0JAVSkZOlaeOkgmTUxKm7yXqcCk+iX4Fmp78G6kvkVzUx/4ET
Rv1QhInzgE1tbJR5sfslCvq1zlr7u1c3P/O2C145krxQ5BmzyTQMkxtTLfYn09rCGelsmgKR6qFG
VteqRXns71HJ1Ec26IYuIIqiaodnQLecFwpjFkYLcEYCWEQtNMD8gkJaWhncrB5uFht/7lK8osRX
fA41LUtomULxsrlb1yjD5SVudJaBv6tfjEjR7K1navBe/qFFZj7e7FLrOXPteDNyHC2TMstt/mCF
7MZ+jKsPXhnV53jv7lH1XX5MKhw6c715BFaf+xqZH3EaXH60kRMKQh1s85ORW6fZrnHMZB2qaoyq
4+AZbqW777ux+Oja+WuqY4cmtAr3dUw/kc/Y9W8hWo21+5r51bYJjK3DO/Nn4zU7bDX2X5H8HSy9
KDWf6kIOGyNrOA6UKxd78n270fNCe9Lq2l+MrWN9reDu/XL3w3i4dwdMFtvkLRCcNOxYJEEH1A8m
PBeZdi4gyXzR4pea54+T8N2mjd3s0U6R5kh2dYUirRjwEc3C8AL+muPb+9A7DHkzGGU6Hx+60vzE
Q92YdGo0WWbNpKMRB7zCKTDCS2oby/skyD5ws5NSUNIj5TLOJoZM85OLdwGBLfwpnZLMyIKUYHxb
Rg43kTuOjfBq6TR4+CD5gKM4HPlobM2Mz24vkSaE90wbGLE/0uofPfTi72mB51DZy+pZgq1xgz9C
eGxNrTin3pCvkS9y41M2gAeok++x8mllgTNa0eq4OXVROD5WQZKtPTPMN6n69nW2zM64/X90E8t8
JhH2QJET1XgPnfrGRrmfImmleLNv/HSyBy+ov+r80VhzHRnCmkheOvW9Qo1ncGhF6S+pysczZI4i
CyfakRaEcIDESkztTNq2+26J3Hh9D0FSC0v1A940/CX5sMrJ12Ff4ygxL55l72r7rrU4FkySn3Mc
Ba26BAnRbe9hHUBCUrM+Ns81ahxQwOLsSE4iUlKTMd89CKTL3clnW1Q82qvGyMflPOM0D41VdBSM
ODtpDkB8KgfxotfuMsGmDUr40QuqBASBv/fAePImw6H7W0/nqDZpu/YLkhvqI1MNzjbqIwDZsCCg
8dQlaSc1SKmrld3SKnS2pxE1c4g/u5CRrmn1EeAL5UaACH2Hitb6gg9bX4TdetvCSyqA0aX1RWJp
caHerCA78pgVMivePOZQSJD2tqSYje/mmI3nUDT5PC9nIMsyYrM+AnDDUL/etHXi1+52IOXawOvW
axNFpGH0kzfb+BU+oxoUagCfWaN8wOi5qFA8MOKNu+n4wdOS4iEdLSA42RnbD83w2JayeJjl1Oul
9z2vS7lPsEYPwKDWsiM1HEDPwcr0TeBslgCfxfHJm+beZjL/XT201ZNZADUt/Kfo7XiPOuoRIMO/
mqFPxoPV1YcS+HpbZLk22YK0ZDeNjch4cyHrWX0Xhuz+HKI3xzZbzO5kSsNEimiNusF261lBtqxw
CLVNnUS71pnlX10jeShKPT7TKOxZ/ViDdp4McmWFJPjvAQqW0q+xET3gxlFjFxbfOFN9z2LVK2Ij
wE2q5ztSkIy0s6LQUqQ3k9DxzTfrvuuQKToLSwBP7mhIDcXhSfQIehnc9CqxBYgXDn5Bk+6cK9Xw
wMz2vj0iTatwziRH7gOqYWhc6nay0MtEbMn4Rl17cvIjWdn8tNy8+wKY3Y0Vl96nDNnOa6m3XGUN
Go96BbBCSl13AROclY57Y2FF9X+xoBg8LexF1OMtszKxw1OO4SH2cvdgWp17kIb11htbH9CD85jU
ZHgnA0zRkIMQCd7UAOzqrRcUSkPjqUt6VBaBZ6QBmsXNtGGEyrmb8ftl3MjIhkLcTHlzmTfTzVdD
PbpiX0ixSdPy4yS6m3G2u4moV8AUQuZr0rYFCgO7RJybMioBs6TZoN7znA3J/MEukaTcijP2ApyF
dPJh2TkDkFM9l51Lq2DQxksBFt0jyVulBOk6CLGjzkcVkmUdwiTG8T0ZT10AQluAhGXO4i4WDanJ
AOm5KHBCsZ5lFIEm5jmganUt21tjC8goN23tAzXtOMh1n4FCl4Xcxv88A6ckdWebBJlDbEdCroxu
xoXrlghXhh3+jyroFF9GWBsOlV+lV6eyq0Odm9VVqEahpFgscU4kyq26ujYou2ub1jnRiOTKqv63
iBxHkKlfyVRZzY7v4ScRKpH2skCaAsoy9YfEN+QSr0dyDXAo9qA7qN0EJghYvMt4bepW+jCaqW4s
cqV1wfK7CYYkXvYkJBcK41bZUxBa5p5cpygjCCP2zKtfyHcKQ8Y6Ft4ogEuKzc10qAezz8gxnUTk
QuHbVgK8ygJoiWBje5JgUN9xbD0egM6Id61GDinORx1ZHnTVTGMuzV9dUtGYvGhIDXIlMuRrdAPK
vvC/c+j/XyH3CqyVfDRXzqA30/9+qAIIJ9Wt2W2fYlDTkfXko+M3MH2dZj3Jbqakce8xAMCh4h68
2igumbLhwzA/Obw80SigciPTbq9G5uK1hRLp81gk68yw9BWw9xSazcCzkweXqWQFVRjpSYJhcwFE
cxB1gpntMauy4Nommg8GmK5BXi1k1JgSibFMxD9pVCgzDTfPc4rtRnKaTQ3zS+4I8zJbNnnwxK3M
OM6WQgtADenm5Y7MSKHj97Cia6H4pBjDTPvrtVSR1JCqV43TddRGGgTTNeMaTBb0Jz9z+U6Pmxz4
fW5gH1rUI4NULzCtg62a0QYk5YK6wHoszWWTSutw40CqaZyjBBXpmdlHkg0UdNLch5p0JJ2bm6lo
/ulS6KrI6GZSuoiqqpJl7yQfaz/MV6yPxOdmQGWHj5vNJdALPPEb75XkKQCqgeTs8V096uXnPP/Z
i3L8GIjKPnhBnq9G5S2Vt2VXb97M0F7JvKvZiHe6Jzb4+bKxtQgkgFbTHSvq6r6hdkgwLkE8dcxk
A/2ghLPGS01jm4GR8salicAVt5xt7r2nQOBX/IEHdLohNU0zKeaxPUQV7gVqxnna9xlvrlQMYb32
WwbA3pLj3EHVUQwSX7GFIbCYxyHdlmSAeoPi3YSGczOblELAdx7f2YjY6xeFDVCzWeHpLco/ppZm
mFVzHCtO2ToOwnpbVcibR1YPDpHC3EDdqFeHGjJ9R3/Vcx6vJj1nLL7YXtTtXHgBtwwb+CieworR
wAugEVbQlkFyqWO7MVGUD74oA2+8k3OKHGcPhX37PG3KAscDDk7qTFRSHUVmAYNcQxnEJETFHgyk
K9IQLJ7KeHKZWt1qs3AzWTZdHR31pPvOM5DGJT12OqmZIkw2//aaIkxyiiDtVSJddrid/tZ5uojp
guiKEywvAKWVjCgBanCH23ij1T+OmpOfoxGHBVGvvgB18lnGfnsgJTV+DLLovqrilWtpuA9WWZGr
qoZtOAwoy1QeTtdE+JumqP5c60mNc50mBlJ/grLhsTMrwKOjcbGrflKVnCdRucjEpe6kUdYAO0aR
cRd1YPN996EeayRyeCd3ZRnWsPxzIBWdfKbgupdOVwHIEb4GOJXUnqOiectMRFag+eCohtIMw87Z
2DiBQGKegst+z280DJ5twAIQgvr4ly1pyQ5QQxus/M0jKlh+eICmQu0u3r/DyHPO1LNtASoKty82
swI4V3h3N0TZHYw43GOvEu/ptXqLn7rkM9T44ZJQKE3vgodZizrtue7j+FyxeEfoLKNus2sehDhS
0Pmr7GN2NUS0I0wXH3V0VxMjgm4JYoyUbvZ7t3z3czPriMrXdaaVEQ5jkGB9oMZy27deD7jKG1kZ
6gmgx5WQbFonYesah1RLw+FtDxRUXp1zHzWTWD9gTYYRiaqxeevNMtzzPoIxL95pMqzPZHFn1oLC
aoWk4B71RvC/mWIsi09Vgfo4tqga88mMw2AB2BbvJWLagM2mbDyYFZA0eu5qeE5x7QvXy2lrd7ZN
q2zESYY3TLY56zgQD49ZJOtH0QCRS5atvvb9vPzsguY6jMfsHwcwuIv/aFG4g7cAisDfY8wWUWPj
JbzuuPjWocICSxLNwF8uwgkOdqVeaRhgjbqQpjReW/CD32uByXdrXKnhbEzaeUiRq67kr7aOiprZ
N/k+eiAzmH8G9G1HFV6NR382/TzufkBWBBKNSBT59u4XVEdhc+BZ8hC7ffyAjEtb1SsEWfyNJ1mz
AyMyShnUMHOaZhfaHoosrAFwGUorcS72YFM5gzIB3ThwIn+XkZtFdRJgJO8Xdq41GwJVGLA7ueH+
yBYhQ13VoR1QZaiDd3Ex4TCk8ap3a+8Z+5HuqgBt0Y5OwJA99OIZjvtYx3HwElso+lXHZ1Uchkc+
Ik2Ihn9z6rXAWmMjLMKtQObPDjbQactGGHH+XAeDOjpBjXchkcPFLC1cdraNR5oZaedsMP0zMGmd
cVGwvtkxvftMMmpmk1QZ94PcJNJKjpPDbGeVHrJARQaiAxXvzlfPBn+v985pchuBD7uvM+/CUfx1
iko7OLVREwJaFsNJluIgszHB04dH6a2CtLPxn3yRS3IttNzc/tWVvObJKBwSxd1tz9vHP4ZUF0Fm
f3JNLOC/xrjzrGftfIlaY9crWy/qbSxqc8Xt2N7qKjPNtHpz1bauNSWqkZaGoHfkr/OQ0thm4/8n
3zSP7EOmpT9y7iT1j9w2jEPWV26GtGYA8NWjtbuR1SixRHojHgUjziAKINNK1Kc2yLaBWxiVwXJA
IcQSEEzN+HnAPsEYxWc/cIx+1XC8RmXIVN/kutTPsY3ktUU3pGDVUGM3AVqQiV0XEjmdM05yGoJH
C3sM1mTeekAqmbqkHFOn2/PCPv/JkwJV0dBsFF4SIIfTaBnyxl5RrfxNGT2Vx8/NXIJf1kO4F6xF
TVQEuPA/mUxhwr439rnAroPRj2c9yHH+jlTjVVJX4SV2+ick5YaHfOwybJ0o2ZgAi8Szg3JdaSy8
kIwacKXYWzfV8Lo2W2scf5JQYgcx9e1gl5jyKWir8DC7URS3BgpqYWTlus4lW0lspCDZ2cleysF5
xllY9EAj1IxLQEghlZmGBahX9/jRBcuat9mL2fPmmkm5Ym7rIGuyxgH4767lIKst2co2uHVFvWNL
rqR8n3moNJAAdXn+gn2wdnXnruNhN83MlXvVo5r/fWavFc4m0bIv0k2GIzVm1L71aFgYTn+8k9GQ
9cY/1miW4Bj5i2vglyqt6109h6/8SPy3XDXAod+neTog6AKAp6GjMBXZane5aqENZlEcKjUfmMS+
WycT94ha9Y/Itgy2YYoqDN8AgMQ30IbZ2yAKH90akM9YGFbryNTDZ+CMJQ+O7M806nmBUhJARi59
vDXvSOYqC+RrTBbMDKJnx0MdjlOHw84P9eL4Vjs1LHtQjD74wvlZA4TmY2MirSKrcQOiIV4t65Vm
tmIPSAUcaiYdknNAsc4S1/og3CVJbaNxHwaDTRES8FHsHAf3LFJSBFBTi31aolK5xlH/9ICTPt75
RZw5y+n5R+OMSUAgK0Si1kBpYdcGfF0htQUo34AkiaP0mHGt+8gjAXi9sHX2PI6dKzL43iwyhuxW
bkRXXuuHVsENmMPI90YpfoJoNa7XZVaDkAk12JqvYFysITSWlqfqQBReQa8a0AHwfRk39x5G1m3e
/mpj44mtljPtIj2tPOlJtq8qzb9QQ/IGECEABNLAn64UQym0SeuHFl6si+A0y11s2B/yvPmkK6tW
ShCgxlmGjFmRbqUV28vccMQTTxLxpCcWaMulbu2xOS6eRDQsDL8AV3OqZY9I73Jwihm3Wz9nONDN
RP6I00+g4tjhiSxmeZP0ziLgot2SWdr2HLBMlr1ucB63imsD5ctFmZ7yJswBpufZn6qu2UvPjb8P
AL1ZDGMTvQDvbdw2pirWjmLvCuxqvM8pk8SLgQNv118pGuh1vLNtDOkJdWsgUlPRSkRLAAXwndcA
5wXIYPSSWhoQmDLxnfH6i9Ty9NKPI1BI8RXJokx7LmoevACsflm0GfsQeCej7tcj0GxWQzTgG6ia
TjV5pxBrIuSj0ajPXbB5u28WiZGAiSho092kRW4QXwQBXonKCDtmFIA0kRa+YPcaRJSqhNDA0l7v
gck1lwmWkXQXQ1JxwELZgbYACg4ynK10WLIoUWPNKk5D5p+m4XsYrzad8yTz08pdtLbFt3PYKvfx
kmxrWwNYVVdA/pdLbDDrX6Mk3zhaoP0Yw/iaSzF8qrtYrIRsgkvj8XHf+Imn6tfunbKi93/YYXpt
zAG5YJXN7G085D/rkld7ws4KJGroNe88w2T1DjJY+ho3lajFm/fSwXdukURhiC9kuvHy1LzgH2Re
6jxPj745PqAu2byI2uaTvAeq2qYBW9VyVpAWhetAU0p97SYIKZrG2g0oWj7NwXGmAKrJHIeoKu4c
qBOA/9BkbyxmWzJhhcmACdQ76zuFz5onF3AD+On9ukzcz/oHy/16F1sPcfuKIyTvBmUDACdSh1Xb
r1A5rZIZf/nTxx+F+6PiCoD8d7ke77BTE99cc6lF6YHV2Yc7S5Ha3TpwXO/mD0WhpY26PGkKezt7
TB/SBR1Y2onz/BmBiWccixhZqup/Mst5FehI/QjSm+AUA4VB6VIU9Xj/Xxgz/eiWGTvOQTJPrYsL
MIm//xcA5BRvROomKIALjbPre1/1Ngl2WRWaqL9RsrBj6FafcEjenUnShbVxniysCknVyI3+RDLs
7hlnAy+bw2os9WJlWDJaTf7kSPq/TjSH8IG3j8lIMF0DXYhqaMKKO5/mgH3ZdqvEC3Hb88rkLCK8
ii5y9iH0UEdIIo7T5mg7SADhlHZzBoVF0qziKEjOmQz7Dod3frVmIHpf3KhIT42D3/miSix9bWG1
/OY5q6UTHJGa0++nmZmJNHQk2CA6ZxnHUww8Z2qU+t4SK9cftmemW7rp04Ng7N01w4L20qrnQC6L
4mg+imoUh1KUn+NEax5jr3hrdGt8zEEQiJ2gX/Je8gTJqA5KaclMKVJP45cMKFBK0gXIfwJ1SfPo
l4CI9SIcHcwKmqmwqs/zJOSgZmqDETO9Tx54HkoF1EwUjRRh5QDOCEDDixBljbZXjE9p5A1POPXp
19wPQI1o6W+yIOz3Xm91D2SR28N4QFlpBiZGOFDTB1aG16NW7MjLNfzuWjrX2QA76MEW9YcBCDF+
OWGP4iMDFcuJRFqFDOSsSF5oRBdURgBGcZEAs5mdYheMPbk6OlFxpGUZ4PjIcTShhuTVCWRqeHmY
HUiWgG/p0hvddo4xf8b5czty2EepvP2MIJK8/Yy+pWdL7jGxIy8tE/0VN+15YrBvBVstCcObz9jH
+s1nNELTAF/MHpiawmmPVfGP5TzbBjZ5fQWLh0MkC6SkhfSnsQ16ZBhhWCWgC1plxQvjdnhEwiOA
9SZrcmwRb2fw2krOFhtfamwxDJUsH8Owlc8NfmfIb8JJPQ09e9QvqRbtMiT8PvtOKJ/xNASFDbfK
Aw290LH2aWObIB6MvHKpZ86alUn5qAUIpwOlE8nJBiCOlC+Fc8tkR0qagcK18u2C6g6LKKrbCWxk
NjhhGmypeGcq7Ynehd2ALPY1C0BQSUYTPFbSWgKsD5TexeSACqSHzjXDbe6YwdnJO2/f6M2uDmUA
ICSIqEkU68g8JDMXaWJ38vTdgWwFEFj2eK+8MQOkZ9wtyI2mSFrs2yI5SdHHRoBMd934QMgERayP
O9MGgykNZe6yJ3whCaaAJECa4Atf6PEBmDQAJ/Ccf9lH+ROZUhOZJepWVPw/2fuiY0+wNxXQwRQ/
BAQ2XY9rh/HJjeOnNjb9gyVSZi1ts0RaGtLfHZzI3fSxo+wfqAHLuX9IrHZYiKgdV7dG/+7nYahN
bre6Odg0Uag7mDSmFhAA3/AYRKKjAxYPpgvjaKnkIKMOjanR33skIy3Z3Q25V4D2nDNkNymPP9mR
4j/Pgdr2p0EkzZamra3BFAty+x8ug+zKGiUJaWns54/xpxn/JKMpGtBWHJv48D98iNmkKlP8GqaP
HPNxl3rF/q8zkBs1QVBsDL0R+1GBBTDV1ApkIFALXezvHsDjM+xIRMo7M1LUBAcw+0a+K7YoXXiZ
tO/h5ijUoylmkzm8H3vNIq+Mej1pKfx/dqZYIE/AAVl2ma/k7mrnKahnIndtNYy1u4lYuLUaF9Vh
CicKJRviaLDy+w0olCGRLA98hc0s4w2YswIwt/3BqRCZBlqk2Fmkdtmfc9WYltadCxApS2YCeleN
kIren41uBJUQN+tdZ4yvqBCLH2O9iB+BJlBmnbgCBkZcEy/XHyMcqqsBicuhS6/iWL2bkLQBBU/B
vUey4yXY1yyJZ5PJWxtsY+a4yNSNjZpE9QJD5PXqT2ph2Li/gd8a91KQO24AvgfsMztyN26d9R/H
sN4zp2DfmngAeCCWcJdxiLVjHRbWqqnz8hu4vMig04EUlHtuA8R3Xl1wjoIjHs3Svw12uS2YyD6V
eF4Cx8Fq9n3mZ89IJf1JnlGSfUsN33p2keK9p7lzzexobpvzf82d95G1QgLyPDeQK97mBtJgdald
vG2zpo4ujoO0jqACWF4p+FdNMJzXVI28pEKRi7EctUB1XrzYnZGA+Qm5+awzJltUuXCAFUVvtmA0
qpZS959oh9eXAO0Yo8TZ0TBFhQ2IsWvU7YwN8L+Udh4OdRjdGM++OH2TD02v+UAwLYpV7eXBl15H
oZ7LDcAJ2elDzVIXB3+Qc4DxLOpcrx5c15VXqWX/CCXH7RxkCUDFO2Ldn4ELGZv1Si68xl3LOLR2
KVKoP2cSR4UQmwCy3yam3YMoAUnLqHgVSxBTWQ8e6pxWZoEllhu1Foiju5yDFSyuzgU2i6chaVJl
bXJkxyWarmFrUxmSpkVK8zH32IECkt2k9U3AXPiMsy0gVUsX2JSOu8Pe0tcpVpUDvm2wqxfRGOPe
DrDs60sWHMuly7Dl0oLq44k1kbWTNfj9aEgN6hL9hQwSY+fpAvyAsWOsGi809rUMhyX9Ywqglu1b
NaSd+HlI/ycaNkF2a9z7gCWcfUk7G1Mo0lZqov/Btw7SVSdD82oUotp1oCDeYkup/iR7sI8Dy/gr
6jpAeRj2+mkMC2wfATMLp4VQaFb50elt77m3UnNfoqh1baSF8yUacN4IfdHxaO2nXXB0vDx7inu+
LqLgAZXMwxfdAn2CPtQcKBVGcnXyGlibqpCsyJMc1BbRm8JI5ZuiCYJ88nAD7EJx5HsB1JmXPASy
nM4Bne0DvVL1qDGaCqTqTVEvZ0Wqi3/ZTcZJ/zMSzJsikdmfYk623jHy+vBEVn5dgFGR5HOD2klt
i+K1FzPyGhyxgk7DxH6/g1zXDlhBPti/GpygLPSk9S5RMWRrq6vKVRVZ3oWaBD/0y6jxazeWzmGW
175gR6nLE4nInXrgWMS3i0ljEWE3oak63NgcAZJrLQyLvWHnXrK02rNA9T92QeP8CfnwoAwwULo0
DZXMDlq+suPRW8+yDm+BTifak5XI/Mkqs+iCpKDNbBBoEcpSYtkuu1RY+9aqgqVpif6Iq/dxwh0b
nxs7BNh6AAKFujDaR7tuIhypM/Y5KhlYlLomPsaMlR9yX1uRXB/NeDuEZb4tlX+FBbgW5N2HLMq1
Qyo54BWU3LHDEIm8AEMG7p2J+n69AM8UEnN5BZzGdARKTpENxYW1uXcMmBOssQ3Dv1hAxjeGKvvn
/8+CqRj8txhND+q/oZmw/hOrUjyxSFcI8UQHAwC4rz+7jmVtdDUCj/vPG7aeN46c3zhx7N+ZkkAU
jjW9Io3SOec2UCHujgnKzOSoBLaS57bmmwwHM0ujz/sPthaYmzAtwo3F9P5DUZf9ygcI14600gQs
YZUyvJwqre+LTwXqoC+kBEvjCuxk3XMxdv6LnQWLSdzVWLbHJcjd4TLicXrKtR6UEqXbPblY9+DI
Fuw4iTCx09yzAx6m4TM1whRy6ZdWAuhvyDwzMpDOP04W5OTgBGmp4U6zGwKvX0lWgk/i9xVSy5Cq
12f5sJkVtODBRnlRr2Z1RS8MtFzqxiBbjwGWNbqXiGMTtOIoVUPD0iuB4ysH69HkrNzOJtSb7ciN
ZF1rRzttMA6z7Z1ZRTFJ7Q78EQ+St8Cz3du06jJMR2xcp3V2QBzBkfc8EV1zotvRpjSi8YJkzPES
MjwLTTssNrYetfE61IofwJSLceuFyWw39qgGM6vhZKS+s2w63V+DBaLCUlBj2WnAYcPYdtZGoFjy
RI0Zuk9Y+CikscAC4SxS2bF2dg+aZ+lbnoDHsWg1EwDESEvHjlPmA2oRNh3lt5M0ZzgIWtwbDAE4
j3YkJYceu+u1zOznitfROdbjrznyJ15MYaYvHnBbez0on0hUtPiJcdPNDhLZ0C+BcAFPDBgR3rnh
I1NN6YQNto5BU9n1ffhITdDl0aMWuddijHzULrHcBc2DDA+OWX2+M8OZpAZwvPbyn3+O/B5hwtXB
geW54KPTDQ+p5fcMVWNUgpENOYuvowi91Tg4fB8GPgAQfxFosIK9UWmQLMhx9KQsJoaM2Y4SPEiL
BKDjxJxBMjKJFNGGdATfqwr7URYdUtfaEAeUpL4xJ0sP6dBrVSG8nEPMcUgm8E665jE28+8UU6w5
wv0HUFdCLmSC9Ma3CH+aiUzmScitocLFABkvQ2FcZTP4SHPnZy/WjaujGo6svT0D6wloqeuXSNgK
HTRBcbaFElskpxRAlL3QqGBeewIlxjO4klBh24YWTuOsNFvNDimmW1gx93fkQYq/BCEDUWnuDvkY
3RZgEHLb13jgWyrf0lB5mdSIIHWPyJnZOr/LyYwrHEKJ0vnZPvJFcskBNbwYY7PazQpyAJx1vgL7
pbOaw5Finp+XQIKPzaLckILsHIaFsroIOSYgA6wptzRDClyqJie7eaJ5cuCSRxoyh0BFQ3PONtSz
zVFuUWPUArMOnxmoIfFhRJbrFtyAoObMgtY4dEXhgKicskHUGKWZxoGGPbMG74gKCuPQuyDTBWAn
GFcNG3Cz1JLRbM6wa7sMB/AvDYPwj1jSWttKZ480ypDtiuoIpYhyvGgsqEsN0DL5Thju/kYRI4v2
OJvEeegfSZaQcxf5xn4AZ0OnAs52qR9g25LG9y5x25mHuI2QTgKXKcxkqKZKO9xk3hzfp646wzk6
N3PkQT5gqWUE/SqqB1QYUPG7HLDp1IOsE9lqv8rlcZxReEg3H7r9EI/7UGtk/AwCgBYk4WGwkUkK
rgUyp/J3FF6jnALQxry3efnQgzXNdbXgOHJwQTgp0N1xdKDVC9Q75SeNo0p+Rd1JyjT5ULd2ubOr
McdhpMSS7aaLhUGzQdHOb0EqFYmMKBD1ZhkgHx84kLp3N6I5rMmDAFmy79dGzpktHt3RDvZeCCIT
lCEDxCaPdGyXWscbUUQIN1gsn3HOmG3SoGSLvA+MYUUe1HSGnS4GkaZbXxkyrCfXQQN6F6dqOdgc
En4Cz6sx9cA49eRjG303ixIfsCqrMs+bk3A/uy5f61rioijHcq7dgEqIjKXZgobj2LnYGQES5DB6
+Ypk1HigXF362OHezjI3r7+IJKyO2J8Fg9+AtY3uDvUjWdgpiH5KbGvP9m1jYfNsxCnSLLO6xkAG
cWmu5muSZpksqyQMdmQX2F1y8gPzJECBcsxGrd3FtrujUaFEVt/zcsG7pMVZIF5dSUMNJw11Bzs2
S5xswp6M3IKjahiVTmtynBXz8D4Ejam5mRbfimanav1u5nLKPPxvCTTmHaKpywzL9nTH5Z7rObZ+
nz+DwyCtLQ1hPLegH1kjA/VRysH/jrzIXSSCPFjIEbUgwAiOgMi1Dwy8kCz69gFnUEW0SES+anzp
/7RjfZ+5lfG9zI0raPO6b7yS35hplA8gf/hRdE3+oIMzBVm0foI6chlsCx8gyq5aMqHGERvmfjku
PCHEXtez4okUbb8NgZt8nQbYADkYOEQCj/YvJ9tFYlNUpsUmAcrRwmpLvktawwe0r/iaWm55NDpg
FixxnhrgneM66Qy7PsXa8MRwDwD5XASOMbgwqQO7qsjaZWmPTrzE2Ym2lH5jbBpL+FfUB2hXkRVf
bScVx66q8o3egc86Ur7/jo+KoadpbuyGvcW1jWdhjM4juczhaXaaQ1113rkRzlJtJuJN7scW3l18
SxUS2RxUSbopgbvshK9Fa9arOmr8bciK6NUIhnxTcVTy0TBJ+3bXuT6WV4JFr0gmAeObbxvIj4Vx
0CJ1TB+1T5quRn0qr/rANqSjxn1odO6+UN8Xz41ZZIe2L/Hy1fVbcEaZh0Y1lihAETamSHKzKvwz
2wz3ftIU1ejzJWqJoE86Wek70mF/DRk7yBty12Q2dZNRfgV0kree4k2Wv2ab/W6mdHUjypH2raYn
sdOK9L/9Mgz+e2YZfhnILGO2xUAIrtLL7hiax6piFpiGu2fHfnWi1IlXvqGeEwByW5SJG52owdYO
6C3vuzZSwU44OyqOg/do0qBHeggqeP7gx4PyeSiQHP1/jF3Xcty6sv0iVDGDfOXkpJEsOb6wHJkj
mMCvvwtNWRzP9t7nvqCAThzZMyTY6F6rZV0yR/2r3XwpK6nxDonYKzKi4IODHpv1rDcY4PyQsgA+
f+qMH5AGD/aDjrQPYbywTmvOrS2vBPZCsNXeb9GM6UJL4Q5X8CuLJzIjEfgqrwtMzJ9xyNT16jm0
3ZQW6D/0XMToX2YPbYrfMLAT3CNqJL/RypmEfEriAoWgkgHStEnALTLaqdh5cYtsFHmUY3loBGD3
RapZpj/pNorUWP7sWGCg3JU4dwOwxnAaBRBt0NqehWuQqTJUQ0fBQ8KEBDRzgke0G2rXyGy0a22i
aq2IwnCWLYrSGPNVZWb9lmRxLEd8raXaueEZkcn8dlhkZZt9DXvsMBbRYrvIwCiSnkWo4MU6AzdU
MJJ028UQbBX56b/fr5Bz/cd31zPAyI0vLRGb39/VU5yAYqdQV88V9Rhgc3mKpLDOeHewzjQDB+Dt
khTAff3adaBtm1fKNk6mGBikb74lA50Wslg3ortwCcjjel/oTr7RBgdVXSqMFvYoxg5LC5vvLLhE
dfGpFcx+6ZjhvbPjwddsab9gC22/AKBy68SifCKRZyH/Fuv1eKYlIM34qgG+1p6WKD5ut4B7HzaC
Nc6LVozWIayRSqRIvW3G2zbQRpZvuBHj8BrtXMdYDTSjASkF6wioNPsInGy0uNB00dCMZGS4+FEY
3Bizwl9CLH53YUARV2/QLRTP8ZdYBkUgP73lIKnJR3Hx1Hl8VqBifMReal5JV1s7UWdsadkOaf5g
1tWVViFVB1htghLzaDxlqh6gxS0d0Iwg2iStV9UobHWQmFe94npvfhV5Ge5HyVBa5IZ9JtfpR6MA
FQsZ0FCFhXHBZhwVSPpQ7i3BPpFctg2cNBqtoSjXcYFn1uJHM/KjGRoQ/te9+R/pPNyTkdgA9bmN
r7k1VwXfgLsCbBrchY4pnqU9cd9JUHDXVlVwKYZsOhU9cFQDDXWSb3Ka0aCNBt6QXbvYLbLFzqui
bqcxnGwvWgq8LHmkbaY8a053crrihMyWOnLHbUddewlMs8DoJhzYGrNy8V8+bKXbuZ868j8+3QjA
qpu/ePGlS6hP51RAaV6uv3yIPp6qNbO7109HrsunAB7/dJpGfU2isWbY22DHl0Xe1wO6MflXjnPR
DZB6wDfq8PS5L/tvUy/dr1qWI23mMP5oBlZ8di1wBPNJ9GuHN+OG87Adt8B2tdbAH0CBl1WW8Xdv
AoEgQ8nWQM9Fz5Dxebas1SOyq6JNHYb84GiWnn0kGYvF4AeVKzZ88Or4u4xBZ8KB3eijJbphT2gr
azaarBy81Nj1XoTNt5GBNkWUU/7QqYGWEt3haD+InxYRydvRyx9Q98mPQth7EqG3AkSXNPUyrzjr
Qb+i1V1IIfD+FIoN6Zawi1U4fIzQZw4WIwBBF00zbENhyYtXd/IS4Md0iSsGQtu+zrZ1OTXVjjRj
2P7URnvaBWwAhLKIc2SnU0Ne3RbAdGSStfEEbMmqGNdZJzdsAHYsqtOr39YWzmwBPnJBuXcD0gaj
4Jv/9ai5A4t1dfwQ0SnFLQ3vD3jc3FGITLIEchDAUp4BlNydUc2ONkRTHDy8F+D1qhzODpqNOp/W
PCkwLS3QqkUWwLIWI5rhf2Y4zzau8pzdTWePu6k40GqRL77zBShqG+Dd//6qFHYxp9nb56wGNL+H
NtB4Itf9xcvAe8k0XW5zu56OGvPcBxMVyGuQHwVfRAZWDwEe8QSmljai67B25RavEK+mGiuxCTHT
4IueN5shyJ0fyEHFdq6pygW+XnAE0z5IHr3NjAuo0O5pVtiJNVvSkqADsx4lBq+WPeELLlYB8x5e
y5h6kCJvWJFU4OFFEwMNthFdSjQMPNDKsaceXc9OOVtEqv2hZux8Z1GyoFwlssrL1V+0dAWUoKUl
4OL+EZ18S0vhdDluCljM9xZowtJVCFKoo2eGeJNnUfiOa234Ls1Dvkkac/IjD7hguJGcsglIyEFc
IOWnlq5CvC7HcGrm9c0Ux3pxvG6A1Q+Wx/JI5iPQDfUnms5DPIqVl6JnmZad/9/ffNPg/9hl2R6q
IA2PG3iL1sHp9SfE+JC5pQA2d/Vs6aV7DOzSAmqO1Ndp1BbIzKbGlYZOL6dz4TnbCI+z62ymVyzY
lfnU+mbSl+lm5Mmw7m3kM8klCLpXZ/QmFkBmEd1+CUhadSFkxv5xoTBFzcebOznRxUBV1Pq0bJxv
Sdf0Z8orU/4Zt9vylOLBRCIabhLtemEVpF1y1TO1Na3ftDce5pSAx8Y0kpWtACRM0A7jfU1NkT93
jqUaaOY6Ck+CNLkGcF8tcm+0E8FHAIzDObaESUGOs5TcJSFTLDHTqXwfJuj2Q7dLeaFBjp4iILLa
baBFLJk12PCH4Jvz9mTSkfHI8SJC60oLfw5WCWpm1u+G2M5wGobu1FYNc0+qamxVyjaJwQ2i5EYZ
oCqoBfbcUABnggfetKO2HzPDmdIwCnGhZe4mK5R+eS8joMufTBQOgWsNvUI4eDnmAxAqyYpisEFo
c4xEpLcxpildpa3pvVQc7aEzUK85giO1UbwtNBAzS5VFzSayC9SOK8XC1uLUrQRxn6J6WVhedDuw
VkEggEmLtryNrPHAGDsHby3kXb3FvgtGS3JJ1KXuogKDH5cim5uhscD8jQaXygHKMv3FlQw+x31m
XkObGR9wq6R/FrTy2w9hI0DMoTqqJg1lAZqw7DWK9PMrayOBWib3Szj1xWc7yNBsV1Xtiwa+KxQ1
DeljlDC21XgizsiT2odId9PDAHCrS4Yz0S1IGsInsy/rdTYV7Xur6gycC6XNl1TnLy2ogX+GLSix
MlS2+6MXAMaui395SJUh8XCOgS5yoo6PPAlRkNogZTT3d4D3w/LxA0sO1ANi89p96nKga4E3nRzi
vhd7FDckqET6zaUOkOnvqMQxU7DG83LXl1KuiYUwstwYhzBCromysDLa22VhNHxreHG+64NBvAQV
4ORRh/U9KNxPOOK3XuyyDnb66Kb7Pw2G6jMgGs1TQ4zZGgfVNTZn8cVMvt2IIkW0PQL/wbc6JG/t
5FsfhkhUSK1ILlJ+I30CsG/824B0mu4HoLz3BLDg57uIOvaKiOme1r+V873i5vwNCoDbvnot9xly
Qu2yBSzuCQhSKZu2MSpsUF8OekgfuInF2Qb0ydkB4EqNIuJjSopU2ZC20LRwA4pkB5sNNGKgRicf
QdSEfBH5TW3vaheaui0oKQPN2nIL3YERc7T3Bf5p/bx0i18bzxH5r36sEjS6FdP7pDeRSzDz/JLZ
lQtS3oRt9dxCUhH/4MBQNtF+2oh6S4jqRoOUp92fw0lxPy8Y7A1uSOtGr+2VPqKqc91Xw0bPAWaM
kysNiCwKXHEZJgWESEvUyU1+DA6KdW2O06vhX31u9DdTCuJ0zS9h8gGY0dkvHB5OYJcCS8ZJywR4
Pk0WZScW9Gg7V0IaSCaituErmtY0BY3QFTwC4K7vPICi1N0vouSTzIuNbZEyIH24oGQ9t8WKlaLN
sZVSstkoEpiKsQqRgG99HOcoDelnf9eN2SHHW4R0cnG+1XhlheqcAsAtiik4IbLhjMZ/zsXkom4g
VHTBXmMemW7E4KLnSOOiVxjwlFlWVz6ps6TYiSTujy4IzvGtLt0cFRZ6ukYm3Ly46rQFHVNc+rTW
OtA+anGEWj0xNruiNPtTFnbrbOhcibNAvBXM06jiJsoB8PYzrxMywDs5DnArVviBoxc+ij6ilSmj
4doh63WlmWYDgH6yUd5MSw+PJgf5huJX6CKtR3bo/QdbRmHLx142+nE2IWscSmwBYjiCbeV3PJIz
+QiGIPmwiNscj7C6+h47Rn9zdaPBSw/a18AcMoa+3qa1TyXqSRZVD1ZcPlLVOpXGd1H+rCeNc5lr
3gfd2YCoQG5oWXKgzDZR/Uim5PRmT6LM5M4mkHwEJSrq4MlexXeI4c/MymfASr/GTt9iky0Kj0vs
tC2n/mawxFhJXfaryGMjistw8k3DEPbHCVVQl3kFGooHp8FhqDKgo21WFs4OAKU1Gph+O/1boLrM
vQt5If0/B8J21lmbKPTYdEG418fRxnGcaGYkOSUK2sK+EIgcQdApUVV71oVJ6wdudvh0Cngu0djO
VZZkRBH+jGfKetOZeGecXwyqFPvbDEWg9LJAQy00gLoH9SwimHGSKzCElQDw/5b1E3d9vQzySwpu
bIq0+GcqZq3sZmh1iocSxm3rmKzcgO3n9ZKLH5moUBRlfkOhMPTR7uxUqCkI3w+l9eAlVX/iabep
uwLYlKUE51ZmuJVv96UHTCkcN57MJAA8L01nKTnRWnmOI1AtZ8WN02sU3T1oaI852YqDHV9NNNoE
mbsbrH6I8OLxe60ZA7pZBJLm11THXhEdnnw3CyO7O4+5BcK5Kn2fGXZ3lKqtOG819CdLsLYO7jQ3
H4Nk+bVlOXOxkcfvmc3dyosi0Zt9KPT+vIhcG5hTZse/NsrdkihOQIrYaFcec+stXcYoNLwSgajM
7zQ8QVp0sZxp1jliwIcrxNbttdQnhW0MeL0m9Ty1StzYrARpUBKKbgCQt6PtGxVmiUWzO5m0WrEN
VOgYCGWoXUwGoJRYgDnZmDgLObmFlz9yruODAWTvezykm+xPC6cM2v0k6+isASPQN42c/6jC5yAJ
xHczNQugLicm7kQVDjnD3AI2msvfNYk9ACPedN5McTJaoJR323oonvf8qK35WtjbRIr221hzsQ5a
PbwA4jt+8KrSXZmhzL//YQAWBhSWOPr1tfso6bmBu0U6fUKJPWhkm+hHiUqSbWWy0fxYRekPsDDx
rWujlnNtclOsZYk8KhkHgQWUqjc/MqRVrqhkwYf8W9svUxUxz7jcDslmSrgE3kk+PdIsD38AsLK6
0oIGlO0C84M3Yhcqq9nU69P9ECV4FCj3qRunR+l44tF+t4Qicz3uBvQBTmK/WLoxT3cFMlt48cgA
da4BJxuFDMDuUBeou75B/TUSST6gEfpDH48jDr3RgMAVJS0NSK28zibPzSp/0dyp+0l/VDv13Z2c
lve+S9QlHskCD9loIy31FSv4BfcXHKVhTxb4lqFrq2iogaYI5DxgNY4TB8Jv4fjz2kJK4wHNbHib
VuYjN81HEeG2r0LQioYlzBxWS8VrmM5kDiAbAIyiKSjmHig+jYLzIbj19o+Vi5IqRwH/EEw7Uraz
Ja2UH+/F8yj6fh+pTB8+H7BG1AwY8fKSNICzDno065GCZKSlgamMYIrTvHXb1t1qCXBnV4S5jaJp
PqwX3yVA71bgUSw+OqnAIUxQGHthl/k7e9Dyd+hzX6EsIHskERgbzVPSAUI2sv0qcTagU3GvDYoo
n1Vjyi6fkNVyTJCxNmYcPWO/u3Gs1r2SaLEgB5K9xVgsiqF9jfFmQTH+dhWy+M+rVB3K04xyqFDr
ppUPvIs+W+jI3NOqR3k/0MGUAlVis6LROYDHO8PdllOnrcCEra9vXkvm1xHRZhp4TGx9Pb+YgPHC
L904yeOHqUncXRi1u8hA8RG42q1kjVLlYMNyO/yM+v5tCuLT94BhxOO3sJj6kUWfg6g2V2MRjKde
OsXHMgE8uJIPYVKBDylMZnd9mnAu1AzeFaCpzhN3u/cUNh+ydGsDXH5HXm9X4YYFysfCBQuBunpv
duZq+uMqJKer4OV5Y3jeAU0Jn6e8S98FfZwCZ9Zjmw6vsGtazoopQtmUNoLWSJkAYuLRGiLv3Lrf
wbdiP5J07FIDpGz55witk8jrvcWZ12OYdX5UV9rBGVpnwzx0iKQieswZ11+KtouPjpt3G9xdi6+J
PuJGEoSf5aj1KKANpl0XmNYnVM76ZKC1Q70BNmFxzMque7G9/MlOgvwrwEmnVd5V1YWF+ojveCdQ
qgiFZOCOnVzNeow9YOdZfboxS2QZ6kkUX//8GDoSahuSq4+hctznfBiGreWGxyQbpivHf9uz7Q3t
ukAJ4W5eDlp0ilNb+LQEn1SAfelzxBP7HUmaxEKtSV63B1oK9EXukeIZVrSs0th6whvjvCKRtEG4
o2ngDNFt3x6G9MFUA81Y90N6YXCmBfa3r2IcGKYPbAScpRyswyInMxpErwF81BlA/6Ns7/wZIHxW
sei99aJY7FiOPbvEGe9qiYwG/RFdEjrQ9rlj/FoutJgw/B6PUgC7gT5d5Eht/nNYVkcP8W6xjAEa
dRHBjNpcyEIcgJALrl8wRUarZW1Z38H71KIGuKwYdmss4/q2Z12D7ZZClbT7ESRRemOtSUiDlQhX
33p4507LZAMkIPS6Y9v6gYXBZghL+SXgFl4klZz/IQ9dyMlemEjXjxKZHeUEEEL5hTtyxGGFGA9u
0c7BSL44vV2kwLvbKbNlvYtVx75lVgdhO/q5V53/JBoDUW/wxtiuYwUSQLIhquuHMcR9PpkAMUiy
uJI6WjQMb45ExjwfsEuWceqnrquD5lBFVdeI0lE/z24qqIiLeoN+MlxDfQoavEarH4AtirJ1iOxw
mvD1QedfhBN68Iz0P1H2iCMIu/eeOsd5Lp3Y+VRFfNqaFa92bIJVXnYAorB0dDlMYHyJ24uXgoCF
7t8iz8d9NxblSpc6zg1QCnmJW54+0J38XhvJ6l7bo2RkhfMUVRT9O3ItvLNVlNnZG7p2o0+ove0V
j4pUBCs0i4vPbRBG1y4eX8V1jyPBxZSswkyGm2zifNV5rQaSMRmDexfYJIOPe/2ThW3V3mlFdvHa
fIp3o45khGshJ6jsbox5PH1uu8LZZtgvnIjoogw5+PB65BUOdqivbaLAINKKm2nPkh9gAtG3SCj1
Z3AP9WetLvWt5nQhdrrIw5NilG3Qzms3yNtinTrWhySv5Y5cxhiYp+Gh4h3Y1XPrO+qzB0Bn2uaD
CRLlB51LcRqyDHcLA4yYwnP32IsNj60aRnzDdpHmgPdTLUmBo6wCm0t/kdDMQ8bX19PI2C0KhB32
no6ng4Ob6w61OYAUGbO1XnBQbhVx4uPXJBJwm67b2I1SHzAP+iQySNDjjPYZ1NU2yF+65ZCFfprz
XeO0xs8mrc6j55U/ssp6qnvmfivH4pNVgLSnbPhPa2iKL46Ohom2Nz18GwEy2oRSrAKWBtvBa5MX
F7W2lBSl1YROJ4GuzPdvOsqfLqs3nbL8//k1cew7ohAnHDcBqnOK0BcikJJCsT1oDRS/XoQXrVWd
O+FlKsyA5GnvvcpRDB79q9wFhv0Sx7bYfRyKr4ceGBjHZMes+Eoti7bsEvxU4yv1QnK1+lMXeuGV
8AzJUq0Wv1RPr9QHaUg7eVS6bBzMs446ytWEKvKVZHr6sUmHwge8WfMNt+tTmsWA8O+iDchMgVY1
AUitL3P9e+4B98ia6k946lUrxuzhGUf0SI1lYHUe4nem3rqf0mb0VizPqkfTagrAzkt5aDO3exhw
tLZO2mT6UAbFTwfPnV8ASAqi/pfd5r/wpt596AOPr40myx/CJ3zdsfkabfNRQyHmKi8N56Nw5Fd1
s/4FCl905+KUIEu7p8nuTEAV2/WKA6X73dQ3/TaxvPwMOqEA+w/zNo5tJfyjVwxvcfR+RJwa2Rid
o9hmittpH3VojgbtJP8cDkMGjkjMEiULwTf/edEus/+2u9P+azyyQ2MsgMR6p9m4lgvMy9LL0I8E
JNcw0G+Xi7ZRCLJNY79qabloWS2B9ZS6wSqeQKZ2QN6+OdYNKt3p7RftxYB1TvG1x7H/jnjNaUDC
/z16hNlpoTp3uks4pgw3ZMWn7hjdhbfTaV6pGvAcOMYHEaNU6MYn1PVN2DCccisvUpQaz1Z0OUe5
kaLvs/cdCsxvwsX8TJcjn8YJe7Too9bJAjl7C1j6g44SSt8cdeuqfQ7xPbu6OvD1SeA6WX9oBvtb
k/Ro8idZV+D7h8N8uc4jwdJN7Ja/JHCzD2PbBOnmNQafkpj7b/6z6eI6MHSDOlN7wF+UnmiwVOLc
oXR6CP66E60X9RQ6SLQHwInWp9Lck2KxK1rhHoXpk3g2vbNYItFsiU5B7mT9YDVIj7T9oxPVa0rA
4Esd+0kTji/xwO2t1yf1MbTc4oqzFb7KprH9GrF6TRmYvLVR4s2n4aVMYwA8gcueahlxPFam6Iz/
XRtZFyFODq3GmdVU2kha0MinZ5p1VP64rKNYPxY44gAGm/6pqFE/RLPQrF5nsZoN5ah/otmiBfuq
/unObolSxNURlJM/OMA+V3luGNiOMzx7KTsTUELHCiO26gZmzAmdOcuDwxM0xoY4cOU6CIJlC/i8
Mkfbka2WJLMqywHr4HuS1Ohum8Va3aAAdAJnKSkGnMrXti4u5ONlSGdGLnuNQ16jE3MVhxZxX7yg
EmB8YU9EojZkPPPrAfyDcc2cTY8OhHOetOyk5XqENg5LvlQFjix6T9d/sqdKMQMvPs2Y8Q1wCcWx
GEDFqupAqqaffB47/EDLCQ/h8+Tini1VgQfg72+1aF5A6S3PrlQXbOb9C57n+gmcwSB37Fp8Z9SS
SoJpKLTpRkROAla6ZmmnpXpYWdVtfyv6MxYXKeqeIl1HDROAoxtA8U5ZWD/WyObQChvueUWQ5m7R
zCtbQaH/afm2It2bJU583HVilOGDaKpHberiF97azSkKgGHpRfn0RcnbMo5fvCL+ELlRthvRyfFQ
MvE6yA6H0sjGAgt2CJnmLxrHdgDECPa41SJbnJmIgXZoJ/msJQWQLDy8UYFfdZuJ1PMXa9wTXq+H
zsthK70/rlSmiTgA0vA5R9nbQ2HoYhWPib2Zl+0I5mylsOLB3geh+H4np2WF53GEvNc5tMMKCA3e
uFdYp4+J1WIPH7PWpyXuZ/KRZll89XogTZEksiGWJr4OQiIztJhKlo17NMkhN6pMbhTYoYZptnnl
Eaza7H2iGLRmJixk/h5Ku/COkZJNxI5lQ9a44Lu7YdB6k4GZwwWiqP7FNlBfCdrOE3ds8Y6G1vOA
Vjj06Al8k5lW+cHNihJJcxy1/+lEIkM3X50EvgcnUTgoWViXOIxeFRWqBPCfg/rlecoTBpzVvEAV
4CJEGysQij3gLWF3ioLpt4FN6ZORFWJPxjqPX5V3S13v2SGsvC3JyX2+2l245eIxVViT5c3noAvg
+OfJw1vgNqvsEb2uoea6aCC37TUzHW9rIZn5UoLL71hlAjxkamnodvouBYflWBaAJq5F86ljXnfR
k6F4Me3JXks+3brKAMBe5Aq+qukx7cSP3kJXgeSif3G5NNbpmOU7WnZaj3pAS0iktKE1gZf70EbG
E61o0IqvAQviZ5Q4QY99LYAafwcraus1WCLC/uVvwXQHdZMjY3i9m1CQgx4BVCngm6F1ESrLalUF
TOvMwgmm7Qb6zrNqZITfFDQrmce2ssZN/8Z5QmcI7o4C6RIeeqc5Iuk7HcU2A2/zbcCbECkekH1J
KUD4ZMfA6mZFjiI+F9hiaAwFBqFbYmqpqRVb72IDJCViQA0OCoUhaxVkIh7U1skOaqBfYBUOutkf
nRYNhTwyar9Cp/yFjKsob+KdpRlI6SZht5kvM18BrSqKHbCzts1YNscpT43+2KDj69CF9mG51nxt
bIXyTdzpgZ8UwNrXG/tqVKodHmhGna97muLSAnM9DaTRlJrnPzoccZ96EJh3oJpTHmogs2WJUo7I
Dxu85oI0GoZLqI6D5rrk5REYFfkuGSrmWyFHrlENSThkj0HnnivNsYEK8VvEgJ+2G9D46pPF4hCA
hhV1795xEZVpr+2TyAVNS5TnN3G5G36pkiw+BpljugBSAWzuYMhfhrpMmCtZI7sIFHNuceiLwXL9
DFveYwc4YQpP8egDuGHY+O6IekpakiIHtsBJuvJpSlOEIpnbcuRxcE69WwLkoWAnL7FPbevEq0lm
/Y6OequhwZ0WrchzLiwAkvEVgPAr3G5wuyWtWpItHRejV2V2mC1oKT1rtiAzirGEfIthD/IlNQLt
w2Aid9oLK/rA+xQwaFanPYpiZFuku8NzWYj+GGt9sbcByfqA5qdiMwiXP+MsHrkEjVmfFf0xqNGH
L2melr7jinGrx4n1OKijl6iK7Z0eShxq0nlMV+II3i66TVNHZovukOrCuczPs1Z3wV1KEdAkjNMb
VsK7YiDH0AO8dZlyNLc4eBXXm8HAbl52WbANvQnHt3L85Lj1AEqyqEeFEFIr+CzdmZY0I1njeJcS
DXMAXQvdFuU9sJunZDgq576Mo71WF+8WtxuTXFTDqUR9iMA5LRJFqC/ThFY+amkLCoqOR9+0xn5J
0BX+0qVefkiattv2bd1/1sMIXHnluq5j76mvo+Jl6KIzd3H4bKHr/yXOLQcpML3ckzKXgBCXLYCP
krEEBoSMokczR0BaKYc3d7I32wkA+HVa7SOk3pGERxFunfCTC7yHdzghcB+TxPxgTHr6KWoTfdd0
CdvQMjZQS5cWdfHQGyPQX3vTt5RZiSqOk8mRtabtOkBEADNmRLiCCRSXM7ecU4877WPf1D3qnlL3
EjJwS5CsRGPyI/ptkYkUyPrTkhSS4f4EUPIvubIYWR0dmiz5wlShJxVzhlUM6j+bykaNSTpH3P4b
a0WVoGQVZgOYAxhyYcVUCQugKHAl9ewkUQvibeYwFHExoBkNNQX9+1UKaSJvEQJn4zJScROz8etW
QxKO8Wl4W2Y9Bzq5UfS4NUGRsDg51UlZl/5sHTu/pymyzrtmrD5yN3H3JQh01qlCgjdCpwNfOLLn
sVriJOdrO4nuWpVe+LH4wBxRfgz7CChoevKTPFio8ZsARcW6tVABSCs1PgcIrbbZBEDsXE0K1yVB
15G7YqOR7SaPPwHDsT4JNZCWhjvZ7EEafIHw2rFYzkIVq0FB9yKfXXhqHYGZ4O4iE01HKxc3w9L3
5BidbBNZz6ka9c0srEucm6Ebrs9eDW495jn5zRbuCNBUDWQAO/TFnl5lS3BS30rn6KjUjE4UZV5z
9UGWTyNaEzkJZXPjT2pak2Z2JCF5B3TR+U/oHE04qxyJsChB9rNXUPldBApCVxoO6NjGh5lKkGSB
DQxb4DmfZpmQgD+JgTW/bpUb+f6b21AI60QWZDsy7iIP63AAseFiNHguc07oGHlYRGSrrkruwHnR
TqB8nu+JdOujFDTd+VoAQZoaQye3uiUuclJSkppmpLAre9raPI7mlPWiIN9lufgmaC5EojDdTUUB
xMi7ayzhU9zJDihvRk3U77v47EHXvXNLnc7FKSiSk0uA5YPfySyA6Z06Z3/36QLh4PMsXnSJhtdg
N8AJ4fwwCapxK1BOdW7VEcQUxuPVdfbz+QLqhYCg4wXdGkXAKUhAsecGsrE54Gl+8LoSWjqzWEzI
r7IStrIFSGrp4RUBjsrPQQ+6oyUN9KQLwHLjp16KlLx6+pXc5qe+qLmvO8PV8cIJKCJOfl0GlyUo
0Yi0YLfIaCYdMaJgDDSui2IAE/xVn5JiM8ZpALAFLElLiqrDS57ngFfmziND1QrKqYv3d/JJs+zz
VMj1EoMNeL6jYe3JmsLqgcJO8cmshuxqhVVzGXiwzoIuuIKHNrjSLOhaucFBIVtJbZhysJRpz/iL
p+NiV4l6OjW1d47Mj1bWTiM/1gJZQCdqQRQYAG3/sgx6ZwOqVs8YTumxO9uRBiA47j5EkUSQ26/G
UWmHOJQGj/bsDCz/Vz/ycKfuezWAV0TX0XkPQlBzU0XoUQMAVXXucRu3D5bTl2daO3nLVihf1Feo
7y3Pi6LTGZyXNak9YbRHy9RWVTihPQ81UcXadio0svYecoiBkDjVQTHWqZuA3rOnKQ1ebGqHROA4
UBm2LIAhTRcTmqHA7HcIs09rvlr0i7k1MGgSsJCh2Mo6kMlsfeNO0gnPDUDcqU9E7rMV2MbTEwnl
pD3KyMGThgyXSzCUk3p7Ws9/VYgtjY56uV3OsVFhWj3g5XV0nBMNTEvcY2Z8JCX6phu0AuFHCfA4
ZSKM8Pd01mVaUG5D0/hFaruXEyC8leXkWpuhwH+QmaT12VaDejGZhw5bRjeuhuOdvEZN9o3Z7KBk
I8po/dBxO3q7Od/FdNzs0nVBund5bp0EwBbBAKDj3S4C+egJpGh40w6HIyloWOxomaNerUZBIvzu
1FZWoplJNvWKFBRvDn1nuDiTzbJs8H3OkDQBguEfn+omCnmQntxyFAysJz07WyGKrftskJ9iA2AD
cdGOx7iL5Sej/ihYmX1MQO1w9rImQx8ExEhPvVpx/GzPE6BgV8LFftluRPQZrJEDOFOAnBrkvHnm
Jc5kldzqAOYKeEuwqqllnpdnm1fyOQ2H+iFDUsoPQcD0OZNZuU5TsP3xqNM+pcYsBgxVfOztYFyT
FYC/GjBUWdVqDPp6pXu2OEs5vJ+CAp01fdICwh0DyWnIovZ2STItwI5cvY8vZv9q69Tov2xaUKip
S9FAV6Br/U3WF2Oy76bk6V9D3n2kctT0DZKGvb8oQPZUrPMM29/puQI00xGgBMmJhqYPcK/thuRE
MzSXm3sH3KWkDLrfZrTsgrotUQYP4Z0byf7mstglzBKvziOQg/Z2Fc8XuYu3LBOJwlYGIlat1bxj
PzTekWZSLWnW4K4IjgC1nqd3evLhtXfrrSGN5Cd6ba7vFGRsmNipo3P99wXJ5m45X+rfzW/0fASo
roY2+Q3q+wGehGNgv1TEuT31FYDJBntmwOvUJ5JGKBSYZ7P+r+tCRWprE8A75J5ST0OoK85ccqB4
HhjNjoOzzxhHBpujo7kTgDB3hA18aHDjhpfWHfCm9qaZDUljlB4AFwzgZZEPyWgAqzQUWRGkO0Bg
JH7SAiMxxFPVR+dl7O7+j7Lv2o5bZ5p9Iq5FAmC6nRw1CrYk64bLaTOBOfPp/0JTFsezvf2dc4MF
dDeAkURxEKqrDC3bF0g9PtZuy5HMKrx/ue1CPtaBBxxTPCA3s6zaTai25vOaBmiCcDlAInLas8+O
VO/8JdJs9ckh6wqw7FA4Ht60Bd9kflYhqR2aDJD8fEWCt/eA8y7gVWSCL/RCM5bUJIcNEAuYNC1n
Y8aaO8XhG+DNK8bySGFkr/qTVxfhAzWieBAnVniXvtSQmTWmkbaV+QhpFzULheg6r1fMc6Np2LDN
MyC6hxQkc/rFA4suyLyQvYA/QrvuYstZF0ogAGQloOnl7pOWaeKJTB/xmQowK+06HofYIFwYoC2n
BvuIt0OvvKMWxTOOP7bspikyu2c0xRDnYHS13e4SmUOFk9bGQ0ZJ7axEH3OgrLrROFIBxk92xEFs
t6y1xFrOjqvAquSRvyLXlXXupCMv/MhbF9lL4QA5kDKH5pOBpKtzXbb83EJuayGkmyMxyAS92IeD
mrjltU5e/kQNip+jqOYFfbDBcwJBKe59H8tR29D14UycMlGqzNeQxLhie/0hdzWxm28hp7i5X6Yo
HuzB3jWsRgJCoeGOzgL4CGCYPm6PV9We98UqiF1tgeVZe9TDQZon6qXnY7/EwX+ME1dwOmM5pejs
oMjpHXEAAIUPqhrBvR1DaI2cQkK7cTXHUQ25SwBYfPRFh7zCr61O42SDE9Y+2xYg0zrHen6XpGUF
3v8E9Ow4U0J+5lCvO84hK8aseqdlzXUtrMNmsvkftZu44fe+ndFgS5G2X4tRB0lEwj2swHWcPLoN
WN70zv2tXVrq4EimAO1RfNjyJTLuiI0kt3HEWuIWkVpa0eOWKwqS9dS0TZwOjpDwAWMvUCOhD7Rn
Jps9sZSkEBg6NJZfLybSEsWDAqkgCGRit+Ap0ZJQw7qThqOITm+m4YjzJBt7cBXa+O0UVaTtASp6
LZHVbUM4PHKh7lO6y0QW+npQnNK6KsjRF/oGeSsWGO/Nd9NHfwqY7fMY5KhHrDzeaUXdvmgPczqt
TP0RvFBZ8hx0Zrml5Neb3FhqkmPuRjbVa9D9antjv0rHpTjb1s8tQFY7GsS1i2dWKvYeldg7xVJ1
HoX5WBolVY9D/6uEOSmZwvb4e0qBo+IqqY7azm223JQ5N/uopgZK08LfTxl1U4yt8vMkUk0nYe6/
J+Hb/yLpcpjOIIMICjudmS67ScEvZGF0QAkGjxPREfCCw9p3jX/yshdvqoKjT/EWcfEPTnTNT7He
DytQDaV77B34Y9CLBPTY0EOsy/Li9wEYm2ur2GhduS2KPF/O0jMTXzIuBN+VaaywtFZ1IKEo9zsD
M3WZbXOcB+bWtYG39rJ1bYgs1q6zKWonvROkaUxVW4BtSRjtuwewCeTlqRhbpZyHJShGQ9EDYQCx
UZICjfGaPVm9+T1QkqST9GjxUrqgVaIGS5DOwfzCPlATGTTNBvA6uc4MUPtmLTiApFGl90VuV5t6
QO4ckAE4v/B1cFLkIFZiTNS4LnPK89//cpZ5S1EFQm+Q97hgAnZcXK7c0KsVoZ1FuOSGWF7GnFOn
4WIGgsn5JoG22EueaEgKQiIPjysoGjkM9HR6ZkEVyXYAB67sx4msLAUfzBFI1seGMAps9J1ja1YP
Qcz8ezcA9JxqrByRkUGpVODDvHdUQQ4TuCcBXmi3xZnswpOYp7PLdElOqx5i/CaK8MUEywnu41QT
sk3aobCaB08NYjcVjo7AJbsAUL2/B19IvbXbVls4Juh4F+Bfti9Ruyenp67UfXU7rmcmGLKAdN1N
YdSt6vAHAWcEpDSDsLIutjZ1m/sy1c1Mi3pntzlGL+vM/R+kFq7u/uvP4lqgS4f6uWO7pnn7D+Xg
+EqDvrr/lNZRuwvVDt9uShSVgHjkVFXt2WNGap8XZ3tyznZqChcsbou5G6R20YbuFsqpPvumKTID
9AYR1wFQ+5j8uhfFm+oj/HkU7rgy3FBADtz5NtTK6SdAWoLYO5AHT0bmXSrcfz7EYfs1lnHxpem6
ZM1KoKmpGeAm2YMqZMf99KB3GsixVBR4MmNkwAbaxS+FnHtHBQPZmepd2sDqeC6297jRNxZj4Ltb
kmqbFN1qP91rg4OltcJhzw5oV+KkMDVOsz3jAlDx2q1WZKNCK0cIhzS4pDcSIMDJNs3jApw/x0lc
5e+TEQuJWaSOvKle7R3T1U+zvVDz5AnYJGeVupZ5Bc0DnhvMQ5+zx3X4YgDb3TRPXTyBa7i48w2c
RCp+la8hs59UFsgnJ46rfYKzio1uOMlbFX0nf20iA83whofGxHOlyGd8VVRlwpbM0c0t2WKfyYuK
IKFdMhUqAo/se4Sm+xANqptdP8bjIjYd8D8RYSdvfmKK4X6i68Q53dl3hztBBKCOHLQt8nmQLq54
PIlyUyQ+VIJSLdtMHJ6KyLPW2D/RoPEDRZD917CTheP9H4X93TwMcITvQ888ofPQ8zi/D0127M0j
A0SRTtiOQFdTqQlAeiHdCm32OtzXYWicJtPkbmqhn6jAOjE4dcWeGrkJchfsBdnadkJ56pAZFYSQ
xcBSOsb1ojKpmvlRu7F5OD44uhX4T35FzQFkE00LZXiqUjGUeX1IQNUIyil3V42d/laCwiT0hvIt
b9pxiYsKfi+LMNlVGqSCHKTJX3zIEK2Q/iBfcdvyyRhyJNqmYPCDYK7cdkiEAOuCbn0eq8zaIFdJ
XydOYH8eNNZskDrnTd7KhLxRrQ35RvMQjIs+c13mQt9QX0/Dtf1gdv3KBNsMk35y5jmT5zoSAjmo
qkrGsRbOssLmccWDIpls5C3KGIEU0zjeFprT8UFXw8xjTTXVrbPzescT82l20nD12PH3QQDFh9hg
uWy+D2BCXdc4HLnoUeVBujk1XrIx1XBN2/ILFfHAmgsu0qcAim0AiN+PtvjKK+ZaCwobpZBrsMWk
qytj3eBKVAuqeEcxGN09S46kiThxVlnq9wdpp+ln3moHyoZJBt9ZAbrZgwhHTz8nOEbh2NIdkb6U
rdyqGlcDT9xjFnjWfQUoyaLq+vCb34+v+pgDA9Do+h5Jd9FmbJvkzW2BvlcB1HPETz311AZ8ZwFH
GgJ727+Cr9GZegbYD25ChveD6kkB1DNvomYjoOriVAApL5JKQ8JRnu+bIQnuqeA5UMg2ZA7KSlbp
miOVA4pH0LqcQ6iGvYk6YDTu8GLFSFUVpNsBdOEgGR4hxzTFZPq3cpRs3yp5BDLJQnbH2vLOZJo+
hYxMcwn2EBuAzF9xnm/HWDaI0mc7K4MoUjlamra0akc/loY0oFqBY6gFJB+QjZUrA1nJb+XROmZd
s59NU/Rte+pNVhpCpvKxUWJ3ZBpBEL4GlgULJBtMIVwVhZU7ywHi28vZBsh7daTiTzZd0YoAQnMs
fdvbIm9oyKfxqMc86GjjCHW2/X088s7BNO9NM47G1xjfSqc8j/D2Gy1pgKLI0U9YyUaHJHHX1CI7
7wZ9cpJNV2FUa4woPoCCa+2Z/SIMNo6EFGyOvcyxj+NgqpHNUg6qMdcLs8WN+09dbmw2MuqyRW46
xTIcDGNJbhqRxhptPcKuHwzduOSsj1S4ijYcCmCGSsKHkdpEEz4352icr8cAwETxiuKQOcYPORbR
b9j9fOdB0D1V3MN/AtJFIYFXJK/gMgcCU+BIyxWg7pYSoLRwsB4twMC30RhLUGl7/F44AG5HWdd+
77V7w2isHxRaAyxwFWrbuZhCYxnchrIYDEARKJ0TxuUCZwMh3upGAI4SQJColkOrcq31mba8cYC3
VOytwv5EsdDKSSC7oPoy9wUpzt55Mg1hdwd60/HQQzDtagYKnWdIGtyqzTaq0QxycD/N9vlzYRYG
UaEz+WxTpmJx8zMkVeAvvRR82psih5AvCKXOKt/2QORGxIw0KHokqnnSnpyzaQ6DBsbkpNDZTrG/
D0vOXIIWhWofzol7ae76MeRsmruqXuPg+YdWB4IW94jJCV96yNTXALnJlE5YJ+wLctviT5UdFshq
A1sC2cFrdMn7uj/jjs5dAl1YHP1IATyoetsmwZ3SVTJA5KK249n6WkBkComIv6SCZmUesk0SPo7V
xHthRms/bpn+mfqVyKpfQPo2CveCB9+AbunjcFmHOJ2g5UwPINrJN7SlBHr6MK1/aCk0e+0q1JuF
47pTzLSEqj5WRzRC7NTalre5sxBtUG36KOcvKSgGQHgbFudwZPxlxNErrr9fQqfC3wKwxQVFOWHu
b//Uiby4gvlTJ091YmqmUWDd3jhdB2j2LwHHCsjKg+Vl656kaMnhGUrPkTwmEm8idZIQg9jT39o4
8QcNFHT/KgsLrTBqDlSjooo1/BvObapFKrAUNTx+NG4zN7K31G+yXVUp/GbIhPX14XbcqT2V0yhz
16pymAQz9x8+CQ0dBw7O+YPUXSVx5d2VnN1rOYNUUeWZfEE2KBQhBSfnyRRCtskBoopjn/WH2dRX
By2BsC3wBbW3HG3WHrOceTizBcsdssEj0O76fncsyEj+XgXJ3Ku8JbmMIDVXbAjaO5502zTIAn/B
jBybLM1D6lg+LvGfAqo3gSxy5jE7BDr+3gkypGibUGKPOViBc9/y9l7oJYfRNK+LP9kqpOIiE8N4
j6Pm3I0cNzYXqx9gMHBEdOOgbjdzzCHTHBk7eZqpbaBLWB4iFpUHjiNISJyo9lStArs4ZFhAyAUF
zKHUnG22Vsf6ktx6oEfv1WkQirod5CqKte62yzQTWAXbvwdvY7bHOZm/aGjtpGzkiHmEb4ICogsl
re2Uw9Fy5CmHxsKiNVutHAk3wbRWg7qNBkAyOk5qunE8+AHIhn2pAbGBa+ULzq0u2NkbX8ySDQAE
aslDXffttkxkf9CHWJ7BTjquDTDrfYpsC++ONDW/Q1AUX2pI6BN698Ra/58K4N0dUvIAJ21s3EAh
Cer7KNtoPzXJA37tr1E6FNe2COpZpZn2+8jtRlxcqXwG16lenDITyCnDeGQKsbO71LL6PJql9t6f
bG7bPFXhkBwolgqIPFcQ+OYPZWLXkz0r0sPfz+EE+xeBL07fDGabroDmuWsx/XcW08hKOhMajOWj
3QqFNNLiux6r4LvK1qA1C6arVauaZp/XbGUWqdzYvW8DwSJGkCMrF/kLM8p3Wmt8oxFEkTVs5SaG
OIwW8FxIHNKnsbtU4H48ccHRsO4686dQ+cs6E/d2VQYHplpaGAuciqJWZ0m/lc5QAFbn+XxBHorJ
mXXPcJB3mBxk89q631oj/n8zuwE29GPoJntGAq8bJWejHFedZcRfBje31llZjocSFB8PWQzKglHn
/nc/jA52GDJkwSbgaRaesQfKtXj0fTubIrLBv8e7JXsuLZ6C20BG2IyxGteFYj/Y2C8ST8tcEJ+L
lsfDWWMhkLy9dSQn2cFMB/pEiFO2Z3ctRAl2QrJTRBu5uLCzN9aoVWcj5L27wlkvmCiHqtng3gk8
PlmO16kdudq2dX0wmyvj/Nqkmhu+Va20ztQoPwJopDQZm81NfDFCz4RGm6Ykt6V/mQeBEuxn3fA+
OUUu7qTt8Ts7uBRd75wtZZnNIC8GSDED98uVTcVT3FBNnWgEKpDOIe4GMDGuItWJbILHr/WQyj05
yYSOEGBxztTI/do5xGF2pBbN6JdgrKHwhnsaW5Cn5Lez0Wei2XBt8D4bhZLj10cMAq9DOlUSx4D0
+DgD/ZBVi1PnW9K0GRbgYI1z/SZ/SIypQRawcYFOpAcHFzWpyGskNRvGiJOa/xgnRHbEpQyxCVfU
CzYQ1aFs70zDau5wstLeFaVe71ltPzUQaTEW5KXCKPN0HQvA6CkOX8C/3Ibu4n0XmMF2HiuoK5xQ
Oo5cQ2vIOcZTOmTtRuXK8MECR6xWE6EVZU9S28iRCl6ZEpxzijprIrnKFPXVVCUrFZZMryOvBjL0
FmQaotrOwTQBjd02SCEAgkuCCY+/0SoOWyow4ZTTqRdZbpaCtCgkW4n39UcomecVYQZi5GyVuAsu
fwZjZGDB2We1frIlaGJk/o5RILQC9AjNEzJFwCvIenPh5mWzcXgSI1sDDjAbrNsiB4ncUBXINB31
IwE6Cz1ND5llv1JrAn5yl33JgI/CNkQUJdI8gSH8JJdUZ8oQZsGLIQfnbFhe98mrwOhkVnLYpUW8
y7HjvIgCGEk9Su4ZWBHBHQMxXQhFx2JjJp3xWEWO8Yi7CQ6toQeyDBA42IISZFxSs1ABUhhfWCvD
E5mYkVYnlgQvdjBy6J6IRixbNjZb8iL5wFjzEXI+iaMFWw7anwlO6SpY5IyNnICWtY5Xp5aau1vo
JAEm5xHmfuSgYhpB6PLBCH1zl7rhV+7g/jcG8+aj3SXDyshBF0jNUNlKc1h2SZzf90k/PDYtZL/A
QcIX5CRbUkAzvY6yfg/mKw1MBH2wkI2EYIEqurB5r5lVn0lsln+155joI3ru0hiQmJrGuXHPMfMI
junkh7GP2HqwQdPvZB4w8oNeL32cPwfLoEBu3FW7Kqtk28iuRga18s/trBvKB6FEeOYxQIlQPlS8
iDc6wMxrTYLRvbHGz2ASxWFB64xgpRLpWzgmj9ALrZ8SaZQnkSiCKGXHx/pHg8b9g5+60V3pIs2G
7LWFM0+JY6MLWNC1i100ACAia/JtwN8B8H23O+vSgv4V87+KoEtPf1+DGDj4v7l2YrhwgpiC60Cp
l9vilkrdsFTSsyWbx76scJ5r29ohV0XPhAdRFmo3yNkBaneTuIN2IJNAzl66uG1PfSbfVB/MGAyz
H92oJlsHfSc/TdUYop/Hv+kyjUaTUu/bNnmoz79np9G7Ato6Vl9vNJCjb3yv9Bea0xiglgQZ4Xs1
SXP/TFYqGjfTNq4Qz2HJcJQoQCd1NEA555+pWlsZegZJ5G7HJLqjLjJv/PJh6p3jPmSw2s2EBGiL
vZPw/lgnCa5Vf7UIOICd/JvZhMmltRNjjSzabMf9cnjtm/KQl5n+BH6X7NIG+CcgO4WVH2GDVh0Y
gNVPWA5dh3EWL4Wu44yC3qKxAHDaLfKTUC/bSKHCAlVoHZiTlV0rjGrHAM1EhjWe/CwOkgOHGuui
prtdaoPs1l9M/yhzm8LpP8OAotjUh5rkIBvu/v0F/S/NY9NY1CRHkUCGfOh+Mja0UAyVwVNYNtkD
1MkWLbeQLB90tb4yQZ21IX3mWHmNpAM2KIQ3Ul7q69s49o0LCAiywn/iPA53Q1930EtA02PMxzVZ
dcxqC1/qytQPQbOzO5YvyUk2uw3vEpNrZzIBjG3u8O0FOn0ashPLHmBpIzHSZW6n/QswAWztN8jo
8nOjf7FlizM0GTV3wqrKRzw862z09xwX4K/IxJEbFvXpwS3D8gGcRyP+qngk/t8ipG8Fu6HS9FOK
278Y8pyvEUjD1ixvgcWPnOoEhH+5Rl5c+xJm+oNQrJ+OzKbQ0KiCddrL61C8s6fQXLF+qtAGbJcD
b14AxDM2llV2wTJMBwHdp9/bQZ8hZy3IDxoWZ0vQ67IHNvjW1mf2iIxqJ0b+ZJKswOkcf8EJ2Tm3
bPGzBcdlwZrijQ1CLHMzC+8jjbu7pjKbnREqghnfaZcVslO/SsfZlGWd7CyApld+CTBywMwAMgqp
ke8tmezIZirQP9W4qlFTpxQBMlJhtf43Dk7rDYWQCSKSoJUxQREJbWdkBIAoak8Ca0Sk0Hv6Lxs9
/nOb3BRINhDJxfvad5xzaDfY9a5bUwdLU+epR6CWFycu+BP4lfdM/U/7kV3sMi0fcWfm9q+43QIc
vQuvwoQK86BXdRUGynXgZIZw7eOLczfoYEEIuW1/tkVm7iyGvfmoZ87nENyS+JX0/Qop5s7nWpPG
FmtDb1UMhvNZryG/0ORZtaa+ehzrG7NqrTX1Tf0SeGAoYGzIm2RYhlRFAgVu1de0sLR1gRjbkhep
JNZq6EDbSc0SonErSwcwQrptvuY5lBvrqMb5vwjVbZq6CmCG/quaQ74J2WbqRiDTjFUlPW1H4RQ4
9bntTu1IpXhEgHfjDB70waSUK0nXVhUh5+kGB3/BJHBLDl4B3X7VJiMA4tWC1FiIk4On3aZlpnGh
FuTFm20BLvVl3PfgQ1Pe+sPbK68B3fcrDZcsbDdFD7GRuT9XETgQwXvpY3TJHf+pirvr/r/PT4ow
oQjNTY4kFifTtwDQNC9Bm+I2GYnvOEQf65dCnk3fq56TYhwuSa99JWstwDnBIkusqIk0sgiMQpG1
n/qE42PfNt79mFbWJwF6VBo5du1lUPtVFu8TyBwVSmIizcv3IqsiHAfbEBGZHdgHQpCC2lpbg4WG
wnuWvUcmdhCf5nBqUshs8wsTGj0SS6KhFF8oVSFhINGOEi/dUtNxmsesUexcZmfeqyhKe3BBjnkV
FVjVFDUEjnkP/YZpLIpyIhwMhK47vH5EfYzVqxQKmpGiqPnvKOqcOsGlH7qtpXCl84NGesp/srUJ
YGG8jCEx8vFU0kM6Pa9krOjRnf2Oazcrr8F3Cw07RYaSS4BvY2vRASn7BCjjIwCW/JwF+viENFZs
/4LEWpGzHm3zvk3HVdAgKQsJTI0OEkN8D5O3CwA5wXbLX3aBupXkcQFwg4T6vBrKBPfxagSodUvB
RWyap8TqvkxDqWmrPBZn00r/e9rJqSIanCZeTW2nDkSjBk2bfgiaQU3fZuA6NvO4OVDXP32GNh+/
ULytxv348Z0uD+8yn+0bBRTuK7s5Uq1Szb/bugCZ9lhgIs9Odfv/6vunOfIK/wd5nKTrm8ktwjNT
l8LpgQDSaiRK2RGWTXYd3uOcLHjEIcBTIhzrddRTHefFY77tMwe8EUUaY2vrcmhm4xWqY3P6SAWA
cfGSiTDa1WGEW8qqCA4cDNTnXIzBYxlAJUto4aZULTLhFAh7wtgTIMLFIDJsNeSd5OHK9XdpZIFG
zmyLLbQd7e95W//MAqt+HZIqw7mtMzxpLj5HKtPiwmsTGsBAfx87A/lG/Qioc40L3DvHwhdHI+vk
sTKxZ26S0n6Oeh208YYffRt791SC7N1f/K/5Mi8bn8IkjNd1WEDN12xAEaruw7xqxGuPqqB0/w6i
OLlxLTs/UkF2qvE0+BU3u6lmf0RPY1U87Nc5kuOZiZWHkQXy3mKBuYO0trED6CS/b1LOlk2RVW+Q
INvj2879mRXjqShF/wVaetoygIT3BT9hvNfHDuK+euBvyy7d4EbJvVBhKFRza2psDYlEG+um3xxj
HL6BocqGBvwve9l53un3MTx1CBm4db7q0qA/S6SyngdVcyRUjfJG/MAVjuhWZKOQwDXGrS7tH7Lz
ImgAfXSrIA9+MCuFCEZXFUG+pi0QNo/uAuxDA9Ncsz3sB2R8zaOrT0IhqW0AB//xeahHSnPPI3x0
i70SxC7Y9g4A2WEi9THcocvNw8cA03ix7qTLEkuKpe9ASka3xEteg+FOj0zv3m67/OIDuEstsuOp
9e6Z2W1cA+oUICSytQV2LCHAJoztKY4KC++1JdfB1V9XKWIg7VlssGGwl3NM2A3jvh+1CMQumI0c
rEdeh+u5m6lF4zM7XRhRX19ocvoYhQxezGj0j1OYUw07oUPJIO6ge7VobU/epeLRQG4OnhH/utD6
dN84EKW8sTsxciLyiGN9pTqkZqMjhdeGrGXWukhY/xiFBgXcwNqUfmgtZgeYpLptnXjiPBqA742p
iO6kLrpzkMXaMqpj/k0XP1xRem+lZWRru/SSIzLa2b0TR2wxdAb7BizZKapa81n2PNl6IO/ZNVma
fdJ5+yVQI2RaCWrRXmJb1UfdHsmfYHCuW/kKCudtPhT/YFPyyEHhcR8WyBOIWojNjxUbN75qkq3v
jWErRxyEtL0p7ilYM4r2XETxllrcBKLM6Dh4EWXrHYDNfy8Gl5upQvh7B/KIDzc1WTn423AQ9zfd
gET7j1HGEKmfSJnBLFfVabBUF2BC/b0reXrqRNWk9x8i4Ls2FKfz7Kczyn7te0N7AH6+PdiqgBQb
tgZUBc87quSPqEpR1CY/1ebuU8zsnqOvPNOYVzPNM1PP24nm4ahm8fEnBBotD+SQobDWc3balNDW
1VIszIwNkydVqW5XWW2xcP3zHDOlupExMHIkt/23f56IajQG/5hn9hoj6AQFmL6XRQ00cD7g6WOi
DPYyM6Itj/TkGQKcYDKKku9/jRi0UU4RQ15+FvgK2hWxi6zWoWrfDNt9ZE7bPkV+7R1dELWucGfZ
vvGxeq6E7jz6BbbatlmaS7LnsXwbqqh4hJyZc6osrV/SOKNV/chMmz/EHjiZU6hSTnYjM0HpmqTy
YTDGL8DeJwtQzZUHKuyP2p9sdioaPD8qJo7z7//jJNCw/nUQKCyHCeSOgaYUn+xGTjQCLN71hsZ9
wGqgPkFbPTpDDCM6Uw0MK++1BOAlCenEHdn/M4xl3+VQgm9JDSF1XkFrPGERiEsxUCbL6lAXuG9Q
rdl+M5qBLMBtVhn/TGFQjesWFDJ3M6xIX6UpiOFuHHOTaoZ6epNg1NdXnwXqK+kSaI185fQs33Lk
fq4mLuzMN9dRr77QWd0/SgjMFYZ5pMLwtW6faPnagAzBZJJmmSLdWYXEiZkgU/7DlYV+fQyNFYfU
PE52c384yjrt8KSoKhVB1gTb1NA+jW3+biJ74YltYBrhocS6BAwV3CzOtQY9cQE0HLWo6DWkC6xy
rOqQrFb+xLd8s5UQhDqTt2p0MKZRm0MJA2qfULqZBuyzuNxGETLEvSH/PtRJfmllkr3suO3nLzG+
7i6Rx7533Zi9iDr199AGH6DKAmfBGbKZWojIU7PkT39/GIX9r2fR1nEYbQnTtpARcauinhXW6A+A
zz44kS3H57Z2tIPFkIhDKpClhmUFtmHZdrb5iQvtCYhHvnsmucgRYpRx47BzlTEDB+vgjcZhZ7cw
hTdeej2Rlz85IEhf7qKyzLFpwsmv7+K0mApqdnT6ayrPjZv52MGDOe91tkP7zUdOXB7sO9zi3DWq
yHGVghSCXt9SE3zM5ebvvz/zNjmL6TY3mYGMVdsVpu7e/C+beWeFnRjFg+W7DzGeiXMJss2jVTa4
5FKZylK9rqloDPzewEAil2XMwzXEVo3nzm4g9uBrPz2sRhzDF1CNBi9VIPLgSas8Z8Na3Tq0Ztif
7QTMW45A3ucVjm3CnxEUTXCQ9C0InzbD1QjMZttBvQtTvruNGwXzga/m5jLgWQ/4GjAAnh+lRyfI
8e7INWgBMxk9p034M6yF91PLPweRqH7UIG0HqV48QC4lHzdOhM3F33+x2BDcPpkGtw1XPZouhDAd
6yZ5SgZh2pcAwTxYxXMbRfEdlgfFIQzA1h/mOPKNy8Fb2GXufEOGPYiw8UuUvvdcFXnz4vQ487P1
GIhloA4Wce85JxHqOOf2UtDNx6Z8IxsVVzFTtdC/NOb45CHxAvdr0AZHjjG2E5rxjDSNYJdZVrXF
RZLz0rQJoOFKHhwZ1UssS7xTCrLmiwP5kkWa8H8gFJRt43jI2DIy7eHg+ONw4FkxYPWTs3ZnqTYZ
qcDG1YGCbo1bCp6+dwFFXJEAzYfAJvFKvC3VQHaFXPil2/lyjcePL5ymqY5pWd8V3NIuBvIQAf+u
eYj9Q9qugbD1knWZGLgi86yzjXNYMG1JoJTcLtsBFFktppBuKCCW6CORhMahGKPwdmmtjZi+5uCm
QP7qWffadp1HQ7g0HG6cqSDHFJOBLm8hCq/azO45hmpl4eOTO9nxxk5Nt6+TQ9lZexqTTFTIMgCy
Ubd8fZ0XvYakOUx+E0M2LGrGBVJvQEGtQsq2M/Z1F/9wbF1A+aY2kSxR+kc+QrYdl/jZp8D3skXU
R81PkMLYYdL8AFksX5haUB4zMPRrcjnqgC/iOlHvF6CHRM521jlQfvd4C20iYFe8Iq/Pinxxjdzf
bOnmY332Y64nWxe/iR3YOT97XV2zgza0/BQYh6k1xtmPMAy+FG4YI5OHdbj2jIZLlYPa1Gv78CHU
oQbmck1HKmcV4xzLzD9BZ7FdSijLPAurgWBY6Y5nzWytzaB59bZJGT+V3Bh2Pa51jxABtvbC7t19
LrPkGFmR2mTInz5rmwUEXrLDXOB+H+zSQdLrwG788uDxj7Ld3KYaElhwAU9V6nTjnm0CFOFYTKnR
UuFFcjG7bge6Cr2qXvWaqrfd5gGvPvlUnV1Xn3f+qFezXFUj+nmp69WEVwFXVRprniUux/D9VzUb
r6a+6nn1Y/3xA80jg+zW2f/99WrYt7mpDLcBDF/5Bgq8X28hcfhSTJoQyOQHCaroRVM1tQWoaxod
TF18zuNIv0w2vJqDbV9kYKEMQS2/roNYX9mRZaxSI+z2TozkbKS5CDksTRBB30P+17qE2HKlnoH/
lxb/JJrWA/KhnFRkGg/vudeBSbQFocCHnXt408gIOw6yjUFYIM9JxyFgMoTFbg4s84SfPM63XqLm
sJDiu8hiBgobHOHhUU2ffT9ELXOyZ5CyR8sEDObPQeACDmP31TNOXH64vFwRwfd0E9Um+crEew9w
GLd8IEevbJCJ1NYaoRYABspXgpVQlaLbqq4M3vtQOJGBz7abcZBMqa0pDv+C5rK1kmJtpUl/LjKg
0xvbK1YAe3XnqyLr+qlJIbiUK1ZC9aAQ6jt2gPQt6tp4H8G1Y6u7Goc6dmrsq46tjmOpUg3uVZq/
1FwjqcJtgcNFEJqAmQS3O96i4xk40oABvmg4I0TRuzsBJBDZqSB7kGdYZZf6XjLNEQvHS8OTYbg/
A0P8H2VX0h0pzmX/S6+bcwCBEIveEPNgOzylhw3HaVcySYgZoV/fF0VWhstVX1b3hoOehgiHIwC9
dwcQnqwq33qFa0Nus7GvJbLh10xm5BDnev0lbpqxhz8RQvLD0kwwh26eas4S18HjnR0f7BHkUtj3
ZKDcpjEEkNPJghepxJ0TYN6oDEo054OA9ZaePT6sq3PUnH7qQhUP5toZwIcmOObuFMkRFE4LGPu7
toYxCxQe1R5YauduYANQoBNkgdtCi0XTwVuhDaHUcG5TXi86LxlOZu6oUDSs4bUQ1XUBcBJ3m3/B
tAZ/20S6LgSCbYInJEZd5n958EQdAAIzpfBP/jQpCDgPcGs6GivaMO7apQsoOCrlkGORjevDBbjM
kUaCFIuJDV6yLoF/BhWFTJicq2HnAJayM16mxlO1I4RAo1C9G89TEzdnYOpD3dKOU9gXakpQCYSL
DeTWofvjQEx0XefjdwD7/5TyOSv8GG0gNqskmDNzOKv+XNqXMSVy3lAwxtNDZuUnPdsUZpZ17WZ1
cXLmVoKW6XP9jjxaNL1xMzs/982t1vP8DQtyvbAKGuIaZY3wVG8AyRRNvmqopx7KMnAjXAG7N+nX
R92jUgphbPhGZcMPCKw8kRKOPLENzBJSIP2d5cTFWqvKOjpZk29/fzH2vhLSXdeljFEazjswOwi+
/C8hsANCYhcPtyXtAeOIUhWDuzI4q5jlPTxAeLATSdjA07RsbnhF9NLxBf8W+haPwrCtPhzWLwbY
CSURgZqzVNn0lkpJI7dR9D5xUGd2Jvt7EMAey2Y5+CBhSKBkm/e47EwjPeLn09bLokzxrUjk3qOy
wlNzIOjxPAgeDwP0Q1F3tMbwTWbeihdcviQ9wTY/7+J96FrtCRgqPItYqI1XhRqWZxJIM8tJoP6i
jnW6/sQLIcG333+KxP37Lc0LPILtLPQhbRA5vwhlhIlKdNN42W2bQzqtraE43AfqLpYCjAA/6W7C
sVeHluv3iXbvPvXID0iOS+hmiPy9Y0n+VMVIucdeW9yMtR1uqbDjrWJtfmOzSi0prIqfRkzFxx1G
Aa3JNrbZu+W7/YuThtDK6NJwVzeB+zyE657K/oWPMt2FQ92vzKiCq8dudDkSHS7cgV1skIWi6jrx
UtTwpa1ByMmqZRlW5YOAt+x1VfW37RiKB5Ir8VAze9UpK7k1LcptjgIv6Xf9PCLEJXkToKKzNBMs
LeFAJNtbs5iZEPgzNwDiYTD2wXV7xijbvmyuBVh9kJUgZwyxwRQ7aVUuR8nsMz7ZjDUdFiTU5gks
20wTLnfU94tbPBkUtwW3lwp3fxj9MZUs6qI45Rz0BdPJ+764FQmMWWwXtRmkZzHECvM4csHm3ORz
txlDgwFc1zgs1qTVU4IqhQaYImazcQbGmJdzGZSSWEj6xXkdhlzLNk4lBOPmMeYFJ7uJ9xDgeT6/
m1R31VUrGrBge3X6qaZfFGzrVTVgDo3Ek0jvQuje8ePram6Z0OXwT7Hz3F/TwFOMD5Tx+EAy215L
agVRzt3wMZPDwqsqyAgqRnY2BMCW3RSo52wCmFdCxuHKDKtSSFXN8VTYZAcPFXwlhNpfoL8GGHzG
+HoBNpauNb6ZXug7d3QdxFkB6YXqSWbuB7I95LbsBegAnuwXhg49xwmQ9/8UF13yj/E4gK2IMzRw
TRF/iv7aJIOBS1LcnAV+IQMG8uVQzbQcPJFFU9GEW50yCVrO3DZ6vpYAxtaDNdc5FqSpRLm8yZbg
XX/AFc16LkdyhOGn/MOy9DWUx8dnkXPoR/sdQPAtS5Hc87t1mdX2Q6LcIoKmNhLFrvvaZ2PwGPJe
Rk08hO8jy5aqTWeLqzaFaV0WviUh9nJaTMUDRxFy1cTSversFirAQ6y2YciymxwklCVDxmknguZZ
lCAwwBmeHvJZWtOcmRhLJBjlo02wWfyzgwq3QiVqnnI+NSNN+9M6Uw0HqIlWuMr+GtjUIGIAw7rI
TTIznfOaTRsjxWlOzaEr4UxZSAoatN2U6bK1vScIGHfrTGt/r3rm77Oa071pFhLOgciP/tnOLQft
YR50HvlrTmp6TPDSbZqd36H81r60ThlunTkJGWv/vWhEeWNykB8Zj8VThlLZTRhCvWYe4Y4khQ9W
q5YmiUkKNi2xf7bOGU6G+ZCoEj/nT9QrUcxT1U0sC9TGrzwKs68BaccMdj0JRBfMwbN9B5vFOvnZ
Lmb6XllJBE1/9WXkZeaX7kuHWcI0L8tqGU+L39+JkPj7mrsiDCji+ekMuj22+zUrGELFHqi3fLhN
s6RGpqOmkDzivP4O9Z1lPTsaKVI+dCIIn3RdTMtc+xYcO90NbmAJNCRw8Fj9KiG+tQu4+zNk4n4L
il/rjuXySwfvq2SPYtHdlziDG9QN/L6WKoR3i1mjy+wVSd0tgK/Y5kkQ12KoDD3DmL5fj8A+b0yz
CNRT6LThySN5f1cG9nUaNvXzkAItqLnQK9Os06aLGHa9126fDI+4dC5MvIXl1X7qC8h2Tn79XCsI
RBRVRQ+m188XFR5tn7o+7aFvnG6GHF/gcpkxdZtneb5R7gTXIGhr2IdcDNc5JCFPIsx/Hno47UXU
6cdtTSUPI+GM4Q66zt/NkHMsDbxX1lQZlIzmIQW8U7dg1nURn9e6LMj9/iqoZbF1mP2QDRTw7NS6
y6jXXHVFxYF65cGLlaFiWwUQW0GNe7otcv+NuCl7ScAiXAagLu5HjcsRg8ROrXXwAjU3f83ibg3Y
6bi4JM+7BGpXJmOecKT1qKOHjWleOsxg0zsAAbIxHV8WQGpURCLPUH5GEnmXufq6m2nB+IydYz/r
qZjm+WyoKFhptlxdYqajnceZM3NQXKmtCyuhdlVA9fpuzHV9h6c9uYvnfD/rJ6jeqn4cFo0t3M25
7YthwUrYM5rRILsMWylOkKaE2R74ONCEDgiwpF1aHpyk8bfn5tB58tggcwCB6XmQaZuzMOZIaLIa
9nBBPetPz93nkanT621dpToKiWOt4pSPz8oPNgbYW2jHxUZwSG/rOh/2OrebaAih1oOHC/wHcyu4
hheDg0oN0gTwasq+M8U3KQcFDninZtMCRLsNVcm/yUYfzQA9JAIqCDAuvszM7CS/B9kS+88Em6CB
pD+ctn0uBx4/x3xoIPrpk7smgC4mwIrDFelYs7NZwneoJ3pXntBk1UEc5n4IIKnpj3X9kiEfUQ/Y
dJDwYdTutJFpznYgJyz9XpfPTQKgq66aaQMab/tcALLkM7t/G5DDXNrSEQc7bRzAn1FnbUT/pqQm
kQ2iCHIeybDA/RfPaTNau8ur1F0yT+XXYQMdaPCo9tnAw/KAfHrXIB1g+rK2Ttxl56lTwEBh8lNo
oMBLzwqBXsgE8CvWjYbj99sAZ8zFSNz+unWh/t8KsGyQ+XbfAms6lbFrPXAwl3eDluXat0L7NciP
lt+6bzkD9DPuFiXoAZDHwu/q7CcRDHmyalzeRik0avqT6eED3K9fadzkhyJtMX4oS7ol2kHuGbff
xYidxwgnug32rnou2Abtfuoyq/2wU0i6WpBJXvRO0UEWpuf03vRjI4ahPRWnVoskEkBEUZUBMJb7
/oNd6o+KMw5rO04fAPhXiyphxe7cCYTXCujScAW3I/rgECZ2ZduMi3Ae7GeWvNLKwZ0OrcBrijsK
nQsz04SAC/39K7EQV3uzlv2fXsmslkFy9z+90nkAB1T4198Ex7EPH3xUTqi9diuY6HrzwQJF4XwW
QxcWGr5z2xzO7csgDY7up+FyWvRTm32KmFmfRkG9dnGWsssb/4GCS7GSs880tjZgFxbJt64Okv1f
4zwj1qPCE9s/xVuI4u5JlZYrp0ne8RW1opTWsERhMVaNrWfZYZ8Xtpk65nMckqWwwm6zF4iETf8U
T6dB3bVAep/H99i+OABLAVZvp16yEHgmjzIbxJIebshQnXITvnY8B/kg03bGvj/2Y4mbmzlNjAVP
pzhI3bJamxgpC/6zm2uKRfwmg1R69nneucMMN4eGxM2qhssW5A1g6mNi5zHGo+f8ikKnb7CSLzbn
92JGNsjB4sXAEt2UbXx3hgjjztQm4Bs3BlBsYubAZ/jxpfkpxrNNMlrtTsAVCCKkr63MG+zVwvaZ
wadLY5MIOmztXePKJyMT9zpBVsyt862wm+45bALsqJEt67p2OAGB94ZKefcsXeAtY8eL12ZSPehn
riYKc2a3unMmelP1bQbeX1euZc71wRxYPk7bET8J00prQLiKXoC1peAKDjpRhYCJQnILbTaSnxNN
sKxDCKENVrE8TzJBRloYLpj1cBevNj4KYdMYlYy/Otqpbvx2dFA2hGkXNCtIshogf7zgdingZIru
ywFbuBB7tbaCz1PrJatEDs4y76oB2h6tn6xGFCgXEkLFy3jGIxVgb2xqVh4Z8KneKoT58J7AEshb
mW6Q0EFrtr5GB14lD2aAmcBUgHSP0N0q7kJ/YwftcGsH3g/YVKhXzpNmYU9Wd2XET/qykcsRiNgl
TVlzM6ngtfZ76xuQ+9metfByMc0OshArwAzBgYSD57eeQM8ilh4kJubBvuY3Q1iK20ln4SO8mf15
kFmwTPxX0zIL+nZJF6bpAtd3XtA0rQqqgjBNj8yiJjQvKsGUvVVqCB9L79q88l/f5Rjiqc0s+uVd
miZ8cfNP79ImIJCC7nBe0EMFtK6Sp7++yyzV8aLIxAD7LmzP87J7Hwuu12bHbvb4Jm7O/iWm6q9T
L/NxzYWBk++jYhDKCWImYLT1Tg2GQ69AyJ0S78BrhcL+r16Lj7Mbpcit5cIrh+plDKi3q9s4WNZF
U7/kffUDMFjcjbNpOuUVKvBQm36peh4u8WBIdqa5xaXx59QhzrE/nadiO/DD77k6QRdt3EGDuNri
A3D2l4MG12hf1YNPVyaInySMG8xp2tmygVPXn+MdB9DguENa1B4yAuWOdhFaEHSE9TEQpmUkkfo9
sNlzqGjxMzji6g+TAOj4J+uEg4ZaT2G5UWXQ3HigKm2hQovvRAoH6wjovPamqkW9HTnEVtJZU0Jp
jh6p/G4LllzxM2hmm9E5yOq4GOfReaBZQo2BhqZFCjffEcmtqnBveVnVT2M/gv0CNEpGHbrKbY/v
YD70KZ5roKwB2+Q7Osc19rDY9E6vfI6b8T3N6j0gsCwykrcdeFGZa5GdEcq9qOBOuNwBfTfr2/wa
YoRySQHHBcI7PDlEYOvCgmAJRXVnk7OWLlnusCWehbpTl5LuBPmD9mrWa4zDzA2BW0QH6+AAguK9
veWkhVZl5vBmGbRwV81UdeyEFLhDzadD1UEoiaJGZ2LeVKK7xse6/DQyjacjatN6a7qlpmAlzpO/
jh4Y7xdIBJfLpAT0JDL9n07NJDPdkUA7TO53z+p84MynaeHpqd+apg6mCuVl345Ms5QUFQj2SgO/
u/syHk/T/r09BD/HowadLUDyq1Gd0rRPdjyc9E1SeBakstMbSUJ9Y0LmwDyQaxh4n9ElZoZolwLM
C3W4pem4TMPVMY7wtQ3Xl5iYF1Wl89hDK3d/WalT0r5xoacC6/jk+rJQk1F2zJAav4TMWRIQDgt4
8nFZ2sR9irymdppuYZo6A8IfTnO4HE/Kn86rmB7zgmSYIYud129NzKxl3mE1ZbsA6r/Hy/LMFtZ1
it3Xr4/FjOQUqlmZN336pMzSFsyeNqhEaijEQKvBbpJwnwsOUDKIhW9UO7thzOAmCimzRd8m+iOr
rCwiFiAwTgDv7ADA31PKQEQcWwuqi6g9HFu3q9epi2KJZGO9kHWmX+ye3NXtNCao40Zg/mYQIaKA
0eQVfYYywQSUhOPfDrl013QMYAFdDbAtU1W3sQBHPammyJYltlpO5amNGGCu5Llj7kTmtFViQ0Mu
D59ixTxmgjq6XZXewQxrZgkyE0fau1rbMArBrlIvQgYpbBSQpkhUrfXicP81Vp3zrvN2L4NJJxES
Ecg/1R7cxJMfHbAcEFMa0n0Mgfr3eChfQ2zcXjvIPIL9lrrXDTQH7FncI7DKCmjKrI86I81hgoVJ
tzv2tVXoeh/U0BDx50Mvbf/faoPO1/STB4a55zn4Gbku+VshhPppor2g6G5ZbT0axX+j6N/OCv/m
jGdJDv3ryUc5Yab5QOrlcBn3T7HL3NArmkMsQFuTHw0Aro+KNfHVr9Ywt6xCfNRI6p375pZo2gkG
sR1edi5KukDbL1H/J+tzybK0+yPQ6e/auDtAg2Ire4fceHBQWXSOsFcUJnPsmEx1sGrnN/8J5nkB
eJ6DmZPYUCyvrFUe0x6+OFZxlY6Bf6s9+QELDucWLsBFhKed6jghx7LqyJg+Di5uP12LW2z62heW
/Ucl+irKa0gp2V6TrdvcjQ+JEOxfkoX0b8U/b65XwW3Wd/zQoexL1Qq6RFlutUN120I+IMRTXGnb
9+3gvKa5Fu85s190PzoPPv6OzVgO+dYR6fjwuwHYO+TXk03qYzmCyQQYWI8fJm6sxpXa3C6J14FO
XLBufYnVQEftqro/CQpWXCkkRF+ynDyWUCWPBNSsQax33XPz0gs9ORoBazSn47qTZR2VZ+V3Geqx
d4y58U6kfgX5CjRNR+xpukQNlKwuMWuU30lX1wcTirsmAUNigRIBEuFh6aN6rTIKZUmcxbZGsP/V
vnQ3bXeXlimYhDA4Ovw+oeuRv4ERfaAQKYX0uheEMHf/8k9KOy/PHV0Pp8JGltaddZuqHvi2WNZQ
W+3tggF1lW3TjuCHVPdwLLx0x1ynBDiD1jkidbGE0Syk79tqXKrcHu7TkfK7yXlBzmq47+NyuO/w
SS78phi2puk4yj+4bQh1sbmXwg3kHkLTEB5Owyszq5AVW+et/Q2FpjwyIVkKcef6z6ZhXmdq1edV
U9xal9yBClHK8UWRXVd3UYuN1REo1OZozvK5JxTFXe4X8ca0zuPMFNM244KxepXp0OAqa03rikOa
s0Lm5sUlHhDQvH1CNbHft8KeUPdizktiTe++0/BbUqf1zaSRnPDG3nnJ1UgWDbxfDtDl4I8FKbdm
HbOsDT7WJh4eg3I/uoWl17mGG8eUe+XRslALa/iwa6F351yZmDmU2ODhTjALf8yDz/NMj5lcSmK1
0Ty7LMIeRsnzslVeBlsdwNB54gpmtsgVTrLrI6TXrJPV9P5BJvgvmg4mvicaVDY3a9M1KX2yC72c
3P/DxNYh/sGfOmT/KzK+huN7mIWRX+vs2vDU6tmWA+C9cDsGIFdduGumA8rV0KXl+LV+6fjrIqaT
hn38dZGG+MVBsuKVYKOmQFl/6jXYiniYRkJrfjie48McH+c4+0v8Mh4420/j3dGznyqNIo8VcGvF
h/C8zmW8WZ8KL8XbFqir+34llolXbnBNmCCYh6vi2ggrsV89qTdOOyOaVHQDpJ57glR6cvRSVj21
Kp3WihN3V6ZVeicS0kaZ8sX7rxFhANquGREjkXNXOrAnMSOgI3hEVvE3a0iSLxPFj3kcBjtziQR3
rb0xZ0KV38DWCnajYw3pam7yeZgaR0gn/RryKWYuqr+mSYtDZY9hJ76K8RwFPx3fT4vl2UUTltDV
MgfJbJUYl01u1eKm9u6MwpIx1ewzJU7xPCydh/FO+VeQ3UuwYh5OgO520/Ukw866r0uabKF5EWJ3
pStrz/568FhwBdRvu7nEvRKoVgglJtCiga7EntYcErftPm2gqBEZCWaDx49nHRdq5J5N0LTNGZNX
4zTQK5i8xcQprhvtk+scz3pQsgsTbxm4TbE0QXMAhhk9cNryh6a4TnKo4Jk4atcQxZsncDJshz7D
q/8qw5s9uTMRH4VR4Cya6HxuwsK3BIALY7D6/R5+qiDc2wwQM0kdPjMup6ZfamJTlK6z2ocULtq1
NcDK142tCNQiiJbDEgRiIIOKNLPYyi0kTPhM23QN09RcmTNcC/sDC9UiM72mA6r8P3tNE3zQu4bG
gNYXgEtm8w9/PpRkmBnd8WgvwAeMlyZIqMyuhyrEIY9GPCbi+u/zKMvx6LUAUBg6s8ieGacsR3sl
VAhktzFNG6i1g4ufYJTCXeouJldxzLsGYoEQU7kckJyvl2XsF4vE+tXd8Q6CK7XGbtOMNO3zmfbm
NUrxYA1JswkhJLqfAF5xJHLsAcydEnK0p87F80YGkKQ5RTJPLmXt6IULF3hQSi/9jSTusQbnKKri
wV596geo+8/5kmd3QTqV20/dZuKnNqqQ0QiV/gP3DWt1fglIrLjnN2NeES6P/T4JPVRdfy19fpcD
JLk3wUhfvswwzcr8IShoJiu3bJLF1ALpRwh1I1goODfmQOw+vsobL+pU5Z5DJl4EbrKrBfY6l45m
HkK7Vq60hGwEs7VHgcdDMChDsEKmAbDteWWwRevo908vwd84PpTZISGe71Lq2c5XvpnitHBbIIlO
EDQCcxnmvTcEgK/t6LMRG0kK07VSh8vCa/NvIgS4g4M18UcCq1KQ2H5MQ/+ErUby7DoJX449roAJ
SYsFL1Aa8qaOX+WzyrAisEhow2+2Yt11rwL8KOewP3o5KKKTXJummZT98VMNud3V8wZiCupDl/Hg
1Mxbhl8t05cOUG6f+yRz0jUeqsDwQqXixhzC1n3BY8Gwy4ik+7gT6oB0M3wWIM2Dmk0P9xMKJdXC
6fIPKf8A17H67igvhE9ONV1nOpzACibTCvhb6wnf5+MQsvzDShqAHi360JPpYaJpqW5B2h13vjNB
yDgD1C5mwgGXS9vHsAzt45cm9Df1vyAE3a+bBI8GDHsDRijwNp5rBE7f3+5ANm7/57+c/44dha84
niseFMQtYAjgHNNxhFsLGdW6DzUI3yqrX+yOrJLSdh5pP/EjfOvGhTVgWDBDkTgwZ1dTaBPoNTlH
v9K7QAm3/m4nDZ5lFXjQgSLLwRvcR+EdoabdvgDjsEcZpXoMVTbueUnhsqcd9i/fT8f9ul/FDgg0
H9iiQR3NCYn9RZ4VTvM0kXGfPARVsyJ99tAzkkF4quzuE5tskSQNnnoI1O3d3gNiCAa7TwnktZcd
DHz2pjdj2S5rpvpetSB82hA8MKMa3entFEPN8KGHwuGpJVocE7/sl3Zmp99JoCMpPO8lkEm9BlWy
3akEbBArq7+ZAdJGioTAMvIEJxKx7DhcOypVYAMj5B1htLxreZpsA2nLxSWGxEK+oPZQbc0Q0zEN
+SL0HH5yedps0qB1YDQLcgksQd7NAMnLCUpC0olCeCMdQ1Zn7hqAB7WGHn0a4YI0dhEk5J4geA5Q
VcnoC9RIV3jsRQnMhpFI4MJizm8m9o3akD6a4+Xg6RULu36nhM/3daogRaL2xfzDnLTM8XVAMsU0
A6cp1+FU8Y2R/66TFkKrFPpdsByk38Dd8HGDfprALjq4+GNjVXwHIS6pVikB1jueFZAzGr+PYVFi
G9aeMgfalj6U96KqKuyHVltsOcipuWnAfN5YaRDue53pQ4I0wSYQmTg5hXVIXOCAkqbOj+O07G1/
OPa0HY/mDBzSn2cmBvUCpM49FzYFoeigugFnh99fNz2Du51lUGEd9PE//+Vhr8fwk5vJujYunH/D
5baKd5OUIn0AzEMcSu67VwHpt5UxDTTNKYduahrDIzAuc3Il2m4rlGhvCzCmbpJELsBEGE5SMLWS
0htOSYH/mTkzsU+9LYXtZzOwReeK8J7LbuXNyCpYk0xHPQG/5s7NFtpcmxYQ5LXp7dupWtQB5FlN
72T3ByE8cQc6LwAEE1DQsXD2beY6141H03tejMW2kv2woKRP79OmnI60Zt/juoz4YIvHuG/oLXeS
Iwoo1rfCrtJjYflBZJrcb/uNC/3JlWk2KBeB+pTpnWmm2fhHXVoePA4wdV4RLkNsf+aVjhXyubcV
0KPdTsazLmrVr8wdAfjXYsF8zQ7UfMPGdgGwungcpyy46Rr6ZkZR1WJ3PU/ynS7ScLTsdm0wesUV
wCv3pQfl5SSGHDYsWes99lEwUHRc+ezg50+mBspvtguQE7KZMGkLqmepAcqy47Fd22wAjdjH3uQA
uqp/cIYMCYZWywoCXxApj51QpMtLvyyddzevAKZ3wqE5dIm/gfcbqOjzfz3MguY2KNibIwJ4cP0K
xcp/A/kdj9dG6a203HPTTDLDfoUm5YHIgJxKAT0SBqXwaph2FZxhQWLEK5jBOikh8zEJCHzNLyiB
dl/3EHODnaaEQw0bPkLLr6OpLZJHG2gnGOHx5qpP0n6PCprawBOovG3idIKra8Zeip5fM1E5PyDN
AABWWr4XAsSJQFgxjGyQRvOwzwG2SPFDicv0WgM4cecHNeAx+P6+8drfFbkXPKW03OO/7F2lHfev
+irA2dxUdhlE2EeHKxOjCaDmiRodPDCzFdXEeaYqr5EXz8msLD7eqR9VjFo6fKv8D6hzLjQZ6VtT
+y607Dx1Q1KR7fHmYHWPGvuDGVumeR3VgQsdwtFrjvZ8qBrWd9Fg9Uhn4GLU5Ha+Ma3zEA1Uw1gm
hbqNGax+IW3srpUg/dL8Uszvw+3Ewm5qdoLOTX3bme8bXLr0z60a5DdWsebD1WWvZpGwWUPoYFyY
XVs9XeejT1Y9UAVPaQ2jpvnL6BXYW7mhJWF0U6md1VYMfA1XlhuW1M36/Dq+n9m7YCjgWZZA0KWD
fO0yqbm+E6jteVb9YO7U3HupmLg0oFhWP5gHJwwzPTBbbo9UiPkHk4XBa2jdQVUOHgBtCoMlpesf
nocNtoZMURiU33zR929+A6B2XOT8hcffevdIOk0XYV1UWxpDsEyJJl47NcaMfa6/SSfrl9J33JtR
T0hPlqTYwwg4u0ItgK2yIe7uewlSERzksrcWqfH521UNvLit5vRiygVkXf9sTXaxlyK04QKlcXeY
s5Yu1DxXLE7SZTY3yVwDvHRoxtMl7ieoGA7zjv0y2gw0UziEBLK8VqsRVcA9rDQhYj6fJfXQLPWs
92zSEGIWeb4oNp+zEr19oAWchE2ccbdc4A/0ImvEJX3ox2Q3JoH98iNko35R9pjt3FqMKyutnJeC
17eayOy+ZZl9BSVtyHTNg3mTpAt/kuoKiTF+jwsDfBwxHibmasV4VURBkfgAvKMEkrpptdAaIg+t
+mb5Jf1IWxhVOXWS3AOC7W6GYZI7ir1WKe3uYOUehwVUElwlORBu5szExjmWzTFzZmIZg0ko+B63
/4exv1/TGuvPr2jWs3LrmxApyCCzcjjNpvEmgynuuTXrgntp7W6LEp68JmYOkDFMl84sz3WJIW98
IrN1NbgUYL6UWQVpcFRfFGg8MbaJWwCNk61bEP0guvClHeF1+q8DOACr0L6JaOnmH8jY7tIaNSlo
RQJj5ATF0ZUivrKTulxOed69WbD6HiyRfwQNapkaT1m3pRwh+DWCdKGEzB5CAbmRlqTeTRfbfuQ0
nY+NB6qVmSjlY5kmBJdLr9iZps0VXXKoGm5QrKgeBY9zXLx5sja9nqB648MJdml6aQxzsAFJ3EWZ
QRFLChqjmopbYYVnavzm1ISCvJLfYQcQDbGgH/DEBnUgLui9BFZ3o6BHvDNjwwK2EQGwul/GVoCk
39fz2GEeG4Z18C86CfTrHhTpc+LDSdF3GKOhb39h8/edk9lh2rv353sbqtmbCnata9vv04cacIMI
diTFH1P+DgJZ8w53GXzgpSdvVQGIPsAiYHDVqr7N6y5fBH3QvbPm9TwFlBd4kRbWvS86CCYov90T
3DquPaaLZdY1+Ssb2q0Za03lzYQf7XeVwZKNNay5d5TjbyF1sC0cB049kEy3oa//Bm+ph8Fxyoe4
AqcnxDZxZeIufJu5U76N/ZTiTlgOuz4MjlCvTw9jrLwVJGPzk+U1P89QtfJWY2Jlp7LwvNU0nyXx
i3QJ4Bidm6+MGiO+u33UQMsApUPfe3BFC7/GbHrORmRXzTCd2v2/PN6Gf91T+k4IthQctmxsLYmN
LdgX1pmLMjKciiToMADvo2RP9+DR0L05c36dXWId3kICGsD2n8Zehl3m/79iAFejbAAfk2SmEp69
m8OZMWjaxmG5z/nDVHbx+kvcjDCx8zTTPvszm9NLv1nm7Nk8LzYUdgynjz9fhBvD6LOZc59898O8
66AeXtrJskRxfF/99VDgiWE/tgwgmrmja7WPPdOvMaYHSjd0p7rHS/jLLNNhYuYMqGbYNV/a/3He
ZQiDFEuUd2pam0RqwYp2lUPyeCFVgjwrrcEnDKBLUjbiXzTNZ5biXyrNPvZFcH6nAUFuwnWo/VWk
w1PaZdJrglPpEKRz1bIcfPGRl3GCZ/qkhpo697dwti62KvblnUuB04ZMBq5RuLiJWnxMeoCItHdl
AKJJl2PX0PT2SaDvOovT9H9J+7ItOXFg2y9iLebhNcl5qtEuu19YttuNQMyDQHz92QrSRXW2+94+
975oKUIhQVVlkUgRe2/UEaByFBQpKDLK0ttApkEQiQZYhQFmRsMjUgVTi4RtzvUDOARb0BvmrY50
S+k9OuPkPdpt4e9ZA66LxVc3nXZJ5LRB9XuvrSgOyppb28ysC1nUeJCLW5myNgA3iLxHmp+BEGsz
sd5fU4ilLmH1mjdfgnwUJzzxFCty/Skztlwz/Jc4Ztpj0DCUSI/Wm+CGtx80cDyQmWpsgiT3GB3J
/OckoNu6VZH5PxZab8jQSo87j0BiZufSE18gGITyZlA+4ngWxz813s3WtY0aWoAUvC+8Dgeg+L5K
cMCB1mRMNnR4BPj9D9QcBY9llOdI5JbA6qlDJZqtyOpAqGHZ6yao5aV0NBSqFlX6ycIL5yp3UXI9
QOEQnGH2X34TPLkdT79OhgZG69ywHyEZbO9EnefH3o9v03HueZs+ec1zyvMLK5ChAavfk6EH8dOY
eNmnlBtQtoc76YS8IP/UrOaNr5U4u3oCtwmNNl5sQ0EDKGsa7aLuyVJriF9roApoFSVDALyy44IT
yOr1tTAE6iMV1xHexQBxyGuvvA51hQ+NXcdrB9UVu1nQHVgpULpC50QJkEO7MX8dUXC5GqXVnVur
BzoT4EvAJrJiSyEZjspPOR5VECdGMDjIuhcTmxtlUHwdlzgdBrb9EKWx0F5a2x+2fTry+RzPE+Dp
DlrUTteZdza1ogjpT+E5cRZCDVM7D9MwveInOdAfGFQp8U4xJ+zoVFBNt3VhX1k5Hgk/QhCTJlWZ
JpRQrBfECYuSAoJ+b/RroACr9uv5tzIDUYjtyS/s29ShAe+KO7XioDl8BOkIGtNmxbGe8kPv9jcX
+Qdlcpbg9+12oCaycbYPuNO0o1+EUeQCSUCgSuhX0jQae7JBTUoWRdjR+KT7Y3cli6bnSSDn6bno
xaHBdmIV+GIz+cEx70vxEkCt/IHXEDSrmSW/VBoqDVANnu0dBcCExOSpqPz+pQQs5YHVEST6bD59
ySFE+a9hcc1ASaGmN2o1bDcyGUX4JDErzrclIIEnp69rP0yjCnw2+hBX0P1G995u7YRVK5owd/Fq
8Yn30poXmX00k1cCGqfU/TCJbLcAd6IL2lPpuJfJhWwUGI78rdchB+eohnpmBTEktyv942jw3eKH
AARUbzsZd2HeRumG4pCzRi6G5gElMl4slZDA6qOXwE8hZNtgtFr3yOmgNgNbwnXCWQnNrnHcRVH+
56L1Uyc4IgJHOkjR1as/DQy9Xqzq1uRH8lHTjjsrz8TTbERRevq3dfr4z26KmjfPnPB/runGiftV
87kFCwGKD+qvqsRsz4Mx3zrKxDnzg91pyQu4borrUICRbJBe9XWZ7uMt8QVibbu4L37m3JOo9Ics
dBUPKI2XOYcgtYnU6mJTj2LUDEiBTluKIz83XHcFXne5HkxkF7gWRS/U66pGm3vNe69inB2myAUh
bswLsJ+19Q5vKNYbPjg70hd2A9MMgXrRL2M1+dd+mjIQFeO82qnts9W3HHXcfj7PhPCE9cb46ziC
qFHd/d3PsZg0ako32Y9gC8qmyjyiVN08Bgk4ecOyKfDikXFkDicRJTibw/jsdCIbQxRrqJLh2b5N
eF/Gt1KwI4/dn8QjSaSVDbL2KzMd2+3CLUnslHdmz9JH24MetgaEytiDSY6aFux5c4/M3mzLgyfF
5c5/F2srXBEDsHELpNXH+X7T2nunFt3j0Moy5M5gQSyIR69WG+3oMdr1Ub7zmz7a0tM2KEzUBLv9
K8So0ksOHdD5KbxMT7whegXYaceib4VvjM9U8+bhvUCrsk+tymb9MqhSDgZHmdmnX2GowvoyVv4G
pSOA8tv+58yT+ZOBqpRnHANI6OCCbIpMaipNNqHfZZHK9XbP5MOk0cXxBsqqkZcb7CgUVYKT/5R9
LvWBvQCVxM8J+T0TR+WZ1a1jvMVDVQLVMucGIvYtnoEjznmjuFrHZlyFmjJ1mah6M/+hohDyUZzd
Zpiy2Ln5FmEDfCIPLTovp5a/881XAxMnUNCgl15NwMjvkSeRJ2oaPoG6cbFNonJcbM2Qt0iJUs5t
4k4/aXDxzysEURniWPobcrOQ8y367ll0SfcsgexYBalTHsnsda98tAE5JosaCOTVu7tZltv+wRlq
8PXVgC9ylGrwhO9cJMs2csSOuy4S7lwNa9gm2jgcta7p5BEZ+A34Mqun1C38FwVaQXrF+vRumcI1
ZwtqM/iJP1rL2P9uXtnXOrJOGsiAdDP54kGrmFnirUuN/JIxsJ2Qu0Vt/Qb4AWjWqyhnCp6hXts/
Yecknl3eXSgKL63+Xnc6DUkYRIGTMkGlAGuQiZmXtvVKvNladFsacMbsxdTkeJJu3l0H1UDxPgKn
BZTss7jWDbyZq29y4bfXErJ6tRGXByVUa+6CDumtxksvFDEHR3HWn2QQbIsJ1eXreW49eThsNxLI
GzPdRP3yCFEWQzPDrJ8MXECtTdcvQHo0X3q+wvsFKSQfGtQz1pa2w2vfLo5jFwd0efJUs+HFAQ0A
QM9+sA+MyFlLo7XfBkvoYQWVvyMUZK23CoTkNAnq2MlTIUzQ039xsS/YG52393zA9PEXlf5JYOM9
N/iPCZBpniagUpUzpq5bm2cUvJS3OUv4/RqzXUQsCO1kHMEehTVoTepZWY4y6WX6MvJ+V/MFlxDq
zctSdx5vhNeddAA2g+waRLa2W9hVE0VNQDysdz4auPO9z68VgwJFUIPy7+fYT8Fx71nWoz9WVQgi
lXhHponqlscydkskR1GbSj5qjFQWlyBI9sjygcOafLFvHkwz98+jhw/hKiiz21K0Sm0AASLBZ+EE
pbXtGXjqRMzSJ1HXCdDlRFXgo4rUMEAVo5ogd+0TKgXmCPIrGa+rneGXrSZRQ/4k+VFPsfOwuEWi
ne0hGM+Lq9Kh/YxCQmBE1PI0IPsCpIApq3bLdfWqdtYQhS03oKCo49BS9+tMqJlZ1qL7xX9du1p8
fEidU5q4T8uPJUoPUL0O8Mm0e4uqIftq9oDmmcxCglKZbl+FOhumz0ZV2qcO9V2hr/xV1/krZIXG
i4N9xmuFJcjPp47valAXbmk6qwboBVTeC4BEHjZirr0iP3C6bmjH9nCoRLTSrHF40HCc+AAsdhOC
kCvfRoMP3/tABybplSFqbUcDvhqlXjVYn5wCouRLLPkTF3kRCAme7/xQTQUFYXBd3PGU9JfeVsq4
uI35uupe8EiJT0HdXc3R7C+mBe4eUEtAc6D92JDP85Obz7fWfTHYp9+Flr+Z6UtUVPR+vV2WXcKA
1Dba+6sOyIfsGjZ9vbvEnSlpLq2aIyW2hqiwi2pU3Ps4tf6RAXwz2mC2QUVvuuqZPj5SQ3QtE/gL
2qyU18WvN4DwA2g74R8DsUTOwpH2vZ+f28j0gHmwgOiJ4Z4Z6swAlZE83g5G1q9iKUERZZqNewYn
3q0Z47wWqJk3DiO4GQ40QLPn6NkWNQBg3fCdhHm0KbCecU5BBgNj50vbOM3GBGJoQ752rGzwp80B
5Cn6CeJbpqZvKN7GM/m5BpRcaf9UOlgMs5h3q7IbIRLrR3yfjOCLs/Umw/MMIJbaaPH2ixIKiLqi
yVVcPTVI4A9atSVf66KGEfs0TI7VZKgPwsZpagKdBhO7/FWL6ks7yvlpacy/mzQQRIKf6tb90vdx
u11cyywjCgBHUWGLj3r/uhzNWIJpLuugZen1qBtt9QJvPAIii2CxErveAzUPdg2oTxAaqCYgllCE
hdM2T21hN09gdb35yKQB8nXNFhRa+ybxLpM+RUdDNWVkQRSLutRYI4dQQ2LV0XHuLkNzaOHFLjZ9
0r8t8CFKTn2zU8vTHDzFzX2vt9vcsQFWw3cqPrWOdUahFw7eqFslCbhz6kR7wnt4BV6aBDVKPgj3
VnNXhccSBCcuEqXHFGJZjsgwmmIPsjUHHD8QFo+ajvkQ4O39fWO6gOyRj3B7hOj7ewj5yeVBNXBn
JO5zoDFsguRkIJteG+CTh0m9UpnU+535H6ZZY27k4GIZ3vqofBGFZew7bNauvj9o68bQq0+o8sNz
BKqJP0yrwbcGSPNWIs1BESHH75qPulbpCON1cLxyY/QQpAj6vIJAZ+vvpVaAgFGtBDBm9QnKuSDW
zErI0wt8uUDhzD5X3XhrQFVhbpLWkyvy0aiHYrdqTXahAjuw3KwamTlbXTPwd3JTz0a9Tu1X67FX
ak6gXyOLBmiJsa0SBP598dmp6V6zRzVQbemorTD1dVfF+pnlsThp7V9FAYTAilzU6F2ZQpCDbQ0N
D+wkqvQz+ec4rmxwiGEKQwY9AC/ckXwOtHKTI0VyHKNEGD3w0LWb/ph0DHtfANuHIzbj4BBxiq7b
t3E8HFGdElmQZpMqQI39w0uOfuo940QByzJL/ADpcSOkSOid8FD6yGj3dtGCuyVo5kYM5rWbgOK8
85OZ4RiqgBz4ZYknv+Ok3dm3+/DOTyZUz5GiSqzn2Woh1FwKG9pYIV7xiwvTpm4EzzIquQ5aKcUJ
yLwH1D4OuyitxMlXDfWsBjj4LYou+o82jUM97KHtASh09KSKQMCKORRIC8ZIf0bhshCNuKIMoDz0
a2KQgXpoRTFzl2ZSpG94IP3ysm7+Bog67FkB47/SV8HUs2Y/uQOIV6wS5Uzq+8OxtVNryTwcIqfd
RHEvQHmZ850m6xpFYky8ZKyaniU+n7mL80LyZHhFTOwWHDDKjJIoPaMa/k+yUDaDsKpGuh0vSbOF
Gt55QTJx9j+eAIT8IiKIUqKMiYE/AGSuTgG6Vks1ZFIzxGAf8VXICBjhsJ5HFB0rjYwc78OSeF2X
JZaJy9rL6HKBZYVxVI+CeW11JxQj1aWXFbhufBk7y9gRa5A/JqA6xFvWwgh0RxBE9EEUy0YQ9arY
xUWzyKQehZH5Hkt+WpLj3+54O0J1e4jalEn7ilMf1DFOPkMhThScRjuqXjyvei2IOOTdXxqyelHx
numAGWZkwIe6SMi7Uxl2lb1rWmxhsFQHHjX07IH3+EhrZrVabOrNThpf5pA5SasGy7kObof3xWjA
HUfrtk6lRmh4di42OSmcW6Ox9zVzvqfFf387dLfzMs6I/wo9sGzAAFOjNtCHTBex9hOvP5nUoI4u
jPRaPywu6n2QBiC7Ta36NCsDLPYyZ1ELUAu2/eCGmv5Fw4P9cyCDTa4XzldPRNa21nJjR2YCHc+8
tK23Vsvjo9OBiYD80sw+T3gPfW71NL7i9+OvyF8UJQhVIEJ58T3DfGZl/Go6qfvV81Eg0arvisEw
rj5YjK7VFBvXpNP/rJxC7GM8Bz3UWxfG0YKut6siZl/v2h2Qw4XE7t/VTYh7/lohDY2ITbcwuzD1
zeRqODNTc3F0iBwWdTvgBJrUGI/5gPO4FV0X1XYSIqj9j0lRDvd6B8ZP5Mm8s9Cc5JRACOUkuVmB
g+jdJmeRlnj7pC41NDxHko0dRR2miVTlH/91jWUhK8bJmqWjeL7IQO0xaXLFcSq2QeFbGaI6JIKw
yACUh+uaX4cCr2xRq1sXzgNLglqA6acEgnQUUU+lfaEehVBPyPy2FJnUFNVTYn4mJGYn2mvFZHYh
5GbVmuwB2KMNjVFT49trX0hQeS6+VvZu2DHGdovv7wtBSWa4GIW7Q8UbGMY4UlcoYD4NIuAnVyB3
E1K31yJZrqhL437f8NMUoHTOkXmwlrmj4yBv+Nj8r3xISNzm0rTuKGWE7/73Ff/DYhVkE3OUneEm
aDVQpR/dphCXzuv6bckSQMZ45D51Ud+vEgXnrVsOvitneMvLot+6kW6Co8vA+ZcJLXfwTLNj0sbi
lUdRsY0hmb5JGgdmGSfAHtfjikZ10A89BUG6GcEB80oN1DkOyDqkjxSvGw1KzUzspWnQwWvCvFrL
g+4Q5xGY54oOpE8eiBFOkwatZuotJgoIemgmJ8mGfKZntiddNUUPDs06ubTSya7UuJBwRQ79ufI7
5ObI1aTZCrtW9zz7BG8OgLpYx8Cq8HbnFwBieUZyIrmUD/ooo7ZTnDdH8pdK9moZZIUP5YY2MMIE
9KBx77HvLZfQmo/b4sHPxvpSAEQX4nmZfAfT1aZoRfalLwp8T7scQhs+jl8Zl1cK8BJsiGhmhEre
JNDrS6VYAkoBpeJ2yL7hXbS8MsnKq1Q9zyrl4ZYKRvWPo626HqT54L8Gr5P6a5zx6g8CJmij9Ocg
k8FusvkLWVoCV0esUR8CB+lXYWxNYv1hKOrGep+W6XOpEtHUpDEKNcfWcXeUnF4GqCeM5qfvN3w/
W4pacJ6lZ9XVar1vncb7eTBVLgdc5JB4Ruq+daXEl2YaHAvHa1+FY3lKysLdyFq0ryi5B6NzwuSK
RjOIszzhURNKlk1diBrMq1+Z6UNUlN2r7dZjaI2ev6dY3cnErkbN8RpJSZy51OwQoyy3Xk0tM0+k
6X5vs8bLDjj4Byc8hH6WuAnc3jdFeBqxgwosES5n56jUOb5XO1G+mrxWiJGChQrSdlmaHAQ2s9nj
sPUEbtE5YvHfxwqw2glu73IbH4ffhf2Ha9kdMpJgG4K+++SMK3uqk80iUfRbeaNF7uhuuFYrmGoF
GtAq+jWCUgr1hSM0sBO9eeNIZ4BZ1PWCc9sKqM8UDjL+bb6Bco4NUfcpi85zF1Q50ZlsbkD2VEuC
Y+DjzXlNk2/h/vQTyvV8N5u04jysJlPP8JkV1nFdrmlBLzKqsw7unsAcyhWQO/zUYdtVggcND2uz
d9ITOQ01IimInDScOdNPo+SeQvzg8f/bJT6sNncpNgHX/Rp45mwLmfPPBHWpmRkAIl3nZ9YV2nPV
tp+5QiSLfPyt/zfxtE75vk5mTc2hBkMnOLbHtco4fALUyEEuaVgTJ/27RZz0uZzmMeKkJ+vv81A5
cbfKMk+NZTutiaflGssV1egSq66/WO9jdDceCkWEWYChn1X12uJav0rb2osAzavzU68awynSdNtJ
iFSN+pSfqOf3mQPowHuQV4wSRArTxaUBrwV1xmoJ10FpBJjsWK79bmgvpSX6LUdNAaq68/ZCPuqN
rdteqNfKuDlpDTaCaoKrGup5dSbHeZpeTycLGnSH2besQr0mBmVsXgBAeTewXINuw8sDpO3VbSwD
NIOu+X4bTQDKOFH1gC5Nun00WqfW99S1qBv0gQ0Jgq66eWnIFVqCajOnsY9eNqJUjbrOpDfg+wR1
QjiW/hjSVL/RHEjyqVXmBXXf4Csgah3QrrDiUfg83+eNBGW5rHzITCknUL+g7tPAgAMirkdy4XF8
iyOTGhplDWgZfJOdFj+tGfg91jTaYp5Poyo2R5btFE24CrmwP/x1fRUbicnzISN0i1vmu1WQ7Q3H
ECu66jLwHrv4lzU5HtgbU0nCaiuTm81mIKQ8+LvxASi8aiNmIH2kTgY+2FKlTcYsWqNsZIMfR57s
pJcn6s3mOEFadRnRDLByGXWLx5HiuOa1Ir5WDZm/81HIYMtPM4f2e+zdVDJpPi3HY7ffgUMt6NMD
r+JspYFqDHsv9+IXDUPJDfvYfPANQXxglj9H2OkEIULo5OLZjP9Ox3JeyrzUH8F8vCH0NjW+WfJV
kxTmafYNAoKJeEUBghnyHRqJjQOXWftarvDrzQWJRRMStCgNNxW6hL+g2Df6voxXFSSXb+QyMtLs
9cCK8qGAbvHOHZv+7Jtpc0h4Ex18oVknI+3snTRAuizAcLwpg3J4MoWJ2oAi915Z4oPc0x/El9Lm
CVhi0v67FPzaycH8q4MQuemNI+oOh8+upsSp9Tg/GoM+/qi18bvue8PXJMZhegFeC1AKekHIcA/P
rJLdZrktVP0pOiCvnm8LDPZgzrSz222BIN1H8aEJDBO4mg45b9xn21BY+sE8Q2rRfe4Sy32ulcik
UQHRmOV4bDtpbD7l6SuNUVSK85ENB2ndhgJowK7HNVhj00eKiIGU2mt22YZ0EfIxZ/hktgDFUDze
Zf3j5KGWgdagiB4IuZU7Qh6ZzK6HonqC09XlKk7hx+uoTKC5qW5XGo35FJgvSIZLwA0kuDFAGsze
TBlhH57qT0yxXOgMvMMiQqId3/mg+NDafPceYfciC4E8C7aDnwnUqEOtCMfnwLNQr4TKMso6ai0k
E/n5dh5Y4nrA8v4v1EYG6snv64M9FP2jStiyMQiBk7sac3zqQFeMDcJj46R7qQNgbvrZsBIsy75B
MfFxkigYdWsQKk+pz1AnOK3NIE9+Rp7+RdSZ/hXZRn9VB7316jViWveT3TzmYCpCgTxAaZxJ5JrG
qDyYfsjrlO2pABJ1qqu0ypI3L0nzU8bceE3+ptGRL+CufZWQJYFke/ZClT56GXkbozWhkojDpNzN
XeCcc/k1AICzw3Hh9x6yXmsNBdX4f5flw5g6SdiogdycTigXmz4XYATEXkk/GhnIflBI4iKV2hUP
nmY9pFrhvvpj3b2KPMyUQR5hszOOc6OHsvWc1yBpn/thWg01K15dPc6uWVm9kNUrlynNNXK7zROe
BfnrwBNUZLjMPDRWV7xOWdbtdODc1zTB443cprJJTtnklNfMtgbUFDv5xsXLv7UONF5eIWQwhJly
Wvn0rfSLv1pus7xf5SDwWgkptJXeNfrepNok51ADCvtcqbojO7LcfVpX/kpXlUrUULxTTPq+0xlq
mepTZeTlcz7hUEUiBejkXgjUYYpSY45jOUVATA2ZMVcExKiewF60MdEthPyrL3sgD1XgpAZo9G7e
v5rzUjSN1gMW+q9A/9kbik0OkuSmU3pHI9DcD83iQ87cBd/j/ymE5v6HuP8Q4oO5ZYcN7Pk/xC6X
bSd8ba9m++93erdMPZyNbrSOngFWLFAldyfqUcNdE5K5qqEe+SppB9uszT8trrupy8DdVIrD1z0O
W5eVnRh0L57xp0hSpshwAe1Q/HFMNdT7//E1VbC2ICxxqL3uH8tBIckFXXc6bAxPH8KmZ8EfQuCt
pxyjn73LoDHSlF99YM/XYuzHB3s08gMer9U+0xP3sZD9NR/aM3fEFoo+oN9KKlQ+15qiZ2L7YNJc
cNkxfN575cHYHAVhu21VgxneytwT+MgKqJs4z1nMxPfakd8kHnh/BAWDiEUf8We8tYzbCCl6qLH9
ajxI1158HieX8euddzGp12uZFg54jK191rFxRTMZpI7G1W0+yNDgt8F4G/KuNVwkJgbmbkBcCZgd
WO6OhDMSxbOLDcMbeBzrs45X0ZDcFOXb/l94w3VnLJrhxX4YWUBScAVcA1g5Wgv8xXdO21WftBEk
AtzOgw2yluUnw/OMXQ+2iXluW7o3HBvNBX12eoLWJbTO1VwjwKlSZHs471BzQYSR4MHo/lFMRfDD
NpwHaIknb9xh2XYCiPKI0y4fT1e7AjeL7f8w5FbGBf/Ri9EOq04416rVIfIM8tY1zrpCfHGO+FoF
m2yg43sHB6fBI/KD+ZX5bLO4oP4XgNiSbZqC51eKosFI77n68h0Pi0/rUQ4YZHiJyCAW9khxeY1v
Zdd0i5DiaDnFlX8KSvd1meqnbvXI0p3DfQhP4cTTxHELti3jdBGBbeOFbxraDd6PIJOhnNT0WjGM
6652QMAL0ZK1rHM8o3wx4IXfy/rtfST4VV+ZGxj7ORDwiHUDTM6J4mzw5V7MSrf3wnFcdbTeDeXa
YWsGpPYXCB7iw2t2PcQSGvklNyERnCU9P5Hp5uvALdkX3WLeSZZVj2rLCvofjQuWkUTwYzsAIIzv
8xL4zIiDMgmwVRu3HXfS+laA9zp0naB/WGLrqr/FgvTPeGuZcZhJFqCZkq7bbAA3hYK6m6iGP44o
QOYXXVbn0R++JdDPhko7Gq/obo2ItY8mjVIchfzOpAEKcTXuHBJgcMcepAMggYv4WbjYKPvF51wx
p2c49EXmXHUbC5JoFJEVI5jXUSY8egGYnlaaH6RPLPLSdTD48YUal4Mrbm1YerW1fYH6s1Z28a6q
eXRgovVRUQVpSJRNclAImp04ARBYR6CDQNevNSRIl6HZrkrf3Oge7pVGZifFf7ABzu6RWp2QJDPM
RgAWwb1zz4APs3IgPT44A7vzINKGYU2YEN3BEYm7873IPBhm8ELVxtiCdM+1B+RTE/XGpqfvelTi
X3qgby8UEgeDPKsJFr04LME0KjW8oRaNcVzqwAde46CXg2QrNcpos9SGU4/izBIULCioK8dVLVBP
2vhuiHx+eaoU+GJpyGcSAON3w8D33aIjr4eCUzkBnKxWWIKR7TgNeL3e3fnvF83V1T9MS/R8mw0D
fyw6cOgLaMpV6GgDJOZs0A7gLz93GAQX/3qPUUOD5xpvOXi1vHrrC9tfzRWVovkr5TZYkxbFexq4
K6m8q7x8nxvrUbkli4o2P6yC5D7K77DlMK72pNVHHAyMJ2oqi4+nLLVupixRFMYrtrnzk0kTKPbO
XFZqoAlSr2gYIvDhKDTobamLIQdxuwSZv/MtIW4lw9h0y2Or/tfSHpRjqYeSeTIL9U8oRQKGObLn
7lgbf5l1J7bk00dz77fJsGcCuNIPcpRko36mPoHk4iZM+TufOSAv5X36XeQysbGCfjO6TofHBvAL
C0SBQ2Ri0wnPux+guCUYRDybNo0tnFz8bb7GU3yBJ2qVGvCjeZVlLlJGDRQK8w5q0f6QGSFK2dqz
x432LKvI3FpR9JNcSwOasfa8mNRz1IS20tgGcAHUtKtFloHFvJs7oVoDhJ0xwHJqAbrsEkw+MpeB
GDupFejp+k1R1No67Sfv2ABXejAGLrYmqwVeQpqTI7zsR5NjNwJ2Rf+pL6BgHflBv8VGULyZXnVq
FcqfIlBYP+xv/0BGAV2d94JhKhWeq4b/tWBYUAHxXd0xVRFTGXLLWbMB3al/ikQcnAKch53I9CCK
BDbC95EI53+HAWxNSwjNoAYFzcWuDKDTjuNaNzQNaGh0aYD3bglpTmBynDf8KBfLNpM/22D83kEm
45UBnLKzrWI4QAM5e8rsDHW6KsLWfvYoQvyOo4codDsc1CRDGx3NWIh1WbD8k6w8bW8Ghh2SmYKW
8dSmjgk6bz37ZPJkvMgq/pMGIf+ZPbY+MlhqZhB3yUtvuaBu7PJP5CrB5pxZYBHQwKHO3ejVwXnl
JVFQRrsa8RYyZPmuUyBIPw+0AzM4GOrV6JCDSsidRIivQSg3qcpEaJrHW4E09XquURxEf7Op9BAM
MC2Sz/4fN5bMwEfxF6HHkEwc9xLZQBwF/EKUaS2gDpoXeVvyUeOO9gNKR6IzWQnL64fS1z7A0O4W
ojCI5kUfFhrw9ufMwiBgoSlQXF5Mq8TkxSNEAgJset3oYRBpc5pNnCJFqLOsbzGNKXCcq2KcIAeN
f0V8n40QbzIb5JcBuH/UmWavZaM714mPqIJS/rbU240m2wkyCDDlrzDmVc6V9eMfOM0Wp6rX8ZrF
6/Ka2BH29XlqHbPROZDfZjyBcAwP3lron556t4Bcq1FCkVXhZ1PHM7e5EN1MHKUrEQ0O+vCZOKpJ
+aECSdtzMPL6pTDyHeFoBSCCIJ9qgxl0S2uwxOy24zCVb1bA0zANbHY0AD7DW26ZrxcKFddoh13R
9J+jyMaBFNGnzJSv1DUq8NlI1NezDNIvUBgcH6kZixIU/CCStrl8ZA4ackMaGiIHHU4TPoQCTbkD
gCfBydavOBM56AfbnieR23HAfdsEw9Wrpv7cQphMS2R3BP9dfyYX/iT49Pv4F0j9AA9wsnEiMe30
rvhM1l3c4qMBWoprIgmLzsHpqlrPjkekhml47i5zgp7Pt/CPmOUydHktzT7T2vN90S0uyzDvtUiD
mkWoda4KHVrJxWOi1/wCCdbuuUslu0jHfhR6BviTaqJ4qDdl0rQbMl3XaZ9zVj06dnybZKLe7cJc
c57UpGCIdgMRrAZ1Ek+No47jqVfhnBeCz97VGpCKJX+sWSnkyShktMp6nsfAXvK37vukZcXIb5WO
dIS3P7XshykUswQOtC5dgnMXVUa5tfvgm7sUDoAubmaZ2SORjox/hKQ97w7YzgONZXErNLD5nE2o
+VhQjsKopXJ9ZC6jFPz/OBeURB6wbuXeRKnOZqRcSKqojABtAD2qcs4UwUQlnLUt8B+Arm0WBuJl
gKKZmky+fx2oFJKinUCKliBV1wCBNqAQc0Mw0vxiAuwC4i633TQa149OX4hnC0eHALEmyffY19IV
qp1xPNHi+9lp2PvEMTO8b0kZd/PEEmDxR6v1X3Vtl5YttKpLQDCG1IuHNdlCsp3scnmc9BjpbEBx
e1SUq67Zsj8TN9aBMVS+LNDEmqklIHQMLGQiis0cODvfFzcmsOSK1mtCutZy1SWuQDUrkPv4ccpJ
x6XUGc/OHYKfPRTdTtRYQYRq/5SLasNTZAwbl+tILEFi5OTQEHVNBu6dbQeC8KQDNfds0nwAjiYt
XNZzBx27Pr2sqo2LctwVjczOJUighvb0YZEgSTAJZ1K7EodBewr8cF0KJ6dep2I7jNMfI0N20FQ1
YdTrEyQAF5+JEpTJM/mBXIt/MYWav5i/CyHff4iju1BXhIDxP66YV3GJhLG6mgPxhLB3WLoBjlS/
uPnXBmiKmfTZUjz6ZBpgS4HSSAANQDW6DNCkwP6yeNxC10yoB7UhFNqA5WQdmBxS+0D0fdQQW5/3
Tum3+O5CyATEZW1WnjXP71FWPhMBLrG8cvp1ZotgD8Q3FEKN6blBwuCi6/hizCzN/AolORaCLVIq
oXPtue2TZ/JPuVNv+NA0B5nHGsj4d+T260HsvQ50TzlqXL6ChO2UYMfwymNPnPFJxLk8rdr0wwon
avGDjzOipym1UNmEq+FwFcgc1xuAxG6SN4Ce5nh/jLr/Ie3KmuTEuewvIgKEEPAKmeRWe9ku2y9E
t6ebfd/59XN0KZfS2e5vZmIerJDuvRJkOguku5xz6MC1FlRyWR04dYh+pV+yNcxRL9/lu7XCn7Nm
1YB/zNoiWOpE2zmLXb6GvEWGON8Gs1FWr7yPp12rNTwggxhbxEeUqB07vlavJMoYuCXKQXOONDTS
bLqzTfGNRtSUku7DQbnOhZZcV9M5VRYQR0lbzVPzVFfYQebut9IBpPRKICxxBzB6sLHUwTa2ExSi
FawFwiorEZXoa+xa4Hp6JoyVHvjL2WzHjwS2EkkQYoCsKpgWubjQl/VMepJnGQh3ZCJxQLIN4UVe
hCHrx1cyuhAej7sczlKrRkVDFq7hBXBB4YWGvbFK7nBqSbXphZvttVZfgRnxc87NRBoys18OuhV9
GvsF0UTZgH/OgrMGaSyA0+j2AoDF77KIp8DQ3vSmTNoetP6NJuqxy1GORXrwnyyeqw3urismfnbw
ZtmaFdX95wJnkRLYZeiShmzcCrCZm/BKf9VNwE9j+mopB2RdqAMQb7HOnZ2IkZbaFo+8nXPkdNr5
/Sob6qkhiKs5AO+Qu0R29SjMyaNuDKQzRw+L86bQwuPYgDRELacWoR4S/cA3MGSPepqD2lxeK3Fe
WeSWdzeWN9cke7Us9VIg7M4leOKZI/rV69zFRtbIxI+I+36mkcUr+36ydI7IYzH/HQrsdex8HN6N
Se0Af5NmbMZtttxjFwiYhv4FqSS1R8HbXLfuhyZ3vpSxxQM9HoYTWdQRSGboLPthwcuFB3bFri3o
PIztwH2acvt2DV1D/NSaD+Szz20mdnardycaggdtZ/C1+9xEqXUvJGQ3ycH/JFCD7wDwWJ43dBCt
35iNUu5yOP7/zYzL1Wg6rfbrRac56reLAhvw/aLq3mhxeVEyazUEFUwHvAhZl89eaFTLc7oYMYBc
a/yRWo39ZlvuqU+yAt5yOAHn3AVN9IeFyIHd1BSRs6NE5ZaVQKIQcO6pDOSZwUsOOm3gQEoqGmpC
IJ3rpbk+0axlBs3KpKdflUGBr+p/WGhmOWrDe0D/WcxZT4WuS2w+8KAJ2QyZH49290qScS5KX9OA
EEksaMqeiM/IxKg2+7E3LnGUr8dsHXpJb2LuOnyCP8bqD/qtCGSS+AkIfR/+xUArtMWPeftuIHDg
roAD4zYTEgcQEngxLQDn9IBn/VE561l0rfbmRKu2z6zKOOtl1T6tBYhQyQLUA/4yZOELmIufcjNN
72oT6Ed0x/RRtLQ6jNggP5EIGbggNEeGTxCHoFSKEP/f2xkqaUO74Jd4ALy6p8YkpMa0phAIyIPh
KRn1tF5Ooe7v5oEWxMJuEsSSABQAdycyUNjf7ty1R6Lc2ni3JC2XW2jpqRDTVxIh31cG6u3QfLAN
62+cFNojEXVtnF1RXWZkzHJQwWCLEwX01AZ9BZ756sl+Na5a0FynyQO9ILZHfFfY/3xBTAx0Wdbk
nmvD9IE8Hj+otC6xZDGKUG0TIA7az7wwaQeMrAhVCVLWVmAyRMitwdvfH/Cm1B+6ELwWqZiSwGjj
GhDa9pDdl+4cRNPYnTdZ2qPyvgMj45QBa2GTIR87DzQchZEyZj79Z/hsxED/gQ7nmo6h66bt2kzX
3Vtcdx73ALCa++hxHJGYWNra6GUVcsIKJop9L/3+hRlpWiCAZooXh8t8W1vqnQm6P7j7Z6bdbV3S
W5wjDTK2Rn8Tugzb9llzyorKkg+UJkApASpX4F9TB4bJSnaI5Wa+mnGzwJaKcLOW24IelzvxfYTa
fbyp1+LbTY+bY/kt7uD6LkEdcKvtmvJ1Tso8YFqsXbSVh0gfqdsxaCTZCQlrrUb6QRZ5pFVyGlLD
jfmxawr2xBYwVGbr96lx4wPvhXmwNNf5ZvM9vD+Wt8QdjmG8Ri2zTB2j/LG4fAGoi/FCElNgKwhQ
YLjnpEHhgPUwiwvTo9y0SRKP8GH4y1qiBLCZeQ3Y21m3fQ0B4D0Jm6JNHoH5mTwifGgcYqTM4kEM
2Wadt3lyr3eDT7LZdeGMyjPAASGL5oEa1FRzfwWM/x7pMTXz4O5/16DwEi5Te7ispCBr3e2WU1a1
r5sM/3XLA82ADy30UQhm726XcQCLkGcZMmHiBkyiWt0dAaccPYxu/d60ONiFQ4fAKyRJhCMpItDo
ynOpJx17u7qOT3GGXHlsjD+nfTOdgYbh7BALX77z2T7rnV59Bq7ZdE4m4AESE5KUjy52yB3C/wci
uXM4io3hQdXPiIWCKVOvgIo4AdCKtHXUhs8VmzzdCrUXhoINvZzYKeztZWdHeuKLGlUIQZoAMERg
A0TRsdioERgzy9YEYEaP4lxZNNE7Ey5UJyEY0COtO+brUPhaXlinWHKcz0MyARei6wMaLka0HpmN
/9Zq6qxPTF+mO9QCIyNLDgGnWD7Pmr7Zagnm58vgdYjrvpDBxNKvY62H97QYXaqoe/B+6fY9scdR
s7jRmu4GBHyFtctQf+t3QDB4RKZC/+gwRJyAsXImkc4mcCVpQAm8gIBvk1kxA+yzbCrw8V0QajiT
qBzwhJv7pDiGru4TXV6RIcVKX3LjsY6MBZWAa7kHgqwAGSyoG4TNdc+YctROIa3uLRzN9U5IIHy7
BIj5WgJF3kDmY+U75nyltaSW5uoz+CaBnT+/4ete7wgpXM11JjbhrcuZpxllnh1QZQvgsdG191bI
EMXpJaAVNXD3VvdVtVTIPIb3jLRRzZNDIizAZqTxerDLBLBUWqp/CQvrbMu6Fh3FfH7MmulBD2fU
2CXt7FMlzNIZRzEv5dvQFwWy4Mc12M4miTyw0KuIGp5ryGPrQPuyN3v5+KSji2kuDzZorI8WAmkn
pBneq8KcRTDErKkMRwdZ0wmJiJtWlefUU5aBYI270X0jI7RrjB/PMACIoUNZ+KMpHx7Uq5sEofRo
DGwrL/mmJcWACuTQQaaXsiV5aLQAghGoO6ahauKq5ABswyWk1/kUV8DxC9exZ5WvMYCXdUQVIZup
0gPgFonTiKKWu5EYJaS8NtqpBMAHuoVdjHur0FZP2bhELqHGyHsDYS7Ter+EA2w3g5Lv1bQSuJqZ
DqwLjKjhVv9n1znrHTKFsQUMrTUok/a/4qH4bCcj3rKiS3Qc8KilWljINBPxOL3LgPE2lOGdo+EX
kJrl/NlAGRe8Cvr8GXGl994qZT2SVs99xpxAFcapOrk8mlfAYciSOqUezQGY1LOG/0upuKqts0Kg
ob2bq5kodsdPgbP9aiRgyklBMbYm8bhPS9Df5GvXMNSzSaFUN2v2HViY4kiijJt4kKOaOr+LQ75T
ZtQLUSVgpLig/L1Q0xXtaz1V7TGVooEeXqRQv8IPk+23pn57ZDeh3qUdRqA4lzY7g7KDnQvZGwZN
FGCtQrdTXdL3cWYi7tj/Rr8mxF0kV7nqbmtdLauWqYryMUqEFtxe6Wo6WQPb+zxioWP4K30QcQiB
Bkq/G+zlM1L/xUGJqEcN8Q3R1E27TLe28QIYECsuQGKoAYpYA2zdQzeXCP5k3zsABH1m0zQ84Tv7
RFIEVF3wfRYR4LVE9dasPN8nTpMfSavbIAOfUKAOby5Sy133hYGNzouxXcD5FsdiOiBvh2Eglz/N
dgqGAXmEJq2yY9aKkweKUsCiW2b7OG3xCCrINxs+loRV0vw6BB2d9NyGjyxFRaQvjXtb5B7YU63s
vk6RJS3CpHJOIHLhiCyJfP/OIAiai3iVCG3+tIBqmXA7CNSDYDyIwzvmcbdnaYXHGqnfMUCAqIiV
oCIhNQr6Q8l0a3K8ySi7/Ub3rRbfxig5vl5nE9JC2OeixM1C5HuxsggZF4t2bm1bQwIGeiRr0+RN
q3mPfEPIEY97t5gZD0sAe/xzGl8arUTiISyvumpttcbYtzH+yolOG+8lVE7JDSeS6PapsUynsux1
ZDjL/ahqNiHLxIseZe3BjIfOM+Ol3itIvhv8PaVQmHy/M5k6pFZl8C0mAwALO836pBljeTdnSwEO
XgyLNHaf6sQ+1GCBGv18/AsZ9PWrbi3IlObRl6QFfj9ZdgtPEOfWwHwuJ4J4p9kDrHjFO6MVn8w0
644WT6Ndnq7LYybiUzIvwEZAyt50n+gZkiaTpA6WErink2yQvZUuCFSg22Z4nZGarKkR3ZiibNz4
HIHm9mLrcKMCXM/4HNrmH3bHgBlhTQdtttLvLO3qHRLt6we3giOgcfq3BozZsghWoHoDPdVcyczF
9afMinwr4tat8ZXdxwLAk71e6nfXWESIPz91ud/ZqKXBiffjvVykrVCvi+8DXNjynIEIf+2n0zDd
F05fPCfnjVunjgABsMbfw4HV+xkIL5ex6q1HboC82TRbVERqWe33AwBWc4mtilIVdly6AkyqEm5V
NtSjZnXSpfPUmKYxw0Ia488Zv5t2I6vT6CkD3tRjVEzlpQEBoc9Ew9+AcxTtQ7vUjxpIJt7apfhi
TpkBt4ZWfQLDGm6/ix8H0AccMglg6eQ2kDFlj5oOyEq72WTjhpG5QWES3KVCulTzNvWgHdhsI4fv
Y6krRE09Fwl8IqiTiaflyUkuA1JGn+tpaZ9/SmhgdXX33CMOK21IMknD5X0WDUjsFray+WUdN3U+
uyNvIyZPHXizZ4P7SJSx07jWl8VeHgwpUnIQ8LJdWNZ8N+CUjeqByL2vWNSDNmcVQLrn5snFbhkp
5ABUpKApDV1UOOAE2Zuf+0UvNy0FXEkrcpBLkzZFnVftArZGskqnc52fhBE7/nZgQIbLqekWgNSl
dr5+0QDgvQMghPXIZoNvDWfxMyqNQVvwIXfBPnjP69gnKyWf+9I9ZEsGxDI5XSnSIbb8JenMfeeU
4sgq7WsfmiwO7LBNL05RWcXnWbDWB5Qi7oXGdZ6X/mKHZZYdQQ7QoNhVH86zw+3cMxKAGk55WO3n
SCBtzAojD/BbAC2etfgUthYSji1AioXZHL9NPch2zcgcd44cMjxq9lXJUHJkp/FbWgO+yKni4p6G
2oxHNdK9Xk1wR79OoMJtQWGRGJ9iAzX/gIEb2a5KkdbZFig/Hkc79l3p/29nw12PvYwHSJc4diBt
6uypixsT5mZF+s2UVCl5/anLI7vwHM6T/SLnD/CFOXtamtQx0GqQ0VWn+1BM2Ng15RJdYrDKCP+2
65CBm9vRZes2SOw62Yj9/96Sce3NXRK7Ml+0aC6B+xAjdamM4Pxc9VHzsRWvsl1vM9NHqaZ5qfWX
pYuBiLWa4lGAyev7hC01fJfNCqeH3gTgY+nvGJhKzqgdXg8hzqNPegFKwSJapzctG3/oSPD6C+uI
okGKq73rE1BXJaATNGTGgBxNSJ5Uo4VlKH8DRIkuS2ESRG2OuEcABcshVcuAaYR7qEVLTiTjyJ56
dkC22dXG4wr/U44dIaLjMd7jVWdqZ2q2MamuxgNHBrq36TgTzB8z/NrIqocH7aLslYymK0UF+uWT
k8WAKwjKEKiXuW4EneQKZE467M0Y7MqrZo1ffiOfwjF8tKOsOWSUlBpLTNBlDa0L0OGsCw2vNDRe
y6AvAEFDZklYvi48QqXShz3Jfzvz5/QBjpGrC1jG9NKBxFjYYIGOdQ/I3+IuMiv6AwatlKtbNXAp
ILSs9QDWHPfE5pSDmSwT0dnQyoCqoOt6HA5LYz4Iw3kvjAbQXXGhplprUXlkR2oS0pB6JItnUKji
/wJzqC6aetQ4oxX79tyU8a6dSyAHe267pLt0TpMLNc3UvfduZOEs4guo4xA6b6oa7Y056XOmI/vc
CgGuLte5Mtxmum36tUJFrCQfWBwXHA4FdvQoj7uhDjeyOQ9iZ542hXr0T3X6d5LO4HNEftEj6jTd
x6JYjXu5RqEN5z5tsQOSaAvwtrf3XRe2Mzy6GAMIb8c7vNCuZGRDWnNyKn9NwKjbVyCj9/qpwUTS
j5qTH20zfyPDhYFjGIGAP1R67SyiuvbWoZwBDvIUGUOFuJrM51UmlJ/rwPd+oZ5qSLZNwd9L0PdF
cgI28U1+Egm2xKO2Dp3z7N5mPFEuEQvtPwGu8wMlr86Fmlz0771bWaJZgG5AxbiyK381/ve5tLw+
nvEERwGdHN3YWoub76OwGranBv2Fb0+G7SlBf/eFfKAY9GwhgzaYtNE9q8cBGZDp9bNl6988UuwI
fFRtjjgpEGDh+6Yi7K0rOEMtYslPJHOzIkWFAxVu07fqjEjHKQX7AW7Q5eAUYJ9U5F6prje+AafH
QazgBCNFnIujCT68BxLFq3Dvy7A9w+swZj4tArJUvzbBxWZKUkwUQIM9PXPCwyTzEoE4L6Ouhrgn
LbDPQB3Tj58dbeBPham9RDIh0uDgIlgyB3WJTpPuq9SMouFRs0AMQo7IMZ5+NA1cXuR4dEHJYgF9
p7+SkRk5IqW87+A8UyLqfcjJikTUyLWVvZpUMjjIkvZsitEKKJ59E9SmsHW12Oudax9uIu2kU2Hu
RvRxgLMdAOR/DcsrO1K4qHH26IKRkSQn3tlf8M/4lGYV32MrkQRCDiOUbgMidqp90nYx7x6MBXjB
9mB8GkFb+GkBNYu0JMksxBPIXN0HmlwMS+IvoOU8xU6vP3UGOKSaGG+gQZ/2VMCaIj34zkkjUAri
zNr5fQe8xVB/pXLWbkgRRWsa8DXKSlg4x9LAKtpzKmp9v+WUbvx9ArjwXhFbCwANUdyO+7PuVUZq
zKdNQQmobmPVp1w3ZTw/BElb3Gj7Pp9QluP04Y6EsW4Dv5S6Q8pDgD7AsgEx3NZbETLU9kpztRAJ
gQ4/n6bW2XgZFDmD4o24kVXCbXe1A0h6UpTyYEQ9anQ6GKkxMTsgCeN6CmntIRc7B4AOOzttS+fE
wwGpbhED3r6kxSxlcn+dsMK6R5S2DrAZyLyGuDJJLywB18qIR+ym0gFwBqQBOXWqFtcIaFalLZm3
jYXkK+YRwg1LhqRenHOii01bPUC0YaunxsyF28bbdCQmgxmkfxf9O9LuxDmijaOaJ+TkbRpNAKXb
X0jCSIIoBB1lQA+ckZ4ySfpsFBY/u5T4eaXgelj7bW0XQeqa4yXuI8ABz0P7So2bJZ9zayzuadQt
jnPo2tD0acik2QhvlGGu9jOJQIAc77sGVYhanyAQBYbnRxAwBKRcDQFfJnILvSFm9YlkdFEdbmI2
LkEEjyM8vjGf75bQFTywRoF6Uw6vXJ85HK5qaMq41Mpd1KegedAB6yVlV4pmGFAsbMTLXVmHA4g7
4nZHsjaPEC1LHc9G2vpXcNQ+uaibeunndnwu+PiK2pfqK94n4tBrwHvKirXETsHEn1Y4Ng/a3Ouf
q3jC1gWzq8ZdQN0LsA0a4oSHg0K8xpdtGLdekjj1lyxfrPtwRu0WrRbxBbH+KCqPNJS3gEx5cOXa
yxpEXKDKUDZlPaH4aESpPTjfxKbQ4DxA3CRHIXQnEMuTJqngJvM2azOtd1UVzjiKphCqddbO8Cx9
ju/tImfb0qQsonIMQENle0Nvp/YORevGw6AVr8s6GXg+yBEtZXVdeVqr5I0uRApaioF3c2HDY8WH
fRMm6b1Z4//akE2IktPznGvPJJpALQ4OSwcpjj3eJTtlRz0+VH+OrbGcEiCtPg7wIT8Cxnt8YMih
IAMl13p3PUxxh3wZaasWSkHc6TthbATKmLQfNxeH88OMSuCjGbL2AvjF9wY+fJlh9DGmnrIxZjj/
HBALKJGyJRmCU9fr3diR9kZGC0SNg/86lACCO/nnAr+z45Y1nqoW7Iqy+EPrLGufjTIlk1y/arw5
igGAaIFxPANJr8SvpjngyfqHjOx67LZ2Wjp2z2RMa6m5y8f1lOw/r5ciJ9JHBBNlXuCGFuyKRosI
tYRl1pdoDgMiziLAto1YjBQp14LNTDKOKQauEZy/apaaSr1flbSk4UTHuXXrs4omVuUE4rBSh5v8
1wgjdkzNADwy8LHVBjsq7RZxpDEKwq8ns3pE2RFp5DzkH7EjwnrtsCOZiOy/wWjbNQArTN37KbEb
EJSNIXB8JMBAKsEEqJfUOrgH8ZAC6Pe1nJTUFE4KpICbaUpNS9FkkoUoYPLCsEdq0cc1lLGQF1dD
k0AIaPyvl0eZkjYhFKasrmappW5u43cX753ZReU0Q6L5r7ehjO11NsBN+Oud3wzVnRpu9rRm1XBQ
65Gt+jZIQbKKvsV/VWfyv4Hjv4FmrEDAwNGt8/gI+MVenh/NZAZ8KY011nNAd0opNVdjg6w2W60d
dL9YzM5nHEE/FKiH7xO2sZBrh6kGqNRtGgnsWdRxQF11cWzrmllSjsop2+rblIU3OJcus70PC/x4
7XJ9aNJ1/GQazuIDaNDGbxLDJUNhGmMN2A3lMMtZdweOlgRgVdr4iSdu+gpHPOmokYu1Yw8yK0A3
AWN3WiRsw1CZz9SsInzTkXR8UaJUsm5bUfqoLZr5PImmeUrZ30pvYx+EfWv+pERtr7WntXeBDBnp
7yszYM8GOHahYE2uQ8bAAht3xeS4CF7iDkjBHUd4gB4YjyQD+UEDakfyNLpgJF1QItPA55eAa87B
q3obD2XCL2bI4QADwlrjqTEJEzaaFzeeNWjyXV3V3eVKRCbUGHIF6m3GZLQuET+8+4sM1zW9qPpi
tauLDV6FfQfyKcDBMlszkiuryfAEuNn2OL47dzwTVX12gIsRAFIjQlUVM4rX3Nhm6yvwLzUQXewA
VwdQ+QUkP3cx3qp3Ts+cfTFITANNe5cpbTkV6eiRYRStwHKwTaTEIG1q9MgoRW5DvePuWN0hc51W
2LQtyuI9k89iP9AednTwWfRoBLG43L3S7hYACI3MkRWmh0LFYm/0KJfb9sykD/skPmGn8VDnVfhk
9Ig6tnWxjfiwhk9Lh0dwozMU5EkLakwDmTWGi322kmUuQ51oww2fpjm24z7Z2pyd2ZT+RSKy5SN+
9hbT/G0kr0C9qM/2YizYz18xeJccT73nihl4vEOPjSy99ug9Z89G5BsangXqvWl9yJIFhAtj5loI
q1oWiCs7AUKupGw9GpuJge5saXduKTcYNCTNKKsltJaZnoscwkDkS/k0grkVZVS9HSCEi2xFXo+A
8Q/KlBnfLHNqfJEY3YuYjC5Yl6q7c63BPNd1rR/0ttNPyMBdfDHrB8rL2ZJzmsLy18LUUQ2LXB0w
TnaPRrVeWSTwgPuztKAJHxZRJzK/X4FkrVI5BJsi5HXJzA9KB3H1MEHWTzYFZPOe+SETRa4sUzME
MCxfHtQ6OMXMoNamymsARzDfADXVxZnW98aaM8CXqvFis+GCRG0yMz9sr2aZiLZrCXGUzsjW3Q89
B6tBkhh3vQVyTb2YzySiBkQGyBeQjcZtZGSRXQ1CwVNtjOcr2dYFlmdxmGok/D7j0PYHnYCLCmRn
RbScbPyOrXuS/aqI8ijpX2aJFiaNgeoBjssB/2edjuI0a4r3IBEAQavd9ieauR3GDWRvji4YQ67q
PZGcg1Nk0iMD1AYfyFYtOrjg+ywLd0a98aqhSNTWxzsXNY6XyYh/kUXVdEfasA9HPCTQUG8FRSWq
i/i0oyHoHvGfqwyb+PNStdVdPdv1sHOxO/LSBDy8mgTbyXGYBMXRBCIyI9Lvw9KSm6VaD4CqJkBF
bSQPzDZtvOuc/EfdHvC30f6JMugeHJiLdahYn2AhwG3X2G4uoENqgLxt1IcUuVTIBAQqN2mjCkDW
3oKS4CN4pl4SGuIbfFeTDeqyDSB0RXxHChcEGMf3RAYcWZBuLGGwbKRYnKg7OTNcXHBMzV7MgIW9
jUmVIWmzwMG9BwFcNwTRWKZg0EYT4icP6GneVR6Nh6EJBWIjhX4adOGROgxzhL5a+ULfumrm8hha
gAehBMOysae7PNy/JxrKnEPRWSUSKqRiyfDgtYvuOhnxp4Kmb5Aec5h3wC9szEOMDBXh5OHFAIBK
wKIi9eLYRZY1CVuZp3A7DlckKpAmi+AMojk0VAo1+Ua2rTWZfNnFFmvr9RUlV5JFpq1e3ZgFlp0V
5yRZ3DvL6JsWRQToGhvErqQaqBnbX2lA0sJGbzDEutf1noFL0UyabX5kYrs1dKgelEtQU8AR7dn2
UO3Jmb957zfHPTn7t+4/dJoRhgd8O+d/GMndmpHPC6Jtsru25lnmEx9VFocrvys1xFGUA2AdLltS
YJOPb5oSj626QZcsabxliMjZVSI4WOdW5t8olHFhAxnBek9wI64HgEH+yTMcLjRmIOntOgGO9Jme
/JgzoA1f60lTgtYXviSEHekJbdsIGZmL8XV7IG9P7ZsEPXqeN1b3hhP0dFBPafWcv5G5meFP9ohg
WI4IcscmYDM0Rr2b2qgtPRJS838d6xJVTk3/n9YwJNYcGdEtZFN9hP8PR5NQGy6KBeWGU4W0/wvZ
UHSLX2epsZGyEMGKmka9/5MM7+/39TZuFsn0UuQF/L69dSL3p3KWLiHgKmvH6vdKAWSrnw7V3zpP
ybd6q+FzA9qpdlgCpxzzk5vVzsWWTSM0+6r5nSxJkBuIKjzgBv2b8X9eb3SSYGztDkDQPy82g5hk
Lljz51RmL40kQqpkQz2bAeeTerXLQC7Ome0rGUrKwX50Y6jnyP4cw+hEcmpoPYM4lWgMmpPmBBbD
s1qKejmw6IN2yAcUmAOqvWO7RIZkS6vFfu0KGcjB+2dqs3Sfk4aMti6BA2UFnOnX9nKR5GOSWuhq
4W0OUuRRfRkjl0ska47XInDYO8CZ/MIKlkiCsDp313fuMBoTKdhYvZVzAfgIyS62zbvq/nYe6Wmy
tZaL5StyMWBEDWcwLKGAfdklLrL4CXSc4MY36PDWlcjkJKBmIsRxpCyOoJmgPolpGiDbtP00ix8k
ItBxkm/Wym5bGeWDcRIo6T/WFHn64FQIOat7ojXVlFm+dJ80GQHGEQ2xX+pGjVm+d2lMDfILQEhC
mhDotRcaR7Ou7cs5+XFjV1YMiDNKWABr9PCOSmKY/MkGQsjj0CfOQwf2UzlouAtgPeo5RRhMI44O
pDBcodtemiP4Z+cgXiJhEYILyOhXq8PfieA1UN8r4PpE9bijm0trO4qD7SO5LbLwPbpddUPqI1Hv
6hNvH5HMs2JmSB/FomRUIG3xfettF3Aga2N2GcGxACr4pEPVMs/wTkQV9qbR527u70hKllyL88uS
AHXVJyEIa5BIDna5tUXBM+iRp0vBwwWsydjCuXGLvx7apIkoHA5VDuL3Tai2eLT1a4pZAP4udfe3
E2ncOH/0XbXeaVXe+CtKHHcJ6rwus4ztZo41wqP+MaYeNebQgnvHBRCyVKqGpq1y7o1MDUsxl3sQ
hKJc8sMOXNyIcNk9UnuFPo77PNVFgTTfBkmndu68ATCiHJ9oA4hCoh55CLUk6cG5nMry04ZzEMKB
Wxt7NuB6ktBJwuySpQwAMoMFP3uSAV4XgYvNMCVDEsJtCCSWxXw3HECrvQ8XEBQ6AIg9gkH56ap8
ZZLVYQok7lcTJacZOsHDoQa4O6TZbm364ttajueqMsV/ITfzCyuN6ctoZNZ+5IJdAGKu38fjooMI
DwDXqCUtt7NWhRhyhYKpBT6ytjip89fMB/3OgGtFz8v2Lo4Y23FUzX3J4/xvhgSSv+sG2PRAdsP3
+L3TpvGtGMp2lw39+NjPpYGNP7BF27WIQXRU7aJ5BOveb8jBAEg93TeIX/tjbEhiPhyGUd3zk0CM
pjRMTJv6VvFB9FUX2uTTRWjB315JXkTdx3bhjwVoSKvQfdBwIyXbbkEalvIiSr2tIHnM1FrqPuhW
1VwyIZkyUdqbz0UXSuRXphS3V/v4TtTKar3N+OMD01BpadEQdRWnVeCg+PGp1MW2/4aGPtvHha7+
b9Ra6lavvi21kPqwQIYGjVErwU4/EDki5JagEg0ZtFKUKQSNDUyD8Da27qbb+iPwqN+RNmjeDTgI
kFoQ0RPIkANsyv06gtIU2d8oOpQgBs3ImjGgsUWVQb/a/ENNlpHr3BtynW0KyVD/iRJGWvNXG2TT
hRcbhEagMHG38pCtHmRCzVG+vMwMB29VIbJKcRfW7FCIofBu60zytgAAXmbDc0TzTfBE6/oCDAuz
cWeABtQ5tjjA0N7u5+qDUZcaMmoKpLHQvUVpiooo6pJ6KLIXHfw1QWiggM+S0MpM7uipdyPTUqtH
UqK0AbDscOitHklnGCk7GiJR7H0pGv5/ZByUnLsWniccM+f3nGRA02rnePmTJFvKsSaVyqIFiEp3
NSPKkTmTdaAUiKK2QCL+R34zYuzx3dUaZgqGiqnG92pK8qc2aZuDO8fPzhhKWhXJHrV1SX0lnUYU
8uI9GWp7F1DFXjLuOdK+H+MaUB1RVBTcs6v6W4168xPJSEtNGLJqJ1BsurtRpGs/Hwv4pDxlTD3N
lDVK71cwAG+cOqKp4+e5SNY94aFqEejcvLxyf+jwZgUkmzt7uAwSbZV6NzIAPWPGNs+pQYU8Lxwh
CXeB/72dkGm0IBV8T2PbMsPD2o1DvF9zUB3d6m/HYzeUwdqx6HO4duHeNobmyKe6+QYEYVCILACJ
qPT6UqIwzC9Hs/kGhpAJdUym/tCCZPoFMKkvCCw6D7bTzNMSaFOFDGl4Ae1DmfPiklruToej/ESj
EthByLSRiqVAgfpkMbvyNpUUTlJIGpIh2BFiXyT0+ThEw2EbkkYrm/KiseznbJp4tboGqFgb9XFY
c+U1eM0bG4BPN6vnGlw8dLVtZdIndM3NlO5urfB4XLuo2G8XkWteLb9NVfdMRtudbR9RXlR9Qvl9
pNhen7YlYjNBfL3DBkUbe+QPbyCiBPabSzxRN3MTpHTHVUAaakgBYjucdAo7Bq6eBCNV6q4QiVeD
DyvYbEjTpuHXpjXtQPmAqUceXySZ4zEVdnh2fXiMlSv4yndcJQt+UkpF5mr2jUJd4HfLhuAr82o9
mne6C15JRf4IbP+/GtPU9iS/5ZBUdqS+mauG1COySurJRVf5ALiRKyZLZUsyBLWR5KnUah7JXD19
bacqunMyi7+C4aBBakFbHyYqvyws42IWJaCQ2yxvZa7KHn+m7nkMjWcD2eL3etzsUSGvVftuAMKS
G8U4sRCeglibTR1LEh5qCkmKo+y0EdlUHnKVR1CKtb6xxKvR/pEBf9IFSNd5exakzvp6NQSR1Cs4
KhDM0pInQgoeOQALPQUavGEKg5AY0lt84W0MfqGTU7rlUUEcU48X1fcRFW6oy0M96oAKg59HNsCk
hbvESafdzVnO4vpTzlbtrORAAzEvYYx9gJzeJE0bsBHZNFGBEKFB3mZTOp5ZMc3nNn0luU6ECihd
FyngTpFdXUTgtJhCWTPFMm2Xg43Hp0qpuGrne+ptJVVxKwFfpZqKra7qrLbiq19nUwEWzSZtbOeF
/35s1dqxDjQT/KLNOj8AoKB/ErJhWlXvxnoZ9gZH0YMXMVDvAegKmRJp/0TNf1N2Zdtt48r2i7gW
OJOvmiXLshwnsdMvXOl0mgTnmQS+/m4UHUOtmz733Bcs1AQptkMCqKq9yTniwALszLE7akPmjw7K
0nNHJQkRS44xDwDxwIA84+FChG5F1DA7DtDQU6D0kc6YRYcTsP1nyM3mFABB+pA0qJVGUZJAgVoP
ftK6kCvcfwDi0uurKwc9iwK2DFyjjADCkrLVCFgsUArAI49GQF4Os7XnKXBYSTfHZry1GYrIbRRu
PXK/9x8D8BBsfYWtIICLKsH74QKVqMWvr0vT+lwnOUTWe9V6Ak7Io5FmKwEUcL5CI/77TOkmcIVd
8btOcUgEzHFPnJvxVOQ4mELWQzh7rQ8QZyjJLNHksrLioNho3W+9A47HKSBl25PILXCPC2PaW8Ds
/UIidm/T3hw94C0qK9pW5xuRrLaQ7Zf6h148Ux3M9CUKPyrWsiuD5Ysl+FFiL6y+I/ncfbOC2psp
8Lf/zqkHsSqoL+blyKW39XRimAK8UQHwfP3d+YF0ZQR2KLCfX3/Pvvwrfjk5+MABklN4HIrev4y2
7V8cwsgDtcK6VyLpyBoGafuIeosV6XUAiSGQxtStu7EjQ+x2ow24msI8uC7/686Z1pxiJCWyCQix
6qNFhaufEFjf+1HwBs8hEL85BUokcV2VXJDbzdkqUlMWoju7rr4mPE8urh06EwqQUR1Zy+xIuhB9
D+8B2Bc7a6cR7oaUfih7c6OXLrA9W2N3U67pZ0wHpOWnMsU10C3G8PXuh78cp8gawEo/bn2u0s5m
l1SAwzYWD3KrFWhwUltnsAT5D+DIAVUbA2RyghK8WA00G82e7UqL4z+rspp9PV20HwNizjrv6xA1
ATBQhLaGSXWyseU8kV4vPGSd3JlpMaI9ykZzMcgQe5WwJXLsJUWixAUTgOQPvxvdzXSJ/rUWLZPK
Ct0YFNw17x9SZRMyVELMnbXuSz87tLUBfN40KK69GmgGeK5vUZzmJ5LQ2V1eHVRcH6yGg+T+w40M
09x8MwRedAOfiyup6pADYlr5SrP+HAkvPi5Pcd1CO7eovewq397qNwE90Gmg5zu5mH3iKAaNaXlZ
kKFcXihTjO4rWb6b35XqE8hdfwCJ9Cl4qz/JOnjKDAMbLCsACH80hdVqkRPQYTxmtW3JVWWAE6qu
vIeUtfBEWyogTJQ5sJoEMHV2vyGRDEuIPUzZg1v2u9vF6HO4jXS1SFq5v1lN+CP6FsK/ef0H7WRu
tlU17XRo++PYNnpZbvY/5Ety7Ef4wxp/3Li4KS6hGtSBoj8p7xlucufaW2UB7n4reuKn6t2QqGGa
wYGR9tUepHrAjfvQ04x0zI6fGNLlDMWhwTlMe2vNFbBsrIZhBM5M5rQFoK8h2sjW3hhaH8dz0tEw
gmrpqfWn6qANtArFakNpoF54ibtbn7wByfg2RRkIZAELH2/6qXVQiYYB3PQOcFnt8qFj/8s4AJ7v
oVMD+eL0iOpkksnCkAtYAe0m25FZO2rRr3yEaJlmNBh+O2ylE3fLgtqgnZfgOBR/gQvH3U5+JE80
4Gc/4WpVyQD8HgtA4oBwevItTG1uSfXL+eXwboKrw5puNbZo5rwxL0HDsrSKp1V1EC2nxZuPJ8sS
fv/xd/4DfTEKpcGPdkA7r0+R4rD0F+ZLFOKcQsWXeSO7Vj7vQd/3sOiCO3cKpxiakZlm2uBkIElD
NhrrYlMDjAmaLlodhDp3dCo61mdd1JZWYbwuK1QDCyqM+/cytsVOhXGTdNtT2Uz4u0ZdHIXogrnf
FtBNtHjl+gPARfMHAE+8ihovTNSojGem2J+J6ZkGonumGRkiwMqc2kas7/S/86XlxsQKNqDAMVb/
uuZd7MfXASlEeUYXaW8MQOjLAn7GzfY072jqzHl67gr7DNak/uDxcuKq15WvWSfFRqIYEqypKkaY
U4d0nnL3kUtIN5MZ5wDsClMAU9nSeNbLuSH+nsEjsuKF2ZhHZ7LNFcpcI2C7TLhfQxGfvfFrNA4s
8t0jKDE/55btn2+eW/RUojC0qdlr/eCiGQj2/Mdllny5CdVuFNqxwkaZAnyXj6WH4fLZ75+ov8ji
gcwjLirw4jDwMF03iTAeS7+8HaYpdU6ebA9a7w5JJFckt+70jFNCffxdaNsb5qbl0kN5zz/WJGcg
mth64fzDQ3DUMaxsnz0baNE56tDlY3u1KG+G20XPLfofcBFpAdMm9yzrhI476zSbaBRE7yCmi6mI
B2DkuHbnbwWOGge/KbZW4HY24NPgRGaa3cQE88DCB21a/NFBu4qbLgkbMFCbNvosYhCQxzgwPTTu
uAV8TIXqRQxNH5QXEj+M5Kr1NCMjEL22d3pag4x4kSzGu3ADbGarORhaVJn6q8wO+TXpg/hTCUb6
s+eKJ8ar5NOiklW/F0YH3gHlQYPBZ4kDBBAVkRR89+OeeRWJaYNNGm5dltXX0JxWOigzRXSc0gwH
ervNsjVw2uqt1YkCwDC/FrEGvK3R5uMeKY4MZuKvfKtKr+M4MjxLsnIaQdutih5RQnkeFXmAgbus
Q8nKZ5JEl9f2jqw2sQo0TtetpyTtcG/9K8Q1xjF4tIN5Z6NR8bg4LjF9wMuNaN1m10UxWCoK17+a
6OG/Vj3aaUCh1W1JtxiaqTgYLvbBWlc5VgpQhfSoVXPY+8DXcNHIOcsL6UllAaIV1HN2e4zVx/hA
vDIn4Oypvww2zTkeCv28jwuQp6x0q4OlLEiWzXtyvDG7gv0jhhkyRrvPh7ZXC991VZBVr0YfsyxJ
FrPAEfOm/UKtQD561V/eFb4lfWvXZDNY3f7Zt6ECb1es+1VgxB0qlT4Az3BFA1JvPJMJukwbgHxt
P5YWbiH+iZBGIpqqX9B4FB1JquSEu3JA2KEOEQj+W1JmRikP3VLDbuWDCxjYGPtep7qEvRecHAWV
hwr6CWTTsll0pQuikBXq2RY/p0nDE0XR8Bs9qT7WJX9S6XVJt4j0iYBLBIrSA27HqgfwLrInGkJU
kz8NO5qbUf+utcGB9RCE80U7ktEak2EPvG1cY3ysIFWUNw0SbxPT2twZOnSq4TmUir1enSIMXPrV
AB59QIa7eWz7YCPsKnmRRo16t2qYTiR2DLC/xTj9lTgseSEV0ChRBmdYtx55If8iIwh/4pfOQsEM
rUFRSVu5Dx8e5NZWybVHt2gNEJARGHBHN8eziIYmst5nWsfHNgFmB0p0SNd9uNw5V01U7mpeAYH2
Yz29qOwdRdTNgWjto7aTYvVS2k/HIlV+8/XkPL++1/rnPB6OAJrHu4JeGGpI1QBGCECLkRI82HjX
RDWKHMErv0hkcFHGhrf+R6Bep1LvKDKQ7maxTq+LPGJjr+9cKejGafmgwn/iLSjlQM1rnxjaKE5J
/WumdSYgRjatOYCXR7loQ+sNYbEoyXJn/n/p9KoUlo1x9F8tbYJJYDISFBHXAOHgqIdOePTVKbz+
WI2MbQu3u/R1U5/Bm3ImbBw/mObrhwQwx0UiGJ0kxnM6L1AnZ/Gpqo5LHyxwgx680eLHECRzpLpp
n607+3sGisgme+A4GaPIDM+5mAF8qjaqI0n6jUwvY9MZXZSiNyhZ+/Vm1y/6DyOp7sL/dVkWySP+
nxr9MYrDbu9Iga4gNZgj+oOkGkhM4/nnnOTmliSGK4ZFTyK5UQCJ/4UudvIGiCpq+fcPsiFToF5H
f7rlYnsigQwEgqcZtTugDAnzPAKuj2MmG6F0PbPBj4Q8hf9Ag/CGah92xRetQj2jlWyWFWiqTVmJ
hiQZD2KjdTfuUyvMfkefg7L1TWMHuJtmgHjPOApzFtgSwiDR2CU3OCV3UCfaR4fQbAyjQ2n71YE8
SHUXSjqCPWnuoFJ0yG99PpYm6903aAcPHbu2853gW3x7xMaSpjSUwJ7yBT+TUNVBPaJ71vPOy3Sw
23Yzl+gO0xE0u1+Gg6aywjlHu917mDN4Cn63FH1c48qXSpHudWGdPYphRNJVxt9qNOvwve3IDPCH
GKxEJBtrZPGmwoXOY5ibM5B9g0pMoBlAYOHP31oLpXjkrePIqHVvvMTei5Q365AcyUGAwQs7iXXl
O81parnhveag062yUJ55gmeHcPvhi7SRnESiOPoJ1D+cRPKfOQ+6lZuE+edaBtWuA4AzKuxZv49n
LoGdaORo4QE41BY8PTmQrgsLsEc9uMaBgfvdqxxAgaFcHowOcetvF1l5R26KOl2nSjdF1kUX1MlH
F5pxI0WzFQrYdqTrqtoF+2aNfVhZAVJQOy6WAUBXRTtcWrXAoqIVDORjdotMy4oJO0ZaYVHqdbjY
glkP/M3qe9AHcQGw9E3dhnuPdfwMqrQOFOZoVjOBOHKe+ev9MZROkBlaC5F1mh0g4E440uoj6GCJ
EmfGRKz8NkYbhdpZ0F5gqLp9hk3ME6lwmSX3GfPdtd5eJEC3ycsO9LdqK0Eeeg2KUmukyoOkNiiB
Bqw+xbQVv6BEBu2uAC4duHmygGJCeiqdo8I4GrTvP920B07MGcCQ0MAxhCOwtcDqvEPpxoBuZ+5K
dPbOwY4ZdgOwKneeDjlwQ/Zl7R48Ic0TDd0sw3mRmV2jurDvAhMArJwDSeHDS/uT+cZzmZKdTNqT
ZqE91cGDVtoN3ivASIr9fWx5BwqxpeOtvAaovjr3E4hS9Gct68QWAI1Q/kmWJWvUiTrb5ibKO5Y0
0ViA53psow1ABHGj4RfRRQ81UgmPqXgjjShL9P+KGXXwVt8Ye1J2HmiMVkMKykqgx0WrKC4uQ1Se
PAXqSAMSud6NeKfrc7xi/7MLRYi0B7KjXvVuGRKdj88co7w9GrW/BPzr8nmMxqJ2rsAypG78wCfj
nFr1hUi0sDMrV9pCMzKTI4k0cBWsRbKiqAXB2vEujo24yR5d9of2uFuqFQw3hPrbuN1318YVHFXo
6q4qz7RWuUA1x9J9tTRddXPj7S2/+YvqdRfdYu9aFDm3cgBjEvVy9YBNAEUQ8sk1AaOMxtDiqq9K
ADNU4YphQuPnhpROir/0HfJTYBFX1KmpkfvmzldNpYsXRQGnzl/d+C/rDY3YZRa201MN3AcgUhdo
E0P2Ka+a8ZKo3BSJpsVAnY094pZ0ZNV+Nus/8c6SYAn9FUozUQDUZDDjZUltpDX0Bw6tF6MSsSr2
YAL1zmOWl+GuTf0AjKxiL7N0aDboxPHOy9SrM7lqBLe35uzZ9WVSAGsM5NdRImbUZ+BZtTJ70FJT
DC3Z8h4t6GL8dPOrG1JpBlv9S775m7oxuSH/5kmJ6qUG77U1/dKXRe7+KG5ilj+wygUEtRmLcNMq
tBQnLwG74on2pxt4/m4RyeJ52XymWaRgVkjM4wIvsyoHEcmHjlzaAsevZcWYA0qm4X+Qhwk83QF9
5PgkHdH06LPqIzYbBV5nrDwyhaCT4KnTp0Z/Wv5O6O8AcNhojUxh6VCEdrr5MxEqhOQMX2ebgGg7
Am8jGhlZH69RC8P3QkTdGjlgyAbSCUdgHoF9nGSLt6bK4H+azLCL16M5DZcycjexbafPdtulz1Oc
pM9tin9SbV4n3g4x0CDZHmDo7JFs5MqC6S2aWXRaPIaRCbyzmTjQGjSgqB0J37Cbd8tntThDbFsU
SywfZuA3cYmScGXVFhii0OuAm1O/RblcDC5CpfP7DgYl0ox0dYOLD2GLhzs3MjIV1efOvJ8y9ue/
rkGGbJLRijN2cdNiwM/BQOWePfNqY2QzuATvZJFnfwV8kOfZa4ZrJ+tHS2GZSiXNbYutHdghu8hc
bF6bsHOGnyioK81hn+X47zyE+IPd+4Fsw6e8M1HKFoMswBBStfM6ZxSMBwfsc4H9HinUbxpQ5sPO
MkrzXTSBJxiUEO3Kbmr7EFKVCKCh870NOJu1QTJgu/unwn71+QzMas/D3eeYOJ+LKmi3mg53bmb0
IM3jE6lci3vnHBebJBGvbmnNzs4eepwlFK8uDZ7r+ngieKggsExsOkRe7wbU1V17VTLFJ9Zjjw2R
dCiMiq/F6L8UyYQXvtKTanDA+Rh75mdyXVTKWKFeYW0bI16LXZgFKxm40VO2JodxnpOrYfD8MeXt
tret6uQP9SOr8Xdrh/ntEKVxuxsBCru6M5jKzwwB0MuB5bXVVjKQCPqbV9u2ogMtHMx+f7N67zy2
LmOP92r1ZUD98mh7oHDM0XwuMu6Dk7n3n4GStBvR+3shiRVSPkXgtQUqTZ+ueRQjCzsYf5G/17r+
82CO8R4HPZUXQTgZ+h6ksHU2DbsSV/8p/muDOUnkLD1RCPgScG7wfHcbpSPen47duCca5iAB9quU
LvBnMSNdWwd/o8pr3lraDX1KwG5XfjqMZnexdyK56GV07L8uFbA8wBm+yACOGzaAWqQWGz1M07gG
acJw5FmF/mkyhKXrhAdqy/Fws1mtSOvQtOpQjG0N5dd4Qr1y2XE0M6nm7aVbm6Y0tLhiTCPkt6iL
m1Q4IlaPOOA3mwFdKKsGzUeh2NsxGpfx9uLNN3+YgQTFgEPcSVZ/C4v6JxBhzKvEk/I6FdHfpDaZ
623iYfKObmXn38ZtGLDiiGoW1E6AVGZTtaWiaXHsVwDTP7qjzD6FjTA/2X310EeN/ZplLQfFKmBm
Xb9qvoQgRZRebp5FHrAzOirZMiOdn1nTAwt/aJsVtc02DE0TFE1debXqV5RFg29H1SpGEoNlu912
lnickY4GnG9+2nJy9zXAuI6JGMFy4cQ4dWJAAwnoYbQ8l9PiAl4iGLIPx9+4aBXNUpMnj20yvq9M
K01oM5c1QEwAsNCrYVBYCi6hLpC8TL2p/bttFb0kdfIOip6DPHUM6UrkKhXn83WJjQE8jZKSamtb
LXBfpYPdSheivcHC/xhgvAuvvmQh8AqAwEwupvLzkH/Z4qRobQ1VswiwjMJ8KZuejduiOtGGHbAw
My5VZbEv+vl2r5+AaHAvJzavlo3+zfaepuQ+1uWKhfOzAYQKcFMC+9fwQ/ATW9OeQIBJxdE1vqtT
2W1IJEOXZz8GXHxtRSeS7WhX3W7ISvMVGHcnS7TFj3wakV6Tvv1cJGl0/L89ADJTrR1myr2TOeYD
DbJLrGX2n3WD5C9I+jc3oWZk/HCMgAEOl793Tf2zwQrH+K/WOM5fxRg5W3BJ2w9xYP5cWmTDyOWn
qVFdyBaACnGW8s56QNsXfodC4CpnRlfBWXagOofqzgPI2bc6e+Ko14m7cj8kbAbeiDFfBeBQ9l3s
eqteiWQA3UZ5BToFCbHRVBEqMJBVLZMwPQBt/DOygi/WB5r46FYeSj0M9Lh/6GiWTA4Sf5bhAsb9
F/Q4zYayX1egcnoEdxaAof0mBI5kzq8jiTJKVnaLwnUuk+o8A4L4XLp9hYxAssmUivQoQyrzzc0U
xyx/xUBKuQn7ECZyTevMAGiTZ7ZgaxhRCJgA6HBQkN7LTD36b0RlaPIo2fidEyzOVSsBakjeblOl
qBL45xKtEkkXMAuQtYNacvScEER0anqjbWgpHcAKoGq8gxR5EbA76W5vuXf8V/hkfU94d7Wo7wSN
ChvozIia9e+cp9ZaB0PevHUpMhNhZ76GueNNm4rzZFfE0QRkoVo83NFQtJlE92oJymL0DLnhapHJ
UzboBN8h9yPBrcvEyfLyv8JCRC8owO8PTDjmvguS4ssYVV/TOC1+oK/+Lz5H/+6AFgOgDefuvozG
/egO6MFxzDQ5d6OFJhs1i+MgQ2nRh0xK1oLPNfPtYXtnmHmfAB4WA/nNtCLJY4bzBSqH92PXDYcx
CU7BxHA314ApeUnpLzIl9pfsPWXzjYb19pqmSBYAb4GmS3XAMlUZoJ6pmoIlbOxR3zGZLMIW5SNg
mQ5mbx6GIsL2Jx7GF+AhApcDpPQglQf2ZCdHkJxnzpaM3tzYT6Ht7skYJ/AvMwfctfibP5GuDE3/
WHWBjasTWD1suaw62d6cqaMUJ3HpoeLkjAeuCeKbIPmSjDviFiBhqHbEO/DLwhSG+y+BLJ4E1kLJ
wbnolz0allDdh7H2TRsw4cjCxCHAVKjNiRqcclwdp8dx7LJtJe1oZaIHCERwIPEFOLX/MkrkwVy0
zaxchc9NolAI4YNIkGdTVhr6j5k2kF845AAV/88htD53kmNbViMqPGPxlgYZLmTb6sKRer10AQoX
AFNSOg/KAJBQpMwb0F0u5gmHyocchgzMDvs6jLOVD6TZBzv/SW2uuut1QQ7SaEO/3G7AhchIYYQ/
RCIuB0a1mu2va2ydHu+LNQYpHg1x/F16yFC2xr9JOungGPmxRz89Uc4J5IA/ZJ8CMFXhZGhIizLt
ty6zi6NWaZSLMLdUS1clRvDe/COMdG3osjULbQfAcM00JwpRoX2WCibSHurv04AKXx/33Mnai7tb
MZXDd1NID6xT+HtYfzg3JSAqQTjS6vjayvhzlKPLi1vHMQS4suiH6g/L/pkMfvKnkGCbtnjjPwwo
eLkODLXDld0lf05R/C0B5sKLg7v6Y/jctOOAyizwjhV9ml4tXBjneNK8kMqQ5t9u1YFsRal6tGXt
JiQLUFAI0QCYsvYnDz44N/6dwaKdG6EqLACP0sPUiG7rz/HrNPrtuctM9kn6XXnmRfZWuaEo1oNd
u+sIRSl7M07MTwnwFz4hJ0G2yeGAjVKd9hRJAyDRX20vnNdV0Bx81f0EImnzgWZaZCJG16Bjuts7
gxa188Tz6pSAwYkqwXEPIpAp/ZxaPogxfkltWc8VSk/Uf4u4XhOWJpV06LqONHZWng1wbV1Rot3i
1l6NXc4U2YAAyQMQvKUMn0Y1WABSAPSxcfIUbALpZ9z/PkSW8UAqrW9iFoGDbZg2pAuFx/YSRKHz
c8ZC64R+MX/LzZydAuCxXWcrcla99IofkZfsW1Z1j8GAR/ZCswCe434TeWCBJbIE4lL4HbUCWbWL
KE257jNUj2lUoJhggEjuHfymcbmuYJcsw98MnQV+3Q+6Uo0KpHULcpCWg9R7j9MAQTQDRq6qIxzZ
0W3d9BqH/U6mbHzB1fj4IgHHpJCZo+OsdF6AinM38+RqsSodn/u9AyLZJ1IVFgrdsR+atyTmfevi
MdzWhz7BBXUXsU80jGHb78AZN236pGLFujSbS40Ox8exasxPg2MDYdpp+U1EE1rF2gSi1YEWwEEq
eVZrClea6y5g3+JgsjZ+YhsPPJqyqzsX3mpCm8SfRpQgXed0X40ixYZB1vwASHrzS1r1V3IADaBc
JaxxrqUTDg9dLuNtyYLkzw6NtmoFWlrMPNzM3SDxc/rTyDm/Ls+WOPz+rxIPvzd5z69iSPCMQpxp
938GQGvYdTXYNAHhWuEmSm2KSKbBE9EcnAGqcpGFa+9J1ww9lXC22y5yytd8+kwc37GdyFPi2Rzg
KqF4830/Xw+l351nMMq/OsGNF3cDeA1cvFkJusO0V19/ITWqbsWpdpJ08ZJl9u5VhGAv8lmxm005
ggKZo129mZOXyLKtSz2IE/PjPNk0CtkeR086hC7H1pEVYs+G/Ls+ot4fdMlFxtWNC51dQaaN/Z0R
nxNFeIH8DO4w8icSasV+YdYgakWKFfh0ykEbWN2hywx3HfvMz01/FaXNKkXbo6hQOmOOW10bfFf+
K9HHixb3+dtdCTEFZOjSxEelaF4j2S+KEICUcwx0aSAar+7WunE3ZLLGJZt3oji9NhIx5QbNcNiO
5vW0cuOBXwEmFiB9PTRr4Tnpd9AdvXayqF+iAixbpemZKGeAPhPVPh0D92uAUouDBUyeXQ5m7O9y
WAdyZH8Aec/d9cyvD6Ahsl9xS7IhOxgB+dbAJfFpLNvs8xT0n2g9Jy4AHjsWxWPZOt7VmAzsd9QH
WaxDj3Ps8iuaZ09lMQLkSSJx7da1eCv6ztsCcZQfQieTb37DHiwZ1S9N78xP6ItGfjux391EO/ED
if90Y7n77LTFBnuAHS4l3c/DnNQXXBgMC4c9j5A/jacyPtKfqAM30IqaKMIdq43DbePFK9uvSSnd
77UPcuXQye2nqZuKRxHiUUoGN8kPfdunr0Ejw30BTPO9ANDsazw7W3JIa56hB7KWZwCrdFenQgJZ
iMz9jirf7xwN1i+WnXanzkM6nfQeWhFRnPM9LgxvW7u1f+ydxnhx5/5rhER7UuJtPoOJ7lPvyHld
ByhL5x8E9yLLHtgEDgRS9WUyXGo8kNLUAo9G2SIZPuL3u85Af5whcY8FChAY3yyAW7L/ZgFaPur7
7sKdfNcpDGreY19dBOIBVenV46BUpCeRhrRBO2jvz9Va62im/YTM2/PMwN3bboIomk56kwmqdb/a
0H6Thg8Xn7hVPWJb1bvTDx/c482nykn+jjMP17YfG3HaknPi9KE9Oe3ByaxFmi0+egcf5xFfj/6c
bLQjxTleBNqtJf9jGYA08Ev0C8dB12wT1VHjqI6aVM1cZfANME6RgXRk1YZJNdiQThtQxPEeEXNf
lXqmGU5lnVOh8I8ahCw789cp6A5PmdEG17bL0N2q7pSsGTc8k2G+ZVUSbn/nkXjtvkYj7JtteOhg
5ka7iSLH2oMD5jh1mQTJ8BgZmyxI/G0CHM0Ce+J6U/hBcm2bzPw0ViU/iq5B3Qh5oxSyQS3PUJ3i
wWGfYiOdL2qtWJTIY9VltwvUZa2+zl3udFPL3pkzbq6jD6uf9EA00o7CLS/egHo3UgXOlK7LGRei
noMUPVdkpTRz8MfTI2Ok1SBuQEVHVxRiM2C3vZ7RQSSRLfkVhgh00CHHpChNQamMdloyjnP7HtEq
C5nJ4BXy7f34gH27ucHvw7kQQhJqbuxN4hrZBsfjX7BJBImE7EvLgSFMbgumUqacAzfLN6S8iYCz
cKN8cTYnnl7eG6KL5th31rDHCRwbt1Reg8IJ/+6n734Qu6rIeNyi23r+C2hP393ANN5aND6vi36K
P8fY5oFe3JNPbs5xiBhqF/3eWXdioHI4SKtGG0TRBtsxq8ad2xRInmYm6EMUhwiArIJjbURbrSI9
DbPjz/3qRu5HiZdo8ahVhLxMsQlDWxgq3ma0lKPKPs4Zv+Cb518GIwNblDu9zUbaHX2n9TbD3E5v
DGjPgIFO5SMD79CXYEaqVbkVvgsWojQATYRRzG9VEKIF0XBa3N+h0+0YeVW0roC68JhWKJJlHA+7
oTOBSoXa3yAvs2PEWrR1kAsNRhrj8r/J7HXndc64pzjga6qHu8c2yWRdKif82iR43gcD3pqW6mXO
JZ6tJJqq01mLZK2Uc6ScmXK+iyVrkmUbYLYgk1v7gH9YxgRVL7/mk1d9zAuwd3jMQi1MOJgPNNjq
6leLWncbR9qP4OUz/pednNIWRx6RZA9JGduP5jzi/pDFyT40AYCCXRGUNAQKAjdHcWRvLgqtpZKL
rAapSY7kPah8fxPZTz7uPtFpjpflryWppKPA4Vuguh607S4gz+hjtAu6ifk2dtD2M7lRtfaBnoes
Apg78joZn1I1TAOy+WEMDGMy0ICOn/GpzIAintTBcLiL4CJ9S/HaP94FxEiNByUOxnoNmhlTu4u4
mM4kdSkSmyvuZysPVwIX7VtaJiqEUIHTc4WarwbckQGiF/vZRSRdlBcKp1cpyXzjjQ1c74OO/oMt
K2ZhCQJJ5A6JPIsMgxW+DGPSnkmF7ut0E/IY+DSt529tB8kkgPJUj8iL4GFKUz2YA9ubuVGdtIpm
vnoGL7qU3a5ChlBZs/LAcYfzKYxG/N83WmSE1cEO55fxWBTYy4BOE2Q8YThuTLRzXunsx3B5v/US
H+wAIHF9ccy4fCpkeEzGAWyzd0uxuhmPY2WFq37Gf48is7x90UUH1AAlLyBZTF6c3sM1Dvh69o3j
ody/K/hTbgSLh4i/oRPOy4E9FUUA8qvBGQbymwi4TcxD6XzFojPJZY7f3xDG45ZECwypxo7MApvg
Da52mzWJQZkg0FeBOtqv5h+OY7QHXZJIxYyhZeG3l1XVHi9TFKcUPUv3k4+uHFElxlKu2MVgzaqm
/I33Od4VY247F5z5nIsbFn+joKw7kKT1xTjzI/43fGNm51wsNUTghX2MG7/4WvnD1wxJL5QBrWbi
xqwC+0uLncFb1BtybVlcPAM4I8Q/LpIPQ+pO4AoojV2LyGe0GeO8Kyr7rZy7r3OSNGqdsZ29b9Kw
XuhKAfUIr40zRTuS9KCZHUlXh6W3UETeuTR9eB/voTp1AKQqHeU8JJ6m1XLca1NjVbYoLSGLPgLi
ks5fRyCCUTQc3ZPloBzSxb2YZlZDc6p5BjXxvrAAWWG0RbBfaCEE+uNjsLRuALE+fvZEZj6mhXhj
FY/6Nd4guVd+JjYJVHcA8aWqHykulPbvlxkDxSXVhvnRz7rpwM1E7pF7ar9YQwv+0Ax5AyP9aWaO
97I4eCNeIx6u+Jid7s2w/UE87z6VhxApPLG900CWDz9SdSgO28iidfE2aKomAeVG6lxtNZSm+OkA
gOc4+bZ9JX00VMGm5tLYaJ2o8MoMbfxmcXlgRCtWROwaoI8ZQZPvQOP05s1CgQuczRk7CDBDW9Lf
9pKHp8lygxPN2t+I2oX8AEH5HqHDqrRbtYnNjtrXn9pX5G2bHY7jDMW2//wI7UefqEWa3X0Lir3z
m0EAt7LHtlp7CmCx75DFKsrA2zlKBG/atAxkJZ12we8MeDetQgTUjlwAL5NWoJCul90Rv1iQkcyB
PAijFkfWuqgvCftx24UMRHYOdjG2nSd/+ql1GPwY1LVOiHq7wHR/gDoZvE2zb39p8E03YR4aF1oJ
0KHimI8pqCrCctxaKH67hEleHOjJ70VhiuJv+YWe/DRUjqh3bhW1m4VB0VelzKApR0mam0zZek7s
lW3w6kredldmegEzBdyaAZxh1wDAldeD/g7/6KQU0+OG4DVouAE8iWv/D2vI/UtmxOYnULcPjZ28
0FDjGLh1U8fapihnesEetHuqy+9VmXvYjWLfs+kjoMovsnAByj4DrukE3lDYgZ24EpkXPQWcG8/C
x7cIeom+/yZ6Tgcreg4qcO+WNrIyJJIhlIXc5J0bbinKaf30CT2SDCV5yLsm5yj08wcch8925XZP
3Ty8D1Xg5tuwyP6Hs+9YkhzHtvyVtl4PbQiSoBibNwunaxkyIzI3tBT1QIJai6+fg8uoYFR0dfbY
bJgQF3DPcHcSwD1iK9qcnZ3SHdedJ93vQ39f92X604PQO95x1l49K4ANg4H3nobABjInKbeD4+I2
b3vYoAZOZfsLfA3yYsglEyaNLhmAGd40Vody6s23DnjbpjMSzuhHtsXH8UUvDawjDOcEvocCeiWN
c7LxprpDZkOVmuoWvEfWY8tqP6+BRO460Dqd4FthxjjzmBSOkGz6qFTBZvUAHbOLSOQvGCtXz2UX
VFttGl0clxfQ0uvLZG07ov+WJd1Wk4H9S4Vyyy7n0KjLJ2DEJD8is9VdewlNAhvCry/FoMc7Lx6z
bTIZ5svk4QRlmnJ5oV58mmnm2V+WQbHO87tpKkIQkZXgHnTnvGLVGk13wjnQOYWiJhD7722Nkuub
6x/j5/IABYNTmMITz3Qrfu7xG/MjOaU/y/jZGV3juzFhyZ5H2XDuJRuuCTSx/BIy9Vs9DiFXrHJC
npI0512ON0H1QGWLqAR7URiAD2zwlw6XMkpLnUqfpyhKMW7ZVP7EXyUEKR0yOsuF2jwlgivqxF3j
GfzWSx1Sj+7Drgn3zJUj0v4tR1IHiiTndixgOVUCdUBtWDe9dVBpomgq5iOeKimP4TjeRRAKKzPk
L5VzPHIk1b1Cos5tlvKXX9qwNJaHhtlIZy0x1J27qXblmQCqKRgeodk0bos+QGIzjuVFK90Sjk1a
9EXa8o9KcU4046mztPpXAQ7aClis8RGGPOPWGLLsFMfIKwPb/2xofX0Zkfhb3loSZnPT8s6oqbDd
g4dl2/Wf//if/+d//xz+l/gjv8uTUeTZP7I2vcPH29T/9U+mu//8RzG3H3791z8BZYQvj+U5Lv41
YQFuqf6f3x+iTKjw/xEmVZVlTW5eUyBfdyS1Q7I6zEy2OgPHcWki5Z2lOqvvRPBpwb1868RNNAvy
UMQnsZ/O8yDwyiwD6L4gPnMbOgcRMos+HqfxGWfM+JipCBOHGLgwxFCVLrC6iP021u+j0bL8HPnK
7/Ao9/Hnt3+N8A9apYVWPGnIQW31midHIx2bm2nFuCcYkH8j6x+N43Qfez2xnx31qI6dpdgnlL1c
6rMDH1YywUrYUbgnc7wx2Ezeen7+SRHLbaHpOjwjCgASqV6p+minvF8DLK2dY9zcQLq8z1zXuI9C
WKFXo3OjmplGw61rWt8RSBj4HSTdTqCNPy3xZh/zPXwWQfmmkLQO021qB/maJqALPIbk2hiGelu/
v44OQ/OVETriME8dZdYDRM6SM02tMyu69l4EhSovfKT8Qlfm1wQr2QvVZKEzuP0gdeEEfe7//pvm
6P/yRQO61AVewPYshxmm/dcvWpVwMcbCm666Y4gT+SjZ1VCEs/nS7K6Ug90XRThembvhPHOCkm7W
zvWwY3m4/muMPhVBvQUnE3c3kjDU8Xg9NGMjVsFopHekaEgdcTP8hHSYeUC6AHZNY8Q2I75UW02s
Ujk6PzL1IDMaq7iEsK6/eMzEewHwEvBGvp01vnnYRle7POQDKFk7YUKZTtSutW6gHr41oWsEtlcp
NZ+yTVAFBSSdUkuVlcBRdExvdoI0y1yDnvC0q0RSnmEcWl4bA2BB2syp3VtuZqUPk9Fm3r69R+gj
S3M/CWv0WtFbr+Dffv9R4af/+bOCwQ9uBiYAHx6URx3V/+Gm0HXakKeWO1wBywz8YXLPjmdoj0ZZ
u+fJtQq/6AT7ik2ouQJ1t7i2Zlw82Ib2TO1BqMnNlJvTAaeExmuoHa2+ZV9B6ev3Y2QEG4qysf20
y8TZiLZu9lZS1LcMuJONSrT6VJXeVN9CdWlj82NHAWbepZ2QQa6Y9KV64gZwvttkohD7URbmSx9B
l9AD2Car7eJZb6HVqKLGatDgFYNBQTu9MlE3oAbHgE/puO+sNbPyfFry5p6LE9jQS9c1c88B0/uv
basFfu305i1yq/AAxzn8+bGbvWOsBHesnKZveRgdCnXzzzN+tsZsI7UQ/b1bP3h2GK9yt2FHqjJv
tG5D2uFgFHh0v3JTsQOZJYClU6EdNOngxDwyXscikD9UAXq88Y8IhV61qAK1vHdl+rTEoGvHsqQ8
0W5xudC+EScRzhrOPblPHSZuNdvff3ssx/r87TFtGwgF2CiYBp4q9Mj58O0ZjdiJRcjlVQPizi9t
17pwY8RPyoP3cmOyX4MiJFETdVI7VTOppycz1Def2qlKl7DvmrXT5to879/FNSw+DDoYJbl65WUo
vcI4wCTIidnLp3Z6D07mdkdZiB1vpXs01UVPkRsD88d2joM2oEhdc5FaqU4laEy4x6XtcwxNt3RT
CWTDvQC7d5/04SN+Tsb27fX+7VQf3sQy16epP78yBdK7m2en8OV9pxCYTdVrL+0f4pZXWaZZ2gYt
era7pt4G+OiOXhzDEI6KdJHwTjpie6cflzYqfWpDdn2AooKagi4f6jTFXHfKCApNDY6h/m6Ov2uj
lwEYEKv0T90hROpWpVZlW+YB38Dy4A9g7pCO9KYvTVJBj8Iq+os9TM4RcEx4+jla9Ig0AHQSgRj4
qaxTksYK/mAF+w7d1OmL7fZ/DlKLlLIYum1TOBes4RNokbIk852snsB/wYGdlmnhNe75hdH9fFS9
eRu/9aZdEVEvMsXhIw2Y2vDjeIqIMF5HQm7bu3G0HQCrODuGmfh5B+nsKsJTfDBi2G+x1nhqWxOQ
o6L8ivVhtItNcLb70Sm+Gpm9twfGnmj46ALbwFXYMtzD/5mGI4sVwmQZ+7oZaMc03VvDVBz/13eM
3Yy5ox6XGdvSydp1Z+XJq153V6c27F9ItN4zLe5fLAjzbPrMaqApnbnn1DTDTVobyas3NEtoKWFZ
0YTus1sW1tWrHQjyNND9VLXECUwILU04LLRHpvsAxZcbiqMeuoA+Bk46Rnxqn+A17utjNW2MHlh8
bRTNnOVaMmdLgqu3OVakKRYlKkk2588orjOBxGsD+TaWRnxKjqmxeMLAgEMLd2QVGKcaiJNU7JBe
a1aMi03dRPJIbXnhgfpGHYUzaQc8N2x4s0xeAeCNYhSXvGRHKnFVpdLS0Sr+cUf8YypStEW0YQoC
lRoM4mVkWybFavRqAKy9qds6afOTq1VXyfq3y9RFcFWiuo4zvmrVKvPLpX/IEyAbUuBjMsWgoEut
qBEV8S2oPgCytjIC3d7ECr6yBIJBqB0EDt7n/zH95yMXixsbN47ZKzFVf5D5j8bkWw/9pYBHYb5s
FCqsa/NT1iRvlzLwoCy91Kl7NBRYlRqpDnMXY4OFYLSae/5/5phns+tqKzXdjC9uWiQ4NoYQreZ5
3h3OSvsjw/p0MzKAOYDU2BGAmiJK/FbuDBdyPBShQ0BzVVRZugYygJ8huXrova49UI0unmpfqiAT
tsdSVMC5gilYWCIHP0QfNqPZluWKtE7sqB1Pc52KYcmzYktFuqTIc+tlbm4hHtvmB2qj2agUBYWC
jKvZOcR9ccxqN+esxqZc1sDK3FPP8jo0BsfUFQB+vSb9qmf5gWCWIyQEDqUDD3FCaVJbv615oD9S
mevY3VG4qwTOwYH6GC7qrvbtICl8yEZ7trFqu+7XxEy8EtbrO6IoRhPkx6jKFNLZrK1006jeSVWp
15BJviMG45gGKbTJjd+MXYJprMuNYy4Sd1WB5nuK1ffMwok83KORxQfjR7XqxZQhNQYeok/1BOxK
8LlUF12kkXabXnAkCVUktfVZJOIt1WnSJXoeEvTd+vdLM6azz0szywUL0DBs+DYyz7TV0u3D0szR
Q83GsYRxAXxLNgf3qy5fTaf0F3TpJ1DqAjb9tyHIDWsHNUlo4FfbBPAODrobzpbyS6cnDfjPrneO
vf4+bYfmgZpao8g3vK3bDVWp428GZcF4TwF0qdUgRw1aJnof1FtducKCPZm3fYUF9bk8cX/Q/i+F
kwRk06cwXOE+XB6okRm46cuh60COS11NbP7FxgNPGw/3y2NPph4Eh88ICU9FA75qW8eSBR5oGfJ1
sfvLKhysCPLxJReQUTCgCXJvQuR7G4tWnGtoEsIfs7F2cjL5rcPeHSBWZj+LYayQguvdH60NcWkc
Igsg7N2V1+887DBOoAnCoHXJRSYy9tZWjR1imHMxrJYE5VxvDOR81cAI5tu//wJ5/7IxtFzbsl3d
1pkD7ovx6bRIBnlT4qfbXYQH0R9hguG7KqcSnNc88U1ToKqVKVyoHTeD7BcYJ1D6LmCklqTWmhrp
ouGXqeN4aQrWMG6t/SBn5sbh5oRFEnT8VpTAki00lNtsmnyqwvYVmCF1oeilA3+E5kYhSwfF0Yhl
qlBZd+kFz74FdY6kJ5goj32kwV7ZjWA0ZtsgUIGU5Qc6B/8sfYUiQrHnSNv5tTp+bd8tU6hEbeCZ
xDtbyx/JSmVp/7vYDyFJYGy7vptWchwjf6xT/VzYlvulNv+wFe4vgTfpMXOQsWtGZ3ilqCrs9TOI
ON4Xnv1hqahyBGROcCTkKApbMSVrirkoCnNR8xJFg2guBq2t8++/Gczin28tSBXbzGSO5bjwo2ef
zgwMCEa2oWe1F2uqXX9Sytp0CSWDpaANjZyljUrpOPiQYJHXcAhgM0FxDE+5D3HYgaV3TjXiQKqW
19aNxKFvrXqVF0n6iN86pdkpfe5iJ+1HhrR31AZsvn52OvltzrxPdvWiVaZ2ptiGQYInwce/ptgq
K8vH7DxH9qHw/LaqzHmeFku8cy2br24MAKU/Rumr60A1mubRW2PalUajQeXGqdb5aNWHGnLpADYz
7zA6WvwF5yy7vDTGb30bfmwvQI+idq/IPrareKnH07cgGb9qvH5suHUF9bx5wD40uHNZ/hLhuOjV
rp18p9QHtwlryldTWJc3UJQ0LcDGxK8cog0Xwt2o2iREcCFQznsfnxrj+b1GkJz32vs4SAh+mIXm
fB8HtYXgQrVMyPkV0hjATiEAYlVT/bvBCcJ/9/bozb6/BYp8f3uTW/tD1oIQljhc2c4bhQPDWFe7
aV2fwomZF48Cuyoc3TXFY6bbb21L71KiOK2rzf/wW/A+H3WqQ3WXOw7DrRLHH/zTT6HtAc4XaZ9c
CgeMMdZ0WOZTBmpOS0G6bGdYzQQjhD/zU6ZXIkvOh7M2VchAgH3iQzTLftI0EV/wy/pDSM6frNEN
7ht7WDsssZ88dQGtG54cY/pAAZ5T/pS6XV7m2gDSedc2+YFCkfoEpjFkYktVZsTjxrD6r9ApSVZQ
MzTv26w176u6TndDqAFWq9ro0oSlt44rp90sbVobxP4YOs6Oc/4WB4jvL6P1+LE1HRw0A9K6SwJR
XGlUWmfpfY5lkHoVasFJXHkBaPO0zGB2iTgu7yjmPAREQWTHSQcVNK9rfgeqXa/OSiVOw7Pp+9gC
v1cHyYsno2hfdVG+KwvdeE0C3acAuGQb64GDdTDgqOXBdPG1oQ6a0nF9TQtxEL3KgsQ5/Ie7ovn5
rmgww9Z1wzItywI3QFdflQ8LrrKLxAATJu0ccqipLyQSjiwfR65nNqxe2hcyyac22HM3a9cVoLCA
xbYKUzF9kHNdyDxhDnMC3bPGuXfpIM1YI4UlAo1dOkyAcNiKeniUNKCB1ncNIZdzHcinWAIrVaui
BXTr1rPEuKJuDYeM8Y6KsJs+BIYQR7y37qh7WA+kuVa8FtCA8vOIZ9u87a45bt2/BK8+FVTXIIv6
1zQ1n7oGtEyq6y8xyIkkK5MP5b7a2F5Z3Eiu1aWVQ7mmlrlC7dWGYZl++0sLEGtyVesKuJB7jZ8p
6nuqtK7okk02O0soHTWkZoVzWSiTxI7xo8w1Z/8hTg1zAHLedCxs/ckFGplVFdv0EUhQ5nhYdGyi
omibFckjka7NclHszqkvtp3CCwRFFT7yHn56WN4B5qpqcKzYBzjnwS+5tUFHhTNzksDKsAeGv1pR
kS6ZaqSS604QvZCtvfnc0Y2Pv/+C2+anp77BHNzguA3mGjNN/jlTYNcT1PwcgAEykeOECIT25z63
Xgtp2LX/ABeq5CmCJtJTmzFwabnkp8Zs06dYFkA7ypJD7wRVXYMjBTCYKQBPNogVracUMRscKshE
9wAHicsdJXHoAlv2+ByW8kTreErzULte5AcQGeLhXk9ksONRqzWFktLZhNqvocFtCXe/74JLpHeB
PgZx8b1Kvdiwf2/ek8TxnxFzPpgioEJ8H2HPN+dhoAvEgM5ESokyN66ZsXPvJS8Dnfl1ZsvgOta9
9cpmYOcWvaUHys3vPwWcrP/Lx+DhN+0ZjHkM+sf/klyzTe5iyY+Tki62JtAQoUw++SLu6hC6iHoJ
ho7gw89y1OW1wpb60UjSDbRaYesDCNKjVoQmtmJth+xLiaVLxKZN7gn3QWbgzA+ZY8KioHYf4kLr
zjEWU5C/7DJ/8koJN0TP2FNwpkN2EEo/+y4uh8yvujFdF5kItlOgOw9FYvItoNqO/n2KMv3emrpm
CwG8dj9FAVazEM+okb/8FoZFg6PoASfjVT++gku2SrBHm9uX+ARnPEv7X+NpnqyNf/UuDDSIz6rD
a3hn4WTI58RlXerUnaVQ7OOdEcDHdyjOQuLCxwyGUpONi9T6Q54nO2qiziXMSHDTBOIbcUYE8rbb
uvEp77kONCMuJsg01zbXn4oq7w59Iosdz0xsU4WYmpWX6PXZpeLQJHLXjtX3uQqPp/t8KsV2TCDt
v9JwonDMJk8/YruAkuWhkeofih9C5+KHgHmYmmCZah5KPWHdwuClBGqyKNkpitqv3Ria20Y20HEy
Rg1X6gEYkp0+1OdwNYZKlQmZhh43rs1cpeHzJDAohSxXsfr9V9/+/ICFop3FXaQnHCy5LN349IAF
tKFjPAHfoRqycAJiEhw8uKYVcPll1rN8L+Vj+Na2lP5tXG5Z+GyioLvPgifsG5KvUwpOnhd1xjae
+vGbWz7n9pB8Zao5Qrp7q4VmeeniDIruuQjgs+Zit1FYzRer0wHNAikw6MLoyLBJWEvFJDQq94cb
cSO+JHo53viE26cvAlheOpqoLiKFQbXHWvMugAb9tYOmADKdeGkvLyBEDXH6uxZErQ8dNAJeXG8j
RguSpjQCqOp0JTp0TFD9mUcE8Ln/lkiJqZDe+P1n4nkql/8RVGIbJvN018E5AWe2a386Jmi43vWm
nY+XMQG6x4ARN87JIjc/0WWMkwKOVLgkDVBDKyqOrN0MGfyUKERL2+Jkw+PpbdyH+hytRlPkUq2D
oNlagRauUqW/GSGvu8mdMr/JgeU3KjUOrPryMEjWnzomaN9twwI7aOqI1YqBShAwBFAWW3Ecr/45
VaLmC8cgOkpzeFxmpwgPPrfnzJy2H+ZQI21snq9tulvCaRoaU/WZn0I6HQ7ZMTvJbBiuZZFGyDrl
eFLZKTBbqi0x6sRYYddSAsANSFrKkIbK09H8NfBoVUnLgulS9qj3nf1acCBkYE8y3A09aBc1rAA3
TAQn5Htrc11V+TfZ9+Bz27gD7f6migzLuIfbKlaGAJ742gj3qTAt2G7wDB3rS1uHmqZifdtND9F6
WCzuWtOAoA++aQCd3eYIKIewXVtM+iodAsTSgPdRk9tOuwZyZNdplh8wzZ8OMdhg2ICjoJFlawIT
QX8ap2iEN6L60j1DlRKztbcadmXtCpqYEwRMIYcKiRkvX7vEi5tHuU55KpAc/VqnnecbwPheHAPw
LWSgqnUXTcOP1lgTVrlVAboKgGNvcGBSuCdCfMJm0tmCqYGH4qCQXQsWdAaITvA9BZAdGWMFpKXL
h8DwvXsxcYNOJuaRVgJ6PEzT/EzlO4QIX7RwgiUA1awJTerSUmJoDgEZc2+I5OYNpvOQVFkEixqQ
GsYMD+ZhTMrNUPbTZuyl+0AhxvRi4vG9iri1N7nJHwPX0tZ1DgJFCSWfxxDJznNf1N8goAUn0axD
6jOL2rUsbRsnKyDsRQnE9yDJMB0Hu7ujptCDr9CqSJ3maHnsHre+CXk8B6pxsvUellFUGltXQjss
fvrU3tbwFAH97/nDlBAbANmjcb/QixZkoFXhhnNok+yV2uZJ1PuCUVF30GPrKw8F1KTqGhAdi5Xf
O8UeXMKAJE4OrhX88EpP7BIYF6y4yujVis8GNwXw5rQAgCPN9j+1UwS1xdGY+Z0HDUeHqHHUGCq6
XcdgkanGUvCH3nmw3byNo2AaBqiU40NgLwNXOIKEQp39MAWHmUTa6s9N2A1rpHW0Wz+0w27oJHyM
c+xhIS1W7iQyoHeDGOq11QTiS+n2sP7KCvYjsY09RICicNWWchUnvfaHl5mvcR95r2M2VL4dp+UV
REjINkJlOg+M6tCO5gspRtNloW6MXrrVkSY4U3tXB1D2rSA65mtZU20W5sbcbbXVwQn4yxy3zKdm
ydrubRYeb4tyRzltHU8gMEidYK463PWuE7C91GlRmry0P0bYVRZcRdwelry49h5BbX+do1K0mMIo
fnE4ieDsIj4B/4tjeKCd9dgE8y51krmNYNBON8AtHgYvK6sbXYhkKt3K3jQ2YMwkR81N2dlrEohX
zt2BEq5U3ekA7awECuG6k15Yreyw49SITqbE+Q+5j6QV/D9lbZ+JzpoHcDLstUhiOQoqLF2oQxoQ
MQ8FEvRT3+MQ/I0V+2djTr8BI4NGvhJSndVTl31krwcvZj2Cv7oo9/4p0otTJi9zX6KBV7sP42Yt
1hEDmRo4RwPam65gPAe5ly4KH5oYqoxlmD216uKU7CWUxnAxsfx8aiwc6mt6D9aM2WRPFUvSo84a
SEKo2CZpw4eyiQDxRCcN+OtwLQKVIhKA5xt9sgkgOrRv3WF8hVrSNmkH/Slo9fqKp0ADWS60MxXm
qrBeVeuKbyMv1p/AqPZTM+nP0N6EgICuja84A0iUqpy3D5N4nlGqGQs7eJuR2umFKUxLgbZKoAGL
47HuSUahopgXL0zj4hLjtGBlOaJ4MURQ7Zy2szdUdUqz8wMJjAhV3di7QDXHuKc58lSsqXnkEooN
ag7jfY4ox/a30ux1meQa+D44eaAziDaHYgce+nPT0o6DONNnAajS1DafSwwp4GucJy9zdYIBfGn3
0F/GyeOtMA9pwLtrVjk67IfFcHXjyTgKvcX5sGbbyW1s8F0GuXPYGTWQBusk7yXI2p3YYF0BV5aw
hSZf54gbXQxwnPdFrSWrMg3zYO2mI/6Sxr5z+7cIr05BtM5i+zvU38RhrtJYWKuxNbBBeMiq6C5K
w3lSqbX9ocNNnsKWdqpOzX/HlrSAkYGPZQXuxg7GS1iOCBiRH8BlfepAvbsGWpxf5w5PdoXfGS6S
1sAQf7Au5wCpBG0BxUMCF3+yM5+ty6mLBr5HU82oy1PlBu7R25hQhP1AX6ef51srHl71baBfrQcJ
5b64zdx0+l3ba7jOQds14s+izrV11dgAuwO6PoarqLZaAGgGc++yqL2MmcqIakhW0oGGKdvOt0H9
3saUwcxYPccsBx8QHpx2OICBnYDC0McKZv9JCD93+xPEkKrDonxPpQaQJcXXOEIu9x4ssvEpB//w
QbYxzLtQ61o+PvVcXoIk7m/UZDeG8PWhEsCYoDMAOnSDpZq9od5JVshTNtmvgsc55G7i7mvdjVhr
c12c8rz1vnQ89xs+dl9lrnm7BpnjLYVJV5xxTxZPsd0mFyTG4zlM8+rIH5quwO4usB/jDJqWGb7A
he44xziR7YMo2XM36pBoAjfrQccB1cXRnXOCm85Dpi5aWeqbvOPRZmkzjPrBEJyfKSJxwR7J4H8M
7OepN3T+PDh68+Syr1TpICn4GIIwQDWOz+QRmFKopof2cxSy4AG4rvUc6dbdA+5I+GUH9hN2gWUM
bY8IHIRCi7A1dfMMIucGmN60h4x1JGoFbmG3xtGm25jCJCPITfcZu4rnReIhFzGeRiQ21jtQ7Q72
JAcBR4IGi15WmjsAI6YVVCjvkHPPvsicSaQXgFGFEbH2wJsmXhHuJA7sOxMAyy8Cam5zRDEm4rFs
yv/nCPUqAYcrnhHrxWYEdW0F5Wcdpt01bIa6BjJA4dBveTwIsBXxEF8jgTRuunCQd1aYgpoYuvKu
PQx1o92olS555pkb3cCi+20iFT9KOKJGJcTZVW2OkwHfadAiXrX49eSbUdpfkzYJjzTtHGfL/Ngz
+2WOKKLEXKW9BisJsHHf3mJfdZAbVRNAWuTtLc517Zi3kXZbpgNuwdxUg46kIA3Q7GaXqzdlJINY
i84pd1refXMYHlUFrMufVU0vyw+1ONTqa50axrPFh7mvDjrzObfqvxv33gfVpnwVSe3Qcgffuab/
Ib0OewBVg2G92LsBuN9UHXj+JXWRKqrGTRbgoG5UqlFdnUNfPaiKXafoyCMf8TvytCePcplVOP2I
67Q6N6pTiuRtwrm3tzaRZ2GiQu/9DKKQO7vAfSS2x1lldNEbdWuJhXMRnUmRlNpLE1oOeq6HGxIh
pbapS4aTZvd3FLa0vw9PAg0kxLTot+7Qx3Cin7Sv/WS8lZa2T6ViCsW3CQpy8wi3qm9OWp+aqbDg
BTwaX8DVgTeFNjyA04pTm+HFqRLji3r03xWh/tiqGAgMmacEmh8r25bZJQlZvQG2u3rIjeEMCW3r
BXZ0zmEMBXakSttYm9xkzQLAtKiK2tmWQ/uQVh1ouNDntvSoCHziRA34nwfPomsALQjdwJ/ZU5WZ
xfvRgagmjqjADtGbi63eWK97gGLZ4YNtFdqzbHfUKsOKQ8lEu1Gthsb3OTTB7adqonf6vsANeU3V
RqRsgz9+Pg/NeIEMR1ToR4dX7l6zscmElo5hrkBgwIKihsjDACFvD+zuaYBAD8wRqVqZg3cNDe+P
KPaGPe554F7B1OTYeZDV6qu6v5ngW98k6Ju7Qodldavalo4RHyFMx6FmurRRKSn7es0gArr+1OHq
feWPbpNsqWPpNa1OKTTjMIFekjro1ZC5++HFbXmg9sh2povrTdOGj18DALXw3XayM5VqOLw1KyqK
Fj2hh8TKygrS2GeTN0LpGo3UTRdJ3VTsUo6DuazT1qaeA04KkezaLfmeaqIfY2g6qXs31c3B8U5i
EqtIdVBvAvW0/wDkMhzv8wmb6WG36+qce9wDb+rTCZvjeqHVF2N00at8WM0oqh6+lljgZdsFM9Xk
kNwv9f5KkKkRdEvl1PVtCUj/zSBAiextg+Q4DAREug4SkHcXnW2clSDzFf5cWqi0hAZQtndXFOaF
P5268CWHBtVohDfROOKpcCFFOw1QBIC7dfiEXJUO2fwR4AHVO1le8AjQh+qiBoi/4mhDq60jhetu
neCeJvHfVeFw2vCuZWNfqEaj4AV86bwpAYrDZKteSAEjA3zleZ8FxwpK9M81PEzX2CBH+0ZVYUUK
xrUFYT0KZvC135vZyH2qDjpQBpE9gIuogovaKG9TJu/m2Br4EZhUrnADEb3fJniKIYf6QC8zsfSZ
a0F/pdCO4TeLx358onns0F7VUGwBbGeCBb3STMEjVazHv1apFzgyY+7VKudjMCjpH6t/N7bMoV4Q
d7ApD3Qs7WH/8yj6kp+8yKnucSBW36smnob8FGNXcU/thW7MTV5Tr7MiBpfJcKD2BtkO79YLmKa7
anUet95tUpcwymHDMbj/TQFLO/ZqHWTKg3RLHfMk7+OX4LCGusYw6e16hoW6gNnEvfxG8p3UBGbZ
Uaur/EZA0bgeAZxOeLNd4gGX+Ea1spLs3mxAKlTncDbx1onZQxz1oANePIFcLBjC6vSNgrKGedsO
ex+/zcP0xttCfXHy8VsNrUP8+drxBkXF9NYkEVtlCtPT4FB07qAREcTtP4yAd/sIqFpq4wwu1Hek
u4vjDSy2vCdQXIznJvtQ+bOHwkptT2F/jhnq6AEYAw/+OoCCj7w3X5gc82MZ4wCIjHiwIcj3hlnz
+CIn/ZUe/7QyABt4q9l6cKNaBrrRhi5UpQ4VQUsAWiSAmcBwyqOHR6pSCQR7IApp0fA+Hb0CZATf
pqPgCF/0mxvgvsHxS7bDDr/KkLmHtrETH08O98mR5XRJzeE71cwuhYakpU9Q7XWCQ6SN0VOndToW
WArAo6pWnBa3EIuLrGiBE4yn6JKYsAEwkY950oRRrMc07XddqUVPUwXfCAly7YqGmnGancdxWEOK
Lj+JEJChsujhgKLJgqpjYOCURcuydPf7/AejrPdf8h+O7TAPWXFIyhjA235KSpmFLBhOL/CQFlpx
NA1sXdxC++UF2lbrOwiwQDN1aIE7VDxmEMotqA1MJhhb2BD/xO3hu6V54ptl4fuF3Bb/UusSJw2Z
xh/HTpvWGXBW90XZiW3h1u1VDsEE+X5b4uFdtgdRTuLIPKs7wRlC7rtBt7D7zNrtqGn5HQCwYmNW
YeMDkgxkAZabvlMN3YsL+DJwMUbxgyfiAl3UUazy9kFvigg6g73YlF4KdwUb3A1TLblYoMh/Tv2M
lHe+joMxvx+bLttGZTFdtFxj+3BgNdKVPfRVpoHtLCE1SAIhEWHEWHUnjSkONufGCRxvb8WCyvhi
DU60d8xGw9oK1UEHsDtuBw6PW1RheQ+6LA7NTlT1PPOLVZTGjWrSbVdQG7We7KqLH6tQbqlZmFVx
ncA9nV+gz9kRHqNW+YNzC/Inq8aApiFSzsgztTFkGhQorvUkX+X2VJ4IhFa/V/sQx644ZHwMgvS+
Hf4vZefV3DjOhelfxCrmcKssy7Jly6HdN6wO08w589fvA8jTcntm59u9YRHAAWUrkMA5b8jG13Qc
oLF0MzQWJ3JvdayJ1iAyky8UB+40rbN/kuB6APYwvPrsCtY90q+3aFg4t3aUaitDwD+HetjqWZWf
pkTNTgZ0GOgVE5bYNnkAWMDZSfHQWTXwSdnKpgz+HRcbVbdVFT/C+Cse10pOPU+3cO6RTRMpDThO
4OCvoxIW76o1+j1KlNzK505oKksjKMOzbHUsU68tew5WJS46BzdRTdCZyUWaNzF52rEBdpHeHvLb
sTHs1Thm+TdV+3+OiEu3hxhbev92jVidzf+BlDC0z9g82wOPQMnYsDVIGK4jSpcfAFmqD0laqbhw
bQyoSl6FFaT4QpRoyTp24+6ixdDoCDJcVBbk8EWCQU7SNEPN0bxAe0G25Ux2+B0KTb/FGiCRR8sW
fPjKNwL14IoDG8r5IJtgwACty1PZKYcT8AQrO7fR/BKBtuERI0+vEz9d5zrZM5UKTZM0gKpOOmeG
JL6QWNsuMsCYR0m/k020BfPTmEzGjYirZJydTvlJxg1kkHeXThmD1s7TBaMbAQ9fuoPYIvjTLwlU
HY2mXupa0B5RjwV5kwyX/imi2iD7Z80aHkS8BLxqrfaxX8SDoP0ashDf2WWuHZV61I7yTMgAHcNu
7Y1T9qEbh9qZZGrk9fswq+9kaKD4GB4azgl42cNoR6MDVrB17zOqpSsHBYSVbMpD2TXZLlCmA/7u
+ROlrHlFciolMz7Q1Kn3xZ7vLcLKyJ4MNnvIRVhLW8TKCWD8nkmB2sfr9KRy062Mn9JQ2aNZ+j5d
C0l+uNCm9l3dY5jR4ZqB2NsqS7vmoMIImCiOs4qKaqtFxMV8lWH96CnTQkk0f1oY7EJZCKO8LyfL
w4cglqmXi8k+ea1rnLyqW+mvsl9TnWavBOat2hdaibK10hyuByMu2w9NSzbVsSJpqK+uYfJMxl4i
xEU+TZUhn19DxoRN4K6tPAkXfa6r5eI6sZXtRonplReWQ1MUsqjBSoHda/eYJK4BpUPtF5Wrdo+N
OGBfVCxVZ052sikHig73jDZ8lJOEm8OuNCx/MetBf+nDocQE9TAnexmvWCjdW81lzK1AhseOcWew
GsV/pmm+Jbpx41tmHSxclb1i7nU/AxUEZod9xkugWyN06qi/jyqv2M0sgrf82bvAZksCTktAwwvl
qwoZfBZPg6L0f3m67z5ldTZvctawbHsIHQxXWdqV7X9FNWYtHxwudiQtBdN6KI1nFC6mO7V2v/Rm
rz/bCcrVrCO+XMdGz/pSqa7+rOglEgt/R/7LPBHJ4xl+WhNuA8ekmONE0zFGIhUyIzJ7su86YIlR
2XSReMbg0EcsCzYaezUxuQsUd13Vdb1WtMzdgIlzbqq8GqBdQqNVUXZ5aVrtW9uU/l9dVC7CxDR/
eCgMQhQporNv2Pd5PzyHLmqhi0npWDGIQ6gZzU00UshefD6V4xDumptEjl8mVUF7mXmd/iFGnkZI
gPz3Ss/6/DRxVNO0dSgxnq05sN4/8an6ybYQV3Kb2xZ7OEN3w5tc66LFRWNEtot5/LtdZSyrSzE+
USd6kMIiRhqNO6ixi1o3ggs72FUm566vHZwoU7jDJr7XyPZ71VKJBo+1owINdtma1ua6M0LoJlwk
iaLwiIZDl/lxhM5bMly2UkAHihNaoWyU7KMR11RPhJPYJyVEzA6mzZQZ5YVQ5F41Eq8EIx8bP5zq
mn0Tm+rhv9/Lf6Q0HLLzAA8MzXZUXE60T09mHZUcDSG+7PZd101L0H+6PMPcgJ9e7mX+BrUFz11M
M6ozbj+9P6Xko4v6yo09OMhr3EvRJd8N/duEB9pCSj8EepJsprIhKyYEmxrPQDeGLeDd5PXzyz8n
ZYjzLIdwLHaDgIT6OuTzQQmKfSkUhGSf1Sj1pc9qkBGSA4HxR1wn5l772lKvkQIL8U6DGO22G8ch
H+kF2SPYzuAur0Z3EfD+vGV5AobMcF0qrW31OFTzi+zvstRakZ3Mb6wmK169rlwOnW+/aY34x8hp
bmVTVWd2sVb06oVqdROBCVvJ6eLl1ExLH/skDC8vJ+PrFJco+XKZD/72vz9YHiSfklWOaiNr6bma
ZUBg+YfGUNJXtulALL/16mExe+byXXMn1qP7kaZU6JE/B+//0sUXb3kR5pER4hryNyRn8suJ70WE
bA0VuHA+5wPL6eIGLfJko4P4+oKc+85mH/TDUPFWsN2geojHmoiiEZpe+Rc7VB/msGoehjLCckEP
d/KLA/Na5Vc784pxidQ7NhIYaJrJXjZRUfswSQviXWEoygK2fLuJfYHI/vPQaHCRFrIT8+hsZ7XD
8d/irn2Vmh8BZ5r2V4pQwyISXjexbRq7Kp+/yNaVgK85uOGEYpA11xc8IYo72XUNkzNnBi/9vvEw
AhJZuN2dtNtw507gYJX6juqacauWxriqUMT4PieXgAa48zK0q/oudCDO/FeA7Vflfva8VQQ1Qs12
//2t+gfG0DE05IQsqTNimob16XaRk79pJ1cLDxjvUE9bDFF/k3WJ9tKazsKN1e7JSYr57Mf6KiwN
9WWYMGPVq/y7H1fqS1uPHmCFHB0UMcfLYIG6TlJjNkvsVGX+ileId5crWjCbVWsesdxhrth4qr6v
3v9+OdV3VsaI2ekVpB4V47zy0FFeX/tST7fvUWeTPVfceqrqH0PlgAxthqWs9PYDIo2WCQ2Vn0+J
NUpu4u7Yl2oD7xZcgl2Zb23PPSwe+F8ozMleVCbMu6AnFz3gxfEKlFvbzRq6znI0/fMSpaNdLtFp
o7yEJi4cmer7JeQctXHUyyUCgY64/hWJW/+aVT/YX/FQ0OVOumsDCpJAqSuEKvT0lIeTiZG5wFxd
B/Qw+R+JGFd8Bz7mYRyeyy5oeMPTbF0FKvznZs+uQtOey7m5Id8ED0SkUDux4Uffh829yLc2fzbB
o76PWrlqfAhuavO7pyIGFJdmvm5VNd0EvmedPcVH4t9MXqFwW2dk8qwzyipHx2qRghRd2Gy+x8vB
BPjuMW6jV9n6HZ+zzLi7XLCqByyCJvS6C7vT8Cfwo50ksuipAlhrNL62aLnc1+Ig+406b2S/bA1W
Wt55fbQ0WjffOIOenKuZ7UwS63ClQGwASvZ/ZRO6ISq2K34vzGeyxDnrSuKuE7snNdE56g0F2m6b
4YQgboeIuthT/GZk02OOoeCvJv0aFnH218hNeGEZTfySwp9dpR7yXli7BfvQdpQTVhdf2lJxUBnw
440aqc626EfnSwojTcnH5CmIbeV/fOTGZ0KKq8FANR3T0m3d+ycePBkHU5tzKlRu75IGmpRjp8FS
SMNWXU+5q+DbSd/14HdC482Mfl675JlCyn+lQ5xYDcX0MuBr9Ffv+fjuUvhfeGWzamPb/znV2lc/
aMM3fWSFAn7ZPM8RJmNN1yT3teJa274b00PYlvFhCo2M5D+QyeJ/3AtJK376okO3NVSHL6AB/ZbF
06cvemIZPSnRoj6YsAZvoWo4uw5U674NiuBudC2xOtfaJ8Ujk4tGT/xdxbSuqsqOvFgZr6iZKT/y
DNqQ3oAn1A1FXaldU93ndlnvpsl1MeRxqiOcOhN0QzefR+6YiyjTSVXO5KvklcKOzQPu3H/NRRai
1GO5L1NglSuDt/ik6oOz1fu4vyEZp8N9i7KN3XTWo59gDOYDiP3qOtq9lVlIt+nKqXf98JeXZt/D
ULVesRnzl/ISEbr89T2/xB57h3HaFrCdl1fLMUWv/qOvEa5kMljGlVEG4NbC7gyav7us6hBExTjU
j2AUrbnWH3wzqR9tbuX7RMUnVY6F4+TepSNZMD7K8iWk0gFEeuq/8R7cVz24r4XmPfta5PA9mSij
N27/E7Xhb37F94TtdLR0qRPdoZUfL8Ms+npdPBZNDwBBT77KpaRcO/7ZlSdgzwrk/LdBWC+LSuW7
+OdZbCTQG8eigvyjcfZhdM2+DSyMXg/No9xGihaC3x9ackxuKvNiXpsiUm4qf89rxBZTjMl5cqyk
9f827/dVfs+TV4HK4O29zhjXdTRNB0dTxkOZq+li7kr90hdAhsVe9e+DjLs25Zns61MEvcnr7gYM
diooB1yvSMcUqY5eX1/ipuqnqzrTXnXG/NGBeLaNwrAhi0Czn738MUFlcBm6c7uTfa3o4yew8PSs
PMku8kPlITKbH7LVBTFMAFVTtyjckQ4JsNMQmSt50GWySp42lBi3HXliNlgiz5XO6lGVw7LdaSFw
9amJ8FIQCa7rNeRZkMCOQ6Ap2prQzvak1kknggU+2pCcDmicWzdWHV74gEWfBNO+7Up1U07oFySe
gUuT05b7ySgQGgvc9Njl5Tk08X9IDTc4XyNkXyYiABSfZbw8cN/512vETnFH1uu5s6Lou2E0Kyce
zS/Yf1ubwTWtXVlryXPp5w8yIMQhbTFqJO3z2EFLUGmjFQa74fdKa1fQ1MwvWaTb7GlQj2HxASMy
6PwNKbeCVSRNzQyicwb2wq0zIOiii7vie4QclH1/RshrTKZVrACf13e1ap/BjKKuoUWkEOO2PsXg
aZbmaLjfceciRYHwr9vAN4anU2K+Nr7HllNo3Y5ttovSelxODmtyM213ShEof5WmCVLUr95arw1X
Y25N9w3clD1VwGqneyVOeWLSICa1kNvwgWwfbQDPfDBJ8lQo2V7NbetLb6f+NrHGcFOTZEQ8cf46
zYqDtrldPriK+Sq7ocYpYBqxfsBY6t5Lh2VqVM6DHiv2Q1tYzk1ZWD9rlAdjxCtq8Ppoifpu7O5D
GGhvCU4pOupfmTnvNQ10coo5xZta6z+LtDROStk35At6Ml4iDPl1a2Ug/biHWRgxOZ+T/vW/V/Oa
+TmT4iJKY/Hb9BxLR5rms2igb/n4FOpafGi93kDaQRuEE0WYrjE3QxCFstXaDUf3h534yaI2G/1F
bSH8B1oyngwvhFVnmM3Bn3sOJDG2woj71JoptgEzZTY9a57NjgIhyvH5EpJJ8+z0c3+g/qwuEtGs
HKC4tTXECy8P2udW7cY71t2vcqqbt/mpcIOjnKmYlvLgtx4MSiZ2auie8+FnSzVn1YShsypHo4Bp
wqGbg/LQRwOJr2tbzyJ4Tde2YrW3qp0MNYIWYa8te6F60UVjdmptPdvCBFAWsu960JP6xmjjkloS
sfLwIRbT9bsqVd5wz/IWcR1B8claPdyESewvqFqqE8vKSVldLOQQBjcOFfdb6QonZSGvFgOyKQ8z
lZWDArn82iUnfIqVYRbuqitrTFVl4deae5o049gUWnHrsnZQMIvDIQk6got2imjbQAzW3Dem9zmO
3ym7Sknwr+n4OxdBUWpHcvIbebHLHDaHy8AxpjtPDbyTHEDlOVqoUW4Ayno0W/gEqkQnDGRwW3t4
vLjVyb4cNs3KytDs+9DZDQOUYFshcyDwDALnAHT/MvfaJfsrX9h6x47+P1Ry5Y7k447FZR3HAhZV
YJ0S8j8EmgYYcYHRTvHByTI40BXJZFLIGfvUsEILNY8eO0EULxRh95wjHRd68+pCesZOnRn//bs0
P++gYFZq6L+qHhVtFQ/YTwvLOLKskgQZykWOmt5OQBz4qnKQZ9dmVlTC6KokxSZGudN0G88ta8rr
E34KkMjvaiyyZet6cO3uIYtC7KpFlDzEUFaXdUz5NsoMMs2DYpe7HM7RIupxTkkqjwJuKnTo6nbU
d14CUbOEqLmRXCvpgyrPrgQr01T/DhEa/nL0w0H0DaHx+N/vm3hzPi3JPQeFJJuMpuZaLEc/v3NN
44/wjNrqJrdZ/1rcS621b6vDsREwUXYnwUI22wxkqFEjQ2zYpM1bAQ3NsVZeJHBBVzUM+wXiaeGx
iFsK9UZ2cPM6PMouCnAguGXbzpRHNRndh7D0ve2k9/m6tjrlRVcnFB2wkt/LpuKoySIxJ1jgYjTF
56T03Pqpasr5ET3tnR26CtlQFW5LwZ1RNt3oh4qV384M63QZNxAkbKSi7wtgGZPTQJeorf6JH9ky
CjvlQQYEfdlg7lL1BzkIDRg13LQdN3J01hINhlaGrkSuLCAoFq/w8vxNTXF/I0kTjm/nyy7mZi5H
2TvcRGVaPwZJbp7N3FlLLgW3M8wiRUIEN2DjEEKQXKJXoZg/KHz+jIcSpwsPU7RJEvLr1zit7UfJ
LzIQEVn3PiK/VWes7DYNBY74JbANHSxUHp7CYmAxNRnBW5HDJZkAwe0BJoZvCvR/vc/i16aPtENZ
69pSTidzEC6LrI5YkHXpMxjUDX6HYmOoBLt+8Pm5DgBSzAEnhFnJ/F0XDSkK4mhRX+TJtCZ5c6cy
u7lg/ZH8jBax7caLWvHKLeSUCVCB+aBi2fqoToF+Utrxq+zGsqzfmFEKL0zwjPvMfjCiIGLRSlTY
jV8HMdnJzH4jr9WF09Yn6cweS7CvmtRcKsJsPBR+5Hq7Mk2+TLKBSna6Moe+3sqm0kz5EZjrc6La
eBSNnfJtGIz21hdW552mri0bVe15itkdC1mHqoyKOzvWHhE65Nfvu8qqp1z7kAhFCNUr5P5n3ntD
Dl2oKfvtNOB4ErnTnWIpOXrt0Wii4ju8+LM1nuRBwRbyVCT2Dl8l9/YSlkUGAPk2nNbpiP9RYURW
FLD4r14c9rub3McoCntd+22oo78KL04eMFbBVQTuy8IcG+fNVFGWDEwY262Rtmc3ak44CTpvka8h
zlT73T4box455md5mSguvK1i2ONGNgODd9/T3OcWMNkhcUz8MCaYayE3ygXJA08jE1x5m8HLf1ya
QVuGeE4iHVMs2qDV9loXwshLw4lHtKY9GV3v7SLfn5d4qmpPbhOqR73w3mTLHL32HJbPSkyk7OFn
d4sjhn4vJ1tmai3SvJpvLuGZVWOp1y9NiqxrFcv4x1JQJTRIKDWq9UfZpdrBeJurxRPpMBVB6kQL
1nKCZ1fYTTrmSzBZ/YKsAa8S5NF9qc/UrFL0GuSAUwTG/QTd915tjI8DupihKJhRfZpxHajFpRIh
8dDE5Vr36rDbYwS1DRPH3QRlXNwVhfqPs/j36GinPW92YSfHCdj1kiU8OX6/eYF5gMNWpSOHlNTB
gZw9JTDSmnzAicZOqQx/OspfkLn9v0LqAn2fvM8xCgj4VOYCFnG1iR9qwxzLVbEMM69zkjb50U+N
fzP4pIdbl3IOrHpnr7i1DQcMg9VGmKa0bohggj2+XiPMMrAf1Mj/HFFbc78GH/+rHvElCvUBEw/L
dNpN15AUcbTpDGJPu08gvRw7u8YZprPUtyZouPN05XCc2BWdDX8+KX2O3rqfT2sbL5ldOND0Vjjr
jG+6YsR7VwPOKyez+XpAJz04D8p4GkBibNLG6OAbefY50PjIK8cyftrpUb5NaQNQjbWC9Zx5IR5h
w8geLlTbA8Wo1TROu5pvD/s7sqC9ODRYnGHcap1kl9dVxQoYbrOVmU5AaNNhctDCsAbth+M58doE
Pbi48I8LYzfawtxshJusaqQ7HHKTuwtV2UdnA4mBneWhBghQH2Wo31Ygl3YXjAKtK5xDcLOE0WQM
6aZt54a/Z4jnF7iWwB8ETErxHzVMVp+kOmhunPVuem9E9dkfauGMpurV97IZjArHIiedX6KuKF/y
DP6O1RnhEWad8VoXSMgF5kufW+Od3SP1KbsdlFYQwUqyzWAMI391iLeIwS3OLqfpLss1fQXNLV7J
pin65Jk8tOZ0GhLP26tpJLxwxGjoZv5NHUQ3l74aStvegiO803xLY/XLXjoK9aeWWsFTpwwZFQKv
26htDOnKRiBQBDRYga8c2NG3BWyZUw+ndxxjnsZK1Z2HbOjW8NTYKHf+uNN0JxLqjsMt5BMVr7q2
eKgaBTsDfJFekA/OeM5j1D4Lgl7c5JjLAf9yzSz+FaTKi4Jo95uZxukySwtWX9PoA5pi0RAl5cB6
UFF2wFT6J7WB9zooibWSo+hF5jjOR8lCjiZK5T0GPYktMbUXh9AxTn1AhQONqAF/WbK4HbetY5Ja
h7Svk8dJ2AObCsTWqkFNQDYvAy4u53KC7JMHfUYvixrQnWyNKS6ErjZEC+qWqOkCYCCZH1RPqWai
QwTB1C9nfefkBU60gmBqau1fhfWqhZZ/dnPbW2coBN2SiPJv2Djgk11r1gN4y3ppFkXzNc67W/xf
zF8aPJmuzsIfAyD9hWIG5o0W2T8spbXOzveCJe5ZnnvBkC6B/Gd7Rwz10Tjso7ZAV1M0y0Htlmqn
jCjL4OE1OHq/LEv2oddFsFzwmnWHM5uLkm2Qw28OSmjieC+/n0X0DUBOARjEwGrl2TXuz9HIrM2F
GfbN1qkac9emyv3V20eeSR8faeuDmqGxrx1rF2TYpkV1DYZzrOGMJUb2R7v3G2fdGLy2h93q7B1d
qKZHb2DXDV07ONrJXDSrCAWafW07R7xEfmh+XL+O1vxktGpxLni/DwkLt9VFGIhviTpwu59bjTps
poUrLGHj/QAMYQmoJfD4GhThV7ODMPs8Vvq32fHb9oxQNq5OXpchZEP13gimdjeXrrHA0gD0fGeA
1cKJxkB9kuFLqvbaJ82D5BwZIy/hRpigBcKIvIptoPgCVe5VVKENCyKB4VrhzsaFblX7mXnI2lUm
vI5KcUfrxA3sU1MOXPvKERhrrvX7Bi939MAH5dkDDC41kKwGseM+MoKbAUzZtd+fkEi+9rthvpNv
2TXes5BCabg1ozF5L4VUAx/hDLca9rJLyqr+7h8pwO5ll44Y0kYVOSWUw2KSD22AAY+ePGiW/q2P
p+oN0750XadBvU9k1qnZDCn2FayJsxtXUefVKKLYJMeLEdZPXaO7b9VaSbpbS05dGn8jE4aQa83m
QpXA1rE1FloW9geJl5ejssmHgvyzCL6OpiJ4EnMNgcGXzcGv26XP57GUC9O4aRCjTUKqYWKdOlNv
OciFqWwWKshze38ROEM4Nl0UeeYd0oBkXF0ggBJVCEGgbGsdZnGQTXko86pctJM3r1PgBvXiOiID
5ZQ04JEbZ4XJytAo1Zo9F4azrxbIn6PiKQsHNOjKzlgySmwCDM+jGcUxNNjAeLRtiuECo9BHTXwj
QEArGYV6SrUq4+qE2042PlyWSonqCnuuOT+WpMnXcBf1JwBc7UJVeu9HF6ZLm6fZLwN8llqa41vb
YZs5Nlb8QNl93EJb6TCKLr7hlWyRKMfzAAAZFnHTra1O0fcqmoYV1QqhWR6VeP78HdCUt1E8xN9n
s/kjQE8ex9nmruJ5OSIXRf4UJv29/FaqBj4C/9Kv9ciT8L0pDo3OByXi5bdeU5puFbo8aQrfnRsd
Spkb3Q7KcCD7jPy8KPjISpDoMtICer70gPrdnAU8K7Ea7+6iRNdlXX4c/YwtDLXU78h+L1SB5oOY
3IIK7IpzpyjDFiZ5t/fKIN9NQWbDnrdqG8u9VjOtm9LNPz7Z9XTY5I2qH64Pe/nsT9gAIU9dvMh+
IzD+fuxDpdWXPMrTtbxS7qQVN2BzWsj7jzv3LO9wLF1fK0ef+uSNyP4dJ5sy+HMfS0x0ZeA7F4Cf
9nOlfGMh2txfNCky0TcZ7r/2DUJv5SpqEVeFuvWNc5/zzeldL/7eslAF62b/tKYRiZxx9s6B3SZb
MxFESls37/EImJeWW+6t3jJOGTieVT5V7QkONE9RO0FiBa3bGyA8ClvSKblXUpgJBdyQJ0SAHJTH
p/ZrW+gPdSSW0Jr1vibJm+DQmX38vZv4z8JwcJ7HOX0ZfRNxrjHtthIiH7a4UDQ4+2zlylA25ahc
G16bEkDfxN578P/X3OuV5Qtd54Z//hnydXkL3bvLwrMhaQj4r0GtR8AmgFbgZmnqY36EOvYJSXGB
XIxkdpagsMeVRGV4YF8Ok9numkaxnmaNlFnVlQ+zNVlPjY1aTO56420nBuMZyZ++ndWdbKLlzU16
LMe1DPb6wNybfon+n5irDZl3TFvu4KLVxrn7mPrjQs6ULyUsmgf4ue/ew7bz5IntfGCxk5dnbmp/
K3szvXH6kl2/pdbKOqkUb+nLLIBtJNMRc71N06vWDbgla5lZDdw/sfLKHMOGtJsXR8VuopeBv6p3
UQchJWfv08ReXd49HvYPzTTYcIACboaG49g3oc8rJPocn/OiDZaD60TronTLnkQmkal3NG1kFcpg
3GJ3kZwwP2lWWIfmL1TpCqF0Uf1A7XkzAEKBSNJFKwcQ6s/CG9FcDPXkNa6UYGXhV3sanT7ciqLF
YdCM6CCv6fb4ejeK59zmfgLH2ibrNLqdvtcqMjlU2uczZIQKiQ5+MBo2maFeDA+ZN/tLq9UODlId
d2aFk5uulyUadOS+pIubPGgmBquCDaaEZfXsJfa+7oP8QbLQBxWRQhhWD5JpPmjmZQwB7WoTtXA6
UKoM1qltZYc5MPUH2zbyhSzS1Z77E/6S/2g0QXnjOAPVZLctvykafg6U/9QGgg6qOg9G0WqXnxSK
EqxDRVN+8WVzmlSa4vF7bcqfFAqI7koN22pTxJhmC6CldEasIvvBN5DNvPok8myCgTOFtxd3RhEq
ujSYRZB+vfeJoktOJGVY3tda9NwpEPxsux7Cpd4U8ZY92R/tiLvEQumpninxNm8m8m/59H7yu+fj
iVKoXsySGRkAcz6SgsWJRgcJpqjBnfxz5V8ju8gD3wVyDelrRIjm9X9Ey4+Elxt41P1QIZsr9IHJ
ZDorDCztdRsgTD8PGrZzejqvSMlYw2WyKaCnTVyv56AfLq8oLyq6ajjpl6jfXXLi9Q0Ko2otu0Lx
MVWKCtq1Gpdst4xXHhFYHpId3MkmIlXPZPHsk4/TIwTedCO7sZuIDqsUysx9a2vir00eZ4BxjxP3
1h1gIFdYcCaP8pAi7LrsYOdsrn1A7k9RmDvAfpmVh3Fxr42kQfgZAH4OdWU5UkjYZtUYnj3sce/R
TxVpMigWMufTFekDDGu+8HPZ7DLBX5Uk1s4Z3/uuNFcjrklOjVIosmGpYyiY/8wkaClx1G9tfJJp
qHrMrEt3Nqb1G3xv2S2jSea5MgWgQmeONO1nI3jOXYmFsVo3ByVQsm/QZzxSZdOIxFrDZ8cu/Fh6
XnjjFVG2MyN7vq8ctV+ZqMO+NAJC1SuWfaeryS/4WObdhCgfCTHf2cpmn/kYFwSKou71wT2bE9U9
OSAPs2+mqzRRn9zCmx+8OlmiYJ+w0UQvGjZq5d1cdpDa4G17y3IvW0ZkJ4PVJRPCfmYjgbNa4ng7
G0vehWzKg53O731XyHqY1+99ErJLzhuN+6QLd7VqWuATKfpXnhU/yoOvxivEAdX7S0tBNKsJzQfZ
wvoueWwHUrTjgGrntc/I0Y+p+BmkVEU3UdxizSsO0Nffz3pI90FkHSMT5A4iGQzqkOa2rocRzjU2
9SKG+5JCQC4uZZnxuEyHVKxkhZxZnqfjbQxFqBRqaFNjDJjTN+W32KyCvdQwa4qSuCzM1bUTgcyT
nUky2ZveqrSd50TxzixZtGizWp/dvqjPI77tRommTsp26WxEbMF8knVrOVg5PsomqrKWg3ISAORo
aTVGtJcRiDYaaCGL1cvvS2au/6KP4Nlt8QKKeFE+ntuiyuEE65G6cBALWFVhWzvLihT5wWmCrr01
lDA9uDn+r1RT6ZUH2SknGUUJ+c7x8yTZgSRR9yl68RksyDTa1FHWriMTI9XZpPaYWP5fZWa9WqYK
ktQa7ZVSxsFdG6gokfUOGS5X6R/dLARo2JLPsIdy2QnKhzk5r3qbF69VBT1QTsrNnU1ydDJgZTU4
o53ikVqEPKgdv7tCRbGTHjlmsqtcZykKOC5Jgw+hGlKyflFrd9dLhGngrUNngKImYv3AAiStZXgG
AWY+Fz2CmAIBOqbjh9bvMQkHnXTzJ8sgVvUdP58m6fUnuMwzMuNTfByxO7yZlQKpNFMZHqwi6pZa
VudfM02/LdRA+6WCUoCYaX1XYYMt4B0DlIvSdDNXcYEdRd8dgm4wNnEHkHKs3XDpmfrwrbHKne/Y
8zOONK9O73bLombtRe7ZOptFHN+g2ov0nmjKQ5s8uJ6iP8rGNT4oFfOsi/hIIzshR2fDOze6mh1B
U6/nJvHvTaGsZxUAJrQ0xHxVNKV4XkX9ZsAQ+152+SkgsybOQmoZwnP0X0YrMXrxtxNXb+aeSn7R
fEtJ227qBFBoVk9fvGzWf+K1c1OSzX4rALYsXCA0C4Oy5652erQH8/o5yXzjFChV8lQH+IOK7gb7
84Pi98PSriPj1Q1tf0Wuz+JxANeZWlPFUgUI8ivEArIKWj1wp83dnTS2s9IvRTk4r7WSazf8mEBx
Cr+7asBcPmvd5p67pfkABvrVtsoveLC/emYyfylsCAn4jTx2PrAKaNk/K2y7vnijk+ETC8u6L8Jm
kWZGu5n7u0wP7Ud5d6XYi8aKWes72cycIMSwYDYXgxFa56KwrTPx+bChpl0dE5017E3Tp9kqaZp4
oadgcOU/qZawFRSAYFv5FpQkRBdVl6t3ljWoL9F8J7upYvroDzEJCs/G4QE6TBtvvmVHfar0Hs4n
wnT5yTSraeGwDdqlMG8gzbgQ30WM4EQsMVSxLgLqkRLbkLHUYXuFpPNmuIcufAe0B/pY7i+Fmdqu
+UaAs0BRK/o+xwpkpkApHkuPUl1mUsaSGeZgofh58D1V+PWiP/5/GDuv5biRZV0/ESLgzW17RytK
ouYGIY1m4L3H0+8P2RqBa87aJ/YNAlWVBVJiN6oq8zf6hVRm/SoTA516o5Pn0bmp3fr1lYw+1ail
LgWQxjhBzwdlK1Uosxq8Tcu+6mRbs/VihQdLeDZmSTLN7x/u+biSZmFOw4OcZme7M3flPE+wPrMC
f0AucsdhOdlGRmTs174KiPSHUcspSPwsM9YBCZa5zjIqA3KhwPArbh1dn6za4dnoSaJExfDu6h3f
ID/GBC8wgVHFdRx9avxquCWluTVrrdsomVnfAenZbJobxBapTiz4dKd20etbRuXdJc11VIL/D3OR
3wRftlZRQ17uXQpizZUTV4hyyXYAJn2Q8qrEda6rnAc8k6WFa1KCy1zzEueLi1KZZ6g1z+64vVsh
uyqqIgk2X/VsGY95Qdkn7RQcoZrM+YftIsSXsaPE5xZU/pXR8sfzWDg1tJ2iJ0szxskXQTI12dxi
3g5mUZpeV/DpLVv3qqEve0c8NXqG8W/aTiddq9HdbstvpZ7jDYO/0cZ2tfJVispIzBsbsDpQBZdU
Hnr49sEb2OrKKF+bc9RQShGpT8fQu12ObcxWtD6lz19EPuXiLneRbcanxjFepqnySd146CmX9lPn
Zx4HNsg+a3/V61V/kE5fHYtD4mvJ/GXUi6cur3ykmDEoMALej6Wv3XSOAp/cGk9gbNtQXTBNSgqB
YsFp8aMHYYvA6syOzgKWEkbIyiApm+qyfD9vllPlJ9Pto82/EsSSQ5a+wnXfqW7FxzW3vMaOrQWk
kOTlDmx3/zSEzq+Et892/Knmr3H/vjlskayDHXcOOQHE/a0SL6q6VD9PSdm9tLVavjRD+0W6SxLa
O7gQp7ibkMtTWyP71LhB/+wV6cEWneE4RLu6mBx7qbWy3vFWPNZ21O60jlMiIrGO5ZzfMwSCPtdF
zB6H93GUeSMuyZmBljfNNuNVOMIwf9Aoe6Bsi55fUlTRQ6kW21IbofuqZRY8ebqjPJb+9NkFznNe
uxBCDJ58x+l3fFGHnYTJqAwYw8zGWxs+m0B2QJoswRIyoGokP0ZiQW4EZEq5cGiwNp2dWtANad6n
NUu7WEY+dP7+JeWhOR+9DoEdOynda2krznVOW+f6IrdrpzT/W9+/QkzL1vlSou61Dri/H732/et5
7NDHE6f6W9Q7/gZlYfOX1PE945SqZoYigreXnNK9755ukvgwMsz70L1T2D0yh3r9PlyEku9z1ozV
+nNIdU8HBLzVTdOPGruYIThCOLBfeUXCyinr7k/QamSW2FfaSJCo1Yxnmo92aVvkxkPUaBnYSfaF
dVUGX6GGnRRttoD9lelbpsc7gTzNWeo/mLyCNtKsJ8M7xRm5aGmOVZvsq97jMLPgo/I+m0j0xPYt
qUPnEuBnvA8QR7vKxVURFA+cLEFcn4HBDpARkc777T0oTUn7y60zTtUVMYNf0+/Dbqcd9LEIdiy+
JpSofw5OTtslO4hC80GOSTLQ6c1rA/f6Jl1hEphAf+3tOqkd2ADJg2YzfImAotxkVQxikhiopmVb
xVxqWGu7k3qVtMu0oCCG2c0jh5edJIjDupuO0r/miyUW9clsK4/+1/OlJubWMTlwyvVHMrMap4eq
PoTQvUlwJJZ2nhXv77Gupud7X+MgpRcqKer4YBDkMlnzY7hY7sZ1iRRCKlfLGpNtknntflh0FO6d
vNyQVFguetZuQ1LQV2ndJ94DdUxLe839Lq0gAhRiZH2wbXPSIw8N1rqbOnCtfWY7UbiPenu0rZ2p
okj8n8ACARPkrOCXQa2Rj6JG9yEk15XiVFja38CcpyO2ZP6x5qX9BRWSS9A54Q8VoZZtqFfDo+qP
waMx9ePWS6roB3XxE/T//GuRFTE5G+/Z1vyQPRBCUdi4eM+GElFhGbw36Zr6U1t4yZv0OEn2CEBg
epIhwODdph8y9SqDlsqpOktwMZTRxrLrA0YH815GtQa7nAodxK2MVrygblhdh5v7g40zkInSd17m
cVT2o501N1gumBgF5nPZl+MV0Rb0jcDR3kZ38TGWdl/xuHopXLIcHhMlAbaCK656lLarcqq1CqM0
kAMmd2eg9LOpSe2fJ7ezvuRok28UPuQAWWjGfXfKA3V8VfjDfOaPxQ6W7jqKpydnLN5JFlpfEq/x
Ll0MGk0GwzBLj2XVWntpRl1X7oJITc5uiJRcEsccF9XkkOAesxdMSos2yCN62uBbwKsEC6XPD6cv
ddstFhxVdzWjBr9I+PIfWPBLk1PiFiBlfV377VBk6pbRKguT/Qzymn32P3Oz3irPhjpee5DhVG+i
bvp127vJRKFwbE/AyM7SamEqF+d7DLvU6z2NbczdeAjsoHnx3SQ+tmXPAb4JSGaubdARxqPvGVtl
qZxL+VwumZHGF4zWj2tZXfq71PK3ZR/4u5mEw1MLptkcOHttI1xLL4GJ10HS6f6LXFzdN/ZFU5q7
6HdfmJKC75taPUmIDLRVeIn7mSr9EhbHhX3qsvYvNKv2QWeqr3JRAk7WGPVmgCjcOdtOin8cKds9
yqhfWd7Z0ZJ+s85oU8Bl6B+gZVwl2uswQcIdim4fB3p8jWLts+zJVsr1B7a1dPJeujlZ3Jz+FWd1
lrsH71Ft1MIjfaO7Y7WrlVTfrqrKAPAY6XTn/Q60LjA7PVem5z45i6NFHYWc82dz2FpLU/pk1HXD
v6EIFue1n8Qd/J/Y20oAiy3lDXV8RMlM45yal4+50qSXoVZbjuBt8monyC6PZTf/UKdwlxej/5eX
TZ89Lbeehn4ytnJwk42hDrRsF5s9KgEq0NJ14BxSnn2eKu+mATghQeVZJ7MdzEdc17zd5Ob955SC
82ZEt+1PDZ00gLtonqCfeKTK3vzoFB0P7y4b35Quwna6hlhoxlaDWWE4o6HItitGuVCQtlbJ/yZ6
WPdUAnoWSP4j27YFwTNSIQBlPpx1v1Tzi6sa3dbV2Hp1aDHnFyysWGsHKujq+C6NkBXqNjSRs6ky
UjmoV+otIHPcZ/Oybzlc5H63zdoYQNLSOVYwLHfqelsPhXOVi3TCszj5VaScpOv+NLm9T7zfBiTE
9Gh+sBGarDcfHmZl2JN2Y1jv9CULi4Bbvw1YyfaSipU+uYsybEP1cdy2kru9p2zr9E891tGKtrph
74zN9M3tAhRyw/xP1odgW6Zu+gz6L7n+l4jRSYOtnozp80K6vPr6bG/1qs0fRwQXnus6VVjUjAD0
FE25qCMaQ1pivOpRbN67pH/u/Y2ueeSbf/eTdB83MCS6k0RURfKoJ4td2iJMPyYPljokd4F66ZGL
m872plJq7WDzWfR2CMgaR0o35WbO89Hbtdn4x/3QEyMSDiumZIdlcicFECX4L227n/z9fUPScYTb
Ja3/eWI5uC8t2NKX2e6+ymQeysZj9zNUMePuETzYaCr7S6BGZ766xoX9UW3s5JzOO+2sLn2aMgfa
Zs0K6ATz5jIu62F/lpBlhjwlMrLKuOcRfj95Pfb/55PuP8JQYJHq/OiizPC1Z9XXQeagtBemj8aA
8yHyRc191YfjdFGr3voS4q9yVPtOP3p9Gn3tneTcTS7qUHr1Yvi2/hgl2fs9OdkP+mNsxB9aOevg
RFXvZHhBD8e3Qos8NsNmr2L2ual1G35AUhrVbcqf7riH0bG2fjSzrRQftJT3xb2N/RQGVN3v8Tsm
wrL0X/GCmIDwVDz7+qNrmDPuAXKV87Ecl80w945Ieb9JV9fV857ySM5/CdKrEaBTNCsg4MovsvZJ
UyAX0odvBFpYvzEaVmsbG+mTX2Cd6zQdWmviFDjjcHVpcZA7Jmk0HOSMCDL+j2x2AcDzD3sNSu8l
m1IwyndkRqFzzK6BHggfoSLteYIIuHD6AI1ps6Y/gip+GZaWdE3Kz8D1lVdp8JIHmzQX5Z3+kIaJ
uQvrLDkqiy5LrfU3d45J36Ob+WGBQGTReojxPJZ1YF04Ag8dOXvgLfavgbZ5jZFUHVh3XgsztV9G
13wOnT56p4U7nj+RSmm96N0uLBbgvHFvixLu1wyruih6r5RGu0WtTp1smdNHLTSGKFBPMkpJn5WT
J/vl272O1jqDmTw4zTuWssoR52XtzTL6b0DZsj/5mvwxABR5m6G4njAym3Hc6L7nyw5M89NiM7ac
vmVD1lGFSRzNfAUE5rx1E4n+Zddm+bC2k8j9JnPQZzMugzM3912bXoXh0Wg9975rI7OG/Gepl2de
vwHbvw6uFeq/fKhBGHQD+4IxIIXZLliFLMqTR/S7v/RLy08Rf9STFG0qJV/2RtUxMovwRQZTpGE3
RVHXN2kmpMO3AzarJ3mQ4SjDYh8GEy0vsN9NQYXI61Bnu70JRgfvq98vV8hr6kFxqSatb1GjCutb
xF8fRJb5vPY7hUuNtbEepEve0k1vODvW+OIhnKvvWZwbR3AHxQPboCThzIvXxqibXyXCXwZ88YAf
OSju2FU527BPv/scDo73AQmUS59w7A1i5ytSsaiH3p8gk4Ow+B46aUNKOAPOHGSQ/XVzys+VD1gd
vOtyaPPN/GWAJold7XJOHM30pQa5w3aekrrrUZT2KveKyjm+883iEXu/BTBQ7pVxZEYXFOjccenE
QnaNmXSsmJ2Itcvt02vtqvMTPjHe0cuy7FQ0af3mOdN35O6yP0Njfq+nFndjUPcLcOBDgMjUVOX4
7qdp/jp4WbLPHRNDjeUidxOcTt56WhQ+wCiMp6y/Qa4KcB/4Sf2ATHQ+vmu5Uu1dH7yoqfH5KZwy
2Slaqn/3YAaUpRb/xJkdhKdXai8kB5KzXahIsedKSSZB+Vv3Ov858kEWek7wJUDJ9BOQ4/RmtYi+
q7GOCjGn1gQ7zAbJTN5fgzVeKAQ+Sh+yUzjN/r443XCLugo70t9dEtZ6SrPzCkS9ZcBApgcyxdE2
uwqTqTz5M42+9zhN/NSq5Vs2+vEnRaNGEWCrcdYofzzjOoFqmAvOurL7B1y2yk8w7s/e8tLIMXg5
6ygI7KRJ2r1G2dHXr9Ks+u9x3E9fcjQOHnxu4aAxCZIBjieY5RwlCim4r7bRa89hYrOBcOavflz2
FG2UDqUc7qg49Pc7hB++DqprHKTfEnX8NcTDdajcKMXUX7NwSK5dhPdhkJWnSgSrUW+zNjDE/6Od
k1bYRT3Q424wofn3nrYRTGdohPPVshY0/AIPXZsCD5VgGa2ywGCfE30WfnuMMULMdo0jLaTyZJj6
s1+Qe5dBuYT/REjLRI3tbBvqr4gwbbtTMsbAj4L5h5tUw9WxreZVCXvzUY2sY6em7at0AQWoD1Vp
t7u1b5lUdvaub77qi91Ab3bfSOGkzxD77besybGqx3YgVXIERDHE2SqtaXw1Yc7t9XCEIRlqzjEu
xubAN7NASaYND5qK3t3dwi+AroHXyNK7ZCZAIBMkhtByF8MzsLECOdYxbm4jgqVfkP+Zjzj6Dntp
Fssrucqs9ixNuwLvgIrb9HgPdqdNSDb8DdZD9Dp1ykXz++BrzQnkxuvL2nj+fNKq/k/fSBQ8PeA/
dpOn7pTC849CeOyVCFUtaS50SGmOs2ZsZl3FCe5aVunruuGSOwTNcT0ZrPkgGzhTvArXkYjUAbVx
ijlpHeaHrsi1a5Xt5jkYvtu+P+55q7SXIkaBxEujv2WzZhpIIKtR4L5gVhtdMQOL93nPRr3GccQl
66DG6pfOyrRHBZNXamae8dWmJH8c3Jy6nYBmygTBuWnwb9Jkkt2X7iHyG6gCy4lMCRXjMUb9SFrr
Ic1f3I4Liy3TvW8prMXaCGuECqKPnPLZDizWcgF3DMnOxLzhTg6wPSXf6nYQnrvqe4le3LHEHulB
UWt/xhWIW/Ll7bav+3TfJYbyIH16YeAaU1L3O6Ex8PVXc4leYxQn2dtZN1yxzAwOrhP00NU6DJG8
kkyn3KqksIBhc+mXkf/WN3RUHFJzev1XbClPkU4/u5VV7QLNxy8cownKIpNKdj2Lk5ut41wY6xcs
imFAWhWOa71j3WI9yZ/LfNhU+TA9SiuVLqXQ97ZVBjvpa71pySL1LIUdeduiCarrKInatS2dSTDz
b5Lbe1BUG1veLi0weOYEGpSfDcjCX8+Qzio5VNk0PpWdo2zKosk+VFB1PalulGQuciyXcziJtAEx
dsfbyGKP6WeOV+RtXbyle212QZfvArSqtuvAfb0PEV76B9zsmXm07yp1/DegPFqA6OvlDjq/o8wF
f57UJR+IZSJYXzOnbtaH8T7lgO0UG2ewJqT6kmj/ccMqu9Y+AQdZp260l+Z6cdAgUZzev6ooDjib
LMmti1rGr3OY1A8YEnHWVcflhDs+e1r7U5sc97z6yLQKvh+pg9auhIHRn56TxnSwRfk1cx7s/mwC
8/KOWuEm3wK7IGE4R8U+CdjGOH74Nc9c7QiEwD76g2N+Ufz0IsjFjA3YFtADRjz2mDxOI8ZaIkii
JsmZje+8V8I4Obpx3147Y1a37eSM72HDRhdS3nAdFL1/x6zBUoo3PDmOpR4Nz94I/3Wh1iYKmdV8
ADcsfNzZ056HIi9eF18ulup05n2I6OsXxWt/IEjWHlE9qI9iLnAz7W74w1469aqpj2Is8E06sxHr
ncqHX6sNVvsAI1qBKQfWAWmkhs0vAJ9wbOvPdqse7qAHxOCPgxoZ92aVF1enq+NP8G/uNYSMUw+a
W+ZFKgaxXfkvzuNaXhgbs7+wxYjBTbMKb2Ee4OdauPVe4hvDHPGkFyuriAoQZhb2ZSbhuxZI5W49
D0ohVZrVkuIJ0TQVjNj6I3U+cjvARSqoZiofMrDgw/wFKCZdpPm1JysId+skgZjJg3qcFXa6AF0T
lzNRFQ5N8gVr7eAVysd97Q7n6RCDF3ySZbuujO7oBIG3va/py2If/y8RshOoxiK9sWm43eHGOf7c
pTc9d5Oevk5J9iLdNhWkY4tJ3WEo0LxY2Os7EfCYFqFtqC5GhzVOHwMqkZ55ETZRGrwupC9j8c5d
TX1IgvFLsJA1XT+K9nmV6WcV6OZ71z/MHVTPWgm7U4kW8UGahdXfqiSP3vQJMzMvs2AxL7M70MBw
XtT6sWMX9bo8tQy/5XWbYYnOK/pQKnV5agOH/SVsv6P4NXZOryJuijyVNM2xKF/0Fo+e0oG7Dczo
1cXE41HcHFurvQ5CJkEv1MDSBQ8T23PHcxFzSLR0lt5Un9J9tTTR55iuehfXGxnVKjV+LTmcyaBc
6hhZHU7uT9LigwCeFuEsfTa0W9em0zV1fOPRrUpSbmEF+6qI/5YuS59BI9gyYGXfcD8NzxO+Pvg7
KG9BEBXVZ3jc1dY/ll05/QH4ujoOndkdjcTo/vCPAavoH9SyquOsIncnvSS0gv6vGWFru3S85lC0
kfMCmxcxWL8OnuO0KE9WVAArVPnv7zhr3FB2Ygs/JsGhaVT4gstAbzfDTe4AHMA5kPb9trLrS+ro
8dnWhwCl+WX2OgdVCyNbHAqGMHZe1M74KYgaJ/HzjesGiJK5dX7lPRvsBYNjuQfDHYrvgKe1fWwZ
xaUBQHrpLXS20Q1HzncBkCMBu2mjqv4xtvoIUSn1nyZzNM8+1h9HWDPGJ4ktu0e/w0PSVy3cDJLM
vWmZjUVnNmyx7hhvFroVN2O52DPazofG9dsN0D6gOa0VNo+ph/ubFrK96a1+7NGwgJimenjWKXOq
39iz20guKCABnObKBh+jLhkwyqm5WsvFr41LRH7yGPlkv7auX8fXQpk1F7szbi0/bNHCrJP61PQo
tOKjeiVHjbiN3Fpe2rF4zXV7phT6IXtvaE53nTR9c0/jJ4tPYqiVZPTl9vfw6pFITZ5jpLRTOItZ
MCNB5pnhCTjEe2ZYFUYm/1w45TbjRtqTR9k27anYWP3HEMyd6/uMqp2yrRuzt/wwbX0WHKzskFFH
6JwU/bYYQDAicADBjQpDUjMpzgKy6SSznHpZfpJA6fQX+PAdorNEq6qbn40lUy2jchmGLj/VyMds
ZEAPrXMN0PsyqWr/OCwXNzBiMuqlt08R8HhcB+TOD4tL0nBalcEwVLA0XMJaVbGvloIGw9KSfomX
ZqexRs0BIlTSlAG3CvlahtD8ahBvT3D8v+AvgdJeU4dPcpH+3IIcXeIfBFbuPwdUtThZSYnN8TIg
wXJnxGX2aOWPOZ5t5n1Q+p0pP8H3xJwwNU7/yuPKESLt1PeUisRJWnJZzxxdML1jg+cex5IMwpvp
Rdn2nknBH/bFbZxkF8xW9KgkZXBLXL/ckxKb3/maX9zGj35qHUcmwKLFG0VUjA3jJsYUYNJfOm/U
NxKCCChZGG3+Lk8jEVtv29kvjkXgaDvUl5TP2hzjPN508c8qtLZQo6nQtMCo8Ls1vpsZIPjKNpRP
aE5gO1DUEwkR1Tgro8fSWBrZU6oW8wJfPAch+70419yrUELaSaCC0cdm59bAUJazmgRD4/vYnGtt
3FSp1V+QxtK2gQVPDNu4rbBVAB5yvrG68M32g+gYAIO58HqILnpAdXEaM8pBXXe1bAxqjeUid67W
Z9d05pCfJ8Nj1fW/+mWw7oz0UKvULqS5jsr8QEM3oKEWfVhH16f8/oE1x82Offkn28ZipnHa7owH
RvCtrlGxSIavGcv41e8aeyvdFu8K9hBe/QAj2HoDbnK0FgkYb8SRBiA4qK5ltptGb0qrhq9NhdaF
6eCf6ixhVoFYgjuFT5IPkeTGmhn5P/RJSK7PytkpbRSNSaXc8yRD9xLOsUYlDRqJ1fCBLsYLFR32
3HbMnpE9QHr4VzJZL9xtknbaw9qfp4jsLdVJ2cEHlnKgeFdd5iTuqp2b1M6pCN2HPkkBmcNHhRdV
L7yovENP0UrL8XCP1C0bDbsRCQzUMqfnym5fSOa0V6F2ySXP82Sv4927Wzlf1JCzm4lph0y6E70K
pprLVOlbp2qYO+zihHcA57Nf02R0jVt+aquWpxLJmatw6ko/RJo2TsoHada/m0I8Srzk16g0P4wu
nGFx01nnSrCa2cWDsJTW4EQru/2sTvzrFm9gly2x0od7bzEAtnYfGuER3yaMwd2YEh2JB47viald
18vchPrHJr8FCIHfMVlBygj79z9nGVDnPtrlTeVACFSpUbyE+uhfTBjMO3RApj/iYHhQO4Smm7iu
j3JU/dfJVQ6/4YJkklG52E2W7tvWQ3Xt90AvR+W1LYEyua0NJGJA2yJUiehAvfisYVvnnzhEvEhL
+sV0TZprRG+0L9MI5mGzDkicMuv+qbfGlw+GbRJSTRi2hqlzJhv0Jmh1e8Gts9zxxWiSlkQcTTK2
2M861Zu05II0I6WRGaNsmdUWbfiwPGONkGegC/LrGRKxPGP9Kesz1p+yPANyinOdSvMvNdeCNy91
P9uAIB5whQvfogqC/dTP1UEGI7CyV2xC8EVaRqVPAalZUNt4lS6PU+52TqP53C8RNep3ZMyA5cpo
FRbNc7WYHv6eDjfk2FjQAxeWdlrtfSsP/0YmgroTFuZf1FgzKVK36mOhTCXHLm8CZFTOT3wZqcR6
mfY1nudvHinDi4kUSPWjCSAZplS7DeerW5ikt1x/+qMyqOLPU4LLOpqn7RyjJjYPSPXQ7yg+/WlT
XlVkQfhIoxmgGX5+EExYGsP7NDQN51zBmJEH+4+2jLv24G0FW2bmwWtoOvEONMtobfwqGy9TGbyY
fsEXp496XnGl/8y/Qf08OCkn5do2tmlTRz9sz+K939tfFaxUj+nQFacstsIvnGQfJKAF3L/lJIz9
GJY7GPcEZ6eFoeLyZ3roQgzKEMdy9qnr1V/ceP46TK3zszPsc2wWzTdH6aadv4RqdjZfp87/ECpa
of8ZypIZXTpyHwUfyptbtOVe9UvtfYAEkWht/NN1jADWcZe/IT43HF1/js6wjMwXEDooIS0hZeJu
0tAZv+ezlbL9GcJHNoIhuaL3xszzLXUcwHpWX/yhNKF3Rax7fM1Ut3wIK+XJYuV/lS4FO4Zd6djR
4Z8J+R4InvokoyAXkZYpgJ8XvZpzghstZUP11TjJsGnYOeeP7/epiqeFIKuwqZHBoEVTpaFGfUBl
Pzp1s56BKtDip6bueSckaa/e2gYF7aUP84fevA+rHj6QlZdjY9xECu9CPsKh0ZvHHlHRXzFRpqrs
9io+UutE+TFKjzSHgtFOiDDdzVVV6MJkmM72lCBbPmicy5fsUtKa5a7K7WGv+AvqMFfZr7rAy/0q
yJ/8EgPB2CvaZxSfQr4uXofjE80JNtMzIjn6EVVXwNfS/D2Q4HWtwKXByXMJW/oDNUKXNoN5Ersu
hESVD9Atd6yLPOke1zegG5vcBVzfd156qCbXv2jq7F86VKFgwS9tdNMfhrRu2J387ouM6legREvc
h+GKyqGyl6H1UviGam29JsmXL1AKJydiZ18mjorztW65FzvQ++QWwiTz+ZAfedljPU8Kg0QEC/12
0mMAuorhPMhdpNk+Kkzzp7U/NQd45yFvjIcWl+JNlmbj0U5yY97FS6emTfcp0vowMChuuLE8fzjK
iDxx6DgJ2QV1bJJnMcIo26wYO/zfw/Hh3pPmxnBvA/HIne5hWsZSiZYxufRAGBmTeWuvO3cl50Vv
37opgqeKRZEVq/jXVqkChIEORgEjCeAc8sF+oESwlJe2ovafynq0F3sZ9VVFYehajM73JkT4Y8tB
YwI32rTHeNhJJkfyN/iFukcDV6aNJH1K8VNDEeRparv2KiHtkvuxutY9ZnmofpBzlacssW2Z/oqF
xH7l3+I9jG3S4ABmJxf5ZXRr0B6p5JzjxldfpWuwYJyx6piwC/l1BzRSXk0sqRK7xIpz6QocACUu
kNbNOosy7J+N+TNvZwo4euq/1E347rWT+o3khr+zBhsVs6kr3rP4c9EH2re+0XinNpCTMJ3UvpHk
QGwxrd7ysZxvWmS0W5ntGwV1Erhyj3naPY0uagzD5o6WI1fLBzNw3AtHaGWjLdwWaJS/muKzuDZl
dA0WU0YnwgMxrWfImOVsHLO0VSlNdyC+4Y59V8xmz0ro/6XEE+Lmc/5eBgGiIUNK9S3prfOISsq2
mAFKzJxVLv1o1Q9RAs846C3nzU6LZpPoXvwTyYCNYxbm33GsPTuDUn3LNU/bVthcQahy1KPjoY3v
WA18fCfoLqx8yjlIzfbfdwl4vUtfB8r5/x/Hdqk4DMhM4dat1S+oIMPu+zEKqLP106URluX4wH7f
YMcfNJaBeBVKxWC+Lvei1/3atO6tw/L4A57J+s1+0hL/Vi4z1gPtHQ+1DKSsOAcv9Za/ll+Gn+Et
HkI9sP5OQwxVqXB/t9Am3vZWV722RWQf1NBqrpBl81teKdlBI7f1afZda6OaZJiW6Q7Y5z0Vp/yg
2pA+fuKq/mrjR1HMnnW2c3+C0EczReByk1IIeGR3VyOrveCLlyrZetGG7lPQOoDvl/4yNf1D5pnu
1glAeVhA+e6b8rUp231pVkkYPYjswNr8MEoR+kF2/zLaF+rfv7iwjaNQ73Yyz9/nruldnBQay0lu
06U9TCMaFHLrZ7H7KypAN+eSlByWYmN+GTAjySFt0zdYoX8BtGEfimH45Awz4g3LxRwTNvlyq5ru
r851WPoGxfiml62Okcc/01o7gqVvBpgt1uxKLuiA4Fvqze11TFr7qVJSKOCjlf0ZORwS1Mp89Bz9
BzBc7ck1FSQgXUhnNuREGzArncPA0S1IbPdQj6X+JH1ysebg0bU5k1tVyfemHhX90bZfJKr9HYoS
McRhc/5jnS2DreVQXqzs16KrSZD+A/tKWjxU8qS93eFm0lwiMmyd2wLxG3haIECXi5w27wdPP80p
pPXxQfrWkLykMrZZ20hDw/eCybOXwAoRbErEk4ckmA8u0k0L86KrMA3dvMj2Q+LXyMon8X51qwY7
4j3183zJy1y5oisEISfGse9kaoEJzZLX718ZDk6DYLhDvyyrzbDAt+Xyof3hVoacQi8u4yL7NALb
8YZhV5h+/GPxkegVoCmWC54S64MKVmrSnDFEzo+jpmtvZt//lAjHgRGEWPx7DiJln5eFTuYz7x4d
TVO2ms5WX7EUgGlOmm/huJU3yO31VztZHJ5gaBmDdokz/iek+f9GRdAI3pFK/RUVLVKyEkVdrrqB
OZZnSbc/WNoFt5EQQX0evUZV3XMKje2cREP8qgCwwupAC3+4OQAcm+o6e9RovqAg0u77pLW+15/V
IIl+GEaCPLBuuBdz3tURp33ot9DinLiDr7cw7+QSKS3E7FTx9msfOTYYeku09CHRCy5RAuM+9fd+
kTjHsfA//6/a5nmvAvX24R+uuuZyh5Br8HBXSI8qNGMkJl5QRd0Q1FcD2XTEnVJjACZEfjo8OEt+
Gpg5+WlTstTSEUoaOyrBsWM06ewwoEXjXjLWyZK8vk9wdA1KbazrwKirXL8hInhU+k49abU+Aald
0uUIRJEj70CdoZVUo9FYW/YJdhn7m3F6ZyGKzzPqkvtARaDQqxK8wto8fUQPdnwcG48chdEfwwH5
e9EMEUmQtW/VKmkt/1echEjwGid9Eix9E4cEsn8LWGyNWZ+/PisesDEss1anmIh+kRDDhEM2J1q8
a3Mo2tKUgTt5rNJV9SH6sYaalZ9tRivIDt3EcRfaV2xfXYw4Nr5itXsbiPBV+uROLip+Wc1Bbo1I
4+u3hgd6XtQbGdK8MO0WSbW/2KZUh3CpnMslkUq53CJCx/Rp0XQD8fnGolHh+Urgh5i68YlZp8ud
TJG73/PuUzgE/PoxTjb+WYwsHZwC+fzKRxlRLOey4A/kIy5d91HnjrpdPvgwKJxLBvHp/rm/j/PF
asjC41fjGG1z7XsSAB9vR9t4KSMvP+poBl0lxgizQr/JrRba2SUYo5nNxuTUHv8rYdZs6l4Pb0PU
oq7z+85lH6xApTv/qz+WGWvcOjf2+NxWw5JK/B/KzmNJbmRZ069y7KwHNtBibO4sUmdpxSqSGxi7
yIbWGk8/HxzVTDbvmTabDYjwiEBlsZBAhPsvfl7lMk4JyDkix/I3sYp8RgpkEa9Q06aLDrHieAe9
UZ6Kn4IWv2hdoBfFcDaC47aXN2TIN2L3O0OnwyDqmtz3ys0Rgk4iwMtOwy9jAPC6l6CLHcX+Q70d
6nq5bRRoBm3Q5ycpVKJWaB1DA28SaQ7FlN6SiPzDmrP+JSj9+IU9oXTJQam0N2+YzVtpybUiX3lR
Xc3Yd32svNlVsY1Bmn+FNR0fxsnCvxM8JkYU+hGyqbWJlk1nGM9gemN2ozy01DuJ9cuWVAEJscMR
edhHshudl91oxm40QbAXl/Jls1t2Wgd4ltEyb/p5aY83OJYE1lkfNfNeDvwC9qbse26UJeZolXk/
t4F17/nm3vQqNAh+jk2R2bhuzfH6EpIzIyUF5vQdls/LWCAyJcZZVr+DhQdEEsSXvkUHbtqhyTPe
yqGNA+smL7WeHbEebUQOnip1fzIAJpMRwJauz7RsF9vjdJZmbHpvY5cFD5ETN69KcRUu7nS1m3Ug
75wq+mq7EbnGDG3mKaGY2xs9mHavY6Vmtg7vWw5THf85RKlxJS2Jl5O3TXKXXdwyCTVA546Mw76x
rBY/MR32SqgVyJot02UCNePxEOnILsoMt+0pWiahxdY/7cPqXOfog23we8YsfTmsbQM+uaXAIAdS
mac76VlPkzksWGFX5sGqwu8JxpJsUpZYxKCDWeY6by20JQABLNlXUXsNdKvaNTHiaZfYxe1A9GFl
SLUMme2Me8wdn0KyZ1exCwtVJL3BJX4Cp5I+B8Uc3mSYGCLliD73z3jqILP1H+KobIU3YZvclWOA
qpoDWbdz9b2IwV4EYhuprErb9HwNNzXeewoI+OB4GSmzfRbhO8gDLrkglb20cDI9cJN6uzVzvjfM
BGMrGj2wDahYpOYfEhOdnl5EfmofbK856Td2Xem7uJzMK2wE3ovAK7+FVrmexH+d/OxaTvACq75J
RLfyr5bztfSH23ZBKKZ13T4sLUEz5n9r/ezLoGduff6fzitQwcjHPxXU8fEhXZS9ihg12ik2PwuW
IXJtPDbzk6gtxjqSi0BrunphkPspYP2f4op/hWWMjJYBpPtl9DgM5E//+wVkZDOCT3CK/M86mVm5
mlAQXbNMT2pf4sKhTdO1nJlGQO86BreJVNlKuMkT81QMCnQVhutMJlOS4raK3d7HBX+ZKIMuh8vV
JQbBDjHS7PPkt/VVhBroToppbaQDMqyQ0O7waHzW1fJW4uGYKWCEkpBbhJqbaTg3jY8QPrv//q62
R+r4SzwJ+npnzFV7hVCy8vm7BI2QT0yR+4gyfAxxkYUta2msLCz2IQuo5a3QP0k4n6CEJNCf199X
Puj6i8np+t9y+UXW/xoN4f6tY/ALyaAeZaa9VjX5Jhuiod3Mg1nfGHHjagfDqz4pU60e3TBqbtKS
3YmNcj7r/AMqKNYz7shonRueswE9Y51x6TafpxqCeu7Y5VZ62wiCQ1fuSejbXr1FkAoB8JsJgfEb
zfLNre831rY2VFSDf3ZcmmkezM0GZ5X55ATaVYCfsb0t8ym4/qdTF9F80MxDXGzA+c9Xc7eXkL3E
5UwuIWeVjvApGp1IA81ocn/wX5roAIJOuZFKo1QgI6O3z2iJfzXNgS2WdPSGi+xkUBr7NVgk8YNZ
thjagsatdij0bvJ4l2f4NM1IYZibEOHm+3ge/+BXD87NmKb31XKw+Crda2qNnoK1WM4vTae1wGoX
+JjsE8B8FCocasBTbOAKbPrvv02mrGCDyUHvMQHAv5FeuUw1elv5BBIiZXNGz0K9MTw9vDYKe7Gx
0B76sdD8jeubu07xw7tWmmk+p9syKdNjkfnqg4kI4gMSUhZYRnZ+/TJPJqe5698hp/MRkrll2X5L
naG8kmFycMl/7OGRaLtLjHrq+ilAySycKe91bGq0ej0jP8ZL1aZGNyEtv0oUw5WfUcPWi6+Jiq6v
RLsyWsbOeq88YmVeb5oCgZdmHPSvZV/ftk4AlqFAuB832exHH4FCAIXqv+adXu7i2FXuI7v38Lrr
6quwVp0bR6/BXeA88CxXMhtWlGmfVk0EYhYkdbiUTBJsag6m4qYvbG/SxRrG+t4W8zbvZuvboLBS
8LJ4vG8W0d0o7v9oRzaKta2jiGraoPiMqHxMiw7xowiFq6UgiOsK0m7LCGn+HCEtmTQkhrpr8uih
wRRlfTSUiv9qtnP2yNdveIyScH006C3eCHWkWgfZKI+l/WpmVf4YAQ/9bRTKVRbuR7gvZHHKamx5
lodZ8KQleYNWCy0JGctjneLJU9f79S/xrEcBqxkwGxgWU8FpCuxhN9jdeIu+8HjrZWi45pFNwhPF
yT0uQ2OIwZ7z2AVGse5PLhuQXzYkcWbhmiSbkfU0SxazFsraGw/n+M0E9/2hdsnbqRDo9iIjaiY9
GWTetYvOqFl3CSIJ4XzEQXXc54ZmnYZFqzsev2njaLxF7mxc2b1WAIDCTy60eYe4SVtSQNScx8gE
4LP4ybWJBUpgUF4MG3yFQZ7oMdEXJR+XFKCWBf6jyq+86p6mKBT583dEFz5Gxl76MRJlIeCrJllH
wZzgUOG26vdm3umkG25X3sNKcdBeB7vJb/FSgxkhTIiV/6C9hn6U44KCQx6ie7eCKVDNr3HhVPcu
ewl/U7oV7wnWW8cVoqB0gQXeasnbrVq1cawckfsEheHZ6Y2wl8Dj405F8uIpMlPtnNnDfIBRlr2R
rLmxS4s9pzh1oWpAXrAo3jIIxTcQOtQnboTipi+ct0AI8ZixWFvkEZqj9NqWOj99l1M5kLCtQFAl
zrZvEkoXiVq9kaaBCVkrN7EJ4GKTDHO+xbVn3ntKUtz1XudsB7VfhDWo9eYkch5gO4Z3mmFGW1n7
Je380aFT7bgbWDtvzdqMMIVd9GSLCvX93NeeqdSUG2Sone/tQNK/SNs/FBh02z7KqEAGoXkutLk4
Rqz1drAy552WD8O1qY7lTh4vZlI96oHhPEu8ZX9D0oeC8884GMtblMXqd9dM87ey6JX83DoUqRy1
zW8BSyOctsj5kYnLb8caHJiUDfppYyEccwdQxL9WWN4Kjut3uNfSGbiwzhcizAXpFQ1eeYWiRIbC
1X5YuFVqQ0nWyL0SI9Q8Po1lap8ao4EXjPQcGjLUep5rv0Teaxi1O8e17dvSoDSqtJB/MWI8Wl3R
vWFn0R9rNJCWe6d5dQwgrcWcP4A7GDb9lBY7uO0mUHVbe9Oq92ZW0arzGuuUBeNEFY+mgaYSCWP3
sVhEpGq/rzbaGAEGX2Y3EcJEFlSYD9JuBAkFikp3WrOsqpV/tFfSL4/vj/Yv43VD7U56NhjbsS0n
BCFjsBhA0ne9jvac0xXBIXFq+zBhuPlqxBplCN7EZ+klx5Cg3J5bt9LrxObJ6JPyKRscG6HtkwyC
dOU8aFV1Ly3DjiYw1SFVv+X6WV+TY03R3s3hRXSW02Hb4GXP6jsA1f65Xw5mjryljk7VUZp97c4g
s4uv0pIpbhO9OaYa4KLGeCBM/TFGZnEXFZ5xwv2LKuhSh6uMAvpEElZbqddJTOpwg2cDWUAj/hJX
lFA7LCnQ1ZZRxkpvngC8XcZKKE99MLfVxOaf//MtyPlPVT5OGLOCZ8BjOF6bdoQnFJWDEUR+7t9Z
ZfMqJQgqlP6dq5SvUq5wQ8+TPqlWWMtIh5GCPvoP85aryEi/gLhqUR87RGp2lOWjLBp9BcV6xw7j
G1lmhn4YHL18HHfSy6o0fZiNt0HHUngRUpZDiaz1ra8Nx0vCz0aPT0Jrvg8vCA8r8/7o1x4KNkmR
nlK9ePMXZloamsOpb8cYFCS8NSsEQt6EWk3mkyYE2b3ZRP1Lbkb9g4WlRBV9YfHj/3CHHwnQje+Z
gttSOFvlM3Z4xiECx37NBgilt8BanCvS5tW3y3cvnuadG9jNFlnwAvgq7q2xrtlHR0RnwI//rS39
6dLfpTpf4Qq6yF/017nui40Q8qqwa57wUOHpU063EqqVAnnFWH8WAp8cgqXyShoSXdiF57ce/j8n
lSHFxlHYuGp47xUzHyeLnX3cdO7ZFb0DvXPb3QdDtwfEfXBij91d0VYAVyblkwWHWvK/tmubZ1R1
pl0zsWbBjCGaX+sQdGBKYmgn8iciT7cK7/XTjhotbsu2YR1h0j/bZuHcRotAl5zBm3Ju24qHf1i2
0/63DhkyUGfBv8nZSSvPcKlLR0RC0sm09yHybHshUIi/sGceEBxpQPjAt9BK7dRQLrzSMEybNheI
2Jj7Zy8ooysBfc3SK6cCJSMNALh//FvveoWlR+bJpQYnVvcmtq+s9h1eUqoClt+p+ky/Mfr3kZc7
IvJkPllZsJg35HRJlLZagRQgm4wG0Ka2aQLo4Vk/6bv1ZpL26Bn6rgDArR4v/evNNCT93Sp4kY0e
3BMNIY+gb5XreNbUQ5eYwZOK9yhcXKP5MhjuUyyq0fz/JYWl/uk7/RcVaeLPaZjD766j4DHFPu84
Ds5wGi39fR6751aQVI3dYC5Cc/0eWrFuXXf68ByVynZu9VVHYMWDjvx/bfhb8myVfZarxNEdzrXr
hmuNpQmWLax2agTGDcCXQfMyjKP61u14fhpvFOt0PDPyDkiJZ7xhgqseIqMxDtJbu9hsmaEFbMTq
wGibJZoKnRehHGdiN7DYTZvaFF7bLc6x8teXWF/H8cawgclL01CdjyHSlINc5QiUeDhps5qoxzq0
v87eWHygXvlNNPJfybZKsnFXpQhZoVHdBkchgcvh0nOJydkgFHE51ToMEhA7hsYUaVf64JzjEC6W
4xo/dEW9SSo7+J4nQGBgcII0S/7oU0X/alc5GgN9nnypA6jwcwtqTGuAGsEYi18DHym/kcT2y1Dq
3tbuUqiaOsuNNGVHNYc8FrNyvNM8K7ujAEb5tQ7Mb2nvHtNsQfNBxI+6Wv3We6zL9ayxnwAujYeK
D3xdTDzj7ZqSsFietUqXnBV9PIkemYTkkC3uQRdTtHXsYiYk4wbTyM59mpxE00xClTK9hoPbQ53p
+ucJqmyXYDvtLdaOEJ6SvR/6oASWJozy+D4N+yufMgLCW6CmKSUr5E4zu39Gz68++9pSVF6uVJIF
YZ9oLC4fQF61n0DXC+Q1qBy92sRg8A6mm3+5wF7l7JdxCfdVi/jG/ErGxFh2eF7oACJVwkfZ0iU9
cnnw1bgdlh2hxHSEK3V3Dh8lxI2KxGDGq086JwTVbyDYviKpmr9ETj6TdoI330e8r1wdN9uJNYvw
oXKcWbZgJKqz4anZSwT+9TjORrZT1EE56JVdbAsl8Ap4X5F2g8TuwZ+D4GqN+Wn9nPeDce9sSsMs
EP7JLCw0bMqByxrONrQ/86oYQDca88NgWT8kTLXM4ynt6GcjL8KXvqqOv9kQW5EG0yaY4fAudWs5
IIfT341hgi2u9RGSeFYG+qGrjXTLH78HorZY1DjkjG5EBmx113LVGocZ0mxbUQkLrIinuJ3nmw5x
B+rnMOvLor7tZid44CkYPtTLwSwib2tagAukQ2LSG4GtVxd0xzJeLmEHKg8IAxz/b9dICvWPsfC0
s0yUTkMfPiHJZ5y0HiZO4eLgJ3WZ9ZBZyGIsEhpySOzGAVjinC8hObvUfqQ5WPqftf8EZTg/rTs8
LUzmYx6M7mZFmGvjFD3k5s7GaKzZoxGDAOQyunea44dlp8EGBtx1bj0PTWA/R+HntvGHJ4mk+TCC
rmiGk/QF5ZRfKaVLIjwAYbnuocA+z4cL5COPJm7/S1ugHr+AQ9omf6XoFBwvQ/QRu2Wsb9KzGOKh
A2kBRX9GzBa9mqAIsOQL1Rvpy31n3E3l3BylN3JRrY/CCbldgOMviqVWd1OkrVPrSas3WbNgocfA
3KIjkVO8WTxZbHIa58xNfoToYjR7UjkA8mPldv0/xDhzn85om9aFZlN/BqiTgnl8KIOyvothrV/g
PBJX+U3goDHWQxXkl7FkQn4Z6y/muJexUzn+CcQb+DESU0ZxBxd7PCqTUrA8JKWr+dl7E4zVQ23G
3RM4ynsJR3X8MUpwD/pc/jrK0O8lHFKl8BG924VVYyDrM3pXuo8HKctbA/xE2WzJeJdfg8a8yRKM
+9p+2Bm6Er+HhTvz5YjClyzp3D1ehMW2nlCXRM22fbJRbTyHndcsVhPNkxxGXq6sOnr1CGcEr9XY
hRiJ8vVDvKDZO9s213qbHbMRj815PknRTepnUoPrAK6O6HddwrPpB/gj928y6BIvIifda5hX7S4d
PVbbfxU1q8aHEFcW7s4HVbFFAQkDxAGPhfVMi6Y7HGKfUgu53EtcOnX2Idc+t3loLg4MEpND7MIZ
7Rz9T/a23X3ugFQsbVhd5JneRrWfr0nPJFs8OMq3akQX1FYizDbspniDIedunNTMbqQ3mM2Dp03x
Y5eiyWnt0sJP9pKimYfwuxVW/ln4H8IpmWFfHizHs7brHekGin0Lb2OdIEPSEedlBdlizI4xk8pt
37mVs0gp3Nsh0NBvimf3dlrOSDy4v/bG5iv5pmCLSb35GSWSnfjd+KxVd0E9ujejVun3rk/mXujm
o4IxYK0lnwYXNwy/aa1DAER7a/etcwZHZ24DpfGPfsALktdCezNgpSzvVnlnRtH8CSW6/FZaxuK/
rI3wCuX9aizuzHwC6ZODi+EV8CxxNRkS0u+1FR77vDMe2+Vgu16OQbZqn4OZN+i2ycybBrjv7dr0
lDNlQP9BxloFLw/fGg4yvQDa+TiXYXBtaeMfH8Ojxc+atOVW61q2B+Skpr1WIxvtT8vVU8VXt/IJ
ZLZd9W+ToWNAsZQoMxJkW6ctg/2lOik1yUvzMsR1EhKf0gPUhkqA1DtdrdF201zpS5KtN6q3MB0e
WSOQka6nK0y0yz9nrf3WliMaSJXpI8ufmIiAlQtWAT/OyK4yyq8QSvLcKJ+g+FbbsnNASXnFjTYP
NU6DpHltFlXWcZ6c3yva01BEuyTgISjfqcsB7soL28TqSkLyTXUC/jcN/7tEKPAgYhjUmPrps1ds
JFg7ym7wfMSwjBHWVT773qlP61tj0UFEzrXqN+vp2m1gStlzP6AKsgyHQU6VLkYxOyid8N6Yw3qj
KKV+NBBwvB/Q6TM384SiVWwouMctwXXgcmZQ/b1S9Pzxl8Fy2lgIPc5Je3sZ67iKdWpc55NAmgTC
FGeBux2oOW9zgTwh8BVfS7ccVliTIJwuc36BRV2Gr0G5pgzPGuS7+cW+4SD83ZZ9fETWFwXf8bu6
7PJjNC4RaSLXcDdiHyId67jkr3FuNUcnQx2/Dz/lgVtulluNwvmtEhnfTSCNR+mMRVtYTqdIT2/a
Vt1cxv423wmxvLLKHLewnxee4vCsobN30zi9co+DiTyjLvy0LqzGTWn55enS0bC6OJbgFjYS6xxv
vq+SW7nXC9gk2HlNTz4VWuvKqBWaWvdU495cHO0w127+/a//+X/+9/v4v4IfxUOR8sLP/5V32UOB
eH3zX/+2rX//q1zD5+//9W9L91y2M46l66hpuaapq/S/f3tCIYfR2v8AFD0WUZCnV2C7s70VJVDo
XL7kS25UMuiSOTdg6JKu1p9HnF4aPR1fdN7eZ1zD3D026/M3OVCudPekKLRznNfTi2fVyOsslFZN
S1H4L6c7zQcfXg8j0rhmrH5D/fRpHDv9pCezDZ9tgNZwhX6eeYWg3XXpkNfDvnxxFcAnfIM1vX+w
c1XRsfrLgxvUIQ+UtCkj4Y67ZuiC0ccuoIIBruVRD1ZiaUYpcksqThFOYcVbUhExjhUckgl9dGBl
6RG4Q7LGoim6tRXufxlRVLN9N+J8fJkEgjQ7yYXSFOf5f/5ruPrf/xqGqnpIs5OtsVzL0Ph7/P2v
kSYGaRdwF1dpAs5nsoL6IXXrmoKh1uxw2y33EpMD/hHabdnEawgdOVhbHfBr3WziHRVX9F3SariH
T9OvBww5crCiBe9dgNWIu6ThAEq5045TNDTRvm2q7+j27j5kPkq3ce+Udgy2oUp2GVEs6I2XNoUG
Klhz0NzXy5l06BX5AYm5uQMQoWvx1pPgOru0Wh3FgGNqGT5UZDaM6xYzRzFjLj42nErLuz7VjI8N
J3KBMaij+kqGyqTJbNh0hp1xJa9AOBXN+XLJNcYl09qzH6Qll+yKMT5IEz2/+B7FonXPKteVS4KV
NtYfI5f0dMVH441Nr84X6PTPf2pDNX77W2ue4/CVI01sWCDH1d++eYriGpiN5eEpKlXtakxd8vYN
7hB6igYwDgburg0n8Dx+QbpO2lOX2nBjnvUptu46s8Qwr8E/d4ukVb1f216kNDcewm5O1P01pm74
K4wxerlGXjp3IejvU61lA5n0xHuZvOQrNnnzuzFnL5goeZ8mRMoOhtL157kK7Eee9TzD3E59D9oW
bkDYfPFDKoUzGclrrHR8hB8ajDvnYX5Hbq4dpujd9m1vm9Vdfqf7I07j3O9QbKwaSiEkP5OflgSN
vfGsQXmYkzxFlB5pD9NLn5FGDa4MyHD3clBr0g1hnjSIk84uHFroWxKT3lGPukPXGcG27vt2sT1k
XliQjcDX7naN5ePCvOx1/RwMY79LhiTi7Z+ice3rLXkobn346ajhyEEnp9DYbGulNTvDeGtb4/VF
8NpCOg9/ZZ7e60VGlzJzwyJif7mIVaCBAQQhXi+cVlV1JgeW4SYYayQHcTrg8a5RRoq18i5L8SUa
Er3E9qQq78ol1sJG5zXn2j/CNopP62jpMdv4zXc6YCEyd5kh06QJI/deGQDySWi9iJxqhXPW+taA
qGJwYYnJVTzdeC3s6Gj1cXzdzwAWxp8H3S6QNEBRHiwxZfTfOqQZBi0smgpYsTRlxmWcaSvGOUO3
9rf4pdmhdOZ4uJn9p+mDPcEaywBAygSn0+ddGCJZe6F5qbWzc5Uwuw6Qo6VQLgSxhTa2dPhLxyW0
ksqs28xlC6l+VYps/NZFlbVpmnK818zUvK0rt99Kx5zNd4jT558ca67OcZsm6MmV2TeEM6Ufg/hu
o5XGSUV05I4kZHvnjA4HwO97E1T+1lqaLoAIExF6StoqwImDFYAs38kctcrvDbyyz6br6tpGhlsR
O3JQTsvlJLD2+VVtn027fVgHyTXwIsgPsDndjYzu4W+f2BiT/SejGz+X/cnRMd4rO/2mIceMkr9r
PiYGAkJatDZisva3RpeepatbBtk9Xz4KfRnuZzQlZrL/orQIG1ma0mEuis54aaSkthknMZ3sBy72
Q75eTy5aagHLtAWys/x0GTvEINWC9rE2ZgsksjHflgHCUzYQkImsZajoqDl0UO3wm52xsI0r4773
VeNezqrMnDe27k7HCFk6GygI3Z5aHJrJMW/WmKPE7U3KAl4619jQUKCAdAtsSH6AdDXWqEMixv1B
mr/8lJTkyJjUV+PygyWezQO80X7xZfMA7CzxspjIB/bh9zUGvPP2n18Ruuv99orQVdf18GtzLI9T
01qWC78sznje6w5JLOOI8ceC+EptLT2MjdmVn/1zPFbDFTJc/oOpIEbaDlX2bqrqscLa6HNt8iqp
ivnXEaR6xs9lholZXmsezwMK6FU/osHuNnCBF1beHLbdVnpFdFp65w6msJWrxi+DPQdFX75aD+6s
tIcmGiLeRC4U8GQql2esi35MNeqP8XIYDQBRMV7dJ4mFUf0aDbV+Pbr2Hwl0ziskjfXH9aAqRxzY
4ztpyXA5k+toSUsHIxDcsR9Y5ZbX2qL1bnhhV2/mGK3oStGWdyKq782kElxPl3aQwqD5jz2oNHqz
/uuAZbxceV4uL5OkKWcSk2bH2nPv+wGWNT9/AkoZvGd/+WH/r2tZ+vBICUE9Xq63frplwq8f/vJ7
FGHenFpDu758rHXKZYh8rjSLz3oGxC/2bP+WbZKxGTUn++LiRbeFbTNcg0h0XicPJDkLe9RlpvGg
LdQUUVn6RXtpVV3iCYdC8LLFuxyQ9TO2k+VW7PkhskjH5RKjhzrF4bceq2/w3+wCZ9vB73+we+Md
VQv/POklrm+QYGqMsnR16yiLC9xspuSjsnaD7F9ftO5nciLlaYrV8YBiFcJd/Y+kU5w17A5JvrMr
2z9m2mD0mzlLcPINR8W7iYaqOPQL+UOa8RKTs3WkXZb+TatRL+zs2ryWN0vjVIjLh9pxfc8I39jq
dGDkka7/8Cd1/OhZXjQyJrKMZlt3FpJ9rLuORuvgt2rE6ZvtOsduKsxvtue4W2wPg1usdIOHKiYr
XOJC+s2HZTqgfvPcWiOWCFjl7SXOtzTohvqbhQnWPqxy65waZvKSKBl+iXOwn2vKQ2yDF2J6glWe
GnQNGA2k0tagyzfrukfzRmI4q5t3reGzdZoi1dvwKGxgZxKU7ir2wJh4wPI35vrPGHXJsawV/9o1
mvgqqQpyE71aU+nL6wMQ0+SRB365A/fRfCq6zMAeQk++2ln1CmYJs48x3WHzN16PIf6onaJod3au
Uy8fC5ZynqrfrbGMLekmGvpzzNP/uu2qj456OTNzTOQhN3L3yTgJyjwqSe9BhOtI1YXBXRzfiENt
gJK46lvhnR7DdQMzqxykCYwRilJdRMeZ5/WdONeGvKnPfhz0yvOamNc8swXS0zwIWHJMlHqXxHlz
bTDlZYkLcknicVM8/POjXnO9ZWv3y0acNJhmqw6gPs1iM2DZv2391KFI2aT3+mHsKBT7wP3OWtsE
VIRAFNkUrb8hZLVr+jj9YVvxj8Rsu0+xGcLKrjIE+YpUu3VBy+8Udxo+z2l+xxvx+zyzHEFPsN1N
lHPe8OWI9qirZidpmg77qJDiBnlPeo3Q3OU4/z2X2qA9mSDqJRw2ZnVjDraJjB1/1XLM5nMzfQ20
zv6kuWP/0EUGYt1q+Ybxqn82BmQi4iXjGyolbkupmpykt+yjN1157hCMexYXRE25b8chfJJIW5Wo
Fo/c2QjI5QVllLVTHavsFAZgvD09TQCT/nUYy/Gt4ot9dBNUDYLSjddOA+02vjs/29It03AdQbjW
CJx9ZRXWxtS8+S73GnPbuGHxaZiybJvNlvtKTkFHOzmdMSEBF1JiufNVaYd3FSDhH0WmPneYqX7n
wXEdqn70J+i1g66OMXoIDmA41mXxJgaQN6rZa6um9Qa/juHNRYIOSmoHJ79QnhC0OksYS4UQ8LLy
qlrNTd/3Q3G07BmVAz/Tzkssn3sSoToCUBsrKRJ2O0el1Px39MvJv6Zz/AixzDvFKDifVJdUkVsZ
KroWHdLgGnLg2X8b6o5ZvLE1E5z7Mh52wm/jnRC6vFxah0x00sP249J/G4qakfUSdO57NNfqTZh1
014F4PZJyY0/C6+yf1jDK44X+feiI2MXp2r6DGWq35Rz9GkMDbJfju6dWQomL4WFKmM0G8DNzDR9
6fGiuQMxfq+amHBhFxqeGiUoH0rgdFsd5N2xGTtIEcpws6SurqXlaOFkbcqyv7Gz1jhS2/ySpor6
Cjj1m4Uz9w8bqy+3Ds33vC7YaNdd9GzGlXvo1My5CgvcwCwbaFK+TML26puzTAJauCnH4WPSEPT2
Lm3RExaQQoIsJjLw+e3aglV39sIZr9UF+PD3EXqCsVWkVA+ToWgsTvvbFXz3s7li88K2hKkCzldF
2Bv8eakr/V0RaeWjSTFKO3ZKn8EHqhy+G6p97yMde9072Y2EUqOvKUGkzbQHI+Jto06xyXJwkMG5
wx2aZikimUPaOJtBqYMrvYNBDeH7UTa4g1tcqVZA8WQJKQoE8ZCHz2XzawbouDUuJeHLJG3yzH0d
dMZOYmqb7pLRQMK96W5V07fu9eUgZ5Xe2nz3GmNLnko7jRoMCXkSRG3AJnp0cIAu6/DZ1cPq0YhQ
x1yeFXJI7VTbeR4ZVpkQuFX56CNecxkh18iKwtr3GWw2T3tx0a67qkYbyxtptm1234/NfcMt2m29
cN9VVvIifaadfOrQlrmTllMjnY8T2Ln1teqhi0t/rwaVtsuHFmVcdIZ4UZBpP6/tNv9izYn7MJlK
DK7HnK/j3vqy9l3mSm+KUcDTZb7EAGhN9+j7bFRIPNPEmngo+MgxPOOnNomqY4uJ29U8G4sLD7Xp
HKvSt7myXuUGRUl9q/6clBlq9eSnoO/RBLuv9Cy7s0sFdW7ffJJD5sbFblZyludWV99pXZq8hi5b
MiwInpuxCl/BXndT8pqFivo8aO2WDWLymgdT+zhjficTVHAC9zbvCQh8CAwjooXXfYmk4IzIkTRL
cs3XdZl8l9a4jBisIkOFpAquY4u6GV7Kh9YFZTqiGv9I1jHeYqjovFvxWZ5dY47qulFb/VM+68pR
htqdHa5Di6J037351LUw6E3feW4WqUJY+yHUeLc7CksrB3oECF/rVtF56b00M7STfh28zEVf6jZl
r35d92zYM+omXwzDT7Y8gvF8i8r6mT3zg8QVbRz2tZtDxwar+wXjVvRS471aFEhyoja1raaw/jYW
ygljbv3PCltA3CCsb01SKZt8rJyn0aungzXG+rWzAMW6Ef+/KEhPkW+lJ9luma7f76jWZCfZjEEw
GnZjPX30ptSidzklAVjlerKbcnwbYdcan8Y8S07K2P/a9JZmrbr6p8JqP3ovTZlb4ivzXJS8HIfQ
ZdWTUTGxQxiCGFN8ifrqGFTD9B18+o/JT50X3wvtQ1QUFA7qGmxLR4UzQyzhj3j4ISP1FFnJuaBe
kKNMdPQaVv+1WVZXJO2wFO+idlsuTYkF4HHXs3+OlZTF54AtK6sMG/91ELgqerHBcV5OXcuutkM+
Yi3fjCEF1DS6lTM5ZMB29s7U6jt1WGQgdBQt1Lz4PFSYJOIV2u/bUis+O2BNNnFFCTjL6ujVMNAY
XoYF6KJdpU3vbvsp+cLOpVWeh6rUDhba8mxfrPFrG/1fys5ruW1lS8NPhCrkcAuCWaJIyZIl36Ac
ERs5P/18aPlY3ntOTdXcdKETSFEkunutP5BtUMAEXfRKLVH8oUMKfavgINGqU353QAGofSn2LTs+
ZsgOzyKms5jiFhOAf4RAemRz5l5kLYRrdAijId3IqiyUtnth6/gy85j3m1j8kpLIPCDNi+QWymJ0
Y0DlfXL8aG+T7Fo6IChUxVS2iuron1CqKv1ctQk7BrNWhj8tKxR+MpjuJ1UZpq2R7ExR2ldv8Eyk
kGLlFT+eR60fnV/e9KPGWu2Hbbu53/BZPSuTg8OZSwy4NKzpqGNjB92wP1miEPdJFLvsScXyCjfu
7h1tP1agy8rsMw5V9UZL7JMRV4hIlFXxfRnKQzeDymEFu6/MEZSLmY3XucrDL4OmqX6Ine5ziQNy
MLMfuYoJhoPe6Z9b9HyusmiGGk+IvG42H23yasFQYRHAmT/aJ6vXtgVw1aD+M1/2mskZh5nxAZPr
1PNhT3grj9xnt69vNKVCkcjz8m9CHY0zWqDLY5hAC1dMIm6GvTzKJnVC+dvSo2Enq7KjTnS/x8vv
qq3DmrS1D5ZJ0KQ14gG5YJ5DogdyWKXqVeV8dvZC4JYpkLVv8afYKoZvyZRYgWK4zjme6uo6mqjJ
jlC4vqmjfT+Ftnpq8rbemWmIR43UFn2/hN+WHpoZqax/mbJIe5YPxdL3bilj+i5DauRRdoiU4twj
A7ktgOLdK3HtbOYcLYYlq9ZU0Z866FNgQw6Y/xqIhy88chR9aaef0VbGnjT3HgtvVp9a7B1Y+9LP
qGVG986AhZGsOplGvrbN220xF9lnfMVJwkPnxR2LwbphfMEwc3iQnY5FjnxS2N2k8a2A4eWrGKE+
F606wQNWymvG5mw/Tzr+rYWWnxDjUA/5UOF8kdrWVlPn7lEssYo7o5g+DypIVXVuq++KWRzSySEg
neekiKpxlVoUD/qsVV9tkU/+FCfmc9IqZTCWg3NdLA/mwDiqd8uCCu8YufGR/1x/n5Zs4qHC27c0
tp3NZHjHuq9b5NHj9i4SKsmS9eqjcEKn3qHZWPutN+Auh8FbR3YnLYKB85a6H9jvvterXi2BMK6D
ZGOdl0XQrI2cGLq7tsk/RWrFZxOqzqMae/bjgLhZIkYOMqT7HxfHGM6Zlf2SNVl0bWPB0gL4KMen
RdJdQiN/H68opfM4YqwKzW5K9pC20aJwq+nUpvUcqLVangrVHF6t9pCtnLDW0sujN3XFdpDMsTL5
igRlcXNSUW66yZp3IX5MPmeH8k2b2O/1NszACdbla4Jz1dq8IISPXyw6Ze9VtfsVDeFwHRbF4KnU
/CDGVb3ZvSC72abDMera8m2wtoCy1dfCaJCvhoUUyOYm7IRvDo5G3l6db2U2vma9inv45I53LgLZ
2yUetIPgKP4ahnjhkIR/5ueFYWdGDNiuF+t1dFwR6A4SvAgs2K8zog1uVL7Wg1qeXYhsCJTR3IYw
l3oTxkqSQS+aCiXfhphsvEws9i8V+mI3e6lxIaeJ0Hp6p3O28mXVXcL0UMRl9D4haROU31n6D7JX
jrPJDu2JWXVgtJfXJI6nczrpfL/WIqsLv4j68kray7nZPaaRMfrqHwOqBlSSU8Ee/GgLiWHuZncQ
QZ6RxdpocI8Q8gSFKO8iB8Ju/1Wi/HiSNdkem01Q6Pi1daaZB0Zsj0UQRuUI781G6h4us7ad83z0
TVufCqynwuFOK4g67FBRPmjWMuFORduihbPyfinnhClEKdkj7yavRkCnqeAEk7hTf40E9ORZiccv
hiUIQtdFfIlGLbwWmolz8NrhJHzJHE2B1NHGw42o0i8DSa4vrqj6jR4q2X3jVsqtSfRv7zdaJXRV
8YRLZx67y2UoIDY4KV4HYpnIDYG40315mVbdywoQPv7VFinCOuluhFoMc9GrmewAD+g4sBzdDOS0
yBjcndfAbZQSqBrGblor4gepn/qnSbWc6MFqq/Ym21Wip3KUbFqsViO9DtEJ8ZuS7Xir+Xq7wIdw
8+qpUa38bOgINruOlgJsssoXTbFQf5SDHYLJsPi7jRP3WYXUrI5UpRiusldUToRGYp1tY6Mrn0Sc
5o+m+fg+FLz8t2QeP6NNWL2/sjCa/mIm2FCsLyzv0JTV7zfzfkMtEe9vRlZlUabNX2+oyaP2ACED
I+/1JeWd/vmmeqe/i7rofom97IoUfX5NVZPNA+EssN/QmP60961GIlqE1e6jwyWZfklKkn/rMNme
52oKX95d8SQ8Emtdx6oBDjKHGKqgc8Q9Ue/HErYSwImGbSfxoOQge2GahQ9Yz0JX785lMTYn8rhY
VuFFurXQFjOPom6mbZzGRIDBsgZhGSc7qYUmi4nsWVBjh/FXW+5p+AfgF7orYxtIISYajTk1u85o
2he7059qJ0p+mIkGzjcpiK7g5iHY7pw8N02ugKXZV68jRv6gqlS/ay0RaUvv+gdPJ8hBOjfZJbau
vJSpcW3SEWF6y/1sEZV8HrD+2dmiaXZ6YlxrpJIhwVb4Z+PH81ok1hUV2vBnYzQ7peimr6MNf05n
S3HT8jrcz7mYj3JSGmK6nevL8pozSboVD121g701/zVJGEm4H9dJBZpaD2OiQh1fJ/15JWdGNSDo
ZjN/QwJK2+pKhhafzm+9hj6Dm0Umvo8R8p7/54iZEUiS/fd7wA/PvyPh+34P+OfBYkf5fVi/Tbki
rrLQYXlfa4jCQQlNeSu0zHVZM/r4gWHp0rPfl+NELLyNg8BUlpK57Sc3MMsuf1FykfiFomk/0/wk
CtP4ZWnu584qw8/WoqL3YoJU1gDpHTSlHo5ytvNntrfOVtVc/zPbc6HTzYQ9ePzhu9zbji95s0WV
gN1ejPyqRdZykR0yjF1NKt9ZXE0klE7pU2sbO6RgO0mB0x/bBEXNTN/FVpsdVK3L3lz3WR5ZmokN
TFmsNJHZyd7sv5v/MVqeY+TodNRsf2zrtz7qLPPI87S469bCLFehUs9hT9qWK83b48AU8fhgf5fl
j1raGnuyH9a+Xk+oi1Z+d1Se4IM56M+ISv5V06ll8AHBkHHSXUfKWtz00/dCefI4ioAb0apnD9Wh
hTPE5yjKdMzc5vK92o95tiVZMB1kLzpS5MtHkEdoNj/pfbEfdM/+nBjafEKMjZx3nhK3nGxtM67v
VxL4JXdfFmqXdIdOM5Dx01bx98qwydCt9Q+mv14VLRo97F6tqE8JH+YWAS4vheheorRvmU+yyZ7n
0m9KUZ0BG1hPqhgwHPjnBNiPwSid6q24QTKvzYK6RPbdjNXlLgrjASY3cqXye92Jp9HIra+AZ5eg
wx4XLaF2uPAFYMWIxRsOXyt8G0IeYQtog4Y37WTIUkdn4YYLk5/OFSvmR6+r6snWhvy110j/cJLq
p33fGdVr3Y+fgLU1t0moys11wutkVtUrmGOSYIpibeUoneORP8C6u7RmBk8QLYnzOBuB7LQLSzmq
jgvaab1jliskAEj0nGWvc/O42anW1uFECU8VOdL3ombzVPgfda20f/c0MMd9eJ5iy+HfOX3MK9rY
JSI0XfQCwVGUle0jCuHN48AJ6OaJxxDdn0fZksMmOhROmW5kVXYscYQwQJHoB9kmi6LcQcbHmCaD
fy7cft6Moi6jzYLK6RFDlMoHVZ7cZDG6iLWMRf2QulEVESVqxwddZ/Mlq6hRlzugf+VGNVsrMBIL
rRI9MSc/rbzuXhZ1WfT3y5qEBKv1QzaF1dLd/zXOCdPkXNYArdexckhOLOeYQo5OS809cVJcUInO
QvckC/fP1b975PDYnvMNKqMIZ60DZZu8eh89J72xj1D3NaIyOUOJS87y6r9V/19tXjogTeFYafBx
PxjiUE0hFihiHu9lQUhivC9XiHkFppLnrLv96PT+DJNts4rNaA6YRY6XM2HXID8tL9WxTu8EwoBy
rJw6WtEffD05dWM7GY0GUNhU7yJjCQOgKhhnJ9C+7DZRe99JBkT8FF3jWg4gPhi9DzBrUtO/Ba2K
sLvnYCMeE1XJbmb7GKEiniHlp4pjqNqqr5uomqes+xUmgPtkbo2t2zvxK2LV5KobD2VsAqmfMbFt
+WG+NpGW3pX6GqyMq+R1KMEGqgA0jrIa9tNdrqAx0QMJvY2Z9mSJTry0Jsi/CYhoQV7GbgBayaqF
Ba7th73yihqndpRtzuiOD3DFGGxUR4U0x1nWZDuEM3Ex8AGVtpdJUsfnZUIsW1b7xnWDSnWtAxtV
gxSk+skDknwt8TgoHTXQ5ty99EOJlCbGRyECE+1jg2MJ4SGoNUGC+Ku+KuT+RYoStqGeb1kzfO4H
xYJFOkaPixpCBeiAxbvRY5Hk0SP2njES4OKH7B/XQXWf5bvBhVUtR8iOOL142q1KnWciltXV1cfo
pZyeJGdFx2r30qplTnSXhOasduVhxhZnK6veGogAB2G9E1zWWzi2CrcA4s8W78UyMHtTe1Wy6X33
hN4DsMp5+Dq1Rr2xkqW8hVOkkGbvpmOiG8lD9mcSXtbvk0qwGXKSQVinYOe1LgByxRCoG+peLG6y
ZuRgcDpIauRDWVMsF3qtauYgC9cJsq1okr8mzGCLO9wPs/veFM9dlH4Xq/xgk4XDxgYZeR+ZvXUj
lPWjqvX5C9LX2IgqqG8Mrane+tj4KcfrndZsIoP01oLT5q12MT+XHbGKiWc1tdO9llTVaqIWw48J
zfu4cL2dJu3F1qKYIkSKe/KMq7PYR7ustlY5DohkFF2AFxmG2/8ck4DQRRtqhNVtCxclX+4ncKg8
/qaKTa72bV66F3UyxWs/2mvciJ1yraFo7g6jehSJIi6RE3PI09LwWfRQJ93FbX92Khtk0/z1z9lO
Y8bvs2Pb/Hv20EWNz6ljDmQQBpuh8pLgXnGBVadvFMwig6EfIJbLcEzdxfYWIM/3Dh3CzVyHzgPy
OdC0BXRvNkyk1I2YdVpvq0/eZF1mzPVAdRGOXZq7PPa0t2aduHQLiUDH+T0x7ufh6qUcWyfXK88l
PtKbRrLZ4znmnSC1MxKCPr7v/SSbYm3r17b3/SGf8HtVduI37B0jMx23drEFjuxcbbsBVpHi/flR
690AWLl7zSbR3tB0a2+0zEb/uR2T6gEobvrA2UL4RtTMr4TmUDSxRw56a7UPMR0k8v4kh4UlWcPS
NBEixk1kEyGIKSFqluCzjY15vJNpEOOfVdmLP9J4N2VFtNWNnhVAmC+zWmXP5HvZWYIWP2RFGn+q
CuO7tBAX0/Ji1PrvAbpiQ95LjK1iRe2tJpd1nbsnu0GR/aNliJ/e5TxkPzXZ1Wp9uDfGWfHdxGG4
TWAoGeLikK+fhKUOv9uqpCoOshr+GSfb9EQlelVfEOJ2H5M+P40VyW9ZwyRHOTRTwhLYIbe+sUb3
bQmFuJO9utNWyGTphHPtYYYzw855UGftKKtyIy2rsUPvR1X2FvbuHfNiGPrVinVw/LzM2WlANq9Y
ftkkr2KvUc4i6g5EartVnqXmUZ3Gh4pF5pDY4fTJ08ovfRwjqZi7b0XnLZ/kAHWMExRkYIFwzHsf
kGvhW+2OvwfIO8SjnvmrC+Hd/x41KXV84NT5+zYOr2Ogzvr9z20+Bsg30ormi26I6omTlb1rWsVq
iNUu4RlvBk5mugVew2b7dZaN2aTvqsKqj/9ql52y7X2arIeuvl8KFFL3vdC0myYAl0O0Vnxjap23
yoPaJXScZb0BIzC2lq8jIfn/GyCkq577L6qO6Xie5sDQMSxIIqqtu/9Eg4LbKmxbq6wja91yiDFn
WDaeJopTy+ljfr/M+TeQM1lbCZwOxwpWjab30c7E3GGrTbX3qY3DNTeygBBQbZPgHm1xV5R37VQV
Phkp75PAHZGIoXXqHSwxNsIH2+V+kiOTJTk7Gsam+jqw7dwCpQ1om7ITcT2LzJRrHmSV3ImyJSil
bOXgZMLaxY3cNwdN3w20BvuTZc8cXTqi7LJqWKS94Dzt6qEhxbiO0HizXRnn2GBTS4rsBY+o8iJr
2KPHm0Q301Pfz3ASCZWfzMibjhOBrSBGTvfQj6CUvLSsAz4itDQ6NIlEw7pdLqn33qtHng3rr6+O
cvBSGRvNxXStRK/s2HdL9zwguh7YSSVIOFP1VKyxeV85JF7RPYPPiHbx2CNMvfbqeR/uSjHWnHuo
KoYS7qcom4JUUxMYeWhmEvVL7521YK+c3i+26p1mrw9kDZm03+1y2Ecbh0NgfhnHCdcpf/alWt7L
wk7K6v3qo03T9OuUOM7ho4mAEx5mayHbkIqE08MziADGPzpkrzKHCcoWSXMijGEd39tCxEe9CHjr
YmVPCRzv+yKPQkDfMIl3Rgo0Xjb+1fNRHyHKe44dwWZj3kfxfgdDrOLPZn/VJv1371K6yBlFuI7o
i1AfZ3SUarN8lJWMh91+js15I6vqOiC36+8a5h9n2STzbqWV3azVBkU2FShVBJAkSbqvbV0Xx9dy
qIKKLxjRzgcbusRdFI/jI+EoQPECPomsyiIzddBFjZMcUQ8dH22bA50QOCqvE2SBrBayS6zl6D/R
BvlnfEyS6qc1LTiIr006ttCXGtdEWZP3mRB+2DpOWm5lG+IyhIgry9uJcrl3EDi6F0nVP8aN1dwh
HvEsa5WrAvPCHht+LMJcsk0WiEUdB2QALrLWQc49e1nzTY6XTdiZgNtvnBcjG0kaqW77ZTB/KGNv
vE5KtOD5B+BWwK7m267Dc65d9Tl3JiOYND0Oeld8sZpSOeElW+ydMps2hegrBOjifqMt2jUZ2Sko
xkK0rGvUt0FL7jVXeE8Jnle4+yxfwYC3+wYGHC8yLluUTIbDNLUxwg0F9o9TdyKGgPPNlB7UIrLv
IytM9xObajyWBufSeMZz2aDF4HYcMTzehKe1+bHFu2rrjTAGx0bsa9ts75TiHtcSsR63vAHTA413
NNoHLU93mVFlh7S2UmDkOWoc0exX8wINpYjtmxriem2oynQq4oSMpKu91M7UfUWimedLZaqXSqkt
QDUR+yC3ivam02jbbsrNB1C5m2rWo0dZIJKgHhdADtz8P20gLbNtU1kNEMz/tI0ezvKxkodHnNzj
97lRaxBiyPOrHKYCZbsju/3wMUmtlZFnT9ijg/yfSRnky42mOelets2ojt2FsXceTDAavtHO9YmU
KOY3sl6uyAtZl4WtAJWNZly3UZTL/fdSxyzupCEBccqUQVO3sq4PZnWSV1DOGbqs/a2cJVt/T1Wr
yQ8F+R+5EslFKkpDtOXXQrZ9VD/a/jUulWuZ7H6//Oj/uAU/Vuf3gvd+KcSAMB2EGtxTT1Pb/S6S
CAuObC1Sx4pzX9Zlt2yUVx9tHx1Z0iBe9NH971t8zP49Er3zfQ2zbxPWiT9GlntTkA99SvLhiErE
D+CDy4M64A9jDpEetIB8gKeL8GnJReUrRHF+WubPKpoAPYzYzPIUj288B81D5bUVTLDYvA2jwA0z
6bIfhXtIDS39WYtpQOsqFE9KV7X7UsvNo6HkOgRNtPpcgL5f09kJFhX7NMsDoh4haBBYaEOejaXK
n3EXOlq4S7zF+ZDs3KgB9TdiocYE8sVRGj1rPb/Mvk2/deQBn/VBbB1TGKQ78+4tW7Lt1JvK89gu
9SFRLL+bnPFs48NyRoQ/PzfmVhfdfPTyYk25EvEgUFkEht14B0svjsmSGsc+QugBDFl9rmzjdQU9
yAd7usYdXQ6CQfjM6jnvhd2hnKZoyVvakLDjA31Mk+oQozx2IWyKCYqZ48i0zPuiGtO9K5ZgVrp2
W4s1MV51iBsBLtsbUaSSAAMxzfcmO84KgjwOtFhEDdwcL/T0UWm0/mDO7HDClEA/GGz7G2L7h7Qk
GR9P8XjXZ0AxWVc2QsESTJudn0uU3kxPMckhpBtzzJ5zBCu+csTappHb+oSl80tZReMlRFZyg3ae
8rV0lXOY9MWLjbbwoUDHb784HOEHgGxeQ17dTfrvFZgEf3Kb4QZV0z3mczrt0lBTXkAcXMD/13eQ
sotAhIW5wbGkOQOAz1/VectTUNssgi8MunFeYMUQfGu93Lf1VJxzl2S2U5cPnBWxYu6ifNPqhhlo
pJIeBs30ggkNUs+ugrG1jX2fmN7F1tVXcH9oUHRIKtaYlRxT0mWbONJ/OPaUnRAYg4JmPrk8xpys
LE5DCp5aqdQVUxdVx9IwXLRAk5oQU6UebEWczLHWNq1d+V6Sd4GnF3VQIpl8cewkP9ls6KB9+EpX
+55qgxub3PBzXyP62QnPeUqPCftKZMKI8zcemxNLEO5NgH6qrrGf0/nZ6OviqThaY3IbOhuDbWRt
8BYAnxMTd9rZWcNWflHcbSPYhc36AwbFyik0WrI7YgLatxL/BOJJqZcS/lSbuz6dbrqdwqS+Kbhi
+bOYEx73WX8HgSUK02P4s09nbdfiJnqSRe01eTBjnzeXbuojjtOd6gqN91p4yHcV2cFSzF1j5rq9
tbO631SD/aYywNGxAhrjJ3ZC3a7Wp/IkC91LqvcrWVUquzx5ayGrEQ63PMb/jP5Xd06Ejpz/6Buc
KU/N6hPI0W4u3uttUX6LrW9ObfE9iJ0N/nT6qRS5flrM2OKIzv42h2bYVaEPYPkLblJYvfMUARSM
hTBkIm/ZyEtQz8+2Hle7uJqM05jaxsmZoWlCGpnAvx3DLPH8Mh6IkIwYgKVC2ScWKXbfc7lD2VSb
NO1Z9RswxLWLEDUOHLODbI6HLPSGZzxAIx7vRkqaehI3e1T5fqu+qs/ZsWnsQttMuXhxhIOl2foO
YKXZnlod5+65rorp5EXjdFLWwlODvI7RXSyH4hSuhVxr5BUqODEkHkKYvh0pWjCOqJ+p6difCAJh
ArdeDdbwvWrKTzhw2H6tZnwC9brEEpWz9jMrAsZxDV/zMdwtSXZBulw5Nav5oyzCBFkRJTcJ+2eo
+7Xz0Ur4w+T/TzPrFws077YjzHIa56U4sQHqlXw4tXphHk0LgIetCc5oDtm8weiLran2qKEgK3oq
PfHFKFtrW6jpTDKj7HBRqYuXSPOaE79SeHZ8sOaknO0UI89+hi7kOXv5h8Uok22KSoD/SPTllNTd
crI6FKMIn6Md5lYn4hX1ib28u3fShA1JoZ6y1UdONFX//jH9vhEfk7zKi3p4v8rQez52Bue+EBkP
4Pi62ESlC4ZUbZZda1s3oxRo5kUeIvpK3J5k4ap1e+ozqFlYdoCthKThV2XpQ0xvTyIJv+D2dGtq
8IBVVHebVNcCUGhnt+l9NXTPmjWdokQ8pjUoNAMcyHGImlNdEJbXHOutsZXwPp2GZdOlxa1MxYSr
ifYN1XjEztvxLEjXogYfIYtpFy5sD8RlbSAJmdo91lkbBbbNjqip8naXICu9gadL5rU2EdMCNwl4
8WXWQ7FD4iUNEAdotpGFJ4WSjBEnP1jCSsUPzsx3Reh+zRQC4JbdPc1lNQVTFblM8cJNo+uxby9d
vos52UPgGp9ih+zqNA+g0NcA2JpczSwbw3QHcSlwdfigOitvP3X8edWH6Cx9q2GdsEMuB7QVx6qA
HxVcQLexDmCR1V3rdWwOLLfZxl7MIiFugD7xyFRH2NHRZB0gID14UaA0VQS7hd+EFhbTHr0hg5ee
dFTj+HvSeCHeOWl+xBMf42Cdv7JnL0OUSYTXPIuQZ809ZR8l+XVKre7g2t2dHSr2OYurY8qadUrC
ZN+LtOOjHBxkDrBQzbES87HjEttmKZctNBG8zpTokiWi2mRNo255ttpbbKmBeTn5C76Q6tZOIRel
So2r0YSiQRLn29HTMaxHcnGbudGLMGHPjSR+IqebLix2D/yGmnMRYz3tDHfrsupDun9TUcILElI6
m8I1wI6w6w5c1SFbqWlfBheqfNc18Qng9sZq7Blb5BaNmiHJtk7f9YEX1ZcmTo5FbIAQ8MwHDGIh
C5WeCcsm1zduC5S8z9s9v0/0idvyppcVDIWm3fLPWg62K6x9bg/badRbWDBm45NE4kst7LMVJ/xf
lTR9XAy+crpxXAge7jhMXNbd/12boJ2Wz1N51IyBo8GgkqtkN54tM9D9noWezMZmrJA2tFDLOudq
8iudewFWf1VOGlCoJi6LqaCJs5qKfBBQXTxPMxY/b3yIstnxLWVBKQL0+13eX9sFay+14u/v5uyH
VdXFVnMV416xcP0lAvPLM1O0s/LmmcPUeWl1tLstSMujqz6kKWIJlbfsdcW7N/O43GRa550sDch7
paEjk6XuLkPV/NJ591OkRehIx8mTU0whx5/cOrjK4ATEkCwoP901NV00/Tif6bbnnbQEtfN4DWR7
YXgPpRojDkJkl7pulIfFwi8LaK9e1vNJyftlD7n6S1lquu+yLb6O43OZ53g5jLhNs+HTtuyjxk3T
WHd2HlsHBO1RedWa79PMdgUxjvDManRJc6s+zNMDsnmWb0HV3jeWk57tXCU9Ht873tAGBZnhZqjc
h3jCdcJounTfjSCSDGLwfhpmzn29qDz1l96GYW1q2HyxoxoH4QaRJ/RN1xuVrwGA202V56OR5jzC
ONJAyZfB4AlnXbgtSPxOvakH/JeiGiNLQltI3ILZg3iF3GhvrW8qvcRDcSXhgs5gFLZIkqD4mnl8
T4RNalLJkohUn2Nv++WEVhp/PsTipXbjjbLAz0cosvB1l7CcZg7BUnkvc6azRCMAt4+Waoc95hcd
ulcQLqRrEw1UaFkl+UM5gTUED72J1Knj9Qpg/oVVbcYYOALSn9lmJHSzmUdnOo1Cu+pR3+wEy/OD
8ApYFRaMIRaB+BpF5TOmlnfI3V16wssXlGNnzMVI9FXjLnQH72Zawz6fWX9qURtbW1WREq0T8TAr
s+F7U7/+PWxFi9qed41aPgH8b7euUfdBqfRfs0J0O9utcHwSIC6MCG+/LEYizjAnUIGcnPhHcNgP
F3UEq1SieVclIzRxuIaZ+7yUpvLJS5UrOOmzjqr8PaGPYaerKQcgux0vWtzt3KzSzvFa67tkvNjC
GC+qElknGxcW+M6MSGLQzjwhNjmMz0UoEJQ8/ZLEi34RsNeCFrmhjazy0D5Nc9piOtJO4NaX+jUy
wVd3Vd2+VtU4+r3R968TTH7fs43hlZjuAHAyml4j1mwfHiNsSE4kfoIQzKtWzD1wB5Kb3pL1AFoH
47XtbcjafKFfTUzpkAxpnFfgUq2PgKD7yvaD0w/M5mDqNATQTWIzFWj/V847fKOaTvuctgugV8OM
P682Ar4RiuGlimM0/9ETeG4SBWAn5qdNXz/bMIs3ndpZn+K+MJDaiKpPieCpPNvkzRwvLA5T26IA
hBbKIxQ4ToCmGYHAuIcZnKBYB0Lb0oCVLY2jP3j2WO8iHTYobEQMeZJmvvfSxNyneTfflU4zHkzs
oc9E2etj57TaqQeWj7In1sIu4AH4VW54UOYcfzw7zQ/zWBunDjDlVgh7U6eWc4RH6AT4LPCWYB+j
U9Lm2y5ROcYm/S2f1X0ZteIKQrs5dEjCrfwPC+2l4lOTYeqYLtXnErpzAEhI3ZQmvmOFebYT8w5n
MY1TkPZ9aI0XULu/Clsh8MLmX9XrY8b+ARCwCKYaNsXEQbyP+YEv8fi7GDLlVPBefGN2vYDM6Z3l
xdO+ceYXFAvHwArt9bk3mbtkROilykV95nTipwX0Cs3RpkOBwNhmQgfQdw192szY/m6c9SiRWsZ4
NEfxaHpvrqPqz4Uy/4wHTuYm39dYOfRKlD40ecFhwnNeQ+iJfmVZ/bMbwfyCFQ94qKl3aURIV2l0
YOeKwWG87S5DMrq7yCt037FnbFOJ3w76HdR6NIhWMYbUzV418ONB7Ymj5RFbNwYeqImI451AOhRJ
zuRxJt3ua3n8UjktxAPfGBfwNv2pShTtECvJjYUrGM102mgzKkG62vxCelmzmxJsSPeLgOzIat6B
clOTxLci0zqJRRu2S9EXeLA351h3sn0Zaq+0XmGNt0hndU+WotzlTr6zKvCTCpvA96zNuJ4a8/KZ
AABHSiQhCQi6hECLXTPkyV433/RSGDuej5/qoSg2ukjH+54vPGlHIwoQKt87fZOdhQFQdaxGWJL2
+Dzltb2PwrDDumb4orYlIQVTbBc75tk3hcN9QmjADlsU92C9bsnSvwmrgw9k9M9ROCcgPPx8gefX
N6g0KAkrk1JV27LTnG3usPDXPRoMMb4wEHb+h7Pz6nIb59L1L+JazOFWOUsVXC77hst228w589ef
B1C15e5vZs6cc9FsYgNQVckSAez9hjWEjvC1cTdVinlkofYe9jYIO3nmZS476roovMShN98KdtJ2
3P9QdCTINDdBmdJHSsd2XjL9++iQNKMWzo5z7L48OWHq/uXBSYsxMQDJCnEiDw5+oyUQnUY8vYfZ
e0LT0T60+vSznnJjmwziDYnc+jo5qP0tm4ikJ7q+18CL9M2Qz82hwasQ0Bxyt4PIFWRVM5AqIkWR
1cs2scf6quoqH/DI49xRThw58hJXcADV3Z6NcL+dZLfsqSE94dvaxIyXgfsL/NEnX0XP1IMZZdPW
dn4llV/v+06hblK7SxUaysHA2R53HqhpWqnaOwxyliXs9GWJtKsWxvbWmNYJRaxnNG8uKRqiy6jt
gHHlaNOOlB8/QV3FI6eHs5Qn66GFGq4kOQ9L0ELkb7ZKbjs/gpjaPxalLATFvLLnghy+j9NGhMyz
ShJqkTQG5/xyOJZhu+r67kZ5rVxgagkHVQNgahvdUzdnBvCQ0oRI1q7DYB8G6OQYKa6xU2JWyFAI
f8gsydYTmCBk1MLnImW9QtNMwRt48uwWCSLLQI+v9le+H752GeqzunNo+1771KWvKqgclBeC+tIV
w0+Tmu+2n6t4V6kh5TON9W0G2oS/2RqqprEsRmAOijJdfA+Jn7JuPkV+TWXO/+UPef6q+v03zncd
AuTNZgp8oWjNd7Esk4uNlcsek9xg6dn2GkmfL5zD0b7OunndOT6H3cb9iltoupsVvG2MuKd0ZPjz
IqucYIH1Dp+r+i0x7YDzU/OzHrCfcuL51SqTTZK/V0VofvOr9mzXFXYW6N5m0+cgy4oFmuNYW07F
M45Z3caJnGdjTD8XOS7wUfMlGbVPftf+zFP2qV3wTY2mX25U5+wovI7KQRBQl4vUo6uhfGRF+6bq
tqrdzd+qCF02H4NfPe1xQK0WRUsqRcm1aqNVRruOrRwefvRXi8sahauiPQ896pSZmsaABSu0PL1h
rUVNs1L0A3WELMGpObP8X43AZlkORAJkn9Vb35F545MbOZghp2BQUf2Fg8zuowey4c2Ow9na/6q2
g7EqrclddNn8NeWNwW6e80h3KyrD24xZGd780bRAzF0Kz15FHJzfnWbcW/bgL0yIc1v0jz8pbhZd
BY10G/sKS1Tr7UhHe1sW3m8KojaFagT73PeL56BOfqD3OC5cDa973VCO3x0eEGwfnOIQUOpbIM2P
nbLXp0t35AG/Y9ed7JPEvAwuO6+ClNqywLKSlEIOOFY1+EpgElEZZb6K0EHj8c+BKgJ/s5lJuaxU
3UTCrTDHi7wzWtKtDow0dSjglfh1D4Wnjp7wL98HTensbNtWlkVcKhej4E918JuxsKXhI5walyqa
rDNlqXzBBkl58yYAc1aazGK/pLwZswpdPbDTnW414U2JixiiaWgjU+yl2hVYdENexSOtHcRzvban
lp+EVXn7ApIALe+0O7WBT40nmVukLQqQSB82WFkCtL0Pz2rPU9ic0/TkxjYUHqisy8KZ/TOc/VVr
h2jeVkP8U4Uoxm49JPenIT2K01lkQiiscD8IJwpS5C8UPCdiayHBOnWQ1ccpgc0kGc2F51bHDmer
hUT2qDGJ6sdg2SubbCiXVoz9W0oiVxSGe6yHgjpbRWo4bLLR9662VnxcBh+9A1Arj7BuaJg+ziDH
2nmWju4fQ2sF4/t4graCYjq63J1OqZBMIQ9I+OjwHab3Bjl+SmvudarhJdYTshAiLEfZLlsI/NHu
o1yOWde5sdxn3erPMoyQ1MXxqPwlcOSwgqyfpNZMN6DvmibJkd0n506nVvHSAiUrO6VyjQyJEaSL
cBCSTfEaRqLvoeyHLNWWc5MXPftZYUp2RXGcNUTl3wTEQHR4DMgcNBZnjl1rtlyAVMzUHbfhqAUI
OYgpFFbxGUNkQk7Jy7lc2XFCIcmO39lVTS9lO9UHlbTLXdpV8881quZfnXBqNhU6w3vNCiY8Yvsz
n735WzipA2kh1TznWtNenXZwFrIDEsm7WzbnbgTQMXm4SqRNQn0SgPNW8eLPfe+F2zlWKRKNICb9
PMzfjKh+l+Z/cQSKbzb7L4XOVgsGcXdK/c88+ODjoCqwtO0ORmas9wnlgHaTpqZzkb1B0dVnK23O
ie53CWQiP9lqnoqzldBnMJH8v4Diee1Ve6UAz3yuBHKqQMJatiSvQLSmOtGfJQPh98gPjJW9Mt1k
WsWtcUVdGjUu4Wpxt7GYrRZ3uAyJrknX8t1HUPT/y/oiHu1oL/wEpQM5aF37eHcox8+s2ZJCf5Ed
8A8LcoywpY53w/JijqCD3w26q8F1TnedbM3Jl2FTG8cP2eC/m+hV47FjO5um3jmO6918HAo2hj5r
S0805QWaWnKYiuznIxREyPTCG1+ixGEqKLUwFmfftVOXGWDNv2eOjRou3Lyz9lTS/ZtK5v82u2Tq
8JcuN3Kc7EDZz+UsTBrmW2xAAinDbHxKskg/D3PfrjIyqCs9rOOrpmnxVd6NkYEUvjtVi391TPac
nxIr3cj4MCe9eR/ScAavcuBE8kXauu/Mhd/PiG6qQUR6jZd/XBRbbVcl/JFF140/pQJ9Ps7WunT7
BvlFIVc/6eOigoFzlr1V6C9tR+lfi7lRn9wuvkRiVEK+/xD0NcAYELuc4rxpXcDP31QD8vbS3KzN
SZ1GlsKeT3idYRSBY71pRWfZ5P056Z3aPcnWxPJoD29a2mtPFbARGWzaujjHDVoC0l+NA9GwN5ow
WHVjrL6FU96T5KPCZrr2D93DniRr+op/UPArCE1lr0k4ZeBnUAPXS8yyhtB4LwrwunKs6s5kk7rI
3cixlpF9TO2FKYqcytHyY2rfW/ep8Vhkr05r2ZSQHWdzH0vWBCJ8TRFSFI0rp9NesSZIrp47XgvR
8spIe52zNYrz0b2R5eonHlHpRXZxaZYI6NV7OVnvgFRNQ6uuZW+Uh8kBTqOyCDuYeAEpwqtjNJeh
GtL3LNNC4L+tyxciaE/AGev1NI/955JPmoukx1//HGq7+sfQXnWrfw0dpu6CBmuV7KKwBD7XBdUN
HJ0NXKj4SxWeLdY8BWvOwNN+6CCCdb8Qkwu+lD3yVzl7mpUcJCf7mEjf4LjaN8tM/5gMz3Tay2E1
51ALr5THbPmaOgzwhZxt1WTs+ipRlv4ISK1B1XSnRb53c0OlWw4+9eVq1rc2me6fo25cvLmIvtSo
OwhuTXNVMdtb4B1PHUW4lqj9QHJkHvSlbE6ZEj1b2IDKFs8R66VPhhEDrBked6BQwo2ddH5L0iuU
swapRKPamYGawlrVUXiWQWgmsLqwzFgYuGXcB061iXXb0LKGQ3JcBF0enerBy16VIVXXbdwqa9nM
Gw2+cgAKRo/H7BUxGvfFhf4gGnKAWZKlo953mvKmOVgqTjywbub3NmDj3dSmfpALtA3FuWnbz6wk
FUC8Vr+pnO5zbVYuAPaNT3Efv7FaKTB3aYk+TGuVS4Sv5b7CMHwVJNaC//yf1Tx/0UfNZ2tv+GT3
e5MVLFUPUzOHW7zpzGdrwqwjVbrmh8FDRsubW9lIy9Z4vJnOKuCpmyxyfRUOlCYpNJOuze43CqqA
mPNQCvmPMSrWZZuy9XB0cgZ11zek3hvBcsMcUt2pVZmtJi8vj/cfZdpCFxE/G4MkkfQoms3gO6y5
4CxDOaq4a9IlYPzEF1m3pcS0PcPCZoIgMD2j1oMZaShEw9uvkSZo8VmTn7ykDW6oyeKcVITN97Fz
EVIJ07fC6twtBXZra7de+ZZn+ZmcZvO9cYAB5KbiXpu0rk4tB+RVZXrdMe+hAkiiDBZa/a7R0ue+
y8iQO+Wvwcp3hV5Xv1TyZf+8EWNkZORmcKCLKwEyeA4OtasMAfE9kocTuiPTqiqRwGtVagoJELGF
/BhMfWyv4iHs9rL5z2HQzz6Gjc27Hnmfh9YawrU6JhhUKTOqYONArkThBCxUEySKX945beCsTE1F
cgZJhxXVg3qPcLyHuWmuP/3rjl/vI2bkQ3l0vTC9BUqwmTl3PTeZrn8SrcZQi2eoJTr0ch1v1Q6A
Tcg+R8Gs2XRe2fRYyJODsCkE+yKsp1MWgrsx+LyeW9dXdtJMR9PxuY4QgNyw1IFR6SDbnkkJbaTp
TqSiqJsoqpGcczXEKgeBx2nRwi/bNhPPHZQfYD7lZRsBsgDTB1yjVXfKMHLUCV1K7KgyZyeEo+IF
ZWm7nCY0JN0J+Bt38sK5ZtzYJWoj5u/Yo3ds4DSqHMm2Mlbiinx/AWPs7bMRnbCw1lEmGVCFiILo
OZvL6djaO7NqyRbXA8Vq8M79gq8nrti67uNIkFsH4DWwPAjJS98gowm8JL7U5jwdHmPlnTrP42oS
q71sAmXydp1TYDVQuP5TbjQbbeAA2IlWRMX7guUihUBa8gJhpdwbNomwRwxsVY6sIRc5S3a4pGwW
ap5VaJIwF+mH9Or0+dodCnJcvXHl11WfZ2S29i16vmSvCjVbNl3HmaseFBROK+05NZH5QZBn18re
EIb4OtMV/Aw5xmZL8XqJHvbXBPh2qjhIYXXOCUztVRlnB95C7jylmgIvOIkAIYim7BixqGWiH6+t
tGvjpRL6Hq59sO0DbMIpYpo+ciXmeJKjPfFa9lPKAff+klEeGUtYE8kGiqhStM5lMHu+NVby37fY
+wBeIJci145ImaJTUeDet00UJ1w1BaIZDXvClTOi1LByEKmhroi1WKb71f0yZu2SVbY/PuIDFYB+
VZbCltIzCt4aBrfFREHjMc83a2dbZvrXR0je3V8mXtvmJqzr4NbqPx/nMxnBzPx+POuaILhl2a9U
qobOOXYWlh1g8gx6Q2nXuobWjxUOyko6Y6CeuCfn6O8w9ZvJ2+s4nCZttWnMCSFv0UwiHwueSKsu
paYHnyd3gxWG8dmANXNC0LveTi2iHlK6iwX79f4guNtKB9bYog/vfsoK3T7dfe0sa9r36YjWsbA6
B3HAd59s1Uozg+hlJnW9ioMh20aC2xvVZnTDyWMdSTKvLbRaYCV99BpVHN98PqFybJqietN7RvcH
wxG4Vb/RAkgakuHYCJqjvJMX+Wyvsy9ZMDlrhVz3YdQM/dymrgLPCiHNLAu/St5SC1aHfVr/Ixl6
MgORbz/H5M22SMQd2yb2VwFP9xcTocj9GABVSwQFehTEtdZY5sAEX2SEPH6+tDn97lHAPURFYLyR
0BuCafweGyPiqPx95yZHzKemWE9ZTtBF2Bc6wfTHgL6dlbMZUC1S66l9btCdWOaWSd40CPpkn106
6MjX2TU5PIJC+JGQUIb7EX5FVbFck3Pqj5ApwpUyYtTrIxbE7kSrX0I29TtvtintTpr9aeqs53Ie
k5PbcgaP9aG56k7XC2UxdWsK93d5+a86ZCyzUFmkQm5v3NxDX9NQ20WoTuKYTFPG5J28KNOsntLA
VAGa5zztKWa9xQKP7th/29MmqrZUyii6SU/bse/aQ+SA5pIjZMzB7GFpCVi54vhfAtOYvvp9eqmb
cHhVgiw6wlobVxAO56/oEd/jrgCIJI3yEXcZ34rxtohnIh6jnrrPnBYpCy+IF4DAnEuJuO6bmX6G
NGN8DofIQiEAQVYnVeCH6j1e06jzbS3RVEfvSS2DfH4j52GvsOeGjibNH/UqeMEq0UvRDqrJnLcd
DMU9aBoPYIwytgFVXdc+QYqbyeqVCNZa+rcCD/HnusmcP+Jtpt7jkcr8oQeXbuc2hiaet8QbSv3i
Kli3i921PrRgHYPha2ZUiMPoxXAzO7XfTXat7DC0x3TMsfjpBioxiR03VxBe9iFzrQsqxwMOeSOy
pQbCBzJG4Y0NtNGUKF2oCRYMZqn8ZfDJal8do7We9YFNWte1d3YpwAz1OKlKvJTH0zTz6009dybv
FedQSn8oz+VpdpJNJ3M3mlV7Z6ziXzS+i6em9OKV9CVH0oGdEyXZPKGkhIAihaZiCD6phfPkJlX0
XdVH4VYwWlctLaIPphgMr2kX6K2x5hCEKY+Dh9hSTc1ygSaMstdUN36Wl9o7WaoBfKoukufO88uj
rfXfZZcMWU4rSh1QTqR1dqgjnIPTacgTZsxuMibduCHVfNe0yoV7guSKlyDEG40T2QxUVoazSymi
VHG2vcfmAq5AGEWHQoX3HCSa9fS4m7PSXYVjaT0FbGFX2ArMh3jKLpFmZYimeAhu6068gpyd32I9
+bh4UAJKJbAvMi4kaZe6V/sIdrEjjeJEe5p6RAvC1Kg2vukZnz0BjBdPnMeINBg/RhhFbX5OiuI+
QqfIsiga9dhnOWhryRi3/7hykh42mpclQJk79YTpT+OoZK18nNtnYwr2Qdd/qWfLuKCsaV7ivKQD
p+efSMd0uypqsXlw+5/ow/TnBnvG1jaUYp0qSr90OUWhVqAjYylMGlsNQxItQ/swrmGMOYZxw5/b
vOniMvmYJ8Yly3Ib4YSDXhHAmU6vYWQwTl6itvI3uWsiBiNmyJivjCbM9fyQmj4wSOQoOF76pHq3
rtAkJPvEb6s4yiKbVP8kY1KiUMoWls3YrklNT0sZ0/FZMTPbrL4nffvNjXDVUyLejxSLgwDtMAS+
Mn8lmwoVa5JRJs92K0SgdlaKQ6Njdl4jDLeE4ICTZYNdzjXy8UOXBp8ULCgKVL27u3fXIxLvSPFl
8LPhUuveWu4RlLhvnh6xR9a2EOOaXsBKZdoWl4uP9mNvIef1ZY2bj6q5N/ns0jzlYk2zczbFk6zw
BhMuZcn3ST7NJiu8yl45NgxLc9f6LbqzwBTAp1CALb36FJpwgeUlE80EBN4SIcxh9egY7ay5D9H6
cV73HeoAgz50SGNN68736qcwUSgh3B+ZYRVRO27YSxuYOh2Ap+evc2HYGziUzsoQ53HKCtV5qpsv
nTjIN+KSVfPCapoSBT/GhxpeA6CStrHeKbB3wP2HCBPc5jn9uJOxWMRGEYsHq9iMQBB/VA2Y4MYb
w4NVeeELNqLVCQD6l6wawxfHai+DpeJwPQw8M3Ekns4qhYZ+UAI+aj4IUFjFm0oc7TXHtZFaCfEJ
+GdTisJC8XfW00hd02vhW/RKsqA60T91QmmY0xRiS4jsrGQzhiv+gmQAlY4UgTVBlf9wVjdBXXht
Onc4+vKlssC8rShUYf0rFmK5JONHQzd1/59sPZ0FebZvkTa710oJk08AnO7iCJZdYjI4YY/mCX/t
jsLf2lI0qp1CKwH/i/ukVuv+nyZNQa4d+1r8gRWCL3JvGQAl2sumFH7F3+SjKXvD6R/NBCOc++BE
V0BGBfFbVpvVqnTRTESLf3q3i2aRRvX8piqWAz8J3IkyRtnG1OZgnymcLr3SqJ+LkQSN5qG8auKI
/L3giMkSg/9mCSdUMZHNs4pnb2Jn4IkOD/KqgieO/BVn9J4v+DC8y9+w6Gf14syQyKEofEIP/N99
EyPDesQPMXIoZloN1ZcSUqJZ5lD15WZ+CANA7nOv7qUGlxzT47j9X8ZcUciRQ8Lebrf9AM4xXM2R
hhpzVl3JcbhXS1Sh5F0SkcTOY7B5/+rAYf3cIU5yfMQLkGZHc4p3GZoZMpcqM6iW0RxQ3KWsINK2
cQKyDJXvYScTtbHudjtwPMZSTpiUTrtmk3GY86Q8oOg9LLU0QR7dDsK9pbTWS+7r2p5zC/pyFJxf
isK2XlA6LdWsQhqICOv29xjgXoAuwffIxrgLA5lwQCBUjXLvTIE7PafxUK2cnDpKKz//rc57LPay
dllFZyqbyHbRkltZGW8T9R6XoVF+Xf8Zk8PkrN+vIccOIKvuL4SMzhoczg10LcjdKP8xcAxfjFZb
U/gcgiOfzXmdmRhniBG9a1zvObFaa9ew0sazvERFPZ4DcZFNct/b2AJ+PoIBXZiAyBFBPJRNBiJl
mOqnXjwPfVBy4TDdTCG4J8NE3MyZbq3o/jtiVO4WcQbSxNCc2CFhaLS851/UsjR2DrTMhUzPyCyM
vIyWD1Un7g7+5H3Whik8liYJvTzy7nYUsgqoO+nKpzh+kcuHvETQpFKr+QjJpef3xPtxVTQbvTm0
eg0wLVPG21hX001vCuiBYCo2MmYP2nSDdgD9Jmk5zolx97KtA7LGQALuotffxwnviChkw16pGj4j
UXHgXBWtZQ5KxLUu/4gnThqtYVjPX/85XsYzdvk3MHLxIgnVU5uG5ssY9NpZmcDNy6y3rZgo9HlO
ekIATv+ksrG8J81ratiI3YwbmQWfK/JeChZ3bQ6csq1QPFv1zQGwVni5t6xW5AVtNMUVsRdyq/T5
/qhu1PYTqsfqE5KZ+Kw+7siEI2xerUdcKclITsNyHjX1PUrzL1qsx7/s/ovapQLiAUwuT2Pj26CD
4EhHy35tukJZFdiqXBQFrN44e7FAGhjUU4MKbHoPkMSF6fqLPybhvFbYybmZZ6BqvWa9hV7sb7Cx
gBQvm7iorLzObfay1xwctJYzVz9XZWG9Cex7mdXec++G+muPcaKcBFI1u2aB9VXOgf80H9Sy75YW
vI2LF6LV6GT+haNsteoH3HIb3QcwL4Nqi4J7nNRX2ZIXtPxIo4kZrjEeq7hXDo+4OWY6BWlwEjVY
eQvY+CYSTvNVZHlXeRfgPhNNHPoecas1nB3eoPFCxoCHeldNXOSLVG5NLSOIbqSnp4ptoMCeKGm6
e0gNZ+oxmVz1OLpatUXP/72uXYS6psGsT7GSQqnola4+dYF3704GipIrGTNjCLubADTHapr6EvmQ
1aCr5qFTfBKRca8mx/ttKm6H3kuO8k5erAFI8/LeDsaZb7AYdI/iTqA5tXnwZ5tfd/aOlajtyzUE
GBxmStHTf0buS075q4+m+GnCrjJcMli25Kryf5muUKzfRUmLQUNTh1cvRZA2nqncymataCFJRTog
0ZSH2ASXY85WsKMsspgzhOzzecAB+D63SBpAQ/q8fUyTHamKLqUdZkvsVEeA6Op4kxcjJPs8oBDV
iufEI251wZ7ih3MKFIH4CAIUIh9T5WA51YmTNzlrEo8iefd7qkMFBwm1BJ1IOdVttWlf8I1jW+cZ
pMQVh6pBHO/vTUUrrj7OPbJltZr5zG+OoJSnBhRZS/O5EBdcE7qSXboc5QKdwwEh1JeyT44CwfcC
RcA9yZaKBv1R1TsgjGK2nJVY068MhiSpB3M/SJm92oGb1yJjJOWTSEmmL+hHyT4ZwawCGtD/z/i0
H3wYttG4cwDsrO1hsDa68GOzfXeC1FL+2Xz0ysGyVxWDXTH40fuYqwkvN8XVwSNVhrWx5lb/9K+5
j+bj54YBSOlKd7axyFZXqcoZsNUWjUxHO5OTb9oWqmUxmFMGNN8/NV7jnl0hp2DGlnXAWixZGDJZ
XXpVvER+Z9oNqO8+mc53w8jzneZSkZKKkdr0FY0j5b1Lgj/DUfitw2zw/TFaqlEG4bd/jZbhsf8G
88K/jzZD11ijYcgnWug8x27xGY7Oc1V6Qp0oqj4F8ANk2O4S/Yzsa7Vou7L8DDbc2U6+12A91BWf
lSy0l/fXyL46NQ7PJqJWMVIafNpbE6aF1ZrxBbsOHCMGzfpkzuxaEbsvflrpi1T5zDX9Ux+E9XsV
JeS7yyG5KWRgdzUJ4b3ze7b2e7ZdjvlPd3zJ08L8JWbHiJG9xwFpxrl0klsGbW039M7H7ECD5ui3
5YtmDfjl+CEYRscfvzgaJkymrv5sYO3xqEUvf8Q0atZq7y+eZF8VdEPf2xGjo0EF6DNYFDEaEl0X
zcyVLSro3qE1wWQ5sTFvQ9NoryrHrFXTJulrMn32gJktYq2N/0JFYAHoVfnmREqwElnPS97r5hET
w26dlGHxbrrt0W184IaYVaFRNb4iaVNuK7ywYS9jJxKDJgAKmcR7G5g1NbsyPMYJdiQC6ZRqkXMD
E6zfxkOE/xwaSF5LWC9fQ2cujvcYsrz9cm74ssje+0wTXZNiQDwkkfOqEXaRHaBnqZxdJTK/Bp72
S97gp3a/AZPyS1NV46u4+V+PEdNnMesfr/Of03+PUads3Rth8Gz5To+6WviuxQNnZjQqXxtOWUh4
x8+yZSewhGLHzg+mHuevZJDZNkAXW7n+2J8BnCcrI8GiSXgyFm7fvfgOJE3xRIgp27387qPYfO+T
WDzZpzFPtn7PQ34DfMoYFUcrq5Jt7pNCAk1hfrLn5iIPZXPph8sSZ4lrQnnlXCBTtgzQIvyuoj5C
bqZ5Q7JsMQv2YVqM4C0Kkq+xuAM9+3EnY7JXjkP24H/ofbwKSR3IS+HU7idI42hyaF96zyFhqkf1
zowG7UtjPFWx2r6HoWLu/YmfLEdVU/cZr/aIvITeX4IUGqKMU7hpULGs9ZOOY/ZrCz9r8LwIpaha
e/YGTLftomtull4ryA7mKtYGavklKDVUQfB3aopeWSPTO6+9rqx3ssZMvWM/1CRae1wFrlVfZfdS
dAi07j5MVqzFMLbZxstsY59TI3hyHzZ7iEMnbrZUldAQMMxiW6D1/N/f/c/j3FRTj6bvL53GKLbk
Mv73r9So2LeHiBQhG9hcG3xFlg1qa5uibbDWSmEoLpoJPwsJsQjCrN/Kv18P25vSK9VzOqTdDXHF
767mtiejos5pqI12gqv7XRZ4ZBEnUO19qBlQBkXNpxTMVgOEyUaWexBv7BYhYKstVAWgmqaab2SZ
TaJV5R3o6+ICzcfGD6P7s1e61ctxWmOupx51YWGl5WkWWWPFSsazbDsKOQAVntgmdQoSovhX7bBz
Ds7yUvhzcCZVslQDD0Wa3/GBBPdOM2oqG1FzmsVmtJL70iLe9YpmH2VIXrS271usz9Vg5RTYOToO
UFNM2uoXU+M9I42B3l6llzetC1voJbXzXYH80iu+/Vc/vei5/izfV9jD5Ma8eLq/zZGlXTnOdc9F
D6QIssCPStfnRW53ggYGXtrbPGrwTawLHyLtlyy8y6K9CutfX/hqnSwruwAzW/5dxH+MwVQYj+rC
O8lSPUZ+zcpXE3tr+f0nvXOMt7mu9TUYR/xUSx5FQ9QYFNZ15R0Y2hFny+yb5iIdWsLcQeYxW1qF
1VzdIXKm1/bVqgZUUUKfjbBpq8G2QXJ0KSUDpXigjKVVPi77KdxA8+9O6jQX1jnpK0iksryDKgKU
N04EO2POarb0nnGTl8Gvu+ts/shGOPr3OLqob7k+uvDoC/M+ShW7TqMAUvaINW3s7gqK3UX1S2re
qfrAx91IrHAXhk0JkxKBPENcZLfsiAScXIVjtSyRytxKX6+m07WdbgB/nwTSVMZKr2d5jDTKNBKq
Cv74ljmedZJDIizbroODdIiYgKMQ0HMJJEKdrr3ej/fTXAPZMId4fquifd0mXrPBN3baz02+xmWo
R7Jx5qDSaqcMUsSpRpz5NKVwSbXOe8Uxa9jCZhybhYzJIbaEV2S1H+3GznmZZJJGVxz94BoTsh9C
ydqzEuNg2cO1F2mZSscKJ9YSZGKWo+OFS/lOiHfMR2j2LhooQ/K9EnGvQnzsEfo9/t/xCPSiTTp4
iScG77rfN/Ml8QXVjl/id0v8DuOoxAt8gAbUoIDiaDeZsYkj6rMjdu2ajcXn3y2qAM06KkR2ni3L
1bbRI1C6DF8o0cyytD0CLDne/3LVnyBchP5eanZjjna7wxYyvT/LHEynwQkISYXt7kaino9nadY6
/e4DMCD6Ww2Mk8zP8E+FlH5fh8IaqDjbYQvRUt6O8ZysXKMHySd6nLIvzvLucZExgMeqRxpNDFLh
PG8+vuRN6H2RwftroqiCurWLh4EM/uvlZNMTP0LtzGVIwvT4GDZ1Vb2PoD9EW014wsaaehhsfdT3
wqBinRc6le5bjvYV+djf/x9YCER7+vj/734X/TfEcfh99B2paveOVO8zUJJRlnurOxCdpICz6wOt
IcvBHk8ORHbfO3utub7D2QPREQDBmSh7nGO5g/NmU0gpaxhfoa67xAXTXgGp0Ydvtp5+jXRn2HR6
2x/bMemPsDUrH6m4rIQeVOIaM8waOrjoB8u7x0XxKazazrR7hP6rYTIGAKgHFzbFdySSRBLphc+j
HYDsUjYflzyfWtaGaP0ISegSyg3+JW0KqDB1jBQU+KUuMO09khagHHz+FWLTs5ZmBaHOnnzLWekt
9bvW+3U39A3nOly7maKusm7EpAjpOtUY7Wuvpu3zbBTqQc3nZCE7ZcxLTMgrrhtuZbOa1Hc8rFzq
07PXDXeMqh74a8uHZmMZao7pELoFMg3XhYDJMlTCz7mBM2DglqdwGCoSYwoYZQM3Oz+Y/IVlO9ZW
LsgBitC7ak4+Pxbqx3r8z85HvBrqjU/h69BDzrwzRAxE2846Xhkf/BFSamfZK+3JSXP/2duJ5mOu
7EXD6GUOyvabjkUG9Ek453L7xe6btFkwPY8K4pVBFP8VTxjV1v0wHoORo8OpH+LkYuEmuGSnuPcK
7D/VxodYGo1fOgG/dXXHwPcQAkTQ+O1Ojdv5hvnWTPo0VL+KSf7QHzWNDLTMrw6+M5/HUIFlLLIg
v1OzoZt+H32UkmRIXoJYbKWzGVMboxwuiTesohJ/VSqUH7SUgbKKZeE3IvcGo65gAtG4xcVwmvsw
+VcGQxwgFTz/xzClHLVLJQCXPrqUzvgkl5x4TIShmf+XbMlLQsp13ZVCEVmYVcpYjcvqwlH17PDh
eGmuSxP7GB+K+j2VLP+IOMw/Z3GmH0KZHcoQWFrPLgnsx98ZR4ZyKkxU/8RbYtaTt/IVx13JNRwG
3BWIBOaDfOXvC3buQS9yyb9u5Ai5ahdmFO5A4Rj3ZV7GBo1NYY3A42NHoLduiTaiplN9rrVk3vbI
lVzAZ1DPEgbifgwsK5l6b5tW7k+5MHT9tKspsx//D2vntdy4kmXRL0IEvHmltzIlf18QpTLw3uPr
Z2VSt6iqvj09HTEvCKQDSYkEMvPss7YsXeYBbTx+qpPTALI/6+Vgsqi4r0ksJAFiYZi1i6fQYO8n
mycaz9r+xS0wjxaCgH/qgYdd/0LiyqceTSM4olYLqUtMa6JYcU+Fpu6NKGFKIz9mPse7JoXBff2Y
ZYZOyeuQdF7ryI0Jt5bjYwcjpj4Jz7r97MbkDSvt+zDk9ZM+scNOpjnhkK6pb4ndovHD+oFdtGlB
ftb4fWpcvmF2S3YTBq5sv7n2jj/peN/yD7t0EY6Zau59k5cedF0EHVxyEww7WBRJ9JrpAB3xsmsP
NT/Ig10FzcbBQRQ0X9Y/9mE/HjM8uRZVPPePNeztL3OABWoR+e3ST9tTo7XTbWMlHsn56rSyTb5t
QWym9zU5bodOQ5ySx2pFpmW7k3EiMPQfPVrRo/m/9Ui6rIJj0H26hjeX7VrFKW6J5iLZulqcLnOb
HBfEsn59q8Rv3eSQEZdMpMX6YWzuLq0d2dQrs0o2mV6wjdeaxosCKXQZB3Z00r3UfDEJPmVT0T1N
SNNv2U37JnsVQeltLaNjEB+BjzYdcUhkSlcE+AjIU7tX+Npj80SOi/AWgJ2x6SORmy5g42qheKsu
KAG/iOJVvywp5KlmeQCuEnN5bag7JM4Wm2Yr3/GylTeQIZymxt6xBg9BNyoSkp3zgHkjZjgkKQsg
CGY4WC6CHMzNJ0Pr+j2MDCj3TlC+DDnKm2JKp12Yd+WLGqOL0yJDvZGtoUX65jw8k7fo3vam/dq5
ET41mB8s1AqfUFsJva+Wrx9MK8NLNRveJi9Nfzba/IrJnPU6t1HHzNNsv4QsYDYIacOzm2v23s1V
dRf1w0AKiZGuVLIMYnwuN9ItS5pk6WnOXVXUwT5gjpgHzUd5EDE92VHW2dhNXMbJOt8e4EnoereR
Uok2RZOitxYTacf1T3M0+6ep0oMV6bTKElCE3bPazZSTbM50aOKgR5eT6v4FCc65vR5qq05W9oCF
i6xzO1ZW6BfCE8bw2vHaD4r5fMzjFtgc49PUDheF786NvvRjqCSB2sfnzi7XFbsyt0CPrFt5Ngx1
smUV6wrI3EedV+r9oY6t71NkLXUQ0k/sZuAiMkcmvCpvfO0mEKlmb6l7U4DZPSiCgL8ePsQ7IlIs
48cysGzE+pafQnAnS5YWqSu8YryNDCrXI4rxTIl/ypA0Fo5fiY45Z00c5Jnaqq9+5rW7kP2/dssK
PdypjfceOe1Hj1atpg2oLtaeXjPsEpaQTBgHkizsYiKaPWjbCE3m+VKELc++bVHUK9knL53mzq5b
nHUyrLNz3+EJDKBuDO3sLZ8yC+DBPB7rZLCfyxGKZtJkbyTRTrt5AOZj6hhqEH4aF6TrNLvZYOjU
BCRtgiGtL2V2Kvka+brxYPra22Ra+vOYz09Oo2O53sdHfoDBW5L4+ipBHHK2xtQ5zn6uE72BsqV6
hunhQWpXClqysatWY4glc9Eahy6vDURYpPWeuE0k66AzCHvLPqZe2ycyZ4Ytt8KZNAEVHJJuRiR6
F4/MGz92L677FWw5J/D9EEuffPVxsiCHOfEawla/t1N+R9vZUSOUEgm2NWbhnC+VpENgKk6fTUKK
0KLE2ucsTTwGfqKmUb8gO4huko6dc1ldqiSOab3Tb2RRDgq1pl5a/egu5eIpdyrF9RYj/5MNu23d
fk61h5Rb/ENa84cpTHAoQqD7l10ZDxPukJ/qG/Gc/r3/zEp4lfbepX6CVhTnWz3xSe6Xq9xUrIHz
Xwfo32LpK49kbpDwgtnGhvw0cLt2/9SRsnLwYY6t5Etprb8fnHl4glBZfaoX/UNiIkI73ZzzmkW7
4Zv3luOGD6U57eWdvTU9Uuc6B9EoMfwX+NE9a05WGXaZJvcfIitY8aiINCslNwsHmTZCUK2YDjSd
tCGgNSCWvWj+ZLM82GluIZTP9OrdLx1/X8E+WDlZNmw9ATiYQ3zKp9pCF5o45E+Vbnqf4C/ZGh2p
f6Iq1SqCZMx9ZH8VVrNel4eUjYLTn88YWQbMprEBVEPb9JV4o+qNshyiWr+BHwpyUYvZlrYMBCZK
N+xIp8XWeayth9Rqxy++y6+Kwkzi/CFR9W+5YwbnqCua5VTjMCiL10NC8P8si/jbwvRA27iF7DSQ
KODyl7BYmm8qIkl7YjIvzhil/FCqeGsL2VyuhPmd6jksZIQGuFD0987uVLj4SD6kSPR6qNMWxUbt
fL1WyTMMcsYz7I3xbBspFEPTvPSABPIQmjZ+bmW2b7VmehvJilshLXbPTdezzNSg6Ue5mj37pvqK
iZz9nYgVgY3wpCvNi2YozZdqrFtCi8HPIojTo6wqsHS7bcd8M4sOssq2fHUTJ0q2ysPOAFk3NOtg
LBNcJaxgKfWw5aziOhdP9h6PquYUATlwF0b+XQEWrtWac8/Sw9lXkdNt5rHBlzEtj1K5jpysW9gi
OADCjTtsEN4keUOSaGA81aoONI+SQcT+UgLv9M0IQfWM/gRwSwp+Glazi1GNj2Go61+mCJmvm+tC
V4xaDRrmvgaghbCYYjR20UpL3eggfwBikDVZ0CpMF97wECLcmz27OLKgOl0cgtn14p2G4QksT3bb
yR2+QduAihRcO/568i+kO/60NDxl3F7/rFY5IlF25ztZBewnOAQJuMOpiSu2blHt5DiPoJy2qvUw
OeWb0sxvnmK092Gt6bcOT4KFrIedCB/cD9tDG9v5a9OfnaGs3hz3sdfxuA7TZHpNDd66QpLImXRf
/wk81qXeSipzT4wBRkPsrMZCrW/yEX3ss7ytBMAppPpBiQqHZRr4C1QQskYqI2JN8zbzFIfLPxry
EsJSX6v1Tjbonh/sfMs3Dzp8tTGonmT8xkqX4URBrotpgXdZPYGknG80DbmL2Pm2zXstcPGp4qdX
bAcDl5JGq7S7pqpSQdPNftRYPWSB+VNVhiebb97rCG8F7KSe3nmwmnatYRp7PALimyHF9gWTDuV2
zGFSWZAxzgRWm1M5VE8sD4GyKmbor+amttY9tnhf5EFjV8FOYvuc5R2QTNcPd25k6ckZJYe2NTP3
nnQN9VZ+I+PUvufrp7LXyndQtMkSkjfvy6zN62DINrXFnX9yFCyHR+aWWpLbhxw61EY3w/yJpKXv
g5/Z30XXwWyyZREmdvWOwU+y79kKuym0+NmqyuBSwvW1uJH1o2i06vDZJ164l/UJMmJtYSffa8N8
qb3JYSuGg8EzlCxKcTogWpwClb8zD1DZ6KZ9NyNwUquVjmfqqoBVs7nIkS5peE5SP+OmXq0ijymQ
/Ec67fS5eG2VAT0DO75lPwYnPU/4uL99g6B0GyvEu1CDfm/I9fKm94L6eK1vcrc+imt4U11sqhlT
u76zjPMoDlldKpBNYwIWKTkkn+oufRon2wWT8iYb5CGRI+QpWIh8mcdOue7q/uOC0RZzclRBoWHN
705nmTtfEI7CvoEwKX6OUehgDuWpZK00bvikhtNW1rN9T9AKD6+NLELqOsR5Uj/iQZCe5fDaCZ4v
AAGvDM7qoIfO2xR6Dx4SpRLv5WPil8WRJXoAushVEfr2HVIEZuoR6lXaW7YPyoU8/VS+DPjU5rmq
vjCMstiB1HRvHaW9k9/LJOzcWyRvdxomjKcxHjLgfcDssqwsz82YsxKq66VbWdYjzprNfenMEMJJ
0ZiqQD3YbKktDVctX3yIwOsWi4etHNT91DvEBfNRaphj3bPuqoRkSL8nxNtN1t2vtsAv7EuJK7Ai
0cKboSR1tK2V5AA+3WDjQTugArfg3I7BlzjLblKZh1Y5897wkSp73dzcuRVkB3PG0+5VgXnaQBS8
8WdrvIvtrOcWHr4pZjLdyapLfdJtG5aE55CA2qWejxqvuNuzHwQA5HyJ0YRDftB6f4exl/JqzUm6
jvO4OHkAUc8Q6suVSbD5q2UCyA0zpAQteXOewTtlNeLueBxqW8NScI3IXMhqph59d11lx+zK31+m
Qa1jeGsmc/6hzcOHdoL+t9Z76EuG2Za7T0vViL3Z0TzOLQujQznqZIJauXUyYmDUmhrfyFsUMbr4
pBbTi7xFyapC1UiCYq/1cifT7Lg6D11zqmN9xwab8dbOUcfGVRPcuIVXHxmNwQ4Jj8+YH77JhcCv
rhXqWSjq0UfXxveDzWgk4TOs+WtXr6+c02wkP+SMCIPq4DItckzlhix8Z3edKcnp0mRrpKdMCdn1
vzJWSuWxCvzkVuawyKyV2jHqtTN5BSpd8lrKXLtRlNbd1b6OZM4JKlDNGDKtw8ZBN1cOSn8AffTX
NPBfDcOuf5h8PX5wkQ9mdo/IIOwfxLN1mc6Ru5VFL1FxFpyCr7IkxzRF8zzFU3yWg7zMb4HNZfGK
cKaKfcysrtmXDs7tTI4Luxa4d4qQqzzIBnnGtl14srOMjK7Jmxa+Fevf+3Ug5llmXAH96w33vjTJ
YXU9RFSziiVdmjItMoc8XSc1KnVchR7JEAq+/XaCmUcoa1hpXE7csnJerDTblh3e7NxtrPvEbZEH
4rW+Hvw2fK/J4+1aHBQs4v4WU4qDbgFX7czxh2yXA234WMuy0dNbQL17h7nhFycYugdNoFPl73/m
WVhiC7NQ7KZ46WYh+eqAFcjWIgVvarcZN4Axip4K1Vy3OXokkvDIPAu3dY9HrjG03pseXqpVMKxb
NUk/quk9Kz5Gbb42gEF7asSdg7VC90hBEhBkITIhaZIl0ce6bJH56H8XAr8GTYlX0f0lz9zqCoR0
Ngk52KT+5aYAFxJWODeOzq0MASAiXVibj27T/gSQPH21NJ8dmPGlwUxpNxM9PBcDavXtRF3H4yhh
8/xxQptExmRYnKVKTRbhNhdnqVKba+BispW1qb7p4iRbmRb2TYOudkcHT9mHLFbuKl5TeYzq7lLU
Emf8S3YrvHd1RgMzlzBmxeYr/6o3IrzaYxT1WC3qXbwLaxV4o9+OO9vUxvuBfCC5opCH1EuslV5Z
5aYW+bWAoyd2eT961KbNwkP0yO2phNTIOiR0qkd4z/m9YcImaYyoOTPfih9tF9SwgIXgsGJumi5t
t82MliS0rY3LrIdElb47xVkNvq63G1hDYkO50LUbNGzhQ2KyBvB98FwXI96pUVZBjSmMbI1Ea6DQ
Kj18U8MNHuYmWM+VndxNdpPvE58972ci9ckuTIHFGCpuBRdJagHsj5gFZUemLcky+NS/y3NvrroZ
SjO54C4CSHJxg1KBdZpBdpJFKYG0sDvCZ+BB1mReCdBS9I9Ff0vDFuLaX3Zx23/sb2R5sohC7EBr
YeHaO4a+UvJmZsPCm/rNRUNdJEPEtqiI8WqRcprTfDrhFijXt7nqpbuSyNYyEstdo3Vy8jKck1wB
yzWvk8+4klTpnexvYRbIhMW0dzZo2yMB5TcAS0JDrFaPcYWXrVegoAXR2ODBOCX1Ole1eWk3zOUu
b0HP7Jk0DGYpcocRjhMZcwAAuOOtApbw95gC1fcuEJKbPnWEtI33rfjRpSgbZTfZQ8msVU2m9LY2
anL3xcRyrDGk8DLTWEeRx97Mr/mlPONXlB99zySXnXnnZcp5GTY1ez2ZbSJ8TQR+jL9mOwWkDc/N
uDEhohPOpu7ToRiggOVec+lybZhGCFcLvv/GyUzNdz8j1i1jIoUVtBcZRBdpwPtFg4z5OzkJo+Rw
Uun40XDpLaMlstkTwVPZ4GmYbP0o3LTC6RjLm1sIIOZ2sEh9kP+wFnvdm7iI7sh3caBbOuUGkqB1
+dcpKDuXWTiV+yEZg7spxERkmKbvoaqAWRdz+Aiiv7HS8wxY80sUo5V6R5M4kWnBIj/kC7KKVYLI
f+wDXLJIZXNDTPHSfN0ckL2rbFaXLpixy/JgCpX62PPYlC/7acWAKwszggj4jXwrrrnAOiXGVh4o
sJtXysa0AcvBVRVLbGf8hu6JxS7mnppFjnJQ2c8QZ4L1mDbxfgBCuI4Fd0dKstLUDc5obldDVUJg
kEVFqVeyR4rY33UzwY6NzBt5GKr+Z872xe5apaKNugmmMN6TWvkq6/NMI4fAroWhb3B2qyw8yzPg
XvPazABHXetkg6lb0bIsy2mT5kF21KP+9fqdbjKwdYDgXiPxQ4jglJOkKnOySZjh16v07hGyZUI8
vSAI5MPeHVnN/7CBixej/yOySMlTBzd5GozcWuuF0ZxUDaloY3ozNuswATRjAmjh2vFFM+aBjTrP
cf0sBWVSRubjnpbl0DxIlB0XaVfam/wBAH6I1rfobrMhejfNSEzVw3QPKaNfyWKLUmeVB6W7k0XH
V7477hTdylL+MHsWXoRyW2TuAUO1NmCezNAxPxPcpLkoDPhyd4YxJPWyEuykTOujgyQrEUbMl12o
b1QhHZPZCjKjQZ5dDpWFi7YSPcr6azdF9+u1kVc1CV5Fc4On/foSyPijmAb1bjC9bNlnTfDADSVe
EjKY/gKdd56asCHpdQgXDrKpH7Mx/kz5abxgnF6Q6KpEBHhaZwvctD0YiWfin4ZTml4q2cYe6h9p
l3vp3s7YOk2s+muvT+PwdUYYDyGK7EihrmAa+XG4FotoYqNYlnN/wlWEFcY/9ZN1ereGoBCc5X3K
FjcrUs51boClu5A3pusNTLbKYuAF+hoziI8u14bGgh6imbdBNRVrn1TZFSTa/JLzLM/i6FaJnPL2
Ws1t6HNXZab/3107K60+dW3T6A4N6A2mqNN90ivqZnCt/KTMw3QI1dbnuY0lQtcW+ooQb//U90O3
mJmRvbfc4i/JRb6lLQw7LyHcjt9c/OVe6qEyl13t4hbApiCeDpW9DNEXvCuAOdKBTcga8eHGj3p/
rxe6+YVFMWtq0YN8pm9Q8oeHxCu7vefPAKD1znjtTGIjosMUk3GKR0d5AwdPPzs29zLk5MrJ5aZ5
VoTQ6Hro2reumbLTtUaefepKVtcK37Fxea1jl2rlEBO8i+qm3HQeYhXLzueHHm/HOw9GJ3Lm+WFQ
nemhbKyelac2HmTRLpVwrzO3QRUYttXS6J81fai/yEZTrEXGlN1uWWTWxg1utt4vXf0WTqdC/pFs
rB3mZG0WHBH0Yl7JhtcNCC/AzlHcwgfGv5rcVDa9RWnWIg6iSzwP3W5Oku+y/nKQozDMKZbznJjM
qtT8UKCZWtgFS0BX97rbjl/kigyb/gWYNSqkwPqZJktLUfOfUMiBx/jzs+eZOhtBtXmDTA9f91jt
15ftr5ntyNxfJcLJyhsqFzA7atvY86ZXAvJA43HmPMZdNL268ToTvSYHy/VLL1FtslPyey8lqpTP
1/rVa+5Bectr/f2KdRSu/Iw8R2VauRno3HmMzS9dEcdbeMmkHIjijFjoS0+mOo6w8znqe0rOhLGa
ZpcLPGvIFlfwMMcDV9f3gWgOg6G/0fr2IMdfRhQNJj7k2G1SSJaMmFZDjwfOJY96LFC9lD2mOck4
socfs98j0O8Flu5yCox0Hz4NJG7ZnIrm0A8/mtnxIYtSjHYnjG5ivbrvsXLVAN21pFUOhCT/iAWg
9z3admvt/3i0X2MB2Iwcy1y39nK+ILtVsTIcRog6/xS2SDTjbu5tdVfjBjYsZBdkL7goyAX7r2bZ
oMdFgc2HiIjIVkCVl8ETG8J/j8B3FRI7K3NYtclxDuB0X05luRSV8qx7w3VSOchzUwnTS62t5PS/
9pLNf/SRxUDpSW5Lk7cs8+rLRxv6/IcRQwUnPvix/fBPH1nsUqhpn18GyQ9y3a+QA4YshwPtTJAg
y0C4M6kuqoSg2HeRHh4RRH0csOegFexDEG6utbVbafjWiq6XDrJJEGMyB8NPo7S2jRBCLbs5f1bN
wkal3Tr3UxJx8KGNM1m8FCK+t7FrHS7d/THI92CqYdqL/rE4qI3B1lUb6Ss5QjYEgZIvHfEyfaX0
O79UhHEOugXheKA3RydvsYhxex80tGu0aHxEbWYnAU4tirf+s8WS/UmyIAY0rPykKW/bxKjQhMTZ
t5rQfx6X+l8Dkqv1HGcu6QiETj2kxfvC0BeV6sX3WJoaiIywl9p8zO+V4Sv4guTFT/py3wsLE4m4
UfGZd4IxW1SEOTb54PhoaurM2elTepjLnlio5lrrKUpwnxuxNStr7O0K2+YL68iJX9vxTRxcsA88
0I2FMBERGwlMXBNMIknLZu8g9nVmZ9Va7h3IFgrXlr+7/T2GHEC2QJLcIHzVi9zQdlxI7a5Mp64m
8kWHCBC5bwp5xvirj2yWmdi2nv/LOBAkWIcbzYPPlt6jHTiv+lRn37ypgPdeNY9ZT/wCDZW3LZoi
WFgFij3iXtEBjR52cO3kvky5xXOHPYIcPsbCta3h/j/36KzsqanjFovLrrm9MHxG8pf6HlWIq4WI
mCX6R9QB1VVOf/RTRV2OUfs2VBsW96j3N7lWBqdQGYsTk2pn3Se18mgY5JFgf+7/sHDy1owfxuhC
6dQq9TEVY6ZwDk6weIqTP5gOUmnffyRb4mNMd/pjjHwdb8BzMnajZ40b/BmNqraG34HBpwgCdKNH
EABursFeJ+V5yH+EY8LaTJR8ACPTQo5jMZ+fpgLzmF99Zf2li+kPN1BA957b7zSts78nuvVWAAKC
uamFm6ZSq2NnDCHeAKg0iNWab6Jrlc/zwk+zn0TmvAbnZadvt5BdpzVPa+wmNEg63BXrh7i2vuaa
G76XuMsvhlEr77HaHY4BdMaV3I6LtDtCA9ZfcWO8RXFvolvSpp3qA5aJxEMR17OSbQycFEA0xY+5
x/6hEjf7QHVMUlIJv/HEAgXfaE61ssOKqag9mc9thxYa5TdkwiKAq5hOGXBFdIfJKtHZNZ8jBf4v
DW1nJSfh2Lac3dI6hpr50Bh+9GUg3e+WbXzcW6D4vw0hhj2VP3V7WbTLN19nnyyocpjoKahJ7ijh
WziwqelaRnOOYtd4xCdnK+th1HEfTDwW0eJi4kVcVFALoOn2ri56/ygPtpv6QKHNj2I1xWT4dDrm
Wr+61Kg2opU7jouBd76eSr97aLh1HNoRJzlZ1Ge9ZyKHV0yQKDdoVvoHrSgzLOgw05GN2AWxKWfZ
S9koByW9HmApphR73+xYwZjVyFdpxiDP6Z0vSjUke9Irwm1YJc2zXbMEqfLmqXf14dAI9zrBLyzF
wbX96MANI+VR4dr3siFXFTTiHjwLzdebeBkKSCHQl3B7KWeu9j0pOufgS5yhGAe8eWm2sXorrwLx
TL8Z4mIzKF2x6UmTPeAm9b2NkuwbjgPPoV/kT2ZfadvW5s4Rx7P/UBvFP3Woxqzb5T07k5qTbFIT
W1jS/H5Evo9+0kMLafY+mfyp8R4NaN+7INKfhgYb1iDjCxHz3NqWba6D/hjjE3h1ckWMobmfSTZH
rKbrL3BSvgMrGG5KEfGR9+Ow79ZG7HUXnqg1DdAThu4+Hp9g6kdY/egFyurUfeltey8/FJkorIRT
cMh9jrMIs7P8pAoVgkt2UqGGxp0s5ZXl7d3IBo4vGhFztF8ANIzLsQzV7bUOs8A/R1mG3izkANnN
Gm38gJi//NtRfU5Ih4TgRshJCSBfR1zK4jXqqTtyt/BPiCPDh6Hw5o3lkTGjDikTRjyv+DE5fPVY
D6AIidVNyF4KE1ghCRlpZScvuG+09cCG5IvVs+4I1QGnpM47hS5Qq16QpOZUJShmpAmOltwgDLoZ
aTh+6ibrZbcuA/lA9HZ6rRDIym6Blnxcbfx1NUdcTRZFtxK9+WJGXnz2TdbwqYxA8sB4sQkYbUYH
iBZ6PJYCSihseN3gVsO+4MnX06Wst5K+OU4AhZZJyCy/bSdtpU9lsZetIx+mglb5xZ5G8972R2Qx
XEyPibuS9BWsZbGciYcrbu0fZTHof+JZW6Ff4Q35gbUCgmYv6hga8xxk8Ss0NdAOZv08AVa7Acrd
ggqsotd6BF6b98W0BScRvepu8qYpZn/n5C7xojLZy+pWq6Z9NuLkIgdVwUguYemPR9n6+7XVuGDK
Ll6zyazP1waz/9Y5bX+XtMXwT9fWxTvoZ5Gn+OvaXf6qDuyxGcZpdowQQgsHVW0/zoyS+4hjKBJi
Ft5kY45no+wIBMNfpUYC2E/0BrBKixw9ummzj7runszb6MbU2k5bySHkBC2UITRPg1lZO0CuzxHU
TzCfSkr4EFxSr9YW3kJtme+UomT177faSvaxPMs966cOI/bsaGjuG55Z4B7EcHlIfp2Zs52u2HnJ
M3Pc5AK9FLrMXXonvHfMQbs3U+WB1TNcpLABk1DikiQlncTW/uglB8teKnR7OKiOuUy5Zx3cqv6e
D1b8VZyUf5+YbBXIGnkyh913eaL9fSI6/1d9/tNLyAuiLj3zN2WKqMDCUoZy2jEBGF+LfNyleRs9
dpmIQGlRuZD1sptvABqwmTy98nDZhX4aP6JT+5dunria7Kb23aduVa+waArBSl+v9utFpwla/fj7
1VxPbdfyRS3CXKtSwb44jDAiSybyG2QgSxYts1VOMsyVcnu5tErcwrVVghwmxf5/HSvfhnwheWXi
4srp+rrXN3l9Xdk6/HobU9T2W/IKnWViuWgmPO9sxYN5qyq2eSvP4gYvFD8xR4xaREPfRc6i8nR1
kc/tuJUddVnZ1NUqtevmfB38f72oeLWgSM3b64XbPMHIVr7mrwtf6v6bi8rxKcK6y7v9dFENJbHq
hJ/fbWhAHAgM5fInuPT98+P/+rvIi7q2Om7lG79+5v/twp9eP/ftbG10KwnA78PkpStjFdtC8HuK
i4cuu53hVhZJhkPwkdU4Vw4Cx1e2/n0ZER8RJD7Zo9DDT8Ox+/yX4W6Vfx7e2MVSXuzXcBxI5kUZ
N+o56NjEtIXIOTG+ZvMUfSNKyjIWIjXMSJd0Qgwct6XfJw8BYed/6JrYzUfX0SYfR3adtOpHMgxL
04nSJ6MwzXU6k/qBF6t7RPiH/BS3usdZ7L3V9TSwIlm03Ox/FPCgqMmybcv0aKGJsMYsDkbZ+0t9
MDEXE3EQq+5hFEEDNHF6fZDdZL0TWNjsKDoh0x67lg4q61GeXQ8GHgjEHN2PLteGPzrLou8a5TJz
0AISBR7OiV+T8RB47xCGG8Aofxdj5NwF+lUHv79emdcFEQUYIimKoSifhB3kcGDyaD34kMSQyuHA
bQqYGwDJ9Aub8iQj/4SRGD+SAtw+1sqzXHbLQqk8ywV5AaX295Zk+tTtzzFSDcD371/HyImmaRrN
o9q8yEvbeeBuPMWBez89/zcD//E94Q+mL8MRJ09V7YqlfDphWKAswfqbB/kMA+bJhKx/QYaWnTx3
4tspshXC0vzcS9PO5NT2LyxfPnqpc/2etnOOCk6NAFiO2t5TfeshHvxXAkrhe6ci2ZqNwYV0SjL7
NAPvk/DbuPgxqm7x1ygGko+p7RvgBw9u6L7KdpQsnwfGQQUPR1yxz3/KgQMq2E1kPDez1R+axMfM
HLYSuhmNxCqLR+boP8tvsBJ539sySJ4JEVRr3R2SM6slLDr/YUw1Pktril9jejGmDfPkPFZFdnRa
Y97oxa4xFX3DpKPCTci1jn3WmwKfAM695jcWElV7S1VQLqSgBAuvXpRl4Yvv02sJT+AVm3lz2atd
dm/McbKdE3yQjUzAV9Hyhg+YfHrr2RS+kOOY3DbOqBEEH+JvpbmXSi4lSuNlFI/THdN+b9/Bld1k
2Ds92aX3Kntoln5bGCg1y+6rkk/GXSIy3eYSQzasAAjeUpL1RVhgTDDzWC3Vlmm6gs/kxkw1fymb
5cFWDaL3mXJfyy5x/DLaGHsjiojPRlPY+6oP1B2hjunG8sx07Tpx89hM2OKEqPa+Ah46F7VYnyWs
401T/VkW07PTJ/HbNGn1MkXZ/yUw+G+2mYtZSdfXG/nblofcLkdAs/zUneLdivL2VEJg26tMIBYB
mxLtwzRB/fdulZ6tvHfwpAWUenI0F5JrG8fdNtLc+ejITF9oeOXG6WIFH8zZvCGsrEFqjYJjXCOO
nLr2qQ6QSCaOPu5iiGYPhqv9AJBR3AVJMi0LvV+S2kp47/ezwpwgAAVJh2esOPu9lekidSwiP1p/
71eoDbcnF79UMerPviGjYjn+92v++Yr/rl9QnjInUKt3BNYpiS6m+oWnOZC9ZhihG1O0ray7HQt8
7lPsQJd+NffriDn1emgSynilbRsWgbey81AFMLtUNhbrKtG+AOrKtgag1XVJjAUw4lc297x1kRj9
PszC8kmfrTMZNs1Xy00AzIOtOtvkI97h99QtZEOacbOdRru7z/FFPZU21ufySopT7lGBN/DIS2vX
Vma/aVLH+Ms0V22FiA9mTLUdbZ45JPE9sQMLQiGtvktJfB5qzrbIrHktM0bsJgjF+i49Sf28GNSg
mCpConpgo2ZmY5ezoKzJj46pG2VdgJb1U2viNMRtXA2dnT6u1dptkPygW8eRYD/Pvv1gWQSxyUaG
ONP41QPeZBjjVD9yO7G/aYFyrqqGO3xl8hPrDVQKExLXOPWYSgQqnlLxcTRKVCC+7S3xg6xvrDlA
s88G1rqzjeqtNMNtnsXOt1lXSJlwyvmLM0MtZh2lbWOtrh7x8v5hzbF/54QZmOOYrA5dt96boGbf
2avdRz/Q0/VQNeWNrgbpXneVYD/YY8fK1I7WVq5HT1ZpYCPLn+SbMvvYdQ5EtMWVmjSfP+DvEQYc
UNWaZKkbvc1G1RjeFOEEB9Mc7a8WS1+XW+YzUfJuZ80jdohB47yGhKPMnZedpfR2GEvj0bPPkhYs
C8jYZMsMUE20fOqWnaVAd/xo+W2MTjImGWLcEZMRNkppdWtCLfob2+ormZ0x1FW4rLDwvPvPPeao
yI8o6+uwBRy1wB8Ws5Acw+gAq8yBvwlAjI3LpV8nciE2yUBe0/8wdl5LbiNLu30iRMCbW3o2yfYt
tXSD0Iw08N7j6c9Csreo0dbZ8d8gUFVZIKUGgarMz2i52QJlzMZrRFoNJ7UKy88VZvY7UmwdK7ZR
e1YMJf2IKOynNi/dN+zHu33SkjXVatN/cYP87+uHdPOXNpyHV41i7qEBpLhHGN1ZWwt7EJDfY2Y4
4XPgpM1Tawyv1G7Ld1VDSozkBG/TpanB11sNeeLdZ25ovdYkeKW/0CvnOChaC4PEKt9RLaCExBrt
LKPee4Ge33unAQapVFziQ9cr3jtL5Ora8ShzoJPt9EGpXtkmlg+Ki6YwttbZW6GNJqTJAtnsJ96i
2wIPS/xPOZv1gbMwt3/pi5MGO/YSqbhboQ7f63KTFROPip+lMSl8SdMei/Dcda8a1KRzpc8k8fLs
tRtLCCtLF2DmlrrLcnoLuTXlzFVwsu7gtW1+G0jVYkBbHZNtjG7hheRVOZ4QsR5PTRKMJ8uFbXjt
jOpsXWm6e5SBW4jMuMbJiCNTbuO3cJCjLpIOwbD55dpy6qWJt0JxcdpElWadeKhYJzm7HW59SRi/
kbiljmjVeb36U8itr2n8/8S0VnCdN43j9xb+5nuNJVeFr+HXIs3Uh9J8ipURfE1pmMccKcwrTGvu
Mgzokwx/MCBet1KunEnfEmGDujpLPVf65fDhHfCf0dvA72Vj7/GDtWn5RnokJ2Rcle5xucSSp3XV
za2vgz8E6V35pv8UxJfBRtt5o5JclfWlB75QwgO5aY9zvwgIk7ndNS4q1tCk+nRPSataXdvRFBb3
mlMX9+PPEemDjR5ouBTqxb3MiU3sJ6+dISzfbdyhsY67zIPfdOG76wzxVm2Ruhi7bsCNLYE8DIbp
s+Vbj4Jah+/7gIDSR2ibDDhzhCS0HTiifwitNcVes9eFN7sYmsT60DxYoWWtnRi3+JvQ81XfmZQX
uQIGbsG/DcgF0iKe100/JYjvg1YUnM8ANGw9D+Bu4QaCTJTOG1zR0ptxbQcVQMo/AByl73aF21UF
LjQ403hij7gxy7Tb5yPAU82182d4PvlzAu0W/zbF5l2WFc9u0ufP9fxXYwfeozSqwbPuqgxLC8fS
kdfXKa4DnQ/d7VB2SrKmkv9iZ8ZwlstFgDvvocPtpCUXuH1qCtx9W/WQzm8K/iLtf2t6xYLx88x4
fZP2l9EGFcos87u70Ks92LbCWK9762+8N9JjGxj2ystTbSfavh32LlfNXytozD2ySuXqJvorZ9e4
7mKpQ3INvXWbYFtXlKfkZTcCUl0nk4aR9mJsJk2vbpujvCTNYf4YvTWjJbjJVevo6MvSz6+xQAnH
H+Ce/kqNNnmPMkdbT3NmPnlau+BWSQf4tdve6T5ewCFWg2hS2Sa+aF35hsvhsJqnsfhrqjHY1GAS
r8qaskEa4ecjUPYeWIDT9K/pXHZbvcuQEmmCHtA6xQdo+tSollENHtxjp9T8dBm8TiAp3vnNdJ2u
VcFAgRImZxaG2aOuwKWp8golZ3uExlfgbFnn/gFczryWJvA47aJb2hdpdVh9v7QumQwig0TTXguj
R89Y1R+u0Qnw2dzvp7toGdS7sNrWzWhuIyoCIqFg4ZKwLp22vpMmlhBPhuoFTxgFZW+xM/MeQ3eh
6uP50hVUTsZhLj7nOErvvTnstz3vj7Mx1P/kIRAqORiF2x7HjG1jj8rArT/9GSF9MopwKbaaqu9v
67niufRzhgz81rxNA0RHch5G/+a3OAm5fZBjg7xZZaP2xYcKsL99l9uH3y4ql7o2G9AleYNM9/KV
//dHWMu/toPJhqRph58daJBGqe3XbMrtdWdM2qFvFIvEilrvdOxvtirs1dcgUvRjzrNgLU24+u5F
0e13aeHOaD8nvbqSme0yXQ1A0Qdu9SQBiu+DWDLt6RzNFvqBJf8blTLVFyDrWwz7MFqcsvCxWw4J
gKvNbIbaRpoyICH63O9MF6zebUKoQb2m1Aq5bbnI9TAig1a3eYsJSpwfpE+uVPznA3Un3PZXF4Mx
ac+ITEXra7nUczFjo6o0bq/t0uMtxLraO9zqp42qnUGEI2i2VFPJLGRPyAhc43MFvbkq1l+kOCsB
QYN+Hml6ZEotXbmHYrRmb1yfBdiKbvIi6U32466t3Kt4t4zqbY92opxeY+T0Z6BAY2uZfB1YwLRB
gr+GMwfmph/NuNyBOkC5oQ3uDCPANLcpg+nUmXNU7uQU6O50ChUNEj3iYyTUECTdQfXcF64LvWtS
eCaguGLZWMwXCJlU8aqAVhshVAKEvW/Rx7z1jQg33kZvZ/+XuP4Pc5frDQEIDLFIDhIdtVW2bUFZ
aF9+OyuaRP8yqma2miv9v0bHpW9eRv93nIySsPiI++0zbp/7e1yEBluBEP+SqxQdkNFqN9gaRNTZ
yVfivZ5sYHWjXbk0m7yB/dM5mNuHXVavl2An18MnURW5BcvloCh/BMuo3n5lwdU9lpp51PH1/hTX
w3gPc+Pv0p2aTxHedyfVntAkWgYjXPCOquamkD0ZTe3EoSSvOVsZzT0L277MRgxgCe7GecEEhOUd
S8r6Ux4rIDzVMeCxvYzG7bOJJu+jtIYmh+JtjS+h57Rv4HWkt8hb+8lHNaebXA8eLVI2ilFHOyWP
ujMF2uyEsRkOSRQqn9WoYE9jtMZXdHZOjjGY/xhdv83Rpv0LEj3WTuSdXkyri7ZN8LyI5WFhHuTn
XEODZGnpCiIq4AvgH0s7nvSWiu4Ub6/NRUFFzoZRce6ayNhfs0uBMkybdhoQjBs0mHtoR+Op192b
0YxM54yuY7R2Q+PFcxIbhJpWhTvSByxDZa3lK/M/map5d6x12hX7zOQkDiSWWhS7epjrrTSDVumx
Ch3+mXHagNJknbTML1/Eu2SeHmwI2t9sj6VDVJX2W5wZ46bxDOshLFsTvqdm3SlFF5ytEKx+q5sF
tKzKXbeFM36uUv/HgHzu9yYo1q63WDNozrD3y9Z+HQaW1K47wbuZiqPkUbxUf0TAdnxCubR8mXP9
EHbIE8yuO0BzADYruRiZlONMnNTAbut1WKU4t5cNDO9Wdy7dFLiXW7Nwq5Wf2O15rhRzBtdIXBUH
wTaxjGFdh/mwTQrVXWFYVp/9QP1uRAHOfeOM6b3Pfvhsy+lk6yXGyWm1TR2+Rz06FwA+fNpyVtRB
Py//wbxrvKCBTk2nraa8cMIGWrnHjYt4grP2Xfur3VbjXdjM/lNB5eR+aEzQVpXyJF1h7zmHGerE
ygwU/0kGnLTzNnrQsN9e+uRQVna1SnxgcCN1nXgxTNxkVVw/BEhvrzOVu7yeSGQG5Y8Gj9pVZ/f2
m5ZgtV1VbXJvoBV5jBuLDVxIfnYTunP17pbOm+W6+T99Dfj9qMRQNlEZnNGvUEfyqWiJlRZ2eZoV
h0+NH2NJRTYB6SmAxaDFbqFOGij8TGPlkCV9iBfpf0K5qqG46WtkztMqKfxhFxX4MfVjnalQ7KI1
SiQvNhZtGJio9VavtOnSUmNB6qyz9oBmDd66ibX2fVK9kF6f4FGZ/ygID/uR0n5PF0pKkpfVvqm0
boM/WcU+Hldap3ZrSLBY3kv6JtPsZ9XhX3uLCJBZ+SXCMt3nlj/WWz7oLN3wBdn/whOiKgDfg10i
uo/4NpAW/pxrjoEEUaVs2jDFE2rMrNeuj/hdLRqPyKQaF26Pc7boP0pXYyjaBgn1dah5wRZK5Phs
FPX0HCoKaQfHukgX6Mru5Brtd27EIkPTCnUn2/WavcRKCCrsWstrXRpBPFUHQ0fjX5pyUMCtotCI
sbxM8vo6fnCwZbhF5DWcVbOKw+v30Dv3c7wAJICV9qCB7fTe0pTqvoGduO6tKPor8JWjijbEJ2gQ
9r7oLX3Pqy/4nLpAWpcAmTn4gINbdVx5/OL/p2oqukXWerb9aiNxcvhFfJW0qnHWy73f2soO3CbO
xHn0i9NoiZcNQoFFdycy1Q0CXQcIkOpaGEUNfjrPMXyLLKAA1APjQ8kJGRWkXQDo40y+15dmiTvp
1ud5wiMNWZXbqGgHyCgqNqRrfwZLM8maYk8yFEtet7i46qx/X05y0LZyEgRZ8JInNrm3VcSGw7Y2
RTe7nwzTpraO2cNldqP6DEon3vZRE39pwEMMCuz6McY93dGofba6b+xBodiHss6TZ7vH7E5C2JXi
0T47r7nO2sYwdHcTUXv4bHiOsZkCazpIc2oh83QQMS/S9Mx2y3NXfSl0vXrxzIa/kqZ8mvF+vMT4
vq+k6Zt9c5BL1gb/vR86tpHhDmcbwgJYQLV7stOsPWWDi3Njh6q8ooOF1ZWvFjIj23hQIjKZVf5i
Gt5fJYIM7yl+DWhbd+8xrvaUmtT2cVgOnVUjweiWp1u/mdc5a+dYh1pBrBz6MXIfkmJ365GzMY2R
S6zgeN4GUkoid/pcvuedPm34z27XeqA5c75Kaw37kzoAzo9HO1YeoRntC6S8h2kHLtVaiRIwQinT
KXCKN2lNWtw8/burXmxklGG+Rknr3xP1mDT7+uckZXEinMpRvc/iD0drZPWe80n3jyIye9Ocdb3Z
31QZEkEy0BQlzn6pDZwudcLfg8vM1u+z+VscknA31NNVEEBeZgDk6mzDkjRBqmaXuMM/eKrZJ931
rFO9nDU1iNXVL6cyFA2DffKpDh4Ks7lIV6AAGbUGVjNhomLvG3XZEXUAhGNimoHNq0b9RFbffpGO
ue0CNCmxpRvGjIUH3m1juDHrsliZ2KyeEjbvqEL86wxr648+ADb/NXqbEfgpko3qBDr3D3FD+djX
ZkTpkYD/HSofeIv77evIBwaG9Y6wwXhX+I1ykUPlIV+kKe2E/SqwktvAtRmOrBiTAoDlzxm/xfE6
xeNSv9y6MRp31jVOZzwhqjpWgBeUFYXaqTrJWRzMJZ6HS/t6ehvHDKFdG7FlXOfIgJuSIF7JqRwm
PXIPUaEd2nn2HsrerO9hMqxCOJrZNsX1cDdFA97Mix2ehMhZOCL2iQSrcbgNNEl3ndsvV7r1y0VK
p87Xvw1kfQ02armIDMjVqz4la4GitTOrXyoHq8Q4a8pDUoflVowU50Qp1k0cqScRpvOsbBMqqf1q
mDDo/zBJonwH+Au/3v/vpMCqzafSdn9QR8GmwPVQL6GaM2JB/jWGXbHxbKe66OponGt0bfjlhdoX
Y/R26tzF38OaB0cf4QOgIQ5+SFQHQXH4HM+lkYAk1ZwGnZBsPnYDli3D8oism8x8yNFxX436vMgY
9ZcusNNPql76wMA9fW+1/fTJ8uyTBLRBFq7TLOoeqnCyz6peZCyyk+ov5IpWOR/6lTK7sp2guBy1
YQxeeFz+kJnWQiW0qll9bvsC59axtdCvTvqvJrI9EkGyq0brkkGY3ugEFeFrPFpXB4xci8aDpmP9
Ui0gulnHbUt34WDZgxq+dol5kH4Jmwx8rKwFqqe6Gqi7DvcZ33YCudpvYSJprC1X+3eYnmbvLE4x
hWb38pBMCMup1dhvcBKDfiFJ5VunJJUlF30bMAC0I+ZHzvqWpPZiTKSzCjK8qaJ6y09l2hdWbeyr
NLQ/R52xJd0/f1N81Js6CFtnVVHKJyvMilXYTOo3qkAIEhQo5Ha6iYYxiLiNzJg63N35Tb5TnKxQ
t7mLHMtHwcTW3yBVeNemyHjdmldlKINdl2d5/lULe2zi5q4fXhrcvVZd7GaPdjrlj3OCnjWY7rck
rae7W7+BS+JBYvmzoh83/ivu2tfpxkfMkFUTFDIj2vqjBe5ehYpT8O4535oxpnvS9CKHN+1ySMas
eeLmXptpnT1ApHaeWLBbx3KCImWlHSytlMzxzvLyahO0aRev5wLIIM4P5f7aVir9mzLgh4l4hPPE
gst5yrDgHaswfJQLwjav7pFN2suYxpNoWwSVvy+0dq8W5fzPcjKm1vWk/8/Jfw9Jj9ob23kcol/c
17NwLI7s677JDTGLG8LPPrl7MBTFvZvP+CVOgofW4Rbyiv9DP9AUIB+eU1+LF1J7iHR/eRVrj1KT
uG6/pbSRQqw4+vr8aPeUuFf1otMwK+OwC/pCW/dDNq1UB0Oj1ArTtzAuUWYDxi6GyDVyMVdDZFtX
t2Po39l3sl+psKrc9LajXvxOay8YkrA1jbrw7/qI/F27+nh5FLAQDjEAnmLlRVl2AvqzVCajFh2S
pTNI+uwkByydP86k+cvwL9Nv4bYWzjuzARIXTsoFhWpeYthBKpfZI+0S5KWykxHXxtJg4ywisEEG
Z0FiruEyXviGdqFyLo1rj+GuAgRRHn0UqpDUce6FgBACRD3ZVvf3jZNQo9684f+q20nEHIzlndtl
93qJRhJ6+ehWLGUMVND+01zIb1k0fzQFbXdrCkLul+Cfc/PFcErNzRy10ygl0wl1KK1gNJbFPKUb
LfILLAL4De7wwtNXSUXppwWTZh/NKS/PFIITIPFz4O2QsPjr2tSXEfSdUvuI7huaA36+d9zK2UVB
ZL05s08FCAxGpndvfe06b7EX2jvQRMYR7nf6FPHXW8ULniOH3+iBIvgWtA06OK2WXTToiygyjeMm
QNf4azs2a3rsv8upxbXe1/Knasj0o2uMzm4urfE4tFBCqi7/apM4+G63xWGwfftLrSBO4UB2QmtU
LU9NRyoM4Uzv7WcoQKdraGeafw41/PJ61dD6CG2W0G5QP65a2uMvV01JVbEHAelQzOPZQcznwArg
GVFVL99ES58MyGFUy/GMaut4zmxjqzUjTJmlSw8S6JW/n07J4noZZeNGJv/pWteJLrvWA3Y4a9Tt
sJ3vV5MbpIvRoPGW4m/ClrFLzv3iWnwbFYNjGS07IzmzifgIHv0y3vQOanfLD00B+QhwLDWzk7/8
GqUzN4dx5ZRsAm99ifw4ZVgOMvLbvF9iwMv3K/zsw+7olrqxLxfYVAKBZu9mNYvHzlSfrwcTsJ7d
zmdp4QWhnBoj+XoFZU09EMBO16a9jKKcXzwjMikXk540zxAyrTJljXiHmoFATN/qf1+t4mpXSNft
anKBspsgpsfrWPBfBRvrXes+uclQ7+uiah/TGu2KKHLHT5MBN9cLK+PvuGq3rRQB7dDe2FYVfNd8
jFjrUrc+qWGRIs6uqo957mR7K1H7U2l45YkyQb1vHRvmx1hgYMhW40EOVTo5OM/2+fbWF5RO+FB4
iru3Y8STfxvgbtJ5vrKN/nkRmSBNzUtfQtv2j9KS/nYKDwWQmrsssZ9CaCnNuquCgx4B7hkrxEDm
NjXZBXnVATZy9OrpSnycHbtcy2jnO9WTPrds2Ov4NVKm6NWflPcssguAocTHE18eo7N6J4Od5Y4n
veR7J53ZYIQWAtDs+pfrIOhlOD6+Ct+UqZ2pB3vdpuIsTadHQRiFvidp1WH0JVmE2yMqVjs/Teen
ibzDBnFctMVJGa9sRBK+slZ+RYNn/uFo3hqYEpyiLIxWWjr4/6Rd/VCWmf5trsxqVSCI8wnHNB38
uT89s/Yct55aG/dYcNjImaOyV7vzfDewzj4Mnu9cguWTYwOOU5+E7A8VipxGXzr3SKab+8owOwzt
SPmaPaBJs7XMS1aY8Q7b9/6pD+N04zad9tYmCXr7bld9dYr5LWjm7odf5sjwBnzXdvyeeEoUrBTV
vJ+00v6GPioLGz0JP8fgHtZlrOnP8slFBuJV0TJ905EbMzYlK3MkPHhBqk13qlsvfLR6isfKkPgU
zI3gixkVNpkZOOp52fbA9+eDhVPyl0wpVHRgCrRWlrAcaTBVtarnvs67B+jBLDKXfjBazibTY/Xo
LLNGi7tasz+3C6nN0ELwSmlnrIW3NhUIXk3aoJ+K0M7fbVyGF5qb4/XFSetLYy0kOInqISJCR8qL
dwsD359R1MyMtbDZblFyLTe7MujAFhbg54lCj1Ldh92Yck8CB8kr1VoXscXfZlluy6FfVk32RLbu
NiDBwTLjNjDJUkw6yz9cJoYdfILP/yi7CdtKnNXg4I0BlDD5VCAnIv1+ZzvHxvYHVMOxDEHUscWw
N+hfTY/9qmdkzzCK+9chCyG7qqp2kkFHBzwauJa2EygASm39Ea1LJCqWqbWZtQ+mnV9kMCgU5YBC
jrZmeedc81656Xd7v3bmraTBxpSHeupr01GataL/qPrEupeWkRYrpQkzFnKq8zRD2JUE21B14bkM
TSTXCpvqfuVYLL/yNqzetPjNp/oWrIZwemhRrPuq4R29bptae9YgDuwasxzOGlKAdyjzqnv+ge2j
0c7xpmZ58Nnog+9OluXvDuktHHLIJKHhviaZMzf9ytXVdtPHMKLsYIpWSuF1qOBF2Y7yUnF2EAA6
kbB1djVeFM8z7jtU0EoFUd7yztNN8x9Hj5E0dNu/uKi18rpS2TqzrcKNLt1dVpLWlh0LRQlsJsYi
O1RNbJ5ldyIDEueguHONK2TzMs35IdQtOH3LLkb2PfWI8Xceuse2x5BEVMYcESGreSns/tjZ1bG7
ugZJ/C1yqLlBPCVv73IIgQ8dmoX/tr3QC8QbEE8lu7tYYRhIyt3F8fAlwj714PZs7brKQC6wjqOX
eZ7OfeSV99JVa8ZHRGguwhhRpZ4bc/oYNUIvOPS6bZ6cMLJwb0q0T1lX9IfaMkjtl4b6KZ8qdRvh
VrOX0S4kn+4YZn8no1lU/oM6RHsvgyWeN0FsBC9GgqxupPy4XqFoMvYYxcu1pfESR0uCT1Opxzk1
Fu3IgfR3ipela0lj35qSxnY0Pk1GJY39S1OS3H+Ym8X8/iTJ/UtwqLK0Xi6VLKPyQTk23vuQr+Jk
oX3KFcoTUp3LcBHYgt9NDlLS0+LsW9I43oOqVtGbU7PqWDT2Xa9k6xfGwQ5Qkfm5j50TgNiBostY
Pqvj4t00Gp/9qMRlK3DzjUXt57PjOgnC/KZ/bOvoDltTqIaqcXRsq3mGFd4+p3kY7/w50eCu0icH
2wy+qJHqnaSlWjYCy0xKc36EedE9Kq4/fX1t9XT8GioDQoeGUe+nLD3NdoF/Oo4hqFu11quNF9Cq
skbvB28j1M6mdMhXVhk4rxEcu22Sz+kZdevkvKgZutP8MKVOt81KICqDWOJJuwyRCLpuSsvYT/dJ
GpZr286fcCLv7kXkcCgwQp5ansXStGKvPeaekq5FZC/H1vPJt/VtGfOGR2mxfEq8hXpsYrrp/nS4
vHldzgvQQhNwRjAb2ta1HBStbp1ySh6LVLGc5qwMr0G3azgqPgImBtqIdxbbMS6NzzoPxrVfqPNJ
mlFabJAUsl6HEgVytS+/WFFifnZVozx4gXeYJveFquRdvPBExNpIzqJ52odxV19u/ZkK8MQz6voX
V6TSVP2dXytw1pb5coBRYZ77uLhzM6zYwnhJ4Sz6lVR0zI0T2sZOROXMDqnOZvL+zlwXrhbac1iB
QEuU0tAtVqaqMwW7JVYGpStEUS5wbePBM6rp8YrtSKbWO0sSwcw8ez/PTbO6/olDW/toy3BnAOFD
lem7qMZDM0u3VGeqq+Z36kDgXdV2/FLz+r9rdIdmmKXRWcNWTWZUkeU91EUN4a4x60P/Xnu5AsNn
8J8osGgn3jzvQ+H6T6DG/Kceec0d3FdrLX0SCzgINc7CzvfSJwf09t4Crw0RLOBCU6gaT/7XMEB8
9yq5jqZMsg67ij9KrQ0sCDgrJnfYx8sZ6jQfZ9J3GwXLEyNGmTgnv2Xj1cx1uyXj7zzW2Bg8OrhE
UNfudRb09FFTZ6BSo0tQFUfpQgSkVXhx4dHd6er9NWKJNUqYdq41N8dbX2nWI2bhPI0x9sNZFTJ0
XF8yw6oweVBr5BKWNsUz/a5nI/tLn8RUElMF8auro3gpfXVVNOPqGhkUrrm5XdcycN2ukEJSO7bG
ppIqD97IjrEdquxvH0O+pFOtL2We4Tz1hwhlwE5kiOxrRKNyB4QsOp+6Lv7iRbryqbLxbPPiHBlu
WE13kx4Ah9e74qUyoLl6BYYRHvIi2eT8qCqdfdpwXGml6V4tCUQp3qhZeiq1Cw9H7ivp9NRYW1mW
NUMIQ35e7ikZuM6+3nK3mTIukbfZje72CA/59Sc9yDYVskqfU82Njo2P4XDnxYs8lMiWso0poeuF
iNq0AFY3U2zmZ/DVZIzRiFw1eYWcqXT+Mi7x2E2RUqmCvWnrw1FCrtGNBSQ+sULQlE57koM5wmdZ
zXZslivpyFRElW1jMbGWTlsCrmHX86CY2pM5JN3p1zGZHLENKQs9OP4aHxUdKmegRNrTULPxXVSO
NgLZToDloJCOtJcDnltA3dIvIO6mV/cZkJbTb/0SoZloBi0zZfA2vR2xxlAs73vgddrJSDCRkrM/
NaVPKR1KuXJaJp63iUNuEJmnpAMOQ5P/yJu3P428TU4tkLzrmfQ1y8Bt9E99mu5gtVGMu99iVXRO
dHJYY2WTIVbbQzKDqmZtmT905mAcdFaNZ8vt3TPqhIW/K1sQSxkuX2urtUKUL+1hOuK4aZEJyKfo
R+aqMeJ7+rvQKXnXrbGyy/625gULxo/pGUA3LEZzHu7qenYvcNHcDbYWOb8jM9+UnhU/zy32Q/5c
qbu5YUW+LovgWWmMma+QYn6IwclDVcI1XWLloAWDfQCvbK2kiQOzuwl7wP0oXPIMHusHkBjGW2UN
L2zO6wd9WfQsY9KSMRiWv7R+jknkMs+snEvfjykATGO43DgLN34DojA/glkd4dUQIYebXp00l4i2
hodPUtHfJbobHFOnuefxo7/VqopxTlDf10vSKZrL/PHnWJk48Rl7AGgXJGktHUfiTnUKqnst6qvS
mTu5ctHrpNyP5C1hydC8DViS11VxYbOaHA17Bq9dctpEATvqo+g3DfqmjKz2WzeP0za0nfrOw7rj
WRnUHzLuZYvAc5DbTwHMzROehNG2HCD74GJhrh1UCE+j66IpHjcPcsA6snmQfrYnp6sylwz87JOI
24RKgZOFxAkGKQi25hifvlcaujxeZbfcoDQdxz4mkQqMLci0xxLdjSHE2LBVA33vxKOHMjRRqH0v
26aOW0yPIUarX8mkIUySt/pJLm0jz33oxm7eWEuBtOiNEyAQ81SZHs4SS5eHftedq/sI2dAlh26p
j9aB2uN5pFDK/xlLBlldm2yzV6BYi20cKEAwo2ixJGutL3NmvGapNf1TV5/Y0FG+q2brwDrV+msI
M2q67dR+GodgSYW57qNh8poYij47F01Y35UO0B+KsNq9XLvso2g92WE+Po1O2D4gs+kfAgxmtgNP
xK9kzNdUVbXP3CP+oVQctnq6NX5V6I+LOrkgzfbetRhdNctBzuTg9MqqS13lTgywpGs0OxXFUSpj
U62mO/nXhwiRe6ziLvKPl/+70q+GYxQNf0sXfkIqqhNWqq3LJFK20ikH05rGlR1lbwZQwIe6CTau
k6aXaNFSli6sEgCiTf4BhUrT2fTW8Ajxkw0BW08HaHA07BUN1B8p2xp3xV00DhYmxSpZmqwdvnjU
qvCXfEcXJLprTB/N6UzpvzRG+F0bB+VRVWtUK+qO1f0SjlJmunGmIDqhyG5+su1pjXb28IX8jbmf
0W/ayfQibO70Wu1ezUoxzpCoqrVMR8aWZxr2X5eiU6IX3cd4drmsfCkld2e0022dWwxrsEVreY0r
Gt5ci4KTHGCWzthHPoup0hjnyiGJElwUfgb8adLsXCdJlB8rOHq4+cckuZDjzJSbe1b0uhd/VnB0
PDVxXz2ziPuRFlnzrescHM07TX3AscO9eNz064ad0bc46Z9Ttale4Ygnd2UV9VuZYM1/Kz7AZSBg
wT7qtewAeL75nHfpTuZZYTRuVHQmTmEL13xGw/EgrpRoWNuUCGKL0te/7CqrlYMuy+MUN9X5WjLG
jxNfx+Xlqy6H2PFPHkDYO2kFquucGxSxwjxmrePlznYaAnyglmYtq+sstb91nqodpY9HmPfg6np6
MdN2K13TskxiO8smezZw9FIQgJIvKQdJH9jd9OwkinIn3/b6LwiC4pAgGmggFJCG5ptQZorADx5+
tuq5CB+iyn4Tso208Ba4toZsDiVyBv2BX1yVo/GqNwqV30Kf0BMpzHdJV3V1BYKdAtNZcll+7Gkb
z0T2U0YtariHFgvza6arxNbh3i6BIy8kGTmQe2wzJ3nJujk42UXYr1pQQaTeFHZRfYFCX0laSQak
CRCiekmc7mIaEy/xWa1f7LEOqYXCCpFBCUv2JULZiNhxBTso2s3s4Y8l4U4RT/deM55v15OPLGLK
dwp6s0MUZo9GQpZ7yM0ZsezEe9USKz/GMe500lzkuM/oWJOZX0bNsXIfG708SEsOnrl3LDzzpEGt
9B5Z6vlBWpbttBhm1ayulsmWPkUbv+0ASS5N+eBp3Fvme+/myHTPaqLu+wLfjAX3DoiyjtW9A7V8
a45xvcb612S5VdgI4jTKHT9tqhcQkwoE0DIcb7oG+YYWlphSNTBT+yrDGMQrTsOCr+MF/uirjvvo
aG3+qYbznRbKp2Ky4EeO1ru0+mwu7gyr19fS7LpwcUwl+3aNXS4YjfUZWb3+vg/n8j5XsMVE3KvZ
tnYMxDHOsRQMjRGBfQ5eGXY7Cysr5Nai6dFqo+miU+SjfsRKBwIAuQ3AKzwEaEL/+2hKqqirlf9q
mpH2EfzbXAmW0T6PLQzdzHrL1ja7oKebXhrfSi9uXZvnSd1It/TcxrolQPq475Odhmn7SkZ/u8Yt
DoBbht5wr+9+ixvUBjS+MuyzUHF61sp2PEPhm5p9q1EkkbL/Nf9y6/wFfKKHdrOnwj8vD9AuZEuM
bIEwOsrO8fEO2Q6WH16GOWsxqvto5aP6/yh7z924kS5c94oIMIe/ndRBrTyyx38Iz9jDnDOv/jxc
1Lj1GXOw94YBglW1ii1ZbLJqrTfU0qpUL0FYY9yXSLdeIXS5O8ex5q9DPt9bS7k1zbXXrmqiL7nr
DXu31uL7QsmmXeOaP/vFes3VzWGPvTkco6UpxkZxXL80uWPdS5cB1e0ahMaDjHluiB2QuO00Rfel
UcC6dvigzY6nvhdQ+a8UnNNNpw/qe1llZM4UzdzKaNcY1nJfhQc7qLX3SjUwNG0c5SijZTjzFp7d
+X5cLjVryWPgZd6TDGbJ0Ut7949fH9fDKuSRfs5cL0AXcSi/dD89fVDe08nvH8kofTcX0f7ZwpQx
VttuJ01lMjVY0yWI91Yrvjjd8NOxFOdEOVvZl2Nq75xioPQ4mzmC0J1ms9ybyn4TIm/LphM/QpwV
ycYGgb3Tu5NBXg+ofwaRaMAE42JFHXShIB7ZmyynjtdiutKSSfM8jQJZqX8Rc9bVvBVMa72H7W6T
xFg+T4ZGpNxZICol/qv2oo7dWfd3kltwJ9we7SINtp+yB3Iqh4nswYWV90ZahorexZ2cJkr11wS6
cL2KdH3KTlDcAsaz6hbbPHx2LR66z+roms9dhhlypqv6oUwbcON2k5Pn9xLntLYzJz137axdJbrv
ygZGwTaoQTlvnXJCzKxwrmto3gKHKVvqyBIrBySvioNn5QWmnHyanbl/oV7yffRaEjUhvugo91xj
L+1Y/oW8FtUg049al7hPEhK4RrCP+BHx8rWcp2A5LISW41Cb+KIuV5GBzp39xYJyf+uSfi1kYbr3
qUx9aae4OsAZCPl1qvkZh85howVo/YZ5epaILK6qA9/H4AzAYX5OVAxcyK3n/y8RYQY7IcrYcFuu
xr2rOrvU0QC2rMfJjKKTpWivn9Au6ynfhLsiN4LLinYRGEtq90hImfDJlOLAYz99sw3QaBbSTz/b
iBR34f9sCwuF9Cbv/mBtCrzHJ3ePWJl2qWurOARFnL3xzP6YZCMO25r+T6+GvVZmKqbj7K72QWXO
90OpfUzSFSu7WDBJVqY+clrlISNBfePo/87j1xb6v/D98dfM6k2CPD/fQOWep1q988PSeu96KNGm
oQQ/daSS+U8mTw6A4r4qa/eb6ynKZvKC8jXveVsAwkGdLvWR2HeH4IgNqvMoV4IPhPdI0KrnGIDy
uQy17+Uw1c/Cbk6XLgRV1i6x8paopUtaEipdeoc1VcOtLF1Tlv+Vj7hPwhA5SKIql2RXbyn6Puf+
pu7EAm7tnJPoW5y2zumW+xpKftM2Tw+BV58L29cHAIB2BORz1ebAWy05YmZ8p6X9/J33boTzej/f
R5mpPzkDNFcZiJIohOjvJy9uE5FbqlUD6QtmpD5O5xBLv2YD6mY5ROZjPdnRl5adgoYG1aZtihjz
c6N/quf+JKzTfqGeFjjzkMZ+lR67ql5TSnkPwkOdEnRCoFPXZxmsBoQAqsx0DjIx6pzoiN86YNGF
EMvT172YGYprMhc5jnzveDG2arH7dxMp0WlNW/+i/Ket9al/fQ82hr72rXg6gVnyxPi7nea3XIHI
5LRheJVDFClfq6qw7m5dLKPC65RoCJ7kBcgZ9ADAVKiFh075zS6uMJSD1bXZOVkM5aS/d4qfts/j
bJhddT8XmrdDYSV+kUPW8rBLkjg+O0t2R/pS42g1QfssjSnQ0ks4WH/f5kzm8IcDvSP8J0ElYTOI
SZdSal80iIavkZ5SIYBegyBayQLOtEoAjx2PKVMNX+GhGpjZJh2Zv2U0nSrIJIaNmgRlz1bsblnL
ZUAuCxeVlRF1Wqe3fqTGfbUYAo1VH2xaqzP/UJ1o2IMScO5VFy6PXgTdIQtbwJaR/4BmnL5L43o6
6GMH/6irk0d7Bkq2tORQpImx6ToqHNJ0jNg7w3AsN9KUWZqtPylN4lylq7fC7s6tXPD2y0WUNqqx
XTtNfje/zJpdv7pqRfqm1PddoE934jqZu9aTnynDczonFZXG+Siuk36bjGetpWAlzSqFq1cv0rX/
x0luCldvWspEt0k5VWdeVbq2rdDZxyUX/IO4T6OAFp0GPc0Bwdd4U3tN8wpp255Rwvk9dmj66DSj
krgNcEp47UJLYuPYJA3k2TwJEW9VdiqovSp/AqLo7mP0Fw+wKXoevnilJC6GIXfO4p2SGniJp7V9
+p1vJG3qj9lBgea5scOWSuPvQfzU56IhH+pn1r+XvX2WWmPWabijqmT7WgEm4LBPP654dyP7o59D
+6kckCf1jeQg3ZZbxJfMD8etwODTKfZ3dgPZ4dcktdYxE80xqNPm+PdJEuWmqGbJpMistG2q9uMl
dADQayOCr9iekMovk9d64edleWYcDUqtzz2MY9ZUhCC7sNEobP7lqYOxbTATfiz0iOe3XuQHA4bV
e997fwxK0Pzg3Uzurpu+eCMGv0nd6JcyMjCpBf+0i/Er+r58MFW57uiUvNCdLIHD5JXZ3tLU8X3q
E4wHKoDa+pgjkWdj8ZI1an+W0blHAciMAv8qo5UanBtPd59l0L4rp7FF5rtOXliLnyTErJrkIYzR
2nKWy89Zo51zny2bTJEPDztV31ZmfjTd1PhW+sipL6aUrtX9TCgs/1G4OSouvmOcOwX/qRjC7e5X
6DC1zg+fUIesyX+GOrn66aq/QuOh+7iq0g+LTp796ao52r+6npQvGFkUB73NlTuyknhYg1rVw6h8
B0tlXLBVNzAaHKo/s6QjqxuG6QOaONkrN/GjxN+mhwNhqNH/5/TaHj+mG6aVynS5rO85cK0SKOFN
scvb8UNjRIRDPKNzMfJMX6XV6L5pgGQhJKoMWBvdcJGB1p4hKY1Fiwf1xDewl/ZHII58qCa8fpos
c35d4beP1HEl3QWg4dafxcyg/s1U/DfxOFNNj8wWdb3fT5OxGDZY0Zo7Gc80JbjI2azrH2e3vk+z
Zdhz0RT4eF+Bm91Vbj49JH7gYcOs7aV1O1hA5B9g45b71DYmnlDEghXmOySnTgV70prCE/fT9PBp
Wuwj7OEOZJqBSsl72B/RqPFQmjhIUwYEtY4h/eeB9b2cN+xNvBSG0af9qnS6kekfbpeVS7jLtf8v
BiQ44ik3eplyyXS/uiopK6Qy1M/SkkOuFpRXl0E5NFPQY5OmmrvfBnJTra7Sl3DhI5LKr8hEUY9t
C5g2G5ncF1itTG6M2uJS9bodbvWvwS4oc93atxiYp0hLh3G9TlbqqjnA1EY6ZrGildUE8kmLic+y
sMhy/kq1EZLwkAWIdOaKk8HXqRtsr7XUX2f2fpGczaE/QLZtKNPhCyPmMKsFjA81K1Sz8OxUfabf
y/BqJrOO12X00EGxxj0s1UOg/nnMxjPCNMMgs3kBqOXZW7+jV4YqJErKGLeHrqt84CBLuATq5CpP
xVhvrHFo7YNk102lQe0TqYODZNxBR0/dxmkiFdjzkni/BaW9TVCYOwWOvfX3tFISZGoMzMpij93w
3Op/3JoibS3NzIPEqC+cltuoSFvfmqu/axSCWs/JoyCpWeTuC9TW9N19se2hedcyp3uJ2+quNOPm
nTx8jHW293UdU+3lBzFVfg0GZ/QTTik1ERJXzGwCA3TCOLJKWkbLkYyLog/9nYyWicuzz5lYOiyj
uYEJUBj63b2MwiZ5Rz6xR2CMwUWCXn6w2Ci801wrw4col9Rgo65BbjPyk/3aXIS5PjS6lhGnND9G
ykgDBcpv+tH5u5DXbUQKv3K1/7yQjMxkOberZ5YSw7zH1drUv3uq+zzZNlCY2i13xoSupDThJJlP
WWO5xxglmo2xNGVATdUObv/f0riFYoX6DnzVOUvXOFuYJ9p4zFhk+I5Ae/2LPbj+RbdKBBSNeAAe
QRIMYvqIEfLSh+rnSbXKH6i/bAXIoyq5cmFzh/jLAuBJZ8Q7nZ7NHRI9xpfcHv8qLc14bNW2/GOZ
NFRts7XHtny1SnXnu2PxvQKrvNUQdlsWD8DyqBAfdPakb2rshhtse9xFgYOQye7ImeLmgv9v8wJT
h10lopQRzPJ9UQ39sZ8wnG8QSOrCMv1S90p8iWM73Em/TE9g0OROrCPe3CyKy+EYIENtIbeG7S1i
Zk46v/uebT/0lX6O1ULjBLCfP2jJUYsS6O2Svv016oMqe0WrNznOy6gEB9bYsPQYafFCDuMYitO7
Ug/w/zlZexgKm6Xnc8wAUHrfpwpOJJkyPpGsSSmB+BrwaMgj7OthfSVz/LUL1fHJrfzM39Sg02ND
j6/SZ1WULoC/XHrycnvHN1QWMP9WGddimYnKJ4vb060/5olxhSiJETBlyFu/43e7CSzRjCV70CHX
lSVmcmgDdu9pPlaov6jzplkgLf8RsdgoPvv4WNwiNBMlcD0NNYR9s+ra12gf/CKGCuEz8Qt/j7aR
vrJLb+xQKw7+VqN2OgmJVPqp3E/AYvLwITaLH1Gvz9/ZuEKgKqviyQh65T6IFWdLHWv+7g/DaUzK
Ef1lDF4MI/UOteXUf7r6uJEAJcTOuozq8EKqRX3Rgvixkz0bSBsQ2lXVvWp+9V2kCiCzNyzxley5
jCmD+SZadO2iYTAoL4kT6t90M/D2ZT96J6TM71Yf+9Sgfk7ZadgiOZH+mXVA+EWZmWyhWZreP1ad
fe0zs/natAhIZGR3npHYSMC0WbDc9c6+xCp2MZ3n2avCczkmaLwWM9qLlJxf81Gvd4qV2Idw2Y+a
SIs9VaqoNlfXNB7afWdZRzjMXbj1Rn++OsiIQFGE+wfd5j+bbqsfBl4zfySARREk9uc7ADDJtxwp
qQQTbtKjKUtrND+lm5sxpO7z7bfo5R6lwvqqQEDdDln9qFoh/uej33lAO3ior23TZC+GGVZ/vAEw
4qDY6zjBPUpXM1rBdblApsbKJlF09c6b9OwpWNw+gay9uR1f2VRr8rUr0fv+6A4oxPljTkWSb2cC
dAJVneVFH5MCxIlG2UvzNiDNCAU4NLI87TCUTfgYs7jZYFsE9VinUGBkQJmk6Va4ZCuJPt3jRWF8
ycwfM9mGdy/X9rYdWA1iQJGG3Dv0yXFKgJxgr3MnTUvtP/rypc9fQqJG3evk+nbD4nzbDooP9wp9
ATexzFfpQ1a0Vhr3RXrqweVBWrBLtIrwSev78B4uWH22gZshGVFO3yw7PrfxEN41JlW+92ZAQUJX
8X0FxDDdIWQboQGrq9vZiPs/wzp5SrPA/GeMo60eev7f/tihz9WE5lullOPet2GaGI4ZbfOmxaPT
LB9i1cZljNJEsgl8o7l4Tti/Bq1pHYdKLbZ+CTJ6OwAfHUDbP6eZ3b9C/TR2nuXA+AthowwhOiHL
pXy8xDeDDxfyRh6I7MDd40YzbIUYIAMr02CynX3gjHybeIdfM2/coqTOa6vJIF1CfPcvn9q16lNW
sJM76ZODVXp4ZSXcIHrpP3qzxeO0s8pzaM3fAiuZnpy+5IHrDtohJO10lYg1rGbHEqe5i9UscYMd
6XexqeJZrAf9xelRqV7uR7kN5faMTdYxiZ44JPD/vTXBnHWXrMkfJeLW78aauolB9q53tgwMppVc
Jv3oRdqZvHpwrfTFfjJb1GlHEHiUY/VuOJHnP0ufHJJl9L9CBmqF9yDSWSrGlOvV4mHlsGjIR92D
09v0XfgXBB3tUEZ6uSjiBH8gO+/hb0SCNkas+a2fFnZQbr+HS4tqZPriQkuSMYnXx79NtLBfm3BQ
3pwpfczR9X+UIadB6iDXUWeWcNWk3m4PuQfgn2upGjRWexHlk9HJzsKjmznlThnJRH4IisxTHaKc
lGPYoODFsovVPthVUI2vKP4b6wHBFPztFDd7wIdiOsmA36jG9RbnhoBmjUo9r7G3uUFb3LW5dZEC
qlqqpIEcnwfPUpF1xviuzlpQGarj8Mg1gV3TPUatfp37vthIc0ab+Rh12AxIMx0BaypjngPSyLQH
ywZb41dtsZH1Pctc5GlS8oCTDfF5bd4W+J/an/YH6yncIFyDdeuCZVRyLwczjaZm444VhaC2RfBM
2jI080ai0tm75r6KHfPO01LIcrj+XcRuK4xgLIH2iTfSHBx4gIiWO6f+7M7jjLF3Yj7EeRkYmwJH
FYBKvG+kM4gZqdnNPwCtKK6rafZIaoc9UOk7mLg5z+EiJTwttQQ5i6WWIO31VHpr0QcGtz/eLXN0
SnW7D6ZyHIYgLHje5Zh8vtcoh9w5funt06WJC3O686esOk18id8xiM+XOtV8lWbf4EUHWuqldBGF
8Bo8QZdJk11Xj0EUfpMgaPZooS8fECIKdypAOh884EDYjlT5VW9Qjt1GTW3BBOi+CLJOGaxy10d+
d+xhnaH64n80b6NFrXdHwKHBNk8qXgaTV9tHWdhF+j2aKvrjuqwbBi3Y8gWs72QN97GQc/qjVXfd
Rib0y3JQBpgaW4nB12lZ/YEDCLblnNSwyKoCmRpW30efRO7GkRWjy1PpcZouuV3zIOsbqrG4l+MU
2O2sbEruxMzc1AeX/Ah4BEPszKl/4L9QBHtHTQOm9tFx4S9jELp8hPwU+T81FNqn9UOMgmy5Y2Fp
Lj+m/MC3WesPijEoD8u/+V6W6+8hUUFvWxRgQ3P9zWU6pbHo6FnNc2p2pxgiEi/sRQZPFPFE8g4/
hk0C5e2+gGf/rz7eEsjmXtlFijtsDbAsx8jpDLKppYIoWJQGUNAMpTw1Cy7y1pQ/V9455joqOMlb
U0ZvwTav0C+u737rvMpBo6M5+JaJvYZhJYdymP2/wDGyngNGBJEc/lBtm80DyrTRSa/c+FR0Q/Wg
hy5eBbHpvQWtA1Qa97qT7qdgoW2Y42bixleBjvq2mvCES5OroEVlVJrzgr0IHEZvwVagPkOcxPa7
sR4RbK+f2SZ+k11PS6YC0EaQneyhrP4c7DN1PN5tKIAOO+kq8d7cGHZsn3Qldfda5/TFHfwuTHAz
yt5s2ifm+HAHpxrfGrmx5C5Ihx2StfHHbYCzjUvhKZ8/3cYKKGA2ZUzT6mAfqgXcc9D3WbizKic5
JhNYeF7jOrJarF+QDpsHHpqVDpoGtSQE8br72tSvoB3aQwRCf93NqFEKFJBcOhRTv/KPazvOu+gB
rDgJXVCWa59MhJt0iabv2SJgIVIWk9F9mTpApdICUt08Z0H1JR/j6rLKYTg1SLSl6StaekIcTgWw
g9AM4O7W3WVKqW4EMfA7eADkEXo8bmfMe3dAhTSqq2MbFqDC/RpbkkxX1H2Pgt1L0vjqiwNhV3N7
vEOW1lDyBFMMHSW/ArjItg3rbsOTWjkFFEFeotx0Hpbr5VjR75xhwNFjh3cCALfEUZ/YHMAZ0/o3
OUCBPfSx6j1JyzEtfaPErnqWZjCp1t5sK38vzbyuuvNszHyHvXB405umOcRDY551TOEeWf8G2zEk
0w00LAHjTJ8cACzq+yJSh62mafFjE9u4rbDMHE591H2RvltwoCjdQ1bzNrds3ulD8gisejyvk8gP
aPcJtneCKurH0TwXlhKsrDGBB0lzBRk19ufR5n+b3dIs0Uze5oZT3ie+lszv1DO1PQp3vOsVn9wK
ujuLmpHvHMpFc+l26BaBpgSMzQFAWc+7i1FFrSnxy6k5qPbVevjUI90yS66pTvB1tIHiBmRm8EBZ
4l+j0PauWFTpOJhU1MVlRDpTRSGoTpDCgBR2Mcq5Vfk6Ed5G4bADQqQAu+m96+06MmqqLF15I6ND
RuynS8lp5bfVJnTIEEtT5k5lc7QVo7kzJw9GndMgC0kdwTbb7NRYtr+rF6MlfwC/M6CwcNbNlj3b
NEbrs359gKdtt+UP1T3IN18OauINfC3K8bC+xyIv6Hi8Ur2NwvzLh4w+2yDrWppatgWTmx+7BaQk
B0iVJH/m5zTv2pekcgrE9nX42UtAQsXuvup6l5LoHJ6qyVJerLZNllxQ9neg6E8z+L53q8jjuwLh
7DT33DslaptrzD54P6W2CQ7DshfllP673XTn9Tmtx3giZ2Hzo8GJBfYu1whbdfGpN5rHLuXLNSQq
tQdbwfbeQRWrSmKsilWsg1OvAx9quVDI6tQ9ZxQk7rrBV5/h4rV4t3rZt8GIrrKDatGwKEzyIpYO
LgzM4J/q0DZ7JQn43Zxsurq6NxwDc67vZ+A5c1cfpjYzWBODFl8KJuuZNGXgt77StxW0r/gD3QYq
pfb5yy9XkHkUlWnfLnu79lDysb6ZHm+DchlNHdSz0/xTBhgbZ4vjcbe4G8+9195l04AO7v/098HI
elJCCj9b5AazNycOoqvZp/1pJkPNkpASi/TJoWA/eJWzNPYMLAeHP6X1Ke4WogxUUxO1Qhvlt8vc
rmUFnrOz9b4gb8cH3wZ+a2pTa2w7Ryl3twE1GKKtmWTmjqqEDxIgQkcdHyE0L3RUC3TPPMuAHFRY
Cgjhy1E6rCVQznjCFJcKuWx3srfwtPutpbKBLrAfByiwqOjcNDrk7P9fqEOGkf37kP64zbtNIfUd
bcsQTKpdlVuz4F4PGjRDFzpfQPL32XROsZKg+TpD1YssM79osf9dWtIf6qp60JH320mfHOYsbbfA
RCaArFxH+jJ4g3JpLPmCjeMCUpgOluW7Z1gE9cUvKQXrM5sBtnXmg/hceYB5sBRJhoMlI6Tto/tZ
VwGsXjoLu5MqfjBLUgArvjhX/xnHjtXswrJPdX2AAe23KzJZ8535mOmYsMgopdziQfeUdWa8cPij
/qpFlrHry8Ld4dfVP9i21T+gdjk8mLH503Gt/Chd5tK/Di5habkvbS1YI28TexY4R3Usv8oVNJ9/
G5nkU/rb2dmc7G7XULp3rFNY0S97qO2klAiEGFgW5xZ6IXnjH7VJAwNSqA3pV8PdGsazLCT7wtyy
AU5eZcvgc1NKy+8Vd2Nqgcl/8ai31TZAcxiyyzB66yl1fDS2pHc9bWJd36tejaLxLYoyY3Nh6Tkd
jd4otjcYepfr/SHHVmFrZIAcbgN6jrlSWFbXNuxeew2+nZQVh9aBZjPBWVVDfZVOu/VrleHdK5G2
9ksxUAqJv/qlq61HFF5LIG23Um3PuteBqoMbWOY/3PqnnmoKUJ1xf+uTEB2NGsA9yp+3fs8lQYRz
icb3asHHojOvI5uWJ3/aHj7JWe2O11JzzIs5K8beT8cZldL03SSL+GMJXcA+n0IHP7EuQDQ/QtEg
ey8Lw5bQAGT1gW9G2b9juBdXWnEvWDNBpMGnuRudyr7+b5epsEQQ5Jn0W6q3Rt26fk28gdSWLpk4
p9iphHVf7qcROOpmUsbqNKrqw80CBaDxeBUFMenzErs6ddbE3UydeJ0lp3Koqqg+jf7wUC+aYrf+
BHuMCzzAnVLrqbrxiz58mNl17Vqj7D53usuIq5jhMerTH2s0QjuLi/IizOW38LmJ8IAQPYRRiqCo
TFgOrZd+1VgGH2/9sZ/1h3LJCoxdUFzntgTdpBTbqSG9vpM+L4kX00+gCtvGqiJUAQhcO7OaF86m
mBA1VZkU6Hma3Mm4HIYApDvEG/TU4eVebwMfs83KO+aDD/Um2CZRkFzJNyfXsg9HKr+/2rGLyRgE
iWLTemVylYHRCmEoyGnf5YucFgytdWK9BE15krc7ffkWIV1w8lM4QeslXTlVmuX3/J+PRfehzor6
3FOIvkzqnF26Kcwu0pQz6WOJgh7Uf8XgnUH+3GjBPXOBaDSIk9PbFXRXc5F3N3OKXTaC5fOgXdS+
6R6KFI7jkKXJXw3wUrfxox9W7tlo+KjlM3WS5kQiN7+z9UJ/i5z0h0TYuX8p9Sz5ihQ5SjSsgSTn
MS56Vcji4NPFnlr/36a6NEFhfIx6hvsRbNh1f0IpVOc7HLl6vNdAnZ9dxLDuyrwcgOelVNkiI/im
Ds7VskhJR62ytdEb+7tNtBH/8Lx8qzAs309d6t3rUwVQYL1eY9TltlcBqrrpspuK0dAVqV3pY0NV
oeOw7DTHJUapaK+6vEtgU4MSkL5cYmQO6SOs0lexVYvy5Db1mlDZUZPUNyAClYO+7H4iv2JvtJxN
6B/uEz9yPwIN5EaPqj79zSL/I0Ti1KLRr1GfAQO0enMjfXKI2a1mbZ9fpBXNOvTTJrX3bQutbgRT
dd9FEeuNoj1hB4Opy68uiZBBjEkyyuIvGWueQ+ZZ5m4eyTNszQ7lT1Mbn8uFdTM23WKYAKYS6vg3
6Ef6NnKC6qlq8dIcVIQP/K7BtiSKnG2QRu6fpFAR2Qv8n6D1dkEy3eezUuPUDTE1LOrx2vUVCobC
Yo3R6orKvFm+dP/2SaAclEF/l7k3xus6d71MhhDKcmV1LrnbYJdtBYchiI0hqT7wn9LHjsFh9Q5/
DjTHDdJxa8qZ+jnqE7LjFob23e068hlRgkxqNOjz3pOi2Qie/8SOxWa3wS/cqeE2IQl4kdbt9wBl
O5/hNP8dmfeRrhfvTdVHT2befMlit/iSkC8/BQBmdiBsiy92MyogcXMI0kuzs5p4o7MveZCmE15Z
HMWU1xxlgyYrUnhWZN2JVpM2WVhG1PYLz3Dl0S+zf6S7h814GH9FIUv0KUob4k9RdksWOPK86Ssv
wCuY5I9rdUbwj+g/rdfSR/VQGj5mRZWRvRUYs+7MLIzvWq/KUCDzw3OUFS6Ackb7rnKePUwYZTBY
ulK3fXcdcjhl9bMFZnFXJPlw18EEf2vMOdj0i3L5NIZozsTaV8jq5X6eq/C+0IIIyFjLf5Q9Tt+h
LayhSAWgGJrk5vPUm8BAu8ZnobYsxty4TzfVUveCrQmYOkQ8d0rxaXVzlIKLfwJ0FnFW7Z+LJAz3
4+B9nM2/zm6jtzMkiobnEVT7/v8irphAQfAavvMzs9S/uGO8pSo0gWUE+60iAbGN0TP6s9eylxUn
71V3szP2/+RD861WMGPTQ98FVxG4TyV67/hmQyPFGiBCt5DrFIpabcxsseltMefY1D0w3sfOfl2L
zD07ZMvsWlRDk+a+87rmD+SFDqzsMe4czO6uN2v94AKP+3MBLbWVF7xFaFNf7dqn2LX0q+nMW32q
KuC0xXAysE15nqf8Xi8q691wI/UeRfZFYNgg7z4VwxFdU9DBSxObT1gvSmHcSfBUDVRpbRxbZDQo
x5e8D7snGTT1Q8cf/r3pC+yq3PANWWn13uwnt2Al0J/G3uFFlHvqvW2Yc0eJHLTvXNdK1e4KyEvT
jyAZ632gqseizvVDa8DmSz0stSCAaZsocbI3W7PGlyrPNjIo0jjQYL5bARlW6dI8cIf1HLADN4ND
XzbV14ytm1v30zdwuCwlfN26kBtpHptxYrvl+sHBgGiyXwk4Y0qSmWTq601LROg5pdVTcv+lL0Ji
7JAjhHj+LBgigVafDdukTw3scyyQcstB5vmpzxqGwqrFLh0b010xNNabYWvKZbDSElMKy3rL62Z+
Qi7wKC0logvz6SLq5lfpUbP4TcUJFNA4Q7qGWIpjh8VZrqX1pCNrfAMP0pRPasMIuhNWdlQU49xW
9xPl4ptJU4KnZ8aGC+xckaXzAbpbfQ+MykU4bVEHwjt3qRcv46NboxK+dEpQrMCROahLWzr1Lv6I
WefcIvPUJtEzJ3d46yWXtNf7loo3p3PA/QgoUDvpfRkfTSWnKSNy8HLL9I6aqTtHleJ8WHXzBY4H
BuNyCiUZZp/W46MdZ/Xp9+FPkevpEDkKr8dp2qxtfzDmC1oNk7KVU7/C/gITr1Nu/bK9NIa8CHdF
WgN2a3QU9ZaSF1XWMlyNNKUthzVSTuse4prZzPFGiDbSh+ap2xyQLviXEBHA4l4xaJ0Sz0d3Sr4J
Uuw34RC9UScZXLFlt9FfAzf42W0wzNzpmMb5t9VKUi4scZ6iY+qStdwHqFmBD2LZr3bof5I/U5K9
26R8d5ruaoya+ai2gfUIUy0n+VQ+rBG6kwQHLN+n7S3E1Srz8XYp1A62wCx21pyxpR/16GySY9h4
k9K/OYOTPsXFfJJB6erGYu96dvNcxXP/5gU2MjEexCoZnIZs3BfoFxy6UR0eeh3imWkv8mFeEu6l
1I1/avEA9JVkwnJmpffBGEH72QZj7jyKy0rvAYsZyslDKAx9MLFfCbwSnUXd049riAxsvKwbzh82
EJMTaqceM2NRHYsTEupFkLhbaRp2Mu7iIqjXUbVPn3x70J6LSNGfzXLh3jj/6jv7ISIPixSj2YfI
HC36ztLs53bCiA9i6ADZH51tpKDDfC9S0GvoBP0FIP701Q2R6jQ0yycXSdhvV1zC8ECavt6EpUsN
ESAjtvm+obKeDUp1NS3DesXWK4FkTfVIaBZ9hzAmKjHrYLCwKWx3eC+7sr5KgMSDAQRAu9AykDAw
H7x5uCLJbL1KlzaROPG0cNMUXDpccBZ8t6cnqIQmmnqo6PgLEkMOpqo5py6Jft665Ay9o11jdv5V
WnKNkk/aWs7CvliuJgO47zknq1F+SJeE/ZpuTCTm1w9GFLnQynqFMSP8ZKNfCCdUAMkrDvmGZlbL
pLqf9C+fkMk3gHOyQJ0RtEFB36+zu3XuDeucZBRgS24MIFJkfZP8PtJm7VKUHook6ZIW1rxLsnTJ
uHiBesUMDl7aDKpudbDqv3hlaJe1WOa79dtvzc6ARLqOVkP+1hlOckpHQ39uOlg45QKGl9piWXF3
NU70P80a3o6UGiVYRqXUWC/BMhc1Qv9F1bBABtwGwIKCGqoNUfRtSaHAvIjNq9qM2rSb7DZndRxU
7OAZURC7nzbrnKzxt6jgapJ2WedkrKy2YVYjAnwqo+JVMkhJ30HQSZP4sPKqb23JRUmMnOX2VG/Z
dUUfgdKWiTJ8y1xBowbwJqkjOyU7W7oUg1b5IZEj8lXLvfc1Nz8jFnVIRLBo8NSXhdJ7NESWyLRw
V1vnocV2Arh3ltSOJHPSpjXgR5bd8ZbuqeLxoy+0Yradmr3cXV3YHRVzaTe/xjvNpn27xu/tleeY
ISJmh55xKC0WSGXrvvsdPrNyCMmGPyiK6zxMevjYmFp9xpoOHdQM+Nv/R9p5LUmKLOv6iTBDi9vU
urJ0V99gVS3QWvP0+yOyZ+ipPb1snbNvMCLCCTJJAeH+i8uA0craVshPi2DRJ/aqjORq0G/nw8Xe
bd4K8RaWiuUmKkgqgljhZOLUqJO9tE5zl3Sy3vmrKs81jOoMLyfhF2dHPq3sKPbmTeE6/q/hTzGl
WTLitUp0aCeRxWmGOUQLMElTq/gk7k3zDaqprUdZ9rL9b87IYnQa0Eji7H+BrCfg9t8DOMP9dcQ8
lQQoQhwh7ovoDmS7UgU42GWKiyt5FOC73MTPY4FGFHm0i9WgxT/GsvqAFd1SaX0FY7h0P2Von0Rk
UZEfjMbkXrRA4rwmfV7ejsNQBJ1wZGSOYhADqA5lHTQbxayN4Vsru0VUQIxKBQL2zoSLEk1VRx06
0lHczcQLCgoEr9SS1eHUFC+3HFFd9u0RzacgPcF3AmmEHFt4bFwNqkHijn912FX/4UIr3PwWpLhy
eLy1b5GOyx13iRVaSI5LLpaWmuqnou71kx5jzBdQxMmmliIpvC3w03/tihgV/D260XWwFs354KHK
g3YxdzphsQRs4B1F1210jpZkoH6So/D131oDSUoH+7WTb8kt4nFue9ub+/SqhM9kxRhFhyleb38M
FAfr7ZECHw5G00wdQiP7QaoG1PobhKUMY++T5B+QhYjwZTDM7rb5e9RVuI1Ro2IgFIEgQY8w0k/8
QWjVBrHQClZL5j/a5oeahcq9gOfmSpNuZJibKzEmNk7+TZ4CRANt2F8BIt5T2mfTJ9tbryaO+GJ+
1zVeLCu9SfCFmy4HKFtEj+dLIQLt6Z2JvVG1Fyr6Boe5/3bE3FY6b1V6SfTQmbYy7JyhLfZ1Ot63
0sR906pLPJTJlzjBGTBQPOdkWV59suusXGcjXpY5QmQt2jhLDd/xc24bxkM7mI8IOFtvlFo9MDGj
ve/g+79iULWoxtF6S7Km3yZUSsAdEGaCq3NSzG6aRFEOcKQxqZ/Cgkz5mhmoT6J3SyJTRelIxEPl
DFFajLoz9jmrwQAD3rrB8Uat+W236R1/mUuI5YjOG7QOfHP4e+itlwegfh11srTTdIwEO3gIG20q
mkty/dOWVfdO8UvrgRzR2Xaa8r6yUDs9e3bgwqRJzNOYgG4A7gVDfujDxypI7YXmyNkaY8QxPch4
C29u6ITWHah+9dqrrC4GiJWvoRWFKBXhZkvCVXvV6sLeNCBVSV3T9DqtW5gK7kBdaFBS4+a+HkJt
4t2T0vUbG+upECEw7OVsjNy9RZRzvQaH9AKCXouqKEtOp3vrttHCO8eKvV1I6eag+LZxBL8XbV2w
4hPLpFwhvmk9I9BRo7hsSnDDUmMFMdrgWaQle1ooZL+QcMERTOyKTVipBWskN1jNfeKYwHK0RVHY
zdLFKPraRYp6afknmtGyYq+TXX/V4SHJ2v4vGG2rFOqlQ6RadM2QWWkIg99i0QbW9wX4g53Qn/My
HJMdfzjNgnVDMCnb6Q0uOwNS87jWt6a8EuNB4QKJ9K2fnzTuRDMew2SdDCUOrDMcRIA/HBT1lmC8
m7Vois0tZmj8bIIGvtdmpbckcgCT+Ka6dCf4RlwAlg5ZQwuBUrFJX+PUla9zhwF0ZShaiYwGcqhC
8RSBh3Hpu/JwO06fNFEBOpob1W8bODU0RV+ix8UxsqRH0SUOhW/4NdFDZIkSD9S4b0svHTL0m3Fo
qo1oNio466JFgUE07Up51hI3uIqW84Dgsv4SuUVzTZTmsTQa6SWseucg5kMsBbUyH1H9qLsfq1b+
Nu1kmXfb6f9Xz3+I8bqq/hKQQxttDw3+sHgxAQCuNejyp9jo0pMdBeDDAGM9V7b/rXOQ8dfgLqME
Xnw0KWXxUXM9bI1a6ITeqO7cqkEBOJOqpY4283vON9svouZHULpfSzttLloD6nqwWYSHtpq8uzC+
MXfSjDvJZBUlBxagEYwA32XPfHbBz6Nw1aJHYU/mO2Wcvg+BvuqBkr2aVBd3BhjZbYHaw5tuXMWE
pSRba31Muz1q3f1z6ENum06Uy5qH+knZ4IFY9PemAyTbQSLqKfL6fW1q5s73zWoxxD1L2aoB7dNI
+lp8nOI7IT5dFt2bNGz08+2znr4rRtA1COX16m7uK/3IW+sDVXhZTFf+Pb0xjhR63GB/8x+aa41h
B8vLHpWtqBzO/bcy4zTaDSRaxajX6HfArrJV5cn5eYj9fh3Gmf5kZdj5yWrofU/IMPKHpP8cq/jq
5U7zpqm6vEx5eLqnVgHymZ/IoTH1aBlpinqnG26y8FvdfvJA96xDZ0xOSZEEJ8RupLUtW+pTZhdU
gYvC+uGtkDFKnlE7uThT0tCdsoljjW5VQHJxbdcxOUTXTpTbCIrqtC0R2UxiKFPQfCB5ohYuZaFv
J1mfuTQ3OGa0r3sZ1hJlt7nWlo85paw5TozMMaKJAexfxby5widGUgpyCwAPb11fe0sBvhAwjISf
0GqwU5/fqAG7Ls1y/MJRnjuIGIHmKCIZjKYZXUVXH1TVeSAph2OehZkK95sdtx8PP4g82kq6UlzS
TE7b71IoqV+1RG3XWCr6sLEG7So2ObzNs5qk2xIJuVuX6I+t4VDwhHcKJjVt0WXqGCnjPYF02XS4
GCicqN6KKfkrwzwEHprXu5a9yO1uTUa8PiNwlVyHSde/G9xq05JrXTZBn1zngX/GikFZAxzoYs6y
FGFKm0JXlKLxhMjixBkxv2eTek4n6TmiclK7Tf223WtVX1wjm6R7jPLgg2wpj21XOofSqdR0YRUO
pIaqt9y1XMt/7YqAW68IuMXWJEMpkIbtSnSKoMJ1S2OJFXi2j5F9qf0I+J5SGO4ptx/hVTln3NGc
c+/hlbvSJnHVQeGmn1o5bhFlX3S7USu+iECH4jQQjGmCvrSPXlkHGO9NcfHQBWtD4yKJmBEiJfev
tD9IRipvSiit00NK95a2AdqgYfKtRw4LTfA0uVroQeBH6onHmFuEAM+ZlvJ7RA4meKEBg/etNvgS
WHozKWo7Z6x7uxfbQZOBbm70aIcr6NvZtRN8cVtjWBVO3+zFqKFqe75bxWMTN/K10cMvWRYEX3Dp
Ura5ZUPdNjBi/CXIqATHzqq8u7JQo5Nd9vZKZyX83oK1E4JMElQ3VsU+PE/+P9bCG69sAuC6oXXh
TeOrFHqvTQcWVpkYyLIRfRqrpdq6/Kfj8OboNgrP4jgAWtnF17272gts8nd9djHVJLuIfrH3z0Ev
cXxgQVPINIBsjr2vp6PmQ7sqUXZ9H79ZKUo0nZIj5w46wpkwEb4WYms17SGaCjOv8p3VpwERHHRZ
s8UKKVrMR8yzTO/vFCU/5h6+EK1Ckjl+GMs636Oglq3y0s32ODcikhlF451fpep2rPLwmA9tfYzk
vNn2+IKjeYgIrsw7eZZDLLbtoe3e8zA9Y0Myycm+FJhreIvSiO7yVPbeMaZTFyYI+KdWh98CNpk1
cbloVVe5u20qWb3DV25YSWqjrz4NRCDAoVSQTwkkRzMhl03RdrjWOvB7tz6vdbWTjQorCqfqnSWP
2BREUhnsxJlE56Al38Dj5EvA00DQpCBqLi6vq071y60rdm0EOao4X4WBN2LHQhNB+AGxaHTgeDyO
B+BhE5hGUd1vQMFV/uunVpexmptveFhJfNMisEyiSxww3whDPX61vajYirS9r6k/AwWzYdEiAchz
sdidN5/FtcK0+lW5s+qHcpIBMrCezOLAfE9MmayHZHT3um0b2wF11b05NtYFAGzFGtAuv3S1dI87
lItVtqvvPcBQadW13yS0s6cFUPGkOhggtphQnWSnVQ/YS8Ewid36niQ7agyIJr55SYosoK79DHEB
QHz7IS579dwJ+4k2UBafmlXhp1tHVhMyCgiqh6Tnd/X0ly7+l8PJlLJS9GfxBz//rc+xYmCORe3p
WbTmfhEbBfhI2gHeS2fFRT4JdQB8aRJ/XFoFNCrRtJQxOFWW90O0Blhgj7DXH+pQHs6tm7aPmpGE
Wwt6OMryDLZm2j+E3m3Mhgu1HIF8bqVYM+8wBlvN+rhuZcCYHExnSY1fjuGFTI5+ZSQfir6sH8b2
ZTD8+hKNHmLDuhvsSNviU+yrgOamvnnA5IFnURblr7562itSLdj5OH4v5mBuFrYb9ScBXWoyw8TF
x/t6Qzx9gjMJYFM1enxyvnvDPw0CP0UCYs3zZLoQVXfJjCTYmGO0GLLUQon3KQeY8GhQ13vyOmxM
nTGUjyK01yMHsoKkTHQfdY1VrLEWH4opty+WObYH0RIbADDKzjV5V/NHPEgbpxo8FAQM7h773wCJ
4FBh0SqAuW6oRT9COWuhTTBFgWVUrN4K92QoLYw4uvFQ6Im8tBGD3KILgXeQhaJwopT9FUZ3/SDn
enCoLY9fVSTTdAb9LndRwwhqAFczME78UkfxOzbqqthQ3eiwL/n7d317fBVD4khDQbI6MqAKTkVj
eWx+9kbdnUSFGNnach3aenYrMJdRFh2h10LKmurNZYb4leIes9iM7ikBrRrc0EAFWbG7SlIfyNLf
2NgZJRsPD32mGmcBmSWx5G9boTPGo6ymQOaKJ0sSQfZNTqpbj4+iQ4rlaNnYFTK307gbBDzfTOEq
6k5Q3qdC9HRbsqZNUdspGpfrOOqNsz5k3LNEl9jEeDhP/aLh4eN8gw6UDr+m3BuO82Zsc4hjodYf
s7LJCqiDtM2uRLQ7zw4iTnTNR4g9p5epJOWXrtKCY2P5BThQxMcbEFNYwqT+Fz9NvgIO67jOv+hT
ulU+9HrSvfn2xMBzveihL4dh0yo+4vJ1Exxrp93Vha4vMDlHbGjaxJBmLlJruZsyyJXbgOgTo5lh
D5cG56EAT+aV6Kodg8wYlfhtpjvpDmoQFltGVd5nro7TcUfd+lY6Ee2ozP9qh2WXHkTbKkBQLZMp
XrSriaVU6C1OI5VXbAaZEoputO5bZeeIeaLHGMbtwaGC8LWvJl0S5LKvfTYq+NhhqCzpY3D950H9
pPw4HZSQ0/s6Tgc5/3JQjzo3VglhjTIpGfBSldQLmbplkeN/IqspafuQRSQiDN4Z4hJrwmnTODGA
bdOLdnOfBzwRwaKyW4k+MYEBRWvfGrC6i2k9KfqUdLIYtSgiVFgoQKRlI/bExks0LBvNgjuGIv8a
UHpPBs7wV5Oc4qQ83E1OLxwrBkTIPEtuJPGi1gF2zn2fZsmrDmGRvIbn/9fE8ySW19nQaE9zj5hn
fq1FKUX7QBuvn/qjjsX/mIfhvpg+Ud2cQClwXW6ft+32vzc1FjNdVzYXEduoPwati+8BJbaHHALs
4uaX6Zpo1gV6a8GdxG/TVPvyqkn98uZ/2cEp3HR6Za1mA02oXAeEEvMLi2n5gbXMXstiY3+DSAjw
xA2BUawypIhuyIqyK0kVOMpuVAI0phJHWYRKrWIlWw+XeTN22nDJrHXhZMFFhIox0T2CFdqGBWSR
OT7A+lAFcM50gZOAj5mOn4fFDL2/EdPN3WIvU8rfp/t0snlKUPlXfhPh4VZZCm3H2kuB9vCpOiVq
UYBBH2IRMFW35vJUE+nS2vOdZDmXs+bRW7VqbovSWDBFa40rrcWJxKhVLhH9dq+S6X6YcaccbrW2
SX6UEvg30SVKemIzddUVBky3Ch0CGrfmDOiGNixZyjXxUu9ulCz/We9YnVLpt46BkgXPUYmxswZD
Zi9GrXAs1l5Y6hvRxJmd2k+vGCsRrIwUsiWrzJZitINABgSLr6s3TdWWnQTuwqCcTKvwY+UxN76K
odtkOKo4I/cc0Sr06kG8qlgBzU6C8rXn2wWJp/C/61ong9aYmnjYBqfbLvZM7KJceBJ7aFEGJ8RA
avLYACYz40PxNfMAnfjXRpuaxtgUKQBcOmVHMpF6tfNf7a70yv+9K0JvR4kJ/rU9n0nEKEBTlsg+
tyQh/noJljixaFvWIGMFWS5qyfVOUUXN2tF7/zQ3g6kvH4cIMqDaX1uls7efQig6xtXiFiOmEMdY
vRbixoI1yDS1OEQMfppa9M0DIo5M0Uek2dpm7s9J1la3V5kn7bixlQQNUZA0hxAjxIPY+7fm/6Xv
08z/eSr/Ty8jrnw3Wswv8D9PEyUd95N/i/njq3HUHNbpMFzFUbfT3aaBBvCPU/8+9m/TfX6pv8f/
NiYOvZ3ht15x9tsZcRGD2Ss6/tdr+u/P+/vZxTTi0Cpq8DOY555H5r7Pr+r3mf4P509iQA+fP6Df
2r+d9rdd8bL+vV2qI/9XlluwJA3SQz5txF5nGMnn5r+FiLgJT3YQe388dg6Z4z6d7Y9T/RfHfppq
fqXz2f44/adj/4uz/b9P9cfr0kjSPQLdiJ5Pl/6Pr3Ye+D+/Wgk3lQimwj8+6f/iTf/xmuLuRwbs
v70m8zTzNfm3Y/8/r8cfp/rj2f71esyvcr7yf5z6jyHzwKfLPU9lokkWRB6iLg22d/Zi4AHiMrB6
XhpdhfcouHIF2CGd/oSOaRvo9lGWOGsRKPrm0a4N4TpMo/PAbQaQrIxoBojbaRrEmn9NKJoeSj1L
pPZwkxhzHCuqclVovXyWvLQ/RZknIT9hDW82Be46DdRnB4Nh4HOydtdOGycw7VMYWyjf0xKbABo7
i/5k2KZeOKkqVZJ5O8IbALNFeqPcokWgOIQcBFXJLD/ME5hS590h5fxpXkcbUVCL8QF1e8d7qSrF
XKTd2ByLTvNfKAEX1JNT8xT2hf9i2sM31JrxFJpaaYiYA7TDO9ECB49yIIQi0cq1kQwUmkFiVi9+
lDsnWGToE2zyspiMphDDOvy2q7teqS574EO/ett5V8SS/qgQkwsRjAnAFQION9BpRmViZZuutHW/
eHajvSSYOVMXyh9bOfJe+9q2D74f4gNfaggZuSyvtT6pN2K0yvt2GUSSchCjah889xTUrqZrgr+g
qKlM5dAMiddFArr9HWLbN8SXlAdfDlFR94PJCyHt3q20X1KaCLZJiQeWq/XdnYWC7R0mDIegTfWj
I+dqsNYkpAWQmrnMETnCMJdKeRc9JgEmcs6tc6xrDFGnefJ20hEm1b3D0sM5k5h8cYFB4Cold08u
wkBSFjxZZB4wuTuRbLA2Oqbnd6ajg92r0dEbSchYfmY+Y3SmItbYJRgE0jRN0tHIRAEqmpqFb7tb
YOfqCml549k0sMnEoMX9NYqu5Hb0ohRSEMFaj45uAgp3LYLTAa4MEkrGr9FhLDZh2wcbEZyO0AcU
FFo2IljXdW2NioF6GwWG2qwVp/WQhJWZWVbidYwEyFYEZ1nhrPRBVrbiLWgktfBTkrydmDlWnWrF
srnaiWN1DWx21hrazpRw7TIKn4w/LxffpjY95eQTXh0T1xabZeaYRtKjIxlYJE7dvp6fQ72nZjuO
4avWVcHOiIp4LUZ9Gat5CfX5vRhFQu87bBv3omd5d3Zq9yK3fbiybMXFAFwqnxrImjtb6xDemZqZ
ViuXNLGvUj+UT1pTVk/tkCy9MIsewlJ60YGaHaGpjVs9i7JlW+s9TnQdtuRt2h0ix0yxHEu+oQUY
PdTAxLfJBJ6P1RzWXjB04QaMPzorjqG8thHaSKOalCfRbDQd2wZuifrkoeMO2VMGlzS3AHjnlZQ9
GXKEYigiCIc4gpnF78XdFFlvAv3TLkNc6mgRqfq9BsZ335qIK4k+H4rxvSV77abw0OgWfWKTJehR
1ZFDQmg6VsSpBVl5iuMxQrZMJQbU0rmr2lY+BU7oTw5nD6PWIW2hwLqIrIPaBHydXbMnuexkbC3U
/o9iI4YCfrq3Zi0n70OFLZkPMCkYMU80wsJ/BKLN6s+qmpe4zyh9YHr5NWuyN2SWEOoZDBx4qqxe
154+bKgsFLBmDvNGjaoK/+qps3arXyMueepF1KAf12tZefHa743fRmdc3d/60km2Zoly2hi4OghQ
deUjw6PY6gnDx/EaGv0qaMx4Fw9VubWy2rtn6W8sVSnXr1ksX1J4pysfXPa2jc1DqVfQbMFJLLWo
GneNnR1ivbbuzdKw7qUIOLM6kvcVfUqmI4XJX86i8ofwXlGsbYjO4DnhAvdd7O7RkJSQw2NT6l6x
lSwvWaCiIJ0tw2w3fdhUC1BXdY3eNhyV226WUWXO2zZa1yiDnJqJ7SL2RIxNjnhdy2m0bH3ySQqg
h7TT75I0kK+ihxTDZGjiW6DhCBADpSP3iBCiLi36dEuJKM+lmFdMFfFe/5ZiC3mZbe/NGl+xAMzL
SvSJTZo66VWznvFVj+5syljXVFummIQ/2ZH+FCKHcCniunzuJhioASHtLFVe+YyWHkxvOEBIBrE4
dzMvu3eUMrtn2bEdQsk820gagAVATpEf3cMkAPmQW6O6snJZWvlTNXDM+3QfeWAwdD9oJrnfBVDC
cu2Wtrm0Pa872nV4iIvevm9sp4ct4atrtwrit1aKvtSF1N37Q8mlRLiUKmiZLBRJomKUagOKlMO7
3rnN1gAs80AN2NflVeuN5g9bMq/Y9yC/kUwVw1JDxl7V+31sk4LQ6zB9FH1gu86tWqCGmHMPjKMs
3WlBMZ7kQdK3lEVCxwfLkRjatSmzbIU2YvBiVV21wKmuArlTnVur0xalrXYUQgbrJDZyhUfg3BR7
emYlO7LSj2nRIIMu+lpjKvyZWr+KNcPaDLiSLSFUD6fBxuvbc1QcIS0l/oIn09KJpHSJoK21iwpT
ecZ7LFx1GoIani4Z924sLTGJGg+tOV2hEje4dSHFyUJqwufBn7LUlHfVsu9/GkP9rpmN+pp5Dni7
Og52yLakGxPAsNnfYYXa3/k8f+31uu4xVPeVVZZH2tJEvf6sJaV7GCoE60f1hJAvYih2/hjI+rqV
KnALg/lVb7X4ZIxkKl0P2yEry9NzD0lx3bXd+CrV2DkoW+4kqrRIU825WqvI6M2r2IcV61wLQ7lm
Um+Co6XluSUxoe4sQBTr27lvKK187SmVshJHiQElHOVdr6BuOfehkJevoD2+5TIr5Rxg1rMbxz/i
oFF+GE65GLOmovzZOQuoKOlDEyBy2jsyXu8qmbislaDwRQ5Oqmn6lmLemTuhfm2phlzt2Pox2Er6
VjeKt1b1ttvrZUv1IK/5O3MzCL1t+lBbhv5UNjbYKtBvVmvXl5rHCkS3QdMZXQDfPKqzlRhNXdzM
/bFQt1JXx2e16I1FC3Sz0pHYNNuDotTVNUZA6GnMYG2agdGDTbLsnd8V3toGEbLq5dq869GR3Mpj
mOFS7Ji4tEEyqvtqp3RVtrWKLLn3oRYi5pZ63xLPPBRp27xGcUkuL9G7vZwmw4Pd8fcoIuRguDe8
znmW/RrTF0hFu0DJvSekgT9iB1k9K2mHC5bz4TqumvCoGJV5X9sWT5uI2H0kVffD0TvrocUThqdJ
RMhL2Sze03xj4ZC2UHAyfNK64ew5nfJFMVJlNYyaceZbnx2RTko3dhoAnPeRzPMyrK7yrF8mlRV9
pFB6JmWF6mqHqHFYfXnM4zojmR82m7xVqgfT13LEpmrrbfDN61j5EAUS86yYSfhzNKoPmF/q62jZ
3qqj9HMNVfznrUqStyi2IaARoNPoU3yRmggyu6YAP9PKC6rl+c9Wm+TpZSTUBgOVqjx5VOTS/GFE
xtqyNOU9c7piiWNUci+bYbiTDavY55kar5u8iZa1yxdVbQx9NzGQrkHZaMtaSSuspHrAEYDTeORD
oTYu3/gsg1XgOTUe2GW5b1pmA2sISaA0Cn709xESY0+wHy3kDwIE4Yo6WytoQdyp2eCi5p/ZJy+F
55jwyR1SiPH84RagTDvvinY1cHWF1VKIu/VdERnDxgmQj/dcs9wWbumdLTVPdhi8O0cni8K96fv2
ociDn6aJbIzcS6cJ64qagorwe17sRUv0i003RcxhjW++R5HWbueuOcz32mbtRD032coynhI1XRZj
0j2kUwvvyXfNV4dzZzQYWflqudSAge1F0x7kI+W8j1HVkwvebvkVDxRv2WRVshXNWGrya6yCbzV1
UuxThOgSg1T0wQxKjQsoIS7AGCNIlAZeuyqGrl5ElWafuqDtnlv9sW/C6icEvCU3JMAkwZuS2UKF
C/kIKnjXMaw/0k4BG+Vo3xvUs62kRus6NO6Sarhmne8cvO5iQMxfyqH5kNke5oLUBe1li7n8BHsD
r5xMvbddbhXDMvHGfIPXabM3NOAFWW8XL6rloHuhgcwVTadP23VfsWb2VatfWDxV3KuQLO5tiHWL
VjGG/dyXjdFH01vWYRzc7l70R7p/b5hlBjuDm/Sy661djMLgWQzivfsdud4EaG2K8HxXtS8xwiCH
HqXDJQ7HFSv48LlrY1za3eHZtbJ0ZfvVVwGNROFMQaxJwkZCtMUGgBqdue9tc1/DlJ4Q0S+wltg2
2nvFac6F3PhHTQKtLbn89/JU0y8Mte0uVp5KD+5g3vGbTt6yBuVf7G6Au0xNp3HWLk+lmX6SzCTg
aSrsh/0YeA9YWaQn3/mRJWF4bEM9PfVGeVXCvDqnnmLhcarAVVfkZ7l04rsmK59yE8mQzs6vY5d/
aa1BOWdGppwhvxrrUJLKZeP54b0baQ95ISvHbmqJTTjEvD+7PQi4lY2dGVbcE44rj5uDoagY0hoZ
vIXY4vPEktgy+MXXUXctsa3/UHI7WHgYf9ylbvOlCTRzM6RNz3cg1l+HuMJPcXCOrhGk66JwD7oe
9buIlcMxMwxrW9UYyPURuQCL+lGe2NbKa5OdUzv3YZY5P4H4tLIB5dDr4FxArvzW2xora2BAryZM
wGVLjWlrch6QIWjiKq7efOip+SqVSHQhtb9I8wypXA+/EFVpxnfLle8q/iAfbMdFWsrgDrtA3ReI
51B4yzYb4e5mJBUnpYm1ZJsVEI0BJzpNLo9e5lIWDQrny6jhiKtu0ixof0ptt05Zf3oLKXvX4zt4
2sZRbLo+MI/4VPNHFBb3fYeE+Vh3/lKFXfItSrRV5A7qm2fmZxOdedZeCN3D+Xe3Y2ybr8BgIGC3
5buZW6zUFSxzi2bQHoai/IA46u54llN2flYtYrcNvuNw0S3aIPc2gRpwPZuifez78msclIBIQVo+
uqMqoT+F9S//NXs4Me4Or6nsghFrvgYXg4RYFV41uUAfQPWHVy0BouholfPWFOX3GtzPRxK298Fo
wWMqEvUiB9jXOEUgXVqzTpBii79nUW28aUFQsth2nUOEj8DV8v0nG01iHPqUl9I3lTvgfS+iVXRF
xcNHXC9yNZsqiuXdjCUKZMRQgyoNN0PCU7M84E6V+PJTrvf2Qg6c+thg3rGqU9fApSZzN2kFhSPD
yG6F4le/mcq0+2wqcTrfe6yT71G9dA3NumSe6SwiclkbJ7V4aOGvurqbO42p6fqNuaIsmi9MJP2w
H0NFD+IU7tMN0r0t8DW56L6CHDXfwVzcdqaev4cyazT+GSNHvfluEYweTb/EsyG99GrvL/i9ZWBH
TOuaFPq3rnGLN1kO/bWnVv1eWFlB0jdLlMwWeuvrK94CGR4NdBRG162797EmuCt7CEKI9/kfPqvC
bCicZ9MxC2jverItAtt5TRwY91UZfJBA05f4arXnEuZGWa6E4rCQIRZ7QoVY0jrzlGYvn7rnUB6e
lmikIXHfBgvHn/w8VI8UTTtU634yLbcTK+CrGcf7IZKTq5oU6TUKDNx2o+JdRLDCnajvvg1aEXpi
uvE0D34GxkFXt1AVkpdjsfVTZ3h0ixLr+km2rMdVUE2G7IMHTUiiZM+7MXsdHBJcjhWQd7O8/DVS
k3Dlerm+F6O63LxIVc3yM4jDl7i7F72uWhSXyEZj2G0ycB9IbtR7pwa1Bos2XbWJBjll0tCEhqF/
A9XJgyAf6SBx45JcKd7yQrMHsSk1fTu0oXIRrVQNqg0W0rvYxw7MMUy+ipjvfVW9nST59ftoqMDP
NEXZG77rPOVRe4fYef0Oeq1fQm7pzvbgWadxSIKVZ9fRm5V5GwFsVhU4VgpAIVz8NItfF/K0/4wY
Db6iXZAZB8iHz6oUqEe4k9oq0yr/I5ZeIQR0XzU9kNYQUM098o7pugwaY1FCn2SxlhrLFhvrxwwZ
xPsBWVhdqo3Hxqp5pNeqdy0zAASqZbFOpBSSM+9yMWgQffJYznkWsNHrEiTfKqo2ReUfFBQSLqPj
VC+56R+BpPT3LNXrl0S/S720eLZIcj7yC4NUQa+pRu7d6A6PecpV8My4XaleX2A6Lyf5olakbNva
hXHEmzmF/4kFFGyUB7FRHKQqqhCZLJ4N22hpQ9VceUUfb8wRc0wRU3Q2uEYZna/psG5Qmus0id9i
346HJRYMf/OxDBlA5Gg3HpcIjpbYgKoLD27kvN0sORrzTsrCDDqyzyWXjOA1iFysMhBsfRV9qYqn
9ac9MZpm5u9xUgbPJ7PThTpIXwLh2qiV+lFyuvAOOKZB7jIK1z5Mio02iRaMXeifp1gQGuEyV7to
Ywi2x/zMIsghVswDWFDp9lIMSLJKqoBHOalfgc5rH8SeRWb3tuf8vfdvoygmny3xE2k9mUdHa2Gi
Tfg9SUnayW5kPqLbnWyHnAVcbuo43o6IYlhjkH1MsTDOddaFk0OHBAVGa3Qw5tr/MHZey5Eq29Z+
IiLw5ragrKRSyXWv1TdEW7z3PP35SHo3Ojq9//hviMwkoShIO+ccY2hEXHfm/Aj98MC4CqvRYEBj
pS8n6v99QlyhRvJj3MefQqslqCiKtbcI7rCjyDaZqr6x31GPVYE3HbygN6NefZGIob1JbVi6RanE
P9KfRqnp3w3QE6jJs+1o50i9RETmHWxLkz/5yfwsBdA1af7wls8MF02r9/C6dM3ez+y3qJKtEoRk
iKS5JGvJQ57H4VVLy+aRb9OdpTr40ss+OVG0HAK2CufIjr6IoiysylOooy5Au6RjBuV35Aqih0SJ
9Ds1LzpslbfB7MaHSEBtgaSND2jekCd65AKRr5nR2Y4hwlkQuWFLr0HUukrLBvHA4DFfJqIl+wUw
EqmQQOulU71YStQf1QCFoAzw/i1egursCXjRIE05pAUM3sAE1bdS7S1vyHXlKJTQJiiLPdlCl1to
nYmz41JZXirXS+WmIUReTcbo0Sn85tYE6mm0GohOFsbTbPTRgk3Tp6iGzpQWu2hWVdZFnCTqmXDc
Bs+BONsOTn6ZmxKWreVSp8eLA0Ot2/i99pb1Unpo0yZFsYOvDvFidpiDutwXRrpDJZPxyumMO7CW
KGQuWTGGyVJwgIt7uImiLOgbLwltGqm1cM8UQINkJW6e5F73mOzU68aktxQFQapdS8sZbkmQuLIJ
shRTTf46slZ7ijWkb0XUsZb6n6TWlh/0Je5YpwF6ZaOFR5EdzSi5iEulEea5HHTtLgRBhLV4Tu5l
TYddeMtnWjt7xONAf7Cc3k5EWlYCGIFGW7bQ6mjieLozMKC9GQqDMJzI2C60DAFUHJ6lVYY/5uCX
YhXSzxTwoJZLSMS1LTGxWlA/aFMU3KUWkVhGE5YvWZHgJJ3N4Ecz/GqbEt67/1yjZ3O2R9O7fpDr
QjtHyVPvO/UT27rSRRemOa4jvcgrDhFx7XLa0a2RZck8elozZZ6sm9FBRKCKA0476JUa+XeZiC0V
9Qairg7z8jlEPb9ga6lqjUEHw3fqShKxoLnfFq+BTvypSEV/UttZacAroccyplWwdO3Q2Y+lUTis
noL+W6pbGBMa9VPcgp+au6hgCW3Wb13tY3KnwmghpAdHYPA0JkOBZQhdvMmINKa9g6ig++oEM1wu
XXTrdVpktUGB4+DQzmgZZmtGFOObiE9aoeNkWmptVVtdt3dxVKZHcQKefFT7UnQxS81CPER6FutV
8aL5nPad1gNLXd6rKBdFUWM9r69eZA1qiJP6Ignu+K1154NqSDTrXqyFIkcPL76jOK7IqlZT7BuI
DE5iEaSNaEjrExhQcdbufmV6oLwplTPfps54yVKpP+dOBPI7HWAdA1VQYG1HM9j/k8paGcdLrd2J
cnHYqolsFicQIDV55W4noIRMj1o0pztBhBt0fv+Ag3O3CqKKMsGJy1wZ4f+G6liUbSfsEGObScS8
u5VhtJXPQxx/LeD1VJyd3NqPeot1RYSiiwh1EbAeAdS7oBd5FUXipCgXqQFoBfQ9wEDe0T//uUJU
ydQi1HZb7WqpLe6l9fmhXuBrgndx9NPqokEXvVE6ivJE6HPBvUb8N2g24j4JlMW4+wN+gfk4otF6
7PRg/Kx383E1SxJy7gZRYjzkXa1fLa0jqr1U0DGygvuZKLJPcjjHJ2cGGKj3zoEFknwXdYV9yqdB
vpP64P+k2ELbp7/VC4zgvhVz9QTV1PjE4hvOnuJeKuBDEgsSa/FL+Mbkn8WCxIxK/RT4SuOKs4Nk
wT7njI+Ib9lwmTFXsJwEFL9kxdQBhLBjj0lWTCxjHvdu0yCzoKVhtEBQCP+XkF2Gyy2+Fz9hRLJ0
SB3GFnFWc6r0FsnZUS8D/dHAGbYyoE76Q9g2yv1vAlSyEjEO9+KkmkIBPsGxdsRS0Dx3Tgu4KnVC
2NTIwuDUPhfJE469+kmUJG27zOew24tzUpZBVOuYUM2lqAKn+r8NPvxi36vLJsTOgrMA/efmLB2U
KO9ApOIgsRIfJvFW1z4XUQgLWtS/VrIGwNzoP7d+pX22hoVgMNXifdBRq67bDovioFXf1ikd07oM
xUHU+U9rca5pj1mlTl8qtqmenznV3dwhfx1W8U0ujLvqN49ruvAXGLOTXxW/k46VNZmHGCfwFxsd
yAGNaXMstUM23a/qhnGPOkwHsVlcZ8a9A0LVK+LYeSt0WI86HgCF8FdBrIRSFL4QPV5zyzmRU41W
e/tTU5Asbbn/nFMVQ0ciBhIhocCkTebojhlCmpVuIkDZFda1qyG1WpjGxWFgtfq7BghOJCrh/+ka
fa0hLtruIS6wJOh7/txjSnTtNqp4DxXgAgCGkosUK8prHTXz3pfG/IABRIEtYqrOhIY0rjhrlmNy
7Xv/LUyoK6OP+KpYe3FKVG/r8lHurfRxra3ATaPB1XyRfTcIF14i9BZ3rTWmJ0vYFyoDaKzSyc3B
WAB42nKoFjbrIbTHOxZUrshVC4X1mlpOimrY8cY7QPS/ayzlSRV1uyhHCneKStutwgo2ehmpvd4i
YGCy66/Qys0PRpDLp2lwXrsplR9EkQVaYfSMMHag2osNxpsJ6ErVLwaD8gl1mAmoYinL2YPoAPNU
SPessJ5E+xdFML7BXari99k6zV8uwi2y9iFRy0Hycu/LY7tXc0yz7v/rgtCfm+ftV7Zf/nORlRT9
qakYgPosLy86SNBLY/blRWQ1WUVyOo8aF3eCjljzyAKxmfK9ScvzDNTT9mUIkwiGWrcAXpntB3rg
zmq0/qSOo2phjIzmq+T8XHOaPmX39tCfZYxwh0DNePxlRhezt5j8jUjJdlVW87L/nBiHobv2DBii
hp5CoBSZTnzo8G3dxnEMDjQ2xZ1lvBr1lIU3cWLSjBsqrdGdMjnRtcjwu/dTdLObWDo7MoSIkcby
eFzKGrz5ipM5bg8Dj1upTWFf4FbA95YV7SGQ4ZP1Ys2XH7IFQhIV8Z3FIgIqBy3fGQF7dS+VK+2+
kaH9Ba3m94jxDf8WDE33OuBjzwxS/MclBD74ECwsuEl1FQcJAco11bbq0QrAGKqTPbogsevrlBtY
VEIfiExUQhRpsZ3zAG/V1zZAMwcwEiTWvTR74VhXL2pTIfPsy+WbpGqxG+h6/bkw2Amy0G0fkjQK
3bBFmCEm7I3Qj46GrE9IvtvQe2I4wpnkf5kQDPIGXSk/SSVqClXz3Tf8+aa1uny0Ico4ENJm7+xZ
7x4Sx3pJTADEzViWxxwTkZc3iRsGxQRmkkOSKeNBjhA9F2UIT43PmT++pkUs45NCZrUCiBtJMbGG
cls3j6ztyyC28j3yD90+sqXEqySN3aYfxeshrJ3DaPX+/eSjfW446HPJsKhfxCElgBi+zqx4CMD9
eXKXjTDxGM6nClPITknq7EENcv9TrGRHiFYDkI0Mwb4TeqJWoGNZ6UE77rQC8cdAGYtzX0zFelYH
sIMKUzyyfOAedaLYO2sYq12mpqprKVl+CSCrv8A39Tu1lYkTcbGAs8VpSyWUjhgmqouDqLlduJVt
VUQKav2ckERr2ndq/2XSRhNTW8Rdisr830m8UDyKHRFdOy/R0yIvqoqUKJOmFqDvG5Dj9qg6UXlx
qrE/m235qvmOetgeP0rC0a0neKnagiDEUbrT1UXii/CFy7AE+mtLKLg5Gz8KxSwJ3giNnWMEkstg
0S4jRnupGhsj35aPGxNKijzPzgOhDph5URCsZXzYAh4gbjrMatz8oyy3xhOH17glBuVSKtO1waNP
eGm1r/Wwg3Sti09WzLouLoj9cI05BzNgBiXIX6QF8vWLiFcnXrE4rJX8VuWTrGlRLOpvVdkXmqdR
QjUs6fPs1CxxypNiZNlJvMCCobUFVskHGDqcvoiaLq8djogcVatcq26T9jBEHT6CpXx7/eJjirL1
E22ntzNbmUhtB/FdtuyHel0k883b0PRPOrQMaFjgzucDb9Uk0SpEviOqaFofOiXyc3Lx7FSw0qQ9
Maw88XbYnl2UBV1n/75Q5MWb2WqL1IdLPmTf/fHtOqWveXjkCNm5JuNrrGv2vBctoLXUdHZ7cP0e
tBpYoVpjTPfic2Hszi/bh96yomz7oltWkkoC0rYPLs58vM6xHS8vgUxFgVoQVyOXMi7WtoD+g0ON
j472nEnN7IoCRqL2d1LPCG1GmeV16jELjsXFYOy+1LjvaZxLUhxQnq3e57MISuiuhY5UfJ/tdb3r
5mtyfbt5be57x99b6vfJZrHfB8zayyFe3oe2/M7fsn8rE1eIE+KyLSvKsIj9vpU84ByWpeFXnzj3
a08VfVIcumUgEClLgHZEXnTkv9X5WxlUEnyW7czHXxBnxG3XX5gyYgPrKnaJtMMKtPzt7ZuKTiw+
7IeyLStSHy77W9l/vdV2+w+XhY5VYbIJ+l20jJGRjObk7+SS75cWJMbMd2dKNtUp3BacmrKMpLhU
5NebiDv9uXwi3AI1tz+FIqX21XxsuvQkbl7BGOrN2l6C7nLtz6KbiqFrmxQ+lG09eav3t7JCWZAb
oimKitttRNmW3W4jmvSWFam1x2+FH35qu83ffqlXVBgDg7dUa2FjXmbTdfT7mBTXvitcZ+KPpaLC
u1oiuVUKo6qf14F8EGPsu98StT7elZVXfu7979ugYSxBYVs2WQYWMbqIMpEVqf/feuJacVmip94c
q81pHVa3R1+HdfF8/ycpvkckRnKRDAh1IoDn6/YixFQj2nanoPyj9YDf5SCgMYshLMWh1t6JQULk
M8IWlwDKP0NchdJI175tQ6u411+H22Wi3jqaqPKh3tbHxIk4cCT825O8TvIf+vGHa/1MwoolX9aH
N/PvUykX52XxPruQh8BoN+C4UOf0oGNoIY2K/X8Wa++WB6FYYIgH2Q7iqa0gRlVc25s4Nw7iZWwj
v8h+KFPFWyR6TSzOmjCU96LP5iJpEx590rF+HaVR/zIR2D67YrWFipAE3G/p9aK673SvQwiratTY
79ag69OL79j0ivR7qZmKBej6TcUCVCTXxrx96QZZXsnvzJNoNJD1pZ405xPkoX/eiPjH66cUhe/y
fz4j8XxaPY/nrTGtbezPmlfcXvzs1lpFSpSJs3/LirK/3SpVGx3aFE9f9vbi4UTVNin+CYiGZc9Q
eetwq1Xs8CAWcIjiZQuX9NMO+pSf3bK6EyORSKEa8T5bhFm2NzPlV6Cp1SXpsEISmVddfBg1T36E
peGhr2zYd0J8MIo0w5nQV6d3UxqrYma3bZYUU+NYxMnsDkUByBU/wo7og+/bixEpcWgMov+1vD00
6mMXg97f5miJQOYDkYpXUVEaDcVDt5d9EHBqbr3MyilRhacGqBOMXMQaI5QQReZz1ThAycfqKMac
uU5ZyhQgyPc9r0y0XtGzHaNjMppNk31+F/wrwVqHBGeZ7bqmMTxRRWng9ocGkQl4Peg1v9+Oiife
pDiwFoI7wzqLpxRfZh2qJgRyYc2zX0RZFUfODhPLzTSmHyGomjPXffgw6SBl+MR/iC6eFuFeifuW
B3FceVQvopvUTndKOkxE8zzesVDKsMqpqG8W35gxkj3mRtjkl8+9PZ9E3PMekouv6CG9Edwh7Rsk
I2a3RYbiHMuY69AES3dQ2f47Oo62N5qpurDQ0/c0gH/Ew7/b1a0L63ela1cTy+2tfQ+NXS2hElgW
/qzZtreoWAmekbY9ie61vrJlbynatrjJhzFo7d+i8MMlpYTbNiyhR2QvPiH2hOSNWJj6+aHQYYdG
HQvfIeJSDPKgv3bZYHeHaSyf9F7HDkSUKLD9kzFkTzjOdgpcNlng35tx4mZz+2RmtyJyrL341QRK
z8XjuIMu/RCU7LtpQTSWpXNBK7UzjBLhPvUkFQ3bk1Q/62GtrZvUdRe7rixERxT9fFscfCjTxG5B
1FmTH86L7H9fYKzXiGaA+/YgJ4V/bKLhAIrMWrdL/3X1YWo1vNt5c1wHWo3XmP5Tt6Fx3Npqbuou
MUPDSRThUWc+EWPKmhSlIi9S4mAGEpUCFCxYPw4HXZ0h30DPR2+M/TZwrMtg0Xr/LLnVwqzPST0W
6NNi/fhjhxDNZIzNYNch7Q1qJn3XAbdRVHTKdT3jzHJ8YkzBvGi4ThaOJ9EiCYCZgBqoLkQT/lFR
0oPofuKL42nbqX1kn0TTa+d+rSB+O8Xo5uVFPa9LRfFkH373b2Vh5yyu2ei+7ZmZ3XI05QNRXI/r
cFYP/QHuypt4bHE3swmKY9b+NqeIO1pjI2NCCr+oYa7Me0ua8eanxxmeZHH+3QwvnnudKNfeI2a1
tTuJf2goTXSZX8xa99paKk6b5SPrNdXrZiXfvVsQyyoKmKWu52uzftcE3yXFw+tJXnhBq3XmroEF
7lRkFpMEMQeHNKYVijle7H8bFZuahDc7KKMDuMv2HPcv1RyZx7TRD1pusTYVrclq0hDgTQt1evvN
rxcNkqpSYZtfdtaiR4gfRqZyxvFDMN7W/ETD+thEm6F7zgrfQ572NNfhgrz7j9Xq3Rtc3+gy+YuU
eIsygd67ZmzRz/0zbOldMXlFFTHs/VkpEI106fXsMyM9tiAY1pYlkZGb0WkkoAD9SEZhsQddk2Kh
N+qhibthuce75OyXGAkqP0LILzrpMFp6orZowWFQ8WpFvoVEfkG9rUsc8XvvBp2t19cs97xsDNT1
JYlX04RR65W5Cr212NUbGBKmKjn3oOVmV4/V8aDiwBbdVcvaF0OPCYRZ5/4BEwLaFF/eLbkmwtf2
SQf7FzbnyXQdHMGYetWGl2GiCLb8w9+vqvvazjUMuWINKpqleM081SWEe39RFHC64/b+HQVHUrzM
d1vZupZtl/8FOaK62kBypfphwOe9T7GznfPsUTQJ0RokZ5rp1oM7zICETui3EA3EiCR+2RytaB9a
MD2+6zUiuR4KY5eqlXXKlhaDRc7ZV6jfnEvoi5cFrFTLR00BDDROmN2RndfXvb9hZaApQ5lV2TLI
ic8hUmoNKyOE9X9G0vWhxLm10SiJPO9FUhSKg/hqIqXhy3b9n3abWU9lV3h4wP9FJUldN3V2pOeE
q0nlQFCo7qO+NfzHZmd1rXRsrLJT3QEqSvFm1pWdGI/0isD1k0iuhkrx8dfkaDfBxdC/tX46nLe9
HooHLMR0s9p92AROrQ8p65zCoqnML+A/s32QTrvUzAi7w6QUyr/08HXE4XmajsbyHaH2IYhAtBMx
bK2f2CIOd5fcdfpifhBrwMWOmi6HfDnMkODtoyD9JIrEQa/uetQAzqJ6Ht4ch0dOl1XwuPRIs60R
m8je5PlrH96P9aMKBNSL80Nf6o99qxHZIuFWtSxiIxpldBUTmAuLhSCtTjrx4NBuhju9pvGYOPr2
bLa6nVQraGcSTfio2Wby2M2adoZn9RYsSlxRnM9HX4p+EMxmernUS55TwQYcEJiEMd9qcLUHxSvc
qYbb6vXvbFnizIKLSHOjwPDA5aeXuLPDk6Zp0tH0owx4LY6KYra1p66sS+bLCAfqkkVp53OkGvVB
naMdIqH+bZ5eZw2tvJy4v1uWEu4kO5mFGg/ut16auCGBec4hArL4kky/GuKmb2Vfmjejpa1Iad0B
3Y5garYj51MDhNUj6lZmhJN2qx5oFfg0qQkcqhQAxWyne3Sq73I2D40MuYoKC0AkyTpxCsbVjmeH
B/UiZwz3c6edpKCOv5T651kL5SOyv6aXDNKzkgRwxEngZrTGy/NS+2yG//Ygh5plPYyCElIBi1MT
WVsc/7+aITtCfwnWu69/acjKSW6ssLQl0tIj4HP2oDQL3CqNK2+eDkqizhfZjj9F3QioKUMSCT53
eVfHxXAwdT2+7xWUqxdNn1wy6auFec2DYFdODI6daUPmb8TtUUEa0UvjUkO4OMjP+ay88jzaZSSs
4OL4uB7pf4Xfg8DMxJFQOAlckOEgsFbzewKMKA5DSmByNau9ay53ELexRG27/THnIBWQbE/fnOLr
WALMmZzBeoua6pOhtuBH2zh7bIeRCMlwtq/mMOWuHhnNfpvg120UJPiJN4N+cDvIVa2uzK9wublD
wEtA+fdOXT6pthBWBFaYemLe7nTfcTNTm1yzc8ZrGiq+60MX6dlLVtbkG+iEkhAf9SxlaMGjeoi7
K1KnPSI/qtskwLKALnREE5fKQc3hkJyRbaiOuZPuUrtT0MtMulNW9lDQR2PiBV1ietZcAzOVox0K
vsF1O3Rgry5OnhGkxtetdHxm7E8XzNnD5BsKMjxwufVS/YQQBDi+etSQKXNh745c1THCXWubT06X
x3d4V/wdYblEUks9eASrSbBtP/mtEoPuGGPoEK/tQLTteph0E7XY4hanqoHSVvSp7VOEs9vS2FV2
dk6sBBGAwEIXFYUSwuql8GqXQfs063X71MT1vu8hpRM5LR+V+2zQzllZJ/fJckgtaPHr6TYXwHl0
ZyQWN/hJbEj+NM/JqS6s8TImyv6nAacoAWX2OVZ77Q5C/OoE2f5uHKvCBRIcIsBsMAfhuTlMNg3K
hhzD0/1y3EnVbFyNuj+aVtac66EgqIyJ706ktkPpRyCFtGRvdminDuO4syGrvPnkWl/WvdoyCvh4
7dcCsSAiGdKrYxS1W9uw6xpz4pyUSm48KAiBNhpZcAm13g1KW/qeFM7FRnl0grKjlVv/OwT3CSEI
NZiZYmr1YxzHR60oQOkanf1PnEQvSoGGpjQHPap1DU49C66BAQkLCJZLeddWIVTiCwm+lJfGCQ0+
XFUw+bltkQc46yYICKMStUpTCi5pF7h5Pn+pW8XfpSnggnCAurTSX3SjLl/BwwJKdwChlnzGrDOD
veX72q7sui+9X6BmlCZfpDrey+ZYQcERYRZIuoi/7dyXcfdVj4oIxgwfZRmftmSa+Nyj3DyPFcTC
NNHinGRqg0yR8xxm7ePUTe2pA+TnDkgc3INye656nNCS5Oxi/PxXU5GlXdYRFQuqd6EFYJzGaiK7
BkKwbSJZbmJSHGk4PmsQue3PVslchQ0f6DTCxWLfPrbLOqCBShjXwgKRIAjiZFdA4BziXWDFQ8xT
b5GETGTNK4Nw58RQfiqdBWhoaYzEgXY7FdJel9B7ZzdXwXOldtPRydp6ZxbEsqho4Sa5ZeAU5/Up
efZGTH0GtTzKd4bXZkmLKtT4hKl11C3zodF9mAobAD1wakc7VTVG19AJPmuyB0uLy0+h1H5XgLPd
+eT1N5a/PCsafBV/t/IZzOpWgnu2kQaixMFKBWrg75N8h1tgl0u6sRda0LP2H43oHqRip44wKNSN
2yc6u8Ck9Lqhx2CaFQzZSWG5nQTsWwIQ0KeVutNlxbgpgfnZcXTjIjWVcUNt/Fcvx83BMnV0DRNX
qyL9VGdYE+LoxwAjM/IY2WezGuqTMd0y3VYOOgokLu4vuikRzzsQR9qlVGfVbeVbWpaty3Bo36ed
8i3qJ9ggupjgNb9J90VdxG/m7LPfwP2PHUPBIaZo5b1iol+dKvaZMFZsFtoUXCzQWPeyIlVIyMN0
rPTAlWZgLRlmIVV5nhY6m66rr2NRKc/5GNQXQnN/JRBEFIY7Ar86dqZ0VbKvVW3KbxDrTucwKyrP
VKThmCgYH422Nx+s5ZDr3VPdVXeFH6rnpg5BdSTqREyf/K0sAwsYj6LtuxxnO6SdO7lOcJQTJHdn
NNBAGFJM6GYduRWa926qQdSqFbnj0pdB5Brm19AwvxV+kB4SJ1f2jmIPBy1uT7NZFq7R6yFYvGEk
2KOtPDsbnXNWl8emZlVWA+JjJ3aSoHW/Z7Hqu7E63VJzbFHETjr0whVnL8cwpACzbu8teuKpksy3
tq+qJzOUMAuNqpcCs9lLA+pec6t+ThBvZWabiJ3UiXTT6qTZ0w7qy9CaySnItb2KZVQKDHXvpOpL
MfbznYoo1C41RvkpDfCz+oV6n9cIPBizNNDCEL1LyyG8WOoP6Iila2ukPvtGGe6NRB6ZBfrPwGbB
9Eb2hdByNBD+HGK7nGuWnhRODpxJ3AdQ+fyaR5/8Yep3WhPLh8wPtHtjQpW1mYbMtZMHOWyc29w/
lToxuQ0wB4JrsdogOuH1FV9oHrXuwJIizacWQnsNjTS0hQ9Ar/DZGahO9aH9YrN2LSQMolEDvYyq
vaU9gu1dP9jnRfbSI55AohGn50KTr1Jt1V5aSeXOQCmHrxOcItkda7rdjACap5TanSGHxp6wHhd8
P7KftRUdC7xeXVOMQBOUX4Mz6Ie066QL4lCTp0Q2VKLNMszGarbLnC8ESLiNnuMpQe/ey3r0g+WK
EXEs6jNaIaCb0OhidXRKUBJzU6N4UZp48jIss5ZTfYsVHRohQCo7p+wfJPTCas0HK2xWn1Ndxgmd
p/d12dgPSN7ZKFsl7SFs4MZBt4twSnkoiXvaVwFhblOQPdhjDcC61ofyMg3am1GHPU+ij0D9zfI6
E2N8DieLEHoja14UxaxfEta9cqbGj6KoZ70GPTfyx+JkXybDs29A8hP2MDU4seQGjT1iouJKI5vm
B0mpn/Wxq1+IfdL2zhSwonIAaQRKnhyKUkLTBBmKauz8MyMaP0yk/BKPL911wyhfm9gnqN+uoKfi
83misijTFM8cNYdgUFBoECU/aa1Un22jxOvbprxyo2kh4Kji0GuD+tto5vBrj052NaveknejHCCF
UcTP78pE0krT+aKFxUXkxGV0cjSazOkeWS1cF/3QHwE6yM+m3I7PlifS4mAEDTy6A6a7raxSzH+6
wI/vHWK4nqtIHqEfHd62CkPfBl5aQ8C1lZnd4QdS6QSP98TA27LsX1Qn+QkRQ/BMIFTw3KGKfUjA
Y3tbmVZXgNcaAvdyNY2IBKvt4+DbzVVcMRfafGWtdRQ5cWibAavypOq0Vzt4Nm3bU608uvU1dByq
qSVnFYzLc+Gn2kNnTo8iJw6NAbdtBergJLJyHk/XceYhl/qqWgUvbQdoAQVm6yjKQBN0j0AYjqzi
lxpUmyqUlMDgFmuNSsnqW6OjYLbegxoEYHeePqD1LcrSXKq8PJP8fdX9KqXOegYQaj07XT/u7Sxq
EHtHb4aI/BF9HSl8ElWiDGbenAnblVuVGHPib++bnGWuSaTbs9oMOHPQP9uJyuthGBYS8dw/lQGY
66LTXgYVvWUWAb1rLdnRyqKXMj7Kg6m9JKxnXuS5DlykMLqzqDCwiTrHs4R491JfVIE9JfEdNrzB
qJ8zU42epdLJL8oE/UGa1NFzvBzKJbS01rMCSxVZcbBDdqgVYZUXLGJlgqwMVBoA7ntZL1wCCvXX
EvEWN9NUVox1rr2ymBv2hoICqDjLC3JOC7TeLZxZew0Ss3goxvK7qIvE0fjsV+F6Lhl+yLyWaQ4r
JL3N5D5v418JjA0ApOvwUvtW84iLS30Z4zDbhwBZU4RP3Hgqu5fGGJJHyWLDv+TEwSkW1Uy/HNYy
P9A1AKzsPXwVPTJ7ObRqcQD7Hd/WqxBH2jNAT3txUkaW91ah877dsnNyc0c8qXIWZah6TZdwYfcX
F4gyvwfgH4LgWmvYuAdyZCr3IjvqUfk0+qDdlqfMkc58zKTopHZO7JrQ5507RZdfypaQeFljY1bb
ifKCyUt5GR3aVq+1T6LIjEyE1mczO4oL/NHs73tt/MaiSHkRRWnsPOglHUPkbNUyCWCS+r3IRiYv
S676fVXEp0qtlQdHb4ZnfRhh+ijVf5kch2dxmO0YZRijVZYJ83dZ6djuXCjRba0xFTZ+BeLsNXwB
x9iCgC7skKhWFD/8qfUPgjGlmORvALO1T7wA25P0PLnqlQHFX6goR2DY7ZPUojJXtKrzZarCsz7P
5S+Uqy9jLkUPgxN/9xcuZodl9r21HMzK8ncVqOJHTcNvUlVF89KV8b9TKfHaAm2mledQcVSmJzlR
6OVAk6/JTpgIwhoWj1HJqoMs6fVONzLpZNduPqrXqlcgk6sj52S9dF22d6QvxCnqj8gt1jhoAZqP
plJ8anTnTN8MDpYvVTsLYoc+V54tG4KK9nuTIuk0wNIFObSF+SO0n/Ie8hfd0UqooQPnJH/OGwKH
A9mbEE1+4a8fasWMbgXj45yozwR4Th7gW4etozM+GHOl7JPJgClkjl071JIvfTKYh6GOMTcUOe5X
w9qjqqwg4ojNtR1D/U4DK6rV0c+hU+VLUFrf7Sa5mwsn2qvzDIJGrdLPgXmUbZW1HWJZBVZg14kr
+ZOcWtIhjCMLn2+WPLaR9APEI2wyVQTTn0WMZfidvqF+KvzxpnfVm65k02vRpBJaitW3cszkc7KI
QLCfRGUTFcmzYrVQlkGNxmK0U3dxksS3HMgYMduy/9UZLr5pQvXQp9l6UBAOrqQRXrGonHdiOZ1q
dY48Bu7CaJxfBx1eQwvx12TM4yuaOzErRDPfK63SHE6QjEY/LMg9XLmMzMcckozFAWyybCt/aFM4
fmom6zkxjOCHksWfcsNGXiqD/wtoCZ4HvQrvlGr0L1Zfp6daH8srVO0FHhRoOFmHBi9KZuRuRADw
v44lvVl9Of9SIJ6xFuWj3E9xO8NNgLr7tBviMn2zq0n35ihsTjAJKDuDrQGCrFVTX6AeZGkWyIiS
JCWagqHf37q+a19b32xfpwUiZmb9s8ilas6WNJTnO5EdVaXcl2rZHUR2QDzsnIIQ2HVt3r0m5jKh
gR/d7lbl0iFRLeMm6iuRZSJRa5Rw9fFThp5kh3CIx73IOuBH79DXYO+4nA1rpn7DmOAuIicO6Ixd
bX3AhPY/7J1Xc9xIl6b/SkdfL3pgM4GJ6bkAUI7FKnoj3iAoUYL3Hr9+n6J6viEprbSz1xuhYAiF
IhMJJDLznPOa00d8v4MjgED966HoRih5YNr910OscJbzkAz+P39N5uZpBXs993p9ViUfFlHoh9dr
D0aR+APF9+/fmPOGKNyZyVKcmipZL46ZVdy9HnXDHPqRmWZuOAfRxYCz2gWghdTNk64g68Bnrz+S
IdB8bQ6BfDRC8WfY9PgaquEF5sBo7qOgeqGoSnEma/Pyw+evhxFMVGtY5vOhI0ngvn4WDh07FYDt
69ffH6n9gLF3klU/1M5xnmp100zkHVtDMqBfP3z9gbecO6i82P/9EQlC51gCqPe6KZHf/8Dr2dcT
BsT4XZYNj7jSH9WmGgis9NKggh6JYxfNt7OtLrs3n81wlNZEtAgOnL5S6I04am3Er0jADZJ99/n3
Q6ITnIryMdqelh+KQK3lAeuoib5Ov2O05XAkn/968PoD8R9OIkmCwdzcUXB5PX49pc9zvo9hJOm5
Lo7m6cf3PwW4OHdHXZOb1w979Pngp7fDOqmz5YjSrX4GWw2LU45eP9IbfRsO1nI5RfMOimWNzs5o
3kHZZx/Uq9+PsPPbsOsLrrrIMe9SK1nXiyivX7/ZaPlqyabl+1E8134bL873owokLm5V5c3rN3EC
d5ulmW/ioLLuep3A0eyd7+ey5kUPCE4Xx7L3yAFVd1WurWU0aVfZaJd3ClzsPk3ai9dzSJCiUYZ3
9qHJqnxtppQbTLu5LvH6HSw31sEpGsIG26mkLWUACtRZKP14qG6SBVe7NlqMazDtRAyJekp9zs0W
qYrCQ++f8c/QywjutvpAXmUetNA1bIyOjKqsd04/swQaqriEgaSdW1N7ME786XS2w7NxQrvz9VAr
Sx1ZGcFmzQLmkWAuOCFU46GsaPsR0NFNiozZRpmfmqSJv4Ts/zx0ytpLB2VBFz5/igihrDa8QPd2
i6ZgqSTFqtKW3ivyE7mlKPYVfHHUltAGSW5qrbe+MD52BFXW3WCSUwjhx0ZZqjwA8Ifnh1fpMvVF
TE55dpOjrdtm6A44RDa2rn5NFeXgBEbzJXeSx/pVhmzGN6vNsesjsWpsMcb6gnnJtRXqMarDdQpG
QEsvQiMwDk7FwD59lJx+vP7PVhNjAxEkcQOYXqgqBTcwuFxlap0NbtbL7VR2l4NTl88JtUQYMbnm
GogreTJTOtT0tO5c1xvpL4ZEtFjWM6hBJSY73zxI4VzkwUbkaQMihh8xplJwk/yyUBRMt4zCi4b8
Jpshu5QV9uOZ2a97za5WOXOfFw7juFWLUHqVSHSEQ8pm3UyY1o5FEN0VQ6pthQ59X8xDillGvcny
Pl4JY1dVY3OLsBRrTI9oJRKrV69HnRPc98rUHYUU2d0cIwsFGwnC9ukwVaLeM7Vp3k0zGcguZPYc
M/UhSAdjUyx5f6cj5rFqDWGBjRzFTYqkLsmOU8TcgFEfrvJYz271KYw3oRyylcja9Z9//Nt//seX
6d/DryXarHNYFn8U/QkbVHTt338a5p9/VN8/3r38/afFLt6EiSoNzCWlpkr9dP7L83VchHxb+1/U
meFaJFG87eX8kKni7FXKtF5UmzuoT4HL4lJimns6nsKoOD99R4/LT6G1sK5VtXYVMvH7Zb6o3//3
+llp5gEwCs5G+O3xJHEdff0eYoVoAsN1/q62M580dir0bwnNrHz7qq/z+oPNA5uOvL1+/UZrC/e1
4//2ruft6534UlYzax4M2veH/3lb5vz7j9Pv/Os7H75yiL80ZVt+6375rc3X8vicf20/fundX6b1
f67Of+6e3x0gXxV381X/tZmvv/L+d//1BE/f/L89+cfX179yO1df//7zC6n37vTXwrgs/vzn1OmJ
a5bxZoSc/v4/J08d+PvPw/Ncdt3XH37j63Pb/f2naf1lqKgoOipjBciarv/5x/j1nzOqZhumLRwD
hKGwxJ9/gDjqor//VDT9L6HpqoN0qLR0zZFcQQtb9vWc8ZeqqobuOCzNGk7R8s//6vs/o/f7Q/s/
jGbr3Wi2dUPnPdMMikyOiuaKxlW8Hc2aVEo47QIN5VJfW/WDVaREErXc2WW67YaUYebM18OY3SOl
DT6GonZaL6eFufP0T2NOlO7CxByxxkFNiUyva4QzuZRuTaRAdQqh9hy1Cq1GW7S4czSUEkSaf3uV
Ntatc7NN9rFdXZXyKhb9lzcP4mevqv1D52yhnWrd/IAYY57Ov3lVQTdodhKMtttrMwq+l6oZ+Kaa
n2MlcBUU4ABJ4i9+klGRBig9Nk94bN9ESn1LaeHMbJI7ZZRbMnB+HmUb09TO25h94qVGmtm2R09L
E8wNbxx9L6H2dtk6joo1GmO+oWYXRoVKSg9ronP8mjKMLL/FpfB+3UPnZx2UFiPFksTfFqPrbQfr
RgnDxVnQiprw9tPjS3KUOyH7w2w4Z0VsbqoMjzaI4t/ngndTwdtJUFd/0rCFXCSyTgjsqkJ733Aw
mFoFv9JxNeO+DJuN1hX7pg3240SSfbhfMoIQk6i5nNf20noxIgVqHh5IP20iG8PjsTmj4OTZ/XE0
Bx/rwV/fF/HT67MNx1ZNXj7b/DBJT46MwiVlE1zKHlDs9FgX8yZX2Z1GB2uezydp7CdBvXvKcy+O
0ASyDpSMNyobq0FD4ytEwrIDo/GImMo2nrMN0mG70egf065+tML4il4tAXaxkUpCDE3AxNipienK
yritZ+eo53hVab2rVd0n8mtoY/fTWR0pD9qQkBVONnqLEjUs46Y1zwZd7qeTVvP5IqGmHklXXCOL
n6FREq2FKp71OH9o8vwisewN9trrDm85UxmPDrGpGn/69c0z5fsl7jQp2MLWTI1Zi0mBaeH901Xt
HGx9SrLTWeqj1ckrGfHeR/JMSfuDrpX7zvzcq+aVMiA95hRfkih4wsLyMRyHC2AZpFtuczW6s9S1
ZS27RWVjEmnnXap/7sJoe9puNoHl4/C5boT5lGK8jpCanZnbAPJQhhhhoiKibFvrbh6JBOe9iQx8
1g2rDoa+qvm5oXh9m5B7C5EfXG4jMbAxiu4GLd+boL8nCUJjbLe64vhh4ljsIZZbUSa7ImPqUpVP
dm+vw/Kzg29Co8kD6bjDWJcrVbHWbVIdpzyDah7fpAzVAJCVda6GcgvXjhQ1hHdkXHIg52FMLl0/
pkF1iTK/e62V4sVqsDJ0Fn+qBEI+1lqDttwF2lEd+11dDuyHAdNlmLFaF9gCb+w0PRPJid1qnyVC
+0xwyjG1wXlCUkBFdlvZIAQKy/wibsU2auJ1/SibYU/EtC5RB0NNeDN2LVUh1TMS4Ulb+B0G6zaV
kDLG8lJxNpTSV+ZSrtcJytqhhtAhLIFIa8n1w6qUpZeTVKpPArzxfJHoYATI9Id96TmdtvuKyOjB
SBqK9slmjCiqdpgKd3V/UGL7Wa/JkbhGURw6GV8pkX4+6flDT30r0X21tXs3KuEWacLDYOO8rO19
hs2BESCLX+CifqpijuMqy9otNfGLeAzv6ib1nex8GvqzPEr9PKm3YxiuyJCuv+Y9gA2VnR8ucta4
3AMg/lb0chtk12ZlrV1ttG/1obwMrOYmmcxNgGGIFOkqQrUPJCo0NosITaYejmWuoiQvckBPm/lH
OiAkNOe2E+ZDo92FlXmVW+omXOxNOkUobqLiOmtr8nleIfPzBUaFK1EGqmsLGQ2UbYcJ97X0hZ33
44IW1qLbt/Np1sWtVi5yN7QPvUngGfQHsipPrV5dlsgN4KV51FXcaMJd8litNLR0a/BEOi7QjrVP
kIVzE4wj3J43Hnns81JD3Lkub3BfiJplM+fimASFe1JA0pS7yo5QB7NvyRF+7oICGK69lo21SYv5
PmvBK3B71yYALVyIVwracO2CbsGi3nezuS3r/LNC+Ud3BC9ifZMaGTol0WfdrK/ySNmi13c7OfHn
JFBhEJN97JLPaAUf61PmJw2eQ1y0K9EfDEtZWbN21dRYsTtWewyjfN2LZjvYzMMp3iZVFm1yu7xp
cLEew+BsEend8Dz2jMdihKpc45HjpH4P1hCl1qOahUS530Rdf0WL56YuxvtCWVR3DBUGLusq2B7e
29tKSa/HPcIfnyfgHApWFRiXn/fZeGgjCVKmvmlz8775KoRU3KrRSUjuQ/toOt0DKLgrDBP8OOqo
dp/EX+CEZ0X9iJLLS1SyuymC9C6xgM3JfNgGstqPln0bGvE3QMKpXzq5GwZyS9nhMmtHgFHafoiz
J9iV56K0jnns4sm7a4ryxugTFG519T6dg9vc0TdqVm1KWe0Us7d9ac4Ru3q2Eib7rGTR0WLU1W92
2qSULgtw0xaodWMdL3XhB2LWvSiz99J2EO6vbWUFeiH0AiqQwCzdQZobNSHbjb9JCvdmpdrZTdMC
wzrlPFp8O3QVhVQ9+WapYq1W4halZhcA1GelRcA6Bf7VSQ8smEFSVDlTKSbrQPY923ZKjwpwm9wT
hW16e9yWhYoE+ugqxvUiiJblso6IyEHKeUZT3SAP3MrkfFqaw1Qp+7EERysF+AVQOnF3T452a6Gc
p2vxQ6ksF0PvhBDEwQkAfYkm+2Eugm9mjP6rrK8aRzu0ATWLA+ay11VYr3QVlm3+LOKM7apyoc3l
rTSclSKavWKAQSNY80c7PjagoJbFWeXI+aq4AMVjzTQ2b+IovlLJGWFzX7XRdup4x8hLO+PsGWpy
HVvDdsF3WyCPouPhowGfH7Teq1EbsvLoUEEwGAKMWPVNkDkbxD92fbVsFPQk9EyAtMrPOtaBX6/Q
mvzJ9ovAQROClRq6+YeNbV4lY1Jkg+NmVBOD9t4ebT8YLjCfcBcAD/pUuRiFuyCfXHUwPLtbjd2V
qX4elVuzBdMWEs8QFP//2PA3saF+yg78K3vwQ2x4S4KojZ/fxoavv/E9NtS0vyyiOJVMumoT0elE
ed9jQ/nXa9TH7tW2VUmu4V+hocGp0y/Zps1vSfMUT/4TGRrqXyRaVMshYDQERTj9fxIYau/3gJLL
QVlWpyHTwe6A7eD7PWDgkPUPdVJV45lyUV9jwuQhD39hbKaVtsrX4z7avLk1P4nW3gdrPzb4IZbJ
UNurNZMGax1g1kw26qB1LylmQlLf68Pym9DpfeD7T3OWZRj00bGF/iHw7YQeYqNEjhk3GEoenfMY
qSGAr27+Taz0k4ZMldhMIxa1YQ6cYrg3QShFRnyPAJO7YGvinCkNn6CQZfvXd+90uf+dlXrtjmmQ
qnCEpVs6iML3raiyURyR0kqFqLuEuKlHWH5ol1qg+L9u6TTEfmxKtyT5DFPg9MLofNuhSCL3A5yY
SsGa3fhRZD7uzn7ipxv9pWpcedVv8s0X5a7e5evCC7wURZrfXcNp9P3QXYOLEIbDZZxSNG+vYVl6
oQVTSn0RuPPV4M9UBD32y157lfjh3XwhN9Y9xEgVVsxKX+N5X3rt9tc3QvvpjXhzEadX6M2TVeLB
nrWOixjP4uO8GjcY45D83jhnJO393/X5p0/4TWuncfamtXkgxxGdWisHAo/iMVAOhvHopPH//MUw
eSv+dWs/vBhqQkUxVWknFSpEcPT7sBizjN+M159ML+9aOa1wb3qDWooObZlWCkN4A2CsLrn89eN5
v0b+80a86ceHNbLUg75DiYgXXC28yT5MyeNUze48nHVQsn/d1u968+Ed79tmhJxIWxYapqmegIDQ
f9PE+1TPD915zXi8uWFjoMtukTShaJfURrwJg4YpvVFbKvfKU1RRmps+/7pXP4w49nKm5bA6sc8g
RfmhV7DDsjBHCs094fNquXZ0cNrWw9J9+XU7P8yQ79uRH+YuJjQRdwbqamTyITmddTLw+vT2/6ER
YbGmMjlq7GnfD7i8qHPUwWjExMrlBLNI+g44Rvmbt+fHSeHUmTftfBjY6MWrY17RjnHRr/SVti0e
ovveZ/+9DTz1+OtOvc617+bBD619GOTQgQCAp7Smb7THU2vxZjma7uhbXurHF79bo7Uf5l3as0w2
BaTW2LAYH9oDuD0vTkngiDfcBoUxCB0RVW5neLYVDpIBEEer3YEp2yDP2XmFWoy73/T5d9fwYVga
paiotRLETI1aXY2dEWxQfaz9cBLRjjyfNynxJ0nGN7f6dbFEj2qpP/76Gn42Yt/cBvPjiJ3jwhKC
S6iS3IMSsq77qzLTt79u5ceV9nS3LXKPZOIMSYL5/ZglTeEwlE93+7y77W0v3Gpb5zgU7rSPr5o9
zvW+vY4aN92N56HXbNqH5Krd//oiftwIfrgI/f1F5HOgDsHERSwX5mbyTa/2MFQJ1uUu9GZfd+P1
71a608b3/er+ocnT+Tdz3cBrurQGTUoEMI/5ceEmny0+EPqDs4K85o07eZafx968xiz2IM9CT93a
q990/KcP+c3d/7C8g2SzSF9yFXBuzoYdHp3b1sOq5RNkYE/eE6srfvK76eOHaf5D108X9abrSjZR
n9Rp1NzUK5wZVuG+ukh8sSMtsq32wm3ujef0VGepNr+7769Z8fezCePJJKSUpiWoMn141CUUurnR
DLwMUUQYMu0GwV2UEnrAMpB2p3ncAmH1ozG/nvOBRGXkWrq+752FPV4DObpfY1HnJXG3CY2dEKVn
2oGvi6+KvLc6oM1hfRUZLQRatMHHyA+gP1ExR1qA6rIJN8Lu1kbNrNkJ30a9F0XeZKjd5sSS0W7A
3TIebFd0AcA5y0e5+jdL7I8PnO5LIidLNwVmuh/uvUWl6qRpmbtUd9GrKoFjFqtcdL95rTXisQ8D
HOFGSzNN1ZHss2xb+zCNkhBtS22wvuRZCDw8SbC2u0WgSFuOQ6WGD204ZerWybOMyltqde6oLlCh
NEc48aYeq2wkqYQT55UVLfJCwngY1kUNhgLASFYbMEWjFJRwHURs3sw89KKi7hLSSh143wQBZNhz
UxvbUDGGGMXnKb+oEJoma47GbGPsHTsfZ8CGBcWRcekUBVtkVX0wZlVD7a4Nkn4rwn5WYHdocIui
wrwwAvw0ZRNgxZtVau4HfZRsw7RxnA0qrdzLqWrTy1x1ln2WB/ZaJBBHnGYKb4TSPidSi9Z13mm+
MS84a1Vz5ykhgNh4Kgo/zpYBkwBZrwCpEKtNuCe3+ggXJRVfam2OHgNQyzPGJSo2no5gfSA/U2GM
XQ2hsW2zyQlKVxALdpY7gVXp7nCeRRajKSu8xVWrVyvXmRRsBLqqA0M6duTFtrozGiQCI1DuGjUu
ZHycCPXKVodrG5MqLny+Vil+MyCAv64rsHqb2VyaB7VShtzv1SDsAKdW1gXCCBa2GIWdNGuMk8CN
pkWT1W7ZxpU8Jr00PtUdY62SaeYJ1N49cOoByP2p/cZzagGGW2G3GYG+he7YjCl21CZ0l8VUz4tx
epHgWdyxO+HkEhJntj1pZwV3aEUOeF4H8XgmlObYLqChdQrS60SjxpAODp4VBlDGEXeRztSwpB6C
T8tYb8Bj3yqxRR8ylZxwOF8Y9dR6+SgLv7HCiuyfFa9MfboGNRhBX4WQRFEgzLy2XCi3ikJQvFA0
TFkSa6jnFWPG9Pp5EtD5muLJAhq5G0bIqSeEVRXM3XrR69Zra9xD1M4hybjs9KYFSlGtYjxlShGc
uENf89NLr+jFt9ZRB1+Feeg2FVUNiJqQSzJQXz1J5LXRdYegQxCUdgH+tvnOiI1VmAZrHFw3edQJ
r2xtDCHKnurv9JBnQXPdSzPkNuTIR+txCHUnmDZRKFDVUL+khvNsdh2TjiprN9KqnV3F+0FSteoD
UJz9ZlF6T1T6Lp3D61OjuaIDOseXPStrpixNWSemnfodXhq7pKAIFqX60wK1AIaPRGYhJRzyeYye
nmLK4VSFZ1RiBmCbJLCWCh01YzNdi1bojzjfHRHRXwV98VQuwVrFcRkzpf5S7Ws/d4Tf4rA5S2SW
4MNc5l1M4lbugPZtpWVthUU5OxRASrTk0AzRYUmpH4uEOz9pur6DMNZ4dqyihlO2n4GVU/PIs+3Y
yJsmn7iOHOinU8ywZe3xBp6a2Erw6lmVBZTumEImcACukeedG8z9pS21hsldnqROqGUhR96GoJGo
EYsQGDLc4YexTavNlFJDwcNKnCgLd0GyPJGW2UaQW3aV3rfgafCQqRTDMztzFUe2B+DwoSTkKc3h
Gi89RLROeU3nBgtULNMD3w5U3yoD8sSTrykZqWx75lUzX1QlwJ0kh4GJmIURoJhhWp81NMHG2rls
1cZc6cbJHsLIGq+uUAMqluEMbSZAW7VxjWoL/1mA9A3qTQ54CYuK1UJd0Xd05YFxarphjFVtXFDa
7ajYmuJRL5RNTM2nqfARruSG+lXjNpTLvShP7CMayc4qnPX7xdCp9ibloVf0zqtDrVmVURTuNBgl
6FsANsjFwyCKa8RFii3MKQFlNTkxEsaIQltUripjfMwUdk1wN1t/imyIL0FVr1BPC6B0w9NkeduX
RaR6gil+lRv2rq+nbW1NNzhpe2n6UjYaQF1kpa0WVJeBqbnIsAdl5tTSRW5Hwo0VZopPijVsSlE+
TVG91Zb0Wkp7m+Xho12liLwsGzvReUu09My2jX2iFKYnFhU26gKZHan7M7OEkVoBhKIaM3iLzdBX
sP+LnOW4WPJZ5kzVyeCWzXCI0mJZx6UNyb56mE3Hm8LloVHrdmWgV3dhpOxYosVqvJxk5nrJwChi
RH27pBmA7rqqznBb5iGZuKspJwqhSDdAAw5k/fEfhq80UACrAhjUdvHciogCqWa/zAlMxBIdqCDf
W4P22NZ2yFZE2edzeD+KbhPYeEfX07GKTWb1zLmwU+UxrAzWQ1l5aTMfZZ7ui6m+y4X6WGpOtFaw
PktrXnTo3iLDxpYJBFfei9yhipbb2nmBpPQKuhdS1rnhtSjqFO6MYMzpz10vqQq5ILysJXDVOFKv
Y8zn+1ViD8/4p4ZXGbekWUHCiZJDMpYjS2GKIWnUzg5V8tnyG3STeHUHlo/Qmdd1CFRcSdQezYPw
c59BC+hyalNhNIYGfuBzpCGcZjX39oD8h9v3oXbRKFmMFe3U+5EO688qgI8nSEisoZGymUsKzYuS
dkQhvJs3etEG0VorZRxtgqZh4Kn4EKM7nnlwkuF15bmNIEcFhK8xS7SktAXrWHhKnzQlnXpXHVP7
se2L8Nmguu+PnYYIgZwqHxBgSXpqxpW0kv0xN9rkTrNSDXBPlq9kB64fjG+MZW3woKkoNLlg9CGE
NhBP+/zEM4yyDOBRKOEd1cZLP89F5hah0IAuQrf3wT/ET7iZKSfqcJb5sQGZAHNC1C3yHkG8KZf6
EZ29sPSbwIg9OcFtL0IFWIYueApuTGJwcWslAe9t4/u0gfhueSaoPr+obbKlLSipJkzTFQ5OjZc0
XXCBeVr/knZJ8xLEbAi9al6aa8pTxa3mtGJj4jSKExvwyg6aSlWE6xDxAoxnZEq5p5SIXmL2t8SK
Py526o06e4UGK2NXSe0vmKpXgLQYV3JCBEWTL71ldJ6MAV5nlOYNcEM4Fh+H2TbdSiw4ZDiX9sKT
qiBo5Ag64RI8rrPZOYsXFca0ABrhJPKznoUCCv6su2UyYovXrCejvZXdNK4MWzqoKaCkAQXfvA2X
0KS+DU1N1g42c8IWg4El52hfkGvWbuzZxifGdG7ZQ3Br8pfA6jFlk9uiT8vz0VHqbYQOzRbjdu0F
lHt5pQjtmJjJVWzaG7VYdklrbeIuWPWgg/OqWhet4g6mQEBh2FUIkZA5rW6HaPnWw/kS4djjKjJC
EEtHY41cSL8RXaNdtRYA2GmWEK4yWZxFU1esZJ8WHgp/FhT5dq/BotpRQ5xpJUJHSuq3Sy6fFSFH
P46dgLDnpLSwjEA2jcHyHauZzuTS32sz8yLb4U2vh49mA3a1L/NxN2fLVzDoF44Ze0o+Xmuatbaj
wE/j4DBWGuiZOY2pdi/JQ5mrmBEXTxo0crdBdjGewwBCk4UcwYTYjBxw1kWk6ALrWAwYVbNhJ5Lq
gPLiXTCCTuvkIVEAN+cJkipK1F4JVhAADCWJezwtvJz+zd2IpWFxGFBPaZ3aZ6m9SIsM18YM47ew
8SR3CGbfagIE2Ac9wz0R4KHtszqkBKrZ95lZfQmD6msamk8ATc/qnsqs0Qy+6DEHLsABbPIxuNTL
8jlyyksz5vYGCrWflonZH+dMrGRW9FCB8wp5naHNAQYYqywiWuQtUdxAm4bzrCrtg2ag6JLlOit2
VB2ygOq/ObQINseNlyWg+4W21ctqM5aduxj2anAgG9KBT5pZd/sAjL/nBGq8qmtHvW2ROAAZgiND
YE37QC9XjgnZpop8sBtyr3dNfxOb8DqysiPUwNSpq4AtFFciDQBBWBZzvN1dljlWuZR/yS9Cn+v0
DCuoKRy3yTxNI8Qbp8+9BNH6zIuicfL7OKdQzc6gyHnUQcRUV8/K5xTrm2qSm7R9WZr6zOm6XW20
iIgWW/ISHna/ezHWZ2OzfCswNgBX2W2axGy3fTqizJLnVOdFRpSTpEcwgDpCBhZuelBzY2HsDW3+
ZqCWjoUIZCQLijAJ5bjXMi9T+/JJ61tln6hA6aMcnTp9HJu1Eyw7jLRiV+0tEAB4f4GUal+KSZXr
vG8dmAQLirApMdrSzo/z0iNmOg0STEsQtyleMNEwA1LJEzk8Z2En1D2TXwKSRRZiqwoYVHMynyYp
JIvAiYqpDDwjkmyuWDTVz2xfy0+T3cGab0+iWdAjtZP6Ob6bLOUAm/QM4i6mfPNhiazuPMfiBmqi
JlYhXhzrHPWU0NVpKyWzNNisuXqaDzs22jU8/25wtp1KpClQ2HyuYctscIUNNqZaoOCQYYjxFbGt
+n5R83yBJpkFz0ZVSHS+NQXdUSUQWeLFPYplftSHaDuYAZCMKhpWRJlodFRCbMracnaNGmQ3UgUj
T2pvgY8/iCMATxvZbNwcKNyNM+QdZ5ivVDLZMbaxMXueDu5F6Jl0PF7l6lwB69TgVnTLCN7dNpvd
yYQUabPWGO9txY72udomF7gKZo8ZZdwDhA8kUlRcqxzo9BetVShfy7xWC7cZ8wHunN5nKxkZpW/a
dYiYwGx317Y6UbzremjjyPw1d7NujDkb8k5/kqHNkjLFQ4/DISilZzWKlYblsDRj12zLk9tHmzyE
yYQrBoo3bgMPrVTqcG1b2LRUbXtny9jcOzKHbpTBZUTAc8p2ChHqKjEUwhetcFoFYYm527MXVl+M
Bu0WEUcD81mLqGqvTjFvUEbeu2+jY5xSaUzwz/JDI9X2jZUxjc5DfNBrw9nCZ3Q8s4jSO1jc+jYP
i9kPGX6rGJzOBRZITGUNsYXII3tfDXFfeZ2BRoTT2NKzBR4ybpCW0fkwDsW5VYMioXCs+cmgKrNr
yLH+pqeQ+M4UE+kLWZTDuRjC0dxL+hK4eRzC20ZU9t6OA4L1GaO12B3Lkx4aggTLg0Sv4DotRyBI
juwEYb4g0liTFWBmjtQMQ4TSVI2ndpnQvdXK+rQ9HGFlLZFZRoewZrnxRDlWOEhnZQuYeda8Zgxe
TOT+gIjgsIqsTXvokzi4s0Yg3OCAUtQmRFs/N5Y979shQmpWJuxbCnXpXnRintthiLL7qjuRqlRC
5u1Y2tomCMXIq4pe1Hlr4DnUDmbsV93MXEhEhCwfeWtgQC0QmrCCUdQ7o3p0AiXYzpmjbLsW6RmX
jcxQuXG01OexxLRuruZsdHsT/kvbjekeo+d4qxi6gcFRCnWS5YDxWfIBCUkZfjYDqWwJbq0A4uuY
nvOM2YoiGnzUqqVc1WrW+0Ztd7eiSoKLGjIdIkdK9aWvh3E7IT99iXNjj6IXSsclwhB+YZXkLeN4
3AzMQmeO7KNHR8RUdAML3FXM9vMc/lR8MbdzaoH3bZvz1HLk3tAV9WKYOtzxtKhCbK50knAVVCb0
kGJsSMq1SovXW1N+6qfBQFkoOuk5OEyZZMWk9ZQuiX1eNiEkS9XsInc0TQmZPi4hQEnYhmzuiIXD
RJNe2Y/3lZqgo2O33deSAbfvkfSsPU2d8f9xOpCNSz61XxJ9sYHNJoACrUn2T0wJ9X3PS3yBmBl6
S0pa19EqMMDNuXh3t1v2yhh8ogXpdobB7qTI7cvWGcen8n9Tdx5LkhxZlv0VCFYzC6s2Tka6WqTN
zFmwjMhIio1JIom7cc78I/qn5sfmaACFclf3DiugV7MoSEEyES/UVPXpI/fd25rqbm/TV8HBaSGt
MzxtFifVZ3jMpncKiMivqVdW2ymtEoXJZys5+gRz86cBVOD3CvY2sgUte9e3/fi+q7LpTZpDP0cG
nI1xaCNKCElQRL4MnQWMo0pGdm9VSf3uAH0QxFMiVLcs0+zuLDK9DznhyafY7UcGK+tMD6cEwIiN
Y+N6j3b/2MF1tXEdCEiB/VaHTUnxBidnCehy1aEC17jlJy/XiRU9K3psiKLhzjsi5GajZ7eKnSTa
IfpyuNFLNVtZXlE99RMa2rCYmJ8ZsDq8tZSseF+mrakFiFIdPZ481/0WR6nJpbIJzMqYMNvXC6O5
SwCDQ5Oj6VH7oPQUirzJSB50MQixQu03HtkDRH9n1MuVjVmM7UMRHxhEHtSxQas9S8GHDtNAFld7
1CuGDlFZauc/LKsev+YDRQCq1JMKyHLwOtg6J4v3M66LAbKpozkG+T4x3qHAekQSL7XoFTURPblt
Yu4VPG7vlrw4keKkPWFKbb+rjoNl463sJEYItC42JiSybJLHNLPu6z2YPj9plLTcTJWKxpWxZ4ue
Fc1MqJYUx6axb7K9ZWt3dtXk+pu0ASA6+hXP/qELnbrWk7VRaTEPl1uhS1lTzKt17Tlj0ktjdqwr
HCcEdlzHGWD7RNv/WOjpXBbeQeFoHsxPIGUQHpa6s/waRpYK2AEs4NWuWE9bENb9ev9or6tN1Prz
dqllKkr5pz0Vg4LqqUWp1F+VLaV3Q/TtVe6FwdzWhMysO+WPpnmgYiGqFl24sEy5kyEblVqkNakH
LViM6pshjH60QcZKqbIExgd9Teso2If9QvNEhkAIk7YjWt+aoYNmk3qVVQ5LeVkAPJrSPrkbx35/
Y1ZIBCyYubayUzNSiypBULKJI4gFOmqi2Zg/FV6+JuN++/oXlKEPYjW0XW1dtaAZUE3pA5oligdG
gplGVBm6A0W/Sa0KP4rS7zFh9OvWLnqsv5lj1IKWok2fVzqWU9EkLTcspeuXPR4o+20mx3eC+DHb
qhTE/QzPctMv9KGu7Rgh8x9GpZOZOACPFQejjDySjd+iGL+wrmubdWpB+opIOqZuN2PBTvfvq+gW
ie5bikcLPVMZ6CN9PF1qxhuMRjNQjhUUAbbi/Yw917f6khKWtWryha+2sCb5nJcRRLStizXXeyS1
bJQ7pVpouS+ZkM44VHNNvh8xgfd8ZqLqcU6okbXt/PT6sVuyI5zlSa/5qNujezSwoyUuEj/v3AJy
A3sJoiLDNX7bHpfZR8tQAVuK3+LECj6hjXPhAM1NtyvedFvoMNfmGh3UsFzYmwvwzYstGnncIcfx
ANGe2zLa40xr9QAi7wUMaAdHH4KVW3VtrJTdkmd/mY2UXTuDm39Yk/YpiXSGmYW1dpU/jDdwk4w/
ml2+zcIopCaYPte75i2TRAurfDnQF3Ydy3Z0g/KjrUtfFAltgyyH+sMc0DzfNm9gY/YTTLaf6F55
99Pqy00VZN9Ri9cYjvdfPzXatTfUOTEvI6mIkeEVY9nNWr2x1gaYo/0GvuxAW8G1Gmq71+1ddVOu
ToDHsKtmyKOGA2MuNY1RnAgTlbq36+Bi+J9ZkPaRgFKPmTnhtfT6TxAhQBzy/XUL1w/mySKkqzZU
g82YGybGgHHHLR0IBvtCcS6tdCNAsq/bu3qzPd0FfkEZlTf5/B5MzbFUrT2PcT+mK80bfQbLYG5c
2BltyYx0EmwL2VvGWvCFv9Rf0ttsDYvpGuqcm/1OoIMgGCk2iwiZq+fhZG3SW2kOE/AIWzjg+3HF
9G7vp9tkrQTov75pd9Szi035VxzyiUnppYRNp6tc8TnbynvaU4MrUuvLvk4Xdu3qQ3ZiRnouO9eO
SPTE57SdlTUWZEFIncLhwqTgPKVL93jBnCO9m5HhQhIgzNm/QCFU/oDJMZjfl/f24+FNHMQ75UBE
73cbZbe0hwtb6EhumnXu3UFEHg60Zhr1zghCpNdvwJIJ6U6TtURlL0x4Lf136LCa5n9owTi/Y1rr
Oo1+4PPpafNLoyBGneub1xdx1dXCJ2KYcAh4/FM6EVBx7hWDOgxuYwoBtwdx/KPcOAEaHCt7+hGv
l3bm6pU+sSjPEWR0NpNRgPv/YXFKPjOLGgwrMu0pmBXm/8N9uOSwrjpIuN50aA8YOtZk7NWB8ejC
It3F7rgyWelRfYvYUehtMhAgT86S6xKHW35DT+1JrstDqKVOGuyJqMS4TTcI26yzG+h/F47J1dj+
1JLkr9p47pyueFkZHPvhAQZjkwAfsuLQCKpfXKjXu/fJ0sm5FnWdWpVcltYDc6prrIonmr76fiXQ
ktoKFaTl3O+/Oaf/3D3pnI6OGuVz/rLGKTyGyKvHn/MNAK9NGXrj52WLV643o8wCQgcJhuu9/EIn
QWVLR8iLEjUBk2Uj8QVPLe2F1y/fNRNgnXUNRKTA+kpr2sd5V+JFEkgzm2ZrIhoI//qY//nYg0D1
DyuW5ISNRC0h8vUS+vKAtqnSKsmSo7eurgTUu0u9gxkhOQJvs7YYBiCBvp4foQZn9Hr4WBYN1dfU
G3eUQ8wdaBTa+a6DDs7Q5/VnkDWioTQxWTqVysZJUKNrj6P2WJWdncMYBJd2rWk9XTd9hEDTmJu7
g/dZ5Ps9lak3SeMyCaoUSRPd6/3YQ3cZR4afzxCGwfpQaDvIpJF+mq10ejhA1gbx0V4ZwqbR3hhu
zNBX01J3UipqpHPdNbvY0qt1WfZWhmdw00OQGtawjr0YiF5C/8yvIuisvNi1b7oxitfqmAAQ3huk
g1Bdx6sodtEqmZUjs8tZl3zSUyvaNpXaLjkW8bBIjgVCDEAtKo0KODmkY3Noo/ygjk6CI1OD+q2x
TTeoi22UDUiMxVRA/LBXjMne2nEOTObMGMt2+216023LO23VbOqF+OdKNcSlhqVBhgp1LAWe86fO
isa2qnWuQl8qA+xT0EX3SXE7Wf0v84CmyesX75rHdHVgyEwh6Y7jyBF/5UK/BKQrgSJuNQaiq+xD
+b6dKdcFNDV8Y/LT9RLc+8olOTMqBQyzXh+REcHoWK7ytA2rvg9fX9c1C+B+XZvpTAo9jvQQIC+f
0qzhqut6Pt0kNIZ2rQ4lwutWXvb8/Ex4DG5SgIP/GhICOQee7VHZz0rF5LPuQjcFmjkBJzN+NgWz
J6IDYNcaRw8Ky1hwZVdegXPL0ifUh8x06Kqyb0/a2g7scYfwAsm+sZpMP/56uFnMwMXBO12rqbqO
LsaTeAhs3LR82cqiapKhJ4S9P67F+MvgU/JZHQM1TEMldBdOpnwPJHPyDNbROcLMOWIusb5Nzo+q
/QB4pXZ/eX0H5Uv9YkVjNNU2LPzHC3j85G0zh+yoJTFWoE3bCv8BCmOnbpdCBPk4YoY8wmNWlC/I
tJ8UhI/z5OadUTNvm+00wli6wgsvqJweyhbk86BBm35AhcxHpc/XUMOEVtcuP77+tZaWIfmmXs3S
dtAxYlu3aZuFWlct7PpFbPqyDqINg8eTQThPurjR0SkGt8NEcmffML6wiXZfM7/5gnz9n87chS1G
EGD2Uok6LhoUptFHnjsylmyZP4YeZYTE2A7Tzevf7PKEMScuBpIZcqAhJbsINDOMfe7w6B6M4o5W
UYvuAsAdpk7cxtoWao48gXIfN5mz4JwuN0sYFnVAj0F425Xuq+X1Sd5CN+jbyo8h24Chfn1hlyfu
7Od7UjTVWEkya3AD+6nLPDKoBf14C1JqoQD3EpSdux3MMBYPOxKPlCnm809LmrZ6QB6gAUUCP2eU
77xmRoTFRpoqKSwB/PqiqQJXwXvzo4KJSqg50A7sK5D16XxEN2s8ME2vKxBnp663QocveZ6nxtjE
ue6tlcb9JevJhoK0t61tW/TR6KdK+0N15oeubb/yywUAZ4HrtIbu53Wy9xmWGINsP4ONHYAGIAqO
1OOxKFbpEJfh2OrlJ3dyvW/mbHc3WgnfeIvYyBo0r0e1IWre6doBvhAEKwMd+uM1ix/vauiot90M
2TPaHnSS5vy48CVfBl3kL8nFgryMp+Fy5KZo8oExCTqRIlqKbkC7VOv8fvA7/0DasnLXMIvgxpM7
NzDfvn5Wrl0CQMm2Capdd205UEM1ytUHdKSZwmigmjfqEsr7YqwpF4AlFWSoNgMN+mT37wmYwTcq
h2OzcBGvuBbGayHz4384Y1ee8FP2tM1m08koIYvRumKtJNAstKEYWS/KYCnIWbQnueRjW+fOIOyJ
7928azfpfbrzNmJ4MNtkS45T3ANpd/GYpGcWfTQDz3l+T+aDA4KggR6nXY0rO0BC0Np4lBJEjErQ
ajGzcff6pgpX/IpFOZ3KwUt4Ni1BP23fqsm3Rh2gH4NtPemANzbr141dBDy8zrqhkb9BwacRa0l+
YChMdjfhCDXhcT2virAODmvmMv1yd7it7pfKkIv2hHs9iQz0WNc6yLrEaRlXhwBZzZVL2b9Z1bth
098u2RM1Auljni1PqiJnagfDQv5yQ95OR3flwT1ExRDuepC4DGEyRvP6B73yPBD1MFcs+sccGikk
MZ00Oc42MFBzVIc30Ey0O91C3+F1K1ceiTMr0h3oIL4r1QQrRXzHvPJefx7iv2JCcALbGv7F0aWD
382ZpbuZQKFOaZD1StihVeT1Cx7s6kL+acWQXrscsZGkGzo4P+rP7vBUe0BGF6KrJRPSjkwmIA1X
wGn3hgrst1sZo7Ez5+e/sCMe0RXRD/7CkO5RlTt9a80sJK2/t9bjMPxqRwuRwdWjdWJCujrgt4+u
1WHCmadNYphb45gu5T9XnA8rIK4RNUyGPqU4kRHBvd1DYPdyPXWgiePmQDtiPWxNf1h5eShksr5V
N+Wbrvb/fDhPGclA1tFzoAdipvTcN8CfBggcYTuBPgsK7zEbF07bRbsTb0cTTmNiVSzOuygjGckR
CmpC0+QOwVvUtMP8Kb4ZbrPbfU7PZwzLNcp0/XYp67rIaF8MuxAbkfd76IFItymr6qFUJi5ssqO2
6Mc35g75nJDgeCkcEQdN8njgL1SWqaus8YX7+cTBzlaSm0BPUTjjORYPFs+xytZROjXX6nYY7hfL
w9du2KlJ8ecnJgHRgpoTJpPduFJX1DjAkAZDoK+7AHVPPUxWxX3+F24DvGGQYWgOqZ+c0ZQjvNtT
V0LWC6cvc0d5+vn1G33lulHh4DIDL+EiyDkslLpuXqXIbqoU+fYMqlVL9C5i06WtOrMgXegUpKfb
iSJRtmt2/8iS9cUs+dqpP7Mj7Y9aV6ruDqxkvEEBjd7tcFfTS10Lqg3ll/0768ak+LhZus4XTX4O
/ZldqUFxNOFsnMUX7BFbei521ToJAUOjYun45VdR44h83RekIvWq3hbfl8gALqg+5F9A8mbGninH
quAX8J5/Y304hMZb0UJgqHHz+mlZ2ksRiJzcAZ0IUs8qTO3LD/vJCYzjh3z46M7PR1UNFTqgyhCF
r5tc3FfJqTiQPTITJOp9RMIDg4bM3nw1V0dKSJs+TNFeEGTtfrNZisGvXA2q8KqpOwIxp8llwKYC
eNXPHjog7uh7xuceWa2FtYkIRrobDqUDEXc72JLjqEjbU0tvHNFMMxtf1MW8ANj2mzmkmbZITHXl
2TuzJn6bk90DJD+lzLDTXigfnOzwo88c+I8eFPfDQXcXTspFBY7MmQKqroMGQXxbLiDEB7OCsjSB
9NRJ76dIe7QBUSpG8WF/XMxNL77iiy3bBv6nOqT60gVwGmDc2T4jkQ8ZIQ6z0CsJtiH/WHWb+Vct
Wdq1i8dHsifdgr47WsfxN3uifJqFDD39ytBSYK5R4300dq+fkottwxzU865oCNEplJ9zNWd4yHX4
lF6WOIwmOuusU7/AEXwzq9Y2M9r3r9u79GiSQcmjlQhHGq2FwS4cXr5n5H3oPqIbxRguCSlPXbVR
3rmQqXY+UzKmn71HvPn1X+Li8onfwfKgyqPJDIe+FGk6XR7RMiI/7MzMV5gqKL+8buAyRxMWgBar
wMJc+D1kv6KoTGNDBO/Dcn4DQ2ugAUHTH4XjzJ5Gfyl+uLIgIjINUyDe8CnSghgCi9omY0y41Au/
NyDLnReu3GXNgCkjU4R+YK+gUlelF/Bg0MAeGNDxE3NV8Q7tV2nACByq82umw1ZLj8FVe5aJTLpo
/xhk2Of+RC9iq6zTHp7VtYsGGi4Zmd7N/pF7F8TrReSB+PXPnCXLOzUnvvCJ+2LyR7PjPeaaT/3s
F/BWr9KVaF4fbJ/Jyf7THHbBYbX4vl5xL2d2pc+awlHm1MU/lmmENaURxMB2405wKi2dk8WvKt0+
e0JmQUEHktunrQ94l2nbbQvAmOZa387OkjOT8RWm9FUl5zkm7qioMatTb5p3Bqbinbme7pVF3Pni
wiS32do6IvJHFkZTkgC6DQ7P1oOIn4tVshwVXYQq0rqk6607eyg8KtZlbgCFB+YPO6g34kMWH+C7
/Bwr9/Onw/boBgiiBsoyTubKIwG/K5oLgAlthEPkNC/3YkVxj8zn3U1gSYbiqd7YobVR71r1Tt0i
CRksOLQrO3lmUZzjk/thFWpWqnuKaCJQ6h/qTXU7r+018kULjubK2065iV4eIE+KADKnp9vnM3Qn
LG0an71oMxoePBS70v38+oKu7KCOE/McjMDTJwdHqW0zvWcKGmcapMzvTdvJVia/nKIPqgK70Nzc
VB2acU6mTuHrpq89Dme2pW/pKSYKpSjEvfQroxsEMgJvdfgwrIwgX1PoXnjtFu1JrrQuaxX2LtZq
bmYKhtVzFDqr6FkLGEq790J9oQJyxZUijmR7KqobmgY94PlRUYrJUxpIgnxvHvcfMrD/K5SPoUYR
s3sLn/LKw2e8EN2amuUYvLTntsqiPxZVzUWsvDfRSjDToX4AR9GmDjX9nfDZy8R012xCe8tD60C1
RYPu3GarHrWqVHE1e8M63o+MUlHjORoLS7vyFWmIUDiEhg31Ehm8m9ZxO6FNVfj1/umYfYqaHZOk
C/756kpObEivQb9Xa6iWseEhF9rcaeO7he0RJ1l6VVkEJNV0dWCnUuWj4EZHWCSJS6w3AIH0VXyD
wvtNzxjDjs7Gxl74ZtdeAVAPGmGKCNi52Odbw/x06hxMFpTE/v4h2vQb1Or8GZ5UooZltMgVJ2IA
gTcEAo1NkuGK6qD3eyZdxcXqdv3G3aW7w5amxu71z3j1KJyYkbbJ0BStHfOJBgZD1f1Yoh3/S5ws
OMTL+hotqNPFSFcpL456kegsRqCImjfiwwFYumnulzz8la9GNZyRI8r7AtAvPV4dAI42ixmjUm+O
d/SeNvmdiD6S+9e/2jW3B6LOdhgHoUwJubd0GGJkmL0OO+NNwZIYvt16K/0bHECkbsW9vnSbLmsl
msq7RX0S2JLD6yV9wbQp7dbuMQit2S59ygPwAVqQbNWttXAirh10XihaCxSagQrIxdDIQr4MSqff
slLFPwRHwKuZLwqi6SLfq/i9pVssEIMiFCdXuijjNV639wyGCfzCQ/llr4OweFSUZ3Xodm4/LEQa
l+8/T4bOHUZYjxxNXtngHbJEqQ+l78TQXma3znEf2sePXffm9ePx8sKfr4pREpZFDYZi+UUM5US5
UR0suH9q2mhmAJ/VrrjtPqZP7u741Bt+s2UKH5ljH6TzM8SysbZaQq1clp/wHJpwjp7KBNHFVTgU
9giHH9Qr9WoIvX4Tb4+cUWuTv0seireO6MgGRbCUdFxb+plZ6WY4aWOUjoFZkYMb/hBaj014ePTW
JTM8KOWsEce5a75AmEeIEIeHpZt56QHOly09CyrEEDBRYV9gm7K7I/1EH1KllfbRDZvVvt0NX2iT
bKZHPv16fHp94y+9KcbptavklvATyU67hJDAATUM1Vb5EKW3lv3OPC5WcYQPkw7XmRHJZR8hX0D9
OaXBA2PsCFRI24x3OiO3y7n/FV8A973Q6dKp4hiqXA1juL/XZyWuyZS1tcnugdwYAlFJQb+8DYyl
R/3aBzQtYGPEQLzscrEhQ+HETdy9WFu8tT6W99CDjr7p2z7UAX5KqzOwV0s4jQs4KCvkif2nVRHL
nCQgxlBHJjRS4szAWLcybvMyGGAXvBvXIsxTtcChzvn29bNy5Q3BKE8VCgcmGDm5TKt1ZVeb8Gxh
FalPxn+fD2sSdACoFXBUxAw3i30ucfjlo3NqUspkk8rQ+ulgwaryyd046z19IAS62E+4SCkJ/EV7
Ls+xQ7R5cR8UQ5nRj7Irjg+PZKB9hEcPpZsX19e8jx6cpfNzGRTCK8y77KIMRAYrn1eIZYxszp2S
959hFka4fUiugnynh3zQ5aGSa97OsmHO0TQAt0K19fzkzNUApbB1ZDrgTbPzPmbP3a/mZ0VbKXNY
h32o0lur3vcwDTl+8yRaKcY31DNeP0hX7gz5CX02leF4ZF6k36Gk8DJMYNB8Y/g+qt/zZG21S8NO
ly8necKJDemGOKMKe5WLjfhHo5NyBa51pxEivL4S8VOk42nBRw5psUW+ddE0HKyiseaUWYvk0D8N
db3N3Pzb6yYkYSMCNiZ/IGHmp4vmCDX+8x3LEcSuyffgMIv9+scMaMhgwBRh8NYvC3BR6rrfCf6C
7H2kBq/bvrJRcF4jrEPeBUpbDk41p9gfUbys/CNMptCQwS34yckX3MqSEXFDTnyZjTAq3BZ4lUTv
jYe5sZtfB09RP2qJkq5fX8+V10E0X1HxMmgCQSIvfUsnold/dBjtMzcFjfNDkIQe2gDHoHv4K31S
Ua/kkIsXidaMfLcz7rsSz1gb1lANBUV4nA6+yMaHlRUc7aBYFRvLvVuOaS5DCmHY1LhbgMFBJ5x/
UqJxyyqAwvjRfbNrN92tEGBpFhuyVz/nyzQC+H3CfTn533dNU1oedqB/4ptCx+5xIO1P/6Jzvjwp
LItJEosyCmmM3KmAZGBUc7R52T3vk9OG0CYcnhF3XMFUEsxbbYK88V9IbK8v88Su5EtgfS3bTmOZ
R/QrRO40bJ2V8yRah/8C3f1lgsEqGSxB7kUAL+QqzjSZhTNrzBq1q9alvS7UBXIC0T2Yi27VvtPA
1vmikLpEV3IlZTu3LD22XZlGeSosN0TC4nbsbzKIAvRwmQLm+jdFMIPshl7iBb6JyY+ujhrS9w6c
YATT6FpcDHWt/DC3+0UNgUs/banEg0ShXH3mv6UdjKhMWOlhgCE1mre23oaWuX9c8C2XLw7kKCpt
eR0oN5At2Y/FbTE6o5C8X3lv0H3O4wCezXVDmT/6OtUBDEb/WgFcbMv5I3RuWHJqRTe86LuwbbzU
cdV8ymqIGvdwCs+EomMd3WbzQtJy5Xsy9mSpOjhlBgFlZNWAb0Gl+1Ahslx+qszyfZH9Wc0laphn
JqTPCRLAbqYZE67xCdRYVRm+Z35c2LNr60AvyxEgOyDP8gM3xfsOOUq7pDO5f9hv8xWN9pd6KbRA
AQzSBVzP+/VfqMyhEgGdoZCKRoRbDqSzQ6tPlY7LTCjFdM+ieyhi2uotJGRhvV1Y5BW3eWZNutZu
ripp2mOtXWlrS7BwUnzcU3xsVs2HEekQsObzbbR63exVq/C0M01DXdiV+Xvasfcq6OWF8Kj7vlCA
Vkf5CpGJxVHOy9Ove2IqiFIMgAS5ueyO+1rLep0Aur+b0w5lTgRDnYXFXEl9LB0cIWeSJhMBhFSm
K9HlUhuNb6g/HdfaHZzMQRrAVP1lH1RIfy51mK58POowgjSKEhovrPSAE6FUjdrhS0rlozN9c40f
+uHz6/tzzdsb4Bb5dkQJ4PvE73ASdymVGIYSQUJxZ6zrG4ZDgs53/fKxWw4ULisAlkH8iNAUxUeH
1PzcltdOWpV6vNzuvX2DFt49cIZ7moMh86wLcPdrW3VmS3IcdLIgXXNfogQGQFfZ12QNTTpJavnZ
/bj8tFzZqjNzkvft9eO+jm2CvA4yugl5p6QMVZR7X9+tK0EBR5xOEmMhKBrKgWtUFrANm0qJfwcl
pTzM9dvOToKo/1GDHnnd1pX3hEK0ytMsZuBU+awfUSDoj/0eSmD9W2brvhU/2UwTD10wRA/5vLBf
V77fmTVpu2rDbeI6xppZHH8FfkPrsQkNY6mDdMXT0weBd5qhSJerLJ12RhJaQyvM0hdMoFq51Z1u
IVm6dqFI1Hj3cBXQ6cmjHVViDu4ePkBCmmIHMTE+IrqzKEJ3i12Da+HTqS15qCOKDzbSMNhynocw
3tLw/rbfjUiqNRsvXBp6uGDA4C0+syZd3w4iwr6zsabeaOtqrd0q6ZMIRgUKS0NI8v7w5D4sjZJc
27GTz4l265l/gtbbcBmnxuUmjV8hR2AsBbzXjt6pBenqKqQS+Fmiwtb5mO51BNJgi0zTpZnPK9U6
Ph9OjzKzSTdETseodehNMbKSBlHO2fIbWBbLAHr8OKaw1AWidLZMsiG+jxQWnlmVnv0WaZ9JF1bH
m+7OWYtaer9OHvYB6Om/MEUljsjJGkVKevKaOFmxH1sqhH7+QYAwNP/4Md5Ez4Aiwvh5qWl25fgz
zi20fl3kfmmsSzunNlAMVx3MCr9Ro2ThOO7cUCBcyjVctouCb5eAD+wxseXRR8UvyjmZntfdbJtl
CfCX/A9iMXvXr6t/oWZweSTPDUmbRvs7RZKK10TNnlPvQ5neGcXb19379Y9H2cqmPICimVxQmlJr
7puMxYxB+WG4gyntRqfv8cJMknA8Nq/bu8yLWBIdb8dC1ZmtkmKZtOhjr3Sy0q97Bjv7Xp0fSrTS
VmbSl1tnLr0FP3zpN87tSZ8QoC8MGyX2suGmSevAI937CytiOpz5THSgL2r+uRuZdmZw+moLaZuC
oYTY2SiVF8TdAnrk6lpOLIk/P7lV49C30ORiCUZen+HLlVp3q9cXcyVe4nvRXXSpFQmGDsm5zzD+
1JZdiOMwAfTLwmFr7ygA+/BzbMbbJe66K20+h5I3b7Cow9Hpk85DdZitwdBoDIvMn2A6TFfTr96D
8kH0oita7NDtBwxiLyzzyjE8Mysdi9ad832tlAKEOq4EbxSzA45f/Kq/gbUjcG7q9f656cL9xwW7
l24YUDsBB8wdYrpcrpFZquIZUUs42q6QS6REptErWfehzfBMv9W+LZgTyzj3+ufmxGc4OTE59bh8
cjB3/Apx9Nz67QbH6CNo81B/5ZpDDfQgGpl1FR5HP/qyYP7KgTVpZZCJgVozLpgJXUFafXDxX3Mj
PvPK+bXp/MGHS9n2D9v2TQxRFhrKC1bFkblYNGm8R+EFpgAZjpv1UWvPCP74zsGf1oReT4Re30bD
F7KUA5KgEIx83FqP84IrveKtcWk8ezYHGTyN9Azls126dY6rKdpPffa1Nr/tlaU0TfwMaW1nNiQX
cIQh2ko7bDRh/DCFw7ssPIQe6F9vo6F6udQOv7IkRLOZCmRM6cocf1uYVhQlAKcpo/n9AK8R1PzG
fmEY9JrTwYAHdQQREWmG5ATg9C9pA2EG9UXrq31TrKOwujWqoI794yqDCFV59/ohubYwyzGJ93iK
gPZIAYprGqXu7TVQ4c2vKlxLecyy1q/buNKrccmaVSFqb4LEk7vBzcHUBz3a57662SN/ftxBv0JS
HQrwQBMIQFQKot/ZKUuGL72Mq7I0ziH5vEdv9vzap9l+NKaYOqoAX3XPYCghfzwGiOqF6naJ++hK
BIE1YCI6cFsB1RDf+sTJpIYbaQN88vQXRLBnqH5O7cD2IcxYxwd/CfIltub8CkALQa8S0mWBoZaj
vbRzzMiu88JP89z5AUlLu3Pq8bixNGV8PiB+AmNoajzEhlXc7Hs03xZ29dKpnduXriBTE52KsjHI
QCQlV/nb7jELEb0NLZ6S8PjB3jKksZAVX18y1RIAfLTf5IJJpLRqOUSk9r+B6brtuD5su8XpzkvH
KVb2TzPiWJ1spG4MM/TymIF0Yq1V+9vIyu/dkrmeqUZernx+/UteNUenFAF1HkL0m87NJYOi75WZ
LmwPXZamvJv2WtjWN3b1lM/mwqNwed9ZmqgHEnLCGiTP8qSKpRZMHhco57hrZr8eiyJa2dmfJauj
yXZmRnpvjaPR9dkeM5b3pm/p3hu/vv7NLh90Ko6ih0fpmXFf2VPGxti605EtQhZsM6Drk0K1ghBQ
F8a5dZdo2c2kN7+Fnf/2dfo/++/l4293q/2Pf+ffv5bVjNzUoZP+9T/u469N2ZY/un8X/9kff+38
P/qPN9X34rlrvn/v7r9U8t88+w/5+b/bD790X87+ZVV0cTc/9d9R7Pve9ln3YoTfVPzNf/UPf/r+
8lPezdX3v//8teyLTvy0PdC/n3//o923v/8MwJY+umhdAKgTICGR/fzbqb3f//LDl5yf83//K/v+
07fvP2Vffnr4Mnxp2+8//dvv/+/LT7s2+1J8++l/wSlT9d33bz99ab5/+en9838q2//cvdv970W7
37+03d9/VhzrbxTZwBKK8FATA2g//zR+/+OPdI8uIAhAutUA437+CXWb7vD3nzX3b3SVwcqphNEW
KF8W0pb9739kwLIBgwolcSAD/Ff/WOHZ3v/zLPxU9PljCYK6/fvPOIQz//vbJ9NpGUNAIbJGOWHU
2uG4hwsqWnnOm8kIOhTIRzqElbdJPNSVVijhPcY1iSOTuEyc3NgP8QcFmTwzcLaQ+gTGVrtDyi1e
eXrg1CHYSQg+6zzcE8/Et9NXaurPBl2z/Ubx81W8JTEIVQUVD7jkPZQQwS8P3cfCuXfanRbtBgTD
euPGUt5PyjvDfG8fbtT0EakvGPvv2vKLEz3B8Fxu99EHIZ/ZJh9i760+aGGvoNOFDJ3p/TjG76LD
7dFcz4evTb/OU1iaixlmn21d/5I2W57O1gcTU43fxuJ9ntyOVpAKBQI0o50jYP5wUNFqDmorQB6m
t6EkCqwM2qLN0XnqtIA/hR5yb+59tMEcdatku+SwO6a3zbSDefdb495RZ6pQYXy7/2prK+1e/P/A
bf3iSaBwiqdyWOvDuvoleksNZT2iOfz2qN/Wa6TmYJgEpjNaG/dBfQBi1j6rKvJJ6/KN8nmwPrpv
q/f1m0a/Bb487xqELQg4yjVEmnb8ebY21nhfvc1DWwsoFa5IBHoK8XrOIFJ9W1ZhN/o2nALPhfKh
TN6M2RMEt4riW+/3vZ9N/ui9y7utuR1/be6NMYDS5aMe45R87zPtRzSgolX3XnmcPjuKTxanfKu+
u9gpwwkppHdWkN0IVhb7fg5gm0wAy33LoX9oNkYSHvmGRqjYd6bxBpmzkaUiJffkfUYFyfr2e1Xz
Tzm5/9/cl/D+/723WqOgi0c69TviP/jNzRja34B9M61IE8axdVzgP7yM5v2N7jj1NOpbNIP4W384
GUf9m6h5mZAJ/uF/fncylvc3OuqgaCiqw65BvvdnnIxcYsaLES3TCyV0BQUHFlUKDXpdmxLkX1ao
36GJabmPpnWka5PS82it+WOnVcBhTTNQ1Pp9olALjuayQrCVOZCYh3cVmcij9goScief8Hd3eOb+
pKCF3wxEObOrFjE9IYsqaoMnMVIPgcihmRSUodTkBl3h6ck4jG9yxLLatgnhHrFu0S9aR0b3obc8
ZAJt+oFRx51jEerBU24MJV+P9XSfVft4W2bRDweGr/vSYD68n2gZjU3tbdS+JU9om2qto5GEkBAa
V4dhWkApiLfkNJYWqxGKAcwiERvx5EirsSelHxq1jFeMPt5ordnfDZG7ynGmqlUdPxpOqfrIRTwe
oeafUduIEOQZMuUZrlo007Q8rIhLbxvxj8Izvh5zxaX01TlvNHNfPtle8zbqouaDZ3Z1qEQVQpa0
+1QDBNSh/aoklf1+nO8K0z2GrjLV23HARyQeKuG2W9LrZwrHrw/Hw0pM+2y0qiKhT+fMf31P5QTm
5SswRYt0KkhIiMR5O0/3NK7QaBpsL1k10ZhvD818N8bQ/RVaY92WdIp8gEbeZjJq63Z02snf28qT
48bxw4z65lLuJgpsJ+nNb7+MITI3EyyCpUvphRuXMFvChLqqzHl6fDlQFjrEjx5KfBCPR7cIj6EH
aAVTdDB5Rkpv0ym9vhAvv9Rhz38Nl4vOwAYZOTGDXESJrMNkTEwZoydcUbpPKs3vj4cpaONDtlaH
8Q5Q3rwz6gSa9cpYa/mwVcbiXeXMjxnMf29nU0neKloMSZ3xDfXveDObHgI3ytD7TjZNm6xaoZ+O
eDbRIAJyXFd76H452MqXzpnssMn6hJjCQZ/bLZ2NmjRf3bhglOOYvCVFKUI6Qsf/x9mVLFduK8sv
QgRnAlsOZz6apVb3hmHZbQAkwXkA+PUvSd/F1WlH68ZbWKGWbTUOCRSqsrIyX73MefBz6/n3G+J2
EB/vAGERueFKBMGJtW7Cj9tgMAL7ER++hxw4PEzgXeJVR2tS6rnD6iKIDxZvHZ13loL/YxZyH8Z/
7rPW1nQaWSfgSQ1Jwmwe2d3qPhE7MFaLQtVfHE7zu6Fl3f73S6brHv38vhCZMaa0ihUA07h9XyDC
5VotrkgR0K0ddA6rlEwNPDSsBiOi9fQTIhSRCUnxBla32ZvcwWs4BxBsvaz64Ql2JPQEWG7dz5p+
c8xC74HIgCukiotFFxAcHGK/9Kp8d0ypdsww52RBDxjscmuJQjIVBzefkVIBdpBxSytzp5ZyOVee
u4fWQBi5c+3tM4cvD/o05VQ95C6Sn5qWyIYYdjMo6vAazY5lO+Z74v4s+8k/T+Pon0Mt87hYeH9f
IuRHg2OZnerDKa7mbNiHNtgD3gStI7sOkrIJ5hRWUX0EsafHYf17Fky6RA4eBtyV4FhKrGJXr0dr
4gSsucJNYMru/Q05kDOUh2tkvu9uV8JeUmb7MqtgvliXaYHnBLNTz78E4LDMgupzGMxyX5kcH7lm
DCe1XvTFWy3kf/9m3V8DAoAxdGcgLr0SyaybgNC21si9zALhb4KOJdrWsEgf7APGcCmiIe0Sfyb1
pWFdZMxw2pYVZjKxzDLco3iQ+7xe6v3i2WkwdfJpcFT/2tXeJe/1jxGqMhFzWh2XlDqPNVQZnEZU
qTWRJrY6cJ54s7R/IwcsHRYLx27O3ej/+OIT3hTnOG5Q8rEAEQPNAe/9Vqattepxsfgg0jILcOHY
S4gRfNVWD870YUFhAK10/461IUBk1k1pmTdtUvawGK6HA7q0KqrgKXxUesBGbEyY5MNkfazhPpoz
oAtL7j6H5aAflsFASKMTblJYZb/bbisqnUdfWYmC6OoLm1Rxv5QzTYqCLAeQuav93EOa1ObE2k9q
ePn9J7+ppZA94JMjYQK5Z/0HvNnPN08Nsrh0ghxBtAzFTmeIgjJnYo9kok0GJh+E3TtxpjMM7p+q
htWPZujuK2eE8NbUX9xcqAvsdrO0X3z/jPWy0+R5OuYdTFGV5UFQfmApIDuadjOBQhKwutimC02M
g+YHCNDsHkbr0BRxnqEW9WFGeIZSUtpRIeCTTIdTAU/QFGQUtQvCIohRYIpjk2WrkWPuHIL1EMA9
d9jX0ksVGb7yGHBWzOkmroFsju2BWOyBMnSz+4WrdJ1LWGmjHGYnqF2PEVlas5ODB6a0WvxzVQ8U
junynXeiiB2hp11WuMuFsBLO0J2474gt7uc8hz5Gi8z3FUIgaSHxNCzkcOeCyPzcowP5+1f7rwsH
2xsj9JBJQ3trTST/K1EE6SfTym5EyhtYNnItQUbm7GGAfcg9r12SuGT+y2FQd0FlzGD+2Nowmcsr
1FWKePsF+/G1d+hT2akjLZZ7okSwH9ebHi/3ubwCLudfzP15/3KJrCop4HFiyACiKTfbkaBVlMvW
KlK/Pzm5miGf8D7Q3osE3JxTGPzMl7JCCbuM0/Lc2PDd7Y8c4ifoYYUYm9flS9At77kns6dBhD81
yLGHVhhybZcFoZP9nEDQux/WL152qLWNZJk9V7RWL0ujkrl0h4tVNc2h8zJ616729LOEf1FVZ2LP
ep4a6o+J4j1akbW5CIVLx+mCC5QMhpPGlUe7Nv8Ce91acp924Cq2id5VAMuCIASQ8vlFtg3zlbvQ
LHElzFY7VbgpdDvATnbtgz/T7KyGt6LO/LOYQrqjdHzv+5zti6WlSSmucznfz0gbE9pVy86bYVXa
OpY6Bo14GHKSbkVKO054r3Z/r0T1s1vP8u93469vFgpGKy0SlAFgQ5gh/fwhWF/DlDebl8TRbnjB
jGOTNBkfLlyOT8Y1h0IYmrBmxnHSuUauLpwrI8h8u+JxMsO1Yco+BrB4jwdShwdcVGQvYNN9kI6f
v8AY4C8OmeL9oolKx6EfTjM2QITxdrrv/UA+jxYmNn27SkruuEnehRBxId4YUWLEtR8dDJo6/vfK
IFcEIhV75aS6aFUVTyphPPjTt29DFfzdYuzuFYjHF0/nBl/HvCPYt5gxRa6LkhgQ++enIy0HZt7V
iCwIBqyxyDoSlUWTBp0pnmzQ0uGByq3EbVZiRA6/++3LbHl/aCbZvjE1gBUx8aunmwrHufB2KoSd
fBlKFlc9+5ZlU3FejO0c21LHrra9+7lYprRS4DHzJZeJnBYkwF7f7CYKseUWiWdUBaQ7iLw/F7m+
c0if7Q2QQdxdtRMJc3IF3KrnGn5eE8xl39DrulZhBVVyoh6CGUtdYF2b4km+4B5nD9QGNUEQKb8I
dPavD8+GpADaTCCN4va+ncNwptnxerfwk8IO9IOz2Gi8VvNxHKR3lFP1Fqz1ymKSGpkSRcnIl9E6
sNZ6Fxk+fTEx8yMH62pshtiG78POcjI4mw+KflG6/1rsgqNB0e5zV9EpTNvcFLt2VRprqo2/ushg
d80DKs5l9roLTv9hxuVuUXIQ41C8V6QodzXT35Yha/ZcVJAC8u6rYDR7OpTieyvYIYTywEuXZ/ZV
ToMfBevPPUfA/mkq8jNy/R2s1DGd6PX+RergD5IHDGqZwWsxtuoyh24ZSz34u85YetctaxmhafHM
iXOqECBiY8ngvipk8FWB+UuQhzr32hsH8xGlDd7b581eWj72JQHmykiR9Ib9qQYq03BmcyzHnMZ8
zFDrZUiB8cqr5zwHSXsy/ZmS4O5/QFRum784fJhmQ50FJhVIEZjK+LyeedK+qxFME2ZpDvq0sNzE
ERk0zYfOjgB12wfPg5DIhoZYmjXHJXPL1M2D4ZBJ+LTz0bW+KKduByOxKAexEsMM4CqFNkicN4sS
pbFd7OxkKIYuqn0+3Oe6XOLAcrMYDgTdY177U7qdPFA9LwWbfIySlGNkZaaJemeArkJfmL0gLibG
TSWuLjxTHNk257ai8zUcDx700r94uZv+6qfLau0ZUAA5cBFAW/u2z2XU3MKSPce687JMAqqhadPy
9rIFKqt30GELrTzNh7F+8IG1jDBYn+o7OBPHNMMVUM86QAAkxanu7VOTVf6Z5NDUpMQ9LX4wX2tR
H1s4a+YcT943Yjg5jafS7c5awgJVJ/KHxJp6Eet5sPeChQ/Z6PfJPFQCYEL49PvYjdeCV3HzkXGf
rdcbKPnY0jf7maixQCIQWIkxcGbPlyc/FxNKpAni6TPx4twqlh956b4j4i5PvCySrRgIcOvEZBGg
UWRdGg5CXInvrJ6MC6zue2buZ4wF4hLbqju7nKKAlfUBak/uaz7CsX2qOvQqgzJDhYH5XF013xqU
4MchwL0GF4PybUOREIhllUOCp6AfVaXNcYIpEaBs5MtrbRUB1Foir5jbI29d9aIb/L7MReEFP6o7
e2rh50NLhKveht1gw+cCJSjl+4yV0M/LZ1TmE1NVFpWBaXcoEbpLL/ofy6zD44g8Y2cyK0w9jRaH
XbflW1G5vROxYTg2ysmOVMj+QvMeZx3Z6ED0d4zWgK8Dmgakmbs6Djxl7auqhcHivHxri7YDHmLm
C7wYH5Y6PFZII2y0NfZwGLm6blneEVTkOz3S4oimDrzEIZ1YzsPONCGLu4Gf1WKD9tSiYm8EPBkE
3KCull9dh2JCl6gdy0PLfGBHYRbuRvx8q+aqclQxlPkRT0frkhXknlDvrp2QIFA+oBUunbPnNN+c
zn7r1vPltgH8JdYH1/UDsOLt25ZOeSq8pbvwSfbIal3AkXa4Z7IZj0E4fe8Gou5IV7ADq/r5WHXL
Rz95uLh832tjLyv7+7yAFtbcQJ7UL6biAk1/dvClC0PbIkQay0M/wcRVZBU/KrOAfw0qcdI0ZXdw
tDLJEozqNPZG7t123lV9Vp25cas98BM/3SpP12ZwUPGl/Bi75Q0I9P2GVgSzQA+eLf39SMoDFXrZ
dcgzE+jeNN/A9Ugq039Ai7z+BqyXpb2UfgRhWNuc51G9jP5i3ctxea17MUQuZPLPYqg5XNYd/xSO
6OHZnX6jmOC8Ou3UndB8PDlm9O6cpfSPnHQyymf1M5hr/TTkQ3GWKwRXZk8eYJJTU/Rp11uQMRbV
Qwntx8iHdkc8FxM9B6NXxLZ2XmeoPkbSHWfgvc43AWr+R5+53ywOtmTNFnbZvhum4e/ZC1X2RYq3
8Qhvo4QLIs7a6wAb/zYB9rUqaQ1R58S1tY9z72XgF/HxaCafYJeXEEXCAXaIIOftX66GJVYx0+/M
7w7Gcsvvtv/0T+LQ+y1ka5TPTgYNzskqhycemD+t0ahE+XN/aBrEEatoh5dt7/JXzxtgxDcF3lkX
AU3L0HjJaGl5qExY7FimsiPK1upC3VBHyjcllITRgtjllnKf2n71Fcu197Eo80YM918A6zcHmunn
MdA0ZoOxvlcsizPfOG8cxDcIDMxn3qHniBBM3lzHsGTwsl2pMudSjp1JmxB8v99H4l+bNgEwdBto
GgYfYYR2m0XXFsk9Ymk34R2YhQ40RFS3G0cGzCWw6aUppjyuJXFxCMh73aNcYI2d73EpxaQg7ERd
QnauwRj7Fwv7pcuBhaHHYQHDRFMJOcbnyzyYuUOVLt0kmL0m3V7YRMTfw3aym6A65kVjfnCdJd6U
mwcHpTqEUJrvwWDtLN5bx2WZsSMpB9JpSmpd9IS2aLGBVb9f6r/lHav0HgMfwfkX2N2ThRt2c+gl
hWcSH9hf7Lr8Y+mD6tyU6C274LA8qWquj5k/6Gj07DLtnDoW1dh8K4P52QKh9mzpnN47PT/A0g+6
OUVHdv5AAZpq64V4wx+/X/QGC9ycLcgSOHjnyKuRMt1AHZWnRWgXpZdkYZlswP9C6oOLmk2KAWGb
+sjul+Y0QFkg8Unwt9dY+q7PVdxgh0BsKHEKqdePK79gTN/a56x5HDYkNLXgx7OV8Z9f/TBlABdt
gLzbde+W71XvzWeq6iU2tT+/PxkqaNSAbfOoisxBOGXuac7R7gHwTSJXqXpn0cK+k1lPT00JBWeK
dO//8QAhArcaJa3Su+ENyOXVFtS2M8dBU8Otj0NryX2tVAXegASCLgseb6+8FjR8bqvs7EvnujDo
LuEnH3zQfsQEuoojRmTjaaTdFyWe8y8pFtq+jgcyMfrC0KD4/BQ5YHDYz3pO4lgd8o/1aAup/3AK
Oh4GplPVNv9EdKIhC+HTnCRNF0xR6ZfDs8IVxklv4Oc0A90tS/GjzvkV9PPl5LWefvjO1WAuABOG
pPZY8cKK7Idjt5h/5d4X+fEmjft5q0L2G42ttfoJ1irw8yepVF63srP8ZFp7wzSc05o10xE/fBc1
WO8TkKa4721Yma7gQx0CyQH58Q5C0LjupHUkVL/ZsmnhVmXnh8G34pK3/sUvRUTAYnfpyHZ9ZR5F
Q7+S//qX4ADdCJCUMHi6YhXODUyRA8jsAkCeyYJIUM/ZeDBjfoGlFos9mo9plfV9lOWDAxfkClyJ
We2dhbhHYzX6Mg6IXmVu0bh3yFNfK34lfNjL3BNH6NtdWNZj4Llbvpos/fdVo4eEkY9tXPYmP5+0
M1pDM2HViyXTJShh7suCPubwV0h40y3H3C6QfxTzXd/z/Rz0zQXB5GmmqkVOvwr8D3O8MO6+tnCX
E1OQQtquiqvxulVSsi+/moLYpslutgniGfIFqP5A+ue2I1xAClgXJfWSFmZzl6xe2ifMAj1vvdCW
Iin2gmMOQzJkdkH7WofGGeOmxKMGEvOH6Nm03/5HOjp013XQ+ZAl9nJI6wHoNWa+GtXLFLMkDoDh
6c3lIACtzciLgwN9cQ1tUUHOxU7KwUlN1k8RbBwhO5Zn73PYsl1rA6jDZMsDyNlPGW/7g5KQDuGY
dIU7LU3soCGvw7JEWVAsiQTixpfsz9Ad+jMcpvtzVto/qZv3h8WgnHXGCVgX7F8v5cq2+CK2OThR
t48SqBro+NCBRD/75vLlzZC3/tgGSUHREdZOuJ+sQu75olRsKa87ofEUpGbxJ0AeITs0jvUeYIr2
xBB8/z+LWU1goIaC2RaIonw+/laYjznp7AB8s95EU1dDqFvlNt6RP0aLO4V3cm24uNMAY1VDw8Og
CpZOpSiOdaO+mkLZGlu3z2ad6wY5HK1+MIc/L6cfzMJRSgaJZ7d/97p1T9MMqlxe2rEY7eAy5wwQ
DbH4zp39KalL2ab9yN5Vq54DP0N6DjjURuvkLBk4dLl2oz4QKtZ58UYWP4uqIbTPdQ2pLNMhZyWT
tR+xsyI0SOdEkvwiM68+brivnztfoc63M7C4faHMAu77mhCuikE3j9s3xuBje36ycVqceZR3G+SZ
Eyc8r757QF7cY2mDyyrD6smytNiFQf74+y34bxFoFUsCJALBJNBdbpYBcH3idAn8pLNnIBfem+Vr
Lw6yMn8mUC3rFoxP5K0NFIRDAwg9uVRXwC+aepyhI+CebJZZiWQqjxDv2SWf0UacFGeoqL14gE3A
n36m5FcQ1L8cHB8DeSsDa3X5vaVHa4rkWBZ5gKsUiBK4BEsqPa9JTLA0B0fJMJmK2YnsHGUdwAHr
Tizk3Yb/0FXL8CdjI453XoQXQSoRO36XXfoARTckLtyYhUQdbcFPcsYE4+CYb79/5Fvj8mZnQ/sV
zSRwlCEGdNvSNTXkh7sZV9WGgWz8GbJUHIsvoZfQrE2fOe5hWvSC6hxNRrRPmGDsbkI3fyuasqB8
zipmXTDcKRJMW0KaAho5L2AIpRSd0ffQ4idLBJBSIj5oSytpCtJ7+Z2wO37neVdv6jHtUwi2m1a4
TvRwt8uYM8XKD/m5o8tR5IO5s+3yK62LcE0ifvnwILYD0IQyH6g8n491VVa0ob3/n22PriQM/ahs
BUoGzcDjamHmTbjY1YJBVdIt7Q/ucoHdya295TevgHLGIVIj/Ga3OnnoZrqzqajA0rTESZFSpr6d
fRfOnJ9qk08X2sIa/J/uuU+xxVfIa1coCUrHMnygy+sclK2fy8qdr56DIRRfTPA0RVqHWVnzvQ7C
c52NINXUpgak03yH2m1/b+e9lWgS5DtXBu1dX5L7Jlv4tcbuiboyey/tto+thvtgw6k8VnMIwm9N
rYS2jXdnGf2hJu8e5gn+ORvolIFf2yL79gpqwUcAOuashSwOCCsXpxrghgLhQGG7F9+e1WnhXZZu
1DDeQUfBmaevpo5+LQshD8+QSYFQDb3q2/EcDmcpeKEuYdJUhh6JALJc8fJYAHuJleeZdyRjADmE
BM43mu+28YMHJIpRVzRhxCwJ+mud1/nOMKF2ahy7dz2H8f9SFv6CkUNfEVqLYPzb2FPQYLu5RCfp
thKUOivNgtmJRz5hOpIVdmIomDGk4Wkgqr9mcAnOS1i/UuK8b5ywFsSJWELoM/n98d4yzf/e4VjP
Gk6hZAYdMwi63KTRtWUZp7EGK5UjRlFn/BepVGG0sHuHy3mnge4k0m9BYS6RiCK2mShwR/GM5ByR
087P9aQ/JKiWhy43ztFZ226jJ8VRMfukDUgpcJWqj42UCXOrDzRVvcSdfP2EnZrtAyvrY2QT+gug
ILytc9aPhfYivM08aF/Bm/7zwVUZB3o9VAZ3f3/SAFd6jG5tsKkW6Exwp0gK00BdU/fwznaD6ciL
EFKszNnxYUyzkbA/TD7CfX0NaCPgJgs9rXY5l4H7QFiF26/lxUnVxasNZ25EZWrHi1fVr9x357Tx
LROpwMzFgXS+H9e8Ik+YrIotVucASuVyJNbI7muCcfP1IPbhSCOzCI4GEtzKLTx2sN6RZPo5UJeJ
jN2FtPbfW0At255fKjK1oE1ZRZQtwSk3bRraNfSpAKzfh8I/YbpYnUCOH2PqgHJq8WrcUa3LMxQH
D7zx53O/eN/tCmNdjczdV1BCkGzqv+xS1vhw1XcJ+lbKswztM4PxyyLMsCwVqD0ZNGh+Q1fvHLuC
cZTymy/O86bt83lTUnCIMMYB+yPInN82IrsKh6cv5yoVBk7uFuUeijhcmP/c0EDDDm2Tn7Yc3jby
0uftnSfE8KoaMBzHDolQXfHHxljzvd/ZSd2K5qIMBzVqpnuoPOsDcR911jbfQSayQTrjKHPXbVqW
1sUWub3vmjY8/g9sTGfdeP/90dwVsVx1RFD5odMR3iSKFQ6Uhw4FS/CfQY20bFVcL5WfpwpW0fZC
nLt2UE8NZ/XRBfQHBWH3OLCCXSB9ch6atlbRQjqMGau1Ic8Kdw/ysbzgYx4aCAAcYKP2hSbYL7SJ
dclgUW71KkqX2wlL7hDFcRegIKkyZ8dkWe7rVj/U3Yji22evup1YDGCOpK7b04NPYZ2ZWdDSW5la
BECSj/HMJ7VU+Y6YDLMXZYWLrXa+FZUOzk6lE1MsD3mT5QcYwdXX3OkDkLugnfr7WPcLurV9EPDQ
Qc9aVS1un/3gAlTv2pIlG7UOdtT2bsjlH+5ivW1IjeVVyTy53b1TVg7uRgUqhGhfsR/AAgjSJW/J
mwhh8kAZyHi/X9wvBDIs7h+dboyChathx+eIFZB5IGLy8ZRXPINn0x6mhcEZWlvFwbj1Y992/b2Y
18mWUe4ppuzYCn0rb2gSphQ7jv34V1GJF6pHed5agLbOliRcMZ5Gt2nJenGtltC7aOiuycVr4EbV
8R2aQOF1oCtFEzheu9a+vT22JxirpWFnMHENmHNXcuRnqg2eeyT6kRkqiPQjnrVOKx/nICN7zoV3
BSTHkGSjFvP0V4bna5r/6+HBeDLQ3xX5X5GTz8+oLuAz21lrWWy8YBdkYNeM8Hc8tvB4F0k/ootF
WlVf2pBW/3yp6uDZ6mqKhkuF7HTIT9hY/n77E19/tH038/zDXbL8tBTtXa7n6Xmy+ubsZct0An3J
Qvr0KIP6zkNP9uyP4/Aw9s23cJDmtP1oI3iTKfgxuWRMwJq3EE81pvPBQnrYElrhlXrvmZYgVXLQ
A4fJuZkjvfVHRuBU68vtiL9EQIu7/fZHO8iy2JqyYD9YiN08sJ7QqivS0Rmm81Dg9snbOYIvOvik
qk+xqcq4NsK6zJ7mMYJqficZBLO7BTwvD/nFgTauPtfzDzTEmgzl0XhHKx68LIgpdkvt/T9te7cL
M9BGG3MmtjFnCjbufxZKM3rmnvpBmNfvZ40WNFsw20Ok7xyrEbL8SNijf97F7NQ1mDRmPjUeKBfd
5F6z3PJPbWHviSy8O+KYPOl7BQJMUXWRr4j7MOkG2kN2OLy49bJjZVm8gE0KYcd5kK9onsyHRnfD
k7DzBDu7eVw4qa9+ad45iGsvg8/0bi6FfZjtGhq6dciRg4d/Cc81PyZ7of9ZWgFP5NQloACIfu6P
BZw09l4ILp/F231f2NYTYN0PAqp+quBtxCz1MqA8Q/VuY7jVH1xokBfym+8Pzy1R/jNr/TfQqlMP
Tak3Z2yyxGmUibNB8IRjGuN1Qh4/9+LJaM++Fn1mPWmaoRic+hFkjWfpWeKZLIt+UmEC3+HzxHB1
D11bX2F3Ly+gB4c7MnjutxAzFCron8JlQFupmP0dlyKHgT1HstFmSekxfs1ARI1zpdodshqRIJMP
UsvOql0YajhMol3yaGp3J7TBHAgqOQrUCFGgC6p+p3XBQKIOJrBsraQLbHVvTby651OTlOXMZBz2
HnIgWX0bRhZN0oa4L8qLISjn/RZyVuZdCtqUfd6+tDPZb4djNJOzxww4PNSY3ncdV1cRvg6DZ13C
CSTQTjiwRF7JFa03P0LCwDpWxZSlvEW3WLvBGWrJMLlx5zdaNd9nBv1SZoZHWLXdbYhEUZoYJRU4
DK3dnUVb1rENtJ1E2fiKjj9UGLPcvvQjgrcnABh59qwvFkZ7IOuUrhaub0028HhG32u3pXzbb6Ub
j4VjQD8d3EkeC8cBwSCoSBRCEyyZgnVUEr7XO9tG84PouNawXQYr1T6A88PjMJybk6uX8EF0BB1e
IA0pD2sPbcgQNX02wwZUqPwvMBUOgV7ep3U6hdkp9fv6UQR1cDCkzXGResXOXZwwUrbUZ4z9hjFX
vdh5Av25yiOpQUt/x23h3JHaXXZy/W6GBGEyh7mMSwEbEN+rw6tHxmY/rQdeGAGySI+eLy3IZa40
IEaMoKRoCf6pK6GvarluVGTgEcF1K7wbdP22BLSyGjRUMhamksu/VWDLZNRUHqVjoQ/Lq2q5U9jn
dzXvzEkB4UwZiPapBXXyyvYTxhp58IJuQt0+wop0DQdonL4HCLzgKyidkqDyTyzjE4YJeihjzIWM
GkxkX4y8X7rSu3eN+yOc++bUL4jVFfQlLFllCVes+W7mq6nz8k6gYXptp4tTtPUdgXSJLOndMJRg
xpjuUc+8Om41ebeyCqqcTql2ly7aioSRz/zUKz971JZv4d1WuF401VE7YGC0LPYNm5a/Mgr+npba
eyIi3xvZyLT3VQ88t/EwLgEumc5oe2jQsN4FYnoBZwjAwZKdty9lDwdrbyi6vUflFE9NAcn/QaHH
yoza2yBg7jk4tUDbRaBfaqetYtST4HYWP0pRWT/BNv/phdkUIducQMOg4IsMgE5ckUVb9NBlVl8L
0xWYYF1pchbC3X4Z9zOG2x/AvG6i7fw14RRGtAEO/U8bdcF9f24pKGVLHzzPFmgltZKHLbj0KnCj
MMSkUhe0aMDqakZgQPukpjYmPAnhhwrzqSHGFFZAbDfLRRxBPuY6BKm8KsujdlX/bYRihmFR3nfy
gwJwS7q+esA0Wvbgu+tCOTPn3gkgAF234FYSAhmf2ewhOBUHK82FsIns6oUHGFfhkbbr7CdpXjd6
Ty2taadbCdriVrRNXrXfGJ3d0EE3R4/wpgzzdAxUm7q8RmfLxt+98R2WktDDIp14DuoiAtMFo1rr
Y8kme7eVP+BddjuHuC/bIypd7+9CdnbM3by8LjAVNW5Aztv+kUE2ocE0d/dNAEMo+oJJ/x12dfvk
cuM/Dx6JGzvZzpk7r7MgbORH1CuHvBYwe4BYXbL9np5mO+kSEECdj26EnlzhlA4cIYD78gpwZmjP
UHMU1sFjoogCu8EOldyLnU6AYp0tl7Ls4Rkb1qeOy5MOJ1SqAfZHkGdICZqTMxRhlHGDiFzuZDdG
DKnJUMJ/AhO6EzlVwXF2eUy8I0afhvbadC8oVOMGLAQfvcomuBcYcm7FXwsGsun0IvSf4mPteeI3
4jB0O9ImCUanAGisHB401X4Gj271HTEK6EhEQblqCoohLG0hP+icRFrLEHn6x0SVl4Qt/wuXo7i3
DMGUQhm8BM4EY1pfNjvi2BdeGlxEuVSx6/OPvs2/F3T5o0ApNFd817R0b2eILdwxqDLsk8gS3af5
4ti7FlIn6QK+1oPR/V2nrTmdsiHfIykeYh+mQ8eZZeFeNbjDg7DKU8oscoJF5zyGdwtGhnDPH/UA
dlrF8nevhwiTzIp9Z7oqziaz93uOcTcJgUNNQYv2JqTRXQGYacoWUJwwRVD6yz1y6odyRfZCbr5V
mXH3Gt1qkkGFZEF+kBXI7sybtsXFF0jyG5CxsJ48wCiLqi4GuELRWBiUKDBkD87GvB90/n9sncdy
40jTrq8IEfBmC0dvW36DaLUkeI+Cu/r/ob7FnMWJmGG0KFKiYKoyX5fyy6yWz1KvvAzFGFo6gz2N
FtLJJC/NkTZGuswI+dkGOesxfrepOc9Niot8NQ8Zns4lTa4syL0LxRSuaBLmnFxNZRk8Hd1BZ5jX
pJSDph+VJxwCJ7u3fgxzPE5ys+O5H3LMXKsrPSXrdo3a3bD4Ppe9uvpLml5jY7456tK6pgH12gwj
ytzlq11jdidnwhffAYJbSbuXnPKswUavzXLU1ipIx1Z+ygeN1CJHahidPZQXbdIm4tMc248Go/JM
BAqUo2Eq0VzS5IRIqv5kdfRUZ9bz74WCTwTlX58B/wxy5LN+2XsHIbzXJJEX222xTWIgouwq2fU2
q+qwq6PDavw4xvTkzNatiz8NQea20obspZcoVS9qO/howYKVsei2rgLtS26rq6UHB0XOC6e7hGpY
1X6+cNr1TJFJJDAsb8I8504Vh0VTv8D3UQYm5BiUnfOZp+snkr9TvYj7JKvPFimZL06HUkhpAxGJ
HVI15TSlcn3o52WbESAV94jDDZe+8s1gmqM710scGK1t3qRBSJtWwXQ3ZkrnEXVPxr2qxKnXdemr
lMuBaRBvJxwtyGQNZ97FMS96/VNZCLyrTzM39qmQYGqTj7klEALs4uSos2+JJqByxDIwbvX2eyG7
Vl5usEOGpB87Z7lm04hI4GdAs+bAERcbraoOq4obqSryu6mx0dvDtJl7HaU1W54QTQamVLil2lg7
I5W9dW1PIsqk7aLarzi9jKBD7504xbIrjAEz9qOTKuYDprHVE2v95eCzsoG7tPElfu4jPCrnGJK/
RKqLDDKyZG8ocKSNSVCK1I8yFgjqcm5PYiPehrx0XmJlCR2pnJ9L3ByHuHUUaM1yelcj9KhTvMDL
sKVL7ThctaR/yhgq+J6PFmSOZFn46vpyX3VohHG9HhHq5L5oDQZsrosIaWZvc4+HunQGGB/rxbAq
PofulY2+EZhhIyPyRoObNe7cCMNp99bKlW/QkGtS7nYRYWuzGUwOKyT0wBQyOkD6swj+XCNzFcWf
slcAtd5XBtUJwCGzMIuni8BU1ttsTGpSPVF4DrvIamQ/ajsfUywDHTmI7BAMoUqlXQZotYt6I3eX
2Mq4f+y9XEejF/UM5LPiwjWG7dytt6Eb2GAW1I8SB68ynZc0qs9OYmvBaBRfy2RcENJh50HyNExz
aFjbqCYfbqm2gBnhI85Nb2OOuo0NnYJo+AILCo0Voya8hTUSAjKLR+EX2tqT0rzLU/mRZM9Iz4t7
2sI1g4WOMlZyy7rYqf41mvC/rdh+ZpXkG2n1N4qGMI7KbFOunX5LlWXTF6b87MhT78+KGSjO37zE
zG8vJKTH3kMfSCPqGhQCrgG9uh8b+SBp8bpp5ey7FbTc67apjacqb6OTSB5TDeiWIPZHNxmZENX9
4YIxfZsL2QLSXcxwBtfcVUM9ch3P2T62qyrQ0+pYmADimap3tyFat7JYudhimsXElK1wsJ8Zsxgo
DctNbbmJiY9WRc46jKnNHA6uDoOaFhXzSqan0KaN2ZGkUZQtg7DVHBlteSuy8nNocuJS6zh1C62W
blrdHfFlJgcRGNnRasdHE4if8tesc89Gm7qgesoEAYLWCXxv1ZmYPLBG1wkaNdtL8jrkEvAHrkGJ
Na6JkYcyrk7OIOUix8uVPUlMvmXPfuUUYZYNEjX0ZLnEt7ce/rjSW+y1C2pNMD5krkaSxEpODdt6
KckhZDVmxor6l6v2MWAhmzsvWfv7WKfPjlXcSAlAVCu6JSwUrd86GH/QHqr5AaGM1yO+/lDAWwOO
7MPrYDO7j+erx19uJfEpRUyZ09v0cbq8VPPY7aQo/maQMrreOW/8eIhFCCF7ig2Wazage5cEqpS/
yj/j9KPYt5S1PZ4/CwJU5SXzhKEgiaVGjxDaOvzck4zf42nJWV0T22vLl1L8q6Xeg0yJuD2NpNjT
Qbta3+I9yKkBkY9WVnYYHoH9MaMGq35sw1yT6yAZzMq1oi5DWyoCJMr5i1UbKnJW1oRTIcuc0RGt
OTlp3rpYf6eKqTMmmEDW4jvp/Ek+rdEpc8yD9jBA1f1l6oCEtGo7mnVxrDLtZswJRtImZm7NsijS
5vGx7Fl7TRZgr1etgVQHFSe9B2jtRimwqQBAD/JC1T/hOA1LjYFOMa1MpcmSN87zl9nln7I90lgM
TBdWKSHtnugabNsqkUAGHY/WnzOMOGC6eid7DdphJzZceljq1dZNHOy+t2UZvSFh2RufB4Rx2UtW
fWXlm5boFhWBmgblPIlrJiUv7ToY3oK3cr820/g6TtmpaqqNGKL53JqZ+idv8PJzz8sD1Rd7fr7H
KXqyM1PQbjYUzrasvrbJcNWlY68Wh2qdYVrij64H1xyc5Dm13Jj23s3NyfLrtDyYOfqspNIzOh+4
0WRdt33PBvHwrshpuVsKXy0HKwTXdyeGx5B2EPsa8jl5CWZpn1OhlMHEGAhOJaN755Iq0NQOKdsQ
nwPhVru4LVb7+NY+XAsU90lv4bxIlFBVY7+w8AJXWAIctWoCIv+7Z3whRO43wvqSzH8Nd+WPXWtP
dIV0xurr2OiuXh50nabTY+OcYLGWPRRXnUFflWAXfILx20pDswyiCqHMftauZrlzpJ2l/BkYRq0p
f+TiJ5Yo/THuULqARjxMGIdKClldJysPpmajzOese5ui66gBq7Bzqes2VjdStCdZYhHPWv0UMwqg
fYHpL6RwmQPypazYV9g3YnlbJMQI0YFVo+bF/T9tRPJIenHUfVsmnBc7j3JZ7LcFULEy/qJ1gSyb
CUfKA23YTdZBxG/xYcVkgUge7ay5YRvsXyKyEGyfO9DqXgEmdNtL60NTw2f9mVhyC9fkcDuKdFnN
xLfkIXAcFn9ZkyicdEzoIhRlnD/ldbyGgh0yiBeB8LWy3xpjPlVpoweKVZpBXcR9UGBwFAzxsQbO
V03HVaksNQqLY3/LOkXZLKYNWujofp2V6os+rF+VnNM9GyjO1rhs3LxHyyDV38XwOH5FSXolfosh
KZwdtQ5c6aJPl5lOZdMSeVxIAVzn4jbkd8y2c+2BokzzOHNDja5TSV4JOrmqnyj/s3BoBtJFOj1M
JiM9lpib9/NoGBttTvTLOvcY+XKQSSH+dJEOu4zy6OTASm5GiY+QsOB4Yorqe6QTg6PrKQOGG/tA
4E/rSUtz0oSyk1XK5CI+mBgrBlyJlYiCRWAzqcdgtUgFK95ms0AkBygN7qMFyijCNUW/Uytu1Cz0
Ck8N3vaoeH3MmuYTB+DCXkG305W+pe3K8RSVGMWXKhS1CNRRdnk7aV3dNtebbZ1FYZsUB4oVIjK7
PrsRBTC7SYtGasBSjyPiWs/bIkNXOx8zDE93GbPNyprQbywRu1zi7HsdwT4tvfe6UblfBgP+W39m
XbczSG7sfciaoL7bYyeD8ZHgExha2oeyKGjYG9r3mZFge8TTjFFtBN1AFZoEiDF+M+Dcu/Kanzqn
31XaSgIGRvwW6GG2g1arakAC9q94K8gE01B5YgX1m77aT6NxSq15O6l/6ijaJIKBkJHk5482Nkt8
wa79OM7wEUGdq74xcv0BT2G3OYrHOXEan2wADws4WHCMFTgKLOT4JSrR1FNtbN6kn5G+pd4VtUNA
zR3gFAH5zUHFMj9EJQ1/tVG7yY80uoQZb7vg+swGEhqQzmeqN6/cxPZxqGklJ+FXSuYyNNydqxuY
baCmzXF2tTqhCxz8pWs3baPv2amCeMo8gj8ArE/8l5Yf6fKnVlG7JsJTqtWfBAFx8Z+SAIWyp6yE
AoVqEtDv4+Qh+CHBQ/fsqXElDdegELAUjB2ty1BN0iNFA+AhjmiGaWnbqP8wM/ZomiOyTbhLyUyu
ZN+YXqjd2Yn0TZPlx1JcZqIe93ladbfy8dBX1usQHZDRqmGOryfpAGoFqZPsJ4Pf2DEo6V+gDqca
WXlSCSvHRCpdtp4kJ1Po0hYPwC33pinay0Z+6AvNk6rFzRqkaFaJWZimnb+oQENRELVndg0Ytwzw
EHMRWjunn7bVOPimIfnqKgel89VX4QoTtI4xNmog3MnxbNq62bL9lUIsiSxPs7RQcI0k8buWPuXk
+RBb66HVcJl67RpVieqwpwol605AqhNSlS9y4JhawNDRQAyXJHnvq7tBnh+du1dZs1+aT49gn0yu
wZDR+KsFsRGG25efLEqpeeU6sHZmrCfhNC+BkUq2L0vGsdI6IkySNQ+WsjslfMjTY6svKZ9Doaj/
pIlnJG4cDNS5HmBwlILWkhx3Mcvh3NYCcWtTsHbyVSFWBZZhtPszKn9j04KkuQtqc37dNHjMKIIW
sFx5fM8JC/UzAsj93hDqLu66HfR6dypzBHbTWsR0YWwfs6WdzCWOv2Gnrou1UMAWTEnC2Ri57Vyi
BKrbYbtUnFsxWn/SOj9z12+adqOl5DZ1wovs6jxq8rHqkr0Ndib69FgDUc54jGF8QJzH/CnqHiKs
2en9slXppKyB0ZyYfS592z+bEyyM2neHudWXs1jEG+IN5Wl0nkjHiNxO/tO9GqK6SPlw6Fb9bMXD
IZK+JicJNa3c4HPdwOYeJBG5cvJPS+n2iHpZazvQMLtXMjHSyJWrSUHMYp6h4Y+g/aw3f7rMDCox
+oxmccGoYHAuS/sVZwx2UO9SjNEPZZ883dCaULqzpM7Rni4mmLkCovEGFkNvsCuloJx8FJYNWDh+
779yvqFnpRwdewY8zxuxrqor4i22tfTSR9FLK0gx0WhmAmfuHfL1wdCABfat3rzZVtbv9LEk8qVE
9az2BrW0vdxSUX+WQpIR7cb1xRyV6lISgH7J9DIOmGmZ+7/PNbWObQEVoGfM1Y60Jn3fR0N6buDI
YujTwzyITqak66/OsjYU93p37WvY2Y7sKra24hV9SIzt22nufSvEFns8pcCX3dr2Lmp6JXAS3if1
vblts+4jgTC4jJALL2p9LWbLfOaXloe+Ka61zd1mjn16caxV9tKmP7R1pJ+4hhElr+fKXhsfy091
FTXCr2Jp/VhXi2d7cSiF8ucYqOGwiqp/NM5xMJZDGvaqJQJtZcIXVuG3ubaf42TLmJhdnKjvI5D9
KWLSNLAO/vVoKtpNrR5sI+l8Ve2le1HWVajEeBoYHz/sEwd7IzSueajs4mey8+XQqNZ8+P0XMnNl
I2Tpal6VlKAgpi3c9ZapYmJsZ78wTRokoqeEFRRGTuj6bOjAlxchZ81JB/5uoPYOldWsHAJVpzUy
QMuYYJNu5Cqkq2vz+m+VVZTgKaG67eMB1+4mUsTo6plGrZYX1TGRBVMnq4iG3NTCpZ66QBkUArZn
M/fioR9usiVdB7SWrxigxE5I2wbe7C6kTvKj3EwDfV1zLsaS6BvhpKRgZX8TFPMQm6O2MSsw8rgk
BII4vn6jm8ekIYFQGkjBgmeh753z0rNIhCawh8KrAqlaORONjWm0J1VzGrby3FyZbQummiQo+lt1
fbPEuZAG/uLuaaJPPTGMY6fFYr0wvr4+rrmDTEyZT7g9hTelr41S3kyR4u9LMN70Gu1oayew9r3M
GNg0Yya7QADUKFSPwiRHjeB/Pc3AqjIt37PV1KTIQQjpqZ2/rkV7RQi6jO/TMHwnzZqfkyx2/LaJ
l1MhEpnsDyk/omMF7zL1F5Pt2AemOcWKdTCn5W8KPETVWA8h2Qf53lTbL3RG0T6WCmKW0xnAb8mh
vhh6KFQN9EOLhj16CDIPk7BPCzMgBvhnyiIzGJfiUEsm8y1tRrfVkwJKlEbl/vdf/z1oqdWxdGQi
NKlk0shqL0CJjB/0AVVCQ8mqM3aGVCMpyXJu3Aeks5px5Atr/lTlHGdvrpehPlYKd6qgfVj1YiOZ
nfQaq3Tu0rA1Omfd2h2EEQjdJVHoe3oFGxBTMBfyyrZTIpkvhb2lQWT0ZiS/gBWpQTeSg6tHjnIe
hbopZNIh10jPrtaqDufG4vjDElyX7jNObBY+YY3beInudUG8lGXYECqF3Ox//2UqGUaj1YncX8FI
axKEWs5N4Uv6VHgVCsBi0pxtvyj28yTPvbcjKDFEybExyHjC06M3mAFVwtdt3RPLR13spozcyZdG
MiieHF8qAtRMfg9kZLLZZzOms6ENV+6MsC8ycavnVGPPtpIdW2P81sAF6PbcfbAeLuFJaeNpZxWE
1zpDc7PyNwgMT4u0J0upnFDrWvMENrkSEYrPWx2O5jhGuFDMOhh1p6B/E0OYF1p7RGUUu03vrNgX
7WZjOtUBKcq4x/70bU3x5LG94B5lRsednITAriUHgl5LfDvPX5Su1w9klZ+tJi1vJV54/maaaxMS
/hUEGRdN8+IAKRwein4s5S7zIxFY3MvCKZ/KjjFIYKvOplA6cNDe/NQzGz6pKOk26nWXMh9pNMgi
Lm0txE9aB/F6wUT6gPieJ0X5iLeKmlqAqbJXtpxS4EdzNy7N+tLWcTiVjhelyq2UE3Ema1slpQWe
Lamc7iVVmjs63puqzwXz4fp1W2A19VoNGc7c0IQU/QTujdwaYMZa/jiTop4fdWcal3vO4TWL0uKd
pXUjohEU0iEPK6kTuopla1NJhGNBvhBYnFw057q16jOjmEQwOnLn4U1HUf77JL/d2Dmjdhl6Y9t0
xb9lTM4FZJ/aaeBFjzf/PvQyCom+GimFdGQjw3H8V3XlSzVw04IOeW0U4CJ40+v+o7GkPiizp5Kl
P2JOui6QFgQ6hdZoYWVa7SIQWmUFjZAiF3ksYoexfV1i+3kuiE80prYI2cUHJO9O7avImjzSNAo1
crUkgbgLACgZaIqM0Sc+8pyU7YRRJv5eisjvY/bxJvqjUg3WarHpRBuTjn6ZYNV4K239oCb7OYu/
pbbbasSyqI+JR3FWe2vxa+xrNgLuX10w+uNAWCXAP7MiB6WI1g7Nk8ZQ+wXwLlFkTDW6Nvl64zCV
QgAfGRYUn3NqxDqFvdPY2Mb/oQq7lJ0iP2sUHE1PgkhUdzdmwsKFIRbo5E0jkZhjNsnoWnOOC2z+
p5uPfkoGhW7R09sFIiOiG3XirnEmSgF9vxdVNREQmWcMHd592vA6r2/EUhke3ROzNcF5Cwc1QmNl
x7lCbJdNIZmpUSO9yHUPw1WOPaViXXqMX2wCvQEkyTBT+IoOwsFYyxctKxsvW5P9olnhNEIZkZFf
kuHRVKn6xJYDKSsiWMm0O5oG4pYxq1ls+uoNnkyBG4fuQ90VNmuy+gbGZI6ztc3R/l+aUbzPdOFa
of2UVanfHHkN5lETfjdjrraCdimlsJNi/aVrO8hoWBOJ07jCvdPi1KocKJyCWHmLFpkt6Z8OP2Bq
b8Lptygvg17TXXVp8IpcrfwJNb+fFCdZe5UBN2IChiyI8Ky3QM0hxCXS9lQj2RuQF12Ufg8150Uu
pJdUNcvDIGfxOb9FLfBjOj2UCMOHKD/TeSWLhvvTJC08u5gp+Qu2EplXFoKLU9jFc1yN+2yy8dtU
KW09zM9ez6x647TScVkd5mHo+griuJKH0qt0EWTt7EpE7S7S4fiVxD6HpWo1dm1H81wb6LG6pql2
k5RJTxBmVyBra/yu+vUdiMcDceSNSbhAb+qAOpFN20UMdyZfy/ZemeQRNJ8LsRNSqYVxxrlX+UYF
SvZiRoMvp/8sDkaSGzhG7ovhEA7z2wmulY7k4qOPAfFTXLERGYD4QPBCMNceYipHBmewC7iqjt7v
njQF2IxEYdxI6YNuZKUirLlijF0r7WqjD9T8SkYqkesvwB9YpgBGuJHM4lWhqRzMoO3OzMCmifrb
29p2tJmGvqJWR6FT6DutqAo3HWXr2mWzcyo3DADJicyL878d15Qdz/d0TsoToi8EILUz+LmpJX/j
yN6Npu08k10pCFtXKIMGyy/rRPpQbOEOOnqJxMhRQKNiSHRXohtJiPcsiWvPQXTiHKLzGuWv9mYa
71K7seN95Bh+ZXChmxeYg3F56QrrSc8ize9Kwg9bQ/7JWXQzrdDddvI7I35H4Ldr4x/ixRAzCK/N
AIyVTy5YaflaYarr1J1KGDqw3jElepNNs+yisI4a3VedWfGgzoYdsgDUifFgbYZylpgX3/Z3KXoq
qr66qYC+J2loYFWzLEwP2GMXbqgoLIX8Z5DT51GrCiAyEnHGdew/9VX3pU6DbZiZIHplYmnk4pDL
dsJUcOkTtQ1klM7v42J/J4asXxumc1/UHArr9/k0IfxjgrsO2+KPNLWn8UGEkpRMIKM8vQ9oZjZZ
KxASPL7k5t+jGhVPymhqRM8t7f9etpioSETPgq80DsN64+VaRiOhlDaUROQQ7yjl2i1P5tsj7nJM
HXTthLfejIl0HCFl4wcUB4O7xAIO3J07h6HocwOl/0Kf7Hbsb0DzOnrRAealxhqZWAjEzSLMiaFD
7WP2rqHh98OmIJOGSzioZ8dPDHGiB31zlhd7ebayyFttFmD+7xS6QC4fUiJibjMGJHgYi3xOiVfJ
R8M6KRDFzVh5ygRHk70iPvBkuwxaZ6LWpzlopsCoqQxrBIXIs5xjByMnQRcrtCDjADRhjbR5ZG07
/tzNoZYg32v9GgzO+Ho4u3UBbzaANDYLvmkAGEiyGFBISlKwuGsd/2jaTGDVxwOBF/YUME2JsA5P
nlDpASSRUsu0gNVLvxdz8ZRS8uoHLCMgJ4oibFPZX41LUsVeu3J3SAL05zRYnwi1/HaJ91U0+hYv
OnSUGF3KnvrGKpkpZ7h9t5deDHAvm3KrJ4wo5oB2sA2i+0MkEJ88cnEZAlv/1NwlWfs21H+FI/2O
yyNUUukzdJg25tULAqVw0UtvZZeJBEcS2qHREMaqtpua/9sCS8txFW6nPmrceUWAOmw0+nbUrlxx
mS9Y5B98I9uEb0DM0ZH6vYadZnpCwVLB3+e9AIFHkK7cHjPghuEdZBfKmhHczY4bwcuxeTFB6QHC
u3qb+rNxJ9vPFfqrYZLTt5MsrtO83DoxupL4j2U+xfnoTjKISPuHI+m2/Cyl6cgma7yVwKXY5qpn
1ZQjnDP6B3pzTqHAz9Dg3wlq238Qp0u+H7m2FbFX8GiaCBCmlrRs+a5r4SOPbeSPzDMHZrT3ako5
M/+JBpNgPea6c5Uh0PYt5yvhT5dmIJfH/QRRN/019Q8t/ld0wUzQ4PwsBmhW6WwXOw2FZ/9bJvxY
9Nb8nN58jFhHktpdUcy7ZvO3rfaGXYQKiiOKUVeSyZCkoO7sz0xuvRkrUd58dX2BNaV0a+QHkvLd
aBmaGeYsJ8+j5JC2Y7rEd+FgkjiaxDW3/BKSnPtkRnZCjrPzGZlvtt14A79F7zSijYJV60Oz4IpP
J5Rk353yk89QGEbpj0VNJa4GMrgPRc4mi3SvJhOa7nvMIDk1ibkinKzHpgHq3EGYGVw8WkWhwbA0
+76YE2gmBF6NQrfFQ1npECol6qswr7JkW9kY+ozKOVfy0D+rCnoSQaJOaKWR/R41L7C0GmL4O65f
lNntSDOkfqurs1uhXZ5wGUxPayr8uZ126ODnZ3VVtaAEZdgoJAe+RrPyEXEZXlOhd0+2ZgTCyD6J
WY2vUhsxpnKGXBSmOHW6vh3XTNqxGJ+HxMnvcp7r0LX9QW7n/J61pXxzHB9Rc4uvl9hEmH6Emwm9
GXiBZW0m4lPviAnTO4LFnRrH6PqKqg1afU3uzarKZ0lONgo5Ivffh5EKzBzgMOK8l09mnzYH1WRa
iKzMzpPSrWxVbMrfFMDUmGb0WUxkdnHvUYXKM/MLAX62xqza18RWG07dMH32Ma8YTcKrpm1X18re
qLSfdWBugyW6FLLMwC0w6c1Jxsfkq3AnHdlVz206E7W1RF8Mtr5MggsVlr7YxJNsnv57aOQImXES
ko3e/u/p32f+e4H+SPUh2GP2/vsGeztqF4BxEGFNP02Ph3UutvHUrPvfp7JepFw5j2/MVQquq+Zv
vy8T2JHA9P9FU1dDZMbySbOMaWElst9mRllt00ldT7/faNdWPjFk57NNotbDeV4ifSNvCiXvW53P
8sbUrS5UjER6a0T61Dfav3SO84NigHU5dgTopExImzoze5fMyfBrK7c8A/7mkYvavK9uVnKbqXLK
oj0wN2tJxh8+wrvRStZrdRnn77KJvuMxacgqSfVtcZGWdb0qVf+jW/3wPozrBrED6dmVmr6r7P5T
1911oX/WSxMF8zK14WxLHN4FnF1tb6UW3ScdaS14Wr/PJEAKUtSaS24Ce5qSsqlM4Ms8UvS/vdnv
8YVL7piAOK+ZQ4QqoZobJIHTm+pMvlHV+75GXZGNDcRL019QlVubVlrhcYR6l528/ZvJepDICRXi
3GunXMKhpObKtYqjBa7ZMYBShy0pqN9zL8Y74fMaw5MRDMV9th5RRKzHJAZRd/t5jLcEZqnTXWJm
HNZAdACVarhxa9b7KVdBzjQnbfYjbpEN2dFbRWJCn2hy+OF2U1RMzXm8MlutAAtPsp0n8sIeAS37
1ZC0s2kFTEz7lHW/MLSTLkZpqzQRs9qa3j79PmCZAtFQcUtPSHZ/4aDfBylKQWfs9QhWipUqMnrW
3C43ttHAJAz1ARvh6Rpsd82r0s3J7kT/D7L0+2ajAAUhQ/W4OgVr9e/PKgp+0WgpDcQPr6uTFdln
lTG8tZJMQATdCpGG2awa6UxEMWxDfrLavryiKuZiq4VK2Ssd9LpTbpaiI2WjvbWG8Vrjk/B7powH
cDu1LzVoFhT7a+44duoYKZ6eZLtlGH8qE2K8GyzSFNNbnllFiGtzCNKZkGdbemz2a/UTP776fSoe
7s6wATPU7iqO6icza75rqORjP5VIHst23mKMSX28Y9W2SBPtiWHFhEEPGc6Vx5dmjsa2s6B4f79M
uS4vi6McmsbAONQwtyIBUf1jd2HS2ezxU0eSMMF0qgH4b6dr+b4oLaFFtZPsFXs4GH3fXTKGmGBs
n85ShUpxod8crBLlYUrCc7lYr3G5ShhT3GIEvF5Ej85stkL0mRL9qmydtFEdoBZ1knirLA0WddLv
CUMSPUIw2YCdGrGEPY1vfaYDDAmx/jVrRMZVNbEhxd+Zbfp4HgGc6kI7WTpplJRSuKE6cxh39qie
+8dXv9/FkocwYhRcec5UoXMmxMX/f973+8/fN3NhX/V2qna/T/338PuzJEuT9giZw//vW0fFYTB0
3zTef7/494WdulyauEg29RBvbEv/qHOUuQTkJFYwST3IDGQUcbYM4+HgQdxP7eUh8bqsvX7uWLv2
v1/VlnjoW1RpCwehHDKjucWJY1716phaq3GrI6XYGg2wAKGU2t0UNtR8u2RbMRj3iuDxj5Ehpn7L
SuZ2WkIlW6/lbVSmR7Lk91qQLJG0zoCMi9uf2QZfdJL9XilAlIx16HGb51rYOB+9Li17IU7mnCTu
GmsmlD4KDRZ6NLht8a/TKeoNWd1Y6noWD7O0wpAwkjp6KXRy0THfBNRCVXVfeYAagJwTSe46wqd4
QEWaa0zHjP6ZWf5QBQztsW/T0nXWZgw6rHp7IYG+GEsb+wZQT2iL2XTNWHtDSymFSWId0ej+w7Ab
bbCI2Ljnhmc1wliLNT72HCpDLRI+Iix1ZyvDcEiTrtmqXXuK8q67pI8JGvLarW7dMSJg6YD459m4
zHrN2C6120bIwjZxgyosjfv/4+q8luPWoW37RaxiDq+dcytZsvzCshyYI0AC5NffwfY9tU+dly5J
lqVWNwlgrTXnmIjVbVQ7bfNdskTvgggvdNDuZyann6GDjtEpiDADFxy3/XjBaeBeXFEXa2RVqEpc
zWaTiVvSVxFnifwpb7ibCZB1SQxKIAB6Sc9hh3jJmLCmpokzRIuLIkHJfJMKyQkuQNvKBmYg/Uk1
602xDrKQuk5IDr99+MvR6EM8n+Y3Y+0TQqqoZNxhiQANfBadyxnRaK0NVB3N1+QbHU1JQ21jJZpD
XQbHcaTIqMsOUWry2qGMWLFL/bVr5w2hb72rNed5ZGKrGv9HWoEIC6DE5NAXD53XWSfR8wPteLyk
g1nePFwJneTNAqDJ8djJ9pk1i6OAFzaWkqg5J+9wWSJOwBg4XUTNzpgbMUj55VNfx7QBlo9kIDnw
//c5Vl1zo17tKp83qTl7W9Mdv6kIORInLbETM1odY8x/dtKe16zS/crFpL8hsDeCRJmhMGmNazth
l+yVcu/24G6jQNA+xJ2nJ79+1pTYN0swOGqfxyjVd4f2FJwz42yCYFpxaLPHDLcZ8Pq8fKvFkCIL
wmqVp4W6WsX8paU57puRcaH2e5yBHKKJw6MfXwi9Kw2veDKN/mfLMP/oWn+RRHeXoo3k1cZBOIRQ
zLu4GC4VjYsjyjSssvUbAZu8MJqRlyixHaihoKhthvscOXtXVCb8HfN7t+yXgZPeMJmvIPH+iFv2
L22gO1Cj25xramKiIOhQZPfSTV/NMSoPKkuYzdb5QfvdyoKWdSe1xgj4e3oGAzxdCmvXw7Piq1c3
2dp+0ry0sQ3cdMC6hkrxUMZdce81IziHxYqcu/gpcbHhpwa8dhlieumEmJFwB9Ml99nxV4xEDtko
jFs0Z4dROIiNY/mecRpdTRGqA58tbpVQTYMWXHaC/hxqaoi+9A6VN9JRUl21Rb5sUK4q2YvzZwdT
d90Z3Md5WxfbIoaD0Vs0Z32N6UljR+npogcy+OvHlXlFHt8wfbeK4Q8z9IpJ0ZxkxrZO4K+MsyEx
Mri/K5WXJ6Ynu7QgjIJAnHMzIOQKSyuDeCmyjZ003VpSDYXxgAsuhuiI1AoRCb3UbLjUk/8Sd064
KjggLnVqg6YsXXsjvhxdA5qFC2jtZpTHQ2fZez0uge95Gm1rq0BvRFWS0JwxLTJHogW50HUedfNM
iKGsCFWrkyMCn2sZgEov4eKgUSZ5KBMA7bto+BiV2kKiISoseK3AieiYZR3n41H+1ONkXsXkvHDi
rT9KNDSrphLd7fFpbX0PmnBcSJQAt6SzLSHqVzqSz2k2edfCR6Q1O29jo7x31ft0XrLG2Ee1fWLK
RjcOZ+YmI4/Kxim5FlHyiYAIb3U4fXfyiN6rZQUbe+QdN1O1s4NvYTt7q7Qvr104cEPbGi5i72Is
oZchEcm1iovZzCNJxWxeqgQQiYRoscxwadFnwl+HacE+UlVPldeIdaTD91pRYDNodbeKVkGVpmtJ
Ow1ETHj0qAU3ttS0EeEcY+jBeZn6b0USVDQd1NeU1N+8oQXMVv8c855xOs3ZFRrCdZn15F26RAqZ
RcK1k8a/HYLND+4yjS7DVzKexCaYj4M3TJsUWTf695iOCpCmoL7pLBzOeoyek4hoe+NnxxJ4qVvP
Xs9QJ1Y1oL+p9i2MsPruC8d/qp1gG+YYrHKXLsioaLxoadkbFgZtkYEpzZuFC6mhWxqAal0TlHTE
un9XmVXuVZ++Wv78laUWYtgo7DfolvLcng7czweZCX1Ex/Zi9b9h9ZcgZWhTAFHF++xSo6sF8aJT
G3IE/sems1ZiGkKSyRhdANGY6fFpayvoWNytPvzAJB+e2FH0SRjzN4OM0qzDdDxgqZ+9aMTLClGq
q/BgmjXa6Z6QAzUXR9v44VaTsxnodZjNp19HwTnNpze7p2kwufSLso4slKYd/rp2PT85hMyVUAOt
olenopLtzu2ZEcDxiA/jUHCwCGbunci52lMWPBs5C6oRn5uqW/DjcfBU5F341Hb6L9ip+Jgtnz2+
PmMGrpBL9GN3CaK8RJrNwlxKmpEy//8P7fKRj7ttxFNCpzhvFIuqCULywZHM0wRN5PLw+NrjIx+O
zdG2SgbRujqJ3AzWk7KmdRWJNyOzhq22y59RW4bPDuUJgOjyLg0UFY6YjhB5hk04tuO5sAgfoPCj
ra6sA6hxxJ4+kGTubDP3b0Vqlme7QjzKYIUPqxgKpsfwE6n84grJAEtAQB7xrdKKSBUTXQ/U1rUZ
XDxQNi9yzfJ78pPkpdaQOKpxaM59QKdMKCJPUmGIayMtcX18FHbL3iq5FENHfsd4kH+w7h9AC+K1
zunnIBtoNqrz8neLu8blfnIY/v6peP4cAuKvEd+N1Oc5DKZzlZOENoHUrgkP0eUokNsuX8dwPP/7
DjNS/cnMqSiWHQaVfXH3rdVsIcSiI1ve//tyE3VPpReK0//5OvgTj7YehIvH/550UAL49JDHDPaH
u4g28/4D1+My5qQ79viyj2F5H4Of3JWx5a8tgwwuKj7z9HiIjBSXRmyadGB5T2kUPB4fXy5EjSWg
K+gpznF6+++hmouc3h17UhVFNRGwsECIxG3G4tjP6vXxjbFX8daJmlzL3rrMQ8+qu7zwYTkk56oz
No8vPR5yr4NVU6AQw9zirkI/FIeWjTalc55rFMAa+nprtPumJg7CQwqC8tQlorc1LoPPflyD9/zu
qyJeT86cnCf6VN/lFy5dfXUihpXJ9BbHhnjn9Cl2lhF/2cWozghhmnWdWNNH6AaaMVBEqvHy6ewz
LsAZG9xigCPvCrvQVE/IkJVznUIEqf++C7Mc2ipmPO3wFNrEUkHQnRHTA3myWoxYjppwAXWgV0lg
Q1/TyPVoACisp7jc53NifcOBysGcQ7VLhZBwrroXOee7CE33p0BHstZ+hd9oBACZ+snu8fWZPs8+
iqAtFfjHPq1GbgsGNm9B82HitrqEWf+/H6SElJClHnqOnAzGx79ak/k/30K6WrmpHJthPMUSpTL/
+fFj+qa+uxKLg0QdOUg3oOVRhE9O7GHJDhq1KThfXqpa73EkIxWP63Q/BdX0rJaHmP4fSvpiN/re
jIpdes+RwjcS+OLZ95jnk3FzVGb9EoWLu2geh1UjdbMtu4heOe22jVdMgnfTHX8l4iPrhvhnXun7
qMr7AEH6eSa86NkuRbytPoTfN+epiU0o+xYy0tBsn2mE0C/2UGzkGqMBWK7g9nigiOn3oYFjKRwm
3uDl4b9/bVA1m3OusJH/z3/499GQjps0ZhH77x8AuI23qNwEgLJeWAbSl1mWL54RqMuwfEa3o3+S
paBtz2eP78pNdm2JLIqWy/jhFsiWynF49WLd0LHBXOFb0LqiASCoIdpik+Ng3KBM7I5pNOweAqLH
A60vgS9U67XRBuaRufZaBTtwv/IOovNb2DX51cs4PQX5OKCwgJEwR96Fv7raasuWe7/k/Br2i8yf
LoQxjvC0Rrs8+C4S7q4HFpyjHYLo2G3GgMnPHIVc3ir3GKrXaqf6uVpJhbKpzHJG2NH4Ppv2omEE
gBZsUlXIi11y6yImDa5j/qSNPxSW5h6VRrmOCvVVSudHT79hZ8AuhpZow36Kav8cITnxcq4BOVGP
EukW1UV4UgIrZId4KdQSQzB0hGsC+LxMyvDkFtxlrVk/5xzMUGFyYGegekK7/iwNkBKNr7lDer0M
wwYs2C4bXWF30CGX1EFXcjlUim5GSP28giyQnXD1fjop2BYK+n1IHCVmNvqqrfzDlL84uNm9KEZs
G5To2y4Mmk3Km7sOTUE6Ek25SxJ9JMo3DynnCX8pSeif/CSpMYFg4SQbsjBsLhpvazux9TKmjCuG
rvidiWR8CxkZ5X7aY+bHMGdO0r64eMPONZYoOw2nQzN9dUF+jM2oP+Xja+c4BGvbWMCkFXB8Lov1
kItdaFaIpUS4HwVhU00b0lqLcvNk5dVrQE285Q1XB+o3ZXnvC2CMynis1Dpsmr86FYzyZ4shSic/
TErdLIwWJbbpreWoSWZrAfPlTu2ewHytSeELzxD/aG7UYCOUdsuzlaAwGEhcZQNapg+IWE4B+77S
3SkQXrifBlbNRKVyX/d0ycbqhcWh2ycNu7thDd63xhXHIem+gNA0q7KFyxVz+mWeZHBYs4tf0vFn
Cnts8L5C2FbkrwV81ZOtMhRgrJAI6zChTROOBjEnuzhnoYBeW67GINpBnOC7NGLUigW9YTaxVy6B
ok3J1DDMDlOJDEs68Xny/fFAGl/PMUp/R7tRMAt3zF1rKfyHxXSg70XC+YI8Nbup2XAcpPbeaHRQ
Qb4nc8C7NqYLuAILSE5HY0LvuCNOB7GOKYI7uaLQUQIr35pwP7cBB7g1+iDvJlL8MQOUnC3Ouf7J
dQhnqrGz7zzAWLhkeZo4XdzbpJhGoc1bSZB+u1jVp5mTuQm9btsuO1oe0I2ra1Kc5TBsUSR2a55L
d3BUeaHEK9fjaBo7Yp92OoPqJTib0CUqHJhYqWBH8uy6RpcaPxOE64Fs6L7Nw4STyp5dXlYUs5Ok
9RlcK782n8RUfPWlataDQB9SI1flXtsXuiTxs8RzRiV0SEntuvq+n2xpjkFOjVg0goLazAsYbRi4
0YzWI9SxiNS+HjjXOOgHjRxuCI0s9IOyDNdGL6ebYCKeB7PBgkAyC+XXYVYxQtlUoHakC/4EXbte
97Zs9kMaUr9P1mvrM1mmvIhpP+ZLfjEi/AJqtnYdsECmcfX8Ql+ikVIgU7iPUV4+GWQRovC1qtVg
sfIg9YEdxMQZ7cazbsQvt4s+GzlDdfxWWYjjPRwgKx9GhBu9pS3uv6KIwmtey4+mhg4TpFl1TYLk
p8rs764omr2NceI6s7ha1EgvgVq8SgLFWt3D85VlGZ3pllTH3CwvnSfAfJnJnp1xJTgDf5Ie9gO3
0TdK2OzqLg8NZ23o5OHa8uilOTZIl5mmRd9OHqYoDE3wcnZ2lcojOYbV1itOsGEY7NcJ9gzFTyTW
50CSD4FIZlLdXcgDpiSSM0oCwMnK2bhT8NvrzD857Elme9nai4oPw+uap1DB9khTQuzmDx2iOJI2
HCQ6+C9RcsCC2Z44SVLZh2D1A8TXB9HRBhON0aBunZ+Yxv6yYATRFDIv2QTuYTLxnrRz8pROJKUN
vuCZD4J+RCyMY1p96eAiU6u7Jb7AXwxTKFKfo9UhMSVDKQFOGfV1TmQpcuy+ybE/fAT2JJFVJ4ui
DDFVkwicjjFy2cixd+lcWQdS0n548+Sf2ulQW42mWlzG+bR0XY8ksHwhCTXdWxEWyORRhApkYco8
zyOimWHRl5CQse7guPB+4lUwDXoOAMBvJkyZg1k0m85n5pcw91r1riA2VLVXgtU1pYt01jLCFlyn
vcKyTOt5YV5kJUf2uGdQSVTECUd/dGodDsKmsdc0U28xw2+XO/7W4qGy6ovuYvs4eQhC6iTNN4Zy
7bM//korp712prDWSE+LjctmtsG+ZK/CNLimxGWdJGGQBwKUU+Tx3Zb0PncTmvVH7PdIn6fpc1CC
jkyK73UExINDqkW3D+YtGAqUCGX2Gz3TuHM5erNBFC2T+KnamlSnNKlyveAJUpLE5L6FXY7wMf0r
bVui/+0bHCe4glMDnl4RilU2ZX+rJA93baJ/UBmI49LzVtaS7OIPjKdK47nBGrUfJI6ncYzGdQLU
aSOs7Fl65g8Xgx/isfatxB5+Uareo1P5lZn6J7yMvdEg9AWTaG96/OworI/lFKh9Oo4tRTfdCiJO
4Ws0R1HSE7VQn2/r1PL2YiaC0bBrMgpqdH2t5m+K0KwydjR+GkbqHIzM9z5aM3htvRwvS2MAzgB0
fXRNf96Py2xbomzaVUkY3y0nwN4syMqSkzUdhJzfQf8/WUiDx8SVW60K1nkpFwYlqdktqg460Iz7
aepuZEvq5JhvshSEOQam506KV18pdTxQYQNsUKRrlBaosID3mx1hDzSq2CJtMM3xV1ci/0/oYlM8
va1HkbjnoBQw+6wt3Lvg5hnh77Ca3VUrgSl2nTLWhRm+xx0agKw1yAJD06xosryMNTETTfpZTGq8
adzQtOfmNa4S68zpLtyhR9v4RLPR5OnfTMxAsFUmXIvTk1Xl/S5QFd5tbJKh/ojqvNtUhcX4CXRI
wPhn1dvzT5Uk0yoWH3OOLM4vCigXDa/b6P2YcCjtCGDt166y8foXNkAf5WzndHiZGdMxYPOH9SSW
gaxynJUXdX9zTEYry2//tA3LgCmRF/c/HYfJOXJ3sbPJ8qCtx2WYu/JiNPm4cvwWkVyWBken3wnL
IanRT29MF7+QJM5byUnQKYb0Eufh0dYkdvVViJXL4CD4eHCToHyKEvNPawPi7Xsatm37Dg/9D6wN
Y+02ud6Fwt7bxCGyftARH2wDVWmTHWKPZdmpMoYZ+YidwXvPlOCP4QCGurjZzcmfzJfDVTsGh1CT
Z+gVvKdIWvclWl27Go1zyUQF6hGR4jOLd/nbVfG+aS2OUWn90x3tn5xCsm2OQZ3RWK3OY8NsZsg+
PTWP954Kg4SFZOcarjhHQ3YhStFCHMeJakwUee7NTU2g/IveG99ocTIpTqZd4E0AvSFivJulh+5Y
DH/tfCg2lXut+268GgZqe+oFgk8NPH1zdsW0Pm9QUeVYFMitRiqyscoqRI3i/crZHuiPwfAJee2c
jraPpf3DbLfQaPIahpg8JhEoRqSg08ZMiBI2OuSfRoPvsO55RRJKcly2m1hg4ok666WPUnvLQP6g
uiQmMg/mgpMb1zhgeweCxhxria7KvojCnRnIc0gMPBrAQDWxSQnKBJb4VRB2r+wFcBQBdDMwb16t
2CWoPSeku2iY63PLN9RSaFQpRU0mqiGQuRqsjWgszJ4itpgdjgcKRoYHFf1YsgGQIXCoFWqy16Yf
fbT2KHeNMZcQvpxjOmCsQPgDEDf9ijMyfn3ZLemeCrOanOSLsiMCsqdxH1UkbaBMHa5dVKEZBxoW
kBBxejww1vzh26W3VzlX6kKfYPk2X4sGaXg6s1gVYOIaI+wwp4KFZ0pe4Dqgv1/oyl73Huw9zB74
ZmfPg7IRkYsbtOHec/DqDcFLMibm6wOM9i9Qr/CY3LpJvSN42Nv7ykJ/N9H1dtPit08Q3j6I1LFJ
mPiWi6q5Ua51IvvkZSodmPUL7d8G6b4ZO+XsXFTlheOvR5LUQI362bWqsf5MowU5AqX3EKl84+fa
uAclO2TROuV70v3SJMG9JlDgcesArwOuCJfJ4eyObcBf1ZXjbzIzCp+TkkbIuPxKizp3LwNkfbYS
dxtedjmme3ehHPs1QxrtpdW9L4G5Ah25s4NVtBXr9IlUoB/Q+u4kNXonRW2+iM4ehMtAms3Gwbxy
9+Pmj+yjkc1XvHZJWXMvCPH6+C4vnfUOfVF8rjH99pFBOVkUgI91y7nLyO8P7NsUGrcHpdB37JPF
PALZptFfHy/6I1owsgUCvgWcGHWNAWEp0k91SrN6CQ8LB1JUowyOS9zGz6yxillPsq1LBwVTYJz7
osggFzDw6Vpmun7b3aRI/CvN5yVnEyfZElj7yCqkVbN2DRgRnRc3685uuzVoNdQnA4Lw5QTq4071
+OvWrJyUx5Ctrz2QeiU692y02T1R3nwSVJ5DS4qp4eT5lWqVzDOsErlLLgJhsEG57bRhHlQb2Eff
ivGaZMI7l2xoF8f1Lm5vMI6CO71qsvjdatr5MqNW2hMA/dGT/HDKPJ/2X+GS1dNK/Y9RqSLynLEX
0olj1708PopT3B+931bPWgbbxA7GN779cRHFoNpxzXGKezwMLBR1k6+6Badui/ClqMHZR3QfVvNI
MUuSeM4FnAqmkkG7iQ0EstIQK4szy7OF2YhBjW++YgbBbmal1aatKD4rOvHnWVqnwER1OuM6Pc59
BPQJ21TIaopl56WLHPPdnaejxhUpl7yLzOCpJUwIJqwIqweRHVLhtDMlKpDKRvcsEe4iwE4niL9L
QKmRDxAdiwWwFUzWTrtY67soqTCysqtkuiruiYmUOsl//eN52s6/qM1H3mZWRBZS2EkeTTREpKhj
I3HdfJMkocH2zrE7HLNPHNl3wzGQrXEPXpfP9JAnCKKZ7U75BGAUOWOne+9VTOFbBHf6Jjgn4uL0
zi3mIYbM7WYYaJVgjtUUiBPqJwNzh1tBiTGB6j+h4t9wJSDfqIyQXir/3XPy7KvNSLBvvZ0Vo5Sp
jDz4946nWRpRCIXb3mSfiPKiviVtbH7ppGQJQai3nlUKTsKN/rYNvmCO5PHZIAIgmywmpKVA5NlZ
8B6nNBl3MzEOdGSaagNILTyEmEXeOfHQJtXE4a3q1qnRt+bT3jDreZ+16m0Q5mkqap63g3JTK7J+
cma3V4qB/pCZ3VGK4aNl4voHlNo6jlbFTK58nCaEWKoivCKimra2qTkHg/N//hdIPEp6r2E9EVvG
g+lMpEqSOkveBmyj0sxunFk5XE/JCzsJ9NZ4dtgwo/L47/kbSfluui8doxHOlgi0oiQ7ePBfN6nE
JItGgHdRSM5laV4eNDm65BZaT+ityx1shX5bq4llpDdQ1PXy4Ndz/KyANVV4kL05sn6ybjAUmJ1p
P4fen0E6xjea+kCAltcLKnNJ05hr2LZfo6wJnovRO6RlcrRJ911hJuuQd+Nnj1J362QlQiNm9jfm
+k/LDn6UCWgsUunujmFjPo8Nj+Nr+6eLXNzlXMZPj5c7aEZxeNzueIUZOi6tHI+dvGU+tI1txs5I
IwL6/RVeOtSjbRh+m6PXeBrSjaVCQYIaUCQnR3W4ouNFvqYwgv2/vS1GwNKscWU/UV2npPAgOxe2
G2wLwu13hYeTpmWwRW3tdweDfz4gOwZcAstqPbSomovZ20clvsiVZeS/sTyTLxLRjqAUn5HT9mFJ
L2EQ875CVfxWATk+TkuQOYhccF2muRkxN6HJr57MJfO3tnrv/NgB/kXwPRZpbFjOSYXtjtQL+0Z+
BAk8PT42Hdje2uk8gh26+OD00tgYmRg3M7boeySsP/x2aKu8DiZNHoALsU78zTw11htgB7rJvTM+
F01zSpT14dMwfTYGRCGNpX5qlZJeQ2dBBh//IMnucraaszq6KkluJYbcCA8w8gSbzs4OuHHw1EtE
7LlRoak0GExGvvENwnq7Ub57YJP5KhBXf8wTfWysGyQ5I6QCw7qs3r2NgJNchG8NkxK5sNJn3KyM
1Dk6437uV6njNZzkuqy5FPk8/QoNYzVMdo48+SsBg3avBzR+g06CSyw06uph4YTF4lIEhBu6ToIi
Ex4UnFtoV2gcu5BflH+zm5DB16Anc5fhHjk0KcNmctA2ziD082PtxBfElCHPQQs6BkaemXHskntQ
L1uyneVyU2fethij6YfOAEKltbf7d63ZA67rynV/EIkUYDp0oN1UEh+KZAY6exMGMSNSB13bP4ZM
5VuYF4QuVMMJTx2HjAQnlzk77il10H+0xHOtHIPOUp5lv3mhnQ/TtSjPOu9sQdRp6fkcDdsbDqZZ
Y6YvXLD2JGGnmBNrO7af6zrBM2D3zfN4qE1Cjg3GEltSQVAaDO7KmSU9BserMSKaxiEeqZQbZSBt
WXbp1gNqJQT3hXbNcaMc8CDB2K8RMeibH3ZnMe5Lbcs7GQf5usuyEHQ1J6UKv8zj1XoshTREza/S
tfNNtKwMsVVhQfC94USmxR83yKttu3Ap6KuM6Ftn+1fiAGtVmwe7mLedq86OUtS8Or3J0IY8NuKf
fbxsBa6ybeAc3Em399Ck+h4SZ1vnwjoEj5WqJ+m6Y2K962y8OeHClB3bAA6yl5AfEEYHs6/JmRq+
JkmSDUFzn4/fatletHetkiY8Hbl3RL/D1e7sbRlz17aW1R/JNCffeQp/JdJ9c4ZwePFHboMsTpnx
InbmNK7FHW/qAs3ob/Y4He229veu9oqvSSByzOoCf6pqrW0ylO3TVCM4yszBuw1j/GnA1PzScInR
Mphqb3ExrFSvqx3Ae+Ayy82jKZkwBuAlzbtknTaqfCnaJS4PlVbtif5ZjEwArcp/Ca0JqObSGSbp
atOGdXIZ0PfeoJF/GWY0HFsAZTS5R/NraCGbkAtDFOSsL4UbeXTQOHo7I5u24rC4sYPFmpOG+unx
0jCiRIFF0k2/TOKJHRoOBUbWc1JwFMoT1zhUdt5gZ+DAFVEKnA2vuaYd9FQtxL0Gfw0EjCdLnMhi
a7hiZtgMcB3XXu50x8oCedrncOzLJadmxt2L7wJaZhnwI4oKhYtLZuUxsSFljHWJO3ZZ7jsr+Ako
MniVHouCXafLvBIEuy8sFhZoMaeuSX0MEp2LCq+NGGfD7p2i2gWygnSMaASfs64/r8Kwyy6ywq1n
W9W7Nwn987ECMLxqzxrH73bouDMmtx035ogAWtos/yLX4abEiIPHzy9vbZWOHKlZu0rVIx93yFUF
pMSabKPYI7haj2grfEQKGNRL3Md1XV0ymc0wNiaUrIl6ahcTX407bWOFLT8iMqA2qa7ehgV+pLTp
9TX/K1lM/eIz6KfhFmV1sK4LrzqA28cgzba6irAOv7hed40QBDi6sW4u+q91ja9nx1O0DvStV1On
tmlAWft4xfvUbbD2431/BNujxfB3c21yKp2Vf6W3iWHPRHMY0p/Ztn3fHpt++k3XJlk31tjvZ/0b
OjBaxpG0AQ/ETx8a0TYO0F0xne8wStVY+RPBbhET54268ztZauZe62zE00nWqQmjC6EBF5R6mcns
fDExne2a0dZP/16tetQpolbuCKcbsMoACUAoNLpcBwXg2HPA4gtL/EDrX3MmgHbSuvUBhkJyLkKX
o9Cy95ostBvB0X372I/xT/FDcFaahwE5K7cetaWHLFv+TE2atOlyHDc9iclVGAhHWx+LpR5WeuLS
lKX3mnUeuqvJ47lb6KiXNQ/gd2/eMhmP175DUx7BAnhEEswupfXctoCtgIqswPwweaFYcO3mTocs
2vQRplKD79g6lkrBSy+ULjO+JG2Q3hupDq40nsG85ky/RvgkGeIXXEO0VQHctkblvuZE6GI66gnG
Sath/Sg4xzS/h+kgLonokOkhyDo+itRGOIhXk+xVTffHtV6HuHaVauH+5PpOlzQ4P0pUoNRIwXyC
aYmvu3OnWRuaxD0JFoD5VWCwIS5OsUdYO9NQd2tIzAkRXpp7o9KN1MGbw2304o6Zd8UM8NKb1nAc
HetCr7ZdDwjuTjMEOPSLhjgPXvLeJfW29SYs3vXgXkLb+2wCzRWxHKEcwoowZltnaA39WZA+K3Cc
JS7dSBAjVD5mCu901KdahE8eMJW1W07mGjsf79ZoXEAvZlfYfjQSEP+jl/Mwu9h4SLPecm+I4UdU
ooVxJLzFnQbvkpZdt/nXIWAIFoBBu+XSes+mCijiWIpbzXz32se+POlPLsaGLS0y7unsYqZw5nd7
RLuOggPErj8gNusSiY30Kekx7Ie4EpLS3owhjAUUXvFZoVBFTV4u72xuUCzzF5Pr8CQbFW6xzbgI
sdR2Atvh9aXxVNoub0voR+tMe+LjsbTPUr5rAluJnLTuGqHfurJwlbYzedae57y0A5wpP+bYM9PC
OZmJ8StszI85M9MvL2TkWw+AelDXvKEN6CTyGx8W9t3sum8UVvriVmO3jwl3gOpHm2jKgbhY5qiO
tnBXk8CFPVUQO/8dcI0m+zS4Rz/qLpxXWSH8Kz1Q0KFT+9mZpbrN/UBSn0iRzzvfAuJBr3Kq0ieM
isHWLumNDXOQPHXn6vLYPlQIKeff4l/4c7x3ltFcKEV5fXwkBlymI47MQ5yO7pPRNx+DaWffBRrS
QKt74SLfjHAu9g3AfJ60we8NN1OjPTp/8OsV1f6O79h5HBgXrW12xl94oDfUHAY4O2edGumZ6oeA
B1Quo3XUc5+9UAvk7wT8El5qvgeVf8jAvjmhL+eVTXc1IQlqPRWWvihvQt6gE41+Tb6J0ILUorpX
DCnMEfCaQrNI1DstGCzOvTrmMcCZx3ViJ9jYpd74XVETplACAh9jd1UUya9HKeVm/VdWfz5+E9ol
67V2WRLV8Jrmsx2xxOn8is56T3PJ2pCGx8TAYOBQJ5DB3LrSV9pm+vpoIDDZBcLBxbaqWo7D1tj9
7SxGcYkt89uUtY+yh8IjtCDwBRrWI+vf64h0aVsWxriz9Dy+/FuYU39tO3AlHxeXAZ+0RLGvOhz8
6Hud5GhJTg+Imqo3rNMuB1xFNTpFs73mSJJc6+Ebs7VVomJq29L6kUrQ555uf/vLbVggYtqTTOCw
05JoCANjpVvCVTlhAeEa2bLT7qg9XHlV532USWy8TyEHi5R3E+1BEd0DjqLw4+zk15y/28Tw/J4l
S4gpi/olnArK0jktDo/F0VRh/DE59bvf6PK5TX3jGeDYs2iU+J53jNmxgCU7C6vF9yzUCMkMMwMn
pagbEZEtezi65GsOCGv6f+yd2XLjSJqlXyUtrwfRDgfgAMY664I7JVH7FrqBMSQF9t2xPv18ZGRV
ZaRZVXde9sxYmoVlBEWKEkn4v5zznXODdvqjBHAyodnYn9tAIckvygprOBjRBMrJr589vCDnY2ZO
4F3bdtcYBBoSQ/Aj7sOzxUsNMC5PAr32sxj92JSVG6dlKUQDuT6HXmS6cS7KsX2Q4dn/IEw8Xhju
+qq+/OcfVU5igWDRdYkS9AZVimROEaVXJJeZ21QVXJwngLNARFdewOLyfDA2E3F3VOPNLicwc5mz
y/skvgtg2dSAG29nAP8R7ESPtfqVKO2YxXLUbBOflwwfzHAhxam/alHVln7MRp8ZF+2TXS7dOUEV
wWSacOJTQWdpfdFHsQGJkoy3ghpiPYuCtVWFOSEWVbotbGYQZUnxH5zGqsnglIynutuMTN9t7/No
ChXdQqpK3zLeKm9E0/H0xjB+K2bIZEaPDpEhM9cbS98nTXMgNHe+AdYNmDfDNx6jkrpgm2k/cu4E
K99Cctz5DnMVSoZz66NmvQvtGRyLmNqdgmbCQASrSBmqcdcOWD6qrNeX3exFq5OdE1PtCHm6IC8B
Xdy3hjDJZa8Yk/JeS5+67MI/xxdh5QTak7hQhCobsw3k2bA35n1VDtWPE94okMJq1eIUlebn+c3U
KghwSc/nzxF9c1f0yXtGi7qyGMJxQbBe0iCCa8SvlpN1lVgiep2ATUXW9Mr1bBc5TbIMU+E8WOH8
mIEhuGB81zygIQ0uzm++XIG1qqvsOZWOhK6OVs80fGfbJMisUAp3UnyoNNvBhMDQOB5Oo8IfGwk8
s3AeyzDat41troKeSjhOZ31NDPqdZ5Xp3gx7lzPeCw+2B/4G0K3vgE3ryfklKzoZAW9Y7SJP2vxg
B0h6IN8c4qEM9+eXoTEQfDujecUGjb20Z1EdNMTB0ioviW4NtmLIg+U5oq2KKdAYITzCh3K3OCCi
pdIObi86R5c44Z3AF0IwZX7fzuyp4lLchapQH0I1150FKkUzgFtRdy7p1OQtZai7L0uKXDKsycxJ
jceKJf2iGBFXwE49pJV3W1s9I8aYEdh5lgrjMCpu7XaM1lPRfwCxOmE0NTFMEY4oZFQDcmui2fKs
vxtKunbgfykyMyGfgixINvyQpJGcHsMTy8EK1m3QW0/0IB9pzhQZCfwMboPGXMQGk12/C6/O/dyP
yUL9VpLodt/YZAWdbOxGLi/PQ1eLAvg0/HQH5+T1Kb4z2OxQoVv+YRrIDzi/yc5V0fnqaNjE9Q4S
7db531K3ZuKSqbu5dl/G0yTfzsJ676XYJUEAb2gGnllGe/wSLfeaMRx4jAZK+PmvMvaInsmFODER
v6bwCF86mlLclNMF0r1LDLjFrSI65tbksD9/v9kDyRsndr0KCjHcKuHESJMINABsLhZlRwqPSqb4
Pi6qWyUjTIW5z6vVnlS5ol0JFet1OPXlFvUFQeN5/opUHjfTxDl//kQ7tXOoLbLDjJmc6k59BEF+
h/m649BnCFypy8rtrReSQO+xAMO6HdyeHQk4sCTV6NiTot47U/It1SVp3/BkrnWAxonTY4/vFLSt
YPpBvOAqdPR3wUTu3sNtSDi8ZZJQwyTq/BKev5fTE1kQ0F1cRa7or87/ZytcdT8mngo9N3aZ9obo
avRZkvFvXZiPsFWCAym20DEDVg7nr3CQ4KUZ3AwvpPOPyX9DdIVTNNbz1ujRowMtj69DPrhbEgBQ
TJ0uaCpLjzM6rHOc1Ez8Qt2mZPchEX510S2dMj3oIWXR7s5POWcBtBvUhbDjefPj4xmeOPgN/NUq
79Pl+fKOoqm6sqawvvyRnI0E076Ky8/GjbyvAg/xpkIoL4mUAS2UboZEJhd9Pj7k7fhsU1Ke25gi
m+br3kBZ3mzCrqYHFaN1FfXlTBvD/+eSfWn6koFlPiAK+jZYaE5/lCmVX8Hb9OPhthB8XpQuXlOJ
lF3F9I1GApvwXL5i6vUpCdx+o7MHyyCcoj5hvM6fuIJ2GF88Y/qpuetZCFxO9vQeY9q+xcbk3ubZ
HO9b24R7nI7HSmQHUCvsFUziNHirmkw4+cPBSX5ddiN9r7+QvZJPsyduf5z2tievLFgyPc3udVvY
zZ3inbKUHlEa56G5naEdHzgo49y77ChymNzA9iC8Vd38+7DTc+L9Tym4pimwnUqPEbSUruP+KchT
ZsqaprBZyyFceSFe8iLCMXCKMDuPrxlPuch0P+yGgBIiD6nQ+hKiPZySEuvMRWs7X7nKwo63tLEG
UvL8XzzBPyeKQ9MhFsBk2Wb7lmPLPwW/G9iPiTiOePUmf1qKegj2EWAHuiADeVXHrHS0nEfcX/UF
6PD0JmZcHsJHNB5rDR8mmKo3aFFvU9sRHWuHBySy3o842/94H/93+AnkJ5vCsmj/9p/8/b2sgJsA
GPzTX//2iLm+zP/zdJ9/fM3P9/jbIX4n1qf8rv/tV20/y+tj/tn++Yt+emS+++/PbnXUx5/+si40
jM+77rOZ7j/bLtPnZ8HPcfrK/+6Nv3yeH+Vxqj5/+/W97OiYeLQwLotff79p//HbryavxX/88eF/
v+30/H/7FQtBOxyL45/v8Xls9W+/Sv8LFGjlebymti9Nj9d9+DzdYvpffN8X2D9c15S2kNavvxRl
o6PffjVM94vrEmDnm6ZtuT73/vWXtuzOt0n15XwvX5m+6wjfdX/9+3P76SX850v6S9Hlt+BCdPvb
r5Y85T//85PhKNfxfde0pWMp0/G5Tv38ySgCxjBen9MtIWjUyymsGjTlOnbyp6BOuADQNYtS+aDe
GTbfDhXz/hWgECS7pRkmRIdZwhcHzJOlt8/rbjBWosvT4LKLKtd9JNQ9Cl5NNWBiiTtzbHdV3SbF
FS4K72PyPOm+nEKsgtGzj7Yi+oB8IGIhl6zYZ0YcOrOeFTREqN61yttlZdFcMqvzywsxuBbhDAOK
NSapCLUvA/Z/DvS/LGg2Tj53JFjAFyX5J0pheHkuwVcUOuqMDXImKG1mbvVkYHeKcDqRGk9dWCn8
3UBY1Mas6+arP7TTpwmu7uvoYJED/VN7uNBcLYrXtpoHAJuiG4ktRu5LJpYkhX2LnOvEjKmLdNrk
88RWgqwpnA2+yY+8aq0OaltpMqpcj6UFpdizEexgU6vNhzbsxnI/uEmpoOw3mHaa0lISnqRvPSJA
rfoX2dYexuYSIwWjZr6FKyzxvQ0S/eKaQ+ssPPyUcqUtzQ4h1Z3wPhtWbe4RGqNTXIGcGfrjXPY4
tbwe+eRnw9ytmJYJtKWT/SI1hu5bS2HZb/N2CCk32YXTzDG6lla/j9gn450qzaCnQIiIRdiE2HWi
u6x1i+6rBYTQqSZbfgVVPzt4RTFLrLtKmNAE+jCdd3EhPXkTjAHE2IVVOHP7nAg5vweNw2sR4FXO
Oc4qrL29ncbPaK/JHKOwowH0plMOfDmDQvGG0OxWaMzA+7kFhoZD7scIt12BTyEaA/3IwBF6GDC9
6Y2bi++jdKd3kK5tjLEzGXJi+SDN3IR4BhAYjIXPdt2z09veBTONXSBCdztqaQ8g7816WqB/g7+V
tU7wlZhgEbzUhU6p4bzZTa8tN8e6jcQdCLqJGODJFNonPGDowDMIu1bNZ4L3jeC90UOrR8ZNhUm0
a1LA/XknUQQHPof7ygfVHWMlM8N8V8yIHi+GrtH9c943PgllmUy8i1g79QaohF454/gtSejOPvCo
zGQ99VhYbugrnGLvJVF+4uJDtVoEYEd6JPtUNLW3sMKE93gw51b4Pa/jxjlAuxZqZdcTOPa0cDHC
RRAhn0YRkM0IGFsfLdgjr/EQgseSiWEHkCbCSHUfELAIISSO1U/WCNdi+9bUY93vbJhp42U9OCR9
UWQhGDVQ/8VIl5Ffa6I87QS/g54ytUG70Ec3lctu5jGL8PktIwh2xv1IsQGV0PTha4EO9MlBCEY1
MWNDSk8UIs1x/GZXnjXup5Sx1ZJXsrNXrDjbt3GskPy6eR43q7RPaNxcEN3yVpuGYtXpJWEgSOlA
iXwZBzytC1UZYJHqPg/kdezyoVyUc+eMV3Mo24ZNRpyqvYYXPL22Y+6ihCqlwfGErDCyDYqIMOkv
kVuW8mK0KuNtPjVmF7wYiPoyPXisWD05k7PhhfrC7EwokPhQCa9gqeHZHm2g00ztylL9FK9wzDT+
ys5zRYRVguP5wqQi8BdJ1JKfbPs5YH1MQWgFDSFrUAB6lg+gsAP/lrx4PAVFxlBnkWgjnd+TUGQ2
eBHfgS4jXcRQccroYznFQzatwVUkA9MIvhnIMyZzu7yoSYEu+yoAucv1JtrJISuJVOtJcDyi17QV
QxDHjAvMGD0fmpqiOC4Jlx5btw5NdCs5QB5BoRvlGeJfrxqnDlrgzN4Ztgd6iccZ3Yj9JJRskgMk
Bay/ddbl1l0wK/OTWW2Gxg2zh7GKuxHGchmgliHaBK/4KaYLdY7JGwEBYWiQ7KSkyB/oq4NPQWxX
tHCTrKuhGNvQUE7bWBQ81HkCNfrQGqvWja03P5oY2MRx4lgPIQSCJ6Oe3Icmj5gSgUrC+9uHLiuv
wVZpwRqFfgcWIC3+MmniADe8ynCx2FlTQjDRie3t/DRC9cQAh2jlBT+WzrZcbTq28JGRe9uSlOCT
GDyBLRJTIhzLtGAoXGpjDFfn0uMvlWj/vfrrpvosHnTz+akPx+p/QBFmUTj9myKsa7riI/5jDXa6
w48azBJfPLa4tu8KgS7NPZU4P2owqjMhBNuGcyGlHEVx9PcaTH6hblHUBJ4jbMXom5bh7zWY/cVW
QIF8Twqb/xz5F2sw5081mOfyxKjBPP6UkqLv5xqMjI/YEFb1PDm2uPMb1u9DbAc3Y2CSWMT8hUDe
BE3+a+D3E6ikqeTaSryK4mhZRn3X36QTXULuCRLIWhkU7+6gozfHqsA1uGlnrRkHeCufTd4dgM9y
PdeCfdZoUHyMQwhF2Mgpofr0CvaYe+klczXDFR/bl35IrfU05sygOwxiSylmxj1J2E/3Ft3Kbrbr
9N5n+PjOHw7+GbpLByb35dCPIOeyklDecWz5oGZeXj05KkwMih+klYRPvgvi3PHsbAnGWUVVnZBw
VlZ3KZvmnZ9gc8tLDLpjzsqsbubmWVJ8gV9l4gxNO4WkFMquoPdpXGwLNWR8H//uA9LUHLWDPs0X
mvQizZhPyghkcddPWFN8CdCcKqI2DwyUBWjUrEpTpm5ihDqtzIH7lYzvZQXZgK0DcqMZSqCXFLOx
8IJCZSvdxSAxZ7cErgIXfQHoRll7fxbiyiIn60VBOMWNkzVPvXtClgak1LRzYh4da2qfdTZ7O6Fj
cedloYmhKcDeB2hAbgU63oJ1oIRa2AA8XwpQFm9Im711gFOcX4qlBtzbxL2fAMhdd/Q0+bCMW4Q8
qQDaQ5Og3cTpTr5rG/jE9JQmq36ZY3EBaGlnF50NQtAwi3QPCAPsp8/3thxILhxhxWVjdsFd6BL/
kZiQltAKh5uoBkY1kZL8Fnut8RQTSLSbBUDRubtEKlN+b3GXXpSoCzai1AWp9oYHRiAYVzjLrLU1
WYyaarSdHKXdDTwO6963TgbgOYy2Brx2vbZVq3HVWuBEBlAUcEMQE4QR+tWez0W+MsfaZzsEABei
efiGhgKAvpVbA9DcyJ4A6mg++NTx0bxHZU2kQ1JaYK7EfMCyD9kJ0LJxN5j6NO0bo+659kVsbWTT
wjVH0lkCYbQA5RNoYcW7tOVgjxsfr15k1PN2Lg3mV2njVURRxUFyila0UsXSwoue8RsCecojg82z
PRcvunGbDzwuTrTRaTksa4ypb5R7JaqCbK4lCBdjfFVzg2UnC+yb3m3tbu+TKrZjuUW11WQE5TS5
7V54JtSnRZ32zcHu8UA4dBUgWUlQ2eYc7ZdIQ8M7phkR4+pGP/NZuAWNj/5xZNJy65uN+2jGYfnY
u5X7ase6vVZRnpLbCnB6ikNnbQ2jQRDbVBwqS1S3vDTzJdggATCkyr56INK/DU0wP2pzmt/DIW6Y
KQnzVaMk2kBxxjg1s7bp8kLcI1D3XnwZTm+RW5ZXTGGqu1mhSOqpCrbmOGY1iF3yd5aWr/QT8yW1
6vWJRWRp3FNFIq7pousLFdnOd6d0zZ0xVvVRxRVskKCF3t4K9dgOtXnsOz3fcknpTwkw5DkXFbbc
wCTMDA7Ehsyw9hl9b/FG0DIPj9EIpkZeVnsU7tHGcYrp25C58V2nojpbcAIXwDRxp6CUa++CMIhu
wqhHcziRXnNXu0gHezKFtpS7jLkYXa/LsTJvokbjsBCQYAjg8S5M27bemDa6YKcixEZuaE/YvAl+
A7ZiXOpoLMhtSrKnuUc5QMKARbkFJrhVprzSFkTMfijIPJF+t5NSMRZPOvtSCUgr45yONyPVLgzm
OMNzG1OWvM6tox5yRvL7ymEFcm/7o42AIe9BZYSVidaz7ZDa41KqgnrbhxTtmyKyXHCYM4SFx9Lm
crn19FzeaNNMeygdRhMwOdJYZg567CHczgnjaAaeFaIbKnHLAJP+/4sVPZ0nRhYn/L+uVpYRJ4DO
j+0vGP6OxccfyxbzdNcfdYspnC+Mhriq28K08EExh/p9dsQtjiWpSWzL5NY/1i2m+GLTilPTSE8w
OXK519/rFm5z6HAkwcrC9R3ew39ldoQr5qe6xVOKNyMpUKbymVq64s9DS/TwagAIAXHHtd5dXa1b
y9pynaeYSPadcdUEN9i6NrEDT6bu7uYpPBBBv2zbY0i0g/fdQ0g6hsWKpdi2yfptgBE2kkRsGGw1
VP09Q23TImXu+qNcGg609fk4A2ub5wiB4rgtjG/MS8bhkz6WbW68STWkZps2aQw31B9jeixlugNh
JNgpMxWdvXmVgK9HK7h07XdVEqAsPgzSxzPbuY5MlO1QwANkZAkXjjnHyYRgCIfHfNmr+rLZWzr+
Hs3iIg6zXZ4Om2oCDuunuzaqrtsy5fS+Yw1kcX7d+vGTKAjUBTUgXmjM052m0KiTd8FwZH5yA8AY
kU9euVi77aMPL77ncIlGIHw5zpV5uAnJh8HBulcJqm86d+neQ9Z9SzxoUVV56HIYk2RW5OtWQ8pW
x3o6wKSxXWN/Oiy7EF+YtwN3t0VHsYZRuEyOztZQAqk/EA9kojnebQ8RjDXMODlfRPdaedPWyqsD
JslV3zY4+7+2cBI0EuSmj1dzna5tFkXGLlbe0smLZdXgYGXFPVVw6oXHS4jsg/8f4IXrQ1knSwZk
Wz9a+jmy6aJ+Vmg1MgPmt5deBZl6CTQ0cmjYXavtxWDMEN6OFuEdeeuwaBsfKsSDMmyecsTLZm1d
O32ynTIoWrG+KSzGGqo/EhX8MBcxpg7/qw2g3sKFmH2zcCsg0P0MPfneskBCs1zfVoRvJBibNUNE
qGezv8ydaRnn8EaZ7CGXZaMaxS9VNe7j8buEWQu5OpkgyrfpRzLqjctw0kgwNKtkNWuWKXm+gfGw
OFlgkEKaXNdxouzddA8G8UXlA0tCZ9UaPr6qdjFLnjQWoA6Tq9hM6bEvvtd1teR03BbWVws8S1+Z
W5lmoCiXWiKfgDdlFuvWUw8iqzdTv+kICI2i4Q59w1VbPvepcyXT6LEIQ94ubrEH/nfAhBEss3Bt
AilIbhLKbTv/6jrZN+G1B+YzOeNELPxTbj7kEi3XZIujK0ncDLFJwgOOwPE5720EJjoM/UfEwgb6
lYI0NtaSRArFxMB2uIFi/qVsBQw7wtrRvT/2ZK389WPi/8W1g8vQ/1+fIWsdxWUV/7R2ON3jx9Fh
u1+4zHPtJ/rEsoRw/7F2sCRrB5YLqAGI9XL8U5v8e8tr2l88/q44HISQtn1qQ38/OawvMDRYYJwu
8vZpU2D9lYPDss2fDg4WccJBuy9NxfGFGlKdbn8/ss4O2VGY/yuBzik0pFy4CbL1HxEy1XqC/QOJ
7CGqxBBcEdTpTkT5EL/JKMjAjyDrtV+gQPpqhRbxK1gGCGYmxolGB6erZxRPSJiA+w4zipNdSA6W
WtBFCXFDzB9TeMsACXjd4B6TqwSnpHEz9LJmIjZ7XGoo82T4MnWdDb+bvk5xUoR9dS7HO9lKczGQ
b+jGW8sErNRcOrVkoHvjFqZNqzOCHV6I0uVjhKQV6eaj72VFMl8UaT4qDP2Ok+Jp20KV1aK7o+yP
smBZ90aU+NdObhtN9WCl0rVb4pqB9Fjp4uSUx1/qlUGniOzE6BLpiyDIyuk1nDGcbnJVW9UlAmCw
tG40EOvkWEClgYmqIdG3Ph6WedFBscJaYTfwpCNDljxwrrOeuOtxTJIEHGA4l6dIEXiwb/7IvmRa
lkMNSMOPDFIq6km63q5JHDms7bCBVA1AJUDjrUFz9nT1rgjXFaRJ2KQ0n1vB3KK/tMw+ysnikNWH
2+uTLCUMC/ESljMgtsrs8/ZlqFiKLCU+Hf9GCcAH+6hkqnmRS3qgB4zw7rndQ0PeBx5cn6HtBihe
w0AngJ7PNCLOboBC8Dtj9BrGbcT+ANaX0YCb2xLNOzhYaNysInHIKLs9CYbC/DRkZQ1vejBnhXsa
DEdJSiS53OreUkz8sVlrVWGx03B1r2eGoRGve+0q+Grz2A/WweFN1wOEzsNgWQDdoYFHIYk4UTQk
TpB82lbtLqUGSz8ls79xiZebACuDM+c2T3T55s7K/kTO0dMmubXDD9nYPadWzy8CwR2EpEVnR2TZ
2HVOwA0DhbLadbTE9TKFqlWsiF8rvtYj/OulNsIp38BYNbP16Ee5uswSWBMLlPRA0qi68mof2cxs
i7WZhA2wnmiQJQdcYk7V3mncFr9aYfCSN5VygquO+NjyMvaRFD+IOQ+i8qUsM7ziLBhhGpdplXzC
+DCN/cgrXmBzsOdsVwVjJjcOU6Pkw9N97912ZhMkC43/K1gQ+aXlGl5KGBMbUpNmxHBee9s25qky
KAhhzS/DSnYeYDhzYLIaB/FcLcPGJMRkVq2vSwhRUz0SRDIMlFg11z1nKzKa5FVsWZV4Tvti+uRj
7/XL0gN2ukqIcB97DnLDj1ZOEuYMRTi3WpDYfRxB7jZRZ+P1DNJMk0vhexCmWRYExa6ZnLh8ZFlr
Vqt8AKG6rXiPTmTxsVVn0uDlCg6pi4N/NaSTaqDcZUO2qrFyMJ1vK5vsWuOEY+FqQC96aEXcV1uf
1FeHOLBeekt/zhzuEIQhe5I6a0I2c7EjX2HNNDpcc3nu7zxVSiBTRdibUEV90w232vHD8o0fS6uj
6oY2v0hawaJ0QXopqiLG6yNpMAZmf34w6vL3LEUMJUorePetiiioEM4G/XJaqmTT9hm0V8zT3oZ5
eRgBZe74zbK9HNlRMV9CtArTOcURWHkEbs3TjHoniqR53TmprW5nbbj14STeFNifWiZducLQhBid
3NhCWW4Auawe200cxkwQPS+UqLpQ5FWLNp8CoL4mq10CkrLpmQAu0p8HMG8gQPqJd1fdFjV+3jAT
j73H2hRdZFMGaMGYTByczNbpDeo1tCPjhMJoqb1T5gLaH3/aStXmMOvcjp/YrCH7eyTEz4xv5Jw/
YmnHsJOjpCZzTVPGEyyX4gDWc9P2Fw0steB+bsF/orLxzWBvY5C1rxjX+gPmQbsMn4fKsonWJvw4
QOFWGR/RFE8ZkyLJTP/CG5yhAsmscJiTtmN8J4lMj69OWFWQ3k2LoYuewA6tptYdx10CJbDctmMQ
EQmRWTWqvBYCewFo1Uyg89llDQNKakZAF3CALX05ZfMUX2qdkBgi9NrMZXOAXgMFIVell7ynboMh
o/LnmjYn7ADmWHAUqZdPcx2DFCe0Xv2i1a6fomcWbfJgEExcu1fEoqnxlrA0L9gxdvAA7hZ91fnl
Y253Q/BWezSjMYpUKObBAn1JUhzmioHDKlBFbTK9NcOnQRVFs+AjmhxlxlAKsk3Jx2NhKy+mhSja
tmSv1cIcZIaSFndFypqVRJCm7DZJWYVHMZOgB5GjRVldWtUAx2S0htu/Xk7+37kikS5l1L+uGB8+
EdT/VC+e7/C7TsViE8IWgk+TqUyT2cI/Zg3eF8/0zNMtCFXYgVMV/l4w2uqL6aNdYbfiMnPAmf+P
gtGWX5hBSBgXLEq4Wam/VDBCGv1TxchTQB/lmcxDGOaazun2P1SMne6KmWEW437/wLBcg4yWyMo9
87Lxynqls+iyc0GDyzwlFEZfWE3S72hQCdUAmC154+L3oeDMJfygHNkFxqwPys54ySzYWWT4oBY9
AN65hLAbxerFm5J0OSdhsVPo3NKhPSWX3auUOFH/ygPqWrOJpg/fFTqE8O5b6apukBwYjXoAj4zn
p8h2RR7AdtKzsWzxHyG0ocFP30gMKpfmHJI4R4VghMGno5MndM/dmmDvXe7CC/XMsVwVgXfIE2/G
+i448cZrKBaMh02MbB15xnUFNGUUzb2fuzm2JFKccNaeJiNEuhAJnxXEZCoo8/wTUTkFYepjgknM
o+5TCvSL58CXKGL3kgWYWJY7o6nJQRN2xwGpTol96CeNgOTcAJNelpIGa0TjjvfPOp39bUxTu3Zy
k9FL8VlW9U1juO5ukjDZZ3Yga6+I3gIHF23cqZhUNmKduyqDITaQM5nasBvo+7laDt1mAGK4Dub6
s2GTBWej28W6z4jxvlDtcOFXyYs/PoODvm7D5NKfho+UL1yAsz9Si4aLIVVvWU3MDdHsTHXTDPG3
USwYkH7PT+ZXO4d+pTW9gR1cew1ZZCEvEBt2QiJn620wHgaHaUBnt2TzsFNYmCrYKUSWi06nKHf6
Gtp1+a2eCLRuSAYakqVdE+hOQhHRkCx9GfvbKLEDmD59uZZ5cAycTa3ZwHYzVQP76QWRn0AagkM3
mOA/Sbh1pkPVfw9MsYME89yxnmEZkewtF8FSm65Yr7fIckH4wws/Ch5hiny5qIJ0j2jhgVwY7Jss
7k/3w8yznZ35a5KwVx5MtOYEVV8P8fc2VlfCsN8MbeB9jHY6zNa8leslCkgo5Q38sMywnvepE0+4
2VgmVHlDeAMAr4XlHNjlHBCc5otgpUKfX1/X1Qu3VkejnJ+nkwd3bL0Ehza+Rp9YuHi4UkV4Vzje
tWt6r84Q8frK/CbOQTsO9kPUEKlko91fuEG/rwsif8wI8EgKyWj2F+cf2c47/Hbs/c1+i0n6mmLi
oUGmruV38AzfVIr5L3OewjG4qvoWUsNRKVw14cDYx4le1GkwMl44HbQRp71Hp/vehAGcGr3rkoyM
63hDtJw91Czv8supqO81CISuv8oDFAr5TOERFPiqaDMOTWw+hkrt0wBNQRTSNFWZfK2b8J6Xeim/
uqr6JpOKj4YXh2yhjHfLi1/DtqgWiJoJXKBXItO3D95QFg1k7LaE/F0aRdyDfJhXZUctbtXDEWPj
Xk/dbZyYMMHyfsHmQKvmaPTmu2OfUtZ5xwYgyisuSb6jbqtS7n1jpvRGc21qwOS8GS3RXRGTd9fg
TmW6515KkT4nJsBKYtjw3SOtkxF8i1KOX/MaxUaI/oR8U5slcPptp+ZC8U7Vr4TBvxAiRqwKJFuF
W6rs7Qe08eQwdsSAxhGCnOGO8pwkLdnjDPHlvnHgV+cn7gn44BcmsNe9KBieivBZTSihs9j6NkYT
vQrWTB2lj7XKgCaWyQeTXFxa7x2timHbBz9Pr12C6/gVeLdx3axEM5/oitE9vl4eh8xpH07iAu3x
pdTuY1EWL/EA0mbELGcvzXYFDZxfv3KgernemzUThOG2JCGDgAtbc5s0KMTcMjzENrh5GV8Ogh+K
khwNlrYOSGvvUF7u2677sBrcC2Fvoz+aiLaGhHCihwRL9CKUscK4DKG5r+l1n00v+xYD2F2ZQxiv
BQ5wFoF3o/ctPP1j5stXYgBeA1ws00hT5/DtBQ0nAjPnykW23Z2eA7n3yPX52GoYSJM273o4Bk4I
zIErqrWIx+y+dsVS9fienPDNxI3D5XjhosVbqixzFyNEfsK2m03dvk8zOEVyrkH/DSRMOPNLz6oI
HiJABSsFZdkm9cs0ux2f4JGftCdIRD7VtvHWzC8+avls/AhANNlU70anFsZs7t26I4CxUMcYOD8E
vRp06vwKXbcjdr485H2yZjW+jMv4iS3lcbCRiGJyuou5MMsRk3mjPC46JTkUo+W/RGkO7RGXOTzW
FeQ9HAneI7JMgB9J8ZFGkc+ansAOt+oALkJ0srXapbVLIiYGHTJ5zGbRof8zPChFsxgkEY4+cB//
tdfEREfhuh1K0oADMTHJhxRY3tXdRPqgsp57Z7rRQetsYND2C+UWdwHm1V4xhFJ+hwsq9DBxk96s
Y7mdYekvNKHFa7qZr7W2jXWrPE1+64dn7E1gotT/MQKDqbjj0wv7jjY9SjnbrC7bZQ6wqrTrmF5z
gZD5+OTOwV6SQRa1PYEFtsECuS8ReWMSXrANTnjLbwxzvE0KXhahI2fZQNeEs3vRYQqBFVG/QqMa
l5nvvklCQ80+exqDeDf7UHfwn6Nway7GArIjgCR4exaXelLnlt6UbfOAU9COa7Xu6gQVU+hdCnNo
tqNF8xjGxdKNE56UwARk9jJaddnWqwKuPpycSzvEDeDPV610LS5vBoubNSN6k6F0TDbpgDsBujyk
uGvCINmZj/K724474VYvZHUuJGR8sPvqymCRURhQu2T8nnkNho9WbMaE1jHEKLX2QbMIA184D/1/
SDqv7cSVLYp+kcZQDq+IbMAEg41fNJxaOasklb7+Tp37evp0GwOq2mGtuTyYh/HKKVhkGCzfuUAZ
WqcJat6m1lYYmTB1N9c2RBM6SQEsBSWeWgYjnnLti3HGCmzqNgJesOhCYpyjZL4xgzelJ//VbLp3
ZcTMJcsYiRoB0WhtspmvhPcu0gncyqH6MDfiNhXEvZc56CuhXhHVrZHrfFAPQYpmRIQULttr2uzz
ZkIGzI+8UggIkLWB5DbQV40S554OxWnyuMe9udYcDfOIUG7hzOGoxATCje1+irAgHVufQ7NB8mXB
j9kGf1z7u9HVVkJTehBOmVxjuT7VU77nW7yA4L81mQatEbBx59ADk/3neCutaZSXpCG7uVYNYCLV
0lFZ/wcomH2Xi7vpvRMR8hu86N+RxYdP/Mz807px2FVBtaEgIC4OlLhkhMaWEQNqqOp+SGILNeRL
MxHjUk9krqRZc+uI3EWY0zw7msMs+peG8evUBA8g+T9hZL06sNdLb3yz5i+XgjuRgJTo09HOY+/g
wx8rRiplc6Gq3lUYWnwkuL+o5VZlV53bHE+gwQYkqTzFn2/CIuFj0VT4UXD2UH/CWCoUQCIWIdMg
AcxlYcwB24X940XaI4qzjVdZd7756UKzGt23q+pSu9lblVvJYojBatQaW+8s/1JRUixKB4ikS4Yw
5EqKVcmZFcX9G5zuMw0UXz+yOgi+edSj/dNYEZs3bCU9tymIT/JeCNw6Mn3EMcNrbgZQaW1tbPOx
g1CCv26sp+skJTLXSWpkt/QmmJH8H75pApNxvesWYmMCetWob7b4IYkIkTUWnO7TCTguuXyXZsHU
j/EuJ0A3ArfOuXbzcCY6YDPyGwmLM8AyuNBNDeQMybR9EQVY1gOdGA7Q/wzYicpFGNyC3vel43q+
Fql+lE5Ex9hZxUii/EnmqFih7ezmV0LQXaqSAgBN6cKWGvNXlGVrKB/Ftu0rsHEVHN2wJFq9gHDu
q4MJIhmWAOSS6uIlqssdkhaEQTTFVobPpMqCFYlX+CsVDo4WUP62hdXfUWgDjgneAur4da61jFWL
+MVK8U0iYCNqvqioCcts543NnpylOfqZiaFBscdFs5Qjsh4lrAb+c/E3asTeMLIdOwaJSqT+gPuo
fS3vWg5n52p4nrIKcmy+6MbRn/7CF916g7YWtgJPwssP7FDoFVNd+hPg/iUso39abFHaKDoyTzT+
WNvNd3vwYaiSaoygdeXp+rikVGp9wzHSnbKyEIADLyWlqpx/wYWFT4+b3uyQpvPGFUjNfGPDbhYE
ZV79dVa7J3lA2aBbfwaxbvqZgXKX8FX61dmhHw4b2TjWFhILEdAmCd/Vyho8hEJWg9OLUqBK4Kt4
gep7Ct2hlqin0rGeKsqxlVUUNyWNPqtm4NBjBLgYh+QmW+1tUlk924DzfKFQ1jkf6mDMENdGrlyB
c1/Xor3ebp24YRmbTCXz0AFc/zUdkvJWdsbFRqYNZRCScYjydhg8Ywe5H0tYQ3yMUp7VyuBoGLvf
Fuq/LCJnWXfAWVkUvRKooy8rvDl+whRtYSfsWsYsoO+JAB0CyDw4Ts19r+LKM7PxqQKJ921JHCkB
blwoc/ehwWiJwGguKL6R4GdiC+uw2U7z/tIGHZzkCtF/peqALTNfG1HeghG0Bct5dGnyhsEl23QJ
ukLGjyvUcuWL7rBNNYEtLrKx/hKhsDddr1wZQySkntK/TjDBNSs5EMtMqxf8m5Wn+1IOj4ihJiYI
ZhGqwxdzQMS20BjeblA/A9w25y1tjhQNwsiSJawzRxKsdPzVu9osAaEqul8RYMC9vSxJD6Tg10Es
xSHPPQcTgcyZn6VwJVXLUhd5e4+8TzeqgrmIKED70yjlW2ERvKviq8l51Py+m1hRTTpTZ4UH0wTa
ZUbqWfbpNcgsWGmVuay1dVPH8I5hei9GJVN84Dsu3DLc/QmQDdAfq9g2sn0DxAGv5bgMTAUB3mgc
GbFunZTTJbXatyLXvHkZwnpFK/9JYcZ+r3uJrzQKZvyCdGoLHi56F9hmqEw1r7dXdaSgX1tXsQVY
bSZSy9jFa5NxPIv6ZXDtyEee7nK4e9g3oQgtYBRs6Wkx+IYcSYEjf+E98iwohEt2UiH/JG4Xrtp4
fj0iw0ND0pNwUH7kGETAQOhyhciMQUJ/z9j1LOs8o/LMw5UTJSZ8TvonjZ7J0o0XonNgfiHU8tel
YZIGP5jKwnLsj2Zkncff1QkKXngRohJuS6gtvDMEIPZ+RgKk6VRE75G0s2V/6SeeNBcqziWFkS4S
FTIUU+1vmHNZKom2j9Y0DbLCJyACE2IIWMsFL9QGxlkPt33jfORj9U+teTzyAnJjpXfQKlNY4SAU
JnY6xCbZz6wo/FxaYPFRWvQfsL/yFwIUiKCwylNSkVVd9sxks9mAUs05zFn0RVlWkoQ6x4PwIVbB
D+u+DVlD98CEmQ3bpV2GIjqjKXr7byjRobxEv1YAdZqJ/I2yhQJ7G4WBk7cA7uDc3TwhoGEiVirP
RpMYGX5krJE9z3m4tit9P3XJRW/KP2c6sKTYctSavmWB7MUtHK6IR33pRdMsGHJ5VcpOYkB2XDjd
Vu/ahwF7yjfIn1liRoi89A8xhELbodDqqs62bCOGFNGkLSAefKnuoZ9jDqv3zksibiXvrqXdj9S0
CIo54pwa9mYTtZ+tcEM4cCGZnctaYQijYm/j2I75klkE8dmZzc8jP2FEoa3zyGvBu9BzGlTtB+/B
twtWyx9V9Tf1WOoB0F54FPGcacMGGAmYY8HSuinR/HB8TS2Ni1bZvqnwt9jUcxUknFWiLJ4wGjY9
qMNlXjQ4DKbgE+TuEpzR1S2zT6M2n0Z66SYTuQ5haUPY/KJ5vWsZ+Q2lHt9b9K5IehcMOf/ivPtw
qAkXqZHQwtS3SNivuQqQS1e/BwKWrPknx1Hxg+16WxTZGjXBuND1MIdSPbwYnfVjhjqVkvo2kYSI
8HkVl5TySRFsyxpEcmmri8RSTKZC5sYr25trJO9qA2Pyv/9P5sV3Y2ofKuf7wnHddaEanGiCpVIi
wu04UMTo8DNpfsytm9BwlUrGNJa0xRWSXBTk5o5xJ4GPHbHHUYpvo09QKyd8HeZ9V0soLGjFg8sw
BV0rUgFApyEXqzOsC9at1Ise4QcVqcb1o447ggA7cgi0GSnDF57aEPBUOD1jiStj7K0VeVd1gMck
NHsOz+FCGkKArkms66m+ITb4RrbwWVnG64AzrmpFSzM/zIZ8JDx0e8C6q3Jjlfo8YJUvefujFoTO
lUgwFySa/sA+W8jQvU2DdvPK0CErhX5XIUkHanrtjwLzld5nSxWdPTr8lRvoP6TtfJKWNiwarGaL
iBCsRSZiXEEM1woZzakd4V4ngGIpce7ZjA5HvUJVXVcMB4xDw4QlbHHVNVz9i553tx6aXZWH6NU2
KtPJCew3Y/51Nf+5pajfAfZJXYq3qqu2kVps3NrxYFKqTIWFtSmxlDGEn5ZUQTE1t/kP8Vhrcdd7
Q8d7rWMpqvJ71Jr3vGss32Nc6ldQZhQG+wvCL8NFM5TPxk2ejvyauuEDowzeLZ4kkimhlkQMr5lA
D+RNlsTawZrS9iMLdL7dsIBZonF7AWvAE0Zf1fCUR96/rMy/anZ4cNYZI5fcUBEfhjTwCI4zhLrJ
fF3jCO71Lbt/Y0lVNfpaCuo8FNtgqGlOOzj+VlNcsmL8ADKGaI+jgNSv10rzup1jdPqyLOTeSr39
ZLS0aUSPLWjynx0YHTegxzYSQuQNamXJchQlYPXKCvxIPhTpjc4h7Sw8U1zvPtw3v09N0p6NtPPT
+EBMoFzbIvqVXvwQLS+W3HYHTb4yBy9hX7NKEIwmCzGE0C+KAN4TZC5jZMGJU5bNBv49lt3RxAEG
BJghDLNGBhdsN5nldt2XAtkic9CPaIEB4WWiBM20YiELgaSNoVFl65XfNWkMME79NEv77pSCTKam
XfGIzKErKX32mFNzuITiNh0VXnpUA8NcofwGnJqOJ5QjQEoC7Q0YNaVeGVzguFj+FIiTHFMLCxj7
k/bdVsPrmDJn0WtsXbznPAHaooQvh+4EEuvQQ5pzqaHoFjaq1URrSNCmVJQt9oOQyuikOiGsToIp
13yhliOSTh/H27sNmWARF8TSB6lSYx4jBcziDm4d87USJBrXsihXfRK9Z1W+RHz/lXkNQyUOLNjJ
ybPT0q/QkBqphMq9s9iHVEbX+YHrGLz2gRouSlZiLJ4gYS9jCycAVYi+EmDgqKsxVBjGg3FF7Zqg
ZzAAkEJiVn6KarFy1B6QC0p3rL9Up1Z8KyrzW0Kk8K26hyXUi4H5jsKhNBGPbTcIBAg12na29WeQ
OUPvlkW+ntMrkqzi67ostslIplrVUzq3iEHgwJfQMelkCg0AfQkedd2H9UNtVCyQLe99ENTTi638
xjWYDL2gLu2YAsDKXRruYC+RK507r/uO2azVLLWijPmhBNXCXAGNTCVs4r1U+Y7XksRHwIMRRuKV
mYFSC6Wyyjw6SUur9nqe68u0fsaxOKbDYMJdy12qcjSezHaWzFkh29nlb6B8Nek5Xtc9SQolAq2D
lhj3zCG5NQwgMxUmKZB2TPq0S5SvcUScmS69Kfid4HrXyoQTOX3v6hodaTwy6fZorQykqPkQkReb
6bSXUDt0soEXDuF3sxANglaNHifUPgm9mcPCOD7xbOLOTt8SxTsHynAfBvuRduq8YwM0yWzGjwmH
pHFPRhzlmzQ28j3nyig735vhs7roVkhQqAjR9QazQDlAL6t/qE10NyyPYVhj/MOO/K0FasZ3CWB/
OQVIGzjxUWICyLQt4OO1d0CkE3Cl9e8mpS6lg3lBhQUef/56Ww1LqBYLUz2HvNtRACixZVSSdM6u
QlWrW8wITc/GOJlhH24FVCI2WYGEVYafk6Vo1a7yaF+MFOIk2mTMEC17ARmpiDUSeJsK9DIeBV0h
Kl543qrHz1XJpztWhP1UjskelGlsoqsbXHbxEu8+xEm7W+hOfuJo/gctGdd/8CkLCvRWZ9Y6CcgN
AEOrbk6mjJCfhO3XVPX0Frl4S+voL52G7ZgWT8/JLVAW/UzGYboy4jroYVMfUnGRYnhWdQ6BrJHO
HkjbNg5DZLw4Nfe29+Xkk+9GZv+SDM4BfdFnSroXbUvKG2V3ysZCz7BwvXgfO7N22CHLXEMDiHkl
X5VmT8QG1g2jO4jcuUXZS8Gh3ai8WwW6H5+qHIoixZTEMItyOGZkJ5+Ng7hcFmnLctPjvgU6YAbD
WzpFfx5AMBqXlrK64qFrUM4vrNz9Tkz2Hu2gvnMjDivIZPkKTuk5r5DlTZO5nZTkC0iBBf48/zcZ
TLZRtTHQQfDLyC5MfLhNCmSb5uTI6Ee0tMJlz0/pLe/i4AlamGnIjUlosahDBHgDcFi041XgHaoi
ZhNBJ8y0QpeMx/Wrl7LOGGdENxEdi6j9sRXUvcIjucxmyFOmB6LLF3Ya4ho5KqosVoJd7irK+uM4
2Y+wxmcY0L17LbL1KXSQUFsmeX0G3yyLwrZuycQTKY4y3e6YAQJp03T3M9DT91r0MYFSzSOJ1C0K
OSKpY9dYUGk8Uwvnb8kdQu3FTcz95jDCzoZ8QFdOP5lW9d6aolcBqXDP3bgp8F0vRI4PjZkVkmMm
7Goe+1kxjzuJFTSaGGxz8uJmbbMN3JSmzqjCVehOPAh19ovL91MsgWUxOtRDltiTcSC0hxTIVIAG
yHowU6u2Z0oH3O1PA4pcjyGD5RqdzsVx7JmS1zcH+tRFJyR+uWC8oqP6Lg04zqwg1qhpf6LC2EWu
dTS9dWCAQdeVOakknjeMZAtB4WuAO0KwvYNB4Lms++QzbMi4AGtcr0dhwntMwleb6BjdDJQTqUwr
TG3tqppnXvpIEpatlfHSNatdHHvyWmtw3bpq2pdmtbY13O2qA0YY+BWHiL6udZORYHopg8K5JDsp
02xdqtbBmuTVsbV8Q7+akcFnWfq3xYG/Rl02koJV8eZJOmmY8Nz7NsnPout+Y6/g6bEGeGcZiEz8
l6SK9S7pSOMByaEBFt+u91Efdps+KE9jQFqQSlg5WDA4B4HFfHJ0gmlvtuG3W4zDMneU5+DW0MsU
NHtWWxN7mXyisFNr24AWqiByGxP2NBhAifMaSOahDQbjwPqzgxVbFO6Bk3HRW0O3oXXAOEb+rMOH
tcwGHQwDySOgRQvdvqOuWnpNG18r9HL+0CF5u+UedP6hYrXYjMM69EK2lwRQMDA/9qRqME2ItGoV
ZgrjFAvYPi4S0MCJIC5UgjfDRrgtRqKrYlLEfCEc5aUc9Usa98PCE9nIDq9IeWvbYeV1xKsAORjY
1Of4CPRjXA3quR+ExdmZTrzH4k6bP3EGHAxLkIRacppPFaJHr+Yz5Aljh0VWoquvdTZbS1TOXxmB
Svi3lnZgxgStEYcWGg9YgrvMbOBqwnfaANJFg8h15uZMgVEK7tIyeRQ64fChoC0ynYbI3cwZlqT+
fFa2Oxy44CEYzAIRIdH8ZrVzxI/waesWtHG18p2+sZepV38WhG/xDFLooHTegBrZNdFE5IhLWk2Y
kMBh6WhysHvEKsQQx9iMEwFYPaxH9qoAYl1TzrBruAg6wZlGiPGHwB1/pJ3ZeFNLHcBALAx9vav7
TQTMgR6h/ZeyMZtE2W4gnaZsfvO75rU9E3oCzbyO3Bg9h+sYeXwImBA5WWczq9FgcymAMkbqdHPc
MvFR+jxAgHNMqtWpD4oz5x7IGo0b0mUhaA8Vw7R6T876rWr5KIyp/ofGPffR6m0HdfjqCgmvA/a7
9BCDhKX8g53GsoVWe6kp86LXUautamSPXLCnbG3tR68Zuds14vSmfqTUv0sjc7aKmEi3Ht2DHvN1
BCA786z5jVrGb+vcbbZN47iLOhfJSrEylyEq11nvPAqXE1cJlHuponvtIYgshiVqgfYwpk0GfoKA
jqDbt90IUbEMklvuaERvKa915v25Mpe73ptiBBTNR5wNP4Gt+FYcZPtK3fYEqrFD3WRIRHlpwx5w
8AWt9r7SaZtGTSt23WBvclzpCxX1LcRLlsB1Xe+SkjizUeHmdJRMB/9eXPoxDn2qQagTJSQOLW2f
jtvaS9AZyVJyjnRZdaTs+rUeBCahdzednVs1753Nbsfirge86J2kzWHgmQAz2Usdky740m2Xg2JQ
tuQ1iWUxktnSeb+pm/+LLcJdm3q6EZ23zqzxXeQjK3CeKisrWUlz3CwHNf0N2X8p8fQXtPG0I93T
WvZmzwbQPJeqbb6k6BCHkfWn6CxGrdn0HdGnuiWDFiDhZ0KZuIdSrcHmyspaus380AY8tBGmeZf/
lI4FrHjqroVqTvGhN/KfoCYgo9HIG7Qb96VhBBEU2lfeADMBEoSf4B0lF5zsTRDWEE8a3qJ5WynC
dMvzPC8zo33QsEQnphTgZm2wG46hZyRDes2EsY0hkNBs2qdc5eLRiy7YeOq6r0l0dyJUK66mfVEa
sXyfJGOJ7ahLlq+S3T6BL8+GE7CmF2VtS2hdkDnFEtqkCnR/2TXeB6lIy66cZaIJA80WDcwkl6Su
blE80wGEEOwEW8vDZIBeMqPmrS4tFy8YNGF9THABVIO5tYKrQFQXNuNyFDBuQzxFR518mdEdZwzi
CXopEh775pSkNTXDB9gjLjzd+82adMs1vZ2CCYEe6eEI9m+i0P6pVIlukLz2BsvfkExvOB33Gs8y
zz1dfZyK49ATR8rBdFQTHP4FomgD5A9YWAb+VfywoorCNR1X7PLZ8Z8Q0v7KBP0c+uNyUXlY2/PE
KP1sNikynqlZneChHRexwLCdGDp41IdqDeXOKbt9YqUli9pcrjsaxKTR/vB+pCup1xe7ItBY0wN4
/2R14i3b58BW1pNCaGceGM4ySFKKrMk5GDbhP9KDCCDojr06qFEVFe06IyFvEU9gkQHcMHJClRRJ
QSZnxKlsjDeTRWUS/th68lmpMmRoisEyDNpdEDKI6kVQ7OOULnEUhDP3cX21kmJL3vCf4RX5t5lP
BIwL9dfCP+FkxbPljr5k1JJUzkNx8BTMm6O66trwzB6h3MZ0HXx1HRrQtqoeXWzsTFIe9Zyvr1Ts
ca0SJtxgSPuqlewyFjTsdoVtriTvYV2PlrFiYsdOfzp3GXkmavgi6vobqdpSz1xrzxqC+01Gf/Fo
7WLNaU6zvCwwPoN0wp2AcntBhtUXyJn3wtFwQjM1XqScppvWTueYE/Me2pJmo2Ky0048v3HlqjtO
5Herr5S1l4g3LSXWBYxmugt4AqFUzaQ9E5oO47VGNgxeJuwSjEQcpycfw0t1ZofZklme+NIC+ll2
va43blRBKkIetVBZlY5njuTsXAhlH7RtvbKHSPoVe9qdXzZGf3IBrGa2Df/XVeXLFM/uVj39ah0C
YCMz+I0D45/Q68d8kiUlPGZVW2vA9JGpZN9IAARQaPid7jzQXqc1cSvDJBdhDn8BKcIgXH5TLzu6
AyNsqdZfTskGKFYJ/nZpFqTeTBtMMIAXe/EkPhj3O5gDkkHMTWNZG0YSPwWuvpJoljZyhc8KY8EY
FesoQwU/ItLaszEmav0XYqV5p8sWT6DaQeoP6llzCtb3DW9Exsp44rgKjfjU9sTaKkFzqAkXZs9F
2gHSADNKAJGTrZbjtffbIj9lVe1uGrs4GtZwN1Uss6HHl5wsFaBz3oKwKObozd3kEsDnLw10OuGV
7L+ntF6LoTd9tURtR715EFVxgMlGnoGxxQWkgUOB+JEPDD0r1HkHYdWHWnJkR42zdm3A1QOEcD9W
6oPbIQ4jHwJtryDlN2IMm8qaRDoGuBaRfpEyxnsio9d1Uet7N562HYEV/gjUBcEtJ21IiIymsl2v
LTqIppeLQmmugGzhfjLewWGtcyQ7FxFiolScozmoO7RbcJ6cY2sEO24X+dKOVEE1kiXoaz7I6LVu
Vy7NtUP5JpGbJGX024ttIy5Zkh5h6R4ARLmLMXUvkOfZczAZIQNa1Ow2Alw3iyp8G9ONpARAgSL4
V8ilXkBJ/kIIqu068yepuga5aMrqSoYoTljkDOKuJ/nZ00eCP9VdYOdr20nPWaW9G2Zwk274JlGR
cuHuqmi6AE1+izrv3pvuwZbhrlS5G4roLTP/eVJsiQS8mrG8j1r0MLLgjuf3Nir4C8b3sHZPWTze
s8IGGXtj3AC4Pj0HmnsioPUkU+NlaoF/I45RiN2KHfqJxt5GIsXrzZWi80KHVlsa+VcTXJuqPeCV
xx1WvSqht42C9EOxCZtjgieBo0hiye3hle5/32fM1ap74KTfOpHWXBvsOxTDYNPC8xfXtKwYYTDM
imtpbK2EbabXc2dGZcZ3P4KSnehvxhhuuobJcyb9PtoGTsbvSr2rI39kALSj8/9olOQymuI2cS3N
BwILSSDMjtGvq+w7yYJP7pR/5NNG/mCKhx2HrwhEWDo4BcIh2KRMsNOQh9XgCanVaT9W8thK5Vql
5UtBVkotdxbpRK7Z+gKF3OgdqeLs5nuwXpTQ+FBI4zHrcNVX0Qp2CTo1rNcjeRsuIr+4Pegcx1HJ
RJbE3aMbKgc6ttTUzmSAfiZetreb6J1kxAeYmUM/CoZ+4z/H0b8bWzu2RHNZsXGjtG6ml8oYt6HK
3wxLcsIC3yrNP2tWairWYXQTJtPj++AqV6WUe343c2kT+1EpxbFNO+DOy0z96GP1XLf4WTTTfgZp
9B5V3VcKgdscrghmvnL6vTRBdVyl1+k5TcVfUVavxL+AS/czoq8N3hQewRUYjrXV0W8Q2FF64UOG
yBGS/hpX3j6v4ovjqpsJfG49K2fCtdPBuguq9lpq8SYOdnUn8L04B7vr15Ynt4R5Qk3GfBSinCPV
OWgvDkUUCSKUmHD00mkfMcks8mYTz2vpL7X0TtyEK6J56gwDQ6VHX5JhwCLS7JVqCUZv2jsrflgu
HZP06WYZ7irNICzI/pZo+rmtlbtiM3Zj88Gfv7uWfHdpwhQ+xnHs7548e7I+ldJ4Bx1+mx9AtGqv
WFhXtp6us6C/6o58L9LiPNr//3MPsVSwF11+GPX6ab0KM7x4RXEuZHLtk+HRpvGpT8sdeJIb3Yg/
6AhwXOfQaO0NPd41gmaQdcFFsq4gUkaRbKAQ/hYqaLVUfVdJErPFUQ3Vs1ogkM/mNY19yMb4KiNe
vOxP6LhOMZssQ7TrvlFuwoiuUeMRGOY+52PE7W2WGdpifvWjgF0e3+MhIiNz9tmOS40gdWfp2h9D
RUxJ+hisfB+2azz27djd239YTMdO+iGPBnUwGR6yPLdaf0Rb77Znq7jTxByHGPgDU6cUSyqSHUYO
zXqM5UEFFdClyXkUyRXq6f4/UV8SP8pQO0eaONXCfTbMzNyq3WkmzxQrSOJAXrNp7WjG0hXyOh9z
8//KbuuNDdDd6Pt7jTQkG6wj7pFr3eZnFjdXW42vNoqxsA8fVfMxxMNJszkZu/idDfJZ9M4py+JH
4plHs/4FAHWKwKhDrDwXM5mRXww83tVQzLtWsv9VTvPr8eb3s2dOSVVWDDd8m3ujZ800ZOehvGVB
dDCSr0g2+056J/CYJFWFJ/B9hAhQC/MbJDYw0uo0TckxsI13axSnLlJu8wcw//uQ7Y9Kv7GN8IqS
6AUd2n0wxncy1w4jFx2EvA9Dho/RRmvMrfcZ2/bTmuM3+EZpvUto4I+ssjNN87XLzVdThleAilha
cqrA/krzT/OB6ogvH7kJi4Q5tROMF3Jxr6rLzxL2af6zzAy2dfMFJg7tcvyQ8fSeldNl/qUmMz7T
vrV6vTHkdGHl+JYIcUOh+/zv0lGdp64PlLAshqMH0tBb7DjPOo6uVrOyDHEmuf27aMa9owe3ZtA3
kduvNCbXTP+kN6xUpf6MJoE2+ddIeuIWMyr36G1+CTmBAm536LXgOT9RvFcnTWjvfT+8ZWKT9MlJ
1yR8rEtr9LehMb+duDhTSd3YDVxJpdqKAEoE+qn/vjZqf58/5NAadzO1dGKC68Kf9KruhqbnY5r6
a6Ko70hqniV+9NHJz3VmPpFrbMbEWvPN5IJIITgEBA3m55wHdL4nBzPfzP6ElCeySoZL0PVvoouv
VvjXcySbRvgwFWvvqtiL+GssPv+7XkmJexNqdxqa/KiVJgbacDPW6bdppJ8N1LTmEqyDJLg3+T8Z
EP3Nb2iOyiUK2lM88NMtcWd5eJrFfSy22koizy6OjtvfIKB9CB45xbQPjXwVXn9XmvFKu1uyaIvG
/8qQ+WX99zF6qEFbLEkGyjKUtfx8/sALHv+9TlvfK/0bhvlfcoyuDBCo8z7n38Luig9O4Itp7z03
JPyYsywM34A9fuiR+p7zpWhGG7W3uANZwzAyveCd9r0lsfZ309FfG86tel4wptK7wRJ9yaM1Avet
2/A3HGosg8A4q1hDg6d9vZthdJ8vL12fu6yV0RTfXdX+aPnMWQnPNh0Vy6PwYeTWWnCChoZybcdi
TUisX+IItZAS5+2GGMKj49lrQ1GPtSlWuIK3BFhsEmpSh449sQQRk8obwopd7pQvrD8OljatPSXz
4yinqkwv883eeDmMvfYnEpVfxs5msMOHRljnQtHMV2LisWTnR8OZnSxdeR6KjyHRfkWmUCfpHIvV
22gW31YzPnLD+WuH/jXPXkfFuwLJhWNH6IPZvyU6p23qHirDJehaWxDM1GvhFbs8QGMD56izders
Q8hyizMYQtewj1FW5oJ6mdQoCnsPuI66dEZGXmLauoiL0LFsgs489Dl/AakT8F9Ac7q/lMgr40By
Nph+4YnDlBVnI5xHX/bBSbRjWHYkP+0aR2zQZ7+qLPLGbB2duSRiUh2KbRaIA2afw+j0q45Bdae+
xCq84Yg01OEX6jVGwf6aWe889fFrHa9N6uEWbQrBBweTJIAu7BFCD6tGrTeqLncRYhmVsaSEV5DL
RxjGh6HMfSZ1p1n+F5BYU3fBmxawQNaJ5ppBfdmyqf/YoVJeWsshpIRB66mq5b6O1f2I3qJC4Umy
8Hp+n+eKElmi6oUHdO37EtcMcEOOA7m3ehKcqTlc6zvx2qst4qtIJNyfWfKKH93iTGMR3levWZGe
XUSI+MNY5kyoOiNeScgqAZ2Eb9oIifqfkG+RnnAiif5edv3NUJBFJu2y8tpZ0Kwz9UjIOue44cel
H7mE2gcq9doowB1HeeyjAlQkCrFX5xmHDurp6qVmtDXa3h9ZHXuL2YRtaRvJAK3EkOR5v85hLlzD
JGQB7W50jrNe/Uta9zCrKzE5J95Rt5Dm2NGuG1M/Y0mJToNRQgBpKFrrLSiI+VXy32uRLxKoNgSa
sAkdl31/gWfgd864ZRPsax1fL15MiE8k1e+FSwQwg4Mcje6MRiCzaTuGw5p/1bfXaa+vjcDexTJm
hO3uDaXYRtp07BneBq27wyQ1Sr+V+kp3zHUnsQSlTGaCqF02erZsX6ukX7mxXALeW5qsaIJgfnAV
vxrdPWSNhgQVDDr9rvwfc+e17SqSrOtXOS/AGXhzKxAy0685l71hLFd4hBMCnn5/Oat3lYQ4Ylft
m9M92tXq7lAmkZGREX/8fy4/MSC2H0/5TquiTYPWhmIM21OU7dDdWuuDfwS9B8J0naL/Sdbi0RrS
x8SvVeZykMYhJT3Jv6DdXBscoI4lBS039y8NiCtIAfwUqKvDcP7wwdYfxA7w70S+LL5CHuoU/2uv
HdAfboIPttV/ktJmY0H17jjB+rDuZWcfj2jPMFpCQTT+0J2iraQVG179X2FD4KkWveSp/jUJPiRA
mbqDvreO6uf+KbD6Z5D9XwMK5ryySqb0j7ZvyXcGR388DA9107+BJbu3w/y5A11QItCdlp+zKtsl
SbMRXpDJ0gPxJmFE6OfJpFRjqOBy9OEFgDxNap48ojNqitGRwRP+7ZBypgdnLy48JOL24RCsw97a
1SkF+5Pkn4J6A4UK81of7BQuSF65D6HCzXdSn+QGainYT5Oq/xnI6C1mw17hVx8aV4eBynZyXuiG
VzPagnTFvdOlECmjbF8+VcHplYbJs5JKhED5wShPgFSFGg1oVqKTxsSOSE2rkALH6DNt/HAyDF/8
MTc61BX2zkKGSWH8Bd5p2hmhD0uBN0CY2jY8FPjPca5sgprPWJz8Di1DM9mWuvTAi2SV3J+CdT6E
VDmix94cN+Co13XZ+8HgIM9MNO2kNXNSYkqI6eF1Bo2LlA+e+Msjmy1ZwYaj+UgvvSMYCMi5OfwQ
mIoBICNzwRtxEfZx+jJ0aGM3+n1/MHyYSO4k6n3RCxWB/aA/hR1gwQMQ/sZ+hLRjmyjlU5xoT6pd
b+TA2STRa0kHF6lz+EaZoFu3FKyQNj4FT+PAa9AoNwO8YOZYfS218KXk2ovrXRoZ9wA8qaANvIPt
XQFnWM0fNeWDyq6a1glKNEJrzMxlV3tMTnkdwFBN8INKNdLT3VrLzXuTxvgph4E1hWpBSneQgtNn
jO4TtgAmjWIctubJgN66/VQmfDgSvBiIvHjN8WLxEsd6paX/OR5TyFVBivwQTmVXzr4CEK0aO7vP
H4Yo3ujAUZLB/J0gOyTTnOvVtVyUW6XX/PfXod6+hjxl0kz7UpVoTsewoypfgyDa6VD9lwZ1PPV+
wFUKHok2E85G9z03pIcG7RXgbQ+ZWWyrnZxqz4bKBDIiNppEhDl2Pv/DfHtCtaQh7FhBLtBMOwsh
rbyyd2Kb2j+Sx0xaS/C+0mhzmDV833JsQefhBTTlqC16x4RMQfXEjxwkAMSJs6HisMJXvh35a1oa
bXpGKilQ+0GtMhJFEsC/JnGwVgWTw+FrpqFqhEhEL4Uvqq49NbKOGlT3EkvH+4qZQypkLrGVDoLu
x7rOHfdRGkFiRIPXR4ctKJnVUYzkHWVKCaUvAjPcx9so3vKGZE+qu/dYje6J4cibnOpe0Rs+pXl4
b8DQlu+7MSTwhaL4djKje7gzN3oXQ0MLvXt42to2CKX46OudfJe16DwV2T5Vu48lbbh0LHaWetwh
WrtnSJ/rWr2LAh3EsLMJFMA2ClTCVe8PhfGY0RoHq3jfxJ0fNeOvtq757+VUZOLPwpOhmBUzNmiK
Zw+nUnoxHXItHSAtyJWmju7HDqeD84je9RbEGBxN5Z3afFGR1jh1DbJfcNNEPyzedTAPZHLgJfZd
URY++OkNlSRPfOjKAroR59vBKPbZy0hOkmZvYanQVNSfZAlW5yMPqdrelIfusbCyPVwDsN/ImwAd
thCJSbgB7pDAQOanfAqyh/pweI7jYodQ9T4PoeVLefRAMNXHzq7Wsx142ftcilFmwxIgm5G5zgxo
haBV7sGkqrAeDwUtU1Jue7xvh8NuGBn8blBWYuP0X4gbaBsQRgeoT4CqIEJmPKPN1oHlDz5qqgRu
v9Qa/w6lkGitjSUN4pyXQACm/p8ThPxv+OYEWftf2jj/fyjYqLclbF6Pv75fKN68//f/Q54O/Ydu
Go7DtLRtWLoKRfp/yNMVQQwC4EtQuQHX0f4WsFFh/2CEA844VTF5jgjVm/8wyTn/V7f5mwPLnKpA
Nmep/4QYRLlkTqfJDnLPliHNRwhClpFPuqQFCRlDhKX/YK6YwlorXubFe+cRYJ6ruPWqes02h7Xl
nbGm/EdC51wyR70ir5vYhBDlnIpEM/Mx0Btsth6FxWBVbcIH2LnWzCq6iQ/gaU/mB9XjOn6D4QrW
buDrf/rohRLT+W9QpnQo03WLfTmjQ+G1g2CUyW9IP+W5F24LP99oD+0aTcpduAER+3jwQ9+5v710
aP7+z5lY0H9vN/pDmo1AuDMlfEXywOwyG7PRLtv1jP8mT6BnVuMfoQtjhZu4C/bmP+9f9jT5cpmQ
e2gwEJfmqrgP9u29vu63w/OzuYLc6YFu0vbl122Dl4S2V+vTJryEVphHThaxPn3T7ppNukFL0Fe3
zfa2GYVDc72PMOfAwGvSY3AmcmSIgkS5XmGnWWdQ76/jfUsHHcwG8sHRSvKCpY2cNahDxAgpjymb
gqnnwl8YCpQyZIVWya6BS7dxi6duS9fQQ/gJuNRmYX2c7+v1wetEcEBAQWhUXZgzlMJpS9HZPu61
pwJPgSH3W7pnwGqtvTBTpL46m2I9/KD88+O2aXH4/paz+s8XNGhsGYbFjKU+ORhcwylIKqgftcx+
4K14l/Snb7dNzDiliDVieapqGNpkcSH0RH1Q5RwCpTYEPGKXlIyoaVK54CZLhsQunx3ycYyz7Biw
lqOZPZIwfED+9M1sqv3t9cxsGevR4XCGfV3jsF2aydMRQvoGM4HzKiXQXla5d9uCIs7p5KtcmJiw
N1HMavQ2hiof+OVjSayCAsK19vryyZoJzhCXGpblaCok2NMLwYRrDWQ6lk6u7FKddyMPtd+dtla3
0Z/85f/PIDzj5DqHl8KESiUfdvbLfRtJC+ncZnCPZNGTc6hcxicj+7kIXhW7WmflQvAVbjXdwzNz
01gIWUSRS0fModPkHdBjylo/zRvQqgzCVe3j7U825xSwbMkIJuoG+PmJkycpkvYFXVfmhGMvNT/0
42JMWjIxce8APhGUh1hQsou3pHGRLwMOQtdqPfiyl3qwjRxhr5cW7s65U3W+sslnG4raQoUekAqE
fPDfMHSX5G4LkOb2Bs5cJXjHf2+gIk+urqbuqeM1rC5UtF0zyEi6HBjO/2nWnRtU/T6hydYtBAzB
0HvtI5ZpyRrU7yoKA5cuSS9XPkgVyr8n134Z1qdN4ksuEtHe+EldyavQO/6LVaokc6aqWKqh2BOD
BYAzNU44bkz/31u8SiAA+KOoNZ/pl4dTFfME41nfLIXguaOnybLm2IRhjRh8uc6TMYB3SUQIPiRe
Y5a+o947oe43LRQZByBJ6t3tr6nMxZVzi2Lnz2JxAzwLBR4yEZH09W/Npt2efPK8l9hfynrmPuK5
qcmeOm12ohqDqTABDaodUM9psb7w5WZjsiYjQa0rJOvOe5p7tiIgnKA1Skif9E3zWPjpRl+NrrSv
N0vZztyBOzekXm6dVKsRQtO2CWVM5Z66rwOlkC61ltYzk5tCHfb3eiY+gcg7kjA21xj6Rj7v/m13
Fz+0K/mL7svb5k5eCJDqvD1LFapSyHfakziSJ05voT9ortQX6vEMWH+rfeWJSqEPxv4jRCLmDvT9
Dg5/bQ8u3dhrbu1K3pK3zO/uXz/DmcQZs1CMtqv4jCrqtMHxoS/hq1LWC+4/d/loCgyRJI+WbU71
c0eSfqcWibhyTJK1mRlo4jgVAw5pYdbu2OeVH1Pe2KJbr2+MxGJEv4b0FISCvjnWagC8R0X8Qcyc
weHQvMV9or3ARjb8Xvihs18FKkrEUyEzZ27h0tmaAZqxtCQyDPtgM+4qV3K71dHrP9Go85g6dhfs
Ceed3soaZOlwo5uaqkyTAIBXR1TE2X7zpd2JBoQLy5/Iq3/VG+t5KdyKd/stc9MkQC/UMkeej6+9
sffIF7WoaWxsjxKwz5I926f/j5vlr9Jz9lAtBcFZL9BgB2UemAvGFL54FjLSGEnOpGWxIgiiZlB4
sPp6kJTvLHd04Tdx203+6jwvPblnI6IGYz01CErKotJwbrcIlJPFuArPQLN5lYDltnW8kF0ps1eK
Rh1Bs6GSMeWJ44zjYFjv6ZW6Oa6ZCn8rf6XrkLL6Sjw3ASRtcq96xov8aLPgQ7N3y5npaYCkhA9D
Lrd2shOvzu4OKLXwIUY6t0Pk37Y2u07dkE3Dlk22cpLYMc4nKQUzOxA/1r+HvPyFENeXLjKedQWy
6YpBMq8oyiX97Vm/PbMqftWZ52jQOgH+5Vi23vBHCZPwQ/80uMEGNOi+hTbC1SHA2lj78pFKgr/4
Hl0yP4nVJ8S3JQhCuYI8e3N8hF0CDYuX9inymRN76T858HgApnD1zSdAsQsxYi5C64qM9q3G01Cb
hog0r6VSStjxyIJpkFGiFOn509fbn3XuiJwZmQaGblRSWM8JDGkav9ogiFZlL48Ld+ysERXX4Qwy
9TA9h13fGunJZhtPDKtC++NB++jdXocyu1tnNsRvOPMUqorWCKW6iHDFjnJ/sDluIq/dag/w3Dz1
62wd7ZdecnPlNJ3kweEtZ6jK1ZPeqtUOUNR7PSbYwEe3gXsVgspya2xCwmn4pG4Ld/xqNwsbOr9a
kzIqPOamqJdcrvbA0I+kqeyovGca17d+hMh4rRJfHAgajYz3u0zGL52H2e9oUsFD+1LXCHeXVqmn
OodAYrmtYa8tGBkCK1hY2dxVQYXkLxOTF39fhhB+K5joynIVW8g5D9/kigUZvIT0fLfgNUsrmkQ1
CwHWqIDbfsXof30vvmH6Lf3ouGysr+ytyq0Xi1xzgZTLSKG8LWL39A2iSfYo53Al0J7RaUxx5au0
7qs7pw/dXAc5uXRNzJ6MM4OTkwGqOxhjUcOrvWDTfFC27Z3yQfC6kLcDKHCHH8EjtHULO7tkdeIr
TEG1qd5xHkVBZbw3ac5EOKizbtfjGuwKEx0bx7PXC2bn7sTz3Z34Twg/bNFo76lG50EfON4Vn40N
Aw3VqnCXFrm0xon3JCfzGA6i2BEaTKiHcMY8pdUx+GCpkRYtbKg40dOE8Xxhk5uwh5cMeCu25D2s
dxt7l+4YtV1bSydi9gCeecsksgwZOY4ucjXx3RLmMkFpwGnhG3foTpARp2SOb8yHM7DYPiw9+dS5
gp/uwNfO5B3M8NM0HP4ysE6wA61y/o7WyBfgxF7er8Cbr9Y/7RXys/AoeLmffJN2i84jEqarPT6z
Lv787A6BkifVaou1N+uBrhCUvHS5OSW8193YY6z7trPOBp8zc9qluag04DAQ5hCC3R7DZyWvF5K2
WQelyKKTcxsyDYNLC12KgrctHDRgVnaA7fukgITOlQ//ZiEENN1UxZU0OQeyGXYqo4f45lA9mQXE
ek47NAu7NXvZGkgNOBTPZVFJv1wMQBVV6sRixCtivI/c7DXYQTTBJ7I44eCukv1yL2luC8+tTnzC
cqIefSas2jCn2jS7y7al8VwtrW7O987tTJwh6Y2xhiGRT/Vg7oeH/u7oB0+DB3O76+yWnp9zngcG
G+VoQ9VFvftyK8cwZ2CYJziTahmcnrb0ozooCy8jEWmnh+nMhjUpMARjbmeOeJ2oTUkZHcFH95BF
A4yXGfCjzpGHT7e9cMngxD8kJnuVQWdRI4MMWZvehQrsSqCav+lZuJSBLewg7eiLUHFAfC9IVB4m
gZbsh6LfRtFCJBbf4Nb+TRxihNU+smUcItmFW20r6obRdjkdUZdWIv78LOgxt2b0o3C87me507z0
RfpCP9rTyxWQNNkNd+Gb2q1qN1oH7vikwOSM/JoPCchih3yuTcw3+sstLXEWz35KqNZHORFlaGlb
7tDfpJEqP6uvpGIk781W+3XbYRbtCY86s9eFDEhnPUu3npLn+K5yczf63LvBSvX0H/8qXTBMS0dE
j8tNtqaZH7T1fcMgM+kCtMiH4nsZvQTDYot/xm8Qa0XxXeNs8zSZHINe5rhXQcJDfRePK2hqvhs/
zX39rNyZHjKekL8/QPlYrlQutWGrPS/s6UwCxjOPsiZkeDqwzsk3NKBTzA6KOPZSeFzxGvwhZSh7
NKNgyInhiW+anVxCPRAcv7RaslPMeKEvOVdzNyzeRewxii802i4/qwYSuRvYIsbjECkYD18tPb8r
CsWVoNUsahhtOtVlNM1TOmBgfebd3oK5JIYiCbUum/6e2O5L+3mU88vCgInhJyDVPwXJ7y68s+5E
adn4YLycvhobhvzzr92DvAUTu1Bum4mDhk2HmSY2uRotzUvzB7k+nTrIN1aoSgV7HNzeZHpcQ4IE
HbCJLK1/e70zD5oLe5PMtLEVmI/6CNbkGLi1ZDMvmgbPY0mQ6MePpkqyH4b199tGZ7zctugyGirF
PRpJ00VqwEkRZwWpnX7rZVi2mmgbp1BLpWDkss5XjQKNanlz2+pMrLywOvmyB02rTyNdZF6nhId2
Z8Pv9i8sqOhrUhu2rysKqaxGIzkbwEF1V2RfDrmyYGDGO4g/kB+A6dCvn58KMGJjqFRrpZwQJqDw
A/XQrkLPx4RD8vZaxDeY3GAXpibn0DrAS8YctQ1bhuWbqMVmAKRl+0cJEHHI3m4bE/9nV8Ysoisa
oYaF2196fdE4ZdUayB2ja+k2kDrZhB8DRqzbZma3z7HxPDA41lVsCRIot2wHMzke6B10y60MT7dA
crVSubB/MwcLISrF1hSLThGwlMslMQx+7I0YAuPxCDOUw5Kkel91qKFpgMpJadpqseA68wCjQG/a
wpxBOj/5Zrza62C0Eo4s5FeWlG4gemB8Ch2RQv4YiQGCDnbbFOqVVv7nccTRYUSmB80T8KoxltVl
16PIjGeO5rqllAifq7wpmEE3OiH9Y5ooKjTdwpGew1SJlwt3JiplQnrscpfRmQUt2nSEryM42Tx5
hZT5Jah+y0g5q4xHdYcAlG35fRRU19lPnXGX2y517bkWVzVQSOFSYAQnid4pirJeHWlAJg3jF0YE
ZSTEF+YhXsAfzbQqLA0tNM0AdykuqIk/lZCD5M2R/AMNkk/6/gQi+1H9eHrINwwpAaleN2/Nc/+g
rWM/WP/zNQo/RiKCpj+tkstNDlPGDrKGaGPHh42tPYI3d6Rm6VNeh2f4nhVQ2kBrFJt8/9IKlHun
4CSKh1Bp/qx3Atx4KNzic7bq1qcdVDDWSlpw2pnL3qI/oUDzotPhBEJ0aTNtQqiFBbSRSizi3CaU
GW63Q8jFh6t7VVZu94n38OAPT7JvgHYEOP/P21yWIVOyoWsJAOWqzVVWRdmeRF4pU/s+wosZnRZc
dM51MAHUi8CgAveaHJL0dFDqvH53Heg7KQf1XnO4GyCsp2HOAAXshtEH+vPaOlmf7hCMu+0+Mx/2
3Pz0LTnKUg8lIEklk4VwWLaodGQLS1wyMUmbqZ3oqXlghWlab/Tsa2oq/8tFqJeeosm6JTMew0Pr
AAi9hIsoX1jDDI7HMhT6LNTmzfem0aUJ1ZQsKejYJ1EiYZZsjVTIqttqm/L7nygCZSHdF959eesK
g+h7c0uB67UnuxaPcKSPosNqDmjXI3mSwTGbQf11+/tf37qXZiZbh54C+tqqzpvGGV7iRv0jgPm2
tA93gSwvbaKIgldLAgZKWx69cm2aPkcNEoZ2Jh6hcXRnwLCoMdR40u6jRlqFUbRwx1/nsazszNok
eR7M7hgm4q2SnQ5ebiIhqDlumZnrLOp4n0AwUa0S+bhgdW4/hfamTT8XZO8UgyLlYZTIgCpWRx3g
U4Z0hbpmmtjo8gWfnwuPBgukzkTc4AxPLre6qeN0RHkEXIUEK/RzUIYQfEGS5qbbcC8gZpa8q6lk
K0+SjdrD6k+82T9P26yLnyFO/9lLH5WDQ213xP8mg/CHIRDZYSod2YIG5dh/7qtIa1AI5VWicR9d
mrIPkTkeSoX+Tol+p31UBJdiFr5koaruk6GpPty2N+OvJm9dzXLgJnaovl7ag4WkSBPmfanIf856
A7p8CFeKD0f0MDQY7G8bm3Gc98CighU0OPWTz5kgd6adoGBcDZb8rLfKHfQ1bwBq7vIs3N42dZ39
WrArCxw48cwEKHO5LrWMrDoLbU6GqjFPCjIxfh57iPvTo5tbfzTyx9v25pbGY5lGuyDg1qfZkV2l
ITp5PIw6w9jGh3x9lI8Mj4FXgqjrtqmZnBOcsXikOLALXINGmnGo6wBuvFX/c/QZenuq6a3YP+Fv
YxpiKT24jtFiCIf0WBVzM1cVGYA/h6iCympVMoDIDKx8+mzCJnl7SXNGSA9029CZ3rnaPSmGbRie
M3DtaA1qMvR/5VdVWqhszLQAGAw4szKJlkkyOs2phQI/+Gg9KT6z/kireQVyaGvI/oyV5kJG+yN7
yD/fXt1Mv/3S8MQZ7fKUR6WOYeVJtImrPWSpd90dsoAdqfPBO1Dcfl3qxYmgdHkTXRh9j61nQQue
6mN1rDBaHPfS8XeP8MbtZS18tCmU02pyB9JoDLSxJwHGTQ4fNG1h65ZsqJfHWIe4Hzk5bNgZvYwQ
dlL9pYuthXvmOghebtUkLqmj2mpMMXOhSZT9DhsN/SDrtA2HZzt4u71p77ty67OIz3b2WQY1lzN0
VAhMSP1krugU6h+zJ/u5/HyUVsUdVIhk+uhb+frd8LmCCXezFIavY+PlcsWmn/0EGcRqWjacNjN9
PQSw1uys4V6IP6knPzUW6qkziNVLayJynlmD69wJ8h5rYliOo92+5VsZPmzX+XJ6jNeIq2y6PdpH
G0Y9f/HGgx70S+ovdmfFxXlr34UPnP2MQqvQlynFvt8zQuaKaiqCp77JNhu72994KdAIWfNzW7lS
lkF9xBbcCPt69y1fh5D3PejPqNBsDn75MVrD/rhg9b24cmuFkyjDyITjdAMbbaw6VtisELf2Ghfl
xef4Ad2Gdn/0Tp70R7IetoaHiPWD+tB8zmiN3F7+bOAR1XsqhKLEOklhLNXWs4zkcTVCwnsAZ5cj
Fn3bxExiiFMxCEWbHxw0o6KXOzyGqGTZYoeT+/HLsIaW5QF6TOhbIcorlLUFGlb30eKAOpdeU7/i
OXa6W0oLZx5Ml79i4tptDapLEXG9WXdeiLrFBmE00VJeD97xtXv8VzN8lyYnbhxG4PRJd8RpUnxo
sjwFCnTyYGVdb4znpZtr3qfO9nniyYrdR4XeiH3e9fc5qcZhn32Fje4u/mhQzfMESlVdtR/hgFoH
a6Qokg2adtVqWD5Us1Hr7KdM3Ns8dGpowFDD67Tz4Adxq4+QYyIxpD6Xa1oTfrR3nkO6+V/jp3+R
BFkUMAxeIjpuN32HJEEcoIbB0ULa6Ijw2HBcSTQybzv1zF13YWRyM6SpHtixprLX2q/WXKfO7858
vW1iLjJd2JicGx0Gvs4MWUh2X8K68KXfpS+RZz06MNCTDn0IVsmdfHf4YS1cezM37IXdyUmB47mO
S7GBtuDB5p+3AcSoyCsdl8Lg0i5ODsjBTGuzK9nFpo3Rov5eCH2semEMYybEXSxnciyaMDgiR8Ny
UqTETHQ+suGfB9ELCxNvTwbZ7uoYCy10sFr8djB/33aFuRB6bsGeICwIXY0DHRTCzC/J8+ibH1to
oVelz/AiQNBycJPvyWP7/bQDhe7C/vLhtv3rB5NzYX5yS6g1UhaV8EQhM15Akmq+aOrX6riQ9M+6
A3hTYGc8OBmaubwotAjuOXNEFaXWP9SoQ+WHVVH6t5eyYON95ukstUBABs409nNVox1ppE/N4a0c
X27bmPW4v9fx3rU+s3FSGz2EkchAx9l+QP1xA5fNQhY8865ki6gQ6ZT5GWWdIgzQUQ17p4erWoLw
ya13+Vp4QlCRNahe7C8F1RkABY89gqlm6PQrr6Y9KzlD2ajCnqg3IjoLgeHKfna4u6VNDoufuzRK
MheFzg1Ojm2qyKXKwBBidGboWRpcTOaz3hiek4Xrg2YtQJhm91NlGgjIum44jLtd+l5sIsoopZg7
pZ/VtF1Dr72hMUvN802K6Q3B8kcK6x+UAKRDuQNJvAjnECYmOaFlaVAmGCAZ5CvqBKgAjmYw4Jp9
+VbuxAx0sLVLIByHZyaFvNs+OrvgM2vTcYC2aXMbiliRD6Hsp60SL/LUV2ujeoiULoPrFu1NNhhF
Ux644uAJeQ9QTpEXu+UfXGRiKOh/gDASr80bu6mJPz87hBBtt5HVioNe78Tx4Al/XGkfGk/1KUwu
T5DMHXrITyywMAK4OIUpSE4uBVnOoddUoQyKOEyzkBDMhC4aa8zYUSsTiHLx52crQgg3hFWAUlIR
nzwe85+s0akox+tLsWUm3FPSBDEIvpMm0DRh76yjLRU2hrhlfMD5EjyE6Ep63arx+vXxKYG7+SPC
AMtR5urQq4I2ASyPxpvDvIKXSpkmQ7hPecd4BUruMacrFJu5d9aSW6/fv9wQrQzEIL7/DzgptKnL
TKxPQk6O6JjS0iwHT0XTa9VGgJHFgACqXW+pf7xbagdfB9WJwcmFl1tGY3YmBkVQ1e7V9wdJ7zb3
0F7BmuJmS19WrODiUFwYRP3w0oU6WA17CNb+fHY6X8Z7vV/lzjrxba/xBm+E2PxDtym+Wb+XP+7t
b+tMI+zBlIYi5A0K3sDcON3vkexSQqTpcELqEULQfxrfxFIBEAPgEOioab8q0NWgAeEg4hv6eWu0
SV6ktcAPC8TfcSEDnP2StGN54hqaQvCeZLJpdBykU4JqRB96AlsZ7nvEgt4gRxevnXKDtN/3hQXO
eeu5yYm3Mq4mDVmESejqDL/dKdvcjel0rJLHghm5erNYlpn7gucWJ+6aBmaFuicWlQwCa0YuWmWV
/Az3xY/O7de0vP0y3wvandA31wurvQrnfE5a3nxJXaVJNm1LF7FZ0piMTQom5gbtma8CDh5jtunc
5af7VajFGi0WkJWYuiaNkg9MeWgJBcZSR8MtNR+jGBFOJVxIRq+HdSd2xKVyFtILO7GjXsFJ9Rd4
EZ1wXd+bLrTtm+iz8019hTsYylNECdfUFrvNvxgNn9ifXCmlA3llPAj7MdzkESmk2d7pcBMufL05
Xz3fT3HjnK0zQRy07CL2s7inqgiX4gZC1lV1rwqgM7f/0kDldbVnsrDJebQRLWqqkYUpT6N/QAHZ
Ddc5E3N55Cmuhqci/7WUQs4F1/NFTg5kaZ6y7CQ2U1ybyCrHnrbttkybQX/1cv81gEbpj+w3/YOl
7sHVfc1iKXUAqTJ0TQUUcLm7Rcw4gaGDUBcpCDquKTK8x2FwlUb9oMjJQuC5SnSwBl4MBJVCl/dq
NFBFuQLBLUBMMH3BOAz65dR+ve0vSyYm7qIkgLTKEybaMHsFTFWveimTF26IuV2jQgT+DCwNMCnh
s2c+aZc6LCQSRvJkhKw1+sMZs09MFUBgXZT90s07EzvBu/FkI6sBizm1lubBwTrx7biOREkbxafD
Lje8/DcKaUSxYadC2QhbvOLSpl48DjNrvbA+iTORqUXUJ7AuWMsUKgaJH1V7CGrFMYTm1A0+R+23
zvDCRfaJuavRlC1bZ5BHteUr79TpQNbyqOAvD/VOEPCNWzHIg1LKr4TRgqV3ozITu5laVTBIAmBf
jSAHQQOVLH3091l5O9qP2Yu5E0Rmynr8iMh89C1R/SHwloBv1y8cPh/PNpG/cktejQhDZG4VdaOK
T3z4DvGd77jKi8WILrQSd4ufdCakXlibRJveipymHrHWMusZfUl861H3ql2xRt5gn7mGd/tIzl1V
psInZP4Z0C1efHlcmiHQpZwQtAq+9Wif/xoeitfDx/hBfaaAvy9s+BRbWCXaTfRyahmhWjits7tL
wDFoJVjQTE5puxStR4colf4EPHWdKyB/Ykox/4WW9OJLZObAEN40SC3httKvphPNpLHTJoCRRm5+
Sqd9VLydpMgHVr+9va1zznpuR6Q9Z0HoeIrRmxuxc4heUunXQXtOtIX653XkEYxtMGwKagFwg5MP
Vxbq0B4BPID+KXvERM0n2pqsS1B188SRj0sAAfF/ePnI4NBRw7BpKYGKmebCuVqrYxBDkH/S8qc0
CL73uopETo8+X7zrKyQVux81uOLbO3n9xbAKHsHUmX4EWju58QnmYWBpWM2C8sGw4tWgOx8a1YId
uftx29T1R9M1GA5MHQyOYDmZlDKUeJCdRLIcRP2+NcWPPm9WGWLgt41c34EYYbBFcI0Akp6CYtpB
Lfrj0XAQOWxXCvJMabiUsFx7BiYsKogOqFJQW5N19EEayFVrYwKdvTo2/M4ItmV/2KowZofhL4Td
vSr9DRBpFWrOCuYcL+Pfq/aHBt32avxddOkCynAmevObbMWSFTBVIGYmn/EAJBvheAjEm7W9Gdbd
zoIXUrAdaBuERUAvr1BEXqg7X48RQSZ9bnQSS7PG0YEAYbT2rJ+Wf9gMz/kOJeA9bMVLiYB4Yk9P
x7mtyXE8ZTmaOD229I05rCzYTez74jsc1/7SzPrssviyVNUUC6aFKc5pMPUjwlGl0Aax1t04emna
7MoDXxJxUzVPNgVAjaqCST4P3VHNFr7lNXyCbXUUpqOg3gU4/Z4ZnAW3IID2qAVl+Z4Qg8Cj5bqp
flNKyl3rkbeba+yHe0tfpV+6h9jL3OQ+/Xz7EM2dVO4k2BcpmIGbm+R4tU3SpR1baxWOa7VGFdqB
bHfBhjITeQR1JRYE7IpM/DKGB23LFWIxVtD51egafua3W1F33Ma/gS+TXPHCSVcHebX44piJEeeW
jUk555A3ndEfwDrmn+zNeF94yo8UkIbkCuI5KeRh9c8pJkT1/+/FGpOYEThyDvCGxdaUrCwffieU
1UnnbBBZ/UPqSztnt1Qnm18m8zEkV5if+jEipD1KkCimyQUKzQoqpdYS7H3GUVjW3yYmESAvGcUy
IOZnyAz6e4TGnEF1+yUA55KViafwemstLUNKN9aSjVzr3MZfCe/r204/k3GLb/TXYqZosuSYV+CG
WEyzNr6MXyy/EgRgL+bPaCsGQRdbCQvLmt4jdR93cnnCHnp+4drcxFvRTKiSdfgWbAdcEVXxxQxt
zino8YOFBejIsZvsZY5sw1BZI6duRC6GvPSYfr29j9ddV5yNhyEAWKZpxJDl5cFWtELX0xQTMMW9
QKf24ei2oBns78eH/LeWuMqmyz35i+rnXvmA9u6/CeAXP0BEnrMAOmRyYnY2/nJyO695zPeCmOME
ydjycPjcZXFha3LxonZs9FqNLfQoPctvPkJ5uooetXW5qZYi5uy3O9vYyWkLEn2UW7GxAv0kuKaP
vwNPPAnNL9ijga293f6Uc2nFxeom3qINqh0aGqvLdhoizm7hJa/1XfOF6TcRnl+6h3/18gXthL6L
xT9UMrjJllYymlok3uJiUHzH98dt6hb1Kt+p0LYx7HZ7jXOnUEwrctGKkc/pNLhTOFHQOigalSYP
/NRBi+OxdhbZK8SPnuQvOkYM6j+6IZ5ilz6Za6FkZyOjitWwGv10q34EgBl9UasVmQxRJnyrdBep
HLlAl3ypBD3jOAJyLADVjKDwz5fGdUh/cqc/UidJqvthaHdGtVDdmrvNMcH0k2mY7yf/0sQxqgCr
D2ghCVYcCxDrr4wJL/rqmlvVtL+Kdfg0Pmf39sIz7Rp7KSa6TAUQvCDc4q12aVgKZAUO7AE9Xh+g
KVOQu6OLrtXaUdwU3SROY7eWvYGKzbfca3bqKn0tX/4Fhpyf8e6vMN6JPuPkgq86C5XVhEluOXjU
5YPfKl8ce8mLZnyV+T1gBIxC8baZ3uj1sdPMInXsVTu0rhLmKylXtid9iVPwukbCWs7MTOJMErdI
MTOysjqVblr7xU5di6swCdZH0LxwTcjLl+Gci3LqmVi3KS1ejdXmp7jQ1SM2wRneV5/e60BryhWP
2l6Fgmu5hn9N0yv6IoqAV4rZUsuahJn2UB7ioWAzdW7e44O5G3yVK5e4vfROmtvPc0uT/QwOjP2j
C0TQfBRaGtU+2P13IS/1lzEDM4k1zV5HvFDR6r6Kn0oLU/XhmPOkP5K8e/oA3BKKKiN9ocYNPUk1
Mouyvh1F55InzFG3YDrE4t00CTF5baEK1yfOqqgsn6QT0lS0gpRDs4tPv0s13ZrV3VFWdmX8KlTZ
HJSxdHXp8T9T7dJtek8UutAugd9jEgwG7RDKdchyo525F/2Sdl+gFyJGppb3WVx+k5BOrQafZfiG
Ctv05ggbmzpi2rDP7+yign9GWbebpTbFzKG3kXYxVXTXjetRtC6CCXyk2Ub2W2yl45cm7O+Eht7t
Dzhz/sRQOeFbRkHmiocYTAGM1crJQd5h3GUW6lBKueQjc46JcAVvWhQRNGqil6EaRjOtOvU9FS73
9Ed534G4ClfVy2FTbpvDKsr2NVTCIeQ5n5feX3N7yCfinnfowFwV86ShSRz0zBxA0rybK+QeI8XL
nSWq7GszzEexdwa9c1HlmqRLpxq10BSIOuMiKGFLktfniKVlunf7W13nEpgRo/BUnyjVTxtXp7yE
YhIVmZWZ7MvDg1FUrjIo3/tq2KRm/nbb2MyZwpqg24AljYttOn3PjqF9WlG2c9TnDNa+7r+4+5Ll
ynFsyV9Jqz2ySYKj2au34HDnq1kKKTYwSSERBDiBBAmSX9/OyBoilPFSXbvuXmRapklX4AUxnOPH
j7v/ZsOUug/YvT3CYR2Knj4vM9pHCfrn4cFcbf76Cdbj8ed9tsoTo54MQaDIwff6edmIRfuEj9jU
GtZfixfAkjsySU79K8uer7URezqMn5zZv3qTKEeEaHYDvf1PGBA13AMJiuHcbJ8jhdJ9X8dWoT7Z
dL96kbjL/dCzIwjxfDyuqOw4txaslynyr/um2oPstW0tdjajSoX89JB2fjGTax1g3eR4kR9xnXxh
fk80XuVaTVtrSjzN7+3tSkXsv3ymvvyr1xZBrGrd7d9b739+bVXDqnIGOy+GBkgWVuw+p1cV/BeL
4aLPn3PWZH+9TP58gqG88cN465f/Ievre98f0K+FVxY1x7qEmNHIPtl4v4hyfx7jw/2CmVXDgOIo
oLlZwiQvWZUmSebczWUSXhYwKb1bkVZx/ykv58/4588jr9/+h29na1VyzbEgi0K81AS9NtQ7wZcu
dqYyLqonIu2NNbRxJT8xY/nzof3zwOtO+XFgOnQLaG0Y2KAEgY23OlfbDpztveSvX+Avd4OHveZA
YR6X0YeAzDQ1IeOM1dkE2Gmz5qkPj9J5rhOyFBszvP/1cL/c4j8M9yEqKwBeMUAhKEdonhWokIUt
9GX1J6P8IjBa5+/f3+rD6ZUroiy3/L7nFg1lUmgRXyxbLBXTxNHB+T9QifvFRsAVB0rF2l2NgsCH
VKQ0Ds2VhRHC0UvyKD8Hk/4s3Vv/xoczGWcj/jyuu5V3+2FVQImRL3zGGGvs010225XSbCfsKD7t
tfpeafursdYV+sMKhCQiFIs0xho38sZPVjhguSjuYTJTnZqvEWijV7C0Trq4BB8AVrMEZiyQI/9K
br19fV5u881nyOovIC680R++/oel6uUwwGIKj9RtqhmSKSVSJKtJ8kNwU92He+dqnYw2Ssodz8o3
lnwmqvKLtfvT+B/WLi+ZWug6/iD3M4tSDi/d8jNNkT9rmoAGiFIEsgi6mnF8TDflbOffDx3Eaw5U
tEMXSpUw5QtT69JsVs3BCg1JuBhttZ55n5wG3zsIP752dNbByBBuU6vi0c+vvdU+q4yULHa/Dlm3
NzDy3Xo2MC8t0Rclw2yV8kZr8caH6ZqM4XD/1G1BB/GeOwiCkl2+upPs/vrM+AVBCsnFvx/qY+lA
MFLYU4mHWjs9F9ygBZj8eA6T8p2/q7fsgu4/GfIXxyKKmRBAstZeQGQbP8+DcRTsIVSOedh2e9bF
7cnbzGexAePsWwOZRL2WSjCwyeNP5dt/tc0htYZmCdCzEdh+WOdhpaKO9Rzk/UN1AYrdLrpZjV8g
XPeFflb2+tWx9eNYH9b02BLaQxIRU3todv6WFiC8hSWsMMC3AaMPJPskBCGl2TcbknpX5dbZyVvv
udh8yhFZR/qw8hBnWsFKSUe28nHG3T6C2W7RrC95xDNsffRtQPCLwYzDeW0z62rlNgOAcePynnxS
Xf7eQPCnwVelqxUphOTWh9etC48xt2sRSkAMRBc4yWChkMnDS1TEmzKtEv8bSN11XJ3XI3dtwiye
nqGwCumvrQJEWl1+uuh/ETaCmY/zzlrp81gLP69AGlYTZguPtOLp5RV8Fg7u1Vqg6G9z1B//er3/
Yrn/NNiHMG6Sk2sJB4Mp8qX0YGg38YRzSN2PHdpeP5Nz+8VJjtKjv/avhBHe+Ef+Aw/NzO0Iw9F4
SLxLeNE7BxLLjJF4gNuQTMaDlwF7Fkdo3fsvn83tnxc9fH9gwBJBmw1imB9zm1lYPOAOtC6n/NnK
3wP1n4cfqxwJ3tv3iOpPOfc42VEAFxQGP1PWbTq4oKxGOhzcygDMdQgcflphQmL4Yf+goAuoYoWD
wQUOUQT6eb24UArRSNoeQbQa/DuuRgWbglwJYXWnsK7y4C23kCvDfKJe+rb76moDdxQY3zdzcK5M
7jsiU1UV2jyBcW41qj1rKdXOBUWKWzsbU7r9SLcND4YmyztGbXkrJvQitelAitrgMmAC3rXJFNIS
wnj51If+S864mNF138x1rzcGJ64Mdk658CJpIiLcZ2ax3MTgh4P6sq24KODlzKIBcnOBNzdKpJDv
YN79kk+4lmIiRXCQPjRcy0yz2elSIlfR43SCgVwuE0STgXUm5eQPm8hMg9clYSCn+laXLWL41ZO6
mrq4gchJsat6Idt3CgZekw5DO3A4cvtQ7YS8b9X2VYLOEr8dEhDpmIWrJmBt/V5ZXdg+EV3ABGpC
r1X0Mis85mUfFJoetS2tAeQlP8zVHraJM6AWqU1oqdhz6pA+V+VEmyHtB39Ef3VHw2mZY0mKCjZ6
nmqkyLp+6goIvcspgupXj2m+KxfieFPasqKL/CRawmJsYJto7OGuIDmdTg2vavh7uNpxxztsq3nx
dnYXeuSrjkbqXdWGNvJVFkvlH0dF2lzgr7ijs8/bgmq1gdx2z09cu7SiyQh2SQhrqaEW7KsHh/Vp
M9FlmuD7W7omvOGKsPq+tqNS3pveLRqRzMKuyZaM1lIdw5LWOChDYD/DEcJlk5cBhaXsNLRgQD54
nTNiTk2P0co4HMKSXVeB8AFOmsCeLtTUuYg0GwkzchkId7WYCfv6ICHfPmxrDvQgKafCFkf4h/vh
V7dvJczTuxbeZYnopcWatKZgqkPptVZYhpLnbr8PFuFfTl2n05xYjH7xl8GgbOHlNYF8o+JOF+7Q
il3Ss5xltDTxmPed3nPFyzJPcoNa/61cwF1z8ZOgLM60G+sBsliF6eotNDdbrPuG2bBHYxYCqHPt
1By966jU1ic0Lq2YzQLunAHJe6ynKRF+zpzEdowy27n3ShJPk6T+jgVl3TmJcNtWP3d515aEprbA
+0scl0XlBj9w1Klsu2JcxYyn2fQxd4PWfokA9S1yXwuSrwrgZcE7COApe26LxDRWjjLRQpqx8KtH
z257vSddbSYL/jABdzt+5+eCIzQ90h5a1+i514Er3x3q5oEDQfZxmh5Vp4R6Gf3Fsa6NUaDGSR5U
rpfA8sWgmNeL2rLPvLBdiXaZWlXuvjd+H24JdWn+RYdlvxyU7xGC08QaTFKRmsBgzUafT9KO4wxJ
o5JoW4kkZNbiQBdogbwhCBukcQTeA3Pq5hFwRum+NYoWFgVEBP0sfEvGqvapHyJt3bRmKRjaaLDJ
yGsR9kW+oSVQpQ5dboaMd0IA91QLofWtIzvqZHzuGDhrGm1k5VdFG8+vVrSL6HM3ibJ8CPqhh9zZ
VIaeBm3dneedHgY+38B805dlWpcTxo3p2Ne8PKpAhnqII7hwVFdjoEfJkn4OyDLEIpjq/DxGi0KF
zJam2EHynvhZXguHvDRygVk9Njz3+hidDo59wMIL+JVpx0KcKsjGy3e4wfWlzvyq3DHsLidt+qXv
Lxvacnqk4QiyCdWV6WJtOXnzNC5jT4dkGIayH2IWiqXl0GtVZPkHkWO1f8/fmqs/giX4v3+wg//x
f//7XLx2Td+86//6yTX+5w/992X7hvO2e3vT5+f242/+9MH/S+zmLURL/+v7l8BMpM/6+be3Whd6
vniu3v7+t9vnota/HQut+9+e62+/XbyNRf+3f/zK/tvf/+asn//Dfp74zu+AU30/gv42AEHsnn/6
z68/QuwJ1UL08QCdxH/+7be66TT/+9/s4HfQU6FyiZQELUUAZv9lQI8f4bpHCAOSODK21er+n0/6
0zv79zv8yYj9A3MaZRz0hH2XUEOxAJLFHwPhHCRUrwjNkjr+el17G1BHL0IcjXEgviJsiPtR7ZZZ
bhGtHyktQF1Vale2zj4c9bbrnC1l1S4sx6NjVye9iI3tquPk6wSqufFUzYls7Ksa5lctDEwG+0pD
JsvmbUIcnhlIBdnDctWrPmth7yKEG/tWlTDSH7gVZpFvveT+eAGv2Kd2dDj6n4FH0KneYkVv6mW+
ELCDS8ZyugXQlQ7TnT1Bvc+WKSPl7Rxa58VDo0s+oZR7E1p0V7tdqlYkuO12I7O3EA2PIQV4Uy/Q
SnUbELja/KowkZd2nnck3Zgp+rpw8crzENseu4xPKeC5VOf2Hi4jewIWsRfMSZMHh1C8jOauatBl
60NqfnEjZA5tMWSLnpcESmu4w50LuFHcjEOfEcveEZMfhgKeSyqHGH/0ZWn6w9iBsOvQHSt42hB3
ifORQAOuxi4eY6g+ZxGJYjTwb2jjpFaeXw7gxMK3Mp5mJOr9mE1rCM3ajejQ7IOzWDZT+sN6/8cq
+mnVrKDAv7OnfyyaaA2pYR8F0fUPuFRf0mUU2lpSALRz/N1yLGHpK9urtD/BsRJuioBMAVdEIv6M
0PUzKPPH2Kgnu84KV0BP7kPm1k5D04qSLSkEDafyNBcXTf5JkvwBTfzzGGs+8QMWhu5s5ndRtKTB
Lb/ywFAjSb2DBNHeRpHzcy4ssrxfTCgqE5GNuguC+Y8YkNAtiXqWWykV5W2PaIzxMjHU3zJanMCW
QyWX71o/zKZmTpW/ZKO2kqLudqorEyl1wiK5gXB1UswvfvseCLJrELWLoYl1Ne9qMMN8uFz1ZUxw
17SBTnoEcPiWqWIq032eNGy60WXxIJubbngk4ZOleLxY95a99ms1R6Pb9VbLrOC+Kb5Vnndv8kHE
ftALWB+yxLa71HFBrXPVpiuqZ+lAzcdCh7bDYtih7JtCxzNkC4w1HIsI/thsuAWF+7YOh3vR8KRV
Q2I3Civ4achdCSxCfeW9n4GLFTslyZaogNRXn0Vg78jOtHBypTfE705eBzmqOsiMdFPNozso11/5
Q3HqRDnGrA9zCKiG8G1yh3s9jd+sWd6A+FumAbOwj3r3VPoPTTUlhVNuLQLobUJxrxFs008kC1A8
J/V0u3BoLzhTqsfiq2pF1vicI4p8h5PrZefkz2G+vJXjoGN0MHfJ1KMpu2hTHF0nMYuto9tL6H5e
1vyptG97IRJXmisQSu8g9JiyAYYfAt9eO9cKn4C45AkzfehdZMnG3UjQdQcC/eg6jwNlEoiIJ0qZ
fQ49yqWHxXJT5ld2gcMMQRifzQk+hynyrovZcITUYHXBhKOanAzhUeKEIDjDdcMnl2wCE8ugiZw0
+3Lokm7g2/VI4xK0YNke9QAF6YKlrUdJyoy7D3zdxgEz94VyYOxZZ82ME3Fsuk1UA28Xc9y2zRj7
3EtDq/6qELYydWn0syMq9BXO6DeuuYvYDa2PF7kbbefculNBtSU1S3OjDlEDdTMU1rZVYNpUQjMb
d2pC0PSGTCcxLiRlKLkhOdlRnHFKmySSQTLX7bOrhB2HOIssLDeG1FRAmNlyqsQsODAZ+nIk3TM5
XI61iQeOENgrbq0WHj3ivg0uKL/g9RRbIk/diMBZZjh4IzR58AvWaD8yz0G0CgqL3ljBhS7mTV/m
WzGbtGsRa0L6N7I2ilWolgJHE17mGS9pi4dyPFXzcG8WSNPNTqoRkTJYD0xIl9zOTXMrupUUGkZe
lAhkV7FZyqS1rkhxlQc5lKxN4noMeCM0eBNVOFE6O1O22DTTHk0CG+kEqtMwp4YUwYMerbcB2mwD
PEYimm/taMiobe9mR98aV27Ltkc3TbAlQl5ZYP1FSI0MBg8q2EkJfiuFPtbQTlgYjedJ/nFj/EfB
4v9rYaCLm+V/jgJv3trhpSxef2vef9P87bekqfPmxyhw/fgfQaAd/u5DCwf0exz8HqI9nP7mrdeI
8+zfwYtCMyDk7aBlAaeDf4WA9HfAZAjMotXNEpzJlbfcg26N6JB4v1urow6wJshrf6dW/ScxINrk
frp9AO4gwIRjO+rjYBYirPxwnXeiqxvYHmzmVvUJXZa6MkijRRicmsK1jtwKxgzU8GnThHmzBfbg
ydiDZVB+6yLF9rLCVn2fdI0Kk2U2s0iB1Kgmpa1dLUhBJy8CakMpPYW+7vtNVXFzD/QxoBe8je5z
sphnx+jqoNC26G7GYupfyBRKCWXHkEugTnNTyIyEATZDj4uEIeZgVOdnU8kG2lxt77m7NZnzErQc
+EUy5zMRmeCyb1JeETLtNGKWzJ2AX2S6LZYnhw263iwWAJF4seeFxAa5N7hjCql9ZqO1OEopvMLl
jTO4tto1OY60rfCZgEtBPhUuj9ENsFjg1vTysqQ2O4mBTmWXeA11YODQLV2TAoTwzAbt+szsuw7s
u20L+GTOkCJjSusSCfN1N+fevFMGeikHsTgICWNu1y3EBFToC3EzdaP2b5xyLFSeMKuj1VUuakru
c6j30g1I4rKEeszSurdFQQLnTYhA4SL1aS/Nt7DnxLHjntQcUIYzBQa1E0st6CUaiSoQfTt0JgnD
+ivL2FtGDukkT3cVeRztpcUtEHkWAeIQmM6eEyyNUaCa6lOPjzHkKamZYvijhzJTzB0KkbTVErow
nTb9rCaYugxM8qy21Dhx9F1OEkhW6XZTP8L7e/SaC6+rgvAynE0gHy2/k2JXW3UNwZFB5cudKKpG
v0pqI22KrUqWkR1jhLy9zmVoE5z5/hg5iWLaal5dX3XVa1j5nX6OJvSJb4KCR+rVHWlfnaVR7XLr
L2Uhmy2SPUa3Eiy78ODlohw2qrVI9zT6fikyVwy4SqMyJNWtbD1RIs+ZXStxZ9/ZD06e74reMioO
AjkGB6WFKHZsmYAvO2Afdzve1HWd0KFg/WnpuA+hGGrPwX6eGjVkOhqED1SknptTRZaefmu9yuGv
hoe53HojqeoEgQzgBlrKoToS6gl5njghMvF7p+T7sh95dbAoiJx7WP+09XZuGUxRYgtRhsmYCG22
7XqL9pul7U23cSgJlgx0G2njjQc6t65UzQnuUJQ3Hzm6V8uYMqAJkD4pJ7xEUhDgsTqsu5Si+wwg
gwE6S/dul8PKZi7t3EuLyusGXOuirzbo3mTOXRHWrQ0FhWqeBYl5WPriBf5LnX1VASJesAphfp5p
usxI4jqtnWxifX0y44LUhhPjp1MLd7K4M3J56Ho0GWZjEBgrc6kKob3NQMQgbEFlkjVIP1Dbb+S3
ygmwZcIZLfPbahiXR1bb9ksxWONdThSt4U6zsIPPlba3lEKgd9t7NUpbDpTQnoHnK7EVCyKbJAqA
hqVBqfO2vgPe7NNtPoRjdXRzR+kHlOj0ktXAhtHqA4B8RJTpViG0fWWJE8dutQtYUtYd8CZXyU3k
qsZNLGmw8EFlFuDaktFpEtA3IdFFI8mrpLQFKIZhzegl1KalgQw86Aa7Bprcdgpnsjo42wYw1b4f
JpA1Gl8ENKtpBdSx4lbtP9adBETFgeQ1yVJhUhJHa5CJB39m4b6auPWlYYP3Dto4YF2+FP10Cq0O
9TaPFl0DYdWwsb/YVeQtO0jdGND2ljA0aV0NRZ4N3FPVmfqLGcBHUwoZQQXUm50xKoVOKLE47HuR
1oCnUrWSX7lVEMB9oxL2YpKiNFMBeLQoJ3OLlzRXexJBcDwOcFz3Wyj/Qxreg3kheazaqSiP3M1D
pLm5yzt0OI3ocyodRx8W1TtsJwBoqsMcdZ6pYwFnseqBhXNdZe7QoGkwMGoR+6LOl3CD7Wz6B6Ir
DQh7CBqS2Z2SagOCzRjtSoj3+mc4hSL5GRhkXY48JOLOnXBNZIYPePJ5YX2x96yph3Jc4TXztjBu
Ob55wOhxAwEDzI9wMvY08IQQA1ICGeRnXHmBuayE488nl2JRQyyhcMN0wlu2YycHvpf5xYwvDQuJ
UqN0Ufvvrq2Nn/lLAUyhdfKwa7EoJtc9TtoPEBI6o9bNg08HJ0z44M7Dw9gRgRiR6QlE+w5A5BkJ
OkcJQ1Gmz+7itPRol3X+2Cl0y8asZKY6ChxM9p4LD3gsBT7SJWxAT8jdEPXwVyp1g8mjHqoSSecI
MmxxIOT2wesBqGdTKEqYXuNY0scG/gVYQQvjaOGIMA/zAZ3vurkQE3wooQ1BWmQNpWvb4IuELSov
xG3HJbajThQHWbpRkwoqnXmvxqhrz6zhkNQc5yJU5wEMnyb1imDoz3bpth1aM6kI7odKF9B/Msx7
NwT+w0gDO8TAOcUwmd2TtrhjNkH3toE84wDkmgq+7+3C69+QI1phiqYBiNcY18aBa+YB682BlFZ7
xpyzHJGB7Jpt3qOwFcMoTptDl8ugT0ELZfZD1AtSZPbkTdKNPdu06kxJFc6JspgNoeCoHJ0yhYYn
PBzT2WqVRFPGUCAlKKCJCW2FuXX98wwuOApkVjSeS2nxFjSayjT/kF38j4Ls/08RWQ8I1P8ci98+
V83zj7E3Og3+GXwTO7B/R9c9nAhXYqv1vefhj+gbPwIEu9ImXTf444f/Cr+JTX9HYRWQKCTfIL8C
Y4t/x9+2+zsYWSBVfvcZADGd/ifxN5qTPsTf6KEH7QQtfA6k5RDQf4i/EVqL0YIKyZ3hHOp1PU1b
450dxAnx4o9PNjR1F/pQuuSyFXkdg/F57TbNgxyCCyxYYJw7YJuvalxuB+mZuAJmCQLqNmy/SmuK
FfTh26Xf+i1HuVPeo+f6YpLdG2bsBKQZWES+KX11EfSZGfM9LoE+Zi7+hcQ2BXjN4zJgO94qPAFE
vAyoGUbumrLcWdhuzQwBAJCi8IlD0dETopDADBeFTyBVXqWwTLrkjnueg/FIAMcAowEy4VT8CtHt
vpHQCHQI3YadnQ2jdWvVoKBQpMbCT4kBxJKrzAbhLYj62OA4SvK5eIF93+XUPrYN5Gg877xIetCB
c8wLiWC6SiHikC0DynfzkDnOY2PjSQiZY7MG50y+1n0Im6gKnX1KXucefkKC8A4CcLeCdTfNhG44
zArIfXvWTDgVHUg0uwt4We3Om1lm8eahLZ1XxMsv7a2uqrTj9m3l+ne1V+0W2/riFwpJvQ8gunCu
NHuqBvtoRoxT+eS9nkFrmiLyGNaYuMY9E5/Es1WfQWB8tUp5XUr3PIzuATj5qyPdm0gcFBXXaBU6
CKEeSOictct2fnRyVH1j7dqqPFqNdTAQ5UOct1N1dGZX1HMvxgkKVnP10BpnU9tsF6lqF/R4VV3x
ZOd16ofAWIYNELsbrIF9pSU09VFYxkzj5iEAQmQbdvFck9hhGrV0nyKtaPpTjSBv9Mu0K4Bzcfsc
FOgx9fIUkOGxrmAXvTivk4c34ic46txFXM+VucsRGFfRpaUQEM3Rs+/P77QO75Zw+VKPzsFMLmzR
hHzx2lfAPChL4wLldapq/WYxoFilWyceyqplN6aWC9a/DtNIywxl34RE9qNTMWBhtDms/7Rthxej
wnfiLDqmCGCU8PbNVFzjPei2e0SNFou3g0Nbjro0DuU6hlHRsXP59boULHOcwhxC7K7Vxx6yrjVd
ObqLu2GNzpOgsNCLKsTdoIovcwNCpqKQ0vEFpK9lv5k9+djK4D1k/EkBvocL6j1Cry1VqIeIZX4t
WfOQd91N1+Fle/rWH/imiNx3C26GzrArm/Z19FwgZfUDb2jqduOFLy4qgeYikAS6yn2CYTvyr2it
9xIERyybuL0Z8+W11XI/jMFa5NxG3pCVs5cxH25H/CW36IEPLPMJy0xrXvMZoUIk38BeaOM6sI/9
5JpYBc7G7hZ0bxCWNuF8u1TFtXL7G0vZx8F4QYyFFyNbOnTUvShbsZv8rR/2W1fVW+SbG8fut4YU
1waBA5IB6woF3dZC/XJ5lBCSk5W39/JyJ3vnROTyiuvSjl2FdptW5vHYmq/BFB4LSi97e/o6Oe7B
CcIiKYg6WdZKWGqfyrLZVkD3ooJ+qQp6sF12x2ftxY3scIDkUWr18Dxq+H09RXZKKX8yHBkNHXcl
9qA1h+8iL17cbk2Qyscu8AdkO3U81cFTxSeVNCLYBj4Oz7rGprAFTmI2s0tUUUU8juCg19V1MYsn
U1hfBsfs7NJJrIBvw2n6Wmj+tGCqhAV2pELRyikRacsR1rvGOU2SHOdj1QR7r7C+DgYquot66wYM
A0vHjS1jwJVDXATOYY5FBNSOjPlVZ8sdUuT96Irr3EF5C6extsk7eApZ2cjzjJQjJg19rTx1s4ji
qa46yOVVRxPhochwb3XePmr1dmjoEYSPE2KyEWk6PJTiueAbFAY3EIkAH7xnVUxd/6Ko7JPo+XYq
dOI3+BZT3Tw0ml2O4165JYw/OUoP1MWEVEULnrqTQcEn6XJ6YoQephHTG7LLioZ3ja7uOPnW9vj7
lVNeB3e9j60lbHYnJ73Nvf5CthpATbjnBLTe0Ie5kpUOoX1cP1qP2VBl1dhfrLtFsel+MIgow/kr
EKgNItcnSwYXTsd2lvAOVjFeFs59Gw5flwibup27zJfLF2P8M/pfLupR7IIFUsq2F8Jd/Hqxq4fI
6W6MwgE5u4cIOH1guWcYZm04pJX7Bgj7WDu3dCK7PrAwKdVunnAP5DZcIaJzpdd6xqZl7DbEEUGK
IR6c5VYRmGv72KQwZTxYgz635YWlwzt3BslXiqeg8i8eW5wnCMB3drF8nTk9LQO5nHSXday4FiW5
tEbUBpRzbd4bHTdt9R5M5L0JyF2ug70IBwT9wb6sOthpY31U+6EmiYejvMn7LdL/I6PqZrT7E8b2
cNv3Vrft+7WMOsNfCnFs8v0bO/VDwzdAyC79EhM50JOa6XlAaaQ2EESbw8vIHlJRfOam96HPA6Dj
GveA6hitvDzEZh8YbEtjWgEaj33XW+JgdcE9+tF3dQ4JDR/d92DxDF14wtwcThPCmtqtTn6vE6/1
dyFewLR8Sob+ubb4xwNByMMHQRbKDRBwQKD2Q90Pmu4+Zpjbd+PYX4atd9ADyQDIpOMAPmhEzzXP
E3+2NtgZN2HwrF6ncd4AILpCrnnQFk4pTk5y6i5rbBtjh/dNg2LKiPJYfZM77o7L5pNaJSxx/xQ9
rs21MFqH4Dr6mz5qTTA0+zk+96c70OUvYST/BTkjPBhOpDRPmukqnvrm5HGQ5QLf2Y54LmrfDPPy
huwO3YH1JcPnZONuZw/17byEnOew7xsKGXGzWVAkpwywFCoPxSJSH2YPyLLBWkPcSfn1kM+bQgEv
6Q/ovsqU/oIzNVzqLMCRiTtxuywe8Ikua4cJhNYalTjge7H9xkpna5c6BcUhXcyYijUnZHirQFMN
JjyA+RkeWXDELGJJRc6yUOPguABkkbRg+5URFHPyMnUGDxUuEwOS2hUErXqKHzT3k0ZPW9kOGaQN
Tza5530OsSoo0pP8OrKGzfd2Ps+55HK/KIFaEcKYkt90dZVyyzl7gpxQKwL+RA9oQrwLuYe4AgRl
G7t1gnX8Up5AWgMIDOHOqrnKo3Ej2uVKqTeOECKP9NFZrsb6zTfeWjQDhRwxUEZAOypz69Tn9dXc
dnvlFNeVEde9Untjx8EY3XbjdLQsPK2xUJmVHqbfuSIc5AgHx6o2L9KHaNFU989e8exO7IS2vWQB
PEpwpzpID0IY0zly3CPx+aL8K69/sUP9TRRg7/9v9s5kOW4kWddPhDbMwzaBnMFMkslRGxhJiZjn
GU9/PqjqdJMpHqZ19+YurpXJyqokMYBAhIeH+z9QNjmUCaLVID/DeqFTE4/o/UoKTVy1q1yecy/D
b6RRfCP45dELJ0do0+fSiyHKKSiXjU6ny7spU+0G7EIydEuJ2p0nNkey+Ly9k7JdYpl3RiCcqmZc
K6PhZJZyVIz5u7OhLb1YEPGA9/lP6qTNnTPKhvqpC/zHofN3vWXelgmOP0G9ZQGvjHSg4aZeUfy+
Gx5lj7ZrVRh3Uiy4oIzvjHF8U4xkAztSbrJi4ecVhYeuWwWeuqmL25jyjhkkTj2fNXmxmHLFFSHJ
tVF3HTdPSMNguJGtKqt9tabX1ujvG4tVXDGNoeE9WGEK8V+/M7UKkf1FKY+nBGSLYYpvY3U0SvNe
brcJpQSN7Fwmq5IgxKnbHrWyphwOcZC5gWfeSUbidF16LUsCbdL0OqjSawB/KwsAah1p3K3uJxkF
By26Ciwb5N16rCx3kgSXcOTMCWQi+HNCd6RBetNPhd2J5gFCya0Vdkvdb7Y9dyVBzeApaMKN1yo7
Pa22hvpjSrploSSbJugPFXow+CLbcaTUizHmh4rKVZGuGsSfAJBe4Std68nOGPp9bY1rbZrWnAOb
UQAsMEBxCoQl955g0fTrRjYf8hBFKYCr+h0nmZDpuwowG79He4krg2abJpiiAvkwpXhB6MthiR6o
a9pRAXBV2YMI3yV56qIwuFF+lSa1belERx7R4W2sFIt8R7HtNpgyMqZkM/+S4piVujFTxFDSfACc
kGzGfNhMvbAzrG4hJsKN3LaIwgG7gZM1CdU+HYtjrDlZzqvHP/ouWPpSt5pfRer6QzSG+yBsNp4y
HvxKuJkDQJvA1/SNezW3QO1KB/CsiPgw3PwuCM3dNYFyBTtl4XtHraBSJYJ6ktSf88/sinex9ddY
+N5ZEdyFCQ0HLX0px2Y/GuinZiD56H4km0Is8wV8X1ry7c6IkpVWlseE5J29fqXp1BIN043EO1/K
j4F4jMVyb8gZNu8peKyCBoxu9K/9NKxzL3arGqriIvZQ8RJedLnZB1zPB5++U5lsjD5/6ZR9Zmav
nhzedhY4pPhXaqqblvtlXA+HegpvG1++MnLunNG4k0c6BYW6m6zqyEm5iDF8n4h2McD5bqxIsk6I
/S9pRGxM8i9cnXaSQvDLg+UUjutI47antLRemPIicbAz3vxewX7qtMVwSPkUkhnd2On03ufAjrGT
1+uFkXBDi4+aF+zGaVz3NPS6elzXo3lXCcxskkJZhwckBrvM6ECTVsd4iHAAOk6T9TAkgiuow6q2
8pdBVwHjxm4ktXsvUa8CAzMvX7BO0eTfKiglgJu3rRbXBXlYo/6xoj9hixGu4615X5rWiXq2O2Xt
qoudoUqedJo1YyqgWCbc0eO9g3ALWPsq8IWT7IdrVbAeNaXdRwS0YFwbnbKBfH9ISv+2HdK1omJQ
FGbunLoCsFiaUmtnLMNW8pYyQE2lV6+kcJ2G/d7TvY7gFl2biAANWHk7UhzZaUDcHoL4Sbfkq6Lw
cS2vt1EHNY/oKETSW5uYgLO1zaRIb2oluFjbJ4sEOH0XVf3CNEDMR82RYs9ulKph0b0mvoD6e5S6
qsXZ2sG3CfSdVZK3jBNl1pzVOV6FvVKtfa+Hwi/caMpwCFrrjuFvfbPeewPfngNRjFjK1CbSwF+F
Mo8Vc9ngB0VjutGidFM+Np63j4GPzN8s8YZ1z7obf6ahv+7Cbq97ZFSqQPl7RF5Y3WDs5KggkePQ
v6pS7qhyt8zrkxWPq2Jq96qibjQFZ5f55teoS7pU95Yvh1S1uqvMs/Zdb9Oj2aea+MMKvX0vm3sa
qnadepSs44c62uh6vwQ8tCmSmAhUHHpPWlhRdONBBlioV7Fkvgeq8E6f/KUfsie1aHaN9a6a4abp
F0ObQfAwk8ckUei44TRkYgU3GC9iYZuxepLzjIOLu1sPWbhTlB9+nR4r+iiWFq79qPyp55sbun8q
iN3iqfKpaXEAJEUCj9qn6ZAelQwNubaAlNUkAe8Met9XuMWXP60sWKmdtG0H8k3OCiN8aOX4sZFH
EF6wolV9U9X8YDMh+VHo0XOqg1cSIoOifBFyj9GFO3E8BoawipEcNGJjKUvF3iqE91jQXgLlUYvN
V0OKHDn3V0Yzp5Im5RBj3+e8TpTXP4HsFIsPddovkISfOSxzwj3nrqapGPM/qnFGOpXlTvMNqR/u
5m5+W0W7nKuXOHbHqok33w/1G0P3L9AiY6GZpMiGheMtKgfauSFyUY91U6cGeTJhy0QQTs6am47u
aBYOK9UDqCpHNJuiPUj3vS8GXN5rpFXalY//Lgg2s62OhdHffv9YZwTMvx9LkVR0TtEK+OMS1EpZ
l2XQPe7k5DRwzoT0Xz3tkVZc09xwP2aN/KB5JdODfqrLH/xuTXPFb5ttk6/V0C37GyEkHSM59+sJ
4AHG7qPHRZxO0ppVaGfB2+9H/rf6DHc5ILj0HMz9H4DD17/yGVZdn/+o/wdx4Sijf/i2f+DCr1+S
l/ZjF+L3n/8bAqSo/zB+V/dZ48jL8IP+RgDxG5IsGZRUgPmotCf+2YIwAXoje24hggs2CPI3m+Nv
BJD+D5Q6wN4aGPqAHQI8/u80ID5vQvTAobtKIt4VSJGq+EzO4NQPt95KJtFuG6l38zjfKGFn14V/
peA8HTb1hf1+hqz9cyxe9+NYRq0bVU7vHVGFEqybdMI0fFl7+Sq1+q1cXpUTUCPNmQr5yo8aB87Z
tSJkyw/f5YuoI3/5xvKMoEJ2egY+fX4KVRijohqM0YXAhPNe4UDJ3JII0c9NlpYvHDsFKkpubS01
2usjmEZIcgPMpoErn5Gsk+jEYWT7RbXswpx2uDP4MEiF4hj1yV4wi1uhUG1FGy7opZwrBf71qRSa
RKwUFfkbmlIfpy+bJMlramV0ZY3zW6H7reXrvLDW3nsm/rqF5b2l5mN3PU54U+S2iXwIY822OmP1
/RR+RoD//R1nOBYRi8iqz0WJj2tGys1M5Nx2SxqsyLvH2VLOMMvikZr6gQW0Kb1LL/+50DGPCT0B
+3BNwWkKxNoZKlspIcfR6KvcOvVXM1hf9+cGa2qjjrmWjNYxJOp9fm9XanXhdc/osn8MfbZgSjPN
ap/2kCt1j6p/CqJk2XUBgRY91kq3v59bed4E/zqp/nzRefl+mNy2Fo2oU2dsc9zZoMb2YibT27GW
aunRhG6vPBXgNnZziIUsB9zndEHZCFpmj6a2JS0+4PVjJ56w7NNp6ff+nhP+EErFeurDv4CdBPKv
CSTKHBzOnxXxSiivHOScrPPMfXhW2qsDuWxducEA5Emu15Ci1hUnVGs9CqgJ+TlYn9I7Sr5630r6
QQosroLTZpg6p9TiQ6u1TmXCtfZWuQimrOJ6WLG9QhC0TbVVVSomBjK+HRXAJJUf9OoxbvPTmHRv
QTdZl+LT/CG/e52zCiBIq0zux6ZylV5GGr7mHnPfizllqXSllum6poemkQY1GlJaknqqk3SjTNmm
bJJVza/vV8I82h9PQ1UOeTlEqjGq+Dy5tC77sWp5GtEadyk+9l0W2RFIZcr41G7zK4A/Fxbfnxsb
FOiHIc8moGvktk6GtnJR7dsAk6AGaxwEnSF7/RRMsp1L9O9CQJLfv+qMZ/3iXREO48SDgWGcnQx5
n3nc6nsWkt5su1Z5aUDfqIW0wzL3tjbxqzS6DVjCMk3WNTAcNVwHmzB60ftpa5nxqvNwQUPuyKNR
FeAl0qbvF55wji9/fA0ejpo1Pmskrp+/htRJgEe0nCCAaBuolOuqtA6FrJ/AtIeD9VaNycqvyitt
yqDzZQeR88z3x0Wl8/F8xZ4/Vj1CuDWwOIClej9F8bqUsSkX+nbBQXhbWf9J0ERBZY7Uhi4ZMOA/
PzQNBBN3aaWhdmEcQK2LCNVEc4tiPABTVdps04tI6lJD/H62ztLt30GMgWcPAkNBtU8/i9am0ovI
tzDwqAn7ZvL2VdJd96Wwy5K70INn4dcI+0vZNsvFK0MQbU95ECRzr1XTI/6aj12omWjrDJfW2Ren
iIJBAucWkgRYvpw914w4TLxWaty6Czf5QpkQCIceqmv20GAfIKFjqELKKI1TGlZXgB7vBeGp9spV
x+PKaXjXFvVKN1e53G3DursQT7+eNrQByfc4V5Hm/fy9gN9mwtCIjau1GdAMLuGWstZhAgUTdSyQ
dj69GE1tYIdbyzgx6BgWK2lYdsApIAftraxcDnQjv/+av8/Ws7WvIFFPnqrNiJjzi9pYRWWCoDW9
/yK6DYx7rY7XcyAKs3TDMQz7wTognLzrS0eLETDxpx33aDMr14kSQ/axFl70mCCQwO1sm7WQcpvw
turq606X7rNCflYMbw8n/7mon6KCinKVLp8sCCwTN5gJES5zKi5Ibn11zHLjYgXwQSWdDf15qptU
9zNpkGt30PUlBJM8jmkzonUjGPuY5tIwBHs/+mVYGJx6wm0d5fDXH8UgvS8FZwqTFdn0/SBJ96bx
IxiStUahSVIvnEhfHAEke4hsovqJeZ91lmhlkzzoI5xqN/Y7pwF2XlftopYPatAumuoVU6f/csCz
WUniLk7BUNeuIb/JcgG6++j7AVTi+yz8mV10EjkXiJ1Tq08veLbgAQpMVHAZr0+DReEd9WoRgcjo
hqPorTUBgvxC1N++X87/x6DKvMNw8xD/yFo6jJjoNdduPupO1Fx1zV0FZBuwgT2ZJJECBn5Azeuq
WP+XI5+dr/pUhyLceb4nCayYvIm0TyACLGQktepWtFP/YWpTu8wvjjxP5PkWBtH2z3eeT/4PmVoV
gc/vBCDpWd/YLUYFasRq6paeBfOp3XFtKOBXaPxPGVkWsZouhLYvMgs+9D/HN85WsmROymjO46ch
wC6ZXsbJt9Yip3a5ifVjxctfmOsLb2ycLeXAk7oc743aBZG1IW7SMvCWDSA2sah2ctisEhW9pzR2
dFrhZqbBiSj/y+99Hs/F2qxwa+atYw1+mNo6faPBSmudqVPXAohqo2lWJbgyAHUXjrovJ3yWhyG6
4U9pnmWPWmgJojypNf0JipvULhstdgrurRGwBCgCC1V91ZVLo34ZsD6MerbA86iFfxgZtdvNPU8a
sVqNVIbQ2fSugWeRaxSXhOJ+Vyj+WNofxjxb2olnqj5oez60Ki7gg+bMqxc+sMj0wARMwk4jpAT9
rSQLF8LlPInfDH0en6Oqkyqr4nW1rFvMgXLQnye6lG1xFOrn7xf0nKt9N9bZepbAmCjiRKgM65+T
doyFdS/fEpW/H+XSG50FZCWQR6sH7+UqBpQdJCuEI7YmC2k6ttCKvh9LvjSY8jko0beDDINmh1sg
aE29pFIR0LGgEXtXSnZMK9XVBtPVIM/MS0iXvZ03IdQDNLHu1nmYAu2vV/lgOVotw2fkKpyiToLP
rJyPy9DPlkHJVRlC7FjrFy5nX6Zq5A7/u7+ss0wybmRV6BQ+RxN2v/fXnOZEMwdzWMwVgigYbCMT
lgBF0ipZGt2rmBqrBtaS9dxbaPuVF2P8POR3K2S+3n6I8TXozVgotdoli1zOKCVYY+tcbGeJZASa
mNPekYMWlmtii4jloLFES6qHQn7Rku/SYj27eHhDU6Z6yOyYJC5KsJfGx7DGLRY8ca9JqBm+FoO8
mCA7yeGw75LeTtJukQ/togv3cnEpLMlzJfXPuVGkucYJehsezee5yftUG6KUdK9IWuD5QrsMZZM8
7iUSQOS2oEoGiN2Do4yWE3MfSdTJ8S2R3gom4320zEprMXXrsbxvvDdzBDoBwTzoN5n2M8p1t/f6
Vdy9gC8BNPhA5rAwrNLByoMOlZNWD+gqXeeDsI+Naqso0bVEkVN8zEbjDQzOuyVzq/Y96VaydiWI
2Ib2eKSnKyEVIb00174S3vZheRCKl65s2CloO6SoBuk2vIgVXa63CM2mBWBiW0tb6AxQYsbCrfWG
HD0EUFoHTpujLzWFrtS0oNGCU1I7aD/SJ58q6FjDvab3ewFwawn0W6jsNDSRg/VvUOxBYqFdFFq+
7ZvIMRBqRuJrcWco2S7rdUSfkn0lkfirhjuVymqk2pgq8qO/wy5xZmz5DwbsCDUS8cHpipt5PY5e
tq2N4hTK2VOqTYAekO6Rum3uOaVcrdsqBlNoDY9DLT9PYb4ZS/G+TH6EQ7nOfJZ0pdmQGHdeLrkB
AG3JS5HLVW0w4ksh93fUfk9lELhJZBxykWKYfFfp4W3GLRyf+gUV4ZMMgqnxMP0MzUOlNttUi2+F
oHEyvpHWAk4Iko2WJ4cAfB4irM9hU2xyw0chT7Ex0gUwEw+PeohmVBfaTdxcq2W7yaz8Bny/A6Ng
k1b+z6CG8FVDtkTQJFQ4/k5i+1z55WKaJXwg3dUPIzAbUbFT46jqoWOqrpgJGwSjBNTxpFvVf1Cm
X+UugUIUoyJAF9WFa0o2LsPXRAsJ81k7psFfNHZA83AY32Qlclo6QkhDL9TRt+PiWSnAY6nropJv
pNC7zn1rWxqKHUDrybNNmk0ubN/dMAEwAfidwOpH4gxLsDRZij/F7SirqyRZC7PJpGMVst3QtW8H
rniUD4YBFA78xER3xsJYDYxohMAMw6VMXayxlJf5bpQ20otXyW8BcASU1gzfFmWgtIOwoCG6SPPn
VHrL/FMrLcrC39eYz0JxXKqwZtLiOtLRPK+v+0E5xGmzSQE7Vdmw9Ath04om/63v5tDy/dH0ZfaE
ZuDcH+CKcq4zoitx0iMW0biVZDhaldlzSJ80jA5kYAek6DVgZEG7VFifI/QfEfzDsGeHShJjmdeh
WucCx9Cs59Zch+ggfP9ql8Y4OyVE30u4VkaN2yKCUB+NdJdSzP5+jEvTdxb+FUHQIw1okuuxCnTa
AnO9vPeSZd0f6gHiLshj8s//ZFBUVHWsWCl5nb2Y1Gkh7LW0cdNyWo4U1XAqWKgDMhDtMhepnWQd
JN5L1hFfp5+o2P/vsGfvWmiWgMB90biCDLuCPL+I1uZo2do4OxjSn2D15MG4FCdWDM2i/+6lz861
mI04Dn7WuAZ1E2xFU7l1su7gj/rCUPHGvK3E7sICmvuVX6zSf73xWZIvN5wTpsSYaJgt1Ul3QoPs
THWkAIOuqrelgKOdjKueTmStC2TLSq7UqEtx5LObhWEXFhXRGjEd+PBIRKV2bKm2KR4iotd/Nz9n
l4MAqFtrBHnjdsKrp7RIugPgAaCWQYuUaKGrryPAkv9gTHqp1IplKhy/+3gf8rBJCJJWk7nlz8Gj
qqF/iscpKqHJBqC0EDmJAB5Savp+1C+vXh9GPVuHFTIrQVyFjRub+KMpFNuABQbRI1uu45AU+/7C
Oph/4B/B6sOAZ0uvl6dakDCGAvKcLnu0tKrhlRRrobDl/rtXO1twdZZKeh4EjdtXPwcOTtUMHBNy
ei/CSNo0VDO+H+/LBf7hzc4WTd3WFB2pFbtWiwxh+hyVpDX6hRh5BoD/q0au/msU+awkgrpVbQYV
QbJCN2fMdNvP0HxJ9IXwlPjyIkGjHx8z6DFdtiluE3A4ZnSb1qQUl+oUX3/JuaNsGbgxK2fv60+S
x74tGzdrI1SYQXkO1Ajax/lY/35mvzwYfveuf4+knr3zUE5jEXc14UrWNmlHVQKM8xyjSwWee5ot
KoR05gLc98N+uTdQsbCYVFlGOfdz9t9WI9kJyqIu0MF1y1kkGpoNHHCVwbaJ09bJNXX9/ZC/LQDO
twfuqqI6g/Nl5N0/jwmbu07kkVbDYE6rPE2udC6jSncKxmGBTrLjyQjlFteGBM2mQRpLTdYmil2W
pyxbub1Oe+VlSNprsa62MPtoB+SFm7Tg65r0vUKoFZDZS742JCxhuF9aeN5BOk+Q49M84zQl5LaN
PmdM2zlNnRLyWkNbU31c11npNJIIx69eKkPBbfskBcY2FdNrATVsKD1KcdUL0n0hphvPNw/DrA0d
NXSQjPyKmrqtRI8d7PLSQsY2O+Zt7Ggg1b6fv9/1uT/nD4ctoNy0/sWzege4N88ycr1xi0F6bBSM
3MVHJcrWJSjOquyuUX+qFkFlIBoQmddBoS8hiG/kXt/0pbkqmwInHbrM4Q3sbOIh/mZKtUqCmsZC
9GqiDDZ1hutP+jJrx7sG3othVisjL7aSnj2nyN1XyyAukCwz0fFbTIhn9JG3s2DDdx7V0lyz6c0i
QDDaqYXKk7Et48wWLVLDodwF5lIa/XWJUGyDWtWAonJTaPctjCdBENweGGcOhrbmCtKk8UoZW0f0
hnQhauNj3qj3qLlC+5J2BSjGsi2vsoY7iBwvqkradygpX4hFf5lX/zHbbAyJJg8GTuci2ZbQiPoY
hq2bauNaUCHBBSZOHclqk1EIUiQQBFjhgSntDBSCUVuL/WDtI/blE/yrIH1pkBqdhP4glzQPcH1q
9AbBRvy71b3qBRsz9+/kRNzWme/4obEJxuw+Dp7DUFvoxS7d60HuDIO4VhM4begOoGHMVqifwpnt
pZvbHKmevOZSRg9cFq6VTHkqkdsKpkVGKbUt9a3aBE9R2NrjyAkxIA4opqus8FbBYBzaDBRfrR5k
cCJx+gtQezxj9WH6Nl5hB9XeM3oaUxiL1frWym7lAnVD4bYRDKesHuAVIt1VQTT5EcqNI6JDPZXa
tvBfwgkMdJ+5tNRhcbRHD3BAnfwqs8c+k+3AxKAiQD2lQ1kjUB0hUXYIbLh16zscnm7B6ihTsP1T
d1QRnjV0Gss1HOOTrgeOiNqm3zROREHJq+sFK91cVJrcLCNMVZg1yJTJNqMWgF63rbYKHFLfkdTk
53wdH71wX3qdXUl4F3SaM2SVO5mDi3DTVk6kFTF/F3g4JVs5FMVwJejqdpgkG4HZXT2AOg7suHqv
Ff0q1aV9idxySA05pOk3UTQGCfIy+OtQFda5om/DsrKBdS/0rIEpgS8XGoCrseycDlkN6qLdKY/r
ZRZk24F2WuOPNloPEvybLLnhVmrMfXC7LYSFUMR2HBKLzGBfa+EqzdWb0dCu0DC/mwD9NrKy1/W9
JA3rlqkphwQipG8PvbIMZH+bdopjBZI96cFGyGC/GtUrJLdljxxaXGUnS+07bsRcQISmsSPTei56
pj5S7nVsqsPBzTSwKtW0CRDM0ZIfPl6JSYKEpyTCfkzeYcm94q8Hz8MRxnDdt5Ujxu9+RfGKlEsd
0bscmqWvGqtEKrjn6tkWA0klqQ51jvJi6E0ML9Hmkcaf+KU9GR7w+lRL3jvBvMt87y5Do00Uq0Mm
odGhwCq1HivYNylAtUE45rr66mn6wSOAyWH51HTg42sKGrGH3mexqVrYMpoTT5brweWQKZCqoXGr
GNlyVMHwZy0y0fEatLJjTSdkSBclaGg0d65rw3jxUoSwlcS6RmboCT/Qq1xH1LE+dV18rcZYkbBq
qRus4nhe78oBlZFVU5kQu5TkwSQ9UuGye5PotrKXLVqTgOizSarXKVG2gecibrz1AuWmyl+hw6zM
7heC6we54/9I8dIIH/1oWPXihAwLBqJhjJIGgTF/Qfc7g5kavFLnX0cpfuVR9O5VwSZKKPn0ybKa
LAKn5b96Ygm7Y3hEMR4txE74laTmTm+zJaoLJk0A5WbKeLQwVNZR0zmxlj+1lrdMIOqMupfbnYDu
QTf2K2QEo2gbi8oPTNsO81+MJTALjSDe+H39pA8k8rH/Cqn4NRuv5Ch792Yygxa+dpXoDgVgeFO9
7qNulcOhSDOjAL3EWyB7/3Nsnvi6T1XaPdGIum4VdTUq2l0Cil4eZBeHzn0S8We96ZCSelZp6iYV
dLp2DF5HEypIOu1iRY2daqYjCxGemnX83pXqjdhqd+DUHmONgCHVT0qurzOKndhy3k0ayjNVrD9r
qjtFwSt+J6+aYC2HzjzEEroLbRa8c7jcWH22aekYSbBVtYTtPF9ayCjuej95RaHinSvGe6uniFNU
D1U9PfKHX73WzzEMN1+t9ggxaVH5+aZFGWtR+2D7O48CL+ukmDi3ZnVKOXr9/fChkD+FbfgO2UxZ
9IoM9bbdK0LxNM3a+VV+ihChsJUY3mwW3Yhdvus14gmbs7PNPn0s5KehNULkUWEDTiGmzQJKxWnz
OPXVcir1TTLgPU9YyTtjI+UspTBEJhhVAU07RVm0s5wuU2+q4ERS6qJjipr+K+qzdp9ZSxmI6vcZ
zZeVAtrdiqYo2MygCf05I+zbBOl1PW1dpDuyhJIzZ4MAVb3Hy1dkAcG6sAtskXUrdGYtkAvDzwnn
H0e8RjVLAWwMw/VseDLrCUPBsnWTIN9WHLxi7nM9jZcWG89DNTLvS1vNsm2pwWJTQyD56vb7Z/h9
pzl/BgNbSnFGcWrkxZ+nQJcDTdMBscJvi0HQ/uqIj1JVLAsJ20FFfE5M6X6k4qs01gHngCuMEe1u
iBB99faIhF6lChJxBaefIt5XDalY+P79E351U4CMQP4PXEoi+/z8gIUuTpUU+PTJY4iZXr1LEXaT
fMyVY285cWvAxnr1/ZBf4hEwNsY1EB8mZB3PLtIlxSxhwAXINTKqnyA8SG2R6+XfY0Z6k+EmMS4F
ZU5dLlavvloUH8c+e1/ZqMegroTKrZpi6YNr1MIExQntRYjV+ziq4L8+AQpZ+2KyitTqJCjP37+9
/uWM6xKtGQ1Fb0pln2c8KuRJy1GqQ8t3W2P3VyfmKU0PUMwcaPxzIT6sqyvAMfss4DITWW+xSBFW
7TEv98VnxHrfsri91s0IOQy/ePFC5aWqUPwwj0E7PqaK8ZZr4nNmkTxqVPvL/D2Vq20kaW+9rh4Q
SNzFsng/35Q0SX8XUY2kCfSG/4ZbGiCZRYHrw+hv1ErkqkTpH34uGjUA6kItXmf5+JxQnq56OERa
zenU9bKdynhYwIPTa+TrUupwNOI01iuw8grtKhrUDT0NpDzo+6Ay/Jqmzb2etC01yvK+isQty/A5
Q0Tm+7n+AkE+w6c57jC3BratnW2/qtUTtbGCmrrstiMj6aLe0ZVqG8v50kTJr80AZIC8rNQcFXFh
E0OB1cXo1mql+0C8cMMz/1x7KBybpBLsNYOQcLbus9Fqx3QQS1dThVUxmFsdtGknuV0wbCoCwJQZ
26LdxJp5vLvylWgnAxaRC3Sxffpnku7QuSvp1UjirvTI9vLwPe05OvtWX1eyETtS73E6yO1BHMNN
FbwORbBT++Qq7XyniaUrpOVukTDd+oN+GJBv8GuMVLxlGIN4zaN43/rxFQ283SCJGD2Ma71unTQM
3wNB28hN/AK5+EqqzCc505AR2dCXW09oM0DfOGCcc5cp5m1s5Ev6qzQNJqRJizF1CxXVC/5S0xe/
iEDv4cCBmuACEosVItzJAWFDhQtM+YQ3DMhQL7hFcwyMUN+6ogk8SjzOcHe/Co5iUB4i7fT9Ivk9
7Z9jtCECjcOmRMGIDYuAzxsyCelj8QgFaD/4ZIm5nTPTJAnf9WmD28F1nlmU1JVVjuS/NCo3aavd
yJG+novdA/fgeQp8T9sOMlI94a4E3K0ivxJ1Dx0JlACBmwMKFQCtXE4PqAweAN4oaBZAxJ//Go91
E0X53rpThRgSQ6PabUyy//st/z+N6W4ssKl4y9usqcbbXz4Noo+0pNkv+f/WUlsHL9nL+R//m8T0
D/xzOVZFGUA6TPFZR/hvJTXlHzLodNQyUZ3+XfVW/kljmjWOOURBIIGzkwAy8rfqv4SM4UQpKG0A
xaUbDwWOfs2/42VxdowQ0GZDACqYsB1V6Ahn5SJZrrEwiu7E3eTUNvq54xLB8KvAMWzvFDy2xIqG
e6FtXXuXgipv9zGv+mtk8EuqrGgWG+ZsvwidGcImPvW2ue4fUgzRY0zjpmRB89WBrX5puLPi9B/D
naVxFH/KTh1OYuJ4N95acZRNjj0uGfFbS/HDSZ1wdXHMS694Fqm9MhDrYTrVSw+dJ2SaTpFDydaR
6d+kC5JWW7uQKJ7nyn+85VleUvpqr/riSV1jzXHCwWNh3MC7sMeNevthgV//Fdc+2VmoFz4fG+Qj
agbqtuKNw+93G++lFYKYWDYbtg/Cd50ts7UvLS+M+Hk2zdn0UIOLiq63xkWZGPt5xKagtd5oP+bZ
bNfhEm9LJ3Z7R1oWayRQjt+P9nm5/B4MdLMpSdjLq2yNs30xFYOij9XL2N728c9soHWvXYBSfzUC
JDB11i6k4H1uIio1lahO3gsSSGJJzXhrjj+/f4UzR9C/3oG2hE6OyM+Xzz3fjRE9OaV5obP41L/U
drwzr1UWhLEbMaoMV+Ulrtm8hf51Av49HkFJ0+FlUnY7mzOj0by2bl6wpdmi3rzJb0pEtxyUEOxp
WWKs9Bjc0OO9sLGN312Iz8NqEsQ2lNhFmTzYONtlHXrn6Pm9hoPf7ro2jh60QW12da34e72Bf0LB
PYCdoFCadYjP+h42OWZdRR1ey6QsP7RIy16SSFC3nd8HL6ZZGi9+loq3Gjh78OJ57QhSGjlSnqmO
F9AOt3wxep4mLgCLrPgf7s5jR3JkTbpPxAE16dsgQ2eklrUhUlRRa7o7yaf/T9z5B5juO0BjtrPu
zsqqCNKFfWbH6NCZ/HW9lAnUJtzQtfEtnNq+owDJ/pysqbb3hUmp4KlfRpTGtp387dL6zUOVcmPd
Sqi6RowtzntcDYFXxspn8zNDD75aPCgK34RhW9JA4bvoy7dDhfXWbDmNAmxwu/cW37c6S0/Xn6nq
iu/KJ9aDKFBV9I2Z9k8DKwjyTaCs/D2sVUdZiuZv5M80y+1c3FTP+AvU3ewW1WNQDmLncw53Fydu
pvR1dOqTF6CYUfYJi0qep8qsIhl0GIaqsI+HZtRvjIcZjFRGBgO9hNYWTfUq7htz7Ru6yAKGU86Y
6AyEX6bQEHJh5uc6JL6GDIO1eT9oRze7jGGTvu+0AzwxszUzJoYY4Z/Wr9QfWDegu9knx2w7IJzn
cGblCCguyyivdkcwRce6WdaPwul8io+voVRYS/ZrtUo3jSqdDZinqYwbDyzI4PWttW2cjWEtFc6+
VPk3M+gGkIUUh//2+yX7lfeVSQdK5Sw+SGYKOaZ0SM9YzeofelEXsP1GuJnc1XhUrkXVcI1dlyLI
pscFz0ngWhQxHqdFVI+MubKdylrzhrFvh/uok8UefzNcUUuZ4gPGnHkgsXtTiHlfO0jP+JvNeLHM
dS8mv7p1ZAp4SYHJIr4qHxYbUG9XGmKvs2l6W6bO/jJyf/qAwTW+BFmqH1C+LSrYtIIyOmmn/KaB
INmklejfkyCtMBOYufxSBUjkjSB5uF3lKG68SgDrYUk89VUJ8Nus6MmgWoXsDnU3LLYWSJ1GGMMl
XaGaLV4+bXLS0edri+jzYK/iS0/jurWaJYeTJ1X/Lj0gVLLOvxfyMU88HHjYx8bSOjavjTQGhoJT
6nVOH6+e4muRHBS+IZQqoG90uriFS0NdL9f2meYP53YteNXSmpYt4pzTaxf0iPDdEsiQSlSbthRX
gzheUrwTIS+OtUnhZx27wMDO54q+jSCIfq+M7j4kEKVLX9vqMeE+cmgzJeLJ67qb6zN2ptpxPffV
YFyqrp5wSSX5NnFq9xfoEhiY2uc6n1jOiZSYcVWDAvk4ZW32tpacL6oCOTi0Rms3zHqFq+jarLSJ
IY6VNdhPTqWw4NppeyyVzSnHsWmhU7AHdnqs3RjMJchyejdZv7D+bxea+y7Sbik+zP1r1dfo3Vbt
os9Zq16cIk0N6KN4+B4cB8UYxSc7i3xGp6y98Zw2VAElqT1FwmTKRHuLtZtDZz0uRljgI5HLdgyU
Gw9+V0VZX4X7KiQ/W/tMD6pwoZePnHY8Js0cV24xXhrPd0FvLOl8D118+HQdhfMzBZCyWyyNvjAk
3XfQ0cwdDUWrILCILP1YJqdDs0s7GJeh6rp4Wt2AQZUBTMmsw2mrJBSYVo/OXobTQsWhQXXfWPU0
OtZZ9TED3d4FpjIA9NmUpvWsloOZGbtiAtsQFRB6Gnie7koMo0mnh5Fe2dtEyeWQCH/6lc4QHK90
//YnxFoF0wOH2im01gE4YEZUOMuKPloGqk43pZWPT345YTVcciBVfToGF9113RPelO59pNvhpTQs
8j3KSaFtlq39i+hZsxdzGexa1+Grn/vOBX9lhLdriPctMzuLdqTQCz7IHQ8wQUTiQqWal0NnX9eI
zjLzeIUfZsXUyXZX0Dv1QVRODo/K7te7IJHh7qoFfGYa7H7ErBHOFloKHJ+wIQTFiMy7csvm5Wtt
6+l3m3rl56ozCie9UsrnMVcBEhC4FxacHD9V3srfpoHniIum++ZhOv1F6LLau6UUu1rlKKg9tZPn
msfyJcHn+FUllvm7lzLA6UroQ0JqfV2qkkodh8GdR7h1NzgguTz+UvFAleO7IaGRFvMSPFdWRUDM
tpclqiRiMpM3Q92Fo1Xc9Eg7TCjGBWPzOGS316ZZVqTSFh7seNu7L+0ReTexiiTZrDO4+w1mneu8
zPP6J98YbIYoqbe8wpRFdOtYDfhnNl8DpQDtjsZcJGw3s2gOoS7uVAd2+EerxAB8qps/LSG8BTWM
FovCFOOfJHCK8imnsuMPgzdxJ9aM8qHJM/Nt5sryRvRNvsty0z7m3TRRKreI7Oh6Wr7WS5F8eVKr
NkpJq/4aHDjU7PLWsZtcOPfZUN45HDAPvp4Y1HpFe9+1pQdYtWnyG6CpC+zkcQbcv16BpllW219j
ufofRhuKl5UmnP1CccFOT/MYpTIBFo1zLj+aiax3he3Cj2VqWp5WBxhrUIH99xjB4KET+jYBjw8W
jBDRXW+Hw8n1l+meboz6pPMSlrJdjdOPTHGUMiMJ3WN+rWoZ6qFj67CWhuScrQEedqEtllc6KMxf
nPkZf66KV6/mvxPOXRPiKk4nEopkemVMO6BfrkuPpzfl9SWhxGZ+qRA8jjmnoG7DDMYmyVtSFJY6
EwUX0uvTe7trgkeOsGQmlNn278h8nrHJFz0bsWmIcJPRj/GhFkSgVla63y71WvGPUGDkBMinLSeE
/pvxNsuOVxEL4nOUBXSDCqfQZpTV1V1r9/cgxYrdmq5MZwaIWzoOJte7WzXmK5ZqTaVZHeryoTEr
91zVDfmyyfCXfZobM8MtalyO/syEJup8xN/YCgZ6YpoaQrNBTAl7NUvWk2vPdJlVQjvH2Z/zg9kB
u2Tu03srnAfhn0uWj0+/mKc/sHwkBpTcs+0oD3rjnHO2fs4kvT8gbNz6VmSThwF9ytH9/c5cQARQ
n/u1qhDCaihEd6RJrb0pE2N5X2DckE/GhhVZQ+DsR6+X5Sa3iO1dTZxjhYN4QgpLu5zksodSx0DA
COklytQwOPvVHM0PimIyrES+WsRm6viBTb1C8qKH2uxiiOI+VN7GTiI62et7a1zVUzdXbv6BycAu
vxY19PKy1KXOjq2wcxc/vlSRjX98q1IqoZpZ1oJnQGfBFkON+5r0aXjqOl4zQw8sLmbAoVZpKwno
7HDMnwl30rCxgz7bZcqswt2wBAv0qlb1v+1gMg4hiMKX3POSo7eCIubUlpQM4z3ggEy3nL46O/08
E4UpaZmI5rplgjNmLoWanR5X/9ANSWFSEFu7XMzZ8N5tvVqslQtlTnw1gd2dh1zJu8DQSQcCzNex
qpLhvAwZTLnFKMQvygm7aE318ib4G9zkts9thy4mmiG6xmo9qFCcj+4AlLBBUJxjHxzuAysY6NoT
b7PZFQ7rpLGWd1Znehy9vZm9uRut4Jg1dnWu0mSKBkNzzgkClHRcNyaVPjPNhPWi+4rf7c4RHKS7
XkGaD/OAt8SPXGUe8/zRmhZ26dkII+IffHGEnmmTUiZrWBnOOa6TmlYMm72247wXWq8WXZGXsDCs
7TxQ28YbhCu3GRWabZtQHNUOzMF56c1RQ7htmxabkTXGKcjab8KgKfgzO92OuFrwpo5JpMLajFOP
M3i7lnLXdviC3LHvbpI5szb5UFYvWGvozAtndOKCn5Cw6bZhPTiHzpDrydei2GNmlFshK3Gwq6bf
hQ1qt2cawDD90NiKdq5PRvhIh8sOfPNB/atHZjHMG29qxD3Hd29lM6DSomlxdYbglzXWA0t/hRJ4
QWTNfRZEJQSDn2Dg49NJ2LxzlE3nNgIrAy5O1F0+kpAryCE+Gdbo2XgpGRObXjE8lxw1b1EWMdko
bj6bYYXoNvpd8TG5hX1ol9wkt9pmF8Pj9LNpzb54oMCnPUH2qP7BtPc/XPuhxqIZBiYEjCu56686
CaXNFE5PP+M2ffRfx4u4vQpr4Sb4M2yGF3H8x9DSv+syf/19f9OcppoyLn/6yV/xKdvb/mI9ljdr
1Nyyf76k8T/d9/9dNvnrb/ub7oQkmk5y+klkhVmi31DMtO3cf4rY/W3ic5Uy/vJb/m64TGmxwoz8
jSGCVzvJovbRP8l9G5URD0ubxeyBjCP+WaX8dwnlr7/3byplM+QuzeE/5n6JQCZqMOrx8oIRj34Y
yhi4HyCPgv1E8fpPGeV/Jexf/k82U5NF+W+62b8RyPYyb37/Rbz/1w/8p3pvBLQQMtBGbcd5cEUp
8TL9VxGK9x+AlcjE2RQR8pT+Vw21/R9+AK3MNAOBuO5d05v/X7oPmAWYQDQEcpVPsAsF838h3f/b
ixC6GA4J5l3/NMHR6K+veR0kin5AQFrz00KENpneE/cfRFAHXsLfNb2//Zbry//fTfmlm+Wl6W9d
QdZd0JTOWMtzI58qgAv5J2rjkTHs3TCs41OIMynSeZFTi9E5lDdQaDY3Bd4+P8Ok1gLhaEJiHYuv
l7uycpIYEpd3Lv0Rg2Rjm+VBFEq8ZF0xH9y1Bo4fJuuzn0BTqAdOq7mPqrW4dre38lod0hbgmZqy
bubST5eiQwwonh129n7yqlvibdACdO0mUWcOxoFN2tuEaV25h8pbsxtZ5NNTSi8wPWi4YPti4Ww0
jmX3anO3uLXhiKyovlV4qQIxJ8d6XNofVXbeH7NoFBbZ1B4pfXBah+LmXjqHlUqoLEp4Mm6qulIw
JT26VQNdvMLVcRBouFcyES7v8C4zb89CwIWpY879FmO+p7dF4atT5ntYq8wkgRBcF9vB8zGwm4VK
HztQ2UwqsIXllGS12ZnMnz4MVZW90tSiboe5prYVTYpe4rGqvp3RqC4Nyigm5HD2bqdu6T+aAmzU
KhP/hsb74FPOPN2bjArEDVBMpgZrseL2zIttVTbGrm3Hbi9cc3hn6khCQYngxLUAYkmapeekCyxN
j/FCzjHnKME0WTvnsG2L12z2JLFVezWPGRra7xnZZ79SEc9X4UPoJr26MaTlfVqDMT7qQLKRNjV3
B5U2wycn3+Fjlh40oKENH+3etAloUgFppxU35LXBUZqlQtwsk4VwNcn+C4WLJrg2q8kBiAY/Ruc6
1U1nGTOGyGV8DrXrxZVPcNbvJ8BZTrlGhWmEb0XWexefm81NY6TT1tIwQyujF5CVgSUVxfw9u5QK
LO21ODj3GJ2zUNzyPHcX9NvuoU+H+TBOjYY3Obon08HsbGn76qdN8zP+eUbOI+SxGjbZtpu4Z2vf
0z/1bA27nCalW5/hHDeS+nftWZRyVQaDb9Szu8wZ0n0QJv5uMtN6m8ryQxvLdQ5/TudG77iBOdB3
svJHNSuw6hZzoDOAsBUgDOI2GZPzlOCUSq3SP02tm1G0SMMnrk8VIElcdcjf4ZgTUNcFgOpyUuuZ
QBL0Za4H54EKvlcaOOejmjuyN7hOEY1R9w/Upg273k2bp9oxcHIUfiupCqYI8ca1rgnUFhYYc0Rw
BgxNHLUc7WzWt7WkisyQjnxouAicGjvrXjNfc9+qIP8vnDnBj+MELdcU66Dt50ejMYKtrJjbjzj1
P3M1sQDpnkrhoq6wggxmQnaK4kGCuKoe7qSrBUfHoQ53ad3AUSh7yzl6yN31RodA3zgVJbh2vYZP
BStMfUzGdbmdxix76PwVqrnUaLmaopjIqLNpjoPaEAURAQsgfI/FtR4UQexG1P02GNv29ziGAiO1
axXGvklov1R1Zd13dQixWviza27x8YZnK+8WySurk+04FuObNGG5u8ZKdxInzGiQBvryarl4opPF
XWKRGOP7ki/lvgSxfGHtGF/olpviNJjWd7u0lhiprTo1Kl/PVG2EsdH7DZBre0xOzuAVW2cQ3d3o
pUZcZHm9nyFN3bdhwfClRd8cEhvTM8nss18OzhutAVRdt8MSJ/NQ7UxNxZFLt+muEErd+W6aba1O
JpQeX6PGqB17Zw099OOsjoN8WfFAJ+YO91nyANd5IGoMrj5zp+XOKqb+ucS4gQukBZXMsgTAqgiA
l7B2bnyQD0dVTPYlc+rsILgFRuvoDQ+uPTjEv7njXmRrgilupIiDoKAf0i71lyGoR0BWFw8+VKp8
42W9+8ij6L9M6ToC0Nb1ac1m/4KXlYKhlt0x5e6TUr5EfD+56ftV3MEE9p7Ywp1zqrxl4t+k1ONi
rfZBFdLcNslMlDSjXGYcZYmsZzl23Mlu+ZyNlm7tPCzsHTV2obO3vMoLKBNo1RkD3/TVCC22nioQ
NXOATdukNMqHXAIQMI28Pat1GI6r2RABxE06biiYuqpARvWInttsc11WxqYL1ppK20Es49adAmON
DENj4eeTVo/CM3ROehvTS6wc/NszAv+vrg8h4jRLTXNZJsXyYQTOdDeEwtorZQR7z/F5Tx2ruRpN
A3O+qabCOFHJVJO6oBxrU5urvkwOMHbayEUxbEOv9//Y3NnoOUpL9VXobt0GldV+mii4v5ykGL6V
RmNFpzRv3LzUCHmNw6SDmxAziiQ412RJ7lIRTGdfioBKLHNoPsmEMJ+AMTERXC7SBWNlF345Q0d9
kmIapuPESpYXjk/tITFlw22L4i0hQuc0qs66JwcAjyVIFutpMlb7WMsBnESfFWfS5ckY6RKHja2C
iq5QV1lRttCDYemsvcu1GB6XOiwvLPbzS1oEyD5ZqMdT2mM1jxfh199F7Vy7lmoKNQh0T49JGMIC
B8nYPAzcNO4LFSYvrShwTw8dzaWJUxpjxDKyHoRY6bdRy3KYTI9hB6ajch/gwo3sKtNIW1kT7Clr
Mm9su+hpO6RSWHPu+T1X8/JkGXVwC6lPOBsKNZPzmkr5xZSmpAI67O8IS1EEl/TWwWRPj6cCG/3o
a/4Yplz02fv+ztBBfTDCXt2GGS6ioMtlzCI7xe5M6J1RB60ESP57PVl8N0VpBTdDbWKbUiBm663h
jAMWct957BZ4Ztt1wed9VMa8sLWyVJVUZLjreZkt5lA91aeborKa26IvHGp6KbPqwLNdMmNhz5JA
kso+xMINA809s9Ty/wylCajaFrtrxGvbQ8oHtMxGlTW+PiZraVSkJ4L01Cvuy9NMpUVtVBj325Dw
VJcPH0xglrhlZnUnpibAcGhyhR6NdFenff2h6tR/qNjL97VG6U+T2kE2oF+NXHGXbvgv/LC0qtPi
4WM3kAldZmGNt+9Ts6WojzqatbMmtceYZmTbqsfdDRlnHXmvtHZfGev0DJPpTUaOzlbSLW4nTqHX
1J9kEsOjM872flJ1+ETpXHCiBRrwuhHguHSFpqRntPqHiZnnbVWN1Sn1KTSI82rw97lnFCT5QdwH
oN0PCPEZHwfFxo6iyygdJwrQvH6MRb1ORyxorOtmKk5OyHpSFMp6r1xGz8OKbTxZPbFEBugLzJLX
7gCOgutF+FkK7T2wocH0YmfmpR2XUMRO2uTorX1RvmWWqrZerWF4hO16ZzMji/iwzDu8a3nsu6p/
0GIBk9sbzSmo3RBUfMoQqu/t3WjWTsysly7CcHEZm/XqHWrWIEByWestBaS0Fiu72A+hRyuuKex3
kxatC6SFqY0c0RtfokZv9xIOm5BLOb9vVjGmpE9CeTOEVOLYFDvu/Tqk7LY2lqXeilXStGMt6Zs9
JZT35EMYxCjdKMoc+9Znsn89WQULnVR5qf+Ld5XZcG4UNG7g3Q1/20XaRnpsmp2fki/3msH4SDil
7AZDGs+zkanHtdEZQZRuNPZ9mYbxZLTq3mR4zNk7XG7cYcT5DZgsJnHn3QSjvJKOA4dS1KEMwgdz
tasTp9H1QiKuvQ0wjsuYeLG+d9regdE5rXFfZRQeiEkeJx+tMnXN/NNr8x5F8ooKLILev6g8VVdr
u1h+1mrGjF/B1Sh3o26Ho2SDP85B2l0MPS4fzaDSqFADOdgadBSOQQUH1fLudZgz7u2oov1EDzXi
tIK5U5GmeRApg0e69bKr53/hFTc96G7ZxLUhYDCoC8CbTSXHrRz7euvJYjwgfue/Zefw1Y60Cilf
9fQFDjL97lG2OkzYmYtmkhL4G8x5ZsxINAERt1BHS0ubcsv5QVRFQRtiNuY7324R7/za2XSVtUa1
6r9NbhaLNu48zx1iyHr+PnPHZJuF2fRSihG7mmn2f3h6TXlYnBTDJ2PFwcGX79Bw6fR1+jQFnHUS
WRApVFgCNiE668K2IzjT9jb9fqJDA+Ugun5YS5jrXYe6CMXEy+XWLNPgpbFz/dMUblFsUHHJneRQ
XTYmR9I70sBq5FoFhqwiObXDRA02oF/C5ocm3lIcMjVS8xyW4/TiJ4l5Q0pqfpbsT/edn607TuP+
m5GlPKzcSBnwJHW+XZ0k2DnW4FRRamjrXGeUbySjLz6HYHUPg0W5dh/Mwbegz7KLAmzvbP3Uugep
UaA+ZuWlrkuCwJScpTeDr3TsGr4CYOr5kcwFEm0o+9/YFavbtQq53Hbln3rpiZWlNFX5a0f+Tavm
kcKlbF82Iol9c2quc/qJtseldyJjwXNAQNc6emKdgep7OLfF+lmLro88fL+xW+YMEXJ7IOzmw7Y2
3ds5d4CpaAKyZpA7bMJDrn97vpIHy+8wbzem2ciTxZgvCrqEthY2eY6CNBo4t05lee+9LYtp0wyr
/J64ID7YVeCcTTXUxzFnJMJuQu9HwkL9rlHmb2pXtd9qkPmlxBrFXLbTN1Rjm4+9w8iNIFvlv9ra
FJeSazVHSpNGhyasL911eYmmyvPqDWeu+m7sE1J/ATaMTdH0AR+OXZjRMEhsb8Jo7XiszeUbPGse
M0cX93XNEs6AnB4sKKStOLjBoMbLOpYEawwjQQOYyCdN/WhwAVsKcXTwYPA+huIRdIwR56LpIsbE
yWksjZavtM+/KSj0Xoc5T/Y2I8ZiU2n+iLke7L3tkT3gCwK+ai00djS0x2RtjY1J9D0zDu19BHbr
3XImbMlBDh1yopSqnSNZSWo/zJ5ZhpsFAa7xufpKG6dnGjd2y1eTXtdhF4IPYr6ecEvxwFWPxNBD
4yQ4ok5vdevN9GcnmZDHRFMnuimgU6exdjsrPMxGTvCzGLLGuq8YufxuGi7Mw1pl4WfQ46BPQ/dP
WlVc8ub0Yii8SJIG6g1xBaZ1o1ucGMiTT8iKfYJrhDN2WsRen39q33zXXvN7UQCGjPXX3Nq8UUyi
p/4uXfUfw0w+Bi7uhjfte6u54WzyXATtZZLGhtAd99IlAYRgp4+0mOzBJ8bkS/b0mt1Z0qvfBs2F
rKpXTTEgY34wmHFbMn2GakuhrVp/XJ+0eAaHJYb4zC3OCj69OYNVRJuKP8tTl/jPVZ0Wl0QCsxoK
/EmmPXfbhbvOTX4lqzjK3K+M6pg9a+4RybJsHO6d5wZCNk+Y+btyCoaVXfVGcpBBSZVl23LJaKbE
2rVZVzz2nBl+NQb/6lXaGPXD9U/ucsVxsVcN5bzimV+PibBZ3JI5zlJvRzPkHTSPl2B2Ys00x3YT
yLzNSc79oc7U3uvmY0XMO5j6bSZZkH3xmHICTUpEHQm7KZcz8zd3vpXTfNMFosSwVoFu8WdxO3fm
KZETwgZ3HBLhPvlT3f9Srjd/KbJaUUsFTmzO7S1rPzvwqIanaeEwKZm8fC6Gmx2DcLYi3sHmMhok
9JlUE10cPM6bFq2pbbrS6wEqHf0EAFOK9SAqVfhizQHX6r6yz0Gq/b1AUYuspGKX64s+xruHUyAg
kmuXhbH1mOjGxAr7c86FZtdrQYVOGDyVig1zyjuOAtPsH+wmX59nL2OGqdR2Wgo60qp5RFZcs1OR
X8lQ4dCehNmut3y7f+yqHE6cpvRuys1mLxNHRBgS3R2iAdlW0T27fvAluZXvieF0kbPQtdYEw9Mo
ja8266/OjV7GqqdMri7rfFPX9TNS1rxpHI4rsqfzygztH6sw3yyObkDEXfvYCxAXfcigiYerPrKq
OrFpSR+aTAU30iy+pwDe02g6704+foS1+NUu9dlgKoxs0oeMDWkXnPIcZlVWdFGfmO/wBLi+DRl2
YRrbOPL3O9GDT0Yy8C4L0cp4zULjwAWdmsCsFhgb+ltR5e+cJMxosntvq/OcRCoN92Rl22Zb0iOL
UiHlAWtGR0CJADHVPA/W0HFzwRpk9f29Y01O3DYgScpakAgmvLD3DaPaDZ7CkIQH99W2yDdyaqqj
rA7885y2xaGYjXuudVWkIBdtMQj+Kn2XR8315cUAeXKkD7FlLjq38dKvHxjatqoPLhhQopzz5i7r
7Zek6QkSNpUZtXX3pPvmPiC01kADWjxmx7zSD8kaHAw3ecnkdMga7lqNk++qegLPPy0varIfyXm+
u8VwzMX8M8suicK6fVtM8HfjMjN9J3R7La03JD0Z/Oyq1WeoHWwQvns3t8VJTRLbQrtVgClH+8Cx
MjaZHG+CaWAxgSugJgbz7bPfTpchmdXeqNLHZmJpT829E8D+Hy16o8pXDKy7Jit2C2HwA3fp3ZCL
TdshWLmcxbq8fhxI89jWfCkm4g/JbU3zbOAOxZYz4R22tSgtu8MiAIy5cD91yBNpFmlAG1bztiyc
g/NW3WShiKvuK8gwHikr3cvMPQ/9dGAj2Hc2HWR+ML0lRFbjxAv2Vp3TTux3tfXoy+k0E1NxqoUL
ZJ1tDR8XYZHo85TTJw0XwOViqoJi3sB1eXW9kdNgLdSe5DY3GX9ibyuahzzBG9lZhyb8WbPgbDFD
3Uhu0JEpjV+cIy9eKCCOFYHJcjS9pqvAFoaEtVmTKd0nw/KaNOlbktAGW3B0Sbkd0ucLicO4GmXk
YP0pR3aTxbttZbczSoEqT7aaysmvchHbkGWuNxyMkGH3Y8HSsZzwxSzlb6tff3WdEry/xm1YrnzI
8ulfbHQYSmuefbQebgsX0J/h5PtZyCsn2USGCDHw2QUtdTquuEGvzL83ntEasbTVm9BpuGnb5CIo
j5PGjNBvxbZTfRKc34zBGIVGyUlC9nfXe8tUhp9ZIWhfCHALYxxGK/hcegwB4fQ+OlSH+saLhe+X
t7Bl8A7DkjL1AE+qnF54tkbCWx1t4DMFHVYtIqvjODcg2atJR81MJebkvyZG3238xL0fXX4g8Fx/
1zrOLVP2e+my15vbUTkfLn4Wx6/gBV5nQYAwQpJjLjQ+w4rIsl4WtdVpcJIl6vNpsO3YTtI7F2AE
C0DxW80J/Xgyu/fa5S6xE5AQfCx7l7A77svbaQDKop2DHtx9BvqRTOBHY3bbWfS3nt2c1zk/ddgQ
rAI+0OA9NdqLbTohw0A91AgLuLi4oI3FjbUGz7OdXfSaP+RcpXVOgrCzP7AqMMaqI6PrCsKr1YLx
K9+EHBzoGD63jngpTdSNoKbBBvogSPy6p+sQfUj++OutTh/y6o+rx2hJun1dMO+vuELwv1MjGEGM
N186rYPIqIJwg1MmDgzaq0qwfYOlsJhQZ25Sx5jW7V05hTfS8qOAsUbBpf7c1ff0TVK6nMQg2ZrZ
2loWUyX3qU+utJznOaF0AvzHYm8tcx8EwyXsmK1wJ2UdKIdby5+vGeV4ysN46ORuWeUBQk2j2+e2
1TtWmQ19eNgh0Jjtl9mrYx1Wz2hG3M/GvcOGSQp5Q0l2xGE+wr76QMLhe6kSfLBZNCz7pZgj18B4
bNmPhT2/zkJcg/E4oxymLtPtBLDJMfEmsLWsvX2ekS9YKpdNAqpWGvn3CPnz2m83lDiVMBEmMiJU
t0ndfjtAo2vlHM8tVOrsHpN2RDZ4K0oe73C5MwD1sBU/mNcHM7Tee4iN7ThA4TBfpeXu6qLAs8Iz
Ec6Hmj4YyZ1y2Tr60XEGbJ/ZNsuqCHH5ISwozijaqMD6ZpQLdmLThfjqwTyyyBQw75vL8TSmkj+G
3noO5xvuU5CAVIum18SBfqJ4/WrGm5dNk/Nb147hQDm8rTUFmSLhntK/lUv1a069tynV4P/Ls2Gr
Owp8TlntOlEXdOc54MuYYamWPvAFAEg48w4TURQTQ0CZ3Zv2wdSfssDb7X7IkRPXW4UQYsn1/3F2
XrtxY1EW/SICDPcyvFaxcpVUyrJeCMuymHPm18+iH2assiChB2gY6IBmkby84Zy914bMehv5Jz/V
iJJUVyWYAVExKRT5T0zA4FGUnd6UV61fnXtvPWghZEusv7lzr4TyVQbOE+aUdlF6+Qa0eU3HrX7w
e+2uNeyrcQgeRp0GB4cPrWzDZRerB08RRODFR6/R7nN27oaTwnbFmTNETxZLTMrNokSrVzTEbnTS
hlh2yT0yb3zCUWCGufqQbAF6nxpdua6m9w79aVCVNxHY0gFlLx0UJjuTbO6ROpcN28HzycBMs5tO
JucimwijnENPmKFTDeWts5t3CuVILyHuQmZ4tpIyfOxGFNBUGKJGe1NLDjdOVq1qMlxnmDw3SRc0
sYGeg/DhBY9W70H+KHei6ufFh81Mmx2sipP6GEOf0MFuWE9qXb/2Wnkq6hR2YFXdTSpTcTG0S2mT
XTmMHTVAGiT1EKxEUNPCwgLKBtpP1XVZT7sqH+9TrVk25pMz7aaM8hWy2LjQlrH5JjMMG3branMu
euEvJ/5+kJzuUsp2YfukA84NCbzsiqtOpQNev/XwW6bYfyqD+Ap3xNnjP7Qr/khoVY3hAzoHt/Ve
miy4jxuQRHa2xSJ8jjtzqefJq9J4nNe9tV96NHcYSRGu4AW67FWqeD/CAtyAMx7QsV3Rct60g0qc
UrQ2OafVqvOoQlFEYL/W6jMf3TYWCgd28I2teVvaPAvStTIfywuWgbM6aJT+jOCcmOF1PlVkuzb1
L6OvzYWsaVKHtUIBXaltl037PScYAD/hOVLVkqkmf0XmTyXRZ4tFmwKVjlSug8Z7ayztvleQkTG9
c/aNF6ltPkaScmfP5YIwutFS7SBrfTeBwerwmHs0tls1eUwD45fR4W7Ry4XAwesohFen2Ulr+zu/
1leq2f3y8vLGVy0K62wr+kHe21XwRofRcvnZ4UIpQ1R3ZrSuTfNnOw7ZwozsK4eaMomnhbMYE9oD
0aA9KDHZqJQqWG1LQs9QQYd8YYDYEDqYMt0B2QhXvLRwZ3iSs3ujdM6vsqxSEr/NK1xrm0kAHJPJ
ZN4hbcdnEwsOsNNr7aHKjimsYW/SVtNQodfnxFzMjcJeIdqwDu/QMryFPi+VWFin79+1qUT6ToY0
Wt/JlcWvXKuvZaGRzjo+Cjt/JMiWp5eRI1zd2haGLhtBL+dhm8kmRo3clezeU6V2JaEIw9A8K+LV
jukljRHo5RKng3H0QkAqZdehdnx0TKYeQ9kP4fRe28w/3rSVbXloPXHogL+MGiAViCyouzOmv7wp
MspKLVlAXbmiObpj58Gx2pmipzRw3Iik+NZ60ZnAE13OoRDmJgYfbEYBalKCsvpex7Evt1U07JmH
ThqbU3FFrIILFYrD9+CGOm0gZU3dlZMuMGjjzqkLTjnFoo+a7Z+q/+BQLwEQ44ityiquymThwExu
UmuJS4rwLpXiuTjojFdyT07+OLFz666lmS2cur4KbcgzuCVSJVpJMwVLg12yItqd+A66EKKHJ5ff
Z4TqVL55VIfXmek9JHzZerwMQcJ47I2y8Vc6PMcU8Im3oTZC8+JXR7dILxq3NSUkLp0txG0+wqE2
2N0ywtzB+l17za8kesjEsYiYii25amZOcny2zLde/akXZ5jss5GN7+GhJF1e80lxLpZDuQcrnFoU
FPtxaZKC3XQEXxNRrzKaVMqfwTLwu0cTa6vXUYUehg1qGKrkr0nwlPOUhHpsegTQQt84dr5A78qG
81V0g8smvEMOo7Lp7lGfK8Yd8HIF+HLkaNf4WJb6iNzYW1cFkQjIMWHz5PFDSho56PopwUYn2Rmu
8oYee4Ubjcw2MKq72tYXVqm7XU17reubBZWWZW4VriQow8SzJ1FXiAdRlFuTqaMKraXDEJtQ/mRq
usBhCoq22s5VqICNuIVghc48j/vF9G8D7ZTKowygS9rgV2nWjuAHkkS5wfnBAYNEaJK6201bRMgM
KrKDLehdzc2ctsd+AOWsda2ybKndzLgyFsQgLBJ0CqZnblWb022xG1W5CMj+8c11Buq5yV7m3m9f
suPI7hsvBNzi9uwaCedVfaKk99Z0XycP6sSIPllpvbXUKz15DEmL4Ogy8gUQG8R8urIEy9ohq06d
Q1TPVZ4c0mpcKGPKwLpuynNjU953hbjWQ6AyG5XzhQP8yQHZHKW/KuVKxnunCK9CExsVKmYDNbjW
kmIIFiirHrzpQRpP9nRUvdegDo6oH9C0iIWi526mlq4WzcfaZyf4yXbSbXKCrcyHyQvcAq95GbhJ
HbCXkYdCOSmDwY7gt2UhefZhftGfaaxpHRSnznuXAs0B+H3muaVFyJ0qMfaVJ49qxiBJeA9vWmfC
qMmpVUSn0RfYqFhl5qlkOpuhTr/nuhRvVPhQVhUAsq+d9tUgrtaAb+v1jtviQFFqEEc8YVDt29D0
EcDDBNd+smhv805bl3ZLUBohyz5ag5JEMJ1whVgv90Mz7EwbQQjQ8lS9dyi2DcLYNzQKA+VFS9tF
kMRnCffM9u5HEKkyCJa68RYG6sqsn+v61PU/Rr1iiwCgztuj2oKNktRPvpBrkindHLtoyUG4CUK3
6FQ+0ngVGtMeic5SC5V5/7NA3kQjQSVWPF7Hc0w7ZFlU3Tey4vVKRPf6lgrvDbqQZU1zVlTvJUg9
aI2Lphu2dArcKRsOk9IuEMUtoUqB3MUCYwmOgsEBY+hthRWxRRFoZpnbKsq2H0pq1h6Wv/yKs41r
K8Gu6eudaRUvvbidDTsy/eX4BT36ZENmOScPr7ppR+c1V4ZrMGg7nBm0/lWbkhSWFqt7THqLFrL5
mASeipK+pvivXWUZA6/w0eSGEjx2UNNWw43UDFjbHHrKIe0Cut0UEWJ3FPJWY0+TyeoYV+iyY4l0
JhIblY2ZQZE30/Wfqik5OEKXGTlu09ZKCTknWGmFeK6wCwTpXnLdaM31KPg/VbIeFxKYTdGKvdU4
p9LmJFxm3S8rKu4NKvW4JXYUrBAnqsV2YivBNENWg4BcPE1LM4mgt2qnXg1PoDVvnAInphaJYRXW
6TNKsAeCMbXlIF8HfApZByplypdj128VTqEtauA6EmsxHyA0SnM6exv8Q0vPouVAjOW7E+dHVqqd
3yq3CYWWTgvSs6kVgL8yTotWxdKo+M6zykqxHJOqOWPRZI1og/dMyfJTMce0ar6366f0UeGAuext
+yrqK7ZDI+DEClsEDGoRLqrSv7fSckMcAjTAlFKJrlkrrwrzTZRUj2kbXlUpBYba4QzdpdoevyH7
LAONCVVRa4m68Sby0jvK2MSuhelzmhpUlFoWTJtW5CS0m14jHjBAFrmI/GSlj8wJUU17HAdiua5E
luxrTn6LsS33yDjbleHkZ9VHAaiIceNY3pui4ifNtFZf6oU3GwUsfx2ZjJ/A6YydTwGTJkhq3WtO
lOzivsbANXlL4Yj3sCIdvLQ7chR7+TTE2m00eldJFZyDsf0RqfVc0HLQ/lul69Vlt8ZCels4fJIl
EozXtFC6WyjZjl/uOSq8aSMLZkq7Zhvhx2DiHCFoWn7+KDAE7UNTNqgvKj1j0sq1FY3VH2YXbSWl
usZE5ROjdcw2NdXnH5EowodS92LKtHrrHDE70XJS7eKUlg37UZNZ/9ZB53LVeaxR+MCDXUmMfCSo
5BV1t6YA+tqOUb4x4upHVCrtEgbnOdXRVvS9wRorX4agvqXJc8DNV608r93VGsWNGuXdAGtqYZv9
mtbpfZJjiwg563ltiGm0uCfikaA1SaBkph+UuNzKxN9nxMpCsBeHXOe5RylrenLyZX/EHb92PFzN
QGGbhBp+HVOrzefOOzzLvH9pfMzvQQ981DFdrQsKuOP2K0e+s992ryQVnglA2HXYktqw2Gso2VoM
PBgMU2iR1rDVWgMcIhkLgv6RNBDcGptBArGrWpC+Dk2YKtvj7T0WHcVAFJKwIEesvHXqZiOVxSh5
gZywqgGd1mkcMxygzUXWLAB7oV2+TzhEWWPmLROMLk2duTYvtRTlu4UNBIHB2bS8KwpXdFMMZUfe
zXUATpMm5q9SqOQle68grO+y0jxYsUEWSnbrj84OmO91myFRzDjQaBPENsPYDzYoXDsyOCHnq7y1
5wy7DUWydURVSx1+9FR7TYQMox1cqeHcCtR/1kQOjXiYg5oce4cNmsl/GsQ3Tv1bcZ6lT58oq3MO
GPoteRcbq7JXVly+FU12zeZi1QTW1kzKkzGoaz79lZFF71UwXPe+8TJm1qHT5XVATpOWqtqmGUEy
AzQ9GyFuDCvSWcGsY9kHLX2I9jnv8js9K7HSGj99B9+kohWIPM2+OFAUsy28zjj6EcvWo03vUOSC
BifOlmU4qpQ/siwIApc8MmerTpq1RoDZ4gCLk/yIFQ1pl6VmDw3br9WAgbPZeEnrvCPN0QJX0KWC
3oBP7iyCoWavgBN848cBezcWBLbNQS/I2ij6ES2A1yBQGHUz54nJqF5Vwhl3aDi0hyoG9sCR07c3
I3mrbpZ0yUPiIV9VswrOIljG1m2qVj+xE7SPTlICjSjpD6+6sYBIKGQWIqDTRu1KaekHeSg2aCoV
MbTReo7HjAwf6k2eaf65jB0CnbKkXuk2wAnDrptrlU6kvkKFEfzmiB3jgif5ptTLoVugqdKu2TpZ
LKCNAQjLQZLVN76y84vcgklY6O7YCAFXgNaDZWD1L0CVH+wgNl4nOx33TiOs51lErHFwC4erxpQ4
yovI7k5+w/tEpIfPpuppx2d0uu4oe487WEclfFCDLUGbpi5+X3Nbi7RWiE4Q4iZLGvXJCQHnKmih
XNFkxt4PJ1redtWZboy2cC8H+sDj7N+f+2R3BmSeTd/7Kich3QDr7pf0TJESlm6U2cOridj7bE1W
uB/LuCiWKqrAn3nJXjbM/Zit3J8Ul9jDI+N1tUdjpNKp0VtBaZyS1qhvs14HMhaa3luqDhNwishE
XJMC9MA8K0l1kwADdGMbdTNaTpFdfltMVXcfRrpxqPKsqra+MyILdfpiq1ldd4yRJq1iaHu3qrHL
YJPnHt00GUTRgxZPNInEBGJtaCnpK3W27quOcim4dGKAhePfqJVeHbImGzep6qhrWlyEgPZm57yB
gcz3ZolyT8mkv5r4HU9aN1BwSlXACQHzJiqEEW1WVv4Wnj4egEAWW28sKmr6VmKfDXzoywoAWMQS
Wg8nM7QkUjlfAzY81beekWf3Ce/QJTxSuY6R9x8aimzHPJv1LhbwPmz54cbUPJgtPuKvoNOmu0CL
pCtQ4e3zohnXalmTlcAuVNmMPYxFW+nFL7tvUYlNTneNnz99EnwKAul4OO3LunerNtdvmrIEFGqn
1qHKtG4d9z6hN77RB2IpE6sPl0MRSaSvNtgMmbKRH43QGAi7mKx3KDoI4RK1+52GvQHWVQ27ZW6m
M2pVZOOq1DrXVFQV2BzUF1zj+gt0YdlTTZOolJK5LVva/b7th2ljg4V4VPPRXhXKAA4m6fN9iVL4
tkDMg5aOAb0IUDfdN5kSAGpQ4MbUsfVIU/TkeSOMA0MIXMbqeOxLaa4reDgnQTv2lsdKSYf48HQn
crN2oyS0SepQMaq1uvkbsV+xEy2NXbC65qEOOkxleVVuO6+Rj7BWtduCY7S+SEm1+SGMGplIG4u7
ItWfGh35MLxo2ZwNZ6hWBVR7wBKdvpPGHK9U135ySyeHZkjW+xSzLdq4Yc3kzjrWr4AzMM2FBUDM
JeI9kivxNLI/V314IqLRNPTEY7xqSUex0LkXHfJ8h7BJ9FXTe84UC/Rdo1yCyOcYtZmlLdIot26M
FPXPIOvuNag6fYtfQv3dlllz387Z17YBtiCK2vI2IL7I7freeelH1blt1FxzPdp/VPNNNfzha2On
r6aJGFsm4ay+ZUsYvunONO0LjmR+V7tqupmceLqlK8Aal3vmuPDhx+xC6mQhzf8u8JZk1iAEpBmw
1ZT8R5hMdNxxnsgnSMrBtvF8DLuOKtnZG97ErsmOrkdYKkepmNlJMWixhrTB0Os37ZXWaDQIbTQ2
63ygMRhQ5lG7rp3pxKZ1jHKwMIt2SClYUcOlAtsNRBbwVEjnkhU+caFhF1ginIt/DPiHb8MGIDWg
VI40IzXBde/TKOQRkSWahTWCxdYe7n3flu91VeTbEsLkufNsP0GoJtBMKKMWYKCqM32le2aQUenH
s+ZWURg/FlVe7uniWDdOWA2PuQak3eVoVe5sfVTutDYZd31nVCvTwevv6t2I8gAcDg2P2OZMbYfl
S46JZTPwTT1TH43Zz6VDl9AWskCZGOi/GZRW++CXqvXoJVn41CDxZbEsOYQIP7FW2mCufD1ZeLJD
LjZGqvfGytW6BsKt+5j0oTmeedzrgV5seaE+bWBFvxXlaK0UBsbS6imtw1GPVwbb7tu88Ju1V+fj
MQuBOJGAih56keVdaFDbs7N6HXFwe6oCPdpZqIbZawX9iqmcKoWkuA7uILoOtKD8xmN76b1zNJx3
0jYF7hwhpHbhitMagpFNtdoP7WTspV/LNVaEamnFebX4y4z4CWfNgPT3AarFpZBeMCJt9rVA+uaf
8pcBL2wwfNiRuSdzbu1vY4xZS9Yht3MnV6zIfHThmDDdvwq3W7I+uEdl1a/h6pDEsPDXLcj4Y7kd
n6xvnsAf5PDf1K0/v0sYTHKGppq2eeEy7vLAAegz/y4eONj7yB0OGJY2xkr58d3FzEtb7Hwx0sRQ
e0ppkcp+8bw9nC6JZSmsi713Vwqj+hUbfLGeeAzSML1mVzIfV0wYZ4j/tt3YjRvKSvskVKiMEe67
ihuOl0ZCjK3nYETHze5jRiCVwPH6kaot+rUqAh8MFoRaWyPeTGns9WlADVFAWeqqdZsN20hBEN7W
xBI5nbkxDO+5FN2ubivkKcbjbDLfDIq4zQWMTnTfcJb75Hc6Db84POvw1RuxSxKaz5GKrWyCTq74
4EpK6qf2oOyNOtm0VbaSPZZJRZmwhtVPpgk6K9G8EyL/8EVXiRuY815qWjJwjvkq7aBsiPGIUNnK
5s9++kWlB/b1KPzs+QtVo1ALZ02gavs4CFO1SiHEI6TX7XZbdmVxw28UbttV4rlADPXNoNc/G/RC
/5MvDiDSvGSpepVmsMwHhxA9zAH3lMKXL4ONZ3bI0CZh0xhK0eG1XUPWkNHcQwbL3LE0Q+o7WUta
J5KCuiq1Gz+T6b1fheX1ULH4pAQ6v1mqzDYqljNaBCJei8wYvsMwzuPx8uMQulQdwT3APbgYrxR+
EDar/H4Udqt8UmgOUE3AJFGJVadxYAx8EgX6KKNrBEAlt9zawhSGFZDNUNuo70qcZKv//g4tzdIw
mEOE0i+/IVMfbceI5R5NWfRgSnUcltFQKusQ4RtH+0Lkj19f8NI6PH+0lmFZpmUxZgik+ThoPJA9
si7lfjBCkOD5q9TImPj6Ep/Mwx8uMY+jvyZHKXuayLncY8Haie7ELpOQQ/HNRS4Sp2z08dyIpPhj
8dWbhn7xNqVuxmixzX36TsXgHB/6h3TTLAiEXWdX/n25Q5q0L5++vrMLuvm/F52f7l+3NkI06SrD
3FcNblatjV9oVr6kJQClKiKQzw/v7D7a0oMr8W/4D19f/dPn+tcdz//+r4uzrdcIBTT3ClSsNrsd
kwe9+uYG5ynj8hOxmWINTZM81sslVOiqMtAH3kvtMS5v4xoQNacDTV1odBH/+93YgENVVir+v5ek
TZ1AF7YKYC/9e9t7k/kmpe/39SX+/Nx/bof9i6apICg1eTFGxlaLBlFYe/0mOIvHkuXQWRobB3Ev
ONvwv4MiGJOOdAxDZ/Q5YEovrpf1hq+1XnDQ7swXezPvBJRldoDHxKpSu707I1jp7tA5/OZGPwKD
/4zLDxe+GJfYlbTacwJs1YvYXs4s3Rn9mm/CTbZNHmNaWgSucdepS+nxmy/xkzHjmLrFpkslXxRz
5sdhKTjNKJoRHSgRZOqySGPlOEh/OuJTEzhxIDq9qsB5zl/f8r/zGBOYDkbKJpqQqexiHktwPPkc
Cg/Syfuz4mDQ8gdbff36Iv8+VsthZmaGZ5Nn6JfbPCOoK01prD2LU7c2axyHbU4a07Ih+XCbmDWZ
uHjoERmN4Km+vvS/WzldgqbmnCB5tAbF0I+PtR+aBj6XdtBpla9Inp92bVtO7ojr80nPGv0Hloa2
4BDloKqrzJIIrzor1kXP5rfPMufum9/zz+zz5/fYOiV8dtHi8nsNNDImvL45zAQbFOwGygTphitn
KRbDqk8hCIHictvX6ZsX/c874Lqc/DTNMaF+8Lo/PgebI7/jRcahGxqPgpwKJLFN/ZNUfXVb2aNZ
uGXVpduevsc3r+Ai4IOvar60mHP2WF4IdLig2uT4if5MUY0LODJ01960rJlDIE71zz6dywXQilO8
LvbTbyp57tcP/LPn7QAWA1pvwQpWL+47stI2JXfkkJMH3ec09xK8jw9fX0Ofv5IPE6Qu/3y1tI0t
29Yvt3SBzBtLH9SDw3EHs95gMd+bJCqlRAnRk2q2xLyUu77VOMZQkl/YPenMAFF9tysU8uTyoXJH
1beWhVbrN1EshwPeuHxdBmz4ylw3HupgQAhc4Pn+bkB++tslFHcdQjqxIvO89NdyqCUmPV1Lwvwq
sVw7MrrJkeXcxWRQrFgTsqU1mTW9kpQCUxNWyy6hCdEr9fTNQ/xkgErVNEDDk5pLQurFh6prxTg2
rXGgmGerC1+yBddbRQAoqtUD2EoqfiMt1K1IU3P/9fv7k7Jz+f4Mk0Kk0GyOAvrFCCV/YGwNynZo
l7MtjvHnCWbhySnjYSFLcSUcjr60ueiaQx01MraUMezLxTDa7wHOvEWfGBxhSZXbFGaKQcgIqS4T
BO5FD44BlqJWiCQ0ugzTYhbQ5RBPHgVYOKI0HGvjxW/m4oOgN1cHOa1zD/IXpxKEFhP5XDaxOw0F
ACaKcFp/fed/Djf/3jlnTwBATP/OxdtPk6xWwk4esPeiwraDGiKk2t7wiKx1YHUeOd1tipA/5PdX
ieJ2TV306LctfTtWBCW2c1sRhbCyhl1rXWnBjGAN2v+8F+YDAyv0vz9zHjx/DVKZaWpowvqMS+8o
BA11pSkeSsf+5nHIT2aLD9e5GAh9aiReK42DpbTonMOrHrPlhlUNSf/E+dYJ3w288zib9KcxUHnn
RfrsQXUpy7ZZVDIjK8fDBjuoTygIXinnvepgehW7uu0IS1w5ev3I5vM+RMpC1wTdNXgNZIjiwRvt
7s3qQtNVCUg3fKNe4l3HEqlra8/2dvrcAHaG4GpIgk2rO6BwLayrmv+uFHj7s+nJhJgJxxBhTZ49
40Y7o+U4hg7necpQSyJxejIr8fnZ08TojcVzkGPBALZTf3Oe/ne7yMsi+IHSEVJ4tqUXU66ek2gF
LQnne0ZBI0qyDv/LiNq68FGuTd2xruSicWx/qc0h2OaYDWt9ihHJqanuhkocfRcx+9lr/fsXzSWA
v4bPVMMpjQzrYFKUq/DWx4WyM5UfX39Ln1zE4jjMgZgD6DzTf7yInpfTkGnOoY5hrKCNkaibR+fh
64sYn0zXFpOkxlrqsBX/sxT9dSst9VvboURtXFNbNZ4R1UlU9qQMEWopSA/I1ummWEUkcHYmy1C5
TA5IlWQHo3NhPqNwoPF+DNYzNq9bQbE7Fd9S6z+ZyT/8RP3jg0g96H+B4VAgEG7aD0+JijaQxG+H
XgeexQ3O7OPXT+WzR4+KxGSrAULfvgwDaCvTo2cIyLapN/oA/VyYuyYOvzsezMPkYrK0IHFY8IB0
TbCp/HhjGRCjrJvpIp1dH1DeGW5hNM114Mh8jagcVWHqmHdmYLf7piczyq/VaiFS2h1D383h63WO
uk0kbqtODqW14rtP758zhM7SaZG6os/dSOoTH39g2KhD6MfxUdODY5CgXW7TLRbslaooB01Rd//1
qX+82sWkrE9NGemTRrih4HLsr/fqEHiPfGTK8usr/VswmG/MdnRHnXdy/xxTSnp/vBkW4Loxthbg
0x9K4YcvaNU1ZKB0rH8qTZCcpIiGqwlO6ENSR5zVvv4V/44yfgQjTGcHzcUuE6ObrEtEbxgkXVr2
Fml4xKQ+VttM75Ttf78SaSCqzVbd1v4ZzxmqkNAS8RHR1sJODrG1AuL7zd1o/84kJnmDgv0qXVjj
H5RmWjmK1hf6MRGJDy05ltZNjz98X6L1OShW059VPDhrasrqQi/pVjoh6F8HWf43d/vZqOU+qYRy
RLTE5XMtgBIbqsk40vEA4uWewNaBe3KOjmgT7Ei1vY1a3/pmzvhkmeL8xeEXviCPmjP3x4/FqAOE
DMNwxOG70TiC4WzaAFjbDFfFEsjYNzf5yU6LcDXDNOFvckLACfXxckjuhdf7LH6r8vEF8gn6AEKJ
OPiR/nZeegRWrMmjdr+LIvps0FKzUWdaIxPkZXXbj8owoxd5xNLR0X9sLGSfaYubMtA3Xw/aT+/Q
oqBNNDcv0/rniBmhWpFktQWw8h1iRdT0pdYN/+TQya/YIxfKEf73sBtsgfSYpe1omrG9w386na1K
+K/UDsRyzGkm9wUisI7EBrKDazr734z9f6oeuknbibfA258jBi+2eVkZ5O1UBKdQwr/w8+y2GPzn
r5+G9cmD1wSHKmFq1B/Uy5J0Jmo7Q9t0tH0CqTVdZGgcySgs2EyiLtdg2aWkoHlhd921gTumGF+G
vj0TWHIygNssO6e+ywQQjSEauiXdgX6tWy1Zy4Ri1DFm7VYE+SaBaOdmTnPOynZjwOQi2KNcJ6Gz
zwbjCQcl1vqChWigHa6BxvMFf5hkFnsCjnTWvwZBfUb6toXVDmvO1u55YADEJuyTQZ4sLK3dZkF3
po13XwbKVZGlwwK6FhOG41EPw8y0mBp9oaP2WwFaOTQdBCHMENZWz4e9NZjD75ZdNGnD2iudrGIT
z17uwG/fBjIkVq2FfTDX+p0Iksm1dN1fe4V/Sq3qVtgROLB0rVYKNA525Sv6V99t+PnoPq7oqDTA
ltr0Y0BMXZa/jEn6Nv3dk5k0LJQYyHVz55fmN8vX50Ph/66if/z0rY40lcK2jgIsyyMSVN4p7Mp7
E2jRN5Pad1e62KGY9qDXsfRPMGp+oQEgi972ihXCJ+e/3xKHMVYm2gfgWS/jkJqYKOpwCEBp64sG
h4ni3zThfz9ImFJo5B7Rm2DdvzyWM8VYxDWaR3uidBfqZ3D1q6iZNn6K1MoWe98JoMu1D6HOFqfX
z6ZvXLcTzo2vP+VPHqqkQCI5yaiQbS+33GRNMt7hWw+VqbwY6ojR07PDGzF4+A3/H5eiH2Ny0/x1
eRynIJlnuDNPfTgtrbHfppGP2um7jdu/+1iO0g4Ze0QbgEe8rMcWIf8QXB+mg/io6vmGNuzKS+QG
AeL/435YCwQT4bxzulz0ekv36lrC8cXLjuC+WZn+rIuNfn392DRW7H+/ZLYzqs0OjVdkXU7pMjG1
VK+DU+mBxuuwFcdkNiTolT2/PCraL0cky6y+dyb72FOk000E/sWv2qyvJmEupjy5a1usLUFk3vmV
RRN6KpxNA/tjZ0OsWiQBirBoBBwn/jgVxsSERoBBzLF+jwRQa7nRLTW12avAq2QSlOu8rHaN1FZe
DqUIlEk/ISlqfbmLauRPQbqasmob5FurwNDhnHLnvYq3vnId4kQwNyB7KqBcZbknY9WSa0/xrynV
H3qlc7vplGpr317BzPI65JXhs4qpBk4Q+BvaQQsDiLB3Jgdh7OQCoRsWgclzkdBBzVFjfJgLpJlS
Ypomy77cV+XGKbD8uu3v4HePHjnYB8q2NDdp5i3MYQV2EJRWMT2Yk5tXa2itC8veFRNiPFf1lsrM
gbFOtgrR13k2HCj0GwELCt1cBZrSxdFnR9tcWQ1teZqpc5Ek6f6q7VuOyUuTmqhFArsd/k7zOxVL
iYI55MHHkCx4vEa/qR+H6XFs3hwih0WpbIT32LDi+OltAgbGj1+V4VeKjI3N+NIKf+jKTmZvdfAz
wt7mgYdozGfWPG41CG5NXC/yuic+2ULWgMXmWjlyhBbtMm2vg58NuN59ZlBmgkNDbuvBCFaOwuZs
7zxF6q0tkYzx7lbkabFIWGBeWLzwoBQLp7cXWGMwsIzFKcB+BZK/jMhFXQ4WBq1wCyJumRgpNcMF
WNFQXSHVTZVniLqjg7nVGVzN8BcWrGv7RzAFlA6WWKiidqH2/D5nVRW4VYyjYhzzlyi+8SIfVkWz
iCxrOXW4ZTZ+9FPi0g20XYb5Iq5ds9qO2P23GLxd0QNjLN6neqWWa7yIbh8+4ZapYvKLza0og3Om
k7t6PXQ7yqRQD35W0aFo1GWbJfASkOQYd5LogV7PqfvN6UVsNPrqlObKMujE2kDSqtvDznCu6xlm
7TSbQs9WuvXMnHJlNM/ZdIW9E3d2uLQUYwHZcwHNaanbcqVV9g4zPurpO6c/2eijU+1Hqe/bai2Q
tvfY/PAhPEbTToHPGhWw3JTMDYF2BBlxxZbvL4aaVxrbclsDfmtbuVKzmYw2PfvxeN2b3nLAE5Gm
28pKsFxiNLyR/nHIcGbueu22LgDZHVGhhiNqvVFZxOKsisdoBsZh+YHRhusLy1vuHyIUhIP/P+yd
SXfbytmt/8q3Mkcu+maQCRuwBUWJ6uwJlm3Z6Psev/4+dG5OZEQkv2h8J1krJzkqoqkXVW/t/Wy7
5qAm9fVNqeSgK3kLA5LhSSFZJxFyVHSG8jFKSIuD7TjLZfgwgeHNi6SZp1AC/Aa4bBo2x0ZEBxvi
QWmis6kK4TSTD4/UIYxfepiOvUzw7xBgXtj33kZonDJYBaK3ldqXWD1CM1tYxVM0/DIiqHkcp+XF
LzP/4gmOD5lVkPHUndomngcEvQyhbWorLYCunW18fIPlVys/tNa+SrS5755MAC09rIxoJnBlmZNC
C8dQ2r4IeKYiHPPHLKIxXb4BFPI1TGzRwu+3bfulMb+0xSkLf4iQjf1txxXoxUwTURduQnwuorQe
S6erHwBgoHxeQfUee7yHL2P55msLCm2XrqTRzo1fisnDCd46/1QIP13vuekeRQ9lHpJoWCTpaWg2
ufjdUjeWu4uFtdZh/mucCueC8JQ8meUy0RZ6sY85/9Y6m5y2slzlCPlbWJHIFnFXmsuMdXH8PfAg
hOOmJ8riOBoP42CX1q/ccvR0h6tm2Yx3tVovC+Gl19/yWJvDaF273ikKiEjU9kN+L+EuQyM9j7qt
VZwQZyTGERwMF6NpREVvrJckNj0A6P5bGGgLAYNOog28BtCV67BD8PMc1KioMngN9Rxw2NLgX4wC
b5XxsuQY1jhzXwhWxAlQMmtr7LFCs5RVvmppMu+UfFkF6Jf1n0TvyR4vq7SocQVb+bGGhTrmh1Ja
pem6PSNPhbUAJKPjNnSHIj9Y4V43T763VKB9oAwDoZKY6OmekvO/GX9FhLboQtpWxaENkMjWP3oj
XI+av8etPcN4smxHy5aKuzzotxXkA6V61CgqWSMcjF6boXjiiPc59KlfrrJEmrCpfWGPuaTu70pF
AyeY2RYca82o+PLAjcEELLKLwBubdLaB6a7IpYVC4FCP0xPd2qzlEyQ+qDnbZWyE5Q+j/xojma+O
BBBtKAuWdYoigukfoC13OHPd9heFJDOcpomQYz+MXj0HXYKTcMuHAxP8XjU3nnQMdKJVKO5PsQ64
wpbwDwukCPIQnzCVBf0+zb6o4dxTFnr+iGUhTBbJm1muko2grvsEstJixJd8hClSppA5VoF6dNv1
wGm2/xKekuJ+6G0cuzMi5tX6tX5Q+EAZi6B6VLV9QIhNKJIwZv0KYQT9qFH3qFBCHmv6tO2s/ak3
R3Zwvs+mnaf+LS9fODMc5JVZQO0kgslHbboP2rVQYJMH7JsxUedGzXn6T3BvfJa2iXgfZk96f6fm
B6MEKXeHNQAJCjpVzAgA+GaBeC8Ndm9UM9TYHTWqgpseJBhOHmWJV/7egnLltd/AHbWQ+D1jFpMk
JKa7xD1o5b1YHFWqfayvWnXF+iEnjiXYFfpJMx6i7MGNcQcm8WubbZNs3MQiWVN++IgwBiwTfNOI
hQEIJz188muy69R5Bi/DhUqA/V/3oITWJy1YF/i4XJ2cqPAb6LWZJ2xNaB9xtKEG12E8VzokvmxC
hZ+QAvnAPMokial3FWp6Co8FRglUzM5N7hXdkQwyKxdEBQblPbW+974ApsHe6RU7YhHATsPfdTCl
LceaZGhsnLvIe9R4Od18b+aEBxzz4ZFsrvZnB7U1PQp5O49zMsvq15JPNSv1OS7EYEDbvPTiI+YT
fO3aiT64STBfRs6V2mNXClq7iRF8YxpsQ+ueub3pAuU4lI+tjzl6XIXN3fikZO6y8CHO+OCAIs4B
paMc2x4oqNyxytwOzddBX5ogj8rChpwSC8c+2+UkRNYZgKAW/TeGX7YT8xh/RjBq6wTymFvwCSVs
TtqcmYRR9aU/hzdLrLbOJPzhW1Uu2W3J0jIlnx33eVqte3oXYWxS2DmTOibDQ4d9PPef8nIjsWQe
OdsMgXBE8n2SwwFqUHF9LcqtBRi+iL/GCuFQaDeTfZTfu3CGrPJHrAJTLIDSp/c5EMtkY5a7AO1o
ipyIlDzpucpfagg0xaEmFylfZhEL4BV9g/ILwMVZ5x49QBXBCiOWSOygtteLbVetM3WZ9CsqAt9n
1r1zE8ZM/bNFw1swH46Ku0wwKhcm0LFlh1Fd4V9mTef296VyVGjTKGO8bMicrwCUe+Eplk+F9WVo
bB3RgLWp83am46hkmpiACsfX0lrkw9dKek4iO4NsbskDIDkJbdJ8JDghYBqjx5X6byqJeJ3ucFcR
uHTdXqyZ4H1L9pw0M2iqsIin5MqwAqxHI+7ALdHwgED60yKLS7A9FZs8TLL0ZEQQCoxtCa4gfGZJ
a4a2BeySQHN5y9qmr1fqgzsuRgL3OvIN56k6O7eShmVYLOH/l8WjJS+9pzpZVcMpIjStYHOx6ccH
7JAIMYaXgskQLvRsj5NbxFQrLkOC3ZiF9TI05prkZKcIO+B5AwVDiwX/phQR0rO6wLW96oaNK7Fu
XdTemlhdlaQJQ5uZLCtIdCz5wvmPubD1iMwMjlp70qUtWwSgpMv0h37+usAXdB/j7kAIC8TyUNsG
4VEPD+awZeVcdO0cVpGytgqnll687m5kbcrsC5ItEn9QS7RUkSFhpPjhhW8kguIAeSzC7hE3Fidh
2i5sgUjQKHv0sv6bYeLNUOsR4C8hbtw8TdtZDxbrZd88FVDZZ3GFyaXbdda2cX+Nw4+qY3b9ygVy
dfnUiwg3RsiBA5YuEa/2aB5Vj0PzzphJ+G7CRSEuyvGr5L400gGEqVfNR2Eb5cu6PCjmslKOpfrY
jQ/kh1m4r320QP5d6B7UeGu2C7Oxi3RVWtVMhV7Qr2qTF/p7IW51QPPdziuXsr8Q6qdYeK4qoGUc
iZfVSwgKxjqKONFxbXtHvLHMCkI3/M5O63XHHJU2XfWgC0cvYOWyAisijODWic8b440XPpTpVzhY
K86wx/IE7ZpM5768N/3deaZkx860Q7bWVbTJgrVZQbt4GKJdUt311StLIk1bAEg5/wa7bZZYB/12
rjxGLN3SB9R7CkvrPsAvywHLTKNOwfMpQV+cWdzt/Lwgf/WCmS4dYqyIGmg1+KjjDnzRq5W0xrKF
s75MYJdt5dwHESbLGXu3vF1Hssp2VtdW8EO/G6VVz7uujHf0jhgTG9iNdtAHkjJdp4nPWZSGuIkQ
mT/beWC2s3IcjL18T1vKltYY6+fu6X+nCjQ/aGvQAeNYRKbd9h/ypdQUdQt5utNIlsDGZABfMnaC
b2dSEN0jUgPA1bda/a3JBQhP17sqH/S9aJOjUaODfbaCTK4zcUEvx2bgSDl9t7JJux0sRmWjKmr4
358k/jHSpEEapIbcdXHoSHohEH9hms03EWUiUjjCOm4d4/4+DZ40fclwp3P5u6loipPr8grPiLqY
64KUpBk1Budw2+XGvMGZo0c/Ot4kEMq2hUvWEirbLRvW9CWfmfjsQ2eh0rPrHOZa53AsZXdGt1bY
TtHdkfuO3fYD0djrOoYrX4OrUCHuKyz/B0C/FTxKvjIwiOAOCif4QBEok1FYiULDwtP/4ak6y/pB
cxI327ctlqo8efb8QYaV1j0IeeYocWmPob6PBZJ9R0AXiOmMwXD8M2OqaufYHB84fiFjFshJb849
sviglQb7xMDzDB0x26cJ0aEjkyTh/86H3xwoE8Q1CSKZIwKoivsu/aaOx05VbSv92TXN1oPfHLX9
TMdUUpC/y0zn/KFQfpJOemfRAVHScS94bHkibLo35ttHU4D2vII9BkOOPn0N04xTwLGLHcCX8YNl
0IM1/J4DJj32rC+W5XVPMEWsVxPH8i11/AfnRLQ7UC5KGhYlcXoyKadqNAxj5EDSB2nv9fHO71r3
RhCZ/tFJrE6ng3oiSpIsTl9I2NXEkOsw7WAHhmXCUi4Q1z7Z1l52IM4Fx9eipsEjOqWw5Z2eBxZb
bKzCsgKOPjh1nNMg/FmJ0VvcHbvn9NW1cMA9Wag96tIZhac+x76urQteZhPh0a+UKBzcy/23kjdQ
jV4qg/iYMFo0wtHtn/zoG/G6mX4gb2UmALUYugF7vjYPQC9YKu32EMjGKqqeBfQNbmV74VwbAGGW
7rFtSXkOhFkTtxvaWMuWNVPU/BADsktziK9RtvTM9MngRAS2loBHtral6L5X7hSfD+Wiq8kiWzYr
2hkckZndUsn4Fj6O2TIPEEUvopVWLop7vVnH0XpQf/b9wmJPafhz8paWERu/s8CFLWUZPZfpd5RP
vuLohSP64rz74TfHroEXYacWXbM7LaQzee9CjtXItnf4T0OywcvzCwY+K9LSvHd18CwrzVHDJ7nd
CcKrCfuhO/jBElpzQjNUW9Gzy6AFy+dYgnkq2lmlrIg/YBtO7xYS6bKU7jN4n8HGiLdjBG+c9XK9
L9SjMDr0Sit9o0U7tjGd+xim23Sg+czir5317cIFpxWKS5SB8TeLnmHwA1jnUIP62qkBeTq2xnLA
3ZvppoGwXtxpxks9oiKc6fqWj2JRHSsTRzkZ4VuLZi1QVnodjzKrwp3Uz/34ZJCgky2GapvVpDKs
pfxUoh7S7gasicAH9WUGB8kDT74CgqEZNknzIMiEmJCXrRrhEaRBHM7Urx7pOdE87X7R/UnrTSM6
WrXVfRQxc5zEhDtjVuutR1d+BfcwRBuTIBxiyvTShiMlGq9uaVsv9EyH8a7M7MhbpD2rq7ugIBwI
ynWnzGggZ9YctzH/qsSyuTuFxDSzBydLHujrEhhvECi27/3A14eBFNMl8sVcRHEM/f2LFMZs+PK2
hdWcHZuaV6LPTnEZlzPBH4cZ0k5zk2nammST12Ys6IK5ThXna/gldPd/DQb6U5iHbQ4zk0hiG5Pa
vpJK/MUHX9nGab2vrXlqkHAvqZtS62hdnHcg+jkug5Upr3v8LJqp7TYHuDhRfPodIUBQfAXIZRyO
BAUs+BRUhrQUmi9ZFtsWMWwxq8Zijbe8aL67rKsJ0RZGmvrVseV4oXTKeO+Jd7l4HLRd3x/U4UHK
92W/ZFJ4ytwCzgZSLr1LvJ2lsTnedMJ3JccTiOLdWgfpI7gy13tJil0nbQBTIxlMyl9d+4ADneqR
tqDHwo2X2K54UFU2QcKMD5BcPAolWxhUsa4YEh3HhtndRZYjpNCLy2jWcKRSj0Q9jV+T/sWXHn2f
KWcP7Z46uzRbVP8y8Gk+pqg75i77JX0gd0b7SsSPlR5186kjMCFrXn3tseHL1nT1XAsg0YOIFNEz
SaN7QHSTcYTR7638qVRPSXgXFvtRbuGE36nCa0KBqZNvJd19HJbYystlADKuqV966H3NxkxZlL/I
ySmMnprhq1H228GkTzrM6nydpC9gXkXvDh8ZnEg3XqhsfvXRVjJ08vKSLB9LOjTYGS2wCE4tbht5
MVJTFPLx5mG6Bz8t4PQOk3U27sPAhh1J6E7BWXfXrUGEAvcGl5kK7KkPI6sB9ozyHJK7dABrEbAR
poNLNgZUtpaNYdXvsEtxBsX2/QukURpHP8IoXcagZQd2Xq5/8GGjx7E1w0RCZkW0gPtJNVXI3AJa
14i6DZUzarc6iLOqF4CDlSsJx3hnct6ubvLg1GL2zkAqZqRMl+mpd7xSnonZImzY00p2K4B5gFQg
gEZH3EzPPcBgDlmtih78dgEMiZw9PPfM4/rLuS0dzjmCLgeb8A/awaxVkHJ4Ljb9ZmkIPznhKkRb
A9PGdQ9gnYdXw9gYI4dxzwQ3AFRAbt42m8Rd5rFdSWhIltX3Mv9Zhvjh4dp9L5NlKHGwoT7ggDXS
dTTcy8Hajx4Ej87MIhi2Rb/tCtD/Kg29asZhRYm+RlpFOkykFWLZQdhWoEvVPd2B1j8J9WJYifV+
INzFIIN7DU4HAjFPX5oNfMR+aN2mMB8C7yAad7Je00fYFgJ4eQH4a7nyMjoa31UplG6swj862ESd
bUK+PJtGJeXP3UbRDWgfRF6yUKGmFP53EFpwxNsSo+jAe4Nm/caIHxwP6+9HPK+K3klMlTPqk6Yv
UUdn7LonByePZJJlOGj50oN1+fW/32agGDJY+ijy2WH253B9JeohhGgOEIE2saUf2+8p7Yrrg0gf
rCKNs/eIA2IEfP+h3YytVB4KTlWrLR0DjnGjg7e27HhB9ukcpeh5E08z6cf/bhf3wTqSwS3tLBw9
a+4meiMlShXXb1JHIwCitHbAsW+skT94ZO8H0EgFfv/IPFwKeAwyp9IGWyJgoZB2rOXXhdT8UzDz
/6OU/6by3v2ff0UW/0eSMvjc9Nvf/ucnhbceNm//+P1//2eOsqSofzewVWkibxcWhbP04J8xyoby
d6R3qoVsREeqze7lryRljf+JLa8q4nLEunl+6ausqf1//E0y/y7hxzsryNGU/esHHf+5ga0m//1/
0iY54tuvq3/87c93QkChjAQfFd6kYISRngdZkff7wkpsCf60ToRnBeAuprn87h78vyHfD/HnpPr3
EJP9upJrclgopYAvJVo1ImKEltSWEJAdzKJZOZQVeawJ9/OvG/5fDDbZrkdRKqe62gsshkgQCnKZ
5nV1KtUekopQ7POBwMumXVwf7M8Z++8rm0wkQtE0iDIqg2kIQUxuvlU8XP/TF57LtAiYZYP/09Oh
gHrma1IB4O317Og3wnOam/fXx7jwYNTzP39Xus2K778Rw+gd1BS6eFQhDlS0wtboIj3wrtTnGKZz
0g6sps+NOJG1GqNLKMcwegetQQYwIFvQccIrMkATtUp+kjzN0v/1+liX7uD5n7+7urwnnSQOJP9Q
J9G4qOramOsNysZA8ApCBrRu97lxJl8kxdXJ0FZ0/zBi6+riDCgn6qiu7xCKCJ+8lvML+O5acGp2
Bkav4GAGjc2+BCaM8iXl7dDJbvrcZUwKgYd8rvZqw3UiLz8KabMTtGCp6pypt6J34wN0/oL9u6f2
13xRJ5UARl3Ul0MKFFqpyJN12Sy14CyW7IcQOtdbs2LV0icw4n0J8er1Czs/h48GnVQEJBMSqeEh
g0acrjP8MY/yYdEM4o2peqEKqJMqAL4yzuWYqzLHIXiJzqg3lMTuDdvhnyu7v+6ZMlkN+ORrolz0
BZq60Uvv+XvsoOssT5dqbdLkK51P3SVlUguSwGy7yB8sRxw1W0kUIhLIO1iQ4+zdeA4X5uNU3Sc3
0hC6sWw5PqyqVO6I2PNI7ZF90UT1dUtyeul2TWa9zpqKtbFg0oNR54lMYAShbStlSImU9tEAsIO/
fsMuDTSd9lJTSo3Rmo4r+7q+aMW622OJrL/UcarYhUqMN9HU0Y3RLrzEyqQA1JDXhEQPUZ2Q6Ut3
OR7x/BWwVqHwtIr69rlrmtSAaCSws/BL/6BBZC+JLyDweZWowqnnlLWRe/v6MBfKwG/Q07tqliXF
CDCTYcx+sI1IWxOH/aBEwo+x1F+7wnr2q3SnD8kNhfClJzUpAJCpZL2H0nQQdHmdK/GLWg077yxN
T323Wvhm8Hz9ui49pEkh0FMv7jxB9Q7nBJusfchRCqpEOV//6xfmz1TfPOip1A+V7h302Ny2ac2B
WS87nKnvPLNeXB/jwhXIkyrgZSS6q9A7ncpNw5Uq5Wd8r2+hHDGLzfUhpAvl8rc2993Tbzrdj1Sz
8Q6eVdKK7ojiCQpbgHZWkHs1uLI2L8R4ESltvSiBkXs4QTl2EAeUqf6WlMsbT+vS7zjf53e/I4o4
EpCb1DvIJCvTb66IAa3pS1y/zPMd++CrM92nZm0P2E00BadNxl+pkB2VUHrDMGUTqQiHrbxXxu6T
D+18ge8uxKgDtTiToRzZrJZmZLy4ZmyT1XULeHLppZhUBWLULYqOzPq9LHPCezw7H7Jd7/c3HsRk
1/3XJ06W/7wA06sjU6Rb6Pjw8eJ+EwjSzquknW+gGhaTYZZVxwGhxSDtC5AcCRFAaVNtUTPT7CWE
hOwaxAkj51ipfrz++C5NtknNiBSP6IJRZPld9q898b3bMDmnM+jnvHGjU2+sHS/d2knF0MoGXCOv
ykFJZTvBCAPOrH0ci255/TImp9B/3VppsnpQk0LxWhkSNtvJuyTJXr2aXm/QfnU9ZdXKhD3WTbOk
r63TuG/ovTVHLJWnT44+KSc1znTfHzyW4FG/E9OUHAjjOaWHOqY6lIbkWEbdIUbMkMbZz4CuTgPW
+frYF4r+1MlmKQmH1B05DV7xvdbehuC7LDlSTXK1++v6CJcK2W9Y1rt5Z+ZemGYBQ0iW991yg7ls
dRs43eLMDaJjIcQ70aO5qGvNQ9v6PRES1VqhexwY+rLT4vX1n3Gh0EjnV+vdrxCkJvBLyQsOitev
28xRc2WN6KwAPVn3XwFXXh9mcvz47zdpUmXy1kgw9gj+oTA5LZFlEqbALLTkzeMAiM4dfs9C4lfG
FjIOIw2XulHmcPGKcnX9F1yYktPWpiDxOAtA+Adgt/kc/zppb5xdkImDFE25JTK4dDsntUgsssYS
CDc79Fq47rTuS85SO28CDsyN7rnWhJ0BBPXGfujCJ+j3vX737KymM/pOYjD6SQkHLvILUaI3TF6X
JsCktIRdIvSRWvKZ1aVfcpocZfRe+KJgH2uoAoGJX38sF0rY9NRbEuS8THo+53WdPooDSVzsS4i8
ff3cnz8/p3e3yJTSsiNOzjuk1vnEJEBnXO9NWXi4/ucnZLu/XmvxfPve/X3Ngz3vkUJxaDPTgS68
ErMQMUW/G7KYw0N3QzbNXQkLPhPquVQZv6qqfxRCxYmicdOHxPLlwy0pzYV3Tzy/+e9+iylkll7H
sXdQ6MOFAC7dkcg0LvpkFJxZIPHyOv/GtvLSY5uUDcTctRVi9Hbc3NhLYWXLnbsq0v+O0/Pv2zqp
FpaFKtxHLOF08NaJmZ0VkcRJdZav1drdEs2+Skc1uzGNLl3LZIEilSoknI69axQhRHRLz12PSaHZ
olTFNz7UF2aqOCkLoJhlshczyxn9MpmXeew5Oacvt8QdPOAPFotTSUc3ttEQYiFzmjxYu4b6PQPi
MorVgeyCp+sv+qV7NCkHqNBQaLWl5QTECClSQZBMROBrq9/aoU7oC/965IY1WWqEFsKvzO25CMH6
oUjuWvaqH5nrOYYGtLhCJ07iON4Xo5wHHaLs69f1cZkD6/DnnJHZAwVlrVtOHlsHi0i9uEjTWaG6
x/OcCSrlRq/04xfAmHotsSY2seoLluM1/UMpiK/k6nxqKtLK//MSeiHOFa/B1adH+fH8KmOrkY5F
PN6ocZd++mSqm55lJkCrXGfQkxIhdxYs21RQbky+jz/LhjWZ6V0/gEz3R9fx2SFELM3ds9lKkrOt
S8j89Yd8aYzJBCeFJA36hlBMo0FqgeQYes6rGZhOyvv7yeuYzPCBd9IcJcHFW+kRoimi+rbMJluI
QzHMuyxcfu5SJhsLOlJDKeYdnVuRAB+xxO8YkM2+IG0JiY9eCcMn79lkwg/gv4Y2blynjUw8l3WR
nEMMUtUblnkmdF8sfPypff2iPi4uiF3/fIMVJLhRG4a8A6JBSIxI/GtIXmgyRjPFKKruxiO6NMxk
rru6ZDR6rtCiVpCW7toCJMrCRBvsoy4Cf3SjGl8oKeZkScB0EQBvUypp62JxM1gxBQB5BM+zSwwZ
xqDf2KNcup7JxPcTSQS9VVlOIrcngw1E0fROMd6SIH+8nPgPwkYLv7dUM/K5+sRc5/gLenTYRDws
vLjFHGWuW0u+0dS5dMsmRUAP5UqpJIaq5GEbov1sfdGp8WCRlboiGu3t+nt26RtjTgqBWQaEYZeF
6VRAMeYK+Q2LYogVNI5BsTaKwliKie4uPIsUFS/y9SfFF4zH64Nfup2TAlGIVVhWg2Iyc8mfZUm4
LThM1FEKzCpOzgOs16N4q6pe2G6hKf1zSrlhMopxmZiO3Ad3BW2wlpRhIYf9IalPUlkvxjBxiDed
BzxMTQhW1y/yQqU1J1Wj6sdRI9yDi2yz76ErI71HvRgPpd2LwvH6GBdupDGpFn5QVBkRJKZjSgTr
jaqxsZSBeydvz1NstKo1kTo3SsaFF9OYlAxVcZM+42yLkkF+Y2+8yqN3Ok+5MUSXmVTPn7ukSckg
2S4O9I53oxXjN7fU5+cuJx6seB8V3XctC1dFnt54RPJ5Uv3natEwJmWjGQ10NQ1fW6/Vy3kfisNS
tZR8k2QR4/m4RAw9eGndwX+EHF8s0tHqbbUkH7zPhWzhCzJKsjaEOOZ20ZxgFPA7KcewblIKK98t
R7sze45+SAxcZINbIAtO652Pkv+TD+VcD9/tc4D3NYlLkoNj8blYaHigQjl7S9La7rCBV23ycP2p
XLpR53/+bpyoqYpRbXTNiVQeDeHo4YNY4Fe+/tcvVO8psiesaj0HNiQ7qU8tlfJBeOsMMir7pG2/
f26ISckxZHIrZVeWnaHOf8LNuHPb7K4vqi+f+/OTGkPwPCuRVJNBEPjCShCw1sUmEIgiqfrPLZuN
ST2pSTZNcz+QnT4lQo4Is2CXWqmyvH4BF9qb/8HxkPtU04rAlRyUEtiggFrgdCHpJd6oNZmjhQzY
Q7fHNiO4wrCHPt7qQExn10c/16sP5qE+qS15E2laq/qcwagIyXVXvCvy8ZuOb342lBZHNM2bjOI8
b8X19QEvFOdp0Ajgus4g+1B28tr9Eqn5IipVlIWItovI/3V9jAtv9e/8kXdzhuhK02K1c07nTLov
5ILUcBkC82uqmu2NZc+FaTkFypSyqZd8nGUnIKBKTyMRrRHelM/9/smcJ0knk2iBSpxjq0e+kztf
FJ5G69b35NJvnyxA0sIKrEEtJfSH7NOSPgUckt9Yd17625PZnnE4HbEzlyhX2k+O3YgkVO3rd+XS
n57MdLlFIe0VHR1wVD7LGnfWymvq+Mbq7+I0nMzyxhQr8FyK5hQeaeEsBedqEqxKlpxGZNqVkT1m
gBpyIcSokDy4WmjHfXQreODCG6tNlhOoVkjLGmvNadNym/TanG30ndeoj9dv3YVJp01mOW2+uhFR
szr6kzeQV4ifDmWPmdxrdPuvD3Hp/mmT5UPmRmIY64nmdK3JmWihqrUdxlk7z8fopxsC2CYqUJvB
filnclPXxHMDeOPwyFfwy5BXf/13XFgsaedb8G7ux/TrtF6MeYxopTK9dETycGe10jjnBRkqsBvN
tAtNV2gVfw40pG2JvT1lIEWcS2RBr8cqffLInJt5afgoePEqyEFCNI0+U/VqpaHYQoZgkzeItp2J
UVmzlKT265d9YXJo53/+7rKRohg5qgeZNe9AdFog/Mybz6mqjKm8MiP0XXRxlMC0Sjcpfr2Q2hGG
RMALYvy5uqFN6oZSEmApdoXqKATYEIUkb/X0ViDApbd/UjjaFtRyX2YqnZ34vuRjYMnBG2GRM4uT
vRv3/8JBmjHVI0NMyztNaFVnMAg0OCtD0zA7SXkAVtDgAzr0y3QtE0xLIBR8HUU6DnILGq/gME97
vv4SXPiYT/WWugUNOAfYD8fdsEWdo8gEXSqYwZXaZq+jNxIr3KSrMSxugWIv3Nqp+tLqvE4Rh5yt
SaE/jI18ynvIM5JO9l2pqafrl3WhOKqTymIaaSn7QmnAqYBp0ynFcfDkPdGhNzYjl27bpGS0hEjI
qpcbTuYTo6uQYiiouDYUEAPjIk2fU3xoeZbdKJSXbtmkbhD/ItYJcShO52tbOSJgmY1jmhkPVlLd
aMaey/oHi7qzCPt9MYBOZ419xBCBVd2TI7vKE/cX5+QP5722mGmHoOtvDHWh7qiTtcQYcv7uugyl
BzTKXD/ZeSG559cf/KUGwlRr2SmsTOHTGY5Y57UHsoUT2izupMfW61xyEkgrhqNVLVKvD+2qtKIl
zlbF1vXYuPFuXHpak9qhtqx+E4+dl2H5GvSVrJspQ9DbfRnIqyoV5RsnnRcvdbL8SHJ4gpXamI7n
d9VKMN14VVvYFRv4RluthReX17Kw4tcoS13pkhVJawMrT/VWWtuFJznVaOqGXyOUlU2nIXPtq5I1
4ILYftvXH+WFOTaVZoJnNel9N4ZDvoNo9xBEYtGvZqMrSXO5Ke/DpFv5ZnRMXVImPjfkpGyUmgyQ
LO0MZ5BFuC8uPipSgk15Rwtlr+lwBMq0mQec/F8f70KZ+h258e4THGZ+WepGrrOsxiwW62CuziQ7
iyOc6wOcf/gH01qZVA4tIFvWNxIGCMWTAZwbAJz3fcC+1RnKKtOIObg+0KWHNakfTZvJ3jAampOT
6Yx9kxhvUq4hZBjqCKtLUndS1CHe9dR4mcadf+P6Lr2Bk1oSY5kupFrWHLEamqUmD8qm0rp8cf2i
Lj2eyQrDF91Rhm6hOakyNg8+k+m7pflY9FJTuXHfLk1iZVItvDLNyxaoqqMA5colF4x4o25lVdoV
kW7L2N3sMQm3qtTZRRWgTexuTK9LFzepHq2g6AVhmZoTG/iwNdOo7HEopHlkfvb1nko3gzZQZSG0
aEQJwqObyY4HmitzxRuz51JbfCrb1Io+G3DhsX8AZ5VXys7ztGXS5jujHR8HTYQO6BsvPif9qn9L
VXtp1TbVcZZF7edtNmqOVwniQiNx2jKI7UyDO6KhHqQErIterOqYsKJaeFM5EA56+Y3IxWWVWDde
zAufGPn8z9/VjcYa43ObX3OqM70q92PCS/3k63n9W9MEuv72T5Dlf51sT7WciOJkuY5AxAUJURHW
UKTzuEv6vdzowQ5Od7iIQo5VekOsF/FodCQodBW20+pL1YAFwQdWo7nD50A4ZAL6DbhWSgD1jZlz
YcXyu0387h4EniQmYajqDqrMesn+fm3Vyd2gGrZSGNlcdWuiVm9ZCC8NNq0zsg83wzVo3fahcWpK
ZVhEw1jVs95sxI3oRm95JfWATEqQSDdu/3kiflC7p/LQyK393uwKw2k9A5BB+Is07LkcdveZpD8Y
veKMkfKkN+1b0edvN8Y8V52PxpxUozKPYGhZlopcQj0pavfW1a6t4LgnqBTere8UbEpGIzgVzXAQ
rOLGqu3CZ+p3ONq7Z6mKEclLiaA6ej3WM/wFD6Ckf5olObeuCMsQkPv1C7zwvZjqQgWZc0dB8zWn
FhLfDjs9Xltl1H6upP4W+r67DNf3oInH/PX/y9mVNEfKK8FfRASbAF17dXeDl7Fn84WY5Rs2gRBi
Efz6lz0nj57VRPg24ZhALamqVCplZboR/+zO7D5yRjAAOGvPLYaQrYM7AXhMHVLi+9DhS9gIrEw1
/Rma5vX24pg+r0WVRYRZJ+nko1PF+e0VLLbC5RdemT/d/rxp7a/DvlmdgRC8HECrNUltCy3q5ffK
XdNpM/3y65BvP+2nIirmarkE7VWWuQELDO7V4AF0efV4+9ebhtAiQOtB3rtsqLoABhk+LLay7G1X
uqj1UTKDNvtjo7j/TiRwZsfpQHOFLjTxvSrVp5z0n63I/aCBau6NWjaDkFQLUPKEx2q4XAUNT89u
/3SwpJUpXK3lnRDy97B+sxdWkBZo6WXeBWIqT6NHj92SfnNJcJeC6/P2KpkOfh18abMmC4oUeXnl
VD/6SODhXYwvxYBmbugDqqC9K8CXPHrenUPdX7cHNczLvh4Nb+YlFhLMdB7di5y5OqCIwe/zvg53
rlT51laY4O1xDIamIzO5qiIVFWlwWWT40PYF0Cug+fObNUEZ0/c1Ly9byK40XLkXAQaLSdqvNiHf
oRz0/fbPNy3Tddg3y1TS1MmDrAphweNL2KRPlIdg2u0SVBjalaPRcBrbmrvbdR9FbQ0qwlF1n20G
ugoqHliUg64wfKUVUgwGFNDu9oSMxqZ5fogXlTYnWXBx2HzvTXOCvHZnD+JV+uzZ6f2flFf7CSLy
LLRXSgimPdLCQEfAKQeOG+8ykfB7Gzhbns4xafqPxTIdd9nXhd2JAMStnTeB6XwCJajkwd2UtiuV
bsN5bmt3C2fJoiBo4J/odUKrewhak4DO9w7UxnfzskB+ef5QERjlyn/NLZhSK6JpP19I1vqXiYHg
aM7dYeWG8b4xo87279dtrvx0nuvlMi7uyZkhaanYBOLIqgCLtQAd6G0Te3+5Ah1kOXqSOQsK2BcU
4BOSi59dYUHiZwTrkf0F/Yg/bw/z/gEc6IDL0h7avCFAkFmgKvSV/RCMYBy7/e33LRbK1P+uFNLD
tPF44F6KNp13XTtdIOQmdqU3rJiU6cdrPu9ay1TnrMPJaE0/q4ydpbd8uf3bTbusOXg0eRXwHr26
ZBOkIebol7uo34PVHSEkvkYb87dd4/+PRchp/btAdJx9SGR67iUi2RlqA0ge0vPSgX9rERsXdEUT
888QfX2gHku6NgK1MEQfokCuwDZMk9SOftze4IUiCC5soC/XrN5Gt5VPy2wDCcyVo99kBJrb1wNU
AZeUwu2Vf2ePJCnmOsmWtU4YgwnocMuxbsMqQ3XuAgHVxy5Ynskcrji64ZdHmqM3BeTUoJ7mXvp0
Og+1SOTkbNFg+O22hZl++dXx3xyKecit1ucL8hXuuGBAdv/kzF85K0zfvm74m29nzFsiSw7uZVDj
xemnu2uAvf2zTauiO3UQ1Uwh27lAgr44+NyyzwAwyX2h1HD3sSE0twYBmRJOScEhXp+Z8D51atl7
V8602583RFYdOAmSr2kcnHK59PahmlkMCMChB8PubP90Mv+/jw2iuXbq1tk8oWcq5lJA18U/VWnz
hdopBHgzzrfhEH6M0+H/1FNtKorO4RgJufWujyQO7zb4LfCCveLBJmPSPHgpAgamnlnFc0mf1Wwd
RdCvwF8MxqTDH/twXirAVPDpoZ5ABk8faDs/NI3z6fYumL6vufDChqoDO4CKixZgjMzmVTxULVoP
c3et5/CaVLwTw3UV8DSvILZnywkkhpY8CZB+bUYX/fVQUKigCz5bdr338+ARTA8ri2aI2jrm0bIt
5razPcVL5i+XJQA7dTShDRd6VfIpsADwvL1410V6b2aap1teCjhFk6vYEb0PWqL+oVpaEG3PPwur
hUyIjTe6tePWtFGay/ud5IwTjOVZoKlHH9qWz85PL1zLFAw+rwMUR+HRtK2HMR4W8lA29gOfwNhL
IVIQhfyqvLO/vWameWhuX9vUidoqGiEV0uy6ontoKqiC4M3o9udN09AO7MKLRi+trPkiu+hc+TXf
F0MWHAPmfCa2F26hz+isWJlp9zWvx/M/5bmQyE16lAV4USQW9Y6guPvhQv+o5CwpszWqBcN1KrgS
gf1zXk0dLxdmuRfeTWBtDLxtNfbPRc/SbUDBrCoLNLCVe8sbdtJiK/Zt8CMds7igpJjiMVFdWBn2
XwGotB8l3mm/giPZqbdyhm79yplpiKA6WLHE+xCgeKqJ/dmTcetU8mI7NXm8bRSmr2uHfZVXRAhI
TcSQi672Q774R5DJVCt1FdMqaVEgTCltwOXDYxpmMVqou0HtA5XeIQyt+Izp92u+z9A9Jlo0fsWl
Q9iz2xbsrs3UWunJEJ8DLZH3bXT7MZ61sWTNwbXSV8e2P3vd+Gmi3pM1ymRqHIgc8XRlNwwRINAi
AJjlq8FvpzbOcQfdhO2MLjyIH47z99u7bfq+FgJcUi+lF4QsDjvrl2jCehNgY1o8+nzsuA80xw8y
exFFz2tUegfvbpBkx1IIF93+9YYApgMUA86ilg8lPj7U/3lO+Thb4Oagc3FhAXiWUC354DR0rGIz
+m4ZkLyJizqvuj36/WRwR5wga1fM1uAYOlCRzAV1076vYzv3M9CeBqdyCl/nIP0e2dUahNe0Xppv
p/OCKoBF61g4HYQR04NvqYNLxMlZODp9nG+3t8VgVDoIMXdDMKICehlLywLlNf1Gyg5qifmv25//
+3D9TiqhwwrDigIX4vTYjBxk31G2IelhhhBTP38bqQci9TOxvtgS9uxu0xIMuwAU8+LYFmQLhZBN
ZIOyV15JHE5dPm0RhTzPBgYtg+zZ0a/zXa9+4F9WVp6j+hMoqP1qZWEM8MxABy3aAx5XRAEzWiCn
cP0yO5bgLa9EtfVEtCU1urq/uF4JISd0L+J1uYQoQIdpMA4Nt/nL7QU0oGKh6PrvAQkFrrwOQtnE
lrq3bXIOQeaopr/zr8kXn6r91ECniR/cDFI7wRoewJAEEC3YqLaLaKmqJm4G0GpnLftCnRKKmQAC
l/1/fOr86rXyOHRzVDWvxB+TX+nxB3Q2vQ/28VgRCe47OwH9XVzy+SHPxcqjlmFaOsBxEX4zKzfr
4rTGS71q7wbi72whjx6GgrZRQrp2ZTaGw01HNqqKd0MANHYsbciu+c4vJxpXTmbTp68x480lvxEl
KGP6uovdME+scnwQlfpYauRrYWcQA25mET5td2XcZASU2BBDaobveGr+umLSVxt6JyZcWWTf/vxR
+L1yZwsrY0WPzHfPXSAPwpJANPt30gP/T+/YoH6w7hcSKgiUjh+r6+iwRla1uJjlpYybisYTvBsX
zwU30GaNncyQcuhgRubPYmzSTII7A5qcPuSfAul/clL6WNg89sP6gIwQEuDWxxryAx3faNHR9jPC
ZSya8Qd3e0iC5murZfIVLQSI0K+BE8O3aUNOjqxiHHwXWcvPuIac6BScA6g73TYJwymkk0e6PglG
tigZl0OfQcTQvsvCAnq1qbOCjjR4jI5NnFVTZ92InaeAKxwcr7buusztT7d/vgG2FejgxIGkeQtM
eBfzsd11JWTgIOL35IxQzuBLhKOjgkomm7ad5UMImArIWdaV2Nwe3bB4OqXksrSiKhlBntvlryBc
g3yarV5wh/tYtNFhiapE7kYyq42H2fmUNequR+P87Z9uiPg6IDEFUeyYKVfEUwsFXA8SViQOYWU4
bm8PYNr369/fREqOdg1voOmc+E6HRuzeFgUD73wD6pXbA5hm4P07ACTxuCsZwq/lDgA/LeyQh+Du
G/gA7PRa/4RpFloOYEMXIbUVQ1u8yxOher5TvuxXzilDzNIhhzPECWqe1yqJOMHDnCq/EGaJfeoI
vDlPSQVioE0xlZBnFmvIFdOt39NOeuaCLUMuEVQlgqsMLd833hD3wnusmxFNIao4gqT4KwEydQd8
3RrRlGGmOgARr6g+bxwxJsA7QCKnyE7zIvY+FA28AABf23fsbUXltzJaK9gZQqgOSeRAjNqFVCzx
7BzSxk1tf+Uq8ndh2EEhJQAZENBpwxc2O+Xutj0arg06HpGqwbeZi86NIAPPjDUh63Zld26F+3mC
Rgp0A1YiqmkgLVFwSxe0qxFepzIalJssAplCn39rOuKgCTSF4mHxsWu1jjvMUleVks0ssUQV2xx9
IWF28pxsJeExRE8dOFi7QoL7FNk8pRZg5cvOGhgEBrOVZTK4rqvFh9BjHG+5aQt56OoXsL2Ac4ft
2k3XEHx0TKA9DSXInfoWmPgWex1AE6T97aXQt3HTleUx/X4tCQg5cQVFjwCGgEKQEvdpna/kgaZP
a0HAZbwuoVbYJGUQvYI8AG+PU/HpthsYHE9H9uURnnAblzZJm/Z3mac+hcvynVjZywyW1V4UUHdn
n28PZTAgHeY3KzyMAHjUIqpEz4A4fwKj/E8QPH0sNdJRfhXh6d/ABU2ywD7UkkEmHbhmJT5YVtIJ
HAErYwOzHJ6MDMrCVLZQGkY0jESz/9gCXRfuzRnctSHk8tjUJlPWfgeYSWzqNLxT7rQC+jBtwNW+
3ny/9aRFSaBaUG5N7j5vK4juodH+wPnCdx+bgubFbTtHLik8nnACDahUZBAQnlL+mJHo5fYIBlf+
e/1/M4kqqFMgQ2cwV0buC2HBpfCLy+DOPaoi1UquYnC4v9nrmzGyPpdcyWxIeOm2j5yoHH1+/hrL
qmkbNHeeA54VfKm7pMqh9ZzaCcugQBas5diG80YH+THat2rpPSDHeBndgdiXQDvOFcfZCzrU4Iak
wXAf2gsd23fFYPTU7WVit+OFh/P9Vb2v7SGCJFZ5rA25iI7rA5iaARop+iSaeHYAwwW0NAvygAdF
SDqpU83Sp8Bznr0o/5iX6LSKU+vMaP8BgEQE3qmC9iSUOnbgm145Jwz2a2tOLj0s2MJ9mcgq/T0V
7Qtp/JPny3varDEkm4bQ/NyvVTimJJTJUKK5N/efJmhhCTRE95P952M7r/k5G50iy3PsPFAUzqZq
y/DJy9FAJBhku6rOqlcszHA86USKc9OVxB0cTGVk80EKCJO5Qe6eRifyYwBzyMYuC+d7addrbPN/
wfPvFF10lF8aeVM7+sWQpD40YlWDE+QgoZuYqR9g6mfpOeffo/zJgtJaGCaifGXqwEBf53tP3P4y
8vvMR2EYvGYfW2ktWnhN5Uge+iKZlf+cpi6U1K6izCOtXnm4dvK8HzOIDgf0LCdLA7cQSR1WTzPo
L8DT99ra0KGV+b2Cwa5M5n1nJjowcKaLj6IZtAd55M/HbqY2BGb7dldYfZNUS0cPLouWnZ1BuFFV
NPrQqUR0oOCQeryKWuSWCsVAKET6fxTo3zx/XLkZmpbv6ohvzgvVZn4hSgH4UzWIXVg1fKtsJ9oE
MrRiJFNFHFa++HHbIAyFbqJjBkOJcqlEs1Tis+4os/Ig+nGBuij5PHT+rvSFAw0eJCY1RH9TUh1l
Rb4y62MYW6ITOM65Ckk0KZF40oXMUJ4FeGtwaQTxSC8qoRh8e5bvH5KEagGGE2ArLGvEKUaHvdVn
F5YtEVSHizXCQ5Mpuv/umScrS2U9lPvQ9fS5YtOFN+UD6AjBr1geUKs/DJxfiOpXakOm+WjXg74a
6eg0CPtV3ULMXEX2oSsLtrsGm/3tJXs/ayFUixSON7MwqjFE6EbtvUdRj6YZ3Oz21w0T0FGEKe29
sh5LGi80OKggfain8n4p55Xs3eBCOpLQscaGFhD3jUkWsk3r1cE+syfraYyGjUey9JszZC+3Z/L+
8YgOzX93HlgtEGVB4jAOlvnFo1m3URZOe3/6Ws7zWth+/+AikRYS0tGlPqMyivuqAzPPiFZo+ZCh
43YsPbLJPW+vhujn7QkZTDm6btmb8EPyuhbdoijUSsHSeC3Sj6x7WdRwVintNhCY+QKKgmlT2NPd
7RENphZd//5mRI+2QNRNDY2jdP7a5+mj5wUrD0+m3dEcf1rgJ5UVRDGPhtMU5RdR1NAgQB/dBEmr
FVcxGbPm/BEPue1YA43TMk1PfjUtdyqr+v2EIutKPcNkAJrDL+USQdwd1RgFCNo2TNWSSFm7B/A0
g9E4yJtNBA35+7RrTh/bE839rdBzSxUsKKGVbX7I+z46Lm0RrqyYYcd1GGIHOqhxbhsGoTz7GPbj
czumn2//cMNm6KSLvQt55MIS4FDJgnrY0NpW+Z5dISIHyHmItVTSNAPN7XNuL8h/qzpRbl0kaBNI
96XyPgYxJTriMCq80JpBiYcUoODnuZf05wim8QcJYrSV5MkQIiHg+I/T8Wm0ZctRSAya0v7Rox6x
V0FYHSibrGcB3uZraavsX27visF+Q83F64FVYIxAfdTrBzDUhe15qGaoA3vyPFnOL8hl7EM1r1iX
oc5NdPChQ2Y0888uEHMt/0aD+dTJ7rGesiPp7c9TG/YQbGbt9RKjwC/Bvt6eo8nytDDQ02kuLFSK
kjHI/qshRuws4520xMqZZsrUQi0GiBG132FuYdnh9OhaUb0Z5Py7WMhRQdYeD+iOOKCaug8J3dMB
9Te7f/7YzLRgAFrbwcmcrAF0C28VEhLtYS3OiwPxi9sDGLxJhyO22bhMUV82Sb2Mz1nvfOktfrj9
aZMx6KjDvrBHQSevTizlvV5XCsrEZ28gR5JnXyMyPqHMdKeW8qn21roBDEeoDj+cwOKNxosUHLlp
KE5oTrefaTBi6ZQ/O9DSTosT4vi0ZYqwrT8t/Hh7rqZl1NIEPEk7DP3qdeJw9hN1DGvjksz94B5p
AQOyWbOXphwvYb710oVuufGotYIQMP1wLTyUUblkaVTwxKNdsZN08E6FspcVzzEkAToicZKRC8zM
1IAhsGyg+UruGVnoJq3yhz5aIy82uaeOQ/QLi9C6l03SBUV0qlrc210m1QF5ofuwjGqL93x+yBsx
7jJiWZccr0TQiyjoU+GR4OW2BRiexCHc+29YJ5Lb4CYbm4RGPXjqwu7II3ahHbpzheucgSPaZn1z
4nyEshVH6yQr/rs9tGkPtSDR+w0IQFIYXzNz60RmUu18py8/VEcjOo7R6bMgy1Rbg8sO77GC3tGK
XKBesPJ5g4no4MWahl49SadOSNuf0NwBT01/SkV30O5d25rrOfD/pSCi4xcHQG0W9KjUid3JbF+M
VG6HSqWHpYyKFxD6upsisDt0sqdiryYoE4JasoMsXBAc225wVw5H00y1GDFGzRKgootMspT/FS4I
OzrnNSrFlo71Su74V/7pvZlqoUI1DN25FcZguDzuHCov0BX/gZPqU2qX5Sa0i2fuO3eirS42IpUd
QKlK9uXBBQPz3DgnXq71DV9HfO+XaIFlKCj6cugAgJkq771R7Ss3/0G7/sdtmzckUTpYUZat7ATE
qZLUGtBvWcU8kFubDDvcZ36lffB0exjTLLTMopkkVb3dNokqmnaPx1h2hHhgF2dpswYCNHivDjwc
6zHtgA9ooI7bksvAeH6kqZ+v1F9M66TFhqJZ7JCnbZXwwt9aubfLy/CQj9mdw1Am8aOVYQyT0GGG
wzyUUYi+hQRtGXLDBAe9guwPtzfB4Dg6sNDCFXyowqlMOOoJKGWKmDG1I7P1OXOWj52DOmOi1afo
mwqnIqmLcGg3aPgb2a6M/Gat8cNgSTrOMFwm1Q+LUyTIf09QiD9CrfbYB/PKc4Rhn3WIIUnLOStU
XyThFGwF1mbjN9YDBDP4Rtri0qGyvpLqmHZDc2wKJZsmnYciyVi9a+rO2zTcLrbL6De7ZQ7XOqpN
E9LqB7nMWECqBb04oDY7goZp2TuDt+xCZecvfLCqMyUgp7ttYSbz1dy8T1kEvbGsSBoyn2p00u3t
KlzLSU15sK9lBlkm8h6Nuyzh9aWYi8M0QFeSjl+qZTz2Kvwih/4AjsbToD4mg0h0eKENqB+4bCKe
TDyqtlaRP2d1dy7cCvLRTsxGsRZeDMagwwwtRtns1hhoVOAMDll3mG13BxagL4OCisrt3TG4jg42
JH2O522L4z392vZnSYnmw9QmcSDLYCV+mbI3HVNYVr1qUyXbpCjZ18JZ4kGi6r7wB7+pflS+DxF5
f18Kvr9mPxaZvtyemsHwdKghYiak7gjlSVek1gYvu6j5yTX2Q9PmXNfzTXWv6sZWuniaTKo57QAx
JvMmr/EY1jRDu5PDSFZKZKb90SJCFY5BM4KkKkk9dlSWA6gDQKFh/nx7jUz+42mhwAlUn4JRJ0tA
CvIwsP5TZVVPHWdfOot/Hpm4d7sZr7v0uz+uYkxNG6NFhFlOqpV1kCUkHR9aMtylEkQFtydk+rYW
D8KBDaHbVphPRT6nsruvvebb7U8boqaOM8wamXHgS63YIk62bSNJD3VVvhALQqTQKZW7bEhXUiNT
rvl/6EJrHHjhUituJrKR2Vn51tZxH1FXLL15w8Z6U1ifZ/GMd9ci+xmBNar+JcK1J0iD0elIw9ZT
ok25ZcUQ39hNtTx5BG3Pc7NyczV9/rrAb3wnBbsxbqjQ+2NTdNfN/in0xrPLrF+398lk0zqFIegb
0lFmIktGZ36tGvC6BmgVkj/a+bMlvA3ABNshb7cz/np7RENlREcVirJdxqAssgRtu9YW0e5OEBns
pRtt87oUm2li6WZs3RZqYWuFM9MiaoHBtSZbjRH2iKu23MgcnQAyC59xPKxcHg3FTR1sWMl5jJxh
suLS8+YfrcPc35bfIc5lXVRebOm1O/yIGQyMfbgypGlOWmBw1OhkSg5WXJXZ4Wp3Ms8ew2GNC8cQ
G1wtNrjDlNV9m2dJ7dvpQx/W/AycfbPy403rpd0G8gJGXXv4OmuD/Jcic4NYHfnPCqqQEzCttbrz
aTE8ZEvrHW7bnWFCOjAxQGd90/cSUUI5chOVEoXfdtnd/rhhM3QoYu7TsbByYcVLlV+8pT+zCmUX
W6xcCgwHqA5FnK1wcmZOsgQvmmLjNOqb34a/S9SRnGFNDc4QsXU0Yg52M7wkYwzJ+bBBZ3uzoRb7
Nizp3g5TXNnBS7ASAkyrdf37m5g2+OC7IqABR29zfarQTE/y5TBDLOX2ZphWS/d2V8kiELkVz3Oz
s5zqXDgQC/BFf+mjZuXQMU1BSwX8vi9SZZM0LnPeowOS9pD+yfu7vsnXrrKmaWgOHtSjBANOnsYL
ZCBFkyEeV+is9b6lSq2slGkWmpO3fi4d4XlpzFRzsibrtJQyidQa7NH0ec3LWR0FS5EuaQydok9j
Gd03vR3jbXR7e58NJ4kOTGzDJq+G669vAuhTlXUx3A2IxJt5IvQQAgy5x1NMua2byN4ip16rbRkC
iQ5SzMepsCAilSWio2TjWfU5LWi54hqmj2vHvT3NCq2LSMl8ez57YfCnpt2aTrHBw3UgosxDrx8z
D6fgMuSbwbdOzWRBpQoChv5gHy0PTGe3d8aw8TomMRNeWi41hemG7CBzKFmT+juaaf7c/ryhQ5jo
xINMEB/chgi3bZaeQ1b37oZ3Ks9OTReF4jD7vRwTzrwJpceOtsFZWDW3HhaRuvmWAnYCLpVWZQs6
n8CdvwfCnpBDzfA8s8zex3RdwAXyb5ST6OQlwg9ScLnYxzRizxNSxRUzMT016DhG35NBj7tolvDQ
gfLFJLNtHZJmh+Kqf/RCDESZ+6sHV/KxHmfAglocHG2K5u6xK9uVWs/f4+2d2qoObfQZjjwXgtcA
hkJnKW12wVjtGXDag73puNiM6ZMDzsG5XTZ0fI284Uz9bJeGD270NFc/gvRQgOjktlGYbE4LNjnw
qa3bMDsZOpQalKW6jVXY913pf+iM93VMYyYzQFSd1k5IEyV+4R183MQRglbO+Pejma9DGafOBaMI
SRfwaKPvfGNX2bBtXDEehMPLQ4N+lm3hFMEGJ0B/75J8TQfm/ajg61jGoGj6jtqOk3hAbO66GUpL
VfR18MWvgZZ3c7TGRWma3/WYe3Po521Rh73TOwmkzNHP78eqQgHYImdVqK8ptSXk2QFtoGXz/bZB
vH9+gi7r3wHHntbBUro2ZH1EdOo9/koiYP+aWRRb9IatWIXhAuXr+MUaPhb5k20nktLh0ruK78uG
/ZxdSBRdWRSa84T/88Wu+Wm0ZvYjl8X4eHuG75s8RDb/nSHjdGTNApLlTOZU7go7UMHBi+istkWL
YsXKFE3DaImI6B0wbim6JGXTsL2LZ6qttwh2lzfLsDKEgZbRp1om0oyUzqFylqQg/pQAXwCuVY70
TU2BvItsW22XAA1unRUJcDu14KXoquAyDC54TcFyO+8GguvESigxVBR8HfmIG6ooorJYEupRsH+W
Y/pfVPnuyXWXegeu6XLZVHM0DhvIueb7LiJkQ+1CQatJ9Puq9IvtOEb8WDOQeI3gjjl8aL91yCSd
lz4vKF9Qr1n+1IELAkD/j4w+Rmrk65DJxg+iKXOaJRkJ+wVxtx9ChaeP/XItrWH2wlri5ktiZVQc
lMu7Azi7l2e3p+VKNmiIYzpAskG/WSsl4ueSly/2MD+Ubvaaq/6zjcYzK6hWUmYfvvX/R56vYyPt
OvOhpRAuCfBRXbnpJ3T9l3W9Broz+JoOhOw5nbpokUtSS+GdJzoUwI1AFG8zWJ5acTbTFLSwAbRV
2IajtySoZ4/jrqWZsu/LoHXX0j9DdoLGqX8DU+agUxp1RRvv3FAyYZlKCj/cX6WibTDQ5LYvN62s
zlOYPmcVhIRLIIutj3En+rp0deZ2uRwZzmlGxEG4/qtoo2klMpi2R0syrNyiuGHAyHCtjPu0vGN+
wTduvdYobTizdFQkOD6jjkbMTUiU1Z/bOgv3s0WG2Cdud4Cs/Z/b7mjaIB0iSXzw85NodtHTzsSW
NMO9HPuXHJw+aIt+KZv6WEFXVDns1NT9Y5GLasMd69Pt0d8v/vg6fWPrdVDL7Sc34WjQ3mQ+sTfc
ts4Nz4K97bL91VYiyNHfHs1g7TqQEgdVOJd8cHGogIu+kZ6zaSN79b3muvPvxAMdROl7s3ft1HDx
wrX8rgG2ESkashVqG2MHssbhQAfcNpZ23FX5WmO2aUrXv79JpWa7A3mDjTFRZAf22x9Oo1qjPTKE
UR04CXUg9J4M0AhqhZM0TrqfZf4YzeTPKKKDaNJwxZNMc9BChFXTrBRV5uGIbR5LEbyOZf/19o7/
LYu9tydaMjGkY9OiO2dJ/GUYNjl6CHvbOvVC3Vn+OW2iQ5Rlv0U1nZmjPlu5DyXz5hjx/lta0b1t
D+fJ8U5t5Lzc/j2GoKGLUNt11aLbs16A2rQgrEo7f+N3zbjF++7a1d7gUjp6surBTyEg/5zU0CSC
zF2YMAh9Euqc83J+cpm9B2PzWvnOsHU6nNJqbIjLQcACBRBl/Vy8Jv0aSLl2bTalgjp0kpPIr4Ft
nZNo4T8tiqs96sRjy/adSP9gR79ZxfDizu1zQYPP3TSePUX2c+quHPCGe4quQA3BdrDxcaWSWXr3
0dRtI8+6Rx9PvnU7q9wJy+o2DZ1ih87Pt+3DOOOr4bzxZ+D5PbdB8E3CUZJl0y0d+9XNQfgEbkzv
7MwQLIdkMt2A6HDetI01fi88Ri6IyOp3JArk/KRbI1E2GGugxZZUitG2aOrGrOXxUowPDquPGREf
eqL1dSCmHQSFPTSeG7fFAMmOYZ8u/sHv6t3tpTScnzoCs29JK0k7u/G4BPu6XtBveeB2sMmhy3x7
BNPRqcMrpV/gHYHmXkxa9D9DvC3GrSuxS5DEd9lrF6hP8zBuHagbXdWnH7uKs01OrNfbw5usU0tA
BJ5gcKmw3LigzzYqnNdxCbpI8cjZtJ8WGW2qtcZVgyXoeEteTsDq9L4bO2l/QafGJ+ouG3/Kj7dn
YjhodLylM9cBVePsxHKev1QkvzS+v2eOuJuibG8xf4VT1+RcOuZSRiUEnossANUpropgHguhRCtm
4NCOEN3I1QPUtALvIOoHPD7tonmNkcy0fFcTfePUKi8CDjLMIFZ9O6EJJbx3Bpmg0XJ/e/0MIV/n
j6wlBPzCsgjAfNVtczLu3Ci/l025JXh/9mwC8v9g5aw2bZUWE1ond9SylEFsya8qPC5gJKsGZ+P7
+XmJ1ijiTfPRbiUqderGhmZNTHr6aoMObxdE4T1jLLFtN90EoD0D09PHpGuQPv+7OzVdXCea2yD2
+qOKwk2Qh1sYhUhfhTfiGd86fGyXtFSE1VU+dzD1OBTYlgZq3Bs7LbejhWYNV7CYlN6vqp9WCrKG
k1lXsi5AdazQ2xqCR5bf0bZCe02Ur22QwaB1aGWVQwjegbJjLEb/mUXNsy1Rc7LIyrlr+O06uJJS
NGtFsiBxMQb/jRHNNr63plhhKtLpqMqGUxE4LiVx3jlfCzYljbSPVzEF7gJtkEnvd+SHpwBEF//j
7EqaJMWZ5S/CDCHWK5B71r52X2RVvSCQAAFiEb/+ec6pH19TadansemeIUEKhWLxcI89Gl75orUF
W3qAiNRc+A6+qIwSy9J7wtxjNM3vX5vWyqlcIi2tHiBHz3K9c2igUFLX6pxZ7MCDEVeBHh/sXl+p
TK9cqkvyxlFVUFslxj8TNf6YGMTkJ/VGszlF9+XfjsmSvnGWgjRmABAsd5UV166u4zYsdz4fDmrg
eVwM3hGI5OBKmLC2M4vTT6E07Y+R9M4TAUIjnts4/DctZneJsfSzvvYKiUcj1Blje9CYBkb/5est
X9uJxe0vHQq02QAzzq2s6Q4ZMWGWFi0xoA8CCPV2VPZVjYu1QGcJqXQGpvpAzCE6tsGG2hSEcF6X
NCwDSSCALqP+FgTRZnD733Y03XjZs+VkVy7tFV+wBFpmda4tPqvoPNioPBRtlIOH2Hv8ehFXNn+J
sAQdh9P4SMnOQwVCuDG0naMz+3wPunh95cJcidKWaMoeci2KgqLojMlK9QhGSvcFZI7ZoYaoULSZ
+aCtBOxtM6Z/TGfyNBdtf40je83X/Q+1o9OVaCbR4OxcJo7I+Ax03Ftd0pe5l3tdRlUsI3HirrOv
SXTlg9c27PLnfwQ7EH3s/UqF9GwPlRdbVYUpz8K/YvVrG7aIDPLcqXVrevfc9X5qov6pRGpC2DUe
utUFW3gD28uVUoSYc0jMLqygNTUT9c0h/FTPE6KQbidY9juqwIHQRMM/rtgiMGjbtsqzsJnPnBT5
c1j4xokZDOXfiLPcJQCzaxoq3X6esWjDfLLmstmovs1S5VvXsAorWGV3Cbz05DTzXjnzmRiT5Jyk
IQ8OaurB0aVF4lvVPWB8jy3TO99lT54V3H99glduviXk0qLKsVyf22fD6ocKMzfMFDfcYqk394eq
7jdf/8yK3S0ZHRtZF1OZyensZ9GdIda97uak1NO1jvXKoVlCLwunb9qmh5DzMDiXTjj0b42PePfr
t/9vNf5SBVsCLb1y8tFxBYuDRlJAgzYe5ylxwCtq7zIXunmB2ET8BvE8MkZkk5R+WtokjA6JKu/c
hqMOESXAUcVOYx/zaUsalmZlk0r6YI13LQ3TuvrWkWv50n+f/bf3XfiQwGqr3h0vrBPZ58CdNAMb
zTicwIZkkOSKRqfuJbMJso07qH1lv5r6GaK4QPVGwR0ZavTcyg2GfKV5mdVbYB6An9qQ6BGv7rjd
lZjuP4bHv73lwhn1fGqFKfGWYP4F19AtUMZkblKRuTHeNOAk1qCibXoWz/kmyigAKCJxQ3/b1Td5
M93mlZeUYAXBv0bG2gjyaF8lzl8zqIUjuyh4EGsmYNiWT8bUCWlB0KbypJ7nVPp17IFIX2wh9bRj
dNyibNC0OjbRw9cGt1Z2XUJGQ0FmEKTPEeYhPmrzwW2SQBaWdTuk1xosyY16rAZge6tfOryRXKTK
ADhSoVq+zcprEydr3nypYe3NuibC1uwcZvY74XZ1hmf4LSDmkNgqggn7otnnoKO/ka7bHnUWXUNS
rC3AEmLaqaDnI2bvz3P9bJrtf9RdVTz4ctM3oNka5Z54PuDHb8Z0j0Hr7zBPABBqdlvAei4nLHq8
shWXHf+LlS7xqFlBcmOYFZ1pKA54lYDVqTs/SGDvXPcNDGAg3r0hCOG9MogDq7tyqa2ITrhLoKpF
moyyyr3wuGCozCYxdj9CRboaL7Drt5rkx0DclqUN29SbEqPIODSt9x6J/GKdhp2BE8LRIOIdtFDx
zH5eQPs4+vMQ7i7IwcsZq+ZYYsHwn11/85XqwxL9KjFhMQXKZufBGV4wPOCNTyNOjp1X91ZHNk1r
X1mi/+ht/7Y1l9vmj1Bp8NwurLyOnSc3j8vmsTXvDEK2lxNpDVaqRgvVHL7NJ5VOAN2XMkiwMvDR
0FTB5PqNzb9j74ZsPmWs3876sQtv+p6noztcibdWd3HhiYGZcVueA1iJi6AAQCtzbzmKZ004xP2c
pVW0J8FtMY53+M07Xd8gQiqo2lDvYMs+IXYdwztfrJ8AHOG9X2YHYAdZEBxaNu1tOERJgS4evrtg
dYTuwRm2/7Xhr1zZ/xUB/1hcRNu517OuO3lmy0DtEUjZfbSS2T++fv6Kh/0vV/rj+QGP+IAWS3sq
rfqt8qObJgf249+evYgIKUbDSyc09anPDcBQmXdohHMloVpJSP5zln+8N9eXam7j1bAZohPKT459
YXVSAlyL3ninnNwFV4lf4RBeU1pdyVWX6NzM9Bxt5rY8KTG+6K54yzNMADo+Qf7TXSPdXjm2Sywu
kAWubZXEPvpy5zN7Q7LmFJS3dZGDC3s7qf5arLZiWEvW0MhSwo78vj45XoT+bmSJjW5GdAstcq13
sWJb/wPPFZ1fgOSAHBnxnzWVpx4ETP9mW0tAbmXmYagDZzhF85jrmIIY7dSI4Bo31VomsATk+i31
FSUDOSpAO5BMx1Pp7XKIMFx8BpX63FzKhnueDYeuPnx9Xtb2fhGJmTz3s8D1mxNAqNU+cHJ5xMRK
fqd81Zx0IOndAAKRmNp1fWVqZW2HnP/vugMhy37ESp5A7n5XSP3qs2skjCspzRJJW1acQTGtHU6+
w34qrm9y2aTEmw7ZVJ4KmW++XrO1Q7koIM1ZUFBS5+IEQpoNUOxpZ0e/5ty+Dx12DT33d19DlzjZ
vPbHqtLQqM0LxW45rXxA8JuPqsqb1DRlno6ymraRUwQ72ffXCP//vjd0CZ9lhE6yMjg96LRAW67z
9rNfXmlarj37sml/eE/a25ZiQWQfQb70FLnWS9CLK4557dGXjfrz0dqu6jlg9lF2xR4anCnw1C9f
7/VKJEyXAFgIKszcZViSgskJeHD+PEIpQysaRwBE9RB4tCyVdO20FTK7kh/93cDoEg3rk9agLZld
DAzYHotBwoIWPEv61ssg1S6+ff1tfz/79H+Qr3Kseh1ywBvMrRtAk+syM6gRqbAJEKL7aJa7r39o
7XsWR34gTuZ7mLg9DZW960A6000PthEnn7hX3NjfbxawaP5/CygakL8Urh5O4Ug2nlHn0ouSwZVX
ivdrBrY48aOHOlMVNcPJ86wHnU8Pcmr/ba+XcFThTJOuTDecLDLdiKmek2pu32k2nZjInr5e/5XV
WWJSC2syno8a7ZEW06evo3NdVjemZdWVi3HFkP6Hu3N0ULBsXfuo0KRVTZmO0ZyEBThCARGTgqMm
d61hu7ITS4BqxGRUhsKzj27httDfI6A+NFfi0rVluvz5H26kblEScTt8BtAGN7NHH53cevNBUPz1
LqycgiUqFVSWXeR1oj4VhfoOVsgXWnj3UIG/nYJp//VPrG3E4ja3y8oZJKH2EakDlAp7DnIq81LU
RcwUh7LTlYVa24TFeW5BX1Y0DJuAIfEPrs2uN9EVV7ESBNEl8BQOqa8qB7aqQREz2+U9U0CnW3a0
m6m/cyvvbZTBvVuKhM/TzkHD8eul+3vsQMPFES9yx2dWVhIQKs6JNTT3fmi/o4P6IbTaR+E1RcmV
n1liU3M9YKQiA1CDAu3cBtu22vrjuy+tG579/PpLVnpO6MP9fzsWgYV+bOjwkyQ86YTGdFqdDpO8
C+b+WA9o/xcMEoKTcws93D7Oc0wC0Ha6UsFaOUXB5cv/OEVV3RIxgk/8SMb2Vc3eW0dmvAFqel9/
3orxLaGoIZctpNGZf9SdTXdazpCQpvTfBsLpEomqs9GeywDXvdfecF/dRDA0zG58fP3uK+dzSd/J
ulwUTYfd98ufEfqNMIDB3tZTkWTdEAM1d2WN1vZg4QcCdP36SnX1KYggSgw0NE8588y3wtH/lgzR
YOEDIOhFSwk1upNQ4++Re88zca9ciWs7vLjM1QB2AyvP8xMM+T6wbGjOldO1wHrFCy9xpGWR1y56
svmJmOkXUD+H0Ol3aLrdKoiwfr3LK6u/xJFmurRMNmvrqDzAz6t2E9B+48r+ipNfcSFL5Ch3CxJY
5WjhCrS+86FLvT4naSPkU4X+JMS/r6DkVlZqCSHNJYeoEbRWjtzJsrtBFdvcY7FWmp+pUduv12pl
r5dA0Q7DXD4PB37KBvraV40Tt63+t2IQ9RcXes8mzw1clZ0qh0+pVfEbJ2vmK2dszc0uQZ5hpIHw
RjB48vIcGXkWBVvQit9l4acB+5P2Rdq2zRFvpVIIt1kP3jDMe6eLrnG/r6SISxQoQIWOmoH3OLly
sBPPjC3mdzEv2gjQhbHmRyj4xsMANzR/u+Tr3Vqz7MWhr4VHDPMs0A1W+d7hBJTZzvscXZukX/ui
xcFHBRcNMdLKU0isZ6vv0jqzdnYos3gaom9R6+m4yKosxodfufXXPmhx69tdGNZganCOaO0Gn5Ur
Ojj+InAgYDLQK4u2YuJLCKi00JEup2o+ygaNC+MMdoxK4ebrHVl7+OKuD+G53BDo8VPtuD/BbrV3
cvtKoWbl/C8xn8JylD2VFBpCZYZKg/+zt50Yemp7WdVXYoUVXCn4Wf9/sMDLFvILWdeerKACWY1r
ldZtF/DvdQO4umEA5LogCUjDQJqD7dTs1iNlcMy49m5kWWtIPEbdlfB8bSUXzgLD9lbDfQeZRSte
LRL+bsbxyrW/YmVLFXHHoJnT5kgseFltmizA8FaXjMK/YgNrNYolfebsBv7YC3jqUkFhJMgiDoKz
Zuv7YKstJhTxneqHU5hfAYs2Ab+m37K2YAtnEKG3MRtwm5/8Ud17Hn8ILe9aF3BtxRaewNDcYIQV
gVLYo++lMcda2LHAP78+NStx2BLiGWivmCZU0E7V1NXfiYxY4ngQnhFd7am7OgJ/LCbwfatEYBxh
nOXrX11ZsCX2k/Le0hFO6xHNlVTWUx6DGfTaXbcSFSyRnwU0fDSwkmh8uBJjJEBYuIWMSYPmTR6P
xmN0m4usY7s2VNU1/M3KNi0RociivIjxKD85BYBsaM0GGiS787XrZsUDLVk2S2cKKiWVPMkihzTX
NOjUhyp17Hvz747l10Y5V6xhiQFtB2qBEQjHM5p5WtK3BqocRn4b0G4eOU3qqzR0K/fbEgPah804
0QHpOdp9aLAM+skCho2zN7C78PyHK4Ld15a2MntNl1DQCcpCLcmC6tSW9Vmp9pm3ViplmBCvfcPc
xedUd2BM52Gc0eqx5t0PJ+xvTahPfTOeyrJ7//pF1gxk4SOqYmJ5OFjFyeliArmYLp66b18/es3r
LUGiI4TpITUWQQ8IbfBtgO7YQVa2fBS85s/QiysTNedZYhoAOGzwiEBJ9ppm49pGLsIGiykfcQgK
zqUmD3Wr7oBQv7XLIUGNOBVlsBFi2mX8H6G2dIki5dwZqd3mzjHq2TffEY900rs6mP4tYVkiRUGa
YTMy9dVpnNUIbRw57hyCcQFWk2uD5Su+b4kXtWzLAV+/7x3dkb03Vv0E/bQr6eKKjS1xogayZCTw
TXjsBOhKes8ykAEVLeJg8m/9hSUYdNYqnCfkpMdW5/UdfCnZI826tjRr739Zsj8LJnT0awsGdZqn
HNV+TDbEtcNC0CLIp6+PyoofXVJulty4TQEQ8rF1J4DcC4/GhQKdDM4M0BCy23z9M2t7vDjspg5H
2XOCyg/T0GyYWb+3gDpNv376yplbCn13reEOyPrCoy0xezrUdWKc9l1Sa04mZp5BGIFhUB/bw+pr
ZN5rO7M45lUYTUEAPpkjRELkxgQR5pr6Iatex9y5CrW6rM7/QlnoEv9JK3Ah+D0ll+57hklJ4vgb
M4NWCQIEsa2DDhSOeVJlJBEswuh/AQYbeWXHVj5wiQENNZFNaJvg6LjtoXG6FwxDlClUHa6V69d+
YFEMbBSxxMRt/1gAe4RyvRFbRB/yeShl/fa1Xazc3ksAKJ3nBvLkMjjWnpd5r8zC5Hsia4/UiBMC
ZWK7dUGNIOYSPjPqLLv5x8W7fPMf55ZYgUsvEdBxysJs7+h2N4fNlGR+dI3IYG31Fp5BQ7QXvD69
dwSRtTgCHI7CodWGe8ME+zfnueTc9PhAwLcivGPT0fDB6bS8z2vtgX2nba8leZeg/W8WvvALNpmF
LkZohdFwHIKnYOogVOdBvKgDvNk+zrUhess9pw2O3B3b/MCltvosrigCF48xdk09acUPLrGVnQCM
u54bD5QgYZS23dDcTazErSqr8M4e2bVewgqlF13CJ9GQJ1neE/coSBHFbZNHO9cBR0dvDSAhcWl+
YhhvAWqxvO3a9geYPEcggqM+lVEepjQzt+Hkvyg3cpI50+OG1hbZ0HZ0r+Q/K4a1xFjWNqCdFcb3
jg2ZLTeRLWc/NFAFNGntSl2rQq+Ap+kSQEnboc07X2DjCws0Pyo8hlX+yUR7HChgUuB80kllPjI5
Z6DqYi+51TaJXRcflSS3ZsxYHNJu45Y6nvCQzO/AAFe8BFq/aj964xn7YKMUcVbS+hjwVu+npgeb
TF5XCAPYtc9YudaWcEwfxL7jLAK0BDJVd3Hl9f22CMGL87X/WtuLZQnEdEVTXej1OtjieCAcBF9x
rjA5sXHbILg2yrCSH/6XKfzhrSotoCbSsPnoX4hjnC57AU3pCH2W1qRDYeyNd1G/+7dPWvgtwhvD
Z126oFhmJMmGDPPIJfDz1uQ0V0IyEkVrrcIlTnFWnZI56l1HG2Q1u5kLDxgM9wcrSxD+u+EWy/nb
tgcMDAUIqTpo1vkie5U1fZ9J+RAJ8d4F3icn7JvVTkXqc2hxVf4hZ5EEm0twFw3avgXH3Lm1C51E
/YWDmwJfUCt+79r5tyka6wSAg19F4Gd7U8JOM0wQglyu2pBi+tUSLxWdAsK/eq8n8+QTxFyN7b4G
qgbagk03UNFOStcCVUb42nP2ULUK1U2mXqou2rWy3lSyeyG8frCzMN9cnhPQYKeYneazSDnpH5RR
HxauuaT0go8S2sDCVscQbRmXkZ2u3H3TIfnT7rEPPNAZ2v22zfW+rdmm4TwVntoFPk+QNiWuR0+u
a0dx6ec0vrw39+Z5S0fwc/YtCeIMyinQepvPYx6AvwtYEUfc9b1/hMruQbDiLBzvjjXGja2o2uWC
nnvpxeCwPA5+uGHevAEz1oH77ZG35lg79mHm4yvAh7Fs+9tL86uwMOI1+B8l6257N78dXXWPNJbB
Cc734PLb5xW0nqK8/AEczvayvEWFWMhtwhcMPhTx7Ihi43l53JXTXSQaNwHL1De3aFPTzdtJuKdw
cL8pWyQQy30sneEd8L0bHXpBPGY2oO1sHtK6VB+XlR6K8T6nHfIICVkht36yZbuxvGbvQlACxJlg
vx7FvvdCtq3r5q60Qf/Ump9RGN5w4faboXV+gnADTOZjLIPodWiakyD5thHNBpqZCYD+P8M826LG
TROFPyyZdSKzQp58mabtBw4eTTGldd4+UbCvbueZ3FoFeUF84cdgJfnZ8BG8HqHzbQh4eWcH+kxI
N5x96rzYUWFtSIDgMeuhHlJw398OOX1oqvweSurgX4Pq6X4ARciGj6CvKhTJkbg66h4YLTemtU3z
uFVBtoNbzZNAjfqZFvJQtlX7yLs6i9F6uMOgyT0IU+RR6krsQiTkGw2mWuxx9S3MA39nzT5CV9eK
ffR5YrssvnuQIt/KUKbVpLdT76Q+KZ8yFCnjolFOAk2Yn1FZbCJj3xc+e5Ss/uVafZmEztjFBpB7
AY8IhMzOEoXeMWPRuM+qvT2PdWyEPSRtbZ/oMOwpLxNU8PLEjazqO3KpF966IiYR24EJ+lVr/eZA
zXIXFOVuHBFtRIF4sa3+tZPNbgwBK3dM8Vi0WZtCAVsnsNtz7zjfwVgHXKQ407xIoMi0EXK2N7kF
br0msvfMsClWIt81QOul0u0upO/iXGqvTOzM8mKHEIjdhIrfdZw8qpJ9Zji9ce/rY6UmkWRFVsZE
+0e82ztaY2UTO6ON1wQBaZLbWVwU1b2tQV4JVsYUaPufCipQxTyyOC/oGLddfgc+3zrO9Sjw2NmP
A+OwY1NMUMDpbB2HSuxs4KK1bj5NMxtUPkOTGIwzojZjnEMJT4ncc/x9MbwhnJ74MDyybDzWfQZ/
VvjPAiTH6dyzvdUEvyvGNZAldlx1nht7oXNsu+Dda9hpKqPXoPA3BatfrBqUpoGVwnUg7IEYQypY
faO86gy6vEcdQJYbZD4/8Z//yr0RaU6TqW02NihWERALIMHDPHYAIkAJoXLMAvcP0uYnpadw49VQ
+Bo7NA8GYCPdovzuA+SfaqF2NWYDwS3sb1uLbkcM2tOAwVuQmI7lHsO/ByhpgDurq6ftbNo+VgCA
JIajho6+p9i3s3cDynAntvyiOHJKnUQHYF/VUVI14c52CdQiQfZfuCq15uqhmuvvQWmenLzd27RF
Bo9RogpI3tBJmqwGkaX2+5On2b4Ky/ee8X0Q6Edk4hj1m2lCXUxRC6h77SOn+WV30HcHwde0yS4u
PxiPA4bcsrK/sFhPcZgN+gYkFecQSnh3cx6dKOYSfW+4AFKDxIlAETrRKAV1Wx9Xwv5w6Px9CDF6
J0dMiVRRiRNMMDRRTjtEZ2JflpMDSCN3MauJeQRf2fAM0UMw5eDkbI7gNt5PhbxAufpNJpvHXIqH
WhbRruyCMPH5LJMyD3cykPvWklvpjxufDDEIKe8gd1jEvuxA7hKKD+jK1hBsk04soR6ZWmr+SQSM
XpvpGNbzwSt8nP8KAGuo3vRJW1lO2vtcH4Rps8eSgXLEK3EnIGbeZA3bkMEcwtxu7/2Opp1v3EdX
gP6HTHKTzUPx1jOBk0MqjNFg4+yA3mZR8CIRYdIyzEC4S4oNzfScFLKBZBrzfoyWXcS8A7PqoL0h
Dj39mpsZnBMNhOwUDcq49sscmhj9u930Tsw5/JgRqk3odJnFcMUvxxLoy9vE7F3XzQ6STn5Cig7N
n1DsKdD2G22NJO0wYpwai9U7M5s8QR36LtStc0KAgKM3J45DwaCUocPf+YkBwKKImgbUv9EniowH
nLwj9BBiMQT+D7uf3M1Yzuy+1APfETXUe2ck8rYaaPM2+ENzzioo3oStgrUWthWL1lYvzPZVGvpB
HoPx9MLIWQGwEFuDO6PWjvnuZLTBYU8dZqV+XaBEXCJWH4QLn1V6uZd2eLzYOGrsSowOFtldC2z3
Vmk9HQhUaSvA/8rhdcR5SsEcRyTcRIkedeUVfDNGRfPCwwBxIiZRU5o7OtG5rje9VZRHz23mt9FI
yNkhbE0476x9BsiDHwtawq2BG7Eu43Fy3V8Fy/x4DiovVXVgDgUEhR9Y0fUPZeSQatPTrHpyZ9fe
VirS9wqKSfhE0uifbkeKN1/5wgDNjxajyfvRSW1wK7I04pUNFYU+zx+metppGui9W5kq8cg4Tknh
CjRziTttpOHta1YV1cmTxbhnymG/LDrUv3KmTIbpGV7fzs3U1zFHaSIFBfJM0zZvMMUn6sY3lyaN
3o0ebc5RaBWbLip03IHcbwP2G2/LVUW2GhHrMTJOsQlmxm5EQTwIaBEXDINT9eEOrnU3Rm53GylZ
3Nrco5vIsucND8gjuKHCWGWcfnNl6NwjO/ISG7QEcY7T9gDBJ3BijY0tn0fEpwlhPT+V/ui8yhbB
R1uj5+aFdN74bA5jC9fw2TRF/tlHvEvkkH+QQT20Wf3h5gT7znP0M2aNiG0yn4AXj1spfYq6lngK
wXQTo0Qr30Jnklt7zg0kbVqRgkkcpLP+2JK7UYXVzr0gfuD+UHFzjQ9kFMueaNCMCZhZuDhJp6Ko
6k+BHc+DbUCeEt0VIDtIqTSIiafe34LKwT1YhJfxwI3zmkvtn6u5g1tsm190dg69w/h9C0IbOP/g
CWLAn2AtiU7ozzgJgnmDKH3yf5seVMoZwjFInI48bgYK/MHIYHQVvcC/LfuGQqMTiFeQo2rWyVdK
pvbY1lF1UhF1kPE2d5bjanBxmP5QltyJGzZGIzJ85uH4Qg4E0A35m7O5iQ03fAsmyRF4jfyA92IY
VBvKV8pMdC9Bs5DAMbpgv8lA6RFQeuM3YniTRBOIYAaYpYn7S7EVU9DBNoDdJ3MIomsUFwso0VS4
YsAGmYK+MUuaMMIhkl2fYBQfbtbp9feuVUUSzWKKS5uXaRbU5XcRBT/CLpiSsTYD/i8K259d9+Cb
6c4Y4z27sK9DGHbF1oVS7g6F7Acl9LMNmfPYnp3sNegGXEqZ+IRFjqfQ8eQRZZBbDB+yjR6CNnUz
obBOvHR3k9DuXtCO7KnbmURC0vXYVZ6TRrVHkwYvmUjS2YlvT9VJegNotUtgG2XTBKnRsk09MOml
kqD6J/KWxF3uFolDEadPU+jvnXL4dB1b7whr703XcERutbNRdv+MwGt4M0XhxTIMAOIJ5G3vIbZX
eVtgtlNWm6EZskPoOy+C0xPiUgW/o1hSBWPzUVbep110IhEW2u2ZCr/hE63boW3Nrummx2qeupjb
YJ8FEd1DjTrQrYvi2k5DpOWX7gdr0/Tu92HGdZ8N9vgcQgop9VVYbrnpwDnPp/GRzIymTkDcuLwY
v6A8iGelKUY0/CHpKmdKwHmKkgru/focKgP/Vdp5dMtsPe1s3n1nlWxi2bki0aVykdoR1cReMbgJ
AsM6sWD5QL44PO1Z4wIo0KrdnCOmngqEZk1b6m1ljfmeWKzYlvXkpF0ZeVt3KkI4Sgdiar1GO9s4
n5Zfj0lQj/osc2gQT9z3sDLiV49eLqRzm7OYcXIDp38qgDBDjqGz/SiEPIzlMKau8t49yBDitBEb
0ukNUsIqxd90Z4IBjL2TyZcMQlHQvyJDEOy8YfY+AbXKzsoM9UPvAydIIuFvHU4hnptXLmI/zjeI
4n7Z5aU9FGFet69dfjAj+VFYimxKy9dpeSHHqafuvQLsAO1scjvAFk4lOiZxXdZi6zpNAUsKwADg
zR/KhCRlOZySZHm+9ZFAp/6I+QMHBe8H6bVB4nfM2+C+gaYAsyGXPA7Wru3FhZrLgWjybM33Fa7E
VDjF8LsQorkrYLK3nSUxT65YQ85CEbhqz3sDTVm9twByjbNqojsyqfded/qEiRN+lqTtv5d0bFEH
q6NHS+OZ2m8//bFukr4OwtiGH46rcJy+hT5j7z40RJMG032bkXL0fp0yRcb/WqtJxVONykAtjJH3
fSczjH6HLt1CvRHtO2QbDKqKsfb0QD54RfMGapEInq0WfOYDHEYTTaX/24rmtkTNIRytH/i7In+o
FchUOhTiO7/fu00Z2efZGDh9b4DGOlh0/VhntH83lmpveszy3DRzgAi1KgQIWIq5vyPMgA1FAokE
SXZfHYnq/LvArzJ/KyPUy9CyxIvNTZ3MEfGTIWiaDbUH67eCDshtj/TrCYKddruPrEmw3WwXpo9H
MrrxRHPEr6Oekax7brvN257djW3tunEYcOQKuGEtNBTbwd7UzAm/edAVbs+RLZ1fgPCMWwyJT58y
mvCsseDQtbTZoGJa1sBZzy3V216MI6LbXh40PpUlndPbW0HqElXE0E/zaUTR4v84Oo/lSJUsDD8R
EZjEbYHyJalk+0obotWtxiaJS9zTz1ezmcXEnTsSgsxzfoskJR4MOhdGuMtdvm4qYWduOL9B61S6
gs1T/heXQLeHJQ/a47aW6dnoe/nieVbYcUrmjhl1RDLJKC28/j0PvfVLc7lmHBUmuAJBdz3iIJ/e
Z5LNYixsXtxSvekm5kjvEsrOsnrkW7b8mOig/LCodPsx2QuPBJbJTzRL+Aj8QGwkwNbjmFRNMO4E
o2OdTK1RTiwmS/0op7A9Z3ZpEqLoCWO8kFXOHuLmov8xC/XHdIZsL8L13+qCFBSGWl+CvPWmfe8P
xl/t9zZD11pm4MXFtvwRlhc8dYSOkS7VEcGzrYHAP63rj5It/KEp+7SK5oIra9nC/DSmWREP8+Si
ardmGlkcPtM1Gx/8YVYHvi0Z9ZWfYRQzkZEsMn1YPLU4UW/r8LpmjL4Z4A1BFKwQmbmyP/mGtuOF
hxnjPRDJaPlDnnj8kc7bZAy3yXK8mNEzTxq7AetsZn1gnBv4IRx1mEcwxbLFmU4hW8mgHXa6P7IB
1ldgdiARo1JTPGaV9RX2eX0qTVT70iNdNzaYk18Uif4vgWs1h9qe1d4nPWbHsd4ehPKsyAya9S4a
qS7Ct4qvqurDeOx7Fvk5raeXtV6DaEyr4sIWz1QBjU2Shy/P9doufzumupewSqcHCp6MxxDg4IGD
wgE1WtsLpbAqbot2OmrOw0gXpXrOjaE+d2Zg7PWaV00y91nlPLWhfRmbTD46Q77+NW2j2Y1ZYB9k
Zy3PoSmCY6Ds/9ohJ6JiLqeDtxTDuXIm0IYMjKqn0uK82MV8nVVan5mEhuehZ7HwbCOL+nxS77aa
6hfacJrTsGG2rGmCOPSh4TyxEcyJ6ffqS7YMQe2gt5Pd6xtFaDR8VILS70Faf6QTOLG1cb0TEtRE
CovJoyeRkaa9MHbNxklQyDyMRi7jfbdt835ye64MKQHuapC6wiuMxLKmLS6YtEF9th4cwi/IHfHn
XVnoXxTFV0/O1g8HOxuMpPGcv8MUcnMYMxRHbtTufixy+0o5qNdFwLH3V2O0r7ld/KNJ2IzwNOE6
WYz81NpLAPLHaPNYpp4isCCbd42bfprSKm9iMqzI89byyRKzumzV/IeNVZGgmvs78+73wWL90beq
+rKEVDCFmXrlvBieiyLPb9Not+fU34xftTeKn8DyrVu2GB3MLEefPQzzf3VBuFbLjLOHe5Dsd2n4
iBNQJdXSsYiGhorNDdu7rsX86paBu3PmUUciW/ovc8vzX9m8Gtd6ddeLHYBP5itZVl3Yc8b1aouk
Fj+q75qDqVl6xNAVexFI+7iwnh26zbDjNlTzN2sfIHM3pgSN082TH7uxB6osRHpEKG4cBlNNScqg
uS949UEurQ+vWMKHVTvPss03Zl7ygJ60Df+Lf5L8kKquY0YYMzJtd+OUXQQ1P+kSo7eYTmzgHT0x
1n/DKM2IwfpXtZUs0b3MPxkwx1i2urt0pelfemWrHe8m3s+RQJyM5OvdQE4tH4rYmA1m89aGnrXf
Klvvmywn/sJVHfc/gDxhYpvecc2776tRhtz1i33KVp51M5sT/wj79mbLN0cs3SGzujIRhTHEZDCY
V1M1VRGHubk8DmQ1c1fSybOI0bu/hS6QKANJazmsPFqFkZl1ZF0sQM/e2Olr6Kfzzk7L4mZUzdRE
5Wbkn9OkuYw8ne82JwvBmpoW6L72xN6uwjn21D1FWflDYmXSk2CJdv7VtlX+hxWkZK+dwixmW5x3
NHl4ke3k3HJNNZPISZzRUhb5354695tTwIsM66L3iDrzJ2dCMcq45L1AxAQ/Zsbr3fIXi+rCVecU
q/tvBgDv0Pj1ci58hyJ4vCzLt23K9nUd+/mjm50sj5xWmie/bGA9ZpDvlhSDtxaGNMGr6e/DTlYv
tt6qPac4Q69iQD/yG+W7FDTqoc0a9WOu3hStzDS/GqG79zKwgttM1hw/ykJdeDoRINLmZX3U6WZ+
+sXMrzVVqwWbEE5zvvPCojn7LfEejuboiEiCmd+NtK7+TSUKSyKOx9cqo0A9JQgkGcH5otH07bdp
oNjbsdz6V59nw24Ilv9f0UOZ7u++prfQHesrhULVsclCm5mvN7xdsJFDyn72uHQGDVXtOGdVQnBl
eJ5HroLRl/6vqazWQ+Z43cHsUufWSsc7zWVQldFqBvmFeBjQi1xbaYPusJyapHBc642veSa91TGa
pPNKve6FH3DDr7Tk3v+F0BKS1yQd+xeryjkpaDc5QDMUN+nm6txrKRM9otMurepUhM54mb1t2aNG
dX/KoTMfW0uxHqzL/E8KVC6FMqYZeSqsw6mwDHA0nXriGqp+iv2umU+i7mv2nKHuvdgJlP+i/D+r
tRASlbpBHFQcst2gl9eiasrElzYO/0FcZBc+OXIYIMfIxWi2Ggh7IRpIXIbKudRG/VrofKRwxj4B
BD86In2TabUflX/2tVAAmP1bF64qAhnjUhJAw1xRulqy2M2yL5uBnCFzi63A/ax8c5/74q1y17iZ
jF8o1NlXnOI0e5hymMLA+FHqwWUNPk1C1nlrtXnfDGMZsnNzfmQ0GkXjlCZ1oa/9kD54XLfEPo1J
RyjProYOiEWK2l5bfId9knXtR92R+CJN1mkWkbKc/vSO819fe2evqyNhmvFajb/Gsjuprn/wrSqe
p3LP+5aIejnpwHgtlMVnY1WHjTqnprR2a8m+WkznkEIi4QWnO1S8VN230TZz5FT9JxHmx6GpyIxf
zn4jbyTV7ZupO6Vz+TQIw4vtZiCHy/gPS9V18r1zKtuXMiyf7LnqgA8xhy3mLwCxf2khnwJh/Mv6
lcEqZxTqB2B45B9xY43BSfvzg4+F++Ip29l1vv4toRWobhyp596eApWeGIxPgqNfz/Il3CgJDTOq
CeVH5wRnHfqvUnsh71L9uzSgRwMHJRDxeW79OKVeltAjtR0AsBH2ug1iINen4z4gVJwTNrI840Hh
kI0s6R1MLtfeFe9zmp2GOfsniHlrekLCXYgwx4DIcfvlUITuYe79a121+UHNxTUIgt92MX77fIlH
BvQ+WnVP1mEeMcvHshtPnbetIM0e8yvJAdYSlMw3zpzorNv1G/6KrLMb2Fc2ziXNS2iS7b3dsvbI
SJcmtKOT1tQa19FrnvM234d98K3HTP70m/zt8x8HY1HffjAkk+t89aq/3l+CAWlsgNNw3Pp4IE2I
OmIVhYX61zjiyKn1x1juOvRs+VAh/QbLthv5iNKcCQoJOfJgFewV1H0eLsemnBMrL4lmD3ez3exI
kku0ZZJ5w8vrWbFdWQkyq31pMTNBVTndXEOsCsF3msE2G2N6cebhK3dKTB6Zc5PV3EDRMvuZnJwI
YBLqZcFTCdSZi+DP0FtH0hHfi4pFdstPmqLzjtD+SJaO2lmBGe7HIFixpXUtWkb5obzs5hFbBkBn
B6ymc3pQo/pciIPg0S1vXGt4pMhrgwZwdWwOzWvbDsbBtec2MYN15Ay3BrxbtQkdXr/YCo8GH/fJ
qnW698RAGJ3DzZW57StAdBFXvjedW+3aYDi8Rzyw5swXpiO/U06cEh+W6Mm88Xjvno/g9zotz/6w
7BdlX7PCZFz3DOj7Ll7IuDMFB6Oa5lOZC3M3uGkMK/SqAvEjjemBlImC97BN6OHB8ZUe/dTPT/zB
TGg94MOMVtsos1NF5bwJF66Uexjd7KbK4Gw74nXIxlvg2hc3W36Zm3UVCI0GhlogvZwiywWnPvlx
7m+ccl2ycRt88xtdC3t5WKhctv32MGzj45oOYEKZbcRGX/wIn+3Ga36softd8PgA6S15QLU1xAoc
LmpzdQjhCguv/Z6a9MVMAw8SzH5opuGJLOT8KOfuX7uGdlIuCsZVmhym/YsZ9Cfq2q98tGPcgntl
AB9h++BVOr8Gi3ouKw1QoJvxZE1ER23YGkBju4M2NNprXmIAh4/NGS6TtC5EaTmRE4DqjlCmK2N8
340/Df2vCM9+1469M2XAZWhlTTwNEHZtQHyBVZiXvFE7WQ1XSqKrt3nBajlzTs13iaTfvXq8xmlW
f4+BKVDs2g9V4zELzS8oUfaWbTwLUV/CpvvUbf0QNPRqStc72PgvoiKt2kSCFcXYE8+5bq4E18in
zc/j0QnijKKvZDJsM5pK80RY9KXgyikAEecohYuMXILPHVcOu6xlqAL4bVacETWUq0T87GeU9o6H
Sjf/FXb67Skgwb76PbodaUIAwxhFskg3wkkKuX7kUBjgUDt3sTSMEUspwbcNaIFVXVLdvlfbxiSv
zCRo6jKag/nWNjab1fIgzfQ0OwMxb2A1Ygs4VnlgSC/TSC3ztIPsfaKB6XVs61un6td83nIMZKMX
LTYxbHMpf9Q43eVH28UfBrHzCmlFSydft0oa0Vz524EB1L/VvoDMG5rdUnIuiRoOqET5hUoq72NO
tks6FjuoN3uJPHv67LHWHCGD40rkOzkhu2DrjubRpfyRujSr2KA0suehsz5nczXirsj3gbQesnA+
EdV5RPuYUOp7yO8/ah1aX0w0jBLF61owDvQekN5iiGsZ2nu3mrrzvGaIGwqov8rl5iw39zlou6RP
208p/Or/f60ODVKcuWUV93V2k74YT33Y48jvH9hHNrJXvLti2oyciZOT3+X+qIeLQwJnl9W/fAE9
Te7Xe03JEx9rCglrdAFp+1LEQPzyZE9VEKdV4D34eTMezdDZoiW0syivSYcMMqJ8VuexdMOfyUj3
OCbcHQXSH4We3oxW7Zt0Q3VmTIwW9fTXyP3//BC4tFcFkLB0wZccV++0WEMG/+6PSWZFzF/jo/aW
AHgEgndevL8pKTJZNe6dGp5GhDu2rIes65+NghYRDHtvachtY/nVH99HDxyGQkWbNlh3i2tIC2DE
aFzHlWz+UAzz0mUcEM363YbiWVvGVzWhY3CCl2AlhlOU62Muix5SgHTwirg3xnZ1rNf1MGbZkmDs
9HZdvf0L8/EOz50QIx68ST/m0+rHoa1PPt+EW5MS15olmYj5/NeoCdtqKudL0EUX+6T23byl+4cp
MSNGToXH2emNaGIEpNzrGYSnJ9a1PPvp9u5N7aPgxU/DuduVgUl0mjH+WlYoIzE677riE6l5h6J0
ssxjyCWfWKb/vJkGzLv5Cil+CNvyoyqxnFV5/mj7Jmuz5/52Gcyq3n5pF/s7rKz3mnPLmYJ3b5le
a7M/c5Ry+QXgcZNo9+m4/h0L8yFX04uTuiBpyIj6ma5YqiZtSwg2IcWQSxDsxWiN5n2tTft3N7rh
fTS2d2HfvXuhdV+aLf91lNQmu2Znx8Eqs5upszXZBnjrGq/L92qyDldmhlCsoWa1ByR+3dCE7ZYw
ME8yD8qzu7j7gBA+wqwdlO0G3ahzXlnxNNbpbuj8m+MYKOGMFp6tE7+k8pwHB+wx8oCL2Q4qcHIm
qIBZXJNgwb9IVl7ZMsSZFqFYooXUd9I8ok7afxEo5wvuApsEIKiStypAubb5Xv/MBoXQ1HXDpOoa
55NuQ28XFnP7uaBIfkPXUjngdcYCfdrgiMjbrf2LsEz+AthKdz6ZYrvMU29VGnxu/HTxZor5CYii
Spaha8+VzUk9FPTNup1uolVlyARWEynJzEVcWMsLreb2rTH4JVRavrtyeqQIzLh5PZMbsdz8lBhC
cRak+wGw5jjdMx9dL60TxEX+ueLGEftJTAoL15bFSFuMFzMDbhxW9HrDGCoy8ud2D67SxjXgBPp3
uz8ywXqvhA33Z00qzMHr/fXcN3J+KVeOBAafNfb9fH7LinC7+qXaPhhxn9oMwMCR+m69hZAXW2Uc
FFvem2eI7NY11S2szQ/Vddm1a8wMnmmsnsgSCvCTaB/ybZ68g8xalq1efM/j8qKkKA+Tz1RndULH
WEYrsi3TPIGt+ucUfQMbMYGYmG0ZyZw5wHdN9B1T/W3OHfVJ28wONoFv1UZ7UkzsD26a6UvJXn5s
PB/kpqtHFDgVqrQRx7gl8pQzyXhJO4gvsI1rl4pn7Op/+2VdnvsipLJmGs1nc9PsHwgNdo3jNvvS
hKuSLjNRWw/ZrUcveyryJv0K5rJ5s8wGRZmrskPdDN1RjbU4mCOxJoxNelcMyKZlaIhDsHlk05SW
RsYFP9SUqjvUWPQj14dsLYYSJY81Ti9NIzbIn2GEGBFuecsaz64iOW96T7SOCSgZdvxxS3P5L3W2
kScD+0+ASLcrTHf64hoRXGP1hyudNKpJdOf/tH1N/b7D81t2eGFkeYWSeuwa27x0pEldm2Hgj0Sv
+ALpUhgPhkzTc52KOSHMA8Cd4OW9NRMWOzSrc6zC/F3V499s7KykaBECdJs9oaJJ+z1gbRXVYzWy
y9AGlAuGzzFEcTb5rEvpYP8J/MqJbNd5E+YI6uDa5XEIOpdoqCA9pUM2AC+DKoahXSdLY7UJ8rXq
paLTJWqarYutVZO8omEpIarXh8of5K11IK3KFWVEnVN52oY8lsGZiniV8INqqV9UmqHyWtqVmhC7
PAtbCy4iYLyInm9qy4diRElFbryBOyTtUd+M/Bcne2jCZ2J5nuY0pfP0/i5vnXxkQ0dsuFhQ22L+
MOb+PbQKIlw34Z28PLxQ73gqm62RJ16V5TuwS376ttHbl8o698ssxjZMfH8Ra9y5UOERXL477FQH
Z3dP80X1QORr1HjCLGNl+66foIFBJWCsd5+PbFfFj994iNpRWHplIskjD87I4pDBzmE61gdQM9eN
+bZK98kgFgQdAc4KFJxB6j+Lhvsf0cT4p/JQJfHAGkyz3BHDGNtqG4aoFpZe4rTRWZZYbeEF0VbX
eR63vcczWPu++Opc3Q0QttXonGA27LPDpLPsQmHqPslb2QFc2yXUeykW37l3JhuSNTEUeUL8ovWf
s031l66dQaOlyEcfLnYQy7FQ4fKxLMP90m9aWR5BP23jGrgCvR//k9rg91fsa1ad+d9Qm/fSdTcc
okDwWHYhfufs2bYWZr6qqBAcjLrNma4MR4ujX/lgGZwSUJP8yVgPXeFVzgmoKXteLdO4tQFZGTvZ
9167G+qpPntOhXFwglh493mYy1URRBFEQcD7G2mWbxkZeaPNRDuOlT+gPgoe3aZHzqi1mb30eWhd
ZrcC/XdJDS/itHTr/7K6bj5MFDZeZLUjHWZ6adv2ZhOJ9O1icSHnN58DIKlUroK1BMVYXDW6tC/K
DoyQSzFACuF0xnA2NLhxbGR5HwIirF19ILIC/67wZ6/lyqrWLnbaGckddAdbpvAmOCmipJ9MMfao
I2dPvte+NdyIykOpORdl/6tcwLrPuWGgpxvMtCJRvdlyByyWh5S4w+z+rFW2tUnY2+vfRkFCRU1u
da/D2vvI+USDi2Vq2MhYv7moLVLyzbjNHSDfYpmCnKx7SwoGGYxCsQcawuFu2n55ZfgGiRLePHxm
fs0xDzdEsv688hnvc9vgli0dN2edJlTzQ25WD1ZVlqtBf5WNSMhpc4OUA6KmZKy08CR4iFeTVisn
RBMUtHt/HAHc/9B7ucPH0plA2AicrSHRwuZ5IFRnvhXjGgxH0rLKjATtZu6i2dOChObav1s9ehvq
KAgNloFyKl0rCSX+pETNfmS6834OLXoudApPttMBXcZR6rI8xG7lY9rp/WygSKycp89uks4XTbdb
eL67obpY8H5/r/C0OTNpaYYvwpX2R6Pr8i/IJ+K6Yg3hKgr0zQx1wV2XqsyZ7chp5gaopC7FsUlr
IRN2WJQ7ohjl2+p1ngP3N1ma1aenrxJRIHyIpzb6uVbHHSKGCuL4inzb/shuLZ2drz3/PyBed9x1
Ts7bI+bSO/jQOfeAFzOfE+CEedvzlhbvMggcjBBBOb2GCnMkilAAbsjTwDhU0HdPym3KMiZUli7x
mpvv92aVgq7ijj/RLqiNKuTYa93Htl/0emKp5fE19V0kni66PA/87qQjlL2uoYMtFBxIZra3wQag
J9bcuHO7ZrfIuAyHo9sgnTpafmdD31obBxO5z80nfahenlhQsN0xH4kvjTwxa+K/ndZ6lXZq5+g4
Jyh9TmvaFzRmNOQ5YsA1ALoA6VSJCaA41CuZGUQgoV13lMNgMjvVN3Bt/rsC90UhBvpvJ1Kip0TL
6fTZOR307BIdN/c4qqgNKWI77Ud9RSlEf3OzavdND40SUXhf3fY9yp7+CQ6yRWLqM3+Q5d0GdKDj
3W8gekQoWTowaAhlcHZb+QDO6yIoAHZaTNnvitGxKySkpmPFo5Evd/muYwJr8W94UYEObNoTNMc7
I0z6lE4dh4vtyfYt9ZzhZAUKRmzm2f4O+2Z9JDWo/b2FbtnH6yoWO6515ZL9nU2AS8EKBQMskSKx
NZSwtkhVTtckTkt9CWnrJtK+yWmb7JZK0/JIaeltpCu1Z2TPaTMiaCFHShzAAlG0ZKbThhdKC5E5
di0G/ps7yTQqnREdqNY8AIzoon9oXP88rhKp5h3ADBEv3ceqHHixv+Tb/Nvf6r+V5rbALPgxELID
M+t4N3TtKB7K+o8y1lejZKaaCo60gNZHYoS2LzbjG9d8TKTQVRdNk8Cc7Wt7BemTyHxoDWcRvcI8
nTbLvkDNH4TpeWBl5V+/MR/m0TrJbD5iCTqk0L8oDynntqrvwCC3KqzFcRlsPpfxN0J69BIS5QXl
hTvfXmco0BEZmDlc3LJ4aIvprSPkcHaaT8bbWxDO9j6krTyqKuHvB+RHKD4RO1ePkMpv5uDsDMAQ
yx0flXYeCXf5hsLr2HgQ2S28SxmeHNMhcgrEIIYUG/bT7F1Mjs0YkvGxL1L0OvmITFkS/dkW6hWF
x2M/Wm9zrg9lPo8JhBo7LTkQRyxNa2QP29nJ88+x9D/Npn4MuuYYGOqxMVYv4m//CUp0TK2ajSIF
Xkv1OzdKmaAJWOJAE4DV6oSlDjX10neMA/JmF5IhR89na1inEwVLKFiH4xggVg7a01yFb+D7oJdh
uBdjecx79WK16xL7pnW5n0dYlbKXbfJVlIUVlY02m3ZVgrV22tg5ziYZ3ApGCi4dxx2fnXQ6D5nv
7KiG+pGOdeIN/8nc6dfkdSigC4QinZ1CRmdXBoIPm2erR+uf7UJySIRpbXVqUIKK1fy4v45oX8Yd
z/J19vkhO1IYYiqauiTrUQRlqMb7ynq9O1T6KvzPYa/cj6X6Lng9kF9U+1Xzz266O9UIsbMetm6m
5mSmaR2JT/E3F+tBbPIB7yIKLuM9L9Y/pHmeA/6CrLwhJy2zWJT73gUHxuPESuq2jTyWvvmPBixJ
wZt1WFjpyLww+mQ27row881F1ZY5Jnz3qB83pKptHTjRJoav0od50qre08y7RmxNZ7HMjMS8oB5g
Qqud79mid0C38h1hyy9kx+pAd+/rOOCbuPum4qFkXYA5R6o3Tte0QJ1oK0PHXjH/0mV5K+oAXJf2
3cjup2M3E2iuACwC/y7CzXYOus07pLNYtguf73ryaOIDCtDvWSCxZTVVP8zXiCOQfA+fvTszgdio
YJbVPRa9+7It9TkN/Fvjux8h8SU99w0Uf/tUG3nHMLpRsiifA8e9iAkNT0qTIHry+cxf7SMfId2t
tbwMEnU6DoC1GD8z7a6R7999Zm77cn8hmBHfRov9KNO0sFSGhu8kNtNo9YBQvnpTTab2qRguo+YD
rCfK4wBld4ypeSQt55COy6sH33DipHhbXPFUV0QkrLgtK2P6d38sSM3BdLnedyzQl2ae9jDVj6BY
r8LMX+x5+s8n71JB/KhVffa6exBBfcY9E4dIDRJj2v7BWZwqRzzP7ah3dLWeZz2bh6KZsDWCSNEe
wQlWfTWj/TMaJT84tsm8zo6Wdm6VCL+JzUigXFEoFZ/OZn1oMV97MPKkbacHMj3/c1wUy265H+vh
T46C8/5Y0yI7LXVgxGi5aDhqx8/JkS/U3bkRYvwI4h3JW8DqOsh/tQtdYc/Zu3kHQa18eiSbjoiq
5eJpZqy02fvF9Ie+PIYyI8t2nQSEnkhni7CCnMrRO+llvXMtj+sd4GD+eNNN8VSUQ2KyaO+ce/bw
tmUPemmKnS22xwwgdRjwUGb9Z4MhsFmXX8W0PVduKe+BcqACaIgr+2gU5ctorOVdYbbTS37MpX9h
VL7niJhtlM3hX10al9CQD0jG+h0Q0wlzANwuntrvsE5ZUtdl+Mnmpj1aZVafwnyRiTmFzk44XGAM
vu/IemPRlhcVLO/BnTlQhOIQXpPbw28/L/91ub0Tnb27/0AhSG3tGkfkupQF24oJ16XE1ScCXh6X
Lnww4MvcFYmiVTef9Izs2zl/lZNH37y3693sVVnyLV0Q4gXFSVjznlD0a0gFIbl24Y2Q6X1Ruhin
6+q44HaaFCV3CwaHyPa6z7IqkduUV/ueJdayOnNufATKBgkkchl/0nlV1o9I+ZDcdj9U5tVtyJdV
OYqh8QQ0xzSXsad3w++injAJEFou1/bQ8xu6K+C5zcyuU74H6FZ8GOqonem6huFz2yHbDMPyqx/7
f5BgLy3XgCra97qHbh1GTwDcuomveC3ZidjW6CXKfbmrAQYi5IciHjIgMC9Mf2HvShYclZMEh6jH
FB8N38PYn/EgFftga0gVtbszgWkgurVL4l8WYtaxLuugbim7U24U/+G/uCIVgnhbgpu3rlYCYEtm
L0S1zPBE+NOpDJedUc23rFpuReuiMRrPZehd0SWClWTZv1ZCAfAXf7fX8E/m2nsCCKIQB4Rq3Qei
dzm+cVG2AuUPUGKDn2AN1DNlEB96dX9IjnstA8b6e4XN/fubpXMQfDn+NJ9lpy6EoFBtQ3yw0R7o
Jbyk84Dlb6TxMffqese/R0ZyQkRq5+5TYfHbumqWCd6f/jhW5X/UYyyRm8OVZYOYd8OiDhapE7Sh
C3xRU/fKMnu0qBWLKr8BOkU3n87PdSoP1qSPg4UwqNCP/do84qj5rHVwWlT3Gq7cxNoBXw71f4MX
/jOoYdhhWn2pRXoK3ObBCjgl0hBI1FjzZ4aymDFrV7fTK0t6IoShkgIFw2vfwZIovJZ3hf/9xGiz
w2DXB7+r7umWe6KYqMiR6Veee+qY8cJ5XkC+bnHgCKKatIUZUe/lzPTJkwpcuPa8f1LKPGkneBW2
OINaHFaqW5xgvdWufnJbzhxQtLkcn1l9/gtH+T3Q7lCI4aHrca76ZAIvY79X8/pS8poZvC0haZvw
UfWRkevvUuXHwcCJJCpJVo1XLmfEiT8TMgrMaId2ppIk6Lryy7KX9xa4MumwSyAvZlJSfvZkLOlb
y7DS1l5I/FhTUGolE+Dj+rNBmeW4RPmZ1OH6Rf6jcgoyw/SqwUAes0YEl1XY5deiwUH96WXsp/9x
dCbLcRtLFP0iRBSGwrBt9DyQzVEUNwiSojHPQKGAr38Hb2PZIVuWuoGqzJv3nrxDaCOxLJr3tmje
dWZEuyoh46zAoVI9l8F8QX9FK2uuuduQgvTzK16NXTYQTxmQNZOMiD3eBcOnsvI9wFpjCZezLA8l
gdxyzBCxq60xNTRmKkATYkNeXR6SCh8331QxlnvtxFchc94QIEp9+lRTFxECSw6BcshOa+/cOO0c
GgNrIvW0c1gmuaGlexgFPDkXmFCs/hNUYDSfU7IxjALXV070Qv91yoaFda3X7wa4A+RuvB8sebey
8L+LyDskwXJcl8eput1bzMk29D2cxRoz+rAdVpf3Qk9TJuJzkd28T0xm8qV9t+lBIt/8uwzirHpj
XxrD85LZ22zMqEqEc6oi8ylzOZCKKPuXruudSuMpKBd6lDp5ZAR7VMN4thr51+O7DXtbhqxY2Bup
u1v/7SZmyltnDwkWMmyIGYPeaDsNJR6LeeeW+W5SJdTz2Nsl5Binstui4eBMpEIslL6NuPRHp4Ra
qt5ap8sQAKP7jKxVDR9+XHxG83CniGddWKMPknEHTiokxhUzl02/Pns9Jg53kLFXgZ0I++tQnTPt
B3j35EEY4rnlMsXg/zgvYCR9dr1Lj4x8VT33ZvxHYLciMtxJnNA8i17InqvD+uYtnbE3ah5u4sPb
LM4PgYm8OfTNgazHUxS0odQpm+oAmgw+lmj/CWH7c0mNF48OTdHr8jvZOXNE6B2hoVb5Hkcf4BOg
BOJ9SawwZYiJfCEOdWZg7K6O01r3Bpy79lBguwmeiWKEnsbZKJXt7GSa3+aiwRPR4ihEmrZy/qFe
PrKIdYN+e5jhQywt6aYFdmXX8HqSH/kX8BwWVMDlaBZ4HFGeK9z/hMfypPvDANEI6dgxdjZ0WFjk
VLI6pwLjHmh2XNRVOEkalNpb3kuD3FflPPhU5m7aH8jPv2gRQ+Rs+Z6X4DcyjNfMwjSBBcmpkPlc
/TLk9cGWeosqvTUKazeZ4tB5/q4V2bZnQYQecbVSgW9jlR4hbVx7S4RtHF2NrH7oGpaERSizaX2m
wn5o7RKzTnBeH1qcOIjw6smhmmy64WCncChbvesHa2bqHx9UP72xJ/KI07/F+TWGbF2+kAlevQRk
nSdMovZOJ+mxk81rQKZ7Xtwzt/cWYiZHGo69rE5O2nIIq/psx9S88VI/t6YVxnxHcqg5BZKdh5G8
QX6cvBE2JUdDyq3eNsiPsu7dcCrIHGfG43qlSe2Ljbab7Xrj6NHeFn3/0onl4EfWq1yyV1SgbG+z
uGabKZrSzkrPsxRbDOaAd7iVgkLBFuitP2v4NdLea0x5A/Xo0C3MNVPOSC4wc4fTC+CBTauwBqyG
yQxRbbJNMGnQVTObMaNL2k2v0RDfEA+mUCT5X7fI/vbMwT23udfSfa/zXhPwU2bIo6021jSeLC++
eAwSJXcR87xrHo+P3Et/miJ4yDp3NyXVPjC9DyTq68IOZWTUb1Hmx0l2y+qmPSwUslFn//pZhIo5
9o9povYR7tN+9PsdNoQ27EoC5WjDIw9etfrT18Oz7XkkJ0VsDBm0IsgcsRk3RhdYf0FtAcSSaymL
JPdGRbH6joZwqsprxG7eYQjQE4ARVc42o8oMG52drKFAfXTw3ArvIV2aXdVKvJG8zxavp0XDY7oF
burXjhN2Q0E1hoG+r4KBFxAHL5fneKrZbfu0fhQkayeMCcajpeI9qZARwwh5Azl81hEQMsIFUnDO
W179r5f1KW37y9S6e892KYWXjW+q18hn7GE3DDJM4tbOcOzRdIAu4HiLd2SG3jnsvMx8nQcyTtZw
8ltxCWqXQJrtboUVHdHDVz4q2cI+cQdqQK7DOdr7xoI/yr3O9OxgOpmD54CKpiszhiPcihGb1vTX
taO3NqgP5B7AOmQHK1Vf644/TYlh5PGhzOuNmbrftbXii37WakJmkuyJn5x9jjoezLss78jzDIqH
DpPKcGRsjKbJ4cXPr+sNyvU/4p8p7Y2NQapRYjBZP/hoXu6N4/ubCT9nswqUYtJbLy//a7xup/sF
A2Dhbi3jPcU5f01V+aNKiCs68HZGT+R1+DOjpJaOys6xtHNKVvdI+xSH9vLEmm3WuCfdrs8n/D/1
RNAVSTBzMNnXQWj2hth0Wf7WzgTajfcaGxG6j4fBEPEHc+EzbuZ93uivEtDw3sJesollgGiRebfE
5pGs6vNgtxcif5vWiZ/W5YU88Oeqw8Klgg6lqNjlPMX4A39ZTnSWKFcOZhXVOR/dyGtViWYn4+qy
cDTxWT+KIkHcLb4ojt9ZPBHgjbW+2EE5dsXOILvSxAapYHHh+j0kvMpNgOeyKYfQtCdkcnxYfFlO
zcY4oNy5Od6TLtv3i9z5hrNb3zZbDPBjumvlVo9BXH2KjvTU+h9mgwEo1vnHB/MdSe+68MIbQf8I
3YOpn7WLYUjEsqM+bHbkLUJL+RcDn0o8WZemKs7p8sWDsPZYf9e7r0rcY1eJZ1HUL57FLlPm8Cv8
QsA/H1sLZpbapu0CsbHLeDR09q4bdWpXw3qC5RerwJkI9xBmzcyJjza2Zu4LH6+a+/8rdD1BC920
oYewVpZcm8CuNT1r2E1puUlF86WL9lKUNvgjhq6gj1vwMtV3Xnn/lT7B5IwBEOZmd6OihGEybl38
PouI6r3daHmx8TsfqnrGPOziytNkI7hX7RdRz7eu6HGj+KW9K1pRvRvu9EwR02/JI+0nib7FaqKM
KenSH3rMMMRe56O1GMO2HhraaSBlszLp6w2BU3PBQsIUEpHKdU5mHHythm2Qzs2xaHR1QCV677L+
Lw62A85gCiCx8cc4FClNTrmQ1iFVYpcYzkrmHmEVzCs8BGdZj60qTdtbLwsZtja4kknDRynGR4eC
ZprUy5D2iDqacmMJXueqfcstNO++PhJC/LGjaV9KuWeGDcAJ1q0ak+8yWfZdQYlZiKsi2xiyOYOQ
RjrdJA5Y3zKeS0JPoa6cV83BP9PMszOb7o0hD0Giiue7PvoCpbk05Sab6VQDo+1++PXB2XBwULAT
oQhyfQpICWn6h01GYUO+5BkS5pcmYEVhYz8wQDc2qQJMNCf/lI3ubKbfqqj+zN4AzMHqj6nZPZUs
SgDg8mrakKmnOD7iWqYsrNBhLKu41nOPybpbHiWOw2VxXyxHPmkyJhvR+NgoBupC4l/4d3kACZry
lg3FJfObP3ltyFNljB9tSbJ9mGh1CDpcTc4JAk3ZtaOG8ZfxoI16bwz+qy7G5zYrH6zR+qi8+C0i
XsYAzwXHkxOnbVX2m7n60+JpDGTyayh3t/YpXN+oAcmWXv2x7heKPpLWlndHHk6JQQzYlKjIEIzz
qvc2vePTz47Wd0luobCay2SnONy5Q228R1UyXnEWHkrf/du7BTnJGlPr6BDTt2hpsoYf+U1PzbFt
VkTnmEElstaTf3lBKVVbRMM/Ipj7vdczO2dFnGot81YvJIbtjnCeG0fMNmesMnVfXUeVjaeoLoLN
ejI1Fb5ku391XWSZPK68jSSzvcXtGPG/jB7pPXCX5pRaBmUXdFosQEJsUVCy3eIZt4ibl01+W3dJ
ml0mFzxnfCyD2ztYaHR2cQzcaiLHHuYES3ZpRwxqszsRExXOXzoEhCcj/SeK4kL2/BJn6afQ/p5R
+9WErczVyP5n38FaGf9xRly3geGTdM6tR2LQB2JiAWMu7yMKgpNdLLhlUk2DPz9WPRo3gZNgcF8d
XcJJM37Yd/vImPZoK/UmOVE0R32sbQJ65rIr63Q3dqLFjt6cPKs8NxO59wS+EIrkgUVRd2+oX3Bs
vzcOmjzplBv78n79ND/PGlmVf+PNLuyrBeuloo6hD2KLNB63Uxnpi4MeMHsL8i38HgViIEsKJNPA
2y6D7YRTPGxXlVHO/j3qWMmLnbzbYQ3753aKkrXChIrv+e4t1Ws2DF9ykQqjDkkC1SHw1OMvPecB
osRuyMzjWoYMXvTN07JLpLxowwgtPcE+XJ+rQAZfmc/9VMYvJXqGFRSnws1PQR2dJ4usHbQ1nMZn
c3RPeWE/zC1JX+LvkE+YUsx2DAK3CLOxee2WCQSXdwVaFodu7o9UklMfGl55L5MWj282vJJfRgSd
qkPcZAZm2QFvEV5H2vvsZ23+3MZ7HpBckkK/uhO/PucTDoFfL8Mi6WLKZLhPpwylhxf8DDsIJ07g
vsYNE8nFvklnulSz86gb78m0isfeH1+nOPiIgLjTjHXXtKV0Wj9ea/WyKOrtxC8fIH6e1t89vIp4
k1oArlYwFLqhPbbbnimaRdGb4Ooy+UZrvbwMSfNgjpDlQDVF9CPaT/fMmsrdMgUnKr2nOq3/isC/
xSYeQ6MT/y8uQUCE6dA+Vn57XPujmSrdYfYto+ZVNOuOd8CckT0fIX+dJ6++Oi1CJ9V4H1hX3vnq
wbIR7LpmSQ6iwzvem7zNETS3neOMDVOdNt+aXVc9+nijj12qgPbIYdhhzbQedTzGh1pkyVVHmfds
QVTCm2su71lHhUxgTJyUJtO9900j/oFAQLCuln6+bfXk/0lInvCwxGP1UGkOGz03JznW0JTULEA1
BWu3Uz9ITM6qMT9cTviNq+TDaFuQ1VZHpaV/kxpLT8OlsMoAoOJxIFKbLDBSeOuZflucYCLWv4E/
IyP3/9whOkeB4d0I7zMRwzCzzSLCSqMeX+DTroWe/eVE0ctUAg9jeQcHVTE75yId0v/aYML7QckQ
ruM0V4gIKzuzkWWie2BXsjsdNa4PpjbJNwZcdbGtddk5zf/ilJc2gEGU9vHBmCFqjTTZ68/E/fDB
H5iBeOGfizz6Qez4CCbnWKO0grtrDDbFUxiVUXwLBMyDuvibTSlBOb+JNhacJTU2X4HnXNKeZ5hc
CKbUZH5v9aD2szF/Dro4QsK7MJR49PCyJ47/q/zmb1FPjxD7flepmyXG7+TlqRQbMAWqf8PfER+p
7ig6B+ahiU7+EMp/xzgI2c4p8SrnAM+m/ifiorN7Ri6x7H8IRDIZRK6rzBdy+Kepcx+ICeFM6/aE
7q84hMb/X+lwiV6TNLpNNdDTLp30NXCaozfBqsM98xQH+irQZPNm/BSj/uKo8vdun94xHVwjnFCJ
vYYD5m3dzjcGg1WID+nbUtmzHDwMHLPVw+LxdtgKniJDjAeE1L/TYl/gkBBiJAG07e0p3cIz2g0L
Fz2Jxk9ZZrcBW0Wo7JRB3xjccdI/xZlkYj/lFYxEdXaTGVcCpIFtZqi/rJwzw8wP/lU6mpjtt6sF
nKIt8LqXYggq3oXCxBJIY914PTDBoSVDy7G9cfGg75w6LTGHNCgebjs+U5iZB8MfnhxJJRCZcCpB
HvCN2kA9lCPvsxIMBKh4MZqem6L4o40YkuASB6fMK7prXRPcsWdrjaezyVAY5n9R03/2i+U/TVl5
I+Xqn915bejw/oZ927NwXtaMMBkpb9gErSlvpp72k8XsnQNUoylfyrz7VtjWcLQ+4FS8Ie0XpFyx
1DkL88MEq/Q2XsrmZEz5+GOJRRzcJfYPYyXMf2PclcEmiXB0CksjZfgdo4YCS2zdBuU9dUtxCKr6
o66h2yH4UvWybmBTQ13dlHZebriN4PNE8Vbl0jx4ufVu0v2+i5nH0CCCkrjm62gOvyWiLmdeFT/U
PQEQdlS92coW/3nxXP7YOAlwmsBXh5c212FHZXr0hKYA8t3nRHNcTqMDwiMx55MCQrTh50hyGT3s
nzx6sssMsI/OXy1mYZSM1bSVjLqSWTGzmW3kYYPvalzK8Zqi0byOrq/3fuX6V1EQfI7tuaX8lefF
KeiexgGsqM/09pa3/lOrTLAOGS5uqy4ILcs0Ak1ZmRFmqvaW5hTKy+hAylvYGMTLkjN8nl+qmVo9
7vQ/ZB5mJ1MdvJAPZzbVBcQe8ql2f9km+D6o7k7g8d5gfoDvVOCHUJCkhGbUEQzpW9TGUEIGao1+
cMpdAO8b2BEKAsTn6TCklUdHGbykAjN676n4Vqv6s+jt/2zfB9M6NljtBeswSq9pX+xs/KsxabhO
fBzNpeT0oKCnK7/karE2U50+TjWRezURLiczW+4HJ4an5fbMMnK3Cyet2ZtEAN2+1GaPmyyWJ1Th
+xRLBwt19WoX1hIGJa098aMGO3+S3xjD25d+suyPwMN9lFjNX+wpzi7W+p+bw29LqT/ymemcnqv8
7zzOb5Y13j0PjJTb5c1HV2b1tbXxa9dBzIitYo6ZtxcLq/wJJe1uDX52iBr7opK6jzjLyWm0I74c
s5I5LlZMG9KaCxi4S3sW1YDB22ivo5dJpkzyS9NVPUiRPRg+dmsjLg4NdrYNEc7/hrH9NVV/gO7R
gDYr7laR0v6ZcGT1v4WjgV4EqjGRGZ97aSOZysVj9hIX/WPfWXddcInIEVWDiGMdBm71aSe0uc4w
PCXtAMat+h1i8Yt509+h4MCFk8a/sluejCK7NQXUkPVvyrSiFqScgyT0RN2DJ9iziUtwULtyZRjA
V8ZrV60+IOhq1BufQTkgLkZ8GV4xLFtIN+3FTlK59clZtdl8HGLcXBAWyaJEA8XfsY7rg9CdV2Kt
CJ5TNkid0JiSVZMtQi/wza/AX4ynHgfb2Zv9xNtCqFyGsNWcVPTTWO6gzHRbgRP8UhoEeWZW9YQ+
zopLVRVMB7TjDkRMFYsTUvJFvWvYVzuGi3tYprh5mtqs+Cw6YTJxw8DJNFh4IufXm4lcBaZBHp6J
V/UhDLc4Z1atf8FtkdYdUPQ9ml9Yac+O0bSvNptR/KXFDN0FZn6f+ka1nPwBGFlrECTbopFpmpu6
5872xLtSs8IUT5Ker1mPZ8ze1WGYI3HJbT99VHEMD2WQy/OQ/ov40xR4fgrrSypj+JG6Y57jW3GF
L2AUbU8+wcIELF1h0Z6a/MXPi2dchCnWYqUmSH4Aef4UaxCUvBJowQeUEHomc1LyhCqQ72Kr5fEt
wfZwr9dp9UCG/U2qnrh2rgr8Z5UR71US1csOH/z0p0Z6q3Dkh6oIOF9gT7n/6Ub4D4keCDTi+fL/
EyCm6hB+ZbHJOEagAKcTK46KYYQUEokY5g2iiFFimHW7oPlSLfqcGdNVe8Ca7gMOAxxiUvypZ0PH
6HqOuPSRKt5E1jGqSeQcMTOdcL2RvozAKaRu/6eZU3FKNHHIelFLQzpcBMesyKwT9AR1lBDXkXQt
E3OSGQVbwo3+GRC0BtrSiWusZrJuQ+L9jlNvrXbo2fG49wzrP7dvOZ7TvCbZNtHUDUCocyvVz8xd
CRc0hH/nmcCXgQOKsRYBhuekQI6YjQCZQErvCY8jtalvJg7ATuJsXZ8slPJmjTHdqwMLY5T4haJI
BoOJn0SzariZbLIAFwcFMKNZJ9w59d7wmDN0r2vV7KsSc0gzLfNZgULd8KkGz8sSYWzlXD4Sbvc+
p0ZHj2Mw1acS7SuMop7r3R4bfbamJT4LUnXfzhSjFNiVPi6i9EJvUcShUz96njM3vZF4Xc4WebCL
Xc0psLlhTsLcSlCpsVV+ENsFu21a/4YGn+a2Y8PlkXVjIwEFD55yZhgYxuY8WtFo/Qc5RfRAmy4y
HDwn2wfNlN8SnqIbgcGIFsuvnb1X4rlUxNJRzINyvknbBU7kUbifbYcw+dNSzBDwk2ZsofLazrda
euNUz23wXBRK7fkw2C6TD648+eOMSYY1P+lZSuaR7C8SHUjwcirwneZF9qUMlpMz78V5p6cm2c1S
CYZQBhJAYC0jvgQsafsE79uD9EruhxRB8i2ll4SOKUBu+k4+fPuqpZ0vhUeNo2cPnVRVRvneRInh
byi1tL+dM0s9+qNKo9NY4kbCWYa/qYNpRCQeq+xpqNJCP4xtGkkola5OyI2yHHDNesswNfzVgSRX
q383R2iaqA4ZMazFMFkMwulIQ5/5qGIs3FJukzH91zax44IEKdNwdZWLg1CWAz8MjSVwd1EbLPph
Qdt4jrDthpaYBZaKOK33Y+rp5iA4MrdN3CM4RxxNjWrUs5TKfS99o3qufCN/DWxkGYwU1aHSyvkU
bWFvmizL2MHGry1BPe9ihSZVSWa7rHynbuGhdD8mUHuv5QLLTi0RrBjVel819mdWYox9I0FyLPZw
GLgYgSmYfrbN7LbbSZ8ONWrYzP3oyb68KpHAGenZOBe6rTeHeB7WxQVBRmaFZP2AdYwDTS/oNrUv
mz+W7ZavBY0PYfuK6Jlie3RDNOCqjUDgUoQb07VztbNG0hYk+FwQKWo4j9jYYYGJ8Qdijf9bC6d6
AmYLzcNWzs0OSPMV7ZhvGHfZu8bzRajSut24rdke7CQS74RS5gMf5sr/oMDvSgwyYQTdfUOuFDkh
83oOpeC3iwJApuipm9Ho8tvQkfd8rOle77XrqnmXBaDBFAT1vR1L9241LNamBimeAhNqOglm9VLj
8GMe7JF1TWpsHHsyK0W687BRHmBmmZ8xZ88trkgnurJm73gGvejTwUO0tRnjnycHanov0PAT9FmK
6Ma/G57KblbvG0ThzfJiytR96nIFNYlo5MGeMGmgN0G8oCjoTnlqOC+JZmGn6EWxd5gvvTdFnuJ6
T8fyUKcoO45hdFeDSF2+CSpScxPZ+F/XM4L/xrGGbEJ6KrjWsobATwB6qzxWILG+knMXttrdhH+D
DqgTFpjO4Dn7vNgOTmH/80ZhPJNlAOeeueM2FUilLkqHd/TjhqS0lGXL80gkzllobeRIsbHHcW1t
gehhYG5b+5hozJutgJPitEQ0LQSFvUW6d5ssJrwC0ajD5MXFT8qltGeTKioOnKvQ9WpwZR7BB4Mg
KaDRqjOCbW8x2SK+Ym9bHxdZlOTMUCwHYWMdwbi6HsG6TLIjy5f0H6xHqe+C5aDj0Xeb+T4nc3PM
Fc6Mo59B1ANKzxjRVHATlikixulOdX8Aozbt6jROH6O0s35BcBAkzVLn2RdL/AQaoCWS2RQHOXkG
yvGoh6OaO+B1Ed0zro5BGexOcJfh27aHvNy3NMUO7sbRO+NDrK6L16P6Ni5U9KxlCtfOw3mQKa2b
zTAulc73nE/DCSoX5bhk2Oh2RLEdZ2A+3ABUzbOlOBgT1FOXIea9mMm9hVzsa15RBy9tHXxmeHJX
z4l4ydBUQGFUCzMGpeU27Q33oc0I8vMlA3oZF2trZ5GHT1b9OmNQnJVhiit+XPGRzR4oSFpQ6r4q
oyvYpIS592yeb7eWLINtGq/z/il23+bIHV+daXmzS5HfOmMamHJ5xa6XmY9SBHx0m3R+/xpkPvMe
vx6TLZTA6bHSBtEd87LWKsii08cQMKS1JiwMJt1I1gGqY4/AbKwAHOJZWjxX6bst/F0H+T6oGmjg
EYg/56etOzouH+deGflU0uuEO0veHSNDkLQxuWc8a1xccS327jIS3/dG2tlqi/5ItCd22i3P1R6r
JKO/wOZ/hWbs9OOHxXCfRxU+Y59/ZbH+HNn2MMvJ3MhFbAyqhJQMpA9CCTCvDBcb/Nboiq1KunsS
p1fJ5Al7NHfMC/kRsGlmyPsWWp53DPL27Bn909BFfFwwSGaDbrDb53373QTxnZ3ZZPF6smR+WAz1
T2qTtmqSz8jxWbqglm1CPoOjiuYpYo2BCwyFjOa2pzctazjShbZe5p7ReKRNImrxC5O245IHFTcj
uyhafarZGzGaCYb3ZSdYXBHzUBbyQs53r+L0IvR8WQquAEDr5BDvnX/TKasT1HcF33rRyd00W1w4
3VWMf8byDy3KpUiDbZYyA2Xr7mJjKsxKpHggfVh2EYLbcV6txNOroWcajbq19nPWk2SB2rpZOtmd
Ouk7jzQFBSDkePTDubabq15YDJIzbVMUkXhixzjxH5eqRZiJS6fYx5Zh7ntTLFu0KGBtvWf+k9Kp
75lJVSvqtSwlOLpRMRyMoRqyS9EX7HWA30oMGJ4F+Cty0l3aznfQddnRl35PvCeLnhtXtHRlKdam
vAFjYY8zVlHe7E3TN/1HKdnYMFDtnqxymG/FVA9froNcXNj58rS4Rg11WjosARBIK7Mh2odYls1V
sbHoSYOuwtU2oNQMFQZt263zN6zvgLTcZXlLnHrEd6Xbx1i52YFgXbQ3DKM9DkAwNkUFkbBbCRCN
tC3ssFX2m5bFsEd3nUO/ZzdTNsB0j+yJK8wmebrgfHAgxY7ehpnap/AUhyzA7nxv9AtODxX14pyz
7GMH6M1mN3m17g6w65PfjAOByM48gIc1EO1IIyUOLL0E7PvF9YELuV4pz11cxYIoObjyTHrBMSmK
cl/ZiN7jFDTPcnI1b0cWy0/IBuwLscrC+URnN7fgyGIGsiDuFsf5bSapjoBK/BD9m7BH6eK3CaqJ
e3uotxMMSqgnnouoookE4lXFhukl+z6LGUzWTOIOEvzqhrIKUolTDRvDG/8qC93JIPG289Oa5Dc4
E0p8niw4nYYZMvtN9mOZAZIsyXVmFRpoYYwTzAkybXXU5Sff7mBkFG5MYZOmesG0rgkzDPGy7Gzh
9SeC0t6N5UzuRzaWxVfF878vB6agKYbu98lH3OJPvHxEEL/JQNcTUOt0bnZqMb7rrsg5OfofE9rA
NiOnDfvdwg1V9Pey8s1d02GIDWqz3TUGM2V7NL9RCfsQl3C/W2yvPPmFi0Gla1zWX7f5AzDc7Oho
wVoRkQrizmX1h8iV/TQ0E9oop+xpKGww0QbTqzJIoovgWvwaM9GGxYxlAWcykHQ/kw1eYCDBMZ6b
TS97cYkcSj0jLbBPzU3zVKvCeu8Grgsrwm5np+KfaJrqWcJdYzVM4bHSQyVh7ToCqV2oV6YI/Ukw
KGZ9AM2nknm9t4Rj0DcAVvLiBgNkIMf9OE9qK4jZXW1yjNt4JGSouEkuZP2x4w1EK00TVEubONON
p7lgOpOz0oII0nTu7aT8gZhX3idlt6GlY5fCRUaHPBn185LmgFCmONnqusJKaeOfKv2mCrVDZWYn
XbWLao/QrOjES62bjHj+2KoLCUuMZhXRcJh56jD2LAsaRsfeqZiZrTWaMz/BfH2Z3eVu5bnxL+iL
/jCl7XDt2QuzZ0YpHtjmhn+b7uAC4ACHjmR6EIzB+EA/57xaGIB3SdLhaCz4MjpTxZ9GWVXveojV
AyBH87luuBU82yZOaxGfeBhm5WzJ2xrPVdT6W8dOcO0FIPLImJD6kB3lTWPMJxstd2u2iz7PRVqD
csWeo+LhIw+GVkL0ZfKS+hgO+SYjZ2fmuSJSZ6h6k892/mANQ3kror5aT8n60DXp6kIxuzBgi2JY
+hN1HrGm+tnma71NczL+dkLyrGMDL99ZJBYDsRsAxGC7CEmSWCA2l66DWyWsNybc9j4e7S+bIu48
APa9EPMnGWQAJzAqyIcg0IpdZTSEkSRJnDT1KR3KY91GtCn4fSkrSUnsItXtUZQIFL/Gg967sXXJ
/flrdvlj2T6FbOX8ZP747vBBRfUYOoBqIAnuFmbbLPY6tFEJ90ce1r8P/JSX0T2m7mfdeWy6bP4i
vCDxYjeZW/GG32Nbsmazr2+6VrsG8AA2fi9PweK0pMoUit98MxZ2C3MzErZBhLEvGn0ITMBm5upz
fXT6gr3riXpcf7RnPMEpPunMsscDoFKcqXZ5FnH6ptriVsQYrixL/I1ZEzRGzjXlhqkhAy0dGqnE
2WuIXdGzVRjOLcuau2vDkT0G6gWSx94OKpzO8XFJipeZ/yDPx7PpUL3WfTBtegLnbZriDpAIBEZ3
x8+2aNhUk8QUFF1glIQILCHl9ENqWH+FxZmP19fNOqIoZGOpdDk4WUTW/uQt+8MByjCQ2GVmsY9A
XG4NUb8wVmFkDc1hdKAR3Vp7DK301g7+ATQiql/wEtkj9ub8ZKUw8nt8NGDD+551ejVpvvURSgm2
mmX6bUCo3Aa4xeNo+UkVzP7ACTW0YxQDzBtjTkxs2ZoSytYCOnHo36fl7sJoYr75xyi5HMqHzJx2
phO9W4pJzJIfDUccWxGfjTQ4tpocxQDMB0H6hSU96sSP0hs/Cr7jkt9tpLDa5ykgvPW5i6n9Milg
HQWkgryLM897ygAMqz9D9N1Yf+pFb8Hj4qda/dHZf250x7J0xVPIYo//sXRey3Hr2hb9IlaRYH7t
nLuVJb+wZNlmBEkwk19/B/a5T6eOt2V1AIGFteYc0wQeiSbFF2LFKipcoL7NqM6LSV9Ng1cBHWJr
ggUGFWMVOryJOMM6MWwXDJp6Gaam/zJl0y63nwu4nSkrPLDaYzBn34E0YWlTs45siB9z9W3EzWqy
PnM6lCZfLikzF4+gAXCFiGdjmj3sPa4RnzvGvfMgocCyc6NOs9PHwNqYSvvCb/L5r52xrEKFmnkc
8O8KohTQhY6Isv1wC0p664F78JLsGuAnp1sCCdmNTDqHvbYl1ruwRySRVe1b0BcvHHHbqh+2CofO
Ele3cFBoLBSLQzvvg/yGo4piPV8z+e+yr8iwNrOaTRCeXCVGeGPdYxzT92TsSWaw/2BUPEL1+Ajq
TLDPmKx+f2OiIaqQgPPAjoF98Iv+SevfkhGBKjn0VVHtMmPaW7GNRoD0mcnWyCRjPSbBVz6qX5Uy
Xm1r7rZj773rFUnjEYcnf3W2rbsNDBfG+j70spPZB+5RIYZqivml91/a5MOEIrFK8C1bqvuwdKzl
BNctRjl2H5RGsLTyjZxrQgJSsixjzRzEhBhuFg+Z3ejDlp9r9lqsMpOJNBUHh7+beIyxxc/ndMTD
SrIKBVoYPUE1Nc5OK0joscN7C0UocDKWVJZtJuW8tXl8mwfUO5wCuzKTiG7lrdbrUxnRhXuYtSkd
9tjJnjCNYUJqMvcY9qRBtwr5qst9RS8EsXj3Ypk+iQA8OFrQU9iAGIxOaalQoYEeKH+wberVkGXj
3h2gIoH6LJb+qlwfLc3EZLRG8b6pqgT9ZSMZG8m++tU3oXiifJ4PifBK7IVpezHjQVK9cTWzQm4V
sQc1PIxeOuokktsJbQdeCmcDBwxic3usOWEd6z0heoaQz96Yt4WIgeYBNycYEPl+5fVvYHgu0LxP
YolhiTb7fgZGMtiEK2PwT4KOjlsxkfSHi5qGMG1Hbjks+OEu0+IDehqY+bQtdzJjH5SJQf2snsIZ
z70EArGxMcusPebG+zp2r02r6/YEbQKf+Gvc4xcgoou6pVunVfWTWBP5ETQAWXvDGO74bDAmD/3e
79AGCuk9EYjOvQ5CNhEyiOyTODth/XkhxmBF4N9LFZNFRRoAaoy/loF+PlX5lXMFw6K4NB7QbUAh
ggGFh7qSmzLhB/Segw4J3uIxMeCC2ruZsfZwlhOtM30xkf/t+cQmRiAwSL6runWgT8cK1eKKiJq/
PU+/7dKmCw1tl7JQYIdbY1JsFMNuikfkRINH/yR5h0BgrCeZsaCbr4iePwigUzUjzuyB6DXsB33u
nwk82OdOconN6E5n55mLJq2zQFSbPo+v8eTtAtV+LBmf2DB3SGHGaqvYMSqzzLZYmn9giFyYV2wW
vsKGqBP6O6diaul9irNFKQ196NPOKTukeR5DQvhID6MXhpWIHAiUtmV69cbhI1xM0pQ6myVEYGAm
Ua0btBaznumBRr24E/wBdrXJIohgatt43QbhiwCG3GTkaIZhG28rdg04HiEnej2R4mTRmJ7jF/0m
QPJrRdP4M9vmmas5S7GAaEBpOx25LYIDqIK9GPqnaJgukpdfNgQmoZbexMH4knbGM2iZdONEM9yG
kTrWiMVKOoDxDHydYYU+v3Tpr7DnxUCduSTjuC/poIURqRMNggwSisDNZ9ho1+3i4IgfXnufLmrJ
5jMMQLRC7+7mzJmADvJkVwOQuZhbR9281jXY1iU2XgOFoMxFKTHEI3Es+fCTekz6TSvckqNHdIoH
sTaS6kpnFLTojKBWReneMawnIgLfEs294rjbJzXiYGmpNRTLjklUf7WRsXsmFyLVjLsJ1JdtGJ9O
PyM97/x9wRGacLdpBvoYwkZTrWJMHG3+MOnFSHa4jHRv0jf3dFAJHq3eGB0dnL78CYL+7HMPH6xQ
l3psAdzf7bXb+jm6R+fMqpVk/ZUPiZpjPS6jugbNKLaDwuXeCquhM2jP20BrDYMw/hyM+TaXAWOp
5W8tuBBOyyJvCtWgQ32Y44ok9fCRY24NigZzF8dH7WXfJCu0v3rU3ue4mr8awlUfdNh9XJPWTXjd
I5ONd3LIWvqS6Ri9itIB0xTGSDdjdDuAwnlHEQWSIxJoABHq3D7o0Domj2gG290zmQscjC8G0iCG
y1afIlANg+c5JpJrwciz9YPeWinCx6AncyNPoIA3V1d6asfEpQLgzk8QynoqnAyUk0P4pK14MJdz
YQGiVijVVmGCq0k6jENLzDZBoIl3lG80j5VAFwgiUZ8eTPMQxADeGUS3jpYRNHIggWuY4jYwJttG
fCNkdq4R1Gy5ECYrklAZbXilvXPy8B+SS38dO3bJSGC+0J94ixeTPKOl5B25eEIgR3xWuAeazn5v
QCCkcdujMJd/onT8zYaUPNxEPHsqfCcK9pk+9MHzhL1bQuDYQ2K/JJEFGsDaqNB+KiCzMNI4OCoE
V4p6d0ZU2MWRsSoINdqDgDeupegnfFhori1MAazOQaUPuhv9pplKdBIMGwRIfGJYaBGH8X7hY7dD
NPQZaq216wa/0M+/Bm77JGfvQzd/YxIaJZR4rNkwPDOZXyXNc5Uup5TX5trj65AO5goSCGEsZqr5
E9ZjdjT6K+w+yjyMabYhpepGDryMvqidZ3uwQ3ThSzgJA16aACF8WaUnO7KpxZM3egoevlgynDsz
8GEolc9idoFRGPApOrNnwAF4iS9WvsAdL2FaTYymK57WJjlEk3Os25RrQzBvzc4pt/S8n1JLPaFH
Do7hMAJ7UWBLgKDwHaU/6RL9KkP3lwpQiyt1Hevy4UzDJfZQ+DlDcYgX68UPRP9tp84rJL2t1pG6
Qd0d6RRyKwhug5yfx4Y0W4t4O3s2fjdROzyFdhBvRiO/1Xnz5Bc+yH2DWxPpK5nxlBXmuEqZwYZ5
wf2TNMv9AvbfMcZb7pr1oRWMudL//tJMYqcbZ82RrZsrQXrwhhRpco9Ay17aaiNVkB2mXsO4C+ak
dTxtiXKgedS3DEgn7E9kBff9u5+kLYBEH+x6+W6N4QdCrO1cRW+VQjLIvv7u2fKBDODUJvGxz6Yr
uvXzvIQ3JgXfdsXD0Q/ObpHzB8KW3ybtjR3T+RtNvQ3WbpdZVQYNB1FekFvbHMTt4rinhFtti7Y2
LSli6Igz1l07oQ11jVtpSraLq1sblm29Ni31liIcNVw2Ze6GOu96jw2/3MxeRv4ZOUfCjdGPmcxi
4sV/xcT4z7ep5e1ozYo7+QUifCh0DyPzuAob0AInxll04ROQAyazVa/NmcQ7n6Q8ncyJ6fYS5Lsw
4S4d9ld6dNcwT46BWLjeIwCO+xn6mEMaVDz8oSsDaSF9cZz8jLDkV4J1aVM15aea4D9xC5CygoUi
FNM8G1wtRwQYjH9mRf7VKiy8eT2ZaPdrF6y8J33zEM8dAQlL5x46R8fEexbUGwKkEF8VJQ2Fgd59
ETJrqipjJ/Bf7BhHIiyihL1VRmkCOIkg03mR7kvZ5oz6gVlwOpoKTGwpuCorPvYS2dDR+++amvkB
AzjGV58iB4Abg5xDkRGO/RMyMHljyh5jmWpks/O9uD0MuZ/hhYLBtx6j1PzduBXWsT4xvAene/lZ
lrmP+AJVXE8oOWIaDWiqKmKQM8dt11MeOjvMkYBUiXGZ+F44FurFgTkfRf0aTTaqSTunv+XC5fYs
vy/WCSqXbR6ayS1pJ4vOXyeeVdoY+6RPYYp7k390BwDycqY+TIbAP41Rh2KoMouLCf/nwHZjbyMv
ROs0LNUebYfcImR1L0tpwChxbIqlUU8iDED9pL36u6VMALA7TdNu+Odr4nsDHIyuSM9E5YwbMjxo
T7STi+kjqT7rTrH3gdymlu6Nk5vNhC13pGnoqOa928Tgnv0A0JDXS4+Z5TLsDY9xLwBzFIdMpndJ
mSyPquPJ640YRWjoGk+dzZ5E66ZhPVndNoSltpWKydhg0UNnCpFshT0QzGmzUdsjaBErKzzsZY4C
9dJk91ENfwTYAlZX5h282IicTQvh8sXTBAUF9WBl0Lnb9nMxnGtHBBdpjAgviqC8T0upt3GHpkay
BDWQc1CrK64p2efktcGevabbz1m4bHskm7DzmfRZGWep30TFPjbDvy7nkXbsljyWPmwO9OAz/JDk
22E2saob+2JGNgA0Zlk8TRVDiCna5nrc1YVcgN2jpGNmsN1BkLzKoP3puBGhCQj/2XENf9VrDl7o
fXVjdurG/JTaJJvTFN3Z9NFC2UDlTNoHqomtO6LShV9B3KOFpSYS6adsOmdVRu02ANGYG+Lh9OrP
Iho8zjgaVqM2J9aRNslA3GMZ4xkB7Gea7jkHm4N8NyWrvf+y0QprQ9emSRfnZA4+NV3fv819P6FA
Jq3GSC6VrzNuakZdfBZIVjfFjKtfGzIquL2o70/wxTeN63xMKluP1vKSigriQLIXBFqonmmt27xC
d/7bu2ijEsUVtNNViYwv3hxecrJCrdq4jpluI8qLbUXHtq5+J+2o0E7K05xmjymjK9p4z7Ca7mNv
fbXL9NwPHvZ+LqU5wUpd6o0rtzW+tTHFn9MXQTcosat7vjh3v3bRyuRfHc68zgj2Tqtugp6dAjtD
VlRymSEucTZiF0zrtUrUk+vZt3qw8K6L/LPNGRwBgIJheKEX+GrCBfZH4a9EkewXdzyNOQwBc6kY
LhrNMW7sZ1GKnb/kV/3/3ZT7pAB9n48xnaT5GgcEp6Cu/l307S72x3tomlevblgG9ZfSjJNOTu+B
HC5V2IY6/sgEsl6Ge6Yh9MQ6PJL9ckLndkJUwrB5+IVTZFcW8ojE5qY8c28jN96FtmT8LO/Iuu+C
9paHqAitGPycKs6enNR7tGp5WP8ZX8Yb4Z3Nuc36kIuucaEcxVus6MP9x/JIFTKiBhm/U3ivi0vu
Bw8esydyCJk5oaeLVPcSz7n/i+YLs6gkL64jOq2gB+sWKe/LqqyjKGfwUBbVygqHVPDqYcvhxUHY
XqR3axnPkTgSw3nLOPessvrvo+0RDDqiADYCM2okiDJJqXHkODMZ8xcgBR3cNpuym9K6Y+5Ky9wq
GMXGTvgk6KAR1ErOuJ+RGQ4D1jVKLKSYaj05IXcxKFFiUnsQXPZndAc0gLrxFySTF1CZpHp7Edux
FrLUpr2zqD+gxG/GlGiwsJCfQ+WvRTDsC4gimp4V4L11698jejmYzxBz426tO815G4jLIEyo/mTl
6sZCE5v52nXmad9NoCkwwaZ0Ngdn3pZQKRvqGsybRGrQygVCDvX1xIjhK5wMOFU4ket8ywGzy2zg
1xFymsg+WWS2M1c/dQbhI7Njr3qaPAWjr7OKrW0zJB/ESa9nMAecCRwJPbc+S6eKv/X1EmDaZjZr
ufnfidUcsRF3FhiyQtKaqexXaYGnlXN50HYIOXlI9xOde6JSOA0jyUByoHygiuIiYOhq0yy/hMwe
LqNiDJhMr1yEhU3OmCzy5bVK8AYt3WmAb0NVvQDNLSBq2A4mo6i+NNhmlin9cSt51j2SZRZXzCJP
/w2SweVu7da/myF53DG2lHBo0j2i690ScXYqupqNWDZmhNa7S7n50xpyaxAHAGPWkYU5wRHRS1jM
W7de7o0c4HAWEzRELVJebpUdb1AV/lrQvtgFXnWJYWCgUCjkezkUJ/26kigB//NO8/rKEbIJivwt
QqwfT5C7nIAqDpQ/f5651Aam88ilDvyl0x+E+0B2t3wob7EIuPMCjjCyo1np2+q85UTbKgc7Kw2r
/7g0Vr7pTJ9KnexcBD6RecmtDvqOEecEdjSbDCuEskNycpn9Zkm6EUuEMDI4xLl/cLkqxUjByXfV
enTvKRjMk8qDp9q1dhiKULsKG1uE0z3Vguj6zDq3BIguXXIsIsHMjSxDwMvjHU0LrIgiWDuSW2IS
zh9ZNtHmdYOzjwJsNdfOe4nvZzVLbJP2vLawb+sVit9g3fP6R5CFZoXThpUdjcu2iN8rDrpBuFvB
Y8tFF0GwfC8c7KQ5ahirKSDGB3vPCpxD0CVgAJ0GUQLGl4Tyy6ztI1CoRwIIdmyDrwE1EPfbVwKi
dOQ9WzIh8pP3AcL47sn6DxQ8jMUsd/2oSOHhXCchO8JnQwrTIKvlbqZ6HwuWnWwM+QdXm8HfxQeW
pehgaxrz3kSyJNzOnOrBdjaqo+1HfgmtGRn+acyWKXv6tyRRki6et8aPf5QmqF9m+9HKqkHY1i69
2cB+6p322Wrsc4PnkLYJ2vYmZ4K/XMKmdnYpi6LpqldaZjsnpFJaKswdDnIhgGjrsUs/Agc3lj+4
JxRTYLhRUnDRqLlFjG+Rw12VetFh6wHG0jVHJnE7cyw/EEEA8MoIQR6j7HvyU5ZTR84ZA0k2d5T6
qkhfYCQcJNGuwMWCtyhRF4swkdyXHpT47tvvB8zMUN23thXzLqfybxvOLvk7Y7Ip7Rx3OMb03RiO
T6qkw0J5pI9YnmL1DX3vIuT8lpveI3Bp29IPLmCe85m7VvUWdtFlXORX75rTSnuApzghJcS5hzSo
usB6bluPTPnQO9ZdqalME7ntyMmM4QHI5rlq2j8VjVGD03NFWPVLpYMnjeAmM39fLZykdSGeXNXd
wzr5nOjBHjxk8w86FC4aX+iaoY2F3KftObHjScXAQc43Y1zQakS+TTcZJVhZfcd+ti8Ug0bot4jB
8U/SEa5K6xgqYOpBGb51iLZXnq+zkVqzfhJBGt1iA48kt/7pOtRcoDrpbgQCohHZCyuupKz0ow1F
xJqB9aFyYpQoSDoGWhjAMNLJOfi6DBybMkZt6TNjI43pQm9c7IsxSZ6Z/SyU+4Gb30FVuXSTAS+V
vj1/crElsSPp4vFFjII27CChndR1Br0DDi8zV2MkSdBtr2azfCkPxeo05TaUAc4wIqmOLAogRvUn
Rb5g+iGM3TTSgzWYsAVhvk/8+atXNTLYcXxlvvFm+EkM+gUa6sB1rx59rouxgQ7IuxUkpq6Mrvwt
HH8zmDZNiPY+hCmTVDwWNtdq2ji3tFbXuiUpwetvIc2VFWXgQfTDEwrcat1jYfCbsdw0SCooSf7k
LZ5VKjyUUM+dlCcD1D/2osR76RyDj1qK2X5e0BSckW7NmjblvNUxhPCG/suh573+dSqXsVafhYza
UVOi93cRXXHPzKBHS3ePW738FRCJ8OFJKhZa87i3Pio5YKRpExqZBVGnGG+8PyqOn0tYAyAnf3uQ
wKTHpDedHgiMNFFqupIP+o6995nQ0ecGQkAckTZoVcHday2LTICeaz0w1zu9SevRzyQRpZVWt6HB
VeMQ8GTNyDb4x9DmH/vFOBDRSQuPnG2VtTurgfZvo6pBq8GUK6zoT7SHYBmvigLc4JbFNXDgzspw
l1xyjqBygFZhd0eHUqUVzQ+2DEJt6kNs5JeR6z4X/EugCSIVmijZUd/EPVSZERHWZVR5y7SFWgmP
0HRwIyt6jjAzcbcg28erzpVY/P1cZ7tgQJBXhHa2EWQPJrV76mSb/DgLefJiVi+CxOm00e0Q+skd
l5dNxYwVQX1Q/bCHvDPxQFxk2ct5bpD6zGUx7IAGRxaVUn1K2xnoUgkgsSmOlRuGGBnKGs1sY+Tv
GjzBHAzF5MC6MLMUTgrmNbjEqKYdoNwUeulA9gz1PzzFrT3PX45bXdjeDiH53zC5jv6SPYYi3WV9
f8c5tfETMZzAZivorvCD0sLdZuTNb6CiGCtaEgnHPfMSbvWCKwdVxMGaGPe60/xoY3pOWYFAm/EK
M5jWiXF1D+gwrul0HZ0qf03KjNmVN/wsiHwO9KN0x7i6m1F3FF3zJ27Tl0BRlSCL2RWI/HN+c+g0
x8GXTwx0j7NETTAOefsrIEeP2hEq3chodxAbHA331tHRcCldueBSOdlnb1RXd0z5PL1dVNifrmxf
Zs3/idjqQR5s8nG6O7FxAOdwBku399vh3E75gWbvaxej1IPmVMBW04TssdWi0ZSCuWKf1m26Knvj
do7XK1gvEjxHR/qdRVEua507wCxt6IEFdZelqraNR4Mub95IVdlYmf/Psl2k38vFaPFapTnTtCwv
0WIQZIGbkZgR0jJkQjBGy2lvmywCZzMgO69szd8pHfyuWDlRyLp/ldWNOn2WwCVkTiuMeyMX1kA7
HGufkCr1SHmFwkPf66PVnSaaqmUzrnxAxIsAS5sCVg1DGPFRP/4oVd/RSXmbBQNy0457oh4oiXRr
q87irRdQw44jn4ox7sErf2idzDS3t9rp5Fp53XZy0AQlOMRX9iQODXEbuZEfzIVWptIShuUwCByM
rmaYxArfRAlwrmac26YGMw7buSgWpWZmbwITGliIT4LJ/nqG+S0Z59ljfGaStrc0Dr7ALbXHwUF2
Qw3gAogyASx6h/AaxKpUnqhg2jt0bDLR/CnYZgQR4rBc2f1ATlEa/EPaQ40+Jzhr1XIZbFqwja2Y
axfWY+LOlC3tiE0WpEjuGsfEb/QHb3+qDgqLxdtL+u3oQDICGp+5UAvEQrEUfc5ivNkuHiP9mjze
6lLjy08M+EniwSruV4i0gBnJEOOmbMEh0D03ouZ1IZRzL+IIFk7cMqeSfGzx9E/haWwad9/0JNRh
0YNEfUBXvE3M8Dceog82bnR0A6dljSCqDgB8xMOb7Vt3v5neaiZX7jR9VjlHVxl+BBjPYMW/FA13
yNGhhhUKy1SbqeU5mUDZzGOHrGdR/Y8JBPtLSjs8FYOId9Ycfvtl+1Oh/ONCxJY29PlxcaozGT58
GNkONy0+WP9u8c5ysTxm0HmZYdKTHX70u8mYhpbtgpe8vBYqOVZ+zlG0xI/UbCYY9f1Zf5Uzaq1y
+S8cnNUrrrVc9iEPY2j62ITaZ8CBzLiMXW7qYZkdkVoXH5dIRyMZpgNytfuAWP8JUOxCG4hcCjkd
4t49N8QxCZluXcd4j+1srx+IMUSQw66HGuHqlcsnlF+eol7swylE72LdZr22WHUFKriAOkO21cek
bxeqCjgzSP400uXAIA5lbbBpOjiqLwoEbCoRbV4DjP9jRaBDaf8CqHYWg/Mo+2PPoyOP6DkRohAR
26RrDPprZb1MIy81PepF7FiIs835VjHCcP5l9UubpeecDmjGPTQHyRJENSsKRRe/O7LBZ7iC4gOx
LS5GfjmvocQEN9zS6KCF7QEVGf5KRub+Dd3+ukRFltN2SXlovI4djhmsi2CBUpptLn/iZTYlQ1ps
eN3OMuTRaedtrb5yhOMjAgPfeh+9j9b54fdZdb2bR1rDvFYeW7rVEB9QwtB78S6kEGydjPBgtBD8
hAtS28+gydCd9u10PbgmGohhnZoSvt0LL9iLbi2gCbwsNZ1IlwRB4lG8eM3b4YXiyOu5uXXDn7j6
yMHw8T8VHB9+cJksRJD44jyIuv7zXP7hpRcItZhdQ7EJtAZn7VrTauHNzlyMAzqiqtz1fvsXbLzA
/1geLQxQeoH3RAHacXxN9K3PP5ZltrcBJ6eK/Ez3kYS07tMfB+cYDjI266o/luxj+l80DExajfcd
R4cQ++skjmnsc2NKEEFxsbVe+BQmHOcJSVhDfvUpEvnpmFUr2aH5D3yiUDRxt3+O5bRp+ppk0r8L
45JA+qsZ1Jo3foXMeKeZDel/XxiLxpTOXn8pPUcWSxLJ7fNCVaK8b2I6Az4IedSbED+gqP0NaGD6
q4+zt1Isf/lTocTNZhrQO/lhQbMmtG+L+PTgMrZ/NHXKA2Tjct573NFmWMOBTZCkbsXOJ/3J6MUU
1h8WAjIAnvr38DSweiUIbfQHq8EXqymHszAzW2OKwadAZtg+qGacDi/j9JOUEHFLb8MaNIbnRtI6
0QuQPB1zl1UYRLqdwoJB1siGtxsJB9WjpIX8ZrtvLro0r/kOIK1ZlB+D8ZnFDAnFQS1vI2xKVHTH
BJJIVwGXERcffLFTUF4Rivf/L3SYdlnym1U/s0HDvzDCUFNaaAhwY/LAR8Css713xsD6J5zeZkaB
upMgFAiVJ17z4mevThAdcFwBrzi6RnpeyFSnINDnkUrsvYX8l1+qZatYfMjIIF4pTl74ZU0X0HoC
usYolp/tWrSk1N8iwVlgVRun+c6YFbGmeX36W6ethVtXHi02Cmbvlwb3CcljB8OfTqUiZLHlSqF1
OT0AHDH/Dj2gwjEm+PAPz1RXzr9aGuF59sFHmy/tQVnZxupn/QrjyTzm1nPC2vCDestQZKsf1W4I
T07xkbU3VievArrZlRegHze9eMdnUp7O/AHj9nXN4zWxHQRmQhvvtQIRy0+kUJOG8YNql9tosE16
b8XC4oMT1LslKICKEI7lQVgLPuh6Xi3eKxqcYSGI2AfMhip7cXY85QXbJXuDcn70Lx+0+EgzNfi9
U/mnhdCDSgDArnkuoFo2or0XfCCMiz/4NtDQbG2MZyzy9LtDjVL5IL6seyhfeO0JlhwCTLeLFx39
tGxvcGT2zKnVis+FqzrNvc67V1n+Ta4eY6WYGyY5Hu/o1I4zGjq9G+PoO3H/5DxevmbbO/BR5rZ5
KfX9UtKYjmCS23H0ycCkSftbjYY3MZaNK90j3wWf1pxapxi5Y8R+nfbFhhYwdviei/M7b37mox2D
T3JpVhOXU8ZYO6TVmzl6ashgHYbkEHOSmDQVR7i280QNyCNX1j8g91bkB29DwQnC94Z92AGs2fFZ
9fm1t7/0tzB08hQIYp4p3NI2eSQVOXOlwayGN2fWZ725dw0CCvTQnTKh7Np7wxVHZyrv8WzrjdHo
u3dG/0joUhrWmKXifNu71YZFArZiK9wjsY8kcchvvvn/0Gb9cUw7H4UxjEOeooENP3kVpvvq8Se8
VL/WiXrykzeR8nr4O2EDzhQVq++1UI6888T9KEG+O3Inqgjc9LtdDqc4nfJtGn7EKeHTPUFEC90N
lAR7OtE0yyJYl4BWY/CKupTVz0MFTIiFqkT1GAKgoYip9LGCE3ftdDtOnDxEpeghARRMb7tdzeSq
5viYhhfGAZe0LVZG+0Ekkd4n5NEL3K1PGWEntwGCRoNCtbRDHV105r/qBUO+/Aq+EU/oxvHeCwr4
TsuLMXUWWfVjMOdpaED7Vr9nbSDfCeTLjFGEjSxJrD3Uvk0U+ZS+akMk18Y2wp8ldsivomFTUh2k
hTxYqn7Sf6Hq1Yod1zPzfY6MO7rnONkCTK5cH49Mkg99A6jTqq4ONwNOzgn7sj4neKUWl4cAXseg
BdfkSI09k4XcW/7BZTqnRQmG0DN27NUytd5E1H24lXkGV/5aifxjtudnPiorstZTE33pR6OfKaZ5
1CamXHGp7r3lvcJeWnf1vVc8UkxrdR3DJytNtCP8NBgWpljUrmZGld+9wEe/cbQvPhYUgzEkUFQl
jjQcoc7KdbHoDOq/RFkRkces1bgQh3BIOaAnD/vfbQiW7ZBdhvmkBtBxjbVT/dGsrSe9SHroVqgp
QehxarcrYlwOfAT6jB65aRn1k35yFvVJ4wl8APzkAQ1ClrsHi+Siip5ikYujES0bgfvC6cmfDthf
5nk+9Uvzz0ELvU6a5odQr0NTBM9W595EO5/j0NjATydsFQqKP7bfjKFu+VT/riOAyBXJpkqYD5B6
A7cJnEpUpRN56k6GMzuaR/4KxK8hnVFZuRchCCIlgelkzPmnGcZHM3JP1SDeck/ck8h3V3YOYsWR
x9Gbz/C+j0tXHUOZfpCZuCfD54Dj/5GC6SjD/IeOLd+VZX/Ksj0DCN83UXS02QHome0TYB8rXE/r
KcjvliN5U7SC3RD0S6nVdiyO1gHv587T79HkyXGcXTwsZGoke99ZWMuR2EHJ2zRWf/JVPMFDgnDB
cVhMyuL2RHjlGBrTyk/qP9KXZ9doXidJNFDgqN8jH0WWmlu7I1s7be9KSdoNw9WcsmFtiG5PI/No
kpruKWsfa7ckbp/nvESXWM7BYZHWSwGlWReXIxo4Bj0HLMx7m/Urexy1XJC9cry5zbdBSnQqHjzb
prhG5lvDvskjq7fjhE0LU3kXMTV/t9SnyVNTmfSJd3anrj4iIlKY0Giyq16tCj3ZlVJZ1zTt8MfM
ly2H4MDSCtjnGXiw+7who9mbhBU4P/RwViWCx5Imh+quQfQn6T44+Tj/9BMzM0gywcB3+RPRpIzh
dAId5pDwl83EXmf9+VPyzMYpKU3ZgenMMRu4Sfu7hhpTNAmOrXubP+kzhgWvjw6j6n8tyWvOL+Zf
ZSfWSy2he4pCabcMn3G+6FuO7g62HJXT+IV1hqEXQ8msX8eWtx+JA7CmT16o/nTYCn0fgj7UPF1Z
88KN7rWlw6NQ6VSfDpbsDDV4AaIX+fV6aZnjiyM1BikFVPamWZzdhlJSvk8AZWyH2jFZrh6VxURX
gd25EtjcVMsExjzo3ZagsY3VvZcoZGb3D5u28nmZPKT6k0lJYqZRejEYOvC90ZGio8Q5S0HHvzxw
ouqpx4Ly31hQ8Jq4UpAFUDg44qR//4hxcZjYWcOPkmuSsFFJ8G/wMiKGP6J9CvMOvMM7D+smjJc9
n19J1Eb3j2gpRGD6ejUEny7FfSRhvBD2o8vMogXpzcYqvd/6WOPCwOLhryI1XpUyxgbEh6KiTSwe
fCccoWimsXpw8t997htplkDy+fnfv63rNv1zC5LpakIPz9VIeO98mvztsPjpE8RJlF493xIQ3XXW
/7Aw7IyJpDjKnKBajxnjjSWAkV0/W3r3F+JAe//MF9NZH3qYpLhAqpRTi3cSgMjrjc/czXeBfFjy
X0hlzr+ZJC8LM3kkASu6ZOS6WgfBqpSQbVkFwbCwmVwGzq2IIhzz+b7PrjwS3JqVCV9I0EhMXnlM
shasP1RgtLQH5lebAOrpSBjYmONTLrFQwM4YMKpkD4MuNq9Rl4W0Ow9p0Z10VSrL7DaN2daP/lQm
EDSSI5A6xWN97YmTZQ0cSK+8qU4j/MliRWfAUVEtz3nGYvM+xP+xdGbbjercFn4ixqAX3Lrvkthx
+htGVZJN34MQPP35VOe/ql0Vb8cGIa0112zMGFXdrDZ6m3DQquhx2SZJvANf0vKZgfIAjGl/0jnw
EJvP9LxR/qj7FywQ13hNbXPvSfjhp24OVYl/gZHoZHBEBC+TeGf2hLlC+U6MZLEva2c9BP/OP/1c
mXjwmoGxSgSM32qGXc1ny+bsTe8YsP/XmfjrjsEjTS7ja7QrzVPGJlDqpc6GoIo/MS72XVyecn0o
duU7Zj/w8ZjFsRKzB1qPcLAfQt/eZXxbo43QzFAyTdGaFR8OIbQ+rCmsCc1JvlLRIU3+TvpeB286
0hmTfNZOLNa6JUyCalul4yrMfTRb5d0CZcOX5sp4HTIXm1O+bdt/1yDk8keYJFoBVcixYxKw0g2/
TTODFmMp3ds4+jd9TFiDehBFcoBEcEr4JgAMup71hMBohIE1taMO7PbU2cWSE0beo8pgzKf2Dghs
I/hUWXvkjvIcsmnpppqdRW/vkYzW+q8TNU1OQxGOJ4XtKp+CV+NrttG/LVf+mt6D74jw+t86xBpv
M4TNNqV8ScEe9Mavd90x74//zITNXe1+W1W/XjjGErIE2GVK838rWS89FhSLPOzMLdsyd1o/0Cra
tLS5Ln/ynCbY+9oQIXqmINLxHsNBQ0YhV0G/qAG5Xtgk+CeejYWCjbMcJwSosVSvPUignw+HSD7r
HiDgScSC40qtxO/hftcpPMLyrjffijXSWe85T1fK46MXe24+sfdwofRC5dW+Y0OT0JKQz2H89UBV
9MNr2gQcEdVRp9r6YNcAcemWU1fqgKP6ErId+tEPa3GW74581Sdbh1l4QhHNxhahh+cDpT1zZwr1
f7BI8TlPFBnaAd66a6SQcFrcPN7qeEIugode0b0uzLIGIHYYyBoKsOiN9RkY4JvBR9bLN9NjbkhP
fHQ2Mz41d47oBO6S2nYdDO80fdB3qSvEQf9ZVPkm91BufFgIATW4ou8vJz4dGjBH9wfb5nXY4DoI
4OFDkRyPGuQo2OlM0gL0Juh4R6d2drDkt4n8WnyB4Rp6L5oIjoV0fMENGSaIOKiJdG4MZzMAPH3m
NRzqMFjpFAosCm5+MOwL7oS+IHyR1v0cbeQS7NFh/pjkH/q/dIeCPzkl7qO+JJH/rDik9YHBl9VH
90yJy5r4N7irvDUrz6/u9PiO/6AEPxp/mRLtrbp/tKiEjDzRy5IzVq8G/XE7anNlp8xBsy33iZ3U
mADTeFglhXE28EZ4dmF3qzcO0LYYor/z4PI08VABUArcP6P51mNUz/dgPdTJnwUvnck1NxYnJaUA
MxRo4Dsa9Tzf6Y/PCqyS4tH1XksRrriPFTBdm0Ec1mdfl281QqPvn16j+iTQIBtAIK/UIJ5exKxs
RCZbwMZ/J5Km63KvfNrnMTHOGivkozi0pLIuNuBRTCSoSZ21bTh44/O8cBakNjEP72Hyxlv/rwAb
w0ojUT0ZQx43jAIdrtchhTEpIGNT3eh6gi7e5W0iHGb67F0fBkwb4OZcuxqbJ3Yqu6gQU30HpJrl
HNOcqQFumLrIINrqwHXzaO7oXQYeG402NUBm49GV7NvxXpsqYPN/DW2foR8aNkprlhaJoxqg0gcr
++yF4waQNO/JXim3jQ//infX5yo6lRWDdaQdWCNz/fX55ETW/KL3Rm4gGmJrQ8I02T2F8xkUVDp+
1JJ3XhYPjq0WmP1V9dLjOYG9SwjxVG5Nx16H8Xh1Jvsp6FHza561F3BqhH0dYNxCPY4IpCb2YZWN
KSpSWFdBAz9qEFhJBKhTvAJHpyhNXiQthSiq6xTmEjJlkN1n35/fAltWhCOK+pE00f7gd+0TxSEg
UDrcxjJm600pF9p5hwP1NsvLh7kDVtFiCez1mEp597JIjxOMnZWsmMzoAk4vKOX1pwWLR3YSfzE+
fbrg3h5e80ZwIXRonL1vQIdkV1L5QIJLpxkAA3PLyJ42wiVrjZSpOgYYTJbnwqzQLOD/48XDVQPz
E/MDSxl7NrfriA2ZL/sH/bTpxhH+/X8WTYgeMv7/6+eTleVPpjG9IGDCwGjs3sIw/JQBiiYflD/p
vnWjZVjR2c/SE8R8gARnr4b8ErfitcIXY216j2ZvXXDKPypQTeUTwKDaowfoAPfwMRb1Z+NO72Gf
nOJMbnTpr5uWgkIrEP21m/FDGJRxwmhir/9xbizSgnzrnqSAQZ3fXxNmL3o3ohw++2zPPnHbzwyf
b4YJxsK2ABUPY9WkbqGuqGxlmdhX5HlXrucCk3jkMEgBkxRzYjobfoOPadoCu5a0nr0KGANWk8Ir
PvZeprZ9GkLCa5fihu3aSd/WelrglrraZVA+NFb5yNjmkUxuYoTk0ZEq3UexiQqipZj1XK2G9DL3
gSNIbQa/s295WT7JuseQoqRpnnMZ3HLDar5jPLBR2RugnGByWB/mNLIJaHuBlRsO37hKFZaxnRJM
rIyiRjzovvVpdp+oPUwIVEhl0G+mipBNQArEDI9lT+GmQUfVVZAeAFtmGrghsA9NQTpnzp3UZ2Ut
bHhKUfP8r02zlF4r66jH2oka61kfeqMMAckkHQ7cDOTU04xxq1vFFsts7rd1jqylpZm0fXPZkmB0
cwz5Tk4q/OkCxziLQgw/JSTtXXnhw8nDNLggHjF8jrElVbgoMKGJ0a0bMPasItxiVY2ZFN1pNv91
Ie4zKiOIC6uM2+DG6X1GFDM3xqUvYRVaALdXJ4y2oVHv5zHxrw3jyrVZth4sdD8kWChgyEhIo5zI
XK8nf2EIYz6agXyW0/iqx/my8m5jj6Ba4QlMUcsMj7gZLHPvnT1q8cm4EF1k44wZBSwPipXJGX7C
1C6RIsBvd95xaGMTJcMan0u9Z44BRsh9uQnhrkXIgvShpOHGqbpNdNnpPJFAq4Xy40tN1Y0XL3IZ
6JgSHoVDKWyPHyDVnPtcaPknhQjLPBspKjOMCgW2884LLLvb09OlHllsmJuzagxAXFiiW+o39nrL
wndUB7I5GHbVW31GU99QjGwTSkOJWoaCyM30wAeVK2ygpSc6gg25qxS8c3tje80rTX3V4galTOPN
HNWmDr/1BzPjt4aqj5N0Sl40GoCRCGEU/a+kj6sqD9FZQhwfXKa5z1ghzrHmACX7GaZJT0ojAkyY
owPZd5TARXAdof1gWEsDV6/MxGcV7Rg1w3/CohMnyHwpnyttJV9xhui3DliWA6E4fE09AkICdGqZ
R0X9u8BxxKVB1kCjxsR4ha6TXGYF+hcQMn5R3IwG4wT9Y+oQauxhfK25hgKvpkImiG8SojH6dVvN
IAnchoh8NvC4mq+cgL71GRVp9TNFNxubgJap7rqjm+cMzLXwDGaQnhX7VKtdbjxTCPimgePdbUbK
22UNMYYdiWjhygP+oUCR/rt+Z2oHCXmUMC1OV2JdaohgtFL6T43ON2Qq6uEuJWxCXIJKXgAkDcos
/cN4fNEHil565kAO3AvVgz63M30mo/aTJvq3Kj+UETx8YR0ADE4e7jHCH85wY9843FUbP/CmA7M4
vTbyYN7hUciMniT3bH7DaHjDL9Rfyi+xVaES1e1TMpZU+BqPuGvNtoquk6f+xB5kWMyjUhZa7817
po65a15dk3NStDsXbjZ+SfuRA7oAo+A9FAiGM6BeKAHfQu3MrX5JMP4sGuth7PJXI5RvdEKqICuH
YDzWMu8Zog0d8cwASQfvHLd8C243fMU1TodvNktbtwn6I5uZ3MM/gTnIkSvFQAQ5PdjwLnDVjzlR
G5wrEJe8Rww0KN71I6uB56pQ/xYA4EgImYBLC2juyvpVlzul+FBm9IDQ5VLUzRFPkI2+/p7Rb8sc
c3ouJEjKVl+psKmOMRpN3Zf1iCRLJFuexI/eQK99R3C7Cuv/fNwAV4NXPC0U5z4TUw8IEwsKC0P6
fIEQnLygIoKXEsgvCjb9u1KM+tY1YQYuv0RgRKA7Ax7ZmEXatuKAjvKgJxAxx1yHWjcaYTsi9NQl
QI2VCKqrtcnOS0Shv9He8VVooBqoLl15kmF9gWL9qJL8Xz8JaWLbs0Q7wM5YXOAKUNoqcLEO3uvM
7dOPmV5vesSWcj7rSajegFr8msexJ3Ie4M9r3X1go38txu9cqLu+InrL0judCb3Gok4GJsstsaec
1/+7bPpTHw0XgCX9TPpNzgPt7vSwu2neGVOEonrtJM5NWXIX1QJJhAzxTvb6ffRC6dO/nTIe2DGX
ZuZJueWiB10GkS22oua6MenlzsbgBA14RcwC5aeGnT0xow79EpoStsyCkGZAEL72Uv3gmcD59SZZ
vxFgmR7O5RZmAmQco22pdiY/1HV1EUz4qoCoZQ7SA7xOGFeE7Dpsml2EAXCCzLwvxdPM4Zy22AVU
7anAEdC3CiAtdMdUR/ph4MGjbWLTJY2Jig84KBH9HWayNgPHG2JewX4DWf5ZyC736xPWEvD70QGx
PdVmdOTB0BcYzyLiiXE0bpr0kGF4V7JT1444TJb3tyqwy23ZnVBas31mHdytxf9pW0IBZLIHxNoF
POFzXWPm190z29/i8w6xJ2y9LRnhjO+drzbxyKIwDk3QfRl+d7cmrLrgODWz92bYy3/ahiex5JuY
kq3F3pU19q0l+B0HCpI1kjnHRNcZj15EnnS70XBq5Y+7uTCh7jYo1wpUNla9M3PzZrkLjYZ3YdBC
CnpzLNigbUqt3kk/aJdEZG4N0zpk7YDNmd5o5nivz1y0MvsWGzw29IOQ7ndi0mmwCmt2B8Zz/443
TdBSveHuAq7xtknCY8CTHGapgueGuRdncKrzLgN/N7ntyfBxR9ZtjN4o9VRaH836UWgpq/p6IojF
ObQzXP2JN678L6Gtv1SY/eiVU0vcZKa6FURYTqtg8u7QDFIjc259/AViu+3xQAFWODgY/l3SaPoc
g+oSxTDLW1xr+m58KPtgrW9SX2UHNhRdjWhQhnC3HeuGoEu9KdAUxois/MI9k5Ox1+drTVgp5HXj
j9VUYLJVAzwcwnizQPQMkOA+zF/9Cm0wh47uWFlHcGowCIdn5AQbM4Y5yn93brvrecRANRHKpWt9
ZuKn9qln6rrE1AML/exK4AicJ3YV/92E35lrY4hEzqK8aRiPm+6JiHg+Jqgs1tRznvSXGLIHgcNp
0zqPRvPo5rw9TAOwhSyxh43yvVtqVNiH1jeLqYVvSbWZNFAO9xDIMIIOpr+pZctzOaN9s52jKagU
Xawws4CBvMOBOCE15EpAIeZ5dOOvVJIUOTvOjo0/nStoFR/6Y805KhYahHwwob40mtJU0acNeIhh
UrzqwLX17gGcqGtovZ1F3InIb8npYF/0lgtjlxnwWdcq3shUGEBGh0sE6R8pcVisohznFTN88W2Y
BnEV7Jpx/I/gVYx1O5J8LR++MfEEJXJdPJ0akFiG+Vtpim3DWszrlHYaceCXqjP3eYTdMoApIfeF
Sr0Q94RrIDevyJjekyiZxPPJzfi82K+45vgw2xxADXko+0qzV+vR0orjmOS5qP/IGwKgPWHtk7x/
FBB5FIwN0c+XglTHhYqcE/w0eQUSGp/pp5+6SNTgMrIbkiGw46jzT05a/FRBOG5x0B+wjkBt2UME
CUd3749peU9MgfMtXPCCefDZng0LBgj8Q2O8Y220NiXSk2HE4LxLh5+WY4fz4dl0i982V/CCSULo
HSS1TnPvHPfdKIvHyPS4UFDNyXy2xh3605zbU6U3t+8PY080Uti9OynhIF3nEOC2mBsf/0eshgnC
idwYBoYVPjnYousjtaPh2LfVOFxd9rs58vL1gj30qlVEM6Lmq2NJfmn4ZNG7mBziruZm2HX4YLOu
ffZxz5WnNEQwFNgvXtVcQK04QSKgSjObLLblxV8VTSg3tQNt2Fj6Y2X1HxifH/VJ7pjyiSLlHPtq
D4a07t3y9o/ci73tEvtnRt6YjC2U2OO4Yd8jf2uEoz2T8uE6e+mU7LB4r7AYR/lsWONnhbLRm0Cb
y3QXUDcTMHVmte4swewSc6corA7eOH7CJ0RtspxlkP7nJsCFaJp4esCc+RS1q7Mi5owybLC/oDhD
R4DJ703QDvR6qc0ALKT9JIUBgWEFey/7revp7lDWoGPZ6DuQ4PbsqPhPW0LA9dpblrgwrKZ3OYcC
NhwqU5uPFHgsgsRCMMg8TTbxgoyHwFiUw4jTL0sv/szCPo95cc1trh5Yx4o64mcMEWAVzR1b4k/d
AnSZRQe14KTIs5/q/BkhTvrhDMnHdKPqjYoJsyf6/ozQBUmMQJOrf0vfKtw7y25bG9E9dpKrQz5R
2+F6ridbA1nd5NAcS353TMUQS+c7V1CUy44tElNjZnfdZvRIXGt1wVzYh9CtMYXplrXZTruFajcq
pq0ymz3Mf+zGGGQscFPQbb/rliXJaEW99BAjtPJZSAGPVWfQ6lXLa9CKDX6a0SoNiu8MPk3URD8V
NmE1VrYWFa2S3UvbxlcDy27AdOod9p7hXzGzUFJ4yZuXQv0x1VU0KVX+ru8noONhiw79VgL524Td
dyS0R/0GkA8dOQhLt7V9lNPFL97khP+YmzzERCavQA16uYqgNOJCxh3FCMeAb60JEOhrMNvL1rb1
Ucn24jLKEYMJHzmcHyZVIaeyjkMqMIVIakwea+fRbqdfFh93HtM0MSPuA9eIt0meXAVDyrFtmbJA
LqCbwf89WvmGZNhD74PP+dbkFrvS+Q8KNk+wi+JlZvxX+86+9sm8TLkz8aQFVwFWLiEGGnMafVq5
gTTC/hTtdMBueY3LwrVFx+FLHDHCiMpyhLzaU9Z2wQjumng0APPHQpiTFGO4b/XUC5AAv/5fWtwU
Y+L2HbB4ExE0xGWP5LzpFXAS5b/PkWlD2/DFQTteMxLDY82HZNKfIwwrOj9YtXRbkbefmKWU8Ij1
7+X7khy9sUx/pcYvnWC2ds3uPfaJRgxhH+nXiugx5TFyzOGJGgDR8Fnxry3HGD6pm7FLcKZp8WoO
SlT8UISL4KDcaBuLV0spwMHxp6RFj1rzucj8ZxkDV5I6mrTOtu1s3OriPyFuMEQ2RKtmBDYBRgfy
zSQWNfjsr2eiC4XACyZ2Vy7ijpTDLEVlmTseySW0x7WPj/BMsEqeb5MZr/MaZJ01SXPWgQJEU05Y
MdA0XVBHB9t1l3wc9qPhfRBDCVHjxJU0lPsfOmY4x/KSxeO+N7rTJMD/9QyIQwcSBX/oZoQ/JHA9
NVDgBDhCBGu8V7AMjPGNWraLJgl72QYrOKyN8k2IeZyuU9gfW4AC7EapqjjJuJAcNdjgEBFFUZU0
1Qgqh6UCzYnNHEg/ppIwe10c1H2KD1kxioe8kQDlAV5IXnVBaMGFtF6aAZdFWgnXps6NfiyMg43M
+2gowE1ISZU7DWzm886e1Rl4e+f7GamcPV4O1N5quoZNfw06BtddFGwszt8B43ysT6wnS9uQjKoH
iS62DhO7BiikKIfLgO3nYNDSdnN7bMP+MAV40U0W0B+kVCbzfObgJ4XeZZnpjUulJwplM38u0jj0
+Ihy7M7rkFTYLOuuAbL1FReOyIPPhclC+8nViTO8qh20X5A+qfCY1O5czjouHUXsS02jqxROFZXZ
FutWEHTQlq/2nF70FoVO9zllj4syf5Uv8UUfBoFyL26RnDLXOcEf2xedk+8lEQujEaBW5EEbVHiY
gc+w7Dw4YwEHiyM10zw5M1CckTQknbgNkAKw87pasMg8Qz1nTNbz0fr2+mUb9tOj4HAeAkrDtD1G
oApxlzFXp5EKxsvMhfHjDtcLxMZZOlwiH14E/FkLU5qM6keN9dZQU8kDD0e0PeKzj4AFg5jxKNSE
YRmVazWePS/ayIJQvDEmUsY6ta79xmn6EXLiBoF/6UdxbMU9sbEZKoApYCqdgoxTtEkoNyPzw7FR
ZYXFhZu8922SA9CGbdq5ezDpawfLY242kZUF7R+QicvJ3pnBDeGhTqvwSwHqsEwny7qYXPShxCiM
igDHuzWwwJ+yaVe63NZFhDlaRwfRFjZUnDDGXzVCU0G8Q7QHrLNEreAenMhZ2M/aMjd+69W8lwvi
ioYH1ZTle4/nLvqJTcG6kjDGBgtNAFPNceh3JdFnou0/mxqPJRtyDkRy7lppbfHp18Dcd4lZbC/l
n6X4ctDL6l3Ai+Rnvji3OHA+4iF74cGxaBkqj8DXuSle0Y5mG795d306Pdu1X9DcrV0r3U1UHNwH
oAAMWYA2Qd5EnJ/ljK0ULmVIGESk3rlpLHe8N7Ym30L3BSHtA9rcMy8AuPPYmiMQ0Sryt2bn4E/g
PlTxfLPATa41X2yeA3hY4iOv53M9NuN30kI5IHVt74JWaojFcLyUshiTeI7CzeIn9SWktV+XE8oP
/w3/FsoqWLmm9dGYRoeGBdsZpgS64TG8+m5QXTO7j5u/cpirne94WJ2IijhMY76j4OFkU3+t0arJ
Wcy/WiigCeSAkeawkz/6scKyf5ez30Htn93Q145Zn23eHlr2j9HV+IJdqmdC9Yh6bgbtecsKc5fx
15isTeCIvduKc8cWUvKAr0ooDoR6sOfZQz38K2xJxkPtr/ynvDV+icn564jqTzYV34q2z+7cdQ5/
ZnFASMICB0VuoRjxfYgNLEQA/WimVCTA7AqXGi2ZjyWV3HPj9PNzJ+2tmCx3N8fZk4ETFc7LCsWx
vQ2lc9EB6bn4S/bhHxsjzE1B970hFtw8kLI3HGSASMSG7f8lUyv9st0xOy5LZuAR6TNqEER+s94m
Y3nKXU7c4R9ZFwpDgEoqmOASxgtBiTFOZFDJJhwrxkl7fWUkL3vs3Xrtm3l8xLISXJiQVls8xD7q
u+gaGdhbYqNSh91no3BWb/1KblV0w7EPqjbDDjwy3zHF/jb79lyJ5ty2000FFDQWXfoWqfa3i+N3
p5iNWc7EV8EOwDAgnQauN+3IZ/qbQqfGmfiSyDB5ourao6v69jov249jhc0AyHUkxmqNh/UZYdER
ozkwBpZCD0l1FxvVlm1HgZF1RzJoSJIaAtYs9gmrAbKjDacpVgVnnHWZ5uJIINnNnjievKkT1C+u
Nk3lEdYVj3ADXOSM6jGTI6kURfHVCky9zeV5HHBSqAQIw1hlDWF46lE1walZbMmgynTWhVe95CF+
iD5y0ue25EQ2e/9FIUQp7OFeed7fVDZyF0URs4QU3+rhWV9zlB8687IbiYEyPkjbo/iJMIMnQYb4
GbOCEG5TNyNfj+PO2hh9LzZ+UXFW45qL0we8azawzhm+lN9ASWDP9SdoxwFThgLR71C1uxItGhQR
TC/M5m/nt9hb86SqtoDf3+B9Dlj2VbnqmmNPm0yM/3rJgx4N+uBIjf0CXPXo4YEPCxypL8+frRQk
+XkCVQtfoyBU6ygJsLjpjPAYY52+beWUYpIDfDSH49X2gtNS5A+WOwJA4quZMipGVBVupwBDacws
mvnSjGyf2KC/GgkPq0nerhoQSQweeRlB8NEUyy0t0o0a809RZ8/2BIu4an/jYNg0ZX2pXDzvZuUf
uAcZkD72pzjDn/HO3ORK1182HptovJjyJStLyOQtnDM+Ysysg7tXt3SJ9c7HPR7GEYyVCBMruvD4
zRTjnnMA6nd28Vp/lyHE8wDSRzWfgjwE3VhOflfuTSf/KiZs902vOCBu3eIRsasz7x23dibqS/GS
VxXJatUNb/39kgZ/InM4LPX8HRvWqfTybaMsNFCQ9dzgNZ2R71AutY1Zr6cg7nfRXN0XAZTmtfFv
kQq8Gw0L4kTdv0U2AsXaPzPrsQ+uNyLmr30O/IHaekltKuGp7x4YzN0LTyG/8sbrTCYBxGAWp0W0
XxtMbPJNvqu75SdUmkPGKAbfTDfb0PueM6NnLoxnpt077F4zjoE9cHHuqafRHt+TqEGxVLwUbV2d
ACxpYIFsJhMpH5xruXEihXSn3UUecW0AjkgLQYzX8eAeR/0ihs2bxqU9UA0IVm7l+FzV9eeosgpb
XvOg47JOJozcL8ElCUWP6o38D1LDePgw7HV7eTcIRRD4a60EvrW+Ob+irX+yLe9KNjftGxdkFzsj
A+V4+hUz9otOx8VBRLh3Ihqg3vG/isV9WDLWaJczIsXq6RyTmPcoYSHBdmaHFmq5pDO7WmoZ525y
7rPIv0VlQfqOIZepDjNaiWgNS2bkkDKXhyzyrV2IUOM77gf4967VE6++gL8GSvzHhO3FJun2SHvd
0HiyMcsoxManBswiiGZD7qG5GioxbRKJvbWnPuahsvZd7TKk5olFgw+JO3CagaUZHHuc1dK0uUJ3
zHZeNes4dZeAZeSj1jIjxyKxjSi1WiC1NJgW4qn2MEhiNjtidPJB/BZZ9J8Y7WPg9j9mwQiTU09E
KfhFHsubxNTRIFNmZaL0TGOZbMmAfB4qc+/Bvd8MJWzLHM4nmnlORZQ9IzDhVIfZidyN9NKYFMsx
4YSbRIT/5Rh4eS0V6IyWHm8VtKQE4l6tpn30Te/u9ikXrkbEWPg+4HjtJod+5oFpHBKAaQrZQaPQ
PAxJzcgiIgd7UPi+NTzLZLPC5I+j6CyC8k3E2Jx1Hga6U/DctPaPHfjhdQlT57EvRj3zGB7bxrl6
aql3YFfXGg/mVRyCvrP7RA6w5Chin9ivAGY3vmQo/RsyhMSPSqYXTUBAqlKtZexSrc84dy9K/FNK
+o2Fi/hivkXVgpaE4pzem0kOtW7cN5U2/V33wxyuFgOn5MK0r02tq5W0nFaucK/KST4zNe6jsJ/X
fTU8N4TKnL1CcnAHzbQawhlHyD5A09E+G6H7a4ju5vjOU+3RdtUY+6ycQfUr6oSLM/mHJYOIp5p4
r5oasrgz49cfhPisCG8/cFg0mEz+Y0VhQmoMxr4d5gsOcxd/wCipGlAVu9OaiJPjAhHSDXBr69ia
kZyu+z7FsKbGWYgwPQb03fR3DuQuiWLGn+mpQpDteni2WZm7IerwKUzMnZTFp54yGtS8hef2wF9q
E9T+VZi0TpbovW+RGC95aXI8YMBlMmhxw5D1g/NvFZEl7v2amfrNDZC3lLCoRNzxcXkGUmm2hsiy
R8hg+KK2dJsussI+JzKk3MO3OToem1M0ELJdr+cwLU6q9nhSEMYfA0mx79RsaSyN5IMYkpoOidl2
6EjrQOEY0dvnn6kL5CdEdmQ0vhKOvIdlc44WFO25Q7JnOXxMkQ9waRMyXwzxn4Js0rF0SGSrnzki
+FiyPE9MEVZVnz/hj0i3V1jn0CArNwy/qxT76xQEyNClTY81XVkaAO7h8mk6WEeihdBcSWaqnbaj
gJTi2+9lUJOaLDcQwjj5mrNVVuehrq6d7SF4DIwBU+zQOhVN9WAxunbJwN0GhN1QhvaXzmHg4zNH
drrsuthEZbNEkRC3/5WTeiBZ8cXCorLIDKa4McVfUBjZi5XaABQlT2l9BjgJBkAGhzCKHoYH/CbK
0uEc5VoUWt+YRGKkpuiJp0vXeP+JWApOlvaeOtVC0g+b7ojf+tx5ZwoXjjdovjURnysRIIzMiblq
RL4tLHoEyyRXoe1yzKxcegtMQ0yYmvhJDwPGeGYRf4E9nDmo/qudgSa5PCVGe9PvXpBo4U/+Y+z2
pzSh/HJAmVxlQvwojzmG1dEyowdhFF0Z3c1t5nurv4/+XwcnNwbtHk3Igw0r1uDIaG3vRaU4ejBx
ubHzvCEqg9czoThVh6L2Nl4cnuyc/WmAeNRkzI76/j+dArm1Sdfp4u8Gkk/OGbRSor2i1IPLNRX7
NCZrTO8iJMSu6jJ5nfryqRL2nzrvSDPvtgo5Pkk9BSov+Y1DAbyKcDnKfL5oaYn+9r0fnERpvHuE
Yf67rRnnah2LcY10lgPDokz3qo1hz6BJ/cNgeBenDh6WCQOvyp82TuM1P8w77Vc/HTDcKJS3xzyt
OQFdwVLMBnQBbSZ3mXSCy5hJHLrmkhlm1CuzAGYmfm6TRoO9z32srLFLwI7PErRYFs5vPYg6wa4B
UcRZ/l+Ffp+ctta9jBUZ4Jbb4ZmkjC9zAcfKrdDdhFaHy0QmGQvaC8TrxCU0wMEAd0yG11iGER6P
oJCdOf2WU5CfVOqinKgGY2tXuVxbi9VtsEKSf+O8CvBPKibjFEBkClYFwop9KSeSO223Bn6A5WWS
anwLM5E9pyLFpQQrYHkSUyVemx6AdIo65NlJE81w98cmPmBVWe8cnylD4SbpiaYMYfQkrasxM5TG
XpH+u/PnV7v07EOfso9CBBhebEYydUelapYDkB1x7knz5EW/GCQhpOpOxE2MLs8qpvmOtTIwtVT9
w2QflUq2RpYRTKM5fig0vFVtGC+1+zmo+qMqP/UPcC896p8USYIxkeG/1iGWdRCKmFJqO4WiKrUK
EnvqPw0T/hSD4Jy/1tNb6354DalvMvob6Nl/BYnT3Sh4LNUpzLrfmIBxi7uHlFzvIolzCruz1tDo
vzWwMRw4dz5ssDCCMunvyup1wK2jN8IddCgDrV3VPKCZmaiEl+SY49JSRdYO1dQ8vSpslPzhP4Ji
6U0+RuxuBLzxCcDAtZ4tGwKxf1ejsS+S/3yLJGLny4M1YFs9CrNj0LZbv49AQ+A2dTaalRbMArx/
Ei/6A/LlrKL7m1TdGdLJQAZIBsk3KbAfC6JV7X7Aabf48CVgWEC4OOyUdMCtpacCrkmX4LeQaLYm
T/I+FSTu9kjYzeLThFvH3ck5S8okeSlHkOgAvkB0m/mKeKGx5HnG0Rg62BSVXyHOsYiHsCvL4cFq
Chai8k/HIkmwOtlcRC6cCNxn3tPuMIydsZQN8Bhz2j0vkJO1z+dQc+D0h+KP0cWdeTyxKaHWPNq5
r9/AbLSuzGMc0p1EX19tKssuh2iI3fC2b/kH+VcRo6MvX0XCQVv+why3Z/BLRmDkTnE24pDRgHpr
MsL0HmimVaIxZG4ot4i/I0CjNKRwXv6iiTzQXKy1HkZrrajLH5PqOfOrZ7q1Ix6hnDTNSbbDcR7k
AcHBX5UmB1W5O+5qb1zs8KVWmAlUp7qv0AUxdvVfhgQrr8dlQpgudnxCvqw+cQj12lkO0x5MrGzw
Cux0oF4PYo2X77rhIiOAm51yrR8Uz/4JJvfOFak4dAGK1ok5Pk3OT1AZ8GTa7WTitFydzOlaMvjg
dZzWxCk0dIgjIkQAdze3YYeG9V6K0GQ6fnSA0Gp+TZ0OdOy30MAciuqdRLfs7hr4u9cpA5ennpPK
BpZkGfHQpR00/AgDKfpf87NC7GRYv2Vw9fJyHYHcSMvCXKVq/4+j81qOFImC6BcRART2tb2TumVa
GumFkDQjvCmKwn39HvZpN3ZnZBooqvJmnjz0XVeSNiL7WnlyWAcxwmfYpGT1Pm1+x+XhNrWzsag+
pl11BYRp3Zb/lt/OokpOYiQvQHqeOlXuuvBTl83GJpHvUMpQl/m+oXNL0w/AzcL1CVrjMTbvy9dc
/gExwVHeno5lsMO4bxkTJJqLaC1Pl6rgKVj/JFuq5edYFheQfh+sD93yE8vGvs8JvFPpP5kjE/f5
hSCr5aD74hAImumo+Jt5W++Xb8N1XhYX/hCqdjq1e4RTOl3b5bbmalAGCXvMPGQChkzHO3D5jVUN
ALd575to74vkwpeYq4jMIFUq7ZtuIkSf3XLDBtaMMfBEzAjt/d/yPKRWMgK+ip6XerzDDLNf5QQB
4GbWxjbNHc5oTfxnMZ4lubk3YeqZY01Sh3tL9M1+nJt/Vja/pan+nhKswIJ+GSjK7qdBSyc404PS
89aoims6+eGe5LBDT6UdkichS5N44LxpjzRleK4a6Z0Yim0XBI1LfYZZz29sPXiqNV8WTwplvfjz
I8RNLe9paeIDoj0jEMwQKvuPish05Yh+kYmbVAx4xLtzypsebwX8AfF3GvEZNsExyXjsJ/s7E/qW
A70u84wEBNNHS18pzFgJWyNzw/maLLiYzW/v4ncxhha4GsHi0fc4YZbRubW6DUXvuwEPiefrL2wu
yVl7GS+e3COqwMdP8SlHiP0oMmZlbn1nh8y0Xc7oHvR5dbLkwKsvruI8ks7Z1kp8iGiyc/dzHzBg
LjaCcGspTetk1FAqjPHbARPPq+ktobox6ipsTbCVQjqeqDNI1tZIpBlq5YlG75NJ6eSMVmoKKEkT
tDIDOHLDw9TMF90Zr7yPYb2wzRz6YzPFh6GNt7ohEynHi2UwqDfUoenpVw79ce/MjX8e2Meo1DGf
KkYnU2bwfsKJF8knZSR/dcfWZ3mR1gjOmNBORcJylGtmJIwuMm8+z3W6n8fi5Hfzi5iBSrnRbSld
r8D7SiOFJIKQF+AxN2bwu6zuDh/MgLZ0sJQFTQvAH5nV6sPlh57hmoRuuE4nfZ7nfDuZcBCDrn0R
jot8oqcvMiU/dhIw/unWEIGPo9teWzd/9GPr3vTt1mRSzCjBJsLEmyKoXoOwf3XK/pxhYTcNRhWE
mlYqMp9iazj2XEqQhOsqpfzXBPNkquyfsKqzH0sKLHE91lE17KTx0UEUxefkvkvJKmAWpibfo/nX
uWFPhqjt0L0LiBxdGDxtvhs4/noUSIcTbZSaOUMf8QoE3feaAf8dQ/eJA9bv4GdLSi9sOX5lZ5m8
e1GErbUtniPdHrtcPyorPbStvTG1OHLZieOQVhqjs9G3l87HWEf08xDlKAYDwQiu2i5uFjt59uZb
yXk24oDYcFpdQt0UIOJoyGqXe9koS3kIbfe7c4KHOKZGI1XYJDMmhGJiZ9h1xHwMl7NLyWW03eGp
7nDkufWBy3WHWw/ydmw3ym/2RAZWPbtWGeO8kkN7rnLW8LhCHSZJbuJesbZsPLaOyDhudC5oke7V
GkZqfYbfRpivBpQsZ7b2+Fi6dULrTgsZdV1YE3HoqTzP43AlCw2dziiSP+FUA3Ho9tG0mDcklDsC
IAP2NkFFr/vmC/UkqIU9NTBm/d6Th5y6IuL/EFFsWPSM9QLYeqL8g2C969LmxxkisKY89BGDAZCV
Lb0jpYvhp8TlS3ewm9oYcZOHgKFXntkN8WMSdhLLHmU/qAJEN7KIjhIxBc9uqto9VjPuXY/2eexh
OdnKOblaATvHyYXe1G9lOD57TXMruFMs/a5V/Scfp0PsAotknwabJjhmw/DqY5UlM3HtM5cjCsrW
7G10M8ItB3wMW2jkv3fCPYX2cGrz9NLrxa4f0G2PNdUbgoPr9httIc2K1DhFlkM7p1GfytDeT574
mVwNojLLvjkb4+bU/XWK3b+hRwVTPwC4C2zBbWJHN6903nXH4B644JYRxkHV7nNuj/s0CV6cZDiP
EeMx03xN2mhHs/YD2EGUA7TEBtdfbzPUX+6huJT/BovKaFlszA7WsR3hQoVF1+JOjScSLvWxa+VF
eNNT6PkPs6OfuiR8C5GIizo89azaQ5rdDcwlJrsdyn7ZN1m4YhPidzNgQ0/qN5xnJ4m67el4TSEH
szdxnlki104ugh3Xx1hZdHSQW6FAytV43Mf8tywbFAsj+WbM8Ok3tj40HFN7AVSCLxVQkMnCiX3a
2GSxdaHil0FJjvajmx/SNt2jnzDXoZjrHi6uf/CL9WsKwH5lmiBrRO4AEGo4IEbNcGwNda5bHIdT
KplUuL4ifb40QHXRjztFbAOZrZPQIYMsl+aS2S/6h2nMmk3Ulr+WHP6OaXMhOkrDytjD1vWCiU3Y
/x0KW8cWw1/HddwNFzsmlDq7L5Vv4HJ1WubPolO0bbbIfHKad4idHmDHXm57ifdYDj5DnIyOVtPw
u62mYH0Ll2C+xoXBRFE3CTt83b8XRWOc44Z3iFLhsWuis1JyHzSKxjN3V0Usrlgh/1QdmJkOlUzw
oNMtcaAY5kQW7NwUHoaDIdtnDmuC7Ui5D2H2gcYxKO8oXfycqfdaMGHo/OojbolTVo71NDc5aUUb
YrHjwKVBoLUEuDm7gjU8BRzzkzx8bvMaV1Fdwx1V9TW1Kwfz3UyyqvicJ82TFUT23lK13Ma590xR
GuAOs10ZdfZlQ0MA4aShHE2tQhppmWUDRBd2B1l4kd/H7lyWztVW5t8SZkAclA9xBu2YIcGwbjo6
glrGFWbL5qOczjJqzwQesb/hW2v3Az3u27bThF8j78KTjZeO0qO6+xP64XONpaLLyyv+gYe5ypmO
K5lgrAqMv7Ma//g8hMR1t15RU0OqCblIKk/9cuGRqz9OE7gMx9WNc/jCf3hAKXgyWgq9WRLJeNw6
g2D8PH8gfj8qE2JRTZvReh5sopCJ2tn8xN0E4pWGhpOhCZcKSGJ+7NPZS/YBD8hP6fOuCLBTcbN/
NYnzlfRMdItGP7V04KX98E9ZxmPdSc3t68QI8aAVA4aVjAiqghQk1UgegL+8ax9DicIjIKRoc0P+
e7vg2r25XMfkTqPO/6Qp/CRtBl5JFHArQmIHzbqnOv48QXlbjj9O0LxlhYJPQqFQ36MtF/kOoUjt
x6ExcD5AafQMcTSUpBSCzQebCTYfpNUaJ9iWDIDSvGTshZhp5XfBNpP2sUc2vPM7zc8fg4o+fK8s
D3quGa6OTLQL5DDPD3ixhG/RWP1kGCvDqkfhyF5HQ3GG9g9FBy28NqgbQt1ohEvjMB01THz853ah
V+nCuUSDLvaCtRo+h/EJUlrvRIruMNlIvACNX2Uudr6HLOyWOeW87V4PVK6K8Jib0yaY9Gvrj4wP
qufEosahVHS3z212LwyWywGqBth/HmqfjlBVY4v3AKY4mBb7gLZLYXvOntHRs2F2Ozfr433Eng/f
1rTpDPNZyXbRA/pDLOaHNKlvNBm80i9xSwt19aP82abIVtcETWZEUGPSfH8TslDAtaNHEq7gcBIu
acWlcgBw+xZgN/vgciZlqfHq4hFEKeuz8QK+8zPkM1BO8VHP6mqbxY8JBRqkMXw9K+HNDI3UYFw2
MGBkymGQ93L99mhSN/ztE+nlQRxwzFvto80PaSb0yi4eEj95jnncFY+KYMVpXHXI2aNGpkV0IyUD
6OT1YakgTUPr2XfGUxqHO4MJ69HknE5+9N6xOHmU6/Q5PWejS4miFWJ9dg7anX8dzMfcuujSjoft
b0FMiOJcpclf1yXPULv5hD1MIOiRu+psVs2+R812AzI01FlgCMU8xM9jTvFD6eVHM0HyB5VkcZtb
B5Rp9PqR6RB9HiulIiJCA7kUPwIfWlDBSfjhbTQI/dTDfqp5JHjAprQlgma/FAZboFkDfLJmf12W
GSKf6OmHqgfmnxgApL3m3bApLeC7QdwdfEM7W8fDyo0njMId5S3hSP+dwwJDncE7DaQZq6Fg5FOQ
p2TLezD68SMwO0avvonBfHjokm7L+H9nOTSI94oxLGan3HzTJTabdOmfm92PLu8qvHJYpgz6gafs
FsP+jpd9ZJgZ48YJ0tekDK7EM55Kp+Y3ChwonyMn46lCWQdb2K1Ddl7OLNP1FJu8Gw1pbnwJAL4G
t31IygXkK7CN8Db0XGpjDelFB9Mai2+OS+THaOFk1XUMwB0xiUnTOioldiXPK0hDaqdBsmmi2kk6
XQzRXsvKfJETQskcHcfEPyR+ccAp8ILHkxOHoBmYZtad4lSFhV5tXUDHQR3sOokrUw008ib9Qx7P
rwm/qNDJuWkXHwphtMRB4pjwls7WnbtxnbblRgtFR+I4vJczDwktEJkSh1DorcWOQs/xFXC4fOlx
MxAVgoG8cLnimDSKAkaQyfrcLOksERXbqWVC5ubiVhjWMXUjbEb+ccyilQinXWOaBpNChzAoGRW2
/YyysjTdTxPh/qwWI4me7HG5Oevco/UHKWrCsZkVmBSXf5kwi5tcRMxhZzEweinjYCdaFWxUPx+k
nh5x4Xa0fjk9tpH2zEzib+CnH0WJ9aYajUPGLo6ErUCJR9KL01xRchtA/miNdBvH+EnjTDGwh266
tYYi45DfvJisiA5tCVkuR/T9Bb/cdMLZhrHPvKJCOTHLeeLzHF+ydHoJ05gR9HBvq+BVzP15hDvJ
S0qcbfbB0nD+ebTRA2dir5dZcqU6zmMqYV0K3a/CwriibfOxcKytj4wPeX0V4t1SJfnXjtdZ0z8z
MYf9Gl6CMMAHZO3S3tqPEb1oXi1hcHrGgOU8Ls7+YDDEapmclLPHobFUb6oyAcgGWMLHqP7MqMMb
xuyp50CzdPNchUNvMP0hwP5l4v9DyPtNFqEn4LvmVfzX0IQWlbiGPItZMN/NoLYfqwyFn8FGtVgv
aHQucADmjBqbxP9NJzTVeomuuvUbQwfgj36HAgSADV71bjbLnV+0t9pzmUBBkuB4hO/G65/hY79D
9qe6xnxzFM+vBHFcjuz05vhZNOPJqTN7k0e5+9F47Mvidn6wHXyMtZ2cx65462hsW8c9S4AMSMVb
sgqPkd805zkPkdeYgqyUT92YNS5lFsYKWQFQue0TW63LX7bCz4LdHVkBfrmwYlBLNm1pIyOTX8Vu
eW6o5uHxHAFVWMSqqGXt6RPPlAvezWRhmBmLac2kQdvUoCaQxw12LCCQWRk4HFwLo/dOHME+PTFY
gC8sVOZRsmh2DS5bmEjeLO6Sc4oXj3uvc/YxjmHSUqybc1hz2hfHrEGZ6Nz8nHMdCxn/YSyJetjM
KLeDgh3E20CwZG5V1v5xRqp1WYcKaKRluvfaqaULtyNibflAbmfCNEV4GLzs0GT+WwcnPCpQ522w
/Jt+QU3b8Xi37ZkOFituh+eC1ZKTfr+NsAi7fU85owXdu07/cSmeiQGJs+mYR4w1WB4ARD83dcHO
pI2PsRVFYN9oXG1kbh6GPPinQ8tndDajhVMZjNvWO8aVdW0DdeoaHKZRQ8lq2LfnsMfBm+XFTP8M
RlV7OFoIYJFMUXej4bcMhnCf85zPYQ7lz3uObEYl2BOYrij8M76xxH05IAP0P9NRdHRNn1IR/Dg4
kKBOUWoZ6e4l4FBJI6nG6WqeeL3vdIzbzUimdZ7AiO6d9MfHkbdSJIvHhVjR5iGapwGKB0xOQUfV
qvDUzSvMPYoLyTzX/G3p57Qzl8Sfd8fjdWRGHnB3ccDPU8EAaC5ORkgzUDSnVwvUBn8WLxo1sS5L
KxJFddQ9iS275MnpgvcoKW9TVOzw/5ztONmleX2ZfTya5ezAGW6xYGrRv7oJNvaotbwNk+sCiBXL
hc9n8lsaU8NrihNzusSl27I7apeC9l7Q/1xbj3GRUkVv8vbBPluwi9h7zESPrdkQoG7HB9OJYWAt
x8YscV8p1d3XdniVcfGo6QOAOYIA0HugxSoGY3uDB2Ujyz6gk0rRGejRDa1S91ik8jZq57fEfJ7I
R0ElI7YYRA2Hsz+vwxA7c6+jDUUe66WpK22al6YOeWsuyc0gpbXYCj9c/acrmcu6A3NQouHx3WBP
0rbABUZ/T1nQOZ3FusxGJOX4jmtyMwTt+5iV53IMsv3QUt6o/5U9L45lGbf/TezkvJjBRmPzuFT1
RaOX+gws5jJbpSkcChm2X25kHloz34ZheaCfHRiIpelxKgXUAirCKx+F18CaZWB7A13FHpkSH7Aj
1gPhILkqav5zXS2NC970K2vc9qrMHmdUqjA3PgMXwumC++bu2NrlMmiLrnEc39ipv1QGegOyMXlc
q7hbDDRpXXpql/tIEIamkzDP6zWNpt+SqPkbUundSnjgfQ8mi239ELU6a+Jgs7tI92xY4gCQCBY/
o8N8jLvFw5JAJYkHq6udkP8FbmxY+oADNZhhh1FDMKsNCJUn6ah945cXL55/C6JlTDUNBhEB+2lq
zoLcfWMF92W+HZgIh1PyuHyWSRNexiTeTt1dxnRu4a0EMvZUzPS06ORWzRO4FQv63rI/KUoLSMDA
1AAvKeHJ/hZOzbhTSf2bRyVPIbW7mqkoxVA6+3EWgyarZNQCgck+sKae69jZ+mz0l0O9lRgbYTGm
onKFZvG9uXj/SWjGBYI2nj3ZnfVkvOMS2fotoWOJrUjQcGnMqDa9OlFxuiNo+AZX5GCZEc4Eso2k
NOsO0CeeV2jqzuNyQ04VQXH2ZKVh7och/Jc3ijkwikIinssQ10MKip+PJknCveps/MQkinLigsPk
n8ds3PGE/a36mNc/J5uS8mDPNynPw3C3AvWAb4kbpS8tImFLQhu1UhmKOcLkvCRG8mwEEjyPDHtO
7BZD1toHehSZSCYh04ZkknhUgUfhMttoImg83PtJVJ+VydrlNcYVd8ubhruwKac2vUDsTgnoy/3s
hzh0gnnexKX1PDXV4wDedaDbxAV+aZM5XCOMQiuw4flgwLKKFKCub7Ag4sBbO/Smb6hsdQ+9Q9t7
a+EgxDn5aU3RQ2cmSN91ZT4lgFWwVtEZUgH/Z+d+BV1Ll4RZRRvHb+8VWCwTpnB37xGhfX5aIlmk
l4YHlYfrqB7SDywMWFZxKiS4I1au7XH2Z8F2l6WhA1XXOC9jhe159KECV+8eZQ3ULXO+Aa6BHYih
+QYFnnGYYJhSx9fcfB0jeinGYUvn2y1Dd+IxIa6RX5MYK1eNeGgX342i770gW28W2SHL6q9isp5j
HBBY5pmDLyJ46y+yxfASlwzuWBzvTquhe/qXxpvQ2jAysBZlU7jjA9vn9r+WrXwnqj+kE9CZaRrm
yx9kaF/m8Qcy4KoyX0OjA4z0O6dqMznRXVLkwkH70UojNictAmX8xiKyJ8tAfN99EAEEWVQoxh/J
qp5aWuj9bclINueObAVH+egiCPIvR6+gATKIX8QJhiXM8DaM7rmuoDbG/bCL1Au0KCi9cfJYJfKG
I5K5f40rmSDI2IvXsA2Z3juH5RPBOXcqeMpcqJ/uPO8Urz7GDxwquZxDiu9mBKuTYONa2/ix11nj
LZRwVAPUjF3hG2+kNK8aHxTnc3LN7iXKjIWdwMpk+PyoSAoIUj4ft1A4JKpPlaq/VkDEszFAIoJ5
PoVQPs5BUDO/jL29jOhrt2nExYxeBsYObfxBJuYpUtQl9JQq1+2dSC0CQnAAjASV2H3yR+/iVqAd
yzkt92JuP3PTk/dZ0vbtmWTO2EEXwFnQmu0UnItU9oZF71DZzO/b1u/XvM1/gBh/tkysScSKa+7a
1KbQoKey+IwJ/epUxZvsPLWyswm1vdNy27jGQ0ZsUQKHQs1FvB79aG10Av0vYpmMVbbnfbqpi2bX
eZ65tyMWWVJyQrfNzo0aNq1cMK8WDdjy9iOIrS8wqdsxDik6Cp+yaAiIpE8rVfR7txr2OMTXcG4Y
2JGos/u7INOSAtFTWXMTGmOIwTE5ugR00/qJdaqq8ajgHXIrMKkaOMzm8wNT9bWk5VbxNQqcpsru
/6AS75uGZhzbj1+TYnxwOQUEil6cJe0eXaooOujlRWXg/JPGOfGHoyTAyC2ZwX1zwvzLnt9NicWt
tzlZ1TucRKuYcotEIjbGn7GT/63G7JfAw4qyZwpm63xZCJv3oFiePjo6SUZl1xYzrJcqWDLmKS8Z
MPTOl5cusMhEkkkriBlCRi23dRMRwlaEFHjlbueiuCpzYlxPCblCzdc5FAroONaR4saRrp/ex2AH
xMbMvpQNStJgzz9VyZnswVm58U/sGjstcZHnBLC6gUrqqmNbPV26Zrw2kXl0ycFKCATrgjk8i++F
MxZdA527zdn/jmVxs1iAEp2/DTwdq8DPHuPe/qIcK1p1LIdlC68sm/DQ0y6U89G03xrQ1pKv4KDD
obdwzHKpRnllvecihzKBFQKuUPPaxtp26AHRuHy7tndvy62PJPtEqIYecDwZFJqtq8a6C8p15ilG
pwU/wCzcSs1hK/yU2pJWbbWw71YpDvOsWbOoEDEr2jcqOX019kybX//k4tVbdGCkv2ndcyOsvGVY
iRj6nHXZb8NF2xAftlZBULzGijweYA80AH4W31XUpjH/WWkmy7IVv0PJDVRXmEURdV8zF0t7v9D7
esnRFaeiRyVI4p/xl5NrRwhnvxNIjSuBbAcDm2JtMA2deusrJwS78EnjQv52ASWtDLDcTgCwpjjF
1yR4g904h6eUqfPIZDnyUqYpYXO3yEdCgXR8809neFsd27/CSX5d6g2PUCkv/khyvZYosssCD2Ce
ePmwkYF+yKhBMdrxQJiX5p9B7auiPVFib29B1Glz6fNyv0uflEaF79lPHDR5nidLs0UeJKgXjMvL
xZisJ+Z9zD1A32fgnsKZjQuj34yGgGB2/6YFpMLlOMFJbQ/g6kjfHU+r/eMbw0fYBPt2qb0vW6B0
bOxk9tFn3TZnPNPF0daOnMexmN4sN9xg3T4tqmlIqsjUHUeKiA+4M+mZ4uxfOSHvy5wdgOIRMfZh
FsJ6qViEYwcfu3TDB1nGT7Pt3UG17ZMOZW90qndiKVw0dy44hVbvE/k/5N8LU/FzxNYxgHdMhhmE
Ci3hZokdddBsbNLujz84xc7WFc413lLDUOCyyUxjYyfu1yQnYFDRAJM5vwZTdY2Y9w4dLZ8mz0pQ
muq1Dgo2LrZ3yPSwZ27pMhTFpyXov5GT+Sqp3S24oDvfIX6Ht3VLg2AIhI8/p+GbwIxFS4vae8o3
7yAul3437BNVz3sHSYOEiOJiDgNbIRh+k7xkjo25xJ1/lm0jctdjwIsrHBvAzuoJK8eNmsQf1wjX
QVr+2Ia8clgUqvihqOPdcYNtnZR3KXW0k+Ogjkaib5lMbtPEhEUO9C9WENCN8BQoWpLVCFScU/qf
3iXVlIGMGtrFzTleSVQcfGJuK1cb35QDcdhy0URmiRuwZ9IPmaOrnI3dqRdIP7St2ONBFvHH4IHL
TBtqWox/digPQjdHqy1d8I9zBIcw3UULfUI1/VJ/Tqcr7CuYORR1dlXzlcq8WHXTxFtTf1tR8KSY
h6yiih7aHH4pjifaoyTmZ7+IX+kI6NYjkUmjQ4C2+g4zamQ8ewxtlu0jYqrzQbR4G1mSxSyATVzh
UK+G+MNdCFB5MJJGT8B/GmfLVI+xGF+Wxz5xsg8ZubcocLaDl/IWIU3nhoBSchkiK30bOdDDlERv
G1Ufpjd9DSlnBJE+WWSrcCgxTLaolz74FoDFCb3CDsUnbPafpQ12ebzahN6wgcODle+Xg9RygKk5
Eu9U5H4YdMzUgmRmEvCIcp7aDyGPZRvRoYFh4DEafBB6vDsgY0/3WLHsUCYbYJmBFts2Z4Exm0RX
eiNkcw5574qyQy7kBsPAFoCqp4rTwu6Pr27l9Jgw+WduIri5fc6hpDkGXfAbTag5mpvDpaVOu9ZD
lFavo9l+GKW3d3TJbe3yxgzGvRmNVMd1b4Uojgyr27UnKnEZsf9BESZHPkE44GiPvt+WoAUbjTsy
yI1N7qlnq9J3zkfPLSQ+swRkki4GfB4Tj0lG/r9onG77qgR54xgj3D8GbC23MPXTAUYpSS17a5wM
NzhTWacPpmxvhRcXVw/hPxFYJSmpXNsxwQlIgARi7XaVw9Za6oaTHpyHSsSF/LEPjEgTNqavdb0s
kyXBNJ9u6jTvH5GhX+uC4suw4lmwgnCP9XUPxPXcWNaXOfqPplmj1nXoKK0gAzzKF49PNSZtvRh3
HAqvuncO/SzS2oK/luEpRd+72ZT24GIBUZvUX5Ffnb0u4fxe188dEmEwxzDoO16deKcS+5/27X/L
1rN1okfbwA0YtZDdrPhk1v1fS4HyrxHrByemyEwe7LL2j0becvcUf/2OeuqkIHJZ2jwy7QYm1I+Q
4iNMTR9Gx3ADLfPXdsovKwLXz9OIwQZ13hAMBDlVDoOHBSNcdT4vmmVRx2P1C5mQRDDEUWgZ9n3Z
Wo2l9+AuFiLQXiRl3G0tvY0fcZSvSVhokT2UYbiLp+aImD+sKMOhqTEH2ZtNFlN12z6hEwJHXurF
KPLGnrfyBNbLUbKT7zomhHbevfYu5kWnv5uRutLLe1huYB3aSKNsJd2BRYoSUmG7cpOFPCaqn8BH
mMEmUOrPoNufWBR/B00QwfSgVJn6Ei4+IGNM00shugsARpJl9MYgkGKA49yb9OzXa9v9a5nsjzOZ
fgOi4kdrg/fSY6htThK3SgAOnA+uR0dhwB8DNEQZqVlK14KO2ZUzzUxVwhfLK198HWBrjr0nbWLH
7dUIOwmTZ4gFfu2wEFcDbcj1dPOBHyZugZkvOYmpOLMew/4W0bMD/27tOl3NCha+aBSxkgKSTWRk
e0/NOE6yx7AebnPCUTqy43ftDFSqMFMCYdK+4ah9JcJ0LZvxnPV4aTxnQrrGi9w6LHDRdDRaGePB
xSJWJOxXnMR4U1CDVqnXfeLLB4M/OBhIh729NKx0waVhlxFBRVj2jQbD3TojB1t0H9wruHAoCGQW
MOfwYCpTE0kTN/Tz9zwkBji5LXXRUX4de596d+yGhfGSY4R1KhMghEWZqV5PpXjqsUDFiTVuK+VD
9TD5a3VPuolWdEZ8De68gQnBEo8U25wT/Sb17Ts2kAj6GjvaqA/1meJJfQjs6WyF7vcEL3PwkHg1
oauWh3PUOBez7u7mDDSHLgeEGo9PiOPvdU+VhlXgEhsLxYDfdvZVVP+RgJ0SD2kjgPMPzWcNznw9
DQljCuZ0KBoPYvC/wrm+YukCXOSL1+W3UjhMV7kr8T9HtFkIhmrZQxeEqIfF4us4+XwOqwH758oZ
psOUWEcsLs0qleA05uaK7T2gQS3cpHN+U1byuFjjbD95VAolmo0CMZtzbFoUV7lTcWiBTOAgYNde
Lb5gfqSzbNtXE8AQSyf1CdQ5VFw/y7R/eK6OxWjclhGFgpMhMRKEE6NLA2Jom7Ex7rLgZi/vgf4z
rMZnU89Xb5pCSH5QELLqzSRkDM3iajXhwzglVFCwOFR2vlBjSW+zf2AMFb7wjj8QDaehvfj0sX6Z
6bBDeL0RQcX8k17MMYAHQ0EXg5ORXoNFllsOtoghZ63KW4XYWLFGL2t11BLes4fvoY9PDp4z4lXb
aXE2TsWPCLJtH86bJK9uhk9+r4TCj5T4GSYFhoPYv+cZErhcLgkJvhc5E/nxcwSKCAJNKI1DPDdH
4aqdz5ai9M3j0JVA80rCkyyVNm+uxnZZ/Zpb1bivbhf80Y38XdZIjSS4qKyMeC8dJibRdjRTMHLz
BYiWhBNxGNuPQZg8jdI9DA2m/HjEG2X7z6YbfUdD/dKq+Nu0BdN37idRh4fSGZy1H5Y58AjQDn3b
04/VB4wP4AdlsgSbZD9y+yI4kY4XPR1bHUEL0hg3D5mfmSxYxWWXMDRSMZnu9K4uy2NjsnnKNDAA
qaKH5djppFG9jaV5MTUj8KWDyrYCXErkZck185bJKXFK4QxAEHgyfflUFBwUY+vMs8aCksabVMDo
VMLeEWMkxoJOkFTeP2eEErr8nyDLd5ER/JtTjtFuPBxDGVwTrnA98q7ALvPidcGpjJK3hnB9pQWu
L2gho/mApHGanPxoF0zlSBCYTLjQMg7L/3OYWPUTthEv3ocD0WM1Hyv8w77Q98AJ30YWDPbYr33N
RrhgSxhJzquh8dYvmkRff8fzl1ER+fFjhjDy2ujsmjHdmHPvh15s/t6DXYcRrTfEwmPzefKmXYpE
BqyD3wbzfWiOlJ2Rt8QJQmg64dUO1K5i7hYP/WVmo5QnjBwwwyhujxk50qpIvCFhmaHHrro9q7R+
kq3/6Hoz4F5xXPphl8cRIWSfa/FYaBNY5vJSdPm18ke8QWBMS+sCNfeSU+MFljzbNjxQeMcJ3ulM
PPZD8VKTPFwBHqXus5MvlR09LCehYOx30qOgwHQ3jHQ+K3BhIysDr6i3KvJXZsNEc8jlLaBpN0mj
d9ghtHlEz53fPwV8AZDkL2O7JN1gea7kciMlSUySlJaAKEwfE5Asy2mkasefuRq/O/a9/nKbt/qO
IE2LAoCYpqvZWGeXhp0TIsSPk1kkrvxy73nFn7RhLpOIsxoGusHcW99hlZP61kKJwbm7NShP6Mk2
1oXeBpk8Gz6/YxLWO0lRDV4rb8s0iECkGZyiqQ0x4rbPueBdaHJs8CxIAS7107Dle0z0c0spOMLU
l+rEGyIaMjuL/TR0/3F0HsuRIlEU/SIiMJmYrcpXqeRtbwiZnsSTQGK/fg69mll0t1QUJM/ce+6z
g20VFEf6VDOq4kzlpqgAXmj9hG4PVKwFOptxjR1c1gK6au3zbKbbtiMlwW2AlWCPvZmh6xfd9JIW
41eXIRv3pVOdZRr+Kyv+zjgVA49skZynRbrjbY8DkjqBa1E7V1vTiY99M5914dDZ8ntFvHqVABrn
uLezNV5s079FzXgIU2imvAHISuG7lrk8VfzS643sGfVULBnvyuV38Ip95CrkPE3/vv6yKY+f7O2S
KS6rAhy6uAa8Y6jjr6bBWhUjLwyrkl4DWuINvq/9P9+lMgV2aKE+vFTdTar56R1vV4ju3XXIsbba
rr6mKk9oTqrxVEb+99w1jAVGAotlfxmRqDXWcKXePHctBYxc6jcEFYduxalV5p4zDlfEiFudGS+U
5UFfI5neSatBctMBn7UwLe1AU0wUamak3kl/kH3x+jJ3kQw+ltQCk9PWmyVQf/s8YLtmgDwF89G4
tFNr95tW1qbywrMr3KObsBVt6r3bTM9dGnFIT/SU86qacKzotmvCndfjP1u0S8NL9DZ7t/ahKjEN
VuhtpKqflyk5d339UTf9R9V21s2U9ED+HM9lGW2qO7MkOYhtwXqxV4+pUz+zgGOGMH740n7IQ1SA
kOmvyVTepyZ46QGw0KS7KC94lgbZPHeVWpPOuv+KSByyEH9cjHozEkFwqADjZuRmbm28sfvY2I82
gbTuguIYwQ1jfKt+6CT1DcA55OR1Cd3eHEnWSbeLEHTEpQy3rs9QVBfZhHsUhJwTp/iQJzINYLeN
i3fou+pIbUrgIMVMq+8HtFJEuHTXOSdLb7K3GJkA+Xl/3Lm4TTwQLUKjM5gMk6OA6cYSji9oHeWj
pz2X1Y+m/jXLOUWRjPVNXVyfBWljufcxqtAC/mYfsS5WKOIXJy02YIG/A6SbfR9/YA9FN8JGphbV
dbDlreTVM7GoDaOc73K5lx1rQ10TPDlQi6GZg7efPLUcCN0SvBBmegpaxPszJy37Q0IYxXmw3QPb
5z8xujHiMw72yGs0HylTCdZDfuWZLTmTt31udsOCmjniDOmBZkEjACcEZK1Cr2KDXLfBBwiBlXa0
Tbn3NOdStbT3ZqGTCaf0v6axXnSY3zaeXTHdQgjA7iG2JxIlC4CDLswpnGFjJWAaUaJPPDPI7lrn
JgsS+C2We7CZWYwlOwhFaAJ5hwkqxdyQJJ1gEeDQ5CwuF9x781cl0M5Z2Srm4Fe6cRyITHC+rM59
GHmaiVl4DZ1EXVOrDW4Ct79T8J2wMMl+H0ALkpkL9ZgccBYBhRBPkreSkjE+h+It8IPfKqI9pqQd
8kzD9uDb0VMA2H58qLP+XsoKkUA7Xzy32ff9TLgyWj+Z7DKjyGqrYXZ4Q4dr02PfaS1JcovD+66Y
VzBWz+oybdC8Rf+qkNHjwNLCfa7b/DkYR2b9kgmbaHCE9OVCaiV01H8HqFfat6NnvzcjCj0xcW4N
nawuzOquVq5+XENTnCqGd64NsD1lxlZEzr5zieppR+ykOcCtjZ9g1FJzM60ageSBw2Dc+l5Hi5W8
22l174vk3JbeN1oGhBQ9BmFhK3Uem9YcsJJu7ShgZg499S4joJz8aANUCVIi7uPS+AdVEZvJxL3e
VaDCHibbC+8E5gEGYKiwDnXRrUCMpNwPFe0FJpxnj2Ovk+6rMPYXixOMJLmjd57HocEe9Tkt3BAX
p8OSfoKXipDpaGp48wsYhojZW43DvY12iUt0LbT/XZPo17T174u6fcALKXn+0InOmTmL0n/q+ASD
rTlD56PPo5ITDtEHaI9IIgpnGBvK3XmTux2jgqGhfVo3h0a4BxQH1wjntRqne+h1j8CEV0VrjT0B
m0hJaLnCepw5QEgJIapR5qKp8BQmJOSE+CPgISGMI/K8eut55W5rBgu+FeztSG6ttHmmWvlhKPjN
YJEnv1ptcgUD73mK3m1MtBsfgDTQfnCQbR/uSyv9Vna1BkfULKfVF6L/SwKIBbOlfx0zsdN4ckvD
bCMx3sVDzl7G2a3IC0x+01vY1CdJR4yFlXgQm11CS7qOxwMx2MHP4uiStUX0HTX1e+y5V39cPkp+
QCmcfEfOKtFzIThfqrVkiq6CueHE2qnLxQMUsYOOBZhrC3XSfItSjd084s/awNgO3KbFfk49Cm2k
5tHTRUjZL1zJxme6sCTbpEX/wue5lEvxNBTdGzmu56CdCb7hLI6c8geKN29i/+y16qKH9gGaCCDb
sDxlbFweA4Fapp0jSYkO987lc9udjpj8sy7EmFXyHOQHJObH1q8uc7/QwnaaITUjTwaEYs87+8ND
WJmX1tuyAB+dpjUxqkqnS7TkH66Jzc4bkuckTE+dPz3GvnjsvfkS9ziwrIhJaN0QgThZRF1ENoKT
cLyrZH7S/UCY6Ejs9VTjdbNdV8HXjlALrSrBGcwSRmuLAEfUSOuXXm0L0SSnLPNvPdHvdVo9diF+
dHewf+NlOkZa/vEittHa0McjeHhOp+zdJTK3dVmg6dG8yDFiDFqKr9G2TxbR6N4U/HXq/s4ywc9o
l4dctrdzbYh+YZvPguChARe1EWDerqEObcqx9l6y7ufGJRGozBMsxMo+TV2wd6vW3dfDzJa8nIrb
ET300PjPKutvl4YudK7L68rPVFKflro8+nkKZdbLtiu61MrcZ98izMIZfMLFOb9VLBn+IpJG/ffi
luYHP5HeJI7/U0cIGWqgIoB79n4s7zXJWlHA9CnxfNg98Y8oxr+1S9fRReNrSckVlXZwgDGT7YqI
PjjN0l8djBzxw5OviWXJUTD2kIhQXIdHM4jbKqFarsSKIVRfY53gPGa5VA+PjPZ+tRdbm7zRX9WE
3NIhR0j5Kn9tR02HxoaQWEyulFTM1LS7G8sgh53CUF0O69wzrN9T4Z+kZPkUCnVEUh6vG8qnkYvY
uMNReP25jWJrS9QS0hEP0KRuP/CGvQ64UkD9aYh29nJ0IS2srsltY+Mp3EQALirDazMy2XtViGvR
pR6IBA1VyKouksuNEfLitz6etDn8jhZz8DREJzXTqCaANlunfZQUq2hycqTkHYeZit7rNFTPqat/
+1heg9H8MVrcuyUTpxJA077u538XRiqUJWZOPxbT/Bh8TVYwnMZo+EPY4cnp5jteBFuOk0POFTRl
AaABnftdDTVJAHz+8KrgoRwL/IhlDxjM/YlTsubC8VKnrJjK5l6UUFK1vFuk+HUsGLtxai7+GhNb
1r/I/3E56frYl5TQJHpdHCdge1a3b8ojE5ugp72LcWSqgh/fXQAoNfJPZDO0hom0H2uCO4CRPnjr
H4lQWs753w7zDn5Y4IXNmIy7oh3flmhV/rfTGT3pxpmG1ywwpwVRelLW6EmmTZsRcYKkgwqo5Cgd
gmXcuXP2DNLQu2mZtDIzZVSaoC4PomANAQ83cwuCyebhHhiX6/pxGvun9Q8A23pBy0UMAYpL1pHb
isM1Dptdn/nHZOifl0idgyjZsZOJt4mBXJolDjVUSoYfsiuWNo317uUzqFcI00gGRLIuPPFVoJs7
KJRbouqgMUkE4BgsmZkN6oV3BZhEoQL0WilKa2SFnrMXflWLXRNadk4g3qzjnSVnGP2ZQ2yaLJz0
oHBCWe8kJmTyEwlSWSLUzcscHA3cbEvsODzT+sUxgYnvsQrStw5xElSExxWZ0oyC7Ci77wN7nRug
Q0+TC0jHte0lwlb95khnPK5nnEkLhtzo6+euTkV5GyBhQSWp0qWxecDIe8OZ32qyx1ipB9i5Rd5F
CS82EbDhGHIzbfHuMMbi4G9yNDSLm29tUuMKvOGq1td4dKN623Y0slvLKtGfNAE+3W08TFl/blLf
Tr8aVxfBiuWQLA5yNZvoKS64iL+98qEo4+5YbctxXFlExudareKhqGJosy2KMTN3ag7Rr4qUfo3V
u8iC2zicmldYu0L8iMTJ5Ze0Ez1f3FjGePf1UAWkACkYf8SseauUsenyaeMg1UTOO05uDtokH3HR
jOwvX4j2krw7nAEBkxqjIDgDwA8sgvF8OzxmrhocJvhtqeYZOG3Pp8tSe0I8AD98OlZOzR1NOx52
j3HcePFnWLXQvpgG9QhqNUvqlixdpG/oedhEcocQFVMwfmg1J1OVV3hTK2toeJ+C3slvYFSQyp5X
FlyqXeAzGPxbJ1U0bX3fE85+UJoKO8LyKJ4NhuWK4XYXYfZrCzCnh9lJQ/KMa1UxpETikP8MyirR
NERujwARqETQRHd5bnGJ/CKxLabIsMVgkHUyZPRZGPMa2J0c71ptTdEtG9KUW3tocmfZyJBPuaJx
jRV/dqrjzviaQ5anzaZpSK7/SSlAbkaexKRVQZPtTGo62DQh38WgcVl0FkdIXhRr1m6ZW3ifZwli
4UEXuMh+NBR61slqdlYtVCTtxcE856uKN8KEHsbkK0ywtP+6cYyMY6Py9WY7BCGgMrhIrClxI0zd
pEBXWJIfmYJfb8kU2MwWI0bWbuXoWz+uNzjytkUEosdneJfBrNfNsodJVrgEu78ufSVdTBFzYA8f
Q8/5/m464WOM6nKLkNVOcYGwuk32aLnbwhHE8GyajtoOA4tbLzYfNcMXb3HX1Np98WfHdE9LOETt
hKTQn7o7vLCWerVrIDdHnuEJGLKCSBOjmGTjOMlt6XGpwXGVDgU8JVQSLMGNN7YLKk08WhUHdFgD
RRnJgml09CfFiLxgsk7G+B6HeNW+mbJ20BwYp52bp0BFbvglTN8aKknC4JD5LLaTrXS3xK67P1nL
2OF7WvqOqAWXN+e4l27VuzOrZeRnPwpLW/jmJLrMPijonfEB6XoTx2cKdTylKgk6lmOjcQuLvzIh
YO1uehmrCFqcEew3pzRvq2gfpJE9PM/Sc2mdOa1m0e7iMC4ndBrMyxMiH1Bn5Ax+U5LGT/0IubSn
ZWmwzjNB5q/3wBPtLoer1qq4Zs8/VdHw2seTMI95xezMo9oiB5EkPzO5IsJZUwuSFlNrwLt2kyVL
ybzdDIzFclIf7dwlc81zgYpsUW4kqxOTs0ZBGJbo/4ZtgWAZzFmTJyV2wI4N7xtSR298HN1Zrlxl
xHQhE3PH8pgNQ9eqrI9wcvr4EJNiv37jY+VN+Tmz+Cykn+h6gFTFEbIyaUBsdZZ8MEGkNHo41LWQ
6tyu694TG5wbzl2wmMFPqXx7xKigpEd+lrKzLt3T03Hyk45bjUBd7GaOGV9EJTgPRCGD047E0GRe
6linrnCwiezCvoFRDkmPqdGReUXSdes22zQMG7MwQG4tZwyxJhGi+zH5GFcPxh4CFGWuLSYktKXE
NR1tOHRM9aIzOVdPxF3lc3OqO90wfJ5XytQs7I4xjIqq6r5iggNYcGr6wL8YTLSYfMPQCTE9xZFg
uXrjdP7it4QthMLA9axtqJHo9zIGIZbo4Z/uW5Ena1/qpGsuNT2ixufgta4fl1ipQVoSJsMifnZ2
wmHYHnAeZKDigRwO5sAKj9277w1xzD7YYlK8TqKzKXjEb2VDVZmKRJEm2Jh8Hg4d7Smvx8WuhZE3
8MI9atyG18q6ecwC3OQ3TutaEuSlTrqw3Brl2DZKr2aG73LUROPKeZ/PcSD13RioguZ6KKVUejP1
9qybbYOyYZwPVjpG/d8JS0PAvB57WTY/29OEEufiDT4w6gcrqduiucReoOp23xUMgK55a2PPOXQk
U8n/YIvZ0rmgIRtTQNOhJUV5bRwZSoJhJoBFe+OWaejsFsevKsbzCcSZNRnXVYVqHpomnuGA7yPs
ZdWAbs2H549CcuyZyVEcLIbfmRJQ00v1oQdTCMJpZn9bAI2DO4zpU/g0WRqlK/gcSgg2J9bYx97B
kSKho3aR1w7p40BaDs/cstpHBwf7aDmo2ENdlwWdlfcHl7NdMQSMspDiHcIV0tobVt5JhoEA4fJc
bwe3a5P/EjGqhAFIl2rGWaXCdMUYrWpKN9hgYFVWzwRmSDs2cG3tsRRquwkw347tZ64eur6oUHrW
rq3HYus3Vl1J9I4Ft3hukb4C2X4YSV9FRVHCto0oCMShrAn1SYkQbWx9B3QqTXdwyzuaBLJmgYZn
keNNX5NJ2v47hyO6pqX41F/wANLFgMgP5iTrPsqgVstf3FDxmrvUJZMVHhAGsFYHGoVJUrOKxh/5
n+2GXXUKxhmr8tbzoX7UnGCVtt6nuiJBhmlJUcOgjzS2q8gCW+3siw4f9nlQi2wxX1hwnZdGKfnj
RITk7MA4hAC7BHkhkx8qKA7c37pKH1JblvY7boUZEyQb+8V9StzKm4NTF2cQMzCqOX1LtPCE8Xo6
WPgV9aHtTU28PAWf4SiWQx3U98gqk/gPBwkIH4IUiy769tgPYhoK5vRva6zBYPDkEZfLxWf70Ya/
2BBiVmIQWcmaQWlcxDCuiiDSyVuq+x6YUuX74UiWoq/sET2GJbIuwa47dxjXmr5o08cmTtLl2/iN
CJcDpiNHBJi8HNzkWxjLCWsKN9aeuEennhbDjgquRpIK0twldjZJxp4JQQeokXhwHWNl6GWHMLpl
yGWOtmL7ZZ3iqayRcyRDY+L/UgQDgXszcBgCf2NC5iXMxMN43OumN156Uq2WwXCkHvAseyMgl5tr
lbJF2ZoGBlJxwhzbBQ8uNN7hs7GbgDzbPFXjm2XDpCNJ2B2HpNx5XRCgmI+aIXyNKyCmf7JUKN5I
uOcU8b+6DEALMRava17cYHv68CcaHZUjNIwYqVJ7QUNlZ4w7iJOMdNRGMF4u439WIL/OgvJeYrOs
37PWMY5gfrHOfTfp7ASErgWUFwl4rCXvLUoPXCEq2vAfls9ICueQAwLFmEVMWDSyJqS36W17ep7g
hXL667iKs2eCnqZAs7Se+44F+zR1dkFulOflEqI9U5p5u8RJibSLDBzCciyn4/4DmFYkWLFCpiJv
QxGoEUqTFr33SNwFe0uLxvs3QSYBHNLEAKWdTV/MfAEHIGztQJISpzOxYfNUi/6WVsgd7lJDQHeC
kTdu+s/Qlwu2IxKPgaPftDVOfPcmTMrCBjE7DQ3EzTmeEO9ShPHlxPyOTHRcExaMbIqxmLthF3l5
KwwvwzCWyM2YnNqfHrNr4i2HnmodzKOyY+xwPcZIFp0seg0CsJHvOPcOFLBi+JvxJ8eBITlX/nPx
mm7vIUIFpU5spPMp2YG09HhNFLGVmXDAizfLCeggN04scwTZCQgWGEI9lsWQ0zDKNdbXAs4DZNm+
1mV8x73TFMWGxPCY5Zc/zWX1N2N6CcyC0oSZ0+DaHlLiJZ1czZBmjhx61QmZJ0/ZnFUr8weHcZiS
G9y6S3meyyU059AD8vUg4Kbga1IloqK7xJrB1IzeYmNxz+j6Z0O3WGvZnByU+vAkhUuxh4/Wcgf3
3PuNXj3vk2DQDl6mrCD3JKYqV2+SP2O7cAvDbbjlSoz+F+8rRUixPZeivxaLL7AvxVU+IwPNRDyn
A0CoDNoaKgi6mw5cXQFWL42V/ut3Vsx32Dtrip8oq1qxccNzh78pDefV0pimUd3c6LSrCocCj7LI
v0ygeprs4ubc4dxlHptV/NwVaqxvFcISIltJJH7zzeUdB7wRzGTzc6LUAiJH4NOEs8Am3sT9tnNc
Oo09n4bHiiOEUF1/x69m53dFk2svPNYDjtXXEBs7htDGhI73Z859mxqvCzIHIuiUuQlznGrkZeFo
bLibrIvnewWjJ+lAsbUIxG8aBhj0mUVCxFwYRgxSjmVrMfW/CVFWrPnoLgjm15HGdWEOABkvqmFY
zcqSpEQQksY4p0OAPN9WNVlfMCe6GJElavKqMo+AR0JyJxz2BhXi6KVS0UX4WZYc5k6E818dBis9
QpGnER3zVGchamY1ZXl99mPbt69+1wKN2jCrHDOgZWyKy/im7MrB+sXCbfMA1kkmCOOh+6lBucRE
TuAAzzI0zzdDnYwesm2PH49pAprjHSh1Sko/oed9yNQQV48Jg6/pC6f92irFo28TvRik9TLTKpBg
Gn4TUDGYR/YpuiG+tZzLYqvaFK3jDV9Enk3svooq+h3cssd6xZLGLeEgD4yNHjSvJi9YpzW9+qvH
JhUf0wDKYsbqPozzJzrWOHzN5WICFA7a9kufy64a/54E4Sn4nKu0m4HC0DW04pMTOIZbQI/n+T3D
rFJ1EUDIiCWL9AZQtzcBAZDTT+7ntLtXAn4WjTx4DqLxr6xKQtegEmbqpxjjlAItlHEe6GfCIxLx
O8SiKUjksAYa/FCFtn0fdUE4WJAmQ0X+O8embm22BEj64Snlclg1LqBkVjs4MQKMjRZURgFFWQ/y
wNje0lG8WB0vY5RnJGvfBLKwMwaE0p/KZGOcuaQGSAK7QfhW2BzXzxk9cM7l3LNvI1ckjIhWjxEr
K48B+mvr9ukIjF0C3f+wBIKBEXN5YRp1qC2nqO9FnGX6sW2LuTkkdtJBd6kH+FZUfKIGrT2jJbiW
uu2wpkzIqXEH5ngdm5+Gl3d2h71b21SVdePMD8L1M5YRTAm7lvRO0jtQ3BSoYAiPdbVQj2xifPmf
pUyfBuRChfRp6MWqcWx2tSP8SW+VwVHCoKyzSrLHWX+zPt/a2tUrO3MsEIeXfWEnF6MSN8EQnOD+
JENwfPFzOuQNmsy8OkBqJM9lWYI+2kxpTd3KBEunt14UeN5JVgl+VwKKrH6TkbZBscFYhsSAidEP
voIi/S1aKJeasAePeOaquDpu6Z1n1sxXjPXwtf2c+t7L/eKW6tJ/aFJYAA4vvfVrlTXTU9P610AY
MNdLQFztjTe11UNfwnTVipYD7w0uvyYscKTgmgOgYUQx7VNn4o3ayPleiMpbB4wMGzsBBcb24+7U
rXXCNmFwct/ohMSLwJ34GszZxPgS6MCWbV7XROpqYTxSmTlUTqpwi/8SmSZ7L4I928bG3PljzNNG
W9H8dOwADgODgq+iY0kOmzZg5eRiaS92dhNGd8U/S1hV+o+D70znsin9726kj64VWwranWQLJAe9
ep/aty0A0mvo1O2Xi1GBSVIxDDEPg4s7kN0yM+iRKUiU1IBV27T7HJmWvSxMB3dgiIoTTW4DIb7P
zBapYvEoEMPB6MQPdCiz4rVu53gv5WROHths2E0lqlgW9/dJRyNLxFByRF7EFtnGLkfutn0rOFwY
kBXenkJ92qXZYq466zDwziF7sqTp3oBkeQ+iQQ0UD062QZCF02mwNIm2ooWBBTtmnTH/tZayPMzL
MCE6LYldCCZlPfHXBPOHNVQhvyY5IgZbfKQlKphghD+Eau/URWA1cZuHhFO4Q3bbmBqfeMTiioOD
iNhlTfhUSKdA9rOKxk7q/XNw9lS1tXS3IFl3og7oVWtsbJ+oky/JkmDPCqY/iQyfhpbWJRH0xaCH
g/SSeuUxBq/IohbnXv1SA1JY5duD3V4xIX/WBcFgRVid1v1q3xQEE0v4hpDjJkr6mDjQNM6PMWPI
PgNlgqcDCAZfL2uXvNL3AZHSvePTm4aGAcF8myoWntYAn7wlWRHoQDw/phKHGWjXMOEz6O4ghgXt
IT9vihcggo7/6zQL/kCWzYALe+FjqbO2ZT9fBZaXJSX3mHcwEuEDLc+TPcOOaCPrIGcBKGjcZnHz
X1thNoxJ8SBCBLdevryINDqsSfBuRvCYIGFPMgEyyYjomM4myW9N4u5Mro+c6s8O+xr4IsQyGbbl
4y6w3B0F7xqdPV4du37I22mb85DM9t90+UpKBGtgRMir3iZOtXOb/LVin4YqeiY72YWT6R1lVB1i
vlkGfvva/VUx+k7H3ro1W/wCFKVGG7l8ch5vy7S9C3qUFg2Q8JoEltUwZjvhkSaXNjroZxzx+PL0
+zhSMxPsjokGQcHUPggbHxTSvm1giuMM4h6Y1Aqdc71nqFTEKS7Zu0UYMQ3dhpfvgaSEQ+sgAWhW
sZH+rt0/YyJ3WRuecjKfbJdYqWmxeSij6XcIgnJjOnnlZrym/kjAqnvr2EQZLcuBc/DWm6KLazl3
q+ZTFbxJoM1cAoMfxyVJ3YT4rqrFfydD97PtSGoGUxHPkAC893pOj2IyBwOHuuyzA+pZKg354oH1
r0f3zVHVK+cvaOKGIJf5A+P4KY7s3eAFKCm5lRmxoVpDLm3BlIJdMMLRctS4WZil9cL9qPv8pYzC
l/UPrnLfsAygA3kY63OaIXFkQs0k6Ys4j60uv8j6PFrAlEuoJYpdJb6Am/U59j37RkcIIIL+acm/
Mss9w7k86HL6ZUB5hAj42NevS2jvTDlekio9xaywCeuOQ7n14/kysd2afO8jWtWfThXcDIqArMin
wh8sVgHtpz1HV6yyl9TRP60eEQ3KNSzj1td8GJ8/PCUuSXkJm67lWC2kfpJbXdgluUEw80a+M2f8
9XESaGKMipLiERWsl2PNNuRlSBJEMVzjlE+PpSwRUU5f9Vxw4A2btpkOKMgeUjysHpAH7kZNto/T
fgzrVecAAjkHir9m/uCwYs7js0mJVsyztwoZg+yme4aGT7Yt76Iy3HWNtZMzEd8IIpnhbEymD6uI
wAP8Yfv9PbK0L8JmSAIMDppnbUIumDClKypOtDK4TXmoVqQD7HP0sdE1ZOosvO8VNCS8aIuWehu1
GdvQ9k5h5k29GtI/ksnq16ZvjXL56ECX99MQGa3ZDly1rP4mJv6ievwabC6YFN76bbFpYRM1wXxW
WXpISMhYpZ9QHq/MNW963zp4EoReDRcdLZxOw8N6YEwc303+n9d1OJQFhwpad+4VBh1sOJr8pXWb
qySTx7LlkcHYdj2aGxK6mZfOpr+f4bB6qb+3BwcAdbXlST3XTf3v/kphjrAd+1g/e4+8bgWkALQk
q5qzkdPBjf1NW6cvDuhze+KcxKzorE5antL1mmdTc0stDh82OgWpfGJedPI4FugXkFzO18rxV8Lj
Ft0+vZKzQyazxT90Ym58bJX1Z1TRNtOYnzj7wKW/xDLDymJvevJ9HVefHbqliAUWiKz+GxXiJUyd
9wX7Kb/kSn7iy55vqHJOnJe7gjwirH5nrvc+sHICfkGzh/LAXhC5fgAebmKPwcq2pDfiqwI//ORP
HroF56gCBSoXjwT/nuGQIwPwIm0XcCLhpewi1+9kBkGxfr0NC113RSJn7DrED1vikx9+L1hiGqwz
mhUC/8KLnw6Pok+eGzu8rRTMfFb8lA83Qziyqo4Pi8VpM7HFBeqCk+lkj9F2/f9wyM42B0nn6z1u
9i4gkDDxNrmg/UedEU5wjfDCIURB61BtPOsN3sFd0ISH9Uxbz6xch5CzUMbyCqcY4KdH70Ew7lq6
jTxcVqLMZxmbbYH8sOD5dHswlhwf69vKqr/X+iE30LzGqj0rxzs2eDfXa+15oCEzSIijWz85QYuh
JbMPDrPSm17grG54qakG8Y2batSfo3xhsrIfev86dPM+WCBQN1nPnMQR2yGNefvNOjk2pn/N+DBh
Me9kybdlWU8hmeyLVx5E5F5LcNsSWL4b3DF02lbUFil0bRmim0UL3IPrsLLy4BAyvNYdZZluGIcC
BnUP41xdqk5u1gdutmbskgkzvyxRNCSzHzCxj+6E9g6rIqHKu2s4xri18JHzVp6G+TQO9Rld55vl
fsfUzV3r8ELF6lQzyMF+6A/zeYUb1CP+4aZgccpp7XHTtFNJxjvSLH42FTKHMELTsYi+JIEKNwNf
LHkzV1ZIrHquPgVrlAx77YvL+nYxab/KBfBPsTYw6NzRF1aW/zjPAn1TehKz+Khb9VjgT13oJtKh
PC8BNQrGg4uNdD5rEa+vP1rF6oPl6dFJkpJxVPZZ2NFhfatMmA/crLs19XqSNzuZ/LGK7OrykK90
b6aw29W/tH629b4ne+8QZs9sjPY+N2cl+5f1CrO7uXpiuafeP3SV9SczZOKWMPe7sH5KVPS0mpDX
W5eV1E1HroITkfMX6P16mtac8LCu7wIgHOsnS5Yw3TQFC63GORUEeIh8+oPciMfF8FJjFjMC4CpB
pTocSZX9hintnhThfd5hlEQTb0ONtCoI0t78bMyMA6m6NhriYpw7+xz7i91jWcCyx9qk3xXAgryO
XHIi11Yf3yQRnlJFSnA8YzDsOiRdQRGd6nB4BBK0HxXRHiH8Ty23DarGtaKNhX+0E3pyzFDO0mxX
P5JMcETa+nbJCF2ui/PM5bd8JsyUCyOTOAQWpBtjnCLjIEyTCH6cuQ1HBs/r95KYge6Qq77+cw5K
nXnALCyT6Fzq4bkLifqgjLIk4Mu4/tYUum0XPKZp+ryeDutLU3rRQ8tV04hImMI8dIO3NeNwjqg4
BtYozAARhIRnopwpoPJXYN0nIpihsy9b2Xv7yY1BBMKUIhRhmtxLuXJSkOQjJ9jP+OwlDR2SV46+
dpfyfeu4OPMtPGQrpN/9XV/BoCWOq6OReM1/tfbcVLfNAJeBE5fN2E0xwXBcy21MdDGv9aU0n4LX
U9un175E7sQtBbUQVuVKnsgPQfk/Z+ex47iSretXafT4Epc2SB6cvgNJKa9UelMTIisri957Pv39
os6ktk5JAmrQ2I3E3qRIRqxY5jct0vnRJkrjnQKcvyRjs4zv+LujECpuK0BRUZIfiuy9bTxIGjZ1
L4492Kwv02B6Lx1vORI33bS+UWnlyHRHxs0ikjLeiBtwrONfh+IGuPnOue1i0mTXmJfTuHID5bGK
o4OYQgyOcOaq7AjRPQzDoVQlxCVvMHYjR9gAz1ASM2w/2uIQtTWcfhv2spHjMw+l/QuK4TaR+R1W
hzL9Md1mJz+yJECG8bBCcW3u08uVgTJJy/sq7N+8yb0B+b/lyMHLUv/oUERone4294yNPJebJHkF
bCBVJJi6PMq8BBWRnxU91LYn0Rxr1CKzZ5W831ReEod3EqDgbploC3cvMpAVSMJ0DbMMrojslfzA
onH3MrIwet3SmvlSwcaBZVjKsxT6EfYpOGNT4QD53KdB99EJvV/ZyKq0SfKuSAUaVimz2o0sMZw0
Xw5xA2zZBnyIeLKRDUyDgdlQcNZs3iqG+IJAFFaRGKyg8Zb7yOgVDFeQF6JOd7xsW+TwaVXj0JAS
MJ5E6zv8YXYaGVRNJ3JaEQt8kkh0oJZ2a2yrVqLtgY4jx3cvg3+b49bKP2Vp2frTLgebiaLwr+0S
Yh6NBOtObmumzRtmpGCQdIiOlfnocbxXzYg5j3sjM/YRsSWNKCP3O12pOw1W8ax2OdWMFDKRVy/9
sll2MCrpXS7a2tl3zqGimpK8S7+ipY1fmyiB6MfxdwfVTtPOVxrqoZqNI8VwmwjrcZjEpmT/pipm
JFO6dDrjJhDWUhZ85jjMmTMwfYl3FVMph9qOEeSGwcVOgQRoZoCok4z+s790w/KoIHYgT7QGMeSW
B7bTW5kGRqzTCASgIGNMWqpWzF8XHMvzgpCvxeFPhqNLefDK1WJHKCPyVRtwknKNhvWLlTY3qUWJ
GdjonhsLeT2dOkJQJZUlbE/2KMj2fTx4B8Df7O9s7dodTTJzLaAjMtDb23gsuclTiYqUXAoMOl5l
uIjZ/bZ6n8tmm9csUXKX2U9XdUtF02BNY+UCeAzTmsY5FDi95GX9idUpSY21ChHFCdppx45Z1fRD
S4DitkfrhPBBTrDMguFWiilkpFyJkqxVywKjbtzIfw8z34UPP0AVoBHTo9wS3ERt9K2elqTiiC2w
ueBiH+NAQe08mguG2BlUW2k8i2QLDmS5wsIRnGXTM/m3lvR3KCtT4mULo4iYSwYLgZEcvTNsiqUw
jdS3CiQwxBzsZxnX0tBds5ZZCI6nfauz/i5trIMVgaDJDzLNlccog1bovchhyjdNdjihMQeJigbM
Lo9HnsI2WJPe+B16zNYJ4ESlvEsWh3xczvGN1Tu3tOoQ4NQxTJRfOvnqabwkGhG7esiz/kaZtL3q
3mtZuCIjZPlhYoQs5K8kpR4EvrefBim/Ut3K2Nk24mHSohuZ9SuExIIVWFT9S0UVgfHYGhfPVaC7
T5jH8Kt19iZHIS9ZxmWdwgNDDFnUiHp8l0Wmko6P8lJy08nMyCNlyeityXSKDDAOEU0rbZ2BRH1L
kbKsop5hrcdgI/G3KS2fykmPjF8hYdkLNf4ASL/lYAopehXb3AEYOcjyyNWx7RXpwpDisQCTp0n7
MqniI9qQplLPeStukq1leNWm6oB/D6HRrTYc0NuQsxYVfYa61crBayit1TcTirVLFHSRfwmYWc8s
2mkWAlZF5jI/mvRP4U4PEbgeu2LwkR8CXbkL0FsMrfIh5bBlOLSR34Hx6rfYs3DqCbaDHr3baHIk
QA4ZSK88skTJNGfViQNR6Gb00zfZc6B4DjR3p0beXgYEGYJV26L3WNxZXoTHCiGvlFmHNy3pJCTo
FcoGA8OIFcyZNVJRm8gf3wxM3xgZHZEfe5AFWJFQs/JdSBKWul7SmIqPppsBl3KoFYZZn46vjQ6+
nJbGkE7HIO2+4/y7anpAf4Gd7kw3Jw+ztpmh7ErOW7csF8EUvspsCgAMUj5N+qs6BmcrK3cB/WGW
h92qzdN77IUf+LvgfdGNdrtu3/ObWu4HFujBcMulQ0eENYFU4TpOUEmEboDwHuIMk/cZSWo5G7Su
SEpJuKs0jplHW+m9zXyktDR1H1juGugOg67goIb+oW2y7/Sj1qL8nzaFR5CUZDDZE6wn50tQURRq
QxadHEnUv/TB22oOA/aQFN+t67uiKLU58IBtXE13qd5pCxlvc6f91PzwANJla6B74Ln2o8jbbe2B
f0KOdRXRg6C3uDBS5ShbizIBTLp0zdQGaY6BtprnoSetl/4tpt6fjgcUAEgvQbV+KQNmOU3NWFId
jKPs1Gi1tZDpFKRaHFYMjsJ0PWk5OD6IxYZrQE4okTePdh69TEbh6c1I8Bhznel7/I0B0NZx2gdG
SzNHNe5LV+FUr38lbC1qxZXtv8hYqKvVq5vD86bz1FMEBujZyAQkMKxj6xU/ZBnec14yqrnTm/YW
1Tyc29jnaZLfYPyyAG+6rWNABI6SGYySmleZHhuJfmT2vid4HIY++pEpwRGFjT23W9Epemd4uRC0
EBAp+mFTfZl6/y2zAkx0VfPnGNX3Dvs4M/RmDZkU70MsaOHL7Bs1fc16eJ+WvS7j8WiVI6cJLt6u
xTr0kl8vDbDfTiusjYvvqRruLNu+ryOxU+LuGXDngYnsR4/07q+au4eAhqkZx4VMBn4d1OiCYk9/
pzbFDkGmcYlj1DPKhC8C/OG81acHuoyLWDGg0sU7rcJik868Tg3dAFWU7Q/DCHD0TNYdBa2Ugo1J
udsGkXhFNqE4qYKo/9Qa/OdkP4/4j2xC7NLLKyyQ6KO6c32YOjbwmplhWTB5vYewgB/bkP9EJaBZ
BTHc1Fpqmn9TF0BgHP4bIL13dT0+YYjGqiFRtYc8uldc+DwoaByqVsqfWOZnqJjruvXgYbrKDAri
Ps+yvTdEb32HAlLDTMF0uGwe4BVl7EjxN1CGfgUTAe1ebkJRhs+yokp6/cFntaQl/hbMqe+atn9C
HFhAFqhvZU8JOhY9AkpTWRsBjWWuoj4gL8duSSf66xwBlkDxz+FcLtrsiwLiu1JhuZRn37oxWqO0
hwpvyfDSRaAPavuuF8a+Ipi1em3PCmikiHIWK7/pvhRRP4dus/eEcWvRCuoddzlS09mJcQ8zbwWe
9EaunNxG9Nms7YOhjvZNn2s/chEDS6kWjZvqOKdOR4M2Yh/4TObKpaxtUHZ/D60OO3EKV9OMP7Kh
Xdi0OvvOpSY0t4FRAKZMEUXR0MkmGzFBL2rSxFzTYVCiMoLmFXbnY/g6CF3Dlzt7LSOgRwAQvoMF
29U1n9eJI/yGuvTNSZQdHJ2X3sc5TCgoPVl1v5LGDCgaGQ8emCOtCp8HsIEzv6dLgisJrJ62ieZl
ALcyzWuPWtHFaliLviY3eU2y/j21hOxpIFJbM11GTDmkOjK/HBMTQGXAiCfMf2QWOHkQDc8CjxVv
6OA4ge+YhUAGYMxBs8jqfT0ybAMvh5Rjmb+PogZ6nb7kogKY1DPEzFQd6GmJr9sUJNhsOkznZYy3
hfssrCpal+EE+Rq0ESMPocrK2XK/7AKmSeBA1KnHD4OaCrCzxXRDvbG7aamP5oOt1W+yHyaTYhNQ
Lhl9tzeRjFWybgF8bjvieGa78WrgMGPkTLOIcli2mIcyI7SxLGwsqjVzg0I2utENV7UB2yQ6AmuZ
/4r278q31HERWulb1SYvosNtF7cDaPUAV0SF0grxE7OLFf97iwJ3VVUIYcYciQozBR/xMAeKDJQa
ZukxWEaGwU6NSDgNIuowfjuOnulTrhmr0Xae3I7OswtnVkvRabH1ewOdczCeazx36FymvPaauiUL
oMklKAvamNYlUwPHqt2CEfEWelYCoIsbSoZghTU6vkM45jDhT58Az6w0jgqaCdw3WDgM39qMNCqP
9qNd3On49zQYEsSdhboSbOmJBjs1TG4w2vM4i/VkL4/7sO+PWJvYMxDtm47/wDWM7EbJwafTLk6h
oi3luep7aCJFjdsvZZolO2JwMzbgF/a+oqyGnI7i4KZIxQab3unYFfFaTYa1QWot78jqwyrLiu9q
0ulcGaEGutuWHofnZ5+JIQ6+OaxNq3sBQPYxpCjzuymAY1KQ1vUPPsxoyY8NZv4E9ztVqbGFTYSX
QydkwXAWX6c4oXk90Dmp69RBl5nXFtNWSXxn9bziRHM3Rl2wyEWxkv+hlurvEfJbm0x1ti5KFnTi
o6NPxu05pK2OQNWA5lQkKG1oZeOtWM67QtIWiUao5ZRzp9aqPcrIL23ltqsM4TPY48EOe4tkhkfS
W6h5KQcgk9kaTiC9BATIy2VUtxlgsKjYa2PlrwFllg8UBtEqDQOytDY4tEaxrdXwJ3FJyA5y/eCE
4qbutG4dJKm91cz6pUE8GjUSZWsnGLvpdnib+eGX1onHSVWQkYArLpUZsc95z7wiQQGx3HeKjpx8
bePeyE4+0H1cBnZ5q9TBvZQcqZzkHd+AdVj2DwkSHJgMHkvT+8h1KmJMrkBQe+pL7BhPY4KRYDvY
lGEariJyH0Z6jvjMtMZuE1COjQoRYgDzQUUxlXzmCXt2TBUob9Vmuu8t945Ego6waf6YSqkc0GYP
Vdh+1UG/aifEjUPLMRaJO/V3cpZc+fSzLboILZ8EEYCqEx98z/ekRbw2RiiMghfPd+WDwnjpiBqX
RVL/pTl6d+UU7KOwvCcobbSivmuZdMn+rc08KFCTbIUFwa2iT4wE9QSj8ujImYow7YBqbUMHUdPv
x6b5hPmA8InxpZbBvo6QZTRCgymvkSxA6YG4cQg1waSvsVDn+GB0g1PHI203xBnxVYqhLg8Ospg0
KNYKdtZjPW6hg8xlSSZXSteNS8+vSF9wwNUSGPAjhcIYqI+FgmyBRbUnxyLge7IZBkj3KaNx2BrP
ow/hm8M+6pklpnFSrmsphN9m4PP03l+mXXCI9fgmrdr3LEs++WWPlSANwdPkVrdUpIObRd2UP6MI
ZyU6B9oQb9DPPsadgYNVQZ4Ra0D1xsw2VqUCxlnJN+o4PKALAP6fR7XwAfbKrcU/B+l+VOkraDeU
ot16mGizsYnNHvm3YFSQK433dhaQnjSfRc84tw4DTWJnABGgGMcwL2ucOy9TD5XRPKctYwng/2+K
RS48MCbXOLNhZ6y6DGak2awzF1jV2MKPABhmHDWhBQjT+xuHpKXXkWCrHReL1XYTyRxD/rSg9umf
Sb8FNN/WHg5K89KPZYPPfcAochnkiHzYVBdphBlYnCIU00fEPRgdN1lg3hNbGUXa0t4LwgH6SHWI
a0KtUsRm9gewSHg67veYVtAYCG82ZHI19Ai/im7AnsNMio3gmfW56qTlxgO09QI8AuP6PtjqZgz/
W30Lx+iHEps0NWLtq4sSoGeKhU9KOeqzsKDDrKScZnKHx3pwZ+jGWi9oU2jOQCdOjTHDQEY2oFGu
GQ9FJD6aofzOAPYt7OiCg7s8hr4tZtCBrX2nZXQYZWcJw0I8dMqXvIKJojktwcAET9AgVibK5tuk
G8EMaNBWwSIx04N7nH0faFJ4EGVCC1EXpaQIj77kAYp5Xco4JKGLVhTpqhmTpVVbHTPV/lmgmjKP
raicewJ9Yc2GCg4a6EdmOm81mbTXpgcGnO/A5qDui/KWFPi+QjORboLSSI0jwGEyh52q8ZuviUn2
qe87Ks2gI9m0RN8vura9bfT2qOcdCnOwWGG5PfGWN3pYPg+JTUenw/TMVekW02BMVO3VrHXSYsYZ
ro2mKBhDm3Qoe43s6pFKfSVg1Hb0ur3QYy6gJC+VHj4ESrRpQ/dhZKo1BspNrVD/VYpJbEcTlake
qjMFrLLItDYmnsw+ESIr1cekAWvmdfZ90loHJHPvMrfaKkqwYZh6mLBtktCPW5SfX2BCISDk5QcP
mU68yMRc/+W6Ft7oLZ0owHdvUW2twXHfZpmN9lj+MRH/W6G+95ZD50/dc5B+WaJ9CpkqzEIIC50u
RuYV4tZLwtUQMWa2SxQ9GJdFCQJkef1cVebPX2vNScqbRs9tZMbVu8Ewtm7HaAEUbDcXXY1JYuRB
JMy+RW20TRNln9saMIQJnkibpHQggvwG3fZsRml7TLEdAfk8PGm4sM/U3v9RDljFGk0yh8LGI6vK
i4izaJGMxkeINfTBoVGIlsTaRwpgyHLwIhDcV5XddssOunjug5gVuo5dY5bt6tz5mWU07tK4U+n6
qjDA0NvMQbC4Uf/UF8awajXjJU2SH4WORHRj2RkL22H6BdwcXpngrdtgjQcHi4CufWMUsI9tfTOO
0R1JT3AHrLeFbdy+a97woxmKpVareElnG8LqVumRcQKugkBbMXBAZTX+T70NYhOD0+GlRXFjFqSa
+b2wh+SYBT5k7H5iZzsKSooOKIA7bAecbWAhmzhJ4XgRJ7QgnT7GDimpMP2aSmuJ20P10Rej8TNC
i2ZXhWXylKBUsS/hh8ULE8k7kMkeYbrWWj6pFTP1wN4mmp4yvOtumtbH3ATlos8qlO6URWiN706c
F0BhwN9YGHqgnO/jp+NYwMBsz3sk7vfSWUI5EhD7d6x6GGCzm99Mw8y3Yzn5T4qNHIFeKkj2Y12F
w5YRMQotkbsGqevmL01eNTOt7ZS3sRbWCkdCf2XxS2aBKzZ8jNvaTdFAFWBNEM6Ft4iGBLNsMjxz
Gj8Dt2eer6Hp+kondWW54Te19L4GZ0ACipIMYvZNAIdT09qdT5SGLvmSM1yI+vqIgmlJNI9GTs8K
XY2Q8WO/buD2op6wFGV8zExVXfui/oAa/xnRIofgeoez8Au9v2+OMtyTJqw7TflQXP2pTaHnFbVj
7fSpSR9SCH63/Lrwsau7B0zBkHtMsEJIECBzBTz4Quue2SDpuiJjgD5AakrDCKs9T8cXww2RzKQT
65Kfz1QT7VhUK+9dA256XhjGiv/DIC92PxpsjxdJ376CPAMQJaZbx6zeI1ZK08WvI90y+HQvegd3
WE9XpZOtEkt8cxxiopBSV7TjEUYC45kwaGBi3U2guDkQ8PwVOtYDTJsda9zbEZWmIdSboYhuBx39
raKHjxR1zrGxsFrGhSgOKGdLKxXbTFepsEWGQo3I9n5Ylbiz2rJ/Z5RowNKa9ZG2DnFkBt7zQ2td
TnT7rk9KjBDMg+r50PbApaCwos1ErT6wTiDpx9aNPVH0oUxFBzSi7rINexUykfCiaVvV4jEssn2n
lgsHabDAIRypVfeIdOOKqLRJrOIpFdm3cWge3EB/b+BVoYOibZ26PtCrvMcufOPxrnoHgZQuTYY7
Cy8psujMnA30zNdOry0sJl70TKwVQibMKqtA2pMqh8bN3zJQGw0EAg+34akEPlVY/By4943iYM3G
v44+/9xGGNRIjL2dey/I5q6LMCSmJOMxicWz7QfHlpc0Q+BjQt0GQzMI4sCTlSe1tZ5EgJAqZc6z
1anOUiglBtn8B4X7lJctIjRFyZR8XDqNwWCIFkecHCDrHCGGr7Tc2TPQpPvvqD8joawHkGGAJFnC
IO9o/pIT04YsWmvnJp4LWSK4gXp4dJT8K1PMaR9ZWbuIG9ohTrNBuGBl2R3icLC8mYWUcPq86s1W
zDdz7D/dhmG7liHEXUkd+YYWvaMuIlRMIWpLB7f8Sc2CtT5Oa5SF7jWA4HPsle6mBpUURk7ZDAQ0
2aFTFuhHWtAW0/B+NEEuBn5N73U8KCWcn0ipfiQCOGOfrhMBKZHOGwgn1Xs3q35Fz/aNUHoMlA7g
mseLU/RHBeHtEbe8HNdFBOp3o8kIXk6ZTS1SKQajDeuG6UjjMRYCeZj16HsYtFKRe0yYdwAlE3Sh
Mp0JI4bbkf8cDkx6kYbcIy1+aJ0J8nYDvbbOGcOE1TdUoaZ5Njjvui4eC6wyZ5AH7qRcUDGqcHvT
m96BRWAXNHlHgZ2Iu6JT8Bym6IoB6MaKQGGe5fBiwxjl1Nz5BrMaj42ifkeAZBfH3VMWhiBLg51T
6t+doX7LVPuJJfzapYyxTM8GOasQGUb7+D8vVOcTZFMmtVCeqrG315D/7IWtoSM7mNU3r86AAkS9
CmCvYKAC9ZLAqLyOlaHgQYB8j+Mh7vnvf/3f//ffn8N/+V/5XZ6MSCv/K2vTuzzMmvo//zb//S/s
3eRfNz/+829Fh85HLYAOAn///HiAE8q/pP0f7ELpwVlkD9kEQwUW1+TOqbH158uXt85cXvvn5Su1
G0UXl+Z2SJnz5V2d7SJ6VzeWqQbfL9/i3BOo/7xFWJvIrCRYULpQYtZBbmRrA3r6zeWra/Iyf3hB
qvvPyxuKH0ciifTtkCTbkKNU9nNQFzpaVXoYdPwphdV/8wcHHSzVneaXb3vmoVTnn3ellS/oTpT6
toYDj0cfeSoMytnfXdz+58Unl+ZqPxY6s7fovRDNA6rhu7+7tPjnpf3SoHNmx+OWifwRGWE0cIv6
8fK15c/705eQa+y3pcpSCiBi+ePWLnT0jcsKeJPtvWWa/jo1VJ1Rf3f5RmcWrSo/ym83MprSprRu
+20bUPY2qDa7o/4Mqy6+8gHO3cD45w1smJelXivD1vbHcNVYRjjvjMnYjG7TLv7uGU72ddhpCAOY
ZbfNGgzq7cbKl+EYlKuq5kS4fItza/RkbzuGF9eNVnfYM4F6G9wB16wJG4fLVz/3jk62dWSWWuxT
i7MDph8BOuOUNgw5uyL//Jsb6O7JxlbKfIQHWbGxS+QRp3YbCnQA82R/+fJ/fju6e7KD0TFt9aFg
AZkJtVXtKRslwcfs8sXldvrfW0F3T3awQCct0nVH2+ap953dcBPQWKMtubahSl25x5+3G2J+/1yk
ipbiAxBXKPzD1cVKVQIA6ptBCHgDHqgHaJiXH+bcm5Ir4Lft5iue6kVVrG/9uj2mvXmIqvxKOJIv
+0/vSd7yt0tXWq4GamQX22xU0a/IhxbGeZ5nzwnabsuKkgY/o0ZUaNuJ7i8//MnmNm2LEV9eFVuh
xT+TDD1GvDL/KgTq7smuduMmF6YRjkCaUU+pskXVQEBL4psS60HrSvj7dfb/6a2dbOwhbh06chif
W9Gwc9IGfGKNSUS/z8pkXuoROMVuRRa0TRSw6B6TtTQmJbq8Gv687yEz//OTGQbCVjqUQ2m48YXd
k7GYxgRPCbLCK3FLbvA/PJ5zsvE7lYlv1ubaNgmcg6FNm8Ls94btMYjM6esHa5kxQuXeXH6gM/vI
OQkETGbpK4aWHBlgzTGilk0LtFJKOD4pFnLBlaVxJlHRnZOYECvkjq5ht1vPWBpqeQBjLMFBRq5t
jP5QAIWg1Z0BA7z8WGe+k3MSHjjop5KEhwNGb+iGY5pbI6luN7d/d/mToKD3iM9EABV2aY80I51N
Jq13BhTUy5c/E3Ock8AQIRTk4KzZ7izhxbtCeO+t2g/3ly9+7tWcRADAVhgeq2GHzemwN0Ex9ql/
i/30+vLlzy2o0yCgumkSW2O70xp8b4PEdFbZGMPoSyt1bTtK+jCo9nBlO57bLCexgD4UwiZ60O1C
XBVvyatBBRWtiepzFK99jBFvUqfFjpYO8QzdpfHKbc8EbuckCkAnL3S1GbitmIxll3avkWF+wFFK
ZnGlgG1HQW2GzdnX5Vd65ilt+fffzok8Mrs+aPhiQV0o9zQVAB2bqJWV45Pab4ZSf4l0zBVNBHba
K0945gi3T8LCoJq03Fy6Yqln93tl6mBBGmH7vUeUYavYQfx2+dHOLEb7JCy4zVAPipYPu2IccFDE
CWorUl1bOgi7XlmQ525xEgqY/TLgGLx+F02ptQV4EixqI3S3tglM9++eQt76tw/kVipiqkLpdzRe
3K0bjDD2LGBXWg2y9fItzoQE+yQkpHKB14j37EIIQQf67vQ/0Pi8cvVzn/skJhilxczE5B2pbZcv
aruSlIS22rk5KoQ5BglXwvKZ4GCfBAebdYxyk9Xzuf1mmQjUTuIw/UpckT5aSA/NVYj+V5bwuV1z
Ehs01yxMBKyMnYCFiFA1EhU3CIWB3f+MXWVu45YbX3l9Z+KBfRIP6t4OzbBOx52i2qtKNV8mP1fn
ycSdGBgrrY7UcRRdWc/ambuJk3CQ+Zk6lBBYdl1a/TAn9THTgMt4XQrhMDyi/VHCHYrXISOyJBne
7Wh65uz9mcHvpAVGVy5mjmxO9qK1fMCA14rrcz9L/v33TeAGqgWcoN/RNPoR2/bSM8fbYixf1AIf
XiQjJDAquPJxz2wHcRI3EqVDrCQztR222Vj1IW0yN0Vori5vNu1MzBByn/z2LBg7BZURcnnPwN/q
EzmOmWE+pD6QT7SfneBQ2UvJLZA0DmlXPlpLcL6F1b9c/gHn3uVJQInc3ixNJA13jpvfWSrEnKYV
N5OqHz1H/2hRLUT/Jjxcvpkmd8QfUk5xEluGOimgUCc9YuJKeqsNdrfHjQbVT41hY+Hq4rlAYEia
N0RzlD/opE4a/kuKEO728k84975P4k89qlB8MtHt0HNDpg34LLPxfKOVyZUveibwiJPAk2lMAsuY
G2g9nk5gpJm9GC+63z/oPb6sjbiSXJ37cCdBB2gs+n0VmRsjRnMhiuon1wdaqCpYuCZGjir6NB0a
rYQFdvnVnQlz4iT2qIDFUq1n27mRqd8oVfxZhtkrFONFVHcfRjp8RHqozHAGerh8wzOPaJ2EHwfL
JwFbtuckahYTpqqzDEz72PfPDF32ZVBtLc/6eflecr/9YWVaJzGlpQWS5OoksX4V+tA20gOpA9YH
5LBVrC/f40wosU5CSeC5rqIOVr2DTlvNIn1gJDBeufa5QGKdBBK31CdA/La207PbFFAbRRyiV6+S
aZlUzdxP9Rvih6TBSw5FycDVYXCA/MostpvF5Qc8s7msk2BSiqC30AAcdmDkkbA2V1PW7cgikisr
8NyCOAkfBm1OA9Q1KzBIVq25nHJ7xz+YtsyQZAGVPlyJiue+1EmUaFLmLmjBAWc0x/xWx0dlHTOL
v/Ktzq21kxBR5FYCgLInqadjhWnIUVVCZrLWdmiH4+Uvce4WJ9FBKu3CjKNtkSSgHWzEUw/4MtuH
BrHGxTA0zpX7nHtRJzEBVQddAfHQ78C2ZBtXScEPl726vPwUZ65ungSAsTEwGK1Msl2re1Ai5cPG
4vnypc8sJVP+/bdzV22qBHc+RE4rO3OOmlb0gHB0b1EN+XNiJQH2zJCScYMerhTy57pJ5snur4Z+
KJMob3ce0nroPUTOKilxbshHgIEGQu7zqUIWysl1UALMizk3wvcAY0/kK/rw2+XHPrMuTPn33x7b
HlvVRj+uR9CmGB+LSOqUmYifIdRf+YNA0zxIXy7f6kwwME+CQUWrx62aHjEf4IcPWL7DKYtDjAhs
w9OuBIRz9zgJCMxri9aDvbrDbAGWkwi+91W2qh3j+e+e4SQOkGVK5dyy22GSCv7cEuCAFVeRx215
pVA5txBPgkHfGppdd3FPAriMhwgTgnY8BjEOSXhtgeqzngfHvtIGPve6TqICgpwBRykM8MjAmDrC
BuIGydg3UATXcoRzT3MSD3I2TdM0bbeDanpb2OjjqfkuNcKXRjFuo9DduFhFXHlzZzIt4yQ6EKGR
FYjIRxojQewTAEKtdybe3OhAmPE66Ktr59qZzMc4DRaOmjaJjXmtjQtfDnUevq5vuUD9nWbcVS0S
jFkQKfPRC9Ab7q4OKM/sVuMkZCBw6ShOVXCGauE8KqrvKBs/grv8VqE0eGULneuXGichYeoMYqEt
PcDwyAA9m0QAtkP4OkGlKSsR6vD7AUHvW1vpKoh2OKVVvXGtdj73EU+iBNAolMYdQ91ieLushuqI
vMQar41VDqDQgUd0eSOfu81JoECvzIXWoqtbUYpNAUGLEeO2RTtDVbVHx0mu3ObcQjmJFwleTX2s
1snOgTI2FwM4dpQ+d1nV79kYcO7tez1JvrfTeGXIcu65TqJHY6IAHHoR0ELkDx+ARBW3pd/CRelT
fI4Ar2zUoTCvbLgz4cM4CR88Uxjl0DN2yPk5sypz3p2uXgO/2lz+SOeW+0nwYNyRut6gRLu+oO+I
/4uldnOkv1dFuLp8hzPfR5d//+34GxQdFqzmogbURkA3tXtfR8DGhggO0dNWjjkgKfjhl292JnvR
T6LGVOadHtnptLWhMJbguhwV6ePL1z7z3XX5998epHRStaIPmO0czSNfUXdpA+R+1J3bKrCe1CS9
sqDPfHL9JDjgKhAIXTIaJHvds+NvcGdzy/l5+SnOfY6TzW85IkUOtZ22ndUZs2Js9zRNgQphKDNX
8BGNopIeUtfiujCqj5fvqcm9+IdKTz8JBXhZFIMCOXmXykov0ZsNiqZLjLJmSW3PdVge+Cpv+wET
XIx3ytGC0uHC5vS04loqKBf0n37CSZigs43GtVFiqFR6+6E3PtLKeVfSFikKu3rW0flBT3uuFy5y
B8O1Wfm55XgSKpBwHz1LkKorrQPnATshRG2uITnOrceT0NCRg6VxX7Y729Q4i4d4rXnZa5qj4qAi
U7vCFvnh8vc7tyJPgkTa5kmqdm2/A13WLSlsUNqrtQSFSMQ0/uoW2kmUaFEW7jvfp04naYH3+7OI
x3Wqua+XL3/mQ/zqtv62d1OrjZU+c9udORTaLhcolShe3q8vX/3Ml9BOIoMsv4XXRB1+XPn3NB1Q
GxEa1Uy0Fp72wzfiz8v3OfcUJ5HBzMIUirbR7GxHwiI6BCH80bryBc4VS7+6HL+9owgoImMhMLFF
FC0Uv3ouTPjlYCVLM8Lc1/tpWsyoUWizE4j49R6plSu3lr//D3tTOwkPQiD1GedTtQMpM4qZkkfV
LsY/cGU4AbMKYYr3yy/w3Icy/hnClVzJ2snx+50WxlADGb73K/S8jfnk9vlCcfPptXTKa/PLc5/r
ZPebFv6EaarWuw6jM4Qg0ZjUvTG78tLOPcvJ9q+6Ti+HiWMC4YTRhadjG0eBHieGI9+w3ln+3Rs7
2fqxpCQVuAfh9mLCuNZGa2YlWG/UiY4SnTlKjuLfVUr/C+04wojVcAjZjbXmHRM8atd6Y6LGjC3S
lSP8XOJ9im30MqFasRkQZhJ7bbujJHkUy6ZskbtLoHApqFbU9idGbs7c0fQrjY8z8VM9iQ823PtC
mFqz06NmXRlYjVX5cbSD+8vf6Mz2UU/CQgmoso5FNuw8MPBIBkTKAudOB6HSIl9kNSKZl+9zZj2r
J6mDVocpQ4Ny3DWBZlKv+D1kb/T7L1/93Es6CQLoesMTDWhkpqKPdqRAFVjavAXE3v9lMq2ebP/G
RN62B6W7w+TnFi3KbYEAnOuJh8tPcO476P+MLpE7pFVfadCzDToXbZw/iy7B3kM44OWtK9XHudd0
su1jJ2pKy6jbLbUpPmedthati6pcfGWtnnuIkw2v+LUTd371/zm7jia5cWb5ixgBArTXdtPjOFaj
kS6MkVmSIAGCDjS//mXvu8ziGzQj+qRdhYJomCoUqrIymxtHndqxSrRDoPPA26le3dEmCi/yXujR
+e9aFSlbqF8O6gY1RYgJZiix+bHYOgEIdYbwhyzTtTDp31v4f28X10RDys7THPVuUJD2DTJ/HxE4
vgZkgYHZv47yJ9r1D2l+X8/LrimguBJeC5fv4Le3XaaOHfOuPTSYnz8hX2+ea2InB2iSikEDn8eX
5r6Mqmudus/qJG18/vvWuRquoHXQFyDQgnSTC1BUpIcTCosLcDiOu1oue3DHg8UL5FPlQYUc8f6y
BZQKPONQJy9AWkh3KNXtzv+Wr72FGxveIgIvfAmUjID+Jnlm0GVpvfrj/Ke/fsOg1v/fwwOZej/V
AYQpUC8AG2QBqoQsgywkCMyh9Ab+s3r86TCagb0jileW1rZ1hu+I3BDMf+EJpTd6f0rwy3o9eMaE
FPGKRfybYf/qnBruI6KEsJkjxgrB8k6gHCyHud9CE7SNHuIZRZ7t4uEtcUAfalbGmwaKGnhELRVU
M64hjQXRe6lL1mxqlf2lUJcCL23zTwCuI3T+xVnly/RQRilD5rsYYv7aL8CCX8/jMnXffA/iwwtQ
zpkYoeQGbgFwE+AthFFmqeMMehELn66geeA1V2Cp9EHYNrFf0HUrgsdaKTBHTKpWVxARLdA3PULX
W4PMldCwPLHg5g60cfPp1LxYZeCTLjeeA7rB70gMFAW4AccSdCv7pQStdLZdyCD7n5OkHCx4yzJ6
KYjwc+j68ZseaeEP0QC4eT8PEmRF54+TpUTuxoZPVTO02cBGKx6jge2rRf1QJf1VlxCLzr0IVI+d
/6JjlA2gUXYltYSK8lp22AL3cE3IKa/aMGyR805qoCeWnOwhMb0t3GcZPOd02YJbnYNCFeoJtxMD
P9rwunBv2+ffVV0eBVQDeAONUG+lUvF1SOma6NRiAWe7E0xVclKlgerEXBFagKMziNwJbLdU9wdI
/ywz1oj1UN09v/xf569dE6Q6+mEXOOBRSsD3WG7bqAAvM+MRhHCgZBL3IN4c2xxGPbB4bcO/Tga4
Jl41X9DeJcCMnPThVRV+KPUcR+js69AlDKCaW+Q7DtZkVAYuCm1dE7CK7FefKYGyZiv8N2jTACgA
UgZEtytBgW0JDV8LTayq0WgKOiUi39Bu52w1pRy0QhVUGeSiMVQzovdzjC968bomhhXqURPt+CQS
UJ9Ab0wWuGkaYLFb/y4o2n1Fs8fzh8MSsbuR4Xd1HS1BWwwiIYR+q2NXbrqcgMQDjAtQ3nuM0uEo
FqAWO7lfAvnr/KgWZx8ZrtiHwivkX5VIFG3fctL+k80iGf21bITNzgx/Ay5Tr/XaQiRQB3pyF/XS
1NDHE9NRNcWLiKun87Ow3MAmkJVkM5i/Jg+gn6j9K3g6PIySr+GKLB83YaszGGSqGaRXCfXqW7ZA
SGLpgL87/8stC2QCVMGKJHMHnNaJrJS+77VQ33ICRpzN3Kv+IypCZA7RYEReLxvu9DM+ZT5IqnHZ
oa8l8SG7u2mZe42a3e1Qgtqd1fdD2K54OkvcEhrRmdJ9gFl1dYJL/aH3uo9QemDwg1+nXrUD89kt
EcGBZdlKnGQ5xqHhFohWLQJqWScFdHP2A3VbPBRA0tcO5LJOJtdErnosYr3P8xqd+uQxz6qHAJJZ
G2jjrCyZxbOFhvkDG+0CHQ98DWesHsCgVwW/B6goO/uQDKAooSqqxY7kGYPOqDeHa1Vu27iGB0Cn
S9tXoDhMoK33PAAjIlkGOQL5G4KhL3XcH8AheuFhN7xBrApUFoNaJdxxIGI3VTuAAw/ST39Dm/Vu
7p39ZafceNlFIFZAmCdVopR/ByrqB+gsg0wZYQXyuy/QZVy57CxLZyJYNZQroYNdQjFXjvWmiPUz
alff6FC/5DG70mC3VH2wktb/+rUKGcL/Wm5XQCJnQqM3pCnALYXeh4/WUddVCiocSfVKWGQxIxOO
OkCEWg/BoBIIh+xBQPAj8EBq6jorl7ft84ZXKHrNPcBNVDJX6buTN9/CtH5SlK0cL4ujDgwnwDQs
tG5xvAaVP3NnudUdJEUuOlImtpSpciyFEji6Qi9QrGMKXKrM+TaqXO8aEHZsYlUOK9eZbZ0MV9CV
NAx9cIon0Dd7g8btR8YECA29lWNr+7xh8b5eRAGZPRwlOc3IDNRgczmgCy2APETJu7XqnuVqCwxr
d2cHwus6U0klIzSxuG+FcI6AAjwjt7pXcf73/M7YjNAw9tyf+tbJsjYhw+Bex8IJjuDlEjs6iHIn
UQp5adqF/e6hA7lyiVrOmYkcZQycnpBXaxPPj/dDUN5WtfxzfjK2TxtWHoQgxGFx2SVsTkGAnXVg
xeT1ZfZhIkTLKQDsYYjBdSc1Q98IgFJOCDG98z/dst0mRDSrsdld4DZJPD2W413eeWB7rw9pASIQ
T66YoSWuMDGgIKZmkA2jTUKq7K4GKcqW9NFPCJp+w3Mfuo3QjYVLgTbu2/lJWQ6Xf9qnT/FS1ZbF
NDr1aVLV4UTgAVxr8TISPDYqdCC4rryOnPH9/GC2zTfMPgBFIORElyaZyXJf6PjOGbof5z9t2xzD
5AEL8QhdSJPQAAkW4BCj4h5660pDNIh14x7KmR2opMAruXKQLT7GN4wfQsJCpzptEmRS6A4a1CDu
4HzczSldS2bYzoJh+NA+TGdSZk2STflPsG4mIvTvBXTtGghF5WH9N9aQl44gSXN+DS1TMvGi4J9L
U7/DWfDnPLrrumW8cVP0UDAG1pXzQ/xbB/wiM2YCR4XPdQVMIK6wFloVLgOdLtBKGWjAaKuPvaru
F4D5wF0E0YFhtxTLCzTNn1nuQpqErPkJ20SNR4IIY4ePYd8kpSCJrOuXOPBAwThen5+k5SyaKFH0
4M0L+FubxB0CdDoTsNmFROKhy8krzOzOU9FKOGMxKBMkSgJ/yBs5NUnA/W5DM/8ayg3fz8/Ctkin
MT95hjGCpkc/wN1pXt+QiT6DpBYZFmflp1sOt2f4gqppOIgsKU/AooZKHW3+ZLL4VRUnoQj/+7gE
EH8hP+eqWnF0tsygZ3gIvgRgvsVlk6jYhV6bT9ykgxDcnzAN9F4NoNmPw6zdtilUdbcBAwlXTxvc
7TMIxc6vqG3KhssAjNwDt0zPk7gh/KDL4jWaIWPnxB9gbP2eOWC5ljTdSBaudcHbTqLpQSiSHs4w
c8jc1GARFPvWiQ59Ck4yQKQDaPIGK67DgjhwTTSpZJD7DALGkwyyXx7Ussd5PFDPuZaQghK1d+Pn
5BVynEcxL7eqCt4RWqzcy5YrzISX+kOhAQfBSQKbJhSpivx7ydznemqKXdVBmRc4oGKIVmz7FMl/
4b9MTCmUPEDC3TZlwhw/+nBLmVa7qPDZA6g/oh8pNAT4hSOdfsEn+yM99FyUpGVSdkH2FqXNDMUS
6fP00KGDz93RDqwNl27fyQl8Goyyrp3KgldJzPrryssSxM2704msGwcKzUUP1Zh55+dVUlbkLiqd
h2mJ0pWZWrwYMzwNhOkDwhkGF2ndgus7aIiPAknL1oIqC2jNZYazKfJxBAK5KBNozG89fxrBJ5Tu
m04nS5z+9P1mPzgVaMOd3byEdwrMreDy/EfQ6tt5y7f4Umb4nmzCA2RB624ydf1LDc7ZufSTomIX
tZG4JrJ0BLw+w/HjyULbAepwkIsKVB+ufN125A0nAsJk5B5FXSY8yI7L0N7UQQEBPH7PQWt20fqY
wFICAH/p+2WJeww1J0gm6G2K0ud1rDPv9fwQFi9hwkl9Jww5A7te4jrZ0fXKH8xLT8qp4DinDxPi
XQJthPNDWRbMRJfOYJhSHQlw2iB+UvrxdUSnW7/sj6SuVwzWYjImsBSCEksbETTCdDjXN3ERVg9Q
RO4O5ydg8+bUcAegtevR4ILFQk/NoeH8raNkG06QeVFUHLIgfl0GdgVlv2fetfu+m36l7ho/l21q
p7//5IogCATlR67KRI0dEBF+JveerovHC6dmuIJQMz1lQ1wkOus+/Kq5hpxDts2IvNbEBTNw/4w5
38etB93rQhzaanwVOd+fH93iB6jhB4CLnMHwC+ZNUBqkbDcppjmIVoUX7BvdjcHbZcMYgYabsmmI
fKdIatCRb4hsD0GUPfSEPF32fcMjDKO3TEWd4vuFf0Pi+G89OUcfBeLzn7ecABNASgcNaIUqeILi
3neHps8trVauGssGmOBRvNhQ7AIRbTIAqwJVU7YgjZJCQVR3axwDtiFOsdin80sV6vPQXeHJOJeH
CbyhKD56EAhqj+dXJ8Z3vohA3JPX+fT9GDxaIJhPeQK0P15IzfIAfCWIdRdxlGC8qstgA/rK7SDQ
0nV+RNv1acJJ8xmZ+ajG9cnr8XoRqAosUIEZagWwArvPwcMOSU29mTV/FiyuNxzchpKfZO3X0DAW
723CSjUXoxPnfoHMwUmHQ5B/Cp0u6O5foKEjy/rUXtP+XKoZCu3nJ20Jnf9di0/LHDExBp1f8iTK
T5j9/NHpxJ2i1RUfwIk/roUmttNieAQ5kJJwkIsnaV8voI4voFFR/lPItb5Jmy0ZrgAs7egCQn03
mTtxLeLYBQChDVfWyLYrhh/IWs0VU3BnKZt3NONXiHF6TGLYpWPzIy8ZNLkvTLaakNI2AB2a5GOV
tDEit1DtXNbeSbTTQD8p3odNfZmHMGGlIOwdG4FW00SHPWTe/fkDbKPQW2LD+/mDZdlxE0HqzyOo
1Jmukrn1ssdlKIsntWQlFHy6y0i1XBNFCrLq2gkg1pT0Kv6rwWxSePFNRVaxaZYAx0SPsp76OLPA
XDRuAQqnAOzizkMhgR/yod1y2TIZYUDtzUXrceyDW9XQApvaYdsBHgnnQkOoO1w2iBEMNDqijoua
dMLGfJfH0K4CRx0cdgD+4stGoP/11iAUd1nIsRVO706PPeju9nj96udhcseVISwXAjFMvIF8IhtA
tpzMrj41MfnPIhyul9g7AqzCdyQLbkigb1rdr1z/FtdIDLNHDa3WUOcFRGUg76CAf2dRd++heuM6
bXQy/2/n1+5r94I44r9rF9OsELoB00lfgdifpu9aAWaJh+kAl8NR5FRF460soiUxCfK+/w7WkyXw
IOIgAJhq//Aw+gciNa+Idh9Lvq8UlDTECNfGoA8Th08iUs+hYiBnyK95lq2E3bb5GpFDJVAVky1O
4wze4a7srsaGPKYQDsuhIgb5uD3FOp9f2q+dEDFZOYMQohdhBTxJFYjHIq/pKe0WLPNrXURz+v38
ILb5nAb/dIWOqCGBDHrE2Z/r92wR110WIjYQd4E7vXidhMhGfXV+qK9tgJgwUpnmA7StAPto0W8L
MY1t7OrXbu4OUJ7dABF4NZXZHWFqxQJsy2f4jSBrfR+C31VCIwVMWzWg3zyLC/+vnAVfa9D+2suS
2HAd4aCrcUTHEeaU+c9RPAMWC0nMqzHP/ec5hqzPZWtn+I+pXlRcVX6ZaC8Ndoo5kNvub/N++NCQ
lnJn/Bmnf0jX/nN+PNviGe5jQCSpioWUCZ1ad+8hW7MvaY2uc+nNK8fh66iHmOhHt/KcqRtCPPZJ
nKBoft8M49rFZNkWE+MYQqi3bxSe3iAMjyC3OkKHI2L33qzuSt9bAUNYzrOJagRpcRM24WlPeHiD
5/heuA3ETvI38HMmnTdAFzR8CTO2sl62OZ3+/pOlOhKCFHmhcdSWYO+1w284h92Yxt8WCCdctOuR
4QxEE1di9qcy6aPl0KULBLon8tg15DKPZsIYeRUN2OS2TCBGthxTMpCbHlKre2S+6eH8FCwARvI/
AMYR6J6i7cok7yHgUrV73Ya/dFtBmgPPPNx+tyKffoVZDJWPcI0W0bY3hhsY9aJoITAx6K/tM9rd
nvL4DlCZjVyO5ydmG8LwAG2wyKoSyB+2TQi0eH7vo/bWceexL/XKECFO0v++WokJYAzn3CvAd4UM
X9tB4EHN/zgQl3Ay8hFnUGqGpPVFUzGxjBkNIS0x4KkKlvfoFU9w/6ryFPDwmc6fQQexxpNrcWIm
rDEVXZhTjew8gF5vUStfwjJ976rw8fw0LPZv0m3Odc4jvixIgpXqJS/J0aPeDefkXkEru4jcezpN
h94HbfP58WzTMRwAdqeaqfLKpGDd/jRWyrIfqFD9uOzzhvGj7C+DmY9lMlLWv/gkcABhSO9dOlaX
mb8JXpRRSaGahhFOMWlWB9eBRCN/T1aOlW0/jAvf91HSjbMe283DpzB0t5Uvnpmf37mIrqFxl+iU
K2hZ5molB2YxSZOAE0oBTV0vXpUEVL8o6d1RNb01Pb0uoN124aYbZj/JoZhZiTG8UBxO3bpLClEc
2Xofl+26cdE7hBM+BhGe7E3zu4mgqRmlkPgr+bfz37eskYlODNIAlG19XCUV2G6zg6tjqJ6N+O9N
MKHjY9OHBZQjzo9liWVNdKJDuyIoJ8Tmqo+6veOA8qeu5HSfQXt1gypFhHYYB2EnIo+VES0maUIV
RRpTABSxeotof3NeXmdp+8zxEjg/IUuIZDJnzqpFBIkVTMosfY+zGCKxkGm77NuGuRcFg546BHIT
iLX6P8bcm28yUBNfn/+6bSuMzEApsxbKsPjlOa9uWlTOewQRhEBJmU236KT6tp6vt2Q+SWDYvdaQ
jPDBV59kOUNpDXDbaev1k3dUurifl+Kp03rjxINEncfrIQIehFv0VFXbtAVrl5BOu3IabGed/jdC
82ncom2rKpI0xIuj8bs/QJo+RHX+KwvCFfSqbQzDH0Ruq8rGK4ukQ4bQHdon0oLeMIqf0wrtY+c3
z3bsDJ8gMjhNAdneZFrib6qb543v0zUjtUzAxC3KQNVTT+n/T2BunVvwDTwKDil7Lz+c//22IU6H
8lOkHKC2or0CpQ/hOJncdmU73OuahOMOPH59vyHqJDB4fiyLBzDhjLmaQPwbQvM3T/sdZfUfaHIj
wSO8lblY9sIENM5I2o80JDxhEMy67QpPbWeSTytft62U4QRYO/pONQIRAsUbBMdQnA0hLAXtT/c1
8NnrZUtk+AK9lE4ejD7uX1qOO+574hoERdBUVEruzg9hm4fhAqSYqzhKF37qMn9B0Rht+aAJraVo
NkyNay3ztlEM+yZND8WjANigPAv7bTESBsmv9C1PC0CLXbYSJdl23LBwmccKKG+8JXKAZg5pmtNt
gPbAlZWynVfDtoG5hB4zbYFyEBMUBoseKeFrpb08usW443CZWZgwRTW5J8UdhHqcddOeQksAz6Kx
uwa8bm3PLa8VE6XIwjBbdIj6N3qw7wMybngmto2sbv2pevY1vyxAMjktta5HVTXzKcp380Phleia
RxPvTs90jbLLsuMmFpEucqQQYcF7CK5dbyuqkLSAsHe6JkBgG8Awcz/PmzGY8OCKSeRBK7J+7zJ/
JQti24bTmJ+cbRXXeYP+I1j36C+70Avm/eRL/2kax3jn07bbygqxxXk7t5xeE5A4uDwv0XGOJ1Ac
QRWS33sSXEx1sMpzb0FVEBOB2LiomucFlkpC7H6bIm+Mxu9D5re3jVPdQmxzE4TZtgInIoNoPSPq
A625T+dnZ9smw/IrmerZq4FJEaATgd6PuNFzceFF5RmGP7o0h1wbSt6NLMXmBAkZgvwjKNcuXcvW
mODCaAaEFhxfPOly9yeSxgfUM6D0XaiVwMeW2DEhhPMcBn0qfHl6xkX7MFx2Yx9dsXw8VktAQEKY
P9VI+/cqu55d9/H8llhHPR37T8e7g84F9JMzmfTe0D2TkoLJzO+qA5TtJ5CC58EG0gDRDXRBh7uo
G9174InXyAJtS3q6hz6NPeShgGy1lAm0Om80eiShchreIM5bMV3LeWOGWyjCcpi9yhWJNxYvGeIX
aGZeeFeaeEFXOUizh1Qk8Rwf8hiuAGTAvEVixF3LiFn3xrj167klIkop2rzL7N6nutl1OTtMFb9u
G/ECmb2raQqOTc0Oca9X1sy2J0YMgFa7YWrGtE6csYBQK0CRaF6FDG/h8/7v+TNnCTNMpGDbZzHa
19G97s8dB2VJPmzTsM2vPVK+QM88XYnybcMYDqEclqAcaY9impr3veSPc7w8xlOQb8gsni+aiokZ
rKBUTUGpiLLnEHxL5/BwgnEi0bTD2zNbCTUsF5AJGgy5Ow51hqJg5jbvuXTvNVkScPBup2B6zps1
/2MbxnAEAahhx6pCkRhcuO5VOXjlFTAI/KoMPWdHFjQyhwET+/PrZjvaJnZQE3B4zj264FMkkd1G
vZQV6IHKLr+KIvoE5oj91A/bIV7uoaW7gva3zdBwB22+yJmSskZBRu37rH6UvD+ETv+Dxeomzuju
/NwsaTpqBAxRT0uayUAmY8XzYwVz2oK02T3kQ18/shRE99Bjyo+gUEF4HbbxylG0GC41nEWXt5Ad
jtH2yRmkJaefpf/WotR5fk6WdIeJGSxh/dqVWiWF118RVb3GYP4BeUy5KUA/JoLhypfhytmwjWVE
CQwPWfieVqHW0JR7EuYJ5CcPYQaAVyzUPoCfZauaYLZVM5xElnllW/sYrGkKtvVCUIf6dJkTMa36
IcstZCIJmxBcP+2kFGp1zk0HFEGLrqPz22JLDZlQQmQem3QoFfQNumKXNiSBWtpvEK1+8xr+MyQa
1Xv6knnLM1NutufFTYNUEZBFK+GqxcX+Sxv16QJHtW4BJErUydCFb1oj8zV739ToHtX6FE878UXR
xoQaUh47DS0HMAJUxVEq7zVnc73J9LAvg/wAXvp661bpA0dbWte2a6kuy7kw0YaZSqexI+jXr9DI
13nVnfLrJ0euEYLYFs7wEUte+9yLTp/v6gMatH7ygjxUUeRuB16uQOZtUzAcgldHUQc6/TohWv5u
+/pKttNzxLzj+bNn+zz9b/C2EFENYwdvytJpj162o5L8V1fpC3+94QWGfPCKPMXRctvwj5dB72Sp
nWXnB2vSg7YtMCwf5KM58qpFnWSKZZsUDa39PPqbrOY75EH25xfJYvsmYDDjLrK1JWJ6aGr/M0z0
KJs1BRLLNWNiBLsWpXHBiExOP10u9K8jnb0rRbaBFsRu4vG2a8KnoohWfI1lv03IYOGMAQT4wJzh
DZC7r7JmIz11VwCMdH6pLG7fxAuyXEgVExzXaRmqneuOaj8KUMP6EPfYUQqZbJ7CJ6Pr/DIQMzER
hOmQk5qXOAFD69wEUft4ciqyBXpUzDGoxUb1ALao3VIGKyZjOw2G1XdZObFOY4pl2h7cIPtZ5/rX
+dWzfdow9nbE4WIjiCsKNhUbJIHB01eH389/3NK2SIhh604ty1yjaT4pZFg+eoFK74pqlnuGmtNu
GFi2BSos3PpybA8hspI7GojhLq/nS1fO8AYLR3VtTKFHcXp8Z474JUV6WJncaYm+uGBMJOHs0QYg
9gnkXX39Lsb2fRTRjS/jTZuW933V7k53NpAw12U0HTNRH6gOj71gK5WkL/1QEJsAw7rWYUwLDE8j
+laPLYqH+mYSYRIsq5IeX9ouxjjZ3Kd7elkqmhLkR5LZWcCOyYZNlvcfHgmfzq/hl5E1vm+8HeIp
JP4Jy5cAoo8CKx9+ORF/SGX3N25Y0mNC58exzeO0hp/moRh4leMYxWJZdVeOl16PQ34X4018/vO2
aZyG/fT5uSlRKoBkXYKE233r5klM5WFm47aqXQgzrJHMfGmrWC3DDShfDl006QLIZfWKHfmn7d2V
BbJ92nADc4pmzXZGG6pHQIyfpuIX9DNXDqptdQwnkKoxk6ooALiGSK5Dw2MLSP8mLvhvxdgdG9bI
ur68CLA8hq2naPkG8Q6w6RBj7e7yYfmoxu4hzN27sG4Q7NUCwudsbc9tR8oIA4KwFyVhIfrkGKha
AnFbRdW8aR29loawbIkJAyzC3gUfWJglZU1rcMHG/gGcmWtft/x8EwiIm6vMnLLIkzGcv3c+v6pk
99KjfHreIix78T8QQIeKAagWkBQMhb9rpnDa8kLq/ezNb8NUezD4HDI9AyhUzg9o8YYmsyGaE13V
gXUU3rDbV5O4cjuSgm4UBEyhWEMCWU6yCQOkgYsW5hLUC7mU9+PceFeTDL2rumTdVdfJ+p4uOtic
n5Btgwxj55Ec0zYC3QjnmRvvmwgsg1cDc8pgqwf0Me/OD2ObkmH4LdcR8dKuTaiYoHJAcjaWW90D
lSDvq5yO7ltdt9Sp9rPPwtpZcZi23TJcgl/VC9hgQaQjuRNu9aTfMwfadOmI3VLlJVFTEEeGP4hA
CjggS90lqHm9xrq98lGsOL9qts0xjL8eoM0GxVt8mvLD3HXfskYdocVzScgcxCYOMELbE8sdBQ6O
RU7qutfFLJH9oaHu3tAmUazJEFimYeIAmyrTMYHwZSLBXOmjK3aXBWOz7Yrqx0XrZCIBOUpC4MxL
+6RyyvA3D6rpcW7dJPbq1/MDWJykyWQ4STKg56kYEk3a08OCbHkG/Mf5j1ucmElbuDTQ/ZoVH5Jm
/jn67huPH3UJHoPlKQItP2jit+fHsW2DYepL56dOVWKcqTlOXXcownwjZ3LhLAwLX7qpSYtGNCDg
abIdcSa2LWMfjQZMFe+obw9/M6T/bvhI8jXSwq/TSzjAhn2DpbmnEbqwEx+8AcAcOPy1KqMRdDJR
CFFhSOokTsdosVkyheuBq/QYg0d777uuv4EgirOFhxVrJRfb+hqOYKBhPYNhXyUp2tl5Xx184R7b
qXu7bPsMZ5DzXjeSFiCGaskdgHbPEHtEFBitpZS+znkHsQkVXIZsyR0GKqW+y7pNiSz0pk7Ht7Gr
tzJzP1DpWbbe1Pz1UToAXfVaa5Zl2UzU4MxAiDxmSAwvQfYAOboMaKfuxyRWiRMst4AJEkyFZuAB
WdpkylO2ifkQbUhfc77BQ9HZt1C/W2t7sLgJEy+I+D8qC29sk1AuPNzUYAQc7oPRCaL3i86ASW44
E6cfKwqVqBNlnxPHAxQcabXpl+qyK8FkOHRGPrdgZgdpZkrlD7oMIyg4WkjH+oX85/wc6OnA/s+D
FufM8BRQV9Atevyce6Cfrvo2qveBD1FDBAhiw7Ky2JQz2E1bWU5XngZEKdZFuw0raC85INs8RKEi
/Yb7LIWsdjdvnTxvD7ILkqZ1pt0sdLcZZv3n/I+1HU7DwwT9STow9STgfpAxdsZOQ9+CuNcyJ+HK
m8g2hOE2oF2T+ZQgB1dEVGygdbsbXOcer+uVd5HtUBp+w12GlEXpiHJmpes3R6XBRjuCroQo8deb
acIJIfqzDCLjNS6vY1rMmxnJsRh7iDuGufd4tGzaeQWYZVkoUz+bR3nf+i7yYUVNd2r4CAN3M4dr
TeaWW9gEEg6xEH7f4+uxW32kApjfMHx0aX+bOmW9Fdmkdlm49qqzuCQTVQgigJKL8FTqg2L3ZlJg
9wInbr4RMYFEj5QrSWrbnE4r+SlhgHb/TvsBjpbMI++BzBK08gJdRdO0LPCyrXscPA3SNVKQ/vt5
g7GcNpMrcYk6MrOGAa/R5ZBAROgdkZXZ2BbN8Bt0yljl+I1ItCqh3Iin5ZJvhj5uQH7rR2jCwjNi
rRZrWznD7ploQCDlZqDIzihAZ+Qw47LNYqgktfQqT/1NFPWXudz/IUmMUUvQyylxPUY02JOs7hWU
S8K+hhKDN63pZ9lmZLiB2Kde0/NJoi+L+X+8rhr+0Gic7wE0Xn67oRTHnDnqvWuWqV8JCb/Oywax
iULkBbA4pI46AIHFYWHVx9iq3aj0NZjIjg1EQ2nWbUMfWiwEkvVklUrK4pRMaGI5tq0CiSbGle50
8Mqy3jTTHKMJNQ32I0JRT6r0dgpCfyvdulzZSNuop7fvJ2tbRrcbdeF3SRtOu8Vtd1mzbNvAXzbI
Od/FwPbgSd3tG8ffn7c1i0M0cYuxy4alzMIu6Zn3bajba1Ll21CLn+c/bzkxJnFi0UGQMw3jDq2u
47Pm1R8aVIcYOoW5qo6U+uC6XsOp2GZy8iafli5nkTe1cdUnmZSHQMTvQy2egmKNCcqSfTBhi77T
ZGqSU5/MNRRf+/inV09XPKKHinqPKndezy+YbRjDaTQcvEmEuX0yiv7IR+c7aA3eZsZ38RzdQkT8
+fwwtsUyAgZct6RaGtbjQo+OQ1WAe3T5G89kJT6zvQNMpOLcRFFdpl6faFZuIcZ7UHN6BeqV6xzK
8iIdb8tJvfS5BCpqfDk/JYtrN8GLTZn2UQmd1KQq8mPH62bDmQ8GAQ59FH04P8a/tfEv4k4TwCiE
qtpFR8VDPwdbEeP8BkfqIVccFWDt47tFwWwrto/rt14EG+ijHkVzPbnvJChWLPZrwaogNqkRwaok
HIIO9Qcvb6/SaNyIsNtVYIbxlu+g3wUv3YeT0w2fDvhxS4VszAwVRff3iC7GGnhklq0553+xMV8t
x2kvPtmc6FjOR53zh2gY/oIE/DgE4sDD5y72b7P0gIemKuIdUKQ7lvm7ajqANfjm9BsDdsh4d1UC
H+TyZQugwK7RbzyUO8bnlavjX9bBr37d6fB/+nW80l02x4o/hEu/zQUeCvW96LI9wOYbx31LY6g0
cRnvsEwVCHLxB9Ys8OPN7L6H8688ix98p9ymCEWlfind6jB6vxdImoMf5RSS5sX1KUyFRveGNMWN
3z+G+F/8m3Ktt8NipiYCc4K4Vde3sn9YgujOBa2Cp7uddtuV1LfNZIxoqBc01npMxwfuDY9Aie0V
tKloHr0HXbnycrDNwPBnruvQns7N/NAs5WvrlU9Dw7dQBvhz3iBtMzD8WK3cCvQ+cnpQEaRChYfX
Qxw6f7tF3cl2rWnXNogR9iyABAdcDemDHyhf7SKRimCvShboTfd/nH1rk524ku1fmejvOsNToIk5
5wPs967a1MtVtr8QbndZIEAgnoJff9f2nHvHpoviRkV0hLteaCNlpqTMlWvhbveYlXm9lgB6G7wO
TsTryeAXo21yBDEbl62Ike6usZubThg3FBfcJi+dQMnuM0dLRqvqfddCOx1Cw+Ajbj7UZYDRr/v4
L6MbidMIuyReBGWa4svklhkaxybweq4Er4XtbU7ZOFRm72jP8yM6quHGUI4OkfYmAWr7eahdEzCb
xpWv7xvHgu3NAZgdR8UWrMd+ZAwtBWGbO0IFGGd/TOAaA9TC+WZO4Ggk1LBUbPhR3YOCGpl9dzui
A2df5tZw8EkmdhwqVocEjCyH919q4XI0h16aUELKkrxmETR3yFeZtuYPWdgfkrLE+s8iQj/YecKJ
YpG02s9jPX5jPjllQwXsyAerRXOcZQEZpETokkXIgx8gfHJInfiROGvycEuLPosIOZKxErw+LOoM
pELKawayQQVdj/pjR6efKalfXMR3zN4FrzSLnKZ6Eba3MdLs7PVrDfYLHjKHUta5O1aWI/wIYRmS
FBsm6m+i8s+A0n2r1ZqfL4S0OagyS6rOl+h6jkCrAjh3YjfxPev82DiC+s2xNx0384954RxAaY91
4eS8gIvUI7/xNURD60L0L6YJKNL7PrF03JwDKCnxq9iuG0yaSsWZ2MS0t+UkKx6YZarNfToNegQX
t6pBIpCTT4SpeAwMUzpr0LEFt5yDKe1Y9Uk8Itb4aB2RfECq21+5EixY9JyTUXDg1EFjSiM77h9o
YQH9NpkHs65XcmJLW86cglFCZtLrTQzgVslWOE4IDcPIglX3vtyB6AParwAmho0jd1WOQ2Tbik9+
LNa6mpZscXZEiDsfBRjuepHn5UD3FlyeIEs6MODgRvuQNfWaHMFSrednjuFX1wX4X9XK9CLwTW5q
uavHo9/uhtZEpeLoO2TrF1CSyj5D65XHj1SuTPCSbczOD4UFoXswf3uRn6mTssqvFUQs3rf8hbmb
gy/tluEql1VeJFCZO7tVihuVM7DQpWl6B03RZv/+OAs2OEdixk4qlZGPXqSwWNuCJ/o5EUhCZDjW
/fX+EEt3qzn6UvUxoUqxOiq1OI6EPHoNjuNTHGpZRKOZH9XIXvMs3UoDOhmVXx06VBUgDnzOC+cs
ZLVZ+SDXdXnj3jCHaUreW1rapIx0J491BTJmz7qjXB8rwbZIFd6hU+y17eht764pTi1E/TlOs2x6
5oJIp48qABwC24CSYpACjbi14sIPYlG2oRp65+X9N1wa7Wqov/iBRXkMJqWpj1ruByCIiZAH3Ted
RKLBu3XrNd6QpbA8Fw93mXZpPBIZQav2JUvzl0p4m1qBwwmEa0nYj9mnrhN5kGo6BR0IAN9/vSVj
nQUU23EHcwLXEgKmuuuofGaTfUSP/P37j1+Kl3MiyDIFmagplMS5kr5yt7zTBuQlJL+rqiHIhaOD
cjJ24Km7g15wvxmFtW898sG1mwUTadKhvdISR1T27SEeGmg9Jp+hzKq36J7fOWxNbvztVKQ/B20O
skWfd1E3Ua7VF4faB9bmD6oDK3A5beOUHEBPetuaax7wdpD05/jNtrYGNHQUTWTw7juQnHdmnq8k
IZcefXWDX8y96yqueoB4IvD3p/cg+Bu3IODxVsLF2yEYLKy/P53bJC9sSzRRY6VnUKk/kGmA9nF2
bmi68gJv3zL8uS5437sOKyESifYJVrkBtAC9OiAtgCqB1QCzGBQQG7YgieSlVWAjfzyG75v60sCz
QCFtx7djaA1HPcjdyKRfRqWPBsGlUCgj2zXgv0bhcWUvW1qm2d0D1LBxXSmHRh1lyd5tGNtDdHNN
5uPtoODPWR7tQfcTBNa9iJeFF0Ijxg5wr23OkABe42VYeoHZ1cM1bFLwynAjbUNWHXLIWZD0a/Dw
paWY+T0aPN1hMk0zqtykA9sDj7dIRXXbURTTDi+GNKcV6w3vSmNlPRYMe47q9KY+h1wttyJsiGnQ
KxVWZtqHFe3DsvPXMD8L6zJHdzLijo5qjCmaZHK2aPXZtBS02z+W4vLn6E7DdXChEbkVqaq9s0v/
UpbJjTH6IWRYP8TvRf05oNPu0SltxakV0aHGBuC1mCTbswAeWq28Lc3S9fu/hDAnQ7opbQ0zavxk
CpJkaMKiYPInS9n2fV9fGmLm60OZ9pWyJiuqE28HaNqxH4abrLdWds2lx8+8uxxtS9mmxkJ41i2N
8xuzHJ/RWbzy6RfcYy4/PZlDMg5Gb0atAGI7rUwdDLUQJ2I0nyVLq1Bxtw1lw9OV91nyjpmzF1Ad
5ajWTRGEgu8h837XpVbIsumFV2old7o0xMzlzVpkCZ8MHU3V+JnzIQ7ciu0VY1tbt0/vr/rCLj/H
b6JwNaUx4ToqxGTjxlU+lUm+Tb3kAFKqJpCM3nRtB/Rbh3vn+0MuhMk5lBMA677S15ytaUwS4h/I
PxQg2zq8//Sfd/6/n979OZCzmIqiab1xipj9YNjZ1m+mG128IrXfEUg2CPDxUH6Wyec8AWLCV4Hp
iy3p6Ckf+7DLV+b17SO2P0d7eh01RzNNp6jwIKTg00qGdc++smSqw66q023pa3dlQhds/2/gzzQG
SlWT+EJAFx7yYvqegbK0N8Ex6ncn2Th/8jaNV44EC348J4A0GtMBtnfiUe9wEWR9+uhrnqDSxZ7f
X8ClmZsFisausCPbRoI4pFFE6nem0Ah5vn0TC+/W5PZKxPhpb28ZyuyaYGWml9Ven0YjGBMhUAML
seM78Pj8/KK/SHUc1c5O71A2GvmA3ubhILGn92QKZMyQuP7eTVNopbekHUMz64LOe+Tto2yTnaU8
8KbgttoHSCZ0dbtvxZfJ+TwMX+r4XhdfUvnoe9kGj8bIqDdNhRliNEKbMDEnMAPQcCjtkKG8N2ZP
o5VsYTm7uo4f7EyFid2eJiiiufZO5ApAqV2rs4A3VYSXuNajfOsUkx+6j0brprW7UFnJpneGmzip
j6hOdSMu2NUtz7xbUmvUxcxPKYpz+NA1FvX9dVy4JvneLEJ6TZoROy3TyC1IRIWGl7f3BiVH5U1D
4Fh872hxuFbOSlBV4rN8zp3208rgb9/hfW8WOyvX9U2AEFMcl2TY6lcU8DC9nqjRcbGDdx4bh3xL
nXTz/ngLXjHHvRZl6SeybFPcXlRE2uow9f2tb0wrO8GCT8zxrXHrWEK6CtpCjn+bEnfTG0pueKrE
RkOZBYrLa5pASy8yvyvR1qPAQfEoG4GJau28DlxPH2uvWtNKXNjV5gBXwpsph9w5u9DYQLM7RMK8
/pQU0Gvom4f3V2MhleTPMa6ge+rIhA3zosAqlJLyOPXlru76o9mLs4OCGsrOZ+7wkPHiCEr259Ti
fypDqcAlZGXNFpBL/hwH2/d07Ksm9dG3pHmAQs2+dNRrRcmtnZyzQX9Pa7WLy6K7Jqm3JLbWJMaX
ZngWQb2ClCMpGnZJAFGB7skFDIE3eTbcetRaC544d74RO+ksdlYAP+HUnlFQ2mr/a+V06b7qTXr2
0gKnBhsmtCk0BFFW1nPBm+cK4GVlmNWQCAd1TwY6vfJbpvwziJx+FFN5lL4LOdE+BjU8CLEy9uP9
QZdmcRZB4gTE3EOr7YvIhk9pSo5eS8LeHw9N5XwI7eXPga/WNBmCDtS6WDmD8g391oopqKbxqLjc
NWQCH43nv/iAoq1M5IJ3z+GvjpMWmTmWaLx1sCs1w72VjY9y+JCmD/Xn+NeqaxIFshsPer/DFS7X
gwLvuvWVazmpJZ+ag14VWjScnpsDeJUMFvkmhHkD2Rr1uaoA5tCu6sNWeOplZL6BClMdn4dsgPjB
VeXjfbNYmsLr93+5iYErPAYc8XocGPxzreMopvTRkGTleLVgdXPsa9cYApEgGy5Dw74bbNz7tEyC
0a/vU2Wvee/CCdydBYiiygifqFtFTTHoZpuSWiAPbHtsjVV74UTqzsID6kf2MBUJLvJtCdzPMIYV
8fMIDYnFV95DlDev/OwVqRf16f1VWRpwdtaI+3wCed1YRTa03A951hmbONbdrbAL4PkFbXduW4H0
YKrXsN4LW7I7Cw9At8U6szAic3m5mfzik0nHIeT5UO54X7x2Bl3TzFkYag6BrUpPV46jqggcIfJz
PV7qHEfDYXCdEwF91A2l9GOSVtSfw15TT6gBGrgyMt3SPYFxxrypbWYcWxT91g6GC+Y3p+N0lUqo
2adJBE4bxvIwT8g2ib+nxVFIG1wUZkhSAMzJ57S1w1gOmzYDYiynH3OxOeQ1aZuhRdtXHZkNDt3C
TsaN7kSz4ag83rbtlw9Z5Bz5CtHghlW6qKPEo2c02Lw2SJU7rXEqdLP32/QBUrnb94dauMM713n+
JSQlvG+IZ6gmMlFWefH1IM68S/mW9VNz4FVtnqouAVh1ZOLgNnJN1GshVP0NEZuiytKnXhVlmXPH
ZX7PCv8C0vAcvKfDSg5ywa/nVJ5uZZamiR6raJDkkvbWhqKPJ6/sG9606MMDb5az1ii75GWzEKI4
6qZlIVRky+aplP1ns7M/OZ6fhPXobFhSrqzW0ivNAoctKJ0SQyM2ympr6Oo16+PTVfgw83pj4+Ob
rVF8f98yFipw/hwUS5Fdidu6rKPYRPqonoZ+O/jK2GVp1x6I9oBUqlp1aJmn/0ykJfMgJnKNymLh
TedgWZbTznc81UZlZzZbuyJ0wzjtdkMvzH0x9GonXGkFhijLlW1gYQ3n0FgLVLK9UfVt5DsJMIEK
rQG4uTQPODJu8liWlx7tVythbCGK2Ve3+MXral1aENrxmiiB0NIh5Y2+McmQrBwNl97E/f3pWnXg
edWEXZQ17gawWokBeu+pOLU5aha+NDcftJBZ8GhRzEy7qmAXmw5PaKF4Ipm8I/G06dw6CTKbfWJx
/dS7zUG4a1ejpambnT+qCiLUqMDxKJ1MBlf2h4cJMOAVuMVPfN8bl5O5CriHDwr5+BgBg71oec8y
6zB2eutpvSnonx19UeajkjtO3CMt1Ne2KDdWkW4759HN4sDpvzVjEeoGTYSGGVruEfvTEx2TwDOI
AR5vepLdyh1xIYTOaUJJwmp3aBE2Syn2oOk4Xz8H6L1vzQTMy++v8JIlzeINdOZ6NHERcoFG6Y1M
OVJEftgX0y34TZ4Y2mZX/OFqmW/M+hy42k2p6ZJCV5FB8+YqBld/6Qds3NmVhmJljJ+0tm8Ncg01
vzidAq0Ic4HCh8jyzpE1kGTsYrCyCjxpbGtIBDjjV1l8cU3AtkW2KUEFpPUrFX0QJ0OQ6WRnFB1m
e6fpk032pnOyqxE6lE9dl+yc3t7ALgr5yWt3vojP+GcAwTKRNdD0T9R7GKyVhV+6yMyBsEyltOp0
XEaDSh4MVPBRoN6qiexTbUybuHZPTsc2nDdI85QgaqpkunacXPC+OSwWimbMwsWzjKiX1GYwQdrl
pY4rtX/f3pbsYBa5DK/ntSKxjFqQTIZFZrWbXPVyB8GgtTZz67onv2UGs6AVszghxIcYuxqPle3K
AAvs2+7WdFJwyIthg4WiBUpA1tFwL2V37KVx0fhCjzctgYKyJpvBKA5IAAc8TY9Fs6ZdtvT2s9Bm
oOGAFWVeRLlnn4WtC3RX+yHrux/vz+7S4lm/O0CPXMc4xTa5WK1z39d043vQEnr/2UunhZ/T/Yt3
9T1LOegtyQXehT73XeMNASaPGCnQR8+VKAO33UHba2W8pbmaRSbaNSaVgN1drvGWd09m+ww+ypVT
/kLYm+NorQlSQi4byOVqB6P8K0eFvDQfq+I0ufmKqS+E7zmKFkrMYHtPJnJRwOcbDraTKQ1M29oV
aq3lcilQzOGzptFlXd+M5KL5tXs0Cer29mrQ4lbwFPQDz2AsBmDMCD+6Kf0NTOuigZ4amlxq0IJ5
3kONisjUpgFErD64NrMQ0Zsdc5FJwzuxfAeeIHQwgfWw3eG9qmbNupYMYBYjctAbgFQLi+PhHaZu
OuWxf1RAaeH+t+dQnf6YFc/Rs2kXc10C+vHT0HBbwZlpDCChvPL4pdewfnf43LJTWmcunCSdbi1R
HpA03IgUGqUD/5J2euW8ueCLP83vF9cnvuUNXY3ZKpp0i2a1XYkcBm5fu/dDy9LjZ67uyDh3QaFG
LsRNwhLZCqgHBvEaJH8hKM5RsEiignEyMcglIUBkJolHAhzq1g4dP4HWb+w2c/CrtJkmg2GRC++K
QJHHqfw2Jk+FtzOIvUFEFBDDKa7r3gRwS8Saaxj40LzNMbFZYSvVpYhiutSHCiLsCT4C7cwVR1ya
uGtg+2XVkRvlXR335DKK0g2u6+L41pok99LDZ17OIUE4lqwlF7fyeehP5KbOxfPH5mXm3C5TIOmQ
eHbpuD6OMPpOXj+84a2czxYi+9+Qqx2jjtd05GJWFiqwdbvTHtlbaC0JrNVE1ELeZk45Ck0rOyWO
EV+QnkyrRwNtqmZ8hy+uYZ6UkCpZu2cs7exzyKqTAf3SDx6De+v7WJsbEgcoIm+7oj+4rr7nXncZ
3S4L6uFDlCT+nHKUxnWdgdiaXTRUdgLfFQY62MwvylXpSkx5e428OUCVlijIc+X4l0l0XTjFd6xq
N9A+QEVgbd7eDr7eHJSKyo8PRSLTvzDyKZ2OrptvcYYg/cOQ6pUzxNuR0fsbryizgU4dG/9iKXfn
8jq4Bg+S8s37jvJ2Dsabo1NT6SMLmEg83ihuvNy6d/E2YJhFbbdkxx7i6oGOnRV2jbcN2pvjVA13
Gjo7HrPI6gbrUiFvfO4ss92UZSo3xMNlTIwN3cqc7zI51iuW9nac8eZco8T0s8GxuywaAb3CCTUZ
wQro6sP7E7hkZbMDfaZQFjZ0m0XczzeVl98mpMAb2EFVWyt778IZD9ev38NwNeWZ4uAEjTp/Sm8s
txvu3VyVf3a9WWyV6wZjNVzihO4N0Rxqu7w1U7JifksWPst6+hwA4rGmAMFUIsAeFwygjcNNqaIq
mMY1rM1C/PHYbP/HGVk7ZtEItNA+41JGJnE34V10DOnj6nYcjXPefV+9XS+s2Ry5ykYVo2Biiajt
SLpBpXons+EzT7okdPga6mrB7ObA1TpGmS6GHkVU4Gzsd9nBZmug1QU/moNW0wlcikA+i8iRtnvH
zGwKJuI7SKVgh/DqR6hI011fqzhogQpeOQssRIo5itVUmW8yh+ZR3XYsTHLvBGI7kDD5I+6Y3o3L
myysi7WWvQW7m/OTmsJsKLedPMpsI4ybbJsZEbhCoY4Uhyjmbd933oXgOhcrJ+jX9gCeyaOyCLLS
O5lNQE13Je4sWdk8Mvi1MEBEnEcAM9ro1jEA29LjTut6Oyj/x/tvsLQqs9AADFNRcNfMI69VZxMb
t9vfD/QlyfiOkvjoWisvszRT8ziQdVrbhZtHDa+7s9sMFmCSUt6lvUPXwtz1M//9HO3NtckTkMFm
0xBnUSWSLRpPP7W5+ovEww7xBlnZunuty6ncCXUsY3Orutf3p3DBUecQV+aXJIeMdIaeZjaCsrF9
uobR95+9YMZzLKtr59Ro0QFyR3IXe2ph1Jsk7/Wd8oEDKwwabyAE+bHLAK6tv28TpIslKMhzfidB
u+Fth4nm5rap/NwIC0fVa00fC9FnDl11bdX3Xl8nd6noIrdPHsGFj24G4yVxpxt/mD5XDn1I/XTt
nrA0h1eT/OUSwi0+laKt/CiV04llkN2u7RF98/YJCKqdTsyVWuKCic+Rq6bnxrVuCb+L2ViGuQSH
rFcjw1+LOt+9bw5LpjYLCe3UFz6wT/xO1Q3ZtLVDduXQrhGaLD19Fguy3tVF3Jt+lNVTFnqd0EEX
O9WKKf8sOrzhnnO8ppERUlF3sCOq3W2HfRJIyax77VEBLcQp85otiojb1PADv3mw6BHy0MFERUAT
Gxic+0qBEUeccj8NvPyHneqNX5+q8Ra/WYvhgH+wvKCKu209gYSo3PTi7v1ZXwjEc6xnUnRN5Rna
jdyy/RHT5hMaSbdQSH2e8vHlQ0P8Dd8Zs6qJteVEXqlfarM9DSW5zkMOpQSxcnpesM85yBMCeNRU
rgeSPfRX2XJEzUK4AJJa399/hwXzmXOYDiVlwuuJg/akCsAH2foaupu4IKjN+wMsrMMc2ck9KwOo
iDloYjVZ0JL0trTFIYnpD+6Yx4+NMQsWE3KSmStsJyKG8eTGMQ6tffXIE/lixvHKXriw586Bmz4k
DlPlYLFJhwKGFIEUJ+Cqr7RV4tp+t0ZGuTTOLFoYtMu5g9bwiA3WodRfymQ6woozS4ZjdsjrjxV8
APL8PcC2kBfyvFhaEUTb6zBN1OdqsNYKHksvMTs4eMQafW2iwcod6fcEHEmgcznanTx5It+0mh2r
dti/v/ZLDjK7RJTdxMcUWspRSVpAI+PECaETWJ4mDVLK94dYMOE5IlOitVaVaC2PKo/ema2Ew9u+
G0IdxgpTncWfPjbMdTJ/2fLATDcpENaqqOnKb5DP26WZtcPVxAhKlq1tRkvvMjsueCaO15q0CtgP
AeJ/fvIVNjogT9w9y4oVn19Ykzkg00LrgDXYcYz8gvMXaFcQEy0nKJX771rff37X/8Vfy7v/2YCa
f/03vv5e4sqZQp5l9uW/nsoC//339W/+3+/8/hf/2r+Wl2/FazP/pd/+Bs/997ibb+23377YyjZt
x3scNceH16bL25/Pxye8/ub/7w//4/XnU57G6vWff3wvO5gNnsbTUv7x7x8d//rnH+aV5v8/f33+
v394fYF//vEI9gKJ//vbn7x+a9p//oFM9j+Y54AwzaegxbTtq60Or//zI/8fhmcgZe+AjcY2fgKL
ZVm3yT//oP8wTMOGPI7pO1gS85p0bMru+iPzH75tWsijMdtwPQskov/3s/22Ov+7Wv8BHfk7pG7a
Bs/9iVT932OES03PBH8Us1wPHxDyIrPAwC2rpsKkPqrrCpXDqqqA/GkAVQTGngkV+JLHx1LY8X02
VfU9UMnVHhcpA+zIRLWhb+YVHH3oZNiB0LsKwJYMhI0lp6DJFD3nkHw4OkLhiOqitKftvN8M2tFH
ZRf8kOWT96cjTP6sJtF/ceKWHaeC8QukK1tcL+L4h8Eyc2PlY3a9VhXoZVYJatROr4O6TNltAcXO
UKUVcBJqGDYleC/uRQ8WORDsuu4OXdFSAA5eTWcPDeYnL6XiqwWrTkO/LxW4zzu/2SvOQK6WULTO
+o5BQpN10DOtHWvL0wLtgn7iBQ5YJvoArDvNxtYxDVne5Df25F3zmKr3XhJ/6La+dIbziLNwtQFB
ij6I3mmCyR3hZkwgJAYSIB4QZyj/KdGNc3aqGHIcyiBsI0pd72VHhmupu05D6HQmn4Q1tWqDPvK+
DydSeF6Y+7Xzpw+Bw3YzlBO0PDtKs+rIGw9aaL0x5ipspZyyeydOJ+zu3B2LrcMh54wqu622roJc
XtgZXvlom43eV03RfzdzYQUKnJ+hTD25HVAv3dgFwKsSDZsHUTtXFrPWiGpqjCE0/HjYeLa9yceq
Dds2E6fBsPl9J5J0X3cGfylzVh8xEq4I3J6e8851/kz7DhVEs6vodsya4WxUjnub4EK0TYQ0MMfc
frGdQh7ZoAAOAMFSaDCnBs20ZfoHnOf8gCSDOClpDhtpc8CHB8XNwOpZFybMYLfQ/DIejMlPy6C/
EgqGJdFFFpQoaZxaLyN1kBHD3QtAkEOmxDUhnRX70uJlCLojFkIDqdtICImck9yWp6bI5Fckb9SP
QVMnTIgeT9o2p3smeHZvDnYTlpawbw00bIVTn6WhLCjngRoc9KKpsr33oD2GSo1TX0WF46CQKvGD
ptBya6UghTMqkR0lGJTvQSSaPcf+VJWoJ5B8T8C9+DWP22xbdnYflK2RnroiY7vcb4ebxC7oIy+z
6gQ5HCcwOkaAPvHM8Y51Mr1xqoneOP6k/8ryfAo1qcdt0U46ajJTHls+TUeZ+96hErqAxLpuSKiZ
aI8OKD4+5/ZENyM4+jdgtMyrK3s+PzfDyLa0yJobVOqrSCbMO9fXun1Qg0r7RDwPmtC42b4knpHH
0DSW43nqqPOiqFR/WVLnD0Sy5ljnenpsBmRMBXh6dwy0rBtl06YPMxCXb9yyJ1sLjU17cBRXN9TI
zcMEALoZuMp3gXKIofRjF3ZxExfG+JyaxvgYEy2iBFxBScAZlIIDBlrtr6bbF3d16ht/tQP3buMk
HfS2Il05AC+W889ElkAaFoCRFWhwc70NAVmY3AxAPO/6Im4jV9fiXEnmFKFNDbcE6WTO0ZVKeooS
We9k59GZ3H1qEH7JBedib1qOm2yHjqFdXWlRHpumMb5wbrRRaiHpLQwoOgUTq9iu67xBh1bGkL+z
e4AEkUlTmRsoN0uPjR3XSWhWOdiBhtIdDkZscH+X1Ojlx1mK1M9jL50n4pgKcnAxJFcPjmV6/ASd
wBHFc1vS+1onFXnkeVWRHfju2L3yKnZvGbX/xWi61NxwFN3JFgIQyUbySTYA2Vjlpw4kv187IVIS
Vm1WN6Fle+m0sXrTqb7r1hFwjskAVrOkuqsfwUpJdnFfo1cQmC1eqOKL5RRdEdYMIspOLCkF7sEt
KPgIpuSpGlLyrdSU742sicPJz2G6I8cKs68KwPkt8u3fIOj4gMyTCvomiV96aULPT6PVdGtIah3x
SerX0hiyc5ok3TnR8TdZ+Nsxj/Ehp7uRZmjfNMV5yPtdC32LCxcUdQBynlpaHUfB8yyAbhgYKClp
ZSjAaQx2jniHtMY3S1G2lc7YHFJBngUXX8wuVxs2Ccjx1I25kzCaXdzIAdqrWX2A3Ln3UKAP/9y3
9kPngUy2Bk/ZjVmUULWoMroTNjLawSSFCdCHQlm6c8i4h8Ukl6r0EeMKp0xaaInWah9PDM255jQO
dzSJv9K8jkPqDNk2Z2a6s6qmOpCRjCDlKb9DIwxVjcJx9pTXw75maHKZHNiBri0jNJ2kD0cQqaFl
reoCKxmBceoK/8xMLz/wzEdx2vXtY4v20nKqDznQlo0unicnvjWnUu5Jmt1QGIbWgJPkWX7jTuYn
e8xvrXK45Qj+D+YIam+DgpKrAWbwBiLPh7hrbvOy18eEJQfCi7M3ujfA6h360bsFs9BdqipYg9/R
Xeq3Zw46fK+mydlM0ehhYGfeWHj5LUlTFrISgMCa7LXw+RlNDneJVf8okuGudATYv0AI15t6BPlZ
DwnECgnveu8gSHwt2pFssmt/r1OQKrQ5pjpIDVlbz06Zew6s19KIJTrtcZZozeKlB1WD3E6xysZ9
binON02fe0ZQacPYpzkyhHDoybcDFxx8OnCAjMMem/tQmeGpy+UhVSm/qTMF4t7CcpkVao1SXeBZ
ovoTWiP9k+y7kW4GFL2HGz0NcD3IEzYX5ZLU2zCgqj6nheNuoVcL8coGm31Q0VyqjTCyrAExMlQz
BsdPty3F5S0APlLcXanHoWei4IJBLUzA+NFjyrb+JEikUU9DIASe+1baoxMMCdMPPSPoPc6Gyb4w
tGg/Oe0k70mRg8+361j54loeDaXnGkZQFBQDUqfe8bS1tnUVF6AVABOHndX6zqw5f6GVFz8zkWd3
IImq+T63/eEE3R33VLZ2mWxI1TZ3OreTI8xv+kJLy94P4yReq1wyvcUOjAbrCeiMzCiKbKPqSlJw
WSFChWVq4dO4FgRCkJQWbgBbRnsEpLbzh4yhVS1sc6bLP017jPkWOZjmBkS+9Ad4PVGcKAXDgQKV
ev+pHogoNw2Or8AqibhxEOqNLN8a7ZTyQ1zRjD0l2VAWcFlPmdBY9cTXCRwO4v8w9yW9cStZ1n+l
0Xs+RDAmcksy51RKKaUGa0NYkhVkMDjP/PXfSb8HdFmvqvzVooHeGDZgZVJkMOLec89wX3Ql4qqk
LqYydBsy3+o+W5wIcEwyoh4h9RFzivEdPh/581TXUxPQ0VInmFmLwaYHjmLsYk1HI7a1IgTnizyP
SY7NHSVZ+dxOqjwhKAb9V3uVDLJhwa+59Ka7dXWcb70uhgZW9vhYR6UZ+M7GJTcjEc7rQjv/OMRD
8l2OGrTZtNUdNO5x4d/UsFDUQYVf98JHrjeu6tvI6yRUn6xkULH2yXeXJlPUN313q4hSRagTh2Ll
xIN/NznA3JsBLskLdGYw6WdOsmOddVcKio6NagSOMF2pbYqIjFuV2vK5A5OqD1ItOJJxBWhP4KQ0
5fMy4yd5I3E1kyyz23a2EvYqNindAKmt1SoBD/gJ5ytEPNjZq6BL8Pjcjrq3Sznrd9cqxBIymogw
9WzaRk52XQyVjpfnQuXg2DpjWfnfY8NcdzVYoPqbuluSBtHv4/I8WL/6rnOFbBkKptFlaR3QSCsm
I1mMRVgStxEhIJUfePfLMKkS/dESD/4WTHTxEdrDOnDyubp3+hpmqkg7iRhvirsKRfW2bJZuNYGK
vZHZPNZRGl/rspnLfZU27oqzWuwaHjtrTRf1sPhL5gc/u8r/qLG+Sd+bsi0/u69t8y+d9m31o3jo
mh8/upvv1df/+X+xwUbmDUCPf91i7zqszOq/dq39Xnz80mf/+ZN/dtqUe3+gj1VUcIGGmV4xjj8b
bSiP/kBzzaXE7qEYLIP++7/+6rO5+EMIgXcNrk+cgneB7vyvPpvzP9C2c+Uz5gvfl6Cr/QeNNkWL
DrTofzptfA7yDHEFihDioav/yryv5rxoUN3LR0TbfMCq80YYcZEEhZZVOY/iFH8bYfaPliEBHG8+
k7qIYeOFIQtRQW/3dCrtOk7yY0dKTDInvdfZnmNXAwvQP7fSdaKZlqveKZebZjmpuKIbPblRWg5V
MHXuWbbKBG7neTtIGkyUz33QQD8YEtEnmxms9px7XjBA77kuYU0St2gQhpmCtE3Izt3U7gTL/kSd
ClZtJt3OR/y+xyrLLnzJj+2QQXthpzZqMZBSnPcBDm/t+/PBOsVhFGxlCTsrTBXRYfAzqe7zhGZr
t8zeRAwW9lxsgFAFXurfwZMFhZ8Te4HvVQ/5rHet8b7RgZ1pz++zngISkC02FNpvmzzTAZ+Tu36s
7kTOztqat760r4vCaKpEXeilJvQsNrWWhE2p2gB250UAVvC7aKsgRlGLvjy5AaViC7nLiixuZBwb
SFlAjLesUBk8Oj1OY/NSan9CnqS3c3Pne0IVmib7adoX6Y8rjP0eDOGndNFr12HNzhlbuNbskEj2
jIopCQxhCVgOch+75Q24NiLK6+wtpd6lnfk2T8jJJPMDcXG1EzKuYu7sqRYSjFvxjRVgANHs6LZ0
UzviOyRTrw53vShh6ac/JZ+kSF7zdMbg4zZFxuMGQZsschYo7RP8eoaqCQoL8pTOWaDo8mrz+NJD
q4ma04+4VJ+x9r4lKXupC/sZuxWJsANfmiFsTfJaGsyM5gHMvVx27zm9SSTMm/KKjJHfUzjpmw+d
ch002aMluLPwCqluKZbt5N92Wf6G8AgvakRx1y4TCeaOWFQu0ynhULh18PoyAwFPFg7pGgRpQBb1
ptQMJQvs1AN4KqMQkmAhtbK6r+NTnw7xboYfEjR4ThuQrMiwSGZkOsgsqOPcj/oaAxMypu/F6Iuw
d+2ZJMUI4YF79id+Lic7RiDwvLaDd6qZItvKSVZ+tzQ7XxN04LaIkhpGEGi/qcQnmBTPcUYZFPGR
PZc5PO/MvBn4ymkbEcDtS4dOq7LV4MLmtBm3qdJLGMsOhWSHOpQlD/XStJEk6Ydj+RnG93s933Pm
F4FK0hyodfJZOMlnU6c/+m2KEyqsRBb1VwM3WBUDicHdbrV7b6dipxUQJS++PrkEuv1uqqHLLdDs
ZvNq7pa3UdAemtw4DTsKGgVJ66OX2k80V2exVllRBC1JYAcIWf5I9W7GpCboG+MH9VNJfbufoMcB
0DJtcyqQBpJDWwaLlM7CsR88Ex5ROCgScTDgCWp3fsLUkW+G65ANwZYvyYW18CZuCodsNRI9vALu
gyim4lAl937ZRtOI/25nt0Xqt33NB3UpCe7rQsan2LFz2EVkQe/h1MU53bYc4UuIMbq0Q7kpRfph
U4WtUJ7QM7Nd0nrbxeTXc1zeKe+71FgNaNJqWM5iNq0rDgIGPJ2qCnoSRc9ZaT4GDoF0fDa1Jltg
nPcEXLetQyBrAGmsrNWTi5u/mhdyNLzddJ3vBFJlwBfphi3FRcoBRfFcHwoDOb6S+JoqLe+S+XDt
f2Dn6K+xeO48A++3pqJQL41Y6nWTnlQ3r6qZPvl8sAEA1Utcm7dsTCM1tFfQrwhKgwehSq+BkqPY
/1wwhPgrYG9POOrODgX4WHsQd5s6gVlCdUfG4QYnTsgyFdKUlhjiiG9xJ29iE0+oSotd7LuAvArs
PG2HPUBMGCgU5p7NFEPpfg+AsAoExW5cdv2PFo5GqsmrFdTBO+KVd6LEVWGgcjdM5Qh2Gzwi5iKY
kvJY8+FlMfLkYuEiX6N6gcXoaANgI1PASrEtu/JhmjlQuK7wwmkpX+t2eVLSX2cTOc3EfQKyBbOE
EXFkqvMDOTR+mHbFUQh8gycTiJ3KIrkeVCkiR5A8QvGSaKhSuZEBMpllkHthk5Z1lPD80clHHVUF
C4dREEjEE4hUkD/dz/uugKWXI/tQOrBdmqyPDlSsrNOsWoJg5R6nH+lvQBg8AmYSV7PJS+tWdxSm
dELmj7nuP4ivTjWo/NhPZgvSohNqg9LXrecsdEuXBmyCoXEvIuXCThCj/zBryjun6m9qi/XOXJ2H
9eQOoSEx2O6Nk4YaPUAyWx2Wgx0DVDhlxGyHZk6VJipbxNG4sHNF1IIXzZyCLZnKsCF4w2jAG6T6
yRkzrrSK5kTCLKpZHlOYmco6qUJI+EBNnU61nXyQrLF1oaJQY/Wtyb0jzDh4m6zaqXvNk+syG9RD
PYYxHfIIXvw8jNdxn4+wyYdOS4rmrqROE0JKiW6MNZ8YY+xyBylamFJe6tFRWPow2SL9PG5BTlzH
NfF3k3no3GbaVVWyZ6rCjoKfRiBGvCbwvM26fRFjyeT+YmFh17wUtHmhY/cu3SVSPa41ZT1eWpC3
p7l4UHAZDZLFotnmA0LXsRj8YcLrY5+LfG6hc1Ho6+RakMkFcpB76N7b9US6tRr4gzf4kZfJSzyg
VCILjj9VNC9110cZlm5Sxd+5TD5jMZug5F4TGXpOhvINRsDdKlEIl7GJQGyYBOiEZU0Q0Tj06hJn
CxpSUdy2rS2CbMneJgYVqLn2zhw3x/W/t7ocAtdHo7DgY5MRC7kb2aZI5qc4NZ9Lk7wO5fwo1Es1
xdPKFvOTP4w3EwLEqIHmbdTYc8cs9wI9rmHyd8RSO9Y5PhQVJtJvxSFzAtRJE3xFYcoAF5InAJgF
b1563203fucdrlEWXZY9EWd5qmBvG1YDbjuxbRGmywlpr5dZ1PF24uuY6vYWcMERJ7DaORTwNVq2
fgPvFBN5s2eimpSgTZrOrNqlXaNOnrBCSgUKlfS2ACwBI490hxTZsPfbaleLK3Lk2S2vho2Nl/gA
XDKgsZ7RI+EhUE5OPnzX5rINCzklKzcR4KogmnjE8RnCiubEKhSJYFQgTX5PdPXg58Wrx/i591am
Ri5S2QL05lkSZrWvsW66NtQ8/sHdMYJ4Pg3FkvEos/JEYipAZ+62OEQBBCFgGecM29QCG4mcgTSb
KnSBgxIXtVXhioda77QPcCeR7DOz2efYY7DSNBuk17Cg7jtMggSm/U46h3ADYvsqtq/VJxtjHWmX
T6u0crZlOjcRJmmRyJY8opjfIW7kkSa6CbuFnzPx0QL226RuzLbMNIFt73vsEXrAXlVgXh6ODOz4
WF4ythqa/pbjXJ9shSVFURXW0Mu65bbjV6us4mHhMLUW2WuFGTJK2C2Y1V5kRPqmZ3xcY8qQyC4y
9fzkdBJl1nBjpnqOzHYapgnfBHEVyrwhYNzNIqLeGvkSW7vPF/gcpQbHW+c5P5DGMIaizgKr1a7w
7asYm5fBnMeyfUN24cXP/ffYST7Q9HxoRnHkQM8Vza19HxGpWYJwGYwm8SNZwr/PT/FSx1NxZ7P5
aXbhe+WZdWezsCMEBe7QL6sW7ubg1dRDIFpmA186PwTshT0wnuLb3LofDqJx13UOMqfN81e8vOEo
lrBmA5SDF1iYfzgaGy6e7iV21CvCEgDfF1fK9NS+TCP401n+0uXxK8WzXwQWAdGYfDlqfpoye6fx
FWDC9/uS5mh8XPMi2vLDMwR5Ee29A/ZPUFB9cGocYVw07wNWyUaK4Q4zHWD4BL5aOHGFyD7spD/n
Sa+7Tn8sTY5fLw9AuTm7FnsCAhoBal55MU2/7RLcFXigiXD3zEG2vr5XMTqNWHrYENIEMVaqcpAW
utTBtlTx27BMI+YFEFCxGovXzvtqLN6IHnk0/Ij9NImsYz5/3mzHDjvEH12BKpSlFaZUvXrsyzKQ
hH9z0Rr4ISzfd7nA9uXnzqUX1/KctE8pMYcFTk04C1F29AbbEq3SDMaVQPtHHBLFjGaRyKZGsTVd
xrl4rLCFAqNGuukgRRz0DBZCZO4Q2vmE+L1lW2GWvnFHszJkOxSL3gOsRtNJzWt9HJcM41sHJZep
FcZkwMASlNvTDJhrwfYFB5Nsk+J032awXgqNUyyb62AnqHz/IR5DvwUSf6ynXEcdiJ4oCHhErrRB
1gwYvqLYZs70BEMNYPJwAO8VPVWFiymyry7aFgcvee2Q6BjgXQPUje0ntR+24++8vlE9Wy21YhuU
TDlO8jzQXutFukOBLZCV1dE+WVWkT4JJ8/e2HufV9fQP+3Z6EinW94xmqPTiJsLQ7ogIIkihbPuC
eeCLSlAYe+ZJG7yKAlkXABU/Z4o5Nlq6Pi5DFAW403TT6++VizMO5bIER9q/jL0MVVoSbMdrSKlx
29LhpVbXhUz0yrX2KOvlSfS7cs5EZIby1UzxBd4ybQi8Y5NlrI8Iam1Mcz/SDO67E+o9T/ol7hNi
G+rpvnbrJag1mvAidXFMCkFDMTfZym3PqcZ0B2cGW4u0eprjCcMxieotHVDYOMy7Sr3xR02QGIDe
gOPcNtyqlRqqfOP4D9XkI4INZs/BIMiZGAUas3qZxDhuUpW9juX8Ijq04EU8h9e+HvFnRTAj9DKw
zcPoe99TcO3TIQ3zFqdKmlzPaJa+Lcq+aKc4WtjqhUDDnSCJEV2VYtdGeDxSVil4DVYlD7mHmUKq
4CzgfJvhurDqeO0ES/vhXis2yfRHWWWvUD7fzB370fjUxcQjG1Z5o71otOqsNNYLg2FxmfMEVSps
yqE5gYVxGE+oohLEyiyqawMM/J60LMqApwyBM7YJxbBZ3lA0NmnbYCaPAkRIJJSPftWtJI6aoPW6
aFEzdHJVDkhy7LDG2wzGKGBN/DzJC13qcC6TRx27+zwRn5JOezPQIWx6tw44xvqmm5/A0sDMvERB
OU6oDGyfRdzTzlXix8N8wH/UzTeEiMGL1p1F2M362cdod60LFJtzRY+VQ1aqxxGf2POimwf0Q3t/
Vhdq4d8MP0tOUchlcQSTBB6l7lRi36RhorARKD0dWHs7iTCn/QpeyArDUnj6e3tA6d6fpKb/BWj0
/4OZ9C8x1v+LyOmVHP2vcdOn70X/vet/QUyvP/EXXqrIHy5jVwhDCCn5NT/lL7xUyj8AoSrmKs+7
0pLwM3/hpUhkAmfJpRxAqwTHg121dn8Bpo6LD+Q+9T3E0QpwniDm/w8Q0y8EZ0CkELL4ELJy6fqS
gj31K/vOz7ORNA10NPVQXm0Q/Rw7TpofqcwBCQ293uKi55PN3ROVTR6CiWkhHILVpEvjJEh8W63n
PLsrMC+Ap4B/uYbaWkPQQ/Z5vlmqFGDoiNlZD1LSlhqcay1CwvaYSAHXGufTaJYEvIf6vbF9HNYL
q7Y6Zk//8Ej+YmT9IwPrn/yaLgEA4YMCJrjrf9XxT6mEu4tP2wcIJSvgAHkalZ8wQUUBhxDTgJsB
I6IYmAtSINcj8td3YjK4QgorlW6Y4jUex00Dzg56gU08COxldVlvPCSsgZk8bQqjVOA74DppX91j
mo65ux4T0BvmZ9MpUJxafSCdv6wZskAxmPkNefKnhcP/4N7X5whQHuA7HMAAe+Nh/vocp7oFwWya
uge4g85RQbsx0syEGfaiQ8OZWbkNdkzmcH3jjg9aoIv34kqtcFStEJeE9kNgNi277rETbGtAbHfp
KAPdxL8TD34xI//rUn2OGQLFMOBv0pehYaYES71/yHHr4caM+iGtiAwnPdqtgwMSDnHbeRH5aXRR
FXdDma/dBZmIfGEHMMOns6Pnt8pbUSvV+d8vlJ8WEr/eR+ZRvJauAjeYuF9DH7Opt64W5fIQazZg
JAt6lTPz7JiKs0C4PIxP4Y7nt7JbGSy0MKOg8qTkOHpyPvXsbUb1ckcxLxQYXh2K+Hfhp//k5jGP
MTAaJXMZ4V+J8QQEhUk2mj5wWEUFxPeeB4XI+5zx7pBW4mxHtGoglsijo3kVCV9VCIDmJmwHcWTW
5DcFtJM0ZeZYO1n15/zsF17qP75n7pV2/PX2CcmZcAWwVWxgvy5DGD0OBTob90FlNYRM3LK1KuDt
nfT+2geOD8SFljsLCkTDuuLCVb9LAyDzOkytAUhaV7oDBJcUqzKe7Yq/e+Bcnf02aUMas/k35Onr
S/HlarGP4lZ6nMMr6WsyswIpDqZrA3vojEfAZ0/SVWbzA++luV/E69LKaT9hqB10hf1dyLi6Mtq/
fjnopYoqUEIJLLh/vVUF5qsO58x98CfWrDkZaVDX+QZayqs3t3GiaoLhNFuseMEcvUMNDTJPQ4EZ
mDFmN77f1btKVQRjmR3p0gNL/GWDxgKlp2znyAL6XpkyCdNYPFnMi0Mvl4+TcKbAHxhAQSNkOKjp
Jkc/ce9172kLWSiFlWCsa7sfivrJU8n7qB11s2ReFyQTQiPKMWkey4y9W9utUhRAp0yU886vnFfu
k/wy1DYktnTOWKU66CsW4oa+Z616T+Ze3nUd386DfbDDHO9pnvih6Qn4abHbbGXn3pkmY2uCal6X
NIli0bdrW6Mfx6BProleQCJTDgA8lotwKMc7AD3xOQZf8M622U2e6nr9m/3gb0sEVafvKYw7PfwC
7OdT/Ad2+tBgMVZeDzN7a4EUF8sQ0A6I9+iSAl4LTwSaI2+omofU0j36Yr6LLQs9k5vQeMVd0U/5
zoXnWOBml85CQEYAG2pwFn53odfl8styQj1AMHflAqecL75eKFUO8kph5vlA+hReBmabKZKtKrUx
L1Y0BC0ID1EAIPa6ANjUs+l31pdf9MzY130qCKUM18BwHH7Nf5VkIMB/SPyAFOw4GFlRgKpLMZ3z
ezB7FchnXS9Xw2AQRcrbHG1MG/9ZpP7L/efv2/f1GtBAucKTDASFry8Vtk4XFEQQ80R11QijI/Xi
YptgIhHF2YQ4a5vva9MvQJe9frWM8GYe89yNNHH9cJ7jIqJey9EjQD2PbNNV2SS7f7+kvpDB/7xP
PvGoyyTo5zhqfn3xMbTqyrmNAYXBlc2fe3UcCsQtzuNyGLsO/vJuCShbAyCApvp2aLRaMZnpEBSY
Iz5vACyToQkEen7EnAJTmIUW59yAkqYUxpmxsymZdG6zmvP14CdpCAKM3bWd+m4IECpFFuwOczIF
4DSPAdzPite8AZnQL0PZOu7eu/6RvTukhln0ULloxGuxHRJ6dq6sRf+lirmBWkOHxUyA99Uu1FmZ
APxqy1vd6WqjLV1Cr7b00PjGDS1E3LeINLcQx/37e/nF1P7nvfRQKiskKrgKq++rbMjnDlna2H9I
Zf+9Lky3msemXQP9A9qsyzWyD5oAQ3/cUIPklj4ZErylSPF0tUMOSBPfpHAbOPn1bz0E/r5xuB7B
amNQEEAQ8FU56qhSqtaR2aUHtwpDhby6bypnVY5VEo2jU2ziDDBiS+pVnfkLWGQkO4gEUWnWUT86
K/Ua6NJwiJ0BgBYoOWvVJclNMqdPRBfLXSKrQ9q634wLi8ouZnJjk6kLATWDkWbSYudkdaKiCTGS
6ya37ZYRnPZDvHwTsOI/5YU/nACRoRoXdNlqUT/EHnhbFua/22kE+a2sAe4LBzkbC+Dw3All4ZoP
FxzZoLYkueHOMETg2Nn1LCW786rh3lJfnXFC7RjgWiTMeuZeZrc1ye0xtUIeU2QKVPLqpQYFQdgn
luy8aq6DEQ33Ke2RKp80JxCIbhde872u4ofE03QD/uNwGFX54PgtHwM1pqCz92I5VdhTMQaF0W5n
edinOciVVfObLYV9sTq6rjG0YOjPGMdCg9QNjdo/CpSArxkfGIv/gCEL0mQSHiW0dUPclhPSZnAo
uADzWrfkd1aIPADr94lVqGAGlBerzB2PSHlu8IwcaKLByj35mHQXi2lCZ3ZV2IESeWBd362R//yc
ARpHF8aXwDGUXlLbozy/PoByBEMx0ww8Eu7Fa9MOY7TM7bB3mdmMcdk+xBY++RCsR8h1utpyMrXh
DaopjvHRXjtmA2yoOOK8DYD/+SCWeX5QgukHWsleQw0cFlSdJbgLO4dXZtd3+1mw15JoAT5tsYND
DsguTXWP6S0sHqBJb1ESwM7GnZBGOmKy6SsrIpZYewOLkF3lzTs0jNNeNuwNWpH5MpZmL7MPxIGr
I06y5KT0ENhCbmGUj8oGHOltUZcY52QmX3uQaIZjqsg9Tt8KQj3naeLwukwNygEAaDoCSJyEclTZ
tvTdI4UK6dyYatinC3v7+a+0R8HYdHUfdJXvHMqBdwGwF/+UXoEvKOFvbB4hR17rFFhhMmHQ7E8W
ppPTiPFJvQNg3ayQzJxuZu3lV7i23i7d/JDDNdpzS8BedZuGi1pACHbgfAs8X7Fx6zR+GdUtNu26
5ttC41+k8KIak1Dayy5cSrcNoA0JYkI3pH2bhdcfyIRYjD7uq4AX3iFDjBreiiUPhgLFupk0Irs4
xhLespMDgR1Bmt0ZZJ8HVVmWEcfIbi1AUkWs33i41mJ2Zqd5rNItXI3LYEoBkU3TLfKKsGIbsk6F
AJqLfIWCp+Wmlj2c1OQyQLCR+7foduD8iTki4ybdJ04LorCON743bFN3/JjmpETiMWZAZTxgKhaL
41IPy24B1TiUcf0xGC+/4yrrNqC6SEwFEA/+8w9a45Nt050gc0mhSqmdQy76CHh2OJiZgq1f8PLH
MncnzK50O6yqPq1B4a/LE61vk8btV6TXMQDu1exOw4Fc/8jwYNyY3tdlrG89H9TQ5LP34uRok24C
hZ3sCmKbLS1Astb+AgRV0SdQoOljzn0My60bunMswQ8Qcu+nPYjPOrsVbMR6g0E09hOzSuaaIh/o
vUo9fhgn5eKOOlce4ySOqeHZPuXem8EigXWUBNzovWUTlYBevTdUe4/t0oFa1ackqKnnbHubf8t1
Q3e09RQ0RcltC1fegxwXkMR46UD5lSFZNB5HdbauIJj+s2lbtwy+/bYVoYh9506ZqgFXGpm/spBN
FNMKJihUAoPIDdlAVNLeVg0soHTDKMrNJWTxktx2cmK70hEPIKylpw6hVSeu7bSpR/BRKlDr8V1J
tYcIp7kgvgILNlE57vOqlao/IgVHHmXxmnhG7V0MEFYG+Dj4rfkPlHh8P06Cn50YI2bQW9ihFrJd
FSzF7qbaZVXJFHElpDim4HHeDBjg7jSyfMOyJEXU+1V1dBaWnglyoSEhAiNski6CVHJibhou7v2h
8kCKn2Bf2LbfCt1hxtj0sNZ1fsCRJUFPk1SHGUx2ANFTBoRfdb9RQP/0B/+1wgYSx6RUaMCBJn1t
vXUJkglHZQWqXNjUZtjGRXfMq7hZG0+uppnxfWyxUajJeV+8xI0gtwqLDO89Rh98WzUbzWu7GjGR
Airc2qg21bcRpB3aOt8RkrrivftsYoeCr0U3TosJDy+HYltmqAcbkvIVHfn7xI3eGegm1nk1rN3Y
5OeyxozXK3wTjrTFBNOr+eowgEj8G7OSv3f3OAl9haIVNRd6oa/hC7B4cd0Ke+9FzDAtyTiuaohX
2mnQ8SDDGL68ddj6BYw+WAzsCeSI1Vh2eaQl/ilgPhI0afO5hHMrvPvRbV8GPFHQpBqQ6hfvN7Ll
f/a8rkAEZxS4JpQBXzS/U8IkN7AOvxTNQE+EcLX3O0CPsprw0gPOf/H0vE3HWhzG0kfRGveHuoV0
ToCEE7bpjEz0JD4ghdq5Kez02uSFt03E1G0rjNUC+zYvWb/lRbfzkqza2BK8z6bp830xQsiQX7/U
05ZdUX2QKKGTmKWuHh1tAn8uhhXKQ2ScdZzcG+Z8W+R0gNt8vJ39wvuN+fdP04dfVy4H8AmUGVIg
BpDwi1hcYoRgoB9KL2XN4DgPM63cme7QnMtUT0fdU3mMy+dqyrrHFoJC5KiONRZU3G2bJH3K8jh/
aKuPtpZ2Ww1YkQvT9R1YHAEOP3GolX9bCqu2ni5UGM/C7LVUdt0uICSC0vI41MsnIIcyLCovX0N/
WkdCVuVuqPNjojp1UwM5xUGRxqsmYe5+hof1z1OE1d1TPXVm41F6Ava52HDAND+PWshpnxcY5Oyl
LUFggHhMLJ37OI1QdCSVLxEcB0qv72JCVFbxZ9VC/zYWU3rO/M0iZ/kjxsYbjFHDQWtqexVCTnpb
wGB2k0BXGUEP+yPpXWALkg3At3+XTkHJ34AyNOnQBHPiYlcGwP9F9W770oW/eV9dGuPy0Dd9JFyc
N64zkZumc3eo2ZcgrctpNZfSXYP09FF0dDyaIh2PFPRfnEP3NZizIaYLFQglGIPlkPscYJb2TSRc
rkG1Qy85JLs2NezR1+ww5YW4G7MO8itM1sAzraYbXqe3sb1r04TtTNpVEAP59/HYmzNYGs+cpj8g
nq6+iWb486tjX6YbMvdvjc/XMBuNWDc391DnmE1XoMI1PQWJoRXoUi3LIseJRYT9q0cOVhWNXjYf
6qGLw8az3raqSLlL8/rwswHA5p0d1Aj/UDI057aYVyarp72PIitAx0wPP9uLuamTfXbtjGYOkTP4
JUfiQuFF+uUeCRntqppQOLrGDCsunPFGLHtaeNPd6L7x4Q7itPllFt0UYv7XrRMoam/KvLwMiCzY
oGWbD1MjVkMO7gGoKDeohvMDpELPXokLTxcC5l6HnDyTMnpp3Kvk8xO8quKw+CP5HaDj/x3REZgB
Yf7j48z5O9SbiIb2HWnKC6EXM/jsrmr9cgdzlyRQmYF+pqFP+cKbGyf+f9Sd15LbWLKunwg74M0t
CNCT5aUq3SBKJQneezz9+VizT3cVJJIxOlcnJmKiR5oGiGVy5cr8zVOdSOIqKaA8GgOVi5NalZGW
FTwk5KpT6VvUdgqth3ErGlV+jLNQ2fl1jjmQXj2BkLIhMDdfJT3PDnFu9sCDJegm8FzcjiFzlbHE
CBKA+TrpOt+mODI5UZSiGz5OB3rb1b3Zqw9pS6sHw+5dlRido3uqwW1gWKoqxkB+nK393my2ftAZ
bm61O9ox6aMYKK7kS0chNJWHkhbnkshbNIN37AtfWxuSh6Ej2iOCpD8HYIuyWodJ5HvcsLKRL5xe
Ai0ebz2h32g+3lapIbWPoRBD+Zx2+dhrtzIL/wlE+VogDbcq8aXD4SAvrdesU7QvppDDnOIG2sQi
14ih2EbJANswZkVJfvc9Mmmf2ZZCmh9VjznG098zq1mfFO76WB522mmJyWkJFKfsQnr2QbxB8B84
eYKmr+9jV5nH8sKPoVraPkBSqMYPRW8Gz7Dd7psTXFs3opAr2zrvIuFRDaWa1nBjLPQEKlJqAEgV
R/TNQtpGe5AddNfbOlulw0NXjMlepq/olEJ+M0hZu5tixxtUj47+kLd7X4+HQ+9h78zVEapx0wuH
WCKLrBNVB55RyzedUeKXnSvxopiar2F3suPUjRNeThrXKeW6TSdpE9fduL9XM3ZmJLixp/c/VPnO
pJg/jm3/ZgU/S0NM75phFJf6CWeFJzpIcF/OtoV1ulWc2nwtAlqLonqd6F9tOCm1Q92QWkNaP9U+
gAFmmeZDhpORw7RoqsVZbpm2ip/8ScP+Ltf7yrc9cyloku1J4z4bZOKADlA678IvtZklN20aLSdP
yh6BQ+W3RSq/FK1WHOD2ajuqzCcYbaTdNBi2biJIkwF4uCqN8ldUdBBLFm8Idt628jGWvlykeq/k
fz5+aYZI+G1rkiJZ4ryA4DMH4xAN1eNUAGOWVD98iMYRDEin4fuplt9aXRaWlt8OO0l/6w1d+lpn
UgimsVFfuC60O6sP0ewXG6csAAEnk6wg8UMTRcWJR+86edMlsuUo5ZS6cekRwU4VlaaF0E2xD39R
T3S5kU1HZQCZjeyBXj+OkQqEYwJqzBW/QF5haJ7o2FY7LynEbTeYgSN12Kpi7zacuqJPUxoiWSmi
WR2rls/dOeQkhomsjrG+aIe420HBUxZhClF7CmnqldowrqZmAJJbd9JShzVPdlqHqQaYgW3ly0ZH
hcN7aJthPxh190jaTYuhjd+4McUbkYr7PhMrdVnWTURiIShbLVRHW6dfvel7fdy3U3kPsES6o7Hp
mm0lHWMIundlXVs2gKLJ7U4nDuDzh8tT+l5Hnk8piZQuv18E0DH7XBMKam8EnCnXj6qorFBdOqHT
R38VhyEWglbwRFvwVev15eAVkVPFgrlMJ0t6NGT+Qc+nZVGdbio1F/uuklHNqLSlIh8AtYPqopJA
IYTpuPyb/1Ar1TSTPpNFf1NEdnT2m31fBXNbGM2jWRanlDf/mftF+JhuuxDG96ixdsRaW2GZay0q
Pe83utcCmJKGb6OcS9sc150jlfcrCnTvQrizoeR0E8nR+Vk6DNjPQ1n4eSL1lBwfITo73KZXSS32
LsyGbNULQYQfxQhDSKn2NZQK0Mzaziq7HTn6LjOnbiUL1Y3Yq9U+9amP6eOma0rwP1JiLgjlyp4C
Icwlo+rvpWan5HWxKxtF5poyTAtDb4MdxdGGcrAGd2iwLApCrjcYAGirHd0oePhRfujDInkQRHXl
nTBEWVnfZiCY9YYygx+L3/wgvxvglu+11BCBrmkxBsW5t+6BujbKlvvUuDDjTHNyPYiXUwNj1oeH
0VK/XXiBmLiUfCBYCofJSpwuBb42VAN6TqZHUSSQ/NIR2+xZUJX0NmOfLOpC/tkG4biyRu/otYp8
5E+DVd3qNz3pxK1sQoupRFrXAUk/iqJJfihTNNQCuZXW3tj+FGNP3mmTOQJ3Re4jK2BAZSFKcUFR
mHdWPpm7zgiWfUSWDu3bpHCpD18ZHK1tvyaD2Rx96D+X16cyT4npGQNhkCDvyZbIbfBUUf/Qamu5
+IjBOA6PGqIXKq6fI191q0Tak4Lno0NFqQAWcALqx1mDAVq4NkY9fEwiBB18NXUBLPgg3Tz1GaFG
zsAtyjrSUavfTGNqD4ZS04Uyu6felJpHxL+w96r1B7qtLVoSDai7PqU5lsKT5eA8Xv42+dTT+bjI
T9+mgHfQQAKp9Mf1z9+W0/BsxXQaHofYz9xGjlepKCEznv1quKZ+CamG9rCzux5heFg7a4olh1JP
wUGg37us6kBdDgDugYsqbtggwMZ178FS4ntR7yFbR6Q3pnWl4PGOdZj9aPp4SFdrhq7KvxW+dWi2
uiGU4mOFOW+tsYpB8X/N5PRINQ0iQQqjDs2x0YVZ1g3okwTjqaacinc+FDQ1AeBv5PidDokMM6vU
0ClDoUWoIXGgGOS5ooq8dx8oCzlQcrCp/C/fkgZXe4zjxLR7T6vdy/OgnGr1v32SZkmmoWqi/NtN
mCbYCHPPnB6hOBorsxR+liqwQ19wYR7quzjoH0DFAKYuK9AVZahA28QlXOxCJ+sbZu7ES5b7dTvI
0xLeymS3Qius2rL6PvjDLRNP8VTWOzusMxwQSubNG4PvyArt46bpnKZOvyWhVZJNx442qBK5lpYv
4qB9ATN++WPfLVdmH2vRtj5d+U1T0+cOcGkeooeaKOJjcqLPWVp2lFKkmZOSbTLu00H96XkYwkDa
NZbs6YYMNfzSjOm3IFC+IoezNwPpwZJ2gRHKa1m6hmX5rZzEpoDxizaWygoDxT4r0Cj0/wvDTKRH
03xAKS1cdXX3ItJ0tRr5h6kMKNpV4gJFqG8dPT0zgY5za1RlvIx69UdhaY2dVT+iplYg30akzO+I
7Cm9AhL57azXZP20dU1ozQhTURj6vHezOrSSJo3FRykcfkoVl9Q8exVMJbdPbHm8Noid6SSDrqep
DalzMFi8Brxi7rz5jy7Qvo9Fvg+5Hrm+CiYjGhy9LzJHeYlHXVpfmfR3M83Ps85BigIPVBjyTXP+
cw0UIeGjKfIjtMPKUWNV2mG+fkQusORSZuQYmZsA+mrDiUav2kzilO4GWejBi5fjIjONfFtnceR0
QevZZaWqewGpd5DFwfAGsoQr3kKMDS6hwBQ3oRSnLvpX/lr5XovFiYwV6es88NqVH9QgNcpEPfi+
D+ikQRFBt7JkPchGcrTIOm00fLWdV8OYGKcldMr6WWxxW1JeI8/glGuzY95xOI8dlhNqUrw1RUkI
oqwvCRqaLODrS2kX+3RImwnZbKG0FilKZaiCwPCJn3NdfRoQJHMkn3NbQEyFfSt+4cOExShXsDqw
pZVLL3ZM9SGOkHeYitg2p3Y80OYStBuzBtwrd1Aq4iDYyZ7+NpA56SoNvH4CQFGE3vchC3wYYj6E
FigJUxCVjoIvCWm4uspLtP6hxuG06KCCAQEDRZOFIDzkodE6cL/KzWD1d2Vs3BWDQiwMk2YVtUVh
C02u0lWqNvnQpsuk4UArEdhe+NYbZEnvmApxbLdWJ291A8l1opWwG3L1NVN9OKBMTkW/F4e7b7Xk
O0Lg93ujNmPX1MJdQAXv8f2cD7VAfiwaZT2JNJ6Q0BiPKTAkTPfkcpUZxSMiNP69n1UthT6UQUIz
vZe4NWmJme98uBOugfjFxoiBa1f0OO/KARgShK1l2QAipyzdPCHmBWYg80l+hKviv+SH83humpaO
d8Ipc+CInVs6yKkmwdrU4icKZD+9WlQO7+CoWNr6JaD0uGsoOFUwi3ok3Z1SKlck9OVKV9LUMTtV
vvUHbGEHZZ2PafTr9A+BLziyP1a38eT5WOPpDHocJYsoMKm74HyyU1Fyc8sBlGWjC04g30dysarL
iqtowVmS9EO7qjtiPOEtOuK/KG+KQHIKv4/3JJFfi7iRDzSHf3ASspoMMFqlWX8ZtDZdW9FL2svG
rZZVxq0vY+hu+L8CqRS+DpX5ZAUUJ0bGA3orD3t/ot9mKDBqbpCk/RZ7LKqzowYxHIxSlovxopNH
H+miMrU1S+wc1Td8JzV96wbVFMXLpaOXLuoamybmH/JXp5fbGIPcoUSrJB7KL7n8vU5l+Wkif9QK
hNfDsv0Wd4ZOQFaGTRsgxeQlcQHJTJSf/Dr04ZIm3qoYu0VpZPWxyu9VwcweqBUULhpM+gbWU/8m
AQheSnm1Q4ZgPNYp2DXuLHe9qYTLbrKUZWFVd1XuiVsN4s8Rc+7oSqh8V7z/FClZOwbHO5Ah0JSc
k58DO4JzvaG1XYlGMuK2se7FKwX6Jb2BoIY5kP/qs8izuzAplz1/abdd6+36vtt6IVUuLX8x2iTY
TzUiRTV4k5Q2zEMZ56s6ae7fc0+4sTLryIDwzVO5o37Vu4ImaRqugmF61c3E29F9vM1lCDPYwkAH
6axDVFvbNvfroxeO6n1k9YgtyQq3c1IVewI7dAee11yotXyfpmbvdNYo7GHOGHdo+yh3yN21gX9I
p7ABixDKh57kAPG3Ilm2Qgm4ccrsoFPGPc1auvcd/LCgkDwHWo1E92Eo8KWpyiOzscorcIEAhcSA
/qCf180XuRKWQ1T0G5PiOGJ5BsEZMyPfCrIFEHBx0aRqs5/kdodAFVzwJvxJz0xYN5HQ2I3HlAqF
AH9KrBrX7xrTLVM0cwQvVq+d2tpvkcHik3XTAMSriJoym9xOycyEYyR/8tR4jRDH6JTTOouSVRSI
GpD0pELlozXR+KkkIm39oPmIDfqtDzV1+gLbmU2x61XkLMWh2vqi4XMz9sH8ZcY6Al691i2wlSry
X5AvbNqh17K331JV5BQ1mYPc0s0TJnl2HdIxKBZGhBieqiy1Fi2CRYchgUOGWpajDvHCsmqNH5lk
CN7L7hCTDsXAodYQwh2j7qVtYmi/LicXym+DahkGVAGaNlzQVC77n3cMxGLN6KjKPyEb6A5VOd6q
hUUrrFKe9UJE/KPsRUeAeeiByNmJGTkQonJUnTl/T7XgQImbn1H44gfrHEGMuzDzalr8PRf+UaYO
L1qviTpAiePSeSTs16Cs4VMPIloRPTgvCkdlhnCXmi27VvBcQpbo+GbBOEgUrUDqDpJR3r5/9X/F
fPl/4bR80g36/0iTF+D9h+Vx0vz9pMl7G4RJWBRh9rP+SH55/7f+l/wi6/+jg4BDJ8gUP5NfJP1/
LNlSaAfQPkKth935v+QX+C002VWUfMlidcS4+av6P6K86v/oEmc8W4K01tL5l/8b6svntSycWiuE
fLDfn9ewVOlS5VmZtTG5ZD+joVXf66ba+jZCosXPDyNy+5+z5CMe/vMe/vcds5uNF9ex6Mdlt8/T
hwC2nPZ6+bmf055/nzsrI5As+sSBwNwJaFMupqBZZkm8GRLzRY+C7EpB5twAnf78Qx0mteTOD1rK
tYbXsuOsDiZ4qleu2oz/2Vln4brnPuM0bB/eoCE7VpRKYewUfbxNOvnBC43CphfwJKC6e+UzTmP9
7yn/71j9dgCAsbJaj7Ga9IXWPVPctrUqdJG31CAyXZ6Q06L500tmAXGKQPTgJAZkKzOXPvcPn2tE
1L6qXIAE1AYa5eHyi86tqNklVFemNhM0dAeMAlO8KS4r26QfdGWszj19VoNtrBYx6oKn9yjJr8LA
rJ3ErN8u//Qz62lOTYooUE4Tsvs7ra22o1qCjixdNc6uoFPOPX62nzukASUh9IydapQ3iTxuBtUi
y8iv1KnPPX62lWsUcUGRaPpOzftjXQurToBnW1rF8vLo/NnwTNHl2Z4WaouWe+HrO2SfNZSeUrZF
B072OS0fB2nVfek34bWO1J9X6xyhzwUfKt6U6bsg0xH3MtJnM2xuAs+7rwP5YTzddlEt+btNLs82
ueCNTdYXHokyhiEA0do3oyvu5YzPbAr/Sq3yzCaXZ5u8nrhnKTEvyfN0B/5ggKEiIcMiIeakKQ5c
+ujKFjkTs94rvB9iVl1HfdJSktxpVKRtdFhD2pHq5MRldphq8dfl1XBmI77Xoj68RQqzuDdz3tLA
YrSBFCKejkzV3z18tss5V5ugKllpNPCV7cC1daEJlCYuP/3MRpmbTOMsZoZBxE9PYD37UWgrVMjA
1vzd+M/9pa3Eo6RRhMbOb96wbUeUC8mC4Lk2+isb8dzvn210qFq9nI3EkSxXgzVVn9hWUbJYjChX
XGkHnFlD7+S+D7ObpYLfpz53x1xGh0/w4aGHuFhBeBSjVWVeQ8CdWUTvjcAPrxGtXun46cbO8qaV
bvr3iUhp6u9m+fTOD8+mJZZbflgauyEGGJxl+drPZVdSuC3+3QtmO1pO6YTltW/sQi+/60PlqRQq
BAnq9ErEOHNiS/LnDwgElT7mJOi7KEhtue0OgV6thtFzOqoMhUevcPx5+UvOTcPsyIbgHdE49fSd
hJCh3VcFJFs/uoLtO7eUZnu5i5RC0ntL31U1ItdF8WUakHIwKtjNHWyzy19wZkvMvaSFpkCvMjP0
3SRqX7yqfB5a7RX87TW3s3PPnx3dIy1lHzF3fRdSM9A4VfF9ULtpffnXnxmiuV90UKc+9B8dewzj
hx6FN30ruikwe8MrF5ffcO73n978YTPEsZnDeuP3G1L1KqM29CJR8n3UKaf+5RtOb/7whqmFRjdR
bNtRUrcWtQK2FgVwGfEi6dpHnDlCxdmOhvVYTxMI5l0S3Y+mhDRjCaQ+RR1IRRo5d/5uqGbbuhoK
f1R1UN6hMEqrChbQSvFNZWXpcX2FYPe+hf+QjM89pH2laYRW1ZK9F+DQYQyQpqasRG6vTrPgJZ+8
/mWExHFIPIQ5XMuK0DS1wDJS+zZD8wbZLeXKT5n1ff+5fMw9pmvksiUvq3PgB6BQJsPXYhstpxi+
eyGjTKRZRY7mmzHEBoUNGH+rPsuETVmo1mFAveO29HrL9gyzXFIbo/A8BehwCUZb3opKn0IHgviL
pWLleiU4YsBqhrAvurL+KwdU7Bdm8QV62FCBWq329KexIin0oFRss2qFZ01WDIT+ssziD/oG7D3k
Nj2/Ev5nzcH/O3JonX1e8TE71Cq1LNmfms6RptwoABqVUgZ03FPXktEhtQ4dgxEH0VZQDnht4F4i
L61qWlFWbqxxFRNKQl24H7IW+qcW/JXnJIywWbgKIys0qWhCJEEGZouYjbYZIMPuQUJeMx58Jy7+
voZ/A61zIY4xHyySvWhFRXPsvUg4ceMNcaPT5sAdwtKgvKg9bCwhCtp1P/mwIDoG6Evc+dPBSCR5
2wtd++tv9i392s/TEeAT0TXI9Oy1rEWnAZ+q1eTJidvmbedefsX7jeBP3zwLcmlTCB0o2GwfVH78
LfPbAh6L1eY/ZaNMvvFX1FhbiWpfHnbL7kRgUi3Udw21Ur54GhhhVZnqnzo4opN8EbqqYA/aOrH9
VtG+Nm0RJWDCY23nW6Zyl4uV9wxnRt0GRSfVi8CCxH75Q/584LwrunwM1r5mVmKiMFZJdaNAexC6
X0F+a/XX0sc/JxSaNYuhrSkinaKm8d6s6A7qiawfKgFw7eVff+7ps8TIl0wLkfw83ndVoy5yI3EL
BXrP5Yefdu+fpniWC2lx1ReNlOV7Tvslgv12mKRubVRupdxo5rOHdrZl/V3aQlvr85pVaeNhX5/m
QGDp7yale9Jaylv5yrf8+cDU5jgl7uvGKMBfIEKtA3HfhPtBXTc0ocvpx+XROhcF5uyArA+HpmG8
9ikOOK89CnGrTi+kbelNwloT5PI5MSxvL400V3tTTbi7m8qukUb+f5WXr7KySr9d/i1nFrV5GoUP
GUiG0RbQHbCiYlOuEfS4TfPoVcusW7PXrgXWGdTin6A/99s2ixJNS9DN+34xOMmyXBHolggGLBFp
W5jOsEBPYNOtulV14N7k+FeSkhn07N/3ziKPRyVYlQeO6cYZXW35XbLbVbnw3Xzxs7O/7vdHZfH6
9NDbgQugzpbthx8/2r/K7IDpfB5XTGYaBcZvvkdDfB9m8FqKFscruVtenrcz29mcBQtvKDwFVmm0
97OieJVDlJKbvFWvBItzq2IWLGj2eDJLnh60/oQ+GnZ7iwD1yla/xvA/zcAfAsZcHYWOEpgl7Lj2
rYCtRKIiIeGDiT4Rb6/FpHPfMAsTAWqDuYKw/b7XRgcGyEIZwLJUt317e3kKzrxgbrbdgcnSazOJ
97V/aCsUxQGSeLKEd5x8ZQGfe8MsIxFFIc4bmU/QEIGUUsmWOPZkLrYeEt2XP+LMOpqDtCpNF5GW
arO9aeZ3kyGtgeRf+fVnAulcIgHjHCRzZUqrgjmq4CaqaAVQZ4vFXxGYLv094crBfOb0MWbbvCZV
w30xjPZggzcFwL8Uvc5xrBYSSJkI9GJeyG6vTP+lJMo/ceWkB/cxaKIuPAQxMJE9KQqod9mZ8C1q
QaBIbbSKAVE1ARqS2MgEWnRlMGcOGP++c7bhjdHIfN9Kxx3Chg6mVsvQTV1kSY/dTeJM6zecaFgi
TvNKpFk0P7NVa7cLYPVusvjLTTtXNmk84CfxyZhOy4ASaaIbpQ36cde0NWZI9n8/cZZFpAYKm7Jw
er6tLak6OaF7f4v1tF1vMCOw6e1fCc4z7Yd/3zSLDWMbg2kJeVOKOO5z8hJvJ88xbw23flN+Qe1u
fISkHf/75T02Q2z+87q5Cp9UIeSS+7zOPBg3/nFATtjp4A3Znf0WHUdHXvrcZxeKG6yHK+f6mX09
ZzC09SgYeg7jLekKsA/d4zDWT1c+50zw1mc5gxTm8SBTTN2VbnyPE7pbLwY7XgCIXCgLyRWdamG6
l991JobMfbYzSa5MkNvjTh6EY1MYtyP67F7TPOsmtkkNW+3ye8590unPP6RBCM6PumdBJlFK/0Yt
i6euqx46BSuLy88/E8n1WcSACTlNjWEOu1R/LhDzbxD01JQtUKkrA3XuA2bhIQ7E2ugoceyqEVjL
ycDheYCKfPnXzzSg/l3A8ufh6TNdqJMhHHdgpJoXClZFZZehahwU0gREsfNhaYhGvKk8iAplEBsw
margSng/t5RnYWEcY6WGuzHsStQuHuqywwXTGK/1Nc49fRYKYjOVFQTAhl2MTnQjf1ei5kqUOfPk
ucE2umWGMZkQvxv8LOvwW6q+Xp6OM3OtzdICROAzpPmkYeeXPz0wOLn1JsgPl599ZsNps71dmQo8
UDzidkWCzYxSIJO/G+HJdGlDZfVK6fbcS0675MNuM7W6GiJvHHZ6o7gj+KqqO2pWuhzVykZ0/8qq
PfeW2Z7OpwazIjxdkKUGn2y9pWaxaNMO0rrmyn1+pT997i2znd3VIv4HeCPspELYDMhaUgKsMTQs
fmRj5SZlfy1EnQkhczhjV9eARTEt3qljCjig2PZ1Dts+BPt3JaE9t2Bnu7wt42iAnDPs6ip2siB1
vOrKqjp349Vme7gLuqzAToYfv/J+WQiyH/JD7XSu9at+NHf5w7V2/kww9Z9Ipc23cwuQt6h5UbBp
ZLt3p72xxJrRyRyME1bGwbvRtukPc1kuodlewRCcqUxrcywfm7yV25A1ANHKRe173Qg4f43ppoD4
nyYrX6+Xsjxsx1TbaFn0oHhfLu/Wc+OqzkJBEugpFp18LoARxGedaKlvxA16NPvK5uxfXOs5ngk5
6iwsYHzfRvHI0rB8JGpg/4dI5apXAvy5CqE6iwfdmCsmTLVh1yq4u9hVjXAWvIFwnyiRt5mAZ0D5
HtTwa4W+5bLDRWSDdVq7FEcV5y2t7Jdh6XUYV6rFxsi9mH/C+poKWg8Py8v2EJCA7qRpgR6fnLCB
lNSRqw49g0rDe/BKvHnHWfzhUvtO3fgQ1lQq6dk0MUhYVW7Mu+EZDO1R35qr3AYDvgiAX9wYR2Q1
FqITv6DooC+Fbf1IVLryC9TTdvrTL5gFo0kM5IbyOoeZ3TidEywE+xlMqZ3bN4/uPVqs35NldjPY
q/3L6+hIC1aJaL/enrK3UxEGRqEbLgUHoPjfnYGq8jnSx0YObKeuh53oIdr/JmN2fnnln6spqbNg
lcatYNY6nyqsaxeMsY1pEhm1sPjJQUVsaVy4HTbStPZpF4hXlurZEZ4FMjFrEYBT2XD4lS9bF5+v
PdLSS9QXlpiHLfrFyH+iTePkNvQ4u3Y1B3EMJgDHPDvhRpMvinWzbd+sb9FRf0PbVxttbRG43rWB
OUW6P62BWQQMVL8aUKsjE2QFSHt/ly2xQFhUbs+YhHt/Vbg61a6Gd/pOELmX5+PM6fSu1vNh7ZeF
EZmC2DLR8XYQ0C40bSmBhXztzn3mbJrDOhtBV0cO7gHWLg5dK7m/cua947D+MFxzFl3ktbIwxTy4
e/O/0JiwT2tJcdoj9iGrb+jW2Khk2N2idYZfENSZrC0yLXZxqK8kQzM+5j9H1pw8alZGFnsmv0Dj
3d5KdgG0c6nyXbR6997eWJRO5VoHcRmtoZe5guO5pov79LJdpF+vbVTlTOh4x4Z/mMDeKDOj88lW
+7vR7VfFjbft9pMjEUQSFlC3s1ztHv/wTbHO7NdikS2CbXPIb4ptfSOvs4V2qzmXl9I7uutPUzKL
YmXZDVEtMCBG6QzEL//e4Gg7FW7RZlrH7KxvwjdcjIKjtBhty6l3wmO5vvZ65RRB/vT6Wcyquox7
RnZaEY66eG7t3g4db2Gugh/Rrb/WOns8IrazC5+Qjb+p992rukRocAnsjtmRXFR+bMG5Ni/nShXv
v/LDvAzRdAJenRKa0BZumscCjsJX/dZ48smi9vUN+O3v0pXNcC6deF8cH14mWJPFucvLphvjIbsV
vqcHY1G441Lbyntm+Qq65VyW9l6w//AeuVP7BLViFtu22Ge35bFf5SvjngF9MFYTZRB0MO3ITVba
5poo+JkAMoepIvdf43DArMYnFbNQXAz5cCXknol9c1H5sZQQuBdPU6SgHai7ivY8cEHGruzKuX4u
s3gvCn4YL1R9MkyCOEarJTYoY7DAiXJTrv1julZ25ROc5bdEW6o39dJym+/xAScrDvPsEPxUXq5s
yjO7Yo5j1bNY6+rTwYdg1iLbFBtz5a/bVeKgj+imq3hRO70zsP7bjUmcKlb9tez63MzN7nEiTtDI
0iHHU2KQ+Fzc9of4Sd6MN/HG2MYvyTZ86PorA31uA8xRra3XeVqVK9xMV+G6exQP0YNOOm0+m+v8
hqJ7sLo8nOe+aRZj0B1BPszjm9BShIqbuZhSXFmN73DDP8SvOZS1HyNhRJ+Q5bgflvpKe4YUvva3
5j7ciMty026gi91YzuUPOXMxeE/PPqxMrc2Cwg8YMD88CNJrpS+r4MflR5/9kFkmM2AQVUCkI6e4
S+8ngvCv5EV9kl/K3EZiEY8538a7Cu16YSNsLr/zzLzMUa51oLeeGvLKTMFzarghGl6ZlnNPnt3U
LGUKc1mj5jGYBqJXd1ry/e9+8uxq1ivQ95qAalCmda4QfA/T5K+wlGhbfE7eS1Rb/FMDdedXRxnl
Pa885ilqrvLrEI2gha5t8DP9mzmgdaxRJQ1k8ZRTq1vZTWgOR45wX+wqN9+nm2iNO9fB2KBZ6HpX
0tVzs3H68w/LVunQXsoqollqfC2paPbX0u8z5aD3wPLhwUEw1YLiMxsJJnZKitAkWkURcr4ITgx4
oF6e83MdhTnMVcSpt9FP8aNypufw1T/K23CdLaWdcDRc4ZBv/NvgvjpmW+/Kxefckf3Ob/jwYaBO
e9Oo2OjetyrEg9CWHrWviJM+eS8+hqCLwS2RCl/BeN37b+36KtTuzOH6XpL+8F5DTbtO9/nS2Ibg
490My8bp3WqjOKcUOV70S5zCjsWveEO55dXaZvcy/YdT7vCXsXoOk00nbID0nCkFkPWcpv7Ri4Mr
y3AmXPJP7j8XbVICTC/igq9DJ97VbJELe73qDzUXxsr59hiQeSdL7Xu+ig+mk+1q7uxc0u3qZ+JG
u8zlv13rNjn8ZYdvjqkl19TTUW455Anqtm6BBJRL3DBQUL68cM8cF++E/w+z6QtTmscN8bUcX/th
K5pvQXQljJy7Noind354dpKji2hErNB2UbvCjeRou2I5bKxldDOsdQdxx4O0HVkc2QH5uxt9XRFU
/u6zZuEkHPHLxqKYCIYvoSA+4Wyfj1cKzOeGbJYqKFODr0Z/yi4lxfGjwPaKbpECOL38089dMOaw
2rCX8cOa+O1AtZ6RlPwiHpIHdOKWzZfwh/FlxLLySg55JjbOUbOylyb6FPGmygud0C8WJzfD2v9m
CIqNWMyVU0s9pQd/yH/m2FYjlb1eFlkHz/Lim2RHzuO3Q2xztz98D7fL77m9DO37wKFOBJ94Ya10
isGi/SugFBbZv3Zf7pLFl8tj++dTBsHxzysyVAb0LVoONgRsCF566faq8Hr52WcKYDBqZw8XtGQK
Rx6eu/kvJeE+g+i/PT4VD8a99S071hsAtjRjtbth27mUQ3fRX21ida68jCtIkJUl86gVVDax3R6U
uxGZ28sfduakUeeYVM+LdEwriLfe07gQ3fYQbqMbb+PtBfwoF+Q4K3EvOxl3wwRc1/3lt/55l+Gw
83k00ZvDcSYnPUvllew/hh7KENKVyHQG2KCevAA/RqYiFDohQdSeu5Nw0+21XXiXPpn7YVveMkfb
8IZ+6ZVq0rklN4sWg18kU6SdBs8qcDGi+hn/uDxCf87SfvP+KoUWFcjk9BHhfZa/qsItjqZO02tu
rKY2MiX6tZrcmX4KSsqfxyvB56EqDV413Cg3+PJuLHtis3YL8QZE/Nvl7znT1IYI8fktiG7KdY0g
3a4oOqBDR7nUkEP0FpKibKSJtlEYrKMM0RaUqS6/8swim0NLNSi+FlLDNNiCQ6G8atJh6h8vP/oM
z1SdY0ons0+7STrdXNiXSWHX+vPovRUyshGeig3f9wSTNc96q6crO+b/cHZmy5Hi3BZ+IiIkBAhu
IQdnpme7bJdviBqZJBAgxPD0Z2WfGxe/SSJ81dHV1ZBI2hq21l7fUvvNpaOsx9WniQfYh2qczUor
NAY1LACfuLQKc8u6cgoKIscPzenKWrXUfrMDiSVTW8B/DnetDlxp2Ku07ir27XIDLgSOP5sASt8C
KYyjb7IqzSOn0E8tEMhfe/b5nR92JklTx3lml/7BVeJYyuHNYvnKMrD0s2fxPrJRwBJbczDaoCmB
F3Z7C9swufLD/c/XUlAo//3lIJK4EqgBftDMotej5XQRp7kVTV41ApDip386C77AvjP4+0LH5FWi
hmPXCWXdWQNNnpMyTwv4KtXOwU7bZNs6cXs3WaBWaMtJ8a+02BGUB+ySkRaR5AV7bOHj/gZFYvyo
Y8pPNaDKBydN1W3Bs2YLNjjdAJ/UHPyWwIykTCAbaHsJ1nqZbeFoULxq7ZNjAQ+1q7auyT1aP3mG
f2231SLjV4YFZ+7xVOsQHmXHdoAdbpv53kFmBXl14X2NjUDX1+8uaN1V5JgkeBQwULr1WpHvTSH5
zTjVOZzqiP1sCQu4A4IzQV5I+DPT1If38plHCP8eMP6asoeL9lTXV2g/5Mxj05hd1ijoaKXssvuR
d0gqwbANNj+6bnToyrR/10gN4bQjAfiqBpDYIirEdD3ySj+gQmW47RtT7NKBNG+Xh+fn+zIgY//t
5EG18KWvHYwhFDxLmGHJ7ruH/EruPk+Fs7n8kqXYnc22XhGXcHILfHjW99hpAr5zz85WaH5eBStr
38J3zAW5XuDDhLGjwQEMNr4DQr29InWe7we/6kBIYTCokc2wsglaSBU6fLb/KibUmcH4kR/SihqQ
Lxvf22jXgMPjZfEBhtb2CRZ3uFbNRlz7mqEvw7buSxS7tH78kjWT44TG94uVY8Ln5+T/cVu0ee+S
hIv40Fa5iYDghKQ9Tt5Qa3BVF3KtYHFhuplreltd5V2A4oTDaMAwB82uYPnKXLMwQOYqXu7EaTVm
YLBCincgHiyzEsP+KN9d6bClBppNwmAjthWYm/4B0I4BGTgXph7Ng1FdBGbbytlj6Rtms7HgsWwz
mFYdUKCybWgc2kN3RYc1z5OlT5jNxrpKcP9sVfGhAyT9oe+K6kV0HsqEbEUeAariK12x1MuzCcFz
YMFtiSA4sKq8lyCE2XETfWka+I9l8mEpNNx2s5YO/iEGI2SP7er5xsRje0P8NR3GOQD/9/wHG6t/
pzMxeQmgoj4cgNq+hpdebjnXNAcJUgaVtXGgLolRcViYY9WXa/THhZ6Zy209MjUApVr8QLHZinPU
/FNY+xdOqKyXyw23dIiYq26N5ZawJoQppwIS+KoAe3OT9oJB/gev1Lu46ui+4HzjszbMAriyt7Vb
X5Ukhx2vxblfoCargcchk3S4KafBW5l0l1r73CIfOrT0UUAKj1sfGNT2AeBqCoQ2LEJr/TrV081o
2VnUDNPb5UZYiC/v/OcfXiYCAaRv2iCGiXcQDcqHzHBTM7r72uNnUwR8YhP/DL08yNwONf/jJXFU
jcnK7nUhqrzZ5BAAv5ZoeOodUMj8lhm90XJcEwcuNcxsZnBVXlWBjuMDCnbb0KX5SaccBbwOX9GT
L71gNiVwnfBsEol1YEDfDiQPc2Bm8TErbbP0+NnuICVVCTa8iyT/OKJSB3feKAUyUPDA5HXzpc6d
y3GFLPU0QR12yHvrgaTmXTTug07sleTWwgwwF+XCphgoTy5R5D10OopV7T7CUogey6Tu3kBIq1eW
sYVj+Fygm1W942UltKa+bN5Sm/90ZFpveriPh26p4bVoweuzHyB1U8XajLrQO+4sxnmQSviMYG+h
GgHM0zCQqGhgAWN1ydcC2z2/+UNgp03v0bQeKIZtB/weSvZRfahY8rVV5z9m74fH503Sjnxq9Kkg
3ka6Gg6ROr1jbfnz8thaCO25NpckQ1arrtYnp7Dgo2qrJCJ+93j54UutP4ttM6aN8m27PiX8rQU7
xZxJeC+Xn73gZAC69L8Nn3lBr5O6pCfTt/KQNKMZorGIQQFxebmF236783xr/NvK0brNpw6MBlTu
i5D2Gub9nnHuRxuqx6jIQRbUfdDvLMeyQyWkuas84I/haXyeLrTTU3An4FIMIudI7bVJdSkcZhOH
RfMAbDkAOjpfeDC1MLuJjru4LK9g1q/gd0V+x0n8fTR8Zb1bSrTMxb7Egsk1mgUtVoHtnJi4fJYM
ULLQH0n9CMN9FyLADkXvGxT3WyHEZTjlxIHwt3Dd4yuzwH+njE82OXPhrxZN4vhOOZ1i3o9DCGNe
7kE7D6zdJm4T1wlzu/k7+qz46cH4FCImTtWuDJr42u1Hc2VPzQCXVGK2g+Dd0VfDHz9o+E3PQYrF
VOaEgFk4YABQfdMPXvZjaKziR5ei2sPi7vCeeKUTZhMvx1C4nYK5GYxso7qllR3Sc6UdQacfPeAX
IMil3bYksYcNq5YvsBeQ1zUQEXDv0sWrQ+BZb9KWhEVX9xsHuIctUEkQAMOWXe4lla/aLmGpNLTA
hipl71EJ4h6bTpCtDTp7JFUf7MGFy3ZtZsfRCJLTpmw1BMN260REu3LjVLp8xPKSs9CWAmotWK7c
lB34oL1F7INbaLlvihH4Jl71p7xqqweUDWADX019EiEdhOS9Sl0wPZSSpTrU9QiYR99mDyh1ycrQ
K21gi8rBNL8uR+VCxM/V1ho827objD5x19gbD4i7EF43NTaV5Gt6TWcuuXZ0AY+SxjSnhozv2q+P
yJeAOt6Of/OAr6y4C0viXA8N+3JfJUPXnGr6ven7EGX6Pv2bYORcbqaFreccvARFeDspz6tPpfAt
+CT3O28AW4tk/FgWV7r0n6e6er38rqVvmW3eYnsseuJL/8C1HyU0B/X8TihgrYu1iMaE+1lAz2Z5
pBICXXTg4GksTZGTlSBLmL1Mm72sOuS/vfzn5S9ZGlyzGT9AfUINC3jcwpXNN68orpAiAHp2rWZ5
6fGzCRlpjj5Hkmo4YfLJN1zm02EklbPrarVmXrOw2s61xroiWYmKG43CYp//zqsyfRSiXkukLD39
PNo+7BWUtDyUVOhzItj/PjTehsb519IDc61xYGhPkFKlJzfJ7wFxemwDCCybtaPYQtPPhcSaxtPI
TdOcaPYDtkcRNdewl1oJtoUAmOuDfZE2k1027KTqh9Q8KRAACP/VwSfx8rDkn4///xQSH5ode+ep
LadWY7Ko9SZ2oK+HzgKUQvtKZfTeatY26kv9O4tk2+GmbEhHTw1jG88DYrnzV0QyS98wi2HQYdIK
R2t9kiZhmx6wjB21gixSQ6q2dZq/+6Icd5fba2Hym0t10bG1qQADO+VD/TAkGmQewMwBj4Ng1/Ik
SB3eryagL5fftvRls6hubFrQ/1gjpMrIQ9AlARxk03cn6OkVdKmQ7zYtWVk2FjportTVKjO2k+oz
18S+iYnAfWz7evkzFiJkrtStWO1bDUcA5uDVXvUpgOsgIFk3Aey4Vo4aCy01l+pWTREDrDTS09AP
N3E7ZqFNxQF8LdhXpY8Bgbfl5W9ZaqZzoH4IGOyHMNRkQE5xM5LbIubyAOpKu9IJC+E+95Id0li7
IkCUBKUCjLLFgcYDvlumT4H7NQdFZy62BfZjNF0OsqWqvfjYOkW7PYMwVzpiqX1mca4thsQi+DCn
agoOSRVcB661vdz0S308i/Oc6VLQpm5OnQAYxgfTrko3NeB6AW7Dvenn5bcsRPhcWptr3JaYRjQn
Njp/Kz1WW06He9R4H3QFCWk7IEeVVdbKcFoKjVmEd0UWlyhEoadKee80RQ1doaCsA7dppT8WGu0/
uceH8Uq4ypCh8umph9dCpe8EVHQEWwQcVqKAFF+bguc+slMx+Gg4RjB53PG4OcNN4ZhyO7nf20Ct
6DkWOoaev/DDl6QxkXiYS05dAQkyqKn1JgPqxa3pD5Yjd1GnFqq8hPNweRwsDOS5DDfXViXgBdqc
KppfVx0g5U13+Nqjz4Phw5ckbam6VPSgLFXTtk+hfYCK6PKjFyaQ/+RmHx4NR6I6nxim2rK6sQBV
FlSGRP4Zv+ZcB/75vz+99HsglUqXnhwynhK/e5LS/h2k49e2anOBrRlH2aUosj85GjT5sX7SRbrv
smTFYGmpT2eb8CplOXbFnT7puP5ecPtR1M20EmhLw3MWyaxU8HIN/PrUwBnfmpKo8N+k04dlK7cx
+9u0X0sJz3WxuCVKZQ926wn3Hs9lAXRznA+vCYDlK0NooZHm4ljXaUlX1C3Q3J28Y4HcK7VGWlh6
9CyEDfyapgGEbeDJbBCy8+ugc1dmh4WJdC5xJYCZWo2LDUBeI6kBpg/tf5ZIZX8prOYiV2VSAAzb
UZ8yZIJpaGQOk0jpmZOQFbkCyk+uTA0Lo2juG4uigrzlxUhOWeFcgRcbTQP8rbIyMyA246tgzAjh
X7amKVzqkFk4txYnKenjGmVu5UbCE3Sc1u5Glr7E/nemUGMDYlKAFGdlqSO0SkBRWPrFHyBbYV4d
9ZVFcNmjVqJiSRcwV7m2Vu63LWphT4OHc3tud04VUmN7P0Bg6LawV4DRXQzpisBVx2+RpWSb6Fhv
iTTgW1euu229YFrZti+16mwqMJr6o3KQ9+6BknXa9pmjYP7yQPz80WyubTVMkc7HuQCSZ2bglT+M
94PdrdZZo2/+NxvC5uJWAeBrY4zSJ1PfueYFaemV+Pk8Otlcu6oBe+9IjQcTkp08Q3ZK9bfg620v
t8rnY43NtaucJyOZJkZPbX4YUdw9tQrXwFDryGFDA3gkiZV9zufLK5vrVRtDHeM1AzlJN3kgo01D
xgegmqj/y4cD/eWvWXrJue8/rOG0sAORMqkh9PX8iMsW+tWsSTau6FF73DbJF98zC37Wj5nTDLg+
6QfrfUq+j7kfZnYNCtnPr33IbApA8QrW2Q7LbRs7JHJSJ3jrhq44pa0SW9p+8dTE5sLVygMUN4CO
60SA0YO9F/FMBGdvvrGKIT5qb7Vs/fPNNFBZ//aMKziO/Uign5JWh9J3Dyp4rdMpzL1fWOZ3l1tt
IcTnctXCeMyxgIU7mdIe4TJEv+MyQ34tEOd61dQRuCcdAGHrOHljqvlRDOObJNXT5d++EOdzcaoh
UK6h5W2ALOu/1C7goT12dzCX+2LdBJBV/3aBFO4wTK1gJ8cW8toCTHjbJF29qUiJ6iPbDFcNQHJX
KKQZDlVL+vs0kBzcQSXfXZD63vyGjkfQsNgXe+vcEh+CVbQVzj3WyE4+T551iYsYz10Txy5MBP/j
ZjoljZv3hp3GIf/Txu0WruVvtel/ce2sbLiXXjGbAwLjGV1kPTvBgOsvzRP4KWIWdch3QEdWlqyF
oJmLWbvMmgZKgHhNxXsledQZODSWv2iAMiu2MtMsjbvZxj4oaFtP0tgnXt4BPBxZ7RiqNaOcpQ+Y
RX3uOSRJPW2fBIkfjDM9iNL6WQK5OQKL2/bu2qXqQuDPhZRWBQVt5cbslHiQx01G8SMYmuZroTkX
TuoKPpJ55zlgXZkoSbPNeP4n8MVfivy5o6kfOGnnxNSBVRFuhZpCBtediJOta2XD19aruQqSFyBf
Exk7pxLOaBW/5arZkOAq/ZqnGJtLIQMIiH2RSQlQYmbtkkSZrUOK9Ib3Wl8x5OZ2Fff1F2fiuZtp
05o6RmLGOUGRHXbJn0S8J9OadeDSUJqFNa6ZNZKhaYurzKKMYOwenGLX/prsjvHZuu77g534MF89
1T083oBq/qPz9E217m9ipi929iyiYUhP+4DhqAjoMUoaqgcKEWPkdSxSsVWtTN4Ls99cFtnC137E
BTy8G13vMUgg9I7BLZyyY9fVKwLhhcljLou0NZBdYCAi16PuCTDPRb6nAZzazZ+veV6zuQjSd7yu
zSswu6mrs0PXoWgR95aB/dayLv/2peieqyAB1vYoYaSGP+FYhQP3yb7PUMMtRbuyEC3M4HPLUQwp
q+K41zjhdmCTDvxgvHhX0zX9yOeCFTaXMJa9CzVSwSZ4HzYkNHElQHturrGNvyko+e6iBUEtyR+6
Kljrl4VDiXeOzQ87A2rO+98OWpGp9ZoHUJNxF9EOND10PtfvgVbTvRpaHCGUr/w/l/tp6Z2zuHdh
F2prZ5xOI9AON5kO/OsEMoO3DK6kVdSzWm69FMYXUTy03lqKeanrZtPB5LcUs6NtTkh/Qf+Kgwpg
aE63EqNLATSbCCw4uBYWi5F60eDdoj33QzzBrE4nOHvBPDupVs52S58xW+Y9Dk93zMrxsfH869hk
f1B1sseHraVmFz5kroRMABkZAFe2jqVdPSVW+tsqzWPMX7IMuSQ4GW4vD4GFz5grIrmRJTz9+uAI
7ZWKH4rhaXJfLz96YbqciyDThmQ4/EzWUQa3Y3ANZnEosodyzVJj6fHnP/8QMHKwbGssxhiM5StF
rqVVRJTe2XrNmn5hUZyrHb3agaRjytABGf0OI3/7fImwZtXI/gOGfJI8masdVe6VcdXG+Ylisjyo
cgTKzY9ZlIs+eRhy99EfMf+nQwl4dg13dILb6VbY5d62VbwPAtpfk7aB0ZAFXfEVLuVf0zFhUcqs
lwHZgAPQrh7qSsm1U44wtZtgSI+/LlCRN7obOIb8rfO6C12neagSVh1yT6SnOB39DbLFNqrG3LNe
jf1Ic4HSsNL8dPoERYN54L4xTRSQi1pEfc68kOeu2OCGsKrDUjf4/21CUmDEbG+Lv4SLbph4hLnx
/0yewlLWZLBdr0DbBDmQwnljamCMNAZDNKTBuHVqrw3LccxBd2yyo8iqYZ9bzV9JOhF2xk93TVvG
O5e1Mko4zonw6IFzKM4lMjrvKHF9gSKeRwku9+NgWZaMYuOgrNrr45uhI3GEjEVbh7FWeuPpQofp
iJKfYELdF7CDD4Pw8vepJ+n9FNT93oCBfRJ1O4QxhtemoW3w7HUZePIj0nS9a1chbgQsWMmLGvdL
NeT/d01sMR12tOZvdha0R0DfsSdM+RQyaxiPjCPhlBSBjJgl/5asQj0cSIER6lybY1o0LKzrs7LN
Z5uAObeBnR/VNO1Kt/4LF7xn0wAukPvidSg6LwQNswWyN+NvFdc0guQYdoa9yiLq02SnXSc+0KJ4
0pMIIlsqtpdgybsa5W3wT3shqBMKaWY/uQasWYaM5i7oMhS5dRmK7H0DByKrIGHgJBhIQ1KHlc1Q
cOvDLtBR+d+W6Ts/kVnk8hoVYkOpIq/O/gQeCiviWt/VsvvdB/Kq6/sirMHODQuh3lyr/5vici6q
k6rY+lSlaTjJKc+3msXNPfEzxjddm/Tfi65FApt4bFvosgNV1tUPsZWNKBiEFdNoGN/aOQenIFPD
2WoX9yaB+d6PTQO5ZFJsMYOSKBb5dOwLJPdoNr7nqulPjmWc3aAbuSkrKCN9OyZHUC4EpCBFhkVP
AR7sVmbvKuuWiQom81MOvJ9VIpNupiI0gLVtphKriwsz0TDIsReobOjlct0nWNBixNhobuDQ/CKC
+Ml4Qx0FaZxEqaXcULnDj06XZ47ckG+9io+vnKCMD1mJ7oaQxtri9F79KGk6HYnD4ZzKVRHZLYWj
a0vbzeiTelfYo34qc/s66BMNQaf9oLUsQxkTFY5a/7bz0n6AQsfayGQErSuFCbG2+HeqA4iqW/bq
+/qdkSLAZ/ks9FT5OJ5TYVAOgAFkpW9+3j+nbvbqkRwQN3wiHlv+9Fl9IF3cXMciqDedW9iRNci2
34IJhaQ5ZRbZu5mBVAqlmn0aNdIZQfWokrzdBpTyfFeqPEBX2BbGP4pHQYkb2XSYkIKrNyOtvFeO
ap99Cm7QI846/onoLtgqVXhRmqdIZ4rMYz9bj5dXQeqJB3dCQcVWTUwdUJJpm7DG+N22KSD1/VAm
R9T4sCfAuvVDZwb/tptQYtfZgl01JpDwfrMNCqKFZpS90FE6DwHTtthw6qYnwHBgl56DzUAxhuGF
7cNpxQ8e3ZirXxRpSrPxRh5HUru/vHLKr7lW4oCZo4N02u7MXRw3zT4GemSbcjvYFrZMt0pkxQvl
Bgg6UkKwxg0MrHpsu54HVdCXBnmn79yMkxO2yOtt07JietuyRh1Y7LB9avkdBMGxmF58iRtbp8a0
JYVInY1FoPl3RruI3CGuoAbuHiBhc44Nyox3tuv6UY90cBJ2uPJNtr2U7KWxSnE1TWl2TKmH6S/t
h21eFO/g3V65yr8detKEfT3qrZXhTsZ3LL3PdJ8DTAhheDWk7cGGzDhya+5H1KvcjY49hUZVz/CW
z9ADFg/zsbiJeyfeo5w2D/24/BakPjumQIZFaSUfa8iN95RY3oabrAMBRryiUfpvhVW5R4qpdDPw
8S1NKtTidqgOywb/FYqXMhy6nPzsqpq8BDYESF51LqCqso0eMBuQ3OvDAQvjri8LeXRJABMyWdPI
tzMvMnldP/STaf76xYj/yovkmk+5h/WuK94u732Wdm+znbWupQuXKds61t1P7ekwodZWZhKq+iSk
6qubt9lWWpBCad33kLJpL90VnRs8E6uFpbawvqZyZvPSAwRId75jx5Vf8ujBsiXyOabVyvt2uZ2W
tp+zXTTUkE55Lgg+pYHzkvgGvkk6OHfguOZiuXDGmVcC2E4y6dzm/nG6w3hO7/uX8Yddh/VN9m14
sN7tN/+tf9YP+gZ3b4+XP2phZzqX/ae1B3px5vtHmqp80wrjd6FXTFYeOlykUQcsTfS1N52H34c9
MFUAhjhQqx6l1PeKyps0H96Z7oD4pj8uv2Khh+YadK0og6eR7QODccirt1L8AY525ecvPfv85x9+
vhkAvPMYsoB+2l/ZXrp1UrPXWPQu//SlfpgdqYe6LlPuGQBkRrihYSJPQqUJdlhx/taaNVuphZpP
NrfPZjAN1C5HdYuy6hHLWnM4V8aJmG2U7W44KV9YV56mLn4YfPnE2NigstXV4ZQw7Ca5AFjhawJ4
NvfbDtKhrVnjCNyiS3cnWjptRSvEg6VlsQtEUq8cfhfORv8Zb3/ouI5nNS7scTh1UPtwQ2HWEFUJ
XbNJWXr6bFLAyXqCTwozmNbAF5d/a76SNVp48FyT3k2JxPQo4qOD2qZ7o+xpMwTZ1+DlbO5+bYI4
r62x6U4y7nUfxnHRRy0IWjeTI8eny0N66QtmAQ/NMMPGKIH3r++afd645QGrd/P7a0+fHamtuKlq
m2Ike52r79NaeXvcZIi/X3v6LNrBFCeTKm20vo0FPJPAiVjpGnprYSqZK9N9EdeZDyu80yC9eBMM
VXIgVOfbchiLlRzz0itma7rI+rjPLYXfr6YIhZAbCtcPrVbm2YV1am4h7eLkW5LOwwdMNk5x2JyF
zhBc8yZxQ6hkf2YN3K4cp11RDi19zCxPVnhWbcYM992xciJp+q2onrxa7S939cLMO7eOBvnGVEKK
4sTSIfLKR8VxMInDoRcrL1j4+XP5uVX0avTtvMPljooYShcTid2j/Hn55y9E2VyBPqkBdhBN0J+y
oag3APKKb7HF0SOXH7/QOnP1eWFlRaFzZK44eVHj3wDHG61f0njNhn+pcWZh7OZgKvqqQ2pSsbex
JQ+Z59372vrizeNcdq7QNklrBfGRovVvp7afthbRa1WTS61z7pQPa4tlXJ+jFA73dsJCWqr7lgnn
2EtrQ/T0/WsdMIvkzmemcggyk2S6a8mbUwPZmv9xc3d3+fnn2fiT3N7c3NlxXCi6giQ4TkyUYT/k
txOqZDR01HadbVOpni+/Z2mczoIYxjU8sznD3nb0kOmqXPuBaDu7uvz0pWE0W4abjOkY+kXEGB82
RUuiXP1h+Zo0Y6GN5krzNs4Km+ctLjSRWSX6d2FQ7fmjTN8K+C5d/oCFW5y5zFwnrpcHFua4CtX4
Eal4G3Ujb++I2wbNhufVcIM6YZzhWwhkN46c1nL3C/0y1577QyLwTNwNVN64Z6gHAGZopcsXOmWu
M1edP+XKa+Nj0FnX2QiMfZImbQgF2MrMuvTbzy/+EH5YL40qLez3cVt303n2z7wYVvTUS7/9/MoP
j667tHSm2ipOvrHdaCxba+M57t9iiq2VDd7SG2aBbYo2oEPW+8c4fiWuifJJbZKiXxlPS0PW/vf3
I6TrQqfaP9qq+oWEDgD3T5KkkUclarp4u9IDSx8xi2rYRaSu7vCaxNb7KcifqkpdtWO/ciJe+opZ
WFfGR4Gyj6hwp3sRHLknw7785gTvwnFXGmphCp+Lzq1eudqhbnzsBN3FHEXhMYFFQdu+wjPN3V6O
7qWXnDdSH0YTWOLIHnD09Qjst5/dZH6793GaytK1z1joiLnRssBVgtMkln808c8RPgWNDYPLtRqY
hTibK9AlbZEuQ/H1kdswZ7U6+maY/nO5aRZcH9lcgB7HTi7K3vhHrxJXqpV5GGgwu7TBZRz45JgY
I+Lmp0QUSVjWa7mWpU+axXc+aVWUQemcwB3d+OducRO2tulYcFNnZBbbuNcophx53JPdtdm+pQ38
zcAbehZum27TRDdwxEvbXVH74CQLl+5Q3GPtKAe1uoY3yj6QE915rs/6sKmR42RMym2Z2DAsLctk
bVlbaoPZHGH7gwVDRNs5wWqaRb2W1WucU//35Y5devpsahjj2o2VqoJjj6NHUoBVhjvCy49eCqfZ
tJC3EwUfBXi8zi5AiIBxuW77kNfVtmTly+V3fB5Q9lyOTvIUiiiN/UoFO4PxhUncnDlPl5/9+fnJ
novRA4tMcUKwKXW6n02TbvAPR5sQvhq7zn3pzconfN4DMBv9d9Ypqq5r3DSOj1nQvY01fGkHeyWp
8nkP2HNZOitwJ5UMTnD0rAaXwWRU0ZCLaetKBhxxr8TavujzFcCey9KTnGRIUCjnFBMTApH90Prj
TXV22hj7wziJ3eUeWfqecxN+mKBpj5tCvAvLZQcJRgvXwFAE0g1pYv7E2RoJaqlDZtMCrpLctG/w
MdRzdmKQezp5Kx2y9OhZLFdNQ4seNgzHXA1eWDl9DwFhvSa6WwqGWSwXNXw8MD+i9DWjQIpx3DtK
W/wurbXK3aUXzCI6GSczdDYWyCS375gI7lgMuAwvtpe7d+Hxc+E5ABoQ3XkQD2lB7kZpdjbLDjBo
ebz8+M837/Zcel4RmzUlQ4VW7Gco1CBQX9RxROp0W1S4pRwJKTd6jHHtGrDN5Vey//cF/d+Tmz1X
pJeTcZma1HTqKdLRYqTJS+1NzqF07WJvTD5ui7wQJ6/ok+86y5FQHrn8DulWsI3L2jSh15izu5Jy
n8spMzBig/to6E7d8B4kKDcpqqK5AypTwPgha+idO3nD9QSTyCiBKdiJczneiLEJrvjgyp0hRfzM
UtPt7aHJ9tICa80kFY4xk/SfvaBKdrnfqOvYJdbRpz0S6HaKSZsK/7YsIGkfOanSiPSdeqGDjMGl
SNriBjeBsN8ZcOUNB53xXo26bSLlBRp3co5Dj6nT9Eejx/QKwgBIKmRtT7fO6JvbGN5N8CBK6MvY
+dXBiIw+drSv/ajuE1g7TVKAvCaL+KoWlN/LVHdXqhD5dvQa+oYbfrW3JYee0cn7zVS1uE8dKCQE
sefBhNUivpVss1ZVW4hfYG3LZBHBcRQqP69Huq2FmrYKUnXQPofOJLDHbyiHNt9QY5/ti1hnj1kD
cgVsQ3N7oxwGFagDxKjs+UaU1RMIYH8E7oP2JWleaG5nt8IVJ7tpBMrmWxYOIy5rhdWq237yKzg0
lVEWp4cqgQYvhZuyMOZQdpn65tjVuE1Vl0e4DGCRwHFsI0Qx7Xht/bQKy9oGU1VvO7d6ZlaWhEHD
HqeAbz0cp0JLVXqXFv0f3Cn/hVPb9ERgAneFV07HhBASdgS16n5u31hD98ONhR91yjzZEwi8g/ON
BAUkbaN33dhYnsFnK0OTg3OYsV3OxJ777QMQ4OdCigTohABQ60KKdzU0cLxscNZNyACxOMRB+yJo
bw0P4BKmSHvFaZZu6FD419q0cOLlmbJfxxIuTmYsTQTlUQQHA7ND8UwZAWudhTwr+DOFn+a+wtwy
5MR9Z1zBv2qC439cBOJUKyj88phY53bqoCsWElKdwNsL0fQRrA91uYGtKy79kkF37WawhMc2mVWL
LXFhEuaPVXrsh/j/OLqu5Uh1LfpFqgIRBK+Ezt1uj9vxhfKEAwIECiAQX3+X79vMVE3bDQp7r72C
vx+SeD2qRoNijaq81Em7Hrx6o0XV6Dg3leqP3tIha22V4uQNI5JnWOCVawhOT6ts/OZPvnXZ5CjZ
G6NRAY4BPVQVrzKt5Thk06jML7BKk0IIkZ4jmBWVgab9tUu4vSdD+mHVOOWkkxosM104Hrz6bRcU
MNJ5+Korid+dxsZ/XVcM4kE4+W8UvfcIlA/egJdUhQ3i/9w4nIipvpIBHG7dwGQitkl/rfl66oJ6
h0b+38hwmNJtePgpm/Ok7ffz6IZDGHj4HVlVtkocPDl8hnq4GhsUrqn2faNuoEyd4f93ilVyDdv6
F7J0v+EI9jJ56b1rXF/oxR1kE4qddOtW2sAdAm2aG6nnq6vGnfTktyfWch3MCxLRLxutP5bZ7uEe
VgQNabJmGE6oD9MMeOIFnt+HdR0vIe/P6C6OcxAdtYSZccDqQkfde12vaebTOK9qOFWThvyCK+V1
dfSYVNsvH8whNsVvmCru5jYqeuHD69HtEAzz32LJMyI5DoQHTyEjL2MQrrnvVVdr2J1s1a7y6/vs
865YWAMugt9cBQgFXT8cxnrcVWt9GAXoBhtcOwOcNxlqtenAYnleZfW3HcBv8LtXPiU3eEPfsb5L
2IcdxpGChcIfoBJBOYvDCrIc0LpA+N7j03bCqtvc078RM2cuGNxwl2bnvC7O4O/d5IwZxPJiUoKY
M1cXsA8tPLf8lt56IeF6HQd9Crjpczz6HM/gQZP6inKbAwJhd9AUCrGJdxK6IRs6/R478ioi8uFL
eV0TnIpdsGtY9FXJ4YbQCJWFU/JPUPfSrv5Dgs2CqQDWLSyvSjnqe52y9zpyO9RFlzFaPGS3QBKW
tGkeONLnikS7JkkLnrpDQsx5qE0BMtivRLB9C/VFRkh88AicYgdymzx+p5t8j9INBGhv+ROnmP3a
WN0Ix8jec++jSGABKdd7v5g7bP5AIP1uEtwZSiX3ZfB3DZUH2/aXbYhunagvMZh+dYNv4YTXZUkd
v4pQXaM+eW3q4Aq/AMxFcUzBZWjJXBe+p9Ra0A2SvywIzgujNzCjQjAloxdPzf+ta/yocXJwgfBp
0Cc/01Be2mSpsjhcnsYw+dXTH5XP8AJP7zVr4f7RLurM/fmpC8RrQ/x7qpLdlmINJxWMG6fLJron
FOCwDPGGj2rzQGjb7vEyXINtOCrcwD+czFKFcufhN2tG6K3dpJ8qag9r7SFdkl9hvvIO7IbmKU/2
EgmCuEE5XJjUkz8MN1HZHmHXA46JERi97yJ2iwI2neKoUbuwwdzTBJvawdfWy2fdv0D68TZxoFiQ
st18MKdxeskz5fhhYf9uU/BqFVw7CqS/PUfYPs50Qzn8llAGPicc6jbWtfSw1AndmSFKDytjNwGj
/Az4Q124vn3zNztfwIZ0BxioiX07AVYUsWtxCzCZg2m3ZTaM5wzihKvc+EvkQgcbR+9fLLDyvBo8
zFnwPosYffKC6QVONAcfAybMuYeH7pFDZxZ9guPmdU2RRhK1+SKmdxvLUwW/omyDTUcGeQ7PobLZ
60kPua/xoAm8/Jt2eyZ23XLuTW+bN5zSpX9Cn/QgQfAOnuhjdsvZsakMMeGeBo67TXxGA5iNyBv4
cELdN4b0Z/As99zK67gxCV+Tpi7alKP79NtrVKuyxUQ7C+J5j/zyY7d1fdZ57rAY8Myi5B9TUYFz
ne4CGnZZK7uzjbzmzPGTfbkdFeM33vmgKcbLnrael6eATBswerPENsewGs4rOIQ5i4Jf4cBKTcg/
FHsA7J16lR3/SOvtUQeUPM1exLC8HMISRXQPmTjUgbqkCieuAk3WJi14ZspsJZzFlxPqLlzs7Wu3
uLve2En04ris/BVBCUPu1f4txmKoV3/HFxiASam+xk2/MhjWbX5/sIp8ykUWqFlQByIVvUw6OZ98
pg6BMvtGLmfA2Ie+jq9BzUB2TPVpocuZ+umjm+2z9QRKDq/pSyBx/NxZzrK5CXaVQdiR17/qVp3a
YXJHpEJUX/1Clr86McOn1PVunp3InLKmoCm5dW26H6J4V4n6XKnlfUU4PIhnXZVvDJtTDymcS2N2
YPXMHzChFEckTiIEOl2qnS+HoHRRghMjbaPbCk4rHHZBFOs9SYuWGgZDQzCEgzA5dcZ/IWvkH9UQ
hxnYe/Re10bffdlueUXD7SxarHm7xrbgxlvzvqnBIF0UyZaN/vFhFntYe0T79oHyymg2Tb7Ny1vl
KQb+qfmkUQhUQNBsjnVfgMfNi5WTKacj9nrfVkPh6wkVDMHyCtsNV6jsb15YHbxg3bIGRqxZb2Lw
hJE9kXXyxw9p/NyCRZdJo7+rOvnnWbrikTlRJgPZsmmiMGusFhz+XniWTNW5YuuzbnDUQV/3HgXd
2xxgyVhsprSGF/AcNPfJo8tOiLjBxrbsIr0NK0vGn+BkPgZnweqedZo1fXwPfB6cYZQVfKDdkTMK
xW7vW+DFbnanqB9em7EFIhoC7fNV/TlLU3bSHtve5CAxlz7bTtsM1qOfHOJku6QiLcE53Q9t1YCd
15eb7AuAwhmbAdst2Gsx/IQFIGOw2YsAZHYLi9MhFv8t/jaU0zifIiv3sXNv0bLtU7q8RzH4r3C+
fW1tDHeQYDeP8Y2k/nUGxRJH/z5t/CtL+CsTVVSg3jsnAQI8dIRv4/pxTwcFquiMQy4RSA1XTQ8m
buy9T9X/DbpRwHRTf/DjAJbsPRwojI5K8Pqels10WYf3Axoz3KX8xb7ziv1Og/6bLjDerRZXzov0
P0dksGSj4m2xLG28WzfNCj+28bHqbPgP9mAENPiwPkpFpoOrfAQsm3U6OlJDhWwSc04pfLbh49EN
d69y07/VC8Gfd3hHu0R48S5MvPqVx3CsKBYyozOUsz6QZFIXeI3ps+2IKKZxmNCBpdt+hu1mgRKe
AgbGl5Y4A/Mlge2MQiDtHnVz9ILh8XijQTrvTUT7AxPEHYhX45C17VgoV4sDYlncHno7+HLMfIwL
8GL1Y4PN1lFESfICjbh4gYn6mk9gTBQ9mUmRmH4skpF6r9EWNi9wDjRlXA3jR6U2do6XPtpyeBzR
L+Yj5bOZqNttEfJBPOJbhHHYiR7bqdIP5iXTJWipd2XM9wo5aIn9NcHJKZrtldN1+sloWa7BHGMy
5nfBQ6G8v6HSkTtQlrZPdFfxE24dgFFWWe/qW76dknlD3DSdXWaNR3O00wZZMBiwoZ4dikgvc7b1
NMGgJ6Q/WH0alRPqwKPtWPoy43mFa72eZsgQjjXp9IsLZ0FzZseuy9C1TheFuccT70cfWVXteJmS
CS7gVTL5Ox+L6I6yAkmOM3xAcp82zRFkkOkOTWYAcg9fUoQCUP4gDfY9R7d0Rm+GBk8ahNx4DbJv
azt7phyiGp2VrYKSx1ycWhtVxRp23V6A55R3VC6nfon7ol6jKtc/yWO+Yf0+JjTeJZIkhw090i5c
nHnjFUJ8ulTZRxoO39E4I8B34eTFCGSlklWnd8uYu6Ci3go1xnFmbBsUUbKGvxzjzStgLaRAs27a
49xGjoMbbVnDZvbGaLyUiqktYzaBaICK5JfVdH6px4mifmo8PHI7nBd4df/u54DkSE6Se18M3ViM
ftLgYq7H+J56AWYxbb2gKGG1xMc1I83nteHg39EYPEs8hhXBVz/najNAUjItBFTpKMjASPFfln6K
PlC6iRB7YEZZ0Mjx40dUcgUzuTCbo9i+1VP6E2XK6t8qJG+8hqYgpd1XIwZ42I5iybxF3vpWvAYL
21Pr5xtfc7yVwzLENF8nA5PxVAxPBAkXebj6PwhGuBRRi8UGF/0D0uu/fSyrjEzsysik9vEw+8dR
6qvXByVRDJRqrZNzTfoIpUqwfMea4zG5BLOOMR5vA4HIldbbVlDT4kb05JRJPed69B4jT783oXWO
EWtdglg0ARfROusWjMGBqay4J9uP1PY6c/VymhP3rTvsTJeWiGoai4YBcln1dk+HdTnAluYPxi6w
+tRrvANFHcHOfX9rvPWLU3RzaA3zygjsk3nieWtrHKYDWIEuIZ/CugUCIDC0ObM36tVTwStIHOv6
4AnfLzicH7JQVE912BQTT44TTlnTswfKO1g/IU8T1UOOmu0V/lV4lWvwgyZXXybgCFoXsMXtIQdZ
3vVMHt7cfTqzoVOSEYA3Php7MIP3EddjYVR8VptXbNCLZkNYPcXxNmXQ2LXZNm2XOQ4+gt59d8wd
1MbPq+qeY7Y89w7duiQ/xbiq3kMd9Vm8Jveo0luWeLN9zOD7PWn0JXXeD7AVqbdlKINEhQB+hiup
k2s6mmQHadFww2joL7oQ8nuqzFIMEFddeh1ueRq4YbekDiHava9OJFrscbQxe5L9OB+Qdoatje+a
kYGmecQr+xxDC1Hg2P9j/XU/k+XYhChPrDtsa5Ob0du1RPxbBu859hAv7sVdNswQFmxxe9UkUgWM
/h7SNO+e7W/AIk5u04c1UGvm7CzKyPP/LXD1DFe+c7K7c5lspddSBwlGffPDRkDtZK5DiKVofchC
JgY3U6Qc5J4FVttrWJ0mXVRlCPsK0SqM/t6vDV6IP10MKpHSDrihtxaNs696hHvqzsu5SpYCeBCE
2/xH6LARf9ulgRxfXSXCKxtrBk2EejPMpRkSuq+aJV81x36HdEhllgzj87JEDMFwHGOG2Y8yI+F4
GqXLlx47Drv0agfsqRRee/Ra+TCx/JZV/S3i9Le3AjkctQ8wSso3ItSfEDZe12mhEFZE4SGywuSQ
3u7GMXwmA3lJ/RCO7SFMz7o639IBCyxeMEuPFF7DfKAaJ0TTG15KBdjdhR8zhIoQ9y3QoFgX/G0R
KHakYRwDF/zxhZcqTCDh6XC2RypgoA2Fk8msDccLQSt3sms0IaUlHt6gZ8B8sRbVmXsOQGW/Tu8D
D2xRobAB/jIhW3oW3Q3X33Bgle+Vycy7GTCKJTNOrQTZU1tMIK9aZg/quKpDIdMiL7ScWoltMVO7
E5qGbz6yxbdSoAUHVJU04xk2/tFjDnmVwDSJVrcIM1kYQ9ah+9OKfv4UcOz4byZR++1BpKEhHeog
pemNfFSIFjvEVlbFEPTxk1G92qfQ5j0iPo1gELP+CjEMKRiLq0NgFdar1ZMHQRVaVpZNytsem5Ow
bqGW8tLnUILlTROrerd6HSlQtIevK40AYvLI/Qcn874I4bb0Acf6/iWwg6hylJL0aatN42c1J91l
JLN6Rb0BzEHSCuuj8cS3F4x+COxKdH82Dn9mB+T9GKxaAQ0J1FPMWn3wzEL+DWj3cx2JlGYj8+oj
XYje+zpZv5oRJ5QnRVAOIQte+paYI9FBMmUKOjFb2KpGGKeIIuYdOtbPbcEjErmbIVVbVmBwQWnW
t/qFxOowowh7A+yiOChYSuxdxNvHQBN48Y8J+jtqEiuKUfdxgdsw3OE7ekXsa3IJG0OXnPC008i5
MD1+JVCf3xhGCTt/0PENejTk601bQyEdk+H6vMJff28Jrf6ZjqlvoSVCFgPUQUXkN9hVPXV7VKY1
IE2oHHMo/tqzGDVgKyPQjvB1QsgBahde74J+7kuqU+Ey4QXbaeaRgn+lHx0Wv6pyZpR/TWbdXSSu
qN/jikhM2ozhk1lbZJRHA9Kfp2Y7EGIsXu2U7HU/zQWMMOHw0GlXdLjqSkzY7d0NLoYTOzzZPbDS
866Jkz0iQ9NruBDEV/sa7U2HhFCO6Aeid0Tw8VklKS3Dhdk4n6uke4ZvJ25Y1w3qrMxA70qJqmhw
3GW9gvw6i5FVd+xmpv9iACKPbtYEkmwA8c2AgnMRw/aKGj8Bg4OTX041qOLTtl6LeRJJAaPRel8N
jXeatnnYK1gSPbB40w9jvOYX2FzQ9xn8BlD1rTXLai/x+9xvwW0Fnkw+6kizD7sFa8FDCYEhcgAR
L8LpMpdwMGzuEn6Of6laOB5gI38tSZCi+VtZ3hiO6o6b7djBh+oGL9wBfj1LmnwwyYIdYondyUcI
1zs3g/4jpccP42a3PeLRlr0He+piAKKwW8Z4O/boY397zA1h3mvESFW+bg7RUttL0/jhgcN6Co7+
HopGNM77JljXy8qg3sqShNNXH1GN3xMUhN8VChj8SUd13sbGvsz4YXvbObaDdBhwbt9HyXvY6GZv
EogdqTfAsEWm2zss+LoTUXJ7dKun/AzWkBOIHR3zV4TpoST7NQaYbxWguiDrAZilD5in9dvX3iE4
9sflG42OoUGPugZOeEuTSnHoqfTGLEwJ/QCxe0l2SxSSs9bhWnaRMH1RLab+u5CWf3rVqp+U300P
pya4QTTL9JuKWu2SEdLVyHT9zkyQFXlxmxST9X8qxJR99W7BjNAQ6XhpBj+InpIYoVIvFIBl89lo
wkFdmQbguKuwL6niEijSDwTSd8Dn1rSH3hShHnkMbLNs2yYpV0nmphjhlHisqP8j9cL3BihVVf05
7H8qQQyiMsygyGua+Gs+e5adjFIaguNlUFh5fYq2qQ2eKokDAjlgMqxLb1k33A9IGQkQ6MfX3zj1
3BUqUbWz6fw78WNdCB3oEg8MERENdA5F1DGTQPYR8KDAv2RQJ3b32Rrx0QZLePP6ifzoeoKffUWf
SNWjJJnMem+EgIjQIrM0/vHQwMyRkPqX6WoQcSZNIU4cHivu3kNU0b9r7SB1EB9KKWDWFvheKqGG
1z1y1KbxDkOMorLBIWL2UgcbgGvOURsun3Yl+06gpKrEAQcxBLtJ8NjW0QJP6G4E7OhrJ5tt3wE1
yQFgPBOViqKz7ANztdJwcvbwLbItnDkC3OYhT/vxK1zNvzBEwWwr5KX2XboVbq7+m8EPBwDEdskg
oUmuoSndwqkFggrBmQPlAY19HOGI7YZi8AYYUfT9AZ9uMkqbi6fVmfYUeVrRpksIF+/V2iQ4BuwK
X2TqlyGHII6N2x8LNrfFkDnv3PLiJE6nmpDnNlYt3hz9Sgw7+8Bv0dZBeDmv3t8+tugFGmBaYku/
avR8aDUqHJ6c1Dm6O1wZI0EaS+2/S9HDPM6GSGRpGpTB6s0m4WlrSJDXmAMV2I2/MX/rszrFcEMk
BwuNcaYS3AW1HDiiWqFEB8MDvbq3IHRg1H9WXKEZSLAk0zhWAHvBgWDSM2wUusoeHJlfUzY2ey8E
9yp24VHU3a9kmK5hTa+Bqn/rqRsy30dxiC4f6vz5HIYWzgKIiNS7vvb8A15wfd+wl+9B3UZH38zu
EGuFGYZDqaSC4dnUDYylUOWUtCHdnjXAZEM/vPOWFcbvvbzWqy6ooJdQANeqwhp8OI5PCOP0j7f6
LF/RUxabh7jcdNNZuHmn5mfui/u0NC4dcwygY0wrjSkEwSw2EsNfdOZo5u0G94ZhcRh0AAh3AMGy
KbUF4pihDWPx37GhT9WUzOd4bdNHXZmqhLR7gBnt9MbUipEI2ARtz/+4lMS7FlLC42i4n7XeLDBE
H9Wxd6RFjADmqYMYkyeo/OdjnNrTplhqs7FW//BfuyyVIeh/6MYzfCHItNf/uzPMSD3oNC8INiJs
OXy2g8Sc5LJxUR5A5VviSj/1sH05uM17mZOOlS3cH64mCYDERt1TPcevg2ungzeuwXEY1vdKEZy0
spkLDD+igtNI4soHAsupb3OqvKWAmmVCZhC0+v4qH7Tj8FWFdAf0zcEvG0R9FwPCGUpD1VD0QZ+g
R9ZXRm2669DFZmtlwmdcWUXIRZp3Y0yOI20sbFlXTDlkAuFoNFzabcSI2sOqpDPChpKxMkehSX+e
gnHOGh9MhDbc2CFG1oNsNPijYbyXSNF8VZI1h1jUFAPSOirgFkDz1htg4Z6uab40cl+F1ZKv4/Cp
aiczG2wu21KJCaWDenrWM4AhGaFh4P0fuEvWmE+a56SB6yB20vCSbhgFxkb/xitC9iNLfGA13uca
gn5uJ4Zso2D8E1d+WKiWrJkx/S/aza9uGpHjhDkZRNpsLGK5YnrfzDTvqxno+QoOTB110JU22GZR
gOexMYxyUY28ohPqziGpxj9oTS/RNnxsS/jTcwbw/hjS5C5bzKOnrpRBQg5VFE5lm0rAPQYTfkzT
N4hqMA2g3ZqWa7J9JtITl01v1bGm9fSbsBl3D0uQtNOl7cmrQjT5Xh/nWNTw9kjWd1TfY24p7HdG
ZG7hTjZP/lgJ3IbjE7zHGwBL2FfVBofd1ZfRnoZQ4no+LwJvhP2DQIkrpM+wdb1v1D8jwiq7+c7R
TuTGB9cFUNObINjgYWwmcIWWvxIZcrdxaN2+9wB8wcTlYjVcN6Oa/QfFafhkaxRGiP1A0NTG0Zc7
zKeUDjzMePCqpZFoDyYkP0bTqJGiCNAjQmeJc+fnhEBsaRaNnt3De7wrNzb8FhU05Vg5XyALTpcp
ha6tBxTKRSeKlsz/MQRiZTbGwhpmjQ7AIKDPXhtsNNweaip7HCgYVtHhbRgxVhah3xTbVL82NrzO
1MHT2YDgH4XhvyWGjDTErwdzgwdUvrukF+dhgAWVV+HSB3zyKhoYuLmtI1kXRX/wKH7HPXY0Eowx
QePij4QhUlXDKSfs/rVDDCBQkTe5aZNBcYkp3gp7dt+VfJJLGdi12XehvEW2x8/05h2Zo2evrs49
DATyvpd8F68rsq9QD5zHUWDM4mOTh777zwXTf826XRTMNwtIvCdwA2TQrZmauP8PI/cJvbmXtg3C
IzV9JHVVDxlZIr/EJ9CnMTLxzg0TmnqYWhTRhiKcpFu99+LaH3d+0+JqRTIg0gnqRK8OLhyo0grW
bf4FNeUIM/K53sWYUj/gMrBdeD2yg9Fhs2eeh4DzNGzhjNKYb0apvXgbSHI86qcX14n5pEYUYiih
KnCXO7Wwk+ZzAutGlfRfazCH/8isJ9jHjGAIEH/Bhe6UafMoBvJlJNY7LsJpQJ89/R3STiy5ZWH9
hb2hd27pRfXSAsMHstXy/jCt0fY1DRUGDDYy8xFB4qpHvLee96mEnyuGpxOEu+JP20TsvFAEpckZ
iSusF94lFob+TVo1PAPnMmUSt6D86ED8xkx3OcxuXEvdJaqMJ+cffOA6R9pWDoGgiV8AHUt3UzhW
eMPmJ582rdhHTdR6wFSyg53kWO/DcZp2zE3bfmll8HfVdjtx3TbIhjfzHsAE1IMTDz433AV/eOKa
/2YN7xs9LbJcF0IPM0K9D5wM4QsMv0zhMeRfmgGMlixV4F1XsOZAhecjt0QY1sgiiTeCcVyFSFy9
BBhzgAXQZVJwBQYEwx+riPNd/wOt4TuRHUu5uM5JrV3WriNvkbKb1DdN0gZ8Sm52vjH0U8Fq3xa1
SYM81TD1Qce1/cKUuIccH4clMDUV0T3s4PX87GHyBJmiDSESN6OAoaMDNU7oOXCZ58sEi4APKHl6
V58wxSJfDJGokBZFxF3BZvFhB5I2LynHvK0z4X+gnU//YZW6DOjxWsCVBh5LKoSnDqfAcfsFOZ0/
sr+wjX9KERhdB4mYP2KBaMc+MMtuAsj2SLt6gBVJAM5ew9trapPuZUWhfU1SGLyi6w4PrTY8FwiD
3PdLQi5gY7Z7EBDS3GvGIsCFGcjQNIWM4MfiwPJ6AvZEMOyO4vBgl5G+xSrGDNJojJeuIBSkP4j5
Cnp2BChD/MA4ymXYYRwIp6mONmUAGczWl1ELp/Q6QKHkA6SA9xNorUg4bNixRlrPMRRG/iE6NKVr
ZxwUvafeKLPyeaINPY5hOr+F67LeOwYInVkfXO1KA8rsAKUhn1GG+6gRI0p925SxVDCsWkYQhpY5
tkcPF3teqaD9O7vOnG3g+ZfO981DJEtTrFijZetGehjXQRdmtj5snqaDsaMslrgVeQQeaU76YS1B
LXIvqBJBRJRMT7AE5kCSXc1gaGSGm+xwwWSKBc1/lRDNYQO5ac1qBppiFHj4VlzQO2y+KXCHut6l
fksuiasiIIlkah9xFM8n23C9h/TAHJEYuOS8BsWIB2q5xdsY7wNX0T2fp+iFCpigWtfpMo6mAV7F
Un/BitDHtZCKW+QaWqJB6XczgOAsCWyLm2cGqw4koUz5pIJ/OablS6L6A0T54y4Ej+Kb46S8Uocu
G1u9Pg8AMnYhfuYdxC6DYzhZkOCFa24eqZYFTILiImHcQha89WCgNOvXRGuYGK0L/IuA4hZNgkzH
QBPATXVkddHVoY0y7FCUz1vo4VhDn/GdqFZcmhQwjnSNqCGV9kYw+RzJ/RrsYUx/9Fyu8IOBUmOV
+SCQ4AjuFD9u2HWXQdXtr2AKQxQy43bmcBDDNHnqT6ZDfCacDsIntDcGc38tdiFPus8UnIpzl1Rw
eIFlVo7MVI7BNlI2Ff6OwYRtfgMhwknbON08o3nubqsQbVrAyw/uYd0E/5s+Wo5rO+scDx6PdVmG
PbA0MHm6bt4znFfnNBzD09ysch8xPX4JgWmjr91y8UMwIjM2NfyJM3TqXhpNR9ql66szdSBhFyTE
NQYp7F+MJLAMs0P4dLHlye9SCzogkGGQVtcOMz3YU9EE5XYw7+BhoTLa+3m3goPigiIJoW2QVfpM
UIgsfMjbSuIc9wFu/5S5q5a7n5wek9TTfpjIHl4Xz21q91gmBU5tdALKgiWKMSA1GrZeupzX9cRA
9dvqrggQuF53GFb3U6nn5BQswNYcxSh4O1Wuu6jGU3uvJT/MaIFqVR5rG8ABKBHF2ga3dMJJzTwy
Fz1HacdE9wzBHKpBHt/xhn4swZ5oRbH1YLrW1YHIfBLcOtnfm8XLfWJfukY+VxtGHHK6qwCdSqTl
LYUzJqhIPDxGoobXnJiTHW/Tm3BUnxkOsXKBdeaxx6w4r0gDY7N+33F+7RRSXivw4IKgudJQ+Nno
Ve//4+w8luRkmrZ9Qj8RFKaAbXsz3o82hCzee47+u3hXevhFd8QstNAsoIHKrKzM27RdvVN1u9z0
HU0sBofIiJm34He9o2vE7XlkFOgAemNuqx8kdS84z3VuZK+2CRCn0xVxgv7s7dSoFaQTJ+L8GNmv
eZ9ZT7IW1jHLxvCx7xP9tTZd1dnY7VD8ymlVnQtgQ8FObxDn5myY9z1NE8C/vJ/IfrDSwtwCVBQr
SrYOpRKvWddgltcITFo7fKJx6VU4riDfGq/xhuQB9JQjtllH+EiPsbXXLSve1blnnBKj1o+aZlnr
JHGVfVg5HRZOTCVVDJ02bgKSxRcMJLG3gNdmS7s/tK7s17Q6jF1Y9PkNsujlRucwczMUSceeG+m0
ZMPoRauHbzniRuAgQM+BV5evrt7kz7ap9XfFCA6hzKBmBZTvp7aVw6lKfFCUNL63QlB4t4lpfDKh
bo6ebTV7TbHiH0zVJ+3hqatShRC54O/oRwHCjf6hMewq2mf3hl3xMJwJIbzaxqsR5va24HwtmIwO
zX4MYkl9ZIxMXpEyXA+B1u7p71Fyyl4bDwIjPmCVnJFWTBfK9jGGvfDLGQrxGAaiZKIsk5ug0QCf
yDb6Hge99ZRkWnN2nCSGKGfV2UbLvERfBWFtUfLZSmytkrIyNrL0iEUrHZXbQvUyxOQcYzukImEy
493aTBpo35jDSfqMowOR/NFcB3mQKKm+NzSxdu6YvGmC0TYj0gfHjlBLqBh82E473uqhSa5IZV7u
SgDPJP9mBNreZiclYJS06sehf6LrFe2HYESloBgQa2VD33YA/zedS7KNUwZyldPb92x2E1tVM7Lb
NOBUUGkRXNzCoa/R4gEd+AntRk5b2sbPauUu1avyt82eDQaocfdGHqNDZlQIZTVAbFCkdIO7MrbT
HWDjbNXZtfutRkMaOq/c08d3AnilYfcKTjP8pWljtMkCxDnHkflvpDfeyU+tP6Vf4a/Zh4fASL8F
TpbQ842dm4GVcl8gSchr0IG5bBTe/8+gsYY3Gk8PgWF1qIo2HA8qLALHUilONq4HRxV1wvXo2x6l
n9Fsof7G2z7q+t3g+t4hHNthG3dpTfPZiY+jjSAa6GAdeNfos40D4EXazH8hwRTgAobiKFC1OTk1
P5bjc7ENujR/a9JK3XZi6E+uJ7OjMvRvVuuYu4Tzwj4ztHgN0vKFZj1ge5vS1lHV5C6JJtjHaLqP
gMDb+yLq0z+DBporCmu57oqx25SWae/TNCNh+JBNUsrStawSoDq+ZwLuz7u9HgzGelTROGRmL5+V
JoD57cBzzkyG/RXnj6ZBuJcSR0NBbojuskjo67qqirXZNiaNTkOn7zAWzNv7wLjHXMniXJ4G2w4u
yXS4dX4WQWHR/o5+U85SVJSaWR57ObQ3RpUDSqAP88xAELhoXqYbsEnJQTGQolTaDk66mfgPVjza
67AvrXVLA+2t9O3mySoN9aAKO7zNf9InlphEExV2SRdE+pp+UzJhfDIbr1/VeX42Sya3aTXEZANm
+4ruM9JQq35TWyY/tUDlpctAb0UIXgkDKcQ67AAG5J148qZK3QzBW6FlyO4xiFfAgbtMK56UsfoM
/OFRptZjnkiY1T29izg+RSCnxZi/FgpYbvpGd5Ul1bM16tmhl6q6TQX6jPY0jOX4Ibayck56JR7M
Bmsn3Kz/dIWzS3hNyLKzoCx1anHW+p7F9xQr/osZh4yNGPi1UZCRdin6m0o3bz0IqdvaAAwok6C9
xSjZ2OrGeEhtBZhjbh4oBZMNU1//oMv62Wt7+HMq2dxNQnsdWf2Lleu/vSR9bqHUe8PEYmFmMjLr
m1Ieg/yxfpTClJsm7v2DACa/YRSZTgwiBp5BL7cNwQ7sSnv0QGqLRG7NuEhWWq6Fm1HGnyqqUatA
oQtiMeFbDQHjAw/prErTiJvmWWFeiZ1Y7e8aXYu3xYCrd5La1obGlr4Suve9aOqG3kbur7owdbfg
c5mEE7ZFg491p9v9VtcVEkjOVKFra5q7ZkuzdHIZadK63vaBhm6GO3xC0R3OoIOTdVtOI7fST/cp
0qrrqDLdXWs6Hq1GC6RUCr1FSC+fIhl4PrvYbecr3cGqACgU8LAOHBGyg5XqD+zVgJHBGPAy7VsX
KDtYU0+5aXw32CWeDYidEeUqCKJ3ra4LOhP6m1IFB4NG88m1tfcwAPVSiOFXpdXfTRVmIGUutAMA
PlsKGHm08pSNXEvax9BKXtxMfmABj2t71gIi1ayjoXl3o4LCoptif1j3ZbqN+sJkrM9nMH3YmVgK
spdMJZlX9ZiYh0AmS6qgU+7XygpMwh83Nlh54BU3oDxHaofQXdUV+NouCu7c0KcjX4PfUlu9WDM0
V9c+QDFwEYG9En35mBreM8JGd4pifvOb4BFHlolR5N6gMlxSH9DsLgRQ0IlJZMJ4uLHROrunvr/L
DWWdyehjjIpPclJBk6k0dhlS4TeBtGPq+e6picF/apHbHzRd9ajV9f6eFfkZNuHWH+RL5Y9gSOSL
Xpp3zkjeIEDBg0bDuRzSY+3JI7iNZy21bgCT8HMq2rBNxCxX66twE/XhJ+C0A/hGfaN1ZrrJ/PYu
rArmA5QMO8dRaaIG3RGLQw04QQ/YLSo58NBb1RBjXWOowBw4yDh82+W21PufBTZz4CR6/xtxWu2R
n/kDEnzXdfbb4ANqclT/XjHMbgfgJVxpHOtWiW68shBebckyi9X+WTCzci2fCXIln5RsfAFz7G4Z
aWxkI0AmC7tBprLcdI75VqrprVsDhM4zfqIrYn8HL4w1b6W/p/neuoi8kQf12Bfde6OJwhV6j+Ha
0fznzkO4ViDRJZqN1JRXrQa6L7OdBIxg0BRbW2PyPVf8bTcaW87NJLYIjg6+pK/+JBwS22zYLkAd
oPv8r7DvE5hqAGt66oo4f5DCenDhJQy1ulMb9Y3X0q1DYX44PZYsTnWAmbWpfeMIApI8oA4fmXBB
m+IItm5Hz6aId2/LxuFEM2b7jOHeidEyZUcFENgCD3IGKvvKkJL+bP9YlcG3UUYD8pxpRODHf9QG
5EGr6vQmi/gty6J7BtBQQHW6kR6it/xI/0SY/ypFu+9FP23ogJTZ5KAASW+TmgAdY8Co21CTDMEL
DtV57rGpaiiBAnVehRlFbjzo5RpQgQ1srqfr3STKbRjm7J0RH8uw7wHl1zTN5HvZAnCzqCRvVSXr
793OZCbjN9XWMirl6NuI84NxVkGLNPUuTWoSTmI7P8DIiEPg1mCuULJLLDRHWyTXqcmsfIsvxrtS
hDSF3SY7OQPzy4jW7jHJ6ccI1HF3VaAyzsuL31IknbFKnNi9V8aAePfoaVR6DDKasq0m5BtTua9K
2msi7Otb+BVPXYJ2seIwBwT49RYmWvatZMh1ZBKenkpXfAtKGIz16Gobm7PJSkuKfgsARfxqMgU8
Us4MgkMomsN01N9DPdpVFHyYEdyOOaeOAviRZg2Peo80kGNsDIUFpiLpvaLh9zIoYmcDcNoPXSVO
NF3Um3QczNMoqEjTlkaShtDclu6hvk7dodkKEL9aXuFTLZ4LKzsWyYB7zqRc7lLX6T08tkBp7hKh
nxQOSltAhb9LBcKm43kvTWn80BRagVENs6ix+mGnodO9UpX60xf4E2nMyNd+WSA3lAfhWtqQPH2z
+o52Eo3egL5r5Tr6XqgpU/b+hZZ8tB4scgWjIcq4nlF1DvJtR9th0/hjt06iGFFwycgJYgU60ZqX
n5xUPzJrGuBXeP3aHjW5rxlK7RQIDoEr7isz+CGQFV9Ja6RcU0uFvgkgOyf3xR8/76a2N9RXD2Xn
dR565dbr4ctCQqethm40OmcoPRmqAPeJPtYjsuFrran2Udo8DHEvH7CZrFaJj4HaZGGxaQHk7x2I
Bi+Z0egnFWXcLTLe5crUlBukTY4DFY0iO20z9FDXZAEK3ircPTX3XdYGxjaS422m948qfd+TjKoP
O26PiuUffST9AVAdHaDJvRtvpRee88zwNipDLJKYAkrBli/kyqfYMZ58FUFfvkm6ynX9d6OZH0Ne
hBva6/c98ssJzZId45g/qTdSxCbENeD7IMueOWE9RLa4sR1a/hkpcZUNzc4rI6ocmuUrLaxbPk75
CTeOb5ADnrLRV1VxR16N6vgQRhmdkzy44Uhxi5vHsKkM7Qhk54/VdfRjst9MVQHlt2xnRVA++1ht
rJKMOll0wQHAX72qEvOsNu0vWusTMcgzaLx4T5bC5N7K+1ev5VHDbI8aya00WbGRpMGg3I7S/sQF
9CCFjep2XCkrrwGT6inqTaj2jyliDytVy26Gpj8pUZsykaYRLyznFOCEuUoVBjKdi/Z2VqvrSLV+
iaD5TKcvqLlMp6Ama4PxGMSAzTqtPgiCZI0a/bOWqfe1JV4ApLz0zsA0XgygT+vTBJBciaw4j6N2
M4zDuvSCk55HN2mfYk0orUNDDwiS+62QE8o/RsBWPw0k39JD6npourNatLTS0gRsGr0kI0c/Bkmz
57Aef0GQfKmMDCZX2t81rvxZSecVqTjqfCe786SarS1XvQ1jj46KNfFn7kpLizbDtG8lloUFrs4E
XUsZRtmNeUIwFzhl3aWg70UYmE8FUIkdkjzdQQktsUp1Wb3JyMrvcy+E5gWuCuAbJgXqYPmciMwE
HXgAz0YFSr0GD/jGnKO6kTIU99JV0z9KmTVoK1FOQ1eebt3nIr6JRyt60Nj9fyrJWDyJjmLL7BPl
V9U27c7LO2Z8CQvMyFK5VVpMQaHL0SmusH5qdHjNqpJCpZYw2o9tYTbHChz3zgp0E2+C3lJ2YxsG
J6mXSbqlR5368H5X1V2fTVRj6hW60MHTyMhtwmd7u7bIdbwQ9f6uUi1mtqEBZ2tUyxp6fDSY3GL4
I4aAWsYQyTkLc3H6f3lqt7b0zebsMcv6XaYAoVYAEEi34W8IQXeh63yvpWVdkY5Z0BOZm+xFVlTE
lo1p0ZA4cqU6/q9ONbJ1ANqPMba94mj4elmhYUGRw560KP6SFAnGkIdpRu4E79BLm4+wgxh9+doL
ciX2dM+/rl1WQjgdO9o5yKnygAIHMRs7gx5WzLDH8ueaLsqScMZMsSTUhW17HQY4jfucDjeFe9+F
VxTWFnxttbl7Xt+NkbB7e5J5qs5KVe3aMQSTrWvrIM43YVCc6NOuQFTsddSQhU+B7T+AT/tx+R0u
PdpM0wSJi7HMsdc8+clraT2XKi2TX1+79EzNpNeVuGLsgB0oGb5MIbSVPyF0fO3jz8303F6xLT1C
29WLtVNMeBchFL72sRBPl3/+wuqa++nl0FWTzgu8syV+6/KXVVhrVFnS9uXy5RdCcO6n14hIqnVf
xOexYDzfNGIdq83B0rydKVEfRyzFXH/tTtMD/h0mnoLYTuB75yH9Y9Foq+lsuBUYopjDcfUl6UnN
msW57MpM6JMAawFPq45v6XSvnEy58rEXsog1i/RiaOBrYbsAvqnfoVmxNYxr0tULKlTWLLaBWJpZ
5JsI30bNnR4mvywO8MDeAB6NsmF/BqoPhFK78iRLq0r778cAaWaDXB/rsxSforg34HWk1dvYVVc+
9tKbmsUzDUsB+qycXAfH8daXJT1y8N/fLy+lpavPQtqrASlSpaJe7zpbabSPTthfkTdeuPTcR69v
AT854eggcmijzZBvldSKrryUhSQ3d9DLCoMhMqIeJ9vlGGG04mxqbrOlan25/F6WbjDTGCuLdDJJ
K5uz3qjJCoYnSEszSVZ5aD9cvsOCuJKcB7ED9wyidnJ2h8GnlHT9Z9iy/k9J426v0sR4ckJZPmRj
bt+OGR3zr63Xua8e4J2qHSUCcPZAl1TVlLsM2Tkwp0W7Sbqry1ZMK+gfMk5yWhZ/JanKK+sKcIF7
6jWFEira6256o6g9wnPjhwfqVujxm4P3Ugkl4sqy+F8R8q+bzmIfFESqKZyrz47V63dB1eWvdWuW
HM/B0ayysYtPLkOFg0vb7yVAHm0XuwoAXajn67jJdBgGGlrfsu+2WJbG92akIA4jHCjDlAv5RkWe
T6U903Wf0C+0XZSHDHhp7tO6t+peAGselBfQ8+NN7ojyzgbkDjAKA3AqYvoIeIRAQ6z7nQHb6k4b
3eE56TLMUR1K3r0PMmprNN17PUTac9t0INZNlRKy64qP0S4UOOGdTRewz1NKhwyTnBtQAbRBzC7a
NjWU+L5XnFNFX/0HAwMDqDZ2Ijf56AHV1Dnxe4rxaRsgSp3EL9/NRpUnZ9Sm4XNsbTO/MlZAedRt
UqnD0Rm64NjpWY7HFTCPzAIhid6IdxiFB4dCdPkRZoNyUPQsrNe91eRbW0/ljSH1Gri1AVGMCLox
Yg/SXMCqS1bU5ryPBJj13qD1tfOMSLu1Ud+oNpeDaiEZy1ky1nWVsq7lFaA8y/k6Xuvxb5VCJRKv
l2+wlNRm2bhVvdYuEIo6MYm2j7RrhmcfCf0rKXPp58+ycZMFpQNln5TZvg85EgXolrT5D+2aJc5C
VpsbGipKnqNGJsazKZqHcez3MVSn1aDJx8tvZ+n6Mz1Yp0Tixe75/YmdILUzbidgLPSWr119lpOr
DBUz1AfQfUzeK6QuyuTNN65cWxhLv32Wj0FvqmGsgacbc6Z+ItGb+64dsGNzRtRrkhbEjKPddWaJ
V2s8jO9R29ZnBcfkXdkN+ms2Gsl+1Ovih9Ox9KNJMyLhcL1pQJOj0iTdfdi2+HZ504g99QaJ1VXm
rqCjVafM1pnrSsRPOqtPNrQ/jGPLkY4DZhk4hyzq2pcctW46uIr6CEJEo0+nyt8GGeROzcNkJ9oJ
wT4Kd+1kmb4vIpFtxnFoz6kGHbacJOT0mo6Gh4fh2rCZXkGnCW8tuo7MBOo+RpsJGrSlNcqEX3P3
ANDh9nhVeHK56p5BSI+qhHypQ4HOXYpBjBflENA0DX80JDO/Qzga6eGFRr5H9cr90GjQnIEMm6/C
jeP7PrZBCGIZcCd0tTwIxAFuRvp2Mbj4Qt9nIAaeu5GUCc4R7DM0c+Ason+nU2R8KJFT3knPj4sV
dIn0YPtDtPZBoN0XqUP/aShMJCea7MmKa4wI8qIeX2zDGFPomCp9ghHPRmBq45MxBOVJK4RGA9PV
TtYQ/4DR5AKtlSJHckFJDiGAyTetFtmtTPM4YRICDheoHxpTjUCpLSngYmnAvCpXCTeK5jSwYhUH
NInaObsKmMIE3EhAC5VQIhE7YZgHDsA0Arz24ql9rPQIOOihyBEZCiEeDjRMXCzFNorJ8tFFjE0f
kGc4oYNzrBtgW0Pj5Oe6ZvztJJlYm02A/FPqqjdeZqMUoNDXELbh30Aeqia8YbEC848qs9WAyxlz
+pZxpX9NpRbjsv9u7JnjDYmH9MRJAgdxLQUpGx8cJHxu64oD80IaNGelg+n0gzkA2zkZ7WsYdauG
Gi+mGdq4V2ogMaXrf9QJ5qxOiKVZjLxd7KHM7qWtxHfV1w9AZX8qapmtNIZ0m7zNj3Yq/jSshU1g
BV87VpmzHQroQTEoqW+fCnaoGpx5yjgTlZsrT7aUxWb7E7yBGoonObKJ3xPYU1Zxp7XXLr742mb7
0zAqdedH6PhkdnIfeMG9KBnQAGT5rDuGxsIoNkBCt9DzmKqHR7twr7y1hW137iBmRsx5K9qkqJDW
/TFVcu/Qc5y/Isculi4/27dQYExgiQjn5Gq5f9a1NnqH3ue/ZP7U5PN96uMmzrV1YkP3gWuA+pkb
xsdSwLn0QER8ghRpt5keuF/yudGM2VanmvHY6cnUho60FZ3gVQb+IbraLVw4exizvY5umh+5TYqG
ddjVW2ax/baLBaljADKCSZ+xV82hO1VKKU+1WuDWenkHXwjs/+29f50JeE6ArpVtn6T2gkpQnYK7
tnFX7r54/VniyIaqN5QelKpQy3e7BBrp+2etCBG46774ZWaZw/REY3fAa05MsTZ2kXOMAZIwsRq/
9oq0/2bXQUsYC43SwhRIydN1nhXtI/3D4nvOTAeYO6iLK4elaS39Iwcas1RROLISVszRH6UXyPgf
iYUdp88/797hpPu1x5lljEJrgrHDCufktt9N1BgQz9xUNaqunE0u32GK0X88xtxQzDTjHhKiQOJa
ZD8MtDwrJyl2SY4oYGQgZWrLYR2m7RU96oX8OjcYk0YD+i729PPYIuhWKslWcQF/J7Dzr7yxpTvM
Qt8YItvXIbafO0AP7dDvYMECDnq5/LYWIlCfRT7QJ2aQKCScakT/kux7Z3/3zBs7FF/89bPiINLh
oHV0iU/ovB7iAXgtDO39GHcPX/v9swgfFT8C9ML7l8qob3nr7Y2Nms+q9fyCiSkMzsv3WfoKszAf
wgQghNCAX0cNCreoAYDqLvtrTb2ly8+ivCuqDm2AkI/so60l2/5HbXsfITO5yz9/Ibb1WWxLpOfG
MtScU4p+EweY0EDJ1vuejb+t5EqRpk+v4l+BNwtty5fmqEboA8k4U59sXbdvPYjAqxAEzY3ZKNbR
Dy0dIjDcBhSjZUs/HLEL33DHrd8Kc4PLCuQSRVEPYQiutfGtBJN67IgYLaTrWgOtPSTNq12aAzKC
wPdbBXKuH3jKqk09cTBNFYU50LobszHkBqxddIdjvHvIAtf5FjUeY/igStTga2t7bnjmB2OaafbE
U7M4ZASSmbMDXjwNo93lr7awKuaeZ3qVec7Yuv3ZM/RibyahADlbIMExMgr/2i1m2cUuK3gfqISd
w0oDZMKXQMG5GI395csvrDttll6iIeiiFIOPExa16dYc2/ggQxxPUlhBKDGO+TFmW/7i65pe41/V
hBE3Pbqc5Br6YCu/wFnW/5gUbS8/ysK+os0yTZDEVVhZdXh2ikOmn808QhHS3XtoEbm9cy7D/soG
tvTVZ6nGbhBmRUuQFrxfRwgZF0/OqH+iVjpceZKlG2j/fU9+D++oLpHTGh2IkMBS0abynkYAj1c+
xNJXn2UbeNuJVqrtyAgkfhogc1TgwozXSJE/pUYQXv4gC0WrNss3KFRE0YjO/FmJXvM0XZfRp6c9
a+pDpN6J5n4IrrnfTV/4H4ltbosm0AuxXHTizwPmBqtWxWUq873Py0+hLaTNuSNaVpiwHE38Ywww
pAesJhK4tRbVSmmYA9okqryJmj59cmNfbuEL5ztTKerbHJYqAH8kF2wLuopnVfqeZrD7szFQYUpF
jlRBlGT9HtRPeANkWT1AjBTKulQG9Cc1oyqv7fFTMP/r/cxyiBPkkAOziraY8XOoXnMQwWhDBuYV
A7GlU+bcX21EbEp0gAzORtK5PxCsTD6BGXmvsUwiZNIzW8MHilf4rHYJSte2vUWnCNWeUL1mib30
hLPMEudUL5pNSEI4XOUtKh+3Zve9Ga/5jiytsFlucSQ0kAzS3wnM+jlBzRd7v/fL62shFv+HSvgr
KQZ1k8ZjZlqnbgIjwsYK/LeKGLRNDuzXXDqWhjtillIqpU+itBXDuYqjR2VAz7d5tGzcJZDVDj2g
vDsY5HbsXAn9hQz2v5Xy10N1atc5Sc25sYcoB7QIAar8t9X6vy6/s6XPPcsskUCgK895Z83khjSh
nz1Ia+ONtF4u32Dho8zN2GRg62OWe9Rhobnu4rMeP4/yHoI3RJnfl2+xsF2psxZGUMkkRVOQJZvS
7wE0TfMMHe0m+CzVeLIueke1+coZeOF9zU3ZygG+QqZkkEHtGBp41NMOKXZCQnho0fq7/EAL33xu
zub3imFhcQoWyLlz46NnPGEW8LVLz8Jb0+IyrHSOWJ5maiDix2OOfHZjdN8vX38K438kSHX6+1/L
VfO9ICw8xiA+ieQlgmKDYYRbXMmPSy9mVi9kY+bFhcrbVxr3bEN7aLXkA8T6lWbY0sedhXba+WMJ
rxADavTdjrJj82iUmEmxnkK6BdP2xceYFQ1ZayFMBob3nAkUYSDijijmoGB4JWUsPcYspmVe9TbK
DoC9oRsgorMifawSEa04oVz+yv++A6Tu/35ldB+xOtR7jgO1BZkjXtUmiF/zJXTeLt/g3x9azO3U
LJG6CErRCoql9c2zu7cssO5Hl77D5ev/e5mi7/jfBwD6XnMWC4Yz2rYakG001RJr/FJVK+ZOasLK
GTpp0jwVo7RplBi3aYrZX5iH1yCPSz9/FsVJ2gtNLXM6lFn1Aq78ZDr+lxKEcGYBrODahf60kZ6r
xF1hOIM0B0qC6cfl9770XWcBXCWWp1pAWc/wDtUN51MGQWbsoK8Vavuv3WIWxAHkLm80RHq2nTvH
fEVftTK/lNyEM4vbwdHKEfmS/Oy1hbuCLDmuGJF8qb0mnFnUhlbc+qWjpucIG+X0R8xMbrgSTf8+
Poi5V1qWUNGPQShZJuO9jh+02icvScF4SbWNbZMjONoWPrz44UsJDkDpf8ML7XcvwHgLgLqLXomT
u3CVHT3Yhrp/BWqqLawkexbBuI3RR8Hg+IxnS7gzQhyuCyuOUBRqojdoB94fYMm/nVKKk9eDI0c+
B/5o27qbDPIiUrrolgy5ZO6BSdad6eX2EQeUYBPAmfiVeDnatwgSQrROhgdzgIqQ2G60pjL2NlUb
Oy+XF+tCIp1jl2P0+Wt9sAdcRWOmK806Rky+M76b2vvlGyy9plmmEKgWd4kao/eTo5eVC/dUaaay
0Ruz2F6+w0JBzLD1vx+78sO4MQNjOKelVcMOpydkMo3YFRXPFKCcyR6EtZnTJcFkguHvBBjzKwtt
IRHas3wyarEbOLItzh3crV3O8HKruvW1RL4UN7NUUlVZbg2gGs+V/AjwX7Az/9bU733Q8WIc0IPN
tmX04/JrXPpQs9yCMGqL5KsOS0X6xxR2ZmW2b3UwXMmKSy9qll1k6ZQj1GPzFEjschRkoCey6tdS
1xy+7HuZU+ZDM5xNHLoCyKOT8xpmFlf204UgmYOXyxytlCGv+Qyqpm+KHEkP1Bq8TYyf0YaOwO7y
F1i6zSyjNBJaBxQZvkChoo8AlSi68eU78PTN5RssfGJruvFftXFBzzfNUI46e+nvrP0WYVaYBn++
du1ZnMNydyIRRe5poNYbaNb33Q8VPczLV//3CUvMIct2Z/agCKPs3BTweyMxYtiYIYa1QmoKrwpH
r9dNqOiPieMmV2rxhQU7hzILQCNgDx16RcYYPWFcku9CFU7w5QdaiGxrFtlllppdXYXuKQ9bKNI6
s3vS+mduwW6jee+jfPHFUtOaBXYNLa8cPcx5wnF4qHMfeb2QHvrl51has7Ow7mkOhIrPxf0Uz+FB
u/FTcFr4KbjXQBvT6v//D3TIaP130SIn1eRxGWTnAjnKewS2tiaQp3WWoUJSBeBrEhkfLj/Mwief
I5uRyRa6Y435uTT0s58rJyHzK5de2qTkPLjtvqlgI2bnUvvj4kruQwcuEpyWMn3VWjTVgmkYZdXr
1Hy//DQLn2YOcm6KAlni1LdOeSZQxivyPL11usJhyJzn79GAJPTXbjQL/crhwI28EV5uwl/rUbGp
0EF3Owbb0cvX7jB9sL8Sl4wodetcmYxQMSINYewG2smWMHnCK7vf/7pn/1pms408GsSop0NvneQY
vWaG8mJPMg8Atg+xMborx5UocZuktqI5DfhR6UJ5qavi4/IDLmTmOXYWDQTZwtFNzlg8+g6ybIwO
dWVU0aEbc/H4tZvMEgFn/shh0JeiZ4PQSPbN97t1eS3/L8XOLBE4cSdUxY5LEDwmLkPDN2r+Kzlm
4dJz5KwOmxdti9I66dbPXn0MlbfL72PputNm89eqGgfdT8qCk2aESnePXq5aXQm9hZxlzoId364E
T9ZYnqBUfUtKL0Z5C7da5FMgdAa/EaDefe0Rptj/6xGyRMBndCh8Atu/61TNQ5YbRauvXXwW14Im
oIw4E55rb/hdGsUfJ71W6ixsf3OUYWbqdtwoNGVzpzzkoj8bkbJPUgjyjX5H3b5B4wexneFK9l0I
rznkELSsHoAdYeRvwUaKXrJGXyONc/k1LV1c++83wKhvjCOd40cdfrNodoVQs1WEZb529VnQVlqv
WENuJ+eu0rdOijqSjlNH45Fiv3aDWeDmMk4DBUGeE13ydS+QzUdiTF4rnRdezhw8iIGS2SFCk53t
6L0z0E+0P6rhWvGxEMDGLIBdf7ARSK+ysxy8YOXq3TuE7O3l17IQwnMUoFcrYUJsZWdF0z5cieou
AoXoIDVIJqfJeciuTTyXdp45IJCzKGLRmGCfg7FQHsx4APhsjFW2l37j7XukLnd1W9JiM+psryZp
s+mrSdOptZWfmVM1X6t35/jAPCx8p5+4SWla7DqJUqut/Lr8Lpe+0/T3v7JU7LdaGUnG+W3c/hxc
Zx2ESGRcvvZClWPM9m2jaXvMQEFrDjiNZwpShVnzWfiTnBwyuZfvsbSIZxEeB3Vfm2DaTxW6Muty
CAXGXihC5U59LQqXHmMW5ozBzAZhYxw0xUsA6w0VGjj1L6iNXHmGpRvMwtzps9jVc7akAKb/4L2P
iN+L4TGoHy6/oynm/lE/zaGAMlVHUbBCMRHVsp03oGWbNX1zUo0WkeNG4dyMN94xxtjsyqpa+Cpz
OCBy/UFt1DyRTCVN4j+q8xOEwtdelz7bwSPPtnP8towTKCvcF/oIWdFw2yqAxc0uVzaXX9rSI8y2
b2noTaiKqVHfYTWEouFdaAU3qapdw5ku3WD6+1+Rh6hKqNGfYniU5btKxjeldA4SAZHLv38hsPVZ
YEeRNtZSp/JHwe+ukPm2bor95Usv/fJZXDuFEyatgyORj7+ih7RJg2xXpA5Xvu/S5WchXQZ5UgfO
aJwmtwGtzVbAVDee+vS1Hz+LZk8dDd2JORUD7S2rP0LfZd61qmxhY9JngTzYLoIa0y8v9Me4lOsc
HQ4XWaPhe6b+H2dnthspr0XhJ0IyYBu4hRpSIZ156O4bq0dmA8aMT39W9VV+n1BIkVpqKRdQxva2
vb32+j5XgWubajsmZAmWqDfFpZdc9WPyPNc29Hwe2cjXrYwbU2yX5kgKy4EAZuXaPxWqK8N08DYy
sis96xgzF15cQsyk8VD/VN5Viyvgw5tf+wmID5c7d8VkwjaFdrPld11QphIKyQLeO3Y6fbFoAEDn
gtWhT+B2k04FiBauldhwDW+G+5L77AYZ/vyOI+mzV3ZZbP2albj+73ri3Qx3BfhnSQV5wUR/1/TJ
7QPoGv4u1laJ/cpwM6V48MdF1W0iaAybeRQDPTQoiMCl9xkYHHYo8rz8Tdc6zZjtE/BoaZMA6weU
FOr/4HzFwoxt7GzWPpEx17tkpFnWoAmuusZlemnftsVPNf68/NPXnm7M9Xls5wIVa1BFd4+gk/IW
bMD2cZIvlx+/9mWM6S5tOWSpJXgssvK+wilvWIY2FGl7+tTzTcGdqiCmLF18nAzoawsY297/UVjO
5yajKbhbSKr60s1pHEhwm6gb2fUtg+fX5d++MjZtc6pbsOPVzezEwJfduov/uyp1AViNHRwId3OY
IG1VKa296dz572YZUSO3lKNYHAAcK0G4agKk7TANei8LW/rjcntW+to+//3dWzIK49bU4TwGm+4q
lTCs1xYSUsXibUyzlbj7rwbr3QvSKWewgT83I/mxeNcFINGf++XG/G3mMkk96E3jDASoU1e75UG5
Y7qnZZXuL79iZZ6ZsrfZ5vCNpyONWwsXPIraJESK8wGewBBuTn8vv2StB4zJXCFaJ47dsVjmQK/D
NqqDW2sabKk314aRMZkLWHEJzWoVp4ntPVhwYL+HtUt2mmwYUcKHMhM7htzjxhdbaYypfGvA4JoA
CPRi0BfDruZXIsjgK7zlhLOW0jZlb8SBRfxieTRGegJVrnWoyLFBVr4fUOYMI7Qyf+WeA/vFrd3s
Sq2gbYrfcpdTQVPtxQmsABfvp2//OCtEZ/G06Fu3+0X8e5m9kfZuavrQtd74uFm1utJ1piQOnIzC
EVAMxxTAB5LDPE5Xr8UC72lS/251AaBkF5cwB6xl9wuoqHEHFetzM6Sn2tOHoiuOxeK++jC8uDxS
137PudPfTWWqe6sWtLXBGASAYky/Ziw7JVIeHSc7WhXfqDRZiRimnG4gUzb1hWQxxk4sE3nybfp8
uQVrw9OIGWWOhDsqVXicwqKmGWASDd9X+fi5hzv//TxWIUVtVdqOhdWEc4+8/YgELNIDlx/vrv14
I1DorHIBOmurOGBufedRoJXq3AElNed8hypCIBy6PDuBAdo+B7UGdgZqXbB8tIa5ZAGPaJz3S6AR
CMxcyxwuia4GS7BWyv09ziVsrMH22Zc0JU/St8nrApLOT25bMMMbIbx6GeBB8khLz/6a5QUcr4Kc
vnVBQ46gydl3FkjaB3h/njGHaUmeRc6RLpxgTb2VTVhrvhHISD7aYydqEjcuAJ/cJX+SOvntZp+s
xCOmwM9RdPSY8lncdX1U9QRmKjQkW24WH49qYqr7UDDtzKya4SHRyO/1kN4UHLzRy0NjJSwSU9qn
KYwAYIbUxCXqR38r8LJhGKtBgenHP4vVkj60LEe2EbRW5A7OsBOKt5cexUyX3/9xYCCm+E+zLuDK
mZvYlpb7BfBKCxityi+/Lknm3sMtuwT/G9dAGzNh7XXnEfIuDknaEs9zAx2fuUbYr1QnCReFqLcE
FD8YmZZ8uNyu1e967sx3b0pmDX/CrnFiwYrgNtEdyOETrgvsriSnIWnPTrUdHMAIPeNS6mHiAFMN
6daU/3jIk8AIV0vhLZhwZIxrwiGT6jPYtacFJutZsb61zHy8ySGBGbYmLVH6VDTxnM6obEbqd7L4
32U4g6ixZ9gYomvD3whezbhUvj9RJ1ZLDoBy81Nya8viam08GJEBDtoyHcZyjC0XSRtcBr4qq4F7
8gBixux8zdt+Y5yvNMLUFDpdM2Slnw4xkOO3gE/sVLJVgPrx7RQx1YPMJh2sViDtq/0RmNMfTZdg
aeewcXqFHcZejeCAQYdweVyvjCtTRzjUtMmVm7sxTEXiwBF3MgcE04Pj3+XnrzXGOLqkTUmkTho3
BplXRDaYrCycqjrYNwFgiBQ4aICF0xRAXKcPhebz1khYGcumWWnFedmxChrMZbnVfK/o8gwwx5WN
rrrcsrUvZwSEgFJvHgDHQ5XgA/fuF9hbsXyjzOLjdDYxdX0zCL5+TWsn1qw5BgN7axoC/gQK+XTR
/3KX5ju89H9ebsfaSDYm/VAB1NhMKY7gdnMDsvZ5B73Vjn+3SP+flwc8/b9Rc84X4CzSjMZwcO8j
h2ewrh6o84W11nKVpJOI4IYjd22HC9gawtKQifxVFDCG12ooHgSb0jAfqIoyDgsj/G0M27zmIDMo
wGgAXzwlTJGTEnW/C/pKw4fMq/cz1cCaMRjuMBSORa4H4345l/Af59YrPFLJCTcbt2MHTFPWkm+V
R77nzUwOHhU3iw2itioKcgUz9j9L0ixRFbSvI67UAdVokpBSIQ+504y7aeBbea6VrB7xjcA14oY+
HZsEVtdlAT4cmJ0gQiPVBx0GnCb6lHRR7rXBYwq+wL22GuuQ6MzaEd7oF38arKiD79Pjp0aEqWd0
qkaMcD2Cg5RgPMyXUUYs2FxIV8abKWfMMq0HNx3cOGjqm6YHyNfO4IblirY4ZTX4nm15K6j8g83o
YfDZz2bqxjBx9AJyN4ildtA+XW7mylrhnf/+bkVvS0AzZZ+6MalsQLXaGw1IiaMBXWvr9mfL+FY9
8UooMoWPgcthMaO0ii2fASbO5TWM95+t2WFI3uiNDcpKODJNW1khXZnroI15XlbRMjrPRR/spLWV
CVzrNiPcJVNeJKVb2DFHPA9nl37RE+g5l7vi35XNB3HClDsGDSdp4rYkhgUj4CxR9+WMyDhUD+yt
/c4p9Kj7oMOhJrJ/wm71RHfVTXtyDu4ekGo4zdePuJeGBD57ki/4T71kYISEW94ya5/WiJBZmYET
5Gs3LqlXPqFkMP8CeCY0eqpdms9tZE2ZpMSTSAH+YexDgZ/svVHr567L1StqRLsbcNDVMdCyOl7+
3mstMqKNX1dZnyRYuxzXhemb3jk4/Xbzxql95emmZnJO2sX3CunAQdW+ZS1c+5IAJDb5evnHr0wn
UyfZd5XbihF6aDU8tWeTeoD2OlzPBXp3+QUrQ90US1bBALNoDo5MOwHznc7it5OSrazx2q8///1d
1BEKkBiQyEhM57LFgjRe+WTQZ///56lTG/uHtR44//39SyB8AURM2XHuvxQ+BRTgNYGh5OXPs7Kl
M+1dCbCZNlQiNiqAYeYHP9DaiSiAqEN/aw0vVdU/FVu61bV2GKeehC2ZrRsb47TnfxtV/LJTfa0W
GWzMupV9lil8lGe8iUJlQMxHrwNnuX7TOvgSBMPealLUfs3dHz42Py9/t5X6f/DA/tsrFQQJ/dg0
U6yUpU5DN6BIJGdwToPvT3LMgyB9aTxvmB8XAPseizwFWxxp54kiwxa4kHbRwN/ZHVwBiSybiI2g
tEVqpCCpeI3dn7hOg6Pfuep75ZMzggxeM99yz19gf11QUe8vt2OtU4zg4bjI8aVZReM0f2mbn5Ri
O5Z9u/zslQ4xxZZjoAsJozkaJ+mw8wBEtFkWBt3bOLEr1LHZ4u/l96y0gZ3f/26CVIWACnVEOr/M
b7w5AS7cvYIB4MaV38oMMQWYfNCySVJ8oXMen8MebwLCOE/tsJmu6uAehOdQwhn3clNWtjHMCChN
MgmvhbVLPJAiypP61CVebFkwALRqfDr6qbs0Yno/lswf4F7RtbEP0hc778iJc5yrZSPmroRFU5Ip
Ybvhj5Dygx1f7WsQPae2P7AFKqdN4/m1PjeCCQzuSsguUGFowUfZxz0HsUQI6NTGtFgbusYugXhs
6iqOq0zQWkNgYsFn8SKaf7fhZVSUwK9vbZZWlidmhBGQJgeeISrE3uze4Sr/Zhzqz63czJjaIgg6
xu2Rxz1QQRPckwn2Ba1+ujxS7bUkmqnHdCg8jj0Lp5xW28kumS1+LzQB5MP3/FMG2uzvsZrIN5Gf
t5Z1gJwBYD9M3MPNBL9nAK7YSRcQrQZWw38WtFmqggVsazpPx2YZlh218zFHwhHM2TyDigoTm8pD
lqb+EUstvZ5Bp//i5YDOlC6VYb9UyY8SZWZ7O5DdMSvObKgR5KRHFjjyAAUQ2JqN1T5NKAs+wKZl
Oiwz9Y7ZsIjdCLDaXvtSH0Tf9KdhyuZTh9v4UOHaead8uDnV0+ghQ6jkycmrKQI6crlW7VRec9wg
XimAx0NagA1dAiB2B8iT9afM9Surh/HbBATx0WoEpMKsdg5i5NU1nXkBl60WJ0JrVhP4WcMAZ/EZ
2+DEHvbEm/pbDyKoAfCqwrvVIBQ8UeUiivYUP78C9Ab3fzjpwxQvId+DhZwSC7d+ZGTsCPO8Ygfs
0NKELuPixreTvz1qK27pMrJs1wdjt5t6WK9p3nYoE3KB2Et7+gQQZP2AVGRmg/ytexy3nZH/6BI/
2Vv5kD23RQljVVfxbAbCUwE6WaUNAVoOIuWK02k3apRVDJqSkAZFdQ//35zvBDSoCcCzQfE5zRUx
5brwRtUDyf0ebNGRACNJfOzvCucw1613f3mAr0QYU7VrdbkEGdmr48lFwlEhjQePUJR35z1Miy+/
YiXam3LdwGom7iPdEdv+sIeJ4+vEKxY5rZVFziROXhFUG29aa8z57++WyMbzUVeTuX3sBJqcFmCl
77s5dSEf8pe3y41ZCfr0HOHevSKgPQAdte7j1rHmXUHLIEb2XD92DvVv9DjrjZ3XatwxQr8e+q5s
QNCFnG/wEY4z7yZh4/y1yjPkAy1mA+/ryZI+tBZs5EMJk/2XHLYJzsbasBKyqbE2YJqkDXjKTdz2
cwqRVnPwC9/f6Ki1r2isBz63ArQIntLgM93nuvrd9f4QombxmMvW3dhlrLXAWBn4vNRn38Um7kGa
Awbg5Kf5xsdZ+f2mdrdLEbQFKfHoYnjiuQCFy5FDCDzDNU2GYnd5rK00wNTrAgoB6vlMm7iu0xqc
B7KDn9/fzz37PFnfjeNstLXtsrOZQ1o5ez/T6oBbOGdDrvhPW/lBcsR07lQOOG7AFTvxRHIA3WrU
7r/Byt/+M7n+ctUiJt8C7TfcMbBlI9G2vxbHBbWCduTByha666R2/nRT00ZWV7MnlYJq57oejOWJ
xXd0zKYvioxYEmRB/gRO76ESEPuXjuTk1KvRjSwQLKJaMIbSN2fBzrWb2XBYkqTYCARrnWPEmqwp
ZWWnfRfjUPRrcLovTPhXl/vmXwblo693fue7zpF9MFgVWQDkmtpbBjLEGKG8AVfFjfLdU6Ud6wGo
2/4vV15RhUhxdV9sXI5+V6LxblAJVx2Ry8j3fg86aoJS7CPqSdg3pvP0C+o9qkOjYK8gg1kcbFj2
FlGH2+lYO7T6ppe8AjkYrnsuFv07kso+ApNZw/crG49LMjc7q+5xyClGQEgyx8eyV1fNnusBSgeG
AgIYs6A4qS1ylAGnzT0goflrUSg3luOc3GUpEth+xu0d0IXptfaH5cWlKo8G4ZCdFqwNfY0KJ39W
xYmnifxS5L64gjK4jwgpilPtwoncCTL2CuAAiI7emOzLvGrlMVCdBYr9PI3wk+9Bt+awZnujvSKA
X8NQIz9N2geYFQUgUBzqtA6QxQWkdsJmY6Pf0D0fdZsRsoX2R1UF3hhXIF2pb8OI7F5GgMHusb/6
5G21a8RlRzpJsuh5jG305x729uMda7MakoXpF0THKGhrLIhqLrdobZAbcVoLQdUi2jFOkryBK1tv
vwzeXG1MoZXjhynM5jNQFE3hQRMxeg+kDa4g57uWQj2OXnbUpf93BtjlckPOYe2DrjH12VLB0Sqp
Jzt2yf08gTBY4+AJPnbpv0FptHHeXFkVTJG2Shd/mnLIuyZBvk26up9hQpWMrA5Z4auNQXaOLx+1
xAjc7oAK2yIBDFC5wNo5L0NxEuNWnmzt4eeWvQs8Lcv8ZM5hyF+CndpQQIjcJMQpZOO3rwwnU3ot
GhQFAzcUXGO1REF64u9B1a421uR/qYqPvowRNSeQfZxKZVNsj4ubhQMH0botgWoty8n9yoDR3ukl
A0YmUyCSsHEpI1xZIYmyiGTfuiOpQ/HKQkFDh2LGDi4oS3/zmTqRDbjFvplbKUPmZwCUS8Cfh6Hy
DmVSTkcn4ORRda7GTkP1+0nsYYs73I7JIo+pLvVP2NfjSm4GsRX4XjjxFxC3jL3V95FEkfnXJKP2
tz4r8gdI4dkNLyx6UvlYvE25SG5StpxNwaTiR8evYVaKuvhsDwdZcsOBN/fCpeP9QwWK6GmwE7j0
4WJCfMWNVXDQuW/dLbVoyMY3XtETwrzjvwOkExwwXZdb1+4g91VT7GoNU3Fc7dHsmljsxRNvSTZd
D6jN815ytw1Vnu38LbPNlYDhGLFvqgUu42t1Hp7TH5u0u7zPQFhlR9n2z1RlkRVslZetBQwj8nEx
BKIHWyFe5nwPX4C9hNtinf4s7Dms+j+Xo9LadDN2qJ0ExQcpdXFNoXFCUjSarSJ0s61S0pU2mEp1
x3enxCuJdT1RZI9KFdpIr1m2vMpghtiSz+3lTcW67fKg8Ro0AvYPS7/sWPYM5s/O0sHGoFv5SqZo
vU9ZxbDO0djJ+x+kUmO4aHaPqv8tZejaC4yoVzrZ4E8F7iF7mGO0HhA9sotk8nS5k1cGralR55pa
qV2dIVxawFXcXxYYXaYxvLK/E3d8BrX53unU2+WXrTXFiIGkAYyj6PgSzxy07bq4Rwrhmoz1J9ti
TH9qd86YJjNsENNpX+RtmE1lJIslSn0S1R2uH1DOfbklK2uFqV63mrbGlt5dEM2tHRu8qGw3MoZr
Tzamdo21p2LEhRAYR2hW1E+Ced8/96ONCY1DbL1I0bdxXnVvTum9Fcj1bXyQld2FKU7vCHXO9ZsQ
6PolQfqk2aV1w68mJdje1dPn8kGmRB1EGckCy2tRlZrmsZaFeIDArosAKmEbx5uV729q0plvwTte
jDJG9vDb0NqnMvicbQExNeeFbzlq7j3rum5+W46GWd6JOFvb+7XffZ5z7zZH1J4ZZE/g0MjF2tHu
2lu2AvXKrDU145r1uP3sCvBl6y55Eb1mMC2Txe+kqdKNj772CmPmOvDP7BSFed552+jocpcsrwsM
ly+P+7WnGwszmXp7hPu0uC68IVzcMkxxgdf4wSeHvjFj27wA7I4AscUsiEdBh6uDR1c8tam78fvX
utaYt64n7S5lQA0mY6+PrLHmQ6totnH4+PDpTmBKs7kLoEQNx7VrOS27hHPsM5mzlV398NPj4edl
592obAfXZrYPiAE5u2g4XwcHVmibB4IPtxB4+vnv754OcU7ZFHUKhlYxHuuURgsEaw2bTmX2wLPn
T4wevMRYfzVuhgTuFLzrRS/qmmbCPif16x3AdHTjenOtC85f7107MoICj9YZ55jYd3L5Ui2/PvfT
z+9799ylyyjSH+eia9zUhSLwT1Uw3Rau3FirPtw84NMY09ZfulKAByiuBakn3ABWeynyp7HSx37O
D8pxscmu6sPlxvzbUf3fCQpvM6axzUckinx3iIevOLCob8Eb06FVhfzGxUVI2NyS5+n7U/OAfPPy
dPmd/6qMP3qnMbfHrgX50U0UqkH1uK/7muJwhu0Ebp89R1zX3qRePXcK/gLrOn+nU42NhzV4jyjN
c5BW6fpDLpdl37ZBmobeWOCKxsra9m87yfP9VOH+AS7XhYtQW+soGAt9V4kMFzcdKtpJHFQ2u03n
oEd6EbFriFp/EFvswbVBZ0QVXmf24PWqiCuYhJSpfVuV/FM3qk5girkFB06gLGCjWSEFWSqCY9f8
93KXfLjRwKONiJKgIJcMjWPHRT5GSfEr623AiOM03XKhWXuBEVSwyKEOZ8C185TROzX78HAo/lQ2
LjflzL9dbsRK4DJtWh0P2UDXxSaPuY88+ZoUoJHlXeTjUrbZmpxr7TCCSrd0jGULbrXlRPdttkQJ
sXd5SyM72/pUa1PStGpNdQIiNGw1Ytvq6clWbXZI4Wj7XWY4jMpB9A+Wsvn1rEZQjQvl74vSg7AJ
whxyjVQF7g6YcENKuuVFtKgBbHlRncg4TRuBde07GwGqrO1BygTKqlYnb/082Ce4dwVRWXvNLrOS
/qGwNnfAK0udb4SnDB7pWoAMArjoiKt1qIVK3EPnvy+PmLWnG4EodUSQqgRPHxYZ2bJGWczrgNuJ
zz3diAWzgIaW2zBwKAavRMZo6PctoeNROYM+XH7FylphaqCl34A4rHoaW3y+p1rb+1wNu8JzsSHI
vF+tnR0Hi+0uv2zla5mS6KYarGFJ/TFurK58BWMwO/Sqn6qQBP2ysfitxE9T7WxZcwIrwTOpZznh
hBPW2Pl97tefZ/S7ZVtWTjXIjGKh834r/7mT39Px+fKjVyaEKWqec6JgndbMcWHrYwDeXlhJMMDy
Svzk/pKhEdjDXn7VWh+cv9u7VthsIPPiog9UVg573tcwuq6BfeHptLE6r/WAMbv7zBsHijuWOEv6
P1lmAcQl9OdmhGfMZlXWamgzC7itZO5DmNWWaRiwXD56NOVbxXZrDTAmdeL6wJR7FNi3ZNqjCuPe
HdKHy1//X9bxg52LZ0zprJQDT0WW406hFV/8XIP4OzQVwWKZLke35/MOlmjiZdGw1YZ/NyFRpYPs
TllsOCk5LHstefVVZqK6rmuObKbvoqSEVTg79aSpTu4Q5I8TLK2P8OtOIx1w5+vl3/6xugD56eC/
Q2dk7TgmA87gi1fSXZZlf72xxoHc+4Wy1K+lJE9JInHrM3/rk34r/f8xKwlvNXYWA4j3KL8Eky5F
eVNfQxXV0wgVfPsOFBhboNg497Nql0FNc8CZGBs65NM3gsnKZDEV0lSo1NLWBEfDAElWXNRM+wpm
4TuoZtnGbDl/vA8GhOkfm7mEB/kSzLHw+rdesBxb2HYJ5VjdJAG7zgHJDR1/uqcclZeXO3JlC8LP
rX0XAmaak74fwGay8u9s4oAafxXNXZFsLVurA8WIMRgk6KsUZBKfJlGZsiixur0iTuiIV3du915Z
PiT1V1Fv3W+ttcgIOVLLTLkML6ROu7etbzWhh1zc9MXGhmXt+UbYsXs4jOZkXGLS3C6lPC3n+540
9ga+oX1Ye4ERctws7QqH5jJWxQ3sVcLaeWt8O6RbNUBrzzfCDgpmclDWJdhJGQ2V+3Nmwc6hPylY
tZfH1MoKZgqa7VbnopaFjGXxPeleLIHaFtB2EzLtfFJ/LvqbauY5oTlNB8yVhv/CthG3br99rJWX
W7CyEzLFzFUrqpK4HhgN+TXXv3TXHVQ6hZ1+Vr0MrezX5desfahzD72bfFp1tS8S38a1X3MazuvX
4kJ64SXfIaODdYElPzekTCGz7ylbiNGSsTc++SgogxgsymcvxBH4k91hTHNWMllQD9wEKeFHMjCm
I22NN/W8KWZaib+mo2w7T8notTO/XqAsj6hlTdD9N/wWFerZxsC1Py5XcAJmTG7cp3FIgODgXc0p
v0aZZrfjQTfv3EpDcERmikLRPtkvra3SyOLQJPpz4B7zvmdXQEYtx8JL3a857lJx5VD114MNonnF
qwybdQncSj/YV1bVFzvYcVIMJCb2iZ5wa9R52XKXjRCx0VEKOJlNHLrAJoummaqTnCBQAjVK3nSc
oz5SBeJ5gQ/ZXTW37RUO2/q57z3xCIdxZPVzn+114KWnqqmDYwaKMGSybRbxwRmjtLO6nbKyn8Jz
NIiuMj8tua7DWQX+fgrsca+hiYrLJBsOs+r6l6C2ln3hdPI6oV5xSIvJirJpmF87KdN9WbbToW7s
5OhVvTjZuRInLrziZCUVnqqkV9yiqMN568sg+akXPw/CBszDPxrsghMNxuQ4VPj52vX8NKxEnR5Q
EDkcHA/aYcC5yleSL8OhglXnoQ+4vOmVne5dVZDnTOXJzksr9pB2TveYgHWxL4YmuCpHJd96Hvy1
bFtHjtWyyFJlvssTHoRptcgr7toetkMjKpKodCNGkuo0+w1/y2ZP/WgFSV89f2C7IU/yMJjJXVoC
FwXbruJQst65gtT9Twv98VWZjtWVpMF0wvWujnzXl/eFk81XmYQDCa707T0BkPRJzxr9jRIiO8Q1
fbenFRKVl4PISjg3pfGDR5YCd/Vz7CXOHLZ204Ytm56anEKp3UI0fvk1a9PPWDXaUSmPj7mKx7K5
TwtxnwzqtUjaw+XHr7TCVMmXSTt0rQdQRt/cdt697FBv6X9P/dfLjz+HoQ92VqYQOuj7XI0p6Fkq
93ClWTy7g/j5uUefg/u7IN70HfiAzIObM751Ka8VjJE/9+Tzt3r35MKdBZYH0cSiDJ562t66c/e5
zaxpPYxSNoAre6Szk2YOvbaNOltGrbPxSVbGiqlxZn3Rz9Bqz5AE8tBHsao3JbtJbN3mrD3e/e93
0Uth9wvAgPFCEZ/TlPlR5WBHLLx8yyZ2bTga60A1A9QNRTS/HgSYaLix/kvt8TkvYX3Frfbqcv+u
tcPY6A1WoUBLdGVM3WdfPGLfPXkb/bs23o3Z2rQ+mDyVXcdDk1Z3IEVM0LYKe9no4JWNiylfTnid
zl7NmnjiDmpPqI/oCnLweAh6mpw8f55vbdKoYWMirHwoU8cMGqrqlwXmrnxJrvuZXPEBjp/Dltn0
WmuMGQzWvSNUZoGoojN1nTq52vk1g/bLghhKegPdO3mXP32q001hs6NT1gsAwOLJ+5WhTA4gsBll
l5cfvnba+mee9S5kIF/ba7Hg6UGC1GabzeQ4a+y7NcgCp54pOwooFGxDmogroZ3mAWksa2OTuXJ6
Na2JNcu1rkrAC0SHK6bZ8/geJ2V2qFkQJks+HXja6uspn7xj3TT2xkhfGxtGMEhKeJFPZxBVrR8h
ZZ0zSOzYRovWnm1EAdeHyKDSFb92Mu+qd+VPeylvi3reSACtjTtj/udlUfWWgzBZTS85VAbT8LtE
bXeZPRH/UwAqJzAlslqeVQctaABtxu8c7v4I6vamo+zX5QG38oVMWSywUPAHrOoWgBPvhlYzCqMb
HU5s+n35+StxzFTEuv6Q4V+KdSptbgvKXuzcer786LWfbsz62lblgArPKlY2hG3edw2X9pZsfJe1
320s3cNA4TJUObgu7vVVLXiUC/W5QWlqYJVKBhtMBOShSh5CARimqY443cpsr/3y89/fRZAk6xlX
A/WuxVxVX8Dtg9rMTbfoKSsHa1P+mduNoiWQW/Hc2Dxks3XlJunbDLG/HdT7AE4vsLnZqk5d62Fj
+iJ1TroxCaoYFX0RrrWiBQYbdrWVGl6Zvo4xfcfOG+HvXi5xRZwI7hKRO4lQ9HbUQsfm8jn63Dg1
lvKWBh0v+mmIM/glnFB0WN8HDKtTGXjtj8uvWOkVU+cp6s5mjGGWDbw9yKzBUUnyH9OY4agZFA9w
SDsC+vC5gG3KPSvYWBAY90g4i7y6w309P+Xq5XI7Vnrk3x3ou7FrYzcC3gKqwtqR/OhKpLbgyhe2
yRC5WXfTUwCHLr9oZWTZxvS2tWv1yxTQa5mqh3RyX3pLocbTPV5+/Mdel05gSj6XHtsPUVVjzKBS
jRuS65A3tbjy5dhgNy2DMmxb295NqI28XVI6QqnWT96TN9vkLSC+trDt5vxxtCg9wE5BHels9/a+
Rs2WPnooXPiRZjO3Tt6EUvNMyPyL8L1kXxV5jiRA530LlO5vOluUx9H3gr8NddQfrZW17yGlPBWW
O/zSSV5B9u4GN6koSZh1xHu63P61fjRiUMGy1q/LAoylksWOGB/bJf8Bm7QIVaBPbe1vDJeVTf4/
X6p3w2WZiyLAxq9Gzip7hYToCmVTYLvnj1a95di7Ek1NEWo7ykQsrTPFVt2eBLGuCnfzNntlv/Xv
kuTdz/cTGET1YmpiHszpVZult7xzr2HodIero6tqgQvpoIDrrj8lIMWoNCIRiq6ZQ5MShwr11QXY
YkaVr87DSfy53O0rs8oUqI6CzrjL0vDQsYdul892+xIEaj4NLXM2gs9Kl5vq1MBn6SCLCdZ8xNl1
1Wuf/rb9PBKblMm1NpyH9LtOkQMuspNM2jFNUxEin3evpvkxwTXUxnLwDwPwQSrDlKgmxYzEQFmp
WJbRdMhunWsadRHMFqzQipDQn6NuZ31BZfxBhNdPyU7cVm+4LNt4/cqAJud2v2sfTefJKUv4HPnB
OL/McLe7KrnrbLGFVma+KWTlKIHrmq5ooVaB5Oor8b8u7t0kyt34+/IYW/v97n9/v2atw4kLyQ0p
l/1cTqe8Dk6fe7Sx3Ugc5dZTnzsxmEVPKIp9bMm4kSn4H2dXtuQorkS/SBFCgCReAdtVdu3V3dVV
L0Qv0yD2HcTX3+N56tEtTIQfp2YGWUumUpknz1k7tkaokTbKypccn65S+jpKWPRYnhVU3LT10V3X
bGzu2uobBl43Gl3hctanLgbfWc2k99ZQRT4m+5wkXZT3x7WyLfavzy1FmqDW1KlB7VOAEy+NNAoS
/2SDi9jvz+W9+HzBpAlq7cciYaD7ak+MpIGDICBNZz/nb0Wxsdn/vnD+3wylCWytWWuV4JrGQQqc
QH6b7oF0LL72/hPYLnbQJL9h7z1UxV7pvgjJLXkf3qq34id9QSJGhOI2D64S8sCWnJfgL4tEx0CG
rmTQBxV4aoi0P0cF4z3J0Mx6eS0/NxnpGSbfc8dbGNQdTk3sVQ9y4EjMI8+zcbTXvn7++18/Hwl3
Looxxs+3vdu46j/I6L1c98MNW9djbZGFQApD4qTditIZv3BLR9cFgfL/wK7u6LIB/eGnYkqPnpD/
oH35NxXeNXxm2FfD5mvU+NE6i33taAVEeQnV+iag45aQ1Jr5GbbeOCiEoPYPWprI3QvrJ4E0aa2v
i3ukiS5tSqsgLLLtk07d3y3lt4PqDpd3deWHm+hSLy8rG57WPS3AlSDQ92td+EmzVfpd+7xxgbdO
2ZQ660BDS+zHnoudBOZm1+Z2feXvN+0VXQJ5mgpwV03sBrQ2qHo1KVL76fvl9fnciUuTBDjtLOZS
ENYhwehCsF6BAEjRp4rNiU+quUQrO9kIplZM14SWDjzGlRRB28TJbIhotxqUNk38dHkaax83jNeV
KV3EnI2nOZ3CCfwLiReHlz/9+XNXmjDQfm6nhqNF99SP/S0Dn4BdTyeeON/Z3Lw0U/Q2R1s36so9
ZHIBx55oPaua3BN6eeU37aGVe+ZjEkow84atPZS7y1P6nEuXSZNLN28LGiWAvZ1c2PVt1vQLHnMF
MrClnd5QmvLbuOfDTZYW7L7KaysUdtrdMFmP4Ica7K+xhSTV5d+ycgBNGCmfs6UoJbhCRxd6OokY
qz1AmNmh0VbxoWeaoQ1ZbWUTVhbYhJFWbVKiMT9zTueeZhhDwOrSz3q0Li9bKPy1+Zz//tcNteQC
tXGRjsjl8TARIGfW00EKAqzZH5H+um7RDK+Q0UUtIAWHsgsIGNLqO+l+Lo4K2nnwNfUOlwdZsSkT
WtoQJ+JlBMK5nA88sHmufB41G3nJtSMozqP+tU5z0oBVsIdZUTvrg8ld+ueqSIoXVKfZfco9qCK4
qY7vZW6LQ1EIuVdcZUfRdM19Q/IFiYgiKze84NpUDffRyZYO0+Q6EI/J7+d5+RJBCPXyKq7cECbu
VDsuEt5Zy06J3WT+KNBD0XWTvSvBELlR01/79cbdT6K0Tjsb8T6EXKFLtfRiX8/Ufb5uAsbVLyXP
oOiEA12BWYdE723xpwdU8vLHVwzSBIaWfZb2EVdARg/5rq3uR03Dtv3t2W/Xff/s1P86ZSMklqoc
jWSnpPmS0Lt0Kg7UyUHf1oTXDWCYO/CVJSE5QdQohttBJJnPl+H1LN7K3H6rOdnDr/3k9WAiPWvu
gAqlhfpeDlyWnxViJ6Lx1iU2ruf8rh5J5yPr7vqscPaXp7Vyak2gZ1VFltt6GFHOHcyeQuWMiN9g
6NsIttf23bB+YfEqFTWWDZ7MDqS226CO5CuTE3TJ+i+XJ7E2iGHVUZanFYiLnFMVj/+QCi0WMz/m
fX9ja70B71xbJ+MVX3rM9gCjdk5nfbAEdJBVNvqt626Yx4plm3y4+aSAMCv68gTN8jcrLl8aByHs
5dVZ88DcMOweIiCDW8PpAW30KAj50eTT99kB4VExwO8OkfQzbn0XlnfbE/AresWrN4Pm8Cz0evkn
rEzv/6CfuRK2K8+nDNH/d1nPzfsCurmNM7yy/Sbms0RAODtgojpBueDVytsU9DLqxu1Bw6i8YcO9
r03BsP9yyKvKXnBJetK6c3rUDVy1EdOeP/GJ1Zu0tart4g7dLdaJ1d/K6cHtGYoTL4q+gXg5vLwB
K7GtifQshUYHxAS2UYgOPpeDGzQ2Pwyp90CV9ZgU+pFo/uXyUCuWYtLX0qVkOgIaGo0qzQhQn0rQ
SyWHfU2djSfw2lYY5j7wfoq7bOTYip+F+Dq5j5d/+do5MmwcsjVggXEzihJqLqBVJpZnN8nScJFt
CpbC4jqAjzSheQJMrVCYx+8neKq2494Fn3+cbiz/2mEyjL3zrKGbS/DW8kEFlgUE5zJCSgSKHdUr
OPN2l5dqpeUCmZL/3rdJigZiFaNiC2pIe8/s2LrvO+G9QPTdPQnEPMUun5Ic9L8jNMNS2nUs0BHg
v/E8tFe6FRO+V7hjtCzR2J9APvfBveSnEFvixStnweQvlW6Btooz/a/Ok8Ng32ca3aSvTb/FVLly
hk3y0r6YMpXP+H42QsPIrX2mf1/emhX7MzF8A7MlVVnOIDumCqx87+6XvKsDMCrVGw535YyZQL4K
EsECjL39SRWt3yjmq8p+ZVzfFtPdHF3XsSEdw8ydMbIGwH/dU0VQyLAgOm41fo96hpVsxNP/4kU+
8bwmGenc1HOeOHDqdYgJHHlQHLuv4idqq7fdzn3SgbPLdvmrepbv9NW7t47DXXqTP+cf5Qdnuy1U
4dpZMMJ69PENhWoBm3Np+aW1+Y0eriLQYNIxvUFV433fU3ZCH/vjQr1XMgFFnjjh5bO2toAm4m+A
IGDZN2hV6OO2CsGNWYZQJkpehrxbAodV3IE8p2zQsttUT2kyFECqT+pBevl872bOEpIsq0OLDQDY
JTHqUUoWH/g/plui0jyg9dL4pOkqtPBJaQW2M/QfmVNNe7Kk5c719Jj4qGG7wQDdwB3tm+n18sxW
7P//sIUzbcYxiqwTiNE9BhmlJqzn92S+cmNsI5yo+7lf+ISippU4j2Dr2vM8QRrG2nh1rxwpE05Y
uQjs3dRiJ69Pij0XS3NIK+pt2P+KizHhhEXOoEFU8fZUKPpPnYPbWRb6gfZbMKmVZ5AJGdS5blxg
aIaT5YAaGB3O6a3FLHsn0pqFqnYOUR9bO9vTFk7b/O3yjq8tmeFuGhvJv0mCFXeqrQ8oS/y21JaZ
rK2XEVjgs1XhLLDCJWbOLhcN3XlFkT2hgNYeLv/6tSEMH8JBLMc9lbATUBz3CWePbg3NyX7eIKBa
8fgmXrAExW5LNewcXd/HLuMv3Ep+gcb5O9o9H/H36yJhEzcYW40dFxjqNFuWCjn3Mj/pJsuHBleY
z9Wb5RUbiaCV9TIRhD0sQlqcTCenHl5IN4cd+GunQm3kUlbcx7+sJH+lI6yGE2tiy3zyKPrD5OTL
7l2iQZsWV2nuMcnOI/81Qt2XUAP20PiPl1UfVsr9h8qR7HWab+Hp1+ZwXrq/RhBEORpKtmdahHyE
wkKL/qQMRJI7qyr10QPbxlZyaG0zzib510gdbSpKZAFxemsa3xYI7e4jp4uOI1ic3y7bx1rAakIM
XUi59TmIbE8dpEsPBS2XsOXgN2FzxUMvykufzi27TVHRCScexYg0tESiNbFfLv+CteU0nECkKjXw
2ltOjqvfQGv1LEtQAg4ZeVLVlttfeeaZ2MPUUkyzVuFQLC3f98DJ7qG2loTjpK1dz4rhi4xHults
umy8mf7Fnn0SQjEjwoipF1eN1yDTLri87SA7/92iZfooLdUd3XTRX62Wv2uvVYhBoBLpW2nhPZRJ
0t7nmSee01mzGw36Hb+NbLbhR1YOlIlclHkWk3SRzcklY9imdigF+vKuo2KQJlQxA569bazROuX2
H4KmwxG81azHXvIfdrRFBb+C2ZcmahHqFzQbbChnSE+9dnbchLlQN3U7PDPmHgC52hVtfqha63fC
CLu9fEjXFs7wKpP00PTQDOAzTni162r5hNc28aM5HzZi7rURzn//29aHunImDvINqHVP1Q/Cjt61
+2K4kQV5DbHUZD5Fk30AP8OhnxuoGFY/Ol7uGnfk/uVFWrFkEyCoSzqkdq/oqec/pPOku/lAdRlG
2ffL319bIsNTcMo0jm9MT9zVXwTe7LrsvnSQvb38+bV8oIkQjDNQh4IuFCoDo3JBmO4Wtx661A4l
S+I7EOvOdwn0QP9kbTchP9TQA0+BOY2LpvclpfENqMGuIlZkEFD/72kABH7OW25lJ255oJ1evLBO
OdBqMv16ebIre2WCB+e0mSHRTjNgf61D5XR7OxXf7WVE3oJtZe1XIkcTPSi5lTMHKZYTy9ixHGyA
7pY5DS9PYCUWNlktiyLpIUlLFjS0d1AAEr4iL3Vh7239ZSYCQvVzmG/BM1YOnokhtCDsHcmagsNA
TcEgk7BmH2wLYrf28fPf/zL8hjlESHXOrg3DDt1TQUVUOItkd3md1j5vGD8vndoVNihkXZYEk70/
68xk08Z9smYy1HgcKJT0OqeBKGESK/5VLDi1/lSqOAnQuYxKYtE5AHoTvcvR2n6Qs+OFWbb0UIeI
kl2X0hFUCt117oEa7sEq2OiRKqEnu31mIE+zyJ0btxvOYW0ZjXdEDNIt3lWIUhjYYrLuY+x7fyiu
/OWGtUPJaomhEkVPcZ/g/RZP3v0ApvFjwmdrw1w+t0VhwgcLFmdID7vLKSvHMFKZ3zZXif0xYYIH
kWyoZBnhQl50EioKvnU06YEycH/5AP9bEP//SEqY0ME+zgC06vl08iKlf1t957UBW87ChnHfsR1q
HPJ9cTovC9yaz9gWvCGdANDr5NTZ8wCG76Hl0nfRSriPIrEcNU+nXeNN0X1cwXH7gkGSpRSiCTwQ
2X9NBzkXhxzY2gfnjKyOaUwhylHqGwvSQLs0Zc59Du6BH5ETRe9O00YvMpm7XVkyfjvmTeHHZPJu
7BHooZraQ9iLzov9tl8sQJALVwTNWEUgw7f66VvuJORmaJPqGRDE9qZOxwhU3lUOmElVv3hjj77K
vv5SF168qzuhAVivom+jPba3CC9V0Hmga65TL7lrakpDBtzAjVtn2W+RsmHPi9w79tzjfxZZp1Hg
0ao7SLQTAvlY63tei/QxWqrqVAPk/WMGN1Hn20W0HPM8abTvFKKr8chU5evlvfz81hEm+NIrHOIx
3YPcMB+ID/LsLFAZ9EAWNFIEMVcvl4dZO+yGS2211Voo7M2AVqCVibcdwKzFuPHkX5uD6VCXChHT
gI+joLOP9BckfA5KT8E0/7ru1xs+NbeStGrQfnKaAHvz0YU63NWJmDcyYJ/fm8KEYaaRVVHLhv5M
s9ABtcx43C1asX3cePwUO20Z2iprv0gNfKyvkM3+fd2sDAea2K6ATgRSyn2Gl1besDqoCRrZrvu6
4UFtuyTMnubmlOcsDojonptNybaVFgJhojMBgI/rvGubkz2NI7CNwnpS6LB+YomVfOO143xkUNDd
TV5SPOWaiIAm9fhAZVretAADg+O+Fa6f1gnBLyPIdnkI5VxAux5aNPiF3Iqcm2hq3Ac5ptNtm+gh
dNIZdNroNNrqNv78BSxMGKjm7sJb4JhOeRc3fjagA2k662YKUR/BrNb5zAayAkFheHlDPr8vhTTy
uAVEhtqSswGBwTT5qdc/pKBuCzIISl83wNk8/wqbEogNkmbWaHpqyBC6g2RB20b8PYXQ1nWEfyip
/HcMdH/VVM5QuQcvnKuXgHs3Yuw2Ioq1HTH8SFyxCox8U4QOelCJAlIQuw9s2HHszNj/Ut11Llca
3oTVdHJa2YOiRmp/KRyfKuUXaR42+XUYYGECRMVCp3zUoJkDJ5bvtnckf6DTr8vbvOJtTUQoSzmY
dc4JQxyhU5ocpKXHkDvgFnbK61pGhQkGLZQtY4eAgFf3IDCo+KnhfRBpcVXuQJgAz4ZBwclTGlSk
0ZvDJ58gglTO18vrs2JnJqAzLVy3qs+8u23tPYDJzfGb0f3GXbVVS17ZAJMUtNdNomVuQUpWyOEA
5uYvdjoOdwVEREPmgXbpunkY5tzpGBk/F9fS4r4U7uS7zbcl21ISWJuDYcdouhyEyxF2FCr5wEPk
QSagKeFlcZdUW3JIa2MY5sw9YTWqXvBGHGMeZBTyx7TV02uka29XupRskVasXODCMOhlsiped3gs
pJU6xl0DqvgUUZtH4ERsyyesu5EN+SDDvJXKPF/RnwTgJoKzY1aquITEOiVo/F/qGVJuiMrFA9cF
tAfmuSq/LonogPCFEmA8uTvIdGY7MEpu3V5rp9wIHnAlZxS5n/lU1mlQ0Thg8c+MLcHls7e2dWbw
kJBJLWcbaormB55c1j2EP+u9O8/yVzwnW7fJyjAm1BNkxA10FJEOyds820E9oCXYvbFu0BFA2FZ+
dGWpTM7PorEIkbFrnRKZos+j33HZ+Z69pdyw9nnjXi9VX8a0KuSxAzVbxpgFfYjSCwvQplyVRRQm
1nOQVu7yToqj1U2+o17tug1G1Oyi6zyNiexMoZQ5olzjHbFU+1iWD7VHD/2Qb3j7FfPkhh9A446T
zAUuQ4Bum0D0mb7t40iNPprAyc1Em+wADTMQ43n8d1vaZGPV1vbF8Aqg97P6auq9Y1Yub/Bsr85S
PVre8HqViXAjt6IjqxycGYId3NvViePbrAAxX/0+pSBevDzE2gwMGy/bDq1KHKX5HOndsGlzfdPp
Ig7okFylIM+ECfisyoKXS5qCvfXMOijB42V5kNa2GnFj1fWfy/NYKVAIE9TJuaNwvlqkb0a/8wKq
DxUkMpWvC1AgBthxGOTloc5n6hPHbAI868KaQOd1lotMh8dKjfdyEc+XP73irExKzynR6RJ3HcJr
MJ5Vib2X6Ycd90GVbjGar41w/vtfAXztQJkF+rr6lFfvlpWE7VnlRN+rdKs5em2A80H7a4BJg1MG
gj4ayHQg3qdO2X7ZDhWkSGnAU6jXX16ptU0wDN7K5tyNx4iDHxYvHcCJY3924pfLH18xCpPFs4Lm
IZMDBCIX75FCsCFHc0sJabbrvs7+u0IRopQqnmZ57LOvykpuFih1Zt6WS1pbf8OgGVWzlYFd80gd
Gr1wGS/HRkT2Xd819EamAFxdnsXnGAzhGtd3HTlWUseNPPJ6vHVY+U/+VrkkKOfmAODHdbV4YQI7
6ULovEDS/pQUIj5k0ZKF7Zjr/ZguV96tJmwzLUC9yc6qTtUZjGbh+s6WHbG3uKVXHpwmdBMp0pFl
i8Y6OXo/iTuROgFnD3F/n6M5niUb4eKKPZgIzhQIAqvyMMwcR4dqgQpL5bxftdMmhFPGWVRVsgHh
90jTZ7X06gY9OerFGeFn3QlMaQKFs2+XB1u5yE0wZwbYSNuUk3dM6vQlcUHAM8m7qF6+i6m5AWgB
Rb8xS6G/3G+43JVzbOI6da5IrtEOgO0HcphluDHaJchYE+A8fJ2biG0YzNoOGWa/RABEtXW6nKyO
VIES3R+0XL5dXrW1bxtGr3MZ9aNGGXuyz5yktvXTs7awxyvO0ARttlnjJraTLKcxI+9gJvmpk+mt
0GojM/q52CoTJmhzEXpq+7KbT3GZWkjLuP1Dbpfjz7Kn/YMLGok7KHx7oROn7p0HFgHQGeHcMbB3
3sVoFgnjtEl2PK63ev1XDNbEWhJGk2SekgIprmYKITMtn925qn91A6juO8qqR3tEYSf0imoLPbXi
s034ZdREMwUDvDy6y1sCzWa35ZCwgcSFKjYahtZGOP/9r1t54AJjsDo96bK+zXvni3IJcvScP1VU
5YfLp3DFlEwg5th6AM5kMR7j7EyqfI/O4X2r7hsohHvyn8tjrJxGE4ypyppwz0ltoBGWB93mJxrl
Py17i3pnbfONgL7L3amVrQJPMRH5EyCYHvOzs7YQQtg+TGmefWuj0n1T+WTLjVBmxeWZWuejSJZi
XEaFhiH3DsXOLCRRuPQT+MCeWYHKGPRVfIQ6W6HT2lkwnEWa8zK2NQw6oyqs4sQv61cX2RPL26p+
r83IiA3AgL5YICRIT5Wa7BQM4vX8XS1tB+4G0kNATmbifuxK1CvdsvnJXN1vOJMVP/h/iE2BJvI2
ikBWaYMTf7aO8dx9uergmRDNdMntMfM6vMVm72ac+1s7QirOsjfu75VNMSGaUeNEIEjD+xtkiUFW
HzRNAkt+j7vrgk4ToBkvbU1JysWRCfkEScmd3cjQcqyby6vzL1fYJ48ik/ARovNtOjJVYuXnxzhL
HqClsyd1/Zhk5b5i5Es8sNafZXEb2YsOBtK8t0O/sXgrjuffEtJf3g3Ih5Z1IltOEdD+T5nTo2GC
le6+d1Xizwwb1pWorm1M9ewLPpuq4SMcdGJZqUaoleaWfZDx1N/2KbIZJC9K37NKed9DSzakGgFF
6xE7pKot9nM0TsGiytmPAcvb6kpZe/aaYuFM9lVZnUv/uUue20GdMnAsfK8ctDqUZTn5Hq+jA0Qh
291QZAzs8vOWwO2KqzTRnZGOomTqCTiCvUc52yCe/2ZTz0cx7Th2P0HPH1xe7zXLMJxJTKp+HEow
WLbQFPO1QnuFnc+xzyFl3ahiIwxcGcXEaFaTBTKIHo8yu3ke6e8ShNF2GvuFtxFEr33/vIp/HVGO
XKoNLUbE51z5EcE6xa5vz+A+IX8ur9OK7zMRmokbDWmcDPKoYv3oCeSjh353+dMrW20ySfYdVDnE
AIEsNHIt73ys1DPQWTQksgX3GenKHwwC30fOFsAXLg+5tl7n+/+v9epIikJdyuSxpQ1UQL553Z+6
036+bCX0V3zGv+HoXwNYkYLWjxqRL5qcDs1B6ADvrDaIbLVPiciCyIvm/eW5rC2f4TDcpumZA4jj
qfDesmV+5K0OF2cOBIrmTTwHRbeFN1qRBhEmlSOFa2JFg2OMysccjsM8ByrVc5BEU7GXSZscHMrz
Q8pI/DyWSQnROUfd4RmfAXCSDjeMWPn3OWZ5oLsJWGK6DCCgczyfcshatJPydjk08Q4jpGah+pGk
u6RMhrfL67R2go3ApKucuWQjTjAK/q/gpwUdRnIdAZkwoZ2TUlqKGS+kAgUSvwAoaVTWLU1LsXVg
z++4T64FE9vZ1QP6PbMCrOZA/r7nlMGDdIQ/Z8WkAlHH4KuFOOKj66SQNknrCNrU4nEZUVYR8zLD
ltxx53FlQadldgM+EOKPM9ShwOCVhdag4ke77esfYxHhX9gl/gUKj0EkmfqouHRuF561+9Q9I7aq
qgw6RkhYtMAzpGMWB9FCpQ/WA7QVlkBogpaA+7rJ5C7u2u558mKgIFVdg28hERCJtcsALRaQRBqW
5ID/wvtqk+ScCOv5TasSkoC/HIpmTgLoUlLQofEBBU98xux5QbBfPTmAA+aF/hVxa/ooIzr/roVl
TX4SEcu3bDrspjLjAXW6dt7YgZWngQl8LYs2YVo01clFCaPkvV/bZSjVlsNYOZ0m9HXMNASXSNVC
CCEfkSVylL5rkiJ7verwm2hXx8aui2TiRyuLH8Cd+5aU3VaSf+2nG85USGg4gE2fnYhs+n1no9BO
tVYb0dda7GfyYVKRWNRGV9kJfLj3RUZvh7SHDlxzC0GT0wLiV3Sv4wmjNd3jBrzpGg/aBWSLb2Ft
coZ3VW5tSa4ncSQliKs0VDRJk29EBWtH6mzrf10SdeepAfB9aIS4iQ+d46Djf4b8ylQ5NfxdHzkp
4EnQcapHW92jnjuhQXoB8r1wvZfIhTjr5aO1NgsjgkqiYQSjEkojYn7t8fKK3mJyVVjDTYArKSW4
ZOMOt+gCks/pZxLboTfkAegorvrx3MS5OpQOkswUdtHIe9Hn39KIHCDYdRWEDXiB/+5w3/O2Fi6e
op3d7psIcMxc/b5m2QH3/O+naQFYaN1xfZqipyF/8Jzvqvx++dOfP7C5yXaZI7UPEJseTpVDw4nQ
XV3koWvf2Hhspba30ziu2nq5PNjnxwfZlf/OIxtH1ykLPKo5LX0OdeVRtZCW/Ofy19GDgO/8/8XJ
TfV3eFUwusp2PDFIE2MWajnMCy11CHQz+aftOHmljep4WDAWlwEl5z4atGXe5mNWf3jOkpxsdbvM
CzsUbv6xFB677wSxD1BOQ5tKJLvhpErgKXySUzH7ZHKVtVM2up59nndZ7ceNXT3wisx3VUTjw8Rq
+e7RgYVgks2+ZFzFewisxXsF/OQ+nbJ4J71RPnLeWJHfOAoMW3he47e4URFUeTx/iQipz2mp9wXE
P99A5YsLtZURBBDGcVr+NKWn7uZW0Yco88bAkajx6YHmoH936n0XE+l3bM5u8FqrDhnoLN7byq4D
RdEFEQ0kveF9CjSxbn9ZRSf3qHezg82W7mam7He2OJWfW13lg4Uqux1K8jEIZ34eoTK/t3FwXhdG
3qKxcXYxyco/VRkhDm1JBcUyb360K4V/LvRSnCJdAbAzYBG7GHGqTjT5Yed56g8i0zvVVm1YeF7p
LzyiOyYSHRZQdN0NPZVBviTT65CzD8AfvVvNRHfvJCCTpISDa7YcytsWXL1BrntER4rqQC9QI7Dq
4nfi5hBisgCEjUeBhoJ4yXad3QOvTBed+hM0KwDtYeUxb0SFEkrZIVXqjR14QYtFe4+JrnLmux2Y
Puou9fZFatu+NTkgAygmJ3Dm/IcDWH5ou50z+vmUOyxwz2ievHbam6Rq9FsKFbmdPdruLbcBmXZq
1uxJP6GKXJXoYF8oHLTjFAhlJCKgx4z0ynfaJnoc89naTy16SpY6Lx4gK/u9F5O+nVVdfiNRZe2r
Ketemn6aDnUjptpHwD3/zCZn7ny3lrYvHWfYIY7KdmhzWz5SMv2xc149QR99QmNtBFQ1UPD2jgvE
i0qiKzRa2nk36mjZOw4t/Ea6XRJoMounuBnSB1qP9WtTuug2ctHxiZVI3J+1081w2FlUQNraHd8L
hSYecGMhQIPOwk2Vtt/zWQDFDkL/J2eyWHlY7ATKNaTWYVyfF3zucUrGvLub0Oi5J2B2CCSNID4/
ZPLrqJY8GCM8qc90em32MEG/7ymRRf4+xeBTyNwJFILtwLpANHNxU1dK7kD2+IO7zXs9DWWQFlUU
lD2Q9BEE3XYqc6xDLpNJBiRCe0vFugRB5+B4ReilnvWlx/kp/WSexYtSyKYHbGL5FFrL+JI2brvn
cdGGAww0rMVrPVjk4LVRioChKvJnGVdiT/Oqxu2ivhQ1hfR6n8Z1tiuhM3DEkQVBM5hEgzhpxVNW
TW8L4wsPZdLFj0tRQ4QPTVHYzIXTHrYU2e6d4zVJ2HVOkYROBk6NjXTI549JbiLJl6QcxjJtkQ4h
3ArTWX5PifZ8h6sjy8SJdfFNRoeNfOrnj2Ru0vuO7TJQ5o7yGGdTUI0fPIvD0nsdmw5Lv1U2WJuR
EZ4UAKkni26Wk6qmI610ddP3Wb5r6vgBWkBjsCzknhLhHC5fOCvXjYkr75GHdCpkP1EWH5hfxR3K
TQyF+E32tLUBzvP8K2icHMGaoekshMPDj6xMDqVkzNclu3ICRsiim5wNjiLu0Y4r7Zfu5D2CAWN8
TF1rvi4qkkboUsyaN/Eypackq8WvPoqXwvcgD3ldTGcivBW1ZDMrCL81TsZ2UQH9j14JhSyMfe0Q
RtAylLy2+QTBw2ERfgNh33b8yckWgdnaFhtvDjDkyjkvoPWWI5uXRO8qGfzaebvugBqPjqUGIR6D
Gt7RER1/QuKiydFmmUTB6CXun8tjnM/KJzGXCfC2yxgZO4p0CHMX0AqnLaCFOpt9nXLmd4Wjce1X
dIOCeW21DAP3vJ46g+IE2ML2prTmGVny7hc6hb5cNRkT6o1gpI9Ih8wLcDViz6nM92ADS1+rvFiO
RT1lNxI50ZvLg61QN3AT+91xO8mLzlUnV8joIAfGEARJ6hNZ4pQpS3l+CgbFr97SJnez3Y0H7J0X
jm07bQTkKw7TBIfr2VtA2jac4Uk/vP6VdfKZgQDKg3CslcfPZbelObg2kOEGWJw7RTvjCmaRrEDP
WCKl2NEfeqrDfonRiO1+Lfou8i+v7MoxMYl/K9xs0WzbcMyEgk3bxeVMvDj2aWI1u8tDnK3/k2P/
b7PjX64Z+TfIEqFH9kiEFQ5dfivnre6385p89mnDJdjFnCZRhbWKU2j8EXbvEH0XifIttZKNGt6K
0ZqIcCx3FUtXwDG4rD6yqn6NUHcL/sfZlTXHqXPbX0SVAAnBK0PPnh3byQtlxwkzSAxC6Nff1ecp
HzftrsrLqVNOFbSEtLW19xqwtWDQTObn7h8N+Ty+qkyUGnpzRrvpwRndkwMLYXfwY8bMFTTCpc+w
Cgi4dRSF1wPvEJg8gSXJg9f/W58Fmjz/e/iiGo3ykrKDg2/QjIOOCqRMI4/cZuWVateF375GetMg
g16oT/yDEDQJluKTD619ZQdckC/xvNXR7jvwOKtxyzvYaBxGEEd1bllWubG7NFVsSv4uJ9qfWA+N
HTCj02io0hTK/NSJUysttl3qpLuKyi42nibx13vmwsJeI8ML1dpSnj9W4YJjp9PDIpb3LF9uRzBv
r7zjwtZfo8MbuHIZW7j8oCRueLUoIFowNq8DEVcS2QsFkzU+HGWpwVZ94R/83DzLGSpv3Sxup7zY
ZJm6zRQUBpZ2eaqc6ufXs3ahKOp5q3gwOUzag8EbtWunmyKAPXiNL5Sxt+p81/QCBRGN6QbkjTtg
TvZ1pe/zNL3Gerg0oascwpvgcyChmnIQo8fCNhfBpoZKSCRhP3flm12IRmuR4OBsuZK1Q3e07fbk
av+xMf4PC+ZrQ+D/aGxxTYz40vpbBYvBtTsU3GucdgNUbWY9PvOKob8l4ZjI3Cs778Jg1uhx3+IL
WbpAQKGuTkOLLv0nar88FrZbvIAQqm5A7srfrqwN8l84+stpscaQl5Jwu5nmDHxgaD6ClgARq63A
KmLRDPTEtAcGWb3CUL4JQpiAwuiIV2n75i7zeF92nrrJWns84hOXjx0gc9uuGZc9cjnyYiZGfhf4
Bs8iEPVLl0kQuhANHFjO2nnwYrFq8cG8INUD/A+GCMSb6rbjtIGQdNZ91w4oZkkKWZwtSmPtzZQ+
W/SdOd1JqDZRXRAX+seZ6Z8Jc6AGUnjDnLguagmggrb1t5FbsDDq4lb90pnEej/AWyJyK1z2lywc
evfGF3idE1l5E7boG7V+H2bBT3Bl4mp64xAQsXSxBSc+Mb4dd874ImS5bOGe8JSJ7mfVlmHZfKiS
Ile9S8t9qr6fxSEExxSV1ZH5vyvW7EjNYs9F3UraST5nIXN+ApSWQCQ9WaAAGRYl3y5+vw90hlTX
KQzkktxNOfp3zvyduNZROXZkeL7vsyDhef9tcJctR1bnOe6+6a0DL9tjas0h6qLPgFw8+fy1rSBq
QOJcv5W1uLF4vikafzPmGQY6iyf0yjZVBRcpt2s2qvrOoQzAyu8QnzzAgqIOp9r8NJ37wM0cjXre
1YIB3F7fB9J5hGFBuQHyNmmN3kzqBXYdsTUBNl6giiMVwBCk3NL2naDwVUMO3E4rnB63nfMgBxjG
4q+jYBAHMUmnbyr6nukmJE4TumKnnbNQTFjlh7a2oMV12y+oser7qSlDSGWRALzlxQsL/HKlUb26
rRqQnLZaBqEv+d6AOFtNNKrPU1RtuMnjuXrqNI9hChkuljlJLne9cpKyyWIoO0Sdl0J9OYuUP0X5
XGwLz4S6z6N+arcVL6ykXw69+7twSR6mL1K8i/IkdBZBOExUx7a7c6pbXts3y8dUh/arntGchrHj
LUpN9ODc2Dvhviy41+Anh8bxYfdCAaX6tOfyt91Px9Q8d2AepVZUYJlCzD6sDyjGwvAjLxJLJsR9
hV2tw6L0pS9uWZmIdCfv8nZri5MODsqKxLPX7prHogT7M0aDGo/H8Gwn5HsqbyG1A3UvYT2N+cGD
ziV02cfIPFl5otuHhY4x6l4pjzp52zqRnB+6PhTwh6ckmWQZphDyMKioDi/8lUNUAhulaKu4hA8F
3QK888KnMKP5Lff62H6b8N+c3eXQbNv5wYujd8uB0bicWNizqKavy28r029k0D9GhpVRlyAhS713
i0yF3MZ6bA6t9QDlgWiBhEfautDrwI7c8MwL7faFzE+5uUnvbE+GpoVmW1UmuNtsUTxtvw9ADKJs
a/9EHQ62Dzu34bHrdZHseIJNNJhDJcOG75vukRdhIM532HgJEoQTOmGaQuLftuR+0nuZPZH2ZOgm
4CKqnefUvXX6u2J+4s1u6u5Gv0gaEVlNONS3o4y7AQndtm7edH3qwFvpiwcDIxntwH0nLK07rKdc
R0EQooy8FFtibcyOBhF4QRJV8hLLORkfwUipu1Mwx/WhtTcl2ZRy2lr6Q6mtjUF+lmcNXgbTwmpH
3nOz6+2kfdcd0MYRwLn0vf+dIiT2sVXA6TTCUAL+id9W6c0CizXrfpwOxHvLrNuJJL73AIeUZozU
S+4nrTpBW2IEJiPblH7kD3vLe/XyjV2UoaKPHolSemOUD0eHm37adWY/5z2u4/eZSZQ4kCZmaNFz
bHyc7MCtk0YmMGGZedg+uyK00aCBnAli8baDXTcvbnUdlW4W+uPJd3WkvMRYKNk7cWUlvJnxrRJ3
igowZfPlVZQ/pPeQzn2cQqKAV4jT6CMwr7oTxNn7xN3ljQqJGKI2xfaGRXLzy+qfO/E+cBqO6WMN
JJhxfpHmJp8+ibZDnRfIOtwoaIpwUPmdBWRmzV/FXG8rhZ1fQnP219xBGMHvY+V81+6uRfeqcV7d
dEzmyg1JDxmHbIn6Zoz9+Z6ZBVX3b2PnRLb5Xhcy9sVNCwxPbX/j/stIKXwHJTopj/PYxCl96duX
Qu5Hss0YLK6ljlh32wNlLVV6RNaJX4bi1nJHex6WlAFilIU1KDleW4V1uYSB9VFne6v+5DlkuoqI
DGMk+K5F36gb8yjrScyK5wmV99Hydx3Es1P8cGqdUoa1R1C+RIMjn5O+H2NveuTq1BAQUacBKWgR
pyRCLyLKoUXe6buW1PGCXRhY716f7qs036Tt1h2xTJuNtLvIy0oU1B/rpYq7elcEfiwgUTPAn4vl
LcxdEuUtEDkfQqrJDbiJYW+7jy5kXvzxXue4VReURHkpIm+pYX2xbVEwKVh2MJBZCs3Sh4TK7RA8
UbT7FqeLKFTG4VfUSwIJC2c7Zuph9LwIihVNOFcnruabDsee05A4YEM0smBLG+mGfensUNYNQUp4
8iCaGvEye6zTJbaG33zpAEZUcYuGaDVhLy+Ra0DpcFGzH/ytN9EEeQ+mJA978maI3C9YwjXtwEH+
gV4wFv3vwn/L62xLwFmX6tFVDyz4KIUVTgtH73lOJuvbOPthrrJktM/k5QpBlycDfyA4mjJySklz
crv26DZsB0fmIULN/jexmyRLp3AaXup2zwiLe1+9GG09QHQIKkLirm5PQV/GGeJbi8lt7kvkScge
HEQu3Z46O416O079FwgqhVQtNKrshPrLljI/HAOXhEY7e1oiufIjR33PSrSgyr5/LMcFgvhiigIo
KIUjd2iE5XSqeZqYYdqmwG7i7vfAHXzlnt408AYIq0Y8BPV3khdxbkOzpv/NoHPiZjiMWhFl1U2R
vhDmwC341iruWQpdyOrexftFP9yhihWmnh8twt8oLg8VxFOctP7ee/kD5jqe1WtgvND02F9yhlzn
mGRmPC5q/KwG8TaNfYyaObpeAB05wSYDYLInOuHkV9dm3ypS7TT3k+YML1fj77F5K3JmRwHI6an2
IgW/AcHsBPonGGd7O4r2Bm3ID1ct+6p1YSxT8EQ1+sZKVWyVwyMbhk0Dlx4/d4H6VNsWgbocuruq
nnfWWG88V+xHu6kgnmPt58GKat7uCEMcm4qdkoi/udvcn+W+ozb3fqLd5Sa1b74HlKKl2nq/M+i1
hWZSDmBy+HawMm03wuM/STPmW00stkGDmIY4T0nom2W6NdTGJRz5cPXEtfxIA8QLOM8WWD1It5iG
/rf5KAlSgDqNoAQZwukxtCxwB5BmRiWQMFGQLXnoeeU2g3zAlNHtnPVP8FQE+BBJAu4F+bA8lMZC
KqtuQS1WifKRllV2qkPbVvfwqPr0gh67PRVZXLRFDGyXjdQ8DSKPkn09pJFBaO1qPSVlCmdxbjVW
UkmcYlWP3ikkuiBersffFIdNxWgV4kK3K2jeRVUz3LhQYtlDDPeXnjMnItVSh1nB0ohAHOyYYxgx
6RiUP4fBjYfKeiE2JG28CeXI1J0SehZMhun2ZuyDh4CKb9VsTrzz3nIkm6bnZTy3826qyp8kN/Da
Yk+e3z37ozrCVzwUDS7Dy1j68bkYHtIS53dbw064c9VjIGx4Hgap2sJu3r3BdnnpUPxNhGz0obPd
X9C/EWGf58O3vs+mGH5FE8TdkfFmXp2+Ncp1QvAuCDqgioeVVj9dO7vV+kyeqmZkQT06nEwTMBZU
PsRBjVH6ZYMrQQllM1YOR93Y+5Iiw1k4PAvhSXuSTXaH4s3OdT0cX4085ouimwVzHWdcvwcLiXCN
+kx9k5QIwlKaeAzqo26H26aaYl56WzbzyD0rCLgNuLMSF+sIjaRNAe/cBla6ewi+hyWXDwtinnLS
zcRqdF/1Tk+1tcsabcVcNFuaqSCC6pnzJL3+MZDpTeflvxZ/2EghEtPhNIAoEZqno8CZZcqDe/aP
cihBPWs+Z0apgDdfIaPBCBEXPdahkaWAhbZ3aibUMexqwqXUD1DLH7dLj3Hx5Wc+5ds6H+8H07+4
1A8B4QgLV4HMQNpHt083zpT+lhZWV+Ujox6WaRdYKj/BzDdHD2Vh9a5nlR9PgBPtqWn4K8N+3kGt
wT/1uhdb6WT+fuyb7FhqgUvj6DV5htY87x/ghTRMyQRzlyPoWvQg/AA/hnX599wNsudqJu436VvI
XNB9z+wQCEvoEdcU1N4+q+qI0dzeuFbr3dAUBe2wkw2CeJtbH1oH4qdlLd0NDJ1AR4PhQwwn1QlZ
QK3iHNop78s4tEnKCifidonOuhyKGwBFyE7WAzT6e1bf4aA3937QLNsefWvoDWXdrQx8/lSrIXvU
lU6bd9UNosSNTaNx3gnPef261nChELRmlDNVo3aCJvbRMvK4yEeImh/Ha2pQl6omq/5AZsP7dbTk
eMwC/05k9b7CHU/p5g75wX098Kevx/AfhP1v1ZLz4P4o26eNHpeO8vrYoCOxq3jtfrSdoqB2cHfD
9cy/wU4U7mSZBCt4UQD/7CAdFsxhbfX8uSYieM+KDv7fNVrnIlx0GbiRg53eRmrxyTUyxoXS8Npr
CAIUfk06fzhWbFBA8J4vInZ1pe90oYK55qRjeRg/W/RwzOYFXV+J3LXqTw4RTzb6GQK1EXA9UpQz
rykFXFo5qxIiTuJJFJPBaKAuqqiLsfwYZxJ9/U0vPX3VYVhAFYDiRD8dUh4kMs0k2sB8K8GyulLR
u1A2XPPTS78tvGWUA1AF8MltsQ1xNW1L7xsMHLrfHK6t238aCV11HLTFM4sXuTi2mrWIi9ZTYbmH
Ttabf3v+uTn3x+Kv+hyRrsYm67Xedgs0sshrxZsr03Rhza7p6aPjEdooaFH2FsO9lqvvw1T9W993
zUnnveEgB9DzSTg+8TSDWGa+QXnzShfpwhde89L7JYBbJwlsOEAsU+TDwwr1tOB+gLWUcq5ipy+9
5Txxf0x/4Q8NNvXcHVEgPs5Fuh8W/9Nh+t1u2OPXX/jSN1i1CjSYkK5HBTnmjhlPY1CUN24O9P7X
T78QONauQsyiIy19qM/nBYsUf0vLjxkXQzohmXWQvM/2WfXgyssubGu62tamycYANwow8UY3FM6t
QDVdgYT39VD+YxP+5SBYc9EbMzajBjrrCNOVbbHTT91hvJtR8ytjtMsiYIUiZ7OcvA2SiYO8I7t2
O+28xEu+fv+F0a2p6qyoGee4IR+D/F2576MsQv8aiv7CWbqmnStdt2ilT/LYBhL1vCJy7bKLbJ0+
Sih3euf75NeDuLDa1mRz5kB+hMmaHFlJEp1596wL9l8/+tIYznvoj73SVhJawRlEnnKGKlX2MaIu
xdsxBik8pNY1zbdLX+H89z/eQia/sYQPUBq3zB0uLmVoxHgvPHFFavbS888T98fz03QAJDng0Dj3
Py0f1sZQ4w2ATf16ji49fbXZK3cQpAHi/KiRrjfI9sOx1d86nl6JihcwG2s2uSXF4vrwhjwW6a2g
wUYB5cz5cxAsMSwcdu105T2XvvVqp8tGQdcJGdTR1D/SzN231c0isQ2XB91fU/X6z7bjL/t9bfSz
wIZc+XblH1JPPKvCTUMch+zGlpn7K7BI9QoTsf7OTnHfXaZAJlMJLDyIoUE0144+EDOSjaTddE94
xW20wVDJBQjce6DU4C6FysOr5ZJ/7FSu2eeQY+2bFgZBB9YPz4HRieUsG5jTnUZgz79ePRdOozUL
fSndIpUEyQCkx5IWWusVnZ5KZv1wLPn+b684f/A/ln9VUg961dBcl1Mf+UUPdaXBuZOc7wDpvkbq
/Y9395cvu+ajp7oqFqJHmPbN02vGPTR3+PC+dMVHBZiBLMdnu2rv7DHb5oTQKwnJhb2xJqn7rKZ2
KkGCh57WewmUbIsOWSNEGY9uc0Ln86MR3hWwzoUwu+akS+KDlC6GEaln+43wc6d3/Mfu/to9qLKJ
M0DXd8KzUd2hS/Y2QuJ5CFDv/3oNXJoo53/XwJQFBMji3jlIciOb+9yz9xVPxhKK3oLGSugrwfDS
JK2CSGlEOgIDei4msRva0sOSWp9fD+FCfFo7AVWlQB1aAOFoSuns1WK1e9Jl6as3FN1m4K1JQJF1
nr5+2YUca80e953alGnWEVAvffI0pENrnakMnooKZkNcmvjLExrdcCGUeoY/Dwr21ywS/mP6/2Un
rf1/Rs7SnKHmeEBN/sEUvHxrppInBYQXIstuROxwuYALYosC+vNorrZqqTdTCTUbWM4XiQtN7O2I
1NwPYRbiHqmpOyibZijL50aO+0oH/pGUsnufMoueHBuiyV/P2oVg9t91/49I05m0b2mLGDAXrw3w
CY7PwNecULe7to4vvWGVkNjp2KJs4J1tOCRqWn4Bait9QuzBOeX/Y9j/D8z1xzCYTmuLy4EcCpra
EHguUVVi6bgxbEJjBwKkVyLKpcGs8pJMuA18xWdyqOwsBsdjH5TFrhhUaJh7//UXuYRaslfZSYti
yDioyT60jXqEtMSzM+pk8Wy4JWhePrqFQlmwE+OmVmraBIXr3LuG+3EHTtiVIH0hQVpT2K1qRE15
yuwDndNPDmwRExKuBTjJvx7jhcCw9huaUbPrrCyD0uloR23/7OHpLkhYBarfpRr+cRQr1FKNUity
R9iiQHQpDNjOAXuaeFcwiBemaE01N4ZXYgIs81BUTRcHRTMmTPRVwi3/Gn7+wmJbk6kpmSyPVaAj
C8eOaP05wBKDWHfDciU8X4j8aza1m+aOQmndHFiTqoOjINYJk4prv/7C+bUmUzugsze2DrwDrJA2
A6AAqfNa0UcXFzaosKGSdU3d79KXOP/9j71fD+Vgu9CYBTt1BgKmY3CJDRZvP+VgY369Xi+9YrXt
u2wBNTVn+lCL76kRkW8BQ5R1V2Lwfxoefzk+1l5CqTPXgGHZ0GIqssY7N4ja18LxzXvjsoDEQ+vL
j24O9BLKSVOgXdwStDeDhlaPlhrjd13FnV+VY9MEyDL71Z8GsOMLQ9IrXJRL41/lIn3vMi1EQw8Z
WpNoe9WvaKNstV6Sf5vfVQ7SwoehmmW7HCrqvjrjXECrH9pl3H75+vmXdtIqEuCInSxCVAkV7bu2
dLYLFh9S68RPsysj+PtqZ2sSNvrBEG4uvOLYOlALl8sGNck01AqwCCObcKElaGyuufK2/xKL/79i
2JqRbcYpTQU0qA/zXO7nmSethAMge8dGAJ3z1LrNXe3jhFU8qgygTei7a+cl13vag4s3y1C6Pyzi
XAm0f59etiZwA7HhO4AO60MJ16BNTopxJ23PTbJzMx0GIdfcuf++DNmazW0cUlr5YptDORbbHvvP
mcD+tKwrmfDfTyX2/xjdBZCP8JpzD0w9Wd4vj/kQS/tRGRsaxvOVvX5pCKtIUiMjFvWMnuNcjnBJ
6qqs3TjKoXNk6c6/sjwuDWSVQdgVtcBVXvShyG9ck961MLqD8leD9u1ZS+TrPXVpJKuY4JBMzK2i
8yE1hhz80lm2qa0VDG6gOPFvr1iFhQUGyZ5rMmge8Wl+hjGTNQFwVQD3gogxXSmYXVq8q9gwZtls
C6cbjjTlVgJrgTcNV6xwNoBw5NaVybrwRdaER1ktlZ97UoNI69IjacBLBnd42FkDtE2NBiiUAe/8
T2Uhtna8ET2YSKLEdsTVdDMzQMzAw4BYa9eUyWC9ff1tLo3o/Pc/Tt22rqfc1qKA0OSDz54sIYGh
qcMWHjvZqK4s5L9nKGzNgRQzTPZS2RbHLi2O1syf4cZ95bNfevR5Wf/x+41XQo+IoUBlUvtUuPUB
hPUrGfylqVntcWLJwmuBEj5UzWsjgTT8xY2FpOcz8K9V4S+9YrXDgQApqT0xcZTBUwZbm6KxQsjI
g2lzUjW/MvsXCkQI4v87R8Kb4JY0uPRwNhOrJ/x6yNhMuLLyTU8A0UuVexC2ErFsp5Pi7MqnubAj
18TIkUsPVvVQgx7rnse+A1g5HN904vfSgmYEb7ZfL+ELZ7a/2vkqrXJZTSM9KO6oJ+xPcoNZXaDx
5NIYvuM9squWIBdxvSt1vb/XKNiaJQnbbLzQ5+5hYBomHkHLfBgj5G1cgQ+9hVKJmxSqpod+5O5P
0UDk6+uRXvqS/48wiT5gC+tu52Bk+jwGtA/pXCQt8sRwTheAX9IXq3P3U5A2AGAPL1+/9sIqXZMk
S1m4uLMMaHO0ysTLNIMO5gOqOC1lE3YUXiB9AzD11y+7sKH5eTX9saEJm2yog0K5jI7jqalYMjTX
8psL4Ae2pkVOuqV17mAgRR3Cn7QG0OVblkBUIAaeJftETQOEint9WyeQIrgSRS6szjVP0gCQggRe
98cZVKxND1/C2F+A+xRBj4ty0VkR8cA6aFqruLLfz6HvL0nl2l/HKaBI0QvWHXNaqr3XFP7JdgFr
teQcXEmxLmztNX2ygAoZpHJc+1CX3veesGxX+JCOqd1ho+zlWnvt0kBWeUNeG8+GTSY52vUP2zy2
A4Sjr3yVS49exQxn0b1FNTVH34LymymgSNO0ALalBPqiXy/k/9Q7//Id1vxJeMBMdtN6aEM69QD8
bt4sH9xj7UtZK3YErwMkYytYqImM/5mNRP6EenHcFmI4UVdMG/h8EBEL5T8J35E/WCEAa7dm0GRC
NqVePOnSin2XQHekFsOVX31h+605mXZVWFiuwChXnXl1WfeyOPaVR1+Y8zUjk2dzDTAZR0/H84Zw
sPUxcH0A5IFZ+3rGL73gvFr/CB3Ktoh0CcQhA7Tnx7qLF+iq6NK5sugvPf789z8eT4IUGZ4P9+7Z
Vochs7etgJKO9LJ/nJ9VvuHOhk8lCOlHzR5n+V53v/Q1CuWln77KMypH55lUsNyaMumcPJr225nX
Sxxkjn0lW71wJq4Ndkp7DIax64MDpYUXd5CrAZB+NsEBELISiif1twphghAb1Q9aBVeurJcGtgoR
U5uhwk1q+9BbPmTxBuwQ6Ac7kPLI8yt81/Pq+ds2XoUKF3QvqGXBeFjCzEC1JpYo9zP4bFV98k/r
ds2YNMxPC8PBb61LYEJxRHx4Jh02Pc2uqQ/Y5L8i1F+GsaZJthTFJc0aLAGAepOykOMDWdwghW5m
zr933NccLltjYzatLfQmtybA9HnuaRT6IY1Wh+7ISVjCIxinZNviH70OZYFCtjuAdyu4dPVPRmov
nJ3KOrZlNx1YDddGL0epaeT+GM5u78QFtBySqcrv5yBlEffRdCt49Wuqey8RQdCcRF2LqLRbyKGO
wzMUzB5HaX2fSA/+hhT3zJ8+gx5IfNR9DISFiImmuZwhhw0ZAknYm5OCIkUIgz9km8atsxy8IVBA
IEPWbaQGylUahBqZP5e5/QIctgX5SVcBHo6+HJZS5DLvM+s1CUlV3FCH2nszGfCQch/pqxXocJo6
dFmWBy+oi6SwoLXWVv6OKt5t4Rf/WFIwINRo9ik6lpFM1U/cIWjYqOXRllD07HIF6u2i1SaH0OMe
uOflxj/TTOx5SWMPUgHxTGW2J3Muo97Qren7+27in5Oos7Ci2c+pDH7PZspgC9386O2q3xawfoZM
mel3dgMx0n7u1Kau0SMdaNVEjpiWhDUG7k2mPth0PE6+8sKxyuhOti6Kadl9DXXajVkMwEyow4bu
UoEoxEDKJFX3Mxfz21T1OhohK5QUNf6vnf0bt/LcmLfLr8YOQKMAiQ+ZzE3KUFRFe1tvijK30M1o
iiTPSIoxD3bYAV4dyxEquOC4yRio+hxEhu6pSssN/Lm8JGgBLpAWPgT0a2HcxLWO3QoM6M74IFlS
XW1s5Zw1Veq3gYlP28yvjTtiMg0UtsrbNHBebQUc+cjkHpnro17goFMT9TvrUZP1iY3lW3pPRI0f
gVpOU40iNjBdP8AnfIDq5Z2jobxepnUWdROBhthQ8hDopA1EZLdUuEVcFfOjm7HfXTMdlobsvSp/
hOCvimZqbtqlewpm9aamoYuyJluSALWoSBTNizdjYgAEjeEUubcd76MvygeqyI4B7496iGNDp6k/
W0lbb14N7n6gMrJHZgLF2RaoMlcszobX+Z6Y4FudDT26FXARzd3hbsLIoa/tmpAZG+Rjlt05VnAi
A49oKXhCjL0VtdeA0daD1pbb36aiP0rLAmlMYb65bz01w0IOpHCmkLb/uTCaIHFHJSIygmY5ltYG
wn/lvqrBGKld0T1zMaDbU9cMBDMidlkH1mDmtqBLiK47FzKrOMsgPOa3Z1JmmUJOBsYjoDKAdgQv
1A/amJ9wiChCp6vbpBthIlgE35du3BF/5GEKibzYp+wT7lRdQhk6G7J6zfny0JYpbCPtHrfl5s7B
T0kY/MkjP1/2RVXsys48ZpZ7ov78HXRvO2z89DQMHjzXVXkH0PgNGBXoYvsOxMSmaQP5efAqdI+e
7Sh5aEHpeYP5PLaQEXBnXMZTHxzJLh9eUvhjHSs9Obt6AlWGYKqbAS43+TxvNJGAD3Tkjil3b+yJ
h8IA8GQh3wfFLnNCn+cg4eI+HLEa9BjUKO96nfVAUCMoeHrZAmhZRLXr3/i2DVqmsqG0J4naARv0
gqU4bI3g0PSCV+EQ2ARG8KBlDEUmo6W0MlD+KNrWPprKeV2DZGa6W8uw8q1a4MkOVPxzS/FpSQZt
bmpbiapHlqCiu606MAfrnh6V7wNEBb3fZ6+y9wEn96M3PPmWgMBtMe05Hf0wm7JXeJ/AFd743xbb
fwwglAjdr26OVGbuaseuIo+xm8b1ftiN82TX7ae28lPLq72VQUtnHBF9ICPyIRrIkiHWYcnN/rRn
ZfpGOJHRBC3FnSMUR8xwnWhEK30XeCgPD7KAKN+sGIjvgP3noo1BrfmAvmMfWmP1VBmsUo4GajhM
5W+oj9IQq+2prKduA8XeDLw658Vt+m+gwyNR8Pl3o+jbhEzozBm748OM+2yvfzdVU0VlUPzSucNB
k6JF2HkLFMFUasJyBulU2PQs0QylMFx5CuCekkFDVrEtCiumfstiYzVgX4NlnnrDyQW29sAGRncw
2IEHDtf7tMhPpd29mKC7IxmZwspbflWD/mVR9WH08MQIGGH2WB5Gv/zQoJNu7RxqgHPqJ44BezPL
3Xtrrt9V1fwQXvYuLfCWRjJv20EmRel8KjPeQn3zdWymZzvv21BM+gihaNC7/4+zM2uSE1ei8C8i
QuzwSlHU1vvmdr8QdtvNKkBCSIJff0/5qYfbFBEd8zAzDgcUIKWkzDzfmUCuMNFZjfEIJqcxpQAm
kDKW0n/RpVtswDI+ugXKUrmhz07qE+yCmvY1DxArXMgqoCOybkIsX1veNwVkKlhWZamP9plFNZqd
3FQScpwx0A+QdLRRZlVvTJoOhmrzI5uAwxxb/my3zIjR1FHvJeO3QE0/h6R7yVNbRbavdmMD84BO
QmVMvAPIm2WCLcmr56MnP/CelWc9VxrZLNHcZHX/07YQVEVL3Q0DIi62KmiNQlT3IyE5mjUglIGm
78wBh6dlpw0Tys+uAcZ9urU1e7AKIhOMnnBnFJO1sYP6j1FBOKID/B/LADVH14N50H4mr0kI1S8B
KDEqEEsihhABLWpgnHKFlbNo0QeXuS32IUFzB51cA8UiYM0qbE5mSbB80vwAufg1V/TeT90w6Vlu
bfNQ0D0kAjLSjfeOJfqHbdI7qPch19JYi/MiBJhT/+jT6TkfQLCRLEtjX1r3k8FpZE3Vnam695Go
ZteabXNddSgwD/7gn+A2hUxUh3q5D9DlHa252EvsJ8BPtcldxYFNoEEL/pGCApkLfo1oBvVwX9xY
mXooKvbsdHl1NFA1jFIbPUUBJmqc2RwtqZZ2kFin4ybovJc0CBQkIrVJTiTn2R33u/agoXy9K1QJ
NX/HYdZRD+N9Hab9AyWFG1XIlx2mxhnAoTD2MK3qr/KytbBv6WTSi6n+28DDDlpWo3QSbhXDpp1E
+27loEKqXPJrA+aOIHuf23yzyrztlAFKp8zCH55pvEhDTXdeKqGwk57FdmRox4Odj1hLve5l8Ns9
8YcxaXQVJnCqt25akCiTAuIYwC7JdBWGsPlIjYYkbT9Ym1y7ILCaUNqyxiPxFCIsBFrfA7dbbgqr
f9Etheg31yCHlAB7jEZh7nPhQgToB9ALIh8ZgSVUbFrsknUnnGuzcc29ksFfuHi6Wz5Mv3ihXOha
a+zMWJ9tbGEOiV+KZ4/AMrgyuzTxUq/YOmiHO/8o0HgN5R3yKZiidCDNpsFeOkkD4SYNM4H2LLiA
hSsLE2OCXNpooGZJ26zaAAKbxqPvurtSjVgDpYe53AG+1xtGEfe5CbCc0ZpvHdJFV54lycYxIBD3
7ay+ajxlPru9zvaQZwJM65ruja8hR898ksfMCupfFM7JYlfxofthMhc0TccHNbCT4UeD3s0td6Cq
Vrb5AWMylC+rFJyYdMAz0wyaZ+CKNnDqKmPTd9IksOi0KZSpN6lf/80VszZZ42THMvB+O1BAYicD
wT7MVs0/dkPsW8ev3qsuLSLdwoYOKuUOhZOR8x5BEVp9VtTYhxtmhy0sVNDELKt9WaRVHLYacFin
2Sg+6kNfgxQhbGnFeqwNNGy4NqydSnYdll61CSyH7vWIjv+wnFRUWbkPQ6lRRakD4oWk3NxYbESM
Ji7fWq1XJlPfv7phcd/RNt8ojC7wBKCUDLEtT1qBMZE76pc/GAwuBvqO4+QTUSHuHIYZgACFpjFu
RmkvHsWQ5VheKd3WdTvE8Bl9rAiONllr9NsAwrgr2wVNtA/5g1f4kNnpEYuR5b7D4wusCOHruAmy
fCtqbExUh+q8kxqvhPL3McQv9qTzZJaAJfglxflvYmhKGpDlrbNAxy4JcXaT6d82D+DgNfj4+7U5
Jv2IvfcAQPIWSSPEqqoHhQVi977PPqgc3ASPgqSVWx942xtbISC6rxjoFXndm/cl6mlwx8BWllp+
dfJlIMhGoGcgHkvdguABlSl+Uh8Fli7vwxT0mQ4EFQzXAvLpqSw2EzD8t1DeFnGAMHqt0w4SyhC9
KW1ri62YmLt3AruKTMvhdwjXaVT3CiwIBKoQLpKAIbCXvi9TVFR1WW1ZS0hSKYskcKS7IrB037ot
8PqF1B+NDaIBIbnYcs/DxB74D+xf+M4LM5q0MEm/gUSniQJ0XEWFoH+6BliBKQV1IYNMCkUW8aiZ
CrrIIeD75qHzBhCrvpUuIBn5hCXMxQP+GGT9yBwb/IROdzF6tnAn6haAXNF8Q2p1MEaAsRtXP5YE
QuXazvuIwFELH9RRMXyv5C4LG9QJm6yJUMa37vIMyxK6Gu7Q64FlDIdWSzc5GhQrbPwL8cLC9F5N
6aN9NjdRTfnk++4vj+Ls50u4TDgNaR+aycJNFRTZ7pmBVHTyd1i3LWT8JESkamkU1CFwAQbDeh3a
+V1pG+TYVR7bANGF8+5gfLABOUzQaXfCx1Fd5eS6hwQ14Q3/0GS4Lkj9u4ERGLS6bRaXttf/gVBD
xgHeOOjGFb3pIOjcoPiJ78pFC4Q2BiHaQURiwb526xLH2RgczGzpdAWMcrMBzt4Qo8qh628bmPZF
2Wi9Dbxj4Ao1ABh1NoydSHYeROUL6QMGrooC6QuURBcNmtAfF1ZdJj1PwfQROMYawBfsAK1UUHMP
xp7Xk8Z4NF9Q3Q5+8EqV8Kz2yN7zRLANgwDONNiZ7gyYk4Dj5OTXVMPRVVpYwEysWElnk/658TLT
34S8QjHc5KBtdlRjlEHD0CK18obsbgl9rgyDDRjh6RWY4NnfiQzyyaRn25t6xGLuZnkLmlerXzk3
rMTCa3w0+wblKI0+jgZQA5iflcVVRbj3wIwiOPWcjzuSTu5DmQKtWbuQMwBw3n3wZigmMJPAAHGn
kB592UDlXwZObPYCnwVUjX3Qh2cJ8RBsp0rwXU6Ry5AZ7Y5DVUiYjOYeeldaH3yTQYcbs3etY5n3
DXyaAIhnkRRB1kH4nU7mZgyVc385ibaQuJ6rcx2TArWA7f7J4cZbYVrvwg2+1SPourO8MndI7gfU
Q7VDVQBpOPTQddVNrtecHxaSmO75zz8llnuoysb+DMfufJywjbDKEws9EtiLqm5/+e0soFbduaC2
hZUfIiIw5Lwhe3R8HSbiP7gUnyrj2xDwMqiCo5SDdOLqCuf4YSVpvpAWnmttXdS6HCbR0WulFpbk
jN4UYXMNu+9kcsSe9gawWjidudZaD9pCutadFbtHONByVSHVDXY7bKGbg59VPQBW7KBs98/lt7k0
1mZZ51bAgWpE7DuODk5ETIIi44QryeCla8/SzR3gAq0cS3KEie4L4z4WVatZM7VaGGlzgS1DxyYO
6gwUWo3aeGiCmAQmR41Nltev/P6lW5zroJ8GM5NBZnlmQ45yQg4N2Q3kEKX9irLMN29wrlL/5wZj
W9UU9o7j4DcJ9OHl3vSaErov3a5M+IWC91xtS7HA2wY0fWjddp/Lur2dlHNVTd2baXvXUzf9vTyM
FkrDc9Ut0EqjwAbbP4aoXaj8UPG3lOwh+ouss8cPaVYKSwtTYm4EnVWeLFgrzaMFM1ltvvf/yB7I
NI5rWtWlO8zqS15G8Kt7pGBJB2tX5iTU+BsAOVGVaz6oS3eYTWuqYIPQUmaesvqHNbxpP9+5Dcgj
3F7prVj6GLM5zYqUT5Rm9tF3i3KL7mDIqKbqA3YcT0Yvj4bETEeuas2Ub2mIzab5SOsKoCqUyzKV
NifmBrvBobHHsXXrNLm1R+6szJeFO82VtiHpUV8KR+gQtBPGaAcAzs7ysA1FtWLbwlfqhnlgyV0e
0gufaS69rQEfckLPRfZUAdkwyKKLhMWeggp4fdAl7i7fZemRzn/+KQSQIrBgDpqlAGLeNl0Aoo3Y
6Rz5Jwmv0H6ta23pLudn/HSXVEthKFV3J6f6YPmr8u4C8YRNtVqT1Li40BclubnJc9ohTNbCAASS
t8fRQ4EJJRLQK2Hbffk9Ld3gvMZ8egIyhpyNxDWP2g7AgXLSF+Gj+dvVa/7HS69oNu/hq8WKEMQy
cGQyG8UaOOyUZ/QkA1GjPOlVV9qlB5nN/saYBgULF/MID3mU4VT/MJnglaq8WdmmLKy69mz2W9iZ
U0+hEbs2jfYwBOV5j4K83OXvsPSaZpM9kyiVIKdCjtrJItOFFr187UGOy4c3eA7Gl2+y8I7mktmu
CQ03bAC8Fqm8lUH/igMdaKaTt7LBXrr+bGEPbVa6bgB6AzIDx3M10D8nZyGK+97Pn83p3oTuYZhM
bBRBbgpApKlJFg/2tPKBF/ahc5GsRaa07qwJvvBh6yToxVLHAjS4DUNCcQMZ362fdUmBA3nU6mZN
dL3w3eciWZyoJIy3RsDZ5WOLJtLMi+EbBC5WF8EX5HtdL3N1rDUOrJ06NMxNyOGV2Et33d8z+vvy
Z/knV/siSM0FsjyTg19bcI91XPvQUm/XDMaGet7PxhVXhAUbrwy3JWSGRlP+UmrauVQkSv+5fPuF
eflPqfkpgoVD5uludMxj6bITYE9PKJ6tNd8urFX/+rY+XVvzSdYonwTHvOLP2qE75LQPQdGjTWBl
TC99/9m8D92gB10BfIjCIjHO1OiIsVBGM1yg4DiqSMhtfc8A0Z3LZgskbGAqk04n4vCEmB1quvCP
8j9S+t07zOb/oKrQ8ZlTngK/AqcQPm1YcYFbi7rs8fLHXogwcxFrUzlFR8wQqswUcs8xb8/sUsBY
J8tcs3xausVsTR8gWSx1oeFvUrv11rKK+3YEztcd11p0l25w/vNPg4pCGN1TMPWOATOOXa1fg9JP
LDGtrCRLlz/Pk0+XdyZ7aLrhjMJ3navaCgfgVjWwmt8zs3HnotW2kBNBIZ+f0hrle1+E265zHxse
PuY6hQF8A4rr9z72bEnP0CY0soCKE+pfIPf5x0m4AOrQX5cvvyDGc+faVJzWUNNoWoEmwxR0bAsb
q8oI873fygNXZOcb7YsaxR8fBnMNUkalEcZ2kN1CeYy8NFJ54fjI2+7h8s/5Z/fxRRj919H96cMR
TsDqQ1/isQKse6/dnKLmipWoBSbvUSqYlva27Hahqut9NYSAtPZIOGXKZm/I39kPFveBqzIEOXo6
Nfe16Te3sF/29xpuKbdCg5lrD7W+cUEU3YgBqVwDGbbb1vC6A688/0xg7/aBptlDSDnZp0DH3iqc
o68czTHFKkBVjd5Lr0MK+WHIdHUlteQJVhaVBEUQPnueppsBvVTbumvUrsg43BBQANuisis2vYK1
IQcZrtnAAsJBnQQN1n4Q9Ec0rzgg304q7guQCg0v8GMUsVzYU6oicYQaTqVBcd6FxSfgaFQcwswB
vDUv4BwONeFzUyj+I1Wmv2+Ry4xl6HWJa8Ln2UID/LmEF8TohhoSB9W77eXPtTDN5qpgK0gDZIaB
kUJF5WRm4TGkQ0LyMvne5WehlI6odmsfjc2MvJn9qSRvWq60YS5wXty5GhhSG9OoHfzs4ejsuqsK
yGjYIV75e7rJts3euq0O6S3Kl/ymTfQ1vR1WRF4Lax2ZRdYQ574MqGKUuivUWWKUr+t4IN20zYNG
o0Jt2VurCtT3AIHgB/83EAaVh0pnCNd11bNfOAf8Ms6m2pc/z9KjzIKs16Azu3J96zjKsnuoWWFh
CXLEZpCZumYQLMZ5JobvLXpz0bANP4IQvYVoctfV9IYqvmwiygGcGAOW/fjeA81i7UiY1wSBbR0N
swl2FN5ncWiDXumArXvwvLx4MlIv/N7hfG7FbI+DW+mATCe/fDZ9EZn63Z7ephK2FfnarnRh60Zm
Gyv0XGD2lI199CabRrnXn9HR8KIIWPg2hjAWuPzevr6NM1cDO3Ss0MkJhEPXwhDCRkOKH8hjl5M/
rWetzJuvDybOXAIMvfgAOx0RQl/voWopIjmqfWi/tf6zRh2zmlCqa9TKzb6Oa85c4es35QCsmDGd
PDCD4TbvvLhT9wQ8+NomcekGsyjg4gziIwyAQsObnZpysDsb652J/ltAMWeu7c2dmpdZ7aHLPDDA
RuND+eB3QYP2hmEtufT1kcMJZ7M/a+syHA0cROWAbqWg479RIV1JLC+9Hvu/UUumfmq6KJDD0IBU
h7EDqjvlAotd0/YrtzivIf+/0XDmpqYsq+sMpGNUX4fwJ3yldm07wKMAOX+Hgo5fw7s2FeMaROvr
UOn8n6spZdztJCFH0TsPZSD/jIX/u1QEXQ/hvVWIlVVt6Taz+Y420aCvHN6fHGLD5xlV2NZ7YWLY
V6j3i6xdi/wLZTJnLvDtUlnAfG70jkgIxQIdv34b9QDSSw52NGwZwh4QoNy/q9EKJPpqJU+3wIpx
5lLfyasKd2SVdcSnuWU2mmxStOXEGkp51FIL7ykDHiKy0PD8OytydDfbPo/OG0SGLpaVYLcw7oPz
u/+0Qz1XyLlt2ewkexa7EoX4NVbYwqify38Drulgoan9BP39h+fJW5ShYLKxMjYWgvTcAXV0KyNj
YEajJ5gWyaTkUy579Kr6/KOdjPfLK8HSI8yCQoWKuMPcEehSp3sYPPVT0W5v5Golt7b0DLO4UA6t
UxVBkR6HXG0Iej7OjBicBWAUubIqLz3AbAuAIRcO42AKJGal3nhG0RzaEe0VKRvclcizdItZDhUX
hpZuSj3gCsoBnZkpqFg2pZvURhvm9z7DLA6gs8qYpD04x0a82l6TCDTjDdaaqnHhAeay3sADl4lD
ZHKCwXUsLLV3RgaPIZ1868fPxbvKG0Zm1K53tDUEppn9Xgf1m2uUa7mNhcg/l+kyqSaogWHoVpf+
fZc2B9M30DpnZCfbcd4bp7hCPFn51gsBea7SRReytEOoZE4VLTgc5iX8Zsw7UfrPYzd9ZIFYmRgL
QWmu2B0BwIUDg9eeHGU/OT6obLW1EjeWvvZsSndGi1Met9vTMMEjwU/pIYBvShSgnWZltC79+Nms
JlnNA6WBTGMl34Gpcqis7Ft5IGcuwO35WEC9imAt3B4Sgv0ISyc046z88KWRNJvJ2aC7BkaSuHo/
wBO+Fi922d5DWB8PoHdEDYYZuoSn721K/dmkJrVuC9gSEJR26QGsx7hFlgMSh5V1beE7z2W4laZK
oU2cnDhelchPJTIdafW9eTCXy7Z9m9WVD1qhaovIzN4CyXZ58JiDkC6cdiVwLEy2/xPO+kAEKeHa
cNx07oaiu1F9hTKh7w1xRxBK0Ha98uGXNiLeeYH6tAngkOiaU83SY2i9T2az9WzxlI4VrKpeaepD
xBHuwjqFwKNAgyqsmUr9vY393LZUljjyegSz0SP+RgHZg/zRRqIT8HLsXVhg56alNFfN4NiDfcyL
lNxMWchiE2w8yPYMnUiHp7vL91kabLMpX9mp5LCRCY92GD55JH12SmAvMketDIWFkDJX2QplNaof
kN2ZbB155VsargTapRc0m/LIK/PCLw0OcDr7SaFz2aGj89qiUsaWZt2KXHdxfM3mOhqQPJ922EeZ
fhX71IISSXEDfYBOs9cE/eNRo3PntqdlurVo6kUW6ekWMkgc8IXN1jiTCzNqrrhFqyCk5w4MV+uS
t3Fd6OwpSGHYiINqcWg6s992latXxsTCq50rbysztwogQM0j2mRobI6ufB/OdVrcuk+80mlW7rMQ
tecdkPmAHIs1NS0EVlbMBd30GbyNZBfVTCVtSeD5F6zEiYVhPu+IzAYclEp4dZ5a+cv0IJ3BlrVd
dZBdemHnu34KQvCNBSqA4eojIbGCtikEXUSmj0UxroSDpd9/nl6f7oBdUm2jqxM2Lm04ntBHRq8l
y6fHkQlzZYVemKnzxkeBPj740ab8RJm8hqQGPbDpShBY+tDWf3+9aU3KGCA4PBVBcIfEx8/CI/Do
zMrXEUUMVIbQDd4WK2fTpVc1Dww1hwqG1vYRWeu9Mpp2Y4j0Gketp8sRc2kqziKCznsbshZqHoXK
COQZut+UlfvIzf6K0gpaDVb//tad5s2PY10zw9O1dZTpbagmmHzd+sAwSzidQUx8+R4Lb8s5f7JP
A6sYiooIinyIqs23wu9vcqlOZju4K5uZhakx9xiBcmAsatXC1pVC19jA2k++qB42eHRlHVh6gPON
Pz0AdHI92meB6aq4uOob+0cBqCXc1Wq5MngX5sW86RG2hB6qfHw6WkilOpDguFptL7/8pZczm9WY
uwNyz4F5BDboVKFNy+/vEOUTw1jLkSwMVme2vOfQp7RwjIdnmcP3Sqh7p7WurYwfMpX/HCiUlpef
ZOk+sxmeh1aGQjIMg1If3XrmD9OQ6AmFrWz+ewq+1/PkzA1G3Ar9jjXDWE078W7y9Bay25WgsQCq
cpzZrPYBksCWy0JeEL2mFKJXbMJ3demiPw+GXZgQm7wzT7rwITCpYGB7+bUtpe/mvY5pDesCAtfG
Y96Xd1WZ7o2BxZ4DGyHQVqHQU123H2srIUxGtbvWXL8wpOdNj3oKLSZyaJkVy28mMT5kQq3M9wWI
EIQ//52PaQbNRDCF7ARyAds5pC2PbV/rcms1tLweMl3W0URDWHGBXFpzqDYceWKBMLep32IP0PLS
qOKprPyXzhE8gLLKm3jEJdweo0lY5b0AEwAym5Ag6dENU7VpRD1+72hnz6KJQW14d7c+mtmt/l6n
oohknSVkoD8vf/CFGT/voGwIOt60wuIBXbw+GVWmDlM1eLCO9fo7+P7kd9+7zyyyFKRN27Nm9lg7
UPLzGws2gtq5N8aVZeNfm84XWXt7FlikbtMK5mv6aAwNj7OuRngJGuuO93m2R9FpiEmTDi8h0mtl
5IgCck9q6cT00/qQomBxT6Gs39p1l8bKh6svNwhNfB84HCUs69CkTr/yU5de+Sw0WSEY4rKCeZos
wpuJwfbNr0pIq8LjZK0deBcWoXk3ZlW10LCFJag+pUgaFydBIoLnvl8zNFiasLPoFJZNYAZTB2Kg
4z22drGrnGoFsbxw6XkXZhhqfJgeFTaaa/YmAmndDK3AF7k8EBfezNy0pOg15GSjpliey0dB/CtZ
qkfuliur/8LHtWbRJkPzj4UgrU5h9gZC2sYZ75jK4TO/xtA674O+GOfzNsygaTLpQCx26tw/fQOo
EOyMquG3F1wZ0twjP5Zcfk/WP3O6r+50foOfNjLQvMLZZhjFiVFnbwNjENZXg0UTAFoh3C/gAgr5
+lXDftrFNq3fO3gfFQXglGeE/cT2bbp3CviA0ydIbdE+v7ODp6qsd1T/qIp2q4MOOvwfpcyPYd7v
bWfXc/dKyccUSm8PR1v0W/P6V86OnQcgT7rrgHJzoWbNRYLnv0vhnd1QADwEi1KziUYb/tk30tkX
DF3zMN6ByzjQCPBTDcCa+AFZ6ibFf6YvHsSwTtyyj5LcoFkOl74XONlRCj1VMjVH8Cj3Cvh6d5+i
TBXIJ5V9uO1075vTxgVKpsr2Exzpp15HgHClokuk+oBvsalVUo4A6zt/WgfSXfCLVLkldR2HYxC7
4EGwZ0rVS5PDrdqPtf4JojkISQUbI8gKOpXCK3eL7gJVH/V4zhG+kGlfFU9VyzYq+8leAAPCO85g
gwq3b7uPDM5jDwa9uu4jCUiAp9EclKI7doQOQu4omEoDiyb4uwKrO5DH2qo3Yyqikv5hdtyNJGJp
YtLHjMN52b2CTXpjPVrmk4t90pmI4hs7NA4lgl2nbXc6t08R/csqzaTKWGR0912AfCm6yWnp46sl
ubdH0i4DgMLawX0Z6IdT4R3aogFjO0b8LdoYu5W4FlsPNUGzu8bWxUJ9u83uRgnIDJTSaOnccqSQ
h5pumLPNcxWVEEGYv3v3GpKixMiqiE5VrAo3HigQFD2B2TNA7OVz1z114EFSF4iQvI6BPdww8GAH
f+OPPx0K9o6xdeCEybEEsSsGpClVV6l+A+0TcNMHZm1buJo5U6JHfJ/6WeUn333EXI6KRkWU3DBI
vhvsHxPu4+n1WwD3dxwa4eKzCdBiaYG8AZRuBJQJSEvXAuCj+rr749S7uoryV3uImvCjM/6axV+U
JJV7SpmMy9xe2bkvRc3Z+tpP5lShbwCNgJnDt4JQetfYzF7JOi1dfba49g5jAcyHEQqACtvnjICz
VcN3/nKoWQrJswXRSIe67DNfnibvjwmydYrvBx+Z+HtXnx2/dV7nk2251WkYcggzOeypd4E7UKQU
nLWmioUWlLm/D69sdMP2CraYGVAr0CPrWJjS/pnZRXsjRFgcGXa0OajEVIConhoPl59tYTGY9yy7
aEUZvBE0JzqVO5lD80Z4D+8ddjWBmYZMoHYga65W9ooLnezO3N2nRaYNiKxenngFhKYP2WYk7PCH
TepHryPjVrb+T7OwX7LQ32eTdV1Q+Lqj2r5BR+z3stzzDue0C+vGywOocM9GWYEBaq+MkepYGSwL
y/e/XthPa15to1OlL214OlbWS2r6cajJwXTIzqrClR39wlyaO/T4o6wAZsJcsoW1p5xfk3U10dLP
P9/z08+nRSUGwMDEqa3CTc9fcLDaafPWhUD18oBbOpbO25t7S4fEHRFnHGal266Yfg6DOPC8S3LT
P0B/sk0rFRs4UFCjWSkRLT3VLD6gtyooWijUTv0QAN9CRfoIwb6ZqNH4aZJerITQhTA073cu4OWY
6SwTJ58/gW0EDNa44W2zMrKWPvtsx9xyaRSDh6uz4HUEWcJIPy5/koULzzttDRiN100AnEc1pr8m
s7h1QNq8fOmFFz/33TH0WASpxeWpCslrq7sHMVGcjJoQ51w1rByHFjI183Zbz85LDgYdqGYdjxkG
kgQxztTYSTgg1nyvVD3vrR2bMOxKlg/YIwJX1plxVcN/NitWDhX/pEJf7JXnzbRWVWfaHlJYIe5l
Mm7SHdnmG7q190CQqGt0C8bT5kpddTfipt439zAAus2S705KMpv2MstFCxAp7j5EbR1hk1SpLTwZ
28QLIhdKlj+Xx8PCDJl32sKmDFYgHu7jhNgOxR7aob34e5eezfGmHjstBwMOhVD1tY6xzeBmQtaS
yktzZLYHqLnVtEGJHy5U8UIzAnlcthKclobvbF6ztgTzqoQKg/Dptx8GTwND7soxi19y5PeFafy6
/IIWIi+qn/+N7cg0gb7lGUCBVFORxZMnQ5BtUpFGU1GQPcpW0y/HtqvXfLCMGFQbiBIsRoO1yP/1
x7fnbbahOwzU8ur0MJqmswepBwgfp6b2AzHzGnkM/DLUbo0NY810MFqmNqPlyaStmX7hnBC+JaC0
/kCYnZ7BgbZWBs7XWyB73pCrUGsMjKyTR8+C2smvfYyg6aYejB/asJ/LCXDGtBuMtYl+HjH/P9Ht
ufNOxYbUqEKeHqADxiHTY+6DrTsLdLfpTP4DPZBPmB/aQDdD49YfUC/CgM/bD+N058gHBvLk3jM9
79m2oYv3HRBHVU3os4DS+KagXbptunJaiXpfx2973usrvdxCIy4Zjn4PGO3kRVgdSu1hvzR88+2f
J9ynDcdY575t1jY/sj44Qfl3k6oQKVMZJgXJD6zSj8LJV1ajpS89O4SwFACnSbf9ETBEsu0C9ZoO
44MIxcOojL1rwHK9mFyxMt7/yTO/+tKziGTKMG/hDJed0tSVwJFNrM+3yi3Hj4BNVAGDJ5oPFCkz
P8pKs/oJYwn/TmVt9zRkTrX3cjPYCdcnQzxAiMAi0P/430IUwx5CgvpeFaG6tpyy/2mNFPSxgDnv
g+dP7y3zgEa6HDSWBsAs7vWG24ygF0BtPOXmEw3hUDJ1lnGDKm229wplrUyLpfvMgmCBFTWX/oBJ
iGr8thqFv2Omi5P7BHB5XqfG8+Xn+TqO2/PmYjvPvAFeSPyYIdLdComiRDDV3fv3rn4eeJ8Gs7Y9
SrwB2ux6cj3UBiEQM026Nny/XijseXcw5SO4fmnKjrnX5TuGM+mjWclyD7EgQoeFoym1tVw5qn19
ILXnDcMmKySS7YU4BmJSN6Ip8zvRTj4IkNZ4hWWE7Rqv4x/QzvCnFJTIlfG2MEXnncRqYFUBCvKA
olVw4CXFUg6IYtSl9UPqkt/aDR/A9F1JFC8sSMEs9nQdPpbTmRyfqwcrMhxrEAWzPvZ5UWwvj4il
55mFnCELAEwBjOEoxhJ5LOQtjTt0VBofhWVPOZJ6FbnTrdGmIEaCwnb5pkuDfBZ4KEeHaw8q39EG
mhcOjqFCH4p1972LzyLCmKW1EFJkJwHXDshLwBlc63k0/+FwvgiZwSwMZF1uqdLFxU9vRvTqRgBb
R39gXLRRGze6vo7fiihh0fXr6RRfJ/jn9nBIDsl1HF9fP90+QF4XHR6i993u7+7h7+GvjP6K7dXd
7nCIdoenQ3T4exVEm+2ujrY3x+N2u33e7/Gvn8fHzf64uzlucJ04Pu03+DvbzXGzP13HSfIa35//
2mYTv8bxPn7dQw20EvUWZvS829mHH4etFQZgCZ7S77YZxW2Kc1GMjmQR5yHzXoIWuOqVuy0M93nz
s41PlxeM+Acg+xMxmQlsfXfo9lhZ78yFYTdvfu4VzPdG6FyBKAgSMJMjCX0b9K0g+bD9mB/BZr3j
BWgF/nNfVA8qnZJieBzqNeHTwhoyb4i2wfiXkBNzrCG1e6t9lAY706BYDyuxLxQxd5dnwNJ7PP/5
pyhPRguAQBAUDwUD6cE7hu1HsxZ2/zWUfjED/FlMMghw4hZ3+BFEw2bfgFa5Z5MVFBtbg8CYjM5Z
xXk+VgMADmMDUxbBNstTdSXAfH8jDJIs2KnWRtSUoFAHbkDuWWA3GyDD1f5/nJ3Jcqw4t4WfiAiQ
QMCUJns77ePeE+K0gEQjECCJp78ra1Q348/jiJpUDaqcmYBQs/da69PGp48+IpaOkXD6n4G0prx4
a0DmGiaKjEX0JGbk7ZY1KLk9ioGIeS1gGmzkCISob1MKQepOeARaiNHjaqeVW/8GbaQ5Xuor731V
o4A9d+gTJINpvSxEguHOukxtke3kI2Sd2/jZE9r+DGNDPQQ5Q5pdRR7bsz4QW5ibnCaRtdIvbemv
WcemMF8i2T9p6ZkHKPjaPNbSwcGxHVMRapFSCepu5wzTR1lxjQm1iBJTNwFyRUclX5gkYEsppLlP
IQJHfY/5X2wmb432q5kdjaoKEegc72411g+CRCKfO0W+WJpujeWrKZwhrq/Sow73Af02eGcYKwGK
eVxhJf77GL5RiaX/mOT/NYgDkH7hFZPB3sTDPeddhhpKLuoppe0AOla/LyFycXrEwvb0oRxplBDh
ZbYtvljob92+q5l+qG0PWSkqfoAFIvTwzKu3v1/ZjTn1WmtuXU/7LZGYBZDetvWRCp67zOiXms/8
VI6Ff3Ad+5UW+MZjutaet7RC/mYv2oORrPqIvG54UOCan2It5mfe9TT7+0XdmHKu5eeaGdFM4Rru
3WEzLD/qS+rpV5Eft4bCteDcTGsx9+EgDnLSSKDkOmzNTrXICk8WiqyUYr5oDNzOa/rELcSETPjI
G3iKbObhN1BniDOWi956CIf/SmN36yFeTbFodSy0U6w5IAy535SWi58Wh2E3RbAxODc8MqjDTfqL
Cf3WU7yac40YV9YVeNmEtTs2yZNb0ccAJ2mmv8r/u8G9o+xquliscFfAqsJ925gJKrKF1TC19mSn
2cgeAR1Rjwj5aRGyI5Fp3oYuv6Sbk2PZ+nZv+qCDybK4pL7osdkuYmSnDpvytPUD/YVg7NY9v5py
QoBBWdX58hAXQ7jjFfakQvLlwZV+3CTEKzGxrmb5oiF4655fbSNL05QNZUGDjbG3QBVWDOW97ZZg
75iCou9O/5v3hLKrica4C7KbGzbCr8bnrYXbKCt9pKwjgP6/tR8BEv//GwIeL42nPBdTTufYGOUY
v87aUZeg5lDx1eb4xhRwLWF3BfVs45XjIaTxa6DJvilKCBSCr+qnNx7ItXTdNpMap8AfDkgMTIt2
AkrATykgjPHrf5rDrgXrowp5iMUEp61xP6wvUMwlVH4VXXbr119NGK0JPXSWu/HgjvN5CP1ljwjr
YwfO1oZXpfhiGr5xmguuJopgjFZo9vRyMAUCesk7irMp/jWVHyFzcxPHX3zPrWd9NVnE0TwjILRd
Dj0coynzFwVh3SQy5g3jVxuAG3XI4Op1rxhQ9MBYDQe/8X9Wskj14G6QfLGhM3xHqHgCVCKhUIGK
NBlaMuUcSZJfXN+NqSa4evndBRwtJIlzFBfoSXnVZ1VD97Ko6psB7QQ0my8zPm/dyau3H/p/xjzX
ygNf1bYPABVZoddLPNb/+fuovnEp14p2FvoIqkX9HvJKiG+w8W2eEf5tDrZiwKa5YfdYLQZakb9/
22Wg/Y/TwbW2nXYINh/bsjusgRSXIR4caFAMXzyWW59+ucZ/7QkBt/FaxadgHw6kBlMDXB2pSf9F
LfnWp19e3X99ut+Wa9MgVvkwFwQngdJ1d/LCFvpvd+ZqAlgWN3aUxU6MFqLInGaM7wyEr1+sVrd6
J9f5vX40LaDP8HBPR/NrNAYYAq3v4bz9MTfIJTHrRojleVnjX6BY/DfCPb2WulNfiYDaujtErsjB
mdqvlO+V99VsduPd8K9mAMuqqQWDih/a2LKzQdj1H5AQ1DF0w+iL+3brK65e9IUWjg1CKFWr4Pcw
9Ymtjpo///2J3/rsq1e7X2RkC+pcsmFXnq808hJJRgEUhfiqKn1jyF5r2alGBX+cY3nsKvdckXHb
EvHF8TH8J5/jf7zL15J1ihB7HB5aRKg0tYe9lTvFT70Y9JJMPRke5inojith/Rb/J1SGqwEnEeSn
uQCegZTHtp7IRwTa6nwHxjADNdCVQu0QfKe6pCyXDqQ7AqGeG7ABPkXmafwJCe57zw2axEVd/6Bq
XS/JMo840/cXdURQQewmoLkMOzFk7TrRJ88BUynR2q4HFmlnK2OQHUAynPfRMLv3tPD9PXi4SIT1
O7WxbLQgR9Jtg1CSR7CwIfKciYHAB6glq2l3P8Z8ehZlHb1jx1c2qQwgyNmFbalTwYI+G01k3kIO
CYiC2j7pKnoGt+HbsgC1YNGtUWvUpEtNnVyB5pbjMp2NkTH4gr2OIEfsgXyAkWKHu7AgRxQSv7hq
1Qa8phXZxA2Ep8AUbiMBvojrRNBrOpCEOoFT5W3XxlnQR9HOCeWms82hmpvmWx3NvwPaS0g37f3k
QKTnWqgADQMzAhqpN+3zV0cblY31CJnl6KgtaarPmBEEiscz9ghFtBdtYVJPQ7jZSQbJ7Tj3aTMw
0NnIqTI+YKZVb04jCe8A9xjTSAAPE0JNspGFB06e12cLiE/AcbovSEX7dDh+RmfndhuGYquJD3V2
jwus3SjMW+D9kMcEbAZRwzNSgYGtFH/isT+RgD273Ou2UeWekKT10mq7bX1U6nhg5YXsSFMSTSde
BCwphtEFqLMgKdgsmxWp0gfeNNC+zoVen90aCEEdFKeOdjT1qgG4WdRmFmha3Xh+JpzlkQAesXL2
Th3/CpDy2Hb+ktQXqWlZl042K3BYwF1NIQea0iWQJdJOqo0u5K4twyKtEC2FojmoPrF+QJeshay1
expWf74nyzzDphYbaDHnj5j3fBch9zhA+Lnj8mjTidImAmCOzTxBUlrGnzoUYGX2UaJU8x5PHfQH
7LNe64+ykWIzrMhO7SmsmuGkugzOyiYrSHPfGu8NkYGvAIAcpkDnfURVzuNiy3wFneYcVZug6VaU
TOYyU3xkWUjaEIjOYYOdIVYhJVXCCJJAGRBcCHSh34WJ/zRt8BFoSjG4yx8AbJ9ljNhY2K/vpqk/
FUN9N9bVGfM+S3BY3EvYKpaFflN1fFwb+tuMzQ8SleWeygHGUjZ9iwb31Pj8TPwGqMbxI4jdE+4h
do++TMPKDzLJ6bqfi/kpFgtNTGkFeGbFKZD9d9aH93RlsPzX/U+uI28X+gpPL4q7XUsBw1ya4q1n
GJBo/YyJS6YQlTfQdGTsf9TdP2qCBRBKVIikKNvUh6oTQLe8QIZ27pTkh9uyp1GYbRVXd2Bm3ZOY
ngpedD/bRaMBDppK5lL9c6w7ueEDslK5697x0kHqQUXHhBiK7/Jc9J7X6BmM9hF8bv4BRi2whzWC
Q1dk5mT1pIBfrSG3W+hn5enneJbbQplNwSOYcUO0+aIANM3Z0XtASuo8ngXHyJ76jM7SZGUb5HWk
00kBJhZGbwrArTcI0GgC0m0BvXf8glLmije34N/nGhipZiXudgF3L2E9RjcMEyJHcGqUUO7FqUvK
HNXMYx8gQYZ4nGBEKLGNi/J19sGNXTv2exnJgwarJUP+ZJmrBtacoGRnGxo/c0T7Jlt1Nxtsv1dS
lanU4UtQ+T9bb+6yFoxVHM7CcOOh2JXaMPYzvTS/QO/bB9W45CjpABrGgp2HcLEJdTxwbIv4wXOk
zWHyPHOrv7ut6LIYxwBwaMGmn9bVybwiPEx+e8YU+BRy7uU0UD0g0n6bYLrH0lQ2OfCMoGqC0JQK
bu8MIElJpxwBzX7cJ80yvTvO+Ory4Ztg8wMCn1GLjuWY8pajZtQqyML58Iw2abB1Q/pTGvuKlFME
1ZQN9CZ1lDnB9MnBNOx96WdBIKGwH6OniY6bUc3jsa6AdPTnO2PLb6LrT1GMtJBCM5ux3v/wZ/PW
WZA1tKSHAahicAi9D7R8m4QP+B97HjzbIv5EZf2zCKe9X7gxAHekS+KafNQFSI/G6s+1BKMM8nuV
m0kte3gkMqvYAQU+9PGXHGikw+gqsIIsUj+nFRcFv9O5p/25ZFDbs8pWiTPEZxhRQXwMxF6u0Mi7
kWgzSxEUYgmC/5cwhGW40zkqPb+jWMqcLL1KVmwnsyAqD1ZOn2EwoKJu6j9YcOBRmPVxiSWKdDGg
cCjdtmUScRncWTkXmZr8Mhsjsm5BPjxaEaVBjZMjFts06quz4wi2CSMQ8UoC9ksh/gQVB/cOYv8O
FR/AdOsLcQioW3UMqPvMLMgn0NkcsDCcunEEuY3273ZdK2BkZ5EiSg3pFGMAkJ9FHz0gEF1N2DgA
R4TKlOP4bjIZrOH9iHDS1XF+TGAA5wp5JmlrAPLyByaBaDUAAlYwQdDAfexK6qLiDOFR3LHHooMn
YXRHkCVJuW2nlmJcqynDQl1/+nBgo8avwSaegqdmakliWGvwdeIyMJpV3Bs9zQ9Uuv7Rge0uBZ1E
nDkSVLBMqR3n6n4dkeMFQrF5Nou9c6SDtOOAjcgyJX8mVXzzS7CMqlreubo/Q7PRJzAS7YMIxNwK
hKlUFQzALGb2JIAbAf/dw1igaJKXIYIEQRTKnaIWUMt4WJuJAs1N++RRqoifIXgQOUh0RSpZ37/N
MBNfFrAyG5aD7hFO7jdZ59TtqXJi5JzZiuB9eBmmPzCM5uGAVnU3AR2M1XJh/HHucSAJlZegwO0c
tCi3g9JYzGn/KeYFLM4Bj3Qi2YoyY0OLZxU0sKEAh1lMv2bQ5Gph7js55INrtmSc4KVAojnywWgq
5+keSN9sWqs8kPy5HE8ogCAZXm9dp2PpWvhHGdFt5/XpIL0fK1IkQAnYqok/UCUOoiO5NBHOw92x
GJ3cI/rUAFnF/SlxaZGuULP6KLlqO34KOlxeJvAsgRUbSFhemHe4yNJW6cicbRyuETZx5R1xJDCk
Zdo441un+cbvyx02KNnAi4ceAQ8BXER9zz7A1Hlso58KU1jo1Q+NddIQzKCkXMXdUs4nkPmcBLa/
NJjZY88FnB5YlukMR7rPXmbEWoFpxjIGEdi+aepMlhJozwtbkn56HL/KqRWYC+Z3VfIuDTpsUQmS
xuGucWh86CAqHyhWLz65nyP2ui2WJkVAAyVTBk7bE6nZpqzbnT/gCO+H2AEFw3LU0h4cAWZxXKzP
lTKZVir15w5JQCYJKH3ktCqSIOqxIvkqKZwWHiUfy+9S9whTeQvGNxAjT/5SZX0F6uDUNDD1E4sK
S1M0w6EPvH7rDsFm4EOzkUOM/vpA9maWwZaBbLmdlfK2sXJOcyeqP0UJG0rLaHPoF3DnYt7ezQhU
QfzvvG6WYtkxQjBNLANgbAUo02D6Im1lQWuu8BxYYCejoEhrXsYQiDL+T8Bm913Eeo+MOz+peXS3
FpBF+ZULvD3u3LR4hxnzvSxdOGBM8wFSZZgVLflOYQ7yLLKueg93BAKeAdMNbhjxB29jKew3MOfE
dNwHYVk/atdSbCzaJq0gosKijkl4oLC2ENX3GYh2fiJlj22V9MsPoBvV80BtmLIAde52lNP3Doka
ZxeBKD8wLvs95GICo9Up99XcglsrOn7iDnVPYKxzAP8ihSl1HWgiqonWqTKyfIwr7GhNy9QGXXw8
3pHJku68IAzAVhawqpc6xqpPOzQb9rNR8ruQJvYTojp+rzzbbeaBgO6NJQzoOADipwcxIT0719CK
fiW5uXGOvrY3lzGyEji3xYGrZc0QgQtkFCt/IxnGz/5+Ur9RnL22IFsF27HpugJhoWbr9YjYbQ1L
OzH/LJrxv1HO6LUPWXO6gBM5q6P0fyOGcDvyANskm8zYO4FOmzIgKK338vcrulH1o5eCwb9rWV5b
O73fDkcYxuzdSNKaZ6vZhV9xb24Umq+9yJrVNcDtATKMsG61g48n4sP3ZhJC/iyet2u12vz9Sm6V
OK6KQNFaljVe2UuaEXalfZFV0Ve+qVuP/ar4g6QdEhm/GY5N3z0sA17r1uSoUryvxnv8b7/+qgZk
1dRr3y+GI6wqQf2szZ+/f+6Nd+LaQgyHUtkVDOE0AeX3LFZbofgzi8zD3z/+xvC5thBbQU3PegTT
NCFOOeJciTVbhyZV3g8/LL54625dw1U1t4T+dApr3BtDTtp5RTtTzl94qG4MmmsLcQfsOycrPrqq
Hjz23n3lRrsxYsjlUv71WpUL4nEnTIzHyxHdBBc0TJnErchAiv5vFfR//Bf/+grBHWyDNYRJgdd4
CUh8OllW+0WJ+9Ytv+rbLDMqNU44D0emJ50Mg50zr7nkQrRNtf370Ln1FVfvaym6dYqmfjgOpt7U
Rb2vHXYMdb//+8ffKnRfE1mAmA7jpYjkMWzj+6ICTi68dwRQ29w8dPpXGVtESy6vHX/9+xfeeuRX
b/ACljCSbQp59Opw05VxVuCVQBZAYoe3v3/DjcF6bXFc4sbE4VAOiKPhTzVz7gKyvv/9o288jGs7
YzViGVLVgodBYhwJKnVERQ3M4q8y0jzvHxPT/6gSX9sVx3nQyJK2xV44Dnl3gIbIiRM7e26Wcgu9
ZIB0rqnPod6RGxdwUZPgPDzt+25oN65W9jh6sb13Yn8ZUiCRyaMYgbnXi1mPSxDzhxaN643jiSlT
8VrnCyvDj0CE8z3IFog2ah33roLz5ZshAk2bhWKXL4g+kKAGEn7Czs/pmrMAKT3zyWLhFbLrFpuJ
aqcsCBrgEIY5A4MCyGkNqDdAnb73u42F/TmvYb0ZY1Vjxz9Vqa2n4SxbePoRk49zRyPWGe72bkVX
hS3kwfFG8Vy40QBist/bT78wDKfraA6zsm46WOXD8FCbwX6fWl+kaCy5PzrUobBi9sumoCb87ZIV
FRjLICMBflnu4hAa9piN3oY0BLGXkK2lOGhdSlhqJcks+vVeV3GXowo5PkVTjAQQ6w/pqsIe/pRR
bWfmmHucDsIfvgUFeFineTOgNpBHqzNDveYMiP1ecJR2bF3/chiO24JpAYy5XD/8EI3wyAElOVFd
7Z4mgmRy/NIJMf3VSPptP4/DQzVgQYD7aJ6zsCiL+8rWMW6wx7/ZBmdlpfyaJfUU8nPYy/BTgaF2
FwbN+DlQ1Fy8WOhdfEnjDwOtEFxULT9J3LRwo46AxSMd7dnGsYXZHW/etLLhzvRT8CCqak1x/9st
tMP0pWrGNR/dCWi/oMUPC/RaYjS5isIGJwk6xXNY5MZBVnvLozVVEUpCkRfLzeDgR8B86b5QS1mi
gXi8LzpkIIyew/IgvFTK3LZ75yyuUzI64WuFQQXq+1zfmwihxRk6JMtWIzYHhwKUfqOFmu0CbHSC
qBZ3a6eSHKfOs7B793MSTWTcKROjpE+Zjwostk7V99kFIRu7zehdwiuY1EpF2wCkjD1ytjog6flr
F7vk1XT4s6ibnw2p2we/AEXPToAnRAEaL2Pp0DvRtWuO9+K8jNxmcEw2oF2LdUH/oBxOEJJjxz+2
JlsnVJz96CFGrAbuwnTQ7Ygip/XpriXU2eihdV6BoTLnPrRRMsYdwm/xLr9gBCIPwwHzIlmE0/Zp
CNlql5FWibRWWAN91gZP0uj4vl6of1SlKI8+W6DAGusmKYgfJ2pBGyMiI+oF7lzlyNvoUo6veIWu
ix4Ni5EMURJHf3bRjOpCTOa3YojjvS37CJXImm+iQtO3Sar4foHHCHW7ujwr3Q2QQ6HuzsoZLJaZ
dVuU+6qTy3BMiFfDt0bYPqlX8Mrt0IXnRlDkIjlGtq9eVTpPoQOhAcToxdpsAvgNznpBmDtVs3l3
3GlMw3Ck92b0loOd+iYbMLyOCqH8AB55/caf0eOYexRvIoWzg2MWgdNkrfJmmYGy9oq1TTG/19te
B9MWVCObz1aTc1m17R/aFVUKe2OAfHJc3zixKNMm6jZEmCrnkVZndAAIClI4K1ink1smPZujUjYC
C+DprU+7Jm/BtN+4ASY0UURuHjqDTDuHBXsbBtNmNW6Uwf3rbOmg1izU6JWZdah26+SOPwhgXRkA
7vZDYcv6oSM+f3Nh8slAm+5Osbtc8CxCHGqNKnKFtLFlHaaHMFZmWzgoUQIBb9GNoWV9lDhvJr63
FGkBkFm6jugdFk30ZxQ2+u7VoFeE8NJsKh/Hy5A28ZYYvtOxj9z+APECdFzPpqVsGwaek1czeoOo
h0fbalDj1jHItI/wIBPOurfqUv6u0EnMWqBXk6gtgEXBjPcL0twSJ/dqRjgGCU9zD34GtDyRfVl9
23xH291FldNFzX0YUMoGUnsDs0i9H9dxAFvbVzts2eFgNqh7DMmoWPQtLkT0u6eBTiOUur67PQAD
XYOEwIA6/qakKyDSHUX/aBy9rRiaNS3qyH0WYz9AqqwAIPYdCShMjMZTEPoBlMVBsdMtWOwFbfx3
WBb4ZpZT8DGjXZbLZVpeRFUUr93i9fuiwm1A/C3dBLPnqETOPeYcVC2XQMF4iyr/DqkEPCMaa+lA
UOpacYbZQrrfZvBOi4QTVWbar1csh1YnQnSn4pIhD9PUmfO225ULalDDUtFtrzxMVNxahIaUPwnI
WFnra5lbBQHu6Mb10XNRTF/nWSceNgoPeG8sqsuo2CFbClkrs2WXjsHbGFXvxInqna94u+2majx6
eJTJSB0PceBr82u0rd5ObqkS3oS/kCKEYnHTmxThqu5FgTicgAhBtggnFVDHAmzwGof/tjeIGqlq
7xvp/Z/o6D2UctjN6CgkIJXwDA1l/A3IVMkYWbKPsPXZOm6AEIV+6VKGJlBuwaDKyej1CWhDIEW4
ywTQZo8O7NyM3zjklhu/dJEZQ5jOSmFWrAexwotUIk65Y1sTE/eOjZgVaqq2zEp6nEPxFDtivR9V
7OS8RQYXEUguCrBKpL0zvesWdeXJTA9VgZK86EOYeRAYVBatzOOIfo+X9pX349Yf/B+dgXEbcxhW
Xoq4GULW3wAODYnvRG/cohexVCuadtPCkmpFPEArwnhjsFSjETD9EFP1K1gMQl4gXdp4NSF5WdA/
gurHMA6R+ILwCr8JEUhI7iKPYBUSMA6PLX4R9jOv/ehGOxTivF0f4w7FMXhdaDTbbCAXN5oom4TF
pH5piPOGsPopsSXkt2Nhe3TI1ZqiwtZfYCJoGa7qU0/2vRglTScskjmb4jDlrD6XDntHefHDLNGb
IfLdY0BBX2yIed1aTIF2rZGgM7i/B6aqjFH2XPSYxWJMvffSN/F3wRAMjNOM3IQLe0ACJV4uf/jG
WPEuKiozv0QTyHeQjsMxS20gA1DpqIMfceCCQBtGv+w81ygoyBbVLHWOiQ87K1/QNg3jXxY+PKQZ
qRbVSxcTlq9xlUiRQyPKs4kxKMAWYgiTSNXwAHXBQ93WvxGzhdCDEBoHMxgvG1d5LwmfM+rwJQ3G
yKAjTgakhdT9Hm8ETtWO9LaeqNEC8qo/jS3+RBy5S13sYVFbUMSe4bRFETp8QU7iLpKsRXpP8eYv
CCPxsXNEGPKwDy6FbeKJIceQ+y7nBsE14bJemnvfKk81mUbLLI3VPF26/b+HNaJpVVrsdMF9S2uJ
Xjw1YAQuUvuZGUWVVP2CHEBX596MZiOvsWVxKjHsMF9gL8zJn6CO1wPEuB+tKd2NMHJN/cj0cEwX
r60btUmoR5M7TvliXXz3PE9uwpypThew/FCZd3W2IOAz89AnTz1sBdlM3KQbIBCABPOubMwMBXGE
KmI8h/g5QBwBb/fdUBTP22hKxtU8IQXxhzNGaNKEQY/oJ2ySIwvRgh6xrJjGe/DQQzpI9MDSpo6n
hNWcpToGktL2xkmceP3hrO2ce9qDew95ddhe13/g88WxmJXfe+IE+HpIJMiy8pRhJkmkVSYHA6CH
Mz3mCUQIH2gJtaljsfRZzDe5UThB1K4NNoU39L+rOi5zB3FkJ8zBekewcGykx9ED5uRJBcuQ1fMK
oS+Z9O9eQ56HMFL0UiARCTZl26hnXY+nXkLpOALHl0FjvR69cX6L6vWeN+WU1EMt7oaZOk8tIhSf
tCOcJ4U007Ru/CJpvOgp9El1H6L5BNGJrTeVcvZrGZBTcSnTi77eSB2VCKPq1g0idpsNyr24drhz
6xWNBsXVjwEKo6wZpifJGct9jz+uIL1CUjDdlS22O8MlWhbRRiotluV1aDwvMXz5rBeLHuysPPxt
ER9RH+EpUlU+Ix/R9D3KxL04r3xFNVpPmP6D8rHrFIzEsWn3Qhc/oipkWAfQ6xpKGG4lTkqpUM5L
RLonIiosODPePwQhImdt7oKEtb3AP9QPbHMaUC1MmDS6+SGlujetgx1l4Va564zdpp4KhL05U5k5
Uf+kenE0i0E6GeLF0yrQFr0siCfs6JzqKipyB+Q9irbrRo7mbJWYU6cAJzLo0KKLB6/cKGz14CTT
mG47w1NooSDFmdq7cVnWTbd6x5nSah8ICOTLoJwR0dX+ildZpRP282kvOMGs6HWbpSxYhuNMl+ix
L1D7F0vaafQ+F/jGMAVh2XeIe5Jx1yJaDpVKBBXJfVgUYos1us4qwzCRrDBJqZq+OytGcrkEuAAS
o6PdddABDNi+tNHAL3xynIf94rspuod16tFKhp1mQ6g9cxi4UufClvEduLSYduoHsgRQOoU02pUT
x8Kkg0+EO4PJyJRNJ7DJtnLBD2qXKjxUlK6bQLVD2rRztLUhB97Np03mOCEsUANNA96+T72J0ask
mA5wVp0hAdmaYICZZ4SYy5M4gKm2j1LP98pt2HlTaoboDrIGpNKxBiU3ESMMrsKkKTq6Ae6gSedI
g76HQPpUAfmI0F31ES6jOnf9XH80dcu3QdH5aSX69gE1iwXImb556hd/xvw3FMnSQ7hBBkNz2do1
azxWb60M/T1CzBFLS/ScQ2dk8jmycc7seJhc9dSKEXNr0H0Uq31opmhNphlxDBZ7jn3oLu8w9zxF
Bj0uvYzuQyuRJqeoxCAZnTGpmsbkneJw9ndy+UYrqK+kcrBIgoaYNoj/Q9sMdQ9frc7W9nJImFT6
A+JUOOB0jXULu3m8bC1HAz90IX+R05Z6ARj3hd1MVtsj4eUvhH/rfLo8XkRpiDuODvqrjyLdXuL8
hVy5WuaaG0ihGsg+YGw/xj6rswBAD5htSAIN7/DoaMmfXB3C1De7T3bVPCskNt9UOBJbXoRU1Q4I
I2g0jUkNZFASSSyMXb0ips8TP7jhH4wiIE5NXviyjPphHEHvlXDY5XjbXtvZQ0+JoBhRNOguNbzH
B05+sdc2eFsjieJzhWwxN6zbzehE5ORpN0RXaqiyqi+7MtV1Ufa7JgocP3H5Ragi62JB6K1CE7aU
kYezpu89IceEPmhq11MjDTlzV093rOqxyOIE2yFlkYQYdO7U+9XBUDgzstk45qVewvrdZbbd8Q76
8xYRRPfuOFbQyuUT39aO+xYC1olMx24+maihaWdYs40oji1WODqFo0ac45LIU2dUsXGCFXADMiE4
D6vJhhvBtnUU9Nu40lBTuiTIXQT1ZpDzjvcx9Ig4tzU+uqO2QRfHZ0hidEqazUxjpsMmYhONl4VN
R/Glx1qFWzn05FFPLkVnWMElN8oSHfGV8KPTdvSspkJtRohoDwUmiH3jFm6KY/JlLXb+j7MzaY6T
Z7TwL1IVEgKJbY9uPA+Jk2yoJHZAgJiRgF9/T78rf1zTVHmVihfQaB7OeU63M7rLrgSJsbX0J2xj
2lFfp2OVvZI8i9D3VXFAGqR/gKm+QTqknHaVVyZXWrvV0RvPd65Tbo48SHCwhhw+sCglN1sGN80O
E1QPIKRTPckEOstN2cni+yAKhXMYNd1Imsu7CUujPWgn2bZO2yQEaiV4kt3ohiQva2xv4/IV8w/s
1pYNGA2aJPk9sJzelxyihSioLeQxTIWmKAQEX7b1N12r2VXtqu7kezVkL5kw9e1U5MUjYG/lrmDS
f6JY2N0oD4gC2vuexcLOy+4YYS7+n3ah6bE9Hr2YvqdmLB9TggMrX54PWwZIND10y71yAoGBSRF1
8LtU/oxUNB4xkGtIpXBYxSuZYBUG+uboqhwK0ZRX3labLtrxMkhXXJlL573nQ+wPlwcxV5oFEauu
CXSQKcYn/FOot68dJp9f+uHhrepzp3Xc6npST7UACETjXO1rF070fDb+4dn9NEzJdH62KO8rd9qS
+CDgMP7Np+xr9ypzrFtZMqfjBpDs0SOh8JNbjuO/rxXM7MqD5jCKTR1BCjC/GckTSJrSrpT50t3A
7IpymloeDCSLQjD7bqaoe5UOWbkbWLjC/e+C5UORq7oWqhi4DE2ivtn4bOJjD23dIzVIsqsSsmmu
5Yp1b6FdzgluEgLwEZTK5npoYuwlcdfXbgXEGpfLf+GKZg5x8zztjRY74DDF6mI0CmzseucKB2rX
58tvWPr9s6vKsTTl2CYsCHHrCvoYFCNicG9zd/p7+fkLmTfunN7WEz8jjcHFHGBXem+PTbZNdvqb
/xNq3Y3r7fzxa4aHOcYtAoceQs8CN4BCb1XkHT0CHaZsdpc/ZKkqZv14arqzijluro0t9naEZmnA
W9oNVyswsqUXzG4waSCNbM/chqYucLVU4ZBcQlI/GqgQsUkU28vfsVThsy5dyAxDhIWxooF6y2JL
OSVYcE4rzencbD65M5vHH2tsiFPoMnEtFz13cYrTsvcyfTqbPldvqpdeMbu2TOAA6m3g19cF3XVY
Oir/gahXR794fC3X9fMyYnNcmzgrlpySBiE2KfsW25OiedfVl2YyNmexiWGAZM1DiG9g1GsE5dq+
ZNhvw9G9v1zDCzh9NseqFU6ErausoxM4DE266zMaXw0uL5sNNqG4E8cJtwD/WMJgbhvss6EuRzqf
DezTiCXYhG2igPIZF5BQYJJpL/2+eMN2BfRIIXDU0/nOJmlttDLGLRX2uT98GK2h0HZgsUc4WYtD
DkRn4AZu2laZu/L4z7sVAP3/+/iasSoYGWJRoOoB7NSzOI9xfLpH1G0UytH7apuZjQ+ZE2Nd35Ze
WEAIy3G3dF6leflat136jNnoAEmMm9YjQszr6FXaJ5G2m9Z5VtmX1DxsnpuMzEwZ9whVxN4Putyo
zq7SblzhWS1V8Gym9+hYImeqZ2HHwNOzPowMA04T1wr+84UEC2bjAdylBaiK/hTWvr7HreGTJNlK
T1p49BxZlrZRZ6uz/wo3NM9+jd1ZtVafS48+r10+tHoBSrqHiyYWCkqhSMUCu3XXAh4W2sqcVjbA
KiVGyljYQrdepT9bdSfFW+/+vjy+LD3+/PcPP93p3TzmDtqK0L9ajvMM+j4G7cbytal2ocHMSWQZ
TNhwx1EWFjkueEeFq68/LmK8L//8z+cPJmcd1Q1iAdouUnQDCguLn9e/Jm1eysG/thHu/4EuWcMQ
LtXxrM/GCG8dORIlwyL6ra2PM5w1lOVSFcwmceg3yKgDj4UOjbpDluCGIdDM3FNjvb1WEQ5OLhfW
UlXM+q6YAtw8OwmI0HXnnYXh7vl89DEqv5aOzebYMWU9BEGwmoUWaI6efOfx7wEY3C/9+jnkq+9H
E+CgFYFIKj/Gfb6T5J7V2Zpg61yP/3+xw+ZUL3gohRxFNCLyIb2L1X17dle3U7YvIu/AG77nkJkg
r+6WQUrK+gbXFL/hFN1+7eNmK/c+U0Y1514uk2GjIKCZUIJxu9Z4F5rYHOnFNW1gj8CE07Z/G3bH
BA58cM4br0wKC71QnBvch0GkG/kAW3rEQiq7/YTMvoL/MgAuN/3fcex2l4to6SWzrl5RinMagnB0
GF03bfwyINuFgNqaprgUZdHKgo6fZ5rP2sGsn7du0ZuGt+JUkQxGRm4QtBpHww1tg/wByhX2mOgU
+SUtJFdXRQl/lc/UeAMVvqUHM1p+7wjbboaE0CvalBSe1SK4hmwo2+EWYLjxCn94LmINGCQOBd9t
lUuYJgOr74r4rN+IKr+6dStmD0ySdFeZyjRbnJnh1neoMnnlRWm/j7sOFLCUeZCLFNAUmL6KcbSk
3FNTIMnjQHOTnYIc6Ur4nSRa2Yov1cBsoHIY2GkSEowwFdPRn9zDNAbHtoBKLkfWie9+Sf3J5kit
rG1wbTzR6rqs7ojvQqwDSYl5v9yKFobxeUKzLHCxCBlWdS053F+4026ban/50QvD65yYhdSPlvhp
WsMp9nQ28FrY5Myw0i6XHj5bYsRFmUO+pwACJK9pP+x4qnGE/fdrv3w2+oiaN3AXQ6xKNW5Sy+wo
zhYRslLkSz99tsSYximo+jGfwgmHEjKqtsgWauza+uK/RIhPOqx/fu2HwWdsQXtWcpInBS9JvlU+
riVJHldbLaCj8LLu/FnF8KMfRmfaUB31b8r1FNYi8NiXcVLeQrMgd1VGU9xkx+W+9cgaHm7p02dj
Vu3qpq1T64RTPP3KM5hc4TE+kgjpQV+rudloZUH0zSkPWJirEWiLZ8DANwiaX3n6QmeZRzTbruIt
6bF2azLnaJ3kr8rdr/7y2WIE1L96qFKA/jyRborisXffc7WG6Fz64bNthIyLjhODYgmgIt2Ixrun
xRCszNULk+kcUxV3TBjRYBnlyfyNdcgv9xP9NhLAvoJ0/6V6nVOqBCPwZtXYrOQQwHtQHBAL66NY
20cvjORzSFWrK1ySQDwR2qmDsA0ctabcaIgEOW79TPW1vcWcVIV0797KM8THlX8MwqIY8hCmpoEy
ai3CZUFmz7xZ5zeSZ02LeTAsca9uEDH5C4K1+IYICzzE2MTFU+CRdjchHNvbB5lOnqwPMdflSvr8
aJrNMVad7iGEAAQ25HY8VLgWtRaDG32uub/PnOfIXVmbLrTmef5yMAgGXijSfkfc3uMKatMlz5e/
YGF8msOrooIwJC62NASeyOxJ6//2oFMTRIiVIlp6wayXx6aCqbUsnTCV7rUb2eckiEPO9Mvl37/U
jmf93NeFLQSszyEpkhuTIKlu8tQTbmjOwSXOe1t1X1uTzPFUOCbLgiRBh5Fp0e9LTGf7JCAh6CAr
HJuFgpoTqcY+NUXmkSl0E+Pshlhi0xGXsFcHbblSFwvNaB64nKQlvAcRoNC+8ULPd7/zbihXZoql
nz+b4wPKcEaJzNJQSrBzYLLzO35bBc7+cj3/Zwj8ZJKfRy07JVQAKZRXIeD+2RbKWgGBTO1Coyqi
CeltBMeYrOuHpxFuoXNH73dBb8jLRFp9oJMf4aoYKsaJpw6stTwZt6Ir4VDgU3M8W9S+C1nS27JL
+KlsPP+fXxfZFQgJ9JboeLzVDUGAlqtJd9+luf/HjxzxjYKw/huebHcAwEEG36wU5giGRfA3BlN+
bZ5caOJzYlYkdR5Bm9VC0wyXMmHkPgfvaENofaOFd6cq/aXLL8ZnS4kSMGTK+6ZD+Gn6IJLuFs4T
6MDat8tVuDBYzilZpo4B4+viJlSkr3YlmBmbsuAPdVGCi6D+AN2S7bLArAyZS6U2G3c84IqNEzcm
NKn7OIKUXQ1lddU3OXbXGVwvZkgOl79rqeXPhiBgLQKmOwdk+tzE0Kunctu4gwsSUbAy9iz02zk9
izq10k6PkvNh/r9zQch98r1JPl3+/UtPn20soIUhxYRU5rDpk58ARp2ExTR9+dkLZTO3RHsx+mAA
iUaISM4TZFoHUv8DLWql5IPPd+pzO7TMTGQRrlCHY40l2ARBGmIWWt6+oTc+eEEHxqv5V8f8++WP
WWhSc2N0W1UBmSircUynYf7PHiKtvnHTnLIObuyoDFYKbalCzn//sJ9JOzShqIpg1HEUpM3Tw5SX
75c/YenRsy5O7QDFjes1YTD1V2kvARbB2Ljyu5cqm/3v7x4114amLtChWf0bxx+3JSDLiJpeW9Mv
PX/WpTtbu8KyvAsJ4Oe43W4BfAliQqGUbdiPywW0VMezzgzHgIAUNdahtnn2A+YqsWUIp77KrDTX
A5Q1157P6q8NuHNztKkAJjCTAz6aFc0uS5sRaCYG1RRCVVe2KgtlNjdIQ7k8OLDMiJNfIbT2McDB
AUSEK/1v6eHnQvzQUMu8BabJlCCfAuR/TEoH16tpKpGyI9LHy/Wx0MXnBmkbpKDF5CILAX3KkOM2
lv6TkSLYVJiK9z09q4sbBe0YGxLwtHFoFKy8eenjzn//8HE897NIAGRxanr2uxrzb1HTYJKKV8b0
pcfPOrk1imE0sQCee9oAFR6PRydwILYM0nGl7hc6+39xSh++gHgwulnkXpwKh3ZwVvj22Np2TcLl
oxw+WZCxWW8fyrpPehcgT0QebmFdjRxvQ0CiA631ctUvvWDW3fPUF0MDsV7YmgEGB0LBNitEK988
6kdHFkl1vPyipXKa9fmRQxjsGpqHfsXrI2GRdwOCU7770tPnrmlorTlwcl4ZjilocEwI2KyorVdO
BRd++9w43VgWxUEdgf7dxXewxL5wsXanuVD+c8N0oPyyS02jQ6dwX6AudG9iyDm3ruG/W5xmP1wu
noV+MI95hUWR1iJIzRlVg7zhNvoVJ9mPKpYrBbSw6pxnvLZGVF6cShK2nbK/5FgFRzir1d/ackgl
YNC88wv4TXHm0SUrc8jSmcRcJFhPBQd4GkF4XTbiSDECNaeLhzfoCa6JdA/MtN7VMBEQh+Xfzi2+
Xy7JpaYwm9t7w3wPHqgayov6vlTZS+OXK11xqRBnfZ2Ouialg/AlZJ1nW61wEQ28z+3Ujt/zSfxE
st+NTpsV5dTCFDwPfwXRLLbIuIZwHYEIaesdsTE+Borv8/GJNrDwXS6upYY36/UOa2EIKA1eEzTg
5rm/Y50+argUVkbfhc+YSwlNUinH60kTJjjeHAukL4PU5hoNvc4Ljb54TDiXFMLhDHVzgK/AUfcj
Ewg4t2nx5Cn/3+VSWvqK898/zCHp6MZpmrQoJVEC2FrIBxLAs0T9m87YAwRJ8deq4/8JC3Eqn3Yc
tT7iPOeY6pEDgqroASLk+EuSQjaXFBYNmIAT54h94w3giMZ5a1wKIWb+1So/98wPheXbKKPERWHx
uAYzF/ffRugD+Hpik8IRMrRypYsstN15+iuQnRJmWewQWvpY+68B/anzl8sV/t/M8cm87sz6OmwA
eU680oQybrPbfNSZ3fij8Q9jYvt/BgSvXceK7qnIKvdHNPnjqwdg637gJgt7LeRVTz1zSJyA78EI
AQkugSUtFiQDaEW7b5d/5cKANBcmRsVUxDSKcGwZ9Lj28e/6mLzAUnoDjwAAn/5tMpI1dcZSYc8G
Cu6Pgyi5YOHZ7A30Jsy7/hGOx93lT/n88XSuTuwk0NMMjIWT7pvnXCffga7zNs04/L38/M+ncehO
/7dRBnKiYM6W0alh70I8sXOgU3zPhi91KjpXJ8pqlE4KLsBJl3de/pLTR2F/fu2Xn7/oQ3cCpANz
MqyNJ+vV+c6ZzN1UYLeX0+CRJP3a8dpS+Zzr5cNbMk0LVrAU5Y+4Dvhzdkn3p4anl6QrFbBUwbNR
oa8ozgkmn5wCE9x5BNbkPNPXLWmSlZnmv3XF/++yNHD/9xP8AtpoGFqikxM1uHwGEfmGKRAYmMD9
2kYr2D5j0LX/9trC6Yc2th9lC4hfQurH6awxUjBAHcGVqL60uaFz/aHKWOmCrEJOfQ5b1COLbuvh
/XKjWFhc0f8o8B/qq4ZpMGJ9T06lwQ04pox+gwnqNgiKU2Jx1wdf6e04FM4mD2BUZROYbytvPhfn
Z8U8GwgGTqakVehJOjtDmosuII8NdFsg7lpZPbRlxE8J98VrWUgLfADN/Gt/cqDYlcGrFsx/5rVn
jpd/zUKznYsZ4zLI4NlGnfscGcs5zFK5872QOH9OmquvvWI2cgzuKJPYQy1GINVD5wLY0XPVfiug
Mr/8gs8XF3SubMQFrReAtYoE54DeifGNE5jKY7N3rAJn/9/XXjIbRdoqcxSv6yT0s+kV9ldxE6RZ
diTVcJdP5hrukmnlcxY6+lzomAaBk8KoFYdYyKgr15it9Tt9SF22JjA5DxmftMC52LHwMt+UUqFf
ZV5zUhGgMoXIv7ajp3I2jOCwnFpgUREr3vxp/PcIDl1GH0oYGr9WE7OVRaVdcLAjPzolWf+cxLBl
jQWrdlYNfxzlhtC5m8PlNy3VxOzoIBNT2rk2AzIfWP9dSZMKTCagOmAtF/vLr/h8BULnSkfhBBT4
IFg/sywFAKLVLzozt4jiuaYmeSqQZ9mV48q7FvrJXPioEMfklS0KLnfB7oE9dbB/veI9zsBZYN8u
f8/CeDJXP06F13nYBWGyze22gIIv24603pbWrgyfC3UyDzV1deAGGFEkPO8nF3ck8E0DDmxWnr7Q
M+b6xjRLkRY94ecXPTt5vdmrlK+cICyV/vmDPkw4LmuKFCkBwUkncXelZQqzqg9YWf7cBg0AL/4a
C3WphGYLhUFUpT8WGA5ZOeYvg0fAQUJYxWs0oSVfruWlb5l18aRosqAQtQqz4Fl5z7osT27/W7E/
TemuzBqfn9hSMevlsQNYhpvC2Tom/XfPSbY1qD2IC0WFg7slfTZuYDO+IgGiBC5/1FK5zXp7mhQj
8lcagiC3sCtvYxiHsBv54sNnk34QELcaoXyCZPpt6uiW9n8ETVcevtDp5oLBKncNDOONCitI49MM
KmMHJGwQzyuy8oaFYWqeqxm5tLG9xTKBBdhVQCz/zXG9371N/kxwUVKBssqC6uFLFeGfW92HniIM
gB+QqUYnOj7XSLKZ8lOyRjRdqOR5tiZMvOkE70l0EsNz4IyboH5T9M/l373QK+YCwrivVAbOBsEW
6V9sQOPJ/zQeIiFhgxCC7S+/ZOkDZr274EUJMtt5ddD+yDXA8Fl7kw/i+fLTF8a/eSpmkNcO0GQY
J8DVODopuCw0WNmGLf3wWYfuHKcsQe+KwBkvbqWy8RYspkeTAy16+bcvtdFZ/80o8mMyLuQpam5a
wL3BS9jhyGkTOMOWa7JrgD66/Kalip515rykxnOzCCsQp9uStAc2HNWMDFhelYAqrYk+Fypjrg8c
J19Bv91Gp8op7kadXEMztDKAL4wYc1mgst2kInAFTpCasG3K0pe0hZqCuPEJ/IuVlyzU+FwcmEau
rGqK3x8poD0QlQxnxEapr91L0bkqUHGeOwlSnU7WZU8aQErPyY+XK3jpl5///nEEygZkQADzgcLw
f9UeMh/FiIDdpqzWjguW6nbWjXltEbqCM8mwjRt2cPqU3+IGt1lZayxVr/u/v5/22sV+pIlOvCdH
UDU3PX8ocwtuFF2p26U3zHtzDobaxJ0IsdSgtza/A4BbMhhC1sLkFjqzN+vMqVIeKDFYF3dNepe4
zV/kLd9T7d66pMClnX3NgJm7XNlLnzLrzcgXCPyRe/JUDX7IyHi0Grr7IXj0Wudw+RUL7Wmu+uPO
dF7oY1mpJ4bg5mkzgSMjUS+XH7/QmOaavyqoJUCPRofSMrPv/Ejtaw8nxZefvlA+c7nfkPolDCB9
HhZOjPuHEhfkh9j330Y50JvUY1/cN/Lz+z90Oq3HPHBNFYdefaqBMm9eUwOGqvfr8mf8V9if7Hrn
0r8pbaTvySYOf/y4P5H9/a164kd+vEai2RZ7yC3a8bbcXEfbN2+Dc7sN37bHZOtvEWa1QQDJpt21
O2i1QxADT+JY34Cuiric7TOi0zb95u3yr1w6l5rL9CqJCAtTRVjLJRkID2MJILOOa+R7BMKEkeN4
+yoZU7qhxEsNeFU1wkyxUfW/1rH/n3pvMonfKpRSnt7I4o9PHwZQq8TYrvS2hblzLt8D27W2PfQP
IRJtrmyF81fWZw8jBUSrj26zrhu++KLZCILEd0RxM5KGcS8cxLK4zXiiUYGLP1dJmL8kU0esasXr
5Ypb6oOzUYTEbdVnjYlDuHWeHE32Q2YfLz96YSyc6/YiH8uNNBUKUBTSHeBTz7exRh6hjvtDR0ux
d+WwTbEQ/9poNQ/ChEEuCVSDJtgHYp+qnzSBcQPIn8tfs3TMPBfz9V1gWTLh8ZOUe2Q6bPNevFOQ
gLd1wceNTsVBtJ6zqR0fQKEEJCepfw/cfSsaN97oqPlx+Ycs1Nhc9lfA81klhquwhq6pVVFoEGJ5
+dELjXwu8RuoGlXSYX9sPbOJO3DOLNt4XQyepbcj6deSYug89WSC2a9GwrGCqskJ+8E+Oqp99810
dfkr/mMFfTJizlNPKojKGG0kGh4SVWj+K0U6pgQREARq9Kfsl+5eGOk2xVCB097vCe+v/dVb0IU5
052tMHzVyj6BSQHpW2BRtj+Ru3PK4jWS/1Llz0YHAbEqwnypCptifEeK945AO3y52BbmS3c2EoxO
LgHwSrMQZ4cS8DPozaKcsPukTdwTgIXuSiNb+IS57A8ZBA6OQdo4LHv7gGBygI0APbz8DdRdQPTQ
ueRPwHOatd7khphogp9gyo5PiFhWT0AD+tMWEXr6r6B+3GxYzeGclXkjcToAJcQ25U7VHwjkYmAh
N139rewK0DsSmk47d0imxzx2vWmTuKl308YsO8V9Vt3IQVLcMnHlIUs0Fu2zAoiabLQQ+i9ifrv9
kIscBLTYZ1dDaaIjMMnTH91V+l4DnZ5uWgpUGyhXSbvtggk5knWU2F1gydBuDXO/dyARIlSWxd+s
GxvQc019gPHVOdStz7ZFkXQISSvNVkgESfq5i8y7IW0OU8Pkm6h7Z4+puQAVjYBU64pI3SC7dLoO
xGgPXW5j4HbH5pzPZtmJcc+8TJXWx6yIU7CjC2TIRtILlXSLv01S6Zu4mZxfJi79sHdt81inff47
4n58DZfOAIAlgiWOQkIzKFVF91NgIAdP4dgtKm3pVtRlvUfsmA8jYtBG9ywronQLpGnsbsA17G8b
WVcPvi/Q+OrOBu8c5IQ7mZB/ZQ06KJjtCL/iEkuXrud3TpJ726kyBqT4CfoM6Qv/NZKp+7eXdAA6
kuXDgwQP5h0X2DLs82A8NW4NEmUyBOcMyqQ5Imc3OXHuJXdZFdvd6JSA3WYeYmS3dhz1YyRktmVw
Bj0pRBo8Zm5R/eJeWQAdG4sfg+27fCecFAT2ugB4MGqzPwGgqB1umTkWyipDtseOZpAMZZ3n7B2/
QjiEiwEQjrZKPzK/MFvgxIsd8hyKdls1SYs/jhUmecfAGT1GU/+N4BTrW1mgWTRA65zQTNt+o2jp
1hsNBTM8vPX42BUp4gZ4krypzHdODjzVWBpGpd2SDkaOHczQidlOaNQ/FJIotvGYIYmMFNS/p3k0
nDAltyFwI/mdB/IriNV9gRYjEmQHxlrBWuR2ZYFAQZwGYkvclf3vtjXlEYrNoN5Qv6WY8cY2vS9j
q17Ams6QbGDrbCMTlCnkIMgX2UorECLIco5z48beRkHiARneIQho35MIuYzRkNhxP2DHhGMWiWy/
vs3EFY6G+5cpy4c/1TCB5hd3zXtjHTBYiwbFtglKL74SaYkEUg9wcxzdgzYPMo6JEG2DSIm4L+11
Mnnpiw6kuImzvHlI/cBvcSpbNOqAQ4rqd1chtAbnUl3/z2ugPd/gxs454M6Jhxx04D1uPKJn5kzx
KYvi4peKrQFokv4EurG474w2VxnJvcexJPyhiaPkvhmJc4Wcd3cPk4R7qtq8PIDVnu6KLoWBOXO9
K1MiBoNXLbtXOnGQzaKAYNRdcsypGUFfLvy7wXhHY0nuHCJdwO/imOZNZoUFmt2LnuFhHK9byCD3
TE4T1Jue/Ik1SnlGu6pbzeoREbGy3PI+2QWd2Uno04OelyEtO2I2vA+6Y+QaZCr6oki2CSi5wc41
NrhF/HK1Nw7cfBVI4nmE81mphD1Ire0uGjsutlXEEADcdBXZOynAq1KB4qtU/15S6V2Bo/mvDnx3
H4+ttlfII673gIK6p3rg9soKXOdtqCnkYwKQ3Z2mhP+rowFXk1MynOqG1f12bEV3YxHM8B5Acvld
ju45RzPV1wqmNyQP1Okeq7IaTNQxC8GdBLjTsfS2qFwsNUfks1S4nI9xS+6z+yLKqgPBpvDK8xEU
4PLReeGIJ72CkxwxBF3V6R8kKnGYFPWgCNt82jtxwsUhigKA3ZxzVifA2BvY+XCI6TJ+rXRL9kg7
jGHPb4ROD4NtcNCCfFfyk6rc+RYMQ3abKJYcB2miV9B8i9sk6YEHicv6rhpHGU411vh9VJOd7Mf4
0MVOtdc6ye4qgojYuhXgbjij+lFJ2CyBGOgPERJvbyYE/NYb+Kn9bScbtQOQCPkCVZXfxF2rbnvX
wdjjRNR9NCwYr/wsgbLXT2Aaq8R0Il0GkBaFOGKM3fI33ilqLFWC7LbAiPorSEj26PFYoNmMw7hv
aJ2+8LwFrh8U1nbbpzUJZVH3z2VK61MimvigIyc7eAj92Za8Db7HhuunGsPGI0GMCm6b2+Ag/IHc
jkzH16pF5OqQJClYqUJ0r8AdnCN9FdjTlIv27wj7b0i9VL4aHUNB1qfxq7U5hAaew/dDPKS3LdRm
1zQT5ZV1kKowOJP5FuSASMRd4ocFKev3yK3UHUNG808cb2YhMZZhGo0p0B8ePSEv2UXaLzV7rkd1
1UIo1MNbOvS3iUUMgkQSwS+3TrvugKhjQLC8yoluO+haf2FxVx2lTQkA43Ek3lMlmiuF0OKtzml6
N2QFkLMVcCOPdOiCu6aE2Z1WZfzdkQklSLfs5NMwVMM1tKPer56b6bvVGYZQpA5tdeIH3xm0ktNO
OYm1O1ULbAXhUv0hugkxmF4CMAaYt3vwpdt9Bh09cNnEO/XETY5RQmLkBQ/cOQS4799Zyd5So+pt
o8/H+xIuJ39qyd+owVRnBQDBUOWpDKT/Xh8Qdlnt/KLD6TMBXrdNKgz5VQlX75Sz54mULnK1hi7M
yhipqVWRvHLoQELt6O6UID11N7a8PniCIRvBdelWMl0fkKk+7SssZe6nAWUpbd9sgQEpb+EAGHqA
zuEjQvh2tQOxCxrxLkFCQ9LUe0x+E9ngggjLgxqM8gnEXHA+giSiNwhHa/cW5kMkdsIXuYl62l5D
8Ys5FiuJ8Z62BKOj69vteUnyBC9pt4v6gKJgmgC5JK1fPnCJeMIC9J99lmTpvxJIgmvEnTTXLHZR
KA0YJEh5dYGhoRSx3VKru25KA6SA+ACp/9WqnY4yrYaj31b+1ZjU/j13AEZPCPyfCJxAasPIcwww
sbkqfQpKMHJL6VsfZ+29dnL0TmZ5AMfxWGA6V/2P2gM+y8Zelu9bnKM4W+pA+Zk4vjhgyZE+CZMg
sHcYmpIfsPFrd6DnlnvmII11ijD36MH1SsR7JMN1hch3Doh/1dkd4uarH4aDar6JMHyBquuV7kM7
Yp3peQ2G2Ml2mDZVXU5vUV/HdzoBCFl0oLKAgZVibkXI8LBHaK26C1SSVXsZUX3EIqvRZ1UnmP8d
GW2AtEyk2CL4uYZbc9cltbfNW9Ba8qqIz7kHCdOIr0Do0iECJSk+VBXWVYh1QKomMP2IHo8yAUD6
YNRdXPsB7mSd6A0na+VOILBsh7ij/hHnts6VPB+5lJNTIQ7AHdk9UmjVrYsUif0kUvPKuo6i/ug0
IjPIz5w7hWaDuCCM+z8KpNI/U6cJwoLlzUuM0HbkPSFR9Qg7LZKJe14/4EeL6x6XSQVispT47jAy
lfuqMOrH+ebB2fke0fDXVh1SRhCBI/Opeue9UyAqhFb0HVxx/26MTHn+/p7cUDfFIr1JOfKrES/j
YSZNkOIAgAzir0bcq9aGuHuXF84xcBBtLIIRsGwMiLtOZ0mI1TB24UGM8AOWqfLe94eh3KYUGR2b
lttB43GT+16BBX2TQ/MeuDHflTGl9xDiIhkHNxkeGnzPv8WJZdm1Qw10OVPe853jMn0P8y45lg02
EwmnrEF2gkj3AIXzb11Dca7RhwkEjld1R4IfMAJX2aaq0+kxHirxI6/9YetQ4R4bkxfbqizUk6i7
8toJkuGnh10T0pK1RvQAV8NPoBiBxlbDOL1hbYTQFwf7gV88s8XPgaSpv3ExD9+THOI9p6Pjk0ZS
1DHxKHtCHI4TJtpL613mg0+FSHSsnhFXhjt1mSGGL6rTO9dIVFMzXLlechRuW94RSiSo3Fl7JD3H
bSz6nPuUdgiDxuVL91S3pLwVuZle0Rj4PkY/ObhEdVcTUvJCbLT8HVbVxRZK/PYAqcuwb7Fnu0G4
LkjQwyi+W9ODJS8z5wE3Ooh1Diwy03uFc5IiK7fYbbKQCBXflQyIJO0EyCrDhmIblKz6P87OpElO
XYnCv4gIIYGALdRcPc/2hnB7QCAxCQSCX/9OeeXL6+qK6G3fG+BCUyrz5HcAhFQT+OQAKePCxL1d
hq3+WY8KPSzlXD7IzItW1HrTMY3gRIDtV2zaCnnbGcWLF3Q80yMme3qU3ERvWsvsEAHBuUJ80R4i
r9D3TA3jtoZ5x6GIajgn4VhLVNvOe9HN2bdAON1jW0H1CWcbVu7g1wavtca128jX7nsAh2GAxiPa
B0nY1fppyKvxyCiIbIiHeBQzweHT5ME0NSEjLqOKszYZ4MQQxugfRHxrheQykY0ZtiLX5W1VKPfK
aaD0RbqvdG/D8RQxYv28+FZ4aIodu599xbJ3A68FEYN0Vr80YZ4diFMA8s2EDcwak0JcWaLr29wW
1Y4JJ0Xs6SKXtE6HHKRx8veG6w6t2JYdZkEeDXZaEZv1SdXmFf5fZt6LrKlf4GPSIGYLDcK5ys31
qUmlEs4aVNzxV6mIffDKShXbLijnFqFNzV4w/2Yg0P26iFmkbZqglg0LP9x006R1etjyDDB9Dyuh
97CNM9h9xwY2WPgfqUFDawyTiRoNVsG0b6tsxAZQRs5VNzVA4oY1TSKIfV/LpqIxDVqNwMQjp1aA
VnE4IRT1j+Hk1wGkbgO8DzwuacB9WDX2uot7buY75c3unSIRS8wpDWloBaO+KR9ubZFri37sql7j
VJ1/wNyuuA76wtuRPASpy3XDHx12TxRFjLlR49A3iUnHehMJDZLOyd6HrsPSwR22dBns5GhWuAj7
CLRR0gTOO4Pje72B+YTYI2+Bc5nmM6qlASw24EYU2fk7V6Gd4sHVA0oB4MklAzIuJCZ80G1MeQ1/
vjxIxhl2IEPW+rGB89NhZIJsh7ood430ph+o3YQxLmwljSc2q8QLCtD0B1XuTNVNP9FuDuQkGtyD
Y6ZdBdq7zFZ2DtuNNm60ZdgENiLoYHAEJ4Y99knQ7tE2RmEgj4kFzjJEtHQ2fEeymeOILGA0hLC1
TgR36SpAQiExIpB3FTegw4Mw7dCEdSn7ITBLE8S19ck1CYRaL2j3ykFVKy6IFFewSR92MA5SO0Wo
eWBTCxTMKNOndlYwyBo9Xq1Jzd9CK+ptUHbFho2BuwoiyrY0YrAXIk7Z7YXQgGX3UnrwhIJNGbzK
c5hEZPqOVnW+JbnKXwq/9I4NxHi7OsvMS+QZGHAF2KXrCSmofuiD9TCO06EhFggAz/fyFS6I+VXW
oOEWl+52VRZgIo6sb/5EAc1B7hJpvpEGEhrI+3DPsFkqkSMYMovgdmLXXpeTe9sM7CY32BUToab2
m9/a4Z5a+MUgzIUDps4Hdd0oM6zKnEZrg4s7dODgyuZ9le3RuSpXeTh4CdB83sZEUf1uYBACFE9e
BE9t6rO7HMbMz7AbqpAU8LGHdnUGN1F4cleemX97aQXEP2lKfVWGTrZDeEU3kXHkDqvbrhrbDcdc
MvMqZM4Bh2JQ3dUFC1YoM8MCEF09x7y34qboYGODimrwCOsB+LjxOXwFR6u94TLLDq7R+T13g/q7
k43u6+wHfGfLAa8fWoCztOf4MbJv88ZUpwhYwMKGGX9ocWuespdAl3A4coryWUiAX/ToNe9zQO0+
GKzczfCZWreF5x/NHLgPvkKmXY2h3lctjCxIAfeBAcZ4V8z3vRtdcbFivRG3btbOR1pabFpRqwCy
t4gbapWp71jS6c2E/PcKtj8gGrVc40IeBfJYsjnA+lHdJs1Es5boht4FuPZshgZRI3o0f/NGpTEs
aehNVlm29WQAt3BA175FuE1vHF13f6SPc7fVTruRsEnEtT00B7i+q1uG/u1Va3Lz7kTC3CsdhEfC
w2knSIpgbJ48ZE/8CDZdWC/kIapMeMsU8uTanYIO5pVabFQG506IqMrdFEz8oYVjUFKOpdfEUKxU
Ii7tXJNEFCZ9rHG5+pOLqnxwUEy4w6VbJCidNS+BBTYASUqajCVudxIZuE069N22bIvUjdGY4x+8
XEuo5ESTHj1VD/CsLHELyoGSvuaZW2yDluc76kt8OBtGj5Utm1WZYa03bYm7n6pODoZZz+Gc4ZPn
efC0i50Raa4kKFl4x1xZ3QLZ4h5L4kLZS9iY4K7n7AWGZcPQpL1rrBYHX/m4sLoTxnjmutrz3A7X
UxpwxDwWViDYxgnc8IARKJs2XLsC0Y5uw3I/jKSIR87It3pq0sTP23GlVFb+ams4nMAIV3rPYcvD
NawOcQfo+uqumubsDmkoIreKoFiN/j8H+g2exqeUK2wXrQGUtqCwSiR+4a5GUQSvqamba9cWzhbK
m96BQUrmxW42ixWlkZiuNEcmP0YeRKGlIiRbkDpOHkMjDt/WCSc4x8C1Bitxjilw8N8ZL6rX0SIs
tjDk/p6WwjzlY5QhF+c01wagNUzPLF0PIXevm2IwjzjdBO76gdqPSMZcBbgia3jytRXsVIWtEJhV
dNf7dbMfx8xuNEXiG0LbdOOHLu6AVup3MigEPwZmfGlV5mgPkdFDGjTikQ9w24lDKs1jNWlLbphu
2m0fQRhgUg6bY4+79TfrBdWTdbCu674t4X1SZYBi++TON1Y8OT0tbhvHi/Z+AEcR67MBxFofie9K
VhgScN1m2YzbtgsF2hTgI9dEo/ugkcZ9gZMsScKSmtfSmTHkDvPmLZh98jd1EErj5hvukK3prroK
8VVgBHuGKdB0jzw1ZLcUKZw5lSkoNXO+pSFMrJT2DBwJUvouw3TeGqORdp3CZm87na5w4yoeCmBo
rgARzW5Y60QrHN7OSwGHlrs8d6qNxXiLLQtLOIxFHowZQtPUCFkbXPSufYIZW2g352sEuMF7WKdG
wUHLwF+OBAG58+DrWSboJkpfXLi8wiLEk2/IwUxQQla4h2wVDkC+YThn3ny4+DZYyEPkJS4s5N7c
VPInYAmhAO2tKt6Rc/R/YPiy55BUMPkLhQpuaWTMDvPCey5cNDLCvUiwF+LZ4di0Gjr9ipGXdEaP
qWw4OigQ6UGXEda7rhgEXLvJfC1k5WxYI+l+Smn5B04p/FhJT+UrCvuDfTczFDuxjtkO1tL8qQ59
+1jDDOOAqeS8DoaUz8DSBRJMTs7uQw5XZPTHyV8ZGcoxbuYQPudOR3G7QWFLwR9H53dRM5pvHthT
O5mP7h9AYeCKw/zgQtX7TNmOnmq5/8hPhhmKmSqoigMJ/VsG+464T6Mapl1NEMMc6VKf3rmi6hJF
gRwL6W3lII00MnOwCCdRuKPqVteVRSnK7TeqDNU65ZEDMyq4Qhewh0JQKJrdhHMQHdPlpfrxXxLq
BwVeeqq9/vObp8HXKPEBU1IMJHx0dIupTLgAfrbwEejkPRyYU4cPr0XewhXLTD2cEq2+zqaBPnVM
uDeQQQZbODrpTd1E9WaSM1sHHPTPoep8lDB654hNBoVB3OhwAHsTLrCEfZOKq6sSnc32kAtX7aY2
09dwT6zptqBIFcUhBGDVusYN49BBW9HjltFhu5wDSb/jNuhibiL+ucuKLsRLn3g/9kCPF9kot63y
kQYRkBJIFHZjA/9UGO4V3W7KhPOaw1VtO0+y3Lk9DHdD5nXras6jE665urIWlm68S9UrzID1k3Fd
lTQeLj2+HFALKCjBCaPGK1O50W0GzNran9JsI7lD1j0qaDvQ+It7jqbgHYBU8EV2RrECJhaM5GC+
JMY+oy6gp4LwP6OGVA+SyrmAIMvDzJhdmM2lTpqjkOGNa0XhQj41ZXVhWUR46EdTZCElnJwuBUem
UAfGOurBZzcLVsLw8BbJOGT+wozkqwF5aPixpUH9pKBDe7hQgz5V+j969env//7OliBpElJ1yHy2
bbpSxC4Kb6iCbsrxtarYNiscVJ/JEXfmJPTKXy63F9Q8Z8QHdCEPgBsZMNS+LQ5eT4d70B++kdlh
e1kz78J3PfeGhUpg9N3BUg+JKwf9TDtg3hC74TzM1iQt0ks0vTMSgSU0pFe5ZQ4yzug6oO2KB53e
oUw7P38+QOeeftIr/TM+WLP+BERAfTAzukQBI+EPhJbmS1Qjd8kNabhGlcigRuSimihFkOBimJNL
YvG/4I4PJtcSGKLdIKphg1wfaNqX7yWqJDd+acvf8IsMX0tQJvcCaMPEdkV4a2CMeRzkBAPTgk6b
wu30wzRWatOFbN4HjmguwBvPLLYlZcQElFARIIFPu/l6ioI/MnDgiip/w8Rwg+/7bDvsbSOaDLaf
D+GZWbhEjMxAb7gBtjpUieCoR1lPk7CCGQrNB7362isWG0gGlwxR+dhAJFIZJ3/NP56Q31mkLmid
/47YRyO52CZm7iHpk4ns0LCM/w5Rrb/SUYg6XqEHiqQ+dCncn3KkT3F6RiSIktyHEaOTwwS2Kj0/
T3KkFpCPmifzEIlu2A+Q3X+thdldbCQMBtSZ05bQeePaNXZV7NXfRPX+tU+72EOQC1MKUYQ6IH8L
ijeX9ofxZnoto2hef/6KM2t8iR+B8NSaEtiGPZIKtyiIHOu2vfvaoxfbx+jQJmzQ3nhokbWe2F19
ifxyTkNLFqGcCYQUcGKsDkDMwDvUr8aDN9Solfu6v+cGOZPYjFMbzxYhV6c67yAD5V7Y2M/Ekf9H
IPEZwqoCsiwDoU0F80gfFg/eVccvzffTwvlgvpPTWv5n24WskKYIl5rDWJ186VN0ySXoqYFDaDQH
HB6bzMDUGhYm8LfOWIO05VjlxS5Fq9wxQIrhB+VhMR4LVozx5yN57iefJs8//6JGiAhwiwJej4O7
lYX7vcWxiRS1y+PRNZda6M69ZbGR+GzkcnBwIKgUtx8krQWx+9q5HQ394u9Y7CROU41G6RSL1WkJ
Isxp1q8cgrStB8+cK2gsxCUR7LnfstgWepbiPbApPRAfqdYroJySCfe7enz5fETOhIhksTPg0gKD
1wjtJdTLYKdKxldjzRFch10dig0Sic2FT/bxAUL+DzuC7R0tY546oGcdqrWpfCpQmYoUXLY//yUf
b0BkyR3JJxfNB6JWh1BGyO2Wd9xLL+BvPh4E+JX+d9qi1iHLgI0QUKb2OaM9vdG4F+AcyJG8R7fu
hQPw3GtOf/9ndeSaNBMYWiguBXbtzU9Axm7d6Tm71HZ47gst9gPdB3IoRqRTrPzuo6URVoQXvv25
wV2sa/TxK+RD8eTI/a3S+6h+cb/WDU2WrJGm4FnVRW124PUvJIlXTqR2JNwypEIr+aUDBoW2/354
Bs/owlicvbBhgwe9m/D80rT/OFBD785/H03dAB2GZigg4phwsHPtEjhMTkicQwz3iCsyv0qrKb0f
kaTI4IsXlhfm7LnBXizsCnx9uDsN4tDMdXudQgKaSJZlm88X25kBX9JAmg6t4zDzzQ7oV4KEzzb3
1lBodrpLdpZnjmYSLg597XtdgCJrfhD0F3S2qwiSWQjhEgiTNyIrr1FweRKlgZ/Gt89/0pkPtoSD
DL1OIXCEyr/jOQR+5QYX1gsn8ZlJEC4WdjQVUzhk+C09NBtMkm+lHWDrnq5chaqoQ945L7f2Ignu
3OAs1nnT49QINcsPKNXs3HrelMRfiSn72mpZQkGI6ou29PB4JD03fiuwI7I/XxuDxck9pkPZBqij
Hoj90evXEVK9zx98bgQWK9yJnKYWLhrfqYzKR8jYCj/J0jzr1wATR7eRI6C8lTQ334LBmaGXk5BR
fP7qj09YEi52ANwfSdtrHB49dAPxoABvtxOERs54jZRwt2JIpCafv+rcFF6sedTjeQM7IIxMmaLq
1jCYgdtLbVJnZtX/QUEaVJ/g7A2uDbS0AFFs3eGh0M0FrNeZr7TEgQCk7ZS8bTBnQ4Za4XBV9+Uc
NxKqCq2KhBj37fNvdO5Fi7O8cmyP1BvgDe54lPJ3rv2EM0iPZRETyHU/f8m5b7VY8Dm+OnX0JA7w
m4xLl9+E/VuBMsTnT//bHfT/gT1Zup/ZGpJrYxniEV3CcSbM/1DHb1ChbhDr05P4zgu2aFjIoFkL
q9UA70aIpNu1rtD3Icfm1iEBNtLoYRLzmGiTubGP6l/e6asmVzCUhZuqbvbCai/2AqZjr/QfZFi8
+TMwfSKwSZt7V22R/y65XU1utZ0GBr32DLujEKngC9P5bwbno995muf/BESu8TSqg5hyvobcq4d0
fdWNcr7RY1TcjEOjEpeP0UoQtE5MtfcbaKp32Ac9Cd2B1dza6HYonGwlLXtUfARipvG+1tlPgsVO
1UxINY5ji2kECx442Zvm3pHQRIdOqI/eVJrHbOJk9/mAn1nXS8RJ6nPJ3AEpQLc010aa/TSYC+vu
3Exd7E45J4Pfoz0eMiZoYeuHWf9SwaXeqXNrbbEf0aoQYwEV0aErdhSlcDOPK999TiGVaCOx/dLH
WTJNgoAG+RSit20I7fxogF1CDSCfyf7zx5/5DUugiQrqYurhF3HQ+h4CjbhK790Q2RkWrZriUpLx
3EtOf/9noocAV6IWMeN40sGTrIpblUoUJGY4mvjsER2CX0oykSXUBDDgrggk3tPQu5P420e3iCX1
haDwtLt9sFyXWBM4u4ZFXnWIoLz+F5vfBcTk8anpkHwtf0D4YkMoARgf6GRPMZrec/HbVrjgW4NG
mUv8+nMjsVjXUlrNjM3yAzdDB1l1FD53toDEV7kMPTaBBZy0qi7t5Oe+2CIsyVSumiLAqWfS5kqo
ao/eih8Mna6lhT798wl8ZvPgixUeFbOM2tlF/afS6LEJ+6FA1dLNLwz6uccv1rhPS2jI6ejskaxF
c659y4n64rVyyTXxcilC4gdg8LDie8HTnyOD3B9G41/6Mku2CatDb54pQDNNNK+odI8TLy88+sy2
uiSadMJyHVAUIioP6qK+PClYUdZn28//5WfmzZJoQl3oK4cyxIfJwuusMhtPwjfWqaNHp0Rz3ucv
OfcbTn//Z1OyreND3+CAytK/K0io6/aWzD+/9uzFQq4VzIxrCyoIom2UPOtweGyLGvpIY79mFkGW
HmYFlEMRrnAon+foB541cpzRfZRHF86FM9xisnQy404gXAgbGPJNrLqdzCTBUfPRK4Br6y2oOc6+
g2IwgSS2XM1WoUI0TagOtmj9i91TK5jrSLazdOqPWU3JfuTQb0k4rqq4iAS/sOOfrssf7MlLPEpo
0y4v0lTAMoNfVTmSlV7ffnez+qdKszvrihtk7e+/NqiLrWDkNUxMIG08NOX3LK92rYLUmFyoeJ2Z
jUsyis3g68sLeLmlI4Q4QwgEuYUMcRu4HvvaNX1JR5l7w8rZhWBVumzvZsQ5ieBAX0M7YsS+oW1j
p6dxS6Hk+/x7nVnFS14KgBy+0rWf7q3ezSnCo+Y7K1/58DUCIllyUrqID6nL8XwlQUEsSpnMojrA
VfjH5//+M2flkpMCC9TM9wPsn6Vn+cEfWX2Pnq92l9VethshK45VO1yyJDxzg1/iTsqaOToNkagG
H/Ehh/Dl1Kp9TyZ9R2jxAyr+O/QR/fBcdI59/uvOjc4iEuBzk0VTB91EjRF54F6LBnd0nuVxVAq6
UqQaL0T352Y2/e8+i4aDXucN8FSVyvdckRpNf+gZaKMvTrNFADDXE8zcoG3e93W/D7v2TdDZS6o8
LGIvReHza59rsfgHF1VbeYLRhuGjqN9sbzYVf0T54mu/Ysk2aWyKblpomA9din6afgco0k0HU13T
eBd29L/Ykg/2yiXOhCM1wFqCxNaYvGXH7iE9BBsJP6YsSdH+slYr9F5v1MaDU/GrPMy7KBkSN2ke
ujvyFP1GNvf1dL1e6UN1GGxSPjbb6UheL8W+5zKiSxxKQZioIMbOD04YiH2fQtCuvByG5wEtXyK4
Ft3W1DE/K3QjgSVStXDuhpj9++fDe2aSLhkoYwBJfGqQmXODIgY9fqfaO8B0LyyBvyY+H33602v/
iTUQiRXDPFt2GBWwGAlJPfCuXTMBmORn7Q5iSzgnp3lxlU5ptS8jXV7nQebv3FJ0z5KMfuKgS/dQ
E2Xu7FDZFe6eNLY8G5KOo4rr0Py9wSfbQEMjjtPYywvT8kz4uySr1G2BHDX6qw516b1nqs8SgMHv
vvbNFztQYzx38Apcnz1ACossRHPQk5GXqHhn9rclNgUgOUKaFhrpipTvtK9CwDJ6fZunXH5P5zpY
fe1HLHYfMurWIQ14/Y734PJr0jz1/gXhz7lvv9hyJt1H1Yzm2ENNhUj8cCh+ZnzkL5//w898nyU1
ZfDEHGoPANB66GXcV9BazfN8k55QprP4Why8ZKco9CKXgKDgiC6pfhbjPL9mvgIqBxSn6MIxfWbp
LvWqvKaVhbMzxC1Dvou61xASYK6iC+N77jOd/v7PysUkqnJc+vlejhOass27bfuXiJWPnh6+tsaW
4lMDIC6CvqA59K0/rToKo2XFLnGozwTIS41kZCAdg+wIEpA0CDZ+jx5vlXtkXxBYrxLRgusCpyi0
wMCGN/l8Zp2Zt0uftLZjM+1FWh6oYOw6czW6EwS5tCOdCZT+brH/DEheQ1OSOxRnUDD1OkYje3mN
S5a71WVrV2U4CJD5fPW9NxVQdn4zXrhpnIkGl0rIHgQPrwCz4BCAKnwkzmRWMhX0G/pw7K7QBu03
zXjJnvfcyxZL30VrVd1ylx9GHu0bFWwjjm7MfB0wIID5hVPpzDgtRZFVNbZpyovpyFjArksLnFqt
/a+RVcnfe+U/4+TMaJMOIB85ojlnnTdom3icJ7Qey0u4yjPfaKmLpDW3nbH+fCyncl1K5wQ7ikut
Dm3t43C9cC8795EW6x/HhUslmo6PTmfu0XF6DwXipardmZ1rqXLkaGsOvchFPW5ksQvFAnJ9ifUu
pafPPf70k/4ZgYaiV0iroDr2YGz46i0N8I1QaPh8lZ97+vL0nnRXhsYJDoaKmzQcb8NJACfwNUEm
+Uvj+ucfX4hmRHMbpQclpnU3AsIQFRo9hJfc+M7si0s9YtXKSNrOAdAPPqQNWkK9Sg1v6TjbY1t3
FUrXp55yeFmVFybSuem6WNLQR5CMztyFvp7b2GfRN4GG0An8rqE5CmXTC+Ny5j1LoaKvRdqbHgbx
ea9ecwUjwJAfIwDYgLpCYeVrmmeyNEpDG3bgwzSKAYKV6jhz5RZbycPnU+vMmlvKFrFFjMPIm/Y4
Dy1oJE02x37guhfSIGcm7lKXWOYQMdeS4QOp+RqtOStNptvUCb62qy5Vidxxw3qWJj/C3HEz9+FR
U+drATNZLGhCgFGBv6M96L56bjRKm5pdp+El0fW5G9jSBg2dmKUMhD8eMouiKCuGbVSxP3NQVjAu
qW56AlFYBg/62G/B8xPO11bG0iHNALbeVulsD67zg2P3E82j673VoEe0at5+PqX+MvM/uIGRRZw+
NSQAYGAihzYLYK8GLhMIMGkkwZyax9sOHaV/fNFVW1Ck7LYwZNgB1uZfqdHYp8kpo0QhGD9wGkVx
oE2/qmC2s5N2yH6MBCLqk5MWYipC77sctYcWCKtdqGwHqkaFUldqBnafBb5IeirDrZyhsnVPDXPc
4866Zy5fUeUGd6NO6boO2wKNevkaFLefk4jsxoeM8A4QFov6RsR1muCvxRZV+PIto5acWoUG4O2U
ixi+tehBHcbslYRdhGts5K6MUfMmACdxhba6aeXONd9GKboUqp4Fr5RwKL8ZmufbcWRJDvkLUHFh
sQ5yFyxoFQ4os89dA4ID+oQYGoyucePBxMMtdv356JzbsxZ7Y+0QG/EUEzut6FGnjMF+mPhxX4ZI
FpUs35Siv+QG/uG7YA93iiv/OVjyGWnt1lJzTEfvvZzYtmxEHYduDU8mhfbgCXe5C7/qw50Grzqd
Pf++yhEqonkvjtpmCv4gQBYmQQF6Fwy92a7M0CnduaLdzEXu/w4JSgONDbJtJCWWtus7Tx3c0HdZ
2bg7orv2lrYtoFRuGN4VprchMIehuYsGAXhGhA7sIW7Bcsw3bk3D9TTJIOYhzLQmLs2qAGthBR96
eZcZOq8D7Xk7nzA2xw4b6FZNobwC2UZuolAGB88iIEEXPlBZyBMeKWvIdYm27zKJWjmuQz7uZxBf
wsBZgVtZ3hSOmx3RxZ7vwtnKlclnoPvcYtxNFE20puyLNTp9ZaxkZ6GhBC4JDZTexrMK5Ml8+Fao
GYRMltZvaaHqLWANYNJUzNtrq6tVOVblKvNYDdAcGVYEO2wMnkoY99ZktxC467XXht0KXZYZkExp
g8Z/gPY/H8QP738Yw9M0+mcMDbiiU9RYe2ht9twF4tg2zSNc32+sV91//opz02QRYvrdVPZ5Y8Ux
HbzVwLyt26nEMdnq88d/vK3jJ5ze+89PCGvDMpUF5tiA95gXZX9VgyWVRBIItc7dz7264bn5U2Aq
IuwBn+Pz9354iuO1i9OqY9wRAGbmxxwtghr9vNAfffHRi9iztzKtMtmPR4Wmdkaehyz/4pPpf78V
abRbZ/AXPJpe3I2irJJq8LKvXIzxRRZnUJQWrm26bjxGQCw21coMlz7IaSj/73TDkxcbaE8EdZyA
imPB23uZ5zvZs9u0Sb8SeMDycrFnqsyDiUKLGToS78cI4tFIQgU9WfclKzO8YLFT9o4At9SJhmOd
Zvd2aK+gSuniRpXPaLGvt3zC5ejzWXnmSy1lsGTqadcVnjgijfrazs6uduiuFfQr0R9+yGItU4d0
JBu0OBLFuw1UZt4qclp+ISN4ZjNaOuJxGA8EEki2IzWgcZjvqropcFY06G352tdZrFls+Ry5Rkz/
uv5T1nIzAbU4XSrUBB+3fOPrLNatkHXvt52XHjgYFXLNiXbuhi5Kdz1EJ3djBxADQFRCboARa/+o
0TFk3zmR/QUSJfirgReh/IWzu/nNxsm+oV7Qd3D+rj0Al6Y+f5vAevk+1h6SDlUoAeAoODA/wEau
HLCjYpTzAI4dNPHuSOEEm6mmdBe0bbPmTNOrbO7tXQU0wV0fuvlRYVI+N0yiMwrK8rvAC7PNCAkF
+ueI8xb4pP4hB61i3oNsitgBAmQoFIv1MNj+RSjAvWJbIWUUA4jY3UTSz1feFJTb3NXTOhLC2Xjo
NcTumBffoI6C5a8p003aDLaOlcOrbU7nk9ZOToDCSbC0nEn9HtPQuW0Hd7ojXV8clMn1mrUqgpFG
6hyryfPuXccAsVMXsMGoi6zDHaQdbwqiQOcSpZ437piWGz718tYpDV2PmVde8cmATNGDQ0kAC/1D
p45eMaVfgFYYtp2Y9lR218MECpJTjGRVOHOz6kgBihic3BI3cqEBqMMb0KqvgJOq4pTMb9T6fKXa
/rFuTJMMbZ0DrWlxhw/94YCkCprkpx7mrZzA8iCrrxTyOLHO0I8u5j1QOTvlm33pUxdCsflXPfrX
wrbPnVb5hp16yQphgABMUzhxVNZBVE4fS9b3sTMwEmvpgdolorsyqgFXCKI37pU/ietXm6prvDhs
qUjIlN87KkDupSqnpMiqF130oLJ67ZFAQp14VTStYKWU4/oJ4kwN8m4Mn1BwOZvppwtwy0z17z7z
v/GsvQuyBk5sQFcSN/JjJ8v3lHp0xSNiEjo4P3oUDyFObecVCMpYszOaamdXIQDzpF3lor31y9lb
ZU5Dbn3UosBDo2xd5/5msvUtumz1FTbdn0B0nDA2d1XbpCujLP5zQX8AS3Hl1OzJ67z6oSD+D+2i
XcFtFThqfkWw0nqymSoW/CEaZB2e5TGjI2jSRLuAmzYOvjFa/7PAg4mgcJJ0qkzMB96uamMe27lH
UhVgSYbm792ohgChefTHojE39rL6Iaic7zWnFhtRf8X97EfkqwfLmgRCuWcRZi/S+L/6qFPxRLor
twp+2ZOkFQCQKBF5j6cRD2xeA9q4AeqqCsHo9D11ldaAObpQm66hcQF6hLs/5QQ0FoxOY78EsQaA
yRu41e19Tz44I6itUoHw2oD6avQma6PrUs13ZGq+VeV83XmOjetsOFQMgxx68ooBhRYDuEfX6LbQ
qyHI2ApXAL1iwrtpM/Ee+v6D5fSpybx95wd3iNjrpCLsGsqDAgZzbh7DH2dvpgDQ4vqWVu0D7edr
DgvRBkTLGIZJu3wOr1lgn9qWHfsqWqe9vg6L6ZkWiCsIbK2Aes8OIHfdZ53dOQI3tdTbqFn+6nGW
JH5Xb2jTiph15KnsyZ+ucN+07Up8DskShkYIQI/ltQ5qvSNBi4Xgj2mclfCXbf/H2ZXtyMlz2ydC
MthMt1BTFz13J53kBuXLgM1og8HA059Vueqf0xRS30RKpEAZ29vbe6+hzYe4d5wHkoUxuovzbZuG
/cFD338HNOOO+d5LFfi7GprVkcF6Qkyz92jyzfucVL8rXt06KbnHUq2jyVR+DLf3t6xKd1AwPoRF
pqLGlkdov0az4zwGU/ut6Ue1C4D33HWS7nwG8djxchlhze9GFT9bPh6LFsztTmS70oXMRzqT09yC
9qrh7UumvQvX10hrYyJSVnvUy9gjc+FBnlfyqc64t6txMcQlajpJt/mlaPnfrHH3hX8KjwvW/oS6
2JecQo5NtLYVT/b4Exap0M2CkP6loJEdfH+uo4CkuM5m00No8xsIjR6hAe3G0DO0T2UKcnTapHcC
okqwE5xvRlNNd34Nx5/S0Y+pnCCFGU6RId5XaWEBVXVoHtXkRpMzPVrkInQd4qtP+zrVL5o6Pwpl
0ZcOEgQ/q5pifkRGos7JRcSMStTAf43F+Jx6UPzwdCyR+N/0bfqtxwKJxKTuRgRInCTjX4uUUJNy
vhjbbmPXSY9TiAu/8SHZ5bmJTD2oDI7VAYpqUFjzmi9igi1eoWYSaVVWkMq1v9utddcLO2lQuQD7
2z54TRveOoDX7W2BuK0zfy9nXEEgq/ugbKDK3Cq7yTrIoWRNl1Tw/QXKHGIieY/Tbw7PwWx971v7
dmDBb2CLHseZ3SDg/FcoiTWmyv+Cvv0a9gCGMVftWdofOcu/wGv5XNezc2QBFEc70j+4xUjiIndv
qEQp0W2nk8bpHNWqHY5+WRcRpH4wARO9dzqezCC0RPwiP8jMiyJAqIPzcNO23WPYKCdKRffNMUpj
FqCSSSvvG/AzN0gpeOQP5JaECHoe6cnObQt4FuTlH+CGg9iTRkMK7iKV0od/7JYCUe9Zd54vjkUw
3wZW+ju3JiQQBPXhPg9eBpc/FTN/auGnHmVQEm1l2+wkNOHiXJQ0aUsZxheZ4t1cpg8ZVgva3BmF
kiL/zx2gNzR3OOGnAAK5+PgMntDzEwDldTT09TdoNuev1sSquOHmQVYM7ATojTvDTYN1NTrQF0sh
fxTB7QGrWqLMM5Aij4VTB1E1p2+6xeHaXvjwBiJDTtjeZ6a5K3OcaG3zzGW5twfUh6CtFUkxn3Lu
+qeiglqR5Xo/feG++tocqwrKIh1ke+FrQiE7CygARJLsvV2lz1WI9hQ2cMyIsGHu0txrcK0hcjrD
5qUlJqZ216B62zewA3SgUJlCAqsL5XzA4oGP1JS9QQYrYbrbyyEkMVRTniYkF1Kx394wPpdQRQSH
09IX4c8a092+zgA3BC02H0o28HcYGG6yOEg4xEsjHVRH5YJp3cz0q+T2fw3zEtk1L/WA5QOlPqh3
9Sen8FCXC4/jCOtfSMQpKMi6NM5Q2TIQ4IvSbE4IpBahtMf+8E4jaezRw2z6DNxGWDjYRV/tB9mM
d5PllfdCTXYkUh3sO9ele6cHazNVv5wpFPCY89XFvgJyvi6MoHfKZG2ONS7FSwpVMd94uOhriJ0Y
ce+iNwu23xvl3jdVwmNZzPPdoM2b7J0X5WH4xEqfbVYF8cDMlyAIv+dUmDglQO1AuRzC3B0mKq8s
nOttHxEV/pzH7q4GKA621re55wF7r5FsQMooTlF1PHh2VQ9RKt3aQ/5Tq6c6tYvEK2osjqDqjlBr
kA8OnE0MaJsIl7qAiCuUcRWLNOTVftU04NUOVDlIgbU1vjufQJiDwCRrgKMddBm5dZu/hfYIrdzG
oMuVS8JI3PWCzLGHLABqjkjx34Leh7Ki5xbID4A+aI4TNF2fSneo7hzQ8J4LoKLuUDBrXrhiMBKx
XPHMbBQVIoEmASzLLB+ypawg4WMJic63wcnkLaE5aq8UCcsRYqP9Y85C8xvai6Hc8cbpVcyRiZ3s
1m5vSmVB/4zYc+olPi7okN0iqf9AZwSarJRlCWWhybgvtAMvPm5weH4VKQ9jNQd0jMrZGuxIt1gT
O66hqAcdSS+Hqn+aDr/sbu7vUwV5hWiqPPM445e+uUqHvz53XVtUK2jPmOhUg4ZA6X4VBS4jUy2+
o5ErN2pHK8XSJbmvdomB3GilkgYXotxh0Kg2z7inPIRQOLNaiEZfH8hKrShY1C9gTwKcCMCNZ2OT
p0GzY5VvciMvNYQPaiNLYl/mK7uwUJc8Q1Ubpew6rCMjwFUebfsHVuR5UtO3xh02ir4r9YUl0c/h
bSB9X5izYa9YQbFPHsJNI9S1hy+KkWnaB5nHTA2d+roo0Esv+RtFTi2idlBiox2z9pJFCWMCac7u
wno8O02xy7NbaQ1xXTb76zO9UsJYcvsyRYVoeKGSsMzre2/kGqqjM6SL0/HJKUF+v/6af+ifj2Z9
UcmQ0Py0NC4nCXmSNw+NjB8gB3bjNfGDfeII70kFvFAE1xv4akex/efFe3spXl7yY7ox0LVlt6h1
SNqDe9HnMqnhmjpD2jW4Vbgml+lLgTRjTLdIsWsfdBEDQl6XYCw6dRI4rxMCX1GcBg4dxTnYqAmt
vWBRtbQ1Ci7NqGSiw7t8RPmAxZN720AR7/pUrT1/sfd5A6U4LiVmqlDN38BHHUFnQj+wBqdv1Vvz
58axJNIF3HHssikb1Ia+D6F1T3H29sUP6N+8XR/IysZZUulSFzZYLp/rxFXkZDEfGVbb+tHgtFs8
un/Ylg9W9b/u5rtSvvaHQWoIZCcQdk0hHdBWcMUgaIfg4Lz3fQ5ThtCDw3M5BrtJ5/DcyK1DX6hs
H3rNdLL+5QtzU8Vj0IS3RVWye8ZZt3FarH2Aywy/+3UofoK/lpkqGQj762G1Q9XS/238/vn6B6b/
mFEfjf/y5ndvsNAFg/6g3SZt3lcvLfW8e5PmSkYqnabnuRpAc0eeQ4+dsnuouTemO9SQlv2Orqjz
ol17lsiF2uGs+5A8NJf0woQqZTDUmujPzIPG7g7KUegqcCDW0CPJILhtlHK+NG5BIN5vB+rezGoG
kKYdX2THJr0LITMOd21HathtdYR7EE0fejhVKGh/h5U7PFPcop5k6Ndx7vfzhPRswqQFyKC7neZ2
WEWqIwIeFhU/WKyWMQVE7wdWU/BDAMH3dajd7q3EyH+nIURIW+yKr+0MucNWj0MfDXBWP8ySENTl
4SvAM6s6U9dSsJLzZUKgYXnvz5LdQvq6CiLH6cFwh0SDj4s5WsywvHJCDd+KkLJYGYKDt9D99EvB
2vvcuU0Z19PQ3Q6VT1Dm9EqOyxgvJaT6rPEmSDl5Fj2fXkvfsXcOTBJP6B98oz6SfQijD39qm8u7
RrPwiIv/+FgV8wvs694M1KHOPk1DeKMgoa/hA5SQjFo7J+tvYPhQoCIF44/Uq0Wc4kPgr6WFisZF
RB4mA4ciFGUczvVwqPLmviQuznC4LjFjPc1O3e490OgI93HMVwTJdpbTO7uAK5odwrRW1XIHu1gb
et6BH/PBDnbEJpe9lP7wvNLZqdwWe5gVUpSHAg0HpqrZo3HcRtYk8YFn+mbVfhNllr7jHk4va4Ah
i2b0fmbBdITzeRpVVat2GSoFMeRnp6hDKIjxf6DkCrn+HRqm5tArhdKWFfyuodgcjb37b4DWn1nX
YOxbPotNKM4CisGo+HA3yjtXR40P7ccagqVNBAiWiAwKy/cQy6NQew4ewUjRADdY6dEDVXvPhf0b
0JbqR+5DFw5JW3mU1ZgZCG6PwYOw7PnF6TA1Y+NZt1DLre5naGmeasGGIyHZnxzo3WOmwUpM2UMl
DXrkofXENXrLAhYpqKAyuFBnKJlpNyuOEEGCBoxf+ceuIwPcC7BuAmh0g8gOBJKA+qg3nGVPyj0L
qxE/vXqmnXeH6ejiJpiau7mVQL/i0W+Nbb2gwDWepsrqHv2ClPDqydjZanrZxqDW/SqgJocGxUWf
KrCmnwMZv3VQILyZysD5IuYKnW+UdaK6GsM9Wv7o72PzsTjvbRmHuE0+WS7ugKTVfaw9mJR1Q1lC
bzycT5xZsAoKGSrPNoLjxPR8042jGznce6uLMt+lYqDRDKMl2sCJc6JT9jxVKMRQUFHP1AMljmZV
cWzDxsZpMNs75ZZvHS6zRwfHdcRFU77kCEFxNXj4I+Aa7MmORKURfxqVPlth050gCyfivsyhBT8F
cLm7GN/Yrvw6peq7VyjvlLZ2DxKAhYuU08FX1ZX+3XQhEKBpgdoi3AH2bQtqt+f5ihz1XCk0fV0/
dnO3g2K2zb5SBT8Kr+lL1NWs6qnJKENRBA5LdeqHZ7+a2kMNEdraRXNDe10Oe0CJEFI0kJHD6kdL
voB3wF0Axxf0UAL2n0GPB+aJQxEz24ZzFG3afTZPNRzEhPlZS9z+67Ioz9wfgD0omTPf2VOVP3UM
AjsxdKKBjdOZ3WPPw7Ognvpw19NZnSzf/OUjBN6IgzHnRVbFCOMgrzBjw7hBBTft0Fq/piAsH2AR
VOynNs3PBvV8lPFH1HnifBLuCzNtWZ/cNBjuRTmh2NGgs/RgIPnyMtoO3GiqsGiOQgfpjsqZf9Wj
5e8huqUB1Gt0hGikjxreGDsK77E/3WDZTQzWP+8iBbjlK1zNRWQRh54GyHf/hIT8iCIU6vivVetC
QnpgIxRy6i7QJ+rZpdzzoEODyG6s+rbpPHJgrRvWcYirEP7IhkeqPdQ3qO/5Wdw4OczghtRM2PRI
0FuUQTP6gHZd+IP446dUtGyYxfzvEYvSWtu1aBxArnh8mqlCb2iLQPkPdP7R8b3IiXk5hND3RlLu
PbW38EiLvPjQRTfYT9/BplM7+jSf/bN1rPcv/HwCdqV4Gzf0otZyk0WaXCs0G2FgUyeWPUa+f5b1
fcW28rK1hy9S5CkHFhbcw/Hcj85zR/tvQZsmZeX9vZ73XNrsH322RYac6s5jcBKRycj0HiYWMSi5
9wYSTqGLKvOgn6beRLO3IZmxchdfstItW4ZI+PGloOqD4NfOaPqVLDhcH8vKtWhJSg8cxzSc2zKx
U1jteQReVI/Gpo/pJPflXEZmqo6fe9PislyORtgQljco6rAbPoAv1TjZM6k6eDoWX2oUgsvW2mIb
rayAJWMdVb3KAU4VAIyaDz8VGlMv4DyWewWx7k9+uUXuS3t4yAHEB2fNUj2boXhghfUVQ9xXLdh6
CnxkojYS7UvC/sGCcxcxABZi0ASsUcRQDTJY9wtNGY6mEtF2/tylb8leF/PkwTzDGs5OZXxIVSkn
dqrhPITjlyAbt8Bbl6n+aByLTc8HuGuIrJzOYSvBOj/7JWwpZYZO+y/4um+UGtY+1mLz2xCOJ8yk
IzSFgjNFIbV1XHR8m7PbzBtbcu0ViwAA540w1aObJ3Odw+uL79HD380w+6qGP9c3yz/OwQefask/
z22USRWE6JP2G/2m7udXeCblexzm/bfxZ/dwDr9DW4hssC1XAtqSiY4EPndam3TJmKLOGxHKkNgS
oGdPovbzwyQ5rPusELjjkpp/u2jsn64PdCW6LUnpQSNGYYjyzxXtb4RHT6nj/Lz+6JXVtuSj2xl1
GA+NByX/bzDH6X6AqgoMU9Lpx+svWAkyS0L65ChqVD+jlF9PyDXqPw5oyVGmtnRA156/2Paphn1M
jtz+7A0/hh7a2lo03ml23H6jtLg274vzfyYadgZQbEiK2fKPQ2+3z9RS9ZPssyGBmYlAf6txAOSc
ekA/w2J3/butnDlsEQba0IK7tJbeOWUyZpmKJ/iK1QOcjAX0CkUX+d4W6HFlp7JFMMhQ0AwAVeFA
/1tYvYAdwckYII8ZoIyzpz3z3/UhrU3VIiLUourzKWcjrtC4xRYGpjv9vgeq81OPX7LRC4T/UNZj
DQcw8Xck1jf44rw43pYU+so6WDLRhdOzyiKKJyXsz0qdngNaPBo9HgESeIJY6b7O2qNKvY2NuTIp
S2Y5nKaFcSYCeLlod3AJhJcJeMwNPKS8biPZWAkrS/54BmBeaVXNdPYhRxCn2j/AYXxLe2AtOP8T
yntX9poCBCs3o0jJBl4dlAiKs+JG47YCa7w2oDCBget4iaa0cOD1F1xyXDNBbHYHgbn2TeP2fkPp
5S7qK/bNYQx9z+sLZe3TLkKGGD09tFNXJ0z6f2suoDNf9I9WUMH7OK02DqeV/UsXYYM1PlRk3Eom
uW3H6HmjXIQCSQ/bG0Lnw0yDBL216+NZ2VdL1rhbwk2Fzpe2Qal3NH9WbD6ocWMca4tkERwC3GTB
zw/qBAj/HhiYodxNMB+8/svXHr6ICJ5lAgI4d5lYM8gFLUVqqwRgctefvjIFS7Z4Af1gPlCrTkru
HEwN+U20mlvQ0sfGvkGeMw/97nNvuvyCd2ud4QiFRS7pk9DTe9uT8GJne47KVF/Ic66Dtx5t5Y1R
rcz2kjpulUPlNTPyqj59a7vj3D0DD3R9GCvTsXQ36gaXoMaLrokvylv4n76NCgWw689e+9mXf3/3
icY8rAMyC/dsNH/VYngmgv9mwxaDcI0wsOSMB64PnebJC2Cf7Qy3rgcMSAt3tD3qp86Ow5Lvhc0A
1gaDZe39Rk/wnKzV6frYVgLKkjwOoEDF0tGiZ10OcOjUAJI9TYDS1eqTGOclgXweBliazS07KwCY
YFrJAPEpfH1AiiA21vDaIBYbXdgammjw8zx3fXC+tGcD7waiNHsHAJDrn2kl13QWuz3NsN8he0xh
mdWjMDWCMrTzUVl7BkC5gSPqMEaZ0w8b94+VBbdkiusZMk7ARDdJK2Fy0/f7cPDuLNN9bs6XVPE5
R2eOEyc8O1aq4rQMs9s5C2wgqdvpWOAavXFIr3y0f121d/uG2wxyUTl1zrSBPWnVkAPt09fQMKjN
NE8eL7ckj9ZedFkX714EnDD6DfBGPPdwjo60n8ZDjqSmKP+SyjlaZbAVltdetIgE2aTmipOBnmVj
PSnUAeCbE1dF/nOsp68EkirXV9va/F+C3LvxeFnqw+C1IYnMfgYc5jHoaMLAfSOcrYTKf2yBd083
sNTTs41ksxXwKy/sgwX/sM/9cOd/f7gc7LK3HEyEDPhX+Ni6sejrr7A62Dqt1r7MYqdDbUKlXdGR
hA4hfDLgjEjRZtige6w9fLHJvZA28AOlY5J1YECP7OgaJPneVpRaycKXTPGJDxweFU2TYAW596BY
qsQCFkbyGpak9uTuqAjLA/zGsiM4CXxjUCuxcUkcz3s0VkfHRamktE4jmISsr3mMHhUQj3Czvz7v
ay+57Jd3S4oCiAdXxbFNUlEfUgEIovD7R1SXfrna37jMrixbstjkKOIr3Q1dk+TA6HlABBaj+FwW
uuSQuzzwAxL04TmlDVYViSDXjh7/VtRYO+CXRHKY+ULfDYrLicXFl5GW4rZT5R8NhO6QDScoS+4t
Wd6EU38Swjlen5KVxbwkl6MD24my8+dkDIJ9rj3415Wnim6V4P8JQ3xQwCKLre6UuoDnHoK7Ndfp
ORtsfhpoXz5NPmUPQT60L3RU7p2EFzX6Cj73X0fIUn4lVl0+9iOpN2RiLmnqRz9jERBMiKYssnyV
aD6CxNDuYfAYN0CO5iAt1BzKXePWJf3fYf/RuxbxoSe9DK3a2GcKBMFkAWvZRtKFuESDsl2FnlTh
7SsjDqQromko4DkGKcMQt8YHB+d40JOEA6CMmeZA21ZbWL6P916wJFhnaebyEUZB57H1gXVQnud8
9fwigL0FOLs4S9iWwOTHSypY8qsp0YBHg9mfsAoA4KBTe7j9fgfe5FOnR7Dk/nad38FVEcITcm79
HSF5/hxoVF6VCuRGW+rjIALy/v8GKp3qZoJPMjLFApD2yTU3ek43hC5WygbBkvjb1VYPSleVns3k
/lHSOuTWA5XfZph3egGNpzG/gfvzPuvIzp7YiRT1nS7YURb6WEDT9/q+X1sOl5G/C8XSmsueW9Oc
aBv4kH6Mg+Cho3KvUPK9/oaPk6BgaaHj1qVl93YRnomd7UbPj8AjjB3vL5ygI2b3h+tvWRvHIr4Y
320gBTbaZyPGvQt6jurLB7B/HsaJbzkk/buD/P8dHSwZwtDVaMA7ctskQ0WU71TT2vvK1lRDUreA
+6olvPQvhI+CPx1XTQTSeHWujeHPLqwPyqgujDmkHQw6Wdjjl4IJ+VqZ2YA0ORf1D9/vi4csTGE4
MXkWO7ZDAXI/gEB/r3+itYlYxqPeh2SiM+pEQMyMybYCDY6ewwrRqUQvJioJ2ThMVrbNkpCcDmFl
Og3lkzATw30rmvmYD+mWMcNKXFmykctcU8tDeyUBw/CUBekrxBbP8EL8dv0zrayk/0dB5qg7ZJVu
E+20e6itJqn9oi4kPdAvr79hbQCXN7/bc3bW2yg/aHJ2sgFuuFivkIXIG7W//vi1r3957bvHGw+P
h7GCAxanWzx4ADntATQUGyfo2tMXASPItW1C+LwnIw/ZjQi4uvdHkj9d/+0fu2RCK2NRTGzHHOpx
w0jOfjgACoIu/Y5WozqAtc323sjy+8Ydp4hbo3fDO1beOGlVHpvBVhEZLbljpQXe7VBXdxce4deu
bIPX6z9tZfsEiwiDxrsz1J5DziMys1yGUZjDka079BlIxuXG+NeWxiI/gTK28nx7hhIpkB7fuSZD
At2fIXE4sHqfG8ciDLRwbM+q0XRJIR8LH7ZWzNoT+zaTcp/Cyf5TL/l/qH4kk8IBWujc1+bQ6N9y
Algd1cKgG2KgZDc20sqULNH84+TwxtDMOQPTcyEGw9Mon54sJQ6tAgg3YN+vj2ZlVvzL+9/tKFfQ
maCF3CV129yGAbkPPLBZ3XbjzrX2+EU8GHwQ6iTpQVDzrIPhZRLSeie9LWOMta90ee27X18HM+eh
jSZAqd0dkfI3aMJwpSyH3w7I6CCheRs7ZO189BexAZwrGACAipg4P/S38eCdD+MNnJqg5RPp/7xX
9uI9ZI/kNk2c00t5x7+I/z43P4ugwaaAkLLAe1vyyMpHocFtnseNpXz58R8c+kv7G8JQ8GSqgyJR
Jr+m1AGJsjpc/91rj17sdmcMpJ4pSiukVA/AorxkWm6VbdYW1WKbW7RDF09MQPIA97LvoaiHoFk8
O2Ta0uhbOSiXiP28JTzIrcpA5sA1D4M/A75TFBNONCv4kobC2V3/Smvvudzl3q3fNPMDWeetSkZK
E0HErRNat6oAFtvjG8WClS2yBO7P3TiDf52DuRNWcd3oPSXNU0vlK3H088TSX9dH8vHtM1ga4JCi
KVwOnYJzI4ekDp2fJpsAahzZE8itu64Iip2jbbKReH/sEWEHS0eccAz9kvY1jmpDd3bePjajQO8W
DnDALot0vlfVuLOcFulmfzZIWWMPWltj4MYFoNVFnsWwHY1aUFnhQPW5Jb/EL9ama0RmjTLpeXZi
tQO86bTx6JUV7y2iQGbKrFcp8kIyy2dI48EGIz+nAXu+Pnlrj1+c/xnLDOv6uU9qDZgPVFW+TNXc
QLTjU0J7mK5FNIC3c0V9iH4ktf+ryzErDpCXbn5IJ+BKrc8RkgJvERe4KTL4t6Bbqx3zixbsq5Et
kFfDt5lvTcRKWFtCFAHy95yUWTKZmukAnZLIqev4+iSs1MaCJUDR0aweCtL2SUO7X+0sEq7FF1Tk
eBQEwZ3S0xPN9CsYrxDKL7ZsVFemfumnY+U8D+FcXSW9P+08CU2OQt4Qb/pclWGJTrREa4EAk5bQ
b4K6WtVN8QC+w8YXW/vtl39/Fz07oZrSmnQPyaxnOWaR03yv2M+N2bgszQ/OxiUSEYJ1AuhXHLx9
T60C6igkhNFkXe8zwqddExAVGaumt6obeAxzSP7Qy7r+XWm33LiOrBQWgyVUseG9kDlpcdcMfvbi
SYpHLzC3Tp5FNrEPlM33QpbnBoWGwfsP9gob710J5e4iGkwWmoi1gQiqNXaguKeRVPFcDvsK1Bho
V2a52ehUrxxNSwsd4Qe0BGsNn7gw9pODSsF+cC36q6469zznmRVjO3cbi2Vt5y6Cw1hqORQDWEmT
SqN5CmOiti69K6f4EsHYe2GJbBOPluq1zL9X+T2Hmg0UTTZ++trzF1lCD3YWLjY47GxVuD+twScn
VwDjDYnHfOegD7cxHyv7aYlQLKHH6YwVAhBvvHNpkx3u1nvTjhvJzsoMLFGKEO2EAqlGp00O/IYK
e8+75u36bl375YtIALMIiJZwWiUeo8deq30+OF8CX5+uP/7jflWwtMgphD2iR3sJkiD+HwzMslOQ
9dU4lJDuQvtz8K0jJNmbPS/ardri2pDo/wY3NwVYwAgUmtIckpJtVxsQyqBZAi7ZVha1NiGLjZ7C
YK52RtUnDjH3k0fPEOOMrn+xtV+/OPDDCkREWD6ZZLZenZBHM78pABC7/vCVAMUWW5lVMFcd7K5K
AktGQYN1Wv1kzIppeOvqs3DlRuq88n2WWMS+HOCFU4ZVIkrIRNRmP4Lwd30I9PJbPzhelkBES9CR
aLDvktnOoeeflwWoYbgEgHU4wjjWsm91AyMkeDbTs698eioMhMkC8I9uwJMM9ips9dEASII+S2b9
x3viRFnoijtm+j4uoXz6QmqnfxusPD9R24dOlJ+SG13AN6jxpvKg8pHsXe7Lwwwl36gdhffs+mRL
WnRljpbIx65x/RyXAlwtixI1rQyCbW4XQzXnu995iVvY4PGN9sZhvbLalhhIXl+QNfOMiZJz7OC+
MdE/ZbYlHLCy+5cYSGgis6ZKeZ8Q+6zav57nosc1RhTUW2PzQ1beycbZCPVrI7ksxXcpjR0INdY4
+JNJ/ld6R5YdK6jEXV9za1OyiCjEZlnFXIlnuxDN+dkkLtQDJbRP4Dbk6t31l6x9rEVMyUKW6tkI
AxT6fynsk3v62rIQTNTpoZXDLiCQeurm/fWXrY1oEWVAtbTlaE9A7NXQPEw7aIdnPf9VhcOulgIa
M4zdFbV4vf62lXTl31Z+Nze5EWi7U4rjEWLNI/Dvsk+jFIRNfhHaG8PPLYEl4NHUngyrQtZJpune
7sjJv9SDBd2IPCtBbWmMI3NtGPLYPmH5+L232iOhWwyrtUdfPty7DzTVVgkWIRYvyJ3BCxpgDiQo
eyiaXf/+K3tjCWwcpVtNsIasEgfdtnZOT23K76SlNu7Ya7/+8tp3v146EMcSNNVJB2luI/3dIMYv
n/vll1e+ezRvUhWGVQb53RES6g6tp31FSnIwBck2Llori3OJXsyhAmjPXWESk+nYH6sd5y28SH6k
DjSr2EaatfaJFpu7GMs6DGpeJVD3PLl1+N3thi0xjrVnL/Yy9i6bJwHTCwMOEGQSIRG+EfdW0ucl
YrEXVagVF4h7be8fK2OZVyVCuYeiFj+Jpt9aQCvrc4lVnIxvg3we6IS6jboz41S8AqGVJoP0itP1
hbQylCVeEfrLNXRRQ50MdfvkDDADgBRqbLL6GdDFjW22MhFLrGLopkU+2Zcr+6RvYenxGjTD7+s/
f+3Rl2G92weQci3HPuAm4WyMvF5BgO/5c09ebF67T8tpAjMhySHgmHl55NDP7V37MpZ3v7kJCoM0
Rg8JrOjRxVCHJq0e827cuHOtfZLFoSxa6temJFg0Wp6gUvDNTastquNKTFg62TA/gEHtlA9JUPEj
ZA6PM2hhFkBInvU6OxsxYW3VL/YtZBxbH7lxnwTavwdE8+Q27Y+izTZW/NrjF7l+IUnLM7gRJC5c
Obw2ODokjUb2OXxpsEQighbBykEgJ8pDQYB6gGxoWdJ7kgrvc8f5EnUIHMzIvW7OEsrb75C/h3UH
nJBYqF6vr/yVkLC0rGn1lPoaQseJm08vprQfOsc5cFX+rQPr+/VXrKzRJd4wKKCShjYeoo7zCH7+
vmv74/UnryRwS7ih6O1OOJCvSUa7e9E5garz8Nxl83GGooll++fARQv6+rtWMtMl9LAMqSl45gwJ
EN8ZUGnTkdkGyS8VDy2Dw6WErhmcfUeUu9otaszK6l1CD3FHC0cK99NkJJWI4dliAKaELKppIOp6
fVgr0gbBEn5YWMYrzNx2icQ5d+cqa7qz2VCSeBBh8zYKn8R9/zQSIYvdBB2CCx85aB8ypd0iItAG
smOrzjyImRSlPmY10GAj6hzOTg6m+Clw5j8MBCQoqI96DY9zOiPl9ZQnzqzqKh9iQu5WO3dtLS9i
STd5oTcVwARQAV1gbPtvs0l/DkO3t9pPNibJIqB0o03N0OEdbnbv12ee/74+Dx9Ptb8EHzqQ4pST
codEaRBXqigdE4/+vP7sj7+Lv4Qb2j5pg1q3bQIPl0ZGfj1NEuKfkkGnF9fpcyWb9nD9VR/vdX+J
PJyFV9rUn4DNgExwrf961ucMLvwl4DAYbBjO2niyUX9G53vnb4AN137xZULeHdDCahhU/Qz29Zzv
CTDrTeY9Xv8Ya9/98sr3jwZF2LQZDlA+wijW6umjw8ipwurZ2Zm7/9xLFhkAkAUcwi55eq5FfWzJ
FDs2eeA5NHEh5Xr9FWufyPnfcdi1qSQTWZ6UXTqf/o+zL1uOG1e2/ZUd/c59SHAAeGP3fiBZVapB
kyXZcr8wJA8AwZkAx6+/q3z2OVdmi8UbiuiHtmQTZAJIJDJXrmWis/2QViAHvvz0XwHu33NZdI4d
TGy/8LqmxQzkLb3q0IK5A3NnuoE2pgZFGB9YgNxsv0lSKwudrKm31dglkevk1d6yJnBPEWiSTKid
Bk5hjiDxr3IjFIPBUJ31nBulx3El3FrapbPdLxJw/PpT0x391o/BBp1TZFqUcdUlxP3YDpojBNGK
2qR1wvUBsqA6zFApujLMqVz5gIUlOUcIWqNMcpCZd0cTRA9BXwwnkfifBRhHolitqrosjXKOKN8s
fDtzcQ44XXds0r+ggZ3oMUzQNp9/KFqnc60Sh3IfbaJYMOnwUnXfFRRXLi/FhYU+lympGz7KwcaD
K+NalmkoIOd0+clLFpm5AvBBQSCtnrpjp8gDMYc+kIZ/LYS66Ua24uaX3n7mCUq/nUwzxtz6pH9M
/PFUWt3j5ddfWPdzhB84u7mkDE6y4s295fq7qhCPdeatOJj3Yys6Z+sFCzY0FiYT6CgTCiS2f4S+
601qQSgBNdpnMaVPtiO/kw4F88vfs2Sq2T4uqJXg7Cr6o1nf5PynzayPPXiO7ms0yMs8BYEnUzx4
5g9frGV2FxbQHNBnNaIRjglSoOLMLtVmIci3+SAilq5kgBZMMkfyQd0B9MsW3jyvPznto99VK0v/
/WskpecveuMMstEfoA/So90o+6sd8zDNIAEhzFBCvAO6OCujLKzQOT1v0YFkzz9LVDkcFO3iZIET
zU2/f2i5zNF7EpmrCm2RQCaNNRTrvmjj8+UHL9lmtmULRxg9qr/dEUSYBwVvg76/QPQvKnOjLl6r
pi1NLfl9BvymQV8y+A6OTt0/NF2yMUmzsmp+8Qu8c3jTWczNIKtYybHTR4h2QffBVQpSgWPLQ0V6
NxS0YVFXaBr13plUBtl0ELQL0LpChENGgkAh0D8LNBDfnSKj82Pw32n0h7dG/FgDPAeKQoCvUpPU
+MtQdGAioz+GJmMBrt35NvZsfz/FLr2G56t2KsNtrK1SCxWjkUB7ooY+uOv/uDxZS1tw7jR87doM
7OxHlxUg8ffVg6rUIzpAN91QrZzPC8t4jhzEh5mjYrHCGGobp901TarPgH2v9UMvLLg51S9j4Iw1
vBrpqKFHodBJnc2UAFHTn1k2glTYlgy71BJhG+tiq6eSbsHMkbwmSJrvc9GLXTFULThN3eyBg1x0
72nUsgpTOQEZDG8DAVzooE1u/2TJSW96r9PXZZtbIWAnQwRdHnuvKQKmarSrGxQ+mluCC8NniECi
w0wMVvHTVTpGEgIwYl323XU+gSw8IMwAo2RDqyhuPA9CkYkduEJHJP8iTb/3I6470KOmpN7ak61O
ZBz6fQcZniTICttDKtuc8s9S2uI260WBLiFcEJmX+Zucc5B8dqW64wnkPFic1GvJoSVbn3/+xvF5
wldIFcBrlAmYP43aeHFFQUIrPlnQgwH/xIoTWdjec+ykZxp+glq5f8igZUM/Qyln5TBbkD2jc5gk
TcFlNaFBGHyUgfieIu3Bw/SH+pqQILtJv9plGOfBGlR56TPOP39jrhLUvejCwWB+9XWQ4Dz+8qFt
Owc/9rED9SwwYR6H5oolImiQi6iHLxlEey4PsBC9eDP3ykppAD9iZ6i4+be9q79mNv/ZiDMrqgNd
LJ7uVW1cl1l8f3m8JUPNXK6fxODTT+DOW+u2sp7iD0oM0jkAEpw0VQ/+VgSQBsjY2wa5M+IO7T6u
m4+50Dn+se5xe3MEA8lYNh066IYddT2ony7L2ms3F2vqDwsWmkMh405MJvPANq5ByYSsylXu+g+X
jb/goOeAx8rya0ksGB89rPGOIjRAe0VWu24w+W2xxu+ycNTMcY+twYET9RFvqwnXNAntnLGrj2Qa
Xnj7McEH6p6/8M1+A2uv1RkN4rI+sUHKbbywpH1Ocr2yKxa83xwA6RBr9KBVnR3NuHBCbboPULw5
xiR9MBJxUyjQf1+ekaXJnsVQlII0ONeo4nej3OYtWKxt8fyxR892tq6EQdsEOd+sryNtfTXj18sP
Xprf2RYmRdlPEzHgk0CIwwMIbhebsnLbA5eNeMjbyl3xFUvLdRazoC0MycQc905H8w3YwLeckqCy
3RXbL50Qc+xiN3qjl5ioP1W9mbqBYwBbhHpidfCnnu6sHNoVyOwA5cLa4oZanbwjaIeAiDdoPxrp
MkjOle3KOQj2Eyzdd4LROT1jXhNuQfUQqKEKSqZGxeMTyAfEgx64i1wwJJIKJ873oPxGUsIxnc8F
pLdeWUaTGLzyTtUFvcwzDeZQ3l7HNoNeLPfiU13rflOLYYgc5KV2FBHasfVTsNYrwXcmnawuALE3
O3W6GUFszVV154GLGWwBdf1NImlZhYbZ9fshZgi+ERND2soYTlKPxqkYG3vL05LfWUNzZsTN6d3U
uuZfBQCtXVQnlKaQfDFY5KLl+qso/eYOvTDuBvo5/WdBLGqAT71kX0ppMqgznut0Uw+eNEMJaHD3
HHjfgfn5xlFkuKkhWHElhnJ4EbHZPigp/GMBQrs7UAGLqM+nAdUx8EplMS9u41EzUGgDCWOoMb6G
sH0c8robVGhCkRH4FbCpF4VMd3ntJqEYm5eCV+o+QWc/6JVY9eJ0db2JpQ258Am89JChi3dFmfp3
6O4xwKdQ66vSVc6+RY9qCHurMDMtiKjqyfkiagE9RhBG7RuOJnYokTvAxFbxVnUJdBL7uNmODVDh
4EIvI/QM9FueIHj14NIeEzutwrKZfISdDuazJz6QqGQaN3EPJj1CK3cj4yp7MKs8hyiIKUIO9ncM
bMh9Kx0gzVCXDLucJE8itspN56O7yU8ogcYhFCrA8ge5QQN9gbbZPUu/K3d2aZfRgCNsW6Bed2cO
uTzIQchb8EL5G8azHOKDKTQGZftXz3p9C247BaHL0v7OmjJ7BrKu/l6Zfb2psrG1wXWAO/5lZ7Pg
A+a43LFvupiD7hx8nqcWun+F1kEN9bTLT19wv3NYri0Ia0wXB+Kovw3WPRtWdvPSW59//uZ4UpA3
Ha2xyI6JP/ErYSBDWRvCfO1bYq0ds0vvfv75mzFK6FFYROdQ8nG+ti7EB6d4xea/8FDvuaLZqWSP
aa1wLQYcaDNtm323hzTxAfjM/jorgvyJRXUEWvWN2nc348Pw1D05r6YOqh/81tjHm88rRlwITecE
oj3gOykBiSgqPwD+/zDBUWpUD7zrg7guQsuE8PDHuuronEDUQpwLPgMUxqC4A/5QGdCqBIM9WVlm
vwAT7xl0dpLJrEHPlkthULutN9pi5vPA2/xmhGxZZBiu3OhR2lFtu3STiRo9FnFsRMVZtcQb+ulp
sGQC3boyXQHCLcQ3f0f3upBPsWx9ZFDfa8p7cFZEZToFSfbIcr2yjJYGORe+3yzQnrjKciG2d1SQ
D8mMVwguRJWCQ0teseXWTHs24TumnYNtdcVJzIihjlDvrfeFrtVuZN4UStmpnTW1xtYaJxERyzFv
pvbMPZdAhPWy+1j6wnOE9OYLJaC3GrL1+tg0xY2VqzLsISwSTE1RBp7FD+A5XBlpYbP/DYfL2Thy
CTcI9csgRh076X987BvmbkQ0ox0bcCM25EmvqXUGY0/AYWuaNmGKBbqRk8peLg+24BfnnKKTSZKu
pTUM5g3JPS87euRQsUVvQcVWQDNLc0J+n5NcFhpdLgjqxsKLg3pyxLWvGsh3uwUEuNEiDz0RsA9c
/p6laZmFwkg82U1d+ajrCjSwxlAFQf94v1bRWbLWzGukGcQiiw4FO6uhEFQucfX3atw89doRsjDA
HG47spGXuhggKEvutf2k6TM0cy9bZmEa5lBbYddFl02FPvZ+H3H5U3c/++oe6kUI4PmKg1mw/pxI
tB49XBDMFAfEmClk2Jp8z0kiVr5gyTizzd0YNku4belj7RURc1wkGM+iT2s1kYXTjZyHfeM7skZb
U6/w8k3aqqDS3ScoFu5B23Rlp2YZulrRgDf1XVaUa4Wj9xFHdM4watRNTYHI6o4eTvCg7TfTtJk2
yW36MYoSOgfiWnXTV53iuFCBOU0PaWCtIUyWXn22q7GXc0SC8H/CNI858EtJUl/lFdG7ETwLkTS9
Q90Pa4nm948UMt/VYgJsycDaLUgJjeP7aqChsfYlS7HAHJLbmHktdQl2d3B2DdBRbXtk9nx9Kmyl
9oi/waRRo0cbqr9gmUa0f2varb2FbFEdjWjL2ZisdB9rHxLFl3fqQqslnWN3qcsZbpY+0vYtuP8F
nQ5lnlw5CIEgYS2/D4m/LSGubeT5VmTOrqP+BNovY605cWGfzXG9hJDRSexzHMsePOOmd1/9Nemb
pUefndObPZagXQXilljwyMrW/R5ty4qtiCmcvcA7Yccvops3j/Yc4JBiO26PQ4tWGNkETgLtNiv0
hm7lbFl6+ZmD8EbXHXyHnkcQEW7cV6pqo9z/ujLrCw56ju0lXjUqQhkaFhyouLtoq44kVWhOPKuN
m25XbS2FLinta/6oaRvvptYp7mgykI3tOvQqtlCDyXqSh5PlTJuuFf02MXjxevn9Fnz7nJ4UMs6u
jQ5A/5A3d+C0injLNpefvGTXmSsh2HYUMn3+wZug7ORAlKBM6eukvJUAZMFVWTPvobSZDMU5yYpC
Yhv2UjqR8pOd6zp30HqzQsfrXypq/Lz8Nb+g6e8txFmQgKY4NRKNGBTlRCcyB2gfgwy/2nQkLQ4E
yZST8sGyndMphziZhzwJ8eytNIshRF6ghVqz13+B0rp5ppOwd9rV5Hbg+bhijYV9MgcZ121Xl8oH
jCzr3PZUELExCifbVER2IapdK6Ms2HwONLZRqdOmiUiJik81OBUzK41a3GdsfstYExXJ2qm9sCzn
iGNFTHNCQVofnezQ9JGXrjjhBY4dOscZO3q0fKnxYFDUb6p9+okfu0crKqJsK7Zd4EXgW9r7B/Xo
nNix2RXhWrnh1+H8zgKa45Bz0mTxMKCvQpzsW7bTe3dbbXHTh47cTXJdHdUWYdVdf5LHYkOO4hBv
/MdypcvU+tXA9N7oZ0O/8aMprmpw0CBHQmHdtKHQmwTdVGsCtbmu7QLbstij8Fhxh2Zd5Jw6SLAN
oMF3jRvp9fWz302uF07o2riFCnh9ysuE2mjyNOCXUj30At3Kxnjo8OdDn1U5SMF7dMiR3Ii/Qx++
D9pGk41L8wo1eY9tU0+7uyHLuygBxUqUU78Kc1mbm8myfNyWmToUtW/e5FbMQigWFncDVfSnXYjx
CDVy+3lkQm4dO3PuuEPF0bWhOCk5dAsBJRH3JnEAIeeN0wc5i9lV4wzGU1Hpdl97aKes08KNDJZl
t1BqFz+noYNYXmJAnEtIF2JQY5o8KrtsnQCiLul3vylElANds2dyyCHRqdz+LnVt4yU2GnoiNTTS
OURQI5yx+vOkinzTg+Lqe1I4RuCSontqB7e7QaaPB1I5HvAKvR/mtE4fmEoFAA+ARlgZ4HxpN/Ic
3FWNjGiflVcWc/yrqaz0yXCmuNrwgce7rAYpfg0VzA2pS++2hdmuwdkiQ9MT5JPTg2DRbkdwR1hD
kj2PYByHAOuYbhvwVe2kyoyjyE2+pZkmR3MAXSZQkP4+MQwrrKHnypH7a1HxN0qwPU95E38RLZ/S
AMLu2VU8AqYaIPPsQvyHjcMmzsv+2iB2+lj5DEz2dpZlR1vVX2KJJHJVaf/V9PmYHxHS2EHZTV3E
J7RHbS+75SU/Yf++rCkYgHyh0FBHmQqIeq71x24lc8S7y4eSoe5lH2qJGc+m9FUlgN0kiu4vv/nC
8WjOjq8S8PO4V419cHzkL2XhEB2oSY52QB17TSVuaZDZoUUr6CiJqdRH2dwnyUMGeiyj/HT5A94P
bLw5GF3ALtQVuTyS9jTY6InGScdz40qSdCfHNSj9L6KOvzsub45LR3FtSMoGM9xrlTxCHjI5VXFu
7Ss4nCsGRVIO54WMYssscgD/Ofl0Fnh/VtIaoG0KMQ30tMtQprG+7RrZRJlybdTb43xngj32Kp1M
A6orGfAiNcS4q3wsH0XiGLup6ZO9FhxaNwlTu67xdQg1jT7IPIQyrZ+wrXYg6srbQgdFn5I96WK5
S7usuE6cRN8rXKSOVSx4GNdOuSnUwG9sWrsHaXUsguvrb6irjC2Er7yA+b256euyvoLgtYnqiD1s
EDqkUPTVa2o27y8Gbw67lyVKcEOZ+QcQcH83jebe6cyn0Xc/FEmii+L3rYi6tgK6GmnIobnOxWcy
fru8zpZe+/zzNydXlpIzlXsqjxQQHsbBSGA3m7heIyR5P3Dy/NnBSMeRWPmA9eVBrhEyI6HV2BEp
6LY218h134+aQGz/+xc0TOfEaBFzdFFabLIqotfQRdVFVK4JZrzvBj1/FmtrJtFWZqCQkFjqJmnq
vTD9zWXzL9CgeXPkfQ3v7zY+9rlt2QpYO9RA0wjHN5x94vHiQeESMwUQa7HdTWdO7ktun1mMwFyA
FtsvUPK6sg3KXxMztVTgQ9tNOWl/1WZEhRbTQ3D5NZemcebpHOnEtOLogvLHG4eCN2maoBxG0Zb0
+fIACyaeQ+77ytV1V2B5T+gpHY37fNh+7MHnVfNmfctR5BXSX4hIubW39PTIwAH5MavMyXjbWuih
5T4o7Jpb271FA0JgNID05Wsd1Qtmn6Ps4ySt/R6AyqOevIdM2T+dkl0J0Emp1Fo5iZcMP9v/VQ9e
nF7Z8ohxxk2aTfbGSbqPdcZ4bLb9B8tPSqMp6kMCSeJNrjS0ibuGPDq+R54matUrHUQLXmxOzCsN
NfgjGMsRG7GwMB51CXYobwVguzQLs+3fEcg8WgR3U95hKxpZ+WjF/LFS6Rbs2WtTvfQFs4AFBNQ4
PTysU9JsdQGue9D+x/795U2w9PDZ9uXmxE0KYP9R+wAN+G1rBFBl6SKnSl4+NMIcdE9q8LhWrIGD
8KZIjTu7gd54tuIcFiZgDrwnINS2ciAVjtW4pSjljlEvNrncXn71hR0wR933eT2mwoNv65I4VI5C
wLMShC699/nnb3xPZbHMdIFUO0LYlaH24b3W8T61V56+ECHO4fa20smIyBnL0uibLdN+G7XQqj2U
GS8iR+JkkAByR5eNtHDIzuH3/UT6Tjswko024kjiwgNdNfJ9EsQ+8Y673+1SFRva5PbKjl6aldmp
bqcyLzs24esSoJQN45BQ/qHEuDfnzC0z6KBXaNmDZlB1lSgXLJ/9birWfN4CCyQYsX+fdlwzjBqu
DbmsHpXiaAJfDjRetuqk1bYUJ75GKrewq+lsVzs8432CPNGxlyMPchzJU62Onlgxk4/XfedqMMfB
EyiBqApB82HIK37IuFHtdeKaO79QViRk60AOtbBDsyvLg2dPH+TV8ub4eOGZNuBGBT8yyH2IwK6q
8QfLPfEYaxDfBgXS+kehVLe1ZCxuDFO5CQiJknbj5so4TKygu7Q204DyOv9mDkBQRQr3qxeAbcsr
SM4VUFR12Xhw7Sn5okE89YKMSvU1K1DzCWojT65dG3upNEojzGzaPSmpaYKMPgI/p7GS58s7asE5
zFl9U0091VjE35vTZO4cr0weB9IgE9A5NXkaR1uvDLTgJ+bYdGlyCyQvlr9Pm7740tS+EY1mwh5U
x9D+k49mem4TpmsiNgurcg5Y96XvFK5rFQfKFYOuGLE2U2G4m6luzRV+k6UhZlFFZ3TlBMFsiRbY
qgo8kiQV+DRFFtUx8VastjTGzP8o3fGxLRQ/+LF4IWkcMWpZiMOhf3F5/pemZRZVSCAYTZcJtpcl
25vJwwjaY12NQc4/u91aVWxpkc1ckcXSbMhbl+4rZp1SkgetpwCREfASbMVNLOBPcY/73d15rWkm
pOH4kAk4izBjukFFZZRXLdcc7M1eeqLoCY7qBpSnVpt4W1NoG0q0FoIp0OtEDvPs75eNunBqzMHt
YFmGxg4uRHugkW+RdtyUxF9J8i4siDmgvVSJpzJLuHsbhb14KKdQQ9g0MORwd/ndF+ZqDmtvQQsE
hPBI973Q9w2abezhr9G3TplaidEWHPoc0U6YKrtagYpscD12ZfQOBQjYcyIthBVmlpPuOTTCn+Os
gaghGFW+Xf6uJcOdf/4mCoq7oe46D4s8BvelmEBGm0Hpt1+jwFwy28wZmNrxUFLP2T6lZ337a781
Tl1TbB25hrBeGmHmCsBv68a8zdh+Sqd71xsji3q3SdxuY2TmV66SSwt35g044oWiYAnb99K/K9CT
Zdbd54/Zf+YDwGfaDK7y7T1nJghIu00S439Z9LGnz3a/RH4u7ltmw42BT9X0gpxegyJq5elL6ZE5
uD0BIBkQ9dTZe6QCqFE0WWlsmQSLZui0AxkhkVZYKCgLne3dgSd3JROWtfV5m4K4gEAhGdqgcRVV
wAYGlgL0loNjPOBQbosM1bjbdlR8xdALcziHvsdMtXErHHufDtVnYbIKmlztp8tmXjgt5gBiDyCR
oshce2+VZGsOSejHXz3W7mqjD93q6WODnDfAm506AJgvOCNQgNIk7Jj97GgYsJDunQFGy6CxxMcg
WwA4zUbywB0gB4/tQffeH2Ke+V3govoZOLyGOvDHPuc8T28+RycQHrZJQvdNQ6Bclo16H0NZPcr8
hn8rJ0vv8jKTK8fDgpNwZk7CMdzaMRh19gwM1VsRoyuvHrWDOpQ9RQhX107b8659Jyqfw4lrwONZ
bUClq28IKtCjBMNz6Hq6voXzHorAagt+64N+O6BpjCSiQctya3tu8UCSON9ctuzSx85cCvjTLWhS
xPY+H9z7xvd2kozbuKY7wOU+OMTMr8QKUmQNjLeXtVuBpVV9Q+sFmor7wUf4Lu8vf8hC7zRalX9f
I4VLklFYmu6nLo/8+LWXED+e+F54HjwFNIeAIrF+upUV9sIIif9iSSjHQ6mGFqhhuOFoHJPmmvkP
pN7lsgrr9nPsQNBkD/WfwHFvJWQV6+Kxyr7Q2ApaSlHsWolQf0Ex3lkKcwJimXhjYroW5KEHtN0G
pBbeN7szbY0eUTngAuO5oVn11raZWgjS20n9AIpMWwSUoDd7ZZOdd+x7L3F2WG82Wd/ZBePScPYl
2JAfUpSotq2WRYQ+crICUlr80JlfEswrDafqsZFHNDSBGjC17Q2B0qCs7prsm+b3JSTkZVt+q+t0
Jf+wsMTnUOUSN7OmMEy6T93hkxj1M4h9t0IXEC/2P6bcAGDL77Yb886tdcfovtPm0c9kGkg+JoFy
+M/Ly3tpcmZOiXTIdEBeoTsR6wBh7M49aroSrS4cdr821Jt5Bz9pzGKr7tA89VBWZ+K9NTj60kvP
nItGTS7J0Ux+ctpP9XAYzZvGuLpsj6VJnTkVv2jTPDVUd1K5gNTyrceyjYk+iXZa43xfGGGOReax
QBRXwCx28mmavqsEnHHqW2LGK25xAWHjzRHJsQXaXNcou1OG/irGxF0NqZHSHK903iOyrkMHYnrO
UIV6mALq9wGliPoyFrVA8/cVCwBF2fVuH1oWCTPl3E8836AgF012v+ISFrRlvTmimfK8YSBNgNBF
KobnrvbdaErLLFQ5kmwC3c1bCFKnm4Tl5baqR/MFrJZQk5GeAzeVjd0NMC7TY+wjlwyaEtcOWVtm
n5GQ0sPGp3Etg8Fz/J2jmP94eWEs5ex+AXveLOfSye3cFuedQrT/NUZubeNW3Hxs8ToCjP1nRAZj
hv+XbhCtBLrpe3TWDNbKRl1aNue98GZ4kcRA7zEsG4Jy+reMlfTK6CwS0awSN46I+5XlsxBGzrHT
acuFwVtsgGrsX+PsLN2b2wFunV97M95bFFHxZYMubOI5hhqJwRFtfmI89VaTANJT6A0QWumVR6Va
GWIBguz92iJvjGaOieBwQcOJl844bbTNnAejT8h1arLpyfdFd1PGkh3HRFrPpWuTn5bljKcWDaYs
yMrC/IQMDC4DzHKNtdvokoFnzov1kvMkBvFTnEgRaCyogsYkKAx+7w7Zl0p4K4Ege//cneOve23E
VYvu/dMvGfR++Mao1KGEwntoSWfvjhnbgqfy9fJ0Lh3Bc3Q1R+Nq44xaHKuqvcolyCcUrjfoQNG2
tbGhWi9zf5eN+4z/5GRNtGNx1PPHv5nhUTepaKCRi/5YLyCTtzfRl4QOQVwyswOi0JBVagc24kjR
W/Q2rBxtC2BU79fP3wxrtnXalCmyZAMtfEjY5MKKAbwZoadSCqP+krRujUbd3EyiNJkatL1lnvOV
+1b/nSvURsLeRw31KjGN/lBqy/hqj7zTm7rz+huWDMN/J1b+69vwf/iP8u6/oyz173/hz9/KagRk
XujZH//9WOb471/nf/O/f+f3f/Hv3Y/y5iX/oeZ/6bd/g+f+Z9zoRb/89odNAfzteN/+aMZPP1Sb
6V/Pxxue/+b/7y//8ePXUx7H6seff3wrkR04P40nZfHHf361//7nH9a5hfW/3j7/P788f8Cff5x+
qFKL8m//4seL0n/+Qfx/Oi46ZpjtgcjQ989+of/x6zf0n6YFWLdJ8BvHASb4j3+g70SLP/8wCPsn
tDE8F9pVJgUI6Ay+VWCFPv/ONv/pUQoYuYsmZgrcFfvjf97tt9n5f7P1j6LN78qk0OrPP5zZZcP1
XOJZxMTjbEJ8728o2XqK67QfaByAOJc+kVwyoDBjn21bFjebKU/gMoVRqStsumGXI2z5K26q8QAr
At9alGwMZAkAXahqz90j327cn1V5bmUM7Xieutmuwr03LNAx7kE33sqfjLac9sUoJoQjhV+d3CQR
eWiVdfwM+gMUHUBvnFiBlj7fZX5NvnSgN1ZBWkGixJRo/A6MQsRT2NABTf1lbm2qpsv2ZeMBNVT5
ss9POf7/OyScIbFo2uZPS/skGiUnuxaEU1nQ16YfJhobOCymSmzbWlI/EJ5NumCyiLP1lFVfKV2W
r0Oqs3vDybI7A8nrbEvRNr4HfMwE05FhP/fgO0L92nSGo1+2dG9nRXNjIE1/48kmi/wRbcoeUPFd
wBLLaQIfVfVtbZj8yPtWfsYQOkpTRCeuA2p3wikJFcAnkTJldeyd3j71vDUepDLrsNKS7d1K1qEu
kqyJGlZXYCe3Ga6irOUOKGiT+FFDW+TAM5wyVknNkwO97Kic6uYGci4O+ABKFTAn9j5nca/3fW7L
fe3KMhI9qcHWZFXRoLM2ImPcHOBD1H1Gp+4BcM/yiTQ5YHc5wkcA9V4YFHh3CJ+mVyc100+1HdNd
WdjyxOEnrzMkoHjQlW352Sg8d+M3zPmRe8j0AeKVAKvO5KtmSbJPkCOIbLOnT+i87m+GJpEb2fL6
YPpC5FtNEvViD73xyrOpNoOSSLrpXaff6kFCQoU2zQnw2X7nFla6SwHIOpb5UOw80gxfJjfXO2B5
fQSYw8iuwObYHzFe/gN0Bfx7K5WxSSs3ixIjVZHZpfTawAkZxgzN/sLV6abhOdnquvAfwOKXRp2d
jnfIi7eQs4rtXUli8F/xjiUBhf2/KyNLQVuj+I6bySt08HBhz0E9HPq9UmBJ1/2TBMEuSry+eMqd
zvhSk9I7uaY2ztXS+qtZG/xL7/juRjOwqkZDP5gPedLJVzszciCGSH3VTEP23Pjo1aYoEm6AbBZd
QDjvHztAXpAVkP2tBLlESIV7ll2una1wsJ2SGPE5NEhp5CN1t5kaAxmS0jQiW1TtF1yvq40wvGpT
OEkcJKT097aV1wenq8wAqG4ZeQkfX9NxUvtS5uZ+As9KhFJnGTa2nT/zLvdPMvGtLWkS98RKpAYL
13KOsUKDezEWzUtKu3RLMmcM0KwNGjArsw88jsvQM8ch7ISatrZpjdtUFu2WoBL5AqIS474YhmGj
cu5eTapttyM1FQqFqR01KWk3egBKFFRduDc1GerZuUKLXGGKKzrG8tH3y/yOovMspK3MQttK6Y1o
a/86azJ6a2rbB/7dG9JtNfgMbB4e+KeTlGybXnoAlaN4hESgDHOvV1HaK+izkBp5XuR6vVPPkNc6
r6ad7ol5b0NndQMXKXd0UuVXOvxf9r4kOXIcXfMqZb1nGgGCILEFSPogl2sOKXxDkxQKziM4X6dX
vehT1MX684iol5KHXnjnrhe9KEuzUqaDBDH8wzeEBex9cvIlH0zIP1LIPlEndCQl2rhIaaShQt2x
emVxXfgDI/NlQowWoGpjXLWWK6TRzaM0S9arTuvkqqaNvlycFlSGHDLZuB7ZFakNx691KZ6g1gY5
tbEyPJum9Tbt5+i4UroHYVTdXuTY0kMG7YwGHG4/wU9Bg7ib126LoxnKr+667EV5r1Hf9jErLBjM
cnnM8ya/xYbP/XHunV0HubRNWjO9c8OeJjLCDX1rx7W4MrKa+EllC6WhAK7CvnOuwrTI1nTOi+1E
ab4PWZtdZFaUX5T5MgZWUTo3sPWibx2aWZPEAerezZCLCZxJLw+jRs9MVqNOfLvU/AIrFo48oxnN
j7nm5LlCZvu1FRF5TgoccrCCS6CMR+MNS1yosliAf4TGMsIgKu3RzjadYDSs9L5mDWSoLTiSelY1
G+BFWGX7MNQGv6gZna9xf8/KHSNx4Musd7kFRmBCCViXKVmoj8wvua+STAcAHNA7iIfFF2idUo/2
M8gKc27DEzab2Nrgs5u5yqhLK3Dnyg2ckiTPJJ+IPwE1jGRxaOC6WLez2IwWxIx9cxnQHRB5BlWQ
yr0y0U7wxtqcZApMxYYuFQJdAi2msuh7uLVakQHTQYCT2dSCDDCIeT2bRnepkXesGyfq/QLhuA/P
NLGG0hMuNEioAMLVpXA4QwoHKilEf1Gy0uFjQfDftFZPVS0a13Pn3NhUFo1urLhMH3t4mzSQCDdm
L5sTmODG2fgKnRrQAeD1+dIRmLKBJgzoRQm3z36uRRfYupk2ouua27FscmwaM9a1B8WXLoTdZdcH
rMjCmxaIcj9JI7jrWVW3svmY7GInaQHun7N21Q81W8+9jkBayJxow8Ie5csfkdo/ClYvk9e20tX3
7jQU/RC9XtVv5V3Xvr11l8/16b/5/2DQSo86AP990Hr37/9Z/Qsx+r//17+ey2//um7//b/L16R+
ex/F/viJn1Gs8xcDKIUJB6wWYZrWERj8M4rl+AsYNgL/r0ucI+zgv6JY8pdDbUGFwAIzBZwSEeD+
J4g1j7GvC1V7IRDGWoh/nX8SxZKPmb0NtAw6Z6bD+HFEYp4yv6F1UDqF87XzzNFbvkEAzwogAl1s
u3UD2+b75BqyU6t09W7KfsXSH2LnjwWSX6MShO4MIBwI2Z7k1xkafXBy/Fov/RoSc5LbroRGmzSs
t0rf59lLTaxtjL7IZHKVTS99Vga67CFs1O5bHGczggKTXDnRrZE+W06rJrtTg7VuaHdwMiEh0SMb
m0r0VDi2SmmMXj9OQTNxNXfTKmb3Q/PM5ikoTKaGhXk0LAKIp9+U3NrY/Qal6Cl66wtQHdg5cbUT
gIVDhWMKiyA7odS0sDhOqrndKIxwaSEDySKZDzfunKhmurWhuFIbhdcXvUx79Begq8DFFvtbitr5
R3WjX49AGcMKxPpjp+AeTvWSDLBx6ZLci7JEQTRNxpMjB3EppnPImB/s4797Cr+PdlwM7/LwEu1b
w8EJxFYkgBU5WjL2RewNksko9mklbaWv4kxmL/Ptn5fZJ1NNnOMK4yYRwOSf+vYWwKq0yQShhCFG
uNrd9k0vO5J4RTRcd8WWD1qWw6oxySaNX0X8nZzteJ+YgRxf/uMjHAvv715+HAoLApO9HNXo91s0
lHx7UONlsu5XxEu2IdSLBr8F2w2Uxs43vXy9vCV35+jFH+tYv57CZS4ODE7w2Y+nwLunQHgkgClF
69zRsg3X8zJ6xrJNQaMz6uc/Tzp+ET/28Xvjld8NdvK92z5GwqGh3mZMSL/itVmae4Q5F3bOsBWf
xtC+hNG1B2N4P0RxlMc2eiU1yOoPsKvzyPxoNhksz3MJWoSs3NwrC4Ze0X08XBr57Lvp4rcuDO2G
F2jZ7koe+1HJ/QYpQxemXlHFG6f6Oo6ZDLt96LgyqROPQvMRMmIzgIjhM9RwFOluyrCXSWdDXGbc
ZqMlk4KsmtZYFW2NsMNSs9t4iC4Q145qIA2quGBj1jFK7J1CEUkecXe5tYMb8xbM0IBllh+Kac2z
6YFO8FeAi7IwoN/mIDXoLEVpuSZx4mcll41Ty0zcOzinEEdKoO18A1lQ/zajM0VBzxLVIAUMlpps
ui6deNPgVFvKQaLGuQZwznPaaYMrHo327iZHjjyL6yReLhLrAE3IddZeADqB8vozituqCWvJiLnK
CnqxzJkHKp2CMoY35y9d+DqDmcwWgSSrlw2ZJKrj+5zlMgvFCzRf1nGodwOKGvbs7OHY4jWN40f0
EE1EWQZ/4hDmmY1azdnLlETKBLoucyEwVlSyTZgyrELO4TPmRYZ5BRrXo2WioLCAzAWBkb7kXzok
SFEPJERSQI2YbhK6QFTWUUNbq9hMr8148aq+WRs1uWRkuFx6umNV6LVoiMfh9wjaWA5BESe/mATG
ihYP3ktB26A1xAbkB4u5ptX4lixewqVFle24oLJRKEUK5YRfCTsqDAwWUrjDUlfBVJWqjSLPNAqU
J6cLwmvFKvuWzN22zOMveRoFaFjIHnVhlBakrgw5kMET44JidHIJocZ7KI2uCtf2ss4OID0oURqC
Kt4sUU/yRN0BGzgHc/JEdB5wNFVYglyDgRfO/KSHgLQz+FnG8MnugFvEBVeN0WrJnuKJKvheqopV
AUcilsUNJKSpKnQMzvBXOxJBZsS44Gzg9nBrEOtu6CtcMa+F5VzRetqSioFmD4MPBmICFx4yrUDM
A8wTUp/UVgCbkKAEt4OhMNPpAhUGyDv1gCCYdUBF4k1ZrIByVQVJg7zdc/Jd6C9zAa6cVV/1YXk7
TfdcFN4k8N8wWHPyawC6Gkx0Bv8Rgycbw4Q6IbDuYZepOoy2yTjgQ8fX4Dxv0bxZu24m+3IduxfG
ZMp2uXJrIuvidpgr6dq9NGnm1X1324YDlATAwrVH50tvpXvNgeNyF5kN0zoiRyMlnKphF8xlj8pE
uKkz5IZ1+TSkFfTp0ockRk5r96q0n0O4vIS0eFiWdOOUi2rGbGXHl01OpO4WqZM0gGHVei6ybWQD
KWg/RTm7MrDIxrZ4HtLpqhkLz0Wu3szljtvtFya69eRMyjYRu5uRp90C2Ui8AtH0LoFoko4tL5va
wDYd3PcJonikcTRXtNmnvb23iP0wGBNOs12X40Ygw36KXyMcJU1tBK2o13P1JnA4aXPLccyNDDYA
ArKRyUUmQhVDftwdZ6kNU1URU2MPF69p3zWo3nGEG+FV2COrTw1V0J3pHgQ1fYqlFT6U5Kkl4XWi
w51wM8wNhz5SsprMGrzmzLes7LJCzwU0ccWGaH0UdughC7ykzs/sAnnB57XVk7bo7/fV8T57d18t
de5yt+qlLcsNfdY6YEqvxn2jYu+V3oV3ziwNVCu2kDhZg/pZH0KfnxO6OmlI/echXAvFZ8um7qk+
WKNRPooQ//Xb3h+/LBuy5oYUyl65T7bqSzlKdiZgOQYDpzcnt7gJtDxCcX6KHUXC3hRwUJIJux/1
VTt9/fPV/OnPY2ML03YYfJ9OUDKQ+uGkAdsfTQGPtY1XnwszTlR7fk6ZY8LPEB1txzRPWy6861OY
l40SVZ3YiWTfP5eMqCqr1iB3qhb7AZKusp+FN+N4yc/G1h8xsT/Gd12BaM+hmEVkFh/XjRnPUQhF
YKwbyCooGHJOkGaURbODy9gia3/yK699SKd1iUNOVmzdn4EkfDIDFBEn8jZKccQh8Pz4BJCnG9HS
f0GJ6mq6R3x331SSqEhBPXu9nMPd/R7WUQYRLg5lN/Q8IFD7cTAG1jo8pF4nIJa4e5WX99D1lDCB
UOV4ThDpR7f/49r8ONZJE28a0rR0xldUgWZfBNznK0uO/nGStW9BpINcoOKjOkxxoqpdsQEChgfO
CtpRl/rcJB8n8eRZbIsJl7qmY7lInz++NyL+Ad5x31ARVa6+LiMzcCCtS4d019TLhpdaJcWgzMbe
NF2s/ryJfmAITgfHJrIcizNkcafynLrAfdPzw3GJRRfhYQnqUKbYs76IoF7p8V3v1fvwJfIsaW7b
p/Yh+WY+jTuEnlFwNrf6bCbePwz9OBM8BF5xsX89TKNSL1mNAQ/oxTkFhhPo7nFrUfv9SCdpqy7Q
zkjsA1tle+TMMF9IJBRhrgy/D9JEIS9X8RY0ylS2l/EZgsjZKT9Jolr0jImwD503IVvsZXXRz9J+
qoNq1a5h4RzunH3zUKhjSgkAo3QvYt+5hhrbJgkc78+f/5Oc8uM8nKRSduGU0cwP2m83WhU3FFOu
uETWEORcwb70zHL7JHvGeK4QrmCuBZm8k0M7H5OM2+EhvBRe640+mmLoMTUSvi/KWqVr2P7o63p1
7jVPQD8/PzdOcHx2BnIjDrSPC4s4lVVX3TNQkgpMUFXf1ZnaICZ2vXZWzs2vI+1CA5WU+tamObfF
j8vpdJeBy4oolTIXM3ByjqI7GDpOhfHdFWAuQbFK1BiUe4AGPcM7O8mfjmbjynJRKzhWRT6+bQEM
TUMqfNTJI55e9VyhpyHNoPQ5JGIfz83uJ6EFRRHMtl1ToPqHKtjH8WKgLEf28wxJ1iDgp4HrTQrN
muvwgr2U6pxxyvH3fpvNd+OdpOTNCJltwz6k9q4ZUHUr8NFezuyLc0OcnMlZCdtwhx9az1Q8l+xL
4sdeJ/ldup93cN+7GSU/oxd8Urv8tUbfvdXJlUTAFDcrfmCZZDfNF0NqtcjQ6221rCLULeub8weu
8yPq+20qXYrCqQNDBHLqbMeXzFyI83WORzX3E4oE0Tbtch9mrOjNWl6OVn9WdooWAqUmCpgLkTlL
ZC9wPtHHNHnJyg3LXt268GskyQY8efiA/02hbFMRjOFBwK2wpMgLqwTGRYtP2sEfHbQRtflmmPZK
t9kGEYFq0A/s8mUXiW+uA1UmNBqKwpZ1epuhjpLybxmBmj5/rVABm9HWrFi07VI4nVSuzCCk4wC6
UOfXU78eILXoQmadDnwFa9CLMBaPJk1VCKZCnaIuiwe1ROznjGyo2Jcu7rK29VIk+ylkeHJ33rC6
u7FT6teQxkvBTu/wzjm0LOgYH1pjU072fWjnG3dxpFMNipnDEyuF6siTzeINQiZvyR+FjrzKvNR4
uAWPBOKebPv7eflWF1rF3eglDjpPBYpmTuKVuG8zTTcxOI8F8N4EHRrkOVZpS7FoFFNR3JtHz4SB
dFxueZujvBkU4m4s0QANy8Duv5jLVeHAQJC3fj93K7BUgLHsZWGw9QiorUhkWHUqTB/HYk95sWrc
GvJevWqG55pGyko0+OuR7GbnVi89EFsw02pClSBhA2LBZMUuC/kaGsN+l+BCEjdzvS+SWTF2wUGb
65vXxixuk/EqW6D0je7slI7ejDoFyieoA4xBXQNL0OSr3HhwuQHx+8E/EivggAiV7FzxfvLjlG7q
GvmogXwZnsnDU5l8GVkloTu2JT1UYKAWC3E96U7PzkQDGJBK9JO0dOIQSiPlxrEzVXT5Zc/s64kV
N25+Z9elqtDlgmRKMKbwWE2uZ2TxFgT70njHeBYseji2ja+HYtpyY3haFsDq81eiUYSjpueOT1U9
bCEOvI5Hdw1GjRcK2Ivq2zF2vDTqPbu4D4/gqnyfwjtqHsNd0k6ydQEKC+E7alyTdA6oS5UQV3Vj
SJNH1x3dW+lzzC7d3JLa+mrBMWas77F6/cTGwtfaK7sJz9b7VS8AnoMOL90WSSJt0V8v5cFwxGqZ
+VXltEHT2BcA00vDKJWTvHQCtUZgbRvGV3NSb4rSgCTg2xihyQ4jVKispcPk2Xp8nUkOVaRChaPr
zQaGNTOlhxJb6WucoGCUwLyilKYDtkCy6mimePq9tK9hsup1wBAA1YDCUCvD8apskmckfH5kcS+f
y0033cf1rCzs/ax+aAHPSd2bCglMaqHnGXUyg7/CscTl9wDQmZkluRPeZrqQxCJojkA1pmNeH9+A
0uiRvA3y8NCwGwsLvoN2m3DwcVCP6zhRRXvBc7TUI7GK8idqRd7UIjGEM7VOQeqkkLU390Y1oVzq
BpOA2/SR0uxe1rYOkrhXNcJ7N6v3XRgFcfUtHxbQ6EJPOB1OPBZY8aRc0F9BGPSMZoIUxgAUswVN
hlvBunVUTg8oS6gJSuWNGJ4IpAvRoFfMhQddg9pulx2MYV+gidrBjSJPghH/hLiDzFgj0yQKeGkH
qQutNNv0nXkBl6O9RC99JdDBqpzZHwZjHTfj81E6nxbPdsKvYzN+SBKdqqYtoADP4L59MzSWh8R/
19YNrK7dXV6uK/GScWerC7jFYuWEOkbryYZ9E1GO02+swb136vGiESWKY8N0VRTp3TxZO91Qzybd
FjbInm2Nu1Z329F0rywSb3uW7BJkvCkquW4RSgeM2pxykKmLoMVBt9TRRRWaq75nl/DpvK4msm9x
wLr5KwSxVnlOVOqaEsTVScai9jqz24oce7xP3TsHmpKz0yXYAyB2JbS/xL3iNXmu5qkKWj0dIF9x
ldv2t3DG/QRRPfSfnuv+LRSg+UL3ri4rFIoKiTKptFA2LWx71wOubUOYqLRgzq5vFwdNbNxmwrBW
GmdJal8kKXSDqjgA1AEOrMOBLU8DiEqi25sQ33DaI7gN9LM+BpTEWuU4jAYoJZNQvKbV6wRdkb6t
gs5ksijm/SLmrbCrb5khtoBmvYa9aDzk2VeRHfYKDh7ATLD+UA4wRnSBUZDwYqkhPZ9sFmt+tZbw
dkSdskXFq9O3WdnEAGRZ0E+svg/Hv2f0qkP5UQ2M2iqZ4DyJ7QAPPi/u0H8Klx6AK94GotfYVoNz
QxPja94sKqqejutrSdB0wF0n4v4W8OdNEblPmnd4lDJV5WDuTbxK3aHL0dBvdNqR8YH12WpA27EG
fqhsUT9qDX/mVIVxJWMUtqBAABm1XBWgXUTUJzmgYVMN8BiVzGp3cZkF0G70CUf+jCIuNFiqwlwR
3SrOHAmtNaT5tQ8LAWVOPIjTdJNlBwvegQMER+2aAYyAav2FiToyMZ+dsbkS0ZbiMgKK7yZquT9b
uQ+9HTV15XqYckDHEsDbynY9oNtI0ynI2uVGWKk3zxxwktjvmOlDyWGfOtUGujzXueUqDQskaLlK
qJZIXjzlU+JbOJmy9nHoULprAtrgJne0N8HhftBYzL2ME8gzVF/r41pNofl4lepreJZN4wMZgedO
TX+qQXJNbTRQUpRHXenGTLZD75eRoyY2oET/0pLrJG1QnL6Fo5ps4wdDlCuNMm85IZbIccFFax4J
38EibaY7HZrbLsvXmqReO76U+sUaNv3cAJixs1B1dedly4tDWDb4IKOcROaZtPTjqFVFXyIIu7M7
4AUL16fRuCrT6Sur6BNP2l0amt5kjL7d6k1rTCsbGSobEdD03a4J+y+DCdlQx1ZOd5WTje6xGnSL
Tgy8clpwE/p1WewTWPbgJABrqFq33FKQQJUwHEa/4gbp2cqg2u/sRlolR6Pk2gYJLLMJzoAI11G2
zXu8LkH/nOAcmbtgGVCNcTLljHoH8++bUTfflrBcpyF2+kxBLLlvoWLcu9JZUM6c77PRRjMl8lzR
+RZfz/qeGM/1gKU0wRrSfS7DYm0ikuvmp2R57M6ReD6P4l0k8EDkEmKfNmlh+J0nCKi1TwJDOhep
Z+wd31kdKwqgaq0M72yV8JOyGbo8f494Uk7oCwYQvIsRw9X0RIJY5d5yf6wtY5WieIPehyx98+Us
6uGzJEwAm8wgVgO175MMCXFWDsuBr8MEexzy1an/cfGY2qgQoCxlHTNZ56RAM1VF2/b6wKEj7eRv
nG3+nOD93tVFe4pZMGYF7pcgJf+YssJBNm3nDj9PgGmzZN+Vq3Fcc6QCfx7nkzwS46B2y0yToZJ7
8hpFCcBVPx7MGiEP3drNYwk5yT8P8Vn6/WGMkwWQuQ2flunALtmq2MeqUQitd2Mw+LOH1Gt1zrro
7Hgnczd2ol3S6ZBuiovOM15x7Xp8lJ20VtZ3Y0vX51baZ0WjDy94ku9PvMehOaEsCO7rNlb8u+Wh
Qe2Hm+qJPc1eaGBrnS1q0N/X94dBT9a3Qesyp9Oh31pPdqBXhjI34oYFVP5fjPXJFubAc4ANAhgU
pBxPCjZ1XYp2nlARTPbO07KxAq0in1/jSr5DrDDv2Np8DFVxhhV+XBcnuf/7Ua0T4uEiaOW4w2GC
E0PbJj40ltWZlfnp6v/7vayTslc+xEfU5AEkP+t6el3wzRJ/WKMlhKSIvrLgKLZtfzsz6Kcf7t2g
x7+/67bludaDPR2OEBW9L1C3AYv/QIMqiO7O1vU+H8uhLhHUtnF/fRyL9KQ2DfMwBMXekEgrvEKN
19Wm8uazVbbPapjcMtGKcUEEscmpdcbi9E4v2MHclrCDdC+Si2XNPX7X7MJ1jC7UoOot22VBp5oN
x8ye24WfrRbLdBkiMqgRI3f5+KqgPVp1zg9u3CIrf9Xl05nPdub3xclqLCGJOZbhId3NavY5pjJM
JVgYq0XNXrs1rn/pov9/zOf/ADbz3dwfiVAfiEr3fZvpH3BP9Zy8VvpfG3hMld/0B8zn8Sd+Yj4B
ZvvLdKkgR0wlqrz4x39An4ZD/0I52wUByYS9ws8//eIuUfKX4JQBjYmeHtbNUfXoF+oTfyJASVI4
bOCHbfQ6/gnm8wST5oIyBdApblbAUXHN4pL9uDDDpgGmO+kc30BdoV/uI1B4hh6FLgj75hEsy5Bg
Le390qzHJkfGcA+otGzH1yWC1Z4xPFjWfY9gO4GbYJjhaEJGqpc3KN1Y8bk9dNJu+f1ZT84mowca
llTa8c2tmUsniLaZmlS6F1sYaHvJP20F/D7gSfyB6YLFdYMBtS9eRyh2+8dTAyQAHUSq8FAs8t6t
peuf18d7MOyPY+jvW+XXiGCt4WMc0b6nHR5AhMlQ6NHxOw+1VvN79xTfo7m0EmgmetqDZsVmvAJa
bx++4jOoyDsbnxzf6Q9PYJ+cJO7AzQZ1GMcvgEaBAiioxAbAIvcTHB7Cdddxb2h2Hc4x0r45Sboq
4An150n4/DtjdQPsbOKNT8/qCXaCbQRADDKpra0BWENXpFpqLfXUyqrTX2AO9gjqjTSYuM345TzX
kOkd9Zc/P8fHuOLnt0DLCWBRdGVM+7QxYyL/AtdvwdbIzaBxTZ+VTJYp9IaSQoLtd+bb/+hUn878
+/FOAjXToAabKcZD4haYvr0emUwOwNxsq82wOno/ejjUL89/84+Bxq8XRQvdAVHSotZpG2MG/92K
4QLps+bbXLyM9veW3f15Lo/322/v9m6Ik3czEpoVVcQdX+gnUZmropwhLaUBSIr9VL+xtEDdNA/+
PCg/rtXfRrWPgAjAP0wY83w83BaSm9kChRZEZ/0616mnmwjMFaQuaMPkqIqLK90emqX3QZn0s9jc
lPmVzh/hnbeiQCy2YAZCizLQQE061X043k8T+2IsNkVxGQVB3aOFgRIOrFG6vFC2Ll7Z3G4Ml6uR
sYehe11IGCy0Rv1DoF4RgAwKsHrr52mxMefHjj+OI7B4IwoXuQv7lCFChEys23Fur80lM8CQHq4W
wziYznRZAp9rxPHNyNw1g7NR1qDFADRan0V3YxR/T+wWuqTMPaOR/OmZRIBecVxBGdC8x2/7LiRM
xm6pqoY6PhSB92OT+Zl7KGcbT9z5cWZsRrC3x5ihCRBf1cnsR61eD2NxlTbRJm0Zg3XzvQN9/wzI
1obeHttNaX3O7uBHlH/6rSlWr8VQQ7F+w7+kHY8g4oazuqHQ7OkyFAnx8ahec6vECYL6aHYtIJuM
Ns6+brXqoB0AF9PIei1QsC/IgbUlIL5AKrZ3Fd6CdPMWmL8ACp6bQk8XedI/DHOo0NQJIrZq53NG
oZ8dN9QBowMkEAd84pPEMBYMOiakd3yUmMj4jXSXcMODqY/f5+W5E/ZjuPhzx78f62Q75gODnFSP
sYZX4FI21jr2BFqY0rkcfOqZ615GL3/eiydp6M8hGcEJAz42c1E7+LiKUmAXTAaglG/B2ikYV2wF
ipkCbOJNADOR2T6qm6q+PBc02B+TjP+MC1INDBaojab+x3EJmaYOusYAKgNl2adXDRqsNMEhvgB3
PyMdBbNpqrxjvRqNFpLe2hBobBnfuvoAeUPfNlM/ackaGq7S0VC/gJz6YoZTYI4PIJ1JWMTApEcl
0FBOYrSU0OIKgf/V4Gz0Ti0LWvjcfLBgY0XnUvVoSIHFHRuyTBxYbZjA78b00oXoaTrl35dkhtVt
AdwmIOg97FPAPD9eNRdQi2s8WGi9dCY5B6/4ZDEc2SegoEAsi7NTBNXAQfLrRx76dgZDvWW9RPUW
jPL++IhXsQsgV3M0Qr2w4SESJRcsejE1+xLhzPrzEvmRMp9sYTwIqmKc48YFmf7jp0rmaSApUKc+
ek+SWjcg/n0nWX+D+3nxGvguSVOEUgO+Prnhtuku3f6et9Vjo7tHQuFLNVm38Fa6JQO9htarx9gd
xOFus1kAzi0wmVF92xXlV4jW5HLuoPs6RwyNDOoEWTWfk33/7D7/8Donm0z3PAb1GK9DL527cFX4
kd8YawMh6+RbPvl+DFrzFQjey/WfJ/JE8ubHmqfHyAkqfEdo3Omab8CKj61+ARC2S1Rm8VUtKpVA
uAgZ8l1K7tM6vhEw8DPs4Yx2yWdriUCnAZAIYcK6+OQThq1RpR3cYPyC36fmYeZntLs+CVXATPv7
90/m1DDzyEkz/D5UdofiHqhwnp25705gmz9nD1Vy8LzBUPgdZeVGVYy0yA7BF4DKkeX6FnuL4H45
cO2P1qzEUYYpRdHAfLSKFyLe/vz1PrkHsBWhWwM4Iwqs7klGZiU1qwhfhB9rx4PxFJpTvdeI70ny
3A1n9v5n0/l+rJOMCgKxsOFqx9DPKgJMPMz5WBgU57G4n4/DUJO2gHX6La0Z65EOkTuEfjUUMnkM
LftJ2/pIlAD42A7y6g0KLehubTqxM8kUpDOcgPrXKTmHJj/zIKfZTSUyUncGJrcjQOiF38y4l7pZ
/fkLfpbA0CNO7agFggz9FFzNbYPMdo+VA339oCQvR80FZnX+0KDKlW/nngcchJ4pQbShr7pwDxeN
c9nEJ/fe+2c4lZKvGwfST0UlAMtv1cK4n+TfXGtSSfaqHUOlcTC622QasY32RXjOXuzTsxzAqCMk
F2UKVCw+nuVlBW2HLMPwE7g+ijhFc0mm8ZFV/f0QXecCzSeHXCJ0PoDxsKlJfqhN8iRKUGno2IOj
6WQrTgCPobEyluaeQqpdgCsOqlSGW7FeR/b80FT6Dnzu+zpNv0A7VroD28cWmHw0jc/M52e70joG
KNwG/PK3+qGrqwgSHnifcLxtOuQOGs3i8Iszw7ruLHb+eIqdXoTvBzvZllUWUujVW4aPILWaQFc8
tDFAPmc2PzU/eyncEMizj8VzYNg+fqSsYWCcaYKPlJgPqVFfzkP2tsCvXhqV/SBS6wauQF3QThoq
IFRAUgYgBtNyK7lEUHCydKjaBr3vpEdRKAUGhoTlygV3ZqL8zuGuP4pDVWYPTMT7/Cj+ANIRRJdc
n2XaXUHtI1MQJAGypfPGpvwW5RC0J8CRVgMavPyuX66jESLTAAINYCkeJU/4nO2gQPSmyXTndqjE
ABiV1VkAWz7gCkavspMvU1mXEC8k25HMvpm+VCGarZHk4Q3t3DUvp1hOpEd7L1zswB67fZIuuyLJ
fN3wwhvysfZZMYL1BhZxhYZ1BtrwANxMZAB2a8B+0HIWlfFdieq/Rb0UhCF0vFO41HKP6nJVR8RL
WRLQpQmgFwK83rLN6bhZbA0WMqwK2vaiLXplxpD3m0zl0P5uthbfqCLwaSI0lzMWQMn4MjGoQrc+
tV/GHgLP2rpI6safa3Q2lmdI+MipsSQF6U4AkDOaLeTs0EnKb+pEKJivyjBj17QZ0cEs93QGQWjQ
VmAUoDU2zLlmc3ZnRMlrsYShRAdZVRBAcpL/Q9p5NbeRrGn6F1VEeXNbDiBIECRBJ91UtEipvPf1
6/cpzew2CSKIPTM3p0+EupXIrDSfeQ1XgwUuJhuex7K4j6vmJdCT3imtw9SbL90STTZ/JRA1o7gF
YALnK1/8ToCsFo7zq2YF/J9Ufpd4/UuzTAGiKb8qLSjdDDqTKgK9m3VYIYj7s2qSdt0EBiqqkv46
SLmfy+3PKhuDbWsEuLsNB3FMYE3AjWuzzI5EWBNdo6E7D1FQzpBELFcpthGjEmfqtX3fgqTIkkMe
qL4RtVdZRK5WDA/qNL92xnS/KEjvqbA3J6R8O3M/Zs0N8JJbUco3BTCBCm652nS7Vo/3g67cTEJT
uejWXCcKPh/WRCTa3zdl8xzp0g9pzO5ifBlbZcJgxgAmlc5T7hRKv1vS6IdpZIlfd+GF6ORcgPXx
yJqfj6yedIOohi0wuZBSAhRAnBMuxOGSeO6V1FQyUcQFEBL++759yPh7OSvHeG4sLwZ1KWj7BViL
PhytMDsCH76vrd6RAwCn2ks9NP4kllcN+1oB5zjomT/mCAmxyhKYuyjJXHOJ3ayU9pVs+Quohzx+
zSDkh2n9Yozj9aAVhq1A1135iC8YtPt6MhjIcYyboC01PlR3P/cKMHfDfNMl0ZGTwjb0F0WqD3EY
OIIU4aa21pQi2NQdveJsWm7orCfQBJHLDcFZZLQfowW+KfA4mLoSuiHVUCKTLzuAVt0QzFVjZZjc
v4nz6zyWvqZUa9onHA0D9I0Wgf+QX+scuFXQ1GBjClcwhA22554ghUhaavFuUDJniKXbNNKcukI7
pFCuhHS4rsEYibNwqKboFiiCrcXhzVJJG6GFcmQVflMif9vk5a0yqb+xit1SG3ZHdRurv4XgzZSo
ZGiJLU2ARyLVrTgtBcroKuxHWBgXMoczZbo1bqHOA/UMZMJJ7BkUVUvwqRB7BqRLINOWlX6NBl7F
9bZsRutlGX58Hyyd3WtIYoBk1OiFnGIJIoq9rQj+1CuMt9h4mbJjRD3m+zFOCCv/FdJrBnnlKtBG
u2P9ER82dKmE9Coqwj4kjjgygvYD+qZLiceWBsFWUsnWxQz3S14GK/CVECQM5Oi5qu1c/9NJO6P4
FaPgRE/jf5DPaGjaiSoOsCZL//mHzeQUgpUPRGngs9P2Zyv80mAUfz99fa2tnMYTwEwQu1sTii8F
3gGjLWlocTjEIswJKb2infXQhtC1SuD5cqvYUV2/ybV0l+X8QUEPCNlltyDtVurwOpW2Sta6TfKP
kGhUNKR90VUI8r+ZgKQQVrXDDhgL0om5pG1jrXAKy/KKAda+MvYe1ut20GheXFf3OILjJlJuJDFA
tLOj5gsALM6eNKv6g7INnOdDz786xIc8CxzT2gX6uCvwScVa143VwlOrY8wJp1Rri829UFW7xoi9
Lge6PlKXweZUydVt2T22moJxcnlxJ53brmufTJEoJkHsO9lJspIj2jH0Fi0hyQ+v821fOssLGApn
cZAJuFKeVGBul8h9586lYaDYIJLN878no/ZwD3CPmy1vVCtbtootHnxPi/i4KC12LOrDhJCmIgjH
7/fNCb/hv44NKRtXgbZW0E/xN0WfxEmr89gMquAMwX1PvJGlPwd1GyTHKGtfEty2cljydcouUDNc
rOsFrH0HjL25GlBWc+BACPbUxz52IRQ96j8tGp8ovgGc7K97PfEwhIbH9SAVsz+gWGY2I582+tmT
+I4g/NtYuVD8PPcFEZI00bch8JVOj5ygzOgrT1PgZVOyV8d2a3AoMqO/kDCcHQZdSk7bqvrxt179
4cqJEsWqUORj7aIHNaidcQSEeYn1ci5RoH1srjOBaqucBPBjDye71tvAC/onQcifplC/tZTMFnDV
0oDtSfWtOiReWZU/4R85AfjNWQdLF6ec5mJLW+TCrM9t1I8/6CQ8aRC1VAORmld4G27TXXM9+pKn
Xl9ifZ6ZN7I55ipbQ475V2Pp433edHiUg2a2PLGRvGhEkB+LW6PLiacvDXVmRvi0rpm8DPUbktbn
Gxp4ekbLmRIJppdOWzyFQ89+L4YfxVQ8YSMDsSFzZVw1LlzaZwI9xtUMhtYNirInK6mhyIkMpgrM
dMBVvLlp+5fvT/f5if07wMnEUt00uiRnAHUTbpVtCll0xRRdYkH/vRFPHp+PEzFPGsp5NU0zJiSU
XKCD8crpcMDpazlUXsB3Oqo9ut0DOOLr2KmeF0/ewiOM3ztHtDVM3S/szwurelpcQ30hXlAUMb0c
i7ReeyCc+999N1P+vF+CaapMIB1cL8lDUbxq2aW34Fwn5dOCnnRS9ASHGDTvTW/wFb8g8U784QAN
tNyo6AdBKYDo0zzlkhMfL6IDzh68f3flqftrh6/xpJYRaGqMtxEYgf69wraK7Uj6k/n9m24j273J
NvLD97v1zHX6adInL6AqdZUyRQW7SEDiS920lg7G/8/3g/zVvP5ur67T/3BpMwIC9iIfT9bJXebc
lZTCm6x+I884oMndTpDUrRoNu6yS7To44pNmy6Zgl6UIAKH0lKa35WDxRJD/aXlJUuFvj+y7n3dy
3Xco2ktjwer3c7JTrezBWAqAEIjRWvFwb81/8tT4YU7dY9CXt01UXhlVss2iGJ+uf4BzbBW4XAXB
bt9RzZhFf+qsa+BymwCuS0aWZqrGdhlEN2y1q3ge3Jmb1YpnX88OUjpfLVm+6RFuQpHNi9TyfVYb
yH9ZRQ4aaLaihA6CpTAAzGofNco26MKt1g27PMnAwtMiy4xdAOMpax6K/nkUDnq7mYqLbZf1gH1d
JBBXPA8EaactiFkwtUnOuG+CfXdlXaf3kZ86M3dbSlnrIkbo71/3ZTgViQlVllDoO82V40rJ+mQt
oUslbf6qclKzOC6A8jED3DbhXbz0tU2A6ikFmaPU0c8FL6Cp+XW8pHc5dShtCA5o5/Iyk1ZTyYjy
7l5EgSnoytd8Se7lUT3o8UMayttULq6kJtuGQXIwx+xaml5qy3REM71Tp/QtWYzKEftEpM501Prw
rjGyG7CXNgqCsIHQoQoG0KqGa9TThajqXNdEkVRQaYRUFH5PkUuROs6ULHn5x780cdigEQhEtIc2
pZseLskAnL3H9TUuJRJHU/Hklp2nqoRaQc8yiKv72vw9DuWlzOwcooC4egXG0QFc3/+TywBeAAoe
Cn2g0m5bwto5Nx4XWbpRKpM2cuMqRbuJ0EEQwoGy4XXcL1BerRtNwBtYpzC4SLftpO+zWX0i2b8O
FXhqsnmFANhBKqZdaM0bIZiQBFadZV4OsR4f9UXeS0p6qDvD0dKnItUgCgpXGRX7OUMgmVKdpojX
9PYgGw2P8tLdCNljGy/HMe5ulcxydah2Uau9LUPxc7Du5lS9x6/KCbsstAtUscy4cs2G53egWIUs
l+Lk1aM1qjtDx1+tSLv3NPRoW9ZubJUUdHKoqHrK8MpMSUNHSa1pKdpJ2z4A153N90M33cZN9hp1
uicLaC6oyFvh0J7bcDx+BdpKryxRCIcj3KvHdH4TJcAY2rRvdOTQK9C+GtF+5cDB2bVlMDpFVd5K
MgJ43eDWscqmRyorOvbVm1AI8I6SjSY2N3A3HQ0swTjAjs6Teym8CuTdxOxHq/EkMd0UaBWFaX6/
WMLtEmlHU1Rvq7I+4lm+tpgzd0rucLV0YiHcIGq/T6utMQGYjRpUny3k1fgjc9kBj0LjGINISEbd
qhkshOzswFqoCI6sacpVpwYIrdVQIXK5hENQB14XqnabI2qb3SCtnMj5Rujyu6wtj1Y525b5Q5nV
KxwW/jSdzH0M5yrXjpG5Ukhltxbnu7aUnrpkRuxymbxpeTLlnshI9Wks4Twd/gIkeF2YJgTzyO8C
aGRw5ULMGJNDptTCZpTo4qGlvmuFRHQ7yTx2I6zusjQIkjvxl5YUSOUNbLxfYh6+SvFU2cpQ3ETJ
1RiE+zx9z+Tfc49QoTzZs3AVN6lvZLpXLJqtx3fC/LuOweGVXr3Ujh6gzza+p6vOHgy1BE+JQdiV
dbLNS2Q3szmx26I+Ln25CZHmS6pkg6eCl8l8IVmp1qIiwraJO7bmLcpxALOCuxG6kVk9Vnljh1K6
MxLZCdGx06TYCef3Rqj9upLggkU/hWrDxr7OlZcq4dmtU2TF/qmbe+B0G5AathCDttCug0rEO7RD
FFD1ywRV7AZOVKd5Ra29GlH3wwqn26zLvb8eW1G40SBxIp9oS3p/JVTHsmCJ1bcxbXYw1K8ptb8M
tfCb4uaTAP+fJ+Omap4rmPKCrLtWXNzVMT+sLVw5X540/A6LMHykV+DpWveWcmUIaXInsZwojFMc
x+1K0/exSBIz6TWK5JD7ldZeqHt3qS+Myq6FcY6+P8In00EpHsUMuFcvV0/RKPql1EL2v1aVwK+o
FvZB6gVm6Cva45KNNflDK6MLGG3mST9O2nJswvlhngU08JE/nmoBFqUhX0+BepXqsQtaxM9Zxzp9
HVvp56xZe20enEmjHlYsd0sw2KNiOSBWbAVzS3CFV52RvtQLLEU59GQtuR7n4B657htSX74f/uJd
GmGwkdz0XfcjTOoHJaDBF4Vb1BR1qH7pay1kmyaUdkmA5l2ibtbbPRcWkgGKg6go32lxc5/X2k7o
KEpabXnoTPVpEt7GNr1GNiV3lbDe1bP0kjXhi94ktwkWLVKvbMx8dAcsD0c1OCjT4EQNXvOSdUyb
X3M+I2k3PuqZ8HuIlbtEVT0p/QnBEgkX2lyxjox7jyJ1YOy7MHkutXETKuWtFi13VDP9Rh/8RJHs
AfHr1Crf9czaNFG7tYwn1AOArg5AWTrcazFH5GL6mdfjG/JwNJfoWxEYVMo1NC43VFT8U5erZe2s
1ASOcw2tOOy3SJ9s9ZHbF6flRYveAzm4AktnJ22LxCB4xbGwGyRip1JHtXW+pkAJ9ZBSvGwPiDkG
deyqVuMrc+aFM4Xv5OdU0SiyzA7IYH6Vmo9yaHJCSRqmhrJ1zOGF9iZzsprqKErFVrVekxpTBXMF
9qn3Qpi8xu1bYTT3XSG7/SBdae2vIa+PUSFcKVHsrPoLhDquAD+XltaPIePlSSAsGgh9Cqu6otIj
YE1MliVU0CMOI70B+IVd8S7RIKeeYS+UNOpcZRkor431j0BJbxAQf1obXk2A8Xr3Dw2IXRQ86VkH
KbfG/3r2o8EkM0cODnhXAJ2/0o9FwvXRRQj6Cp5qBG4oKy+9lLp9NbsthFjQFldc6G481vu4eEqr
1zY27UhO4U+iSLG0XlZzLPZDqLo5lGkJ2bIhWXaFYh7LdPrNSV1yZRtbih/kykOCxLd9ISc5F89S
sxYlDQyrAsHpcxjSFfkkajShCKxq0wm37YaDcxxhBTmdI1wEgJ9LtD4Md4ob6Adx0YeF4dKMt1AQ
tisFVZZ6/8K01vrFadwsg9yS0T2m7H9aFijMWrbGnky8/hM9EhEEu3Ez7kMvpyLQeclt/mO8CQ6Q
8DaX5KvOxY4fRz6pudeSMGglUE6Pq8cHK+WVlyBE57JkwE+GZq0RKpC6z58slxrR5E+ITqWfWSM7
swUHp2qu9Hi5tIxryvd1Gf8d6iRINftmjkcgC552CDYrhwrZUTe/1UB0pk6MDgl6czSgalQDLkX8
Z3fKh1me1CG0DHp8M7OOwja8XYjpvHALQdoN/PmQ3xh/ZNTCL327S2Ou3/ZDgj5oYWRFBtOVmpYs
JrWV+kVN5wtTO9Gc/Fv4BkL876qeVBuKUWlyXeQDYqppHM0NxP+XAQdt27DLW3h4O+QsnCJ3y8di
cptn2eaVupharqrv337bk2qEQcJcBQmYk3m3wgenbWcjJLpbda8uVTnPdcioNGriaoVkrAXrzwtb
5Lpe5QEfk5hfOwDOQMTPIp48zlgxO1DINzJxquZpgBYDzyy976+DsyeGTE6xaG6beLN8Ht4Qiqnr
Cfu8pSxuF6qQquBbw49Jyi982rOHHzFGE5z42gg82bRiPatSlqwAxfRoao+zVF8Y4PxX+zDCyRbF
lqq3OhnwToiWRh3qh1wTHU0D16Ert/IybeulPKj1fNsb+8YS/yNa6n/v3A+jnyzkuBhGPgeMnpi/
hP7Y9pfaJ+d3yocRTnYlUcsolzkjDEONxJFxHYrq7OBB6KVwxTKFi0ASkFYIPU0n4tAVu6IYU4U/
dQynMX96N3P52Iz6syoIl6oQf6sMn65DxKupQZgrlnnFnp08lkUroRAZh6HP6ba7Ci5391MoUkfi
qhCTYa/Gysbqc7BE/Q1dETqTCniyMusOQZ4t27TLHaXtNh1yHZ21OGYGcMiKMHrr4EuHKGFgv1Vb
72J4G4fLg6mZbqDNO/bTHpi5j63UpqL6Uhu6LYoIJ/wco39680/b5deIZNkpZiphkT7jVeXJOHAZ
Ukg1zLwOzQUxVNVVjfAnyMELkol/ebTfLIp1UoEnx1cnlQ44AVz5lvTJoyaOmRdQc3A7oRS22aCA
QFDaR14SpyOBrYzpCT0bP83RfsIoT0Ovogqq/ereKc0iJc6dCFtHSpBSbU1HRuStSkzIMTDilp9R
DrZKrB2lO3SrrIzJX1rdLLWGqvpo51Sklh96igjx4uRhuI/RfA+XY4JtoyEhFk0khggJ8MAe/AaC
2hpmk1b7DxZmkBTWGp7yRxGuQmGa7MHA1SFOHyP5qh13K44k6kK/Qpm8oB7eNc8jKeIy9luVklst
34k6OqERnkBXxuCEE1HiNHjE+h5eQ5sSQaYBeHQt+jL3rqPG9VWyyI6A64o1pRvapAfRmtAAHBF5
Cg1/ESC0t6iMRZivtMomSCfg/4MdZYYXNZOTzSSOknjhpvxygX3e4auJyMcX0CpTjO/VTgCb89uU
DjJqT99fxWcGIP6DjS1DQvmqDGxpwpz2Audb0wQgOZWjRb//8xEgFBkU7mAVfWkrT50yNxqIMz9B
3U6rcQV+/34Aad3RJzseQoMB9lSGTvNFEqDNYFsrM3pUcW9tZOxMTDgNw1Tt9UXddJq2MVBh6oS3
jHr990N/6aqp0loIVhUJuIlkngp7lFo566MWR35yJXo9oTqiSf8ffPK/ZeWTGX4a56Q9OM4aWuoI
z/vKQXRgz7/Wm7WXtjjCn2IXXtRJObMpPg13cq9id9DL1sBwZjgipHabWr++X7dLE/rL5fsQ2aWJ
YE5480W+utF3qMoei0O37TzV7zb1D+FiI/BL3Pz5O52iAOQyBKCXMpw1dysUU/G0csTYIHxBA921
8uZSoL4GFt98sNNqMnphqY4cdOQbZBxhdBhAx1kNOv0r6KH8sQSKN2G5GGIdFnQUWGc/UxP3+0Ve
H/8vvwGolaiQSUIqP+kfiU0P6jFk0rBMkfPBUa54iQbtwgVy7vQhnkU4aajEWZZ4EiHUpUVRz2SY
btBucMLDtQargrK9bsPYE/Vj1NSQBTtenzG8sMxfKZ/rd/0w9skUe3nsp1Th/Kmz9ZbUtb+Mk253
tWrLTXCjyvu+vxtyrDbwd9AkoMARRpWiWbip2leu0cKunjXxjXJW5IZNn22UMtwrlXhN1OYo6hHC
yDa1cl9rtvhPrsgWCJsAcW4fVLvqsa2TgMhUxmMPHFUNpo0lT1cjYR7Kc1qBio3wOKPL3Y6CW/fF
P5BZ7HJ5NwXU7AzUCXN7zESK1jSvFh0xwMlYNf+Td0mK4+2UW6kjihRTs67x4UHTr6PQnL18v0m+
NkFZQtjVED1ZR5qup0s4NChbqVHoG/rwFKXipsaNrIrxdjToB1B0LLrnAQl1ORv8Bs1KsS7QuDpI
2kjgoDnaLCAWicxV8ktthAvf99wO1gjxAAuKoINPgVCDaWpVNEk8TpTMlwHNRzW9supL2itfZRHW
NZCllU5KM+uLCHAIUjg1hynkNsITieuoROocR4vfGZJUq03PypLUNhIlGHFbPGiN/Vdn4z+vxnz+
HX+P2odbsY7UKG4bnkqpA3OV2QFuG8Gf7z/42TVFh0LUVubsFwFiKyrjRJIRUlTBQC4wkJOscoPu
wqOvWF8qPn/n8u84J9dCr81jn+kEFrByabrIeyj9z30T/VzS2Uub4sZALrHuHzgCN6GBq+w0JQ8t
TZV66HxFBY+boIpcH9ulxBsQzuocvkVmt+/nByP9PQJNFOcSY3l9j/ykn8XR4AuifIzRMciL+EfR
LJAAYvwuAiW71kHmNnP+YCBy2I2FP2miO8gqOVqMLSnqsdinDCY5REcjrLutcqzDIBVbrb7phQSd
SwO7F8T1a3oMVnA7D7lPrOOILQVHOek8vYJbzL9UC9PWaI0CW8AErU/5NjYlfDMV8M8gbR2zE5ur
XlpKD9ZFiuKGWW+UeT5mbXetZihopjpanHVGYTus3tsphrCQuAMoFhdV+sxtQgqii2/GMxcVf2lZ
hk47lci7JVH0aAjdo4S7Ud7Tl14s+NB4SjqWUWFdE4GIvq86fRPV1T/8oMKel6GzxcD4lZqG4OZL
cTWWxsHqstuyHu4mYYbYKjXwCUug3fpWFFE3ThDkro3tEP4GSu7lkfxbM9CzFJpbyRJ2CrKirZG7
8fKrAjABuNFVITqUPZ6nSK0C13yRCu1HkrVemFmAcYmu1QSbM5AFngJnQNOzm0QMvTLWPYkeW12V
2zAXf6v029seuEtAr7L7p4rjX+Wo+xMMfiHR3SjKXq3m10oXWGL6UfKPxJA2aoZkfRW6llyRBeV2
m6Bpp2ZYXyheP9X7Pn/I+dott3be9aAdTKQeZ6gl4xW9NcyB670RYCqbDntDAN4OlmmU201Vv+WW
dp/zU3AUdqhQ7aY29BTK78hV3U1ldUxxsIxUydYm/M0KYYHrO6JMJVkbQioUQAUnSxpvyupfeTBB
2jyqwMkQURTwYQuG93nVvUyETZADnRToSEHQ0VXcdCbjTqpLr1xlMSbhAGvpWo7mvdRgNjlXeGEB
ENeXdpt34SaNSLA0MfXDVHkIwAxRAj+24LDEOnYCY34rhlULvJ8eLVDt1BV9EW6to9cGgoWi0wbh
H1kCDJMIz6qwvFEj/mFSDEd+GOy0jGKz4mrCLxnxTqPGFgjjwLjP/UoXrsdS3uJU7ANn86mCOhkG
WZW2w+c0jZNtgPLC3JRHRRFu5lE/aFbtTGHki1rlzpZp1zwpdR67QYlCtTxfVbrsV1KCuCfOnAWS
vsjLdmmxrVocuKTaFsvFzbt9PYJDSKfbhdQ6x8xLVDGgZddk858edkEVzRygiCAo3OaRfq3StmqV
x0ppHo2hfG2V/EbO9Sdga6+tlR+Fur+KarD6Ma4hWr7NCGTSjLJCtdhzStUDEHKOBm/Vlg63yWva
vkoTXgBB56LpcJXVI/1R1Y2JNfC4sqUW052aywE2BKR/f1E4sD1WKd2fSn2Pq+xZxkwM+Z0dvhU2
CiW2PqCKy8frycmWjgbPqvYcoNIbl/S+ko1p6m+Jyaeiv4xlKdYjD0ZggUrAPTYU7cWafqlaEroC
K9TpqNUiaZx0GDDhJNSPmpdEvw0l26UK6Wud+er4FCHxOsFeEnFMm4XyfpganFDNvVVRMOiSWw2U
QlXfI6uFQowCvhV5SqswYbwvEWZDtJaR0r4au2EzCHDYhXJXJ4M/DLMvJ+19lFqHrBX32XQwSri0
Wa15SwNyQZ/cqDUBsHEPgSV+mAB+2WDObnoRB8asuxBPfCVpnzxKJ8FOMUuVhC9T6LPOOyPyRC/1
luvwySCZSm6HZyDoL8n9uC233z+6X/EyJwOfJHBSlBWVMjMw7tOb5t2o3NAT8DXgeqzd8nCpcH5x
vJMMLu8sPRwKHMug6G670URmArNkHN/7lgZ+8Vsj1hUF5Ed0dnZwn+jl/3KpT7m3OiHkKE5Z6Js9
uMWy/JPExJZp/mrM5r5epE3VNFvItKVd5H/y4bWTubXykVtVvq4KBJFS2HZj+vj9hzhRhqNiun4I
aPKoZa7FglNIKK6/6CknBiGlTX9NAnJw1W+g5JQqBk+Vl+OGTQ8ld+WbMtysDqiCm/1PMiZoICsz
mlaYear9kdRtYFjJHPpz0j8WYeESeu7CMKOv+5yMbxkPQDCDa5DHC7XB1T72S0r4ceSToIzoYp4n
lZHbIvRRbfmlFtFdqfwIuyB1dXG4DUJ4P2KNj2DgmwIyFaFwJ4DeSULcisXfcdYIW1WiX5w+60py
14vNuwrEsFXBRNXZvWai+Jsrz6Oo3U66CploP5I+BR1Yo2BxtK6/7hK6rUFH7CLfD4Z2QZHgRHDz
v7/vh7U9OeHaqPd4sxNCg5/Kad6EnvpDd5X73sWH0Za34UG6+n5LfW0BsKVMjFJQ66KI9sXWNW3V
dNKmYT3bs4eAz0u1hTF8pW9HnBYu5PTnPuDasRFl2o1Iq6zR/YcMYarSjnSJRHqCXrpAU01S3Cyh
RQcXzu+5ytbHgU52SmsMbVVK7JQ0vcqX1mn1myx7GyGwivLvTr8VsIv/fh3PJQxI4UBa4miu5KXP
U+thE/BmrXsTE8HeED1FFV5N6d0oaw9+zz5prAvH4VyZy6R5IInwQ7QvBjuxlovVPLGYZXNXBIYT
gL36fk7nVtGiPyEZtCmsLwrHZSJTExdJLBUxexMGyRXafWtiDhC/mH38MkiVM0n/aU+I7fhxzHXW
H7aI0vWyUhvMygjvWlSRzKS+sAm/YiVPhjjZhYIW1xmW8wzRdldKSAE+L67jUX0D1PBKVcWARorS
wHIPnwKoSekSWBWmtkvhUUtatAt2wyj9Q3fF6YjOimB+LOtijRycKc8PM+YIcEEsd0G8aULHuxTR
ue/0Czv83Nf/uE4nO3xsdI2627rfkh1JnhOP1oV1Wv+G0wLcxxFO7qIkkUwhW1imQTc20qOivkKW
1wvzQhH6bAXu4zgnwUU0CFlvBVxAMt2pUcaoiU5OF6gTuRCYLRLstgGwNMc7MGaXbr91Et9Ncj0C
H7bbLGSpFg9S6C/Jcp9U/W4wf6vxdKviNVuT6kvCllP2PMxvo5CvD0roFJJxk0gwMY3SmzTA2oZy
YUm+ClKolItWGTPYbH//+flXCQrgQmvi41bW4PXDH/TdNqWA64iCWVC3IEYPZm6JgNcVt1aGt6cB
CBcuqrGTo9Q10C0J9XsIU45mPlsFNiKOMErgtXtnlEOsMeCRmeZdr2CgUgGwgl0shZeu4PUUnazs
pznIn+cwCWCV04bLowwgJ3PdAyUt5QuVePnMtftplJNrVxtTUPUhmzSIqqexFt4bPHHmAPPVRvpn
0PPdAhR1KgyQlEoM9j807SWy3K7qbht6p0uYbJWaHD4en3FI6u2ma70huQsknG5ldIi08m5cCl9B
zl9pdqCxdrH09v0te+4F/jSHkyuvDAexCdf7qAZl6i5X5RP50wYQpPV82SDt4mgnt18HFd0CQbsm
EasRYL03XR76jeyCMbjwfpy5oz5N7OSOGtQEw5D1TZwX3N6i5/liI+ZM7+zTCCd3VN/OTYh1TuiP
O67ybeJ329EXdtmuvfAsnYvMPo10ckvN6SRjz8FI2M3irrKpfDq8nvAkeBRDPBk55kswlzP3LyNa
PBX4ZKKPdXI1lV0OZeTv66s8i/CTLW4pqai9imLN9ztQXk/J17P6/4Y6xdFpSZyVWDiFvrjD5/y2
/Fn48U8lcbRflmGnm9YFk++0x+Aaz+wX0fTlX8X9ZX+D8zfGv7/ipFssQppq5I7tgtSwowoPRfWO
9daFuZ57blB7h5qMvjbctlO8WzRUSbdwkXpLXPF4Y2YTKZS0QIrDF8i1zq3VxF+17XR67t+vs3rm
tfk0tvz5TmxCOSqMmu8oAqkOjHLPLRzqIjZXh6V6bXLyukncWjXO4lHk6pJ0PVORqWvzphyw0an/
YGpGqeugxpLfG6NXKcVTHAKba6B0i7gai0+U0Gza7lQe75XqHh8RGkv4IQfgi10j0EGFlZGMrqT2
HOC27U59j4N1gIOGpd/UOhypQUItBtUcVajvRIh7ZmXagTzbqbQ43y/Hme/9aTVO7u4e8csQ9jqN
72gvqAeUA+Ph7vshzh3bT2Oc3K0aWNlMWV/SWW93U5lhrgXdMPmjp7OfR9arhkfWFNeF3QY/Ihk5
hbS8F9VsKxLqXvgpl6a7/vmHUCNSrUBQSj6+upnl3SwcCzfB8cQGpHOTNLdd669gucvt8PNrQLNE
RtCSpOuUFZwAyBWzivcFekKQbyaUUB1pu1pHVNh6tVfJtnHG64v0y7Pz/XfY03aQ1crKpKzDxs/4
lTzKv/XCyzDExODWQODWFmo7+mm5yvv363wmIli9Dv7vbP++fx+W2SwMzWjK9TVdQlcVqpsM1+YI
26+k5hWa52YDoPYSke/MS8eg4BGRHlC+ilOVSQLCw5LxFBuCbWHclorkfT+tsyPohkit3NJUvIM/
7555MlA2QhvEN2q0fUPslOILx5HY8uszACHu3zFOrqcEbd8ZpBpZs45Feq0bbp0adiE0Xq5ia2Sl
GPkRmov/lEAdI2P6PTR0pJZl2ltIbpCMkPj6tUH7Ojm2g/AgaJarVU9h9NNIrT3yXTcT0sJZLdj6
8icD+p8ND5LwHremC6ONivnvNogPoSneVXOF4GmCNx1GqpXuqxiTZXRnHBjtv/l170H2CqQXnmB8
MBPrYOTC9bLaMzbhdinwbEIcaSnabaj/IzWyx9Dg3qZ9npuRa1RxfhhReHKXOM/cIor4zw/KaHnm
EvgaWkFqoTz+H/bOZDlyJMuyv9JSe1RjhqKlpRcGG2nG0emcNhDSByjmQTEpvr6PeUR1Bekhzh/o
TWRGRoYbDAaoPn3v3nPbDFi8QBzlfB+TAktYwU0wVmndHFyoEDqQx0nC9rEbeJxEGNooI9I3szlp
QrxKs7vy+kezc1d595p5ZEca7Z2bZAcO7dFILiaKmCsvtn6qQuCrWFYjiE9wbfPe8fEDZU5PTmD2
NBriFqDZIQ5JZgpzG/2Xl23i2HuciSZ3Y3eT68Rfl8KNEtb+VIE9K/tXXS+cXpz8xepO9mSt7NG+
mpWsN0XoPw0pQXlM5+1nomR+mk7jbyT5mStMMJIJoDigeHhwVHLtpf2xCo27ybPtiCWU9K5vASTh
JhiJX4IuJL7Y48RYiQ/thpugs26C0tsokHY5hpsgmwj5nQ8taRorQ+AZBcN25m9o0ZLVAQnMJKrO
xWOayfY1Lss3PEan2XcOdmHfzuIGTMGLp5tICXvnBuO9wG6iaawPlth7MadDjeZtrHbMuvax519h
YVrXHQHmeUGc9pdMxS/nSK1+fEvEvDYTUKZESZWmtdX1Q6IAMXmMdbwA13FznrDpawV+LFenML8O
Zbat+BH0oDZEdO8GEsImezkWnLSXSl4yhV53LlFUnBEEpPVkrk7zZN5qgSfEaY9+/dUhK2uRxd5d
ejIEE7APkpFsfSSB8FA14VpwxPCWJJqK9GBgPJRLfBVPjyVvWLPcJWZ8XMxL6S5Rat0MgbsT2bXG
8uLDWJv657kABjDD7K3npkFJeAb1jlEPv0TBCPMWceyTU9gfupxvUdWXnZOuax8zYGb6l73L8Mx7
derHzIp3Zt7dzm267bMicoL4qHS7UkglEPsc7bq9nsxcrcbatFaO3+GNk0+pTcpZ4897RClrheul
xyEzVvfwUDaNR7wn8lDP8G66AX9cCngvFmfTv3djCCJvu4XoPGgpVvMNNQYTI8mo20MsjnkvkFeB
8cZ4hnl2y5TKe2wMc1VNFxmD3MZULzrEIBiYV+jZIpvRMOafeSq3rkWWdvKgEmOtq5vecw9d8q3H
X+kpFeVLSvHk4Sw2H8/zKbNvVx25ADEJqHK6qN19M7wmRKEXbJCpCeKZaEMT3hYN4EdZM/MeeXds
pbaeYEmcdra8B0TZzndmmh7miU4FdcbKUCdTMWaT/coOvbc8CXamOV5kg4ps0RxQQ0COg0E4wG42
Lgzpbfs8YaniHvm9jvzcWTtkoirZrKZw75b+S+404AivWuJ6LUb8Xu5sF7zpf95Y/m3Y8m7V/1CG
iQ5lJXmCnGwu89d03+7SnSSxgvFBtil2cvfnj/tsHzv/839szyRU2LNY2GOgv3jiMZ/iT4rsfy07
Asjd2FaIh/0oaqyy2h2s1E22GNkUziNFPl7+SS33r1+Cjf7MosTl9GtQ988vsWS2ymokm2dwW2Hd
z9b4ya/yb0cy/tz//ogP501yQI1qaviI4tAfmoO1Hi7l1r9PNtIiQx2k1LCFILlm0IIwvNwmX4Yo
OwyfZhF99k0/HEIRBph253IZgQlfa6gunLpZ//mJ+NeqI8QHg82I+vQjuKldnEGmKc/fpLNdv/T7
ZiJYnDxZ4b/8+qT/HwT0H1Dw/nHTfwsCunmtXsvXf8b+/PoX/iv2JyClx+b+w4ql3Ui4z/+L/RHO
f/ImOY5FwCHcOwxi//E//o79Cf+TfCiPsLszgE+Qscdh9+/YH/48FNkiDCE9hWjfIK/8n//9bf5f
yQ8iYAud1JX68Pf/zJlx31f0HjU1wmvn/BcC00A8fihLK0aCyg1nd+P6jMV0Ipjie2eYidtctGEw
7afE/+kaytwti48mxtMSL74RJY4ibHwQ1zx8RuRP/o9xcDKCKwS8Gy/ZhmFMcJjjXhhe8+w72gH9
Oxab3IjtrfLlsMt0E690POYrP4HcviDfko2/sgcFGrZPW3KIVv082Af3TcztvEkNlElViaNzdGtj
vQj7UBRuuJLjJEkxr4gckuwqqUOgseVSTVbavzfqavrkjYLI966S/3XLhIWkFUEgkz1u2vtV1ioo
vcM4dIhohvRRhs2dTrMMMaT3PKhiJeBYh05/hfl0I9hptpzvYwn5IFkAJSiDTPewn5b9bE/g9gq8
+nHiYgyqDlnVW9HstMgJlwaTJyVo11yUg1WutCL1RtLRaOtsXSfOj8S07mtRznvtWA9Wbf+wka7y
TO1y/4Zudn0cSvYY0dzWHejOsnTqyBBTA5o0IcJ9zrJd6/ffOIZ8sTJvLYJlq4ttnZA0wJj0xfUM
SK9J05O2na5bYTypFglNKatdloX7rBzdqBkFmtTO/xFay5tKjWyXinBtipPK2xcb3/+ejPmjI/wp
6lPHXOvMfsQZgTExIVfYCbPHPqTTDi4oZtJvBmhxteEQlfzmPZCPYMLuDXrK0i50L6EEbwfTuDex
iFeJ4a6nsb0zUb/t40J6m7a997qs36qZEnHW/Q/fvMl8eVUHwHKLjSw9f+0m8jVHEBV51pd/vO5/
v1P/fIc+gK3ODwTqWFKaAK9BCAEp9/6B8NC+1kOR80DUabc2Un9cE8NyKyQDjQZhIAbn/NGXyxcj
aI5heDtXk8BRW8i1RVkeNRNWqc7PIrcXDab+HJqtoI00Dxjl+xSBsAkbpkrAhmc3jNSHU8z/8Ml3
OL/n/92lPH8H6hSTYAxsqpg9zA9bYlVUBBgPytoIAzCDVlkDwtXdd6J9DWt0YmIG8JcAISkWvaab
edtMeotQ7WeKo2g961uvIQ031xkSNhLhteNhs6jUpq5+xNP4OFVq++cr/lBana+YhYs0Dwx852io
X8zCf9QJtWwQ4M1Ez2idb2PffDGy5aci25uCkdfSrN58Yya7gghcxwRPURNrEsou/eTOvS+Jfl0G
1D3y2c4LOIGCH7rkYyPjoW+DfiMm08cBJZ7KtrtTgkb2J1/4fYPz7086m1l8jxE48PH3j1nVjEnl
LT6e6LqB7FcJxmV9XUZt9yK9FIZxpdeLt9Q7QXpxWrtcjUXsg7LlQTuIRes4XuciazbhlOHT6yr/
k7rqQzPsrysM2TFQPHA7nI/NsJgHKGmaoafty6OgnkkvmZmCtc0mT9F0ubkZCQxTm8LseGGXn7Kv
7pS1PFSO/mGkn00V3s8v/r4awkOo8wCq/vbLKCPx83jskODqdDO0zcGM69e59Z+WHj6l9uM9G1Iv
0PZkNfv7//zDtvr7rspKYCKl9h1yHr2PbxM06MmshrTf5M4CcKmv64hHGDBoYtOOCHtgAbF3KH3n
k9r5wwDq/J3J0Dwb6ZFJgKD6qB8aZledqa3dRhB4VE/tbhzaB/yn14HVMMarr9GCQlIdVXHt+Or+
z9/aOi907xcRPh3tkkknLRSsie+f0MDHEdcqD+pOVl8P03DfTOLUooFFv3mDQOe7TJe7OKweLETf
k30qwbtksnloAT8ETbdd6vaTS/qgR/h1Q2zkG56goEJR5X1Y15S7CLCRXNJsmXcCzq9SDvIRtTLn
7iUw+xcHuIbsUXmm87VvDJeGzi4H+zZcyL/hKZ7iaIA4M47NvZNe1to+hEXPvzC8aTXdVW5xTa/t
bam7bc8dB4oT9aL9ZKn7fYkR777Dhxe/VwCt44TvgPDnwq7Cm9Dt3/il95/8fL8vMHwO+iG8cqyn
bAbvfz7fKMWc2QRNhUn3IGp9J4rlwo56l8GfVT14bXhBtfHdHUuKsAA4DIMLUut7jknW+FYs4UWe
mJ890f96UexH+HV917GDD73ZNOv7rIZJsnFDum3zsFsM51LXBZrhnliE+S7LiXST1ZPOgxt39JmF
Dvd65J813a4dIz1XNyCfn/58r/7lSbdxRvoIrZgT8ry/v1VmnRXlZI7dZsnMO2LRniCeXaqxvqaj
+Elz+t/e6TMbg2SGczRo8HGjy9wiRP07dJs0h0MN7+C+8VCKNAVtvyWIweOm9PzbcYbykjgr12e8
lQqqzj9/5Q/Dvb9eJTrUrGqeA8rC/PB4hJ1lMbZTCPLD+IYGWyL3CSJx/9IQ+s6X3VvvBhcjPd0/
f+4HXeZ/fa6PtA3DD8FzH1aV1oCFFuuug8HgIY+tXkoDal0gzctyaJ+MGlnQ3FxPcbvO1ktwTnvK
XliVrVVhx5wuWmHBEaYjiYvkp0o9RNeAGmbvs9i2D3apv69TcMY7gwuga394TYcpNsy2b7tNnIQ3
lktr1GqemvqQL0m8KlVnRdK0v9OnuklMWpbxZH7tTCaHvpFsll590zNpgg5G0RA1fz68pSPJln++
l/9SNAFD/LUdgrNjg/7Qj8rDhAA/WZ1lHPVXEIyOY95py77UVn/fWM2D7fLcDEb90pUkgqcBs4PP
xHzOvy1nLlMWjsUQi3l73r87rB7lkKiEN9qsvwFMpCXXaIBh7cKPpW4naCxr4WBG4Kh77D1IIkt5
ndjJRRGWWLCW8bYqkjMfbURlkVnb1oIb5aoimg3rJw3jOhqzWwohP8LAx/vQxNdG3cHlzKGANTs7
Io4tw4MC+7JLgqijNTvbZ+ONFzvrP9/v3xevEGymcw7x43tazodXBjthIBeECJtmcr8y5JphB+hV
FoLVEHpaLaMxfVaDnX/B93swO69/PtNjugyYSL6/u2qyfShyhbXpa7+IZGNvUm95TRy9NSpnohZh
2GAv021pA763SxVuhS3JIWBwFJB2+efv7/3+W7NucUFnnAgZxfaHdTLLYiufc9fcFHI8BTXd6jy9
yhUHvvSx0smVrhQnNQwG4+Sv+GlX1Txf5VelS56JzcQlNdMnnYS35SyuvfGHbEA11Rmsq7nwHn1G
86suGE656WznLNn1qnvDQEDCfeUgSyXUYXKivJQkOy4HkZKhO8w3YyiOVd6srUBt3Hm86xPWBnOJ
cWmEIUaP60Zxi/IOht08iRHjS/4gJ0BQTa9BtXWXC43lIejXY94B7sseija5+fNt++CB9rzAZA+m
iKNqPZ8rP256tEBtp5btspEF0xMMApE1mw/J4OcAQ5k1G6IA8ydagIzJ99JvPWbqxL3gLF6NzNo+
uZrzFvvPR+qvqxEYQE0aVdAR3z9SYEiz0Wy6ZZO0yH3pdL02TSUZ1/XDKk2zi8nq7WhpvGQFx7pe
w1mAyCA+8w1+rKnPV4F+HCt/yPvEMej9VRDUapWpiacFri72xEa+BW65S+Z2Fzr1A4FCXtcun7y/
Hxgnv34IYpFo0lPMMtP9GIw0NxMoRpC3G6uovgbdyEPS9StnpstRioe4n3a+le61H3wzSn3Hb8ZL
9M3qxb0zh0VkFaAj8cncB4lzm1skKP75l/nQyP7r8jhq0SbnKkP2nff3xCMwKeuFmMlo1tciRwwY
JnfF/CXoEFHltBQmUxBuaHRZ1NXOOgcRW+p+GwNE7MwYQux4nWkvx3Xz5i/lq2H2j32djWC+bHDS
rjp1jXP48zWfd8EPDxMnWJb94BylTMDj+0ue6WPgMOj0RuWGE815sY4hnhzEop+sUDyK9DpX87rS
Mvykiv6tjuABQpf066AeWoTDfliMc20MfWFg3Oo9hs7dUjEftMun5nvmlLfw/6bVLPJu7y/Wax+2
O9HO27JP38pqenLh4xs+PnnlxdWKlgfna3ElrYR2mN7/+Qb96hh8uEOCHNLzNSIPhzz7/g4NrSu9
iU7ZhgnMbaiY7i3mltjU22TgAF07RyM1L5ZErZ1WNRSgdFxn51I1w7ow/APnfugPjWxJqC4/g1p8
sEOfH7gzf45OByQx83yyfX9tdKS7ukLNttEq/zlr07oa/BGRo2s+zLpwL6YBOGoS51vfil/ZDyd8
pF26q1WZ7limsn0TsChXQ33snN2oEl6ssrEiQxbNrUv3M7OyBB9bcx038WPZMOL95OY657v3/u5S
RFqCUCMgzeRHfngKhqJ1xmQwRnI7BjVa21id2TJhReAT4oWd7eQ/C8m7wQwYN53WJqbVDidla93H
Rbwd7bzYLERlRIpIrL2Z9Cvq8OlYQ0t07UyvofFOew9LbVrlG9U1C5KEclib1nXFrnYYneZ7Jefw
QHbcI0KpYLeUJYbFHP+dBAjRTEgc0tnazW4xn9yiBnLOSDPquvRg1jOaopK+OfQqh02O25gVNeHA
rXmjTVC1gGiHDcjRJQqS0Nyljo00h1YA4Sx1uBvkMKz0lJ7ays7Wbi77SOBfDOd4T3P1olhgh/qd
d2d6+GUDDeWscfNns8enbNpRbcifnlE/LOGAXbKovnveTR2ILrLschvY2ZtlbTJsXdvGXe5lXN8G
wfhUNmPkwMU89RAAoyUr6IUPkT9AicdaeXY7hDfNjPdVebXBiMBeF9qaMJGSITfLiajUJrxC21UQ
6OQua2+s1nT9MBiDKo2cyY0MCPsXoTNnVLTmm2POd7Nb8u8WbEmeOx+H0DYOviMvSltcNSPPqp/b
Z3BR3V2DniEnosDwl9Bljcmb3LiG5PJyHxqQ27dQfeQhafF9eZmNyKD0mIab5NwPfp1CONWvw8Lt
j7VbH389Pf0AHbUYk5DJc1dtB6nSaLS8Xai8CdNFNTx98jj/vjXzIDvQbc49yOC3DcDQrc68IQQk
gqzGS8CgdsFbHTQvnokkw3e/q265CwD/cpSA+/ntk48/vyzvXyZqTDckIQI8gg9++/1ysLSZcPMC
yQ02A4CfM65RAsHbfZCsy+CmRA+x6qRXH4uRYDrdN/h9LRdBHHnCf76SX32c365EgIIgWfo8TPvw
WuODr4T0C8Q/oU53JXl/CbKAcbSjX5W2Skyx9paOcVGV3ZI792LqDexO52Bp/v95yWNlHLy4y+9G
/l/F+fEapk5d130KX1jVkK1z6IkhQ+92Tu21qC0entCAZupBF0ud3Iti0/ih/PMo6NcfDH//yh6e
pUsk4a93dSqJSAQogeIAJv8unDdDXgyniZwwmAT+1pnkTTU6w5U/7JIkbaMhGXfphL0+7QhtqQXY
ZQMI8TKbzm1oJJE1iWNbt0DVwqbdJQHvr6uG9JMi/l82JJeF3UbceO5qMkh+/ytTxMCtnKYRiiVA
a7fr1+gAr2q/5vH3yg0o859hJvO9U/dRNtk/CdwJNu7gi1O+tALhBQnx7nwwJlz9FZmenzR6IVP8
XlRQ/aA6ts5WLYci9f0VSouIgTimIdQaLfwtNZGqFhf2uQqr9oszRZ3h36J3k1cOztIgsS/60J92
o9bTVy/Nt2k/mNd27GBCpphyu7m4nBcnWGVWvrOHVkWzuZzJbQjFk5oSgRrQQm53P/VGGYVOp3ZZ
ItAM0XPa116/9cOh2QLj7wiFcJ29LhF/LMu4o/mYrqBfe9H5P61SH2zloPvJtcTvlG2a3iIwS/as
KWGTRZxp3vRywSkHZPNwpRo6PlPcF9vKYISWLd2+HCpmZecteBwyFHwZgVSZFj3maxad4eZMbWnq
ur20Z8q6UhYax30Vb+McRH2Yg1Mym+kK5ONKSkfCCHAnyAKNwRjTtfsoraZtcf4NLQSFpl0HGxjq
2VrW1EdTSJrDlMZXZD7tk8DZtXEoTrazMNYtJl75bFN2yLLqDKRCjcY6auaj3Zt4zccyiIZGkJ5I
NZbrGlMriPSoacb+6KX29wXEjF9Yp6oUMA9mZwuRYL20Fd/XzmiafGuJH7n37KL6Eo5M/HJo9zoD
sh96l3OTutfe0KSbpKy/Nuc9t+T8GXRktQ5SzKuQLe6gvK4AslFAQwbSAYsBLWTtAkLWcTxuc+Bt
vz4u6zhvVqH5XXqEZcretHY6SZ8X+dznnr41bO9bpZQmR1LX66HXVlTzMwMDSeGw9qbaMxzjzJ2Q
nEVwCXtomy1XiZs9Wmn7RqOu+lqM/tYs1I00df9CgOnNuJ8pBg5lUcw8Caa6zPRSwecfCmw2AbCQ
RZ+k/o6IU32fEjLDSVoQCS+VWOxvwZi5WymT4yLc6aa0Z4XWf7q2Ea4z4K+qlQjS+oCAp7rtOY2I
AOSzZxYP1tFz4PExUOjWqgshJaTLqz6Xm+QeeK+FjSxxCqCZOHkTwBmR9slq7YRBPZI2lYSnQK5V
6mcXSwEdmhkp6a78lhyaeAKlPC5e+DAxlF081zhIEyV8YcCTkGkcPpzVgZN/8gv/DnmRvcvjepOF
XXXgDwT5wrhiU/Y9KI6AEBYX8DumsvtyEsOxq8y7rA1ua0/3z9XS8nnhlfBTPqcW0x3NbOqLJsoG
37k38sS9zeviUiZ4ukynjE+GXTnHGJ18FLfxfN8RbQhQHNGdDCDHDOV87M5rq0jQ6wYdud+Ed+Bn
FOe8Vcssj3lLFIS/IyDQeF5EfDOmOT+UrxrGABBg/EE/W4sjwHIby16i9rj2W+PCHRb/wkQZT1kk
T21t301h6j7zjttTSDMrzsuDJJpszfFNHip/fC6NRu89u6qOs1K7hZIkdsinDdtlW1bjNkxy77bV
89Y6n9z4leStAX1hDqRxBSNm1xr5l9RGDaDDs3q0Xp4Y3Nt3A/FqQM7v27keIf2X1+Oi0o0x2QeS
GGFalTxmBTJTaVond0KKpfgaa7/WJO94SXfwjPKvv7NU+agybV04ZxkgkU5GDBquCmivhBPzvz5m
f+QFQSqoi5vJIo2A1fgOScBBoHAOLDEdM04SyOc9/2DarFAlkA1JgknQsKhinxHrRoVyVcv5xqiD
m6ps652vi27fO/wCjdZXBSEQZKwq9AZod8+FvObgO2WUgsJtxaajcwAMfbT2drXTrs1pRMpunzjy
pTMIoC36i2CO48tEZSWCBFLT+mXu1rKV7XXglF/dqicQhy9iLkW9R9lIoq8Z4ycYXkOt7VNv6oGt
OAVFrJqTd/6Lm8anMZyrvWxJt3UCMk91PSebUZR7q0r8Sw6g/qWd2d7ldwoNHDXLZRKQoRH7/AU+
uX8R5+al6msQQZVlHVoWjC9+bjknXS4PHRCYm7NsfBrN4i5pBFbaYkK4dv7bweyTlSamdDsH1bCu
8qR57moyvw11mFQ4XFFPlpE/K3Prsr9tEwtkCKShfgJuT4GWUVbuloYSo59cYvhCEtayXBqRwR8y
xciFhoboVHswPGKP23DLr4OZtCGEYr4pl2Va1aPyaaiRyYJ0VHhJuiu6zD0YhjEB+UStQ+VD1IfI
AsS5aEdcE4zZaHfmld0YCEaH3cwJc/FrbzOJnkjiIr6cs2PgcxYSKVgbg6SXLefy51hMjJaz4dSe
cx6aOSfSNwN1Irwd8jrQT1m8HCs8XgVDJFqcz16PNcNtqwuCNUoddBGipSJKz2U+AQdf2KHcdc2g
MnPATNG7z2lrVfNhTntCjob2u/AtmEAcUOxxvC3M85GmC8fr0iq+1t7u1/GkyNqvg64solPobTQ9
Xcly3PU+d7BPERkq078tWr0TDtVaqpS7mgmLJo8UaYuWAGwSyxmJlm67/VKDi4nz+pSr+DifebQu
PdWdWihoBnWi4ZafwjE92WF71wfK2k4eIYOF9b0tk6PVVawEnrH3hba+pB7a5HEZiOWabIcTFeTU
OBM+Gpx06p27cMz3euR01TWxe16hIy8GlxSmw7jKPDh4DHeGjcinE4nVP9Hs2uukdCO39Y5N7Hso
1QO5yxh4O7Y69PWyb1L/e+P0bMxNSdRbCAVuahO5NjGER4vCEdAGiCyhW8V20Vw2ZfXQJ/o1KEpo
OnMNeiVwaLNWwcZD1b2aUSLvMi/0UMPQ7Wji0Vpp0HdrZYGKmq3lVHRIg4ySOMDFxBAxtmuTZJvV
OJrtqXO7xyJOjtJChlYiz7HQqrgm/RwQCYiwofwOyIyNrOY8UIhq29T2NuygJ/m1tcs7aqIuDzaZ
++iJUl3/OkuKbZr3FEVlh6rNXeBvud+H0kIM7YeHOGh/2Mug6USXAPLwICR6eJUjUn07oJQ0Z4tF
E6qN8pQ+Bh7p5LIHSyEpdlRJqm+F2gmhGfDQ1G5Xg3ayQ0ZC+VgQCRQG2Z0U9mNnghhuR7hiLXER
+9LIQxLAk6dEKeum8XJ7Z8X+vOms+TipHKRL3gVXU/xck/m+tzmV7wbnq1851fFLRX/5Hl82tPic
crTRJU/u0l27Tg4HE9Csa78p97zKEJCtG7ZvZaRkLFTjbcyYdpsV5uUAuu2LFta9JD1lXecu3ycv
9b7W7g9lp+XBzrsxMhZYet4EklqOmsX3fNoKQrTaJEqF0dyFM/8tHVfiXGyTPwKbCvCPzGJmRtVt
UfFamQ+TZzQbGKv1pqEcXNVNbOzCGrgW4+rcSNGgnxsFNjE5KxR6uarx+6G+ns6dYofkaGPKMr7g
WRoi1ZfafcwIP6HBIS9+9SLIRKxWdYmNr5uGuxkwcS3dfFtZxXUbpxUrv721bYuI22ZBHt9CMxCd
cZilr4+i83l58/iigqXTj/qcxcVQthE5SX19+OTHcUkfRBGCAr8OTwZuB7Pz5YnxGxPOYboGFsZ5
qfRXtSP9GxurxIp8H72aoLRgrFYhseRpeGq75toTqXO0AuNH0/V8vxK9WZeiE2jcYat0FqxESA6J
w8S4S/J0nyFoiPNrPBDOnv0Xd1Cmuz3wtSYoGKrnuCUmSQg8zINnAwc4QiG3vEEu3LoD0HuzcODc
JRdDjoGhDTOcnFKz6NUPM3Hkp8XQAEWTBR2iGMxVMOoLzQu5kQRnghxAl4hDKd6Honuu0iFb8bZx
6miajQLrcF0bxb4tqw33zj+hDwUypdLnuQXujH/Q32WBdyeZcB2MkUkHR0m2AYNGcYceacWKqLfL
klq04H02rny4+/UEtG61j3X/4Bv9m5WML1UqyUE5lwiF639x0rthZImo+5xw4SBboikResWA0T45
/g1nv46WagEetnxLSI++1a5wVg7nFquJFxSq+YOTZvWxbPaS0N4v0s2A703DtY9mY7so+2DN8dc2
q+u1U49gBM8PZdjgpWAQ+z1fuINVarUHgIz7B8BI3qUkAj1KNV2TqeflMDJIdb/2TlFB33aWMl4P
7W7pjOSgfXKXp7ZLiJAbno3aWYjOpZ1hVuVjYjA+80fS1K1fOA6ZljhxSWmvu2DXpHTcKOfQbXhI
hLIvhsW9lIkz72uzusCJNB2NOEj3CdHoePPx8AzHUNKOM91xy7iDddKQ9mbuzW2sp+apID8q7k4T
E5q1N081nHvroSgDcmhEeKun8tBm0tp4KWA8TFw7Nu3gMqNVc1t11eVCfNhmaltWapVSpvu2c6sq
ZB6FrtYEr3HsruWet8q8TczEuxBG/KSbjPQW6TwgZqWKXLLu0Na0vsdtELhkAzXJt9jgfGR3Tknd
kyVnbPumHcP2iGYLT1SeA4CeXl2zFau5U6RaiYBv79GQNDKxo/PrrIV3NQIYPakU3KFvVfcGPqV7
kYkOegQQvqUCIFsmpAcP930R1vjimpex68xpVZlqRyIkJXOYfqHx85aNvYxCnulS2S8+tGYXx6xV
wmGDhZ/Rbcq/kQE+X8wNj16Vzl+LWvcrP5mCWzXJA8/gvFUxSdzePAd381e6qvZFJalXA99aycr/
ySyxv2BUqbYjcU6bHEy9wUIb2O5yGXhkHxl9vx2cVwVva505+mYcbDeKU/MqDvu7bumoOLOyxRT4
o2XoF7nJ05Bb2SFM1Z3oSOQZfGjnbdHfLH6zm/BLX1j1Mq8WOh3YbLqnpHHVplfExufqobIbuUti
ZoTugu03uWBrMFeEF0L6MGu5yQrIcFJhf1u+OFU4wfxAoalrIN2tHpsV7A6InKieRKuAWoKasGKk
zD3D/2iW9iEg23g9+On3BleeK7Xc2YxNIsvqiarAVeVY+M0LL2GzNV9ElQc0XryrUGD2LmSIqnYc
XwqLKsr3rQti4hBal6gKOjj4YnBvx9DzL9KQQmgghm4+wx+T+a3M1Bc15tY2e0517a0QJVHz+wHx
50V/O6bsMpbuoTC21i7IjD0/0lvRC+5KWe4z+gcUztmzL9uzwax0ohCgLwcm/Jkt34ZtVKwKfROY
7rStXBqRoStI6uzDB00UHKBdMWBy8khoWwLKEVVvmZlNq6AxhoOA31zbyQwosfC3SzE8VZoEpnrE
3ZWZxVfiKKpVj4xm8J/7YX4S9VDdAGNsapINkmHYBUP3qloLBCsHamxlQ3jIx+RrOU/bxijziCpz
WYvZulgaMz1KQYhD5dQbpuYwDMzgBScg7C67pc/idRZBX/+XsvPakVvJ1vSrHPQ9G3RBA0zfJJNp
yxtVSTdEWXoGyQjap58vtXtmeu8G+swBuoEtqVSqzCQZa/22/+knBqJHbWJKTUqKEfv5WBbqp5Ys
OKm69JBSSTP1JqLI2fY3NqDdZsYSa4+0vudksjt90MakwZJ97F31MsXg6TKP9w7lwVNMtEJFJfmB
M5dIRgDJndfaWw7EB2e09N4hNy3AIHpKsuWpWr/Qiuf32i63M6J27k/qo1Im1iThoA4QBqG5NbmO
kS9PlcLWn4gBfTkpzVURbhutr8vcafdJYxL54i8P69Dv88x9YB3+1XjrlWD963WGd808mBetgMfe
Ysp9a5W3og+IO8tvKzu4qpz82R6xTLIh5U2LuN9R007OgHh423iej9OPxi0eUhvaFgktd1GnAZzz
9A7i9KehaSHz8/aXVzn2gehQS07wPWWV0lrAU4EwSNPVn1QDnLOVJ2HHTLhhz/mBXfHM21hHVB/A
yuQT8C34BnlyJXmW3d2U6TCWE2IDqgJnmCrvK3GX9tyfBe6De1m7r1XJtUQu6ikJVv8uYTD3yKGJ
wy4LCB/1Eopku6jJNYMqjBl5kCZO1FQkEXTIlcwc0q+1hwRDllgq6WlDdfKiZ6/be9PTQvLfoe+Y
GoyOzIScI/5YX+onpbvMdyXUDkfXemWYIR5gYPZDZ9k3RktJZbuGkb0YDNpDSyOOl1L3OJ98Kzmb
tY/dCbLZ2iuvo2veHhIa+noA1PUkEmlGpdvb+zHMt5NvDnuaSLbuSD1Zj3XaTZMv12rG7bDiW9SV
/9k2s7Mp/PJxGRd6Op7NIH2tKja1SsEKWr38djPrl0ruZlJ5xy4kvbgkrGzWKiqk9wtoZt1UQ/lM
ANPBDTVYcd3Fs+oc/mOptoEjFwqGy4PbcypkeqwpZXM+fBWeLaHse+2xg9SXQdYrzfdjMfP7crgt
ibTIMlUcPNhkPBTTfp2YbvwSC6fDM5TXSdg5/TaiRKsgrTAkiQELrkSpVsnpx5pk+QbG+wWMK7zN
2upr9oYxCjWHkbYwYEo61mNOxmCfloOPHrRIo9Ssy1t3rnesie1G9GH2PJbLFPfd9CWYcc6+fyli
cxsQSg/8OIcEgaJ5Kcp23LrtAAxv5N9kZuyHdrmmLc05lb78NkZkFOu+Gtm0tHsJMqhswo1zMlF1
Is6AddlNIWiS99P2hTX1vgrwQjTGAp3SrHvZeeONwI/T5Hv6Sd5JYco3mD6J56ikex6nT5B5eU5l
ZLtEPCpO4NGujWjUpO2Gg3GgJkKxTsVStKQsah+dQE81GRQlxlpp7AO31afAmn7+ZrSNEAwqzFYS
XDpj+3sib0Hd9+BW2JHK5CZkUT3VY2ESLDL9ctx8xYLwktig91m95FHlq5YWy7LcZL2gt3nFAkzo
TcMHYk2yJjBx2ItqfJ+N9lg3PPnGTrH4AkR4GTuyRKy7cQI4iOwh9HceZHQr84r3dyJruTRJWiYz
N6OBdEUHDZvb8duTiiaQqBgRHB/tr6BNe8z6ZJ72MBFt3eJkz9Jnq+dtddlS5cIx1XPBgAIRnVTN
u354LHptbJH0k2iCgzqT7mcKZm0j53YEiS/Sd1FoEULrePCfHa8mLYlmDxbgkUS84VGoWcynn3Z4
4B7sN1a1IEZp5oDJudpTAHNb46GpMmTahun2G62DYpN57bMLO3lyTLSb9CU/cVrc9YWZQ6eVkA7E
zvDEJi/IJI/f0il03uztx56MM9bbS+1tkOrvRnW8gz39rSmRuaUYEc9MUD3IsHZDWcoY42gNwe4d
GDl8sIGAkkSX2gLbpQoGgBgDEVxmulyAXaDkKrfZqCgX6rW5zUwC4B05EGAGD2s5yo/p+iyThp6A
ED8/1o6zK1W3qwQDjzlgVHF6J4sxycfo0648clDjvkZYXchS7RqFvZ8z7qBWfHnZYMeqsi80To1Y
kR/ATgmqALHZj9n86uVqpjy2eqh9wnVWQuJ3iseIhZztqPzs2UM8tzdstzoP8kn1nbxGRuUTaCBs
40rm5dmdxvFku3eV2I3FMSWt67mfGRmGPDt1idhOSdjfE/uPDnNk0agCWG6fT4f9tj2uTs89pkH/
GobVgOfaYBu7Cz+8HR3rPFfGLys3xQGp51uxpmSHVVDrTvbo54V5dMQQaSddjv3Qm/FErONANaZu
nasgR3qTTsFnPREbJNIk2we+FG9UP5SHaU2z2JevXTm5HHEAOwYxpCwLiQ03alF2h2+ftPcfSd3e
luQR7WYGXittz6ZB8G04F8T169A5euud4aNtS2VVEQsu6SvP1ufZgdlAmW9Fw6iP+TSQESov6e3Y
6QD/0s9q6plMecRNbKZg5yQ4Nfomk7WML6DBYjnB1Wq9DgDqu7KiM6m2Bv/KJuJUBVqex+9L/ZKF
BvKxltxLYTuTaWE79rVQyGg6N/10+bmLXp490zjYnGD7cuzsjc5rB/k138cljIXCceepDQeokwkN
tMNb1A1utuv9pNrl6lcZludUeFGd03A4Y68c0urR0lNHQPxsRb4/HB2uigBNRr+gWjM0aFbrFc+2
hyimxkvEfBmt9eeQzwHDKLqoq9QM28Oq5U2VdYfF8D/dWn7PJhYwzcZbt+uWbEcVEaPIeiKPAc/h
7dIRr+9k8kFWpKmv6QU9T951z+00lslE2fwCJg2DdAzvqYqHpcnleG3buc0MYUJFWWjrzYYlwaga
YGFF3k45M3qDQChm4AYxEnwfyGFOu1Q+NMfZYw/AI8BBa/HBNljrtq0Mw8jF0kdHhT8dCZnH/9FO
TVSGb+46Jfd0fu6G1gypA/UZV0kwkaYhN3auHbBkoKkwkMZurElCUcJyT9qw6HuXOeMjddUUDRy4
wMyLnGSIstJO7/BlbXzlBGfPSOJ2zI0zUpVrAkri0Vheqo4foJ+x1YoCb1fT+12cBaiZu8HI9+Os
PZ51ZGnJ+W5G59iGmXGaUQdsMj8Z4rooEUEbhPCvtvlk2+MPNnyVDuJ+4GpPaosLUALHJ91UxmG2
EJ1eJfoQ6sGNzbpwI9t0+l0hGBF5flkR38oh8PgSO5InGHCzxmRYoH8mSXOOojx346JFyoIn49wy
LQfTnN1UI2M7uaA7aQ3yeZkA4/pLfX0nedbk1SN8fHEVEAPISL/NSHh57ET68/fTorJpGfaToIyM
IT+YPn7XtP6plN8/prW4MqzwWPXtfJdn6ODmQEoUr1kXjUu/bDJq1Cc/s+EuU8hxqCCgLOLXU6QQ
ypc706rfcrdQbC94FXnJb2EbVKdcDQdRTO4tjROx0UiMtdR3Z/vV44r8rdMgviaNVi6dpqN0WTm+
3lG2cj+ab6O7axfhgCKmEK7+fLBFE+4zmb3oYv2RhVIeGd3eXGvKGPnpSlsSNNg4hkkQy6+bscmO
fl9YG8vq9QV73FVW7t8tS/3MJ+pdp2Jg47Y5o83yZ1vQ2tkkHUZcm0psGw917K1Sb9VimFFTVMU5
+QNCW6mkGDP3FkEavQ1Ck5FbzdXR8H61HIG3TpqyZItO3Bhp3lz0u5fk9+WzWurvkhI3z+nMWz23
wbUILG4rcl1sQkO3v/eBrJ8if9bZ2Wzct8BNI+OSuWE1DD5KoVOYUqJrG+VDpjNHeUD80W1pT93B
9dZXNXPm+yTUzMq6wR2WU6/u3+uFi8OiJTjiFN0nCy/O7DLaGXr3qmypnQyL4LkBldv3A2NXooD/
nMQhjoXzbjN4NFcYeorwETCGzg0p+sUyxFVJGJZDYHe3mCDYHEspBQB6b3qN3ll9sIedaG6NtuDq
bdqbIRkpBE/IfzbKr6ZDpxVM+UuS9w9+Nj4u2pwJaZt+Viq/KxsircrEQKXXAx4nQ/HSteWLdsV5
aQJ7O9v5Lh+JPxYeSSMLzU5Z2lnxpeO1nhaKJ8onfEndFuft90wPwma6RD30xXPqdr86oRiq8hcT
FJADFN96nUK4erxclc6PlnSZbNKLtyV138bWfXU7/3runHddVee1RZ9eDFPGUgbdUZAcBehyNGdP
7HiSO5umch5bfxW7rFYfnNPIQsqMq6Mz940gN9SrGA1N/5yE/kNdi+/ezyk9pp+vFNkV4uebYYSY
rRCLaHaS2Gj7W+kzGYJlWxVxJiXBuJlQR+Js3MgBMdsY9nGqrYc2LR+biRPVbPxPDe3djMgsbb8m
oqpERqARWazkDDke21OLuHyTOhCVrp0dun6IHb+TvOXNU2q5sZ79787LXsyerx2dOePLCJOtgpk7
lOvb5LOaPLV3knTerqq+zWpv2riieg9aAodszAaZOpu2Hk5klhAY015Yr+oaV9hDPljc6oQJ7L3+
1aGV5lo3bKE6s7ZziTDaC6thZ7ahuUUWtZ8Zbagrlxt0wV2MLX6iIme8NZDkUAjTu5GXp4jLln1a
5ZHTkrmT6eJW2eFDlksPSY21qR0+y7oYiGoyxn7TrAcnp2uEGPF507bFrYv/afvbPW8aawss5Gji
flo4C+h+oK/bWTxnmtIly0WRIBzznBvwRRVGvM7hJhXMN5RB5euSH8JmubKsbdARXlI1qEAsCrkZ
vSdKuCOnR82TEUZgjd2pHbH6GxLgKgXitqDzo9pgGDGnet76Fuzo9XRJIajprHB7nuKOgv9pgaSq
1AdxassuTobqZeiZU0MbjIl/jwV4GyZDEg8Dd6qZoIZKF/U6MXkpzzc2IsNikY4ZgXlNYm7TgFe5
Bt5uMCF+LW51phiiWRJ+apgGsSkcHBm0hTtPYEk+UBb8T+FOJk/j8CpnYTeylh0abMed14HuEGDo
bO01aGgFynTJkDYmfbTs5qGn8pcq8nTkDjDMrZ+nyPpASm/GSS9x1VjIUX4Ix+JJlyJp8L7z3njo
sGog6VzAjzu9a/rqK6QKcuM8zLrxoTSqVwNTLkmSWDacVN+kHrNWSifGbrkqWbt2Ri9/NtYcZcJ5
NLyoaop9SVuqyld7Z4aYctuzBaveVqTp2xgs0GAXG7QO+Lzr8SFfvS9/HsAdmsNo+f3GC9SHZ2fR
1B9bNnFQKh6ps+DJsSIqcqsO9MgrSIPwIreF7xpr1C7TM8asR5F1Nw3ms01qIjPTS37dXxI6x6U5
rY20Y1H2d/kg0fLUEyjxBalZ1zuftXwTgIpb7q9FFxESWvI+b/qhvSkwYG29mhXpUjlrrSXu0OyQ
1e11k7CwjHxUwSL97Sqz60Csw3EGjCw6i9VaQOX4DQ+z4FUOKLOkKGnoYe2ygTyGFl0RNIa8LTJP
bZaGis2qJLJqqa6L1Zlpt3HeSjWmRyrX2tJBkN9ikPcgwayioe/EtMuoFQtkoDoYlcst03CpV834
qdrnoIbfIskkP/i56aIYWGgpHcwmstdsOWYl7nAkcqExGVgn1pvSMpJtzqRHcGjPTYxcGxVWTK7C
DfrI8mAQksFNLFiNh/zRZsqLVU0oQNXhxHLzZlfaDOn4B30gVkqOMmbVntfQFzw9YVAjZrFflRop
UQ35IYKpf6278e33/NBC10p4u85EtR1WmHwo13O5eSt/72jPPoiWzae0/PVoazi43F+mz4CzexnL
e/RojBJO9+UZlkMKOykZQmfjE+a+dVv5y3rXYgl0iB879nNYRMrvMFXJ7mfT+e1FCd7u+lLfiEzc
iXy9btSlNRaVFB2xMKCGYOy3JwMRsPsRePoX6vt31noKfgSpgQuBV9PCNuwP3GSQnDop3iuZrjuP
nILC7GI/hbehmUEydOUHniUPJmF9gaeedFkwrFq8raO3DVYdp4qP14eFnqb2Vpfur6YrDnpezyFB
dXYwn9LEFxsjFHe+Kw+E3jId1IHahYPJ9NkCjeVvuR18ZA4HTIiUylRUzSq/FRHS3n2Smvq89ETV
2QpRY1vvG7cDWiGOvuVtiINBv9ik37S+tU1KdUq5cxHjQBQXv8YyvJ+65kdHiphnvirLe+ov7H/q
qgeHAgBOPx5gpl1zKqAXx8OfREouVx7U8kCZHmg+uo3au59Uf90PgrMihUpuk3c3LWPfz7e07lB2
xUDWLjxFONe27tQ/Fya74tqZN4ZdeocZAhSpPnocqN+ToWgRNO3huXabu85YXtU47Dw6SXkfN5R4
fErXZM3z3gzAwmkJd2IMaGlkN9wYrX2d1BRMQUyZ+K6Z51sCB40o08nbXOtDPtbbpX20KHkyHP0r
UxZxueGPdjGumxXWdnGu1kKVhyCkWUlhDWBxYaNXN512hyveragInGJbkUHfmta+cRQ6wdn+7qpJ
xc7kBGvk1laCCS/EVQEKqIm0OYzahmzy86Q+eU31f/6TUb/556+B/SRZHLT72ktd7GaUJRubgrUu
sRCf1afFowGtsuonMyUFovTkl7Nid+iDUG+d0H6xs9HZunQ+bDPnMplOn0iyu5/jnKGXyA2Ws+wQ
It14YDPeML2zp1v1eNsACMKPGcEpgGsROdoVgWB8DPr6ZIxEqowM9lGfefXZCbut32odrWlXoPQZ
wqg35btDVkeoea6Fy2BECrg76Nb7MOH07ftLtCeVZZHPJhNYgnrIUY17Ig7VNs+KHC5c2LBp1X3t
phDwDjoYK0M0YrmsTL9/j7/oCJvHVqvHq2KNG1KsNjg3FtDPmY9Lt3qPyldvwrK5TSqvI1Yzpz0s
NSQfFKh57pcIMDVn/1jzyxkppo0RXMrwhvLoFYZenAsb0YSl6z2UcT84d3P6vcwKsFPbVtwsZXtd
7aXrbIhtTIgHKj/8GuUoEdmbNRivEklrlgrWfGsP2Qt65jIivWzepgULDNakmLWY0nmvxj2KoDwq
WHxMIqqchqpqC/0IGUPzU2fNXHR5vicUYm9KNUWTCpfYqaw7p/2yUZliIlnDVmFW8s75sNKkGC47
9F/dyd2hm3nK0LZd6XpAWJON5s5GCL3qEKSkX5Ei9+9Z7+1FS0hpo1KiT9XPMmVaaRGjYYc0t62B
GabB+INZ/uhIl5FH4Kq27fnLEVZy24cOPQEtDt2k7J7grJ+HSRoxmhSMeHPyAGDBmjXIj6zsv4t5
effHS9XmUO5N7s6oDvt1q4IBQyqa6lFhLlc60/cYASHybPdrLDygWHEuJXefK9pd2izBTbO+eipZ
4yDMX7MS38A8i20p4OfylVqu1e7wyuTf7OLjJbslia3SsbkDw5NwJ8hbzKYTUlhMW9Vrl09clEE7
HozGDK5ly6mGgOE0TfZdN4bhQWUTtWoeEswQzmbbl1Tqjq71yRUYbP8wVwCd712YCZCtk70uSDzD
DKFjAjVlpJIDZSS8wRc0w5tEilDGADplrti1sRshgEhPC2zPPsNppoFpxrkgZXWoBrpArWixK+tk
WkcRUOudwUvsHROeOtRzvUe5Cz6RXtfS87ZGL25yYdmHLA++FrtZNzyF8m0NAO7ywxeW9cEoMPHG
by+1O3TSXedSJTdja4NRN2e7YpwWmeTKY7Q6KwfGwiEO6tIseQ8+I1jerMo+LoX71ELQtdPYPBYY
Hu9nCuaTiVmVqdzbFar4ttumPIqB6lc3S5ZTRxBqq3+gCFy2bYG2vxbVdwU6Kshp3ZlEX4lNJblw
XdnGbb98JH77bqvAo0ODMtvGCtBnofptBKrxQKGKpCaaqbib+QQwF7ajeFMIRvJcLFs0zQG6Tgx4
q7lc042ZEkqKZagO8jcnbX5VbfJgW7jWQqMxWMz64rEPeTrO2n6zfAb6pXMRy7lLFRV+9oVm246p
f7u3TEKuBsbeQanDuIYatlFriHyIrDztKec1+p3A1LNj675i/9j6JCk1c0qya3/daaeJaouH9+qS
eau790XwsoxS7Cx0ZPFFau94D+3Uf8pkqoCTGWYJO7zroT/m8Zwyh0ZFiatfQi5PIvhRjrWO+94M
0GkPV4OD6rrJARw1g2c+c8IWbbd1TN3szfkNKhxUWjJYLhZgUOF9TLzLlsOHPQlrDwWi4RCwoZfD
gMptJVcmzS769SeUs2UsfYJjQ2N+IIwUNySbzrptiQTbFkvW732bT0RUsgB6xzYzKY9zxrWjXA/r
HiU9jiL0sa3Lly4ZQarLai37bIT/Bw7B8TdRs0gpMKAUWtj1sg/lwl53c/eCEgL1nrNTGCjMtbkR
afvhmySjuu5Ze1MRD9Ya4mfur8u14abBQDLNvsFjbrqugLa3BBxjdA14BWH6DM+3KYrs0k7cX89p
d5TNBTCr/a9AcZ1dtJaaAx1EtdSoTrubUdrlJu8KYPK0f0uG7ISJrordin8H8Jd5k4iG2FThfmZo
atOYfsnVyONKG7fLgHgglWnc1RWiHaHueJ04FsW5LpkBTdLpGMcHsKLZBYWAAI3LOf00w5C1Kxi3
npl/e1Z7FLytPqMzxppVbyY1Qcq44ZsGXwMjx5wAXtVNuBDSASbO9MqvIfBaqorCJqqmFQlhd7eU
4tLVnFbxNM23Klk+WimMYxdKi7McIUohTArdi1FFYxZsfMRLPhxplCbLs1FVVH9M5P4C91bnfvI5
e9PpNIn5jmjTceem/dWwfmapHDemFClnvmK+EeXVRBfPtq9XNo7EMrHWswJaTeReGPgkpRzQaiau
fNDSY1jz3FtYy4F6173o+L41JcEMP/23GP2znkfrhBKZVs3UfDScAZtKCQdlBgkYTzg/9F5ebnRt
hveDwqmbrk56ahapqD0i6O0iVMuTZHrs6HA8IYCoeWrkbZNeTzxBVwHzvPT4xxOC6dxcjTvkxT8L
PPg7h+5StP5ke3O3liC0SDwyPJSDvrcFOpIedY/uATxsE2m/RYA21TH3K2VyfK5IgJPmMx8foWoI
LiRaRwPcbbIVldcwh9YmYJhUS/XuqPlYQYMYV8qdf9r+Izq0F1C9cZtRJ2u4F9TcUyjBXMEng23h
opH8rdt2lxG95Xy2AsLiQBapkHIg8RC7kNGId2Gx6ZI25MU91KkN9Q/IDdqNVzj3U3ORC1fqahwA
XdhfIlKRzY1UAqkM931RfiujO4ge2jlLUFJQavIxQG76Xf2zttLTysSaTJ+hb95OJ8urr6n1xU7a
jfdzKK+6nEEnN/L3vJgfsHydcUv+8ALjpcSOQ7RSanq4AMZzWYudkVpPvdF/bdsOY9HUrZ+S0zJS
ZyIW+51Rd6B/s3qfWZXc8jsNqK6AQUrfDQtwTExIXFDKKeNpCH/mWffuW/pjSfsPczZPrpVFrjNz
bViS+DYyA0bJ83q098LGpvU7K6NGGreuYD9jzgfpSeO5JD+0CawNmrL9WJnnMSNjPknKD9dOELsO
X+RcxGWBn8KG9EqrUzqtT7arXwlBhdKBP5Juuwtst47Mi7qeOYKVbqGfVYi7QHzmgEF+3T6bdqs3
2BLurdTnjTHfiRPh2dD2r3MuHlygB33pes04C7eZhQdIAQfehIDqrDu5V+8zhzjqoe7oaOeyByea
qR+cx4e1IqPu8u4bIwdLyieNK6WIGlmIfUMieEe0D0kYemv3wMU43vJd43EcMbMcmCXSnvk8RZW4
z5vlB5kRN12R9wfHQ9znofpn90VZPlXF7WoO7ln000NJaCzh8c1ptNE/5L5xHHv7s+7HbCemFi7N
kQzq02xvOgGJJdAq1SlRwTNXaxB4Dxw8+JOa4LFbmvqQVYBVmVa3tjN0UC0tauVV7X+bN4ziEpop
xaNqAu+IgQvsr6eBrRxXf2vURPLpWT+6qRMdCjfIAZh0C4L9YCWAmL8FOLMRflmdMe4hphNsWUgv
8MrF89SknFeALBeqoxh5iQEEpLSUdWjKEOd5g709N81s/2zlWXDQFyV/M+d88UJvtY3MbxcGqRsb
Yf5ug9dFqiDOOxdVsZlXIBRXov+eE4iPwM4faDMeD41cgSFNKoLGwohDsKtti9h022GS//2omdpg
PXh8lptBsOjnrE1n5kWbyS63dyfSFyg375W/8wcD54oxKa6FYNcZfpSTtj4v3Uc5VrugqN8Sg8gR
nTJJmPNKZTmwehRYHNmDm09Hq0LfNvUz5Qjhwl1egsuUKQdkFhZx17h2rCfnqYK029DqJ1lHiTxt
jRnOCpub7Q/O3jeaOMRjyNNZPScOGF4OGxpbs3teU6Qz/9ko7V7CWv5slL5EiCFv8XwSoQmB+rNV
djIcjDym3cWTV9AWQnGyM8nHiuN5M/npr2Qk2EX4V4kVPNZ1k21rL/+aaxdbao+LEYTwuajKG2CT
3eX/icHTpKLX0ui9635CsJlSUDzkyQOQ07HPwM0RvMejotZh6vP3oW+x+ciSglvNGqe91IvBP7wL
N+S6+cj9f4eGggb3oHm2pkKeFAz3psybbD/w8OY7iYgMhvK/CQf5Hc7117fFxfcGYutgtbL+8ra4
qLSTyblo2caAXmPZ9OjmW/YfuVfIHurW/F7FlG4FaoBwrW8AvZl/a13vRr96aT3JlSGB+iUxvR5F
0PmctfRMH7Mqv+99+9dk0MWeIboDwyTjC+kFgX7Ea+GJchpfAsd732XrfrjCRNFTVOxnn8El96DB
ZmlI1ZyTloDcsf9vzN1/Tai6RPqQoIoSIXR52b9Dzf4lRdUxmy5dsS/Eg+vdUD8P5xukb0MVYK5C
wbTpFD/Df74EceT/+zVImhAR1he/vhd4f0k48cVq2MGFQkmHh7pvv0YT0+TSPfNUn6Ia7wFJC0T+
jw+UijcAw/a5qhha5qa2d3ONyQBQwCCEeOPaAY9GSsHpnYT5rE+jqREqmXRV2F9G56mt3xTXJDjh
bHD7hA1yvGJaXMHYndu8SuMq8ced9p35QWYrAek8gs0ODWFavqdluxchHDHTsdr5yyueqZ92DZu4
MNltTN9uuBLYqE2tawDdviP6F6970lsYiGbaG4ROKIJqr+YgpDy4eybUjKrvwHkkTxAzVbgjzYqi
jDEboPDbB7imcFOWV5TE33eBfx7IKYv6F/QxKk5CNE30886EpyQZF8RnAYeLGwXbNW4rJlKdbrPZ
+AUaUNgtBKUEG/GS2652zmFBZAhwyhhj/rr1J+PmIrUiqrU8SnsWyEk8/+omWf3wh9dfQykM+GoU
7ZeyONS5xQYjm5+GwJXdDGZwNtyXuaKR3AK8DIPZi7KKN95dyHRZ9BsCUvXc9/9Nee+/ZSz7ggxX
0IvQgibFnfiXSyZcJCGQEx33RoiMfm7c61SWL8GkJAxfpjeBjRks98et7S73YDnlkWnZJgOne16K
beE5iDqS+VD0qHVqhb+oUvqnXzofY17H6zS7Rw8GOcoM2l1o1IvNllqK/3zd/1vyDKE5th3aBEnZ
8EvBX17CyJ+0OSh3LC5riomSsXO789QyHmHQfhRGR3pHJv/IW/of5fI/yZr//a/L3/mQ7dLnaaZ/
p9n+v19d5x898Nq3/o9ftf+SN2/1l/rrF/3pO5M//8+f7pKV/6dfxI0mYO5++OqXhy81VH/8FETX
X77y//cP/+vr93d5Wtqvf/ztA5W6vnw31HrNv4bw20Sl/N/I3n8L7d98VQhW6r/+hT9C+72/uya5
5NQiBRj1Lpfi9KX0P/5m/13QEY6e3SQEzRKWw8MUlazO/vE3Yf1dEGdF6J4g7M70A/51JYfLH7nh
38mk8ElnMdGKeWb4Pwrs/3PShW+SwUEWB4G23AMe6UV/yWIz3WLGS4rZMqlcwJHMJ00PLVRfPSWO
PHGcPIpKMEPN4o/r6E/NAf/VDPWdzBut/vE3589RM//8lz2LATwwXdMVf/mXcwkqh5wPccDlKc2c
/VQYxZPIFGn13y1u7qrWVwK8Bxf/D87SF3MkH8ddb+c0gVM41ScuywS/N8ukM935znR7VnfBkF4H
6oal4eB2WCxIPnGI4gOGg7EMmru5bn7+ywd998eZ/q8vhJbHv76Jlh1yMlzaRQS2e/JC/jwDDQgq
PDPBdQGutESWhRgaNwbw/fqCQ8rauUP4Pjawt8pnCS7q9ai8xtirSx36rN8nTh0XlyJiNWlHkV+l
iEWT8rUYqZdR/vw96qHHO0vcTTMzvKJ0vjZQWSMJCA4ZJEPUJv4bawMHTY2W2cEZgdg+DTFaqrng
WT2VWyTVl4SvMt8FM0qOWWMNWMzp1xhmziYrYo9jemqocPRwpbI+2VeGPz4nzbfzKpp74qc/eARt
8Lqh9hkE9Lrdww+6/MBaI4KHxccV4HPwhN+LiXRHZ8Z5SKY76dH2NbjFj9zpUXgXw+3AFqkJgFoq
i0QQhUuQkRgE23/EUQJs2Msbpw2//zd757EkN5Jt23+5c7TBoRyYBhA6UktyAsski9Ba4+vvArut
OxmVL8Oe9fROalBklQeUi3P2XpvPbV+lc7AF0B95SeW8OH39rerM+KDY0e1wb2DEypos9/yS/fts
V4dG7QaXfucV+2Bk5fjwzVJFqeEsxmJBeTob0pu4yZneezYmTAQuxvbltfcRHyKE5MDtHKJ6GK71
EU2NxPBRtQhzOQ1QCs/RV8GqCozEYPNIdTz1qcEpIQmQGgCDpKNlXUUnoOXKzomKDtN9krlK5E9b
IyMcilb6JihHFT85BECat9tcw7OcTvMGqUHCgU6kHiTg12mR4JSGqSN4nDisVfNjGb2bFXoKav0P
TkUbTcak24Oovk3CwVUb2ZCi5Lt1ZsQrs4WZxnKAVW2LR+pliEr0xo7leDjeHqIOi7DEo76fob1N
m40+IqcTmeKjliDvKQidI2rjmXuEjC4e0Wp2frkzVOhvtuVL4NvmBkcIXlKBJAD+Sm26DWfvfGSv
lNnJnZMWpzQI3pPE/ka/57tP5UvtjXJtLoWyyZx2pfmrHKjVmErUoXMX+6Iu7oy6OZiy3ELZBz+Z
6NfAZOlA5DM/oE1vO/LJOpOsL0MPMYAHh0yPkGTjXpxH2LJW9VBmlAtoG9FLkNOvqg3ARAgs3apB
Le0m9YvXccbaRp0H3EWJOQKfkj+4Zo/4YexUy8PUPKFJWtHS78H7zskOPHF4E1TW1UQuB51raomt
AE01G9rBn/BOK4q1wh0gNjXq+Faf+l3gq5s2H/vbsVtZkK2hDB3suvsGKr+h3zyiMYjDl0ig3R/G
9M1sDKqdKLyHLDsZAr3sJNXXgNJ1mOfCVYdmbxS9dqyT5KrScm1NusNrIeTNKC04QibRW6nDO5Wl
9MWTEYBMQm/VqgLNU2X+LcV1aFjHuYW4kjs11Vjx4GTUiJCkDQR6VFBUMSOy1RM7Vig3wWGElwar
1ECVZoVgcYM3Z9gWVv1QWNW6p42/hgpkrMzC2OhFZ4OfVWYsE2aDFwXC+Yjijqp2vypo0shj0Vsn
DkkIjBxeWBWd+KpTp2NTyOtOt4CjTflDmPkHmfu/IKEiyaGvk4JRc7O0QhEe0vPvojrAX1fjwNLT
zWi1CnIs2CQjis3Zz2LPMXIsMcibMvQr4KRLz0kzfxX50UOAxE6hkL7y87p0K2W49QHRYSZ5aJRM
39c9rTxyJXgzZhedt41+mqO5baCntKPHoRiRi5Q6mwcfpWRRetBp3xP0ltTvhPUiQLmMP4tU/V4q
MuDzayEKZC3n96a7YUf8ruv+N3bw+p0aTNSiTb/x8DXVrnEwOObqLWBZLAc0h5U7M+rfFag795Zl
v4Uxn3XsP0XGkq0mqYkpSouMurY2wiqfIJ40m7ZHgJhbV9EQtC4+KFyRwJSyV02CtsOlTQlWKzbk
v5ADSFODIFlJTV0JqanNyeswd+TrqOlqluIOaNKLKRcySG1DaMj3y+677YOVEhrH6klATuR5rgYB
X0eno1dMRB9EJStHiS+rT2kKM86pw1AB1sauCcy1ClfYTzh9R9cCkOlZofVGA+wZKVeKYM7JViCv
OPGbCG3mCpyLXh5qG9hVBXQvB6lB0Zv4Ggzkbt1OHKGXfAWwI5QwmrJQTvUxn31/I0K8j0OuPsm4
+kXD7KaCMzDTR1nJxYfkGNl9VWT7dPa/dUqq78yuxEwe2V6Xz8UmsZVfQ+S8Qk1BVRLND3k/+3tM
K/rW8ZvZtdDguA0Kv2LpbY18h+ROFtgXynjDti5GU/aNMKRvnGPgiIQSf3Vm7Duq0RjG6XkbFdZx
Hc2Q07RuVvTf0fKPe2cM77SktLezHZ3o9En4EhYwpeFQZ1dKKFUXpSp0lSp6GdVwmQkw7JWDj84C
BU5Cp6fHl4GoBc9HnW002m2rUNHfsXZg9AiOMIxdlq1esR9ZKikiIgdK+30OcsOAmoCEJbZx5RpU
FCbamPkgt0GNVLSx9duYJ2hUtnVnNG22sjpQAm2D2zyFKbYRBowLwlz4OJvpYBQ6+tmGV6iQU7rW
i1vKnuMqEgJdvkW7JK78e5uMwDbEEGdN9AR9W6LilQ90kCkF0fEk1IVM+2f2a1xLSW3WCHldbKyL
Qwrhpmq8zO7JWgwC7NjjHUHbiCwAcYUWE0k7/Ug0FEop2gA6cOo1he/pKhoBAaCfsrdFuO8i81Uk
8k3QGOMwf1UFzfdAFbf1yLxCL+F6pv9KmAbt3DLWfgRRmRy45xTAl3hGvfOvtSw+Kc2wB+emYEAT
6UbP219oNFcK8CjWf1BQ9HRYLADHIBMu6LM1cdhe9cFW07bdNFxXdlc/4Fh78lUce5lYNi5aUu1w
wJByOxvjNk/lDTmu7HHD6SrWKWXZi+W4kZ5vB4+a7jwodWmvBsItygKrLnMZEPr2WXa26ZL98T5I
eVTKZqPl5k3WS1pw7Q8Bggge2eR1QQgsPqdXoif5d3N05KqLnMwdYK6tnFkUnop2tSpr1xpAwNJt
8N1YebO7jM9SYhOb92qAjLuh6+bGCER5VZN70wQvOk75ttei6+XHaLa/DTENjab63JvaTeeML3Vr
T7uqkNVtDT10Vc22jVObAjtVJG0z4JOopzI4SlZILJWsY6r+AAt3PjYI/WhVNk+Nro6HZmx2ToKE
O50AA6q+vUfzAKa/2/iDkXvbWK9RDkM0wHDtBBvEMa/jkFgPNQmJChsf01RwHY+1+WAI2bvRGGtI
FO2H2EbxMoqFvFQOe7NVLNSd3Qsyp25TA9En5qN6DNEH7zo8e1dIRZbW/AxxxflZ2I7uSQc49TyE
/SGyjO6gjp2+rvk1q8aj9swOg4OI2hDKFdqUpYkQlQJB5ajnhqe32k8tGrKnyf/V9AiO86K30Qt2
6Y4daq/MwdVETsNhxqaitBZxXDVZW2jf90Oblt4jO14yu9Rir/URr5o5Tqc5Xfhy5vzYGbryIi1r
HUn0IoYBt6qOnQbUAk5JbhlVHTpFnmSvBwaFoxRa1sQhhGtEKJkqKd6D/Buak6Wv9dKGsXMdza2+
FozmO8G7080TYWvVj9gkvivXyfgIBj/4pmflX0nVt7dpAhdBSchySLQ71rv5FYQVMDukDGaZx2ua
MZS9AwumU6tdZ4U6bkcItUfhwChQ1LChANbsUGPTPQvFUe2Ezb6vIIxBrd7UQZ844XX2Pi109kD6
8CBGeVVqBSES2CTcoEPspaOh8ZXC4jzmcANxEbI0yWGLomhe/J+xj8oxiPSHuWvmK7NDBCq07yRl
bYBfRKtKRfgU6shUSBk1dojdFkg8OkkDc4oyQ0QLOu3HNGDlK+MAU0Viv+oGsxP9s479fHyTFeGR
Q16qIA5p41fTN81jjspd0xu2qaqaeYbCpu73P6wJh/5g5jrdvM5yiX667RO83mABV0NlboxmQtoy
fjPaZkLfOHFqRo+tFk/p1GqrzGptKMcReo9k3tLDfaXmPW0Sn8b7PCug6CptUxvmJnEmZ6vgHyq7
2CaVywBULazgEIA9dwXjFHXCMhezFgwq2yQ7RtO7lCKvTdV/GovAup+K+qnJrUPRKz/G8Tc34RTk
6XwcZuuHAptghcKLOJw+7UhR0ED/ZfWi/uhvomz6iZJSrFCfsaebgcr0Q+0gepSvuhMASBpm37OG
+mUso5uMI4CrssekSruKOxM+noNplI+nzGd7o8XYy+KlX6UkWOIrGFX/7NRoMAN857aoaROLqGOd
18qj0SW6WzaRum3U+Vvnh79I78qx/Ed/cY5rmcbZKmAyctZpPyIfJOgZoDa+oGbA8LqIB36LjHRj
USbTNJ9amuNdi9utUubumNiy3+LUKvchGpBVIAEBIpM40mZQXtUxrGjKgIbudb3et0SHYF+HyhfV
EWiDmAObYXXtMe7iEOs5qJ9KIwgmy2H0cMDEWiLKbcBsbPFIIfY3bJCciU4bst+ek0ndDmylJiHJ
/Suuzb5/aRz9Fm4mPtg+vO2DKN4MeG4T1aKhr08cYNv6WnFgyldo8WQAxeZo2BKq6uRDP3BexBT9
MGY1weVmAJmTz13clvvqR1VWLNjKpO5ZBvmEUXvMfnur/IapZNmRM3HuOQkq+KGixQ4BJmuFta76
faqqzJt5b207Hf84Bpc8bX8kPHiUeez4+kfdaOQNW7zI0rpjB2HebYlrdtJFhDzpt7DS31pHhm5v
YmAyyFN8SMAMIsfjfA2hSuLlNOfrVg1fzRZmQKOJk1MVu6EN1S08lBM2l5+kFNGfX2LFzQotZS3M
aW2U6gElzX7sJZ4x5HnXSW8h8IlU4gujSd9ajfMozASKeFQ6Lm1M+BnxolR2yi3rD7H1WXrM0lgl
iZwdQxSBCc7z7ht9YYuFqLfzB8GShdfyNhmHhz4cQNmyZoe1PJS01K6KAMUNMhmdaFVXk4Fgl/1q
99iL9WrmmGWj1O5BNMy8DKsyyOKtkvqvORb3q3kAfqjE0TWyeUQyoXR2QjQHug4WXi6vZSLdxUX6
VxBywjNgKgBR0F2l4qhq53G0bSeDOwRjtpNsJdlA1zu7zTkV5kAAwBVKGjZsHa58OrRpoT1ASLBx
j8W/TF95RBbJYfS3EGNxafEo+hNM8SZU6ViRpxyNDpGfVXxdV+AIs5ZMiTlBAi/UzusEIJAw1YdD
VuEN1MLCxpOJDHL0W+2+L8UOs595rCwsv0Np3Me61e/NTFn8LjFb/7R7LKI+eCzHdsvfqauhu4WW
Ze65WbQLM9TIczs3x99/qeBMD52oI6dSF3go+zK7bvJm2wtNuS5oxAZiaLygzzqcfYhapO3cJkHW
eH6c4Cdo5aOsHefYtURUQRG61TJchI2Bq4BYKzys2e0//+Ebz22JcrTE56KhM6RNZu8iIBk5FpWb
WStYQDRUEmkvtoWj9qtIN2Bv9tVfQ2I8OiAIOCObDSyj6j6OiB2lc0QHwSYTCaBe0U1rzRRyXTkR
5EJNJ1mxeC11Pn4zw1qDzqYG89WeJtCFszNy8DYqoHjaN2tor0zAva5joXqfBcs48XmrZb9THCmI
0Lousfko9LvVtL6exzinYbVY7G9buohFFz6ZI0SR2urAnLQN20H9FtTHvEUHdE8nMS6JFfel8TMp
M9PNqq2qR2hLqOkVEwYfVRkzz2+mXU7X26uNJTB02Um8SR9Q1vKF51LdmUAoOFqknC3bSiUPgAOZ
X8ygJA11Q5w8/N2IO5QNYiNwHWwh5bRuYIGPzULiW6kTphnVPyON/CMKuIglRyLuSSLwBL1UaBbk
6LCQKJimunOg5qBCgdGTcnw1SuTyKLK+YRZs3TDD9Sg1JGrq9M6flC5em3Qt4ehr0yhW2JoAxmXd
uzKxTejyAb0cYA1kjzQUTW1F075Df6fj2NPgACrCNAlAW6fT+Eadnw+PvUkJyHiDr+ne7KsfhsDl
sxhoozFHS4FWoGHrW2PaOtagX1JF0RDEDNUagrfZ+PkONTYsUzCjxyibN4mOpasxtZ95+ZYzLMZI
FHVZDjIilyhTYIJFHjWP2zSApxsnELbWEkUHy0DqIFtrivVRjG3h0T9NNdVaj2jBKJlVSGNVZRMv
ehxdqG81uvI0BaISGj7aFoy8rRrFeDIW2GR34+jgy1LVYKwuug3n6cqMUa+WA5AGLZZeYwCfMjP9
2R6dX7bTvyPfU6xvMcYJlwLy92EENjKUQnPDidmQjAEajCbC03Fa1ctNrpHduIAfsV303R2e4kPb
FsYBWhNSmNi2rxLR7uD/GBunpCKZo6fxFkAZJD/OCmlcQnfN99hRM1RnrBkYlNamFZO+osYFL5d2
HJDPF77IOcTIm5kDRelgzLcUDCxGVZ1sZCHh3GGXxpQchtlBztxo6vBeZSMqx07Ek1QIBfT9FT14
1xpthYpyi2Kob+kF41II9X4dx2Cryqrax5g8gcf4p2iBh8hhNcyo7dr4OUMSsxqbqt5Y0bDNxtNs
2hRkAqx9QXTXqdl9LxH6ce48oInuj8Cz2nF8Hwb8jFY8XfVFw9lxwSTqhtipg/HdojZGsC0TWJDc
GzkeVza2ERNQDxZjQJ6T8ntLojM5lASPWKkipXwPR2YFJ4ZhHgwBkNTATdIZCXc0h9vlQc4W5lnw
kAQ/PCUyKNZqIq+rdLGam5sYt3WRt+vQgWWukfNbN9ZLmTnebIAjTfTK36bpSUcuXKgbi0qvm9bJ
1YBgYvClvS+KCBKOkHtrVPiwdawh2DlAIBeeYNJZVF9t+lBFjXFo5uTOsOwUoNB4rdQqFjnzh6i6
6zjOb5s2OShghRqoflGQsYU1YDAl81UZ4isp8p9aa4JNNWHoa3N8qMGEc/xBhpYIzv9YLjlAkeAA
YYQZBK7iqqEEjc8YdAk7RtkuFlhu1dDQ3o787gfZyltb0ZgFoOI4HH5Y0Q20e1Z/i3vVWWHZkW6i
wEqgXuc5I+9WEVMeQmS3lF0Da2thfqSgJiGaBG1BOQlBER3YYyFMbMh8GC3ae13/EbW4rhR/aCjF
BKuajJNd2cyQnCR7brTo2AsyGVGPB5kSL1wXVWIUJ1CosJC+mw62Fd3PiDesu03vd2gfDIQNHAFx
rrDdjUhhxAZBv8EHYtYDX7XG1jg5bATjNLoir4nZvcjeoyGqNix0L3jVFQ4v8MDyMJ/cvsd9EOTm
tipRkYmEx+Oo72bn+fVgIQ29zip7R2B9flIjbisxGfe1PqPvZ2WqjRc14iCr6g2zQG78qtGjKlEC
20eFu1sELA12TOepN+y9mDmgZsQomCKWK1wkHoZJsseMLvfsYHqQclp3fsV016D2mlHa0eBjasxm
fQ0yb0eqCMzNAlUa77LryL6/yoLmJTfLA5tIHh/RkPRuMQFUuxqoh5sMAS0W06JEIkS2UXMSl2u0
q2V9XZZj6EJU/2Zp2S+9cZ7rmj7OopEWksMB9pYVqJLKDcz+hfTJ5y5EFCdScztE9U3D0Qwo2MuU
0Eic5pqs55luTTA+UkLaWZ3cQ16tXM2Hp7wYI5OUMAo8Dg+WWTwlnalgaP1ph6LxpgmLQWKSWb0c
LoqmGza6+izmbDqMyrx2zN7LY15qMFybNuSYHCR4vBpdOQRK/V1IHGUREdPumGkIq3P2mFhRULVM
4sp2gw0nJ1RHMgrX5JQQ4t2+zqWY9p2q7n00Tbs8V7/5kM1OHf9CkzyGiTM3OFWsTVp7W4zovKNB
JPBf43cYoznRabrjGZSIJ+0qMeV0QFG5n2PU07Zc9Fk99U0rgm9UVMr3yVJBQWjtIfLXk9qmrB7h
zRCzLy8TiZFGDu+WHPoj4pZVa+gkNpsBhIYpfFISEa79fK2L6FddCufGyI2djuXcyMbgWkl62i0F
5pyMAAIh1cckZlbEWldnirNiLWw2nT3eBC19Ed/v6qM9GSX+TT4wkmPiVUTdbrUQw1hTqQ/x3dLe
ghIolnA1WztMhW2jmG+W5SWlGLsOy/i5H+frcg4ttDvBK+gr50bmo8Exh/ZiEBMdayjpmpI1Ox9V
W1vh+BhP5X1ca/hsZHEPfPQ+6tnraypK9hgB7FijW0mQm7HZe/dRl2G84/AgiieCE3AXc9M91tNf
uQUowucIF+QjN4qT/RBwAAmhhW/J9VqzF0FdmkDuVbGNlcAifIfjxlhY7X6uY+q+xakdKAcP9N9w
HqAOnTJgN47s1qhiq7VhZwJTDfD9gA8mbMfBq2v9Xauqp0EstQWAre5sjbxQmXWYM6LKHf8wT7G+
o7FwG0KhSoKcs108UgSGEuw1XY8v1Sn2fRsd1aDZqQW2vAzUBaLlU5khZNcl5bhBX/zq9rauMUC3
rempCy2+buXOhx5CQSuR85qYAi9DuegVCpLU3IcFDidVNIhiLTneOkP+hHMNRwIpHms/m1ZqbG/a
NAnZYO+ycbqnlYf9xe7u+oJGXBs9kRn8rhbsNawRo7eD52I0rdEFkJJ4s47JosQAqSu7aom0UJa4
9r6DVKg0+T3v8XtkB7+67tpBl7QC7Ab1VaeqRJKAN3Gggx0CIaVKjSvMSMV2wnPiZWb9UyIyXrWI
GroW82NtF/eYD1W7vdW6PlwDRn/BqVR6NTBH1h4iya7qbEAu7wzPfWX6VK/lXZdy82WI60XTHlMl
W9lEULnJZL0SAxDSTCWhypyy7VTauPFT9gxZQodfJGQVzj2hAo5qrsb6dzKptvFptW+isTpQmqdS
wtruyrxNt0GM3SII6Wdj7drL0arRPCcSUay4ToVy47ziZ6bjky4W/zGicyoTvntOVJNbOQ1+zaZ5
trPuLzXmByUdYgO1HcHtTw8ZBSh3cjr/xZiX0o1gS6bY90YRRpA2jYM10mzlrLiA5QRwQt0iCbLM
X+/mAC1c2wt6adP4rBbEO85RvTXHMEBVUG3MWnnqG+wFRmn2a7WW9d4Jynu0zTddLt6qZdX+rSb5
P3nVBXkVss0Pspu/6auuivmNzUTV/fVRYvX7P/qnxspQ/2GjdEFfRaIjmeE2cqJ/qqx09R8aAh0V
4beQi0aHP/mXykoR6j/gX9hINHXL1HRjSXf7l8xK0ax/oCQljZkAdApKhmH+z1liO8K0/6fcaQkm
/aAHtnSbJZ4IPrbyJPA58kwiJGi+0C+B+WL6847JcgVPfduyt4hbY/fhznwiSFqEU18NdaYL1DRN
MSfQ/ytCNJDzWNQRbRztXw9yHuL0+4J0lZUZn6JuqItArfwg9PXDLi8IPlBom00PVtr+7Cxa7xa+
Om28U6ZhT6vwgbrmNxxlx8XWqBQTaFojuU6UFucz0V0dRGa/f/v6h3129RD7eDUkqnvjt1br4+/C
WoPixkcfn7YnUttuEoKZvh7iPPX4X9f+7zHOUwsbePZijhij9VQXB5oXb9odUIBtsQk2+oXw1gsX
ZJ7daIC9rZk6DubJiI0Hp8KrwpevF67oTEH9ryuyLZXPQfAwF4Xbh7tWYCEcnZYrGjXLrZ3ODUJE
YOkBUvTKoB5UGCx+2jZVfn498OcX9+9xtbMoMCdIp6nDvrnSdOXJGZzbDEP710Mgr/zb56Cr/xni
7P7hBlXIZGMImTRuDpciaTLqBPKC4l9cGucsM6zWuoYqCuMkz0TBcQphG7bOQcoUXu9Co3PrLQp/
I7qhKPT1FZ6nyv7z6QnToKFHod40z8wGiV0Rk5lSbRg3FlImr1lxKuTUtfM9AXCc/cEq2Qu35sBE
lZc96vrCD/j02j/8gOUxf3h9TDR7iRryA4a7/EQV90Tgpkfewo16iwbogMzvJr70ES7T2Pk0p38Y
c/lNH8ZsewyzRc6YNGm96do/hC5b64f8JnMJ73Dxb9f3ITmGq4ZgokuWg0/f2w+DL9P9h8EH0ZQJ
rndlpW5br3uG1PQXddHYg1WzbfZatE6osl24yZfGPFtC0nw2g8RhxsVfuA6O2bpy8fZssZhsqw0t
optLV7lInL+8xWcrSTXHWYNURllBOn6mMluWN9o6uctc6fa7ZA28xu3XgIBVQCpYp9e1SwCcd+Gy
P52aAJogsLX4WLWzqalVAN/YEZizcRIvQiibLu/3syEJWEOSI2vMLtiJXjBFeOy3r74e/dN7brLG
aTpKa0s9mzw4ACR2UurcgSCjfl3BrvMvvEuXhjifN0LydeKQIURWbDSx0zux+/oilhfj/EsxdKwC
qMkxBVhnX4rexmNGYibFSP9N0i4WgGHtO7vbzX5wYSr6bCIwiag3LIvaIjuxP78LWiotZmaGMimJ
xu1DuyRcjxdWxN/mqfML+jCKc7ZqZEgjpJMyirFNMTus5x2l6V9yq3nksm4U79KHID77ED4OePYa
ODS4YqqGy4I/etYzIjs3OAFKWk/vF+e1P8XkiPDZKX4c6+x9mPKmJweHscpFHEmsMOec5+q7to43
4BE3HWz/yM2fKQBPXu1Gm0sXe+ERnhv6mMdH4jkZX+h/AR7g8PbQsY/8+pX8bBDsglhvDAqSmBD+
fE/KwhYhp1Qmb+U2CtDqHlqyNb4e47MP6+MYZ7OXHaETQJ6jrKioog9+MlGzfD3CZx/WxxHO3nYK
BuhqLUaoqdaZydEX2z4DxiOdvWpuvx7r06sR0jY4pljYLM/uGI2uOoxbaudGdj1YT710LlzMZycU
Tkj/HuDsdoWx3is61ARITepTYdNVodl9nInAVYfw6euL+XTH8nGwszvXIxUjQ47BrKfyBK6nozSA
aGS9LCoBkQir8DkjPWVvb/Ir/TZ4+Xr4C/fSOJs/ZgpdNsohPrHqLgcXnIf/5QBn84UF/9xslwFi
InQ158mKygtP69IlaH9+QP4E644UJ3abGuqP9hRAHPz6Jn06y354RsbZrrKwSg2VJEOk+2jHhvJ7
eOOf5PfipK/LrW664tvXAy4v2Pms/nG85ZI/7KkqCeg6cxjPgX9hZ9O2Bxo7Q5DC7ev6wFGg3V26
xk/nIcoDi9pQ1Tg3/jmmAO5aRjZj4hQ+AGV7mN+hAdiP9XryUqzya8wpJ+v66wvVlofztyv9MOrZ
7pFGZW5NOGFX8X5as22FnrciROEY0IUoyZI4IizuNqQLbbSjiqTeU+07FOxYwLP2wh34dI+Hf/Df
d+BsXjGtpuuc5UUaXLGxn7u/MErZBzaXFffbszzIFW7vahuOtsGph+WzgThzYQv0+3j59xtiSOoj
i4lXnr1quYGBxiGCCqm9G+y6re855MAjP37UZwqvqy5Yz65wCRrcgpWckWPnO5C9Xz+Wz9+F//yI
s/cvMcw6SEZ+RKzg7B1/DoTCSErX/90oZ28cVYuQwvgyyggUD6dCj7jGty58S59ODxrkNlWzpKMa
ZxMQGIsGKgmjKOwTlrp0c2GG+/xm/WeA5RX/8LEuUVixKnhtlqCvUd3MnDdn4/D1vVrevb+/Fv8Z
5Oy1UDp9LqqEQez6R6w/GeMNO5ETHe4qdy4MdemGnT18E41umC1Ddejzxw5/Faa2r6/m0i07e/KK
0QzRQEV5NQxPcfHayacgNS+8XZ+W5awPD/5sahlEOahjzHUQPphdk2qUYAFf9zskLcv2eD28VA/a
hmCDix/xpTt4NpHEhm60zfLKSbBfNDNWGOD+/28gmXdLKVfTTO33tX9451JTpNYEY4aegLmqFGtl
kKwHyuDCqyA+u5KP45zthCr4hXT4GQdjnau5zALvvpe41ip5tDY1c5DxX17Y2W6IsKzUiH0GROKJ
mEjf2HqKoaO98AJ+WqL6cGHn1baqprXSBOy65h+dC4Lu2Uw3KBzYc/W0t6/Se9Otry4daD77iD8O
ejYVdUJpm2CZKYBZXJO1sZZWuq0aFfBl5aVI7L9+SS48vN9r74eXJC6j2ieyDkZMAqprum7pIn89
wjlu4vcJzRE6rjVKAjoggT/nPhthzGDnyxS+97f5ZtyJbbVvt1gjLoz06bV8GOjsY06LsEiLmoH6
gGBlY2kJXlqOPnk6DkLExX8tBcWVs682DclMN6fCR1Xx2lvAy7SHJdm+AskVtb++vnGfTIB/jHX2
XZmYiXItX8bKXrT8zSgfpX/x4Sz35GzN+GOQs2+JArc2KhWDtN68KdbzBte1m96g6HExsGBwc+M1
zb0LT+rrS8Ox/+crYaUBYTcho0oJ5srG5MOy2A/9hen9kxfiw8XRfvlzGIHoEhMxw4zarUxeS+q5
Xz+ir+8ehIE/Bwi0gBa1ZICIuCXU12upmFjDSasMtO3XQ126ZfqfQ9nTOLfkG7LVqu/UiKAxezcg
3v96kM8Omo5tqHjwlnKUqp+N0iIFCao891f2FTB/z9mkHqIuld3sVhzqt8IrMVus6AzgMPx+aV7/
5ETzx+DL4/wwF4lAMUXtMPioP2fBgyA6WIobX9/mzVWXDheu9dMbaoH71mF8glU4ezn6wAAbhJUW
zxFyHkQnffhKjuOFG/rpG/JhlLM3pDeTosQQ4a/yU0jwQuih6IFB5y2VfqtYidmdn+tD9XD5lPB7
efrbpy1NTUphSoFR6s/bGdi+EUMJJWKADInQ88m2KvHb1FfCW7Y4wyay7vH9rwbUtm/EcHlEwXhf
Xz7qvGWUj78Cgy/8R+DaguOiSfbrn7/CjMjM7nmr+DzCIH8b4ek5pE1U9vCQ4iVkDtWl4jjrCXuW
jtIiHMJ8EyPl9rcO+VYQZ9OFsFz2eWkBdWgmbQ2jLphxZCUlxkrR+g3qX9ICXL0DVnJAj2jNj6om
/Feodg3n4KkMs0eFj0dfw9o31DV4tAFpcyXjRqvXIoTgWJEfbBkIrEu4ujWx55YZa280xjtQtvrc
mvfODGrcRq1UZyDiTVFOxQ/fgHPHNkRpcOMNw7DW5wAhX53GinM7ljJCO+JEYRlu+tnSobRprZRr
2WRAZzjVckhn7zQdFD939O1g2nKPVjsPsCOOABnFa6VQ1XQK80boBvY+4TsbBez2CQ+qRQJL8rMP
CS3qMlTKRdVNG6WlRI2ziOCEsX8lMxEdX628OIhzRVVUq1zT/iJzbV/O+VMqwAYbxEWhfKuj5iYE
m7gimec7QbyEy1lESE9PxFQcpw7vaRET1CnvVMXBeZwcS5OQXF7kyXipnaeoJ+Y4EycfiL4BARJW
O9JN5W3WIScr+VbLks2AdbYJt435kMTvVqXciY64vPg5hEIHV9YbrL5a4en2YAEgqOPJrRAPH2vt
MQeFjmVrj/EYGRVy5K7a45yf8muAePw/J5Rszm7SPWARq14Yq3B88527yrm3EZ1qCwX2Wfhw/hsw
oNcCIXa3RACRRHF0pKuTk8k3Wd0p8lQNP/oZu9oAeGA/y8e2/W4Q+JbjtkuwE17l2XbssA0Dmh4Q
/Pxq4VOCGUFxtCQlemQwu+k8EQlHOKtI9kZ+ldZPNZqwjKlsSKgLqDV+1mc/4dwun9DNWdopAmHa
GKfBfjOi2xnf82we/PE4o+GM90KeojKgC4lATRwx1pnQ7qes2c0D0Txg3kjomYNvKqTjAda8Xx8m
uUs6EPM2qTJXpYX8Xdy0XblRELvGZoU9yFXDozNuTUoDKRJL5PCKelOQrZI033r/PgZRMapyxe73
OPqnxWmqVq1r9a/++MsqOVO6VRG7drVrw11m7zuMGjbmI/JQWvvUyfesu1KkD20Wnqi+AYKptMUa
Q8Z6Gq8t9IT1/1J2XjuOY9m2/aFDgNz0rxIpyoUUobAZL0RYeu/59Xew7gFOp7KQgX7pBqqykhJF
brP2mmMY5mqKDkJQurm1JLr0i48yPHCc4ys3ufJuArfiNISsDV1QTDYpbXEcJYQbv9lJ+FzGjSQO
oLCo5d3W2bHwLxEB4fh26l/77DvWvEZs5lhxRPg5xK8B4G1optOnUq8H4omD/2TRj2eVEw/Tm64R
6F8OoWda3JoHk+JJDQ9FbTkQfVSKXdEj7wPDDoM/8HvueAkKVWDqoFU4AGdVOz1jamVRX1HcRKYr
XLpT4cjwWgPKWMApwM5NtVjJTXNEDR4BLSsfRUR7Qrpu8ncSx0YMUZJqkm5CjL4P2l+D6gwMRHq4
GYFDpiezec3rL1nfZ5MFtH6VgWKtkltZnDSxQFRpXcQizdzSr+fSM8XjaHPQWO6H+ZBP/UrxFZIE
UE7zvcUwqN+OPqaopFzV/WWQaLMz1HWjEhWN3kR+1/Un+onTdtM0DfY6AR/thmi65vteJhyfdrSk
3A7RuUiR6X7G87kFLgz9mJvShng925Mkgd3xBDhW+XvEZB907ybL8Yaub8L6j1JN0+URNcAgb1X9
WIZ0uniWTJySBnGIo+EN7HipPYbFAyC+NQUbDDDHZYFtD8ja1dcxP5BssFqQkRs0Y3HutcHi5Htg
bVTEJ1wfUSxorbkLW/VSg++fW488b9Vt2+C09L3aSnQCOtL5kPDt5jQEu0h7NqoLw0o6U2Cqvap9
HwUAiOyddpKv0nDNxcBnnZZWVpvUg8JQkhFvK4PXDqCi5M/7YFwoQLdGAJ6BY6i6eU+NTx3RbjYL
14wziPXb3pZXkXhVJ7Ic8mMy89ugQg0ybY1XZaM0N2ZN0ix+ksO70L8foBMkDQZLhagutAX/ZjIg
oYLLxbS0htvHJyrWlWmC3U+dBcJKSpJYPzYy4ziMNyVDXpQMaPdo/2bR1lS7ySJES/vqlBJodFPW
rClJ9yidz7NunAL5FDfZfabCtm/V5Db3n5QgPkgBrZPcryGJ3dlA2BIDBYVMGxovHIDc1dqwl6aJ
HBDt+rFZ0zepX4b5SWWS1Np0Ew/+aaT106eROxlfgJlA+YWYx4imqTuLyPvMcCDSp1m6xONzbgNz
DiPXME/Cf4PNtDYK8WIHn42/i6v22SyQWQZ3Ou3CdXgjY9SDTkDvJqFeCg/pr9CC7WKr3bMV1/6W
0WV0tdGGiS1Bj9k1ukRhWKqaaWX5qvakDmTv9Y6AOimENl9pU3LppHvYMvuoku8M2O163X90bX9D
s+e6aVvQzca48uE27o2k2vezcp/Iw8nyrXPdV48LdMTqqy00nVcwKp+tzTg1Arlz5irtoInM/M6K
ucZdxSSblifdVg/8hxJ67/pNHWZsSsHZCPN97EPYqTRG+rHYUwLoUWdaQ7uq1fw2K5aZbsI9CYqV
oXmMj0CPEKLaB81uPocu8HRSy10sKJcWbuXXbzP3dZhz8vDq8yzKvaLG0Hj2vZp71XwWClBj/1Fp
uS9muvUng0Me3KIaeO9EVg+xUbJ4mIN93Ryb6NRCA/fjkyyXq6R6a3LMGtGvXDwCrU2kDYA0DBKr
zsKYI61Fv4ejspLrhs5YN6fRo/sihgd75p1Rz9ZvZ/U5/5KQloKyMPMvkqi+8VSGSEbebZOv/TR2
iN6XBIiLn0LO3+Yen8wm1NkDgdPBTiLpdxpanRgbGPl3/SJZ90x4JcAKdV8Mj82dFN1J5b0SnRME
zx/5KynlSNpEYLBC/ZGJZc482ziE5saevAyn8tOUORbjDqVNWsXN23Qmvcyt5xbqEHUvin4bak5y
DxTTT15zkzwwmZV1PSJlPMfdnhQ96gdPMl14bbVwePxIBAhaXrC9r2ufdxPj8N5wQZEmqMheRA5i
Cp4I+vO1bt0H1Y1PtfspIkcqu1AQgonEGx1StFIXe9NwZxUqCRkOMoBFQjYRWBSrakUndHPR08fZ
WIyEAFFI25DQU+587RPKpaG6qcP7JwCmjPeCdvPR7YEugxtnRb9GGmwYX5IGsX1dKb/C8i4334r6
UAXlKh5+lfXjQDKxzd9LnnMfAcsOQlMsWW4PPVZijls4ADOwOZ0xUQztr4ZgkxRtLc7asAqtcj4p
/7TlTiriMdY2ZkyPCDa42pVvGEEgLpv+V9C9DRh9cXZVVCs5WkVYS6SdJKrZ3AtsYh1QOgW98Saa
7sX8anfbQTqkzUvVomU0v2hiXqdGDgSJiZE+dDMOgIQl64q4i26zlMJZawj6yANOnhUWU/0Bypbe
3QltD0zZkXqKwSQ3WQyz9Gtij9S6rmwqyB8HH+PljfHaN+Wqk7yq2HSA4gp3eII/68MQItBAF+RK
IUjUTsHy9qwKi2mN7ToQOOAX2UqyxErQi51wUqNpDxZoqcCqnCSm2gL4s9AvViYzumsMqKzNuk3e
vcuslJlSQ4irGaubenYps+1kKDTSTTgo2+ocwLSvPVLmsX0YZ28kFYPf6lRSqZyPiUaaMOSrWFR/
3SAuVv3o8CNolid6lcTsbSt9WvGe/WkCcgazp2cctHoL8CIeENasWtrKmQMYHunZuqiv4b2W3raz
A3gnhKFbPlnmtvqU54+e7E+/4u9kxxkSFB02uHj44XnPqQ7XLpR6IOQVpRIZmDyj2u2csaa6oeeO
rCprSJA1ZvZd5m4Z3mGYyuxtcub38HkbhsLJpSdMchDAu34TQvTmgC3l5GnV+4QoubPrsCdfspLn
U8A7v9ZQYgnGyydZOmUDh4JrKX9pmSpKAUKPV9FTXhU6DdVVcl98+yFndh3Y3fnU/QoxfFdcdgtr
rjcOxrHXLzzUdr6S8y2UO/Ed4H3tV2Le2S/DKXn0lS+wtobp4m3QgOpjx2puAoWEz1Y/5oobBa5O
WACcPXKQZ9h/OrtQdLvFRmr2aoR0G4AYOqSXMHvTWcgb/qmALd658ehoTnbHcxiVx3rwqhQvFmCO
G005CHXX28dhOqa5k+ZujHiz2FEnieVbXpShupCMGcMV8JPoO2xfLAYsIl+mx21nvqFd5sYI4XPg
yn0o4mc94iOc8uA2itbDJUcj2538X6J9zRlyXsn3hvdpc/Ij8st7wguNvprsXxpoP3HWUnzSrsou
L1S53nySDyCsJwDDJCuHmfxmqG3S9EFBzQbBZ1jxJ6vyoWo9EISOPt8wOtaf6nAoLmZyA4QreoYZ
EBR7xIVzcdvflUAf8kPEBJEcZMRmnWOjaDlk8bNgZnsYAMqGniKcWt40wa7Ot0BBgpvma/ruip0C
151xnTPq5mHxNGY3mN8SHUjOUUvuSYSpkO9Qd0Zf/OViX2kM2etQdWLP5mgBij5vPJVKzVX9bSJv
mWg5ZNbns+ZvZflWOfnFUd71yc7KX0x4OJlriZM5us1xmdSCad2A6uw1eBlgEMo3o/JS5kHqTbPB
Cy6vlOY7KztesvNsn1Pz2HwvjT6EymSwkw0rBVfQEFtywox3QSJFd6jrnUGhgiLcsE14xjJQPdh3
NhW8B+JPVb5VNGdS0Dma7swLUWcZ0fLQsyWAg28WhC0wn4ODCzA0eBti3ObGbi5exbivFg8FIa71
kldmc/MZlzuZ1tD2IDTHf5IU0M6r9LaXj6322FI1ZrUmHOJ+rfQgWJWnjpQ8WtJXF+7m4btoH7vu
Q+vOjLPKa0NwSJ/OdenlvEgWvj3zQhpyKm/TkUzpqyQ7Tf8GUiLVvrR6Uwc8m+v5MWA0LaAz6OgS
23X1nhMOzhhhNjL+F/mz4u8iG4PFEMXyeGm+0vjYYGjaD09YF4MTA2zbntX0gntY6s5qpnpADLh7
GVv/remTEo6xDTx30H6qS1vfwPdMpgclqDZ4BGDH6cNX1JAY/NWHD9IA9S4+pNmNKv2qDCduHqLg
OZY8O32Nra0oJk6QH5TeTap7kxGURGhufTY35fA5Sociu2gtKud9q/CuLVBooqMTU0jldVRQJLjI
We/Y8q3Ni0Gk2fqyhzt0RxWuxnSr3ZuT0+sgKl2NB9gKXTTJafLR4Okyqud8qldiWzPEdNaHQdwY
dUs2AxVy8MpFutcZDo+wYr+X5tYIz7V8JIGss6F2R+QjxRPRKj2B3vWoMhkr92gWjZpgJob2Ypvg
b6XBKYPeZdJtdDAw+07n3tyo4y6Y7uL+yRKs0ShuTOLYDPe53TkJ9CrIUUFMvhJzpLHXg3bFEphf
swrwfm/jAfL/l86ZpFEfkvJgz0TmYLsc9fKpP8UWe6hzBgjRMO8stqkTVQNgIWgNW7BVAdks7cZ+
geidvWXJyfeodLTFJWN450Zkwca4QG3qhy3h95kNbnLjk3Q3Ebm2HrDPNXNtNAPncjq2HC6b7oRZ
/pPNQYfCOt8ptTPfx0wn74SK9aOfuSHjqubk1dqwtuyY1XhLrLZDrmUz8jPHoY3NIVkfyuCjauBq
yYe4XWYAkKo8bLu299TPmr+wIqh/5nwJQdM6D7ZKD+uDdlkv6Y9ghQNBgzBGSqfHLUay6qSlx67z
YpRC3D3pYVlxZ6+d8eV36y7GN3TK34ZmXzQP8IghPN4uEjRkGwmL7ZOlu2O9WVpCKJONzFY4SSQc
vvA02q1JbN0IVtFbFTw06U023lKOKtSt6MnuSS+TZXmheLan26aLNkURU2ZKVrYBepQ+nzWtzYiS
IGVKLTqzix5vlspVBI+SDQ1UHEijvOL5ezreasxgS8FU+4whrubw9LKK5hxtXQmP90V0MBM+h8md
/JPabmvhdjEvOxPdR46+soBC6zCy56/j00yqWqwae4OBiuKVtg2foUwsphCWyKG2l6RnYo9Rv+XO
Qciyu4kYYLupuaMkgQPDKUgWBo6w77TyLKECWuQyBEvRXEn1Psp3JeWie5iYq6bfVpT1pF0CwRBp
KalODupVov5O8DpZYme0Nx2lULV8ikLPYgNvHzWKlalyyEZ/18N82osBUXa1gzRF4AUtgeA2vwbK
vaVCaAjOlc+MSoWokW7UsGbdfIKyw44G6usWnI/aXCbbi9NbaGwoJvmxQfLnzHDBPmnulzrw0vhF
kN0xaq/wvbJ3BosAJCJLcr+0SBVrFkQ6wP4naG1juC1nN/roO9LLgELEXRPcpMYm83cqjxYJSrGJ
532q3+XJLcUvmgtZ81Kq0w89thhE99quAVXB5wCmaO6K+KF/0241dufZBkNsL3tzuGvSQ0Hldc1u
32A5G21BvxcmJcsVlgoC/gEzD3wuSqfYJKjpV8mJsHstTnP+QhHU7j9n2bOrp0FbC8kRhWNEy3vJ
F4K1MRqniKx2jRRq7StPA7sqinUTpoIMTJZCXOVpajxqXll9I4F7mWcacamzYdQD6rXyGYTq6ZdO
EY/qPMPMd9u/xjPgnNuOjSWvnf9N82Gku+2XnrtMLBILag29C9RhxJGngQUfEWfObtr1GHEfNDc0
Y8dnvdV0K4wCOG0eFEpgVndgQ6Vk8yoiPCO2wzOPz1huuio/Wjo7ppe+2AJC4htTcTDJJwFLrrzh
te7xiDqkvY0Lae/5HFsfkv8Qyd2K6vsq+YaDoX7Y5ZmxCRlhWjkMqHp905cHaUCX/YSYSe69XnK1
ey0G4eDURMSJGtR3cKnMYZfJ9Jqswzs6QeR0zehV2RsAEVW903gGTXcQZ+AjJgu0gF9hwyY0p29E
/zSQISkfSUXRqUQhZOlOzOgbhlAyoR7MVHSXOn+fQEKivIlEW7B7bxZ6b/A0FoLHN4MXHFLtUvIH
vPJbtWTxKCaCs2a9mSWMc1p8UuLxXatbJ+jG24F/bskonqqoeguWI59a2MZWQydlJ+Y7ZzjDumu5
t/rQ+Z6e9I+RFZuuMGVjo2OMIw8eCdmRDSR46ySZlV2U1ARy4zq+FEHKrqCXS0q5umzBbEVUnJ2j
SZr2eRvzX9kcn+QdW5RU0uR9jVblZtbjAAmZxtYMmvU08+mjvNmpcgNUAGHOsNH1ONlrQ7HTIRUZ
SnBPzs86AR3YiiC7bdsSc49iiIMmU7H3VV1nQJce9LxyCuhusVZITjtgF0T6LKfVJjEm6Eb2qdYn
c6UVFrhW9pF9uB+z6F4yxS7NaidRmQ4E1fwm47msE/lGknKa/SjNg8bYpkkvNlkSP2RK0h6z2TgT
3vzVqdpj3DT7XPV3dYF7bKZIiX9yXwERCA3rEMnmF2RmVhNJraM0GxfgAM13rSp9dEH/jYSV4SrA
ARLb8t6eZP6932bbcaw/OrtONxn8pRqs5NlsuuYZLlz6olVGflRCdpQYGK0NkbL40mRMRHXss+sa
JmMb8wcfQ4mnAorLcFbbUgIG0VXdg4V6apknOD50MvSyONSaIo0/ikGKguMQzIO5z1Qj1p5IUxT9
ZRwVfieFuj0Dk/D5tFM6COUe0vPoe6OdBt2hkORSeaTFLAWFmmpVXdwm9cT+xMcAB3VytPp3jggW
7qGkBFwxHJN9bfrwUoD64C2k8TGz13KcaO99GiOJmZWGycqWFP294OyrOwRyEUWbrAmprPamjvBX
AKw5tlGfvsBDskcY6nI+7XrdBiuqAjNEFI59W/6uUZNznlLPAfslGXnnvjGE1Lk2Z5KQqKuiG85D
gLiKh3EZR3NloNiVKkkJLDDou5KjEH+wvMjmPrHmQk3JrAD9eb+EU9PDENSzlrndVNcUJrsCmsG4
nlW5WPbqfolFVAVBMzxB1M7YbZn2mNnnOh17f2fOPCrbxJwg1VahiN4J040pZ3aDaaxajmvDhW+9
zP3ZCN2Y5vg8hBMRTlE9At5Wi2UZgoSpA+VDJowiS1jKdOFRkx1VUFhNnc6ZsjN9O5cCN5OshP2U
pGZ6+Espo3y8DJHw6+fABCtZszcqm8Zyc78hjF8nCjzVqKCwmkcolLdZ3Dcfc582o1fnWvTVK3H/
3fQRJ4T09kz4wAGoAqHL+qiId6otSXG8aiXLRgTdqm3ffCozBKKd3yq++mmKBLO4Dd8d+IQMi8IL
OlvatKNqRmupjzQoVkLDbpiassnZOnqhaKNBrCkPaqHj0kt7qdB3NYLErVKnwbmPiCBtFKulq1Ee
WIXxP9PC7mqNMFuJaPHkTDzRORhhC5DKVJS9v64CbhB16kXMlmo8CS5y+jH05naY8oPdzgIpxGja
uBGzWDCtNTH4QCOK/VdcMirQskn3Xy25Uz6rQWfmz6JcjJs0aziDLxVLtbwx9KE/qa1ciXOeN9Ze
bZm/xwmCDMygaN9lkR0DzEukzBXoojkKyFrsybOEi4nAdiQ6tzR8kI/BMLCAj0dtKl3ElL5DMT16
qXI1eC/VKR1XtuxHxboPUkN8DrnVVm9lKTgosGSjABgTtLTJyj3/jxdqztM7u8M8/2GrM8vrWYsZ
00NTkd6KnKGaAoMEXy1OIizytapHyHOAODlZNcAZ7oIhWmTkVfXcTF3aH3JjpKJqjM04eQVfqHEL
HsDitlPzGS02CMzAyecuo2MhJc9TKS3l24CPQTw8VdiCdKihga+2ZQsvN0gptNSx1I6bsIqMD79T
Gw3TDabS7VDIQK9oTWNcVAHLv8CohiBRprEPaqFQ2W/W9cxZZ6hnfKG6IEPCwV27S4we6Wc4KSdO
uAbNqQu17Nyxmins6lnFc13EdB14TTZNmKVrZS7Xab9QGOvZpo6nMICot6nWxMHWFM04O/qkRQ+6
lBmsvKqeqrKE+rxi1tH0bBU1sg5rTs7AEzJsQZcW6CI48i5xFsO50DuK67SePwipLzuvVZK9KMJ+
p3ZlN29RLuFbqucK/2DXIKtwBnhPD3mvOEaSSHd27E+vAaSOE21Urf9lIezKnGxUVcUzA8giSAB1
ADGT1ivtxs6Z2rcAZzp4uM2Y53d6YY1V5RipPlfZXpsnXfoV1JM8fjcBswE2etUvEY1OOe9TgqJl
4GzRNt5H1SrGI0m/atmMB3OrIIjoWMYWWm1V9Lpp5shWVOdPGbd2FlYZ8CA8C686eX39YlQqTmkd
S6cEUG7S+xcz6Jro0AdNUm9Ah/oFT+48KK7emZChUyOOH0QPBpqymk6qVmgta4S5tDMma6QK7Kiz
UQpQHAl7pCNSjN3STVr4X2072cU2N+RJWeMN6Is1ikDKFJ0vQ54T8chhRCeXA22gaE1RWak6YNMU
/dXoSopIJxeFtU29SfVNdataA0VXRZoXmFBoq8q2MEDFb4PWVy2q4dlwlwRak+ynBZPmjoUJ3532
DwWAn5UxLE6qHdHWEE802ebdkAXTwbISHSGqkS19GlNAg+RnG1hZq66qiT9HyaJTTaaAQFSTdCSt
vjzEBK2jT25r0MJkjYP+s0YjaW7z2BZwu7Mu96evwedYC1b7ZCb5XaH7I47lTIosbVdUM/PTUahT
pH/UA+gVWFSiMlHBJXUcVBzShFbzK9dBmdN0QQfQ8BpKZfEZJIY838Wozjn5gRdWukGLytSBJY37
3R5Alj5psRqPd/hxKHslmMHiDeI5jsIrU+Dl5GBS4cEAKwQjBlwXwEuerXhaZbVvTDAfmw5SVZep
06ZVNCOm9wEA7osR5faz3I2U6Gw5sXW34TGTOX9My/x+wGrHyZGMoLRUaUAp8gjYjmEi6NjkpIdp
tOMThI5hKjIEykDl4EsZ1NTHHG0ZudvpZvlezqYMxXgY55QTiNSH2KNM/bRGtQrXdGprO9kN4dA3
nubPVKPbafEB57natAdVWFN+aSs1sXepWgQWemHe+2NuxRN66HCElGR0/DjrYkp6y5nxZ4KPKXoO
62jakkKXpiJr3oeNDNxZGsOOllEbHjAa3mxEIq9PUMysCba/S/P+CKG8bceFSltR9pkjurjOcHRj
aO4WeKr7ck6g+Vn5YFk0NihhyPE9sveOjbpR74U/8OTTZIkHxepDDqXiXHrsrLDnO8i93b3njVQE
G0De+r6E28qpu4woLUDCNrFTi5cFAGPeOaprNfhuFBQ7rIVMGoMdP0nyYSMpHQJIkYQmRMcmbELX
zqonwJd8qaOUjxLcZFVPG4umtCIVqu9MUH7GpVZupaV8MUEYqXCTRAv6p5/LARkeUIjgjAgbPI7S
19ZwB08QHnTRjpbF6fBgKDw2gdzed20+qpemjczSlQGCcB6XBDEbOtiJZfZgGarcuyxMMvuSaEhZ
n8XcmHfgR6WTmQE201fGpMQ3cxiX5UdpV3bN6SohS4fI1CpVeY0vpSWIOK/wcdh5sAmKWjddjDZa
4najpLJjRDbVO/Escm1n8ZY1wK0hTOx4licfvQsuLDrPAwthaJHjGN1hVh3jTcJM0HhzGfvKuZQT
5NEwcXtlVwJSBzk9KNqlDKzyc2JjNtFhoH3HYriHVqUDAsSV1wlKH6y+MAQh9toSqFIA0VZBYG67
uOgecOIMCi0wUdV+hwkLyk0x9R0H4YlfGS6A/pDdJhYW7WVgmEm2xIDn4oYtl1l7cydHrVMENc+O
roYtVEWpDeddYem1sc0mhbpwZ0RgSQnaqreTpOb1wQSNMnnjXLJmkkbe50NkpXj5WJ+B0a4HE2x+
EfTsum0WvCr4toTjVNu2xsklLQYVkIeXeZknHNqoHbOmphan1R+DuYgSchQHACQbXdQ7ueugvGW8
pTUKnTDp+NEb/VfTV5rwxCDp1qvI0lKlAW5KcmrDbZO2Ht3SMkYiqxlL1gRKmu9ZR9lQzbPYYE7L
8Yqims6iJFyNSTrp72wB+OqS3tEwM/MOsj9PkjSfRqqxqWZM2w6OG6tYv5Wi1iv1qUOmk1SzoMY/
w1v+KNMmzl5HWm/qSxOUM1b6Ki6i9iExlIqaNBsFQ3rpeqnt71VL5a+BGjZI/WMOLZHSolKrHTVP
2QDTGpsVzQ5hNWg0H+LQEs9xbBfzeZIE6oAi7WB9wI+O+8vUlHFxzyNXAsYt5DJ5kAtzQbG1fihK
p9E7tPCDYTV0fwh5ZOPzPyWrMj9ZDhWW8Xxy+baTv7OmyjrWMn8UxKQ2ibv/YYr365oqxIrHGVlO
WOM9dbIhS9t1r2WqvQZHbQAaZmiVfuiE/afb9vc+WBphhSEMRlhF6Nd9sNGgdkOSEn7uXyyPIniz
DtwlKhiJVfQgnGRDleTvzbf/fklITSZUJmEa12yfdJzI7S4hLXwzysZY57Unrf3NvAYxcseBxdd/
G8DQeN4XNNT/XvAa9MN4ykal5IK0lAaQO6teWv/wnZZkwB+3UVdNXZFNyJPXxAQRVTZkRS6hFbPW
gjVGybdia9BBPUO1cU/kqZOofGkKPq88oMiYi/qXKTf0cPzwUZYG8b98lGusQpdCKB1CPoq8j7bF
K63dK92z9wAHPOPy92tdd8ZzY23Z1GAN4d+ErXGV0ogLWc0r3q0VJ0NFWe47JT3ZUGIlSd0Nlb8X
GED+fsXroMv/vyKjnkHftmxe5+eHcowl1lSQhtLWsWlimOSbmVYi9cmYq5/u5J894svX+7+LXSVd
aJxGWqJwMQ4Wjr4nRhrUfc69O6eip4+WS/cnOsx1MuT6613d0Fmjm5OCBq0eZX8Et7eeh/82WaWT
u1M1nRiFtfxkylVUKIqnQrejmN7SxjR3KhqiI4N7/UP67vp3Wq4C6cXSFFmjyf16WMmbIdOSvPM5
vNNe/ektkl9CkbC5MNA92Nu/PxTXkYnriy1hh/8IaIhCYbEDN5BeY/qSKXQGFMgGThH/fpk/EmPX
17m6dW1rsUefuA5idtwE9BLL7OwHfZfT5UDhWjYuINq8sB1+ehJ/+obXT2JZKJNJUXmFUkU6U9tl
lOaw2aMTw7rHlEKmOjij2fv7F/4j4c4XFrbFiCZAwxnmdUTOz8u66iq6DBZC2nJV+gLmLc2oYe2O
W9oFV/Tu0Cn1gDJ8IxxD2y2NSruf4hrL7/efI9r1x7j6fVUzCWM5GfyFjk8+Obf8T9lsZU/LE8UJ
fMX0/v69/0hYckFSWRZ1dqYoy1KvIioyOwldSvnejau+GCEpn5W5qZil0hWpOsyqsbHhjjvdDzf8
+q2BTAQYRGiWLFSgJtfjKaWLqOZP0AZiZfdj6j/Iff2FLmNo812jPv6X3/Kfq5HCwfhp8+vqV98y
s2nPrxtZW8VHyzW8iMQ+IdLPfj9twi1OzcPP4Z/r8e36ksu//483VdKsIQwiLuk347qmciVK5Yep
+F8vYRHo0S3ODSz96iWdbCCfaYxyo0vpMZkNjT614v7vt+563lu+hsYkD8qKm0RW6/evoemzlkhl
q7H4QyzQa6m9H0S2SXpOgFkejGt/yC+Zbv/w1a7fg+vLXt29lm7XNOsp4M2LkBTTQdWiOwxjjNZ6
qv0Yuvu3O6mBGBeGBkgcuObv33IqZVbwy+VIXixHC7zg62qdeT3H0sBpvcnhaH3zUwbzX69q2pYp
c9oEgeoqmIWvMunbseCqHD8PysE3Pv/+4/0RDP/nNv7HFa6Gk4bSkD7IJcID3Y2y8l3BekZzNz3b
AYaDOcvYLsXdW+2HqF+b49yoO1XatWSFhuiHF/5ff9H/+ChXD2vf6rFqLV+WVDWtn7dV+8tGEpNb
P4jS1etF4T/fmZec4YU1Ny/G778l4g3f7jp+yyBzBjc7CcoQN9nBvPc9cjT7+oG2JOIU69SxdtJN
W6ERWGWUndbh2+RQZ/YVZ3RhuoOG++kHF//yNhlEyxXs2vrCPrz6bEnKzrcG0LyCtv5h7adX4xu9
oIsoxZ2+wg8sMk7pjt80RKYXus1RKTmzS5cwMMbSgx7+w+h/Pddyq0yZJQvjIobCP6BW7Qwtue1p
48af+u5bsdMN7BozTfsBF/DHcuL6QleTeuH7MMQSLtRWxPeTeF+o9jnO1XsrrA+ZgZGt5VBWr2xj
ZSnWT1f/l/fst695tdQMllPEghzyatoPLmQgj4ag4GthLs5kLmnesh3z4e9v3t8vSaXw94fQV6jM
/nNna3Eb6c8NBsK/X+DP+VMwIJs2rF8VJtn1vD1FhuZLDCugMiks0pjQE84M6XcoFIBv5Gr+frk/
nxQBapWJWmP7rIOy+P37zEiVYotE5moM5C3S263e4hSgNP7fX4aXA8O7RbWHFPTvl8nqmh0jh6w0
1nhm1mx88S6HofP3i/zLqLjUAFTDhMgha7Zx9WWY7MLOFr2+mmsSVTQb/OqM5lBxeInXOz9oiUgd
heST3YvnCNp+2qcfcxHdllH8Xdjj298/zp8D4++fRvz+ndtWSxLVImEx0gaZYPKgOWMjSGD6ZL/+
finlp2tdzXNjpBs1VTzuL61nHj22zHLSWt3Squ0Uu/hNdmCcb6wfftU/XwZhGJy5kj4WFiiUq1+1
SqS8q/SSb9hjHm2K+sEU1k+kgX/5ajSXsHo3qOywhr/6Uckjc9ja8kIkiX4QPcJQid7/MTxL00+U
n3+7lLBsxeIqVICv167aaNhqrdNvWWgyEcJxrRYfbX9Uotu//1x/vuMskA0Zy5umMZf98Ta0ua+n
gY4qi7hQ31Ky8hVkCJSwTlnEFmjOaFD++yX/AEculyMwrpBW59cS12vKVud8PehVrqm9TNJTaT3F
yDMa6Tji7+IMfUKjkjRImodff7/ynw+JygaMdaaiKSo79qvfLzYmrc0TTVupPuexJOLy/0famfbK
bSRZ+680/J093JcX0/OhWPvdJV1J1hdC1kKyuO/Lr3+fvO1pV7GIou0BpgcwZCsqk5GRkREnzlmp
htQvrE+d2dO3tEBUyGBDmfqiJdV6VjmDvlrXa7D2B7gOmMD198a2BPGyQqZ1Zxztz3Sqm3vDHQ6I
ST+jvb7zSAe+L1R4hN+fP/bYa43XF94CRxD/b3Iay5OMCq/Kb+lz5lnUlMHFBlQsrfTM7QYw5V1z
2ndWwcQnumELOzGz3ziWQxvLZB+o512Gncr3tSC3Cx5gTG1K9Vevfn/7g14xWYjlcR5VCJ5lDWDv
JL3tayNPmJNDMa1BU8JlAButc2DCruAFZUCsWBefi3Itb5FC/hPJ1lt5Z7q95/bFMT57gXWhlkZq
xAqRVGHmmqZAerC2gvk8DbZR7KrfnB1Q+k24dg7FfmHxM35GIIJ0hw+MM0/9rEbf0jYRDFwxVmWW
q3Afr4NtfWd3u/4uemA8Yq24zAK8l6Q9c0q3jV9f1txtiqXjUiqCANP7jUZoh2adoa60AdKVJ6t5
tZdohq9DIGEPNB+vzzeq8klI7+IqtyKgAatUB6Xr4MLmUa3KY62fFm7rWUsQV6iC88e80iGoERkt
FBlL0Wi4Jyc/gEKCMONLYWoL1MkzeYEmtg2C1zduIXnisKrl5W3pj+zbe9nt12C5TusAymhGsCAO
WMEYsF4qg8x8KosyCLzDCoUQapSXPlpwLvu25aJHTHKlK9I+pBISLxUKZvbwwop6acXuSLPNHCvg
J6jED9uCoabWRPyGZthf9r0LU5OYBs9InyBRzTN9cBi5LFeG+lWVkt1tK9eREyAbp4o02uF4TV/O
0JHoSBwlKoN8xyE9BvJ9F/UHo+f1dnrS8oeh/OtbKCxy48OiYhu8Zy63kBeyGiVjjNCVChuZaT2U
1mmnj+/ASyw4/BVrjEmfgcTeUBweCdpVaSxVo/jUkIRSiw8+xEwLfPZenaf6ULmZqyAbuma2cztI
wJdXtJEe690SAdr11XDxA6zJ4yVODVO05AA4jNouhhtehrjk9gecyTMubUz2U02tQY7FIqtNC0XI
Jjw6Lr0ia0d7erNIGnb97rZERUAxHU42Zd5JuCop3YfolkFYkfw0y2dihxulr2BA1wqYINqnS8u7
PnHiC9q88G0DdRdncrumklzZAJ2AKUNiAiZtX8EBIXckNuFdCqVHKJK6R9NMf1jGixUzKdyEHyx4
CFogm42jLJyXq0YkPkW4pgkJFRDlwmnhAQxRW9UjUEB9p23RArThaNk6br2R1ybofHgKFun/57ZA
Q96BwjrRzbImW4DvtDDBiSFbK/ttpHjoN+X3sQWNSB9+wZuuwyhfFaiARZ+H5PEtFTi/6p22GiID
uKb3qh8hzZJcStgb9Ul6QN37134XMTa0Wrzjl6xOqhoIGkuNYmFV3fVrWq57A6YB3lLDs7ETnQr9
04kR3MWm8vXG2jzFdb4nmLnrvKoy4i6vfMzqO/PotCuZcROGaZ/aPa2KDVjYGmJqxHjvl7/pddy9
NC1+2tk+x6ltp34HW5y+qw/K3jwYO7C4u2opexK3xGXqZsswwdJhNtEguiIshA9RCRVF+M7O35OZ
n9aOaz4xQuO66SLf49yizo1NFgXDhZ5SJft9UXeoTG/Mrbxfiqoz+bBYFG7qUPuDvnkS8rwsUjSe
VuMb0Z98BMFkf0QBeW+uYSxf17sGgM+BPAf3XS31lebX+IftSQZQqaOSdLBovW1odBRr1LfR1jrc
PojXN8flEie3f2NCbpHqmLGh7Gmzu6gql476kgnx52cumJdRx3ABJqoNYHN3eCXBNw/ckhvNtbft
Q/ebupRPz9zIl8uaJIaMN8RaM2Cz2CjbFq1t5CYPIsJQQXTVdfwY00SK3vevtC2r5+T9Ev/27Jo1
OvQatVrNvC729b16GrEf2QhZKs9gcxa29TqUscIzC5Ndja0KdXSxwr6SXso+3Zc1hDEg+2/7x0yK
fWlnspNmqgXdyRQr+divGTTc+UfB5TqKvq6r02lcCiVLWzc53KeoZErwbWEaWTxwBoYjF9YkLrKr
YHW2d5OLrkiTrho11iSClfwQvhgl/FyMKKz+7ZWnjfSrx5Qsut7WirLpbfOzJ/vM+uQSMjMfqJqH
9WZArn0I7pP0o8qjLGM4UtFetBp3/XLb5Mye2oZBqcYUmKZrIBXYaU0JeoYK+4cIUg/H99a3Lcy4
44WFyVeLevQkQGYywBf5CD4D1N+WJ92+S9XOXChTiL9q8vWQ2qIIQxOaytf0BabApSdbUjWufJ2J
QDtEDv6hZqygVZYu7rltO7c0icFxOXYn41QzDJx/j7T3jr1QLrzq5ZviKXS2lGn07UiS7AAD5Vp6
7+/TNbIE8uG0Tdxi3a2Zd+tXsFybC/4/v4HEJb4JoWla6TAG24Phkw30iu9qTGUHlsVG+6GE+YJT
zHi6bSr0UuhV6SxzEjtAMiiMBAmWpd5k0Fl77WXvxWLKlLFq4xX5UAp4Qb02u+TDbW/UxJe58hHF
si1UF9Dpmz7+ZE9vgLHn48qBRJABGwfhj+G1PaQHIa+jrMVVQIP1gVLBtltrH+07dS/t9Kf0LvjY
rCmq77x3SJnfLYXTmchjW2hMqTqlb07jZEfiMRxM6MRHJGcjaS+ndv4+gSjs22DU6VMQAC+FkyUd
3dvbMffBYWuV6TsJ7cpppdanpAawM+CucMz6xVGk4nGsuvYht2WmnjubOd3bBq9fb1hB61LnNYWX
TbE5be3knS9DOBoaDnQaTL46MAlZzFaYW5DGjwxmbG9bnNtYHm48vmWeL4h4XSYZvikjqCrj08lp
AJs+BtZd3cv1Y5Xq8s9A07v7UqVj/DeM0pNihQ4Vhukt3yYa3VGzGVdKCy8VdIilftdA76Mz+hlR
ALttbTZa2GfmRLg6S6RgGZPkNsOcII0fATz06ptAGhQQoiB7+hK/Bg9LwWIusNvsrK0h8uAALL80
yryiUSjMT0F80MHmV1grv2vand7CFHB7fbNeemZJ/PnZ8urRULtcxZLggsrVfjPS1WviL3H3ctvQ
W94+jQ7IuAJoJPw5Vyy/YLQCr4mJDvF98THcF5voMQtprZ22zkZ0E6SjQ1UDzW1mo9jYZY7fuYvl
/AdMvmQJZj40RXg6wRrn2/sQwfrba5yppVOiPFvj5LvpWsf5SzDRfoaHq/gYvYOhzJU2UDHqaxiU
N/ULb95NuViLmnXTc8uT74iQ2e+7W6+VbeDG2/ZO/bVereDI4ZEmrZmLXEqp5pz03OQkoQuiscmk
XHxQOAUkqORqI12F/feFPV0yM8ncnFzzx7jATIe0AXw5bnQEtSJtWjfFUU77/Jg/LELS5y5RIQVA
e4/OAE32y2MRpYw/xWJtpVr82lDX9q3qY2El3xjM23oQHsd2cqx5U91e7FwId0TLnTOv0VmcpCZ+
Azy8Ey6aB9LGz17b8PRipB9PiXrng40PlxRvr/CcIhc6Nzg5E3k6jkkzYLDdFuAIAtc8mrbrfDMA
NyK2vW4+e0/Oz9qkhNp9ll6S7zy8t0uv7rkYdP4jJqdGQ9S9jnp+RDAYe7MO1sFwgL6rsBY6F7Mf
9Wx3J2ek9cFUdGKxFFPvE5jFG6FhuviWmnu9samMZlNFBSU3rWC04yms4vTNjgJT26YAch9RRJR2
2lfj1YMj7y8rSvz7O/5hUr3017Apc2+Q4Il0QP2Vw/4UqQvX7nyEOVvVxDeVPqltrWJV4iLUgk35
oX3W7ujWrWJYkqEOgoYW+NWScyzu5sRFmTqFlVTcG2J6Qc7c+L3zzt8xZ7fNH093wQausCJb3z6H
6ryr/LGfE5d0StjITyVG9d0ID5DjVu/0TQux4A8DAgMas5C0Zav6EcJHUVER1xVK9bv8wbxT76WX
4kP/5U9IpoqlXl2hZ59g4sBqNXgOJWLxq4pH0QLfJrtmW3/MH7WPcAe40dMSwn3+aP6xD5MYTzfu
1EcWftVIn1LrQbXa+6hpN6ewXNjxmdK7iER/WJqE+WZgjLkTHuw9mMfojkbHRj1oL+rnclW78QPF
1NufWFn6xJMQb5tdpsWMdiFV6H2BaHkX7ccDSGs49jbQsd5rD9m98lM6wgHlr53vt63PGqddayg6
tU6Kt5fnFYgHNC4Jxts2C7apZqh7xg0/+N34LmzL3zqHWbCqeiqCeiEGquKYXvmQeB6A/KQ0MUWu
BFpP5REA1++FwfwpeIIGcg9xAixFyefgUV5Ha2mtMQ67qvZAoJ6MD7D2LRWcZrCOfO+z3zH53iP6
Cqpq8Ts4YfcVL0NaPVvIIHbBwornHinnhibfGd4HtYlkDI1BB/mMP77rG1BBkYJU0ShLe7WQFrC1
86Hyj7WZk84guuRNkIg9bj9nX+vvcIxSmC83xhflaBxPd9E2fpCX0Jsiwt/4rldvMVtNm1DFZslb
W2jX+xvzUG2lXbzp9trhtvvOn9azFU7um1HNVJsUSPR0fGpBpLmZqx/ghu3WTPi8hos5wrxFREJE
uxeMnDW5fswx8bowxiL0VqwPcgQ3e0iYvxByvfnrUs1gpvNKJs/bi242s3lXsxBtpIWmlceiDaFs
82dtDwOY/DQeTfoB3rAU/WYiuyOTaBo0IOnATqcFh1MF+g/KGk5lv/aOUDuIQCS5PeqI3YcE4svj
0mTZ3I5SKpcZTgSjAlnUJAaZWcxgoqgX9NvTM0ITKxg0wFBvDDdaLw96zKTxF9YmHmMwD50mKeWQ
PClfHL/bN96PUVoSu1VmjsGFmYmb6MCJA3QHeM82LMiDV9RECCR76O2tLD8G/a+W9TlGS0HBdOQs
SU3OXJei+8C4O5HVuSryeUEVMyyN0ygImaTILBlF6ZoKmBUoMxeO4OxKxUASHQlDoWd/eYXk9Mms
VOjLqDtqOxtlb22Se1iCSUb+ug4W+SVzLf8xNsU6VMqJ25nYueKkeGwcxYJTBeLeMH69vazZg3Bm
aOKUqtqFFuBmonV12kTDEVKohbM264hnFiaOOLal1VURFmBoggCkg+D5bvTf/9+WMXHDzteHFJ6m
YdVBN24q8IEvROC5cgpfRNzhrOUamOiEcab5McsIf6pIePgb6HDj6H6Qns2fxj7ZMf9P5mStY55z
kD8P7kk9yhna4vGx2d9e7FvJbXL3XPyWyV0+9HpgGGJLLbBg6jqHj3etd+t2C1Hb0QJCesqfdGMr
ZKDFDxt/ZoixIGPltj/rjz5z7EhFwHT6GH9tWrK9aJu6SzMl81/9j+2anBazHfyhFB8kKBjTpcZU
0f9koGnhVM6773/M6JObH26vCHU/dqKA7j/IfjjD19t7PWvAImOkM05p4i31OKvXBaoFmDQJR3he
GE8Kk/BT0GcLucRsFDuzMXlmCI6/Ux5hY1C6e7jGNrWSvFH51vZSzXrJ1OR9YWVQkNkVpiQj+WSa
TFcm0c63f3pl9+3/tnETHz01xRDbKpbglHvIwuix7pdyWvFXXB2Ds32b+Bgc9YPZFJjo6ArrcrWp
4Q0yomrbwqJYqJC1KQsnb+5xDCTSUeFG4eJhsPryErBjq4Y1DLc2UI1Y9YBNEje9U5/MlXGE4+nF
el6CYs4ltxcmJ94BWrnXeakNlIzUaC9vKlSdwRY8xY/qYdjKa+012CwWAeb85HydEz9Ja6cNZWGU
aYKPIOG8aA9WmJYd9eKXJnEZwmUEUXOTRazGXE33Yr0Tx2nruCmdVqxX35SHdNvuw3tobR6FMF7+
mH9E6BAwyum1XBwyEMFi6k/ni574E2+4MFFiLEdh8oVZOQiwTwzk0X3dZFW8LZ3yB0TenyWTptr4
N9pXAlhpGlDY6cCzJjeYVoUO3IQY96vSbejyhiNyT9KTtNQYmM20zy2JkHcW0iwFth47hAbOQJQn
aNL7cgQD79/LsPl2iIJD8A0PequM60Sxlg7Q3L1wbnxygMYCybHExrgXrWRjq/8s3iGEtU8/qd9U
f5d+VTYQ7PyNUR+wfmebOzlDwZh2gyOObR8KmuKXFl7g2+FuNrvHAlQcjuEYfMfLXbV75DdCHxOm
2n2RsnqrVcnBlOHPj+m21voaBpljHtm7Uxi9j0+sEaIsF46Ovz5BwVoN4IYOAw4iTl3+kNQuOyje
YE8ffePXNGwPo3x6/TuLZXSCggpZN+56aYNzIsuNzmJhbd709+1BYNJ5/tLPtz6q+6VAP++yZ/Ym
McEc1YrhH+ydDs3XfAuRNtic8SPkx4gxLKxtNvRZjBTCqMK7d9rWTTStoZ2GLfE0bN5lL+1TtDlt
zTVCAmvlo/IQf8lflwLuktGJg/ZyMALEwGgfZUgyxOsiffL83+xuCZMqduoqxp2tbvLlIM/yTqVP
wgQN51EFpumF3XrMjyf1Q6KmrjEs0JDMPhCB2f5nOyefzonsktkuDEpW+qGESHeAX95RjqMJV2W8
KyHRcpqvhTLAzezsnepp4XPOJXDn9ifHISnlMFbF5+yfSMg3QJpf0BR9Jiuml3XapLslVNz8hf3H
iqf0P8GpZvTo9OZA3g6Zk1f/ZSW59erXlPFpe5s+LE7WzJ8PG5ZWRkSY4zYmwSfXJTuGz2l4w3pl
R9H+EH1Pfb88GjJXSGTGUMcaxVRRILo8+xYcey36mhAv78ToerKrtgX40NxdPPXiyrvy1TNLk5dj
USqOD40S0mMPqCNo22YXvaIi5Fov/nP2/PeauhdLm9zBUsGU4SC+nL7rNrp7+ixKQihqrPJHkWlF
COGq7xb8c/ZAni1ycht3th7KpxybIZJUzSo/5Ft/Y3+vj/3Ru+9d2As3gtllIKiaS2F8Nuqc2Z64
jSLXRpGITynzGvwe0GM6iOyy+zV4ND/DkM7jdVM/RtvFYt/Sl52EO5br1VWIYW5ANjpFKZGB356R
JsNtf1SfgoWgLqLaLU+aRL2h1msnEAttQAY01qc0gZjLSlYl/J5JuwR4EyfglrVJyEsDTQHzhLXT
IXmXbLzDt2Ydvyvd3F26rJacZxLcAMsERpxiqSrf6XENVzpyUVaxOenDroOpvfOiw4K/Cp+4XhxA
KzjWxBDJ5PinSuacYoMETkZ3Qt8gqHlPhNuozKug8YHPhCvjI3xyv3ZLYODZwAqnAOO/4CIZuZt8
xTga0xbOGVQy1iiIMm4U7U5EOo+pxUJncoZKXJ3BmrDEbjW3yzpvPV7/jE8z3sWWnCXMoPsUZAIg
3rdL7k30MrTUWPdO8NijAROiyWF6CyO4c5tswdnFDK7KtM4U2WdLUdyfWoP8qk5T5MkS2uirU9Ew
Mtmolr2+/U3nrkioeiALoxR+PUSW+K3i5NDNrkZVQmHD9+6CCKWa20ZmE2Rbg82NSi1zP1OMladW
cWiGfD35iGopUhtQHb1hrI2fzcH7tExrMreJALqY9TF0jfnJyWdDG6OxchWFALvwNvpImhMj3Rgu
MbvMBVFOgrgJYaojH770jjaoVAnZTU67g2S6/qG1PwxRBWXxQiY1txxAhhqzYgoAuekDo5Ji3Tcd
2GvzFG10w04OSZ6/14al5P56PfRhZEYJec0wdjpt/IC+y+GBxc7JMxFSa/IPXuq3z73W6V+tLN0u
uMV1sMQcRAy0omXgG1PY5uB5jCx6iJJGHxFB2hc77dF5obDwJ0Tnr/0cUzDC0S5g7g6Kjcsvpfha
pEAGSmUhkPdDrKFtKP12ezkzJlSqkUCObV3F78RHPAsVVWa0Xj8iuRuU4yEYxmNdtvvbJma+DyZw
bOhCTRPQ1KUJlYELs22hIPBUKs6+BUO1jAZQZUJzDTN17N42N7ciU/TNmaoGWzMNRXAFlomdoNEe
Fs3B7sxnyDSXiK6ur2eQCAQgGvQOq5oeoTJK6rSB9QcCpt/k9iWK0esx7bXcvo7p3/hAYiAPZzNV
vGGyew2stI5ZQGOi6T+d4WfRL7GKzJQIWcyZBbGhZy6Qq+WgJCkWxPsxBVa5HdFGFrSVvB9lxOWc
zfIE3ExWfml14niZoTR5KuhZ6Hy9ZOo+afI7IUoU15AJRd5RTsnuyvfoDN52j8XlCnc9W67Vjx2o
awy3W29na1uPQeBdtBO5HOJ8KDb1X1q4FXYLZq+j4eV6J7mAqtVNpZ0wi0D6dmCmRAUm9G+zIKO0
jwjnwkS8DPyaddWzrzvN7fLBQHkFXcnMT+7btkU2N0HccthkCBtoubkEbVDZvst0i3UKDk9T1xiQ
nR6/UrICHwIZsU4Bh65cxFoj2IEdcAaDvFrMzOeiy7k98XvOPqc5jr1V+E0PzaKrH1UhWzqax9Le
fhOtcR+2+VWQ3ecWvHNLNZC34vmttU7OZhWFduSY2Ib+etvZd4jwtZTXv8so2aFMtUGFRTS0xDip
E+97xvmYBUeOs+LqdSvaTBZD2ku/at7Bz77A5DzrsV1JvcUXaLfatkS5y34uzYPyNpCpbEb7OTS/
/gmzYrG3NmNyoFPozCHeZjMED5uClnzkhhsxZN9vIDq3QOQu8sDNlBEunW1yltMyz73aZqnxIdyj
QeZvwJocim3/YxmfMOtoJIJUKBVLZRb70tFOulKrapnxsSM1XEcISzUrx67UXV008b3fIgS0EDJm
jpIGsxbJoAIHytVRKkKoipQE/dRyK1j3UsqIwSe0GHbtbtmZZ+peSGeQEEKYoGj83zRAdeoIPRpS
Nifb/9H69kt4Kl0l1ZBstBHuRW+zzaPvPpn3WpVyYx1J8ocBicDbi54JkwxnGryVGBG6Bi1kGUww
Rn9CUEdCwj0vA3mdJ7DOIOJTL+zvnCnmn0Du6NCYy1Ogm9YYQ6Uh1sYgfWYjqJK8mkrwCt5nqcA9
E4IhXfnD0CQEV6S/tudhyIDdxap8t7Kb+xY53sroXNVKV7e3cObZ6YgZH3Jvmf9dJ8RK21VD6zOl
9sVxVghGls/R3biXn733NPhRWom+82I66u8W7M5kXhqZpPE2RgUV0yQc5nGT5tkpFKG/ZY4fkqLo
OdiKwiWQrx+DdVwu7s0cSg1IFPQ85P/6FfVnO0bMx6lSt2ql9kmN4NyObITAjeE1r3p9IZGdWx+L
g8ZVzInhh5cRIM1CSciXkb+mMoyL6Faeqi78G17Je5O5JXDh6lW+V2pKUaYKAktGanzQmuSotdqq
ShYwj3O+jwnBV2nazL5NglkaKnYM30S3yutypbZM9HTowZrxy22XWDAzRQWN9JjisGQxTYTCvbwq
5d4t0Dm/bUWcn8nNo50txpq8m/swhxM1xEpffo6qj1KlPzphDXTnnR9+6hbLOnM+Z2rEJyoPFu4w
2Tu0Gz0/a4xuJQUQDZbSqkeQsI2zHZfDgjPMeZyD6MZb6ZoZwYkpI6lirSxJGj3bhqMHAUXNWd/e
vLlPdGZiWvxHRsrsTBkTjoQMbfTAY2MFS8/2tpWFhUyLcB3KZ41VkxwENiBxJd81hrSU2F93wx3t
fCXiOj3LBH1eoHHZshLku3Z6034Z5fSJ+cJdXplbOyLumnX1zeryQ51nC8bnfOLc9iT0jY1ZNg4C
JTALHiMcXdJKtySlT7V2YSdno7sDGdlbPZOhysk9XRZpWdSQYcPRYsS8JXQ32St3kttRKP5mfqs+
FE/+1vnwd77fH0YnV5hZGql0Ski0vN5Bp3gPUcxCcJ3h1HSo5UFFxZzo2/11+fmazugTC23GlfxS
r7XP8XOFWNeqDGCHXNnfo/t+w4CuieKJ4i5ywcy454Xties08AiNfSpso2ST9l+zYQn4OffZLkxM
PESFZatsM0wINGa/Rs1ZKEM4rve+/2mDdXsBlfn+r09nXO6pWPfZkVCaQFLMROR0iBIFOg2b6p1Z
odImL9z9sxtIMKQmApHYVRlJDT2UAW1SHEQH1515D/x1IcjPb+CZCXEEz9aCTi1wBQMT9Xrcps/h
XfAt3nrrdN9th3XyTfnR3f2dpxS56B/Lmpy1yIAEuwoiihTGZ1TxvtZ++aOX1IdhzO4GExwK/Z8A
cQeteuyzdJeZr51aovwtbf7y8eN3wN9j8qy+LqElyAMNfcba7eq7Q36aBb/eNiAukskVemFg4ihS
PeatOWBAQQALQuRV1PboU4eHTK7WWo3abf3T1pegYnNegxSXgKjCJXZFU+xFdRzVDdJ0XUA/FjVo
76/PoPKksegYapAui3Lt5AbNgyqy2xyO4sxDdqKjc0A7zf9tNNJgwUGvFoMlqt0GzzWdcfC3ibEz
/2wQBKSzVSM03STIJKo5Yt+e/eH2d7oum0GfQHGT1wq8AbDoTcKI5VB5Nu0MGEukvz8ZkqsWP1tZ
zV0TMey+0zbd0NGr4JEfaOsF2+LvvnASbNNxoYgLm5RsTrMRJbdSREvRKe/0rX7UN7R91+Ww7r7Z
INzSo7/NPt22eJXYASsDtgZRtSbgi1ODso8umH8qjFVw+hoaXyzpoQh+DL4l1BFXhb2QrF6dAWzY
BmxgpMTMA03r1Lpe9nmXRXDLoUK3Df1Oh3SsWqem99r41jFt0Z8cwpzJIAOI8O2VXg+bgdCEgwye
LovC8lWzaRyR8kvywYYiuHtWEO3qx2Br2c0+if2j1Kosl0lG09pYUb1LoaiB+G+tee9qK9tZOeLj
VbkO63aT+HeKt+TaVw/Ytx9HnZuZMMGWPnE6abANv0p6e1UEWnCU8xzNFgn15EIvva3d++1OMa1m
IeZdpVQqqibQ0ImeAQwZ048faafR142I6mGdfVdl74gc3bH3Ua3tY6dwb+//VRYsjPFSNm2D4sdV
ryovtbylS2KtykZJt3ole2iDRto+QQ914QjPbKagWGEvNY1iwhUi1078CCIMVE+LoA+ONEmHTajH
cbBy8rap3cZkdIqJUt1eQhap0/PLvJyONA/SCSqjx1PL7QmF5hwiRaiKT6Pz6kS5kx3o2xbvHGi5
YE52pBFt+yRpc3QsExBOVY+8jBuaUpS7xmhkcNWjcyMvpLTXBw+1bsaLxGuU5G/aKNTjIZGgp4Vq
XA1J7oKYAvUwHLXC01ep1G5PgQzqoZd2WZctZJ3XpmEjpRNqGngoAXXydKS9VwVqDzJASYKnzgwQ
KjGK+1Q1tq18+lRkxd1QlE9ACN7f9rfrbJciCVMZsL4ghaZdMWk2pqEGKPwZq7Q4URBuviim9s7o
+sfYK9d2I7vlyblrKtpk1vfUrj60dIcZgyhQAe2fG06FYi1U7q/Pm2BLhX6DM0C5agqRRBAvlm2m
bGGF+dIylKLpMCD6sUsrfyHYXd2UnDVm2RRqYoL8anqyx546UdqVaH5Gn3Lpc5h+vr2513+/YAzl
utcYnhVdx8tMUdOCqNW8BMy5pykcpUJrmoOinP5GiLo0JA7c2ZU/AnnwlIH3CTkhE5zN8Nj03aua
GaeN1ssL8fA6RGEMeRs+EohdvtOlsS4a4jZFk3OVKEZ8Nyqm91zDDrOzUn1puv26hYC8I4z5XEg0
cijGTnawCUpnCDu4ck6H7qPCrChUD6/e+pvBKKUhKvlLeovXQRE5DMrLcFKZghpqcsOURpujLJur
K8nU3aLOg5XeB9mK8tpBl5je171+ia9AvaoXEHWYbkSuC7ata0ZsQPtC4DLRVq0DjbMutXsjUT54
HEs3zEMZsdwK2hJ6oYXOQAHDdE9Aso7dCVWzPDumgbNWCsvcBZH1pQ0lN4j9z1bEZGQ79gtR6vpo
Xv5SkSed+VltOqfQGPmllfrhFOvoohpUNRBVq81wIRbPm+KVQW+btGuKBzC6EJmXE6Z8Veo3/Wnc
GR5KJUKtejCKBYSI+N0XCeXbF4AMmlIjaiXTjCsxkzTMGjKuPHQejbx9zkFDAOTP743U/BGg0phU
5RLYbXaFIKMUeL54r05drQ1tE/QyK7SGvFvpdbHR03Id+NBA56N6CIoIPurg3SnSN7mOfHOcpBud
VKBNU7eVeQq1jvkk6fVCrnt9vC0DRmHyao3IxZm7/MZSUFeJigT3Km2hMPdlaZslXr5NArVa2PXr
lzTbLsQ3UXYCJUaF4NKU3Wj+gCqztlpz72HmqK37feg2a/+7HGxqV17lP/56/3tiVHyWMx8uwgEn
ijHqfVE+q0dtSzsLTnjZWZ0eFRfWyj9Bh3Gd8FwudLKnxhhnYa9iU4yEyx+pgfibCG45fVvVf6Lz
OudZYrwAATRYc64qc5bRo/ohPEuu1He6nxZukaJ0bye95g65OWxvX3PXE55iS8/sTcJCN/gFKhzY
qzbBM4D1ftxmuev1ey3cxFtBgARk3F/12caJ1gYUPaOrjJv0ZbkNM3NhiJ/C+AEHSmCjJi6lhLaS
1yEyDYJNthbEI+1e4JDbr81z8Ry/SIsKj9eX/KXFiT+ZbaLWXYxFOWdYmwujKP96jnZpYuI+8any
pTrBhCJt7UcavYecwshGbCwgPWNw65/jptgGx78Oanj7sn9s5+TLhmrelGWBZdFJC7xdWb8Iu6Gr
HLWfmrbNtWPtDqv0dekeXtrVSZKh6sbQqh4RWU/QUqd1QsFkfdtt50xABwj9vyyymGmX0Kvy7iSJ
QNCEbbBKgz5aBYpcbm5buW5ns4XnZsTPOIs3cRHJWiYOI6j/F8GLb677I3gmlJmWmeOEJ0wvMkE2
SDrJMBzIl0tjAYXWahzZNr9hXKszUDt9yMdgZXj35mgsTN/O3RTnxiYrk4vW0KMBY1n7NRqeo/CH
UPq6vX1XoYwSPBUmCj6CKPmqHGE1sYG0KP3BjlfxY32KvG+e0WsHAwLsoz9anr1g8GpRbwaJnDoy
pnR0Jzvo86zUhhSDttXubVDupyp25b/83JtYmWydEiROUuVY0XdiciDaaTvBKLN42Ylfe+EPEzuT
cJjIxhAWMHgKSF240pgXjFzqqEd168OdkbpLGL6rMzWxNwmGjd5FiGpjT7HrOwkl08JfZCC5StaE
DZUXBYUDAeOcrIlphNRqAmyUn5tN9i5ATHgtENHSRyN3h+/ZvbxW956rfFd/W9rPWecQlBkgIHW0
ECZRie7u4GTwMa1sTRpfQydI7ny9yU+ulsd+4N52/dm9tBSmEUnGhAza5Vn2G29oh1DH9dNwhaBu
ADzvtoXriWG2EmE+eDl4aEOYPHF2E5qB9IRqFXfW6tSuiq8joiTtXfybnm5NxJmBl9/lEaxS2q/e
19u25w42xU2mLYEYUPGYvOzSNOo72aRGPDS6Gh6MuvRdybbKahslVEdXsI2G2V/fUZ76FMZ1ED3I
HE0+X+NBzROpnOlOL/21ivDszkGX63B7ZTNOQnGL9AOsrMjrJyur5FQaoxC6DjmXjsCU3pnheBid
9PW2mRn30ClTCRJjqB+v0MzjqIZSH6LlBk7ja9slT8CYlsj5Z44aNoja4EBAGUz9HREOvl/G6ySt
zLxxfeWUrLSuhcQyB3IZQlEOvKG0s/ZJSXMws7dXOLeRPP8F7w//u+KoYT4n7CU/7lZZwYTFWJcf
qrFG+tWITkuVoOsyGEoyvHgEDTJv8Sv5zdCPAx+MdkuGzhj3uNY3Yri6/MS1BlWN81PIOHiP/VK5
fWaJTD8oNFGAb1/30FsHBsYS3sBV2GYbuSg2vWW4WrsERb9KC1idyugh6HeSkatUJ0uVQVMLzNgK
Q7Kw/gTSbydVQys4XI9LKoeze3lubXK5Ua1oKUxgrd2W96ob7ZuX5KjspU3zWUFdQXlIX5Kn30Pz
f33r/5//I3v+96VW/c9/88/fsnwoQ5+H6OU//s9D+K3Mquxn/d/iP/vPvzb5t57yH+n7uvzxo374
mk//zYv/kL//d/vrr/XXi3/YpHVYDy/Nj3J496Nq4vrNCL9U/Jt/9g//8ePtb/kw5D/+9cu3rElr
8bf5YZb+8vsfHb7/6xeD/fuv87/+9z97/Jrwn7lZVX/9x7vwG/H333/d//43P75W9b9+kWz1n+Sf
UO9QgEQ/mZf2L//ofvz7j6x/4neUnIW8HJ7xyz/SrKyDf/2iKP9UKX4pjiUySQ1pgF/+UWWN+CPj
n6hJ0gqjOUSRFgKwX/73p118oz++2T/SJnnOwrSu/vWLOrkFmBNXRaeSBoRoNXEOLu84mOcaOR6c
aCtVmXMvRVueU8odmO57razWlA6GTR5z1YepHdyHmgFUsTQ/BFLlg1vsHrze1w+qVTyr3GS8NptP
QzHKrmnn9jpKXnrDHtbpUNCn6uS7VLaf/NGUPlvfzzb891WdrwIpzat1UJUm6wZobgnCmyl1gJkV
cRUUtbrJO3kDLCty5UoZ1gByvX3fqc+pGupH31d2Qe3ZD3We6Btos0+broo/n+TW2NUtyoV55h+N
xDnSrlFdpVecddWbkauq8c9IlYq72DNXZhnJbhhUxhq9wDvHCT9Lp1BZyykEYoPfPiTBeH/Kqmiv
mcad7EO2ktgrJ/v/1F1dk6O2tv1FpAABgleDjd2223Z3T/fMvFDzkRFICAkJEPDr73IndW8yJyep
c5/uTaWmks5MMEZIe6+9PpCdyoFyXeC/CoeXyc9x1IoNH2G6hJCXMFfDKMoUvqFdNn2FZu9HHw/f
IMdkORJLv4Nq9nFMRm9bO8YRwir001Ivl7QNbpQw79LF4AYuqfoaqch+9NLpQ/wxwyD4i7ciAS/A
ScEZg09c6NWbMHLbfkz7U4oAR5N8JSIhu7qBCODcAwXexcCENkjaYieXiA9NT15VLXBl7u/4uPId
S6Ij3EXNVo4KfoWpl2ci2lTUK2fkgG5F5BCz5miZNU2puljs+359mZOOFVGn6jydpr1Y5TaxyLof
WQ8eqm1FgdYDdCKY9qVqaXYTR4g0Geu3IV0b8H4Rsh7MyRco4jdEAWHXs/gGnJbu0wMMKjYzPs4Z
9kDBtnfDGyb9eZot4omcwgG2p5WG2XQYH0d4hubUYxeSVddqhjtZoJc+n7PFFIyztnBrdlAaKYWp
1/SbcMx6uCvrS7yOyHiH23IJOBxeWePJVuKDpfIk1m1Fw+mUOA9uNu5tdR78SCKlNj4yvzdyIbzQ
o6KbSeJQcwNCytpUwQE3qvk2C/plV5E62NgAtxANqL/aCTygKmjzaSC3alWfxFDBx1Cn7Tnh0d4T
3RUtZpYTz/JNqgdEvGR9EUiMNRpZhQVzcb2pUR88wGWrRyhxkouqebA8Wk9B1gcbE8jp0iwGrj+I
qu9a3VztLHfWE2bb1Hoo1UT6T8ng70C15UXcVRSGWxMpQml2tZAYia4rx1JWv7pQfhCe6l+HH3Fd
v4APfCUqyJcKGslRMr5rBoXVtvhqS7s2FRs4t+AYgsLoYa37aUUI3tQ9jKP09wpO8ouDD5ZSMxjC
w5ytuWkdPJ5M/KPBGPvY+0GJBNpTiqdcLLCTQ9712WrQbYxh9NDZbSr7C3wfRbks5KTW5hN4c+c+
SF4bG3yoyPA5CR896eV8koXoyEti2vOS5JQsBzcdzVoD94wT2Cfy6IzZaL8Z5hg+SUu2o6N5rbro
i478D1ZD1OHDFHTUN8th8DMAwwz11Y72AxuQh6fbocvb6tB2HfJIfZvsSYsLU3zbpnYfXO/2boRA
Pc0ml48y3S4JPTnISVuDNZDdkFW5MU2CnSsONpEYzkImt7kRPQDSoKSo1Ae1nIYAsvMmUkc/k6D+
zeFbiJQ6kA3tk13HBWz97htlywai4qnvXo30bm7+3N+JiCq+59XZB0WDQnYVkkUAjbSgXeSzz2ke
BOpJ1W1J12AfMbyFc1cFB1Wb0l/GOIfbB80r+ZERvLh1mH5j8nOtXWkqDX/+8FNTdUjeXNwW0xbM
iIduv2b0msiky0NTbaux389tcJQ931sRfZ6cvkiTFLXVw7YyvPSAZqwV4CYr+LCniX2ZPTptxnye
aalGmDon2H826FtO3TjvNHaMnWr1V5PUpxqiDDww+tXNsOjB8ZQ73Zk8TKOvvnGfIe/9piQ/gloo
NlaFQS4SpGd3sfFy6DzPSR1fvWp8JE2nd6qnetMQ+6n3IbYHkafasnqtthy7kFo8cmRi6vfGDmmR
8HKNNHsJbffkyRSBGsprAb7iZAwQwnpoo9lu0LSKHdfNUM5rlMNNc35oGyWLyQvNZkqQZ1gTOuC3
9WnOhAcGjW6PSkECx2c3PYMSkmILstlJZJ3dsLnGmYqGVy/rNphAB8b0hG611vLA6gWs06atP4cu
+jh4gXlWAnzUBBbCuNX1O4p37KZG1M/NXCWl3zlvv9JI3ULhPJT6FdklCDM+RGPwIHkrbkhvPzCr
50PqYyBPcTcYAtWXbkXZscx4HXXD9ugfPuCRveg0uOJlIidRoemKF3KVrN7LXgc3nY6mGLGzb7xu
Ig/MxN7WQzb1G03YqYcH0QNSb/qSDtGprhCg3FapD/HUkr3UWUeLuJlEMZmsKazQ7hLpASnEqRKf
meFt7q1yOY+TJkUTdVk+sWbask4vl1gDJsUans4tYuf3dGjWYzCmNOci44BJKvHEBMPupIP66xDB
wzlS/vSkW399kL4dtowmsliF8h6aKnwcU2meusB0eFO9lzWzh9VV6+tSrW2+Ym7+OMPRpLCsR4hf
e/ViM1wbR6KNASd0HyS8PyeyuQyTYpCjpjmtZPBEA+yys1u9bcW/r6nyb83ah08+SA+Z4dsZgQ1F
1Gp7kf2y5v1Yr1vX1zW0bc1TyBrEe/qwwqEmMDdoVtJCdxVkXfIWwbb1CK9Y0ATRRV7kKk2OaV85
mci8+nfuzkIPke6jYo7S4WBcbbB982TDKZJghb21rkHkkTma/kOnMYGVPV5v2yFNFL716XaY3U6J
FOaCoagQni62cP1+8dyAhaYfsVDTLfDd01qliFZXFKfiJDCIGOBINqQuzPV0GmoPyQzDiFcw0ttu
TOsiDapns3T7es32XHKzkS1ku/Qx6e0pYT64T2Jfj4D7JyrzJWpkkabnIG2GLUeuXLmoT3Cw3bkk
3WZ9HezicSlxT/AnIdkhrucNnhlSw1h8hbro0FO7MZka83cF6uJag/OXfrXheOJ6PbMw+JpqVJOZ
/t51fZ3TqWoL0auHYCaAbOJh1/ktqqvJBwgftnZTj9+HyMHPudZ1UaVJi1avmTZC1JBV9PDwQp0D
3iwHBT08D1H7em8+14o/B6IbwBRHKTIOLhc8YnlWAcAbLd2yhm3HwDwGOjqZHkLGafK/6p78iATC
QzSlIClF7QFr9KWvJ5SOqSvMPL0MDd9Hq4YcAqpPU9cb0tRlym3eebHYLF4tYdAKzovvpXs2ZE9D
1DxLzTHtnxuWa0/mzAGrrNODF3XQ//r+92qyyNqC39LK4fcUdfy8BPSLTrS38cIBdCEhgmNvP6+k
RXd7mbtfZTXezKiT3FD6QRJ1SrnYK2bSgrFlN8YaZ0zCv9HeMkx86csaotZVS5DPg9mOWr22USU3
Eiyc2YtvgXV7s/Rvi9VyU1fxQ7CwL/SpD9Sdk5dkZTNUX6Bhfka60KE3r6Hm3zCOanGj8wvanYtV
ywVv7dCwEpPdc2zHK3c4AgXjQ97cVehJgw2C7TPh2TybBYbsM2h3k37zbdNsa5ipbvyK3zS/TH7/
uoJ5Mbb4uF0fDEijDYMNCGv7wBvwb0byfE2WCZpb7CvtUKJLROklUCwL7t+0ZS7vavmq+V1sMS2I
KB6WJ5g/3/iCDzllu97Eu9gzMGgN1gcS2QdUePDyAdaAVYNPAtIcedBZto2p+FFVFi4YlTjBNjqE
/pE6g7HHKr8or/FBMEJserfoAzbAIEx28305RSl+0ND629K39KBZWGNPfCHLvF4bgVNfemhOzMTX
3O/FGZUjjrYRY7DZnnzatzc3MX8XmDQpbFWR4zDhiK6kSd8GMrGtrQBwRIrsVye3AdXwOOmy/iR8
f7wFqj3XPp5apaOPLVPJYSHxWox2JB+Ft5ZSdm9Nu+qz66bhqmPypk5UqOqtFQE738Gkzfu/Vq4K
kCjFd1TWh3qqu3zoBhDX5DwWC43mR5nBXyXuq1vVVeNDJgfYBAovu2VrZfNRdEvpa+CtMJboC4Me
4MbSDr+gHEbv38SlC5dfk6SaynhhJ0bD8ey56HHBnp0urn8206/tmNpDFjgJU8Kro8w++9XavWRP
sxHfQbASj4vIvA807V9CqoYSZnpvrE/Ugwln/CL5r13bVXvnGv7EQhTna6UikFBG/vT+swkU3hSo
0YzUzE0TRXxHmsEvsiraZ5zoRwiwsaGo9UTadT8t2Vui4mHPALeeU5Ve6GpvU5R9s9KAPirdJ935
OCLXpGRrZdASrf6nRKTBZmZ8fAxR8prFqSKts2obLyEa1KY76btcgM5Be+jXCZlsdic981G5Pjk7
gxlA6Ly3Xozjlk8azQbJ9jDu9RL/ZLph3gUT1YX2eJC/V0egZGAjliI6ipDjdI7nxyVCLEY9NmVX
2ScPy2gDa1nsTwMlz6h4k8Q1Jez8CNZo3sloOtg6iLa8q1+43iopmt3A5CNth/m6VBPsA0ZVFf3C
XfH+RzswzQo+/gj7muEce1JWNiVyCsnBD7uzrrNx916tNdALHfDQaRV+w3sHKFK3yc6O9bRjojun
3N8souuuSC3Pp0DMN+ydXd6v8G5dWshLMVuXc8EFlS+keRVsLqeOy3PVBSgepanySoG63+uObjy7
zLmJansUIKN3WD2d9G/4MtLCs4AyCCaiOwEyfj5OoSwnLyGHyQGaJywgjybyL+A0XbJ7oTnMCh3U
Yi4Sq+8cjK2sNj0RYWkjsMF1ozuYqCv4yXiEbpPWIZiRBx9BXcDv6EKTgxGalSlIvRvA8V87bb6r
Pj7WHl7Fe78qaWpzC7D0ccC3OEMLcbINuyAcMXgBSxRX4buRROvDMjKYKSzXlmXXKZymYwW+1m7t
8WQHU74/erfck1BivRRpb753a3OntoisnEUA55ShRilZmaZssAOs0YI8uiEUG6Fx7789R4JiQM5U
HHns6gKWq3kTWtQ8qITZ6LmcpVOzY4Ze338MeiBioFbvFmRzlIPd2pRpJqYimISETYyei6aNXalh
LJoDvfdmMPZjTmGaSLofyzS3ebcmNmfz3bVEzo/h2mYIBO2/WQyGCt97MfFLjAo8Z32GtqT1ETTH
+vq3NWfh73MYUJ3HJKpy5Q+AtWF3t9VjOm8TvQ57B9LtvVQA9tTP9bMzDQ7WBbiUrKdXj2iUCH37
MZIhqsE2LhoeQecimuHIl2jMoRCl56lfHmpv7cuRDMMhXqfqSu+twSy7b4Ajg5MvdFcSlM5+ZS8Q
9SFuEXDA/Xkd6AQu6dqipe4z8qpVjeymoN1PKNJzVoUPnWDpx6U1ezvEwQtGb7CsoGajXOyVlYxB
ER598kjfX02qxEbWoEtLBIse3rcEUJb40VR9zoahfU7kj77K0tP7Sw6/qpOBg/OJAxiLASpf+yh7
Qxbxnnh6fK413n8T1yI3s4x3i6un87zOPloyCnp0NMCziwfJwfO6X98/f1wF9uY18VbKj2pGz9PQ
ZtwE0fhM68w7jfd3R67Yy+oO25KaM7h7VDU+J6JlPRWgdfZm76grjPisEcGmydYXb3Leg1HxVoXE
P3Pi7+Afw09z8sz6Ip0IOZgRYTPwyyGAgfAlSj/72tr5Qcw8xnTLZBds4RjY8DE6Ku9ZMHivU99O
D301bica2b1LW3Tb+kaqejz61fJ9GCL/pNkWjUea61akj36kdDkEC81Dy56G3m/KeE2eYRIk9/N9
403hduu1wcFW+tv7d4919maXkNzatb93Z9WmWpPmirkbms+sgIVtWrTz3JSTXB5ZFvyoo1Tt/Psy
iMA72/te5+PjWXroU7lPs16dW68tfRTRN4IUxa4Ld/BNqbdhsHZl3K7DYzWLl1DB+lc1y1hYrfm2
6WUZjLbLPTawcg1mqN5NuOYTrOdhNJld0UCjE1F7OjaAG+77dlSrI/JW0a7FAyvmikV5k40m93kV
5yuj1VNofUxi1+pIQguveFkdBNJM8sH18puODil5JHXFT5lvAli2w15Dt9jhSR/3eKsBkvXtV5Cw
9AU+peXSQhivZ7ccez3UAH8JcuJUDITvvkugwNKfxBQd4yXuDjgBs1O7/mgN8U8iZsjsG9wevRc/
6mlKC7ooBZLCgJRCcHPzzjmVu0FU6JbJF1K19sJgszUYeBWTxd8PwCtvcJWH1d58fd/X24Fujd+u
JQ4ZXXRpA2cH4ob8/YG+vzEe6mruxJNvqqxcJt6WBO64xAc+yUx3ZH7dXQOcQ4W+v2TxmJ1YFokt
1IY4WxSW+trMF1iMYx1M462zAiG2PNzHWYdzsEriIqi9DhCYoKWrkOhDJg8mgAinB5hAwESXSJGK
28RskrqxJzfG23rwaw3wkqDzbfx026ecwans/iKME87xZF4Kj3d7YIRTTniHkUAgv6bLLLZBO/bb
Rjj9FtKHyoffXzRY/uy+IrS03o4drV8q8iUY4hRhhIE9uCT6BL2ufRhwkG7metlXwLuwsWOBNzPB
/jVSU05MfxXrFJzTe3k8tYBiM+Av9/0IYod4M6D3/+0b9UaHucDgxu17SeHx0ZVsSbPNnNbwzJxj
+/B+IynUGCVezkuQTPZTPSAnV2Sh2eJkYoVrVfDATQPgBUODY+8BeGsiv37usf6x/BRUKo51Bw/f
JNIwjHocvLbf8QonhUe8Azi16VHSNqCb1iRwGnJoD6s4/BF3cj734MCcVeba3YqY7XxKonEv2Ehy
QGRla6i4eNgrnjxtzgJQ42QIMlTZvcNHe59z44d7LCM8n8a+VcLOL9mhuu9ZLAqu4FFPdVo91hSb
CQCZSwMx0sOCwCMiAFPdi5c5Sj6hUR+PwPxJ4et62ir4Mt6wJRwqFo7X2r0wTfxXQGYJXnS8QXHr
qk1r+fJNuF9Xo8Ki6bV/7ZIA7liZ9yo0Xzf5wnxwRhYC9D0eq33r68/MwZ/Ug5wh5IgXnRIAzFau
CNC5HyyB6kseNPW5+UqysUMybopSh3qwcY96+dD5QGeyOwWkirxu1wKKf8gIKgMEI+QV9rrPevbz
KtaIi6qA/yfB0u6CJmuLtXfdo4QrTtAHpzjuvreIIt1VVABCqkFrGpBW+/5uEqqbktbtrpXwlzGW
4KGbJE+mFXR0U78aE8IDBUkBgb4Nnn6RFFxLI5x/8BdNN1oEuIiLJTLvBqKAtQNcblR97KLG7Ac7
Xt4Lz4Vn9ogBCiqBFXVe4n22Q/eogCkX78u8q1l2AvnFfvcibg4eA76aevqVpyuGLqwaDo3ge29e
+m+8xbEO55oTMP7qg9LyERucfPIUmjfi0WIhovoI8B2IfhsWZDLJo2fdrQMmJQHvH+Gk9K12mXdo
/AztMEQvF+yqqDdYCKi2D+Ijzl2z6VdZ720cAcBMk/XQRAO9IQ0CYKJKHifyNmVgK1YKVjEO4xkE
wwBSuJcY8MYlH+IeFwMAcH3HUAevO2RNNpWe6zL0xwEtR6kLCt/MHNYY05ZW3ZPMkDERx3Inx/mC
SF+Q6nr29r41D70GZkJgbMUA/IEcYRme5LYPqT17oY6BIbXor+fmEvXRfJ1n6UrQmJat5BRh1210
xjxhAi7O/YIvgcp7zR/eP5mOWfSaOfvMHLsygJrHhsfo/MQ2Gh3L30slgQy2NsrYedhF97USfcbs
7TTbNTsiGRRTpno5igzDkJVqfZWTeGgTIq9OYO411A0a86gtVbTM16HRKLRjTF5k38cl5L4NDlJd
AlY+y3X4LpKVbt7rLadgpeT1DXIFictVg9bVdkd0emTXeliXk61KSUaYqlbHURi5iyOg+7HzEWsR
Lt4GrjEWgGWt96l7TXyNYFaahVs1WrVzbRbvLVUATeItW8q2D8zpvXinGHTv5nTLqWNlHC9rEVby
aGxN0BXaH0RBCzhG9KmJTH/ou2Ypoiaeyrlp8q4y1ZGG/tY1Y7oLAArmA7EfrAc4A9sHxqD3Gs0L
VF1gSlkBbkhY+V7DY4jnA0HR43pakmE8GA51Vuy122QK4leCfrlA4qTZj/FnoDnxB3WfTRgBXC2c
aH+Y0AyVbcDaQ4pib0zZfMikGM+RD+vV+P4SWDE9o9snh6B3t0gtN6/N9CcXo42fagSV9TTcN7xR
W5z19X5E2iNk9B/fS1yEw2OauzwSPSFlDIwmeKdg01KOV8cux7IhSf9PnoPhT3oVzLli2FuCFHB3
lPXRRPx5aL+yLInElNJtsMb7eQ7mq8HYIE6aW50scfFeizKSXQQsTQvpIhQA9wN5uhcx75/Rv7dp
oWdYOWN+BTSSPCTrcdGDfHIYS71P5/8jYsiLkvj7Z67Hnzgi/5Y78n+QEfLOk/j3lJDzl7b5Ixnk
/bf/xgaJfgEpHmSjFMoOWCS9O/L+TgYJwl9AfgJHBE/3nQ8CMtjvdJAw/gVDRQitE0B/YGrcKW2/
00EC/xfIJSEbzNCs4xd4Ef0nfJB3l5f/IaxCgYPGIc7u4pO79oREPxFIU+CWbASYATNGPwaEAwXy
Vsa8ra49bTL2VGVa+k80qVe7dZ5M1HcJU/7u0MDXs76RWYdoSWO0VRj+jOH8uek4wDSXxZj/U1dN
2wUcqXHf9FRkD2YS3O0SoFBp7iZVBUeyoh36KIhXW2zx0dKP+TBrMATyFOeO+J66OekZKrmkAQlu
ZakRO8Xwyr1h3j31hWotTIDZ2vT+EzLEMUEPlFn9osu4SF4GXlsEwvbVqxPBXA62wjybBF/tzG1V
zKAeiEfuXLv8gFJU2RDFiuvcfiYhJwBy0SEEW7dSjqDXinhztMP2PrDjkLnAfo48fscs/BVKRpSR
E2ObJlDrclYYHzYoRiG0CT4pi3L4I5GRynJOlyb9sCQ+mx5lJEdxGquuNeW8RIRd4Sg4ByXAUU7e
AGzQFdaygGf569ryodrTHsjYV6lDEe1lzMbuSy3GbDmNKk7MK3C5LjyKujXtZ8pVsDxPKb7rfhNU
iWhz02dMLnlHGVgam2aM2+DXoV8xi98sxmbmsZ2l391Bb0yGWe4HYpBDSVZKerDNbQCG+/2AwIgE
dQYX/kH7cxN+S2gFC8Y8dczrDyvwcMQgkki4Gp2zx4cEtF10y5sJ/ifdVNo0q5TCD4dBQe3UUfA0
xjWsqNmRCcrWgo4TOlGO3Gk25FpYN7xMMxI6H8Gz4mGPHB+biu9kxIGGihF81fbRJ4vKul0KKpLZ
ZU6jX4mbMcimINeEs2XFORZjIW96qOeqEFieUEB8ZLyqq9+HPD5EAwS5QNlBGn2RGtXg13noUQAU
kKDPOIdAOu4MmA4COReeYit/gw0w6W49yXjwMDoweg4BLDpWuRkWOovnOHSTfhqHzNCdG8aKq2LN
MkfOfuPX8SnRcF9GmR66ZbqYxoPyl6bzqLdV0CXTD8FCAvzCryH8g2G4h940mDZUjc1iza7zErXw
sexqDwo1AFCI3UjYRxxyJmDXeqyT1p4g6bbtwnLSoK6FDNZ6XjC4yxQiZRFKIJLymvhFH0/w2Hv2
YWhh/fmwtLWAwX2V8OWg4UfAvqJTSqovLFBsmQrFF2H2iULd5/iagJTkwCcuzJDqnaPgyER5iqcy
f0FZBeP6MBK+wgBpHDP7kBoTuRsMDbFAYLNaScCDFuRPqP9mZRRuZtFk2y5gI//aAi8bdqZvavkc
AObA0C2VEHS8CC7nddumq4KfaNuK9gcDvJ591AEQrh/Q9vnehS5MjDsMoVt5TlgbCsxjPY9gnqGb
IPya9v0Qn5fKsPHSzglNP4x8aslLNM3hDGUALtYVGUeTfoYENeTPnqewZNJ5StpTUE3O/970oYqy
TasEnx7aEGrRIqmwEZ1FE6FqDcDm4Geh5wCB3hX8qbfLAibQsXOJbg+Y/EFVuPqyB62u80K5wERG
YS7VycTu17XjGip0b4nsU7dCDvsWDsZb3lJ4uqeXYBh5C1167dJnbiMMMDZ9Ir3lhF3Pn5p9pT2E
XcWTDKanwEHU/0glVN0HgZmlPS8Ztt/LAK8G84WwLvGO3qI7ALB0kJF3Dj270hNxqTfv0ZBWFH1B
HLVXU1vJMe10VrNbbceJfnd8maoPaa2yvgwzEP52friGyV7wFmaRjcLQa8tar3O4q8CJR7wmIHyP
qJdQPXOvmx3KQKLYx9h3BmgSd3zeBzUdlysFJsqPQB9o/CgT58TnYLW0GjesiZW9wIVjRKaXGbk9
dNRwr+hDEcaXOWklaC8dIIrS3h/96OCcsRLSMfzY8pSco2Tq44c2JutwbFcLhN2LiaYXzHQY22uo
q7F5DyzwIBRam0Zs//OK6N+WO38qiv6/UWWDO4f13xdGjw371TR/Isq+/4nfaqMg+iWBR08Ia1Xo
O6A3QgH0W20U4j8geTYDRZwG79qB/y6NAvILLOwT+L2hZqHgj+MP/V4aodaCDDEGMZTevX/uxNv/
oDS6F9X/UxjdPxUuAcIr/umu2SA/STUUAzYMkkfB+d1WZcJGAdpU50AwYjRu/6nG/4urwV327mIH
KwoY5/90tTrgvZRGFbCo+Rp2Krth3mK2YH39kx3Zn4mz77eFBjqK8X3jL3gx/LmXYKrBbpZ2BYI/
op2OMrQJkRcUk2t1McWgqP7hef8VVff+//vT10jv5S+ozWEKX1dUwH++3tIzli0VK+y99IHLzJIn
xOm8oTo7T6ZXwJxrAsIi5nY+vA63SxMmj3Bf/CfHqfDPlHzcOD4IuS8QAiVKGPxc6MJKAzUsFYWr
F++wgIGB3rd9k4E/ltwHX8CTqH9kj9zRMeJlp8FdkMl3zViLADjQMFuDAgQQCFKh+rWkrrZ75VkM
lQLCnlH9DQdZz49awdu+MU2c83hewRvGN+rX06Mg2T95NfzlDcVIvIYfINK/fs76YBDwdDWQA0uX
bCOFo0C2NNgLiTa0CGCQf46ZCv/BPvQnG6rfv0aKaBG8oTAqzX4ikAceWaelEkXbRsDtpy57oMQ3
x4EJdZkxpN8QMCgeUivrkg9CHFzT9E9/v6b+5V25P8kMM5gEBHDoiu4imj8IPAfXOCDnopi9YcJM
IyJX1i/jbpmt2v7nV0riBByNJIC33c+OAT4cpxrY9Ra6Dt1OLz5mGjNwiQ91Jl3x95e6S6F+fk8o
WsEogsIIQrufvteM89qFAy9MBrM1H3zanYJrjiioL8DBE/0iN1nYhxCXrsioNssK6vjffwJIDP7i
E2AbTkJsQv+iWRlQH0swzQtGWn4IWN88wLmTf/77i/zVs4NU678vcv8Qf3h2IzoAtEoCLLPwezyC
QDNM0w/dqv4fbuYvrwMdhR/5EE1Av/jn68zcrRAdcaDCOjusifmxLhj64bXPyv/FDf3hQj8vxtba
NsJbCCc2xCcLpu5THgbXe9v7+h/WyF8+oT9c6yc5XdcIGXi4FrOhPkbjLI4YjsNC8n9zR5AKZr/B
Avev9g+PKMwsNGBcFD4g7U0YYqX3wDaKZQIp6e+v9JdrHuv97gEFC+efpb8RItMUmoZiGcKjBpV8
8kFdox+JX+UJBjJe2aF5/PtL/svxh72DIk8DTjoEspGfk3Y8vGdjGyEBEgRPUOtbiD0cZqGD5mdv
xGTx76/2Vw/sv9g7j+26kWRdPxHOgjdTmO3oZUhJEyxKJcF7j6e/H1jVpU1wN1Fd4zs5Z1C9FMyN
zMjIiN+YYLMQc15cY9a7sGMKEAwsMBLnnnHuMplrouL4vwYhbyDdRMEDZw+3u9ffq6w7RaRH4YZz
MttZ1MxfplbpPr4fZCVTt+R9ouDZR90Pc1Vei0QViUz/UItx7MbA22kc6VAwARwd321FHPwUpz6J
B5nCuvceGDe9H/3taV6Cm8BL1BetsNWWrONRDFSWWGBeYQieKPw0kmxDHGXJCK8TMJvQkmDroU4A
22p1uPxWKweTsVIvakCPVTrOSJKJ4ohTUlT5DvSIr+8v6u1WXAJShkmiuIh7rhZVyX3nV0nsGLN4
iiQJKUwDTJdJp3723o9E8bteHF1G3KyWn5CgZPfXe0RLQiXPOvRKa5oMVywvATCvmEH7EfZKKe4s
UGrJwcrN9JOeW1pjz0ou3mR+3g3OlOW0ic28QoS6niX1kAwBjXum35/biIbDbhzT4oH3KRPzWJmf
utZoW1eVx/4R2C7QmLr8LObj/K2q4CVNPX3qXvicgwm3p6F7qvz2EFbDJ0nA9T2smBMKcfIAF6i/
x8tHAc/dMe6QH5IZCWAjmAvHSDOGSoks7rUwEAFDMBuM/fSjYU5f9AEejqFWEv2fMo93Y1aHitP4
upy5vpXcFkPaf6sQ8jzkKcA+aY7na7NMBy8qA8sRIuzSpkRKU5r8qXzgnTEqbuIPastocIHuBNlH
YEw7rpzvXTs1jT0pQ+6ocvGIg4LviXCDP1h9VSauOcYnQSnu+jYybEUesg96IZbg3uahieymwx3F
CEJ9V5iDeCvmfQZFTBHMaN9k9AFdqYl8D2nIxAXKCbcGVoUZYnKS+bu5HW5psHhgO125Vh4yIb+3
LAQH5NSxBD87ylqxSxuLeUll3YGq24Vh/kmV9dZmtGJeBcwbdoIBtwrCYW+PGJO7xSgXN35VXgdz
BvaPhgUU9RwtTACrat7cqGGXenNZjN9Co1R2bZd+MsLki1Lrf2Rl+kHuStNTSwm9sACHExQ6vKI3
mLKk6IbaSlrlP/BCSO9yo6pOSy86Y0SbzfB/lBk0abkDa7aTVLn7YgodYzqzj0tgiIAKrZGfj7Yx
BBPsa6q+zHNH8QeOTShVjhVGmZcZreLVPDPAMwLIG/vcJUtmbmnK9yl1PG4P8i3Ei243WmZ7K4/6
t0Q2LCeiRfPJTIrp1KWyROcyUvZA939a5ZDYc1h0LrzD4a6KDGVfpgz8C3x6LEP72OS+7EQTU2Qh
fdD9+GToHah/hN/MQBpdQes/11mi20La3cxCeNsaSW8jdHHImrigNZppjjFg8ZroT6qvfEpToJgL
lD2Q58957H+Pp/mOsla4HehGc2egcP+hFrOrVIUoVDaNxXMUugNd5sdQl5/7CmGwwApKDLnN2FYE
EHxDVBYeRASAdXmkHtNSYjeMn/yy/KDrlXWcLHAPUVyic1kfUwNzkyn0RzvLG9icHA06wRaHtSie
JlE/ZZnmZr1/GpokcCVej7KYF4A6tF9aUn8vc8tEX2hi1A1TKOqyI1KGu6ZislgYqZsP5S7tGxUE
mt+7pIkHUwWfTosxvh2nHopmluAsQsvcUZvsICsmojsBvBqeNGC/YrGz+6j5GEkCyFbJytwxYAYI
SKv+Hvb6r8pU9Tv6ASMGN5CKQhNnbqMTdgbgVKcxJJ6eYpc6ZZeAnF+Yl6BWfvqaFdiDhWOQ0e5V
JfvUF9XnaGLW6Q+gAidoD0prCJxQ62m2wsDp6kF1O3UO4ORDkjIT+dbwBwL4ZucmagbgI5HvqWjg
UajGTZuD8a5akOIUnIMh7voePAq94CMNhw9jKu9GZhX2LHQ/skD/aYyt4YwKysSBCUGvw6IyZ/DN
JHKajnNsPs1tLzttE34zS1gjVRs8gn37PMfyXa/r4AKCDNoIXDPgOOAcq0AyHREF22LAe3L0o8Cd
wsD/GMiwT+k+39ThNLqlQWNZyevudhCkX4A39fumNwZvSIQv5TBInibAFjSAroLhncZ9N5lo706S
TrpbtqAmpo/w7IcThhidPQ68GhZHwC+z/AI5jL5HAcRGEWjmgrW/4mcDRlC3XjUzR7EoY41J/a5o
4Y8WxknaWg1gAE260WZMX+a2k73RJE3IMicgnED7i1olwi7TBvB8ZaWXdjqk1beBfLXLTVRVE6kR
n/gw4IAGoYlOuZkHz1YVlV/moS0f89ikck7l9m6UGlQuu1EJFAeSFzjcpA1AUCiC2ISO1qrVzSjF
8bMONugAwTT/1VlF80vC/+9jKVThkSlJ4yZBlX0a1Kk4GTQ4MNj0JdoaEfDGUOz42IA8mhu9M+Od
mosAbYtwyttD0iYDLI4hm51uHlPTHaq4EGimG+GzCQX/URN06Gq5kc/M9btAOYUJ4tKuqAq+f5OD
0iidsgq5YKuiDQ9KEn8Nebp+QfgDqocoQJqyi2JqoR/gSTySfGN1GDPAKk03JzbtpTo4AfaO04/K
HOsoqpfzAPTYN+PJ6SaEH065D4nnkPo5cE1bHaYU42k1zHQJPugClRRG4HpOKc1ApM12yCJkp6tC
VK6ZqUz+1zhohciRwRPFjlUYcvKoMc2InvihrfCYtGqu7QCWymxhTRikm7iW9cHRqimwbvOg7T8F
dGl/gJ5JYzYPQwtohz48aiZUjYOKcxfaDLZKaU+aKz/letJ0Lq1un1c6uBtQFYnglE2VNad6GEsd
s1mzog6gWfLd95n4uRaC7aHL9MBHmEdOtOIQKSU2abMoFQaERykxHFNC8fpKGXo6VwUTRvTjutlS
d8nURMSftNYAfzG0hceIMdduFcofEEa9r+MHOM4z0PjBrNLSTiqpY/4QGHl3TC0lFG6YBwX6t4r+
MwbCjTmOXiDm+cMIfin84oNkEuG7AsOVxaaR3b6UjAiWQyFXV1BFUuM+kMvCgBJn1jkzk0Qcn1N4
XOJTmU3S4JVN3Er3AfR9/1AlSRt7QqPQ9LP1bki6HwVjQCaspBTMh+LMzDkHSJHEXhOZ1eykFTMi
0txIr0tsgsxCMl3t/rDI0r2tj1U021Ylj+VHoD6TdFRKUy3QuVKtj/xNGnJpYKsl268tMQZxWubR
MRWlABWMvIU1JiSxNZzaMVLApOBVpu70HBCbDLA4u+sAF8q3MCCb0RnDph+ZXwXVPLpaasRL0lAs
8VfXh4srMhTgDxwsiwQPTYkBnB2Ocs09JuetYYeJ1Ev3Iv8PAo3g93eBAAWUXDhoxY3a4wruKIzr
Yii5dRYt//Mgt/0884Mj9GesHakSAkCHDIHbXShMAZQtuRkfdChMcDG53+BQ9DV6mfsGtyxoaKra
1TdyY3RggfoUDsj0Salmk/lcpvRZ/zzLFtwV+HqxHQSC+hxYQxzvylKsfg1TQZJT5az6A+pT63uG
Fc0oFdZZBu2z0AMJmnbbXnFfiWjs+QmzC/hU4kf0fLSvcwZgkGtcVb+24EQbgOcDonhdLiFWTnGp
31VtnP8y2nQUTzGDsdauTJFiJAnqAoFffQw78J0ltsxJHbUPklKq7FPTD48QWEVbCuHRwJWXped+
xnvEHtseBmwUGlpwY1aQbfaN1mGQa5RTr7l0DkQ6g3rcJz+R3K6KZ4Ex35Sgbx0JxhXPoLF+oIKr
lOfGF8wkOlhGHMUFlKUGzKvN3aV134JUl5TOjQ2ga6MDWKeTypOpdxMMmLobJgqUdI7Ub5Ddkmo/
65YAUwYGO3+BndEXq6EPay2aEEhZ1z50aTqxQ/0FAEPvf+tUtVE8EdSZeii6woSk2Ftpr5oQYREX
z3e1pvXiz7FopfCuV/NE1U7zXE7GNcZC/vRLgV+WOSji4K3caI2O/joQppkNJLK7j6HFrgOUTlXA
dBQbGjHdTZDnzYbhtZXWAVqqQiAsl3KnKtRb1DLqH91I9jjBMJ6Se0PoTNOpOyjC+7ypWvHk89vC
BoehZRzSSqj0XSXOzPTTeC4UB4vVSHpsRNSJ9q0AmeUXtXOOq5mGomtlx3JVGV8VUxO/NAzEYJSD
tlTteO71+AvY26Hbq0FcGp4MCCw6lDHGjkvHWq2Uu1aD3HaVClqp34MHLIdjPRfd7PpiPiEQEPVK
uiDulPo6Tw2x3klNK88MUGvIY4Koh9ZTPOeUwdOcAh4vRDHqdhopjzpVNIsawZB55k1ijEAsce5N
i/Coz8poXck+e4cXAnrBi4hEG+TONMSWbHd0ZNVDJ3fqD9jT4/A8jNbYgvwzpnwnwXzVnG6Q4qdU
BbCwb8Zg5D0LOBLMXeEbc343xO0QXDVDbPhfmbOmBczIUSxPaa5jmp3k8ULAlOCWT7lZy/cFdweo
Cgv4uBMotQBUGeSE7HZR1gZfEFMVyNuWEO40IKCl0wS91R8yC/F0WAUMdGw1KOVmz+sIXqgB9ZsC
r4xSiyeLWM4WFP8qW7icRvoQkzGY9/MZbkWqj5QBQq2mDcKd+CB0oStYi822bfhtHZZu5Idh2jhQ
2Blhg1xVRQw8pAnRARHCM/8hK5Vhz2tvyp/4oJHKxhuNlAJu0Geh/FnV1UQlkaVFUO2AKwrRAkAk
EYVjfyiyXtO/G60V/4wEJSy+DHHf7VPmbih2tJa/o+mY3wA9SzfaPG/aZTTKaFCAcTPQ8qJp9rpL
EXGiC7rwdj3SnpAH/2skjxutEGk1j2L0Q0/YpPgyaJgxmVrFSEbVWLRJnPgYHEJ02Pamy4Xj9bMt
H/6/RNKiwbTIHb2YnPz3ue/Vz3x6foWIW9ppfyHipP9bJrdYKqBEBIZkmSD9OfVVlP+zJJH5LW1G
qGiMDP+e+oKHQxZJQTaeF56pIhX+99RXUP/PYJzA2FRCUp/vSxv5fxj7vu7KaegbIsD0MttCqh4V
jFU3VYQoIfgiaivjguTt52PVhG6ohjdN/T87Xi6hDGQVDYYUNKNXDUA5Fo246euY2kw/jEjlpNz5
ZRI/vt/9W/6Z343Nv1Z0FmZZ8Vk/H3stZcgmwqhi4Ia94ExFs69Mc/d+mDVK9c9f7izO0oM8i+Or
8jAaSxz/Gz0QBDB7d3ZRSnFoGh8qF/2hL/6h9zSndobvm4ZNW6tczWGCzuzaZIneutHt5DVO5cB/
x4nWMZCuF69k4LlbmrlvpWZXX3DdVo25L5qRoH9bHrNU1S2OuYcn1NX7P/Dyj735jibjTgUADKDS
Veai10GTQqH+xRql2k25Htz2uLgfBKkxj9hhjgd9lh+HwR9dCEjpRvRLv+8iCQjo1FRkpievv64l
8OAYujxGvYlXMw0yKS2PJQyi9xf5+gp42awYK3L8UYvEUOxFv+xsE4FST2lhUlEiWIAITBre6/Xw
9f0Ylz7bqyCrnZpCgZ8qmSBAWsFpesFpEWmVfv0p0bq5Sy58uFfhVltT9iOqPItw44/RDa7ojsiT
HV0l3wyPliQEkFukaJ8lL/cQcnE3T8byZVb75lX41SZN2nHSaezTvN4Vz+O17NEG8Vqoe7Lt2yAi
D7OwMWSTSdTrkBgpaSru4xj4vNksfSxQ9C6vzsHxH+L75sN0Yzyliqc8jR+LPfRlT93l30oHU/Lk
K70zCDK06TZ27AqqsOwl+vjcIgpWFniAmQus/mwvKUYdTVODlutyOuGPo/qbXQv7+BRugSLe/sQa
s0R9gWRzBWlr9E5hoRTgV1SZDX3ovbaTDpnzA30mq7bxtN9t+1+/3VKvAy7H6GxpFl4VE50ooHmU
MYvkeu1Zp2y3Jb+77MzXW4cwOI9wszKyZ+r3OkyoDCmEbsJM86EyYkfFmTmsfkoqTSYINlb2P3vg
gnw6D7hsrLN1aYXeGXoBRDlhjh7jsxs2f0hblp1vNetXUVa5bAhbPQYNFCEGPXnaYT6gMnU0btRd
tgtc3Sv3W2fwbfJclsUrS0U5Fsj/6ggGpSWgg0FAfBlogzxPBbAd83+CVizb/VWQtZ+rUPQq/BeC
tMWXTNjX0qH0g42TvUDy3uwIHfgYdxByzJyu1x9I5sXYNy87vUaNBTC4HXDb1vf5DqyFy5C7c8JH
+UtpOfm3bbeBt7eDppxHX20PngOIlg8sMYp/NeqHEALnxtWwotq8/IjnEVZbw4rkyoLetGwN4cty
sLpdcl/iX715K2xFWh1hc8SkQ6qJlF/7+24PeXpfHWHMOcbx/TVdyhXnS1o259mZmjpfNGEL/84V
i/R5+y+kz9l/53FWdWbu+5MMiGhJgtadvzd280Hzpi8zCrTQPd1Nq4TXM+0/9/t5vNUtLs3FDCHs
5VN1z/IvaImipzuR13+vDz0eFLMTRK7FL7p5nF/sadZ58Tz06kZHxIxB9XIKSsVZhh21qzupi6if
UxR3xkm2Q28rFV9MWucxVznET3zcSpf9IiHd48ie6iUPyAs49Fhv0w8aBsveVtpavtg7y1xnFKmO
24yedYSxQeoNzO7I+yUTpPbx/R16oV54tXXWINHY0vs+WT5lbdTTTtcFpBDl4juS1zvVz+lTICgG
WLNqBzvAzsQPQq+y+g9iY6R21SQ7X0Xiq0/yj4oV3qpZ/og4LFpC0jUSRTvIKVtZ4tJ9f/YtrFUe
ClBXm+Vp+Xtdfy97yQmq71V/6r34UO8tN3ja+H02csW6+E6YcWQVipUcLWUH6X74TAVn9474hdZn
dL9svOVhlewsF+b+vja89/+Ai3kX6A3IGOoAzARXKWTMATwseZcJgJvPx2Xc+H6ES0cK2A1uj/Li
o/FGXR1Z1VbXZ5DW4gnRDuZyx2Kvux22HSKEaLqKtr8R8sKiWM1iikjLwNTWV5nS50ZUIz9hV4hS
ldkfYn+/saZlG6zOz6sIq21SJLPVZQk/m3ojnswTBejNj/YXoI1/cFZXja2XdPgq2Orm0kK1XkCk
0V8/IGQlh27/dXg1HZSNG+XSxwIUy0aQMGd9i2sr60qK84npPJU1fji7ap8RTPg2uIGTetFu67Jc
gbf/WpxJ71m06A+BRXu9AY2+H/qMXiQHbvJERwWR4MafJM1TrqWD6ca/1CPWF8fubva0UyPb1g3H
w4Pb7WGb9w/unguZEfdCmja0i6iE1NWdKiFxzPAE2EV8LG7REalOylV0EnhFqo23XOOplw9ec7Vl
Y3L5l0dbHnyauHQwV5csgq91Jg4EVvfBQe/cTnfM42L3xIPKK+7k4j9NTGgnlyXDLzyjOPVnIVe/
fS/mlYxyVwi9DaVAvMoMIOb+LfcvxG3FcDtFw2oqm2+Y4V/niu++f4ouHtOz8Ku71oAUBReL8GPZ
29lwo3VbXgSXIizGqJSzmsZTeXWzthLM/QaaH9Px/agggSYOG6nm0uX94r36VwhtSfBnNViSQgBD
NQDNDPzIlvwmBg5CurvFew3JV87M3dblfXFVsFhwJYPgq6zvDPDdTdMiHmir8+ChmgOALXHe/zQX
dyOPbJ75vGxkcw1h9CfRzKDPwHhI7VbzYMwbhyVtG3tRffxn3ZSXN+c6qWIeyrse+Xoe96s8V6gQ
80UQBbb+TdpJbluiA+BW++jUfgxOdFS4MZSf+qFLHKNw4m/jz9zxt9a9vHLe/A2ULIA3wfXCFHr9
OQc16DCEx+YpPYZ/lLvx0PMd++d2v/3kWQFv/0x9S2X9VyxjtXV8FOv7nrqGxmbvKtZep/iTjomH
SbRTXPvBPj3kI4Lj7nBd3XcfA3drtcv5fmexa0vQOFEUcgA6kYbvo/GAXndnONaMIpxot3LwL447
7qO0+nkx03ZYZ1ajwOCHx7ldjeYVU1LXirZ8fi4u6CzEKocynrMstVlyqNTu/dEATiSjU3k/aTiQ
jvPGZXnpqjhf0Cp91rKhwjviHArah7qNnRGd9m6ZKdBAef84LrvuzYcyJQmlFyYr1ksSOksyQ6ip
xlQRaWkKKUjlL36H6WnrJSIvJ+xNHP75BVOMofWbrpAIUZ/Z7LIjRae7TV1wQrDHMvTsM2BwbqE7
ljM6g9syvHTanzXtlcItg6N8tX0+Li7aYrU6fxA+Gav9goZRiBYcmVXdF7cNz2iwmrf/wNjrYjo9
i7PaNIUGRVaXOAVUWKnqoAG8NN6MW/Fe/BFjIrvLT9sDhgvdFgPDPGDbUOhIdssfdf5F+0TvgeNx
9JRskQxsf3Qt2Eyo6N9xbRDBrmh3ddMc3t9HF/rj4PbOwq5+U6FEVGjEovzluSG3O+WQ7IEseKGy
Xzz0sqd/E89Cg5Z5IP3i9Ttz6FAcmnxq/+V2NHbdHqQs9eS0Uzz1aWt1Fz4kY19kNbgTceDWVvUE
pPe5aQQSDL3NDw2IAQ3U8/sLurAnX4VY/vvZZ0MbfzSC6K8ibWk7Lwdxe08un2F1Dqm9NWyhxcX5
6s1ACEHoCMH10DYtkNHCx6kWnUlWNhLyW9NYS4NcyNxJ5rBr7IzXq4lmXOsHnR9sKTkBh5Sgz8OP
0tVy10peSKXbu7r2HO22KpgLeZrA9Bh5pakUMKvMqaRliJkZrwy2xycJiHLqO1MODH2gsA+3uH6X
9gVUHayBKdIgF642fW5ZFSq4LLPOay9s8N+s+g3/xktlICv6HWOVRMZamrsYZAzvpqV2AZaooJDs
tbxUeM+MDjByGPBbv+PWyla/o6UnSGwrRM2gAsALABo8bFw9lz/V74WtD1XBV6xTPhW4MuSY8Y3Q
JjsGyAQ51A3z5/fP11a01fnSK6FUko4FoUnb9KY9lLaRntL+mOnGxsJeeE3rQ3b2yV5eR2dnuRsR
6ig1YuGtRdVFiWnRkUAZ2Zl2YHS8RLiK+ntGaMiuA6CvtoZYGx/v5dl/Fp8mVqdjhbNsmdFN1evF
UrK1UeoiQzJNdHTu1K2K70LJcr5NX+6Hs5hp5VdaieSP3fX1l2YADNm06Gcq6q1uzvVWMX3xa1LM
y9A5FsLmqqBPDUiTaUa0cYdutpd/RVASuOa+tXVb3KXP+e3wCehye7PVGL9UWi+10t+Rl9/+bJ2d
rHQCF8VyzyFB75HdAgcTBoQtMAloXADpXu31j8rsoMwpd1fJbquJffGXltEzkOkkAANZ7eR+gBOV
+dwUKdIoqPin+x6ZUrvNUfs1gs3NfHEzKXC/TXQ1tT9pYmcLtmotEACDsZnM8mlRFO768kEQWrfw
YXtAKXCziMLeV0QbDZsAGRfxBLf/XgLuaUXSBuPu4uLP/ppV0gDYiwLczF+DzdK3bBR/Ifn00aqU
27lV9u9njIsLZ6AiUl5oWHSvxlZGkgxml1JIwbZw6gFobd/s3g9xsWpCYJRqDckcLuRln5/9uMi9
6PgpvFSi2W3mjYyOYBA5si0y3N6SM9iMtvrxVB+jpZw5MHu3PbZ32GCHrgVRzhb26pUx2PqHjeVd
ePOC2ELvD7Iph3Q940YeK2s1NYhsA4JgfjLnCgKfJDTGDew4s8KTOB6ekYVq8NWCimq4UB3K72pg
FeJCfBk/b/w9Fz8pmngmaGA4xC8zhVc/d9aid0j107qT4584LOlumUAObscYZmkZu1tmu5dLIVQk
eJ3SWXmDayiiuOtkiYSx4Br8B5LVLgX661bu4GLGVdrtXticFF7qeICH/B11labaYownf7kC0mN6
bz6Kn+EJRbpzD3R2jyHYlXAPPhaWoq144QnhNAe08fs/9sXfGiwHKLtFO2QtGlLDqB67nnXnfrDr
56+yupmaLtXMnJq/Q8ivTw/FQ2+WEYtsPGmnj27jtIKTJW7y2WC2IbviIfgxPJWGw5jrqF5tPWov
5qKz8KtLSFHLaK5zVhj66DZHhZ1P12ENPWb8+v5PebmgMMn2SFiocCtWaWLQx6jNMeCgT1/MngE6
5bEb3eVaR65zH3LzPCIfwF4CF1Pvt4Yel1p2+FL+Dr/OG1jDVC9Jt/H8PW/4SX1JHLOjnUQe7IiL
b12zF7/sWcTVHWdBLfXjpbCG8AYrYtf2lh0ad6GO8HJyCnpo3cXmo+XS90QbBDkgwKGYzK4SPoqy
rVHWZIfGmzw1upkQWbMl3rHLj1w/D0dMCUL16h/Mhi+dlfPIq40cp+kkQj9eCsb86P+Kh33iZftq
eT6nR/Ua5N5hq4q4uKfOY652L96H8xjoNCf6XYtm6q4o9vIjHC53aRKKuzCwff8zAsRAWzZz4qXy
7Tz2KjvFRlPLQ/symkEm7oOA+rxuJ95SOqnTDleD07ivb7rv4efNMdTyU65r8/PQqydbZSmzEo8s
G+c3j56M24s2fGYHhThvsXB0N47u8jO+F2/ZdGdXTp9WOEmOfFq41m77abgtKkZfcPh43k/1qdw+
rctpfC/iKlmgAaX5XLHUxh0salYJcdu0Kyf+mD8Zn0dUNF3NaW/6W+Tjd83G22PrDK1SBZoEtNmX
GxYPhSs5Hu9iQ/9kFp4Jw+b9X/ZSJ+P8Q65ShI8uli9FfMhykmxDEq4bGQBJFu3+TRh69hjK0lhf
V9tw92KcSMlELeZoumYX6uMkbSpeXV7M31HWL8ZBTqYWiZ0/+yWpv/OTq+UYLuNI7WeG5xdUw879
d1MJA4mt/yxv/VQM1aSZevllewLJWkBFPYMJa6/2+3a/ldUv1kLn0VZ5Dh6MJgo+y1wexvEXKFCY
DuZ383f4KMxewVxLH7aBjxfrXlCd1NgokbyF0iWzZE6y+FKCSbsFy1r3TNGQzr5HrgEg9lZhcvFr
/o637k0KVoTN3jKPwN0XOhLsbuxxtM/vb8yLJ03jKWos6k/6uieZGVhZJQ0nrTS+j8bNbAo2fme2
HG/h2y6A9Bkan0VanTQ9i+Ve65Y6B+tMV/SQwHhCKyN9MnBpfB4dwCR2Ra8ydzIasIGNQKx0fH+x
Fy9IDbCHAu1hEex7nUXLMO9jRqGgimTJtfr7Jtwct15M1OiTIVSjqsabGaHalJofG+zNxlMBXvR3
2G0ueJnww3DEU2aXNM77a7p8A59FXN2C4CRkowMWBu+LHnabYTJjlzus7nx3mfH6Npa2oTdjtOxE
O+2P96NfvILPgq9+UQHDrUxZih0jrh+zSXUF84ORqT9GtFDq+dP7wS4eiLNgq0sw85HNpZ/BE6R8
TMF/JsGhx8n3/SAXD8RZkNW9JzJw1NJoORAow8hiuxvU+aiE8Q9kGO7eD7W1ntUtp8+4rtULtARm
rA213WXPuijMbFxxFwtvBuV/78nVyZtbaEf4Jix7UtqNf1itvWC4tD0EX8nWD9Fuq4u3sTB11bcf
k7HvGgCZNk/3K/BUFT6QjSZtfKmtKKtCG99qOVBDuh5FZcrjVR1HPXVKHlYhCOQCW773v9bljUGr
TKMpSzdiFU7GvST3y2Wri7pTYU+RKtPehL+cFhtDnMsL+x1pdb9VOnZR00CkdIhRSWHgbaVNgm01
vjjvr2ltZr+AjuEi/g61pLOzunI2mxyOLUfKvKmPjZN+1HbpTvCUG+Hz7Ph2bdc3pmFbGwf5v+zI
32HV12ETQQ6CcmaF6r6/xnQZoZ14twyreITShAQ+8Q/u72XXvaloz9a6/Oxna21Sv0JdhaAyCh6T
BWjSqjFxy+6hgiNMkCd2jWCClbQPQ7px0v9Lkv694FXqaicDK+SME7HAKPFS92v45R8TB8Wo/XBU
E6ca7rt7CcfuyttGfF/cUCZKkkAO6feuZSszuQzaYbkiykEo7bpC9CfvUsPzm60zuXy49W+s64DT
uF3xln358Ge/ccZ7sM9xe7XbrMS/aFHxuN/YspcWoxso2wHvAYyzbqgWg9hGOkbFtnyTXs+72RV/
5neBF92otvhDp7bYY2W4JZKrLDnyzcLOoq7OZB+gZYHD6MLoKbRd/mm6regzFr9wsHaw9D2iD40A
vK+72eOcvYjU9XRV/I9m52i0JUEvW07rVC4S3kJy0GobE/MOJXQPSQTJwdzmLj5tPs4vfo2zP3p1
upX0P390u8OY9XYRzwt34tfRkZyGhsD2XPhijXz+cVYH28/nRsc1ENrOKfggexH0NvVjfLuMqyxX
2L2/FS7BQQxYuZB6FxHnN6ztQhqEqMPVhY8i3GFbJ/DEuZ5dKbfnK/0YHcUv4g/pW/fTeFraIAMz
46b24odNEtal3xkVPsNAClFnIr66YJvRR1sqZ9X6N9z2riF8wTwVONzYM+JSCAVhqyFwsZo20HbU
RA3dJv7v62TWVbkiBiEhW7fz/NOITcQJ2byH5qG9D07a7cIsnxsMDzz9Sj5Yx629dbE1fP4HrDLa
IKBFDT6Erv9h3lHN75WrmKv4wWjt+UlwsGR2FEe9Zl9fZW4lOPrtv0GkorX9+zdYlWrVIOQSJkxs
Nk7eHh+2yFt+9PgRCS3kWezwVB3e33EXn57nIVclG0K1eNtlhGy85lF2VG/4ad0CDj1qv2QbLKUb
7LSNhHcp352HXG2ueDLqqqqWzSWxNoQDkgbjo+P7C7u4gxElwKQUGTnzDaADdwtxWtY1Z8auGQU3
CzeKmosIhEX34D8hVqkhj41Yk5fU8GfL7KXY+G7dGjSSeLh8m74Lf7y/ps2IqzOSz1Np6n9+rFJ2
5WdGu05vq3YClviabvDDNnDk8sf6vcjVqVCFCVHJkkWiQHbE1mOstZOeSRsV/VaU1cbvKAT9evkp
QYU5/nzKOsmW1H8xIz3/XqutXnd9i4UBQXT/npWARrfV5ihX+kZdfbEYZABNawBKhPqmYY5RSKQg
FLJsjNGt/0Djesdd6eW33X3pTAd1Cwpz8dc7i7e6ykXI7Eg0vcSbv5A4ZW++TjuujGXsX/S8W23l
uf5X1C0EgH+vc3UbF4ku+E1KXA2NUyc6SFfJHq7YaYpIVwu67d9dEmcRV0dOyCZBHJYE2br5sTgs
0B8VQKSDu630VDzgaUzLOr+drs2DWRy30RyXAPyvlrw6gWVraFmy/NRj2F+jC78Y+uAeHHi6+iGb
tUes1o+mH/MA3igNLj5sFugWRC0ebKTG1/fjohbbIlVJ5B9yvlcf+5bix3dLL3+20AiayDrFfeo1
or31+F3OxbpSPI+8WrNgysk4dUTWhOcq/hLGotO0iasGsDIg7UmzspENLoJJYGQsBgMq1vFrIGpi
iYUcvtyDTu+GX9N7JiGR9yc1S6ZneC/fGfvlOs5cATdu7/00u/ySb9Z7Fn2V8mQ9/6sQmITOy3la
0UHfWuHF3/Qsxirh6WGepOOCAIgeo9vZja6UQ7ZfhIQPiZNc50j/IwItX0G3+TBuXL+Xb5Gz2Ks8
iPGUWVqcIjs8+g/1p6W0W/rMTWGbhF3G7lvn9mKCOou4uvFNNZ5GNA5JC9OTUp6UApxKszFh2VrW
urs8irAZdI0gtaue/JNxiBIXFSZS4OS2H6o7xAa3qqeNda25ljg7twMEZ0rV7rOqfaqxrhX1jUJm
K8Yqudd5gGvFcmvN+lHKb/rxcyd9f3/DX76wfn+fN/yWNv9rHf0OkcBd6lY3oVsihFAd89PwtDVs
3FrSKpVFsyTW8iKFMGJHZtYo+937+sP7a9qKsfz3s3d7hypYgV41m9yySrfW44+R0jW2kgTe+4GW
k/pOtrBW2QLhU1lDcQ8+Z4AXF4q8iEOfWmFyx/hXVO3fD7b8Y2+C6QuAeBkXvaFXYQraQehY0kZt
PQQ6795KRtsUjMWiDv5+rEssSAPs1X+CrYlWFagCjMJYmbovj6qzsCDQQ3TF63b/b4DkIPMXgROR
Hst6A6aDIQ04R1Ex+b5TSNcFUKD3V3MxqZ9FWO05y/dnaV5qFTwEhxlTWAyabb8t0MP7f6Rd13Lc
uBL9IlYxgeGVYZJGaSQr+IVlyxJzTiC//h5ogyiIO9j19ZOrVDVNAI3uRodz/j9BnOLlupLKCQuY
rQCwutmbDPzj8xJWVXuxFE7jjKnSJ3SrYWKe9OlG1oOLJqiB8WjEAg0Q7RnnpBqlqwlpsBQUEU+p
nl63RDRns261F4vhnFFpRGOBbihUsDYs81RutZOCHCpKvGzmDaPKFHy7IuaK9TBuIZVzSNGQAfOJ
qXb6wGaJu0cdZVb1mG9Eir3+vv5bEoZuP9shuVX/VIfOs24BlTzOboFmdRDIe9GP+L68R3ZYnLZa
VREb49+A/8OIL99kFppGSqoWJzdY32p1n+glgLgFtmjdayyEcJ5JJWBlAt8je+YoG9CvazvJLyYk
/5Bmd6NDAD4nwd1aNX8LidyDQ07ASTez6FvTm51WlpsgxNhuIG2k+nT+jq2H2wtRvL3oKPA/33dw
EwCeZXDTh8GbfrBgyfCM2ovnDVi1veab9lvh2UIyZ0DsUQ7NngVL+lbNHKRHwJt21+1YYwyqW/Ez
yoTC3un1awhEcUaCy9ACuQtRJwXRyg47mwPZfZ/CkxlO5CaonKDKZt4WlqceQU+9O7/LqwbmQ6rG
XY5KHW21ZRqkF3ielr+ipBNojEgCV+OqspQmKTtGO7D83MIgRfdyfg2rkfxiDdwtCGZQhMFzwbE0
WnM9W/kFY2GswIFuq7HbWkqxkdtRUH5Zv99/Hxc/uEuaAExN7LjgbNzMfB6VBji0lcDRiLRC4y4B
w5VTehPnw+ZlAUMIsOc9G7RGS4o7v1pI89/+1lNhsZ2c9qNttEgk9vQDlYbTWN8tK3UiUd39H0zX
x/5xLhQDUKApZblefQs+4u4Gc5dAN5w2CdC0ARsknj5c9wOLdXG+NAT2K0BZsC5cMPQVvsmNk54A
U4msOpoa0PWDPnr3b9jUf0QcEOk/516lLi1Ck8UK8wBejPYqz7+dV3/hwjjLkZiDXL67mvatQ+La
z0NHAWw+UhPtJkOiPAAZD2Aj0Est9OJri0PVDClY/EPzOqcrIcWMXckQzuQD2CqQ88IpWp5+nd9j
bPXUAMNFpJ2rEjHjAmhO4DZ+GVYHDxlRE/YYK1SUPOMDmHx9wX4ye8GH+DDAf4ngRwRDA6x0GjP/
zKuiLu8ayZZlDxmimp149i+BPMGS+JH0sCJZWrD3yx9zdLGv1JDXo7gEfbwITgYalx7Py2S6fm6J
vMmsZgXsnxAZoK8ChdvxMQgBHglOCE/PtdFp5Emwq6JFcoGDCo5jBueGq570Tg8EZz0X4RaKRLC/
Lx6cDYlyRggOZdxaW3AO7XKA4TWPMfBEZh9XoLq0RHlfkapw+j+CZadU3ku47dw9jZHllzF9bvP4
ViWji6TdIUKHa4UZTEklpxiMYJvBAgHA+dN8bzLjjxMDwJYMZBOWn+Q+o41AQ00oVm5dkqcEzfan
dFf6xTE6Dh71zMHV0LRZ7ZTb2TUPUYMa2my50zFD17gQZovJOvctnGFHamvAfAW+BQDYnm7cdQhI
R0U0wyGSwhlzqjEkLSD7YwTqVk4fyn5EYuHn+W1d06flrnKWO4jybi5BsIBJSBt06FVVokus3/5/
QjjjrfdpDBR/LERJn6PgTot+nf/9VUe7WAWflBvCIgsigvNgNbLhHmBUt0CUc6XbbIdh5615f16e
4GD4hBz4NAoAnWA9RnYoteY5nl8AWno6L2TtFQKkFoZuA75F6Pznm94bZlE0DCYhrx8aG0zG0lMD
cpi6pc55QaurWQjiTUqZE8tIIGhAxSoIgk1fNkCdj4WZHvbFX27NQhD7kIXtKgjIsExWW0CTg4RZ
FkAouiBm6mC7Jq/+9S+a8UVL4+6pkahkzkZITPbxLjzpPpvE7TeKa2xA4oIQLBbOfq1eKB29PMDZ
UgDlwz0Fss4sooSJjIG2PKp3MrU3589rXdvRjQtqQABOgnn28z5WgVSGcYD0HEPzeG9OSV3pHb4j
dOlrtrVFJWh2P78cHEYIUWhEMAJu1s8CsyqJzBS0aMh5d17aOt2v8nv7rQk8FMQYjFe5b29kR/0J
LcWj5DcLcuAc//sDOBUFuUQypgE2lb0QQPwOThcffUIy/gPQcExR5sf4XnODC6A4pn51KQrIVvtz
lh/AbbmcJQGYgrDlDJhYdSGWYoiwc7RDcpGkjqhLZDVzZIMiGvTXwFJAbuXzjsvSoKcaO2IAw1ww
PIoMmSOGSCGqZ6zekIUgzv5PQ1yDOxZHa1RXObmCdc7zp/P6uhaHoYMPhKfA7QO2Fbd3nU6yggxY
y1A+6xTsLTICTfk2rMHOTUUh2GpGZSmNu/KDKWWSyQKk7GgqXkF82UdnJl4/1VuP0tMLhi7/5duL
bdWXW7JYJ3dmUlcMapq835LwVAE1vHXsDUN96tDnAiKQaEZvUQzgA0CeemQUFlBXjxKECqhlIgEI
NJjPOjPHpQG+NdjxWAMNHtJk2d3ciqaYV80bsB4BvGbAx/H9UzM4NUGugkXKYExExzwoP85ri0gA
d37q1Et1xxTSDtPrVJo3liTSefYTXw5qsQb+oIpODsIJKtI2ILOJW93BtIiLefpbXb47v5rVM1mI
4q5XMMxgTpQhqhqqRnHhz1vDKcYJTi9LbSN0z4tb1/6FPC7SCprAHBId8kY3w1zdU3iaByRUWFed
fAMS01h36b8CPVtfqA4idIJB8y/INp2B45paXHIFYynE2Pb0yRaBqv7D6gDZjpF2QDnyI6LAtAvA
5Yi4q59QsZfduduV3zFBCJ/+ZG8tyyE/5gzXW5zpXrVhDCz+T8nsjbQIXUDxFdQ2Ykxw8jz3Ub4d
Gr8vwfFnAmWiEaGdrTv4hTTO34J6tslLFkPkD6NvbkrESWAv3CsuK1ZIv4VMYMFeGMTQweKg8lN2
IFaYYtBNQmtkHWhBcgtYFvsIxJbEHcfo0Y6M60xqgIPewHYRLf3eSHC3Hd2f196Ve8m6k1FyxOw8
5v24ZRtRRyOZod6A2tqvSeOiBgUQD2AFJsKLwnK+nA0AWQxApZBgeR+u+nygISDZiqnCgc7m6II5
K8uHTZ9LwP8vXVBfhkPtyBjijEQzCmuRhIVAhjFjAzbL0DlNSpuiAu8fBLMxZxDWMOcO1rl9tBsL
cEmIumrWkquf5HGb2rboI5pjnC2GJx+6+9RvwdyAlk93egEW+3Qvd3BEgAc8f5TCZXIRGwXfo90w
Z9hOgF1ji9QuldMf+aXsUvQgW3EanxbJhRhaG0YkodhUu0A6t3pr1EfBelYMwCcJnFvqwQNdNQl0
U3NiZWscdF/7KclOubX2FcFMUH4vH9OX7IDtFBb32BF90VUC2BXMv8pA9uKMehTqJfjm3lWGev0J
PO7IP5qu+sQqYPIFOArPL3b1Hn7I4+sloUaBbcew0oNSz3dWaofboZaay7Sr+0PZy7KgzLBm11EQ
+nuBGhe5gLF9rFJ2fH+1uCqAaAoeGMyWAjQW9TGwNoPhqq0QaGutHfuTaO461pWkVcEAPU2O9s7Y
MqBX7dG+mrcoq6MjG5cGNBOsTwpw6jv72ISeJHhdre42UDrwYgRgm86jS+iAmxwHBbYmiF9TjaAp
+1kubmglitxWPLSFLre/5XChSNtIJOgZip6hkte+KV+tOngrklx0mKvaasporgc2FGiPOG1NgalT
l2w9mBE6oavumRUfUqR6ZRX9oeLW4TVvackfAvlUtk2MJh4CCGzwOGRtRWgqemSAW3Bjm2yrn87f
jlVbsxDHKWuaU6Dds3HmuI+9UWuRNrk7L2FdKRciOKVssrmbGgZvPN9J+XWd7A1lq200L/HAaru3
Jx9kxWoPBDWfTQq9pPcsLhAjFrGT+mJ3Fp/BTnoR9ExgdbI0hmKjhrPfpw+FBgZu47GYe0x8ocmp
/zlQXWB7RLvL+Y0caIikGfCI0e3BmVBv7FRBB9/qfVusivMV1CB9VNVQl4qCiFVOXCMEUgPqAYGI
3mWtwfSTZnJOYwQ2gqEy4Bh9GxxU8Kze1d8ij2F/Vw5AILbFFWMd0/bFt+wg9Bqr932xTu6VU0zB
QEwKJVJvjW23z16UXXfR+LOb3wxXQOf5PeIqkOXAygDV9b24xGlMZ4MpFWyo7O7/kSZpEELh/Quo
5QcGdZSK3PKquiwEcurSF6GVjAMWycpKw37eDwWGdG3XcKg//ppf/wW202rkuBDJ6Y9tUcvqGNTe
sBkfIjC63SSwOPJd70U76zH+pbzZlyy5iLai52YrygyJFsyrlBRVxO6gUiYttu2s/UiJ1Aju4Hrw
tlgipzqGPFQxAtg/dlU5YvrtLrtgaP1wgp0w2SVaEueYoto0i7DHGRbR1aCDMXeKBS5WJIFzSVSd
gR/K7GkcNxg6UhrwGxM92Zw32+tSdAV0lwSZEf51WqsgfJUSSNFUcCypFHCA7f68iH84mQ8ZnGdI
J3BDguGFnQzjagS6pd9dVL68KUFZJgKQW0lo4TZ/CONucxtqRtczLONhLorHsS2Mo6WApDnKTd2Z
8ip61OtS9eXYqIWQLOy3v/iehWy22QvfUzVDX+KiAZ70Tbu2trpfIs/bAcgTLfmAsD20oqavVXO5
EMhd65GMed5ouFiD+TPTv43kFP1GO82n/eTuLminMYSQY02d+dMaL4f5shI1lKnsN87tG3d1WyMF
Bcj8fnUHr7lPwXuef1N0V33NGffQicL5ZLs432goFehA2LhNbNfaRMTRHtJNh1TY7rzKrn6QLdvI
14Do9QuApaWEYxuGLIgoXmqJArLyV5WgK6V//f/kcFakzhB3jjPkFGnhFA3Q2dRgk2CCtajd85LW
nyuLJXHmBPjNgFdSscdkHFEoS3XqpEEfbYOwvgta+Yom0kbP5S24Flx9LncRMXYamm+i0jg1I3kZ
7fgKKTRRRx+7+1+O3gYYDZtr1b/MkI+VRpA3xSvKuDTAaEgugr2N6NSVgK01Aszr/C6sGQcYOUDT
oBAFnHNuE5SktshQQJo8T9u87h5VZaC+XgImTkP1VUuRbIwxsn1e6mqwvxDLd4uDvtWuCMsrqJed
1+wZC5uEJlfpUgGCZLwRYaWx68Lv6VIcF+wDqb2RKHv2K8h8ZXIJFvjCSepxE/aKNzWC0FRdFYeC
Hqp6YKVEmuuz1esDzHmVKhJ/+qX2Et03e/rEJvXVg/xmXusHcj1vkhsGEiX9ADF48WBpLqZa6/0M
6o7qt/jh0K3x8TncndINQPX3Nc5Y3yqYVdZ2dGdeAuMdE/lotdoST3C4ax5U0W02kY448stcuqFS
OQH8Ozwo2OgUrzwkaLVi0SMQnFSncjNX9Che6yvDEj9Ecn6m7XrF1iMccPvWPrRXkVtcR9fo74KC
vbT31SG/bi9EUeuaScTQJmAYADwLFhbu6qSoaDSEFdxRPkYh6Jgrv2Y2JlDdnd9PgRw+j6NTa5Ar
BtLfadqpK/F2BIp4GFHXkmeB5q4prgosAQ0URwaWxiluTodRKhVm5RvjBNCMrRwaOykt9gnpfbMp
a0GIuqYpKph/gF8OADUI/XxRjMisctTgMTjfwodJBKUcweatSEDzHbCkIQVFvXdDtAhA7MoYjaDC
M7/sTceKQg8VHIEjEYngdC+JptJKCyxi1jTHqu4DWYTUvQZ38GkV3D4Nw/xnGla6UA/zvQbKK/OK
/Jx/6jdsFgG80L2TP/fXsRf4zYvI9ysravFJPNPQxSZ2Jelo12GFnce6DGNffz5ZCTi+O4hOLhjz
nuakP6PtecUXbSynjX1th7UONCBg4kxeG/du0Auxo5nl5zzDp6VxtjEo0CoxssapPxooYz991X8x
bCh5N3fe+fWsRRwQZiKIQvSG66V93scYDRDEqAGDE3wzAQLXoEEfkA0x0CLSm+iK5UjB13kn7Hpg
2vF1jR9iOQWlUqv3UYjXhr7V3xLNKectJTsjvbGAVu1ph8Kf1YupUsBILZp5XD/CD9Gc4oa9OlGL
oftm1bMuV06oiLrrViWoFtBw4OKA3cBZ4UDCPIsm4QBJgOeg9JSYIiO1un0fEviutHGcyilleXul
LVxDesvm79E8CHRdJISLUEg1J2B5h5Amar2KHCowcdqAyhVo4Kq6L9bCPTwNSa+jusVugdupOdqb
8AB4vvGFEb4g6hK0nIrWxKl7a+fGYLDDJ+n3MrqnxHIiIOIKlsQ++Yt2L5bEabeRDyHGNt5v8Ogr
gK8OQ9f0UeVEvByCi8wTyBNtIafSXcCmKVh0QyTgbxabfGvcz0Ah33RA7RKhY68Fyui2IYCuQtEI
TXfcgWWTVsp5CGngg3hgoAkM4iW+ly7/HbDO6pEtxHFHFoaqXaGAhsXJ2ilMwidFSa/qUHoRbOLK
s+PTsrhDG4wclE7p+6HRd1q+PL5LNqxSNPtTsJHv7QP8C5Lh9vH/3lLuAMcJzDcRA85r0HAclhes
rhl52SNpNvaEElFyMAQXYdVGLXaV859Z0YCiwAQAmSLlp4H2990Y78/vqGhDOV8pdyNqUqw7CzRC
g4aOVh2gCyMxx2wXWoADPEzyrNngCSPGs5YUqqChXbRCzo0qpRmAgR1pFykuHLQIu2pMBBddJIIz
9CWKVG3P2DDrQr+Zi2yXtiJoXYEIPtKmShgQqYeItGovO8vcd7YlGpMS3DC+SDqHuV5LNbRP0op9
XtB9LaXHKdI35/VhLcW4vGEaZzgCJP3KhhkOhnoJbPtrgAq6xp2KFGPyKsq6CaVxdkOLjX4OWAzM
OnQHVAvQzJk5ips+J4d+J4L8WN1DtFPixQfIMWAafo6jrFlvlahB9iCiGOXRqwiMrLPZelM7ijIV
qyrBEKvRKQfSAH52bjBRH6Usdqqtp6p8yQ2RS14VgGYA1moMIh6+7KmrQx+2BI6/ZOB9ys+QihrD
13pH0Hv+IYKLLaS+LKaC5XjQ93tkpfHEoz/Zi9zcqh5FH4n3O3nfTyI57etKWVEzRirdeOlV8qzs
ojvbnZ6Kq9BNbu0bYcph1fyZYNexkDTDS5Kz6Wmidu0ElAiEuCH1UmOT3VdY4d7cKCgkaVfBnWJe
zOjrAN1XdilKL/3DDn+I5wx8YtpdIuUs67whT3Lkmk/1lYFttvYAAMzcxNjoYnrg1VuwWDN3C3S5
JeXw7seM3aju9W0M3oHAyxPPBGdU6JVHBRke8VjbqlwLLc0AeAY1OQ+W1nZzZjUsAGqL6qY3+6ch
lq9qkt+ft2CrFwPN00DnRe4GLV6fL3kwgveRNDDGVnY3jG+B/Ov876/ljGzk5v4WwB2aMhlFrDAq
aUbIMR+7m+lb/0p3Ntj1Zl++N2rg2Yk0RbQo7szGTpX0lKXiSA6UPvVbZGvu+WWtoUJ+Whbnivu0
lENAUbPHegllT49Nf0DSE83TukMbx6zccEANsHPR8I77sulyz3hCs6UrBsBa1ZTFDnMum0SYJx1Y
lreQ5Qui/ggNIKxQInB1a30WyxXzyWSlzLMiZ0Grddmb3tBvu6NdOuYGj2u/9rIrNIwX2SHcx4qn
/gJ1olsdxgtDFURggsUSzsqCy16KBkSWjjo9z/E9Cghp/htwIZ9WypnVRsYER6lhpQm4ncqx9FpL
FejPuiv/ODS+fbOom76eUrSNTYc0ds0NC8v7JwZPTy/FMyGCC0HY3xepJavUMB7Fbnk7zVeSAvgO
S5TUXM2egTgKtAWgHtU0PgcYjtEoN9K7M5JdbYPWsN180TxqV0NxaJ/YQEbhpxvgDm/ziwE+UZS+
W837LD+AW6RM40hrFCyy6FHvlRzQ9Lbu/P6UmzYVUPduVA/TjTeGf94WrIHy2Bg9I2hQVWDn+IST
ZNh5rTMKd/tu9AH0t2t2rN0w8f8FCQYzXfw7HE7BBtkbwGiR0P18kgFoyQDyDFnDZvASAIJCnOFZ
11Pkh50/vrBmisQHU4T8KHyTM0PyRTYO1rRArgdgIM5XRJEclniUs3vBGNHnF0ChY4Tdah0g3fnz
ft5NksOQgloYd+1N9gAgIbj+64e8+AbOnbSajrIwc8f6ZYVBgSPGWm+TTXcx3eTHUgWWeOfmIAkX
9bEJ5XL7rmi5pCsSK6Whn1XaMfCl2s1fgyPDOR6uJsCLykLio7Vry27SXxvOOZkCOfsgn1hqZ6i9
fIbAQGDVV93zUgTnPCqj6mNAxqBXH6/JzLe25mbelXQ7P4ZA80tv8sqZ/d/CQICR+Htl/BswNZIW
DyeEcuiyHwC/OXYpILWNcf6d8YBPkjiHQctc1SNUrd67rIqbHKNw+h3D7m0w0ZhdCt9oa4mr5co4
5zGRwAiaEhuKeOdW9+lO3RsOeo8P4ulJ0eHxz6Z0DlhPKWSNAAePkeLx663pN2/zFkSJlqN66Saq
hQh765Z+cXicoUXd/E+6PJbNBxaIed+jPb91UzCRJHfpZZe6jJmH+ta8qSvwkYgsEbvkXw0Rylmy
BsZmjYdSspDoAf0cjICdKqETzgWMkBYCi7kpD1oyvwrsO3tWnxPHHWkXVXreM1pRJUQMm6ONKJOd
5LHyqx+KryKfP4/OeZFrUQ4Q9P9eIPfQN9NgsizG5NSjfRTAtY4dgf5wECF9rTqThRjuIMmUhFPE
kj19G/pDRXb2dJTGcdtR4s+poOVi3Zh9rInzHllsGz2xkJ6zusCb5R80ET3BVyWgl0MF0xBmiXlc
r2G0okQikJAWCQbB0VMxV/75gxGJ4KyJPqtxpai4cQkmbbqu9LVEkMVcPXoCIBNdlcHkyuP7YABu
0EzWszikoNhpZi+KDaAji2ZOVhcCmgYZJTL1K/l4rUtxWEQg00ITipum08bM29vze7Ua42oLGZz7
qushIUoPGazBdUbNIKcwDLXH+Os6wxUVUNdAL+ylPM6XKRRIMBiSZbER9YZ9ve1durGBHK+7qd9b
aP6jh2iHOeiU1QA3pm84DFGluxQlvwWbq7Ou2EW4PQTTlI1kRmuGcmI8FbqceoK9XReBej5G59kW
c7cp77KAKPOfXH1sfXF0MIFJAazl2c+9rnai0CXC2uqqdhogAdYxRMCy6Z9XphZNVtQSxLLZch2w
eR2sLiigWGkLI2g/xRHv+qmC+AD3GVDLXzpFS3UIpwxATe9JzwwDfdEutfwZ+gRowsHre89+zL//
wb0QugN1bGhZuB8v1Pi5b92hdNNKWDFa9UCLj+JcAs0kTc4GFRVXKbgLTUDmIFl6SnsM9U8KEWWz
VwPvhTRu13VSDFliQrGzfbdv0dGU7g1AD4mCa9GimM4t1Ba8x4PVDdjpTAY5K7I2D8GIyehExtBo
Ojyd1+BVBV6siVNgo7etNmItAZ0Ubiz1NISle17Cesy+EMHWu1jPXOQJAgSZKavMwPMwjnlhSCeW
opld0AHcTrUPJxQkYlO0GgWCpgOvEYWBk3OmKKbV2LYlLACrC8zHJEJiBtGKaz6W2xAjjOa2vh9a
J6rcQPUKv7zrUSwWUmStZkxByvXXZ7wjJyx2oEq1AuEhPoNFavXstDHYJOiuI2hnQdryVgNBkC/q
ul+tpi6lck6yp0liFDbUFU2HRxO5aaAuWV7n03bDMmDiMQPhOrnr2Go0UqUBEhtv8sdT07lAf/es
OwuTIwbTXsxvCCP9VVu42FzuVgYFzWKFQCgbxCvBQds4+gPLDWvfk6vxOJxixG7C2Pcf7OHHmXK3
tIqzviItzlQ+xCfdLW/TW+V+7nxwlP/BBzO7KLBmoGXp3fxpdmVMr8ReHG9G+V+gmq47+cUucPeY
dgZSWQM+h02Zq/AISosS2ODWe2NXgEtke/5Sizadu9MNVftmliEO3Vq7eboNtYcxE2V01g3hxxZz
j/0maKppYrn3aowuxgANHFTdyOO0IbIIz3e160sHnrOOIWoEfXxCpy0oiE1rtn+H9NSegtop3dLV
LoMbRm3cXIEl2wCwYwi0vvM7uXpplpK58KyQkwm+CvpLHOBA4XruUbFybBAbM3i0HkP0m985vaVI
ziwqWg02NDaRYU9Ak8b88bWpBi6p5FLwgFpVy4UkgwvBaGP1ekZh+1GqQsFGe8QYdwrYn3YPEFCU
jPzzm7mmMUtxnMnT59Boyx7xgJnGBzlG6t94LZJbMxW0jq5h3dhLQZylmwya9IAX/uPQwov0EG+B
deBnt6KjEq2Is24Y7mAYqgheJf00yabb6mBO0Z9J+TulWab8mHbAHCzeh5+9dN7JxWRbUMNOrt0i
R6OvvTt/OP+g6R8iOKORzPoY0uQ9EFAwGUouoHyBx6KAwBlO8mMiTgOthTfLVXEmpERsY1cjVtWo
R3l2jQcFLhAMrbM/WK76MnlgtBZyOqwKZdVC2yDoxuXzImPZNVRO8XZschmEf/2AohNpRIn2tWgU
NH9A07LAxfwFa82Sp9jC/AQCluJCBum9ZVa73nwDUSY4X1KnJg+q0XiCI/xq902iMSRDxDLo8dG4
/Ywy0taNjc4bfYupNGI7ylHZMT8TBo78oh3YzHlwJQSEYNfpc+rns1jORurAiNFLC2In4lDgtXh/
IGg1I/juGdVtILAjKym9zwI5CxnrsxUMbJ3JPr3qr9h8NmMM0g7olkWdOQLDXSXaW8Ei+eeqpQaW
kjOZwWV8YggqKbpK+phhw/yLcuVKePhpifzoHzA2bBozceNBuq5PbIlgLvSVNwVPSDGoh0BzeAwR
s+pR9GLiMuNE5ZM05c5UiCyMSAhnLc3cbMuKCWHp0GvGgFS79DE9MGRm+7L7Qb6JcTVXzNrnjWTm
YBHdJ1bd2TZTzs4LbiMdbE/11vK0bXIV9EC/YWxP/72yjk4cXQeZvQUCN1vmrmGOIe0yZ3gFU/tT
Qm45tZ/PX/SvJgwCGGCpAlhA7QtcnxxTK58Zh6lZ3sdA0elFAGsiAZwvsGJSTTEbVaiDY1Sm25iM
Ak6z1XNZroHbpFQu5x6Dbog9MON1G1+x90/xCOST6EF9AS4dsKyFCPVrCriUyRkqaaxIEbHEpGbu
s+mUkdLNItOtwhdDCrdUuaFQes2+sOhd3VduP11RoMvRWMRhKvoO3n7Fs4xudKw9xCRIl1Z+Vr4R
mglM1voh2qpl6oxkna+4llFYt2kNF9T2klPHuVN038/r4XvLL2/5bbCF/SWCfcLiclV1XvcdGFze
o2PV8izTa68wQfdKHstLAITt8yNjuxrvLIDY9I7yI36adqUg3FvfzY+PYH9ffIRad3VcR/gImnwP
AdutT4VvNdvzS/0a6bEr9yGEuxFzNNWlJiF2pWgyimQnSncJZhYiTdC9KpLDXYs4bOxRA5mgg1kl
T8ttpwSvdSy/SvN/z5fhQQoKYs1GgRxBJReNjxOJx1BDIksfunsrym4ZYbejlamnaNVzmIU/syn3
G9nqBXr5np3ntAaSARQOwlQZDJfcGtFakWqZikhz2LCUd+TOOwKStPK2BgoRwr/Wab3uUdsZr9k1
8+xkq7nmA6JQH4d7ofkVGAHryoVB9wtR8nbl0nz6Ns5EyBMImOIQ+1+ABqRCHJX3giflqgRwpYJi
ESy1Oj9oBqRroiH0xAmD3CTV4IICUX+ywr6S32G0w8kanBBRwDb9+UrIQU3GOcUqWl+6tnAFS6d+
yK9yf/5pPNdeem+VTv6LUGQ9JmE34NoCl8K5LVRhZmeVCS8msouSYo9Ev8B7rFx5EAl+rI8zoEB6
A8c8CDiAvFDvkObfW0PrNZ22+8+XHpCUGEmWga6GKIGzLFaa23o74Yr0mbWhsu72suLa+jNNH/4/
QZx1MdW6bY2KJZUNwO5299H8UgF8UGlF1AMr5gUrQoUAjFUqOlS4EGyIKVAWCmxcAyCqwG6csaw3
YaruaKwKrvmqDi5EMTVZmOWgpV0fqFjT2IEKKZSmC2DkM6woKwMileq3Sb+NEvN0fieZZn/R/IVU
7sgiqZabiJXspCS4R+PGZRAMKbLXth/J9kFmXejnBa4FMrhggP1DMRUhGf+ezBRlGHSWbCv9ZD/6
8U6v0B1iu43fHsf7VAbntCirurq1C5HsrbLYWrsaBkMH14IzxEfaX/TWM/AyvFwCML352AS5wGKt
vbc+LZHTmspSMmLOkCfteh+DKhfjVX2b3LExefpW/mrvildR98KqEWEg5YA7AkI0PzNQyulsF2AT
cqTO3uSZcQwi63du90IEtyo6JTSp2MHB57rSXB9C2XasyQB0haCqv26PF6K4u0BatZQDJopcs6ao
/FB/A3W9x3CF5i0bmtWP8Uvl2p6IYnfVUC4Ec9ehQ2IC2BEQrCU/dBAXSOWWDoPgCoiEcNZLt5t0
Lt/TzWPhygl4ikm7MagAckckhfNp6VRmAWU59Ko/TORmBAFo+h+DLxNg0pjL1jBBD/eC5NDne6XM
eV9nesO427KfatQoLop9bwXA7F2rLkWoH7yKv0vTkdADlAlANvicHgUni2bQEl2Iai8dofHdATFo
I4iOV6Wg3RSJc0ydfzFP8lg2eaSi14NqteyWNO+vw9jq/2NDBlsLWNsUtHUQgpYMLpjs4loN2jFO
HNMcL/s598LmytZk/7yt5b0XL4Wze3qdB5ZcQEpQxjsbAZrUqZ6uRF4R3p2XxAKIpRvhJXG2AZhj
eHp3kNSqkqOgj1NJj6Ep7QIklTNq7Kxqq/w6L5LXb14kZyMA5Fx3tIVIuWodw2wctXpKx4fzQta0
YXlOnIbb2pQbdQUhSZy7GkHvRyyagl09JAUwtIibkGHlgyaUUrVOiyAijC67zj6gT8uxrcIblew/
GvD3HVtI4uxOIg15rOWQFFTGlqbmoVPm0Bla8iNVqOCpu3o6C1mc9ckrs7cKJivLyV5Psu+2RJ7Q
YivQ8NXz0bFzqoqGzC/8h3neaxVGCxOgw5ipD+7s+FtCZvn2vBagDXpNv00QlhqAf0WGitPv2Cpj
oqsR9EBNQMGtTkp+qAySnapKTh71sqnvmyRM3qRZkr7LbRxco6m5S1yiBzT0o9Eofin6GD019uRm
ueTTOS1f7bQtFK/JRxTH4sBE0x8yPCAla6IJMI+kjbrXjiRgHCmwmz14RzQSYwokBxEiuj+zyA41
zGe3iZw5YCMNht4Jy0LqKyeZmgRhaj2r2bNSzgPZJEEw/mgLa1YdWsSq5JqKPZsn0nTzfD2XZZU/
hemYkB9hYscg1SpMqRndvIzbn5ktW6E7qWPcelZAiF9kej85c0VD3Z2bfqKbqdHjyQFHuIV84UQp
+oqNaLpOhzZ5sNsQqaECZEXGxdxLYeLYVaJjZr2ayVXdMgT2UbJCZxoohlsqQ00vgwRPB9ras71X
A2OMMVasmD1kzX3lxQ0wT91RTbt4P4PuKfVpBazyjWzMI8g2TUR1vpqHHSgq8CxtLto8Le/NMDJf
G9r0iZuHuSE5kyHV6JQINHiCLc3MqHfjos5pEDpxWIUSktZlqFjdSQc9XWKHbp00QMXc03JsgeWF
7BGIeZ0mlWiUu1No4jhBZxsYGG1Ng1a6BixnClMr5VS5Gqe2BwiYhkmaaxDx1EBGnCltdnYvAUW0
avEeuwmUsaWVN+V6q39nDVrZA3L2fRBe0L4KCejBrKgh2GOaNNQPFDtrWifQwmreS/YcXDf9OMdb
S2tjfS9LKUYdCylUfg1Dp2jAU4vHcgeUiLS41Ulu9Zu+QCOJx4qmtteZ2RSUTig3wDLKykp9M9so
842M6OVWruwcYw9GGRWXJlIrKIw0lmphGIjO40Sf0nrIc9VXJLuxawBR0Hq+kWRrQFpQNs35dkj1
XAovjYRa6i+rbNsCngGMm0rnpGOf6Z6hKoCUP4DseLifVHCqHKNqjH/hEVIjodFLRHLztmpvNTMY
883clJl+GUmFYlwiMqkzoKeY0rSRFQr7GesvUtAgV54BRQ0UysmPLJiRMI9aavslkHeNC0uyO8s3
y0kajoElTcRNaG/q/2Psy5pbx7Gk/0pHvbOHO4mI6X7gqt2Sd/uFYV/7cgdAgARI/vpJuer7uspT
UTUR3a4ryxIlgjw4J0+ezCzwGxcifkbYQiMFahU6CmunCwBr6rrdcNJUXuK4TAaRXC3W3KECZRh5
Bzdr2Dh1G6jMNSe3TUfINS2b0RgKrHVbKBn7XDsigtVAoO9dvi5qsxqzrD7W0tHj5+oa7ZqATePS
Nra8vptyBqK3sytpAKqUObpaRaoYOytDphCGsfBBrY+QW6jp5M/ruhyGoPW9qOfGCo0GzhdjLzut
7Xu1uJJuKl6scRN4fbvREsTfuAhn6iAILLSOEDiH+mT0IuDRwC1z2LZFMbcxH4yuj+2icLHpjYVp
YDadVcv0qInGMCbtxmG5a0XvrVY60ZEEUyJbYYo06P0Q+z8BQTS2gxpwDktLxYxxzozGCQfXiwmr
hLq3lLCqJfIWUUqovodqOjfhXAXJWHQkiCxLcJYNTmiYWx/X97zvFlWasCqtNQJA3i8WbyDyOSx8
LLZ/Hez/dD8OLYAl8NlBt/XbzlWF0ACDYySuJwjDLgcbjUiv6TJPOn+TwPwvKtnXfvy7I103nd+V
pUGPbQOwHjKY3VTHYrm7OgmtG4x/7Mzn8IdFU9zk+ubvmzx/umv+7sDf4CBmGeirXnczU7YAaLNx
efjrc/jnB8CAt4dRYhhFXJ//3TebmT1PM0GsN+tnBeYiLI3ivz7Cn+YX4X+OcH3+d0cIbSVbx8UR
lP/uhntPftL+x18f4s8vhP8c4lu65FhCrDTEIaSE7JnE/Jl4DPpDH/xNFfUdgvm6DOADDNlSlDaQ
Q/njV8EOCu+OCcdZe5CzCdrCDRS1VJs0xALY7Gd//bX+9MxBXBXSZxgD9r3vh3Psqmpn3NK0NTM6
sLyiKtGm/Td11B8PE4ABDkE+34OSHKbXAaF9u43sMmC8aKePufItMNqNaywZG6sr4matep3+9Zf6
1v+9Hu5qe+IRpJwuTI6+iyEWlVEvPbXevZkWlv08W82MTapTIXvi6xQ0lxY0Y++WFKM2tpVkPuwJ
8St6UY6/LIlXLsorcjEzaeiIY38gv2n6/9cfLFrlv/8bj38wDnXwshq/Pfz3sf4hmGQ/x/++vuz/
/9kfX/TvG/5J70bx+Tke3/j3v/zDC/H+vx0/eRvf/vAAUH49LpfpUyy3n3Lqxq+DlJ/s+pf/1yf/
8fn1LvcL//zXLz8YYvn13cqa0V9+e2r78a9fIHLzu9W6vv9vT57eerzufhLt5/K/XvD5Jsd//eK6
/0Qg8j1cilcFedTDv/xDf16fsb1/ggqO6AHTKiSOuJh++QdlYqzwIvufwA5xTV0xBw/O5yifwYS6
PuV4eD90JEBg9zzUA4H9y//74udfC9Zf1wQn4rfH/6BTf2Y1HeW/fvH+GAMwJO8g24eAxHUEFXbZ
34ehuBjVFDj+FIuQTPk0OFGwjMGuK3xM8Qa1OSKPbfmb9FSDUodwbGAKUxDYsjtoqZhltjamunOR
qN1gz9524QOrT5W7ikPNm3kXemBeRsKaoS/ZNmZkme27PbuwgO2naUdGvR+M6kOEXS8AbgMtYr1q
QEeHUKHZT6kEwwluv8K+pjzzWQTlcqymuo7N3qoyR5E5r0bv8vVkIQfUYqtIORt+akLYpYZPVzSM
/cZidbNfWlttFuCLqeqClJTCPJKa2ti3CycrTfOd6r+Dj1DhXhlz/8ENruc3hOPN1afvyi+CbPkf
Y187SXukg6finioW+bMHbaRWFidh28XJCfmQIgpjGHzS77VXdidL+Zi8V/p9tMZ4HPzuzh4t1FDw
SjzzUNLcHvpwX6HcgcSBVaOh03boqdqHrxcCIHXvh/JoC+o8zPZjyPtxX0NQNEXYdZ7caj7TVQwX
NPMx84DsIsbJsrdfr/162BMqt0xm0g3ny7pSDG3BYRr/MrEMhQkOGJh6oDcN9y1/1H6vYxBrm43l
lvWdy9t+W0qC5pInb7xs8uEpNFP+1LtFe6zKQkdm0dNE2hbbklWZGzJ6EKea6fzowLc3W8LOydxl
8h9Yn85tWx0qr8smlMUnAIjhqfIk5IOo63dRraCjYSo7DkvRPI9N7yTMu77tSOrnegh39hQmEMWt
t0XbVHPEsLg5GwTrM+0WsILsJQo8rZ48ZzFi7dj17ushK+ZrqTFfnMoNIteZaaK4aRwHb21iUvXr
qyIy80KoUXe9rDaVS9rt6jDw06GVfv2ya9vbp8ZvtzQc90jeK6yr6CJPympHlYvrvBkUiYelTnU5
VS+NK4YNopufem1ZvRjmtIG7Y42IvRhtl9nKdI7azbS3yH3d86xHr0sn/kw3kKDQJ1d4xdkcqpjD
/vTYT+SFO7M6OFbvpNbq2bk9rgBfgalbcW3XIqHAH3dfS7kC0EoCCM4SVhqfemkfGiTIwTDDXxGz
VEfHcILjbM136PZjfheV8f7rxwrt9rj32ZJYwXxyq6bdjmJgR1KV3kFPmTdwF/bcoz6MEhxSPstY
j92YMtSNRwhQFmvEBpdtMD73NhvLgVZOuK1qEhxHo/LyepwHeGA17q3rosmmg+Hm65HRqWo7w8kQ
Qm1S5m4xDompG5BGPa+NVjLzF2/SUxwMfXUUnXMqDfKyhkycnKKTN6iC7tRidCdlBhb6JEw38fzD
qWx5wzoMNnCHH+UwHxothuNkyX5DetLHlVj9qNTEjwJ3cg8wAfpQpnD2zO+eUI+bR2eaNnbR8MPg
qrveKsld2/Kt6sSHzcmY1xaIyB2aazdLOdzCA/5tmP3gbIT4ELO/qNcyCO+8NoyUxwaIdbPxFnZS
4fZLZnr5DFb57A2kunPX0YybMPAPSpEHFRDx2Migzjzm1Huh7SrH2MadBrvjzhb8weL6thAhgDDF
juH1R7k6aLjVTRzYPTtxAo7qtKh2K0PVbZ1QM5gaMYz5z2twnj3fyORUkki6GMWtgnXnY+LtaBu2
TqGADbhjnIsTRLatEzT6+PVBPZgZevjqKDB2d56sxU6smdP06w0b0SLbK40gEwgg4NhUy9akVnkP
Tn6/oV4NsjYzp8PM5tfQLMlZdSDCrHQOcwM46BkbDTmPzBYpKvA1+c/vyk6RjbRrYAXXP3Eo0MtZ
++5eFUOf2A51cqIpvTfUMGyL1aaY2gv6ewJRsLPbttnXk92yVDmTgL1YPaEs0m33ulbXgvv6r19/
NxtgJqyOefJMmk1eLX+OTn3s2iB4MdgI2z2Kcv7XiEwAPcSGsOd01vb00ncs1X6ocyLsJRvqxnnw
2t7aNvUaJEbXGjA0Ffy2bUE+AgDU56NX2jHAmTZhCJdx6YdPFbzUUyMozY3XKYSQ2W3sxC+Icf76
MWn6Ehajt5tr30knw84dadyOZXhaAghzE/cBTTOa2OHwoOSe+GCioVJ/liy8wMnv2BdwswjraLDG
3dJVe+nYaeUueTU8Dha9tZSRE7eJ1wC/kn6+VjJb2Bp11NwoAVGDEBM6tpFDLGw3dK8jROdns3ti
V6MsSiD83lDAZWIzYRyAlDQOHT9dWrEzbHAOyJvdiGwsYK2Bt7KtJqEuAosOUmWWqQe978ZxoVzr
py1a7aZdJcs0JLZhbY0yyJH8Z3bnYMfyYmBlOWPLTmMbMHW/FXV/KXyZKqTJfQ02CaXwWzLIRdTt
tvBIospo1N4NwmnmiCCf4NMSTMXW9Nwj8pzbrnSzrtDHSrENd7NVl0k/DxmvA+yXyxGJXmQ3JJqB
GLXMSJsqVtJNnAKj5FWVj6zcQBI2bUOZOgoaHpB7nCrMt3Rkfz2J1xOxBsbZAa42Tf3mioRNgZ/W
K4RTWMSC1B5fJoKvNz97K6jQ9aPpGFtqGMBGiriu+zS4ljYWT1rDjt0KDmsIXF0fZl1rZWLI1gIi
2pY+uEaVO7OVjg1UmEzgrqtKug7POfPe0XBV94Y0cMotX5xsMuYEFIfjOrs3hcG3cpapObSPfmkl
a8eOcp2xDvNhhNGoLui2LJpMKDexBn0oJhP7xrw3lu5RsPCkmgFNVFBiFyBOUgGtpWmzYO7QYRlY
yVFwtmuIA89VCsn+1VaR71Qg2rHtVHx0rNgqXC49rSGXU8QdxxwaERvX6S+1I9Ia0UoDfpz7bFFT
LGEO32nM79t2BtAsHbs1H8rgYpYyHUsz4ksJaiQJXysczcS1ZQYU+4bbZdAgjGwF9NHqwAeY4z7c
emN9kgTXJF0Tx8CbIwcoAwIjYhHPld47pbqxQ5p2vExDp4lCFd4OUN63ddbhi71VNtS1uvDoh30W
Ag0nhL/3JRLrqmfx9ZhkXKLJCTbtgm55ITcOWEVFneAC+zl28rUOi+0iqwNnIsF+Dh4UrA02ZmD8
GLSThBTUcRs2VJ7YmZznwA/TGt+qssOsN4xzXXqPTSmP13ep78Xa5KqYUo/fWiUyHlw5XXCNeuVl
kl40Ee+kBSbbSprJxk2Af+Zw44iJUglky7KiNO4U/4Ao66ZSIhsGnRS9mwiJ8Qlcz7VcjnQcH6Xp
7It6PXd2s8MnT4BaIseFskq/q4s6EthGC40BTObn198TERzbkB2GxoYJ5BhPzDxWROyaqc8glZ1N
XGP2t09Qt964HQQZ5nF3/a80w0M9u1i8a6Fy7Gm4hdzQsRDzrvCqlEJ9XLlDLLCU1zWW3snkoGz5
ddqFy86Sh+siF3W3VT3HBihjW1cHpxs3re/cDDVAN3w4bbvJrOYdhzqB5v3jNRb2ZDkxFBbyubLA
wUOmGkK9ZQr6S9tPm8k2XxZtRXZGS4Z1WE46QF5qpcsyZYv14xrPuj12t4urfXRwyFbZ/cELG0Sx
Kca6Rkbr3SNpi4GF4g5pz1YL51F/zWaHZ9p2zp7Xx6wlz4637tC9368cqSY6LWU6rO3xugqj4V2s
Eu/oe/k6sKSwliMhENAXFPAUjJ3xf0/jZcw9G5UFTIwbP7DR5prOL7IsTpTTWHb+QzGwtLegyQKA
eKynGwSJGPh3LiooyK64cUq5m0MnsxaR2YG68RAwS/rmBCXOP5jiXlgn1Clg8iwSrYrj1Bj3oAvD
6a7l9YE6OmfY9Uyj2HaNC0Sw3HEPZ2pajs2sb3kQJuXsJAUsX7jAcODsro+eqbatZe0dW2/s1dmU
1HvxlH/sbRijjoktdRL2dhkhrQGrgWIupTXKqBvq13Vyk2VF82jUYaqX5YE4D+DRX8AA2nekQ6mL
k6mDMQ/mrokcN9xALf8U1gFGwCecK/+5EQVN5nY61OX8MuL69U3+TJfNUrs85tzYBTK8k1N90DSI
aPnqyEtRkqcRYHoYVjc+HY5i8PedxXaVP2QLofvCxoxA1ZcvvUEfTMNI6mvPwBQq9wyOV7tvzCqf
XeUeW7TNI7813cQlMEF378E2RURUm65oN2WwWbx2jfzFNqM1DB44Whp0cfOqBVVflEGQ2GWIi9S+
KFYnQ2X2ETKkT+T6h6LTH8RXr94Ei/NFwSgMaZ20cRca62vdZI6Js+ygBYcez+XTHshhMP13n2IY
zCn4D1RGB8N1Mr6MuezXi1uDxWXQdU8HdxtSE7vLxW4BvLYOH2Md+O96Lu7kfJpdfilr496d5LkQ
1u2kN7X070HBeiCVm7a8zahwB7h3q2dfmDSaB34ritjqZzhiBOuhXOgnyGqvbH1eVuvR5GiDKCFe
x6k8iMp8q5nKfVc/YmAKY50FGMdtcD/6YbZWTdbWfIMyOxdyTcHx2yzMeWNB+eZg+ejMcqec0WGR
+UqNXbOmAS6quDccqG4Nz7DsVVEbDLgdT9Ug7jCJ8eL7QDEHg+7qj4FVe8FB4OEz6rCECJTZDGY3
FPe7S25t3ZwMdpJ2eOss3XEkXRJUzYdq190kip8m3GSIgc2VNWevQ+NJ812NeMiQnkniHRoyIUmx
drN575ny0ljLO537m6Ektx7inw7Wrc2j690JGvkDctwE7O+EWOOHU6OU6q1HwtsF1AiMtjonye0n
SSJvRPIANarZwloz74Wh0xTQrd3MT3XDn4dQ3eKaeRwZf0Hv66w0qP+s+1hnfnKNUsXTKDc+bnyK
HV5RVNNuO9+gjNjUPDaNZm8XrxAxfJ2IvxMr+9DS4MCM1lNroSU1hEskhhoKMNXJp1HNXXBSCzBS
BuNjRP4QuR8jCMHx1FpGvIRGIjrzBxMTDCzGjoOiCF4UVqpz1nsjmKKFV4exQDCzyuNUOjCGSGdr
1y6zDeiI3tRopLgTxeQVMTb1kjNDm0nZOu910O0gdhK5PnpqrQqycpQa2Vi772xjt9quC2cGdsN7
F5EWBVjOIVDoEA0JE9eMeYDRpim0jHQdx8hAShChMYmKacMrjJCE5GltyMZEiKl7b8Nh3Q79Fmib
mn42cqSebEV7LXxZHIzW2Q42V7ZrreCNGPLMXC/xxjIZkG6JINxKKyWmylY17RmivrKW1OJj3jRz
QtT4ULrWQc3Dk1+qi0HzpXPOVj9i730NShKj4YRc+tgP6Fn6PcPGxUBhMcURQyPHoQztZLIGMPUJ
tjKDqHye+V5RhM7VRAeZm92cDr0uAQZSjDLiV8GwIBCgY2QjdmY+HImws9N4kD2I/bP/o71qDBUN
BOJbJCbatnPDcHI613HRc/CLZx83WqXQBij9IcKHztfWOdo8uAias6U5r2K+zDMmdPp2ep3pnau8
HAZBN8wMN04Pi/FClyxapx9ru+5ZxbaAOC5jQC+wBBY5baAMqKwHZcn3sMeNUNDYaBiNRDDt27DG
LnNrL3xXlsYJIp5Rc1ScqSjAYg1ukVpG81N60GgsWvpatNhSUO27g4ZWKoAfxIrRaOPGCC52P2xw
Je49Wt5OtbqxegCdUuyr0oZ1T50NRo2MABMPdh2z6VFB+mYt2gPRQc774GkoaYoiPKscHTH7AXNQ
u7EtEq/1Uqt7N7AJmQs/1p0NlVavOBJUPIVGVoq0OLINM+OQ6XadB1H2qdTVduXvnRYJPJFS0mAv
aoO0r1S+IKG3RBdLf77rqIxmeBoRoKfPU73ExoiyypR7SxY0D7g9b1o2Ia3r6RaKyelIqpQjtqdU
uzcKYAxM2qwXFLF34dSrw0iwhAMFIAApimUJbhW4BZaHAWijOfgrSDjrgNxN5vrQzlMVD5X3EM5W
JBWsuVR/IiBvgNpkY6u5BbKGbdbGbEN5YxV9NoT+XWmwG4C7WVOPedWTY6C6HJQ1bEE/Xez7/fIR
jqgwhnWHW3eMB0pPpgWdhllnhOoNx9C5u/gXNygzxkXaIAFcC+Mn5UUmWnZE3mmKN2aEj7NlZrIv
dgOTn9pqUkgJxT7pYtKX2Mf8HRVgrgAlzuoGTEB6rb5M49CELAfZYTu7fsLs5j6odDZ1aP/aR2MW
sVM5B87rH2AWbEvDSq/izF1Vx37fErhWlTcEuanpjDt+dfXqzNyD1kBddI/8Iut3zbtk/gyE2lUN
QoXnbDzCNyAylNdA8+KWcoOGVjp5XqLM9bi4xVaHPipDDAT2CfQkEZQFyRvi39a2uaO+vUa1B6hP
B+W731eQvJmclMnxp7CK2wXUlcgJn6hq8ZhvvaJOMU16NtoZQZvxnM0mqqReQA7Ey1sZ5uEsN7NJ
cjKEP1t+9K+7URFjpDWHOdlj20Cplod7s8Cdou0I1hE37sjT1rnlk5/b9fIJCYiTs6o9VAmAB7PM
rcyksbxz4xv7orMzxcazF7QPbGEHIJJn+GGiQMINZ1aH1URktHmOUuh5VD/gkbut5iJbyyo2ObRs
pgZgDogETfuupJ0IF+p167ARYZCubrnreHeUlkj9oACEgaht8Trtmf1k2D1aZkigCT9UXag21sre
1bWcVGEyuyKTRZcVjU7Q91kOFYS5o6bsWNIBD+m8EUO1pkWTFnQEty9ewDPIhCT7pgZhQE/8xlFu
3OGW6ZzXye5+zCFipx+4wDwewSKIdGnmJWLZ4n1IAQPEcrmBL9Z+hVgPc2fEfv8nVhEnuQd6uXZb
Kui79t6C+YWbRSIC9yM0xr0cQXRQOgIqnPXu8qx0cycJRJ8Hz4nszs2WFZB9CZlPD5BZWETL4EVG
MD4xSZJyQpk8EwAWixMRf46Nco3Z6met098bbrAbRpnNApootVMkuMhSS21Ga7ojFWhb8IY7coiI
gvybgAuXYZborPGuAcBl3KlR1wH17lHJYCjYi/vBPk8E5UB3X/hv1N7hf8MQJOBcbcrVAmfKU49e
0+fMmTOmyc7RG7qoiPXVdjHdzdrW+dLAiMRwZzA+5Q6suItvQjulIpvaWHf1WOzHTh/XrkiBF74O
KoTzoEMh1gyhD6S9e3clmEJYH9e56eIKUCO26F03Q10GonghI7tJXVPpGSS3DoXt0FxTkXgZylja
h7ZjkYEct/DLqAJ4qn2+RXy4G0cZgxayC3EPMWYhBMFI0iw3NVkjC1onZWDlgSp2ptddXGahFUvb
TDlN4gB+wnxMZtEi5Y3Dtq1MPBHSzGbkVFc06gRoaE1KRrC2kdqcW6ABgSVPVg8BT00Re6Eoar/P
Q5DCTt0+0fm+v6ZtAVnehgnC45Nzu4bVHjD2vV4/B5TKblO9aObES1GkAFxR5MPPGoNUtGusGI24
DSaSwIzJ9SDzyT4sYs5Nn9yXY50jl3+jujh4lQF9bXDWl3d3K1FIxJhYiSZjvRVukRHOT+bSpE37
OWmYdRfwh2xQjxs2SG0odIH2uCp88CZ3Adlr0yvo3yqdwWivaUs0aMzPRjqHWtkh9mc/Lgx81RBX
+wqGmgLNSRlvrkLt5wqa+FV/EIq8Yq4xnLutNVob2hknQ9exE6B5qVyg7CYZjlLcyDXcaoFDDA1E
LcO7FnBgjU5RSpw+kn2PqCfiylxyapbbBvqs0OCL64blfrh3TbgsljF8lLIKiIAHQJOLrLMiv7bj
ea73KCziEgHI0TzzibdZOUuDSZQQC5+zbiRnA7cW2vfIweuYlj64etMO1e7GlX08aePc2EhSKZpn
Hj/aAYvBS8OFylLDXJOQ3y1aJr47JhB1SYLpFqyktj7IRv4gBUsx2gntO0irV/IQjK/dsmvAGhzR
dmPrsbe8NPjRsg84IuwmM670BQV8vPYAeM0i5tY2DLd9WG5M+mJY92bzYLZvCl89+Chscl4JrBOw
FajCjHRtpMSq48bq83Dri2WHULyaI6BGeJkJ9KSgFmEGb3oN7hoHonGDwjK4gOIYRFNBmHHXiOa8
vGsqK9Vzk6II9Ou9LB77ZokoDY4K+RYMH4H9rejRbvoD9sUenqyFnnYhhuCrIUGVFI09ptlom1bB
M9qVe9tChjBCx6gCUDra55K+jsaTO2xJsW9c9yTUmgTjp+5rHXl03FhLcDKDLbEs9N9+1k0JOSL5
HIRp6+3nsIgxS751TR+A1qunoMDIDSgzp3bg7+xxfO76Oa1q4PaQYgGCNF1b1bsw2Fi13PqIIt0K
T1njSbjOAbUYMoC+jrVpvId8PYfrAdDbJJ7oArCqwHCs453atUHD3cw7dBQbWkCLET4Vvp9pKvPQ
bG/azrhUXbMFRQA8WaB/PXRgWDza423To8hrsfyLBWFhQHZwBt/RJTK7CnxeqVBmhVfIz839cjk4
JnzL+hngEht3dpmpAkidVh7ZLCAAYlsweVZqA9d265yZk7bWYB2qsrIOjiQbNKKh0T7ZGKC//hDA
vW1vuvgNZDr6lZOEwhPuIJAzIDEVZYdLcQlu+mkeb41O7CZeb6Z+Na5GqsC60WY5zKKt9nbYxA5I
x7i5tH9s0VjZqoqNyTAL7860qjZlLSpa6RonQol5CNApQVtkQRoIw5Jh1sWn1M4BUOcTbMKXjVG3
7gni61ZuBPIn2pbL3rCWBbV6uey/HgrHlFELAiayPjz79WMg3ms9eU++sMSl0V5/DozHUg3v6OJ5
ezrbyQDvj5uvH7XGuLgDs6CEWsLbT24Zka60njoL8nkeKvybCQ4q/hQCTautA+Qr3TwsWvTtwTSF
2YUszFtrqIH78XZIQ7WYt1z4t3RZhk1dU2wJg728yhUkinXFteFxCkZtsZZHuC81icdCN3O5v4Ie
KboTGQvvbqLtvtRF+RKoh3kBPmcEHNofqHEhNTgiTFlorM/FiFpeyhvDMnlszLV4J+2H6xkaeOLc
AVgM/TQM+nL39S8KWDcv7R7ZVIBeQKSvPW6DH8LG7u/5SPy4BRkzHrXS6WCG9gPn+8mevPuwnIBh
CSr29UoyCrXxZwMmGL9j2/wJieWbtO6vJAviQ1kFAzIga39nfA00qIJOgUFtFNMcTw5UHVHCdY9B
M8Im160QJeT8s+SF+Q5QiHLRHhzul4c1h29kzgoPDUa7O/dqRVLUFn3ajNICdlvZ9xYK+b/hp32z
YL1+XAKePUxtPRtiMGh3feOEGOvolKY248Ep+yrRa1xiQvZkjCbyg6UES3ehZ0/Xxamdrq1tX/Cb
1kFrHGzfYu+vI6r1hbeI89nStOuFLl3JY98dPgRT+IOwK/YgJyTaDfoiQs85rWhDbr5+rM342VsP
f70A34ieX98IsupQtjRhpwc2wDc6ZEntsGZdZcao2sODBB3gRkh8TMaM04xxyMRhBvL/gAFr9Xm9
M7xAxGC+P7R9Dywi8L1bLGzM3GU+OyMn+d98vuv0wh9ZOLiz4MbjXcXCMJT07YyrEiKNhi3MuMVi
A/udVUodnG2n0eAytSvwj9oCbh64Rnio1P1qLkPe4eydvn6U6u8Ua775QuAMfbHB3KuH8lW247uA
mVUZIWQvgY960tLpZBnQ5KRsAhSr1gPlGzT2pvsGfqqo83bMN+xtWUEPtS87aAU1mm+puxNOdyr9
dj56aO6KCSCGRwbz0RsGIBGN/rtJ2u9UMQ8fFHOXEOyHZIZJvvOGbS5lb7YeZOLLC9rqXhSscfj+
1yuFGbRvJiGB/T9Uncdy49YShp8IVchhi8gkRpEKG5Q0kpBzxtP749JVd27ZHlvkACd0/6k1Oied
bWVaBhmtqOD+vz2qahbayCpDZ4RXTuGQJWeZLmV+GvtNq7C8OlsQ7Ux7yyIHX28ofZZEBhLdOqV2
X+80wa31f3RlvR3rpleq3tAc+7ZGhdbS1kZ21v1GKIqicSuZeBTQxVRBXqTY7hMH+kOXNmryJykn
o6m9XmMaSRr7SPze9LVjorkARONoxpVjjtmfn2XybS6i3cxeTjFvpE9pRO2Z1ewkc28viNvLkU/o
1YsiZTsGwTqjDBYbfSaxvB/C0J/Vd7sdqIcb0RvHCJ0Y+ojqQ5/dKv6zS3NHBK8luLD9odNFryUB
tXF21+eNZH3n4qHPDslVKpzSumSQGD1Ou6nvqGXmt7IcRjuq6zsVTx29VOG4m638X97JNyXs0fII
e6tt76nB9Pb12Aq7aLh2teQxTxLPBEyxlSHYKz9KE8RSEl70pD/oOGVmhW6iF4qz1mSSW4p54pit
o6UaiaBFW24iNEBpQxHSqNAWsSMsiqvKl2wYHLV/MpPKViRUQgX9mR0tMR2hbL0pC+mtF5+RjME0
74Zh+e6qfHJkMu9t+Z4ozWZeHpPIBVvwx9VhKcVMDdKqc+U4o6R753w6TPzEttuhBbIr1qdx18UP
N1chd+Lyg6k2SV/umvom6DCvIpkSMM7IrDcxg+FWvbxUqxLeuK2dcE1vRVqfY6m/FeGbEC7nRkx3
q2oEJP5L5enZdBQ8q3weF7vqrcLGpuVr2as2nUW5tOVJd2OD22R9LQA5VXZ2gQxCQANX1xNs/iaz
jrjU0DJ9aeMRx5CbN6d6fqStQDGz8bvScsK6dQYZb3A8uiOjk7ASoXN61SMNOHqXi42TYKWr5oFZ
0lsDfQVb5tmO8oyQIWyrMALj+pgVMO0WhLp5leXPLvsZlsVT8sbRh5fKsDAhQFvzHX25/QvTwivS
l5ys6eFCBLYdZVag4B0Ks1fcEWP7WrTg6KIDT2Ar07luoEuG/plJSAVwMVt6YuhSMpRV5A5PQUUa
M/HqbWn/YplZDzkQyHxGOe2bUWT70/JVZJNTl+9z3dp+uAYdU1Yi7utaqlypYorCMwe62kLQZup7
VP1E0cWwMlssNln0F2eOqd5kbY+MPIMiapWH2pxJb7UbEQRLQaMAE2jRKKQZ02TznAIXXM2gBl+N
XZypXtzw4NAO1sCe6/KQNZqChMTVLacyQ89YMLQJA7lsTLdBHGQ6YYWYQbzPfAfD0O2ya5wo+xWk
kBe516UtzA/XbdV9Cqq8Z2HaBAjZXfMhqHwp49+6eKHoquXslNzTxleXBhIDwHFId+rObH7m7GCs
5zJhKkB6g/d24/rFWN7k9rgUmb1w0NRkxcnPO8vYLnwkiE7bBFKBHAWNzV6LsWTFmzn7WJrFNfgq
KpCOoP7FAmPHLIzmVuG5zkjlsHaEA4yvz0Q6RR1dnXs4Xn6tJnaFrkU39jkg11WFaqPPx4ENaR1Q
U9rlCjtIub1kTidh/V9aewVZitGf5eW7FO11YvdDlAuNPNPEvxWJ6mBycZf657lGumjTSo4iuLN1
b3Q/mbG4g8KoiuiGmsokgtIZxqta/DX0UgtqMfnPmo5TrLtlyyI6+yjj2HmWem5o1NPwn2VbXQ2j
cY0GLDcQq80bRIP9RB1DJK6jfBoUGcEEg4KG+9OCkCwi5wzp1uPgifWDRHyvCc8ZWJ44Xavhs5/Y
UVNtK4QwJenD0KEfqwc4ds3GHQLVfNTsWoExgspKIfGdIRhj98WL4GYy0pWDvL5LZe6oMkrQU+OI
TM4r13M3/GKqqiCh9BUoNiRFMfcn8dVNZILqegSqktfkN13+0Lhe8mFvTYetqZ3tPEk9XU22VrVu
WGnReJiil7FlVcobWmzHygwnav6R2elW+RseUXs1ZndeOeC6XUjFEA6/tAftqnBSvyWwfXKz71mJ
PeI+To8s28n4VwScbt/RSRtfUqLsOLg+4pohpyRzzBziC/NqhPi3ZFjVhO+wRyPWDsth7Ju9rs7X
Vd+WGDolcxeLx3LxLRGZ8LFPNql4QqkZ6wcdCkIliSmpc+4+yzVzaRebF6t7y+PvZr5b3bvAGu64
lQvgydUWaXPUCK0HfqFsY9AQL9d2WvdzcWmLuz+QTZz3E5jRzhQe2QiKOr/EC81N/WOUJ00I5AFw
p+uhY8kyNvyFH6JtnrGtirzuNSLeUQE7PReZyJvNrZv+jCp8alq4wevxx2zO8RQ7Ji8rz0ZbBKDN
lUNfdY46qxRXmjv0pm1VvQ2kVU2aS8XkJiliq5+4yWAlGqcGZQ/NzqlX3ctZUaZJyLxFXbxF4ZBO
fom4wUFGehmfeVl1qf7ierwlWP92cMlXQ6k/BXP2a7MpfarJmypovHLJ8KRs4FPlR9Jre5UvRj2h
TzjzDC7jBXhlQoevAwwggIwKG3cjhjcElvgPo2mrZ16hMOu6hl29rlBpyNas3IfWoyBjJS09nhK7
PSAXqJvPNpWuYn+epV99xBqMOlv4aKVhJ8dPXv+wiD1JneJJovQpI9cImU1nIhFylVVzFy3Fh7Kp
262KczmzEvaTce/lhAkTwmHSL1EX7WR98qviV04JcmqsUwqYJUc5c5LB5mZyipixTjyzuSjc9kjY
wAikaNi0TcnNAkibFAFsve/Wc7o46iL5cdsjJESlt4aPXLgqqykcBkXyXOSNnWyLjfVhvXYbrdKu
Jn+P7hBGRawmm8lso7y6xVd2lKWNAYgLurZiu5Wbc5N557hAyCTdYzGlsrgsySUnQWbSqiAcXfwD
TdkCbGd2lL8L3UmRCB8yBJfx3Havt1yYJTNJXsT1YzGBFeEBTddesqOfIIPt/LB+DPq+mZgKnYi2
wOleDOcJ6WNFvjnbZkP7NMA1/I35N/bamcBQikPMhUpu88mZPfa0Tnu59wVIJxRszSavPxXSrYUE
0g7YoYcZCUZkBK0AtCnYWsT9idhQDAT1B/p/p4vpdpE/FoJkU+GT9nMhIKIVtnkxmnYjt0Rja6Tb
h8UTqgoDDj8Y88wzC9cn/ACjtl2EXkftyeQV5a0uN6UIVvpHeIVfqbca4zOFs0JB3WbjSS2i9wUm
Tx0/MiD92KzAp4Ynxb21puyHczOvOftJ9iCswm6i336jp4gCqj+kFYwEZc0rg7ZVaHi6hsVfc8UJ
vjifRE6JMXqU1pZJtk4cfq3PEkK/Q/Cxlro88lr0taEM5KNvevUd4YFtW+lljNtN1o/8FOV1Im++
s8gabG56yYCq8mGtwmvZXUV5vWDK2CQ8+UW/GeTG2lOWHGWERM+Mk5GogXDRmdrcvqP2sofZcHJz
cozQ2mEccfnDA7kOhZsA+87GJtcOOYMPFO0ham8CnJoQ75VEvsAV1c40AcFFvYMYpfXCIsTQSryF
E6fxfXhGXKCQS/dRtgccQ1mMlUXvXpl0hasFgsg3q9NgBXK1rfVzVr3PKGiXNPlRI+3XTBWP22s7
3oi7yexkWG1jYuogEuA+Hlyug2KuvpOeLyaVpi2chO9iFIFU031dV7dYm24YXV3hKqpHk3nzGkj1
tR1/++/qnn02v/GtpO8ywxc1q3dz+zbrGHb2fKjbcnD3ELSYcjZ5UTsqCti8I55VgZDWSCIj97w0
gqzYm+NpUEEw+o0Bnz+MJfhmvY0swwVybJy8zL9HsonhvfcRbIKQz43TyNytdWm8TvECYTOXZ5VO
NYlVTjyabGmAouMwVASn4ijXQnzGfFG8F55V5V6VigeTmDlVsNwQD2/Yc2IlCkN36Li3xTMmxVWi
YIDmKo1/uhxIh+FazfbzMxsMR1zNbnO3rb38kP+KtQoEHe3JYiHgPDxnZ+k1RlGqY048OgBN4Cz8
bE/TcXkMIm6Ia5YDUfWdO3LB9KtfpD/oWDxQLTcvXjpdQh/EpiUWlWIvPDREjHMjdn9RoG+Ll2yX
Zs1xetFGmyoQYSuDJvvmElWWY4lHCf41p45/Sy3TUyQ3/pEbzZsKFu0CxZDvw0fTHtv2o8+usVME
oyOf5JxM8x1r56KIowePdNRuiXVeqtvc6hDyPmpHxyLLAaWoZBf5bpB3dRRw4ZD/ceowGljiTGKF
9YpOHGY+SM1vGY9ptCIKbV0NQ5PUvwvp3XhfHmNZO3LpMZTLgx/DJDX0BgXlNda5R1B8pFJPoO5C
0Tgs6s2MkA4KjGI3JKfMzB8pLy9SvH42UHXCrB1Mc+FCmYJnblprLJOjFNIhKutdhcqumuLG1oZo
30OfGN1o2DCaZ6NcvLwRtqaxoMGytuW43IaJg9yAOQRiJvnP73Iax2jywzwHRL0m4kZMN20SJKY/
psdq+SeNHg9N5tSDC1I99/kEG3c1A9m6CQDaJKxp3XuivGbNT1hQQ7l430LjuHanoqWH2aEoxZKe
JwhQHKULUt2b6bRAYg049CDPD2u3IW4+zLaLdJLpH5t9Hj+7UcGgbNuX5l3q3huUl/UJcotMjqza
afpBNPysOgrJXWo3xXBV1+2c06p5Zs4QJs6vmzl/5siHx11pzC9px3SAc4ig1Ay4N9Lymr4soCDz
e1N4dX4ox0CF94mCYtlOyl5ovJF2KQzU1eMGhzlcxJd2uSkpAPMLWvCq3qOFx0/2lB3Ndm3adbVd
Za9PXNB2VThHxY19FU+7gfskR7/K8sfV40CnpQqK3xMuuTa7m7Ti1nYNd9OIRNXvza+8DzTJ1iR3
7HYFArjcRU+qbJBsFTkkpa8IfHEQihe+CMZGvrhmbTEhyfo+K249sRPRvhx2mfIK8KHE16Taa1Zg
rp5uOaqJQiaQMh8/RB97WefzwARSTkJ7wOLYXYBeYsWVdM+3rEBS/5rxWoffvfimi6eo2DS9T2We
i661/iubnYTunEO3IN54jI5GCHXv1eR8PNWEL1XlNcQdVP68uAS+xmWgL3gN3KAR7A5dRHWYTV8z
aM5pttx0df2l+WpiqqPuTYLd7Zd/dfjB3zzdFoRGVCMqzn1SfRnVbhm9jmLhhyMgLn26P96RDD+F
MYYbcIaYdCeL4mA/Fpdlfn02xlYT8NXCaINhgA+zVteef1ylpZJ0RRxuJUDNJhI8+MT2Q3nr7qis
Q2GjNG/wSmMT+M/hoaBRSCuSKziU+zw4HHqUUnCj+oCaQ073urCppL1VB2rq+kPt4zHSmlNWsyA8
FlDUHwTzHiH/LdU/I/tU19OsPlgCofzRGXteYpFueafTcMjq89xCgu6q8dAgOFmJMXLBQ0jffwZN
dLYobUQ5aPhZi0F8oolkwqdNLEyUHnb7AfzB55MrwX8GBb1Qw2g7EUHPfIrlAxurxeHn9D0Ay6+0
0TPMY5TuQVVQdAd4GaBUpG4zpFsK4k71Z+NLCf/VA5RLMHbvEwUwBpEna8Pks8lO9mg+pMwpltfc
8nk11rf8xaOSJFvEIKmdUQNLRsC5QUtdjc1G8wvLQxTeKp6IMYOcCwTqKYHE91hj21Fp4a1AeMLb
4GhdltOKnNUM2CqxdJTHg46FCGcVVpcmsJD+yw7P2uWZwKOPVpDEL5a98FNfrXaDrAwUo/mVNVd6
VQu0hyd8dDo+h8T1jQXPk98SGr+SW0NZCQFxlSsvDBFCwHbSCdnipTA+5Mrtf91asE3aUlL7aTJN
Jztme3Y/j1HXbVN6HpG4OTXzNJYU7Jum3Fe5Szh9Vz9fLvw9ypwETVnhFiYeDzfuEEn7lbg1cZgw
9mdx2t4dYGBj1BI+JxOqk6I8s260Fr7xJI0BqfrgpmAlxQqjc6OciSeH2nShkEXb8v0MtaVNCwPg
xjX2OLfTGTiW9UqEaPaiwqA2Tv8jqjbHMeKBqUF4BTbED0CBEciGI5HOIfipgKjb5U+N1g27HDBC
7iiK7tBN1C7Le4T1UME2kLx6EGBP6BghMY2Z4OWdu8oONykqOfpXjdoLQxHSbVJ7qA9RUHIaOPwP
oDQl1Si6Zt03eBMrH7cDpyMqglm6VuIJBEX419GOZBwqNgR9/L4ctW90F8gtSWgBimkzhxYRvyxd
K44jPNb5YteFm61+hjOzsuNvCUlP5Zqjl8AsQfFdeSPcEpMUDL3/rJ9Z9TWWKtWl2UYi4/oUN09z
lYmmRnungWoET5hwN20RDuaAzWMw5M/lO+cv7R81aR87WuOnps8ZP3PLwY8rbhf5oumstAHFYWoO
GUOBtHM7H+Lh3NY7MUWHf4Bdbd/CjzH6riqHfGwn2cvZTtddFF7/Zv08SV4duREyXJlKa+R9Xlwd
YRY7LDlLAwHTeHWmXc+h7DTJqYv9hvKKDigl6MhA+znmXmvq57aL0m0n4oVIjbQ4tshdvUlkNE+r
npMpFzy0rrVxKMCIxHIrWcZKk1qYpEzpvNg+WzeXci5NpDf835Qs5lFF0Rx2yTFPQ8FVV8OglEUC
1rzEakdfhRZi+UyXfSWRgs0g0H7XAkVnIq6tARY4LYOMhxaq81YPB7uft/3ngiFmdHTO5vQcj5sq
9MRyI0y7NXk06zVXge48qcGFdRHVQ56lrpQ7It7F8RZNLvrFKBwDM5FnSh+l3pRjbN6QNlVO2F3N
Z/RgeF7rl6L4ncxjan091VVVqwcuKtVaCbSnmvQoanRLG0vwSlxZDDNXPwgt1jcgjF9TuJPES0g+
1lYLHPWmeZlso8CCDQAohz9uXutLG6HjuxKeZ/VuahwG7SVTN27/Ihr1cVKFL3w3gkf4be2KZu0T
VYzZUbwoEIU9p+xITK1XhLgUtwO+6NYvg8Qv+J23tdvRW5jJFv35pOF7P2QGe8tn6zdMc2LQsuFA
/xmKO0Pk1LZ0k7Zu48tXsKL8HQ1ph8r5XJ3GX+sHDUT26P/1QXQKv7RTT8t5k69Uf+YnorP133pL
77Fqi1flBx2DLjrqJxAx+ss1d1ZSURNfv+p7x3jhq2xq3Ag88Jv2wxdSj5gc07v2M13CT323nkzU
mAZME68AFoEe2456u4rREJGt5CHuU1IPBY07TihJXWFw9XfUzEjIqzN+lp8BfA45gYWq1atoZ+h4
TQ8aAH1SW/ugAxjhhrjPaT6E70kvXmNJuwhmcWDUT3sc0XBNM31CbAidnfbQJkJCLO78tyJaGCNA
npDxwhPndDvlnBBYa6f2OPVHp88fWWHssjwPjIo633CXrEGbbTFg8GFe24KB1lMCdpa43ZxBA9C3
yP5a4ur3tN7cdFkRxGdDeWhrKQexVrlxJlJDw014WWo8ADK9QUAul4bHYg0BuX4q49MU8heE4Ljn
sVF0wllqMaep/aem/LooIZysQYl0UpS9xHRH8Z/GXcRAhEy6NgJvv/aUoXs0pnCVBmmXK6aThyTt
zySdyXBRAIldb9B1q6DXz2FgORSPvlzkqkFrNYPVCoq+t+g3TUG/42J01jr2NEwCQsLk4np2y3Tf
CHsVBZvk0OYsX65wW88F2iOGoZyk/qNAWdc5FAUyk7h8qqScAkb3COdaQjt8N/6if7jQVXhPuXpb
i1McX7X6lcqkQvQv+Lry2S/lvZiXbTM+cED4e01YvSZmyArPJ3vXZEIdcOTW1l9DWnk9HpWy5y4t
Dvg0ky48SUr4moj1RRfQYnbxBU3grim1W0xxIaqtSw4Nt0DzK5HKZleN9Ksa+m+2rLtU7DlcZ/On
m57X/WzBaSnN66rGPioELspiM1oWVGn4rzOlS23hQ6N/F2ej2SVc4G08Ri9xN0+2FFuKP5padhB7
LpsOiJn5GUCkaAAsJFRk7MnOOi2kO6Df3scGndB6z/RXMQLAksYnPP9Vi299hSu5ZzJQnrmKXgcE
+6USc81BwFXKtFJpN4ifjl2h7VsFiTNWfUw2H2EUf6ZhjMjd2hozA4lBBUJ4Grm7zpA99prBKUjy
L1Ffr53SX9Hhoddr78oQflRde8taVBnL2nDyEttFH5YK22IC4Zm1eVMqqIGtNcBkr01kqKRGNsOs
VIzczHjn23UWPyxuWTlV0cIL5IEgMfuEWmiHcr8+HRz9QNO+utVCboUSffsat1MDkMwYAwLNuDYW
DpStCVKb9H+IomwdmHDNsLkhhwsB4cp0cEg7g1f9ev6W3jODGQFRLq7+JIFa46+cEkRpnmG9hADF
K+OmgbN3qdQe8iX3IpV6sv0nl7gqKHkQq9g9lRzSClDYztaeed1IDCLjlUKwr0tobrw7+Vjtn2Ws
6ubyTa3eZP11ZkQOZE3UPPWTrlBS6bW9+VNkVCPt1TRuXf7XdDkCDOahGt9GUiB2M/nhKUSOVtlA
jiDB87mbvkxADC3hdptWe0CkFxnYcKQaclKJ3ciiHEL1Ybcl1CNpGSTeyOwCcbgm1nznPiXBb52x
6q62ZdxN/hAIfFhzO1VulKAo0y3xkZy8v9ivZIleXLGnljKpHI2d1j8x8lFwISlYdf3iaC05LKWJ
h4kbQOlj6rvJMwbCayI+aNa+W+mv1ojs5JfR41SNLAtGlHMyKn8b6SNbt9QuZKsoki0hTB22FMKg
XCn3Yhcs/UZkt0Xj+0RCpTorKKdnHCeKOyQvq1EdGN3AZQTkPojfivpmcTUP00O/ck0YJcmdVy4+
VaqOOn3qacC2pOcYOQUWQJO+Rjoa6hq0kkJ3gntVYVLm7tKPu6w9SPiUzJ1RdX+CSi2V/Ri4rZZj
2Qz7vvxs1YMvSliG2Nr3pj8My+egv4dUf/LFai/zgrHTdKrwqC6fqnQxzSM2Cb3YVwgD8uVYR19q
9ZNPhB4Y30OPv/5rNu4GKMTaQdCUZ3ZqsZwS7nvk3Op8mpaNnpOqmw2+Ph2G/lwQqtgn2JQRNIwX
UTnFxbVZtkOxx5aNDYJ4mgInmgYxJGt+rD6igqly8slqXSALl74f/KUDsRBVkxXKPWziJfuxpAMH
BDporwxpmJ5ti3nCNWHBcukHud1rxbXsSbZEFPI2KKdUObK2Fe0bcYHIJSEun/j/teZVNzjwQOZf
MnDC+PktstvSXaN1WzbvbbjRcRFZ0SODkze/rBa69AulCoBQzjkRiSdxPYnVr6T966qfktprOQ7A
dsJXF71H5ntu/Kt1rmjakHZjUvZRranJW6n8C0HmNflnArzv5hX9f+Ks7Fs3rU4JzyMirEaI7tnw
SM1Hh18uBtDVs/e5+ErjBw57YT6m7ZYcxA+jNDczB5g2V2493UhWprEi96k8RdKHsRzhr7r+sCKm
mZe3aLlr+V1vj5F5LowGMuWSy8cepmUOM4Zw17YrYqyzjG23biQF8rilBi6lTa99m/qrOv2jRC6A
xU64pkRrD0a2DWtAdacwJk8S//Ios9Pia8JAUalURTTupvIZddMLpzWlWvQwJYp3lCrdPNglomwR
ZC0R3mrI8IzbIdk1E1lCVOvLSVrPYzl/ieNXiz4iz0InFF/k/rBIAcCZrnHICfJvGhJnMr1pIlzL
V9p/MOx7Xz17d7lA0MCXqDCMZHq9n55UttK5irbgEp0dZiv42Qw5mnYMDlItDcpNp+WMlcAoCaQg
jBbqXzx2eRMfKfSkZWjt/aTmnLQ2+bHLUWEnCKAozbh+TelOmaOPtgG05Dy7EwTqmepunnBAnRuJ
5jCuXLJHHGSGNCz6u/h8Nn3xWlTlQWzbyB86tIwIz86h0GOoNgcsSKoRBnImpU6WyNwOJEobgoUS
YJ3MC61+92w3qwazt7z89iT8gyfJ1O+kFiz/VHPg+IRTZUqsOcq2DkMGFjz2hSMSTcdzCWEcRt7d
onl6EQzVuQnfVOHAGSAW+zpHoXQtQ4abnsPkVcm+k9FX5oBB8FrEZmfNRDeuZgJco2YTi4HRPTLz
mjOqoZ2uxB8bqTdNw7CVG/WZPnFM6to4h7EYoQ8fthVgSDgf5lLfNLATQ9PaGAlZFozbJqY9bUrX
bDgPcxYGihTsjduO46wOFdVbevBaOeQKI5KVxWzI+zIUtkIPjpi/r3GdvEcZb2iAtHOgGXHEAdFw
pxZAonihyqj1jSxyq5r+GrWa6vYM0G7R8uNH9XWRDvI+WftS2CqIm9wJGyXNHRskRTUGVypoavI0
JtG55wABWik2rjR0VwHNAZCN9Ylrd1U/UaBZxKXEn0X51FyEABkEbiwoko2i2yAXyaibIkF7Jv8+
1PYaZStCovY1zLP75KClusqyRdJyOPhy2O6FctgsMoOUMeuLn/NA8T2j3MKuiEZcZ1pehc3Uzvg3
dZze4l8yUu7ghtTv06UbBe4MZRca4qc1480Iq8w29e4j4aO1QjsOebKRCU8mdsRRkKXWxfSj9JiP
lBelPaHcDAQ/EYpsq6kywnzjn9JzUNAwHFoJcxC3WC5TmVNJIOKLtPqb1gVECoFSN0ZfsUnABJNh
z7Ji+joIxjD+6Ow8OaapiYWQ2GQr/jCzDFQjpGVL76PZnsOSPFjtR1n1jyrkBKgHVbGF4bUm2qNd
e5Qhdbovx4tiPEbjEXXH1DyV+XBUZyzWpf7S46Q3NfECNXkaC+Al9X2KZEhJPSClnclxS0Q9jEFP
HLH66NOMURY1ni0H4pr39prI20Qdtgphwk8SXx0qdEYURkn3ojccjr0s/yZd9W120bYcmn3ThfDw
YnMxJZxGTUpIQrJXeamZ0CGIEJwODcGYVyeKzmPUDs5ojP/6OHVcI3Nl3CsF0AyQjSJaO/4oeSj8
wwDLlGE2eKEx4T0eOgaALanbKM9kqeLcVjGKnwn0Y7RIEur5b63ktWvYnNWCf4R/ras5YMmFNqie
8AEiFao+xbZ+M5ha3KveKgsvU8utqsMRAnk6nCkRuBHOk7XeGUhO2lk6VGQnRFbhJ/wiHDFAPWPR
gYuCnhIlZcGUdQaXFqK/XL3pqUQdT/7951CzyPq73uhuYjTBJE7nphsZAW7uWLNMECRZKsib9/6O
FP5kNcNGO/gKzGnPodpiyiXa19mLC735tgbioOmIu8l2q+FrojWajS3bH+pl9tOe8IQkg/5DvSSR
vgHKIW3WpL0jCZ+dgvZf5sIhQw5bZLx8COTWuc2fnoWECQAC5n9hTjOKVFJ45ux06ftYkimWSJ6I
o81e0f3oOsAuv7rmu4zwL6QQGdp6JWLhqggXObaomELu5KTNCeFBHdXWrkQfnlG6ivQBC8aOngq0
I1hMiq959gnMI9QvqfynsMtruhoShkgTptxnH1AI4q0bjW/pWZUko1swJ8uaGo6nPlgRH2qj5T4F
hUV66juMpWzoaPmM5MZb0VnU/VZSxNcy0YJ44Upazfw7LCY/S6keYx0x9QLwpBIcDcuj/T7FczJZ
1R3iqYVsNSme/uFXB+ZwF2O+Cr2G2araLygi+dHPf86tK8f1toDDIYfGyfBRdotwr5r0e87Fe8Qd
qbOIjO6itnR/ukqnIyv9T915qYUcQIC6tlglC4+HaAXC3EmJY6cNa3aJF4gni4RMnAgoD+9CR8S7
lVjHOgQnWbxKTvb4bc9xhSQvA0pr/DA8y9W5nt8myilF+esexfSlky2nKI8mfxuNf2B2nKvy39D5
9B9J6a7LfiVRVVvfVDmAmBMkytXPJt9Y3cYXqz+h383rUa0fivyg9IP9e1NSUox6ZSdzWkad7gqc
svnfMn2u/IaJIzjz8yGGDRPuahlfqTTOc9m/h9S2OaHsWZV+12m2F6rX0uptBU5jEBVirLK3tSV3
JEUmlKABdQl4BgovWOutFZt+1PFXw3qqu01aKe96FmPDwnsKEDWQmZh1aEWA9eUS/2v5OpftDuur
GkK8G2rnl3hG+2cCV5cA4FCTG+PtmUsG58jhhHM0hoJFT6YivIYCj0RHZAXILZKHmWail8JbPN0M
JX6IHJrSfxyd15Lq1hZFv0hVyuEVFMjQ0E0DL6oOp5Vz1td7yFV2XfvaPqcBsfdac805Vj2tAz5s
RccNZ47nvrI+NHrfOG6+6qUlx9qmlzXMoAQvqan7d2hs8krR/U9LbF96HW1SjM7jjdVRGfwOkzpD
5gzO+FiXI2tunOW7RDmQVYyFCl6rSrC3MsDUDdZK9uVjHuGa5c8WstAgA+Tnn4flkmK/4AL2kLJ1
NbAnE5LUfJv6a4syiJMB4wQjAt4LJIhw2pet7MCCoeWWjqpcu8B43iQFW86sH+GD/3S0XUtHoHN+
Wn79nk8Kye91aGzyGU0K/LI//K9DRAmso7/GMa/xLp/ng7xPj9V+Fphu8wHnBwYcB2sPTu1I6TsM
0nKb/rRVIVBfZZ9SIt4baJNNrj0a/mFkWL9yrZyaBV5WWd8KZk4/qs5BTpRaY2aayF+jiZFFjlGE
W7euhs/Mx/OVIwhXIOwZxfs1hmiY5h6hrGVkMXeworBjkFOUgBjOHPemSoaVqwRLtP+L/cHR8IX0
jMcLuhWEDi5H/PA6okonHeoBu1USYT2MQEEXw8tQfprsH4mkVTbAjOA/RyjwFtUh8LHr1tjSUEKY
mBRDxnCCyU0jgKqyHKD/Xs+syOL6DCK8Z8a71RcGjzlszA3bgVaLnynlagAtuwqt8I5f+nfq+G0p
gy4NpwofutlE7IEYGPFbEK0iO9SRquLgGMm+S3bVy6dqG/btNg55qJKNn7ag5P71nKqdCAQiYyAo
npV53NfcNfr8zJc890+NTbXUftp6myiNYyhUCsHAJJHwNhqFhM8LWMyxR+Md6Q07ZSdJiWcOvgvZ
3hbTf3rxObUcBuraCg2GgfeUEUR4jrgES7wEUovSys/fV8eZ7uRVZia+NKFBEhpJ+pkPPAxJulva
JGb6loSaRMJ3zf+s64DJNeni01y8ZdQ+AuaS7Sjto3ZvWXepQGsQOWIHxOhgp8ReLZALPpoMxeI3
ahDkN3+nkt5Ulz0NeU/eCwEnXCzqWBETLKZsCee3FRBrxPwvxCldyW8t8aYQ9wHShoM3gfkZIj5n
nqRgsnNT7IO8OeNOir0y2Ss4eGaumTCX+acPwnJGzejOzx45oFsou1x5Ub4aYriskfqMGBggGBVP
zd8V8CJkdGjihTZm1LJ+n2Wb/l+XjqN2n5pfPmGumrdsuKrSFu+VMbs1qUDgMY1bGfsJEEZ1XPwn
dlmQtrzBuTJQI4SDXxuwSnSmS1yCtQZLjcEGqUy1lddCr+wseT6r+mBbQIxMT6OGZyJSYQRA0Vce
CiyixktoS3hp+YeUfywrQTLeQhGXOZ/t0JySfKOKmL02M144tl4Kq+XfRwTlrZ0uan7q03X9YMgx
ZF6JRXypA+B52x0UFp+aaimbWvWnag461ETryH0yM+ivI1ZJeeJCdHsbcHH6+chZctDeJeO+/OaZ
wGxjNEDvtfZSDEd9eSRQ58AxWau4rK34e4rerWGnXscouXRWedFr808omKmkDBJ1lRdL+upilPFf
1Y6OZtw163dsng354GwQc2dsmZTJ/U/MYAM+H7wTcrzlOP1LSLtwwPgNaju0vUHcpGnBixbZs5Io
25DoS5uNK/ErqW46OzxMEEJraVY29mzUuzzNt67JiN0HsSLgeBSzgnkJaodJo8u3g7UG+Oasl4Yj
uW9xqRzHclkE4R9EidDqtW29ttqK4xXq2MFqzhFNvervBf2gWvavoPO9tfPRbRN3EiEVwE4ET1r+
pIihFVIWoXwULF19SNUjUh8Fby4eDk5qMftpOhyt6I9GmFxKrCA+op0lUGD1bl+tTKLuE79aDYWw
PeW1WV8nGQtM0eePyYDyMIg/3QTzzqTlUoUBt0x3wqOQN+9B8i3GP+Xg6qa0zybrW/f7v1SuN4Gk
ueZUrDX8ymi7NVAkk7rWmNHFe+lcmeNd8H2e+W+VK3FMhJVtYMIUJQAMVN4qxW9U8hTWGREog32v
PVPrYNgXWfbeytIxbWKirqkJ8ErDW8QjE9j0cDKjerlgV5AJ4TVCyBL9+lgBBV7rU/9PYsw0dNfJ
Ch6ahqTsF1459Exa6tCxpvozqE2kWTePr4WxFyxGxPwFpw9XYPqXqW6QR3aRMfcROYsbMteqHde4
4qKXsKyLTa/J8OMrx1C5Dtal4nAMFFABFWQcxoTB4MFddToKDGZP/xfCKUJ8RhxYwxg25dhN25cf
M4LQQ3nd9Bg/4vIfoeqvYBxptBAykM+wcVC3+eJu2auTYzRl8GQhmVNkzb2yD4vuRBxz140CWsBV
JG1ctrFb8DPWeuyEk/UhFCLHjeFQfu4VMKaWRm9kSfBumejY3JOaYR6LMLuMSXApJF5yo9KkSTu1
9MKexJ8x9euxcwY2IBkR8ABJ+lUEyoA+ZJpCbWRPRajvtFLXD1ZJ/i2TcdWYqY3/MAHQwrcuWDwb
AnuRWILTMUjiy1TgwTdALqki4nlKTiQmw42XId6W4r5ivNFnkZdr3aHI+dVAT6sR5T5TbtwusPuW
VBgxkAhSVJH/sjrxIZFJ1KdxKwXMpTlZBialw0AypBgwpxAM4sCSy58RVTrk/IrjdFeQxUHjkRi4
aPg/dRrmRTm3uCOxnSIR9Z+lkR2XNy9FwUZNt01i1gPNM5fcNOgIwNQMCUfXBNHHWOzZLYJSSDnj
z/NOFBlUcwSbPAtDUG6T3OuVv2E0OH8Yb+UGIjIy4UBL1KoCP17mTdD15h5JKBBvgT9eVROuoE+B
kEErjChmSlxcuTZT77K8xP/UFt6naNB00ds1ZXnPB2gGhnTupNqd2Xgrw6tht/LejoTinvHqm55c
jiJ4Q2+se6CWotE5fqu4OtVSnQFCDdcdN1qQ/3XSc5lZJNJzmLdGeA0kPB9mcvCz+hXSqJQlmLhE
OOU+Irfs9PH8puj9RwWpQMHlYFonyNUHq+52QRM/o67acEmTLl4bIz4aPExq3++NBgMfKEC2etmm
LGL+GFcZFZdq3UaKMN06FdU9nT6V4txUd+osKcR+ya7PwVjFfHGTbXQlkijPL2s+ZcpbwlNizmfW
VScgFy185ceYj7egTsMksVMlDxVjIqLK6gwuWihvjt5ve9M1YVAeGVk/c9+bWMEZKF7wvydQsdut
8BO3DvdrUjV7tT0YC3AB7DCdDB4MVgvHX6J49qVjYdrlfAt/MWZzZJsOcpYzwPW4mxN30Pwi5rTm
1tY/CSWuJexfF4vCDlYPipfuDJW+itdLoVatjBXWFZPPoTp1X7wOuJe2TxxxTZ1jzDemWAXouDc/
6g7NjK+lis8RxoJBSM4Qqan1Yb55YaR+6lm3N8ri0sk0ARGPnToKxPlJuY23MB83g1rDLOmHzWxM
B8icf1qVuXFax64/Tns/V7J1PcoICzzQjcGNaVpgIaR0vFpp+kgE8NNitQNyvqQ9RL4pIDEjtc08
FkmjPJOX1XpcVdJgYP3k2HMFLfq25mIfxwne23GI8fFQkAKEEWTZE5C5mEvpXqXH1LoDeCQfYO66
1yAnKnVYUhIsXt6c2CvLz9YSmftpaokoXlsGz223bfXDKJ8a0gXpQAir4JIY/b8kH7qV7tTNGXlz
LbawKtEHu6raGIjIZJSQg3DnDeNRpX4E071uxYshnpR2q89OJJya6pItrkAOAh1eoTG6SeDiK1gR
WNNTJ6r3FWUC9YOJYdmHHGe5HGE7O4bqCwAbqoi4i8N5KzLi74Or3JPXUUVbUPq7317NKTtMOFpG
BspBrYCVZ4ToaxCJqH/bL0n7lmZxV4pE1Ib0KKSQphLtaqSkEDj+j5g69BLZJOt/8ZEVpNkGBr80
ZDQgmP0WAGV7iRh0zv3nCCkvwdaaYMsU2uyu6OYx12pHxUWR1fTywJms6MN8M4ztPF8qKDbmNy7M
TTZtMjLjUlRy196zpZkk60DFbUfLWyHqQB/oi5j+reDTIE8jAIogtnyOrqzBE9z2doQcL4kYTttj
o8FgtATT8b3CMlfYDgniivqmU/2DKpvAXsJVgoNEI5E1+aeiFL8msfsUKj7Vpk6+Ah4U3jYcQNIa
GtcPyGMcci1gEfW9VBGLVQjAyrQxy7BbAXpijp4wc05UxMDFARFnuJhip+rrY05CM4GWjCcVgTWa
iKmtpE9MiwmfAFo7YUGotExLou1oXQ3rCo+3F7AP2mHo9A9FcZq/5MrT6OuXSXqowzUQHVBWY+uZ
ZIlq5ZrVrv/FkTUKG5ShsrzKKb5SkqbcbVtUDGomxgNIN3O/NkCC80fkCp99Tz6SdLZdNac+uiR4
Djvcdz9d9yEXp6A88d6QVGG9gqXQR2t22X722lYf32SkDBZPOA1Ps0X2nLslwbA0Ouy+JFKrDija
Xlw9A6FcmyaRGUteuaV0af2vIjiK/Htocs0LK1FbvQL1yFzK9D8xhXEbEZB8DzJw4B8C9FDWb3DZ
3mZlpKaUNpG8y5IbpollHKK8KoLLJc7230HeEfTOsxeO7aDwkuQzAUxeY0m7NjNEcoyyltPVXO0r
OUdZi546nkTDfxeEJ/ZCXAFxuG9GrHX/pkDeayqL3VLqMnS14A3ZqaA1JoxWv2sHbd9/K5V/Tmp0
W3e4lk9//OLNGusHkyS7BBETV29ps4mkjaRh3/7Jm1tcO7XoyrNDgCGZj7EfXUpa2l6HIrl0BZuB
IAAzP69FjAqFI0k/ljwChT8H01VnXwDTl/ABABVBYvE/7VpueAmxpQDeVFF0Is8dAKwD97ph8NHa
VfxwedU1pzfeVtawMLOEcRRQ9MlvssECeSfJ6CDcuCQ23hykz+6tKbwuRM/uVmLtJr5TlR7CIuA8
GYOcnUF6hsl3cQX6XtIcZBYI2LRbLip7pM8CzOTvI8LOnKxYdjAA1NGqxIjTulS6GX/TgeDFRuR7
CssnOTeJSnD8Mf8iLk/XPY1OACnN55z7awoOU0/KHzpYoZJVWtxXymYgeCb+5gMVwHeF19BH1uH+
9TPpbbR9sSHxvqcsfupacMkz6VPTN1KukPCu1jOZ+EVCa+PXPD1qM3S6qN7IMv7QygmII5kG2yiO
kz7ZqqKtR9/akwv0dMl3zeqeKRgY3yEyILjOsesuoYAn1zFO7MUqlJ8M6abTCC7DMh9h1coYI+sf
NXlDvfqtpG05/TaR4in6jp06dgrDLKbYDcQXjdRqHrkT9EvepK4762fc/H3+3uMfnd5NXOMMzowz
UihSmvSjM5Vv0eSDYKZHMdOnUiF1NyETirZlSvwnYSwZQ9vsvifsBq0EWqy6D6QSlIl5TRx6YmbB
JW+xVYOQXtQnUVhFpODCBB1WXsUc1hbD+MZ4YIXKCAdlbo65Oe49JZrpSyAULCtZILZssPwZ5auJ
LM6CTTudKrYyhGtbNOxS/St0dPO2wKsCo6DVUAT2HXYJdrgAJKm9SqvtlLeL4hRIrLaiHFaanfHM
Mq+KN3ohA2IoGUFSiBQMIAnTpUtL3zX9NyHyeVs1iRcN41/q82KnDVG9SoCf+K/U1nn/HEG0YuKh
IRGhFiI0/4Byvg4J6B9mih9o0meVqMEpGTlL2LGBFROmmxpV4FmT5BIq/WVmSCiJFzM8KslHRuHX
cUEr48jCiF8DRwRNeMn33PqokWGGPW3LiO382dGeidNWQ9Yc5DPbntArWNQ77HrcodkzmBz8DGZ9
IFlpDDsaFZR/kV9ZUnC/vKMbmfJWM5mXneTxzA2pil4k7aIUYUz6s3gEzXgjjBzs+2EilIPJb4Ms
MuZnYbip2oP918uh3tc25iOU/mLesn8yCwEwnAzlN1X/yhL0UnkuF0oi7Z6i6mtBu1tUHqyBRjUM
MCFRRyrPtHm0/F2s/dI2yJTChHOsCaDAZghco9yarCaos3VQ7qser7zXN7jUvMm4IK9xL5vktYK1
ElyXhlXhNQ+vMfwQwhdzfmQIOT1qql3+ww3I+ZYWa1Pe0GoWoELzbR7TWR1i/YLDIrTOUfQZccUR
wNDq9LfqA8Pj0KsENj6d4uoo+s6U/eHXg0llUVcxzBD4vj5S9Q7iFYvJpLzV84lBNJLA0UfG8Y9k
axk2oDsvSrbk4HIdhW3cUNp/asVRZhja3yL9LQPA2WFw+hHkQweAYea7uBVfCpTAAUrnrhw9iQ/A
d/h5ULzx+WB20vxN3EOMONzj/GAJ3qQeq/jGwo41zIOeCUhcvRSu+ZZLCCR4B6zlSyp5Cn4TbVeP
j2A8G4R3iRr1JoHg45Ds2INhMrclA0vt0QZ3o95yrPdUzzQs9DKUdCuVhT0c6naqOQApeAJs8kRk
6WORQbcn4m6l/JF24nQd8+uYfuvlZxDVTtZBDdgQg6j1jcptMV0G/GdAUHnrWCYQgGjxtGFnWhhZ
+Gn7W2p6ynDL+g+8nQA43qre9TWvq5y4B93lBb49teWRtiOBJLvV2QHUciFv9eKU5f9i/TuHoStv
ZXmTl0fLOFsKDS99ExZXp6ThZreFtadtrCqvDzcNMWy9PaZlWGP5x8NQEqizzOYb8K6b3JEkobMq
8hpAXP+QHviCOszYf2DywsBhnmFAyFDWTFFVqExfAXruV89uDMkeMNp9snhqQfvmyTc6sJpvm+SB
iaBPTmDfotC1ijd62iB0feOt0WDEwrOyBJ551pyc2oRDtKH8KKrv2D/6/WukJNWXfaAsb7jUrA3o
PEpsu2UbKntls3Pnf2JELc2vvtryxe+UrQxLUnLN5iJqL2V4s0h2vwL8iwJF1iEtPvAJEPZYpfIZ
1y0ZW6LYs2yQPLdY58rcCE/YgEDZzHZIy1RrZY1wEh2LOnrFuMnC8mHo8zrv+L7UKlccTdporQYu
hsHoN0Ove0VJXiqiwrN6GvXIMctqU/FMMLkcGURmxUbi+0orCaALnBi7deth05ANIdRGq4fwPjWM
SVI5n9eRHHzJ7Fdxck1v2YHVPHLgdJT1PkY9AUFuMi1pH1jtWxdnxZ613AAM2M5DpkpGFia0Pmjd
uIAAAhyhw61VgXe2AQ+P+ZTHmaPuSr5yLU+Oqk2g+Fk6N8C4rFiiw6YAEF7rmtZlNom5IemUES78
Kd6w0HsVk/xDlbQ6caeF0NhDMqxNFnrLL9fXEuMOQIPGtObDJ5q8ieXgqVkorvkMvqjzO0RL3KWp
0i/OwArUC+0D+xe4wcFrVUXkGMa4UTsClYwLy4M//islw610hvZNx1UKeSIZpG2r8YEcRAJ3h4mm
BGCnjPczylrkBFxezUNCwyWdFURY6hEPMy4DZCVqynnFGLhVrqL4FswbgSm0kYJDb7Fj+OwHwEHL
FqNU+1a4dqAT0L8VXNV4esDWRBzTA8uWom0B+rOSatSaTwXOhoIMCObZgsXHsckjb7TnJEFAtUiW
f4ujbqvNTz4Dk5gvAJWxGYpU1N0zDH+TDDt6eyrwafVFtyr4zg/mPlcF3GLteYiJzySuISg4ibwW
b5xpAu/D1t9ljoQZTMsPrexWbOuI50dA/TBm+JOPkfrSu99I21lN7GQRXWQ3s02cNkAx/sFv1xIc
hwy2hRUGBuU4aS+Lu1Vj5yHb92hCYAGwA3pkNdtEVqEv46tp+Qe9l419boUsXJ9nDVvNYyjNgS+9
J/Lkf/izxbgzuhhQcoUjkxWt5bn9GINvgQfHPFKHBuEWe/FRB5ApS2TyaKIITRlXXcC3VGAK615B
yLQKW5nZ4BdrGAHdFEx7RY5QsSJyNnYe8Uzwj7mGv2cvTxsKAaZNU7zVAk/qHj3KMUU0tYxfrqLe
WE2AqzVmabN5HNMrfRX2eyZGwTiz7+O4PHtt/tR7ZFvpH3uN7Dy6N/obCGQlHtd0YnJDeEz6N8xP
xqOM6I4C73uGVqzcmoxqjwsjEz8M4Z+oIu4VBnUl34S79j7h/1pc4CXff0EkPZcOW+S9fdJKHos9
NqPJwqQQjmzrEC7VJY92ZYiOAtIaN4+FiMDHFFbnlBUi6SIRnDkT50FfD3HLlpPaXR5GU+DaN+mZ
zqH5TMadyocf/oo4f/n7CTISW9lR867APf53sEQdls/GNgbRaavh3YBQ4VLLjuaGeGReNtjpzyTq
TOHCB0/CldU4q1bY+eUFrUDPPsv2ZknBRguffvvq1FXH54f5h8gYQLpZowGB2q5f5/BqVq6CrYhC
X7B2AWUXhJpW1mmmbVN8akyKlN+s/Cl5N43iOE8n3oFOdzNOR+yHZnWohXepfSM6m+U3EQZZTuev
borgn6WdzeJrWUoMiMlkH0DG0pX0Aj0CbnunlGgNhwGiNwruik+C5qLjEgKHIG+Wn6NBk41QTIvy
c5weovSFuF53zL1wvmVgDPSfgUm8UrxrTMaksV0DPjrN4UVtFtIGD1T6V+T3MXFrxhmBz/aMkPV/
ySdc+1UZetI7u0fzA5GNAAiSdWQ4pLcfi0TUhx/8X3VoYznAuz9+adMnXBWq1TkTqXQgjLRHHLM4
/iByXLruW2OEKT1ILMq+w9LIdfElEyFfKT8UayEFTM2fBfBi9ofTIZHsnwRyihsaKh/H6Kl7MwC2
kq6/68BxAYwQfmgVmh/mn3yFZrd6q966e3BnVUWzC07xO8WO9NthLCOpk0Lo38YYNNhz8Jdtsh3B
Yr5LWMJYtY6c5r9oQO1kV7q9jW97h700bJ3yYIdb4Sz/1SygUtYoucNfs/Q5W2OxQxF331bKbnwf
8VVj08dYSzx2HVDgbsr3DnkRKjtu+TdxInBLuw4GimEs4BT0nRUC5Rmj1sFGid3UdrlND6U9rel/
0ZSSDR8sO8RL9T54ySa9dMcem9w6u1dfBMA/gz92UwEZYgsnAY7kOrvqsa43BUA1Bf6FZ4H4M1wB
S/8xu8HB7yWXLaBwP6EeJ05Hb0loiCIC2S4SPL6lvPlWuhHKvaweiBCU1rq/QoN9JSxtsvmuGoFX
mGgNd9Zg5oDlhzf5mzAEUybdZTuQO565aZXyOD+W8tmAYgCQAqQoSX6Xj0nkdJGy8+LCYjiBgla4
wU9Ecw3/ipGgY/2tieJkJCj7Jek1YiUbkMI8cUHrbYl/CMMDajhv8zOM9ll3DyOIoTutfx/IeyoB
GIz4O82HYMMaOFsrpXp1RHDirZT/QRPkikv2bnOXbrRqDFAjw45QgP34xjdYFT+scUdTOn9FP80t
B75nrBr/gnu3zD+07MzYzVIdi8fTt9Xe5giQMJUbTolmZ+gYPNYIFUxqqO5CNlm2Xl1viUmx8ILx
fPmYOd1Dlz1GxBJRZflv558q2dT00+KfsTpDLvLgxF3i96k4lfYseIg/wx+TepQ5f9cfJifiJycv
HebXJN+2oyf8AqGjQ2kJWUfbAO8oZdK0KG4kWp6gXNfZiZHVL1Ha5s6Tax1MB1GIdR9VvKVFUsab
HmBw2FqTS4qbVCAmGp39aZxfKlwbRscrqL8uVg66cBLHvP6ouJAWFbBC1Wib9aPBWLsUmx4VXxls
I9yZEpS/LaVSUkL0cWj0Gmi/0j4ejrG0n6CKyDtq3YXU1h3b/ogZuu6evvZSi50VbFrlREsyXZPP
8iV/0+AHn+lDOQ9v6pURGRoqqU1Wx2Yr27owxWvNG1CgddUaJScEppBaMPBrO/KL96N3C4eRWw92
QiFLdVS2bEQcWawV0WCv038BjQmCKwRLioZTgJmJ1PK62NuLS+Fb+53e0Gll5gs49rxmX3w338LT
36OqtKuPSoAew+YEjsRQmNZTLuVOqHfH2sCjVLGqAY8Ahdx04S6Ypv9RRKwXm5V98Nuf+IY6f/B2
IGXbKhqUpfOKjFzHP87d8/9fCFVO+j3EtzrTuM8zsJVIjz7wVCmk+/Uvk3nGwW+zn4J7TItGcTvq
YbiekL+xeMJXU3n04zjYBwJS8JBWN4MvahKUxWGYtFOx6CCs0OBTFlVMOMo9q+uLTB0Kha/7EzC4
YBDKeYT5pLNl1VmqYPqQw+7N0hfQw9gmnjBQmcOHvlbvlapIbqAwYZXgcSRVQB+gQLkIGL9YUaOe
Kkn4xZ68ZX3ITkDXC6V7l9+L1l+VjFkETOJ5A8VlboEW5HhfXrbMyKX5rtXoS8PYYZKXVv76ylyb
Rwm359xsgmp26uxV1JdSu7eAeMxTZt1yrhVpuKNr1Qa72j22tijzqcn/JV2CCf6g+KiFFKaqi69Q
QtzwAd6aoEXuU3Hp/bNZ31NjU0/LV6IV+W4NiDoNyu1GDW9oFxOQilKjATt0BgZ5hMbMgk69NVhg
MZJ/b69MJbTkY2qvEzAGNyUtyC8vfOqMN/1lcEMNn7Q/JZJaZ2ZY91Da0hu7gynQDhpYNJmPjx2J
fGj0IVRjcwAWg3lHjtFgZBuCXt1rVKpy3/QMXw2iRUe8VByRxGKEpfcxP63FHEn3pbW5k1PmN+Wl
Hy9QYpHAcbWY8Ph7tnTsiUMzQjqwaxhT/LIUA74AQRH9o5wPLOU0dW4DTMZwJiuyw2pEegW5yXqf
O516DHGBpRX4fNedJq2qZFkNhjE0vDEDjZJ/PZIa/4xNK26z7izhI5bA3gAuekrSkvDWtTfgHAM0
lOKJTE6MfmDrw/gqzBMOFV2HzLVH5GrMT8U4RKxHuerszErftPhizQ9dcoJR6NdDDlnlA8Xz3lO9
dNZtwc5kbKLzWEDxR9FcM50pvLzDkgMhxW3Hzy6kmJCeQvjBb6UMfAU+COSw1ipfYTvCOtfVLkfk
9Mo4UlvrA31LSV+gJkfmL8NaNN2p+5vUPf81/lQz/MRkw2ONHoVhSQyOMfFL/mOi+YgkSIF5/AKu
UWVbITppwpZ+aqr0EIxZuqshvxJDmZzSPwfDB4Q63/+UcPUyl8evgGP9nk3RvuvhjWKj6syHiUUv
YjGvFnz7QIK0YW8io7H3MFA2bbeC1HOK27Pc3wOW+WrSTeDM72UAGinNn20g3aF9xrhZFw/gADuW
bw649Zbepn4L5Hd5OlIrqIwW+w+dBLVgbnthh52tXOyoAA1g7cALkk4JeR8pefFKSb2p8a1vzkZ2
SIQDXvlcwlOxT+Z3gpIsAlIFtPw1YHXcZOTCWL61bcJjobwB4+ubN5awisMWQbg79RJHg7Zl8Q+e
irq/JMJ93LLMtQ1JPToDL2VybaSbjEONV0tWLseN5Dsa/XGT/6XDp2h9+tobFxXXGenCfVUfOsgY
AnBWMDRoV9AxWL8RxtcGiTVy8h9wQU257k0PcdoxR0LWfD43q0M+JJDLYUIjuQbSgWEuxmPFmjzZ
JkANwodxegMxcsYpfvKzYzQfeIfWBNIpWSz1uyHBl2+nAjbpqZS3Y4UuvIqPi4C6k3EEcKfnENqd
rNzhA/Hxbc8aUAdvsYXKbcd+5TP/zrKUQfmloxr7nRn9DsR7xk3UP7vgNxf27CTo9fOsv0BdgD6F
c4J7F+XYjfAWwdlNng1J+N0iVsPnSA6MfjKoJuONrxh5sFJYBYSzrVvLXit6JKYUtDnBFw97KF7w
UFrGxhxgLO5558QZvc+t5ne1Z9XIHlyJUD7Ra/haUHWg3smCw8JbAy/UykJU/OrSi6BurfQtqQ5k
bRmmuZJ4QrolKKx6QgD+g/3Rf3P91khHQ3NyAI/lHpONLu3sJWmCa5xVkoDuKNb0+RzWR9MLxKNv
2E1vW+yBoNLp0v0I+ZZ4lurG+kEABMhGKsnWp+UVBcUFUIcsP3kJs3zh+1YLX0W6NVrsId06hoJE
oIZDIgOTMrQXlYXBZDp3xK04S9TmUPUf6LfNRNlAI34Ou41iopwfWgJgtEJVAS59i9beRE9LZGfF
jpC8nBOn2iFHpfEBK/p6ZoOEhVp746CPkltHUYHokPkPQCC5jB4BIW1t6pjinEVpb+iGN1y5PIt+
vMOKxXfOF8+EuiKIfuTJ4QjoK/Z/U8jZIapjzAoS9XfARFYaGwwpYrJpHwrpZca76h+Yp25yWJO8
VnNHm9yJpG+h7310BgU8MRAXDldMzemiSsx0aB1m9kg8mvlpafrYk405WHNmWHDBIzH2QbQGaDaC
0/E9U9qq0UJasb6HL1ocWsUKV8MToFLGVlvTAZclkk8gmYk7NUg2eG80HFki5zS/E+bN1KWcVH6p
6yDc9oUrYt2r91a1kTC7hdZVby6a7vipRymaWtThLv4p7uExogj3MEmEupMnBzbUDPpKDHGxMOA4
dhR/oi3hjknpzDAJQflgG1kkrAPzNf6LyVhp7HwKvkysERELjtazRgoFU97B5trBzeAbrHiCu74m
IrVu5t/ZxB8vl3s/yYpjmQYYBwxmfsX0pbbfLnM0xGf8PdYuKy6wHlm4SFy+XeH31z8C8S3yfTsU
xs0uDNnuCXxiz4XUlD86M8WItklbVt1z9/Ljo35PJVajDTMGpImwViLQaj0pe00CIrQWm68Gt+7g
aPh6+KNFJmIk61DURubV7/0VebLy3YBCS/8kHttbyr3le036abLmcP6MyJxFnnGwaGf0+SqCMJIE
RjQjkiOAFxt4C9OdkDD3odHfE9oItV9TJgRTjQCAI2GvtLdCP5n450o++xEdtIuVrYYbnlhsibAZ
UVLP0TYGDzpYFvLLn9v+FsqxlK719DsPv2F7UuSv2HwGcQpT+DUyhi4VaEApc50fSSSj+gqkzBEZ
D4vS2QgOIz63WPYxyHfAbGl7aSZxlfIzDAbLh3JrkxVYX+k7xgSEbE4ynF4g72juQtgV05cgXy0g
VeFT4mlP8xcJLLxcFkhRZCEZpEA1rv2FmEXjWDO7EFCPFp55jWEohOeOx8tRpcAWVdWmJF7jqV1R
Y4DL7XOjscXyPlAAdv3XzEa2oUzuIl63el58OggpCK5MuSqsm0yE2irkUjzk7N0SDNZAkYGsqjv7
MJRIXNcWMs27Pn41wxVYez4tGBq7achH/cfReSwpjrRR9IkUIW+2GAHCQxUUtVGUa3mvlHv6OZrF
/LanuwakzM/cey4QSpamxnT3pUspn+r2o+GKZiSGkDxfornlXOHzQKKCKYrQXVxtTMvkCwUZ/6o4
W5MhYmVcKWDt6suqn9MIOHr8s2FoFoO+H6i8n9y52WCASdzwHXPON6DGG+VDae/1+C/LflROwlkl
ozpEADPSeXX65Gnatgm5cENtmZLvYbALb/AJ2CaZdK7WLtDvKhrxLo+Jl0INSq9H6SG1fwMdrw+s
i0eni88CPGeGCr5kwqL6f33qHBUBnot7+LdFhFXST5sOGWnnoqUmNZ9ycM9LuEB46aoJ4hjIJK25
6cEjxDqFsz0oj2gXf1AFDi6sDt//SbSTbP9JtPchCRdwHWv9TICIln3ImE2jiMmz/fKLT2X4IRwW
gfknryhGhn+DilHeeKZNu3TYlEF5Gf0bUHEZpkWLk3aq7mP4M2+jeF7g9S9K3VlKseO5iercKjQn
go9z+IUWXN1Mlks6fsGcR35EBB2rP71+71GEdc2bBhJLYV9eIqsIrQ2kDrmhSu5PA9jQ1jxn6TaV
jpp6MQlKTH+6MFxlGMLTFgA4skBgFaXbGhgtHFIambvY9tZPpEWMipuySdZoR8eAXg7/J25uTEWo
AfAqgWDhW7BgktTYbfVdnRBwCuUD6Gh8mCiOp+4raHaW4aLLKyndI/+v1Ypl5pOgZ/MoVdiwFYQ6
0UaqDyrMJ62HfmeeZCTBatBt9ThxKylGkEDcel0t+1bbcOuxZM5ho+aoFPzw6ibIpcENxocs34/O
PQZMX3zkKbjpALbRYRp3hThawIiZkIw4NxIaMr6Qmao7DY+xZ8SX8mhc5mcioskO22FV93/0HEA2
8lWnviucHjznkvw9NSSSGUhZ0H07wwOutk9BrK3H4lup41WrPiDRp+3Opm83n/mIKHb6iBqDpc3R
SuB8yHx9Zcbj8Tdq9w4SDeyRNt92uOMjn8aeiXPMDZjyOMjnfJZy0pn1tXa2kn+N+V6pd92qUSpn
RxN2ke7MLJ8RwVjCbg4yHZpBuFqunxCORqwfslPZHOEeszZvVwYvSZN9CwlhYR64mEE6/Sdm4iuo
fBWDlxh3kTRuFfNfzVFmOaDIUESTYrzOHVwK8b/J//Y5xMLky4Rl4Ce/ofVFQMNOHm3mgbC55F8z
+2EGLM0LLMzParaGIevNAXCInkYxp0zvqxGJJasupJNc0hGav2CVM8fjf023sfkzzlq9zrmV4UWQ
9zvetPxV56+Isc70snwvxkSfkAN8bQbULK80cwtCN6bPGIsT2hBSJWr/qLEDg1wnLiLcVvobLQHH
T9ffe9MdUBxo1ybD/fQL0zbnSAuHS23dotxT/ftUHzX5FMDxhUGk9HfkJRkqHen6yb/VAb+nl1lM
uXbDr2/z5QNipCbcq0DprGBfkt445k+JyZa/gvNzNtp1jVCWeMSlBnmedZ/fHnxmxj4MGAT2B6tZ
0twweM7n9FvjZjC1byziQt6Ju2+AqJoQNF2ZVbJJpwj0lkn2vjC3soW04VHkZyI/m+jhZtLNVu8p
nqTKWFVwVmgct0x/JhDHyg2SpEb+Cm4CZyWz7kaOp/kbGXBQt6kZMRNqptqXas7nxg6/tgZwka6j
zYKUSt747R9axgW0Aj4gKmNFMIdYS+GjMTaBTkN8hI1dpbuAkmAE+KtXfyLaEu9gG6eocEdzW8vv
BIJOKVUt6fFw5RBNGys842aArWuN9VkgncNaqHiGfVw5zm8xygh3FplOwckex+T046nE1zIp3zhm
eFexe58j5mPGZsiQQ1wDZWWgdHbIq8cpH7o6pH6+XEFnaF2r/hVRYfuN7fmG2MnKVcXUUMnqKoYb
KnXMeJk5C9RgtrIdqz+fJqjf1VDVuUjt7Dlv6lRxSPkZSvaIsvxp9ECLWnZbCr8gvhQVvWt7UsNf
c+QpMT7t/DvPPhQNQ0uA+S7ZoOOuOPxHKViEZyerLlLeEP9I7G9tLAqpxUv9PQXjcoGiKx0eJXD9
DgxglFpLK0BcaY9LzVcg03EjtMBFDYjXAknd8Ndax8HRUKNjOZ9wLBx7PGStCToRRpqfvgoerQBh
iHqPCWOt5yDGXchizLBrWvefcvrrIUB3holk+cuxeHNnPT9D9aycJcks/G2+CDQ1xEHxsGjT3XYQ
79oX7pocx0B0ZXJW+teec6tqHvFgADOhJEVHUgDwM1uQpp4gG+anwR7msHW2p5yODfI3w04sZzlR
jkb91uQXvBJLEWIxiHamvFHCd0uEeArZ1mJTCU1QhlxvE4Hlw8LU3kY2VTEC/FL/VdgZC8TBZXNE
EqXo4DIEfw6Uh0A+oFgsqMqkM9uIQeHtAJ+Eipr4vmiZoFM06PYMaalIkBKYCVaIewhlncGLiLRs
hBCYLfkRMTaHnPMObW0Irm0omE0S3jISeS7ERkYtiA0b7ecNgdu8poVvQc3v7+CHbUa1YT38V4s7
4FERMr+oeLIZiMEYI42MWEMPml9Sg2CeOVWEzyTkpFK92Cw+5vgTIdF1ktNQsQVLvrMWSSCOjptI
vg3/JaarGF5N81lFXqbu1eFaSLekxELH6obLLYZNJ88YVbrW5iukLe1M2A5IJTPSA2RoMLU1wfne
WSUOUSNaRrlOXwtFLPtN3i1GdfY6RJKsb1r2XF25GbBjUfSVB8Z7mvNixZoEvxYYIpy0zsOhjQ8O
VvY2yK5eugmYung21QVNWa985iZSTe+eKvYmxv6YAdNBDkXE735CdrI1clYPzSp0IKy6duuBZ1kQ
o2mxO10H9qEiYpXhbwlupm+IyRWbCnGYzPyCGpxqMUwWOqVYRh02cLE2eH9MmdgWYhvyXeBvtbjH
De8mNni/RV8eTLjgFJjaPQjmNvSpgIaIz4q+KyCna9NPifZ3rJlFIGNHY7pa6YgtShoQNfZRk/42
Mpy5GLuFwSuhkboAxj9FnrvmmiXLlZWGxWoTi4fVWZ8G34Df0+8HywQOeYHr1mzyW1V9yCUAyKby
5HC+KjEd+hRHDTo5aU9u36KoKfrzm9MhOroMzbOJfiUxV5n8A4/YtFkjDN+OgyOD4I0a7NCHXrxj
kqJf4fJmgVJhkjWBwbTPvPuNUkpHpB62c6tBdWJqYKWJsKa/miTJGI7KxhH7ke0p3SYW29bZJtwK
FHny96KYvLw5SuO+mV4auYnIbAkZmQ+HGg07/3Ei84V0WQn8KK8TjQ+5EPqtA2RINSPAQsR0OSnd
h8L42Ug/zcwr61dGUgrJSYqzY8rfkXSZ7qb+VJZbW5lDjl6jQWPqKT1ivYMd7JqIoTRXTf05H69d
drRj0kgRfsc/GasTZ/gRgb7qOCD15DS2Zw2efbsPFZ3d53wyaEH0hod+kTDATZAoNI3BbN9fCyws
jIg4lhvtJyvfu/JZTimLVZQMkHU7qL2koCH1FcxW8gXr9OIS2+VjvBSsVbX+sxg/osBcyXN+Zi2P
EMbb78nJUPfhbA6srd+hs+aj14HHJleW94nbQs7Wo+GsS5xf06eoXssUv5bBEFBNlwauU8O+JxLA
XBs6PLBj3kFVguGKMQZ/OfSQxYSuKDikVK0OftiK9rEnu4olmE8aaoGi9l9YdWsz/ukgFBXjWyiJ
RQ99t9dZ9e0t88tKD1jyRtTsI9TUFvWmPyDLZGpV/IZAygIccnRB5RNcBSNyFGCMggbxV4GhGeml
2uhsx49Fk3kO7k3i41Fx/GrjPUcmpSTvNSzhSDd3WhN5CIkZEJVsIv3sbvSUwJTgaf8QlSBiq2JU
9Z6VX7LGSITr3cYXQa3Fd/r/k0/yZmciSohQRdniPY5uQn9NOQ5h51NKkcbOlelFHo4cs0p1zHnB
WP9JMWpa3KmxfGFuTToBRZo8fkEmlNq9nf6255pwNYzPTI4xjJeQ8ABNUQB/KriZYus9x44Ub2Y3
LI0zAGA+Uu1l+/FSLh42I8bgOleAcniHxbMaDPpnZCy8DialYXVpyr8BRY9u7lX5pURsiD/79GfK
CxB3h9y+IURhDhEUmGU9ctrj5kh31NDRmu8Gqu8pm3Omn9r0TTRIXnwildprwosc9kedJ5Qz2OMZ
rJTI11D/C3BwSFox68kWxaNLOyrSELn+MfSnhYGpREo+M3wG5jdYHMXiEVph1lx1gzsgJCL5WD72
/ZeFGmceWO16DmPtXhhwUHndcsrWA7FaS7YwMz4gZwLplwzeT2ztSatHqwCHe7SMhZtPezm/IzrN
9UdDHppB1uUmwH0+XTC8UsqFC6necZYW6b3jvq5Hh478LRAYV46MS0X/prF7gBggreX+hkyij/6h
Ug/L9SIMDgwc/OaR4toSQGhRZFaKiXOR2Q3IVttzCxuOc/hBUGCpIMvvv0ASkE3CgdRJjA2CNyc9
5/ohJh3QP/XiKwJMl42ffNZLk4mmIOKvyR9kfruqjl2Y0CO7ZcvZcNjyf1dQfRtWNoLqoUB4obFG
Gv3nxGnS4p6kkJ7y9YhhOGOsko/P0gRhh7yIIJY2/ayd98b+sKTqJDcT0G3kStRVCnNP8gsDIt8C
Et+2MO2T8goKQhMuTQDsqjBkSM2gVkiHhnoCjwfYkXRVQHzID00WuBHHRoHfTyuvHfkpDCqz7ktB
/M7njmyXhZOvXDucfkRfO56Ru/gmsO2aeA2S4ANnAYEmqrxH1IS7yZ3bBAfiWH1wqWIacYBi0t3N
aK12+54nBjWRlV3k3ut/CpyPQcZ46pT6vC9ebex8/c7XXii7EPN79j1Jq7y9jtPaVZuDBCY/xMGq
YqWwsPjxu+kVINkYDHPr/S96QFjYc1dz/6FTJ+NaIdUYS5uuvDFR500x1o11KvQrs4BsvnbLLXdV
bvzrZVgc9kdUX9hFzV/PaO0VYL9a+2YVVL4ZY62cqJzsW+4+eRj3sn+iXgvMfe8zIvHkik/qYOrH
//V/4449gUjvJa+RLAGjksCpiQ0uI+ts9eoGWug9xuls9fAM1X8mxEF/Jok0FPlkbuqwwAPLX3WV
vIRW7/QfZXiT9Iej3vqAJylWl7JYgZSDgS8dBfpM/N9uViRrTXewdvvrDDijT5PxnZYAtG3lYtuq
W9ZwADsfHXi+7HttjZ2ztn8BjHgTPvvorcTggjAitd+JiAFDdQv1y4Qsw1S/nJRayZOvwr/YKq59
2EKTc1N9vhIPNoXJTInsMvblAiJheFEYfbfhjxo+nZK5VtjsVekQV2+pn2xqgIwSeZQVxvc1/hiH
1bHFMjKcWiwpXxINOb+Prnyk2lrvz5pNc5U+OpRE9AqmDNdwvHOKmoAbo2pjzXPUDsXdP9VEY/Pd
Vs9e/ShzcgLPDvp2NbhXiL9y1+gvZkvag7K2I2B6aeCqY7BywDvrZHTJ5t0VgbJTBanwLNAi8VNX
KCI5YLPpSowD6uJNOsWL3XzBQIRZxaQH4lSwKMcUDCpTe037bKUw55ExBheeqEkvuVrs43A1kgAw
N8KnFUmHCqA2/1cQ2iitQ5guiyKMjjFZA63rYMRVBBT4baBCBZSMpSHEyUrsxaCcLPgwE1qvsK7X
jJM2qRNuRMpxw1XfL/u/0rKgl8Dqyxo3K+mLzV0f/dns0nsgbFnzkBnVlPVby9ddvvXJU8+TlWnt
Y9leKz6O435DdiHjT/03M7OlBgkpyGlLUYPNnf6iQhhT+6kb0d1pguA79GwQomou5L4hO4cQyAat
WG+Mb3IX79B0kkwk+WdT8DAVw3umvTQqqLKI32ap4NAZ21kzgXxBC4xl6XwhfJwl7rMyoRzCA5q2
pH6YwbLypvHACjINeIqYVTU5zkOvxAkRMoH/CrRdgtQgxHQ7CoICiyvOawXB8RUfnzy8zJhkNuCd
0hoeIXQ6HvYjykF6uJ7MEL64dc+8WopvMlpO+6hOHsa6xMT1RekcXTGha1TPKObSdS7Dwv+syy0/
uxV8E4c1TW5TLzvlp1GPEtLvCA994uFNtBWv9D2l2pYjLEuWNlgsKvFuy7BQKbfAPh+6ZUwAWhQS
e8RD4VKPFwbW7KeSbY3hPCib0dkt0TlVbII5ksEfsFNjzyHp2mJXMrIxnFdbEm+6CjuvDmCtYPb5
Gj5K/xjFIHuZ+8sIdfHO0AR3yGIKfn4CTByAKLxF4l/lP9T+zRTwL+xmY2S/iuG1JTCVraHvBRG/
skF2BTMaVGZ4TN5N9GVoL7L40em4/6u7JH0oONXC08DEoLcfIaQbYLyMvDgke+2jD3ZJvHH7sCBX
9nsioVJlVz8Ro1Ka5D89m9BeqRmuiJKGS0OZTpWpgBqfIbn58M/pLtmEvgQNa5gyE9uTHelKNIUj
t5ef9CDSNJ0FDU8Q6u5YOY409aBbCt50ddNiCTYAtQcQ2KwQ3TJXQ2H8RMiy48/AOXYVbMHo3Sdn
TlJfRfGqm5tDEk3je22NK4KBu33Xkn+ScYXEQFzYTs99Qvq0TQEXTpgAr2Y7IZlYDLm6f6afguF/
hMhl0uo7y9+xfT81vqUs+DLKZ4bU2aG8Dti4Mk9uE2PBET6m2q4ggDQlrA9lCx++k19KdWsYZDkw
PB6J2BzfBmcrxreMmLrppnbr0Dgazj4F585OJ3aZHTLXEXq7rBBJjU+Bs31C0Wo/zPTLgCHkyOm2
Zf7eR2QVHfqX1lwG6ArlQy3OGRVVuVGiXVZfa3FTYPFU2kJwdCt3LXxKwznW3ZGySu/WvQQwpnBr
Fok2wvcxfEzR25w15xfvcvbV4cxv67tqHXK2tYtAPwUYM/Phz+rZmwhmTdDgOq/AUjnIz3rw14uY
MEqf4GSCJ6qrzvo07JAuMbsbOGn78lZEs5ppBBTEJjpCcWdc+EVdx8yKzTI/xUWNn5RaYB+Q0hMZ
hHKYlemJEjRIPEymcUxd/sYsChUCg7sBd8Fwl3jjqv1sbMYkL5Er8G4Yf0lAnjAbooflX/0cJs49
9r867jxTRUHQYScThAX0T725dQel2fXsBJALA5o0U4f1qRcFz5a9aZ7c8o6RS/YTKt889Ib2XiPD
CS1gwp4InyEL57E7+8GdkFmNcYCdPPHHghUpLQK8gNi08wa9ab9VdPvORoBDM1XXML06T5DU/JPV
J2tNV4zMszc6ozPcjINxHKon2Y1KfoGITTaKal7oKmz7MDivoP4MpH/kbifxfhyRl7izHEylxzc9
VkXzakNhpKcWN4d47IptPAOxEQxYbBFlUiNnObDSxYhZAHAW5AjYl9ygCXKL4g6XYTEQziBbqFRh
ruZquFKCR9VE59bgxdJ38CzC4Td0oQ1BfDn7yamQt8iV6HdmcXOpYzako1s3yKASPC/1ii4R8Y7H
Hh9nGwYGeqW69bj5wFCxEQQoFMGFWHdvrAgRORAGkDxYFCBPgzfL94sROB0++n8DjINLw2qyQ5vK
c9MYJ1iNaEeS6T3Pj5Gzxxeds+WDLR/gT9/TxWbFIWOTXyAt0p52/qSfUQtAw0cVmjkHTrZttA2L
8vloPQcg90IuienTIktFwUMRGwjr9IUD2lc4B59db5XxOjnrrr22ybvMTCI1z2Z86eM9T787zajM
ZQk30+DTMbn7PlP5xqxuiK/FAJLqVAReEG7JaJP0w+x3B3eIdXRxlMpt36/T9CrsA+UVcO3lnOQQ
Lk1gRem+6flw/wwO3GBJfR6k6xBxMiaeHPtJxkZwTeDtyAha3Tv6OXeuGbBQCjgOfK08a+O+n7w+
Xcsj4QCrJIRSuwIPSoSwhgkQywjyLkQVIYM250MlgrlwPgwohGaGawu2VIlnYEfKEQofVMp+98XE
wEVWyXRQFHgWN0LdNewVmwp+4yLrt6PzkGhVRib8jXF3rcorwqcKwMYoueowVd61AA8uX1OzyrLn
CsWJRlGbbyhHfpXy7OjaKsqeoXrR0GCFVQb8hKexXVfiS0HUDakmwGUZQGGxlbdB+5NTbD5k+J4t
c6Mw5QWoiCXhPtqHTGfQN9+lwYGPnbj4hM9bM29pfeyZoSN2J+WRj4fUX1Y6A9TZ7q0eDx1bPntA
6p3smUeVxtmq75VzoHEEsBdjTaPGJ+OosD4y4mvTn6E7KQ7724kUdo6vfmsy7tPPA7u9Jl5NHAQY
WlNvgoUlF5f6p4/vs2QvSnC07ZuRiRNZNWszOpK30OY4Pt6V9M1oNtZAwV5f6p7oytadqlc0lq6o
L0OI5gnYGWpO/ir1Hd2f2ZO/4Ly4Kpjy1POKkodX4+4hgdRS1y46DDgdDU+tkdH008n789/L6E+T
0JL5W709N+IV+LdBJUgH2wTPWtPi5GI4GD7q5KrgW5SqpxDHDEm8MsJKW2vd74Bs0LFeUoCt1quy
cwTtWgX5HEfaSsPh5HDgU+WMfFRWSRqk/0qqL7hc5Pb9mN1LNnCJ7mjXAQRahEJpHLxzaYhKeOAG
kOiqgn8gX1lSauCrP4PpU2erOb0H4TNWTu7IHs3AOZKou6yZUIfiT+l04G3HAiNOe83qS8vLouiH
unmraBeqHIb2UeVGSn4qNjGWfrS73Whe5p1Sg7PDHnik7017HiJsWEQPqwofooETeoOMSK4umO19
eosx9RRkbsozJ5+gDwoCv6nNjWpR9cfoM+dJtxHZwYYw3gXLFTkWrmH8miETqRWrozXb7UWon9vq
nsgGKJdd7ZwUbhAwkEz6UqZeBc8Rf3cNpLTl4rGDN8VBTr1xrNtks+1h5FsbwEmQ+jI/88nvSuZA
J4sQwzOwCrm7FeXvTMALwWxhlSqeCqb2Ippcuh2kYQrmq4iDP3tOyqPs7i2qamU32/a3zrmAO5Ig
QyDLsZg1p1C4fI73MnvF+k0EwA6febipsCoV3dygGhqSH3c1RXvNPMC+oR3U03KnxIzY1Vej4W1h
uGb9Srhr1SVVkh1divyrNb1s9GCS9Kp5GowvfQB9Qgg0K5Lkl5BAtAsE2KTqv5BHkvZ73tIU2E8H
Uj/n4/Y2kATWasygRrQ/lMuWm+bHkNUNa1Mh7xPlaJvjls0iIA1s7EhCIbhyZjn+1Q7vVfldJSu7
/iwZZibhdkCt0ecWTwV6h2NBSinNgSlWNLCjzPSmR7BoEt1MLK1rimuiQLSUFtXoUf4r5nlkga2T
JBjdCnUzB5aqmA6UN9XEVsC0q3XUS8Kynb7CwNRnB9BOaBWRvzH4UQi2Eyej8pxYoIo/t0RTkb+u
XdP6yjijoF0Wxgt6Ewb/iPUc/iJMfypzKzbh9aFAeK37H7lzDMpHqTwUgp7kCyKjlHstEWi2EQBs
EJNothcYq3a6WZ3LTJ+pGiw9Khwl36XJNYH6amxaE5IKMgjtPZ4lHnGxkqPNQh62PooHg69mzzUU
ycyiXVG5zeSNpkxgNPjb/h/sR8t6Mxt5UWJViLtfVs+lfq5xIE635o8JM81viBZYO8jDe6vzaxjn
WvqflcvrsvtQJ5g/zzHrl2oEMk/ChspIbfxuQ9eY/VPUTi0LnFmDLlnkgOQHVbx1kMMxU7B+pdek
E9KjU95exuwL5RdB3ncdNwtPUNc6+xInaFdFruEoN1hRzKCkGtLTNbfwpe9Cgh1ABlXB1ziPJ/UP
H/yulOMjv4Ut4DjM386mYzYNS91/8A/F2eRKmOsMeVni6uHeQF5YLX0VHhGn0xUz4dRfWMaB8Ap6
FhduIoDLiZ73hpG0GJZ5H2IzCd1G2VlW6AGP0YNjqnJk5M8y+By1j7raJgX9AogshwQ69r5AIzi6
EPGRQPREHVPmGLQxTiFP69i3DXgibA43iew/Bhh2AliOSkXHqinNBoAFogOB+q2xmKkF7EJkcF42
w318OCwtlRrsjOpSF3Wg1hTesIYxmp5hyV9P8j5mZwQyiGitYMMai9jCSHNb7TsLsX+jRYrSvTT9
zhvlUNyLK63BqnK4olWk0Va9L8dVa+d3x6C/IzhDbphnVkh2qaCGOFzXte6W/DvyL9KWD6PeHRgB
C4TTVIq0abUDzRNw6eB10te8u0UqiZDRZgMCA02nVSKSqdBJOz7O0eGgXNGFg3VfzH98iQgor03U
qEhJLdhRxGZwp4b5NmW3lZrrSvrrgRvDuCbMg02DRfSlj3xv0/rvjr3A7TjRZ/nMsbY6UkPA2iuJ
1WqcX2vzj5dASJcmwBsY7YijyjBjIwnyXzp6Oam+m6STESCRVY80EMSDsP9Rxbqtd3lyNgqCq7B0
qjGjjBdStIROkBzR1pqVp26ELYVFilOC4tp1FfD3dmXW5xpHTUKXBRdp2aXz7wcU9X/c/06jT1QV
qr/6FMeuUhG0RQdeVDOdSODtUcZnbf3zpdOERNBiua0GZ93oF9VthVxXGV3ozmF+BjemDHg/1iV2
EpgujFdchhT0TT5LgFpgSiUfMYbozBb2miTqomYPoKzwlWqy60QggAm5GdjhIJZHXTPeFR9PqeV/
6bhZYqgZSurv4yZEszvLS51dxBsLkxiptcEw3bK3rX0sg4NKtFrzZ1Cblc299x8kVJFdwLwjHjlq
VfAy5jKfSzAdKZsZUqqyIm5tAvhYZpM7N0zowwXcKob/GG4Ocvnn0/onAzYlvI+s2n152Wu+W2Hy
NHkLGpU5AlAgrnRpRD4+/hgCF32C6qiaXzmkYPTt4/iKUhCCnPXzYUjIFPsnRGXnzHiG80JH/ilq
HtJuxXXTyQeVoFfuHgdkDIGeUvlQzPDqEBpwqIi9WoHEZKgL9dIgEHUYafLSKYzIjEZQJhubxpMH
zvMoIEqtIsdXdd20gAJF1EHjsrt+yRNP8jLsgaf1CNgAlOWQiXLpS4NPlV3C+jV11arAjm/+sZ8J
RmedE1UyybfOIh+R2ro3ME0cAm9AJ5nwGVfdDvLW2goZ/uTbMDtWCuN54z2s0KslsIkFXn2Ayp0y
7mxOmJLfrupeWqagWnmVHfUXLPvsJAZ+3vI0GunBBi8ybHKC6HmewRh17d4ydgQLJ8MOZ4chGGZ7
3LBigNzhDsq6JlXOieAyZ+q2q59yZKEVa9a1uNgBsjE0E4xYtOStrvn0GXftVFuMR7uyNxK6ap8c
yQS/ap6yMUNaiuVN1i6yjNdt21muNYKV/9Y4VWdlDsR4Td9LnQOAgCQSaM80vu1Fmr5tcSy3Ja4w
Vdr14axHmPnKJy29ZpbqNhTghgWrZ3oLk/Mc/Gby4Y3BMw6/2TJq/aV1mHHC4wSKErwsqu6SlzcQ
/jLn1K7Zw9TNCRWDkSZL/kxECSlgr1nwObRrfFgVn1110omJJTiN93RedE6WF1lcNPWKo37kv57T
7mPWIKedus4U7k7/yf6tqn7FLDs+9AJ2gXRs9Fc9PYbphkNrlxa7rtxhgJ+/T7ybtPTKJ3zmLbFU
sWAgsaYkFymJLUsMqiUTkTS8TAJrrPbWIdDqVFyI6844Mz0Np2FrqseZUAFJJSGI8Y+BrC9kt6EV
07stDuNXGhJm72+FzTHZ+ktbdkeM5DOgNd6MM4vpICcbrX4KZ9im9QbOXJPu7Jh9vLNmQmI7ZGuY
Hp4Su7vOahkEb3Cp42mmzBim8VJwMQRfvfrWCc8MQWO/0emxiOpppcqdpsAvSS+k2IQOSjoChOtj
2n5kU8QPhXTlnjqY86KVZe7KOTi7bL1cewCuxj0guoNvgRrhWB+wdoCudJhBkSNBX8imj/mIzdi3
PKJrUvRjhv1NEFdunLHhAPsizDrsN/yiIgfsNd0Qs8gZu4EegvgVbbCFvRNpS9z+I3C9KY+p/6zl
Y6qw9eeNhLUBV53zpgN3dBT4qYN4jzZBZT8T865VMU8OUOojX4ZP26FJzEt1zY2x1Q0zxm38RYtK
R06GxIAZw049rruSABoXG7HwSC02m5++/x60AzRJhwIHwxfa75pETIJuyHVPHn55aJVvfRbvDdtG
2ZYRdRy16wilsCT4jQAODWHGqS7XvNZGsXUNlXLoqxZ7mrC4BoBxt6S9OWwSzeXTTPZ4Q/2eEUO+
rYdh1fdETo0fhaD5Jh5BD411hAphKEhNdDUCZsSz7pAefqdAe4KBqvFjVH/LxIswYkaHkneYtO6+
yVeWdaOGF4Sjp9saR64fa65WTi7GGSVjCLrI0XFYtE6ljab0oxpPmQKJlx16h7EnwTEUZ5MLOmQx
j/mcXPPM8paam1kBnXKjSJT9FsMaUl319DLLyKoR+bxNyD1tKpi66CiKE9iRhRbNpK7DSgrtRSl5
U2cvQaR+oLrh6akQhTKkQhCUYKkIbKIg4Pvbsde9qnah29eK0SMHsS/+5Yes8N0i5y80ZqG5mTA4
DCZIP8oRmieBoPmtH1gzDmyTI6RKLDuL8F7030qFAqqO2KQCVhCM1/StUM/40OCzrmzYXR12M7nu
TybNoqlRuTOeq2bwVJq4wvis/GBtKPJaBHg+5eFZorAag1cLkWo2CnLPstfq0RigwnX4+xicT8Vb
jKOqJ9himhKmNvyx3C41UqvsuwtruixYBwWTbo47rm3iZp9ZO9Phegi2j1bBvegUqEqCr4hPJObS
K1knxkRNQ+tbzH+orILjLIOIzGCmGGBiOkQHv2mNOFWzNuD3kVMDTsAK1Izb2jlrjX6ehpNUcNKw
21fCwjNj6wi2yvYPti/ehlLnB8TPQrAPgy/7L32Vav2Ad09AlyCewyLrTQcck+jmIa+wxFQr2Vr2
6d8cOwMjqtI/MHU20EnlWdEQLlZKySp2F+AbLx2vmfcveOYpegeUiTLX9HbE7NbsHYFLhmzq7eyw
hx5EdcYey6lI3YBFgR8797D46x3bzYgjfjtBauY2hOoe383upw9PhYER0bAYwCGjb9OVQCkUdzxx
wU4pWRwUS6XfdtMIlPVEbPOAFXYdRW5bsjQFxsQDSjugvUlvCQ75BQyrbz4MVom2cAt2c1g0BffU
u4FJWGp5cF1ClUvIPMDfY0bcp8k66D17LOmvxrYvIDXuS94QhqRcyN+rnnVu8rNsQy+RVt20KTkq
YtyriaasB0Li42hSIc+8kxOWVE+zxvyCZq4E6x1Q8GmWsTHNqxOj7uXgq3gMh+7ZwhtBckxlNQY5
ray+jEtAhdGXjH93QA06z+Rj0lWgWK3MsaJhRZKnbvJpOIJRl+LIK/b/0XReS44iWxT9IiKwCbxK
CLmSLZV9Icp04U3i4evvYiLuS8fMRE+3ShKZx+y9tg6LRwM+m2kEqNvVzSkWNgWkDccgn6Zk2Dl5
AzuDmd1oGmW7PlU3Mmh26VTskAsUgfDtmlSxDFq6RCbSk/8CUXATlSo0u2W+kqwAiYnk2S1OgfMe
0NPyxyZowwhtgotYnql3neJqdVRQXiU/04q/LUH4nrwJLh+BYNsJWCwl0G5ms2VL0TC8U9FMBz9m
92uCs+/AN1Xd+KaCqwsT4WvUFfotjt9JoKze1c0jox0cd/whIKW9AkWZz8VZSc/KfeXbaNbI59b5
sK8uMDWV7y7DHe41O3HKUOytwi+CEQx/+IzdJ3ADvFHIQYGRraIngxPywCbt2WG9gOCDxTEWKyyJ
PxFOa9I11Xt3Rx6pg/PaJkxd6bE5SdYMTwZPx5xYHNghOSBkqMlRCfr2L4+scXR4M8/1Dze9Qkm8
UV8ZnbLNp8jxNAYja+hDzqF8bX8TLFVHZ9t+jOQArbD8BpSpXIbw07hI14uCHdDrQdib+NOHDDft
OTg6wSxsTYzpiANiA3/b8fMNGwiB99xTv8qN/o07Cs4KQCGW5yt/YB3vZz8wX9IbIPiG//+Wl17z
yezV3KTcFVdZrhEiMd7ZMIozfvp9dmkUXydZC+2itTHDtd8+GbhMD5GGGs0vVyc8EvrGTFfqoYAP
5fd//a5uPAy5JEl7ymv8QighF3d5x2U7v6uvY71vOD1pB+ndKELe2TxI/FLfbrkzX4gnKCJUBX/V
jh/2Zp/bas1qz+1XCv0fz4C3Cl+Q9OiMkLxcIZTHYx+ujjS2a+0bgA5/lYmawjyI/Nt0NtxzVGWz
toFSw7cjFse0PoP8So86khyUpNyUVETpr9b7cUdIHmcn7midcMMtlToB8zaDBJwzTXKS8inGmlTj
10Ip6zXDLjEAhm2DcevzIhJx0tR7IfaPTHtmcZTZ217AnSNRgqgXyE/iQKuLlhdZz8aSI8CNbD2A
+weD4atEaMtw+WgpOGCb9dgnXBapRmoSFgjRrY+5W7CBIWEXIGqsaGMRl1OToNRb+tXMYc50m4xI
5EkBOZS+WPGXErVELTU8e9PFbYDrAceS1J8hh9vVqWGf6SN8FkhYfFYOdMBvzcTLiYHIJN2VtV6D
vUrwDpnGscvPfo//JeYNwjYF5fickCsbIJ1Debb8I7P9hr2EGaCavmQm/T6m9qSQiCkwZI3pLome
6uKRvLfDOcOYBMmgnu9teYBaM8aXuf5gTZfVyClotmd6Hb24snHIMxtlMIOjZ2jWzIo4h8mIxKzn
pAAFWKAxf5bWM15hPDFui+OF07X/x9uW5e+T5dXpxzwwpaIUUnkOgtKAB8pOBQ1cCSTfiJTnAUs1
ZgNeTckMIkd8PtYEHpTeNPIp4tqpd6N0/T7Wn4k59JaDyxw+p/TQUEFPWC+CWH2ygp4NVvBbIP9x
e+shpDJ5eTv4BH/oCQ7Waukz3pe5Kp8ti1FRbWcBvKjWVI9MSz8JhodhyxPKavzzC9CNs40ZKvLO
XvxhfiT5ZBKkiu7xLxnWZio2iwuIzRVLKc5jtGWLRtVpf1TnyEPcMntATRp8aMFH3zyrOhISJHrP
bGd6IL76Mc94rMXXSOaHczJ5c0P1kZJC4RwkNWVy751TOVxSKsEpf83tdSaZsHVHNz8xRxrSf2H2
S7/NALgnwRtilzyHHRMC56qGf7Uyvfgl2/aQj4fJ+tS84CVEIA02fJ3PJIqy5ot8cIPzDgXHSpWY
HRGrp7cC+sEAhR6Py6K7SWMVZSdX2CYd7LVQjbNbueIS2uNehwOnzJaAtulQlcF0GECM78PUkAxG
CmBqE8jUXm4hjSIEYPzXZwsovOETpBbLl4DrSqnRibkwLiz8l3FlHfFneIM4urRM45Gzhbn+U2Gf
mal2ynFEGqJr5tawnp0keAcAuqsy8TCSjmOLHULLBMQblZLZKn4ERkYIFERG/RFB/WXIyeeIbsmR
g8Q9nOEXDTdtty2YHCIfdP9grfU3BJmTuKxn0gTVtUOg5EZFzXr0hOOXVMlIoaeT8VO/a3RwJ14s
NWv8nb+CdsIJXr+HyppeFwfOJ/i2ZuONmi+QsuEZxzjyiym9/RH36pN8mvFUgXnqNgV+X0Yncs/G
Vn9lWDfoMKeoudd8fn1wR/mAb7pZ0stXSrnFwRgwAvgXvsnvtfGFnieFo/0jSm8UVGcr/WgsPdMa
iKYi1hJsPP0k1QeOVZ9CGWti/iwDD5UkQn18HUfIS9U2lFtcfxwzbOz8mYLkFchJNh2cTyoXO/rV
sEBiLqRsS7ai94kLQp2ClSC2ThjAJaKj7jLR6QiARK5qnWpjXWi+XvzybMNGpyGjMp0FrdS3Nq5F
7vcYQQTLUyoNP7YuE2xKzujB/iDehHpuzxQW5fEOTgVps+100OU2GTZlwNCCW6M7uxnKLi+x11OP
+HDnzLAZ/G72JFqiYMGRlDUhQ/mitpHyA2xcl9hbVY8wpnPxmNde+XVtal1Mk9ZLaOA/R0/dwaNo
0LBmAQVBLR9Ez7HUguxl1duszY9ykRh1bgFeF1QKuTt1ePW7gPqCkhEAoRL2QEkVwoaZuuYuWIMQ
JeyyJOWIKPCdP8/qtJOC7xR7WA0J24RqxbZJ8a7gibKdYyzHj6+cId2En0zJHIgbCr+NyPM4Sa6z
gQgMX490mV/qLAG4vhzxVjUjm0+Fbza9Uv46jSeNnnRB+1VN96I33EyV18QEijubAAGdGJAknI2e
vF2GbDdH8J1i2dUzRpZi3glQaIVG+8EXnlE1K+LPqkOJRZFIBI566oaDwhpbf6iAh1OFE33aa7G2
NZgmT7TqWaLf1OhvjL+JONjacbOzHQKCuMmiQhzUpNzkmJGM4AGpA7DMU4IbLrXRg1SOsSGNGerf
q6mZfs1Xrm/J/mV9owblU5BWRPZNx4j1WgTgPzHmDRynS6/mwJhwguMPDQ3Ue/U5VTGUqLl/Lyw+
qxEUWKC7Ty2DXq3DM8CRqSYvBrXFRIHNDdj0CLkotyr2SC3KQuygDmMP27I8A8WmSw5VV39n5ui5
LfhQeL4qtFoTUHufOmu2O1QT/0wKOGvi/XqEAPsdE/qrbVGCzVeGg/QZ6zJBCd1W0du2m4t9F+ng
jZGKYYFWobBj2tZysQnBL8amfRDLtCwVmzSbnyoq5jCYbxE/TD1kO+Z+HlPMa2ThsKihE0V8PAm9
fhWedJwGDrEXFXQ0zSISgD+H7NkoxkFk1OiEoMT1zl1Fpx4WOsBJ/OdV7TMERklNoUu/qJPKOKDu
V9P1KlMfLldfo6qbbDRZzWFvHzA9JxSPSXiQEStLS/lq07uG9KEl18Fh0Gg3B82x4YWdZ+zLKR2Y
pg+7rEcfYk8breTpzZStSCs8iKW2HuHQsaU3PbcMManm6OQ5ycI/JybkANewrqo7xRqvVipucW35
gZGeBK/CwA1txZfKqn5DyBuJ8RUxqKxCeSxCdCHUQ0H07i2SYCVgHmMg7RjS7ezuShM2qCz9hLLb
eovHR+bEXk90CEHVm8mKnl0TtQcwrsJmQjgBmddY/M6Zp0gWTf2xxgGoZA5mLlRM5cz8UrQoiey1
Mv6Z/DSLLS5nwGIRnNy2mBr+Iuw3hsVmF9BrkWjEEiwESIeQIX6ngsADPdMwoTmQwDzQq6PTKkV0
NNlELn9+q7CkXN66TJ6NwL2q/UlZ9BmxejOnbJtSjTXLqm7x0Kt+XXrYTC9c8XYj72F87MuD6QBA
C9jsIk/cMFXe9azP64a3a5xpYEnmsX8mbAmlY61svm8RmqeJ1fTYo0UaKLJ1rOVzGHlGTNvXlH7D
7Rpzvzt9etKQnuj2YmT+IiZjAzeu5NLIamQdWmqbRz1W9+Sxm686Hd/A+eKk1Phqj81D+xdSTROk
4kfY+odWf7KtmxErS7RzwLSES94d5l1UsjFiF0XjVH3hFpWWfWxRUGA4iElWrm1cGA562xa0q1q6
d0tLrDW7flyZdou9NaGbI0gZxQJfBtNXm3eVaZKIr7j5xujS9fuuuCfqNiGHdW23McAX5NgivQWm
9dGYoEeyWmy7Fj+xPfyrLQM9cDFintC767RwEKD1e9GknsvEtVZuW/hFbWkQv2Y/S1D5EVwL95Zu
bbLkrxLlezYZjMgG2ayNHMnpHGip5ypK6rUamR2jSRcihw5nEEO4urwWw0RrT5hUm3WPtDQ5UCUO
3BnKB4AG3qyLfe97/LCWrX7FnYGwysyQe13GJrUPuXxvxqpnuEBQu6s0R4NUN5aAgGwdCp+UajVq
k+JQTsGzPkZfRShfdAuvTVBpQDOUnZa6fIOiDcmwTNp791+kiO1UFhMNWgUphnWxmi2dP0Kl1sy8
bGYgSG6fT07ttk3731myCM0i/GW6M/6OYcXWI2U5jyZGH6F1EwOg1dTcjTu4IApDPLaVjcyEdbvQ
fBd4+QjG1AW0Qo6pYMbNs5MMZ4l7XqHCQw3St8/OTKmTYT5BcklcI9gUl8UZK/vM/mQztOVvNIxL
0J9I1A4rchWI/XC+splqrMMfg/QszM11EGc7QFaDQRfxg6h+rE+AaZvkmaw4xvWYArdiwOb2iVyK
JoVgF2gFDF7QykXVxULAZ2SowJLTOF1dHRhgRNSN9meq2xZShc7yuMqDbapWCLAh6Ma5TUIOl3zp
3jhDzvXoQ9w00u96UfQMlb+EGnpqclUYRrW7AoWHyxWgahhbU1hg7mm5BPSXpc9itszZGllfQ9Ef
EGzH0clSjBeJSqtAv0WSEJmQlfqplhm6q1r4ee+gHemVb2ZXOIMbUnWIaKhh3ezwYyEfjJ3mt91Z
Z/Y8lc7wi5RURqt7vG/lsNc4J0pUr9J8S9J3JXmGdcElL1c+eA1LQh5Gas08R4j3qHoQRTyJB3jM
ZAbUQO5nRXrWSO4i+eT7hliXmbNVbe4JcyM7iXY1Jv1NiFbccUpAPqFxUnFBBWWJFbaBfv+CNTCO
3mX8TybXURwGGlWJb8N+H5DgJlm0W5xOaY/+Jao9pdrX41uCXnBE+N3rTwMTTaN9J2phRepMLW6L
JzKMdxq+0X7t45h/zsdLMV/T6ocZbWMwyMGirZIuqUMsPtXEAob/2J8Ka7jUyMfYZYijM2ro8NpP
OzX+pqH+cEsVRfK0E8lvNsMG4U8gMeYhe/r1cIfMLqBod/rOm7l82+HVLO/jUi0vIuAEB2xEz1MG
7h2bLYALcZqbmHzNDsqNprCmVMc5vQvlR+W3LVYg5uD87Olh5j3U52Stzz1IeQI7dhE6LbDpGCfI
g0S0D0jPwghPgLNddV4znlDiRkbrjQA+JEBa60YBdk7IM8+eU7i87TKYMxnzRcpLy9xXYrmD3+fC
x0iXgf4P9rRMg6BDGvvMgTgs4zUTbxU6mvaOwb0A7D1Of1H60Ak3zZ/TOcYaZnm6/qgZzBPrjudB
udQ49Um7zn+S7KN3X0LtYeq1B0AzsGBbTbtZHjIb2Qpj2XDGXNMrZ7m8R8ouG35F/Wlaz3p1VZaA
Kgd+nLFOfClZFSc/8FOoe+2D3NbNW9LhSle+yUvdzJG6wjQeEDuk/5oAc7uPAgYnUe89R4mKhNVE
wEZ+MNptkpH9jKwXo37uWLI7jBxB/Ir0GLNBF31fAE/TIAOQskG8EIpc7CdT9xhKH+TLFh9vkzGq
3WNdkap9QLbfOo8gOSt0eWyN1ISPOKA95wPVM+kXqoJYEFIaMCrU0+iOYnJT2W1gBFVQNcRfJV4i
FS9DK3aMcOfy08EfCZ9Qsq47OME+J3yFcM+adaynhxsFD47raei88xN0ER93tY3cIGfGjJEznPfA
5UglSJMd/6DgrUBAbU/hRpQ+REVp+EvWV+az/YW3RcXSBgdX7mX+p9HTIJDM3kmXGvOTTcBQemQn
N4W+TPcpt3+9S8grGVl+GPb3DOegfQqbe9j/ekGx60T8HISHYfhgMi7k1WACbPHkAQIefQxITJTx
kCq8V+NNI3Sw/IjqPRlY5rHik1o2IxoD8JhrrOJbOtd7B+adAknRfTERYhX8jH2ILyL1S2PP+T2B
LddwjhhECXCPMKjN0LZ3XKZgWNXR9EZ+8hzVe3VONR6dY8TbrVevtv6vae76MgDeFNQ/+n+Af+Vm
KOFl5QNxY0XARgWgfVkeltYP9RVzgTnAV76T0z60H9N4nwjoSKzmuzvWWB8w7sWALENuOvKSQK8q
kMvD7ndwypsW609yAGokrauJlR4HmTPuuwS8v+716j1kha8mr5FgYUspCZBgg+RyDr94lYZ7CqS2
UyfM4CNe6xeMOo/qpXY2TncsUPwb+dnCBd513qC+qEBXBAppAlwYWaoHqz0p3cMyIEDtW5eKnmMN
zXr0TwLNzvj0HYFzBbJT6IDS5xKc0etnZXyL+buUe+kilo7XpUqri/6o2trqSkH7G0wqeIClfhSU
uoeW4QsTMGLeKzRQbdPzjeJCfA4KjrKOCYhBeE5OjRa/tbJjU7xtCKjL62xaFSJVwfdKtmMZ8/8Z
+TZahl4HExWHFIiDa5NLv9jn7GD2o0gbSI82a1/JLMpErd1muL0HnauQIbyazcjo4e25yvdC0oKF
xAQ0Qe1BKDdH+G5IyPObQeWV2g5NtJ7M/8q0f+amfokG660yJt6VqLlTia8wapS3EIAjJTnO/nJt
nE13Ff3le+TbCK7e1CdBYka9Lsqd8kZLZ70xlhufw5c+pwnh+QAjgOlv7TPeHbQtDoWg9vGBKKmP
xc3VKPP9nvEViZ7/7QQYlQl3A5CIR4Acd9amvOYDAB+l2hmAoNjbjh4GV3TJBIiR/1DQD0YeWxn4
mlG1WooyeFDo9FANeWjJo8TLNHQXZNIY/mwzEMGKcazcPWKV6oVWCiUXxg8KvobX6qxqn2Q19R8i
tg1prRjc3S0vruAlckoUNE1e/ie/Emip1SaFU4+NYx/AtZvotVY50UPkMqzGX5+leUjA4YvZ+q2z
zWv9KLH8rxFXsQ5CiQUiJXlqGLiaV8NZGW/KWYAfFGus3WyrONAINQSCr2YEhKz0l07350d3Y70h
/zksEVUIe0gKVgn7Ab6kK0a/LsNur/+pHpYkFHIN0oJl4T9e0NJ6INBTlpInuxjJmtG4P7KM4E3r
1ulBvRqfRKzx29lYqx8DkhgNkMgqA80MQRQL4BrpJiaLnqYZj0S/BbiDeUUe6m9NhbuwwlrFW0Vp
Q0ud4DzKPYwp4xun2cqogdyu83QLWsRwVxM4QGh4aH1ho/G1mJaRg08eCGuPtvcZvUpzUUA5gHvC
nT3fF/aqs6nQckNnqTz+N3fZ9K0QVi3VGqNaJF/s36Bz2m9IJK3ZF68MtCzCEr/ik4ng8Jf9Yis3
2HJs+CIpDyVLJTY23HagONObHFZa5zNJlQfxQWHD3D//sn0UtBHbEyaVS5hkOq6WBTo4DjKwm7v9
nryz2gA38bE8Fg/5aTKlxSBeQYcHy4rHAIQrJQZxU4jebEozPjJm8IxNf8tPPgGt+0Nxv4Qjxljg
tpTaFM4SSwsCig+E7tF7+s94C19ASbbPOTGSqwqpGifAUtmSm+TFh0RsaFYg98LDksjXexb869Kl
rPG6cOEENPRhEMVx3wVr5rLkmywfgKDZTX64XBjyR+9gGdATM6qA27oe+Mvh8aMBpz33KA6Q4+LD
pclnJsfIKRDky68txoR8R4mseEc3wCqvtf6r1n7HIxs2Nj/VL8tQHvg7N8LeNbe4CVGV0nTb2oZF
95CA/l0tk7I1PzkJH2TsLv8dlBrPL2FkIU1g55FxQUKrAyEeWS2xyDq5shvF3DHSEekGDYxa+UgL
atTsxpePeCcsNwu5T2wjc8+rI9l8A403RC1R6juD7oUcOXtNLNvUb+buyrC/6TcYireLXWZc45/m
ezbP50BHlH3V8nd8/gj1TPKi+GC4B3pj3xq7sHhK6Z3a8QffwJ9fZ0CbmUVzHc/G95AfkvY5rl9K
d4JZwp7tdcZx4+TtQyUodz3DpEP5iExlCpNDY9Vn4z8v96QBWUVnN5nkH1Umb3LLl4adDvLZzO9R
vfXsf2wXvhTLvDH4RjbYQeLScNT4RRHAiDpgF1DkxWm/LcIJDSJa5xiSENSgeqctCZkNEwQ0J124
NzA0ivaj0/CoR4+wB3VfofXFzFXtk/BqVyCK8Xwi5pDUjO38TF4NwUgLW2qTBk/R8Bej2Rrbfaoh
03Nzz5oIkGxrZiDbzrYpwZD0ZyUK0NGImMn3NbqoRF4DlpPMVtnrN1mz7VTKBqsFDD/5fd/xRA5Y
yUARkEN9SPGQl+3gwQuIEQ52tGNZxdQkOhfxReteI1j5OnOg2H0VgieRaUDO2Gji2Fe1Z6xjDk0g
Bteqsb6rHYhFE7kAQ+fG3jdYG9vpUzV+cFsyqVbQBbIBcNrHUON+Q2g1hBC/mAN2vaeaJbbXrP9t
C8I7g7F7j0ZmE6Fe7fK+/8gaxLF6h3zFirc5A+5UYdRgzrvaqejxKQFcngcTYDGvaxnfTUpyM2qs
c7FrfKUT6g2D4LpGyZ+iPrrYsQFlMAIm0xNdOIXlTR3EWaKlFCVS9yZTFysht5fx2U+/DiVIntRr
YwYLVke7CnF/WnHNlC0enERoXt02cCQGZCBN9KQY+c2WY0NxN9zyGmxFPbQwFiRThiLZOSLB8RPA
Mc4TaLrRADOnSi7zEFzq0u1IBAX7k0zuW5lXXLM6BJicjUhKDYOckeFegMW9HQioAmRsGwyfMqkc
pGuyTbI6CGFhis/Vpc6UaaJeTJHjmdCkTvMGxc1yig8D4QhF1j5TOc5zbEV9NqHUZo/cWayLcWPm
+yTBODDUdfjhjFSTbOlHEaTQVwX+fhX9A8L4yKY9KlQ1349oz8M659vQPULB89e1aLWwW7xKGYP2
NNrvIKz+FXF6bKT13qnZcGhT5lWJlu9nPPOFPsGyUJ2djvC8HggW08SpM42d4WZfCTboKWDyoiyz
K/I+HMm+NEROx1BgWCUL+L/Q+WLb+kVo5idbC+HXRoVfEHdyUju8RRHdH218uAkFYGYZq1cZRBRB
AeyObM6eESwPlrZzSP9wHS4+l0dXuo3cpIp6IVI2ABkHnroC7KdYPd4+tkh6Ua4Lm9cTZso7l7ps
VIOlNWWHGSQ8wONbHtmfIdl5rvqWLb+xXP7EkqlkFmjJxmWOhbpn+g6S4icog89kEs2TyMk/iyFr
YIOc6qFCe0XF18A/XdvzeNGm+Be0LVSkTiKPCt2tq6MCcZg383Cgl4Zokwzth6W538Eorkm5S5fM
A6aHLpUXT1k1VL8dKaPYRWRo9Eh+szd9WlqGhnYoYAuXmTdHExRz3XB1G+oMvUTeMIXL5QzP1uHi
KNuWvjHCHRPYnGTotbp0WoLTHm2LlG1ZolQxstQWZ7YaIoaorSUKbajOosFDkaeY85jsU0y51d1Q
CaxmLsDUotQYkZqiI7QSioimk77rhlxXQQXJJ/hxiTJTLSjWbab8jrpFzyOAfIQwA8OMP60LMGsZ
LhvqovoJGpdICgNxoauANXDbR6+pTPhqA/MCAwejiAVZOdE2QT46zMg3w3pxJ5awGofspx3tdTi1
7/2Uv+tN8Bbq5uuLzN1/WTbUZ9W0L1rjvsd2wb50pgIa0p4FeeBPlXOy2fAQb4eakJHfLimDXxJK
PguJVJZsUbOjsdUJtBOoC1RZFWw04ZDGxXtuVaTIkW9YaBH/rxgPYTHf4u5QjvZ2YGdVs8BQh1B6
6fLj5oJgEjM2j21K1T+xLk0UcP2V/SzM+hD061FQQXa5OvpWeQjNmrZao9Sp6cHKzP0NgIXbTnWI
/oJC1zezCdFAUqHmhQWaxWKwzo7fjp9y7KwrhPbBCA0gbsEPFA7LSMcqfasqqQmB5Aex89O5GDH2
GhslDj9kZo7b/CllEFJQjjMcZYIlDNgYTimhfDhym3XlqaDhVGOkZaAqZ/0lMuXT2IVfCbFsvUlf
6qAHArjMQkjId6OmJeRc+3SnwquM/k/2iIrDJ7Xg/Kiyf0A3c4XevdbwkuoGFqAkz3xTo/AOxXwb
QyZcQ0vHbXRfo66z8q0KslgJj4qBDobxUK6RMlj7lHE6OsRxdTVjjwReStvul4H4zk3rr2HYBWby
Gld6B9EBsY8wG4TIoQp9ngV/pKJWTHNU63gPtxnJYlrL5dRY770bhh6nEyE5I+YEMoGAYyxotejZ
agOAGJakHGTdaKm4ZgK8RYVGuqgFuaZpKXHVJmKWrhyqSfuLKVGF1uICTMS5ylG1KWyg7NjkjBq4
yMlKhHthkvJMS+Ao2praxCS0wkGDF72pFljlsoeroACVNHKm5HVDQPNsZu98OlB6gwmoE9emOrwk
yfyRyfnuDMOfRtJVPuRPXWSiseDQM2uu3FDLPty8rG5BgPByNm2oHPPsDdT8tj6+JLnid4JtY2bS
t9ihYZ2ExRHu8gBxwwULGhXbhakzEsTI5eTOuNIspEOSo3JkQeOpKlK8McyPboHtJVVn63n5N9Pt
aaOqcjw0hVnDAQ2Z6LOin2YucNvAcF01oMCUQPxGkf2k9Ea+rlhkbkO3W5I8+QXGXJkMxiWsmm1p
d9pjGOrs0qntcx9bo0ZWcNRcnH5S746G6CrD3bl2LXfXi3j8sJr0tQud8i+2fmupbe2cr1RfOsGt
4KTdtrGprhWk9FOruadEyZ2lIxWw7Tg0EM3//xfRm6cq5SjX3Zwtu1kCD7Sy795deMmtG343zkIF
v0iV5s+1tOCeRzjgBksmXz1kWTlGE4YLIocaJp9Csr+3VRV5X1lp7kGP4xfp9hfKl/IoTde5FDUh
wjzLbDxswVdTm4192NJO9RmpINFoYJuiptKrGC8GO5O2SKFgGnp4C1WBuqGvgDBW4bTU0dcxd7mM
cwAWoVtnN5Fjoopn8jqtov/WGXM1lRu8VA2OuMmqBPoBhYleOczsSNEmaRGtxvICZkVogFXZDmzS
l8R1p3e2/Ci22Glr8z1OuYItZxiv8aSRTtYZ4ohWyTzHrc4QcspCfDBWpLIWIz2Jmpidiv7SBL19
z2L7X1Db8a4V8LOLvmUa0fbqdyZEcFciDNLMc1HyUYHd/vvsCH66Fux1mY7a/6Z2gmxk5gbjbhqw
pB317Zxzl8vYci9W/CibAuDdmKr5bS5G5UVzAG/ngtV2moOGQBpyJDjrEplzzVp+apAP4doaWk15
nTmgWIzXxZNtlJDSY4f4C4JK1UZO664Ox41SkeQziJJRb7fkBlRKn20dWZFUlWFs7oKA7Jq0OIxz
/mDgn72WdTou0ei0p5GSn6fywRNlnxK7tU9tNjOkpnWqe67BKphDFEX8YqvLvjNNM1+z6/JMHccg
jWMTYYH67SB7D9CAHNwq1h6xSq4rLzv1xZT4RYNacRrMmuhvNlIOBiqDinBUAY1V67CL62cjoB2u
zPt//9I6ZJmnjf2L/5CE5wn9oDMwtkleh2yY3sWQrBtHs45O1PMRCz1o/IYL/tAwRf3v4wH/pDP8
LPt0NyWO6lU8ZU/Z9Kn3Qn+xuvbVaIxNrrIJUl3S6rtI3vOtIiXVZpS0XBgkZ+uVQMgThxqhNGNw
LlAJxFZdHBoFs3HaUSA5fTC6JDJDkC4T6zg1vN3EghqKSC56PSSXsC5bfGTLd84Ym3KjDfkxx+tr
zJ0LPqK7C7f8y6aYKzLIUWLLcYre8lS9sumdbkVsM1JRXOdl8cj1Y6tRWyvn/z7VWOvRlivxo1c6
EoG63vGVmc12g5LoqZ4Q17TFntLjq5qK+WVugf2n6MHCYnTfS/eb8rV/6YrxOFhWson6MTgOaOn6
Oso2JpR3ZskW06vlixIxr9AmLS/XEXOcsEF2X+naqY5wcDW6uw1m3phEonPqbUjpUdV/t4PMf+zI
AuatIwYbE2yi+C+JYKa6GZrLFFGXWCO9UF/Z8w6Vjbs11aTgex+q9dNoZm/uiCmiKfRhTSsjfEwv
5T1hCDZk7cPRzepZ6vglzcgZr0Vv0hSrko29neTkXWTuzNGDmNkQ4zVvmdbjz2hPhmbqnq102U7P
GAcZg2EjUdNIzzH1p3qsredp+RumemSzYOpAZhqWEcsvLUXWrrGUN83WG/KpWrbcyz8F+nRu0rBg
4hiiJzaAo5U6GQ/z6ACa41dPOoyShzqSTxnVk8ORsxsKB6pXn1PCTraXuRa1yDQ+QkPKjYtm1E8U
lAtdwxESmuptYRhmhYHbbvmltUjb6g027DGuvItQ+Nvk4BJmQ/ttDFH1ooxptbGMettBgX6aVI3o
XYRvtiiIT0/jeV8LXtyA4uNZRrBkBqP4NwR/KifhndVtdnSmkJmsYaMuNOov3PBrN7fgf3eRcXbm
qQGeUD+kU4HCEo3ykbkhq157vPZT/ZVMRo00kyDwxA6ZNiYW4+jImgu/KREbZFFVgk8I2rU128VO
0Xs6K5uxU62BY6xjwnXmgCQJWVfJlVtQvfH6X/Vu0li9d/G2ogW+0V2Q7jYUBi1qrG8NnSZfscxp
lxHtzdAuQ8IZx8QiZi0FV0qWmEi0ywwm9ZbmVO1aG8udU2NINhKktl0ehORWoHrBchIca4mi0NZE
4g9ua1+Dqmy2CmX8qp8lOTpTlBP6OOfYoWoDHmtLHGkSYmrK7Tw4//dL2uG5MjpUxnlNdt9/z0JW
MWqeKU8tNzj+97sUs4FZwxhG6uAtZ405qGYozf2/XzCb6OxEFmssY/ZI1V8SuegpVIuYWERnSle+
WjXFW2hH5T4REcuhOGV7qVK56SaydDPsNBiQCf6tRHNvk9XQtkYEWYi58i2HF9f/j6nzWm4bWbv2
FaGqERrhVCLFTEpUtE9Q9niMjEZshKv/H0BT3/5PVFuzPR6JJLrfsNazrLHF2De+ppU/naVVHkVZ
Dy8ZpvGqVt09LG11MGNUP1kXcJ33CDf7aguloCWnMYkPkZ2bv4X7GKdR8mG73j6SgUQil/V7V6fj
IXL75xoj/bUPml/mXCDK6g+gksODPQJkiJJ/Dd+KDpWoMBiiHnmOgxw/yszvWXj+16QvfmI2gKyk
8/3FH8sXO+8giYnE2dES/hg8pucuWes/WuxGlmlMv+eJNEsp5WPjafvTXqBus6qGc9EEzYeGSgrc
SIuuOEoLa4u3fImG4j1OfLi6QxMcPVAAx/V/iU4EmGGqfD+FEKajvgbAkP33pRwbXKJZHv/1A2u+
+uKEM2tvBuKnPfZYPUE68sQmxmnJDUGC6JL1wZdmGtwzkzfG/sMylshnIJb/d6hQApMLlrt0wqVe
KDEG3MDRFMfvy8SHGAX0bl+EM1onP2zSkxdlrG0ihlhAFGjMUkvbJyt07BPcTPu0fhvlabJrrJzZ
SFmd5fJF5EnO7C5B+hgX/YAGx7voSmFDWhq+UEgfHzhTGulr/5wiASQgXmDWcoEEI+Yzxt3g4C2D
h5armZgVUY1nDAwjYRUBPhcv8pHPND3OXyINNMf11oCA6bmSSX1peC8O3PHlG+Y73T3Wut3XkU4f
K2c8VIHXndfisxazi/AO3RKP8zKOLwh/XEphpXlxq+6emB6hVoyfvLAFzjar/JKMACF65aafys9R
G1An75icd5XdXl0BzayKMIOt3xrAtA+6LW5Vxw8JZ5KaYnnX6Cn//y/f/wxLnNvViMknAVNmAL3Y
jvl+nnG7OUM3P6xl00x/cOFwo3pl5dMDuoBgDXemsCH6oeq03m3GX/xIJNgHZXuQXMvvahwWa4E8
KaN/jtCk7bqicj+8wh5POWlU58jD/qChYIo84FfOJ2jLGTY03SdHv4+ogtXAtDpNSkiCYfKHf716
yHwkooUnuGCyloNpigH4Q6d9MHJA+aOt913dtLfMB+OcO/E1jQnSIxVFHJWUYM+6ez2jTTRCq2GN
3TTPVp07IOeBFvNNyElAUWT8rEvV7mfR8xlEvvZDedl5rquntAsLvDil/Z5IYlVdy39Bs8okPmaX
oyUkmbjzCVMqF4KUjWiyMnxc1BbeUWHn46twWRB6bgooLMLbJdPBuQ05Vo6ou7lBzh3m51z5Npw9
dKz9W+L2O6P0reehR1Zh6qbafZ88puZThx+ni+NLFgnj0au7ZK8Lk42WwTRF1o1xCQfTuBjeEB6m
vPmna+lSAuqIt35iAO+Yfn62pGHhGJScQ4J6I4ujo5OAFA6PXjalL2vFqWxwlEx2TKw7tM8j79x6
Y3u23T7lesQqX/kLjJ5f6cky9Z1JEMuUsKA7X3xNcsI2YDEH3M51iAZdtFG0N6U8JZlCM9jkxC7O
82Oae+a5nG2ggblD2t5AVlq1fMu9N12C2X4PGzJm+h5GUr5woKVbDOQKucEmznQBOKCXaK0FHI7O
KQpAyXAUyD5g22nOGX4Fh+WdGINcwQcdf7stS9ZuWggMS8Vvd7MAm5z/sUo7uokGLfT6xqei+6cU
8mY5rXESSUyN7SLPGhZhN34yE3ZoltWY4l3FSzBOi6Nu/YVlhzB1PVr1/52vVmh/aRGiLakp8ZUN
6HSO2sXA4V84ps1TYkbXvgZytNYD3kLd8ZiTb7okMc9+PmHuDthtulqkJPg1zfBkJAmooZ7QD3ef
TK2C4kAvUtflX9R80d6g9mJGkjm7KCoK3r3YVOeyHbeTgsBRzs3f/9WCfWZTEHb9RxoAai6ZDJ5D
k6Yrt2p743QWftTeY6uqKCbC2QkJHxfFNnBB8VidJvc0BoSUNBEtNR3WruXjfBwd399IpP1eJvHH
OvmTLzvcEyk7h9jRkBvB3uIuEv0uyeYbPWb/bOY4A1TB2xAjHiBtUhKbbBnHeIp/wh9FPlokzUta
59dgJGAq4QLe9CNM72KxTLbj1TF5+MYy737abNE1fntqbPMNr3f+kuIeYRTchUGDw7sn+ydqyJqf
p23hhC5hGmZEapBkswn6t2fm8gJw7VdM8+mHdQOWv8OdmQcDFC50qWYQ2e8VSGhqqiTYKZNgDsk4
FjM1gSvMxmRiUmeo0GWeXVg8EcqZxmeDgjstJA96QkXyYJsl40/HJs7JokpdxxYmyyNfmZfCs1GL
su45OP5Cbm9j6+RkjnnqOwtDUFVnRMXPYrn96Rni7n0O45vMcAB8/1tMJb7GrCyf25r/b+ZI5VHr
a7fc1xhlsR/xY5s+gtqol86VEeVjZiKAHBhdPn63d1WPvm994Gd8BkfGQIek5QSVTuJuvj/2rT1u
7EnLY+YE/zXUQEJoPtPisN4pHS/MVi38QOchGjHYVFYyPDcJajAr0V9p0UouLDB2U2xCirZe2twn
rYTJIK34iLY470aSVACBu0vjH4sMjhabJBovgkCicvIOPdej5zjyGsRt/OwhdeiNML+Ok6euphFJ
Z4/qszrC4x8vrkF60neJ28zZZxI179+PMzQBADIt0bC6csigs7x3lNwkI3JVf1/rJnjhMRV6Z1gG
Mai5V8AQ8Jwnk5kZMbBNe2RsckakrvZtT6G7tuWjfp9zuIejfuFGa14SupGLOYVHpyVAbSqcH6TP
xSBfB56RppWXXKLmzDUMg8jhGY+S5uANM3sZE/NhBDrAWq4g39KElBKVkGs+Sr7KjgPPG8vu0L7S
EgpO5NY6RsnsfMqSoXEwHaoyL4BxGubZ7BMMTfA7oZ4g4kN+gByHf5mZAkNnumPd5d1pbS6MIjx/
30tuSEmPQ3A71rq/TxXC0/XPts74OWkI8q47+C8Di8j1Xl6/BBrlsT2BQA9y7+N/NYg1Oex/Zom7
s3PEOQo5PUIfou336T4rhMK6jCeC9TiJYtf8iuNev7p59vz91lnDbq1a/1e/zo7ot3KUqjlLNrij
04tzv/zl65dmcOldl7hJ183GMxouqjofgeUcV/XT+s/g1dj7OMmfM87lG5OPZpt2bGrXUYTd+7gR
GTos6ih+uECwJ3dGdgT2VFuHwqP+MCpP7JwkwSXQq1tTJsWLpaLsHnUIcOmV/VyXH8KlvIyLrgMJ
qymmXTbFDIhAXorPskZR7vUlFjnD9ruDN7GweTQ6yIZgKKaC/NQxik7fRXZagyCd+Mg20ngz1IxR
SNX5B4e+/1iMEXnMtcWupJHWPozYsbaz8yPUAht6WYcCEkSRHdysZ/Fad5e0ZsGQT419LirUEwGr
o21m1vc46n/nbNtug2WCI3PN4mfbwqhp2LYVE8nRStSHVAYL3Cb4WUZDxgqUXmgdMFIkko6IpO5U
q/a8dvY9Kp61yGGrMmwJJol2JmaA/cxs55GPKedlkRkMbCIqb1fqa80QeAeki3jO5Vth2c9Sp9M1
kr1G12ZDU05am1ANWRyisg12o8Ix69u2PHVGejMSJid1pIJL6ZvW3RX1a2X5A5tiinfGP8TeSzFc
W/jjCQfbORrKewK26h4DQm7m2D4roSOinluoJ8umoK3xpSaLpMVxYu8hqUcXsAdFfjN3TIA2qiaD
ootdtiZZ2hItVf1aP+FUriNefwmmLkf0VSz+o+XBifW/UWU4r0YVoWqWiY9QN0Bd2bMC3KzX+ez2
0J1SbEOqClCKLIZdpwjd7fq5tGTwl9U33l7VhPtGYsxUxILerNA9uQCqADo3iM99tMee05pbiwb4
bEzg8Zw6YOvnSE1QIWVRKefosD7PztQgxVziPuM8zw8SfsycRuUxxRR+jic0MpVPHaSwxRx6tK+B
U8Wn76m06U3NkzIxHMt8ZBXvxD/Tys4/rAh1kmwQ+VsBWp916hoivrOmaMmH8ZekMNQ/nDzBkWUF
aWA2+3VKPkBhkdU/MoMevyT142NpYULsIrm1p965GpH6x6qnmquAlwai2W0uJWYiXTY7k378dM0c
HVwZxtAsRM+2kNPdwW/AKlzhP2BF/VhJTFnOeoiWw5xtjQHGOyNqvFPtP7Fhl/tuMlGcGkjcGryP
BPQh8+3q6VYw8cIH59DwmsLxiXu3MmIIip8088XdN8SPLBuNJ1l4zXEGo556cXhxO3mIart4K1sU
XWH/ylb1XtrEp/CkBhsb//tdRAHM5djQl7jRw5Vt8B1Lx0QE2PLfKkLRIWwW/q7KQhzRYkQelqO2
LYaQwnBOixT6GRLoeRno9Mt8Z/1fvoVUK7Xc52hEnE2rjLtGWzheosayt2pELDb7ZErQhrN0YD7N
vcsR59nFXmRlsBlGTDft0l516UhmAGMSZL31UhAaS0E4d/xKhNSMA7xnscylmFUMD+sflLmXP+eJ
JP7H+OnphmdmYDQUpcjhvi+wpuKBGGqmHI6KiZAOXbh3iParx6SvQTJIZpZOxc6uIr08qeMbQ1S0
wEUyPTvCAzKkOm5N5sx4VQWhwL6DSjoQdPmW2Gq7ljjQ6Dos5ZeoT9YXslT+kzUhjYpFYJ2TqVkG
dm9ObLU3KUlptKJcb2rjElPK/M199TvsKCwoOP3d2BfkPDsB1qOWZKl2KA+BcGEt8+M9RFqxcWQ4
uh2coMEfpTmoBXmLIq5P1ZCZUJ7q+Do4PDUpR4/V0b565ZNF2u1lzn0MCVOQ4X3DtR1i32Lj9jD5
3h8f7w+DWzyGJQ/xTnhxd2QjBnYnqsnyDUiSXguMNJyKs13+98KKLhT/Oos5Py7Nk+ZcoZNBMMum
sT8Yuv0whmL+baRFc6+VjdpiaYgKPxXHNnhSWi5rZImWaJGNGE4Z4OkHxUnJ8quehvEa1ONBMz6A
Tk6iic94ZkMlrgCb9fIjzyjmm4A+0HMqcr6Z4m/dkMRUNix651cMHLwG6o7SaX2fkvBVj6TKJSP7
Cp8g7jLXDSNuHNhBXewxuo/PWN+rax+W+nWQ9s4dLXNvLrceIub+0HrymHq86QzQ7Odq6FkEWVT9
dj9sZLJS+t91Uwe7ErIIuW7g4VERPBS9Sg4YI2vWsxahGaDHVZkkNw9TOeBK4hOWmU7jEaHNBRke
/OgXR2+3Xf+qtkdE5iVER06NSK/8IqQtqZ/WrJl2ZfyHS27sY2LZ/nObVJqsLu+LSW/+3rBZMWSa
bvp4oFsA0Ufpin7eRw65rkJGDyVLrOJ+b6REU4jGB1/uEKKFS8mIDHmqc0tdJ5fQiRLUrq2L7mF9
SW0+emzE3b91Y5r07izECuLw6M4AwpEJ216CDvIT2yF8ckVanaAw/jANJt9+LcYzyRKcpza9cUU0
eFm5zMtIRLPLAgO+k5OThwTRLLH1RWk/v/dTT9TE4JxC6bg30w3uJeI4EpVb61q6EDPXn0mVHZhI
nw6AzsO+eDn2lnlpVu0Fyj8qD6aG3ZhnmzThQObziXwENK4teEYj27YJclFJtfvZgVAkv1Iec7t1
9kbl8mupZiSJnTzJ2oeQsukLp30MPKMDoGmVOF6LaJ8CCNnHw2IKXnamUWdnuy6iUbRar37O5+/p
2DoT80I57MXwmrn6PvVxTxgoo9PT8q2J02pWNva+cUSt1S8QzqbqQV4CuXArrhU59B814+xFQBIc
UJ5xL5uws6YC4EjBZ/pYtyhnA0uEh9pgzrK0NsMAtUzPWqHvJwmNR9p6L+uOnb+WJ64zmygGyzg4
Fvbn3mKNJ5hk4keIOEzoJ2xbXCsjITtx2VJUFPuAQlQL9B5N/cCoHhVCeNEhgnGiGR3oygNiNyBj
rgJIppabbgRPKtgsnbQdWSfpei2mahDQWTehhu1nc8/93d9aqosPy+Ng6ySidLeP46uLV3akrN5I
AWgzyxXnDFphM/1T1RJbD7lnO2ofRVx3m+8Ik+Luan0iTBCO7sxmZkAQIw93wqw4lo1x1KlfPOtF
plIazj/GbNNSivnTt4x8X2L55FAIidry4bOMfnbHqE5erM8fMpeYy7QrnqfM2g9ZlX/Vvdw1nhvh
IDTeMXoiL/cJ3h3m7sy5wSQ9/g27gIECtSblA3K+kGibVOHvqs0jBKvuNIEY3kQOqs2ps++eCv1d
WYD4ntv8kpXVz8Q3biETMgZm6Wtp+vFvjwALRwwbJ5sJPmBhiNL8zyJP2TUyJPLMGF/xeomjZ1f3
oEBVL9S76ycQsgO33XsA+zdjKat9QtAhuZMo3pcdQuRZ4neIHgMvXFgzB6MmNuphn8WIvcFvsTJe
DtNajfHeXVYZXTEeyyIQlBmQSeJa0qfIINoFsTJg+RLZZetT6dBzd0zgmpHnJ7y3y36zVSZ3qLAI
CefNmZa3KU3F33jZy61faqvbO6SM1FlT/0hQTYJVx+symw6zLGuEIlxZNhYMmK8uJZovHW6DngXz
NJo/c99g5BE105ecYhi8vlc/rh+rqirFFbUE01B+1an23gye9ytSq+MskQT5RQ1iAuvsyV6Wo6Q1
D0eKYtZ23lXLYtNpIAuOq49a+/FZ6OqHO8cQqIbK29qCwWjX1e4WD1t7WYs7Den5uSfGy/EJoVDA
ofcjlcdTMtXOZb1SHHJCnyIvRDdRWb94ibY1MoG+Hs1X00WiPdDDovY1SI/HM75t54wgG8Ds58Yd
Q2QYGbRyRNSst1oiE2zERU2up586IEuqTek+WsPb96o0j51wnwGbxRd7QF62vgCqNb3XYuJy96Px
KWT+9oVmXsn25nkYatZOz0FidA7ypmNzSn1jDR9OaFd7t0i6ozX6jH2pqw1CwjcFsoHHzujaY9hi
5JNqO1hB+zOS7DI5ZGDe5bZ/iYqh30lU89IImfStld4Uj48OY6hNuczsmYuT8LLMB/KkyQFBs6M3
838HfrCGJxpr7vqiDMPA0dqoaTj2Vvwi5ng3CEsAqwuJhk7U6XtIMeOH8UcDSjlTMUHE2Y8hiD7E
9E/TpD/M0YW9tPQOHOXhsciJRWM4hVxknuTONv4MAiL6SIbu7FP8lMz+aY69Zmd3YLeqvHoZ8gwc
C4IDtisx6vJFQZCOc3SClsoEdxEGGkmbvTnl/BkbmEfRTzT4+wfa/sGiv1kP1/4S4BVHaQk5K6zt
z2BmJMEndME2tqx7T2bgCbSfeyMPi1+I+BCFaobprvpVZcmWyawHZru+NWNZfS7qENMLnMv6/jXg
az2byODZHeXOme8iaDkduaBpDzlCekM8+d4cPreZ6d2ZAPLXdoPaKYm1HFXYfBqYlu6yGcZKHVTZ
Nm3wK7V5AoF0RjzrxAg915dQmNTvjJ4ZauZhzSwU6xTCVLDWHBqGkwFeCVAT2F4xspUgIyufZpCe
/Rw8e1HBakjBLNGdBdDNV9vJC6tDHhsAdaEz7ta6OvMjIJITLifDDsujO/8TGXb23ehldb2ZHMt4
ix0InpY2/V3t6XtRK/8WJy4JtgW4l/R3U/rDJagxn88NmjEGPlRp6KJBu07FUxQluN97vz3FFTWZ
YorzXCMl08KM3yyLig7R0CWWytkj4ELFnwsS12rOF98hsqBBtXmHQz+e20j/BgE8PII5nU+pTo2T
LQ69bQ1PLLME3g5elGUKaIxd/kz2G/9lbHFOv0mWC1b3tOMqHvJdsmg+BtxKc5+Ov333i6LIf5u8
iDchlLckZPckBJjyatC8r8wRNnoEFlcqD9vR8rwjztgjbswPocwIDYrQHcje37kzqLt+ENNT6Bcm
atA3q88ZH2dWhu8WfANDAN/1N4qmG0YqBS/jH0wXaxMb+ZiTXVMFt9IzCfu2mVtFfLqjImBlsSjX
Y8iPpwEG/JapLYt+MyKSQEbNR5KqeW8MpPCgWDuNUx2ekrjfpY46aqRDzn6RMLYWn3E9z8FNjGo4
99nw1C8LChl1zTYyUcQHtdntlZE9OxmewPVpcSr9PJjDeLJIsH0Sg4Ba52A2iNPxqWUUXTx+RgX2
Z9nl40vk5gsWB4pzXotjNajf5hDltwTU4xLUu36ie0JWT7Jkx9sAd1aoOPaeWl61dgBTvFRVDEEw
y+vuUMfR8Na3BUD6Vv/0OAE2ZTZ+lAloz8kyik3epQsp1W2O60d5vcgiK6+eNB3EellkTAHzdTiF
p/IjN/wf8zzwhtioxD5yVsFL0SI0alv2CcToLHel8tP5bFvTyazm4KMitxLpGPgavErLJnMdkDFd
/FyHjXMQy00hS8zkYYpJOjarLQMhTlxtoi4lWmdf4jbYZpl2H6uYg3ZdCpUZ4iZ/LKzdmAYpmQwG
f3HMyLrt4QW5XVRuDWugkS4sPsZq+hkwvsFr97S2LsZUqceupu5cj3Q6Fu/meN698wiHMki9T0Vz
9dC/HKDzNGeyUGCssDGogZHJUtjv9IsI+ZaGqu34UAZDP57Wt7u1rXwDlE6+Gn/SXCLZLQF2my6z
BicBsSLacG+5eKfylHQUSl/6swBMa2f5xiZPAqIsZPfTJDVt44+5uwmtPjgJ+6c9uyRBh7i6ckYV
x2DCUOVYeM1kK0hdY92xwXudIRlb5hECSE+QooyfCM08Z8it69yDM18ke7XI/owgoLn2EqI7bMhz
E4NAVhq6PBmqax762KVHLoPvNlX6nvXMOAMDTkTxjdk5JDjCMxAk7ln8GrANkCwzPx4F6Gy/yp6r
pOGn8VR34LmcHh0ZvXL91UsRkZw6Of8abCjBszKql2mMo6utkF1/jz3KvoHhawz16zSo8ilGY/Vh
M/dPzYqtYhwnZ0enl+8FTebgGDXIZ0uFPx7j0AzhUfhMjaVdX/nI1a9tYy4rVvxwyztlimS4ISEi
IjDq2rMOp79qKPvthAn/HoziXRaz+Jxdg008YnTdL0LGPPwlKez06OpLpX15STICBAYTBYwhzWsO
ln/Qbz3qzq9ZE2syItZ6WMUvvBNvAaw6/uOSOdIIbMoyzXe/Z+TAyg3zXoC6L01kAZsmIHHFrq4B
QKVsEkzalhuYDd8uyNPhNrTFhB52DN8YHqBgH0hhptso1smfNPHCJ33wXUywVwwu2VUgKHodeB4I
Gay+BgctE24Big3PWkphu+nuBWxfK8Pglpboy/vWkCANghTnsg2Pn2n7U+ZgLc4nrzuqCkv+emWi
MIT86sUAMoQAa0fURwgrM7E/6aR6LosMy7xEwpBE1bwfuhFCuh98JMbwhZB5iyqAfKNx9k/h+qdq
VTtcchQ4pBi8xv7wHkVAByB6yNc0yR/BrbA+6nNsu147HsbS+GFrzb6cAgRxCb/QiCpuX7Y4UNmD
44RwEa/X5Cupua5huAtx8MeU7R7TFVTc2a1qMcTns/daYdRpxnG6T2Z9jjIyMGWPeqvqBhtUE4OV
kpzyCmko0XVMZWb1K47ioxU5YB6SAupq7+sjNUxOA3sw0ExPy6e6g4EARKFeBFdtal1F1LqH2mHy
5XpIPtZbrcvdqzFE14QVLVDgAsH0Ulc1UcyeZbC3y0bjVrYU0MiRg41h/M1dwpCSYG7hlw1gsNzw
qHP0OrZwfqta5oeyQzFtpyL6qoqeEQUQNEMGH7UTz8cQ5AvUZfMhX4WTwIPTDU3ln9xH8NkyDX4r
bePvwJLXbS0X1B1g5pfWmtWn6o3sGLftexNgj8xmy/7sKx/d/tjhNBQ2yJmlTF3LhvV8NAIWyrOK
i62MfeMja20m+Va8+364bQVNg+n/BU8JftZQAPlZNju1TfEXRGAXuW+zve8g8VtbHcLDMGcVvomc
nt8vt6C1IdIM/AS7WQHwtey9bDOFBEuurZ9pFb8afodDiUKo5PE0s2zaiDGpfwToZR8uDGzUHVE5
oiSJ1fW7bFC5QQ5pOlj31OwOTYMdHGrZdOSpfJr90TmXVGZP64etaTxyNDQ6sZlsrMGEEwXF6Nap
LEVUwz1kRcP8NC/bcZW4f9ZXx20YL+dIZu7OsMRtSorAVR/LaKf6ngS5iG3R2BOUs57XbUpq6/fE
WwUJiwvZ2e+o2NuHlPxFRi7mtY0M74AcTzNgxDeFJ2/pWVDZFbipE2ZQ/hA8iRpqgWvl2XkcS2dv
Ab27IQeettCsklNWPTdGLO9ZzBbd6/yraXUAGb1/mtIinmkEi1w04EkGFzdwEvgbf3LJjSy6l4S1
w37dxCJYOzT1S2CMz+3S4TVJ/QF36kzFVf2wqgptZiaRbdcFnRpMmUZm4TueQ9b7BL8zP8SJNXj9
sZ3KkhpTNZBEWTsE5JEWsyy+QjxjIsrPXYAKp9YeNgm8lE9VX00/Mco3GgF1mDH+SPEH7oZZGy9R
yvhSudu2l8a2skOfrSeRHnMBbbM3G+d5aDR+vapmFUUVFb1UMOtCdYLh6DxoN+A1rRdHTPVqR1Px
j91jjUXYslijCYjiIE2P60dhBi5/cm1W8+Y85reRcQGpAcm5biE/fX/ehzk2jkwkiT4IC/3kMkP6
76pG6Vk8zryt5Ogshr61dOD+LpDD2GiAKlbKjUtNhHiHzUMwMR0HnHEUUY+sOqlCLBbwSNdZPsNH
dYhTselijQ1XuF/unGf3KpDpnUCLl2WGXkyJgpRYh4fOj3kdSpNgGFt/RuKhm4r4OUxfjKhIbv2M
oy/PQKsnTrefq8p+9G3kNIEX61ccIi0LKBxquUnNvX7Kv483FsAomJHMcIm8YcbWz0Y8HobMSV/a
pNnahP/d1i8JisrOIyGyZTS+LYwxfurQ4z6Nc9cffa9Sh0ERdxLgPkI0OZ3XPkPV4b5URn1hW0bP
JSaq9CJyDk7D3lC3On43ycszEbho21LMrKjYpEVmvao7JhdTqTYJkfU7/I621cD1rQXm+clBQKAN
vdMG2vOkhbwqvJod5bAYT4o4Kz7jUj0HfZyR5dk+JSaq+SpJ7fesAnkTjjnqQviyEVbVT1wExaYm
eNgpAv8lCVjwrBMlJwjY2UYojlBm0RjAELOjUBwmbmb+RjixpcbySZFonBZarErit1Kb745HinmZ
IIl5RExaTO+NjqznyJfPeELEKt1HhHQlEmKTma19H5Fc7Fm9pvvODhl/ohGv2HxtaQK6Tdwa/j3K
O7IsggGJF6bKh9gHzDE5THB6Oy4fAaUEHy2Qln6JVWu96t0NfPMilW1DCU087zhk44sJxejawLbs
DDNC7xODn7IY8wUBkOSGbTITmt9TMmKhgSuxzrhxRsEzK0GaT04HXGlgUhQngXeJE7u6/Ne2eZ51
nFr/IwiG6LOV1bihm+RabUmCm+YZGm/X0mriqDoUHN60EwiIm4D1G8EUaU2qal2fzMy8KFuQXGZh
5iSKaT/MQCEl+TbQqAMA1gUczGWLkNJNZR5eLmnBL/BgaTHY12+cmDDdeiH1WSypa8homLAHU7IJ
0D7z0FFZjnHeb5zCms7fz94qI9p3ORuBoK/il1wjyCzpBx8Zz89QC5YAiUqI+5iG8bHsy8+snOND
WKe/+W3iV6RE3YNOTdglrld9eMybt6MxomvX1AKi70hRtVKsJv4kX932OV8qvoqon6PhE043NMnd
JzRkuWukFs4ZsUH74sVFszWK5I+PY/XOzc920Bb5Dkgh92qpwlOXuNMGbBV7GklKgamLme6hhSrf
1vMJeSHMnTn+itO5+McJ1O8ocXgp3EXJPQlNOkpbNKe+zpxz2omTOazxVUnz22fVW8T5XzurvU8H
1YksU/dfbxIfy8aBjDg/OxRJ9ZKD+I4eLmjtNX0VL1SJ0nxjNtwEOK2JVQc592guO0GsNRnZWvOi
DdUNQ9kOZarI7eAtrElmsis2l3ObuSeEW/VhbHL/Uw8ZgmUnin+K3iiOgQn1WfcmvH3dL3olx4T5
mKgLc/R0UwgW+DwHKdmfzZu/IBV1U5hbZ7Q0CHQzfnIdcnIacNhhC7Wrh4BwJn5D6AS9RjwwZvj+
EPueByvXLPAGRfrdZnt+sit8EESw4gHu6kuiQ33LW0KpsfXP/5UejYFEdF3Z4XtiSkos3A4/K4Qp
Jk3kJCWK2BT0oL2wki9r8BlF5UV2CXQyf4JCZcxJ5Ux7vtGL+2OI+rPbVZK1OdaQLGNbhmjnVXjY
QxRC0jc/EOWxcZh3dTpyELAo71pGOFKW73RRlOcyw41Aayo/FCrSjeuwZZzUkACKQRMUYix3fM/4
76d3Y+esllbdShBz2iZvTEbDUiavIun9V4fQxySmJyobeH8yGy8xuaKJhafDjtk0RzZzfrvv1b6I
SeJqytCAKckDsbZPKTmJmGAUoJkiiW6jsMaLZvNFkHPRnL+HEGH+K1vlhJ30CM4I8pPTF/ZepU1/
sv2dmPph2y7TR85n4FBR/z3eBn0IhgJGTTtS3up+n9i9uEkn+JhZoX7Enj+cTLwHeJjHW2P0/VuG
2uhhUPX8GWUBCAb+LLRLescxMlB8tohvgqhEstnaT2zzzR9Zwji2L8R5irof86JDHGwTGSCAxePo
tfoNB8uvDnnm1stbzPiyNz7GAcI1C/e7JtwAmT32qqazXrjpQaKrnO160SYvBrDGEBcWn/O+Adam
rG3IX6rdfkS1UxyyVT5gBom3UQ2EDcsL0ltQNHhe0vyr/cO8bbzkCDK+5zD2nGNrKZS8MBwgdKFT
xsFkIbfJBjyIMXrjp2Bx/8WeVFBVNDdS1liQFqP/x96ZLMeNpFv6VdK0btQFHIAD3nazFjGTwQjO
g7iBSRSFeYZjevr+oMq6lVKmSd37lmlDCzIQgcGH/z/nO+EdE8NnlmMY+dt6vJH4vrI0IyiK0+cu
VbhEpF/NFGdHGQ/WZsymu2+NyrmLFZTb8iOtl+HKGDya5YQR5y4wyX4CqRn08iJDrHuBDx2q1nyg
SJA9ORXd86bP+/23EvJMbEOvTTqBWQpEqhv7vZd547osU0CUY1G+DZBYgibKnwLdvoDnn1duL9Kb
xDfiE+Y3uV4Xo+t8DsHpFExvAPAB/Pq1XZ8IkSD0u2lvIrNFl7v8lJnkV9pjdulMot4yKGZM0mDk
jNK8D8bSekQO1O07+nmZsvJdHsO5jsjimmg/k/86PhKh9EmJhQ6FUqXtH3tzqkGc4xdfIpHcOXpK
mCXHZisZAPsYSPxj7yCGbEijQ8l8ix6UaurwkNPrCofLrHik2VejmFmcMc5mmO/QXMU+OuszMNox
oNF87RpgYA6j+3Uy7lEfbyVab2rM3dyt2wrhcbo2kCJn1JLGmkyO7jT67+v0Omkej2ZD4Wys3VNY
vAsPxxkftiZeturdO4ei0ZaqDMWLHvhDA9ity30gaR7OGDlElxVfg+GVxSV4ypzVEjSWQ0lbFV5J
tEtc49A4qGzcppTnORf9hdXpeyuhMjE4PlqLxnuuFTyCpiANamY7j3OYWdMr7JOfDcYazMn6w2//
9c///q+38X+H7+VNmQFyKdp//jc/v5XV1AC06X748Z8PZc7/b3/zP7/z/V/88xS/sf0rv3Y//a39
e3n+lL+3P/7S8mn+5505+h+fbvOp+/TdD9uii7vpVr830917q7Pu26fgeyy/+X/74m/v397lYare
f//wVuqiW94tjMviwx8vXXz5/YMwv52nf52m5e3/eG35/L9/WL03uf7y6cc/eEe39/sHQzr/kGig
UN6D5pSuFO6H34b3f79EQ9mBFOIrpI7W8lLBaBX9/sEW/7CVZUrPRRjmC6SHH35rS6Aw314Sjgch
wPHJ9vIcIT78+5t/dwX/c0V/K3R+U2KmbX//IL0Pv1X/utDLN0OnZMK19aS0fFta0uXdfqvePt3F
4Lx//2D9r5q5WlYjja3RSsHcpvuKhOuB6FYHdoEYNiOgC4+mXoqk0k8PVt7uI5p33QzlK7LwTaf7
EnV5PT31MwGJDNNYbYHJq3WOGD4AC8x64bIKs42yvzjdq/IynhhytaLwuUobRoQCIpcEYZUcrMYk
dZeojnK3zKvdH3ludO33URc9hw6PoGw2cwn3HmUuVOGVIW0EVPZVepHY6tBISs8+ng5CKUMS1SFA
iiJ5QNb3EiisJ6BMBp77VHVHSZMwRR2X407kfayh2fzpJvjjTH93Zn9xYu3vT6xvyl7mQUvwSl0C
pEAmLm8cnWz72t39/EjOL460vP6nS1jVVRqNFZdQiRtDfOyt4y/eX/7lAD6LHmlZludIbsgfDlB7
RtGKZGh26CiWyNac2IWUzSSxEGRYmw8hiijqnsiD0jMrRbvMdykN0iS57nw6a9gNWOWRP0uIMlQq
2T+j3oSO9TRy4wDSgN1B656/T9BBL++FePJKYaCgQQGk4tYAL6UhxSTQzgIWA7Qltm3SrjR2uoZO
3mykbH2JVqRLSL6Z3Qb/Gve+G/b+fCmtv55hTgB1XZ4RhcNZLCfoT2fYtCQtzaGn+4ueKCrj/fi2
BJgp/azLnrZzsUbb5kBDaeA6FpwUinC7gI/38wvxt9fhTx9jeZb/9DFyU9pyCrkOCcHukhSuCbuP
BU0Q/dUv7imGnh+Ghe+/sf/9ocoKWWwUEhs02jMB0eQ+svOGivCLb7SMpH9zHOlYSjLYSXN5/U9f
SUVNlXUpZ7YVD1HlXiRmAIEhWRng8IzouVGAPVlKspM19d1snMuyR0nxLIgwoIeDt8zEP7MNgs8U
/FY/P9vqFx/N+v6jOa0e+zZh+WiSLRrhUE0RcKXUiYoaSla7RBIYW6MP735+2L+/yP85Iz8MyFQJ
p6Dquci1JIgYAEIpqKFUPZLX9hf39d/f1v851A9DFEkecQXCqtlNcLZaMgjC/PXnX+ZXR/hh5Ih0
Y6boy5vdQNnTe2j1L4amvz9ZynddvoWt3OX1P90+0rT9KvEYZDX5c9Ob9rg7aK+r4O3n3+NvHwc8
AUq5CDIc8cPjEHsIA/KW49RgCVS/r/STOd///BiO87d3nO+7nmtZvmVbPzzfLT5UYHHccTjoGeGG
XTUx08XEJs8ULhc4rw9AlcRgnQ87kt9a11zNlHIZJJ+g/TCGel8F6R3xAEwYlgAmp/Gx7zSszbgh
nS7mV/2Yuk7QI0dxr3LIQ6l5cDJ6iNBRiyi6pkKMGijdZhVsbTJAyPsysQZoNZ87780kaIFaeupV
l0ZlXlrRmeYM3iKKvx1lX4DpM/qOL63zaIHOhiftUo130k1NfHi/yOZhMgHj2xqU1FiwIEMJdkNO
b3WuQGeN6wjjbhB3G1KQa8O6xDZxyEw86APBlOa2hPQtinfzMrbKzzEh6a7TP0mCxPxgpCm978R5
iMdbnXlfE405wRjWvcV+PDHvo54TB+S048S1kXecyd3DELeiI0g1ctF0YEDHc5bBexpemwW/7gBa
GFyMA3Ty8nSdhmeBL5ZbBLRGiqlYXKXEN7OEmA/ebVe/pfM+YG5cvsJQEKgCkRJqsy4/FfItnF+1
89wgy6nLT4CdbiiMrogr3jijYg85b+aqoXSebDulttMod0ObLDSNowamM0SPQ10D/SYXldI+fhVT
4waYk1MyDTvR4Y7ndjHiL0D/dqmPOlgYt1yejc+cqZkpclLjwtK9miLxxdfjziHvfUBVQvw6js3Q
SpEhiFPpAEg0wgG+0nBfoR3U6MXHmng1YkqnYy7aTVUDKUYYI0x5zDGiOJgKfHkwc+JMlulh6b2M
+AJwwdk4unTQbEaArW732cgJd40Yx411XH8Z+SU0PaumIOXnc6cM0lMw+yjrou5I9Q6PJU+Z60VA
Fj/ZNoEng7njnBch69COZLd/rQhodyaGPngh3hoA0wJsW15BtwHX3fXqIe/Row4b1iGLDKBl2dfp
zyLaNgl5duJcgto1F1UZQFpjnbTRXUn3wSbqa6ToYdj4DkOH2c9ZlSBz5xQCNfzHhkRTkRAlDI4r
C8RJRTgAMgE8Ljs3nvMpNZPX2JmvkXed0dHeQefBMDVD73yzoLHjVl15LEI7/aahDeZF82QDkA+8
xx5xS4ksOiw/d9M70v+1SbiIA0KmgRAtIbIZTXtvm+U2pCabKZKGb8AHIRT8YoGktDvmQ8vCMLUZ
vQ6GRrh3oIJ1fbUnSAY3SHweCbuw0JMKYobmCa2AAV4bL3GWHohxP6K2WkeiOo1h8Vrxbhqqgl9e
l4JtKHwnOJ4+LvQybTkPw9aHFUrHCEtLRBTSU+ayd0CCTymRG9LdpdVrMFU3gbYJfME8P0ybBhZQ
1yUn378fREkenrs2TAIl6cotCVftYuBiMQmWSoYZ+3j3YsDRiqLqIqXEQkDOLpPG2jWDJ9tpDjKR
dNqgUwOGB7BO52brEPpEC+g6o3CHYmjlVjnEO1IA+ry9UPDtMDUdZgoaDdnHyzdM/Y5q8bjvxSuc
t21S3C/YUi5OhXKvLG7iPL6ISOryG+M27prLsQ2uxGStk3DYj8YVvcp1nUTUgF8p4RCn4NABW4Cu
zbands4zRtNmB3VlbVXVziHGlfYK8kHnYAf6YoyX9mi/czSwW5KEgaluffOGhebGrpFJSkDYhkAX
DkPIAD8/XNl+vfUdZx+kaJSb8FkxQBlpd5WLr/jWV60JSEQfJ2jnBrlgU3jlxuEteuGzXb+6Irxr
QP/1yDN8lP2T2hqEngHoxGBP3EFxUYhqVVKYtBnu6KGdjSR5aoJinVjRsZE9kMP8NKfpQUMhB165
RW6N0fe+CfvDz2dBa5lKv9uQsqkF0OBJ00WGYvk/TOmgHLo80SVLhrm6TAS7gJjBQFSEjJJlIrJd
Tt8+JOx0RF5r0AeTJrgCPzqmvXkaWSs1/tJZe2oS+YuP9pfp+YdP9sP07KV+kbEga3YSd5zdBNcm
7SG49aiLnjKuJbj8XUfG889PyF+WHj8c9YelB6VOahYtUiUIR2vlPHU62TuE2f78KGpZ6/3ltFuO
ZGAWvlTW8uX/tJKKvNbyTQFggxbLSmp5cA1W2xoNtIktnKZ7OSo4XsP1sgBAV72dwD2oWR/72n8J
uRSZva0EydhTuvb0URBzC27u2x7d5MFOgnnlaOfRqW02jbQA2VaUobepzS9uRDlhkheDfOruuvih
s+wV/Y512hLPCY76QL9y3RM9HECjhpprllDBnZcq2NrYn+mtbjWyJyG4ALa9b+V0buzuhubgzrff
4zS8iYz2ZnnmpNU/uWH+YsAjx8x4k+FhzVR+gk4FS2Yg88Ha+mq4bSuBU3Ve+9Yd/Skg0uQH5dN8
j8plsxTCsT4+wbN5ybrwbmZrYgrqxpCLaLgg+km+jjULJk0eUk6cR5lu2gX4x0RiJzzQxKf8/MpZ
v7hy37ZYf7pyDIEBqkFKoDI/m4yJUXPvGFgwWQPO/lXPOZ6fNDKCcs/YG6i3nx/+L/UjS1DfWopR
0kXBL5fb909Hb2t/hM3F0cty38Z6V11E5zh3rzqywL4d6f9XH39RfbTsn5Yfj1MTTnPbffquZPnt
j/5VgvTNf+Bucz3qN6ZvK+aIf1cgpfoHF4/aI4UN35fe8tD/UYB0bF6SnlJKsC/3vitAqn+AZvJs
j+6O6wvTtv5fCpDfD280yIEteKZt40rjIAwx398/YWxB2fbD+gDzzrvCzwnUDds8No9Eb39+q/Ip
v98vLkfzHcqqDHKWZNvu/rAfRUKQVpV0oNo1DYIYL55p/wcEJwasd2iUti6LrcwxzmM360NqY42e
wMttnQmT3mxG8cPcKe9llN14DVsy8UDIdMG2S2rrosvEQOtRatzySdp8zcOkqle0/kziOWoWIm2V
jfioY6N9np3EIaCkReeFF79u9vloP9U+zASm/th5SWjXfmrdOAHqVfvdLdJJgNFWrYzLAcBQurS6
YMAizQiui9yyVmXpkA5h9eJQoRvc6Qy4hTOjyu+g6n21QFbdWDHhqe1AgpwJ/otKC2vt3DCJVveL
6rb0qvhWguYlrcaTtwStRqcm99pn5EMMXUiuwHHXNPgc8JXJCrNjRvyYV760ZW3shVHn1zllyGiT
GqJ9oQkBIZEa6GoKCrSBZVbdd0WCTk37NQF5ZX5hQKpggE8iczzYBeiSdWwZ0z2ykPB9xIJyLIZm
gggfldYd3aiW+FUM1fEm0f38qYPDf1ngunhSDYt8vq7/pcPi8WB2hAUn1Mauewezrj8ZzikTVVqs
MN0Wp6Ty0NY0SbLFhNpfBBrbuqDZ/d64kBVMq+uA89YlyvM2pQrVd1H8JVyguD7WkV2oJdXrTBBC
gEWip0mdhskRAlG0V+lkHfMW+5HlynYLDzYAyDVC8EDCJ6wX1UDIMdylo5/kbXIrErOl+6rYcswL
DSpWOBpqzsPXGAXCwPZoAKLCWug8NIq51Bw4q35rG3uiLb2NW4/9c4HPwycutXffItkWF1U61Be2
kzLVFIOtu40xpTa5CIllfTWqQV5q06PwnpbW18qJp61IQvYWcLlKYoNzDe43Rb0DSZ4Yvd40LuRU
dA+ddtwrTFnoTfKOpKPe9sxz5nssCohK2HWFh8WmDEjF1mbVVqtZtv4urRPiR4zAtCCP4v+O2iKA
O6Aq60VS/egPMICAMPSgZdtuYjGB28YqCE+Ooa3lWLmeEaA3G/RnYpOWowM5aEqdw6BGDG86bqnr
z6MGjG3E4Sb2cuehDrn16qxg2zz16mXi6m7CumKb3eZQmIJ4INJyqkY8gD0FiWFiya5TVVHILhoS
rAEYkxtUDdVF2hgD83z7TbfrxEcnn6wdACPAUbowXxyndW8MJTxWP44YXpGRBTdBHSW3ntdnx0qb
i5ShYNcauiLfRm4uLnELw7hC4UGeSG+Ut0Gt+0vTwUMXyXQidyBxbiCKNedWQnt0RxY4aVsQTFi2
5pWQqXelRO6y3lgcCTUDFZot5+T1gG1knpNiEs3xfp4REQ1Ir24WtN17OGgSo4ntO42Di5JiUOVt
ZBn1U2vMw9FoTW7f2U5xBgzBcM4TD8G4hfRlLAu0fCZq71uR9oBbXLdH+67n/DFgwcb5DMADqS7w
F16Whlccln689Wuj2LrUEb6avRqu/FYll1kmx2OgR+cy7Z2JrUX6nHRDdWMxTD0W/hLKVUK/Yo/R
41ie6oRTOowW29Kgo9WA6SIKAoSdI3mLMEbIHlvy+dppCs9TJSqw1BbMdDOdjjAEgoNvklmFJhEp
AIvRvNtWeU96m671SaZRPW7x+KITTvtgY1UiulFNMJ1GajZPEUa5UxzFHmdcl482kyLK4dK66sq+
YYxyXfUFVj39MG6AoAKhK6Plfh4M78mjVL4b+Tsi3pYtfSdQbS/S7pEpZecYIepS6MndWWtjosDS
yuTCd+KlbMbCHnR67AGZS9zXobTUOQmCCYdfm807I+nrAwjRGDIPhIeVbizjJY4DtTWbgCa4rYrp
uhVsmNNo8IG9p5n1WtEy3Pk4vKqd4U0sW2On31oiBKDkRcNtmA7tpYpTclUNFV46Fp2LsC4LVPGB
ele2zNZdkgeY/K3MOYyYSQ5hZksYQ031Fi+bMl259gEkjRXTnqdAlVs87l5Yep9VOM4nN8edpBt7
k8gx2/ihB9gYZQr1EtrKiTFb14lG48tNpk5OFVA/ao2a6UR4ZbFOWaNqcOZ+dtEFFh0z0UAwcJ22
uK7ElLxUekjeE1PJx9kpSDpyio7qXR+itWxr29NrWKXdpTIm99mocveErJWKQTmAiNeIuaio4oNV
ZRLd9MVMBdJ1/Lql6iLkW5kH6o7xM8bIKDWBP4lTnB2gSvYKE9V0oekD3AIhijVcgExBHNTZFvd6
xH1al0D2QUWmddbBxcgEic081zsGL80jZ4NvkGFnrOmekDwaOcGlUKl7AAeTP/l6mrDVD+CB1rNX
h8dojKHEjGR/UxFwz1Gg/F0dzh+bbOEkd/UY3nYZKrkI0PWnoq5bCoKZuKjHTh/ywbY3mde2GeQS
RKuZRLnnN9qlUBeoEyYJksoHJZYJ0jX39jzWz7GT6a2VmzxDAGVh2AZsui17IGld6RffpsBmjGX0
GNaIL0cRmU8Cgfx1ntfqWFvCWDeGGTybzDSYB+wCT5CK2BN2nX1j5C2VXnew1yjqF2W8wA/GlfL9
hzDp/Y+dM6QY8+ZxZU7l3G0jBIvzukWyf3Qyc3yMqx5HXwAZZOvjJCdXIXCgtBZWxUCh8yrZqyEG
d+B2xtZzEgx+PlDKg8IsucGOme/DSdWosyKEmdiIpMTqP4HDnJyUWKu8GecD9CkSdghDqzNpEoem
4udBesyfSV0BGTGrGJue5UN3VqSlNMkCmDCQZ2XDYiIyMmJVEMs8SRXedL0b3bSdV3/JydqNt+2A
VFGl1AyzAew+GCF7ulXUFPdekItoU4qY54pHedPIiHQoJxN7Y879p8IbWHlkYVl/DS1KxJEjkHbY
qcKcqVTx7KPd3JPHhzxcu/k5SmF2mUlNvkQ4gecI0PdcYNAlUaGc7ejdQ0/rX5XU9pkzPV0DqVEY
Xmr6uVdxh+lItJMbr91kKXA3WLbJCaGQaDkDHnSnzd6KVFKbJIQgqTaZQMu9NoMGTjrZAM6zl8Wt
t65sFObCiR2Cu5Iwg7GpC8gwEGo+Dz4OeAsh/qcApMOJRSaBTohetNzmob7I+0luJad5P4ZO0BB3
6KWXiWs2C2YTf68HcFcWsfUyCbs7R/k832FVhdH0beYqB5gwddyq+wDk/Y1o/Oid6X7YMWREFP+b
ct5HxCUdbNZctKcDuzjSW6byRbMXsExBxozIZfymEgTb20H3FrOZZ1z1sTY2sdmEez2goNKDk99V
iOFv7MElSgbBwaZD5/OI0008pk1qv4vOpP7cjnX40Qgj73OYg15rhUPHBftd82QVWXRf4jV6gr64
RPSZlvtVUP07RNnAMDF4i7tR2sm5SRQLYqJcL4wmiHZ5UPjXjTMzqUWtbR5GaaK4pcqRbWc5Tc8o
GVviJQJBCc8Ld6wTFERpaAOG2zaERufW59iV1a10pLh2ush406SmRHA+BJr5biaALvRAYRZ5Hd5D
ZyAeppgsihfTSFZWn2a05UVbnHK7zdeN3SQnqURFrxa97yrFF35l1yJ6qMcsu7FyWPub3qnGQw++
b2+VS3WkDvpdX9YUUCnNXoimnbeQfoBVsq6+AZQtsC4JEgKgXiKaDYdxzyMojzF451s4pUQPCWHd
u/QhtoOV2Jt+EAW1HGwMdGNZnq7HGnflNIrxI5Za47PHfvk2hDTz3sd4Nn0DlyYCa5YPdIFQbKqG
zsVo+mDPdXFv201NmWbsxA4R/LApvTy7VAXqq9pPfdTos7GxK4OorXl262Slojjeo1CVa18b7ojm
wgiIiIsEWO+BC4ujon+lTFj3a5NZdOPPjXlVaz8C+QPGhO1AMxf7qepH5IEjpsDSHDSsQLtoB7aZ
aKfv3bojAdJyTSJI3BhElj+jW6R0nJG7IjpC9JzIs4j3oij7Ci042Ga5VY0gVShrb+GGIrpnWUOD
MLOJI0WH/omSuwbb20Tntm71uiWG9uB2lnMdTWo4ECH7cewHZ2tO3atWya2eigcEjN2ezR+UlRya
tRHVFVzDwKzOU5uCDTNy45xHlbxRtRue2nj2nxprgKsXtsllmgfuNs1pYxTGlGxjw4Mf0ZTRVR1P
YgXmmFXfaMkr5QHLFG7XnMLaolVl2vTWAdtXmyVZC1S9f3ArwsQ72Qfrviv66ykrb/AFBuCN0+hV
I7lbTXHTXRuAqeHydNo6oenNj71nJ5cGMbw8LClOMFYgRLgRXRVdxEOOHMXn5jX2mh5RuYp9mEh0
DMY23HRT6d/XrTSgAOn2xNyVkyhBCfY+ImMJ7EiT4IgNyppQbt1M9ox0Yah7gHxifpLsmLt9XFoF
Apak39vgcdGH+O3XQEpWsJix63EVDBIEBdEB937a0lniU7U0pgCGkGCq0UCiqS2tLy4EjXGNvLzy
wYto8j1mZyIAznY6cMMsHtGqEjeFtbJqHseISYj49Vmv8thLT2NHvXrNve/fEIREGyVvsD0Tytvy
9q0TGppuVAUH0epNbEMtXl1u7nHwL+RosViq6BYv6RJc961TyflCA0P86AgvkWuvGEQ/rarRtsdV
5itiItkaGzeqF+1HVLMuQW0j4Uk9jHVCh8fiK5ChJt4BpLLvIt/uy12FWalemTBrwpVCB6rXegRT
bQce0dGKWOlsQ28WfLxlx/I6qwr7pbRa4ibLyIb6nMmkosRY2q8meMAb9mzO3iT//UlUhoePrFAI
cpnr3Hpy72xfW1+qOdDbprJGSsllsPEl3aEodnEYCabWaz+I/HMaRwD/zBAPQW4I5zJQg7GiZgWc
hn8AKB2SmLCyOuBPleWrew/2Pulto/LqXVMZ6SlPvRD/RWgnBpmPhfGCG3di8y3kPeok6yEtjO6F
21qfQeCMuyRqstdQBOQ523DYWFKTCKHjsD8qm7AVUtpBPMkorReoU30kEyG5nIeie4xxGH5BUJ5c
DUlAysBEwEZUtx0nHofVxGV7zSDbZVsbusjGAgz+pXfH/hIkOdR513lLAdqvaDGS6ObW5Saa+/BS
9wHqm4H+13pZHq0bnkgqEV4xvdYNme+ghpwb9kXOCaZ7TB4lkDk6Mm75uSE7bKv8gTBVZ54uQ2Ym
Wncjvg6QGQQPSy2KtzCt8m0+gGqA9Wrt42GKEejaBE6HEilAMLf3+H/0ps9cgdeu6N7dSDB0Eyvy
KSgb95LGRbxt0DMy1I2heyoHDbZSmi0owITtG/J7h42kqIOC/oJtXDO6KPqBY/kCg6O6GCH+YT+b
4XBPYwITneU/OZ9KuueEOL57F6TiC14dN9ogo55m4i3DQawFtk5086FMeVEOhxioxcGDlrfxfEIK
jcIqzjDl6mYFDLikXhhSBvHivJl2CZ3AJyz62UUtpv5pRi0J/aUtLmvdOKB9vI4ssWlAvoCfIb9O
khy8T2TnPviqwbrk0SmxCzgOO+0GgIoAN7XqrZDWaevFNDWLbO9k0j2a7BO3nYRz6Hi1dY/1KSKv
zZ4epJpQRqLKfB1JQLi2YJxEjPIlS6tWwJZInOy5MqMJn0dPnu1yi5qW1RyxlSyqAyBd5KgBb6oh
c8HU9meb/K84qPGgBpCM9NRVn3rPKO9Z3c3HWcX9x6absndl1BX5jaPHQjGe2PwhCvCS97HtEHrH
Yir2lkUkU1Torz77yKe5Iq/ZtNS4TZqh2yQxA0fmzOZBODZ2nCwHozRMCYZPMoMOibaoq+GpCG4p
GoPrM4EMkaNiXbUkRm9m3/QWH269npR0LqiE2VACw4xzTa2iYwsXteGdO8nkxhHp4snQ7qH2vHHr
D41xo/1SP9aGN95WcdA/GcgqbivCzC/YxDjrIm/VAXxK8+QmbAW3GUaYR9txk4lAIWldpvi0V7I4
01B7humcXNkRk00WaNCfam6ekVzMtItotQGwVv0JP1rxWXTWgCsjWRpTtsQKGhXGddLm/Y2aB5fV
YJOfq5LeNdX7kI2kjLaWtwg/qAysSjsPtxH1kmPTl96l7WeEUqsqOsyBIM0k1jmpY0t0QZgnu8Qq
xLOcsbRYLGKOLCazgyc7gQLCXtNRJcCVsI8rmoE16gPioMj0CS+L1hEvKnXC67IpXt22r9nWj/He
gjO6nyi53Ddtpz5TFA3ucdYGu8RQ3nVZ1+otjF33a0pw6e1IZfGaclu5deeqOzRoKSmmumAUJldm
hwoIK3HWYaWAHtURhZ4xjF9LRg5NdDaetLXBoLgFvW0cCYhKz04pyx1tbO9TkrXOjOKmHK9s3Mab
PJybL5lLmDZu8xTfHr5DPEzIagwQN8oyxINkNMRvj3rUqmMi2XTWR1fCLxQAE1mi2ofhC3Z9hhZT
ChvGl913XwuHJADesblkws9IFp9NtbaxoR66Ka2upibPV3bZTLdtH/dbw+vlSY2kWrg9trydFWGe
hn9H/ICLXYPJJxPrKNDe57jE0xmSYe8xQA85qEBhITTt/B62mxTwvCuHsHWSKqwlBUyTiCzqXekN
2E762lzZWnuXFdP5rhub8GKiLQsBIkhgcLEa3ZZ252wnHL07XRoTBmBNldOf8mPts9GHxL4iV2+Y
tolbFwcx17JH0hXn0ybMZrvZ1r3wz25LVLrtEv+cQeInu3LyCbZpnCXwAKbEPkqSsF1XUymYtQr5
2XVCa51bMPhxiMAliLOKrbueQLwLmNI09XvzDuc3mD2rS/cw0/sHs/Wda7b0TbqqWkxVq8hIzcc2
atliDmMavJlxQMWhD8I2WwOci+5H38226ZSPX4xZw1/tXNJoYBOpTYhF57mLBAk6yhAXTlY7Ly1y
znM9usU2S7T/Bs8uq9ZtPApn3bOmuzVKClfggoTJhwb2RnOa7MCV4ZkzwKKp+xyTJnufdcg4MLkQ
yWiKqd50VRVdZl1l4S5xUcDnRMelkbDlootzSRtJ3JF0pUw2e2XGJnqxmB54PyLlPQ6Eq8FmwoNZ
bphXSXwvVPhWJELfE0pHWm85tO6tb4B5b5tJP/YFpiBfef0xaFGh1NXSj8A8Xo28STWdnaop3sxF
PAKLQD3puA5OgcGggVE8QkaBirX7GGSVnFa4gvTaYGa4GwO2mc0QwJHpy2nNSmR4puE/Xqo59CAL
lzPORdEG1q3lF84tXSobN94Ubb1WzdcqhWgKM6I8q3iI4bH0tVp7qco/lulkH5i88pPjlkaM6ohd
yLoqHKbbNnF3dlyzXtBpfuiU9C+bHtwVi70EOrchP/ZVleA66OJ30t0o+Ewwqi6mEQNfiUiuODi5
xsa/vAfyF2T1CvDHxQxZDOO1iz/+YKp8BpMwWMbJUkK9EZfafq6amByR3pN7qJr2G3d185J2bUGu
WRHcT9pX/lmZlThFSQvrPZEMDUWfMP1PaXSL0cq/HC1kaJJS1o2IUBJlARPbuh0gCVQsOS8gJjn9
xoM/P61IjaE44vsgIEhlca+V0v1xwNuxGbLMemCgpT+RBylyOLNurXFjhNOSUuGplnBgpbLrJGBo
WxVY1B5p4LYPnMlYr8Oo6uwVSWAT4oSxMbpTkTatuUuBWBwtj7xRFuxGcMrn1tcYrNL0wi0aKTB8
j08jPLuj57UedL2smVYYxDEewle8Ckyjvs1rTavQjdldFwzJXwBC5VeiHN1bMcUo3+jh5pums7x9
CcbhOu7r5MRAVW4quZjyetk+hlrlD5723I+0QQOxbiFu3jeB45CNMEvEJEN6nOKowjHbEaRH5h2f
x8yfq9ml79uVS/MXrTNgEE5UCBF77ruU+nZRfcr54MRg56m+q9EAEWPntludNcVNGpfiwSqRbYAW
Nnf/h70z3Y0cObv0rcwFmA0GgxEk/+aeKSlTa0mqP0SpSuK+BHfy6ufJtvG53R/GPZ5/MxjAMOBu
V6WUmYzlvOc8Z7IgbInOSo4hhIJTU0Y+3ovZ2eX1nB+nruPgH82Q4VYolOHLXPX91lqMfQG4ofej
nON7KWR46ZWSVFMH1VPetFcGJL2pcKixtqApXzt386robqfcnedV7yX2D+OC28yVHx1UmQdQOOyc
pFehdnRBiw+o/e0NpxsuBoNOb3pNtKHWprlvwjA5jyks9tl13H1Lbmg7+cl8oux661tz5+wDz+tf
p7EE92egy3J3ytNNAM4zWY+eAt7gL92zHvzyyfcy0mbcaYlTEOpYlwEsNjwA1xiNdIZVZI/pfdyF
1TuCwXyTM3/h9punpPvM5HNpmMmeM8Pom3VouuoMqUjet25vP6gyJK+K+HSdWKctH4Khki3U01vd
1fImaVzn1MjJPKQoMTRBh36DabFJNp6w9FdQp85NgmZ0RoWnqCECjFkOEpuQoIRxoys7+/K7jqaC
AqIqenn4GpYcUTHgJvTw5fNkfsIOKF4NGyq2q9pqeBgGNpWUrrSD1XEt3KIUx+/cwMxpzrAYA811
H8pibF+qPDdrx+TBMxtQ+lV0wG/DSVJWB3r0I+IRWHXZ5Lz1dapPhks3s+50jp8SA8XrurVEelfn
1oyN0kmDh7pZhLOqiMKfKmmyBF5o3j73145Ka8rpqqVa8xBWcXC27LK8AW8k9zUcYGYkyOCCLl7U
dM6pNBO1fAdYVL1ex/tQE9JV2B+R1BtnRaFAt43csfxZSjSUiGvBj9ob8H9aY93c2I4lLgDKw08D
FfuMnR/sStC7IIwqT/+iU9Y5hW4vuKeZgFYcQKPhJTHu+GX51AAknUBX723ZW4c6tuJoHQXIsGvq
x91fihX2kFSK+s+uDZ6NHMRepBHD1LiYknXbUa9i8QB+jxnXs+Jl9VvvifkkOLWkSCp0eEQxX0+W
Qc4SXh9qvKm++YWY6e1oIgWuDWV9oyA1PI6MCU51MzWXv4HNGaOGriFAlW70pCotTxS3ASkfB/Oq
7DSDlFtbtPcNHr2MiTsRWTPRSzUk9pVyGm3rln0m7JfPph+qM2e8MuLCmIUek1are8LozCwZVT0f
VhUghU3aJc538nm22iiPwoDQnqKLFQGjFyAqafSS6m5KdfpUJCJ+0nSJfLkym56HDK8D+yNvWzLV
+UPlRncOsts7L6B2bANEwLvWelz8ihOk1wTlbiAJyMiqjc/4/LF9u0CzQ5gp1EpyK50I9z97XSHI
MtWZdWz7qXmCCNjD78vLY48Qt5qbPIEQCF7LCUb5/jeqZ4sI0lhyMB0O8ZlB9yX1saUj0jnUe8no
IYv66VbYpv8kAEx6OZ6qfRqgJHEzm3aJ6YgSthFdy4k9qntF0uZpGqN5z/hlGbkPQKr+G+HFOG7G
PMa9quYzb3PzKJKsW41eVrw4s+X9H7i9/veCpJf6sySY+/nZ3f2o/y9Ik2IA+YNv6b/FSe9+5D/G
5I9p0t//wN+9XFL9hrCkNElSjglIHZgBx9/TpCRGNUgPB38TnlnlSKxN//ByWcFvUvvSDgLie56N
AQqT1T/SpJbwfiNRhgNMC/xQmLr+IzeX+FOeS2vlEhK0pStd2ybJ8ie3ah2Ad6MMoFx5dCWBJydx
zLdwxoNsjVXzbojva3rcZ/BZduV/ABRnaDEyrs//yuz1J1vk9SdxBFKWb0tw2Rzc/tVYltB3pVnj
S5jbSt5qg0eI1Go4PnJNy3/lIEUf+0j1pAvSCthGX7XA9DuwvZhwknVRDcNTEUNH+8Nnef93Q+0f
o4TeNbn7R6Ot9q5vMy48BZcGm639J8NkESIlLtepZzD5nBzdwCuWW9qsq8M8LsWrSsaWOdjQTYfY
d+m7W8ClGoSJh5HmrY09OLBEmrbaIVgk60HTssZjiPuAY+nWlo53hMFOnNJuGdfRwoTLu6obrthB
ta0cpkp9JCS2gyHZCMHoaR1HGEJWDEi7y2zH6h6ejrgbNa6t0nHVHu9C9CSZ3Oxik0wIem5UvnSc
hJ/GzEpOgZyz2xnGAbJzleYAwKyW6zqxgJhrVcHns0ow2gVzZZ3T38EUzNt3Gho3TW9t/I7YCogG
GvXNog24Y5PLo0zGLoNXWCRmrfGY3RbJ9Z82ncx3cZjQmU6zj2c2UzX330d0xpy0Qmg/Cjv0vXU2
cuJBBiYJPKbz8tZHA6eMyu0pQ8+mm8ERnPZl1x85VPtrN6M+KFdCQQZV03eGVYy+eUoejDLebT0z
v/Vjm4hGvsS3w0LN7REy1u8BnQRXeum9li0lFkuz4KfJ0QNOCnLqU8WhjgMLsI1feD/E3tWpcw8E
WdT3FCKbDodNVDFVa0A2iZXxxmsbgGaPQhFhx8XlHIKLl5ehWXJIiXJO1E+QvYFttr2dXGXZ0kp8
9xhQUh5/R/oi+Lz2Zy8rH2zduuXFE3Vh3nn8oKUA9DSgHKD5LvDJVYYraIMmFmY3OHsNoQfPMZ28
czUYhrNcClQfGjwQ5quqoyqvE0hvNDDjBgWFFdmcdMp04UaaDgMMi5RRBCpFE3HvG/XYRpeusNpm
3fG9Fruuh6ixi6sW8EtvJfqRtHIUBqtMKevscgeTaxVBvlpjzWrhSrSExEWZPHQ+OvQ7loBkM/u1
/cYQuHqBxDJbK087jEUnHJYqRqVZt8wC+SzqfE4PYx+lPQw0qz5Hcemf+mQsE+I+U96uU0kbK6Fw
T345ZHVO+agjIkMx8MDS0Mzitrr7FQYR4a9uKDktMGOr36TMrkM7YjpbZYOmJHBXUi5uw8jd2q3s
GXzT4ID3gPJPoHyYPwo/A9NTecw/ZTH8injo3tBrQJpyfeWxqzR365RTDxWzTEjm06Ts7BOIRkAp
ZkB9FgOYYt8tE0eElem6RvAsjfRANtCHFngrBTLABUfdsGu9rvUQSt0pOgxcAgJO8fPyKwml3iud
pRQjTBHtYjrEHG5lX7CXB65PdWNvCXbo06i65LHh8rPmcNecMy58RNGoYPZcI1ZwiNttDpruQFsz
lyYdkyTk/L2AtQiwl1uR6xxVnAa3beXWD247eGdly+bCINo9DrWXPAzEjI6dyyex0HJPe0XimTuz
ZPMBMFX3mquEQxg3kWAPdl9ttZtRnFyIdDmLPkx3lP70x7RyAqgqXbpsmDzXp9jGTOMMEzgpqScY
yIWb7jhxs757For5KtWVfypZZZ/w85Q/E4pgfk2mjD7IbOubeiqjYZtGy1Rv/Ct7gfdsSXBYmKRm
poW9jGhgJVnqGp/Rqp/o+n6OFGG08tqi4mp3+cgg6ZG+K9rvdVo0FZZFK9gkWF1pzMHa+w4nExNQ
Rkf0uowiJg/+Yr+E0CI3yJmgw1wSA/Zo5PeIv5KGzEB2/jbBA2ouxNcYZ3DNrFmJi/pnMfX+m4fC
CdLXkQsn2Wh2Hq1kSEY09aTjEKlVNiAXZNml82zqExWz+3hVRjODbyR42rmxVMLPoxZy4RpnvHNj
cmpZSEvlrKgMLMypz3KcAKUTlFd6UoYSs8j6FCi8xPBeh3uH8/sn5GqkILjDTHc0MuIqzlDHN2VT
2/uIAuTN5AR5d6aqoUPObZkFtLP4VVBJcGzcJgMepGpsd9ZwXOZcHpYEtM26xtp1j7GTPD1Nh4Km
UFH6wxpNv9I81Sb8zIe65KFmt/e3LPdhQUE0qjJ7VjF+oxUJ6/AoaqZ0FMMUb2j+S0f3Q9vTmhiL
b1nQym8JpLoTnYzWz5lbP86PMGE5LpOveGpGHi84i65pJiZGXMOTyBLbfgFZOftqRLzEdhXz3cIn
RhmUv46s8eoemWRAZUtjIenjK99ORcYMvnMXSrNb6fI9pJGgLjdBFcK8rouItgBpWenIxtd4mC9N
OuHjrpucGm5O8QhNwVVNL5dqXjUzlNKHKhH4dyuv8n3eG5oobZ0Sq+gQzrERayTVTUYhDkXLbmuf
ptDv76Iu6x58bvHTYXbII6VcCPJ1JrLii1ll/y1sObWtGKEtW7gUrbuxowzhtK9lSEjFZRuyCO3e
MZYW3xZFTizmYPCFjaB5nH07+sg4mh584jkD6pG2l8fZjpqT6yr64bsQmM2EgeqMf6O4CcqBvYuC
MyZj1Lcu3F4nhOtVBggKBrfxatbrmpffhEBA9vNQSe9bRNkQqCQMjlvBdGrZ+8Fc3HccEHB6z/pl
0gmiF8uoKDYx9qh4S1dkTgek1N22teKcpljZA1C9VoExKj5ou5BUZjB3DNcVSMYAW41Lnh9BujkZ
EXr3pjPiuYUrMMiRrpago0OEs+sTKP3sQJkTUwkMTGCiY44ewMk0Hvk5aGhpoGGDL4Yf5PPZcCz6
EFNaPzG6BqIy4dBahY4KmG6Upbs3qjcbV83hk90p8kGd6sNbCPTzq9QjYECvEdiQ5whF2sKq+1y0
HSMQY4rmmGN43fnuwP8p9Zm+jFXxYeZ8+S45Zh3w4BVPBG8cF5tKF+8GnOO3dMEuJ4/ejM2MZfcF
o2ywZwJKYxtgO0AJ08iJUc2iZvicdZ/WVRPr5+xaJg4M5pCbzIIGpwcH+h9+VccBvMXArknhC3r6
fXGm4KVAh6YYN01PPUzyDaWiiPJZPZMunGB7KnweFJ/odDWagtOhlXgRpkLfvqFUIn5QXh2+9J3t
/wpmxocZftOdH2fRU+BVgogYvbaXSFh42O3e3Qth8MSjkxW7vJLt3Yiavhm7yrYvSVpaL5aFdnHq
Cto/I3oqsRRkMywsRq16jfSMyCf8Ac6LjZ81chST086/K7ks4bQoqHv4KM0cnGHUOYCJxXjAxHhl
Mo3CexvbQZ6Af5hPOtX7p5qrD6tQiVqwjn17eMSRbs4Wxr9ltWBj/BF52rpBDhDduoTTdYCPON0k
Qx3vKpWPzGuIaq0LWMd6pSdOvIHvg58expKJniFpHMe9ulvs2YPJ5iChzSwWN5mhm4k7icXkxIkL
/3WEjXpupjg9ck+c99U0ORseasMIOY3uAptW4FBZtKWoxpsOYQEnr3Brbz+DIgRsy8ITojP+VIPt
smBSpBp5iHQSPukLI8UiWDUcI1nzulDfkyBpGKk15SUMTbZHN4EsUDGdeOBkaN1J2xro0/DVuS6L
hJg9K9ijS33tNfBWx58Mp9r7ylIFukpTX2oGM6uIm89N7vbeO40CegfXqzoWypdHxVHwOY8Wm3tR
X9/ROYVh053rZ7jf0THFRXWPSEasZbz2nK84Q1VsZqZ/8qux2kW0BxxS2yUC4va0W64QCJN9xRzm
KDJivCuiHSR1nSRo1wID+12ZVslzkXO8WtnAyyHaUrXxjc2lPtidn95YgzMSSwCV+LzUi3vT9Tp7
dQkN3YsQr9fS2y2xb2YYq2JBcgcDa+jdxQ1mwdm3+EUTlsSJx9ry7zBQOje1Q6c1dxhirfhRpk/6
1YiC5+3VrTngcfHM0rz5kXTNOkzL7Oh7rd4mihnKAuJwi1SfkYXunW9914E7YkR+C9+1eA3noT8m
qdC/vKlM7lyOO+CyZ70XWI2oluixEpdedclw1mJhc0TM2Nh3MKDM2V53S3bC3BY/kLIJrVVsz9PW
s2dnbbekw7uAr3UGoc6C44YPLpyT/udABcehbHxKJGtdv9VxuLzitx0YbCmaz1TirDrQ5xwpkbmJ
PhT3uJsRpX+/Tf9HkcD/N0Ui/99qRM/x5//Y/yg+kn+hjl3/zD+oY0L+5rFySJsbPwuSlv+lE1lC
/+Y7Eo2Gt98NKFX4p1DEn2L66rjBNQoogaegTfxDJ+JfEZsL3ED5/Gsbmtl/EvqTv8f6/hk39tGi
hCM4XEsyuT7q059UEBoqOg3656G15fM4xgwsR0X/PFZSDnqJ2TqC0ZiMrHe7aYjkdNy6Z8Ajkvtf
NlQfOCVegV2ebZ+IWKS6Fwc2mBisEzfobDV4tBJaoiOV4hxi3ImR47MbZXSJKqtk3M1jibOSWzTn
4g+j65jCdvqnqw6yGLfUpyI1vzqHEXwQMQxuwGKWo/8xifwju2II3fEHGeZfsDbYWcb+YBQmrPri
iqSDOzF1EvA0ntR1VQi87HFu79ml3OfsyrOaVCA+eiYsrzHW+8vY9iB2s6x81Ww5FLda9D1YdRoc
kVjD97CT+gKNLcChzlmfE4xF39LS4GfpwuEcpyU0GBFgmOSXggKMgH0dmzYKxKITj/143bCTXeI3
kdjURZzAPvMiahsCyUEc2HuNT/ZHNKoQsuCckkML8+Raapl20SExSr3RVaA+sJPwUybILis5pRZB
NZPsxBA1+2mKghtq7F4IfVS3zdBMe4w0+cUvr34249AnRj/2or55sxGviYdVfOUDzQKubKf2B7kI
4sKOVT5oZhdP0TLaPY6sJk9X7uJnP7qSH/o6gtYQQ3Q938SBFcerSDv2eYim7hLR1nPDNHZCJlCk
WSxlJa8VL34QtL5xqJ+9u8TpQvoWKNXRNjJbgOd4w9b8koowPvpAWN9HJ6Mdvp8w6q+0LBa0ALsg
SD1aG2/gxF7hRgPv0JNqWtWj5e/G1hrfa3gP99gTGAejzD4zZRuOQ8V/mUg5e7yhPZ788Xo8H1zr
lVZCeZxdb9ykSneXwJFcKeNJb3p7QaBCl0DKsKmMoBkU3nYEpiTOsArrqPL5nGih3ud1vxwdisTu
0hyFn5J45Pm4zdDO0vQda631WrdCbHrc/NugTHlXZ1Aqm1ap1xHrxKsSAHZJUC7wH2pdHelGie4n
XzuvDjE2gihZZe7HwjWv+Go9TF1x+F7IWb0TNqIFTKV6OAYLt5Dr8V1ww1kcK0Z/kDP+hWGcvjy/
4VDI1wn3Cn+GCGTqTu8E/WgQ57cBkEyqZTgj6i0HINrLNssdShKwCm7boPb3s91xbxtlTAGXzPg+
ekUcbQLkPmxyKR29jo6Js+AQ/pnRaUF9EWOObyhuExZz4UOU8cRt6rpyI00xPU6t7J5Yidr3WF6n
MQ0pRjf15he/sWPMT7gQEvqB7m1ZOJe+bsM70oYeRbSpu61y93sze8tl8GkuPLRJl5xG/L5r3wvT
0L1Nc/gwYgwPYdl54rQ4OVuu7YGgE6E51H0vjrItEXKQbQ7AZ8WO2tXlbUrG82xqTkeKTA0tFn30
aXnJm2vn38bYv1Fd8VUZweIX8pRzy7ixSXLOahIbLhLx3klwcVY6PxXBFYlvbPl0RSifwYOkIBPq
ii7qgALHKqJjaZb2zzbEauYWtOf1kwJN7dfhKbNo1HHz4iMS0WcsAuB1dq54lX7YFoOo9nrMnUf6
VzjXg9vpbfhgeWnXt0aVqGHzbIIdatl8L68kCgbHvD0DX9KuTTcNlzMM/oBSphy4ix153lfcNiEL
Ydr+lcj/r2L679uIG9i2psHalcr2rkOAP9AHwm4emJxjuNpSveft4Dyvr4L3yt11a57dzb8X7695
+D9o9//95f4UH+dBIbMULQ/k9pZ18zY/yp/LrSaAsGUSv+226kThmN9u0XTkmmbf/b9//b96+T9t
mrMlK1fz205DsKnxdHnd0ZUxC+6RKO6xBoWJCvIXr3n9lf60Uf/LO3xN1P/hHW6qoo/xtT5I7xKi
Dmj/rxCA4vo3/LtX+BNWJQzCuaRm6AGD24Y1CovlO+mATbDGe/rLT1/ig7NKdv5ffHX+6vf603go
TuYuovflgUY6nzSCXoL1/z+bdvMVGutBQgQb/L/A4W5pyms+/+Vgev0Dfz+YgpUQBMTBRjD+Uhpo
33/NL/VveLKZU2pOhZpUJB/IP+aXwv/Ndmw4uJ4MbAF/75/jSwEnlxHf1cDlQR1XjvefHEuD32m3
//wueowwhIYSIWwWFXX9z79+26eipPCJPNcqbwUZPk+2b4QO4m8joMldbmsWF7oUNnHh2etFkxVa
4cUC3xS6Y/3CcfDq8BHmB9MV/YTGmdLzaOKPFOPLha2V1be0h3VBOI1uOnu587CV3uNhTBk9Mg2K
3dR5pDsJFlOIU897rirQaiqRDkmJ0N5OFGb6DLFWGMGD1eSaZyZqpGvTWvsHjG7NPsT0ejdaxd3Y
IzDgT012jGOJts3kaiaoCTtceVste0UAe8QJPfdfOKdQvDToCWfE81I6QNTtRPl7v0Cb61C6GFUG
j42ZkuNC78K5EbS4y2k5Z6JYTjSATbyS+tlEUjz6GNm3RQrOPPExE8ZJ4Z2CaW6oXaLurPXYahYV
EFHAtg6f4MovVV4D9oxBpT3a8LNHzu714DLW7MpvDkMw2qVtbLljHEElW9BYGWDF28Akz5o0Wlah
UwS4DgFrECpz/YXEE4acFZq65qQwBuuyUy5xW3qPU12359nW3jEtzIfr1eOz7VGfhqjC6Yvim9ca
LsgK7IcNjEANKypp1X6o6aauTRVtvT75avz0VcrkO5Fiel5GXlxb2C+vhE7mUCDicLtt7aWEa4aX
DvXcoXqCxPfdUpTp0R5jDQBefu/L/pIyFwCTX+ybpvlQnCPTvJ8P8M7kUz4txakgYHYOZCKfkj56
XnI3JTzqk7kZOL6gFPt79tS79OqxUTMA3Mrry3Vt4X6pSqdYazIPdIoL9FX1rFRf7aWgIq0WwWNf
e9f7QP8qneb76CRn1UPgn8rwnQuSTUi4DG5BGVRrIBo/SdSHQAOX4tB02U/PYPaT9BmvhZ88RWpO
73KTio1MjX3UCChPabsQRCZBHabMr2IH9tuk+VDGeV/oSu67kBwPKQECE0jbmyz1WhDrTAIbCDGP
ce2au9iu7eM0RyRRrKjatY43vsFCzF/JMHfAaDWWzGAy8qBA3K1T4jCvgtghZu4825CBnGmzle2q
NclHPuZ3kB/0U8VIYR3S/3OJM+/ZYXnCI9O9857HhIQjtbPDqjrWE0RfOWTg/eiiN0vJGLxpKGif
o+11JnGaLayRFaGH/eAKJmfzXDCyStjyQ0ZDfOj6TrbyvQS17xJEYrhaDbfE26kDzc4hkMPVKCP5
BWABV609FcfBHbcmgG66tZLK/lq0MAf4O/7FCBqa1xxLwRfGBHhXBqPThLOKylOtqW4o8De+26II
LqxW1p25guDRD4Md8Yny5or92bqjIodKJGDX1G19EyaNcwxFI7mzdfZ9GKThL4bchiwVs8vVAlKH
1oje2ZuwWp7rOnG3Ak/yIa/y9OAFS/J97pKw3THYrz/n7vfQw0ynQMgAnEd8mChBpYeGMuG8rKd9
mVvXqV1qyPFlmoA5hc60SG5anVlPvOclkjFF0/AGXFrjaTeLgdy12dVxVNb+8CzKqitxjapBb4jl
xUT8pyal3VTqV6tZwkMT28UDpeIdWXAd/eqsOdj4TQtXkIV8P4mgx0Nt6WHboqbuJArxJZ+sfptQ
S71TibCPZD+mtX3N4dTSvsSVA1lhiIO9Wzntt4wM6AAN3e13kpHczvBhPKmkHH9VBF5WKeYB1jQR
cwDzgugDC1p9ZB4yfCM4NjRrEibNi1MXyyoEcswMrEsfaSQaDrMIPo1JqP4Ni248ZjVdu13YUpPY
B3LTxx6Lcjl/jGTrGds3dfLUlst4aYOJX3Fiti6IhpSmTXeLVUe32TV35CLLbtqgsDdNZU0Xt226
9UTt67YvsB4rWeI1uVb8xIwiLswvq1NpqM9RSON0KLKWjEtrP8411WXQirwjJTf6yDI20yiXtYcB
zOUlxk52aAR/1TzHmPzGJGseaodeU+wu+e3Uxc21WoJE/wCFsuyWas+tAWTikDJF6CJv27uedSKf
lHeryE1Dswll06idUzK6iFqVnku/VM/BonjGRgIvfe9S6lgt6sEmF7e1SXwf2QG9zaKc+CgDVpIs
1tYKVws1an4WbbIWCZb47XjroWiswtLoM59dhD8d0Kws2NcdKsusupG7tlRECWa3tD5RDxB9i8G+
lUuCRipT32WuS9naNdPOJb35FmageFYQ4Jp78Dt8PM3Yv6SVlGii5H/IrebdRzfN08+5cz/AFlpf
EAsmsHh9fIdakeRbh07681wRG1k8R940HmwaWAjtIUqr/C7y43C79LgSEhcIRkhz/MEzauO74QPa
y52psVtY8S5L53Y72Xn+JqeqPkwp17GqKu3bJBT1kxc4fOuteLB+Zmna3DqRE5z8Nkq33jzbd3lc
uPD07CrYDwOxayuwcZNU9ntsUaFt4SE5Wj3B3dYS1iNolrJdO1C6PoHvAEttUu6anlsqLrFh+dVH
dgDOZDGrBqMtMd3oNcUnsLNEzVmJ5zJOVlfElwdpd1DNwSRpc0llTEYfc4m8d0ZRHOhvdBYiFCMe
lcSKeiAQectXLI4Yegs7Kx5NXvjM+Jh/fRuGKQftIFFGFhM6pLL7Wx/PL5P1HlstvlKi7Iqqj9yN
N75khXIsYKG8MxOTqSHY4yypjixFgu9bo/dI6MlGM/vfikk3O3LZtFJXDq4RRC6WxE4DqlnJNs1O
hQMHV5Ulhe/uHDPTk7C9duR/4tcJ7zIlR3je34LIYCLjvbL3PgCo7nxN8KMF4v65WH7nvLmjnPQq
733xEtAJ/s04XbvnkOndcKTIu13PN+VsOujFqdv6ILrc8XaZYm7gBZz8Jk66fWrx3GEuqW5N7MRP
DMINfMa4IWpkLwTLqoKcsrTjHzNcT3elu2Z01zQNUcQ2TvTBgzAJxap2ZXSGWmIJru+JL2780YMD
0niWeHZou0L/Vxq/rsh9ayWtmqVJZwnevswqQZB5QDqYseAuvZJxUpUDTAQNykPjKa7BpeUgtg0W
yZOVR+bqaHVJQete6xkytZ51T9Befy9RrV7zdjbXSrCsSv3vYyiDHeAHGIKuRUxyxwxG7FQX8Xda
MaaCzhHVMeNNPMfSpO/CtPYrKeXmK5pwZRCGYSt2mKVhgehq54koUeSuKKeq7xsk12+V3+JbsypR
VYScx7nDTQw3ZOVJMdFqz1r/XPS6+dJUQrwt6ciqN0blTZilwR1mjeie74kOH/miFeLAyaO8bkfy
lcgG5apd6tGDgXKk+EK8pa3IniLgelAq7CnnXGybW2XRxKMwRhyJDnY34HGo3wNaRWNps2TvevIB
RDHjSXjLNcTpAbCbWhMxjlkyg7G7WAoaFNa6KPRWo4vfaUVl4vQt9n1z5hQ1AKjPQRmlYqqi3YQ3
5OoQYhFDhuzkR1pDJ1nRgFHczemcvQjYIeG2TAqTb92W/W7lcMO5nZ05uwR2YUvQZgiiRl8RuN44
qUfaO3hNl4RVs8EUXP+SVRLdW00pfQ6zpUMRkW+7eNr7ZWiuPJ+6d46DU3fjq80Tom95Wu1nHxPj
QyR69leZYVZkgUiX5o5kMIC6ULjie9Nn3XDqBUaLH+hqgv2sTWVJbNyvY8+6lElY/Zp79cOP2HZU
EMIe13zxewh9F6lLLjWxENHGb7uSWKMMcsaYmZdhMyqo2/S6QTxT+0Rz/DD59t5hm7zrbRRTfnL3
Gl3OK0M3NJHZc2H7nGURjh0LVGlriAfkNGOaqE5PJX4wAMh1eUmqiT2RXvHwFlAFGNKAsuONzjn3
ZtEVvCRMfwCtitcobac1hsYritrCKJjlyXiPiuqfwji01lBR/McK2Pspt4flpDCPRbscER9TudUe
gYEkn6HSKOMtIukhxyexbWQ432bz1CTVaxRG8QazX7Emgs71iHisf/aiprntPZapJokbloDkDhDI
rcls6jiTxf2Ky7JeB3kPgr00GY+g9NaBMdOJaxJ21cSyiDTF1Ft+B7vmPjJTbG/ERDgaulPBOQiN
8ZgCWP8BO9jsrl2OH36IUWylZJ4yxXW8GwhKxTHnSSFoUjr+kYMhHbfSmsp9zi1ki6DNQZ5s4mYu
vJEbiGXRAhmXN8vQO79ofB1PaoixvUJleQXnFe6W3JlOwxA323RaoFy5VUoN9bWGZhZV+2VUjX2U
JoVDOgOLRXcuUekC3/puBVCNBj/FG4t+6r9mcYMPB2o+TcC5OkRkHYHA525Ur5fCLc6lV9ffA2hN
6S6yHHU2fp99x09swQq3sPxYk0oPfSuiu96R8ljLIvsxTkD9SraRu8zOozPPKoYaVJH6Ay8ijpe+
E9OqLv3sWwmqZyDcHMVmLY2gCqdzpkcvVl7B/8YMshrcGA4bXylGt4YqxS1O22AVe0VyO/ZFfhwH
suE44/xN2Hr1HrwC9YaS+l49ZnyvCbbW6wnS3LEOi2mnwyQ+mNaxL7IlDVtXBP3CDLoVcCBmS1MU
4qikG+BuwahIVL/qX4c51sfZF/FlTigRTxUAKm5NJXhZ6eyo4yPiEHrBd+5m4X00R5yWR5eWmLTA
IbYwjVt7PlvN2mUQwaQteNWjNzx3Y5lvHH68FatmvTZxYaDQ5M65HPXVGVS0WbIZMy2f3HEgwDLR
ibuyKyob7cyYs0fn3BPjFsIKE0REKx8xb6jWwS5Wtfo+tw2zikJU9alEBah+ChkDgnEbjvXkhz1g
tR3HuVM7ZVV4cQT5esrGrcAKbvup9u2LiMj5b4tsbHCF5qowFqB5HafOtl7+J2lntuS2sXTrJ2IE
5uEWAEd1t9SSWpJ1g5BkGQMxz8DTn6/a/rdIEJs41r6wIxwd4WQVsrKyMleuZYTG+0hDAhIwnNGO
u6kI6QhA+Nsn+1o5D6MAIbTlXqmShkGeuIVgjt5WT28IIexQOcYJ1f9jOJlJsas7I7HhFUz6b73q
N/VbBQlBUI8gOSBJG9JQs8gRVeOQTlqVvtFUehCPY1/AF3FRrHv3d63rEqB+XRcVFTBFMrnrqLWZ
OhIVs2qsxTtBHiG/cED3koOVTQpLkPKvZEH+z4hBH5mOMuW+eSGbXRthqhA8WwHjgQe5/vHvV0Fb
mYaACiyQit51HU+HlqvanOFonEhpBNWMQHmW9gqYXxa/87pcqEAsRcUSagJD1RWqmZfF8XNCatcx
D+Fo++ZolECdnNyNXrTj+UHagWtxoaDpjqttiCWzMmBJ2oqmjCTBbPv8TdvZENoxFHsyVXfyVA9x
xP3mveZZb0l+tAeGCh/1lcWuGZ01AqZCyqQywGjUPEjhSWfMqRr+xnP8V6Gl1w2bb+jlymbe5yeS
NiHwzsr2jafutC1oYf4jd9N96THa6XWfrLfDllKRC6HQ+82fRvV32f6//oRXkZV7P2HmOlNpUeE7
8xO0Z/1H/Qlwl5OeyL4JJP5HeW/82CDd8VkjGfPsj/e99roT8nosBJs22uaANmQAEtfupE4NQDZ7
wjTy3RoTqSksUgBxHWlaOR9LH1PBd6inW7LJnM61JZBqnQFAGNb2cdeDmIeHTEHw+/5y1ozMdtI0
rOZsQbdHUi1D1T9G5Q/U2Aaea1Z5um9q1kT6Z+uY85EMicgozSNKbHcIWSYDXVWn5yHuSt+6d5Xk
jf0WYkZX38vbwDiqyZ68ZiVgXjflbi3PzkVjAezqQyznluIZsv9CxZJCifFtLK239mgz/4jYeqeE
K9JHS7sLroYpZJqfwHjE77pozMVmG1q9ip/K1TFNJh7bW7VYidOLAe7CiDnrh3RMJNuA5pFpe2i8
5pjsfM9/ACm5TR96T91me+oVxYrbzNTW/t5RWkGAlEwYyzVLvV5ZnQNUpvajOb0LJZp7pgJzmL7b
W5vQ5qDo4hV7zfrjvgMt7uaFTXEtXuzm2TTqti7EQpMHBQ4BSCDcLmlXYujC5SozGEd7ydAtXXml
J7+w0lDZCwuJe69s+6cYFSUaGPfXMWtR/7N59MK5HdhBXWDCLhfSmkECnw8LabyOeRqXTLjinbYr
99F+80KaFyfO9L4hhKbeFB4yd1UsT8SOeQBl/u8/v2AWW3SGwPN24hdQbTjY39tpr/qALH/k1rYO
D7BqeMOWk2KeqhoFEy9eCeDLe/zL/CzqwAmbd7ElvMeIiJwwq8RaUHor27zoL5poFRqSIUPeeb3N
ytmijpJw84t4M3mys0ESa/LSfedOrv4XHJiP9ub9WtN66YJQL6zOvNSIMl9OU6wamZDXPY0ChvLV
Z3jk/vKW9/DX6sTqL/y0lKxYUcTqoMCkPDK4yXkNV/BfHPWXjZmjFtBwkTtjw3qRRthEXUo5eAcw
vr+oCVQHVDzHP0y39YxdC4Vy7va/5ym/fsHMUbskMNsYhiinVZ7l1HB5nq344nIo0xm5NcW4J7no
9UbmaVHCOvZ6Ggdvenis3dJFMekt7Ble9XPtKlo8eTp4SpURUxrpsyuhhaBpKEDKODpEkgF9DFui
faRBIqFF9QH+6WE7bgxqLfe9ZfEs/DJrzy4J+HTLMBfJds/oRsHHjKufYZmtHLlF37+wMttKyG1D
wUSjIUB99uSKSZPC2BeMflT2X/fXs/zVLM0U7yBLk6SZKSloLdI0m8TFqz9JW0iVd/5RfT+40BE+
xtvice3DySJc3MRMW5e4FGAXl6XZYeiLhFLYhEVtr+6oQMdvuwMMuo69T7YwExcv9WFljYvbeWFx
5vw0zxgx61/XKO8MN/Ga73Z2FKCbYSt5Zy/aJRxNRm3UFW9ZTNWQavzPWmcBGrJ14MCFWCsUtq1j
7KNDtPW9ccMM2WFwoWD1xgPTu+of0ef7i14MaxeWZ+eDwbp/dhnArhtXiptbu//Jwut4/EXgrMNe
m3icaZCXSbsxesiKNREqsTt3PIVx/avQ7NPaLSBtJZ/uPii6RDcOkfqQgapUD7baGd75ZNzfX9Rs
ZP2fnOLXvr3+/WJV9FNoxVdiVXDtONBiALMrttYP1T17Gy9ZC5riM9xb4uxu1dueQd8Gc82P/q/w
T+tn6KWu/RL6XnAqtia5fPOovihvpIP5h/zH/bWuuMhraLhYaunDFauKY1FojScDuqCcft/Cq1bo
veXNLld/GowRzmou15OsONqnLnWnB6V2zDcUhcEe7M0Ts23P6FMckRjzUm/8/qKfoO1RTypwX2c9
ZVqKBRo4GxJTCzbL1+h0sehOAqtrp9R8JqY2fzCQZe38IogobQP5ZDSxWrsxlpxYU1D7BWaladyO
104c1CrtixZeS7VC8tcqml1y7r2kMt7nmzPZTVd/kavz+/sbv7hKxcaeDTsnj95ro1HQxGBxISSo
1L+CgpbxZLkTqf5oFytX1dKFqF1YEr/kYj81RsoQ38NSWb6xNiTg6uMZKOz95Syeyksrs03san3q
oWURzyQUhpAQPKV72w0+ytvsebNadFpb0yxq61ou6JWwZtTfy+nkJ7nTWQ/3lyR+8fxkXK5oFp+j
PKgZz8DGhrIPXbJgNHfg1mmXaN5ommtxZumsa+rr21nR7ZvqXarAO18BFncsOFwfLWWDHNykSVsw
gqBWGtViYnmD8q5lhtnRsnLYDPo6N6FFGDbHFrbOA1yF2TYzrW7lbb/47tZEBRZOB7x1nsnZjKq0
iqjPICS5n7zzNlO2duw2DuT5W8XRDbf/br6T393f/8UT8svqPJGzJvgZY2GV4iyiDdlR9T9PFkqL
/lqhb83S7BbbNE3TpcyJOgoUelKwM+z8VNktlOGb3f01LfqUZhhUhTTob5TZqYdC11fgywDLUbYf
u40JoXBr7WQV2RKjTif0JbQVi4tru7Ao/n5x+mPLbitDlKI0uBb0VoelMj5GWrWHvmwlpCmLLqwj
Sq9QTbNNZXZidGvD0K9Bda3eqrucGEAiZfwZvo0eg63+JtjaLmSiXvfUvz17wW76sz3U3/MPa+nr
4op//QqhV3e5YmRkS4oZ3B9nO/HOVealBgzZzAhtzxUNqfsf9PVyuIkSF9ZmvgP7cL9JxJrH5+wY
Hdpn8aQSuP/w/biLjqiNUSDy3XqtxLiUo1NV+b+9VpXrVRbMG4c5GohU3f19eohJSopt/OQ7zJm6
tJlXwtNiwDXBohrApFU6DNfm5MHMgCjwqsr6YrOtWghJGNAavRomsu39LV30IqTxdENXVfFavTZl
pfQyaUNSDfYDH86Q1n4IbMGcf9/M4rtKl3WV+RtIa+15VDsPAMMN9AmdqACSPJlbu2JCyO+eQ9U8
RmnYuZkpvWOY7e0ZSFfaqvuu77e5nX0Jklxa2d/XTHnmR4poQNHuNSm6z7so4DI3DLaw6oJK2eDx
/j/JT+MOGdN9eVhZ+cLHvLI1iwldPQFjGLElSprTtGufGQp3u232nkkfY2ftKvf8dq1PtPBZr4zO
EgRAjao+TRiNmq9x/iMKw5WjuHDu6X8xXErDQpMVa+Y3MFfYrdViAHoBJLi3SRm5JvPGwMhXLC1E
cR3VLU10RgTgfxbnEM6L0cJrNWeonxlfPnRNAnwLiSM9/pzCSLnyuRYWdmlufhFqKJq2do45ZV89
lN+Kj9VbelDWsXN5HKdu/We+C7fJ/jcKUldmZ/uZGEFW2y1mYRc6GZr2FeB6tOb2a2ubhTG71UOY
2DAiyrPjY/uCsq4VbyFn5KZAOvz7+UPdICPkpN/v7+rCNyQqSzI6sbz9b14ZlYwCwbnueNbJcHIj
RTWkjWdvjL0qBXsfKN99cwtHDnNMMYtHDXMls82Ux66BnBJzoX3MlJdAepqiT/+bidlWjqjHd0wR
08Zuo2xbDJBl1SPg0aEI05UQrYg7dBatWA6Ef0zPMN06n0yBKb+YzJzlKPvgvf8ondRd5kXPaJhC
l1vtZdOpd8M2h6jhYSid6EN7yFeSUm3pF3A7mKrEXPnNo80Ihr6aLPH9Ct3calGlHiP53K5cs4uf
DTAQDS1EumA0u76L9CFO1SokB4XOAqLP/PyzV5Bx47G4v//xFs6BIYsGk5grkm4SQw1iY6WUOAe1
pTtZKVFuawvDSTWTOcjx7X1jM1Xz1xLKlTXxay6TwikZGSzCGvjObfJRcTefu+lN/twdNAeFvog2
L7VFNEMRfHgTrix1cU9Nk7l9kAow4cyOQlvncqWkEEn7sa7s6mRTvjRGl3lZtslXPt/SrYp7kq4o
hmrqtiqiwMVCQzWXY/BoFNVDXTkpxai9kWEGOjR5jVijZseHvPP9Hayh1WNBkwyQTNd5UmhPK3eu
uBLmBwbeR8sCeg5LzXw0dOPDm0OXkcckKjfbjZ9t4dX2tCh6ew7tb2UlIcYdKN99gEMrec5rG+/G
tKyQtOlM89/kU4DiYRiBfQEVt+kvpWRWCxCgd5bbd9kUUO1pDZ7RffWHLqNtZ2fhG1Ll5wjxhX2j
yX9oCTo9Bsg5+Fihh4UF+SkK0ZcETVg4CJAEXh4xH53W7SMz89ss1OECL6J6y9xxtfIiX0q2BbEf
iF3EO21Nml28lOEQcJtI7StSJBsY0yNYDLdxDCgdnfIBbT/mbH23d42n3zgxF5bnpVSllgg3wz+W
AT7LXv4cwbS7NxzZVd34jbELn4wd5DmPhNwV4+JE3H7B/yx7XmVVamXocHFeNLT3/FO7bw7dicae
qxyM9/dtLV2LdIJpopODgv0Qz46LA6NbsQS/u0RkiAo3ieA3tAxPRy2hbdCDbX7jVhRq4ARwOC+s
+a3ocy1vjGmg1IeYWNEOb4qk/ypZ6W9EHPwfEhENUkQYRa4XVQDjl9OGKG4r8WYH6hYScqWq31a2
r604yuI5Fw8K/qGYM+/E4iY52s0EHOlUPp1P1aHfgRl/XG2YLAVR5cKOuB4vvlNpWpB6gb5z0MHc
yTsG3Hb+x/NPDVjS+V2+i7zwRT3ed42lthCFi19rE7/p0macm9Eg1lZvJbfoXAjZ069+zyGA/52g
+RCfjHTF9xf98cLm7KayU9WGcxSbkz88QD3001BAKQNPj+3qsVaalQtjeVuRr5IY4dW4KK+XuNGV
oAgTXtW9nxwDW32nbsZTbevyyrKWLyYd9SJDAJ8gBL42NKlWWEVKSVA+NkeY8XOKpa2H8hmsTy9r
YLmlXIn0RQfjwZGm5XptLITRkUF9jAHmBOtQ1H+CoV7jEl7qpJG3/LIycw89UFJ7jCugR9t2q7jd
EYGxU/lTfdIffXOfHqlN7ht0HIbf+WYXdmcuck4LG4pEVldCO5bH42mSeDwYxe6++69t4iyVGMdO
V2IDM+bmmxZQ2uqSFQtLzsfjFQEOE9AYjYHrz9Qmw8BjRJRZbdhDlVZ7ZhrmWKA8tOJ9i4YUBc/D
w4m6s6UwWZwGZU+QL2LLKaUDDF4hUzP/fr/UCyOzEj2UtZPSk8A7m+oPANIKksr3DYjvOr8VLw3M
tqs3YUMydRECGYELFU7OWHaHkJkJpMHKtZRZuW/t9UV0EfwSSx0QcWQ5MJJ647YGlu6cXYbRwU4g
xreGeVnqpwCZogtmGrZuwrJ+7QwplNuI9fGa63aIS22HQ7Edd8wuOoyne+3Kt1p8EFxam52huoTz
bQIhj7V4/KxIsEXqTnBg9sVDz+NLYUEG9K4NGD5/CkC7Rr+Dk7pa7swl6dBHkMvxA7IWIqxKjj5A
vfj5vsMsVfyujMxcUpVQwjR0jFSevJseIIDTH9RDvt+4/W6z16JtuPW3KzaX/ebXd5x56ShH5rBJ
sRkftfyN6FbbLv+RbaM/x4d1UpalKAVvhQRLP4ebfs2125ABmXEBIZHjh6UBKQSduM6XVw7DohFg
niD6VEGDMUsSN30X636HkVzewF4+7cJkv7Jt4n9xc7hpjdIJo2tozh+JpBq+LIt6SZE7wfvgIB+i
F2qTjvVF2qGMsl9NqBa/04VB8feL812noZwxDC2IkLzqmO3Sx4aaaPqQH/N365/pNZGYr4+2ryrK
vbplzzv7qnE28wDtD0f56j9az5MXuumz9Yf/0LzJX2Dh8swTRLcu3BdvorfwN66VTxbjiy3ZFKMU
zSTXmcUXSwEGbYjwjIDPXkJqBWAyE68yr4rmp31cPXtL+3tpbxZh1DSisoEcBGev3+pUiyACfehc
ASnavFtLeBauBlPRDVoIBg9b2AquP2ZQMT94nrga8jp9CzfoA7zVb6Ix+DMc65VbaCmomKiu2mCD
FYDy9ixlTBO/GeKMA9670Hm5yM4NPzui9Waf79L6M9xIj2uXw8L9bWoKLWK6P1jUZsGy2dR+KUc8
m3QD4cnmq99qO8ZIV0oWC6f8ysosWqbMbKXxGStjjTBpp/rJvs/MYA0iLP43s5NwZWYWsQod+SDl
b6w8SmU7CE/sz1rgcjTKx2gPSQ0vC6f9WD2P5in4nXvn0vq8kGnVIcJtGYvsO/8nBf/Ay4DS/tZO
Mlik86oQM0DX7uibxgRBA0Ygg9j2JYNz1dp5XnaJXyZm4QvpgaorBO6/aGER9i1kK0CvGvLadbZm
Z3ayBqbXIHTA219njFrvHLh+cDrva0+B5Gwy3A6APLD8p7UUZelIkxKTs1K1vx1uGv0c9nyDBQ7l
s9khPwuXnPK+bruV87y0QOpkJK4UltGimZ0tzWzKzJhCuP5gLa7B+urKM0Nqu/v326IVZH5l5Evo
cs6jbxN1iYpogIDe1zAyvIxN4fRytmJl6cXODfrLjNjUi0tNOgeR2ojytXQSqPCYQi+TQnRX8mNy
MMpt8fIbzfcri7Pt64ag92HFp36UVe+NsGBcV92j8uoMurWShSx5xOXiZvGptOtGD6CBcNAFRrjP
Rk4A5a3oCXrjGmLHNXTDEgrmammzQKUyJrhB0IKlcYNlfygvAtKwcfOH4Ci7gauet+PhN5qmohPO
gIBtMJk4L5AB/UsNxGxZY5p4lgwnZvfvLxPBy0tssoH43EJScrTWbYbEqepUL6U+OjIjNGb/5b6/
394lGBGzCSRz5I1z+MCQTMy7bgqdMfbyY5tYB3LUlYtEeNb1PXJtYhYBmQAejb6sdKeKNujyPqM1
s83NIwUcr0WC+/56bs8vxkyhmCSbJsTG4u8XBws2jxjuk4hpKmnyzBgu1whQaLf991bgngNzAfLC
glXu2srGb2AjVBFAsYo/zfEhYMwdjrf7NhYyUVUm/9PgZbaY85vPNzVJIJnaSK4EO+9OFrObMAAw
N/pcfmUC4mhvWzp5KSAWGnlGQ5Ry/Sc4be7/ioUsSniFTT2MYR0FZ79e6lj23Cob0kMxKFRB4gCw
NzoFKNu/jst16i7a/fvDdW1zdpcRmTqzgxTZkWG/e5oK33gfw8K4cqEs+KUCKsEU0H0Gmeehvh4A
LNQ+7RfFnKgaafpxTDeHxDI/D9rwdD77a3DWBd+k8MHQIW+nhYE1u07PcAOTP2Xw2AdG/KUxKVas
TWbfTswYjPuK2j2IWQpWc5gOE45itIzdC4/FcTQcBs+3myfA2OquPAVbizfMyMS8i0iFvYUcYq0l
cxP+Z/ZnHlNB2B/koog1TfFOXNTwtbiNKB7A8rPineKgXcWWma2Zp5Q2uhtSjS29VRiDbfaT8tcY
82SLnxPocoLoOYuQCIFwrYNJBRqEbQN8M9BQa/Gr7YQqxeacOpKR7WIrWbkGb+8l8eNe22E0qHXr
tbZzEYu0NOnzWrQW6y2VIvC9Dwh5M0IR/LQe9P3ogXkDgbYSmhZ3/8LoLDSlkYVy14jRc/IhKFoY
S2XPTn5MVrWy94tbb4j+ELmSYs4bKpa/saMWpfNXgEi9P+9FQ0U5rN2CN6dUbCJtWcZrFNO+gfT0
rZ73qkkUhF/JlRDXnL4NxtdYOe+mQN3dd6ebA4otEy5i5iFl1A/nr9O+gn2nBmbnmK3thRI6nNQS
Ucf2/jcz4k6+8ItRMWAH7YQZiemraJs17zLp6/9mQyz1woY2yFnSBBZZOaygaB67iNe6+pSsLOU2
kWXLKJSwXaZq4XaztDLOlA5qenHYf7Tf6mcEVb3G0Z9lRhurfeCttbpu0hWBTYACBvyTipL1vFs/
hK2RtCAHHYDB/ddkTJRPZjj+uL93i0ZMBsRNkLKiXHe9d4pUIp8Z4NltkfUnnofBGwnxjpXrZ8HZ
ABxokJKaNtoL8wdulYRFcm7ZuT4+6OOnQP1kxCsR6OYFD3OGODzicYaF+Q1nVQ1StLlIjAu4E43N
iTkNNZm8gjuIGdFTH5/397fuNvqIc8O1AwiAGpo627pUC8tCimrqqDKF1Pa8C/QORIPqDfFKP/f2
I4HT1kEaUFTVmAaYAYDkzip5kLI25KffhW34BTKflcUsmQALDtkvL1sdTd9rP4hRFcyjgspjZI4w
w2UwaJsrEUfsx/X9hZNdmBA/4eKYynlfS4mBiSHSXa39pm0YpIVCooSKSslXrobbRiBF5ktrs6Bg
98gXSaKU2p+qdp99FJkB7Hcf48/nh/LBd84FlBXBbm3U+9bTr80Kp7lY5AAZbz4Ks2eSLStIXGS8
3bO1Voi4/VwkVhZ9M+4k0EvmbHVtGdtITBWs7pwN26iuwlOFgNDaJt6uRue9ZEnUZk3op+cUEm2n
6uekY+oRyQQnhK6thxm03PAKjGRe8cmuzzNPk6qQvCffaZv4rdX/CR08AmAQi0G6e//ELaxahGDK
/bDbm+CUrzc3m+BJMo2IBpH0wGiEJyPMft/CTKyXTqTBii9MzDY2QDehKJmAQXUEjBHfcNyMh1oJ
KCmZn2BG28t2DBlY82i1n+6bXlvczHMKJC4iGCn5pOiqbSBR9pW1+ajbGMniCMRIrGlE/DlyqSss
FenDkIhlbXawy7qqbz9CZcdrdWR4EgiqujbauuhB3F7ibjGAGMxCVzzkbRWI/Yykx7GGI89/G1bf
7u/c4rJsTrMIwpYy74oO2Vk2bSa9hX6Uuk2D4ocJkNBocuQ4H2Mf0im77VaC2W1GiOoPLzeyAJGv
6bPgX/EUibqhFH3f0gmgIeuH4m1QCKpd65HK3jGCElka5BWzS/6JXV0TYtfMBczpMrKNOUQQo/MJ
Vf1pAvPWjQG0se+L5kMDHrvkmZNlitfL1coFIdzvOnqzYE1ntQBTKH3Ozh7NbL+2q5TaLlzL+9LO
M4cal+5VatdsQxORyvsf9RbdCx/IpcHZSZyGwGoIOeJFoY67xN7L7V5wdtjb88P5CCVhYrnDX8aX
5H36p7qtXjF393/Cgu9e/YLZiZymui6rkF8AOsztlQ+t8cHo12Zabntgs3XOPAkq7KnuGLmi9AGB
vkcv5YRuBi19xcv2az2pW8iPsGaQ6omzot/gXpu4DqJOz4no7cvG/JFo5xM1S3dQLWeCBjiTC6fs
/pT6J39qVr7orQdRPqKKpOg6LTF1ni/JMMXria0iqJRI2dbnzXE0BmN4n8Kxv4uDNFypxaG/NXdZ
MQAGup7qNhhtab6zkuCw6zT4XY5iXykqGa5snCTN0zQvP4UfMhj0HG624bDZasfgkQkbsCj+u+gr
6OodMroO6uK1OybPCux+cJnV7pRTAaKQEOxi9cNormzRwucxiGNiGOAVkDhPx9NIlSIf5QDCydhA
72vbmZvFjfSjkTcSThEr6G8lLmzeofSoqN/6WPlHpOO/sn3d3kPXP0Hs6kUGo52h60tRHnb0xvS0
NID/cgUrdSspgaCERJOSIU5obeHVuzaRDRairbmhc7TlnfwRmTHtRTuhcrKzjkxzuu0x9brEYdSc
cx2eRibZ9mtDkLcBnN8gshuJbALSr1l4qaZGK5sB5/Bzo9nnFUlN2Y6QB2wChYJJZB3PEt95kwkN
KMQBD/djy8JhEFR8UJuT2RPLZ+b1Cl0gNKBh+mQ66BgGQ7trDSB4ciC3XlsgaXbf3sLjlekBrki2
2+Tgz98QUis3VQi9MCWM+ltnH1VvOjA+t8vKVzDNbzQ1+ciUAMFqcuIFJ+D1R655jwlOZIM3nwGP
fcZokmqu0Q3eOivvVpkHskYZkJq+cm2EUBNH5kR6IanVUVLVt1k7roSRhZ3DBjNWovxtMMQ6a5wC
Dm4mqxCJ2al5ULYT2JnaQ7l8p3jx1nfl4/0vdeuYwhxJN0OOYqpE/P3i/DXFULUbmYvWLLhUtVxG
RVWCFmrYaDstU07S+Xwszs1DPCJZet+0CIjXdzym8RCZ+QBI8OY1IegOmkhBmtfZ+Ex2o3ecHSb0
ID7obdsja1fl+7EM15CTi+u16UqjcMMsz9wxYyRPUwiORZmj3EGPusWD30eGkF0+g9TslPM7K4l+
5lH6+f5qb8v9Bsu9sDz7sNSNBjgI2GntEUp0t99Hz3/j+K0vYn41c9eG2RYepdcWZ+7qm3FFhw2L
/ovdOsWx2IWeCrcLSjhEOzE2G4NPzb9H31eWensVCsNcvxQsCHjzu9cMaqWiEo8PB+leF9Jz4Ovj
z5mlIv2IGtwxakOFkZ/++6T7PRzW5akfqRZvmI11VGN4tP0NqL8wHdxqaL+ElfWOsmS1cjEsVJFF
No2qLTUIajjzTiPUiMw7qvhCttnJ/T456jtq+S+dcujbLV21EQbR8YDa9dSvuP5SILm0PPsyCDki
+dNh2UImUg3RQcm+3P8GCwnt9eJmt97Ynbu6lDABO3S69/fAu/amGzZOtYUseFs4DVdf4QSu5ERe
e/jXDBx4++UKZwm8bBQFAsf4XgerH8lzWjodGtK7OrJX9nIhpcWUbQF7EhgJxpqvQ1h7toeNVAo3
f5R3+PgO7QFgoxDje/8fh2opal1Ymz//2kyOAivHWvPFdASGTX5T7IaPPNPh1UPOWomYIFMO9ru1
EeYlnyF5YKTJFASt1ux9ADNHHSUW784ArDfwLKeeVmaNlmLjpYVZButDAF/UKW+DGIC+6Du0u/CQ
7szjfddcMzNL+WBpbpExejUjQI5/tzfW8Yav2ev8frlczswvhgSByqbETrmddso22UUb8HcNmVfs
CPrFHOok/V3Xg9vYNWtI7YVeIV3yX59rftHkRqiFQYv1+tRug0O9j2sXAhHzSaNLqO2S1IlPIRy7
g9fsys/mx/t7vLb4OURPbtTCf/2W8oc2dEXs948I/Azvi8+NM7ki1UXd+yjB8rXyeRdeFdcrnwU3
pGPrbgpYubbX/ur31lHe50cU5d+sQ6hv38zXpmZBLolCu0ZxiqNffpLPfyXJXsrWbgnxc++40bwM
OFUBLaUIG41XC+4tweNpPnY4UAd55lqD/haWTuC89JtZqm7k6lkP69fdiw6JN33PPDRA9/o+OKa5
K+gY7VO6A9OJ4qvxct9rbp8JwjblOvkVevH6xL1IBttYCZqiI/cclMrcNnWb79Bj+CPXUQ+rDfPs
3Te3eAELjWwTuAdzb/Ok3YbkPvEl7EWfKgQJSrcvXdmjp77t3I2QwoHvDyau7eomL8bSC8OzXCzL
bKXJZAwLbSN9p38RzWOB+4csOJP38Xt5O75ZewMuOuur2rYoimhzisFNq0almfFlkZRw6Ils283L
iHTh/U1dsmLzCWlIQFx0g1EYuPjbOqDqavXyvs03nobqYWyvla4XXIVuAJSaGm9KwCtihy9cpWZo
NtsM3EbmgJBXpPc8uuRN/3DuNv5jFaXKyuz7oj1QYZQrIHu9eaeMw6gneceyRkN7V5aSF5TDHtUQ
pwyDlcfrkimkK1CF4UkEu+zMOayJUWVVJf/ryuoUowWjnY9qiUJ59/P+p1pIk6n4UVslQ2ZyUp/t
IYyd9KfkGDllJIK9INscqI6HjhXre+LNI6JTNUPGerqyvqV3gU2ZisK8TaUKRPX1t9u06ZiNdovG
5gOw/6O0PW/DXfZGN5nu6XfWFyS23bZ21+gnFjyTIoxMT5sF4zazffU122paE7MdChC2jehb/TGM
393f04WTTR2AeVcWyCGYv2elctyEFbA/p1KkT+2mR/hHIbb8jhEmCFWdWEnWeb2BRVLYhYpQHOTt
qocmBeCx1Y8kPsLs2mEhv2zMPlIJGQ/zSdjQ9gO6gAh/aa5g/y69+gH1qhFt3lUm9QXPtxkWJnBQ
rr0ls0oCK6YQq6vOML6z4tgJdEbgG8MJlH/dYqZz/svQnK+KZ3LBRcRXggvlvRw078ouW0lml7yN
/hqIE5rMYlZh9o2Q3jYLHNGZtEh6azFath9NLaG6kEXb++6w9AIBPa2C1IDLiHfkLHEuhiGRWlDw
jvE8MZfMzUVBt34QY2O/wRUpUAfQqTCozpuVrbpeWBzXdWU2hurkSvoF0i+H23yXJ5I7FNOKny8V
o6iZajYDJZZAOcwW1o6WlLYdtmCoefb3tZN49lO965h9RtBlnblcHJy506tQXfJyNPj3HP3Zbdom
Pre96phRYT900Jqdgk2OiCCToe13I1Dpy1DTOaiSLz331hi+D+vJgAFVQeW2FNpGK1926RQym0oZ
A6QwfjTb7A6JsQ1gcnEKo8MA1sezIMgetv1x/KB9T9x/32kHskLJVKEwA0pqjky1YeOr9YgNT2xE
7DbyWO+gJDK+31/W0tlQqbgZCiVLkoTZy6iIRj9F6VN1dG2yvpRGZZ24EajXBH2Zr2zhki1iPYkl
k1cEltkOmhu77BKfmKIi2y519WlUEirw+vmPf78m6jgUAMhHwEvNYrIx2s3YQgnijA0igalcVF7T
NueH0ahWSitLK0LclYID9ArcZLMVWSU8IUpWw/kxZUDHf0TgoM/SWnV0zYqI1RcJ1sDpnhAT4yig
tRzF3JpSujU3ayPLi2aY4qJWB64DUOW1GcS28zAqGiKxliEHHTvj+M5AsuDffxxAAP+xMst0JtVs
etVmy5j6fWCq5YeaaE8JcnW/YcaArlMU9BQSq+vFWHlimiUHx2EG0YVO70DN5NgHa6TyS9ckxXkE
h4B/MaAzK2BYSNHVkGhzfFT/XZP77sbqviEB+3Au2v39FS2asqlTAziA3+0GEmPQDDZsTKG99blU
EX08G0Hjyn7/0NfD9r6xpfcYHUyQpdz+Cz1TSvADck3cY6iMVWfmkmtlm6ldAd4A6TdnioMC2SFt
eFQpzT5AWBx6cVt+m7JAeykQvrBREaj9xqFDE3jSoKgrd/rSbtBY1QVASLRYZydvg4yEOtB1cqqz
+SeDF1/VdvzRR/lfA8Cg+3uxdC7AXeoC5cFzY36lD8EGMW6djW/7/ms0+S9l2frOZMtrQGvhk/Mr
zyJoocNF7nDTBckqqQjLcWBNskwr7knJ33fVQ53lwHJXwv6iKaryFtFLhYhqFvbjWI6mdAwA/0eb
d5um/4NGzw9DCp4MvuQuzBvdub+JSwYRWlFE8Gfqdv69IhPWpVbeqBT2Uy/JeVGFMu9S2FvUN8Zq
x3+pw8LLlxavwOXA2zmLZZu4OjcF4EmylfGv1HDM3KndeGd5qF4np4r2evTvSULJxsiUZTFGjdyZ
Nrt20lzNx03KEsPMgnB1pJ+k79K+WTmat+7Iy1dkfeJBIHTHriObkozyOUXyFiG66qmB9Jisz+dO
2FRrofr2AWXRuVSIbJLoVVuz4KZGutFudDIea9N8j1Io7bt+DZuxbAN0LuB9ATGd5eZ2Z9lxnHJX
6/1obFNYs7wNCOqVaHHrfayEDirIM2IaqIzZnuVqNRriBSVpWRegjWGHj1By9N8Gua2eWhrKu9oa
zytWl76U4FikAGPpTIrMXrlyj1ifXxM4UjuYeEipP5F6RZUDopqVELW0Pi46AduG5u2GGSzzyUFU
TYSoIHTjaB/pT1FXusmUosC68qxetCUqL6Lcw4SLWPVFNlIOftvLMrbyJnhp7epU6XLoIcO7T3s0
jiK76ldWtwDboMAErQPMgAoYzPkEMUlyjo5pp1J3lXeha38eE6SOnXFrPaMw7SFxvTXd8x69hW0e
eRGfGb3hvfEbB08MCcKHKC6dObmEZtebSkPmy9EK+2DVOUOdgZdO/UqVedFrRAwR5S0x5H69v5Tq
+1IqxS0QdLI7SkP1YFQTE0ZFNny8H5RFlL++cNhX2D/JX1/fWTMHraJajZR4VAW1KqQP/jE6Mse8
X+vyLHrMhZlZYCzLOgusM3d1GkrSVoktRulGMwGfMVC005QP6J6uxZVFmwIIYvNc1fCe613MqjSC
+5T8JYJm7QBGNHb9KCidc2V0TO1YtTPI+fv727kUy0hFKN+RQgOwmW3nOYEqi9iPg5RjsyMo5+6g
oFl938rCS5yvdmFmtp1BHySWBCPPK26vO44vgnHboJMTv1EOggDwvr3b0qSo7mropMFQoVOKud7J
WKsm+GmI0ECE3aYznNi2vEhTaG8y+Km819XP9w0uL/DC4izCBHIgyUWNRelUpe7fwJfh1DOIaeyy
Z1hqVla4ULRhiYKeg+oQcJB5NtRW6DEnIQ66edN4waHdG0fpWDPABzvHaltn8Xz/MjbnUvx/pL3X
jt1I0rV9RQTozSm5bVlJpTLqE0Ku6b3n1X9PqvGParOI4iv9GkxjAGE6diYzI8OsWEuypszWSuE/
h/ZLnZkQUrbaXaL0G15zpbbLakSqQFBCJ2mZzzGOMrd+Sbr9n3QfTPAJUZebHWn32x7q9V64b66N
YbN28zY2F4bhj4PRRMDcxN+/eiH8sc6yMCNuiFr/NpOaj/U43YmMxm1a/2HjsKwYE6RuLJEa2Ft2
w6qYeikx8WEC0pehdH4YwWxwGwRbFET7D+Fedrfm/Fe+4WujxiJqmROpp6aJj47GzM36nkmce1vf
uOgr3vnCyMKdSCX9smhgZXWGeK19Fcoj+s7p2Qzqb7NWHWnI3MGMuWF1BehNPfH3hi4r2rFU+fFk
s7b0XN11tP6/zx6B5jbn0NYmLlz04Ix5ZusYArf+3Uf6eyf/BIIsmNhn3DaYpP8L2dfqeSGRc+j5
gc5/U8ZLqAL5Cq+439dwHUnFg4FUtqcNaomUbvr9b44ntLcMB5BGvxndC1Vn0KlCcVL+zW+QndsZ
UDlptdfLnmrBGwL24JAe6e7oW+/E6vbSwqVRJoLQZb3A9qs21nuc2pSNAWSmbXyu6zk6o3m91SZb
efi4e4xDA66mrLfcUyfphznyeZGiaLhLjfSp1oqNjVy7DFxyHVoSivhI6l36FLVxRuKITFRfBYLi
/4oU+ZVvLEIiUqrfdhavXRv5M3wJ2BHMlNG+b135pw0u0Tg1/U6t3PgQeYLvs2tv2xSNL/iOwHK4
5kYosXZKBQ2iSrUU0PqyLEt7AdZPJdHcOEAHvot3sTLtaB3uOdDexhFd+3qvbC2d2RQOpp402BK6
JbF6lzho7Nk7mtOHOfKq4Vho+236gRV0A/HE7yUaC/eWoPhAlxiz/UE7SFAsZY85vdx9fT16GXGo
nh1q2fNlt3vOxA/YxEQKA8tP/foHLOIoVSm1Kav5ARQjdv1ZuDomebzhvA1AWtti2DIoReBYiUYX
5ZYibDVaWyUBRmDczl29C4Jgt/EZ15ZDNwiGETr9oBVFRPz61U3nxA4SKp7/Lac59ifUZYG0q6ct
urg118LMq8jI6BjQn1mYCkO/MSrh1Hzztonmu0KTr0ENb1yCtQiGnoQgaZMBJr8pGjmjmoRaJjIu
Lj18/glolH35rSTPG4+1vTNPwyl/kWNvq3q8FhHSEhdODXY6anJiB15t5uTkWZSLKnWaknYW5BLg
faAllbQxeY7bpv2HRwPya6uydg1zs+5Yxz+TNvAfVJhSNwAPK8VY++LXLAIqo5DtRgHH5eY3AmYY
XYnh1XivnoHV7ogN9pXsNsVO+7xxpFa+M7uO9jnNbaYwncWRcgqTggzFKFjrpr067uLBjaC2gPv4
pnabh9Lxqntpk45z5bII0k9yDqZ13jbaAos7actIjfXGDy2vdkNkH99f2Ip3FbMIKiSOom6/fK+a
YFbUaegNt4xG6bmRLOW7NIDslbRZPythvcVFsLIijFAz4NJwa35931enqaqjrmuaCU7RGHqZZqzN
66ypzI3IbdUK8H2FsRKmW5Yl1qksJktisM0N26b+XM16fUq6cDi9v3cr6aCAhZHfirlHahSXNyNP
Q2k0wxGkSjQWXqCgWhD7vXbTNpXtqk5Yn5hPpLvjW1sktGtfDUi4mLcgfXoj8zxb9eB3qoR764bv
odJnByVmPkmbwcLZk7Rx6VbOPoET7pRWFf3uZQXZGptIT9G4pT8ZezplNcnODqm9YWUt170wIz7q
q6ORIR9aSy1mxu/9DpTfQQwC1HvpdkJscjuZXymM2xf2Fo5NRm2m9jvs9f5V9FSeBbeufwisU/xV
iNn9X4YPVkK3/xJRRn+piyyz66FJ4Y72A9PluW0f0RLIYLGb6p1c9uld6Jv2Iwwz2W4MWu0kD81W
cLpybOhvU7IToRTt4EXkCEeQgzIbyadtjamrlNYL2k+lGzf+t9BQNmZ21k4NaCoq+9Sa375YqpJ1
Uc/VdKt0VNxqiB+NYnrMzGQjHF656zbwBqq9iEFQjVy8wBSwpblkRsLNyBAfK80vzr0vJYf37/rq
aiiiCZYJMT+5vOt6WVu9xpczldzYU4XUbjud3n3sTMpGFLq2IN5JMR6Osg7Vz8t7YKVGW8pObrgg
+z44Q/9Aj+38/mrWwglAMr9tiJPy6q7JTh8GdgYNW3jTf9dvk9jLz4KS2Lqz/cP0RTmqB4Tjz1ui
CGsHUIxT0UCkY8Ps3aXZkkmm0ioq/BazLruuro6mkWuuozdPQajt3l/k2icTGmAWBTuZ1t5iHzvf
sUddBUjY+DHEoVX8bOfmN2apNg766qJ4oEmhHRNzi9DAnhuoQYRItjFcU6670kxqLnLk+U248dnW
VkTIDMIC+Nbbrmg4jnGpo5DBjS3SvRVlHzqJfXS0ZmPr1pZEok5RGHAPj8xi6yTVz6rCZ/50Uqp/
A0t/yZvKB/im76Ny6yyuLYretcp5V2glLOeNBjvoU3uE267uoY3SjI62uvNoAvh2//w8EDvi9KnE
MYG1cBTmEJcVHXrDVZvc2WXaDOlwMRfXWVlsvZi/MoxFQkUnge0T/8A3Lc5E6pRlHvvDf9O12q44
zuFBHlx/ZNpoOhgIVE+oxJmeCnFA62abM8xiLW/so9kujj+QjOUHzIKumYYY+4PX7/Snkk2FIuGj
FbhmcZA8IRhX7PTGg2Uos90o8aJNmb+ViQfQQK9+w8LHoJiM4FLEbxAaPeaTmGkxjtJVc79NW792
Xl+bWmy3X4VFJYnl9slnWao/aIzQW3YK3LXciPlWowaazayLihk8M4t6ZwLybq7El7XupcPg/ae4
Ej0qARq4QqWxrdxuw+bq6l6ZXLw9TR4XeW1isp0LzSVVL3bA9JUbmD6Ks2QM/7x/T9bKnoAhfi9x
UQ2o0rzWWgN78bn41JE8i1pA8WG77rny0hG+0ozGo9FrWF59e1KnJIYNxi0nqb0fszy70TLH/3Nn
htoVnW7RiII9bnE45jqe29omWFYCrTn5eTXvHD0s9pUvt6c6gWPm/f1b+VwQjdN+piYA7HUJ1zSQ
iTfaFHuFU0+ujWiiW5nZLfz/N4VEBPG+tRX3CSJaUSwxqsl/F16t7MNBj8D7urDwmTexpPeHrmmN
k5pBJfG+qZXpLaAJgNQpwgGGoh5w+Xwn8GOnQJCE2B+cATfKSTVvJBSAEKEK78qvgqohgrfbC2+N
L9G/Srdhf22p8FZwrNGaYrhxET3A5JtZVHU4jfOHuTT3MmO7zFv8xYa+tiIO7avQKNMnrQtmrPT1
Szk27lzGrj/8eH8r107+ayNiqa+M1NXQ1oAwiBkqeC3KPeikjVO/tVkL7zuAOCuIWJl4AXoTpHdF
+6Uz5g0jK88MUTcACAiwRKltcSB62KAyCNrYK+b/vd5MpHu/rtOvCGnrt+Xk955epfFNprTyPqj7
LRLytTXCHsH0J2+syqW73EWrL82hkCHfrdTsftayI3NZnq1tRShrF1qoBrJCw4bbaPGxymQU61H4
WJR8rL0xOB6CAwejiZ/fPxWr6wGyQuFCI+haHvDcVlIAu2ynVJUPTU22nUqlF+ewnL9vSPlVAVkE
CI4AkzMRwkwPid/l1rW1k7dFZ1A1G4cp9qQC37gDTSUruyBuJ8+JJvU8KUVwV4Wq9NC0rewFmdVd
x/UY3tmtJdcuCMHiPDoFQB44+BR1Dy54/FG3o/0B5Lj6Yk++VLihMZT3sa2iIVk05sku5fQlckoq
mDxpqNqbujTuk3hSPqmzYsduUVXZ10pPVNAtWWrtla7qrsokCu7sWFL2YztK+0CB/N3MJvvZNxvr
px2P2m2lZJHlSZGWfoD+MCLIGRI6amE8j092YiadqxWj/yGu1fyUIRH8khoydSh/tP0PU9nPewmC
0dTNkA1voFLLdW2vx2b0CQxWctCKNL4ayiK6bdVQ+jSOpXM20rh1lbSzjqUf52QYSdr+KOw8/4yX
jFp3kEdY9agR2R/0Vna+OmmnnGNVb3K3i4fgEZER61ZpZh4hVnFTjVF0PQVGwd9WUCtBxh1dqWie
nSW/s//1K3N2p24qvvlpOF3F3YAgp4XLLztN9QqTz2dUsrTLOye/1hO5uQ7rnJna0h8QBG8cAiKG
7/ZmYT9o04BgW4egCoyd/YvEbNKTbA7wAam0G7tCjBpQpMiqnZK3m6Oja4ccBB11CAEHe1MDmXMz
daae9FYvm+tcD29ay9qrvfrw/hH/dSuXJ5wAjXEBhGnfMqa301Qrcwp6M0jdYtqX52wfH8ZyHz6I
gIZZoV166vfIFTDU40aemP5tjyqt8sfkW/HnEZwIFv/3WxYRFacriuaK30LedktJd5+Gz13woxy3
GLvWXBUlOtIb1Iyp2S+iU4qqSlSIZCrMkOYMC0u6DmZ5OMM6DHmgM/y7scnCw77Z5Ff2FqEpsbYJ
oyT2BtiGW5DO9/ZVeT+65ll6LKGI+IjgG0RhO9HZjWOGutVjcxUft5Rk1+oZojT5v3UvNhjKtV6V
NH6HgD6EnnbNfRyf7XO97/fRj4C+QJDT/UVT/f0NWHvH6WYJCVJlZXoPzC2kUDUZedVIV7Ug8tKk
jXB87b7QAyBfBUVCQ2vhqe0+Hsso4r5oc6ffxJY8/+ycPvWCoB03junb1VDIplxHc55SF82Oy0ch
jgbcmQJxpjJTb0UEaNC/vb9fIta+PC8g9jW6WGJwCP2TRSxuJjHUzi0WVOm5S77zGEAYHbk6NO++
ugV8W+mrCmuIRgkgGm/34uEOFVhOVXngkRNZMFzYQ7erRoiu1J/+2fLkQ3gtMWbduWmys75sYane
fjisww7IckEevRF7UZLQt/KJtfqpy0QrXaMffbjF7bi+xldWFidf9i1rgKRIUPQBO90jRDG7an4Y
+luhhqt45sG5VQ/i/lXQPkdbRXvhUJYfFCiHChIB0NGb6k00Rk1RhIQspB9R7GWqHD7HmR1c9ZU2
f2rUwToHihoe5alWHzIo6TXP94OtuuJKVs44iBCdpI9Fqc9enKs8QdtMzy3BrhCctNxVf+Zf0oOD
e0/v+tk1JS+43+yav41+L43al9clKg1lznqMWg/9jfNNCd3h03QbHrQ723lyPFh9UH6Kg4dM8qxh
H23C51aaofwA5rqQgALEQ+378gfkadKTpfEDQrRjeN/8LxFKSaITquzt+2knmhhbCNZNo4tV62rV
VGOFUXHgINF4yLpdqp/0GKKA0ROU7IGSuMH91nV6+7RdLnbhBysgEmPG5JHbOEV1DEeLCe2o0pho
sqrn0Jfr1H3fV615Q5JMSGVExfXNlGMmT63U1xicbZ+pn5MabqG5tyyIJb/KAtMwjGEYNaGWaYyc
NlQACUv45f/fKhZnxEjHIa0sbDh6QD0scVUmGt83sfplXm3U4kRkUYbKmtioMO9uHWM6l+VZMdGN
VNLkj2srHIJXphaHIFLaNCPeQ3xTzx5nR76KlOt6aiwOhfxXppgtodTBEOASZqWH6pSFQFjcwu9v
NfMrl9C1Jwd28XH3/v6tQCzEqn6bEufk1TlIWlNlJAJTop5I56A89KfeK87ZD+Vxe1R67dQJCRKB
H5OhwV288qU21I3ZsodkBvdzEH6YrODw/oq2TCwepWoytdkOMdGUyr6K6qs5qvZ/YYKvwgqQrWGM
9nLPUJT1+3GgSJmb0fy5pEFxttOYKPd9M6vuDnbI/8/OMqL20yYYtAY78lV/DkpPvq2OYnYqvavv
4uvxVj4F99XGq7oWOUDUALgAVQANNOFibbJvOnZOcmoZTnDbdR0MXnmi72mKNBvNq7UvRaeCEQtI
N+DbWGyjXhVmneY0AlUnsVyzke7tdNhAY6x0QxBF/G1EX2QlxSwVNJmYdBtTT3owb/3Jm7L98C+M
sOhd67us+phYJ/FqlUdrt/EBN1a4HD2qmxToRswKuVzjcw2FF4PJXvjVTr0yRxWl9aLDFmhqzSPy
7gpFRm7aG/xJCo9XnFe0HkFkvGRFfD8jwKfJEpbH+S8cvC2SH3R+GPJYFtH9jM8nSaQgSlCZxzJ2
wjNwV/XH+9u4diQJZ8HtcRV4LhbnRM0iNUkKEqyxSsaz03bJriin7jyPzda0/6op2iug3SjqMbh8
efrzokrTWSLhqfW4O6Vz2T83ZZJfR7mdbxQJVk3xwjIbIJrhS0DEGA3hHIsagSIH8JGN5pc4q5J9
bVlbA62rlsAN0Oug9Q0/yuWiwF5lpjoEXGnKS4fOoOyDen2ZHNqxKv4icqHlbaCyBvUGpY/Fx3Ls
0MnlnNQmDlrjnIWGtZezbZ7+lTUpMrAgcI/kVwwdXK6p8QE2aSYfSrBmI/vSN58pjRqn7Fjt5ENc
/2x6+AZhzdlIUzWxWYukg+oGW0nOQZ9q6fvrIYykbs6AfARJfyNFjnqlQ/2i2fDAj2hdumFhVpGb
TTrjrlUo3xtlI50KqEa/qXkEIaJcBiU5GSMguhMj320NzUs2V4D4QqvyiqCxP2hxF9x3RhJ+luc6
P6kRuntSUym7OcpMW0wu0tyR5iHwxjGRey/o9ehcFtrkdez1lrjsikN5veLlK9RnfjQqNltN0XFw
JySDd6odfFXq8UMzWoP3/mUX52O5v1RoaeUgSixQepcfttADe5onrkUFDOFrXdnqDnxQDodj6mTH
OJGBWVo0X1ozt64MvZc2+9dv60rwighpJJpNK2OOhZH1aTAScfWH4MR4dPGzvu695qY4BIlXH2Gw
PL6/5LU3CmQUyAC8AI/9mzVbTaQMcyeantL9vDOj2+oOqnEOc0ShIIj2DqrT1JA+J4ctyam1GEOg
snSIEeltvZmMKG2wn4aoXv03npTuxpv8kHCLjGNzrr3043YQuBZzXthcBO1RaUVSGbHe6Sr9/N9g
mfmATBzQhOG09R5uWlt4JEWN5FAJsMacaPgh9CovPLRuPjBYZvD+bj76a67p946+4dAbR0enpYE9
5rx27Vn6ru+Lo0N+ah2NK4iBDtv0earYseWtIVqzheg6bW1r8W6lmlFoY0/UJtxhdMo+OnflPvms
fDPuqM1fxd8ygh0J3uryNDNzRtyxUyEX8z3Y7kbqM5uY5ZXIB2qX3z9o8Yn90J9pXPGDhE6pYBBM
7D1IqPpaO0J067WPjr6bt9qnKzBOKofcWQRrAMpRf7h0HnmqhsWQEjDX7aR9K+I5uE3MKDjGeZLc
NXVBNUzJrZBSAdI6L1Ur1fdD2ZU/Tdo7B+QtpicbAMJGQiL2fvFt0MemjEovQ1ThF9/G6kka04Tm
+2Sanadm0iODcsLTk5rI0blvtWYjcViziNYWEBhefeglFj5UlgIrlFIsllMR3Cp5OX20/DTzarUt
9gkxAm9IridP77uxlU8OPlFUHfEkKHkurGq+GfehAeF7orPpbqFpEJ3a8pbq6dpHvrCzyFDkIWpn
WcZOf4hmVNxFTtTsGiq5hSsoJbYd1soLyMWi0wzuGe4uTaz8VY7cFE6ujr3ArqaVcZD64mBH6XVR
1k89QjC797dxxX3Agw43hwJ7Pswq4se8MhYT6krRZBvu7FhfLcmv3KZuPsddFG+ckrXvBQsIpIrk
/4S6i3MpSVUWB2FrujXkOa5vjXd2apz+fDHgJVQY7AxaFcsgV476zjegz3L1xPiaNdG9pJdfw3pr
WH+tBkvlVQD7aXVBlLEIByG7tBJ7KE1wbaZ9N0iU6xgJk+1PI/JDV3rMeBhiPR2Nmci0vSofZa8u
zOJk5k7Qu5Y6KVfjrOvHmdHYjYR67TKSgoIRpo8PZH/x/BSJn9CdhfwkRh/Lyy1aDnMTvRiNeRuH
FTP4SMZtfNmVIwTVhSZUepjUe9NgT0NdUkojQtTPb8dzM8KsD987qKBJKuvhb4wJSg+mOIQk0uLa
960StmlDYS+2bmtZaJP8MxhbednaI4428G8ri0s/aArQphQrQuhVEPrZN7NnuwbD07m3+YSLf9vC
ZV9YEyHiqzuoRmlqWiXWhMD8cFt4vZs+2XiXGlUA6fP7d2TNoV1YW7iX2G9te8ixNh6CT9WnxkO4
9rNgEjAPys9tb7Z6Ol5t5eKuQOE3FtqAuaC9yevyy4Scs2blGyXMlRFOiBdBJNPKE5NbS3wOuljh
rMSYuaYJbt2rwDrchsElqATOYiaOBe71mwiNF/UUH//ciQJHQ8gChBHTBss83h/NPJ4SjKfdyxT+
8NGEzIxoI1VZ3chXRhbRRiHUDHNhpGzMayR4/zFDOF+adit/X3HUF4tZeBBL8TuSTez0/mOo0trp
t6ro76+ERuzlee/1VvFrGQsFihtd3uy6+CWQpw1PsX7Q/7dhlHQuzZhMWwWNUKHovOiupmmEMsAH
/wAf/DndB/Ds7t+/WVvLWjiNdkxjlCywlxU8cAqJcofyQfzncQ+fhyFhEAC/Zq8vV1WXeZhFBroO
tCIPzqQbblpYW1DLlVeESS/soDbARMty1rPKO4RI5xoj0x0A65MyTJyDzA2lcAfi6PD+xq1+Kdg+
ebAgAAFKvnCAEDvX9YhCEfPX2SftxBPa7vzPGiTr5qG/hbSr3ngl1z6VoJ4CtS60Z5Zlo0bPJAQs
HcA/sX7MTec5DIpTr/45yg1WNx4qGrYQEtK0vfxWkNPXNTMi8MLazZXiGx/KoX3sfX0DN7GCCWHO
RIUd2wLsT2q9cOlTHWh+MA+iUamhdNCr3vSVobJjcBUdUUTaaY9ldNrOPdecLt1wgm8TvViATouY
ThnVYp6Ef+jHg5iqMb4Vx3Bn7a10n91Yx9bZdS/VmQm6o/IjvDG+JFtMjKsrpzTGVaCWQBy72GHH
TlKrEMqk4c3IRHm2Lx5BzkVXAvgvquxNi8yBddZ+/PmJBWbByJeg7qOZsDixbdBJWWFVQhQAVPCH
MXTT++g4wj9SfdGvw49b2uNrV+TC4OITK1k15qWDwfQ83thf1Z+CC9p6tI6oANTH7Y77yitwYW+x
sbUWOaGs4gFqXI2SB5DIbDWcVi6hIcZWGRtBCRTI6eXtsCUkydKAb0eGlz6HduW8GP6sx0gEzfPx
/Q+2uhwmzACCCj6jZR1VS6dyzju2T5YaT8tOBlOBf2EB7MuvLh2D+Iu7oKr1bASO2Cyfc2+pfnIy
0t76c8dlUOb4n5VFEJCXXaw0IprKwlg9d9R+z/B1Z24QycVGvLF+u0nqYYiHIAn258vvo0dtp+sV
36d8ke6d+/BDegYG8UVIG9u7et+obniXPiWfmzP/a7954lfSYJb62/wiM527AHIBpsDc5KlE+wy6
XdiXTcRT4hEJjHYvwvHkEG1qKq9M85A9vjK8+JIF+Iox0jFca9p1Gw33NvPU/D8+NblyqKA3bafw
Q9wkkudLk1uMwcZJWhk+uPwBi48czfZY6A4/QP6o3mY1nFG74I4xBIRAwh3cQ+On7rtpnWE72icH
Z7c50iWc1yIfIX2mmyfEQChELJxbzFBHNNod0INg196gcOT65zZw/Yf0X2RP9tOpyjaWvHY9VaHa
B1AWcNPSnSqTldSx0qLuMEVeSpGgmfr9+/dzpdLPVPdvEwsH2oZdowwSJvrDf+JGw0EgeLaCwNWP
99rO4tYoeWq1gYad+KwdIuDlYAvvKg9n7cV3/bNFZVbeSZXbji4z7MEmc9vqVlI2oiEmzvByK0c9
KfXU4E3Wo2TeF7re71KtNzf86VoJhHz/t5nFdvoZvTI9+xVyjDv/qrrS6mN4sKg664dsZyRHnt3d
+19w7b1g1giZL3Qd4JBZvBea2tu+PUFtBiddA/UAUufhGDSnPvD/fLBJDHpAxysAF/ab4mI7jdAg
S9C1zUPt3FiD86Wz5Qjoq6K4uR3FGytbc3WaYqkgX2Gaf5O8BoYi+UZG/DsN1cmeO8/RILicODPT
x/f3cNUSg0VQ0gjWmOUr1TWFHU0pCysz+V6RXiQTKcCk2/nqpna0+BxLL6IJvlpuNEzzy0J0FJt+
GQPZJ2LhQ9EHYTl7MTcYHZqNV3H1NNJYZt6VMhRLW1w6syYa8zXA/M1+2iufm2PhOZ8skO6+291n
D86HTUTkmo8ELgWzjyCleEO+6thlqcMH9x8fo+o1aAhCSepw/tUd+s3y9ZZjEa/OcjtfGVz2RQen
rVN9wKCmf5sT47Gzf/ao1tKduDL1r++fktVoE20JImugFm/pSCe1oOPuE8xA1XzQkbwSZZR6r9BQ
Cq86N3p+396vqt2bxb2yt/Amlj6HqpUR1kCi0Fj0cFQv2SeVW1xRnLqZP04Kbfb/6mH+Hp/JyMn1
1iddcy+v17w4Q4mkRLof8BtS/6qdbyAs8DJ/a1ZtrbIoVDv+t7OLqEbuAgGAZ2eb/bgTnSp/p3xK
zvpBPjm78cP7+yq27b1tXUQylW/JYyM+Y5vFu9osd2OzkXqubZqI4MGMMq3/hnnAMuc+sWOhaVU4
4S602qvGkE5xv8nHvnb8TYh0aPjgTN48a1YdtwwrihKBIj8Ztfrs6PknK3W+N0n0b9Ukx/d3bvU7
UUwEE+uQW74pajsZY1xDzFDhcGV9j04V7Uxuw+RqaLpso6hWLxz8IWhOkb9Tw1x8KWZeh7Zj7OIX
CiAYAeicCtrx1lGDF/HKKrD5N+f9tclFlJkA82h0/sALGpseaKrGk3Prn2qKN7zzWuQF6k70skSt
YFkdlZS6hscZjI6kjsNLbJrFNdVa7SpLmnBfz6NyDH1YGSc9p1LQpVtM/mtPHqUBeluQE1ApWNy4
2aGBpxSYH+L6UJSUgtsvzlR6s7M1VLJmCa4RBaYitI3egEkCKWSCxScmKjq7c+mAHEsLqOHoj4dq
CjfSs7WbZzMMSkorwCNL3oOwcQZiBsYR7E7NPCWKnHOm9DXUq9Nf1GspLXG/ZcCYgssfN/OqP0HR
3XeMwQJGm8T1SdW6+oCwXH43O/Wmf1xzWTzkDJOTcYrn/NKWKujHNAkApXzV3EnlrvqFZRh2NpCC
HYKux/S4CdlYe8spP6r4ZXjBmG+6tJmVKjOvMhhGMdrFW06sknkRoBRRXSlv/5xID6UHPpsYsRWo
gcVDI5kjpH0JsAENvO3d6MfZ45THVDknP9kaDFq5e2I2H9dssrI3Y8vwiGdZK4NvimKnJBdJwl2m
JPs00nZxJj/4zEy6iZN97UNn49avXAbQIZTHuHjAypebOtVDPjVFRHlaKVs3ypwfoOhmgDDSuCtV
f+sjqisPBOQKND4FSO9tT9Yp5XisBAcOjKeZN4Qv1SeaF2LYQCeWCA/fo7N1jE/DTb7vv06fw1PR
e8mX9FP2Yzjn9GePWwWMlQtKmkLwxOixwCcuXDoF4b5XO1toTNquFahstIRkg1xEWwWD1a2G+4Ty
L/xQ4Isvz29SDaaZdoAE5xyIapH6/zhK/K102i/N1GyhPVaXhWS2UDsDTrqc3Cbnq4s454L6GeA4
ZqKSfakU2aEhCji8/wiv+AJBJC0asUQXFNIv15UlhiE1WQUSlxP8wULn9RQbQ7Qh2LB2cAgrxEwX
REOUui6tgMCRpB4iCwAdZA2pDPdIeC4GAyJpZejcZkv1cW1VvIWMMqF5+nYefZrhzLMKmZK11XrA
81xzfHp/39bOA71Iiz4oQIg3w4DK3MxGLJ6BTk0OjWJOtOP9FzttPlW5dfwLW/A7QOStUgdf9uOT
XGrzLqHcYeTSQ2+Fz5Y6FK4lBRFMjpq/USdaXRmwBibf8GlvQgkfRHEsVFhQ5YmvjCD7YpfTj9qo
IZKt0g0HtnbQKQOK3gL8gwS5l+ei6o14lkdstW1wN/n2ObXqB6NuHt/fQBFmLWJ0UnEgoAKzQq11
4SbSZs4gMVEwU9Y/sjHDV+b9rkB/cwyAsE1DVrq5XDy/b3UNiAmMGTpseol0p5ar6yBvts3EJ54u
3OhuehIJurSXH6LjcDCuGGV5+BsSfL7cK5viZryKI8qwhecxcCj4pwOM7Zr8yTTCJ0eLpf37q1s7
JkwLUkmB8YHW2OJK971d6VkjGEHU4GpW9X2Wtq5kp7thmDaAB2u3+bUp8VNerWmMVLmpRBQdqlnv
Rr10XeabumbrRsTQqc0ts5dkcnXXldQbDGqKk+JK+j8Gwhbv79jaYQe8A9+NrnEGlxi+QlLLYI4C
UKtG3++kQEfyq+zBDjEauHGHV00JqlehdEhYvrhXfByjaXzuldbFt3UMT1hn3ENvv+HW18zQoIMr
kakHgJCLoK4YB0TK+EvcengEUcf7oT31/p/LJaGYJkTTKDzZdMwWqzGTUemVKIXP3hjvpSS8cepw
C460cpx/MS4DnYPeiFfq8oxJoTbkoPcBLkR6djLlqpRdXcqbyJsSYzzVUjJ/e/84rFlkzhZGXkMT
UxWLiN8MpVabZFStnGo4Z830o/CdM6Prttfk0UaRYuVDcd4YbRMfSQz/X66uACmj9DFK0qY1h/cy
jNZivEE5K8UgbzxWq6YAVYLKI9x/06+O+mJqtJTHCuZYeDqpIsXqQ6moh/d3b+W6Et5DOkp4T3Vw
KXk5N+kUFGVDKxC6FHfS7CvLruY/v7EiFRNs8Uz2v6m8BGoGv/gvOFBwp6aZq9pXhvX05wuhaSoo
zFG2eEMHZNdS4PcdC8n66Us2Oy9Nrm7Fk2ubBYAXACEB7Fv0sCUHtVoIlI5R9K6hpfB5pBtbtWoC
cgT+IIhFZn55wuKoTjJdxChm3f9MjPyTotQbw4VrBRzLfmVD/IZX74CU66kexsLGx1l1rcN8Sjzl
OB3Ku+4s5u7+ohkCuzRYWkH68Bb+3I9xBRwMexDtIu8yT7fyIH0kwtg4AiL8WIQn9EFAV/AfoT+3
8D3qmM6qJCT8NGV8MOLmU1yyNCf9Zs/D58aYtgYoV74VOSOVMHhGgCAtK/mSbFT/ydfDQWr9sNOp
vqs1vbP3mTYpz1MkeHvmeDRPJnCdXQoTrmvGTTYz4isFZ3UKupFBqDr9R7XMYP/+dVhxH1QI+F0I
GnK/l6gop+nNZozYi8KxjwzL3uZBMbtDtSVdvYZqsQWch1lpMaaz3HRCzzZvZ+q2E2wepMrqU5h7
3S0DOjfGUY9c6d/hh1K52yOkK36faFDgGC2CgTftIfjX40ntGCaBoIpZvYyKFimKiupsV9KzTKv0
9P6WrrVLiWlMgnkGSCnsLs6XY/VRm6RYjJHeaHPXuZ6HOwHbnD/RlWIIKTw195O6bxMXVYj8uBn4
rBzwix+gXl7cdPBBNuX8gKSr7mslSk5NGEueHAi5ubzU9o3c/oid5GVCjY5cAILRMqtf4t7hIIa6
SjMi/Z7G8bkLgK4kfvFcw4kRyWrsNoMZ7js1zN20T+tdN4VIeuh2Dj+po98pU/8UOfkubbWvctc9
xlOwx4F9TbT5TkuC5xEAoGuUmEFAUILcTr3y+/gLKfnX1pZ3eVpcy03xyenSc24ZXqejqxZU6ndV
SZ/0XFaO+ZxGiHnojht0pGNtojxqGTdHHfUnET24uRLed/MWSfBaakFaC0+KjQYngwxix1+5wqAs
xrD02dHJmw9pswt/6Pt4BylavNdunWN/55je8JzJG3Hlr0xp4aqYQQE9COHOCg23HxnlpIpalxgC
0r2UftwcuI0BAN9LwG/7ruCGmWSvzT19Syp9zTfQb2cumbXTFVy8MYUTmWUBDN6V4WMiUXb7MnSl
8WXjuqxdUEqxjLziHriii+uitmGl1zrzc9p96LvKzjpFV8GtDvYsOQ+79q79ZzhV+y3SqS2rizuS
GLGSOilWq1G5dxIZ5p2HWOWtbqwN/7+6jQINBhm4JrT6Ls9OXQ1jG6XkIflcnSU9+9yp1Tk2jI3n
eu2V4VWjIfH/mPuy3ciRZMtfafQ763JfBrcbGK4RwQhJoV16IaSU0kk6nZtz//o5VNWtlCiF2FWD
AQbVCyqVopG+mJubHTsHF+CZN/ijmXFs0iyfs8xQZTCfpEQfnQS9tpffz9ZXH4NULy5UEiK1Twpz
tZlbLBXB7gxeQXi2WhK3qpjQnTBmzP3e1JcfBHrIOf2HfOsSqxWTqs1SAlOaxu0axEg861dMfLUI
0KOOlpJZhwHNsh/HrBlBk0dFdN9bI4ejy5GeL9LXWJGOtIhv/sbnGEgpzb25aCtZzE8bzzSCGj6n
io9Z+xohrft/ZWApf0Qz3Dj6mXg7U/c1H2wwKjrfW/hi8pE2AqYZMFEIOy8DGb1NNFWeUM9WqT3G
8nlNmo1M5ZUbzRfZI9CaADaFfnvETeZiUsZ5eWUG2n1MLfJxwAJx9CCM1C2b7JCkWYBVuZLw+PRd
8D4z7RRkWYGP+cRZ0JYMEjkGkrI86u7FZLhUi/5cSdnu++H7dCzDDIYNyOJZlws3nY+rLZELoleg
YUfaJslSqJuk4kYlhbmdNF4zO1OYDL9O13o6v/o6BNVgUEZ3EUjoFv61kVUQ8s5tJFPJnWjMXKD6
nUb8y03u+Lo5woO+JnpV0An98eu0oe1iM0L2baSybfW7weK2hDspJB5WFvqyACQDU4errqmAMXkO
J+cPfncY6yoYtVvIV9uWcGRFt50KULHnN1Mx2mIv+3H6ysu17oFPCMrZKOSP0aOA2wkaCxejCAFp
odRBJPuGjibhXE4rNzP0J/bMleW43ABLU8ujSUGkURKYai3RAUGhoyl0l/Vo9VGqXVt3lxNZQxIu
18jS5GLPYf2JZSLgVqzpxBYRWZXdpVSurcRPkfHSzOzy381cXVV5kxT4snHX9i6HDFXmg7dhfJQ2
Olh5AEdLiU0v2LWMeBGohHXdmLck8PuIavkKi8UziWnXxR1eYZaCmsEqgtc5uc8O6oP5kqiuuIUm
zxNw9jAfe5lT+2JouWh3OBqSLV5GXnavnuEysapF9tWqfr/A5rPq3diMpVHL3XzbFrJhMynyphpN
wPNiwK7G4jwpIsciw+VUjytn4Jrdxb4dqCGBiQ1259sKwMGb3pc8dbPGPLc8zZfjvnB+KnRhoymG
GY4oXY+ovSro9ClYXppYnLCxxCOs4dnErvN7DwpjEqgnZpkvgI0dfZNeEkxq7kh/Mds320VmDES1
0NT+rItSxxCmLGLUAATaAbwstLpHwSwKfWESe98fIZ9yMm+2EKjMxSnEksvalFXN/IlzjaN3Bpde
ojnEEZws5C7YCt2I2H81JwN7yJG8dYXMJJjLHsRUrahlzdMGGusfrCD3XGAVMrXpduXDlqHYmyFU
AtA+AQ1mBGUflz9GDmLTJQp86T65FJ1+smdkuOrGlzFBd9vu5j9RdPrKISEF+KfVpR4EqmRVqlJY
nTlGhcSmT+AyJbhhoYOUggNSA0/2BHhz+TRTa4zh2vB+4eo/2F+cKrxKOzPNYV98FKKbPO8Co26c
ugxNPrm51ayEVl8OMhKGYMSbNQGX9ftO1IEbMgbsECt1kgJEA8ODGd0kZuqvTOd8YCzcLBJsIDFG
gAZo89tefefNwEo9oFyFDwMCxRN1OwcpHhaRPc5iuPUBFDArsemXU4mEOwoKM8XVp8Ququ6VWEnz
AtqSTY/wN7eNuxiVPy0g4E0U7GZXbdVNJ5Y29QXqVrFtbdcgG1/tz7ny+edbLLx4nwL3nIgY4Wyr
+WrrStyZuRWMIN60F9muv1OaFf/9BoVYDvV7kwsHLkp9PRQRPrzykN/SgyhQXCOcNlHQbTN0a/qx
20DeJL3kL7sCzSXQPMzswWuheLjG8inPocl377Lw8oClZUwY5gU2etUtwCpxaWv3OtprIhd5ZDuy
h5+C4SR7fW8dI1u81kOjt9cwol8Fax9mYeFMoqiU64ZO81pINvLr73sZgKvEFsNV9tqv9vC78VcW
haWirBpAp2Fs8PUd/5nJdnE2t2mbbr4Z7xl08DzJ0RzRXu9o+wTpnL3me9sL/6G3cVOWGWyDawnS
rzjwZmYeLZD34Klfb3xfG1hlEZoi92BNZQx7apBd5O6wKT3Rl8ATBkaelRNhbVgXISnlhhHLswdp
ctGTuQHKLx0cR2P302qsY5eJij10q1wMnzJ9yxFdhqh1VmiVAbNqMHo5cZNwFmkenPQp3iAi3EmD
XR9W+avmBfnNvlmSsdWdIEVv85j8TGWbg5RFtkl4XgURnId8r6AVxZd+aj9lN/lPTvlPzQbLr164
rbaOdZ4UmNfiZ3ytgjdhZlCAaVNxpsyew6b1xbT2zQu/1RA0aSuz31KDmdeRBui/+xuSxb9/GjDP
M7si/m+xjvSSTnUm4dNyDgNTBan7tXrfF7cn7MJfJhZrphgprUg6w2qGqzYl3kDu40lcOeDk2Y98
WCM4VHCygdEWpST9UyGj6gxDLXuw9tSu5KOnDAGmO6DxC5eXN5Yz06c+22YTpov66wfspwB+YX7h
2llcp6ZgwbzR3MV57nRdsxY0fGUC/V3oskIxG/Dqxd3M4o0+ZX02f+HcSIB24K111oXUgRKGL4dS
76zBED5vd3zVe5OLhT9StW6m7s1kiw4NHf2Y0QMJJgf825BDisCNsnZIfo4RFjYXC7+kvOd6BZv6
gT6BzObtFuo0tlhvdMxh5Kyeh2sDu5g7QUsiSZMwd72jx04s2+auhWuBAnzvYsmciS7113zaPHLL
5fp+ZBdnsFChjx11JBAKKaltUAXaJhDtqFLo5a3N4pemgCMCYnxWB1zWFjUg4MeiQzhbWHRDK6jH
GEQb7STpfI2sURd/jnEwfagBGeCJA1PAp75rZiSSXAv4sHwfBzPnn+jVrh7IDuoz53OsRWpXOSsS
xFiyK2whz7NZY4397K8/vsOyc0oFXV0Wm2/LNt/qPxV3bkUbyzcNuzLIH9dF+r5aQqjKQxPDktH4
sLw6tOAalq0MYwyhPlfNHnJUL9/uDP/1Y/hf5LW4+H1t8H//N/79B9hl6wTUWIt//fch+VEXvPjZ
/Pf8a3/+tY+/9O/z8jW/aurX1+bwVC7/5odfxPP/sO8+NU8f/sVDqqkZj+1rPV6+8jZr3ozgTee/
+Z/+8B+vb0+5HsvXf/3zR9Hmzfw0khT5P//40fblX/9E3+oM9P2v9xb++PHZE8Nvhm3+xOOk/seW
Z0/5yxe/+/rEGzxI1X8DFhSQEghnQQF75lbtX3//ifabYiEbKoMTHCVVFfOXF3UT/+ufqvobLtUK
Es74OYjEdGwfXrRvP1J+0/GQGWINrLAKOMQ//+cdP8zXr/n7R96yiyLJG/6vfwJN9XHPA1CBmzvI
P1D6NqCyu0ySVgUIQwQprW+0Lr1U6i0KHveNnJtBTJA9k9Lsh66lz4I1IF9hImhUk9gdqRE7k5jX
dtmrRSCiOgJqYUdNrSsOUWXkGsYgUdp8l0fNDgXmYiNrg9Or5uRluWqinXW8aqp88knaPWmZ9Qgz
ottZoHeVWicXUJqmUyW6VieGJK72MmdbpHFwU6qmW1UZZC+qB8Q3UrWd861t3bQbIVMgByGNPxgj
YzDy5kaqaedaHOL0UmOgApyXjinXgHW1aHkYyT7X26NAUOIXdOZkObXwzo80qjOXcPU4mmnp9BJ9
mv9b6nnY5zS1U4V3dllJNmjdJoeB58GLyRnr8HeZXqItvtWgHybGLqgkckkB9bUhUl/kbA+xgdHu
67JDdh2FsVQBB3JaXSZpcZ1bLzHIXp2piEPAssHlW95Jlu6L1HrKpx8WyR8rDlhSCwIaIdaLXYen
lMaUbSC5+SyNytGcHghPg6FD72cc7diUPCdGDTQgBB6tSLxV46qzAWL3zWJ6qKbpOUEwwml11VoZ
BAVNjqxJInptzFy0hYh2JxSPxiRbdltnh65o8NKR+lIXqFShl6C0EaExm5vqUWEowgF5CsUP1niR
SX/KZrRrh3hyxKZ20Uzc2TwvXpCBKtxEo8/AfeaOhs5JUCJdEaM7DCWvbKh3VUDJJudMFcIc7sZp
efocMeJKSf8EY88Jk1KgP6RNVpKNURuXRqd3UFM1Njk/SgVVPFkt1UBskP4FaB50uX3kSH3SbWuF
2CqBSFHSSRs2TZKTa8rkGFn6M4vF2zL1YrO+0EfQ1YhqcQGS4luI1D4TOVXddhrvZClnLrOw+qoO
jEqazlQ/NpOgswYokFVYa/pwUVaPYoM/4Fn+OMjmI8TUDgxkBZrIfghoBJEA1YAjevs57zTP5GTb
j/VVPpIwmprSk3P8dtzIL6S7HG+hMiw7Sif8kBKpcLWhvuwyCQuqOYjNZNoWNze40720khDS0UY3
wi0jKrpwY/26zZMXQRdRFAf6CHhakL7yKYdUMsg+R5nPNIEiwCRodGu02kmb/gVEnZMP8upbNJ5C
qXNU0IZXbYt2aLyuFkaH5OaZwZUNYoPWlhKOIKimLyKWnVqh5Me6xKmINTmkvGgnMK53pNjrwngr
D5dl3VlOTdOfkSrs6IgVqQnalaCfWxZagOAxbSTH75lYXFBLKmwmP2Ry3vp6FuuYoHjTy+rzMEaa
qxf93GEfFDVmRtpVkyLto0xON+WtNHSFO2lKZ4uDcd4L8jFpUeceFH5AAVmwJ4Nwtyo77silhR6E
GTBAFJz10OfgARgJRcj3KGALGkVou6oZvtNpiFHtas0YQt6XjyllaaDn/bgRKyUcJKv1VF7HQJJw
N5na+7LH7T1pTRcCkxuiJduCAnEHHUA7JpZfGNwdTBK7BJQIbjnkjzzCxBcAaRjijZLmVxwDlFb8
PhfZRaKOZ2Bw8ZBX9Eyd9W4UZfu2iFMnldmzMrFLKgyA/kR3lty9qGoWu4mqCDZOkW3GTdGuZABw
AP4oILvqUy7aIoIOQN2TZyMnIYuFXVxDQkbvHwDoda1hQsWvuSFJd2xy+iIX2jXQ8ceoIC+TeCyK
jDgaK6hPzeoC5BheWRqmraBcOHLW+miv2qpMvipExt1C1jKnVdoNBx2tK+TT6ONmAwrPfJ9nqCoa
dZQ5rDaQ15KTYif6ERUKh05sI0itLdfaBkqDxFVIflWPcKgC80ywy4An2tdG6Tiq9IEok6d07bnU
4XlqLXpmkv/USh2zjCMJX9kF6gyAL/jQOZqQPiuJuFeVfKsY2CcRE+D10oG6FusPYMs8N3lvT3oJ
JgySFxtDb86rqbtMEOg7WQFN9kEdHKuN7luGN40Kir84QUytTOEQa5ck+FOr6QvXrPLUMWqLARqv
XumT1vi6lY0e1dnFUKX7yYJTHbR5/ZvoEhHAGWsTBoW0LI4OidpI+5S5rZFTh2Q13A8Gsup6FjzA
I6AxIs+PFsXglRonHjPgclFU39conha0S3FKmRrEz/XGZXuJ0GceEUDFiGTLYg4/oPBzAZsqj6v7
aMgvKJxeT/rbSdO3inoExt4pxYgHEU8fByup7CozIWgALJdRlxU8WHHWKpeR+DpqEVhRsEBBOJP8
jEw1sCJta8TlXjJaNy+nO2VIt16pEMgvCL1tIG5QaA0Rj8gGgw/69ev8Eo0meUCRh7bjyxa9QK5M
8PLzCSSLE/BuwnSbxYOdGRB+QSX5IDKS2vKAnjmQvtuFiSnIo+FWrZMg1uTJFnn80iX9oev6i7hE
v77EVNCk44DsMANOlkJMViWjF3F4X7WKTFtmTHKUGiRyHrdi9OilTR5Imaa5UfmQ680tTobYVuT6
nprkWaTFI702xS5zjUg8YqRABE+b1ANUY1OXGHCq624MihpJwa+pFPEBVQsZ4UCN6W1Et2bGQyHK
0ElNwAwdUeu2SEzBTs1CdMtRq3ZQjLxrhHxwu4GxwBRryR7UJlSSRvOq9kbLwJtMTStztRyvT+HM
AcDhLoW6pqvW8FZZ3TE3MzRXAkJ2KybXZaG3dpdUIL3YNJWxV/Sau6OclbMvBh5Mxn4jk69Dpq8j
mM5pp1USCm6j8UOUZlSNpuWeJfR7wRxFW0chEEep/lNT298BUP8P7g8nbxn/P94dRETyp28OmyIn
/wjn/7n635cf7g3z7/1xa5DU34DfQyc+cO8I8ufSyR+3Bkn5bW4Ohnw38i1o4MXV4I9bgyz/BozP
3KII3CGa4FSkev+4NeBHyBbMLCHQ/UYrLO7bf+HWgNd6lyfA8kCJCNVTcZFKFknM+rhGUM644czw
OIvevRuJP+4nH+4jJ568SIp3OE3ySu7FUEpbeGThUof6zthHm+8fv8gd/XrzRcK/MxpwO+E0DMlT
Cw7tl75z28f2pn7WDkAwILAv8UEQKLyLVyB+HzOm/2MQHNr40HfFNFMsU7mNWzGsyORVNdKz1otq
Da7GjpOwF1DpSv5aR+cvU4tMUa5IlRxNMCWQs4ZfGGr1+y3/wyX//aR8zNX8evAi6VW08iQnAKKH
TcvdXqhtSztGHVq/2LBdmZevVxSIRD8OU6KYndBXeHd2O+ybc8QtALTUd6oCSEm2KR91hK+FI718
b26Rl/31RYtspZAm0SiWpRTqLdvTSQ+6xNr1RrHRaHfe0sHWhsFRBrLBl+NGBXlVrdzLaDfIE5DY
m+oWGP+rFEjqskGkRarnoS9Xlug8qL9ycL9ebR6hdwsG4aDZoR9XDActvR8BMm+wUAVlslW9DEZi
rpg5NeCL1LqUdVITFRjwOH5UpzsxX5nJU89duAaSCzXPOFxDxFFB7H4O/Pb7OTs1LgvPQIZiaHQR
L9y2ip+CXlBp7gp0AmSWGMRrHCHGqaW+8A+kKWSjyCYx1JRXU5kOTSPbYjM6Az2Yccrt1jBwfxE8
o+0dq1cctCXsChE671J7w2jujdRyiMm9fhQBYQHQe+LbNi99wZjOjWrOwBVe23YBI4KXqPkhjVDa
NCnY7Pp6M4iW08mZZ6ETFU2boKG0hzLd16DDVxB3xPXtMN6ZQuI1Wb8r6A3nj2WTuloXn41ift5C
8zsdALuODJe2w1k/UIfmuD+2ijdEXSCRxgOxXVA0lTNGYa8IAcc4tlJxyKRQNc6npAUV3EMhI0ZF
XJUmP1jK7MY0XAAi7UZ+nqy7dFLsRqmP30/qxyrMn4t92WyXo+Yem1MqhnS60QEDjPZ1srJeFjX2
X89euENwvNSszbCR9IqiI4mBMTj+KXHZS41XrWucqi2gqYWt3aLiq8YOOiMg9qZ5RGy2CcVNjj1p
Ci7VBtk3c/yrqZucymFrpKHJEAgP8iORgERr1wB9J44Kc+Fmcw7UdFljhXdd6VndjhUMzUS4xBHi
FPX9hAs/VdcEf96wy1/4GXPhcbFNh0kSGjFUzOhuTJEXiTguJI8RirOTJWzH7FVKjZChGxa3u7MO
xfCBaVuiG3NEikomOFgb4mSteCcUSExZLy25SUnhgIkmmKLOV9rxAagrp0OCrJBNJ02h0YwUj/qg
FpqjN+2WYoFHjDtSBoHMDipxuCnnyTWhqpuzAreuyWkgWEDEq166jczJTblpFxK3WbMmvHTCXS3J
TyLBbPuWYczlFiJ804C2lOD7pS2fWttLRy5l08AESQyRbXVGs3UgbIVcw4uQPhSWm5al0/VXanXZ
gNM6vZf4rm8Jgu0ImbXRqWPLTswf00yQ0qROi77XNDmmrHaKSXJzNF6snO2nBmBxDuhFqlQoXI4h
Eu4bojaHVPjx/QCccNjm4iSwkrSNylzG/mM7s2i93DhQNIsV5k7RkxV49qkxXhwKZU/SxOpx2jTC
eZK8qNG5bq1Krpx6+OIsoCXrKB+xNmqwSXdbZZOeqxfKZeVOXurlQeKPd2vMgSfGylhEiWVW5mkp
wRQVRCcVOMgqMkcXY0/iaOvq/563XYLY9SznncRhpRnuVOFVaC/hy76f7AWQ809vu6wxFXqvTwUZ
EXyG/W7yJ7f0p5BCFBmiql7vD17jML8P1/DW81XmqzDp7QB/FyZVQFMaYjfgW2QZ7lsIUGLwdCDk
ax2ZwOFQg9xHoY91ca8MfkegkZxZh4jeJrRxhiRygDZ1JRV5qq5yWmQ95Er2sk4LNT1yMtPwlBTV
3FzeFIDA9xFgT4WyI82FydpztAGJaW5z9sTFCkxQe33itiIYXoL9K/pqD+mhYfS+H1h53ohf+Glj
Xp3vPlTojIGNYM4L0310sPxkl17BOANgAeGx8FNjtnihXvV7fZNROzP3hrCpig2PXDN1dGbT55X3
mI/Nr95j4c70cuR1kjAMuGsCQMQuLX/a0pBtlM0QDiGBADoPUgDWANn1ZV/e9+ex4aAtND+KmywQ
/O/f40SAtmxsK2NIOaEPZMLVE/3yPfW7rgul8hlyFM73Fk54RGPht6pmmgTQZeMYjgODbTty9f1z
T+3xha9qWZJinyMeoYmM5QJhv3vUgtEon4J5d63/79TLL3yWqhaNlqTRFGbkR8fDemIro3Li5iwv
Qb5lWpe9DPKusHS5R8/IZsZbCE4F7L8VSM6MsV0TMz7hePVF5NYPMWrYkTyFOi/9PDeQaDNCWb35
fh7msupXK1mfJ+jdjgJiuuZKgjEq3bRACcsx7NFDWtrXHRpGu2Ev+cmTcQWoRbMvfQr6foiHbS5A
O7DVdrLfeWSb3eo/jF3uac7gKbsKgEhjV13rfuNkq+jYU6OwCNAIFaMClb8JNylqtxUugFGE8k1h
fz8MJ5bjkrAPLG1ErccaNx3oKxr0ehAvNHSvK2CGkPuX722cGun5z9+NdDIqrDUG2Ci7+14ALby+
1ta2QFH+ed4sybiSIqvbsYUfqF161mxbiEMnTrfLLk2cMmvH8gKz8cvKwhfEU8cak8FK41a2DNiW
dXY5H2itW2C1C3vd+36gThpaOIeywbWusrQJh6d+zC6qneUPG4IGe+s4efy8uVmD+JyakoWDGKya
DHWGL9IB56mtC67/pZbZP4dKW4QwqDCWWjs/mJBz1u8IP5Ts8vvROXUGaguHkLVj0nc9RkcPdKcK
oOpxnoEH2ALIrA6lIAUICv0+YPiGqm9A/fjQh393ZrSFt5AtngrpvATkox6IB1QKwy5U3WFHrwV4
gPxmePj+K0+tAW254cFoQpoSXykHzb67tiAfwkA3KfrNWRzitrQqlr3A3f+aq9nlvNuXSL9x9HPB
0uAbfn/QndHr/HofBW2QBJDO3CoBvUCv2k28WxvHE+tOW7gCILusvuYwychxUB6r/vX7UTvhJZeE
Rw0tE2i2w0v22U7tTVsszzMALL5/+AL292ugFvtfHPpKzQocFWOApqR9ecVv0N6O8prq50ckBYQV
lqhT4bO22P8Ziaco69QpRNYMOp39ZXRrhdWNuc03w8/8TAD5xQ/pAPTyoVlZbvO+/CKeW7Ycx0k/
5kaDgYPqtxOPqSdOKNJyZtcauN4i7qBC5wy5sRI/nJj/ZQs1aeIIEBeY08Xzbril8do59qZl/8WH
qAvngIJ+1U28xD0b/Z3MfuntAv9YdmU/A1LvcvsVeRPEKlCbdnL7rrMb/GNCuqPxShv/OFkQexw9
gS+ZQ20wqP/NxaMuPAeLE4r/KFOoXIG8Y9rO7OGWZ3j8Xr/vLssbeaX39JTjUBeOoxXKtK1UGELn
rj8e0qu6gdYs3YMffZPfmJeott99vyHkeeF/NdgLz6FMUiUoFN6w8uptfqHsz6udsUl9/UK75BhR
Y2cFqQcFoKv0ONrlTbtZMTzP5leGF/6jb5jUQid8CG/D0UF+1bm9ZZjmR+Ylc5uMzxzLAyYWzTKt
+3CDOg7Em0d71RHMx+NX5hX8+TuPacZ5YVYFhniyngQDqa9i8psajXxZ4nJyLySBKnZu0lx8/7kn
vNrbrfedOSrVUtTVBnaLFrJxGw0XUv789x698DSs6kujKeFpUoLUQgS81BjmpeZ///RFt8mfHvNt
l75/cxaBs5QgdkebufP8DLYYtOABdeOgad5ba8E74UyURayRQuGszA3MRkH8QXdldfv925967sKV
NLleAVRgTiGoD0FbsU/iFX76Uw9euIJRkXUJkSQeXF7kbBs1K2mXE+tEWez8WmlZasSYzDwOMwi8
CrnHq2HFgZ16+GKv14BFKdbsv8yhAVqCIJN7LGi+ciCcCkKWusIAKvUEbJmICKJul2q6EwOnIbBN
2wBdRiXP0m4sYtkaA2xPwlY2EptIl5kUDMI2gxg9mNSDVtolCVl5oxMn4pKDNGmTQlBqvFBrXbTF
z4hRu4zlzUiY3aNpohDvGmX1cDhlbHaw7/ZJV0DSqWXZGGo2k3ZC8qg0lj2ZT407XzMARg109pAh
GhhxPculnRIAsYI2tO8X+qmpXTgBNF9pcZnhUxO2i7Jn0t7Xwsvfe/TigtFwFFdBmIIrkyI5UcN8
ll0mgrwyR6cOoGVTcwZm3JrX8hDKNVZLB9WiLvYKwOebAoglSfM4oj9AnD1FvJPHNhTRZiYSAjRS
4vYqsZvSsCHM5BdSclZAJCVLUZQT9K0KENz3A3Bir7+p1b+b2UmXOPB62OuxiKpRuh3GtVDn1JZ5
Ix1/9+hhAum0WOPRhVe6jVucqV59ZWz4gQaZjTZVcS/hBGZueVjTxJwdyRfn3ltx7Z1FdSoi3tLZ
4niuj9cpZJT1cqM1a5+04Ev/87x4q568M1Cl9QisFQz0WOuJetQA0x7qTaqjOd6MbCHmgaXQZyFP
7U6aPKb9zI1rCTwHKNKDxd1t+iezU7eUnCX0oE7Mk5vGpWocVHqzrUTjEHfPtboS/pwajXnK371s
Labc4j0bw1Er7WK6ztkLkxoHnRcrLvfU2lmEGahZthVXxDGUxNoemiehX4GhnLpgvO2nd68OWFsZ
J2I+hq2D0pw/7N9o6N1ZIrKHet7dHpwdQfv3jqUl0wHI+igZIekUGl2HZrOXuLmN2mFlf510AQsP
k2TlIA0pZqHyAMDdldsaQoDmrrygm7lzt9rr9+a9tWu3kxfZT4m71q5+YnLeduW7IURr31TXrTSF
oF1wUqAVTXmNjPhU2CQtIo8qY2iArApMjxcFkIp2DE8LIvusDNaEm06aWMQg0EUVuJ5p87ANrngj
36Dc7Ykuv5JurJWpOWljEY8IgEOMoJqfbUyucMePcLze5E0307qNEzeBtwT1u2mwUtp0tIqGsMNR
icJN6gkiSgEM2s0RdeTuqKJdfXSZ34Z6Wnu5XPhyc6GtfOKJk/PtDvbOeqmB3acG+1PYwUkJD+A8
9cx62nx/dJy6yb3lId49vU3LRIv7AQ4mGPzBVdzIjTBLnbd7om5rrzXfncprvGVV39npwFjTFDns
zN7gHCBUF/FUkNuIepG/XjVz4tb0tkzemRmihmBJzJ/j5GhzY4HhvKlmrS7qU7OxcAW9KCRlrWK9
5fHFoMmPlf4Udfz++9k4BZFYqrTWuvLHho944VTmg1DRfUKOUs9twsmxqNCfVjmkPsMJBcKnuYHk
taeAtYsDWmBE20pyj0jA+FynWQd6sEMiX5fDcbJujKy3G+l6BGVSDfiJISbhkA6eIBCbmfkWGadz
kmx1c9PKuyweN5wIB6GO/NEwAAuInUhFwDPtRoiJCPyG4bCIoN7AxWMtrnz8m+f54uQX5+33bu4a
zWC12fXzEhmD2p+FhQG88Ar0nsLHunQL+D+oEWpUPL4f7rcGyK8sLhyUYSVJNRIRtUSV7XTjisTE
ibUWIkw/iqjyWQzkc/cIUdu/d9iKC2cVQ8YjyivkMkwBbRYbdVxL5p0IE5a90DTpRRCkC0j8gHNU
8aHwG6KzewcImZvZCBfQfWEL2+PKsM0T8tWwzcfVu4kyrIGSSIO1wqu80ZEdXLqLwLgUHyJ/vwec
xO438aF6/t7ciR0nLiIUgaXSmM3LIpdqWx/xbQWK35CV+v7xpw73JbRYYRNBgzm+pgZrKlSB3OoQ
n5tb9YIF7CB4s6IhcRQP0lwH8zJ+RURfbL43PS+zr8ZxcSfS1TLXoZo8hBJwnSo0ZVEcc/r6OgN5
Q7TGg3dyWy08lgV6XdxakFGe56pzVcfyFRckvyBtaGwlqLbA6gVpiBbFlW319YRB/ufj8qgMkXe1
igGVpgsDQAW0LjlW163Ml/T1Woc86cfHUwCbGIQ7kKk6Du6wRzbwuTzvNj9at93yi/FqAF/QWu3/
LTXweYoka+EhIvT8QeClBZdT+pQl6C5Td2g8dKPx2tTBIaj6FqtduW5B39U4Y6Mf0MjuVOhvSaAW
Xmioa7A2YDENKwhXKGjOaobE1S12lIEDZ/WPOMvQL/U6DBstPzNkD8QeEDHS3a4RnZnVSU3X9Bqg
p/rlckMb58eBUzupM6E8PAMZdHcivWdo1E3QgtRlj2kkObx6aWUSyGPmGGPmyxE6VTKQQFr7cZzs
sS22xQgktvJM5WQb92hnLaEnVyC4k554fQYVVQeNe2imcZiheU0Kqh5926Kvqs/RuQSmqhZPrrrr
SrywaOZp1ZWodzbJXhTobNS9eDmM0Hgm5ZFIYF3KJF9kBvrYcP8TdMhOy0Dlg4w7qS7Q2mNnoupy
+tAnoUxaLzG9tH6hw+jSvEDJ+hyNLUJ20WF0OW6OhZXa+v/h7Mt2JNW1bb8ICdPzSh99ZGRmZPOC
sgVMazobvv4O8uhIVXEqMnSXttaWdu1VATb29PSco4GpslW9EAn6XP22qtZdAZpSXjvjuNUzgDD7
UwEBpEHN3NQE/JFZrpoALFE8zrBeAq2GWMmejqjzljZYbod4slxQH/1c1veDdc6SPdakQ+bc77re
V4eV1lVuUWRuafXRYjAoDMmfEwUMR+qZNarH5AwNzCO4FG5B/v9s0v/3cgvNgb+/8ZwaJGNLKcDq
tqO5y/rnTrsRrf5dPyL2RdQHIJ/pU4loBfE1OEOBndPwoGx2NeiuUwvvy6Zcc+u/1YvgjvH3QGI4
O4CEMYlNVb2UdKeXk2Pyl9/j7rUIovz92xbJmnmssanjTDgJyFBW/TC1zDU4vRGkrj3hIrJ3wyjn
w3KmdPOhY68GtKmzt+JWUUBZpvxfUekipCtVL0GiACFwkfqe3MlFX/DHHZ4GiS+5uk/CRcRQRjci
8yqXo8ME+fwbY7tyYJJLCDUp4PaSN3h6uk1XHW7Ey7VBgrKgjWZTs2GeHr5MnuqiJ7JchW+5s18b
tXUR+LmqDJDMRp0PcQZynJBVPWVR6ibOhwlz3t4ZlyfGLuKuZwS1p0S3VYj+fVLDovTvFVM1TUuq
Npk2qDR6wgZXnWHi5dKtxIlOZXZjaq+F6EuIdCsNo4biEoBC/TNPXmR2jDmsbuQR6YHutARUoeKc
Dd+/74MrB/UlFLk2ctCVISi4KSt4EM1ep9UBkH+30sRrk3YRMIaJ1ZWWdtPGjpQQLspuAVk/fV9F
TZRs1VAJqB/v8yf14ffRLMvgH5viUgma5IU6pUu/Ts6aPXxYoz7DdQGYvTjvItAk3QnU9N8f9aPW
9q9nKX+vB6PO+rFQEGZNdWvh3JNsAlWKY8UkV5n7oLHfOd9a8DmsqoOM0wpnHaDJTkeBRs4yV5+C
nKSwgmwCmdu+PpY4hT7NMd5JoANUWh+2OHy7wfBKk/hFvuVVF/z+6ldIChDz+PvVhSFgzwWs6sY0
PnSIW3UicTtoSQ+z5VbpuwXftZibDm1Sd5zulfJgNJ+SlbjCnFxagpsCeyIlZxuUJaHOCivLwS8H
SOVJ96LYG3IUg1Ly+6teiXKXrqtCSFZr92jsaQD6SY56Ezm8nCH/+HqX2Od5cblGjrbcX2ApsUYI
8dtNth08FZjhxr2l+XflwLwEPwMUaRUmR/WuaR5qaysWzribzYEgUZ2v4nr1n6bpEged6UmaCh1r
cY5XrCXOgAzn91++lv1eQp6Tus1aLmEEpvRqtG8mNPzBxWvt16JemfWd0gddDCqm+WHF50nJ/T7J
wpqO6wqUC5GV+2rs9ilBGwSiLXQRJYiHZ016A2EcQnGdT2PIFFvFAeaZOnzJ8sp2NWWd0jOFHhPc
RPzfh3FlHV3imXvNFPEkyfPGllE0iQP0YX7/4SuECwj3/L2X4uJ/56fx5BD1Clwf83W/IXvoT5TO
vB/XyIU9eBjCt0XbwxnPUw9tYPn2jU9/JYBfQpOtlFBpWLK9ofiOOyg2NKtkOP4+uGuzdhHi4h5c
35QtIc76qOqjdCv5ghXAle13EYHmXk6H2caFviUKxBcgoduecv5akkNauDB+WdDJ7xUslpOIxMei
eb0DeV1eqxZcgtdDti+gvJG8qmwCgQriFLYDIyTXnOVQAY3Mktxk+i744FTlW8GZC5ITwKYvAlaj
FcTR87BjIYX+gWrXTm/DV9yC7qoBJR83+a7HTdY+GNAvUOPRlxrH6oqdmL5iaWvZUK+4IzoaMR5p
kI/C5nAnz7tC3/TTV99GjRYQ6cXI77P5KEG2Omj5M7OyVZLXZwgHH6UkP3At9fUydw3DDki/LcfI
NPM7HalLR9cTC5SH1niZ+IHSp2nwQcay6b1uvfbtFj7TyfgkPyCg4KbTuvCBCawJdVqYGg/xykqB
TcQG7U9ZUuPl97rYzXSjAfYtgnQ4GJ1XGju4Rrm9ankqHHG6EUyq2O1QkE/eG7gEp+CVZv0D7zca
gaWTnzVHTOLUbBk/zQMu18lRru7nasvilSzt8ypKym3DDhO7z9iqKLbwzPO4QeGmHkCMQUHplfoU
kE+bH3IlgdzKY65tGvWzws24gDBFdc9HBnkUT1sYid1navn57Kqa5erC3JuUPE+kek0NyPKObifd
Yfza8Pn74r6CLSeXWDSqQBGUNRwJ+rqDkh/u6OviIJ5yVw2Br/b7UIv0W5eBK01UcolE6yZB52xe
2vwu2kd4WHFvvg9f85Ph2bv8KEJrk67pq/qShrestq/kXpcQtXRUKemJitQuB0eDoeo74S5sQqs/
06zU6dMbE3klAl0izuDfPQ1Wn6Ktb3P4O8FXKHuvrPN/+0qXMLMaNr5yY+IrjcG4mvb1ulxDRDay
Q9WlGyuaouxwy+nnp1n+j6Tg0kBGquNkri08S3ZnD8IwTzwEystd/tO5swPddAhSE/exDCrfiDLI
PZZe5eMfXDgk7/cBX5vNJRb/UVgVqjokszmicta8tFrvzEJ1kpv3p2tx9+LWOCYqZ7WM0zzdigCN
LPRgYoASbfer3dgnpKE+tp+reD2IFZafPQ2l8/uwltf/x9ReEjk0iJWVtcCDubLO7d2c3KhIXGnl
g6z593wxEEnTJBVYH6Ao2kiTM+pU2uwx1FJVJKV8euBzRNk9mZ2dOm8l80XSP8gMNKa8Sutzgiqr
LLf7tALRznwtSHeeJdgAQyiH1aGmtjcSqWsTcHF9jOWeNxkBuK4UsHhMAjm5Ucm49sNL/eGPBcPm
TKUUtNrNJNlOM5VOPN0CIF5RLCCXdA1ouORD2/XzRorgqgQuQue8L5hHwFg3GXCtLer8+U914fNW
5fhabde42ACWUVWa2aBECcq3Zz+T0fmf9Bx6aAHbmmsr6A7V+laN6Sca/mthLheEP6YvL4zqfzCW
CZDIWEl+zV9bPcxsfP9ydpvqvdGOmd04bX5YNG2aknl1fKxRMzWazCnT71jeTSIHBhys9RnNo+mj
mfaConUEFSIjdZruvml2Ure3ldSdZiiqg20/FnAHKObt3JYrWUk909rnQnI1WQm59j7I72l3nLUA
VEMzOejqPs2QZtyS1ri2ZC7yOhv6aKSMFzwtO2npBgXDG7v8CmeCXFoH0VGQXEuwypflspBXKi+H
712NCk2Mbu+ClIWuRDiGDZSxY1dFc/m/ASWIcRHa4LahSuVyo5vljzo9GjW5sXOvFBUuOSaTVTTS
IMXTRv2Y9KehdnWLh8kDYXpg3gT9Xwn7l2STahCJzLsJyYiFnHRC/ls9jYgUv0ffKw0gyEH/vcrT
KlXlVNcEqL7MaVNzo3Ezc01oRiZ4CLO+UI0OpbrHnatt3EUqrMyhOUWhTdNK9bFvILmWSK9Dp2M7
Qn/g99e6NrMXoWsG0awE63HaWCZ1mQme8xOZcX1B0kibVX7/+1OusLZgRfb34BMe55pOcKy3oJuo
QX9oYRXYwyPECIZDeYOJdAXdAKepi6dAQLJRWzyl2gIDtl56a0iz0VtDITKQVjeTlGU9/yNgXXJP
MkmaJ5ojk1Sfu725IZGKf5K74lB+0X15RKIfiZ0cNTtzZXvSw405vLY+L0JGrZYGk2qMjvn91gwW
5tsY5SAKweDZVaJiXVZO7P/+sB8jx38N8eJ2OMp0aNIBQzTaz3hsXNt4tIQGlaRtbo6OYb/Y9cqm
8BFFrU1L7yA86Rn5lyVOOpo8MwMuQZYDva22iXhUjLWagG4idrXSu3Y3hYX1rPWjD20USWKoKmU+
r/Z99TQr+7k+pibkFVcDbIvBwe7yB8rfpvoW1OZK4NUuDhu1VhpDhjvvZuzLXaravmXe4uBe+UCX
4H0dzUVbV5A3GuoLxA+dBsQd61YD+Vpc//lSf5ySqg7h3G759SWui2AOJh9mbU7uI1Pyga8BWGhx
wFr6/u1Pr6G42Uq+NmcXcV1ptKRn2ZLgsRxtu8xtzZsmSVcC0CWkP4trXXDlJzIwv4Mud+qKyPIs
dBJgZeDsdST28HC4AYe8ciFTL1JVU0aiZtbADfUB5F4hwgUePwyybyHnr0yUehHjhT0VsjFgMOXw
Plp7aAz/vh2voDjJJd5/ltrWZsqASwMsaoCM9YF8DYvN6KKa53yj7bqLfesmzeLaWaVehGtrFqh+
y/nyuGarP4MZ7VUeDUC09ZWgW7XOCAsRFKHRz7oxwCWu/CPeXJICJhMyA6pJF8RY5zwkDpA5+OyP
/Db07UrQ/r8of72VZwNPOL9KzkE428ahzvfvr3+lxqxehGYOBb+50PDbMnqAifP1sn+8hY76Obz+
NTMXkTjuKslqoGyx4VCWTujUOQahbxZ0slvDPkORscvucP/yrZq7dRND7RdYICN2LOvYQEbQ6Yw6
nOhdSh8kC9pV5c5OX8X0JphXsmljAEGvi9JvJhg8c1PyIVu7VrVxDdFXT9RzD6uDLIVKKwcHur6H
yHk01HD+gxPqlM+ByvvDWATQqYiSdoJy36Q6rTGsjAQ10BIFvArFq1kN01wJRKo/aCB+OCyujKhW
b83QFfAkuTTzIUMnSsox+8+v7w+J//W0XafO/W05/Wt5xSX3oJah4Z7aGZbO82vmnMIw3D5+f/6+
dK7Ev0vWgNY1NoMLJ6Ats+1N9sEsnhlP/bR416rPeQ5/f8qVuHdJIND7WGWcgXVSNV3YzFVQw01L
pejKGadiev79IVfn6SKZzAAs1QTFh9igZup0zoy5mhGi1pV7Y7auBcJL2kBOYqiRLsDPWpfdJC4D
I1uN4OhDb9gnNNKNBpYckG1Dji1wFi4R6j/ebn4a4n8cwFIn6/CPl9BIVXs/sU8NvWVYeiVx+Dny
//hlNsANTAbZfZPH95awHE3vnAKKWjc+yxKF/hFBfhAEf/w8gHuKIANe3CBhEgA6YtaH9D5bDDuN
Kfgu7fA/Vs6Ui1ilmPOUJiIBx9B8FRVqPjqSOBHfqmD9bLh/jeQiESlj1vEqwwJrvDFQwnSF/14q
g44G+COHlgfE8nDHhQDwugWbHfJ4AWqUzlseNBjjLVOYK9H+kg8gTbXIpRgd9diK0eaQvUy9EwJs
NSDHOBafYdCgm26iEa6sjp9D+o/Plwz1bIwd8AGKulb4BG8WOLtLjxI82WZQ1MqyhWJzFepN69FM
+A0kh+UY/qj0nMfejSW0ZMf/mPif7fjHO6iQX+ddhgjYe8/vh4fT8cVyHu9vbOqftOJfv34RN1oq
RGk3iIFNFYd6goIEOacq3avVs2x/iXpy874D2yZ1K033GwCnixmudMVBguWWpa3nlHt2D71YsDdV
ctYsAW7dSuIfFT3lYnyBJYKT28YmJuM7H9/y7h5YBBnE7Iz7cBJy6GDduIL+JGT/dyjyZR6TAsgP
Jzubb6h6ViWoBAJvEFsQ7bY+R1OCRlTUQvSRCOJUWCE2AGn9BM+ZHv0je93A7Wco36iiAYlAu8CE
ngZpFLRmaERrtC3QUULTCMYZ7gSSft+IEL7VTqM2jh3f2xOqmlJYcMkzegg2Z7dIKv8+ouTLzInl
wNupJMaY5BbNKYAncHA01VGy4PoAMnFuzjdk3bR/LjMYo+DP/1hmOAsrBXLrfKO1UAEHh59W/n9c
wRcpLS3VqVL1Fnd2ctSVe8pelLjzWmis8onu2vRLandlBwfhMRzUVaacfn/ulYP3J2f5Y0Q01aFR
QHF1KtPdgL6PjsjU3Bf2hlu3kGDXjt2fP//jGRN8Z3vsUMiu/Zhwzc7X1wey28f7u9/H8O+vQn6K
On/8ftvSrihUS2yoHaMGdeqlG537ay25S55IncyZGfOfN1/yfuohyUTWgJsGKpYwa/ILZ79YOk+b
/yYx9T+o3D/GwqCpTYGhQaeMF45cvQnxWP83SRJ4qv+9eu1kyJpKXW5N+omqj1Q8GuxG/nblDLgk
ZXRNLtO+mCGyQw7KPHiWeWphdPj7972WVMnL4v1jUrqy5ZOu4NhGCR3lYhrMkbXg7sOPl8fUl1bJ
QTreqixdG8llrC8nWOAQfIB+XKv0oS9WTHm8MY5rv738+R/jaLOi7SHkjF5JJvkyV50URkKqfG4h
OjJXo9sOwlEz6H5lWmCRT5tpblnVa2UcdjWZb6RbV3aLvPz5Hy9BrYT01MBVXbaepfpcdve/j+7a
7y5H8x+/m8kZgaUDBqc050pdpWX0++8q1jUw2iX3QuNaVRZ1BWgO9l/rDWXIcRDlvrSFJwv6KuIl
ObE+YPpei90K1kO5I+FiCbcb7hijX3dBYh1V6inAsaWRBGuozIePbqG+1SwstllU8x3L14blmeA6
2OFguTF1+yTMs8DOnFHDH+La6AAPQj70BEYbEaUwI3JNw5XSz5Zs+vgzhYHRu0U3HfUGzVEe4bmZ
KoE9bUv7gUJc5Zvpnm5C1cIHiCmFe/Ad/Wy1x9pvuS8OnDw3qC7h0tOHxjcDRg74Pyg+6iuVHmgW
aFAxLC2ng59037XusOf9trDcUcLo4PsDIJ6jAKR+pDowvcBIkFVyFMOxip1m2KOC2DbrwvAHtQ3n
egilOWAUbvAPauvZd4kqRxqcv/ek3o7n6dtUx8D8BsRQee5tHkgf6JE207YwTkZSYTsgp3T1eVqR
9sO0R0ettw302eqt+T0yn9GwoGt65PBuKN0OnjMr8wTlIMaOuvEh46+Vit9Cpxdasg8scQpI9Ukn
q1LDSn9rjsrdEFLmY0O0D7SOkLUaOgD57qw4cChpkKx0ryoNctyokFQwH3bAzLgfuk8L+uixh79H
gasB+NYB9KQ84cX4Hh2YFP3qwh0foGIqwESAjHEHyPiqTHyFO2UBBeEvzm3PNp8FtmWubBPU3GY9
JN95s06AwoP+XKB/khpaE67y3gVwbcld846abhXZW8Icu/I5dCaV3Wy6yXjH2WvOoXmxndK7sQvb
PpJaaHY6heKxCqY8fitF/K6bnPKUBGP/PCd+kYZQdkhfEpABWmdOvbn2+Kna2E/MOlBYguANWFiV
vvYsXsfUbSWfH/V+b0ETGdwGhWGtRwX3zGpFbM/UDkCbqnDo0Dz9KU4h+c322uTPZWDaTv2egdU+
+xMuqXnET3bqKAQaYiiRKOPKggVo7ELNkzNP2heAStsuh+lQvTJEJOwo6c7wRsOO6TDoE/CnXfsR
wx8md6CUYW/72Knrz7xew5tjWMPsdvam6pyjfwMbYekcxzshvLraWdoBPk4zHOYZvetQd7E8ChV7
eNTkYVVv09yDlv9onVE80p9Qtk+fDajbsXAqPfrRYfEnrgSe8Oyjacpr/EVsHofEh+SuHdy08xq2
mxhALJ7AytFPtunA/BxgIvxPKTnpAVBIsFchNGyIlyQB9LKNt+I5h8itueImtl+kfNeQ/ziWcMOx
csyGkzzZ7+ifJ60L+xmQy2IbZjq+GLGd8BG2evfQFT6WqwKFp8+ar2J868Kxn2d1xZgjD7t2eWEX
D0ifR/LZdNEswvjcZoE0Yfo7si6/ipWZhbLpokWUfy6UzukOn4LFX9gteh/2mguTpzq5lxTHGLyW
PGbTuoPTLZywIyv9MqBMXaefAhqrHdQmdCdDKzkLlHpwGuy1DH4yKyiKS/Je614rgP8Hv9V3iRJC
yQACQlYXstJloMfY6GLu2ehCJgJriA+HpnMlEHLw7xAH4iZx0A0LmL8GltRRMnhV56t5XnWjY46e
RXI4GW0FzK44PvqqLu9UC1poh45vauqPdJXfJR/Uci0UCFVHUxEFQn1rjgFeoxnWFD5L7UpHsC9W
I0qtG7gGw9cN9AtFBVwaxB5Hn6KJ7rU8pMZn3Ey43m5GoEbB30GlmT21UNFEIOieC9UbHkWJCOSa
MdBHUHyMVBPS34EMRSjLMd4sNCwSR/4yJpdsaOssf+9p/BzOJUC/MyTwfbyXfZB3drFjxJ97t5rO
phqB70TfzU0SogQ9Br0KIKKDoCdVjzIkO78102sPA8BOrVNGmuSMH9z0U+624DvU6/wtPdRY2Xlk
AxEA98Her/K1Zobw8praw0zd0XgtYlhVO7PiwXpdcadHBjI5vzfbUynWmQTZ9S8jx62qh7XadGT2
4wg2gLrJT9IWJgQPEI5x8S/m8CpbTkmksPAywwVNad7mYtvogBhs29bXT9bd+JR+TsqGiaj9nAcX
+xwSbB6cgeE8BQvQSXerHpXYBmtchU9RmoOCBSnIdvBkU3W5jgQGe7+30TO1EV5k3c+Wo6FrHaJC
8Dipgq7Ax8SLFgOioNGGBWB8Q4Z4oQhHUTZtmztj/mWybK+hrZYhldeNuxny+NoYuwZsSVX7rRCh
1mdeP+gRYASHcvI62WPoNvhUu2fGvs8+svw80q2e3MfJfdJvs/guLsMBBCsz9qdhX9ePTb5XrLAs
NmJe1+MDjnt/ZsEIIyTbdwd9P0q7chrcJMG7IkR09labe1in7VkBJRecieBWCyA5RPVtKS8zeVfi
F8sKx/hlil/I8F3g/zNJKA+1n9XjeiqOeQxTrG1qfmhgNTTrWgFCOvlETpLKgxfj3RQLSZ/tl8mh
BotYZJCJw7ZS5X2My3hRlx6xHtHyCBKJRTkOYDP+6oAsERDSHQDQtB7meJcrzS6dICaXA7aVV6t5
OOH6jzfl4Szq0IZQ4xgW0Neowr4p3FqDM5qGc+R9gk0XtVkwD819i41RVbjpiHcudSuU5vwe84wD
X+rWhMmRLPoQIhqrrgJuyoY5laWHQm7dqTBW7fAVY+xgycIv8VCo9oaMvHdMqFEUJnGHAXFX0+GP
ATNm+UGNc6eXVCeWjK2dHXXtYMrHgiDe4BAwJQuSKqWbZtqusaRD2kmR1YNvMD3EqEEWFGdQv9Wx
DnhBPEmsWom4KcVAoElbNp+tyJEGFCF6RK41W54OBf0JtsgFTtwk1rwEiXelg5wGGzACpGlbVAEZ
DiMHPgpVC/B3oib/KMjiGWqsWYsaHrNgqYZPFZdurb5mcPBTi9oxhxGugINjJThmdQbfrm2OMdvl
m1Z9VzX3xkEJTQsrZlY3VfZTIDMLxe9GpKNITIzhQe2yyB5e0/5gVxuYMDoa/L+ouE+o9cbKBtRH
4pgN9QqL+kprBU1+zhWYVQ53ssaeMnN8m2wTy0eCVWWiAEhrQc8W8Q0HQNwOEZULN0vICzwE0clO
zolqOoXA8IedCq5hmkgh3PqCNMVmy50kgZUeyu+AxrQzJOQw8oFVLhPpusZfVPrW1VgaGm3sS8lT
XbLtSP0838/dgyq9Vukdz7F5wchsyxKNG5ybMEOU20Nnr2A7eUBrxYcIDr7jucECLtpHJYXzN6DN
/NHozHCKoZQCO0TdeE6xSZUUNl/gBRuj5MRq480VARo7D1P8eKzhQJVDWQ3nbq/ABnJa/oA8mj8l
ExLlluU2YF8mNopoSf0I79SqheA/RExkSBRJ3xDkcWp2R6SDKV6H5rPX12kfDWW76vu7Jvlo4O0T
0/vaTAKDrOb2VSJfwjQ36RIAx11j4JfGCr2ls5luiLlr0XPS1bOkcHdSOdz/Pu14bc0nBTdWVFY0
aduY62K8k8B8aHK3hpGQDJ++YuIfM8DUMYd0O9wOJYN4HGrq+VptXiZ61BRcJMBpj8v3YUCMYJoj
iW8x7xV6Hslx7IXDJe5lkLUrErFqVGSGKUKXvYO/HQxOoXA3dY/jWDgqYl48fhbJvgWTFeyicUSp
z9p1AP/KNaQoCTpy6M3XS3mcxhUMWO/7WvMZUGXFkgLiC0wi2/bDWdBTCYnzYkt6gMg3qciw5Zdv
MSB+xYDjS+cGrWvyBpuZEk6283k2jpp4zKWXGnRm6b3OYPuyKdong7wwgyAB2LWEBC174ZCLW7p+
E4v9GGruypcMK8th0L66JI3KNFkxzJrSSw7XkacjWzaotGn7t2SUvLrVYGEK7TDZjizMip6WmFBz
Jet8WwKUNLPKZzM72Baqj+gEwE0kXfVqHtb6yi4Ptjo4MpZgkgnsGRzLdhdKXHcVkwcZwmSO0MGX
NqJ5YhPIGyY2yGudAmky+QMZgyWyTwV2MG/3NZSxYd0S1cCjZOl3Hm/SAfzu10l+ptlGn86FindD
WtslNEyar5LecbETuKPQzu2FCpunLaOI5xzzQWEHNq05ch8FHtl10ngmItcUf1INt0adOI323uSo
4EEku67XPew5bA1Uar5T4iehHTLIddQrysEsKg/aQJyJKBCzOxTwKDKmNZHq/aQOu1ISUY3isMLh
oQxGtElTj9QzuKGw4x175swN+qR1d2qQTA1djwowijFz/t4LFonBN8mAlBheIDHblpw7ivZhAxkT
k8bvdOG05ksKmGSWZZ7Vw2pElXwlfpvEN2wgPVP5UMjKJkgvtR3UPPcq7iwa1JnQXl73HTCkjXDb
pnbh68htGvC+dwkRLi020NwCXxr+mRKoM8YTU9NghDvzHH8aKAIUSFNrDTuqORtsXdXnwUyjGXcR
GfWVtqsPfCGN9wLeQ/smTsMRV4ixR6dZsd2sUfzS6O8tmHdCqAgbUXEZbrNzzyOlYIFR9L6MrHHX
9SBeqgSWqKNPe7QWkSvMaYhKrp3ibJ+yx3SE8pC9zoedPmHTcIF8edeLR5vv7TLqOwg40+RYdAlG
dYZ4IhwgcM+naoCrXq6O22yOwfMHiryTtrhGJ+gkmCtJVG7CLF+gGweUKi6capBLk8c07XnAOVqi
zCFpBlLOqYKL3EJa97rCPEqT4qELFHdHjeUrw+yfNbiEwnMFBbwczL4OrqJbdRK4VH1MTYjkqJl6
aJqZbsoPYoQwPY7DAXdks2K4Z43Hri43JuYAbt6+RMG5MYQrg504i5Mo07BoEzyerEfNjDQ2r2dk
uLV+TFty1PQqlICalfthnVcarju457abEVkIKFmAKjN3ToXHSmslDEgcl0iO0BPRWlxzFOoBCiAh
2sKtEvZPMooIsqfGUZERt5e642Ah82HGLjMrMOzTyJ4xTwNxrdFyO1TbYB2M2yYwSkhGKAESlRXQ
q6zWGql80UtrnsVnwdNnk3OvGwtXywd4CBVwSWWw2DKdoVZWCUgH2oRoBOQvNBmKpHA7qMPlzXio
1QZQ3h5v17jzgPjBY0dVBRTr5LMtsWeO5ACmaqjHzE5fIhg9dyrS1Kx0COE+VEwic5EHGM5p3aJF
s2lyyUkZ9CykpwJ/oo49Fu6LggjFijDuz32drYtifFHttZhWcGSWJNXXpbUtfKYU3mSoiCyPXZyv
7cF0efpBUc7oSwvWX7ZXFnZUQ3rCPJgqroUzxHM1y1dyFdfPyrVzSE4kcjTiPl3CMBVa3YHIoD3O
2X5CqFF5Fw366KUKRK50JZrVykkAzGBTEMNjiGGt6OWXlSApns1wCQO6jCpYnaNLHefiaRiMp6SD
QjuksuN7nRH4K/e7UkuPcHT0LOO5YqHVLKGQRZDmC4cOFaNuMh9KiCaCqL9TkwO+FmxDEUAwG12L
e7yaBDHuT6TZt+CgyvJrDV0WiQpY1hZLk+7TzIADEBAnBFGqVrJgRBVWkgsoFHAMtwU5fuTbVkFe
p1jRCFdwecr9Cl+tmR/hkAy5pTnQ+T3c5f2k/uir+R652L0MldBO2K4ANtaQMI0BbPmADjdhdjyS
oBKr2B6gpyFcna9gl+sQE/brI0Kg7SrKC7Nzf7BH1za5W4EAnMbCscS3mQJSieqVNCYfnaJuR9TS
Upg32rDk6hVpzcDYmdvFGi4LOin1jcp4oMgOMtk+xHx2ib2jsION9Y1c4/bcfzHcvmKp90ajcOce
Fxqh4cjPPGKqoHK+aNASq2S3z8dts0hroNBox3ctaqp5X0eFWnhxrno14y6EwaKsV5xB1w9mek7h
Yq0TadfNmts0ewZwsBqY1R6+2HDjcWzkotlZ1+7m4gUdWz6d6sZwUr1QtrTJPUr0Nefa/TSq+xiX
3rwujpACBxmsd/Ilu5/JaxvnP8l/nyc7eD2vDGN8hoE4HKrQe5V4svjTuqRBntYcGbWBKoIFOM5h
rcWWHZqAalKg6+PdCOA2noxyKThwJfJbM97VKW5wsM/tp63CW1cmhaszea0p/4+z81puHNnW9BMh
IuGBWwIEPSVSXjcISSXBe4+nPx93zMUeTrE0cS46VN1dIRKJzJXL/IZ2T0FJLqTcG6HjafvesJZG
ySUx4to9m648UOgnyFyMBrF/uNPrYt/QlTXpz8x3Ip42PfWOaksA+irs5/VTSivBTske86bEUq/Y
C8Wn9yJvLbU6Cs1Az3mWyJLMY80SDcG3TdklJ4nTcamU4SmwUIOdNyMdEpXMLczTQ+PTU6QPISVb
kzGtyDskSSgafCYN+ftQPuXcBNNEnaDoy6T4jLG0HMqdkPcp8XBOL76fFOjA58zdyLxRA0qZhecy
fFGRbIlbyxGYfYHLXmTmh1oc257OrPHRyPXSIguUUjIWnbmrjWiNtG/GTdFIbmepG6PLF6aqLczm
Z6TyIjEFEIxU04C96VysunKfopBQSm+KAojz4v+XYJFdHplKOjINUUycVsQ/R80gC0qRN2vfdqg4
lrRPU7hWoM5LBeJuOTu2hg4N8judXqxEQY/6pPkRMZiKtf9KUM7t4GWO3SH0y1WAx3BKQt/Jiccg
0VGi9Gek0aWZz1HGxd2c5bJ1Bq19oF+e1neVQec++LZMus8CHYlc2UZ6vg77b0WmAxNmSzP9keZV
bMOHKbONWlTbUJhrdHHuDHPfDeQ0+Lhy6C98U4urLN+0eeZ0VCvKADV4mA/zuMzt91ymWyHoZ5cG
ak/0E6PgqcPlU8/fyzhcG1B5+tiHrjq5+vBSEObsMXqRslcfa/Jquu8tbZ3FMaOGiDzsT408TU8c
7l8lY6nQbZWSQ0K6psQvjbzTwcDo77o4KBFFNpvMroplHBoLremP8/wT+aXTaLbrYwo0lporE6KL
2MPYemGHwV4MXMT5QPSWYF/i3amV21ymKdUPy4owF2XpJiRBSwHxZQ0NCIM5Xj+6maySvuj8RHau
EvsMCm3RW17avHQzfpPje9YilevflRFT/fwOz2K3iB5sy6CtFC4E3c2qjfdWL6DRkNALnDBEv2m1
BOgFNTflvN0mTi+zZ3w0FzUhNglumLH2x5/9tW2trLamqc03NEGrjvQ+7ZjELsI7k8ZA1dI80HeN
4W+rcNq2tCsjS/FaLd3FFdMfOMFZonvl2NEhZyuHzbIoRkcy5bWObaBK5TfCfNesejFgWDlqzGms
aD1m2roznvQmc+s5cFuJQFC27jhoR1ExO9E+pJmgI3UubjIrUmGvEZdh0rAfAAPn9N0atVqEqvKk
NOmDEXxZNF97O/IKYCMSN2sNyswKcvy4Sfisn9p8b5vXOLzUL+lbrkbLvECQQtcXIZ/TNuY5y2JX
NMNGb4dt0liHjFRfoDJGL2FXIQuY5AMlVHwoBZAlf1y1tnlI0c1QpI3UWdvCV92KWRhwH9ccEcSl
fu2VgpkCrfAs6A8z5uFlEK7atn0T00jjOnkKhb1UbYoMrTSWelu/t6bK5dyVrkzHIovH57wPKfIu
taDZR+tMmyktUZrKFKh7AkcjBfu2+LGfg31T9sFqyN4HJV8NSuNNOh6RyTKQknAhS6GXUouVMsRq
Y1tMsHdLZRsXO5urq5VPeb8v8rd+fNOaj6FGhSN4lWdEBWm7GHCz/EzxJDt/i2WWRV7odG5pb8RG
vgz9JRj9nIFechx12Smtj1K8RQxway11kzaFG1jRQ/2Spk3E0EHh7VnDzh+3NtAzbd0oESWL5ph9
+d2lw7LgcKEp2GlnO9n1dPtmCM+Pifbc0xOX7Vetx5S+RychzD+KYHQsQ6YnGa6nlJmVGOUXDJ2X
fVU/REI8jihUKZF0rzf3MtlnbkTLqIXLMB4ledjrRbvKjZM/7+XM8vxE+RMO+7Q/ZIy+qqo72Bje
O4NSGK6m1/cBjrNMRJ/MWSdpnH+yLDQXjfxcjv6fJO84eL3i9PXk+lwLNg0ISOVjVhxLWtl2omzJ
01iGymsojMwEz7r0Ie2TdWC0xyKkM02+6WKCSu+cEO0/hlIKBfLeIOKGarOUWqAQes3coWYi1qQc
KCYYek3fWxu8oC7WinKaGR3apWeRp/e2qBZDlwBqGp/0INnHff5hwacfk84LbWUz8fPy71h7eqo/
byp+tiGsAX4KiQqfMNJh8rkw6l3JO2mjXHf6rnUMv3iegSynZvAZxvpG6skACWmdSDw7gOxCpx/J
I+Yd0cdYmq6PaoGqIO5Q0v036H3TBEGpxE0C5GB26JZBncomb1TrB+TC1p1KL5FRIkWLp5TTeWy2
DNQ3yA1cppG2NTGNGfd+2AHlq1Fqyt6B0RnjT2S9BtNnzii0aWSv1ctVNoM5pfrSgo9CPlVIb9v9
cmIt6+FgMwzSWt9VoQFZkmfy18v5W2XIZs8T+tampxOvJL56koHW5s9T3dHzwQX4kOmmo8qzm5N5
YgDBqC7L91n7p08/oq5aq3gWtrCymPpa9Nh6iuXIPKnpMQ8/Aq4KTEcWofFV6xNJeMe4KXuQA9+V
BrLU0Y8ee5N5XJlL62wOj6G56coN3euCqc3QbhrIS8FwV0skrcJ6kSI0YYPNXK5jxVx1Eo2HoHXz
ylwazB/l+GtAcs8eH0a26oiwQKK9TNpJS7s7S+nXEGHcNEPKIOKAqww3ovhZ4SZbXLJOM+6WchIr
C6nUFjMjXTlQvW7eCDIBKd32w64fhCfGeos75orQKHUXI+b+xyD2FU25nuXHgKKF6yvWsZCdou6R
GkKjKo++rAQXpVj7UvtLvajl0OiEvZvnfJ33FuFTYOE0n1BqlR27jpcjho1E7H3RJieMP/dDk+wt
Y16HEfu479ftsJNqalM9OmSGupE7nHmIkfFIFT9Xq07TVzPirVgHa+ofifGV+pRMpHKfjfwJbylg
ACGr+yTZt4Ahho5a8w4YhWGc9O5YkQcowXgnMaGRmPwl81fcvNjTS+p/c6ODEDxq/boLISrf6Uzw
bH9jJPscRViAprVM8STfAxqQa+Z31b0l3VtgymyxkdrtOJyS+hCURy09yOEhkg9i+uI1uaJ+aLrI
LezAm6L4HBbveTDtZxEjQwG1wJ7it6EUGEh+GdNrpaYL8JP3hU6npMqWKdNKun50AI1zVZuQwh4i
a1OGW1Ex9aXS9QYLo5vwwahR2GBKWSXncpQWlynBDHsMsWuS5seBVk6nbtm3vo3VQnDW4nNJ09qu
nkrTOHWdcg7k7C7Q1mJYl/yVtldZRcP1sx/k+ykg9534Sqbis8lfY+k0M5WxzWQ/osabRdoqJJzY
MMik8pBal7eKd7N6lND9BzbRPSXJnxLP0Dmgo7kbEuq6ut7IpsQJBiJQZf02lAGyzOZ2Dk6X29HI
ZMbYOdSk2P7oiu5u1Gry5OZ9rL/s6rU0dQ9jSi+wmZxVz4b1kNs547zPJsxOc2Cvm0uCleZuObe7
JguxALa2MkWUpn0XREJcmNutKciJM3vbiKNlH/sYjtxATiJQgg5LhEnUR5G3jpnr3uBX6yB+sXH+
COK1Vn6YDRgtXd0moJGlIvvk+mfKw/xei/CzdsSqylG+OsTiQbHujR8z8Yx3w2IEEjhEOZP+EpWl
lG7kal0Vu0xMLpYI00BTnSTYqauSJtUu5xHG+F73v5VYe0/Sc0Nlp9wJRMSeyUx6xdPEpwq0QVDD
w/YzlHmvlD5jE27rFy7i+Gm2wfpwywTxWR8WdfNVmZ1TpmvFXqfTh2y60k+oeZl01ybr9oTipmKR
gTvzjwzIBdvTxjHuuD0kOocpGAUnLj0crPhLyp3FGuNTDlCJXThDr+XueppWFlu3cUDLBuYBnCyR
LUVLe9iM8BYZePzMPp3UpTSsE11daXlMsEapY9FpS+OzUpVF0Dr+Q0+TpbSfMyQLSpztl2RUc7lv
Cv4IHJam2x76oih2jEHJYck3E0wxDRp4L1Lizell3k4Ts3lvPvxkp6RbQNl6sqez1jHeU/zd9Iyh
+9FSTx2YKKQZCtMNo103PKVI2SfLFLZX7JTyWRL3Y0MihyD1KSi2XUmVQa/UkRPIFoiaRS+9tDGT
Ty5vPrpyG7ygtmP5J7hIh9E5Advk+CFetU8W0rPilZIgMU7tcNKpt/ul3EHs4XmVp5FagMxckAvY
HuE1KdZtuSe18EFJJA5Y6uhufC/61fxklUvNfEx1J6Lm/WlQ1fxNVEK+BXe7ohJoYdDU3QDcbdr2
j8mOEQrgiXRnPIRnayc+Kd2No/0Lve7WZ13RCmJyKfIUPstqKAV2Uv4L+PeGvo241uAVUSQKfeIX
D9voaG37e/Ay/Wf5Mt2zrz76Eyl8JRbyn38j+W6smbjW5M1HM1KY5tLzceLNjK1ptm1WocuYbRHu
LMQYf6G73QCMims93iCr1LFlmLErJJzGNCoSoidSBORMOK0E3Vru6BSmipfZ35Y/PlQTTUgaJyFY
l4QWEmhWDpG2+OW5L9jRv4DuryV1UbLS0/jy3NOqWLbe6x3TGefyD2MR9ygWp9+oZn/fKOJa17VP
BsNKCt6nyI6htmrM35gtN1/d5RP/C91pzQZ5Y5ahsncQACbqDV353UUVhh3pXtQa0l8YsLfW6hpG
qtZW4ivoifR46JioA6vWMfLjRVX+ZjjxH9rS317HFYo/EkEr9ZE07Ez/bgTs1BXySkJPAVPFhaUg
G9SDN5S5PkbsbGiV0vKm+q2WA1jBEVRIoZ/ti66xEt1pgfRQ+bRN65L2WrnXsl+wwjd0VYR9FV+o
j2YRBsB0Y76h3CKZymRM8WHz41eLjDRx+oAIZ9jd9/rDAGIGWWOKP0baU7SwSpB3cBMq7SzbSyG3
7r938s1vdRWJeDMFTScbpuF/RMK3F443WHiP/B2n5dm5l5yXwGlX4db+7SP/zlAQ1zqyFc7mTSNg
1DGbJQnwkNaGWj665gKY6CbdX0ReObGrC6mqeW1/KLPsk3UHLsgjk1j++8Fv7f//R1W2qAuznvkW
z70LBms1QwMIFve4HTiFVzq/BK4bSGfsoP7vY2YOiaxJtjHudoDuFuXmXXHuGCEtQu+7X3y9aEij
cJO52yPNr0/b/WP+ssqXY/yXI3GtKGvWWlINUT3tNAaDWZqt8WP5BW9+a89YV6j3CmJ4PnfhRUeT
gfdiuOjmv+HLeGxB1sZHxWXYtOh25iZ56d+yX5x+br6wy5P+V8AKbUrkoJ8gYi7B/LoN8TZzvoxF
uTi2zvq33XmDGiasq3AlR4pk6pOJaooGL1KNV9yoQFNytx6BGxU95ZRWbPRE2ldTvO4C60sHL6uZ
yS7194zLSnNZK2uTlmnzx6AujvAMVJhkNLKxT7mNBGiIbBiPgU0mJXr0AN9nsik7H+6DWllWVYTk
XkHlIv+SE9wgU1lXwdFUYmbcA5iOMn8zmJoOKsD2KUjelE75jEq9/s846t+n6lYkvlaZnRI9M9KK
bde7yAY4/ZoabRe7zSo6IbCwVe78O7Ta3fhQNU6xkzx7X/yyP25QNcW1bKyaa10uaxGyq+7oIux4
aA7RtkKzZFyDJ3S/+3W20hYW59t4aTG4nXYXvQqEJFfpCnT1/+7cXWvM9gaqPsjKj7vJ6h3VbEOn
nZko/Xt5/yPw+ZdTfS0tq8NKlFWdk6ebE02QM6BqoT12gAiqmL6DRtc4vp/jNwauOV7e+WcYfjKl
5PqgD3eBv3QMVcYXn36n1nxaxtGKt2llA29hlGbQX5YMvKaiZQ9hUaYtZ9xL5peKtpjRuwWbNy+e
dB8dgI6ZWPupAYwJGUmlxWsbgVPa2+Izik+RBdXmXppPXc+dEt5F5gumuQBUvqtsuLP9naodK4b+
imws9Aj2qv/u08eV4+5smNW2NK1FEjF6SdfyFP5J0g+cylCZX2UqA7Fp8++lvMFhE+ZVYDYiQ2/j
DjXSCjQJ/Q2grakbZ2IZNd/aJC2ncDWET/mcrUqKK00aXTsIf0mJbgTna31dJsmFNEAK243VIfDX
g/LbpXY503/bH1eRWSkCLZQyPAv1BYA97rVxwYt13+qFWPz598Kpt7785b//VxzWkF5ohhoycuC/
CKARoM+LHCNpZUYJwvDsblw3Xe1pFjO8afD6MvYAHKKItgmTjV2uRbvS02kpFBBhiAGnRXUX69qL
OpRnW9BVTY2TlZNLS98WtrdykzmGKb3atC+pV/cmww6//U2r/MazqFc5GbM6OPZjjzdmuLp4PKit
tfj3Mt36zVd5lRnIkaZm5sDI9ZD1jxm46X//4hvp9LU0hGGrxZCbxrBLQFJnSI0XfojkBnqVuXD/
/RHy5fH/so2uJSIEU3WbhRl2As/bGG6EIRBWrLdarLkGeKYYWIZR60yULup1vwS3W7XrtaoxQ7gh
nxMZUQL0hl4rrOn8jb8xl18W6US8tTe/xehbqYR5dSX2TVMkdcgnPV+cnT8ZpJxC9+stcBKPbf3L
Kl7O3F8W0bzaWzX+fUmWccjBZ5jzH6j7a6Mef2kg3Fysq/0VNUNXV/IlfC2rjxKNngrXomiVrwdP
87R9fPKX8erf2+HGg1zLeFKeoJlU8lEDkbJkKNGqxUIefmED/ofU+5d1uhbzFFhpZqLDjItmrqOR
1V1Mv/LFx/+PFM+tR7gK9o2k5E06omiQLMjD3z9lUv1x0S6+3i5m0b9RfW+wi4VxObP/FRoTI2ik
vuFRCoSlrBXCUoTf0eEfmMao9LzUZB+J97swxK1tcC3WaQxN4Q+XxXt+1tnKd8gMnb9eiLaoNP1G
976RQF6Lc2adZduan7F4U+2lqEubIAGrp6F4MkXtVdZvtejNnXCVemuxhBBvqo47VHUu+pEUYyio
O6AMfgsxN4KncXXw4z4wRGSxlUu3c17fwS4cMOTdVO7sPIA4cMPDr5KmNy4A4+r4Z3Vk2qKgXMH4
0GXM66RusRoXX6BSXcVNvN8Un2890lUgUPSglgZFYYSldms7mtdddTdeeGKgbP5X51+/YpkniphC
S87HHdh5o7pgdBaK8Yt8xY29dS2B2Yk4VCWQWbuhKr1Ee03006Q1rpkFawEmxB/93/K9G+ukX4WA
ONUGY0zQouHawk3lif43dJzQyTieL9XGV0eU418ggv2qHHTjFtWvogHzwb6bGpmzOTnCiegv9DRU
Ph5+dfa+fPW/RE79KtsztKIILNAXu2cyeAYfNNm/hpGpHbZ8l8oY1bQnCTJXDlAr+VWM5kYsvda8
NPzAr+VLHR4l62SKHd94lqtu+e+9duPU6FchQLGFX4BdQdfM2DH5ndRfLuNbgVK/OvnlFOvMHXkZ
UAY8aTF7+WOIjKG2qRGW051xlS9/U+u5tdOuTj6iZ5WCIi7PoLwZVgX66n5mCCzB0/v3It16A9dH
3kisgInzZZFeZ+bk6nQhkJ3//ctvvIFr0XpVnyo1aFB/i1M5ApKuuQVo8H//buWy2n/Zsdfy9IEO
i7Sz/o+cUr4v3WrXrEvXX2nLZlU8ITK9Gbx5K5/gAKFInt391iK+dTVfC9ZbBlbp08RjqVz/6lpd
p17hnGlIOw3BH9iGAwxn559/+8D/9Iv+9qhXp19rB91O7GHciQYynTy5MeDjMdjHAXjD6Ds1scUW
ECqZZbQplWfeLWELGCpAEUjVwcOcFscxebehlekNQgMxQu1RQ+lteHnzNgKhCAdpOys1g+KDJiGA
Xmf30CeWyZSCp4FqI5tLCztZ+VK7a9i1DBff4hwywjFpO0fNC8z1wKckioPk366DcpH29ibqh0XB
F+rCfaiC8DCAf87AYM2PuUOVXtxLAG2mBOMIUAABeNIQKagJVYFeCtftRVS1B83e7NNg2gg/33Tg
TWYJesiTDYo0s/8UBW5+Yp/TKFPjF99/nPpm0c1UgsbR1yLEBj//vdtu7ORr6c0wDkSUUGjvSv+x
he8l/XKVKLe2sXp1l5hGDvCpC9A3q79UQLZpfZoV0PNmdu4y+uZptdWayO2nABK0uQg0xsMToLgm
iB5V9AitSyLN+ponM31vDKZWWua1RburRbiypmiZqvmdln0lkASbofWo95YXg4xcXzfNPrHexQVu
Of7BX67PAJxDt6upAINmL4s9/CCz2FfZD35iTqkeMWOsIE8zDFNAZtnQkKvG33RgZFrzqxWoO0rJ
OuU1j12xbuwAoFcGe/5HNmynNaSFBS/Dr/E+NIWrpR9K8D6S/6tYhwwj2L3ogpQajq0xblIddPR9
kekbLfS02VqH1TEsNvmovfWJukbSCRRXBkEc6+SjhcuILAMsl4vmMdd6Fz1Lr4eW5edvprqcy53S
v5i64hZg9MxyZ0/+optML8JPpNuPVbiRLihfyInJtFHzra2lgFIQ+UhnL5YeC1u6zzp825nPh9hX
DjJ8fgQnRtBbhupqy1JHesILYFrJA/yLIVh21vtogLStIfxfiC/V6KXW5Oa4VE5qvE4bCUhr9ZBA
9PEnfZ2VDNlL1Smxhutgfqn1R58clOTATA1Ssh8jFfKpZvJyhImpWT92+KUh+l5e4NH0PnJ46DYI
/BTAkC8gX1Wr1ixdSze/SxUHHGtcilhb5L3YQKp1/Vxdpma+lOni9SgG5B23u5GBwAGWFaDG24/e
UPjneFYQmsX3L8USGBJO30jPdjU72lisbXFXoasSxO5IDjdKD+GUumKWvbR9CrRzyxi+nsAkaz95
OW1mAQDZ6J0CaW41zr2sg+kJmHYE0T4n+jJujMfOBNwk8WLEm+RHWx8S04UlXeuQc9OfuDg08smv
/wxiWokGfRRT/JI36jfj61Xyg+qfLFPDDyjZg6WUvub5yy+/Q3RIw1BaDb0KjQIfNitblPQvTeDQ
FJrLyb54V8nbHDe2TGzb0HeUhPeIzkTuyzTmUYlQ2A72SapKQGf0B+Z3Wb2vTXjwSrGasx4WP/O4
5tjW23jQvCFIl1lN87UHVaRA1jMdtEh3lbabKxzWSCySco1a1lYKkM61Ec02sNFsKc9y05m6ztEa
NgEdXHOE2aGDTIm8NOs9XL18W3HDEBBO94aE8FoT/rKcnnSQMn32USifPqjgALhcz647y+ODRm0e
VvfDgEHDAM9CsjAPgptQ6F7S5Hdzqe+DCHN0sJ1Ysi8C2Xb63Fz0JRKWeK3VsuQYcBOnAV2NJj7m
02vRWFj3+JsUeyUtaghiuhcOxl0I4FlgxDQk6gNSr4P1KsuMfEYUrgrVMwDPC7C9afRcAH0vajzn
vLiCml6uOzib6Hq7pv1uz5BNmJ0MpeXaRo3SSb0vkhJ31kE9WKBHO0gN2nTXZ59THsDqWWfV11js
p/o5FJZTKapXWMeuQ1krWALfhbEkvwiJ8MrDN5NEd9x41iLJTTIeXEQ/UtuvijJ6xFQUb97mHHfg
aKQnVW/OU4+vY2y62mDBgGdmEN3H4jg0YKiked0jXjFE/SaWRkR7CqdOwBzZm6y4t+tq2VvhdkTL
TTtqIxwsWL+WLK0uNBpjkhZy/RhlKj/yVRJyc8YgU1dq27mFyLay33i68V6KhxK+VsccDdEjIdZp
ly1DE+6yoTmzUTNIIGoVgNmNn7b3vaxJUG3hCLNtR6062zpDW3yLAlB1Iiu8Xo/gCb/rcuIa9Y+P
aKlU2MdU+VOVKPeUYNBw/Q3HRRHaizglIpvdZqbJDgnRkavTBcjYN29tmh1r8W1O54SjIUE0lKSD
HbeHUoaeNi4z7dUQg1v1H411l3drURrHLO83vVIuCzEi8YAiebQmHtsjkjkClr25NiveQaIzgv8S
A9j04aevqx0KfGhlfBr5AYYXIHbVEcl9W3xJ1WEo0RsmrMzFUmcALvz0URDfkvAF+v9SkbC7h1WX
hY928CGarRGQwcj8skc5AM7WF+t6aDyYgEsj+TFBcxlITlnFc9/sdNBUpWW8zQmg0Chehtl7GNYe
n77u6sfMuIQ9k90LBDRRN6W0xXMNtaDJtciikvinbc54IC2HuF+0paeLU15ynyjwWr57lZ4lJOeK
IzXkMExb2xHolygoFXcshvGYpCsr/zbzdd3DUAb9P6efioSPK1eCijjjnGFhFgEbS5mv9Dul2Zt2
jqIDJFsDhpvfPc4Cb0EQw/CAYqg36QBKS7cfenPXAGyHBldGsB3Xajl6Rm0cOpDvZvMqpQkADKCP
OZDZHLGkEWEMI9rPQfAdazAEu+d4LEnwXuQWoLBerrOGx/nGfgDpsva+vIARlD/ZeBoRbdEiOltw
CYds3csPY7BLggzGxdbOKHmjfN2C0DFHeVNOD732IarXCTbKHH7ahoZuBmOVzFhrSPRTYiykolgG
HWBp897HORQwc3aqQYOpyOtYYPHElO8iGZUGBc5M3z4BrgVAbhbLIgm/U1nd1M1DFrxqKFK2PuRK
opzcvkx5hkpTsEqL+UvXAhAX5rcl2wtJb8m4/MXQ+OD4C8lVFOgO2ntMpZanQMazcDcF9VcGK3LK
MmQyIJYyaPsMhg69FXVCOhC4SEqD3IBpXOisaQsdJK/T+7o3Nrp9irWdr8pfDDfcqEl2Ru6pEZOx
z1oclepFyG9mF57DOIOzne8L46sATJva1aoO3iq+gVo92wkSo35+sNsAoiqjlv6pKx911I2m3FwO
s7EMksuGLXejDBRcOfT1p9JvLUDXswKvWiWwxwm0g2MBdnzsnqLi0zAgXrfpsZ4fa+ktL2aXKeWC
+bA796D2DghTLEYZ89l2clIb4rH9yMW5FmB1jYnYbBjbCZWXRWv0XHKyF+MPGinRyhffWggcKo4Z
BV10ucHQGPZjldSfkIe8ATqZQWDISos1mmnog0nN5h97yjwltRYZGHgDpCN2JI6skT6j4oVLqp+/
Fvq7Mo6HCPEnNQgf04geTdPTHuqBf/r7oDz5yA0YOh6MrbppwEUWB0XWD0DTuLIvvy3nxLavtawv
xxiQSfI2WyQqvvxpNs16qEG/x9XWh8Gn9xA5kwRa8stUSJ48IOqgA1DJGUVEPYpRIcQRaRfoWKqF
X79UKf+BTfytUrzUL//VNS7asEvKkCFUxZYNldmLksda9R8mLV414CojOWPJJC8176py3jfVl5l8
BEQBJTVwFEdwon8MwUPWluyateQGkDrS3MbSHLT1aYa1NcxHLjfQpW9Sh6aWHjkjKmRStrJFvoSm
W2KzpxpMY23sjOArZAiv1bxsC35ZZD7Y/a7t6o0Z0gtAGca2P4SPUE/V/6T5AIRxY8gvdfw2UgIV
80aPNgM6YVGLDTvXCyd7ip595FrsIr/XYQjH1bNeosUo5kVUwHnjUq2keGN15iFOoMxe5tiuDL0G
DQPff1NkxGtM0FKj0/gWLwDKdVojATQdYybLxKPBLt0asHQBxq9+n+kpCN0rIDfaBSpQhv/kBxc4
NaJUie520j4SDLStDJqev5IUeT/1waIEdGtaP9P4J1X3BmdNmh6CeqdDbtGlYq0qAbe5BVPHXETj
AeN2vh1qM8U5bvE4TANvSD+D6LWAYSH5+5ynFhXQXwC9WsVQJn2JjXetOw/2twpcOJA7N9brVcyh
oYUmlaTZMFmjZNip1koy0D5TxT5KjykB0c8Qv7UGF3K4W/bnFhZmDETbgpsVKCsJtZCz2UAkht6C
Fhw23OaDyos0UrzBYygjEDgn7V4MT1CEzH7bWCgG4Lg52u9iJNOLPtvedrUZCYD4ZCnk019p36Ne
8izEKQw+Ve1QDy9+lXhpioQVca7jptEiqFJnjGLRhBmYPa5x9XFDVGhiGLBZ1BLKTAmOL0r/vZ2A
Z6kD18QVUoqDJSFo1QxbW5E9y/DPkaQsIzK+5mARzWzVhFUr9m0GJqu3dwpM5bafP2DJUVCbrlk+
F827bZwl+0EGv15bJUJd2kta5u+alkLefEuxczPGE/h1djIhMKdyZqM1QQ+9/1GDWIm25YXLvvVh
waiRsvNhVERS8JDnFVym7tSpxn0k0PexZTdSeseXz9DfFjXZsm36Tqs9qWAbxMzfFsneVx+gjzTp
uUWMhLbcJLV0erLdoEmuJKuHBNGRuXSz8lktH8oQQ3ii0MVTc83erOJDTjcqfzA7rwtPkvSi5Ht9
ODbzQw1UIr2r84dg3MpIB9svRrKzQNFUHwGcS8uyXZwRymgfy/AQxnMXQM+xTj54wl46d+26au4C
xLuCvjibWvCU47iEdpwCawC9Ct3NeaQSiRUVYcJnHxtfsuwsWfF/pvIUISAF46wCB5HJX347wQbu
JwoD0gj7qJZbLVzVOQcJLQoGxHWF1B/+hYGTJW5o6I7VvMhJw8xQWdqgNvQyXvV98/Q/1J1ZU+NY
2q3/SkXdqz4NW9rSia/6wrMNJNhAkpk3CiBJzfOsX38eUdXdxknh7oo4F+emOypI2JYs7eF913qW
rVQXWmOhArCAJf7g/Bz71azECu4XWo3sElSKSZ1cAk603R2GNQyPPru2ZqFTHBEOJamKrQhkKI7B
qyKply1aGCQlkcdeOWw3VuNs8zICHbZrAWaQT6mIZdbHi8RZWDLgZKBOocRzBemJUy7dBuk8+/mc
chZ6l6i+QQeOJOpT4mCuCmAdrOoeRjClspoZxN7a0a5NsIhZtN9HH1PLzPUfqxRmGii+kM1ec9tY
+artIs74Pb4phOT4vuLroL2PJxFqsNX9pQbkUddAmuB6IeDwkI/arOd5iho2PpTYOHrD04QtmhJS
xA3OMwuHNQ2x3L8H1bWA8bAlMukmjJ/LcRuQ2ehWSGg+F6l+adstwBtj13t3Sk1mrCxWLnSQBCii
tu5UbpMo95kbXBnkudbmp2aIl2TzLoeOjqUVL4POJ4fO3grV2ybaxqFiMVYwI0Ic+O66M78qFlhu
rV0E3XPY13cBmk1jayQPrbwNoGJWTvpQ12ITZ97Wd9tLnQP4x4vlX4m8xEl/IJMWkBabdyxbplse
j2V7Vxzc3XiZbvNttXTX0FL2OILm2g6LzyG7c3basvzUXFY3ySJZnWuJ/2U5eSpwH63ZndZanaBC
dGE39b3l4fRJdGyumJlHWq+au07rdG4n5APYL4ULiqPEV41IssNW0BXyBhXHIQuJinC8T4774+O7
8xd9AXHSeChHp8DZaBGtBmgm1HEHO5xBvbMtzb/6+yd9BxHZbVvEku4pLqF6VO9hyPoDEysXFY+3
BhCARmwFtQLakBWo+7FkTve+BcOZvdJfdXFOs5tI080sV+PrNzQwRWW4USnr9XaJrzpduJjDS2Et
qIkD9zNXOvvpoimX0BcoF3JqUc+IL/6y/ntS21etwVPdvEc2pANbTDnNFnd10ECNYYUZD13+xYOq
Z7iwG+t6U5KOXqXFMgYg0rEmKh1W8jKExRZzCMzCucV+sql/jPjkP34Q/qryfVIbq9xQ6+saZ7IR
gAwsZrCQzryAf/EI6CeV73TUVDlM6iMLzaoORqyhGOaDX/n4g0838J2t8KuK+ui1YoPtJyOyQbbY
6szNL/yRzgypmaRRnBnhrwTZ+sm9Cd0aabRpcAWRB8NEhVyq7eg3A43wbrXAWZEpu0oSsW6s7kaj
xGyX8bqZAsUDYwG2bdHkkF5CYwu2ZBYp+gtaok0NR5AW08qmcTKYj1JXN+nQLD6+Keb0fr13V04O
CIVPHFMjuCs+NvOmNy6rMls6dbcFYrQlhZnTW7pMxW0wBM+mb4MnuTUb8dlJ5dp24gtQeQlB4L2B
LKiB67eKIDAX+g8vpN4b3fq+sxo4SmqEk9nTChBQLS/BNlVsnWq4Mq66Ko1yZcVPcvgWmRR3OmCK
Q/RZ6O6aBLK5BwWbuQ/DzZ3Vxcswhvox9k8saw+ReV8q3z++D3/1cJzM/UOEnRdfT3ehxeSpskVv
0QwM+k3sv7wO8D/P/f/xXrKbP25p9Y//5b+fs3woA8+vT/7zH1fBc5lV2Y/6f6df+9c/e/tL//j0
2Abpj+z037z5Ff7ynyMvHuvHN/+xTOugHvbNSzkcXqomrl//PJ9x+pf/6Q9/eXn9K3dD/vL7r89Z
k9bTX/OY8X7980fb77//yl7i6C5Pf//PH356TPi925f0xXuMf/qNl8eq/v1XRdN+M4TpmKrG+V5I
0sV+/aV7+eNH8jdTCEO3LZK0pInP+tdf0qys/d9/1azfqKY5/ECTtgBT/OsvVda8/kT/zdCE0B3d
5v91ggv+eeVvvp1/f1u/pE1ykwVpXf3+q3zV6v77xbCxg1mq4IDq2LaQlnh1jR1NG1pommrSBJdm
yAlqFZuK/FIzMlluBUwcMvJoRWog/SiWKhX4XzxrSxZsbSfyyLuzdBMDcm8Q7LpA59tAeiwM3ImD
qhY/QoSQu6CwDSzGJfLAoWi3VWGyxNVIIyv7u1LGsET7Ol6YepaAFakg2dRhkS2AmeyAaAU3SVi1
28jLHcqqmgELxgMYbxdC+PNCpT3AwcjxnhtrMvuMng94mCjkT2apBC+iCauNXtgcZSzTVe7aQgke
oiAZLw2ReAvXa63LWkf73Q46ZvHYM2cVeZNLbegFUm17XMVKBYggrOWFZYVinWnmsKVRFF03fMiV
5hMI03ehc6VagbINAgJuTSdtr1w9UuGgdJCOfLd4kH6bf+cASiwfmKUtLUKxNGyhblkOvI3SUCUZ
CyqbeVg5BaX5SPtskFK9lrmhfnMiaEF14JVrS/f8ndJG1ZURJ+HlqNH3cxKb7qbTOwffH5RrRY44
ssZYS3eeEVSLhJ3uotdYO/NM53wJy0CfcxKhuQn6gbJBOzjU2QTtstyzN2mR91Txi2bt10F/mfQB
xX2hiFu/bMyNZ9cK0Kmw1r96pmIfFMJuvsQpkMQgSDHatzG3s+5B2ic1aEx9jB+H2EQh6HrD82hr
5aYvo+JCyfSpB1Sq1dau8uwAlVReZiBPqPhWuZ3M+yr3wlmoNs4nZEzFUvhpocw94jrmUQf9tley
4lMrnOLSaSp3RYQPVCN4LndDrevfrKZV7wvVyG7ytAwv3BJIz6qoW3vT9cgBnAT/19y0K+/CKrIs
2XZll4Blydj5JYVevIiidNd1DwzJUXRO+vANA0zltWV3S16eslplQw2ipawSHPP2tULp5abkeIf5
niZThfzfI9zIVVIkGkoEIDVoeorhJpgyp2iXUUOJtyULmWqAbUA5icGQjo27VYoufAm7gaNPHiT6
Iaqj7EarE6HuXKsCL5RGqAssh2p21vvuZSMsDtMWHKE+Bktq53l6pYwpbVkjNDZePUaLTFYqhHQt
uDLtOl0HgTUsBmnXVxagiT2enHITKrq39jDXbXKr1a56N82+WZXW3YRWoYLT9fV1FbrNFUUX4hBC
9OdtrJW7Vu0yGhSjZ25DX4LYDJMSNH5bb2tX94G0RX31PWxyoFGEGXT3dptkB59X83PkRDnMcjWB
acD7PBkKi1EfFklV6GQp2K1FSyqrqoXTpMGjjArxRPw37WSnyzsJlydpFPgtg7zS+Pzf3KYKA4jW
ZcBJVHTGNvUKjN9eaqYvCmqZDGMr+Bpt7PKnpHJlO+uAQ2EB6aIlzUpyBtrIp1dbet2zJyA1RCx3
HNlCmdKMsGM2f2k1stjr6WDdZ4NuX8S6KmOezzKlUlJx5A0TnbO/kG4FEK+FF5HYGIYjXzhzCSvr
rq0TOFlJ7IVXqBkqaBoGpRJLqjSH0dCrKwM76c0wym6d9zW4SK2r1GVZO9XSH4LspuOGfLHzylKv
B5pZ12UQtyD8cKNXospiEGhKSBxkLFwkExrZKLNM8UGES155nWYUyJR6dNp94nXsLiIarjACzSJ9
CYRX7gDj9T/SKm0PFL3KNS+WuS59hxKibNL42gh8LBySajomc6bSjmJiMt5WvHD3lWNEFbVMD+I4
oAEqrTF1O6EM+D5waJSz0mzZEPUjYTWKmPT2tmFSYCnG3Kbi7KWQeTMR9TsDduV1HCbVRWBaxVdp
5/FCM+1g7bgap3OvqKJ9VRfdjzTWlSeTpePej5jrFQiflzTlivsxDa12VvbC2NtNrt8PXpJSBSlQ
LEg90CvuqXRvulItv5heXN2U4Rhc0oEyv5SRUXczRRvCXeeDPnJrzus8ZT38JD8CJdQW7a2V94QR
lFGzGJMgwLnmxk+gFmGHkTRBNS0p6d5GrQ72ruqUz6OmgIpOe6e7JSQr+MqN4sRfDGP5nSZMxIIa
GC9+nkZrUF7xIu/9+DqzUv2CwoW9G6XbbIX0WpjBdhpDKQhqWiwZDa2cNI8xjuVFLYtyrYSpCu5V
MC0HZW+24ER8824UY/doD0I8N11SzQ0/Tp673HRgjxX5GmkJVIfQCurHItLDPTxYB4VjFaSXkSoz
ukJ0DFXARoOuznW1b6+NuIaupvXwTy2J8R5POHzqqogDLOIt+wHgwKO9C/xa1RZx1JVACKqeXJk4
qm1Kg2ElLvXGo806Ola0UcBIUb4rbFoymvSu0xy61SIdMxOih1A/acTZ7jRowj+SLpACJUKOIjwc
xz1ZaVUDqTAC+KG3Fd1CvlhA+WGtELdmR5pzW4ehdoirkbfCjXWD8l0qyECIkoqGZpTQjk6NHJxf
DQvrLtI1JEKBOwXVVPSiiBaLKQ71ZfKDNwxJjGZU/tehyCjM5WXQXzu6r4pZp4aQAOy8qw6q33d8
FrM0wWg1kfoII32kxivLAUNi0H5qwgKznu2K/pYdDY4wT23X0g2o5FtKXt1QfgPSRhyYNVdzHQZc
MQg5rd15cAh0vzZ2QyQMnumSNfDZHiJ6f0nmaQgXieAl/kZzB5UuZGmouIMAmkvq1rom7JCGPmaX
3ZihbSjTrHkwAXVes/PF2eSZ4cY3vZCmo5Ar3l/nsxMoNVhFM150Dgqa1kYXMMuCPMJFzTEB1VPG
98n+iz2kMWta4WHThCPSFBEUrGYqgIpsaudbnGuzsKGQHXvjaCH6GFsYgxx7+3U8uOGLGxYI6lwj
rsS8gUZAfEnYAiURgVUSOeTJXl/EpY2AqrQaOPfl4Ipl0pAmoPZqt8prw9GWNCNRgQWpczVonqqv
9CagVBMV0iEHtw+LSzNoVexDASSNdHTtTWCk6T2CFo3ybeZ+zaMsuYwsrflakIC66NsouIor1SsW
2ujmdETSsbyuYeNTBDf4+pnHhx+dqQ/jorJT5wc4f0qQIRtm3jb6BU3byq8yChWa2NTze6VLDxB6
wKs4aa++eJ5WPAWuE+4yISlx9jkyhtZztTkH6GyKuTImuKbNq0BqS5ZFCz0qBgjopYVcYPQVQgJH
X0svbHRgsr+qiizKLjI0WZ/DsWN3ZPdq1q/a0jXFKu7D5pbjHXhYrTGUB8UvQe6AzSF+JVFtmzYH
2uptFsUxqE/VDvxtpnnR/ZDp/rUMCE1pZUzHMpdD460qgx0tpCGjpzFW9Z7cuEEKwB0VHxXwVAWW
vdbz0SfFCV4VnxNXPK+SbekPgKkGaGgyJ6XHkkMP2VUpA3OLLBIxAlbMlmgSOnj6MvV1tguhIid6
jQ1wtnBydRW2QnlAH0fgUpNM67FqhzZV+iGYgKGFUcDZDQXF/biOSekTLJAgshuae+zcJO0zHbz1
oLUqaD8XtiA6koBgLPZSk7rTiEzioIIagpoR+7m+ANUd42gZO5VIyxh5EiR5Ms9SyfRHj0XX6fQG
HsUMO+pBAfuDR23XZUK8Vo0KlKfIc3YwoyvpechhaPqdqXkt3xn19gx+effishRbcwew17IfcirL
ZiNtbasmXu/PDZ6rbklyIxX3CDduvi06z/0qpWVvA1sSSRVbevJQjK76NDQKbGW9ZaNIwFFKSTtV
kBneRarLwnWNQsp+8XWZ73OFD9ZBXYPAW/N2GcmwYWrXNkPKeSmQEoB5wLYq14NimY2Oez/Wjg8H
01PMq2FQPSCmVeUR1WQ4kY/kg94o0NhIIbInjgJK17U5IodV0+tWdw0A9JCExm5kC6WawonmVPb4
B1owAqfSBolalfe5Dtnk89yiQBC8oEolLDZUgLSDhUXDMEQrwAZ+kceNjDi+EH3AL0GwIiShTj97
ramLWRNnQb9BmZjcWorR2CQ7SB+MdV+O9C3ZXg6UFgM4ULwWWscmF4hVAfm38wneGcqasj7Yaoga
UWnHVkQYVOrLfB2rMjCuvdGwZjrr7qxwjKe2RYHMvrBdVrEovyJfBQekwmRO5WPrl+ztwkygsaC1
DbS6qb6VlilmhWmjKho4/6/lmNWLZEQFUrt4d/uuTQ+WaAqEiSloV6bP4qUOHIIeUtWaG4rVfjK6
gpTUQdKji1Q/J7XACK8sTwk/Ra1r37SZQtc066BOpqEQT60HScswpNjoQe4+pv4IpyuxyO/pNSsi
54i9VJD5wVJ6VOcIII9BQIau9RDjGVhBCO1v8sDT75POsy4cDiH3fj8q0IMbEw42R7T0O0g/1lpd
IyjMLClgQu+VxqwqOkHyDN/XzMQn9hXGZfqiC1Gwh448eS8aM2iWmdPEZ6zqb30blC0cTYOqbVoW
ZRXNPi1FUjw0utQQN22IZGtol75PsovTjjQWFZaGejxTr35bOHsdT+gWhRqDDbCqiZPSp8o1k/5g
7a3EvaztYVuiImd/SV7OUJ3zJrwtPf8xlmVLW9KoNjT1tBdRqYNXD426723DKmaa2XUXReTYZ+6g
9t4wUucO2qpmGj+xRLSqjWLVVPdEEeEZDg5UVOY+PXBQgYk+qy7JAFqfbfq8NSv9cW1SdzTVcCht
iVMrUYWSxG1LbQ98q5mrcuFtKsyXYkFg1g//h58tHKKgaTut2+zy7ODvfYnHg08f7qjWBdNQWCiA
9mJtfqHu012RLHrlXYrrbDtcIrnehVfszPwzTvXXzOc3JTYuVBq6aTiOpTs/PauW0cWSzfa+XFDs
B5+eE7JYrCmjXOXLCWFSbbXHcgdD/Wz6+bsXbJiONB0DSpxzUvZFPa21zajvB5xMovjhZDu7N8Hv
moujguefZcXjMuL09P98hf8eZ3rUjm5sYGYqhzl972uSpTlMnpQ+IIYp//HxMO8+sUeXc/ISesyF
JaS9vWwzd9dkCvR5DRDv3xhEWNQ4bRTT+ikuq9ZGp0s9Y5+0T4n15HgvH//5d2/V0Z8/eQbpHzRC
C419Lo1dXBUMYH+2e3nGX3HiA/3zPTMtk/KxdCgmnvQzhy4PyiLh5HCFBmvZb2iurbIte6gZAPIz
/aATstjPg+lvv37p5wU4AGNPtXcTX6Oeo3pgTVvZGSrpuTY35/iqN4lx7x6Uu49v57tP+NF1njzh
CnvBys0N4pqo6jRLhHEh/h3J5PLxONr0h356xI8GOnnEifnKZccNHfZoVr1NunJBtQXVsllYoJVg
ehw+HvDchZ0868pIqcQibqJJbzykl5QDyYHKZlav/K0rYxVwHKlCQFFPRsoT3gRfMfb1gqI67okN
pMNtfDGsWAD2weosOeDdO3k03nTlx5NFwtJpMF65kM/2fpoKEWt/nWb9+pu/PDfcu3PG0WgnXVe1
kkGvOMY+ID3INBDUnQuQ1t79po5GOHmjOX9j4/LEPvgcbw1etmrdX0wyCrIVF+rCusjnSBvOLd7T
K/XT4yhVg6oBjSP7FPjQjYVTi1HsE+qwhXkz0TprO1m6YKtR/C0CYPC2fFbigLC95E7zzxmaaVp9
OP7J66CnaR9HjthHdnXje8PORcbni2ZZYypq23Fpxt2qo9XzN16Ko6s+eVQ7i5puxFXnnlyFUbJB
90yVQp2gyfcfj/TO/tLU2aFYnIEEm/ST+bMZgGmEibXXS1d9oO+Q3oV6PqzIbOipfgu46WqXp4uP
B50+/smXahoMZmq6LmkMTm/O0ZthWUXoigZItNvH82YI8uWoxFRjdIjXH4/0zjbszUgnX5+aWnaM
IIgmgBI/2YaBT8uTpJ1QUdReRICPrPQJ9Eo8ioUfj/zO22Ia0lSpb4NvpuH49hpVz8pbsIZ7Jx9N
SF0eBp5Wvxcoxuyujc4Mpr9SCX66pdPOx1E1WzNOUUWUbPDjAhb2ybKJHfiMFfPbMJFoq106juvc
Jb5Gp6BfoETn08I3dy7a3r5T4mHv2iQXud710MKONA3v0hk+E7pFDyFfVV04d4bvpWZgJTZnqcCn
EmeIJV9ydHbCwUBAaHTVZIjlSBJ0vgTx10x5dsrPOZrUNBugCFO40TAsooijOEQMkDpv2wRoerUq
K6TgfT3XW+yjubiz6uCLj3HUyaNt0uMBrOejidMjduZW022cPr8ufP9+KJVDUoA979nmWaZcQU+b
54QKqdCBTGLU/FjdFMCoQv+7ShiN/kmz6LuSjRylqAZHzSOIDiF1gtvRjpJuJsv0gXoHKUTZg8RW
VYTfhPfFNcNHeP1ER3tEqmGO6Kkhm+G4oNsMKZnMvh7tb8ch2iw/axSBEj++bFHqFJX9lDm9Matr
+LTCLDa+jtZ9CglttFsR3sftsJHg3LTI595YqymcRwGmblk10XnyWiZA6xRqMOgzCilv0BIRTczX
lyTaTeZ+d2lApH67NhVtmZLDMfYOqbeEMpbf5YCUtsPt5UYZR3KykMW4VFu5DN3iqumca51Dq9ff
oe6QZkJmCiNrfFLT3OjepteuCGzLfC6PymT21XIl5gFkjjj9ypKo3kfD/+Fot4p7XVS0EvNNFRFL
QVqc7X+182dOW7PB5wtX85uCqLcA0WPpoGjKaWOM5JiC/E3tfUKACQaGA522WZuZ10kmdjWBQQ4a
WD1svsWZls85FQJsDew18AdU7iT0TdLEL4q7VaFuNkZFUhtZtFrFBixPD3qJBW78FHju2tNuHSDy
ftds65iAZJRgDSUpvoQvBqngJPutU0k7gedpq4viKtGehCGWHjUcqyKWur+1o0dsoTN9QlKXDR0e
QeYtaQEumSeq3GJDWOSsPXk5AkajbcAE7dvB0qCgWDSoGacYeoKu7M80GJd+Y6J3rjb+1CNRKIWk
mjvve4xiqPNrW9uUaXNDg2oxhuFGs1yaAcWlNOWWWjk+Er1fQshq1wMQ0/lg2NkiMhouuR2zlR+E
9colO8MrrHVsZWfKAe8tD4aj6wJmFIYb+2QWM2L6bEYv9yHBHiuqtFtC6W5av79BBf2ldZRvH0+a
J2q51x02x0fTgriq4VY+JQv49RhXsWrvuzn+LmJbyy2m0vX4yb1Ln6g/kxV7kV1qc33y4q+ccKnc
+Ptzx+d3dlKmoNpm6dJGynLKHrVF7dhdZe9jLVK/llJmd8SLkaPy8aWeGcU5EUqadRHZOIL2ja5h
5UqqJLiisemeuaHvjzKdxiV7evW0DOHKqczpOnu29ffCN1bF1OP9+ELeW+goGVmgjCQVllOITRsY
nhiwMkWFsQzls2/e057Ymdanj4d5byW35FRaQFqkM6e/XU9Hw6Hgnzp7tSVtLxlXAqctYiOsVVJ/
ANtx53cA2j4e872nn8Xb0VXTtKVzSrUKfcURTazsU5XXrTPb5r6J4pb+QxF39EEtv1jWgW8tPh71
vd3R0ajy5MnwNcrCeUuENWB/WUByr3syw85TnfV3dmHUxUzD4thsc35+e0dDqHpK6XkHQogW+jxZ
FrDBniWQE/Xh3Cv13snZPB7r5OzgdprI+kHZRz+qJfncm4LQnyegm3PvjlU6/oSt/0CD9bo4c354
914eXeO0vT/eabaxoLfsHRolQAq/cbA1JWmw//gLO5Ea/zFrHV3dKVZ0aMuSHrp3UHeYiokkJl93
RoQD97Ndqhj71uFuOH9P33vxjkc9mZtNRRkD+ghU+YYlfZULbxfdk3czJ0sRDHK481Y0lM/cz/cv
1TDtSc5noOg7GVSia/MN1TvE2+QQLd0b78pd0ehfWat87c7FVXwVnjkLnR1yeo6PvsPctYtRaN5B
3kbkb+I2s1ZsCRbxqt5ouxhqKTuM+fkD9bu39+hKTw4pbsLEKULvQLfZmA+Wos2CISMLbEDNoefZ
7cfP0LnRpon86CJ1/A8pgInD0JULX9GoKVGhCKNvXoxU7OOh3ivxmMykuq1S9dOs00U27Pyi0nv/
UC44xvPgoJvZQCSYYYpdF+rsb3yBzDGaFNMkKtSfNhF1ldVx6zUHNPALO55xBpOrqVJHqwwZ8SI/
WBfR6hxUZ9Kunhwy34568tgonkV/R6sP8XijashfqlmqffK62yhXPqulXKt6umoc98zk/U5Bki2D
TT+DiUWozulySPyb5cVDdOdvy2201B464sYAeJMhshL58ty9PXlsNJW+hu3wv9BcuNzTk3QyOGCD
Cv3Wr7WrtA8OkaIu9DrbmSY8rzOPzfRqHx0xp7GkRqmAi2N3Zp3isVRPuEPoGbchVzbtylgSV8p6
giMWmzNDnWxbXodC8cuSq0ldg2fy9m0g4DSWSStuxTq8UZfFnE33zeXanmU3MbEJ5+q650Y7WZyk
2bRV1IhbRz55HC+cLx9fzUkJ6Y+L0SweC1g1Nh2KtxfTj5DC2WHfTlXj9LrckA+5DHfn2H7vXsTR
KNPPjyaQ1hpCXVXFrRan+8bX7q0RP8vHF/LabDx9AiAu/+tKptX2aIwGxF88aOK2/pJv+5W3KZs1
BvpFtBwfIsDRi3wjrgeeiRSQyqY9ROzUy1lxnc7PYdNOlvWfbun0Whx9ED2ow7zkg0zH8Ci9rONN
2p2j8p5Ok38MolOnUinimDzzbwcxlbrIhWXc9iQP2GLfrJO1vAeXhIEYo1iwwM3w8f09N6JxsvND
0pj6nmnw2A9L7LrTiN0NScYYJa+mEaOHvzEglXBLajSaxatk//g+msizlV53bqlCjKvkoN9Da5IP
0bpcDguL5MbzfdH3vrmjEV/9K0ffXA2vuTQkCrYFQNpra9feFlf+giLyihJPCIKwm517WF5RxKeP
7fGYJ3sWYxTEXarOrXNbbp0HbuXcV6krzKw7epNLZa7fyvVYzdqr/IpmKRxGfOJ3LelFD+o6X3RP
/2Wp/vXBMvBBCEMVrL/2yYTgNLaatol7m4V0YY3S24Sm8/R3vlmJkneaqg1TP7lm7OtqZBPYqqHZ
LerPFp18s57plbUeDGVN+jD1rOcoJtweyg/VKCynZ5mT701JaDH+9Rn0ty9Q7xf2gM+R71rfmfiI
boq5u6hW7nW3GO5IljvbcnlnNaTzrFE2sFXT+qkN7IT6WESpc0sTGvWJT8HqKZCHmiTt17v7/8D8
c52/pLd1+fJSXz3m/x9YgKYj7v/802fzkwNoWTSPNX79x/iXdROkL4/HXqDpV/+wAuEEEhodNocA
dQoPxtRp+8MJZP5m0WmwHU6btqaq5hQ58qcRyPhN2jZPK4d7Q+cwOnV6/nQCKfw9do6c/R1WsNfj
6n/jBToRhPDiveoTeEbQC0yKgZPdBSmN0orb70MOd2ftAezCkrE2Du1cr3emSvM4/UaH4Myu+yQJ
5Y9R0bnQZZFsDl9vyvFca9vorCIMMteQJYLDdFCUF8RvLsV1uMK9wrGNDNH7foke//Zcm/ztFuTn
sU/Wy0Fx3Nwrvos1iZrraD3t2/TNuR3ISfHu51FO7qttxX0z5t9fu+N3+rwj5HHmLd0FLMcVVDr2
AvoGFRNrS7zM1+dVIGdv8clGrgYm0sTVd7t0qh1Wo3YvQmuKcJTNfa4Vt0MlVwUq4mQUq5xqfYGk
fGbXeKRS11mS7VYtOhxOX4KmfBGA4bRMBd2X3eVlJ8/scM99IdPPj5bB0bDzLCy/Ey/NF1IDZFfW
5bo5M8jb6fDP70NTNU1SM/tZX9X20g59/3uIdyAlJbX5XtiEMIszD/bJiefnYU6m+Tb1LEVlmC1x
o7QCVsj/ltOjDN/lvJn+7ZpCPY9ZQ7IhMzAhmap8BeQc3TiBPt1o7edu3i37FdrRXXZFVX7ZLsel
dvUfQNPPjXfy5gjbD/KcBjNqdxxnC+Mi2AQ7UoxmLryHx2zxH1zitPz/e7vCJU56PwyP0jSpuJuv
u8SjS/RKxzUVdMJbt1sEm3EzTQ79D+87MoW5cnZeOimv/Dmc6VAko8WBOn/6OEfD1XpRY0h4JnLT
v+NppB4Q3jpz/Vr/Ut1lW+K+N2ergT9dIbMf8zxKDFRiBrWBt0MGRa5aiXjW186zWNIUmsurZmFT
xwE7dXVu+0dB480NRQhnco6kDcxjwwKin2ooh64gzBh5aEcJEu9jgH42rdWOeN0cQzScyr2KLwZ+
G46btL2QtVlEe6VV2z2H4CTQ2PCzm1oOkd6VLAxVW2T0zcq8o+ejeuGlMZrwdANZacsoHBJ2khGn
MawkZIUrCjHboim7fVVV3SYOkhwuRwnDNkDRfNWXvv4gO62zZoZfO3d9pxbLvKqUR2xA3qXrdoYK
FKB/9seov6pzJ9lWTvViqCUowCLtdk3d1ebKzltrLXTEzFGeCVa2GG9pk4eJ0R3UWGtvDWso7oU9
hHdhSmR663rkjgosMT/iKi82fWDElxZF99s6z7/FWA0Q+3ot2KLaIS/VEgMKPnymcy+gujmYXntP
c0TM+DUaI70ca5AqbZ3P0PSnzz4Fpm9QfewLjz5POqtlNjhzJ3b9YMG8GrrcoACGmgiCsNmFoq3b
VZnkyd0UnHwX5bpnLIxKaa7KEJgOBhS8HJVPxb3K6NQOclzQlsovYnwJEGVSXTsohmFM5k8Rosiw
WqfEj+D5yJqLkVzfMKyzaGe1LvpxNzC+YHoog7UngmFjRE72qXVr73s89t0z6ip62S1NPUnMSDHr
6+x7o3pEbtV1usW6FC6KxuznpFygZzajZD+MMbYiOZgX2PvSyyqQsOPd1J8PieUuqL89t6lB31tH
JwZXsrmMtOSpKn3CBfr0MjUaFNRlfBmVvHZ95gPdNKNZ0Prk3QZK880dFH8dV4O30ouMxEUT66Hj
t+NajTAKYN8LtmVEFFg2uXpHpaDmXED5bSpfhdKWczoepbl16sG7UaMifW5cHq3SywxIhsVwrXQG
LK3Ow6g1b2zPRwVgBYRRYENYdl40kiZvyhYSUZs51zL0nAsFrJtfyyABNmf64QytaVUtjzaVN39M
dccqS216//89A/LC8rpa0zQ46bT4BCerY55aeo2/aq6UNb5LHKce6gKjWY1W/JgHBL5DIBoxaVct
kcLWf9Uy++fgFu3O/8veefTWjbRt+r/MvhrMYXtIniwrWJYtbQjbkplTMfPXz0V19wfr2GNN72Yx
wIsGXrjbh6FY9YT7uW6SYopQFz8+x7HBoI6A/5SanpaqLQ7NQCf/fItv0+B/f8RFd4l7HPKQ9c9/
2nRTN2uNOMc8kfCkaIBxK3hYVO8UntZw5+Ix0rblBwxqruovOaCksJZ0JqwHN5M4cuTpg7FYzTFT
QwWWoIWy3lGYSFAg2r7zy2uk9+sv27ZiscsjBL6IBIfBLbMKvbgVKtdpb14tFbpnW3zoinEfFdE7
TYm3cc7rw0Rkg4qV1WLRNr54mJI+qpu0DvHaoxDXeEPl+lWZvBNM/WZRahYTqoikWBjOLwABIImL
WrpMh1LGy3C/xFjQ3DFghovOf10bzJaZBDpUCx1LuWyxqGZfMKJl4HVMTNOdmLfB5vM9hdmrBcPb
V0SKReVYJz78Tac9idpm7svZC02mCzeznXIkxW3Y6EgsrPmZeau62ehMW2/VzGbsrY0A18iwaj/L
lmWNFbnlxIFVKIm2bcYYVHikpvIrgiuhbGpSL1/nKAYPmhUIRgomPlbHdftmVnR7F0KL/YJfLwra
zARoZSww4rSw/xYqFqT4fhYnJm6mwLRXdK9puo+K1XffyjpN5dVYDrG1rwyGSIHWR9a92ycDkFtX
x2VyjIeTKnPjniY07E/D6eQXRoIGWPT4MBabFrk+xY7c6QEKFDemgW+5YJ4vFIe61svxQ40L/Y9G
a5Xq+OfXepF2rsuUrBaFHRVF1Vkrim+/+TzPMrsC/Y734HZ1H9S/uR9cby3vTbvqIwIa77//IN89
o4jr+AhL6eK7iDNjZNZ49qQ/0OCNPXU/nYrXbgR82q28Eu+IRX7db0jhDUVTAfwwrHL5HQ7VVE9C
uh5jI4OVbjmhfCe7K+Nrk/Z5H03bP9/fL2EdAx2sXIuYlTqDdSlgH9Bw1HqvelVGe6W6L+d39uhf
b4e/H9CASqi6lh4uHl8ZmwOrh7RV4+/vIB4skOzsFzX+bBv34Enf+ewvqr/r+nCUNQAnV6MmyNjU
2/URMUg/NCYg4ECeIwwxK085YGCNqjwNovfj/jUte7MBsAIZLaL3z4gKJeCL5diULYr6iFjm6Oyg
++0xKN3oR0aAcbn4p/jx/wtm/0vVeG7/54rZ8UW2L/PPZbLX/+AfZI72l6LaRKYuB7TuGrbNK/8H
maP9pTE4SH5ExquRI60qpH8qZYb71zoKptouhTKSKIXz8J9KGX+kWiQ4Dt1Hyp+U4P5ToeztMW4a
NoVUKnUaK1LVkKSsX+BPUYptyUbwraPogy2TLw9QXOrrlNG+EBDiYL00Ld+1dmiNj224KcrqmJfq
1lLuEAjsbKa2f3pyN38vzZ/DQjhBb5Ys10MKh1qZpJgKIfnxRWimRcAkBfnCJrIgXypnHG64NFzV
ZbyttdELy+9mq/sNmssZnwu38IHY7ENlvJEMVBZ2eJUt30CJMlXOtClDk2QT+jFJzWOZJbcNmiWd
iXPpWte5tL7NUXleoD82lXZqoP3HYP0z+ZAh3VSH+7b/oYZkGAvmevoKy++Zk6y3OpGj8qKDn7Q5
/Cr4wzr2J4z2QoNXVXD3gGLaB1KzTdiBuWg3BSpC1ej8NBQbMQzgF2Gtc5zlzkGD/B9H0E9G4CQc
kBXciwUCRs+wd0Wu1YEw5B5i/stZ6X0IyakF1A9LnrySuFoU+C4VXpLxW6nAp/jZSguvxmElkZAu
YY9hLeCn+ITHVbIR07yBSR9o3JRrCixgn6NpI6vS09i9bXtvYCmAytGMr/v22oLEkUOuT9rCc5Nr
p6+Q0AKMR945qw+mjlgU7mdCghCZjC+TKrrMdUCZ4/9JCqBxiXu3+5wwP98wHt6rG7N5WPALWZ9f
VF133VPizMxWumA8mcpdcjjh2G+MmM6A8kzhrDmzSnxAMpA9MHa7cZQtwlFPOE+1Q6sfkUFXPXDP
YXbDBG4ycPDZcMGjF2M6TPNDTtKkcuuC4WYLAbLbthuzRXTL6O5aG0wiYyN5eiR1q+41IY1EmegV
IaURUQfoh8dnbcCvu36azefawbkN1ocxK0HEq1gvwah5VWDInVAnh102CgzzYuipww1M38OXzauN
SyHyNdmN6DCKveakt+vtLqyXJYyCzOj9BMMIWLkgKGYGtUlTz6Btx+Ts0l9tbhVwhjbk6WzZTLHu
w2YKwua6pvlvtaVXls/D0jGQrPm2wNDKQVg9XkP01Konk7dX8p7mMPOX9kFgYQE1ZaBQmKoNFiIv
Kq/d6rwu/YiPpJ/yXtoYn1Wd16myVBPcgsjqc6bTU4av1z8bZeGt/976Hkg8IN6gzenvsJUQfJFQ
fFkSYWNuUF1sJmabGfIPRLQGkU2gQ9Rbl4mt8qFMLDgzChY7CsoE/KqTnapptzTLnmrE3sQaYBoL
vymo3vKgFfduvUM1fYl5yy0AlwLLjnAQgdJGu1rJ90YX7TS8bHKxNZDw1HyzUuN+IoBctB3brMCq
mJMv5VNIXySLuGh3YhSbkLtMhhe12pnN88SLVeLIS1h8IcuGR9nA1AF4g0UGD5P5e4baCYzDoLLr
D12W4UQg/dTIzwxJP7CjBVa9fKrF9F1FUlz1xVUnp096ZfhFZlx1kbFrNP5qTduZDLyn4Hxc1Bz1
fjEj3+V61z9V1Dqo+fARaQM72cQszxqB/KC9ZMvoZfkT482ehG+l67M/NA+4PXk1Vrt59VzV7sbl
iXZHosbA4AuZplsbxQCvqwLgF0dc1PiidbiJjIUnsTFJctYUbylujU3V7NKVMzTLXQuFaFKJTFiX
blR4XB/1NUDQ8GaZF1/3xQFZecHyWo1QSp5QuRY6ataiDfivYb6reckkr9m4C7WnNPsalzz/qtnm
pfOtlMbRHKwPS882xIYX1hTs2qe8207xl7zqNimTBOvaXT9UvgNmcHGLwt+IS1pPJ7Vit9MK1qnu
myobGDgWyRoW6QPQcSYj+KrNDXJOP2+e7anEQvChmR4kHxGUlI1WvECvZ8s7UF5B3d17raJ56z6u
xAUMDXawydo00yGewiAXEeYCmudE9DNwMmgZ9LcNjsWRbuvM0L/sPNFcNyAm3EbbjpNCwh/D7GFq
ZAszaguGZivz6btsBcUtTdvmFmAIo2IwIW+/uBZjjNj52JAGsI7yZJejQCv2GlP/CteaFC/KIHdj
yArmpeg8mMK+q1a7He1uJSazSGF+4X9k+nUD6DjC9KCHgt95Y7fsu8jCeB71BF1ihjT9yVRJ4wqv
hI2wvrmMPcxiApU9kQbuyugmO9p1iTxMxrRXhB5MULFn6T7WZusrnXHui7CGob4u7Wj35/P/bTz+
dzQCt8M10AcQt9oXpfi+jzvTHUEZVOWLCioZYgj01pZTMcwxN2Q9//ffo1EHnZAmNlXqi+gHtJea
NhNM5xgKnfY8KtfL8DBrz1NxGsx/muX/KUK+rwr+d9klfoOW/L9DTu5eqhXZ2F7+VevV/A+m8v8N
5iSllJ/eyi8dZ0ZMvnbJmz7z63/xT6PZ/QspOOV9KAmoC6kB/Rs/qzot41XfCIiS7MZYm9P/hs/W
X+haqO8pYA5It9Y5x3/DZ5CT6LwJqUnTWWik6P/2wv+JT/9GgP6eOXkxMIlwDYSCxkS8wzwV8vvX
duVP4TOWW9My2FO4MdoiqAY391KHiapqSRhMKsfBc+u6OJQNriKTmVZe5oz1EYh4tk8ZgwINM5B7
4odEWeIWGx71nXT91+szWdUWUl7yZ2a3fkmgqz6LBoVNNpwDac4zNdWa2EqJvlMGZtdLyzBgPLAn
VC2JvfL4W85xY+kN6T3IdKOgnZsmtwzW/PSKfxPoX4AEeHBcGEMnhPgu7XJ6BG/zjpJAcC7RpoMM
4diuOsNHrnqlKumyNRf7UPW5fSBnWTye8Ldl6bvAESocJ0gtI7V8JkITf4mr7Ik9bddCzfGAYL7j
KkYx+E028nqVBnXqtZxDUZCc5O1Vhogy8T+zsF0xIvxCq8IBYRSCz18EY2WQqugYGOITJoCfYsIM
LBumOOiM9FoKjr2enfPQuNR/uzZ7nsal+hxl4QcrVb6kEXx8s7NwwQK259u5UftKb/a0BArh6UmJ
l1SizhsEw/GmNiBOVg5RnCZSzPn6OfaSFtzF5L+AiOE8SdoFpyd8rCa9jA70VUAw2cjLLBhdjPLZ
/qLr+c04lbCKC3NbNJCXelvc8KFYB93OnL3ZU4MMBWZ0pih35WzjLCGXENJpsQJ9EuzLJ/XEq9xH
Q5/hbRABG9UWGhkZgiMzEuEWFpR2TVOsEav3HiQ4H/PhZgPHrwuytt+HfVGe9FfAWV0dCxvKWzwI
+aHmXz32FArTRcv3UFiyQxst41Zt+nnbdYWXC107W9he2CEcTOmmxTYxRqyCslruh0Ie3Ux5UHOl
8oWTRz69i5S71pCwWnPrRaN7jMzMBYLspEfNqb/1hZ5fgQ9/cXI73OW4AW/pFJErNV0QQRx9iM3q
nIVLeLL73HynpHXRS/97TTFLQ3+Uuj1TnusZ+NOWISfsgwqLMa+497RykOfc7MBMA0uDUbzsQkZg
eAi5Rio2JYEIp+dqhPiUDaP65c8foX5ZH+IjpITKVLDOvPw6Mv/2UijrQ7xmYJ7hvu6gsA0ze+ju
+Nq21aiqpxwqTlhO+rYfl27Lwn8QSYknklvFPiyekM7QovlpMuJSNNfTh7l6dAY7OhZ5a23V3v6B
I3UU0GOEMFW3QVGl9zTrhmAco81oN2agzLiNVdRz8TXVPyZWio/JKN9pHfxSlH3tC7sK020cFop7
6TbLPgQrcXJC4lg3v+r7AnLr3WhhO+fE8GKR/ncx036njAx40Jp8F2tMgJd9ggsOLYc/P/OLMZnX
128i2FjH7f5WdL995nY1TkYoEsLX5puqqs96bOu3PQYfbJc5Ti5WuwsrMlOROxU6+hoaE56K5Iu5
n9ewCqv4WMflQut3MNg83rk8NjB+/+ea4fq0bJe6IecGO59zuTFXMXPpohYbffxsVVLf6b3u4JOz
XNkTULElpYtZL4+W3sd722YnVnEG9JehiIORXeMxVU1akEV7jex0M88Cd8U+R+MAlOqate21bS/3
Y5EzHVmN1QPfx/deivZYO+nVNGBPKsI29LLWvIlbfIcETmGRODUYVz4+11XBxjZEpyU3o4dpcm5N
/jirqvyLY8e3icYQqhwrialL/mN2snkz9/pWaPV8ZS17Uy7duY5z1XfAP0kpNy24qL2d2GrQu7h5
Nni2NiI8NmmvBelSP1Zdxyx3WLm7KUtgRQ9TtK+n4Zs6Je4OqwN+KjtWc5MH1WxSc6CNgcNNCnQN
f46joSwU5SOnRXRmnesh0q6UWc6HtLZu0mH4jhtdhIlLbgYVW72vhSOBgzkZG0VP9iP9CVwlmnu7
lvI+dIeryAZfJYsr8DT2XkNWsknoZ1PFGI40UD+HUQfXs42p5EVyYTHfGB0DpQsiqSCtTeVh1BLb
t3LjphajiUBB0z5Bbx0hqbleZjkAR9DIB9LAyMvQSaJCav3bIpGKH+b9SiQst3Ezho/52PkmCQkk
LHvvulWgq+5hLEG8YlzaHeZpPHTio6jN4bqTy7ecp77NFfc6aUo4Y1qyD5f6u9OP4pNlpydtYWxc
RPXnkcW0sbJ+2i9qvTdZXh/ZBT91pXrtKJ2KN6CB8qHjdzWDudBu9UlGEVHbHMQ008BjLzXeirQI
l0Cmehiwt7pktKF14BT0Mbz9SrkG856pLnz8Z5n1MRub84XR7jF+dq2i/TRV+l1FGIAJqIMBrtLg
qlw0042MhvCIe2G7PjSnMT8b6vAZDGiGSwAYJGm/5CEQ6KjusGmSbXelVu3NpI54r2XLK1SQR9qw
nYBnx/eWDM0ZAfYuWHN6WQQ4XFWhkivK+KIX7iFmwmMr9ARDukUB8I3TEOjaI9/lqZvnrc7utBni
KCJbHH+g4wiKWeFHgGNssCB50ZtQ24T2wvk4OXhMDSI6RkjnK9jMG+icOQ64I5FpGk3V0RgcE2td
3AxdVTN9kH/NZshx/oWLh9VXIxRKKZ3iLZGUH2NumEeLCZKEFob6wtrjCoDHD3WIgtH1XSObH1nL
WAw2O2NaDXequ+bGtnPIRD/dDCUUSjfNu4MmRiqWFnUX0/hghvF1WUwdKcL/VOF/F2L+5nQzEYAi
JqPTSiCz/vlPB21ohVM5ax3FRmsCVRiOXlRAe3Or5EZzI/2TxX0hE72HAx76yeyAWE06TAbjOvHf
uZT1TL/YVC0281X3SiAONO7tpQzSpWChsamCQ8audEqJe+PJpJwRP8oyGXy5Jt96CDYRziK2X/D7
qJQPjFngWFMvaFKccSfVlMpcDM1W0Z/CdB7e2/wvRRns/eQxOi0+5rN/DU1gqstk1Km54brlrozb
wos0HFgtfcQX0y8t/Yp6lXbtFDBDMX8bvLn+pBly+VJE2v2CrvhQyu6lyns6TKXaP6LiwKUtMYZ9
gydlOuIn/OcneyH8fz1OLTI5Df3jeqLaFy9ZMq7cdckgiFxkjwHSSrxesO6Vfd9uC71qfQh+e9Cy
1nbAGrQTNUQDYhGjdHdKVH0NUyo5QsdJsFDs69eEzGItBqVurb6hoDBEkWw1PgffboWEVBl/yixq
Z4NTXnUg1s+Eju8sl1fl/uVyoSfEPZkMR0Hqe7tcCqsyl8RwIq9SMHyrp3Da97l2lYb5Erij3W4n
hTzD1ij5m1aMZbpj+WWjvtQY1YqcmEvwd2/KsbXReOs99SKswoasWgvx+haEb3w2rP7bn1/F7wJb
wlraqXSs6F1dihosM5bt1OgkS+DNvbwKtb07d1dGc240G7HTjHV5ZmbCbyMXoGuMGC+kuNo4UX7z
50t5nZ++eIBklnSSXCoHCuCwtw9wguU/23kf0djIlV02SWcjnN0wzI0/UGMOBli7eO0keOA6E0W/
cqxvEhmbe9JKfWvHmKK5efdRaZGhMol0n7jT5wUfq02pyfRjbDZ3rVmfa3UMd1XCh2lqXaB1aXvo
6mqfJuESOPYU0/7AYG5sKG0X+FlGmbuverX0pWNQj2PNglfpvk5xRJEP8viHEiHhYXSWH3kWqdvZ
KLeWmmNuHk0HZI/yg5XbAfKUmzZR6I/1ot5MVQ89bhrQnfXyCMNgOoxo7TyUedo27vJztdDQ6PLq
FBX1dxyn5KHNKhP6xTlrFGrCQFg+2ZF7yPXpXlJ8OU8uZA9Vn7/WuGO8s7/oa3v74rU4jso4+uoC
gmrhIt8oxrrStXZZy/IcqDqyuh7H0lMxZJSJG2sO2CVx8jS6gI4H+Idy/GFg+Fu5rb7JIb8WERbo
S29WJ0CwAUJOHLVMlCtmEWgW5uah8WgDje21mYzTWrqg02lnOWPHyi+IC7oSqVRTz9iyaaelnkCp
d7Y/ZPgN9BlFTT0U73zK+rqzX94yY7hIDChROazItysxlHkeYTNIeXdwMNNJwfJokXKjRO2tJDG7
jsEde93AIN/gKnYwGT1mB7GVXWVEthVnwSYLQQxPmhoeU41IcXiKsnRgnGvCUrljkKHSP4iioUSN
RzgBd1EdURkSBcJjDoapWjyqI0aAN1CMY8mseVapfBZDqT424wMs8eYdScWr8OvtHTO/4SgMhTCn
Q7p1kUC4Nl4RaUVnZREIOrtMb/eykHdLohx1ML83sngpEbMe0qHEPGMpLcjRrFtY+/lDpKXs3Mtj
o8buTSwK5UQrFwZzpuF2kOjxyY2TexFRi8mHJTyOrWV54WJON/NAcIMHibbLemXcmcBlKL3B8jYB
OODGqdxQwVavtIG4cFxs2hvom0aryzyNKcPrzojUzejg3lT0nyr8CI6zuwWU/jECYYthNd6pEqk2
zP4Sv8vuFKqaiokkVXvslw94v5xdJTfPGZ6k1lK6+yyG0y9twN1/3th+s8dSGofZSuWSk1p9ffg/
xTROHGd5AwUOI+whwRKWSDGqHWA/poVdAbmjECOMcQ1xrwDLTa80k9xx+1GfWfrvXMwqH7l807Qr
1LWSYZMvXkQ1xSwVTTa86bmKktvGibcQyLy8bhMMziJKAKihwYN9AKys+3UY+zHh4i4XLzhm9O9U
Oi8GV9dAgCfDonPYYRRqvpetA7EMXd7TuxvX4HRuMSCm5aHQa2EfKJG9HRfUinEe4wSnTZaXDAad
4BIHFatcPirqmkqJMGId9kfsYoBkxXG7VVJcd5WpCY91Q/tpttqvZRtG+BVYpC0pTo8Z2eGfn6v2
VpPxeitrbZqijL2+6NdF8NNLdun69FUP5sqFZetin9316jmyymZDkfzGHOvm0Qw9TLmKvRUrWFiq
9jld61aVxdmAj0yVdvtBUDN15bo2wC9iSBSHvpPOt5Heag8D25DoSm0r1JJ8U8gfgMX0R3D579zK
+tQvlshaIVdX7QtrZO0E/ByDa8akIqbgVnKJ5fCsuOM2c1LzlOvZI2d/lrjRtYywuK7HVx97P+r7
4X60UFcnBJGmUYqTEcYPpZTusVYFuKA43cnaMo5pkSqwJCM8foXm0lVUfADv43Vm45XehfjU//le
gDH/ejNU+DVwxhT7deXy+LJqkRZjTzE9mQwcJfKq8kI7fDDaKfTttLjR8jnZlpUttlVie1QM5u2M
YHLTxRPADrVMbrLp2YbkpfbNk6atLtkRpEheiKcqRb0h7gM6eIdpPaR2sCIKlnIlYgWilf7mxdJR
UORh+yWvYw33QExKDCsqDkOmmHcYERWkVnr0YerksKkms9vP87CLqXWyB2vWJ1MkrqfiTVLk1sdQ
sDcsZotMQcFnwOprB7Pi5XHIxFmGXX21tNqTM1Tyox2rH+eoCuToNh/tEA4ZEY5UjPKDtUzDeZK2
6dsLSe5kzNKbNfJPatHO0p7LmKy0j7GsAff0KGwQWsOQnDVbKtvGNKnCiIMu2iyoFAW3+F34MU5r
6I/YBzBshG9HVduesdqmplR1onLeobWOPbsjP7dwgNhiDrtsWzEzNI1CAZpJfmU2QLvctWhmNIvz
IYGB4Ylozn1jIkTWlr54EkTyeYmtadhVzDMlz/QVXLj71XhNLL6lD4AxWGM8WXZB+Qhw3BbXHM1P
YqylheE0N2WYKXh3SdMf4rrbrcfp3JvKY5uBRMaY5FOvdCYW9YuHGik9t0XzyTGpk03mVL2T/bzq
BS8+L3zY6Jiy9zG6cSn/tPHMGtuZTc/GQmjjtH3iCwyuTraR6n6f2ZvUpeKyUZ3brl32WAPk9/Ui
nCPUu5mKDhrRxlEwdmcB56GebJVIOWDXUn8GzfA8OmDyxyKBn6ajj6njrvfdFKmSOz/BfNvFTEHf
RZlC3aOag2hSjF2Ur9A/kPWnhGq7V7oUtJvc5SydGG8qu/RWbdRxk2JXcyrEXtpxeDAmVoZS6Dtj
GB0vR8Y7ZlNzpmx9tDtDXOVUE64jIyMNnfttFinlN0uX1MlVRMjhUN90ToyKP7aHc9J1rScGIfbh
1B3pYn3uK1demVYdBapdDgFk+PtlMfQ7TMp4XkuHfXErHie0XygdRrmTI1vMktXGUcOSI0gTO/sy
x49LGAeSEeonSw2bjR1aFhMSMvXDEGPFyVzAKxbqWadt8Oc957dbDox2wimV4165bIhzbKVlqyEM
0WvmmtAQmn4U4U5ZJXSD+mFd2K392CDCGu34lAy5uJ7bWvfCKrSCIodKqOawE+VcHfKBMohW2eYN
idOCMscEa5oIZlSZD/J1DrOtmZ4y1CGTyVBTr/TvnGu/KS0bsOAJhhFS0E17HS796VyThZiGgtYZ
+gxgrmmXXiVW97lMqy+dwazdpKfL+hZML2xkQrGPj21p8eFr8/CJkfb41mw7Rh1gZbvY4JyYvKmu
pZvfOgKB4vp2hhw5kTDzr5E64GaJcVigTfW4q/rYB69MUirLx6HTv2mcpQwVzXt3SeJN2NtfRFQO
h9Jhb5moW4djVt7pq6CsMB0mZtqKHGMx7+NIbrFWzhgum/Q9xfUzNcXiFltqQDuOc5BwQIKqzcfg
z+vgYoJvDQlQeKO4Rq8JJde6FA7jsoOYN6VdalLT8MaxvUpb8zESWKNlQ3avG9pRRLRPBubDkPvf
dkHSjvcG1k+Z4OIL1Z3fOdp/0TK/XhKNW9K5VT962SiIh3gYsQKMsEyMH+Q8PMQ1jQIJDMfJElzu
aszpoxHdFWYgCx4LMdVQd4iCKa+5MKbh/vyI9F9PZyTw6trcp85GDHiRXA6hMJm+RodUqdR7ueDW
q4xyfMBqMM6+lCEIUBE2SsDd9DiEx37hULxtUy46A3W4F2H8PW9JwTon21kCZplIlruJguetVK0D
OkVyUM6/psgRa+N+4TXSISQUOnVjZEUl8N6hbFHHTiQ3WIgEscMsp1nedpq8zTXQnNCKPr5z17+W
7Lhrana4XqIFVi4F+Z2l2DMWRywMWuBJM2LeajoH10r6beeWCklQBq6sjRvKYkbmi7LIr/HUuOuR
c+pjXWOek913s5l/yCNj2iSUtg5Nhh+Wa6SNNywEGL35pMaGj1LeeKBsDwwsRuKZqfEuNnoD9Cee
Fa+3p09fBsKndw6530gFuEXGZUFDm6j1LzkXtDPKpMqbCDKn/aTYVNVna7zGMo8YcS2Vz4sJVxHR
kNlw3MulfnEBaP79fYvKVTFd49iSbt8Hg7UcRBqYffUeRHrVhF9EunyfjENpzJOxv2kXyVArGyty
B0pOuTl8ogKxixVMVDKNiYJwHW+zwSwnCRVGvsQSbtemn6f7iIEtde2ik0ruRIXYNEtH9PoZamGY
r1PQw+WsbHuXO1p/GF3xhQPtvaGVX68cs9SVDU2zb11DFwm7EtmLW1t8yPOyRAc7QbiaJrG7a+ck
9yw5ltdFbF45S2GsArIdX70RMEaFXKQ66rHU3/mQf6NZ4XrWcQVq9tCo7IviXZHkJrRGAtTelfam
4ATfZqORoovUfEZkoSXGSCpGYd/nk5yJR7SnxKYh9ZqmvXb68UfGtS/fvtaA/vzB/SYDt7k8DcGh
ojEIY10AfFRh4LLpGHSTx1A9x8q0cbHE8OijP4bURXZkO+AQigYqUu5Wh36rN9GnWTHv/3wdr9KT
t6Ef43B0R6kpkUMTAb7NrKyZ2cWx4jDV++YxXFxscBig/TCPctmLwi13WqtS+TUdqEJDnG4tI2VA
qiELG5eR5hczI0Frdnc419HyIXmDH+1sgTvkgZkhmFyE6e4yt+lxgC60naI+2AQ8Nt4EE0fqBq1W
utEbU/oIUYqgb8bPQgiKy6CZdzLXz7UTVSeQ9S3NhHbZLoXrHsrC+Dho2e28Ru7qGH0oM4esFFKC
J8KeGm1Z3zuhieNsZXfAjJk9YFDe8huBA1jR6uI4hIu2/fOT/I0+gCfpsrPANl09TS5yVGQ3uNgV
NGcs/KcOzgO2V9PRDH3ZUi6lzFr5htQ9bNeOyqgYXjpWNyEZR9BgiXsKjUy+8wG8doMuXi3lHTwM
SJhZ6pfwkqJKsGhVbE7WdKDnmPm0MSbaMT3qc8bKfVtD759HWb0RyrpnZ3O1H3K56ol1skgc5J4o
Bd3VifUcMUB+IHeLblFfB1IY2SmVEIlt8jKa+nl4msoi9OJhkvtMWDeSvTTrs6PazdreqhDg2nrX
orm5K83RuZ3jefSMVJx1JO/BLOz4UyLq0tPz6qvhKoVvtHV7WyBI83RtiHZmbBW+wgD5O7m4q/2y
2/KuNKZjMKNZpQoXqz9NJpj2smYGu4ShLBYjPHWqmpwUUwUpXNTsGcQaaxpSfFxmi0baaHBMT/0B
NbsMRDyhezKtTWvXd1HZujuQOHnQLHLCAqz1XO2rA1d0R+gCvXl2flBow90sd77ppaMd6dIrt0rK
oRonOsyGrH/s6ym9GjI7vXIbYN9hu+bjyUTLP7e1K3fZxNLoria7PSH6KvZxNhSnMCnQmSozXhjO
lPqJxCt3sPjFlIrddZcuDxhtAfiO2tyPnfm5NZZdr/U3batb20hCkGRon37uHPqW2sG+7rrHrAtq
XDWDDoe1TU1j+KRq3UNtln7NDB15hgD+KFyMShurvrUTWNxO9IBY2jg2lIBojyN/SkqM5a0M8EVs
4nVIEKGnH7XO8EIqUycKUOhknGZf26k8atmXaPmWyrVSXclq65aucv77H67+zmv/TTrkKKg9QQ6h
+CTYWZfFTxlEZdSpyxQQanxIrDFdHdy89EpcJ9gQe2bpYh07itPCkL2UHVEYVqBJNSdHh7zBYeoC
B6/5hHTM65oq6GGAJxNww14LMZ9Ydno014fX8qFTJP3G0doWOWfmvbPfrOfp28977YEw3mSTIDDw
cLl2VRNLRBOHWwSf1Y7ay3CQebuDIFheJXsFA1I7dO4YkA2wl5s+0Lkut6NGrGpe4Y02nblMF8tZ
E0npUj2iSSzOZep8f+cqf/OFAXKiX01wiRZbuTjn4pbdsO1ZLuWUDb4lpk+MBei7pnfMIMV/dzMn
9H/DBRBgTl0X2Hp9N9Wh8LqSFuCfL2Z9IhdPDFYAg8wMuLomata3r91qjHx26yIisxBeg/WBWb+L
vvy1OcVWoqxH6lpfRxd3sbZwcc2qrLeB9S9KD1iMBuCeSGM6Nwm+ltQtmgAfZ+OkV8xCJL3Fh0mR
RBmGTZPkTFqpYf6D6c7wnOlReJYZsXWh5Ufaz3nNMFSt7Ttd3bkEcd0KAunO0Q4/x+FszdNzndCT
6qK+YaetEWLqoUYlcZy/sz6TE+o5Ghlj02wAeYzMWozuSYl6tn+rHnZI8sn2UnoRvbL0D/PcwstW
9aM2MLKX9ed56nC+KdtxM47602iQoagd0VSZLF7q5l8tnfqaK7mAxOhi5oy2Y85iM/JWPcA48TvF
ephW99G6qI8a+MJj04R+PEb9YW7+N2HnrSQ5jrbrK0IEtXCTTF1ZWjuMEl0UIChAzas/T87x1vmd
jZme3hJJEPjwyunbbg3zUJX3NrR67LiFc5nLfktgeL5jQ0u2LmO6PavsxJiUnu3sOVs7RESIpuIy
tF47n9WVJYqeF7e3joMwHt0SpFLp9NJX3NmKrJf7cLHUfRmuD612Lsgh0ptKL5elQqkx9LLc1S0/
eEkL5jIg6xplcBmrSeAfc+RWS9jFepTs3/QGPqbeCQ6yOY75eWzC/HZUMCdiTJ7EbJB4MRd3FD0b
x5oUjYsvuT20OHy2jnTMc553wAs5n2eUUsC9c8s+vOGl8A60lV+uqbhnf1rN81TpjUfT9ykTjXG2
rpFMjp1OMYCae7IZmk6aDTjFDrafLTflOU7q/3p9/8dICWJwPRltrP88a3jw4H+mmnmcq2nw0yzi
+vhlL2l+56zju/Z9+8gVq9mYP72XL6exkPY+gaGMSr8SN7Sl1nErVx5XcRURG7BsZSGWq7aPO6Hl
z7D3styudXcDQVwcJgQvJxZMh9kkoPo2qH4ovd+Y3BCDfhQMC16wmRrt79H93GYUgtzqsTh763so
RomgG/Of8Uk5fHb0CYTFx2Xd5n5uHKxZ305JqB9E6K5U6J0qyzVvLLu/kGgwFE5yMnBLnjL1D+oD
W483Nwi5jALeu3HNu6Q9+kGWnJxJDudMsoVyLNPTUQnrriha+24OCweK/La4ehVJfK5vTV/Xt6vV
fFO5fjuDEiKCmtsj6QUPpb1+Gd28kChTkDVT8mq7dICXptvtOZU37dTmu2bh8od5kJbRY+EyOFez
izoRAVQvg7jjN0xGEGaru8J2rZSbEoVSLMN1PORmSod0fZGFBfyomfjcZojCdFGgWEDgiKuM7arx
Z9YNljCwovF2avxHM6hRZtszWb1MPoCEU+w2IUOd9pLjBJWctaZ7brg8nhUCBGSX53LyFBKQlIyX
Nq3+j7u6jY3sf/dq/79AbST92GqYJ/5nr/ZbCh9lwXpq2iHZFPpoDm6sa/Ots9S4GzpSqNflJ6OJ
PqZAZL5yGHKb59xVHOW/ovmmhPVqPgvC4WhPacbL0e7sNfu2alClJjd/fJtyHUxZXzh/Ybca1jhl
JtuiE+tW1lDiOhOY6WojKvqW+pXkiTH0t0rmhyxJX5oKRf063HOQ7QXgYTeN87ZJcIzpdd0Wdvbm
5XzF5APASlIt0qJydgF1QpY+LCGpYF25FwtPIZ21IAm+3jWliW8N52bXQQ14K5uGh9SrnAheMbAN
0imKK7HrDqUvs92QUYTTeO4D8y3uw+UQdOpp8qshTjN++N5b4TCFjNT0XCfhP1p/6Pvuku4qD2uw
/7o//pJtlt4raKcmY0o6aSTtlpvyan/bhA6xKjejwceDZKBtUUxAYuJx7PCckGk+q3ErykRtTD/J
dihZr5+l8dX0fcBEhElMZP05eM6Rie0qF43ZsMpH7jwLQkB7jOh7ZpKkQpuyWbwrwHiZ7Xx0RF51
Jn45l8+xp06EekiqaqzZ+FzK1d2n+C2NVtTb1n3SLI44aZZzUOkgWsJsi3wLXSDMTQVdvS1oYESD
6O6Hxb9t/eJESbO1STWVQUaRfqJpvDEzcREBFkOn4cNBOxMS98FtU+jTMEGIjrQU4wSgORyDxUQQ
K3VAvM5mI97ZgT4WFeLdJUEk6mfUFh7/Jin0xQfrx4Xn3SEAuC2cetgmBVpiIcrbIi8BWnNbR7XI
7jLrGrDUnhPSLyhMcyLucliLcWRS355EoY9cf+yyNRZkiFXDUXWM3o0agu2Ylh/p6D+tjTxRLPst
Muu+XFybTTX/J8M/p5MPLJKPMOC3TcwdKYdlXChJl5NP5WA30W2gVAWn1f5OXThuOrY7L8vigvJY
ftsQcW/5ZtjZAZMkae/GWG7xkVvR4N0HffFlFuLSTvyqQ8gHt4rxn1eMB0mMK9JR/sQsL3YR1pTu
dBL7JZBnnsq/Sdd8wE71UmB+9OlJKvivw9IGEVWdRZxl6R3BMF/hWj/liVpif4Rc6Xjs9tWIySc/
Rq7/MOdEB3qMLNEc8L7IOTklM/Oi6Qboy1f712pIOZv1eeitBleBtUb+ZJGxVhfnrGsJy9GflBDd
rD0iA79M7qXtPuJk5PITnKXR1rBXJqBt58qduJYTr84hLXy8ohYQaKuIAHU9sRJSth78yf1eSaVi
fsV+nflwdeHAFeluZU+8kmJlvIaAhlXysbaYfoy1RqhWYXjW9JLQ1/w5m8DKS/783+vKEyQh3Q8i
PyuwUnnuTZLxJlXkgUZTPv6FybAZfM0n3gdIin2H+SB5JJXvmZfnlkWYkgXdoOVxhp1ICZ3OHR6G
KPVd2vZfDXrRWM//MNIgBjOZ1rAg/awTgiXE08193Qe/2PGxh3qZv00Dvrithrgu6HPq2Yi0Kz9E
O/NY1KOHahPcOvwSvJQhvw9VYE6UYY/ZyAeXpl6cl+UmyIw/MvQrttvyQ2V82zlfd5mkVyyUZlyl
IbUXstgmlXywjRzzfoNMBonqJl3Xf92wpjGF1gFX4NSuj7N0+GWS+cvq+BQNi/otT51npb9mKDoC
5t5M0X0NRA5FTOUMjONv2rBjddZyW7FblTTEM5byoMd62Aej889t9rMrxqgqFRtmKp+Mxjz5VfYU
lulTG9gO/e7s8gFR10UR0hwhiCwt5kfld6/VOpIFJEDvV2ZadM03lpHftBW/reHzqRcr98Qk5Nub
4rVtbBf1JPB+E4gHq/EPy8R2qxZfxZemFixcI1j5UpFntWacJwVLHPB0M6BvcxA88kipci9kVeJk
3SHiNDcmjL6A9MLCzZCU9HGt6gGnHTv8zg9n6Oc6hZQbeLxJXu8dmT548l7UE95CUUFer+VT04n7
1VUjPuukjYV7R7u1jLWROTgMq++sWMhBQOUbL9rf1sH800h9QJ2OI2PMZLQOLDacr/ci0H8ah21i
2GprOuM1KO5UOaqIxcJKLfzpKZH9s2bD34xJgxSjgaLtgdnBhn7y0D9jONvN3ogvzhXlPg/emiEM
N36Jti8bRIvIEkZisZ+qynrHD4f3HbtFVLXTuXEkh0u9W8LC33jUfMfaq6M0SJNN1dgkUYxoqII5
3NrjjrzAduNO/HqZn3q0jyXQXjystE1z4gDehO7A6yz5q2YyLsDZ/2HfiiZjxEVldQESypQcxev/
8L2srrS368qIclWkWiGidJM1wFN6ZpL+8YJWRh4DMzbpZTtfw+mY0n/GJsUqOZU3a2anV3n8ghJi
3c0YxzaoxgjgM4etQ/MXoRThHzDYaTKS5yxgMfUIVVzBXkBFebOp+uDWVMPNtFKi7HZI37M7P6GG
yhAO+2SHbn90PwDhQE4liKtv4nzWzZvr+u/mgn0Ks0iCZidoeJf2QzF81VVGDb3HABgu3UQaAYu7
r5lygJ2k4cF9hgC6dVjeuVbLejYxsgdBXGkAk75fIeec4tGhtSPJ30oFyJi8Bsr41NfmPTPNJr6I
9ZHwdgcLOY0yaL4c8CRRkwUxYtoYw+69ThDQGQtlLc7ckJhCSINiV22onNsMrf3Wq+UzzEhnVEv6
Tu7f87Jw+DtVhoyOF9tIrI5zbuZxASFNptEctJepjShSkDkn3ay+UFvuEoBh6pBUCw45TeDA+udJ
fTXCr/S1cGn05o4JqXCi1sN5uFrteZaTseld3IpdPtyJpvU2xYw6jnEIFSpvd7GWTGiMCIsd/uqm
/TDCmbq15L4L8AOVa8bl2U2JuKuZ5qgn3vbloxp1suUq8VsaMO+YJsbIUZxyrTr7Y+fuGfie5GBj
ptFf68Q5WZb1u3A0a6MzXHLYg5emxwTH64dVafoKJlIHRtetdjY884Q0Q8oyzr27IU+fOoz8sl7U
JpumLE4d6Fzo3p3VM8PVXvHUowCJ1PCvMb3xdgyzX2u5UR3vX2I6e8NiN2MJvHlJy97mYvsQLGEJ
429mho4T39wrFikaHbJlFoX8jXWam+FbGorNQEQDT5VnyHX2Fcj1UpXh1xCixVDKCOJVMPeEjT72
IS6c1iq/phBZnMlvPKqCqcruY/gQ+lsXDgmrwMMf8rNxRW+SAoiSDPdQJ9mGnATU2sDQK3Ei5kzG
Qq5Mjqm8OA6rXnd+UTyaXfnh25yhwSKeK0V+f1vpOGeq3Lipn0LLLtM+bX5TMSG+tuWjOVKqF64/
Ttv+2TSr7mzVRXLxcBm5RIBKwi+RR9lRZUBnrBVZKtM8s7dvVm9p4tAhTmHqM+aXxk+P82TrXQWA
s/NzdjQ29A1ACmBx7Xwq5HUZZNHJCjQ5LbnOo56sR1WlQ2QuIQiASXNaY25mqJKt57qnDkx9m04l
qTH1uB8dZRxdGJW8Pdgg6paR7VNpWxvbcynnnP9Mg/jItPF2GttQzKWx36rps2mIK/YWbpRiGXdq
RHCED6ZAFfLTpll21zZtgDNgWhGiIr2cZRW3nkNECraXNtMHOO/xXFvWaRqC6bLM31DF6c6pLOgg
He6IiyoOgv7dMPHroyvTy8gtlcALchGmFvuO5+j3ZC3LDSaFOupWIpNWO/v/Wt3EeoAXfws9bnNJ
WSiSZtNbszBeQdVOnql8duQVIMcnazHI3qmnPRkaMMJi0eVlmO2tXP6QXqowMXA14JPeDMbPlPjN
drErZ2fV7jNdOL894dfc28IbR4yAu91NM3tM7BUpMz0pgxNR5dyE7hpJ/uGgrmEkMwEXBHa88xfJ
dZHSIfT5mcZfQkMwtEVey4qoMbYtSfs+K+I3ZO8+eCllmbYWxcbxG1JcOtRjPGpfaXJhwycxUJM6
m2wQrXfOMtz0w9QxjyyowCyQxEENGzkhTQrTHkpuYcfiDs0Qzy66Gt0v5sqE62KdbysQQ3azTMJU
91DYvOzPyvF1lNb+51xgIiCOJVX9Fgw5uyRQOnU7OLFbqWs6hncMFJI+smRG3pLmKNppOTSEPuJM
+BpJpEbooD61IZmIrle4bJ73ea+MKA1VpFzzr8hAM0tJwpDI2W7H5QiotUtM+MJ6bP+6nrxdaUgi
//TBYL2Zpblbw4APUqm3aqLzYRH9jsoATrlk6biZHfsWJ3kypiSUNu+lziyugCWSxoAucOIbdrwg
ajc6zmevCN7UE4PLaprfgw9E5S/kKlkFdeEONjro8+xtNedfY8YiX/a0TQykz4/t1S7IZoRC0ITx
SP/16dJH8xgc1LraPPbio5XFwXNlu3GGp6XVj7Nra07HJBrchcQUi4qZyZjFTZH6SP5gQVKNkzTL
9AuXSS+f8OGQI1V5szoY1nxM22tmUN1f/MqUcU7m2DV6phk4f2XXXy9k8Wg35aabZbFLhx5jBwFN
7p/2V73JiGyO3ck+S3dBUUKA635s5v0yTvqQo5x2V/0gTX4OApy5mbNKZYLZp9XNxJwp5n1xKVeC
g0YzrE7KSp3XJgz/DSytjefrkQPU5vdSVXbg2eWwwBNA1OpMG227+wZZNuoDrAUGx0E7I9kk3xkh
eXArGjO8OASvVVoZIMdvOFp52nbh37qm4Kn8B1fU9e1A+fg8kG+5cJZmRqj2GQ5qUchNvxAuNoBi
x7Y1Sa7K4iW1WtzWVvhMusNMEOnyXcjuPu3WV2ssyn2P9nWzZkjTk0wrqEv/1mf8AuKGpBuXlRfO
TS6Dsjjbgy7BFhKyI6insDNixvLIu/7HlXaTSu9H23sUE9NtXtxBGNZRnXfmuV362/DZtLkZWRNy
f4Dww+S03a5th5e0hqlLbf+cL2s0lmQu1RqYM+OlbRtM7hlWyoOliIwaJGEYucLIsz4ptOLxYi5f
kpJkYlxRb2ShJCZLfRelyOMMF48wQSPFaJ8CZ64YXPLHtuErjw57yCz3hT1QXRuin7WLv8HJhtgj
IhppWx+HU02DsNNcppaLuLMIWpMTjn1cPeYSIL9N0581CxfGYVdtdJMuZ9v/Gv0uP0mRfHbcPo8J
tI0j2GXnugV91cMDB+ZncoUkpFuT0K1cLokOoUItN1jimJrqa+0Ylqtw/Zya5IHJnuqvPj1phAG7
IX+G59x7Odnc9joiHig9ji9GrQCcOPmq7PbsuHLalGQaRXromHOGvVPlIJK+F2lhX7hUvVTGMnG+
1FgcMz4zRh8rR6rM5TLr7zI/zHerxY3Uts5+LvJd6sLF+IV56XrzAeDs1UtRabJM8AJl/okNEgd5
ChpIghMGoV/yfTYjMtg4q/AC0Zt42xji6DTqrknMb4W3uScDPKyhPpz+wTFKxi9KKjKuV30bTV7X
brgJjdn0WRPJQklwu4AVkG6b0w2FnNCUzr0t1gcwz2Gn6vQLU+2yt6rkWFXiblb+fWPqluk6KFHk
1zdTnWtgmAjT43XMjteKR73O2yD1g62ZFN9T3nhxV6S0MV+DrAgs87P7fnbOahqdC8zcZeV2gY5c
HptQylMqAlwUKSVwfhgNa+zqRO9tI7mtQrHGXYDs2k4ejKy2NsxDJT/nnmBmdp3ujmrn8cApCY3r
BzOSy+IYOEu+L9N31ldp7+bV5BbfkqXRdu1LZc5X32NbMAGWv0HY/uZuzuo12fPDbEZYU2Gb7Sj2
DgL/kT3s+9qWOs7PSQV6oKQB8DtqpnYKKYpyuvjKPzSq/QSpsm4dR34ncvwGvzYOhEizb2mLvPdK
MmBXVWTO3P1dzfjYJAa9cNCiUchHv6oPhHtcQcQuWIcfLp7TznLGT0uvGh922hAgZ9fnknETLaB1
ksQg7kb7mlNi/Onr3zb64V87EFvb0WMbjBphidEQ4sh8y3HyOZStf3GHhenU1j4WM3J7ezXfqFF8
Ttc0HNsnN0D0fYvBpvOioi5eXQRlvlJr7Nm8u4KhrUKqvMeXDE+uA9R1b0Km+dZNHNrRqWGdRbcb
mvbLMgho7NeAZGXPBvFOtmbYkvogCGduKbzUVltEVn5jtuBgsze89JYEECM3B+eKb2BJv+WmlWFF
0NRp9WEae243be28klEylPO2zMdp08zWwzj44lzUZRHVM8eZnbj2QaWL3MzFcCCUHqwtC6sozeBW
Ufs37OAz16iwv1hLybF67WoX1rxzWoHT3l/Bf40ncPBWXM1XussfraKJHc9/cURKflqUTcG4JSjZ
gxK1qM9ofCSEU79PQcEE2qkbt+9uiIU8reSJEg0yYT4vRi4stP8+LBXSYCMVCG6gmrT6DJO55YcQ
nKlBG5e++PAJxUEFXXwzZRsnd9Kz4k5v9PE086aZrnnrO+1taVR0mxkoFGqCcTcrlseiBKfgYkjY
fedc+KWD05IK/2RZJP95BW2jQuGdxCkWQbkCpWQ1QEczeDtKIr7dcqXffYOrUe0JlX/kqLhZF8hH
lOtt4D0MTv6QZ7hpAiRKFWIJcL4YhU8F0gG32jfrSZvhvsjD5TF0mqNvshPb80IrrwlStpAgQP8E
/eLEg9z6Eri6SO+WwSl3wnDbXaZLcMiqprW+couo8csXeRUD9bJ7F1EilNrYwkT+bjMCuuEuD9wL
Kv2jO/s/g5fs6lCpyFqLb3wZj3PvDNsrPMUhom9svG1Mz49m3aL/SM8WJ0feO/W/fpygcbYUIn+S
zKC2eoGxg2q0b9ght4Gr52jA9yo+rbT+Ff7awZ8gtQe9dq6qcn0IZHHubC5Ew+Q526zfdjTTsze7
pJrM1wBBCMDMgSvpEc75yjt5a3ZXNu1pZRqBAVFTHAT6ZPfj9UMGIXPr+bZ0zX/2MnyEOZMaDfNe
JIzlAPT+mrN4bi2dvzWl98kB4cUQiHfK5qjQHa+Yt458PuC6gesMEcJHkK8uxNeBWSgjBxcFpPea
l+MFiQlRGKNTbTV1C122TzBomrVkL/AATgZx31bpS+n/JI5B91DiwYejdPOVgxPHZYLAwQtenBOG
lIQ3xnQXFMnKZlpRplkYByclp6LSiLq0Lx6asaujseM70KX2Uy/6drRbsQ/oHSETEd8K0q0Cy38F
FzaoP2FjeTJE8ZUaINwVEUi8BvelVyk038607SfjTTrZsvNU8N3RKcosw01/zfkuMwlQEQPWPxjb
Z88S1hmlDieT7Lad7+B3WT7aJWfYk5yyLef4GMqWhJ6eLisD8Lb2wWvLc6LDJ7cfb/rg1DgjIzDf
2xJqZpC/9qU42KdNtQ0QUunBf1nTlDVBzmkrX1qvf6rlVTiSuAQKmDj1pykP2DmR0cHgQYWGzmeK
tGpbT1Q5dc5Ju4N4RWJM/gU+ZQxguu3JGzJhBnDibdLeOEzXaE9jGNqj2xBX0Izcl/MSp5Vb5ZiA
GTk39IaAV+OG6xyrijNblHFjiZeFoT0NK5cooLrcTpUJ591wrsm12TozcAm7t8UXJGd+US1ILqfa
OHnTFo/33mSTIRkFJlTvloBQl9lIY9ODC3OvuQd2Tye09sj1vtre5qE7h2WFMixF1jsR/5vxKuhs
So7g4ndOZl4M23rPq6E5ZyKdN43rPwrd3pedM2Jx80mFbApjV0wrR5uvdpPRiC178HE0L0XKrmym
C9khnJjodi8iXN+UXkDtp09XhMVNvrh7YwnTXevA5hST8a2BBQ/mHBSAk5hthmw4scV9panM8ce6
N6Y/xfOVq0jqq4p/nj8DZ7wf2uUrqfKWgCfS5FCAbej5SW6xT4BGdaQJ98VuHMK32eAAsO3PoRNE
yYalcYalP3gqdQ813mWfpFdS8cLT0gc/fV4+W8FF8efetTanBj7JfG5SVnPMRxoaa/+IHLrdIrY4
9z3KNtnvTTgnoj3AmEGNdpCx2dZJjEcw9m06hNh8Ds7K5FnNwdnzluwipvU5nNqbXvliP9m5yyld
gSDn/9zerDFWeN9t4fmMrOutTNKPWeu45kZDlgqvLKbWlLkg+GszBRHs8NNB3oGbWRwnATrZAxpI
Y68z7yHxsl05i2kH0AXD4Bk2wqGCC/hyx/WAABag67hbhNx108RB3Q17k6AnjLHhukuaAgebO7yG
+Hwe/VLchPNy7LTh3gKLHgYTjMZ11zcrKBcmQm/T25zP3cL0jEbrlIsZ6V5TvjS19PeyNF/6tTXP
I+isqMk/Jq/m15FUXNUNoS5XH6GcP1eDngI1MDYSLUIy00dWzuPBAXbaVGQaeEPhwnk1X5ImHJJg
mgZO76gIoIFCO1gNt0kqGuAxqulZBuJGFHobzsFzFUIaB70A2gJ7IGaONR0yBiHoxyfSZje8X2w5
BST+HFhyN4f2C+48vEveJxoJQIhRPs0ZV5WSxcIHg32Hocms/wWWeiV9qOfQqu1jL4d7Dk9I5Qw2
vU2CW29oCA4ga0owQ4kiiIbBZVsIhmOt5BCVNpCqJaFPvcyL3bnc5vVfgMZjn2mXPqRl+PEK2d4k
NfEfhA1i2S+ulA53zvVllr1zKNKtHUBwOyVGUNsWeFyCXe+AMGCafBwQ2UROb98NTf+JG/EeDQzu
VmMFc1tmqDCuyToLfg2CMU3/s/RBfDHH7Za6+4Ueg80lvcHU9ntoNOSY++kfiRM3IbaMAzMQyKOF
wZEQ9Q5n1NGfbXfbXLPDZohhj0S2aHQaL6oWsADoVg7ilthsruLSCHccIJcsVeWOiCvOPendM3Cd
Z1LHNn1g4RdlA4GhgAfsF/LpqituS14zs5Xk+MmDtYGaTw9QZwRj0aLzTGYBPub+DukkKNB/MSze
Q1VdKWmYym2qKFEo2+mlYGDIHdKp1rx6bxyk3GY9kFtsgXzp8GAwRG/WEXOdMwNGYZrclmbjHEvy
g3xof/KH7Rj9yi4Y7d+8EBarzYpWGlZzOD9sqG201tejLpvjQORNpGbyoldbPOZdeDCDU87RT3iJ
3MgMzpGb3yFQ7gcpon+EIdGmhHU+AFtC7L26cEF28El2BNawlrAlu7wAZ33w/ybNUIu/bq0Lgs+r
QzivUc3bvpju3qf+HP48B8lIyHJ0uIe2idraM2P1opGCDCV/XHkvvHX7wZibCAIMw9Ysd7b93mXd
szEARBfoRam6gDZSpf+RtB0lEdlfVbfzh16cI5kEz327OKcktb76Lj31EpKmrOev1iZV0pfHub2s
wDVXwVBBOhegEExVkVafZTGTTmXWdkTU89FeHpXo3hCo/db8e1SqfQc7dfAKslkc24SKwjXHzgYi
uHgL6Eg6Huam+SgRAhztvKk3ihHu+jWcPJT7NBV7zxpvfJMePc/5Np1pXwD7dddO2mGt0zjp+ftZ
IX9bB+fhkGScrd2TDs8m/9RrEgJqHB3GdA1qP3emsS/W/N6dMyMWBkh55i9ETvt2iSnJHja2WT5o
QSg1KGdEpF0V+Su3liywkRSN3S+H2DfKMQfZ7xXDg21wP5EBbVQhtj25kVvXEvvc1f1umt5mbyFx
zeRmNqzlXvff9sR7bTbdOafZAQWSk27B7J+g8BHEB7Ghx+6GBLE6L/ALGk4WQYkf83B9XpTxk1RX
B4YZRLk/GY+hEme2Kua9vHgl++S9CLofzJHVvqsv5HW9jUH4IAfgIgNJ70ZadrR2ix9lNp+Ec33h
lG7Ivh8kDDtQF0SE3hN0QBaz/QP/ROGAk1xZEa7JbUHAnlcq0BV4TlJYihh+4MgtliuPvrqYEy+M
pgVfUpZV22zVvEeTQ8IeRfYGTcEDzKbXGdsB9eLGGxu5N+yotUBCKHWDu1/t9yJbzyj6p00tJASm
Fzz4E3M0PgYwywn2MLSJkEffBO+Xbfk6cNw2j7hxZqoOxvbgqGzYr2L5Qe7RuxK9WyKbHRk4YREM
B6dTeBsW9L0yAJBKZ4yhw8Jdl/0lLEk08ReL7RroMb9ihHDcJwxwMxRfjZtZL+1pUfKZPjwXSqKC
l0u8h3Q2Y3cYANACu2Oksfdr4N1gnUYxOzWRPc08wGz98VS9Q+0MJIACKLbN3o3bkMj1wZ5giUA5
JwcDet6Nex6EseuKEDVYX34QXxiwvojz7EmVsiuXV4YYyaHoOE4NNLV9VxILFJCB5KNz4wrNFG3N
rBz5MkGFg2OZn9yPRJ9zXnm8gNNQnkKkRdtZwxvllfGq8qTdcfpvlpm9utVQMcRUqU2i5J2R2K/s
v/veJNFNVstnY1PF0JmrH6MAbFie7OeTixbWMgB7yV9/HO162ScoRriZdgugr4ewYKgLiERAOsTw
7uOQ+dxzV5ZWE9wymvXwBWW468L5MnstmYGaiW0KX7BxEY+St/Ha49y3X9tuRPmUk26+lNyJrr7b
c9dMwamd3hXuoIh1xZsMOkKHlHcRyUqhgm9k5Iyb128GON592KUrtk1V7+vSbdA0qJggvgpJEoLC
0czZDoIl6qYV9L6DufY0f7l5g1xN91rDbCyw4yXR+GFd7xjkMOCtFbihRk6lPXlAj8qit9BTVh5n
SS8AoByUcLpdqn1bj7fhTBQulywznonWQZJNzL1FMHs62yDFGYd9gotVgRMmHpIfz+WWlPQBbxPP
Nh2qf7ZI3yY7+KcSrkRmDz3VFvVzh1gmRvH74cEvzAaASh6InVfY705Ze1u56O1EUAQMvJFEdYB+
TJE/tc3hwTmz7BSffL0pSUCJspLPL3XoD1OZdVXjUbDoViOqRI/eDXeekmu4LMoX5LeipdHU4h1M
AraZkRpMRvq7MhtUBB/mgiU0j6VVg/fw1mbEqKDPgFbVY3LbV+27n6LYSKUFadCgYOMaWCD4YGke
Yd4WKnZBJyxYyY1pt86WjEV+atfPt81kH/QEkmjB+yYQwvF/W2WQT7z3YbEZGzKzs8z9NxXdYbQp
ICup57Xr9Q2ohcKQ6ssvAdSmsbqespQSeo1stkr6u1Gb2wqukzRSzz7NbI+1DXVD+huRWLntUmxP
Rl4+3Vlcv4jht4EbuPGzdTP5u357tNFncEmjwyIZAC6vJvCMk/fMMmfQA5zfeAitUPNWzcbt63uV
y5s+c5ezFiPG4RSNg40mq6pFLBXHqtQwY+hdxKEfB8Bdt0aNYq17ADekZ3lfHiuzvs6zKLH7PYr5
LAo12jhuHjvI/+IGbbQK5RkxQ3LA8f/kDaFFwggCmYkkPtrQQEu6XN9xypt0I5Byh0CFxJqSq7Rb
VvDaONOpmkx2/4+y81qOW8uy7a9UnHfUhTcdXfWQmUjv6M0LghQpYMMDG/7r7wCrulvSuXF0O0Jx
olgSSSTcXnutOcfUQ1pQdp+scLqxGTeqJwXtKuef7kWhy49I01+hFXTwokd1FaKts2p7l7e8BIaF
LRgOg/0VSzssTtEQa0QXIlRodInCBDGBr7X6ZQxOfQC1UkQdhiE1Jk8BeNraQdOBUkFucU7IVT6E
bykirEzBLqq17GFpVz3rxmj4aU6Vls6NFDKyNrFbM/Sv6lXoKMViMGm0NprO1AOpmo/1noWzgMiJ
THrlyqHeW4p6U8ukPpke8NUoZBOoM/NHmv6sw9gs3LT2NVfKHYZnnmXrdXJ62rYqnWm7HO4rwaYD
dB6n0RmuZje0qwGpExhW8uVcY4ue/lbXkTMIFtKNLZOONYEyHFIVRKGhTeZXz1NGjg4xOM0dcQur
pvbeZ9phSxpIj+BwUI1+jYIVz/FUrrogXauCTkWU1/SDim6vKF5Hjdw2ILY9qiuNLuvQ8fPgVrCn
oFq47wfvmPL+11vlfmL2aLU9EwmgGwnMIbfotqqHawysYcr2gz0JOlybKfYiSVCgoXR/SGTy1IBX
WGKyUFcJ0RtV4+ZnBdZeaHlMNOhDU+hGG8UJUobwOy1sP6yxRGY1N3ytdJYeacWHnU03YUBMHxsD
vy8wJ0/m5C0HvAtf5U3gAXiZc2SXcV7dcztOcGto5RQwylmubEQV9bsjxxc3uDQ2+646w72UT5e8
Dj06gcx1ixQ4bhkuGxHd4+/QNmnFGCBlZxFFGg0VoTRgtjitgB3ZWPJVio8jHZtxkxegaVJPpdMt
BmKpnZYaJmAQnQWVgswtOyhK+RJGCPdttq00y6kAWUgZTaV8Bto1ef+gSLE1qUD9aUDuEKRmsy/t
KFjUjLGVrkaR4Bn5SuzQU5rL0QgJGacTpEwPRMzHK4mstsIxx4qur62mtADjgtgvNKMh1Zd1xU4A
6SECupEOco5MseDQZIJKN9ukXUXGDRbTrVEXPDtG9onQGm5KIr7Rh7sncQQBTFueHEK5qsF5Zpv3
Hd4wSh4Gf0u9nTAZDqXqi6T1aYBiD1CqhyzS7psI4WdrQslNM+vGJWGId6U8oRYTSy20KzY7tHz1
geaTRbNWN+TGQyY+04TbJSew28R2eysYC20her+lnvXh2AQM5tahSvr3PI3lSmdEzQYBe45GHxpx
9BsHX+8HdOgLtvYoInQLBpj2vS7b6Egs8qsd0H50ULahGxumq+qlfn2g9+FeylRco47OmStAzqpu
8hyMKIm7LCMTQHkzAljXjcdaFqfzuDbJr1FsWfd2lJ8xSXwXOt0ZC0voW+eyBFqgDXPEz36v9PtJ
Kb0NEVWrrqnFuRLZwzCp1a6luO1t5SOShKHg1298oDl0BET52leGcaAbTftVdS/gPqxDDktHiQd7
a5o7qLIdmkdGlZ3edYdQ5ht1ikAo0u4tYgMADUgwbMG3wkpQMRVdvEEdwxsEvsm6jO0LuAPM9rMH
ugOuezHa5tIjQFrhRHpoMDUw8Udhpc6QabQSJAoN8bqp7fuvH6Bb7ZnevLcCjjMeoprDYDi4dgKj
32ElLv2pgQ4e4TrzFYrbyQ3s8wwhKFIC3FrXFSvdYjqbCQV5U0OXl7Aq7EwcWlGx2srBPCeJ1G+8
QN91WZtsdIaQ60EfE7J5nxLHhKepKQKqrzKr/NFyuHTZAlRahCELMWTsY+cekCM3o1U4PmqNVSdz
uiklYRche6TcVeUuM3iTZnVuQzunTeQYT+GoWz6WJDR07NmYItY+Wv8Yv8Q0rUoRbL4om6WSxUuH
H0UZzdo+QGhaBmpirmpB3axrItrSb6YjltxZmWr6KbS05dgZyBma4ggC9tgYg3JfvCmIgn1UQMH+
Cy+ZVOckSt3tGPV3EV2UjT45ztquIWsIoeo7VKKnWA1UyrAJ5kBFLJ0XIKSBHOow3WUV8qqaSl4O
CBnzgcoLcH+o4mRLHMxJMRqxUqg7fY4lmISB8qrhJUeKNNr/wfPAulYrkTLzw79Azh69BAtvzy7Q
BtV32oY1ESIPMkjgpaVO8R9NsdgEQTqnYWnZuipq6EZxdyxUpWXKQjOvlDaThFLZWr3NG6LoJ9/U
4/w+8pSlpxGX1/NsS+9VJBoc6Dh89PLawBGsvXRjR3BRVT620PjPuJTp/rjONaE9j1zx1ItxuMPs
TfMU3llIifFoOu7dF8y/stzv4BsIZGLKG9KRP7a6jqkRKkg3uLwTQi6rFmKoaWoaSnH4kbD/PU8F
ZYHecrs0sN38oEeaP2oBqznl7DNA+F2q1edxAN2MwJQSemLPkWgm48Oojl9Fmp1yZa7Ip8o9uCFy
Ec8ot6mh2U+9jJa07IJPMxmelZidpG3cmAayEhUbNcFGmn7x9Pwzm0nddE2R/w9Ze66xJ4jZhk3H
39o6mXXbCDJKKjr4GpXB3pmlj6xh2gU9k4VqI/L8spmOMNezR45MPdPr2+g6BMTJdZ9rRrRU6gvm
fcy1kOEcioIisEuMx7x1TDJy9ZCHjItIsdOcHYl3Qb8S+SGvGbbUlU6qN3nebkOSWhMs6BgWhzwM
14hUSzqDvc4837y3e7Mj5wvdtGjao2L0mCR6ZZ27EV2/1o19o7jFodA9UkFC03Nq3AZ2fux1BtMV
gnCzpCnUPgA4MS9qlxFGwm4xHMznqmVyWkLgXJSZ463YfmePk7SWjhUUtwIJnIxKdVPpIt1Ucac8
Rpm+8giCmGI0BIHKzBE/DFM+GjjKFk+9ezcl7OrbZq6BHA+WQumYBw2RwshO8JsyWwecKGNqJNVz
42XiEhXoTbqCxaHvi3CbgV27pq2ZrwLGMn44KbdaqHQnBf/eJhxEuvLyY+IgAg9YY48J3CsEo+yE
+8Dq/CIk5V1R9GylG9WtM+lPk0zOWl6l626ogInNT6mH/fmqxejg+u8pTezQa7VDqH26EDgPEjXf
1KJ7dHpDW6UWDjxeXfVOwCOgNflieIWxJwPET7vGfc5QZZcaE001z6p1kJmfZT5UV6fpcP05puIP
PembZmcNt21MJd0deo++aZmq8ZUmDE7xZKHVQbynGzVsLVJSCFGObxGCkIDZ9As2JCrwru5+NMxD
wk5mM9RMTGHDLfVQ0R5xerXbFMCBaffqBpH0Vv3iqJAARH4we+gom/xgHN8qBOwn/PHFVu2E5Ucx
g/yuVl+EieV/7iZaVpfcJIWjL/RIzY5OM6VsLURDRGOY7HT4V9RBQb5hA9b5cSy6k8dWrFQ8ZcMI
iM2pyeBKqt2hc1GWNux8NF3Z9jwLWx2RfC3tlVta8YZICN03ZiU7j94acwNCutAtj180z9qK27Vr
D1C+wxRBuhYY1FRldAQBtSun8iXvHvtuFNcw686tBtEILQw6Vcpn0AndEw9DUsPNyJjM9GJGAc43
Vywkwqsi0O4SJVqDvdnHTVUeePq2dt3WO2kyG7ACT7kOTAAJCRnDi9fyBsnN4cVIugs43j37IiIP
GljySmO5PEQndFKSJOtOHmjAE4MXcxeIzESaMFvPktc6UAzG3dxP+Fbo/3rFu6NqD8DoeFyz9Lke
pbUH1U8Lzj7ZWtWfUI0MfuDM3bcGRTivFuOqJPmLqrOSj4DLjxNr9tYaRbiJm45Edic55u5YrIWn
70ezco55gQDcobfYRqI+KD2QU+SbxRIWCLFGtrhL4nTcVT1JjeGQ5xf13Z4IyKGHNx7DgQkRLSnG
bAoOjlLvoru6ZsJsiP7GNJVk78Bh2mcWUy5D0m8081RBGIBxKg4qGoldR4XRHrsJGUM09OGJqFRv
47U4Xim+CaFdtEQZ5HHvraOAtr2nvlZJxkSjSoZrHLi7HJv9Y55go8QBMC97uGq6Mn7IjGb0v+JK
ZMq8x9BnkpvNoC8cu+ZEyyEiNrI8RswCFjYNj0WOlTORPQVCYefbyZjKQ5y53waKphUYakwtXuyt
eo+AGtC/5QqpPaEINts4KMffmg5XIyQYX6pt8tbHjzElFrYroREWKd6lAW+2jQLTH2nCojuJqM6N
+IbAJ2yK7O14lACQhLJ5xHW+aAeHvl1sXi1PDud2xryVUYESj2LdYV/bTmPM8NcdUKDQfSUa1cRz
k3f77KFNC+WzUMRe1PF3z9NbChIFkWnW9C/KyG0WpPvEhZXSyidZpQMJSYw8YMd8qtgqmJI4lB1j
Fq4UfHs8FZTC44g0vbgjUtS6EfZAj0TnDDEjxYvU8Yi7r3oDeFtLomltuqjBvZrOnIjvLXPoLiaf
wK66C1fvPqxpFGlNi+zRAAWqWeeat/oCiMw7SrjViCHz1WTBlqH9zpRbe1BG+R6x1uINe4qwLzwN
Q3LfVaVHYCShlorWMkd33GeG9asxQ1ME53567uf/NZYaW48gaPdhGpCgYE8qVj++CUkrr1OFok3F
yPGhsL/pJty7ee8m51B27yKdKIxHxfNb2p0Hs4ClDdNkpThCf0WEs0uVYj+k/fgM9M2ngTvRCooT
mA13Eanfazx2cld4jG+LchsGZXZUdbrymgOWTITgeMvOOhU0Lm8mxm9HFbSMTaOmpZEY5kwM50aj
zYrbgr2qzVltblEHTsO3VEksRJvMTpVybhda3r5URLTLOiwrYg8gl1VSgtWbKO4WkUY4gN60z2zG
I1SxBpC3sSp3wCWfgzxN9vh6ik0lZbFG8XZkl8+nzjJtrRPmsHCckv47QxolfxRWGRL1xUuG+QBO
sKh5isNJO2rQxgWVTZEWGTtJk+1+WSX+RI6VSmuiVdxdXPXewQBnjqmEWJ0ovC2kZd+3yJoQa+Vr
Rc9HAALedOBZfcsU29nHSKYzWyicwuKUBd1dE5BWWgU8sU3bE0ti5q+Tlrs+/tg6GKFhILgd60zZ
KyRooTZ1HM6CLM/puDEpWG4yjcvhmHAsYwDyOW2ZrchpsIaxehomhg5cSmdlJDXaNs16z/UWicpI
N47Ik4WqFdjJhYtp10nulYqeOXtP9IHls0cq0yZisVYFBFsFAOs6cxly4dBFLxgRMm18475gnkvb
P9bNcdXI3LeSyFnK9sk1cZcCbqLLwJEsoFKTBNNG310KCbUOrLPdfehAJgh4TrItlH/wQIK4Nk8i
QTZcZC9Dcd9CI9xk9vjAdk1ZW5i2Vj0TlCXkd3y+AO/XYz8LXmQ1F1PasQ2j0u/Ru8NzQR1uno1R
jtup0F8Ho8H+ontXlhfaMG7dbsKG223QBgd5fFIdHPni4Lg7u/pIYzYb9wI54lwFx8vKUpA0UCdB
A1yrqipQl8BMdKLxhcDlO3ec1RbNwIyMRmpmIuvIQts37CzdNyx2aj0B9+rhsX8t6anDQLRVwaE0
wXZSv7ZMlIUoBR7dnpsodPKYm4yBi2rTKYs0btee9shmzOR774KXoL9J6G1xbwSkvKkdRFv68XTS
1fDJdtlOwXPL7l0qFDp5M99FjnqwFZkhD20p9Vu1QL3RNjicI/QObKl5RxVMUcQozeNoxbRKMQgM
7BZWQwwHBzjA12WrW5XJiVLcVQWPCY9uws4YZL0dKzzSyKcORdyvDUD7t6PKuVMHMNACYRTet6UR
t/my5sIvyTGZ7hQx4ieM1rShOkSD50EdzWNcoo9Amhqd0d0xqlAJZemnSPEjzb2QADXL6Jz6obKM
hZMED1Fdn3kPeSbibSnY5EfsYpalrSBotQKbZjGBeXg8kF1jeffYNnnGoUwJpUC+Gg+op4y48MfG
UlYBQq6NNUn7KNNk15HSo1SdcVOT6bUsx/1ox863DjWYVb8yHRw/MtzVM6kCHBOlLrVTQ+JGAD8k
irKjlijduqqfRJU1p4AkGRKuAhYamwF/aqDCKpLavi1m/PKoN2ClMJKNmBhvnQRDKIk64gjDwtOe
u6bJr2oZJdt00OpZjnltCYm46x2IhNOAZqmiS3mqxcE1Jh/OL9rvuY7R7T25JNq7S6wzbHRtgdZP
uWnm10esatW5inv55CCOAtk5Wtcu4kZRGvC5urxNRMhoGSDZMoiy8KqE2V6J0+e8T/N3Eej7OgWG
ow7hjZbTNCktD9owMW7zRuWvQUh/jrtBzk6KNJEwOntm7SvR7wcAFtpS4TgYOJdM8mj+MO8Pc49i
KfIBmBV7tqLJhmwHXgQIHErsG0GBKaEe+22j2duI2De/857GSaWKRHdZ6u6mbuFMhmLUmL2ZZwc0
9KKf0yZYv1YNlfexRIThN1Ky0lZZ/5tP5P4pb85BSGQbrg6HxvNU51faY9J6WlzQlhzV+m7QnYvi
4SRh0GkC/Fgmg0PzlOV7p5Ahlyr5mle12PDRKs+KgWSp1dkjBSTIfX2IzZMWowkNBE0G0dLDlxLm
dj4ZD2hYjD1iOygjyqBswky3LmHXzUmTxRPcb4mJgv8oJuN3I+MtMMZmfiQncu/uGssobmQWlvvM
4D4gQCY7MId7dRFX7tmZMIGpwKl0jUfjFgp9ONqXOsM/bCA5W2WOGZ4iZQAHq4KDqTL1vTPTAb0q
EtEUhONWcJR7fdQPX//UNl5l6sqdrPDsMhy9qZNxOCN1ZmpdePZ1wm9iIeI/ZiHqKw3kNDkofsNu
5JBZhXZy5OT68M7EkvAP9WIxn1q7Zk4mnavvqhGq4NiiJP7r+9L4E3yXqwiLz9QhFhpzJO7PhK6S
nk9Mi1IsgZ5dG6N2t+EcDYmF5KiEuCICAqWOuptvQGg16ybi0c81Y6Yq4h83VSg/rBlFh/Y+JS0A
NqQ78B5Nti2+/3NAPEgoyGSkcUYa3RRBJuxf+ty8x8PVrUVbR6vBbO8q3hm1Aa+UBHuU/xLOn0Sd
Z05Zc1H1fgOH0P1N2on2/7p9XYfEI9VSobpZv9y+thzNGI7pfLHxyFPaFJuprFqSXkaDFZzX7BTR
W3VSkwK09+h8W2yPf3P2vRnm9BMgzbGAl5GRbGq2TubRfHl+eC1gm1R7O+xRvNUJL59QATqL+giI
r/ow65lQvh7rtD06Q60+Nd30iOMChdowfOIaf8QZ7r1kTvRt0Et7M7vsoF9XGKx7QIA71IbVopl0
7Gl0txGGZ0twUVCiFArwSWkfhV682RPeWsckJKuHKG6SQ4W3E/tpieYNSzl98bnwk96BdQ/RREDO
Y9yDG8i77z17eJ+SF9YsvZvcxPiHEpACrJVnFEILace4Q3oBtmzwq3Hsd0aAYaVFpTVhx1xZFblM
locVUKvoOeh06NiI2Uvc6A+peBlDtLTmnNGexDhzGs98ciNikhL+70CdPfQM0pqJRpRVKG/zRSzI
Ylq01OcL9GUlLUis8COW8gmbYMJbgOid25DyEWQKTN5JvdDAY2AcMY/GBI7X1drWEk5mq7E1Ylwc
FCo7Adc06Nw+qGipRj6AnwnCeNssQhgUAEzLbc/vOkWuwMHM4b1vSJ9jX9Z0ZyKvf24tQp4g8NOv
Lz1fFfY9bm8kQ5BexBxUKmW2TOQYrpu5mg/D8oiw9Ygp7DbTwJzLkCBc8HDPlosDaH6zUG03kKpQ
DTZUgy7v+9ZFyIkkqAaAt3cS/Pb2QB8+dkFV6Nl7qavXeUOd6K0Lvgd9UWA6A7dCh6ldsfeTnl/j
2h0Z+/Rba7Lf1BqiT9iVl94hyLjOH021ehEKjruhhyJsoPIP214sdYvfq+PiQbZbXnToHBM7YYmL
AXpNvoQzeycHDe2cjkB30M5Vlg0oO6NszU50aB1OrT1uSAMp13iTkDFCch1MiACdVTFAbunT9qTj
4NeA1FNkUb1hwIqampQH1pjGvRTxg1WX2SZriYii9ehnDUrltuLYXK+YbtmKTbeuiR93TON4D5oZ
bWR0n8NF35YlKq1SUYNDpXM9B7pPa3QXBRnfwQDHUYcqJJLNFHbeAZ+pctZ1nNlmX+xK28tOYTBl
py6+iUvd2XPTq4emMABAaAZ1qp1wezYDPY1c0HxJo4Spi6XrO0vTw7MXcdsnZvkca2Ae+oJWaGst
59eoxyIFFNTmqrL9TgskV6U5a78Atc5WO8q8HpNc7F1KtpOXqHPuCokGIBhtZNezmkJNbEZuqbx4
JkIBgSjGzw0zP4jQvDe0PrroUfa9GzN356YUZmGTXxrSFelARktr1M9JG5WbWLGBs1hRvtE0RBEC
KMIOG+3szkbi7QGHtQMyKXIUF8zbTmOqwnlmNLlmNGn7rtF9YONHdpPTTCIKRCc487PLOsQurQlu
35S2u3YRGWg5WSckx9vdQh/G7pADMIBAgN2gZQehCVoqZA7cSpdWxRDZR12fzVYosZZ2pr/2rWWc
gI48KH3q7nORIvUKQWtlkVnv0F425bAjBX6+FSgqmm5stq5LKYRwJiQcOX8d7JpwIBR7MBJo+GRT
IK55zfQtEIZ2xI3uWq3N7NEEKp9l32VriJ1IlXLpBs01NtiPochgg2ZP91jh60OOChhz5dC9xMXa
QXeUBt14LQMbOXdsYRRMm/gg+mZcJG013Khu6DcIJ+6AZLR1nJ5YHR4gLMqrrKbbCSYRb8RmpxQT
e2FMJrPrnDPoBtlJdOULdQUYUWGlK0cN7+omfp2KAo6j8WrM4zH6tbgaonKVxzYXrI+BJIiaRKJO
S2kS0Qb+gkKWyXAqS2qWhKS1gYmn70gXCGBVPDWVJm9gtB3Gmts3t6N4FQ90bknIyZftkCc7UTC7
RbkISFux6EYVLCsqRJLNNJJf2Nk40lDgR08Yrn3HAkmuDoa3lSW9864E+JTb8VNuZ4avVA53NCwJ
EaPXAPQZ+blOv1vpUUXmlZvdV3OW5dxq/ev1d17j/7T6GibbIQ+xG8H2P6++feOOpGF3MSJuMCaS
BFAA1mmPJ6TWttiWbmxBCfT1O//Pt+E/ws/i+q8fL//5n3z9rShH5oxR88uX/7wvMv785/w9//1v
fv6Of57Et7qQxffmL//V5rM4v2Wf8td/9NNP5rf/++hWb83bT1/4eSOa8ab9rMdb8E5p83UUfI75
X/7//uXfPr9+yv1Yfv7jj29FmzfzTwtFkf/x77/affzjDxcs63+nwM4//t9/Nx//P/5Y15/5t+hv
8+nLP6V4+/U7P99k848/eH2af/dM3s8GymCNO4FUvv7zX39laX93HNXiL0gSs4Hr/PG3vKibiG9z
/u5RXRErols2fG5nDu6SRfv1d7rzd9i0BqMxF5eEoxraH/91En66mP9zcf+Wt9m1EHkj//GH9nNS
ogUgWLfMOSpWc4EE/ykwllSXbIJFMYKP7t0V1REb2KQqziWjmkUrGxS+pHHfUWQ/8FwEZ5OA7Kut
YS0aLNgeXhLDQnRcfBSmIv516/105/14cObPiEcOzuH0aJg2OEcWqNxf0MD6IBnhwQo7qbELi6PO
jYc0j+97Z2buoEd5QRHs3NVTIs5maL3ZqFdeYgfHJuI8BjlfsM3ygJk2v9Pmkr8ZY/tYIOxtsVyO
zBiTCesyOVPKFOXXWSfRtmlyst3iCLAWQ4A+1I+BaRxM9hCvY3hMqyG6Kwqro9MfxEurZ2wCtmYr
x+pxcsz2FNoRxBzIK9EM+ixbEAk/3Gb/voA/npP5jin/5x3wdU5cDWI78SyGaXEb/PwOmIayDJOm
Gk6a2eNUUABDdGra3NaMDnfN11VIE/Ohj2MW+rQBK2OdZD+Id1vGgHS8tttNWFg8xCBbGCvjCtOW
r82ntkuDj4hkMG2+/gyu0MOb9NqZTtLXdC//689ha7qqwuhwbOL0ft3ICdUlKbvS9JOAvACHTo0A
EKHUC7K3VqNcXWWFMi7VQqq7PCOGaUAXtxpyZdoR+g54lG3tgvzJ7H6ySHJqVKcEZunep0kbnkP1
mxbkxVOVgs0bsp0jtWZntenGgK/xm42Z9eeb1LE1y7EY7TmeSVDCLxckaDpH65LpFHeeeUSIsVNc
5QNM/kcVGeOzK6PbfgjoNgVdH2BvulQOKhEEraUvWVa2UV3yzDUIQF3pYSkaGaMikDLingfqFlKc
/TFBMesA6MH+wpmuEWZ2S7/iLkuT6ThU6vtQleamqzCABJrav0jNPZZj8TEEVfkyWYiSzXa07pyi
/JRGvovDWJ6BEy7pb+87EVWreOrHV+ZJN3EGHS0vensPzBGLLyGPC6NzI4wtMZiVsaF//Jv74GdI
+Xw/QzUlggDlhmuoqjvf7z/sKJVCsycTfvyp90hSDLJVY7vZQ9CMxkGqTHLhCY5xnz2Y6jarY0RR
SKAOhVcNW/ZVYYLOv8gyEqmEvqRnyqQW5t45bmw67+bAfhRB73lEUknWU0HF56a3VqfnO6axGCeJ
kLygFJIXN6xefvPBfu5UfH0w3q6abrL3RSjt/bJVHmCZoNZz1ZOkszzL6EPi2NXESC+ol4dr358c
dYofZ3aaAGRuMGX4VoCcXGjv/7r2eog34isJfqIJLYMuOqmjAG0K26YXb54dFUsPUefMsYRvoyFz
GQDxfPzmc/zceACvqxvUGp7JxdFN0lLmC/jDBaIH6CpR7uE5H3KThLZi5w4QS5WEl0ScBsi8cZ5b
ciD8a4CdSbNeWnKnkIzFFjPjCFNv1bYOGuXQJeIS6fWOTVN3kB6Qh864+18fLqeb7h6rKio04mF+
PlynzMATRLW46RTb2HUwV33ZyRIYMGrBr4+gwB/cUJerGATG6OlrRVNMEWzZlo37ySNwry27gnaf
xNUSulfbLk+dLVdtM9kYFPT4N2GrLNk/v9N11l2VE21qrqPqxtc6+MMpRnBRlgQzhjeSqnKB+pa9
bN3la7ULig1OvmSLkls+OMhayOfBXWKWLz1aoLqRO33+Ik6C6lAEJriO+VOTjYJc1yWYZoo6/YFT
To862njX3jHsN4KayG7Qqmnfme33VoiXQu1rf8aa+908eQzT6eGvr8qfygyYPTqlDBNKlefdtn5Z
tYKoyUx2pNX16xk2xyInvDsc7ylPDJhnn5OpxViphguiU3EuzHG4JjV+h7Iz+20ucE+GacmMDdX4
Xx/ZLw1Fbm/L5Ck1eEJZi4h7+IXGP1mY6nWpxzcZoSURSjN2QshZbXjZM2NBi+WN2ujVJhmjq5p2
Jg2UhKTovvmcD/fruKO8uxTiQwuC+srIR1lNvUsoXi1eiKG2P4AUrL4e+a/3scXIbQmaDiYcZQ/N
/v9ab+3nCAHoBlCGerRtFVapGfl27B6J14YtotZl8JuWuPnzfmL+7Kxa+ld1agON/7ovf7jvXDgm
+AcN70qORZwu62qVfxP4rJ2V7i6bD6s/uwhuBuogvLSkTC6se9qciEvoUJzFA4PXGmsPpFG8qTGE
dN/rVo7Ygc9QyIkfAXwQiLs0Tb/lxYDa0GXSiut2pRIJAwYb6mECLNZPw30S/+a6fsUj/VgnfX02
j+AWqgtP17+yb3/4bFni2ug9Le/qIqTH3gCtDQ8FuQhzLK8J8cwHihrZW/6rl8saH23mB4Ef3k5r
agSE/PoHHy7HvYNr2Fqo9LVH33KAqTLcXeYlcOql91T1OxsRkVzQhEY71aHIgDThLSqX1MpNKLcI
KkVwId1d2Y/J0Y1WDV3pG34tKSq4UhO/Re2RzGdk/M3VZWL16xI0nwO4Xrpua2w/zF9LEx3NdFhN
wJr1+tZBmY87wrfzc1AfR7iLGgP+dSh2E2KgeNM1K4y8ClareNuQXwyIeY4SXRpiw2w06nxgOqTG
MstnYOlN2qq1D32+UQK8wVepPWOjNtw1qvQpWaLyaZtVTBBZvMFTuQi+h+VTeKshTGFw59wU36tZ
BQM3dzHUq7q/6WFVvvXDIibtCt4HjgHzlpF2W/qcJK/fqMMlLi5sP9ngrztmUMnOaaFwLpRvZbCg
dzsb8Kolti7Ep8I94KBgWiLtBZLrpsOnvDSnZX4VA2aobkmzB44Rx5nbOzndELXdck+H7xZXmgMQ
WMlor8x/7NznlzjfHOqxEOIxcLBl4z4gd0YMB45fMtPLlsNHoy1sQpOpxsCTQ6Hv1vSFAeTgeuOn
gF9oysX4MD6SmsSHhb/lbiH1J+oWsumIuvl+pkd3C++5AGwQEIQ1nwnaGIO7692lJv3eWhPQM86d
aD4QPvNhxdHyuUZ3Rf+qWvQ0HzF1ykVQY1ZnBL5QPw368gmP3yLFT74XhPJpWKMB4SPWhqa5yjzf
fJvZ8TdG9YyNor6PcSGB0bWXcxyLRCqzKtyLAUYXP/RsnvUVvJcnTqHy3B3lIwyIsbnlbYDqZpqH
zYF7R1uar/EyJHBuNzg8EGPaD/OloieOt6JEZ4Wp/BncA4xNfjvWtqZdlsaSGOaiXpfkLTBUqBcE
ykPXyCreMbTmMXnCrOWmWfJLEcKX0oeox0HxvcTrWs0GZEBhriUOnnbZRpwofyIAZbBueTRBCJTl
gtZ8nd2zW1Bugw/l3XzjGsQf85gBkyeoWRgNSwsSub1AkTV0oOvgci8q+l3JlTuqu3d7H1t9jQRj
WgwwaedrseRGA3vJnxnXQJyAWM5evQW+BHvClrpzArRh/JTljH0Z7yVJSoaiLHhzxNORdrOiLMlL
JZzE5WXowtZB7LohFSxLmBLuUsQhtrZhzYjRkZHoN+C+W6LJW2jJM9PJ4Qbb38hM4bXKl03E5182
XCMmrhQLfLuzh0fV9j6/n1g2slv4ACH6zO4Ix7v/Ht8zUcKHZ+oXzBLZW/SCXUN/wokFQ3YyV/GD
+g7PxAk3sCzkq/WshYxGlhVpUD26VHBTaxRclv4ouzdFtzFHrQbOxNc9Pxy7jqxB0F2rSa4injvm
vNlSAc6kLUhxwmFd8Dihq4Q3Fa2wsTTROUO/cqMOS9YbQ/dr95ZxDhOXYFi6b9HzfBE/IAXI6lyO
BwndAHQGzhaUm9whUE7aPSVRZPtsViL299xrPNNAKnmIDJBeC15C9YrrBjeYSBdtWjcfXr3iEo40
BGdCoF9VDHQWw3CwezrhfgrUGHdcXd1kJbLFGo7vnEdn/F/yzms5cuXatl8EBbx5rYIrb1hksfmC
YDfZ8N7j689ASzeutBUhxXk+io6tbrJsIpG5cq25xrSxlYDLi5jBwu1R2cJmZN6wc5Y6OwZY4PUO
DvPnAFuOT8LtSYkB8gtXFcWIZroq7girH6PyIlG9gD26dhWrm/RE/7jQAoKgm5Jbrv9taqQf93gi
VjgeiNxXjkGXBRcWXDUampkyVsviM2c0ax+S/qVs6JR1Y76zQzA5LC2nAkcariNUfEE4MLlAgyRj
TQ4a1/cOJrXiayV4FFtFW3CVvnl1qkO/LTLHK0x8m8LryJGibduVWIqBnqPNDrUsusC0N/W9+Kwg
t4SOLgEiYPLZFrqZjiWnpG0UfcK2hpVFC1Jut8fxfdnLlyjbIODp4436Pu31l6E4y+JvhbITaID3
GJJAv4k+q5lMvtur98zA2I241tXAJi459i50kXPpTpPqJr9nWhWZscMOrjg+DRo49R66Jzp24PIb
jh5yaJMt16CQWZAithPbM0BK+c8jLcqFkJGoXnoQC1kuy+/EhWou0kKDgA8O2ybcC5/L7+pcP6LP
HOXavvtEiczA8N167JZYy0/Cd4UFmm+x5tJ9tmuojo4bSnzLBoH6k9/RwmhoG9IZrAPIelpXYH1h
eXuM1LTYkuClwpAgRdBvxBdD3AMfwnEuGmlF2k6A/JCD1O+K6krFIZBs0jiZtBvkUwFod9hW7YZ+
F4nyHe244oXmGySLEMvHA4bcJhjMjTZuQpGwbQyQJdvptQw284vwg/zOvrlnXPmN9FI+deaWYGu4
rNM0TnMqAILviO5I2HvDhqMaxDBt4mbY0DIV0JRv0wekkz6inba5Gsstls9QLyzlVgYeyXNk4Vwv
qK7atDctl0QiwsWmOgMzaTSXh8ntLoMPgIcCZ34EGJYntpSAqNBuJhzJxn1juJ30qrRn5ldDei55
SMWpD46BshfNQ9Xt5hKINfWAHqrTq0B3dj/tQM7ws9JUoDfYSccSZ1rHjqbBX0AhYuVgJl+ssPSY
QwChsCvIG/E32UOWrXRbn+jfZSEuLSeCT4BzCUdVcO0oKmT2CFpOya8cmnI3RnttucvlUS7dPPHK
xClVp5xepuJQ5PZMWXgjEsDUNhhmcHFx4uXSQQe5VW6XYh8n9oB3Bfa3UBMohAELVveq8WlUXj8c
pszuEfpHrkJXGpCQ8ajgZDO5zUz5hWm/M0qsZvwB6buMRDeiWWNjEZ2q8oYWKYW7VohIm234E8xk
Bbx53Q4dDRApTCcg9yk21Ot0qdmgGttanOUD0SD+JBU1zVV1smWeV7ldZcgK3IjITN5q6U6FSRY5
nbiLTLvRN4p4AVEP2XBazUZYT5zklr70Al2iBxogZ9mhB5EnjyIzxM5FhI2OAAkAOCC7MA6Iil3k
B/rsKO0qWGNkDwmcNs3YGDonrvyTjoIYDZ6E6pM0mV3SMZhtZdt4w7NIp8Qs2D2zhRpNa2PTnQq0
BW6o6NFcFqIyw5XVRn7ctW7Y4ShFx/BdRV1GfqlwsWnIpO2uwkAOg4IFOzBWLzh64LXcUrOpBynl
Gi/hEIO9z9J4HRE6VM5Dj/GJ4lsA+jTPYo/FFYNm+Yh3pLAYsgMgneYUYVf6nbkTUlaOfXDQirwZ
juMpwPK84nowllt8TGmqFxGBsueOJym/oVnj/bJVUL2FtBGkb0tApyeNp81zKUlgEkHa4vd8xkOg
xPxU30IN73vAZtuKvjw6Gcct6gXTOAbU80Zk5OYNVozMyBJVBIEtJ2+a/GqWN/XdAGHzEf6oUMRu
6hpcy7ZGUz85xbOGsqyd8oF1lFVUYlMS6ADaIPeg42zoAd6gQNrUj4LGZo6uxDvwLgobsN1U+FXt
wdlhm2e7ayc6SfBrofMXNYSdwDiTyJ8Ur4riJe1WF3wTrSDkDmUrlW8cljkxYDgwMJixZwwcEgQH
7Elz04gA8Vli48ZO8qmOiMk3SFvpB512AyACKDi/abV+5fniVTMBu2/yB88IZfx8N9YrHa8hoYN+
VSgdiB6fOv+iA1O063zLUozij60A9Ah/YXmGCSWHd/TT7/TGjHSb0wnHFkJ/XiweZsGjY0fCZxfc
be+mwqbUCBdtoWFa7Hg3PiV9vkHt06ltcEYSHb79Yrjyg0OgRowDaMLa0paB9IsKhEqcxCdgAQcA
AVFnszRbjIsKhHP5jl6/5ElbhZxttdxhxwhMnxWVCQ84mcUY46OGMwMvNgL/fgS/2OY7ySdPiLZh
o7RvofSc5atibTWIUtxplUpAgwWGG5pUoU+hccFc3lztIjZ9/1SknfYavssRc5Y5YQ8f4HwHAE2L
F6g+GSKTwjH+N6Wfs5SPTq6h90rISbrKRE/r+kf7ru7lwOhbSKsI2QF4Ot13zKoMeDqbaIKG6oIN
wAZdWphc8uymqWc1vbQGgKbjXLAcM/fzKHLQ2G3C0m/J+dOwJHnq4o4vorGPqntdOzWt2YAYC9Ya
dKSeol6xNTPxHyeoV7pNVn1q6lMIC9/ASjyMtGeEoE1YNXUV+a4rBSAj+Kq5FZZ72Dz1+iXTmBzP
XLzrxQmcIt07BFM6ChVu61kG6Dk8UaTO5qP36+ykIOTuhR99dsE7g2eYkCvj9DJ2Tzl8VabTLP1E
84oBbriZ2xcVaBEtJuL0DWh60/CKljJCSYd5LNPxoqOnIY0Q5fQ5E8Krz0Smx4otZ5Re4XqW0o7o
twxdgF4iCfLoRL6ial6RK3COcitvre2TrsdqAYO514pI0Eo5sN4Vw87zS/5Hr/kCuZ4L9YMxV5Sz
tAo/bkJ+UdOXYTrM2b4Mb8hQ8CBlk8pRU/sr0CO5FPq5xOm1Mq6R5CckFwX6JHYZDKngzrXr04tm
4n32ACYOVi4mLucAU/om9AbW7QgfltEZawclPQ3RZHcMsmo07s0XSfqu9FfotJsp+9HHz1B8Fdtz
ER/afMdJP5m8MKNRB/KtE6heqZ2yYcdf4sr5z4k//a+FNGqroqHjoo7yTDbUf0sQ4dPUJDHpXUpF
D0sP3RlznHkfCHeORDn/SFQdkKffc0rvvRHbGsPPC+pQft25ykiaQrV+Vss16/Zd+NnQZgSx/Ef2
locZzSaR3xYoOovqughAZczGz4/Vb3jFnIsHYBYs4wKOhFtYbwVrR4rFgsaJos19A4HaOEJsj7ZO
wvthAqdypPc4oCv1CvXx024/zI4lrctBQVRfzh9yS2hGSST7L9UtnI7/Lf+v6bol6SIuxZqqatJf
EupIHKdolGYmwnKdCJaKs9L9GKLXxjpN4yGTjxVsdLZ+aS9iq0WZlkM4TM6Zk+wjSL5qFkADgL+j
rjS7nV6hn71IjT8Hz0i8jsMn1CxVP3ByW9Qj8N1wQld9hqwgJAQWyDd2RsR+u9RQC/ZK6A2a0ynH
dvEzGM2aO8RIXnY6aE5x10qnJX2NsJlO1GNunNnEkwtH3k52FgW+K4wmJxlf0upadOtP6gH9ySMD
5BUbQEHeS9kbBYe3XvmxhWMMyPkcsgc8kyfwq1D2stZvycXwfoKjtLtZ2VMIwe4AiHy06YyTrrvr
59RgLDmzhUrUlkF5kdINQFFih1afaaZtWn/9jqQX4k803nikIyLLtx8mtIocerJdq/s+A+D9otNr
Lx+0isY8n49L+W0MXUO2GWFB32Whk+dO1rJQblk8+TkFMD6zBoH4k6Ek1EMmYjoEyq3uktVSgODp
P1TJmyzOQ2vaJgcjAYdpsSVwaP121M6y4iqxzVUpa8j6DNiGkLgGWYjXVr0H+Eu2qRHdDjEgSZhs
8obVCZPTOn35W+uo/2ZYssRlfBPZjq7rW6aOVXvh6PPxpcTNM6erdoQICpwISnU7sVhHWR1JnbkM
Cu+upZfiWWB8RJgaA1nZJueQ6CzFcMVJzE3H1sBBQXZJZQFwTU0Ha0ciKouG7cpfpisfVFrsssL8
bdvpnkgYNP3o+kOP1FT2yDQog9dw9kI53G8Na2+FzrxNAbZZP9vyMMr7VqJfL4PxDPTDtwZPX4DM
nUPtSaOsIu9E48gBnEs0yNuktskyqpqLjT1XnMODFXnd4NEIvZ9arCA9IDV5u+f8RvtayeZC2k0+
1IyFSFYKuA+q+msevNHUjSQuCc8RPaDVmbZxEsrGPu09zrZLf0b2lw2kQm3CVdXk+kOoOcyLR4aw
+FVgjUBOA0eJ6VNZ3PrcNaeofTTSOZBPfHrTpG3qDUzKvB7sMmyoP0Po8OlJnrwy/MaPr9P3XXbi
nuHle/SdOF8lbwEky+qoCLbI4Jg+r1+a9LcdMKTXx30EnXPZc4fn8i7KjhZ8yPQWjd8wq9wg/ZWm
b5niz9ILkU2YnsvpFs7eON6iFFHpfmRdx7imTX6qYHcZuOEXM6Mdf3RsidNhgUsUYQyBSRjHe4LZ
vSwehOY8dWdwjRjz8rakcJWnhumu9kwIBRVjrw470XqFisS1Ecy7LvnrHcEKbv1apPOU4evqLflN
Jb8IbDHKbnp/EuJbZV0X7aDMF3gxluwl8mWkPczcd+YhEr2hOWNAlg/eIu4sw+6bH4boMawa2cHZ
fA3rhxFc9doWAUPo0RUiAIccjw7MuP+RDw/a7HkjJo413xPzhy4yKw9oFAdpX4/7Ij+Zo88PNXmn
S1Soye/ZA3pF1ZPkVyorg0xjAXQA9idfw31evUTCgWsnK0/dugfxOYY5mJ6q/sxkqSSHwyQaUA4X
3XIf1fMsuipNWVrkdjM9Lidz2nMV0O1W6YPx7uWdFB0ZqoXbhOYN3m+5VMq6wYhMQ2HfTqBtjpr5
EpTksLnvs1MqQxeBwObQL0/Owq97v9EPpCeH2PCq+ikrZ+seJr8CWBvpGblfnr1l43mQ7vJ0qrVH
uuIpnFRFIHpcWedT8ujx8JnvNRh0rmDce6gG++mt+RA7LweBWnybvccozOBUpEM5PqrsxhQQVB9G
4Toj1V3Y201+Y+zwSssGl4R7ZpIfuwNr4ABYWAc67Jjiy7KLhz2jnzeUfs6cu3C2tMR9Hn4qZFfT
F2+UDjNbT+4xIzBqbjU65zBJ8YufnUwgefpz2Q6idp/SW6LtQkJk2R2KUz794FE9Gz1ZT5JX2haY
Y6h9reaC88VYduB++IPls9r4IIvpsdjq4hnIH6+r5OzybrAcLKBjqttgNCCtl7EfboyOUu7rxGuU
C+WsXGQmPuhcox/8R1Y2Gz5vxt1bOQrngOArL44iaBBuTeQqHFQISojKrjAhqxrH6oE7SotBgexh
MYQiNGvUUpb0Osdv3NaqhM/eLhAPFScaw2mzT7XFDKEiK7oL5PMsUZIGfHtf7/2E/P5JGt44cy7p
KSyPRn4bKn+9yyFdIY4qbCWwIROSazUEO//gdGjUDnsAdew0ZaPfVgPHEWeQMCwAn7nubugp2+8q
2Inptal8DrgQbkRysaBomLTsJ+VBvpCwNIJtTZu4gOfHWuAg0R+ggFzYgbf6K9khqUKp4A7UHGuX
hcKgM44jCbk/zpkf1H+o2FFvGe/623ClQ4HyREaWU2VGbzXsyc5jbkMj6fB6GjbBm/ZT/s65K6kM
Xdrf6u/grfhqOdBBfUFqtlM4y+uUZDg8bqkWUDvl6TAlkYHDHu9iUtTI4F3KWlnPKc6hhxLbXX4O
k4XdHxMRHsA3h0DK66Df7ThdyA472EDXgUlHGUZ3m/VdmONsGKC+zI352XyRcgihE4qcEbfkw/h+
fAga2GeOWzWb7Ka/4UCnYoxDBpZzOfnEIwz0sAWXqnjQOWXJb2IHuoyWuxBEgAQAQ6D0EO7q14LD
fuySY0KZlJt4la4jYwGCR50M6VY85+es3zMsNQmVAmb4NhX3BAmDYmvQQ4iQaGwkpToBhyOlx1Fz
hWfTh+7TbzDNhKsb1kG+idTtqQm0b125EwIY5vgF4rE8gAegRY7/t1jZ9JPI4KbjKca+XrAN/HUa
ryVdHpIu+amPrD3GvjSuuvwnj6J7ikYfLiv/O5eRGhKXCmJmpfHt6AehfYaSJ14OQC639K0zonOK
efeWK6B/E0pTbKJnRMd3lpbIEjyfTZuFJjl8RAMPlyh1s9qeUNFxkSnUmfRW2hDEVOqCZB0akJg+
1QgFuAOACWie+0hxqCBFPeR3W0bjXfOaa3kCdAGBEvcrP7He+0+R9OEC/QoNup2RaKzcUXEZRUl2
GJuAVT8l57NhBtNoxSvCBOHaR60dkGLIOLagHjlYPMDajHipQ6Shnk8UBwCYac7jeFu4X6wMun5g
UKin8XU1CjPhGTs2Pg30YkgKDViokKwHZ9d8n3cuc5TMFl3eVrsWtNYeAIrFGgZA5PnWkWAsiZcF
/qyoLpsCYw7eNPSY9OVdz7B+AXjmE3wyYbnPsRqnUKZTWwWWGjkpbZwrKx5szZHaaKcBl3LoIh4n
4lL4BZs89vktg464i2KsBEzfcFkHQnLeGZL5sxA5s+zxRC17TWjaUzcgWTh00oNKHRWs7/jBhY5U
f6KPI1zz+31iY16rLVxEh2Qdd1EqruVU/oL8zqIhBXu1Zj2gUQ81NKwzbXzOJaInaqo1R1yHP+nk
y2w/vM9Hz303e3nq1Wsqg/L4VnoyPXmh4qv+DN7IA+wAa4ZrPs5mfFkF+dM8KdSNo7OgnN+U1R0J
PAsjkV85nSjR4s5IzBUYVxN+auZx9bk9Qw02uU8ZafVe9AMKThRdqVxJZNz9pYPiAInBqfP1kqsU
pSxc3YAqbguUF5jPdut/SWXNXxXlEWCGdCLELnoivnkjb0GhiDCYxiPHCSrXqc4mQufJhbHNOGDg
uPjnFgIjxwCxXums4DjdLB6CUQN+kmhXJJrCXddRjTrPhGbphUi8hpcFtGKG/rw6IfscSyhHD/gA
Y2JC3A7cnhIX3xWsKWnE2oN9Sk1M0/dRsdOHG3sM/+SisSHR8gSjWN/G5NOJPMkTJ17FcJQ7nXpW
o5KLdPAdZpMxKIFi9qrpJ/mbaTe80Bg13Uy6fXC0u3HIl4Qt5mO6tFFTou3gweKC5QD3GrVXXsWY
j23kwznuKMuyPtFyptNI9AwSTy/Xh63nd9IuOcQdMDPrqRLpSBjuVJWq5LatbqHkVsWOgh/qCBYv
ghXFuCU6aNtm2/aXQPCT0g8mTp4W1dF6Y1DmwxMC8CgN9uq4z+NjK9JrQqM3IdPq1R3ox4LeYsqG
CrnJBkENFX7yysG2IWn+gf1vSh43PfESyI9xmxo6Enm4UJXOCN0Oape2xWqMshk0PQtMT3yslh22
ijK2oJwUC7cyiJ4WX0IbUuK9DHHI01i1EvZdQgHz2GKejrPiiMePzfJIUpsZJQx2//X3gKnHA4rI
RIA0Y5vUfXnjAsQJVlEgA/60kOkTyMP0Xc9Cm6CXxiU2ByqTSGhKroMiHMZXlmY9PXDLcSVDuM2I
UNkQFxuGiNwTn79OqhcMNzH0gQXzMMIAcEeJa5VQQIAHevG4a5hxqVMT7MRerbBgkmyFt8y2/T7L
SGe9xXLX58HfYBOSbTJ39IhVos25RVE9QfExBtTAer/zVF7S4DKEfkpuiDIFIcwaxdwaWJ7BlpEh
KEGYjq5wwsvQcPigTHL85SfJAU2Au1+Y4LWz5Z+E6ToWW9tc5d7Z8nrjuOVwyJ3Ip+F5JRn4Fevg
80NmaJ6dRxzEZGqvTANbpCA/23rsyMu1N3eWRMQ1bkSk7OEpK69B4FJlEtuLSG0Z9w0USROhn7kT
kkfF2ihl71Z37ZWXLH1AM2K2UlLO3sf4bHWuXO+YALMuO1F2qpOzJWWYO739XYyADVSie9MALgcE
+LHN3VgnGNhK8bYctgv1SuzA2IOEnFkuEujBWY8vzDIxpAI2IFGBHFkM9SesOYaXrzuHvmw4erPn
O+HaIJH52iIjwOxIGG2YQ1SdseUIi0up/krWi2x9JzAV6vBL6a4KWXjDGaZ7Ej8sZEZp9RppH4lx
a8dbHX2VgKWS/CQL90a8W8EPvkbfX1gkyIhTcgBeVeTfjLHY7xT+O62XG9oobxlyWUg+yFzXA68V
ahS+1Re6u5PljQkxkoxrQC7tomoPKZxImBkWJEgSkLKRFCGjvjUl2BFbHBxmbKu9ikwBEe28F6t9
AtzC+LDQ/3Ha1fwKc8LaXdrPudslWe9O9JnTEJhLMkkahGmU9oYpR5bjkfBbqPpRPmPoep92pe5n
9xOhgEHZIsJewoaGAGclHhBn2GD+OMzxTeTalvEIb/fkU5Zb4NPgDop+2y0+8oP+Io27vjvoJIBS
Zy3EyQAVNpAkpZECEG1p2wxT3uwYCpeqOleE343PpQ/a/aQhwHD74iiQoiNNitZC8qf6UMMyEBm5
M/XeutmJHIjGAw9OyOZS7sHPODqwXKBjyCtsIjBaQFXFznXQoKkSUKpHc3Z5Ze5XPib3PJedWzal
T6t0kOVSrJpmvGecqD0AyuJu6viLQqu2mzUeVsqEItjuyoKD5ovgaGQ7TQ442cXTC186kT2VvN0L
zXsG3KUG/ws3IkGQ7ZmkpbDPa6pIyfq+hJc6dtvLjyzbZ/ph/e7EP/KNcq9ZHNe74BeZsYG6MWDS
al+VOxWsYImJFPnFs/BnflOEZIUeBfp4d5SM2+FUD/6S7FLjXsnQBS7gyIN2R86hRsqbvHbjq0oy
TSwuePqZ83WqOP54Rntg3WK9Y54WK2+bGsa6/rDyLPSl9DvWgk70uHeN+WOt0mJ5k7o08g3Rg3mQ
1yfO56aG49Q6P7pk17FbqvHr6ik2UNVxiSTr6CUJ8Rilb83lpRmC9p06Hx8u54RAgDfQkce5bs8J
F8sb6FsVzjSTvXwMkIDwXx1c9nO86ddiYu+yznFLF+lJIwxp9iqSdc54bG3hdiJDRj8v1M1vNokO
5kDkJxg/LBxmKMIgbfEj+TgkH7iVqOJdIOcpkr+7Gvo5KuxRWLYZdX6Bplr1p0Abg/aqyW5GVBrM
94hShiA9kpYZShH9ks8umgOhvMbiNZUkO5TzW9PddesiGv6Ad5/pczKn83gTBnynNWegcfTFbDsq
GxsCoSzswM9hJK3X5K5PlehRwqwTZ218Xm048SqpT0n2UqH+Eefm2I/ESa1+Fcvfq511paJhuPXJ
B0V81B1suwhN2MkLy631c6x8G9lLDOMN15VwR45Dkk5K6E6UXCSfDibSRoZft++GmT7r/KMUI7u3
fPhcdfHekxoUj71wazjz6DekGF32U1DPYuKaxWmKdnFAARvNyHEhHLG8BaAnMdZb0HxQf5U52xbB
yCkYxP38KPE1I2PWHVVk4hTp5+yRyuImJRIOqYVBuKDLiS6FTjqhfSnEz5IQ3TqOozvS44oICqQ4
taFyTQZPDT1EyvuQnxECpC0Ly0G23Fzze9XHuzA0b0Bdqv4ScpBpQ6J9kyS1iCTVF0z4jPCyeWdh
+pShNUb9BpSEXRkvgkjVX/o1rvqgCpcBI+IU9570H3me2ZhitPFrD/iBoj8BhEzZUR2vkvCmdi/K
qmZRfmrKHpW7zGcI96K+74drMIACtkfzQ8jYNF9XuyFIlXVO2MMihhxCihC0IEtM9KtQHiuOjDVR
fGwhQR1IuKWPiQwpW+va/SrQq7vSx9QMQkhLrl0t61ugBE5HxgqbXEeGeEBFbRXp63VJmh7XRw7j
c2QBtON8jSqjey3hXAk6pQW5OeUVNQjzffnMkYiOy2TnKJpmyuJ5i0AhIbpRyMGgq1ZTxMnhY4jf
swhSp3GqJh/IEi0lkL0CwldKsVgMbnpUC7Qj31dWngJNu+nJOegg114rBlfU2D14lEz9JC0QSfKz
VFwcU4ddh91MQU5nmtcGV64JhlYi6g5TelVnnAHI2M7UP0z+P4nIHsnvJQt9XUp0EUO0FhtOnOvt
XzoobXQZmm20zpHzCnQzu9EPCF4VzHDTqHXT+DGA/gd6uQHV+BM6AzVziCd84eEP5QsnKHRcy7uA
EkWOOYMU5L0A/GvRARyC01um3a8GrnHhBTMV4bHFz8lEVGRgHMYL4xtjlD0aTujiFPhnYmcdWGpW
zxzETYw2GndilskWj5XeJ9QPFseUlqp0O6FV+Fgh7TglUxwqNn964LlZ1p9ZGMyn6eKFZrAFW42e
BOMJsoDQBwMkTBNk9iootlOxAD6jpX74SsVHRHfSvdSgPxBz69bT6qnbIx8a6VNEDErlNKQOUeHX
IZHk6ufPIb3P7VeHHwL+g2QnkX403MLA+1syEDiEE+whXPPi+SinF10+14i8EXPMD0xG1I+cWxlv
dEooCCNy4BDPQX3O9VMv93JxHZBoCcr6OfT2qOJtZpxT86tSzlRmKm1NuQv1Y5YekG0SlLJicpM5
WNCDvVEAHZdHAW2FMj5q7oz2MioPQHTbIf7sWr/AoFOdQ0SyC+sODNJ+2UjFQ0MqpWsfEef4Ftlm
he4v+pQZilq6dTKQ208z012x+ZSWZ7E8w/ETqHrFCjS5LaGyDOm2FW/V8MiJ/9bRUnhtQ15HVsNr
VJyOBXgr4YsP3EnHSNGRnNL30x6X4GPBP1FsPxN0e/NTSN6yzFE08lcSAQidJzq7AYen1kRBQOZ7
JN9iHi3pS4XWXk7hnpUKcBRq3+iTEnAOIV3uj7P8mPvPCn0ZKYqRZnflC8tjYbq1ykcMVCNUHnm6
s35RjstNc/0nz9Agl0oJkTHSjbT9rvNnvjwqWBbT/CUsxwjw4gq1RR6AsTxX1DDdPkYR4M/muRmf
RojP5IS9TX+LQn9aw7f4kzYzNf5SaV7QkLOqwtOiImtGDzw5bKXZM7aqTG3qJrJsRVQhgGAhN6/B
Kn7VxTezUFZu/fSJ29n6TSj3CkzZta1dGG+Q5GCb3f4MhPHRkZgslV8Br29g2t3tK/kWY1+TYxwk
XJDJdto1ZPRM9WMabgxgO5MDSy/0eYe1Hyxfcr03W3/MAq+YPia6FRXjRUyHTUpk+SyUW6afO/1p
RRdJ5G7Wb136pMtNyPZ4xVbdEevBhkiXPpfNMK4PTsQHv5zSPaeECjFHlT0C7YmsVtJupcH0X241
dzEiZTMwCSy+BJLsnIMSbhPtK+/WaifUmABpD6BBrBy3xXchVugXONlAHk0uZbOnoJ13t7q+zdN+
6J5UtfTqJtK1Mz86dBjM6YGnSHhBWLI7T0e5/yrir9WZVs0e+M7RaQms+6F0iKy6j5A3CVSyQUTg
RvLNNyi6rxQSWwS6/xg2sLTXBRr3oAwF+rEWH4nxNrQf4DFz4SGgK+k5eXJ5GWRrJI3J8RZVZ/XJ
CBfVpyIUW8am0M5Sw9rVPVWWr46sbFmgzeVHpvhljYwfaSl1wEpBQdGbvsfNs0FMb7B/jkjVoVTW
FO0lMM9HC0Ju+hWh8wF5jt16tKmKp8L8B+sqzR9tgzIdMOTM8iyhiwK9s4kcY3rEmkIX9u3PuETf
6wdf5xUOYDiBLquZEbWIL705rncdvzDIe+f5A5nQiLZnffL68J5gYdivrzF256S4M9hcdjm7YH2L
vmJf5bhwyxs+foiyjuypiWRrNm7rc7ncaJDS6WueMVpBj8NTcuujh2FYPUT9F5NRt0jMf4fmpu3g
ZhPDYkfr8V8DDWfhB80BOUqyZq/cqTj2eC2xEOarYKA0DqtXzbgL569FPvCAYD3iuZaEztql9YUa
Oy8iQJUmjTF5+Ax1J2W8BeNbWPnG7FWDnZJuVN4iQi36a2ZEYbC9SfE0FCc9k90rJBm+Co3N89i/
ZeVdwkOWll7ec3TNxGVagg0ViZcJ2hfXFG3+mTcHPb6k8GA6+hbG/STserQ88aGaoPQemvkaSxQK
XobwXkuPPt6hJZyvmfJbko5ycwBXZiRXwTgmDANV/unIH4l6Eaqpp2BoR168nzGqM2H50+SzCkVy
6YcmAqjZMXST4KY60rMtuWWVUtf8TOU96gO1+DU2B2sNlUhwG5RFdrw8vmTcZcQvRF7kEPc9qCYZ
WQB1f6dOLlhPzr3Lr9AKCZQ226vMzNfkszbc8tFTUOUhrJ13bKD8uuYAvfbHHsLlyJ8kfZPHNxCe
xbwv2o/ViZLPt3S2Way9ULnKExxGvJrPGbZzGvm3NSGeVTtK8uhNkH2gEeFhDKomfPE2xeivLlCi
J5a7higx3BvDjl+FubUJtJM6H5WRzPVu3fyDyO2bQ6J8oZkJKacDcRZ3ZfjelBemHF+yx+AvIPl/
5B4Layxejll/soLf7CAVK6f1+81oRAxt4bD7c7nP4rewfqmK438WRklrL+Y/d84p2GXg1qus3ctr
U+DaNfhPnXNdvsRy2Dfd+U+3bFIaIb7FyLzVIcx2DXK0XlBiPxpFDr/xgrDOmj5qPYidujDHU1+g
6/wvn+ivPeKGamlwKkSJ5lF1ZRL+6yeyzFqkQd7I7mNTI7IAQGqvrOeDlGVHBbuu69SlAecRmbTt
2PeHpsreqnFubpIYeUo6JPYERfYkJMJbPFchVVwh5lBY/f7TaPpfPuxfdWUG7eyUViVLUVTaD7W/
NJQaTTYB1dCwW17oOSXEHAWEsaj844HG9OWewczY4P8r+jSXNtseJ4vrxDE2B7t0FoWGFM8K3M+a
It3/548m//XKGpqh8okARxi6IdMb+K/jmGd4gXRdrtzwDAoOs7aIh6WWvibwBTTxdBypjZlEdzKi
3E0io7DbQm1uotlfW17ypNW0UTSlKB6yLtNewjH4MZBDHDRLW4GEg0OvIXOljDTkyJgvA8yavP/8
FVYqyr9MTlPhf3R2a6alidAv1q/4T5NTEuQ0XAxg0UIZiD+DkVBwrEtPhcKOtKmfTn2M6BkaufhT
y1VysnJentsM1WgB0v4aNiFXfiSULsyu39MUGZOJQHQozELpinNi3P/LB/7LdLDAQoh0dCsqgANR
Nv/KN+hapYcPquSXP4CVaBFFlPdCg9DawEylIyvS0S18DBo0JckYBqcgU27TXP/u9ED9ZaKLIyu4
o6s4cP98sn+gc65/v6P/QvL5yz//T4J9ABf+0yX8N7LP6bNv4u4T5d0/M33+POkfUB/1b+skpJV9
hQxIsEu4jf4f1Mf4m6hzl9HszkJlSSxU/2D6gO1ZSTaKpdJjLkqK/v+RPpL6N0g+a+u5bMj8Xpb/
N0QfGnv/5RYxeSWJdVs1FOgw0FW0v6zfGA0KowjGV09Uma6jRqXluVNm9KRK25rDb0GOCs2b1VSj
B68OUAk2ySIqm7SEoojHWDCTZaq1EdNmM4zq5DGkPbTv1EDR+tbGo/mj63p64gp1pWlP1tTknmjO
NJ0FtdR3X2UzmiPKtrKsR9jIZW/crVGU8r0i5TNVIdZPgTqiIcdnqVbKljyFNCIgLsq4u4l4/iDy
Htqx/jU3Va5fQ0lgC1bQgkyCVi7HscwItQec6oA8F8iZckgyq8JeMvTgU2qws//Z63pwL5ZeTHy5
7EWUW/H8P+SdyXLcyLZlf+VazfEMgDu6KaNhBIM9JXYTGMXG0Tj63r++VmRee09iqsS6w7LKzIEs
JREBBOA4fs7ea8dOovZWFMbNWdO7IrHvZJglcD7Lrh3UrVUCfqAbIQpXSPpPXquUe8X/dT0q4zDI
APM/14ObteO5Z5F8S3WQhpX3qKYiEubaYMQGkrdAL6nFjTMnsnXPyZ9z6x77CyvniBKqZ4NMxHBu
tVHIZU+8LMBcRYQjuQ0nxRKYPvwmykY1Cc6lVNjG3rYD1K6JYpKvR0iUka0MUjyo04Du1BvbCEeb
V6kx+bA7trLdRjZ22b8Oruf13+C+hLFF9T6zjX61q8TBbsHCmoyZvTkyGep1EwRDjQfCk65FtFCH
D6oey7K5qEpT10C9W8yIox3eTEnJ9LWfPBJ5BzHX0IPK6q3J5VNTsedwyu7Jb5vsEToaKQOBXvTB
Mf2wjpwCr+8wdpJBQDesXUaDBy8c1XmSRYjcm+xoz6v9nR3RgRGdY23cOm9emyzPyRNP/D3PE6wW
L2BLQwwN6v7RwlQjh9B/gIzp7+tMCgbHNamUKzKpgMRD5X+gn1A89VxrWjx9o26g2R+9+bEeLtNa
TTQ7Kcq9oayeKmD672GXD99jJ0vlqiDMkc9tYkY5vVcCMbHTmaqGPzwyiyzdMtkpqJ/zaRxadBhM
HSMDDZphWwjjP6YBkBcURg2OJmhmDaftxYy6yoWdcmJPEfxKx452QTlS2jdh3lV0lwKEGkJm9haA
NYl+EUCbWzuGqpIMfZxTD485HzRmItq6+S7NwQ4hLOlS8taBzKxL5ZaXXdsPqLfG9FqQxYHXPJ+9
y9rrswbdjHYvYOjJM8uJCT2c66PXoctDekFhjgBEZJqBnYqZLMheAAsg16w/5HaLCzrtQQLRbqcr
mk9S3gXlDLg+aMPBOrAepasoquX9UMy81oaM935JI3Hl1cfyl1QP9C4gWx9mKDx67fqFRPQ4mBGw
t2SAPtfBe94u8SHOrYE+CR2mNjeYETu8XT1v1h9JtchurcyI/LJMc3q9yrcZPAYBkp1FasQk0YTc
zHLHSZ3mlo/7y3UbB7JvbCd6C4DTfbdrYvNMX+bnbVRm+1n6GhoorHlIhVmWi3OtvLB5CVEQiH0e
O0j1Z9l55nXWjqG530fKFmeusSdU5oGcy5dGJBP6IB/yJcHXHpbtIKTP6NZg0ZOqMQUjxsZHPyH5
zYgwi3ysVIfSfQ7o2nXTbPkfcVpPFsNsij3kLKD9zt3Upik0JWm0AZ+JNtvXoxPtfDJkrKd6APWN
u4UoezLVu7jYz6Sye+fHuGVc2xyaiMs5yAfGank3f/Qh/OhdY+XzR9DmORNC6id3b9oBP1ATZS72
bV/E3T2ZQuljwnQERUUrBG79lqiYbRqCg0Wm0CPGJbltzHaV38Gr9VjIH4Ist+GwpUUb4sWCS4iw
hpSs1dIN4dvUWXbIBHJgfpxblas2pJvNPzglRNrF7BfBLnCq6JnVfHLX/Glabcoaprcg5WlfzZWz
oMbjEXo0lQhvw9wK2UAnoTemWyNZcWitWc6dT8j525iZ8m607fo9aqoEq3crsLQProjvQ9cJ0pUc
gLacuJ6u0WulctBPwaw6m0aoYD7B/CFE4eF2MRKFWmf+/QxAkK4zoVPpeUPHclkBu+0TfMZxYZA4
KZ/wupgMIlQXUy8jZHsWWiao4xl6LMfC1maGhpCHXEa4U/MU0MopLwFMhgaSz0uYVwVucJ6SFsZF
1/sXZEAF2BCg1MGsIKo22QlB302NAvOHUgKxYhdU3nBTOcbxgd+FrYL9PFpuTa+kA05z4la+ldF8
yyaMmx1hCV/sHj7tC3mOI1CEVLPswFzHkZ/rCsJfynny3W9YFU+n7rbeo/Df+uuODuRpuLV3yRe1
/hHl/T/7UPZGjohgJnqu73nUWvJYWf9U6ruGpz5eukfF1GyZUeTpzU+F3b8L4J9Zep/P6K8jANHz
bM9xgiNR89cj4McagUsvj/ZZuusupLdOOB+zWthdsjSuov1XVJovj/jJTFMlBUtSvTz26wlv0YrZ
CSSBHb52JtVr2CbuLvviKv66Yfr7KgrPFUGA0UkG7qc9n269hPeRwT5eE6TaBvqJ+I7ORfiWM44X
TR+/LCM5uoeMPJzoikwg5e2/uM7H/fnnb1JGvs+22Pd9LvWv1xnckxezEXqkACIc7VuEQcI5IpAn
KL2Z+RG6iLsJnu4Z3kJH2jHEIPyJuN1ovVhgUupTd3yf3OHpzx/rL8Tgnz7Wp7ZC0+as+6H7KEh6
znX8g+bDpYtszkwthr780q+Ag+G4QhmjU/w5Dujo2uC9hgstzGUw2fRu8TcLHPOOQiiEBb7C31cF
IC5khcXlq07I7x4JAMOgdWGGwoL/9GUaGVZJ64BNsEiU5i3e+OaLXstXR/jUvfDciT2pkY+TWJjr
vg3UXH++6r8yif6+H38+hU8b+Mq0k6RB8ajaFDw/pIX8zpdm56Na+fOBfnsmji0FWG7oe/L4YPy0
fMSmhzVXeo/GsT0gybNub01bxmb958P883wCHxehALMUCAhun+5tFXd5EMTOY59jm28ChWu5xqJE
S9zGJB20X1y+fz5KgR/SCKNiwLUIHvXXs/Ki1O6p1x6XYDjIXG3cGIWy16KrAB2Qfode98UB/3kZ
OSALP+D/kM3pXyvaT5eRN94MvNxioCDQoEuK/9B82Zg63lW/Pom/HuT4IX46SLgUmrDg+BFewCbd
UYXpk+yVzLP1K2Se69LaWBfLGsvIXbjS59nK+nJh/uosP70JYHr70xDEjxmPbOjcL9i0/nybOJ92
5bxrAj+yKVePblN4ip++uMWemjE29mNfuLS+24h+1ViwAof4UhoDVk04ZbnxVfzktorgeNGRXmeH
9198jN+daOTS1ZUwN3k4Pn2MIkotb0nF4wS2jExs9PgavbLgaR/rqV4B9uKd3mTQd6LpbZZei+EU
IENN3hST1iTEKoc2688f6refKSQjlWapz6396RGyJx3AxQweFwfmLrmW39Ts3v35EL95SgPblbRf
XAeKevDptFMSRdAsgNgbHVRd0XTDtnk3kWSNoIJ90J8PdrxZPt3Nvxzs092cRvU0uNp/jCx6GKFm
WOV9SyGE/Pkov7lqvxzl0y3L6140PkdJsh6hgmof+WK/OMRXJ3K8qj89llahQ92k/mOQmPIkx7rg
5P3T5IS7P5+J87vjOK6E1wkrW1Ja/nocEWYEQ2Vga1bTxnGuMQ9e29/jPQqxzfwcwNRCzvdlYeT8
ZtEJfj7qp7ML2zQBp3486rjuv5XbcYdE5QSR45laD1/cEr97/H852Kd73GlUWXI5OZizZdM4ncZ7
3B9IF0/60+6L63n8WZ/vv59P7FNdU7rFRAZf+Egnjyzx13lhkGqeohotgHX756/udzfhz4f69JJF
UBGNOYdSDsBM6Ct1/PHnA/zu1nBJogoZXISCHcivt0aZ0KdIuuypUP11AVIjXMq9cfvtn4/yu9Pg
1qMzG/EG/8fyILIxoD9gPbo20BpYhxWr85+P8Nt7nAKYYpB1jmrk0w1gDx0NrLJmYsJNrnb2dyte
WRvGhOBBdvneXhfHESAqvj8f95/XDxiu59LpDRmgcfhfr5831eREjNHTkjrtQ6MNQ/JsIDIhVKRw
r/58rE/DmWNtx8FojjOuCyNaMJ+e49Cx8sCd1HPsgZvCbloXzaUmAhKcKlKcguZocq10gIrwwSey
WHUJliVxXdQd7QrIfhYlVOrYr01Qbo31xZ3k/PNL5tNFwofV7fDP51vJ+KlfZlX63GT+SZU0ZxRz
t3EUXMdEnIHLShCzM3duWXNwkfkDtpwUMibZYJWvv3hCP6U5/XWlgLgziXM9Wn2B/6mQ5y281JWb
PWf7dFdeEamzWraEe158tfv7zW13pMVHth9K/nXcT8/PkixV21b5szwFtRhhxVtNF+oMVdYGGVr7
4q3wk62+gtT/5qajr0KxGAJg5QQ/3QeVIdjEjftnpP4n7XAgGYUJ/RfQ5H9+nTIUvi8lNQzjQPc4
UPn55TSVRVc2Y/ES3DnbQe/FDqPyajyzt3a/Jy6E3ftXp/XPi8khj4sQvQL6afbn4onZgdc2dv0i
T6PH8a5aQY5cBafidNyIFdv3C5JP/l6Y/qMh3f9dtMZV/V7e9e37e3/xUv8/kK+BuMD1f1pf/jGI
23f6/V/Vx78uXn7J5fj33/vvWZw46gFsikYEAuwbedf9exZ3HNMxgotAu3ghcOljd+ffwzhP/heo
bR68MBK0fRBi/q9//Ttfg986VsW0uEAje9xf/1G8Bif005uYdgt5pFFAv5Qnz7P5qb/eo8i5rFD0
sKs00KrJewgtHEOKuQ2i4p+uzfXfb/efe1nHa/f5UGx2kUkwCEG+IT49DoNr9UzoONRk6YOYsIAS
/gBrQl6rpTp10+JAqtppO/VnlL73WSPvGOKfFCCWjPYOTnDEVrVvUWO/5ygPk3x5MNLaNcLsaRwf
gjq7rq1szWp+xXzxqyrCPr6G/qdk+etCEUsvXLYkdOPYsP96oUxdEFGh6bmHzdhvQsu5Gma0i9IU
uKSjU102q6FYziW5O9mrhFCVgg4lVPhamPR2gqZR6we7FufW1F5mebINn+UwWwQ0qr0YEIRbvYUh
Iax3CXJ/LyDzalp22jqTogYwCQTEsY+RblaGbRUZng/91GZgg0F/OSiVPE9lw6DFLuQ6qJPD5OBW
W6JDprPrBtYqO4vnhRlQ2CS3SxEd1Ag3IqcrNHvuBiJ9fOI0PjZDC9X4tIDH1e3ZIiK90uAUe6cC
ghuBztTiPSmRnLPPOgSJdRe1znsng8NSTRctKzme3+rKbTqIqUdgt4Okto3gBi5gGmOJfFxZN76m
cx04M4b8ZRvbHR4BC2OTevLNguuUj9L7zaHOee1hC+hLhB4dblfmYfYIINbxgfUl3Rl5qjeTVRHH
QdzTbJx9wZxSElI3BO454eLXSZKh4rN2UanXuZtcagxqx5ujXOqdU2HlVESL8D1XmAyxFLSM8iBC
LV38QtjYrk/BfA3Jt3gWKSM5d1N16CXBEKL0wafp0kIDwpMRaqJPnWjepuTNTBAxCpXs58K9KyJz
mWlIiZ71zYXwGRf9tXEb8FYzHXxi0PTEp/EPjVGbqfZfwjm5qVV122AXtpx9KXIYH+l1nXNG/aSg
B1SKWqDZKn+6ShNYgnFq7crGfY7n6DwPF0ZtDj1JF8lxxWxsMstFQzKkgJanU8zYLaMV6iqGQW4B
brzH0Q/6uB7Qa40SFNsIKWP08Y5Vg/nhJcmd8v3bXGJwqoo2QhGCQ5koze/h0l7GwptPipIbluWF
lrACnRXhAkKwgopyMs5KFbgxTdeDCSb7b1i6Ejt7DXYzD4pVnI16Teh8tfUKs7IKNu49ayec8mrb
xsh7MDc8LZ16rbw3lZmPFihdq6Y7PAsS1tpDs8RQldXkrsZmefKhvjhRR7g4frkhzeet72tiBoze
lMcnNEppCzWNk2zbDIAq8aPnBCM+9KV3iHrnuRgb0Gyqvix6Fz3zqoiay7BMT+2MG2LG8mP31g1R
15fB4j/HKtoYv0JFP8wAlF3iIlzohEOVH+opfqwSroQ91Y++bHa2G32r+Kb7Ql9Im5zayuUxL8Pw
rvOTexIV1qFbvybLqWW6pyqMr7OgOKoUDzKdEGqOG8a367moLz1mqzUYDyxpXu69zHV+3ybRTZig
rjtm66AM9SAdqrB7jERzUlTLhB+T45EfXdjWTSzjD+1aH2ODVWLU6BXT+8WEt8h7QJYSSiTLI+Lg
HNKgrWfaneFLL0mpgyhjhHyx3PR1KTXAofC9nZodc+aXAFKQwSmCCyor8mu7r9+WFg924N7EYEsc
Rb5dHhw0Vt7a0w9NfaM9f6fH/N5Cp7AK+/xKWscU8bswAiG39KfKyO1SDhcuLhKalZhlko0Z4WcH
4lTXzjFNmfzokYCZTl/lebPzyXUbFsL24BlYhCLhtUm2Ta/QK4IGwmsjwS4rk5wuU3aIJus6mPpH
FvaXAZh9Y1bOHKwtPmvo4DvM8+vOLNvG5NeyS259v93jcTkvUhAQTd9dFkWGwRmdZ4GHUphnB4TV
Erc43C3kCeo7Y9OzkE3s1LBi1cmNFWUP3Q8tSol7bAA3GPcX2kHNRaiCEh7xX9a6NGiZDY5sgSK5
WYoJDDEGHENkipkn4AP+TTuEMz37+rJt6ss4xuE3om3054HhePCyuPbfwsr/qJb79v9jkhqlyP85
Se305Uf1S4EX8sf/ru4QRrFdplEpXSpu7xiL8ndtF/4XpR4bzON+ls7AzzIrVFaRy7YDLRWBB2xF
/7uyswRRbA4FIXo8BgKC7dB/orNyCKv6tWg56rzYC/Afo9iINOJPe+tyQfIT5vCPm9J+i+3ZADlL
JGkSsUEfcNo6UQUVMiCH1rSp/65iGz1W5Qtsbn0reMWFYT5OZ8PkOQepmvxqaJaKsfp4TCz0jnGe
edBH86Vtxvxq7DoAz/PsD+OFSjqYCp5tIUfvbOxz7VAcmQZEFyNrDaqHyItRrQA19PIzE4z8RSdf
MGaGrddfGc+pHrTVePvGivwW197ofaQmhX4q9PHnBG2cj1tJplaLtdty3hY/ziCn9hzV11Z4rwIY
ddY0eehtBMCyzAumGrZv4NfYlapuuJU11TcPkzAPLTG266oq+nPSU7L3oibjSaR1PF/WHbLis4Ro
eWwsZGSupn50U3BLA7+unDZ+b1QRfFctXdsVIfFQdYsAi9hJX87et1jWvD9aEZiHrHPbRzXbPWbO
VuxrpicfUV53j33izvdpl1Vvnd2GUIv7wn+J5ODDlcsD580ePbs9tfSCHyL2pJ9vGcGHNfklQYlC
vkumveUkHS07q59vlsLFp+T3lS6ZVy4N3TUu62VRmqlaqWlxr4wTYIa0UW2+6jGsHkqXAGJ00RE8
PKtC/Mb7Xd/aJTJf4MQhOJCKhL/8JLCC6aWYCoivS1EGsEyqSV36/VDidlBV/k35fEeee/SrhUvU
H1wrKLCFyZo7qg2G6mFCQfOcCbt4QhOQwRY4nlKqgVeyEZ/vp67nzmrJ0dBoxvq1W2n7MkukePWC
koO0zeK/+XXcg/WtlGG4mHMDZ9TOG9ojjd4g+FG7uDzSZI1hPQXMWIrHdhow2IcjP6EOvUmejFGH
HdUK6uDVSyPz4DppcGl0ON/bURZcLnXMF0XnCI+y0jjPu2JGdNxr/HakBsfvwsopjKQS0ffC7oLv
sTvXNpaDBFdauRhQHxL574RQKbGIsahTwPORDpIXz6QRYv3cddaF5XoftS/q61ilM8yrRWBBCRI/
hRXtDNy02vL1xYQ5CkY2WrsWaE5V3feyC0AVdz1J0hq14nJkngZZui+zTj+Vc4kjPemH4jFcem/Y
DMbwwxM1def2YPorzXN9H5VRfT3JtPZPYq27j6mdu/MlRKpGmkRcPiP4qx6s1qP6asf4PSp7sU+t
fMx3KGXaR/RblBdUYOP3HoUj1SraYsRMi2klIqomug7SqbrPh4yAVT/oltOgqOGtFkMmeky0dfcR
az5LS0PoJWJBOjb6Jto+BbrK86ri92dCRKGaMad+z8t5gaulfZcyrlPXXpWry1DxFaV+Zj/kkoAj
ASCG8o+nKC/4DCj2kv3U2YqAyPyIOAvyZQH+k8BQRklx/MS5cjOc8qI7jwjMOsVp4JJX7IljAHUm
7WzfuVP1QH4qeCOERfeihqC5tnvFiRbeeLxyc8enT/Np75Sy3tqzsMDoekbvstF33hyv7q/Chnuq
zFoIG7No7QeBApskC2tyr2ThJ/umW4LXsU+AGmQJKKJ8zruPypBsu5qdAkCcqz3roZQ6uh4GD88T
d0P96MSTA/SW9lVyIlzS3Evt1NdI6dVhmuUxaaPN7B1RYv1V0SwjmUddVBabNCtI4HUq+0eUOu5N
WOnmDPqE9RDXhscUFZ9in5EUXG3uU7TnKZuglRrmReCZS+3d7HiyO+1mB/ylxYCN/42aMYXs0IVm
k4xHsU8thxiUOH7b69mPzE46fngvmjknPaA43sTJUhB7MbsEz61lpRl0OVbH3Vsv1kOQxslyJn0z
DSvN2Gs/G7l4Gzyxy1VmhuFNIhD9WIomqCFGt/SnJxNCpPTbD2S+1juaQ1gqE56K8owFnb1kJNHd
nzRcUKR5dsmrgorJ+3aUqZLDEfgF5rx48D70nHArOXGCXdmbgFGNRx9kvDSc2ByMbFD9mUiWoYpD
oFcJesU0EwersuN1LxCEZkXRYEqtpzO3beLsJI+axZDFVEQfRgz1RVcU6UUqGnHu6z447Yj+O5N1
Djd7bGdYYf2pzrBH20gy677+7qQAeLugng6SkcxFv/j+mvp1vjBi7HcK6cU2jtyUrLecbqLBjxzW
Ix55T+aAfcrCPeZ3jPp0oZNxkhqjt8jD/EtCvO21qO2SvaWOVyEbVAvQjRqveayTH2mKgnXs8B64
ZWNtIi/Sh8LAm4rnqgNksETLRiVRsRnE4F1OKLNXZvFwCcbSPGpiS6GhQ2S1Kh98gpjB8seMbpep
nw6TJ9JNl1TVXdv1zjVTBsWYDoqGUGkDGWVY9o4axo0dgx2cOo5ZqSEq1zQjSLjGpC4vaoVbbJYx
LSp7aouTBf3XqkoL98wXGZGVVjyesSYBTe8nkKKxVR0CoRJMcDDErabyiGqQ+d4Jjf3CjMYCcgS9
JWtm2NkvdUD6mT+Sa4KE+hx9aXU1Og27GI+UjqgtNWCCGEAZ3o0TqoYEfS0s1SFLH+oQxptt6ebU
z5R32XrWjLONBkUzHbs2jebZ7insu6P+slEQV+jWOGw72A770RCcIm2kqW9rb+/2kAqGMoZxGaFn
bvsIzK7XjQcBO1nZTrdlGKjBisuQPWbPXnFftnaJbw1VLupF9jm+E278mQU1Zi2+8GucmtFCvvxc
aXPflSq+qrrRYluYpk+D7ZEKPvPJsxYXfZc3xY0ppLqqM9SP0mi16ylZvg9J1rykbEzQ4DZoe0/a
rulBCAaYFwenYJenwNRraP9+KQBh+Q6YpbKNd85UgrJExL5tk66+rsrque4Jr0kxZRGozl6pZJiy
sbOEKCcTQooWNpkVTrWcl4jWH8psbM6XxOgX0bXePpkGYPSNNW4mGg0sCE1ysArTk5AAgsmYI5kr
zuLbKi/tvYXQcG95EVOsZWZ+Q+WwWnywY3VZpxs/oAqILfIlUIEWe5248spVrRhXcyH1Lq7pzqeK
PoocY8IdaD7s2wJ4QdAO5iAHgWNnGYhzt2qILouNKszma9wazTqzKvIeE0OcZ3eoYbM74yw2fS7Q
cmjcxI1vx8XOtdrizF8qcTA9MO1MOsAWlfZ2SddkzUlPWXkXDKRgeXVapCu3CfTejq3yRcrEv6jd
btjFUec9zrSWX4gZldaJ4YVBINew5KDVCk9VG10k4sKjTXBe8dgc7JEAhrjIk6d+maznLOsQr8na
jN8zRTYxbvEuu6KlaDbI2Yi8EKhUTyqtejJ2lvIxaft443sdH6d0/HqvnC4A825RnXBQJNXxXK7o
+IQnOg3oh4VhfzAygI4RGv8hWaxuV2RFdV7GMFq8uUk2YzNVqAl7b98mrjldFPystCJ4L5F1eh3V
sfMQxKXZhbWGvEYT7ZB0MrscIl88017WZ3WRpdcUOfVWm8rHQ1FRTTpBAbW3XdwzjxfmWqrMOx3H
wbmZCmm/UNn07xOOGZ4SdO69gaMjZ3p0ZQPMPA3LFtOw99T5RJwFBeLbxm3URgteYm4/Z1saCu1l
Zaa7GalnzPe5jeNeH/jiqwvXbiNand17UvBUOIs/QVudX4txcO1N10zqXCKxv1N5OsNnVNE3f3IQ
rE+c/QM2tpKXRCvpv6YF8Wx2Pu3E0E43weI4b/kAWtETg0ZxxEsFIqQoHMBa3qLBcqvsfOHeJfu9
p0TEpeoVuIfWpTfjMmAiUSC/VzxzN6WmeLpxGqnHQ+c0TS72jfLkTdnX8i7zm+mcBYYL4gUIjESU
dN2GbhOYmWnW4VlrCguSLQEPcuYDnShTD5K2qyYApgniOuO5DEmrMUvK0lDVYAw0+5l9zgzMWumh
8k7LQTQPMmFzDH+FvdJJI6xkWQc2V/jQ+X5/YTpfQzihd/XNTiXOU8kCGg3z9K3NnB5G7aDIuNKk
clmB3Z4XS2FdNBRCBGvNqtzXJU74Te/naDYJFBmsk1xXEQlIs1TXTpQC2KwCGvNB0BRnashBFi+A
Pt2wPna0R16i60bwoG0nJ5PTwQRO/Oq6znFj65SnaixBiNuygzM7iWa8rhqBon/Ro6FxOtFotIRP
M8fnV36IXn5dJ3VxIaUaLpa8wuYbTjTtLHLxyrT0IaVZ8W1fWHTsWquwGDcDme5b2Z13AetwMLoA
3ogRB3mC0+usa6JiT8/zOZY6ORd2XX6P9dL+GMQEMSrI39OiEGtgNee1k6rja/KNkmyGiSsOUR7e
ex1JxfWyj1CXb0ZLLivtp+FFzUmwr2ERF1n73GUy2SUsC0BbWlCXkV8cvJKsJzw1r2m23A0y+s4L
G3l3TEMUJf/UAOkbW2ddguVRXXEX+wkweWPdhnHnEpRh7ecA8DTyaUZMFZiVuCOQywWRxM7iexYT
yCuORWbrzhspknwdJQR60TnfBP0szwpt7ayEcLw5a84yMV5UWXXdJWCbA+jo6aTOePFiVBmxr6Tp
QEpK05KfQ28S8TDcCMrrtetEzaknfEI6iuKpG4ebwElfA3esCQ5CcqJNQxxh1j7Ncnkbhn41jOO1
E5ZvseoBg5evTZJHp1neqdWCFdwsz6WnLwebSYU93KQOi/bcEbYSQfLEJoSo9mnO4xv0sRf2kN3q
UK1GbPlaeKsqeA0rYJZTfhZiihhKs49wq/S1d+MsCv+ydVeLbreIZK11/VHmLXkuGa/dTmvw6TnF
FQKCtXGhwI2xd0gidyKgRe/xwxLnED07rVo2iygP6AWJ6NLmoLv5lhT4NQY/+ySBNV1Z4/dmQRkc
5M3tKPot7ZwLa0j4gc06Cqft3PXXTRhcsDf6Tmg9CufopoPkMjlX7HsQVwpAMp450RoQ5wJ4SjbJ
ekzotCejXFlLui1bvSVFdjoxGXkJo0stnvW4HpL6eizqh1hRrSXmvVxsUhBj/8qFMTkn3mYx9k2W
zrxPvB+NyF6UUt+KZLgYE2CWY3PayG+FouIi8zTsPAxxgkzGEM5ZkDt3+XKXgAqpu9uyWAg87dZu
U75pbd+WLY+oJGPBI5lRWsc9IVAWAMsccxW7w6M1jD8sKI9xTrB19lxVudlkebV38/oDJBC2p1Ju
ExDkczN+n7LXdmpfaRAxk3l268PUX9toZlw4iaZPH4oEOxLBAgXk5bxaIJMA2xgBChFe4AZslelk
nGQhyUyel5yTavLgmBzIZPbmMafpwYFwh/moZGPDHEB3V938ovDXREw2okBtLd6moiTwj3j2klCl
3vLvZjHdTQnxTlX5yH57lXsPwr0EDIUnA8waJOhmDMjEbOM9BqNtyC4lnB60i89bl+XOgUTd9/G5
nIvvAuqzJA9gXo63K+kFVnGaY5Jz6eMISD0FnPYkvIsmOGxttov8ZZXXN6Z3T+JpPBtUv6IA3qUA
E7rabL2uWynHIZoytb9HPim0lccOMdjFCX19aDsBMEEXaAEkiNjdLx2RRkvy7IPbtS2cSrzE7CGt
ycWg4YhdXozBjozkt4wdpHLE2i/Di4ggsepI+FRXSym2jR6ueqq7mE6YpeLrnsAg08KtDIoL1vV1
4PXXhLevLBhCST8+YLI7KIBWxisfFzBykXE3JHczqfmwrGqXArIss1N+eC0TTG8L+PbyDbMTBOHk
1JpiBrUPKitvrE4+jF4tT0wXX7iyOA7iBF/5oFIeITK8RlUOIK3blpZkQSSkHlJsRFHUkD4p7TJZ
tyqLXqogBVAzyOJaODp+tg3tDDKKVkP0MMFjJLM5PfgWPRg7HgD7+UQO9OauyyNQ1IEN1X0qHvq8
AutbFnIHb+Qupr0E2DJUub6E/MRGziRR/lgsHiPNicXFjN3OgSpzEvgpwRIJujybeLrYgQVjF4Va
tZUAvRaB/cuLnFjTDFG/dsiKE6nb75UqUrLSxuPDr4epmE6acKIKwKqYY0CUsfeS1hDTcKNW9SUN
OlOsrXQmlTktm7n65luzmngNLLxnN53VxGbT5U4z8cSJsFTrsnfSF3/EhrXK2haSMHdIhVy1ctv3
eOBVo0u6yMvacen33Nke+zlo3v4EG3Aoy/gxp5qNv9X/m7sz2XLbWLb2E+Eu9M0/JAg21XcqlT3B
UmOhB9EDxNPfL0s6t0gUXLB8Zv/AI1kKZiIyMjJix96jzL117LpniZBxU2oJzDK5dpQFW5+Wdt0n
I4m68K5PB6Qz+gKf9GXSRDlV4/L5pH8wA4U4Rx+BfhAwPkaHGN1QdecdmK+NDbkYIwS9LErtkDAZ
Cooavb3tmPI6LsAuJqiLd7YE5uwEIdtRkqhxdcZnoanqtC7wFGNQ12Z5LLaN40e/By3+tTYD5JjO
nLkDrOTcXubUY6zYzqpDJ6YqjccM7t9K1+4+3kEBSzlBY/xcFZBogGMmc2ZT0KCODpAlFahjOocH
jgSVV4QtqFNYHWwF1GSUQ71g8Ryb97ou8L+myoicoammPIGpxU56SCIGzrOg/WrEoGIzNcsWIJhz
NpgtZ5qBHRJIzPO9Y0OzYiD0tD4EOj5scHorPf72xgHoezMxcQc7tKPjAOO3H0Ei2/bbBsb0QPra
2I9aoSIa/uljcxNA2uu2gbDFz6mh4vbTwSqVjN7sIafTt6hh9p6BUjN6hTtty+D9yrxsoJ6CbhJA
yH7BsPreQ6gvGmKm3mCyTJ0g/AylPAKzgW3e87dwju/G4nPl9evqonDRC0xeFswJt5445Jk5cQxP
jhlD7klXBsKcsiFT3ejttYAwxpfhhRPdLBibW5ul2BZYYDydqZ5zYzr1nSIPYKPaMuJ4Fa/Ddb5D
a2KlXEvr3xwIfP2CgDeYfgHDZurGdLxGknK6VfSx4ivZpbwubRlXXjcX9LtWVrRLNouAUPHrp1tJ
fZH+qKno8jsMI/PNJbgLDKbusNE2Kq3Bnb/WVxoCM+v2Fpau9cJ+zsRIAMFvFieHIjz6VkDvZiVd
0lxiANC1ijWMPCuHL3jgMf3cr4+P0WZpa6dsNyKKndmd+KjO2OygQzcoXUI6mj3qQtiAfMm720Nu
e/XZXqHIufG9/r7QnpBReYzWi0sXYeujzZ74rd/5VK/5CfJ23EBefrcZH80tFUBP2UEgzhMa3Pfx
sbv/B995JoafrX6CB6TFKHX+L9O62z9ATUpn0iX7OrjRBUIY1YbzukIwJdnY3sInF//4R+ue4B4V
85dxXgre0aOxEyZXiKFcRReoqu9pGJgPUGoHa5rGS6aX/Htyk5iN1SbC24LQhbj6Qr4+uK9bTcK4
Oe6L7eI3ngsXJ+6tC5TASWyKMqXqCg6UCBfJJeIga3lPD+u/CBdvZ0lAIk6NWT0F046v+mt1QBDX
yH8gxrSSNzbhYnF1s4eXgQUTxiWgFvLEoMOYZtuL+JS6zXpYO84Otl1PrFBxdRjon7QLERcXodaz
n/HErtj1k12tw7IISL1X7QU+6/K6Sjf22t+NxEUZYbDlKDXzGUGeGjoQYshztCl+dgwMSAmgGJC3
+kXCtg44qljkeL0cmiZj4K9R/8zY5HzAIuNILcyDJ58xEfEAMsgtbPH/yklJrpgBYWmmAS7lfDtj
pdJHeRhWYvyovxFO89NJqwtp/3vjfFAYmUw4kscx5/KapE5OYKbqEAVBriErx+oxlXj++H5vffo4
xIgf/BZhfhpxTJU5RnI5kyTofEFmSE2ThGgVd0d3DHlc2QhK0Nr7r6xYk7Pd2jDn5FiRKWRJ8W0M
EX+Vff3YxnmsfF0JQ4mg0BVNVdm2iS8YrZ3TuaUrAJrABCIH0hDN7RKxajlP4QmJ9OePDU4UPV8t
GipAKD6R4ZAJi7N3crYSI4qRXfNX4RXEChAQBMllDhEnZUDkQg7oT64gb3nQ7umgrRnI/FzfRlAY
rTJuSIrDO2CZkBjRklBcS1t9/NsmJ+Pnb4NfSZbhCtBILCffNVFzubZjadWRm+Qb0MnM5F0ZfwKh
dFOv34355mOD54+CV3smeawgygLG9W6+jDKGEbS6DUziWlO1a/rySwqq55HspwULtBn0hTqYVXkS
ycCf5hFgIOrAW4tahYX0zqV8Y26NDfqarv8d5W1Y7A7sLIo6Pwb0EVaDp65BmC8kYjNHxjz9IZPP
biaJQo8bsl76PY1ciLTHgZn54/18lYOdHMwzK5Nsz08OvjMwAA9kGk7Bl+LqZ7rT7cwr/bGmGXbX
PuafltY2eQm93+VJgDMl0EaCvTt5Lp/RLVyljHOWW1r4JJnWj+YeLvCfseG34Jz/f47mqOKj/j1i
8/GQfUnP6fFe/8ZP0KahMFsjCB6Yn2EYkLmX/6A2dfl/BMkdh4wDx7NKxzV+DeQoCn/E/yyD0rFt
BuX5S78GciTlf+BXEJwXiuCs5Jlr/Q5sU0TTN/dkoId/XkQXzZFtZgD1SXyprFE7DoMSos4CdIxe
5x8Fuj+VTUlgOKaAqJWLXJfqhbA2yaJ+WuX42yqzfgw+TbIoM1eH0NexKjcDKuiU6VGoj3d9lcCS
nbXST9f8Nvy/4K/D3c/lnA0DTd7LP+1x1xuwCQKPNSbJ/0Hv2ckRe93L8QfjJSa9E2Q56EPtJM9H
rpX8tHmwAd2JrugqfkCmwl2OOOfB9ddmn/yMydWmBVmVRWKzYa1wzezKaJfqYbMWGDEU1ycQ3Ol1
wTCG0gQHLNSoz7WHBzVcIkRRRHx+5zFvJl5v05PbMqXLbreB2Mtvzq190W6B5aLSfhXu1EsaCw8n
R2nm000C2a89OzE3cZWA7QTzJbMijxpffGXeBztt1+3qTfwMq/roNfdIj3sLVs8vqfdWJ5eUFVF5
zn9aTZ+Ku3R9cM3vSHe4yd1hc9wpf3xsb/Y8nCxychW14BwF228I/P6ThSRSDkeffQdd2sJtNHva
T+xMLiMztrvqSB9sRQFiFZJWpCFcjocRPTuAVIEB362yYHLBI7XJRdQo9M8oUMPIXuqlspFShamf
OFbhlvx4D+cNkfvqZEokwJMzrpt9kfcVflk4QsJ1yJirjqzPHxv5G+9/szI5woxmdHJQY6VZjxuF
Rp837LpVd6FdJC//4BUmduf9YXszNwnPaqdUZteIw/YC/NH+AaDR2tU3iReu6w199LZBPmrVfFpK
W7S5U+6IuUmAFGLYYOKRRW6MhhmAcqH1w4MzdKVL9eLo2dv6QiTJqgdydj2uAft/jdx2nd8c7wZS
C3Pj3JtX2j2KyBd0gJeqdXPfmNoC4FYuR4bFJ8EgDA9dVSTiV8EPeoThT/9Nsu/Xm4J3lAMBGo9f
Eu7zt8CxsfIRQC4tnQ36CyUMaNVl/62+0qhfryQAQ6ulupyYznj3jU9NTrbakOlhJNDLrvIr5GiD
lf7J+gqItL1XLpNtv2m+VEyU/WEnLujC+GIp1Knn763XUAdXExcxl6NM2j8xb8Vq3QzCPOWhrfQS
3zm31VWIYsgOnI+xqR7HS+TcV82P7rm+S2+6H7RS0cBEl95NXort0u+Z2Y2znzMJUVqe+WEW8olT
1AGS7LPlBJukfgEThVZBufa1249PtJhtnm6/AxG1zKNZ10Wudf7FdaMJmAIexYnu1jote5fOq/0j
ukmQ9l1HD9GOySlkFF1o9o1VoLvNgETYSl1BZPg0PtOj2SzXwV89eXLwT3/V9KWt2mMpNTV9JmM1
bqwXpdrpFwgNuOChPfMKpPHwY/xxVFc3gVu4LpOz7sfbMhN4zuxPTpoaHkAui11pK3RfMgDJAMYK
eAA/NjN5375635mdyXmjLjLAdck6pZ1/71/UPAElV75NYWJAVGxtLl3sMxHkzN7E2xMQak1Zsy51
y9f+Ud9A4rPz9yKGITjQufLuN59iv5b4SjBFo81SppW0KIyt+NCxxPgKccDb9M7Y0Iz2Mt5iCUTD
EbnnP2DzmXXrE6viz0/StCxMozgXVvVt+N24Db/n3+PvOQyV+v4b8tA5U0Pmqnpotrm7FNFm9/jE
9OREVb6iHDNhWonSdZOTUicPH7vNTMxymPSATIPar8Hr6nxx0UEC0tJgAVj+dZs+S87lAZAKU15r
A1Wyj43N3fln1iaZRRFCx1O0WGs2+V728g0KF2v96bAHQPrnUvybPxEna5t8uJ6BASmNsSY8FKFx
axNc6Ovi2bFdAiLsJIsWZ7LPs/VNvtfQOdVRFpSp8d6CAh1kfoLiqssw8eq40Rh1cos/YbNttssJ
zryr/N+HfOWFOfHSXM81JxAf8qB24IZlNLiX2pczbz/BM0caA0gABMQkkh1Hw8nUHhOCTavZt9tu
xwNwld3920N3YmsSzfJDr+b1gK3aGzfdPnpgKhhmePMHQsRetFWozaJTBiUxo3des213C54qote7
W+PE/iS66V1f187rWi/0C5G1MdJ8h041zDbA8bzFx5lYz0f2Jpe1jwBjCXMEaIj7w43uHfAYOqc/
0BjHT5fCyvzJoGao84IBHDEFRYQ8l01I3cJVRQbKw0U83lFTvmAMqHJFLbZYL+znbBB9szh1T1Sm
+kEWFgmiNKBV8j+3ePKrVXSpwMZoro37MNkzz6m5zMgsd+9mj8eJ/YnvakajJj5j5av0CNoEHTL/
eWGF4my//4KkfQ65Dw2CSbQ55mU0xMJj0ay8TW6QLNrZ9/Kz8ByKhUDZVsdb0NSRK6//tb++WZ9E
HnXo4dMDYEV5m8GPy3Qtwfw0uqRXoBlxoUXaufkD8n8G7UkDI0B3aCxTYfCFUMe7qryGcp124Yg0
/FXlptdLnbv5T/hmcfIJEaA5QpKORYMZnlXbxF7Xtws5rDYbwfU3I5O4E0VM1JoKRvStiYgvQZz+
zLdsl6owRqzkC9lLr9J98pDtrMfeq/b5XfHEnNzPfCshEamydb3vbxHG1ArXQjwy3SXq3TIV39Ju
TAJUVPVJJgl3c1r4zfuvoXpYyvBmM1fwP4wIQq0MnfV5biDDnqw14koZxvhBBhkaUyYqIZ9xyEbs
5EfQA5bXkRUTgo1qfMP0LejGvcU0a22U7sfna3a9Jz9mkqiEfs8w4UF8fZCPGpJizsKDdcnAJDcx
fMcsMxGB/TH5JBnmlZovkSxPWhi/EtiTRUxiRN7kTHEJzBtqkIhv2j982s4Ah3eIhK6O5JI33GpG
7tV31eKVtrS+SYQwo1Hn/sZ2pf+V8PD5RULxt6XhBW8xJgHBcFr52L/emH2x9tVrBl2YmFugip8N
sm8baExiQCFXGVZYhL4NdoJYs98gLLpdqo68XkfvgvmJnUkY0FKjHjKYkVYqI6VCl8ToQngJgCMo
qP4OHsTSGz3OVk5897Gbv7I6f2R5cq6HPizqSvh57wbmqjO8EsixuTJJexyvfJG/NaPL5Ey954ml
7pYy2NnwB8kFLIaWoLSdHPnOjkbGA6gZmA7DNQzWfasZEMkFcWXReR8vdc4h0V1j3A1eNKDqk5Uy
S5PZdSS+pRojg44afaMsmJjzSUVh3kXAPwW13nkE01o9hDGSioyuwJlkMpn/I0sWrozZL3ZiZFpg
iLOjWVYKRppyPWxUl8JTBvWiBGeRy0TTFoU2eKfCXbNNbpccdXYP4TCR6T6BurMmURHChShtCr5X
wZiQw3Cv7y+1fGaDFjU8emiiG/KOXzpKD5IOfp5rQFmrF8O6fBDpYgx2IXWte6YtRLrm9i6akv/C
QU4Mi8WfPGnGjpH5Uhi2ixxeIwVy/Mho9h8bmc2FFVs1bVU3ge5OGz2pbPkSYjuiPtR7xd0gr1O0
GvpN9L3+nt7D27ZUxpiLYUBZaDyavKbeocgbnlZajrwIgzwNU1i2A3RRjkb5c1qkAnISw8ThNK13
aOpwY/j1sHDRzX5QDoTACVGQhuXmfF8BQHWqPvIDhFbE4QfSoDuB0sBZ/Ud91ZOCA1lcBAlMOFx/
Xn4auAuauOCE0CU7Nxv0eevHBWZ7N/miUh0c8uvDNtoys+LBnXDdPGtf0hvDLbZGv0q+LnxmEbGn
cfXE+vQBkhVwiYDCwvoFoptuQreh8Jrnn9nx0gNr7hOfGpvscNTVUm46IrQBn26vG64pc6NfLvUW
5lp6jka9FQ59OCr5mudbmjKJVHavb45vUKuBTthWn2nCciTlWzJxD3WCh3+ThsN58XMAAgz/JGyH
QXHkUqQN1TQvgfU5zc2FYz8XtE8NTI590EfMoooWXut/1oMnDRrEsluoZczFzVMb4jechJb6KGnw
CQgb7eGPXravMv33EF6/3P1knyahWbb/YyIzwBiZqMiDxNI2C249964+XcjEAzQeLAd0KH6e5SHc
onVsQhhLy/qL/iwgo1Tb14P1YjEtc1xnmyUXnEsYQFVZmgX1NGj9if2m02BaFO8lGAVg8oNi3ZRd
6HXdFDX0j9c6+81OTE2S58RPc9kRxdBM8V+QKn5KknzhMlhazSRESaOiVI6oT4JA3AUWHQPFcpFX
ghB0+5uLoRGoC9ELi1QL4aOJk4cMe2dJ4rBvce+aqO5GS0Mp74utwgQtPvBhkEET7c99vD2SKAem
JYo89J+sjbIrLqM9+Kkrgt5yeH/3eSbmJv5u24WRIU4pKna9N8IWORJksy3EAZA+2mtBnJz/tZSv
vm/5TaxO/C+16lpNaqzmV/1zlHtwvWjr5D67b74i670vStdrIrcuqMSy6CXvf588CPMm4qsKQxba
O8Aj49zwx1S22GMoSB46IrAAE8svo1du/sEdKoLr2S02sTdxG1hIKIKU2OsZA6Kh1l/HVHp80cDO
H2hgLTL+vwvGrwZNJDRoX7+v+ZqMNo3lyP4mCLNHfYEenr22x4WUZNZ3ABoAHhXzZ9PUQGqKHhUD
TkMBQanKqGCS3X983uYd5c3Eu/sf4o54FAeu/HH8kUrX8ujJ2brbi3mJeq1rbmetDZjJUOKjBrpc
c11Y4quMw8mNwyimUcYR9lsU5Pzqog8XMpw5A4YFsF2AzGVEYc6Pez+OSl1EEq5hoNBaVBdw6yzs
4bscCmc4NTGJwN0x0BqH0fCV81jsdW/c+Vf0rz2kUFfRxl4I9xMRLS7QibVJMFaOqZ20AdZEYj7a
u+BmuDO3zZPzgiwjBBdiXIAZk6sB5L7P9M9DLMalKU658uXSO2s2mJ4sXZ1UN2hsZ5Yaih9zG96N
++AivRQJlkKKFW2WUqx319D5yqfgDEVCl7TIMNZF0b7yvybxd0F6NjQLx+7903ViSHzwE6fsAgOW
A98XeWr7HMBwPG6q7yJrMNfHjQFnnb3OH/qnL/+gwiLccRrJoONmT1+n06Zr7GsfhiWHNdZe+wx7
kpduClqC/db+o9300QqGkWeQxP8B1/5tmWr2mJzYnSwZ1d1G6X3sqkoL4+Fd3v758SlZWtgkPzaL
oCgC1L9XwQAHEiBQKnqS5pYFqpBLUgWv9ZiPdlGs9uQDHtoiFpruoKe20rfubuhWhwcJPm1jXVGI
sFbDzlzbPGbF1KZWrnx0Bdb9rvukjpuh3BSfls7Ju4ePcCgSZzhN0TN4l3PUZWXnkG4Bgq3Nz3J5
dahsiH6uVFlZW8G4riN52yw+GGY/qUM6hXyZiibbJFA4suBlbDFamtXebuUbMsUlsTJmhmccFrww
WGGAxMwcTiKAnzRj71dYaXo9GbeDeQzGyM2YkLegXAlGKrfjWEsXjDsd94bfdfVnA3pXFp31uboa
26oyiZyc7S9Jryb7DPbUYgMfSgGngRN09ImDYBiAE+hm69w2EbyWrnyQIII7Or2KTk3YRtvqUCiw
mhhpmEKiIem1FCCgSnE8RvA4bIHFrtUoCvJx7QSJqjFXZcHAxFikLPHJ1jKYsNVR6fZGWBx62YtH
2zpeqyTtZb1GNgRpO2hY+lwpN2GfjD2Ti9UIh6Bb1o0dD2ujQ2lGgjOq0cze1SRV6y1XH+ErE9or
Oryf7qiMVqW4ogKSQzgkq3n7l1rr7fGl76h+O6u40e3GWvXtMbOii76D1vWSHGOQ0WXM4IPNVmC7
paZyD3Gl1IwywezWBUw0RXDKrnxYSmMYAlQ/pJGoGdqBr9CXxoBvw/keyMeVreZqSR0/hj6eWYGe
oYT6eEx2QafK+YNSQ7uGUqxqjOolbGuFfWsBLGm/Vglcut6QlLKCNpmdmcWNHY9H66ufjKW8L4cs
bR+yY5QYMB0GzQH2UBsWxk3bi15UKx0g6Ued0YlbVqCGafNnGcS9vG8Pugo8ebCUpEJnt4xVINNF
eWsXgWLsijRUEPI1e2hGoK0+OivlkGWOh0OV1Wct7MziAfrbKP4eHWMD8YUCrZl1GVEMWHd1kx68
Y5CVP5x0rNQfmZ7l+h9F13WoafXmqHnp0TbQhpVbB3LC2pb7T3Jo9uZOG8yDcd+2Q6kj8wqn5XV9
GGJ6lAV0/ohlykPUQJXbW7n5nUfMEO6DfPCNHQQ0RfncHy2rS5GmlLMGQv5D6DeXEcndl0PQMxPh
SBLzn1DKZldIr4/HmxiSpOEmSIxM39iB5JR3MCYMx4umh1bIRK8W2YA9B4TgsTpaRjBoq87Wy3Sj
KWNm3lhSJ/n3R0M79gwHSXF1vEjyA1yqq6yCkOHShLDYYsrZgWWNDqt5cLoNUgKjAS2M3jMpH/m9
rXlOXDbdk15ksvqU+ZZ8uC8luz1sg17RtjkckwlsHYmpcI5H30dhu/LNZkPZMVFvykK1UXww/Dha
q5luw+iZ4JHXhzKMngYawnf+IYdncjTzZOu3PZihlVTyQr05oAg8XEA9M+7K2kR19DgU2rH1nDrU
bQMGw7JGDqKFLqhokUknC18VnRMDkdadLNtEGepCbj3WI2ORcWvZu+aoQDQFZyy+osIdEmx0iFeR
3GgNZ2iDSz07liM5UxoejE2hFGb1h5n3EVDeJLMywLyZg3vex5WuSH/JsCzCYhm2afLnwYiz5lIp
CUzfYIeO/T+PjDIEMcR8ZP7OlZZ0KGdvlZ5wldxD1E+75773rdTor+BNkariEQZhLXJuiBl24iP4
3EdQLTlwHDObUBhqKLilxsaCEKiBAtsY940lG9VTWxx06fhYQnrHSy3SiFtmqUqhfkubU9cbZBeC
Y1xc+PlxgPU4G/XD9ySDwRuiE/UQJjlMLIx+FWtZH836qYXDTrn2Uwc9dVhHbM741s8duWp29DQr
/XGsC0lKPT1IOounUwd/yqG5LaH/8f3rMEeZ2YcUHvbfdiGpnXtOoTkmMnTol9/pF8FJHzVhS8Il
FcXqUI2ELLjI/IWnwOyz9NTM5C0eSXHRhQ1mLGVlZwxKtzftNrv2N3GJxMNGIB1/l7jhNV2HjArq
clmfKWtDtw6TTIhNiMm88DtX20WzqtfdM3Ouy+wGc3f+qbVJ4hPLcIxaMtZqD/mHCilxVyBLB5dH
AP33J55w2yXM/2y6fGp0UlEpE2dApRyjzbq68lG9+jrw4LcuD9f2erhA2Q1RjthL/6qu/1Wh4dT0
5Is6VItosL6uF80E1SupMwwXPHj20Py46JQsOOpcImeRBDFwpcz0CLQWhuvUwR5Bep95HcXy5G4Z
xTD7yDu1M03H29Y6lDZ2qIJtrRcHafbWJY2ljumjfIL+JBls5xWQcjz4L2O+tUrXetZfDnf5PxBT
fJ+7m+R3zFKJohkMJJO6vTR0EDvC17mSg5dcrsBWqJ4TDfe5ui/83cfvhPcejC2bWWYEB5h/n05Z
QNQLDb6CrYBYuYsLOOhD01/SKp4JBedmJm92nbGf4GBgxk5W2RfZSy6VS8cDiE9K6kHotF56Aiyt
a5KN6/EAhdLrHqYZ7LCha9pLkofv38enazLkSSre9ZLA44qtI6/K29CFY9yNLwfEWj7+Ru9bZYyc
v30kfOL8fWWjEKAdhCU/hcsTWHtyE+2ie0bdTO+g8EgW56+g7ra0i6/PifOX3bnlycFQJHnsjpEh
Yo3s9ugcmPDncxp7T32uVzXz/K71yYQEETTABk6IeqV+XvoRs8tnckOUOE3uqymmg0wwIdvQRNWj
2VvfBB2fF11I7jfnWnGh2helsmVJ07lTyLXPOSQAMVQ5CbOxDqd1UGC1UuONffwjJFnqPnWl21vx
5uMP/P4+Btl0YmoSVtUsLrUBtmNUaBLeMaarBBst//TfGRHrPXmkp3XcW4WGkTj+lFvXUfgwGo8f
m5g7dCApeP0yxWfRjjk3oeQFBNww4a8s2J3/zGPYxSM5U5egDuKfmTolKqMy9ScYEuxpndZvnTAj
lxfl7mJPitrfCHCjhVRhhSsi9rB4DmY/0JvFadm26rXKr4XFlNKeLf2VjUc3Khd2by6eWGwbSBHV
RP18csqLPHOgkuOswTz1B0y88OHBOxhnrh0sVdzeVxFwOIMMCUCKTCVhEh2j3O4MsxamgA7W22yr
bKVtcbE89/K+N0zoAs9goxSD+PG7Sd22OkpqLij1BEVQftc9pmvoI50bpNBuZdoxY7sObpca37PX
zanVyXWjIEdWcr0KDzl8Sex1fQ8OxklQPF0pbvvdRqJge1i4SReXOtnUWClbTgVGe1dFCeWH+omu
iPdNf3Tuqy/HR8hp9/VSLXz2xL1trzm5g9SsrAWCikrXnoTMgonWI1it23X6JfiuERmlRdKneZMW
w3ooDKE7OYmLesObFQZ/IP5meDPIx10VvXwcRv7m872ZmMTDwIqiOhMm0iumJAvmarzAM9fKRW94
ItFc9tOlRU2CYztSwbR89jFokI5Z1YFs3afDKC8E+omoq+gmcBxMRhfEtaK+QzHpjUkjNiVC5keE
Cfcol0DlAFuN48bPkkm/DoiWt8QZNbu4E6Piz08ifwaX/RjIGGVgfRVl3yRjcD/+YrOh68TCxCdS
kLtDKQI/Ye3LYOwtSb4zzdA9pksNNJFwvIv9J5YmrlHD8pkNI5YEakhhXjXwIMe5RkIT9hRt/98t
a+IVVN3KUINXGqZPsrtigFTss4m+HmPXCxs4n+OcrGsSsargYFKbx1TF2EXpxnf9tRhERkuVx3JE
d2n8ITR48y3yKh8vcvZuQwdWSMVyp05fG2NcWL6a4vpIu6zDFuoU2JKX2mjzLvhmZJJHylEqVEcw
kvYQp/Ayd7qFZfzN0XozIbKGEy83Eas4FAkmere6GpCcBq6ae6gQ7hK38SxkEJ3dcmYw6/ng1zQG
TRUddq1zq0clJWd7PVuCcCj5IvXfTeiB1XQh6Zn7SiBhbWZaNcN8V7Khst2aqa1yj8qp5VEHhLBY
hbJZwLg/9oe5T+XoJs1bXTBETkXOB0J+BzMvTzVNXfuId9MM/9jClLnwNQqempgc4sbuAG/RyFxB
Ib+Hj/rWSDfiLAucUNCt/FvEbPx9+ih5QQ8knQESpMP7r9lh/fEPWVrq5Hx3vaXAp83viNI+X0k9
FLc0VxZWO//l3vZzcrL7AME6qHzpC1XJyhx2QzK6NoTOHy9lNoDAB2lpAEA0FZH6c0eUR/SDFVoN
q+Zl3ITwICr4vWAHqrzD/kJMcAVrY2H/Fo2KDT45cxmF69ynjAt5+6rjhahcVS3URNlWp1qC5O/h
SRheLrzNf7i3xU7uG0Vq+0MeYjeEx7RHhd0vFjIr8emn98zpdk5ctJW01jR9BoriUbO2at0l6dbQ
+icTWhvY8ZXLQ4xE/GbhI4oU/yOrE4dUtOJYaDHrMpOVwDb4e2dcgV26yL18Ky29AuZi1+kaJ57Z
lkyy0LhjjRHXqfUipW7IMHPiVZ+lZ0bSjxAH3cSraG3cLaxTnVsn2RA8RWiYG9NeKUKkXZeF7K5+
P6x1N12PX6OtubJX2R/y4i0+ewDhAzAhKINmYjpAhMRunWQBV6tvKZeKHCA50CtXuQ490MKyxBl7
9/lOLE2chgZDqDQhltBucFGeAX8frhO38sJdBJvI0qU6mye/Mj0DYzYEryO/5+T4RUpdm3HFB6wZ
6kWj4Or4TAF6HW2Ne9Xamep6eSR29uQJculfJsWXPTFpd3RGj8IkQKZ4lYfNfZp1C2Fltup0uq5J
LJPa+hBbIi7LF1K7DZHz+1KxfdfdunjKoe4BP+D60maU9xHy5QxRL1eeF/d2EtoUyP1R1eE3hPv6
+fBAD9lzXKB8XxichEpq8VsubewkpCE5p/TVz2/JkI/KnQeVL+I3q/QL8gb//tXjiLIvUAkIyKas
mRbTqEOc4a+STpNEuTHtp49PxOyiTgxMDkRR20Ovihoal1a+CpBStBEyWzh2S0YmQTMIzRxFAoww
/nLwNANdqUo5/PXxSl6RcZOzjcYJzJ9QShK2pgQ6+pgYx0pYSUJ9/N6V8Z09IvkTq4fLobfHa784
NCj5mNvu2O1DU06+HpO29hZ+xUwsO/sVYi9Ojp9Sp07Sil+hI6S6JmCrP3iZeILg+sjDIdvEAuC6
PKo9b1cHJuyYDKhMa1PKQeUJWXAa2oujm32BKOl40zPx6Vk35Vp/Qd8lecn/WppR+ZtNJ2aTYNuG
PK1TpUFM9pliVt+WX5xLf4/UMLS8KwHjXSwzz0RvEEAQ8KGtQLF5CiJ3pGJswUr/fFo2za5FpmIj
EWrkTXfYkt5Xi+Q4c1HmzObkCu4MrT7oIs0QcOWAqXcZImAxBd+v1VcqKHm3VA2Yq1Od2ZzUqQ5V
DkYC2V9sOreAaajLQUQaUT4dnit7/c86eUtWp5WqMjkaeSWsVmv/vryxk7UEXtP7uVZDvu22xx2C
JgvPpr8xCzspKD+O71TD2q9TNdcyPCj5UUDHVN5ku+RiYNLVfFSrdb+PPWltLJQNFo1OTmljoN2i
CqPxXvvmfNNzz6QvbHnS9fAD+JJ0IRa7dFhmwqAqU5RzFJIqmzfieWjIpKA0M2E0M6Wt43hNHSyk
p0sWJnd/X5dm6vtMeZR2vjPyOwUN04/j20xGeraGycUfx4ckNcQjRgJd1IU3LZKYR2eXK5cf25n/
QiebNflCxlEp4Q3AkCARSR7iP1BdAKJYAlJECmhdtkCJl5rZcxUK0G0QhAIxRzFs+rKO/WMMbJkj
4DxSrM1u2huaoG4CTedWo6qp10RubSHVnv1mJzYnNzACp8TPCJtaBmQFxapaelrYy5mnEskgwyOW
auuUKCbxRMr0owZDvPB2+VkQhwiyieAiuS48KLXugj/sDTiI68WMac5ZONAmPM+Mnb0rXAVt76fx
2AMOcBXNHdZoGG/rv6JPkRvelE/lrXrVbZe5/+c2VIWQEAZ1UceYvrOVTK2in3lACfAazaFWWnDO
OQsUiOGv5hZyGKs6P8iIdtWBU4DSNEf/Ki30nXoMFlKm2XvHYlQKJClDp/KUJlZzGjNqIwYqsueI
F5hXbwXaOryR1bXxmk8vMXXMLurN4LSHy8uWAVNhsPO/asipK/G/2TVQsY6tGBTJpoMHdngYghZp
eZj8M3fUEb1Th4X49ze79mZjeltLZkfYwMbxAgxo5rgQa1Cyajy/3SL2SrNlKWbM5V3MVQMrVjRZ
taYZugO9CRy6WGQCxpWHJ6P7ZJtfFg7wkpFJjJAay8oTsXVWi6idx3WlI4p5P16CRFxbx1Vqv4SX
2TrYLNaPZr3iZHmT1J1UVkfiE8v1D2VDzZbH3qZbFcimgLwvbsbr8H7pmpwN/adbOvmI7VHtJbsS
Nj2gu8EO2esK0cnP9h745ZegX+lfK7gJ10vxShXX4/QFcWp4Eidr5ZCbkfiW+n35pb5hRitetfEq
pCieQz6E/ClSgWhyr4RKDQKyB5h7hjvrbqk7uvC5nUnPUIlDmQYpvyMdHs3yyh/ujv+miAwfgA7D
PWOF5NSTGCYVdtkgLchFXkKlTymrXdrO2dv01ITwrdOnkJ7aaRGI7dxK6QaZxJ/1Y/sxrTf5jeYl
j76r/u7ALhwOpzbF1p7YhK/0UB5DbDYH9fux6fcdelQfn8b5r/O2c5PDGPqq1AcWO9eY1S6s6ifg
q3/GauZ9bGZx+yZHr0CEoB3F9h0vkAI2INuD+GUz7CxxaXfbwx2dyIulw/c3Z+BtdZPDJ9GgyRjG
AQ97T4+8Wzf74YlnT+GvdBDzJQVkJlZo9R5fKmYXnS2MmBoCh5+WS8iLGzA5jpWTw7SD4OxKe+x4
CahbwRyJgtIm/WIV0HD+I8ozsb53McCByogcEJKH6XNESiw9QxuTeP4nbWae0d2T8QL57lbgE1zt
fuzhpNaeQcPfQkCw8C6Zda0T45MTk2ThqKTM5a10zdm3GiKPQ+IZ2VJ7Z86MDbTYFhT5QAsnZz+V
bZTRZTwLBhnX1O9l9XtkLhmZ3MUCJaMYqD3QEAMXxti3+BUnR7Go/LgqAlOmcm3fI9YZodIGeIqR
1DUT5iAKl67iRYuTk3moW+SPZUNeBV8s/7Z4EqVWxxsvRvgqoJcHFLr+rTMq1qgSPW0q1zSiGCya
POmqHKC9VsO7bF/bWwZsgArYd+0mveHeAu8XLN9R4l9888/3FidPvK6oxrDssdi7TGtTVEZYtOFI
2mtlHZHsNCuTGSrXf4r2x010R7kAvNWyns9rPen8d4isAFIeFeidCgz2/Os2SGoOzrEsuaRBgIzr
fJ0MVERLN/kkf4o868F8HF0UlfNV9Oh73cCwjru4/ecXttgM6l02FET8Z73nmKitgxxriV/8whpk
XuQl22AreELlr4vlp/Nj82qNSSzYnoCA0Xx9JS45cegxa20zlGtY7L71vA4pPqEiBy4k22ZXzr0Y
ZeGTh59k2VvwspllEo8EREuDaundXX2M9QKUWHpY9UTk4bJhGBmJxXtNvkbHmL7T0kE6T/p+LvR/
2fuS5chtLt1X6fCebg7gFNF/LzgkM1NKzVNpw1CpJA7gCIAgyKe/H1X1tyVKXWnfdXvhsCxlgsR8
zvmG9+2tt6EZuu65QnvDCOer8iDwukdeadm7V9MHqjKQjoc+L8QHvNVSzUFLM0teAl0TqwhTKJJY
rWAh7khEX0gEGBgDZpSe+xdOHRwLdVbli58vCE0FAOsWo5BPwRUxTIFavd6hfFH+WNzHd4sMsn8G
z6gKROX8zngFv26RuHSjGRJs4rgG+bI+Vh2w3FRMaAFg6uIhPq6fnLep0EnT4XIkdtYJbLSDeuds
yv3RaftpNAEixPQhC1p9EYBaHaOmP3cVmEQ28nrdrj+bdwbEtdnJ4q2g33gnx6Fan/dhmH6AS2VC
VhxZPbAgP74bjMcpsKyDBoqHhGT9siuqbZEMEXgsSb4/BgL69IKOiffD2gBEF+fZ2vBgFn3FFG4K
AZEiMMCGTOkRC6U3+OiH0UITi1cVjNPsRYdjdZYBIuDRGcqgEPqYI701mwDFBj8Quh/lFlZl3dd9
kGt6mAqVlIocWS6fdh6AEwjEe3TMlQXDsjqwdc5E2c6uB1FDK5i1ImQazNetY+tixV7HunBgi0NM
KISZFvxp1vBgljlMtYuPMkmsjQGjptD5ZsfLPk6XfJvfHXmvlRT8QlQB5Q2NYpKAT4HJ8nGm2KbD
dAfuVDjN0ksGjedXHWyKZ3oFsL6MjDwqZii/2jA1RKHtXt/RHbhQRZ5ADF/QLbuST0iGHwUTrw+3
T4+1msCqKbWqKfFYVRHwE7GZYqQSsEUkzXU2IA1Dgv40L3ANrLZAfB36e213dCxWBz2e4c2VFWbB
S0HLWmeLJ1kph4gGM+1ujN3NvM0S/WHJQv7zi9NyhGOTgPIdsPuLdNtqemc6KST8F1G0eTCeGXg8
dYK4173VDrCDBX9GP5beWrb3d+sJXsHYdIGwRNYfp/ebRdP7u6ENU1LNlhZih85LY/iBwXzMI8Dk
+mTHKlEdO0FXW8Sn9lbHjcqwhGaB9uRGRmO1tbAh0VDZi5im9wD70yg9K74fOeOWVfm7l1wFcDbt
qOZyYuKMQzLK3fSJD6TBhNvhUsE5nr9YnamfXnK1mOqSo0Ddo71F9JLDJWjckM3fWB2r3ehnO3AD
QdUPApC4KHxctEXFKGD/xvJeXkIA/fXPBpjLzjugRN60g8ZouW7TzXIz4fsh1iMW/o1Qdb1C3ibR
u+dYXVMsCrk/HAogl0QutFKA3drXQJtWMOqDy+6h2WY38xmwOVOA6+A2hZGLFfQiOOYAtcpXodS6
TOZ3z7FaPXC8F0BDvD1HmuAKnKTYzaLmxIZ7Yb+xQpH4ET2GjFtJOvy7VZxGLoGJGND7H0eho0xB
UNIEgHw7vIqdvPYfyN5+BiMW5Wb3St7DKT3OvilkC8h1vyu3wNRnD8BFHFlbHwPmX88B9yvHsGBe
80kXUdg+7JUp9g7Ft1xVEMeRMXEfZ2QIe9galj4/kn/5Yi2DYIWc+HK7cD7ZGaYTV72jzWZQao9N
AbnV5ujt9IuViybgeoMTygKSYNW3lFDQV2aspDGcNzV01hXcr/pTFS83/OwoS/WLBfWhudVxM0O4
ANZXaM7u/OJUtpKceK3sNyS15PU/35Tet7U2C+YZ4O0SdwBsEqUDZahqA9eBmPJdAV/baIECHssD
frHXf2hxFSNPgyRpLtFi03phkVq4H5X7EYZblXcML2d+3nFBlHQXPhjibstZfv8uQnMLzvsRt1KM
m4pcGMUAnzedzzDOmdXfIFqs70vLyv/Q3monzAlnElmqpTPzH8ssQfS9+IuUb3y3Y2nhlTLm21L7
0Nxqw5OQOe2aFK/H4zI9X4SNl3h/NKIMZpMp7mkG9hp3B+GogQWX5nF1o+XEWp1oHx5gtdOl1FZt
2uMBRGRsln1mHJEMFFsCax6UV7buzgqaMD8cu+Ef7ejV+U1EwaEZ9zawCBV3oOvXoQgUBnY4n7b5
kR3G/GrKvp9Hq5O7oAXUMjOMa+GFVIvZQzeEBofWRjDf0DO/Cj0IETWbpSQwTHCtZ35oozQwH8xp
kz/BPPVvZFxWrPLPo7/alDQPusWSoQ8M2AaMT02Ere8Nez1ji+9iCeLNYuBzrDO+2pze98Vqc4Ls
g9nTAc2ajXYCLOqD66ACYo7OMSDIkcW71kf25kzrCiAzAmGqeLaBeO12rEga49527yxLhIpYiVNp
scZvWT5tj2yMXx0r797TXW1TQ4liMmTnlttEfmOAlgYmzmUWdycAbm2mUw/IrfhYbH5kPbmr/Sq1
Sih9lGhTn8/N9MXu7YCmgDiUdlhXRvD7N/zioIaeLvgj7gLL/oQ/J3U72b3poX8HA4XxpmjP21ZL
iCsvLKst90M1IaNOxPPvm/1q/hBUskGrMmH4tU6R4p1kTTLcjqDxfdmU8nxs+f1clHe/b+art0NI
Aes8oJZhKreapmNPq7Jvdbwd7a4zpz3Nc8ROojS3o+0mlYLqgt8O8e8b/Wr8QCtHBh1yhDgLVkvS
n2soChl4N2hGJ4pDnryuUiRgMY6NAaeriv/4fYNfdSayAMCEw5BlSQZ+POBkSgciW9Rc8lwWm2kA
k93LpouUsO+/b+jLs8ZGBsB7gy0D3fexJbB46Oy6uGXhLlvHxqYodzUibsSGCxIt969hhwYUnA37
7iWY2Rw77L7u2r/aX511lZEXk8kxnoAMeMh1GGfc1g6Ezzvo7yRVe2ybWyet3s7y9y+86lpPFKQS
Bl6YJDNK7FAtXFhJZhukD1m4IAeOveGKm/FzQ3/f4upQG7hR2FDkWrq4OMuaiA17/e5nThlahVbo
anF9A9Wqf4xq/Nz06oCTzBq7gqF35QMSLvRucWlaPNk8tjXCFtbfxy6BX+2u7991tVLImInZh8hX
4LIewkg0EtI5kqT7sgkDbiMGZAiQylptpnKoK7umCIgcWj1phnlFQb/6/ar48mJgv2tjtSqGwRyh
eIQ2FuvCoQebV39UIq76c8ahLXRqAi2G5AmJ6p2BXGBsyO8YxUJsJdJWHF6KkC0F3+b4ZPpyubx7
sNVygUiUWY5QowvYzJO2AH5H2VWse/1BuuatrY45JnyRa0DqBhsQIAQgja/V8AuCnpgIEioFfZ3N
H6rxA4tDZGN8panx2LL0DkfQkRvClwP8ZmCNqhPyyqst3h1LahQTNr+aNxHR01sx6scYIl/d/GwP
YvcIaHUTWd+P2x4U3wxXyRHBSj08cs8O7LG5hvxNIP0p/P1k+nIvf9fUavnnWVOCvrA0NViXmdHu
fFcmqpG73zfz5TazIGttZFiXMtmq0tAJVLMl5ICXqOGGhOx8Rqj+xtDQ4TVXZqEFfZf/v6D2fbOr
+1Rpd6U22ctoZXACIgcDQnDdfCyDvAIJ/NzJ3jezWvUOFZrsFZpZcKJGhPrjY05DDxZTC0y03QzH
1ZW/miPvm1xtAgWfIYw2o8nJvKwnpLhGFuQQ2FP11e+H7qsJDyYp8jsoOH5mDI4OLaoC/IygHLWN
BhCIbx5VrjnWxmrjYHPDCgg4LrMjTcQFeamcZNHLnWH0PeqRbiKkOHbyfTXz37/XapFxB3UTNqHN
nGUHE9KNjQEgWXs0MXfs3VYrTKSy11SPdsawfRJDKHZgPh66EwNMthIywDBYPCrA9dVG/P7dVifr
BMouxC7R5kJ/7y6mM706qZ4XUx47qS+MJ4Wyxm17baKkmPx+tqw0sn4thXfTZXXGpqPTM7t4G0pA
l/WtvrcCel9BLdd5aSG6ggrrwswigcECp9q4TTLfFV3gbI8fR19vOu+eZbVXQ2ughwb127MYG0gP
1tmGmWeQiiziZW2akHdEHL0rJ3jYH+uIL4fdRCSA/XvhpayGwClRuREN1mdmQ/WNaBubHIulvpzB
75pYdbWWipETKAIFbVttjbyMWs4T2LX85Lj+5wcVYv7f/4Wfn9tuYkWWi9WP/30onlnL21fxX8vH
/ufPPn7ov8+7l+ZasJcXcXjq1n/54YP4/l/tR0/i6cMPcSMKMV0OL2y6euFDJd4ayV7a5S//7i//
4+XtW26m7uVffzy3QyOWb8uKtvnj1692P/71h4NN8z/ff/2v35091fgYguuiKZ6f1p94eeLiX39o
jvEnMnzofqT6wHcyCM6W8eXfv8KQewDiLsgmjD1GDjKwIv/XH4b9J+DNQK14wHjiM9gNeDv8+s3y
ZaaPbC8kFqDP/8e/H+3iZ/rr56CgJ379/B/NUF/gGiU4vnc5cv7Kknn4OFqHv7cJmpKxlEk+3iGc
SXoTgdhBVNxlV7AeRukbFkjIzsV040f+9l3PfNXcxx3nZ3M+kAz6W6Hwk7fAMNZ1p5UT0gaX415L
9y4EYrcUUnxpExiXBXaiPkRxHIY5f4d3trzM+mXft746PwpjSI1azmgdBVsgoML+0JwsF4vs/B/C
fd7eFBVKIGC8NxjO+tIJd7B0risfHvE7GCBFeQjRv4si7E+tuEucI4fvxyX+qzGQJbCJILWIevjH
UfQc5o/FjGxMkUHulpPAHW9b7/L3g/dxq/rcyKr3dJbxspnQSNs/F94U2v6xnQoaTp9HCIJfiImA
ygDraL0dlgSSzhPczSOZVXvwRHZ9D9ncjm4HYPMYZJStvAvTiW46agWZ1mO+3Brzfe92kOra0fEq
NRo4xUDtyv1Bc7hptmVM8hdTv2gYCyqHB55Kw06DEIQc9twQzxbJvg2kfwCvPNab/WCcmB2qQV0N
i/n0VQ0ihkz0BTfrU5f5t04HcThVXEOWNyrw34skbmWqqMzbQ6e+581Taf0QYtgLd7owlApGYlyk
BZy3qnpHOgV54ZPSns8XDfG87LazDRmp7skxDnZ3SasedaIb24YtMH+0d8X8BFcMw/w+O/CSJkZk
s3PDd4PGg7rP42wAl+zq+8Fku8KwNsJrH6zBTXyFb8loULgPtiQ7Iz+zyYvLzqfhlLZXGYcbfAbo
ibKjTMJfrS4Pc1ZFQwWbnTwcCAna8sfQvxBrDqhnBB31kVQxgRx7tFEtyNi1K/YUbO3KNhD199u+
+a5KP5aUwzQTf2+wkDl3+pBtPAh3180E8WcUGtVDZ17kOYeb5iLyfJPPJQJS+KxZNOobGk2TCyUc
4x7S0XeDTp71posMkYVult77Go0Hp8edvHZOeN/HeuqdG6UeNgxEdUuGIJMGXXdNOJAP2aEsb6rO
8cKa1wniiausoInrK4gUo0m4x0KRO0zHKfYREkJyJeIZSGhiz6sM9TlYo2rGpas1iKKMs1JmmFh3
HQU7tcwCysy9VxhJoREYEFlB2lqbzAbZqryfaBWScUqGiYezA8hdcYIcyQAxfrjgpHKMqjLw+GvJ
YcADweSe5mFD/YC1GUQXy21aWUnhf6fjTcFi0VRhUem7CU26OlI7pgYlEx53EPOjs4jmFgE85CEF
VK2lumiacw7bFHaiw7XWTr8hFxUw2w9ziFTmQLDK0sCg3mrFt2K+SK1rqA4f8hJy+h08yWQFpfE0
6up+U+J5hhIAeO8btX94ubkxKj9sTftgZtaGzEUsJu1co8jde99ZC4EOGPRJ/YdRuxvE9FcTZNu7
QW5c2UeuMyF3y7A+L6W1M4triEPsjfGiz9rYmey9S09rz7l1cfPpnHpHJz1oll7TeGg3D00rN21f
B5537ZbztqK7BgMBP3DIgJwIy4306rvo+E1VI3xCx5oL/5Q9V+ZVZRUw1Ltp/VfKrU1hQUDEeayq
Kw51dnu+8rHf91nQW1nAKbxzqvaSWRcC1ZN0fOxgo6wZ/tbuZKC7TYjkbTCLZkPaPh70MeggeAVe
fVSWZWi211DyqOtn7sGeA4T3TNXLmLfzpdme2fweQqGmdaMGhW3qngGxDA+wcBrzrQnlet18dYtm
M9R4PDEnNRu2lpZd9tCMhYEcNbJAluzGNOgWqXFI9uUqmLQfk91FEKQOWkMPSP3C+bnAirT0vcMf
J/4yUVTRKYsHVW4m4QUEixQlOCgMQsfQojBsVHBsHsJpgpwEyJa2uZurc8bcwED6xRD9fshpXHbG
qZ6mCavMl8wy9j2BJw/xIjDh0bFYRAPDPpvFvChDTSJBBEBvrj3004FJoM7VnaZUkllnOr+T8s5z
u1AMWeioLnSmGT2lomHMNk7zZAAPJW7n5iKFLrVWXJmkDNLs1Ss93IU9ZG3vHb2L/WYMnPykUFe5
NcSzuJ+mKW6goUuQi2wspAmM9KDLKrL6u8EvEhMF9la/mLtt1t1M6CyGZ/RHI2jsnRjSmMsuNNw0
ruZx5ygzYWkyZ4fUGjEB3KDPXh3sZaqH5I3l7E30osyhCaPtSkzORruf58vZ5cBz5Yiku1ifYR+p
xMkivt9SOLdKBrVNSGuNOix377ksIU9V4tS44nOiQ40c8WMBYWfZA5U3Z3ZQEqBkXbm1+sTysn3G
x6C0DwWU3LL0zpNGkCNrZAJIN44A/fRTTD1sBaJK8s7cpgtzvyuhHo8SCTqaNTuOOQAV8KBiDIod
EClR7t4cvag2ri2JExPy8pk6DH4Xzt6Nhiehow7PwhLiVi9EbXN6qab7wb8r0LQan81sOklbHoA5
FpcNNjarChmIRhNB0WC61nH6Of1urC8gbBbARAHUdjfy2Lnd+3vVpKEHlSytqyNK9Njo2ohggo0V
KpN6GlCsWYlDDbZhQcOurPS7D+J/57HINA1s4880z4IUtEhd3dPxVIxlYurs0hf3fv9DAqttc6iS
9AZGVyRMr+4dtBQ2E7ZZ04txwtRgY2sMbJQxzRObmRH0Di6nGXc/19y0tYYRA8B/MsLSv6vSs3yq
Qytzwwm6XwGXImR5v9dzZIIa3Eghtbc162FPzWIPM6fNZPmbvs0jtvQf/Cewf28woG1Q6fm29Cd4
OiByH+vXHLL4uRQ3dgcxxb5OqhJ4+KG6AVGXWs29w9znfjLuTelHrdbs7TJPdPfQ0OF8NJs64KOb
YEbFUHNHT6ZnXTFhH2xjWWIhs2+9OoU4/2k5THvs3HibdJdpONaYz04kuS5RjsjId90fktluE9l8
Z74eas7tZKvYoD0MSI2dXuAa7N9pXr4dmO8F5qiC3DVuy8KLa29MdNXf+kV7KLzstShx4mYNrBya
8bwn9lYXRqRT1QVcTHhaagRj/SPLq7i0qp1kGfYUKywHnN1pA8I6BPuJ031TFluOHmTYLIWr29CR
U2HnWx3RGqYvuySS3EgNtxPzRlkwEtDyS2qRb4MsYePQyy1p5i2k8b/hyrJnphsuxr7C94MM1ysT
87RygWTKchpBwb8NO1z50M8nI/VvZktHpU0ne1JnZ/P8QAYMsONpl+lMMC87fmuN3jkxph0V9QEj
dCptWHdOLs0jK+PXxey+SEOcp/10qY3tWQ1UAQM0fDbIize4V2L2As8+Qep9nwktHNIidEb/Udjs
uqnEpT0Dpg1TIkHJVujluakQ6sjnVHTBnKJYVVpXwizv/YFYgTl3R9Krn2/wHqg0FmpxoAvBN2yV
bJgq7he+VbIIt75wEn1QN0fqGiu0+hIkfGxilWyQmFh911MWkaS6sM+XwCe/IHF1nYJ9MEGSkj67
B30DM0/oM0xHskor2MHP1pHfhzEg/jEQQXyMgxpE2WXuMhaVuyq0QOVeEGbWSbHPo+pk3qsYxvVQ
iD1WMFrV4z63u0reaUTOBrXRLuKKnQYpe2O76C2+YRov/wbb7HOYBH7Fu/dcDSRq/0gOeGhPbhQg
Jn1SH8wLuQfcd0M3zpkD/65jedA37cGPwTPadNxFymQxtl4HtDQXUHf3FnLbInJwAgft2/a7fOhQ
jfN21Tm23hMLNNMzCHABbNLFoEXwzRvM52xxa8K15UIAD0yusJyOquV+juw/PNy6bsAAX7Wlg4fD
zXmROlMn+ffhQQeyMz8KhPhqFdko3i8oSuiZr0Xue5a6TmOOLNJTHEzfOPv2+zj7i5wMXgaUjzfv
QBD3V/lIT02e1hA0oG3HmITd9UJjLnb5tj8/Lky+MhH8NXf/au2NTvAOh0Z4PmsouSzjqiMZwxAL
PcLC+CBh1AQWIZyM7xZ62PgdHDw1Bkfe9XNC6MO7Gqv801A20tCXzswQL0QKYuwheKO4xIRzYifu
oxEibIfCSXHc5/Jz6mtpGjkTYCcxkkti7j0AL2t7S5tLfVlE3n7eldBWGzb0AgHJ35AEXnFV/93N
f7W2PM27bp5Vjcthj9ZgKp6H7asBiDwoYDid7vNX+xLnNGDH+Zl2iYTDzd/D5H05cd+98CpLlM0T
qfQKj+DBtkwbbj1VR0eG86t16CGT6Vjm4j6+RmL4urAMdzSxNhaLjb0KFhKlF4y749DuLycuqGTA
+gNWDAbParP3JnBbUt1e2vIDJ/QurY19at9DWS0mAd15D7idvoHbLqrw96/59tXrvRCWMCBSGgQR
2Po1C8+0R9IQFvUxf/WS4RdraDs+IfUA0cMhaZN0I+L6gpyyu/wEFQxEK5fl4zFA89v6+PQkyDCi
DgwSDGREPk6rumg1v+bLpflRgP88Hth9edcAtA+A47HB/WLBQCR/EV6HNAs4TKu2er9X1ZTmPFqo
UoiH+n0WLyUaF5R5lKd+ue/8X0HhjwWq8b8XFIK2KmTx9L6esHzgVz3Bdv8kOPp9pOsXvX2IuvxV
T/BRNAAsEOQkaJaA/okB/FVP0PAr4MwsWOGBEIb8+7uKgmaaf6K0j33QsXGuw8LJ/CclBZsst52/
5qQDoAVonzgYgd9b9ADfiFTvtjoPG505IjUZy4EpBI44Shtk3PLUGQ4wkTTHG6gcT/rerUbNCvS8
deaItQaZvtuTIN+zrEvdR2GIElkG2K6JEOpHCOuE3whHhTpcbx+F6dTf05ErsdG7jg4QOCh9Owt0
TUduALw6pZ31lSd8gKm7cYY5HaxqTzteMnjt2Bnx2OWAH350uTu021Qyu7UgaFQQl4V6ncl6o6fQ
M3jM3Tr1tx2ZEPwEROeFjEF/s7ITb9YIokBNczLkUBubRNwTdhPqTjp2W1lx2W8rS+C2HYxZythp
jujBuQX7wEBGQzi5C/9ElMht/QegXBqSsaK2NeRKFBRwz+BYNxoH5JG14tDoY013EhnoPmSl1trT
gKSEW/oksqThTcPBEyR3LtxJ+F4blxx4I7gODr0q+HPRSmGXsP0euI/0K8kgBwEXMKEbxZ4zu4P+
Ja+qLoG7+VzGwmLcv/BaHZBSSgfTPwGBu4X/pl2USJuUGGxI7RTcDKnA/AutYh7gmVIIOQRDRl3O
47ZLK43fWXSSPDLhuMSh7Tk4xZ7CurAPVDXzdtdAWpgjA9fMiJFijsI3wrmxN21wqoQKSIrvHvuM
bazJOeRF2vNTeLU1/TnNqT3PQUsn/7uf9+nWkEY+J2xCYekid30GjXOA7eEENhpigqNM7S3aPU2O
lDC6egDiyTI5oGNIp/iBrhy7iz06ekk2WMby2Sk9p4OH340WLQ3YaxsMv2RyyTNPJnK1VII/E7Q+
G+okyxt1w3vaTUmqRqqFZiahTDJYHkGcO/WWD7Jd6tbFTsu1DNlqB9+5U+1saSE8Cuc6GZFB4y0g
g7U3FX1spSYZ7dDKC95Xe9gZdmUeEnsuUeygjU6Lb1lHCkS1Q2/lCYKAcrqRbW92SF7lXb6tu4HS
k7lN8/u2GHot4VPn1lBznUgfO42DfEE9KjhSS0M+2mMJOWBHKcMIuFOQg7SnZkBWJdW+dbBYAgzA
N6c8GkEaQPrURDamboBvPGG2WLwMAaiSSKkXYtf7tFJJNcqp+tYwOSOD4cNhaFO7PndA/+QtvDph
A/k9NyxSIrPdzDzAHysjqYYhfYS56tReum7q3U7dkLGnfC6YdurX2vBU0EGKpJtcuEhRy1Ne0qgx
fym7gl6lHco0kQtDQ6ShmTLd2EsNoiela49Ps86bEmeUY2O8bQdCPYE718arpVmgPE2qxlYCZp/l
h2M62/6mA4EHUqzOhJKLSMEb2wx8wvA2ekUS1xaDiXTnNMvTMvWbJ076sgn8SqEco9vKcaOmxSQM
lFi8OmfdPdfZ4vCixMT8qHJcPqDOQ/XxVNZV5gV5rZAmTGvfE8mQj/BDJTKvfthZWWRhRhwHMgUO
k4A/6Er420nj+XWtg6OH1JnBn7yu8+m1k5uO2sENc8iQE7ZFEcGtzkgTNQ8ley1rVPEj4N971FcB
t9LCBgodcEp0G46EYAbAwW3fC/iOLoqnVaDpWjGFvsYb8CIat09Df8wAR1Y6LFgDq8AWugc6Ggk5
n4BWsYUJRJPFOU+xcZhYvItg/egikW7bvhbNZqrRTSlr5cRuOaX6VrP1vgg1yDQ0YdfkabfR7HzK
ty2rkABOYZZ4zRvTuffHNIPDX8qVt1QRnNfUoAJFv0JWIPkCOZadU5rSfDemE6CDk/KptlMz4STx
ixRj2I1TyTasdCaYK9pmM8dwKRf+xtI0WoTg8UuF7O7YIOZIkREbTBCmA0lrTgKzmGDSVkMoI90z
o5NtNKoS0v8FCgV1oLG6Lk5nTffyk2wcSX/miKruYwTM1Y9+GmZx6Elnant0+hL9Fr2j9iPKHCgH
TjRvU5Q3MPFOMiUzLVyYxu3FOPsFHO47xdiO6E2DDRaQbDeuzB5lSFcO5oRCY5VqQTtk42vmZxXS
pqaQyNi70wgizew2UL7pcqNAitVBV9LSAjgvdQWkAOa68VnQ51yqCGh9da6K2bzJHN5GkrH2vG4N
eWVjvpfwqNPq04I7So87o7aGUKYMWSitUVJ/bs1MK4G4hZkK/s/EyxdlZxmqVKTLfrRSBwNXwV52
3M7dnIWVj5IbjhBTIBfCcHJac+/CWWxiZX4o6nqygtLIp+ZG7xps1pmu502I4wZuDjp8hZc6X21C
hG+UOYlZXqBLbb2yYVzRmehYUac1P1XCS4eXCk9Ebzs4nXYncCYxeMgsJeprrRtq75S4Vl0/cXTv
FLgKu1KQToOtbmgxVnDRQdcVJyW26S5iucpR8pXmeGkaej6dWSRt4cbedSiQmVraZXFG7E7EpVuT
9nwSpi72o1EbL8ypxzpqJydD4SBveJ8I32iHIfb0lINlAz5mPl4TSjuvOptJ4eoXBRxOh5C0KgXf
cbCEuGz6AudPNxZTE3eOO6KW5A/I4WpinL0QuxSpdxrDoRS7eQeX3LIemua66H1tBukaEGlkPnLd
eipZUeXoRKl3YS2aVr9UrTt0gWkyKw2qznZFMOEMUAccpIXaF5Zs6AHus3p5kkmvfhVkdgk8tW11
LRTTQO6r2kbAtayhsE1oURuNCetlE/C2QT4xGLBt96FqGwuObZOLJWppVV+FCo68wJBwqCDc0rb2
xUEMTWdu3LYT1VUvM/c+p22TXiubK4ryuInqc2X0WfHQZLkPjm5GS6QBmiEjoS7apr8xMuhdJqVo
FLhNcKPtKh4XbKLuaQlTWYTPJFUbvXBQtBGZOeJ1J3uoIemjj954lcFBNt1yXOfMZ6/rS5iJSYeb
UEyb08bbIGEq1QHmJV127UkT+nhF0woIvSIL5+NK6HLYb/etxDZX4TLIzzPN67wQ+Nthvstn6C++
NlZWYacULeKxTT9bDXtgI1GvsGaXeQgpZGx5HAbIzlnbzWV+xUeijxGvOh3Vc5hfw3Qa/4LldS8Y
i2EmD1XDcYbLNGoGvHhYfHcCHSzLCilwo3LDHEaLctPoilbPROh1F6dW06QRnXoiYq/t9BSOWFwf
jAfT9aWxaSpDGRfe1C4vP4DwASgAgyDFWUeUsuO0c0cRAJ9KjS0s5eEcPAN3BRN7LihgBb4j0hOt
nkj6w4GrHHA6mU8gFT2mDczZyShQeMmgBXXnG8qctobX2ii3jQWtZEi00fZ3M+yTxYPLYGceYVgL
a4u6rTfE5Th6xUbhXKwrFBMyF2bMqKuA/TM3AqoouFsCEXXXwukXJ2qHAtIpCln6cK3zHh/shgLp
SIzpvBUwOoNiSKpzgEEc1Gxi4FWoDPhkAcQoR/gtbEzoSdyPGj6AqqSGxDvwWbWZVKhk+CgcZFkb
Cj5b9S+i7v+Fs3+YSybgf49nb54KMPw+hLPLB37GswaCT5jG2WDvoOMNeAH8O5yFzt+fi3Wdj4uk
BSQ4wWd+RbOm8ydsSXxww95MO8wFtfYLHmfqfwLiD+shKBABemX75J/Esqv0irbIJ4EFBtmmj2kV
mRmepivdOO1OjXN16l3UW/OCgq5xIm61zbve+AIUt6RN/gqX/2pjhXUnGdNVTjPj1LkczvI7VAu0
Y5nkj8I9//PV7iqD7Pq00LQZX22dulfpqbxvT9uN/j17JUckDMF7+/rp3VWhZwRTTcwgPZ16QqOX
HkKKOG1In7SZbCLfHrssKgbf3wuiEN/ktgpcL3O3fZvybSXeGESItWfoCSeVNdEzJ59PcyQ24t7q
USA1YMPSGLmMssFroNoFKRtDk/mGd7iOdZw2IdQG/ej/cfZdu40jXbdPRIA53DKKFBUsybLdN4Tt
djPnzKc/i8b3z6hrRBHHmMFcGBiWKu3atWsFuStAJxYCxUmGYNZZCVstSijJghNRa0V9Lm0gr4vM
aBoLM4wZ7kkOPZTtO4+1A3C7f0WBN2l9EnvPwywQ1oOHJ+KNn1Iic6oUz6DCwdfSMkIq0CSx6kGe
xKZpj99QeRWZTZ8JllIB65L2eIgHaU9AfYL1rSLqK1Q8mhRZ6gAkVN5VuzSH+BfL1uNzgtviFkD6
4qykeJUPhyp/DYqpsfAzB0gntvVX24cAuUd8alURB3EiOQBsBTQMbkPJWW01zcAaMIgvXFHM8UhQ
yIJJizmleVOVGoVfCkaQF6IjM2FqwRV+0scKkv6UH/ZbvgroLR/jpVcQgBOL8oLRJq8VDTiUTVrF
xzxAbJ23pwM22Uih3NkonydGMxQDLH3b4cL7NC4KZRRqzMRDz6wBkLNJe06fokhacc6Zl9GdzUE+
VbY80pZ2xArmdyHckoG+4SxWj2n18d77+yHt3w0yl7BuSlRNmwxIgPB5FrgJv/oa+0xTcBV6/PV5
m9378URlmvFa5M5DiejBuiXwYAIoV3yhxcVbwjEqJ22zZs2w7O+a278dmWv+Nx1RvEwIcirh3BRA
fs0POhYPu361Q/+oDcQZmpUi8NJ8EG8HiiiXuNYpk0tnFbsNm48I2gVWUaIGIAbChPtQwUHKZFBW
hnBpglDKvO1XX1GKrMT15AKziROe1zP/KU1eH88PIZX176gR4X0UUdeqWX9y6xqquSytS/xGrgCZ
Ev/45aUrbcSDaLg8bm2pK0Scr5s6p6aRGl042Guc8qv2e0Pp7ccf/36turPWSPMjYLpRKU7i0eXw
fhZvD51JuSO0JIV9vOtswYSWpZbaLXxueoM2UMRUaXPQ4LOhWMpTaZ5TNbNH41xp8t5JDFBYt2vn
20K/ReKEkOk2a2GWNLoTF6pZt1dw7/a4auUtZmHhi/O5dLPwhzHPukmIsCDrz4lpgNLn1HZ4zYPh
/HhkiefYfxaJSMSIGvfhpm6LyUUFcIMEXp1fsxREIc7xzbVBIoAT/7ZCxIrOR+YvK2hFtDyrvWZ2
5c7Ul2LjnZXnbNM5sonihxHscBbZa4/6SxtAJMKGDz3BOsMB7g5hqzLU2zjaU31kq30BmB9N1eYA
kU5pTfB4KZ0SieghSmBceF0+uc2Q8GbNe7UFFoCiJlFKqXKriNsugJKbUhc+ijiJ91KEtG9JSdGf
Hk/m0lokwomfdXEF5gV+AG4AlMceOFwb04G3Hn9+HrZ7m5CIJ16fhlUNh1e376Ew5bkcQ63EQXbp
00T0gHqVUtRKybp+XvG/uaEKUZ7Bdb/pAO2MKqUzQ75urK5BmlVFA+tIAVCbXlW2dtD1uVbSYqXy
JdCaTI27kTzFoQkZQFy507ozoNQ3A3CZxggFMTGCSs5OfD/QnevJEcetdGKhDwKRjk4pJcqNj+ER
C1aXoWTWoEz1eOTn96t7Q0/KGgxy0uIhtppc2MjvFTPXBPhcUVq1AaHZ+EP9Rm+dbCXmsPN83pln
gQg6igyyFnSu55AApT9IYeySLZwRt22owcAETQKx/0m7w7P40uz6M+uuUfYWjl+BjEWD3AcR7And
PFCsCA4OVXlOoTYddnjGYA8Z//Z4OJdGk4hGYQV7SanEaKI05huZPDS66EWiXUTF4DBxNuqP21nY
j8K8Um6iNwIC7WVVAqmSTtQHFnUnr95X4Zrv4tLniXhTKREvoOQ6un3r9gE8B6g9762pHnJz0Li3
Cua/3/x4pe/yxM/k0U2N8hdtyG+ftd3rkCoVr2bqSNvIRAUT0qzyJlOPoK1orP75rXaktx/xR6RJ
vx8P4lIUF4iwI3ZFo4BOMbo1+9ZHl078FQmRSjVbCEiodPqUFOeu///T9/znoCJFlDNKQtbER6M7
0rSetd2HHPn7ekxXnDeWOkOaiJTwlI7aCKM6oYinUe+t2YHrzb6IOPcej9dSLOWJjIRVxGlKO3F0
A7c2Grc/1bvS6mE8uI30bKPsxNfyGG1QgdValbXSq6ADMm0yx8fNLyzKuZ5xu2xQ0KCzZEQUDH35
Mqa4/Mm0Hqb8irDY0ueJECGIEx6VZGGEyQt4RFSKpKvL2TcUutY8aJcWPqksm0mZQkGEZXQrwA5l
I9JmIIigSroEUe1ZZaIGDoeC+0QDySvfBrDWFnUrhlbHpBUO0hioTic/O3J5IoJ0TC2MCZNNLt8w
tN6nEqdXcFc1fjZXRADxsyTBIYvFKDentD+MOR41UI5+/PGFYM4T8aPN+670ErF301bUWdinUz0g
9p2vj0Gv+7A+SjNm5cRaSmJJkFvVK2Ic5z7rejvqnNkfkX4cP2e9gQxc+cfdmU/xO+GQJzIUMe2U
tJooxmXkXpMkvCn9GVIf7J8jW3+I1auYjCuzQqhY/hODOCKRSGfAgyejKdlCtUH3N5IZIinnHJDE
DxCEcgJjzVWGsJf+ty0iWPCtIkdZi7bCfWNDrVJPLoUrO6AW4p/0Aq14C9Anxz/Gtn8BZHCrQID7
RyM6V0tvI0VHFcmUdWhadAR32uKENKLNtJNWIsVSOs4RoSIEz6iD3ADjgsHZXIaztOleqC9RUZkd
UAzySo1wISCRUtfASIj8wKKVInwWW/CP+m1HTz/bQ6RTutixQxekWNc+ewmjj7p752Qz6WLDEwtV
yk4/mwgiDMQeqDHx3AWu7LQotGQPbMZ6mw6S1tVbRha0PlsjwS5so++ge5NVgNrbJjWDtibuK2wP
g+hSUOhpvYMUWd24yal2LSYsZLEckTb4sSjFA3wiXUV5p+svufONXkAeA3KgsEuVDyZFLK9pTUDh
8fE4EgD9fzcTESOAE4qHaQ5DvQYNeV1RSy3QUw3ENJQnUOCBYHfwvNLWQnglgeohVXJNIWIgy2GT
cnaR7DwQOqtzxJgx2F+4WOJypNIgCSfJfvRPMm4NnM00EOvalNEqwnnu2p2wSKLgUBRNenaOH9zB
ey709p3ZjG85YKD7aCUcLqwYlggTbE+30AlAC/ITo1+AmzrgcXLVF3qpMvGtL3WzIKWKGoB8wucj
m4fTgJtvE2swO5vT613Iw820UQNFQwS0QXU2EsBpPh7P4HeEuDd0c0S5admrACEGqoNxISPj78Mr
Z5anQq+dDEaXeKq3oXP7nhyZrag2V2onHgFXfx607qo4AKF8m+30pr+TrNLOz2tcj28qwb0fRSQc
ogwYnzgvYYilIPEBG83C6zp8TJAXVJse8pqSIeISAJCbyiMDirWvt2dfj80Ksuwwhig3j0eHUBP6
Zy99H1g3o9NkyqhMCUZHOVO5CspvuwctWAPOQ3yFipCNE+nQrjW2tIrZv6cC9sE5nc9HRQ2EUAU2
jXIqrlwKBdVoF64cd4TC/r89IgIStLspMR3QSKdDkcxRTNbIrcQszEyXrQka9qIanEa72fJ66YLS
sWsseiscR+tXYhRrYWOpp0SIYv0K/JEeP4Iz4w1tfElWZygWZa8lFEsxkCGSl56l/xfgG7NU537V
lqjLF3AeIWbMaDDM0ynzd7ASHOYgcGe5fqPnb1YJowyDz88T16fnYriK1Hn0PLX2tsForyzEhWLB
d0dvmgioOOuLOfHzr/l7f5rs/s/ggpN5Bl7oAvChOV3bc/L1uLXvsHOvQ0TS4nv1KFc8WmOhaCs6
l9OkZdhqJx7/weOgeYg18QCJSZWFYVNtXGcX9zW4/dJgEgEpgljFpFRoO1Z5QN4Rd4y1LOk76brX
LyKuNABTyeK87hrga2ZBR+gZgh6nlsYsYJmeoE+g+SZk+TVhA6MLtTIi7IujqFbvLDTDoIR9EHYD
ZEyGYdaOX9mT3yn1vZ9FpD48sL0NUNTznpzlgwe3vXZq5zDq5BZ2uElVCGtYMJ6NjfoKxTl1+JO7
3qE101l53NpASs1mdcliTVRfjH4T2L75P4LAX4JDt+I1BKfmn3jxfdm5WXhTElcxP6dKlelvOrc1
QG/dFLBTovHEAaLhrtqHR/iIa8kusEQLSt7m40X4/apyb1SISMXC6TefKhwCkwlAIcyfoUACk7lO
DUzPotSL7Mo6r4mO6NRaYCoWQLPAXeqFKYKCiN0OPUVsQljDxZtp/r+QA2Xq7NIWaiBQq+8Qh4Es
dqLhffXQIxNPLCheuh6I8WoAv3DFTqx2024DA8musZaqLO1jIvIVSRjI0dwpKaU3TBH+CqEHUOcx
8OXK6+OB+w5ydwaO5LRxKR4qOwFT1mqCmRxKizHBIjTaZ994QYnMGizepE3GqbdrAWOpWkHP+eHN
KoE3ci3FNJoEV93OMX5XBsulhX8TqwU4MAFQNib1i8E7WA2+ogwd7NJo9OcBAj0goNuBel7p/Nzi
vc4TiVqB6ns+cvglzAFPBIZogdR3gD2hDoVNu4ZHem9LT+Wx2EUrdNylBolY6bF5TQdzrEStWlXK
U9vk8M00vfwj5QKtatceupdyEZoIjDRXeN0wTyv8vox0Hzu5ZgtPBqsnxnltuy9VBmkiQgZtOIlM
gUZiZZ9LewZi5lGlpR1UQ0Rg/M+hdIqbtSIXQS/7J7jQROCToDwUMoOMsfukXqcLKP0N+PS/I7N4
7/B8egDkHJIQo82de5v/KF9+uEaIRAs00KKp5jVS6elp/DPpBSJaMMd5Riv1FmdahKqkr1crS2Se
oXtrkohkwgB4sA8HJ5cSTnL1K6SPZR+sXPeWvk0ElGmKsnCAD547QZOAZWWtp55ByPjR18Ex+ntf
03hKlIpGQNoBQBYDOoOUflWSsPL1heIIFNj+/nxDRbFUdRgYiBmlosru/FNhxjv+TL9W2LPXx/N9
/+5GkyTiYeirXExEbJwxkXShqvFg0LCvE0gamiL7FjIrLYXHu1oMa+rjCxkUxNX/7pknCVlKR2iz
vMKbOYRjvHctd9EBvBxZby/VpnYnJ7QrNfxTb9hN4bCmDyO05hmEjrUq//2zhibdm7gwmiaqxdLo
/wi6t8PFknuNjuBSTNZQqcUfzilO1T54WlNIW2qPiB0KlIXFEIY4Liuek3oPtybW+x0qofF4Gheq
hECQ/z2mQSYlUwjfQPfQnfNTM49l/ZwceogqT38Uxz9nVodFtM0NEAtE3GDLQ/G8Rn+/v88g1vl3
4xWbl0Kf8Egd07cM0OuwDMxkLedduP/DPfPvr5e9UjZDjuUiWizYvDNXuVbnCj8YElrw/v5ObyZj
MubsrljJOr9rxv+NSjTpJp1koj92A3qEsXSDyOWnDWy1U9QAIOxxTH+VM7MX5+WBfvFeJKeRcaxd
Q1s49f0GoHQOUEPA6EP8yHA3/IHnWa0WjvxRCHr/IjaYh+Bp7cFqYfBJhec8mvxhhNShi5dgI76E
KwfB0meJ8CNAsa6NgHp2JemDKWMtlj4z2HWuLNeFsAPxyL9yIl/KUqr/Dm6fUFzaMzZnsqhl2FGo
ekZ2gXKMeBF2EEBR/WdRT5CqFqjy7Evk90azy03KopxoBeK3cCGmSV/NSaECvqyxwEYDGD8sKzAX
IB4hWLAl0L84rYZzeWiu1U0WHu+huPl336kxrOUBWAdXUkMw72ljMgNTBOxW1I8QotGAhlAVXXQ6
HUOxW3sdIfQz/i+foGUiAiWQY6SkERPaOsV3LsHSmzDU4n0AUYetcuq2rQXRwTf2Qu3CIwQynqrP
ehv8Kp5wg4K2lmgKwHa+Nk66qw6D4W35NezEQmyUidglUk2bt2GDgxTvZoEPfgOOPKCrVSDnVxbc
/UQUkP2/xxzvcwE3gmHoNgwLzESfgB8xIkbmElebnpjVh15IhVcarmGbx0ucmX/9nRBCQrcL2N4y
bV8j2f7keagC6tQHdNuqc+OwrZV+0p429Ua+sluXsgWZSHViupBBIJlwTR4gKzriDQ8qxRT4jQzz
xJZuHp8gZJZDboebnh93cCFAkNjuIeOmvKDQImwRjAJCW3kh27Pc4ePPL9zUwM3+e8qGPk+TesT4
VbAfhODYJkL2A1OAD8rg7c/oNF+MEovdUpdm7QK68K4HNeS/2+TTPqgyvwXa1xqNej9smW109nFl
ZhzRbCzovo/bzFrp4NIAEmlQEiT9VEhA5/bsePF99lq03Fcp4VGvK89lkO2FvrYYOdjzfWn4yXRK
a3gVVc0uisdTJPErTgELu28mPtxeT1OA5fl25NDnYg/h965+K2gOwmPD2ll6fx9IRNxh0yaKWw9j
KlEfUOKLIIn1eADnSbmzwUjj1aFjKbakIBNIoepewu00Ostg/bBOF60JOi2EDdJrKKaU2pcG/PYW
omJBAANxjjLi6MSUmd4BCK/8HztnsZa0FC4kIsuZGkqMvByrAdX0Q/5eOv2z/wT+5bv8Ol27X/FK
oFioWdH/cYyixbpMBYwabwHp5CY26G66DJdhBQePCOQEcuBOhSPbtnieVarol7UTaGl3kRDhjhrE
lAnQdHXkeA16iHNBz/8lnbLN4LCf3LvcqB6/Di5dmD0S+MtU4RAJc1d7jTrEKGROcDBFZopyx2gW
Vqi/SXDpHYy194Ol9ojoobQhiLAj2gNx2VbUC0hs7hpRYKH4QJMoYF6mWiGh8XHIrurjHnKwarSZ
XdOUn+1TkYgD4sR2lBjM4Yjay6jzgcO9cvguZTwkyjfk8wZyD9hGUFN1hk11SJ3SiXQgYPfdtts2
BvjNB3kTGQHk8NR+G5UrLS88lkGj5+/gJnQ1+IAcghsm5BUMHVoVwObzrFiA2ChIwhsKJU+8IW4o
cFuKU4Z6Y6H6bz4s+lpj3HIQhdDLBs99IxiBkibp4YE7Pg5fC4hRWiRyElizlIXXY8BLaFrAGVC2
cSOMVeqk7LOt8sTq3a6zUr1ao04s5bkiEWLKqqjkEpIsbn6d3PgXp0PlEJYGu8nyzgWMMmw4N4v7
xgrfUnOlj3P6cSdGi0RaMiLrjJm5ydLwnuLNPNuwgHaGXf/DeEZiesuYHWKwoRhEMrwC9E+z3BP3
MmxaPXahYLwpNrAa1AQnec9wQaQt6fLDeiBNQn6lUOohWYwMSOAMJb/klg9+gaAWW3h1Bttg5Xoy
n5N3hpDE+magt6Z0hZu92FRaN/NqkpXS28IljATzBgU78V6IGwEFUQaxbcyugkRDf/GoSa0aARLA
ktp0l58tBYGIL7zv+dDMRQArDdQmVN8CBdYG5tGST49bWMinSCzvBFZaz8kZYAhsD2lePHnneAPP
1+C2S9tHIGJJUoKeJ+c9to8x1Ub3Kh1YJz41dmbG9vQUXL1zs69DtXjPV3bPwnkiEAFiFDoUlulo
vpeWDuSEBEMA/uFrrSS1dGcQiHjAU1CLHPNuJn7GJ+4FT0dqsaN1hB719+MpWVq7xPZPqJgeIFyG
HvTyC5QnjDDpnh5/eiH7I2G6dAct35LxUVAT1P5Pcu4cL9G6lZ2xFJtJhC4DZmFQlBTtTofh4L13
NhgMyVF8Bn/f6XuVsYZYZXM1mjTx43F/FjYjTyQPnugPtByjxa4Ff1NtkIU5ud2EWn5sV4qeCxuE
Jy4cULVPAqrAkNXG8JFsg7Xzfem75M4OkrjNYZLshlyuJkqrKvELN6zM8+JUzGvr5vkMqgSFUgwy
7VZwjttnF/kJZFHPVZ46zXMZh7IyIz1QF28FLbi0K3him48D2xQUhfbK8RBCfUjgX4cErEwmVdv4
qRDtjvotxxD+HldgkEsrmdjmDDt1ELXB8AHw8cwfq125fsect/Kdw4OE3VJQb00HD53x9+M1OuZX
Du85UDKe3uNDYT1euUuBkQTeJpXCRAJEHdwAiqfls7SVXgc7diAHJZao3UFPPdiWh6TfyMgq18zM
FoIjCcGV/GhqaRqj1thzHecZGk6b9gMizo87tTAppJv56HXRQPdIKyR4I5xpQYMWF//RSiufXwiM
JLJWorhaKZIRWUuSqyCPq7Gwcp1feAqlSVBtLkxlGfc4NSRqx3wIux5cSuiw2cGTB2FsUzYVF7is
n4WUb+TczeYcm0zq6BpHyHy1AtRm83j0FyIKiapVPDiSK5SHPQiqejNeRwg7hulamecbYHpnV5A2
NXnaVUofSzg7nAKP7wLYMqHTXLKjtAUgwBGegJQ41MDX5NBgpUEYEM1QDwC6Afr5Km9ro1Ule/V9
Y6EAQwJuUb+XexCFUGQAtiYzaYe1YpS4vEuxbV1UvbUR9rENNFnFTb9pYTwW6orOA00ivP1stIk8
wOv5rk/nKgcF+a2egoio+IsBQvXx15c2KpEDFD1EY0oqR2FD5VxqH9qySh290+OPLywUEmMrtkkC
oW98vPSfBDZWZ/ExjllbKAtBgITOjpRIVQo1IKOsPoGdUMvqIvObfrKV5GcLnYTO9rAJmqL5nYkL
UzUX3SZ5oaC2/3hwFkb++/31ZnNC+nDKxQwflyjZGKX8fbZA6CF0kcmyLobVdlKYlYRpgdL0HxHc
hpI8LpcwVJELcqsJ/n1+kkwFKKhq25uDWlyQHqDGJB6HP/7b8B4e6kirrvXxcVeXqsXfv+umr4M/
SJHf9owL6aVre233vsPt8X6kC0buRg6lc58i8DTZidbXrk9LmQkJgBVraBFJc1ljxvMI29yRTCQI
2xDvRlAYf6O3zVNjecbjHi698H4X9G56yEqlAnUThFrGvHYmkvZdcymt6BTuhI/B9Wy4d29yOzVR
QaksWOPsmVUI9sJp9V3XuWk6j6RapiIc8KHimbBANqHTt3JcLX2aiA6ewORFkiq0y2Znj/uc5e0e
j9fC3v1eKDe/uShbDzqgWBAeuEzwy1GgaXqa5TD9lQa+t9GdU4REtqYF7JnZSsCE6PzzZLPPdKym
lnfkXua8FIUbgHZHQOr4TYT170TzpFi/MtwY1q6kCxv8OyG76SMliGUXNTnvBlOmdbm/L5JCixAG
2czfCQLnytNKnF04o763wE1LqSeAySqgr2ULf6Exb+2mjs2m6M0yDcOVEV1YC99145tGWrpshCZF
UhQ3zw2fq/Xw+XgtLOX037nSzZfFguo5JgzhKHQNLtymQXVogAWPmuxwpv/snPsu7N+0kddiC3XN
BoV1MS701IOOe1fupro/c0V9qrxGEzsQdVZ6xN5P7EnoaQuLiQDafwgDmfIkhCIMr6oNzMW+6Cre
J4EPQyQ/hVlYDKu2cbRKKjTTQVmJtvcLugANcX/fydgMhk85WyHafgLBk1Q6g8ohvIoM3+IPiUlp
0RXw+KcEXNYYIocq/u2MtYez78P9PxsPrc9jcjPSSugrcDnDyyDr+LAIEJ3J5GHGpylnf+Pp41ts
jbt2h0cMHXiB7EQ9TZUKn7hdtBXNfANhplINvlbm4e4FC7+FyJ0gEcgHLIdZ7wGvzcxuOz3VJqdB
StNZo6HcRwKiDSJGVgwfy4GAQnG6V14hcgf10A74XlScYN2cbEvXMwWDNz0UtwGN+UlmD4zWXKe4
GWTIldZ0NEyIISH7h2pQIYY0MFAu2cqeXKh3fG/Vm+8nMIQWigKTSGvVWXS+OieDvcL/n63tP2CH
71eUm6/3bEGJDYUFKgwvFPWaBefH872Qb5Lw4ZwbgrH352pzsWum30oO1dro8vjbS088JFB4EiNW
yHhc1vvIFjw9fe4czmEMFKEGpMwrjcxb9D+bh4Hk3d/z2g5JREkdqqSdCYc8NVYLm9mkdmR6JoqX
yqpHwdJIkcWmjKFTmo8xv/Aoi9M3CYYekB1+3IulV0wS76vkfk1jCeHrlcocmFbFUwaPZDPdVLBu
nrao+Rstbu6b7AqYrNNcKyu+rAKGFs5dEgjMyvDO5fMAlWA1STXkuvw128puCIr5/JqiaKE1GYER
B6ryJq1c0payTRIPnMdRgKCPJQ0/K4D8awsS0Jdwm8IbWrBkWCSq8ufoSj9dJ0SQhTkfalIZ9mfv
DAfZiXdwxuWP1ClR4RH/ohzH0+OpXFonRAAN+5JnKRgTQ5XqF9cFKoV373atlrdwStJE5KyTks2T
ANEZoreRRk/sPmr8Z07grGbgzd7DM7fH6QIFEncNZPpUuR52xuOO3X/Rny0I/t5pXlWXkEzH3XR2
Na9P7S7dfcHwFKQaedPtgpWb193MDK3Ma/Qm0qVJokBKeT4MYZoOFW2tHvA+0SpnKRXtlZ7cHUa0
QcQM6MOyMnADM92dd7CbHUBwVJeycvB+hJVGCE+T/4VsNEIEDDZn4Sk7o8AymzVqa24EMvc79o3X
gYqzaHjRbFlbsvxzYkXP0pGyA0UdccNSVn7B/fiLXzAv0ZuhBBgHCIy5my0oETBl1mZCDXiM2lrw
vZvgooH57zcNSKUENUUWpbkGvp9Ds5ellU10v+iHLxMJWQX/XlkaMHjUpla971lKtc4BLQqSF6Me
H9aSr3nx/uf4QEPzErnpwkRNCexqEXib2pghQ+qEik54rJ7Sl8eL7e69DQ0Q8UDwvNSPJTQA6hLY
2dPTsPsRTBmfJqJBWbF8GOb4dMf+EcQ/rQT+7LCyeO6GMYD15/G6GRchzzsqHvHtPHESVCq78iso
n380JDKxxbuJh0B9g2/TIRRE5f1ApyrLASihGC2oII8bWQpXJCQ3UNIGBpBopSy2TXrIoeMeUp8R
/+wBXyf6ezZ3CvaSjhsJ4gl1/LrS7EJsIcG3oxf6KZxRUEE+dzq1zfesET5ZjCUIKvD3xuNWlmZn
/vvN7FSBSIU0LDZdvxNhlisYsty6Qb9Wrl6IwSS0lsokyYdVDu2mo280Qvy7lHgzk1p7wO1gZX4W
9gUJklXCiJl8uGZCe77Wg+S9DyBxLgK6G+z7bu0GvjROxO7OQjntpPm8LKQNTwFfSR0leAH/bBKI
nd1OceIxBXqQDRkMdX5TeC0MhLWj/m5eiw1IbO6s7KhGmYM3GKpW4YLVuOX28I4zh5mtiMrL404s
xD8S9UopItukMprpzPadB1Z8hqXT7tpb2v3EFnc9Yq97kQTrjPlaxI5qcPTPo5YcYkfUpdf0vXth
oVoOjkyg+TsG7gYaA1am7ifq6rvUwiojAbAhUySQ1ELzcdRrTOmE3W4CjaGUT0W0crGce3LnBJGI
cz6BjHAPYxn0EDf3co9TFva8KJg+np/7j5EYQGKr15P/v5ufHKsBq/bXzJTPEO415F5t9clpNOkC
FROwA9dq+Iv3c+JYb6dgynMPmTnbw3reDDcMVFJgwKtC1X/A2xG7qSJdhFaeFR+pOayNm8edXYg7
JMBxRE0YplXYrsohAEWqdtewaffL+bj9z+vjJmDGPSQcIx65a+ay7yifolcvzSdnwsagcLtjuQuf
UeYxQis/5i5bbZJQSxzhjXXHlVWykCqRcMeo5ms4pwAtROe/Rfi5T+0aWuH+RQp9I1bICO+DoBJQ
SO90UB+iTitqzftNH6VanZxpVP1PiNfVL73TO+JacXApQSMhkINE0d4413Ca1/RaAlEOfe9PUed0
z24Mehubq8y2OeDd2V8k5LErOGYqBzyMtycKygNwxYNXmZntSqzHlTvHwjFBIhdbeeyYKWw4VyzL
dJOC4avSMQ//9i4tV+LsUjJOghXlEr5uEYMV6L9D64UyOthbw5vymVl74V8qYpLYxLJNx6BtS9qV
zv4pKtTo0v/hr8NTCc1i1LTLmfTDHEcn2/U6/MpHPdutydYvDCAJWoz5qEq9GfLRKvskemuqTyU6
/igmkKDEmhmiZOJb2k3gaw7zKZUpoDDPwsFkjfe6EMBJQKIUSZUPDzI89ZWHAaYowwUKxWpAZVrl
7cXo6XE/Fk4iEpxIwcEobGXEtk4U1XS8tHAkoZJzCOYXfGcet7EQZEhIYjYl9JDNgHRaVlQ43Khl
scZ6WPr5xJnApxDlor2SQzZdUL9EeYQj8xD5pp9VzblOqNQqUmVNfH0hKSGRibnHSAMc6ya3mygt
8GSz6957VLsVOxRm5txvIRCMx0N2H8QP3iyRIvY1JMSnsJtcrzr1kGIC8aJo3yk8q0FHQXFTz/Zq
vVIyNeEd1g3pzITb38rhvnDekYBFr5HgRjR2kP5ELqkJfC+p/igUpp/HnlGm7MrSWzohSInRkObC
coAtvEttPYf9k13w8ulI2mgm+2rDPOWXLFbP0fPKiC7MHolkDBVot2UdlLdbzd/QEPDrjQKg0tnT
VISMUvCOkhHEWyutV1fW/f33MFoh4Y0548mMx3BQjo3gRt4mB18AyxIxSYU8tSF06Rb1HsDt2Oo6
jc2nSAk/ATOjYSKvkKW4mSSun1yJ47q9gBk1B6/3VvKhpTssiXCkQqmMGwFymTSuAIxOneAgBGmT
7lrCtbrfUCulvYV1yM9h/SY7GjOZwmsoAIANF6i+eBmbCJ4DR2paO5sWogcpKhp1FCUNAgRO0/Z9
yu08ErVOOLTIVRKwjh6vu6VOECWjOCql2AcrEs4d2274yrMDE+4K7+vx15fOb1JcVJjdEP0hot2R
KQCZrZ/iCb9eKI2WDzWvgc9b2D551PCVjv35cZtLPSIumHIFKwVGwoGec5zpyYomg7c6BI2aNMzK
+l04+0io41Q0xRDTaAI6RKfE9G1xUx/XntwWfj8JaYzGDH4yMz63bT4jX1T5bBMrVkd9Ph6e+xgZ
SATMnbpdtiKn5Ek9744n0YneZAuF1B1jM3rsdNvkkO7wTEtBhSb9zW/X8vhvROOddPQbg3fTaFfE
wHRkNJS8D4F70FPHm2Xy1A/9Wm/iRqUt+BnQ6gulAQf5G7dbp1fPLQSKQivUfOuPr31C8naHitca
3u77tLj3i4hKQSBTbE1JPufmU0GB7paKWz6sY0iZK/EpnygcJYOnt3HJaaiHIceFjn6q6HlbulMO
g1xF+EXREacnwQiJz0aGFEGEV/BOjOGHl5fPDDfXNxqY4DCV4IQpgGMKDVtfVCcAF4/YM4zKngSp
a6ATGkImLA62cRe/Kmm0CUVO5/zRGlrfKLz2T5rA57BSxlIt6y7WhRCug35agQnapBtKHAWV6/xI
mwplx0FSgiqnaFdM4p/AKyWtzFhpJVYw/OKoEZG7hpes3DQswgU8FLQJDEhbESIQqqSpVD4yoRIz
1ecbSPPFHZJpsDHkSuMiNjrBdAmugO3QnqT/x9mZNUeOY1n6r7TVO2tIgqtZdz9w8U1y1y6F4oWm
kBQgCRIgCZAE+OvneHTNTKRXuHwszdIqSxkhLiDWe88932La2+5I/OkRAPBAOar9aTcpVy9rU/EC
ZSfhGLT5WMJhNxdRiQM8YKFTWtVjrBICFi6gyq7EWxY8nrocpV1ww5GueVh61a5aSRExCXEmMWUJ
w18wI2/HvnbBnHSBLEpCS7sujGC8er4vGmNtYlzqFc6qDpjKZfxtYou9FovvrkMS1DQB0mb49Bva
g5Pi2u8Iv0E30qEDAHAD2UvGcXu+spa5s/MBULv7khWwVKrgG05qTNhA2MXhuirl+AJti+fm9STK
jcKzWGlH+PjpuLXFcqAqKz8xiEe/EEeoh7ln5b22BMliJWnatUu592vtZKPngEkbgDJt1UvQJKUp
gk0AY1hwLEut77FkOD88Xregq0Y1Rpco2fIQAsccXnWCjvcGwAOgdediPHhWg6gRqrjF7QQZIkRj
wKmCkMk1BB0cHujpWDs0t0w/pwHRY1YHSOROfWWvRFAEA75G66K+BvvblQf0Tjq1loXtLY12sdRu
FkQNqt6Bak8qDjNfMpoCAGDgjebKC3IJhuVdwGYwNknLu3ZF7RoJxtKqHPBxY4tCvTHYzds4Wdjj
8SFOCuA+0xII5RxARKC4vFiaqx70jpWIjF0C29nihjicsI/I5s4Vwdq2dloW5z1KKxI9ynZt93P9
WozMu1XR2D00rF1SgJH9zxGakjvOFzf1joGGum29A+km8kLGhtggWJbjTVihJWjV25lRxN6KGRVS
PGjkymucblUXQwOA01Tct4CNA1krvC0e5kgZxuiNdWhWgTNO8K8IxRGwTMELtKALkwvCDiPIvzm3
wclNyrroM7vsly1RIczV7B4aysa4B3tR0w1AZuCCVnK87csCTqNOJVM4lWAj4rPgJp5HkG3j3m7u
dST5c1P43tbA6R19RFj5QuiMfgH3xYHq8T0EW+7GWAy+D46D0rkWmOQXagO32BR9D+L23N06PBKH
BjDag2Chv+eVtFJwEdlKMAC5E9ox6DsxGabCxxYl9GRx0OBhX3lArycN8I9XPT5ICmXXtO5HH8oG
YI+tpEfvzWnoCZTuqN5L3cIgkFpU3+fIfqlasTw3NbNZqizZYcr0hgrOUyiW3NeoNFhHIwEqbZnH
ZJgla5LQdd1NQSJrVZFZ3SqmeZfG5SLVKh5Qu+MgEjcI+shGEmKWRlW1C3ZFabJ+gdOlCN7oBDRk
HyKcWpuH0VebQdpwqWRp0UM3y4qUaMesOLByiV/EfRKG9fLg1ICmyjE2uW1HdNU6HCZ75aYfVVr7
ekhNx78DTVznmJhhz6zoxhv8El7G6ieSnAQsUYSYZLsvAyJWo+3QlPe2Rtv702fUzBqnKhdDdajj
BN8jbSsBfCoQqJhflLUO5nZIBqZ/cl8MYEUtXT4Y/yYMmzs7iGpMkiaryyCDw3smJbRIXKYcWGUi
1U21RODfBQC2QvM97bwBEpNgST1W3zSluKZKX1fl9Bw64HqE3vytGgGT0Va/YTMUVRX1UE8w9zAK
GLpvg2UKREoqkPI0zJO7IRGNe4AqUj5PU3i0uKBqI4uCvLDI2rudgS8tCfIR5seLQbQNZGxnFNOq
FGHOWp2ACJtGmENZWe/xyldDQ0A7InNSNfRQ2Par0DZOKgXQ9nR8ZBaceWroEFngXImeX1lU7qYe
ozjiz8fluAnoqog9nZezzdetXSC2VzlY3MMiHzASgYdlqx6BJTFM64Eo9PPIC25rPS85VrgrtAsB
9XRYVVaXu028s6ZmA2RPDvVHHo3VbT2UO4EeU0mem8Df+RRWjws9DHw+mAo2mNTObF2RnJbjph5Q
JAozy2SonDkjtrvvyKxh91wGiVCWTqZQ2kkhawabkqI/dLpAMTAO3CmOSNsmgrIkdm5cwNUSiy5r
zMUolw5SCGw2rYQFZDdAAya3RRclsMtdy374heZbRVN8MDFTWR0WqzbCLDBDrb3BEnoNU362JmN7
6wXLbQ9YA6D2hHWgWfvPqCHx036UP8zS8wObZlTvjEEH14MKKId48qxHBJUwSEexibzoGvDlPsUi
cqSNo9KnapohGUfHXPlMQZziWtjORuaBSzEk5axiKFR9Lzvmzb7FGoeCDijNhIi6Xtu62FpVmU+R
6dd69trMdtwrbrENnBRNFjKM+kISqKQQ/QatqemzMrauQhNiP7dIsg774M5R7n0YF1nXcjgN+Muu
D8GCH4+lJMU0fgt782rb2E9V0zCmfK72LRwnBXjWIC1WTwSo3R2cK2D8PMgl8bqZwT1uuqsoe1gs
zlYhvkmYEMfbLAGKARFKkiubYciGKoYxVGeQpAGPYF/4DVw2B6ne3CaIVyWH62LVgatN4VntFqC5
OwyrXd3KpyAU+qlflnUDgDC17ObV8qxx7SN6lJa97aTAG8DmYvKgS5iwCSBi6G+ZgwQddf13KWE/
R4J1OE1bOfOXwgv3lUU3g1nwEhMMLPy4LjdlCGIjul3ednLVF4W1qzjfYjvqrFnk6EOhnIdyLg+E
B1DjiLrfdl4BgC4EwGlkDRgxIQCC2PS6gwKS13V2tTWGH76Lcq/RJXKDxWw7gR8e4N5O294uup6S
tmuR+GiHVWBA2ipUibna5F4Jmm5BbqJAt2kM3QqLumcTBKnuvHfS+u90hpi5A6E7HZ1iTocZQUwa
FXUShOVdXS6PHm9Wxq1zAFXk1lcSFTs0BpkYpbNJVGEGRh9knFrr0pfwsiD2nGtX6nwIZpr5xGlz
Mbck4wbg8doJUf3yAnnf+7Qse3uaD8M0Zpy1qybukfpg47td1rvGFAeAuK+WRuwdvGwsnVzW+r5w
EDLBDvDBt+IqLQ0WBbCkR3vAXO//NIL0exp4WVEWJjOUKASVoTnS1RY2f9bWLuJmi/2styXQ6fLa
9CsJanRGRdzvsQ2hmXKGD19DSjy6WV37K1FTN7ds/950Vi6kAlp84N2DiKR/S2qRdQHbW218Fehl
W3rYrUaoXo1giMvl01iNUBXyGXB1jCBPuf0VUxKo0xkJazp1V0iO35LFevSWcl3Yc2rGLl+GIC/M
lEdGruK6rxI3mPew5fYA9UShgwTmc/AfPUvV23IIHr3GvUZ7NZiMxjXjcVbqOgM7Oa9IvFp6eGmb
OVcCMwi27tht6MQhAJCoConnOKQASgHWivxN6rB6vSg8LL7oPfhimEzsSQKj/GPoeLipACJNQlmQ
XSgdVK2XqNxqYR11wG7vxhNdOlTyirTsbrDm65gTBVxoeIDfcUqFRn92sKG1ka4DAMBIbAqKJFbO
98mS67ByExBfdwsgqtPYZ4wjwmPq+d1ogfKruv+2iEatS2PdOjp8Gm3I4ugsVrGaMmA7snYkKac0
hRAs8yWgJLGVLsrJyQQGIi0/FtAs08CpEBuWy6Erux+BhWvh/HBT2wFU1E698ki0i5hiCSXemBUu
ajs6ZGRZ532CBT6n2jPWzjL1Wrfhh/T655b1u6HxX6ewOUQVWBqUdEnkTPnEJDassky8sb+pEUsy
C+xrJpwUGwlx5hiXKYnkJpxJzirnxUNxUDNYyJcSuqysaDBrAznbSmhG04qVN4PhVSZCSbZRGfwg
2tVIuAJIG7g4Aov43huEiz2R52W6LG+ZvRzCyN87gbOfFXxgKQ/wclzlhQMyVuw7uw5cXmINXdI1
3q3LKMB/deYorKrC/d75897SbN+S7m6eOCCcdsrNjwGdpVXkrpw+WwK5ExQLhHxX1Tuki3fcefOL
T6uYlqTz431sW1u3R1US/xyn6IZbxbMY2o+66UAtZYBV1dUNDZwGWkqDoqFSYO6xEduW7v3U9yYL
Jue4BrrUzzwa/AAWYzjMvQXltc/cCNXBU33vHdf3vv3OrCM3uM977uSLba9LC+fXxr4DfHhnQcPN
QYcfsW1JYmofwuaDEfVcdfY+MjrTpPpwF3lXtThjQ+2hNMKZg/noOJQ5QuVtFdz6LAQrT7M1w+Gj
iIHCMo7azcTeoWQSirU22PDJznTRZKHqV3jUVCuam8rLUKu98mx24/Vko2W/9ngIP1ETr3HA2zYC
WztA0bor0jB/rY2aIfhBd3Xn3TLVCauXZImkSqdhWAv+HM48G+j9vFC+ryMMVBshEnz5m8oW+5Kx
nNrFiqBMFDAUuGdFSBIKGOs5WiRFz9e8w0bIesJOdgNmOss6cg/XQQjWHJaz0Xw4hcZeKwCXvvpu
sJmfaXhwNapYybL2m48Q/+IWSf2GvGJxw4GMtt9JMX60o/86LONzEJNniPpSYrmPHHrhrB7GXVAg
9CD6Oxg5zbRLvaK8obW5FapIrGC0U0dhy1WWGBIc80f/HGB9FuTn4NVPbhk92KC/14pndfc8IXHY
Tj+94Zscn2TnQi3zMse3fl3llv/NTB/MV4kegM10H4eBZXOEylKGHLq5G+H3VT3VtEx6zCVdZ1JT
xiuzQMKrxs9yIe+0ivYzf4PH2s7UZBdNHygYPjjdkPmm3Idu8yZiyyBiH14zww8aUlOUV0c/gE8W
KzoDsIzvNRuYYnkHRt02Cx2a9Dj/y+GqCsKN47lgmnk/KPm5BJtmUo+CPVXc/TaA5VD5CGzgfD+B
lKginMZlnPn4fdu+J/Gdhf/njzeDw1JM0ttAwVFJVGucCNCCu5D4OWh3QGGPyCOIJBb2XaRhnjkG
fKsXk9FJEUxHUGbApWMqaS6WgzD30t3PKJ0ZUOuKxqclFBNqB9Jb2sMjUv60ikfh3hUdz+A3kFFY
+NTiSs7eVkx4NpToU/kYVl7akG7b9uFWyjCp59emXN4cUSbFgF2af3t8uSnGwtjmxn5A5iWbmmgz
DD/DaYBpqcKQr9x81tNNhJNfefR5wOHKa5Zrf/H3bEZcDYDjZoqf/DjMoho72AJRZvKjtOZ3hqVZ
8wJ/5WOCCLAK2sygnLOSqGeC79CAWmLbmpM+5i9IPl+xZu/h3KgdhZEBHUKrswBpswg5tbBvsnGq
7jhpd5YEi0s0GI0A8Thstww86+16VfqvIo7TbtBW6i8vtvfTb/m1jOYrOciH0chkKDU8LLW1KVy1
dcPwbULMB1PLSs/hYfLRrZslsXBy6zQIcwr+Zt6r0+BJZ8Ciw29V9S68IreJ/yhQRt6rLjdga4EZ
tpND8dJO1SOtYZWkrevCcr45CgfN4Vm3byKs9i7M20sTZIo8FR06UkHRe0psuivx4AbxFZntRDbq
mvbus6nMd/Bz465foVo4V97O6sW3unDHFcEhnaoCEUQffc4nRdqOzrqlqLAp7iblYXsBc4gEQbFn
BBaB8PH81FD1gQ98EHUTptzyrdR1gpxPCt2gDKbrBZD2HcK9ZaL0lAxmyEbbwHJj3Kny0x3xxXxa
PnN0mAL2qojeKNhGk2kbYPDU45KVkUwX7BMaMNsDxGumFk0djknfIB1eNCAMOIe5PZKMqtybGwQ/
4XhjwF/hS9JMh2Mniqw+c4FScheRaY3HgiI4Cm4DFwb72PNOpcn9NkKhZUQQs+CrICrSWcx3ltVB
lXddkkPNRW4KxM/GFpuWMRE+9uTEXjMWbjh9A5V4HWqWC/82bDvEFezUdj41qfdBXK173m3iKXpS
ABfPlc6toc08GCb5cDul7t4q8P0HlXrTex3Et6qBXNl/wxkWUQK+960B+9qSIwWLfXs1Q4/YA1xo
9anfBgiFtai6DTHJYaKTFeD01O7XGCR74e5K9nEM40AeNSPusAkjB9Vj2y6UWeQ2qdPeyvKmwMiW
0RZyRzghQu4GaDyzsTLN6CBV/a65eYoozKrD+Kc9dA/ahjx8GhMEp3Y6Gt4YAFwxWrWiCqYdOOyq
wX7CwajNkBgEVYy0VyEQOjhHVGNGGvJtQYBei5sen32cYa+EoTwh4I4fZ14itu9uKjE8q1bh45cf
Fq8wsEGwrftna7wZOSzZh8KHr2Z9AHl3rwEMT6FEXFVxgwqDD8fH6dTpnzvbyVVjBQmlVq4ss6Oe
BrSBYNvOxHBlFUxupu6jqs0OgJacEX6A8i6tiuqu9RjQIkjQFZw8wOXotWzkdWTHCLYwPwsAJpcR
gE5+MO1dFlx3fKZbPqCOH9DNaOM59qvvLX3OBH+JWmolYroPymjr+SzvRxt7X7iQ6c10ZHYKnHQS
Icu0tu+ccHyzR/u9EOK1x949iXz+qOfZu3ftGJK226nfTYjlwkZ7HbKttpq8OHq4Iw/Qb9xOp2Hw
CFTnNoIQ1ir4mioYnFBuJ2YOVujTTw5MqzXCd7ACT0Lm2CsWS/cbbf0YAYXRs9wVWxbf304uDqRp
DJ4krAmqKvrZdmOgrrErnm56Gc63ppoQkA5Lv3mJWF++VZ6FQErFFUlcicNGwaxuFS3KfY01/OWp
Zb2EpCRP3Da2SqKwKgSK6mxMNJK7l4QSxzyqaAwVfPvxX/+wXMcLUbMVn/pw4E0XRFRn5HATO/2x
vGhwNY6Z/Ls5wZR5IZN/zDj/6SanmWgBxFgMdOO1Hh77aW8Pd1V0SQVxTJv+6donEpbeK23TENe5
QpgEjsE2cYe9cUvkRSpflLfOLBAgHKE7mRGmBHsBc5jXf0YLvDLT3gFqOf06b3nuHY8N/FsGscc8
hWSugyB3dd2Wdy7mGekWFzJbZ8QXp+YbgyLBEoShjzjiXCCCHfbbGVbA32xVONiaINOA1Jvj3+PQ
AxsO1dQff+ulTo0rRknrBmJfCCYR8IK/f0+SpV7itBU2v9A3zrzaqXsFtxEYCxsL3gD2VKx6ggVq
GiNyLQebViAwTfpQhU2QFj5mkmmqLpWInEljn3pa6CFqXLZ05npc2mBMNKtNji7aPRRlZd2MZLik
5Dx2xD900FN/C1stzPYDSa6pT3dcLY8QXT1//XnOtd3JuOKczyYcQ/tK0S54CAcmb3B0qp2MlgG7
m2RMn6o+xiwcG4MiSqUulXP92e0eVvono862FsBMuCFXCmMtUZ146AKoqYQkH/Ewbcejyxl6qpB8
JwbQLMcWwCFGP6q2WbWU43QXtxDizcjkLc9zb7+T0m43dSwvGDb82YcCD3gyHOcSvHZa9uQYIrIQ
Sl9ie8rlQEOE5mKDfCTSqyHihaUd4T8E2OU1ONxCh2gP6jognv2Esrj5bg4bCBMFWjHBBEq2o8XU
G9J1RZRoLN1VGoSWevUqY9gxwhuiCaagzvkYyUtj/1xHPZGyjci+1ja3+D4Yg3ETBK1e19WMzWJl
vLyLbH1BNHJmAvslQP1tAitm1OiFLBZ7tpApmaV7hSzQh2WPL1931jNqoV9d6bfrxwoB5cE14XUR
q/XYs8PCus9GN+slXjaLzy8sCGdu80tW8ttt+nngEp7VIeo3vNzFsTOJF+xeiC1zRtUDGZpLQMk/
04JBfDhRqliLYXYwL8t17+jUm73UM08tQ2ePQ6REX20ER8di7WDealrYW+kLo/7Mhzr10yC28b2m
gRIvRIxisd+IAeNtef/6K527+LEX/tZ8nSHEbRCwQJWAPEw9AGqei/BJdGEh+6Xi+cNs+Euw+dv1
w7CNsCCP4JYPwtoubPAhMa+0/tH3kYdAAjXfERFxcx0g2WyHVf0KVQ7NAwhUELBBpM1z3H7Vq9JJ
ugjpQ2xx4JbcLH6mpyXKlDvoVxTrzitsAfybFsqCrGCQzneesLNAjf128We6a6LSviKC6xVigMue
9jx69dw+gK4e9kMvFQloVi1xeN1YlfcTcGvEDBbj2/dhX4ufXzf1uZ56ModiwzksnltC6DSEEC/s
YHKaMbgGiuLJYu6Fbck5EeUvEeJvDV4NfgB3UdzFbxVSEjqqzBonVrWedSj3QVeyQ2FKeo1CMIPQ
NbKaKBLhaQ0E7d+bWE5NQAiWiUnpQF+bUCINaK6YbDddO124/Jn58deL//aCVgARjK2pubb6PdKE
rl5F8Rqx9K8/0jmF4K///tvlySDKxV1sfR0YBJrGGnF9EgCdaPtXyIRdT4QciqqHMKYAKc3DkfPr
+57pHKcWDsh8elz7Wl9Pc3jU/cTfISteozDtxl+6FWHi5ev7nBnvp24Ocio8ocmkYR6GQlZmJSba
Uyih/t7Vj2/3W+Px1mgaFy42d+SukDd03A31hYnqjMbRPpmoonDwu6HHpamzYzwXgI1ZcMu+Qso7
WC48/nEk/mGyOvVv0FMYLaj4xkdg37EPYDgK/712ORn6g4TROM5k+rqUj0oCyfa+0M+vL33umclf
m9xutca8hmfWAvVq7EGZx68vfK7BT/YhgTdqWlt45lilrQ1j/BxhEX4feSk2T1/f4sxQtk+ksSPK
nVqE6DDW4GNOVsbJgiLh+sLVz3X1U0VlW9Blgkzo2nNRkIp00zSPSWQuzOZ/vnp06qOg2NB22m/F
3pam+MGxvuzDVtEbf269vzUnRKcmCiXivmbxuNirokSZoHK8tafmdk2t+NWuEcjswuHScfbMvBed
uikE4yiaYYaGEWl9drCfFmjvkNa/008kuQSuONdmJ2O4Q5SkgzSo3i89pQIZsqLKegc147XuqksK
8rNvcrz7b5NQ4XpOU1NV7/1mSoi8a6rnUF9ZSBEz+Y1GS9YTlhJxQXX/5/GHrMVf79a3VuN5Q4sA
ZhWxp0mV03UReuX26xFyrsVORnfDIURr+ICvUhya8VYRxLYu1Sb/uSQvOjVNMJGjJtPgyWuRDEOG
1KvESd9LVJCM1q4Yoeq/MBL/fG5FVOSvbTSHvrJQhQfx1LMPSWGd+CZDIINCsQt9Hv+bdzkZ76xS
DPV5xy8B7lmR1FhGER2UCEdjU3vRW+vMu/ybpQIktBVdcJepSTnkWR9apjDcHgscENPp82999lNv
ha63y651G7xKOacuWbehzpDZ+vrif551o1NLhdEplynom3Y/DjAPXXYDQsnQiEj3UineuRucDPPQ
MeXQsrbFhIgAnd67w5xobxdPF1amM0PuFFXmKShW4RWFF1DPJTQIs74wls9snqPoZDDzYC58yJnb
vblDcWILJuFn263cOYFepGpSiB8GcWFy//PyGkUnI5vXsyTujFt52H8hYJnDDpnd2j0Sy9nf+87u
X0cdLBK6kVu4g6hLZ9s2VT6yCnZwEAzjxCUujLozM1R0MraXZoKN4WzVe4p0kxXfzeRDjA9fv8G5
sXYyokH2m+ul7Nm+hnIbcjsc+mjC3ITorIek7VJd05lXOHVP8Evo3+dwAcfLfab9dVhtJ+/CceLM
UDg1Tigd7g1BNeLSusSC6gwo67ZQEdEcfO4+f91KZ+IS0ak9AjwkgVCpK7gSqcFAbQJp2r1jcVQ2
0LJKlWjbdEEQbCNjUecjVvl8LNSyZiqyNg6d5gvvemZYnlooLHVvQVfdNXs198nS/gzNhRPfuWH5
b+4JpWmivmmbfTdCrYQaTuijIMZKxvfimxSJXtLpYh0OBse/HwGiUy6YLydItnjf7BdXpWP4ZgVX
KrowvZwZ8uHJkB8bb7A6HrM9djtrod9GcltYP2X0tuggKxE+/bo/nOvOJ+N+hHnzUga4TbTA+xyJ
zL5+K+dL4/1cjz4Z74YCJ+X4VbMfuEh861F6DQ7gEOgul5aPM64E0amz5NSJqoSpULMffbAV5FsH
gzdJEvKdpPQ12qRFDjfhr9vqTJ899ZO0m4ohDFw3+yZ+Z8vBLR7/3nWPXeD3PSiSo72vy2bfO957
hzEB64rV15f+c6QgOjXBgOiA0/BX6/z08mVTPwer8u7rS5/5tqf2FqQeLUs0EIvXM8WuP0b2DDXo
cVLqViWLvsRfOvcGx477W+OU8FqJB9RK75f36dH50f0svsXzhQ96Zsk4dbSAu+a/WsdG61iH4Nr/
2e3j7NIJ5swQDk6GcDxKn0cUXTOGLuARTirQx6M8UCCoOVwYvue65MnwRe59gpkZuqSCdD8B7/el
uchWOvf4J4OX94sFwi1aHgJKKa5g638b86vuTV2w4Dj37CcLti8cwcuao9rAdxNV3832w9c988xn
PbWmsMSs58rgwgx6lefh0bq3byD1hdnfhU3xuRucDFhINGYs1bgBZrUl2o6HAMjZwd4ub5d4BueW
6VOHitZBYhVJNMwFP9mSotimukIHIveul8OoZtiVn+Pm69Y6U3Ee+ccB/tsIK2IJfLoUzR6fQRwI
bJD9rBXp2CXDT/PoFVkNvPgLvdB2Z293MqBZbzkROX52+qbf+Tv76f2Ud9Z95afKWUfvau+8/s0X
O3a8314Mi6QLIjy2aqXFisT1W7oJ+rh/lZLHuW96Z8VbJBIChZLPxmtUPvFhvKpQhreDJlqAV7Vc
sr4/M5ZO7S28QApFOoftewj7IbH/Rp98yPohxb60EJ4ZTaemFrD0Uo6hxztImZSRl0DSf6Edz5z9
f9XT/taO0p4DTwZYn/i71aSQm4GP3ry47+Fd8Q1n8q/vcmYjcmpY4XiWPxXHlcouUedEJwFaVUHt
XdBY8u/d4tSlIu5FaNslbhHGN6y4lgziweESD/zM85/6UbSlJMdQDp6fwuoi/t6GOfAvF578zFp7
6jkh7LCFtGJi+6W6LtiUTWJIOWBS8yVz/DO959R1wkXpp6dabJrN8cTED1b/NwNHp0YTQ4x8eU0a
rN9lBpkzzIYb1P7qPBxWyILPZQI98dc96Fws79RyojkW9nUMLwH5p1hyiEfBsS9/EGdddUnsJagx
vnCn4xL4h42/R/46s+i+8q0IOfE9voF+nG5bYFtoEtyo7/Jm+i5/fH2bM1ufU/+J1oYpO3KbWAPu
Cnddrd0h02/tw9cXPzMjeSeru66KuKgKvIJuVggYQ+RNx/VcJNV7d2l7da5TnSzwHp+1KTie31IQ
fb6oS2i7M0Pt1GQCJQzMWtiorx323caGqlcbOj9/3Sznrn2ytLe8EB6qOZGPHK8tnMCZBcHdt1/X
/l9/ISTL//5P/PyOguehoqU6+fG/H0WLf/7z+Dv/9+/89Tf+e1+9D0KKn+r0b/3ll3Dhf904e1Nv
f/kh56pSkOF/Dub+U46N+nUD+imOf/P/9w//4/PXVR5N9/lf/3gXI0dY4P6TwiHhH//6o6NGEFZQ
v7Xv8fr/+sPDW4vfu30b3uj4Zv7tVz7fpILC0Pf+6fpR4IXQSYS24xx5CPPnrz8K3H8Gnh0EQRw4
+J/4aDPJBdzJ8WtO/E83CgG0d3wvCIgdYb6UYvz1Z274zwCwXJw4YCUcxQEm5P/z+rf/M4T/55Og
Of71839wFIkKSCrlf/3jr90h8HyCS/lu7PmB7QC2e7JHMkyAyBlQlhPaQHGPGkm3st1U+XV8Yfa6
cKdTyVs3WxX2l7hT3JQ3dYTFxIJ2j9TRhWOb98u25P9NXgHa2ol/2V7DldoOvdMtZtHKHnBwUubc
jL6fxkQ3VjrDcWLIq7Y+flBBnDzQBX2LqjoYoRGvujnvTX+0UtBIsr6BYTFQlH53MUkan2ikV4NG
KFSNxaLIeIXqV1TYd/6KBH7R3Ax66f0N4U6FFMu0mGbl9yjI2sDv2+kOZQ39dz4UwLHd29zIea3K
BXV1MdXwbCSTmMA1njoJTw6U9IF7zBR3Vqbw6LCJi8kNr53BBPUK9jYBym1CjrolPxyh4hv0CBsB
FnSO2vQRNeFmdqcZVXk2ROMrONnhYTsl5PiwyFH3ae9Ddg4Ga2vAhOtpoLdLhRrUFSzQCPCAKP2W
W45czk8ze16DSllZKcjq3GncsjC25ad2qwiKQZSOd1ndyD68b0zbLbk7xxV/iKg1DLdNUMUsC/43
e2fS5TaOZu3/8q2L/gAQIMCtRGoIhWJ2eNjwOOwwZwIcQBD89X2VmVXpdJbTnbXrPr1ynUo7FJJI
4h3ufe4YwSutazLA4QVoRbdgMDr0rrtC57vws1qMmZNJWx28gLtmg5Rpz/w+xlvND5DnRhf9XBR2
D304K3jO4IKmQIo15EvUaR3tLuNvnwIEUZht0UL3dA2IQ9VuuGqFvSrIkNHtwlYpd3CJ2imBipuD
GllC0A5ksrojwLS0ajBZKnXuybbPVZWnjQFbd58tcez30hhLN8rkLEqU9PapnDWvk1kVkFNjHVU+
KLWO7abxvHVXBdAdKK3LKfoYN/ncw14XWntWqo7tdhiorrYd7P/ubbhGQ/7WlLWmWxXVCJ+ZGzf5
NM9CAjV2N5DgYzUqSOWXShZXmfDw0WkD+s19ZIyZHoKy9f2JVCDgbOFc7fkJ8BbSHes1F37buSBq
r7gsWn4CR6Xt7kSTxe48zMLNOyjrtUu6zMJsEpesCOEeiupnyQiMV12lQPNYRt2Pu8EO/Ve5cloD
zIw/DraGl2+j1hoQmCXnBeKazDotCbAoLaqeOEAVYnQLJMe4NqLFwkb1B4FYXrgje7WljdnNupXh
ES1SZJHfV3f64GCqqPajbJqnFejyJx3U0fuZkHHeiMqXw4bXJcRs1bAAEaJGSJxwv8gRJI1V0PfN
UMAhm5WkWFOh7SoOUxaBXRNG8J6nTPWx2XVT3H+lZRZSuAd8nR+pWRVN2xET9a0izVpcNXUjyVPs
OHzqiHPJm4NeIg+bdQ1jwGPFTZttiR5Hn7qhthF+/AovAh/FBGF7Y8vqyjd5EG1jZLrlW+JnllAx
wNTh53G9WENKd26lN/mRDKivdtE0NGMSwwUQJYDZEfPohmlusQwkujhaqVvc/VQBUhQsg4ShepCI
rhZSgIsxrmDKJmTl1XIXTJBtpbmbWhhuKtZjq6G5g1BhWMik5XMlBZjwd3C/V8CQkJaFXH3tRh8q
nSqBvuROFsx7eya8/4V6UADncbRFyARm10SzzicxLnZgjGOwBlIlHfA6gH/A8jQOIgOqRWIgAYOc
KW+Jwbe8mbnOH6YuY3cjW6BH05JOCNtouaqgbRhICH+V4+umkFS/dmaMy5t+LqvpJq4rDpLsjIB7
uq6qTxYHyt/1wBZYNmybrl0zH4WnXMOSbd0rFLhle8y6jlHwRJb4M54gFgpbEhmEpwBjV0PnHpVP
oKegDsSCt+828IB6vlun0qYGa6f3nTP1DThQ9iEgPFtgH5rqkwg0iDV1RijZqvrid145X/O7csnV
sonjJuve6aAAACjXbdnvS9IMNu0WlM4nvi5QHNMpV2HCZw427zBDPrJRwRqZFGuBLth0+GH9FS7H
+gtrdf91gKcJX3EjvT5LobrwDtMjqCluSU6D8qSiwV98yBZP6aibRXSogknDZe2cKRMLr5C84jok
Da7lERa0sKrgXg2taeAoLpaQNsB5A6ICb/O8HjrRxe+quBq6gzWt8eB4rFW8reqgfcJ30RybNl+i
m1nRYn6c28Ujr6U1cGaJOpiRj6E4mmQlxrLYdhO8d8nSjtW0rYHUFJusaQuVtlUXdwkFTzy6opk1
IBY1TfcpH6C2G0jB96IMi5csNmgniqVpN5ltlxwerQpSZNgaC1jRcNwNz3Ggagy6BtidbJHTPoHA
IO+3lcrgspSovpdEEuthRScoYXZyLTF/jyfoF3eeV8Gwm30p7ginVbu1sx3UZiqyGqwy8B5iHDyR
P9SyY9EG3hoBG2JvjdsWSCcakha+nHfSlBdQQUMlBCdWwbdJ4NaGwxfM/WgfRUTfDBD0ssS4AvyC
OpO4PtpZAA43wHKh4aJSHJxrJC9iLlIhcWSzmly0ScmNZ0clyhX8paJ17WZqlhI3ezxiZx/lbnYw
2peYV/lJtD7VlsDzamO7LvsQS6B+09AqEFuDp+F56LU70aLEEjtvsxbhZip2Yk/sCBDPCuXPcCjn
rMoubxg9tiuKpk8X6VZygvAZ7WMoClseEBQbG9hhtVvlPaOexkcztA76z3YFUn0j2jjuPnaamOAM
ggKDaa4Yg+p9GBYd/PNzpJbzP3zAhc8YLVLXswpXTVkRWSXTSMPu2qAIhtzcYjT9SVQBeuUKBiZA
ayziwq/+kdUO36VpqxTAGuNubAXR3yJqWr3rRubz/T/qtq7GKByKFKQh2GndNORl4sHZgmENvz/8
RH0FgMA35fy/qY//2KJGCtiJi9CfiVAQPB6/1yDMVc7hLSjrdEXJeTuX67AR6MXPITcoLLTHyVAO
0c/a7+9q5V9fNURNDp8vR52P1uDbAR/iT/pR13GVrmW4dd7Yg2yZ+oCHYQzwpzk3lb2hvDl1cJ7i
bUM1NF9KH1+4faQDUBXIIuHh5uPfq+EvvxclVBKGhkbitro0xN8MzPgMV3wAqk9aS+9vjCUCEwK6
pNblv42b/lYv+cNG8Q/N5a157R6n4fV1On8y/xNaSoGP7f//s2f7U0t51l2um/LTH1rKyz/5taVE
b/MmZkRSAU06CSnDtfNrR6nkGxkxSqRC34g/LyKs3xpKwd5QPG0IuNy4ltGK4h/91k9y+kZEEk1g
iLA+iuZJ/p12kv8yi/q9+frNUheK72+UobPoccsMopFQ1Is+4KTkFEkbXWnn5TbMfKnyh0GLHAdn
L5oAUXlgtbXJHJRlgGQkPIYM2XIqYwZugMKEBUZ+nc+vthzxPN/GbeShixQ6iDoo8gD3kEA4NRlc
04kKeT5vWR6Ipd7O4B+yGYWV6iF4qtSa0U9hVq5NkHDSZv2nuh5I/1DNC0M2h+qciI4Zh7dl3nZw
DA1fUIohNgAaMOoC6MAsBYlnw0AkRz4AqOR4Tm5rX2kP32c/Ich375DpaDd4nJMVnLlWqhqkyGiw
Jtr6wYbw1ROYgW/boeq4PYRljDooidYsh959Eiyk3WYKomyiG0H0HO7WHCxWZC9UhbNAq3d4rkYb
E8LeDasyIaQ/K1Q4+dta4qP4uAbMmBr0EUAhnnnOPf+Yyzmjd/maie5WAQceN0nPCCunjcyAIbyn
Ri/5U9yhE78rvRD+pmo733dpDbUMeGZqLILPtWqDLyRzvjguXTXNN2gqFYYysl783gYgdF1zuCbK
HXK8aH0Ka6dgT4jUvLKH1ai1uFd2HSC+R4Q2h9gRTvAGrt9Od4iCm+NiQImphgCTi9WXzUtZ5mOW
GpAYyjSe23jZZvkIeeQwot19gtcUY9wtTBo9vcc3EebpYMrGH+wc2/kugNDRHKp6NsP13LQCkMWq
q0G/2wHlWKEsGq1Y62qbzbB7T0lmC00RMBSgFiuSlRQZKl1rA18sWxrEGgAbzZt6eeG+WEEupGOd
A4A5DmUdsLSnRoQ7QxZBP5IKhtxdZMCGQB3sQh8eRIS8srMuebbe4IfEK5iBTnflmUfcjOzG0wbP
0S28sa1rttrhvkmjtnfysQrWlWg077wh17acSPAZMMARJnbfh0HrDgWr+h4J4xNINuqkBdhq79Ci
q7444JeG4x8JJdY90nIuywLn7hzMXYIvydh+iwY21MtGVThXyDZfFO1zNJ7TAH/tMjQBfWkp9d3z
iLkCxyxD5J38igJNTvDIdnEmTrKhvj6OLY6Ax8FXl4gYVbQL2/ZVOXwkUY9meOtHy5cAO5pxyZ8B
HRHT9RpGge4TR7KxfOIt8eMN1YB2MYBlYgNz8DQv2gBU05Z0txrItB44MjWzoyIKbLU6cEgxOMaq
scNp1GtYfopXUw/P1gmD+9QsuGsxTBrGGnjIyYZB/QIqXhQkAp8X5FG1qXTbJ7mvQJ1swyjr3KYL
oko+Nviy+10dxqK+yUeSm+uSEwsPN7Nh9YTClNWvDQFR6wNOOmP0tqhn7z92A5i0IRB/sCifRNY7
dMtmXlC0EDGCiL/gkgSpU7EaPAtHS4uIyABPGL4BHK2UW82QAZBoYFCHJzl1Idijlzr+PkBbV7wQ
wB7VycN3F58XdHB9WkFZy0+6UpiWoBWOVzLhBxbNfNY2n+RpmdsieFnGWY+fZqQBg70p2wI4sV7k
UIBmomz3Aa3CudxXru6dO7IRKFG03SOL3jLeC/jkfVfkN502hfsYIrTInWnoBxLB1D0O4WkMpgk4
y0sdnEzo3xH/VOY5wyWLsq0Biqz1ChAxD1jRhX0YBAj5djVcNjOGMf5GmVo6yM+ZHQfwIAJKlpOn
lHeffBG64bovplYjCIh0sy3RjoBZesYTqyKHYBKN1RtZzlDmZliwOvAj+4iX1xM0W2K7YCIVPWL+
UuN5nAWzt7ul02vkcTeOiBWGBQ5N9Q3IauhWRm7A4oenn0/+jruhMDfZHJH1Hm7J2GEIJ1zknhnu
xjhBf1T3CWw8vEsFxiJuh6LLqetplrACN2ucoW0DVDNEhhFIg/N9H/YYSSWo+XO3c21bQgGfF0MN
EkKIh9R1iZbF5jBcIg/AbHqOiwO4F7RVNYIOMb+56blqwmemvFKvYVBWgBV1IMuiTVrHer8OkpRP
QyGi/K4H9SK/AZrJ0asii9bqOiRRXZ3CsZqBeCV2IVdjTUz/Do9FAYhBO7geiWE6l3ttOsq/5mA/
gjoHnI9Y7sfYcn/uJ0W/5kNXZ197HBzT2UTOj6cBUgYQN3M03YhTAjqv3RaxNAgVbqTVdN811KJL
hMUgv4tWHI5vxxHJWu+raOnpuJUG8TvJqtiHsiVfY7M0Lw1CmLlJA0dpd1dNjIHENIOUhSTSHESi
xPSivOwnEPl3he5pmncCWL0Y/KGVAL/BxzwyLy2ojuNt1kwoSTdr4IbyVGRTtD6hDSzK09iIor2L
bRsW12SMiMdBwsdKvtMYAjUnKDWFxbDI2yCJWDWHJ5uxOnhfVdw2FeaePYjDmaur+kBQAFRpWRJI
UpI6dv30bga6ZEz5MHceoLS8zaVJkYcC3Nk8sKBNumIO9QM6FaOviO+67BaH9igfMNJfLnPTqGjJ
o4xWhgAVG7tqL1YtgXAB2defs3Xsp3mDyg9z03BtMDffQEpcl2j7FLi9TTI4jFQ/SiMi/mFs1SQ+
Nq5c6QljirXYwQwv23LTWZ3VT9qgWT3FmOuRJ6BLWH+sq9YEMXzlQEB+qHJiy+OiM8muItqy+bOQ
HXjVph8DfLPt7JoUcE6rjzWwmN1tqCnGdcBi9RH9MGYuHD40M8aWft7gnDTrrluiXIBi46eiA4eu
GQPDd2G12PVu1LoYm6QaCW2uG/wRXSbzuZnLSzPB1lOJHqx/BkQ1m+6Xaa1sGteI0Guw4Ozbrt/g
YMiiOomXgVx40xXgBmIrRsKQrYy7uu1e1hkCiGyne8ZQiTiil8a+oBgrwuZmrmM+g16d1UMG8y2e
IGBOa9oEbpeVIPrVAFTXcU5TT6OuA6WRteVlTLjWQTwlepK8LbbTWIZEbJtqQggFiN/43PGEshSA
tBNB/LL4WqGEwJogAJqG/rrX+FsN0X9jubZ/1ZfV1Pg/oBFil3DeHzdCD+5T9+UPbdAv/+DXNigk
b+DOQaQq8B2Kcuyx/tkGMfVGRehRCRGgZ4fhxTD0r73aGwLDOpKVKWXYrZHLhvVfe7U3lxZIoEPC
To5QgeSkf/Zo/429GvtFBPd7IwTwJ/Z3Ql2iZCgj9E+wAD2DJTnFqOpwHH2ZbCET6or6qtJP60BB
K2MTx2guam6KSOn7boUFEZLS5YV0uK7nCtm3GOFj9GrD8QbjyGaLlQ5BzGSunzyK+ScuV3eHIvIS
NsntsY+fxu4L4F/rW5DwCmiDx/w+a+x64hMRKTiIGN2Fc+53GIsNZ8xfcWCGZYHzguFq3mStBO6s
4eNRjlLYY1sYcSuBxQLoJW+BCO49uqmiMDIpOyk+ihXQxLz3jgDAJacKeO9Cv2ODVqcKBQUSEkZV
PKuOT/cc+ywsP9iC2TmwiQvdBLIDCDkHE3+fgZKJhzpOYIA3g/IAaVhsNi4Cq3jTUja/lq2swt1E
rH32uRInG1ftcY2DGggyaCi/4CTLzkOlw70dLnxuJL4dI8zTxAZDfzCuxNxIviFV8T4TLE8IUGIx
Zs6Q7c4SrpUcRdw5g5jqGEFncT9g4DNstS3XNFNs/NwPWh4tc3KvmjV4aZTx7zmLMRjMmXwdaj02
m1Fa329oP8TgGM2S7NdMDzuOMsNsy2WItq2P1/bAR9KuB9cLMt3UDC3alUPEC5ARDfYhXxrR1SYd
gR7baK9GdukJimvMXmO0LcUgcRhY6Nk2g5IoH1xeou4Do/KWBUt2UOVgephmZxQYfET4NTAQUUqw
XLtaiyb6EOIcBceH+OJDhHw1yGuG7NyHjX5QgS4PgQv1ldWObrvG2numOqpAS5XTc9XgG950IzwT
20pLdQU8fo4fXAK7qNcCWLmgnVMZgCDqHEMsTlGqY+cX9oQSz94tjS4+2Eg0D23O1vuGhOEZ8G39
YPAoPdGMVcPGDBLpRGoZzlidgeOEMG3kQRtMIoMDVr0jumKqGlTVBJtbnCjtpm2C7JYDczlssLKV
CVEhuweaKDqRYA63itrwGbub/oSjV9wUaOM/5kPYffRtVJ0C+MHLpG6IztDujrhuZ7vcgRvIH8eW
Fru2ZMgml1FbPhlWhlmKYWv0rsCU7m5FP86SNsrxA/hKVbFhkwiOS8HXx9bEpnroI9uobQs4M+jM
EQKswE5awdMbp87YtIf/tds2bKHrflqWGixewSp3XDHfmLZLRtg72nXTsSHg6W/AikfHOzUNCmeg
nyQyhnAj7qE6Lw911DVvs2KKQelsLhDbeQjqDbqZiG3QiQyHwQq9VRMo0wCsDidhguYI4BtIS5Or
dprU2c41Qw0rQQcRviCMpVmeZbvGFv4tVQFAnKDe7UC1tJsc+6udR3txrghf7+BrALozyOUTzv4u
nWOprwZR0Y9B6Ypj1Gfx0VHAjB0mwFc1i4ObxrtgZwyI1dIonvTdErwVGUP3S5YFBC47yn7foSDA
gkGa+2kIOuyowURA1a/e2V6uD2K1wBzwIkzGMiuA5+/oY4vV9bYUpj2O1P9Ggvhbp+3/zvHjRXjx
40N389qVfxDAXP76b0fuG8V5jCkenjBRzCKGWfmvk0fyRsqLkAUHMlLHcOp9c+ZS9gY+fYr/RiFl
ITgT/3XkRm9YKCgOaI45O5UCvqC/ceJ+p7uVIQmlCKUMGRMYTcffC0zClvfaTNNmSAgIcgj6bLef
4Vi7ZGw3ab77mx7hX14vAgYdxYYIIUL5nvAAKuuULdG4qY75QRzmU30M9s1VntifbQMuorvfK4k/
v9Dlv38zddd9XhUTXojcd8cVsZTrIdja3fyVJG0CUnbyzff9bzYev0h+/urlUKR9+3LIwAjEJTkH
vofh2oD3f2CvGi1vUuwk0iqLCak/qEt+/j7/uGv58/u8bEW+eZ8eXTbDcnHDz8VR4OF6FSYU6vx2
P8OBPSPzZNMeqwM7yeNP3vHPPuDvRFB94cK1Cy/f5HCMyvfjPkiHlO1o+Z5tivTn7xSs/D99pYpe
NksYgRMWh98DYQpbZ14FGCAMgIgaaFa4IAGaGmD+sf4UtQ928GV2QHlj94dWpqwT7x0D3BS2d/dc
YPYZp0jqsF9rDB33FJvlGz4v4bhnzICZ2HvMnTcE5Uq+1QuNQmzwRv9cFjF/S/EovnKw+50XIJ4R
8oC/NdyopcP4zAdOlltaXpi2XqvHYOTu1giS3/IoxzSodjkqFgMjGjsNKG0Ambv0bYfWtuNDjc0+
h3zESpxedY9Jjx+FP9JQtn4zYqTWYXSg4Bnms58exmKynyf80sup6tbipoJqJhmYVvuydvoikdJJ
NVmBlSYOIMRAYJCESVPH2C6LSHWcbMZTqTx9qjpbXlVdWAJQDlhwakWx7Ps2xoh3FuEodqIiGP64
it0FrcY0zrNM7SMMOt8t2IqeeAxLQFaOQOXk01UYOnpajZuPpajaVwFt1K4IQPJqhql+aqOGPgID
BqswBRYx36zTUMK3sMzNlcUkFr8BnR+1dfOezMhRIAFqaYN1xyGSvfhKC0I/9j5ezitAbGcDp22C
AaHfGX8hQgfEb6tltdAu2B65nVEXH7REBepWbu6ArmkfCJgL5xXbCww/avnWqxa9Z9TK4wJ5HeYw
IFPogoBjWy7RFZQ7+ipr5+KILSnCCjkooUj51nsIbvizBsQaF7ccwATwvrrHeDrAhgWl16cR1PKL
JZ6D8FUCnUlT24noHRdGfA0rjnySWVmscgRSQqB0ClquU8MYrlUwlzXCuILRvx9bDTKlxRP0gVSS
P+DNVnY3Gtm/oCbr6XbOyfAC/oWG2LjxNcJLMKVH+uaMwmLL81U1aY9A4LuOswpllaF82ozhCAg6
CarmNRoEgqSZb9cwYRjNNElcOADQ6VgiZyQMsEzaxUsmQZ2umqecTMW+xDTnOJOONae1AGT71i98
xWXjxs4kmGC3+ZWpWTEfwqnt74nW4xNwxfX9ysSIwQ5STjD+oJbvp0uiEthL5qpCa+cTIlHcpgvv
aiyvbPYVn/fC9qGu6VGXVXvC7KWXH2rDwvq1sKBYY4HQy+Wtljnhu1pC4L2Z2FTlW1T5jqcxKeMj
RS1aYPojxw+9qqIj8EE+LWs277F9DuFbChb+NM9uAPaxmGZsIKY2WhHhMFfHEQ1TDFkhobdkAbQ0
mqLGb2cc7qfJTP37jtj+BCYcP9RIQUUGdgEDLYBME54YEWLDrly8jGrbkEK92AgCd0S7RnyzoqrF
SKavtdwW4PrJdxVyRJ85d8Vzi53XVvkpGQ1Sxkw0vQuRWwD3C2nuKmXbT6JDUMOWub5MEV1VXi/z
NN24mBqKmNBcJz16jtS4sn+e6Irg8Urr4aVrgVJH+IEfbhrQIHdDhGwPgbXUddhfdCNGmGbTofJ/
JdTC67aE8nme6+Iqd6b5hAFYcY3BarWd+3XZtqOpN70r1quA52MazXJIMpV1CVO6PskJTmE3NvUh
gl8ZWSlzq5IRcIsUChd5xrbenSQkPgdwO+oTkBT8CpBwfpgCXe+anIKWOzVqp6rZnkElGW6CVdQn
X8vw2qFMPjrkcmyBamP7rCvidOQLHr/4UUAFMiSy3LRzX92sU4GhF0Zm+jpcs3Lnxt6fFRKZDqU1
+pJVEL0iOmJN3KCHz3yY8uPCFNvj/rz8shBjDlO8PA9QjWwpxxgB118HSgonndsh/HW5IhFu73wr
ItGC7cSyaESuj/bYVpXDWWBie4RDSyfR4IJDb4h5d3FEpugckBJGZP1U+7C+uQglkzlfu9SulTlj
wopmN5jHZBxbu8+yoUUbgGQLXN5Q9IQ5r44NRaQe4iiqs2Vzu7dd6A5isVXSZ4ofKLJ2noQqG7Q4
DeLB1mDaY9KPpBnGy1Oer8CRa9klxCt4GkEle3TeObAlWXXb9kP2grlBsanX7tVX+OwwyS1S7+L4
kI2Dw/q4ja+HsRV7JDlWicwMTGcDiLxWIf4OF6tqDtj/AWXd5/QBePHwteTobCzEeAm2WNldm0/t
O2R7RGcmg/hlrcHEmjk1nxkWyinykHHSNosAAw9KRzzM2HaEnvW4eAu8NahHn2asxHdYVKwJi6bw
yCHSuJ6qvv64lgX9NAGfDVYHhjOftED+IG+QC2xJRiA4ksW1MtY+tTOQ+EHWgoteOb0dwRfblINr
v8SwOr8s2N2e8rHRYJFD1TqhZL2H4Ls4a1/JVw2Zeb4ZQaW/91HjdouqmwS+d7MNWTm/F6pB+Mda
kCTuldxhK5OfpaXy5PTcX/dhNiPIhk7X/VqXBrs0i9M9l0WPoglh1rddGVwgkHa5RdcXXRcshjBT
43dOKpwqEAsxiYwRlWdySxELsR+xYc/TGpUObjiJt9aIGf+zt47kj31gywHK5LFQm6BQcLnj4Mjy
UwSm1o2alrBddyueZBA6I/UjO3ZqYNntqEUJ0PKsYL2RzQgMIXRZw4uoDLKrqKqZSEEQCnwa4Qn7
jgw5D3eqQ/DjthDzXCVGi5U8x5rpOdGCzjXUwUhWRKzRRaXdakPDtFWiL5I4m6Dh2thG10taKoja
d10e1i+YsF2iE3IavXVtz2S3DXIX8c9QMXPA4ZGf5a/n6sKhz6G9tseSqnb+zKDbDh8h9W9ONsT9
E6JwQp7LOJJbLL/EgvipcrliAHWnMef6DhkeLkdymWuPKirmzwHydW7RnrlzHIJgWDXxskcyRH+N
9j+6MlgwXZUcsl5WL68CI427cBnNk1wqts2zYE3XCMiTMMj7GwYpRoK5KkzP3GX72nXzFxHPSEeC
DLxGioBHgtG0DEj1mc29XhXElKWYDx4i4VTEHJhCrMl3pZlxuo40TpC+g6QcZCtt5kmAwTAiIIqR
HooJvkQn5jzb9aOfT4Mrsh1WjCNSCLsceTRVj9JY5f2dajAJKZA5uR3CgmKp3/kDywpcVmUhnw1v
8JgyevqCw2s82WAFot0j6P5cY3uf8jZW6WQQcV0OHFqMvumRZbBggk9QpR1+aSL+b2Dw/+il0/7x
xODYfflOrHT5+7+ODGKJ5p9SuFigklSEX8gCv44MIvUG6iWO+T3H0O8iZPrXlD6Ub6BhApobajss
dHHhfDMxkBHB4ltJhjE+Bg5/a0b/xybsn/RvDCD+2GfGeN5FY7PIdBIFdIjr6v27gkXLT5yBf2xn
f//xGKB828ZWMqi9WzqZQrrS5FdjU4nL7HUYP87DusSInnHZgKpokj/DJl4a5N87999f8fKbfNM4
x9hSKXSUUdoOM61uGZIpEZISXl43bIQcftIv/+hz+65Nxho1AhKhi7BMMDMCRBFWaLH4Y/rjN9fP
v5lA/OiD+67/l5h4mgolaWqp4YhCCKR6mDDpQ6a8mrplH0g4JzbwPpiHv37BH72hy///zedmFDGz
vLwgWANyudKFBe+Lj7Yo079+gcsn8+++mO8mN6pcHfbHiFxRSC2q3mZlAa7BhsQ12r4Bennsj2Ej
aJbHv365HxhF6ffEdCOxxBSjR+GQw4GCjG21D1sEXs4+boIP1kZI+cKzfQGXF3l816zG6ByLJSSP
tT+hu/zoHeO2/vYjbXLfzo1wCJlRDMELg/5azP7Yk7lJ3JL/R4AFDFL++CIaN6tDnyFS70f5Ph8G
mXpI4H99okM7+u+tcT94C9/j3xtAhAAuHwRyHsryFcYPfT2OXGIlLxBhx6fO7/6zr+v7iaUOoGDq
C8DggjxDkbNEz0xMcptHwISvMUOJkdscQZl23rDWvUWmQvLXr/yDC/8yyf32WxoaVxnDelREGpqz
dKBYeyWI4Qp/ln3woxe4fLbf3FlsQYCtb6oojUiOHAkkWbb5FqDIMvsP38F3zwpW+aDTown20GDL
6G7SwPw8yoCTfPvXH9EPHkbfS51HBXW6WwRuIJnxvUN/3WyCuaj9pq36YRu4BQKrag1/8nI/+sC+
e1LEuuaNZT7b60Ct7c4N1Mzpgrzdef/X7+cHZ8TFbfrtNxJynSlnArmfJsumQxfBZQJXDW2W1JST
W35y8/zoZb67/3t0C5BEtWpvkDPwVA++uO3NNNyN6At+Atr40Ut8d/e7GtpFR0S8x+oTGT4UU4NT
7LC0eKgxD1r+sy/ke6I6ehVTYxul9gAI+GPwX5x92W7bOrT2EwmQSI23smU5zpy0TdsbYnfSREkk
JWp6+vO5/3+AbO7IwvFdYCCkOKzF6RvqxX4EPETxjcv9lfE2VdRbVswAMy1+qgPI+eJ5enK/+Usr
kqtG21RL1wMuDUOQj9OBYximauzAmoByDCwTtbiyh4wY1wXAcXwuw9TtcHZL+ByegZ/2XCwbfbQy
0OYleRVZHpBu5yGQCk4xMteljfOW0P2psngjr+yr8xC9y1UBmWnnWJOfMtwk3hMAdh+6OcJD9eDx
67aEf5+u3lVRR4Aqlhroux6yinoPjtAonlWHR9tbKmHScOotgOqeYVxD/es2a+brVDCjy84QmXRQ
GCZ4rMKDcN+ACU03In1lmTQVyKdilj6E54PUsTKYd7cE7/x7EWngiTtAyULQ6WAOvlHZSjb+u+F5
14FzBqhaPWKuefUA4g3uNuEXygkB4BKgxsJ5qM7AizuIuTrTt8shdD4NfLB3M7XI+YTLinbBORin
kNx5aDNcFP/sCAjaiQUZfx8WhYRnyHM87+/skgjydXYj6j1frn4lQZgS5TPzsf2tLAbVU0vvcxi2
gsIeiP3l0td2iraxA8AN04RLchml1EZjksVhQ5+EML6Z06ybdfYmLHcEZmUJG+9hwgmuwbVXGJZf
zxcp3kaAr7XRyCBhU54fGwo3FQHrKK6do99imka5kaBWZqgpZM4V9Z0ZHOrUpcWYZvNYJgoXCi8W
bMvSqWZ649yy1ozz7+8mp3YUeN3ADaWZvZTfy1BaT2zg2UZ6Wivd2BlImjWlZQURPDVHu4TZcghF
VlyQzd11sWUbOwM8lswegTNQ2s8QlrpxA0Byv0hB3fkI8o6oYUoIZ/Gfol66LX+GlcxuSp7TseGY
Rwo0ypDVOl6A84HTRJXJ38OM1LgxvdZqMTYKi7tUUoM8neBCvcIDSJ3vG5D597kjrtu22ab+uQ93
V1xWTQsuNLM+BRR92HPhBYfLUfrx0APo+O+J5Tt2bk1YINISZOcd6Z1yz+Z2ywVtrXQjBeAU1YZO
gVAgHcjRdu68NWfs23WfboS244vGnXi2pEVgAV8/NITitQCPLleWfx7zdzGXg6stKKQrUlyHRzeW
TSXYmJ17Vcz9ZdK9L52KwROgdgGmBR31nVtjNZuBmdqYlyvJF/5z//74sCELGFwYV6fCfe8ITpg1
3dd19tWNqtcptFKoIBwCuPQRvOteHo+PF1BQWv9dZQlBEHtkHQZblN9sq7CgigSKHXdh/8nASN9F
Pd+o6uOwA/bn31UBc5cvi2ON6Wh5v3G8rYaD21eiSfsx2GLKrs1dI7TpEAxNWbExpQjwl6iHpC+k
AaqNE8Y5vv679NumujnAetQdF39MHVfKBAH43aqqu1FASZ26Z7FdruOIbTkqrQyNyZx0+pqzEHj3
tPM8GEAq6u2zheBZFuahAJIC0TfxjYatdJspeo4Vn1WVQ/tUtiXkUZRHwNCAj26+vzzLVob+LFv0
Pm48UPYqGEThvgu3F6fex4PxAGIPGAhVs7FarTXBCHxc3FoDdF76g9LZ2L0yJ6uyO8AY+e/rmnCu
911iqUCek9lAJmic6GXH5+VTEAioLbNgy5phrQVG9IP8XoFozoZEctAUaKdB/YiiLdTYx5seAOH+
/f1UQEeDleGQiMb6lk1wSR266FF05akXXnld9g2NEK/Eoiyol/z/JsBC6vzwBj/By0Ow1kFmcHsh
0+CSDkk0RnYMfhDBu+W1HWTqnFf2IBjvULpcOrgWi/kpE/6DDisd++ACXdeG/0ieAyTZ2sTGHY4L
9BxtwoS51nJd95tS59VU87DIUDgeKCGN4sKQGA+N+YbQ+Eo+MhXMpx43XkDj4NOJOrqRep16KE13
7nIYhPvWBXa10UdrFRmhDIYBaSBdohO8VKRjZz+UlXzypvJHTukR+oAbt8Vry62pZt4tClaNwG4n
GQimlMH1qYqOFoesSmUdM2Un+eA+14UHHMKW/eVa04wYt5mn6JxbfTLBX8ytyxRm5CzupuIft3Je
g2i6bod4lpd7n61kF00lNuk6gRX02Q+54LFWJNgYoJV0HhhhHtDSygrwn5LWtfwDJI76uFm64BG5
kG9MtpVYN1XOJ+2SBmITOl0caAbG1lJX0KqZ8iDYX04mKyNhapsTOUW1FtmQAlQpXiIYwx1EHWIs
gOCPbRV596Cu1unlylZa4xsbdshMgQAzAf+SsY6forJz9t3ZYvVy6SvD4Z+b+G5pAr1F0Gz2dNpH
9HtnTbdTd2b6hdZGV62Vb6zeUzeDxjsDdlPk1gOy7jfKsudK1Bs3Gisrk3+u9t3nRwWYPCBJ9ime
PoFtHDM7huXEyxBmJ6g/bUmYrjXiPDTvammqzlJRqHUKqa17QClgsESGx96f3q4bBCOy8ZINVTzs
0ROiiqTp2GsxO2/EqzfsI9aSFVho//r+sBghY1Facwr9ADulE56KK1ZBeN5pgWJvyyINmKI74L6A
3y0AinK12vIBWBshI96HzNN5hZJTju3hwzzzZl+PEQEwCpAgAQL+xglhrR5jgdeSEyh3tDp1i/IR
uj5D7BK0VUCMCTrWfy4P1Eolplg6CwsZDIWC9usgBCSllse6FkUcEPHEAfO7XMlKwHtGwEcNmOjC
qvs0dMrfvvaKExJO8HS58JWpbOpYEuBBFdDFyCbD+OB02SNdhluhp5frij933LtIWdw2Klle6dRW
sBAnbZuwsf3OZXjl5xvxDmtYiMNRlB9a41MFYi4YQSeHuBsrx9r4GoHejozBtT7rsfSBHWDLCfZB
E06aABN3NsDvlztpZfk400zfd5LjCBFAYcXCbnG47eELBgHvzyyAbZeUD5rIjT3K2lAbUW/lOHIo
AEHT6qx1xyCoSbsDq/PkcivWpqkR2BDbmIH6cqykXYajGsmt622MwtqHG6EsZq/3W4HDK3X6G9G1
xxrbhcXVG+lw5cNNZfOCwzFIa3w4aV9tIJOn6PdVPWKqmnNoNoilwrg6bfgPYfKhioLrTqiuuUzL
AQo5o9+nc1dCuWbuSVqCxLu//OErE9IUNA8BtCptDjNphz1WkNNre34bEpGCEP1MOnLdtDfFzTNy
lpZ0bStBPn5eHGdn2f4/sgPuHzjEGGzC6yamqWyOWS8lt7EngO242OG1T+7cIRg3svPf584PLnJM
OfOwG4Le9QYrgT1uOt3kX12InOZx9l318fw4JHBQtfb8WX1m7X7rpm0lIkxx8xz+667M5z7NZXbf
28V3D5jcuLXYj8sTYK18I5ZHvCPOc8O6xIFUcIE3jj2zyhcQueeNsV+rwAhppbWN51VUEHLvCVaV
PwDbuAcj8Lpl4T/oO2gE2jKMIIhc06eJVD844fegnG8Uv5Ix/lpwv1vVnLEIKJ0cYMdH6j74UF4+
SqBNN6JvZdGhRmznnTtw7MCthC66j2utfwRLC1Er67NT0O66AaDGwgz5IHesAKBOocoLeVW7OnMq
oEGzcGijtBAcvmoi0fP4v+spMdYQPS0Re5kr/rHG4W302q824xvb/ZVpRM8D9K54WETbyqfoqsYt
8CpyXpItsK5BY1/6jdFYq8JYnKG6E+D2f8KJguR3agm+l9AtYk34+XIHrU0l8u8WlHUANYkcnDrI
b0FhwCqSwg2L9HLha99uhLHOFPCtesBhCzagrq0A5g4TPi4bOLy1bzeD2AOFPKP1mQ/okR1R9Hs0
OVtOpivfbiLk5tyBPnXdd6kL8HbO6akd20c51BshvBJkJiyO4JkTiGFLAYHOXvLQP/HS/gQWI/TL
mVySy/2/VokRya03NtHgohIZQWMTerTHMMy++W39y2qqw+U6DGry/wJzbWJEshakq6A/oFLfadO6
A/jXc8gcu7X3CyzDOzmwaN9k+Q0eZ6odtFnFvrDFq2v1Mq2ZvXVIWRuu8+/vInG0KDKuqzFcOXns
eu/FcgPI/dIvl1u5VrwR6P1Iu1z4bQcpD5pmxIOxn7iBitnG1nhlw0OMIB9YWPklTAPTsS+SgEx0
N7DuOaMKVgVhcd9t2ravhIyJkCsWF0yhqerSCIrylTs/gO1x3S6ZGME+WorAITRQaQ6BYH2Wlyjv
pS+mGJxUXBBeNw5GyHtVMzVV66Gj5v7JQpLluftmierT5eJXuscExE0AwoJ/xxQyytAd69nud8Cp
0v3l0lcmkYmHy0gO0S9KVArV0LexLF+I4yauJTbm6NrHG9GeTxKKgXbepR4p3DEhVQuZ9AxPyNXG
958j+oOdpumj4UK2OtQhV+kyWc9FTT5xCcJuAy5Wo5PrusgIY154EjcCqKJjwz3cHqD+Nx37Yuth
bW0Ezl33LkvwcGa1HGaVKhr8tCEBvrNC0j87GYia1zXAiGRI3tjeAPGhVENYDlpDzm0mwd0E5n/j
5LXWBGPBridm9VOXowmwzoipTx5Zbj/mKvp1XQOMMO6Vq7UbYQSQUG+HmdxWeZOGjFw5h4wAjsaM
61JmKm2q4gvQ5i9SiVd/yB6h9L2x51uZpiaoDY/8YB2SSqU23gK9iuPYLu+msL4b1XXesRBf//c8
wrUrTBhA706hZv7mZ/4dBH9SXsmvV42BCVxjk1tXmSixpKKvQETORsg2gnup3evc1Gz73HfvAqE/
qzCUbSTTKpo+T9PyrEj1rK3o8+UGnOPpg0xhotIg35vPjWfLFGp+UBHISxDhrandsr/6C/D8qHwj
jkvI+y8wOsDnS/F5CeonFcr7wup+UGmNkG7yPxcB0btGUi8uq0DHuLFxYi7LK9tnRPkAhiyrQyrT
JVIEXHz3YYBoxMb8Xes8I8K11YStN7Uyzbwl70H0pNB8+R1GkJC/bnSMEHfn1oYtTyPTWXS9SB1H
guLKmCu3HnHWWmAE+VxpHaqaidTzMjvbV1MAiSUdBeOWX99HIQ6BPBOSBhlHGyYglkhLNv7CzeXd
5EO6VTrlgw1i6eFyN32Uac+VGEEeBBPknAdbpLRSnz1oSMcglcO/COf6jZFeq8FYsXsO7GZHG1xs
LaB0D3DWODkLqf6BzmuzhcRYq8OI9KlQ4LhP6KoWFk1x76s9xB9eJu5cAbc599K53neZhJN2rC0Y
NaWqCcVx7uwOqlttvrHafTSTzqUbgT7Qgc6Cj+eB9pY36JllR3AqoW9weYjXijfimCLLemTGEEcN
gx9QoEPqxh5r/a1T5NpENWIZr6NV24hBpGHQwAMIV5pKhZ/bBv4Q4GbvL7dibYiNeA6qmgCmrjCN
3P4VEuPPeb+8RWGXXi5+rZOMaM4YjLM4z2QaNBHsMUYnzl136ylzpXAThibrOQgtDXOfHufU75bv
kBuYMA3XTR8TdgalrLwMqNemDIRo3Ojae8VhL3ZVv5hAMzVbwFxwFB62PQwYG++majZBbB8h8zHx
TZQZlG0AzwxJm5awiLI+ZwEU/6Fl3CpGX3xbU3VrQSrW3mlYssxPXcACAXlM4gvoYUCN5kZLUjnV
Dorc45yC50NHiBfOMIabQr8u9w3uu7FQnkUrb+qRZeqUTSDIpdZS5t4T7Sq8vEaU+MN3aPFUxWvE
oMR+9L0uCOE6AK3hwzhFTpH40B5qvk2B67Kn3vWt8oed+RWUHpsgx01e1cv6ASJEBDJbRRnMtxAY
bsZkFGqa90JBVPYlmmoyA/LLpDo4DZ31EdewS3Yco6FuQAwQvn0zNqyMbtqARuxFT1MONSDJbIZL
Bk3D5srhNBJZPbkaX07b1MLbd9yODa4j5/aKc+t5OM/T/12WBKJyxvaQi5T75fdhah4jJzuxoLhi
w3gu3shjkLiHyCDBt3uaIcvwU9BG6RL+3+wN/98Vz7l4I4t5A4A+Tl2KlEDdGQrkkAadpvIXGOwb
i8hKBjOxdgquQ36Fd0hcrZRl3CKFUQha+qX6dDlU18o3UlgJBvTQBNCEKqFXBuSxxQ+gAxbHFhJI
16UaE3KX+wVU9YnfpQGeeW4WkP9x+lPuy+UGfHRBhBEwoXaqzoZhEANyzaTKHYC75S22vEsiJ0Vu
Zmjb3mnH3riMWuksE3knm6IHKShCZ4G1DVcs+UU10olnpjcas1aBsSWBmRDEFELRpqqHev8+mj2o
8QAc/A33I1C8vdxja5Wcf38XcU5TQF2HYs76UE2dktwqxG+h8+lXYKFJ+8uVrKxeJuoO+lkjNMd6
DIvL/wA7ffIsiEFdLntl6xAYMS30qAY5By1Oyq3/qRG1/lotVvurdufx29zS9s/letamlhHcgycX
Omi8rnIZLbBVywqIJAMHR+5ktVAZD5AZnuMJ8fLP5QrXOs3YroxQP4ZwbobtSth+15CRS4uiuHLF
N7F2IhhZCYvIFtcXvdpF2vGx7o/2dVshE2g32iDjewVuvGBKxU952FS3fdXZX67qGBNZ15VNVrG2
RRZvdHDKG2p/xyF33gjrlW43kXVQ+JFL3WErWsE4+kZDnBrv6f0WBHFltvrn39+FG4x5dFScF7iw
Dk8uFw/YxH2nxfxFw5l8I6TXWmCGtHImPeFwnFpzQ3/nIBT8XiDKuGWHtlb8+fd3TfAIbHTyssKp
1Q8G66aKGmcHb6DR28B5fAh7QxL/q6b+rgKQoRnzedikQGz11VPRzHO4Y/DnE/uxa61PWVc/WGEw
ELhnYj05hf6s5lNueV575RwwYl0FFHvHErvKcZZ5uLPqEneIdd4IfrhuChux7dt0wWEESYtRVdZ3
FeT1cEkyyX7rOXRtkIyVfLG1AhWbNCmlToFtyFiOkGyv3CHamGQr64YJqfO7pYZ4HSroMqik9tUx
X/QbCBk/r+ogE0zH+xqC+XppUqGabjdl9M/Se1vfvtI5Jpguk4vTdVUAMVnoLUJ780RIt7FDW4lv
z4hvKEHa2QiFmnQZAWyFmELa5OTZz7N7KyOfr+sbI777HH7UDmh0aeSFFKIH8IjEE3KzsZ6uDawR
3tB8xbEbY5sWc7vcZbYz7Zc+Kj/Bh4lszP61KowluytdmNM2Tp1iv/YQDMst80kK68mNt4W14TWi
N5vwwumrFv1TWu6Rsrw4ciGuvEXwjNCFm1QRDhWtU7ftinR2F/WpLd3hmAe6uUbECRnQM6LXjSaQ
/xu7xiYZbgkyCo/MIa+wEb9uBplQOiWaLGNw6U7hzjNCHC6y91iHyNPl+bkyvCaeLoL/0jA6WP1L
moNEfFYJX27yvnTn/citNvhzuZqVYTaxdRBMYqFPMyRp37JEPDVQAYRVkB21+8sVrLXjP7FcdHKI
YJhFuH7hrbPXvf2SOSy5XPxfdQTzdh6jbALrII/Sh9AexD4GFtChFR2dZniSbp3YebuT7XRoPRcW
iuyP3coYfOKNeteaZQQ4DIBCuMrDxr5bqHOkVZ/BHtcSr03uNdcFuIm140UDIyjS8bTQTBygwctT
UVMv7QsvvHJwjCAXi1XbUL/k6bDwn63ktwTuFTh8LRuX/2u9ZIS5nqHtpGFGmGLTH+Y7MNHF9yLw
1OPC4a933SLqGnEOaSTGoIgDEyIV/IA/+g2M4F4FTNsuz7CVCDHhde5g4ykdlFIQo1uYLypJ80+B
7reQDCsnIhNeVxDYMcIuEUNAYSrsaiFPc95/LUfaJryy/Jg1tbsxo84x90GsmGC7lpR6WhSa4ijn
HjLDRaxrBcqeA2UsCP1sHSbXeswI+chfgtnrsOV3xt6Z94UG9jUOfSK7DbrDyrQygXbhMDKB7TPa
kfszrLGp+9gJonYLhAiuHHUjvme/wEvDKK195mRTeyph4/sAJXhoj1+eVWdZxg/Hwli+fbhITj7c
TVILLIcafFJpe1AlgfYjiCqONxzySbTdHu/vdpWWioXgVZUhHIEcD+w3wSFcWweu9RLAeRJPXTOQ
gX0S5JHFv4qWOHDMg4223GmvnH7CycG9HUTZn+YiH8DY02McLbB1y2O7LtzlU+6AqvSsWL7Mj7kN
QOxDKXIL1gi1lXf3tKUKRuiEtcPGxnRtAI284y2+JGdae5IxPKMNURXdjX5ZH0fXLt8ud/BaFUbq
yS3YMy6QrU770vvSMUjRE/lcWfPG+K0VbyQdHGbn2vLHKqVLJ2JO3Bu59F8juXV4WkkLJiIQcjx1
tnRTheuKhhPwhyDznEQzsBj7pZbWcgrA2Q5vID9cXoOWwEpqogQdGcEAb/Aq3ElbfuJWIz9ksj7A
p6SIe1CkNtaElSRkSuXBXlw7VNEqlSIroBVqIQGR+SSa5uCP3daj7cr4mEBBGAkUulK6Sn2ui1dg
1t3HMM+mf6bSsTYuYdeqOP/+7oRtsyjIiJBV0k208vczn/rwT+eKpT8WI4iLG5lorb+MTASsRKYH
H+o3GTSDq4P2Jljxwe89KWq4QO7CYfMBa+3OwEQGZjD1rJniVWrXf1j4FTDppF/oH1HS/aTETeWE
CTBAD73aukBbeXgyEYLWJBxcSUDif2msY+7ke2jxxHZv7xbZx5NTJ4RLCGtfOymMnBBQVoULh3A2
hHGC/gZ2it6hDSNAEfxs4PbGBF+bF0Zq8FC2X0ClZT+1WtxNMC6GDHfbPHHssPeXk9vKCmtCB6Gm
JotixhNaEHj9wS8cKDJb9tbBaa308N8TeyhwYUq1k6f+TMODKuDEXPLsz3Wffk5476PGFw7nAWd7
ZyhONqOx2/obHb/23ca+46xY2oG9A3fUxQVlCjtyR6aXv3plTE3lvBlKgkUHldl9VcCnJe+PkXxS
5XWroXNuz7suAY7ShhUElDxFOcoT+InlAXZ7LxkvD9d9vbHXYF4AzVhqRftJQ2w4bEQHfXJ4GHIr
/325hrXUYarjQYFXMQ8yOGnTqN+kkF/BT3yApMKzmuiBWf7jNOQwNZ3737XYmqcrmfHvkfBdv2V+
kFkD0UXKZ8IPQ8umkyORHTuaObCN98KNRL+Spf62+V091jzhCalWBZQ+6a2i7j0b2N1Ix8SjFGxx
cYd5t8Ag9hqlTCzEJqZwKm2pO9pGe9xHwU4Vkvog38xNuOwvD9ZKnJiAwhxQXfhSwmGQzf5dNniH
2ZPfrivaiG6YtU6w78XGjvf67JnbIJVz7+Vy4SvjYOIIBzAkFriawO1eBF/YGOys4WvYfa9xV0Eb
+CfOelfAgONyZWudZKzuC9SquqEXBW6vM3vf57P+w1QTbeHuVhLK2bj1fcxHgHu7QeVFsLduFxL3
Ti4PVuv80QNbrCubYIS99hvWBJJG4Jwv8VQ9O+3We+eHmMjzFDU28K6/OBBqy/LUmS063NZwQab/
BP4EkAjwE+qUzx5QvbAPaCH1u0x29Dz2qpUwtsyz/p98GZWb9tigq+veGkz9uwnmR1CH6c/HNQX/
lmqAyc2hDLiwdtdNB2NRbwp4aYYOPGd1tFjeKazgyXmAijpY6pcr+HjDD+fqf08IWGHpZWBCJ7qF
IGbFhqeC1fCpVb89ezxouUXh/Dhp/jUWfD/xsGX0qKA16oH/M/ZY9n1VZg3cxKxj7QYbl8drlRhp
QAQDjNx7VDLosYqt2nkgS3EzL84b/Ec3Vs21Os6/v8vKcN6COosGGaAk8MluYIidDV8D3/uNy5Qf
l8fk4xwQmnDDtoJZsk1ZD8ecvI5Dy4KizeTah+tKN1JAFs6V7VoUYjAg6MKlVWUPPKD9l8ulf5xg
QlMSz8VVG7xqZJ/0dtfEhc+ASesjZ5eH7hYNaq17jCQAoxynxdt0nzCoHnwWhYKil28vwcae67zd
/O9tVWjK3i1eDm94PUBoWWGC6g7q9LZ3T4rw2Aj32GThWx5skQfXmmKEN+jfdKGwSkyKyKkPnt00
O9zvbukTrsS2iTukI4HvfAU3Ftlmied4Dy4F1Drq5B9Yne9hlv7r8piv1WNs3PUoIRgXzF3CHP5S
+NkTLKhvuZCPbje/nglBGwvLWj3n39+Fnldp+JdJjMzoOI8KT8h4hnrhIxxzg4bt52ILHLQyKiYu
0VpELRmn0JkCl2kfgc+3Q5Lf0lxbiZDw/Pu7ViygnrBiUF0SCPKj4O4zpC7+tCLb2DWuffz593fF
53Vet61wdeJFeRBbBP5VDnysk8tDvZL9TBAedypgLlscz1qmz75cSs/QYdV1UR9mn3C4ZSsBW7vL
la2NtxHobKDMdeD/lcCw4SfU++9xX/h1IF6G24fwRkxbTIe1Rhnnc5GzoO991GPBVi6W3vgwiUnv
qjw8wrV+ozFrlRihXpVILOFCVBKKScV9OWCBUnKIw548dTXbeMJemVwmQi+C1kNfe55KhkoPhzoP
SVxYAb/LZme8LgpNmN5cU99f1KgSB3cBMQgKPxe3vKuz/HH0hx+ObLfU8VaG38ToLXntLi1uuhL4
rcm4ssSprmDbmHnZY9DzP40cNg7wK0NjCuU1wRz0QcgELBmHPBaul8XlIppY+YOK1WRvxM5KZAZG
4DPX5Qoe5KimlzkMYCsH7yCl3tgp/j22f7BumTg9De9splWGmxNgioMKr50zPVRZO+4gEHw3jmCN
V9b05rnTDejMD1HhygMEUBUM771D7032lfPD2P4ziqo0UONJLvs/Pg0LyNmJ10w69wISgfDm/Hw5
O6x1p5Ed8GSBh4E5gnW65cXRYP1sefPpctErWwBTL69yiMMqKoMDfODrnSvHJo5Gj8GBsNa3w5Lp
L0CMk7SqYWF+uca1xhjZweHAOi5QsTssbOLernOcvr31Hd6EG4lhpQIT1Se6UOOsIqJDmIdJ28mY
21duKE1IH6TsZD8TFD0Qki5Fv4+Cbn9Vt5h4PpjDwCU+kOiWs+RXmIGaVEsdbMzUlWRp4vkgvwMS
ydy6+wlsAa+p7holnmw/2IjItS434t32ABSjde3uoc9xmDzy6DbF8+V++Uun/iDY/XOd71Z5D6pZ
uaKNCyH08Dfho/cL2vX6pBmLXtpu+ErH8puGG7Svljmd8kEfZdNXLxXEkhJd53Y8zW0Lx2g97Dh1
n2nkk7iM4Nl7+ftWMqqJAmyEI0uu2wBPK035lUv4VI6LswCh7MiTC0GR1+vqMXJAYVXCDUfmH2ph
dUfQeufmN9Fg7hyzehnz+x47n63LBwILevTuR71ubBQC+E03Qyl5knfT2Ew7hxeciKT1QKyCgy33
HMzSXIK6t8sViQI3ptUy4xRhC5cRYBF7CVeNlgs/rw/CycoKeqySdc6x44Uvv8OyGtBMHPLLs02j
ykY1glNSUOc2yuFX9TB0bHT8mwm6DxK4QA/GuJ9dkIvaT63TqCkeCNyToFdkQ5eUlrUtxW5wejnB
x3QRTpDtZwmT4V3vRi0OGqxorXgKwvJEK9rvgAcQn70ABlmcL+qbahf3D+wKwPAOFmkFt1Dorllc
4qi7xHCfddoT5Mjykxh9+35uoh5U1LmYcOiro9rqYGPL3OL7GDrCOjVN6WY6DlpVnADB8tOxcXmq
7Vw9km7Ga2JVAHu/hHkF04qaQrG2Deb6gNtdncFHe8wOngVH8sItbngeLV9zEAHeGkftwik7cL+5
aUPlnUMsojtewJ9zzxitd35ph3Go7R333YSSqLiB8NWQhk1HDoCl7ivh/RJqvsvBENo5wXRPR3nw
WlAO2DCm88BTSSK5twfl7Iow2HV2iSfJmb/kPtkp+Yt0t2U7yridup0L8WR4wN1CGRauCIdIwhtV
8tM0v0DZZtc4Jdgkt3WLFReK1DnMuDUELccWK5eGdHf13V14WhG7g220jrvuR4Y1p1b4L9k/dtX0
Y7J+dk75C3YOP6j1A6Sv+0WShymEP3PV7ObRPvQcfQXhMA1Mkvg+DL9wovSnl5G8qlmdoKcUK1Xc
FAQ9JlTsz5+7SOzzpbsLhy9jlj+gz+9BGrnxpvqHHQ0essOEaTwXsVcsT2CvyPgMm9/1AGxMvC1e
gPOFwhfz2+MUgYg8wTT4wel7dxdS1j7kJGOw0C4pj/2KqxtXeHTeY26Cw5yV2JXiElL1M/xUg07s
ZzhVP6Br7XjEqoc24Hm2bd2fdCY3XTO9lqX2YzV6p1rxOza7u6CkD0POD3ARvids+KaG7HOZD7+p
78EjGSbgYAxW4OOOIOVa+RuZs0+67568BVNOShqHeCRLGp7/aBfvH6ex3tzI/dEt0T0Pil07j7fa
nva5RT6P1If2cz3vbDu3k0DmX0MI5oASva9I/8CLCvMC7q/WWHYxnNcSt5B7pl/rMMP+8ZAJ6D4N
HrjtMz3aRfelipxXWtC9K1QAJ1bxQhcI2cJH3iNvjh8c4OWQTKV315AAD0lu9HkY+X1k85cMliRz
Od3xIEw8McBlQ+6tusKDww31o4PlOA88rwUUtruHDvJD8MzdZ7l909rlEYIWZ2Pj4+hMKdRKbrO8
iWXp3MqsfwRRKIO1dJvoPLuBkeKuqIpvCLd44ewxy+Y3Znd7+OjtFudbtQRPAXhxlh/EwNPtZqz3
SIM5IG8N/i6j6KGAtJwdDrHTPLpte+wX2CRWIgGO80l31kH74iHDlCpEk8D0JxlhVOF0UblXmj9m
hTpq/jvwf8Jd/QtoUmkDo2kc+xO/8k6EdTtfuW+kyHGizWNa34ioeCUhubEF3G4yHKtgipASV5V7
MBXvCLUPFfyEYllgTEM18rtu9HI4ZYc/Zqc8hEP7RDUYh2KgPyCVjUu28AcR4mE5e2lMwylzmrs5
Kg4KBgVxDdvtc8b4BCOup2Zcjhkjr/WEpTSfQUIENxXbeRJliWsHT1iNoAkzejRuqScOPvyfj0EO
J9HIB1dDdDXMCPiCSaH3A87O+8kfijjroS+nLdf9tlSseYVlXCTipp8WlmhNmk+6xHtTDChN8NST
0H0tpykK42Bs9GvjFDNc11sMf6X4ri9AEp/ZL29Wavc/FF3Zcpy6Fv2hqyqBJIZXoNvd7W7PQ5IX
Kj5JJEBiEiCJr7/LjyeV+NhukPZeY4+4kaTE312H180E8sSjFbnJzTRAQ9qSCO+1oRbueJV16V3D
mfrkBnUiZSxQolyMSqdTkQj8cj5yh67TAqYE5Ig3LU8NHPUoZi8ytqxvfNv6D5NLZNxGHEdqtSNO
bSg2NZpDYmmjy4wzv9y7JoQnFEETdgg19EQXMST6dwZS/EeWAmUb5pk9cL6QW+wHXtZOY4TaJi/7
o/XrTA4myjHOiD3q7gwRy29GoAZPA29+IsY3Ruu9ksOPoVfrt+ufl2rb+2vtmqwMxvRnFeMrVrHX
tD8zPa2iMjUSTs9JG7b8Opo66v4mRNj1JWoNf/Uyhw4l1kSzYhnJ+Nt65X/Xddx/ZN1CcUyM/OzB
m94Q6Bf8YcSt/zfocYuqyY75DZ62H53Jyf2SogTwsNhJ4BXbSL5W2mbwj0KLxS48GsSxXtZ+PrZ6
yXGWr/FHE2ftz71WA14bVNTr18Xa4bykUfM674L+JyUCKND4pDy7biaf/kljGT2gEmr9CSeY/9uY
dq5qJ7tq1z07zyThD13j4z8s3tB7rWo2nGREw0ODT/FXB9kSYuOW+WFDj+h/NXULf9p7nd9ZXExP
hifTCzI7+tdgpunE13zGO8iTrC+XIQHGV/uZnurBZ2dUgkeoVDfZZ4Mvhbc0nTE3cLu/W+gu2ksW
J+l5aieUVCvya4647Q+dZ03yMuRz8/O7Yi0uKHDR/xYSr0e75jY+LxZ9Do8rkoZ9pTdcxFPgA94v
nve4mALXj4kf7IGgxexZOeF+mCzy79zS9G1YInMBAyCOTd+7u3FRzREJ3PEpF2l4wIG5/U42MltU
Ubi26pYlO3GJ7ykE6Ne+C5FL+EXJswgwlYSkhaA3xW8R5wchocQ1t73PPurbamiD2EAFpTm77moz
omyWQf/z+2SeRGsDstE3dd87l/5ImTQlUajChsySlU5EPf4vE24wbIAqQ1tox5CW9TdR4GZw3mU9
mnHu3DTN80OT8ciXez/j6A1es/EFKSGelHDPTV+r3zIUf2N2zH7M0C1/6qam6jahrFjCXoxut68e
udRNhRLEKC0zKqPt3PkmFgffY8CpC7+jWOTk4cwOhx0uLVLsmx+fBPS/toh8injxMhFICjsiJh1s
q+qolEU6Klf/03hQHSmo3vUkkTuZrtt6CGYEJHnW3C3rfBhjpLEY7SDCyhUOiKcGkWOm7JIOl1ie
mbJvemtmlLkHYrdyGolaC85FHGPg7dlL07bxL83kq0BKULnIidRYOKf6Fb1W21YIVic4+1xq3ryP
ZY8BMJNyOssaCt09UQIDTE2a6JCKsJCSYsTW96xn81itOAVf+lnWzdW1nShzv6Mj3QQ/hhIVw5T8
xsCzhhs1Mo/v8kykcYsyctXza5a6fP27rmhNfHUdgQHDRXbJL33soplDWoQI5b3cYpM3941eu/R5
4CjtHQp0nq/26rY43HDGZOEYN22kD64xJL9MqxOkQrskoy9uUg5JZvhl/xwBJWaYEeONomptYe8o
Dmi3UnbMAd3Xpv0t/fcq59I4y++4mfqhaJCZtRe0j/tP2mG0qLyq0S1ttN9FZTkGRkMxyEOe2Tf5
Q47MulD19Sj2Wzujb+tpa7lfDzygFPuQoSzQ43fupT90JgtppRybu1NfI+O3CkPf/IUNZW1Po4na
6ROfTUB2DPok15I1iq5ljRd+K+nkEKQmqcWAFUEhCR0tiic7cJxbUh9h901tCevywO55vGT61MN4
gr541PfxB3Q7pl/a9jh8xtCq4dCPCTHFNsJEf3Ru28SFWAfoS9Bh4RXSK7P2ZOdhnSoxKZ8UTRzh
dxhztf8iSEDTRet3VR/EHi//pGNRjmYdkej/9kE1n3ixxFBNSNZ+zCxrd8DPzvYlImVMXGwwgfXn
dVlTWmYu12OJjr9UHeH1HsINjhyblfinhP+3dLwfS5g2sHmPfN7e0YOJo7tGTNHXPnL/b8nY/jk3
kV7KNW8RxIcPJutPKHkKaZmGliCBoYv3B1g+5HGBZdZW45al2bFVo1bV/h1vUODZiNa7XJI1qQbT
1fSewSMsCjjW8HckSiWaM0H60nzw+RimavUZSmbwFV13ZKgjgRTS4sWLLnKaW/ZHiAWLjQC1+qs2
jcNW0DHyp00mFu7GxGzkxBu0NZ5Ql+Cf6ybpxkrruOm+I/VjWqQmxvEmk7Y2VZw0E3+MXFc/RMNG
LtB67f/lOkLkg4NFekPwQ15CZoj5DoH4mbvIzPH4OC1RLQrkqLIfOC+kOdZxopFfrLPtYZiW9HfA
WNQXCh+mqnxU87996vX+IJtxWk8pT+K3GUUR2aGJOGq6nNfL9oAraK+LPh8SX4VoHZKSYMyoT8oa
CVFbtKZxGeSWfu1zlwk49dWUwlif267I8CnGJ8UIBi0Ja/R2beM2je431uGJ9Zp343GfI7yc4A95
/sCWmg7HfpOTr2RN4uEQMcg0j2QMNMNChK+NDWKAdLrdcaQjS62eEM28dXFdgALJw4PydLYlDGN8
PwSbLDtuU6PtC1Lft73sdrpJSDNpbI5MsjqqUgi60iIlZP9sOpvXFe7SBYp+nkUf30/lE4xJyFpv
iRmjC/C05Pf3qBkXGMj5UtiG1usJRxzEy0rl7VjmWTdC0s3jKC7gPEq6Yq9FVN91YR7Tu9TmUAk4
h19cIdqwfllt7FItDtGf1WJ75GJYZiDFTzSGrkvXKksrjutnrdJEzcsVry5bLnKFCRGCSIpyPIFb
6UeaedWXHAslNtc4r5+GRVF16b/DVou0hnKytD23//Z5rRPgGOl4y+Y6wvTpLR5ZnSiPkNoUhFVJ
Ux6Q+C77/GtlS+gLjh3OnLta9ulhx/uuS9426RNaQZeP4L/N4USv/acjo3juAnRQipB2KabIiRTw
iaTAfhCUnpz7BlMSVl90NeGsySL5BsRPNxC6dTukB0wme3NLSU9sEVBIP9eAh5bU90W0j9/ngEvq
Zu+Kttbfp7RbNyY+UJ05A0ZBZ3jXvbR0tREKpMfvu3Ml00LXo8Bns/ymZIlbXyyOT92981YqXXj0
T+cnpIYA3PVI45APAhezfsnl6pKbw/xtn63G4Xnelt3ld6tBnnU1ubgOV4b+2idE2Ur7NoxjDaYl
gLlniJXBlPefarhJ7vdtyOgDcKe5PvacxNNlkivXGXZ1vbi2cJ5l/D/byEY/RgxBAWcPVep8G1yy
NLDZo1gV61IeisnNeXSOWG6XR2En0v+OG5/pa6KZBbTVK6PVn9HN83BdIRvRsAcEuX/UJGqXZ90Z
oR7gXW3ZGelDib6tc4yi7UO3Up3AzEJY/XdHUZDHUjtv69eGBvAGM2gW8fai2iWMpxHKoVgWcCxs
9GBHJMUUG56M+LXHEHJhsWHTGSz5Ft/o2KC/u5wj0mHEg1/CVZNJkYSGihX3F7iEwbWLJtJlLAyM
8gyXdxPr/7rYDO6ZjxmqX2XW6OhVgJ+h/ygMEPFZEA4QYJnxOn7JDJLutki7oWu+NujUCSYoNnXe
lXZK+XyOyEb3L4Rfq+Vcj2qJH/vd2egORcr+KR2W/mxBs2xX7AiJ+sW2Iak/6SzY8kl9gIQb5y9Z
8Ut3TO4A1MZ9RF5toZJon2kx9T0xj1m67P4PQQUmgygn6uEareq8b4QuUyfX5L6p+zh8dXM6ysvC
MjhUgPC6Pi8kPqvu2OtGZn/FstbRG1bo2h83zNrbE41IRt6ojbP6Mhndzre8Ed1epZui/bNGGAOW
SGgaUR5T2ASek+zW7rhKXYFcWL1Xg6O7F2Vmc1x2ONwJPS+1pUaDnaVZMhQZxrgNcApaBLF0MOCi
/CSFS/qTh8KaV4lSpKt6mo31l05GB6CDeWqmh1FNKs4LdIn4EWrRZMGxBlnVGN2LqOHbY9RThMvv
o8ryNz/GSFzLok4tb4QNGR67lBIIMptEtUg3FmwHaorjf78f9TAQD2hPzBpcouxa/AXB7Xxbmhnf
y7cCtpO3CZXO4xsm01iOBW9xhl4QttcukGj03yeBnAGGJiXaNhN2mGkdjyUKT9bus+0gEDHXfq3n
kANpwYP3MeJFYx9zOwcGRI/i9mZlqtlAPxEjFjSr5JIKHIlpsmlYcCgdgWqSbTbbXefxNvwUdHbb
MU47HZUY5ay/kEEuLcYhuV5zzMtuKVjUm+2SaZc1Q2kSA1LZQYq3VCyLovVEbNjFPfjnVLxTlo8r
LVZdR9sLspHbxZTOIp7mysn0Xb4Imj0Jn53DqO1KU+sWNDULHTBhjIcc0pQFLNjjFCc1uykmc/cU
xW1ooVYSVmmofRjy3myx9WMnjzmmn/QOJjO5YETRdmmPwvRN2+OuihogHdlgejEA1e5md91Gn8sC
IzVrDrSNJoofbFnyA+xuK57EbxADtQiJHQ/C58t40lwT4KtsWiSGpBFhHuobF90s9rsilkMTPzdu
H+39tiSUXxA+se4ACvoJU0Tf5aZaatGwCwSJbD4AVpj/1Lth2QUjqqEPKH+yy7HbB9/iHkdm8aUe
dzVVMoam8TWysWRfwQiSlRjDSHwam7Hh15E0nqBdJMThHOeiA0jSRG3+OLGVAWpbyCoOjDFZRVPE
Tkg1W7rjjtcAAffgtkE9m2hUJ9mIbSpFTFUCK57tmttAxfIBwQX2yroF4lEZZafkGMBX1wcj3YC3
3azYKyG54q4gbWL25xr14NEBbd4ZKAsgGNNhDTXL32BNXfU53alq/iw7B97QcXhyixqv6PKTwloS
H4dW1MtLl2IJeE+jKNlfVbSL6Cg3LM5nVKFBjgE7xoi+k54zg8meL5DZU58ATEWOBcEtP+e0ZHYL
ywdAp319gK+NRZXqaVMfE663q8m8t2eG5Ct7auClNI8AuubHoQmyO2gvovxoJbLfjrjgiK34hqQW
FJPvGS2txSisCjfo3FXpnNHtT7+OSXcAI/wtSwGPsmCFy8T8D0BU1x4xxCy+gNGN9ff1gsPvpPrU
RbehJRn98APJ049OdPmZDytwUoBq8pCmEmoWH5jkV4lrpC67uW/SqvWDgEXOz3sLfAAtZyeQQ6Qv
EFtk+oe5ScDMbANJcF7PqweOiDPjM3EIHf/IHA7HHwjAxPJaDGmmkLOB7amrxsDguVS55j90gzv+
UCMP7GVFygjmjVxv7hka8274oGkjPrC0YAfxagGWmddMxw9uMrL+hy4gX79nudx+zw2CNQ6rl87c
reCZvvXvYFfuF58mwKW3JJPXesWYfd+JLLMYE+qhf/eJAc7BYyPj98TJMPIi70LNRaEbRtbfnQrZ
cGqisathQ6fKnThQ/X8rCwxnXrR3ti5g3fczKBQoVOcCyhr9uOZqvq34t65wmgVoOFBL/uT6BNi9
Rqbci5wNqJatXs99WNIH1DSvz3G0OvYcuxiUQCy2DFhoMovuAm/sPgF2Sdlfm6v9LgtrfjU0E78S
LMtHsflw5AqgHXI/AQvHClDtkltQBxGSySYBpT7Pnb2COUDWSpi7WwaH1jHBn1VLsmfVaAPsyU6j
sXJnULD17czunGE5UMrIPw/QF/xcOUuhPCA9/iH0Qw9K5xrA8Wre+jrAVQFv618uvbrEIyinsd5/
1j5sB1RZ9a5Ixrz+y9as+dX4pDuSdFqwkLj9SFQTXxMFmKXYcfPeOog4F3BDRrAj4pG2e8IpO/d9
jBCuMHHU38HoWso8r3/j4yS/2jo3NVAadBC7HunSPt4hmFFjNP8TqkfDstjX/p2ui3kc9OzvaJpg
pVIDN/5I4nlrcTHIMS5lNoBx4xIVrZA583DIU0Ev0GiLM4235hQ3bLxTyaRhcRTmxzjt7ti4fDq0
Db5M0cLd2wAd5qwFmeX3Mwkm60pAyBTJn7J7MFYv1zwe2lPbr4BakNw3HdzApopjcpFFtO6o4R4N
1oF1tuRRjB29UfgHroA/o0OIv0GyZY9e+WKaA66V7N7EUQTAq2X5n9YkWFzFFOgxikx9RJdL8pru
TfPYjQliJOM4rQzzXVrwxe2XOY38odE6P6A6r0f+phSsXPo+aQs6MeT2DgtKyVFKFTrkIOSMo23D
tndhMHCkbXh2vqxcYChsAMflWNOKHCGJh0HGAAVrn71gSRY/VCubvMKRoHWZJzx6EkRlWRFtY/pf
QxAOB+p5w1YXtNbF3PmswD7Ro+0p31TVQTz0uuQz3eCfiIffhJFwA39Q/8pbL87tno1PBiF562FC
aGLVTctezS3K631C6A0lbf2/WH5zWQM+Zz863JoZBmesnYJtZ2D8MRRVDlAEWFuGiPtiXOUOSGpE
ejvSiPT6gMsbpY5RFstTGy3pG9c0vmemsfBbaxnKNNqy6LsgEzhk3wnIWTWMiXA+Cldt6Gi6zipN
f4UsjLe6BY2mOpNeYhKioagxpF9riPwOAYF1F7kjJRmJpeBgNTLnym5o5G2L0+gnIHksnfOQyj+Z
lm2ZMxqqBVvHPcki+5RhY/mh+IB4e4KMBwYTTsN0qJI2+jY3Ae3jhUFU/7VDEeJWhN5idOEMEfiE
puq9JQN7GJusm4pZJdu1TtNwVlO/gVvAlf9cs4i8UuZSe8zqAcwpYvon0DnaLSdgb99gazxglLHD
fLOYw06L6dzDlrDh2bWiARoMljSKEV7jxubGF4jrV9wFdyLyApLDZr8n+w7tElDeWOApbHWDCXhg
LSB8HR3bTLRbMaMrpTRhNPc2m9fjZv0PaaEbpgBjsC2M2TmBPftp3+VvGTYPiZlCfnc7iTvi4I3v
XLaVECMshxV83h062ddyxP16bTcN2ncnHwv+N4cOmwpFY9TXjqH7c4B0qGxgBIafsDbHSOxoXIVT
pZgzm5yQWglqm2iUCFMVhrtJp/NRwwT7sG7OAFSx9SUSnv3zdU8eYI39nnXnxH0Ft9DL2rcU9H1G
D3m3q7t53eLvVJb1KWTt9pCkeQxMx/BMF3Ro+yoRNCqwebLKpma4+nRIPqYG/DacOfMJ8Hd+Qojo
/JT0uz/nJG+wq+0Gw1C+vA4K5bCz3MAY7Y0Kf1OWr8cc+vQyZL0re2ynZbqi+UKwHK7zWZIT2aax
oGke4YqlCiBYGP5Fw/qaoaceLvpoOCqg9W9Sh6yYJBDdAgdhDdIcaGo8y5cYF+2RxmDTiz1VUfMA
AG9CywptB3XrEYYlnnB1z+MRGaY/LHZiGSrE4anljs+mwQ+97S0MvkW3Ki7ZAZOUiM8e0F3yQ9A2
7HcyoWF9oB335IfXJAzHpU22KQLXWnv5MqSLr28M7UnY72Gqldt5w3m/6AqcYKBogh0AQVV7D4El
gFPJU2cK+L17hD+nQnZ/shHj5S8EwG7hMIvM4uRTccBHlDVQLjTAJu7mdAWAgaEdDaBXLDK+ueF3
YOLDblHPyiHJqHEGF7NNl+g+88j5e+cMSNIleOIx4U9bL5pTmHrVPieEy/Yf2tPhQ6RJP6NtawEz
pf/D1qQtK6IwDxue8Ab5pdsyTdFaKImgl3dILXRyV0NOsp9j2PDTe4WsiRaXv7Wsu9VpnbVvOw18
/JuqVZq/PN8G3RRRjrfsX883ZjDFOzS4HPNtTuLKLztlaLCI0VTipjAOLfQDW6dPCRwh86lv27FD
VCGgyLYcGhzqQ4luaLufNmwy5lnttfN3Q05dD11ArOr7WapR/USm7sz/c5CzjgTgtB7ql9420IEV
fa8zjhVMuZR8L9td+p8BC+DXE0apsEBqRJHU/Ui5B4cGpJn64WRRATACxdP1+ovEfulueFa76bSj
HCBAuT6CjBRAV/M/+ciQg2v6GM+zQW+DLJkQPf2YiDXg/0IUVoJQhMF3v4FhTbgM0GyENPspRTL7
KebTtJwjXOTje+5ntONeNOVYOK1ex/6MTwBlLlXUEs8GuJKGYfqDADtrLr7GkNkUBLvS9Ml0b9Kr
GCKyfyA5NJpv8eAXfcCDgY+1hFoUT3+W4z/6auBYvaoWCQPuklDf8vdhjnAyFZ0UOvpL831u3vEm
DtsrzGPfreKyTsR8iRHJAfVBghovoNJZyNOfZMPV9QvBwdy8IVclRLhY58GuHxkFNA39CjDPA0nx
VD9FA5KGnwVr7GgKDPh1AEhA+0XfsNJO5H5APlV42GWuwzX1o56QjZet42K/V1a0/jBNV/kR73Vv
D31Nux4H/EbiJw6CZkgLcJ4svUe0ThiPjiGL/qgGVM3ifB67ZL1NiRiELjDn7gSDia675tzaJQn/
bRtwXcznqfXRG7FyWE+KuxQSZfBtyX5E/7ysT4H3KWBQEO579I6oxbyH7kTw7jIo5jdwwuvi3vOM
ajOWJE+o7M/GOkyLTRfy5VI3LGUF2wUiQxQ2j/EZ9MwIMHTKTM3A8gmQExOAxa7t44OFN8yKB71S
l7sbPjqI7o5WIW2cH0XaaP9JTEDwSKGihQ3rEWDUBvxi2JOo+6WU1S10tJvEu9mGWspHzNXWBQhN
WIIZh3fA/1JIxIY8JId83iXeVQGEBSsnxBTDCNGLGltkUwF6WrNHnecA1c+Q0Y0gC3bWprOt5Jav
NBQg27O1PbiUr9kb0kyMASox87X7GAmUTE/AUubpuZ3bOvsL0DjfXkXXMPGuIrwgb2NYu+glo1jw
8T4rhJJ9IaG99h4aTWMBcSEgw2esoiJZsns3bl5eO9VlyTXiezM903FFfqYevHIHra2eQMtTWtOy
68fV3ocmC+0tjSE/ea7F6PxnWEfVgv+1HBT3ajIwynZBOoERNN3edg1zWPkt4BZXpfhO/2TRt1/l
BKi+S0Hw12GGqEMT6LyyeB1PE2sEP8Yo5nVfuXW8BTWV1/x+qrsNoo+RWeG2M6QqMschnFBRFwua
nyJApyCl53IerfTlrLEAA8DboSe7QHjB11tA6VYvH3tYTbqrFfOafUwzwJeCexOGw7Quizsgo7Tv
D30X6BV6CPrSagWRTD5D+FU1EfG/DFmgN/IO6Puhd9iYarLLVwbGHQVhwYArzpsXInHWAIGNYwcG
p4+wDEI72N9/YyRnDrgsIDN25d2dw3M+FesCA+MFSBjT9yHOANss28QGQKp1vFRJcBAX+ngkAMS1
FAJXBMCxpzlGts5DDtg/fxoN8Imt5BaFEfIRC1Q6myuSJZOA6rCRhp2WKBhLyHvspP8aNZ6zpFQL
dHYPBDwDtDT7pocK+ihXFyRtsE/F38+pLjfUbF2zQe3YLzQWexQNtxQSlATVCyXN8TNiteiTP5vO
JX0G1MnVUUPQ9ZlrBHE8StDPA/bbfHQV1Bs9tH5zwKiIrqg4Bv9Yx5CAFAPcwiOOStFEOL+0d+mv
XKhufwdtB+zXBpjAeMjd9iYjNv5Cc+bwlMsc3xO2mtQ9tHvaZycGH1/zAFVp2pVbj2/nbme40e+6
Np3EtUvw8xRYkW3yovqIhKI2u6UnjhsG/Fhjsc9I7dyPkfBa37qpjj5njWWzlK0lU9HG9Ro/Rlis
9HWaFe+fBsrS9g6pFTOkGAZahYc6V6wuZ9sM458OjSQAkj2CvU7D1HRwX08TdiBwzaO+Sxcpkifi
IS4txZQ6KJvALQ1jNQg0tZSLEQbRMhjgcQh3InnlY0p/guI3LeCZMakL7boVKXQENqBi7WXUVLOY
amwYyR5eeTZMQ7mnbO/KGqhfUgQ8pfQc8lp8tilH4JviBJAngTOAHAUOc+S2TtH2o08tECc1QmyU
FokNqusKa1oR362DH9xrh5xPWWDzRNg9x71JjgpG+fRZ9JkidxhQ8b42vq23w96w5mvfvR8PQLVr
WgiEK9BTr5dx/w/HVluXCcdPfJgXBZQAob1RfJAdSrlv9WDx5yRM5mcSFtsdaoH3RlMDaQRkxxRS
SLCR0Coqu+4lBReTH3Bt+LRCocb6L6mnhd/wqXVYPNpW/eE6QocHtINyKttEdHHp5i30JY63GoCI
AepXYsGe20vIxZr+826K79dEpbhX+gaMCaTYIXnONpyG1cRdrKoMdMx2L3ziZWUHwE2HITT8nqMB
CtRqN+y4HSf7PXMzmgzQxcTdlJW6343DNwwE/5xGOvFFin3KvuHiidtKzYnmj+MMHVKpMRWB7zb4
BxSCGcvedotNqjSxcfIkBkK/Mj3Yn7gLWHTkGlrNEiHha3dgixzvVw/dbzUsxOsS1E3+CAGdIYWL
9vbvOqaDKTo1hvxph5TxD+r/sPakiUV8b7mIAapZajI0Eak8RdvAsFkKGR0QH/rCDCIKAMyKCZrb
aKYo59UOiW/XNU4ChTMBx9+B7/X2Pa8vEa+aJre/cOO07REIMoewLiHxH+VR2AhJqLNJe7cugOJL
BHzl+n5GuwvCjhysDZWUK4kPxrl9RntGmO+RrrMN50iS8DX3HGNACBN2Mazgu3rEGa/lZYgUrjYX
xSatoFJoVwxWIOjxvKS9fyTQCmalIR10cugX3m45VqbEVLNq5/2XSjv+jPRz9TeRHkBbMcHIZ8oI
Bq7l9wquNPvOlURNn0fjGvyh6wbFGiqA5Py2dTlNLjWAd9BluyHl3Np0gxImY8krvJ+gIAcWVI8y
xynbR/+TeNxLBcmH2oZCJo2tr3600/jhJ/hDM0zLLHeHyABN9lhawfqC714AdbeFwGUMyp7XGIT7
AlryFb5MR9dhyg+954n6acUa4MMaoiFqJsSw4XgGtiIheKtR9ZhuJKpmprotVP9DKH4O6jrN7qCQ
1yWuiB1i2DiFfkWiu3tapreeoSZIhHV9XgKhB6MaUNaWiANacqCvx6gDPRIZn1wYf1GfLUcQM+sL
7ZL8Hrju9tPVcf6kHY26gu4bUJyOdgc5JtFxmuJwghCof941UnI3C+07TSNatCQXZZsFgLoLaA5o
1ch1/T9pZ9bcNrZk67/SUc+N05iHG336gQBBipotS7brBWHZMuZ5xq+/H3zqniIhFnFdXVERFS7J
TO4pd+7MlWsBUHnUq0azhRqwTBillO3zolVQ4Sjm/G2u7klGFS90oRdPXZd2TuC3xnVJZKNsElAT
ZHpJfiT90JMLD6sX4FUtKkJ9jZ6gnu6VrvCe1cn3XVOUMuDA6rjpeLVsmkoj25GrwWEyCDYkv8hf
EtEqP/lCPGxK1ZcK6mv5CFxXIU+aK7GddJJgDyZ5NUMLdLv24gpM9HA70VSz4Uk8OR4Jvwe1HYaP
JWhOOB9Db/+f1WQmhZcpyR4Im4oSsu/5yqasSg10pxXhWS63ufzkQjvXeLJoD9MJvNM8q5Nt4/p7
uvr2liu/iFtZt9WtvCNI36gbGjJ3sdPZ3rV8be5p69uq3woblwTx9sr3+IuGqSVvtJYo3UBNJNl6
/mfRZMcG1x04vsuD/KsGxiVtdI66h+WFhuFKOMatDuAUidA8BOOJuPEmoCj3CayrdGVKZbslzIs3
RUavcQ9lZb4xgCPvmxjIFy+o9e80T/CZiV+yTaMTgYL6SCeg1Vdy7SaNqQYPOTc6eVeZN9eGhPSk
7aGGh0+4a3yjtYE0BJZNEThvV2bmL7qptPn/HzV7+cPUDKFQGS5vSrSjw0Afbg0PsDcBlLoHWaqb
V5fX4K8WeNGyVpX1WKuKorsTST3jCRrNKHWkFJjCPg5zyqeXzfxFZ5y26F6jyF5aaS9rLgUFGaSQ
lG1LKpt/cxDK6XQVldbVMFJqbmekIBYkUgF+ujGKNZGBv5qkRdNZU/plWvge/EXkJDZ0yFx5VnQH
4ewaX9xfTc+izayh+ROoo665plpu6QEFW01b9cpm+qsPX7gSb6C2qvHYd32AAhuz6vCQASnbv7Wy
S3JqOS4UcLvMjTyl+sZoSI/WU/50+cP/oiF8yU2tV1La0/XPtgnI2n6vs3AOzvQRClaqBvS+FC1N
4+SsGq24u2zyL2ZryVMdmD7JMnShXBLG2ie1rOq7SKLkevnTpXlLnnEv6uJkG9Go6N3oq24beaWx
rcXSym10sLT4u55mREZeafoN4Meilu8p3E3RF6meRM/R5UjxrwM1KvyPKl8rdKhG9oL/r2X8r2/D
//Hf8od/fYX6f/6bP3/Li7EKfaq5p3/8n495yr//Pf+df//O4ld2b/nd1/StXv7Syd/hc/+w63xt
vp78YZs1YTM+tm/V+OGtbpPm5+fzDeff/P/94X+8/fyUj2Px9s/fvlE/b+ZP84Ea//bHj66+//O3
2Xn+1/HH//Gz+fv/8ze7ff26/O23r3Xzz98EQ/2HhBiYZll0f4uWMrfv928/f2Sq/7A0SaUIraBn
rkgyP8pynkH//E1W/kEGXqd5jOKlZeiz+Tpv5x9J1j9Amar0JOqGqGvwbP+/r3WyLn+u039kbfpA
U05TM4yTDWSqKqoWlmmIpoENTVQXLoNXaV+SwgOIVZggSahCicXWbD8dTcYfVo+tzNvxz2363srC
85ki1e0gjmJ3EA4TsKLdBHLanz5ctrIIAP4wY/H21HSGJC251SlEivUQlbErj7a3s1zwhXK0kT9O
9vBS3wdbkrSC4/2Sx/ppFFuEipJGekzR5iN6fMkC+iadUccuVcQH8g3ku8rt5YGd0gm8N7G49uRW
CqMwrMBZ1/2mKGJqWkTWvbUpqn6bik+q/njZ4KnXem9w3jVHY5J7MHi6NxsMVMiCaRpsV+gEfiqe
L7bEybQtPZiMLyY3F7ukT+MPut0/ewcFnPk1qeE7wB9PfbP1OxvE2p6U/hYox12mrSzdTxrMS19i
vjCOxjmKlaBmPWtXbs1d8hDY2nWWbeKDv6Um6kpb9HKD7ZousnR6Df0xuzLnnqOtoAO3mF06N1pC
AaxS2ZM3deJU3YbCio0wjHDl09TjtFdkhff999Atf/0kGqKsmmSCDYNjv6Bt63jGijyZGLGY3hRh
9ywWgO3zfAuOe4UA+IxrMURNM0VDVmVZXXLcpWBQSMq1sRsYe6m9zq2vUb5y4s/4lRMTC7/CHAaB
DD+BO1AC1RuFvr4f9MbfmNaXywfi7Ak8GsvikFORMwBJsmRpq/8O5MVpS2k/maFdCTmYb6XcK37h
XLZ59hAe2Vyc+iHwLZC0DC6mqpn1D4m2xpy9ZmGxEXkAiKkUM6qxBqMe/p6Ev8Ql9cdOPxrC4pB7
M9Y00xlCR9Glvyv1NSrV82dJp+/PkuAgpEh1eoLDnDY7X2U/D65+aMFEbcc78Id2aFu3Bn3cDvCq
Oy0Gkbgp/87+PjI975kj56Fl4HOUCdNV2XhbcvBOVnWUVCkCXN4I592UrnPDSDrxw1IxPM10QMPV
GLuW0DlxLFCr+tjJoGktCgvTNzn5rigCpBIPFsNUQZX7CU2CMH2b2bRb+S5zQPDOZR59l8WSmmlK
f4A3xK4EHurAXb4VbF9yRDfb+vdrgmlnXciRscXqGlFXTKqAMXDQdJNUjhbpm8I0V+6BNTOLlezA
ZqBryvw2FgUS0bQrOofjYlhZx3PHTRJBn6gQkErUhE83zEhnViGNtEuNff0QdT6Au3TFIZ7zU8cm
Fqsjy4VuUKvD586lcRpi0u66zGhw8+StbHj2kMcrR/zc3B1bXCxR081ZhYYlsozXlvK/Wj0CpLu8
6ebPWO45STFlwl1AT7Ky8L7QBMo1JdjYFbuOmgVsFEmgki7VaofG/Y9WIAQrS3XuYjm2uPC9tFL7
c6YP3ytQz/CuAxpmqvAuSx4uj+zsljga2WJL+HnjpfAgEQWZ5VWu02sI/uGyibMLdGRisSWmnEY/
PWaBgNPT60ntq/7SsL//d1YW28APULWnHz52IdzYSCW4jfLLZK5pt/2kyF7sBKCzsqbLnCKNVtnT
IyR7EtQucpa4ILn2hKh7sRQdKjQPWvEUNiGsEtNGNgUb0bvH3AtX2HrfTyVRjDTHbKgIS9oy/URn
XanDSZS6fkyvIdVAbpqy7x4buJ/WduB5WwSHFlBBk4bb05HiKQqtAmXq+gGuPQccrn4s4l+jQp0v
aEakGKahGQYdVtZi2eCtCk2gTqkbChDpQL8A/mwYVw7T2aHMpgyD7tj3xzeHuof+itRNaoBq+luZ
vJZmvLu8Ad97PlWkkVHj8w1ZV5aBQA0LWjBjMF0/pcBsmcknQ0eBxDQdTTZvrU7/3VSNt8s2zw1M
13loKgZ9O+Q3T9fIa8w+KpA8dQupJTKUNsL4CEhze9nKe1+kijpPfUkzmERpycBW5gh6qiB2YIzX
vii9+NzK6bMWSU9FJf5Stupf2+HIlLHI8QmQ9ni0bjGJGqWPPLspLH+FK/HMnKlcfUByLA3AzPJV
YHV9q1tjULlVk7yORrGVNXMLMIH0yr/TL2cyDmdiJhU78z+WbIDaW5yftlK5I+DXcuMX7fPkBIkd
Oemz6dCoUW9zj+qG4MBcnn66bHc+MKcOCmkWSRZJQUi0yrzjnuznM6uCqpfb4EMOoNYg1QvjAFW/
F09fGeSZuTwxtohbPD8Gs+l3mRsBq7jNiPwQtgw8dwykXyOd/bkzMGVahA+6hBNcbHWAK4lmIjCL
433Vx10AlrH79Z1xYmJx54pxWORThAlw+lslbh9pLLhumjW2Qem0JPN+KPOsHsXtwH+qRC0n5HvE
ALhiWv8O6BURodCyJz26akLlA5CqFzGUKN60ny/vjzM32LxB/pzIxXVMbNYGsTZmdKP7Tg9PzliG
QAq+5uGdCIBGbL7oWQf0I7IH/+2y7ffBxqnphbPviz7htmJvatP3mH4Lk5bgyxbOuCrt51ufNJhq
0hZ+OrX1oA2VqYjsfr3bQKHuFNJrOw2uHK2Jip89Z3NW4Q9L8qmlNgtpeVKxlCcefdKgFvvxDdrl
h55+5UxvV956Z24XjdsR3hOLJmkuy4U5WaL/C7CCS+c8UAMY7v0ppnyT39ZWSj3T1xxZBWJyeTrP
LRg5WVPXQRVYyvLQgUQXIDXAatZ334LCv5m0Yn/ZxLkVA/eliDJAdkNfrpg5hjLgM0yoqbRvOggu
RjpzYCsojJVQ90x2FtYJjVS3LhOOEmycziGP9ykqaFly6+3gRAX9aHbh+gfLhqCtdssHcVPdRrvL
wztvVJdlWuhNDaaDxWEfqIIZksbB8n4H6W4ehqv0EDm6Q6fFRw1qiU3orNqcfeHyDpjTehKeEpqI
ZehmpaHmF2iVu5VjfIP6QH0mZRvvOnvYwm5lvcHUuBLjn1tFKgvsT0wq71bRGPTIUvIqp0+qh5Qt
8q50WDRsQRw/gqpaiYLPGCMK4c2ny7B7vhueCtpvBqHkLlWPisaK6DpTyy8gPrdoZEYr+/PMFQfE
VFXoXFLYossQCxlryJQNpXBTWon1AMA2l3Yrxr/8fFENghGTAg0VEXiWTvdmNmStaUAK6kqWCpQs
BzEWO0q4RgF6LioxeDrMz39L5Z/FGYiQxjVMOsHJ6W1Gu7pKt9NesJPNdFCvaie6U7bCVb7iu85N
4Vx2ouOb+YNd6HRsnSX74zQUhVvLotMi3TCqAV3wv6YM8/NaNWUGJtJEbZrScgqFAFETiHkw0+U7
Jbgm3UFL0a+nLFXOMRll3Ait7kuXOApVow8BESoNmBs9e0bta8XpLmqq/xrIsYlFHDKOWl+XKREq
5CRb4Jqivml36W2xnexUpRMal7GW5zrnpk6GtXBTJYxrMhwDlQub1Fa0QV+xMcwreATsaQsg57r+
5XOlGSa3mWnOb2nlZ3nmKAiSg5FdroD2F+LwIEcVaiH9deqlK5P5fu9pvJVhEzAsLhltaQaa24QO
oyhDFG/aB+PgKB3NxF6z4ubfu6RTM4toIJfFzqhKlkxq7Fx7LOjSbNobHVKaletk/qAT187GVkVL
lk0J16cvSzfggwt5Jox01VuEEtx6F7jUbn4fndRBv2fFq7/fiVjjyWyJksH19S7o9ie2qeIj0Ny5
1rd0X9rQnXFbFl9lB3pGe62S+W6xaE+d39C8XXjM4tlPHYVvxBl0UiGcQ7CKeOMuFolsmhVv9N4F
zlaoePOSgCPg3QMwLCw5pVdsvh3Nx+whvO7fclt/8PaDLbvtw1BuwtU88oLumjO9MLrYIFNHHFUF
Wk7sEesbutd8bcN70E6uuy09jRvxkwGj7o/GDh3vQ+Wu7JqzE3s05MXtMng0X4AFAR6/6Zz6LhFp
JtkkpM6TVxSaJLtBJmSr+Hv1w2XDa3YXnqzS6TAbgcO7Zf4ylbGtwGndrdXg3vsu5lbiUGgmOAX+
u7hfBr314UDGCodPeZIP8jY+hDQafxXhGXEbW94LzurRmPfi6UEkz2MR/CM1CG3h8raZF9PyJE78
eJBt1RbB3dL3silex+9iYgu3kq1ssx3citoDDcVrpZ93gTkADAW3xtE0YEBZDjlvKyWM8rF1BTX9
Otb1tRQ3ycrpP7N47FuSFxr9RPK7yCdLVD00M6ty20raD3SB1zyL43xNW/usGQtOeRJMoFCWEUmb
IrswRTJ8hZ21pyGYIYWuqpUriL15EyzWC8fybzPaIrNkjjk7BEVnOKjg8hB85T4R65IGl/wwtqLv
lH746Zc3PxbpQ5DBtxCvLkItGDxQMYKkx4UA0a7z5NroyxsfvemVO+Hd3cNbRiMLaMFCSxJ1CTrp
Y71Mvbwf3H7GnWubQUi3MHHZseL/jTk8tjR/k6M7W4JxKRDCuHEHmORbLzrAlUlPKDQGHXSi2UqY
f+b2OR3Y4lyXetMHQ4y58kfyXdokT97H2ok/wn63rezxOlixd24jwnxJIpUYVeVsnY7OggcqC6E3
dAVN3lfT95yW6M4Yt5d3xU+J3uVG1LhRNVEmCWktIxL69oCD5/oc3U1u+wLX9Z2Ky8qe9J3mJg4N
H85wMEYbgtUP/X3xO+/Dv3Gwj7/B4i6Ct50uVk2rXA2+abNsN1rPu0Ncu2ffpbnmfXk00MWlU3fT
THPJQKOrjkdvs+9d2aUd/lCuhJLnNwq+GNoQnvXvShVeiB4G61q54m5wxS1JEke9ohncFnaUL1zp
lxMJP0f2b3vWwpcoaS1AG8HIshvzYF3ntueEdutMtm/nbrRdv23OHnE2pkweQQbKtzgJVtqpRmbh
irV+uBVgNhJ830m84oMWrYE+Zq+03J48bMiUSAZv7GWAWYj9pBNOY6rID0FY3Zh+cgUv+n2s0ZyR
hHOaydWU9lffv0zpsdmFaxFDs1D7hBFO8ose38EaY4/FikM+c2Wf2FjMIo02fmuV2IDsaVeWz/5U
bSxrF5SwCYq2LE0r5+x9oncxqEU8G9GADBkjBikEagHNB+K9BXOVHlx12u9JCuuk2d+MebfiYs45
suO5XFw81eCXyShhNqFjzygmZ7S+adQlLzuyM1YsonWNZgaFfPzSj2UCUZmeC7XbFfEOaVbbas2d
uoo9ObP1MYPsJqT33KXLXFahqAFkLX7jBsGzXD1Ek+TWhr7p2r/x+Dg2tDzUkHIVkhklg2v6t6ZG
c3ZLvsfv/sasUfEUVXI9qFQvq0JlH/ZKm8PAEvf1NehDmqR11fWpB6wY+hleLA4yL0UKdjQmK++B
Sb6vopMCatpNrvoX1RZgDn+Kr8vn7ppcsWCrvOxFR3+ttDsatjN6L9e88rkNgmQAqGNRJkhdqg+L
gh+3mkzEVfF81KWdd6jJYsCiE/1oR1c7WIfc7ffaWnnlTGjMuP80uzjlIgwssF+HmPXzK8hLrsrO
WIkU3oO+TJmwTgKwbLEtrWU2Xh8E2fThr+QOL24ghNpP4cZwp736EBL6hw/D19wpdsluFbl55k7F
sAmdAPhiw/j5FDqKwKhPWXmoJw3SxxNgq+HrqHfxTsnlEE6mvNpk9H2DP0jGx26ig0FL10LA9+Wj
n0P/8xvMq370DTokIHWgiCQgduPWfU2ceAc94E7er2Wxz67j0VAXN4JZkMIOhnIANuJvrFFy9bRd
iWfPBQ6WyhsOFnyJt87y7TEEVh/BqdWg9lQfymCESYemVKi4oJWCcubG0v1XI4S6rs0LCe5gUXZk
syF5mZVX0MKsbd2zJ0aDyhCUHQ/L5d1byU3VIqrA3SsWO8EzPuRh/Ykar3vZc88n4J1nODKzmFnY
5auwFXlxZV5+7xXNvSplByhKt9OsV6RbHy6be7+Q0ESZvOwIXTQJ0O/pjokrGJYGL+pdEtP5Toda
E45hK91etvJ+7pgyGVVLOhYo8iwdK2TmvpiNBgmW5FOOO6P7xZ7yX613k0KE/EUDCaZQhfu5n442
vxqQJNULqXGLCOEkS9xDPvmjhtjy18cC7IYUFXlsejAWL5EeOktRSrTGreHg3ChjCDN2Lms2ccta
v9yZxdGAdPLw1izFfFdLEZEikIM2huwpINlW+sOXrkLM5fJ43t/hc5mUVIKqG2hILDsUQqKRrlS7
1kVfrLWpTGSgElC2KbXxQ2G9XTb2fkTgcMDjAvOhEMB6nW43cqZVbWpl57bFZPdUU4Q1dWtJfneA
Tk3MX+FoGyRGEqv0VtI0vFNcY589gZAKd2ABXVKXiOasHKAzPvfU3rz3j+zBq1yHhQ/BjLqLHvpd
t4fc7AWBGxtMyVrM+t45nNpaOIcxEPWqlRlbcKMe6sxR6q3QbsK9tDcfPCR0TBtatF61pWcQlw9r
5t+f4n9d3ZYCBan4bjuaeVQXDa19rjwUtjkG8MY2e0/yXn99j8wRwh9mlrFe1cMbKECw7UaN9ayb
4404JitO9txISNBRzJNp4SNFd7pmFrqeGp1WnVt28nMEm6vc9t+nck2n8NxuJzFviZZkUWNeJgJF
P4k16KCYsLHdhkW7p+f+469PFolVXB8NXyAfF96oiYW8KY26c8XIqu3YTAQIucSry0bOTNccUkHE
zzOXNN3ikmhmZHJcEn2XwoPfjIjIVBsjXC2fnJmuEzOLF1kVdv0gx3OQf9vclHeZG7hwo0NUuR2d
3KmeExvlq8sjO3OgTkwuNkLihz0KXkXjyv2r1smbKkocqJIcX3zztGrt+J5xTXMnn6LSVCfPKabT
bVdCsabC39+4bTdBKDjsosYUHQ0wbDJ6dlO0jjL2+6GYXqU2tbaTas3KR0+Xh/z+oT0X9CjFQsBK
6Wi5Yyz0jzPY48i1KsFGgyO2oMogip+S4ivE24RXq9LBs1M/DWmwCEx1bipC42R5+8NoaEUGslYE
5HCU2O1OezXJyUR3vp06kO6sBadntqsCHIbMLk1+RB2LM9FNjRB3NZEa73kgU/XNRKG5yrq1N9SZ
cQGqoNrMe5HxLSOBsp/8MFVLHjOO+ijde7vCRVBDvlLvs7vhNnxaqwOfGRf3MwjnGSr7HsTaeuNo
wFUjQtTTbTwINxr8fwVl9uUNYvxEKi8WjLos+TocCsHHMtlaw7NTI60pup5e+1slRFVHGd8Ea/jR
V4GrwX26za3G2mVx9TzIyn5ILNSIeuu1b72v4SDChDx4IKxROVYq8aPZdb7TGIO3od91NyrTc1wb
8TYM0mtNTA0A4VGyCTpY4UZDfMuG6t6CAbVoxQcERXxbVRJo/wtXVbxDbwU/hGHQbUuQv0BEdGNA
BrYtI8qRqfAIy9DHcOzv67H4HEvNZ8kbmSh4iOyqQBxzpsyBS21vJVUNZ6z0Uk7RS5WYX3rkAs3A
O3jydC9zOhw9N7/koSra6Fx7m1YhOvIDuFcyX7/OPP0+gLfqapJFKq5dPN2bLcIahhFJtj4rOGpB
sIP4EKRU10NYUomOKEfdNugCWE+odpdypDtBCu9VHhTPnBlyd5IIrK+FWyRUHtQ8vTXl8NqiwouO
rkLuWZsMNKsk1P/k9kehmLWL7l7uULaBLKdErnOqow46PpQJpJ4eQcn8XsrtPWTHgRN6pU3wd4dK
k101xripFO/GjDJkn9TQhnJ/C67SnUTDSSJk8DT5RyX5d14gbyZdO3hqd6PrnSPNj1c4Yn6gofMq
QlnecF9u4rKiN1CL7KIKN23of1fgIg1qI7mLs1zdCLH4pIN+rprq0OjSJo3EXSUZB33Mko3aUXoM
qg/E2W5G2xKMt7sCRmVNK6687ikwIVe2fkxZc9srb31nfLMK6xHuVd9ue2RXEEsRSg026/ogyBPA
/vjBRAtRzJPYDaf6Va69OwEyNERmkDeMRygNoXRPrCupiF5QDd51UfLaNGgySm++nNx0wQ01lJ2p
o42li1uQVBv0a26oomROCJQJ8ardmAQccfEbwbSdjg89LRlc8gdlULYic0lvliNH1gYICtIRgguh
/nPi5TcKlETwrbsFgpJFUm1k5c5rc7vSfqd2aifVU1DDSa1Ib+QtDi0KUTBrFTDbT6GrC8aV3M9s
NwbcVGg+edqt1ppbZH92w1De0GADqz4nZ4SuxUteq8L6ppfDgbfJ4yR9G/XRDcy05sa5aTXhS2ea
kLgGyMs1V0WnfOLWtyXR4zjHtgT9tY+UX6WgC6xv4+h5ilMHhtgdatPsBWmnWcnXyELqWVF2HVWl
JoVuPik+lh0/698gY7wi9rbzDD7EQPqit/nb4IujXU/qYzo0e6HQP4k+e1rmlmtynrUmykPJbcHN
l+t33BHbQDY+1CXy63laowvX07KGPgbE9hCQ+WLnmml+OyE+Y5eDzgSrwsH0GlrTwzsc1kGeLDtS
pltzMD7TGk9qoFcOCcKObCgSa0VQqPu4MG9IymW2EPXdFlTKsIHi+0Oc56MdN/LHHhU3KH2LjZX3
IROieXbqB1/VBv4xWX2SoYB0B8u7T+QhtuFbhiRThUFtEOsd8OSH0qx3CsINmhp0vG7qGgaj5DEB
DWtP6nTd6c0HeOQBhlp3VR28tGM+HgpE56EJnG5Q9bpGhKna0DJVOZUaxjtwOjDghhqCoEYxN/Xp
G2RHPhiVIMJ7Kn/I5earBA8RP57AKxMyw9cwi+/w2DYFYWaeDRFIkz9HSNxSVe1sqW9vygbHmg1o
K1kSesyjCMyhKK6gn6Zj3ITUNZgSeo+Fz0mnfmjD7BMgMafKw88SQk836jjcd3r51ijWjeTL7UYI
jC8Q78OP3Jjw8BoDGn9WiOAxAc8ORlPThkMKoQVJfiF2fOpzKaZgrU4bWKw+CEZ7q6b1o2jWNkCM
r0KK7GOUQHtGbAZv78y4JY/Gc2oWnysRxhIJjH7XqHdRYnwe0cfax6JSIKYp34S9B5m1ZSCEOoRv
BMNwbvO3O8u7i1A9MKX+o2FFN3A833oWjNcBi2Xk4yc5mt5qcN+7EIIrWzOyT4LSl7ZRQsRNQLqZ
cv0H7S/oYcneWxFYhzEav7GkhMF1+xy29VXfhm+6hKCRVM0ej+Fl8Gp7NKVPvrQtGv9hEKxok9eR
7KQzrfyUvOpZfFXA6gftcuyA5b3RlfG+m7icws5w61mxyBQgbjOiD+JEIzhBIie0ja7zckBZ1g+2
BW+cjQSDuzkg+mWih7UpWi1yItQq9VGntKETNCeRte17yDmVuG92ujr6rgGB/XOcSaAjkqnDL1ui
U0ppurFm9e5Rzz93aaS/NGJwnSaK6cYW10uoFHdgVV6aJPs2Jobg6hUKaZLeflQ0o94Hpf8Ia+dt
SnyAt8TBFgNpbMHApcAM74eTK/ndbWEqj/CT3NZKSBV1kpATLrW9PiaPgaCgWWV0sMhX6iEPLTjE
xBJifPN6GEFrdaJncy++CIzc6sYXq+huEX/7Lox0NuDUii4LNmE7bKKu+owMmltb2ee+QJ1B1+5H
aPl9GVb+tPaeSh+thyqdW916e1bj6upqpxvhhzbWva3RNE4Hd90m8WudSUNneVYLh9K8fIb4reKW
B2YqwccMDhryvjLVv4eWfK8H8syF6cM62bkJwj+A67YI5zxJtXotxxE05J5FM2ycvAyTgXaCd9Ar
D6XK5iCVCDUSLLThflKlpzHsb8LyTdNecXz2aEwppPzQfxMYfmig+E/GO7/iDCpKYZNQ34noQG9G
Edp/dexRra+vRUgapyqCHbSA00220cF0pirY9S36Qej3KPZgscdaVgkJCiU0gC9qzb7s9EfFEg8m
ojOCWkCxq5JUGHPJtD0JEeJQ2VkQyMN8t0M4wPXUj2MIn6SqORVigiUHV0ubbTj5n5DLDTeKAl5L
7z5BV3oLJanNq98d8uEKskNnSMstBLTWB6HvH+D/DGBjDFGAGMM9AtVXYWRAVB81NwK3xyb0DTTb
4isRP2tP4fhRVqV7LUSBMhw+ty3RBNo/9abKi9gZIaWlqabbTQNiVnF8w41NEKncSM1YHjohu6H3
x9GtYgux+q2gVc22T/Utjh2Rg09QVm/HiaaLjgbpZtrgjehXQFmDalBdm26Iimmn1zeBWt8iPPcY
1S9h+6LKr176BfLbg9paUFvpNwj37Fr8jIhameypdzC321PTXunma+7Jv/OaR2ElERxNEByU5TIi
5eImsMYvxgDJrdjddwaSa3F1503XuhdcC2N9yJpyH0TB1RjnlNuKF7HkDIuu74v7qFWZUSiiG3O4
gTR13KjAodWYN56eVq9jWb3GWWdxbT50qK86eWUkWxW6XA7q3Vho11IQ2nVUfqeDcRaxsH5oVoD4
U3eAnHMf5J1bIJ2oFN712I3XEP/ZnkwZrszeohDJ8SnHNZX6mCMjgZ4kKVLICzW4xMY+uQsrGM00
+i51BEv6vr5VJnGPSM2zXzSPgpe9dFwF286s7yFTZ5sW+bWVmm80XlOOGsJ7KIjsxsiQL6vXCC9+
IsQXTx1wQBQYwGuSt10mjcFaqJ1PswjcmT5PBFoEx6vI7+heF9vvXleKX7pyRJ6yHeI7tMcku4TG
uXOEYGoCJ+/IM1KlttprvxeUPWGniO8ttE2ud/qdEJvTwcolye2gw95KVRrdQYXdwlqoRb+bw9ji
6aDl3SdF27/JOLzSDkWrua/Q+7mRxQLZgHBeUgmib966gnP5oXfmPWlqpKfALMA/8K77AalKdF1C
c+KNnGwklPminhs5XsuxnIEAkvQ/srPIWhpTqWZy05Axp7VDtRPHjO70YuM9kbLUDtAs71DDiIyV
PP2ZbJLJY5miBtir970rWRgThqE47yJBujWRkJXiFRDN2fk7sjCne44yvxUU2FCsKxQcLOVayMsX
ATUvX5TWEmNnklQnI5nzEEd2UOaRgjioRDe1DN66yLM24Cabzx6FTc3Kdpd3xZn80Im1eV6PrIVZ
MPhEKY07ooiwDcLhCoLzfpN1GeJ1ZWh3IXBKtYxWcDtrZufJPjIbd0jxtWkhunLibQrajJTpaRJa
24jIGKERNK31iK2t3mJXenDsi4LAOLPwOS6+QsY+csdfnsuz7oVingL7CDU29Wet+mhUNf1iHrx+
HaR+1jZKblTfukLsBIWcT16S7dM+feqU9jAzhgoZaQr13ktqGgmQj4+M6x4lNq/TyNDt+/E+jp/7
/jsXn5tVb+iyuqnYbBVo4+neskue717V4MKRapHgyDMtulXWPMbZM2UZJC/J/1PmXiwSKyQLgqhC
F1qEuPbbORF8ecbWLCxWZYLMll4BqmtR0B6gGN+hDbCywddMzMftaE2GJAc3IDAIVUMZ0Cts6sfb
y6M4gyj/2Yjy74mad/uRDbiQUZ7uGMaM6TaIHDbeSyDR60XfBmSqXI5fptvyqTBsOBFWxnd2Yx8t
0iKn3Q/aLGAbSLz5PSetzU0Iar7rvlwe4oqVZZUm9shSaQXnVbJGwUYVo7mSa0vZmnBqr+yJNVOL
fG7Ri4OC9iI4leleq56U4mESPlwezbk9oc8oAwiBLJnDerpeqIHks7gU61UU3IWKxkMEydvLRs6N
g6sWaLqqgzBd5ovrVG89ozUa11S+KLVsK97vXb+CfpnPxzKeObYhnw6kMsxR9REncGEh3sVGt4kj
2bW05yIatpdHc6bQSlZS1FUwGvp80c5zerTHm6jT6tYyKBwns5nhpsvjHayxFPlvtDDctjlKxYH8
OKkHw6djelgrr51B+px+g3nCj75BWUbzjCKGJKfmU1h3sEgTo4rd1RRLuyzkSWQk9jTqzyk6erme
b/PpHm1PiqTqDuZx14M6f+Klc3li3i/z6bdauLBAb8yiRk/a7SsEkHQo4QeyhjxRLpt5v2VPzSzc
mBShX06CsiVzyw0p3kRRvGLh/V46tbBwYkNQmfJYIEmoIIT3KZXN50BL76dqfpGY9UowdX44gPFB
IFjGO8QiwjYRej/kCCYxgb5wFAUXnfNoxco8KafHYx7Sn1YWxyPvmqDMa79zM7FEVBI9KC+zCy6z
ThTxkWuwxXODQt+N3gkNPMo7Pr1G8FQ5FIkxpmyEgabdQ66/UpudvflyRCD46NTjGTOXFU/PQF6o
MME0euOmJGuDUDokiuqOUfiJpganTZv7slCcKFprGz1zw2nSsd3FLrcSCplpT/Cr3laVI5GtDBze
MzPA27xSHpveAU2SGvvkDkEPp78Wf7l5EJgbpGf0olEPmzssTgfeV5baN6hNu0SN+ab6v6R9V2/k
utLtLxKgQKVXpQ62u53tmRdhnJRz1q+/Sz64e9Rsovlt7wPs8zKAq0kVi8WqVWvlyX4SwAWficPD
5YPGWiosAZLwzUpyNsOhagP4qqFC6pE7NAjSD5R0HZDsf6kHiGtBHn2+mzzIQe7DwoZqpPJx2Tzj
FJ5YpzZahkYZhL9b4POD3oEOKrBvtS0OKJekEufAMyB3y57+XSkVUyqh67QczX7cUAM6i7IVCOGV
Fj8N0MyTtMPgP89y7gAmCxl5xTagTS7Gj5eX+w1Nphz65DdQUUfQqqSa0kr6Tp1QYoDKk6WVXnQX
OsoBm36HxBd7YJHG9l00BKD4afGmg1h7jiwX4wqANaMGTfmWWmVQQNAyyUvQ1or7Bt0PkEHno6ON
8u/L62XcFjJG1STyPZ1/VoAQtDjJ00roPR9Sgr7/3mq/kjD2LhthrccQ4bmIE4C70M8QIw+rUVhK
g2V83VX3iaI/QALUa1H+vmyIEfDQcP9riP54vo7yLnqgkNL61At9B/VqDjUsa78w0icD6odhfJQu
To+9DM0RwWhb2StllLY09EaC3AoKHkKbuWMrM8u/r1IL1SxKiCONYPLo3qbu9wgRqUb/AKGoc3nD
5HPQMCAKICQG+B4hHNRAp4bAWR8ib+plL2zFHJlJM7hEAXkvev2BBeH6WxMszJucyC9Ax4w2XmVO
HJG7qS7dvNacuSE2iPFQXo+nY1r0vZUKim6XUONDazexL/9a5q4AN4JJLByOs+esOWA0KQDYw9PK
7kWUoNLaqu6cxEdBMDkbw/SklSnKk0gDudkyVgFMJem7guYa5Oe4hHFMIxiixOMc+Nez96wgRA2k
lRDv2vfsGTRQdnMTPcUvxJo8YVN48hsPd882aKLWuBz4s4n3um+h/yLgtPdoogtfzfx1+QMx8htM
WP39+1R+A9GnGnpxo+zVQ9q+i6jyugG0Ew+t0Bpo2zUFGsc5r8DHDNlrq9TryZyXnpIiy17rQHC5
v4Y+Z30LXpqHYA+AgdU8Rrfasbk2tskD/vsVuv/+yYtDtFr2su2r0zoiQa3xmoezoJ9uTte5cA1k
Ced25H07KvKgQVzGgZwP3qA1B1Inh7oTni9/PlZwA1oQc/sQuCFnBAKzOfWIAMHgiVOwg4ghpJDV
22niVEYZQ/bIZCTQwpkYJTt/7YphKTRGA9A3OjJH8Xn6Hb6DIPlX+GL+llIMcOZ34DeZeW7CXNzK
KvWR5jyWAbiBlzQoM5cY6KrrZ6H8c3kHmSkMRkxAobVgIsFscuoKBTQMsyDFCSCbckdsxA31mxZB
sjEw+pR+CpzNZIVEpN3SMgyBbIFGNEeCoaV6VuKTjb5XqQdhzp1RuBV+4uJI8EGJAPTgOTV3CFXX
bKzDARLOg1saH3WhXrXhx+XdW4IqnXutjNBFnRDqsFOUZYM3GQmosvWvEsLylRy+JUF+U/jSfSqn
vFcm0y3+Lsykqjvt7Esirj7YBBqhnG8C/abMny6vi3V01+uiwqKq10AtjYbszZHpmj6AIaYB5b8f
GFnweSjBgi6Tfon5FbjT4wGJ+jwClK0a9WuV+/++toDz+tfG4o2rQIeKYtZHejF4FcriefxLMSBS
rnFK8ez4sLJCn6FRGiB5BiDuLHi9My0MN8FeHKyFcAYjkiR0Wjt0U1tz//UOApKqgX8eCCsCoOzp
6rrKGIrSwA42AUSJ0DOUeAIyDGc7sUDHIAzRRBpU1TwMU/QWBHN/l6I2WOMYvV1eCuNZDkMmgGCy
QjBdQ3l1A+XlQG7nwVv67VUI5EcOIGElW3l5zKfqespSZ1B5rBCMoVaMJgERCJIvMGgCKnq6gyWy
QMikRoo3zcaLsGjLCAqEUZX+T5NA9c1XtlWhvowZMjdT41xeLLdRROSwyPCRmJ/N6CcBlKvaEZ9P
fxjc6jDcgMvB+BXcRDv5lXi1DajvIFq8AMw42ydWqbOdQklLy8JQ8XBxYpKxt/tQ+olfrhZG7Wqg
k6rsph7PJ0WzoVbtjh1PN4mRuJ2sgnLMViRgKDKaAQ+nXVUcIINShJkbaaYdvF/2TIlxY52YWs7I
KoY0iV4koo7PZPxOH7vD9NS/+R/hi37TOcKm3JOr6KF6G2NOdGRQK8A1V5tIhS40jvIpWQ53uIs0
q3XE2FYsbQMQCnSkdau+Ig/QJ3XGm8HzvdmenNRNvOLl8uKZzrJQ5WM2FG0x+iFszp0pxRUmfFMS
Xrek282Qwv6BCUzL4ZEECq0zOoBcXxgkpmHwkgwMl6F/19RtxNlMxj290MSBaloDodoZZ7KOMeWq
rvFoHOf0g8ytJ/qJjQkQJCDmHsK6gVWp2Q8KzjCK8TpABRCl6ZBGwiFPxADklv5UbX2j+BIi7jFg
+aYELD1KCGBnwQvz1DcjIST6WCw2giq0SR3FVtp0f7QxeqrSQeZsI+vQra1RoUPv8toQOmCSpq7Y
NNXgATDuQhrTymbB0UqOYzCtgdgKU0cQdUL+fbq2Ic9Bpe2jCNND6H3ubwngduFc2gWUpbN/jxlQ
UVNSNKA70M2EUtSpMU32NczBIi0140T+6Hw5vOljtd2p7dx5iUESp4kTg5MLs04Xrm84CAre51yC
5QimrX7GcxqV46b2NMxJW4DlhuPm8hFj3eJrO1RtoE1niUyKhDxBFT7rMDnKZnJFAIOyL9thzPZh
bFXVly4X3pcoE5zuYpJoaSaViMqCUh+HTHAjqEskkgLR0+hpmNMdHnE7Qe53U1s8YEqANzHEDJpL
pQU4bAzO6ITy0EEe1boTEa8a199om7SwJnfcCdAzke1om7kV2E3AhKDvjKMIuJ07bY17XlbG2u31
b6A2IYsERU4DAr+tX6FQaPkmhHRrDrc443CAhsDA1A5is3SWuGgkT30/6hSv1sXhNUsXcWYT2swF
FL3tnigFtOlk37v8fRn+emKUunRliGb5emvKXg/lCxsEnxtSCj949i7qaXi3IWKD4oQ6iYlfZVIv
jIonlek+9AOsUNnIpOVEF1b2BTvwlYW5Ak/EZYdX17rQ+uGgTvhMqjW4Sy2rsmeoeUN7Gew34RYD
SY46blTOW4G5hWC4QqpLVAxE01bLwhfS2B9A2/KitB85MGs/+EYrA9RZN+eRpNXCNEA6/xqdOq/K
/z3JGSibkakvIkHLADnl4D5JtbxQw9FTZQywAJkGnsOt1uacaMI4RydmKG+T6jGapjAYvbhv7bx8
ycrXCYNHl7eLcYHCCLIbyHYsY/DUBRrKRdGlmaKgCd8O1hC0o50Bk34T6XLkTm2fcNyO+f1RZgHh
HarlZ+xOrT/B63AZeCApH/VHQMo5dzTjIaVDFh3kxQYwE2fpVCRXnQn2aWRshXlIMP0CkLFuGXn9
PpjKtun0TQjuo2Y2eAkrq5KECwp8l+iJYQ6OBjupszHNppxggGbnb6Ab5UVPqtt46ibcylfp5/yD
k7Q2R+XHk5QL/kTA4GcEd20t20XA6zWwthI9E/RMwXiHySLKz5U+LKB2rCleboRPYpUMFpGgw5tU
W1ELNpAat1pTPSozjwOS5fjoooGMCEzlICynfHIcZsOv0dDxRl3fGBXZJ0RxEmP4QTRfwAMLlFcx
gOo9DYCj2OvKLKBq0c6J3UqRlaU8cg4W5kU3kQxgCNqAKTpUpGFNxDiPEI02w3P9K9qnb5FsSeAW
C928sAnnVmSd5rU5KmSUkdIppMBOZcNwLXaKVeOWL4PgqQveLscN5vWxNrV8xNX1QcQqxVAYAsdg
F8+Di+GrhYIU3Z39gOHr6jGw6w2vpsl6iuIpAQAyRmOQDdLp/mg2pAa4CG/3fYc7KwCGHAmNdj3i
+ae4+gYUcRDiUD8ur/WbTpIqcyKkQDAKMovAMdJXsmq2sS6PuYKAP9S7vjTbpwDTmx6qa9kdMKg1
pHEJZtEQWSxzVDoPH0Fw56aVrmRR9cH+kutOVCTRTq1lDIdA5QX/LwaRYwy5giGaWUw+styfZ0fQ
x1+tBq15LfMVR2z1yvHhPy0micr6MSsw9hBoE7juUxM8s2FsDpYS5/GmmOXqEbTc9VMhZeIhC4LJ
Tls1u5r0PrgvsyyVMCwFDDo8guy6cdAccClXGEhJMzDCBe19UOQYk00xmDOVeXkNIqrwIIoA9jeq
BgQBZ0vhHec7akKDBvRzmKinvCc3/CY2O2X0QPJu4Tq1sn5T69x+3RIpLpmhYmQlQ8s2LvLRi561
PcYy75INdtKRnvkMR6xSmiGiDAkkJZpLeAWcHghDrKcw69IJmtORO06jJdUgPK5eJ0OyCjmw9LGx
c1DxRR3nImBdPLAMUnsUkbVzGumpkjDKpw3gDLV7ZzgMquM7pt276f30WNp5Zf2AMxFPegROpD/I
VFGmOV1r2aEpVdfY1wWuOjsgkhgtwW4xUWr5lghK88DxPy97DCO0nZikPmWjB3kfz/Lo4cA4sZJi
3CPedk1/mFqt+ol3rpZHfco8VKY56wU08zFSRxpMKIpgVdMfLq9IZlRlTpZEpaqFSCpR9nEIWgcZ
+HV7mzrjlb5tQa3sAHCIUld1Q27F98EZD+E2vo+3QNN9Bk6zHV7kF15wZf4cBcTgqAN/X1fUqpEc
6jpKlyMI3oKtalhSsykOwdX4AJ0wKNdL2yqwut/Sm/aImtwWg2SFDbpRSd4MEQai7NqqfxeCnR15
P4wxD6JC5eDvD6P2aZZMvy6LacIl2l+Hdn0Uw+1C0tm6opN1Vgvaeaf792nkiU06OZCbyk8INiPd
tTtomWxbl3jpntffZ6RYazOaeHqQmmzCTLoMM2TT7prNQqtKPHn7X81QGVWd+YIK2OdiJr5Vtwvn
UHbbbrrtZY9mfykwleBuXhpadP2jB539LKU+2iVo6zspht7d+PgNYMcQk+wo4O/4CZ8q3GNllEp6
xrkZRkxYEs/E2FxjRp3b19G1NKeYY87lx8tLZJ1ZwJXQLF5aJkhGTj9YHahD1swRfEErNUudlB06
RK4kqKmj5hgI04fWK4Kep6y3nD36IsNoOR6bGt5M6lmXWjKrVm+FESimT1mq7xQZkVZxM6F2KqPl
lOWYTrkyRp03VR/q0h9F4iUSZteLUn7MtdzplPIXeMzuSpBEAESVXmeq8Hp5c1nISTgOcn4FJOzo
61G7G0D6MJOTYvIigB1co4bOczOAXgyjZu0WLN9xN9qkibYgK9CH46xHu8n/PZA3dRTRAAwwufDZ
hy0HQcbaexRJNDySF5UGmrQUlK5ioYx4100+eTfy8rEffddvzT1o8O7VbOLxqbAeDQbIPsGBj0os
3kFUIJbadGhjgkxiKeKBn3CfFGAkS3azS7Zdawm89JbhWyDqQv0XND9oPlKX+WyEadFI2eSJw5NE
Unvs3kaBp1bLTFKA/Ef2DpEGqApRAXUSS62LRoDDSw3qFrW0C6IbI9JuStCSyDHm7cujDEQ6kHlX
ZmC+FCK2+t/XHsCq/s9PoPUIfXnUsqJGdBqm6HNqW4iIRx7Hg5c3MX1Q1zYoD471OZ6zDB6s3Une
7IiDq0vuwl49IPrphS36jsRzmCXAnduEWiVyT4JSKOUvg5yjwYtZGi+IoGjU3kczD3PBs0BFBPCT
NoIPoKAXB+i3YbJwKgVej4oVdTD49s8qKAcJVCXQ9QrHrJVmCB3Wwq6RenA6y+ofQREOUpT9Aq3N
9dygBcL5aKygvjJNqFs4r8QOYy8DQHyzvDEhYQ/K5T0J6sGqkQTmpWmRUtxLbWwN7SHDi6WXX9Qe
VAbkNg38jQoCNSnWdHAJGE+Xfxpz4wmaChpUYlR0gvDpV69spPwFFJGN0RPMxErHZyPmodRYeTVZ
WVh+wcpCGafRVBU4/WnU2Gm3UzF2VplPMvnz31ZCRZkwxx1dyjHBo9mw0Qi1xZHnQcxAjQOwXJHf
9cXTpYRdo2ToymApvbqVhYfBNG0zvNNRJgBl0OXl8GxRjRZFCOJcibBtxIjtJjJ3RQvJFzAcqcFz
mPFqi+yP9HdllBtMkTkMPkKCpxTxTRamT6joO/20iDUYPPACs8iCxts/20h5xNzNGGHXYWzY950N
VppsmzpRBf4LS7PmyRJqq9vVGwC8RIuXdjMzgLVxyk06sMZrPSiPPfUBfEEyaL4gX9XY5VF9K+zg
KbhuALAPoOyzsMJueeID7OP2d+nLd1gdBhNkRYEx4avGmdZb0yy8NLW/+2+eQ0Vrs299QwthY0Z8
SfKHrB1scONUFfgdioJz5TGD6upbUoE7nyQ8ZTUE1QpCFRYydjAUVcNtqA2AtQHgowYxZIblzCrr
yr28TuZeArEMUbBF64AumgUQZ4ykISFgmtxmNRAGCg9dzjyDfy18V2RWXyua4rQTdSTFYZrZBVri
o5hvVKlw/bzfZB2ntrp43tktu7JG3eydEkoiKjzYyuoZkpZ2MYJBS+bdtDwrVFwp1bYu60QlIDMF
WTDZFqloxQpnqo1nhAon9dA2ZBxzuOB0W5GrTAosTXm6/Pl5NqgookMoUNJzBONWP6ZgmW3Gz0Tl
yRZwfOy7SL3yAF/HY6BeUlcd5HjjeAx/ICSwyID/48XfwXJloSlzv0yh/w7C8uk5DqS7gTx3PFYR
5rsZYuPaInMLxl66F5v1XWXOA6JeuNP2WmTr29jTblEZjuxs1x700Y5AffFx+QsxY8PKKBUbxLQB
uqpE1iPm5S4HBl9vCrCdofZU3QyBDs02DUAr2b1slf3J/i6VSvNGVK91cbk4Nf0VHFO23vNoh5nZ
3N91GVQ2J8ayns7JRLwxT67APWX51ZtqbmX/fgaQPKuVu/+0IvrRitdA2JoBVpSM7bGVxh1aBbzU
hn0prxZFxYXYNGcjGOEhFQorwTZ3imfFw9vwTg3AfWZJdnkP5YfA4XWUWDEWBSgQfmPkBYAW6rYq
/DH1uxrPNtSQ7Ag5rzi/1gsZiwi6KG17eScZMhdok6HMaIroCWhndeWgyAQpHPB6+l9dOXfUV/PY
/Gnu9TewcX2CmukZLE8+ov2DcOv/wDPXxqnLP4r/v/EwSC21f8/nhvPQYPn+2gK1mUkIptRQRjAx
a9XSixcicu4oZulgwcMA/gMVPeArThMYUiomZiZQnhpsubZkV9pmdgnqPOv/VnpjfjBtAZhjlFgj
Ot0IiOMoISmJJ89XtetCr69k4U9Uw0ug/QnNBScPiaurYHIqMgvgGSuf70FtZCnRsY32hfIlJ6oF
3SkMXZScNIsZU9c/jfqcXSIWUyriwdG4kpe5gQvW0/qqt4ud5iVoUERvvI48qydqrE1S39esMy0c
ImRboJ7YlL2de7OVfOqu9oBw52XvYO1zfjJmdGKUCuMmkdqqBl8pCABjEKCVmOzjoeBZQ4dI4jAR
gYb8osBKBW2dQGECY6e4Zx8MCJtlrvoS3OW+k9jE8o/mPt4aL8Gx2oLoxcs3vFF/Viqxsk7neUkQ
iuOkJKMHrS5bGTQPPCwTqTipMs8KdXQUuZFymWAfA/WXCb6yHuSVEy8C8IxQYbwpZajNxDAikWvd
J9sKwslzxJMIZcWZ9YZR+R2y1IyAUgbzGJlqK5n4UqYlr27AfKnpAEUDoIFgfQZPjQ3UuQYVSxH8
P1J4m4NQaJCvlH43igcFTcdwPJYgYZwjaK2IqdPWhT3Mn2JyiAqQ7EI/1Bx4fsp6JkMqArKhmCk+
56EexaQRoCaONkd+G2S1nRnQ5+paN1M4wWXxd/otgJm7hdFg4YegUWyFXpqh9O0rZWIJ5jbXfkfy
tY/HXHwAXyyO4fvlm5GR00B8b5nBA9wMCF3qAGZRGUbqiBKfWjyCZ8se59kV1NLKh5veJK5W8GBU
MsOH1hYVKotCTdgHfeiCeUCLV7bBMeqa9/Nbd6Nvx8fmN9SDgW7CTB64h2NLxJwKaNmU2wG61qV1
ee2sS+bkp1AnsweFqeT37eRBfu04g+24n9VNEaPhPATXiX7Qq8AF49lOUl+DMLiTyO8iVG1N/9Ol
BMCC10ibkJOZDyNkKDg/jblLmF1BdwBT/xjTPb1vayUMia/hu7SvzVeNDh4I3TZ+5NSQIJAtkBHr
O15GxrrYTBHeDfwLwaVLt6BmxYigEdFMAPWa77OjONHvZJNvO6d/BtDYAWssrwPLSAJPLFJRa4RU
RB9JFaTNmip+HkksAdwSQC0Kd50dF4O40+Rp4O3t8lepQ3ZilYpigM804CjGOskmJCBdAcAIuIY/
neNbVQWBbB5dPm+Vy7dePfXQnQCRdIBLrjT01pbaWrUrJSZvYxmkR8zNdxujB3XOZQ9iOtDqY1IO
lJB8zgUIFHmtLE8OGaE+NgoBxwjj1jnZSSoVEroky40MB2gk8ybBYFlVxAcoSVxeCjNGYZQLgBCU
XyX6qaAWRAKyCRfC1MWxXfjFY6bme/AOO3qlunVpHKoM3MGXjbJSE6ztr1Uq/Ul6H41RP1wyXowe
usk2iEGb+9psBLdxBicMHhfNaESnxOoe9D+hy3Mb5rIJ8AlQXlqEYKkv6OuNMZvG9zMarJ4qGNiT
14U2u5uRZc7aolznXl4zOyCuTFLfs4h8NGNbeOqyZpDf77s7QbTmLVqR80b0ckglWMYVog+YzpHp
8lbM9FmAM2WMKgI+STcl5kCJZggJIIkRMfaSiMisZ44vMW5yEy+YBYdCwOdPx9XWb7O6XN7UkYim
U9F4JCvRZRftpnm4vJmss7G2RO2lVA8V6TLUqRLxhkgzJAT2Rk44XsozQj0M2gDlV4ySor4TX1fR
tst+Zbx6G3PHgDM1VIB1oeNAuWELQHQBXlbiVZkq3oIHu3WUAvLU6ixAdaIKXy5vG8sHMDL6jzlq
2zArlAR4YE2egZJV8QTFbM6WsfLLRdTpHwvUnjVzL5sZGGcR/pfpBHmPLhy0YMBfacY2cXpXco03
CNC0FcoevBoS84OtjFNRBdNwsSJhANFTQ0hHaIdS7a065ZRhGVnkyQqppC5PAn8oCIyAz9kbpce4
hoDfE4ZC8IRL7QAznUPHVUnk+An9mMprUxjEbgFT3S3QPcUxXzW72vi34jHbAWOGojPwe7yQwXoa
Q9QKA2Yo+y7PSOprQsOtyypfGz2IFTSA7uJTPmHWRIxdE+Mm1aN0E7u+bhU/YFRbpLQAXkc9RJFo
2EGvhU3W1+HsZeBaD3VwpXJJW1nQhkXnCkM7eAhB1JZam66EgSY2uAGU4+C2OwU1l+Cm3xfXxGs3
8Y20u3z0WLXAE3uUc6KoPkXhUriV3rMD6Hy20W+CHhIGu5R99DHs+pvJ0n/5De9EyoyEbL1Oyl8x
lhqDBx9yr6C7xwcEP/mV6RLIbSluuTE4pSyV5ah/rQE1QqVjIBwnXeWjfgMBz69E7tJ7kNfmV2Yb
gkG5NZJdZ8pzZY0SqCatpCeCU5t1tBkTUXqMwFXtJlVBgqus08ybooUMgh4No10C/HidzaO67fRS
liwdWhYTUNt14oq6r1f2oBsVxD6kqj/EUyU/+0Cu/PHVIQF0WtINi4y+YYnmNLs51EYO5kRkB8OH
mDHpDaA0u6qwm5po91CbGD9nbShB2m/Itl8Q5K7NtITlwreCRhjBeDWATN8Q6vhaGPxwM2sCcjMg
WGan77Ieg1lZm9xGej26rZxHD3UoTIgJgG1P0bumlPX7Zc/ibTn10KpKNQwKuUexKtvEamaNZbgz
Zt/tfjJ2tHJhlHtPP24ppVKfJ/LspZlwO+lK5DToJkOjKsCTVuEsi31gMDGggGpDhhyrcmqtiVpo
KjeIefpDgik3sDf6lvaZP/i3OoYGatAtCi7Q9LhHeOGHdY/gPv7H8nKNrt4UlUowqT+LM+RpwKWP
tGyefxkdrxHKXSB1+fuQZZ2aTlwQY5KHHi/c1Kw3tXZTv/T2aEt28ZGGu7H8k9r/dYVUIiBgbpxA
iA+pzdxYGk6iLxA7EWT7smsyNxIomG85XUyqUTG2ipVOVCZ8wsY8GMGXUr8H6d1lEyzvx5gHhFpR
zob6HOUlRhAWleSbCNqq/ysW2ycD+l13zcRJbZnv97UdyieiuKoHRcrh+7s8swkqml4xWqEDfpEN
aC96TH38H1ielw2iX9Nrq5SLzAMm+oxSQs83wVMBBy4MYzdUgR8t5Dut/bq8l98VsHNzC7ESpvn0
MwXfXMxJmY8J2Db34SOi3z47hGDyr1vL9+T32W52rQ2xqyeeO7J3F4QA6FlhGg//Oz1x4EBooF9i
AGdkifbkhzcLfESAbpGLlAeyKaKTeGFlqbyvynLQBRSMp6+swUsp75lkeZzkwsCbLAEHR1BZKRKN
AkoiBcQishEq7SNkRuJ5iJ2kfKvNg57qltBgUDkp271e8yDfrGcpUKQogy6bcdYJEqe8KqZ8VL1Y
mr6kNCgtvEIOetdvS8XvQdQZXMcYn7782RfXPf3qoHkA3QMqYipOEl2mlM0IyJZaUb2u7tDrybe+
Jm3/kwm6LtlNEjqIEhK6FPowCgSAMrAlXzbBSOiwDIJog0cTBn3p16fZaDEkRpIZ72vRTu5VT7KS
vbGTNkhBPjG0xYlt3zn32bat7C2RaXVLdDqkPiBzPXs6uE1IbtroRIKL2rQ0zGCI0peQIiGpn0zh
nbPQ5Q9fMkwdli4fC8jHwHDxhcmhGScl+523VrABDwSI3TRLfgcSxQ28gHtOl/TtkmkqiW2hZjLG
4Efz/LSewcGXvjetGltRQWJPlnI3VQQbk1T3I/Gv1aTiotzOk1l8Y6QCoNEE0voMWanH0OcDE/AM
8dh6l7nNp1S6+gHMDZt605R7w7281efh4dQcFfTjDElA5CMUxELvNOn7qF5lGZd/4vzQn1qhgrw4
ivNoJNAwWWb6QWZnd+qBDDfZaGWbyhldjGBA0RoEELNTfuYyV0qA8cw7/QGUJ/eNr83FhB/QvoK2
foNMYD8M2xBPk8GD5qFgD0dI0/DOzxJbz3xp9S0pN567OOpk4v/vvC7jaB2KxN+yCZIN1leAwrg9
Cd5OU+6LhQ5KL8N9xncjtIXhqobzgsXqvvrdbxFa560soyG+nZMt8Qr0fXlNUebRXa2ZeoylEfLk
atbhv+ZLaNyjxWaT5KlVeXWY5e9c2FsaTRNiSENAdx5abDGePdOTidmWQbgT59iGSl4i/BpDHhcN
4w6HF6GYiloWan9n0EGhHRDipUrzIOPV2fKgkRJ6Q0nzmUZjel2NHTRThax2IB2f2LraBsd4Gsqt
aDaqPYARcZOHkPqS0rbhBUzmMf77y+jqSQNObUPPa/i3kxzax8SNHaLaEvTCUGuGlpOL+QwzxxuS
9/ZmfoaVYeppZhAj63URGgRLhq/Z+ku2jRorv81cf6dsDMXGoDeGktzSnpBiHXhEcYx24Mkn+Qae
rK6oAdRARZV/2/c3IBpz/V+5CFi8ZbXb+QoKP9I2fRPchfFvdnFjaJuhsYuXUYAKJ2cveN9giQar
n9JmQuirHViDoHb2NQ/FQ64Nv6E7yXkOsLOA1ZZTIds3c1mQOyw53skoduiRJ2C+HcqeXr0pgJX/
5Max5SOenbWVRSp8N2YSgqDx27tQ1/9Qr/ptci1sJqgU8ity5w+C0y9KhepMKNKhlxZjpqXKdv9e
fU2uZkOs9E3+wPxPOjjzl+hoV3zbzDRxtU4qXkOObgIpAl7FYVqCjj23p07g3QlMG6jJ6Xh+gC6d
Zl4YK3GqFXTXkMP97ypMwm0bWlA6dVAH+Eo6iP/ZMu8GZh3TBSe3cI+IjCFwUpaGFrXITtPea56m
+NZQXQg1arXg+FdZIjmX0wrWKjEYgvI6mk/oQFM7iZnZVK4UfMRSeBqTFz3416AYDS8pAFJ1GXoU
Z4C8CTFUN7oeGi1l4IESfpsm5aFMea1D1mWG5wJox757FzSvg1Ins1HXAz7WiEFj6MKm4y8/QOXd
+HV5v1hOvzZE1Z0ktYGydQwI0YT+SJqqTtJrttI+CcMfpeGiA1iRam2NilTlXKhinUNXFYqARLWC
ewF8FYE7Sm4AtV3HP2IkDGSGA1T8ODGS6RerDV3+fRUjp6ABp6Ava17a5FdQh4UqbNzxjDCXB9Zk
HYAUjCrSR4zAhpKGHVKD9CiFkpNrhzSUf+LhKyPUSrog7KvexIkK272aQW2ZC2RavjkddcFB+s8y
qKhLIOHYQBIFko6b8KP0xi3yYyu8h+4u0jZeY4n5YUCjvcy4LP2lJYCsPkzSp2mnLQdq6CHAqYg3
oC/7fdnHmUk4CME1mYAATjwDCwVd2UZiDbdTjpgffRVAAveJ4RkNAuJW5yQflReXnu/bP2jyQBcS
dEHoP0qYlqWjUZdMdWJ0I3rejrFJtt+6J4GV2BBm3ag2CF2f/AN3Yoj1+dZGqUw8m0I582cc6SUz
wsDO50JEUewMkC4lR15VheXya2PU5yOyHutDIOJclbKbTpiOlqRDG/M6g8wM+K8dVHBO3QT0cno0
QlQEAwHyPv1I3PlKvddvgHGyNTSVgiOP6JS9MNyUCxkSviIVquZxSONZVDUv0K/S7CZMCmceg81l
z2SFeegj/GOEOstV10hKSbCq0sws4n/V9bVhHIqWJwrI3D4MNYIURQMd1xmbpZJCRl4N0DueJUuD
Bva2P0aucD/dig/pM4LIw/Sm3F5eGzNdRN1voUQBVv6M/qs1yyTV5++Ew7jDg8CWtsmT4bRuuJ2f
Im4gYe3l2hyVvuld4EdGLiOXaXbxvKtAhh5mB2l6vbwslhmwHYBqEQPiqG5SCQYYCTo1rZGqafG8
byvzK9DH0IKE1F3f8vTZWD64tkWd5GaAgLQyyzMGKZ56MXEKcHLNM2dBzGLb2gp1hANTDkUlwoSV
kM2qhdGGEWJ0qZcL6lWuzBi/aUrMOIblPpuVl7oV/v209kJ1Dcg8Zn0UMDBSLzlx0DUoIGpI2dLY
loubvn6+/MkY3aBTC1SSoxUNuKpaPNmnvSpf17vcyzbQ7f6qBqhtW6o72otYCek9Hv8HK7sC3S8w
wSB21ADeOI1a6jAURQBRYGCeytiJmuG2HoebaGhfwZv5IYk8vC9DSAQrXRa7tN5hk/JOlEmNCQKJ
CInO/5SCFwatewGo9GCPVqKUWT0G7yHdbgu3Y+wqgoX3Oe/kL6ui84f1j6DcFgJDeI+KqD5BXGrf
bPqtAsa/H5GfnS6W3t0yxL8vJcTloivQKFVd7XnBRLaW8aChGpLZMajj/w9oGGZGsVoiXQTSUSmN
tQgelSp2LVuy3R3UF8HWXR81ajyqjpLbPAgO71JiJUtrs9RRUfUuVvUAnzfswTdeAmzUdt7lw8Iy
AdYEKHGAOQtxmzJhNl0UZCqyh3RAqV3WrwIzu79sgnUeJXDFGLIMcAj4zmgbgoFi9oS0qHXMIwDV
16ZoZdCdLy1iQUUdTHm2JlpJie6z/+eybdYJAfBlURRGJ0g6yzf7fhpADwfbo+dv6tIabsatElj9
trmByCTGYcxNUlrGtjimN/IBg3Ixd6abscXrn0CLhOgF0uu07zRv7vZTVO6DvOUAqVh3rwQSYOAR
kVmfQ09TEuAUFkjL8mt/IznJPnAXwpRmB1KqzXDFS+JZ9oAjAEHNImQKEiAq7kxtBdK1Ua/xZEAH
VUZ2ltjyMX9eRGO6h/yGWxliJLkyMicQYgJCdV4R7Yegr9ssWqA3g5tGEE1cnimAvdwS1Ni5dXzG
TYz3HAg4ITsFv1WpUDP36OHpPprFKY6+rbbPbRDdaxFq6Zfdk5WoYV4DCK3lSSThRXR6Y8SSpHdZ
iJMNXrcxdX+jWYsA2nkmpLX0zPl/nH3JkqS6FuQXYYbEvGUIYs65sjI3WOVQiEESCCQBX98e3Zv7
7it7ZdbrssqIAOkMfvy4r+jBmt3fZjF/SFPw1vZvOkMhrMvpv97ezNcqFm6lIawL+HatC4Ns1fGr
O4n7Kf6btzP908OEeRdSPcQBk+j/HqZ/tHwBUTTRUQDqwtpMJHV6Xz7WLY8KbRfv6ocmKQ2m5XBp
l/YLxKT2fahazJDVsN7DkBOosoJPvHU3shd+iEcCmk4ZNO6YtqM1vwYSdSWrO5NqrvijbcO2UA1E
j4kK1Pds/b+pqf/p8YHjDQujm6MAku9/vjNWVWyESDuy3eQVXjdCgw2i9D58qwW2yf82DPhDAXoD
F/CWYmgv/ZdgsA+DO5tEmPd2Ne1gYyOnI7ZBvEwyn+/UNv1t+PvHX0fhR3KbC2Kh41+HY4ycHqYP
PbK5D8NfmYBxzIo5clKJrVAn+Uut9odPgw0UOhUPVRNWe/71aR6LK+i7QDOMKvE0jSxItym507qq
MwwajiFcSv/3jftDsQJYKMF0JQE+8F/5jq5J66LInnfWSRa4cg472pPP0F0PzTA9d/50kLiNYjF/
o/P9d5GEzVfMWeMYdi//JTK11jwJO8Xd3dx0dWrF9DB3DuAi9y/l/R+OC2xDgITevB7BxfhXHzsE
gVPVNYExd1/96LAvNIa422L+qQL6l7z+h3v9Hx/1r25WeWLQE6vdnUku/vAhw0/f/YsS2x9S5398
xO0r/CN0SF5PCUBjuHMHyQdk079k8zfiyp9/BcA7cMaxNvfvbSLOO03IbWKrWgZ/Ca7vk8bfk7b5
ywH4UxgEFQgj95sBb/BfgPxGsTTXhdzsGt6lU+OXontXy2GIXkIkmmB+Epqkve5OkL/I0NnmN1uS
LfhFku7Q9KVDRG7Gehcpnc0z5k3DXDphVPDeLY3vXWe3/sv7/YOZAqSEgwAPBlbMUN/7V6CLiIU1
Oplxlv6fyilIIDBnWj7gPjPaB1RRPnCtrQAFvZxfxjkVsPmFEu+cQk/lf9/aP76kf3wT+p/nIE6W
qotr4eIcrHlbv/Ucag310//+kD9VNYhAGCegoLl1+//6vSbirsNR2OxaVZ10aLK2FamMt59kEdi9
6w68G3dQlc58b02XwJ7l8Ent/0dE/OeX+NdP5XYZg4hBYoxBucGJVDaGj9Z+c3gH/5UE8sfH+o8f
/K9gEW0drwYfnxXWvOz7Hs7rwZW7Sfa/H+yfgvw/f9K/AoUdaSiqPoH1dR9+b4HPUh0Z7OXGVzji
PAsvufzvz/tTjP/n5/0ranAmyBov+FmVcq6qSopASUibeZfQ7Z+8QBxMsOw1+ZtcPMqZPz3Q4P+a
I0RgPP+Xz9CwiVktJJl208Y9so826DLyRdY+zDJYwmDZZ+tv0cxCFiH4E8VadxyD+s5OryMYV1sW
Kd4fMdMb9hyXcj+HvXeMA1nvminwchF0ep8IAmwShN40nKyXDZ5FBI4Cms9BuBQ42FhG10RBMSXi
9wEd+mc193TIKoBW4AQOrnvQYq32tZ77ofAbiHFDrztsRJF0g/2u6AA3XQEUGwSHBfZk+63uQeLw
5QAAvYHF0g4VQld0JKwyQ532sMbReFJT45aDMeRXPAhajJFt9pEB/Q8FHc3dEC6PJIhhKVlPrKyZ
qM5TxyCSwJDMQEkWqlcpayVErUyD/ZaORGMxTJqaXQ8F77JdaPvkdFwj/tAhnfomvmxyAdRdu590
9j9tHGVRrfesZXubtFW68tCDvXh1MIvGMjb84wqDxdHDtCx9mtTkhwnldWinn5ik/wz7EBpb0A1w
OLyDHfE8QN+DBmuRoMtJ3al9UX5zLywstgwp4wj8TQdIg+GQG4dEKPjuj6ZpS8aAB3S9+VnPTT6u
9kqF/Cb1dp0VOa9Od79p51Xw7qlqgzKst1/gtx+C1oHP27B0VyvJXW39MxvCJ96519DISx2Md2YT
LEuSEb3VREuYbcvcXUaIKpoGXTQq3cCbYLPTTK8d7w797P8mN4B5lNX93Han3udXOke/sa+dSeIe
8HhEhm3PUlX1u1jWuy1xDqEz3odNfbc1+mYP7bxPfeset7Cvc8UxCoocHF7Ed4exNGFheKYu9vp0
S086JgfhM3Vw9eylTuVu0AUE0NSoJ+6K6A7rnBE2ZTnNVOJDvMSt/KJydHxosVoPth+8mOeZDLmA
R1GaVLbbQRIYyoOhPFd2e7F8e1vjcM14y+BxhnfShhAiDLlSoOPMV5VEdZ7AIjBTcfjG4Q+9h5Jh
dej8+oUaqyAnLb7aClmp6Z2mAGo7FPEMx3C5YSSpF3UzCRhn/O/ZSeE8M+LsD6TQApaKSf0LaeDX
4kwfNVlNCv2FMW2EeBq6gR/HOtaQg+mwZqhgYOmr5fca+gWp8Igsr9Cx4Mb4gw8xxxiryT0e7BxM
OjMEIFwC3amYCbiz9PmWIBz6HdHpOkNjVlcnOL/RtBkSsFl6/9kOpC2batiBsnw/WpXDn/MoEx8U
hfg9EbCUBvbu5GM9RAcGMtiBjEufUdpfBljuFj4372E8/zBBnMcx/0F1+Bw44XFR1WOyjffR4Bw2
J3oQrTxwOd41Cx4tGOiARUZweQSVYQH20Wla7ARNOONmNVrjcz9E3kGyZEy1nHdjNeUDl8fN54ea
BldvtnvbN1/BokwK/hKuoZMbyS/+lnzjEf1maoEykTAX1ERZ6Ogf1o4ytZv3OzT2uPLlsRbDDhcE
oybzaYPlUXbOhYp1v9ngScb0ZzM3QMZ0eEWgQ/Dg3SsxHpZyKNjOkrW/mm0uvTl+AfLkQVquGlKq
mw7aleGrn0DrvxsiiXdvj2BqXPTqfG98empnfpTwdU3bsHtgLpkyyl2VY//+MJn1rRvF27x433Rm
Op3WpD/eELR0gF9YQTWXpasnRM+xelIcniFRB2xS0ylfYzmkSR/rY6UHKJuPfbwLY/649d6U+/G0
R2nxAdsDHKgE7ne9HXieePAjCm3NUtepeeaS4alG3Jjq8GMw4gn+zfgXy0x5o4xOPSmxbfugDf+x
xl7qEvO4rf29S80DkJzHEejo2jUlNRAscGewDGjyw1uG1w56l5PP8yVhezJWIPEx97Kx5GnQ9Wml
q0wH3/85taDlT1vZ1EumfbFfOb9sWoCaw3J3oDtsRZWe8TDYYs9LMtzxqC40gcsAA7oAM6J4FvsB
isp8pYXqmqPnkFMddjmSFBzrYLXZ+M3RkeN10/FjkgxXvPi6oMJMKa3Zfajdt74fzy5BvInWfS3J
r8o2cB7aNo2+P7pXtGlxjJohI6xqUtmpjNXBrzHu75XX12k9VHts5Nw0EF5hRLoTVB0CLKMAnch5
U2eu8aCqvObKoac4aB/1TcEnQSDwWmVgTUiLYJO7NgweBxWf4cxcLGo710F0YovIhTNcKxIf4ih5
bSJwh5pqX3k+y8hUfY3MHtbeHBxP7uKF5KOfZEHo5AvfUMlHSLvhCQ1hzuXyc2sVOMBCXOcIg/4m
Qq3UmUCmwOIoXBRa6Dm0zt3K4vPGuifu6MdN6jtnjr7FOuSciB1kT+6jmWAgJspFbnkT1R9Y6Cik
B/2f2eEW3nkTgFYH3Y6zYB+hc7y7WjmfJsa4aaX1Iar9n1RWfTqiG7Z2fa5a8T4m8mUcm8d+NSRX
tSOy1tFbXtVATwWtmsyvYYE5uOa+svOPjjjJbjJhGSYjrCrX/nGDsHJL4+9AeXvgfFndYwmha8UR
9u4/XGVe5RJeCA0vSSzz4Sak1OOucl/fhXT6Rut0VQ2id7s+9YIfIQFxhyo598R02jbv3YvWMloH
0O3nDFweEGAFZCDgyetirZnsFBFjLpLpeY4kXv3oFJIBbg4nr78ton3XsTwk7RQ/iKlTT5TNXe7X
8StL4iMFVJZaySC7j4eUYdvHSZMkOdJxOY+B+3NVw6XV6rjBjySr+tY5LVVgMuZbr4DZHQZ4ZloK
w+GXNiu4CCQclNluwurDAF2WOD6tuG7ryA+NCbJ2CvatCQTC9BIiwEIIAdpTS4oJ5IUn8iOS4SvM
7ZwUXn5vjSfurBOWcK5/iyGp+djwpc5gjffU86bPYOAwZUFCPtxhJNmmtjibOmERrEkPvo15hW0k
7Fm8tbnePqNPVxF8coaTsqmGXRqV8KcEvAJo4vodGK/RtR7q7UhnyZ/nuI8f9dQ5zcHSGAvIvdbj
Y1Qt/vNGGNxK1xqYgEPr4KRCvcWHqnPdt7BlcZloo9d0pNMCd4e26ta07YQh2eJt7pOJOU2geuqi
qKyMX0ycdC/YtocYsdrk0fgMyXuuJ2xEN8a9GwPHvcOKYpIid4zlEjTzHuzv4SNC3Ch40v3AGgYp
xVTddRXB7gcHVGevTPBneK/4KKe3YnbqDx0tn9xC7p1FZ+tMqXQoIohWeE61eHVb+OsN7u8+BDF/
FMfKeAUjzS+pBWKiP1/C3jE7F439WCU6X2Yk/PbWGSoJbyh7hZhrriycj0IoYWuXwdHXEW/YuX93
WmyJ1KMKcsWUU7KIIqckyD0CipeDDhFmhcQskV0iMp0WuK+6Y33tG1Uko2CFa5rcZ9UupPV7gym4
kO5+a609QMuuHJPgZabxkiW0Pgfj/DL40ReqN3B6oF9SulFDCxnOMidkfgnk2qVqGyZokbGjKzpZ
DKE7H5moSylxCWZ0G3W9PBDLS7Ft5YapSurGY5Oh/DhFBoyMwCkxVPZQ0CFwhp0szaiutwUGgMJg
y3ZQO24xVS7byp8z0JgVEhr8nD0VvDdWXeTYyNxPYLERQr0Q4O+0ZjcxG+WGl7abX+De/CI2J0Ns
/JKtGB+hP32sVXA2vXeHlaSfcWR10U7NmM8UsWbg0XNUtSSNHVFl0LPqU9pONG2TbkbUDb0SQPHB
8eM1wykTadgsh0iz7Sn01uhjhtJJ7rI4Dw3ju66f+3Pd1cfB6Usk0qclmk0WkK37tXD7XbfDSxst
D7RBSK3lcOeHpMnNYpa0JdrP5xqxVNfNh1vZZ2JAlg6COvMqeWiouXP0EKYRWXUR2OkLUHdeoXtL
K38oWh9AFPGu7qZP5ravVEUvzRgfmZ1lKrk+mKZ5UVO9d6P+Q2v/p1rdH4xuv2QbiRQbbxWMl6e7
QC1bESeoFlAvoiSK8eeN1HGJZajnUMRxXndRQbmv0sbIJcPEB9Lec3QZUbmgGlbNzsbEHNypghZr
A2mhYdTH0XF2WNNXqXDNidoFxTqFeXe05L1YQXiaujbFTT7YLSw7dFXa6gtx5v2go98DjYDWL+Rx
RF3jS/csW7UX7bjrlc3rMHr2VvbSSvZGRbKDCBm6BuPfWkMNfwuKVDHCF4HtTYvEvsbxM0DrGsR3
tltmW7CaHrsRtUszPnkKenCLs36iQxL51q7okoZ7GM80GRq7LJi2t2hMMs8fnx2mViT7/s536+PI
sCzHhws1yVtF2BVC+W+zdR+XqbGHkejSsw17GbUT7lt/cpCklfeLxuK3SrYoHUz9gywy3KF5SNLe
WH2v+rmGhzmH91KMsmXiy+s48xdn7fN+lZ9bIut89pxLUoW/uLEnKgcY/cAXKozan0to+tQL2hc0
UcVWmwKVw6H2VMlbtUCwgxdhN7zUmNPlWy/vGwZh4yT4UtZ+xTx8kN122aLoMRj9h3AVZbPFvyl3
TNrgT5o1eZ6n8HHh5sLApUvnBlV+TdeTA4ZcJzskgcbboeNX+cbWFx3R84x/NYQc0K+WfTdeF7aC
IM5rbPhCLCyL4uVejdFzD134/bIiHGBjn2Hpp3phs31fp+7RYbqQ3CsrRX5EuJ8BQRHtwaY2BX76
woW6h5RO0S0byhqZOWBM9TZ57wa2YrWF537b/ZixNB6L+TL3/UvY0wOkg0AsJYeBgYzvO/abkOW4
bQ2E85OyaYbn1bq/kHe+qgGy4dW6XRwrjnHbgO1IglzK5IUgKkEvpN+LiEBSNCDnbhtOnQ/ti7FF
NRqG+wkJyBujh8SgZIfxzhSNGEPZ5dSb5tpPDSp7WTIPjBMcmRTqWEdOkqyv61I721GP0Zlu0cHt
2TsfTJSPSwy1pS7+kQzKexw6r9uRGXMJMm840HR+gjbLQ8K9LqdjBQutuS0V8SGXPSrcxPg7DhGU
vIqmKloO6+SpzIZizjfSQaJ09eovvXRfcdV9bsT5JiJ8gu/1K9CK3cT7F2eKL2auc9Fucaq7+pkG
42U0Q5B2Pl6wh3QwzDOKWdOcxbS+xtKHoCbjZ3T0uYjsubPxkkehiiDj7V1wN+5npWC4Nbl7o5O1
2Fx8H6m7NHCCKrUx1iG7oGh8jPAC+jqj888lVlR4N91trmtTFCot9OPH+y2x0DUY4jtXKkS6oQWd
bPafh5leHZtcoqAp4dm5pcEaPVdzda0qGKRL5+qM8pWs3QOe9R3ph3Iy/ANFySWo3VxHIuNU9mkP
DU5IWR8wJSngPvckl+UroqpksHVZ++i89CPNbQ0IIuq8k4+C3Qe/MWLwegqb6ABL1Vdfkk9Ju2ev
QWR3MURliTo64fyWrLxOY0/fDejl0iGsPmUYFgqenNDvolAnm+zJBXDNKEyulDPsjIsqJ052sFn/
QTHrSFVjfvAKz2wEK9vv5xmOGdEz+r5Tq/ofDZzuDBrwuB4eVGMhpLOsmTXj3RzczKi8u6QNcuYl
a7r6w4MzIz5yw+eMrSBbTHhC6JBL5viHLegeZYgB4uqcPRNcB04vfrMVzWz6jI1Yd2xsfAr7Ch1d
V64eksEAoytJDg7SrI3l29JUTwMcnhcx/AZmjWKuRyewmpfWsNO6jUfRA1WyAJW5NpAVqlyGojq6
ituXipf6GE38F1mqt5msbUorIdORa5r10gG6NgzO98qGBWs9VpS9T06GdV0GSWbgMz4GJCG3X5No
6N5ir/jIhwjlRaDv3bXCyfHIUdnoGvhQWeRjdF/p5EMn3ovy3GdYe98FMzw12PYw8fGlr53rJEXm
ux2OxILQb96JIu+YwPy66V+kHjxgLWLh7A44bBb7PPU+NuTVUeITeMJV+nrNJdPHsOMX19E7Ytcf
A4MslS+gvigyLxjPAiL3FFlwm+EqOzjo7Sd0byE8m/2dWfvLKLA7NAQnlOj7mn6jr6v8+xBmh7Pq
TijPnrohuXhJlTr6eejMOYjr0wB1P+LCF8OJbsDZow3NMdbxsTaYyTDIzERTgQCDXQJSTiwG922E
HYTereqnt9zz+RxPUKKJbBlDG2x270GweIDl+e95ZcnBwyYlpChYV9SGKXiSGLvrHPjYw+Mqixlt
cqJHzK+qs6D10bXONY7b346PcMqt96wdH5kvoY+hiavC6Yc6I0R1O1hgdKBe91XKhqjYxHTXAh6N
RCcgHwICEnMLLryHRaICGoGYtFO6tPYdU5lUj2vmO/W+HZos6JM9dj1TpOEzWuiXMewwDKt3MYB9
nHf0O4AW2yS82k3uwQWEulD3Q9bdnaDs3glMSaHNGwoO0w9eztuDQ29T9eUR1uV7wHbAQO6xJgE7
pf64SbC9gjCb1+FRKZZJ9FaxP6UaKF/TmxRgYxEKYKZr8kgAa2QV/SntdGarLGenv4bBlw6A9Ide
nY0Oe5LJtjd+s9uC9iw2/+pt/gHlSrpRXuoVmrncdPjdZA/s8n5c6p8hKrUALVgSvcNu9qMTYu/i
4JaM/loaBlIRgQMcuTKIlRR9G6EnHvOkaQ5EvcaDfE/0eK+D+G0xX4MSWRzbYqjFRxJWPwDP/4Zt
4h4BftcDAFyMl+kIgskMV33z76xYYPZJ0mXFYbp1pZ2z96olq0z4bICn3yT0cXDmJxLiK0/L82Dj
vZ+0DzJQl2ATXjZSjrsDM+2mBcEUnp/Lkxx/t6j6Znrvdh6EkGWuLSIvHSo05s9tP2LMFadzpXKF
OzO05HzDoPUCQD0I92pShTO8CdrlBtpJQQ8CC7HHGc89Fvaq5FKCTZAHM/xG4/khaG2mfHIxLMyB
WeZgp8Bu0wL2G0EJJebktcNpqg4asigrdFHcefuSqHVSCfrt7OtzgHq4j1wsGKo8GeIsMWuGHR60
Muo4be1hCfUbGUzhmHKFY4b23wco1kD0WQD2lBNWybcHyG/mLvo/D78aQ6cVyjlTT9O4u8QY74VQ
RRDq3TRu1sRvZCUpv/1GFUPYCz7NEUnbqANyqcsm9E5jO6E3ioo1wjSSQ7zKg/aXRac+wlDGLEUS
PC7rb0h5ZLqXJWn828ggbRqGeI6iXhtArvVVN1HuSzhdAU2Xjv8bESKnCm+6su0BPfduWj5V4N0B
wctcewnNyZgZuJ8PZLM7wBX5QPslNZb8cqqfgPYLPTr5hkfT3IQ8IBoczpiaKIKUBAHoxcJuGvA7
PwtUUgayD6qFveMEAYxQHnkEVYyhedC6yWfQg+TycRu7MldjRCZz412G0eyrdsbLvg/4o1x02oWq
BmLgvNqE38G6CApodMjRIt2pxEtn37t04iPU0GldVaaqdyxsnBekatRX0CRNgC6vqYc/YdYppwZY
NS9E4pXRYGvcPwcgqn5Ngv2a4G1hONMK5OWWHceV5LX+Gcgkd1V0aB1xEXJ6G2By1TniIFoXI6yv
NhGHEACrP21Z4NN9YO/rYUltGINV7QDih8GA9SGK9AXtn7JyH9Tg7iX7Ys149WoUtsDRRB2z1PFP
fWQOHfTQKqQW8G/2ACfl8sjb+nWjLfbR5myUD/EyY6IJH9wAO7Ctxg6sxWaq5762HewHuY9zJbNk
k0lak+BpQj+BQBz3l6l9dWAaEs7QrA152o+fm/eQSCcdbJ9O7vjszftpsDvLEMq7T0pJHm3NfmLT
ryoK8hncILWEVxrOOJOtcw67OB/cFbgr37N1O0nq7wM2lWS76vA4d02aROUCvaOt/nb6NjXkrh3w
fepSdRq3Ch5h7tc297kLiS2MaKFHVJPztLk667ruZ1JbTJVMP50SQFoodBnoeGHt4m1Bd2r1jZ96
8xiDVsqf0NGAWlo3z55khz7C9AhTogbgU/TO1t5DDt/unH7MYpkUEuYF2URbDvNf/yMi2zNmb4dq
gHDmFO1x6Y/eNMNlUMC8WGW+IMd163PdVAeA2xlNRnjTV19m3NIYIlg3KNShCSDaZwrD8I1E2SKn
l64edyJYM9H0O3C2M+Sc6dZlA+Slw+cYNIUbMKQ351z1vxiyIQWMg1JGSxeCXlXuzUC4QaBlAplk
K50IKBUwjMiC1C2BT8P4zMR1odAl12b5rOYt4w5Ne1heLgA5m17njFZn6qnCIlGkfk8eYINSxDCu
xQjutxbsBH+vQwQ0aFPsPr6dIQc2DrwlLyBdH70BAvKK7UQUZa72jyweS8LcXwD3H2X9SPr72Fsu
PhJlzP0dq7wDUwBBKih5jTjLoUW7GY+FBnkudXvkknZ5TJrlZN1u32GkVS8iSJe5uXfGGSwT8zHb
fu9pWcRUVUCOkTChINV5j3Fv9pJ0zyN6YUa9g0/bY+gjtCbAusnwAJ/0MfUqIK8Qv/m5eezsu/QO
lJzCrdosnr8SMmaQqnkVMrxWWwdpDz8PYPw1kLpwnJJAqoaE9pmGThEFIgu89TES3iPTlmdLHL1D
fO4wSgWswtu3Gzt1tJvSTl5HGPnxHp2aA0l/qCfZGFFFYW6J8A+kGTYVtd0DvsrsBGvQxU+pv+GO
88zrPuGuve+tf6G0uXr+c7iaA7dDHjtPaCpov1ccjw9pyddY4xmPLRZ5IwXrQESyOvWWh4T5D1sj
S2cGNmlgXdvEKPyxAACNeha94ejk4NnlHR1289wfABsXWBjPF4Y9PDqjw9N76ZxmRg9SPcWEHZgA
t9crMd0sNt6+aMOO6KMPN/k27CrvHIPOzkKmqUJs790X29uDjtfvFeM6zFB34diUrrvBIXI8zPZB
ot4bJmhRjJ8TEEQFqJvDOxLQNxpxuyehOAwasH/t50kvC9Y4x3DBCW+B/IwBuVsVu/ocrAp03zZZ
8WeXop7hoyYTzXF3QQzyaokw6bewOhPfTSIPpl9/bjO2joUtA695EUBM+wgWDODWlHpIMmdoSsef
fwL0iDOP1ZeA9FPR9+wN3RUbUm9I5G50q+sSwj48nQh6nf57dI37TSLW7aOk/VEF9ZDR1n6Mg1uo
pC77lj5Wk3lRygHJC50BAN2ldJ3kNLfJjb3ZYYiMOQsxUI1V5jeHpKtr/XQWPbCHwWtAN+iagD4u
3ajvpEeaEoqV9b7XE6bjntWAbfuJ0KOF2nARGtQ3YVNouFht8gR3nUz2Mq17N7PNWwieSKLmU9Lc
CfW24DOOPYbIifAzGX86aMMcyBHDCAn8GNSyPEDN+s2pOd9G3e34uVBMEbAywkHbqNrbvvi1HT+2
6AI0BcYW7nUMgoMAwMltkjszxuQybZArjKS7uIGuV6iPtRe/ghCTivjBNqIMR5BRAItO4FEhqEIt
+ZA4bq7oCihI7wWmJCOswvWCVQ79QyRglaGA6CbsXYAB0ftetjDtgtnrxDfxC8y1o2raxcM4F60b
+xdBFCZRjgRZYZp+u/U2PFXJxBGTiM79JsSAuVfjbnZQxS5SHF08LX9OvpmpkksdBUneRtF2qDa2
XKTDNbhmlZMyNmKsKMxw7Numzx1sgO6qCXNexhs/r1BHpvhaEDZc+vheGr7dh0q5514vN/FUwO0Z
RtZ6b41vSxrz+AwagZeODbh9vHuvm+F7bNx3T4vgJpqM7R1IyBRNHdJMjt2DT8R0XCYXnVCAgIxJ
yro3G+/KBs6/hz4k5AGUrRGAMoqdeKL2rOauLtqV/24ACTxg+UCXg+g+pX4A5pSuVufW4Nyt65Jk
Qs+wCbBvUcdKT42v4zSdwxkF79ycgTmhD7ixEpdqr6K6yrEJ94pN/CoNhFcYSk9hTXfhoA7wzi48
D2BS23kkN2S4ti2Av//D0XksyYlEUfSLiAASuy0o79tLG6KNGm8Sl8DXz6nZzULTUldB5nvX0ub7
u6SmtmsLuoEj/9vXN3L+5yozmInNn0dtjbt+Oxb+VTMWcmRKoYfgVmfQzoBSj3JVCueQ8oEHMaIY
lPp71cqtmguEDu3Wi5agiZxwsVqKAb4GrefQx/wQVTcaO94STmCzJs4V6NucklXbmMBLUyh7tcen
EhZdvNG8+i7d/pwsjIjWuJW9vkYoBQ0BWJyh7dAaPewN9+jP3Y7RPUjdK7oNVi6xt2NOXP7oA3fz
Ux3g5yWtv2G2gKsBvzuxc5yrPbgbz5AHezp6uVzVyz/Zk9+nD6cqqddm6rAY86518daoxx0o5ok+
pZ1JXCHxnx9u4lPs5SXrnIWEB+0ky2areNEkjwLqstVMGWDNi95NWfjgDJSlfWa6sR3iOezI/S+z
edfE7RGxwFqV9kZy9toiOdgMaJqf7vyhuspHYwSg9qCSU9OZ17E1tg4woJ6AO3c6ucPyA9g6QtcT
PfGE7WsxbAtfUIk4Ws/1MF00w/k7ECopyh89AeuMu/ckhxow/F3L6O/Z7wALGw67Q+vhdRiQ82vQ
23XThk5ScY1G+2X5cpejNIdjAx0vO5+JqHsxR+toyeLDL1j25DUZ/VAudNdYzt5J1F+Dttwsa++Z
kf8ZiuHV1c1tXDzoFs/+4N4Pm65c195J69M3Fo0Dd/+aRoHzYh0z6W1MgSCthq6qy8CsMvZzn4NT
37hq/Ac5do7c79ZRBMexWC33RSdUx4/mY5JQQBWjx/xfTwelmoNx4UYhDWaa7JZ0QQzYsYHz2/43
aqeKF1byqbiLFRZKndKyexdjlq26rthSHhC4uvYx1YDSFAf1ubW2s4rLId9VebtObTbHBi6IRD+p
UcCeHvyp2xYeWRGqeSrQVigTVYCXv9vLsMvl8mOm3rogTbRMgFrGd2fWd04JNteVJ50JzuChbj1t
5TXJqWdinQRwp1j5uJChUILea2AVicxOkKE0Hzrvrd58DuPddzHxZkZouAb35qeq1gaXexqv57Y6
NNFwnpg1aTD2JeISZe7S5tIB4FEIxL0WNCSqWNm97/6awgaGMkNzWj69GQnS5ARV3YK0akcfRDT9
Fksw+APj5xzaD8XDaIYepEQWm3ty6fZVqt0bNzpaNjAp5bQsw1SQyjEctCbwgW0McVs0H6ROm7eF
YYQl5Bq7EkoSdfEX7RbHzdGm4qC3jFC4xqarP71q2hbmp6VT3RQnl2LufjnNDzEehHJpQtkiX7GY
hqtDVqeH2M9emT8DRE/Dqnata8Pa6T0g1Tm+1emJF+taMleB3JM7IUA4LgQRFmyhcujhj0SQT+Za
RJBVDbutNWzageddgEkU8aGP/J2zOKummt+86sub4wBmAXhwp83HTL8lVbcFJVq1Ub51upY1sAnn
tr7lgk9OsUpGF7O+gs2vun6fdYLrtgzVRI+p+Fc8vg2TVOaOC6PKgxh0yvhako/JIwUWienY1Iyd
8Jh0hTT2h8gUSiF9ZdrZL6XoVNq/IAwMTTfZEFcXOiknSu+Hjrbc22T8rnOxb4XatvZAR4V4FqDQ
whHQWNygTYrKSgJrzHsfgUpdthth7tui3BMos4nSfINK1A67XnNCKjd2dcXEKqj3ACVJvPkY9YQQ
Jdlei/xw7MhY0hDI11BPEwhZKn5VeWbTu5CVx5088SCjOqEDgBl9lxjeIXO7kHv/Le5VOJAXvXT/
EubLNEKXpvn7eILtNbgevWVV6DpYya/rfkRlgt+op7kHz2CbrkzXCkYmF58ht6n8HQF+EMvuz9Lq
34+4fjt6NvwaCIIBvpgC4XNMJ/KSt/5hQm3WjyhpO2/VNMPWFUxZAIqztEmrlSkQA8GHSRQ6MQBn
Zzx7cClzQvQw0cmHeKnDzDN2tiNPOUjyyspNRIrTHxF3Z+J3UWBJdOn5RdOy0ACz3WKngx+oX1Gi
HN3BYc4Zwpn/xiywKhcngHoAShLryOFGaD6ybDqWEDyz8WEl5sH1jVCTbphNYlVXnzMu13xOjz2s
bsHBP3uMI9UjIjE7GJa71udyt/h+i3CXzQZ1RtC1vHTFXK0mfEOJwUUqh62vVyH76drtayQyBCzH
H4hWAHtgmfKjBXxoWojtljYscLrKjqjShSuEsX/p6jCu+5Poohe7NJ9Hc8mAhptdMnC5MUdEA4Ic
HJCOTAIiHTeQw5fSbdf4+0IwhBA6fluCjFt8i5woKwx5YZH+TTSw83napWge21jfyWlkxPD/GNUX
6Ulgfv4VPweClpuuZJBhluv994Yneh7f8uLJ0NUpAz/I1bRp1M5qGPtJZtsrl0C0PPvTO0gmJdKI
hv9DM9EI1kGUQZTlPzE/NonlzjMA6Zxl7TDi2ojWx+LZm04Tdu38AY31Y/jgasGoNmk/v2jTXdYi
iHwn1Exr4zreOra5EIHz03Zi2fPKPTG4r9LSb5qevejWeC6LajPmUO5TL/41kS32UnlX28YBbw6a
WM9etdWBcM3JDUdrCEUsVqmvbfrK2CGiM3lkiW91LXWzEw2FDDdRBUjemY65mkbts7X1vZvnP1y4
tyXTa2ZlmW5Qmh+yaPjyjOoyZuWFwnm82W2F67esQEPi9pOUulDjUwb6WleFfnPkFdXNwRxY1eJ+
96gcgVxdvpzSWAMa433xg6XgsdHlsWfM5jrfSV+tTRAN01UbmNR95BME6PcANcQoLTYaKJt5gLaG
S2W1z0mf3PQsWQ+uPMeZ+ZV03arnrkn8d2u2ngyYbWo3rpmsNmbTPhL1VnNTba0shTJroOhztGbm
zekvmRiftcY/uqW31pyPyokOia+v3LEMjPmW1Gfp9Ie6Y7+gnNdn2UZrcsRqFHZ6uWu59SsEcB08
c5/NQNLlQ7uw1Trnx5i4/qgrK1i5+sdCVL1HudrOWbSxBy+IDWc/yeRYKBxCCU+mdxhi7bmyhtU4
4qzAlwiBE4xVGsb+hz8NT57b/anBwRpkjRPfQYqAaYjHgObYNUK6IO+WEH4kKNq/is0mfRA/nbbW
VBIqLWKqHI++VgTAzYRqExO++GsnlW9+PCJCVKvUKCkWKHaDUEE9FueC/GvJWNBIYFxnmg4I3sUq
H6ZdnWahsphVK8AlmLCgqoxQ50SNquw2u3Kfu2o3OWS/ytgiDzptjlHGyuY261SagSY1VBvLDvlP
GFtduDBXWa6N5L89oa0MVXYxhuQS0SqxqurklQNwX5QEcjv3sUwPZjlv4fTREPanihjQCJVTldwQ
htClxTJAPbPTpmTB9dlLVXrntGyvbgTqW37XrrbrNTLapfoFnDglS/EeSf9qDqdeZs66mdJbDlnn
+DVuYQQxXJ/ZwR4QuPp65rD9aid/ZK/0p6Btrr5nHhIt3eU+Emt9Qlgs/4m8gnCAMaH1AsUY2qyE
uqWfZm7WkmG3toujzoOYgCeOnn1y/DSA9XmbBpxh0gt0176qyPoqq/6WzOO1hOfv9WFXjtnzYHWX
Voyh43vPfpd+lk12jYruXs0scjohgtxuBoz3uKNX55wh2epd99xzGDgZZE3KbBMVZrmr8/hvzEnA
vPmL+fA0mpDYhmhBvZNpWen1QAEiRgB0huTKJVOPohUkWTOi82Qld7tvnhL7wTZ67jYyEMT2LryH
mfKbxFdT5Nsxp0ohag54YFb+YgaNWzCt2BEgvBZINYWd/TZWQOANR6dq29ciqT4qtkqhbC7I9sVJ
1VuUV59KL188ja7bOLv7U7qrFT45UjHdq8hSGF7INH1eeXOywx3JFq/WY5S82cJgAT2DIW07DDoR
ngR/FE/1+GDBkECqNiii+T0y/Ohcxdm3qzW3rF7YwaoKMN27g23x+Ai4jb54UX23n93lYuZT+ccZ
eBfiYlErT6nt4Jl9sAzmxZjjb8ECl47en9gFkFFebIYIaxkEung/tjyXDxxIn7wMiCqSh9yvXX1V
W0m9NxFnB1plOJTh6f2708X2peeM21rlnJKHZ0XPKcUDJKDp+mlelmuslUfXjDb4Nv8Voj8Vnj6E
oHbmyjHlweJz1jKUW23i7zirCHgEQgNcq0/+0sC6Zzr/Bo1zv454wJOqOfSZd+B5ZdlxrGqtT1nK
Wjp63CfSYZnJalI6igXBfZrvXX7QqmNlCdwu+hrM6QRwwctS48ZyvH+VJzaLO9YMfsKDlwKzNpcH
2O1ZczCzf3WRqVZmP6x9q9lQy3eLLB+XQoS4VkrUbtmIHTpuBkbFKP2ZS9wRkLGHxRhKHgtBWkAq
mDkfCicNQjtQHjmhSlIPNXMOi0WcMyPe+Wb7Nprxs6sNuEtyFkzH+RgnhAyFvIrSfZ6HpqY9Yb6n
kkvV17LfAS6WbEyKOOqUJZBuWh75CNm85ntyo4zkKnIRHwyMTkjbutOyxNQzDi7MgUAFnDbscu2x
yhOUrcachrNNYpn3kECkfxbAHDxkV4GhhXVAHpgrGYXq+NcHOz3lo6u9pZMmwiLuULh0onl8+Wrr
RoO+Rbz++EV6dXNrb1ij15MBTcbtSVVcy6uqFNmwxlyr86MNXf50epqd3cwaeCeBsfsckWLm40tC
OElDpy1R87oLf3pYIrmBzm7vTmWBh4F/isDoB37xScZJuonLPBoZc4rDlFvmEtS2BR9YjFW8z2PW
bCxq4g3BEbuIqSRGgChqsAnhoC/oQfypbOZILXOHeycj75tp19jWuad/+cxwxy6x7W1WI27mGe7O
tmX7K91N4DacmJtfU6y6pSjFTa9mbZtryn6YbR6KzCSd5qMuJ0SVqnMP1WRoGBy0BZUG5tKcJi9Z
XGq7pBgoz+1nSVLRLm7IN9Mq4RI3g0WtDNRj5dMRje/I2deYcmf/meZyJ1ozrSyr2cw0+pl6P+NK
fQgiI6Ft5OJHm3yOZ+7Otg7roow2Aw6XTed6nPK6IL5YWfjK+MeFaWT0666PbKw/7bKeO9msZy3V
uJMxv7WQryuBZB0SOj1ESorb6DXtobTjaN2XD+Gl7ckbWYfxXkx5vat7FEZCstj03uzuvD7mQZsY
F4NBzyMwQIWeIVVqfJ46fs+QyTDeObKOr2KcvGeXMQveEOpNcQJb6iPJ/f46uU71bJbu1AZjpC3/
ksqaz5ENseLS8YFCqc1umWd3p0ZzFBk55RxvJerdjaUW98JIau4bPVE3Mch4a0bmjGbEG0KHg2xF
2a2xyygyYiMAvMbS8U/M4pbO+XJHKg4pk7Txk+uhN27hSV7GcfRojvB68P/c9B8aRA3Br9tmf9Jm
Qh2DatAwoJ2xPPaZpq2NbrHuDlLo56QxfrIZMC8l0fiprHu5NmwTaBoH0b7DibHVNI3p0q0kU/9c
BeaQfyJzMgLexyPfjsGwjsBEueP3LDt8eBJPJ2TRpYprM/T97hNTJx+/TxmPwUOxLct2uTp6tYRx
xa2N4U7/Y3ZjsitLC2MNGcOH3mw7BiLUIq1pUGk+lrnDG9xMH3lXA9tEupb8sbSk/hIe9RmcssPW
EPaN0kb66tMW9JQ5pn5RycAdUVouk7YLeT4t6TpvR7VCgDLvQPMiejq16CBdB4qRrL0nlxckKHyH
tmx3yJuNVI37JDjBEjZAvFd+7utPhWMW6z4bLCB+M35XptJ2OJHqp1RbPJiETGdT1hC2PNiFAQrS
lW7yoZacHigH9sXUcoFYPNIPMQLfLQT0srOqLtt7ykAAMwyk1Uh0MuvMryVrDk67leVO0VWPJC3b
7tRcEQf3U8AGIpOwznvrbbEG5lLggPKLq6LmK1ZRu9Z17U1hXtcr+xEzOp3IDdFDG69FaAqoswqJ
0tmAQjwtcuw+c7ty06DskSGYGWoP3YVg7NrEWWuWOYW2x8zaiy5VK93Kuu++aZ5Ky/ee4Iqsc60s
7yxQ+K965apkVaa+RCg/qmVFXnj8KTvd/LSHFnUO9P6ucD0RZs08/pml010q6dh/OgcIz2qm6qTV
yrtVjTuyWS5+gNN4WqXQYPdkrHrcGbl3t5ICY7E/+9um0IytWXg/sjC1EDCcW+1BTbhtI8KZJI9V
2ZTqiuMd2Lb36qNp9/qqq2R88KKo/CNUbnKt2xZXbdzslOnU626aDTOMhTs9LbGRvdpD0jvIc7HJ
yWnmoEz4CzCzcWWrWT22oCxsBtUTeQ2Jr5X+uO0clot4BINKpFq20+Kpg9F35qsplb9pNdsO3W6y
qKjS8O32jnFxItiRufYvhs/2DRqctrkR5EXZw/T49WeusCn6Sz5jKKhaVDSxeUUkzHDYGsiQ06k6
SEytt6HFARLy/9pPAh/F3Wir7ldZ7vCE1TWZVg676Vthqf6ljSwDN8csi1Xm9forZscESEB5zxV2
wyOVQiqYpw5WwvQYaEuTKONpBHbhce13ZuUwamlufm1tQ+zi0rLOJV4tZDE0SNjeaLG8Lwbem8go
l5+sEZ84x8wssKeualeFpvkvQ5eae2JBegTGUH1BIUd/g08JWlRG4jyQsX825gSyCgGo3W+RdcUQ
u41a3hr9/4gUn57NZrCDRDhpIBY/u1jRYCBqUNn0jQQ9u8UKq2E/EWhx9Gan3rdQ/Zsi10n7W2wt
XUVxhritwTrkZGa7LseqOqUVZkAGe6CEuI3GD3L2Ee2aOtxIvWTLQ2urNrNIFT24SW39JUMgrkNX
6wwZipRVs3r80WTwlpfCUMWH2y8dSn0Lf9dqcoGyKccebayYuuN8DfRrd9CXS3UpGQpwy05KrvVF
Fmun9XMMqA1gINnv5q4dCgDaIe2/7L7gKUZKT0MJvTJ0m+oox8i0MVZNEuXY1LCM4ezItE06A7xw
++mWCQENymg/4KHUixlS53HOXvxWFYfUtyKCUoYEyiRSzrEUo7a1k9QIHboQj24NHG4vjuAgyK19
r0/TPVtqJKMZhAeSLRHB/Fdp+Wk6A9hYSxYmX9TSInPvkYakKAK2lMeBZkcIaGAGkCMXY18j2TOs
z1gTxt+54KStYIIDALDhlRUpOdmRB6HqMUC3cdQddJuFappq+UnKWnmP67F+nXXs29bYYtVwJmJu
9cQKRSvia4Ec8ZDjwd4LbfwpSQF4TTo9/+wmU1Tn2c71q+lnO8FE8XC9+rP9Y96nvLVvScd41Rp6
AnudbpIyexL9WB8HWnQD5qU+yFq9O84Fu9gw9c3BrvmHa+3KH/onM/MvdmXcfNEc47o+69lYPyCG
Z9eaEOebtzQD9Mjc5GToy7ptFEs+1Noo2n/twtbftfnFxri4mvlKsSjk1z7S93Wa7EtmgdXspCyH
HTn0g/1jFfOls4ffuhZvTm/vi8djqewXTw771B+gO5w6TCbr4ij7w8fYExgpTWCZPAJ1H9yaCSym
sLac9+5CMuTSWg9JTtM/CrZfeuYblpXuFVrw6k6ECHSS+jnN4kbqVMseZUUpBB4u42S20GRH5r1L
ivxA0gN8Ylo+Lmf9M5/nMliUea1be88dhjBMB0RNp2GLcORkG90DgRmfZhfCQDYUQCqnOOYs0/tF
/b+oNJLnchr2oodKTO1yV7r5sooIyQr7stqpBnVfowFf2F6zHWR1of1pPev5wYXPHXrj+dEQVA7l
q6qjOz6Ka6XavWADUZ7/LGvv2HCIWaP/7iWI3UwX6YwiCDB33K03ZS91FyMFMjnZXLda0LGJnUCO
Njfajt/2d8m9TTFQ853wF465tkqF3DNW7+e82Nql+gWO2WfDcJ8nEMh54lh23LuZ19+eC60bNTDc
uIwDzf7f+X3JyKcojAxHbrq8Wan/3FdtvwaDPc2FA3Bnckm55doY1NUdW7kiaAJdTFRAc1pgH437
r0fAFOSOsbHRtUZF/JT50c1LCjDE0nrYkRnxYg+3kd2MbLO698mGjDCSzfqjm6326BXZZkm4b0m2
WAEHemHteuNhjP3jYpbxcVLGIS8KLCiYdjC8B91AaEfvHTO2a6uPj51hrWFyPqol/4ImPWD0u5Km
uoOkvaQogdFKOqTmYPZZOX77z8Sl/DD+PWkTQawZ2ldCJKJXJfVQmgj3jal8Ktr2CRipWjVLjB14
dL/STH3X0tnrSRGTTuvzuGQ+G1h/8VRsUZ/knF3DfykzdHoNON0SeUeRJh/FAEnXLdNPpsXnyMGN
MucoQCQII7CKL/rnxS7+GmSprSTXgCy1XUSjuxl3L2gvXqNG3xPKFmCKONk6GiBhMhzoGqZro+f7
kQgTSr69xAhmbjPLWY6Fb6Dg7bRmrzFY4Koe12mEjDMdeCIQXW70vtsJKW9oqLWthd1t1Q4eF9KS
TeHA0LsubP0njn1WKx29dhq/xqq5EhoSh3JMtyo1/7pG82LnBbME/MUY/1goLohb0PcEsTy1Kbt6
QdRkSp95EA9Ex1GbzT/YnYkameInWYwnk303znV+BV0nFzfRXyyvusz+EjgNe3XkH4zJufd46Upu
hFVkTu/1qL83MtoNMdqmLruNzfKnLqZNJpZ14aFWXtqjAR8j6iLMknbLiQP1lTw59bBXwn4ZO/8j
dUG7+s4+zCOCd9mO19lKKMTTggmeifzBb07686y377WGxTjt4BSRPu8rjWrQuVa3xXavKPLgYx5R
/pXPpoqmw4Hrj+CroxKVfP0zdCwmyCCi7Fh6XyZqg4ZUgiT9J9uP3h/PrfN3ouYDA5YV++uydbjY
cahMEZPUr9PoRzneaz5l9F+R8557z8phWkMzywB+Gmq2e9RpeqXdUWlSFLxHZhAO0a8p2Wwj3Pjz
enD4ctApyewTbjZckD3H0RHAmLvAWBvlzunTbR27QVINQdk+x3qzHkvF7c8m4pS7OQJ5RItRFRC+
/uOiTCF82TL6z5yrP3E3ZQnp55CRgBCMHIMZYHeEwhy0+SYLCYyBvM337rOCoXf/mrW39VpzTUzx
Xzu3jw78WTL+FtHJyIleHrBN3oYRJNd+K6VxcM0XbfytdFTQPr4usa5KxDeg6bR4gn/hS8tKKOCv
vlUbnK+ozL4bYlbwqieZt7HNlwrnit0igiHFRAAzTz5aaDbsGlq5S2C+Ue6ZVNsI7CpCf4k7hGXR
V5Oy0hsCBzDDJ+nCJxclpK+gs9oFpP0j0ZrjaNYU7qjXGLIhp0DVi9MqdAaSKyDoHgxEala/A5y4
V65mAwqxplyNjkVffOUwvdJB3oXcHFDLJqklI9HHT5m98ikwAeTM7NNFXJxqw5VIUHQbmPv/1UVx
bJt3ux8w5OqhVVJfLK5UmhBRsjH9U29/GCOKLfExY7RAqPtQkYF0sRrlHuqEhy8ZKaPna5x7+xQn
4Jwg2vCzdWfccFEHuuUgEbQOWaO2i7rmxV0a8V5O2mrx3urZDjMe5ibGef6AY/Djp8nwbDG3JaN4
cQVsZUyIwpRdl/gBRUb8wPfI9Ne8hZ/NqJ0JXlrnZXzohHdNO5Kp+DwaE3PY+KRhQnJMBJFFh5R5
WRvxVYE9OdyhDdpqo9wMlg1dUKMq60EgkS3n8zaV3a2ykLIlyy5Nkmvv3YfhozE/gVJOuA2wZSiK
3H1iC95F+3dJzon240zvjbGshdMFFt7h4qHn6aKbyiVGoTog+zewOqTjk8HgAu47ZxmbgAo9tLJR
NIX+cJTDPU9FMDd/SD8fB/s8QInOMexMdPZ0Oyyny1i8CM8NuDCBfN48PUKeT3d4/eQz9S1KXOIB
qWiWmNeMHLmREIw+8lbJEIFB5oG3HFvbC9LyPRav43LNjScPKLd1cQubf/MM9aiefPv0lbBXFsUO
HfNWUUtVu8XGYbcs1dNkqp3dPBd6uWqid5mgv7UR9zpLoLeAthB2sLv46FrGgwz61GTKu5alw3D1
juAuECVPqILrrILJmJA94SCYqpXVvnrudUh/gJeCjmehnX7K6djTuQltB8i50YvrOEfr0fKDiMMl
yskyMZ4eUpu4EOs28YJFg+Qz85vtDYExtsjBbpZNUwl2KbJhv3XNYpS3Vl3LpCerNQPPqicYywC6
rMh46YqwQnotDSiD6LsS36UkJKu6FGJ4G5qnZnyaSCJoecuE5nMl72ufqaze2TqiOgJHwB7n8j67
3x6doA9uiftubk9GR15xr53Kx0XFAuDKf4tB45Yotv7C4JkucHwZ4Q3UpsfGxRDWSgESLBwrVWLs
6tnb2Z6xcYFqUmTxbf2G1xop9KqcX5zmXMEHZJy5YDQy9e5T2X20A+Edcsa+/hGRJzbx3WgxGg79
Q7Ox65nzOmFY6SAManDzx2EvW6wD892YicIjw6jKnzUbpgtLf0sSizBvSX8ZpbbXe2Z6XG2z/1HY
3ygX1mgGAn0mkkX9GbGotfqLaeyx5a2zWpGkkoaTicHCrJKVgWLbUrQRzn5phUzZqJD05dT63VMP
cb2r2+yr6QleGKsdFFTYufldtdaL5pifS+ulOHvrH1uPPlFnooaJ1Jeud3+LKV+3hcEtnO/tytkV
9p82Mjc13+lSvDbFG/mgB7ZqRCY8JJgbRnqLO+efyA5F9ZFWfyJks7oJSus+QZ8gLzzX+HqgCkJj
fC1JeQdtIXznMrQXhYepTMe10ZzF8jrNH9OEO8tGa2cuGEiKk8q6U2dleHtJ15nyfhdp3kaimCQn
9EBcQx3OOU8BABeQCzDf3HLgL3JaaWhEG4iRNPd3A/e0jCXxfeX7XGg3M/EvcHC/dQQRLKPTLBye
jsUk2Ughq7PPixNtEkCuSo9vaVXfXBFdxsT7yBsLq4ik5khP94arh7gzNqL1viZ8i37tXaEXeJyH
77KNn+FWgHHHbTt1F62sj1VchZaenvUiDobJW7uLejUF4v9q0LvANUqQnpQrCfgmDVW03AiY5GLp
BgZOex0z6vLuj/96VR6NpFn4RKxLbHAiKDG+J4ACq95UaD81YE4i50ihStp1ryVboypuyH/XtkW5
bM/s0ozi0A88ad20G1q6ymxXfDdxkmxRyASW69+Uye4hbRdR5UxCmile84T9EYes12GdnLvkteyd
t9g3nkmY+gEfZWRV21zPNqlmbhIrO4hyBuzy1BgSTnmah3Gfzd25zFBfZdo96+tbsggq1OsX69FP
UbFAipG06nhKQUWqvVakzGwxAAdP6jZVdJvUyV2O+O7S5EpIGO4Jlq5ytJ+s2r23cXenzv2bKLPP
Jc6eJS+/hcc5jvNLXpe/yJARarrGpUrl1e/RQ+LuTIc8Wuta9Utk8Lcap5QwAGhv256/3MbIgtHv
ijWL2W0RJuyLxAhqk0SyKNoNAbQ6MvuSkHUWl47Y8xHvcv2hHCrx5ZvGd1mUr+geYHGqvlspg9DB
OrJeZD/94OsGtLQkCnTT+Fs+1LdEJOzcNiWBCZtz7DLat43D25M6Dho6FkcxoN7Pk0e/YtpdDS25
KDGoAyIRgGAEURQaDl9Tqr2Q6oKkuoihDz0jIibQNz9bmhfcUBtwGUGUfqRFDGWTwFn9heI1zw1p
wNehx+ebIiXYgWomx0gYiMuaDMgOueB6kZjqODFy45pkQ73NgOhQx6dXt+fiInPj+T/Szqs3bmRN
w39oCZAsxtsO7G5JLcmyZIUbwnJgzpm/fh8Ods+0aELEzJmZiwEMq1TFCl94g1f138ckgI6QXTUi
+uWZ2Rd+ElBK8r5uTF/krrrzrfoaEHILN0Lwg7JzGMawJFPpUSaJdKAPYEnhmVxBVv9eyeJGVdVy
I/Dw2SsSvuWa1v4ydCrFVh1ZN5anqPs20k9h0vMmm8kzzaaeVQJEKYdRt1dMDXfz0mocvQOOU1iE
SIHa7boh+6Kg9VWW1Y8W+EhlVQ9SrHpnX62Ypaniz5IJBF/a+hqo+StuO7e9QLMgFQDglAAFRYVC
j6uD8Rz7l14DweVrzZMeIARRU9LaWgXvcOtn1AU8EDRKlA+7VBtB1Mbat7iWnjgWrwGE3NDVdfie
tH6LEuKhbvYoDHShdNa7KLjJPJQGYMQ18U6RFPUOQTywBJbnHd3KMne+1L0Zsintu7YDN1Yq5Q9f
L+Tq6EmK3t+lOTJ+52pICS5JHiHRZLhYdaK+onKVvqvG2CAdUUZXpUjsc1FmwSO3hbTzc6jhtT+p
8I4VuJcKmZe8KUBiaVXueDIUDYn77bYRAYFh7QHA8tXhUatDL2WC8s9UK5qp2Bnov0Vc909QDUJQ
HYo/xf4uVW0H6jUXRD1aenEvaXoH4wARezCAecwN0ynV4Nh61eWnyAIVBpAxb3iC6dbvsiIrRgSp
xrCBqQQjG+tJYOAlt97PWO59sE89KrSI542kH2l6rUV1egZanDzQDaJjUFbZMaCHv6WynB+BRyLv
Aw7u2az98X7IjPytqFLhUA6GNgteBvKHByHV9ar3ZKh/2EnYnyUfLKCoUbx0p2Yul8RRjlJYJE1O
Tu3+Ksb+3FkBikURtS8JE9bAPFYtpbJQO6pJ9yS347HRyfhcGgm7PE/qfc2Ff6pcsO0UELElCpAM
0QPziho30BxOsjre+aV544LsUbWKm5/DQcClnQVpTzQmj4MUOkoJ8onzWyndyfSlg1DVs2rG0Vbk
OnwAw+puAzn4bkbA/d1xfKZFedDb5MGd3vFU+NQcbDBOtOJuwKZc+S2N2datYPyEffxs8VZeufSD
B+xTbAtiqPaoojtPQlR/S1ubUFhNd1IMmKhVbxqdYMZt/Ddw3JCBtStTipAkCvZ5HNyU1otVkJA1
1s9OGWDeDAbJuervoJ7tJEDEO65/uMNZzhWq909ur/8oKPr66fgVw4FvQqewIwMJAKhrNclzjuoA
barrVOrvuDsBlZuqE3gFujWjIR1txfRg7kL+EfDTjiOiK5tS6+Md+PKvYdM+VIb7kkXgNtz+LCT3
Po67aGOVNQhIPOB2Y2l/50366onoFRCCliVOmKqHpO6PYKE7RFNLpzRSpHMk+awHHUUj/n6R9vcW
iBJNVymn5snJ6GPlrpKa1Am4ZaFCQPvzm1gBO9zR64Nz0NfQxIfgxia2wjb4aEfxz7KPtoiPIeRf
3mo5lD6jQmdZGvZD6r82iviFihE1j+DaHSFcGtUuDB7NEn2IJjj0/rcEeKzZxlwu8qFrrRejT+8q
3Ua+WUYqWmskqMP1dwmxKbVyd7DKrzFAP0i9S4MODylaQTupHI9TmUDk0kOstds+hzFbqDwbBQCE
JMG72fypAojTiyI41zznaiueDA1w51S5qeXoHBQRghkSeGnewqfCz5+KjtS3ivP72qCnCRjjTg/a
SSIhRtPICm9GOXFUsL3coeFNl5e3CgXRTRpj8EvPDGCU+xZJ7a2qsIjIZyEBntw0k6CYKc4oH10r
pe14aXbMBxoDmj7eRLJ1bY/EloGNeUXiZInxVAfZmwC9taGacN/wAUNoR8owvoxuu8kFfU17uI5Q
IZTy9oq+9EFB7TXJcNktBCSR8VTJxoTJk87eYB5MdK0Ede1ChtHASSj0a9lAarekZ27TgoS4nUT4
awvMOoryZOD8AHwbbkQQKZ5Ta+GD4sVf09YfNl1WCXAV1V2VQAC2NQoOglRJdfdpUR1E1FBHzD16
VO0gbWgtA0RQ70vTOKkp2OrG2EVdcwOj+LZUuj2qlpsW8TRdb6/rPHz0XHPfV5Y4mcU4vSqHoo2S
baCgTTuqvN0ljOlS/CoG6VYDeS2BOAb0Tf7iDaA9q8p8CvXie2ra39ty/JIp3Rc581HaSZL3PjVe
CaW1bQ50dpNAWd2baD5wDEsg+WE1bGhcdVvwJBRvgvFmtItbifIcioTD2azilli6VAGzdxTOoKZt
QWGc9QFdHrwXxq0vZ3vNtb41XnTQmu5UJ9WVEUd0p+XsKSXRTb2JdexFlH7yr7lSHUvdQBgDj+IN
sq1fFCn+Wrs+8mJxtot9ce027h2igyQVcqejiE3vwTChlnfoO8FeoQEqDdGd7dUPitkcJS/ovsP1
NShMYLPUFfarNhYCJaMAlBTMM7oi6ptrD6jwhe1m7PLXtogeIzcFVaQrj745SNtkbMyNrnYPNb3B
ey2SzEPYufAg0Cu1e/Rb1FQ6p1ZC0ck10gP6Dspzr1aoTSMq4W+GQJ96bckIDo2Kethvc0/S7io3
Ka56q+DRhFN5r46enlNuTBTpqisCQVphyum7304tNx1J1/6bnI1scDfUKLW3XXWUUEBOUBKzp5It
vDMV5VEFUJiH+YT3IvRe9Le9Mipg11yFv1Si0/aaxLEN5dGrjZ2cNAZSbcga/hxHqT3GNOtfQzf0
0RL2zORdFiF0HK50OaRFHrovpZ/Kvyu9sPOrCJ8BMMn1KNMFcMFe6mb8JHs9nA0JClBsdyHUKQK+
MU2no43ubFuHyBIPvdy4Z1rzRXKMUOo4VWUBTc/wFcy2FWJoE3Lt2CNehKZSekyJFhBegt8OhTXe
JdEAJqOinX3wg/iB1qN1QETFuvZyVd6TqCBAOaGnKZzGhx4tiGcPQtabiuyxY9eUt0tIAOd+1DJQ
dkgHmEGCKIVQwxMIFP09GXttCsTlbVa3vzy/3lrCJWVVhG3f6Cqdv9KU8196OEBz8PLkqIV5fU1I
gwplfIjG7qUllkID2OgfXSoFpNbRj6iOnqravjVNqEmFGiARkAmESFrvnIfJY9i7P0Kv1vae2qFM
OOQemWrxmzj0CQyvdZb9msZtlnZbCLrEx3VC4dYL5F3iJc2+EsPEwQC5AfGb1qqXGt9jmYe8YLV3
Ghv5CDklhneBLIKJqQcY7jS7NQqUOzopGmkZICGSBRm5ky/yLRCMHmBL+Z4nxV1Z8MgHPQfDU+Gn
kKv/RCFYPkHC+aLCOz8VtfqN6i5y2DJdoYzyjoZka53UgMsQeAVjnlcHfHQ4Zr0dQJQvor1tT60U
yz4PAsmtVlJQRubwOvEA3UwvA5iidoVkkWRt9SH9BnxZoOCIF02chzD/g+Bb0KG9UYn2WvM7H25M
EcC6TT30YFB/zXndhwDVxCBP3oLef+8wkAfnZydHq58UAjS4qHkEY7OSM2Q0Sv9ZxFSd27qFSSGA
D24quMt7ROPTIxRo8VRyTEBxZXqzbcAlEhhP6EF7iF/8MO6HfayFw5VfwXTJFTM7GkEG0teMywfa
rwPrPVr3gyGdNVL045CPz4ipp8dIadt7Qjv7R6XatJzVwqQG0qkFmilIgNHd6YcfHhUSwwHvA9YA
g8gcJVM4qn01odPSSI6TfaF0ZXIdQL9/i7sBhoqpFcRASqxGV5R22FB1Z6EfalE7VRO72kYDRnrk
hNTwA8JRt75CdApCM8KrAG7QQzcmVAax3IEol44kqHGkNpD71nKYFEoSGMRDxjuCpCGdv/5HkU7y
U1XHok04UJNLgUuPApWaIpNWi/KqSWq+K3irTdOEAY8g8CmrI9OOhJ/feiVS8LYbp9dt5Y3bjpau
lhiFQ3edrqKPcLdn5C+aGlLnqaQTH4nKSpWVG6haBSxSdM9ToBaTJheNEwkVizyJHnUECCAJTQ8w
l9O29TSilgzEbdVqXMWm8ROlF2Tmlf4pqvmJtW5+VarQQBM+Q1TK6qs7s4hkVIMBD/Bgv/hdUm49
rfxpmzrHagRDExtSDhFofCFSisg6DPjnlfa7l2JoZf14S6HqORSwl3VVu68ylYwaX6oBDwEnUnLv
vXMjAWaY0rCrRCXPteXtFN98DCSdu7+oftONFUgga9kvO+W4oETunRGHDw9jDgG1DeV+m6SZuefI
6vxcLbjxLe8FnTAk+GX1lzvYFpkYEjrKgBojeRC6X6g47URiwHoKNRTNkSbL9tRNRuJssKZyj7RD
2vYI/ytl9dblVolsHRDQCQBb7kwqJjzVNbdGHyUDLMYeJzi3oPbq61DvjQlpHRqyD2EYBDUSMZ16
n3XtcBXJoEO8yqRnhJskF7hcIDBtR9Y5ounxBrCzuQ71XEasygR4p5n1MWvz+Kwgf/ZNV5SeUq1k
PHq9G77qGEBQDWtC4At1fBwtTXXKLLeevUGkx9YHt6OE9JK1IZVuhZxQe+UI/GpLb7yxRr5H7lbl
uYpsyGdGZT9oPdpEgR/DWPJcm0i2LB47IzOvyDqLqwxe70NZWkLddprhAgWRUBBDgnDSXerNhzKO
6ytMyMaz3ZTQguWU0vqQlXQK46FJJvnYBpMIyRaGE/gC/FiGcg78p1SI/qDSDnlz3ayndl504tAq
eD92nl1/C1Qwzdu8AgdJyRH0viuFFLsp/3RUoIytNAEaERyn25HU6tQk0+z8VvOkihcCcW5NZfv6
BoENCuTUMb3GySMNHmkMqFUx0dRwlUktRMvqzEQ4CGwThKbcPJa1/9ImkvQWYQN+bGOwTZTeynBS
CjO8n7VPHVKu3WKvDaa5y4zS/aIIMI/o/ufbyhfVARC3tdWo1j3V3ajuu4b03O2TYKvmQ3OoC92G
JzsGL/rgIomi2CnNw8BoIVe5XIRoE7hvSj6Mv9q6i5AI8oOO4B2tiM7V06PEsXwI0kL9GmrdcDTM
If6thXoFFU2w87ZdGRjXti+iq2ZUgiMwG/VGiooOOaLU/pKZRQ5Fq9LgCiPVRUUarb4upY1O8Nir
EX36AU4durBg8ap+2LaNFQKwH4jtQWg9taaifUGKT//edy6PuJx5OX273MzEbR/n1UusVailIPun
8lJJ471eW+qxTnPkUQBbeTVF5li575Am3KtqrX1V1JYYctBpIbA38pwGlOc+a2GaurimZNNZt4wv
rWUQ0gRIEkiF6t/WY1LuLEQh93KltS9CnjSezVauvwS6Yp5ZQG/nSZkR7RXZE1dl48kuypgFQM1o
4LKhUJbqV50fw9tWC55osvq2Y2wlQECWhI0YEki3cpXQa3OCTCHlJuq4d7msaSMlRQnxupD0LTJ1
+a8kIX7a51maDo5n9CLbxL4CmEUVtZgAIGJfhbHpQN8Y3qQIWJ6pRPVmTCZ8tJdqt7D8ypOm9xPQ
EdmXsXHzc+eNqMfBS/AAu42B0yZNCsi0V+4DEykpNwjiY0WeAMZvMMpvtqRlYvc/FLCUGKuh0rFU
Jy3FVnLRYAzJ9pH1xNxuKyE8QZqAcv8u67WTNjFWTQi60Dun69tFbdUVRFNkeUHwECK+pqiPVoUE
k8od0u8+t/ZZsjcjlrQwt7bwi5Fnfom9W8o9vxmCfqXyUx251JAw82nelYn48flQC95jhmIbBECW
TdFnbvOnEJ36Ywchs4jQv7Wi+04CEvP5GAtORYZuKDK6c6ouG9ZsOlZTir5FAcXJk9cAdLQ15tuy
fWrCO9+9DyoUkdq7fzEifpMqPqy2Icszj6scodU8dCsF507rClroEUGom/qw5hO/5KVl6BfjzGys
GtovKACOsgMEUiI8RV9+72+Lg73NssfBUfbrpp1LH+xyyJmb1Zi6qkAaR3YQBiDKALqJekS84mU1
mRnPzI4NU2DDyP4zEAmZfTFYHGnQoJ7iSEbsmNB9tw04Ofhdu15xuD++4Y6x//yTLex5w5zcnW2h
2NYffpNgxxEnl5vJxqDpKDm376PrEvLiOuDG8squX/DqMhhDs+gAKEKxZt5ZZY/CGuo3CpibGoPj
gAK9RXMjqn52fSWcVlNXBlz6apZCio0XI654+uyreeREMZA4PMggFwOsjJWNDtPs8yVUFoy5OMF/
jzL9FhdGgmGPH2ospr1x4DCHONtsmgPxLgoD2+QkXSU/UNmDQbLmCK5M52m+Xy4Hnq1nTfmg4Y1W
AMboT4M2oEKWCXi+DagiegTNCFbYJQ2CIHhdajo6Fu5xZe7y2hJPG+xi8mqdwdK0BgUqYPhmYhW8
UcKwi+hroCFeN1SBd30jhy8ezRTSLq3b48RKCmP0FIG1eu9pqPULcBG7QggXYU1SpDjXGiLP/keb
V7tYt+4aNKP9Uu/2A8W0stSaqWLg7wOLWi2Po8bfoPGEcGe5N5AVA47ovkjyeN8XDQYXRfxlEoHA
Mv44obMBzv4g4YesoItDZAwPWQ7219SCChh+9DuHgt5U/Ip+AthD+F+D0nAJdz2URMz+qCvgY5Bp
Q+qzUp5kxfqemWKSwAiQ0s+/I6b4nGVg8DNgvPR1wG/HSfNb0YikdNq1egKnErMr2sgkyNpYQjZF
UxcyXA00u+re4f+dpMhq9wmoI3pSFpnVCB7RpctZK/FNYZcPKIjdyFT3t4ruvZBkktJMuktBPDgA
YL7ZOmVNTcoLxHARFnNji/pnd1XqCFcUForuHUqoXC356yjyn0AEqe52DdQLs3+dtIL9dhAI4sAB
V1SQ8Cs7ZulZuty0M1dWexgljIm4cdQDUgzULikTf21+SQ/ltXeyD6hOYvd8I5P6UxXYeE6z9gus
HdeZpTyQe8mtoBM4iEE4NCX5+HF7HTvRAbTVDmyA391UX/GgWbknlq7ay4nPbnf0NNSO7Iqb3H9S
BMwTmANkbSBR47Upyp9fDMb05xeHUkkM0FwxYCWZ2jadZHpdCEyhjNl+dxtrX/lvOPHuTPOfO6py
EeJDhBOpavGOfRy2camVKS7DwkOqNxiwdF95Vqz3z3fQ8vf7zyj2bHKA2Ci61GygAuEaQzWdkU5Q
YKpri7j4WtEDFIoi8K+fmxXX5GpaNW1U8TW9AVBwQgL4LrjKtuZeN7eURnbRa3uOz4ix/4sJ6kLR
NRipRImzZfQa2/J1A+2gnj4NgTmFcUl9bKLYWhlocUf+PZA5W0k3sRO0xW2UOtonu4bxIe8s2iJW
oK8MtPjJLgaaBYagb7I6RN3UkcfHoAbHSLMnXBljKXiyLsZQP26+GsE1TYl5DEdbPeIVQu2e/4mQ
eCtEQmMHkQbqtv/VlzJn8QW2cH5sVhkg8wRPqYOtaLcAVFbMfZcXj4BXtkxdFnMba9SJBk3SsQHq
3QYcaz58lyNYLtYovn0+G2VxP+DMPbmB66Y6z0ryDvE22WsRrdpTf2q27hfvqBzxwdyUv2+CR/uq
vJWPa4bx6uJldTHq7MPZoZcPwL4UBzntG4DSer0HLEsfXuwyQnr1bgQFAT9qy9VsNFt1gwvE6uW8
sMjotxEkmuRl6h+pi9eVPa52KBqAU7hOcBKR/PBImdde2aUL4dKHcWaTBR4S9miCto4ChYc+FIq6
K9tFWRoCNRxbkU1FJ9qeXR+aAcwk03hnWgcYBjokDoKN40568h+QAHFwddExSFg5CYuD2qqqGTJK
oJoye9WjJLeQv2HrjCCuhhTBvJXccinYNbWLEWbPtlbrtIsGr3PGoENgFO00KaBy3iqUw3D+o7FJ
u85CsiEZqOrqyk9NSa4/PyBLm4QGFjVsYclslNkkMT1LPA/YmNPb4qF28XaI0kdPFysWw4vDWBaj
CFlVTXV2WwZBa/diOvCRUt37VJXhQoL1WUujFy5M0wKuLmxFyKZqTL/GRZBglEmm5bmCshFgvA2N
WvxLvZ3W2GCB++2odUDvNeefr6BlmijGKDJ6zWJ2Yaai1L1ODKozRMV3X2p/Wan7GE2qgZ+Ps7Qd
L8eZ/vxiblIu4jZT0KAyYEJoeA7348u/GMEStmaiBauK+SMNRLiHg96gwmCCRfDxAjIKa62gsnAh
m9SI/n+Q+QMdV2nSo7yvAnbQw31SBHdaZjsl3KFNkKvv/9WMzNm2oy0HaSFmMLVFfue7Adru8wGW
9vXlbGZ3XznUrusNDJBXZ0W/ClpsMVZO6OKC8VAqFj6J3ICzPW1Jg9UExSRME9JcksUwPI5+3SDN
6mvRTq5UehOfT2rxurUuhpx+pYutFmi532Lm0zkUJx2PPMKHwrvpt0AAAEtu6SG9tq+fj7m4kLZJ
iYidoXPbfhxSWFrpBlT9HAU1ZGk0bwDVhRuNSs6/+GI2ubFtWX8NNlvOtMxTvG1ZM7380gU/InBJ
GQ6Pn89m6ZtdDjJbQAvwY4JgdIfo48MAACUDf2PoKlz3bv/5SEvrdjnS7P6OvcBGfQBcW679qmz+
OwKv/3yIxckoijY9gojs/FW6vNgNaJYnWlHxvvfqTd60Wyu8N91h18WPn4+zkJygkvj3OLMLzm20
MhvADTleX/+McvNGpv+BdVP/YmOfI/AL/+/Gm+2EvkR6KppShYqKhVLmEOvOiWntR+3LkF19PtbS
5U2obJmcY8P8ozge9yU6ig0dlkI5KThxJUr2b7acYgmZ2if+HPMQiYzYEkiPdM7UK8QRRocVUAM3
jNYSn6U31v57IH2WYfVVUuZZw47zFftbqgKT0Iv2LdPda1+1jpXc/4Kn/fb58qnTPTorC7I3/jM7
fXY9uGnakNUB4UfhrIGksVO36S6+yx1xEztodnJVbAg8X8EAViegyZB4Dpi2r9wdiztUBSKuIiKi
/RkR2hHAcU/ngbSQUOD6PUA/dKwcAT3ETm/NWFlb7MV9czHiLEIcQbEDhVdV4IXYnQee92WIIep+
vrqLg9hT24ZsARzn7CCEuY7njwbfrkor+KGOLn39fABlis9nnw8RTUVYdFCAlM6rKNokJib7RJnJ
b/EjeuhvvOtoXx+Dk3cKnwvozVuis317wI5SDzfi5+fDL8yP5pdi64Lagy7PU9rO18ZBSiLm1+Ow
bMrXaRWslIkWrmEaDqpO+0sHuTtPM5GOTlvPqDtCJ3Dm+4hSubDWiih/Rckfl5FESwafbQsSOh7L
j48k2w8qha/RA5XtcVMMww4TDUegBuBOKEPMM0bM4TMJb7W+P6NC4uApcOrhAqI9sk3tchfWub0b
iuysWzZCkFBpUR/Bqm7tzVjoZ5lkTRohMU0YYc0rTRKl3lbFDIW8WzjAHp5zRF72eLc76rF4Tn9Z
K9ffnzvs43izgxIo6H1IHdDkQsXHFqTmTZJUNxXW0jZip6MOvs5MV9LSPx/Gj2POPkcTgQNoahzp
ACN9l/Matktj53SsFXCbhr4SnS/0ZBhOp/dpqGxS3RYfv34U5pJbh5HiDFeIbG2tX6BTKCUMTrcL
j5mDlvdJcj4/OQuR4Mcxp6N18fbrsloqMEE0R77SDGgBjnKs3+tNvWeT7sbmgXLvzn1YKysv756L
qc5upJHWw9gRJTrxKeiNN91JHSncQmRHKy/4jvH3Pvy1Nuift8THqc5iNtH7fMGK5U2q90JDC/nh
87Vc+/nzSG3MNT1Hm89p5GYjUjxyV2KMP++gjxOYHYER3SPhg+11/GJ0kHIGGJo6sIdWXovVfTjb
9mlv+eDr2BNYNFKIhDE67YpnZKy3bTY+p+LLtCuaZ3fliK8MzFPycTNmkWuUImNgFEMb+4s9WT06
zQEIYXAYHA05f3e0n+RduDfv13bH0v2CHbcgK5KnatosACnTYsCApMSM3v6OxyZaGBEKutnB6jDv
vEmjFnaJ9vj5jln6oPqEpUCHibrJ/NW0c29IalsdnVhH9AYA0mvsQ2asI2Plky5O7u+B5u2HoAwq
yUw1HWFVG2+/5wCwYdQ9xGqJBdIP4YMP61cbOiuzs2crqkaovVqYGfA1SwRvNuMRJehblBd27qbc
5mf3Ft+kfGWmisoemT2hii5wP0c7yyCinN0seV2hYlhikNxtu722jfbZE1rGm+xUOPbrWgVxYYrA
VKh5oWWpgoKYnRQ5UMcSz7zB8YOHofoOB/R6rK1/XkUk8Ph7FDE7Flj41D5qYIPTeC+ZLe31HKmW
Btqn8VRliCBgEky958pFdr7Fqe3zPbrwBk6vkaoT2oHHmT9KtQECTfIK4ShIRwaDvo2wJK+8ECRV
uvt8qKXVvBxqumAv3iKlr3Fbi2ETq6Z+7ls4+m+9vLqaCxvkw4RmGyRODT+GtaYSuAyIIG+bg3VC
LmCntbTvN4GzdrEsPAsfxps9O72f1hqikET42J3Qm96Ha3nu8icyqYgiUU8PZLYLRTi29HBlAUMD
6Cklq41RoZQ2oOSfW/nx84+0NBgBvsxdqVCsmtdxiiE3IZNQOhJ6/RX/gNvcwO5ShG9+rjufD7W0
cpdDTV/yYj9USd4mZmKrTitcComvTSRWdtziZMg6DZoAULb+SIxUWUNAg8mYEvX3yv4eCAmJRe/O
RQHs88ksDkWiN+VggPXmRRYTYnzSZj1g7NEB/XbvttdprO9r/1+tmgZYSSMT0/6oxA9G3g15jRal
NuS/AnoKdaKvZOt/psk02thncFgMoRKqfvwwwp9qrlO2F3WY0yEr4Q4vOYZhmZvCJFprki5tA4t8
HHkFYdIgmoXFXWrYsFQQpNAaaxdgQWpDRf384yzdPJQLgXgBY6NHMgvdyszqBSqUwgGs+jz40nUQ
ll9az/vnAZx6OcwsgIsbRcemQ+8ctfwBQvwAGx4aV7QymcX1upjM7DrwIUeIoWWn2Vizb+hr4MMl
P32+YItj2HwQ5iMrf6TDAtKuWyrgQO1GO6AJukFiZy0anL7r7CWnIciHZ6sJSmuzedhW1aVpZdG5
crio976D8Aru4RBR94iAQMLaec+fz2ppG1yMOA+TojLWtLDxQBw3MXj7WvkKI/goK9E/76hyeris
+Ufo/Dvfb3VjBBTDe6eBKJpW96h8fD6TpTDowwizrdbnvebWSAg6+l1yi//ENjkjI+GUt5nj7daq
4QtN+I/zmX2qFK4h7XBGq/a0cO/K+/QOWNy2cZCgvhd77VrapQf9/vM5Tj/0j/3x9yJqs7Co6NPK
y8qyd1Q0WTyv/E0/975sCijnCHXWg3k9RtBslH+Obfgw2fkLqKJjHmVl1TuFhLhwhDGbmsn3Y1xU
K6/TUj50+RG12QMIJBHjZc0QxLL5iXlup3jWdygKnDrHP1rv0m4tWlnKzD+MObttUaytY83gU6Y3
JS6010DmHZQhKDfvNYcixMHdf/4Zlx6Ti7OgTVfNxSuv+uMoxiHFcU9k1m/XxAncRBb8kON2DYkM
/kSIEP/Ka7xQsPz4Eaer4GLUGj146g8sbf5DvZK/xaeeuYojbsl3xq690veNk5yqk3Gkjf1vsgbk
VYQypX0yecPHsb1YQ6e2RRYxUyN4DfcxRNJOH1fWdflLXgwzW1griONM9wgE+vwUKvmPyIOwE6fN
wW8mYad7ZDJ3uakfImQzkbeKi2YT2+ba3bAQ9wiiRKEJQAjMdXbVGW4oAasVPV5F2IIGHQZksox9
YK/vE2+t9zx9tdmVwGAaFFRTh9E1D0ykaLCgqEWDk4f4Rl97XoBkR/PPw9IPg0wzvtg6HjYJUC49
SmYIGsCSqyGuIir5+alQpgv6j6mA69HZKXTl5qHpKCNKW+KXCvYlUp+t0UN6y4SwaxiugJbaW7/V
wZVRRpArJx8KaPoS5mbXtd4NTmX7xi9TQ95NlpC0QWK+IjMsYG+V8vgk93L28Plvu/SRFQOg19Qq
F/Y86cY5Ii0aRIedoH8rkydL/YlsRiT/8wufM/P3KLOFx0bdNQrf5nk+4bp+Dg76AQnbqzWMydJr
9mGc2ZZ1uc4HGIuCmqi6xQ4Ly7y75OwdOkc/Y8u4sTZiL19L6UqLYeE9+zDs7MkWBfLmmUaaX8b6
2YvCKxsD0dK4C7SfrYwMqBsiximtvDELSDbzw6izpzsoET0asDT6vzp+eodbGSZkiKTiTLNH1WhT
b9Mv0gllP/hnFS/52pOzdGgvPus86hqtQqbvxbwV1Ct2hujlfWcriBW2uli5ExeXGJFfsgg6tX/k
RsUQN3qrYEvYQ5ZMOmxy2kDcZXF7S6x8NjrlJFHy00ZDWznO0107P83KxcCzl7zKaQ+7Bo4YeHc9
tErxjELBSlK2eGNcjjF7VjQcQRqBb4Xjn6zD8A1eN1qBMOg23tMP8G07D7r3pnk3H9OntRdt8fxf
TG/21GS60mL+xCccBoNuk/6W+2ISu3Ty3l75hIu7hTIUl4xpmmA+P96+wxDLUhvHGprC3kYG2hxW
205+/xf32cUgs5tGV0ezq1XmE8T5dS/p12WdbmvdvcliY2U+i0t3MdTssjEFfe+oZCiiLjSUo306
/KzKoyGXK8nn4ha8GGh2vWT6EAQqHkBOH6Jxy+IZlLs+X7aFUI62EMQXGfgXz9as4uuLDK0IWycy
rgkdq3TfdPaNnD7hYDERmV8+H21pQqpKQ9aAjAiGc3ZzjQIdgdBErz6P222YJjvfWHlwlkIoJvSf
IZRZitEXllxCVpwCcERZg2NM7K2Mm/AdbcK9fBzxAFoBgy0+PpdDztbQjkYo/rgkAc3yHjSi/QlN
HL/byaY+apt2XzjBHUQMbDQ/X82ljPHDXGdXlCeHuoeBCvDbK+ug7TEI2xS77ISVJ/niWqtnKbq5
nOX8rjLwCrDBezha0vgI2TYYTfetME4xPhMIBbfhOaslcdXA/l85B0stzw8TnV1WuLK5CLP8tcIt
aoyb1EkOaHiVG+kw4bRRXTuv3Y9Ll5YK7A1oLPgngAQfLy17EJhF2oHm+LJy0xVIy5pnkP3PK59w
6Xm7HGZ2xGl9KHBMQ+7GgRr6Jt811ta6Mrahg2J/sx0fBrGBNY122jakg4cG/domWpvo7EwqeoX2
jMREp+K6sjvhbyn9NaRgxG1wxyF6X5n04jUAytqWZRAoIJw/rq3apnFqjT1d8m2/0751/lFHaASU
F37qW9nRt4V5FsNVtrLYi8NaumqbMDUNa/4OoRQUahp4DQfCPz57fkbDUH1dmdt0DOZhAy46/xlk
9g4ZntBMreGD+iUiiFt5P6X/aBc1juwdppO5/gkX99DFkLOtKrU94FMjoSeJNbXcNYgIooFvpacG
Q9wUhxK7u1NNb+UVXBt1tnONiRBYVnbvjG2M51iFRUIO2bvSncwgXKmxJNSUUkUVsF1L55a2LK0M
yCOGodLWmP78Ip1DBq7qg5B0riGD2cY10rm9ej0ilboyx6WXXkByMMF4AFKaE3uryAj80iI5RdEv
8rJtgjBZjhWDuV3ZNdNNPd81bAzaGSCVzD8Kp64em4aOFQyN1/pUFVPz/ohjiFObf7ETV0+9WFxC
E9oXiHw49POzUMZ5bLQCO7Lc+KmPcBPToUZ7WUEimBCwRQ8WxntTF4iF4T4rv/8vae/VHLfORIv+
IlYxh1emCQojWdF6QdmyRRLMCQy//izqq2tTGN7B2T4Pu/aDq9RDoNFodK9eq2/Ak7CkbxAw13Lm
2hnE0Nl3BWrTM9sxiIzE/TEtVJBkQu8NCptjTKBI/GDN6CAXt03x2nVP6CSmUKVoPCX+NuQDBDhF
/cjNmwJlC9kEJy86HjwmAPREUsMMfUR/HjJnphxjjg5y3Biqv6YDKA7lTn3IIX2lTOoLdShGfcv5
MENlEPxqGiJsPx0EW7skHPzW6gAKOEvzBU097t6U9a6rCgMr7ZS5ZxXNj1qbvEwm10XfHEZgFiXn
XZ8O2aDtBZa3vBfEb5osO5jnwnp8PSaYSdOtakoXUIgMor4A5KyW6hfhUuc1QNJQBGrhFjWm8N1/
eyKCUwtzBaajywof4xs7i4GSRLoQZWg8Kpqrgv3YdkLBN27FdJRTwXGBMY/zgSoz07tCGxBuQaRm
fpJBVIEEzXM5YJicBMGwW0CvqhAt7cZ5hSinriNrNoxz+KKcGmYM/R0M94ZzKAfOlQ1KlQfjaHgL
TCL/7xcXrFko1MCJFgTf143E/axC42iBXjX2QZ66g1kKPmirpvDFxPLBq5BqDDlm8ghMgEkaQnjz
wUC66tTMg7CDOz0rbhJ0P0G85Q2QVkqbFlBzdq8EzQ7YUFF1YfFL7sR8+S3ciQGfT1SC918J0xH8
jB04WJIetDwQmYCwIe2EMWPjnOAtgkonZh8BC+FfJbQklQHeIkxM7+1751UPMn/+2bzIB9Olt9oz
5LeC7El6vOy5G467Nsq/U+Zozq1oBDKsmX9b86nKBUmW6O9zPpOkCaMZrrRQxogqRdx1FFH1QrBu
n8+Tlc9YYzFqtMC6qff5DwMSEsfMX+brZ0zcu+xZ8yDd4Eexq4lyrC0HMXUAbDCVglE9lbv/c3sq
tbyIEFKhMRVCCYjcE/DbgTfOLr6VMcigW6fZg+sv8auB/VSG/BpjYu993M7e3E/DsS8MyTe6VNrZ
kII7gSRTVPPYXH4Tw0HoFGJCiIcFW3XUgIB/nkJIsI67AX3DVKllQfTbNGKhTg9xVA3ZCRfgwRhr
F33FprCEVCubDj2y+Mteqi5ZHH8Wga1fJjxRQbcdzsQYm3lUgTAMiUmVtLZvDDELu0R6WI7lQPw5
kfdFWfyoCLTgPNOrfzsBBOyAIYPcjhQSKGVmgGmoD2SCPpla5JCebiDb1E4PqhsHNkRbBLnU1qJg
rEIHKACPN/S9vkayyjCqdlAmI4QiEqQy0/Suxib5l9dl28gyJ6oAhgIk4FcjOahObHDQGiHFtDwl
V735cdnAxhwq0kDtr4XlF6wOV1NF4EHTCMDTAciM/SysXsi1sUMLY5+IyDI2vgbMTXBSXKQoLfOT
oLFZTzFUp03w6bW+IafvVVO/Xv6ebRO4pPFNkJTlseeK1M5xjHoZOr+1BBp4EJ+xMRJ461Y9daGg
+mNl8ebVokX4Et1MgSS0b9pn+SYHiwI5mLiUr+RDdAMYgleiClTtoPw4iPzOxN/mTsoX28t7aWW7
ndpsqDJgJ0e4BEQNIdcju+b4AZIXgYdvWQJUEs9YPKBRneCcj0Fyy5DseA7RxDmAtd5S8aqEil0l
RwI0/cbpB+wJvUDDtnQcf/4SkfWBlaZshK2U3iVR9xT17DankDyBpnoNlS56D8n0SrSNy5/ll3Jt
lktG0omafWyoBupa9W3+WdeCvsbjgoMQ7dpWvfDLJ3KLOXQGSOQKzUCSDCDxdeHXT9btdJd9TCH4
Z4H32V0+CBsPry/2+HOddRWeR4gcidPuMZ3E3JSBx6jtKoGhjfc5DC2oL8DX0DfhIndiSJGax9kc
NqgKZLXpQpIrsEFuoFLUQOPel0t1b2e9wOxn4nK2eQiMqAcimzpr6ELRo55or5ghBITsCrx7LjNP
RXcXRX5THNv5RieifGAjG8co0V+Ty4FZHT02Vz0worKJAqzsQULJA/wcGjmucTT30UkXHIrN47ey
xi1smdgZMGEIMrV8k6I/k4M5Vy7uIWLkXnaVzdO3MsRFswTCLUTrDANj2ZGn5INfQptPfRvGd1R9
QX8rKJ1vOQxI9QygUnFtqnwajEHfGJOey3iQo7N9MSv9a6FAiqQfrZ8liWKogcS/q8zqgxEaKYJF
3bofVsbP0mFbr8FvPsNr+hb6SIY/Csv02ybwaAP+EeNafNUoSYqRlQlM0GvzfvZ1L/OjILmB2kHm
LgMKVNhjE1nk/HKMQUDXW7hXi87YyUy/Shz2ctlHtvIEA3v156s4b9THqISk8fJVh+5Q+Him7YdQ
D9mNmLxky/GR74ASCf4BYj0uVGq00ycZAtyhUd9A38lNLWnfz2CT7jJBEFl+NB9D1pa4IElqqEsO
Chauip4tMC2zHzJ0FafsKUe54vICbsXjtSkuXUTj3ky1RplDeziByMdRbpzk/bKJrQaRsbbB+cE0
lGhNasvCnaJv0LAo79sn+3t1lT3PHih2hkf2BF3L3hWBIzcvt7Vhzjlw10B3MIVzRM/OSX6eD9lD
81OCVf21+QYNJjUSrKbQIhez1KbpkXdj56R9+wzlk5v5J1Spjdv02n6dn2IdtH0Ck5sbCGQWpJYx
xX02ADxMSlGNmCKFehVkOjUwvmZXupbtBXu4OPeZS67McB82Urkys7ZbRmM61U8LvwBtkPUEFeU7
nUHNAsPNIsqiLTDhQvrx59O4lFKdqYMnPD6t87VXPQM3WB6QO3RJqtxNr7Nbtht1UNeJ5jY3T99f
s5+1otV1ms8x7ewJe8iml65fNL4hOG8+mLbkmo5wYTeD5Moal2M6Wdv0Oqit4THmsfXCNADBP6YZ
l9ZeHFiHy/u46S2oiBpgNVhYvLgY1rRqr9UoBoRF9WiCzaKo32n8cdnG2XlHqqGgUAdAN/imQHrD
GbFmSNloM47dBGCin9/Ondc+Qec32kGOZ6HswFMY9JFxgJnbQGCb/8DFNr7PwksOgfqsmOXUGrM6
wIc+OwnFiZ7G0l94QvC48wwvDohnQ1fDv2xVYJS/vdEnbYbcxoCOWnb7noBcXUp9p3Z+XTbDu8rn
t6FbinoKHiOYYObyvE6Sm36aQXNgH/o4Bk3Xy2UDZx113gIXqYsZaiMVKcxPVLTugerez73sytkV
AQTXBCQen3WqdUzhrXHheWrYLCcymGpQ3g7m7l6N+x/aqH0U4HWXyzYAcynkgehBZlUA/ievbZlb
kvaAssG91BsATDMP7KJeooMBVoZYjyl5WQLpMvmlLkzIeeu1G9WSd3mRtjbbxmaCzwkDK2fwUKXN
wKE/YbwsW5TT4l8R+amOgp3esuEgpV+oATDFxjNntFUBFR8HPF+k+iXFkIObji17v/wdW960ssGT
ZpQg3VccnQI9IYH8FLT5aCT6l03wGdOywUsCDxoqqD2c3U1yDr70GqiBsEaDG7L2ABFgfJPSoJZG
wa5sBp21Le6CMjLMpeZpv9ADg9QuZp6Ve+wBguC+DkwIUw6y6jcAS6CE/v9qmrunAOlPxkmG6eGI
fj6kL/fMgEpaAA2YoAsm3ya7tN7r5q7aiWAaghXm7yrUWuJUqxJgIZ38FbifnTbX+7EBaa/Gfl7e
zE1/cXT0FgGWOqfkKEwV+KgSFMSWjaNW3VvO62UDm9EHJEgAD+vgo8Hr/Wt8i3olZ3rJ5FDpOt2D
fmUHbURljyBxp2jEq2nxE+ST36K4/ZaPCTYzNiBAVuTDTvBD+Azg029XP2RZilUGoFNzggwFs+BL
UC0J4tNsHiXLRYjJf0OKN6R7ek/TQJ79hh1E1CCbZ39lnIvyVK+cfK4HtH/0+7Z6UscrhZX/MWnE
B6JZCLy5jrXG0eQ8FnXjpKvLDEB7hdQuyUEf06ZeMRmiVEDl0kbOEB9kaDprytBGkFOgeeLGUXl0
1DxgcwwxDfMmc6IPlppvw4QpqThrWlcx+rcpzwSuu7GkC0eJuYCZ8BLhJ4IjkhG0DlPsZ/W77k89
eVJSQfXg847nLjPYAC/jwoomQxGA85l4SMisEjPsG2Ufx9ZJZ9Vdm4ItArKirsLsD0asD6Vv/LmU
Ba2ojaP5xfayCyt/TeO4pGTAKkM1TTlOupp4etTaIqDf5mauPpE7n2hHGVNPDMQ5z9wtdaZyZ4KE
zUJ2gFaGoCKyvWd/15M7g1btJFkPbaawV9sAlOOh3Eong8n/cNa/rB133GKJEtOKTMCuYjc72Edr
n/nd3nrrKxdi9d1PC4isIqBviuRKfSAINBvhW1XAvwUZHPTwz6icrcw0UsAnUUub0OaQXGufBLmn
3hlowX5S20ET94gXjsjulsNAvE0BbxSq22j+fnWYrgN6iS6ky+2CGvCHp+R3c4UhbAwKRF556luv
FjwgNy2ChWh5GTjniIE8n021WUhv1fg+a/Hoj0Q8Cmc9/CXW4Hj/McF5jBaVFNoGEBzSd9ld90vb
x+HwFPvv2j15bX3bXdr1yzyRV/nimfktd10b59yotQHDiBfjpfqYgHE97hvPJP9VbIT/xMWfVgfd
nBwZ0jKtHE4JuR708lcva/sStfO+xoBdNEcQw57vzNbu3H/x1NXicrl638Jwq+P72oDsCh9Y2xd5
cEc0liyMtMRHdDKhcpjtRI/xswLf5yebeLEhuVPks0FnVhY4OqDwBTJDPXaHzI/96MbYoZN2JXoc
n1VvPm1hEAsHEVxGZ126yOpjve8BStAUd/KaQ3MyqW+0LvigIS8JbEsUNrp/eWXVJWryFwdwaH+M
cokrSygtOyioo9ujoCviz8Zeqvzptn1LgvQG0EnTVV+j7zY8d3QVlAaAw6Muw2DEA337r+0ZfgW4
xCCeq2IcNWAaelly01EGRSSoqhpJ4E6bp+XvN/PM+QltGa7jBWpnxIOb2ers5chlQ6aUIjbhrawS
V/6f9T27mKlTxB0IesP0GRT901O9kzz5EN+qIRSkpcO/OezKHncZkxyC62S0zHAuYcCYrfsmT+5q
XfbnlgVR7figmLmxMLPdQUAKOa9opmEz1K5+AHdNN5o85pC0g0Sd8sYWpfhOcDUvTnDBY00u0GY6
XhytFC8CRM2h3aU76APt1L3IF0XHkYcyFEVVaApFJqwCFbrQ4sgUsLYezzho+D6VHdS6BH65eR+v
lo6Lr1k8Tm1f45bSxgeKM0cnQLOB56D10+VTLzoAXDi12hG1hRZ7lIBELI/rvZkNPmP/Gdu1nGfQ
8i3iV5AEcnjnB/sjpPJsvMCBX3mcMreDkh2KOpHuqndVkB8Mr7vXK+jLesLd2/rEtWnuHGSkr3TI
aluhEflzOPuKW0KxfdfSAOK6N4O/aIu5kW8V3uWl3XL/tV3O/YdkzPrSRG6TO+ZtHLFDohSCWWyR
Ce4AVBqbiWK1FgaT7MaTS/JkK9MQXv6Ozw41f8zWH7Is8Oqyd0pnijBzjUvh2Y69vAQuLwocbz5a
LUBEbpsgWzM88rPCNJk7a4KjcAYl5l2HOwtV3ijQJ8Q66rs8Pcy+M19T3/abANO8wLZVuw7jeUKF
AHXrCK6/mjsZwJRFcpwAKcNC6Z3c66nb+TNECtL7clecJBRVpG+plxzSu+ZYPdk9utx033jOHYrl
/uUd2Ipz65/C38x5Zc3qEkg7cOzYOhr4ieJqkuwNaeIyciMX15BaCi4b3XxIqoAJ4T8waIER5+u2
QwC4t6d4kMO8/1k37KjmaLUQgLRvJ4IXgtX6CbVd1ooGPjfz57Vh7nPnBm3AijpY+VdyX2Fg2dg3
1/QOPZcDCHUD6Z6EkI5/Lm71a3oUtac3o8Xqq7nEQ+6YVE4mnL3NXsykc5X23e5FN+NmLrD6RD7v
6GOUk2MdNwqUIUIVsylQJLoaPRD17LMb7XB5Jzc9+e8n8bF3kBRmDhBvDOfpJR6foea9yyVM+Qvi
ncgMF2ejflBK08A3KSYLUv1oYHqhgHL7ZAjq9VtbpIH1fJmZB1EdDyBgY261SFcs8EFpvj5EoWUk
V5H9+/KqLe7NR721FS7sKHadV62OMmOsku/tkAPWdQ/6Q2ja1N7oCAbYtwL52hh31iJZKdsyKayw
tahXjDTQTFGX4wyUt8RRTQdll4NKPnpu3H3U9jnU44YInj3hBaPFgfzDuULWhDoD8aFv5spheQ2C
efnU7UQvmi3fWNvmLiq1IU3e1Pi+abaP/fDStNTNQP7eDN8v79qmb6w+cvn31V01RNTIawa904Ya
HxEE7CEurrrOJAeX7Wy+ltZfxLkHRQtaGlo4IR758A3idgcdJQvoN/vt7bKiiceCuQjqO6OGNEAc
QMftyG4GV3TszvhY+H3lfEczIEodWVhb4wENBzUw9tlDvFAI+RN4+Q4L6VPk5cDsCS3z+MD/Wcag
lIHogsyOq97IWseoFsOj6jyoDhWEZ6q9WfsLyRQe4oIV38zCMSD9xxoXXzAWgQGXikB60G6+0ba2
fQosrZcyy/bmTD8MMbkB3R3mIOLpCtR0V3mRHBIHSucdkR1BsNu8Hde/hjtNdMZgoy1BvHNUi4/E
6HZKlRG/zhrMa8/GCXj51G0bBp1jI/mQbYAFLjvgcgmehSdMM0F6wEHtnH+TjI1NRyphNWJiHhOL
vuQzuqOKHmiZdt0MzVsi28+XTW7eWug0KqqGMqGOlODr4RoNaChPFBJsRdrcZZLx2EuQZVey+pmC
8rhT7NGFIuRpBlWwO0PzeK6aB6WYBbFy82fAFOj8galBz4BzeNbGBSY7cfTooXpcYKlVQE6QzPEq
yG8Ygtxr+SZ+ndfGuGQkHRNHUm2cLrWPwt5Z0l15Z4CM/fLabl0AaIUACGEtWqk89HswssIAgRT6
EwRqWGlMbpHIx4Jv2Uyl11a4I2TEqVybBqwMXnILNsXuVxIQf6ksW/11h5YkVMb/5aCsbXIHZQB4
OtMS2JTaMlz0rNUbuUOnJfY1KKyP5cHovnUAZQjWkx/3W2LT2ix34xQ01zB5WFkh9JyRL7vxL/0H
OmjQaB09aTc8Ikh5EeCH5lH34NA+osTVmHsYlg0Ud3Y/awn3UJG3w/kpP0UYK3MrqP/FgfB9Kvql
3KliECcfa5RnQqXKvUFlt0z+Jg2SW5PQaY5R9q2V73Upf7y8QFs3MvIBDO5ANuycIlCqjbKTbayP
XXZ+ijFEC5EzS+Tr2vr4B0sAryMYLzKRn+iL1ZXc6K1M0krBzs8n07hVOuLWzYnUQgXHxZP4owpR
CQ3RCeyqZzWGFOP7aYT3MJQ+7Z3m50eoDEDLDkw8eCDeYwBKRAG/FYPXBrnjpBMGddgY8XCMUOyO
ysxP6+5gSwmU62LDduuuvJacVvQc3HqQ47pFMXHpTxsYQPgah/N51Brostuh+UadnYVnMGQE8mNy
zL1mP7wy88r4iK/UF+sgYin4JMTl1viLaS4c6nYLlTCwyULzU8kDpW7rA8EAberSotJMt5or5TG2
R+OVsBijHYDdjhgHU4G4sDGcOYFOMfnIFeJcxTK06lLLbtH1xdRo6gR1Ny8omUCzW/qWNwk9QvMG
LAgZ9MPYINsQBNSk79KktW6kjZiuN9Vpd9lVNzYUXweNmKUdrYLS/OvC6kUhJdHs2GFSo0aU5EXl
ZlIPaHlLdkmf3Es5+472sCBWbTzvQfGGMTpMsaI4xjfBxjGSJZlgOz+HzncLcDjeN0Id9a2KBuw4
MIXE5XxMDTtUp6pB7OW9FPv1pM7ZXqetcohzswa1ZdJLdC/PRlEcMGw7PhlSjV5526XtYw8A+lVZ
OVHvOqiKvI+lQ78lqim9D6NWP3VSNTauwQpauWSs0ESXpWh6o0PV+VDrI67DUp24ypjbwThQ8gLs
Rfd6ee82LjdLgYqetWREuEH5ZTSpUSFhX8hud9J797gUqabv4xGTRl7pN970Yn4TWDzPDb5a5M6/
NhkUc43AF47AfjJ/oVoF3Zk33UEIyiVucexfhGf/PMh9tcm5qNlSMCEDmIcrnPnLue+fohsTzCTZ
vjw5QkzREkq+nvfFHJhdwUpkOog1X0+Ek0gZJYYJaFwzPM59cxepqNlqWnsTS9K+wuym4DCc30tf
DPIaeNbUmCrVGw2i8bIb0dfZ/D7Wz9IsBEstm3Phy3j9O1UltsJm1PeK6+qxPJJDH04oKs4BdNz8
+EngKueRBZ9lqJiFxLD6cga/rqOmgRK5XLqHxbWNJoJ+jL93d4oLwj+81OSwPwzMHd/yMAlFr7TP
oHX2oQae/AqIrU1oJXw1bYCcY1bVRIbED3hdpkdss89yxx0AWuqj/IGR7B6DreGEMQK5m/xJua7k
kFXp0S6onyRJ2EYVJgAyDGGprjrbe0kHJnLUr1toYg7Edu2pAO2E7rid43gp+BS7yt6RAbEiUq5I
Xu1sufQEC7p5DlZfxTmmpJN6lNCrxWU/oi7betGIWSPmJXcyDjsoc39dNrjpl3/tfb4HV1lMCVkv
aYLwaEjqX5X1ZuWlJ1t43clC8YfzfHBxlT/79dmIXlmiqp4RNCJNcCgm+wpswOgvhUrAbloBjmbb
J/8a4sKXVQyVzcBOEUpZdp2CJZNU414ho1+MBRQUWWAk88PlVfx8x1xwRr4I1aWlTTHmvLTvoTgM
UNs+v40xATT+lLziI9+lHgbVnJ3q52Aa8MBhknmicuhm1AZpBMRQwdVg8qhwZicQZqJALyfFx0xU
TzViD1LSgji2gRdYtvGvGe4BImEiubZnfGl8AI10UO5UIBT0MPcTX3QpLH/qfFH/muJfELXs1LON
mAkeMjwbYvB7iEhVRSaW47FySgYYlwOtIzUs83jnZCCqyUsqiv3niRCWzFTBCoXcbRl35YxEhsOi
slxmqGxwiOS7PsSzVFiM3PwWCMcAWoGXgs4P2DmDRMzKwlHW6srt8+9TLeBJ2/Swvwb4WDHoDq3b
FgerbTrLRX/1uQN/pjuNVLQtm1FpZYlbsTTPVSJpiBV6P5CrZI7yO1u/bTJAzxMRg85muFjZ4sKF
6uSS1EALIiRN4pnWCzR/gIb/GUdRMAyT2w2qIMZvu8OffeJjha2SGk8pnKBUifzclj/UuB29Qep+
D2A7aHvae3prv0aWJoKlnk38mKhyobfw/7nIZ665cncThHqpI2H+QN5lh/R2eG69pefY+tFjDbqy
IA0dX/Sa3Ey1Vja5U5yqk06yCetbKIU3O2Wgs1tSmcDZ3NZCDbrN7GdljDvPgKKoqE4umxndjNlr
OeEFl12TY9a+GK3ltUmgabd69hYN74IbYPN6A2EYJCPAG4ak5Oshjx1idSMm+EPtRIA0xJv5Rj2m
e0V2/4f8G4MiAFtQi8oL+F68VlQ43Tgyn3PYqBEsot58N6zt016NqYzCh0WZl+utP5rsmOlV6RaS
qHq49Sj5Yo07NA2dhrx3UPYiT/NDddD8CNxz3jsBL+T/gFz/krF/sbgkTivXpblOawszSeGg3Kfz
j6x81gBxzNCZaLMmuLyZG4Huiy1uL1WSxlIFCd6QUBNyGZ1bSj8iDH1ftrIRrzG0Ae4qEGMshKLc
wWBGk5RdmcBjnPxGlcb3ZpR/XDax5RRrE9xxAApGqqfegb4MGGLy7M60dn1U73JD5H1bkeXLx3AP
gXbORlC34CFArxlmNNTaLT0Jcg+DD6623SJVKCZX2NomDCYDdo4OCV7/nEvkZB7qmqlI9NLK0yXV
reXbPBONyW80aKACszLDecPUDwMGqBYh2mvz6FzNruS9Q83+biHjEnefRB/FeUUiTU1BMKEcllLr
GcBf6CZFoaYTXEIbt96Xj+I8g6hWbZo1civZbr2xol6dEXdMT2Vv7G0QcDSWyN1FH8Z5yEBGRGMF
sLy4Gw4Ws771ebSjceVfdvn/H0/86xXcu3CYpb42VKRBiHwO2CFOxkvsVy/jkf5QPOkYvab+8KJ+
E1jduOW+rCf3bsO0h5WnEratDRLTzb8Nu/om+Z29RKA+hMJKsUtPw97y85Oozr6RTawN85onlVZ0
WbFcr/ou2hch22s7adf8S3IJM5D3saFpjVccl5HVFugFC9ri+6rSq5eqZSKatN7eOQOEUzhNyFT4
PpzcgvHJXNYwzVztXXqtQlzXjm8+dpOb3Q4H+Sp7ch5B7SPYu81AvLLLnQXJzAeFtogjhpv80D/q
bwBBh1Zg3ZfMlY54df9n9l98HeaC/n4pdxaqypJq1iGTVrtvhnEY0wc6PQq+atMxVja4c9Az2Wmn
GavZe53fZ271aLyrz0UIgSnM6Nev9Ed1a+/jo/O9uG/3l41vnoaVbe40RJRCNiQvlJAOFnOhCXfd
pWBwa+PyUU7JFVXMVhDPNtBVWFKsqw1WTvTe+OfvmErlnP/vXaofncSN9qidBGCjPFRBfUh3VdD7
cwCC82FvB/pehATZgKF8tc/dEjUAVrESI6s3b5ZCrfpsXEUBJrKvYxQ6wGfo948Zqt+SL0J2be7z
6sO5CyNVqTbbkayGtHrUo9MI7oBE2xG5v5KsIXCyzFPSSBBkN/OKlU3uxBS0pppMFTXs1OQ+nt4Z
q4NZHr3CEEChN4/myhB3UIxBRQYb4+PsZabFiVG/ETxqNxAvXzeOOyd1azIlMTAlbQ1Z0FtsH9to
F2CU1Llv+hs23HbO6NLm+wiu15RlbgN6ucka3Inlnu3oO6h9urOan2QZob6KXYvGj6qCzmwuSOY2
L1DwEoKvwUY7nS8jqJrTOD1FI0DKAWjqlefaUjywAAoWZHtv/5rhUvs0YkYRt0h3bPl7Tag316lX
V5pXJprgzG7MFGPpLWBfFnFr9YxoGXNMHUkzMHFC3feImixu5mQv2+jdLzAf51hi3qZGYamujiJk
2lYdC7YtTIWZliNj2Pzre8ImTiHlGYaKrdPn++Wo+2AtAQc6mNUE37m5cTbmwZDjowrE44mkKZN0
ScMkuAGeHkaiHymKGhVlginFDQAJltNeaP2WjzL5qVMDM+1jPBVySHTjd5/IV1ZkyV7nVH5n1MeY
xWC216sI8rAJJm4yBKe0BVneKItIujbDP0b4LRmKzcgVuFNrt0yRxw4jN0X8NBDiSTqo9C1tl9UJ
oHGHy3fN5ltUX1njDvBgk76w6TIeDh7iCeQzgM6g6+Dh9lY8IMeu/i9G0jfjEhSFwRKq4zt5ng+n
n5O+tBHtB48Y7qKGDYzF4IIL+CD7edjv/y1nAOMkJsMhSYmiKHengm1ZbjF7gsLrGJ3kJtp1WnqX
myJ2vK3jjwMpo4gCLqYz5m4jz0iSd7kcds6PmRz0vt4ppeUa0ihIu9StNcR5WCQQUJM670q3cqWp
yzAIUuZbkHv+JhiV1Nw8c+1dCWEhXN+679xHOnAOqKIEYwAOcQrOV11wyWy5K3gsIBwISVy0q/mV
tfu8TrC2gPIAZ1aze6tUbrsc5Dd10ly3upBHckmWucK2Cj5p1ITBhyafMSzaAxt7nYBVIJfMa4gP
YzI0qg722D5kQ3ql6DR30Yi+r2JcLVlsqa6BisflU7O5+MBkAe8PkB2qHV/Dn5XqTKMx0DlRlt1p
TMpcfbCfLtvY6MyjGOboFib9MPGHs/LVSKeqA9qdOrpu0OvUIBtoFz8Y5Knv8MXRm8bAor6LT7KF
fYZqAs4N4DqPHfUzNYxkP0o9tbvNin/4cjSHoNECfnpcO9xuA6CuFrREpaIairtJj27UOBaY2Ar4
oAs3bPCLYAT4LBftSrbAdRf55T6ouodErr0kZoIDtPxQ3ovWVpYtXlfEbLVkKUoTkFQqT/JodG7c
SkFOoU1vlz8Lu7+aNGM/qGDYvryvmw81cwnt4AvHq5B3nmnWLfBx4MGkv40A+ktuFVI/fVo4EbMf
c2BeiWdFNu/rtU0uyndQ8AKgpAT/CFV6oE/j2yjrjlI/QBzShgxTlRxRDTqZ1vCQlc4hRlMiEHz2
1rFd/wTOc8zItgtlBM9aM5TGTVuxNmgyuQfwnNJrHWSboAN2kLckPaJ/5LRQyKRVmILuMBT8kuVj
z7b+7wbwtCQWjl2bKbh+4oNzMo+9lx3IEbLlyJvoreJBK92zjhBLEPKhbBbDVmtwBuicZBQtl0an
sy8OalCFGRiMjEB/xbWHTE0IsxR9KZeNzkNvV6pTLXUV6TSNfnOn7NkVpnaZp77PH0hL/Qw0nM0N
iOLHO8Eyb57j1TJzOaJE2iTvDaTCg4fnx+yn+/539AZOhkANp8f6lJ/EwgZb9+96gblTrahlKpcm
nu2aBFXXdvJ6emL6I4FC5+WvE33c8u+r8MH6UWI9sE5h1ddunxxBiuja+tNlI6KvWf59ZWSQna4o
ljyJZPS6jE4JJhYA3XSZIyKZFgUllbvRkkIrJ4BCQWhxjB+V6/q2wCg7TsShuNIaV/X1l8jXBB6y
dYuuN4sLSlNidzbpsFkzYT6Ra1eKXy8voGiXuJhTWOowjXgGh03fkLsII2pBCTH5h7a3lH8yhcGj
hXN8oa/7ulfSpFtDYyINqsipaB9G6W5yHi9/jba9YH9tcN5d9irN6jwCwUJj/LBLOXYhiA1mrCtb
/wCFpSfHoFqgN5PTHlsjfWFjswfEGjUOX2XRb3Cv626qvI9ZB5WItjlEVnlTT1VQ2N878mPIn+ex
8yJieE4c4/BQr5fB0d5PgPPMeLg731oGPBmbRWdpK4NE6+/P0nFnqS4gaZEv8XhIHoo6dTXV8fTu
JgdzNibU/MuLuOESSPOhZqtDnAgotuWaWp0pY6C1RnLgga2u31uVHSBGerMtGEfY2ClQqQM0aoGM
CqTnnOORtJztiVY2dsrxYpa7JJ0E7+KNVdMseJoJehaodfF3SdIaFWtaAgR1O0kH4uB82snk09JM
dpEd2T4acVVwefG2ag6ajccx0k6s4tl3JXGfKVasochcMxp20qiHlQ40bzIohqsU+vKEzPW9jApt
OONd4BpDpgYyMKBhPUfVEecdkulUK96iSna+S1BVEr6MthZm9Rt5/dNBJmY/oJMV6nGZhkUz1+ir
pnWKfmcljVe6XChBpufEK0mn7CoQeXpDVVoQQTCL3p3SqvIVMx5fIb9Mg2iKJM+QWLUvmNrtU9ax
g5yP4PhEfdoJBwcSwpOeFOFoNcVdHdfEa3Lq3FYZZukAgxWNOW6krWgiYN/RHsZwFY/yHsEjUxiQ
TAgj9G47ml6VReJZfXJFk5tp/LVwTyv0/fKubznz2iYXpwHrrZVWh80ZleHaVN3eur9sYSsx0qDv
gvYI+NAxR8RFz3aIWkJUyQ47SPboH8OOhjFaXa6yI+/N/fTfVRVQFf1ikAulsjG2JJ8h5m3E3zQS
+WM+Cs7nVmXliwkurDkWnAEzZkvyNQSLaCD5pexmDymDB4ylm7wI1nAjW/hij8sWHD1nMi7xxV51
GI4AwlSgpC13FMt4mzS+g0aydIge/gFotjSQlwokxKrPFGQrm2SGkwx2aJvNTeMkYa/XwtnoDYAI
pDyWwTb8D6JO3GICUyzbdTvr4TgBByNpgW3W3sxiL+qOCnjey3QOp+it1gRkClsvp0+aSNAKAmhw
JnGMEXo9jWtcTulz/8weRhBRjR77P6R9Z6/cttb1LxKgXr6qjKadXnzsL4Lj2OqiRHX9+nfx5Lmx
hqN3eJObACkIkD2kduMuazWfi2XC2fENS2MbHJhBRJn6+iqrzGgxbo0pxM4H+dkSJF6aHjFabfpg
BECB3PSdPCga9198wgu5nOpYi01UokMuQYleTe6l+lmgnKKTMae9CrtjOxe0STHFl77Xh+Y5x1Q8
Y0TtggRrMUC/lYSLqPpGHLg4FOe2jHkZBq2ESIYuEoFh3PJHD7XUfPHS5+mcAhU6daM75wP0rF5x
Hp+6jwJFzx/ZY+IxZM7ci1+nY/+1PNPCzZ5jr/Fj1W9UN8eEhubJP0bfCkBzCnrQwPFFJXbRhXEZ
xJirWq0NJZyu+TzMmbu0orWdLae7viB+qr6hbZfWOS6IsWuQ5xrtb8ZmOnxnZKaFJ5S3YcMX8rjU
ixRFrEXYs/lEw9dO9gFNKT/Z57tMgAVwRYwE734hiXv3EqWsEr3GGH90Zx+XXRQmXv1A7rXKTffV
A/u0CCz4qxHWGC+oQwDNhLPfhVnsqifn679oYZiYazOwzA94OVA4XCq/02UyniEofRQmykx1cmjH
IdALxb9tZJ8VQa6wcSGH6dTayOZMLpK/5qglMGt0O/OJYWUwMoXpjzhcjksA4hSvcIsvOhb7FWw1
YJou/F+Py/nqEZ/G6gy4zG6avVbaO+S+WITTmJvmvbpUzmf1vSnhD0hRQ3puTmiChQpjiAmtZ+Tb
2btytFO3OBbhIBq1EEnmfBlRk3jOOnhLSznn0nvLlh0s+1DWg5t2VBSA2G3d+qicG8PQT+YApxj7
RB/Jo4qefLaj+2XveCCNAaCemz05QpiwTedj2QrWqFF3vnpbgJuu0+PJBlUTUCV7mxytJhK0DTZ2
5WGjKxmcjc711NRS9eme4z2qb4dxpwC6BzO8+9tmse3nVpI489OaqOhtFnsooirYulDZoCfTn7xk
X+6KUOS5t3riFyfjzFCjgJV1bPTEKxUtd9AxRobu037x1QX48jQC3eeM8WXoaYpOt1wMB7uV/WQE
pLmVfVAFY9N9d+6VxKtGTLwi2Zjn7tBbdQCSN290VMHKh/BTcAbb9F06l3jGIlJ2hxrLaoNrPQEE
dy+q+Ag/BWe0SRVjEpRJgtECwJBNORaQxYA9MSnkCQfLmBJdGc/q03Om2pRTA1w7yBt+DJ8LQdVD
/qaF5FW5E2ccW0W0iw/PmWqR1rO9OBieGz1AMNRA/VCsoxSYr2DW8CTbqwJTPxTeIgIX3XgUYoka
PGCILRhx4KsNEjAtaJJ+gmEB/hJhvN9JYSfcFd30CjY6jqg5yMBN5y5TyRRFzTMMHGjLzxFcgeJB
2E3PupLAXaBjRLOUtQlae9aHAjIS0BJ6UfZWNc9qvfi33YJIFpdgRVYeJ0OF+NFEIznOoC32pUmb
/YQ6QGW3zW5XOOb0flvoxqo0vN7vE/IYT1U9lsrI8B47vzrQAyBIFDd7yB41f9lbQfozgSmEAwBi
MgRmghAdfVH3tHHB9x4Ajs6nYf+v3OPqJ3FpGSZygJkwA4WPKn70bSzc6Jiz5PyYmKcpAFp9IEJt
EVy9ybl+MyJJ4wB4aGc01UGKlZei7+4yFGfnLH0fwTYleIoLFNfkAsBS1ANeOGha5lkFMKV31RQN
BG899i++K+fzAT4bTyMw4nfRN+z8flLyOp78MhwXL9ur+3gnCSqMW6W4C4mc0y6aRQaYGDRp+RGF
wyF6L4PmDZhNWBwtHC87MeQOxyfBbQUWHpTz4OniLFJUQKweAtTrDBaBZ+1Zf2A4u3WoPUoHRdAl
2Mx/VurJeR1jcmKzaWGnS6GpJzC3Age6nWS3keZod/twW4uIF3fK+R9aGXNKNEYJ8cv4UeEdmPnJ
g0U9zCMjUqUeWN8JUA2zo3EsgvIBkGmiDWR1M2Ktjsu5Jbmoqa1bSPdGbwzU78NZYyntfeZHYR8m
PktbFG8Kq2fVNb/gOSFeDNhAkrjwUfy7UIsKNpmET1ycyb2Mif0vWHoI+69sBHT4BkSCPb7DQxWK
zr4dxv6OL/zy9YLqsmmxSeIMnpGFMSVsD2LkVoFCWZz3cTrSDNWIMNaWKpon9zWI1qf67bYqMTO4
Sjx+f0Z+iIHqwADQWHSxeswc9sVcHqrZT+Mo8eZ4aQVWKToS532qSNHiCAN0u8YaARwoU+Qag4XW
z1yKMIkEvttiP2X1xgRP8v+Bs+uYTQZyC3GSQCuXoG2f50U4NMA8M3+NmGZnhHZYU7+aFBu6JU4X
CSiFxWF+72q3QTrgdihTMAJQzASK12a3rlIzQe+LbTNAYvC5FJFoi6cra0omcwC8cvAjpyGxU0GJ
Yks/VmL4JsWA8n7ZUoyfLAb9o8tHN7FqryvL0Om7f/OCXMviAjwxRzkdTUwrddiKxyPDK9/YeFiH
ZYfR7zySuIgTX27r/5Ytr2VyRtbj1iqLQiOh8UAuwTTXblBn6u+U1KzdkWj5vlEcsi8GRZTYbZZs
17L5cG+QNjEqLKAxNAzdQyf7Jdqj+g1gfdGDRqAtDmd45TRqUzHgcHKe+2Ux72LjZ21n/u3L3JRi
29hNBHcHoGi4ECh1cZswtidQayXvKZZQ/VbSS3fK+sP/JoiLfyDErMeMUXU0IwkjNZwNALmno+A4
mzkE1uz/Pg8X4wrVjCmtJJZDFK8MpgEDXnfNh4zaFMPZiO6T8H85lyWzyuTKaZEGvIedhM9kpfne
ksdzmhl+2otGu9jXvvJWf58LTbpLMbSNy7TUIgROJbuTSv19KuSP/+0knF2hr6tFTYYvlKEP17Wq
qy0PdpsIEuZN77Q6CGdBBk3gec0EHsP+M5HupwGFwha1DOfn7dNsBZPfimDJnPkoRZoORIccDa+i
oK/Jnaz3YWGUL91gPqMpKEiaRedihrbSgwHDDU2PsdHdkLUegE89OQIqLXDHOkF1azOTXJ+M/ZKV
pDjpUKml+E6s5hR/784qmjkxZvMB+fC19eUdg5yLHzWv9Ku7vnOFo1+iq+V8BjVGWikjpkdHD/jc
FWBl4iD3tDvtGbNYHqPUBeMYlrNE1a8tGwCkGwgO0R8HniwnV+rVJW5lEwevyp+1qe/byni/rTXb
IsBTD04fMHLxuZUe4bkK/GIgrA3VcaoeC7sXROet6AVOBlDogW75epeu0iRzmUG7DtYL+6jsu1N+
QPUw/Bfbh9g0cIDVKcvK9QbHYDXGFM9glvgL4ysNUQIFDYxIzNZ9rcVwutgu/VBVWY4G7fxglQ0A
wg339hfZDLlrEdxXT0017x3l8yTxnhyx6wMQdAWj5yBeFZjW1q4YuDOxsKMynDvM81+aFnBnx0TW
qI0+N0VKowGncRhc9lbrZDc9NweyI18ZvK2MXbXb59zwHxDtqKaOJg6oXzn/oVJZje1lsJHFYPza
Qg5VB7R+rKZa4IA3PtmFIO6TTTEWxAA0BzA/8ocB1DnTVARHYaGci1W2/Lljggo/VJ1z8UmOKRIw
8di7KCIYYW8flA5hhEpTi0XwofDkOsa5UoED3tqyuRDLDr7yi7SdnTg3oSiGO/jD4U475aEW9oe9
eKmQfYyrEwI2Roem2PoVxGSv9WTqVXwszGkdVDPvgN2ndS7WN0S9qI2vhbVJA/tQqIuiX8LdpYaH
JOrCKSQ1WL7N9HSfJ6VA7bdlMNJNzDbJVziWfbbY9jRgyqKJ4mPdk72ukZfb2r318EdSxhgxge7m
YMzu8uPkKeaXZKO3d44WKIAsRjccxsVYVrvSLX41vZeYgLDLXNkVj+5uVc+x5iVj0wvzZbgv7hYH
lSiZbuB7seGH7MCato3nPMsvjKWyQP/eOYgqDlsqshbJaWNmJJkid5KFV9iPrH+Kl8qzTEH9aiOW
4FhsUs+wAU/M78eoaZpL4JkHcEknB/LY+orcnAy5BPF2lMFr6cCTNNWl9CowcQo+6EbHHU08Gavn
QOPDj+Dccjs21JCcTN+NQ/lhmpKrJ2i4ZLNnR8lBisrDrOv3S1Xft6I5ta0cHzhaIIrAaoGKRUFO
lxISj6BXJSCilXNP6kq/qZxdJbXzXkmjylVm7NMl4zc7k1C3tO33phq+0Hj6bhTZr2VQBX5ny3rY
/j2GMQ0Z/8A5bgDglXpSQbNnKju1K02dBtDmJqoFN84ulPM5DkCoDQPdEYYTxF14pfTpokcJCjH1
7GolCmh66qKj4UY6RhCIkAaFvShuyeMebEOhUGIVKVu+nz0JQXDZ6wdWG6lDEUfeVpfw4mzcF63t
pZriGrIaSTmCjCwoI8DHGG9IvzBWPLl6gwqGgk+bCY+5YUNr0TxMg1o2LZhHqYOQnz3OHjr6rOlf
PMJ02m/Tl/ok3fWlp0gB0ifA/IkGGrbSm0/ONZZtgC6YHxpedLXJKHC6d2ptHNuRvOdVnAAcGczy
HZ0Ok4bSVG23Jzp0e3nM9sSoBRnphqe6+AXcu09pOrOv+zTa9QmY7WSZpO5Mqkejq0WPWJEkzg1T
0ynLIcZZU+lRSsBrPUi+HoumlzcM8uI8nOeVSpkYdIGUuTb9RSVobYsesZu2yIje/++jcTYfWZgq
HTrZ2FFQ9Y7YJYvAe05t2S3HoxU933a1W7cG4A0F7xHgZiNAX4ZOIzY1aZSzaIflrskHBQLoucjH
EE0iOLxrQcACBg4enLppYCOD+zytYYNAvjalnTzTHbA3H+mS/6xK6Z8TVSFPs9nVgRfyOmzJYxRL
QJwAQruUfoFLO0TAkLt9ZxvJ4IUMHhIvlswUhDe2tCNT7HdFEWaSqj80jf2zjSZAq/cdxa5a8UYn
GFqfS4ubkeG5zwwtuP1LrvP6yx/CFW7KskEv2AZBSMe2Gidsf8nRfYfpcEkD2vttWdeJ96UszpJR
WlHrtKSMjKT1Kql3u+UPG/iWyaJ6dvtI5j9uy7s2A8jDxrOsKVgkvVqXTYD3scBfoMZiRO6Mydyp
WvZt9JaMtZcI+QyZ+l0GpEtpnF2rzWhJeVKz2qv0gDw4qPEmC6fjFHQe2tjxTiiR3dctiZyZT45S
Tb2N+2yDyVf8NNBH10JxRWcP9p8inNBNTVndJvcwG3OQgPctpGFmxu/yHKRJd5WF6Nv/vP3Ztux8
/dm4TKLEZvGQt8z+ZsWvnR/qaOyHcX9byHVcZV+LvaXRYDF1HlshqudCUyacRl7eHPIFzNdun72Z
M0aNofeaJgdZLlDHa8d/KZJTf7U0TWJYHVanSRlaKkbmiAhfbwPNBk4Yu9l4RUC7r3LPSdYnUIFA
CbMDuY/u6DnRPfLMKmAYpJV7F8DE37t3IJC3D5Xn+NF3//a1bpjcWj7fQM2leCynHvLn+lTaL1qE
9XTt3ZFL4BGLhhE39ORCFue65lpNRjrjEyIlcdvqSCfd69EhuH2iDbW/kMJ9tcbSaimKmZHlL40W
+z1oGbNJ9QpJCm9L2phruPh4/DMwh/GjxYjL63b0YGO58m7aG/edq4WYWMWcbvlYBNHzJMwxN/yI
gmVzvFjAhoXBCc7gLIodc+JAMZ3yW9nZftycFfLe6DqQrENp7ELA8yzL6I4mIFawrXz72Buzuzj2
SjyXyTuV5aSZAvHU/0RgGrESaXoSXtrP8sF+yO6x2uXWn5yGhtufumY33KlfWL4rpoveqF5f/hgu
m0k1dAwdvWc+FfAyb32YPrVedIiJG792R7vDGkvkstlJkMd3lWd/a4//vLN28RP4lL+TyoWMC+6j
UFCxNBS3nU5zm3u3r33Ten7fOp/YA8117Jp0gJQIC8p64w7FieTCYvym+azE8OZDm1FKwPu0s+9U
D77o2wTQiuoZndB6X7jOkwEqrtL8NgGD5fl/OyCXLoILt0izBlugQ54eIrKctaI5Gwnd3RazMdiJ
z4XuJPhcQQt5RYStFZU5LwSYhOB0k+6SWCIfNhq8B2UC01nbxepzldZZ6qaTCrqkzMB2Uj8u9WGw
+vGuj4l5bKVoEb1lNn+WoSDpAYSGif0y9v1X5UYl6evMHqBFSPk/FN84sWIW8Cdr0FbDmmzBbW9G
HlRasKkko9pzhSOLnnfbWgSTF53jyr8Uv/GGvfPWEd8Agx/67cDXAVQHQDxOJvq3X9XYJf98mBdy
Vz+B07WsllSD5PgJ2QEw5l5+TFFg/W+oQzZexZeSON1qta4C6QtaPVGJjmoTfWuLem/3pjsRKUiU
bldb8veqA3XVtGT7xEkPt5Vuy6rWJ+VyzUFuW5LXsKox6Z7GKrofVWOfxQT0I4CuvC1ry1GsZXGK
BBZds2k6dquR7plK45IGrCaibbON0fHLK2VHXulr50ia47DJHbv2slcG4pj5wykN213/MRzrk/6o
o3vHSrClL58kzZVeY9CM3D7rptWsD8uFQq2TB7sf8SvYDJqJgZGEHGy/C1hDBySzoDwj/yK/WEvk
ol9aqD3tC0ic0sqtrM5V7YdJokgORR9yozDJrhgVSYwfIOXlhymKvq41CUvOKDMPfi7dy60LvjPg
HFagZHQOnWd3buUJlxCYMnLPlAux3AmNvprUNnYQaYCDO2h+sWOzmos3fe++5UDDRRQXZFL/H2f0
+6RcFAemolnbrItZf2CUMOjfHHbY2PKiR8drfe0YUb8Kkifle/MC8JF7Ov4ro/nPD3D4sYs0BujL
QLCibknLQzfF50lOUbcQvWK2bfO3GC4FdrSxKsH3iFeMlflV/Uicb1by47ZNbH4+tLPxmMBLGi2S
S8PEdpfd5uD22OXmDgBfaBOIKmJMAa4UZCWBM/0+pm3fdbG9A9cBst2kCuuq8NI4AfpHG6hj6att
+/32qTZvbiWTM/SJdgjlOZSys1sM1/WAWJ/ln1mSCVARN3o7MDoD8GvgekOKzSf1k6zpTUkSeyeZ
e/O4HBrMQgD9EeNFE7IDgLtXoVa78YuowbP52VZy2X9f+VMdxRZ9LhZAJXfqi1SboSGJSF9FIjjN
oOUMRIkMRwMpJWAs0bQC9fq/+EyrU3CqoVWoQiUN+otVWpyxeuZmQ3aeBkGJmf1frhRwJYVThgLE
iIkUQ4rSTnvQiJ7SoT7lThEUlf7l9oG278wG04ploT3EV0utFiyxS6bFYdzazVnqJJBpy7NkiQqM
WzYF6DRkfzgXBka4I2GFtjBmDd1mVhtSA0wIKF6TPQJq64Cd3uEehLReds489d7On0Rdg6v7BB6e
YwEaD6iS+Ee+A2a2klrqs4HgrZDQXOKPRC0wTSofcz1+F9zn1YV+ymIgDUjDMRHDHbQmUdLaY5SG
NLMqbzKz06SY2C2jxVNS5C/1svS7ogGvJunNgAx65kaJVvldo586ykZqm/JPylaMrUlvPQ2kxXKW
nSyr+Z4WluaaijS7KaW1L1WV9SRX5ejbY1eey3FI/H5YMAmB7qOrDL0SdvYAxN6kiT3FUV6SVmVL
+vng2v30VJrJHz1Gk9wk6T4yFSB+A50ei6zAjNn0UOn2g4yqsCAMiS6HC71tQlvNigGLMpsnCiKC
XBMV5Tck6LKB9j9Dr7hmmVNoEpfq0Eg7FU8cMp/+OYM1mk6Yggb8ARhIAAHAhfIlpqRXaCHtwITs
L0mzm/qfNtVFasR7gE8p0B9ZwQb1VfcSzH11VFVjCtriGUhAuYLGvx2LhoU2Lgsw05Zpq0jA8F7k
zqLG1UhyUy7CWKLTd9usJneu80SY6F01v/EMW8nhuwu5bQAsqbGknV1gw6pVD3YV+QYIyFIZKK7J
s7z0x9aug9EW8TkITvj5cFpFHa2ypYamkBx3jleOjYsBXoFOX0VuHA4z8agpIKACt5uLOnoG7Bc9
VYtQ15/KpHMHTBgaqX/brVznypwU5uJWB5lzIPVkFA2aAeieQdyd2V6GFYNTTbXeZr/8s/Tz2hdN
WV2XAJlYxwIMjAKIG/jtS7Hy3M6xgzWUkA0J6V7iKV/KpzEEaESo++oHw4so0Qve3z7t1pUCugu4
jMCGQg+fe86OBgGo/DIUYd4ooSONf2jxeFTrVhD7tsXogDABdtM1oEjfTnZSRMAPdsrcORTLANyz
0qp8VQ1un2dLC1HMNDHLgyzfMLm0uJGqDKgsFUoyUqIH1YJtFyufv94Wct3Dw7daS1Evv1U3FYTU
mPYIyV9bOwx9WgZ4BHEBqIBXjSiqXj9OFRn9Fw0jkw7QfK/GhPQuHisCJthw9DCglO4b0MOBY+bc
njXsEIuLoVc5BHBOZWiiYYITGX/j1KJRcrM1yJiElaQfugTb3Boejbn9Q6mc92HC69zCmrfgVq+V
hAlFg1eFAShAmL28VWobi06LIgtry1hOjUVQetVpVv6aWqUMm4TIXkkLO6jooLnIuh2P1hgrStK6
fawbIwkG5942Ndfph/xw+7dt/jTwqSJ5w6zWVSjK9KKs+yHOQqKlA7BQgMFD1eynnIgAcK/1F3fw
W9BVF8U0qF3bSRbamKWZk9KrRZsxWxIQ6RAkADOLaVIuEpWzNcgROInDujMq186aF3nsBPU4gQz+
FHXdpQCBhYzUdu7shXxvGuPt9hcRieCUpdNN0FfROgudJN9HUukDIVmkkMyMLx4HsALMOJq2ifad
rvEK2ZUddngSqwDzGWpr6vfCZ4YevzqYJn8TDwNe586X4jivQmcgEANcrwh7Kf1ayvZXbZBj38rq
0yLVQlbGTWl4IoD+AvZ2hcirNJgplua8DOsPlbox+mhe+jS441ezB8YGhqk80F4ACF0Eu3RdQUVp
2sJkExbnHYyL8e2HSWtpMsoKong4nNnGIw1GP0JpuvKEa94bX5DNpiLkgOAM0YB7IizRuGRxgyz4
LzgyoGBU6D5gBewMkBRvEtV+Nvy0ciGPy7oju2jqqY8hj7oLWnnVznkejqBzA/zrdDcDjem2FWxE
okuBnDXXJalLKkPgHE47Y9eG9A/lyQQ8UwlePlXwtNywufXpPmtvq8zIKkxiDZqUhOPyQB19P/aL
IB25rplAK1YfjDc5K9YzI6pxHtUA4Ffn17hCwANgzm1ALdb4Rfzaw8jMKKr+bjj4C7mc7ZmzNBt1
Brmdjw1v4I4P3X0MZMTGB47qswweJqq5BtlFqihvFh6Zi7V9IqW0yiG6+pgZVJfiVzspWPQ7rNQ5
ILXoDzTUnHeR6jDN4JzbxYnZx159TKnOgU8WQyxLYXq267yzjp0QaUGkM+ziV2LGebAyq4WY2gJN
SuxVnQjUfMuhXJyES9gVrYgam0LEeHRcnWFL+DoD1gmyo+jSNpzmhSjOn8RVE+tSDQvodHWfRJaX
Y8R1NB1/Sot/HkMvRHGuhGp5pZAOp5LBHJPb+4UKscmYZt1SAc55qHOTy2D3SBFDMUlbPjOmJ/Dm
gtPUtV3pl3gpZyOtXJ9J41YSEaKVbohTCEQT0JhMF4BvHn1cNOLZ9GsmBA7dtGqAM+JdJWMpgk9j
oXfUKLGfGI7tswFQtITuHbk43PbBm4eykSfjD5yOf3IYvdHKcz+h3Dppidvp2sOg6K5aAEqhCq0G
70cRf9OmFq4kcs4qLyQzktDjDsFXEGFWtfDHpb83UbWsl1mQZ227p5Uwzj0BjdupFSwthl3vAlYN
ICmD5cb6F2yWENcKtWDeG9F+iI+iMvbGixixAD1l9hbAcCm/mdGNkdpWOr7eXHvy7C7nBpzOHkEt
Cyt9jRFI37DaBYLsOszI7vY33Y6rWFFTLSyFQDRn6Egm6mrKcWo9NGeXkVbj+f+iHQ1veBMzOG76
4pU0ztbjRAaGUgdpqA9MqAyly3xfAJ/3l71okVdG0Z+y3Gv7OpnGh2iqRD1l4Wk5R4CZ7inGNC1L
k+ihVrFVNrjqK8NOpeCneRAVHTZKLOzL/ud2MWjLBQVj7jW9IulnrUNFr/VzgDGz3HE3ozsH2sPa
tUXp/JYzgCjUVrAagrkIXpFpS3Rg4pfhAhinJjlKw9vUCFYutmWAmAbUJWDd4Zehp1xLa6JARrVM
AD08oAxtaU+3dXMrooIS/G8ZnPUvuaGnvZ7A+qUHuXyWMbh4W8CmOmjo3BgKlv7AkMepQ95pBEQo
DJfhpX5NPOKZX7GudqbI0ZOjkAZvKwppqD3Z4GO1YWmcqdWS3RlDXpSobYxB9WcZJDtVc2s03qtn
sot3sYj4bzNLR2vCVLDViHvkV9cMc5hn4CWkYfr+iQ0RpsyntB/GE6NcrkJZ9m7f6OYnWwnkcq0m
7zEYn6F8o6p3s2J7RidCKNn+ZisRTDNXeVaqG02NHSOIeMKm09H0hsiXgPjphPRIiSfqs28q+koc
l3PRBmWE2KzT0LTuG/lBzSRXin/evjXhd+I0o+ioCTZ3XJv81Pn0FUMZPxOfZC459K/ATEBPWqT5
m7q4OhbniLUpbvIyg2PqfNmTA1Bygz0Ac9WKJ5+7sAi1V8ERmbHyKZhmabKBoQxbwSP18rM5Nhkp
sNhYYW8MGExJ/hNv8B2YgwNJiE+y+dEYy5sMW2MFskthFAjMcqrgPgH24uZVcpcv0107Lf8ic9V+
i+GzPEL1nCp0SEPUYd1C6z1ZowKD2sqAkNShbo28C66c04x8ahw1A6NaiB1Ar2ik78ViePNEg6Gj
oj7XZrRC5RUuHZzb6BNxphVRNcLyKIT95xvF+b3lDShaPCge2Y372h9SwVN70551VpM3DVZq5r3i
0lgA+9ZwidSfgd+ZBnXx5ACLawGfWU4Oqcgpals5yFogp/oKlXpJzZo0TOJFN9x6MWLPnJYhmFTw
Ig05sFdKYwTAbD1OIKVPFb90Ooz6ma3ppfUweRVDJrciS8dGMDX8TK2aR2AqTo/RDAZly9ICVLBf
ZTMC9XuVACFyNOWgqtrspVUtJdRJYbqSOsUuYERlTyPyN4r3j7vUTe8WAO/yqrZvgkKyzB0x+iEw
2gbLI6zd7PXaPL2ZkW2+3DbPLYNZ3wlnMOgEOYAu7PARtPygt+pXm3S/iG4JaBiv8c9Q9VjJsbl8
CFtAaZwaPdMw4mqOG5Xuu7TbTTvVw/AdOCf26ks5noCfvJP3ueyiefdLlG4zk+E9EVqtWOZGfwGR
mNNy0mQtmEGY1S6hWb+QIfUomPZ046yoscB8t+IhIwFDoRv5tcJXeZqlcyKrgkUBRcit8tZVRlHI
3XqVrUVwWZLSKBrpexlVlTHx1dIO6+ZoVUDXzN8WkgQVks3burL5UFpLZLFlFYHNwTaGfphZHiN7
9SPQxe/HcDhh8qwLu/cC76QY67GPAqlbV4mAhb4J605cPXGrVEmwkjqxh4qjeUbvAUiSra/bPuYR
2DCETzEFshfFf5FY9t9Xh0V2RcdWR9xS4sbX0W524kBwsq3QCDpQkB8ADE0D9/WlCEdJKzVTbUT/
1rLBPEIA0dubb6kD5OQ6xRhxf6drNYarhvtSVvYzab8lmN+4/Su2As36R3BeUVfTflEqNQ0lVCuS
qnmr0/jIIicAzW9L2vI1FvCsMPMAeBcMb18et+rmtrAnBzahEF9OMtcwAEUwi0ivNn0NowJGRLMA
gsFHs0Id0jGtURL/CyisdedAcqtd+ZOeGSKL3KDYWp9Ap07Bkudp77kvYXBm9m+f9tPEeXez/hlc
Aukso2OXKX5GTdDvBpFY8kPCuDgSIJQ8zfPkzb4S5D6QHk/Zk4aND7C1UdEe0ZYWr38Ed+dQvBLl
ZvyIflH9QUET1xa4dmUrrK5FcAqUN/WsDwUTYbjYFadnYMCF5iMyIqw/pmBm9mjQHHDZmoebHt1J
csXsi8z13LpsLo5VJabaOsxGhTOIztQAfHiuERihuovc/4aFYrMiuzo0P4WC6cPYzFjbhSFaLL62
tw9shFs+q/tI5Ca24tZaFpdBV0lcaJEGWXIY3bXv02v5BId/IOfhKO8qeF1GMyiJ5zW27fVvO/pM
4FYeEEyrPQHUA+wVfEvgNVz29YnWx+zLwlT3rX1MAmd0hWMimyqLdXwMXOFPZA2XbgKU4lrfNfD3
0n72aLuvXhmSXB5Kg6/2XvyV+FUowjUUyeRiqdObZjzl8MQktQ5m6bwZki6yk83rBMSQwcp913QR
RANItNlarASl7EyvCaf2xLofMwC7yso1DiPmgx9rgRvaVJ6VVHby1UdUbRvb8hWkpvlxmgff6BVv
Ibmb2CNG2hSBi992Bitx7BJW4jJdiuVigjj6YVK3uW+frY+/grXxTfmmPS1efwAHNZZl9snbLMpQ
NmMZwNLR8gUJLLbcL6Urg66NUtckYVK/LmagKy9DcqcWgonaTWX5LcXgctllVIgyoTwdxioomPvc
1UV44psPMszQ/ucgBmcDnZO1ReNABNOVLg0IeFP3cYDBjDNQxAcvj/8LHtNNBbUAkIo9STZxysWK
sbH7yK7KLNSN7k1PAODS1y9dTATXt/nws1ZyuIBhtwCRsS12f3IfKCXoNtK0PBK7e5Zj7LDblSfn
5TkaLF/pkh7gAGXuKs6gP98O0NvKwiCRUBQAQxmnquB5TlO875LQ1MxzptzbSh6OceGb078omVrW
b0FcItBjKA4A8bAJGWv6evrDkr5EWiF4cGzfqm2gIYKxhmtyj0GnvT0YVYaXXH920Knxmjh+6gay
q8gXrStkN3IWH4AnQZviOZLEgWrnoobbpgqhhICVCdjfFWWBRVW7x0BJBnp0HfCL5LtJ4xJ1szm8
/e0+S9l8vMekEts5wOoURlguLd2hJMv0rE9Cp1IPzpI+zSZsHf8KoDPU3T15VPYZVsGXuvwoJgD1
jLVfDQsGbQd3iPJdWoHqT47RzVIwc5X/0uUmXGzLc9TkXBP6ZaAzuDKdO6joi+LkIGWRR9mdxnmP
TOPZmKxAVjFGa8UCB7rlW2zTwjMHAFbXyMip1EioomaYEEv6QO5nb1R0kaZcPxxthFeG4oggC+oz
zs6NXo6BHKAkoYyWuHnSorvJ3jM2oWRneRZqDanbkq9qsZMwJePVGL4Tqcn1KS9/AecB6Ny2DVD1
k3B2Mi+fgQemCF41GwnapQhOQWTSAiA5NTMkaPI7m8HR3R6TDvZJPNUkOA0/NDJNFaYbeg2zYGZp
uoMFcIJs/HJb4a+d1cVx+HrCKLV9PNsqG0yRBjeWZepZnX1ETy11lZ6KZusxkgcDujSwS4FcRgSM
0V7XFMxHAnerOxudWYXx3GTBDL43b5gWC/VjrY9/ybHe9sHSdgWw5Kqo+papClbwJFBplhEtDo1K
k/1sVxVSOeV1qHqgltooT0yLOoGTris8wohrJxDV7LSKoHDb/CJj82LP9EtZtq+9PjzCaGWEPM12
QVr00DpUBghXvitH+dRb2k4uk9Rv5ER7NeK5CsCosp9bB78Za7kJEHTUBTsM0yD1nlZiHh3D66/q
0Gd+ZgyG6+Q1YIRG6T4i6R5FtmACG26bjIofJ/OpLIxzyZ6qTi0r3mz2SPFB/bNfsNfv96R8mxdM
zrVAdOwdYrn91CSBJNNAjeBmnfrZAUBcNWEM2EhAi9pY9zSOH8yh+OIYY/ugVKX+/0i7st3IdWT5
RQS0kFpeJVWpvLvd7V78IvSqndrXr7+hBs6xzOIt4ngGGAwwBjqLVDKZzIyMCJKhnQ4YQvhWzWt7
FQ3Or4jgnwJ/Br9tp2c9ng9aPx5M/nPu4hvamRkgo+2mZZK3twwS0hjbdL8aSxFU8doc7Vov7/S+
gtTvmN8aEfhZ+vXrZWeUOzxDYQtUrQy3zdvgG43pWK6YRgkNlJvacg1j1gaXTWwx6Nz9Xk0Id6ZW
kNZwjT4LNWh7DCPYZupv8AKvR9o6c+JdtnZ+bcHZTROUSA5IbpnYNqjKqCdTA9BL7eRgv/9otU2w
5K7CinTbXq2IXQM3HxZiLmsWxvX8OA3Zi97VClJ42bZBaRJaqwZqjra4kInqa2zGBNeHa9THyp6c
A3PLq0g3wroE0cQIhoLLWyfBMABiydA8cNG6R21HcIaqAa1VGSOW56hyrIa3rF4OdaTU7yqvPWxT
za0/smA6qcq5su3cGxZdpNXK2FkQEumKAzYlA7C+lcUV65O5xt6KcFkWRbI68QwJ7hnqxi2sORQS
kwNRvdP+SrGLHg9sjQuyMbRs7bN2SFEPi0nXJGz+OCHgVjVm0f38s2569MX8Od5ukD33wF6MX+0f
1nn2HcgX83B5GAISFhugQHECJb3JDTtrMwzzWbZ5Nq4BOp/JiVszCxn4NFYU60rLbyGDdadF7sZT
lumHJUmqIKpB7jmkPLmGzmkbdngBHycnmr4bTjUqUmmpf+9+k/DNOw5oFSMDflMb3w/T8N2Yhk+k
zW3PmLXnteO/Lnu39OuDLg3irejCncnErlFR0zLBkW1oc7BjvfIh5HDSIUWtcDPZ/b7xsv1jyHgb
UnGzYxiPRLhu55fUPpbFj6HXPT6rDo3KjlDCzzSi8TrXAPOv66vUvAEnj59MUNLOFJFIZWg7vbtC
gMPSlRMHhpqq/s2LBfW4Mqo8nfSfHV6rxkdksQA1dLCxYpYbhFfCKU1LDibdscxDN3pI2i9F+fO/
+wGEezem179AMWHbtDnVoWyIf7+DrAaQrCD//BwpyVVlOdfeirBnLB20ZElsPMAtMCTFE5jkqDlf
RVaLgT0aasDdBBjDZqiqag4iXq4oUcm8HSAVDBa5G9mL2KpfSrsZkhgIi6LRvYTcjjVmwliqeH/I
zvDeiuDqWssjqjdpHjY1OFsjo/kT55G+cY1mnl1Q4qPY+f0dn2+3MOHzma3V24BJ5mHb5RXkF7Xv
69zdTx1RzRxI/RBy1iif/H3xC3640kqfelrkaDGWGLU0RjBBpMany6v5W1wWrwq4+b9WhOdTEdPJ
NAfsoNGlh1yP7nOdfJoHcA/H7frToRzg7oYGVhc9cBb9vmxddrD3xoWHFYAe2TIZAJAM1e+8vO9p
6huz7kWVSnzt8l4iw3gbQTCBneVrg4+mVfFL7eLN3qmosWUOj5TvLwYBYAvxzk1oqrmRkeI6iQEm
oiUyFXMavWUEte/lXZMtBpUZk6GeDYUDUX/IppZFu2yGYyQfMueTU6qYxmRL2RkQlYfieoloujZ5
aIOamA+zh6dHMMyKOChdBkaqtnYloq2IK2vK0jLIiJZApDUn1JgOynaSzL22oa1/LGy/YHdvmHgX
1uWCdiTVJ2hctPlNpMeP1Oo/2iNVAV+km7Yztv19ZyzpVjPPyJCHNQWLFHKZdOCHtmkVFU+VmW3N
OzM1by0LqGl0F0b0+Ub3D/Llb1q5Kq5cWV1nv3VC8NHpPCYF0QHt6iEXOOR3JXgmR4xyNe7gu5gu
zwz7+h1uvdtAIRLZ6z8rm5h5NReRDy3wz5dNqDZPiDfMrFIQCWPzEJSOxfLbGqtrPpaKS+myFYyw
v/1EDc+KvtFwfIr10Uqrg5FqXpy2p8trkT6WXj8REGpvzbBq0VrWTxBHIAQFkpH9GLsUUSdHiTKH
jC4IR5+0yj1RjTz0dnZtGvmj3S6Fl+b6l7UjNwvV70dGFL9LdiXvf5ZwJbu2mxmZhj0mVXW7WMAg
6R2Y+Y5WiwZqzxXIL5k1sASgfIRRcOsMpEcKPILGyEICsAFjVq5/rB0D0mUO6fzZJDdzoQLTyb7u
zqL48ibIrCbuor5vOqDS1JxPBa8+c94qirey2IUMEY8lVEXw7BXSjMTIp5HaNA/79LlKr0lWH0j3
u3JrRXFTFoUxKo1CP0OJ3RK9CLT7S+YQhnTGbWYva4bBGxOqfABuziimGXszglesPevywtn6NIwd
xxqsZF0VTKRxPD017m1nMoF9ZD/7rosPrZ39HkdVFVe+UCSieHxJ1AbcrmxXN7eR1iNrDNhY5d8y
vbAVcVPqHeBywafBvXMGtZxJgbJP4uLqtOnnJks6IItd3bdB+604/hLPh8wb8GCYssbTWsw3NgK7
hXRNFuY2XR+0jGG2iptp/NS34/KxsPL4po4J1KOacvErKFg8Zqa2gpE/grg0mgb6dTuwFs/CAYX6
qIqC1TU78PINqm6SxJPf/FAhridRZjX4rlkIQveDay5eljGPs68ljRRnRvKJYQn9DrzaLFChbB9n
dzcSt84rps1ZaFkj99rZuZoblFovb7x8Oa9Gtr/vjCSa2yxpb6CaGPU/tOSPgeA7cugm6lb4Dkt4
PwFRhaHcM7BaRabWju0pC4eCGsd1cU6RgX7KUNMbgjnn/74uG4QJaHdvw8ZnALKFrFbVOnmBIn0D
otMWNemoeika56Nrq3gntk8uRIM3tgSX4JbWNHqTZ2HvlHckIY3XORFGdybroR3QSLPy/KObUMV+
Ss4maGuAjqWM4V36l1939+XaoauWaAaHfDJnX5O2fSoHavlzzBU3oNTORt4BnRxbPxMfq4k2NKi/
F6GbAoxMkg8E3p43gwqhIHF3DJa4mA0CMhQDe8IVwfvIXbp4Bc5ea9LTSF3glaxFJecs8fc3VrZf
sdu1uYj7edQG+EUBKt+qgIxH3zh/Bs391lvu02WXlwQ1G2M06CWCYgVOLyZoc5Omc4NSfWo6weJ0
fgFiu2r9zhbrtkp7RbzY/jXRDZEyoM+NqUeMtmy/Zre01sHjM3URQl3OR69YQMXTado3OzWeSz39
MM35qR/H1q8Hoix1y5wEZE0GOkggUjprOpsMTX7dbuswLbwW0MWgPnbPBCTW7gsgUbfsd3lMlbSd
0m8JkVzc9ibFfL+w4FG3o9Jt0GyJi270u2l1vLU1A1urr7f75B3nANwZMASJHyg2CR/TWombRz0K
rE1UBP38u3D0m0xXDR9KNxIwExwCsPei1PT2I44z2FDH1CxCvB/8hD8SzLmQSlW6P5eUw0EGCwjA
EFgPOFe2n7HzlRqcxCstRoT9lJZfWanXflQUGHthffyAYtd8Zw7QG4zNiPmglidBjWaJtzXmkfsv
1l2L+bcbs+/LGwf5VTgMFr1GEZdca62rRPlt2ZTo2PsfK9xRRpdpo4XELkTvrr0enfKeoqviM95q
/syi8bZwWO13XWqB0ZOsV/Oa0qc6iZ3TPK66wg1k7XN0jzAahyUiwxRTzNko2oqVUxmmdQk1HG7q
fsvi6zjOvk5cO3YtRC4wmrfQ7haJ2wT5NcMKLscVmZPsf4KQflY9tVcDimuhmbX3K9HDNTHvOjJ9
vGxGuVQhJKfptC6LhUo1p78afq2BCbgapsOURoEJzDcHL26bXJmpFfTEVKxRFjtxFYBDFZgrgHGF
4+ZM5ZT23IGH6lYAZo1D1T9ozo8unq9rFdBbdvVgqtLG6AMoxqCY9fY0JE67ZFWE0+A49TUj9WPU
Jc+X91IWq1AhR/UZhtwzPtDUNp2c2/DhEdMvtlMGJf631AAEZIpGkMw59paEGy7tSGI3NjK6jJt+
NgOeH2unuZkVCdaW1IiHEuRQ4MhBV3iTnXi7Z9Fglz3N0AMDTGg64NU6AZTTzj5EV9Igz0Gtq7Gl
fBx1dKkvb6XMMzYpSmAAMaIKEcK3ltkwmasRM8C5WHZXjczn9eeKzQcoj3qxqTju0t1E33jjed9U
ZQTXcJ1pAmoTuxmTyI/jj2M8e0Op4o6ROuDOihjhonpumgwHLcpo6aetYT64JHa+Xt446Scz2KbS
a0Pn9W9bcxf0gYqh0BvCWlKCRgnQmcP4gZtIF+qwjhsPdQDvskH55r0aFFwxN+yVIgVByo8n3QJQ
GN7FzfzrfzMifCEyldSodKxq0spbXgLbSs3rTe76fzMjfKK2d8x6WWFmXL7U+nKVd7WHPEvhbnJH
eN0xwbfNuLFHyAwjyZhNTO/AL4JhGRQHSPpZTBwePB90B+Ho7QEqMFtT9guM6BOgfGV3AILKj5Rz
mlIz4INF8DagQHiGVk+bFAJiSM+GMQMAYYg/Zald+VPdPL/j0+wMCdchh6rl0lYIRZG+BBGlAfLu
Y0NHhQdIkyb0Qv5dkHAdUuAB1qrBlTQe66uuPwJHDSTgobx126ODGQ56Gjpff26+FYf0qBqV3z7K
WbzdGd88Z3d4LWNY6LCiA8ot+mQPmt+0eqhnzgthwOhm4ImBhIy3pq6iQi+Ntju74vGKZwu3I+wC
3/Ddjo1PhWmH1bqswYQaG1x0URjcDpK40E3Bc5sEMM7RHm3DO3SLou2gVdd1bz4ZXDvYi3ZoLfZ0
2XFkAXFvavv7bk+rYUy7HBXesDDrQ9In10uBEdRCrwZvyVYfyAM/bowPl43KepRI7l8XKBw/i1ja
agPeGa55F2BrDjRjLygv369Nyz07c24wK3CorQrEQrHCuOxM7myLw6ZJVoONdsHmAgod31TxaEAF
wJk/mL2zKoK/LJTtTQkF/XppmpnFOC0lhMOWojoszXK4vJWyM7E3IRz8pivaMtkOZLTYPh6CPuk+
FeVTRkHRvLS3NpApnfbrsk35slBW0hkFlExMCIpsSjFzjuyDd/N3kDscCpMoWkfyj/RqQrhqXNCx
FEghUQvFs2Z0adBWoauSJZOdawhhQyQPJ+0cw9TYfU54TPCM6elHsP2XKIbwuzGmj2m/HOpF1Q+T
DG4AZgAIFyb2Ia94BhhK+6rmSHK23gYNWOmASki/jyuw45XGI6h+Eo/x5phnL41m3MZm/1Xjzu8y
TY5lt77n3O9+iuA3UdoNUVMnwIgZ6y+9ZlCmKfrrjeI0yabaw5BV5XFDRc4uDWyQ5ca8t0PZWcFu
ttky6y02IMMcOx5QWev1gxlk5nLqy0k1Zi3f7505wYuAV0FTwoBgXxuUn/WjWQLGDg0CjFW1/K9s
rJo5Vno2LCgeoOolYdkxs5rStEFks8DosrL5Ja5VvCDSs7Ezsf2EXciuh2TQIoIjrzcY44B8ClgC
clelpCq9GIB3tbY5gHMqH71qLJRHECaRRWSPI6hr/C5ZrCOPTQxuMg4q3NIJxqphfy5HF/nyXg0L
ngnBNDK4GTiE3OkxKf7QLphjVbFO9pUw6Y+1AYhzPmxsT92w0hh4TXME9T2bQJPMCvfqvy8Ew/0u
8iW8m85GFUt7RRFFR7V/ssBhSN0vY2lcYxT2HaFyb0bYL6jXGaiYwUweAVqp64Aoz7hCP19ejOye
ccG5hP+gxnk2PDctoIln04z6APjkvMy0mlBvy2IriCSYoSaEhkSHQt4ABowb3ZrH42X7Mq8AYxYa
Y8CVn89j6ai415kGCOTKUuDtscLpuwMFiXdYAZQTDScwUpxNKOmRQ1DWR7W6b6FlpvVgQK9/1S1R
bKYlye/cVzMiHMddDVR2VtRRc9RRjfmq1zCkG101zZf/aTmukH+0JskGMwJqeNX1oO8jb7CexveE
o/1iBP+LALvEDAUF0tpNIRVVVeshKdLRW01NxYkgu7D3poTXB4phQ7s0m6tD/GuM8HUgWLoMuK0K
nyeLwhmkXwnBAc16OD0VOfAmSNP1UKdHKB+6e2I5IeAKaCc4v3hUqsjZpAFpZ0tIwxOX52ZsuBg3
tJybiVDMTkf/HVhhb9rR/yxHyLlrDJgsTW0noZ6wsIv7HwYQQcHgNh+61XjRjV4Fu5UwgjiwCH5l
00COddbOGjHEA5QAzizGeoD+DwhYDjaqOxrYHeatSny8Q5EHTe+pANPSaLGzLFyRsRtxEncUWXH6
hXEwogI8M6YqojipO+6sbL9idxGP1uB0A4GDTJHmb8B/OvXHbDjqXYrJXxXcQb6d6INjQhy05WfA
jsTpKZS1GKa8INZy0OygW7yNYjk58pNWf8ipz3wMTv9WbaZ0mYAlgg8PMeushecuZmpn5VZbGI2g
a3/SyvH7Ad8tv9Xoe55MmCb4x5hInT4AGL6QFnVoy2gWTHS1n+dMVWGSHuydDSEszqzJMlQ7MaHU
VJg+gbJeNaEop33jpAouR2BZFrVfjhAcmRHNY2tuxawoDrvupzM8pE4BPqfSn3XHq01TUZOWVmj2
FoUYWYEcAfifrbKVH4sr/Vg/mrfdHSqqYZaB40/7Co3sD9XH5cT999QHXVd3MejjQuVJ7CHoprFC
vgwpY5yPNxo4aqrR/lqOKn41yTAz4goknrTtDbUhqt6eu97Meojx4iBgbumqPpbgJu0CN8y8POC+
aiZCZs3BABPI1lwXDHFirX2sKmDeWA7WuCXx87F8AO/FC6SZQkzXHSYjvi/dEipDVekZY/mccjAd
GfQdE2/ohOLMb8oQW4/57ZKHfrUjM8YZbOvRswBwTKnrufNVl35yMWF52WklB96BoitUpUAxAGvC
TQFQPzEK9O1DUuMF7izrb5KPBYYM0zqYjCZFcbH7ddmk5EjuTYoYPMvITU63gdx56f6UPabDLDN/
GbLqtoS86vGyMcllC2Ng/9GwoWirbevfxW0r01tNj7ae3vQbY98eWzLFsZfuoIUc0gAuZeMqfWth
4htOOcU7txhx+UwvcUvQadC8dcV/wZ1weT1Sazhz6Mji7AFo8dZardvNaBbYvCm+67XUm4C8WbPJ
y9YYGuRleNma5G7FBD86COgWasDZC7tXrkvEWI1HdZVZFrCnFTMear2LHu0hcb+/w5aDnvoGjDfO
dF+I4yZrHaNlCNnZxyHuH3RMZkDtTEWEJBtnc6BpgxYkcDeQCBXPV9xhMIK24JGJg8L1OIieq3DK
AjCcu2EMaiLuq9Ijqcv/7UNtmi8Aar39anilWQREjmkI0iuvRethjmqPsge7U8GX5atzoUyMwpML
oTjhk9UNKUisY3Vt4CS+eTSD2gHHi4eJwVA/VNExOaj0ZCUXHyAwryaFhLYsHSsvWxCkDkDx9sVz
OUUgqARpYv7cJrFnFaqBEKlb4nFA8agH1kYsSiat3ZbNVnixM82DM/m0Kw68sBVnTRo7dma2r7qL
HU095ate8zxE8xdMCGXzdSQpUVziciMOhcujYIiptbdGurWtG8bwvdAA9pfuW91/vnyuNt8SGgz4
Oq8Gth+wW4XNuTuQDdCOEQef6MBwmD90zOlAy88noBBIoRgYq4b+ZF8IJPQuho+phmE5YVWlmc6A
pUIb0Wq7m0qbPxbLSU+X/14OwRmGm2NGBK4ujqnVNTFtYmBpefGlyT5H5K4eFJBg2cmFAYT37W17
BlE3ahSlLaPD7nXs1FMUMOOah7RonxpghxSvUJkvYJoGsWnL6s5eoYQOXZ+UWI8DAnrqZMB3vVx2
Btl32VsQjmqiDR2xgbYP6xSTTSnQjj4Evj/rjaEaQ5IFhb0lIeTprtvjUYi1mBqH6sFc+FBF86N6
OmDy/rChKQISD+84TK9GzybFOicBVdkEo80KPZMk9ZpGRSoom9wA38w/H4mJgKgecrB0zTEq1B1A
+Jbcm0FnHYcwDzfaN6bfYeqqgRbnrVpOSOaLW1kMPg/xebDlCic5Qipst1jdwnigAf5nRphNGd2g
0t8xvohFvpoSQt8ypqiGuRWQ8KZ1IO7yoOv5f69RvDEhXFRrMUfglKsx1ZcUUFlwssXTrPyLOQED
oBk5wlRvKQK63PtfVyV4fx8R6LVWiLUlHU/ot/oGtEvzdyAn3yxM8Pxh42ItuiUP9cj2+PQz7e5G
ZR4oXQracdsEgbapVr/1hUxP7KSMNexecT85n6vkNrK/vSNWwNlww9q4ZMU8ibdxTvBCB22l1v6y
FzJ9iWJjuF2atAguW5I69lafB1AHri2mR1lqlgYtKfgFZxakOuYua+pNwCqXVD9eNiV94lFMX4KY
ytgmZwS3q/N2dLQVE07AmxgQ2kivraC6nQsPBRUPKunviEgMNZztSQkGUnFpERs52IbjIuzs/hmw
pz8GWDguL0l2a+AFB/psvFkhJSisaKuiDEj68J3YL5u+ZO07EvP9vy+cmnGoAb60E1CJWOkHZDGg
RjR+RXmm+DLSZeCDABGP+uEZl0zvtNakcSwj2a4m166ek6hTOJr06zOK4tYWPwFzE/ISqzTclI6g
d6ToMUyewV1MtS9WW30r0VKB8Iq1dl9iPXUtz14m8EQVY3ws4gLoMZNGKVQ7tCJWZDGymxLzW6hw
4KxBf084ym6cEbfVwba3jKAbRzu6B2FSYgdkSg+1260HY4gNvx4H1WZsjiFmhjvDYmuCpR1z4gxv
yY1b0D31YF+fr2L3QA7JF+fB8QyvIcEYqjU+5St20JWzgaBHW/5t8AKkZ8khDw6eLKJfR81PJxkA
00+DpEBdtZ+8uny6fERkAQYzReD3A5TdouLN2aHPE2cUE+R0Gr/Gk16C3/jO1e9STXuXJbSUUA3X
IGMqOFjLIKOY5xn4GjEXM+ax38+/mvg7KdJ33GXb4MM/hrbjtEvrzSFpwUeFUpVbu8RzLMiNVfGf
rhkfL2+d7KLZ+C4AmkAd4GxQFTwMkT5Dqi7sVm327dqMvUyvv/GZxIoAsPm56I6Ywce7FVUApL/C
u5xOuBjwkMxRyC9Ok6kfWsbxWl45KgHDAdcBXq/xiSzzp3es0HHpNn1mY5pdOH8x2gd1s4DHwFrA
m1DWQT8+QZZScdpkhw1n+x8rf2FSu+/V1xEmz0ADHc4a5JWgJ6V1IKKjkHkqP9iRqqMvg0NsoeRf
c8JmZpNtR4aNXFG7ngpvvqV+eR1fp4BDpF1geBoUKFVFDmnpYW9TKIBPtAQ58Qibm7Dg9MS5R54w
nhjyQ33XcS8+qgZTNx8/95jXRYqHzSBzRyGUDeJOHYwyOWQcmir5ctk9pEYwwYeTBq88R0CRvnKn
ZKtu9LlnWFdZ+vGyAekJ2xnYgtfOM2Kn7zH5uAUndkMs92OXr14XDT8vW5F+HRdPcVTTAfo/C7pY
IONDiq9TVlbkzxbEjvUV3B3pt0WzTuZUvmB08DgszSE2og+ulpvebOhhA3+5/EtkGwqmTnvT/sUo
jlhyjosSIngUP6Sq8oDFid9Zike7ZEehHY07HmozOjC3wonOjaoBCmzCUrtjslI/d+5wyBWPdcmB
3hsRu1dmr8/uuLFT6+CIi827EeQ8+pAeF+sKMpAKY7LZFFhzwUyHMj1YuLZfs3MSvNs71CdGOInV
HlNmBMC1fMX/dXDT5gqqUp/0fgkct/2p4Vbwx0SVpEhuUBeTIgZg1AZm+0T7VcaXdZxiNAbxtLmO
unYKGLNKTxvBhGotdFUkRRIneWNPSDrzbLRpxjHZnpQr6Oq2ERIev4MmGj0WbdOdYegxgbHm7a4y
GldQoUbO2dUYnc9YX3r5sgTMWm+dtlbNMUnXBJwv7AAZeHbBGQQ5QUrAIZZPcfXcuUVztJyeX10+
XpJrdKP9Q0MHySTKb4LzZywz4opjUFbXga+tNDQ9tHnqbspq8Jt8LT1XL6CHsAyWZ0EwROGo0jVi
WGzbTft87Jkb9ZrXZQQCZb0KB7ML+3pQLPDcFQGqxNSljilIyNuJrph1K2abnayA5tKvzAbFQh0y
/gMaHf7ljTxfCuzgUGF+Ca2CszGpotIsHQhOVJkbx0/aH9GiCPwqA0LgtxN9quoWb0M8SQ+jyfzE
nv8zQQTWAPwlkGkIt2fzPAlPXGJ2mNVexsJvnOcVyIXLuyT9GiAz2jSut3e1kGiweHL6ourQCB7H
5GCl43Sl967tmxjYPuDlpOK2OQ+7WNHGnL81nlH8ENxbd7f03ZmLEBSaVxWElzwA868o7e/yFKx8
mh0pLs7zy2QzCPlu7CBkCERtFki/ODOdpiIszQXK4Zi/jG3+Z85MqthJmSHEBcyYIcwyVIDfBqMU
9KyDM7UApE39HRLlR7ubr3llKAYOZF4HPC4eQmiegDpV2EC6OjUrbLSXa4cnISd640VJZigWI3ML
zNCzrQeAWqkYhaJ+BOAX1JAhfPzFtaLAIfrLojm3S/bfqajAPotWqIWePdCKYv2jXA2rrFNAc4wo
/VYnLMeAj/PfAWKAIgJAinoY4KpnpXkwqBdNbAKO5pDJS83Ur3N+sLsITa5vlw+UxA0wk7nVeEFC
S3Gu3roBpNBax56BrJhTK/bauuJXcxb/mVqNK+5YiSV0NAB32yaWIJIjeIJVDw44CNDdzTuUHAon
gPyPNzmVIo5u/8zbLB1tIBQRtxECZoFe9+2ChhxZ6VgXoI3usgdj7rKgas0b0naOFxfsZo3Tj1YW
X6W8U7H5SpwQyQpiH0D/eIuL1R5SO8bMWpOHhq6NQQeu9tS1r2Zo3HmTSRXfTW4MDPQA/ANuIAam
RLfjwqY9Xj91el3k4DE078BJf23YKt5EyQnecrB/LIl1G4051pptloqFnazMuIt76z2usTMhOGHt
VMAyxWhyDNW9U38nfYH51pfLji6ZDIJj7IwYbx3DSvt5inWsg4B71GhuE2L4LLEOk/OSTZk/jB8Z
5ngz/v2yXckNgiLpxhCKi/Gcuo6X8FbL2D6UvR4hNhzE3eJbQLf1ieVRc1W4v/Rr7cxtf99l7ksy
1zYmMHKIXWVex783qeoZLPW8nQXh4ojAuDgsZcTDdXR8wq+iOvbb8hEV1Msbp1rJ9jt2K6mrDvdG
6/LQbYpbVsWnGeUuxb0hd4rdYoSHTra6dCPRRz887pJTPgTU6Lza0R8Nu4fiOHuILf5gusPvsUpV
0BDVRoqPDhOCCLjKoIprahj1sx4aHTOPND0VUXG4vJcqU0LsZXnPeqO1eTjbbYIo3zx3K6ikedzf
O02nKvVKI/2/m3pGamcuLLLN7Tiz+dFExXscfuZTpPh0l93jrFJY5dqg5TPO1dKlfjM/5zn5nzYN
yZjggIXdNJYGC21JTuVWLS66/EnvBp9HKpYj1ZYJt1aml7WzlPCFoU+PyVif+Jze9VOnuDVkm4Zu
B4qrUCo6n3UgSzeX04olMZr7lZt76fL7sqdJLWAwykLVAP1CMUHPF8KcPDVzFB7jn/E4fxrc8s9l
E7Ib3gA1Aer5yPXORilIPbEosh0e8spkB+pmxde8HjySQuaNW2bYZ4wfl7KZQm1xXUUfWfahdsbF
27DkG+XVGldhYv9c7WuN/RxrxY0h3UJw24OclQFYJfYrFmseTJ2g2Tp0EOpLh6BHx/ryFkpXsTMh
xFaNp0MWDToa7rkWFtqHGjBzJ60VVlQLEYIrZ0aajhwLsW3+qTT1+ypXBTbVQoQYqhtJNRnOiuqe
tYTr9Icn/LgWNLi8XRKAPKizdvslxE+t4Q1BpQr1sA9jUNY3TXWgc9C9kKeh9prb9t5GK236apzY
1WXLivWJ6NUZnVBMvCRVaMwPS/9zgETt7Co4TSTClW9WZwrpl5nTAnzN+E6Tj1yVd1fmzywJyuIL
f5zCIvfzu+GoFUdM3pSlX47h1F2lox9vEj2BChQtS5d2O20KQRcA3Xrt0bSA7kFzY5HPdmtCw3bw
bXJfTNX/5qBi+8yqtIotm/dAqulQM80fC9U8oESZ7u3mbodkl8ZALKBNdQ7XIaeiOLoP+VO1/h1W
IYfp6Dp+cd8eyO/+Dz2WR+6rBAZlFz/UHTToeYNXC+i1t9YTwAiNaHPccsoqb53X74SA95U7x1yj
qlEj+bd7NSYs1YijSWuJgcNIxtNAgAEdO483uceSxNeL+fCes/Fqbjs7u5012Uq1LoI52yZH3t/r
RYSk+sNlI/IY9mpEiJQ9KSYQT8PIANL4pL1pTUWBRH7CXw0IQZLlWRs1HS5MUhnl/ZyCIszU1/SI
EsDydHkt/08Ye7UlRMt1XZ0+auAN0UuRHDR2bO4x5BOABC33NPtEooN1rEN0CUtFYVCaZyMn2JiF
GGZ+RWC8NhoAyqU2niXAyYXTzM37iDPQXKRN8WkG6vGuj+MfEDqvbvKicsJ5Gq2jYvVb6BArAxtn
NAoqGI/FLrz1l7ZwSlZZa4MwN0GZN/GrZ+i+e+yaH0hgKfZa9lkpFoqKP0o5YHd9a2xMMp5bZlaF
aUxP5QJx2IoOgCsX7yh9gTqSAWqAurF2lg1V2oTF5jrq003qWTPzrUzzIwJAYqroc23eIe7fzpKY
+rCBd447gUMyz9xH265XDGKi5s9p9xjrxkdq5B8sc1YBdf5mjJfMCp8t6ajFMcRYhMwbDu0nJz7O
1Ec7Qf+aP9knjPY3z+1Nett+bvqTM4arexiAPw+YIgeQBYL96jfv2kebqDcLPWNFyPu1ODaFRa4s
N04UViSdNxAGvn5OMWCDso1B2gAz0Nr15qL6j9Knnh3OYXKdvCPy7E1tK96taDZaYq1gcg3TKT9M
dnVcnek+Kqp31OzfLEmI0z0vY9SYta2kXXkd/WC7HPOMN12jAgHLHgb7BQmxOlpSko0uDC2rlXil
nv/B/H0NqtgML3v+AQV1149bqKgs+qoifVS5hxDGdRAauBiUweFIZ0/vb2rX8RTxSxZS9ssTonem
20M+mTgI1ofue3VYj9AOOGUP7ak9TMXRCDBqEXsqRKHMqI3PZ2LYCJJrYtXWHmJA0KwKTkKLp2ns
jzat7pq5VcQWWeqwtc8hz6q7KKoL22ea4L+OC7QRWwOU9Km2NJ7bwl20dv5KIUnrzbmhuJNk4Wxv
UtjOuNHG2NQ53LKoj1GmBUZGg8nGrGsH/RtI9BWlqkIsc5KNncgB1x3ok8Vie55kc1U5CViF4zHx
6ZIWEEKyI8XVo7IiRCpSFSaq3HgzNFr33GVDYDsqxR4J4Afsz9vMLtrZaMSJ3aNqdNngmPhevK00
dHxzesPAiurnmlH50TRXXjEYsw90IZD4S/YnJ1CJ4fP8FEFi2Af1Wh/EXH/P42H/q4QA0HEjXpE7
VeGMlnDPzAPj0CmcKWIApJ9GlsSny2dSejp22yC4LY3b1iC12YRM+1hUre8WNy546t9hxEbHBNOv
6GmIV0JkJg1IbcCqnOe67hdL8Xlc8u+tVbSHy4akjrMztP19dyGsmNSoHB2G0G84ubMBwW5bUZ7e
voB4maN79u9atg3dmWjQ+NTmakH5xCGoubcLnFQHoLCwb6zGVlxwsvtgb0xwhzGLMoyfjFUIZSeI
hA4fgTDK/AlDmV7fG7eRRcIyr1+sRAWKkG8kRXHKstHyFCeFiqbos2KmFcZAuyCv6E2csS+Xv5XU
89AgRB2P/e2svt1IXg05xM0ioB6yeAiK/yPtuprk5pHkL2IEHWheabt7rDSjcS8MWXoHkiCJX39J
3e6qB8Nt3Kd7VEihaoCFQqEqK7NsRr9I+RI2i5RtYTc2/zEl1iBakwGyaKpt7LjDCZN5oG/rDgbL
rvI+i1I6/PrnKwMXwYbXwtI+jBRaWbcuCaaeY33iq5da/BeQJ0/uXEnKHnuueG5HiP+kc0hdNwzX
aZUHAMv4Fv1k8BIirJK7be9TnRsSikd5rjjTNGV4WJlGHxQN6/zFaY2wgNhL/Bd7hy4TaNGdjfFU
eHWs3JgIwFNdvIDY0mMKOZmLfYf6kaxxsrt5gOmDf2iTRRRrlBREp8mQ49Vhjk6grU/tcsIUCjij
JHu3d4QBBv6PHeEIk14zWmdLq6bJrDzWgkah6qebpix+TCuLR97XngPsndes5l+8/M9NC7G9pWbL
NEynx+mSB4nCfWOW6SjsxYlzE4ILJplhFLWO1WnNcmVzDYKpMsLi3foTYM62uaFJdIzNvg8UJrfU
lengPMdTW/myKcigx5Wt9wYSlYhici2glJjBgE7YQc2p62ECESSfJIWa8GA8F3ZuP+eA3H2CLicu
Vr2v/KrMcqjZDeU1cGHm8bIL7wxNIDPCANAmJq+SDy/nZWxZu3RTHauNEU3mVHhNAebjERO+KsRg
CjieV456qNMFcMTuxqB5BNqAv7jZMUK9cetbDgR6hUPb6Gs9qouJr192mp/y5DQO/RvyCtn7fdcH
/hgSgZ3qPKQrkkBkvuCLbSCwwguZ3JjMhOACTbIAJsg2E+ML2tyObPx2NxicLUFIOLVeoTljeBq3
7m2+3GjafOoUErfVy2XX2F8HxlUN3Kwg5xBOpF5ywubSqWKQR3iLBv0DXday2I3VDqajgfYC6kuE
aLqNS/usBUVcyst7umih6SRXTsF+/MVKMMNuwb0w7ivyjNR2lXBMzePuKZdPI8kPpTVLHHi32OcA
fb0pamLASRxwSOY8ZZoLGyxige5nPtf8AvqagRXUx+E435k8SG5l78X/YhZRzcYHwmcSDo6lZA56
s3Yfr2BmAqNa5tMHcEDy1Puu3PSP4IfpQvmw6t532xDLsAmgxQfactfAwEbZ6BWaf59rdiDqHV3+
4m7FrBhebRZQ0Zb4eFNcNTP5aOEqspoAnw3zrF6XyFi993wcJUNQseCx/RFepq4QaklWBRercu1W
j834/bLn7QDzkZGeGRDunIzVFh23YJDcZPfKCzsCPvQ8RW6sXucvkBEJL9uTrUdwh8LQOttYsWsG
J8dZ0Y9lnf36f5nQBQ29uiSMI0dF2UddYxMj3435N2Fha+PgPCHZAXns+0uUrfrajENaQyRDCUEV
5zW8DXsod/zFSs7MCNmOUtWZqtK+jnVMgQQtcNUHo6znv0h8zxcjhNHBUKfM3jyg5rY/ZqNXqolP
0K7BxJDkubf79c8WJDhbRUgxZD2+/qI4wWjdrrrxF49jADF/R1EEUxEHh7fbWkPcDG9W59ta3JsY
R1hRh7j8XX6DOsVn65kVsfTNem3MJtDroAb94sTNKxganPYaY2pQAQr0aIwt1DTVLsiDKxlH2t7l
em5auLyXtO0Tu4Tr5fqnwVr8tLl26tZTklWyyO1bfFwj2C1cE6PKABUKPs5Ke16Qj8YZZYbHSXVn
WGhYTlVU8O4Kj+XrdVUk6f1uXwiNCyR6oL3YOpTvjY6gQu7Wuatjs2y/QxTnCvpUurfQ8YrOBvrN
av6LJ3hhmA4Yy4vny591d8VnxjfvPStGGMqwulDewakmLYrC0/pWcacNmrkOVb2Lra4M1XyYJYd8
O14f9vnMqrDPSUK6Sqtg1THyH7PW3yVlfl3166tpNnFv25LTvhfwDRwMzEigEAF8quBAwJkDP0JQ
wdWMkXpgOz3oS/rTNtOTzp2vlt3Fs8uOYJ68deoC2KP8yBXlerJdiX8Zv8VMhZW/+yVinkiKGkgD
nNV0TizLI0Pz7OT6+piTTn/NBjIFnel2waoUpa+C/hfyfyRx7lwgNaMCorKoQVPHszN7CKxybj9h
iPoHV8gSGIk+g5piBaOY/caAAXnVKw7Oa8etphDMMzdqnyoBmGZfyVQ/9ep6akrt3kqUAPNN17a2
XvMEb4221U9TTm86sCnkJspSXUrvMtcagMqbryZFeWV1Cq0tdYZiIMuBhVgxI5S2re3VaXdKm+wO
w+QBb8fBayHnCMbDAYR8JGppi1YOB9COltMhp7ni8TV/Ax/Ftaotj7oGOEnZHKy2OOaqVXgGqU4o
lVFvAcXlwIuomMsDqpfPtlFfawTj0xkBiTZx48wqon5TRiLDfFjS7uBiotVe0Zvr9CJSm+ZkrdPj
mDrHnhtRaZIT+JoOoAECVKqPGze/rzmLkNufFKiHQ83+uFUPZmu4zcreDrgKl+nTFiCXcQQu0X02
BxeMlJ31pWDTLcFoX9bNP4H8R0tnNO6KvMIwPa1f7azH64yo30fLOA0ciFuDVyd8/SVqSPuz0Ljl
u8aaeCkgdfk69UHGG+vZHszkMABUWuL8DVnm+K1ZMBDcOy4UEcwHzuubJkmOc7sckVcAtO4k8eLo
6OD2zmEi5GYx4N/O8AkNZPse9WAbnpSOIcvX1YcAgeWxpERviNBPClXgK4Xma85Iv6CkGrFJz7xU
KQEPrlXmuS0ewmZbfGaLsniDbXMP0K8xaPkE16jG7xlupcAZNEDMq7H2kXRRyGAr5CqB7La3riiF
T6VSBN3iDjGKNSlQChq9q2qd+7NTTFuLSt0QXm5Eii4P6jTFEhHvgywv+wwSte3PscpHDwfyylLL
06JNgzd3LCoy67khVQhhoKu6zl4rrTxSY3giTq8FKe7J+75hPl78nqNlN/DXa2tcYtdUPuOOT8F+
aSbQqutdV30iBZDXQYXBxTsMBhE9Il3Gda9JTP1pThvoUdgMindly+HU8wpaddYf+9a+ajRr8qjN
AsScoFDTSHGoEugzhiGAlX2EWBjz2DDcVKiP++VMM2gmjb1XatMc9Ant/dZZ34ayJoHOpsehhl4D
yp1gR1NhhLjuVydbDH8r97+1av3d5dNjvs5G5Q1l2nn1jEdFOeeGB76kuOty11eVSgNZqku8LudX
LlmbG7VmEA+DrIi3OM5xLswjWdzjXLIGUiZpryHtQcUj60rnLoF+lGf341djXVQIEU9r1Ddj5y3g
ogi4U803jt6WHlJBsPmP+XpLa7sOOtV9cEs9Da0usY+grSuRFmIeaZxnEs5D0d2amQk2fl6/tHZS
+hMkKx+RgOMuhcbj7BD7mDKlQ3ljbE+oNn0aKyNKHe3z3Ky3Wp3Mn9rSpsfU4JgmoBjaSkEE5QMh
cTLsNAapwQ+9as3rma5PhKcP01DKsG87Kdy7oC3c0E6Br1OlW/6RU7Czg6DVkTKLbleQcDGYGBKG
ap6JcdMPQyirWzUJHlx13GXrDTQnvqSZ861hJhBRdf15zgBTGaYr0FaMfm3oDC/Z8evlVGCvTPbu
Jwh309zpHYpSuJWXKMFMhTfE9i07mUcI8+H8+Rs9RfKcB/O3UfGaWDbMvpMTvLMubHKS621jpUiD
OlJgCgfA3Dn7saVdmbvcjaVsKEtmTkh8aGqtjWpjscgivUVpPK5Onj7B+a6S4S8KXO/WJuQ7lt6C
MxkgAMCo9dt1LO7bVka7uZPIwQTE37bRL7RdhEemkvDc0HOYGGzHY/U3hx/Wkkaqe9coqjdMEgzw
zpE4N0eEB2c6FiwjFsz1DSTSx6koPKueJHnbti0fz8R/1kSEtM2G1MPaNHCJtLnqaz0o9d7TSHeQ
+P3mWaIZ0N1i2yAMDYCgsHV9lxe2vWYDQFEq+rKe9VRE4JKK20fyRE9dLJse2YPzQD0cnR08pWFO
LKwWDnI4xUA8GUJgjk8mkoloRk16PrI8Kv3kwH01AOFu5BZB3R7HMshBxx7IdC93vuEmYg7tJYL3
/Ac9V3VUFmb1eGojyMdrBymYhEqepjsvt3cmNq89e150ymKpszXWGI3uXzPcUkqj/Zwn89ius+wd
tYUn4TO+syV8RtpAytTZnjJKxjRfH608GLIhKhJ+xc08TFDEPqpA48+tHtlj+rV2QFfHTPrpsjvt
OC0GV1GD296QUD8TfkbHGHRoEgbe5IV7RgmCh/Rp1mRv/p3wdW7l96PybGORplB82RZ5KkY/tPS+
dBrfGuxAW449NN0uL2kPkbUN426T9CDZ+QBNsQyMGbBlruN6zbUomdQibNx6up1AbxFNRucGNK2L
sJ2yNOi5tnpdDxD6koN/8PIv2d/cPz9E8Kd0JJhxMdHJMdKrzH50G/DdS4bk9nYWbLVg4UUJFcBF
IVYvVaYT3mNGMztO9ovTzTd5+dZRIMKLfy71vtEKbtBIzHGgQi1ceZWbqTWt8VqZdOUEDgHAMVfn
Sz8mYWeM0eWd29xOPB14ASPcQFH2o6qslvBpLi3exHQq5mNiuz8Tivw405XCY273DJ7jz3ZPH2wn
k+HC9nYUdKgoBm+qH8BRvQ8CCDHAnVJM3FSN2d65lbncuUUDkoSktz2m5X0wuEUnYVHaK6tg0hGN
BXSBgRoRa/+TwZNmHfGMLdhc35gtnY8L+OIDB8QhjqKEhqvQL4pSdkHHKQ3wuNYkzrqHEEKSjhl9
7LiJZsC2MWeHdFRAClPaAPKvp+qxdv06zBDeLW+Zg/oRbEtx9UU2yLCz1/i4mJqBC8O3xAr9aIEI
Nlkxm1PQQ6O5XopsFZhZv8hfWLtK4sJOdH9nTEgYHQ3N9m4FAiqduHprVY1R4FEC9S0zacAPy5hM
j23XoPZ7hhQilR/Gi6t+Ljs6ArxNFZY+2i2noHAAyvnGAeFG1IM1SzKVu7eduoVKMcIBXvDipDsa
VIY5VyNWOJAQwLVgZVdAp6Pv6g3ZJElEdu5jTCigsYLxbFDhi4XAhYyLZSRg8Vgd5arM16jNZWqz
eyZwORFnk1AHc5TgkU6v53grA5I9J0qcGAR6bOrL5UCzt2XnJoQQXU5sLOYJTuFYmKQZ+vRlhiYJ
MsTM0wkKxkiFJeds51JABP2zKOHGndSZDAbBohYwsypG58/Dp0omELJrRINuOrGhtvJBlVsfJ1rO
qEbEhAMVoLeRBpBrJh2IlZkRjpStjPVQEMD3Soqmv/atJOBLlc2B7xuxoUUNNJ36obGvDyy1Mb0M
BJraER+iJ2h7MCDnpRP6e4bAswjIHkAXoKUWEvhk4ItTWwNgP476YoOnaTbo58EeJDDWvbBwbkbY
NOjEIPPQtqcjb8LMNg/Q+PFpTyJbhtHdQ2aAQAsRAVOJAH6KAQFYmLKldtbE9dJ13jbtEyplwo4z
npPHZanI95y0XWSAevuBsSWP8BFIxNSJPzErlQ0Ab2dJuNTxisAXBOMHOppiT85ZnckcNRvVex6x
nh9yV42B7gYnG/HoAnbVMZHEqL077Z3J7Vuc3Wkm2gOUdjBZOfYLMfO3kiYH1TICsygDQJF+MKNV
/YHbcW8NbwkjB95gaq7JkgYFVGkevOthZzsgBDRdH1QlpZtGiOE8uFz5mlTJ1bwOkqRw18PwQgIF
BAH+XASVmc5ESnCWokeT4Xlt5uPPrWLpzs7JKUYJZHMvRm+gv3/b2v7+bIeTBnVCYmNJZgaOPWrw
b+0kIyKR2di29cwGo1kFTjqUucH49cSWFGS8qfXr8kWwu2do36tkk6kCzOO9jcHOkhxCBWgYQuIw
zydINFcYtMq727qYXv+5LYxbQ8UFhwE4fWE9Jkk1QNgx3J9ZvfnZHZ3iZA+5zry+U3nlFQrEVS5b
3HM8OIOOhNpxAQAXLPaqmtIKLYg4L9Nn3talb/Ju9DGFbUgs7WTuoKXBwBbSWEhZiIksZzqa1C2Q
tFSbv2Ua26i7jYeaq21ArcX1RvALodyLav2kdN8ur3LvMsfzBFh9YMBAAiWk7mPpWAy/qI3TLkvv
k5T0B9prtQ/sWokKfQ6Fp0kq17aztUCw2BunGmKsJtLXjAaUMCm6jrFe5YcMjSAAnZwTg6bp5cXt
2jFB0AjEDDQJxU/YQcWl7WwAsS23jjQ+bk2/x1aXPER2YjRYtnW05fGYBI29cAcWxYDSvYnspM5Y
G9RznQeWVl1PpL8d+PwE7Hzvr1SRxOmdDwer+HIQsUAdQiwx6QYftJmXsOokWu45prLeU7YuUT8l
46dpSex7S2lliMG9tcIiUF14e3xk/QXD8JxlCbqbRvI1L8HMODNvVDG93HM/RS9zLDRJgr73zIPW
EPJZwK2wXHF76bCxRtcDkNmJTjw+ZbM/lE4ZUpN85dAoCuqhO4DXKULd4EuzDOE/96Fz80LqwW0N
RQ4L5rPS0j3YOGasv1vsWUZBtHfxbiObQLGB+g30b0KWqzSNw00CS+n6lua+5Q9xEpQ+Jh5VJRqm
eD7ivo9k4yR7Cc+5WbHQu+ZDR81qwosBE6NFdd1FbWz7GvHa40zDUsowK1unWPRdu2YuZxsGx2AJ
dMtrAuNbHhu2DwCsTz1eog5ay8gg9ipc75YpfEcGjKJaN7CqnpbrHu/lSAnra6i52X4Wygqve8cE
0AAVcGTIN1piEmn1OcI1gbFiJcGk2Fe48J/1heZh2yUvQ6m/9ZYbX3bU3X1Fwo9sHPMJmKERruNG
IywFzzNyxWAO+xzFiPQEErLrKUg8NZgfcumn3EkAbJxIC2EcKeMHPWoNXeYO824YwrK1E2H0hAf7
lUOaR1uxJE/AvXB3bmr7KWf5jMEKp8pTmErszAzHhVLP7TtkHAoYUBR2l7b558v7ubs4Q0V1B7e/
Azzhe4u0zUfmzICD817vQ3cab0wFVQHuVie9GWTCjftf7485cQAFavHg753Qo1AQzDz9aeJ+PXjG
NT8k192vogmdLKaxDLm4k3pgsgHAJJDjqaCgFXwGQwVjDXwrpocW6IlSx/g1qMahTM2XCrxNXgJK
Yz6kz5VOJS+63fN4bnk7QmcftDLJOFWcUVRh6VFxvDyErk08HCcNQU6WCOxh27DOTXXIQJ71Qd5K
c5p67DD7Fc+nMfeWoPkxNYHT+02wHDCu8nWsA8dTlsBs0JQpZCdzS6KEVxyeFGjcgRsAdIriK7ku
nWHpKdZa8fvuCL2jcPF6vMvX2+I28ZpwPtj/nBsdIDdIEGp4fjr6B3p+bXYhoQqetBhzaE8ln8La
MEpvAffckhWRro6Sa3rnvYHWGl75mKA1MYohnJZ5aBPF6HE+AWUwroHrGZ4cm/1zlTK8NFBrRQ8d
gx7gXnrvNJrG06ZJJjzObXSvh+4+0Z6c1ZSc/D00GdplIEEHAytw62KdbhhTDiikvl2JFb+dyqMe
5iGkVID21j9lhwV1oVDmoh9yVVDk4apQIQwA/8R40/ulAYllMVKmDdiKvo5A55jzfWvLxJw+ypv+
tgJMko6AAoC38JlQR8mTFNprcVPNn3mznPqyvuuSDX6j2i+FX1T5UQOMtQF9fq6Ut3pmRKRS/CqF
B3GITLlW63dq+gWpcHG8HHA/ZnrbjwObhIZxK/QrxTYCTcZl6opqiC3tNOM1mS9fnbzylR7ILGDf
sq2I35ZRVzuSd8KHy2UzjCqyBr4w8PqKUVDNIWLUbA/yMrvRe8VLBjvKra96gmmP8R/7sGBMCHxq
uaYjElh0Mecrp++gBvqM/EsWcrZ05l3IEawIH9pRp1lXa1hZvs+h6VcA83vjYY600P4pVx/5qOD1
3pwjoAXaXK15/rukETe1r/v6lyJQfP2uejY9oO4TIEvyoPKdwZP4jGSdYmg1GnvKx2yrpcRGZIJ3
97jeD8ESal/raAacUGLvQ1IgrHP7OWe3FiN6uqw6trWwDyuSgA54KlUrfTwsJT4psyQ8zIvGztyy
gSWruVJJDxkdANH0I4BWkszqY+YhrGkL7WdrMuupQ1sXWzj77dMcAsQJjnOccsyz+ImnuT71laMp
S3g+XBiCVSGUp72dUJdhfQ355bYFMLufJa7x4dYVLAgp42I3BG9hWNDMX4txD817a64jp9Mimleh
oj82KfXpnEZ9ukROVaDm8XD5J8jWKGRXKAzM1Okpcrre8I2pDbtkkTik9OQJ4YRuPcKqTravp64e
4K9hEViNP93mp6X2ACMDhxlzkWJUMqKH3RvrT9QUpxJqx+00dcD+KvovRo4FsMj98Hx5B2XOKQ4l
dIXWuFWK5TlftgGvLtKesyD3y2ugZvzxRpFys/0Xi2C+3nRsXTQF3x8HLcnJUIDKAWMQ/MWGSCko
/r3WV3xt9TUQCHo1JiAAUry80P3j/seqcAhBk11m6gSrtXU1Y963Td7I+MZlRL373+yPGeHUaXSt
FQxKA9zHvijzTwPjB1r+d1nGRh7+ry0UTh7qVpXSUHy0MXArfwkyX0fC6wMOZXjfwVqzYCMz6o9x
GjTAnb5e3sqP6dt28AEIABcXFEs+NKUW1oOmxsFeWjer3+qxHRV3IMECU/Uxgci5nM9v12cM1Bcd
PIahESFmv1WRZfmCMR0s2ATGw/JKcNYoIDVqmQdeP2C9Qvde1hXdiy5nRn+nU2dxuyUGq9icg6MY
XmpOrlcy2XUnW9jvV9yZDQuQf3CNY2Gzv66eFqUE3zGDrnNWB+Ske8430PFIS1JbciImL+crE25Z
ayxqA3KMID+lq58bBkD50yed01tqGif0mLtoLJqfOsmuMqI/DZpx6Bmq464CzJA1vxp9WXkrJlw8
o2Kn1KVhV8rKgrtOdv4bhTABCT9lNVPsfnVNcxwiz/Q1Ly09MEle10fq+v+Hd6TsiwtBQrd7kKAn
sNm8WLEaTm8F6oPgTV0A3U0846cbLH9zls6XKQQMPC7BMDLCZHa9+nXuk0P/cyPTy49uDNbj8p/P
UuLwnhsUY0fXdRnLYBD1Hp+TT7Mtge99HN4VLAi3cr6pvBh6Acnh1R9srzimh4kFFTgCv2MwbAw5
dK+D/8PX2zziklcLN3WtrBzwXdi1Oj+JjcAY/DT1MSzI8PkM0NkF85X0kpaeYOEhoOsqs9sZVmcE
4mkBm9Zy2OjWuG+CeUrHbaYE+bfLEXjvljn7huKwamVDAgH63k3cJWjXXjn69362JInP/llA+oEJ
YhW4HeErVjR1KwoCwphVX1L92pSpDu6v4c//L3wtt61d7jR6H+fq2zLnXmk9mYmsCLbvEn+MCB+n
3goduoONmjC5Hqmhmfp5qCT+3HlTAJcA0LsM7ePffJ3/GBXfaiwp0iTdVlYrD1NbexX/6kjLe9v2
f3R2qOOgkoH6olipKUrwiixNjUNm+0681U9KoPK8YfFwLWLgxF+D6ccyeEU4IakKL69wL5na0N7/
Ni7EkBqxn+RZg1rKuN6adfHUavS6bGjQ250sQO77yR9bgh/2w8LGmsGWSTzVB9tA65eYoDlUOGGY
o4NsgL+iVOVLL8n9A/DHsOCgzpB19jBjh5doqSLVL92gCjJcCHoagDjSt8gBD33Jzv6X4PnHquCx
tNermRBYtSF3H1lQ5/az78BeB+qPzWOLFYTJE6YCg8tf9OPoyu+g/R+7YpfK6RoVNCmwm2DYzX/h
QachE2l9O0wx5jd4EDcO9GBtvK2b49NGkp7vX/dAnwNzjVYkOtfvXwW8bpxx1kt85g7+TEwfwTss
/SID2tNB99VXn2VeLLUpXPddpxm502LN1eRrUR3+74WRqb9fdXiZV6F7lF4Yuwf3bKGbv59lfMyc
NXdVW4Skjl3VCzYXECOzVO8AcfeddpQ51G4IPLMnnNXCaF0DonT/uhXrcGi3WxGLzP0Zjavfi6yl
h0dmVTi1equpvEQ/EPoeD7a3hhV8uPanziv4cYXupW8eZGF3/yY+W6lwYMHlsrZEQ6SwqmB7y5Ih
LiL38+ixsMbAbR2NPsDbs+SelJoVTuzMKkq6BWaZ67GAByAWevs5osKzBSjfOshL2R+7Ldth/bNS
8f63yom76wx5ovwJLRUUHyfL31quKAliBstCrjrkIcYvY0z5/tWr6My2UEenlqmm6xag0J0Ej9Ir
mOkkO7ob8c8s6O9PCDVsPDsbnJB2Gr01fS7J586RfrZdDwXzmAXVMuh6isAcxygatHhhJTN88Ege
1tsqgOTXI8qAS2h87WJZaN9d1qbHSjCPBQ4YYeN0J6Vrn6BFpg4ljt1NYn9T3cfLYXz3zjqzIWwd
ZokJMxbYcGyIzGnX46z6ly3s+96ZiW1fz+IXxI5SdYBaY9xV2Ddj8tldFaB81HjDT0gbgGc/AEUQ
plK9NNBriWvI1idE7GFpUosQrI+lTwk9rZXMLWQGhOiMFy6gYnnXxEN1sjOQRVtSoMQWDz5kbmcb
KATkssiqOWXYQA3jko5PUcCJdF/xqtHv/QRPv7aKwKkyYRt1T4H4sbxbu+/7f1xRiM45lENBj4Bt
tGm4+gl021uvPtHn0bOLA4jK8nCMpeF5871L6xbCs6mYJNMwooqZPeMlPWgZWKTyL0OAW6j2i9M/
hjRvMfJsm4WwPFoZH/jWkc7qKlCI4uHfHyZIFDbbwM7lQyE52iK2AHibvLZqXAHTMkE9/Slxa+Sp
kg6wzIgQP5Q5mShE6VCcIKmnoKHNyOLnpuyIfQQOvN84UTzDUdMaDBW0idf5rbN/KTlElq95dleZ
r1b/JSXfdPoIMHJweQv3E9A/30sc5cIIETO1EXsI4DUIvzokDS1uN7TwH6wfqut1TUh8JL/rIbkd
b2QSKbu3OAZ/QVqzNfNBPPY+rFEKFheobIAw9NN2pZKr8kuaHtQfFvJe4tPYACrOjC+veS/YAOTn
EBXSe1DqEYJN16kks6HMGTs6OsOce7nzN12gcxNCsCHMZfaCTk3cuZmvZsTPWSpx/l2HObchbN2Y
mprTTrChjXFlfnEQvJph9pbuWR8OZoE/gcbcVo5T7UqcRraBQkipzGw0em7hidZ/mlIrWLVSYmHb
HzFona9NiCJD0TfN1GBtE/3RFm8THqE9pjOn5fv/yxXE51dVWgoYEmAH40Whpt21BpVc3HvXDrIO
MITYEOT+MLhkgdXGtkC0Da5fwCucTzOHBFndhOp0o6gPEJHyQSX+eHlV25cXd+/cpvB9XCCf8XQ3
h1jtKXg53tbxBtjZ0sg9Xvy4bGrvQ52bEj7Uwpp6Ngosb9MHAP7PRluADb/GVcbidnlNmAV9Hyjq
Ru2KgfZtzABnWtNfIys8x1hA9M49NkqmJnbP1p9lAcv93tqUgOyG2LCW3JSfu2g5dJg0QrNfRXYl
e7TtXTDntrYL/CyzGw2WqFmHLTRaO8+8QW8dUJhgIMhlSyMTp5UZE9LIxSJrZW7GauUeNBKHgT0k
WiqhP7jsFACPv1/RCgLjtiphpFlMkFJB2QejTaNehlA0lwSK7b/6767+YX6iYm7PE3VzC/tbm1xn
KFxcdvAdv7Og5AuiZMziAjglRNmCT5Uxj0ASFkt/LF096Fb3kFXkNGFsaVNEvmxuZ+tgztY1oN9N
sO4LdxMIFpCiUh3hogMqyK78FrPOYMn1aCv5SDue8M7S9kvO3M5outkxtuujpKWn29e1/c2V2djf
vD+rETZvTnmbMw3oOS1V/dHGE738XiyAYSkLuKdkvSvZ3glhLxnbAtMosNZVdrQgt2YzPhcqpJYT
Xf5KH4kwMJp9/pmEsKeMq1VMqHvE2lw8QrPhVdWYX4/VMXNtz2A/eT0FECjzikr/Tl03xLzd59TI
vKlWfSuHTtvo3iwDahW1Xh8SpnmsaP1+mCXOK9kREWXgLk7H9Ao70mj9TYG3r/HIzeU4jzISl51j
eL4frhAv3VS1AfPDKamU1csyDDHKu+97DmuoALuCJM2AgKRwNEDUUGrAnePzfq/RdLe8/KqKkmCI
wAT1axrCNdh6PrK6y161EkO6f8wK5yRnZT9ZFqaYFHy+MPllhoDY++oDEjvDr4P0QWpRtlDh1IBV
OgMWCxZnX7lzPcvvoKryKQm+rxH5tT7kQeOz18sOvXfhvVulcHagwG4zwhF3nLH4kTR2WNEhsqZr
bltBZvHbxUYGZqVfqxV1hlKXRPG96sY788J5skGUVYLdHNfSkN23PdjKTAPT0Ax1y9TTAG3OrAwP
99xLgQkwGsiRZI8GU8HkBvoeSEAk1g86yXhZtrtQuFvOf5T4vEQxDGWJFD+KRVkCDJBXnpKgCxWQ
0QX2E0VVs5U1zvbO0ZmziWqOHLSSWt3DpDIA3+FO8VT9qkEWlubgKqpuneK6UV90cJHxco7z9m22
MVQ3yTB6e6+ydysXUpJK7VWDQSwo1mMtcp7KEzuU/vp9DVJ0xpNwfZb5/OZel7ZaSEu6JKlTzmCw
ZhMWxK60TA87vfLxF1+t7NpKZTIfe6HxfKe3L3F2/QEJNW/jetjp9jVZTyx5UPPbEUjLywfroz4n
bopzO0LUImY1l2STEzFjjQY2qsPBwgP7OQ1dn9i+Pm3DQdDirPyaeqnmKw6q1+itXcnQ+jsLttUN
hAzoN0ZpxIc+JB1dgKTQkGhU66FCd7nJlFfM+JwqJ2OSe2evnfbOmLC76GuXdEKpNy6qCHGTo9KG
jpKFxhZOELhTyoMVrQp6WjLU5+8avOBJ4AdA5mQgKIPDXNhv1hA1azKo+mh3VmzoAY9MTEP0X8bR
owf3zY7Le+IXYX6XQ/EVREuHy997b5fPzQu3BYg57bolcKuZRtz84uYJsFK3g1pJ/GonUNjIEE0U
jbSNpkBYJoeQ+2pOvItVs7wxGvO4dovsybVzD72zIawFxTWqZANs8ArzyOC0LEclmJLHyzu2kyO+
syLcdlTXCPRV1C52C3THsr7/gtSXg3rVvZ+c+jGjumzvtstEdJHzvRPuuiyxioxUcBEzHo/aYYOP
WxEGAo+XF7brihbGEcCMAkamD4phC7UajO4NY1wabbioWtCQrzMQlsk831Zr9jk39XAYjLhwb5lV
4/BjNhGk+6y/HVH2KrXFm0Aha5c6kh2Up2uZZNTuKT3/gUKYJxln6dKM+IEQcPO46foGBuqdkV/n
Gb/ve/W1qYao70CXnz/T8ZVbvxz6DSpgd6lqyhjXpL9GuANAVrM6GJ7oYjwMeLSGRtACVfGtj90Q
YxwnYHqyNZCT2u16+dlXEkIVSACmNRlgVuV3jvvLTG42ubPLriCzIZxWJbHGpKFaF2srEhb+P6Rd
13LbyrL9IlQhh1dkUiSVk19QsiUj54yvv2u077aoEYw59i4/qsrNbvT09HRYS6iwBKcGqJ2JTMSz
tQB0/k2pQ8tlHTBERIiSvfxmGLDTZxeqx+WmYcU7coF3qdnqwDt/YptyNSgphKAVAHLAAqWyuL6t
Ir0RYUqjbgGIW5g9/7ptyHXtfkmg63XDOPVTWUBCGiZvvZbu0FCxFzk7jZjg3Ba1qgzBUQOTCBh4
6DFwA5BGnDxB1JIVd5WaX2LRjvEEX8uzNPVDBv0+q5oxV8cRMqKDcSlaWDCzInybZ5D6Xg83zVt2
z7of154zn0RSL7UswBR2EkBkFXpdUZs8xtvL4bIGYnaL6pOeP3fClVze5C3nR0tpqkVpbxt29Rue
KU1FnSqftLAD9p5Xd5nZFyg+hD+48V6uakYWwviC9LpblVZhrwJWyeuBZqyHL4PBIvxYD/FnupCf
cJZFcs24zNIsV15jB172zN9n9nSROvO32Bn81l2sgwpKeyy4xi7qldt2XL04wXYDLCRsY3+hFoy6
WtdDve+8PAeWOBpUEhe6Ice5GF2zuKhyt8WtrbGhVE0WPbE5i3Y6dVGL8pRXM/gMvUWYvEy4SbSn
ct6rS2QDh9QMpau4as1cZd3WTLnUda1mWhCoogg9g2Eft6EpgeRarG4mrTskdewDbR6YQbOjs5Y0
1vKEc4WpcCZoY8aVKrorizo4RYy9Ia5Hkab36+lKwxtUiSZTZdXu15xW07Gxx4vALQH6zGePavUq
CPNa7rBTMEmHqOaMy3iUWKjNa2fwXAr5+5nfzt3QBCG6LN7UPWUYPYvS/ZLiI/Y/t51m7eI7l0P5
DDbslTyW0trr5LcEAO7zUluVwtKGJYXyEKNPlbmSoA3flFY85RbHywC8Y20NsIxG+UNQFkpSxBnE
VG/KHJpDIdhaV4KUMmO8IhhOQPOKVaERzEsISTqeLflylbMQ+xiqaNQtoHZKldQDOVNlK4TmqNTq
vgOqqKWLM7A1Z0Vztx1hNbs78wSNivrAfS7UQo9BLXXdO8oTHsIRGZxKrNzqsJEE7HcTzAxxyhya
JR+fzvbPBVNpZaDOeD0Bkt+LcZKBrzX3AERF1Wi4ndPClFglb9ano24EBcR3HbiBay+pnrUpNEEl
zIj7LAlUhJjTqAmXiEhIkA8vqbNwb9sfi3GeNOI9Z9EB/aFgqEOcp0qQnWh6kzgMoVas2dN1H1QA
DSNiYOQLiOycR6raxJCipNp1WWZ+yY+hmdf5cy8JDPdbtxleD7guV0AQ+UUCF8MEm4mgEU6UapdK
rPWsdXU+RFAOLoyghTNUiGjG2h6ElzK4NND0Vw3B2f46LEGUQwshml6CDodOx/oJwCieqseom82H
Zox+/DdRlDM3coJHoQBRrTFjXIjz+AFTE8Fi9sPrtqS1VBj7ZTLw48DgB7wwWqsZXJWLoXVeVc8o
giGTUHJLwURU9yKoLwa2tEBuowjf0u7UKz/1Cajj0v32b1iJFJ9+AqVtmsZZvABlyhsibA8IeKMp
vJlrGKlQFDepMhSfQ4Zfrpy0TyLJ389OWpmoXRNMDd64XGnl2mmeJUvFoMO2YmtSwB4kyKBpUtQv
lMa53oqjwHfgjCkClJJHNzYATCRmDMCwNTHArpAAHQycgy/oQEtroCoNHDuvHoD/xxdjZsZ99jo0
5cu2PiunWT8XRN33SSsuRQPEUQ/As5loAiFlua3HhjX5tS5G18AjhdkkzKtSH0ctCtD0QB8p8uTw
Fdwmf/FdJDBn/CuAnPSzrz8GoRonFQQgKmGXDwjLkmElamRvm+srFJaIcqgCxCYBrKxAdabOlopR
nRkJPbwMDzxPsFsvPaqVqXmCoz6ipPc3ap2Jo85RIAhhzgFxz4umi6RbvHkWLIkTGGiTK2Hwk1LU
19GNVJ8xX4znyFQkOyCPLHahBTkgnMGKF86xwpC36t1nWlEfK0xzUHv0hBtTGsxowNpZwVnYyfW2
PxZLDJUx8/qgcYEMtUCudmOE+VFfMgedN0bpYdW3z7ShjlBvVIluLBDDSR1AoN5C6Y+RrSino7Pl
JIoxTgEJEtAqYjQV6wzsYLaS8Lau32wb7TcerhAkTSCdYODg80kSRsCHdQU+TvWjK83yVLixbMq3
8evsYsz8r4ZqMROCJixBv5cVlZIXJako1ICB90qnd2ZHRSobueNVvpMcIOf+TVw9EyZ+Vi7uSqxn
cwZeA2l0F83FflbS3bjIDJdY9bwzMVSUwBURVOIEnTrjHoRS0/wN5FR/853OZFChIe4rQ+wWyFh+
8Gh0+YLPWU1oYuu632FI7ST8R9NRQUIeVR5Iw5CHWpO1iAtQB0cnmL8z1GKZjooNfZwadbaQmw/8
WS8iGqbpMbtQbwsfhYObYg+ELE+7Ywgl34N62MAHMXaB7JmUXKkDNiWgZMyNsMFgd3gjHIAvts+t
6Ro67uRDcfw7U/4SR3fD5TJYxrDmam8EXrIKGj/Qg5piy2pKrAamD63oDnhfLXosj/hi8vQSVXte
ZeQOaw3Zc7PRc9aY/EWHdIHZOrs5BA/ao3BB4Ch1L3lefMMha2/jobP4C8WudwLy0MhkdYbWirCf
fgN11JQgU9J5wm9Akf7Ev7Rk4e8muC1uape/QIy0t12FZVPy9/M8Q+kNeQjx6ea8wShQ6o568x9F
UAct7edJApBh4wXTdSPnFqhyrG0lyMW34e4SdcZ0odAqpYSEbL5t88zkx2uuv2+yVyFlTW+vPQTO
ThY9lB6iOgYkRNirQhcMK1BxFuLqWkxkzWMJWirWKDfr+1CXsRJUYKGToVpRJ3g6PvP138Xdj8NL
xYolU6QeT3qgEpamdlvtKkCHNH6mW4ODETkmURRDIZka1u2WsAKYHgwYp298EJlCGDrb3vD1EwFU
DoMMqoZCqSHL1AkSykQv507vvVCS3DGJLV2/mosXowycTtctUJsz3O9riIdAPE0NgyzLYnft8xkC
BGmhV9nQekvzpNV7owDprOFuK8WSQfmBWs1NHY48KBG5/aItzthJgIpgVUtXkqXPqlDOMGp1B9Qt
oUX0Cf1StRNXtwfMNKHy1xb/w4Dzytv+k0CVdgc9U9NJh178nn8IgesB4BjIbO0Oi6ov6sWgA6l2
YVz9KwhSqCthNAJ43Ap432nKEHDbKFzIY4ZKVu3J7XbyG9mFNazsp4pmurWfbdlnjX+suSVKmRrm
09GQARH8Zy8J5KQxAOnee0pyo8iXCQf4kliyJ0GzjB6UyGLKeGutDO6JAKYEXRA2WQiyI/UxhUko
y2kYBk9Mu+eCb3pz5rhHLDw6QRn+SNT5do5jINljPB9w+fssbv6ipfjpJ9BdzC6VxakT6h5Tvmjc
ywDMRirSKwDjGG3Q4A7/A+gICfafLwMRyPUwtID1na9bpINaLFJQTIOnS+EunXYZiGYFscceHWMi
72skQxtGAneCBA/6yk4Yg8qglutq8KYw8pUYkA+xyMgeV079uQi6p80n7RIAdmfw5uJN6y9E7T4I
rrcDy5q5JNCYaIT7w8Auyme3bDtN6IIMTtI2YIxvACDEgeuoGpC/MQcQvt7TsNiZLGLRs2QjWKSF
q9QRFnMFd7jDCSB4BtV38KfairjHpA1m3TDx3H9nDRGuGvJMMvn7meSG6zNenJvBizuMXdUi76Wy
etHy8cO2NVlyiLXP5AhaGKagVxu8SqrQjZyqo6JPu7ytGRFs1ffO9KGvHM0IwVTcD54WKn4DDi4A
fW1rwpJAXThcCLj9KMcxKivBz6pitzTz/bYIlrGo+JQAR1vTeLjeMlUOOH9RC6jau7pnGWslp/7k
d/QlE8q1OBc1vopyqQOFKLNLC/QSIeapnMSvPP3UsRrw66oB1RY0LjrwbSnVotQIwiaB9QIMvpeS
fCGOsjOU8t+4gSKDhwiA3QR+6LO7BUuxREIKMYWumvWYWCHHaimsXFtoNn+IoDxabdOWb0g47fTL
BRQ8RXq38IY9j7UltEh0xojheOJqlACInQI2L3gAPZsBtvqqbooFATzDlFc9tI7I8UAINK5kQrjD
G4svNsuNoE39Lsi6x7nFl4zxuBAHzBUJveQDpg9TgklXm9imA9QlyBLQ/fFm3k0VweTDEyeq2BgU
65MEmlBzUYZjPPGsvfxVH8CnAcIugh7Ioj5/nHqsi5Qz4HUgt7YL/jovZstgBRziSPRth2wXbG4G
r4FCgXI0BSyvRSuS8D1UpTlK7ZVKiK1Bz/GYC6LLiSjnhoCnHVR3+/C++9aGZPrRX2HNUxoqSFZM
EQCArZsvaJ85nGTVJ+2pdga72Uk+5wQ+mhbzK/+0tK4o/exLAH/lNhbd7e0f9DWVVNDBANS2yGOZ
knjOZ3tPGvC3tFQYvHCKrbj5ngcHI31Spis9eGzQbpWwHKJdalxrTS1nqro3yI+Mn0DKbZ9sgp/w
XmZEQiAYCl1rrCI+nkPOQDN5P9i801qRG7zKtuHhBn+UGAdlVeFzaeTXnF02fQ/y90xpelJaWlxM
17TXZDvANL7h6YaVRFv9btgxQ8cvXk2pSOULmt6MgtZBqDYlTqMuZhtM9gSs6m1TrohBQDNk4Glq
GoFF+KxbM3TykAkIO2H4JMqPcXqfsEj9VkWAxwkvNpATfsFv11I5z+BOPeakgekgxsZTNjWCleo6
wzNJiKS8QgVbHDYQRYE0mSmTGcgLZyNtEUJH2EtqRcMGDZvsdnr60BiYed823Zf4SUaDFDJjCVRx
RaF7U/rQ6I2gINeJUF3vcOU1vFkCUNwA5LnCBFr4Or1BiaMuCG1OmjbmkeJPIQregM3ILWCc2bo9
qfZiFcDlclK7Ki3W0sKXi+ldLgwFlgEBrNOUVbmxN3JhLGDV4NgZYPpTsQ/FXbZTYpapjh4xY/FX
JP/hl8+Ip4UI9i9wZNGHO4wqo5gX5FxhneVONsSLlWaNZHNxpwJ+az4oudigKUxwV4qyuc2mCACl
yUFLk+YgNqNkJ70y2AEIOM25GnhbGFp+J9Q5h8mGGjsIcZMeinFasNGZNq0dlQOLMHfN5YF1AxIq
1CmgCXVbzALPcbGu9J4O+OkclPedcox05soWebR/sdSHGPpqULRsSQwON3ipBDdJ6w2NW/G3ecI5
Q/IzAhZkO+wT1mTKWjgEk9Av5b6Uh5EL1XrKDwiHzugsdvYDtXarlkzMrePOkQfrL6pZxAnxoge3
sqyAQJEKU5PQcnH0rimGqUdAt0qjs32aV938TAJ1vOpYbLi8hlZKVlxlCTY5cgGDjmAF2IV5n9tG
K55qpfjjBTfQpyNUoSksgH7uCzFBlTZLXcugYEp23W4OreIysKXT0ADIClsKPIaBTel1W9OvxSfI
JHwlKrgoQVRNL65MdZkmU4GAPAIZklTqwOYj3Pw/cvJfEMFQ4qh8IRkrNUvybgCzxuDn2DviuQqL
9aLVolvDzyIWDDlzZPa56NsA8w/kMhDJ3DiPgVnqDErACS20WZ7c0QpPfG5nVwgmdrgncM3ZYub5
+5IXu/VOXwtk7gJce1g4U8FXbdA8GBUy1bFNQHWelkgR+js5HJxZa0wxa+2kmr3tj7miJfjusGeF
KQhgRNPfEjsgYNaZJtWdsNosJp2ZKKPLi6ktZ6m1LerL8w6aadhcw/iKhufWF0I/JL2xAdrKxdVu
mwNH4MsjXD+9HcpYoCPg16yylriqnUK2q4C5jW9JpfajrItLuBhYRVFtSQA8FEHHaS57cBY8ZpdY
SnEEa7wjooH95mSWaM52V1lYWuwekP26rJnNdROc/SAqFSyUuClyuVXhVIT7InUmNK48guSkWMMb
V7CxOImbnsf4d6Mj2UWXGxt1X5kwq1IdRLWG0QWAxo8PxbPi96GFFWxHxLV3rCFbjc36qto3b7Nv
MIKFvCae0OMpGDlH2k99gXhqsklCrdoNx3te4h0FYzLbbkXfle8KnkmgTMqHOKVC2aluHjVmC6bn
KrgCRTcjWVvXQwfDD+iEpS+nUlNHbFRHA9L3bvY1YXSlilGmXNUD70O0gg1eBAAXLHn2SuiUCddD
2kOPPnrigtqf0/GmbVh4AivhBcsOH2KoelFct4ZcBRATYDgvFmUbL3tHlV+z5iCnrOWKdWHIbw3o
g4cvlfulo2JMA4bG3ba7QUxDTp2ZBp9ZKp/a8x8vVL57gvEhjXzDMwtyihA2tSTwLhceyvgUJH/6
2KEFkE94JkCqtbJUs3FxJ011C2X0uniwdZWRwK4HiTM9qFSCyzlwSoaC6lZ2stN+kBGLwFaO3c/F
6QDixXyQ0wkzrRblec1oxKG4wLebSreKEOyZk5nkT7P8ktSnstNsAzDMh9pGcjNMT9undzU8nelK
uWMZpZGYBzCpuIAIMHoNWjsOXhSdMzFTouvmrGuMa2j1JJ9JpO71LozDBHU0xS1TBH6UfUAsxQhJ
XzIkyqI0jnWdRVkejrLiznvJBVc3NqitDrjZWJ8QfQAFM1T60iej5VFRlheiQe0iXnWBMTDZ3d2Q
uEC2sXo3as3hZ3HCRCrAVI3kz3NBWjIVfZsOwP8JGa4F1LOtAiJc78CBgl0At/HEgA22zIgoOhVR
uqZOlzZDtG8dwcVrcrqVH+bMrFwwZFlIe+UfxSkHFgvw/Zh8pAzP0an4YnDD1KKaqbq94DfyUZ5e
t88C022o+KJz02joIT7jP9kBkLnt4UK2y12BkTT1Zlvaam70cQ50Ksqg+63GfDWrbi09JwK2KXpU
P43aTJmEf1/Wv2gnoQJMVGejoPAwXKbcSKliqtMpkyI7knIzNb5XOH9zcpuAr/e/aUjFFi7Sa0kb
EUeHWjCTAhgGzYsU3PeoMW4L+tLBpRWkYgo4BdHj16bF7bEPGc7JLsfICad944NrMcpMHM/dpIPz
S9iXYcHIG1a9BmyuWIGRwFwN0vPPt1KSpKOstUixiNdEz70HpgjEmvy1AeYjq5rz5fVOVD2XRh34
Gvu0QafAbToXGcMLHp6ATu729ZNgLU59Gd7m37eNu3bqzgVSJ55X56bt8Zxw5250O6EH4xHWGRhf
cF0I6osC2AfR06A+YJm0g1RkEDIN4+ssK7suYo3rrp03LF3+K+L9kJwlD8DEX6a8NBRX0gPAVWaH
Oaksue4shE/WfcBQ591fz2QNfJfpi/LuEtUhfyGMW6GjWdw3/UnBs4ZjYmb8xgk/tKPcYhI5tRMF
uEVj9w65CTIbtcU7zRPt/JbphGu58rktKZ9YjEDRpIXklbgF9AfDxdK1W/mKx3mKld4OR/ZDimVS
8vczkwZgMp9UHiZVwsATNWPPy9Vp29O/lGj/OVsfRqTivxwrA6ZBYcTwQTNMfZ+5d/pOtqc9Fsrd
/A6gMh7LlCJdA6RlUtdAJxUCOExgynEPPGNPdsZjJTr5W3XRS+biLRgqynD7BDfy9+ja6IDbyDh6
azf6+bekLodMT4pCksnlIFxx/UlT/VA/jMGxFf90V4NWlboPMP8lRsKEE9hllaXVj3w3mo3CAh1Y
TcYwnCaD7xpbJ1/oX0AgjlEdA56if1tc7mn0AHH2Kk0O6iq2dM8jfy8OjfvHAN/v2pHwBa5WoJXQ
lRyDTzlJSuA8uvCtMApTziN72z9XI9iZBMpVhiVQVTHB0yfFxk5ngGRCfK3BGy6ydmdXj/eZIMol
oqET44EUDZr4RTUeeulQzq/buqw+stDm+WUuyhn0OR2w2QRzDS7Aio/9fXidPZJiSGgtb9yVITHc
nCmQumK0TsMl1sLPg2N0JdhYBdhVvnobnfDO8/LvjbutIONj0SNJccupTQcvcVuZN9OYrPXPZtXN
ZpAytmpWD/CHJRUq/9DaJpMnYG24YXMSk0POAXEa+Ijygk5zzUDyZsmirpm0jMO8IBnysBhmrke+
gPeUeN1mz1EUMmR9QbSjThTduRLmZspr8qpSbhe3PHW7AncaZ0lHUuou/BmMtcle/x9I5ogWdM3u
zDcV6q5pgB2AWTUI7uzREezUiVztJHiii4b1BWspYP3qPvt+1K2zAMa0W2ZyEp5Gp9vFe8PpXe6a
t0Gu+sdIubRNqRiCzNEQipxcNx0gLdvU4mP5Rm2C3bb3EwttWZCKIPGgD/OoQMzCBw7yR7PvWVAC
TPegIogqTXrRlrBbizbWcJCdSjeTy9zTrHJXwoCinWJ8IqpNFj4/6xBQkSQRi8YIBggeeRRIxgtj
OGkyxqeBsxiqnb9tyfca+YYp6aGsvAyAUChCmuyNznSQDspFeSy/LX54HSHLI5Snvc15+oWMV8eI
3JJJNsS4DugBnUBokxl7vKoresblcEj98ZhdokdpKV4PcJbgIrlmFeqJCbeUpuJMnsldBexG1eXl
RdpVPe9NU4uJ4AakpLUaWcNslGZUzruW/9M9d+qEqFRuGwZyoysTOfw8GCZnA8RkLNdlGZSKL10o
hHI843QACtTMKqfJ9m0hMC48xgVEt1wzkRuxHgNK47TtrUXrrUZNbU5MPJFjlfTWH6UfIUylokoz
SEMapXjpC5faZR0DqDBxMUy1Q+/1Od9xHqBYGMdiPVc/E0lFmJIX0PEF+iTyB2wv3Mz3fWl1F+Ts
c3vpfjjyF8WRSXnJCGsqFXIw3pkJQg/fGK3BLm8UrD0N4Bcr0Lbqd4CgdFlqMk8/FWtiPHmkxsBd
HpT5t3mqj3qtT3YhpRfASrCl5rGSh12VBw9ZjxBoq8t9/h3t98u2Kg9i2152k/q2CNqjYgSNKTVP
jTqH9naEYmVWNNSKlAx8wpNUTvYCb/SkC/1Z3U3g6JKs8ra4j+635TFODw28oi3hjNEgiGvKu64U
wNdTW91sONtSGBGIBluZGuzclxXOqJAjf0t/zI0jVC/6eK3mpYMGEiZZUndbJPGejaBHd2t69PWn
MMEpinsAl+uyV4N1LDYSUBXFZt+KrlHz19siGQ6tUZHI4JQSDzJk+rV4bPOXRP6bls1ZKqWRj3n2
bJeQBghBKSMRmE9Rs9f1y0plPdtJRN6yGxV9Wo4r57x6P5XFDlCXsrP4sTVZeWCGKMH9D6TOLIlU
8NG7sDDGEmYDs7olAhwV8NKE+lbzdHd4G5m0xyyXp+JOHLRxMb0XcBcgJy+VqdeAYwNH5rY3sMRQ
wWZK5DLiJ5ysVjgm/alu/bS93Raxfithiw4TM4C3fY8lZ/4Qp4uaG6PEu13M2U0VOkkR2iVo1I1E
Y2jzm8T6Qxbl3HyV1pEQjCQuRVehjx0iH5/oWO6WI7dj9oDWT++HNMrTq6wyRlWETxSZlT6QwSrl
YnnUn+WrFvN9+ZV23e7AfuH3FyywiPVD/CGZ9v9Jy4Qcu9MuHy4WV+CpWbJwANeLKgSw//+/G+Xx
RdNIeYCP5zaGWfzACHV5iqypsjEzmVsVoWMMYpNsM/ujn1nbPsPSj/J+oGgPmYbxesCovrVRYnJ5
919dhfJ8jE5GeTRCPZJNRFZ+zWmg65bN/lA4WW8zW77rJ+2XOd+rgmfHAKMiRd6Tql8WmxyiCFkn
BUGrV45IJwj54nRkk6exhFKFAkzWxkrb4jyU9anWG9hxH46v29/qN8nAh2bi54BvDPhnkIEm8ioT
7NiJLuXnFNEY3u/jsf6X0f9DIInVZ6YsCnSTgwGfTj1md/MJJMkOfzs4nIdFcJ+9CM5UkIoqBqYQ
ukaCvBoKErJXqGjHGOdR9rULJinG6spvcusP/ai40k5LKpciDPqec+LUFS643T3ZBlIGBqa6N1ZJ
mhGi34e6zgyKlc9cbko06BP5deAxAzcnZsHNtsSaRGWc6/cFlzNB2lwPpZigdy0J+WMmLybXqH+6
YPTPa+7DelTsaKVwFpIAV1oAPnc1nOH0F6PGBNhk2YyKH00bqA2fvXu9gPhRXRYYbh59/QqARHgc
KNYimxkuucGpH//bgaOHiIM+MzCeD9GkkIqKwG18H7gp8Q27OUpXGgPi5DcPr18WpceH5azueJ6U
q0AohjHCS4INn9yaSw7mbswPZ+ZwI/qR9x+1pMKK1naYIRYRu0hYgUhXHU3y9BIsoMNfcrb0vC2Q
fLCvOeWHllRUUVOFX6aFaIkFbwmgFhKQntjtn9XO9TsRzj/3qkRFE0A9NwA+gZzsQPD9wWgGpO78
EPm8z3o3se5wiYokSwBANpEU5bJDdBXzDsK/E9wtJ4CsvMx26ea31TfMqAgMU75fZlu2pPKTMjOM
EuP6qpvsirsMtXf0LMD66wGk/XK5qC7yXeTnGB80M96pjtqORQlCcpMt+XTu0kthX8wIaG31OgYP
NXeI1HsedEojCHS33YYVrSUq3qhipVV6RGYeXB3Q+JI/+fquxXksTqUb2tG96mxLZClHRR6gWE41
9rkUV60nq+IvAW4E5uGD0SimAdqIbWGMMEeDUqBfAwwlFd5aohyfXqYd9vG5Oy162BbDsiI9UhEJ
idRP6nvmLoFJvr//N4ngPNBhF2b29l8zMpkKMC2Xyu0iQzXpMj8BY0C4mDmkgMZLfihuhpvUjq6j
+zBi+AsjJaMxOABYIpVchCMZhS8lSAM6o7WWWWaNqLC+GxVljHbRB540z5ND+KLuY3+8j27jo3Qy
joOTIWu3eXCTKq/bn5ERQ+mOaMdFilKQ4gKJoYWbeo3T7tgxlGVDKryE2oT10YaEteTZ0J6T+qCI
rPkU1ltSpmIIVgj1VtYhpHXaB9mZfMNqHGmPO9YK2RV3crtsRCyZiiKtmgBbjhSIFfCya+6SWuFe
QyYhWIKDRS7ZZNUZGakYvWzB6/O/g8K18VIVsiXzFeMaYIigG6IDl05tz5HXh9raRnM11hMjOrHC
Bt0Jjcoe6/7Le2qevhBIuTG1tRC0DaRhGCaEtCG+ZEYO8mza+FgKFTmiFgwHug7F+P3sRFa819GS
IYM3/AXrM/2m5/UrLaFborGQgZqCI/ECL/CL8qfqGaZyKI+6DTCKW2WfApsIkmef1QRinGW6JZrk
sgGwEITHZBd4vTf4pB0q+yxYL5aTUClKl0qcGBBbKkv+0I98gXHIlBGWWGdZoQKGkiYZkE9QLxxc
QpKS4zQX4A5fcLTYc0ssw1GBI28CsBySBA+G20t+6klej5cw69HGCIIKFTH6pOInORAVV17aKy0v
bH5M74YJuP7bMZ31gYi6Z282cZinXCDjh8uwn+QnI2U+pRgS6H5nJOhhPRbv2aK6L65woByMGza+
sJ+cfpc51Rsr1xeIcTZOMN3g5KRUlbBE/U85d7FbwK0Mj1hSwrY2qSOTVT4+BdF7BmR1mQk/xAj2
KhU/pNkoItC9kqtFzZ3Qbz3OWeAmxnX3QPi7Wa7CyBjpBqdcdVonk4GvRgrNtr6J+84dNV8CsEOp
sIqwrK9J/n7mLwWn6mUR42sS5I3SuBfzu22H/MK+Tr3w6T5nlyLNqIZlcYVbFNOUH2Fuqm/xvruo
nMXibdEPzAYGdUgroLCYZV/ydbZ8hwomWpwsnUpWbEard3hHc0EzeSgPgYnF4UvmE44ljYomQP+f
w1ZDfGxs3iI3XG0B9hgvKAyFXTJvG5Y0Kqi0sYKOZ4iPN+/TU+WWxwBDN7MtmpU1+qwqNusQUpEl
0UdNn1s8ZCLtR4+Gl9jnblRoHt9et3ruVQDEYHgOQz26b4mtvHjk5/dIE2G5lKRYkleiSJ/a7JyO
cQ/QXct4HA0xJ4GTlGnIPYBRDQ/Aoz5DKcZFQPct00YpkymFnGQ3Ooqr+NNjeBS8fIcMCKR980Xv
L6wSJSMDohuXcBOxK4khyQT8YkfIVvWD5kmQVjP0YxUTvnQsxQX3Ax6HyLYUtz8aWGFwytDknkhZ
gXMKn9TbwqfpQXvo3qSETWbLUpZKUSpDECq8pjDneUS30cFkt5e8EL5J9rAWqzpEs0hwQqvUOqk1
kz5j7BOQ09BTPKR/e1aCx/IbKrJIADgLxgCbsYqRmmkA5Kf8uCTft72TJYQKKEoT8FLEwXZx8BRN
r32wR+nC3pbBKtBrVCARIz1pJTLi1tmTTXZ8GxFMUj2YpLCev290h3XmGFrR22ZB3rdDifVuNzV0
kH1xZib15ogRYIZijFe8TvVvhGYeGkVA8CfeAE5z9Wf2nNmcoziTpT4tD8Np+Za6LMdgZUc6CaNn
V3jJ82US8ogozZMCvWbT+EGaEBE2fR+lbz3UzUwyfybyAL0yR5N5xbL0JgnU2Q8YFPT/Zh0/AH2y
w/jSnhQ/swNbvEtBeGMbe/UCu3XP+SPD3KzPSqUuc4nl6ZbkSZw/uelN7ms+1hzwtmttScdDPHUL
i1Wq/M28z68HHg1K048FMNg16Jo9yWD5qU85dFVKUKOR5T7OApfkgZCvag/LQ27Hl6zBO6LURjpD
b6UVXL70MfHlSJ9NQdnr0QvDrIxbV6cDjYJF64Qk2/qx2pFRDQMGTU4hIQJnjrv+piRASDsEbBV9
JRDt1VKfMATlLj+4y2E3H4MdIF3apwWQB50lX/SPKcNv1t3mQyJ1XBYhM3JJaYDoEAA7LYyAdNOa
4/Jj24zvzbGvH+pDDHUouiBqh47c86RERFoHkh88S505esRJNScMzR4PicJf0OjFAJ6oYSqlcKaH
3MVsfY79hJvtX/SbZ/XHL6LOS9SCc6gk2zPqdYMPi2GLfedgZhoUxUinrG1p6+nUhzDyFc5igqAO
mt7xiIVGdY2iX74E1pRIdqh/k6rWjAHVmguFuy1zdY9SFD6EUrl+HmVdDJYMMi1VmnKaWUoBwunI
U3LVUrreNNrRDEvdrBfWgAJLXerQBEImyVqNRICM2JHyS+/WqCL8XfnlQ0Hqfp5CI0pBCIPHxHLP
EVQmjoUWwbQhdTvHkdhNmOAjmkzwW0As7eIdmQ1g6fKbRuUvZQyyeXXmIrLUt9rcQVLrRHf5TXdb
erE37MuDgO1o3uQv4lvWXbkePT9EUje01KP8aJBJnGaI9zWgrgKDZ/VfGa5gUPFF58YlM8jBV7/1
PwU39hU/sY3TLJghhhCEPTLji38up8ibWWec+NlG1KExJwWDK4IYWHQuYLXlfXIlOzIQy+zckm1p
L7sSKLvMf95PCePAs0xLRZcpKbWiU3Dgk1EwOfElHFhc3b9JHD++HhVTdE78/4UC5VbckzpMgDjK
HTUvMLGCxwxh62nNhzgqmpS1MEkzcZZI/Y6qnZXXoznHkd3/ZfP8QxIVPfq4kbiY1MWTg7xHhQIb
JpVDXoRY1sSly+JK+E2j+UMeFUbqhsMKHhkRiA7Vgbemw3wUBCu+l191wSweZju3m7dwcFlXL/PI
U8FFTOtQ7MnZeJ9Evsn3g28cUT0UPNkVjrluZt64Z5p3/UX4r7qok30ONGi11tU0o3Ixa4E7tYNo
qhrX74NUBbSloNlAnrVEsPSZQyuPuzFIHsqAGRa2zwcggT//CE2opa5ric13/M/2hJ0lW94ZR0Jl
Elqyb7AHHkmG8ftYIPFUIBIHPQWiLy6L1klPhBErcbWb/yPtupYcx5HtFzGCBP0rnURJ5V1XvTCq
Hb33/Pp7oJ6d4qDYwtzpmN2njqhUEpmJRJpzQp/SBdWecMvNx3ny6L+v4vliqsLQJLDi8aAclhN1
z+JFv+od2lQcX0xOoL2cxwEO7J/i4DSl1JvS4kXqzyxAX8U8dcPj5YziciwHRvo/ZWB3VUoSurVN
dsah8IajvGt9/rIETxUm0mBjoNPbCEl919VOCnx7IgxOPv24rAz16kv2wESZvNPnERgMCyoIWMVo
wPqtqPtiBNNhbAJntXDFtPYvi+SEbFlkIk2sdjowh/ABYxm4gsA0qzCQJF+n4VXdK5aBaRbDeJ27
gybvZ+FNaXgtR57XMQGnVM0l0TOMMyeiF6bmVV7kvOLa5uGBd04D/aCif2KEF2qpzLCLTd0Mo2WJ
Nd7LR+FauNeA3Cbb05tIXH5ZmyOUbdbOVdeTXimRXmSHsHnLyswO9cDhnB6NEJ8s5kM1tl+bx9XS
dudRsl3l0zZceDIAnEjryyb3uiWbZ7WSxsQrtQAQsEIrsOCdc6RTcZMUFlCtxcqS7sLb7jr16B1P
aytoAbk1BiIygJ4HdsB7AW86yuqHMIFManLSAtiQzmGVeN8bPZDWZ4yyvYivoT860X64S53pSZ53
yRXhLUvwTpZ+pVUUrYsmqhMZwqfMFh5kj8KVtIo1HAcbG0NYqVUnK3J5RbnNvHGlMv1VK6nSJIL5
io7iY1bDbds0dlpCPLXEuGCXlTdZNnuXbWu7TrySyMQ8cVTVeoxwWzTO7AqWugeo1iRa9VX/w3wR
3NqR0Bwa7rQjeSGSnSmW+fiHv4CJh1ndp1VA62Z0/GW+iu8wiiD66j3tS1Ejj1yKREWusqd5H7i8
fJlnZExkzEG6KoKxEtYe3FbjDtR+VmI8CtpDV7+ApdW9rCzPt5g4OBdaN841rKoXMkesMOc9qB1v
+mw7vfs4U7Y1PHdlV5i/Mo7ZJc/yYCe9BRgEO0a3IbD050CwUYLk1Xc5yrHt4WxMFLGnl0woIn8k
iVV3vDkwnggmNjXmTMye1qyHAejM0TeBlz1x3J5t+qKr/hc+TLIMj6YG/pJ8Wp5LMvIGrqlfXYjp
GtV05enAIKzT8bxgXl1HPYgj8u9Ah7SEWHQumxxPIyakDH2/YKkxUL3a7P2kSbwiAiCgUvJSDJ5C
TCAR6j6TE+rGQ2/96ijkd+mTiaXryW09CnmTuKEneJe14xkEEzzikfy1hbyYsaNlTwYQ0S9L2H6l
rbyJiRBRrEiqFsDmRuDOkHf11F7FV6OnnCvMohV7yguYqm2OVM6dz8LrhgMciEzILGqX4t3QOeD0
KbYp7Wd+k3CgMbbzww8d2RavLsnCUlKMgNHWrXOV9Gtud5Zx06A/Hx14w/g0zF0wfrbJqwhGIwAM
DJuaqeKaeXgcNO3GyARfVu8CzB3nwXIlJRrnpbJtK8DX1rEP/ZnQAazpgCPQcJDKcBKFyRKimONr
241ICuH9lwjGVtpi+WsSoHPAV3GLis9VuNN3WI66MzgZyqa/yRpYAPAfmOaZh2wiK42QUYiR3PiC
8ARQQS/IryYQkly2RJ4cJuR2cRwYaQw0ZFUGv3I63+dF+yzp6RMX5n3zfFYaMfkeKoKhaNCFmtYV
bbox1AOwwaXUXrINWAxgIb3yCpHbUzErmfQ3rcJwJav1nBj0sWyLs9thy0y2B3M3BEB9BoiKi5YL
sDAxREgsKd0Pz0DUJvv/1Exa/QgmRCc4vgb4x6oXRD+jRLJIk3HC5OYlsJJAD3ml5qCrQHWjD2h9
vibRj2B+CXhoH7zTYyLxMCJbTkrYYzCDmZgIt4JRfblsipvZ8UoLxrtMOSn6KcPSwKh/WZKduBxI
mFpTc5s2D5cl8ZRh8rSkT9o6p0+PfKmcKUVzKuOWUTky2IUkaQwqLTl3pmoH5DG+esQylHwvPvRO
dC+5xkvzxBtp227zfXxBdikJey2LAMg9vC++aQfFHp/CQ2fFPvmCATAr9QSfV+PcPDJFlBWgs8lg
tWM+5NACRU5dgJurVndEsbriEE/7JdvHKodhYNPCVV0logE2RJmloqinadAB/IXhAkwETuBkK0Ex
aaTuZbvYfi59iGEPbaw6w5wjOFL1Rb351VDEEOS+rq3ACbxdjwXf6p5YCrjuv/O2EzYNZiWbifjI
6Beh/dURVjHGo54oyaT+lPvpbWIlbvTGe41uj1GvJDKxP4zipDJ+bYYHu8knT1hAb0s7OGPpIEQ+
ZIf0Ie8w0sMTvXmcmiKjFQ1aOpGdVtSDMuoi6hxd/hZjcEIRH+rl/vJhbmd24HEnhiEpEMZcOOEg
KDJ6Xygr3hU+ps1OuYsbeye8t45wNz1TEOuWWy/91P8Fk7sh6RLowFVFBKUbVX0Viw2jiHOFKOQ8
Vn1GzXoQ7Pkb3e3irz2x35EVxgR+DZwUKJ1C2FS0dtYcFWDoVwonWn5KH1kpTOzXiyppSUWQ+3+Z
sXUYHzQsdE52dq2AgrGwJU6tb1spFWwXKs7tEwFSJgiDJA8C8bIGNET99aIaVjvwAB9/o9WHGOqP
q4MaQn3uF9QGMDowojQCNKXSD5waKAWq3eJKqF1efD4nbevE+NeH/BDJ2IZslhng3OgNZ6O1NltI
SPQvsrPs6eck/vRI51hNW38zgVKjWciK+MQen3Ii9kcwNtOHplnUdFO8dit/wm4eXVDPvPIHgPix
sCG5kZs9qYfkmHq8ZjT7MGBFM4ak1pEQdvoC3yhVfy7017S0lan4GYcqYBMwObW0X+uaY740bbj0
0Zm0IgTt6tiXsF4xmq2wvgLigCtijHaedCcyj3nLQ33j2S9zKWpgCosGAR94wRB21h8F4C2Lz5zg
RmPzBa3ON9nKeqcyM3pjgVYqyNwaX8OwaXilYO2lcNMHXumH5yvsa0SVshKlcFpGOyO9tBYQ17wY
Tx/ZTqxqp/oc7TifkDA3U50QZRiDAIXYm/AeFDsY4gGmnT3dd25gjX53VVzxriRq9pc+KHNbNLPa
KElFbXNuLLMsfKHL7ADMkKIRW5fVY296xg3OJfrV2cX1ojdxYRJPWx4VCaTmAheohCeCiTRmaXRt
meLAklN3Gt/Ml9LWdUt/WjJL2y+gWAPn2cQFF6Ut3kvfkAktSy620UwfCZQGivKmdgBDpvCUvEj6
qQbKfkImksxJ3qCXf14wlrwxs7JbjHh/1U7qDjADP8gJoIc8A/mUXbMymUBSioJOR+V/Re/8HkA6
x84yrwzLPPwa9uBl11y3YyJJlohqnLdwcmVXXit2ecBQ2w3xi2dAnFpICL9ftsvf5C5/309s+jsr
iRrN9fl+mhzh/EYejqpr7gAk6fCQ/zmXAftYATdMI5QSPqeCrm+7S3c9im7djnfncDxBZkKJKIfi
GIYyUiRQC1iSEubPqpR0j5c/HSd6sLlmliulssxwaSHD5FsZjve5OHhxJT3M8uRdlvVpFJkxRBYt
oVeWpRdrfLnW1b+AfUJ/yQoAbymVNb4OQMouscccPc1+XVggcCT3l8XzVGVCy5SIE7ZUEJvDKrVq
+UoFg46sfZFbHgEN+7j8paahGCJo6RWFHfTusuEv6+++JI/5teotfuYZt8Fe84dD+Fg+Rsfypv0q
cvTbvns+xDIGQ5KiroUWXzeqb5ThsU/uR+np8ifkiWDumqUVk0Y14Gfm9JCAH0hO/Xn4eVnGb6zk
Qw/qGKtbJurNJSviszMHdxPWUTKPPoDiK4qJr7qzl+yDl/wm9mreS3bbQj4kMxbSzqr0v0WYrkRo
nh4KL3TV0AJ95HP+iJzhkJS2uP+PacqHYPrDViobgxLNIb0VOmw9kOfIlvbDPvRpmtK88VNpnp7M
JRSWQp/CbHGM5GcqhXY7XykRQH7Lwr58ltsp7IdezM1TKVlrqHTZZsCkYfptbDs04XAXtLk9AN8J
5czL8nj2ydw7VdXFfUkVy5bCTru3qvHm5f9beWbcmx1MletSJT34mT1gMXeOWQiCs8h6vSOloThh
EZbeZaW2L4K/P6LJ1FcwY5F0IEWRPQyYeGaeX0tx+XxZBOe7sUOpSyoHopYhh5SB6d9Hey1/bcsv
l2Xw1GBih9IbGaaKcDYi+NSb6kc5cJ7f5+T6cxb38aGYwJGOFUqj9PS1N9HGRBvepIof3Gq+YmnW
4p5Ct3rRTkCXduZjgP3L3ch9m9MYe+knMBEk6tt2qQI8oehYf3iU9uVussAKeQ04ga+8LgHhuJfJ
hI1wDKsgpvtYrUupJ+rd4AweECaxWJp4gdM+TUfzXscTXdgRq9lNO/kgubmD8Ry/Fi3eBijvgJmo
MpFiGoZxJl6efxtDFy0Mjnd/Gj5nPY8JJ2VpNHlBGYmKExD5sS5wKPbRffr6/ye8ZSUxgYTMy5AF
GiSBjEhavqX9y2Vn+E2G/D9bVdmh03GYu2HC1JgXvBm75QRmVMxBDAfyBXstu2LHGyf5VCD+p0Lo
zP3zhgm0LEiGAhk5Bluvenfxiu8ptp2lvSJj8LxxR2CQt7foMO1Sx/SFx8vqXo4vKjtr2nRikLV0
UmwBTWq+YBqzf18wvHVZym+eAR8flQkxkVyrid7ho44H2qkrvAksbjJa/MqRjwzBPUIm3ABgLMpr
ernJD3TTKz3A41BbKGPEmmYXOrz89TdVuA/1mOAi1UalF9G5dCKCvdcibuXVu+6I/6MQtwAkRbeD
GwF+3lyBgsMHRfjlD7z98vn4AUy8KcBKXS3UK8RZPgkJMMmrwkW94x55oV0qmLIP0n0Z8kZFPrWv
WeNlIksqTVUWzfRcUcWRTtlNt6cr8+T4L3Z2L8dUIIf+01G0QSJad7YhW0IyFuyQAr5pTnmSMflF
gWiS/bxX/eQEzrfLX5dq8fu7Q2VJtOY2jweRPmKXCo3lPAXZbuXFy2kybwoupBTHI8+hdpVxlv2o
dHEKWwqehthSnoub0qbcHOFVhsb28l57yV35h0HvfM4roWrZ13HSQejgBbv42O/AqnVf7CnfQ/fD
vOUFvcsXknoOFytxSze2ZAghTkbRyFBPU8gJa7wQcP73tQSzb8NcwZFRUhrTK+9jlxKFyQeAcjUH
gbu9Th3sgomcKz0reXEOLG69R3rRRNJVOr9HtWaNmbAXMk5C+KnFxrjcuY61klSB2CqIOwQ3jLbf
Ybo3tIqbyOss4CjauEQ84kVHzBZzB6d4MfzcHFsJVnSFLG0CwU0QA4g5JVdCNVlju1NmX5huxsYl
xquqHknBe6z8psHwd3g7f5OV6LjIM6mi9tI42SOdFcP9eJ5PbMAgQ2k6Wt8AlkziCj7v6clzRybq
CGktmCPFWZHm+U5TT2FRPaC50HBCzCdGb/ZYmbxG6fJ4qWh51ezBdEpc+aY5AX8/pZRzyz63a0e9
6090gjuz0t1gLz+75+xefm/u+Hygv6lL/v292VaAIVUZnttn76HtOZrCUmC2yU5iIOMmbuD2nPco
z6zZfgDSR/QDZuhPqYF0v/OMA5BD3GafUdhmMBOJXoY+UsQZZONd3WxfQFQLzMovkKurICOdMLSc
a44WNq4hoKkTVU4f97dRHPtDMx5bAwAtCsjj8uC2j3WvC+XIThfAc8cLNlkMVXxGWyO0qlrE0qpo
+JfvIe5HYtKoqlUKQU2oH3i9O6CeqrjyHv09F8wg73TCv7Npi42HDcK5/9jugqxNYVfS7D6JvuYm
Qo1wyPub0gDubpvtLuvIcwTC5FJ6NGZlAR4IupbhS6Fj3pA7BPGdahl36NtgyCpwRIwvfMVwmeTI
V7kvfgN6pSP4PR8dl5NXnX/sKvAU+WiQWYDm8kMHjHm3cACHhPfrciSvyx3A9lur2ssH5F1Ys42/
Xv4U22HPkEwQVWkEcw1MTKibZEyjHLYpfTMO9QHcatBevx7syY2uB2sALPA56L32Rx5ewvYF+iGb
XVSJQKc+9jJqsv2hczqfVtPVa4WOGmF3I7OHV46um3F2JY95Bg2m0M9thnJ3cGXs5NzOeivxwJqR
Apkh983MqoldUdIpHgrG5s29Ekz+mVZm2vxX8bluxmu1a9x5Ud76qXkuS+E7R0n6tz5lCStZjP8K
pG+DBSMswNihEA2UNmH0fgEjoTPIC6k8zZhnEInmpsswV4KkbsCuBqwW6EjRjfAX/H4IRBORi5e3
nSasdGT9FwR9cz5AKt0GWhwQFHuU67P2AQK4kzkRcTt8r6TRb7ByUGHKJlFUEBHNBwAgn1Aczq/H
3fRSoMoSg0ereZcaK75N9v1t6gA33DX3nDPlGS4NnqtfoMSNHkk0HxvxLJkAThwhSJVXpt256s9/
B1/EO1g2J8m0Lis0iByywYq1x2KW/KnQLCVLvMva8ZRjItBcaQIGr5H9TNXrstxXyuuocdgINy+X
jxNkd0+KTOy1oqfFqelrnpv7romtLP7et68aXtKX1eF8OHbhRIkTPVASVFMjclLTGjBoidWVsjWC
rfiypN8YpiqrRJE1DFszZjGachy1Cn0Q4MrAkKEb+AAL28eHeFc7yf15Fc9vYDS/8Fl4zr+t6Yd4
xkQSsYjqPMUYV2nOh7oJrk0zOxZmjp6J9nRZ1c3HHOhG/6cpYyNypA1qQd/lbXS3lIdWfb/89zmq
sMnoLAtCkEYqurqAI1t6Xw5PDSCkm+r+spxtW/9bj/OJrhxZM7V+yVLIKWTJTseTFL9oksmxQM7H
YtNNOSWA6s2R3aTA9e/03io7nunxRDCXTK+LihgtNTYQpxzMMfd9wAkKv8kNPr4Uc7GYGKdrI6GS
kauj6uNJJ4oHoFgVhasiVuyYvNFnnkr06FZHU5VmLBktjqbEnxbQHQ65NR7e6VMrXIkw277IQ4Kv
FgcvffjSkce+5Lw1eCKYkFD0ZqvmAu6qOFNsAzBfpRxbEaguL9vx9uvtwyHPzYmVKkFBykqlbdoc
MMbldX+XRRg2rtG3B5d9d989Ian+/ocymSAQCGkfTBLiTfgMSr2fNE1X/ORZcQaXnPAudwTObs72
vM6HluxkSZuScsZWDSB1novH5WQeKVpKsxfecwJ2Mm0fO33HnVSgYfNzAmfomB4QTVNlUcSMvh9L
THUhI1+mKwwnHWahc8W88eSqO+Wq4gKGb8f5tNRfL8lkLBNnqScBfQXMdnid3bZW4jQvtQPQ8ucG
KTFvUm7bSj9UZKx0Vgs91wYNJ5ntyXSIC9mWmsy5rBQ1h086maZoarKMiVx2yl/Xw5godDHDqBar
azurFG8E7UkiX0d9tiJJtEqJh5i7eY98yPzUHVbaqKumUPZC8Ndl8m3dZU7cjBZg0/3L2vEkMW+Z
CvsUwUiQ0kxpbgfqw9iZbqGXFkgIOcZBD+PCd2Tbw1MkjXowIKQYyjGSbzG/ZjcinuVVbulZzgss
hCONuVmUQgmoY1AgMgw+DZRR2e69lljyGWOOl8Ns3zOrE2PumTnOxzLqoV39M7ynnB+CrbtY+LvB
yhUeE9xxPHoul74mc82IoS7mNR2mpvNj4lXipVQ9v3/4F92MTa9e6cZ4taSrS2c09OSutF31SAOm
eq3eUfg8xC7vj3Vj3FqrVLwZ6KhhcQp2DXoKlIWtsMpbPmT6dmhe6cYkn+BUlFt0FunDcwbmQ4Ry
Ce17A4/Q01CkGjEhxIMa38wQViKZ+8fIxjyNaPlQ0AZ3MipH1H/8iVPrbF84NhUytxMytz4DDm88
WQYQWTCvYwelZF8WtX2D/62NzvaESZ1mc07RwFqXjgxgfOCo3NbAJQG+GhCHSlflTGhsRSwiElUm
wMrB/xjrkCtBjiESWCt4qoQPmRE4lfq6aJHL0WzLxdaCGNMIhDZtSwVfMSiew/a9j1JXSr/E5k6R
ZmsuDnP2mEVXJOOkXtv6qaZmEN1EGsJ4dtHjwIYplz2zi1xtGG+jBZsS4ZQv4Fic/lO7m4imgsqD
SkydRXMrRoXojSDTmsAALD7q3BG2vegoPYjTOXfAed6UDVtraUyYrFNBrzQV0mg6TmzZ6Z8VjOYF
r7RECA4xlEIGO8e4C7BlPUrk3IFRTPFyr6it8qWx0wcTePzOfxmTXf8s5pt3RjovZYifVdbfkvl5
GnifefNQQZ2pa0TEwhe7wTfWYW+o1EuabLYjJbdmIbW64KhN+p5jtlvRmmALi8g6zlNi6UEMJQzy
eekkLx8EMAeX37G5+IbJbaeW5tqeajV1kia7rfQE/YABG29lnaMPL3W22eSc896MDusfw5z3LMzt
UKe9iAkVtVMtinouuI3bpXujvmpyZ3Y6MGbzbuOtCAuYVxWr6qKsquzzWMbGlkrUEYhM5GdWdXi8
cjJ6ngCafayeLaOaZUaYTKJXhJEryQfTjJzLx7iVvRMTiBywGCC0fIoCygw27WhBlMtMOwhrOwCD
rFa7bSYd1OR7rRv/QaAsmiJ6o7geFHYpMU3MYGoNAe0DYbEBkmQtAHomvYT089jWj1PB+YTUpdhI
sJbHJBUkEEtNMjoMJGq+Rg7BIlq6XnCU2rS/tRTmsiibPNe6ClrRCm97XwPoKAaHEj6rXWKEDZyB
nHx6yzLWAplLQ8hxmMMIgaIwPMx98tZMOqcKyRPB5A9pbdSjEoQ62PJyJ1r8qpt52fNWDFlpwUJm
ZHqtJEqBrmHiU/h0+ZjupoMIUD/w22MeoeIcE/3FF2yBhcyQZL1clDSh4jpfOvMiKF6z40ERcEyO
pUWIyzEx5xwfrgK+Fcnqd73FFKmQ8RrEPDn0666iA3wrLzQdckzS2SR8yHsV+QInTeAJoVayEiKm
WdpPE4QQECQNxZ0JLAcz5Q2zc2yNpW5Py7aa5ExDJPUrf3GqGwWNbnpXo9H92t6Me17o3ixGr02P
iQu1KI5zNEU6ENcr4FVigOmx8gc/AssJECsA4N+f8OjxZaw6/ZurY/NBsJbPRIylJnocZLRh7tTP
pqVALupDyIlSe/Yw1PzCHwLkmT8TM0RgocdThqNUSOgU3/r8FOfZYx7p+1A1vonY0bSnhjdlzBPK
RJG+zQ25reFzlIsEsJN7GfioufefthJW35MlRmggp851GXZ6F9yd73/s+santrQwswDz4cITb8Yu
STUlU1EkMKoyFY0+kvU0jHIdD5LJ6Vur3UV4HFOklfIWO8UxF19+0xNXAplkoBRqog4avmQE3H4r
Au961mfXsWpynJEnhwkrxUKUgoSZ7gVatwuU+6JOndm4u5x38IQwYcXs52ruOjh8rhFniAGvJkvk
tRM0nZMabkaW1VejP2QVv4xWTjNjSBGMS0G0pCGObDWb7MvaUGf9dLGshDDBJMOqWKapEBKE+XEi
5nEMo4di6t1e191q4UEk8T4eEzsyoDmbggRLiCeAG0bf8zDcTbXCuZ3P63SXtGLiRaSZc5+20Krz
MmLNSKvva1fbRb62kzzijs/TSfcyJ30a8HjCq/Fa+aJ4xKpPuj16I+aLB92h81mYv3Euf++tZ468
+t5MUCmirhTkGcE7j9Jih7s28vWwmndzD/6VqYpl74/ksQOoqpgoUzMr+ODBw1Ate8G4nuLIknWT
oxjHWtmhU1BKproW4GTrbmosIPYetHx4uqwMTwYTR/J0KYYkOXtEdhPn0ddSl93LIjj+cK5irpyO
FnsHE4RaXt30vVXglWiNYn6XtKETLyKxS+M/5UIfFnFO0FcSA3Gqyk6EUjoevOr83ahaexr8y2pt
znbLkom3HvDqdJUFlJtFY1IXCZd2cWp8yYrB9YNVb2s+/YuKIT2Gz973tyw2Nx6lAIhT+O8M6Zm6
4V0kWtEzfVGIVvYkipwQtrnJKKsyXvJYzZIIO1mVl2UZ9qOOdTS/8el11h0B4L6nl1rnCrvSKTBN
G9rdEw/0anM8BrPrsiybOpBk2FlyGSxisTGZqKFfLV5/HR8Cj+54IDUHnQcvdGzlIythrCuHWSC2
oWGgECt2R1ENTkIc/ZSS5nrJbUnPdtn8rmutwPm6Wz63lsokC3U3lqQ2ZhFreP1jH+ZtaKs5SAY4
YrYuBpUYpmJiesQQ2QmLSU/KaEgRF0lyIDGAUdHhTAcOaN5WyWAthLkW6rHMioD0KBwGBzHvMY87
eonxlgvKVaIcp0TnKHU+EtYT0Fk3MDGi6YrOVpraABYr0qA4edqhQgrZ43YBqi2XxmPz860E0VNc
BRGRgPCiKxDmBwVQdUpvR/kBPA2ce3XTAjHRpgK3SEJWw9gCgSmkU4ngSLF6f7Hz/ZtX6LZbreQw
cT4KZCmvFASQxB8cCj7TvcjXnZvdg6bS5Q0rbhk4UISoQqgmfZrLLMATGbQVlBKaJLN6HSgwqCxx
LIHIGzFxJYWdwJy6AdNtUqn/VUQmbnNSsRZmuuYRWCl4OgHgx2usxi6uo2N1aHamM3PyyS0bWf8E
5vTCashSzGYBD0PB5CuwyoFuYwocIZvLkmspzNn14yIOegRFmy+Z330bHNFdfDrmGwM4bP5BuTgj
NMfo+xiUo1C69MqTsANjbQg4c17M3LrO17+GHsvKLypiDvrQhJKXxO+6+KR3wL69WaI7Mn/jXLBb
l95aEuOBfV80eqX/9agq7wsA4Ci+cmNCM7Bb8XZSN7upa3H0sFeKYVphIgG6+xiYiG7j/bLv9oG3
HBZsjXS70OPNEWw++tfy2HeCJuezNp/tlxzi+/hY27lNxyLbUwvqDID7OrxFV65MergrHY3Q7ABR
AB0ppr+JfB3rIbVFwcU6MNWSfXzTipbGuSO4UplLoku1KDeXs9TRHW7Tu34XOagwP4xOsm9vaEmU
OxvOMx7mVRCOGbCFUjxcf+0zj5A4ADoG1KcUBoHzSt6cRF+dJTukmVRV1BGFmiqmad/1b+31fC1e
LXvNUSs7AWpbDrpAZV/7iEf/b15luhqzFs5EoWLJ5V5vYUjdcoyAYza0VyqRrY7cCTFv1Y8T2lnO
6F7Mw3aYI8nLSuSeeWiHxP0zt2cRw815jHQiQYTylp2M82pNtW8aa3JVjPPwwtlmQrH+ekyU6TCN
MrYaDEVMckeKC0uN0BUsADupdnY167bef0v13EmGkacp72MyEUcfJmOKZlhN4pOf4zVtgsZ4Lden
ye3s7oo/VcGJ3RoTcsKBFH1N3T/pQKMV41qWf/TRWymdJmwuXT5HnnJMqEnjWFDKGrJK6S0pb7Xp
+fLfpx+HTQTX58YElbFtUlmkQQVglC+ov5100wytpOThsG9laGs5TCDRejUPetCpeUUz23IivetZ
H1qG0qSW0sSOHLSnNF1uUrNZdpc1pKdxQUP20ScvFXZOF5gHyQrPGIgdlg+zqu9KwmNR4N19bDMk
mNEfzyaIimKrfQ73wHF5McEeidJ3/Vh78QNvbZBjHWxbBKhXJAlznF5aGK9AhHeHuPp6+fPxRDCJ
SpgbbUIyqlOpRA4RRopf23DOiBf5WVpo8IYbpZoh+A5YbRDd7tTeh3txsfK7HIPs+iFtnPaU7Js7
gl2WzvrTLIJtliyKESpLj3SM7BbsBGp2Zno0jAwu5lud/Ebb5zc8hhGO6+lMGJmKwRhFFNi9Zpxt
MyotsR7sbOS9jTYrLCvX05kQUrdxq2JZBm+9SngBI3sxO7UhWkS5HsbeQstrr6iHuWudPOQgYfE0
ZIJLU+BRk8iG6JUNWDeC6MHo/C5SOFNFPAtlQssUNMs4tLh6BAMosoLZ22M5ZNYfuQHbC5nFpF7G
BvFL195L+WTwCGE5n4rFDJubuWnMGA4gSqrbxvuCCLs440EX0Q9+IRayXNCLqetZteBTSVHma9Vs
jfG1OT+kwU1vduCC5FXAOLHXYIJHlsdKP+aQR/p7MQotHzUpS+AtvHEMwKD/vkrHq6wYMFoGKYrw
MpqgdgVp3+XT59xe7EC2WZXGIhCcTuJj0v0M+Vddd9wUdNsIFHiFpKnIzhhP7dKhkAEvhRpvTA5S
MaHyKmOKIyo5HkP/zmczAL60KsmmqhqMHHVW40kZaiQVbWo14jcM4QXGSe7eY+6G0vbZfIhiQoCB
2mAmxxBl9ljcGJd+HwLI8PLp8GQwASCdAqEiJWRUevyimNOjPqa8zfnfvL7+VoSd646B9VfWVQVT
3pkmONRpkUSwOwDX1r2dvUuAfEl2OedFtG0QH0KZN4kxTbmxyIHkNfKpnw+q8ZKNIieynTebLlgD
O93dKRpqBFFDX7PJI3mngzaYSL6jHO2KM3/BIsl3PBns8SX/ym87/ebh8KEiEyLaXAy0sod08YAe
wE2zn73Rr1Bl+o+v9g9JTJhQpCSUCpRC8JYdXVr8qbAbA9AeE1NFs9Pfjqld2Lx6yHYE/BBKT3gV
m4JR1WcTFRhPwg5AKKI0QQorj68TlJIve8FmcRJzV//zahYNTM1iMJfHyGHoiigtTprXxKfYpGRf
v/AIjrYj4ocwJoREFTpckwyfEw/xvt7RY6NDAX/6+ZjwkRuJGnYqxMRI3uvwQSFo0RfHeeZBG/PO
iYkhZqOUZdvCOISmAIVXMVrJGDnCQr6UodR7l49q+xr+38fT2CHvcpk1KREQ5ztjvp2z6nleBCdU
Bkvti+u5FDSnyHiDWttpIO4UIgGZHmGfcbRczoVIXs6ONvjtXeQNVur3/vTEp5/cnN3TVrIYVzPm
oNSlEMcm30jeDBwX0NnSSjKlLwChgBNjKfzyJ/1EmnAu36xEMo42NXVJFAMi6bhg8zh9b74X3rLX
r1snvBXwRvebENOY3MV+7nellrXy8LqK52D5dTEEu8oLgPFK1yvAwOXwnimb18FKR8bpkhJp/JTA
SJNqwAxVngEHqLpb4uz98sfcdO6VHMbrJNIU9TRCjgmcSw8Ani+Yjj70ETbrR3Vv5Bi7I0vtdwbh
OMb2LbuSzLhh0I2FXgeQjLvodv5JntUTmez0jjIeiV6EsiDQMHa8SSfOd2XrjmmS1iNGdoHoKR5C
6a0u3+uIx9e2mXN9aMYuhUthWvWxSO1z0BwylNdLWvldpxSY1p33cSDwBmh4SpF/2mU+VoWaRxBY
N5WnxuRF7nO3bITXy7aymXyt9GLCCpbq9dlQBNQH8vD7ZGazNQjzw5/JYMKJGMeqrGQVQkkR3zRi
6xI15Jj8du1mpQcTPyLZiA1NwedSdt0AUo0M4IEU80kcrDMcks3NR8StLHwlkQkcWN+Y5aGkqUH+
mIrg6zNnq1p+GOQ2T69F5WfXFY4U7C9/yvMb4lO2t5LKxBBk3yDCEuFhHRADZMXtfOxuON2+ctPH
0RO96QAKaxT3/8sO4epK0JiYglUjXdRFpLIL5okk8RlxzFGV1Om6clervN0mTgRjp0rUWG+CocNp
Jr5xkF+6fXmKjsmBNzLO8TG2thiqZhEneYtA2e5LvbGy/CFJeZGDJ4R5BEihLpWGCjuplmMvgxJb
P2Qdx4s50en/SLuS5bhxZftFjOA8bDlWsapUkkqTvWFIssx5nvn170B9b4uG6UK/vgsrQl4oCSCR
yPEcOpFYGU04R9mA/NuoH2fQc5h5WKn2GOXvnNbfanXyeF0PWYuizEbIqdMUfYagi2ZYXD9cSiM4
Tn3AYqxk2Cc6s6jzS9lqLTSBx8R2Aly+MWbhBjCUjU4e5sBHQQfYp7IhceOmgFNt9/+gfYkc9JWr
SycMR11opZKYqL/ITCIrviNUJoKTnlm3lbVrlJWYjaqfhAQeql5HJ37AFGzCqvoT8/bbaiRM6Rmg
YQNdJCViTIvW6GPcHU1EB0WNylT3ynMAXYgYur0dGEm6wfOGjhYRek4uqKRGzCd0bSjnBU2Wy46/
JUCegEQBOwQLdHJTsVfCqLeqkWs+wpAO8gSCr2c3ZeBP8931u7M5iqeuZJBvWLmcqlRykcFzgtvi
2egBjzhMjS92sl0ona0tlTN2oy1oPxS4vGEr27x603TVqeB4lHnQvyGmZ67AYDWKIUEl+nr83PNg
wFMnq9dGRxaaY5HH5jyqZqwlVlKh44lvvbgsvCVULcGYGKHrpvWR0fCNMwKtmkGpgjq1c1TA13Tr
QW7Ngc9v4qwtrHDs3WYpHb6JrOs7uP3aryRSr5HYcUViTCLxMwn0oHIATsZfsxEBeGaq2mSNT26/
uyuJxIiszkyrQA0GzBQiUfaFy2DnNy1pOXEVZ3jTrPyog3Fgl16E/fWlfo6b/XbP/haMS/Cr4BbF
L05qBdyzc/0qO7PfoHeJ4HSF37X7YTehNEtoUvbtzrAjUCHXmEWHx8MsEW+alNV3UM8Yn6hNL40j
HMUghbGfvUxCI+v1xW5evpUMyueFl5sMoYGJBZWT79BuivnBInbU+v/LW/oZbK7kUK9XmmC+r1+w
lnbpaytWsX91i+lXvWIkALcDopUkypzouVAvYYiHmfe4i+4pblM7+aOKIe30Vt3Ne/VNu/1fd5Ey
LyJXZE0W43KM0R1QdQ8SZiPm4l/VZVcro9zftMEANZdhD9Oh/IE6wTmIgu8tyEfNMFed63qx+UKv
ZFEGJq7QBMnpM9ybBNBt4Yss3qTTANa20gvqyxgdUBBmmBiJpYuUiYnjSq/SYEF57xPNMQOebPHS
vdTAGNwlx2JvuKT5TD2qduVIfnqc0aEbO5yF3+5b2/CSA8mSxPY/wREmsq/ZBMoY9SgELWhYxn5o
aOTpkfItOXMOb7PqfuC/Y7iDUXBgGSG6RVjlqkooKli/zk0ehOP8GPvTrv1IvcrJ7yOMaan75YYg
mOuH4kMyB5fzMewMst6H64rAMEKfyZyVFW7SUBd6Docyi6EvjeExF2SGwWW8LcanO7KSwQuLkANm
k0RY4GccTOEQngDTbCeH7jR4bI9jO9v2pd2fH7QSKIa1KOn5RPzC6qhchJdlADlC4uaWfqzh9E52
yWREZAqlDFOpAk+Ca6FCDeAAeAc9cJe6NjlrANmE9JidlG8sz2rTYVwtkzJLYQaEQC2FG9cJN11o
2A3vQVk5vfCu6whLDmWYCrkdVVC7QEfiyOvnxBb4/NAJI+rjLOBDljpSdolP00AKU5wc8G4CW1fD
zArnhaWQrAVRlmia1TwteVg/2av2gM9Hu/eEkBhIEXf1wyeS2j7xRhYQEvn2Kzbms+VjpZUcMoRa
LWAb4wjF//yQddYyvQ3tdyN6un5gm7uogLgW1LXoZ/8culpJCjpe1LRBRYDc3nF5Ymo6q/q3+X6s
JFDKrvSclPECD6c+jyyu6L0s0M1FaG1J9DRgvkevrfZwfVHbCe2VTErdI9mo5gTlI3d6739Kl2pf
uQSin8xYYx4ne01vx3PksMLlzVdrJZVSfm0Yo6xPNPgbQWhVYW1z02JGAWtDN2eF1ZUcSvOrBpOK
egbtGO/yJ93v7wl6SQx8FrM5aLk5aGbjgHELWNziLrST0wIs5sRmbDFrsdTFGFJdQ1oKisNHlo5B
bwKC8yjl5qJZ1U/eQK/k4Bl7dbaDV4Zk4iD+djlWy6ceYK2KZhHFJfIeLu5itx5YUL0BhUgSfgC3
iGECGDdEpmIAjJ6CSDDHQpfltgxBrc6/MRa0aWO+FiRT3j2AyCpuiiChdXRPuCT76AfpqM9P8jfl
lDzpL8GBf2bl7TcHrFZaJFP+PlfHC5cDgwAYhNo7RhcuGHSyiwN3oz6AVFDyKmD0yW8qYtjJZLVv
sS6oTAUB6DoXtAl8DO7wbhwj9Ngi22gHezT8dSbACWab5I0Ldt6YLOqK7siUMRq5SItTDsZo9IuH
dBcCHq21g3cwPFm4KQw3dntsYnWwlBmSkjQFoxo01djxfr0brb96iXvODP3cAnlHaX4Aoe2mRe44
Q+d7YnUgZlHvJTM7akxKD+amU/apnRoOaDw4cdJ6D1aK1Mm94pkD77PsgkHY1m61S+Sz+n9Y2k1Z
K8C8aBovYssNpCWitHFU/j3lnvsm9a7fo81HUzEUARBS2HR6Al7kwO4dhuShafWDkt3Ni+qUGmfr
/aUQRvO6sE/wyt816UsadX3kEaOxSw1pKHs9la+NLfriT+UcqibojByAcz0Q11zfA3fFMIub4Dwf
0SXm9qK5+MMTgRT5B97stlH++ijqWul6JA9hCG9l9tMbLnfTw/hRnppd40yOHJl1a6vP1Qcr4alt
W+QvsdStSsR4TlHKIuHoYzkc+X43hn4VHTttj7xYEXpq4YCrQZvRIeC0uplqZjA7wWTNxVHVHtUU
G6X/nKe3JebNKR0wsOUmqZdK4NOzy9ox+J8AdlKfe21nZDudTO+ajbZftF0zH+b8EHLOiP/vncZw
JRRZue/5sBe6QzldpPE4yrWpC5gxSd4rwakN2eLEymqLc5Aeh/RDSQ8SxpXC2eLU2xKxZOOloql8
cMMzGJmK+nvdP8rLm6H/CyQgdaWulHEIw0QT6goKFIaNGeXHqs3wmYzBF5F1Kag7H8161tQKjibO
TBCqzqaBMUXd6f36iQPa2OfcliPfAvfI4j5q4LN2ZpZhYtnkbaKhLGOwGTyvFk0ZA6NLwiAg8YFS
30XhsUtqM22QkVH0PTwKWxzfr19T1oWgvBS9qCJOGbH8epwfkhwTm5L4Vvfc23Uxf3DJvm4A5ZMI
SwYAiRyHGc9g/RCtZD+DYGw59h5HmD9uJEt8mPzFy57mo/427piZSsYVpJME6dwEY5AgOCcIc4ud
Ojq6cHRTjECGKmBSWsFdA4n65KT4Rygpgnv1Xm6shVXQYZwwnSWQgmZs4xQ7MQLbGhBUZg1EjaKt
d710jsfnNmZinm47aH/vPZ0zUBV9wTQzJCqm6Nc3KD9DjZNn4y4wS1CCh67AyMiwBFJWVsPQdjmF
eNYVPvVCOSrMPgwu1zVqO2r6WhRlUqW8WbSyh+Ime8CEe2TIuEZdjIUAuN2B83UhP3Ooq/gvNlqh
y3uspYXekmF3AakkkNS7885gGDzWtlGmCNXeNFcCnBO4Y2BiWhCKRhzjWd5OIK3WQxkYaVb1oK6x
b6O/vKB8vQMVze10Z5wIys+4Qyh0/ZyYAikLE+jakiG6JgeluAo4SyVQQQEtGbjhO3EHyENmNYS1
j5StkYwsGweyjwPin+Cntpt2iqOdFgsCze4Uwo1krJFxpz+7YFdKwtdRxmsLrHZ2VD1CEi/stNCs
/dozMJ9mhXvFl5zKiwO7fBYZL9h2BfLrROn5dEOt2n5soKGkHQGkIfCoJkwZw6KS4Jax1E+ipCtu
HY3+H6Tjf5xIwOK6oJZyFLf14KtXjpGa87cBw91yYgoe5jJsdNre5rxZjJaCYeB7xb6+7ZsmQBUN
BYCoBigqqHPOQBIpLsTMRFh46+noRzUwQ87y3jYP90sM3YfBJZnRNqRi0XQnORHtdFCsuAQAmeBX
2eDIesCAcNtuml5JpOLduVP6piuQJ+G6MXwKAQJiBaIywz9MUXPNUqSJmiWxjbqujrmGtLOFBFyi
WpNRirbRZT1+qKoVVim3TxMhNoEjlj4NyQTXs6siOxRKyanLTD1fP5BNX2r13ZTLv1R9Jw01Mo5G
AOTdRTgmMabdi94ejeYZeLJ318Vt3vOVOOqZaY1iiYYK4opZsYH6aVWGc10Ca0HkC1b3WiqWJBUJ
6NzAfRd52ZYE7j7HeF8WZP6ksIg1WIpGObxNF8Vq0w1IpQ5kTDJFeKLNN4OgXzSjsmJB9NWOZ6xw
u3S82kTq0YmWtg2KFNq99Cbq+y+EGiz3xD1QYEmvKWGbzbzywE4GboNDrCRTL1EeG02qSXiJUJnL
zMBD8Yr3RMDgHvHrYv/FWhwLdv8SPhhevG8UtJvncFdY3HAsPaJeqLFLglQjehSUVQU2E8kO5vjx
uiaRs/vNbK4WS9kqVVr4OBCx2DIXnDL60UizX4qjd10KYyX0IJlUjuGUiih7gt/B7DLBBqsu6wEg
6bwrK6GHyXi+KFqO04lDlNz2AIcegL1iC7vYk95CRCtgrELivzA5P7UjfzywksisNVJGBrLrtkVm
1dXL2ZSr733HML/bUyNfZ0UPloXyFMctKS7wPoCv8ZbL+xkOX8VsDWZdPnq4bBj6Zkk5nJdyWVz+
qXJNoFneBw/yJXsSLF+xykv7LP24riQMo0bPm+WROAd6jdSi0TWmGGrwND09fg/5p2AZ/wUmrbra
Ssq6NHMZZJOAq4X5Q5B+Ktk3sBPsrq+H4QbQA2dNow1chXTpf/B5ut0IO5H4LDeApXeUlejbZpSn
Hl5lrqSPej+duCRh7Na2r7zaLspKZKlYLc0M3ZY9yS3s7Kz/iPeqWdwnZuQEVs0KDRkvDj13xmlg
MRZqbF1sFHaYLpE5zcaxjSq/ygM7TNCr3CQ/rx/Xdl79a5EG5d3IApdKMvGnMsDHxiiEiG9tapyQ
hziK8qvRAzWbszM9NvXgexpXP8FjVGHkjm86i9OmXdhqZlmwenoZp0vPqeWtEYF8HDvB1Qkaw8pW
NVVV/bi+dMYjQPcKAum8iaISK5em51jX7MI4BhEr8bodsa72lyx15bRoYgUgb4O8q6fmAfOkp8Yp
H0qbN9n5VJb+kAWvRCXSoCdLjzJi2iApFoF+NsnB7Cuqe9ALWwU/yiZ6I9+u7yLrqCibAvo7IwkT
rG8QbwXMNSUB45gYBoXuGKzLoY+5EGWANAg9QdbuxWoMzTJV7aFeLAA9Wm2dPQKMiOHPbsrVJFHl
NUI68JlFXu0mF6iREXctuf1onEerr+SBjGzHLGyRDfrtBTckXUN1SwKfBHUBY75K5YlE5KSHRDgW
tv6tckMnPLW2jrCxvCR3BTMHvqn7K6HUsx0OQNFLEMlhOvy15Q8q54cl4yHYfk5XMqiAQB/aQeQm
1AkRcGZoVxmOBB4amVN/uQcpqj14kwPUJubTsPmiruRSN24o+1jCIBOeBpU38zQ11cxfJkSKaHJN
WAD5LGHUnQPSX9YB1w3XW8KwSh+Wr70oe3XRf1OyxRP5jImBwzo66sKN8zDn44TlkbLYsued1Ek/
5lvJ04HVXPhpAaAvVr522wlb7SnZhtVliHUh5QV0WbqagGGVfZOg6Sj63rSHLhvspXEq9Vu1hAzn
dhsqZCWVeuTLGo1kYYPNFQGZGx4UQIyNwIgKbosd7/J2eS4+OmtG5p/NA7vdjbmSTT3+qMbVsjpC
9vDe/ox+kDQtaVawJF/5qUBz0ShtM1GxyLW7YgtoD6At6kquR9i65qU4En6qbmc89jbn/SMgp833
4muJ9NNvxGLLzyQTHT+RKenMVa3Az+zSmhOztRU/2S2nygrd1GV5b9stZSvRlP2p5XDk+5jsrtvq
VgQQ68/aQ3HgQ0d+n23pSWS2EGy+VCuZlD3K8y4NexJbp0p6LyhZaoWAmXSuP4eM22lQxqc36rQT
Cuyp0lVmL16m5kfCsea/GU+GQRkdDDlkC3jusBKAn/ThbGZ1ZyYa/EOuYKyHtWmUtREFFB9rgRhx
6U4XfmoD45Vl7RdlWKpIV4NMgsZrsRLaER+0llwLmSeVEqsDbzs1u1IAypwMup7GSYuz4XbljXIg
Q38zcpQJejdCNgYBebev3WXKgFTxKEcxqe8XR9EiL19pNYd8/xm5slrHr9uN36jEyrbJAAgPWTPa
/pZ96IMe+yhYyT/qE2Hs429kYtoiJZFMGoBKZ7bQZmjXJ+0e/fcAUOoeWXQg24mpv08NvRe/Pj1o
ts9bEKmS+D/etShQkimO9lFIrOxtAcCyBhRPlBIOamlzD0GONqDKyjxWo/x2MLj6DMp6iOKgjgOp
f/9VsQQLuT3stM82LgkcXCy4L8b7g3GRX5edC4OsVAFeXN6bAfJA6O70fe3Fnmq2R8ICnp5lVu2C
rOHPKqvxlF0ZjFIqC9JdGT5pQD0hfXrgdgdvLcrrQPQ8s5JHDLdC4ynrwseD1nYtkh+zL7hoevSC
3V/k9azC4XWLifHTX3dTS/7bg5jyJ3F4EBLUY5TaEseP6+Z/M2hYaQllYsR4LPqSlJNJ0JDhxNK9
4CQ+EwLh+tOt0aDfM8CRo5TAm4+WcRYtEU3ZE/wjAtlZHiHRyRCsZBgpYDG/sPTy80hXniCGjoqx
62CwR0v0+6cZpJa5Ve3EM+hjrdLNC5Nd5mKcHl2kn9SgEUcS2PZq6C+oA5gan1iLMF0MMd5fP0GG
a6L9Vp/nBqHMC0zcLefOVpR73kEVj8BMNvuOQ8BCwFdZ1oWhNp/GZ7Wpc1gAAorQr/C+4kqH2BsB
sSIeWG7Xdoffl3p+rn0tp2mAu0ruGxeZRm+mOLPPAkMquJMVP4xegBHx0FFujO86DCn4E+7Hg7Af
HKJS83No58+M3WaYHLqgL3eB0QzklSRogNMe3icgt7JDC5/3E7SYxfJ83d8Am/OvhiDWxVhOib+h
CEd5PBXC3cDqlGJqEGVsCmSDYIGIjEt+I9jjKXZya7mfQJQ4PmDajtkque2kaUBDR/FR52nygRH5
wqgLYLe77gXWjWeN0vxhRX8L+A05vO3A26HjAmbH8D7ducvBsMRzuf/2iRZ1YLVd/eFd+JJH5USq
ctSqOG/Q5h/0pSMJ87SXQi0x+UitUV3tYfUAJHBAC2VlRmrcWkA/Y1o6xq4qtONh5J3YkMTTaI0O
qYAtu/wR/WYmwdPmD+xhPOY2Uz4GAOAzoSatEq2jvM/OZ0fm7eAPToDLWPgc05qzlkg5GY06xeBE
xhLz5kOXY9NYXq7fb5YAyqOoOrnvlQwGp20+mvExNxjhwx/csi9Noe6zLs2yoHPQzNrhreahcnOv
M/Oj4aFH2otdZsPFtr36kkfdbSPgo7HXEbiSBiT5CWUUNGK+tK+C3ZxJ/6x+VO6muxhda0Fp9rfF
nfiWnVh+07YR+/oIyssQkirsQOCO0AKN183zoBVmXLAGKbcf3S8hdPwi9Fktw964BT/ca4HgVQO3
GwD5bqH7o7Sv68l2k4XxtzQal2fh51IKBpzj9ELo3DoX3bEPhGrWsGq7eY0I17O9WEj6uMl31ru4
/fx+CafMTSoLZd8CtgDkLd0+9UnNikQUzFQvUY7f/esvOZRFSRpF6DIJoYz4PXyareTHfBM7xr38
gJFIv3idAe4+PHI2C06ecQlpfHAdbcqhnkGsooAPeQH2UTv8uH5+rJWRT1g5FsuA3r+OYN8BIeNU
Sr0XqMBTV0Y/yhU/b6tv/5s4yqwM09TFE4l3hQHdGDHKGqd6uBQ5cPf0eX9d1h8C0K9To0xMw6VJ
NZNITPZAzdvej6fknACY2MkjGwwxk6WbipW6wim602z1NPWWsWsj1Hf+nZf49SGU7QGmA1/VmG9G
tBQiEo5Pn14iE77nD4n7LzmUedGCKc1HcheTo3EO71VgJCPcdbX7YocM+s14LD/r7yzIM9arT3eQ
FUsNgJgEtpWAnnQIdslFhB/MXiHjRtBNZAunlACshST+Ln2dbMkuLtGlM9MjsMAkB8M1Lqs77g9x
09+bSgOGl1Lc1A2J2KSz7JPxMwxCc+jPqJzmiXBXgPWgNlmOFMus0mA/8aLFVUhc0eSY3gz77Ifo
1Fboq7d7/aFxbiqzcLQMPwBhd8nfrl8c1ttMV9CW2tANULMT3z7wIqs9oY9K3rd2vQcaCxw3n/U6
sxwoGgFIBdcqWLNxQ7SL6qe7DHBX+v49jTGSrVg5OLhKxhpZikQZonmUeYUnAmXDycr3MmbVjxlP
PQ0ElOmFNk0BHKg8msy27c08gAM65xbjrMjTc+VpopHDS1EEaklGnF1f9WsfJH1WZ3Jg/+i8gum/
sHaNMjBl0Kb1bARgsa6kFOm8oVELzK7LTWQylsVwYjTKiRHluJGkFOfTvICBsQHvHKmX5Se1MrXU
FIDabzWmfEhk5tVjvIh081cvCFnZKx1yFmn+MrTRudKC06Avk9Wm7fdMzhjPFENR6DJypfZi1M64
bFmNdF34oZa8GTYs+B7WnaZhxUsjlpKQh5jOHmzlCMIWCxE7rFi513cVextZFoxu/zJaWZCjGnZz
eCHjs9qBJJwxRPvYn3IL02rn0Z6ehFPlp2f9hlnDZlyL31rC5EETQ6I/LcILgp8XOtq9DMiOzIlS
ps5sN4t8ecF0M5iiR4QVB7dQ9AjA6LQbfBLJkPoEy1ay9IXyajh5As6cAsPCt7pbLjCQeuDms8i6
gYy7TveDja3cDABUJzdQnM0EhdQUg7vp4GDoYB/EZvge+SKrQPbZ906bM5RBNBkwAYKK+vuv/qjA
FUrSh9AaY9c7qm7hAbQnM/ZaF1yQTvSmeUgAA/kosOSDCqZEzmbOPWyZnvUnUEZuSqduESIsvMcc
bXZbo7IaoYeMgFATILfmlL4D9YVhx7eszloobe+GkAN3Zwgat3I0ezKRmOTmBNgwZbmT4tRlmFfy
565s8+flXbn9ALnOwqJGazx6sc12NtOf3VFCnqQ6YPzgk1xtV7/0brkfvIiZBGdsMD1pgQhDGAcy
5jGExV6Vpv08tRh9mOJv4sS9XF/plhav9pWeswjnWA9jCXagBjDt2J/q9uF/E0ClfhY5CAMB0ETu
Uj100mM/MBawOU29XgFZ4eqoloXX9UrFfddPhHaFwDQbVl7jTnBO7xKIPP2t+GCxihElv6YglH80
AaWLFxIiNXyRYnE31cCzAIp4F5oCd5N0rKQdSyEpqzYmlch3pFhoiMdo/uBk3pTTg5CqmEaYrab4
Fuoi48ptOp3rnaVsTVQCUU8kaGcgTivNBigrJDhDi7xxh8FUtOz/g8HUbX1EakuGhQObGbWvozJp
BUcyhdN4yw+HXOxYdnursRxVx78lUDtpSJ2m1CRRDtKQuQxtedBNrrk30v5oZO95r7qRdlEKgdF0
y1oYtZlJUUc5b2Az9ThwRu21XVjEKCwJlF1u0EcLdG2YjWyqGysRDEAoSqyx0s3BLCT5VcyhAKNA
oCHYQ75Cjx2wBNz4J6at0ifhPbgLfDJwF570Izoyvf5FuysOwl10Px9JaBJ5wQ0rh7f1yK+/grr0
jZQkvKbjEEFhaKb9CcxsXH5/3XJtDhOvhVC6iKGfPihJG1HwqHqLXdjtY2lWdutUx3gnHJpDZxqK
qbqJI2CwBMSz/yZ9t/4ASlXnIanRIIoPIJSwLepHDZAL2GI229HWcijd1LOwGXkxF1wtkUpPD/j5
Xo2NDMNBE5cZtwDzrzV/GmvxIi+C7iejkd/recLBtTot1bD8SI1RH0wuS/J+L3NlkZtxUzYumjE7
a+jaxZcMKRx3189ns11j/dmUwo9KJMUzKd6UP0cHCunrEvIOjdNlyHWA2pHlWW7GCGuBlBNitEo0
B6QBEzg7VuBh7uVMXHVwwtjznt3v+Yen7e+7RueOAa4zqiBLIdVTYnpTQCcKKIXr9uDz7uKQ7EZx
mv7V7O5qmTTMe8P/93INruS2990lwSC3+kCg7bq7PLUC5/pBMi4zzSSZpEYeh5jbc7X2RQ6euPnc
CS/XRWym/tZrotwQ1NiLqCfxTu2oHm9xpnYI0B/1zO+N7/VRcuS3wjKOxoWVR9l+RAUZmG8yrxq6
TulMNebCoqLNBzMIZtyaAPgBY4s3drZ4IV3QwuMkI6OaMhlxNp3IL7l0x2Uc9uNQk0Ah2vc/dV92
ALwN5tPRM1pwBEv3t4oDYHj0Ks+HEmipoAj2irvqtPs3xFbg65BUWVJkzOhQRjRpAP0tl5jjkuba
zYYf4sQKDbbPdiWCMpOtmo6yxGP6p7MFd9h35/YRrGOkskJUVoqt/Byfu8eQmbfeDGs1UHLwvAQ0
RIOetEjTKG94ggCWZur3bBrsca4EcyoBTdtFg1mL48PUAyG2blErz+N9UszP1xWbmObf/NDVF1AP
4aAUslx1AdJb4vI6h7It8qnFl4BCUNL9wLOydtsmUNRFSZV4UZJo2zAZxjTySqIjb0Byva2HDpJT
settwlWu3wjfri9vW56EPkwR9BwgfqGuD9gm+FjPZNGtXuIa7WKLnd9FtuZwIHOKcX/YRBrb6iQp
Ag/4Ih5429RrOA5RGyUGbk4Ao46h5ofFThKwOE5AhiyAj2/OAMPpEWeDA8ZmKfOmEyfB9ZVFAF6C
uPDXaGYemiKAewr/F7kD4PBbysQwhZuGYSWBui1ypSqyPpPMYaxY8lOqv+YPYcbyEzfLAtpKDLWL
SLxURqghQOpeFODVtua0j9G9ufgy54728gTP0AIqw3K5rjCbb8lKLOUT6JymTUhdw7sPOqcR7rMI
HprMwkdlnRKtlULEjzM0x4VlcwEuZuoTy5snf+K3iy0Lhs4LhqbqNCBkoeijJnW4aH/5fpwjeeSK
sVzMzf1aiaHsx1QEMigMcL/KqTOjarHFpEdupXKuH8ummVqJodS6kuasRE+37CrSj0K67ZLWTNRz
zd2JTH7ITf1eiaL0O2rrgteHWHfrpQP9ZGiXwWxNmOxTlcK9vqrtM1JkAZZJUEQa6WwC+EyXLzij
4hgA4kTej+58bDxW/XA76Sd/ySHJ3FWKo9WFbFCESEfGjYAagTTBUffCwXCKQw7aMtI/oLqiye/G
3Ryay7mwWK6vuL2ruq6IAnojFLqEGbVZIdUhljpaxX6yW7P20P0vHXIQp8n7zm+cXkHnFIZIrPI8
v7U76SztuX38HBamxgCw2Y5BFRF0zoJgCEDK+3U/xiWKh1wodLQQ907gFwBqjA/jSdhheAeNvQD8
vOPt9qK+T9bkiGYKZHj2zdl+J1ZfQZmaLKoTPqnwFQgI91EFGL/IzrEZKO1a457zAEwC6MR2x4p9
N43PSi5lfHJdKcNFTnU3EaQDv2gvsSYwkJX+sMOg8OR5VdVVusKJFmIhUSQcN0HTab3h0N4Awue2
9/oPzpJOo02IJzIvcUQ3c7TRLF0gN9ywuoE3lQ4uo6GCUoHkbH495yBt+3aIYGKHtLVA77LTet1C
sflHIPXv16/ytiu3kkXdMQCIV63U5mTFgZc7027xFP+fVSi2Y4KVLCoYyYygKhVM5iJlGdyNNyhc
Ow3QwYDRhSkKQujBbNAhX//ba7KSSJn5IZj4rCc7ObmTjaZqtwNWUY6G6sbT9qyhus03ZSWMMvZo
XpxriYMFzgZgXMhoc+JPGrOnnyWFsvNj2UtakENFO7vYy5lJ8JdioEKAAhh1/9TOvCdWTx5rFym7
o/Al3Po8w5MP9s3w0D5Gdoc2GaR+jpXHam7aRLZE7P+39lP2ZczUjksU3HPSpjnspcPooW62b61p
pwJ8KdzlPiEWJz3MmR+6DWZiCC8ht5ec2A2s+MyEgNq0PKsvoixPn0WNmgngSZvxCHAlGMakN/Hb
O0GtGD66OzZM4XaK50si3Z+rjHKz6BluSus0e102pbcUbZCaJ9paiiEAlve9CRqgqSrCOR7vnEyP
H3R6hDa2GCcse+WN/lrpJjni0W1eS3vezTB7mU+4JkfY9esGaDvb+CWanj9QUs3Qa/KchK/dUQZ3
G+nPT9zmefTiO3LgvY2U+50IbBrxLQot1iTJZpfSau2fFnLlZcx63UhlDX1Dut/u9gK0jHQpZT5r
qds39+9NpgcRorw3uHEG17Wi3c95ZgrKN47Vn7vZ3LZeDWVjR6Nf5lyBxQtO3DnfTYfUEu5UYBuD
MsMPHyWPHCbGSSzd4vYISSxhn75dP9Lt58uQVZwcctF068koB4s+J5XuCgWgVKfMjpNHLb7IsWJe
F/SHa/IliTIVcRkqSx1AbXu/QG66cGMvPPb25OSgw2H1Xm1LQyjOY6pfJP7gr8+ykvJLAE5bKMp5
dAgXlQY0ywWFthQBMcvz3NzElTDKzC+xWpeqDGEDrzuGeuJDT0rNQtC963u4ff9WgijjLnd1HjQT
9lC7TLYMutdgn/ul10NL7PgxOMqAUg8tSTZhXJ9HUNaUjGHHTeu6+gDqEBU117qWx/3Lmx5oE45e
1Nb1NW5nU1YiKANeqJ0wcyouRRPEHQqVhT0byvcllfygqXfFLD+DCHanxtJFzQKH00BX2omVOWoi
A8Jt23n++hLasBtjnGXiCGtHjM1iC6b0LAhABDMc4GAjtwIkmrv2LT4PI2MPNo3PSjDlU6q5OnRh
hEtZyU+hNJqBfj/HrNUxjpKesAjyrK1bHs5kg2YiErCNHiHK0TCWKzgVHkrWLWGtirJ2Q91MWm5A
oDI9L0loGbNo1fIrQ31YUigvUuajsJxKxKGz1TvjYo2Aia9MwLzCDZmccrDaFmFXyJzm2I4+CSsG
Uqwqj5mXXy0O38tjqhDsf/3751iuM+50y8gsmcTCqVn9iL4FHulhIlyCBr+XVFO8DM6C4C92mfaP
SPvNmV59DbUNYwCI82aCSUqO1T7wBTN0dLvGYDIB/mTLI4bnd3GGpikGyP8Q8/66eAUc5YocI71d
obXX0iLR0RTpJJcZ+ial8Bwb8vP1c97W3i+BxA1eOQJ5BgrvSIVAvh/vag20A1Xxfl3EdoCpfcmg
T7TQQLgbIU+nXerZWSRLC8585huD2aI7WvGSe3Ewp9rSUGr70TnoN1BjdDbuRJeMCLNVbPtR0yUw
i5O3WqRHzeogHvg2Rb6yrsoTpzciRC93I9rJzCwpX3oZrQKtNAhWK0y7fl7c1qhu5wrDMNd3Zjs4
/PoQ2jK2Sh63o/CZVBqOy760csv4xEhEmGGKh/7A6r7f7EREsfy/S1coBROLJu7rEPFahzmR2uli
k8T8IIQbTNkmiOREMpAhbfkwX/6Bk79pVlbyKX2T4kSbs4UU81EiW0B9HqJUpX/rJVMBxs2F89L3
1FY1kHv9r3tNaaH0f6RdR5PcOLP8RYygN1fa9t3jZ3RhjMzQe89f/xKtfZr+IIpQ7B72sDERqgYB
FMpkZUo6V0PjjADzNTN/JPyCOgY1DbR0sdEX8YVVbl32ZDdrpXxHLaV5kHOoHA/gtdVesw0aCa5y
iOFG3R7IwcQ0wDiQbPmD5jWX+E7Zqi/Bg76ZG5SxWPWV5Xjg5teQnbm56eIo8sqQXqt6YJ1+l2zC
Qx++EGXR8RTesWb/Fz3ZjTkqlhuCJgy4hGQY6ZMQvMsBBrwxBiUHZp0Uzvo9Yh0qOpyTm2KsSjTG
smraz13yffaVoz6JX9bNsJZEBW35qHB1QhJU358mc9Ka+4nH89t3jh4Kx5hLWbVPlkEqhBvCJO6M
DluGueJd42QnQzSzXboNNuMWhEkb6cocgdbuoXyfDohUt6OXPfK2DJZmlucgi/vtZfrcTxqfYBjq
1MVcAlqFHJ2DeeArM1P4GVy87THlMILSjT+mQGPs7KIQ342/onuQhi5LutjjE8ieuusvEvj9hUcB
qrjxWwYpFcLznz2CeQfFoPJU3md2BUk3iNaxMHnLQayuAlwIlImCJsD/Xp/En6CqFeKMzel1klYw
569IL3mrGKAhp4NcorSyEsGe+IXVGF18o29MU+cu5ipJLUV8A9THzaSFjkDeMr7zckn0xgZ11CSF
9/kI/G7wVbwVbdKHyCsOvgnYhKfer18j8k/9fpJ+fUkabwsnNBZqgeWUAmfn8UOWP+fRaM6QDOm7
L6V/mn2GxWVwzefqrvngje+bYq6r8gnOaMQQT/va2+Eb4QJWL/L3xjXuynto6D4Z39fX+Ycw43Oh
1FvXA3iozy3e2lDrLrxvQKPM+KrIyj5pkGwN0j5soDDQG+6kDMcpCTdDW7OyE2Jj7WNTr16tVqFa
lPjYpLDImY1V/OCc3jIgoTu9sJpXrJ2lHrwxrFqhRg/f5eLSavPXQD0EykGucGK7iwTRMq1/W//G
y57/8xOTv99sLJepiayQ8nPdY+TU1+xSBXtjLtrrZhYLEzfnh3rMJMGYQNqIy6+Lk5tqtdck3b6X
T/x/dTNXbZmbBaVJl2dKiZhh2sWX7L16bguT4AE5Zz7VtdkUZvQdgyLesGellaw1Ul4mnQsuBfAF
6IvmEaVLe84js4JyXx+xBpqWe5w3n5NyNnMVD7nSYNdiyKVMQmyL8+Cp2uuYhHbTf/VR1xLvgzTf
pHMGXrXWxtihqSgXI/+SC7zbyxlUDHGY+X0tRO7oh6aW89v1LWc43WvF/mYj5FIwhkBCjiBOmZkH
gzXJjHDiD9H/r8Mr0bH4gKColrHX8ZZDfZ0TrGkEXoxoLUjW8AjxqAQrY6I1yJX/zSWA4kaXdEmQ
DBp2XSfczDcxXD2oHp9jkAHaEI5yosesR1nvb4hhFj+loRqKomkGiEipdTa6EhahjO0WC9WUMdLV
FwwHv+gGbixQnnZoCiUOOfh3TY2ROoCqpNE3lSoxXsnFeOzGDOVMhzwCaoKHMw3yxgTkzsrn59LY
l1JvzcaP9fO36EtvbFG+NOoisYgn2Jp2Elil+k2ANnOLDt66meW04MYO5UHDOG3i4WeMSQhCGgu0
KI5sax4Qpxt0fS2GvcUH6cYe5Ur7RsiKmtjDjUL6h+LrTkfvYbCBttqxVrccPt5Yo6K2rsh0AWC8
n88fGNfQffWR+CXHAnPKp/iFc0jOC8o3L7LD47CPXrpN+KXbcC5j2cuX7vMOUN614eo0K0Kc0N6t
IaWduiHq9vVmxEucOn6MNtO6weVE/2bllI81irqfghrfmXTTEiBC+6/tJnNCN3gi7aXJzmzjLTmL
+wBayxPjPi6+JZ/GaecpToGvGiOKh5B63oGw0mrqzaBKtsYxy9yMq087UUyI5mj/XM8ThsNdFbhp
6Tr3C6HH2Wq2rRW5LHUH1qWRKH/jF40kh6QfDc0xKH+VV023+YTYYBM6xpZ5aRinhwaI8VVqqCOB
aJCB1Z9yW6Erg8YddLnP/IYVobMOj0Q5nxzpRhCREJ3bzG60KR8bM3ISDB72ewK5mSHhKYBZld/r
wAVtWeYXU82b00O5JKWv40yTcGnDTDALITOHwYdo2kfL/VC0yqw73Vy/LMz9pJxS1Bv+mMWwqB8J
R2+MIUf5kTT7r32uM6uqzLoelFfSwQ3apCOcQVmUZlU4eWyYXfQulU//cV2U11E4qSgqck4bR93J
loLWaLmXzc4mJMvTnonTYLz0EuV0BjWLMkwUEC8HIqOtimE1Mzj+JJgcvTIxA+awKGvvaK1godUq
8BxjfLMH5868zUGfRPg09XMCRk9wDgOq7Kx/VkYYQEOVZNkXQFSKnkAiTfYIP9OV9yNkmOUE3ay4
tNetMRwcrRmscAm6oSSp8gfZ5EVAXBvwRes54w4wto5WB+bSVKkgF4cgrauhIlDbg8+CUC7H/Z8X
m1YCLnxZb5sENlq7BuyBvMbRsT+TsjeKsdtx07jNId4Ix/TO2BZO+UN5XP+WLMdGt7NzbspqIcXH
DJ5RTnoYAGuvz8B/gdcuudQoexcHooMMyskTu7mzjJO+WT/lZoYMrSSZZKtFahanZBPdlXvuXsMo
tfHRWuEu/AuaiuXKzo1RytkMXK/Dn8LZBNyJ097L+bs/vlRq7Mz6XZejw6JZhRB6AmQj1z8260RR
zscos9GYUwQBoVBZkxCaQfK2boH5QWl/M3NoFRrIoMg0yBRhRCF8KCBBQFSd3MFsNmDyHIAhYlxJ
hgOg2zYpFOIAsINZodfs0IeMlIhpAcn0uX2UsVjFlstInxtIt2z4WOWEqMapiTS73mYIYFUbbBy1
SfCYxpZFLsl4fRUqtpmMPDPiHuel47dV+ENEySGoT7Oc2t1IxFx8xrAs2aPf09FfkTE9ZKpHErRy
G3jTEUXuHInOT4kKViqwnG3ffEZyXG8S+iEV1KAilbDe5c7jgauc8Axi4LOwM2aMdyQPoGZkhf2s
tVGRTBvF6cwX+JY/gf0/OdkSlwWyYr2BCuVYxl6aWjSUQdOw623I/LiE/v6KVxSR2jQg0WalFyRn
X9s1yqvMqTyPEwm7O/QjeKfYKQ/pNkKHi4Cye9CwGqgpcAAPC8AlTUxyTUYEpVC+RdKHQc9J45QD
bK/SDDsbQaepQpiapeLDskS5mLRsjVGcgYM0lPajM4LA1HQfEy5RdShk5WHdoTHeerrJgnH41JA5
LKvUNlOamH69HcSv6zYYbpnuqMRpn/RjQeKJ7BKgJ9lVDL+/3Cr5vGn0jGcpFP+UgYXzleb8CEzM
sXrinMQK36stJpEA9smPzKyM4bloisBOAH4p5FCyk73k3nAxxfUICPtJtju72cZ7lLYuxUN7F/0r
hW3tZsGUa8HkTio2IlxYNMmoQHdmE0T2GO+K7oHX32KfperIehLoyTEuk8q803FOWjffEoodcYtM
0MJYyF8QV7NeWZXyLoM05WUaXb1Yu1W9yZEOSLFPXIOGPe+2Vlfaw0a8Xz+mrNKNSnkYDJQpSUum
UBrH97jInMGrTMo12RbYMWtG8z4llNZH1I4OrRXfDfsA8dsY2/81q1EpZzODB0HUyC/xj+MhMstz
aCcWxIZH5/Se2Jw9v60vfRmZfHOeKJ8z4iyJdYTIiSw9BxUNSPqPOVhhkXpDPpPU5WqobOcWyzIr
PqY5BZVRhR5dhaXKXr0lfInlpW8RpnPWgLannX2X3murPPqW6mjn+sh6pJn2qVIxlwmBELc4aqTQ
0Z0Ig5RM9JYuoHnZigIy1+wxh1KBYo+vqHuwtAMYvpFmGhSzWeIaUmeJQKgIXjWgvaRT6wDshdzA
ZeLAWeZI2ecmJDFqtRcMUqMLg/BHIHObvC8Z0z0Mn0iTCSp9NIq6gK5OA4YoPjqJQWNJfG7m0y5v
cycSWPKMS0+YzqMpr2miqskKdW3D2s+7iUSrcQxoq55C4rYssl1U8N/WbwnLEH0rMfjstxNQpV3m
m4oPahCJKKox2yVLX/B2QdRllNsk4aaZxMMW8Ot9Zk1P0Dw+FqNZfpXN3gl1O3nrj5HbPETMShFj
kXRAwPFAn+kVgMpKdccZd37wPifP699xKcC5WR8dD9RhzRWGARM9QLmRuA2rZ7k5qwZju5bO+q0Z
Kq2I9KHg6xKfcYDEz4jeopwxRFZZ34q6TUHZ85VeIQhWirOh7kJQg2Tdx/rHYq2C/P3mxvbQ9tE5
VJtcwggqZ4ZZ9REjfCLniY6sbz8UWeaNCWHO8omP8aEIEQgZ/BwwcsOW7Lt23dbsUK86JzWR0kWA
ERPJvh7VmGNzR3gUBglqZMIx8EhnhLfFTQWZR7wHBnMCh3XyKFdRcxEG1EmLS8z3eoS5OEz5R0ps
wq8wkFSsb0r5CqlT07kioz5Vl5pt3pmi+Kj0KO9O96XvcmAbKGoWK8fiK367kZTj6GsM3Rek2tO/
6qQrsdcys0FUapwiC/omiNYq1ERs+Z7fVC/rx3R5vXDAEji9FHAb/O8ZmiC60wcNzlBSJ2CmOHdD
aLbTswp8b6u8yO1gKhHjoVmMSaHw+MsmdZ4arVRynuxmvC1RpSADeqS79XOskoVGY1qjzo7AIeTm
K5zeBD7Z7rfVUX9Uwc1Tnggsm8VawzRHHSBD64K4qGEu3OoeIQcETBdKGKRfzh6DWUygbj8ldXI6
Sc6rvsdxRQJ1r3vo1GMasNwnCRqzZImEjK05l0/MSJe4yN99wq89pPt20CMWtEZD4Nm/Isq3wZZW
HGsQfkw2yjPA3nshw2cvBnw3S6Xbd200STPk7OC0MWZpAAWRosZU2mlrgTsnzk0eupsYPC7sQHTU
FmJ0VgHVF840HtdvzCJE7PaHUO8TVwhFX0jI81t7+qgmpN5g8K/fMMrxJm8xZa7um0dSJRL+472h
e3u+2nVhQgbcf7KsENKnBIywpNmfesbmPy6TesAAlupznYw+Kw/tYbxOP6WYVhEfMa1iiUD8QXLi
6V/Vp24/LuWPhC7XuZw8/vpR3Y0PlZdZ3TdCiQQ860Pqpdb6Kv/wtn2eY8oXDQovSXkOe40T3ate
cOXbJeusjuLFh0yQbjaX+pjuwB2GYj9rvQz3S3MWoPfdKAFpg+lJuW3E/OsY9fYE5shsmixdgGZs
FW9FlTWDuFgGvP3MlJfi5EkNVBHLBrQfYh6JU0CpVrYVMLUKP/7lHMWtPcpPlVKegFkY6+RRdhSd
yNHQDka+RIjrIObIpJ8nd3DFPdGtvrmSofStwV5TXaIiM6V+M/Mnv85M+GezwRDftEnThy4qTE5i
DV4udq9uVku3/cZkCLkohPXoOXnvXaLwMX1MO/WqrNzufXdylbvmoHizYiaX1InvWN5yOcL9dazp
VmDqByXgLPgFsvwYQCVzUmuLlxiwNJZLpjuBIkhcJ0XG6yN6vU1IVstH1Ruew22+TTbxOQPwDtzR
EiZAywAbzaoBXHdxbZcpF9WrAD6pAez/VKyvju0+2ImXbwgQW3MazOl8Zd04GKfEGr61EGGGirvd
7YsX0Rs+ij3RNqzd9Ivv1DbmW+RNuFMulSNt150M45LTrcRS4XxwH2AzZgHFkFgws+COj/ZhXVgj
Isw+v9Tz3bpJsvK1L0O5NT2OeKGqcb/l5mlSG1PqWK/gUln/9oxTYVUuFeMcBbAAmneI2epge+kO
YFWxA5vVRb/Sea2thvJWaElWqpzjxZXO3fMXabvf924JzMC8iTyiTDlh8B6lp/Brtk03017HUBB2
enQwL/oXYr6M0IeeCVOVWK6BecHDeCbaAeM+s2QTo4UQ0cncnImDY1xluoUY1JlWZwESyWqMt3WG
YmIf2S0LF7mcYf1yGHTrMOOapoxJPYtPPwz5SzsG5hABzjowDiZrNXTw1Be+L/qwI00GwjdMY47v
jc+CXzKOP90plIWAHyD5DrB3Fp6H2N8Xoeit3zBW5KBQzkefqt5vSWOpcoqNdiYE9oRf+gmQ0sps
951reNMWRd9tdQYl6htbH4flfhUqVkLYEGLeFGkjiKaQagBBEz6gT4lKk4Ycvd+L29bptpk9NNbU
mj7k2hkFCFayQ3cTjTYXyr6DEyDJjmB3xxYE6EDuoqcOL8uYhF+kotAF8GUaKBeCy4sq21SR0syy
UP+sd2hfQ7QtjbsU2DKFFWkvnp8bS9TeprzEBwGh1kI3tjELCP++h1b35JPwPrT4bhc7cN4sUszF
u3FjldpPAJNTfgSvCVTngbLOvw7CaPKQ+F0/uKy1UU9Dm2j6IBB8qV59a9sf/Pi8/u8zt4l6GbKo
qOuQg3+Mt8GGHAnyCEsWqHdZB2LxYb35YNS7oApcX80humm1PTmCHTniYIatWb+M3w0eHC2Jpd1N
GPYw+8ASM7OCNkBrM1bL2jQqsp3j+p/+8gCMMpFN9NF9ImTzBKkMYpgvqTcxXM9im+3zIog8/79F
my7RJsR3pF4EKl4R8kqNVXnJEaKttoQ56PzELgIybVL9Fj+cw3ZIsKuiB06IrYgXlwwVDm8y2omB
NR5B9cVIzpYz7V/7K9Ja2H7WD5JCACbhNnsHmZP6Q3lpQIzrNCAWAAppOIiH/AsbM7Ds124MU56m
zRNZlglNDJnHJVD32E6Os4dZKDCXs7zNdVLnt/DmxhrlbeRZRoWRhFKNI7ncYbBQesxetG0HPiWi
5BHmZmZplrQ3ThAS6FyiVdQ7xs549r8Oe9ZXX85ebn4O5YaavBSaVsfj2drlAVoeXvJiPPApKi7l
OfP4i3aSH/rn2jG8+MR5hEsmeWFcqsX07eYnUD6Kx9REkRp4W8mlki2I7mACmdBbE+3xfxWe3xij
/FUllFrYkZID8VfSvgWsCF08j+Wt1v2uyFPOalImSZE6BLFJn33JeGUjpoaz/t1YJihf5FfqMCU5
HpARza0e+nz5/bqBdWcn0mxURitUxZDgaMRTcJ6T9FnmuXt9VBlBImMdv3FOacDsjOSJEnjBxItv
BuOP9YUsYh1vXOjVA9z0Tvosl4tJIiai+7h+4OpdFN6Bjt4Nsos2QNNQNcxmvLTIYdctk9O0ctmv
lZkbw6pYD60/4mgXYgFJRd+Wpedoxjn3T8Z/3S7Ksfg+J/8kgNKM91p6msQPo3hfX85yEPp5e67v
xs16ijBW9ZpM6JGyLCG14TF+lJmoyZL313jivkw21KNUC4Ozlipt4ifWAMti6nLzCyhnUbSxL44V
fkE2n8XcqdJL2SVmzTNeI9bGUW5CCRsBiQthYpN0UCEIkLyfyy0XlGjN5Jh95ll4MtYtoB0GEA5D
PMIg6ixWE49Wyb+ub96ixMPtLaAcBj+JgpaWiKjrwpyeM2duTR1zBoNpGGjJEE30zI2fpq/VnovN
FAPrPANHwdi76+m6OT2SEcWZQjxWlUMnCl3SsfjeCKeaqxnXbrni+XlKruncjaWkKDSDI08KeFnt
zgk2wsa3y02CWbm/oedhRMHi9ZW9sTf57ah3AlYmAh8DgdgtuHBRH0EPyGNsIjkHKx7lynl3Y0kv
oD0REdAV1JmbXfvq38kEj3LXfsWsfLmPQMKWn4oLH5pQ8bYZxhkv9ZXR58Z4lBd+15BlApPridYI
VQjOalzOq97+AhZP4q61pVKhSezLmZ7UpOvkJvfZ+0+WuXpCNw/cYE5yZn5bxh28ErfcLK+sOzme
SLlCMdMtZE3c/JLsIi//wEDVK9TgIWPD+KCMJ5Ye6x47zY9SwrcYHuRdaNUP2SZCdX4GmtQzdrHZ
olXKJApbT6RAofy/CYWEFmk4GKSz1GumDBpuqc49GcIUUFPdN0391cim+6hmrHX58ssCiKNldJ5p
PEk6J0GvDlhqDUFKUTjPw48aPTt/CBmu+9qN/P3cfFoip/hmG2VpihDTYn0knpdPAyTqFLfzkMI7
pROHZr2FNPXOQF4BihtHxzg7ek0oIb5faaVcFlczeSrWfg6VXsh942uGjxcLvcTeVMXgNHPpLtZS
T09kYGpUVj2DJGdrBqlAQC2SIFCaK0wQjCg/cEfvNYdE033BhKotn6XPb03d0bAGRfRMCGrxQG4J
bdeAGQt2QrpcfxM+7VDPvoqZ1Uis4XnAqmKHKIti3NEAdgLBtQe5KZcQVOFdeThxdwKAkCzWosUp
AeDhfp1essk3Z2o00tJvCOE2IYUt0RoEOWtylOGLeoj/bJrztGF52z+kZp82qXsaJXKbTSUOjn4c
C1M7J/cl1GkINZa0IZpDEQBTmI4+9c/cnW/WqMazSd//kBx//ggqaMgHLVUCAnP7GfGBKORoWN/I
GHjksvpYjMP0G8pUnNNGnLDJMaTqhU2L91p2UUnarHtdlhm6uAEpxZArSb4vVp4eKNvB8E8SJzlT
17+J3ez2xfCYqSnDLMMP0CBSdRaitCNHaIpAY/zYdYBTKXve/yqDAGt9hQxfS1O3p92Q50YID1ir
oakPutnLigXVULvPn/6bJcrX1GH6D2FpDvBQ0nzv/KcxeuSH13Uzyy/zr1OoUW6m17RqkESk06MG
BzBKiJA7Vn1xOdz4tEG5mLBsuy6NEB5zrVVuJXvcKyf9EEWmsCMuxXdY0/DLj/+nQcqnzJlU9QoB
Nftq5KrKh6LxVpDVzvqn+0Nd7dMM5Ua6WFM43ocZ/QkSjtl9sq9BIA7xcLtxwxjxYn0qzuEP1uqu
w+4rzxAtT90EQZMK5DYXH/OlcUDQ7kBYDo+Ej+6hb4eu+CB+z13OaQEorLaxuSNw6tLqNtLFP5XA
6xtM4VrGJ9epWmra5WPWivhNWaqaTYq+8WyYafpt/ZOzrFAOpkqbpDbIY1VqX9N8cvpyMjktt9et
/CHJ+bWxtFx14Pv6z+n/xhFcyF64OLs9OByIKhHIiaEC/siwyHBhtF51FvF5lhKSDlFtPU7oNlkH
TxkBCiABvxPqljwQtv/eyofkSY25l6hDo5jrrQpCVJwpaiC0GEcWMIER79A61ryAiyP58Oc+eDq3
xQcPTliMJHKOAjUOECliWsLVvki7cA8SBuAqxTuBEXIxXhSaOicL2rzRyexU+s/DRaA1fyEGyDpY
lItqRZzdmHTgqo/Rvqodbo1jVKBcPAKcK2IEHIQhbczIphnOV6f8lO5rNacTepuZFwClD8vU7KBK
zDhby7nl52mm3FTeRCMHj4FdHKrzMG7GDP3vSzO8TX5pjtzjmD70iJ/FLvca5Z1hnOH7aYW+tpRm
TSbt3fDAW0hsv0dOvwGs0A5nsz+mHgunyopnaWk+NRF4rsphUDonp/AQPvbb4kuEQJZ3633xKkAm
Sz/rUBStrWE/aCZLn2MZhfwZ0BqUjyqGMAw6MlI4YVATLJIAVshOsgsh8zjfpSfSWQLZ6wZlZYbb
YvgQg8rO0PEsBTlAG2+Ii9xSfMDY69ruUv5ZLTG9lfGsFugfmlmaogmgqucNWj9OK6JI5XLUsQvU
K3fpIwe6arR4LOmLf0gOzaE/TZt/2b7+ZZSGzI5VIGYoF+quejcCMWOcBjc/5VfhCMbZXQ72Pi1R
OykLglIIZCcrQFN3CkTg/S26Nw9GYOq2/lBsp8OYAAfFymuX3cKnXWoj53nq/TgkfGGTZM7BsTJY
O8daGbm1N0kXKK7FQCBVPHk+dtUBI5xmOr9lCetZY9khK72xIwMrrwUEDtM44jG/qh0lmxx93XoD
EuBdsQ0zYJxZF+EPOeXnByTe/sZsXhpFV5CJDlI0bCwoDVgdREmvw9H8hjsYW9Yc3x+yuU+T1AOi
FLKf62Q8m/fKbXcqH9oXhIEdRGPiXfU1+8o4mstu9dMc9XIIyYguVULu+g6IkQNhFoZTdaML4c9h
c9H+IdT9tEe9IaDflZWcEOhkz8kJncQfxKHxg9mixGVyYNQqPQX/98SqHC6//592yd9vdnLks47L
Q3iY/xdp/lkFYUHjlgcAhF92aKCrMWV83saIdHiP0P6SmosIOABIo9O9fB7s/L5y2+OwYdYpyYf7
PZb/NEz5mEAu2lAeQHRJJk/bi/YS2sq9kpnfRkTuCAVtKbcgJGX9RXd++b34NE25GaEzSigkQSlm
BENaCqR2pDvZl/iskm0lYU9rNaXNcaYg2/+GcUq/+d6UAxr7quxGEctOsgm6e2Ln9kFlGVEA5vc5
MwU+P4IjhREJLQd5nwumvFHRcnKjkdk+Qf4hhwA1Kh8+axDoD7nDpxHK9+iDwWUzUToxOmxl8tQC
T5YWbzlk+zRQZZ9SNXGH8V0JXSkRTVFhDF4tSvPcflnKEYmaIsciGYIiDC31Jf2G4tZ3AmyRL7OX
HboDDyK63Kvc8US4IoDk3SqsEU7GrZUp79TKethFGqok0IDa+MZHK97r3DddeuKNEPSjlziaTIZD
JId17R5RDkrnBHHwU5KLg1AM8gIv2j1RbqwutTdsWEHmdUhmzRrllngIt0BMFlUTcmsJpI0MbKcP
5QaobWs+pChxyHZw16B6qiBnzEH+q1jtM1GzB8X/d6iIYSDsv51uGuDa8nNYYI4J/assMMOuNgXf
t8DhyvjQJJFfWTqNcM2rAuIrJJvoG8wtJpoVBd44Pg4SEMTVxVdqyy9+VOXrfzRLOaty6FRB5VB6
x6QF1BL1reQ12+IvxDhZLzkNelXKWOvA+Y0G9ak/5KB6wLXZkjEdonrHonVhPaw0/LWqxThUyUQ6
sP+HYUayENrdG5HWJKhX0KyAdmDYsHr9rMidxrwKvoACQ4pdJO9qgsmz4YkIMbW74rH3yicQVO5Z
YwYsz0ijXKuoS6uR1Dh4j4SC2Q4UmRBKjLbKLt9xF44RfBJvvnZQKSfUYNY/4wNE0dXwZUq+B2Ji
rZ/JRZmVG1dLc+JMrRb5yK0JhfvgyFaJqUGpsfijWAFiFyDRJBrw7bWgTyS8wz2mvF8aSAs46z+E
8a4plDeS0kDvwMuFskXwiiksK28BbItExnIZ35OejBfCOo1iglzkUXSL4i+C5K4vg3VA6EZmp/VV
qFUIaqddhT6Utic8dWQmIL+H+iLIxdbtsRZEuZSQ86swJqWJcUSHVr5TWCX8P6CjfsUCND8OF3L1
iIlkzVX50eKG0crTI6/tdUAw884S4o+x/ta3GN3NWcQajCOhkrXfxM0guVD8nmhkdclDBH7BaMyt
LEgZry7jnadZcSKhqCVBwRfM5wrU2U9yAtQwmAYk/hV2h3YzRhrjFLIidZWKbxpFBO0AgfOQ2iwB
K8s72YlRXAm86AA450fulBaoU5ggfUa4rFL+xC+rtsNwBzFMuobiR/pdhla0fyGzAsVBPwsg37T5
PStFYG0lFdmojZgUEZGRqfRXsZ1sv4WkbcySLWA867QEtZEkPlQLYCVGzYoMA4Es2SH4zY5x6/5Q
H/t1KeheZByVfKYo2MB0229Vh8BdQisAGoRoAEJZ2iZjqtc4yV6/738oDX5apnKtlO/7SCBDqoSA
gXdGIINVr5qh0RCD4S/6UTujM5yT8/vklvf5HfMBZJwguk/ZliPXlERIkgjK5K4AfujWIf/J4HSK
8NjzHlDnFotfkHGA6J5lNBR+UhMozJieB3EzVLkpTSzyBXLtVl5bmvYmR09UBKEOImJZ31Vt9cAP
0aXkFFcDFc76Pv4BE/a5j2TBN86t96Vp7FuMcqX68F1qtJOQYEhfkTd8r1lDUUWmHze+qU21W8Y9
Y4D+SsW8tlLKAZWVMhP2e3xOpM1EgpCwxYMHE9O/3VPmdV7ltfvCU8HoruAcR+fY6Vz1OnrdPqE0
Y4V3LYo00EZ1GN+FJM1rv4zyUDpXBhFHmhjkfEeb4UdoRxahrJbeCU0ZqxLLeD81yjFJMl9XNYdt
aIfRhRDBd5T6GdnGH2Cxn1tNhTZNo0lJ0iPsl0zjXH6T7xtHK8z4UXGHI6DsEK0zQZ8SIkQ4EWoI
duWLcXnovibXD6oc93hIxbQxxeHcpL2Zawz45vJk5mc5hFYh1PNy6FUy1y17g1M/Ktt0i2fNKqBB
DbLY7fREUJaGReY1kIe4LWIiMhXTY1qk94IHZgGVkU3TDdAw0vNMhvLWNbL9/8ENGUPIlYshPMYm
s7JpuvlZqEmnYFQE/D5eEFkbfR/ZnVnb4o6/w8QEeo6Y7oVunDNa8clLz4kH7IUvQM9d3oBR5lF1
ycbPEiO4Icd35TbRzc9E5dokJ0JYarJLpp70mU0FbJRV/NyDIq5gdZ0ZrwPd6hQLWVJakZy0ILG4
7rnTGpMb78rMZSfxDE+hUz4sRDAfZSm+eI3RbRGCJNVo+qSCDOKR9guYWRlPL2ttlGdqk7pXRoLQ
kfoK/MCdmZeXWC5NQX9Te2akxlod5ZgAkpS7tMOXVO903CKisFHv9QeCw07s+Asrj2A8fXSLc9TE
VlPJ3JEwfojtfRqfNTAj6/Edw72T8GTlQNKdzRYS4qI6o7IHCoTdFeyB/eI8KIax5coZDoBuYgYj
eI5iUsFLD/GF0O+oducmj383mM54SOjGZRKMY1UI4BEDMNmK+NmeNNa3YxwJeuZ1BEt+xBGCH9kr
H6s7IFahQqmayXcSeGHU3lrfK9aKyN9vIpRRTEFNT+iv+PRBne6gKshwTqwo2qBiINkHejA1oA7Y
2rMbvsFDKryZPKUo2J8IaSXCnx8SBr50MwIj95515lktNoPyIHIxT7NM+l2NM9rqewdxQiuxUO7c
SRhRAWDyB6sVxMqmDcqJ+EqJ4XryUYmQDQYnoWrdboQdfyAtvfX9YyS2BuVBuETU25zwnpDymLRJ
PNJ2yqDbsm6GVWs0qPBm4mu4ihBLapwmhTCsANKp2RugL/k3wxSrqxJ4et51rKdpiAJUcIBNQ2Uz
8cadtoNaAyOaWT+bsEPlWUE9DaFGmB36V7TSIPYe2rmdngPQEaeE4g5UbDgkL3/R0lq95rBM3NrN
vRMiva40sFu5fqTsIoPzzTJW3iptLk1eGXVz5nq397vY7FVuFzTKa9tUlR3EEnAgbfiNsburDhu/
hvzam18Tz6hlQfqA3NHeBomLOWN7i61oT/+xjwhblMeR6qD+ieMkku/aq+gkd7lo+RfVJrVk6YnQ
tBE+ZnBcsy7mMn/M/0evsE35ItFI/ahSrxezt/UPVBA89QiN1o/MAULR5Z38HFrhRUacEWPqtkKm
RIINFREckFUv0wbiXqkjzeb8AV0vUCC2J+Wp9JiccqzTQfksf1AUruPwOyfk/e1WR3nR022iGt96
GOthD9qshj34MJTHCkLunwHzALyHaPIOtmKk506tt/wovo98z3jm1pt/MEj5LQxD/NO74AFX6bzQ
re5JcaN/yS8tVD/0bbmJtr0zHfov7VHf8C/SYLGw5uvpOX4E5dQCrSt1JcZnNioozw2YFRG/Gb0d
KJCm4UJzGB8wMGcOufzMuG+ruRpmWkmN6+a++cKYqeMEr406ChF9Lt3iCPbYMwoCIxqdAJpsszPz
JVzNE2CV8naZZvQFTzAu6pFwJ9cPY2u2GNvMUUTjLPHMvxLmyewhVq22sIqv64teDT5hnfJ4VTXw
HEdqWqHWWlmsOTNwGPH4EqedtW5pvVUFU5Q709JZ5ydiioh+VaecQL0qEwhQT7QjTEiQ6JrbslKH
5a4AZqR5TTEUYMyoSyRkSpzJIkJRMqCCJ9Im3T/yjmSXDBLArPny5WHOG3vUHYoMKeWRHBF78aO/
yyroKoWgxK5+6G/8wwzZmvGovsT3qgs1LofxjRfLsDfGqbujx1IJVmU8nWSxYKPdQMYN/omNeF28
K78MSXQskMbcIIoDcqRwAnoP4FPuvegYif1yxHZjhLoaaViM0yjhU3bcoRA6kMZt1eIVrKXI/0Aq
0qCrM0GEPnkqdGaAvHgxbmxTF2Now2kOSBIoe9k+fkwv2QZteTzA6rl5zbYxYtTySWKtmPVZqTti
xEXKxeg6upkGaSoE4P2MAeA0NExVQs05igSzL/3/I+26euNGmu0vIsAcXhknajTK0gthyzZzzvz1
9/T4uztUmzu92AUWxgIDqNipurrq1DlWLgz3utLdDQ0uOy3aq9XkjEPQOkktmre3FOuLqMCgy0B9
2JfkMcwdAqPGM2FTyIzqAcsG+X3heKcugnYAaYTwq8bspY0h5ebMSryu+5/FilLX9yhjPbUMIyG8
nT7wgyCLR58l/9kckAKC6Njool/9yCIqXX3LLcxS/meGznoUks6GXvsM5B+dvP1vC0T5G+hGDsWs
YvKq9iDkkp0DCBXPb7eNrEcGi1FQjqUXpkHWCWAQ5Tk0q4ygAwkdqAocicARsowOVB5QRtNtESgW
cMN4/FPCLFSvV8yvX/HHDd03HBeSnjdSvBt/JDteNQ1XcEMr2oH/+j12UYd5Cg2gZsrRhD6Qvldw
qxg2kxqF4R7oWxukjsnUkQSH/zFDgLDaFYAjGHeBRzKrqqtv+sQECZ3335aBvq7rVErj8rdXUnfc
W/run6s7KAVe2JsryUp/DQQZP94leCT4lvao7gOUCm5/BeNKhSbx1/Paj2lg5Dk2A9GeL58Em+BH
hTsQaTqxGX+wRr3+zF0sO+WDRgBHY5+kt0nhS/4ZugnUAkU3sKAC67KgheupiYU1yhsVPjRoc6JT
0Lr9Rb8rRBxWoaCJ7mi3QAKbhTRZd3+gMkIHtqGpdBmc90tgzxSCA+mfIf9uTqkG/ofJYawaywzl
/+D92tTn4P9qN7qb7fkpcvQtIcZuXP5NPOBlpz+w8EnrvWbidWyU94NARzwLBO41WJrpewQUG+1K
198ORx4x0S52MwtpBGiVYoafUAJPQRopmqEz7As7ceXMnPYSGOb3rE21foCvH0a5zVIa/bmYscro
yT63Qv/iC/6LrmrHPk82jJln2aKcp6pDEiKJ0XLQoujHW4KtQEkwREFG8vCYAk4WzMZH5iklU/tH
vvc69XShHC1+UBLhycXzGd6PhxnAt8EjhcXOnp3JxRsq3qQb9qv1b47rX1OrUWFbLyNDohgk0Acp
OVlv/ak147saLTPThkmBvn6/Xq1RgVpdFBxXEQqhypnfJBc5y6P/QznyLhqh4fpEZu6SNa+094vB
hyYm5BIaQdjsH0QwVufovEIOE69W+/beIVvj1iJSrs9vErRraqRImmU9qJAa1ez9PDgMKnpmDE1p
SlNRm+a1y0XR6Tilk/9V/HedXsobgnbDGKAliItuAnF/iLJZcyx81jAZJ0SjfBMXFqIhSjghw1w5
chnYYfOdx9giVkPZOsvb4lTQDsmfhyACpbpbAjdeoExICljpE4qEbmiX++lYeL0pm+U3iKpfnv3h
Qw9CP8VSKpOD5Pjt5V0HUi4+h3JDRjQMY3NJdjw2L+k96X9CVdoJtoo3AteR2P+ATWX9kXhdUsod
JbooNSEpOJHstLIfTc5Ktt1W3LAgxeubV9M1Q5ElFRTuX+OEqJCTwidPb2KIJIy7CwcFy5WvZ4zE
qx3qkMSqGBeKipstQW9tYUhWYHyq2sYXvblwgvIkpduZlSv7m8fp1Sh1MIpcyJWelNPqN99TgUBK
v7fmJTv7ysxhEI/5pxe42qKOR6jHM1/lpKNrGM7GHD9yyfwg19D/mbv5KExNYop8/CZ3SW0biej4
of96e6Oue9nrF1DHpldKOYU4LCqwyqeUg2AXvN63Layn/RerSB0FJUJyKCa9OoMl79Qzd5IO+WNo
64cOiI1fOehsNRQryR1SKoyIdj00uo6OOhFBI1TlQJg8C/EozQ/+/KrKjJO+ThpyHR7dIiSHoL1P
Rbi4sjBJxF54/i7Zp2iz79EkHLwTcdPGRnboV7hRN91+OgctY4r/5hX31zhl6mb2e/Ao8QO+QQaR
EkhKXOUt+uYDcxT9BOQXiX5C7oi+B6gdu/qJpNdLAMpYQeE6BnMxFdSVHVZZFwwj+YyziEQzwCk/
+G2wRQ9z82YA7zxsgMaoP9kk3iJjoWmqfOj0tbyiwDJ5QCogIJsgKE2KK+QRa7wSJvPGRuOUlbii
y6G8lbmhEzCJnlY/Q9IFXZNVRRAk6jTN7cjHadAAca0PhyoDbbUxOwUvMwLPNcSiYUgyJH4EweAV
usF2xp4Oq/Iy0b1tHC61VlBoEIW+WrCMO723jCMwMBD4DNz6GYE203WRtaRc1/IT6HZbSZlBERLh
EwjqgChfBof50hJP5pVVNyfzdssYtb9lg6/lwoexeaj2RljfGan8zknSfqia5zqbWHQuay/hL6Oj
dvLsi2B84y/tdyQLIe39exI3zChQtsfuO7PvYuVGNQxw3moCL/OKSt+oJcDLw+TDR7ZvbWeVdg5m
2Ggz/SRcHb3T7sHedw7uOzygNvI+ZriwlTvgi3HqmkW2t5dmHcllFWWh5iSULFLOlSgQBnSk6nlB
RnMvtXwzF4xKSAQGSt03ixhFgbzcTCHvqXHr3r5t1jzBF1vUyjXFHGqzRh7daL5Ac++GM5NvBIrp
o3OzsvwtXsWuCDy2gDdaYAEc8U4a74X329+xdut9+Q4qRkqNPM1a8ipvnOROsBu0/3JveKsho1Kh
tjgi3ve0HUnjMFPcq+upYKZFQ0fMR2O26zbtO4CCEDb9SlGp6EYLRSfdHgD0NXkoyvEIKphdE2vp
FTDHo9zLE4FrmYYTp0YHsnBS7U0PJbSLnnJQK4v3AbDUYMwi2g3GtmfGFqteSNVBM6ArQAzTNcUW
hyZICGuo9IhK4gboJ1vczjvCm8xWF17dxpoIHTddEkRFo7x7J+KYhCOWdM6fglhx5ARal3Jtc+PT
7c2zco0YxsIQFTEJZVpGWosFlGu3ivCUUX5yBlO7mOzAP5zqwgoVHIGCv8qqC9swYKXVHeBwm/AE
JRfE8uNH6DBvDMaoaMis30iiMZNe8fotfCpROyt243f1SfuItg20qNuj9i4/3J7ItdrAcib/ANBG
vqArPHFtcnEUunCXN/5On9EZL4uBGcuirSnjCJ80m8Icf5NFZaNH6B+pgnsjjQG01NRt0BgM5ivG
RqJhtAVwJ3orD6iEywKII/zAFiX/1W+Q8g4TkzEFq3fndZlpFG3e1XKsD9hMza5zjDfgTawMz4r3
ioCG7fo4wgvWXuCy3NCF1fLG/qKBsjxAFVOPnOsFdp7/yFBG8Lf5q/9en/on2Rl+Cq/6O2mSGR2k
9S3uvT52jxLS62f0wiUnZg11fSIUmdxEcFK0TlA7pqoiEaxfD/id2T7JyOs8knYWbTfXZvakvLQe
+N6d9MCicVp7I2Ab6obEa+RfOrEO3ok5LpqeIKxqpArJuxJFR+hrOIr3M7cDR7dl4PF9cz4OvAlt
BYf1ll4/fNcvoO54CId3iixUCNfU8qHz5ddIHAJLKyTJZuy31dtnMVbyJcuinxRDXC1qsblD7oR3
9FsytyclzUITx7839Ylzo3jaDAF37njk1wYVmWDO38thvwvl+Pvtz1k9auQSVDVF1FTaAUxK2gxi
j92PYh2a3jKnbA9ZWtk8W7FmdX8tTJG7ajHwUVKSYeA7cuMP6JxNdqRWD+GMA1ngyZm3wQe5hA2P
nLfuNbnXN0iHu822PbJWew2sYBiLb6GiDxDhJKWhYcOlkSla0aZCqGW2W2AzUEmb4OFbz9jmd5ID
0oEN6x24utcWxqm9phtNn3YhdkAb506cj+bYDU6osTinV2PmhRlqoyVyPyXBDLB6pPSbVETFYYQa
fPhDTGSzkz9j0Yuzz9u7af1dsLBJtttijZNUlPWMHOQa8FqiTB45nBM4muOfVHdiyseyZpKKOPDI
1EHuBnPyBKnc4FGVQpPZTMMyQkUbQ5SXcVvCSN4JZl2G1pjuqum/zhwVbYiV4ecFsZJCTWneEsUJ
cJlkgI6TVATzQbWSC10eABoU77f1mGUyDiN5BrT30K3bah62+yPrqK3vQiSxdSj8QjaJXiJN8COU
r7ELJ9me+uYuGge3iMNtMyi6aejKQyVmkHmPc5exF9fX7WqZWjcfVJbx0CO2mRQz35bvEjhiEqt1
0j2HS1045udhw6KgWkvJYl6vRqllDCpZ1tGoiR3pZQ+dR1K/6YO4Yb9i1nMcV0s0d30SaZrQEoFU
4RQiBAYLOXozCdWWdiQAOhkdPqS9t9/FD9MjAn6X2ZG67tD/GuvlCxeHPR7FrqwCPC4utNa4sXmn
ORO0MhjUwE5OejJbEjhZjIUlF8UfgdNi5NRF0pYNiJFJ0Ao9PvTrReiBzZBc+c0QxwrLWYOkbgrk
8aHFASZJFyhwq0V7NLA6jizXJt+HW1ZMuH4bX2eUuhmaEa0qeYg8Tjef+mx2q6A32+Bb928Ixpbb
9JIlWCydNEHqS2waIhGaQXfmgWTGQnd6Vx/1x3lCFegCSmTm/9b6Er/Ype4HI4n8WtCxZbJf4yne
QowVbUbaa/eTj035lG/mnSiBtwmQ0x81mtNYgSbreNL09oMqlrx02bIoHSjSvgRWZhL3WfWj5n+C
k8JOldIqoFZ6e8uuxnyLHUu5ogkSilNDENRDM1vchN4BtWK0XqxV1L5MLeV55FCL/VLCqejRXysc
Ute3NUd5gF6TJ+8Nu4JQHetsMIZF5zj7uh2EgYNvB2+8peSFlWTn2xPHWrBLD+Rio0LpOvOHHiei
CELZ9fupQMdinti1Kn+TMz4xuxj6gtyggUVfGgSv4sHFzvgGsjo3/M0F67H4Bp1TxlkhinJaJ7t9
m1hNrjqZ5ruZYlhtzzkgnbeqqfJ4sdhENQcVkwq05EXo8kXj1n1n6nX8rUnTQ54Lz7c/jrUElHvq
8dCoC1JADv3nTr73m9f/9vcpjzS0ohKVLd5FpfzLb999/vP2319Pi12PhkRu8cXkTv3IizoRrCfo
RAhOnOILCRQhfoFyvBUfWe9cRlggUS5o6ltuSCVya8lP83AI2k1RP94e1FqxfXkW6TpHp0FGQyDd
zzFQg3aB3BFyfbvCGSa8NtA1+sxZ/LY55L80DzAY1LtJypWw5f+TSIG1RSjnk+Rancbop3H5qTCL
NndqP9vcHjDL+UiU8wnASSdEymUVR3s8qefkYfAyb3hXPlSAIttz4rLaUi7e5caxpAuLHFdwRYqe
CUARSQ1ieK55c/Bitxus7Dn4qDeBEz3LJBSyQa19UYyPTgUKPvO7D86IDd+acB0sn/g3T6C/7nC6
1sj70ZzMOU4MCeRHEASSBj+oJ30jkTxb25wRn/whtT37cS1Al8aNhPdssosMJepdhJdKynSELFOU
r0FacFbVCX4wATNO76u22qHuUswbQaycum8YNxrj5SBTrqckPIshkdcuQ+TAktTThvmhDYNjHg+Z
WVTxPiihsxlDyOz2bmaNk3JJ/jSWRZFiY5XhQ1H+FJV7k0taW52Y7Htkxm5tYcoXhXMszdOAvYJ6
1o57JRzAsqlA/49QV0YuUzSEETnTBIMyN4dKmsP3qWdUQ51xrz3P0NkivBrGluVoGcGsTPkdoPlD
TpywM/MRYayRCIZVl21oQ71D84Sgqx5uLxvz5FFOqFeMKJL/P6HaI4GOrjkkHwKPSM2I6NJneb31
R/RfR52mDuy4Iinmhhx1QljtcSAsAZLTbNEwdXtoDBeuUAVCvo8TwydhKziprCaEdiNLXo5xKyrU
myrO50maScVcU1MziF90LbVSwb09DJYRyoGEILIbQsKxqXWipxUIluJvUhCy4jXWbFGOgxu4bu50
bLwCaexD/xS/A4yJu6A1lbMMkhvf/AeNpKt7wRAhDY3/gPGgnEZUToou+kikApC4Uf3sNKrcfWgY
KLMV3WsqJkco9TqDzh05Odb+1ZAX1ilHAtINLRZa+Ep+l0CwS30vN91nZ/tm7pzJo8a6vZBrSBaD
VDOhaCfr4POmVjLqQwl6URht+za/oX570DbVM4TH5W36q3wxdllpyoDYGj84RmlodQstDFNrG2ZB
3kU+jlzR1lbSn/IqMeVuZMznenJlYYZaTR7C4rIqwsy0C1Ei1vbVc25rr/kpOOtbIOLt+A4VOUsW
rOmxPYIqgAUhXHdmiy+gVlQRm0xGcp4kV1TUxglxj36PiMVunuYjW8199cwszJE7cRGGt8k0ToOA
84+M0r2q1o4kpoz7nLV01H0Qj5MyCzzmFOy+HPSwwXGrsMoZa50yXzYmdQeok5FxHcmgKCcfORon
t6Xv40aHNoW05x7SV/Epfx1coglqyHb9oW1LFBfKnxXraiCD+eNmv84nzfrYho0PLXUMNviG1/gT
qIRBnpHhdlfN8CEmXTLobUVVN3FZCdf1F9XCNHVZABXeSHGNsxluw6cRIgrC/ncI2vQXJhd2LnL9
lb4wSd0eRpWJGkduD6IIPiSmv+W3xbZwY9DjOAzXQ/7WrZmlXA8/qN2sT5jZ3tU+CZywBJmFbv6O
mFilmjVM/3I/0YSQnSxAplfEZMpn38OT5tia0ZYn1zxiJhamn3FC6IaYMBehBk2SHWKUETK2rEOh
RjjMOIsMB7deAFusGOVeil4tJU7DLBL3kh6yO2DEGi/aJcfS4aAzXoPvYIMGcNKUUjJ73S/vwVuL
SLkbuZ3ToNcw0soRd6MtgLQ02E933bHYKfvsWThMR+57rXr43z2yWF52L5oyb45evItOlTtlFucl
n4RZHjpYFufiIvqITiyGLeYsUS4rUoIirWfMkvTYOeF9d5fcEdbF2NUe0n3v1HfZtgKCHFy1TCXO
1dfPYoEoRzaqehL2Bkyn298pbgXt4v+gc5os9I2VoLtlDEEyfJ7AcwfAH0BvAiC++u4fejwLeBCX
EQTYsMF7i3GKySm9ZZZyUn4ToQxJzlWIJLDv5W6wSyzfjaCHS5BQrJcP43rTKAfVJ2lVRhVGWXCl
ObU9OlaYDKusmaQcU6zExlBJWLHW9s/cZyhB1SU7RtC/mgHgiO/Ku/EDLOY2YyZZQyO/L27uiq+F
vCLIhcYhPanJud3IP2pHB26c3xhPgVu83rbI2Jm09J3YdWop55jLcBtsOq/fdK62Ezese2wdFHI9
AXRvjF4MgpqSZ3gNWkbhMT9Ac9fx38GW5PVQkkGrNNw+0SPiN0RgonH0OxYdMGtJKTcVqLHSJDqq
pIbYmLnUWmEvWrkvm3n44/aksuI9mhWSixIjD4iradHXi0KaF+y0OxmKS4qVnrtNwQhQGFcNrYVn
DHJQyiXZNf6dUr+m5V3PElthhEA0ni3k0Joyc2SfjNNjVYf7TAOFDxhNWpX3gO9yO7+8vz2LjLNA
o1kkXkjS2IBJX0mPgcCdhCHwbptYh8xdt+Uf4DRobfNdiJlDfg2EPSh7Cj1qLZ+Kp+zgX1xxj2O3
lbYMswyHScPUumiaeP6yYJBOEH9G58xSD6ThPHW499KrGId8PYW9GCblVkpJmHsjxjBFL7zX3BlO
ZdxVQGHd+4MVedxPiNBbhICXpK19y4DCrfoQdqgzyV56ZB1ExnalX9cFN/SxxGNh5T5Foee5KE7+
1DAuJdaGpWKifKqVhiOXBDbtdiwFcyghWcjz5tzgFQ+4ecvYrqxnNC1k13ZoYBAb3IIxLnncFl5z
zI49uGEUT770cSK+ueO2rHYBlmvVqbhmKmPZyFUsbgY6CNEMIHWS2uA5ssddvkmOkBa4C7/pZn0n
f+/23KYCBSQThk18558RADrkVFUUDOUP9ECIF3xE0oPKDJVEtdqX1W7mY0+XByuvR4txfsgNf8sc
FQGIEbLkMyFXq6HvkmzAFYGGw/kMsTUEbzyDym2NmhXPhuvgqFhgNhqpUUmitUHYWKDrBHzg00P2
oju9K++CPQmzdDvfhHfjDtQNO84KXzH3JlebM9KVEFF28iPLIf9NOHv9KupM50Zt4IGMrg31WLxM
kFwhAJFyM57FrQ6mt3vlGNxDdHgvTiCrVf7dDXe1Ts74IlARwQvrdwQAz3OHsIitaVAst/8cRacY
dnn6GoqPsyLaY3aqtbfbq//nvYDmCqSqAGZWDRXQ9K+mm6gEG3yIc1bNaLdS9V1Xz5vbJv6Mir6a
oI5UIw0dXxMNZy5Ab1XYPCaVMlhjN0dmPYiF2RQIWviO2/i1ypjZFVTFV9vUW0Ef5VoMCxzn8c3Y
jMDdJRttj7ZoEHWCIEM/gErHFI6Aa0+RyR9kpn41Y3rpZEeYpwnCeThORXmY0m9Rxli+lfLilwHS
Chda2lXNRF6r2YR6avIQWskuPY2vpWOcy8bEoUa1hCUgsMJY/tUq5TKmJJOlNMGuScDNRx6pI7jJ
7mWHO414Jwn7/FA8qFb8WJyDfYluDh8gZTBqR9YcoK8x3rfPBaodFVjM0rPPpJhgTTrlYqZiUOqB
qEOnPe+ofOlN+chwY3+66K8TQD5heWI1PdYiUp7qRcmWwtARosZUox8dN5lCpNq3T9BKrgXmBHQ5
8Iqgiegv+2pO6EWAn2eMiPA+Ev7h4qhiSklnZMCUdl+5e79aowbnF9JchKRKMLqTo4PjxJm+NV4L
gUXjLEBbHjzhtWfYHG4k5z8OlPaEStG3RoCBSqf6MIKLBNzom/QboezJLSbR3p+PGDJQVRNV2UDP
JX14Gm0KQMyGVezqqHgWp7A29UAIvFIpwr2SD7Lp84O25UZ4KQ4kC+bUNMpG4lNpV3cJ2oaKGoiW
MgWqr2/QodzPofuvJuT6idRJk1O15VoJEyJ62V2OWCR0g0P40CGFGO5Y0c9KgvTrhFD7TI978NyQ
fTa61csMkHJlJUd/M6BcIjmZy26MWsmPfrVI7bV4GAB9r1D4ypCcdUDEID+NY/9z0rXZFuOAt7i4
zLaqUs9mVpbqhtM6nlE4WT3Li11A7Tk+ztsm6CZgtYLQk7hvPafatQJ99+qUta11e0FZW46KpGsB
vAizglYmPpLu2ih5S4t5L3bc1pjBFnLb1vrkitjhoowdDsfx1W0kQdvlxoBH+rRrt9KenODZijfi
hnVuySp9DSGxildDNNxNmYceeRYJj6GuOup99Ymmckar6QV4ecsGlRcTuHrmqgC9AeG23M6P+odv
1Xb6hNB4o4HO62g0pnDGFXtPNNWBEHg1NoTNEeE5YwnXT8litNSZ1EMprKYZgHTClN0fBDsFUUhw
RGLwRDqn4w9mMxrZgrfGTp3LqZzrVFGwkGAosS/n0iOF23r/m2B/9KZXJg8JGcUtm9TJDLmknxMC
uyfPAsmFQMEms36z6OTPzFwdWb1b1qhDGJZRV3U+inqNQ7rRU9sH4tbwkD9mEpyyNit1BMO5K0LQ
QyIjUf9IBjzQMxZMhmWBCqp7Lu2VOYIF0LzsIeP72goQPb19uNdD28UupMJqVUf/al1gfQgzMtrS
EG9B6a8Etgtir4R3pEf/rOzWnvpAmGpZT6ZVR7YwT/kWPm8Eo0lgvgkju40Gc0jfH4u4dm4Pcz30
udqhsWxozKpGVYGd/DAeysfE6y3R7VwISVmczT8wrDG2IQ1R64M4q4EkIWiBFoRkpC2CsKWOx3/Q
aLL6LlqMjHIj86RBVaKFQ1NO7bb6AInSzgcK0snOZJDgFyYc1vqn2kMnkrOZHdAs85RPMfhAHosB
5hHBHwQw4JL23XTHggIxXBeNVRMGTYuqlrgR5N7jp34+dSzkA3OPUM6j8g0OwuqwMZ1l6HN3KEYm
FuqEo1PgJmD5Ksbplin/MfjlnPc1KOG5uEOGs0RFkLHpV0AWX+5TGo1Wd+Igd2RA/VsJTTOinpYd
p1PamiXEveINyTBOW4i+ov9aeYKk8/b2OWAcbhqgpskzJFkz7A0EFdyT1mT7WvMhlzMBaZ5qdWnf
NsfaiuT3xWuqUurfzAMXtBipm5A+/HTHwoqxLm4alVZMQ1ZLMqa1+SW4MlTcIRJnRVvDE1HNhW4H
86G8GlpejziNTutlVEkbHwY5+Ztebav+LM+fimA2CSsPwFgxGqWWlZMESlniTMz5LQd5GaGLUB40
yJLUv5ptBUUjYxt9v71ujLNNY53qrMzFscE91yJpJYmSGSQPUsKCcLGskPO42B1Dmqhtj84ml6uO
9fSZBide9m4PZIVz48uBUygPwqn6kCXgviAd3mfU1Gw5cfpTZY0bfkuEy6Vv1Sn3pGe2wgTDm9Aa
tnMgjFWSwHJS/8y0Qwgpo9tjY00fFYyAKlX00wx7UAru1fwgcI+C/vLfTFChiBJrM4RHsEK1MaEL
7HnM0WyaMoywXjO0KG2P1si5HTAQfufviITKvAs3/67j/ctmoJN2dV+2RkkuZjDSWIMqQS0ssmQm
7yC532+EvHT2QRN1f1LI6wyZ8CfCQBKeVCS/k2fAdghCH55pdvARr90+dgy0/wMZdnvdWFOqkk9c
HC1BmPkiJlWWC+/fJkTin2Cs2SVrhiOkdWvHsaySmrineoYIaIlSTgk8fi7VdpcIRwH6Lowr5W98
vaQYuizpOnhlvg5tErpJSDLsyb5xeAuKc2YGglXd9tEO9RJYRA6EFRisX2NXk9QxUBO/byZuJLNJ
gpDEi7YiIipW2oplhrotm7gNQT+CfTMGkVdw0GIZpHvQL98Jk3FOtPZ+FKNDPRXu7c2yvoT/Pzqo
J3yd0GEMOy4Xkcb3ud7KlPt+HMyQn820rq0uZdxn607raox67Jea0Wlcj4SC3/r20Dzz3Oxp3MPt
Ed2eSIHW9pGGsEVTKTnnIKNssF4JGMvRgejcNrM+Fo2X0OONTCONXQMCuY55nnjH0TDD9CkDZ0gZ
sjomVu8RSTJ4lfBqIub4ujzz2Ei5X2MweRif9aF56erg/fZA1uNskEMJsgimOomW5akbKUtLHjYI
dTOBewmvkUcatYCE81iF7RU4AdzwwhoJeRbOSa20LM7JCYaQPVIQqmXMNo9+l31kVYcKMYdVPfqv
nM1kAFh9BC4MU66jipGChqQg2Rcjsu1EKRMCLNAu5pmc0+v1m4UtymcMRtKISgxCH2CUDs0d6PD2
0sUPN3a2NXbygSdk17fXcXVDLmxSDgS+o5mVDmnvpnrx+d4qJsHk/M/bRlZgO1+W73L3LJYvFMpE
7QkYqnFSkcisbIhCnuTxb8k9b9dMJnzW7rzQsy4MDjqETnSCMiOCVRAjsFKQbFmgygFoExqNjKwx
YxIvX7OwVvmjGOgkCZhlry3/yfmlGQ6sA7d6qK8rdZnjhRHoEqexEmFIRH+Xi8zfdengKIOxm7fL
HVDELHAZyyT5fWFSCCRVQiM/vFUxmE38nPQqY/utFNu/7gwytQsTUyAnY9lgz5Nq1vBtPgHN+tA3
uKJR+pdReO/c+CGJzaQzVdFmByPEcfwReC1mlXIskdIWaRFgZ9ZNMZnFiL4eqMc8ieWwVTVmtnj1
3lxYo7yJD87jlu/gTYTH6EVI3elFgUNBKdRqX7jSGjpzBGQ3c7l7FmiaOdGUc4kzMQNaCWs5IoE7
gYbyZfgIHAPHsDqQLLn4JjipI3+HhgxbxHT9PCoCTzj2DIWnc2mp3kl9UmLghAQD4EBoQpDmXtJy
RsiyGO5mdZoX1qhQNha5OO4JM1p48M+z3T20ulk8A7cDqu50k5/zb/Vd7ORW9MowvHpgFoapPFoU
qBEGiTNKpC8gsISGWzAM3BuE68MdQlCEsy4olkXqiKKFyiijCXEmJ4NkHnpOMkupeD16XgyKOqJz
FvSCgAYnFByyF8GN9sFHAMIWouY7erUXOqzS43o6e2GROpRQGa/UBM1prl4UVuzPJji5bEPP7NF/
UpTAlZsQ2g++28fpfRd894cf8pDtxKDbjkq9y1QkoeXIltFVFrSykxuNd3udWZNOHWMQk/0Pl68U
nNPM0MaIIoVFTLUeDixmgTqxQjbpwURi+9gw58/B+Q2fQEK/iIGTAdFbsy1QeGeS8q66REVWCERT
gs46FRIATi+IBXmf6Xq/qbXgmCbhc9GK7+0AINztmVxPtlyN0ZFBPCLubgwYi7e+V4PhvjhGP2Uz
O2gej1AyBg2wZqugOmG9nNbX8K9R0hGCkQ0cBGbh+HXoNGQKZ7UzY5esVykXY6PcUJNrPa/WWMC8
MCfPP7eu7jUgTiTEQ43V3IUWciOFpZH0dPRengUPwDYBtfXAZknOskZLOSauGXPAG/C4z8oIZYwB
caScpu7txVwNgxbjpXyRXoZ5UhAnr8XjnosqG9j0V0UL7dtmWGOh/FGFWCvyO2wZH0gjI++dSmL5
PHKA/4gKFiOhHJAoN2pbK3jfSoNqTtlrWewm5bMrjgPwALdHI5Kpv2WLciZq2mtRz2E4sie5QmJV
R5DsJegO+4G+XGd2BjD9ztaMbTG8ck/Sj+p79mgwOZVYa0c5G8lQNFTUsXalEJqlOJq1X3lDcr49
2PV33GJiKd+iSkUsBdXliRPcyZBPV17nxCJsWDI0YMo7ASBXtH8wG9QYPu1y4yzCzCgQ0SlEHiBE
ulSHmFuxCZVtBtpOottef8wffGKpjVUhOcS6ohlTS0N41U6R5q7FZlLbQ8G/GdI5YFW9RNb4KFcz
yWleh4SornHaQ/hj+Ka8CYBU3jcf0136pP+CFA3KYJInTCZIalFGjO4VxAs/yvNwSphVMbKKN7b0
ZcsvZhsA/F5NRU1zuzRCc3WWhkiZdo/Qbr3vq9iVpeE9mtTZ1IuagcVj3SeXzteF6VGLVG0iaQkh
BXQW8i0zmq6RSD3+Rm63Tptssye8l1AxZmXXL3fGrXFTnikHaEgujVxyYzAbceAGCFuwIXOSE/Nn
Ab38oboVOt0rS9nWmER+f7bW4yWlQExFF8Bpp9G80pmmgxiex9GKt5d0zL7eZFvpH9ycxBX8Ocqr
IcpVZE2dgKMdqO1cj6ZT3+MuScd4tvpWAoVWbkgeJLEjE5QdI8tXrmZjFmOk3IcB8myU5PHQlj0f
QtAfY4Hm5cSp0SU8m9NH5UmZCaUw8PlVloxEVGT5nZUHyEix8rvrwMjrp9B9O9BSHWp5+N97ynAh
Qn2Kfo574sjAiGwKYBa0lW33nWl4/fr7a/rp7h098ZteyLHOhJNSc+snlLi95g1cjU7v/Tsi1i8b
i27lSQpZl0QVvnNI0Okoy7taqx5Uo5oZseD6pXsdGBWjDEkcBGENP6lDrd7QQqsRXoL8mdMfhWHD
uIdYtsgkL9wE6DbTPOqwetKp+DZ/Sm7mhG78PY2tBBIfAtSGtcIaNpVjMNr7/yaqv46S8hFJ23Fx
QlDo5LqvztF+3hDhemHXAi1s4bweu8BkhX9Mq1RAU6uSwWUK4j8dMtLomzMbr0futHObQ20WoHkK
EGTfnuP1K+k6UCquibRESgRQlLuh+mkUz02g27H+9i9Y7r/uTsobxXIkFrOPm68LR0hzQbHaSoQU
eUZDDq3bI1pPYy7OPOV+ar2J9EaC+yHAtPxH+Eki+drpDiBGPEcu6x3MsvcH/SyacX43VqKJ/42o
eLZmY0s7ovid2Gx9lL8JRf9aMoOqGyhjYgh5AdeinIYXaQNycydtrWAfOch67xKvRTMpml4AwA55
q31Id9N39Y7VFbQeLl0/ggplqijUo5QkqsTMQY3J4oFGqphLydidNIpeF9EDWTaIE+o37TQ56Fk3
AGqExhCRZyl+hKWl/cIsM3kn/ia3cR0e5XmaoOAiSYWXG3aE+znYxHjBb8bwoudOjDfb6D7c6BvM
7iMbsPQ32Zyrfcr/FLmfiCHpmCccOB0o9iCVDWVWKzaBeen2zJhoNRZU0R8vC8hlCDRfPucXgVoR
yEG6bbfQs7rrEqSuoR5wxOOXEPASQHmpwXj1HUoYTOjq6nW5sE95vjmBWKtMckmyx70FdxJScqR3
v7IVL33Qfv6DU7saiC0sUo4Pei51DxFBEoihlAhriUcK6ewqx+oltjBEuT7IN8UCR0ADrfyiSh//
R9qXNceNI93+IkaQIMHllSySVaWSSou1+YVhWzZ3cF9//T3UzG1REKcw4++hoyPaHc5KIDOZyOUc
VjdeYO2N5EVJgt3l0Lddy1jJ4kJfVpE60Jc+GDuhcYnFovwan5CHZrQtsJShTLdcZfk07QAQ/70P
AfZQgZ7QvKmuRAO121Hx46fwk1uaFihjuwzELUXWpbejXC1W/E4xjUxP+O1cAs6XfHclj4uKvWZF
7ThB9cbtAd68YPKTWx1ZXrZPz6Ky1GZcWgnjop9hNQFqDKjnJnJW2EY4uHGuXDWpBgzBUthW3cyn
V9K4lKuqwCEF9FW8lgDO1CadnUfxnjT93lAbl+iAANJGN58nJwEVeiTa5he4JuVCoZXEKBQlSEqm
LP0jV/OBZpOIuER0nly4U7o2BjmijPATAKEVS/Wj0jialVjfWrWP7NiIZEFuKQh4/BBXTSW1JQsW
bJqWJzNOj1JT/W5VoFsU5FBKFUY0os6e0jr3Lvvodmhf3SYXeFq9pFYYwTH0638T5+0MJ/lhg5Zk
B5Rx4UtEZD1c/IlauRzKpZs1HRdsknH/q3WJtyDhiBqRQp/nwg+4QOqOhYvPl46aOel9fQ5eu8E2
I1tJj/RYgIBCSEIisE9+9gs8UeoUFLDPKPhRk5uCihaARAK4yBIpBLO9S1Aleez0GGgHYvJlmxCY
Pz/UJYV5ZRhLCTrumF3BAVDS78nkmcoskCTShQslWdOPebhEZfC1mOV3E92uy6osnnohDPMYU6wf
Q1mtERmtsnHMtnGwMW/H418gZ+FB8eFF/IiOiYb0nDMc2UK8AuB1G097D9HXV9ziQRTut6fuVtKW
C1w9RCud6SU42Jb0BMQqZ4zQ3On4cA52IZhREEUHnYsOUR/Jlb5U59vdqDoxtoMXhnd2NbzEt91B
u/ovthpENsEFiEQnediO70fZxnbyWt0B09kNPACdBi/aCXucj8rbZSvZfumiGwkUE6KZ9D2SrA6U
FPJcDypkytS2zuYxP/Y/tdv8xbpeyNSpw+6yx/T5stBt0/yQuZzDSqYBks3MKvCYIMPjnJ7V4ceY
iq5v8Z+v5v8hY/kNKxlSGSmoHEAGhrq9cK/YqBv4wcOCfLPsw4rqFCKVOLuMRoZa4/uksI5l8uGm
q17S+vXysf2HqP6hE2eSnSGzdF4+WIurVSACWVCSdKAV4STtGOWzy/K2VylWtsHZ40jSWmNLZt7u
du2p9ebb4hksmQfDS++Ka4q5dX++QS3mTrcWpLzrWYgIKjpW7jtmNmYJdnjc4lPrMWzLEzfbmbe9
03j0+M4Fci1qfWz74D9nzHc+mmEcOp1AopEXtqYfVFNgmSIB3EdsqgNmJiXiclgbtsJaZ9IF9yby
6XeglpXtt3IUjCNDmoqyDnWxXV/eKjaGV9zWBY5A3gI4TMZshejoBJfFtzEAkNESYykS1plXtlgk
1d+UNhcVlbafFx8XxAUPKyj+/UCdjvVhIRgFcJcb2CBp/S+ohbf7Ix8u8P7OWx1l0Kn/JlBCBR17
o8mOnkBtfyaJvXAbL80wdgd8InYUQ9mI3P29ibWSTYxSjWkJU0y6obW1Nv7dKPVDYqIiMBDNUadp
HyrGyUjyq2BMQDfS3URx8hSFuuDMFz+/EEvfUZ1WP6ST2miOlj00cwiorSXqs6EFDq0qZpOc7Eo5
8GTV2F+OPkswuySUCz4S9tZTUJihBR+Mja2p6l7qkzMmhV0SJd9klYn4vP/DF//Dsrhg09SlZsgL
WFrlzp70UiPOhccWI2Zm5wAl0Y49kceQDcjKJXv6Rya//S0naaMMLaIBcAr2JnYmoj5zG8WwYz13
4vrWTO1yvkp/z+bDIGP0M8Lnix2BrSZHD6WOZdX03MZuWDxJ001V3SbdQ2HdJfmzFV7LqM4xsOAN
XjpgHbL4mQ2vam44VfycNsGOSUept6P5ZwuG+yn00qKxLeuONA+hctPE92Z6zuqbbNzryT2akE2H
p0N2mi2wc55MltjRaMfEt1JHUnbK7UQc2bCl5iUaHhQptQ2GR3BwrSTEIck+JmejfZmsJwn4zT86
xYnGQzzZ4bRvoiMJZCcvQBsuOYCw7gvwlqu7ufo1ZKcKK0XVzhoym+bXo+EE6DPUTq7D3lrJ7rVD
UL+F7c9WfStRCzO1YzqBfNj6OZq+NBB7AOJ4tIvmnTSfsOIugXATNe+p3UXhSSUAo7CD1gmC30N6
q0tYgUcObnZ7zfRpfO7MP6bceEk42EBkd9D98NUB9Tb0SJNH02jAQQtuRbl18K1wmvYQVvsKe8Px
7ITolXfXmX4vj24d7ov0aE67vL0KzVMT3k9YSSydjtQAHHvQSG8biWn300sVPRXWo1YcY/MmfcvC
Bc78D5n9RO/sWpp2YWwz/TVJVZuNBz3S3JgeSRHZbXHXTHdZu1fQKKb+rB7l9gr/VxXYI3tq0dGz
PPDoaNFTxK664cz075JEnLm9SRS/CGdbVhJbko9h6zbNax2jyNj+HDDYjLSz9uPWlUw3mXK71uEH
6o+02FUzxi6nymnocRjehiK2M+OxTb9LAQZZdu19Fe57oI4FZ6V7VMCgV8SGHRZ2HSmeFH2jYNep
klMZemPxU2IxcsA/A+wzkv8UKXMvxxDRl5An+mmHOAhaCdktexmBf7ggS2KCKHas7yoq80iaPNH0
wnbBeuXRXEVKH+QIAHiI2mZK79p8Rrl6jLB2l53MqHfjmNyOtbVj1Dj1ARiq4+4GiLU3WtiwXWR1
WBadmJ0F6VXdRd8x4X7Dev0amM+CkL75rQaevKEt2BMgxPucHndmGJMpQdxptMaZADo4NHdRkwpK
LJsxfCWFy4r7XE+GzAQ4l8Xa4THolNwh0zSfB0zxAOcQjJW35hC3x7+5dZPIMsDSNFnldyvZMNYp
WXZVs8P0BIxNeQS47kKXInvyN/25ORtPqSeaot3M61ZCubxEYlFIlGXZnjYvBksdJRNNWYkkcHeW
F1XctMtG7NQzO1D/lH0hqBls+8tKCe7COj1oZmBAvXe03EJBflX4MQrVe/0hvI3bgw5MhG5fMoE1
bqc6K7ncy6bscmUCI9fyshncebewFi8PXwMgTQiWVyInFZ0kl1sUzML2oI4Yy5qO/pzlcnYGiQqH
a0RiuISCGoGUtfO0dDb0Y+RYz5FX4ySzm6VTxh4DV1S+2k5hPs6RL8HRMWmzZOm4RgcMT90DeMTO
r/XSXkbmVSd4Js/qq8DZFiW+5Gkrkdx7pqomrTR7KLk0eRdIzwyYCDp2qOPH2U9P+F7ucq+6Lc6h
J4Kc2AwvK9FcqC36pK+7EdoS42WeiD02D5Zybc33GNwXZKOLRVzSUv0cLwngqv6FIjNnwxl13D2r
2aEnYWhnyeiVBrkHq7N/+Wg3Y/RKPS6iFB1tkm4BWzG1yg1Y/51NyneNBXeXxWw/81dyuLii52nY
qUt6jxTNSW4tr7uugBiqv8777jf2WoE1PZ2005hiayZymyvRNW5/Mlc/gIs6JB4nLRjmpc4wuPVt
fj8fYnd81m/Zvv2zTMS50772sOaxi5+lg7AuL7pbLvio4dwjdL+76eT3XgZD8gaXuMkZHY8osnUs
QpQpENl1gPCKPhvb7kM1jVq6YRrvl7N6W1m1XCG3xCUnYONYcKYoCqf1X3D94J1hfojhXAXMIxOZ
1EXHrHHC5qxUvy9bkUgPzkGqBnxw6rLTlcp4j1SVGyuaG0anfnymwyGby50s/7gscgNN+LNSnINk
xpC0bQulqC07Teywg1zbwBW2QLrd+Lmj3mRPoN6+XZCerMqhR80b0McmnvkTwKl70fzJYqZfY8TH
GXN+hNQuqaUlHFlEcTJwj071C81/molA7+3toNVlcv4iJ01upRr0RknOo17qtlfjHXbADmQfuKJZ
2e0g+6EV5x0zM6vWbCBsooHXlL4i/wpKc59GGLfGQvjlK/0PCciHNO7LTFQwORkV3CF+wtaeHaRu
HNoJGLfyU48t0tEfpJ14OnFbR9M0FYxdGLK5GPfKCRuiVtrYAcLWitjdJKl2AQi9nD7H5tuA98pl
HbfN5B9h/JSSbrBOl3S0WBWpKL8ntRzYRVAnN0TFrqeh9eHfJVcfArkvdEyazNTCJdd3l1Vg4yo7
Y30DRDHFrmEYu8wEAkUKcrHG7GZVqlRkV41eljaInm40czh3ddvYRZMKkv3NjyTI0hTDUigm5TmD
mSOABkgzMtaoRlm6Vx/qOfb6GES8l29texQfY/0UkAiWavKVQClDOyjS4d2AnMidccde24dxvxAx
TDvmprfpt/7+v5iOWQ7rS1BZieV83QDzK3ip8ZwMrtsTcQYfQNrO5C3UJelOBDi1HVlW0jhnN2iX
JMqA09T8yQXlDnuQ3CV6qigggN9M+iY41O3b+zhU7vbCgkRgCcHQ4/gryZ38nmJ/G9vAY+Jo3zAR
fDscAiwhY2X+TSB4sflLx8p7/Cj3rGowVrb0EVVAhvwCVpmDogyImy6LWj5CFyTxFT4isxkbu6gq
JpVlq01r90ovcLjNb+/HrfFVjq6rVC0OcWspymhxfGTMpZg+1Pba6yh/12pRPXh7mHslkPPwnkpN
1MwwymVdHDRCNAaEXnme99MrkF6LA3OjOzO06aM4X9peGljJ5hINlg05ocu6Xe8t1B3jXsPaT3PA
DtBOdHVCPbkEgyVzGmP6eHmWFk8tRrUAs64CZwZr1oNduujLosT3DjEnmgMUWQ2XS7RyMUaGBquh
TekqQeeyREQts8FqhvRpdZJcaGnbgU2DhIg2OIo33JSH+pBelbfpXXxd+N3jgtygY22S7Pqn5taU
bRY6BG1vURF8e9V69Tu4oEOSshlNEJshBR5P5rXpLwhc48963x8Nd3Te8/+rZeda2onGHUXHzMUf
s1WB4vcOYzInb4lluUSuHi/7/2ZusdKOizRRHID0ocdUDEjqIi9WMaLbNmPrJKqe+VMpZU7Vx+Vf
BR1LMS1TV0GEwDlJLIdpaRm4WkmVrwkFd2Q8ny/rtT2KYX3I4Jyjn0lgNR2cY5lULc/mgfrlDSbj
hSXVTZcHxAwg9oGDK1OdS2CSNFeU0ITLG+fAV/f9FXZGwBLCjv+FMW4lL+CfxESLifV76wvuL0tT
KlN8kUjgpjcUiw7LNLfhGN+jH9pLfVNjMgy9r53gMLc+89gKV3XLUAlqltyFRcNoJUWCLHspgGkO
A/B76oegu2NY+BfNtmyZ5FoYd3NqnOtjnyPJblPTHuf7DEAKnXltWdea6PWw5WAqisw6FqwApszr
NegjmBNUPO1TExuDbaJ+M0oisESRDE6dvkuqIVMgI5frnWn8pMJx3s28aK0GF46jIc+xxJWogDXL
HUXBCLxyhlP7RH0z8+/Z/DMrCwd8BY6sxk5IfgmsY7l9PodYi+cidarFqTwtBZLBqU/Ua3yw5dAb
FS9Zbc+AtC6kAdjKy1SgfxlgtgC8t8qF5LoJx1lREJJ15G5XQH+P8DKJum9MtVTvsnJbt6fB5jH1
Q95za+i+enuNwwCWh1DCi68NfslDcZ6L/vtlEZuvypUM/snVTkWBCmUAC7Fze3Iz5ca6Wr7iWLk+
zNk+o5iDfnu7LFSgF78coliAlZwSmIyepdV+nur2oGVBI1jg3ApXa824TEzX58RKKDRr1dDujMIG
g+4OxTRnNJPdZYW2skwNsGIKBYsC+UJ3MuV5oAw0U72inOzKAD8a09Gqld/7olLcOhkJ79GREYjd
vDwqm7IhGwBi/9KqKgidpDzRVU99KE/V7Fq/qKdrdsTALSNdT+WZuT2Wz2xRk2DraCmgugxTNxT1
S1FAChkx5wH2bpC3IX7oNey4jHsjFtzgtn4a0VRZQwFC5wcoAaFfK1ldoTaF0C9nexr5qfuvZ5d1
TAM7Le2hdsVbx0tuwwUV8COZhiUD4w/kGFxMi1Md11mPlpc305PaGCDpLfwMaz4OMLgjO4zYDS0b
ESX41jv6k1gulpWyAe5LUll40Bov+b3lxd8RXG7Gu+hm2sWv2r78rd8oh8u2uzXH80kqF9DKsh0D
3UwsvBoAUTpjqyV2o50kO78WiFJik32nYU1sWXMOZfuy8M2DBobdcsGG/uXbHsp6kzcKNM5IZDis
kCW7lIbGYzQ1rpS+mG/aqtOx/DzGzv8uWbVAHo5dIouCx+BzbA0slgR1pVBvtHK8U8LolrDuvpbq
dCeHYBpNMVlPIl1Qktn6WlKEclXVNU03v3w9SJfled3GutdrYI9kXu5rpW0BUn10td4WowRuvdOo
aVJkT6asAcePM2VWmEGesUR6/z5ahZ1eJef8t6naUwl2dsXpb8JfkZv9VsQYRhtRgiJNJKgbUrKQ
QX0+YqxYNyOpMPugVpUddb/n5qdcpU6U/Lx8lRtfZAoqdh0rYRZ05PsE1Gr1vmVa4CXGXkm/BTAa
af8XIoBgY6iA/VQwr/pZFYUaZaroUKXuat0rKg2zQlHe2xIZK/eyqE0TsVayuIdXnCUyySkqyu80
nLvGH8HHUO0agBOGniJixNs8vJU0zg8mfTBH1oeS1zZufoN5yHMigTc79IsTvmHKj/E6Ri0tF0x6
bqTZ1EIOZSr4auoK/2zpiMmyngXQsSJus/TsY+hYAaq+vzXGl8snupFuQAiM3yB4KcETPl/eKM1q
bmWV5PWGYcvp/aA8/oUAAxNwFIPiCozks4BAquWhDWrJK+ZpN4RzulPRnhTYxfIr+W8S4tU/QhYt
V8lg26oq1n9KCR3dh7y5r9SriPxRmusakD9mkHmiAeMNw9ApMUwLaS4+hbxXZZ1mSmFd6F6V9b/V
Un6sNABG6XL+/D8fnk4RohAhDP3r866djbHQKxyeWn8zOiCNjKKPzNZ39ZMI7uhqYpaBFLW4nz+m
r+5qZpcIfJ2HJWS8lTM3SJzmW3IMnL/Z+/kkeTnk1aUZ5WwaWgnvMtCDD81fw/h2+fQ2YuwnAVzK
QGtJAksnbDvoqVukb0Mw+kUBkkFNSPuzURf+JIqLgTGbGtqOuKgF+Xhywah4ZvvigPHPK9F4/Yat
fxLFhcCwMmezZxBVN4AvAuNy4g1xeGOp1lsySEclMydnpOS+kwYRiulW7eaTbC5apG1PWF5k+GBW
WvCSWkQ7hKPS7oO0b167IsdKQYGBz76gqHXo3egHhOn+X9wq8A0pUl4ZNQ/uy5lVVVJJw2KwtHGN
bt5VFirJAXXG6S9SeZ2uRHGvpMka4hnUaDjqrLfV8GdsaE4dvQQYQrus02Y8WQnigmTepkNCtMV8
ckxLAFuwMw+EBAIpGx8WqIOnOUpimmzwsb6Ku0xvlmiSNxqAiaSs8dKpb28LSdd3ZQpU8L4eQwGJ
1LZq/wjlKd0rVCn7uIIT5sFzKPtKpdqNcGlt09M/NDM4m0jahCp9NcAmOmCaAITWCF5GUMs1pWgA
UiSJM4luLkvVYpDELJS3JbW8npvQq4MSYA160QgS8U1fX+nF2UVbsLytCL5rWW78KjSU11PlF5ny
J7kr9vh2+zE1dgFVBC4mMBSD+yZgu4QptISSJVYlwtDRseQ1g3ev0zEQhiHfy8a/BCzu4702S57C
fWpr3UgXaUp5F0T73ASWlnRLgG1k5aqDfoZA3qZF4kGFx6uGjyufkfRU0cAd2CGrMw/9+NZiGbqJ
RZVZkRDuCKmpT5UVQEgqY0+3a+wqOtW1KO/ZskYdmaKGMsc739znT2iSB7He1BOOTkv2cjFHtmFO
VxIrvFwbBdWw5Rfz17SWxX131FGq+hy0eZ6CR7/bdCMYRhGjBI/ArXPDa4hgZ0GDWnxVQwqDsEsh
yxvZWStzO62+6eqPywa3eWorGcufrxIPqnRRGsqQQdLZlUl9Vaftvm9kWx9n7/8mavG0lSg1LtU5
7fGxKqscwyi5FO/nfm5ugzzKb6g69HeX5W1e0ko17pIoyYoIKJSSZ/a1M2P1oaGCeC6SwKUA0xDJ
kykthxcXflixK6Mr7v9GCRNzGdby/uG/8GY4plWtGZInl7dd9T1jPy///Zs2hsKVpSB/hwhOBQ3/
DdVPqBBM+THt+iNlkVOrg6BCt3lSH2L4L1+plYxpaoPkPb7vlR8UQ5+X9dgUgIaTZZmorsp8IDOk
QSpYMUveVLSvZVA7dQhIr8syNn0FUyt4xatAceVh0Iw2DlBVoLhu5ltNhlQzdgYgoCT492VJm9qs
JBHOVawmCgZVw613yUkah33R9PeXRWx9TvWVCO5zGgMuplVHKCO3v2iR+pHmk8BjvWSPICWMjRcp
nv7iU6ovgz8GBGNlggsARWylMxksLJsD6qMh4SEGmmqYXAdtttPTv0okYdM6qnZYnVP4h2nbawyc
pDDtrJbdqLtNrdkru1JwVZtGsZLCXRXD4G0UZXDQQKncNKxsKbPsEJ2ERFPdy1e2VfFZKunIWTFg
t9TLPptFQfpBDaYk9Nu0M05TmEhvTJX769zMupOcdeaRYb3QlaWpuSWxRnzFzOp7fcrlXdxosuA6
N0IHpm3BWwwgUzzKedDmoi0TPSw7bPjF0k2QhPZQDYc0ZDuB1otW3McWckyiajpBa5eHc8LGS9fU
fRT6daLNfyKCSRlZS9GCMtVwr1Yp1rCawtoPURNeJ4YBso5K7e9oyCxRkNnIzlDnUCys4xC0U3gD
LkmKcg2R8AaK0+a5TNJsZzEGFj4t7vdm0cqPmqUyOw5kEcHa5llbFEUjbQlw/K5RSAw5DWcW+kB6
b+6A7arsJhKot8DLFgIVLp7Pn7eFNgo2mywEO95vsFcUtU0S/WsySQ7vUFaXdwH4PHs3Idd0dCJX
OD++oZ8pL4U3qiEX/VIC7hE18hRowD6Y1nyahtiuw3l65tyUO52FGEluw5tijA8sUgDAKWmYlpol
HVm44teqek5UtbGpmuUC49sIxJ9+F+fdiS6PiJFT6A+W9la0iYeinaDEuWFUqLjrdDFtA4V+LipW
NYu1lCaYAelHT+vPmvnHqgGAIJ1mDLek/3vKYspURgcF9W+sri0XsUrC9DicCq2TQz/GWOSbXoTa
w1hqnSDV2yqOmPBU1AVlQ6HoaH8Wo/T9ILddEPpR3Mluh/tMg8wejfaONrKrRMYpD8vv4Uh2Q6kJ
ZhneDZQz4E/Cl0td6ai0AI0fc6DFEh+DIBB7AOQzs6ls0+eFUnUC02ib2r0fv06H+REboAtu6uWo
tfFZwG9AURQdK6oafO5O8S5o8iGK/LEPppsJExxXAMGbnCjsgDwRzfX+srwtB1rLW37PWmdkO1Rj
SeS39Hc9/tHaozSL6qObOuGVqCIrhFo8p1lah8suohH6YZzQPRb0NE8j+uQwJQKkBJ1y97JOW86n
ruRxCbwCdHc9NmBERvDYNOdmFMVzkQAu+ZVNg1YlgQB0d7H8cCxmUWDbvJZ/VIDffb6WuGH5XOAd
508GWt+9bhNyCizRVuPW7p/5cVKUfyWoiTwrUQUxQbbrnpbZv8y0cwpGcOyJX82abe1E5fitnvsn
mVxoZFNppnoNmTHKTL/m3bJwFD2wn9hcj7/Nrr7Pz2Zui6hhtyPL6kS5yDIibS3KIox8U+6oo1cK
wBqC2A7AwFEpyV4DemhZNNdjNV4Xg/G/J83Q2UJUs3Td/PIib/MsScMAOms51powuxphs3O0ZptZ
pZ3Qzp4L6qazQOpW3vdJLOfcgaYkk0QRTOpdfWrf+XjJ7f8nhhbNkm47xYeO3PdoAlh+n+oQNuQY
lZqeynjeXfbrrV7zJ304x+4nHY29MY78LLbzJwr47BsZfYLIozfAPKgnR4Pd1nZ2ZxpCqhGRepzP
zyMb0kiBerr0EOevI3ggL2u3nM+Xr8+HjfBP3QKEqvGQQrnckPyifavM527Q3C6jTj+JXh9b26om
MnBD1rGmbRB+ODAzg6HOAALvA7pxcoYndFt21v18IwNYEXSCZK/l9l8ANX2SuRzx6lujmz2N57yI
/Kg+90rka13kmFTEXLV5UboOsj8LEK5fKx+M0B7+FgG+4Y0lR2USlIc2HsDQ4uPv5+JXGQIIpInw
NUs6Kd6pinzVduV9aQLGQ+vfkikBqNb8XE2z4MG4+UlYyeUCWNYGWtNT3FjQ6rt4fplI44GgVGCF
m9/qlRTujlSaqrW0hMkZYChtA7ZuBT2qB5qKIF9E17SouzIGrYzrLqwhqDa7kzJat3WpC3Kb7Zi/
UoaLf6kJ0M5epqFP7cEFpO9D7L9Dr94JtxU23pqYVgOQG8qtBN7EB78xApW1mUX+QtqR7eZn7Zbe
aR5I4H6LRhs2Dw6veVTdMQAKitjPB5c3wGBpJ4gyLIzlD8QZSxHwu0DE+7mu7qZlRmRFSY67WZaP
nAx4JsBDDnbkVg1cY9ix+2UhgL5dDoAiqVyVosnzAYWdRbHGvCZR4JRZv/u/ieB8t6FFNhMrjfye
tr2Nff09oPAUgQuJ9OAcVbUqDHkXOD3UyN0kAkicCHd8+c59+VR8mMB7cF/dj2pUrA5qnJQOLJcC
FRS0sQGYdkqb0FFBWDm9XD62bUdaCeScNW/LsbXAjeLHuglWlhHsZs9SeJMTUOpi4DUf3nQNfXQq
Wmfc/uKvBHMeLJESWJAzBLcLP8pOsdPJrx/AkZdKe3KbHjRPBvrOVajtOyyrfbustugiOaeOwyxN
ZYIvid6FnlTMT0C4F23diq5y+fPVVcpNFQ6RAgWHGW/dct4NCnppwM6Z7VA3QKSUl47ez6+XNRNJ
5WKIEsdlPaqQqpGj0r4kwOQxDR/N0FOTaa5seX8hzgIDJwaJUQH7UjwYap1NBYt8S2of4kjCdIOi
+JpVuoXWH+UxPVYxFXQOtpPflVDOdEbs4cQdKN39tBtTH3OE7VvIlGAn0VK+Bfaw7OdDRfdJEyeO
xbC+EKCj5ZX6QM9zHNHny0ewaUurX8PZUh+jIhRrOPEyYN/GETMfQSIw160EAfUgVHrR9TEJ38oY
2BzSpupwqUW8z/TxtqtlO+1FExCbYkyCh4yMYqby/qZcWazFTBNrgAMeUmVsh2gvkvquV0R5yNZ5
oQyCjyqKe7rJj88mckSzQa8gRYoVz1TNcFcEbSswzC1d0PRBS8HUFBM9hs/el5ttV/U9cm6p7kG+
manRD5OwwR+rRPL/dwNYieL3IEY2JerUIt8pu+ApqMd9MYrg3ze1UZYdaVSbqcavSXdjpmVzoIPx
Mm4OipH7qZH6xTQLNNkWg10pamCpCLsjnw+tifo8xDJCBDGh5Uh52WFUJAbK2PwXfVJMFmtY+sIm
Hf7hJKnROA2VKqFwpE/PhTp/Z5UQon/L0NYylj9fmXNp1lMjLblOD7JZM3Ty0V6A7IBXNf+YCjva
a3vroIisYSsAr6UuZ7yS2rE8jlTwh/hVoUcuyvcm2KbHDDE/mh3MprN9N8/kjkmNfLhsh+8IpHzy
sBbNx0WwzYRxBIU1P76nD8Y5emtAFs4sID1Iv1Gb0Lz6mO4wPYK84gfWsh1UOf9iKvjTzXLhMM9p
09QybKj1uj+qx3YlcWvFKfejM7oMTT6XtKiuilZ7N4tPaIejuQeO9q+k9lUWWjSqeuTp/uSUhxik
F/ExvO5x3cW3fAEnFtIVLufJn/daJHfeeaexumcIy62O7kvUpm9KqrjmVPvjVKb7y7e7Zc06kTH4
gRgAaEvOYyb0mRItxRO7zU5a/EvOBkFyu+X8awGcu4QAmhmCGNG/NidwqTX2FPxos6fLWixh98uR
rbTgvEPKC71HmxAZdNirN6HOcGSjMbpzNNMftaVgHGAef5ZAV/9Rh2Z4f1n61s4rXnEGmHrRMVUw
dvfZOae2GGtiQEf5iA/pud67vau68hXoXS9LUr9cF74I2LzDBDSWwdGi49ygKCujCgwS+TSU51M6
t/WuDK3xQZ+7CiDPnXyLFaXGARGEBKznwQrknYpM6lgqTMVUcagdwB4PHm61HQ9KrYW/qqwcTjnT
St9sxryzq76evCZlaH4VgaH7YZbVr2qtsFOD6SZbTnrLlmlH/2BtZMoA66mofzqqprUTVAo2u0Kl
drJcHkGoFsfekHWGwJ4WDT9d9XICWFBdqjUE+SFnsMkwEhabLb7zRvWnNIAVqce/stZ4ZCUgbwb6
8/KJf3HGRZylYWkEqwGaxScvKebNMxSIIj+ci+Ecpp3uayi272vWgW87M2rvf5enIuddMl9V/jK6
YCaapGY6LjgIr1tqXkvKK+t+DXog8Puv2S4UWwtaPjirD8oIniSJdAEsCaUOCcy9AVAZQNZWHRjw
kUXgIVvHuJbGeUieWG0YZ5AWlsjnEywyp0cQl7qMRgLFvsQb6LXQMaGtjNT2S7LRZxqg+YMy9kk2
lHbO0g718uCqnWZR0eMLF9K7JCTPhqlurIz0NRTuFFgiVaP6bkYC/VjmDL42T+lZDkK275Mx2NOw
Clz0rMAvXUQCa/lalcVvoDBLhG5tadpzgW+2MgzuldLybQY0ylUMTDjP3EHSwTxHe7ncZb9FZfut
A8Z8tkWwKIB5Zn42oTNrXQtpF/uhhOJBe5fF5yLLBIFusT7eyzH8RFA3RXnsy65HAa5EeZLr2I+q
6cVA2TfL2lNQtadajm8Clpe2pBTfLrvepmKGruP5gCXpLzukTdA3DTWL2EeQv6Lls64kDuZJBc/M
rQhuALQA29pLW5wfrUm7hgAatInxwARZT6oFttXooiC5pcpaCPns3PlcMiMrcHxMQ3JmlLtOegR7
rOCStpzaUDRFUbBV97WwOEZT2LaYkgGwtBQ7JTNbGxX7VymyahvNM0Eeui0N1o6TU7HBx336soJk
cWLBsQG2trPiKgVaFcCmzUA1bHDOTf+PtCtbjhtXsl/ECO4kXrkUSyrJ2qy2rBeGV+4LuIHk198D
34lxFcgptD29PbQinAKYSCQyT54juWdk5oT42JdLjIrZnEWLpT4OKUYRet13SqSAqSSQ7N1ojg5P
IJaGa128YgY87tvKxjZWgw7CgoJjClf7IdGrNnQnDfAf2SWz6x6G9qvfAYyc+Fau4HWqo8DiWLu3
RoVHv24/mrqMhmt3CzGdiM8FpI0hYolIPJFyTQZ8sSYO1s71Oa6mtFUvLWRDMnumXBWdUt11QS8m
xsECECknU5Ys6pTVvSkaBVPveBB5vUU+mHlv/oVzcCga8HEcoiXGwHzukrLVM47Fw1RubCxPVlHc
uVr6SpLxr9ZmucB1Y5oUwYl/zbObOk3ypGc5wzFLlzfbZXhzjO0XZuofzNj8m8jhnhnjG31mLO8X
8I2gUBPlhlYHymxaIE8HH3vdLDIwwV4kxO3Jrdnou4lPj7g0SMOaCScMWileXxrHwa4l0XbXLzA1
SEz4HxBfQouAUq0doIWLQKj/YCArU2Ykv+OzWkuyjt21ADsG5CCwSMg7hG1b0ZwqUpwoxfieoLal
AZ95/XbatQD0jga/04khRol1GmybWhib1hUAIKeXlcrmKzePKOQSgDXbyCMcTD6KqOMJxSySJliD
WXPQ0sy+zZODpuV4qGzMqNb1I3KCb4beyTKK3Y90Zli4rdY4AxNnRrMI6LTca+o8sjSGNHswwXa+
/nN9H/cyC4LUmqhAb9t49l5+qQw/oN2CoGQMVlR0TsCygnlktJlXkfjeKM2fpB0+Xje6m6cRFY5o
YyAXoV7wjypWSDHkdoYXIpfdmvUwCX9Y9+kzZyTLXqCyINP62ovx5xaF+ytXazNLyxF5sEaOwwht
gBpqyKnsVt5zy3MzwnaWqpKBytbNonnIH5O6Oy1xIrkfJSZElZ8cs8BzlRaYTkmWF3Ud3/pYVj/Y
NwEXhO4dCuHiTeXOxMh1A66PV0odFEYJoY3ms8QH9t4LBIfXQRhCsUWsHU8sXYu1RRzP0b85GNCT
CCa1aDygAW6mVNeg79HfAXkRskZ9Bd4ouG5/L80gAH6i3q9hzEcMt3WytCQptSzS6gfmZKdleO/i
TxpZTg37ed3Uru+BYuEXmgKZmuDtvauk5qI1mNers9thru4nqKV5STJ9+2M7rgq6FxQZNGNL8+nq
ClHjCqdKI/HjtGhejOH9RVP/dDyKM9qcmeHx6+xOTNOhTMe8zKPWbWxvze8TJXu2mYzbe+cDXZgR
dq2JyyxV5zyPuokoHmB2X9fZ+OBmTeMpU/HF6QBRvr5/OxEf9Ma4evl/OGXb5cIWlLIraMrlKDao
alg1fXpI9CwPix6QdC+tkvGW1XEPNlE2ak/oeGiSa3PHUTCubGgatB/4+IQQPZK011p7xM6Obuvp
thoWAC9Z69v1ZW4JZSwVbzbALeD7hGz8MZ6TWBvNOY/0d7v118Ma1EH2zjD120Pblx3WUPeqF+fL
aoPwRAb12IktfI5Cw982kmExNV3KTsuTXMsjtzO/ldR4XZpEAkT+dfkLz2UQdOAVhttFtdD+uPyQ
9QSFSkwr5hEXm1OgYeygnhNkfgPa4OlH9iCrQ24JDLCj5waFI4E3YYNSFeE3teeUvpv6FmrycaDV
RxMM7Mlj2nuAGRQBeGi/S74mr/BdW6xwThK6aEVSYrG8xW/iNh14J4IG+iGFxpLPTonmXzfJV3PN
onCXQuZI7+0pKyJUsG7sNVpVJzTan2olc9SdEHCxrcJ5WHo7NWLX4t8RzEcBBadL5ilhF3KUovvV
+pKH9X0CiVC8DCVr3DuKBvDzvNiCXFmsq7pdxdaCpEU0l9q93tNQ1+ob3bQP17dy7zScm+E/P4ul
U+4sk9bYeZQsJfQYhu9jJWNX2V2JY9guIorugNzo0oRhAAtRI2BHLNeacEEE9GKlGTzmpn8scsuP
gYORL5TDMFghTrA4GEJKXL0sIrYo71nV/sRjQwb4+FUR2ngfSowEjFSAuYtUP2W5sr6xY/g79DMU
v49T57nvRuWeFlpzHBFyILPVa0rn2eAC/JzlaxnQvOr9tIhBn9P2+UFdle5dbxYr893Fjl9p3KyY
LerMG9qn1aFhuHUsqlr9caDK4FvZND9WU2HeMtr0FFx4g3K7sAXnTJmL55ppdyOb4/cGkPODZdLu
vcYfc9QV1w4Tp8lvCyj/vgOgogezRrqgIa0GwXQwq/gJVkM9NW5kxYbdrw56NMClOYeq2GQulBJF
E+LmSG9ifwZbRmrh44Mt5rr/yswI/ouiDF0UBcFHo3M0DNqLZlQPCTH/4mJE2QRvPc4ThArDpQ9r
ZIyNUVHyqKeNb8QfXWL6LJNhJnjcEj3r3Irw8Go1RXUqKK9GTtlHkKCOYqf/GvfavVrRY2aQg9pW
koXtnf9zk8LhTPNkxMRKVUTqCpL0RXPx3jPj4M8/0rkR4SMRNV0Mo0mKiFSflfi1qD4X1et1E9vZ
Hxx9jI+h44dLF8AW4RbKMhPJdoY7gZNi1bFHe4/NXvOKWACwUOBEKIKWx84nwcq8/ta5aZ9qXxa0
d+/h89+Cf+GzcGrEGjRmHERtM3Jvy9ybXiAeemt9WA5aaH4a3m0uNnuQXv/cMTaOc7Z44Z7KM4sY
E78sGLS7TnTWocLAusRDO/ndmVCaTU182NmBsBCjYTVC3y8lykdFnaLrn2Hvwjxbv6ihBJmLqR6y
rohAv+CZ1dc+vdcQ+RfzS2J2Eq/6pYl6ZdUiRxge0EO75vjk/+X9XSEUZUKhQTs1nd8etBMJi7sC
zPhvLEh8/K8i6KhXtYFM32gvBp0vWji2A1OGkcxtERXQgzPMB5pUh9iQLXcv6UHzBWSauEP53OCl
azkzW9q8wdZqax4OiD1aqnmL9qmi/V/EVNzWBhhNHA2EeUKwg0AlTe2Kr6f6WSn/2Nl7S79c95Pd
SHdmQtgyti5VV5uIdAQw4WXp75qu/mnR8h+9Ue70rK09QFYlvrn3ujpflhDqsgEk0Q2PrlwtqI+G
IztgIv0ge1/sesPZ0oRgR0e1bZMUu6ev791oRvP6kdaySRr+h2xc/8yI4Axq0vQNbRoYMdMPZUmf
jLV9vf6Jdo8y8k8At9AJ2TzSoJuxLKaBmII05w1DyCC0VywW5NVytApoYVJXRgC1JbPnMfzMpBA9
QekRM5tHz/lbCf2a+xmkop9LjAdxCTYohQDf0EY8+QZf7nv5Y5WAmnYd5My8EEWHbsYnyCmwpjEJ
8RKPWJx+mRb9RmHWixKzRzfvcs/qyPP1nd492b/turxQdXZprBZ6aSagRBHkLu51ffG10Q0m832d
ZIOcu25zZkk42XM+TvmYcUsLfVhY85ZC9vT6YvbcBtwAHLuEAsaGcRh4zFTr5r6IaP8N1N/BWJV+
gTOnQW5iNSUj1DJjfGfPdm5myQL6lLyILDZmfgntjsldVm8tgGzVtab0+3ZIJAvc28PzBfLf6cym
NSrQO5uwQKurn4mLxJnRUbKuPY8AFyX+wfjRtt0+612MuQPY0JqHpdH9JS+9WHtMNNm89l6wAt4Y
Y+Eg2kRJRIiJqs6oWpRDEeWO7WFpfm/+0Fw1vO4Te9EeNA4OwQOQz0QLbocpg1YndAQpf5+pT4Or
oPrdxxAA0tr8iANmnSDj/DVO+/rluuE9/3ANNPc55+Z2cNkoNT1jjYuA0tMAk5R+N1Zer9d+P1CP
ZLI3z95nw5C0BsQLuHs3U6L1anQEaXoRGdnyRa3GkDGdgRPEzYJ0klX6tzMdiJbn1kTnR5MVuuZc
rMYaAeCOT33ZUMj/VDcsGd/zBiLTqgtS/zV+ZgUS++tbK1ureAxmvE3sFPhk4LxB1xBhMhzPO+WY
TD+uG9rJqVGk000d0gDY2w0FhpXgyQ8VLvjo3cJHmUbqF1/UsI/Mz/StKQ/0Y3q0T/m7bJJ/ezYu
7Qr763SDWUxqjK85p4eimMF7WxwUMGFcX982nlyaETayyty1hHoKzjqGR8DEM8SF/zcWgCuAjIRD
NgUYXKlr1ySwUHXTKSniwCXdH19hfBG/TfBFngVFtbJIAbFo5CP96DPb8FVzfJvU8qNb2ZLUcet4
l6b4ZzszlXczaJemrIxSPR++VWaVPEDMXT9SwuwgbRM9uL57O8VcGEQcxoWGMvumqJQseuGOI/xA
v7eB6hoe2Bhk92YwhfRj8gbtClkGuY1a3KCJtAs8o7a+aUxhvj5OTazQ0G2PxF9tEPgO1nFc2mhJ
ZJC1XS+38G5GbDZdYFAut1MtJ2fpwVwfxVb7vJraKbO7UM/+vNuFNVkW2JzBYwOEi+DlzFlynWRY
E3gXXjtV+5Q7+k/FGj/ErloCbKD2kvi0v67fBoVcUluqvFdZWUZ5XmEKwIAe+9S+sFrWpd/ebVgY
+pS/Yj6yZeEGXebWJY2DhZHSRclhRRUVM52P3VIfErX/2WjZp9JMZeiD3dXh3kaN0zZwIQtfbc71
bqZaVUaFnd/aNgWSuwhNRzayvBebAL0DogwdN+QIwlkr16wGezA20crAL5H1T5SOT9ePl8yEEGWH
ue97ZKMlJhPz+mDEKJ72OTX/uGcNPsuzhQjul6n5SmLC4OWL49UjBBzLj9fX8avtffkkgwkdewTn
BoG/WIBSmJnHRT2UkZpk9AtRitqfuoreFVk/fWjUdL5D5mgGS8lyPx4t7b6Y9TjCg6j8iHvbeGNg
0cr9ZABSJa+Z87EljRJMSKc93D0riC2b9AEAkFiCyPnloJvfGzkLqpsQ0oWG0mUAsMqsKLIJoTsj
Cam8XG+gWzFb6/qSZMsY8JrgnWJ2w9M64YJSTRAqa5gmD0xk2RZK3MZ0M7qoqpCkUyAEwclEizy+
SRe0nDIQx0fWXBMv7zLoINeJ6o+LBaFeulqeRZchtJtSewS2rwqyypyCSuF8cPFcAwSSKRYJW9RE
jw44exvg5/Va4n3bUQFOdAoOZdSpOSOA2GYZx6rt2wWES7Fjsnsytcshi4vOM/EhvBFrDCq9dj1t
GkmYuErt28pIXtY2lcnH751o5KnAbYJQTYO23OVnMOp6VtysxjmYtZ+dGd+4k41HzFRE1/10O0HD
V/zb0K+08uz+hEYBK6dBxZkGpDGyDtltdyTP8Z32NISG/UuAcDmCDVBilsdB0c1QoOU6VkDobS61
fK3LJXNtTg6uHeYsYPORQ6OHMHnEDLTu/As9sr0thTA0EhNQtwDsI3g2U+N0WCZOphXPD12K0TCi
fAX94F8kJAS8fEA6GjpB6fnyy7nGZC0tZqGizoR0u20ejaWO0hVdXigmXN/F3SADpkv+huKLEhv0
dW0MKcmcEr3WYkVPsktDsOL1fh4AjnhP0wACw14TtB8+o/YMYQYZNGx3S3/bFzlOSKYVa+xmVaSA
QFKpCt9lL5UjbbHt+cqZFe1yR4uucjE4iCGowl3vgbS7NSEDKnHIvXvnbCcd/dJG2xY6eHyNMhr7
5Vlxm9M4yMY5dzJVzNfqaEeo4CfdQMvbcbZXY+aXzlC9mTV9YBUmp+04OekDdJKvu8bOemAMKRYK
HkBMifHDWSlztbZKohq8H1NbYCro+3ULu8tBPxq4BhupqYjUa5BQrUsDP18MUM4oSxAj6juN6bex
TOKEBzshWFgqQP8OJKQAZBfheUrXdJY5NEmkTTk91BWK+GinavqXSYU4uoq7oC9BxARRF8ku7j02
LywLaeM8zTnF7CE/YP0/yeoV/WNPICmIVza0IGwsHGOzY7gSXz3K8v69lwYq+yhUgM0anIBipzyh
+lQrbVmhocHJEtBMgOLtcYJMshrQF/Ypld0F3Mk3+4zZLZW3NCFZJySvcZKrRa7GJQxqB45vmD5h
zClUoi7C+Kgk09iJHUC0/jbGPfjs4qlmawJVMoYCV+fIksxPcTAMCT/3DrCTkwD/NiIE49kp6ICa
XBW578kztCCD/GU4Gvezr/lzZJ6W41/03jDdhNoEUFsYqN+M0/exibdhAY/5L5RUh5LRofC5Mhb9
3N7LihK/XF/4ZDzLdDjWHQPv4tFY83hBpl5kEV5Ugwfs7Gmx1sHTyJr5xmq+U1AgeraZfu0WXffx
wvo0xtVLmy+PmGD/QM0swMj/NztXQDQpkznYiRD4tQiaLIB3I+4JOUzaDXYHcHcWsTlMCHmr1SGI
JyfIDFv2vNsJd5jw5DockKzaltrc0ml0BagKxFZgKPRTAqHr6+Fux10vLAgPE6UoUbybqyoq8RWt
o6JQDynsdRv7X/NsGUKKYkyqPTluDox31N3QW+qnQd2GhRa4D1xZrfXHU5P6hePFiVSjb3cLCWBw
Jl6tmGQQDr9hpANkaGF70J4hPuBlqowiau80ojEKqAwqd4BNiO9HWiemPRKMFPxPQPOqwhvRjUZD
h8e0RvOU3JMJse+8yCGcxkHdYJUABYWwp2s3DiRR8aAxhrL1OpJCtSTx8/5Ug+/cN1lyGkkjcZbd
lZ4bFe4NFEx0MkxI3wfz2Xgzfc1bj9lrfUqgveRG+bPl/02nUUOVGTIBQC9jQF2M3h0aOY6joDBV
91aAPq6fE5RvMiK5E/f8BMktNLgcgHo36ljWOLfoNCJaj459dKYVSrSzxMRe4CC4f/hUv4bAJrhi
Vq4Ls3rsnmWC2rfMwgU6xTPD1nWSD7WzGLCFoIgMNm0kMWL4BGEzpEVLFE5S6t47M+AJsR5eP9Tc
v4QIDRMQxAJoDzSw4i2+rPqcpOVcgvSiiSpzCWeC0eRGP5nWfKMM81+sCNc3LPJ/NwMUutGZ2aIh
EuYa+6S4+ffV6Z+vr2gnHUPW978mLKFBmSbo1Tsabu7SaU9La0IoNQ1WNRr6EcUuIBFiDFLUMgrm
HaeAVZAN4SRDf1H8VN2CvzDhAtLt7qZc1GdtMYMVJXhCZcyNe+vD2x8Pb466Rj1PyEzavk8XnZRA
rYyPs/2tQNdGM58s82SUGJ0cNc9KTEmzeeuI4MMHWpFD2XdGHOJBq5yGoyITNkRxjEo2QI2SY7Uz
VI7QgC4sShtQ8APS+nJhJMvrWrHR7x0OyoNzWI+T1x/oneGDHiSQCUXt5M6wZuh4BqObuG0mLvbK
VouDf2x9WQ6kVMfEZ4sxe3Ruy7AxrOVYMiU7xX1X+kuJ4DziTX3MxkwJ9KrLwsxKE09fuzoqmL7c
1Bap/viwXP6K/Kuc5aAu+OLn1Ea/s6hHPzUBM6Gfrp+VnST+0oTgTANBqSOeYGK5dZxjcixucaef
MFdCwbb0ufOnV1eSWG/d99KikKnUeW2kpgaLlFWhuhShjhYZJYU3YzQth6xV136vFRkn2PZ4YjQH
TQquP4aBYzFmtxi8g+Jghxtv7tObvKTDKVWTGlRPUH83ylz2JtyG1Ut7wqfD06jJTRv1VfB3xl7t
zA/AZoOGdOk9jM0edBviu9c/5TYDhEWUjUCUhZFI0P5fOgsAdPOc1xbFAN74UE/Md2b7HvzmEjO7
G3lmRr80088U0gYOayJ9oqkPYqGnomhLf1aWlyKu/3w04XJRxqW1AqN4a6VNeK5Y+c3SxBCDtqAy
lZh4UVRoNLW9ccxt8rHqlJshWb5rdfsRMMIb240ljc+dMZDLX0X4opPLRnsFXBnJr3HQQXqRId99
BVbz2bjXwWnnNwflJo+UO1L7MiKh3W/LmQXA8o9qpHi5LGa+OtTEt1UJjWp6XIC4LWST5LtfFtcK
nqOqve1c10mRjz347qO81F9G1T05lvaozPTBSmWAMJkp/vOzwLY0hTKuOUw5Flrk2kJMz3RGGk0V
FBOqGZWa62djJ+bg1vq9NOFmMbKGthYrm0idVHCINXZoNd1LWjWvg9vzPhj90M3lvaMV2eG65d04
cGZZyLRzUNq0VY+qLjHBW5J0R7PPQbyY+nZ9b7my3vm+n/xeJ9+Hs32t65SlcKImosng+toM6Ym6
teZjCqnY6PrCuLtf5o04DsD0uRoKeNu2b5VOuV7FVgN2ZRukfKT6ijebrM0gMSKy2OljPtkGgxGI
qDwMU3Za80Gyjt0P9HsdRAybjLWFyhsMkzqFYOg7rfonMFrh7dd6xiALIjz3vLJrRIieSTvNpITE
WLQW9eznMU4WlLl0MKpS21OZPXpL5qQoOHV9mBtdEnR6IhPv299UwtEBIBDeNBpyvaxaB+QX6GHW
umcbyvihg463JHTvHXGUX20I7+AfEHFeuqK6mnkFpdgmclHxOdijA65vLHSs0K9D3vXjujfKrAkB
pQFlQ6JPeoOcGP3K+WkqiqB3321D8gG3r3UU+s9Wxb3p7ICRKe26Vsdx1uL+xqbOe+84Ibroxziv
bh1LfapXt5PkxbK1CSGEN+wbtXeaKB7nxHcrU4nWvIHSOhj9jnHdJZIbfu9EGECQmOju4VcWUyX0
EiEwnEK50rCBFnRdD9AilOYmTzMOJuAPf/Hlzqxxbz3b0TYlZR6zBa8ZcI5N6KOyWg8bkHEpUu7F
3Y0EeAQcBZxNSsyQEtA52Ujmef3Y8ZLxLv0+PtPbIoyDySs9840qD/33f6EaxEOIeOj5uAOqO3jX
bLq2gzOYSlPaFFDu+a57mL3KNz1MODyWt7Ki/N5Fd25K2E2jajC/5XJfIfk/tFFvFJt8aNGpZsb4
RXemJ1OdWn7/yIj69h4SKInwp68DYBWwOZffMdFtsH3U6FBlrq/Wkek3CTp9jZ9FbRWOQVveyIdj
d+pYhIByASU7qAWZpi4sdxzrFcwfK8/J2smzDuM9F86Zb82PIOqIyvBfMCPsONGFSSGurXUfj1O1
AJTsvpTTW0Ht46gqQU9kmqd7z+ELS0JMQ9nPHkwLi6M/pyA7gmjbj4/pFzWoguQga67sLQslT8z/
clgcOJkuP59rdaCpNEagyG37ZnWtbyWL7yqm3I1jEVw/8fyPEo4DMJBoPUMnEkpSYjKbQsxptroV
1aa6bTHZw+6tvvhCmlLSXdld0pkdIW6mxkBtjY0AcdW5c0tLdfCTCgrD1Ej7sBicRRI3ubNt1gW2
CoIyEPTBxAZ+liZ907RqE9m0PaRmclfR+ub61u0tCY9YkCKoaCVsZl0Ut60WVgH+Vs/0w6Cgqdh1
5cFsKs1rnD9XWENz9tyakKyAx8UqXajHRea99raEYwQIMqiYnlY/9hw0jv5iivjSoPDa0+OVQJah
bKMGl4DnkPxBVYfRpwzqINc3cvdwYV4IRVzgaLazt3GX5xmGpavIRlPDGxPDOqx0nG6mAtNosV5C
lpdVpg+0OYUYaD55SqN/RnXC9LLMyMPrv83OjYuZFXxQlNjU7YzuCrUX1VjtKgLHxo8ppjc2Ub5B
FPajPeSI3tXhz83xaSnc7zC4kSzph2UYmbG2UbG6J60bb019/ji4xt040ftSka1u77yjWKkD+Qf6
tQ0KREHEZAuunchNjPt2sZ/obANEWRSJJLDsbeOZIRHuobRLVef93EalqtJTVg/Wrdma5N62B9W3
V6fywX4vm9PaO5KAt4D479dzSJTiIJrWauhkoPG2dKHa5h4hWaDGmF0clb84/RyTBJgtZpQ3+Ytb
0M52WrWNNKs/NArKkMrTbJnelGQSh9z9ZGeWhJNvmiOor2N4yMzy+yx2fdscTrY+/z/NCOe9yxs1
VhkWlEJpOafd0VCyByjeS8zsJEW/5qChuAvqqw0UBHlZmpOsg19kDhiTzI5BI6NdPIwofmP19G02
0o8IOyc8UCQeub+PgD7917LYimiHPu0czI0AkRr7icoyb8rrBwVlyOsnWmZHSL4MJwWrLVjxIeuQ
u15sWfSOdLESZm0+fPlDUxi/4bIzIMpHnrDhyusLa0xSjPVHSfwpBXETe59sSYV4sxrBBD9yZ0+C
pSEAUGVaE3XVw7CeFKc/uUMtoeXZ3NYwguF4E3ccYhJ6X5dGrL5NhnTGbb3q/XuHwStvNqo/rnP9
MgKif4tYBsddXBoptKpWphIAuzqP48c8AdEwsVs4YW9C7LdUGiCfrn+eLUQU8ZxTC4LuwUUmLrZZ
1dSp46xYmsgZWgAttPQA9e9PtDa+Yi8OBcHUMWtPVpm/gKjthLMgeSFvgjC37/yqDQGei0GmyyWP
GnOaekZ9ctQbz2msG9OdQCD6ZUHK3GhE4vg7X/HCGv/5mauUaT7F/VT0qN6gZ9H1Biq/gwT2sOOO
fJwCW8oVRaDccGnDNFF4shhqC5bTaBHGzipvBUXEbUVn2YDb5jLhm3dmSoi7wEpSw5z44UICsiaP
i6oDO3ZX/bHSgWBH+EhVSQsQe+d9pDfgQE3AatQsktC3BX9yG6gwGagwgV5Y7ObVTCWjUuR4UQAe
5v6sINDL+e/zAwFP9Bh0tgeYQ0iCNhqif0G9z7fqIhvHHQlkD6SYOQUwoK6XX021lT7rXORUWvba
3rQHFCqD1TmwPnRup3emejI2ha3jg8iBQ9JV4ADRquc/P3PFlpLeNFBgiEC3+WVYvq4WgNhuGo6r
eVOAkuv6Od96CqwBdoclIm3URRhv05MRUvXoPQI74unWh7R7NJabYf7j0wxyL2wf+Iyh/LsBhbK8
qNeKNCPQKRVg8RULOgiCeHjqP5SLeWSl7V9f1/awwSCOGdjpOUOUCAwFUV9aoxE8RkvVAxT64rZP
pfvpuo1NPoCuOdr0vAQEboINZe4Ishulhlw3xIWrW6N5IxpUd9fvU714Rm0C0vSTGsfrJrflEcGm
EKjopPS2DYr8CMJVUzAH7j9Z4oMx/WdzAx7sf/OY2vHHi1XynT7zR2W1W1Tvky5S+y4w2+OyvPfx
D5uVoSp7lu5+NBBTAncDeM8mMeUlbbfq6zGKsy5KxxoiT/lX0somz7fBHt8NswBocQIMs/F5tSu6
GPxSbaQO7YGtzq1WMEms38qV8O90ZkPIPcq2VEFlg5S0zjzj8xBoh/UBTFZhdlv9KEKOI8Fwv+GD
FyXQ79SDGnSRjHtzd5mYyNFVzD7guSQEEtqPeppUFppjbfYJ76U3hVrhdXfclLGxSlAdAa/sulwj
SwiOyIeZmi0KdrKp2Rw0mW4F4NONo9g168BckmoA2mHVb8ehX6PrtrdPb27cAUAL8RlgSHF967pM
pj25SMfv2hszbCJU7u6N2wSC7Ukgq2tt544Fa0IVqLCNribAnEbxlPk1fV1V6hmjFYH98cNAB7+h
TgQmo2DI/7m+zt09xs0Hen1wmG4Ssc4wK8OozAGgKpBlJR96M/HrxfSTZTw2tEIXUjZvsR2W4Wv9
1ZDDY3TLV2zFhlq7szZEdpf51PkA2QSvcmg4L98SVqCYMQYr+iNJc1jb5psCvEUxAOCSfRmUVuJh
eyEBcD8M0ePyQA9BcGKrsxNK3ZRCdWaMGlI/1VS/VZb02/VN3gty52aEr+tUxlIlZk6jjmmZB3Wt
2a+6NmxH92ZI2QFZ9vfrBvcOJ0FiDU5ojM1tQO8u041Sd0sKPkaFZJ7Tz6ZnZ4UuYxfZ2z8Uw5BD
8Wc4OgeX0bsbe4c0hjNEk2YDKX3XMQfAWsntvueiZ0bE9qo1NekE8oYhIs096r9+604hiYdjNxqH
rMfQuvL5+u7tfS5eqweZ5t7UoVYsVmvXA4361vBYDCEoBqZHPfNj9XFyZD2JnXseKEDMCnB+/O2s
oJ41SzVNgBUYLs7/iLTjZkpyOntcUve09LUdqBBhuy3iwgCNLerSkmRm70DinjKRZ2j4lps5YgLd
T4wr42LsQ0TZGsShI/Wcyst86z2LPQM8T2Php42vSdx0i27DE/DcsnAwJlaUdpW2yDeiFbdWkGLo
ygS8Cy0EG3aXj6pnuMi+tZvrX3gv0bkwLDhuDzGdfIBIGwTOtEPvniwSVeF6rE/LQR1vFe1ftIF2
vOrM5Ea9fpk7q4sbmKxVoGTV9r6EdAmeaeFktLfQdvjTzvbF1m5U7MsxaZoF0ilRl6BwlR9XNTS6
H2ldHCRbuRNrsC7EGg1RHZk+jxFnGZzedpi05d8wW7xO9zhZKfhbGt/8nPl2HzaP9qmOZLRCO4EH
ExtoAKE4DjYlsX6Q6SbN67EbI9WgR7t0n6DxGJR18nZ9cTIzfO1naytig2StAjMgCvN5WY7Rz40h
ay7vBLiLxQg7OMQz3jYudjCujOkpzYzkNgaDZOAw8qlNk1d9aB8Uy63D64szdl5nF3aFLLJaWqbS
Gee+XhQH09v6yRkheK69Mqje9PS5skGNn8RvRk6DYmIoywC0a2p3XWf7LSDxM3uYc8tLtfEhBmKZ
gFQnjmu/q5ZnKHDdjJMdlfl6C/3FwwA0fe/YN0n/geXOqWNK5IKJqR9t8OpOQZ9Zfqn1ssC2wbHw
M3DmJcL1HtO46ucZ78J+Wr8zsz8mXXZbzxATNKtXdyV3hKxfHH18aNVScvx2KlyXtoXQBhwX2jU1
Pqo+o9xuDrlHO+tj51rHzqyCmXVBwuqXyYUImZOjhcSopHS4H+POVi/EuMyYVRWdxDHCXPUYZsf2
kIWKj4mm1Odk0NlBVluQnBZTgLQraJC6KuDeEXBW4L0FZBUIVojKDJ2Eyun/WBqqolgepjREyQuj
qEpDZ/iwTfddafXj2n/ENerN7mdtoeBsSL1Zw3DP+Nji9lSaH2z9ev3s7C4VKhi/Kg5InYW9Bdyp
13oIpUYM0tKa03q0ocHQSXrD++v8bUacK0+zdUlWbqZroGCmh/wTDm0YY0wTjG3QkUi9tpEE9N14
fmZTKCS689i6tTmNUdEOx2q2bT/twDl2ff9kRoQSogY4F0ScYWTVi4ehtD7ZzJAMA2xhF/z0ny3E
uAzeRlVkhUHHMSpH1PbmIE+CLCTPNJgXby098k/n51Q6Abb3cLwwK9wZcxcvfb/imy3DHWtWoIVq
yB9MQcsMz2YvbfpCAU8yJ8MbgQaZcalc39rdqI5x4l+1KYz5CkHPslbFQEzDbaJPt8NQPbUT71G0
tzqdj9dN7X/F36aEGAf1Ler2bY+vCDoYDYUpbZJY2FsMH4/GalROASIsBoSJlZo1OkKK9qRq76pz
lzhAqGayh8xuuDZ4axuMLJzZQLiDG7BP6G27jpHG3LBR64NmdCEAl68MOkjeqEIG1QBMyJ1Xr9SS
WyVtZDGNh4zLUjCQ0wBeQREcmmlY86W7WhP0I2ybjVAlwlvKGV8rdTo5CwPjrLFGNh46UzX8TOgQ
rZl9Is18pM14Y5Tu5xrJpAb6h7JNboqKfbBs9S0uJmnTZu86Pf8NBc9ujbwFIx1eyjXUwRO9mb0p
bh4h3HqnjMXTZABjaBXBxLIDGA0kJa+9CsnF9ggfSB2Kdm7teYzsHKR9/yHvS7rk1o2s/4rP29PN
eejT9oJDDjVPqtLTBqc0cSZIAgQI/PrvUu/ZyqKyi7Z7+e0klSojAQQiAjHcOwDlu22CC6cZUjMg
d50zp1Y4ZI1PL6Zy3nCl56z96cJXgVJfGzWreizccL50+RV1H6wme/8qnbVWpzJWms4boPyZLdYn
k+5I9gMoRhcoD/hqJPLaFLwYxibz75bKre5vqCQm4xlkVrSPZ/NbOT1Mnhe74esw9Eklp4Q4Zbqx
0LNX+kTPV65zAHlYTXMLoXt3I6YXoW9Ad1gPl/1c7fo5ilV/ZdGlC/2JhM8epQnTOOP5rjMeNr7J
cqPeuXFrjNBoJkbjjLjzDY1DwCIkgJPf5RzcDhYaWLHp8rBJ7XrOZJ4c87oBkZVTpM0Ijm8O7D06
Pg6TkT+/v67zpxqA4xH9sagHrhx4ZZYdOp1hM0G2ElP/UQWfASIIqhNERe19UXycbLl/X+T5Vf0U
uXLnMuo4WIghMh9gLB0Wi05vuLWzIgBViMIjMs6/YPl0YxBIVZsw0LnMCsBv52TLCWyIWEdbdNDg
yWohgiCuYtaz4W+FJGd1/+ci1pV2GQlH0gH7tAD2oK2QPkz7dg9v5qH5lMRtql60G29f9C25q/Px
m9nVg407Z3RGKk12KD0S251K9Dw8vq8Ki8345VKdLHHlxnKLDM5cYhOnml1KXf4OzOO7OULe3B9A
/IgEU7sFm3nedp7IXA725JmOeDVQXgGZ1bEOLpeZzDB1mpTHC0R8nfpIXmWbGBVb2rJySA7oYYca
85gw2AX9XWX+84J/rYbUjw3+YzbdwRz+xi04e7dPVroc9OlKWVD30oXJ6ko2owOQ7xWbMtA1pOPU
7RDpJVbUZMj3f33/VM++RBak0D+v37od1gN8uLNMn+4bAH2jo7+8QOya2NVVGIN0m0NnQWf3vswt
TVp5J4ehAy/vlw2uQTzgBjyuPUA0CTNz509I0iMusnbvi9xc5so51TABkTn8WObCYddDc3Y5ubB/
n1KV+pfyoNiWTVju3jsX5keHwsmRFh0LSt1BZN6mgwbZj36qL4LMzFO1Q1RDH4Pj/22Ra+KNslJF
TZezZJmzg9wxrtI2AVqFNyLpWqeNiynXDcU9G0L91J8fFc2TVbaDXQ8tiFZAwZHvjWr40FSeEVPE
0xuB1JmODsTRyKSj0R5MWGCueXtFvGCqB4/C1omPzdfpQu+CnXXwvxvxUhiNEuHugn2emHF0DEBL
uElff36hP8WvtFaMpvaFhZiqJVmrkDlXd8DpTjaO8Kzx8VDHxnwUEvdr3KjK1ixwmYOOhyGdMmSv
/aRJjcSLUjDEzUlxYBi93IUbe3tWKppGMJy8wJqujQAmEXO7jeC+OnkppRsDqXtDTc46qhMJq90b
usBFRgAShhbmTV/7ok1qu8mQX96QdP6qn4haXXXOMCLc46G8N829BlBTOKVVipIZS2mRubt219m7
LRiVjeWt7zoFIsdcCcisUdTBXLelntsRGI71v41litzHgvX150mtr7hH57qkDgSF3eXsOaglX83t
5/eVcEMb1lcaUOp23fm4aAO56jGxQKqP7ws46+xOFrEKJThQkYIyhICI3hrtdBAY4ayqx6hWSe6M
cdtOd1YebV0t+5w9PpG6LPvEUo3zZAKuF1s3td+D6nfHhu9xH+sW448TT6zmkbQAnvFFFkxfCBJI
76/5R0vUL+7Ax/zXgnKH3vfFvpyI18pUEwYfl8ziLOLRM66ZGA+NMaI1Nze/B2Nb3gy8wzRAj6Ju
DUgolCaJiKmR1wCFKPF0AT1VYhHnxqfThH8XVzYTflZYwM3xXcNKDanFpZ6pRKrea55JZ1tf2pZu
FTaXu7peCTIZYDMHJaz5yxgI82algSeE/HMRXNris+NwoLBeGmTKus7CPMjL+1t39kafClxO9mTr
3LZB0yiBwDEVKX/qUjRtHNxYpuxpTNQmtJx97jafylvpJ5r2/YJ6kMdBj1RUcfWVXvTuMUjMLzL1
mrjLxiQHMw6i0ARAmbsuIQn2/Cp4Kh+3TPMP2/vebq/UVgpScnSuLk5dZsONed3juXeFouYLKHuO
xsX4jT1534r7rT6gs/nO011YKWw/CG2bMwSLnZmQ79ahvq6T9kpd0V1/zbayZMue/rJMtCkHgDLE
FMovj1t4fVoMGq20uxAIBwtKJ+YUj9Mu2ndZt/c2orOzR3wibqVScrBLZpVYXO0G3ymzM/QF7Gk1
/h7VW/TaZ18xSwf2P5a2UqfcxAw84FmWE6Svs0jkB/0Z3T8xQ+iJgpxHE2MzWvkVLwKOAuVbDISh
+R8toavTMzqhAkMvHknFKunstL3JL7sdSavPMB62sXtxd/6hTrsk72JrCzB0+fT1aZ5KX7b/5MZO
EZeFZ0E6Deod7em9U5DPrf3v91+/XeQqJGwYxSTc4g3dkXpxyQmAXF210aZyTlVO17IKXYwSKCPj
j7WE5W1Bu6zywkdq0Z2nyYf3Ld05zwv3DmjEhQj1l9n4hQ3MGcLl0JzwUo4geu3zjemGs9roQxmX
Ri2MrP7S/1bUE1C5EWF66ATNLzFSxmRWhhmQAR9DNEULvTfEQX99f2VnxQZomlw6ikDFsR5P7FzM
DIrZYnhn5oe2T4Z99GMMuX/objzgg06fNyGWltNfK+GpyNXBidysqqgLloe8mXRf6wvvkGc1pNKj
SpF73XXo/TY2YX83l7oKQDthFWa3+Mc/qNaQfHxE300LMibvIrxEZFHcbyUtzunoyVLXVHI+dUdo
DpaqZZFWgqGT+OuQ35h6s1ZwVpKLLiogwqEvZF2hnT3SDuAp/iPTFewwZl1m1SMmcS6WfHaXhWZc
33bJFpbyWTcYnMhdGexx5Ojyj2qxB8TjvLOTSMSVSIpEdEhwY6R9Yb1qJ9QIsnI3vfxnunQifmXD
+9L1S+4U4gcfWjVZqZQsyznS6/aHHNV3b+/uRDewJAiHmI4XYBXd3INzRvV0C1aRQFHOMnD7VuzD
SgL3vwfAWwU23S3C4LPhFkpyGEy1gBkK5IC3xtu2HamZUQmAtNaH3kj4OMdBd1hgKP1dvxf5gfnl
JpHH2Z6xE7Hr+UmTdE1oCohdEI7c4liq35tbj2Pml8fB3k7tQ1RnVccx+bt1fc49SIKFYxuFQmTQ
1yU6NBz3gbFwiI5NhS7Zj2H1HdXeWGCSOsw/tArVZLpRejpj6kETB6hPD0wpCxr62032nMEA0xNW
WwTfDHUsyi1c8HPx2xsJK3UhIQsx7buorAiPXlElo33TQXMDd3hwKfDkOb2tQ2sPjt4UeJOxssOn
f9/ov/kKqyCEBE1r2jMVCKTpK3hG/SRwj2EKgJQMo0U0rUMABqZbseTZrQVjOFi6kCpCD+bbrVUU
/Kl9BVNhlQwdOXr8ZClAd72/tvNCQLQECIGFeWZ1SQpAC1O5LK2r2rjA2ozw+X0J5/xIgIzuP0Ss
L0TEojAcgEG0BxDKlKlMXg+JF8TTDoOcyPJjBiC/3bKzZ5cFSgXMUWB6CRWZt3uHdy/A4ppG7JVC
Z0p/G+Tf3l/VmasWYHgTKIvoK/yVL5NYde/MHEasNq4ceWOwO7ey4xxdPXlxHPFHordeMmfsJjDe
gay7hMGAF1sdlduOc+cMWFMpwl03ho+9aRzcpjq8v7JzlexTOesykxFMKFVY0DtABfe7qKuPTT1E
ScXtZI76zC/ND0037t3cu7B68h+0FL2RvtL6noqGGou2FE4CxNHwYrhfoIM99KF68ZxRsNlvmc0z
scAbkSufbAXcof6Eja3GQxuRXavveodmnvv4/s6elbOQa5oRABTRkPpWKZt+8Im1HKDhPdAHdDXH
Jprfa3P3vphzjm/B5PynnNV6Ju56oRCQw3eAPInAi0vu7Eed9DHAgYbHfDtUPNN58UbiygvUZTCN
boPbMIblS1h76ehZx0Y+5gTTAzRPSUd2PUeHpm1/3VjsmSwOkJAxhmPC/yxz/W83tfCkVxUetLV8
9vcKPWhs79/hKcABox+rJmmfeNKjXB7jfQgoaP37fyJ/gRfGd7DdYG1AG5LjXBmWjqfqXpTyVVOX
x71svjV+iSoJeAMs70vhsKvZLm96O4hi8ASB5cVgGUi+DqAK+oi00F5V3UeLBdn7X++szfj57da2
d6hMt3Mkdge1qmVUHy9LzTiGK8uN99g5e4iY4x/bEKyOoZW53S88Pvsh7JOmR9RYfLaCnQoeCAO2
AoqAbLA2fNfW4lZ63hst11A7bHs13vdRcenN7tPgsWpDzrmgHWPgAKRZktaOte7y6iKfBsqHoNKf
vuVMP7W8rGLl9jskYg9eTp9Ky79hZqDjjvNvftH7aan1Lm/me1eRbHS9DLnolG2CMpw1KSffbP02
VEz6+WK6AnOMe22hY3nKRBEcVf3072sShhIx7QlHjuByOYyTVIgYGzc0cui4Az4fbZJDoFlGonyr
j+rcoZ7KWVZ8IsefSjNQAnJ6GqMPkT+hlxtvo0OQBHvkLEe8CTPzX2gOPhumnApeJWEo1R4LGwgu
QDnplDE6RcwP1a68bmL0HJkinoo4kvGW8zlrrU/lro6wwfyuCmvIbZ8xOTilLUJYdDslEfqF90ti
a6HY2tDoc2pzKnMVSkizswgd4WTZuBsF2KBAnlFha2W50Wa+IchZHMfJac7MGcQC/LOvhxu/upH8
Gv2kA91C7DwX7p2sx1lZn8YaTDaHMMIgrktG4ILacsO+nRtCClFVxJw4cO+AzbtSjxpsl55RIlDG
w90r4u6IwS7UpTEVNDz2GRVIOZlxlWMGK3n/4p3ZwjeCV/ohTQ8mFaRqeC6TuCcfWgmIBptdILWR
vi/pzNV7I2mlFUBTDjvqDos9beOxfyHR0XC9DdU7p+/I5WK4H0WkwMQA4FuVCDnXMoBa7I08tZPF
XxvZALeU+F+srMLwqvvw/rLORAhvBK4sStCWLfNRYto3bZ5wx3/Rjfs8tdVdXumDp8irDLZa9854
Q4hEQyQSk8B7/7EHJ2ov5gLIpIDU2A/cA9qXttqYarJnitw5Ir+T0sGbsT4UbZu9v9ZzVuyN5OWm
nEjmoDAvQ47dZZk7xsFu2NcfosRBJ1UyouBjHkjC8o0jPas3J6tdnSin4CeTatlg5/tsTDGvrwd/
i5by7DU4EbI6RafuRZkbHH6B4J2v8DiIwEgmh5fa3iSaOefw3+zi6rJ3ngQdfI8VVcfyMNqJNmO8
WDFDxL+Dd/jQ3yyvVoKkXRKh1vry/hlubefqwluG6lhoY6W8B76GZcVD4MTWVsB2XgqiGsCcI2xd
N3qO+QT+Mj7CMusPlYPZ0fp3ACv8R5rxU4j9Vht9DSqCuoKQ1ugTXwns2IS+3fv3N+yM9cdp/ZSy
en00M2kby4GFLI0Xq1vwCTdJFZaPWOXg34hYXSvXj6pqLnqxlx5yGMZH7zAkTht335GtfRov+r2/
YbT+l4v8c1GrS1WUvtRqMZPyYnjWqYfXyy0gVhOR9RGAE+rdv4D2sqUTqzuGvitMKXU4rm4Z58Eo
3IdO7GrkALL5Ys7EzVyn9ZBNL1vTkv+LT/i52NV9E2o0ajRmIox9LO6ctH/M7Z1/5X7Jv4aXRVZ9
MLdc3bmsIthtAAGHuj/mmn9YgBM7KXThAekeElWRIBG8X1CedMzRWEN36DBLpq2M1Lm+rzcSV9da
Wj33BhdaCiKM8Dq/sZP6gBEFAM/wAIJrEoskwPHCCV6UfMmKpdHT+xfl7PmeLHrl4HXrM5A0KHwF
7zspvzTRR8t5/D+JWHcQNZbZhs6PaCXKLwYWgVZ6AhdTuVFnP+tgf65knUrpnXHmyoCB1vPLNO+s
6WIA4HduPvfmvhGfTS/fvb+uszYmRP10mZ0C5+/qOhI3aKsgl/Cr6IHk7KEiH98XcNa/nQhY3z3G
AcrSCQRf3IsDw0UA9hHcEHFfNBsB5XnTciJqddsstN0QZAFwzQPnYy3HB8+mKqlR7lGD86B4fYWE
/07Lec+j5jDicYAHvH7EW3OMueuQDSdx7ixtZG9c5MUwoL0uIUQ5a6ZwgtXxWrL3TTYkGPq4zsf8
UBjmUZfBdajnjANm6A/B//Vl/u/8G737w36zv/8P/v6F9grwIAVf/fXv1+WXkTL6nf/P8mv//G9v
f+nvt/237pGP377x69d+/T/f/CI+/0/56St/ffOXDHVvru6nb6N6+Mamhv8Qgm+6/M9/9Yd/+fbj
U55U/+1vv32hU8eXT8tL2v3254+OX//2GxJRJ9q3fP6fP7x5bfF7aMz4hrwSf/31l769Mv633wLn
r8C0X147ARRdflv+zfP+inIp6vlgfgFWNNDxfvtLR0de/O031/srRtIWdi2QsCEHtBCrMjotP3KC
v4LqCP+EOwMfbZvOb/9Y9psD+nlgf+mm9o4CV5RB5hs37AMyxIVkiALDFkATo5Wnt2yvwLBnUxzA
aRCi3drrHnsjDD/YxFMbD763WrmI8rHUH9iMeBQhlH8bujhcREHlBuXBUWUzpgaoLlAtZWah4i4C
mHzc9nb11E22KvdVGdoZQHr4FsDu26fLH18CA3fA8gKMACDBV18iMOcWPFxmdSCs2qNhEh31Zh/n
2pZJ6Ixfoi6/Gxk4hk6U4c9dP91lAPL9ss8YzglAyoaBQ7zV1uUTOlMmBz0BHb82I5VSMiFVGddj
FNTHAk4VkxIlEBkf84mZVtzkxD0QTPcFj7alA3WIDACSdsAt5AOA8erG+9J5nmo/6s4v6a2Vh6X1
MmMRXTYHjVulwUBM/zAGphE9CIWugwvd6vBVCKqdKyDTsH7nOFNrpdT2qLzUviOeTU9ogjnZ0S8u
w9z1atSUhGPHhaHKIS0NTPYnIuowyK9B1elnIGcAEhMVFr1ohUvGpPT5QDBVRaMy6a1xbpOIN2Bv
Cnw217FRIoMfh0ypIJ17qxEAHm0L40YXrJ6OhJmgoGzccT76nWuWe9rmCvBW5gxw5yjyJ7ZrgYfG
M5AO4CEWmPwYmCo8cEqG5gYUiaaOi0lYddpPdkSuMcomytRRUX835AKd7mGIoYIET0s8UQeXoeOX
hrKckrlQoRMX4QQsbrOtRn5rz4LVKQdf/AQA5sFQ99QS6jUwVFDGUZU71aOtpD8/gDHMnA9NLfLP
UwTXeT2oylR77cguyjh0D1Qn0mrDRMpwIEdjpshmeOU0T5c5GqGeCADsHqCyZARxUA6UF4s6HI0o
pfBkPCla/h4OtHduW1JPn2aTgegeChB1x2psAd7kzmBASRrdKXOXt0aEnDwdQyvppfDMxBJTI/Fh
aE4fr32vmW9dGaoKrHNuGfE4bDG+lbpurcTn3LIm9tg0anJSKEWTdUZoXhG75mNcUJLjzTRUJRAf
J0b71Par7pMTNLYT4wr75WGQYWHuJ59w4wh1NsMUxpVg3ok28qhcqPVFPytfYHyzHlGltEEsGbuj
1SDeDovRPPhMyUvhB8LY2b3vsoxjWoG/jL2wxnRmRkgy4XOiQMXlmcJ9pPCd91HVzTS1ORcN8gGO
CTgdF4SB1bEZe0KPwja0YSQSyvhh9muneZx1FDVpWaGYbba2fCI2Kz6irATEcjGNNsc4hN+TjBal
Z6fd1NjspRmpDfCvsnHJvZO37XgMgDDIEX0BUBHJDluBGqKomP+Ivpd2vML3VS2Uc7K7e6OMImPn
Cmp0h87O53uZE+x+HnQYrQ8QaZHEMvSoMhE2FEwEjBRotCpliane0R3yZBxdo0kw3lr5sT9GjGSK
5/zKDkdnzgw/7GXqGpECTa7jaxaXXtToWAtlTuhDY9ENoO7zew1a3eBoTEMzXwB1JjefEKXUBrJ5
pJiu+7xwi0wBrvHRnblskqHNa5DXM4DGXtUerjbme4nd4tob07fIbL0xHcbCuiWD5yG66JljpMUs
1Cd3LKdhhzkl8mUe3cL+qKOcdxmSleAqbeg8BRmlUfjRNz1pgagvGsEk3PkYiPMD4s8Hjn6sOe26
xtI3qjLk3pQMxrmLOvNunDyRGRW18qPXAFRnz1pKxrumnH0TRSja5OqyCP06BKXmIB+nEGx5Hwl+
1Xupx37isVd16g6Y8f1tBBhiMDE0zF1KCU3wyiOLofsAESISj5LpCtgRtoMuYsA/j2lLHMUTAyzq
djIKOuZ3+PZ+e6ipMua4tpyWJCNHtYnqI++lb6dG41uQyruPpV9FoCeZ+WTfoB3A/hAMHXP2ZmB1
XgZyST3ua0SJGLzJm7vGMa9au1Bj6kvgdB9Nt+VWYo+9UewasB1MGTDvxcMQuYaOraIIzT2w54su
HTAl7iJpoyo7LWmhJEhRomC4KzFbHlzWDialdwOGxdzMaSdlHOVM0M5KVPOVg3vIfraKoCBXtcWG
T0L2brif4PhB2AjyzdjzOVpSw9pOwctshDeDpeYH1jGaX3Gw3Pq70uyHIVP20I8XKNHRvQuzjjqV
qlV4RRuqkSFDVZ1cRpHVsKPtzl2XAayAfkSDI2+vphHjkam2Bu8aOXsZZcLqNN5vvVHKRDG0GqUW
FMK80cuITQPUlJI3mRFyDNJSA0f+mTSdqbNJCvMFSit0ak+IP2KqxkHf+KFdPQsvMqyYDnOv76pB
W80tpr1yK5u8puap4fZ1t8stX8Ai0Wiq7gfFZ5QSo6r85HrUjq77to7aY9vLkD078xC9RlBNCc0M
2qseKMr0dtSeVNkw2SUqpFMRhfNRzI4FPw3rmqdh5zc2TPtcdDuBa3Obo/kmSAxheLfweizaz11d
8V3QsVbvJiIDFC1In+MoqbWQMRUkx/VuffFpgEVnqV2Ew+OUl7CiflQ4ZqwE4OZi1Soxx1YLmNfF
eUxjSt0CpYi4COyeXaOtI3xucscvUnsITSCL1l0THEMPPK741lzDPvejMQAHUGMqDGM51ErGJkeN
0abB+N0q+gFQQdKgdVaLanauaK694UB8UWOmjLsNSfGCZDxpdaFRzELoLpOoCMchmfIWMcnMXYEB
hm4itKpjVtEpioOmt6J0FDL8qDQ1X3wS9J+E2UToGzAq4J8OxKFtWiPseQ0AiDTu5m7gU9zD7Hso
+7p9cdD14A4xmIgisK5r3NyDFDi0x8ITM0Pdpw+d+U7YUTnwY953HigivGjskJpTPfH0lPSzLly1
L/xuVCy18tE3MnNkdt7GSjPAVCecRB5MsmyV3yKxTkqgp2VhnVdo3wwjEK/4sTIaz83TeeaFn+Ga
+n24I1EAtpSLqLKALLmLUA3jqecNQwF049IuPWhapRmV4bU0zckOM4Rg43Qf9RZAJ0D2ZfduEow6
t1BTmqSs+od8BrvZ+FpPYFTsDgipkAH60ElWUn3vErfwi1sKDfSRUwva1jeCQ4sd0WhGDPnsGDtS
GZYAYxLAbNEAZTcCBZCO2+YNoCdbip6QgfDU73KvSN3WpjplOQp4RxEBE+tJttHkXfZUj3Q3BDOy
xaOBL7ALZV/Sw0TzkaDKMXqTvJ8n0EQAs8ZnMjxGBocTwnxSCBgobXwI2QCUlAZYG0FSyKl8lZ4U
Ki7zSYP4UuUm3WFJXZ6obpYYo0DkHMWLzyhibmnbTeyCjBccE86v/dTgGrSTW7iJQDzXxtynObpP
DdGXSeCUZN4blMLDlOAM6fYjWu7d215LYh0nE7yuaDBSYXFDg7K8x2XKI2Cg23PrPmgiJ/yZ8dB4
NPEByE2OvuLy0HLBp9QreoL5IHgZFOfLGTkvVTOHtZmngnZ88o16Eg91bfnjR+K25u1IsbXpaIy5
vOnzChEYz4VGYiKvascBHlfZGnuX5ApQWTZBtbtpLNLHrT1RPA1sKq24tl2pb1jVtQD98Ibmtu8d
v0ktT1cdojoK+s6iKFgIL46KW6xCWxVpQcFVedM2k4tUoHIHsA+TQV4JLpX5dfaEuMnRUp6anOTf
yqamoHL0hFl+Bfh2iDx5F1T3kZQG2UesjryDHxqDu5PDiCAQ1iwsLDeZGYYyX3RtSBFz0fcydnrV
qeu5a7X8ADBHVu0K7trTceKd5e/8YO5uFrra5porR/YZs/I6ilnOtZMCHivUNEaYO9poGfbD6kJX
jLiPfYnxOZBXgC3RioNxGsxnHHHkvgbcU5+cSeWY4JdMOQcDXG7T0RsKA9SchdUaR6flSh8LVGjt
JtVeRFv+3PuFg3HbkOTYWhDtzejvBLpmGeyJxhvoMpcNi54kMaJ2cUNBQzAZrMsRhYsADzm0pWk0
MbqgNqijKaoSNovq6yynsEtcrYb5yM28MUHn1RQkncoCkVOrPH6B50MnUs8Y0I9tgRak+8hZK+WV
IW2dHwajLCv0P0xWmZSuUXsXgQoG+0DREhp8rVy1RCiTcPur0KDlgzvns4uQLDC+VqZUKE81II8B
FNagnT1sTzimgKFU0a0ElKd/5UWAPj32lvTlsRks2Ddpau0eardrhkzPstwiCv+RNvyZ5sfjBQDd
GG8Bwa2PVxoQfd4++hmoXJiI8vyQT1NFYWrR14SoyLHq2HYKY8wq3edDLBCYCURg/oB+eK1rOKCJ
2rdNL5mbyJH6gIuOnHl89cloOmkDGpLpes4RTV2QYh6uiPLYdzfoAB5i505vHHI2OFX64xX/Z3bp
TfLkn2mr/0+yW8jV/Nc/ski/JLfib80rgF3fpMPwC38kthz7r3jJonFzgZ6NbCtExuWP9JaNlNfS
wwaEUfT6Oq6Dn/yZ3vJ8/AgNsuY/U1//TG951l9toBJHGGRFAy2muv+t9FZg/ehU+KmBATJOAMQF
lDSCTPwQQyZvNXCIMPlQQk6K7he7Rb9j81j0bXBNJnULnGCgLksAkIambpLc6O7xsP2iSxnFMtA0
qbz6ktu9tZ8FTPZkjfZlo4eElMUn4oxO3Hoz3/WgTwnnR2MMg0tPGocQLoMTftco30vD6MF2QgFc
HQW4j65A7boExisQAn3mWrH2jM+TM/Is7z7bk3Uxa5F21AD0rSJB6oO5KzHn4BHwYnY2UAcINT1K
GXijkDjqZZW4DsjjK5MkC5ZU7IGj0EDIHgcWe0EQi9cDwevYCp5pGNixbPmQ8QGd8qCFJ0lturdO
/qlbvCu8UdYE4uuAJ2MxJozRIybhYHi8au+EkqBR25NVZgVsx9ppSJXPvw5e9UGN7E52n6U/WbHr
ZI61PI89m2WFpBnSYCQuHCvjNLpwlmwLE7Czk3QOemIi1m2TRvZ84eA5Von2mfs+MAoZQsshABSX
u88LJOdmvN6TSOoLZMb6zK3URU6RLxP6S+3TuIrCbyUZjFQMMBUFmrZEavHSj0uSH2VPX5YTaRry
3QVkSCxmXSHjjv6cfCJ4jMtPbojXjm1mhnjuLP39o2lwd2cuNLUdaN7xnJ+o/G7NXpvM03hLe3YH
9oY57u07WaD/0h8w9R8Z4xU1s4ATkOIhTo47xNRs6OfL51ZwlnWWYIkKmhSTd096HkEdhmFem6fB
5FmJkgCfCXz5Qvz+YabksggqkromIvKQzU/woocKqbUYz1Aad4bzNI8dkpXsqmhVZk7ea4H80MEd
h4tSeVaMvP9lFEqgJs9wxUFl3DkzzgLGucx6POvQsiEj4i2OCPSSbXhNCLvLdXEDkiO8RW6p7rzY
GJGHmMsRVXmZh3tWVl8wZ4sDRQMZKfVnI8xvWwwup5P0gitO28+9hxeaV9x1klYJR3iY5oPs084T
CIrHIiOYG76aC0i3AQSOK4f6Uo7JkZZGCcEzIW7cJmFIncXSQPd/Pj2HpDOzYklWNYX3O/zaRwva
ti8HM4g1+m5Dq3+1TBRWx+rLZB2Vgv8dwUpbu/mHMawnjB6XT1bBozgsHQP6El6Vkd3GoU9olksv
ygrhzkgaFIjzJ0CYeUCFqiI93bOCH4wGvFx2KOGz1LPlSZ6M5QzQ4rCx4kLuCxe3HoCXOmMUEwsC
9N+A2Sm/DB4vdgCKASBSbdo7Q/lflKhDPIG1fel/QgrRvRKTnC+6qcuIJeybgaE1ztZglqfKTE05
OLcmvaAV6m4OfHfSFk7amsFw7xY7jmzv3TgqmrlCVkButhKHz9aVtjqgsXUs8/oKD/CmoQnmLNX/
4+g8lttWsjD8RKhCDlskZiUrWRuUZF8jNWIjNPD083GWM9eWKRLsPuePkZycZ5tpjZWlBsfF2zFs
1qvubivi2sJJctf/pUerdK3HednDElX6heVn75w2afp/tcyzx3Yzrqqq3AezltzN9geuUpLp5HzR
KLe9dL7GlrStr27rv23T0MR25/yg1cTS5tSJZWtOXJvrZx+07kXfM+fCkS9j7A1VZBSrdpms2T/y
wJ7GpZquwxqo81YZsTM1W1xb9gigC8KnB9KMnbw8a7WGMrXvzvtiNI/BOKSFmVcHs9mQc+Vj3Na8
oMBTejTt/5zB2Jl3VNy4bRG3WTWnw3obwYxDpxuqREx1FWnFRL5/b8KSzfXHcH9023J4dzbtO897
BKh7e5GGFro0rV+zpepDw3OjlhixI8Ujie6KMR3YByK2+ENpjK+FnUrdRY7VNddufnYyRc0LOim9
i5oq+2/FjhAtwnLD3gExYBfdicTNUoM/EU8eUhhQmWOX+xdJLHnsKtSagaH8aO+tTz8YkWxWSJ9S
wv3zS141r7plDKkxnr2Ak1uwYMZOTcruXvwZc1MPdbV/rNXIAdh0sV/yfVvzU6eQ3Nl+aSfFuJ/Y
HrzQMUacn+ssI0t0W2qOX2VF+HqXW9vB9tEodOpjAzoHO9F7Hhoo/RHLjjmgOaMXLtLZFdNpGz/0
tec9CIZ0qPIZC0yluLD0pDes93xwCfafZCT8wrlx+T10i9m/bOKn9dcmKjyxPkB+vazlvceIiigO
4d2nRtJtSKr56T0rP0gabA5rRV7dqmlrlA9sFt7cHXXbfhzmzH2CVPtbimSxFPgGH7XHRnBrsuBb
7osZ2V0WxBkASE37GhiN2T82JWMA2U7vg5SM7IFdXAbLOrKZz4hGG7a9HyI8yCjnu9ECsV6Civ/V
HIK+sp6Npf0UnvLSag4uMhh9wlkEFwQHEIuARPew6knW1DfTbBHcOt3T7JGz2mVWLCt/S8GnOAG3
LVHkJ/w0dCiL6acORgTPStiHum1+NYbsDpVnk7uxExLkIjwffSK3d2JHY8vMr/0y9qfuS+MBuKzE
2uWAOo8DKG00mPpRdZsZzQElu1nePM2BPHiBMA65Q6+YTfXBuiw5YLT/n+s7oNJiPlt9bx5QFh3N
rPIOo1n8zkDjY7NXz9xvKhzuPEXLOhcG+qyFNF1NyerrUS4LGWeunnIjy/NucAuj/b5KyRd4KMfY
q4eTMtb/+qqga2nzptcdfny9/0KOnjWHPB9VBLv8qJeOcWs9B1zHLT6r+R7R4qagUWs4BNBzhij+
7Rl00iq+FtO4LiV3stcGedI7AC7EYt0aF0DKr/wzGUVeaBaGSmTdVPFoiSIezOyPrzVbKmZvuWRt
O0SSoP20LWBOcvMv593vMdPtBKx5jMZMgoK5selNbpxlw3FoxXs3dvZpIDbx4uUbvp11Jui6mA7W
3a2gT5YRS7uy4zmXn8bKGd2VNSUQS0M8cfvS+6w7iobgU6Hn2NGE/eQrMYbBDmOf55UVB4tpRoNa
+eOyF0nfmvgbu6aKgpk451rw/AFIk8r9sC6QdLU72JGj6Y+Zaejh1NUjHMF+mpE9bLUCpbLnJiFG
xXDnp3qv82MrCdlfGOya+3+ebfOfoofjFGw4riuZatiyT0g0yK01HZVOxTDEGRZ0bt5Cng0tMNNq
gwPZdy9Ug+7GgzgLi4hbeOPXZRm3NPe2KkLau5Xzxn1v/msMa+AXHDbaup9bFWAt8UmN9l19J+Or
/p4tpYV2pTcpuNoclm5P4ooyV4rAWGzluh+XZq2TvZorziPrpPpHMZfNI8OZG7Y1hAq07t4a9VVZ
Iu33UV6DXE8GZy/5glQ33Sq7cBFl8bS6TuQNaK9Ku5CXrvNTv6mLM0ks4gB94SXzQEncUHjECGMF
SH1vS5xh44Jcpj8yd4i61oyo1FlWK1uUkTHgkCBZCEZsKjz+KJhQBxZlUSlz2vvXjXsedOFoLoTx
I6uTkRpVuu1wueSdAYUp+9+grU9r3V5BHx8BKEJnqR9k1v+ssy0S6HJ3/l5rb0/4ip80i/Ad5Tmn
LGg8Pi5sqbe9zLJjCQjArUr8cJd3cVBysEq2ZTykXAkFcfkUq4wwkWRDhLP63jPVHJ1SO+44X5OW
qtTQztZEDPuXgI6+qFd7A7Xqq4FO3dl5dnsj6e/lKf5OXdRUbs+rp62hWwETltW5y52XfJu2VBaO
fe7n2U2acv0ZO+TjlinW1JoCWqZ0ghJcJWjjVmNSTgTZeBDR2QRYMSzT5yiLGpf6ZKbkxkdB55RM
Lz4mhcA7guceC+WftNJeInObg3Qt3OBWH9olz2Ihe5VU+fDUtl35ZEjpRm6zTfHCaNxofnuGhpHg
bsYWFjlzaOkzeHW+eSvzJtGkqNJJ+Qm5/OOhq+E+ICDKaxPkJ61wqrApavYmMXMjm5QA76WI56J9
nJ3dSvWlTLx99EDqMiq/85o+MlPmB8UTNzr9Fi1lH+mw0bEOCRftS7lFWVM87L66lmrwI4tInXAE
WLyBB4ZBu6ebpeMG8THACG/4GjME5JkgEqj0gwdz0SCk6GGIGh611vP26wJueqDX8Y/j7WfVuEZY
rWWXEBcmJL2AfkagbEuqyNQb8bIRUJ3b2q/S6T6yvJ4TPQBz2+f6p5IqJlix5didKHZpvMSaWMOq
ZTjM+fjWOOQk5/5qhb6yCB9iL4j3zhti1rG696JsOVam+djadX7I5Mb05xsXr1mSYR/Wl31HZ+lM
KpxIpoyqUYlQBPC8vg8Q5Rbf82gxk/A4Nu2gHScH57OqCzuZ/Om16XR1Ctond5Qd8etuLAsSeYWp
TXHz6rB0xPbuMHtSK69U8dy7AXoAOWIj1paHUkuXMliThp0+BJx7rQTf+7Y5Oyr/MMeujGqKRRNE
EInICxU2uoBzoCFAB1xjfIp9kwDGyWe4tQKHLdZvjkbmYr+1ZDg35VtAcX3MK4tW0/urOQPsSrfE
C8hbaIn6t7dMcZbvv4pl+5wykhGM/ra1faqZ9dXxdQ7O/dUOsne/usfHFdML8fNsdxoPz2KdN9eC
daeCOczah6AGMnYxLbfO8CFzS4FTaAd3rQ5yNkSEORdzVJxXfZ06C2N2Pf8q8b5G0CJ6vMFOIbKt
8nT12b/KBoawsGOOpSzSRJD43IUVxTPCB0xdANfCPNf2WFheXPjbZ+aPVWzKlflaUO6Q+8mm4nuR
NaC3/d4E0ztlxMARdDifGRhP3dy1EVwTiVSGSWw9BcRN1X1PFeSpaJUbB9bJvkuk/UoL86XhSjHU
W49IN7Q6kzd0aT5cv37h2Plcl2tBUGNorMsH1JTDb1cGR33xKFJp/vAVYuHqJQuDEOF9oD/+/093
1ZqBbfCokk86R6VZAziUXX/zF64/4ZUkAM8zf4PzjOW8daOq7pPTMgfNVYN2iJSOXk9bAhZD6i8M
VbCYlIqzY60YDXc/iGT3auss5IXvraHK5A0ILITwaR6yUiOjQNif+lyOp6aTf8mrtsOmAgSSa39c
27FI5dSaR7tefnGwHJzFdg4lXqU6251n2U/1QY7gUgGdMR2alVfuguXhP7NZHup83Z4mjPKi0m6O
XyftmqurMVcXrXpdsmBKStjDsLKkE1oLv6andYepsh91l3WwEL4T9/ky8vftZz1oD2K0SNCam7+e
bcxokcpzN5rxpJFHWawTU2/WxlMzPHeDbM9FMD3LbMH80NTP1to8BX7dJebEO7Bys1SFUSYrEHky
9BxiWoI2TRzzYYvbdZKhl1l+SBfT7x5mFQ7LVanuCLQ2ZvBf705WtBtjFylV5ck2LsY5WP6WdeA/
7JpxdGjnTiqbhDRuwN0qv7KRlM7Jyq9ibm/1vId4QmnI66rXhg0vXCH8wq24GUb1kDnmm9Z6KBbq
4G2X5mHeAfNVPTMIMUfPfVoD2VDIzZmiV7hKW7O6VZmKRWNiRcoJ9rHX7cB3ZKoMDsdNiKjX2te8
Nf4ty5BmE8NS3R0YJC8jO/0+L7/5dhDIZQ/nlf9QN7YeidG5W1cMcLRv7+4eneoBBnpyH+v6QiJ2
WC8G2qrKe/fN8TgOIioMi+TV7ZHVMCZFJyk2RcoJnhOasKM2wDIhzIV9gso6Z3m2sgxpUKV1nGkn
lBhFRP5LG9rCBxnzPax/p07vx7icEqdDgjYaM0qomtiSSJqocN2ZTXXi4dzJVCvaK6KBvdmykw1e
p0aCgVYBgD8Y8NB+d+wsFvHSfs9oG/ABHo9eLT/kFDRUxbjDMW/7Kmry2YuaoGBOAAKrBGF6W16x
suuIBVijMfh798vGaGvAFP+ZBbZ4sG0gFHudxhQ+78kvy+4B+dhFIE96XLXxWfRTsrmGe9szIUOT
CfriOvtJN/ud6njWnrpL8/Vmlcivhrk+uk51NjYGSX4cSjUo+6jhNV1mFfAo43Ob5oDKiMybIihh
Prxy/CHPeE+Vz6UkPPPbyxr1y1EFASv7HpfrYMd0ej8sU20l/WirZJUZotqq1cD2rOXcbNtjVUEX
m2XjRbvIuhuAbU7MdGFwdLSCeJr1G6He09JWWorcpQESbjBZLyVDObOJJ93vYmiXq5guvgqm2Hzv
+8aNpKse13ngpzhWw+OwNHHlmqwpm5+dhfcOvL3cEHZ+NiaPqEMbu81yFRl282RwLfI6/cgBm04J
FSW8G2oeakWP6pn1dtvJ/lISzxikFJd6fvP126z27tJuwTuIMoLlBfBNEP/Cm0sYi2ncOjTGPHOQ
TdyDoeX15bEhARWdzUODBjMp9+zM2+Q+GrzKfcaK4I35kC57yWrdrt+cyME52PZjuehEkNFMluzc
EsTScl2Z0mf9sNcL5cAcw7kZpGNlZXFLYRrae3kcswKIMHfLkKIf795puISuw0fq1jSMEtExPPRa
fikWMA7Ft+OgfOO7W5przsuJecR+8ZezOLBzNox181EhOiZ8vnISUrcOLp7oL002D/rY/BrcWrtp
uQBFHXEtBrOe7pX9shQLKHCweOEAKV47QarvAzbbeZgToOOL5/XygQqi12F603UPJsLTLt2ikarc
lHWsWeaxbbLLhig5NsiijDNCHuu+s8M+b/Jkr783GNuwLntkPsNWRyY3cFg4pNDs/n7ZjTzlF5I3
XWfAJpoRAS1jS7J58wr4OkaLFfS3zJ5QHplnSzO2p0wZMeSrOruZOqOcweC5m9xibG2Ru/phUMIj
akvx7hsT5ESnTvCh81OGpiTaJieSbfcUMElEJWRk5E5OLFyfabokRdPcnNAXeRU6FmCZpAE+Qkb2
bCr9eXge7Xk9aWCF6Pec0NTbPd5Xk/dTz8+9ZvwN5PrqsxOL1foH/xk2FGPdHNv8Mj23ifs99rIl
uIz3pXUZ+PSHzrl5nljO26h+NDW8VDasC8JShlIYyQMqOgT4OUPnCKfqgvmk0vxs24p8Z9WA7rmq
SJoKKGQs6VbNxlomZvtqtnpw0q2n3FSMGJZ5au9qvEKBsI0bTdHltN+EYR/1cq/jZmn9RFWvOL31
0xMGyOXImvVYjOULDsnLIiY2f2t5MFh6o773PinC+SdBb0NHUGcBmM4lBjpgb6U8WRDyUauhGYLY
r2J/mYDOyqI8GjSDxbu9sz3uenEekf7Gq+P7CVt0hCmMciAh35RnqGhlvx0b6zau80uZlWZq1s4D
jYplbHurG432Zt83PT3ta2Gkpvkxqvp5XGaElL17RpD45Vsr41gP2Mi9t6dj4J97kaHdnnbcxpV2
dXMHBGkdOJ/3Kdrv8SWqwdLdT/bRcTMQVaaLzW9fRkgaasqthNg5mfSS9jbZ/Ccm87LY59I1i7AI
sirZCyY3k5bxeK13RkLH/wSEYgGEKSZYzDuUqz5Bd4XFXhiHYODXlfEwbW7i1KMVzdaf2ofq598h
n6E+uMGZyKYltHXOBRbF9og6Z0SrWn3laI8vi9efXQYa7sTgTyU9cWTmuS3N1B8atyvZR3qmP8GT
LkoUG2aBb7z0szRAN5CYFeCmZtTc/0NdpH3LRQipdWuL6VLnZX/K12DgS6GnNl0p78H0d9abgIU3
G2MrRwm9+JHvCNqylvy71NjlW/BHRWkXiJpn49E3a5CQKtTvRQFwNmX5T+1/K+OP7H48/0sSgDWH
dfPg5h8kw3pR5YPCtRIpRTfy2onDONTiw6vL7zHLSca3kA04JUusMivnquv7R5vDGJTEqdNR+Bet
jRk6TaDFnZPvId+0ty7g+62TrrAt2gRaa+BZQ7cSdhbnlbSsdGzMa0C7/cFnf8inS+6po9G6355c
/vRO+6WcaY5Qwn66u1Wl/02r+Thv23irAoJg7BZ1j9IKF1Rs6THE9L+Ncl+fg/qzb5EJaEYOJtQL
dTTL9rDlmnf2OuLkeiMDbzd/dqtwQk4969CM4sBY/2UofUzL1WPxUH/9iaG5ca31KipENJ4xLmwH
vZXCjnB0r0VzU2WfzJv5wRPHjTUSNR+M1e/qG5iHRATnOSchF+iO98H+2ubqI58XtN9K3Us1Tobi
5S2ZcXb33MNPU8dULwrylveoYykg1K9IW6/81ZpNdZXFkJ/nsRiiINceANDhXnIq/kR92XR7h0Ap
/g1ozw6OnKNOSQQQ62LEhbbrB2+Y/utG+WLV9kPrdG/VMrmhkBsxGUOQNJbhn1HYvoh2QMXW5//A
x18Zja20a6FmfMS9yL+Co5x9izugv/E7PmsMyPFsWmnTeqDU+cYhrNWpLIPxMrkQXyC+OYoQqnnR
4dT9ValsOKOeAkXwULQPj0vvAODjALA0aUSMXAjuOoYIO4tsdDtRA7Qw6+vbFGzezbTdNmHrZ9TT
u/G2lDZwhJY5ybIP7J/ODyljC2ROv10IRdLituFYCzT1MinejhW1lyvIuglkg9egwivi58na+OK1
BWN9VdJ9mczg2N4hDbNYy0gDSrnwpsQj9Zu/CKsbLtRqH0S7bVEn9dhWdpB0kmtMlffmm+F7Dmrv
OTMpGbEXVrPRFeLBE/pNeK+oIPObbGrUZnv7WCOLP3VFd1tmhm3CPsMgMej5yhZi4DIwkYY0nPYL
sIU+G5weE8JTfups19eVLB3ewZnVgjzZVBT9ISuan2LdQjjZU6GACSGN1M2TEvgnS7zqU4j3BpR4
MF+K2brCGcSd9WIDCuPObjQznIcGnIHQ3wm7QFAwstAcVW0eROV7nf9I2qs0Bt77TdjDxBqw9M0a
NuNj1v5e3a9Oo1GlrR/QcNCwUv9SfKiL5R73EWyZi/S4FzQjG9pbYxGTSU3zoFXko+vwdmMGPEp0
GpQXdHnIHypC58FbjHSphicKtza+aRQbbE7MHf279d1/Qbt0Ye0d7v+fAbe+AivK7lm25WkSUzzr
w61Q8sELpgH9lHOgAQsW479J5wYUduhnIlyXv8HWQrUOsB/A9FA4lktChK8/S1WEmjTvc8hrZz25
rXPoa45PO/+zbf8Gy+Wd+CfbLwGghfYu7fPu0C2f1XLVty7WC5DdvM7DgOtbAMqa2lfbZZ8OajG5
VSFkNVDZuwE8jZwiUfUZdcS61FGlzFDrrQRBLoiliDzgm7r1o3qlxCnTOUizkEcl0hzrID24CT8p
6j/mfO6bRBb+ief1SW35++aXh8Avk62rHmTPeqgBRYJI5oTh8ZGy5Iwf1J8myMpbAlMmyJfBIC9D
kirZb2HdwtgM/+ZBxfN0NM3lfSt4xqt4qwTrhouCTqTOZr5DxxF4z9JnwPPkxZgusxlvdX2X5KVd
rlM6rl4Ls/4wHHTGNnsfeIsIN4PvLm2fe/a06c9UXIaNdSxyazr0wxyCPcWd5HwJ1ucJsMeWv0eY
DKSIEd4VDNcsgNnFQmDLAMKJJsAAyQLPH9BPcm/FjvHmTv6d0TnXZn8Yn7f2Gdz+yeofag3dAnxl
P1yC5dUyeYgn3tXu2Fq/HbID1vbTH54br0pmb4yFhnhx2HGivKyjFulMIx6vT8sLnAprspc3Ahef
aigNlgiaDJpQs7NYN9qkmwF0hz3s2u5k1H9o5gLJHFLb+XbWMZwXCGFP/zXn/AqghNN5MYJEMz71
NkKPBPBP3vhqPtRIQRdDXN1qD+2gDcvqDeojKdc1NJBNuI0e7tO/O1XggnDnjkSzvLwxAMNE8nFY
kRwRWAb1hXpolswhEtlt7V7Kpfgzs5Dwl17XWYWlVl/qllT18VqYvw081jVMBhV2xgtL3FqKsEah
hDyVj2B67i2Wxya7NXZu/5Lcia9tpr3qQz0+9K3vx7useVnKvPU8I7NlBCc5CRHXsu2TZgjGk5iX
7RkAbOF9n6xTXYtr5RJ2Zdf4FAZyaPblp8li0/nK8u+9kf8HCfa5j+zgtLUUS9+Tq3oqF4wQd8DF
HJkkhjVDa2zjUloVitRi169MTDAKyAhRg9pfpVLwW3r9iZh5isqcGdvJdQ73icAiu/CftSAHZt/R
GrmdSjD8AHAERC3ywLj6/M/bq8cVAD3NB9bxvejifkBJOnCazEhqii6/yDehlr+12E+oCq17k2Hg
x401/MFExnHDsxKOWs7FZL61o3Eh8aQPZ8xDsVizFN29ySXDBWHtKu6NLa1U/a31ULKWAzi4b6TD
22Czw6fIFlp+qTGo2xOC7NNqznZYlA6IanNpPBao6skqZnCYmlC3N/Hh787LuLk2arPlSs0WhN9U
s6F4oe2yvWmQFaGe+VzquIk4SbyDDIIoLxHPQpiE0rOeYfNOq2VFClwIq+KhWLRTqbwP5eXoDUoN
zti8ac1lZOxddRT0lf3To672SUjyaoNHSV2WrE/nYjvPgRO7/fojAYpVRT253zzJUf23nCFi3/ux
fncbmkcC+iBXZAgKWQCTQVP8LAGj7lw6RB+UrJq2G+ajp5JiflO+f3C6/IgOAxTZSSZDNdRjGleY
95YJ884PBTeIgrv+iQlPQX6ZB+H5aV6YMR9r6HtoYfqPWQqsVOrUaxqTrXhmLn8wWB6c/seeEG1s
3vfQ831Dz827iDw5KHbwqPb31FSIxprY9Y0HmVfPnVelzbA5EUZulkQsdoU1vdl7ke4OjxZfdHuT
qV5Zf/Xmuyu7b3N3f/T7Prp6gElTInyFAL1zZFpk+qeykYB47hA3eRdmvnZF7gtzkF28gm/EkM3X
uVyMG/IJeO9pHcJe2B+Y7n4Ng3Ebinm6CIxyTieeynoLDjs69NKTnJQaH+WsR0NpfDTjKC+iKNxo
cJKtBv/E9+EsVp7qklB33ag/nZx8d9d8bNCSv7c96E/xagaae14E86I5QyIVOySdCBY+exYxbcED
jL+SZQCTwL6gmhIgB2kwOglGwHBe2xek1Y15AoOMHP2Q+3sE2RpvwbMCAdTq/bXSJT/DlS+2Zr1b
mVmch7Wcrm1L/blVDkk1ZCrUMr4mY4Xpyg7sLiwwneUE+NBWzPnZgN9Iu3506Zw01u20knoncEeu
o4z1BkkY//awfjh2H+OwOWRl9WxtP5ZJGpytpUp4ocVRsWItodJ+TYUwQ6Xc0zB+ys+yfNHHm1h7
tJ6RaxGxv0czJSNZQKDhcevPeLhTc/rw9iOy5XhSA5q36oCJJc3n27b8ruYxzRnAhKenpgPNXO2H
xfjtqwU1FxPEF4GyyWi7Kx0d6sXClcocH99lbRK3w+yrwwr0yxKZMXrGZdO7V4KTYCXy7bgJM4Cg
15PVzeBYsubPDCMhRmWxnLjiPPQ4ZvaKkVDKb8303gXRWBlJ3uPG3KpNeX9W0OCJveUPrcAd1Kpz
LpcIU/Or2OsbRggNdE74526r/xgIMhNr0HlW3PKBhOrffba50do6Dy7ftzOicj8yB0cljQriZjau
q6ge8Js8baPzEkjxmmf7YdzMGwL1qO12iO+pvJjZ4B7m6qvzuzPo52+TSXugrciWBxtDrM2z5fP5
6rQcuPtrv+tRIcWhEE9Yt44IsG735TN7qLufjoBHB+PUlCIaAEvj7vkUBbP+kp230k9tf0pXNb10
8GRc5jSP/LKnt8ogroYOS41RT67BMStfx7swrv2nz9ljne+J4Wpx7ZpRU7O8Gnixwe4WbU/2BeGi
vR+2vk3c4ZeujbcAfm8y7LeeWxWHxq0GLcNfy+jV/VGlTEA408B/6paLtviPZYuAowKbn396iASm
jHTPutjYITunHtnr58QjJ/IXV3tqF4XTYkp1tUF9AXPsBffqdCQQR85vga4lJYWgKwi5WbpwguOh
XDYuzvd9bxJ9OowrmwryTxqxzf4XJ1U41gImXcV67sTMoWs+H2wtP3jWHSi3UMMVx42hYqS2hBGf
n5FRUszIT+4i7wA2IEAUtcbTrsWkDGGxONbrkKw8JJCf0YjOgN3LS1U9IrVMRjroUAGioMJ0k5D/
FY7eWz5cB4il+/CFbhm747HV61OF+5qxNSqq8alfxGPu3kD64R/k1dfHI+rnpNjdQw5d2YvTYnu/
Fm/A9tYkLnRtBvTWFA20iHaYht/lBi+IPHRw/2tKI920JZpaGLNdFyzO9X6GOUtEXd9gilxYaobT
xkGeI+z/hKbOUj0yH4NStVc7v0fFFkFclaxuu76FMmO15J/s+xcRqHRe+4euMlAGV0nZcjLuxi+M
VzaajWWIsZMjbcPAUxbjY1UA0pZ/Su7Onn4uOaB1CG7V/pSjuQxt5za5WyLbmm+3SPCmRUN7ByPw
aHRrcoel6w4La5DWyxKP7XSUxPoN48fmwPos6GqL4Q50Fmdjr5M1G49BRcPT6pRbbObzpZoRkvfZ
GurWSDNvh36Xi/OvqBkZ+upBOP5rZmlXNo3YC4JHL0ikQIRg5mcmVbVA56CNE5n3FkCkhQ7DcTEa
vMzvxkR0ZPndUx0wrPooSYY+7KVBKrgWViO+ljyP+/YJ5PvIl4tkrWs9Ml20679yRF/dsfJmXqVf
O9nydRuZA9oKum7LEymrkh85/mebxZ++3l+0gCeNYFcYKg/G4+hU/r+il9cKIjcttOI9s60WXfLn
PmiPS1Z/7kZ3Qq4QqQrAQKuc86rkeLTl8FwsOvVUUOw8+vniwvks8kWivcHK/eYuLG05oe6h3PwB
9+lZm3snJSx8w3Gjo4A0G3C9QCEYhvLM9NQP6l85trYwaD6C5SsQn14BF4zWpA4A/9Yrp3VKCZs7
+NzrMnJySJx6/KwrLxmgJ83iXeLEQgBMZ3Nyl5J52tMM73A0cfglQkdnus0GOuzp1oA0Z/J/HJ3X
juNIEkW/iAC9eRUpykslV+6FKNckk96br5/DAXZ2F4Pp6mmJzIy4ce+J+pCFzSO10RXkuqi9tvrR
ui7bNwNlI2sQRdOEtGTOToj5u9d1TrxY75AUxZW8zW/UvhpzSbLYlG5zkrmS9VXKx6rANakwuZp+
MfXzxOtL78YaSavaKJr6qjaI0Hb5qSTSOtGrLTsPyJ0LJnE/o6U90yzZGHPKxGEQfuH8DXEkceq3
FJjK2Vp2dDd+GySM6kI+dOyyDPpOiOshnhlnqyTJelJGdm1b90QJv6f+kIhA3uIR21dR5dWCrjId
043a++kUX5gDLfAFBOQhPM7BZG1jZ3qR5GQiEdqFB0nhSW2TPdlIWnuZI2wctnavb6wmeNbkQr2E
n6zntGdyJJ00TDWdZGZQJRKUu0h9cN6+h2NA3RMoKKaD9FJCHVgZuLDaVncpiVBKosNQtIc8n9VV
NdTXKAQ9KMryRIuxU7PiVukRjgbWcjZNts1s+UPSdNpm5SdtufCDLsK+Xr/Li36Sjj4hqYMdNRd2
1M/r8Rznwy4M1fvYTVsyphuNnQJEuP1mVvE4xQdsz6sKIoOFxwa/1Ec+VW9DlbJbopM9yZo8Yywf
JCZ3msYzpik/ddtuAG8/+YvKh+WgSmiuGTZ6zPT2DZOdlaJibilM0qedVX2rQ58esMTeWkde2yXl
TRDtbDn+nIHWrCZhPKiZj+b8a5tx4NlSfSHTc1GSQF8RuXnha2UztwyWtz/OGEB9gBmuPAF5nQTY
llljpkTwXb4wOT8oRu4awjnWUfnRRzPEF6M8IJk8QDYgjlqXNlMIophkGvtDjse40Bf5tWRKwWTO
qRKK5d0gYQAZW+c6D0RvBv0WJ9/4ATxhjciWYfK7mtV2k+t4PwuWB4xQznvljC0Yp1ajHUKb05UA
doo9XDqYvXZlBdpRZZWiiH+Tsl4XjApq+RXgo9eDZrdUvn4aRpnEtG6uO728F3J9m8vhPDJiBuSy
ap3gZpKQxhZKisgbw85v9dzT43ELTNGtFMVNq+CmUYwRQN9L9Tcmqb5/OGbmzubg16pNd0HZmBhf
EDlwWGAaBDmgzXyAxpuGApQhCGtSyGyf5aT9ibV+AiKrZsIyi8IVCdcDUfh9o/NC8kv2eCgAGujB
kyU3ZyccNg3XR6IebYshnptIwaqKjR0LIE7Q9nfUMy/apB1bnee1lls/TpD0UJREve6ycmMH/KZW
fAlVJMGi3rR9s64H7VFqNpYC/RbhJI9GeRdHT4EjzuU0aK19TCVSyjgSCDwF+T+InUBeGBsuZaSp
33L0qrUyF+zxeE1jfRe2irWZcmOrK99zQDJlGtDiDLvZC/YcAbgAjWL6uWYcJDV69Gmz2EoZUeZ9
9EgxnS97oa9SWEyeuMp28iGoC/qouKtD+6508VEx58Ivuzm9zhMxiDG4TYxbAMZsQVI+wkTyAgtZ
YcIyG+nyOrwHIwYlwehFn+rXiZHvWjDYD6RD3f3ILSHq/h3Dke8wOVAiaVMEtm+Og9uRJpbMxsvi
ZtPVpJpw/85z+2VlVbbC2bjnrUbkicstvfTBFL2PFa31Kpv1Wyh6VqjuJ90IDsHIhgWzbN+dhbGA
zbDJjA2aQrtp+Uf6mrqj1fzB6cZ3MF/7rgW9oyc5dvKRug0G5a6UTcAUQbaXxue8SKbNj0PAxaET
IlB7DFKsf2VyyDLjVjnRvm/SW/Qa9fHBCd7KEYSeRMIlJGw1KvnS+g601IP60wK/AaVg7WrS7asc
YEOngFNT+f9U16SrZqNbDQGPlHPQHQyTXlCuQb+cKDMrjNWY0Zj7WX7eSZIXWvaTZyQJXnSF6qDE
s7UOjHbdSY60sliDShQCQdJQd62isPw4XwIUQDX7OVw7VnW3okULS/BD9r/DpLt6kM6HyXD2jeh5
gDtt382sQbfDn6wUniZlODS58VrVLNcK9hP8s1SOOP/mnkHKuHbS6OQUDJRsg4W8AYe7bR35TJhv
BPexUAxXUzpPx8GTJNG7ouJQhEnRUCtjZU/njTKyOjjVQBlFqUmefPGUmS52WzdXgBlk8SKG8BhK
uauxllFT9W5tKeG4tsrKU4mmrDWNbo/hr9fN7d5oAQzZZfW04vGZ2Ngj4nlNhRDRp+KGD5qUvq2c
q3Wgz48AY6Vljp46YgGE9PXN+fHsBeGr8nM07XUf0HxljR+LaBNHg1uiE8G2EO4kpd/Y4GX8aESh
JRZcWjTCouSSaZhE29FvjROQadsHydqLYXQeeWns2RGvyUQx7lxyRs3qUCKUUaeUunrUTOcWSOHW
yjZjeI/2WZbsndQ5NToBJ8pJNlhfJwP1TDNWyDDP0lTPoNUba7gHLWI/K4WUglK/BwY7lP7UygeF
MfBUxc9yeNaWV5rjLrSNlwEioZOLV1uaMkZY9laXmmOdKpduVC4JtUajRRaj38qHl7Wywm9DP0WF
QpP6J2zS1Wm9GdW/JNtPOLhNm6m6zuhkeErYBGrGTgOEKlOnY8VIQGdvprIbSzGiEPJUPrNNykl0
V8g13lztIbT6majZR5A5R5XZjFyop0THxk1OPad8T9a26M7VpBBCCl7D9GYOFtuIE48Lcxc1wW8h
sDpYiqd1zMe05E73jyFHPAapYaNnnI4AQ0hJMHPZZFWN10k+KY25SQgK9ddIsveVGP9W9oXAKD6w
yXyTkIcITjsMLBd7vXGUrHpALSsujaxtA/qwwigesl7upybejpVxN5VkA6qC6l8LSUhUM4Zuc9u2
FrpFxcoJnDSZlxKg0xXtIOwxWOXKN/BBXM8pZqKoLfxWiT0jy8jY60fFFocwU4hOZa/hgEAhq8mZ
+f4bmunRbIyvrGkXD/y6beVbIGfrIUJCpePmwNkqbcos1Wwwq4CJylB8uFPXWMN9Wt1TGADEUHGU
adZPpNBeQlC5y0GwSdVxR7poa1DrNNKXFfM0cTDxwF8Gq9l3JhLvwKiCV0PJX1EZefDTR1yFlP1B
tNZoJ0I6M7gIPpsjkHo/0mj6TuqNOiucclX0g3CzA/l5ovxnExQ9QBxlxipdRNk2eDRKce0rkEFl
868X80kztNuEeRBTxqZUpcdIadEJCag6sGOrOKjj7GbKh8Zag1VlxzuIJ/tQ6FTnYb8NVFvBpFl9
4wj+wqjhGzXDPYM4gBTT7Eq9dkM5UetyD6Hqs0mHecUi7PsI6WiVMRpMhvwv7JL3oEz/dLv4Z4/1
hx4QW2waiwgGR3kTnsXAGKS5RdHMXIkBV0zsMAtR74l7qGSSFuk8U7ZdjDAbFW+ZIe3jdMA/y/eE
3JvlBk2AaqwGIW0l8gSeyJWNZMYYHMA6oCgr5zYc/k2B+a0xSmr6xUhdyHcJ/0XdIrwkwVG3VCAZ
XYMsPn3ESXGEQLOBRbBn9QOJXcEHj49dtN6saXBTyN9xCg/cMALhLTLYofOWFeOejB8ZXZrfdKaF
TeRDoBq43RSL5JgaXa3FwIv3suYz1jTcJ9hawnAB8SBKM04oiDBOj5SKLyp2Qc/dE/6qFtPhYl9z
Ogwxe0iCVSNRouPJY5VBlspeYbewVWrt1zKR1Q05yz1gYEope4NWwx/hiKWIreHJ4fs/ogu8IgvC
kqJeVEOiYyrUEuRBqfAHufmqNHxvzjYLJfbKpFsZ0aQopas12J6wxaZKwQw14pZY2RP/xj0pZD+f
iJmB/UvZLV0wa6v1llbasr2yqG51klyBX78lO7suW7drqpMYAXBbP6Qr96Ue3Eo9SgHKMlIquK1D
6Y4DZjvDu3OjqAcNZlTY5OuNFagfVcQzhcIA4F1bYyFMYA0Zh8raGkX5Q2rlTG4Nt0paftFX3YEp
Fes2XIpqo3FrJ/ipwY+KMrjO3W+DvcADkqdQWKNcORVvJskuJ3eeTdyfJgCtY1+wus9s8cfGwS9e
Ylfp5g8rCb4aZDWjZPSDa/xKNrkm6w2jbq1rWLg07USo6RhP9p+FbEFOE+OsGTgHK3/NqYYrZ9xU
hgNUxq5eG1Og4AlXtZ+l/NFFoJTmkZeTR5mFytvGUd9V08CrzuhWSvJ1a4zXaDAuBOT3iYMNZmKV
RMegTUexCNtordjTk13HWa8yRib0MuvFczSw1TVqFK/C2MCCWxHfmQMGU6P9UKl8yKlb7xWDCzhf
GEDj/0/T33b6gdCDTb96capyx2X1pQrLj5KUIrQ42zGrbzM07QwTZBluKd1qRcKs1j1JmN1KC71G
S6e93djPUHsGkgB9ZmWrDJ9zy5TQKL7tkhkY9s9MnektFN9Cy6GSHnxoGg6LhnQl8nq72LDjFAfG
4GULxwn/b64GDyh1K6LFd1u0p2WZLJYUXgMNL1Yt+WErBXi4sPsq8nHWwnOd4nWUgDtqhK21a6xS
msFNMfVgJYjEhjr2fPK1AJ+SfW4KjVhJ8ilLnzHSdWVkm1j7YrZ3GIfBs9E9MB/tU4cUaqjzgddX
s8b2pFmXpQzT5VWFU9yx5jeE5bpG4J7Frov4FKdsH1DzluAJE27PdcrJFlv5uYyY09ld8x1LkRtp
FrOU5hHzzQImdc3SvFs2PyGe4LO9VvOdPIQrM0asDWwQkvQIVf7Qhv7L/HLFd277RGmJHmasKe4n
phsphmzVj2rdlWP4qrZJMK7FWp7KTL6XTVKcSqxyc21LuUvae6mpj4KTbVm9V5F/SVOkW3USu2he
5FEMelnnT6n90QIXDPPuRjrcL6LMA+wUenkovDgl8tOe0zxFkREMJpn7zA6bC5ypvMpduR7Ic4Pq
9oOOSrRsoHzaaeXGj3QQO8DezH8mIKztNxvH/QHjrhjjy6y01yLcc+ei1GcvMmqPqQPla8Z1aNjY
fxxUdHxxCnwKJ9pVBBIDrAbG3PAsWXjnu5XsJ1n2ahAeYfSH1BOcJPIJTZyRiSajrTf7oYBVqlyb
+UU31O3QaQcVH5V06pzfNJPcenQoz2rfWhAFEsoA5gqtxuCbEliebAaj9QaOKoFi66tWNS6Ma1zW
Tzi0792MQmwG7K0vP6I0WE2LOVUvO/TP4QhBYE99AqJcWFsxpg8NGbsz+1sX7JXixcjUm9FqsIgs
r14s4hGRehUPpcr3bANsy7rzWON6MM6SZu4AkPwwZvYzSHUyJbmOcYQ15fu46l+qknZohnDBIp68
/mtbVGNAt35WTkehlb6+zFDT8JHr+OoH8tw05dqodisFec2dZGvDkO6rkM2VRI/GVmlgkMo9JhS5
QsP8simgwTE5Tfw+Z4rblei93Rg6i5H4CwOkQqfmDm1/xpYbuakwUUzJWUySV4GmE9RWiswQYurX
eVp4S7KsadjcI5vyRocSvCr1GMksvM2ddUrH7AEE8UPRGcrXwyEIlIdEC+qE53jOdqzq8NLpp6v1
98YwjjBcPRHaDNAT47VSOfbTGowGMxHSfRuunW1nY4w3g0Nu7sPyWXJVdFBRi56N7hZDblU79H3r
to1EiFHf1hMGymlwnlobc9pWh4lSIyq0NXGPLcuUYhk7SDAJsKjaVs2OdVL9q3TpzdGYwiQUKuGw
N/V529F6JWEWrWLKnamuTxzWbmsj2Sdg0BRnerZB9Kln00uJfiHx0kRqdkm5EItG2iWs7tOqfhcF
PSI09RMryhg5BOZVRcyEK8UG4QKhqpr7AdeGBArfTgNEDDwyo2xvQlXdjiRW6HVJsSvjdsDYkMbm
deivuULYI2kcBNL0CMp/rzVE5FMSRthh9YHHEKRlJKVfpCnfZwC/3jJgStCKpnzmiTL1T7Njj3G0
yQq2HqVM3FpfMJGdSgU9PMxPjSQdbT1cKdpHHb47FbWMyL4cdaFAdId6Kj14vZsKiZozav7OTeUy
NY4/Zmus3W6hHIOh9zPkzlQFZmfav7VMJpZEG5t8bOUaNzNG+gZZpe5gBKa+aqWRawmFZEHlnHlE
eg6Chhm99qlJsuYGJS4CEW0DuWdclBgMio14nTBWD+90DX6dUucWwYvcS9uI1jUJFQpGxb6nEVtL
BHCd3uZaX3Ah0oRK1aAlvWWjuLYBiXncRoQbStLpavOD5jmDSwSXw+R3OYAzPTvZ0qZDAJYi/VSO
7Z74yR5/6dbGPhClHY9w9RLYf/jWEMBT6MCocoh3E8WVzWqBjgCb7jFebZnlTfI/ZcLVH8THutV5
GRz6/nArK2+2PhK0wT8lNki5OIswR6UuKFZXBaKYAZ8ekdkrrAOr2tFeRWV6VGBG/Rrxo+fiKNKf
LHhaYst44y+mZMqT4i5T98bxvAuzfCPG7CJDupyafdJHv5KkuRhO3aFr30O93pPwVCccMXlugCWR
qUkWg2Euv4IEeUkK55wkcBr18mlXk1txCUoS1vJQ/Qynes07f+y0ZV3lR9jsR3KeAVccxHsmqqdI
GG42PSxKpQz9CBUf3hwuNLhCq4kEBxxc9xaTd8fn5iJwrJ0+2Zuj6caZfmhDRgpNs59wTdt9vosV
XibGXUHwl2bdBrYudqlfmUxTFt5gUY5Ip0YKPJEwvaHsE3u+2k7/Itdr1Sy2YfDP6TquWQttmru3
8bX+axBfFluCa14rNJfQDLFqEZUQCj/vrvcf0iS5Yd0AYIu8uvjUUhnwz02JqqeZLPWmcZESgnzJ
VjQ1yAnsj0rKG6obDs2dswM0yLLXQT43sYyVOVvnMmeXnlrDixjJSmtRtu+t3GOadWxsfW3BgJNr
ImzxmQ8RkAOeI+eTAcY5G1/l5BRyJS+bomreDDO5SxiEBn2gM0HB0nqwVP0aRMFWDI/lFIytlRtJ
7FiTxNVKf7ngCVGM83Ya/mVFvgG/uOqzf5U64g8ovbFIHlr5YgkSrf9i5p2qNuJWORT5raX1FvK3
bW5BHbiRfm+NfKPARORupIB5mMFVYDDndnIVUXhm9Bx0dKHpQs2tMomtq9CvuYWwxaog3BS8jFqd
JX46yFRHEbmXPm++MRd+hJ3JP1nbGzU279w3bnttDObnsSA3n5bTG5S8f6yOsFbEVjoP/Ak7PlAt
tlr6Q+cVJm5PpgI1YoHoAYtqP9VeGM9htM9QCzY9kbajNRAeHDr5HBXFteoKc+WE1XvdR6YXGpn9
2lfTr1KFIzZjUmJB7HimQpYNtA1Y1EvSGcGdREZHDoPPVpX1jzmd/wSgmUhq+YHsZQoaUkooj9Gm
zlVsHQDo1jkvrwmPHWnHSHe5qpi7EYEMQaX/kQmZr8xJbrZWcYMnVL5k6YNp++QzosQwW9XyVi2b
DLbC0+BwnYLvgQMQakVh/aBNF/Nn3W+l6k9NHkW2G7BfZ85TxaQ45bTDQeazNNhVkC9Aj65y+V+q
vndT7qOW1VC8YQOZzg52I3qxD3XEKL9mDv6escqEg5Y6kgeyWVugdGYfAxUj4RZrZqFjbORjD81D
aLyTTrTFVhWQOKqLCV8iQIQsrgNPs6RJu8mwfUXdlAwIOITS0gWG4kYtHqfCJ8xLoXStB9TBS0Nj
Xxl/eIp1weieWLjZP3GKOvhcQUyoyezOeCT0Z07Azwx2dQ5YKYQEwR4dE/95/Sewh8RwlAmPuobz
r5Y6vwJ7kOCZy0pGWQ3P7d+Yh97CMDO3esRbLvu1RY2LD67Gmb10tCHHMTaf0fkTw0mNni1bCct4
X0a/bf0iVban29/jsBb9PUENJlOyRzISLLU1FaAANvTo4BHUhypIYRjobjHfyk7DoMC6+wGK5M7m
/M3qPekVlh2cBCGbjrXh7bmbX6L+r1IOzl/PVtVR2fOmuDAri/IdEi8WrPiYM8kDn3lo63OP9hN0
bzk2NHVayaLnFAVpVPl5z7uFFEmvvqqgKQTyG0C8lVV+1GQ5pcnL0iPYXoL1ld+i2xtR7yG2uIuX
QGFSbdLqFuatrNA3sI7XKxnNXw3PaXDuSsdzlA+QB0BhIJUWeCV+yRjaHSZtmhZV4Akq3fbr/ycH
MSMYSBbKxUbJqBrsJVC+NSsW+aHbFO3aiguPQOeA1NkWBOeVm2l8ho3tDfrGgT02J7wHXEjOfKGR
AJNXakdT2ejmNbnrpBGrGoMOBcgs9gCOyCbM3Pmu6MRO4pZmeOgQPiZ8xYwcWg4zRnxdBj6/vTwT
9uajyYjWTKS3mxnvAQBcVaiexUeTQKReArzBwxkRfxHSQupRUbwV6oj9/DMFJelQJtbRNbKOudwc
rYYeruKslNyo/2j5lHUuKZVDquR/B7J6nXUNDZKuBaQva9XJzc7GTJSXb9j80Fzs9tzjIM+ML5wC
gcwNwca+ZIAkFpPyJeCRwIAYqo2Koh8PfmxuAqrISt82JQMnPDA0iaDXiNiZPAzXdngGgAlqOGpZ
+ZsX3S4lZjAYn3W8x/eyZaXvNoQSP1eYTTCO4oeBgBJCKIn9nOnn8sDonm0iFUPyZcRErNaNjS+L
T42tHF45fck1f6j5ltcsn22BHXTbTn/23Mmj4Jnp/2HTxGmCBZchE3OgnONKMCI1e7zWTCpVxqha
l4BjAYHI3rKw3Vs9yEXm+POIsYrVCrhmbYP2mpOEZSZ4/OgTGTDDXEY3/FERpcHb0seGZ6d4FFH+
qJXluSZWauQUIUoisw0N+x/TGt5rmX+FRHrkEUihIUwYsLNsYGuo3XcrmQBBpvkFrPvYFd6Mflky
3Cm7YiWpdwOeF+MIn/IurtdOUJJDqYIcQhJmy6zTdJBORHXyBMK2Uy9KJIJrEGEx0KOx80W7sDam
TNtUIiESxR+UKQFk+N2Qx9KmCsMXPc69emAF14jkE4VQ0fFjD2+wLAl8Nj9FWlK3S1XpFYkRg8qV
X4N7UGodow0hv4ZJg+tPpI+ONutgWP1dw408gBxcYCrCRLk0mfDimsUcYNQDBetbYkQ4ghXuPYFw
hOiMn7ufJcB+R0Vc8h6msmFtNL7YjhkcPR9SUelO9riGWrWbGVhxmGCF7A9Rei37944gY6CeteKX
ZNwqPHXBK070vRwlcFCaXYCKo+EN46pb2zoqrEJsUDayN7iv4SazouT4/39pDHqTsVcOOg0cCyFW
jkb+WC70f0kxNF5u4hAO5TqCbKh8h0PY+0bFCCkMICABjL/JpkF1H9e/Di3fqssbb1TU/rqUZ4wH
NiLsZVdrIWdIFbQS1cHwmhSxr1XRi6UlVOXiI2FPOa0tQUfCdySYO23NY9ydMgcFyaol/VNAr6oh
0iuWl4zEQcJiLu91HjDk4eawyD21FtLZy1QyMJJrXsAWddOaSAvIYKWsJZpQTRwWTTa5Q2EANuyJ
O875G5z096GdjkWm/g48vq8S2U0ocuGG3cjxQSrLF5E0+ptVDdkaGvAROhLVwGbgeRIYfMj8gyVc
kJbTnGJ13ncdsSCZ5FbjNVi1eIcdbTokuoLwxolcRADSqzv01GUpysrQ+e66oyIDacNJKkf2O/Ab
QNPw6WYp69zAMO7/GG2d5flW58kJ8jRLFqrmewoOZjV+tlPvV2lwjbTulBt8l1XKsNFiWmg7fzh3
2lWI2a5ItGOlReaCObkASX8lMHqtaOx0joahgFGpnHoqhpY/lIF+3uAEGHFgkyWRIb9F8vDBRpZv
1RBYZVt3UmVXJ+pBMBq7ApMYHtYwGw5qb9zzSIP6+NVgqqwq/nbPxY9S2Eh/td5de3rskax4S+I9
58bgnkY1/svEl1TcJvkWt+egjv1UNrnIwp1SPnLru8NhWNnFLpV7f8p35By08F4RaiDx5xmRAC+o
uk12UhJmE/ioyxAjVsGQCNtm6ZWaWDn8gSojucZc0iSnIF48U7RFB9Z8KTOfirAkthiMNtR4BYf8
Ynq38/ehQf1vu1dN+hv1tznkXwoAkim/t9gxRa7T3Pzylu+LSMOulm9eM3qbKVE2NWkSo46f2VT7
kxj8PvjNWTKYtdQqUyL8pe6PfJYK+Kx531Xcdnk6nTWQCati0Hw9Nb5EfNMUelDuxxAHpFriYGCZ
BPrNvAXrvRomQrUTICIIJWxM2KeyvK75ZOfR2nQp07RZNj5ia7zlY7lVdBxWlRH8FG2+B4v+EJax
quoTA02vx7tU2uK1UA9KhQpKn6DHsjcyc6ww81UfU/BRF/lHL4+uJWX3OoBUw4IFiA0rVCIvv2ak
5VMtdJ0kdmeE0FI3bz3tODNTGLTXeVnmlLTVPiCAWiuvsajfYwM+lzmtWg5vCyxG9e1kIZuQ8ktV
mHs4Nm7BgraQglVC9tJiUsR2h6LQUzRYOJhDssKYEAZQ7Urvh/EukvqLSODgTZ4c0Fyo+rlGzNIZ
y+skPO3wbDYcXcqwzhNStZ1Xh9JrwOSD1RnbgoY4AkDlmJZn4afoJKQF2j15WY8DoRXGDnvBTrF+
NfJmM7OyidBUyn+k6DI4MWxdv8slHhVwtw2ZPoj13qB89CTmimYg27ExWsQmkJoNd7tq9J+9Prli
A5+Ca7uHpW1B8KUvUQOSwth3c1N/TfgCctpYo16ASYx8JceV5glrL+tNZXHSaMJpk6TQ9FiLs+7r
5pUS35EiPpJDpjY8Vu1+mb+LniGkivzM6iny1AHphAasDDmY+Xea/phm7hM5wPlxkpV+G//7FwmN
X8xN0DxhEKyjjAF7wc4qrKSlfogkFZouDxs2krQv11H4a3TDespRxqBSTeLJ+b9q7PCEU/yjFfcB
BvuyP4fsx0tAz2Kq40uHOqAn5hXe61qKiN2ZAeF06vWpYOiKI6PmduwCCW8I01I1+VhsT52s7NhV
sx6l8hiI/GWJTybBtYTwWHCWDbWyw0Lr2TOoJ/krTyZ+X0y6sjQ/4p7jYB72oPneFUohIeGZ0Bhn
ymwTVrNN7khEypvbCGGOO6UanRVyEzJJw4BLi9Ds5MPikpaj7xGKgNnT20TVldXq634C1qNdl1Ua
ZBR2GwCEnjN2P1Fe35fSSsFw4kZBt6vI37DEB3d4GbLWXvZU1dyPhP9zUACSOKjYddvQ3nG48NwA
TJQCfnXG+98fYOicGt7hHBahFR0KA3MQZJTC1ndZZWwM/Mz0mHVX/5MwDIq2OSSqcm/oBabgFOYX
G5LrKKdfJesd9N8xuuhNu7PH7pznsA6JJxEkHXjj4Gows8EXpk472ZBuej8emLMdQeuv06aCKKau
tEC0VN7FLh+2XFoXS9EvrUxD2wEgHe/aDB4h6e2/iCY27t5Mo+asTHzYUE9yFNsYo0TbsESETCBN
pOn8SnoJ74nJpXRD08sdzc/V8imGaTv8FJq1sQgAEcPdmarDR51M28YEE2nVH52DFjMzrXkd5S2L
hfaZXh0ipYDGoflxfRWj/Sam4lRpzkpfvh+4yLq9N+zXgLJyVOaLtSRllpkOr4eNvsXUJJfai2QP
Xmq/R+zTmf/SKfN7phVmBIRBZH+iyx8aD79EuoEXj1J9J8tQUvBGRyBukqnZTPKMh7rbKy0GrVb6
gan6AlCplaK7lBAI04e90uGhAYOp9PG2Z0sNWMRzm5pbhWF0iG2VAMipQKc0C1y5TL0Fn0/lw+t/
RAMAInY/9bpKHIxIkJ5iy49cJX9hwZBbNalPBIk5F3yEvcIloP2Fw4KXYGkWgpEUrBPxJENoa9Y2
KSEUkVGxgujhDM6m6VnFVf7YNUpWxKtPe1DB2+mTnYr+FVLRau2tLasL8Ga60W7NdpFVorAuT5su
mSLe+/lSI9QX6l/dPZPIhFeTLD4EztSNGpX7Vm/hxpV4FEYMstzX+HnlpNzm9CVJGf6GOZU1xY+T
zW/hfLYy+c+ofcDXmzSecYe9Gr0OsBzH8jcGDQBCwcucduCeg18B/aSoP/LsO2b6Rjw5wo/Yx/kl
gk96QKHftmHmCpbI8D2i25KBjsvXQbkClwKwyrgG95EafljT0nCFa/NbStpNB/RHxlcWpt3GiPm9
lU9Kvs+KGp3gIwEf6OFkH3Okzgw9FB2bmR9X0bmYEX2laYVzL9NbxO3PRIetl32qBblSYb3JFiTN
6b0O/ppc8Voa56DdOs13Uo4bqaOoluUbVSpri5ho5DvLfMOo5bOI4SwcPMSUvUVyLOorSzBuknkf
bOlLMl/SsVszuF+FHcYY61+SG0dINSvSlWUVfuXYZFkzuZZLCZgwYG1pWE0cUsH8T+WaH9OdMeLd
AdpDub2p9H9TJJE6lXYmMbpMfWrFA2AlFD8JJ2wAnpFhLWhHmETYC1n5Rh8Kdw33ufCX8XxPEsSp
zkvMzVQUFmCpXoR3Oc2WJTPw6BrxFanQ6LPhloWCZYcYixhASKUfDIwUJuJ15r35j7Lz6m1dS7Pt
XynUc7HAtBiArocrUTlaDtv2C+HtwJy5mH79HdSprnPrNtDoBjYEk3TQlqgVvm/OMXNmN+dqpOJh
9i3lFZJUeu4DSAi1aNYiqrZgYPbDt18CqpSAN6Kh8QIsCZKwNBUZ3YJmJNwZUlOUZpcEKqW+/jMC
lMFeDy9y7SYoC0GUQxTcxt1JNXf1M40WhQVouu0eeKb+pB6G84Ar2I6vUfqAEBz5qVIJyjEvfniJ
O0B4XyoVt2BNzbZ3n8LuMk2bPjlGIX43z353ixnG9VYgzJM1fU+9Wik1I90eeuGOvDPT+tEHd23S
Xzch+DfMWM5Inp1cWiCWu4Z760KUNc1699HKKUgNyZHu5VjHh8p0N+D3Dk5DPUl8IQfg5kF/77I8
UIxFV1OUbKwHPlOsjzs+V+GGdAEKNM3F7H5yRUW1cTKZ02BisfcwnkMt7BZ9fSFSoQ2ag82EXg1Y
ZfulrlzasFwPrXJ2DnH7bAHxSPTngLrmmNk7tPp2tge46MWZRuvoUNNyzGiJOueWvz7Uw6dqELMj
Qr25FMN7FsA5U4bgjEwi9xRQZZas3UXbx4durPV9FMqY94ddSo4cD3oXq3YbQcKYipWKgqUbx/Yl
4JngraU8DxlqlF5HaQhOEDqOJM70rdbnT7aLdlitIo9ck/wyBY36gKrO86ca9gaWm5WIS3cVJBqk
RBJkaclSH2k0aFcJLnHPQVKAfmWpuPnKbVBwZ6nA7w8bawS89ayWGzyvLQBwRoTGsfX9oAVnaYEf
G6C0MWQrZuSFQfXRoryj85696po/rRuxg60Trf3Q+KEn9CFlHp9yqNQM+MFeBY9+9CEp0rxz2TUC
XEfdsI8AfB1a8GlIxMvyFCoiI4eiSWnrsM01/C74Jcg8BPiBx/d+SCwXb7xbogydr+IN2GrxaNzI
bsie0LVbrOyJ/gk/4wItgNbF4wX0k3VIWhNNtJLz+RHUwcQc2WG3+UPCPmWHL0Z19qFWWhdSuODl
tFO8zsWEWNkqNG9qJ2dTkP3JusQRB0rAX5FJslJqOO8aKQ0sr3rCtgxVOTRlCAQxmYJlRRoFfDEt
hoVSid99naqHltbSgZTOnxxQ5rqRauZJLUY8OvW4PKE14f5yh21dsosY9anZ9iO9vMHtxJZ8uKs7
jBV/VMAodQJ/3QmQ/LJCkaKjbnRnKEDXlRWq2zo5WE1c4nQobSovhrJPpVT4D3YPtTEU66zpvCgE
8BjOtTmVEFXQ9aO+J5yLlFdwdEmmWAcb78IoIScXtjhkyGS5DZtrlYeE4kj8k6xHQc9E/QXosLNv
a6rfPvmqrD10c5OFQXQMo7PoJ+1QyJfIscojCEZdRqhmDEPib6VOpuVAsW0tou7gT0jfZFXt8mAL
TQ43EGajtZk3727UgVdlwrVisJFmENVLx+LGVulFXif5wAsnDmq9HKKo3k3cwBA6IerrZCfpqJ7S
NBcnof7AN2EQK8o3ZObEN03KtQG+yRIwoLMndWc72UxDmINOE6adSVmTeP85qCUczJa9ZFj2+9BM
GMrL4j1CanWqFX+rTXW2C6zimwCs1kOvDTHIjw7NoOwtG5Of5VfFKtbNVQ57dcVWlbKakiabNuv2
TG2PLUQchfzbdajSOgu7JDzQ2IN5AwbHNfwXovdwcyaSfW05G23k6KKKIjJX+ttWYcVemIeK4Lx1
iOuNTrxAhUWMZFwNCCHA9Q1TMssKoRqEdboL8chg++pP+KQxPLFnqHaE8nW8zHO5PcJs2NsYO1JX
xSJCJ34siI4D66Sqo4/15RLQq9zaOvidzH5rZ4q3M1sYzal6Eko1o3Q6YzNUzbNjYGaLs/IC3Y+2
QTGocI5z8yjy5wY69q6zEG5SYNwUKeW1AvxiVYDRC8xTKtVxWwoqSEYHKRYOPLkJzKIkXDBWZSb9
VwVA6jSxKrIkkIgBwCk00zW9N3CoYzhQtdOQgUZoyUmGW/uECf+yWNBs1VB4/WyEjSSbvSSL5lAP
WrfBUJx1YkUXBkOyGspwbfe6vHRh012QFX+adZzsJtAcQa6fshqOS9aNEVYqVF4RU5aTXiduhgU6
LZe8QmS8TQRX0C2cT6EzoiehNu8cA5ZK5JfamQ2tGvgQLVlrHh3Sp1pmL2Db6Gxim6/Cdlg7eo//
3g4J71D6X3oYWzDbE3Xtyieiy6qzEUbfZmJGG8INB1Stiu01UgBkSyhUqAUQABnZ2xHjynOC+dC1
+8nTlQK3aWTdXIUmmjGXLFr3JWpqa6Wb8qtKO/rRnUqYzhbxa7Y0Ek14KtKxPMO/D6osWg+kfrB2
cvn4ZpJYw1T5IrGBcoGOlxBYRYSyHkFKM6oAYX2IbKPhvOqyxS4EZHznW3hjKfUt4r0ClOtIId2r
JQ0cNwdyaLb6M5mDuDLcflgIdfjSIgNiXJRbqLnz54lNWEqhFqoR71Ue1BtlOmkZ27W+RKoHpQkX
Nrk/hnSx4ZfQSe9M+1xWhzIcPpzGTjGNsz2pDeSr2WwOnYr+q5dBcaLXXJxi7WcIBmfva4O1KSf7
qg1JsrctULaKjI9KXVEH0ozVCDx8EU2wfDsacKyMcXHLsd9BgzyMFL2OFWIEH3UIgZyPIaXvndsm
S4KEp00JqGdh/sa85Czme7zy+69E0T6VQtsbAXhhp7HK3USPOkErFCTiEemHSOCThzZmIEsZb4jK
zAe3eh8DfUsdz8T8CfMtGNizyVCzFrFer3Bi9VAfa39Vzeb1YGBqktlGM1oL2J265z1TV66ap55D
nb2tirNfVqjWmVxWNu1z3WDvEmaSmCt4zFGPLBjqmclGoO72oQX7IkO0ZseTS/CtCxveVHCUA44x
kqQgJ2FollHSL0Kr2M83+XkSYLsUCluo0hrcf7dKMYKtgqLNLoH7FwmDb6ocUYO+OXZJaTl1l1NQ
pidKkd3ScC+RK9JDpfk0JMeqwrBAuketwkpQflmDuc/ywsFuZTMXBO0GTDNbAWJu3bEn57jLSna1
tYNBRELZtHW24QXaJtcm9jt10Qq2721pmydCDzHIoVgjNvRckfeKW5mFGfNT4dGAyqjHB8EqVUpl
n/nRm9A6nL4pI2ekzHaxQoePRyunHtr3sG1/UmGzgs5NgMB5s1VHVhYKDqQVyPVEB0fWuM0+C1Bp
a0ETrVz2+2YehmvVsL6Jav8VE1nI5XDJmO9sfBXVW5qRA1vRnsVF+pbWDlHrrXNDgCewr8EbtRwX
xLrgs0SGKD5EFIBuxfmW9uXolEyeOBlNX1iLKhnAVUDjwKeCW95xGvZ/YfVFQekhSWeA0hCIrcyw
riUKuaGVa5fUFHG4hhBIP0fYW7Onps6QSIZJf+1k2W7CRH9qykScciIVQNwghIWXrVISosd4RZd/
Am1tPPsBnddeAECWjfkbJpW2Kxrc5cMUuKdplmH3bB5Ep2/T0jcOApVOzN84lihPlibfT1zL2G5H
5k1kydkLUMJsXcH8xZEWXNQK8uOUTLw1JTxdvfmtusprEBPnm0AAtIqqRg9BHbKuhnVl4N+IW0SR
1C2ATEsHSH4EVZg9c9OJ9kbXYacRiIWFyd2HMQB+I4L2xXYf9CxbR6/KrB6+8qCsa0fM8DbjqKIJ
odPaLqDGsJO2tR0vIeKzljY5waBAIjNic63Bx/GacPcA+8UAaF406ieLKI2IuA6sbK2ll7oqzefa
gclWAFiNdCVejSx/XhP1PRTD8EbpXiFVwFML5Gd12lX7NkctYer6C6aAx4p15WVKor1g73AGjH+m
89OtWao9o5YnyU1Hh1U0PKNytNeThRoAMDfQPMtu+GhZ9ACaU2cUx0lgpxjBry5t1dLYi6YGqmiF
eqw/Ge8wVT+G8VfXDtapje3WY+1eVvpXPmTqaUTEoAnal0INTtAjmoOAyKVZFXLrwgL6wcYgGqKT
TbCzEKl70FTlzR9Q7bHJpJaozYYE93mUpBkXTg9dcUxulHkobKrV0bZ8uIjw4oCtu/syUHedwr4F
HbJc6SkzUZ8YB0J0kwud1mWl+G8lZHX0OKvJgqXXQ6dakEaOzjlCLQeHze1cqhWk4l3tqUPhHgVv
fe9nR3d8IJkwQEcyB6PYVJoyNuRx4uqeWbc4Z5Ww20VO6pkgsdB5HTELwPHRujcM8LsxSo11449f
uaqIjR0dOlKucpNGTusYCyks2uq5/CFeBU9LRJWpQ+ebW0h2Ionyl7cPOIReHTOYq3gn/X6ZGPV7
75hsMAof0FnwrjvjM3PnpmEzvrVGxq5egkQzWsLf9DxCfN7CL9U7DK59Uyqnmq5hPiQDjGtrl9Yj
IxaiXtWZHi2tcC/ZoHvgEm0m8BEQb0sxH2AJkU+sWoK8RsQE1wqBb7rLpDNrI6K3UAbGxUbgRMw4
wLZaG7d41yCUGP1L2WLKjEzgMvmsc3S0YefEgHdzJ+u39CS+WpWCPgIRMNWxZnkJ5h4tbG50AIEm
AYrc9rzRePCzxm6Pti/XRsTTJXzgZEpdbiYpYtS+LhKauBy3SuZr2DoNGiaCNR+3MuFrKrm4Ml6X
+iNqdxQkaGAXSZX8RihOh15xiZjL3EstksewRqZqMMh4oZUSXVCrIAMHCIC6XcsNEaVfuqgpY4Y5
/PbKPeZtZJNfl3jVoE/eYBH3QDXzEBht+RahyUvcimRSVpiIANyrrih44XeDgsmhbcHBTGQyDTWK
QiqxXsTneZHlM7kqCX9IOYJdEiNSmmyYvQNu3L5vNja6u8owz+XQvKiBQrpPGT5YJtrEJDBpOKPZ
be2h/+VA2m/hwPYB/RQ2QeRaaM2A3Srs12ilsffm9bGR6Fd0q9lpk/VTQ3DzgglXO4UdL3C7jixL
tirDIBeDW+kr9jPIOONDP7awd8LiDBTSB7KwSUaByQXPJk73T7K7XFiGxYH7xFj/TSWzgIyfLliF
2k1T7GOJPRHrnFdjMPLsqUUXE+3NWvbrnlFyWyAva6C0e8GIkBLeTOuhQx6W6eRu/1aksQ5Ux5w8
OAeR17gsKkobiLUAU26hv8WR2tqopZPoLVdupY8wpYgaAgj1J9e3+u3/PsYVdRz//mOOfv0syhEm
eNje80//PDpFn3XRFD/t//9d//ZD5MPOx8F3Mcem/tvBiruoHR/kdz3evhuZ/vEH/vmd/9OLf/m+
/5ansfz+x18/C5m3828LAIH/Wxyr+t8GuD4WdAj/8n9+6ujz47/82D9jXJ2/q6qBWdOxVE21mXD+
M8ZVs/5uCiE0Kke6MEztzxRXRdf/jvcWR7llWLqhEq7y178089/6x19ZJP6dms8c/quqNm5mfuF/
Bsz+W9Iur8c/j/+Sy+xKFETb/OOvprBMg6DWP4NcOUGYsKOpji5Ul782/5fLz48b4zw/oP0NRbZg
wiZ7J9IGuaeZt8lT339sGfLXo1s/FkHSXoqgFeQcL1jiX0wHjdCACfaAWkZ6RaWP75LzVl8NVFuZ
bFRFatdJHep9kFh4jjjqw9jfmiluA0IrlG1VJt8ytPxNPwNoG/KqCHMiGIQyJrtDAgp2eZ2pj61j
BRiJ0QD098tV0C99E0x6oNlvaJ+juVkwnVlB9EuTYhJcF9ZVQL7XiiKdg2OUT8BnwkfimkIP7xsS
Osomj7mqKZeK5Bo+sq+tgiUZMBYxz4GLDdVxiuApCVofqgoslnIkdlbqrIp0DAIgd+h89hhCPxyc
7qJOqL7gL5tC66YGsbjA9WPZRG8Xd9eYXyeQklcnhVecptkWg/O4r7tfmUEV1arH/tANdn+IFJ1G
Og7gVgqq/wEF5lyM1drtaS5MilEmnj6mjCH0DpuGQRNNAIBqhaAjMYqnOKpT9u46AAGltp5IpP/p
/C47uZD0nikeLTNF9W9OnefPvTId/UqIcw21raqbCxInUuFGQZeS12jduZLkc+bhdUR15GaP5Ypk
PaLq8lnYFsE8dgpUWelYOs4ipfZzzSbr1arifI+XWWCY0z/u1Tl7LtH1FMRKIklsGnhAXlaW1j2G
qnnKJE7G+wOZhBe9LIdzbQfG3jSxpkVdelX62rz5dA8vfRN/ldNXiHiMTjSqO5zNqAz4L6/qwIy2
fssSswt9502mj5lLmwJXIQAtNoyT5zBAQS+m6WEohn2STOcKC2jm5paowpKYAH3Ih5eyUJ+dobg1
3Ur2Y3erTSt8TCR7fjM8FcBEz1OZUVuhlPjaqAhZoJMD1terl4gkIoxTlO6S+RAWPXAt0iuW/OGT
BnEKeDIv396cHxrqHVslJ0NkS1R49EBER8OrYEFgDMZfUFmyg85MyZaTSLI00jdhUeWH+8NIi/cw
ZmFOdU9HujWxTp8HhxWbQVbsGoECK7s3fFho1HP+n+NmPjZ6QMuil49ML/X1/oAvfRnZfXJ2qqy+
pt0qaFKLOp7lbFutv42+3h/Ufz1ga+sPIK2Hw/2r+4U/z8kylntSDmVHzyPtw23kT/6BqB3/UFYQ
QUYb1bPwG0Mny6DZpDE1lzgX0doMM/NaK5gSiINPTl0efUBK9U9sOmjrmsVDEVXKNZsfBOX1a+3v
72c64DXXGGvjdYS10mTE2eoqYFgRJxWZiMazFprYUYFpHO+n7g+V2lZ/HHIXphtSxd4mcqHYmo0U
6OzEYaIPhgEu3fwZFKVBVKeqhO/RGCSMW/DO9F7vPLsxSSCKZXaO7fifXwnCrVbDoFHEaHKhLu6X
4RJkdAv43TkJTX+cS1vfYIsERD02jRJM71z4cIcY8oGipHiXu46WDUIyJNzCzPsHYciQd22qyFMs
TZTvWkbDmba1/a+rw7+ujgW4giIrvqxyHKHmKu5Jj3Z95D6kivPqzoUHIFfFOSv9AK5ZqvOljQpL
KiTH4ezicJiepoi07TYujhXk4HNl2dVKT3LGdbvfxCJ0fpvBeCDXQnsjXARFDXDsJ14tbR0L19pT
sqRHEoHOr7R32g2MEurkpOuQhOMlxbZqYxVds23bZESbgvxX0zCWAoB1sivxB4uwIhDXoSTvTbaP
Y9w3fKorPu2w1J8XcA5V9E0ZKBsXOftgN91TVIvuSbj6jtJocr2fKnWsOIFhhvsAVP8WhCp4x8mN
TvdWjNLV7fIee3s//POCk1QacJ3u7A9WeMDQHR20zC7oXfz5ZUbCECAyOgxmWjbw6Qp9Jx37Fxxt
F4uoZpw12Z4tFFnXRM3ksyEod4042jxz1OzD3JThZRUrZSqatxx7Z59N/m9VVWjRGE176ZwqOlbM
4l7blO2Hg5NvxI0b0UOLNG08Ir+4ZrHFYd/q2rbWWZCDgKE1qNDntlIQjm3X2qBpYtPfm1WqCagM
fKkpxo2IimZ7L91aKLrhghP7W2j6PixalCT3c1Y06Cfkjx2ELaDvf5ybvznJaaDbLpNS3Cs4kbD3
mkgRQPMgHSpP6GCLI9Dxhcm0fTFiWisShGSnpu0tYs2BQr6G+hamyK47JfzpUUYd7lcbV+2WozZX
6cL63QZ58YQIf7qxy1gyn4qn+ylEnNyiUbKhSA6Ld5657t1Gs7LztWG0xfJ+zpESNF0t7bWwZwu4
nFTatmIktiLJdoRHZQ8mxTf8JdMpSXpYH3CzH8yMaPEwbYFUz4f3BxxuyVLq1bi5H2K+3Idtph67
rH4ph1S8ZlreraOylJv74YT1Lxs1iHYWSbcobkjoMb90zUkxiDFJwGnVkL116WucoHjHuN5eIomd
SO2iP85rGXkGVc6G5v5TblejzM/N9lA17BYTNM7nhibVEJfVy+gbMXeZ0kDc66JX11XDdZ/KYeO2
bvTastkmeVJeaXIMj2y7t6qoSXcvMwcSHa2NUqUK0iZaurcU5DDAFpyb0ytzFitR9VLfu7ol90Bo
AXQrjXuW8NuTsWTs0UAwA3DQKXLOy6qxjdxzz9XBKMJHUVESCVDneygBMaqahQFwr8DXTMV5gcSK
/W5qpYfAZRLlKcvdCNLgyYraq48C98NSVeoqxVic68F0zlEyQuWZLySlfIK5pbL3V6ezwTKImlSE
Ochq3Ke6mK62bryLXIWmx4tCt3xo1lpn6c8ZdMtVn9eYO+Z14Z+H+nx4/+b71WpqxY1xYk1AYsE2
SxdX02G9WtluvPX9OripKv+FVDbdF3Yxn3SMbTdquKxsaLkBhQja5kZwkwYLWTsiQH1MkQwnrZgu
il8bOz2Pj0kXpF7kTOJVIUxZam3yM8yMTitKfzfGSPeTxsetDunKpoXW7CmV1oTt7ntLtDvLN3pq
Lj7kFknNIJiy9mAB/NgSzY5HjLr/huiK6TQ5hDqQ8EEsDUTadYHixreVeQGkRxffR8UT5ZP4IDHr
Ng0oh1CHOrsG1I8Xy755iIRM14Ma66ehD9TtmIxyHwViOAjgxxvkKZB5ANAaoSDqpRTjWjhZdGMF
n4y6QTI9ZsM2a40XVVdZRlbZawqsyQAtgFzGHF+pmeHfSiGbGUE9vmaTvcTnbj4XElcEGTHQkFvx
5pQvAs/VByhV4BANDqXKeGhVC7l7PRqfOqRWAMTBO/AcxRuzoT7aGdoctOwB+WERzim9mPDeTP1B
+jl9/6FqTywWE2TD+PSrJPiVZ0NDwWb6XZaIKQdfFs/lmNCSUgLlG3Mn1cjqveuLd834mmK1e+QX
dY+lE4ANb8MRFzWHo1brh3BOYMM+0D1GlOpTB+dcb1vTOnR3luQPJChzPEOk9ilxanF00vQnUdFH
UQnvHrgjulViFPYlMblJ6aaUZzfDsSvtFENMknbbnELlgXaAIPsZW3lZ2xctruX5/jDNX6kJHydu
RPwj1vhuqF353SGQx5ZQhYsA+ieVl/qLYfB7VGLlV9B2EDmxWtyE6vgrdlLjye4aWCZEjXp5LAgJ
agMFFtRkH4QM4TD70j7rYwxdsZiyW1ESa6lGhvvswiFa2HZH0c1gRFRd+WU4Ca72jqQfuo8iRuAi
Sa2wfFX7ihTjV2rJEs4PowOzdYiYZVTPiQjigwEScO2ncflC//6lSazhq/HDU0eh+RUPB+okm1SJ
ztGSE5lgwnMYw97yvt/VZjV8VXr8Wwyyee5Uf1iHU9Pt9ZTUUZRvCHGnmvYm6on3HhkBS0/DPRV1
1z80kfgqIPG866kkj8gsCmLorf5Rq42HRHELFGaW6qm10PeM3OpzE/Tb+/kK+QJsGzpmIYMdxhT/
uUchU8RG8iHcsgTwEbkMfVp1S7UABtV8vtF9/PCWOJNeHaLFMCkaE3X4oavK99jb4a23823YGOz9
/PjdxPj40hIkeMD+kC2Bkmgv9dSqQH7qanW/mvvsYkyFoeh+Fdkiq2ZL0SHL8M2hKp58YE2X+5HV
kgKg2uFDqtXHjmrIloWVcYBek3GbZvY+Fcw+IWqD3RSHzp67It1VQjdBq5u0bNRKP0o/0jCuC+1U
oMxbdy6TSPOC6VsuUjWPDr0cWCwBYqmWIs21Vd3FxY1KhroLZ1dE1fjtUYa020eqh3vhk/E2jFr+
XI/BZ48x6Mvwk53Qh+qtcOF9FnmenfzBbY+jb5OxPTvyFS0+jS6haLXtkAvkolYPgoY9QtDqhyBo
TQ80UMqHGgV347+bCT0lfwzyPfetextK4/t+HXwIq31rjG4WfcI9eUVL040UsgVUeQjzWD/QhbTX
qt1pD9Ws6oZsQmwJu2nfAe60qI9ZWDDS11P0y0qm6TU0VCwwnYBlqhfosPxKHtBq6NB/SPDQy+BX
rYj6PPTQhqwAzlOWNMamVVvtCEsa12pX2YciVsOdMkCedOvG2Pk28ZZRwQAcguDZERyeHwind7dJ
B/LIHDOKjDWV7MxAmkuucvpo1CEhfIWCWXI+vD80I+q8yWyucSbSR/j+/ZoVF9P0B41m/xFSy3SW
bn+tjRYBrKtmTxp8h5z90JW0JU5NYAPJ7tMtzb/ktV9t+sDSDoPS6fu2TxPgVJ04Szg1qxoD5SNF
H1B5JDW/4ZZ9g5pefWc9ka42HBPUhZWn1b71lWfZ7yCvtNeoofFWNFn2aFIVXSHgYKlj9jbhBnCp
1YE9sSgLsY8cjD7q2EVnaOJEApK48eD3GBVE6Z6jCuW6bkM19hy21z0ySpmubJyFoBFpuEwlY1re
Oi7Dfvg7HQzlEk9h/6SR5no/LdGD7f3BWAcDs7bVpt176apvojHrmxIbznHsWbi32Hrem1sZFdne
bNyNpmNT3oQRYRDs8x5catL0hiz5RHLvBNkMgKHX8LIe7w+BmV57qwbaB21tq9XI+iEydJfWEPKi
z19Zuh9urDu/bz735wXG0xRpJfma93N/Xqhqt1rR72M4NnBm+GZwNXo1u+VjXWDfgvl7P7w/jCXA
ppQhtSiC/Ka7VM1CoW8awkpv91OJxoqqhx474UGLmmog/grUPjA3yBMo7fb3cwip5TlTjN39SEbR
eCOCvJtB7yCX5x+4P8C8OChI9+DlcErR64WvuWiTaG4dQSgptXucSK/84yGvyGeGUW4oq7avs0OD
sSdJab5HKPk9gU6RQikN6jz+1qRFPyPxwdL0BLwPrVlDThrafZa2JFfwSTDliAzEIb6sCcajHSPE
1hA3CaKGoZpghnxuZgp6vEzDS6SSXhkv/OIdhIBr7rt8b0/PkS+3LqktgOY2BtBCGLVBkCx6fmxO
nBO4g8tH5cPqQTiY4lDWrNjViq1psBTiIYpBCurvaTo7yG7OsYEiAbUOx75k5S2o3Ufhi6oAyVCI
08z7VWKjdaQC0E/LUL4MADkL56d3vockgLcX7/Lh4vLEHQunGro41aJHqV1bAOOfPP8O5a1ZXyzt
lz5QoqgLlO/DSmlfAJwsU/VjfjqG/zrpRJvBSG/SD2N6K7Ov+6plyL0hZMdPpl6RMsLsDWNj4kEO
/WJTAxxRJOF6BaHAh1YkZAElpD981GRcWMW76xSrwWyWKswBG8FQ8xGS0w5WFdnFtuiRDFtvGt7X
oH2DrOylvM5dSxQLszBPdIZDuxOdY/67CpWQqxWqMM580iFwQo4ArD4k/1sN20agHZEkeHIkwLhh
54RdiJgyxHqnsr5ZxlXtNyVTkK79yl06KIS38EZJEqQD54elDgbZ78ygf4aVCaAPltaFyD/H6LdV
aXiifmdZtZkDU2L1ORGIR4erwRsjdLkM2TunA9BNrGbmPu3fewi5UAZh+Y3LtrRoghFR6b+rGJnk
fANQtZLGVck/wWIv3Yr97TLhNaNdDD3rq6HTpmxyfuk06T9BlX87KhYG3oAOE6cPZqtVyAUogk0Q
0rT+DJT5JYzxq+j5k6npKOlNUOnkxJYGNuJXyyU+CsF9Oae9jQvFAbWIF4nbrcN0CUjFhfOzSJqt
GR+76nOqiSFasntzRzRnXqYsnC+99YbfcbWCkk0du1VoaoNvWpeEe6BSwysNtnEx5ILXY0KFpZn6
j/WI79syVriyDEhgpBQX2L09gIJzZCNEPhM2RDusoOC/yLI+UdOJWs/8wt8pu906ZCXmli/Q2MlX
8nPKCPjRdhqhbpgJXIRA3ZKcUIQodbZB2j0Vq6hbOaCjFn23hYCAJAU8fqqviMklgZo+v/JLT5Bp
vsTpRWICwMj9rQiTKWJZRAfqiwYyXhvf8YsltzYp8D2+K08L1zpoNxxR+qNpHU0YlMyckkCWZV1t
sPc2SP31dWIuWrKv2FbHS1XZ4nPxfVJ8S/ziJFMhujthaO2hXdLJpF/bz9mZ1pdf9Pl2RY8UBBho
aHlwnVXkr41hqyoedWSUXDB8qnClj2sIRGr10NS7RC7nuAyC8wgvBa2aXWLBBo/q4CoeicD95WpP
Ve1NxdXQ9hA8UqBxOz4SGYXfek1zmWKwLC6VsteVvV9cclI2u4+ygZhfPeDwVs1bUJ2q6Tqh+uvi
7cS0W4HhW3GzGeKhHXkLgbE2F2l6ufNWKWzYPOPc2WO7IC5hlms8KTDD/acJ5U2rPZMUFMWbISYs
eV9GGMC+6IsQZDX4SxRTcXoSLBwMooX6rTXsW3Eag71D0dnEVu+50aVRflTj0VRuLSb9gMQAS+IU
2ySnUl2UyiEqP1oMGlSJuc1dd41sjI7OgkBt377WGjYVSgMLGpr4agWEgt9WiFzYo0sz38mkeoC9
AO1TbRysLMo2Zc/qHnzMUBBV+FixUGoEbh5ebhJCKXYMjJpUrCjMnqz8GTmQN6DO61hMIJeKm80w
t4ZJg0eNq94kU087zM3UaFFaGxRUeXIxCzZUSIf2LgwIscH6ovc7y3y0iHsU6s1s3qX62uOeQvPa
gag4N/rax1xZmh9a/2PJS15u2Sz7hKcEO2kcXOsCoxpeOrq1qSk8JSEE8YFdHiN+V4Kyv9Y4CmSc
Hqjh0HAnnKilXrpkGQmEe8QxyHMDP7ZocHq5z5myF2g6exoKZ8SWo7UV7x3qQ9J9Ks8FVklHgfQe
9m3wFctlZlAG2cJOiPtPPrt4tivScggVaDeKsWbXwHgwQy8waIOfLHBeEvOx1fOjSiW4W6M4rmBv
FnMi48KmnN1qiE74ZlgafKBp1g17l3C2YDnfH/Fn/MiM8rvATG5ywxK5uiRQan4kJ4Pc24YIlYUk
nqhWvSzxTPgq49HfgUJuF9hGo36LVtd8a6vHgYT00eN5a+4BlwEm225huEQSb3i2MSES9WEctKXD
8uv/MnVey5Eq0bb9IiKAxL6WgaJ8larkXoiWw3vP19/BvnHinIetLXWrZSjIXLnWnGO2EiN6WlMX
xIYygonUwoRW1jvo0XdFTMGa41JmUqn0iDhRV6AbMIclt4PciBmNYlCAFyCEDAfGmpbWPp0Q+rFQ
brTMaatm5Rvc71jdlA1dSqg9Bqa/4FWTz3JTLPcUxJiKc62ELEqLGWRkXU+/JjcOMx3lTcTMbjWe
xDyLQ27yUI/RS1NVIbYc1Nz01w5pU37ZQRs7poQzZuxwMcPmh1JoXLA6xgctJsB8EPhhdDjs4I0D
DiAF98f4HVjh3uSoTBGxhD1qKIMeba+vQ8Ql4GXaYt/kKChA9S77UTSPB6FP6UrUPIbRetSVndm+
6mynaaZ5HamKvdJemZ2uoobxB4W8b1AsoWKO4r0F9BuuCEF62OmjrzYrvkqpusx2/VnMwWnZUI1i
SW6gQuumDPGZgRRfz2HENPX+vzf0175GwEJFyuuNfS49hPTDdQ6Vrc7OEw/lWZg6vp9u3oOt+0as
ui45YwsZ9grGgZhSKh2OUwuTr2aTJXzuYLWPUFseOuzsxFObLDtKb7slT5fUYCjPw7UvybACCa/Y
6hDOR0welj66XBnFf/eXfisyUXYxVGns1ZAf8MTj9Qw9oWaeT0HVR3IIMR1fY2WLd13uJjTx5teI
FHS+kRnWQpQAcz8ST8GckNLNotQY5a0wVxAbd3Dbw/gfMRCkiWVuYB6t6IDx6YulGHCTJvP7+DSc
eqYE7T9BC3Bj2hvVN2DlTeQbKb7+M9NZRXRF4w26iARDLJB+Shg4KjO3HKamBTWS/+w09ORZ3vlD
R8n0CpN26bCgRe2Q/630LjprV762TNRRHtj7GniMpO9lpeAB7X7VUDnMQ3aIRQkZu9nN+S4wghN/
gwH41QSMP6gqtRyf4j/+e7cCvkcb/ojvi41sQrwIxqUy5muvPEUZ3eMauZBRI+wk1aIzCDh+1wrl
CQtPrx6CbOfK4CkeZRKfH+o4pLdeygKvmLg7JAZqvf5doxZtUyb6SsgSm/MrNwXzjKr2ZR6QNL3p
07xGHYvTiqIKKEoKbE5R6T5Z8s+gRiY0PlLL0JNuWKbLpGFmoNcWJziCLhmvJLqdrYeMi6uH2lbK
rBakCmkglPmaBRt8QNsbx9QPxMdJa4YJqBM0fABtY3ise0M4viL8H1/bDlvBQOiT1Q/9vvYfRYOW
s6o6YkGDUtnrHZ+tqfmXki/0c8jRZOEyD9gmhZtIZwGahed51Uhn+o6ALALM2jayIfli1dCulZPN
+OGBNprq1C1tj3/GJJ9QVU5DNGua6ncOho+KlHGRKlB6sD0kw06PMlB2n0JoW1mNEQn2BxO0Sk4z
XW9g4Z114zVCRW0UL428VTCfoyU34r9aeQuRhgfcC/PAJuTGFOut2Bj1XxU+hmiGfEJeUzd+TMME
NnZyJgA8PPLFKXwp1pznVhjUud03gvN4xAq2MqjOJjy7u7bY9WLHvmKSEoZ1jki5iLpahjqwUcRO
4uJ2V3VY9Txd5ooYF+uHbA67ck1li8CR9wvwWCSQNGsJg4mt4QeG3LiuqlXqEDUzgwfapQbBkTP6
NQuy6bpOf3FO+NgaCZjpYeCRBMRDwA5Jeb2Un2xcabVNBqq3DWxvDJrazKN5lupzKIhz3kqgnDYS
bPIO6jf2iG2UwBXYBIozFihkvZy1aHylnB39TQIhgGFhCBEfqX9cO/wilhMtvAzyqVAWzvRMt0UC
OWfNvwt+2f3521qe0AtvQmUV7SMEw1tT7HgOLMVJLcTxb6pymLQNTD20kuSpV90GuyFXg5zbGoNz
ExOGTNjBGaTBNMD63zXSvdE2sYCfCHjrYlICVe1FT26DhPnqZlPWNcVR7hGqOqPlFNDpLWdO30N/
Q3NJkSBBstdtB0B/wkUEYs2urXsLYoErrLt95UbBXuMKNKB+1rMO48+xYvrQu6D3tEe/S1xxbneo
RX7mw3gw79qVkcTyImHxYEKMIyId4/GIPg6gP6y6rTJVCOC1ZF/SYq3FtErzcEtP6KbpvFQ9Vg86
pui1gVOOB6bXIv87y+VpXGrpR178tIbsYRuhiR/zctCBygsU0UXhgzKhybRuDeEaSDPgT/UwVm3r
1CqWw+Qz2VFQ42SO2y/f+peQ96zs0XiowUbNLvV0CWJmohfq96JDI+1OksNJx6c+S+KjLDld6WTp
axt/2PGFktUA2lgd5+YtTtItfeJq6aSfs8xci+wkGSc5ecVozZkVaNB8tKZ9kX+BBu0iTPkncgC0
wUPeG8dAPXoWH4dSVNCaIEN7Oa40z+XqxeaS0pu7dfcSzY9OJXOStHV8PFN1jxAwZECZMvM8ciHb
eq9W96x92ng8EgJBpQ0WSze2P3vfXMnV3W7fggZrcrudIcv8dhF1IBaJ5LfuCGSjiRi5uEcCWO0t
MJpU/gXrLNXxLrROZOFJ/q1JfwzcF9P8yGglgMwJvY6AvdAjtYDqEz+S+i1DgiHFDkIWtSC2Tx5X
gqGFf/O5pr76rk4f48vUENaLYZ5KGbNRz4jsAFTFrMUmVu+l/RnyWyf5XjLcOWPX/6oK/LMABrkg
De8yMevxhsn7IP8msNTgx+iRwF5zbjV/fqj8BpocbTL1EtEOikr3/38tZAGEDqCxuCUUC9z1bPRY
FwhBWdcfmN0sZSdnO9Jcav87g7xAqR2nd348KXvyo/D+xAGkD88wlXhed3j7aywQObcfWHAIoDmO
XOLn5bX1DzjgRESVvamBm82EJtF8Cc8NPJZxPuCsFI0rhvcacpQCCwk2cWm6lfGBAGqdkpxiuktA
kcrCmSDi3TM2ZjfPdrOMdLl8h/tiNxhW7rXK/B7VfafQUOmV/MwsVod1E+3MUJiOuejv4S9tAy6D
5Lul1Z3LNrY3oJVYubp+bUVD6pAL+KEYoeTiA2C37iA/fKBigiTcQCEbs2xNrVFvlQjY0Mg8mmyS
zvYaFWQ2xJGwM2haFABkYFF3ZL47eAqtURyniKqu1eLxVFZYdlriILCylWQk5rcC0NQFy/OHWg5E
HqF4nnE0GJ7eS5fMSpobrC0nsJEZy9ecjvHQay8qMzXCPRl8SYTCD32tvfVWAkys+4lSRoC5No30
nZneNSrlmU8stq7A0827r1j/q/FxQ/yfk9fOKH7sOKPD0TlNNJABin87CW8T2pdyqF+NheQlC4Uu
EqOdfLg3iz05SIgzn4STjtM6pT1KomTICj3AckfU9N///+fjQuxD2iLaY/mDxmZIB/De0YYZdo6s
huug4MSpjv6RIDZuaPnSo6naxsHB52kqhEXLBbPVqulCn6l7dw4H+6zV0nmgVhgzkBe+6Sry9F4u
9IcZUBF/t3xOlauHLt1VUOEgzUH01QiQWLdWg5N2FeyQNYuQBkXj9RQNhCuskrtvcVB7QnCluXBV
8fVr4oOBVjf+AzFKO+oecmBE4eliozOTY5s5vFKYw5wepkKS0XsPbkxwmZK/D9QsmnKyoFVVvCuS
Z1Vdhf/UmUalK257e+W1/tNMCNh6xMG5qa4DF3ai8pm3VXcULUfh86xc/XQfpk8gApgw1wm/s6a6
PexSPqJMIvc0qs58TiCdJeM+bYVTSS+tdCGyaKwufk5E3aoJgG9gR+UiLn524EHBNSSndgRUu2/s
90G5mO8aHubUo9V055NYehjtcFqM6muoH9vWk8uD3TxynlZj28PpIE8YXn9QrScb/vatIJG9gamM
MR53VO57Pac1+U1dqLDDlyqdtRF/xL2vLvBycujcqSdb7M/fyfCltN7Y3OTmx4pORv+lYooccRL2
jGpgnJwZVxQK5ajvGQWIKnYP9TpDD872lvIZ9sTE/eb2buLL8pPxgyqeajikw7bSU8kcPq0ptslB
DjlE2C5RUa/SFIttlckKoVvjNh+6XZhZnlUI4tUtWnVWHLWXpg3sdW4ZRJhIiX7uEaeoMzPuoUiS
Q092jWQ34NlrFmrIT3tEOu3aSs0Wfzk1kmbd6zrCskw1PKnI0pRQfxIe2P5oUnTRNXLiQpFMnm7s
oskezyWh5a6R92A92Uv48hdylCwvDpt9KMaN3Qi4ze1MU4/MmWzsP+IEykQfX5MwtlwAd46vBv0D
H7UrBUThyr6+1go8veFZE1oCK7GVmFBwhEiV4r4YvhTQYDbag20Zq51XjJwjAJvHSJENC/Z9dup0
/btBlWgx0N80eXbXLZK/KtMkvZacUEca2BjrwSA7JtpqCQaGyM4MSADkdxHGxRJdV+9NlP6yPe/6
uZ9OU56wLUfy6JiUmchVSJOND7pRdi8LBSJcvmpBpQhwwEC/xR0FOf1DS+wVw2QaWg1ekBwNSj++
VA2yWVuXXoZAPOTC2tcqVXPKWXZPgii9y4X7h3aCehf55UtkoFWJKaqW0KSkXOApTMvkspTuGHGK
G9qNlS+ZBxuV2FlLofNwDxyUVW7+JEPoX1LpmQ8QjRtULqM5k6PK5ib1MDiSLv0Lh0B3C3xI1Pam
E9vcEgD7KkKMIokhWYxognleC1uABjHY9RmuGiYywlQajXNGn2Gri0gwp9mOQm6iiYhbxSFt559v
EKLYy+x2Co62VavaDCYCRf6sEMqV1ZK4KjfsnsN/e1vU4mzpyPfg+NAxuOGZjNT0Kmss9DLyMZK2
NMOgphXZSmHRUrrcHQHPJZwJkpSgOuFar3MVeRpk6VxjKd4NgPcYdB+xmi6Kj7eBjUHrvlQY/Vuj
4DzNShQXwx1bM70+WN9IGugwVV4rrFM0/wPrZu99M9i0U5XvI0bQx4aEtwN6QV3EfEudnSpsT9Jk
4tZKY/bz1L43ie87GrrLgyK1kZcgJ5xkvtB/b0TbH1tZJ3wgGWbm9WJLwtpFrXvFnZH2HREOkBtA
8lhTqusUd/OeaAb421O5m3xSgmd7JIGxTSAGKma2yUL1ScYjNg0CviVEbPij2/Hw35u+e9MSTIJB
U5zUXigHKe/+7xtzCBrmYEW6rZeG1f++UaOWrul/H/+fd8lSQjzCL/yFqGwrimj0TG6hIFNr9olG
2/b90uxKYSpYBjtm+aVq+c8Mjr0OW7KWbBOEx1CeWrUUXtC2DyWpptc4gHBlD81HmycBYYPTgHde
ysg4sMsP7JMXjTHWNYTqFIHDE9beIhgZByURGaZV4IQtei+hyzylk/CsvACaD1wdir0P9TSFn6G0
dn+Ug3w41jE7ntybhNeL6AMNEcohnzFB3/tXv2UIU8y2V9l0LXxWAutDyoAagLjN1qA2FUvJP0a8
Ix4fMCreRkHV0xuQx/e8YUA49+csfImqLl+ly1Rcjn0gjzSRO9F5ga1nL0TN5oeuod9iFYbJSYHw
dVU37i1igpVSJQJk4IjNNbIgqEpaAEkFgVsCsCWtONLDfqZBre2NTOibduyOM4pZGizKWRvq/qBW
yn2IjGcV07GSmZnnKk74rsLuHKvvbTuCdU9tojCl8r1QrHlv+WazGxIpOre4v4jz1tYAiSZ3nGjZ
yNDfyYKG0wQRC+WAsfRyNNMDNz4dCGEB9BuHZwZ/x0rmMGYibk6ysjxIlfKh9AW42BjpeVegZNXa
oiNmEguwCjViDwtLJy+koiBpCATY6sd6Rr2SIQGkITJZZJ8b885JIZGiRK82GSpiTi3k0SKlfVFo
vG3SYGAUoxr5ldkTFhkicDrxLSm67DTFwsBqjIPkcwpqiGZEfyi8rrKDjRVrMyuI9T1KX6xE3TYv
+3sUBZwn9WEnz/kPPU1lr/VWdxsnq3MBo3wSOXLECYNT0lY/O7uvdq1MN6roSbhoJzDpUVjezS4V
N+aqytnXJjoAI7MOUZ8AARCknFsl2ZnTdzkaDPHHSttj6Puu2nC81XYz3iIkpV7hJwx6Wm28FVm2
LW1KHhlaw4ooE05cRruZSqXZlhdyCx0EqdYNiZh1IzC55tiWRBx22Ky7xtGiMnLTsq4BqGMgNXQI
j1FUVAch5lfpK547QHqJ5vhC/Nj8FKF1nTR9JcCB0APhe6U0JYz8n7lsgapUsSVU69x+xAvzL/jT
YbJmKQOjgLFLbG0kGbGLfibwFpjPWmf1CbPbFHhJRYD1fKyGE0qkFeBRNc93tUH1pTE2qCe36+n7
jQLUKHVARCYKyr1DGV3Qwa/Mihk7Ob9Yw+Ef3dN4djIbN2GAj1/smuo9nFgvd02TbrXKm8qThJ5t
YLNu9rK6dPs0J6LqrUvIPUiMaxivOwDpjcZgGK0Wlp4Bsyw3NMRq/X1ifKRZMzBUcLqcycLLkpdR
C4XrRjOPRmZKC6ZTD0auOxV+w1D2WEXz6WjP81olCBteg8pP8oyYjLXGPyvJsl1RRXh4hkefwN8Q
BYkIbFpm+TZB1JFlYPDvpbqzOS/k42cO91t+sqj18r63zvA64+QFJT20ku/MRBRJ7BvfB0DoOeT4
ru/H/LU28Qklf9HwFnEE4X8jtUkXydsh2EaTY8FiTd6shiR7T4rgwnzFyg1yRNS6qgoa2V+p9mkk
BCOwnnEHOaJba9D4VYS2hCcO8PTBbJrM00z10cdvWYlY5y2y4PcCFwHgJDFULpVbUZ3G5KW2zyYj
7aSBj+rDi/AarV0iVgmC8kC3MdPnNQ3JyqhBEqiIrQaqfQaH/wC6cv6iccK3I2SUSw09pRJnZtoE
GvZM+wUc9PTUEZNm1weVGmPw7y1tSJuGJsPDgnxyp+Wo1TE42qQMkrh5xk15yMi5gnrN6qPDxJDB
iR0L/kE13PwFxuPfgx4FHlDPLd79eqcYbBhTsaj7ZsiILSQ+JoHkjogJG6eMqGIrOmz9+rApI29K
PyyZVsMO8TEnrGsjgSEFpOPRWOsYRIfBtJa7k0xPq4XT6Ev3JYNsgoXE9Gj6a7BipPkpjQrSiEyv
J2CUPKERyGFA4hOSjwH2ELJaV5jId5Z2vt39+o3lVjkZBupT8DVT8LeLtaetIWKjzFfPMht2AzGO
VG7GuCow22BA9lG+yXCWZCQQBVKItKiA/F1Txno8a8u9WEVUjpXGleD1Di8T7T+2UwWujjy8BNYu
BptZgzeWT5l/aazFqv/r44QvrTWyk00kX5vwrnCgnhwlhCWNzMGKjgTVcLP46jf1/NDBLCXxA6pG
2J0DcOT41Uf9lHIwFgRvwZhmvkZTvblrlnWqStmJeKlkf5ePwx6oY4AoMiFynhkPYxNMYlpUHOj8
97RLDHDxWKcWMgYyP0g9ecoqhD952o1gt/ua11z5M2Au9WJPRxLwx3qgrV3raENylbqH3lP0NgUo
DQReGbiQZGatpewQhLDW9QEKD4OG8mQukT8WQCcmh/ohUH+Vgjl+9UU+JETdarP4IhdZykgohL9l
KykB9tHW4cdC62SS77XMhbUyRLfa0yJxWoatKksjvaZE49bobrmJ9O00KMeu2fezx6OaiB9Gc+tY
IZpDN45t/mPn30s8TqX8Smm9Uewr+pcot9aG8ZSqyJHDpw0y3qLUBBLU0Fc34DmX0LwA2PvBOp8+
STAB0XUb9XeMnx78uPUM4wtCmL8cmBe56a5uAGQZ7AnlauYiyjYuUm1PUC/LMFxnBap8n6BP+UxS
5lf+oRFnIS5J+xEvqKACjFb5JSBjLpqVoDtB1G+MoxqpGwVielGmLimTJsogrSYkjfUe8Afr7aes
HCUbZw4IKhUucB5vuO5zAJq2FatQrh0jPtoauAXOQXLOlGJZpmnyqAHVE0BboaobX7yO0JnU+sFP
q5g63UiQr+09Tt+U2VNHsv+YoRRnwmn9M4meGS4Xv36Pg5NlAv0/9nAN4SEBrll+lPiENltEt4WK
TDxBf8t6jwUo1k8+Z9X8Tq6VOpLu84qeYq5fdP1UaWQrOHKLnhzeQOEVg2cnygpiPi4mwgXBKBpX
q3Dq5FHzMQiyvD2Ich9iC9U25RJD8BL9MiGYY+vcLznZiqPKh4arhCpOGrhCh8L/Cfx70mHY21nh
NRwmOuGnJgItBzDjVrM/MP8MEWbt69JVOUGv9ORvzg4dmgPTsQVAbuYt8YvaM4VdG/a+mc6TfWrq
XVWdYNcarast9SR3x4FwK+6mqtmb0jEmkkj5bfOzOtK++Q39N8hOiF7ouqv+aSDcHrV5/BzLn7M1
vQn/HI5Pvf7WxUdcnimnWuNQQydVCmDQAHShODbvfc/E8TXX8SvuuOPpQtApPiIFCrJ71d/UrqHJ
cY36R1huc5URwEJkP0XKQeFF73+SNltb47tQSXKFsRquc/MWk6mYefymvvS9gEyy6hN1Uc4Ctyzz
AUoEDJAUuXA9SA/E3bL2BQKb7jVcmvsHrjDz915crO4x5vvReHT2XSLjRj0P4hqVp1hzcpn6s0SW
dFJlR9dOPQKcqqITRgGzzJYWw92aoVZggWiiJuodsNdoWy4i+EjTdxUfsYWbDqWERGLYsJftu8gZ
P2LRA0/imtmuNh3y71jTbsSA4VQRNW6wktfI60xvqLwm63myL5l6nEC60YTEM0FrwVf/yJTFNFOo
r7521wu8P898CRI5NjOClZ7GnScXl646QUA7GM1e6Z8jJAVfa+gI0hpn3uy/Kcx3gWTVNI/UP0jX
zfiGLiKEUZJ4ra6vFXm5W2KYCxrw9Og5JvBemFFq6wQGh5h2aE0n8zkADNOo32hofVXlSTOo2eDo
p5sc92Kzt0Z4Cfx+dN6MzcJSVR6+dcmVW98AGCGu9TWTEP3t5cTJLNcyXR1hHeY7iFfXOb8Sw6Of
BSt8jSE5Z+S5S2W0EleFC2hsOvOJdkuJmSHvDYVG11fJTSY55RYPzfhZ5ZfMPllERvpXU6MRuG1U
wtDeFnRbFB8n0xvR6a05udslpi98ZWxw+qG235L4k0FSR+6vv80ijoUvXGvojtp0Lucdgadh/49M
zZZeqPrHojM2vET31AQcQRu7fBBjVvvXrPKq7COFkleyPa4JNqmic4f6RsTvteYmIAnj6W7WB7nb
dUDckXqFFzboNLrE4qLUAEucCfT2EWWV3TYk5Zwixnb6Xoxf4fCJZhYtKV/VFu/TeLZR1gRb0uB1
8ywbTxu5j+lxwWT1p4k+uQqIAAPJ4bc2skskfXblKWtd+QLYKtPgiD9R5s4oJyXjg9RKgoYpsal3
aLw1QEUCNOPkfRnbuTln6ksdLuXyWxs6gXIYole69qsqu/NHCrjUbRantLMvtXGLzFdpaXNxoFuA
w3AyXhI2VrYXClN9PvkkixqdAoDD89VjwuGpEmuruoFEGuCjqA8OjlylT5ED7AE9vOdp4DcF/FLM
SGuao2/vRfSWNnc0V034XCLsilud/IXjpQ8vyvQ1ApEbQEnV/Ss2RxLJiLPCEIQTsa5fUBwaxdGI
X7WY3AIqxsIbk8eY3rLmUx0ezFKFRks3QMD1TMWTtb0ZH81wSpjE1vK9qJ/5+FsFLyzyDBArVPoE
OahfQ/0sNeCNYAC2ud+ho+GkzfeSFy27S+7HAwkfoaRTRdThCaYP2JmcLFUweNHFYiAcshGeLboU
PmkkY+HJ0z7XgOtZ6zqG/bQHox8SgjUgf02ZIrdiyoirA3MCabzgiVZQkz1ythcCR60Lr3M5n9J4
J41bao8xfklS2vQrm3lG5Wj2fib/Yg7fqGpKhvrmPxmWP5sjsplSOnIbD+2ppJYZcidqPwp93RnU
ExyguRfM1yh/LkrV5I8lK+b7vUuIZ/3wCHaFGkvGaztdx/zMQaGMd+RKmdrBHnOiRm4zwkvr3GQf
gfWPjYeF0bTeiiVC3F70r4hT1f5lTH+FfWUpQRzH3JimSruA4rW9Kr8C10RfAYbTnegB9G/z8Lks
J6YbMDO2r3x7tvxOuxcsLcor+U0mEGxRXClfbjkrXSldh/jTSAkxoCDQ2KzFX4LQPdxy57GqagrD
F+XmN+8afxnqkBJRQwIuVCjWlhHFaWYRLB8EnPeRRxsQ6Z7JYJk70Afi5aqekTtlfJvKTxoUce4V
0XePKiG7g6YC1VvaH7ayNelIjzdpJIh3Ow+/QXJIa1cOaFwhYxWct8diZ0O6Jn0K+aDw8cmXPWWy
zCqoZaMNi3Sgm0waV2o9Tc3VquBeqszC4SsXdfSV841xutD0BOaxUiLHJHFyIBOkn2IWG7L2MmxC
pXXQETLwG8it2NvgfTKERoPfuFHzaWbhGym9w85SAlj2OWVM8660vUF/599iMFPs9NSSATbweCVI
Za0Q3qFl4XUjbIrFoR3v9VINE1YXIS01UrHukHrTtaTlgLAHBE/+r9dNSGnIrRuE/aB30Zpp67Ly
b6alLyD0Yq9okczEtGx4pCM36T+0No427V6nhZ80pBIQYOgN3PHNvmi2FoTNyvSOcXOv5xNSNg7E
mvms61U9sZErH73yYJEnrUIpXntu6cJ30aP1e0IES8KbhxeG7TVJJMoK1fCC6CYSqNvKHgrWvP1F
yRwqKDAWIcrA+TY6mN0v0luXwoCGZY5Mr/tIyaRqLwYhznfEKBiRa5S71g2pzcAZO7bKs2RX7SFN
F00ycc5D5zHE7ttspUe3SnwTZFnizlBIjpFhbfmOyUi1sjtYf+fmvUiZVBPbPvQvoILIRKaX812H
F4EEv5EPxQA+7KOvkavlx3K6E6ADC3igqG6Q2+RHWCmbjno/NW80y3lLjR8hmYtOCVPNN6V6sUkx
pPzngzo9Se1VN4lDNo9Ze+nic9ksdF0Kqqs53fXpXpb7CQEqtyu8L618IuOVpINJ2IA6GQm2Eak4
tsWEMpVBQa7U7Ik5sU2ZGfNFBQeaAjlyI6JXnGN4c5UHexeibTPec3AF1IjCrNrA1cz0Ly08aJ0n
aqjZHo27Kj7rGlODT6N/IEVW1ZcpnRcJeTLuZ+GlWKpGV/uwNYS/P72GXhFDP92Vejj2mG8Zqk1n
kxVzPvUshZLgcO3gLgA+LaOwgA2I+ThyqBsYUduW42/6N9GVH3E6P2UTIWCfwy4Mc0zFEwUhYjtU
bsWVUZwmwlVBpFrhY/m/0P9n5bGmMzXSyH01vOUyE64DavQ4/ZvsvT1eqKyG1mXVy62XpYEV5795
ibh3adQUV6ipbXsc6pud/00p/cPPeplYMql4KPU3IQKthMIdDDHFmjuLWzrS+zma5Vmp1kJGmsRA
8mqY35V2tP/wnvNn+Bf7ectSU47kLjIpNcjXdi2A75lD9CdhDzK5V9Fdl9jAXwZqfPWhDm+oR/0K
xYVDpy4ZXkJlb4aPija4+tZTAyQni9OssiVWPJJ+eBZsX9/6yFRh3oA4GqiDh+RH7ltu0cpcIzbN
V1L/TBU3p2ZZDMb6t9a8+w3igxdl+szip0TimFad7OInDmmhh9vVYpuQ7X8ormvlNlOv6AeOK1xB
Yzz3sktN2H0sUldcsutS55gxOt+jItxy4LiAB3uf5ufcr1h0jk3/1jG4yuPdiEdgwiR4aZQ/oo7T
HNk1wff8qfqRyVe7/xfMb+P4LPXHIjdO7krh+q0329vk29C9NvQifWfFDvgcRA15tCPcGZxaXaFp
9/TqCNiwMt102oAcaTlJIy304b97ie9G11beRfMbQbl03WPtQ02OdneHUq8SiVgcQtU1zF0qXVtS
9IhBpeTxYbtvzOzAtkMZp5gv2How6Rg6ljjmiI6cHQMWWLQbKkB5+w7vThrvk/pGUTmWbqY4xUja
Vs4YeA152pa3QXSlDa91p1Fz2TlAlUoN5y5cIh4i0Sl6ZQjabhN9/Mn9aJegDVlPYcziY5rPzAd+
B5byU6/8DR3q8ZQnHCiBPhMpKzcns7xDeeCsDA2OaEyFujuXA6fUCOwGolTP3ap8NUOVo5+PXNDC
c4bbisXaL1mb6KI+ku6mTgrOAfPVhMu6RfqxVudqXek/nUCEv7LqTVeXL75FW5geGFS5TWbDkYac
SREk4jfVZryJvGKVzl6ecWw668Xeh0KambhQ9U0gHNtw0XNrLMaILUKurwJXh5DMFjiEAp7WGA50
XGUsUiEQ+5+s1teMkOubJbUcsJ9WI//5kkY+LHGXc4b4rq2jc9H2YmWeIELwAyQEIuiryKNBFiqP
iv60pXKMxXYbRJ9UdUy/+3b1mAmjIGKHl4++FNuozc9NdsOGGsQK/ikZQu6vMv8ZGHzgQWfRZSnC
U+H3dC+g8rvlq2Qi0hCAB1Ym0O+dpmKbgHuDGMZh8yaEpOdUxoPM3gM9/1tid2FKBE6PnspvYCcb
YFzbKhfrpRnW2BfQ7np5lutTDTUxw2ZaXgmrzu1zrLm1faUeGiy3lk8jmtYgXw0LB5Km8QQ8LDDu
FX2ciWmcMUxrhQ1TtRrHEAaCTQoTHrQlDNTk//44OlEWr3uZshV5SMWyy3UfDGndsHzg6dhXElef
tA8Zj06DepX6rHytyLnxr/ibCQAWiKMAhy5K0RnBd8HFcVSer1h615XAmRUgbP1rR+Te9D5jdS21
bay/m+V3suhB3ir6eFOSE8j5RXxcZf7rqnc5vRMyvaQScQO6hWhPdcAZ7cXIntOS5KqMw9EHwYmf
65CzTrATIIK0acWDjV2b1Zcvsz3K5hZtEukvhx4C+aRmyGFxPSEBmJQSZvhnxZxV5XagJ1WY29R6
2OcUAKIWstdSOmpuieRrRcc90n6semdk8jbLmnVAkZJrDzQCwHfxueaYBdLSLUnhLg9tda0iHPKC
3j75G7Tg0ZlhvXphjQbaaYfI3QlHi7cVakZ3ecQ5SCGZMzcxtjcMldMGkUco3IiOUiJtWvGeoINr
4tBJo2oXxfG5oDlr6sQjB+s1vKPV2mTfQjy/Q2/GYLfe8f5C0nFKqpPQpJ1Sb1sbg1bQbv8fR+ex
2zySRtEnIsActkpUzrZkbwjJv82cQ5F8+j7sxQwwg25blqiqL9x7bvjVpY8O7QeseXfooyULmXmQ
wWuMt525U4V5M+tgXzLobJl/MAdndOrbM1HxBCdkRDd7K15n5bFPCJrjAfkwyzuN9gZHFudlUZ5Z
PWCNYTjikVIzWXKIEKjtH4LZxOQis5y1wtSjMCwiJKMVkau7DiWNib8ZiY8l3nYqLfLmbo0aO/B0
o5eENbHoQskiL0LlUdkDGvZu2TrfY2wvFBPEEWslWqEBl6CRv7veO1i5t2pTNgolsuMSsHzeY3ZK
+MflaKBO4LEdnH+6Zd66Gqp679ebPsQqmROtN8IlabvwI4A5nxYyqVLBt0GSUYqmVUXTlHs/Krvy
wrh4erIslHDpo99KWH8oiL465ZDyXQOXsEkLhOn2Ts7uFjDNHNVEhhrLcDb8YCj4Fa1Buek0kuyM
KSs3eAk8IqNjrEwVHyJasumljTF8lFtN6KpJzWjDzRZevKBPYnIdUxyxoe3Du0LIT0dlS9mWTEtG
lIzk9Eqkc5QEgmMN8CVtMTkkakdaKJ03k3TvQLmlCT6bVl+V1G/ZRuP8TyV/x7pBsmn1kW6ji0os
ZVc38nbQJc5rQVv3mTDpbmnUqrRZBNWPLBfYO+AD5keF4HRQZPNBGOvWhv9Xo1NEyBCipdbzSayP
aCYlzE6mSNA+CtLwAraXcv60a1gj0blrf1pixcEPwVpDmqdx61C/O2Qsz3RD/TXlZscJyWP+0xS8
j4VLZVfHxr2ShmXTaBBE1I2uckp5NKw90u5p0lZ3zqysn4ySKtVY1Y0yY8SmTPP4/ljL6iylcKyn
ryRWH0HHxLw5+4UYMbP6t13X81L2zk5bMGWrUZN/G5C4DBKPHX2yWjjtHgEWWmgLjjk70w6zY6cv
99CpZ8jfiaKYV/ZtcmqJJFpMW9UwkOeNYd/AlY3zfNNM5H2CawGMZP3Si78GdBt1fcHbsXZwu2ps
+wP8bFryBU3sMLDGLBeI6iX/NIq9AYKNNenMShiTsnc1sC7b3SPqGjf7M8jxJuWDxBmOjFAzGDDi
PpUu0rQTN34tQ4Prdo1Ip2MB2CEEuxVdcgUzvZDbYC9YmKjsMNlRsfTyuPTV6mQrt2LHDRbmNh8T
oX1MrDUMhegBcs089+T21Kh6Pe878oEH4uuMrYBlwlmq8VSJbQRncuFEEXmjiGCziK+WJVCmG6lJ
58ZL8wBqm/y5XnMwh2OCiDgR8EWE6TIfB/qAqlp2S1YDGjPTPP4swN9HSnCwEJyQ/DDznENMoFSn
ovZDrAjhmb3Rd0JdH0wpdP4y5SyjWJgZhlg61MQpF4mnrKnK+4wQi/QQTTJx30IiU6TkAQjZzGaO
o73BWkLlprxjzoNK6OUxdY0ENyoWXD96tdGU/KDNfeYwl+mjKCdrF5PR6ikDtjWMnSTfteaD6R7n
ooX1xs7qvf4vqMFl0vVSo8tbTUVEGduIKXONbRE5sAs0qL91wWmvNRVaYngl+N8YYwULycb1Eb2I
lOatqUQMxn5ZSQ+N6iXiYtBZR0EuYwluVXtD3hbcIdqp0qzZL1akhWwA3zOU4YyaTYI2RjgLWuts
gfoXNjk4iU9kjcALq5le34G+V91bWD/WeGpRvgoE1GlAbuVb5jpMkkdaHSIjp2eUIlRc1S2xWCH4
JEOBbZLVBbM5VhVqzwlzUL3tnHR5Jl8N6OkBgIDFPasd9Aw/3Ji/4zEr5hJSZYhBxqnM8KTjechK
FLsGkAjrPfXkzKiclIU4qWeCg52GCn0A93K6FS0viKoyBKlDQFTcPhEjShgxGfeg4yZTpvuuBZR3
XhH9MfWfTlGOGmkhUJgCrzcAV+rQrHi7HaJPVVsiI+OSEEEIimGMRrIO4nLRyhUIznBhYDGtQLrB
HePEDy2XH5FiK4gEnJrcpKNkZkh3IrNXi3Faziq2pTPTwZfbyEJcwaQRjYTaM0oULv4odsGTkfs5
RMirew1hLEsumQK4N1V9wWXZYAydgQia8SVynQyzFEpdpXDHpiA+aqu36svW4WGR98MyMLPvwxRM
tex4ngl0PxhoOB0mnBGl5+iXMwv7eujo2EjSn1QcKX/fKV2V8h67Lzu9ZCYTMHkvtXuCi1s4DO2j
8XEFlmFbLXvGNF3uMEQx4mnzNtzH1LQ2Q9WSkR4b287vnEs2DHeIrLtUUfaeIGrNECge8ocTjzBu
vvne2TI5kHCotVC7h6n6zlRrGjfz1fekyu0xxCFbmhVR94om4pPVWrNOps+Khv4L9g/R0QC0YASY
xOoR0OmbJ5/iRO9/HRRkQf3bUPlYBpsq1V5MnMqx0tf0pQNGBTqPOLAYgpjWXB74Cnmd58w06AHI
gEK8WQzmGAP5q0oNcHea5Q9Pp77y6yZY1HZ19yNTPzKj1YmAYr1orOseyIjzNSQobKJfz1jLZs+z
9xmV514C7r00zKNqnsZ2H/rJP8mWn3l1sHjU9OmZtGScVQAxfzy/X0N/MHBPyOtiGigm40/Ud4e0
HG4UCEmLmQ48L80601JCf8DKDz+2+IylL5wFiz4cj044uMIrVjXxZDHTcuPVJ+cMI/DLSY4TbV/u
1ZlV1exrrmIYPw0t3FcyahVVTz9sRA6rXpOfSqjmB7/O0CAgI3mBkdI0sezDPwMkbFWucswaXPHY
Mj/sYQeTdi7XKDZqEGKl6QDQi5unPEF5VazmYmhV5AcFaZ5ev4ZYC64gidHyyowHjHF4RNyVope/
+lEh9UQW1sL0w40afwNB56vl9Q0XId1NV4UcGS0a7jjGi1roAxvD/jkY9K1sbMKq+lf34WdN2dXm
z6jM1m2JlUflsfP//PZWDBtFNLPuGNQ/TCw7HYEHyZSzmhQzfYwOBeoqt7VMH9O2s4HZivpArh+5
r1BbRwW7NDNatgaEoNiSvwbdX6eJuYPkus09dT5i6LTbh68cQ+lUlP88pqx1V14aZSMqfzxkmv3o
BUdu2RhIugQy6BowWGGUZKXRLDctLbVtcznVkvwINJjKQ9iW29ijrtPZsLVgCXll9gx760iw41Ui
sxWpkD8i8SfTu64YgnkLDQ+eVZ4l48vEtOE1/tzEKwDLlOZTwl/oOspabR8ZR1U66ZXLSTHTzeYd
Taen/TWA8ntCI5Po1jZuGF6BdgkmBb5BprMevmwT73lvS3gQAzrHTnqkfbnWyNhDLB63tLfJSdOY
2JE+VNNokDP5EfTwisFStfaiS+iPlX5lOmBl0vsgST92RNOuTCV9lEYBDbb0yAB44c5jFh6VV0OO
X74IllLeWW4YOYdEUU+dXN/QFy5yaD++T4L1Ug4JKyDMoC2hifhuNKCfLM9dt7VoaZCNslwgX7d5
19Em/yNW/dx2GLOGgQA+rVzJOsDNOq1/i3ZR958Qh73ONbSL4d1iflKk4TKFIxKas5w3oxXkt3Fs
zZv22lZfUnDBkz888qB/j4MDkkGa2/5e8x9mTSr7kS/+nF6amRDVgS6dNDha0XDJ4h8Q+mGQIWvf
lJVbtzvfXCflWXYOIb+BCNx4W7ZrO/xRIsb22bXXdnLtBvZOZ+55rHCVCZVVRv4vDaz3YP6r6DMs
CmFIB8yWWhydkwUs+VFGjPI+lSdrJDiTK93XfgWFDsg9hcgK3b45g/oR6/6P1nFRcRveahCQnD8h
S5mAAGOl9l96RAaI7gQvOfCquWLrPx7DqiDYDwSVA08O42fPll89DdCQe+q17XyMf4oEXgoRodcO
s+tpoMexvYWObw75hU1HyxA3fpbxBRG9FKwNhau7SW+tlWKvltpXxrNAN8tCymj5YA2LX2W2Tzpq
N0zUO9zp11jhzIXBDmKj+QpCZZ/objPuzXEp4rMFFyZ8GsGaQzNItrZ2HfonDJz9KO1Sj3Hvb+gs
pAac9RbeJ45FGdPiwC5y68QXZ7xGPcOvh50A3voXdGfP+yRTIqsRORhP25PvY+ym3U446yo4sOFm
4w2lbxWqiJMFB0zZEb+eekzFW2Ue+uOpqqUdNLvxhZusn6mCGVswGKdB7dcs2oAzER4AeRMpir3C
QwJP5onNk5V54i3ZCRP0AVq7MOjD5UNcHNkxXamLmKOKzObZXEHEehad/CuX4spfnfNFNYF/AIGY
B8lOF6tYW+Yo7otzQZ/pf1r+yTRflbkqij9JOqvRxxQywjsla//YBGjRgX1g//LPhccL/xAFh909
0dxUOlEjqeHe7Fcx0SU9sgle46oVk39XT6IjjLhTH1bmfEwKuGcl5GELYkEZME6y/LNNwm2tNMDF
Z4sh+wx8gGwH02AP41Y9qmebhR0aYOGOoAPUjyr4rU2XIFVoew0ek1FjVlhDDjaVVxJgoyoC0ufr
u6ycs3ZPrwucgXUkYpxCA1XxqQaun+xTVlxTGx4Qo7Uci11QnUPl2MjMudZSMQ9RivpX/mZfPwbl
Q5OebUvUJ1KjhnB4RqGD94H8g0hSoANMUeHrxRPlhyFxmJ8i72GLm4FQL15X8RqFjmxcQ+vN6l3P
Tk78YCMnKZcajxFgLHU4Nmxo1d8G0QhLdrhTaGJaQaalG7GOM7ZsRqRs2/FlmiDo2nEYxpucA9hn
oxx+edR2MVCeAhU3mjOueAya7UWTHyYuMRJeZoKTcApSVw8YczV5b5OPGh70T0m9dvYh8D/r4YUv
nl3n0iychYaUjtym6srHrjJ+Y+MlQrws4FdTHaiJgtaND9HsL6vKugrpHKh/qs9gRYvSh60vSuZ3
lhPuAfrJMzDhd9vX1vD7uXj4GvKFO3jRKho/dOgv5YqxvmXuLIv509EK14IkG/YvqVuEAI7EgACE
fiplkjcD6KdNkYeuliMDncpRElAH8xaVSYq+4CMcIPOWUrrIDNGx/85njYxIzbUIwmRK2M99Jm1U
cYeIbIdVE2oHQhjZIzXfuRcykjgzdO1H6Bh8TBG3gBEfdf2jH+BPXrvRDap9bK8d88nXy3J2YZR/
V6nxzwgV5gPMsEQTojdMjkzoMhuZ3F3kz5EegMFVGRw9vpU+yAKr/OeU/+wx3sVhdi0s81MvsRQo
bX2JJC5+9EKZqlvUDuq6s59llK6ZGbJeQ+eUsfibAvRG7VZAHbEuAVvG0tnpMp/tmvjPobwV4q4P
4c0PCatT0MHhWh0OpOcW2m4IcIiIYxFuW+8SyYgZECK+k2nfgc+gYGxZDWCb4jFAB+OwLlb3y1Yk
iKqDbyns6EPB22Fk3Bpl8RZJE66QiOYodzJ8CZn/MFRPm1dG9JZMsQ9Lh2QhI/yKiIVvFYcDrImf
eZGydRZ7LbXaOR67cCnUqgZ5SZedTbvrBC1zXTDM9rSScfgfdBJpZunME30e9D1zisG89qRCZS5h
NDEOzOkfJXt0r6R/KLVimwxlhqm+xj4e8Vcm6bhzBal9dst9hg93JvTiiLxKn405hoacMseqwf4o
Ch1c5FfKPArQ9bC752ttc0Q1dPNFlh9bkA/BXP+2wgVbgk7cJTY9SEcKpL+Ofp627eV8VK94gcoK
JN7CwLlpL7BWwA/yixUm/1bZDCMkzyV/oEGEekJ/tM1zwuOXmk6/z4xuTSxWCTE5XjMSMpDDkj5o
1+sO2iAZnB9auC34q0j8KJFALHiRFHws2w15GXWfDiCEVVwoi7kGpnxUQoSxNVse8DYY/tZ+uu9V
dwiXjN3UZpfigg8uvYW1gjeN61TshubJHg51SBDLe4L97gRGMKxh0yjH1ish79XAyiZWsy/ZNk9W
zbCopTyRM4opNInIlsyz1X3HBhBchGOsRMnxZlih6TuuWa/Bjp1cPOxp/YAQeqVoSN9711A3s4KM
leSIi0t6W+mRvw7qpN6gLwQ/uB7jbsHt8QQWkLF6iM4Ap3H5LbTkNht3NSb9qVnIdOrc3OBwJZoF
8Y7eczIH2W3MX6kD0MCcBepWeKfee6jBUg6mWDH0GajWmzU3qllzPOJXpfIsD3p3SZCsI2ZrkMr6
9EUI12aQHVzLWslPP0P0Xs8whzBP7T8s9iZT2zgzmr82n680SsZutUFwlx9E1I6gtRV27DnSo8Pc
PoXBErdeG35qh6SAA6ltiOIrab2gmTr49M5998nieSDYXX0BSFuWpFiU37gu1P7GCvw38RjlEz/y
JRjP58aPPz5r/9ZVN7P6VdUv2VwN06c8cFxI8m6I/uX1KcgObE04Z6d3yS5OTDDkzWhX8Fd+POlb
P3Mg3rNKfPfNwgA5pY7nuGU/u+rxmwfaQ0IC3awL71yKe/AXAPyiL25PcbtJho8czU7S7CifFENy
TXv4s5a9Cod0pTCw4DdkK7LgZtG4ic0/ZxqkfJHyoSbJQpDgBTRUV2AhAYr316rzrKqDGe8cvNDq
P666uAPj5zn9LWSJmDInUVyYL0r0a5lHBYoEoygJegb7j+Ijaf/k9I32HsXHTHd+qRxmFqotUawS
nxCXfpynP1b3VThPT/nzK/IoF5KRwqLmQpFSNlg9N73o4n2mxgjsmuwWVYgO9eKLEJ018hzufrXf
DXxfJF9fmzryEBsWQOMhFY94JBTljp1sUuEjgEQzvfptK7hvH0m+9IfbhPaqGZYCO/mUyMEWpNss
GQx0AcdQe0V+WvWII4aFkUzr1Bkj+Lsw8bC/TcxJOIH1e0tGMndgtSMieFNazBOPEnaiPLhWqC3G
9Sgt1a+iY4eISN9jOhWB8tcsSKH8wrJZ1IA8dETq4StFAl6J17xTC1aaxClme3I0US8xGRB7humR
9q91SNvYazoiAP2WVKvSDPYtwFWlD4MVluAPz4g3TOQ+zeSVIinQDox2tJlaCvZU18x2F5U4iOZZ
wu/toE7Y0kJrRcDXCAkj2y50YExxFgaxS4Y5V2IOPJp76FEZg3mn+SM9biMxpcpwzjdjgsx1F0di
KTElrp2/lIqOiCK5A36MpmnSXGEs0SKQE0FIH1CbLKRGR1v75d0yACiHBJwyxfWMfDGP2Xjafj8C
gQo5m5wS2S9tkm1lrhwb1VUemmKdpnI6q1rqfNUNc73+HJzkh+nUsmrfaW//Tm6dWUpUcysAZ0XN
hXULkn+SPfwIScaL9pbs6qp+y7oyRzCoaC+lJ+fZoxQ34Wp5MrA+OUcUqK3myWTmo8NtC/tAZ7cQ
ygJ1lKISlOZxcYY4/bnRHJQ8ptWBnEuwWaQkS2kCxwzBxyRkoeHTgyWK/1bNuKUysCsGLEQtIkEO
D/TM1ADPDcHwDDWmiMrI+Lls/GSayaYlWE21liDoWf53w7aENxHUXFs4cyna4rYomb9ZtjJX4aq3
OEEYgGF4VG2e9/bDdWwurSp/JhazypbpkGzrnLkyEweov2+TTqFwuu8MuUZFY76nPsE7pkgHJcZP
HcQsRS0xrFLdeip1fcST1loD4ZqBiZAWRzpjIRbapBfWEdFcDZpPK58muliOYeqiHEtB5tQgnOwp
5K8ydrYZ/EkJ3Ou2aVhKBpWbG85nqTcS5WT31Qz0BHYDRqUgC7Nu56XD2nBMpBc2zQ8vRz0rd1qM
ZgegsMNMQcWcAaHHgmVaksoJFu1TKuRngiyRWKlOOLfB+zbC6QCRiAU31Ggu0TTBR5DNdpGB2grM
ImBdTX0S7JF5mwucQVKCuFrC6lT7zN8LyXHToqMJhPmjsSMom4bf3ar3Kso719EnY2SFriMo834X
g6jwvIHUj7zFOUskU0jTPCut4sbI+zLWvTVvBnY/ZUoCGjxc0gpxZyuyKoq5UQ8fUlZclERX1ony
/zigoWwoIvnCw2zIFvgLf0RCattb30F2RdLHr2iiklkXXOW+oLlLGI9qJYaFoEw+KvvJcpcyXS0e
uVIoq5hUyUMD9iqOs18e1QwbSJwfjOm/iJti6wohn7UiBw5Dpzy6qCC7IuMr6UJwmfS3Y10vjlIs
c9oOekJpTghqr1207tqoB6t0kEHYW9UnUmEa4NnZQDPHjdMa1EIptXfba0huymtx1VlHZHEL1oXU
K2IbKEhN/iRWmUrI2+lVETxgRPXYzlLCsICXGAGJiRKQ5g9PVVW3H0buiul/JvGUy2koE3Y72pdw
/11J2cpK9QZFPiZwAA96+Y1esh3xDbxLU50NkODkM0iYHkftufnrCQfBkuPo+cHjJZT6r2E9m1fS
vUxNndmBtIzRGnb1Hz+iqH5iOlZ1bwzIbZBWl/i7S5wcbGGZ0xJcZtCUNui0VNvclaQMm/G+694a
208joqzK2Y/fU4eVBLVMVzK4wJGxCz1YplxSTCHxleSQddgeLId6kzsdsFZ1MZKXamT6muYJaHWz
wOQ2HUL9LBwGvivvgLi2WD7bxZ1flrJQ4Zh3xk0dMIjhjiWRFyOQudDpQGtzzZCpRLIu69eWakok
YLPaBpsru6X8aGibUtnB9hQ08FKFdA53aYFA9y9p4EhdMmHBQo65XW2aqXMsWMRJG1X662Fy6sE/
aLf8ZnbsOSNO1nEq2hbNAIdFgCsq/QxtmlogqFCQya+Yd6nLZvhuWvYJGRHvxI4jyZFk9mKWlRPF
HO0jjf8xTKoZyZ/KtgrQiPpPYwnyw1vK3jPATGUpWwQDlGVtQTYVPwHgLZpKvBy6zwcybgwesMlZ
EcffbeXPbZ71hA8lR0aXwAYqMfSGxo+ULCj3o+oHAeP0toXqb2nhzWSssXR8mFHQlQ1jhSzRz1np
ynx+IIOLYiW6YGFE607HWqew0M7vAftinbox1BqszJwyMsYLc9ePB5xCkXLQtb3eP2qeOIevixp+
gEycBc6NKgpdjqHcrQzBzIqk5rLbaMlyHDeBsUOt4M+aiCtm7/Vbqf0zat4kkF3aLMk/yxxb4zor
digv8+4myo0W34QFH/Bc6lchdii5kDBaeCeCM3bkRvtWqMgk/lMzXZEsgk3+JSrayHqXWLC3W6YG
5iVVbjZuDpyrhIfNBGb8MS3RvLwcD/X7W6n2Q3FQ7ZOZ3T0ZmaerIK6XL2n0xoFR9CdO1dDcW+pa
jP58wPjVAgXmB5prCKODus9NRIWwbx03Dycp9wy+iPIt97dJnijfESzb9Zc3wi2AGYOYl947928l
LockuXnFgS9j+TMbso80PKbOHwWTJV9C87rssj/Pf1npX+ZBo6UuvQRCn2vdvz4+RMEp0p9d84Gj
DHdSyQmJvVYl77hVIQ32XC530U0elh9SfL3+6OvXkv07gIAZbHT0X63KO4zVRGBbAGCsnWLJ1fii
ls5rGI6afOfuXnaYMCpyl1LnN5VcViKO/kTjqmBCDujk9pHqxt5Brb6F8fDCs6a+eMgD8cn/Y3m7
ybc9sWZN/rm1Xa6ZYo3KFld40a5gJeOeU7WjijfvN8rNE8+HaXsIijpr12e/E7MboT9ysaa+phiM
2o+6uDOHTrsL56QeHP3iYsq/NGhE41QIH1FDamy1Xo75nRevtPDpFnFHHVTjnAILbpFHxAOrIuui
skn4AuSOSNlmXYy5jtdoWHeY3Q9chezWNY8MnXXZbCv/yRJmE2YnDY1quk+z1yAujuBbgkneSllz
oY9WiAZlZhw7blhx4e7CitHUfrQKGvETSzRc29PxmCXgG2prFtDM+hoGr/wR2Pfe3ILHYSkxiwAx
4vX383Hm6w/SEOVir2EoaRca4CH/phpiFuXofTaWuimQ0DItblkuQQAagMJvU7ExQLfkp7Gm6982
2rKWHuHRRvYXQCA5oZY08k2a7/VoZ6pHtlTOsiwXIbjtersCNrVt0PP629zi+nfLirGaW0X3onjg
mQntXelvatgODeTVzVhdVL6qGqe729sbWEJNslfEzsvOdwvyaYIaEzmXf5CjD80/BNWusRAkHyBO
NPZFZr8Z+AdT+ymllWRt8T4V4Zoh41KfYTYUDCV7rB1rY+Th3Q6WO0LVRrExuJNmxWHQsyxK9hsn
hVRSzvwOJWu+X6UOpJOp3N9F3gUkVEpmqEk49SWAxZEeZQfjyUIQihgfjWWDrO7nHIRgG61dRA/V
P2ig/peE684J+S5HXTjsfPKgqk2aPakZd6DYnp3yBeo9efQI9PNtLu4VO9Nwh8FR1eAlLgPjSRGM
CSpu3VbZ82jFHtfPkdeMzdqOjp69hx7XdQtQPRt8Y2Z2tbo/qOy0CTGfBXojuJDhUjMP6TazDpp9
F8kSw4/qrVHdsSUjUDk1H/6wEQyC4Llqe9NeiH6Dm0ZSl3K3Ri5LAhYiyjZ0Gc/xYDJb0lzOoDRi
a+ZGEbayFRoUMBBw2lAyedker6uq3XCxCZ2qbx0uEdapc3MoNwritrbDPo++c7Ik8pjgTat0jOx4
LnaMkhVi7wNxjrcBeBlt5Ha4TNiS1t9OkXuto54TUluHnu0a1GIqSEbgGoMW4EXZSQ+8bU84g98C
vTLH8qvwU5QkSfoUvQPI09rYElwb6BcYGUaW4gmAk/BfD5TKQPhbbfFNJizkumRchsl9ga3vVIcf
nX9oyIuomM2AuvTtYm1N0T6QVLJFXpGezpYjqOWXl1nI/5EvhSmto1RNSXsNn1CsO9+V2v32/gge
OJYYaaZVt+1r+27SIqcqqo/ch2ZR8m/1zrvFs4kUmYrDUNzwzlxR4b7EKtFdOh2E/rkgVndslVkk
ZeaqV43pBAiBkwkXBp6/oBfd0IdIzZ/MKFBvTquSbV5zog089N5XYqMojV6OwC7UiwGuVRxM059g
rSKvdSwyy0TR3JDvd9Veaz/J/PT8bVdsQ7E0ZI3ccNb9qV1V62KkzMouUjCYOyVboz/EfIAvyRad
s4pshzFFxMOGj2xTlWtUIXq3VpyVgkranIuPQT+i/xa50buBA84WG3A52srGgquv6e6Yd+NFldP8
qtdqvDVUeHnev1wSn8ALOUwPapu4mMoMRRyKkX+nwWXTxWCG7TdJpi5SQNQcinRzsMstkLw5HsWn
DwY/cRsaK5KYeuiJMuggZyOMXwdOjY+kVmfuOWCMZaXa5MdY3eMfJ/K9U15+xVgYaulnjtFXU5qr
wLxqesOsqbSDV7lNslOLDUM7IolRkUKURwHGU1Dk/8LqycBEm3CyDcah+5BcTTOwmYRuUKoDyay5
VPnusaD2hocz4iju+ehcu9v5GN4S4k41ohnFDC9PLq1kKUrnLSjleYivUrY/Y39L5iCPODNCFlel
+HIQfbMccaDrOZ5ylnTJ/B6Vd92ESJaeZtpfUDmIko0gUGL/M2sucUMowFmH9qdhGd1pRPHAGEy2
LWNTHTWLxFjXgLk1bJzUbRG9T3vCeNW11cpxKM3A8ykGeHGPow3LPtHyS4FvNsKOnQ4PFLki/ECC
hkUzyzaJ4RrBl8beRhAiHweIqc/h4LsJIqqEUQsQqozNEGeORH84PlQf6+G6lNc6tznsJVI5kInb
7HPwFDczA39A2L4iixcP4Js8uTyMH72aXqW+vSa0naVQaWfRdxVLlQYblB/xM68Y1SCNPcM6C7gr
1tYDb2aY7SlrVtHkskxJ72VK3P+1/SFOSb6gujgH7bKuP6224BQDJroJVHZdG2vkuZXSqwPNJXdw
SOIN7+wv9mQsULPhGtXQejZ9cy6lfxUrpMLcFMGu65jjuIP/NC1mp0D6VJteJ/eZ3bUeDlkd+UPe
tBsTMhjWLa3eKZzcaawxVX530Vc//Gb+B4xU0gxJ8aQFUwh5/VcglRtGlF/9qkOtKEGMNrkapvKL
XVO1M7D5dmyptwEexILJ6MywL0W5zMCPiGCbVh+e2FTMSGHdFmYIo3mos10JxVSN41X1QKGkLc1q
ydyV5UJtejtnLC6OsgXFKyp2RF9cDJ7/GWRrMTH/02TlKehBMP03pymLgq9S1LHQZSFhLsrEtfOb
wxQdyWaqbIL6oiCsyZJvVdcBKyJ5RNPuH6q63ZeS4LUF1lwM2neDxqAlIjS7RPbZiH4Tfec5zGzX
BTlgqD9ZooqUNZydcl4qHUIDzxK7OiYFyaohKaIhT9LJ+elgicb+rdzg7szYiy9EdpX8DJ8/skCr
QfeLf9ZId0K6DHQfkBNkr2FUtU1BYMrGP5aM9K3yshcH4PSErTv9V8b5lDMuI/eNNpKMPdYgjBy9
dOFT0wwGiHYaQdO3m23PisYwzKeUZLBm1HUV0lIaecqTyfY4ZZzt9cM3jrP5ONejb6t6m+aaGzX1
1pQ0kQbe5SCDJZKv6iQTuPglJ/oN7avloYdxGZKg+YHItQu1iTWpO0vzZclgxhEAPzL7kFtQiZ4Z
WheDnWW3GKttTMJLipjvYI/fzZjN2+IfnFYfO4yHJBBTp9K4zmByxzE527b1m42gKH7RJGWxgw4s
OTUOVlhk/GzWIkgwlfVQe7BRfSnNc8ff9abDZHyYUzMZ/jMr/6GqQOIvVfskutgU/Yq3w5GBBp2m
HM4bYVNLe9yV8k0CnooIb+abJoSRr9CbQdaaN+gjE15aI+1b/4efEYNuGBw0YOlL8p7EsWiBMwtD
IuQeNXmkyigvMo1PIfw28Iet7RitZDYPo2IxCMxWpMx4CSrHArJQRJP7YRMwOMGKmuEtc8TXlsGB
0sxj/j7combIHLOaa4yF5OSzRDEkwmfLG2/5R6ZKc0xnLPdhGWdL0cCW0rAgxDUsKnK4mE6H/r8J
1qNRAKmsoHL7SIendjjM6EBsYjti8wGss+hMJDvnvP1JiItMPN6WFAfYf0Sd13LjyJZFvygj4M0r
CXojifJ6QcjCe5NIfP0s1ExMR3TrVl9VqSQSQB6z99pWwqQaAz8Dy1Ua29ahycVuoqiP8MSKgdUJ
BQ4tPBjrmpt6gPwJoGdbLODIFl08tAlh39J6XJtvrtscOzPfRdEfiZXhyhT+wvOa1xpnmU/PodHs
IL2m0cywp9Q+5IXI2g6Rc56dZK3Qm+mL8RwYeUJpaLNrJdyN/CqfkeCbN3wpYW8Lvt8CNXfLxqri
kT4xZmqxFBRdS8XW0SHb3OBOAC18Pc5XY0bwmHBdkpanYS8DBtDpFS+qjfQ0ik6SGEfiL5nuloHB
fWfCaPcekbPuwEwG5PIGMBgSteAioSqUNugt175gt8xQBXLTHbZRVJKvqP/kuRehNI+Qv4LpM0lb
mQiBQuysBbUFPPOlZOwW/VsdJO92i//KKx+cSNG5AdDtDcGcnqIuMq+k1mlqY0D/ZIVc7HUv5t4l
TC+1nEPqEiGkyveqPbQZqZHQcUzT3Zcj78WobaoaYUQNc6NT8XeqcR1HnFzTUP2UqTyNTs9Ws79m
Ldc3DdjcKPBD3jnRs2dNVUD5rD+QdzcDJGprPJQmEwdyBbYr485YOGlpOWxB+HFhrsP5xR11jK7a
FdfZqju3m9ar4WqOPEeLV+JXgQJCQ0Smeh4BXfdgg+Ed59DxZ/6NW1gmBRR29Wslv9rQbeLiztpo
NUNHY+Sd1LjIZ0wfxEbJkXfr2GinqX9OuLu9Vgaqu5MM97pTykwly79a+YsCSkzcDuaWFWyYH5xj
xVwuq38Jll4rToNhIo6SzU7PvzF+MYE1pXe5eiYkGe0LCtcK5Knq/TcDETmt9ZBQB6rwyF5zdlgm
UIgZqbrGFUi8EuthhgWUQtAVG438BuZhUp/orU+SYkJDH6MO8EWiBMd4/GQjoYIbOadPbYapfxmS
oJfTlj0v7UT11s0Pw/ypIbNo80/b+1G+RQ22jLeexPA2wHM1BUnrSUnNEP0psiRB63gPM3bvAodD
5MUHGyZCCMpmZPVv8Acs3qYsecvQtYos3ne1uKY92bfE+NgCiyKv02Po6u+2S4KOeecA2nL8idEX
ENTPeCSQrFEfXlqt4FyjfiTXBc/+lN4BsFqZKaOFi9I67DfeBv/90YU9oFGHNYw63LRc7sHNIvxX
zSWu9I3JVDer0qCRNj4dF2IJRIQJ9isyBQ967/hc10SftsVeo7IiY2/MjrAneqK2R+co459h+Gid
TdXcphgb8wrncj9AejDNoI3ba5X/xPldg9hZDXcq5hntuqsGP06Bv8ryhhPgXuIWdNY5yVnHH+ck
33HoBVP+NgKiS4Cej3sNRpNGfcRjLLLHtdOE7IzdZUrMA/qx+OiRcA1hhncHq3fLCio8xhwdmYmK
k+2Xy/iysG6KQELkvmt79tem+Zmim2h52IYxiCln1bQ/BdW3hQI55Xv3l1SuktOoRq9f2Wp/qayH
KX0PBbSzZX9KJksWgSonl08n4aMwXqnswWflhn6vOyRCRN8tppmxu6/UvYY1VNIcROOEkO25Z+Gt
IpLEjOzFRBU7anVQuckqMqi8SBCI+n3s228xZgdLDbAFvMe47u+JPj4TCLrT6WtmJou4TiiRj12a
B4t5tsDOVKIVK4lObGB7gKIPFraISfBKDNrAws3fIVRUW2nrmMee6oFV7MC28uPb1DXSTUMc63OQ
A6Mgvm3ElBF6f62RrF1MqHqBGQQVQfdLDqpxNQ0bvY0dEPQoSQw0IRtN40/SkEnnemtb+x4zoiqM
6hBH005VVnDXV29V1z9R2osMMScHrKT5AbbYAB4xxMHCzJMocPcgonB722A73c4gMIrDTbIcVYtl
DXLKK3NeYeLagMgH56p8z2iXxx6nMnSk2jkxd/ejMahB/jBjI7lLG1995e5dZmgUx26yjpDS2e2u
0Wte7YxxNpcHGEwju9d4vkjqfHg9nG12/5kWPFHscMvzN4/7tY7/g2ikdHqeord8Ueh+9I7GrAGd
19KzsCWpheRFnTH7HiuuCbBXhf8ifbwyX2H8U0X49V8KoiZtSKGLmTv9bWNiHqFxdKUiDLsNCk71
bsQml6kHiPdrE3fqkoWBC45tye+EFAScPjk576zRh8EOGjhAEHhITN9J7lGwQDrlR57NW+kXlM6M
N7lNnVfkG+nMlX2EGApp04lPFb5Tv8eBwRQUQUL1+2+Gw5fNm2+NQjNUBKbJR6n/ioRgme885zf6
oAwIV8T+QdIAkypQrcwPOkKyMv53XO4u29ovE1U+RyLb1S8xHYcfyyJbqDs/oidIh6BFDibyX46h
Rn+c2vOsHYvyOYcqCWsIQhFqC37gPJ43NrmtBq2vrz402znOClAyJQ7xyTXrJhv3mclbL5xxb7PF
qfxFmUylxa7JEp/pQkS5ZIZg1/0aN6cif468b49lSdekgHY/6uVOYoPsRnLnNQvtU05k29isXR40
hvFGyQmDQm6CfehNb/oYlNQashGYiu8a1rYRZ0zNIMkcw2CAxh1KxZASpndz9bJndvDwP1F7snAq
DjEBKNXTjFsboyJO6D05oxEll2nejQjW0BEY1EAN+h9u07h7dWv0KC57ESJY0IYxPu9RmS3kY9tj
RQMQPWNI37Aj0H/jpfJFMq+FDJZiwARUu2m9nzwSaGqKyOzVT19ZJ+WyYElGAhdDYu/VVBfcP22H
qetzcJhZtN8LEI4m0cT3z7Jk5hx3PvPO3nQhRsDuZ4zfhmjciYH4gbncREjmPOMF9aloTarIP6Yr
SfNmkhKCoqfQkQmKXb+kQBZYk617JR4gr0RUMEVEvCZNh7PStS8f1qARkS9NXBDoQ0zkKCBQnXg1
sVt0TDWPawuPh+be+86vjB8Sxm4GwXFFRF7n0YsedEKT58lHQMsLZVIVNyeWI8DriAYA9BraW47v
Tjtq5okY4a2Hf96bP9PhNa4b3mXWQ0QNRhjeH0cEEFRTTv3MuGFwX2rnYaDdLnhxmVsn8Wcijgaj
IMHLuqwlMx98KjOkXRN+KeulLV5r0hhGHzPEYttsO3zK45byHjoBpEUy5z0Gc2LZYjD1STEcueDH
yM7MqY2j+l0ZSBPTg/bm8SAMR+orQjPdLflOTxDI1RK95D8xKikdjPijDHL0eVXFtgmkAszPrEaJ
Gv+6CRrABsIdAJcIhVWLPY422MNnk1VbFybMWJyQHaJLqDX7M8d73CNYjHryEJekyaMh8AHSW/TD
h+eyOPWDEuGmyE6iG1i1eiQLEOLySrDiZCOFmWkZqQ3N00gMioHynk17O7tra9tFrHzAACJgQ2MB
COCp47u3WYqD/4RKV/8Z7ZveUMgweCUrIMDGvxq4GHT4iMluMGGI+gEpzLwqQCI44RcgL9WrUHvD
DDKyhsbHYlHdGD85y3fL+PUsKD2Cm7/O+h6JI7+L3Lh52vfqgtZjPYmQpSsXSngXJp+5q3aGeix+
KqIUkvATA1uDUme5s7MCmWr5PvN0cW0VFM2DpTFaYfTkJeraoqxVmErkcrBPj+R50+80K4b17N/T
5kWwyoB/guZU9UeBNb3FmaKoc5cOLA6xw5OJtulYAbW0xJl3kPM1R3Zq/oW8QjUTS1G/9BDUl0Wv
Y/7w/IwGN8hNqmUPWMC/kIJ0N/T2k+6kv+hWvQFIRGbcOdGgH5X3TXX56uatj2r9oZIGC6uPIXzu
uHonnlcN1U1STyPVub2fFd4P7GgQO0F4pPH4GNXyVomciUDNRY6NB6szm5dqejS7s4NJMlvjgljl
gIOYZ7JsBwSjGdpmFhYtmvMS0efYRFC4kPIMjdLa7XaGdW9NZF1W1d6ovTtLfM+oMsaThbqfRbRd
MjMSBUejR+9awQ8dDefFlFyjLY7aHGGen4RfpUbd5BJZv57y9k0CZ0mPlnXui5C2FxodjEJWJItV
NXsNeTEKZvQNZVZdt7sxLlHEjuVJcypgOU3/PiGzNuwo2VkunFnHjMdNXo8fA7JmGDeW91CyD1a0
9ZwVn1V3mWbOA0xbGsfIxk3CTVqyiYXG5rNm/dMQSukSjU74URU8Scp+W3YOFtoYHes2NvAyEt9S
xxHbTmXDQiDUACnwgldYBoz5lxfiFMQo4UXvZTpzE1OuVQ3zC/SzTBGZHZrlZwXRG8WXmMaVtzia
armeRU3Zv5k0tJlunD9Xyr+SxyOAdmBvi5HmzTY4o16KlayY0c/pz6BjQrMKit2FQOMVW0v71dXF
IaUJ4XMCh7VA4rWKskXmopVJYBgD3ITSfh76GWFZy+LSwHXcPsiQwdRULEpp8NgoVDLvz4kIUE25
rsc7Le5IDZl2aY1KOmwtlqug+3vh7ev4O552LozdSovJlSTECJCNFO9eV/y5JCla9Z2ynnWN/NGO
kIZGfsNtYLQNb8aDhqLP9kYjf4BbBVJHxJB6BFQW9xoHZZLzMCHHRu+tR/QTWjg/p8tjx3DOLHBY
M5KMxxyxdPMbmxfdGDB2Ds5WgnWgyNK3hQ5sWzJhXBkyOheLScmZX4xX2T+6ZEKExj0C6bb+yi3m
tkwB1IS61yjZDjozQkfTp0sYZHYs+2FjzdbONHTwAjEBHYWjE5yCcmVwIYbXgh0mEv8w/iI0Y+9w
K6K/gv2jS/sUDxycZu5tsyl78zxoakqdyoyemFXRyeiwlnYkFVjbNMzP1pdKIwav5j5VQLOBQwwh
GdYFr5wxTCs3wdpUFseG/snBPwrcnvWJtS6ppKaclE7D/Z6IbuLbopWodRRx7bJYc0LWkkU8fJC8
aVQEUreR3HZde48V9DjiLsSxSBgfplnYvxDV0SQOW0fDqdv4kqUST2W14CHH/rEi3p2HfmY+SmU/
G9J/oxNsoeKbnHZZ2G4c0mTY/RDwp+WPY5oxA/uKBnFfdtmrZc63KkLKPhjbhHW8+xb10bWWfnyx
bJ0+ZNPXPOyMZpAXBT0KmgLFrkmSn4oROpPxZuJTUW8tI4xwuITVc0h/UkaBTO+R75XMfH3/vfjV
+SP8WKe8gHo/ZrcupXfQ+1Up9L1QX+gqSrjz0vwsFQ4gW4DwqMN3kAuYR/tvVmCUPpIfGo/6qavj
YgusAid3iyVp0MTFUsIipdhYXbsntz7xsLPOCNnIEMkBt1pl4GjsRX/Cdg/z3cENaKxq4MjIKyaa
pWJIodz0L8cC8WDl7Jro7EZ/EA8g9D1lYAzIPkx+WnWUfb5tchvOTcHImUcLMRV3E14EbbpXSdAU
W8dhTbnRgaW54TUJ+XLaPQSMuAgclOk6X0gSSG/69u+QlgRCFAPmXPsBB8VSZ+SHeox42r/kc7aH
IMg1e7aokIU8WA3ycLRCddCYmzQ8+90zlXDpXs0Rmpz76hJFN6OkwEZiLFUfAmGCc9P+RXcYPH6p
iXhMSBUpd1GFI3loD/NwqyEQUNZ66cfM6adzBsH4K6+NdO/GCkBKW/aUSbUEtuAiBHIKyqqRShZz
3x94R32nqSuKR2Du/dGlqW6T7QB6nmAH/yCWyIHEDqRTMJDFAFHmVcFUjfFs7qS77F2QDTmT5qPH
0NhFecCWSwFJG8QfGI4mLvwOt6xT6JfQZUteOQQgK+ZCWrV38NQkDprkvEW6xV6nYZnjbLuhpbb0
99iW8vvXbBr2k0UgVmjT4pVYiJN9xph1KNJ96Lg35nARzVLJIqAggDA0T3FY36ICDUX3hcTKsM5D
HTfrkYoY+s0+5XzPYm4jU/eOYiwJTu8+Wgn3mZXPiCXPXGYFb9nUsmwkbj2j806nwguosSQPxdyh
qktG1EptNz9Gc340y9chTj5Jqjn28B76NToxzreEGGC3Wgy15pkf7DwnzXHIo12JcU6g5pNCfWRN
/Qi4tMxr/I8YGzwjujgOQwkUBipHAZ2E8icuUVCWDrwjfVuL7DMp8jMi7IPGEzw1j4gOM+UHruGh
36bAZozCuNRFjuq740Q3ihDHLx6SmZCq0UWcFjaEEAGtWp6eUQCMJEOskG6kSzPSv2ezA/BOY1Ul
v2dcRWc3pIQkqSoJupExE+Rs4EvEe7tTRFwwApG05hUZQc8Jt2A72LRT0EYMMB3ftciPZIyY6z7O
uxKDom73JK5gsKhtzqG3okxew1zctag1BkLAIj/peGJNWTDG0TmtHhUZVDgvsEiVxWMtJlIs+ssU
KUIGnUuoYrJlnKO2SBz6nyShoex1jJUpkaRkZEde+DfAR2RnAK3DKHBAwNa15N4FhTOSMFVV2t4s
H8k+Z9zyjNbyXmeDClyBTD2DvC5qp3oTo8fVevucFelb0tlnh4vVth6ivto6iDJIe2LvyRmPpDVf
Tam710ydhCQUt/an5uo/I3pRtA0mJX6tYbDQL4M3303lvLYhuGN6dOG4Ozpag7ZhLAKaJSVgpk3U
9Dg5VPypuB+xwhNKBz/P+Juzx4YQkzRILuaN+ZWoCVGy2nvxURIkhfmM8YibYRv0/Yte5cahCxl4
Gd6Hao0rnmiEYpr95bDaaBCrsz7nJRz3oY8mSX3TH8sOtjrkIv99EZKiKYpwaDPlzu+iTZ53+Hsq
4M70OdxssDujS5ZhAjx77d5gjJZvHaQkiBrZZp3VWwq7CMObS+/6E40b5uItrRxuJtA4xcFjWZcG
CJBm+WKAxBInS9D7fJNDijBPWHng2TfHdcdtMhe/lTMf8GUz3/1LXwk5YCbNqAwtQcRYrA3viuTb
gSqjbsV01Ksjax/wX7p1kSHdE9YQg6FTqN7+JWc9g19vve3yfxOMzYlnEIDWVeeVWxZ3blifUFx/
zbP3F85uvq54am7sjenBaO4mYAveRPADQjabJca3O2jDcbLnV7/nIoik+rPVXf3X1E8Jgb+UeWiW
1iGL1RYvCPd1OuPxPHmC5jiICUlRXwhF6L0i/5YP9kbH+w++c1akz61n66RoQ2KyfI0D+CwYH3ji
9jrJB+INIpdWnplTeskLkSM+AsTBA/vTvxeD/xRzbtMWED/LWTmQRw7esN6Hw9KHCcCt0wSeb04u
nnpzc+HeQ4QEq8RwxsE3YYWesTalIISs5aruS6OBX5U8EsJQ3k09fxHSDWC9267Snk19ntbWxA42
X5xQNkOsOHlqQvThgTsnd8S+A9nmxJN05/XBWbb96UudAJ6xIgLZQ799aNNsOFopFYUt64ObMq0e
XK7/8ZM13slUdyjid6UavicD3FCfF1cX1QthDYtakjsAzR22VIAmyHbse3c6k7KCToYrQI77lmta
t3dTfeSK45+ZMbV1KAocCDeiLi2rCxgf9mjh/ZVlvaZx81BI+0Y/FETHOcE0InlDvIfF2xhBA8Be
lGwxtEj7qheYgwPNY/8caHIfp/Qj0690BGxsfaPIdW4+ff2riCku5MWKj7O15znQCbzYODi3hnV1
cxxTyw40vWIcNePkXit4eMsqvSJP1ulwpZHuzWLDtBb1qEY8KA9k3BzEYhTrumdOEa8BUnOytycy
eI3wJ2cwh5K0YIQ2scq0Lnb92k9nhtNDZMEaQjixcvBu5RL+yGE0PklPLqjtpfhJ5IPJA+lQDbg7
oJY1zQc8b50azzY+R+NZjXhOOQmJXJy/8PkwDH3ja7jZpQMzXj0vetrBQ2xiw9tcF1jH7TVXOVYY
xbY3uYMcw99CiHVCTywOlUAcf1lQK/ONwAemXdo7DM8m3FOOVeGeoJr8FcWdxWMUvu33EoswricN
u00h0TGE+Pusqv8b/ccpwpyuept10CWKN7Z/7aYT+oMlc3RtkSyMAdmD5XRFatltNZ5XLjgjwJeM
HRMg1/ARB7rYDeheXJ102pl/Y+lI34F80e24fWnyV5p5TzsgBwRUPj40raDdyyru0aPw7jtJHMy2
xe8d74plWXtfRSfk8Fn74JB0YwTEzCTTiZKMiXya7bXwYs4Hh5w1ehwstkzTpulmGgf29MDvISSp
d354QapE210LXqXYfQJuattHL7m3uClNnm+ooio8abhLdyVUuGSHbT6uX4mD8P3owfD0H7/+SYoZ
E0GH9A4beeYBmY5Oab5nvp1GD5pHlPjLwqDt6ytE8BAmrPqoDSDuF9keVHhp80cuP041kpkIYyCC
RG1tTB9q4+GEUHtIpHN6rMU5g9Ov9pGPkI/S47zsFKZNl695hYeiiJDS+C8ctPaa+N5v0er70mEB
HlUcr8Z0b04e82OSGQfDooHjnuMwyR1cyBH53y8tziG8aHNGDzlst02v75Z4QC9o5hUyS3jEDDlq
2W/ktE8SwI2oq239wNRWIMGxJyYhZg6lxPSetU7deZ3appCJPUgq3EEHK34zVbcrmwHvc/muifbA
gtNkYFUY5UNpTP2+VBgDWqP+NuroQxKLIsw7X/N3+KVE5S9z2XanwC2MufcGL+XeGoiqzTUmlVqy
5I2h8oA8yMTolvr9PczAU1eYh5jZp8yzYKIyKsLpoBlqb4nxrRRHaErALZCrasbbWGtPLLYfEx0P
LT0KpFm75x4iOtp7c3psp2a8mUP2mrtehRLpRYsEp5HDuu91ItDOVe7sIFkx6CZmPE2qG1nHaRfY
qKXzvYXSxGJ6yejVvk0jzJUkxNm2Q/Qy+wzyc49mlaqryB87tqN9vMkGTGH+PAax8UWiUzEG5GWu
4J8G3IQ2OWzDeGyTmMHHj0wvyHCazCOofd63BIOq+TnD0lsGfDveCyMUBZIsP8dM6z3wlEGGnT/Z
YD+weNm4c+gLrtxmOj8eiCgLxB7ibM5fkkjODklXQJzj4KLExh92BExvGrasKfugZD8ud/ik/cAZ
3TcP4bRmz9sy2ou5zDS+kph9HF3chX7fbzTLfc0dg55oYPHNAhHNAp8SXwmQcjRFs9wCvMO66D9L
31sZU7TxKM5C8134X6H5oONJJcsAttydmF8Hf93em8r4AnbHYY+13T6H3UvbvoNLeZnEs0Fg4FTi
9bR9d+9rBoBrfyuyZUY8vMWS5BW0GFY/vrWi3HLOnnwI36vW2kC+9WLtbITOXpPhTxLJvaqGn8IU
v+B5Potw3Ee3YlF3N1APO23vzfF9W79HTJt9i4ilR68Ho4klnpQjL5+xYee40hhnjcPe9+t87QuG
AZ31ZNJEyEqCEeOsjsV6Go5N/adh/JMSASXFMg4/ZCjtjxnhch6zFyzfB9tKAfTpqIEYjjtkXUNd
YmKPx5glL8vrfIRiZdInebh+alx9UYYRTocUxr63wO8oCgey0kbToL0YGpwzGx4zWkbMa124qdSE
7MRFTYFAvZRXLLUzGWvhLvIVW3JGQ+agP5EtfPwY0BqCVfhpASNYMY8F2WtXrrjUI08WhX+HO8C+
8hxYpfpwtebcXYWh9ZX1PhVEFUjYAIONdC9Dk7yUtm9xstEH2OFofpFUGIncN7lLLwrXm/Y+Vj9D
ODsAXjnMFF6zHln/bPgbrcF/lRt04UKIrXS57RM6NgZeJeL3KSLXbmI0IkDLRKk6xC59opsxaQRh
wIDUnBhHMW1SLoNuImJAxVMGDE74uJxjJrZro0MmiwYEFTrNLaKVLD7MueHDu6bcDTuBK1+AwSq3
qgEtVINq6knw/FDqeaj/2oo4l3kb0pM4S6ITHApLF7u6wE4uxqPPEFdmxQ43ZVBNC13+Bi+LeOd0
ByXnSTOB1LscU1+WsM9xPRBH7p7LfGJlo9+i9lP1Lx2AFDFKnlxTgt4/5ZlIaZrDtM/dEKXXOYyW
zUu1cppfV9Pxf/ZIfMafjquMyQrpEI63KT39155AehGZ0tC8q6JdkS3t80TMQ/URpzcT/eGk2DBN
Xv/xYXrLHFEXd2EbA8r7KL1vInsZeaJAmmO0AZUUhHFhbwdiC6Xdh17p4bMGzcVqDl0pFAFSzwGY
VqfasNbTIsI06Vv+Onmnl0SmaQhYqRZi118bzWfpjtTm7AmAWDqkubrNe94+ec13LhA8jM8V6aGB
LeatMGOAcXSszciurKihV3kpu4AEXBGLAD1DFZN7t4ZnHrQvzGLvq2WhFQc6WuJl5ddpoJuVfmwi
3hn4J0mXnm3OydL+RVzum77AMd9etIqrzrRQ+C5I9kur/S5NInQebZtaABckMh1AGTXr9twSN+aV
emk85zZM0qR9sEJ7DOjMMWKZrwUAXM2Rh5yUwXuZNwwVeakxjIjA9hBnigAa1033bryIOUwvB1Gg
nyUHn3sLxdLAA2RrMqyqYYxM/sFZtsNlxSvxZ+ve2bW/Y+SYwh6uWZJYAUHfG8+wEO5FNMmqem77
gjcJgDVs8gKNbcW4nIy0e8bVCPAZsvJOyPpr7Gn9rE1t8dhWGWY6eUlYExq5xhS76+4LwP/WKOPn
Eq+/L2imqy5CveSi+mssAsbU9Dd3ReChiWwtQFBUFWTP0uwhjXZspM9wrB+NZ58VcIXnWI/PkWL4
1uybD2qlDxFnt6J78Zv5vlHGOsOqwME248Dp43c45ZeRmAwRjSBlxh2g4AeO858o5lKLi0M1E65e
RjYixuygj95pKjhw2JpU6DErcZvZbc8xT54KQ06NJ8Mc2IyND118yU33zgoXJJy9Mjtj6wgN9UhI
X6i9RCDilqlzSgJRys8pZudUYCJTNzUGYRW6G9Zno9ssmEb/o7PVZZq6KRgrkjQ1MPuSAPeKKlTv
CdBzcXMRPwSPpWYjbMUFpfWzqDfVr0f57AMuibvHQks19KJRux2EvJGByDxTuytcIGPuqrO7oJSU
SzxRboJdJRUSQVOHUkeWGvGQ1SobVg8WsaEzd8TxPsxRyvK/Xae8mNL4SBjoYDOGtcVgCMklXS/N
9YDQThFpVq0KK1x75XdFj4+0c9mgdmfDAy3nlgksqJ0j50tPQ4Kf/wqe52yGNMJxtbMsuuMSSt9o
XS3HY94CclJx4rLaOeO/ofPvPu1K7iIY9Ai5dmYH76Ey2TGAQkYaZEWMvBOM5g05nVvZGu9ynjmq
KWXgd615BE8AJ63y0NX/lO27OnO/y657tRZsnj/n+24chwDH6m6eCM2CJexU8XYATZP5CSwkMKnS
OhUNvhpGyY3+hJ6TfDteljBvzpHvnVzq3w7d2dijDvuWbrVVmHM6vLcET141rrVQu4XEDeRtso8t
p0IJDIjf7ALrR3U2URzj1u90EGm24ngrnbNEjDagnSecnYHWiiCdInpoRmLZ6elZubIaz9ASYeuj
G0krMsxj0iYNhmLgcgmghP+zbtSTr7x9R3eet/G7Y45XGpdQTzqMHMVDFmv7UGPnznzBd+Wb18Oe
6GPnavZPTi1ZUIBG0KMbscxonLxq3jel/RBJf2PW0UaLGEVVDWeAn6uPirySIYM7yCAyWzTRxb2b
07nWfF54TwdG21THnHaH0Z2mA6HoO/aNr+Mstjo9ss532U4vPO8MVz1KixVQx2ceXOsN6hXu6YWH
Z/qQALj69cT5yku8bwXy+cQPj1rvX6I+Q19EDxwdrZiN/BeX/JAyNpjGGf8HfMN3B1YTahn6oKm8
i2On4UnGeLcdoFhEJFPPmvmnRMmoEPf0OGynULs3bYeyN7JfyMKeYb0zx669B2fUbTSHiGv6+Qfc
bqC784YCgmUGT650wqE4vQuqKnNb5cDW9gWUk5CFDGaOsew+W7TCIZuHsXjLvea1HEg5qsz4hfwc
2mt4m2lxV0nwNFPBJkA8kott88VOfA/sIOyEyz/LAs7T86SVb10C7bXCiy8nzLG+ay73FOPjaL5w
YNw0jcurRJls9+G+kAUkddg12YAsxFJ3SYrUcDSsg2ehMIob9mlpJzjxYhcYKtEFsZds2uhDjYz8
ctu9ZaBFQ9N9LDoiKxgG2mj0BqcEYatm+9Bo7nPWTjfHR95I24WRD+2d/mTmAhszvXwZ8feWNhPX
htn3vITPQk0Q+YMsFy9PtgjcmOkjJXWr7+UfE41jlY9XISIeQy4WAZfbyAbvN8fe2cuBK7qOvikq
/5YqCoyMbqZeHE+Oc5hNhAEA+vFBDMxSarR2yTbxpu+uKdkA6fMmH8l0sjNwa6njMb2GVSntFk8u
uh9CZq1pcfFzHkYdT2KD5atfxYGfpz2aCzaq7KGPftXb260B76m15G/skgNg6agElrStgSuyA/KY
tN7NCpHgO9grHW5R1843PhlZQSH37A7ylUUhTA/62i7kuVJ3r5mansqQIiSimvTT7JAmrbZlSfWO
VjNwmhjaWZeUR4qyAr8f264iF9veyuAGTQAbi8jb/PtcrHsUq/9++e+D/5uw1Twqp6fCyA0gq57C
E2/oRXmEOwmLqXQfYzUDkBFNSfowv/rvP92muRlsPqXOXD9bfsO/7+Lfb0XYnaP4PoSVUx3n1L9j
Vam27fItWW1fHbPcI7Fy+c8w5NQZMEUOUFPc7HeabX/FPY21MmRPBoFa9qJFX5NirprYUcvZRmvM
/L6QqMxE8sg72hzHLv+/D1Gvn01dJ0yslostWzh8QjOYJBhsF/59d/++z38f/vu2kdabe7vI124+
SPao+Kd6z9wWyXD939fnv98/YVUgdjc6FYmHs5TszQyLZDAm4V3dM15kfC6UJHFbKsJ7LWFutZSw
TYn4o17ep34qgyl+TSqWNst1antzBUL2Ze4BNfR0jYRZo7KemYMY5nRdvh6VBK/c8iEXTNdzdBVp
1s48EoivbK3E3bMsoon3k/vYJlyvXVwnfhtBatDPiRXyRBb23lhe+hDBXNkb6SFNOTmlGK7/3od/
HzLTQoeFzR6rBdW3vXwvs5fURyyImOmyP5VOODRiezQ2s2a8W///0gOS9QJK4fY4sE9GHNvWx39/
8t8V4PVIkVT80ZktS51kOpLwLo8lqbi5MA//vTJFnDubwbRfZZXl+ubfm1rqoIALE4ReFaTSGEmv
bqdj4xREPg44HT0v4aL+9zX+fShHIiF1f6AMWV5x4mY8xbXCL/99cEZI9KlnS+6z0AlSVYBgmZKJ
itX/lOXcMUl0u+O/XxXLj4LlXG/yeBPVzvw/RJ1Zd6pOsMU/EWsBMr4KOERjjBrj8YVlNDKDzMOn
v7/O/951X84xighNd3XVrl272FCw1jY155ZBWwlCr/9Wk2WQ8x1obkM1Kc+XorF0tP67L3hB//vL
fz9fTC01Z3a1eEXy/122bplkthOcu78V1ufVNvMnWku3oq1lEK5luzhC6Mneohmq+tkLAaS/kw3a
JkzLlQaLoCkzFNUgY+zkPvvEV4dpbRxkhjKRNd37//tnwcDxP73iVvGaCmm7DiWbLCATzYqE53iW
R3VBuw+08ocl1uFoFciFlABSU5QQm5s+bC5KibVG2SX2jBc0YV7l1cv9/1U1i2mHhezGnjxRqrCl
aq5+sJTpc5x5wwv5jMCIF3kHZhI3H3IPu1/v/dFNaVi+9D8myCDZ0pAWFLIDFluBR4E68na05ZpM
16yoOyDjtIDhYCk0/3DLC91Ji8Ajk0tzWNH/DJe4cktanqMpJRhCS6txaJOqwbp/QdqF5OeSYIEJ
WWoUucPwpOGAOzMdCnhDqDs0hA3RvXdpEFdT5Ug0UP8r7rNr58gE1JmKBBMbaOupEQJ9dIC1pLGF
7hCfuwDmGtFSN3rdMzxzX4J7RYYA8UpS6ymUPycl8UjMPBP6gBKdWVRooIimOEXmwOUCXkFRQyfe
cMV7IFZ4EnjYBnRTkFiS2UjRONljZE8iXg55iaQWJdA6hXIoVzkmjjWAEpJLoJyo3jjDjZ5K23xw
1cabsXQhQuce3QnkkJ4z3osCfTZtNHQqFwUu6CtUJRMUYzC2aBhMDsUp1S2gXsuiecWaJDbXj2Zc
PDkKY9S7jHUQzSWiOcQG6DhGDhJNUQdAusIvgmtKV6nKM50sgZeIGrAbF407nH3koyAlkvkWP0fJ
L79jPoczGvY9NVO0uvvX3HAg9XGeo0tFjYIDxyx62E8IVM1NMOKzBZsocRYyP/ik9DclDRU5aFpX
N4YOH0gyXenZn6LIg0dQP6h98SW3u9rw3CkLQhYZ7ajAoR8MdDj7F+SrNN/pxCGSn/QKZOGDC7g6
tM5fqvhmdK+7BhcNsg34mzv8kuqqPrur8j7sSKXFm3493Ho0J1ewWmEGqwuUYYHZT/k5vxFS1aHL
Dfj36mbdixMHcKH5QX/GdA2g7ZkYBVWQneYVyjeZE+zDw/QsTvxVwHhnRyyd9MZDZSYwH6obt00m
oTsrb6TAGSXtrl/V+1DNpyet0ktVfI1jpvNrF+2ZcM0ZCgO0Pd5D8sBCEGlyrNZBGJCc5evA0Vwe
18FR/Nug+3SDZMvHIY4a6PNEtnJuP3PQlsZD3R3s98Y3AL7JCJOdudEU5NVuObcksjxcGRoft/wA
r412UzHEzptNL815tOfhcKc8fi6ehz5yVXTidHYgQ3SLOBkwYvCBLrhM3W325D/twg8EDwKBTHzK
ZAke0aM599wnAz7AY4bw6TAIJFKqhoTknkmadHOGyxw9XgA9wt+k5AphPXw8HedWLFPQn/SspmIm
m6j/YHau8N99BQVFQgwH24OhGN70q4in7Ll1TM+zT454PaMtxQb1JT0bFAnAkvWMD+sYrce7cWTF
Y1IQIReDzv1C897CIlRPFsLyhwwoBmiNGl541ZtIQi7Nqcg2Ur7JyP5jR4ifCWzx/E3exz8oaVCi
/mUerL1GlgIiEoqnJKUknfoaVAr4G1jRJnyEpVTggM9QS8p76yn7xGlUMm9MGXpvWZtIWiEmNkYS
PQyRklEHEtZNay0TrdFWRd6G1H5RZ995NoNzMz/9D2RHeEq87J7FVr5jh/RPGuBegrY/0UMN1oZ9
rzyEaai0PdCy55N7pe4B9zJwpV8CCJ1aX9h5ohaCKiAYd/MydRga2oHo7+wna9TbC/pPzbEyFDqg
EEcVjMJKOOUIOv4S9PKHj52jAdS0mCEgS2xPzqB2zQHjSKp/PuMBl45d0v/MYRKg08Xk8uJ2RjM+
8zdshmSnopNiFclOqSKQ2D7koXCBVZ98JzUIV9b0D7v1e3fymF+46EywtkX7dw3Co2RUw7i0Jc9r
sg4eGjkoAYtKKXBALDoKOZRY5R9wZGmdUktCvBqBkukQ/qBmYoEZ22768kTWMmcEvrPrMFc+i2Bq
KDKPlUXwIJIQ4CqFZ7O0plpssg5eDbmXZRvtsd3t2nxal+6MnaeobIvIzRrh8ItxaTCg5jMASxBz
TFiTZ3ygq7x/V55CwtJN9tqdgHn/2rGA4NIJemm9EEYxWb94fWOtwcNEg4Q2kg5DzF5VVpThIGQv
Ni02EZOHHZ/taxTCBnJmnzIoRO2Rw6U3G2sEhUZi/K/Udsu7eszP+idtbpFW/QzP02d8Ts/JGu+b
aeN/aPfgxGnjM/56+oSKgZAK6CASopBJUYFs35MRdCySq7eI3ivLI6KZq6al3myOwkJA8x+OZ4ok
LkXz4DY6dBB51eRepuwxJfR3uBYtxb7H6ouMxAhFU3KhB5tQFAG+HXPAdHfJPMKRG+gmDVY8J1Us
IX5NcQ0NWpE7o4aUnMVZObNVUK9XCAOHXnXoaovsX//hAxdy+x/+d/0xfSlfKNjrv5RqtB9Q0mp2
R0T46KXTzXmRH6pbTuG4sLPGZTrTHhXhMWwoNwRbcgMftT2xZXQBifzULqifphbbbQ58gEzjY3aW
3pRzfdL5noqie34w7r3uYSgROjskJ0ZVCNKdWTzZWoch6WHK1LsYZIwcbi+7TXgbxrl6t5DP+iAd
u8CjoPk0pqrBCzrmT4kKDkrd7gbsZfrtlGPxUdlavQ4h1i1t3xJtf4p71xqwFMdwZWkFtfRdV+5Q
QVmY+YtEEKHboFn7Wda+qIyY6Clj0c1OnaDcFE39YxABUw0gx85s1vY0iUZRnU5LC6tatwZdX2D+
kYbvgpYevfpKqbVpaYUIt+u6SXbNROlD0a1Nwa+zIxqvBVFP6ITv7cqEZVo4dCiDIwyJDgmEhHTf
MG/KOa2w36xVv1ZhMXbL7ou6pMGBXt8lLm1ALKSeqZpUneiOAGlX35DAh7ZsG/ObnJY7EkH479rP
DO7Ld/pZoCYHj++HDV+lXtgbwOkksiVkPeYTjBGM8Wf3O3wBQqSfMmJ0NMDJCZZ+6yO/9RrmBp4x
LkXidF+co/kyfmyD3OqciYhSHSob+i8OSHnsPqdfeqBVndtcp9/MmvvRwv8JLs2VRj7Gd8akjq/a
N1y8nwjPBEAZLoc877+DI+fvv2f76otB6gKn+aXKjwZjiEDAvkPJnSHhKl7v0j+f/hyTSwVOgeA4
hNxf1I0aht6CLgsvlqo16PDoa4gLJKte/YZXyPd4QhxRFUTg0ERAZqnmg8cFFQmNah6LA5xU/Y40
5eUhv1Ccs78hj+MwQsSS6QUK5xCq7BzMsrvIb+3TuMLhZb3ifVE9zUbDZyxWGrUC//yzTx3xLkl0
KvBOFdQy2Um+EWLNGVqaPf4WNKX7lk4zauxiN/5F2cQ/oHQkEDvaEfRzmiHQOJF6HWZgrCHFwXfS
L0VZINfxyyHwfArqf16eFfwd8j5BfvlVqT9DVJmf1GMXYKelfkVy5O/ml2ddfQ0tsiSO+sNkawxC
7jkLwUDuiqLO3ouRyRiXNfUbiRvp68BYzvo1Vc+MJrOplJwEtfJxm/YeT0Ul0ZhsqAk2kCVm6BIn
Jin5clsQxiudDoAgU1rIwQGYU1lBAW/fUZeNNuechjXsdZr5gYD47CafomkTV/QEn8NSjqh2x10z
hA+MJxYbCyxQfMC/Sx7RPt0lmAyaQFLGg/uGX5WnKxzoCYUAXNL1ZE+PIL3arxLDoUJuixOdIpM+
0KiIHkj3xNWxp6GcTVRGIEVRFw487pMO+u30lxH/EuwZloQuWoZKVxrEqp6Vzn5ruBHZXQMvJTNH
JSO7Ou5Y7pYtBaoLijNxe1Vrbc2c3lwV7RJ+N4YhhhfUUr7iio3pzBVm+4oW8MK/xDHG8+XFjCDn
iVPRPeWRjV18gOc5OVJrvxZTSwgZ9s+sspB6X+jPjnAiEsfgQwIAEY9dcPO4aF5SnhLeqFihZSW6
nvit3FfooPhFcJ61S3aujOQDhCSTFIT4F7YNnccIbmhxiAAwtMLXEwsbVC4OwWtk3Fx2NfycXIj9
uPI9UufseOgWmLQw5uywXITy6rby4W44lCB2+iqtJNphJhDoKYy6yx8tHLhjeAZtJdtIZMWtslvy
r60tOAFswc8XcQ3h6vhBpNAKFqjwzUKHoI+L55qzCj4dVawuyDTbNdfJI5OuuHUpDZpFBQ3+KC8Q
lyE5O4oSHrzOHtBSF7/Fh2iw2kLinhCJ7PWc8xAH00aQ3QMfTy5d9Vjc8VEjhaaMuK02FRox7enn
2oM/UGimpkD4uTVrk/IeJusj/sm2VinDIfoIbINdnVIDenzfDTxHn+4KuBQ9laavfTmE+lpJKHtC
iSt20GlsZ5BA48LsttFAUivGDMYVomiRyY+0JhWnCgTFfNslJm3LZfva1N2j1KRnZrxU1+qlTWmO
squbg4EQC4oCM19ZahPlbUnVSatEVxdlh7RyG2RrpQT2akIoia2BUELf4jAqpLQ8KMB3OY8hWcWn
OAJyl0xKrXQ9wOFNsNS9gidQmgOddSnwULN2N0ivzpvF2k8XQQSQKcLUyVq9tGDRh9GPUujI78SS
7SgRhPH+1UL9pE3h1Nq5R2m9FFpwayuNPpmT6BwDiyhKKYkpJzzRyqeH21gySdIJhXG0ktHxzCdU
Dudc9Hfe0FGNclHsYGqrGynhB5qYtKc+gTUoLel/CfZbn51hfX2TRQ7Xpv+NZBEdJZAnnvs0Baxf
zJbc1ypXlmaf0V/V/4RwioyKNykqNBJ0nN8Q9wr2HZF3E9tbuNAHu6engByrLk0k8NGr62yA3uPP
WONtq3zoCOFptd6sIjqaeakx2XPT93s4bCNkMcY5nHBkDOBoszdPgSIKgMpp08RC4TWj4+GgpxeY
uSgM5LR2m+NyYc9mT/4H5ZKDTbULSYHgdQ6bkNi82BTNRaAz9UqjumL06BtBEw17WvXIHbZ0hHdm
TwxnEi7xJDtUIFk8CH8iKDxstoOiUcFZnQcTVrBx5y0CLwwysR9pkdEzNDTAPOIkUPsemULCiHiV
CKknWrS2oLDjus8XfetBatnraMaa1T3HhvSzKF+O0mpmhVyRjw9KuRUlZ6H01qGcPc1KiBkjNJuX
kblSoIzf6jrJphZBY133IgMpuHYkX9kNLVplr3mU4JANgfZUrGaV6aiPSImab5h0PCpaJfo1NfBp
A8cXlmhsKpdWmwijoKW5NqmhMYBlkfnxCLQK8guFrVS1fl3bVDpLVXZKp49dRbE1MeqC6B9wwBg2
tJcBl+ERgBiJ6NtyAuE0s/1QfAZcYADjPEkhg11gpcDdCHDRotJRyGBDRSk9eKOifmZ1b8oAhFVo
9B43I4SoAHny4JYluE4x0oxVLTdupfLMR6jQemJR4GhBZ6bUa96h7LzOGjIDCvCNLA+boPinwolu
eSZNiUyZPLVUSUzIVEbSMgwDGjeEj66iStso7V22Z7HBEimC3UQCiMKJ16a6KbDwEkplN6X/MTM2
RFPsCJb/5ut37CrsUTYPej9hk3vJ8kaqT8dyxPwZ+tcEa4qqr9JLkxAPyWo/SrX6rmu7pt2tuaiI
MkMPUGUgIqMOh5BhRjfbj+Q0xl9+7QFb2EBq+iLPPWZsTUAXb9VqDZl2MDYBLtqA7adRKFVBwbtV
v/kvHl79LYk0MnVY0yDbLgpM9T8ATJirnbmIvwtQn9kALUbvh3d9GIn5PXZ4nyZXVL3Ybx0UB4my
muXUkqxt0mILL+fLMPRD279s6vAA5AJKtwg0gwGLrAeor1t1QjCbEPTRkUCjV8ksTGj9JaNDoZkz
FE8jNk6Klpa6rrE53uTAf9Nf8baVlBywVYQpIIoAmsSu7PlTL/Z8sCdeAweBcrJdsxpZreMF6Cs2
3Urs+oGKLr4z3tmR1I9v9YiY6IbEy7xaWTFY5sKkqGAHm6TZ9DJ1eMVEXlKKTtWrXwySpHuvoaA5
fYdeRMpYUwlIVT0QkN/ghkbU3JX45UbWRMue5GXn04NaMyi57tvuFpVqsBqU6itP061BQWqrUwYz
Df1NM/exoYJmNNAoUSHaoCkAeEV7BeoutLWaZqj1/3XLblkdL9pTYEA6ybNqj/id+QQSDOKkZEwd
4h+8YfpaLnBKsMD9HQAJxHp21dF9XxgqLfycjPLj4YACco3QZ2NtQrkCQetXlQS8UssUieXyuNaz
YVFWVGOUuAWYTWWt6eirK5q17PL+11SMD9pIBqMN3wGhb0qa6vNLqQrIPBbtrOlP0QJmW5XpIfME
Sgn6fqHp1ptC3w+8CyFbrbSfvq3tWXggZZp0rOSWFBravzWgqEFN3IQOJIHXcBgVGYlFXKFW4fGU
FkzZukyMdaFJnkTChaCFsvToG1GbfhnCZKNbMKIFudqTwq1IBdtsEMigxZ+Doesrv2KNhAicaJCz
XYi2bqlY3fxQqXK+oen7JsuTA+E/zHzh84p5AwkV1w3TiHQ41oF38M0UDfFAt3tCB1Ivxh32CKAr
5mvXscme4516AVYCv+zO+JIAKWeZipj/w/CJs1kT4u2bAhbDZGYrwhrydPFVmc/8K3LHjxIy3Bm1
ICJ24CXtUmyNI+609MkbwxO2AYg9ZRpz5Sl2NNQd8ef+XFTLWnLkHRfVPxZM/TPbIadDKZ+Tcdl4
42H/Fe7wXnHBRa4EeWR+MfRIkXCd2F5QJAAeGv+A/XTndjud45X9RqRvLEg6ASrgRHEZ8Y11pi+A
EETmg8QfGzE1Qp6dvIH2E90Xp+AfzjXAOi0y0boCcMbhZC/DnwbGjYQX6jHebIycDhUU3uRCycAw
thwDoESIkGyDtd0spN9pCRiYPnGcv1nWgEMApjwnfpprFkjcp38EUaUu9W5e7S8Iw9JtsDfU6cgz
EndwugGOkGGbv7J5cR8f4I7SL+2unsPB31p7thjR+YXgkZzuATkfugNRciVZAmvstAmtOvoEnxlz
/M83fhVYGLI2RG2qkUjeCncdm8SDgy9H3xtoRoFxEANvo/Lg4V/wr2iLpi+EbJBOR+CNIHv/LWfO
ypgBuQhr9cTn4Kmql79gJPGZLAwIU4cVz9zktXQlh0IaC/gM51+GGppRheRaiggYOAWpLEYOR57F
zWQN2Z3giLbUSwGtjRfcechIo9Nms09b6/cpkaQO01iW/FP1g7SODk8RkS5/00N5keb6rvqm7ior
6b4wJ72JWIFE2At0wZDSyr0R+3MM/wH7/lO/c8RsU9PgplsoCGVQ2BbME6JriRwd9AuyLuLPBOft
w4cJAYOycIbv9CP7kg6Z7lL9rEeLAuk0AOwXWKo4OqTQPPG0sqK0OMV7ZYEZ4fCFhuyy6+zqQ1Hy
C4zMB69N1xrAkOAbSqTKKNiFD/TRBbG5fo3BR051Im3RqSFCdQrSAGSVhmJZ1Wi3OT0kg4zr5YyO
haROF6x9H4anXwK/FAM6MbM+ND6b19tMn331KihyH0NbiXCel9YL3uUkFb+vM83zaip/mMoo1n+I
wKfOF2TY5Rn4nmwHq+jEhywI6QqkZiML/3oXFhzRZ8SjwbpHRzZ+JGhZ/p7cJOBpLTR6W/k8yR7b
SL0wkZnb5KS7ZVla9Z3Kmmzg18HAb3btursNt5KkNyHWFn0RGpzZbCI7OJxYGPNJeMz+TpxL7kuk
Vx5BA6vSI7vDJsqH+lNul/is7LkUzXFEebInrzr856qx0ogftbvMxvOJ5WA6PeULS9BoHeVpXIJH
Qw4Gg6bWK4EwRHNkqQAmaQQU/cOiWECMwj6SSSxZBLzxQbjJvsUJMSf+0X7PzyRgWDB82Ft03nJY
akAGjBnhC/v4HLL7HvW/QxvXd2NGiGOEj6HL/ZVJk2RcTGwUV0MijOaurB/uhdyRqpLEFdfDRaQ3
LpB0Ju4Dx0aP8sSrntzOAZeel7gYrSo+JcWKp1qzF+D1V8LSYFTJDQ1PCh1JLee3f6x4GmfjVPZQ
v5OoPo0KtrNZVaMFta/rYexILyZYv9kadzBzmtdi7njMpJH+zBmbCta4eiIU3Pj0t3LS83+QLK6j
JvzH6Tllf7lde4kxYRiw/gDB4lIBcij65Dmyc2GiJiet6BnNHQH1/8seOUXQpGuRkOucnfQEQkZU
arjxNVxzjWRUNc7Hu/2OIPedrYcUK5+IdChO1RY6AjUQTe8CQWBWKcOh0AqTQ+4LM8Q4MGB4J4wr
TCQeKmatDcCz3JcF0oOtGS8+LjDREy4ww463JmYU8pbYOFxkAUlPDoOcNSKTwu/zZECJXtlxoBqP
vZGnzTcYKZAnErZ/eBVPhNwDXxT9UFDxYWZXTncA9wIMJ2mYHzhUepK65TDSojTYpjdhT7zEGN7E
xozyzl/inBiOn+UHb5ZvfuC50C8wHB2LBtiUaRV0bHF7rBvIcU6acI5QYE4CsHS/+GPAIzmSYwiY
EEKtif45bMNz4GDjh46xRkINH0xMatHpJ03eadENDl3tQJNNzv2FgOuMM6AIO8ynX6wLgq0FFJTA
KY8lBVEUtn+rPy9AQZCwLzOe6/8glv+k749+Ra/wb6NiPSGTMtd2Nt7OL9LI1MzGX7iVvYeMHWcm
Ia1xJ0jaiXaecx1rLYRWIWGIq4SbkWOtCwfkGZzahE2dehxm/AiJCXjoJOOQmmR/kRe06exVCm+o
ScaTd9LBy0pXp05G9qoCATw0NeZ24JCK4FxX/1sQvVW0v1zOJwNIU30LAftRHUD2xlNfeYyLXpIP
c6HGgKsHd0sA7mIIlV8gkYJW9TxYVi9ypignMATgun8PVz+jSju76WeedbnnE8JAqkv1G2aO2ork
H4+63nMs1E351EeEh4625TY6kSqpDrxdPvQzCCkQY3Uo9u22uU1nzGMdLi3dK0hscBqOat7rB/Eo
xEdyX6yokkIVfhqNQ/SsmXNwFMiJ49ftmM7hzv5kyYqlitAAmzhwgtf8zXGhjrHEbPAdqslwDa1Q
ZNaCfzTRLmk3AvAP4wGoGCkwMQKG5PQP/YubAs8l8dQ3OO7z5pqoDhMJPD2/Kl/mb2VS84U6L3Xb
oIUkMzxAYCYbTx2CAgOvSWIG2mceXt2SuphPXHrq0amLcZKeXA7NBpi68kmTEJ4iwUUiYiA70X0R
RaPFEfGwqVBhL//LfsElBbghbBbawLLL5XAYWQ1mK6kO9UcxMNFuby9U/cMoVnb/zgQXC+DO6DNy
9cm/sDCNy+sWQ1OgS88r93jjH55rdlLvxoX1iUFhW2LlS6PHRsQLFuvsiRUXaxneIxAsdAUsJGR/
am2g2QCKjgtcIkwiI892WsVrNDbwx9hPOBh7pWoCb+mJlU0X5BULBBrLp9hi7BhuL54b5hhijz8s
iKU/9XcgMTwprDGmjzQ+Nrm+NOhBPyfBpHXwuMoLIdZ/2C2Bc0B5UA9EJNLt2l6jxh8fhwQJ1dgs
88JpaWxHKggZMkTxnNDq8u2MZ0K8RH5tpr7paDPSO0ghTs18DUr1eBwjFiXy5j9TRIFJxcrFf1NX
5sN+IPYD5046Jc18INlfOzXi+SIjwRsyxOUV8DOwIFo/+L5o5ygLTfHIhQTdYopdREh8EJWIbgeu
3a1qnxgcJwSlp3n/Q+YIaVNthzqO/B1+pUv5R6fovXULagTIYSFIorkSvNLEhZsvMjykKSKIK4Sg
9EdGdoES74UKeXmRfwWoal3p5CtLGzJQIUYNf5E8z+Ry+vDa/JL14JvMotF8K1WPnAhqKfk1uZPt
6JlejB1D9mezRCILiTJaBlAzzr+/zC3c1vGIoMs+ujPHMU3Nzj5PN/sJyyTdDWcyHd3kUb1KpzRU
286k/CH8m08cITa55kZ/IVLTylKliNQjoga5Z2JNmQdYUru4zDhi+NzgCoQoTDa/WRJlU4fsl2gY
UIe3sY7+B2FIyDQ6MmHwqcHyXz41b4A3aD46aI2hKJqPrgkn134EyvbVb1Hhb0CvkU5GFIVCEXqm
Tyr5Ux1tMwcxd7o8xkDKGHR5WUU48KrF805DKp48wqThScT4ApoX4BpODm4c2yFoGkwGaDT+HfuC
oWFhEUmzcJBUhe9et0tYQH/3HdQunhmsiI6+AzRBMfgBCmOol0Zla9F06HfR5uUd/Wkegp54reRM
bIdwYnWXZxKRnHuvI8mVB/VqIC4e2+GxQgUbqrUMpcsBmm9IlDUufXelBjBtM6K8RTKLTpdUCU2u
EkOR9+SC3BA10C5IU5x4zDM+ohE26VqFoAMmFL3KFVJmInsokRX6ZY/L2c0+zLW+HpFlQiaCFqyE
dgDQ5O6QhqBWv3Upx2gIKdRNmiwnlRJFN6OXpoZg4ZZdLLU9m7RqvJDA4GsZjU1HpyfPbvLCzUge
lBoksvRopCLzHjjs+ljniv6Di2n6ggZA8lfxczeYHTRk3V7zeIVLiS3NZQ+JXmmgKtbrjH+aj2yC
2EnY+6aaWbtkXbPPyODhmvBFNbyU3NMypzyxF5kUzqCqhm858mBWZOfY2XC4FcG6wF0jrY8uW3bC
H8KhJUFFXit6kJrDfQke9md44ItEqsz85kxwOXK84EOpF4Jq4AlBBwG+YIIAhDceHnxKkTsHkaLD
WYaY8YS0gflM4zU2EuyVXBeLwWYlIGeL10S4eJFJYZlkihzhslKOj7oWEiMZRV8O9fBE3P0/gqk3
GpVBlYeSrJEDynRgC0lK3igcWRBt2O8sERh/sEbv2ba4iJwKJpgNnwTvsPCNNYy8xkLTgVRWfuPC
uZ3opHyKq72jcWSthK8H+KRRSihymjyHWoFYM6dxg8J+n4lxHkBm4S2StSTjCBo4eQCo8UGgL2eq
bh5IRjHIlEbiEbJecCNrxhUgpHabdIW8JJZiRiUbZer0aIWrL8BFoG8HxweXh6cT5YtEBp+lchMy
AmSOuWLD2YGQ68IT4RIQpmKy4EHgVaSH5hY90kNxqk+J5mCDnuIJopcVzct/TJDxGN0Fmv5yuAu8
0Inudi8UshDEWPG6/juX1S3H2pUjsY3zHUhAFWuaJDC9QuEzLyCc4DDhQnWEvbS2wLa+45vCEcAY
kZtmIsMLwI9g5id3NECUwaGQHopLzqJvSW55OG+CpohbQk0Ffkf3pSdLk5Q2kmZHfEeLNDe/RUaa
w3iT7BZnZan8uQKYbxLe2jcZf7ruyT8kxcs5ppttgY1CGd/GH2uXHNWf6IjLKrwZKBhwJSmAEMew
RQBYwxgQXulXdCR/HpDqRNf/m5+S9rZLq2T003CIvsJkGX6ObGpsBv8ohIZgQKVaQCQLw6H4xiTA
rQhUyk9paiC2mfoHAnf5Y/fgofPg6B/wqGvmqDjvWomXPQJ89Hptz2yciY+mD553+SM2PZYn5Z1C
J3qeyPMMvieZg8LNaNwzE/auQDt9327MBynZEAHfvf0wdvp+hgO3L19e/tV/Sw82018MFnaq/6ZG
TO8dtnH+Kn6CY72xdrN/0A84X/zVbqST/eBi4S2ovmMcdE4LvaJkQzZR0YGHh3YdJXLv/M8ZGLiC
IQbYYvSvVOYw4DwFeZO+FjwQHhpe4WBQlbnGgIcD25dXIOxERMIzwN9uvmlUUk3L1lgm8UJTKcin
0+gf7yX9mKIV01k/91s8aApoAwcOCZwPzCaepvVdXZkA7BO1JTgKAzsEHUbogK0gNoxrz7yAY/Mr
ZIpDsG1XZ2fHGCduefyPcUIkwgmYoEiOKoBGIExXCc0L9H+JuXAwkHuji+fLtdAv3TDpsM54xJhs
i8cIzJ14/cvFl/jifNBRql9j9sXomPvgQ/7mvEwxxgYGB5MjviZHJgz7CJtF/8PgmXtoIN8U3Ej7
5r3d5GJMw0EQefqf/Auvhw2JvhDf5U9Cwosy0BN8k1pMi5KnDpkIEgYRkEnyURBJsu/kyJc4MQ8Y
b6n+iTjM9PgUZ4x9Dy8rRczdBq8sBuFsGbOVEu/tmITVghlM/JbrrtEtmoQagjlpAMg/sotRKP9F
/9JDsA9OxBkY4PpSqTTwIdWrWaQnwDHyM4jJ7Cn1CDUjPIM0s4t5AD8hOG8E/RdDp5zlLaBw5YJv
tDQdFQaIjWSHQQUAwrFgbyESb0CygUh4F4CSDxrYhVjS8GAICgcF7ZW8inczR3FoHevIC3OZ7RWO
8T8sOiUhAkBr+cdrp0NMK9Z/aVf8E5DtcPc6Q8Vd46uD197ZvVJ0SWZL/a3dCjScy31SNOyPaFMw
sSnxobMwiBTSp9h+8rEDpwmWxAIvYcZB2iGhDxpSW8v/yCHsb3RESvNdWKFeKBga0IcFEC+Q5hxO
Du4/QA7v49ARNDCWRA/5Wb3bn68zsP4pvRXbP5ycyKA40S8FqWFpAVgOHh3tpydBBTyWP30U+4rY
5XiFUY5EezL3/EvyILIq98gxAxajlDHDUaCWmIir9pdhkrlKfcaWE02qsOY1B8fBJquE3CWNZAhx
yeCEa0Jk8zzAkEaEBB1uCh8w2VLi4SiDO7CepdbVNq9PGj/4giIWUuisOnAdiQRxhE3K7bH17wlR
CrWfmHJM8gtZdgiI0/uMFgYEexxHqIkByPJ35bVQS+F9gwdAfMNalP2CrmGsasjtprqI0z3rDeZR
PACxebNkKZeebnkwnjABtWM0LEknv1Ysa3wqQpWXcB3BNSx6n0KLg7DEtf8mmDbLm6intLhAh4gX
hXLuh7uCQ0fIyl4z/LJNYf+hZeJ0Ag9wIq6ULSZMl+JmywUmwSLaJbfNTsWtfvk/QtiqERGvyY4G
Z4NmzgS7hoNRafcIFuJiEfQPtgMNCq8Bd4ppVVPeQIU50XrwCUyET8yb4sHtXuqS2gBQQBK7eE/J
HuhS5K5nT7J6D1wy7QI+CYwE+Ac/ArQMNNe4A1XhiROz4msBT/V8E6SJT5iIpgs3mJOTq6YSVzDx
hXYcHHraSopsuP30L3h3QGDCORB4GI7DOnqALWRLaj9YD3j0OnlkfCd4nnccNP1Tu4OsGYELM6h0
rYDKPjfZKp/Uo4CopkQAhMvaoo+29uARcBT2POJUrUPgcgzJVXEy1LlF/QwlBbhJfwmwXCS38AX5
Bf/YjHQ69vhFUkRgHFws34lFRgI1DiDf5A2NITJVPoknNLonjySSRlQuvSOMR7SC/cBz5fsmCVuc
T5y51wcGREijgqOQUPtsngCDojqPhjuMyV694AiD9oWH2Rvg4oGWNhS3MOCcmkEEOCARnJs0H3T0
Gpo3AtjILbqpsqqUNQ+yQWgmWUN1818fUbADCk8iD50iGBsGECq8EqieJF8zpNzEI+fXjNC1nyOc
5j9kNNuT2+cI4R7yJPetvINMDoeYSVGi80myTKV2DwqYZ1HGfOJxs8bLk3Z/3QZacJxogXmHSdHd
5JpWfn8uKaAGcukX5k7wYHrxOMnxcD5umuw+dwszjXlRyKiXChSEacXTsJDnIzBFtRCk1CJVgSw1
+LswirwAgyXKPTEvEupi/uYcFGccXfMJmoIlZp7DfP/PJ3wdSAhIT/YA6w4oi3Wz7vKlQDmodw2E
HESlERaTPNQLGF4hZHbVC9MaNFfEu3dIBDDFxDxXXBIboCck/kZ6YXhEwM0zlfaALqrIjQHYkwwk
0Ui8zZ7BbROdR2sOQ1bqm8qrkIn5TFGiIoBIFkTKcNuwy9/Sl/0enlUxr2gKmkHOQRuPZPAJW0IX
1XYmeGbAPw2RzSwrXN2nbK4kJg+HXIJeSZzam9dGVf+VRfcv2UI9RXGcUjFM/40bY85xNWwRoELF
FgFp7uFz2tEmSqj1liKyAfkRkc+ZFQEr7I0/uTC+6pNowIXxKDvhhFv2D6YuZ8rhr3O/UOHhL5Ev
JsnASdErA6WvCFjIED9EzRPnLGlc7xl3EqLADuWF2i7CLEaXYeR6eAAgULwp31nHfAI0X4tUHZAT
T4P3AKIYd5Aq/VP/ZIi0I/EYV8d3FKRVMEof4x2C9h8u1V6qpwp7PVvy03wTyCu9iV/CbGGl/iwD
3Dz9KuSyr+3FP6Y3CPhbksx8yIBxG7wmBOTcjenSyUHUBGXb+Mw+SPqTSh0iuP5CSoaRGCCZVCJ4
7c4BKoEBmF60Z36RHycNIF33pGz1K0xAIA+SknwJzIREAilLLodL7NjqyQnOuYNLevOP0T450bPT
FMkEphopF9R8xYjacyHrGrowXbhKkm10Bv3kGx/s50yq8/TkhD0ewbjgBd/gqvET6Hn0yaaNUurZ
OvYLYk+Rm2vvoDb8MEeSjYlOnFG7F2KmMk5UEYprE+Uf1G3O4VCSXBePjm2BZ1OjDSwS2lNc0Yya
XbAimSR5IoCMRO6NHV1ACL+44HihOMAh4h9fINCzc49FAjk4RNI7FhLDxsCx+ww3FXkosOHgEf/F
rmwBwjbxZMmQYCHIY2wLehLhH4pEzqvwiFspE9BZvNvyJERazpg0/2JQ+frAGwDBjS7mjQASOB1n
AAyCHl4Er3yvoKWZjw3Q7oLHwLomH5Y8RKJM99gTCXgHCjLCXXNmByRYJVAOD/4dpIHJzopn3Jf1
Nt0h0dEO9IzUBcf1Ner0KU4Jx6XvFw3TjAFenpyO2b60qcPSqwaB9OGzMVlAFt9AFSlBdDlwdTgy
c23C5M3aOMUZwUkLXvm7kdI1XkXEdZjV3S6iUQePuyPiauEuTL7qL5Esgtb2kwd17FSBsf4fqs5r
uXUkyLY/NIiAN68kYeidKPeCkOGB9x5ffxc0/XAnopshdySSKFRl7twmSyd1p+u9hR+HWZ0TLBdw
Ku/Ul1lkeNDyu3ZdaIW8odUzlBr90DcmVusWQ3NNHfO97DNMwJ0L2Tj8TyfBsJe4PpSfPtp+0NpW
29USwZR5R5YsqW74HgSBf+1qnDz6AiqyaSXNVyo0rmWGwmumDW7ZasoqGof+3mCdeYaVuC1lkwSz
VOIuUaKjBLBe+BHAZtFjq4qvxrOc53cJv5+PQGrQPQoB77aMwY2kEAbx9zD5rejJBrovXYXIG2fk
RWey/EAszZhJxWeujGLlUZTFf58ife73dRMCaBcTTW4Qi0dBV/s3INZo0k3SocfgmOujAlrAwgtE
cd7mDVbHZmhZoCCG4P59OmlDecUPF+gAHtD/fq1cfs5qKERLM17cBRaH5OWhFatkY1ZN8v99bc4w
/ZoT+JB//+zv5+qsYkoBrVuqU9HplVC7N0m8QHb9t4RhQL1WtWk71tVE1kKr3RU9MkBvwq9a6oH9
02o4Z744nP8+ssb8g0slIij6P1/vSn1n9VlLgKjhzGEev3YdVG0sujjzQj16rTtg8ZzQXk9avttE
A5xtTay3emAsqG+HHNlQwlOh+oSBCLX799lISuVo+rjDRcgf5hH1WN4Y8K7T6rNUI/9jiDo0rJpi
7iB0kmk7tA4mSf7HKEiNE9TwR/9+bKSZjWoAoSzEXC5gQASQZqFbDvy11lbJgUCRR14xepm0qtxa
EvrToJBH9oFCvXcqU40pzrVPY0hONeLq17xCpWDIGAssF0XzLeHy9xC1mYq2F0pvRwhiPxjNXctD
UJHmfz/Rxby9l6XFSWRRwyotEv6mMNQ96QjpfggwTeySEocTARcq0lSuGlYyXmVI1SOo1NemSKdT
s3wWYcnN8MyUDn/fnGORXbLGKnTWR9VrsyDaGqQzEPYqmvu0Hns3F83kXPVCZRu9iqt7ClYeNZL/
GnWMoLsIh9kkki+GpY+3PGXNtCayrcIvdVSJJE7Ad/6lKyiqkV5NN/Zlmw8/CpoFI+4rHGkmXDYr
pXoDU2eUMM0DA3uIYnNVWtc2NtFoG1Z/7iq8DtmAiqOm6K2n4aG+V/QKXb5kVFtfGJPDnEAkFyrQ
Fn8YjGtrJcZ1qCDDaWXp4VJCaHRt9K9FZG2UqDM+rL42oBvKE9aHfJoT24VTd7rLOhLtrFlubl0y
gYakcrz7+zSxQsvtpv63COu3IMXtX1QURD+FAGU3HaWXNMTKXQgGtMo+edMJ60XKRXaQ7CxjOPEi
EjDLE27+BYbi7+dAnVy8J26+zmdR3eF125bw9pOmPhnLQ6aTdDebTPFyQ+aIWb6mD6C4q7/vZKmy
V8M6/iIlxsUVbdokJCfAZ1bGQ98r8YHRcNtiW5tJM4SYPr/KqUlKV5lVQN7Lh9EQnusSBBWbOeKX
q/Iahv2z0MLk07BiEzqKIuAGj9MObhYF8SLyo1P4g11VkTEMr+eIZ4i2Ler4knZ4YEH8L/EEL6cT
3l4Btm8+LKjIynGEI8ykKkg0DbqovodRoKEuKCd2tsjvMCMTw1uRYXjjD1b5DY0eZgD+HbJCgzSl
ExVlVdNqEWZ8Ma1rVhc4hC0PoxJrWx8jRvzkerBgfC7+HuQR8wpxeTAbFh/3LKx83ZmsOjzhWZi7
URj1R19QRAgShomFa3Q3ksDfTqkpIput47254Fe5JR6xvfJ3WQqcW8BxR/OYw6lGO0CFFcwPH8cC
7N50eQztvo+i80hsulgp4tPX2x+dUF5KIhA75oduhCvURoxb35WsANZBn0usTo3aPlAheY7t7AoF
PPUhHmUC7cv3RFVKZhCN+WqOpMkX1iRfMtZ2qhOwm3WYoynRBC2zkUW0UFboofeT94MqiugvakYe
U9bsfRW+XVipnt41sysF7IO5QZwwF7L4lhKVSAzCUXjx9zwK8VYLfU/x5/D89xBLoFwtOJDY6cI1
aygWez/Tf4e3chrH376hnySFcbpOhfFsww7zd1E2tqqltUdVNfAPr0f9LhrCwmBOJJedttpjMFth
yz3u21F+M6syeJSWaTmagNFkEw7CC8avJ4NpLJo4NmUrjJxSISq3tkp1F9bSvp7yn6YX4lOcT2jl
NWkaKRYoW4J5JOatHK5skLKXVK1il1owfGRpdR0ViZ68RRsGkxyIF43yrOnDETNT0ZGLcNjNvRyc
Wiu+i7kUvDRN6k66gmTUAKuhWtBep6jYQjv293KIcZ88t0w4BDxSY93A3jYbCtfSRGGHMVx9YC/A
FBB72RtVEKBPFIN598kHFk0dibg1craYiCs1j4ZL7dP+tUItvJADonlTmC1Iuyq8lBipp01wl0be
52CQuS9ZqaTpLdKY42xqCIAs2CfZLGp7Q4CdlmfcVG2ZZycdsQkES2nYNPe6UMdTGLeEmS4P4qBM
J90S77mcj1ur/MygfmexRR59qbxrxNF7zaBb0IC4vcJKYp7E0r3xfkKJ77ve1QJlpwQdZbfhm7jP
iNlVG/vfoUBhGTEqwiw1g9wXGAQpJvP976EgBsAUxfg6DdlnEqJMbQSJZTYF0RnjfXQeSr/7+9Lf
wzhLmEVmhHA106Af/h7Smb0vkvTZ/vs0DGrLyYjzJUcoIRfOLx+p1OSXQAz/e1DCDmCZ6D6vzmsf
J2lYWXefm/w812OEOKiP3YJYYFcP2pwhZMq0jU5IURrx2HV6e1Q6M91EIkNPNZZlV8V5DsmpHmJm
7P/3EbIHKt4g8szBDI5jtQhNMI90hLaDrKh3WIkoKb69kqLPN6Ox4EAb2lmeM/GWVWW37cYBWHD5
JmaL6kYfe2Hd4Mqzl+XZpHNdPpyX3ajoFqeqUpU2gSrqp8FQk20zVoqn1/pVSv0aTNEwIaBOYY/d
IqmaUh/0l3Rm1jQFgbjTlBJWhA+/D8tYqkdu3cSX9iLy+TepB2PqZP9h9AnRVANMkzmoSXaUANN7
oxi2kV8m+2nSR8B6I4P4yfSVw2N8H1sNESTamzlQ3tnI86zo3sZYFvZzl2LurVanYMq9ePCVY9Ez
UE8qNCiKPKnHZi7+e0gaMaOwIo4zCuf8KLSAG43S46vt0w4INBKRJlderUDem2Zf21MMYeLRUeDP
ffOwLDN+ChCYO7T4YDrmKlXpaosmKg5jEhnXUa1iJ1KidpP0+lnpwvKeJA10rDJILkNFHJdcqqQn
qBN+nsR+oMcFFdOpWVdVUxcOx5F6nNmPJmgxRX0UcclVMQ/3WdtbNaEVmYPS2slsky6OheYpSGSP
Mul7CPAaBDdGo/s/1exXyTAa+IGM1g0D3XU5o9YEOAvFiDT29jzp4Y9s4L7rp4i/OIi38ZAd2pqw
HEuGp192Hn6SOWMW/aaATPlODdZUEDKOhdS662RXEBONQ9eVBfleKjmC7hcuCE4ZA+iPrDBjXfUK
uuB6rv/1WCdBg5mBfKmd8lT/ioP+u+zUBPLZ+D2XM1E04KLUo5IbtydEYzCych2VeeeaEnd3MZME
PQ57qVsGD6H0kQJpNxdsutvKzYJnNrCPniPzUTY/YfMT4zsyviFz6pJHLF375pJKjyi7Bf1Vjl4V
jtdUOdf1zcwOlvFCBVAyWqWnQDG3QKMKfA6X+vdPCwvy94UgFdhQ7slBpkRYDHmy1AG6DDqXmhac
jqEtCE12WCpcqtWFLt8c+PpCc1SW0Sy/rWUwsLUwCIdJ9C78s1wQteI9ipZf3XthcxCVDf4PMj78
qBog4/XbbHIAYYDMpl8uon5GYokFkfXoSJ7GgROTQ3+NnW0g7Jika8D7zJM8/jXfFNgsjknzzj9m
Z8i6rfnLz9Ax0mGPN0xBcPrISJ35NX/GGxXsBUS53CsxiqY12VCdeebp5AB6zcGSz8g/kaihNBFq
jPZhEayGC38b5zsgEl1kNlZei9i2vkDLIcEFAoaxTxBGnjD81ugAYYuEAFm3I5Rc+Jeg1vnFCgQZ
JSuKgd4Ru+pbv+NPCk/o3NmK31wizUHCtrZuHYkk2HuvVG3dMFRDCSmiMnGGd2AhJjk5UPeFvwSN
xoThz0f8iWBHok/mFU/9Mt6GwKO45ASdmbxGC8t55v1Pb+YPlpOudhw96xYE6/pN/hhvxRMrC7jO
MGNgCysb3s+RlG23wFWEUpEnCiEWSczAS3Pq3IvWArQe0BmM/m6FC6Z/U3CeFHgKPK2X8Tr9Eh5A
ha0ce8AlM94Y/SbNQcwhvU24va3IBFiykpXNeCu/mH3NOvHWmyl1ivcZkHJW1rm118Mb7ta8+IqL
z+vpPVaBgZ5Hc4D7BvnUQzrHqIC1BvEDhMy6S/5bjRoIJzfwkdZFCMzvhFJOtS2w5mOP5Bw2clxq
JCc1roF6QRIBtQwmabzpQIoLc00aQx5v038druZQofC1f+HaxHDdmfXhax3ZU+YwJPATx/IJK92W
1Y8+X/odMCTGiUQvB8HOSG1sz6SKFsixJGgZG7ItWAQsx/S1n6lEHqKAkHqN110DqFlv+8nrCodA
2S599bULmoBio9wo74jnwuUTOnxJAAOZGBU7IrGNsglamBwRClrtKY3wat8m7dnPHe4DbjjiX+X7
iqCLRF/rrxMJmaviaajuKH+N6nnZyUaXpabBIy+2uCxHhxEiYLXmtkW5Up/gdXALjN+sfTIcTAVb
gw1JIugWcEwk+Jw1nGGJky0+ZtYNTTsw4VQ+tPQowAIS7bDei9hRIB57rX+nZMMCIQ+9A3tuCMkA
KdwRcRIUDzxNytKVyjdLeQ/VbVzZ/AALi5/XmOcVBrk561FdrgW3e9ViI3OasGqIUZhZ5VvRnrsI
6hIKnBKsmw91nhVT6u5kkC5X2QNEO8Z78V7RkLCt5NFTidJgjrCS//URORQrbKzxS06NYymsA7gC
kj2Xu0h8l/j33xITuYXm/Io/+0rXLxjAJd05ZVrHbeq/aPpZkL9RcuBqTG0nyF6BaRGYOYr08E2F
zCLaE6yG+IxxeTQyo9rybMQee+j5kJvISIpjeE8eBCYroFqBp/n7Rh7gBa9ljtBuH0U7g0WXG7te
P0rfHWh0ASM+/BWLrzK94ifNb61kIKc3ZkFc11U3vTSi3Su2bNopdzRRYvqnI1qHIf2ZlP08vuoh
8Bt3qwZ78dq+FbAZF4ftM7kecoWvjcGiFO/6Yc45jp78idTfFAXGkY9W++Sil+NBi68dwBqXL72V
ZKDkX0F280XyAa5UjkXpYGFr7JUDZqRpeOpjJ8yOdfevlxReykeRfBv9sysQJxC8sFIV8kgIa92K
3aZK8SjiEikMAOANMQZiCk3yX3MQ4KAZ1EDyRrBW/qvw1j14K8lbJhce+yTsV9ZIz8lOlgs8y4yP
NLmm6bsOXUZd4atXY+ZqvmvlB31fVV58xpQQmPfFZzXt+voOiRVVDznfBGYn6SmLnhgCqB53b194
LVXOdAun79p46TTMKV5mklj1C2CS6TNBOYQqoZdbvfrE6G6u3vDdH2LmE8eRWCVOy84rCHRklCQc
SmvfJkcWPYbljC0l3zbPfngDJWaaFH8Z+kb45CzRIWcfVcGLtDdD3RozYWUQjbaadFOmZ667I1zR
hIScr7HY4m+dT1jcYh0SPKPoV5h+1A67aSyZXYsyAzZ36JQccHiCEN6w2E+vC5iDDJAw0r/MoWNY
++V28uFhiJLD3SnBYRKwjLMJl5sZUXIZJK8A4D5+a29z71DwQcS/xG9BjABr7WNfv0oeA6TgVP8M
lDtxZbl4HcWPvvzBbEE3toL04VvHsX+U7S1NPLNfs00Q2dwRRmn8a7iXZTv4jM+jl34TbsQ+UeEe
BdEuXuVv3EGC8SJqXO2Q+/Orw+TE3yBPypndD1uDuY524vLxajNSi24hpaV6qcnU6O0i/E0H7NvS
q7YgVut6pPobfjQ4SDfLdKgMdZgrpnHgeMHOfwCd5+9XxQH7HRKJuXPNHjWZfFcEriFu1YwY3iTZ
roGSqXp0jNOYA5HHW+I8csxuMkOjxbUP6s8abwHHQoHbX1icL3K46ygaWeMw1hKcMjoEV+vkxObI
u+7n6yTYyXeJhh8DX08sYwLK2OcEW292xDtGKX2EvhV1yDoHQNYACea4m8bd0G9xca6oLEcsiu3x
m6jDUD+2qjc9SGhAeqZNh5hMOhg8rT3BFKSAwZwRAw2Y9SZ8fWbNzUzgQ9xf5Ohqjf8UyW7gEnFj
NtF73McbTXtN5VPckzlli9TPwsCwBDCCo4gTnbagdDL9xLtoBshmd91AAp5bNJ/d4EVkWLJXWpsC
EhI6Vfl9UnYRbrP92Ql8Exj2VesualSvCwS+Ok9Lnl+MsN0Go0fiDDQ0DD38S94ewuKHq02RSMTU
qno4hAUnFskTbJf6sC5wZpKFt4Ro4RyvmP5gQOVMLa8ItkvLI6qLSyeHBXka8AGZv4gECmTlGV6x
/5YopVu1yOPiUzXujIyTgEzgQPACJv4JpwouT1i+vAvio+4zt8RwSSjdDJJTnkBPugbYH6SQgK0c
++P8yFwbYmD2kLW7XNxLLNBxFsDb4p8qPGX9IqOdpfXs3ov2ZiZ3v5xWyrvKQD+A8DJm51w4GslN
TAMC1XGNLMWNCUM7wnlDwHbACPbhtMfJeqMy4CpkwZ6Bu2aGSQWkj1z9Fp/AJ91nc40hSN6n4/yd
PbJneEeeyDmtftTTRt7We8vWN62H7myF15s9ncat4Qynahe/W3uYDg+mWr5Kf0vhuVLe8KDTuL2p
IsifhbkZO8ab9j08uRTaW4tq/Dh781t8joWN+eyx/aLi3GpOv53pw1dN4hLhXDJqgk+G2XSC/50z
am6Cike2w/v4NsKKpO0kJLJZynwE56a0NxSPY1EXPJPyT91kx5z6yrR1TnPTYZHyMYEtQWJTd4U+
9P2T2G8pfalzNBUnok0OWZCjFPOkAdHfKkV4MLrEenDDWTbpYRSFBGFbbIHThgpQjS4ULXpC/x1/
lLorkNMmrEM8OPqTL+9jXrRsC/Dz2LiQPKSnItrhXj6U7BPLY5Vc2I0thAfkmfV2Jzmm4Fa9R2aE
uqWkZonMhGujtYHEG20wxaPaBaTAdo/uvcBGjfJwPsKnFytvNhy2SQK/BNYKpY9P+Yuy9YG9C5OC
lHwPSFQ+OKADrRmFDtRfla5ePGI/lzU21ahAVgsWW6QtSjtRJfPa1f2djlfNZBvYDzCKA4yo5bPw
xKvwDgKJjx0j6u4dYvNEco9Le5tmR7qIkOsORRG0Df4UvEkNX4itQEU1HLmEnLt8i3op7vAGWQcp
QORS9eJb0lPjQMrkz4SrBh+RNXYCfMgioghBViu9keJCdGPDJTcPoXEOsWpkksypY+auhuCbnbT8
wKBQI2XC3KTEJ2F59MtvNPbDI/uko2NRj9903zn7OBOCGGevtfBqhismnRkJB8GGvgwwHOcQvoJT
E3YC+G6Ab9I3NI2HuStiPtgF4R8fBNYQhG8YRK0G5XhDr7X0hRZ+FCuqca5BFnjStOlLW83XIzKU
YWmy+Mu0TbSJ2g0sj3eENCNd24gwEQ/yF67EEQFyX8rsmNBE/gUkvuqOEOx94WS2xM4QbYJeBBX2
8p9q2dqBqsYcAAoR5K4p0Sg5ue1EnXNz7esXCkSqpQ40U9v0xKbAat6QzSnimgkaOqxZ2wWQV0Tt
hfnCJiIRNHeIYatY3gL5yes2ZgfGtAEt0I6NgQ0UjIbHWw3VMXaV0qaQFgoKKhvZsuLj2XXLe7ob
2/KRdKwDagVlZf7m35W01z80zeU8M77Zcrg5rG9OdM64GRoFGp4v/YvtoL74/yYGWMhMaSA718Ba
Bvf7Ym8OmxQuO8JKVjDaXRgfohcQsvBSXubtwIDPsfbN5xw7XYKvyZrjFD78V5qvTX5dCea2UsdV
sg/J9oLOCnLkZorDXC1J7WbcchUogjXghQBR16bFhmNxBFkTyihSVd2Fb04jwC86JBK4RvLoKC/j
AHUF1D/QB+7kDXV1/C4SG43ufUMELWdpMhz6sxJthDdAaA3RIB6wKgarMIBW+S+mES1oruktkzSy
jIgMKzFCokMAiFnhejEg1yQgjhANcBiO736TVxt94QfaxSc3iZzY1aN60pky+lLY28hvQjlUQP1a
B5ynEBFMhpF2aF5LnA4rl42HDgTfzhZdeX3vhH8mmdeaW88bETkNDPAZLNEJNVdmQ3ryNQEP/Hg/
S5Th67LYlMCRxPpSEZauj0PI4tlvMwRRxWUfYh7HJqTlS2kGh31k6fnMkJrt1O5IyFA7V00dOdzA
CwQRgd4m+l+dueVug1HzIpDXlS7WYVDsoLj51hc2CnBp8GTF2UzAJBbTmJQBMYIgGC8eFltsYRzg
4uhgnNwKByXesTPWqjONMCDdXDgsyqTEwfBDFp0M9DG2C7jmoIgsd7Q2HTYh6GFWbKP4FHbahyhz
pvW0FVtJ3kGs0UiATZabn+l5Kti4Gwn+Wy7vFgOCH54k4DWy4D8oydXmbSzvJutMKLXK312sZ6hs
HNp5f9iTBmA0B6pcXkUAi806Y5Gb4DtPPp10JaYwmRzQAjy7Cbdb9ljMhDYQhsLEQya1KSBsKWuw
MVhASrJTg68qddiyIAIpvg1bLU+8Ar9vakDeH6DNyY7Ihs5whVxNZ7rNSlkViUNWCtdvuAAVIdCj
vGY/ohJWP/DI/RU5OiBlc4l9KIugkiyfD/UjeLJj8VVYEhTZnJZV4A3qspmwjSSP/ptdjl5EqNem
YZswvxH16sfoGn3G9+rZPYfBU76ro06w6pkyhfv+2govncvMZN+fjb12yChTbAFwKV/2wmQ/vgw3
6aASf7tubomxzp3ybnznDsll3uhhrgAcY26LxKbokt6iTza91FHeiEU/xufqiGs/J/m2fwvP+mWx
/2Vg/AS4geHG2xW96IkJ4/sak5hIHoprnQvU0KzNZCdKrpnsRq6K4dVwMmGGQ1c+66CFdPb/opHu
gJLSmVuCAb6jikhKu4UZDQsPvW5O7Bt29wslWAkJ31kPyH4Vu3URWtXpxdDXLeYNn8gTM5SRsNkl
5DIA95e23praXjMfITZbmK9DOUdQbqc4lCtrA9JTCnCUq27IjZHAPt5yGM76Z6t8+f2RezqhyQAs
W7LrPTwoqmf2SXXHxtWxMwCOwnJEDN+7gkzluBazTa7ZAvTxzh3hwZNOCOMOI3FcatE88RJUtzXs
Wt0oTDwsBGq2JO19VGsYWFL0UuwUi9hjoFAh/DJ0ZrAHTpMPhjiQTzIKVZgXxiaC/vqP0CNyzaV6
BxlFXAiuA5PGtSJjoUQC+J1Ni8l7KmBLt1jgqRyQ/r4Q92LzIYmLP56qQGf3BOxM59Wke7j/EaIJ
1Q9UDFN6oJ7FUw+GGgjAj0/YKpCTj+qHPZsjkkCQ3gFBWQ7/ZdmSY2yLCWQNG0lqydm7FMorcEpq
Ps6qhsVaXIsrrKFHcRsh6wm2NpJtxzF0Hs1tGYKyrpQfcWKku564PTNqjZX+mUIi/KEpWQJ4jXXw
r373jyFenfg+QqKkcTKxLNqak03Xl0CPR8fbrUEoKpwguEmhmuELA1Be3mbrx7gRL8uJ3BpYUq95
R0DX6Majp7/lfqMn1T/oYfmv/eZMpjxCTGtB42hX1XXg7LtnVDng1mv+TNEemn+RjPXWKoSfLe9U
fY8RUSnsDA7QBGkXQPkKOgtLrYHjhgnBtjolt/jSH+ptfukv7Z26HWyB96xBswVK9kFPbQLjggV8
1N8ahqOn7mNCOWOtwoH0KA7v5XIwPwb2RNsW/1M+cTlWPo2H8Kr+UoCV38VT+2a69c4RmUsrwBcR
I/lPCWja2teUuqJtztxDKw5dDGjeqKY7dCADvnKktSFk2wBLabjTkKLRQLECMvPCu3FTTsVP9cNW
Ob1HL4YLCRhGIcOJBpUH4xo6Udh72q54MXZobF/G1+BjfhU3mB3sguJoPBGaQwBSbCT2xa/0CjsY
6jN89dlOXtpX/Yc5E2cT+zA0VCrhGML0eb7qAH3cZC+UOoEbHeliZwNE5SR/UO+l3wAe+m/rSWCb
OKRKYH4Ob1r04EG/tN/hnZZpqQORGXma6lkF2xLTTFKbYRWsJ3YM3W1wRBhX3UMqN8s2epef2sF8
lf+qJGwCC+YpOk0lydWbGJ59te4hDTPUQFzIc/y7u//DMaHSw2BCxbGLI3KUqBpX6ppwsEP6UV8w
9gFQy3819P94L+FZDwCFlwM6eTo8UM5yA3Ld0yxRI3QnmqWIOo4ikfhYNNbfXImGIwFBEteGiwna
wkjkQSdHS0ehzz7Ni+WVaM2dHoCXolNMYQgsbpp+oxCWaq2pxb40RnY9vMq1ithGOFv1Jr9QMU2v
vNYQ9RmgHHYuNAPr7MYn5DwLoV2dCFxUOJexDI3WJszPGiugtfivghDKdApLuBnruzWoYU18g7hd
oAEkCF6H4BDBQ+vkH7x6Eb5quWp/p5P66JrHAB67iDeWenC5y2TbqGxL9RgTs7l2D/G5lLQgKlCt
wL5QpAB6gRP6B3hMrOAQd4i/F6gQ64QJwJN6M6JYp7osUYGv2ZpocnxOW94YfCBoeL7Tc/cozzP4
Rb1O9sE+v7Qv2L9BSsXeCRIwjpX6yqfzsdzyRTT2Vn2csCWf39LQLawFz5gxfG/tOXNCZUMdTAZt
Eqyw9WeQtFI2iccM1HLMV+kFUDv+8V/pxi/zi/qAKymw5p7GNxdp0tdsmcOTDxWR7KVtGRy6YMta
DClx0bqYBzhUVeJq/oZtqKGRU7cqpEzUgLwS0H6yH1Ab3im84/f6g6VWX4Zxk2JMjgTh0L/M2+mY
eUSavqr/SsQjsP/wAUi2Qb4pma5CBX7nC9ince4yb2A3QZK6MiWX41EHVnLS7RQcObryrfbDBqoh
iXgHrWebBb9ia+VU54Tjgwp++k/xJfwEt9npXpc8TQw/VuW2P8SX7MQOmL/I/4bX7qvGgwrVC2/a
PxkuAhDz8rYv8/ndhBgXIggv40VG1sKc6hdkjFaTJETGed50Sj/0V7oYGbsO0Wl/ufKxQiPaXswv
/FpZDrwV5mtd4mJLFNqycJdeADELVhi76au+9NvyY5rZyasH6GUMlo+0lMuAZbVT/GjHeBlTatyj
Xvy9jId/dXydng0QDFeCwWft0nljZVfR99HssbNIWCXbGXIojL5BZdjMgTtQLL6BFrN0QYS7KycG
LFNC/iR6JgQ4H+Jr/mK9R7e/8QdgOCUhpHAI5zvph+T2gBvPt2v2u2/tBQKMDsCHZ+2ABT1GVZvq
rUJEuGoUL+RQfUM0iApQB/3tHR4VotXxKQcf1LCAwZV0ZZ7QghoYnUDYwB2L1iS2Ma3yYZODNxKC
h32uXfY2ek8BeSFTRDLfshWOL/wjhKMyv7rZ//LHh+gYC+lvPFoOUclQ+iAqvwYYXxAm+Kg/mLAP
y8cmuqifWV6rT+7WZETMsmx2lJ7QM7ka3an8qD84S7sHCE72BOWNmz37OjNGwtSj3q7aTQEGgSrN
WMIJqv4FxOybKZpIjhr6YMxBuGT5pkm36ohRqJ2Ax0BD/1JxKHkdiE0iJxrqdGxn4yE2Dlq0z/Qd
dBjstnUMA2KbWipj6izukwy95B4qRjOfU64IZb5AVqPLBhbOe3iZiuUZrVdGm6CwM4AgFTo9630v
jhA8XLxpxWjHU1n2+puFYybGdY3XNySk7TqQ1cX/39W1fVsTwHRRooc/H5OE+IC1DqjR3Ewye1Ne
AjZHzAtXMNgzVIWJw1eo9CIsIhSG55u+tSXI/pBF8iv5qvJI3430abMErDHs7DfmF4triMB27IoM
3sTTdBKRt6nxGER3pF+kUkBzU+OZspekTZexjHmTiSFaU0QFFbZWIF/LTVsTJsA2YWBR4ViBK1O9
kOXZbn1+7W1+ARNhx65o6OcNbQpn8Ay9Ysi+FKSPPU1OvKbQ+6xuTXCdFRbDYkuNQw82KU6QvvF+
5O4Czbd2jvUEviEDsXv459scdGQvivEriAeXOlhMyzdLCdL5doQAMJ00/agggwoT6q2otMqNMYvq
tgqmvWTVLpM+Sf9odA+K6EZORzdvCecdUCoBySb8H5ftvkh+CbQDdWeyx5hgGKxjL9Xn0B92dX4M
k+A5W9FJJ2OR7OJdzbzArJDl8+NIr0lC6RP12E+9LWdM0dT5tY41r+X/JSczN5BVPjsDoxFEErxJ
pnZXSwH9YrrPZlfkUg328u0IHGqsDWitX7nwwr+ZGw4zREWWelq2DT9aJ91nHZkUwfGjwYMSv2mn
MF8D9D0l1jWdRbaE6Ik6pmAMlWgLF0mnBGnHnVVG3x6PYq3u1fQ2hT8SCtye8sLgdg6Y7RH36w/F
flKS42BS6DaAChEbtqAdLY77aqwWToe4NSZwYE1iQ7L6f33R1zjDdCIb3K4S5YtFe5Wq1kuTqajb
lFNpslHRzOty88p0tCdbtmuhRCRthJIB9Q7WCUoxXUKIsvRyNchTHNnDHGNdipdNDBQtOX2gSOte
oCGsG6p9s057pyyB+BJ9N6TNtU4tp45AHyp0+Q3przqdlE/yZ+UTuZz+hH3sb9sEgRBaUJ/OQxRk
p2zwOg55/ruJMHRa2cGvT1WWXDtI56tuRO54FnRs44am8V8sMdnpY3JRprzcSJYjUTV+BXBAwV53
wKY0OCF5eEY4OqMqsdMH07iFumQXprCVa7wg9Hoxfi9b0KO0fZlw2Y+j7jIVBziATj7hHiWl5ylG
PUpM1KRCPgO+raWbLotuoSwWVogDV7LwrNWvKPRCHyLVseUc6JS3tvDoWlrxFuCRwamDqAsjJo0V
i6eVvAdfqNKb4e/N/mMWvyXyJ6X7cCzNnV98wYbrYMvFwr6Z3hN2mrR4qirk9o1VHxqi0C4qClRp
yyZHe0xVQouHowmzZISzAHXYheden0FI38IAmWB+oywEYEFXsW/6ox5dImoUjhfFS0ooUjbAM6IF
OfJ8oFYQVrBpWNQnU/QoAelcCZU1aHhTqipwJkDpmQnzNmwxlzkE00slvNaMWRsajW2TEXnninCb
RW8CMRKPtbnVccIfNh3MH3mngyZP1j0SLqGJk2z//zg6r93GsSyKfhEB5vBqiVFUdn4hnIpJzJlf
34uNGQymC10ul0Xee86OnMnopklzry49CHuEi4wTETEXwY0rlsdBKcmwjJBsYFwCokROA0Oyrx4/
8vysFFdlo+5qvMS6u+pn2rHzBsKVklSbDlQKmkMI9YnzSfOL8lug/Ma8Jkaw8DEY7EX0LsP8dhMy
GOBAt4hetRZ4NGFNP3bSO6Hb8y4T3LiF47qXFtl3LuXrWexay2mTlc92iodxQQ4HseTU4iFOiFUz
ziu6IX481tUSb2MeTkXGLNzD4AvTySgTAE8ZQ01+TqVu2WuyQLu45pmgds5sQZV5j5gzgQ5OX1ee
s95juBXFc1mwBPW+ooYVfYTmU4KLnOCwxM0rl1czRo3orc/9RRHDmSAosttIlK334nIlCkCuw1FF
M4910FdELIK7ZPC4502GSfbdOeTrzPv0xj9afZC19Ao/A8nmPYwPOpRnvQhWy5sUV1wpLrvJk6/1
hxEHuXyAs5Uqf50cgwCJbt/cJGZL6RgPt2H1BpvObKnfpQWFQecuvxI4NSr3gQXeaFhgmPf1znih
IbWCSoBLmzNysawhYOLUgJVW3mOl6n3oQQTej/zMuG3yh8Plt67CYzcclCQsFFeR985ouWnujzFU
EcKxINcPCvXd8VGrn9X8rmvvZhcyRXC109fb8ODJ63HIg9E6iwGPI74LGSiDOKj0S1BCuj+1wY3k
oBaO1YOEdE+g1alzastfolPz8CqZh8QzwRVa57E4UhT0pttOhywNH9LeLDzNcLuM2hsnllgQkP8y
VDXgS6KZ/szvWIZ4N0X5JcdNpgS8blNzSiyvoTWNm4BRh7QpOWyz0JSeO5L1pauRhqXhJYjWHbCS
WGGTjHTokHxgrkHVO+hSfMrN5SagxOjvI089xCWCJHOPu42iS54bv6w+DMOP5eeCFo6OOtAdzduV
pPt9c9WiQF5IG78mFfzvrm2Ft1KyXqvrYtoKCjgCWhVbnPfdTGDYvgVGRH64+qa+1zMvzYPaOiPO
nyjpvddSWA2OVUIeePHGR5wJVzez5Sary7O4pOSzShKKStI1zO8o1q4Fkd6ja5H3BnEOHQFGtG8U
CB8fsUE+ezM+0RGb5uxxkqP/7B5Qc88z14WFEAY2z9E5FHF+g0c/PBQGqxB0om8hjxK2FkhWYjJ0
P5TBS5mERvPfKDhyF9YR2OERwa0gg19GQZz5EjXvyDwRzgV8ePw6579NUAPPkTFyFXXVj0Urqquj
usqzZN2XQN8MoDUSxgVo/AmsLzUcXb+Pw51DfW1dTlpDD5AbbNqqyTOWsNePsf4mGhekwBOeCM1f
a4//neExWJ2pnF6jF4i9lVwL0zNa32qO4/xm5Z/dq7ieR+GYKoEknjLjlhaBKJwy3abPNyGWWT8J
40lqAg1fCgMgEY6snj/pQbUNh5c97Z0scbczBitMc1qgJKpDpB9KIWia11j0rPSlijl8yNuaLBq+
iVZKd1F87LMXgWl/ne/lfE/r3xnbaSU19lEt/+o+KLepOCYyfj4s4lExfVG4FIhmcaZSYEGY04Eu
0cU6jZ2NTqnuXdpcE/SCsnIcEkdVfMRLiRORbK+cm4kQmKZh8ZTE9WKIw1HLlGsTSMYxJayLxjrm
6GI60+lUqlg3EPR7fXfn6IZwtQrE7PNfmX1Y/98Q4GVc0KA16+OolH7PgcW5iBisshvJiwJs5LtK
J+WG3+lgoFhAJNKH35IVSacabH4DRUyBDlwEQd/3UviQeuRmHo/fojCyXIuFcORQsNxspMrNpclU
onfGjN4K8ShBVefBhEGWDWzQ3qkWr1bfGN8sgD6rgTS1q/WoZkEle0JyiP50afESUziapT1mt3o5
iMmRH2MEMWvdBTlUpjdhQeThvqpiwCyydtRpu2t7lbRfDSLCNx+k7Ia5hanG5Uw2zBudr2KK7j3k
kKlV0FT0Kdhsna50ZSIYSvluGSuIfsvFGuRFYNHvodlZb4P4cqjK/99FfO11CDiaETvli0cRcNOA
fzH9vUDGdcabFCHIsaWU+4IsNxeAI4KV5NDM+EbK4lMzfJPFv8bB8IRkhz2WPZhVz4j5F3H2+UtC
alOVnbWCY6PrKnQJUb6P6Ab4BBLrWOxWF2WIAs+OnhCdKBUQuc3E94yhAKFNAm/OXj8ojoIEBVcm
1Fx3nchIIFWs+8oAN6k/AJHbOhQ02Ee7segDJHbynRRrIzu32dkQvwv9Qg9ARaAdxFoNKDWut6aM
97rwW+sAo40bZa/LRI0O2oQ0WA+RjHmbF6t8PM8MF9NxHk6C8anhyzTOOHjA/TvsS7l8HnXb6P1C
vU541MyNRolvExkgsRtD71XPFj8owdezazZ6Dd6htyljy3q8dyt1W/QdQ6CL2sOt4/VaJppNSTEO
5VH46H0zqGCZlAA+eEFIpQkv0vA2XFsgWbDm9XHOhrdtockEgDr0BvJhoFbib4nvj9qbwV/m9Zdx
qYwcTHMMc6VOGe4z/hLpESpbjMtNU0OzPsRqwAdRpe9s9MsDb+ERXJSdaVvXao2UJUfBQb7hQs4Y
gVq1ULyoyttow+RWKvlUDP4uN4dIPjmHLHfGsLMMvzW8mbPFNFhUt65F6rIh5MjXhn2YrTOcj3LO
rKdypprqNiq31HobJ1duHCy4ER8FZ+tHloWaFBogbUqo4yKyyziFBRlYOAOdFJqH8qWXt2QlXrSC
uVbeGiJmoD5QtkEMo6nhlotMxtR3tK/drmhDrXNjdOZwhbc1fhUyR2kZc53BetXS57WydflUD69d
5D1UVx185A5j47L8SKMjJoFeoxT24NVxGoKDxorbY3cBs/2qP0BG2ntBcPi+zHEbIA98hU7QvuHt
K30PCT4+D/+/9AZyo97NULtAunBaGhlJibr3AH6X2J8YA1WSZqLvwSJzVQrUlOjfARHRIOZ/VTDK
O3AIdubFvLCFAIsssJ3k3l5AkJGK8HGUOBnA+dDHt6RNbdAG9RwjL6d6TI6JdgGh0boPDpqRlmfT
Fab7APwG7znJ0VcRT59mTJYouGynflRI1RNS41TjsOnNyHjVeTYHyc8eqARvg/xhqbcVFJfkgIkc
ueJDmWGG//FLPAmAlIw1gCJTdTKl66PHWHZm7JlhDSww7SEqsQwkx8fy9rB83huUhHJ1qDmEygn7
gfJqEQnOSNY7KB62wUcklZGECvAs8swhRuGuzZ2Ai0MOYsTyYI9nNQkosNC044OIWqbS7oC3Lp+u
qKKmOTDprizei9lnxwDSKsV9lXiTYct6WI6v5cYMYOmawnYKVfmUGM+9dVEMh7ZO/ZfGGcZtV0Cf
Hj1X89XJi+9sCziq7XFgJdryLmIoa+wgKmj4wcrY2QJF9ElriQa36OqniBu3cK3Ux+ZeakEGcFC7
w4jV9/uh0Xnt5Q93E0OwzULSVWdVf1eUP11nsfxKCJsQyDU4AkppC66pl65gs9j3SFItu1W92bxy
4InKXaxfdCNEqItXtcj5kd6qha52O6mDJHsWROJjPJTMOpPTHIiRNyYOKv2VtZFmA+ACgD2du9Xh
8ytEf4wCNfPn+Y1Bc+lDvgf2QWlmvDguMjvOibVAlIJp9dP4OBVgNDZFsBai3zJ28c7gOOL93MsK
K8Y5m/yeo1fUjpG170i+K/egprQuVYtJFQFBtxPR7AiZ5AZN5UEeQqvz4Hi7IUy2u9iGy9YldHxO
QftN67Wt17EPM64BwygstYEqX836MtLqMtLvtIHRSeRq7dHsv80GeLZbfWVOkDv6j/kAlHVpm+Mg
bbeuea3k544v1QWG4c7CNYOTNUyYLC09rXBCSnPtIFSnwusaZzDetOmUWgdO0wHvnvCSjuHQnBg8
WPTU6CTmGGbDkcjPdJcxyNG7InnOPASFYHc0Xk+HR4S+2sXXWQGrtMnqj4DKDPGAMbm+/uSl+drL
kLjSIw0+ReJRFYhW9mfEBeJpHt8FssNWOGGkCUvjjOZv14QwM0h0JdK6llAxCNyi/+VQIIqOXmvt
HHMVVjd0DJPsWLWNBmYZr8Xs8n/i7FJTVtnd54ljmyPFyp8t9TzE9xSZWvKLUnUaj3PxPk5QBazp
NNOi5zFad0k9XXO2far1eusMboh4YKyvWcR4x9kMq1nK695Qb9XwNWEPUOxRcE35PMnemp4m9VM3
rmLpz9KhjD3SFBeWaJ2zmJ3QRh6X/jXz4ooWy2vef8tfkez29AEMYdH/LA9PEs5QQqgBqmnTCVH2
M/Xnh8JAE+iRp1uQu9UL1WfoFB1wWyVi2SDO1J3J7YZIIzb34Wmx2/2PcGSJraHHYQsSwhYV5Vq+
MOD06UGOPwx1jxGGgMVT3r4ljBnaRdHDTUuQkW45IKTkXRO3pJn+khtriNFCWsmyQfGunxJMD8bR
isM2OazdceyudcZrWTz1kIhaemMcZH3HcyFy9SUfOfbgaARaTv5GqD/wDlk5LA83a84xfTP9t6aR
4R9vmyUD2SNyV2GvL262/A7Th5Y/S3xIGzwiHNhU1sd1iQMNWRBgfxku4sEqwMovceTN87mMaIHZ
l62zhbZKFOIB0e9b/Tg2wSb/ql1oxDw96mQpcTCvy9tqvWidnZAVZpe8O8W/Pn2R87uBbDiaPolO
KKfDJjYEZ4/CWKxDeQtyUcnO6fSn/cP0WlQyqIQEOyWxCJmSyr8MeOQWjX3thPw4mOJlRaOtBJFg
G+JpyLmg+LSIROa+mDevQk4nPURd5iJU5x853DY4gSBRzeOLC5w2gf4IYBOr5FiV9oA2gfgvEKL/
NZi4tyO+VNMwOzVI2r1hPkn5Pwk+rbcOaYL+MD1o1odewZ+kuZ0AZxvQNtZD9uLo1civhvRSCZum
qVw/s77i4ImgATQ2CgP9RSjrntL/lsbV7M9J7sgzRRNbuyEkdfQ/frWERnM3ELsVcG3K4180QWCm
YZKexTjQp4+ZbiPxnjXeVga5/qZk+RFOggmNkGgxRGDP4DL9gZzAXirMvfg09UMdNp3MGIG9n0ij
6X9AxCuI3Z+g+kV/GF5ktdjtVYOWMg+rsE6skWwuhA12Iim7xP2kksxGBc39wAMC0lxMt4w9SdK/
YvSFXRpA4g+527fMt4ehClsJBhIGIDFA60F0EVanCOJyPmmnk45GfTRwd/ZIbEpEYJINV7ar1Xu2
4PYOLGxYmNO6c9OfesCkgjvNtwy3KmyNR5E0I2s33UD/0vkYWyG2g26ykTcWDx+CpOucgm6dxV4j
VsG9uHX1iVet4REnTbomyo/LX8G3/l0hGYsIpau4eKLim1mwNG96+5tAuLGUAVKso5syzBXhQ7hG
7V/UvTLfGgNSonfQoUQN6/pcVYe+D44CTndGJ6dK/a4NH2XYkEzXeflAbjWmFeO9btugWrZdMO6f
Owu0BzkksaFaj//1HD28ztoN1nsi3hHASsKLGWM7CTU04Q0VjSd19MXMfai+qBwwHTyEc5+/6NHJ
IOltCIGolvjZML1VQZR7WKhllj19xnb0vHSBtB6nxsNlyRPNAIsnjjHIquDNw5q4HY0F99isgWSh
m/TMxNNIndTfBmWjSYDfet6dBPc35mcykHCeIUQLUvOuyt6c4pr1lipo3sbo1vGXNa2DNXj0sZhA
O8uuk66jwZnixR4ChLaHSNj3pheJXmOiIAYvuUiYZdv1pBLYEAH8/4zMBekQ6kgQV2dcKOlzcyLl
FVLnbfBMXhSUocjkmsRHawr+0kj+ukUOulF0qthcHtQo2iiHQQjW6XVST40R4n8sS99QfCk98yso
7GGfJN3NEHHxmOZfY8TAfxysnQBPjFLIjxcs1R7DTBuDfm7Q7zwx4QQVsufMy1iq5YBLIm+w0QHV
EQfldBXPitMXV+Sk1Wjns6uXoZgdMJsk5bH7jMDjO5eFHUoyWvy02k+mM4jfXUa3WigZYWw6aeKA
Fbf0FnDhD24KqzpTxEJxt484VokPEIAGSgioTVykvmJ4y+o95DBZnLYDXHSL1hGJOQMviLBcOuty
mNSrCIo5IsSbsb8cFOE4b7CDG1FauP28vJI1jXQiaj+3CP8+P8mEJ8/XsiSzA4T6qkLf8PE1q+Jn
e0H7xNAF/UBJ0xC9Fp8w7rxamNWsxGUqyyyGNnZEbmJo03NDO7Z5nfRPK3PpEp2GE91K9EkQzdiL
5bEsaWzmnRaHEP5peGxc7fIIytVZBxfdFZzSEpj9vl5vQntQCDzWh6NUetIcqoh2B1wsT3jsaJq1
jcFF7RWvZ+6RuP5V2HCa6WVMvnT5GjWvFIvOGudEMMYHRqVUd6ThHdFaU59kzUF0ncQHfjoAPEnK
Mx/WVK2R6lQAyJ6n5SXlupcJ+UaGSti2jSgkwunFtyM8OTCj8KOZfuy0t6z20unDJJM8oumh9MSU
Fe0gtaFIgtzymc93oXFYDdgvNJINEraAq7VxnWeMewrnPxY70labfZWyKXtC7anJva7ep/aLMI+a
Xbh3nEi9mrMP9g8jw1MMViqtBy0PndWEOLBr9Bmimw9o9IbnEmBjLEnMlC+DiZTS0JCvJjM9G6kc
f8XtNHr19JxnEf6ChW2B2taxNI8pQZWrzfGSrQ4rFZuUvuyKf7KSvyj52dJ8Z5ZvOWczMSmpK4zb
Av34HV737U/Ox0/1DzHQRjgMJ0U97cmjjhRuzYwTswHrKHKZV2aSXtQR71ZlIAZaSunfw/RRk6Si
3WTHyQKUcdDoWOoOyTxYFRpFE+cryOwClGlXy16hrSDeV9apb459xVWxj8TjRB3nemf2Q8EyolWJ
D218IklI4MnSHVBRLT6Vg8fXXxIfHfwAKjs5k+KgkdB7p1FcHiZEOawX+cNT+3CK7kN9ai23B1hH
P/qKgStVHBwdqRUu2imzGDFu8oiC16XAAU81es1pOqBxzuWw1g7wud644II4rTISivQyZ89idsnj
f1gmTXn7g2s6hPm+BZy4Pw/9d1GepxXJKzCtrzTHdob1cVEFKSZnq8uLNpJa+QU9jHegTPb7GR81
eTg0NVMpWrsZxoUXBdlOIgxBNu0eGatV0Ci+qfLuU6oA+ISyXxMRk6J9UAqTmXSqQsn8wVUBy68A
G8wrcoRQXGCq3ueWAx403XIs9JcCCMoes1ZJP0Km/auGUEWcoP1J5BUa84Fwl+YRsCiCtsuP/UBR
NAB6tBvUo6icc97c9mAMx2LdP+adaATlg0Wcd4IK8+oXyNnoduoCUOCiR3k8nnG9MbmxfcJtWAba
D0jfQF89PnMu31oJAVDQ8lndNUI4z7JHqjKGXSbsbI9qlxx1qiQq8GB8TqZjpC4MtqjiWwp53IDk
VNWpWj7NQOj2OW8FwgrQPyobYv6FgPkRcEjhrwfp8MQOhBhvmzCQb1g6al1HVDcdy6YSpltlO+RU
f429OuZOXA0bAkSffwbT6Y1v1YzCUmVTpFDOYLFTeLqy5qp2pNgPDdMPsl2RGncbEKZL/XXwjMm9
piuRT1y4IG4907ULpi8hauUuDpF6ZVhz8Alu6iE7OqEzmv6NpYVYMZYRGoJKrYRaF/rXOkPWXRmh
gB4zwRkhnIRApdsYjw+xr8t7n3ESBqt+eYBcURKwNo1f08/GpsxkaEumg5FCJ84AJHZDAp/aX1Rr
+VdcQEexPvC9Epnqt4AwivAzUJ9CeCnC0V9wtBkvcY0PWg9EFjkS3jfdoNYdl+Fbl45qjQ4R+X1V
2TMxruu+zXZkFssxOpXBx7CDUw0vJylGDkpAtJ5zfHs80BGAiniMT6p87Gcq72PnMV/wsggIZh/X
QXpHVjp/4+oh5BXPIlUQD3bl2PKk9mfoAxlkYPFwo+slLSDnOTtvNq4UFJvsBRcoD7kk7J5tyK98
HggkrPeYNnrZbaSjIl6ECHnaNX14BFmlK1XVwLjsn+ghcbv3KHppcQ1TySsQeaLuQ1j/oz/2WkM0
x76w9ma5T2RkhkeFEzbf6GzoLXyz+j8EPwI195Sq1vaKkUo60M6jB6V0sJ4nsrAVwrJ5+9WVjC/6
O726CA0K65B9ICKhmBLlgOBlM2w2A8mpJs5ekQF9jkp1ZseSiLohJ5jR9Zdd1+EjBCmrFowi4Soe
kKKRQm82NqHhRO/r32SXti+r0y/oJKBR1PYi9o6IXwFiCdiKeI7YGSihaII8xwyYkKjjZQ2GV1d5
HPslrOgeIzm/OyDFo/cVsAH/XuczJkBHmcipsLDJ7qiEXDH8vOWv7spLr1XeCF+fw45C4FFsT/f1
EyNfLLrQDlnpZMqFqdRM/2r9bCpO2/sMwVjjqtcuwTQIg7KbZghMzkKYTGJHaDfwq/Us9oSJvi4l
EoATMGhCWWaPat1PC7t9J6DUqhke1H/RopAmhiIVNMR8NqmfNkMWK/TZAIG8/0psIwsjv5DfgpUB
rEtr/ZSoaojufbPaeCFoVNwQLqawJxgsjF3Qa6NqowHLzd0MgJ1ROhlqyOali7XcTQp+sWXIe53A
4PcHzaWEG5QZ4M0G7SpaOGhX6/FSLHvOZ1AcsgpZy1tkvzkWSpK2/AlDP4nt0s54M/+4L3VEFZgD
yYtmfdNxEe8UKkKoVKl54CmEDrLsMOhBz95P2MRADiaqfZKS1FtaPS5g/wQo7JGi5usZ5wdSDnPX
si8lu6ZzGmhhHmiWF1h+klEwIewUHX5N2sEZXlCjkpKXr55eHGq8lQS9PPZdHrBrtvFhulWzn62h
jqSAnA3ZUUjdRf8u4N+mPQE2y2cXWJlxubsRvxUQfm4j+yobnsG4fIbRHNtnpr1MOMt0QVmW366O
WJ+shZpf2+B0MzxdcmFq4ChEc4+cFZpd1/cPMkJODPAxHj9E96KdcS/PTpo+rlMsOf3m14yeGLtR
3Iqdk3xwe5oinczeGJ8AmW0Tn4fOncRo4aMEKaFqSl9MnH5zFSLgOZP2ihTUNQA5kJgpDv/lXKrS
41h87vsePNlJgNzRr2EP512GaxT2M/Ne5qyVnwM84TFm4jcWh2tJMFx0ABFAJiYcREzva8P3Tpw0
omt3J3d3RT4YOTpWmkBbOHuU2XKk72smwIgQMV/LHT4zng2SiyuuXMoTjinwCmmLKAFbonsOK8Fx
nc2tidgo6fitpPvsgQ0YwMuFJ9sx2acBXEW/Er1EpH3YQamINb4sdxKVPPUeLWB1fyzZSbSB6lEv
mrRykgmQPnDoBcbopKSopDYTJOuQq3OgEl2NVmL1YIehw8o+iAW40e2Pp4HKZd9L43e9eW3VsCi2
e8/kpoMjMLA1e+D/5os+qz992/iP9DOZkzAKyQmAc58IeCDgEafX4ljrRaMWVT+Qpoo4g0JpaI0H
mjkoVG6QQgPmAYNmoEEpo9NIvhkmqLMid+V54N0GLcyPrXLaTxKOKWHJsF8IZFTj4sSCRNqUqF1Q
RoI68SPrpj3yYApIN6iS9HENazep8HkUc7mCe1kZUGdj/XbV9LfldA09ZYiB/JUN3F+gFK5OAjiK
BqrnBGdO+dvuFjJvRTTATyhSuePVwm2WHUsogmNqbXTVl+pwEQhZBpcTGZgIbtL9RXHrAu/wrem/
2YEZGZcN8v7hlQLKRsY0PTB7osynj+JkEpU5/vElVQSv9XOmcrrvYs75uY8fdIqh+BZFe0hpR0+W
nbSysKlzXjqEWM5kjD1+GMcLVHqoMPkMJHweilfegaCyAjTb5XbjfUiKTX/rxFhlyI6bw1XwiNC8
kYH5BeULMAeKRBDKYNpImGffgV7i48FhNP4AM8ks8cMTZJr+BymTaD40Wnu3DphF1dfqtD2U3ZOB
l2tztdLo+zS+EQ7jFR4LpRN/KfcZlpGJg14yTMmjk+tHpjNK6ygP0pkJQbAEqiCY6rb2OsqGcuwA
617BMtztGm++WCLS3CfU2bB7rUOI5UGMdSqjuthd8MeyoXPO7mUxEItDhJbT8AeebCxhuHpwzxAk
fiRu4VB9C5525x+R5WLsWPmeseJtir7+N/uAh+BnxPuHhQmqVGn9zXd1lz6gsOeXWHq6E0gNlsh/
qeiQsLMSbIHaFvA3UtHVVwoiQJ3SGOwWsNTrodsNnxO78FN7Z05LD/3z8IrJ7afxMmYNTtqt849d
Xx1xm2KVz53mVF4AMB7EP8CVhdFVi+3J1gNEHo5wiiTmk6fcTV3lk0gkhLX1NzFLaN0Mxo2nwh5D
rAVO+bPcFDIzfjZjGLLkj1VyGGNAcknV4J7N+1vOrcF+YbrRsXhVcTzgokId5tGWJ9tR7YCOHEtv
AHH5WD6S8/Ri8occSJuiSeIqH0til3aVbZ2NH+uO0if9l7jGJXUgO6L/uwzpO5RNh6Hkab2j4Kle
9+DnyCHAUtmF2ZYodngnseTY/SETYWefVQ+lYe3kXvcFBjIE6yVHpU9I1Ye5UOWMDWAn+cNIPZ5U
+LjDvRQjenPjuVNfe4QjXn7NzkS/Z6x9tFxhpH+q36gSj3wmHmISCsQss798IWXa8xG+qRcEo5ad
2tYB9Q/KzsFu91bpgB0QMo+oCks/eglb/gcoPg5BuW+OpA4hfjUOj0v+CuQdHRebPAPAaHXfakfF
q39heGNyheqn8SK/OLwBNqODlx+jC8etUzuxrV4I/72kpBQ/TX/Jj/iCQ4BJ4nv4w7qEfXLLlcQ0
eMVf46SebNOuZePZmj4q6iDvUdgeKlfyOnc6Ar98Z2dK7Xw6u4/Vy8CvNEflRm6mE51p5rnQ8eMC
Y7njnYf7V/tplidI9edr8x2JO41X8v/uKu0yn5db8U2gO243RPygBu+mjTyO5eMvent4Pa1Mykfy
wtvET4bfWHkYELX3/qL+8WA3V/GYHkBJwn3tI9/bDwf5TfCF0HrWT8Nh4j/5ffGiE1M/i9Gakvpy
x0B35kPzaj++5SfJoaUuSK8E+TnKfjjFhxUnIBqLW/bRnFr/KJx5F6MrwoTL/L8jqTk1p+7EWzLw
m4U7xDzyuugzeoleXkXdwsyzjclRfs09PiHSXZo/rBU8gCsjL7e4ZqN5iFibSUxxeDX0Lb7sGexk
lndZ5yYT8WhEzYEn+VjI8O2bxM1Ku+kr/mKdrZbtx0S2LWOu1RMP8zRKDjuo2bijwM7JhVOkXGtk
UmgWxE9gciViXYhelTjkwMqKM1KnzwVFOEZyYhfo/2VcgmupifLEewQnifWe+ADgPqZ5fi2GuJhs
fFLCGyotdIbaAdlUcS3viFSQdKsXEziJR6kiyHChyucVAAlD0dzZc+vj3pgzm1pH4yN+w1AByzpJ
QZ/coIUNCgG4omnlkEMUqjgMQ+64kqig6slZ37FyItl4Zd1nd12tICGNyHjSnsm2wVZvyq/WgjK+
jFcyKYzNLlMo4cSQqYPYGwlVww3Fqvn3qFDKnLcFFYICLs65xvqgZG+dtCNqGT9ATrgGdbQ3ghY9
65AfkBvZpT8g/HiK/uGLRWmLtuiILtbDEugRWuLhbT8sJ/lVfH38Vrfpi7v0uFyLN5gF6t2m7a5/
evxpuLbjzeWzFbdB4YGtEpfh0OGsVcc+fDyLQf8+9bf40BHrdUuek1C/lcccoV0nVEQOAOSZ6XM1
KYUnS9O9H4Z3Ja90O0mhJ9NGuNcx3WEph+1HfycCjfOtfc4PKKM40uY9BDrnmKh4JvJMdKorGuJD
z4jnKz/rr2XYiVuH02mTCTwJoJXPsOCcXuTZIIJrbnuO5/6HMRmoogtonDjjMCLLwvguAo6HVyE6
Iy7LLGwPTz1uNtv8wJDqIpK7ze9SvOcO56NjqrHO/Xv0uSw2NpAt9gRx3coG6z+e67DE5I+zdtkP
30hyPpd/czgAqdNszp+Haf9plejvo1t4DzqNWCx5gf/lSqWXL64DAen9H6l5b43Xvydho8kkwZiE
yYwflGxBpctPvJdfh81HvGO96r6iYxfgg8Cd6VV3NSQLy1+aaI8l8iT/jb7k0F70Pb2VR/ENXfdP
rJoYuHmMCn29pyAihB9SqDZh21jWGXgm5UOOZnI1JImYX1ENrJbGg+TxM9YJCTg6hsNKz+NT1DRQ
al1ONeqLWQjHWu8kJ07FN1CqXHrpm8/G/OiqACkcYuFMog7cRos68cKwdvFnkKqCztvlAwXqKbXd
3NopVbI/pfWEWShbAGOJRwm0DdM4ZQ1+bHTYCOOIFA2M5IVEdIg2JUXHfx44Zwl4x/5jUrnq5cgP
E3ui9SXZnlfxMOHx0bY6Z0KVTfrqUdjR3msnZQi8SKyuJB5q5giVeLkDeo0ZquwBJ7YUSX3ide6F
9waQs6pKy8ukA0FMZKhaXCVSZ321+Dxw+CrK3qpl1BqsD1WiYKNCthpJU1Br2htT0FRdMEWNPBzG
jnFLXbgh6cIOmuGCMU7ZNjVH+xW3LLTdVZXJfEra8ntBcMYkt6z6dGJsI04Cr88F8yUiIoK/qcC7
GsUn7Ee73EXlOVafy9Gd+Wuv2MNEr9ogROZru6BC1wbSwZ2lYw3Lwlg/SDUuWe3GDxo3y4Yl1K9p
Ti7lHd1JHbsCviB2Imu+z+sJWCiqLt16ZMnSSEzRdmPGT8qtODbpOyLgmgd8u/jBAGC668jLmSOL
N2sKxtKhgwJp/Jif+skWdVamp+68EoZDF73lLGg21htPSb1nCRzpWeX44sz/wUgTKWGNGI9VXw3z
IhQSH2P3mHpICkGMFCNUwZOGI9SngDEUVEArnQ57ZcO9YUeEam59una0s34bSjQTysnUfRztCUCA
ptU7WM5zrLEYjj5g38BjIXBccG7Inih7MjF0g8oce2YF0gk10I4EgeGKCx60g5NSv+k89tRjXlT5
JbaeRevDZHJagjxFIfJE9O4TiGkyfijKm5KdBsyoZRWyokLhMr5bgrfiStNOy3Cw5mMkhlK3lZ83
DWFZTqd6L8M5prhmwip/Ra1JdNQCqvcfZ+e17Dp6XttXUfX1gYwcTlm+IAmQBHNa6Qa1InLOePoz
sC1b3bIln3KVqkvde69AEvjxhTnHBDKr75m3AnNU2QFq+D+YQ8B8wc7GsbxNtTPLrJ+23pb1IVPd
LtkmCgLxNZlx5b02MR+eLOU1Ks+Cvhuy9QDJLrUz2IHxIcYcp/EMmZm29Sc4gAiX3nOIF49LkKmz
ceOdjSM4aPupu/DQCr4q5cbCF0ik/NCic2heyo61w0aLP4buboQMJc9tczQpgf0vsjWM9k5aDNtx
+uxY3cC47uKdyH6f2D4qVxqikTzsfSkfhZS15EbhID76X4g+52Z5pfork3kgYCxrOCnCPizudXaK
QY/UVyJt5kR0Zs8+kK9fps7ozB6RyxMb6QK3e1G4HhhB7mPHH0CH7UBlNfluEM4ltBhyBbfMUyf0
CyzogAwx9es3HIb6c3NgnGsc1FOK1c78rn18uU9yfhCgBKFvS9dwcI0M7sE6JllF2msiM+hVT6IN
yCk3zDb1iAjPqbUdrb4mg6WoqVyIydn7x5rQEuItM85GdkBzk0ZNly9LpyxOfDwk9nXGDqlsY67S
YKdPjjo51dHs5jC0kUeAAxBuVR2Cb+ksxocoPLbZUxtuzeahwz7jcs1d3m6Sdsxh7+mX5JF0Nhoe
81hiWZpj2oDrznF/xCukjsd4yR4Owit3Td89Ndk7nUMF4gzm1BzyumgO7M6PABVKHOvDbvrRfuJi
QZ5RoQO4QbRKyhIXTVycinfT3AIOMl/6bXqDLHMcOYk5sV70Q25DC1zQ3C0gNRzJkAv0XyBpBo1f
42141HSq+cog62FZrAdOV7jJvtNRvtG4cu8qNhY2g6EumLbeNmIQxnaBViZGCrqYE50mZFdjfEhr
PXdUcmbqkUAsaB64jJf1fURFhIiE0SrP+KxflBttNfDJcvZSGF4RzrkKnSuFL5pfoLsA1+WzKAQM
Ca0+Wk298pUc9FIQbCkHqKmIx4bTmDi92mYokGBVUK5D9TIVlxaNqkA3SadOhCGQI5Qh0yZjhqB9
hvIFu09Jx7Vg9MdgqKKXRSKMOY88b2jUS9aViHmoHBk+zUCEYNm9VEQjyUvZoyzktmQK1c96dEpd
xsMJ4lDVSVVcSuhvbLBbaXhIy6NlrdFsM32k7hZkG4IKr5fRr/as5jDLXBU2DEPyao0Rj+VrukEU
Mf5AHETYgGTBkM7SiFVp9uyZ7zNv4DTRlyFPdEDuqVTwLg/WnaxBVXdyUEXebBlg5LCi7IsY7aFy
o2IEy72RZlSsRiGc+gAPXO+iyNg/qWiqz7FbMdgWNswePNVhYYWcln/yOqieqdnrdz1dqS4bxqNx
61546ay8MgCZxPeicUZluze+lFdkYwBjF2SX9+pSegSX+BYdlC0pt6izOd7po2h0scIucKFn/UUs
EBSdON1rg7icI812NawDMA/gW2DLnHvJZmehoiD1diVSbGslnZVf5nbar4L5JPLyhf8SEhGm7nRz
4SEoojdi8vKG/qjfTg/5g4Ro7qJ1eSIUU+CEIzV1DgNVP3gKHoZjfk6uwg+XWbmNaeex6nFZNBtu
eL7DhCBtcKwcXdKSlGNLdhIE6znTKLiQq8G/jc/kTjfDsuWB9ExBzgOEsNwVAsRnDWg0g9nc5dXO
ezyYdh3LxNlzb/Qo6r6VYR3RnfLL5fNjfCMjyYRh6C0ZyKq/yntEmjwphWjHDxFeq95GdZ65wP1p
iprFLXqjLRC2gJrVj+Z7zj5+w71oY2W88ZBXnrrL8E5lPxIQ+kP25xXoqWSuuJ1zfMIghpgB8LOY
K6EgcepmJ/jwgYCp2hk2ZmCP8arvHH717I3vf2m+CSfiEOJVhs8eWCKCFlC9lttw2tB+9gY79f3I
pprKI8JLzSyFfxQv2ad2Ey/ZJzUmo7e5vf3BK8jQm0qldrVtsK7Z9M3fOei3QTvjCqIHb1WP+QC6
nrUSvrjBEAJJZNkuUcpykFDAojOnf6cNmi8uIBFwDtBKEbVtAGZkWsyns9FLIL52RDnDf6GJ+Up3
wb6/xE/SZ4RP/cKFjYZd0xA92L4BhmRhLYo7EzMdxDNoH+ovZICsQBZc8PA/owIR4hfVJXUrvxAL
aJpltt8rkMskOhP8PGc3dweMO9CEPkrTobCiWmNaxaKA41fE3sXR+lUywuNZYwLIpaiBN3g3McfT
nK7DZw0UHGLRk1wwpD/irVZaW+K6IkiRXwZl06f4VvlXbk3eRvPgP8nH6cx3sfFh2eM2OSbX4Now
KBydYkU8JBJucovIGICXBexxGVcrKGe4SpJr5mbfFmqAhfZQg5UR0MMfeXoW2gzLDHgiovkE1ES3
8skoU0f7Nq/d7JHHHkzKal2ZRFguvI/5OgKtSR2KfgTja4A8zVWakxQdh2EtnPtbtANsBHEtf2kF
B4e78UOEagWm85tbkQstF5bDgTMjHXeYJHgyBOUZ278lEwi7CUF/EB3JFcN12/a7IfimXK83rN+V
ENmp3RtOzGxPwDRx4AhUi095Zskt8OUxBFA+g+oyOYWPo0U4s/ieNdHghvEn8yQu15nKqgV7z6X1
dowEvMZhfyUTR0eombkuDSbKmK6hLDkItyy2jRk40SVhxcjsrZ8gX9P2wdUhzT5ns4gEoUnWSZ6t
SPgh9I12eSKmpcKRiSRoqwE+QG7CkzeBowWjeCcwkSHiK/4iAYlsY8I/uIRVxiDpZpQ3nfEUAmbn
noLT1Tqxsk3bb6mmcGZcuiZxpWOB7vGz1hIXj7gqX2nwPwMmfjzY1AUzaT3blv1TFVMeLHXT8VG/
qtuGWGqOMSiunc0dnhAiBe7klUmDjjIrxJGLGGbv5S5/wvf2eW7JdBe2DPa431bqcx286t7yB3mn
igXFcig/PfOeT1fT242w8qO1ilKpdXLd9XV3rIm32xnRrkwPqn6I8y1zBj72QeY93ebN0uucxN96
Lba/RcMgDrLbE7gp9JRC5JJzZWQrQAiw2+HZQktFKMWqhNmCKEGXoR2ACbHKcQoRSVlypxJcsKdM
pRC14kX2lL9Oj+nXm8HWBSjbCE5FmB9RA6wFntYBhApm10hd2OnPIfCxQLmHfHkvi/vIsudrFHg4
8iEAjR20keVkHI1vAvZoNuLcNdoN2u2Sujy9WsrRK6rFKuOSTw4FTW1z6kkOiHeeiXtyY0BdQcRd
2L6C2Myh/0NdQvsMfQH58MAg6oJlqSqxGTIDWCFwl9HVUYiAP9FXFoOBZkElz0joCwcey4HacEJv
hzmVqyWckMBuknUwugHK18FtSK2m1QNJMcdQrlRoZ7HtKZum21gC8p9t1B1w/Urhp8kjx0vZJeM5
tvn4GA+Y+SrIHby4pbrmIuEBwzdiVdN3LCwXnA99syboln1U7tsm2wdaT2gTwGDyDbNuFk5TheFr
yyqD8xMuC5VlKwPZQWD0rAsrsH7SRMD72rMcI7/KKJ64QaBoCEyeVoNlt9CB4yOdHZov9F4qiHYI
8MKO65z3XhyQUYCcuZAaKaM9jXYF/oIc+TlSuFMlrIkyzLEISCsKvy58CP5VquhI+M60uOBWaOPx
a2zR7OQqrglXoRFtjwZdIspwuJ1UVhD+0zXzc1bs3IBz/QEE+1c7Rv2jsxaCkyDTpqzZ3SYc9Lxj
0TrsHG726kApIo1uXbh01jS9CUqYeMf7rzPWCwJM9BcNMrl+SPVTMV7AUpN0XpuLvmBysG+AOOab
WqNH2ofmPelgde99Kpu5prBDbjFa5SnbF+E5Nx2euCUOLNB2Atd8fpDHDROzLmDZ4zaALLJHStRG
uIsQcvjuRPRDs6o5Qsx7bN0jmUv1krf058+lwAm/E6ECepBXmt1ouIJ+FkaiEZak/ci5GyeHCscl
SwID8Ow5pfUMAXvNLGlIuiveROvMYzzQVlFyzMa7Araxi35KQfzyuAUaH3VMyzhuELkaeCO4Lxmf
WZceQMSIAU52+uxF1g+qD/XP3GvDRYSFEPAwt0VxNSFS/Iwxv9tTyPTTjNqLnCPdNFVSaHU74i5J
NmiaWNWrzPuZSALYlzb6r5kUMoK+X2Wjg88W3YGKfGO0Ld8esx0bUU9yhWjP+IUyaXTGfIcJKGld
BcsQZXBtR8xy9E0FLL8m+gGRFHYH8t/XXF2Ik3j72T7L2JONTcRkPuUdgK7HpHoPHmcK7IAEc3Qb
9D3mCrdBnP9gAWmznRUjPlkilmDqHrQQveWbJRLgZxPTKYS2DPoHIyiAH9/OfxTMf5CF2J6q89eK
sz2Qqsdm62ZkzldObgyNWsampt5l2llX0aUsDXz8CUfVVjFJRWC+U9EVH4f84BPzUYU7k6m3lB9I
82pe+YzV5GAAPLFzGIGRXfgbCium0HxQRcQYZs16EyIrpctKeTW2LGCCQ/nMBnTTPDgcUta5dvcQ
aTCHgZnJghqc9QPKkX6ABj3hI8tRcQ41Rr6mUJv1NPlvSuW72ZphIRGI/EDE+lRN3rHfpKdbiraL
tSVny7SkQmdaWt5lx3S6o7obHgNyIs64R+DTe/rblj0ZGS00JIzH5OC1Dp36g8eVRSzKuBdWSCms
u58eEsyaUD5WnX5OEQKxQXyD30EP8dy8qci0F0TdtjYjMDi6nw0LBWb1bwO8IJffwtIXgKccWg8Q
ysVGhhvHXQWaw8FnCKBU7NBfOirtCN9AJQeCIe4CR/max5kJwHY2v/DMyRt3Xh0I55GLA8Ea2hNz
WkmJW+KDrVYG7nkRZxwgifPUOH3FlnbBq6QjiMpfvQRhMbxtyZGqoQgxIq6s7yRbVeCt4o1SOQ0z
kR4p48NrbYsPhjeOSKnWnUNUY7h5mUD1Rn2ZjzhrK/U4oX72EF9Y3zoxXIt0LN1pUndal+/gFexr
X/j0ogZ9R21rkuF4efeFALfYqnr4FkbW01eocCycZJUcyEfbPVntgSoAXz6xSuxtTYAgMKlzFtzh
aSLYAKNNJ+1KyAbGLEujy0tD3FUUdITME5nhyqTYgKXJNzzLZA0Z5PsUfZUTErC1QSem3SrVXw7D
PYspWY8qx0m8rI4jNby4luWjURGCfibaiRQlfmeA5NSVEpkkJMhN7Dw4kB0dlgGfUPqwkOqXCPn3
vkF/BTaccRc1QbCYBzUI8NSV1W5RI4rSOyySzgP72JyFdqswuUgXIz2usuUFY1yQum3GXiOgPGXK
QTwUctU1zHYkqOwY4mUuMFlxQn0bawyeDhqML3QEAnf03EZQ+M0iUIykM25gq5oOycv9pjVccfzy
8k3p48+/JNZeBttTryv2qOGmC12OxgDKU+Wycu2ZMp96cC245ni7hjk3gkEOWSs4CoEgbeSAvJDG
bfKjWNxNxvjZ02i5UrXD0ZD7G+ynJazi/fRdKU7LJlQWVkZ4CPt5dlwN90mU99BHCKSFR09ZQK1j
F+GxDu99eTO7pxAWOwqpJN8z+5LTbaOee8ingr5HryGEn6VKYhST070CwBY/lnitk3uSfYRI5Ril
bimtCxboqGisS9k8N6A8+nNHdMLkFtVSY33pHWPvITJkxRyBuf8zr+y+fTbl8Bqb/UGqmudBgIFY
+YyoaR4DvOQRb/5XIhbBiuEbkBOiIpRNSrqNIO1wcXGsCRBdly3roWGVesDrNJsQ82Fd33jqkvY3
WdcgfR+AYWANp3lryL7j1yWkhlSVaS+qOF23abkRpyd2PN1wCKA+oedJd+ocWMeQlk2esYhv4QtV
khzYumZzksQ1wo8ZeQ/NgJHLKYo0OjuA0VOmgcy6+XH6pJOWlYi3Yhp64PLpqxAihS1Vc6NYoGO0
BAc8rWCdPftpQNXoVRwIikB1GKAdyysyB1RaGkFFIVKxeORaSl8Kc48LLioYOXKaDs5Yvoj6yCZ9
kzzRe32i8hzbs+W7w7o6hl+5gNDF7uimYBXuDBQ0GpU14ouK8BO3gk0pxuoiQjw3FF/tcCtBSaKF
JQgtsS0kCHhSgbPXvj1bpIhJMHZBuhE1MlNeLYTvc4idMY2rBoYM63IUdDxgJQdPCBJflMIZyU6U
AMIGURYZM/I9ip+xE1LgA+XW05OGNJTN1mYaHqX6JBYCN/3GAH3UXTMEDnExc1tdgXEzUjPUSc2T
BoolC1cT8G/ucl+/ht4pL++EcxuSm8f7JDyYQDTIg6/yNUFfFts+Hv2oeTFiC/ymzJWFtTHYxUSI
3Fa+y+E69K5Cui15gPefaj2HvOO6pnPtvgbjElKfamQDTddKeyvpXwd35iv4C30fb/Vfb0G9shiV
KjD+aLqTOXuiuA7RIWZdtq/3Q4pMaRPLP8xxNICsHjj63YC9gBuQJXay18bFCDGXXyxcAyjnqspa
hIHE9RGlWNmFfhz7cwMPJ9lpCK7s5MdUbB+5Kg1/LLwBBwyfIwakMKBTsPPsSilCIrssiWOiO2jD
c9AcCfGwqp2mnNQcyZEy3rtGvElKr6/LkHtslEhUCacnvWVL2LiWmZ5K+MIUj/C4mSGQ9oZmGU1a
tcngi75GhwvDH8ZOMyEvPjKlmW5sq0J5aehsOu3aglOPZA0P3yZNT4X53MwwnnVbuYkF4s4Ww5Vk
QcwiCZJhEf2Cy6N1TGBFLNjc1FAydKSbC+Wiuf12vI2oyZK17znNW/3lf8E67sHcBQw09jgZvZah
LVsFJjNvCRALc2Nh383XAgwr0kBW7KjWPqAZJEf6g6FXwbQ6ZAF0KKN713FQvje+y0o1pHxl5f/B
rUZyG8sWGk6sxtk+VDY8CKXuEnIhtXR8iwGlIHpjC7D2MivIFztyECHJosJl6BgyY2e2VFCGrZT8
gCErQ/33yTSVE8iYA3kYtjl0Szosh6+ysn0MPsgn4XZh+CXTWjlGg8vWFAc80/cUOyXcjeZmQeLS
1zJPgwmV3UXHQ6NL67CZnkaV6IQebolMdnGMVd/XCgAlFvqrvgE6J5v0d/qULEa5Z1uVQDc3q+wh
lZTzktjAXkN0zxyTYe5hmGxWSAxu8ldrWpoYIIZVNG60cp8XtNNk0GC/2InWWq83vO/jrUEvaBGc
tB6T/btfnjRcVeOuxMWXIHS1CW8JGYQXZytb9+xIkSLxzEPaxlMwwNDHbORViV+S5tjLt0an0pnD
F1p1xV3GnaEzui/oeQ4N0CCuaY1YccS9uEsu00dt2kTrpId4uHDG4O0m7gZcZc2OcZpvBDRqkroL
TQABjLncWKYsXyrFnK/Y4L+D9QF9E5Vj7JpoOkxMVYyRcXwvOWrcAWGMsdHysy/vTXK6RfTG7LyX
fBnZCll2Jj4yU4gZcKf6rAT3tHZjAqmg+5yGdE2co8DKRudMW0vytqDSng6eCYvM7XB3aCj67Vye
E2A4n7WHgMyL9zkDy0lHOa/iBGWjoCA1GH3CzjXMCBGhiolGwbItLVPpXE5OUB7ZdQIbAt0ZbcOY
xf4tT532y0DKh1Ovo5xeSchtvUMDg887KnO4+NYbdmYAMAMjyJJT16AJjfZeTeV4ED2XjEdNdHOo
FwChukPJ0yTDiHAkPog4NVhIheFOGgZ5PrmVRc5A+0rWqfgZwJeqYf67hcHgkEGBI7MsSp0MDz2L
IS4edCEIT6RNVewKILGTwzYuPVtIjpnk1xuFJxnXM9eIpDh5rL3qDY1HF4LF7ryZRGtari/h0R48
M7TrgG85PIKSNewCe3jP9HIkW32jjevuTYJEScp5YpOsaOMfZz/MooKnOwUeqEpqIkiPwrhuyGxE
i4PMA1ZRiDp0ybSVqCCo7rUFYhNcEkeePCbwxFtu5PRsJpq0Ln0WI1GHxbAT6mPmi8isDPBC0wwN
VSX/0yrBzwYezjWNDkmXcU9XvKVR0efLtvL43CE8TrX4Y+SjEyUWQsFO/1FiIXOrQUUphlslJ/za
qYpjIxfP0DHxRdQaRkIKnrAZa6C29XfRdxMbNEDXcTcKTig3EJnqXSUzCvWY+bD3dXWNhIynHHGu
zjGF/LzBXoC0mVcsS3hNuPNyfa9AW2BvxrWnT3i1C9G2COUbUUIUKtcXbP68ZHokTGJz6DFcTjXu
giYVYppvaR+kU38ORxOTXLOzOlKTE/HbJGsJElgYXqmaIhKbZe0pVs5p/lY1D9ZNJma3e04IghYc
suqzlZ/Unn1jeSi9gzHa5H4Q70lGKQwSTb/Hyk2wQGQzyhZ3Bkks9UpiVMlh3lwFOiK5eBX1a9/f
cmyPVH99u+2ta1E8cZ/IOlfnOt6r/lWWGPjNxokWkw5O9egjCsEOc4uNgstnr+pXPWNB5r2rOXvK
baDcVZhytcJQc9ObD0vbDdOWFKomg1z6RJqu3AKZ2KkMKQZDCHcsSGhCAhqMsn+JirVJjspPEZF5
vvSo6izprtT7DgdW9pUD8fNxN3uWzfyZAcay8jXkdLLL0YnQ6Xsguio0/Y+msCy+usck4KnvasFq
xEshyZvgG2kwe2b2aQXNr6Vz9VO5ZvL3Qc9LAha8Gtn/6gV4i6Myu0ZpRkPCKPSYL4+CCCEfdVJs
oZqWRTgkRC8IQmGyJKb7lIOdMb3lKXR91IikGDP10N9gaI7VRjaoouPJ0lZjfxuIWSAY2QoLpin6
h+ZzCBUJkpTAIvdRxub/UVsPKpbp2In3AgGF6P2EFPlS/yVHdpBuleC5j86i9SSR4lqTVRac+YCT
+ipYZ63CJXIsqhunO0FieeDWgHzQN7ZlOyPX6XH1kr7DNQ0eqN2uQrbns60zXwVKH/A7cu9EpUnX
oBESZpHKF8ooOHYd9JeGa57y79vKBH6uCCNImK0TrEcNyCxHMX8wsG5GCtJLhJilv1QySGiRlEYd
FhfLpqI5p5iGhrcKUAZnf4cVA3zRS4/hl7cw9CEl9Zc6WsfKMQw+A+9s8mCR8q9SwMxxFBSHZ3MY
fIXaUUFP2+f89XtbvZGQW4gf8hz2orALF4BqooLQzY+O+n3Eau1k6Iwz8V6yokqbV4YYZXHXSkfu
+QinBpKeHWvnTHmI3LZh8IOVKjfTasGGPsyz50Bq2k1lsg0MArbgAuAVb3z2NOHg1wPU1fr0Ov00
5VMRISXiNC2wPGjyawkbVgJ3JHziNGDB6REUUe0E/T4aTPpXANt08I2B+Egl/TxUMWfroX7tx2NX
HKfim6ZI4R6AjsBkhkV3kK7bft0UPAadKLr33b2cOtwSP0lGOkm0y6qdjDTQqt+t9JhBGlAPPUVB
lZL6biw8tpFYqgsSoTlMo0OjuVJ4l89xdi2UZtPyfefI+G76AERp6e1Ck9719qTArTEQOLwE8rsl
b+Lezep9C8Wv2kFWCFBKsbNopZ3J1yflQPZIwzoGVF8yLQrjNUVMBIpTBUbfs7B4eHH4IIdxEMKb
Tqasdk/j6yAdpPRWy4ye30PvESMva/yXjF0fSLDmHvA5IE2Z3rKjjxgw2pCZPR3je4HpuOcHqnvU
RzNUO8XAU20lV2of3A68bzJUZag5o/8OP8por5XiDuENVUdREL+6zI6s3nTz0UFcQm2cFhQPzFGd
GeZkXdP4g3oLwS6VS8PJGcW3JP+MvTAAFZy4RtYThSaAF1a4k1n1snLmegToaErnILtN0iH1dzTS
KfQ3hd1IMo/k2P+MnrxsuB+9eido55Yqi4N0EG5SsUtQbg8s2hCY4nMsDgGaab04qOFD7SlCFpLm
akR9IalXNkm2NcMPgk3VdE8cuzYzbbfDkn4nSdfyV9gfkvo5004Z3niNPXi9EwFjT2B/XkYJNU0r
s+5vO1AAHpQ6ci+UnwJZewuckY9IVq7Ct+/beKvF3UIHARiZd4MPu+9dvwfNOSKa4TmavabRmw4S
O2ayzOZnH9Gmd8+jcpUzRyt3GjI37Sy3GJmjtRCeTPmmZdjqSqdOX4dx21D1NO1DMZ+T9l0XnTiE
Mv3gKRfW5VYi/aHwmBh11TU113nSz4bcAhWoFIhLE3Jm6dmWTMUjBiZRG2gvwpEVbcZ0q87Ag5iZ
dAsU6xpLIOFEgU9IzixXCFGcdWKJ6vVVqgYOsQy3mNxsfVxYlKd4LkOxeWl0p/d3VO8K3Nz0Fofv
iXIZhnc52ceYwwz65h6uKUiYVD7TKUrjWz7CTHa0N86tKv9sQ5b8UIUhlql7sdg2xlnXD0KlMUS9
8CxBZxFsrOoRo3CSOHY88RpVjw5jgZrcqwDg2UpJNr66TyjG937NghIxRLbiWmACWBXLSr6zBcyV
T1W4jMG5+igNx2cJBCCfbd6aJMRcW4EkaXQody/ShFhdlTApP1vjh1Te4goMV/+pGa9xjwLGYUbY
WptMPoTNXfXmKUMeXRv/MOm7AtCcuNZZr7Gm52lZPBkgCLX0WfW2abdTyn0Lwb747pO3cToa5VNc
g+X9yDLXmNYUXUbCcAPEArQbGIU/LcvpNmEmhraBfrhl4aNvWryBgUNwpGEcI3bp5nDmhCOADdmv
8uOn+5Z7OubcQWSPloelZuEvI36NHH0EhSNdGFnh+wZtOaJu2ZVVm8RFz9tA+SftNZ5NsbTJXvmm
ySdSDU1g9Pq5UN5RNFqZy61vZN8BFD7v3KSIJTZl+ObBnkki/t9+WpeeG3zEBTGJskhRVIe2Khzk
ivqLPPDgvas+a4P6ynjp0lVaHUJ1r3k3T/1q0h8Dq3z0LJqPCJ1uRX09s/a2PoNqYrhSV8t08AIX
D8Q5FmHGEAKqjXbPa2D2JNT7HONogpGgnJAqM5PvU3lT5ZbutDpcTqELUWDK+1+Xcp+yeUuoZnwE
vkZ1pmcJxMMwtItEQ+Che1cw+0mxYzxc01EIrkSQHYMyHc2LUBEl7L2ywJ6qR58fem/dlMDTUYqQ
gESBQ24I3IxpH8cnYZWlH5J6E9ML8tKIpyfpIxYfMozsnx5eTXBh0mzWJXTLs74fZA4hN4kuXQ1+
XvvgERKWh2erZujTBrTzpuxRJwE0Z6s3umhVZXNT73n6Iso0qeG1ygdc+tOSv9kXW7N4lfHpkd9g
W/Hs/tl4+UkaHjp4xbpeK8NrNa1ZrdbaoxbujM1zqlpOiWoljSdNwGQQdCyoLyLGXeXbV5f8YS8d
ReR42YoXU/o7EYYwgNuOUTz8E5T5dtlDCDtXPfFh+CGheDJJqYgG5JT41SMP+VMywZh6yWE45ud0
K9cvnHULa9oY1tFANOQjiJeOU+lwGev9zdc+O3xkvUlM5nLQV2Hvqso5V44Ba1DUblELbluE+7ZU
yzlvVMDSKZyT5JkYQRMZi3f2gdhFxqrL0cC6iE0z4dyGSAbgfyhunzqRtKFBtN75JStdAKKxQzwq
moDCg8V8gmvRq9525zoy3PjEVrsBH4H5GVEw87r+mAdHIKNWhOf4igGwiJ+6ggewdkww14VTxxD5
tWhP47wSYqnUbFORGFLokdvMR+YGuhWftc2lllTgspdidldLWx/OqnehRsqUF5m9mH7sAEX88Nnw
hiay2ymXiJHg9zS+ThW3WUulmR1kPHV4fwLXj9lo7lPOMuJQYu2tiM+liT4E9AdVd+gOkxtNTH8v
o/jZkXiwGUviNdEtzgM02dokxrK5pNN+RGlPnhEO+2apEhpFm8vvGhf4dWEq7bnwGeB0GJJIlprs
oWOFsUjKq5xSQj5VZSvj1Hhh7iIhAOVD6N/pcwPllf0f002TaVq55CUJmsNX58Z1xFTxUqtATdYT
QUwheQj2AuZu2BAFxkIc2Mhvf/qXf/vXz+H/+t/5OU9GP8/+lLUpc5Osqf/ymyr/9qfi3//z9usv
v2m6Jhuqpai6oaqiKqmGwp9/vl/DzOdvS//HNBpTGaqRyLbYKUxwAcvxB8+JiWwqIQWHoEGQfQ5M
kjjDLC+BbqtGYLcLhv4SSckqMoUzO6gp2KjaqSbGIXspxnX9C9QhhqcO2bu4VDLYkf/Dby5rf/jN
TclURNGUIZyLqm6psqH/8Tf3eq2PDY99fxyUJXi9OTJcay+WNjNSOoG1A8ISL/BhyXXa3hPgucmT
pLyIZFPkSuV99JbCoqGf6PorS0CKZLC5EpurwQtso+rUxaZxbnQVZR7c+ZWp+Na67rzTP/8EZOOP
r4O3XafbkFRNkUTN0HXz716HSfRJkZKZVAU4usUColeoooORg7Q79wYmIr9GTiAnuXopmfaLVX9u
lbQ+WLIhHEvTs6jzio8yHoRjYDoaK4h9ooe3yDRH16p9ClVFLHGbdD2aD2tjSr1wM/TMO0pjxjYg
aIz/4aPRrP/6kmTLUmRFNjTdUHT1jy+pZ6jk5boF5FpHbtMq+rVK9Q5hsBrufC8Rn0VfXffK0N7K
mmCxzG+noxnUl2Ksku+wL4ETGAhB0/gYiAtlkNTT3/6RxQmU3jB6lEZy05PG2v/6x9RK+j64ZjXs
x2RQu5MHh2lVN71PhUG+XZkXjAcNZO5dByC0T0OMP/VQb/KiJnwzbc6ViDJcxdm2mvIWHkQT4eAz
WLVpwpg8FQbXT6cibWJ2Rj3aFrtImWXuErPjJPAH0mb4VyPLRQZ5iWt1CcuYFIR7ihvm178lGqFn
vy6ef/nD/Vv/up8/c1596AfN3/3rv93zlP/96/w1//l3/vgV/3YIP6u8zn+af/q31t/58T39rv/+
L/3hO/PT//rbrd6b9z/8i501zMgu7Xc1Xr/rNmn+4xya/+b/7x/+6fvXd7mPxfdffiNhMWvm7+bT
Pf/21z+azy1Zk353l83f/69/OL+Av/z2FH7jCUj/y1d8v9cNp5po/ZkjQ9JURTMsSZQ4OYAD/PoT
+c+SqnJL65ZoSYbFvZrlVRPwE5U/K9xQqiirFiYqw+Sar/N2/iPzz6rEf53PIMPSVEmUf/uPV/7X
E/jfP7J/cCL/4d4RZM5g1TA0ixf4+4OYnznmU5IjrTAspGqwEFAW/e5N+G8O+z+emH/71uIfv/UQ
6lKVFEnvSowKOFfJ/Y0/hdJ/+199+/md+f1vXkQDEwsBYEcTwaQMS+nKXOgU1sQV/+9+wN+dkJal
W8mQRD2bf9pWqQWUmKenJPYU55//gPmR8beH4X++QeZ8RP/uIWhhVTV7Oehdhk97S2JF3yhEm/nl
LRyG/+Fn/IMPwZx/9u9+hqnXSV61vIhWg4eiNvgalEoxmQQQRPrPX8Z8vP53L2P+0b/7EUPWcNDL
dQcMMzEYROgEw4YYI//5d/9HL+DvDvW8K8Sx1NLODXPsbmatm0gUDNERBjyk//xH/KMX8HfFyOiN
oe5NbExHUUBwm9I6Wet//q3/+LT920c810G/e2/6OOwGLx7Be8o5prouC+kAWkk0lLOR9oy6o//H
2ZU0x6mr0V9EFUhi2vZgm7bjxHbi5HpDJTc3gJgkhJh+/Tvcla+eBVW97F5I4pOOxvOdg7tfyKnm
pCmv/BoD0VO08KmZV/VpPPnSmX2RMfmz/TXryP+opw1EE1KLStVUX7w4z35ja4NnXt7FsByoFehC
Y5SdCq468HLiYnnYrtPSOaEB87jv0pD3AroJvfNJuciy5OGP7aItQys0AO5pTzehh0xXGYbYivaj
K59I3uOBI4Ag2nYdtuYbGJ8FnrxmJfWlE274xL151VEFDXi7dMsMYm5Gs4r1OW6O8NavgpdUyAcJ
oLSxgEDAEu7Ms5ZODw14C7FkwZLhC8KMgU8TiQmahFOfvg4RTvE6y6ujwEUuDnVe+XP7s2xBW/9/
h5o8HONAuOC1eMMCtr9sxq7Bi5PH768r3wB8pIeO13EObql0IRHWt9j66bzd6RTbsDIwT+a+Ixi1
/QXp67B7pp8HQnE80/Npu/Xe2swPYBgaCA+q1KvmlPUXeFLh6TtvkIWgccUJ55duhoNq13+hnfip
Kg1lF+fbMrpQmhV3DlTptltgGxLGPCBKHfkFaTDFhDEeUgrcS3OKZN7oC1/GP50vQH0S7c7nWioL
jAmg6IO2SUu3h0GKAg+D4P6GufSha+qHdMQr3KooSKBDtf1pa6kfxNY8Fk3uQkPlK4gJzkit6XAL
Nrne33MOEeRI/BwdL5kVeWECYgjbFVrGemBMEEXUL0E2UpiehZFALq0PztZUhEuzEz5b+cYGYJyj
dFQuwlcEDZSxxwDW5jzPd1pvGeuBMTlUThyW2q173GnEuE/vPVwci9n5S499tDPYbFWsH/ZuMujj
gRdzCTgtInxqRf9bthBVk57/cl0HGJMBqeQsxixUl6xI5+EW6sUjOLODV/7eLt8yRwfGdDAGQqqI
YQELRfNd4HmigcHKFJVQ1azkebsOWycbM0I3leXggMx9EfX4NQJZj89wdd8u2xZ/A+yjHnknBG7O
4iF/yDUkZAk0tepsB3CW4v891L/rXjcOGpQPnLEZIcFG6K9R88cuAFf4qvb7xiqfh/G6hwTA4rJQ
sIvzHOgTNPQ+I0iC2K7CEn7fwLD20mrqeabAM7+dQU0m4H9tl2yLjoFen/AJUx/pLlI9VOVzCV26
tNi7OLGMTH+t9F3oGy+keOp3uosv1W0FSX4CkdCly7/CviC5rv1rxN5VMeE07HCxQCi/xvND5ULY
RvS3eDb7vl2+7RMM8Lo56ea667vLpJ3PBW8feFTf8oC86q76dl0VBn5ZlmX5Es7dpRa/G7wbLhXy
l5dvMyQzr6vAAG/PFWGlM3UX7UK3Mc3OjYOTwlA/ZKCDb1dhG6AGhlshIDpU4BvCGMK2IywvIAm8
XbRlhDJjefZzUc6pDzXHNvMvYpRfarA3XIiybxdvaTkz0LuEfenoCrx6r/SPuKc6ZO3e8Le13EBt
Ebvp4gUNhn9bfoav2Os8lLeDz3b2zbaWG9AV3Tw5bSYwNHOoLY8txIR1rsvzdXFZP+odsAQhQS4n
xIVG3rGFGIvm5G67aAum2PpB74oeIhJ1IOZ3lyWnn3MOTQDuwZGjjpHZFi5/tiuxRccALu5vq54G
mNg8St/yuX3iUOzeLtrWrwZg2xGXwGWUYbAj47YE202DXO7sHB1shRtgFTTyVbTG3VkeC8g5ZNCd
wd3Hlb1q4DRSYdZkAtMZmv4bPrchXkT8v7fDYok4NYA6j1PHNW27C++xB4ym4JdCMsZ22ZaoUAOl
EcvCQlZcXcKZQKsNqhFTc7+A/rNd/IrIDzbl1EBqoISH29MKYYG2SJr5D2Po4AZ9eskhVxF44tN2
NbavMBEbOd4kQkxlk24hYVSOLiy5RDvE/IbxqHvcrsXWD2vt7+DlEFEouEZ3l1R7fwZ3/j5Wf22X
bAEuXWt8V3KclbOYFHpBCWSSxAJJIXiDx6Pb8Lnoyh0A2JpvADdTrdtPPYwxnSZH/mP1Mg/quhmT
GsAdl5jxuMZ+JMi9P90ER3FVQzlmOzjrUPxoDBnAbfkELmzqyAsczOviTkJZig/fJiTbTG8l7XdW
Q1t0DADXse9lS4E1ZcoW6FgPUL5zBHnd/gRL4cRAMDayWgUaE9uMx2BQEPxu70rBVrKBXxUvThl3
KDkYIf8MsYXKf9pus2cr2sCukM2s2zmVl6gZjxOcW3Ei/ZItYKG2eXQQSKtPkUAPmTn6IuD/KuFg
hYeKA4GywXYLLKgmBqrdgULhF1Z3lypk8CDohky/CY1gvqbaD79tV2KB3r+vxu+h18k+DDgCuIB9
rCnkSUDmcUEIxEPpabsK23esAX5XRa3caAJ3WF66QiJRQMN5aMS9z949hK14A9elwpTXk0heXPlP
jyR++Oxk/2y33BYcA9fuEsBEd0HLmaofJENybATtg3JGBseVV/jEQDfTfPCh0N1degmPYj3H0H/p
uvN2+21D2AA1LgTGVhXYybnxVIMYheSoQRbD7XbplsB7BqpxVR6nLF4DDwpkkP7DvbdyufIxwDOA
7ZBhGvMWoXf9GInlsIJyph1cWaLiGcAuedi7YQhg9w0seL320Ycb63UhMSBbKhqMkwhgGo500Hb5
y4eEPtI1tgu3tXvth3c48sZMh7lEvNVIoEjZ3TaE7KwxloH+7xz4rmgS0oy6BUJSDN9ADhGQX28h
duGGeqcC21gxQOpqzFiC+vKSQhc4llARlp9m6NJfFxkDp5I1VdnPGCwx2KddVkIkQCfXFW3gs+Cj
bHhA0XDZ0OewBjGyEXraKd0WFgOgXjmPIYkYpkbmPc4Q9ZqpC0e+cWc4riP6g62DayA0nFS+ZBqX
nHQaoAqgXYf8miePigND6s9vd+mQxlxKAcbqVdFyDdR2S5qXuqkBLSTOgNf/S65JR9tlr43+6GNM
2KZylu08YvuZ0demB3sd95/fKjl8pWP6hoyjN7ogGz4vrrybdA0wS+0hvyIq5KWFSXGGVPlqN04W
vLkGlGe+PqQyFO3BRyZ3KuR+u/esc2/iIth5frQMLddcdbsi9jQUnC8FPIng5BYguyYFY3G7M2yl
G3jGJbAOeYazQD9WyDAJwr7+TPC2BpE3Asfv6yoxYD223ZhOvZKXoYCMdBEPT+HMXvyylTtDyjKj
uia4O+b6TlyiGxaOHNOiVKewpv7puuYb4O68UKa0FvISeGV4mFf3lwk5wzkEdbYr+HgUgVHz3wWB
6WWawhxok/FwIbJNwtZ75LwH9V5WOx/xcYiwnP+3DlzXlGRYsIWQE7RzTmOaSWScLmIkO33w8Uhi
K4Xo/aqm65kwXqOTcUCDLCYSRiuk66mX7RDZmr+G7t3C5qQqDBYOoC0x5KEK73Mvh5252xZ9A8Op
FjybYzhMpRO9TbNLCAd5HL6Jl563226LzPpN79oOykA88h6jUzkuMuQggK0oDMnaK4s3IDw5Xkcy
t+4uo49k4yZcxSaI6ODUO6vin+1PsIXfQDAvcu6n1Swu84yseNHMw71aIv/K0g34gtwe1zmX8iLK
4G/HV09OQK5byVhsgHde+oBor8L0GcS/BIych66ad4a8JSomAQxsfqcdfQzKcQr+Kfv0KECPvLJs
A6/uoIOWBehVIZGzAKPYIoUUFPXU8rTdpZZRaXK/ZB+NDYkxqxFkZOtIfJ8r5BAp5/t28bbYGIAt
HFrNXgtU4cXocfH9SxssOxdAFsBG6xe9w1NLZZXlXoYDfV3DCHe1e9MwYYLrJrxstlv/8YaLRetX
vasip2XgQMSvu8SuV0pYbDIk6Y5eAw+shTQwQq2yLCKnbOLOtPNVtoAZMNaZoFVUtRioo/wzxq06
8Q56otvfY+tsA78O510/qPUVL4RkAxTz4YfEEkp5tBMwW5+YEI6R40u6Xl5qOb+C+nMvuhhqdOMv
eARfdW3JIgPJnJKpRoIF5um5Q7p4vRR9kgeR/HJViEya17ComYImhYNqCXNYnP4OYdDehgO9bgUz
uV6pEqksG0RoVvkXR3Y/ww5Zjtttt4yd0Fh7XV7leSMwdqIouCNl9jXM6c7201a0geMA5ErZ46UH
+dDy3GPQEEWfr2u1gePeWQpRLo28+BlSpfHzMR6vO8CDWvxfADdDUVGnW7Bnc5F9E7zx5k91dbgN
qCqRVbwMcQhWTf0DNzNnxtPX7ZhYcBQaQI11Uy2ON+KsQieo9fWQiq79C4zpXpZZn7frsHWpgdWK
1RMIjSHqINmXohk/N02584DhrWX8/+GOhQZIK6ZUOxRAkVbQpCUz9PggWQD7TFnk35xiehk9cRmE
9zL6Ke4l6B5HkKzr4gcVmyQtbIBYs6xXB0UwJQPsCpshj8A+Tcdzzht+WoUokLwJDbxgih5Bkr+J
eaqgTwH7dwUlfQgd1kX81lXIauuXR6fAUxLcKqul+Y0cwAeXLnDvCu8IZJzbGKoeAqpd84KEsfhm
u1dsH2As+Gya/XBscCvEkaWXeSE+5MEb/yKhgv48BMH4zrpvq8eYKwpJvM5bd9IxnJL8lJ5U49xW
cOcuO7hvlhy67IUTnK77KGP2YF4asIFik4GbbuTEQQ+7EA4UdLEl6PtEMfe7Rur5dl2WYW0ywaST
9Zp2rrw4Mr/vcvl5iJ2/tou2LJ9mXo9eeq/JQhQ9Q2WvgTvX5LlfekhLbRdva7kxn1RRNwS4pheX
qNSvceU9kWFvjrXMJyb3yxkh1NGnmKpipEB0Rfe15uybAy1OBxo42623VWFMJ5OqyoHqdcpK3fww
5nHCR3gcxuRLX+1dgtgiZEwripSlF3eYsvqpuAVVOoG59e128y1Fm/SvtlBROPW46g0WaG6V7ePg
y50l3zJsTOLXtKiec6/EqWmAZgN0ED6PzQR94GwHyramG1DuI7xmxQuaznBvQGG4G2V7D962phvA
dfo+F1EE4HYSSb0QJIsFEl6ncudC09bytdp3++tIzJQsFMsE1e63nLkPS1DubBMtw9Ffq3xXdBsP
mKuHGprLafQ2VNAOzf3HaOJf25a9bg8ZW3AMvPYTGXm5LtKDSiFA38GMQeR30xLujBvbJxibAN9v
Zc3LDtdZWI5u/Hbq31KFxOqoqd2nqIRhy/Z32HrBQK6X+tg4dVhycgWn20E/BkzsnGZsITIAW1O5
9MgjEpdW0ocIfmLI2IawCdtJIrW03OR8Df400HjBIhb40MXryGrLl4X+zXZcVvx8sJcwKV9MTEE/
5AQzmtBfhxaaX31+Hgp4STjQTCvZvLNiWYLEDPxin+TRAlpWl0A3L3OUfS6h2VLV7g6bwVb8Orze
ISHXY5uD6QHD5Ln8XdfQC5joUfku3Rk+lmHK1nrflR9qwqNsxDANC32f6el5HMZXnG7OQd2ft3vC
1s8GmEOnGtpmvbp3Jkj0Q3KvjrydTo4tnWyAmCO3bnY63Fd2q7CDP0wP3CevTu48dWDBe60HZecC
mtvXEUXZvwnp76IFLbOxL/0ZFyK4+246Db08505BbEdKtcc0tuztmAHoRmlfpRmmVe77dxXEUvlQ
vIUwWczG5UfsLLBfpsVpu2tso8tAeFAQsbgave806lYExXPsVl9lkO8syxYMmmSxoSybIS6wcVGQ
sXfL7Aek5uAP1n/KqPPkZcN1GDF5Y5lHgsDXOCfyEUYsXgYlkHKG911YX3mRZ1LHisrJ06GFB0Da
QUQv89/8ESpg231ggQc1ED66Ka+WHFzApWuh/Oi4QdmfYpJB6nm7AgvEqQHxeCIszQUTF8WcQwnu
TNfT54hxiEN0OyuFZcyanLGxzvsAkxMuf6FyppY58eAN3+cwbI7GODowUj7I3LvuNoMaoM8rP1xS
LE4Xt6KfmJ4uYUCP14XKWLTBv6FOVUUIVQ5HYZovF1KV57gTn+gI867tSiygowbA04mpoA8ncQm7
ClKbUOXL1M0M95Xrijcw3TAuWc9AHkPq200IpyOcdSAcxJedjY1lvJr8sSUceidqESPd+PdOXT8W
vL67qun/3gu8m17xfOD4jYxxnV14P6BY8Yfkw8McQAFmu3xb0421OgtmjSQUTN9BDD2ypYFQSCfy
YGfw2Eo3gNy5kE6YXd5dBm+64DHqC3Gdn9c13IAwnbVDZYA1IWux8jsx3F8VyAo7DbcMSLJ+0Luw
V3GzDCWe6i8SuuOTm575lD4Pof/tusbT/xavAB1KAgcnqHH+5q3GbMXwel3RJl4JIQ1Izt0FF6eH
Eqo0UMA6X1e0gVIe4cV4YXjwK/F08xj2FAbplO7RtWxjxQBp7IgYvOARICLOLXJz/umd8Pt2wy29
aTLBJqiVYFeC6YX3HmSFiiOBFFdJd0aiZTExqWBVL5em6jNA1JtfVVN9iQoXgqLuZ7xq7XSq7QMM
lHpuW07QKJEXvIr+Lml+N/b5Q0mCm+34WEK/Cmi8H+0d3v7T2cE9eww7sqCAB1vk75yIvXXcfXDo
8NZPeockIrkkIFSuh7Gy/BW1PYds/khhA9CBIePCCmMoB/jRie4x5YN3qmaOrFBId/qa6dvt77Nd
35r8MQ/HzBh5tfLSDM0tJGKhcOk945Hznkt+2+H+s2rdN8lWq5gpWVr2Y7te28gwYA75BsLqASeV
DN5X6dc2C6G//jRAGXW7/LX7P4qtgfWQ6djjAxaHrBl+Lg3tb+K0fA6Yulko/zuU4d4qYRt/BvLj
zJshsI3xB4HQ26GIT2oK4Lq3d1dlK96Afpgh2ywOMP789AYeUudURM8jtKm2o2TpBZNlljeqA1sT
TCPXgVFc637htLxNtbwPIHd5XRXrJvDdIIewWio9zGC43HZhe6IphQXZBGVU+J8f5pnVO0C1BMo1
5oHMJ6KNG7xa4abmQSm4WcL8SDh655nDMg+YjLIizitNJQg7BcS+pxA6YQHb2cfYijamgdQdeJgp
IFBP5DgrKMRD3mA7+LagrFW+Cz42AQ1ZJoyeCmZGIbThG2jgQyNuu3Rbww0M18TPGgG550sRF+3B
rZ3xWBWw57mudAPBsYcJUTSYIZAwB78ncg9C1s7Maxv2BmZxh1ohBRVv/YuMA/ZWh8PyRqB2NLyy
ChuZ2WW02/kKWw8Y+E0pxObTAjGKBf/Sj2ESLx0cHdOdsfPvWvH/8xw1iWR5HICEmsa4UCIUWt/Q
3ofRVs3ShxkOzUM+PxFIfpbpCFHOGh4jy0vuw81myR5ThQWFR0/XdBY1uWYpq3oozuE9I4R9C4zo
H6CfsFP0x51FTZYZFiidQulcXOpAnWO63OceuUye9xrC1fS61q9Vv4NJ2Be68jt0UhTGGTZuMKXA
4+Vhu/CPRwCNDXhneR6PY87ai3BzGJYE3fNAefA9ncedJfzjpY7GBsiRGFWTeArFxaEN9Hwh7R9H
2UPqNrc+Hu/xVHPe/pB1xv5oqBlwx7VJMc/Q1YICByx/Rtfrn7y8nWEw7mm4tUc06PhRsbz+0XVw
NN6u1Nb7xixQpB1oc8NKQxvlOcz5HXbCYKKH0ITvr7pZpqYcWa8bkcUad7LjgI/pKXo+kIW/0/0f
T5LUZKO1RVekSuEdqxkD+id3XQ0y8gj79+34WIo3CWkeRc5aiJeDCx+i+ptiSI5rwYzdAca/uSwf
9HlkrN5Qiwi6ECSoy+RDqs2FFG/nFE+9A3+U3AMzlqbnspenUWNjHLsnJt2bbCwuhVd8kjM/D2lw
gzSoB91OT2Hk30K8+hbanIl2l730BFsAjHV/csRULdCuvgxkye8bIp1TWRdqJ7wWbJlSZnALGUnn
4+Q14erWEXlSVjDOSA8drKdIXV71KoB03v/OP7hG5WPg4eZTh738pgQtT5IFEOb343IvS9AjK2Q+
6ss1gu9mucanGW+KuL10ywALVi2q1wW8gFNTSr6qIzOIUk9AwIR8zgcwYwUsj5j/y3FCmG6Bp3yo
FByHwjRWZ5G3yxGSg/WxJBgTfQMfJVnH5DxOLYXLJ5UnNgz/1Cwvb6uhyRK4S1D4fy/6FVdZ2bmu
phTe3Dls1/BeDV+qHKaLYdQUd5Anre4XTRYYO/VwUstc2P3VcDSH70KbOApkNsfTq/RyByPdrpLH
qRrgWlV1M3R4y+wo+9hJIEDX382srQ8QtYEyOA5YR+iZIgW5yP7OIgiQQ+6mvw07B+LaTgfF+aGG
bLbOYQ62QHw7m8WPDlqzdz6ru0dY58FkQk/9EVnXUKYXLewCCw198lgQaCGn1VPTjfM98UMFzxEJ
M6Qghm9znL9yla+q5DAMkoykR8XFS1Mj5dBVrLtxGapiRFcwgFfTAetE+zuKGIWHDFyn23Zujqrx
w9uZD7/cIVqeU5IOJzx0QvUm9Cmc4dnvLIrwyt/FxeMkPPVcKwaruSYWt1PWkk/Sd9VdU6Hm0J2c
i4TO+z1Sc2OY0LOvZB7+pJKHUIIT+j5msJqYpCNuWgfZPcIZKthMwLodLP70q+PL6cwCGMFxB3rZ
BXf7A9w8NSSKIf+9uEit3J7PLKtlZCwyjVSC1fDBu4zIlGqcEDfc7kNTtDvbeIuOFY1WcLwDgRqX
JsQDWQm7N0e9oN3uJaIOSdjQVIhZF9/XLbiMng7JX11F6D3PwvkvT+rh55yH4tQh6Dufapu5jF0o
kTVuRQokqEic/H+wYFmNU4HFna3hx69d1CRPFtM4sBHYSOahPaq8vixwtiEQUssnfpwhii1pfMSb
585CbbnNoCabsorbpoP2eJxoOIx8148QVW5eyAtM5+VfzoWyg7vz3G8ZIiatEnqG/VB0qEg4mIgh
xUxz+HpduV6bxMoh9YoAx8c4cXkePdV+Q55xTeP/tT28LdsZUzyvaZEmmgUofdQ/u+GHW//sYwHh
7N/bxVuGlKmb52VlVw2ZiJO++KkgX95me6p/tqAbi0fKRxEHaQshc3UeyT2EZA9Q87wOCaYyN8kD
l0xqLZzIE6gnOJexnaOerd0G3kfa+FK3KNqDogJVyymmzmHeFbmx7A9MWbxcFAz5kRiL3UR+MJhC
zNAeOmRheKsy99V3+LgTIltFxjnSR2JHRoiMkyKfQFes/ikr/jMN2s+Or39oGT5fNYBMTiVP9dKs
TmQJg58R2BVB3Ox8gKUjTJE7SJsXYPCjIxx9W2Hm8SMJq+nrpgRT0M5fwAepvCZO2gDOIcUJMlOH
eNzBrAVUgXE65Hwao0G1QRJid31cetzQeFAH3ImLrfQ1Xu8WJNanThXWPEywd1anSEMmb8mn6rqd
pUljLDRci524CxKn8PU5y9PsOYRo5l0uYHe6PWQsU1pgrNiTHzpBFYogqR2eJ77T13eNA0lILovl
GKTsOlkv6PT8N1CxdAjD3aqfcFhsRzDM1alzlMN197g0MFbjuJFc5MvgJ10TwPL+LUhvI7GnB2Hr
ZAO9RRxFo/L6IFmUgOfKr2D8sx18C6pMKiNLtUuhBBckPdaRUxmUX5jw4XXrqx1kWXrXJDSGDm4P
GwfGAA6MGuohPXIu7tWoXjTf2ThYYmMK2c104dLLfD/RROHEsxqzjS2ULK4LkAHerAkK5i8wxk7H
8Uak4t5HclKn/Oft4m3hMdDrRUiJc0sUrwVM4oZ7tpLE4WKjrqJKUJPaOA5cROBDwZdhhuJqOePk
E7Hwt4CiQjymN7BKhN18BY+Z7c+xDScDyx0JudfoGL09jfqExML2xh0VNFR6Zy810hYxA8Zq5lQN
NXDmkqeefauyMvHk89J01814q3r++/l0HMF/9hsNgy/6W65G7g48Z9m37fjYxqqB44xJ7i3F7Cez
B8nuiGvYXHps74huKd2kOIrQwRuVRunlEsJpFLa7cEyp9phittKNqxwHzwyKjBiqU+4/tJp/bxe2
E3Nb0cYdTM9ylqsak0TbNvKnM2fDAMt57qibq8LODBCX/SjVNHh+UoDpe+NXRXMzNvBJ3C7ddiY0
WY1LHgWFmztYWcq3Nl+AKu9Q4KhbYCqi5Xcu4bZXNn9HMQwUO5LooDzK0tlZPm2xW/9/t/5H1QAa
EUHlxCvYYRoCGGZHZbzzbbbSDUDHMmi550V+MmYcFkc1GxiUtEF6+7MdO1v5BpqRxh4ij71jSRPh
eRyUimxX380yUZjMxqr1kJPdVm7SjtkZm5bDBINyuYSwCC6uHFcGnGfkd8AkSbgYV4g6jsUTic9X
BcYkMwqvnKoGZwAYP/Jvi3RfZL03YiyTtElgrJu8KkU+LEmhBeZOWNOTJT7VMZzlt9tuq8CAc0AH
0YdLNCf5EB3HGOl0c63fVBHt7Cls5ZtwrrthkXW+JP3KdiiaIkMNMopuwNvn123aTRpjU/KJUB5O
SaCDT0FTn1Xs7hRtGZgmfXHOhY9H82VKcGsH0yh2lPCfRh7XIZLidrsHLLAySYtL6pSsSye0HsLT
h3GOvwbTdbQ5kKn+O+E0uPONMlyhJpMv8nMum+4mZ3i5KUcnOl3XfGMNRp55nDuwhMA9P4Sx+urc
5OkOZG3BNyAbxKOnsPjCMXBozmRkP3kM7zk3fEzn5sdVrTcpiy1YPplbxKgC5rBRNd22+jrtFWpS
FlMi8ASrHJ3gWesUqjyJ/OUES6idYWMBFjGAixt9rYohHxJv+t5Un8FIP8BQdTsqtrIN0LZ4tZhC
L9XJAlFcF/x5T483y7VXQKaYHWcz3hRAa8KQGcdnicT4W9VF/XVnjP/jLLa0nmjuwtK7C8MTicry
TMc9NXELWImxxlYa63fBB50ov7xxZH2fjd7OxsoWdAOrAWdTEbXZkIBDc4vkmiQPA8zK/Q6YbMUb
OB2ozJgv2yGRtaoOrP4bD6CX2pOv20PGFhgDq3KcZDXrQCc4SNz2PTuFY/a8XbRlGjBpi1E8RCIt
MBonBg9bJw9mXAe8lt1XMFGineBbmm+SF30YTPed6+mk9n0BMeUK5qpxNF03R5pSdrXkUMd2J50U
jfO88PGmKINf28GxNdyAagjRmcl3uU6GBT4zIrxES7XTpZYRY1IWZ4a8zMLv0aV5+AWiXadi4s9D
uueEYSt+/aJ3m2FfNIPGQUUnPc4Ok5/dKI3kz2pPEc5WvIFUxfN5Gh20nnUST4OOvIPIzc8JT4zb
gbeVb8DVq3iKrFWhk9gvIKsYHelw6prsvF26bcwbaG36qvcjPCwmTnAHllITe7dFiftyvpfdZWu+
gVfSVAyOVCOm+IIMHRx2xIQhX1C8Q+L1cghetr/DMjxN0uEEzyO3jbVO+ALB5o7eVM2VZABTxI5r
FudLnfZJXIoj3lRv3G7vftDWamNtTRcqZtLC0rWDoeQrDFuCezZh+3pdTAzIBoEMsUQ5fTJDjP/k
RgxSEFM77+wLbG1fO/wdrMJ84Jr7BRZX7h2riN6UWfF0XcMNxFKXRSMdEZYRntoU9sWQC77ZLtoy
HF0DrS2rV4cCRyVuuRwlrIwY7c9C+ztgtQXFAOtS4qmPjnmfBG/RcKbtlcUaKA1xjIxFBaEab3CO
fsiTSafftgOy3tR8QOBwDXzGIQ+LALcqSRn+WOAyq1T/mcsFz4fLKVXBASYyOx/xcehhcPrfAUPZ
NLh5hdhkvS9O6VSIxB0cD97uV87FxGQM1lMAB68qVEnH/W9Mdp/6fHyD2M/eIXZt6v8Hi5i0QZhA
SiiFz32CfNg7CSfUQxn5p9gDlcIpX1w8OB7nsbyVLr3uhYvEBoaJGmkMeUiVTDVJSl0+hrS7Cds9
AywLU5+YRMI8D3kxZHWfyMg/NrJDmsbXoCVHF9cuXvwiXPdQTd3Jr8qD6zY7IPTWwfVRHA2AOxOF
T1HO+4Tp9KQy8LmkxFVMd6eW/pz7NNHwik4j+dCkcqdO2+gzgB/0URfxqldJFg0HsXpVQ3Vlnq+a
akls4N6HjgRJe3RTCg5TVwZnyJSdtwFqa7iB/XGeocIXcIVHWsLuXKdKT7Kr+1NYNnu2P+ty81F3
mHOA04CaAskdCEZyOJojyeFno6IqxzF7kORMeToEByrxWrATro8nHWISDN25HZGkIhCuJfoONfvy
UMf9UQb8SebyNnK6h4m5VzExick2rCGk7URDpZLGWcSNljo4upxfpyhCTPm70umnOugwrGCF4B78
IBrPUaH3PCNtcTLQn0M6Iyeq65Jocg4+GLJnytSxmquvi8+KU+1Fp6jcUy5bC/1gFJiEQZBSYAhC
ZJfE6cXHve7YZlAu+Ap9o+ftkWyrwEB9NsmeIYOwS2g5HNp+/t6yLynJTy4Ld5hYthoMkPd5MXUN
rtaTemYn6YXNoYQAnhDidzHuQd2yBphkL5Dc5p6HUZdUMJty2jCBEPxNHnTNgdPxN4+xBCxeeBxF
qnfQ8vGmgkTmDFB5bbFAgzuJgu7eEfxhHvbuAmxFG8inEY0g2NGiaFjUVzCEIjAL3O5ty7xlUrdw
xYuFF0zHhI4/vIUdUxi5LfmeIpSl4SZfy50i+Ee4kUwGLz6lwXRSuTxd13BjUx7goJI7UPBLurI5
aKgZp+orm/7eLtzWbgPRc92ubiyLTOo2y34Qt8ohb1S5v7ZLt8V8/f/dnjyGE0UKx1GZ+PRPVpeH
Vgq85O7RhWxtX/9/V3qgApUWHKUPYdee+hSZRX3k7r2x2ko3sNvq1oG2OkqXHge/t7rLpr2EFlvR
5L8N512eZXFWwfKgJv2JtXCb9yBYd9oOum0PZfK1xJpKSxcQkltweCeKbPoQ6RjsAF56Gl8qWDHL
X5NX3LBZXXWLREx5vGKs/SJ1Jw72kId3xbSpxtdaLfWeE7bl9ZKYlC1MOGmqwOlMQvmD905CMnJf
CXGnCGiedf0yyugOtgM/oDj2ydf6oPGMRqPpuqnDpHWxPKKwnnH8O1a94ILyvp+hX5iS83Z/WUaD
yevKi3rpBlaEd0Or4avVpvqOpk79fF3pJsChGaXhYBnc+TQ4TEV84MWf60o2wO32BZMgWw93aq7i
GwjeeSdk9jY7UbEsayapC/zXLsz8bLibWI97bKiAeOmBBQ9pUB28QF2K6nO/l/e4tviDnYbJ7moj
5cFhFXGvGshR+ZLfIJflifj8f5x9V5OkSJrtXxnrd2ZxwBFr2/MAhMhILUr1C5alcHDHBY70X39P
9s7d7eFOVFzLtm6zqs4qgnD5iSNefj1S556/2e9inm0ARO90bPr1pQvCvZ6TJ+1l9TvX5+ZCzjx4
2GiLsaLVmME7gd+NGvRKCAsd3/cFttcyjESjecmwMN04lcqzT4GAE0xvxOOvP+BMoLSFeHUVmzyx
JONxGOhdE9yDZnkdEVNU8wUEwpkp2EK8+k5Lu8pwOnpCF6Rl5VsvE7zg4n3vv7mjCTOrBxbNeMxA
9PDFFYid+ShudHLh9c+cEXSzi8eedFMUr9PRR/NY2PZK+fMF9NW5R7+N2F9uUSqgO8zUjI2Wmmsi
yQ5qL+WvR+VcXr1Fdmk0SQPGzHQMO/lgqP1guN3Z7m0318oUKgpeF9KxUr8BxI14X2c5oJurO4vA
+LGjmo7MLfuU6HtD3IXj9Nw62mzlqeOoTYEogYVKboO6FgWLgE2m/edfD9mZY2+L7EKuMKFSPE3H
OF73y6SLcf1joih4eN5pjocdwMVYWOwCcPzc3G/2dSL9RhnGp+NsXVEj7B5M9S78Q7DFedneh64S
x9TLetwxFUKLzLid6eNLrLUzM7FVs/OmttLGF9MxamZvt7bdaeUu3sE+5vuvp+LcB2z2NCyeJmhQ
dNPRMa9cvM+T/Bay4MLWODPyW7SXnw4KnQg8fPRa2EpwQFvI7tfvfaZ6skV6VT1ZTcLxaF9/hzJ3
7kC7eqMymexbZi9Fx2cO7K2XaT8aWMJAnevYomyWd568rQCB6H362hP/wq1zbow229iAsUr7RWIJ
tX4xalMGbL1wXp8pZESbbdxSv54I/jtmIQOpt39W0VRM3k2QBsc6kjs3XSotnVtFm7u5iTJ0gAZs
sdBFe+XDfVvQ+pMeLjXmz03EZgvLbrWQjWdYpXVwZ+M5t+ZxTELER5fIQmc+YYvyMlJlgVVv07Am
ZYt0glObJ5mf1+YSdOHMIG3RXv4YtqqdMR0dqsnrEh7JYK/H5RIc99zjNztZRSiPE0AAjovHQfhw
+WS/xeRSM+Tc0zd3c0+yyeNdiyvB3UkQBSO/zxeQJH+9m889/e3//+V6FsGkgsnzxqMXx4ULwzym
Sz7N3YWNcOaw2OK8fNOvMG3HKaoNXQrjJc8gYu5X4h5Zp68kSb/9+muc+5zNXs7qNuakxtfIsv5r
knpP2exug8zcwKipoKO+ECedW6ubfZ0IWIgpgY+BUQBJH5Ngyk1yu6Q/fv0tzj1+s5kFYS72odV1
jEKVT/Re0M/NdJLthVDs3Fxv9vJQs5gOC1ZS2lW5bfo3DZaitpd22ZnzdIv58nXMeivT8Vi9Ofak
YrVFx6NLaeyZl9/CvljKY4ilIkeo41iBpaFeEpfd2yhrLizVc6+/2cVvpYVk7vH6oP4fFucdZoSQ
v57Xc+++2cIkCYIliWOkH4H50kesHEa2AEh8SfXz3PPf/v9fNnE4hgP0UcLxqL0E4gGpDm5he2nA
3iaX3GPOiKQEW/hXNrgUQGhQoY0d32ahckbfM52NVUHJJKpn0ZI2PWrez+wQp4EBW1x50DJgiV+z
fQWBlaXsYs2HE/d4woDGzJYqHziLLoVs52ZwcwhUE40nKRd7jKXZ1ZyveLOLVi3nHr7Z+unkp32b
WXskGcy/ZupdceiQlL9eIOcevtn4TVdTmLzN9sj9cTenaDy5uk8vrL4zMX+w2fZxHY6sq3rMnGQH
JyscLbG86cGTKNq6ukkdVZDEiu6E779PvTXYQsugLeJ3gH79GZXAl6FRang1LX8feznYosratmOc
+NIea8z3VdMadlOvWFiqmuYLJcczW2oLLRuzGaK2ULlH2/tDw+o8q/WBj+88ibeKeFQgYptmYRG1
iW/jQp6YRbUGNr5ff72ezr395kCYuEerDo7cR6e7Ly4Kb6iEJoF7Z492q3c3qTBiScDtsTUCBV/9
FfqBt3Pa7N739pt97FxneAo2zLGN0wHWCPU3HrW7aPYvhVRnttuf9Pu/nJfKr5vFwTLzuExw+44i
p9EIqi/FPOeevtnM42SUHQwGf46DBeQXSfOR0PdRkII/ayF/efcRzWkYfuLdK8o++8N8Ffbe4dfj
fubFt6CyKWgcm6KqP45BXUYIk+F1cmE7nXv0W6L0l7fOkMoRMmDFTN5j046iyCg6h79+7TPJ1la1
zp+1oA3O4iMlwasYnyW1V6hP7ms+7dMmBPLhEsvpzLbaCthNmFBohYjx2GaRvM7g2/gD7jbpnEti
L1nynBupzdYlKJH4g0/tMZUQEZ6l/VZN+hI38UyYvHVFDRvY0AsdQM+k7Qoaf2xnCP6KEkotTL3+
ejbOjdF286bGk87gI6os+ciC+DvsmD4mEbzp3/f8zT1cD5po6fB8siwnqsYDdJZPwfg+wFyw9USN
F64UhVLAsSY49fXowfOt5l8lzDHeuVw313EXR0Hvz6E9NjPv8oi23wLQeKLAHHhri0RmCszs+F2z
QbYgtCGcXd/oyMKBCZiNt7Bo8koC9O6vJ+PfL1ayBaBVBnJmCXRoj2ndNAicGcwcR/O+eI5s4Wes
DxX0VjBScvRgI+jKTvfvqv2QLc4sVl4Lqj1ePGvEoYolhFPjC0XPf78ByBZi5qulidfB2WM0/8HB
dBymnDXva8WQrU4dXYBTgrSPPQqI0HTyBqpGyXLhxc9N5mbntj7jOk7wbOPH9E6CLYXoPLh0A/z7
o4dsIWNtNqZ+GIz22Mce17kQaoIOhLY3Sbu2V6Rh1S2IkOx9IBKyFaQDqiRJtR3s0YbtIa2D2zC8
xFc/N8GbDZxRbdbGIM1wolNFNKi7Kl0fOggdXTjizkzEFi5m+gSOrgNSDR4Nh2GayloG77riyRYd
5hEBVqLAo+GBcBJNWHZLdwGMdO6t3yb+L1d8BV0eN4UTRtzL2G3lx80+FF584cX/fRJDtiJyb6QA
iEj7EhmSd1fX5jN8kj/VI+qoU0pOgYo/Wck/d+mQvm83bOFhrouynhgjj9Ba84N8TEdO847G/NIK
PbOMtmap1FtlS4WWxyBoT9IGn5N+3rN2ffn10Xxmv21FwLoh6E3FjT2u3S4yXg404DVZuwKfmqfT
pdLnnxnd/9vbJlt4GGttZg3pzLH2oOonvi+sf6o17KD1UKg1u63JtYh8YN4+1OkLJ3IH4eWyEmOZ
6K9rx29SLypb4NLXi+Y358Z1E36vqJYOPVzZj1aTA2ile12Tx7gd3rnMN7vfhR7tuXbLsanStAwI
0ftF+ZcKAf++Aki2KDJA0y2wdetyDEBSa8h0Ny5tCTrPR0nf55iLY3CzTznMgEhg1iOzodz7Bq0C
46WX/G3OnAJb6S/I9PXog1fLsUvWocuJJwNRpCyKv/96WZ97/qaUxqRqJoHK0dHjYTHO7S42l1BA
/z6PIFvhL8XJ2CAhXI5IzDXPvXBovbLljsKHIOo7VyjLyPDSrxUwSAN8EH78+iudWbBb01W3+HpF
v2MBAuyVrlXu9R+X5VK6eO7hm0vdya6OgD5ejqrCpdt86U0Ljcf3gR5Rx/zXteStESw4UgzZMPnX
ZFZHOH09RjAH/fXInJvszVZOVud1Q0OWI0xVGuQrMc/nPrsw7OcevtnIdVSpAGDj5ehb3X5IUYgE
UF7CCOHCLZ6eMVclW1RZ2xnwz3mmjxJaANFLTxJ2ShdBhxsUNir9PCckaF9szZsmzP2gX0WbS2B5
BMkpjbHkcgQtth/yCnYP8ipiwsfZHaYqeepYNWdvRndjc7Lr8oZ9tGJq/4CuxpgeRErCdAfNSgqa
HumG9EZZI4c992GSsiOz8c1PNNAh0utHQ6tg14ozoXQGVjDFJKBRByK7zaYDW7QI72urPXvIgsXJ
q0E7Ht/OOo0KR9dl2aEbfJq6IPqolRu/JiyNbtkTLp3BX/PFB/J9vyrpf2uYpxY0YsYwPoaw1YJU
V9+NNdb6CBahWvqwLp1GbwjesypSz6QNpp9ugR5i3sytA9HQt+N6miNr1PfQJ/WAx7C3yuUYNrq5
Bu9OpNcdjHjW53Gaa/UMq491PEIFJJU342rEVMSTQOrODAxdHjTXVf1QudbyHVcgqBa8zmRcdGFW
+XuwyFZ6chXjrFwsT12OzFm7A2xx9UOUgBHzA3qXSVhkOOnqIuLcfLIdqarPcIefvjRwc/GvgiE1
Vdkw1D4OjW5FnA8qnsafZgIb8KEF6Us9zDDmTq+6aoLgNB+kFEUyqtQvlpm6NI+HWMq9bOMYThJ9
NbhSVCai0DLwUMTVIL+avVubSBZNsHjAxy9Di6lzIawB/HkgBHWJOUmPqYj9/tB1sqYHRjIblxmG
tsoZMrd114qqrUo6xk4VPiCdd2qaUrkbgX3EkTHBtLk+WRCN0v24DhVwRzpMZQkGSD8VxqzDDaUz
DXIzNDrJ6540X33o5QMn1ibuplWAf5RVAJnO52AUnjhWc6PGPMqk0OBbeEBKNyNNyKdkUYmPYdVT
U3itzPBlbdJG+1X2LM0RTULumS7OVYWSClxoyhMb7Cht4qCQXRpiB8TzUhXT1Lu1WByrWT4kFNzF
XmZYYzbkPC5Tn2fTy+oSluTNAoAhGJo066E2SFm00/E4uKP2VxMUXRew9kGOYKLlsPMw0yGRM+6b
jPejfPFiIwaRAyfqi6MjvlD3ZM3YAgFdkErUj6TJ+qwcgPFddw0mEOyiBcx8KNgzRoDSr8dnkkoe
F6lRS1J2axy3eyhHOT8f+nql95TNcOEsOKyY3A5C8POoctHLWVzJOkyTvQfpqvQkOw/aGVXmx1Da
kQ1+vQowKq/sGnN/73OpP8HQ+zk2ZOeqMEM9w4/MdSKmjn0YUlG/kDliX50/aP550Gkn9K4dFqH4
brZTJB6buBLyJ9qSJN5BVilIxxyc8TA+LUMInddcTjVlsuAwvtGQTR/8OYN6TTuSGx370XTgc0zp
TdoNXMCcmYMkBAH00X2wwuum+xq65PWh6XhX/QxqeHgbDEfY1d8t/JFM6VDPWwrO7AQwbkeAQRDA
kk+naqCwj4bmzET3HRY7++J4z80Nbuq0LSKKpfqseo5bCZ35ev3sZXHdPMVcVnK3MvBNb7ukzfih
G/uA7+kw8ZkXwxAKMIBWaiPUGSiHlDH0CuewbBDImAM4KF0HaxcCyZJOs2TOw6SX4gYF8BoKemlS
h7sAJmlxaRzN4tvW8+bXWKbSXCnuytA1Q5PPkGhbi2Z5CiAEvWKDSxRMopxVa+7C/t7VEIVu7CP3
+sztWlg/f2mgukKLWMbx8LCEin6fY99CDmR1jEO8TA7tsQ5W2BSUNGqLEKSmjzya/L6ISRzk0sBZ
OMkaeBRUiLRVknLYVzddeAB7OBNXdExgQYVb5+u4NLfZHDf2irkouwoiQ7G5ly60eZZ28guUy4XY
NxEn2CStJz5nAQY4Xye/uaet/Y534F/JGrJvgfa1fFQ8jaFZ62I4ZkHazU92noOA+2lo0tEVSJ7J
Wg66XfijCLmv79a6gZj5QGLS51UlDKxNVBrXt91Cwz2set+ICf4tfD0QhSVL7KabCD67Pc7V1UqW
88Eb5j1c/WpzK1VPMHozLsvCtTBEzI0iJswzyE+NOeO2ygrpdOPnnQPRNJexslVh6hUQsn4c6+6k
o7Vfr0M+TDr3XTLC6hzM32w/h4rLQ9YJby0C2kDMnXkp+DwJig3LyVchuV1DvgChAWGhuJiRnVI4
YZJg2BkoeaFK3PjxeG2XGhr2QTQrPIXBaMn12cjyOnRrl7dJFQZXXc1xOmYVGlulsbZOixgo/vS2
6TyDteJWDEgUty7K41rF/RftRtN8TlamaI7DjrZ7TfouKrNxDlRpnSC8kGEm+idRO9/cuDoGAsCD
lXAABj840jet76o3H+cqbXfGU7rNQ5HUTTk6PoZXDSh+MH0HXeHe81lFChoFwXrwgiatCqal1x4M
JORJrkCB8T9FaTx9oTjJNbS3tVkKNUsSlSvFAfIwsU6pXeOkIidFu4oeXCA0II5zNBeoPxFSMvDO
SJ4OwSqKhWmvOwJEurYmh3br2N366zxORTdOAOFPPfzeIZo+D58bDUb2jTfUDb0lOs1GGF1gggFw
gCDo65RY6rESkLgpfKxjlEFyWCdl4WFZHD3aEUHSl0GEtsohEdv5MPDp4gZiG1Ielr6KljvYnkGU
MJV6DEuZkh6RElT45oe1gtFTXg8ZRpRWUHZ89OQi2/vQQZIXS60T41owMs+imHS/DAcF8VN26hNI
vJUx7nzcva1elxLnWbN+FoBte4VPgDAtsJo6GJ3UE7jJ0sSiOsKlAkcwOuciLAHKqulV13f9nJs0
wn5LmmGubumEeOGNxwzOVo+9hPSrD4LhlesldQ8dNODiEruU9RBA6IYVYvSj1tfI2b1g1wc9IEzY
5eIjmLIQ9KIIBPlVlA3VeCOicO0eHG5l76c/WCC1aEfbN8MrASaGMV0kczJEaAM6z5vIKbLEZoBb
WfDC8Tbu5yhDNLVJUwUN5jhJ3T7WVjQ74uDOeJ90kF7ec4UVg+I70XXRePATgWqjN7dlA9IHzaeK
Tn8Aat36ZUv8JtmLZorXJ2i8hFEJ7W8+FWRaoC8ioUDeFE0GD8z9mPSNyJmbrbcTCR/p9QLiXFDQ
KspoyVVmsnxlgSLFPI7BUs4mw4wi0OriNzSX6vejR6PHsVvD5dao2tYHEbVyPGg9OKx5uVbDjuAa
73IXND7NdY0W4IF3i4jKig9r/RkliQBOD2qAZVbiOv8TBQx32DcJndUODkMMxfOEGwkD3XlQ10kN
k4Coa+k1Wj82PGRAUdVXayu76EOw1ks5he5+GTAgKoBn/FhFw93cAASF69V130OY9MFSUDYaTqDT
Eih7PcCuJtpXOCLuwlgokzsiAv/oRbAq3aN5xcdTM0FvrWyFP9ASNxl/dpZM2XUQB3OXZ8GQkXJY
W9fulmAypEBIwOBugHiq24UNEoU7OEaI5JAOFK3sVkeqOTRrJdY/BByDoc/tBo/ew7t5neADkC01
HISHObgycyJ7OLx2atinYdhG914Qz2np2Xn9YeQUQjiwcfERiYrFibuQBHdem3mqzwMZNjchrX28
gE+ifTc5KOfBOj6tQBXRXbzj0D6pCtw0Q7UbNG7hHAZOabCfLUtxwLoo+RGwhDD4PA+Vv2Map0Ru
ASbrCj9hg7+jawvVvM5m0RfR9d7XyiB2zNc2UV6xZFDOva44rbJypmN/g1DUP8BMBGvcjXyAq0cC
oemk4sAqpUMD4zHf+CTPCEuWPOoZPAT0uCzBSVZj8sIsPPJu04V1vCCpMNldjZBLkAPDdeI9VRp5
HhyJzfQQRwl7Q7eT8FMzcgGkJO/kPRVeNHwbXbLUecqjOC47nNL+Ee3ECKJ/oGwgSBCk2elqalt4
4zkcDT3qP7iVsWVYDnB4YAoPvWrkhZ0UOAonwAiu3NiGouAZIqU8RXj01KZCBfCb4PyVIpD+nDI+
Z0dJu14UQug5OlRrMN/aceof1MyVd8DpbmFmnryts0lMc3Kok9hHcpW2rD6kSukZZ1Jt6B2v/cne
ZTTKkj2Zx3V9zPqeR6+yZvb7gj3yEwU+mFrMWIXwmFmXei7MGqa6tBW0tQ66B9LzxoxJzA8hXj+7
p/5K76JFhzgUmzF88lU1vw6uWeRhskm05JShiglisWaklKi7yz3Xo6z3Il6Qi1DnoCnpN15CijXN
3HxlXJ/KImkaTT7IvnHkNhwXqKIjbwLal2Wa6qJuZ6xw3JvyTUkghg5JqQREZnMfNi9yH/EusmXf
d5nYJ6G0zZ2qVcVLiOLFeheTllRHHyaV3a0dyNu1BXnI8Lrrg3B9CcHsWa+A+VrJS1AbY7+z1a7m
QyO4TXawqornA/KIIL5HGCOzn31D8Zag7ZBwzdt1cfF9HIyoOMyCOf3c+lx/JXDcDP5YTDyE1x4z
SfZFrYOaEScioS2oaP1sl9WKRadk9nGzCgVj10J5/gwBcukI9BM9WZPowcs8/xUJJVJ7aQzPdq2V
vrmGrcHoH1oAMvl+aWHT8KauPJqjP5Kmh/kpzJyQ+EvSFx7Y+C100Vwc3RIDUt7RBYuyd3pBho+c
knZ6vzo+jyhvxMkAo+N45CV8Zrl31Q21g+L6wNgn54xZSh1mIJyMA8DdRRBbou9SnJJBWYVRQp8W
6Xu6wN0xzPB37+T4kIyt2eEXUGabwrjj+yptSPYTmRqddzIR1Bw9PwV0z8wTEU8LMtQZKcNSsatJ
oKDIUbBZvWEfQoE2+xziQG14juoSArU06bsgZ2INf2j4mfdXRnmBu+pwEEE9xZNZs+ZJ1NnpxsVS
vxHGuVnnH+1MICsYLq1+GuCU8iqJC1EMYQtzuaUR+z6xNu2OUVz7H3gbZUHhTX4FrSGyIi9WI84R
tAkTBzAKPkqUavGnZGdh65J+1D2Eiq+EplBy9oeQpYeEewFitqqW0ccUBu9BrpH9t2W7+ixp3sxK
osziWJFL9Ic3ME6/ps6geLBOZkRmPDh0y0ceLM0OhRii8kV0dL2ga3CmOrslSeL9eNtUCpxMmK0e
k6QzpUGBvLBJQCEQFegHqVx8SLPwkjX1mQLhljjZE02U3/X6uCDrKqGuDY2OZfhnc/s/vi3/Wf9Q
D//dI7H/+C/8/pvSa9/UbNj89h8vqsO///X2d/7nz/zr3/jH4Ye6e+1+2O0f+pe/g+f+83PL1+H1
X36zk0MzrI/jj359+mFHMfz5fLzh25/8//3h3378+ZSXVf/4/bdvapTD29PqRsnf/vmjq++//0be
ZGb/46/P/+cP377A77/dNLAhf5UNEAz//bj/+Ts/Xu3w+29B/Pc0pDRJQWKLaALt9d/+Nv/48yf+
37MoTeIUPk5JEMRvNDWkcwP7/Tca/z2K4jTLIhL58ZvyoVXjnz8I/55mSZT6PvGzFNWS9Lf/+2b/
Mjf/O1d/gyfRg2rkYH//LcQ/KGn/b6Mr8SNcqzH1aUSjFEphW2AgeidDMKAmUQYcQRr/2DL7GneA
GFUsegZ1+aZSC6gLSQ5T3de1Sg8LBwUnWIIRRUSFMi3tT110nFB8iSIFjWS9Dzx346lsvzTQOUvi
H2miYKHW7nutd41eHqC8eJqH5COkGMpq6HYrFBjgWPYNdtrgYCd32Zh3bEb8RfbTaG6jJSlEmzxO
ISmsn5ao8eyEiZ6oexjlNUKvJxf0NzKUL2xOjwoBfmnhVT/p9aZOppPhOICHpIK3zZdVzocgJvCD
EOFnswwfgvbR86ID+NKvyGnv+t4eUD88rVBxbbUt1eqhlNYYkKPvJ2L3ZskKjuRgyL4n97h09jVi
WoWv71cPLXuaVPY06PHUrf4VR8yVSAUaV30HHyX4YdUFZNs/uj0E7cDqT4rY2Zuuh62XDVFnbK/G
VZbz1OzUVJVelAJ2viD+nXe+5TnY7w8myA6yPq3w2AND5n5y1cnKeN8289dw8hFv0TdvsCvzEe1L
U7QjqkAVGvpIdfZKhzfpZHbpqh/XLOrzRncPfbvucZ+3eSCGOyYOHU5GZImAysHQTLBwr7h90gE8
Zgn9ErBhjzpn7SYcmKK50hMJC42KOxdI5hCQDVX0kogvgD8/a/gAKFCnBUoTbqBjqdoqb1Mw9FAk
xtDTIqqCPUowj3zCChA9YEKzuaUCNVmFtDOck++KosbSNR9CfAvntziu/GL14DDwqYrcTQxTSzOl
z7ZHUmRU0fTjyxCnO/bm3TXar7jZ4Z2VyDvOUC/AHb7LIIdcpeJ6adVpYuahZwJIw3a3+kWauE8N
re6oJbmACTjJ7pNe74K0f5zqaEeRDVlNT/D+gTrUDOZZdd2Grz3tDkbMBR9fteV/tMubz+LUnXoC
U7gQ5dsG8E4zeaipoq6j6Im1T3ReC+01BcqF135Y3yXEvwF4E4hNWpVTtIfVxK6zg85dAjO9DD1e
8Huf27lBXlS9TP1USuTpcbuUCv0j+EIdoAVaUrM+r+YGHZQ9VDUA8qJkD4tXiMUD5qvr61ihHuYX
EiFd5ZDUeV57z8IPmU0/RGI9ITqyKHx2TywYP1jiPczNtamPfWeWXHXxVdbIHdihdw0X16NJ963o
XxlFHTCxDwlTe7t+80X8nTYJXNDQ2Wi86s7Y6nMH8Drq4ln60ibefoaqC2toj0YjaxBjBLJAxfXD
gtOwGKvwCkGYn64f1NDswmS6Ce0ASgdmFnpdJYQXTgQZtaXLY8Xljif1Luih7GF7+lmhV5/O9ZWX
1MeAxKg3N38E+qNF6RSySzskQh9NzFihs+XQ6uWA3nPsvOshu+dBUnjuoem9H6xbb0wY3v6ZfrZk
54H8P7doNLCnDPUupA/h3gvrr/7ovgykLlhc/2Dx0ObzpDrUdJB4NNMtreIPQ2xmiD6fSOTe3JCQ
ZCLal7BE+97o6tH09dFk1TcZU1vYut+pyFe7KKhfsrB/bQSKqp6J7yKlv5n2Sifxte+hgEFQpkRN
+rgCXpFPI/3iRntowPkSoc92U4jiZovmUNAxXMtl1ypxjWKq2Im0fh4qeTLme1jxKyCcb9EgGwr/
RHvyCQbjj5mxT8nMMvg6TE8RBB4pV/toUTsHj4FW+XvH9TNv9Yd1FE+rdBCTEodpzkrVsyceLti4
HQAfXu4P2bEPd6hHvUae2rcJyl4mLJKgeQzHpAyntUD37GNSsZtQiTJGKyYNIa4OU90FCv5l83EI
e1minA48Xx9+lym2AYdIerk2a537ZmJ7DyYv6ClLMuAAVqfRfJX192zyQcW9YhYbYX2R88vAm0M1
LTvPi4tRuX0QBteGyJNPuzzGqRQE7BElEaThJoN1nX/NQQXMiexpLgCcC+gKM87P/pueWvvHhJON
rqRggYaxZZj3bCw7Mx4AY8j7esxnZ08ouB1iqm+Gxf8StKvNYbfyOUm8G4MsPbE9mgvBM+TNx0ML
h7XGZV91vP7kNLyzCheD82VaTHNwSKoWeoZYygl4Tbh+40Ive54mKJzZ8TboqpNk6lMH6XWyBscZ
J1sWrLt6LsdII2dEYq3qgszBjMD7KWQyr7vmrkaOxl26DyuNYsHSf0G79aenxY866T63s/xRQetu
5lQAG2ee/dU6KOeKPwgs6HogCafwqWoQc4uI74CESArFxX5gw6uqzdcMheIyAQ0Rahxt3mCMddpc
uRkJBWrs4eKKQMlrfwA/qAX9qMMLZ+wDusSHJagx0OFTn/q3KAT8HEGNTP3u0VYvvKm7nLGO5qbS
y87Xy0/fa2+b/0PUeSy5jURZ9IsQASBht3D05Z20yaiS1PDeJfD1czizmE2HorsrVCTBzPeu3ZgN
+uzPPG7w/rB/2fZTr7+6yQGHXRIrNROagMJVZnGvPIuzo3grHT9ojeYDuM3srXBxPLCw4dwWj7u7
hU4+qEAftW+LXiiEdVm1n3YpD2tTvqYGTRL7+KexST1K7T5pPe26tCl/zxoDdbMtZ7QxdsPZdlOs
4GCPah9Da8m+a72KEdS99FsXVyOYmGN+u5NxNa3lczfLB225A/xa+6FVxkX3istmW1errqORjipc
zgmHqc0SLehgNH6EQ4xH29sXTdaQ6HYdTSB20Ti5btikztGx1DmFOY46ZLjB5leHtbdf8zxDbt2e
G7t985fqcdDFcTHrR4kkKypr95rWe7QMeON3bbpY0vv0ptmKvecIveS/VIOIW55LYipN9+Bs5q3q
h4tTU9+UQ+10eaXw/o5zUOrV2/0gd1e4UKsOpG1GXWEH5EX881IS21jQXOqtrfWllfIDjDLS5fJg
9FU84aIMCosyzp1KSkMz4TP8a2HWv7S5e++leGPn/J35JXRqs+fx/ZjMtPzd0RgDeKR56plnmSOg
dUwYQyMPG/99tdwwL0fqP8kH9E9+/c/xukPu5aga/xlE4VnWrdm+Xdi7jcptgljcoJTbodb3Ryyv
j1Y3XM1MHn0N6kI2xcc9bjjz7Keq209aGlf+e7+V7zaImJNReGf0CWVaPOUakCYPfV9GE2/GXr71
jvkw18W7Jexgt82LZk7PHRfJqMlEVv6tqctzft7SV206wHWw8Pov5OletWqM5pTE7Xa1w7x9Yvn6
ZVUN84tME4dRirX7URfZrxE62PKyvyxn48kvutibXT+0PC2GOSLhROegaX860y9C6jwDp0EvwDVs
12OyyvFQCTdu7e43Xw13KN9dYf/Uo6pC8sQiDb2LZu1vRrf3sXR6M/Lr+X9/LW7RSo/1WTt7uXr3
u/4dSl+9LPt0zkpBFiuKA7ngbRFjR98as+sutjm+t4j2s9aES540NdphF0hc1/twd+GVYNnzynmo
+cBPpurKsN4P7k59UaOnY5SJXEPzKj8tuYeWQbloa9jh6KVvVc0N77lXXbYvwIo8BK04AEndGqFi
6n/jucnDKSWKgBF3NO84lAUlZo55PFdM3ar4Ixv5U6b2uTRIkszpGKQbc7+ozQoLb/lblAi9KFeS
bv9KF3gaj0LPwzqngdUwDo1tnmgcD0WX+yjaMg40d44N4Ow45fINu1I+0anmeu9UBWhRPbmJV87/
elcPlxEucrtpHdMJUFho+pdVps/wSSgZuZLEfz3XjawY+1Y/Hnf667rePdl335azmn9sCKPA8IYm
bE0KsHt1MDJCC9T45WflZfpy5+aFkLszaMVLzsxrDhmAbXG14VCzvUh2989SQq/Id21uz9WqyVCN
+P+QgN0vNBFJHOChSuXZ0j31NeHE370y6DZxrk1nurPgSEeqyJucpBfLlxRgI6xZ2kXwvzDRxfmS
XzR7maKeCizPsLkE+uNUNyIclumsdSjp9H36tgoIBW87N/kIgMpiYTfcUdBm0ksIcTtIaw0m5Sem
/2VMWrL4f9BBXEsV773DfYQRA6lRoCmNYf81t/QY4jzWXC6zrNSisU7fM30/7k0fbPJF38ip7Oe9
ejaRhiRsb1eEKl9z1r42rZkYXvmrfE6zdotALp+7ZQH1N4o3y9+9wG3XIuQtfHMH95KllpPkJs8y
reoTaerEeQe6lPbZNn72xj5mk+HCw9EdtH2Ye3sqimmOyYZ96dV9zM9ChyXXFP1/lq4FlXfMOI/s
yT1joXBheZyJBizzNPnZySpfJ09j5hP227yM8aDGwzpV4STKRw9lF72/h6oY4gp1Eo/rqE9J5mMB
2zv7ir/4uar302iYN0c5J91ANMth7cbcZROxUDbT8O4aD9bwMeakxf5DI7RWiDn+o2LsLPryInng
oP0igZdssK79csMJFpichKbsAyJgY93+HCo+NMbZuYZWIZzGFu73fepYRmgoZ01sosLX5a13Q9f5
qVz97BppkM3p67aA7um0Hc/bEWgq8qslcaGYszTe6BhGWfLa2joqgyFcyu0hFdOL9IZXySuY15wt
tYw88+LyUO2MFvb0wRIdVB0ZuPlfYfsH6XbXXtnPgItXB4KKJdpAu5PaFwaDKup7BjBi3WRFIDvr
Z6PNB/5r+Td31XQsyjTKyp+1fBVwNsGEzyvVkbqAcXa0uzHry2huYNTX5q9rT1wN66XunUclxO+6
8x9XVZ/dqXmr7e4y7OYW2G3/C2LqeteX7KiIF1S2jxTd8TTUEFJw4DxvpQqbfOBDRBFgQwouC42D
tngyy7uuwhaPBKE86nMrYbT+dtV2JSP8DZzIDnw9/50TdDTm6w1tQTya6mVWVnWpl+kn9QY+bgq2
gylLuQwq78xrifTUiZ25SUDJ0QRN4p0W7cM8WX8KqrbnrDtV1vA2AG7Tlqcz8ddxvfWfS6f/cvIi
Ig00MrSKNbW8eJo45mPOAtsnlb8fDGc/tpX16hjqND1tNfoPXRJMPYuLUTHUKhVOy/RVg3aggeLU
6fhLhR2Zg/iFivdo7gugtI4ErOtfeuKNm2y4VXjmETlNzy1+qUC100X6+cVeyfCYrNCX29M0IY9Y
Vu3JZSAINIbBwE7LrzUz32jvZuTRnPpgFSxUmXazG0MEXobe0Eez7Y3y3V+sQ6fWY5qhS2TyCrPp
vCuHQ9cT6WWo2w1iWn9aPMc95p2TXmnp3rNtRoZUPooFmV11GIumY0voo6aozohSDEa0y9gWP+bq
vm7MGiY9I2Pl30VWKRdffbNmW4PqTmPbq5/g21LJLL2LB3efjws6Qwabf6VRJtZedUlZl4fVFe9p
+9epqgfh+1BY3THLJD/e/Ub/FnW5/SGK8eBQkQUaPzM+lvAkf1Ndj7rWO7T6dZi+tbEKV4dciWGy
2Hs+it3jOQYNy6w5nC1rQmBh/BSwEDmCDcrPoXoWJxoysDtl/xnVNESK/YzG+/mNnBxWUbxBghNC
t4wbpoZvg52JYWQajs3wbGZmQDt5NlnQaHlkZKD1W1QUHEbW1zR2ZOKw5+S5vPY2HWvZoV2vhZ8l
jP+xk/Eiq69O/u70z7Zc7KDMm1dVmsmwQkPhu5zN+h4sBVVt6AYKAIanZJGUeGdD1KYFqGRtmIE1
vw9LU8b2Mr6kd5FcT/0p2uEb1PHVJgdmUeNwLEznbOSoD0vWCd1oT6ssv8ToPw7yU2PCYRnX3sts
9ZMcs08l5X/q1INYaLPkhNNN8LtyfxFm9sfT539eVzP7FFYaO0UZyZxzqxubUHMLkB/8kFuHQHrP
9v/KIQXoE9e5e+JcPk4YcLw00not8jwNlJV1GnR190RUkrk3uP3TnDucxds3+G1s8PIUTyTTrPte
bOlP1Y6hMANR5+fSS8OmTISrkQCYRfOS3Urbe7MKGO7SDbxC/1vkLL+k+hnXijy2pfCMYNaXi7Jz
4LnCBp7sJ2SEBBa12TnHg5GhLmOu3R6H4ZOP+KaBPlQYe3IPgUTZXpjpvHaN+0IciL1OZOvBVzH1
N/Ap1LLY9i1N64Lr6Gnfbx6+1l700ZYxW+Z/Ss7/IhseQbQ51lYSaJAfoM8sYC2NV9AaN9g5Nyxo
8mXtHmpfJX33otwdCDIF5+MqLGEDK0CNNnfyYOmaK3EzYDjE5KmzWVn/zEadfcXs66ChpMevvEkw
ZXNTZzEC9qJ3IF6tRpODpKNV4l/vBdm2wu5+eaU87IWkzdw8ufyVZVbHq9uHbB6vE4UH4xT5nsvg
Qm4bmt7yIUftWMaZc+vZw6aye3KLNdSQ4+81qXSjOOrMikj+O4Lote66zO/3/rMFch2lJuNKvLTx
NsZbSa6zm5BJvOxHZjAkSBkjfxc35THPm0DtMprUGvmjGXaLDNa8COZ5DA1gNK3nxMmKgE7VcN6z
o0K9SVh0vFpaotL5sA8hQj4o/y0a75MIwJXoXg2sqIuF0ovAJ/2w6E08rB+oohJutAPyYZasJtwU
mYO6FuvZe4Uq2JmIVNQuqe4gD92CUR+ToV4Pm/6k9OeZv7aWX+XUhTTRhIztkWbrfHboqP0fWZhh
gXAiXb3HbrlI74k442TLR0aMH7QGp8qRKtzz+tYjflGj+Z4Rd4wD9MZ0vndN3C3bgTpL6ng2/ixj
XaCaKctDBW9oOnyNfFJjZ/loiP9G+sq1/G0k3iNt3JgVAwXUGKbZu264r34ddFrLaTG84GpNHNdJ
QOTPdeYfq/Krp17I7Vj5pmQDx85RBP9Y+4M2vfdzCXHOzVA9IRw59LseTs7+NhElNnFHrUSw6x5K
M07m8mjCxAu9+tV47dlUv+thcw7IhS7MPy5MsAiXwbq1DZjO3rypwX5xXfG0auWDLMVVrjKSg6Zi
YZR+6GBDPKeF+2CYwgnbfvxlOPkDzdFmpGaOo24r/6Dx9s5p12qIBHnYm/StBbrugboGhjGxpQ8r
QsI4ndMO+T0AhQYB1FlG6GbyY5Pz95KtkVNvfiAHpzrXg+IZvS97sv6DzJLdx2H4rkw/lOl2XOqC
8crfnCtr+mQhvLCcKZk8dRigPXZYo30zoqLTEYzuLw36hUBJK1Z/6joLfLXEe/G7LfZDLeuEAPUk
naag2Sn/WX5p081bh6TzygOkc0xfRyTco5g+28xJ9u7s10e6XRcHp04OUuAhaQzrFfm4cXOmF+93
bn8xRpwyNqGFKpg277rAhZG+IwG6Rmvc3kYmyFJRPetpffAxdzn+pzFsYdkZcdpNEUaGcDFcOnC3
E/YmUM36sUkXZHbVFZk5Sh/DdlCweG3QFLKIaGwFSXSzLahF3seD1t/yfMQysWjZ2dbEh+eML8u6
smQMxtteZsEIdnje7TK9MLKv8ZLeBQQIKC8Dj7hhjIB5wz7C9bisjo5mHyrZeRcxVB9ISQ2gBE0P
ZA0JMCxrcdeYZyG5NUZEX9gc+tPaRZNDkqeTdqh26a49esWT3SCL2FX7085z5OVDex0LG+hPA+qS
jRP4Q7m9te8o25t4Ufn2XJfm22o2P4tiUN5G5R5RJTqHZeOjz3tkhLjBX0XJgVUjQfW0FI5MrdVz
Jo4IuKyrxtd6G6X7Jot2fJLi1ZPaya5d+x/lDrcCbecvd0W1Z9l/PCvKltF4KDqR8o4VGnrh9k3M
e/E0oB0JDYLvE9/uv1HwjEfNm65+MdcPcqELXBWcb5U5gdxOTBaafPZbwbFoYs/LM/13PbZTtKx0
WhKk3p4zdZeFDje/IkMyn/Ytpnt1DUXLQLy/bEOhH2eDdVzky4+tLycm6TVKUxN6z0mH65xCLovu
YAv/l5waVniaY93M/JzHPWbWRyKzkIQ14SWUdVUHjcmoJ9A7Th7in35CmtuP65ulD9geTv7oNkle
QL5kJo6h6ugT7HfusUFgNcFlsajPzcjPxp6uOLJ94zqm5/JGhuR8r6IdCeX7Y5l+Fg4jiUT79Fd6
zWXUCzPQEYGmUw0LST9EUmbvuaOjkWvASBUFFeQFc1ebq3icBz1L1s3mWzy8IgQabsIBsbZ1I1Z7
mZ8LmR4W1/+ri45BrKvLqCyHPNKd5QVRhQ1MSRegs3e/M4R6ByKUiFQel7ddK9xk2+43NhaHwHJ9
RiM39YMh73kMizdtYvYSvYibtiDcxzIug97eeH9QWVupgQ5EMdZOrRGbuVZEqNgHNvFcngs+7qk+
jXuuHTwLrLA3jTpQKWjSLMe/iE1U1K8OMp6hSJTjGIFLRbdZ21Et5D+58AsaYzsiwrvVrLNjh8ln
nOWAV4J3Cd6TU+x551mLPMl6vFJ25m7NlsBK+WFRIRdBIsL9AXCZNJkeeMOmA8tDdsj031LU062d
DTPxll8o3tV/2X7N8/Zgbm19qVFnBd3AQVJseTwZ9RjUKw5ap0pfzGxbTl1z6O5ieQFaxtTNFrP5
AzDWGu5e8ze/D0uDNkcjz3G8MzZr+lAfu6m4NPbkxdY09sFsMapw9LIJfqe1voarOTHuWF1/Rvd4
Vc7WHR3eyDB3Xcl88EcjVQZPgp+MxI5sdxGzjZS0y2Ymc2E5gD4eKArDLToRVPbrD86U34Mjr6k/
XepRjHQRmS/DfMdMF3VtEZgHRZGjoCabtfYBrQQkMXM82p6tpu4BWf5hW+uPAdnhqdR1hU/LDjN7
fTY89OimSuzflFbxzV88hPflTjNzE+UNeRk9UXPYmuXbji7h6qTaYbc4K9xtkPFQj6+u6GquTi6E
Ta8w/3TomhrlHToYa1XkBtjWNQdhRKjKA7+o7CFffPG0oVeLgSX7eOWPgdW6/jFPVxwl4EqRlFl9
6bstJLTaCszRSoYB7cBauIoqHnaRdtVYym2ArLRB4gQ4FugltyeCsDoUe/vAGO+EprJWbrFXl9ch
yC/8D8EIrPCn6mT2sfguB1ZP51Vt6CGCcqqmOQT8qm1PuvxTOXzO+zwnjt+oUz7hs5r7h0XpkZYb
3WlSThNpBfJj16zDRfcLQBZkXDUIYSCG3Ij7oYrRz9WRLzoHZP+z0U8db+2j4c8F1Mh72Ym/Jfqp
0Bx0Yq9WCBiZt4mw/pU+QM28ibiz5l9ORXItMadX622bPfvsdTokT2OcPGmdSEXzDum+W/GqaWlA
I5h2RPb2YHN4h8XS2XdzvfucIkd9nuTy3+bXQzT5Q4pI3mThMLrLWjTmDX95KVykB6M/xW4xWodx
nRQbwbY9SrxHfLjlS2HJAn1BHU/ll26Y+22ee/NB1d2MAJY05XqbhwP2h2vjiLc+9buo7GzyKPeS
+3FMKXFfVeKsywp/vsmjvcgEK4W6dvd/4NpU10Us/3XO+C6VcJJF1/Ijon0Dcbgd6TwXL2W2PXjN
VgTSqItjo/9v/0vehsO0V8FghEoz9rDq3DWsW3C8Si/HC+HCPkC9VSWlv0FMpGPQGWgefDR7gQf7
GI+6AlheevugEdXGYteFTea9Y8RCJpjr+KEynGSsMPHscab5M2hylmOK8E33YTPgL6U9hQpLUWwu
6p+n3Ed0w9dCtRBZNK/E2mDLQPZ1e73rdkE8FbwUbaOXtX6c84kKq8It4lRB/ojCtCGGjH+tmW+I
I34vyEgurVZ/q/zkTbuDpLWGz1yeZbqcO71BeKsTOpZhVgi81V+Cubn2ldneN7hDM22nrZp0xuyc
eXrzklS5QzxvbhosujMmVad9761oHgrj22kHcS1LG+Gke/F704sda3vAAwGDVKF656Wc2hw3BfO3
jKxpvmOdsjxI9TADDD1udvroVCYQlotOw05nIs6zGQPN1LtxDxpEvQTzbzNz6fjZW0krRyTR+oe4
Qdm/0ZXEC5UNcblrA/KT0TiITLz48Fs3o5GnXsuDwve5q0R7PwT3cN1qkG8v40dW+LHarsSV3ErF
8s3hkltTeikLJDE63q1wVJ9653NMFNcVzVi8dIKNBpuzC1CmFzvn/BYanWfGxEQVYT6l0wnFF8JN
s3BvVoexZ0rr42a+LkplT2XJdML5OJyn5rJpC6sFpqP+jnAoNOPb4s2vlXCuJe7Oo91NH4b6naGx
fdbXTz/Ty5M3DmvoDPNDXdknw8/WQ5VvFLuX88DXO4u0VLMvTJlh77ZXe/GJ+BAtJ+1sAf3PPv4e
bSqiyuYDmHDxXDJ/XYArd+wWC2ZTT3N4FAhDzvoa/+y4Quj2eh2Od/NZNV6ze4ULshTr4Hqs5ZCw
7xum3GLnW1QtSIcaab7RgGVyXVb7GSftr6GWlM7TVpfU6DrAybuTtbRgiZUWLKhso005McoZ/9mg
pOw+gblxjlEhMlRu/e7RfQ30UL2v/fzAQV9yuyHDbVfjKgb0JUvXg9EX64c7b78M2X4Lw/1s89x6
bIbtcQZxKL0if5/y9cvG1pyoGRpadLzXBYGikVqkB2nusrp3pR8of//slP3UDOAbrjdHvZ1xvY9N
kWiZ+VLpNofsRPAX1j2Ea7BGTpS12YuRu1lU3kV7PNxe1gam7VRhOmPBnFP+UQHp0nPUQS/34Vjn
1HOxNEU4CIfzUhhfC5D9yZYGPyP/qMbpeK+R/82fVWb8t2qhsd2DZtuqizanftm3MgdNAVRShOp7
BVc+jHoV5s7JnF39UlUDxkbNu4EWpDQRAnIjFCL9PZCibW/0c/PQe8wJAwaCtN1xFVbJzD4D3Ga8
zCQp3iRdt2GHSiwsAVUumYZjdoOVRoPUOBeG/exS6q94NLoHxxq3W9Zftp79iiycKcbzZT5n+Aaf
ORbY+cpvvxn7S6975rsjigffkJzCqpcInUz5uBpAuYO21t+lA6bcZGR9yKW1EvTc8sjv6B6wqKah
sEWNVbKTyGNqM5SzKaMqhTjyK5eIRkbg//vT//87FiR1UQhQeMOuLpQ2HySpiFtv6ByKrGOl228X
ZXBX6LYdAsbx4KfmmiwCZ62TK+NkoMQhM5/KgkW/OSNuaD0fjCOMfa2UFc8WDeS+vX03wy7jNreL
EwoZHRbhNlGM9qJDRI9N86XtS8kgrDYGaVudRifHEt6iP7ONLkKsIBhl330l+CiYr+vxai3zejIz
Edm7SflNWaWBXMYqMlrjfS/wjJql+/u+4x8sfHusj1Ic8A7xi+3h5qfLrfZw+Kt52W69TKegFfsZ
s5xxntzmZmUTlkKjv/qZ9zwI5T/MK+Z822RxIPK2OxuOin2zmJ87Z7mOeQPvqcNqr1nuHSZT8SDJ
XV2FqWPfD2fNM25LKbTbMulBazNawIgdhsYanoeFgqMadnxvGy3qSN45pI+7Cabh7QjiLMtLk65e
TvswRQ7hxzEJr2jmUK4E6ZjPcHMW7j+vhuwQuFv3bV7OhTWcncowI6rZUXu4cgnEDqqukZkSa+bW
BKwDU6KV+IKE7VpH7IDH3qt+lxoTdbYNztHcjt6wXvdcWhdVFz48i3vtJv2oWklfknYSds8sPurf
5vzX9GkdKj19BYfpGbUz+VzurZ0w2mdBR4DkoclWXH6i+9B0PUUoiSS39aRxKBkigmXp+2cJNsG4
+YGLZD0NGRkcwuVHlg7CaVQ90Mv82yMrmeXoodEJUOpH96Ou9OZG2zowzAw43eAzbtRzj9E+8YqU
vHfNR93Zoubc7BfcZhwK8zdlbTzJwF41iBpgdlUm6WYwYRb7zTa1xKlRTs6V82xjIwrwVGmJRsBu
uMvua1/zfw71IsSicYT5kKeFYK8cxB+BoQZfQv5pUMVkCe1HG50PkkwCQijKG/aIP74mnna/K4+Z
nXYM5varxbyDwyO2p1nBbsGmgcqEfr8a0Jnaf/1EpOpQe4EsxyFg/q9KyUM+mZBGPeJWcyuoaHZE
rHHkhlqk59V8hunsQ5wMCdZWbtf06BOIlvg70ldqqb5Tq08sXxgR+Q+Yq0u3jJhX3vyqu+qk6wYF
cuRgbjkwR41JuJsQFCNEyfd1Cbevrh7CHcnVMooTU3eRiiGyVGPFFuD92KAIsvJOIyFg/LYXfB7z
6Ed1gwARfwX6Gbn2cTvc6R22lUZ2VWTzMQyWi2FYwMD3lkoWTT8JchNQZ7jPRaZeUGmvBCOooEPa
sA2PCk0uPTXB6OBFHq1gxdnXe9y9fSPDwuQJqvTHAZx7LOanzcrAdPc2QxFXf7Ej/xmF4hpS62c6
rnzf9vZvVqwuzCWrR9Y8GvmsPzqvSnlRgR87LATybIzk8jCIEbkRiTrZlmTWgFjMEBHQ5ZowyKmD
SXxJ5lCOoPXdGR+vdo9c5v43Catpl9mjs8/58GQ+R9ZcR162gbAspC9YK6ciyNIV8xdC0314XGsM
9P60nctRbw+a0X43hfHoVj7AVa3rpxXab2H9cZrSuqaperJSH17LKM6Yrk5NiR8Z1wQSRKROXebE
W27fre7rsa+a10bgGycdYYyRgaOtGdQcDsOqAVyiqFB3lq2hfVPL7ygZYJU3uE2Y9ZkXtj5lE1l2
HJrJjfzM7YNiMg/mamK4NDsc4zbHMDEjZ3tGoNsP8BpamqECU0VSzVQ7zCzfkcifmtxeQUSNj5En
0JypGR+tnNsKIyeY5h5gqftHnsBGEZ69H8j9isDf1XkofvRtQa2Slb8Xfn/IiSJGndCGvpY/pmgs
W+3N8yPPHcG3l+pEUqhx8EzT5Akuf/wNJ0knW3A/r7u1fDHRqOOOb3CcZucsh/mvejzhPV1nfMec
x2bl9TSQ/fgcWYIQ96xRhm/50K3pi289bEhTX1wxk0W0V1de3Iptashit1vaW7mlH1h3VcIwjJuw
KMnR2HgQNtk/II1CUFdcl0J3n9YdWmc0eztupxp+F2en0XXq1Gg6W6LbY5Cdltgk9eWVL0WgPM0P
ssXlEWzQ5mm+fgVYyUvNP2ic2hiNvINF3UIw8GIeRw0B9vZZYl86aI1tX3KnzpJ5Av6dVmtB8t2f
hGVuT8UQWkNVXgcY4ZLL6q8N1DR6I5UEc3mEUJwa9zGn5lzP+vepfRmKPW6cXx3WOA16TW4aNfG/
nIHcGMYjzlLNTkOw4N7twKPLON2+B/lt8Fvvd/MnNaLs/5r/H/ZoYNbY9ZenwtsZb89l7USTSVYD
n4dw/5PDiye6cG3/qRS4pZ4PvvxHSMoZR3fg+e0JEyhK8fGMaTTJauvijC62hfJcG3PsIaTrs/H0
POMWdSo3oUMLCzMMSotSNEFe4KDMrra3qbVC3SGWQsQ+Cv/VNB8tdB/5L9PqY5vtEpVRLFPzt2tm
GK1RedPmvVrdO9lBETvRg2frT44yP1IH2mESOXpS+4+xgSZO5Y8mhnPqLV8OKgJsdaAH2d+mwMsu
n5apfUxnmCiln/Cdkdffvjo++Ko9/FuGYz18lNUfvb3mMCG+9TEsGJJdqArx0bkOsViw61WTPhml
SPwMHpzC+Ab1CWGvVYHsGUWygCTzPmmeO5azTNBAnAgeuupbGW1lGqjeC/klNRFlsxaMC1Hh6ZeL
EGYs0cusVTQILfG9f2veP6XVzNKVB51uHEU+nsEBznhubvjQAlc71Gt7u5soLLiMXNn378vODYm1
AdWRo8XoEh5GxlFVPDfjV+P+7PoUmzOa5AHAf89N8nCADA1HvpYDAPCkI2fz0hNo5NNYdWfLWpLs
tVIM/b19J61tEMMFc+eUHwnGOeyGDeZXOL8nb7pw9pjntdYemgx/iKTWlhmsvou/jnj3g2zcPchS
41ma8Be9riGdcLy/ojJ544htWJeE4UGHiJ6gMneZ7EI8Tqbx4/QcGRupBYwskSOWS0cLb1fU3xLh
tzZ92YxQHZObmd1IjLipjjwNigE+vDqp0F3UfKcHJ7Hn/6HuPJojR7Yz+ovwAt5sC+UNWUVPbhA0
TQAJJLxL/HodjJ5C781CIS21YUz3BLvZKACZee93zuWXrv0xFQSdzXaA4exCRTt53evFGyK/z7FQ
V2vUw3HZlnBUNtv8S+vF0VcoT9pgLw0erIHMa+reBnaocaP2ZptMYYBXY0zt/ah5Po1S3jj0Ak/E
h3o26zMKDK0H+yASsI4clog4uHV15a7ymRQ2stqwccZDG7FK+/FxIrTfqfKeKu02JwXmSHVto+RD
D9Sz7/VrCh4ABY4ZTk1zSeyaG43tnkkdLCVGgkSPTmF8qEYcP7b2qgXtryEJjFpMgcmofhKWXNIt
Tb0PanvjksAy0/YkABldRyO3So8js/dtyzumH7owIMBaNtqhGApmgXK+BU3Qyme0sdRvT50fr/BZ
HQonZTNMyxb++5qyA5aD92IV7HPR7a8bZDhdY79l6lvgfahzHCwm7UVrHUTGU9SMJ90mmKu092yS
FAW9i8a7njPomwWkvEqjxNjpiTgTdwxlXq5TWPpJ004FSWvXz7eGimhLLz4e92hb7CKHbrjTWR1D
v9iLqvzsJroGXYV5Qkkj9Nv07V9Ivn/ycv/Kx/1lfv93Os4mPYVP1/EtC3xkYSn/RQJa5sJUVYFC
h67UtM/Fc5xA3NQRYa1Se8iy9L2z+fAp/QaopGTSX6zKy8Im4I7XVbr+68f5J+P4z5/nbzDl3375
v2ErL+l3U7blb/d3uPLfeMz/VwQmMrv/gcD87Ia/45d8wz/xS/8fpm169KRcz7fdhbP9b/rSJZAT
YONy+HB1yMj/oi/9f1AZsPQAKjPQdWux7f4Xf+n8gz/DdzyOcbbL6HPj/8Zf2ouW79/vMJNOrWP5
3GScDY2/CSB1uB6Fas8lGDrvkqKnzfufgeWcFo5FZVBfOsFoalZKVsc5uCkrX2MfCXN/t/Slo+7Q
9IdILUA1tdvG2ThFVpNN9VmjBwwHZWuuoNZ9zhOUpgIajfHcu2QhNJNTWd2T/NRc8oBPEiYwz3Pj
Rbqs1zFnXyN7m9vCpIhrxdsMO+Uq7c9K2yROTu+/19uT6q3XPCXqkMfJvq3ibq31q1qRvsyL4ppg
OlO51Z0IAl2AsR+NyX3NTVJjQ+OzpGQOiiF9PA9ZW1AG4MWq1byziXDHSMPdmoLcUpRprDfP1dqt
o4j6u0wU6dCuEBNcyzL4KtLyc5afs7B+Yrvb2m0ZWuzWbYtenTY8uw3Fv1GlIZUNJyRBsdXj/Jba
1p1LX6SK8j/SeJ9yUKQqmBk2ljihKgcC43n0GSfVya2+EnjNHqhtNPNbqWkrC715R2GkrV49L9ma
esvG3Fxnnr+tbWtXNNPaN9TO7ehhztoF/d8mTn1CjtI6twYW6iZ26Gzy1ihjDDjRLnCftZqGUa18
d9VkYi1bdycc4lzR8NUibshkOLrNVgd1XNVDtwt0+YL/8EWcSW/9Sb3yulzkJrHZHKqvDgtMl6hj
H1XbwphOQ2FuMjWv0DWyM3G/KIzuay/fi5G4iX2xIa5Gj4INZa9XdD0Hx9J3KDT2A+R5Z5uHxrNu
AwyBlszW2rcR1klvp3HXMdUlAlNdgB3Lnc0jkO7K77ts4xecHozhXCuXoubsPGSvQfFcG9l67vl7
xBUXUxj78hSnznqAHSGBSNAwK0A2gH+KaVfab7GA4TTGpQev3FAA5Ghp8Zl7S0fdQeyigic3b8xT
xZZKmp5Pv576MLas02Dbz8OQIjxcZQTEMmzHbfdNTHbteWqlmk8ai5zNhp+GHGV8otn8VIGYlrUv
jjinyGGxhxss0kvuLO4dvf/FibSxKXCuSkSFpltOm66F5mjylNK/f8Pghsshhg5IKAqui4TyAS2d
t2SaWAsM+6N1DLZXQwDIS39smOpkB/Oph6mTsvL5XrWF/Dm1FY6zcUdgLZyKAsbzqLMDHcE+B0bI
9cOn5XywzA7RV9qOu1Lm4jDgMbiDbDtL3bAOY8C8PERS6lYAuB30oqtID9QUN+myHoxCbnV6FPDE
OhecfFzLAevOy9Nn3Zb2k4w7+xHQs/P67hQkw63TopXesP8lccXmqTIegk3OaT+p+f7sYyZx4JZU
arPTBCbhJNlTz24oGZLvoXxI9EtH4KxA0QyVfELgsofO0RFszTRCM2N6ZlLX8k0rhYpBdb+QEStd
z1euIM3fUwwdnp2gWDliJgKen1vcFvSJ7zo+e5fk7lxQ3HkbjWCjzKPhbboYjsfTH4dhWrSSwFKf
kY7qKCf+lX0XRXnw65mkLvEHk/lAdkSwEhYWFbaQZBldDg/txa1GMo7pzq+hm+hLTDQ9e/lo1PNu
KlqyDs06pwHWmrepeHM5DzT5h1XuTaqQHoa/aHjq5hPkR5hzwwj9Lor161zcWsC2esew+COt+JVt
PMNGrE1SQs2dRU6HtB8Ek7bzEn0nDe2Ujk1YWvfMWgw566ys9h1NEM+auvEx0fABXuHnSwnE7wqL
IDH51uqW6P61ZODRzN4bzNCZpaJAJVteBcVrUU9PpauHVKe3U5Ztm86ib0OOytCowaYrS1OCbqv9
QnxnC494nAT8DZaqPOKcpl6ksR/wj8zub2sPR3wtwHFALKI6TNAeYlpKzm84CjeqeU3di0+OS/A/
pi0qNbB/uVJpfsfxcTP56W7kLB+P6TWbgkPebnqGL2bftb/pODzOwtlJCuMS8B4Pyyofk7BNSXTR
6GFdDFP6NRSpNvTaaKgDQpSHnAFcuN4q4MdavjK15xGt08o1yWab8bukPsnxLZHmwXVpMPkGJcKh
WluUeoK3Oi53Q0pyW3ob3fiIk98axnFWv20nviFaVnSKdmN6Sw3vqQE06NAKDYFJkdlYTZJKq0lE
juUManbF+6QlyJ95NuFZgZntd6b1ZwGHaoWqQ4MOmtm2l0QQsNLB19vyJqiYTck6VlTbvJ3D4QDc
IvhFo/7+1+8Fc6jXkdqicbm6g7G175oZ4EXoGkiyiqA+I7NcSRvWmQCtiWwsD81x4kqRGphBcYJm
r6hDhE3mEykG/I2zRyYY7zSZ3Y2wHpP7ERnvkXE/SQ5FxVfX1euUNXim4UUXL/T7rzZ9KTo/nEdy
P5R+MB8t746V2YMi53B7FFVXI1yoeByKfh1kDoW3B8m5XeYvrnjjCdq41EGzbr7o1TadDgZ2mXhU
q94ov7KEsBTiMBn01AJ9cq8vCCHOZTptxpRI81jslB+dB+fdk1ModS5t2qx0hmqjAx4CHqDiHuCP
mz7BZULkXyIONfJsrzxI/Mk6VjQ/Y5j4KNvPVkvRvdpKF4RC2QR3po3vnlrtJ+DtmkCgds6fglce
PZWtT38ENp2thHqTJLkQya3sgtIYz7RBXxOhYCwnQsgEzPV6z/K+60W5U1O1z1sCo2XGls0J/bI6
SHO4GBEfm95kX/RMhhqZYAdxTTUqLBm7EA/BQzkZ59plDZIsjIxmqVk9BfbDTga/sa32UfQoCsrk
js4hz3zgHIUAoLLdR/SPn2STn9xCfI09N3gClOjR9UksM7jILAAX0OrQLh5z3DYrWcaUwQqUXFLq
H+xj2EhGIk4AwGDPraG/Wkk6bMqSV/QICeBpjgzLGP99TW2g+JnF9JOjs9g6g/Ncx/Y1Cuo1AYbR
1xWdIHLXGhxUTtanL1zsz8bwgAozNNpdQnjUjuNz7jXpJq/8N62i2o6SZN/48zqe4jVzibkp0sce
y+gqTtRPPkAeBP2ym1sIl+DZFPU9u0dSu+rB05OznQePC4M3EIJqgnGbpeJEebOeh7taP3WW+Ytb
9qcrBjDsMewb4q6j9tPQLZjhDKu65f1R8zroTyUywVXqv9njyBaHnP2R6aROBR+ToGweohKw49sR
HGwLDFcKXtyvX93spx+svVW7SDam0Gy1lSLGbQ/8Af206anZQeLbsKQ6UeyBJm1PlS2R95P60lJ6
78mN5uIuKqpTbzP9fJgw81X3ATq0VStZyiNrRcFjMCA3yHO8R8FvGZTnKsd+lJER0+8cvTsw0RZ3
IvcG8ay4aE7a/ELm/jTyWzOR665C+EPqKCZOIhdJ3FKvjqzLSHVC8g/wyayZ1a4W/rouH83A2pfa
9OKxP4y8aJuiLtAX/o3IyiguCQnj/mWpXg/BT0rkWyz0jRr3gPrHWP+o8V7ZQcVt82T62X6q80NE
lbLs1D7nY5Q+8xqGgZU4f3J5byjuudT5LAv7MSkPs83b1aDrz957hR1rjfL2JL3HvNx7PsnYgqvb
EGWhfj7YoaPsDagP4oXyKbXFkW/covG6uTz+q8hutiOMd9XbYaWDIdrVGyMOwbu+eUyPWqGRLxD4
9mkvsI1PrO4W9OwfCCoVRuUcalndmzoaE2FmfzJa78KfHugHEk9nMUll1RKinDEDTGtLaJRmNWr8
PdrBW08NA+Y7g92ceV0Kx7ZpHTINu7LffY8uCgv8FcHbo6DlDjPYrzRj4lbMn/2WtFDLVuSbyDQ5
7XukqasKbG10YdsJ5QWBtkroFaTRi0V1sWRvXSY/7jRD+PTLJicgje/3mD64drw68W3eHLsMY9J1
ifZTZM+d160MandIrhA7JAfdP9jcvBmrl4l8i/rVZ4dIdI5s1iQSZqgdiDJNx26wsHNA2FbeJrPV
BWIdJzILxiko/Tu3vtbkRDQYWsepQrjjh3EhJDxCrB1bl+wwjQGweH/hbsf9zJPigfDiOCgFbLEa
w2g+mZ3izAa0O0XP9TRs5wBSXVB75ohrLsaNubj32j7EFYEqubvICyQciyULC+tQhG/SjU+T/tq5
y+Z3P0KXZipftVF/SNUE72Ocneo3FiQxo+PAbqNkUet4WQzFb/4582ymiwNePE1RvKc6tUsEOU5s
Gk3h37VVdImDdaZx5DTRNhvd3vB5nJD/tHEZGi6QFpsUOaOTs065+QJ3ss+8V4PDUh59YYwJl5HW
Ruk86zq36jivzfJX0ChNy/wuWSxJxYPhf7YNtU7K4ZX13RQeNSVcF6fFuUQJOGffv523mfXk685V
SHJ34qCnGefNaz+8VOzBqMZlNAPTpttEztsQJ5uZnDvpCtK/XNVIhj29vsAXK4moG2h26p4Gts26
oHnDq6LVHh0UtSP5HIaqUX3LSANydalf6/krDW8WZeLtBAPi6V0jKBwNi5OPs1m8nXVvx0jUbUeE
sGxHTkvxtkkGIqtopv2L1IOvAV2lyEnfoBHJqN+xvTLVBctt6BpPDtN1bevSF19u1rCeQ3C6Ww1e
yGrpphPATdMD9ibY5XyDkPPSmGPoE+vOyod07E+5u3HK/jg7JOXMbq3mbseDgWLp01tyi6TC2knu
XDZYXiH36FLZSVZIsjn1tO3ZxfDp89ohLFQ8OADnGZyXW5EWCK5NQ4PAtO4M9CGOlt8FSfDe6wQd
MIoKqio5247FB0q74s5U6G35DPuyxzLZb638xbR/m3y+KGmvrKwhbEqTmAYstVlYnzFC0Vp2m64U
BzNo7rHLF1vG3KytQftyRHpjFuVuihbVtuZQYbY7ChFatEml/0jaa70w0lM9vHoO74KaK5h7vDLE
DI9UjbfGA78wRWCux067J8ewhbn/lt5zWnjavvODTWnIWxZH4Js1+0P9OcrVGsH5zuD0MvXyGFm/
IHZU09W29fqbCLprw4YzEP52FhkdMrUfp3xmMO795J47OIHZ77YVLz/bh+hOOd+NAUuLtscJu5QN
borVp0Go2S2tVlXcLFtfqe+2O8zUXWh+Y8xY/DUrDf13XxrfvtOzSuVHS7E5LKoDzsYCROSdlhJi
JX9dckYInJMxgzfN31bub2ZHHm1kGZH1OXFvEGyPquLUcayPo2ldFXQMLOtO1+Qr74RVo4i8+HTA
4KqpuDuox2oGehuVXM/k6KuWJFLc8KD0C7S16UiogADjGE/uIvXmDks+fXbW5G109PkCZ03VjisU
CFsM/JsYveUswU2sZmMvwLzzlPv9zgsYuDu+B/Yflf8oXSxpoX3rOLe2zxgyQXQV3UJhhkOM18cs
Q+RYV49qUFxkpHHQZmv9pxe4iEjojA2q24zkxLx7Yo7muCkDP0zHz5HTa2M8MDasPmqds6e5iwVN
l9txDPKwKgdyLMUm0sZfpg/E67yr3XWhu0PoGP1R2YZ+utB1E79Dt4lJEDy59bPwfpgksClHtp0N
VquV5kaYMzm4JuYsD0kA6xpriuBPdk78+g/5YEsYK8vOzh5H7amDtyHKmMYRpwfO/e6M4yrzroTH
8ZXTbxDjB425F4cUSSno6fJ4T6wOjb5E33akk+gyHyfSE1ldEc/FQXbHDmOjTzRFJfruXj+CFqxS
d/hNYjrMjX3oTRIfyA6RTOoUQ0d5TWv7sbYyLt4jzu694eJ5cHaNs0dzv9NIelKY2RDQd+16pWWC
VfeWt+j2eQ4mm0W+IsAW0+tVLtltxlm4HKMcV3+KzGqbx2xp88D/AOamBXLUIdxtrzx2Yv7huA6l
V6z1MXgC76hbotzm2u3PWv2KNXoVab9ugRAuejM1VEdQbMtKqdfiVWvFjmA6d0a+dwqLFZgdhPNl
EoNf5WrrjX/SSbBj9Ngl4hxL23nb27/TcHE1D9PdaKxTi4jq0N9NzVKQ5YjmzW/4p8OBbT4ozLpo
ywPHoVXZPpi5opmxGfiDuBuuDFKgppZMn0FWP8cakVUz5e/yNe+5yZqFM/5ssvFP3XRkyTmZzTlN
05OF0ciRHzjIRm1HeXBtEqaTdrXVDRTv6b7mWYmIG6aaJESLDNBRp6IfViYbD8qwZNSa16IKLraq
Tnz7SRfZy8iRUTf35hSAKJyV6M6eokTdXSbp7JRhsqGlMdOUjMpIb3b0SOzgRJNpnXSv2YbJDmyn
aw+tkswvzfiCwsduf+qmvRuaJxmxdnKmlTbbZW8Os8l+lOPF5LBlJdHJTOthlRVI/F2wKRU5TcjY
i70ZD1h2jOy51fHiSeeaEG41Mz7xHOa3cEhIBCctD9ZBXT4NU/5TUfHRTGwTAZpXeO/2Uovvfox3
BtUzAiBbo6SMRAWgwGYF3Dp4yPnJt1b4RUx1sh2fTV7Ddhv5h8kG1rU4y1ahEDc7eyHassqHBNHR
S5l4+6ionyYIXB2ozvloSVlX+TuX49Sh7iheHPsZaStPmU3h4VOWNYApy5YgeZosITR9Q/zmEqPj
GIPpwCmZeR2PI6RXXtpIlPwwz2q6nGawFXNw50ceb84P4d7kvDAv34SUUfbmvMK7nWfUfxxJPirH
qsgsKuItLhr1tvHPDtYeg4/IDB7apt8Amz1bw06DBtLzeN2xOckW+biL5ZyTVUoUVXzE2cvMmSNx
PkifrZiVd4s0pKniT0FDQeTzNneKLV3wQ+Qnj0Gl/4BcH9yubw49ip5NYQB2EfoMmdW2alpv1xqE
9/rsJcmno6rMC3v0a8swiFUeE873Ih57qAhEi6y9ozlr2zzXmOlgcakMlEHbIvPNozLpaBjWRfja
XR37T8lMF4KDOE+ftO8bBglgv7mUwxKbb1HW9FpcHcQCFgqmLaaCN0NavEkPCVo/L0BZcV2UmAqN
k/LUJyHI1dwURxZNdWsnXvAEjF+9DivcjD08NwLrIHMPxk1NO4sUeChRkGw6/gJ/SVdUFrpgXlMs
qFet5I0MvpOqw5i0mM7AFJt0V6TkBiiI6E1JEIW1ZoqHHX2rXYyeBeaFVnt8lFScSFqvW8/iAOq9
Um1tmxmAGuXQ1ONmo6bniTdlage7Myvw7pxyRUPAmbzohJsRUT1fqKZG5ClI2kTBLcWpg/T47GDF
3sfWQLYhhW4gv+3R/43mixn1+wz5W219j6z4tGmQkjTVrk8EzIhu3gdu9eTyVmmOlVe36Ov9L7ch
aVTB8nEOCaFbfwXSAICtShZvTap947DfMB/7llHBNSmJxhotDJlIVm8xPZNVe0X8wziLgS2gQooT
V+iMAopOaMIgW7boNepkNRUHp+7ZkbKwWsm6JVLVs8w14pS4vILgmttoPHPhzwp6KE3fCjpugSCf
XNahlRAC7ItNTfHZ5G6p9X6X8R4aBtrq/XbKSS84GgFUMwdqSRUPBCWeS+Ol4qD5vQMWs7YrDsuM
AYr3akpOjlvEO9MZbkat/USa6BYthQi1JIrOXoSWH0XfObJ1LI7eeN9pzbyPjK4ELb1IZRhPanmK
gYWQTuTOugLusP3midAVpSSkb7ox0Hgjse5o8UxmDvShnAJKXG7Ek5GP7l6T1oOIW9Q60t2XioLh
7PEDgFkm2/g8OdG0cbJ+2iGBlEK5D3Pcb+vM+7bwUVM9hWDODkyLtgnyFGcF6WUk6jzl+Pbq6L6c
o3f0DChYG1ZzZDL92Ninv77oTB86aDWHPj3vHnQ4mBNTA57t7DmuvPxR93BTz9XaiZ2blRDuNci0
ucbFGodhn/jDb2e6Pgmh/iCxwq7b3nMufk0CeuzHfafx+dQBFSPXyVkog6E5zm1gbruUVoWisTHU
2XEcVLRpoX8Nxo4cs7Ia0OzILow7i9Rh168Hf+Rtby7B3YhVwONahLbNJcy42yevenbI/x2CgaE/
+D/OKAt5ekF5tAnWhx/tpe96c6MLZ1NZvsVUFeMcaHhCuKF5rHNOtb0LBsAGfHRnfxNnTb1uFCm7
MVU0WOoBwcyQCVS1/SH3pnwbWL9+OZmbvmxJ52GOCOOp/PTobgpZEIWZR4/pBeM9EzX8Y5Rr6aGL
xHdA7jzsWy5ECfdL+cZKTn5lv8nALoBueZXnbPiIwrG9AkukiHlh8gOLJ7tNMpvzdS41VI0UzyPY
o4036i95aQXrxmDsw+TRmi5s7usB3rX0Ej45wuZBRVeP6FSFVZyntNmMrt0fK8EUeiRmWIOyINh1
fXrR0ISIYp5PV4tJZ3eM1tmJpd2VxukXE0asbVRbP4P5yUcRvGT+tDSlzdCPi+Jsxz95TLTZiVdj
J5c8UbMtovxtsMyL57ACZNWLP4CgBIl4Z65EDxTqtmvT5gfKxNBxOflB69RCJsp7Fq1VtmfKmqKa
UaS77JJw9GQaCA+/95JKnLBY9waPPpdrGcMuaPOXvuT7MClgbkdJs2mzZjHVzns7MtZZkfyUrXxk
px8Q12YPRgL9GgfJp2bQkgywrrIhozBXcxfWdqQ4SCf3eUHjjJDPNZDzGOJ0j1DmJM+DxawZt3cu
dFqiaxegcW6YX7+3ejYAyUzDDTMHoKJXXCMG5W2DoP5M4VI+2qbALAtXWntxte9M7c3yOo2KNFtK
18zgmfrXwsu2Zj+wdW8TnrrZfcwWeV5SCVKw83aKzf4gmAiI0oPmewMdA7Hmyg2Dm6iD6QHz6pT6
jYx5a3PnH7DurRmO4+6T3vq1aZGzEx2vsYVftGpRPtRIGOhi8KEtX6zE07ngNTVc+zoak43jldNm
nxbfWtz+TqsxsR5VS2uK2czHpqnZlh44OyR7K2EcjoqOPes21YnOJDjRzby9FvqttG6jRq0qQg3M
n95dsOD0vfBJQ6LdbGVB0hJ5RMoIjTNINVPzvJDXIcfYXoVS6+JQlLF20LKGiK3tIdQr8GWMOLv4
95AkTU+W1Aj/QV9pbvkHYgNhYg1C6PeE+kWNCmDx4KEl1La6izgkyboXqyFT5hXZsdFznrO+Pmn0
WjOk/CRFyyUzSbm26tez0nvszEB9eSoZTCFiNio9kfgiXfOvErtSm59LZ7i3SoZ+wAFDUWn6aUDn
o2XFlndbvBkntaHiJY9DX+9FU75HOnxs5MdfdJbYc8zcDNASsbI9KJb4E2UTjkO/vpLuksgCExpq
c8MICadku8RB2rSooecZZiKXHpUVAGRBkwdb1pBuF7VtE8oKJlT2XOjKLzdNC7KZ5bgvrTh907pq
LTONWUCN/8okhXGVmX6571nJZLT4PUipmJQhyPl6j/GI6seWlOaq8RBLGc5Mp+D8kBHJGF13iwxA
XybjNdsc/urQTxm4PK30vWduuc7pnZ91Bz1R9QlngwO+5C/PrmU8uRZQcTSaBzsGodewv2ha8Ucb
sv6h9BCpeCrjkpSxyXXxgq1E4vZoppHx4HCACSHZaXCZvbuvS3MXLEniqg4OXEENsR7IEevMXeK3
z5rwO/RJUpE0dKx9HphyP/G2Ja4jnSP2RG3DvLA8ZCRCcBOEuUF9IF+IYj41pKI4B2b3tanbG62d
nbfC2Yoymt7NoHUIDZLUGaryG09C/D4L+aGVPx6AyUXNtXpizlIHDsYnmKXOSzc03pOleGdHAxOI
//plpQDzSGFCX9npYwpAH7GuszVK22o/GA7k/0R7rmqTN56mZteoCiZMd4untCb9nxu00Iy2OuLg
4Z/OzLqVodf1tZoqxgQ6gbONLaO+skNepwgCTqVppxfCd+LCkC20RFoClahAsIuCgkagJcbxry/e
8l/ksrWDn9w5TukddRL2aJuwEaoIq7kh9S9plgkDQwp6Li0tAOX3d/Y8CQKS0ZFFJcXSY+KpMOJj
LHkTNHS2NmmNx5DxLgOs5hqPEXN+LrMfo49avshWDaEl9HQfwb1xlFLandum3dMIApjYgXoabeI1
jvtpaSJ5imwCoG2kAR5WVsmMjsaBgckoz7vMESORIFY2gzh2sKwzccj6Ohiad+fQNpk6jHWmeawa
ygKq4eiYznl2w7a1q7viRwvQV2SZOFYxR03PxEjqko1POyAbofJ90w/Dnc3pbmfV2ftMeY3ZNvIq
jZa4lp4gZEK4y0TAah3nJut0WhQvc1yW6ywePR4Lxz7Eid9vpLm1BgA4XuWYk6qpeUIf8Q5TzcGt
cBisyjLy4oD2gEp2xsFN6FjrkqS7JsQp6KgO+W7xgPqpeKApCz6PqLRBfLEXzuSBHZhUT3tnYEoJ
egX20TlEr7uuGpNgqkCvRmKLFC0R+r1LFRbBfdVuLIQOx9rKfwH/E5Kv+1S3i3tgANC5Yb6kk1JA
8nZ9ZLt2k+NobqeW1afSEaFE5ZDc+csXd7A+5gmzckJbqm206H6uau3eWL5kU+mEmWE/Q6zH4cQW
6tom+nQ1hUvtiU6SbQXj9a/f9z3F4XVw5m2hem1Ttbi2Gsej5qVniHVSBrlyxHfkhdTaic9iurnu
MN0cPx5Ppma/zK0INpbOIpJVQXdhRkl/qQyTTJSU6U64+IrQ1OKC8qiGVGVw1rMeKQx7lw3GGXwN
yPZyXF7KhddxrLvAVRY1Yihjlzkx5qpTJpaFKFiIqH1RCe/KqJc/zH0kya3l5r0zBS4xPUE5byg/
FCXoum84Gwp1TqagOxt1wXmAqidNNlky3WfONwxz7O8MbAybIY9f6TAAxJikfztOs2Ju7yqbrew4
tqTYmpbOPfkAUMF+U3maPE6tiJ/6xiFEhFnJYfd6YeAniuIRfWyuHLHWLFI5fmseMNNGR7evIsJ3
1ltHsPq+9KlzxRKGFLBhPBdMcVzhi8FHSQDSC7ll5rva6veo7fDNtgKYowKSIfeW3lt9hAAA/2gy
y/kzmcsNL+7odcaYtyM9ZqOWC74w8bJNG8v7LHLHF1jsvcsKBK6GSI6XsXdVQeddsRD6GDwwqtaC
QLhNUu8ptibnEQ6NgdwtPgB7PjmLFb8Q9j4zQcYK/eK0HbsyAmKweRDacZ+zmSgZj+HrE5C/5uPd
d9nBbxOBzgooq76qYawPWgTxxpwnmkMUgI7W2FRvzXIoC2h3TwQpZ5mqq5dRxeCPHHcTGoGLTKdd
i9TvmOqNAYbVfCQR7nuNDh1qfWYFIQ2Wz1HqNTe25E9xqlUnJhHp2yqqGeVV4AWfyJCtop6ytYqi
+xSJS5xTM5nqIt3A28r9WEyPmRndME+KndODOaR2Zr+lqbkTBTV4hYB+ZVd4eHUzamiIDj9enXtv
qHMvbeTe+y7IQzLQ44inNNt3Ew72OHNSmCLBwXHjmrO6+IO9ziYdjqHz/zS5/SCdTmxBi1FtucNa
Lkh1OTnXEcZaLrC1u2DX4wJgWxqx+maib9ORoICULnlLj+oNR1H6zDeuGuyc1QJ129DdJpR3Eenv
aa9euEBpKOKIKWWFdVY+wZAYw+IGAh+OsgqeXdmtYdztDzUYy5LDojkVVMtj2Qc3l9Ghs6V5676s
kImgSdZNJB2mP5/ZjyTbwU9pbQ/Du1n285FBjYz7zZ2nxMMZrMnRoFXmXhgIwc5ghkZJCuxPWkzj
1Tj7WcZGqgadj1og+iCjeCF5G+g9uGo3cvxYguxh1+jk2kxdnhwH2UqxJL+yhPFLwQLsM9tQQgID
8VfsZ21aaFEM3m/A+XN2b7AaA8pNWcUYFd09KDnetf6AsDfzs8N/sHce25UjWZb9IuSCNADTp7Wg
JidYdKc7tBYG4OtrG6OyKyOyOrprXpO3gvRw+uMDYHbt3nP2SYNX3+/grYafSGlfWhd0RtV7p0kv
h0e/B8JL5NGqCaHyGLpFgXpskqQ9JApQQGxcdBvNR2LDSH+SCA/czj0jQQJrMJcADjxozxWUkvVo
Ed1GE9GiHkeLt2gaWuWhT5cw7UjmZa3wgleX4+lSd7HxTKYZHlvm8YqRy9o5DNYprTg8kgktqdAa
a2kG9Hyduj5aQMdW5HMw2w/2EK7NM6Lhh0gBHhKFeiDRV4ImBP8QKhCEr5AQiYJDeNET2Bf8KcgF
mB/lztrUJYqyqNfRvKDhrL5BEwo5AbHpmk9hcu29S4dhYmvTGsY1TQCI1Cp/UYLv3eP3IKSMdo0D
16KaPQ/ckntkTrFxFPoiNj4nhcJIYWL0OnCMTmEyNAkww1LojCyKf4zfMA2oGhleykphNrri5Crs
RqgAHJNCcZQKyoFz+2ANsC+BdaSaLVYG1vOx+pwFKlBv/CiVbCaF82Eq4Icm6WGC7UzWncKBlONV
V2QyLWCK4FlZDpBsKE8uGRd0+DqAItnYgFpsTvrgX/NS/9WRUbYOCFuLOxqW4+RfCHiGDRqxMSKP
I/oKegkdbHsrFNCks0Gb5DBOEgU7CaCelAp/knZdwfh3tNYq0GxRKkwKrSewG4BTHIVQgTKnNAdg
VeifdeiA6eZKBV3BEFgrCIvtgmNxZ5A+BKQlO8y2mPO9+dK2c820R6wC3Tc2M8fonaYgLzW0l2ac
ftc9DBiffJkTqFT+C4NzVYlgV4fYgVLK+00FgHMd2RZ+K0OAA4zrVQ5nBvIXeE3AM7ZC0EgFo+kU
lmZWgJo2fbPh1cQKXDNCsGFmAMpGQW0ahbcRCnRTKuRNouA3JU06BcMJoeIEYdDuRpuAujppmxVh
v79tRdKZndq7E+XqbAwJr37QgJ+0cbiXRBfggneAnGS6t6WRsc9TaexdaD2jwvZYT6GC+DhYnEq7
fzcHGk8ExC6S6hcLebGpvRYljzN+JgoJBJQNc+Nz5BOIwWxzvs7ePuneItlDNUq9fBW3FCQKM0TK
PLJMhR7qFYTI6gtkiRyPQY4VwMd8OuJs4dA3Lizn0O2AGU3M0FNBfTIHP8loLPcV3CNhAECac1BI
uoIi9dCRpMIkWfarDjXJVPgkAUfJ7LAbgFXqYgBLCUikXKCAmBV8qVEYJo02R6PATIVCNCUK1kQP
kv6GAjjls7MB0Gwv4oQlUKvzo7RbEtpsA+44XD/6mxxwjKymsasiX2uztJEKJBfWLrmKc8bdgXby
sZ8eyCJ8BDgKogDHOTM8WHUKQiUscFQ1XCrGnwERWIkGiYbjn4JXdVCsKoWzwg8iNqTTT4I6Uosi
fWkAfLh1P3t7QyudZAbkLjRtyTByibbRSPOuRfni0VLaShOFJhA15lHoMsxObdIU7sWMkrIMcBaS
tzqeCjN/Hjr7wUzi7mrL4WiN4Zm1/8Ns5x+xPsf7gLpuzJJTq9wJRkszN1UzbmIwCX6nWBTBJgm9
eGMXXyyz2pro6Rgyi6jgO/mnkqbCYaBgQfbM0M20ZtpJgHDDBvk2Tj22bKXFSY6ItYHW0F9qGwP1
gZ4OJL8I7PzFV4O8b4Z1Zinoma3wZ8Yg3UUHrLoSw96BkJZJUGmtgqaVLYB/n0ox4KizMBRaLYKx
Fs4nQIjjb3d4LxSCrVcwNh9en4KzuQrTlsNr80no2BD/q/Q2wNx86k91yJy4ZAr1xghh8oG/td49
UjA4ARWuUXi4RoHi1F9jidQVQM5XKLkMplxsAmLCe8vubqDMIclagp/TZ0B0HUQ6qdB0lYLUuQpX
h7xX27b5PoZjR8IqSiWFtgNHnKyKDtyddJk1RsydlhOQJIq++txQUx0TB/1DZ68DBc6zk6dagfR8
hdSzFFyvVZi9UQH3JoXek+3wZCgYX6iwfA58vkaB+lCiQK8iTs1TmGJZEU2Wun25SmbYdTgdMhoi
Bxv2n6kggFCzmnPbPEqPG56mNrCd3rnqCh0oFURQKJxgJNBfeN1zEKBKpfiCwjuQJFwXitbDtuF9
DZZLYI4dxax2PyuFLUwUwJBJB2dvBTXUFd5whHOIqPS1VuBDtQh4CoUo6Fs2Co4YJesKBs5GJzYD
TU08T09xSYoFtQlNTQvAYm4iekrRxbewF2uW4sWocIx5PQFRnV+DgXAyny4B57d3LQLh2IW/WoV0
1DQAqY7CPNrwHk24j50CQDLl0XfTg6nAkL1CREYd7V4vY7rocACHkEXPGqBkL7FdZgoyycP7oZtg
Jz0FoAzIgupqh0Is7GlEcLl9hav0EgWuhGApFcrSg2mpw0eDkQs5wFTASyTiT7ZCYNI24AMawGK6
iPWgZKJDeIkVNrOEn2krkKYLUdO3Hn0F2By/UZu680OyUJ1CXAMKxukqLGcGnxO+fM8MUqaPEezO
XkE8XYXzHBXYk65YiEun+JHB/OxH4J+dwoAWz56CgopvPKgChTYJmFqFDi1giNJOAYwLVdRNbqOC
jMLoGBatmqDDwUH6yFFwOdsOg2EFKK0VqtRX0FJLgC8VozB2JkTTVKFNDQU5JUA3AkA3o7xUCNT/
NVb+f0Vb+pge/+/GylvZdH34mf0p2VL9lT+slZr4h+ExHPOFYBjl6bbw/2mu1CzjH6YLmsXzHcu0
Xd39P+ZK2/yHYSNI40+E6XseCZb/NFda+j90XJdYMoVjE4jh/Y/CLQ3+jX+xVjoMT3h7GDlNn/mL
QCX9Z/OuLItstnXG4aGfxPu++hpx08hytukJdagKbP/JiwhRd/v24udldQ/K3tn3QACGtnoqQt8/
0I7bC09xJ4Q7/eHmxWT734dv2qR4/vn92Ybn6Yw1HN3lXRoqmvNfzMWyCuMisgyx1EYBM6dPiCTS
R4Iqj0z7mGAP1AqR7+2GJsdiEpfJvQmZ+TtafK+qzqT/G+1FHpfPtYnnw0iBF9U4O02/f0KVADfK
y+srvbg5ZDw8t/m1Bkl4EX7zWZcWBS66/33e2B2I4anb6ABMVnpR94ewjj/1yRgvhZWFL3WW3EML
238TpVBeLeMzFLXNyjKHN1jl1gWp6noI5IMVy/z/9RGpj+C/3LFcQtszbAbAXD7XsQ3jL+7YGsWm
65glGlMu9mYaUu/4/ZKJzjuCF+n3jmSiIygaVPM2e0UGjBTUlDViz4ZCp4o9+rXJNgxxQkYQPFeg
lFEKYyHx41i7V6P21jrZdEyBe7Eg9te5lxlmKeMSVkz82pHADFkhAI6KAnOJhzix8RlMG3FH/Ei0
dXPmEJJ3seyFxSEtk+7rPOg4AIiWIMhbMK62gBmEVvVAzSiW//JA3v74KP7Voe6qT+AvnxAeZR/w
LqdeEwfxn2+ieppaaFeI+Vv8XuPY79OspTcRSfmQUIBcBqxec+8kxyGomZFUcyQhNBCbpvVFcrQx
9R59qzt3g0MmNX06LIHJOkipArOGyG3TTiFntxkzTPMjS0Zz+/2tLiZ9xR/GiBSpUb+bPVVGZmvV
Zq59/T6qF2xc0H0kLV0gTWjl7SG9+zizzCQUv6eshTk9VPeGo4acw+pYjdASv18AlP3nl6QEQskz
7CNwOOV9oo2pJ2W8U6ESWIfKc+p65VkLOh22mYX42GLa5pXph5M57sbOkRbziRm7Ua/GE2qaPe2V
dj+or76/RaCSgnrGySFCVmzJtD/i1eqOXVUXR5yKDol8S7ge9qVyg4YkXOI1/v7ymayQf758wnQt
mrSeoWzgrvjLDQ5pqs14fMdl7Wk6qnATPXjk3vhYJjoyVrMNdYqHkqC4Z2nB+G09vBN5Czc/0mGo
OCMy67FxHpk4Hoqu8x5of5Vw6adLVljJqbKq9NIq9693IaChfqkmgtfSUpTnAuHrwgpnYkwLT54r
Wybbv//lPPvffjlMRmwMFudJ9Sv+ZYEbEAkLoyPwYJTyhw06kk5YNJ4De4r3YcgjBb9jMOiORjJ4
t9GltYYR35GV/gT7BpNYC6L797fmAQWYL3pr+/2975dcuAw64UGuAqr3TLPwjoHK5mScEucSpMmL
1pZoyP0YxSQ+EHtwgF+pF3eY9pXGHETm4/TQl4M41CYK4u8/jJpserBc6C8k9vpbi/QX4be3nAbo
TTSBhk2S5sD3l98vQDvcTel6IUoQZj6BJEspEJb4FL5zSycvejbtasCoCVWSLIK15nvxuzeloCNl
fdeNvrwZFhadgAIZdHuyHhsyybllIH2FJIQhUiVbIcN0GpKwUhi03QxM+otZn/PjTF4bkVrM6XW3
fxCFidostrBXCvOA/ai84xwMX6qoXFdG4TyA2Pn6+0vs/DeXmEVamNy+XF/3r4AMz8fqoAdzvxw8
Uki7BoRvbqdP5QRgbG7fyFdw3klI1FQABeu1e/jjxeqYB3nhJTWd7DDaTYVLPeGIq2pBtjXGIIN3
+n4x09w7WZldQu/xH2LAJAhEMvNjoN++RVBhM3VHGze53TEmHmttxFa9F61lvEXztep989RzJllZ
lCPQSLpgF7r9S5iNw1s0eT/y0rG/0nLfMUjqqrJA8whOCFbmOkpa/QDDS0uM5pDiecN+pNQ9kVX/
88VFM/33H6dh/FtNIFygrq7j2TreN5cK6E81wagZmAhKRN9yXEcCpUuSSxcdj4yGQ07ALL6aaehQ
lAvELo7zkKkXxr0tOAsmwG546b161/OTj//1UiNHqEYQTXUnAtVCpmRIcZAnwnh16iJZeDlpBgVa
wFiPHNTt5cDgIzwMjE+UZJvRfXKDDjU/5EbkMocJNKLIZvds2BUnfNO+N2mP19vxOAXTh/ENHhHN
l9ApklonWfdrIkZjRwlFqpOCNCKnbO6OSee4b6Ev1463rjuvuBjGFO69ubnr6I2PfY87QDcCfcMn
xZyD/uiqHPMXMxqPmtGKWyKj7ircnkwaZrPfL/McOIgXog/mV/62Clrt3CtQZDuD+rXMndZlwW2a
7PiOPgrdcMfwBfO+104GsY+1eXPVS92OHLFhSl7GcqZrMxTONY9Ipkj8qr/rkDlXfqXlF7vRhn0Q
JhgA+yb77Izs6kREr1ROl53KwZbH2S0gRWRF+SHj8Q31ePPARKc4R75O/mFgFx9V1j0xj5anNpqS
+/dLOWPKiWuToI2ZYUngOkc5Wc5ZJhqpQmXx8+/vOuvfHmLXcF2f/ce0PNNFD/Dnm86F6smQ0iVD
CT6tM1QPjEurXVMx5Ei44Genx+qV+QmpXaaOAgXEAEVluh+mFrH3mLU7PLK/Gycf9UVU+t0ujd3X
oACmJpvoK419LAKafS+me5kqH1XRppsW7/kDrVAadK25jePJh4XPS15HchPEJiENEQiACghFI+P5
9e9/Ze7+v54OXApvKi9WL8fB1mj/5UmrScLoPRt5nK72es7V3y+ZhXU9EuYDtDqDc7z33mYO9qiO
ON5GePneIJ1q4Qxp/OJIvThpAXgx1HDxi1fEAiWgmzC/4U9FQGsqs5XTTVrRyxhEAUJvQjYgp0+V
gd8PLQFe9nUPTOhhUNJFjUQY/qVyPHx/2So4VhfRWl0MuvN7tC37PJbsd1PnkXyBFKUtsMJT06Mq
BDYC8XZpYIXdk9v5kqBrrxNcFUZcfyUBUuQwqj/K9LJvo/jLU8pXLZ0ITPQ/AifNF7ARWqd7nyz/
raWiXfa/Os37DS1XWWUR1WsCj3Q6fYwWGxpM32VWsmMiLZsXBTQ6QJ3RUrfKLT4VDKVW1io029Zn
kLqMs544pYwuTE24j7cXwfxBr4XJThFfEKuuCYaEmDe8J7gwAGh+erWFms4LFoYzMDatU+KOkJOv
LCsHliC9S+Pl3ZakoU9Q6/dYIkGmrkABmPsJ2kg80FpHfmCZPhpORUKrTxXlBC9JnLw12pMQNVI6
194nNgpytCEfXUNyxSDkq1ZwdtDQRyVIKRbGqF2JwgqWvU58np2Pz4mt9ZBYNgq/YQ4zaDna4hrN
75A2U+GfofDcUxfohlJP60ZlL6gGVmzGTJRjWSzqscw3eVNrWHOQwJjFa20Rt2nqWKSBpdHacGqc
siS97YCHojFhfwcEuKjh9G9rA+0KYEIIqzC9tNrZ+UmI/aj3641VhT91tF9Qyr5qoe/jqU82ZhzZ
G4RbwT58CHzglMwFxoszMIvMnF5fG+WVMw+rE6MbN/GeITeuc6IDe9tJ8JEWzj5rBq583G+NJpPQ
vkiyMXtdI72I+J8h3jqDdrKDMDoQMYGnpyQNMdITztNLI3OHbU9KB8M1DGTVGJ7wTx35zSB12Izu
AjNQobCkstWNBmNZv+qV8TvSKtRnZhhvoihtSGcvCI/Qn0iPRrbS4BavdsKsVmbBIXkc5r1ZOYcI
1uoiGcXNq3Cg8nlqi6pGTZkwmIcYZFzMdH6ZSX5bt6rnlOID4EbsXJI1zGJH/gC9wCSjq29lu2F0
RlQZS0gzL37n4YzAhoqkp7TOwgJh2iF4INmzwTOiu7+zJjhKfLNXxnf7ibm7GhIAVBbiTFvXoq8b
aTdjfqydAowPSJ8IJx9OKaPF/B2Evr2bSGMlmwABvHGuRv/Wm0kJscXcdhGegbnOliPWFxi/n5ot
2YvC1wwkHGS73SCQ1T7FEZICvFs+zVv32o3xdTQQ7HevPVzc5Vj573MjcJFA05hpqFdqo7I+krH/
Gbnvhtb2mO4npHmMKcgDSNEIvOe8cUn260IrB/eeky7d6EwsYw8EDAGqZs3DPDnlg5n6nyKdAdMR
pg7yBkamCEt7QXo0NhEPuqAba1Ca9RGH2VguiC6YngHW73DMhrj12Qitvh1XpdRNJFogCAwr/arS
yD7IosHZkNdINgPhruVUk9ojCYdvhx1W7x+tzIptkozEzUYbxOL9embWvhvDbMZ9VXxY8YRSscpe
5krccDEepMcT2Mhxl9c8aYWHvNqgYwH11/cZ3G1EnP4iOVlmVr0hzBhfXJHrW0c8AJ9oNsB9BDhB
Me1mpo+xvWhqif6qCB5LYpBwPIU2+MM2Dz56u9z3GUHFpfJsU/y9UHpoZ18a2nmEviwGGBfs+7HP
+KXVkbqjk3wjlds70YK5cMExBfO+kKZoi9rUIKCDiOi0/i5H0JfCqUmxw0Q6FcPZFQShh2bFRfD7
nUM6wwLDUF87DX7z7eBONeBXfkzuBm+hLrp9MtWbHOAVDFsdO4NeEhFdd89tkAh0KBXIBVOsdKv6
hZbaNx7iSfxOICtviJez1mHTYxWr6YUbQX5uKnJXEBq/dhURLrPJ3K4KJNEFAiAxedIEymlmDDeo
szatDL4MK/8F/SV7y1McgxPkUZhh+a2wbk5bPGta/dCYot6G6aVp+3vcbWppPRHKG+PdjB/dzj5J
Mt5xMM77wZzbrQPRtmubmMTNkbxqMYZEmyNI71v7V5AJYpRbnMO+99h7Eu62qdB8VQbL2iW6xHG6
bW8i/+5igt+TlEn11GGzAtbSMCfLDD44y3jQPMq9cqQgAqah14Z3re0nA2XuiuQu3KF+dk8m3WBU
s7K1ND1XLSb8LDUKdLm7Ii8JqY1ifYuZbxXHXwg86j0eo56AZcLs7Lo+lX2A3pkh49pvknLDo1DV
w0+/5D+yARxMNeo/osprrirWMOEuf2KzfakHgvX8wbUY/JBhKtX4SA/ug+nKi118xwamv4jOHTY+
VCGZwc1xbQSpScwBDAXEs8eRa5Nb5U+rD7E9JMWzJc07AVxJMOPELtsXx6qTtfRcPCAt0SmmhncV
ZXmkFRBRfcJ866CB9RiuLNAtSwc87jIiNA8BNP42ymKQKtAWJDrXovV/6HW/axJgRGQksT+U7c8B
iNxAp4MxLJ6tfBxc+Gg0sKqYAZqHXLIquChzAm1DDqm/ktHo7LAjaiaRVvl07jk9Y4thtCs6eLG9
LaO9Mxpn3Qke5rF4SnVi0rjHUAsIlV+IeDhsruWo4fqKkx/JLG5Nork7f4JuBKnGUYqBo9/W89HP
P4EYm0s4AQjfRvPYIQn444VABLYmNr8qd7OTcJv5hi+GE2jPGLd6pAtZHMN0yI9FZudHzhX43Ebv
NwDCduFjYMW+t3Eb1LkdOnXolijeCw2dNptWu8Laxpq36E3Rb4NPE0UuJSZNGxg3WL6t4S3Jpjc3
s5qNl7skPgbjc9/Jj8DG1GsP+X4o1RG3JZg51uBlNgkEwDiDlQpVIcMj0PpGt2zIr2wr2oQ5ZCA3
E0eahNQPXzGNiIXldPMOgk8IF5eIsKGv9ENTqrCR+i5KomEG3ys437PxqdhRN+7WTaetc94yKmKm
sW0y/6DbJ/DPsmY2kwsPNA1ipK0DAM+UuOQWrQb1QPpqvdlz6u7sFt2a6erbWthyLTQTgCmCLD+o
5K3CJqW8NlWLpaoncJksiggoUnupaTw20Sw3Q5Wf9SxeTU34EQHJTWRwTSCnuCb1EBjoDTILgv0c
ImL0aB+BvkjbHhuuAPmBuoSCn5nuU9qN48r1redvDsUow2XWe2sptN9mNxMBbQdr14QlJQ3XXDDA
RA4NwliLT8WMbBX4BFPd8IBibt4ZY/czGL1TRN21DMz+bdS9Zj/Nh66neRByosnaIV5AKmdkPTzP
aI38jDysTgFdLWj0dY+Qa8DHA8LMZUSynmd/ZVTaGqsP/asmkVsDs1ViY7mvY3xpLTNfpvEc9V2T
R7Kbi7X4TXTBnhWKoeoxUfaCSL2EOfYowin2EwGhoIXLTY0yH+cPWgrKpyqx0P71iBR1EDHRkzk2
cpcWg7aex55cNjTLy6IwN76BsGeYg3iplwRK+BlIoZj4hNrgr7bBkGwA4ODVgvUzFxRHU3ebR+7B
IUS36g0uEQmJsQZQ8BoHw0kSg5zEwQ1Bq7lGrjqtnNbH/edbkjJpvqaaCXViXbZ9QwZTdIUTsxWe
bLeelqCn02kV9MlwEOxSpEUI8G+Ef9SQqlmR6w/pYekdKwp5y4GqVNvgjEbC2DWbcEhwVDsNSgw9
nehnVFkPWYlaQnbIam24spxNWXBikGdmTkFrhoY4IEbdIN1rQR9wTMim5suKSgz5vLtFiq92kKcg
sZDzuPoySeNgZY61eZ6h6pdFQ+g2WwOnIGBrg15zfMOWodWU8SXOaZ5j5BE52IaIWG6wN/fEKeYD
E+rriB54X+rxOkgif9lMqAggvB/raf7MDSLHjLA/12SGtn4rFl4TdWuI3az5MJ2x88wHoVfe1tDt
92nqUUH7Jz8Xd6xYAa0ZslbKqrFxqsTa0neG7gSGaD8N7XNFLIk2xeBGQgQkFcMV14a0Dzjwg0jK
7KA1iq0e1x/QQWNa1DJe5rgKFlgTrsH07pYpwW8aBvoZ94fGuUAY82emoioa09zMiDFic4yPGRbO
3Kx43rro0oT1BLAD/+voYdANc1IM8vBsxc0XeUOLMRc+oXOEA1ej6yGvBaAMBOsl13fU9dfUscJb
2I3PNotKNRb5ugE9uPCAk4vgPo7aKtWjB6BZTjJZD0Ncka0hInubi1QhITkBu6kvH5xC2w8+rfa0
PRmG+YnJe284uWD3G9ZGhxgMSfnKZX3ZNUZMAGTQdRivSLSGvQMKXeMBcu7w196pwFeVZ38EDH2W
juU8IyTGyIrCjViGK1oGb+J4jw+/R8TIY4GMDD3DYrZVP2HyBwIWyLjSjG0ZiOc+r26hY87Y1OSq
EDg3Os28RR1vo4jQ61TNgLta7Cb9rMNW4EPVpj0wTodfblSqvDluVm0h3P3QBXjRfE44c7Vmm3tp
K/uTJyxe9T6n2UyH5+LoYAOjOfrMwpLSHPENwWG4DKhLU5fsgeCgGHJ97bNBGQjoorBDHBm9pVW2
qyQ/QOs5f3daF1EI8xxYWElCZ/5KwuotRGSJNKI/9QmuRR3xTSAMY9XOWO5hgzaaLvdekD2lzMwi
VPx2KiaQLoRGRI7pAXCaX9E+Po1P9KzKlcmGfNBIaYiZdy1nTeLFmWFWuUS3Qfx/N2rnwnQ3WHoB
y9Xc579CStIm2zghNptODj9LGxtv2TYg6fQNWuzuYt5gKFULOsjthsGGEsb2LJKMTPca/kjCmKyt
VkYKrEMMhj5wsAydG3G/a/DqIW8YajjAK2x1wiNXz17VA0esEiU09PiiAOhtQTEiXKAb3BNFzWNQ
MoOZzGHdShcAEq0ew2RdZGDj1KiRZPAYzJdo0mgPTHF9rGSWLZTBk4lock0b+TWA02eGnCK09KJl
OrCn+GBQqa3BkPa/W08+12Bijg0qLaw7vwGs5gh/WcnRNLclQSE5eKlELUUhGUI0Jzwiv32IApWD
5JCwrEFi9JxyOgJapq3M+Ez0iLHKYuvTmopPeKkMGoYcxRHPmU/C2MwsmmFHsPFGm1XJBuZva0vb
4SIJjNX8CgBPBbYMb4bjUoYPem8kq6HJnl2r0xdNhA4srQPOttGg+FTQCYlWQR4Wz9hduB01HRFi
daMOZoZluw5IbuZanVls8LY46n/knxtS7CZAW3oDG0L+3tgH1wX0CMFhxj8ERsdDMuqHCLSFeHa0
SDv2Ex1qvbSw5UCDEn2P09AvHvOgyflqQM3Iz5lL2t8CLbauUb820gKagkyQ+0Q7YfESe54hZMBo
D2B7bH2tsjlgpyZEgfaIaoe9e5hHAGftsJZMmV3N2QAkuoUF6irEpeTHYP1OaRFUjKLgm+W/R2rp
QbxpIjumGDsCole7tL5aXvYmU5Vor4W3LnAAxzTGL6gMt2QGxpFO/aPewnPwkDAr8MVHq40bP5fc
OrTquNbpRxRdUeMMKz31OD3VcutDRuRReEntcFzPId7bQYXV4eAgDodi1JjjAQeMzxEPeJYzBz+Y
3jQLo4iiUx0FK99wHvtsjm8P1aAXh6qvHqq4PWtmASU27M7ZjyKCiTX6PGzOfsgmQAmi7RaiASok
cuBl4RMM3ycUZHFvkj2KqYyeBl8Un7Ff74ueJHobITViJXa/sj1UNV6EIc+vc0rcTWHYnEs4zX5/
lY5MkFtXO6Oj3JoWaVUtxNylNPzqQGTcS9GE1kqNjkySInB9xC9VY4Wc3JKn0EWmRXwUDr54AD0S
QdXCxGSVNS1vgEhiMH+NXawdZDBvJcjXyYbxqjlITAaSL1cUyWj8CgesQenhoEwz0lzQUC/gQiN8
bvhL5WcsaQvxvuplNoIGzMgs9JN6Bfv504qYAFd4oBZmBjylDs07bkYqcHobzMRgXhRMB0liY7hq
PtuieS1HhRn1p3CbV8kDRBIquUL/1eY+m4Adoq+eTZJEh2IjZ71e0f5+LvAD4QwX19RyUKCVG4eD
+S4MN117b3R9OpIb46+7CNQpVkTEe+J9G7flW6qHP4QHF9vSslvvji63O4k0eWDe9aj7nZk6lXcS
vgUdUbtZfjO6Wh58mRKrg/1il4fi1LftV2pA/cVDHYcsIpb54rlGsPCyCKD2wBIBTprbe1rbOkeh
qo7XTd/l9y6OtqMfBzt7kfThQR8nb++0SFeQEmKoNQOWn+YjG6doddJ1mx6+XS54/ptVbhR88m3r
Y+h5LnIlv+vdaFcZwrvYIwFQviE4CU063OhDzXTRK282gxBL4yI52qMRj5SQcXauJGevJqE/gLNr
8uFtxZ54DDpMOw7T98DzX9hIWaWi9MWVSbbXrIpGoPLXBLT43bG+ahOrWDHSTaJ54ND9Hey1XsI7
NKgFcYiRlKRKHFBxS1G1n4nU9aNUh8Gkc0Cb4XWi47JwGS8g1DuPc4fk3fZsTKmtsymaCjmftFAJ
0J2wLI7yEoGKNIi4SQLslYCrOWfV4c6N659QlWgRt/WwpCYOjUdrJtVSNMa+yZJNW0Ow6cj3o5xN
d8CCrEVpDhMr2vwLbS4eXtuHl8e9CC+02SeGAw9EQ+pXjONnHA37hEb5cqYHLKzwinFRhYuwTtrp
a0b4S49R7FG3x70c52QfK6dypNfvUgvGffdoNXZ9jlYkNZK4aGvD1kPUvCVT8hIZxs03MK9zJ/4i
OsTnYuBfYkaTUOSg2PrFEGPBc3LqebzYLjLoQhlQMt9n389jHLTNJ2sZ/zCD+dmF4ZJ7VxWnnQSY
WalIsErheQlYOWXHA5g1SIcaFYJT+OVuLnDh5yn64iE+mo1n7evReSdxGS41c9GdM5M/3TY/2A6w
waIjWoLJWratd2rKXuEKmt+dNv+q6AGuOHp9GgY1ch4nOoPy24Re5tCm+S7zqZUKJwSZ7jIvH20P
/UPsnTOJGjzrhjcXb2pYJmdgieYWKj0xfTAQwjO6uxda17Q4SudoJvToZON+jpC+V7EfUqxmJSkj
jD8OPu3LboLEN/ghxDZFVVNC2lDFhtSRkWxSbOdlAF3M7DChGxCBMsyMDCweA7+/VUSS1sGYP2TG
PQlldnNjcPGUQm4MA8ltwgIVFZyI9lfaOnx2Ga0sPsjt4LV3oFgeeQSdycFZe861mMSzwCZAr69/
M4GA2Rtlq9AZzZv05hymmvs7B4TfeMbVSTGP9w0Gp1ZQLjPaRPdTR9FS0tIKR0ij1HyvFPzQq6lX
+sDJzm4V//TSyd72aUD/Rh1WtJbkbp+qUzZo8Dps3RLB/pMByNekYl4Q28t4yeOMHmpA/MdCx0vX
T4cC0soD20e3Z1rPPWBH/jpoR+S7ph5cHAqXi0e+6ZrEZ4lBAntvCAoKAUl3sQKPs1lIApHhNhfN
k9EWvOiy0l4KqfCU7EBG6XQnFm4SzptgAilc00q3/V9OlBzN2mtOSQ7DrkfXM8LyvIEOLehTEkHt
0FQHOTf80GR5LJCtg7aLadelRnMpcsNZGlXX/YQ6kZS1tdCtQt8iHHY2cL+Nc+PQE4izAlccuYNn
zJ75g+8WK/hB3UNVbsnGbR8YFK6HuZT0wECNBG5SwiDk+4VxFU0HIyQUwzV2Unn1OtHsOo+atU8+
+7yDWJk0yUMMDvs4O9Gb12r/wdt59UauZVf4rxjzzgHJwwh4/FBkZZVyfiGkbjVzzvz1/qgZ2FJJ
UPnagB+ugL4dTpFFnrD3Wt8Kr99/RB1BL4HGoV3Y9hZyTnLusWG+5nyA7EHzul2HRJ+Tm15TAwK4
loXBsPaIQr3qrUJctmSFRcpTh6phR7ZRSFJiEV1JbGQhzsEOmn8TRb+2k6SabkwH+7srI9qmBRg1
al2kBRKainEuILuir+sVgvn62p5/VDXqaFRL53KsV9c2YWN7Lh4eNPBNP5bhlqeqdeOZv3xs5Hc0
yXETspyd4X3XSHrSyjNDWUpG39J78LKDag4HeVK7mzQhwrYorzlT9zeBLCp3LKZw/f5LeYI3gtU9
XY22+TtvefEd2U16K7tNdK261eL8T2xn8plV1tWtlalkx4Up8IT5N/2mZNb2p9tREARaBvZDryrE
ZGdlusGSJ271nn5qF8rwGdiCypHACSqMgWQFANEqXtgtZxFmZb/Obky1JYVslLRzuGgsSeDPHnOs
zX/UkKQrhI3pIdA7GjsTkbRG5A+gMaGaBXVwOflRTQPdfBGdZjwTnV06JV7ZKtasq0yjyTF0Bogi
TjwsOhovzQu8o2c/kru7SoQK2gDzKrIkBdphU6Kfanu3xTC8nuunZ4FeRjtt1uqlpXpGWBS0gUpt
/1SVemtKhnxtSSDbqF90fv9UjOlK0CU+0wSVck3qd1MEn8uH7ylJYGzTltd6IAQhoq3c0HR1+MTj
um+WVICqu6rxy5uYk5KiHGay70NO4C9KynPZ1AnzUtJ+N+I9dJQSlyGW99lb7WO2z2iB6bdWJBzJ
zDkgizraQOO7tqU4P9clD7xj0AfLWIrVg5R0Wz/h1nNT4B73aXOf6pjUyM3g2fLDZWfQltJyaal4
hfcAK4UkVT2H8qj/KSINW2c0RxFF1e3YS+pOVFZM0S0jokIUwRnllas+CsmOhIXjvJsakdsqLtAX
jTkP0xP5EDkSrAwGIlCzXK/KdV9K+tVoJNkFBegV0BP7Jmuz6wwXHeEa9k4n/ppsZ/bm9izyIHXs
rBVpuSRT/roa3xspKm0PKy/PxASoomyZ9gmNQUCaOr6sWfvUpu+RqV23EqGErl9g1Kfk9cz8623M
2JS2bRh17JVJb5Xs9FoZm3xTzT3M3HgU+Fu3eoFEumgGjTchPEck+hixXTjPK2BSdpaS1sWZH59z
eRk3CFT8KvjT14p1/v4jG8j2K1NpMyIRXHrWGxQkFlOAdVNpvsaUEfSkKOgLWLRiB1U7C1mLbKmt
zmfb/qja/m40Qn1Z2cbGZsFbxnWPY8fgQS0k03SBUW+F75OziakwtI1L0MHDlrXORosrnRUBKpjR
l9KNR9b9GeSJwgWiUThTV4x7UyJBSjFCzgLlLOX1sNFnvMfbkNwVvwCElpKwVYwzbKaWHxJlHM/o
DyKCiIb4Rs+xcIoI18T8Iw/RSUv+Q9Wl2ZWZ+tp1pvoScYGPPkKWlUwbZReqCjTDvH6Wc5OwjDT6
ransIywiCK4sFJV4UufCzkShtjab2TE25wcjdQRVZsSqfG7blGLKQvJcIN3ZpSGj6zL1JgDjR4Of
w1b1otrNb/tCmfriOmZV1vqEHRdOFcqeWOXG0cSJ7FWWG4ypiZ2sRcKXVTdp+pb52QZo7HhB0nVx
54Fvl0q06lI0nocDhwpcz1uM/MFZosc4yvToIMPnKzqh34+AKM5wK1rnkQSCvhyLwxSEd6KhwwfL
ULmKG4NWHClHxOKAlcgGX1lnaWEfsi6CFxq31KJbQQEE6S7KiOIKKcx05aNFvu6sYV/lkrpV5wNK
rITBITM1/2CiTLTmcDi105fvLK8iUzNqeOTB6YEM05oZam2LcbyaBm0bTIV5jlmoX+V10pxFkc6+
M+mBJfD/B5FV6CAWWh1rl0lOI9EmTJ7afNMtCvzRSyUCClaPoOgUDpXQzubaeqT1Z2OmmfuhUhVa
M8C2wlqTNtboTfeJJq+xDYYvTqMrPbEE4+SGfqk6imxGtIokXkpc/ds+T7L9+4/Eiyg24Ney6h4B
LCbxLQDpV8u7gw1DlGlq0i5nPtfgGQnvOgs9mx0HhSbFjldd6tu3tVHbt3n5pNJlu9Am63pSmOKz
qU1W3VBoaJ7RMo5ArXeR8M85zXM2LMvwqt5M9PP9RChX1MWkgyL3q7ZVxE7KPUFLv7qf6HKvA4vv
XACYXaZhS9WpzNIzS4bxjLzHGaeUWBsl22eUyEjBgbhjaFp+4cVtcaG3UXHhK0DO69sgHap9HXvo
Z2X/oW90fNeBf9VhBvkDtQawoA9oBnMdtF/Slf5rn4O/dksX/X1NsK1CfZbbdpfRUncxm2L8Y4O1
KywfgTF8P/41fVEZhHe0lVXcmb3cLSeJ6ItBkOtSqkBf6C0MC00u5EvWIQh+TTbcYq3tl5UZwbwl
qMtsqDbyXgF2KcthFWLvXwN/BBerjfWKv+Dvw2AmXjSNeWt03hpRAzRk3ox7f4IgVRs7kRtviQ3u
fgjyayVoiMSxgL71g5lyRpFyN2nl0a1MI6XJlnQHwH1GR4QuzcYsN/QbYVOPqvzwJQkSqoB+Vp2V
HqIXkn61QoFGWMk3qWL4Zz0bJKd6rEwSNQqzJRLw3WXtSdRgp9De0fR0GlwTi7AzqdzJ1LKd2LOX
vk/pCFVFdWYm5J57XhQ5E+6TFbV8Og0Kiji7jOiLWB4kwGQqoEAOgKGnJhAbLfW7jVcM5aLspPgS
2Ru9/qo5f/8Vac7KAu0lxucsi3Z56L1oetciPxtgn/ZBu+nhf6wRBwqH+mpxXdpFca11v9GGZhc2
+4YDZMYlkbj6ma8W/KDNRFBa4aMo8btLFaHRpRUTmWkJ/dLX2mvZrBQiapP+to9u1UBW795/kYmb
wpbUi8RXb3X2x4dCz3ArRJP9NJpwrocKJk0aJutaL72rWh/Tq58VkPR4jtT5hM6ZmiqoEVi6ilVr
tiZ8sB+VcdDVnYeAKET4gnqmlq8MoKQLk6jDpRYVhEDNZohQyfyF3ELxzcaBlygYt4adgtDw5HbF
kpIv8HPqVFUnwDUpmpVA3KeRn1CUUExnrFSUhXmhU3nJiTobK7GnID0LNlbo7k0Ltb0Zw/NX9Pyy
GKILPEvd4f2HNNAMywbkNO+/lKPXIqRRT9ZXh+sdXntX15u8g06LKCfYVmEQ7m1TE3Dio3KX1s96
x3LVlgZSQ7nNgpUWNY8pXq4mstLLbv4R1DzbkyCBIaTphJQlgHQpYOEhwE/QKxvZXdI1+t4KdNQy
eYew1TPuh7ZSSFKZFpSvyZVhy0F+FNJVDs2gNaBCuPw72hPW2w0E5rkFJ++R8CmL3IqsddLlzUM2
AInK4yQ7L/qpoyiHf1iKvfy6pULsWslgrt6fPOKdLTB7h9IfHlVviO5pyeDfGBJ/14iHAWHN9fsP
S2MzhrNGXeX7PEiS89xrgElCZGxMKb8pmtJc/Pz8fBENmwaqa800DdVSdUM1yEj89Phk5M7J3Vwf
GUh68MjhoCkNy+q1iyfpqTUa3emQ4bitzJ+JoqbfpXj6F6pKlarAZsMXFq3MGHg3dSb9EFhFRTJe
GF6OZpXBRyU8N9Yq70IS2mveJgNHE4QTgYcArlAe7TqHbNewftVpfd0lcbHylJzSdEmHXFHEZYBv
YPvzJWvzJX30WnHJlm0pCloNxda140uWS6tvirIhLLXNO6qoBlgse3RFl6tLT9G1VTYgcgQ4RW6L
p8pnZoahuvbCi4a1+SIEVOrkctXsQvRwhW3UDwO8811eyjHoIrt4amE5QHE+T9sYQfyYUVbM+Xt+
YJwH1Usne89TVjTnilrRhyyJm6ny4UKwcXwINODnHvlXVizvlJRWBh4Ub6+kKDjpWkV7agIPnIjS
m59vybF9ybRklWw9WzO5K9j0jhw+fqGqQdTxLEuCfCAKSW+Q1/6ECvv8UpoL9ArqgE4HO8hbFp54
BN/9Q5++D0YXFl8E8m6hCPnoEdQyu+7DkDAGb9RegJQ+D4a27dLIJgIISnmsSDsSiKekWtKE7ReI
EF60xGqcrmnrzV+/ERQooN4otsVboX5+G5gGJTiPdJw9Nfs91BU7+3ALt1in0dbujUBG661N7SYH
sfg+8v9bKOw80K+8GCueo4a02X8N7L40L59+sXw3FF+1b9V4/Va3SfMf//5Pq+v8J/+nv/lvb/8T
WzKm3Q93f/73//X3zl/St3/87eZt/BW8Jclb/dGY/P6X/mlM1o2/4zvTWN5kS9Mw1OCq69/q5h9/
0/gdWfBFGTrFOIFr6b98yZL4uwl3SIa9NTuGsTPjGGAWaYJ//E1S5L/znGuAuTjZC4W24l+KfT1a
eqmq2di/FFmxDFnVMLd+flqaMAo1kaYF++4HhB8XmZdOiBmDWyW1nzk/zc4a+w6H13yow2UUtPaz
bOIXAHh4ZrJUI6RTt63U761EXOHz1c6z2jvM5BL2LOaIzDSXUogsIn0OrXHrlflqGOSbSZOelaF9
iCPaHmZ6Eaj8m5Ea3wNndD58JZf/fAs/GlOVo8lSMyzmA9s2LUWoMl/H7HT6sL0Yo8pPwJ5DwWnp
wcrRZTs0m1H116Vq7n0/2WqQe2pde1IMeuSAk34eXxwZYxlfsxWmadW0TWEQ3/x5fFqgRpH2oe/o
DTP24AHe1+MtAGLO8D4VF3XX9NGqIzRHI7snF9FOaMXS6o11ketPKHX2Nmq40SdPMa1vfSyqarIF
yLJO0viFMLbnaj6iF2198EwCA+tkOY4042wAtChVqIqf+2VAZowslkYwPpcdOqrgz4mLnC/iwwzI
RVqWyfHTtoTNAzsb8D/e5LBh198NHXrICoFXr78Ms0a3NgrUd73pP5LAO1JWD6iKTy6lvTVYhmXb
4W+W3anX3aRct3TmbbYq6jCSPksq2yKxKC0gD6mhZaMLkvFsIXWLYmAO0OrF+Nib1bosTKqIV0X5
mCBvhafz85UdLSzzhdnzq6HOyy0rzNHTE1dKxMaTC0uIHStGsGoow6AJ40drEH/Kbunb2AK73c/D
zqafo/tpC95LRdiMinv18/00igTAnmhiqJW7Tr9XMXYM+BJL6w7bgIu8yf15PP1z/DNLF9f5YUBx
xCjIM8461M6JaGx1VzWaX5naroX12pTB25hCHMF8g1kxROilb7T20KWceMrMv6JpUi4bj2o24Qr6
TORF8UXMkqsyK5QkByRm/juemfZ1mC6adhZVNy5Adlhx5JiVjatYNJDH+E62sQlVor2cxscoL3bA
A1c4KC5LyXRQziEBlMGogUWTEm2td/pLErWvATyvQsnnftRCK2sXjTyaiuHEJPL1Hf58d47mSdMe
at2yuDtDcqYCxWuTrUELpyGZ7cT38PP3Lo6W78z3PMIVGEhOX3FruzZ0vcoITnzbx9P+/GUbfOXC
piBh8vPz02UmFqQjjTxOT6E/m82Vtaufr+N4S/T+PMGTIEFN6KpuHq8sI6hWQrrId8QJuyq6HSq0
YTNdD44Cd2WZWzvJPXXvlG8vi+hyzRTy/M7OTrsPM31FT3uyY8ak3ul42Zo9Oa75ZbeR4gUW7WYZ
Ng7C3lPjHhn43i+Vuc8yDA4hNpHsn4fFG6XVY8DdDIFgwh9+8tGsN2T+Nqm9ruLzE3d2fgQ+Tw0s
ZrIp+M9U+SKPhoPCamOWIeMZS4BLj32VrtVtsrDX+UralvsTo32d/z6PduROpIxQ+B26T0dBKTjw
ML6TK68M4zysvINh3kmg/ErtN9hLUmjbVaSbh1TT96Y9bkoEnaQgKc5USfssyE5sdY8sytz3zx/t
aI60rUAaRctHk4oDWxunVYqlnV//fAO+vvkfB7GP2S1+10hlP8x3u2bxRsk7x87p6nMG+vHnkZSf
v1j7+BThx37NVoKhcIvFMw8UaWhm3hFpvhz63+bwPPp70ytdiw6S3lc3TZis/o8fYf6IH94gDfhZ
M2EDdECq74NJvtNoSDQgEcOZHL8Xdo6J/0o2dmPTE35y4l5/s1XjZismpnDwx5p8fAfQxeuBmBg+
2YYbINcrD/nSuBLL7u3UOUn9uuB9HuvoUn0LuYlpgoizDsqv+Dy95uhcLhI3cAVl3AVTvUNq3VkT
L8w3bSNv9O3P9/rrrPF5/KM5uCShwSD7CL2jhXsSFxFOs3pBo+cO+DleVWXx83jHjv5/vi6qwjbG
MCxVHG/ROq/R6OUxYL3UdjR3i8vSCdxsg5ZjFWzaLYjIlXliofk6JfPG6IjT4KuxNeTg8vmBKjIC
HOgiI9HvSYhMh1ejoYeQFY+NryCTENHdSF8SYQ0WKTQc3ezvUwxzcGKpPySoh/7qTWAzx9lKZlNn
GbphHH2ePlDUAcxq4Hh5ch2ZCJ2pcbkCkdfUB8jJ841hlWTMFOsgLPZZlq7rXN6khDwgE3SDtDsx
m8/nvM+zOeogS+eMoLIgC/X4dFCnvRHmNQJeU26WWotgEFCMi2MHrU2BkltskCQvPUFLP0X2GZLL
KF9LtBy7RN90kuSMlu2Yqcz+PloInCpdModUKltv6C+SdtYQxYiT7PXPN/LL08vH5lTD0YrjqKmo
Rxui0YohJJDj5UyZhvPniY4tSBLVvxPZX54UbFXjMExdWNY4MoujoWgBG2Vt+j7pyu35RCW6GUnb
7cpL3X6yK2i9eNcDpDJo7y5xJS5/vlD96xekck5iYEPXZNV4/wI/TIlhGSSqUvbSQq70fUOv0hSc
T4hWu0KG6jTIEigq48SWXRhAcAWbfMU+mjafSv9JW3KGJ5RZuiuF5WbiJUmeamSXIwfk3tZIk8B+
FcnloiFmVak2te5fWuQ4Gi2kCGLMNQ15UPIYyc+eeaeYKbbSBzX6FVIozn1CdklZbap1p8+cUn1F
Oq7Z3EkE6PrxOvLNTTlc9Ll2C+pGMoHekRIMvxz5pCUOP9+lb95z4GoQsizaCTwOxzN3BYc6zOVW
ItV2dLVsImLyUSWBLx5VUBkkTg6XLc3ZMKr2hIIv4A8RvaoTzq2fmnHmefPT9ojH5eMnOZrXsdip
bdrySaD9UBFdoCJZzzkJOMiXprFo1n99JTka8WgmtweM4nXNiPOGjEATDDC4jFBbG/dEMa68bbbR
LqSr4Z5Q8Grn40JbnSIcKV+2afNnmB9UgzOqIeSjeW3y1SRLvEbCaBKxEcWxqkj+IpZQC4DMFvKl
F10o3t2khgQSabe23K8TgLiixO4gvwUkbDdzf8QiIEiyTnwl33w2SlXMcbR4mOrko28ETk3WgV3G
OEz+zDS15xEeuC4K7nRM1XLRX+gFYSzNcOLN/bJzg0OGYozimoxwVjeP9skBITMdS6xEaDjGUGzh
aTM6uYng1D9xWP9miqDaOsM7ZAuCnny0Ea27JMs6smCw1N2EBLdrMlha0Z8Y5euRyga2xPdMhUWB
+XxcihhBbuRahcpnzOXasWLvxZuuzO4xJwzZHCP0vjVh0+hClKrYp/10IZrkkRSZyxPv+tc3jHWT
TyE42LBkHZ93Yoh89cD7/n7M6s6Iz6TLu4KEtg02veSG7sldxJdqCGTHjyMeHUI6wkdobpPSCC7d
5Rvs78FqXHR7EkJ/SWt1gZ1kbazojK0s5/94sUffbaq3ml+hx3W0dbihqknPfJ2vq03nkAu1NIhI
PnF71S+n2Pli8RpBsVJ0iIxH00mgY3AppHkTPNi3YdYsa7HL7GCdG6NLBKszgr+XyDCtwOxreY4N
8ros3sb6rg0hamdtsEvDmELJHFZuaMQRCxwA6W3SwngfJt5v/+7ne/T18Z8/sMnJ1zDQbB0//shs
paIgmYatCPl36NGMgE66F56YRpRvngJOvfNzoCtIjN9LWB9W4tI0gzwc2UuiPMDhrrs4b52R2PmS
cAiBwPsV39QK5D6Oo/bSTobzJuxevLBcm7r9mNnVuWaRNVtrf31TOZ9YBP4ecy7oH29y0waIXzTk
bOW3KIlQ6WHHzJ0scqBQ3E5L8wXtUugKSt8nnpWvMysDU8UB48b+kVLL5921RGhlR1sZKUL9ysPk
xnq9pNa/xpKGHXbYzOz5NrdPfBHim2H5rqk+MBcZKmXxz8OORRHALPACtqcDjyTV8xFrjhG740Av
VAaYHZUbPRhRm3UrL1BdkE0LVNkI6OuVMVpXuoCWRZ/Yvs+JHxIqObT1LVJ1vckdw1z30UgcLOAC
33vAzY9lWVl5er+pAnmb4O0xBDh6EItpdD2gSzKy3K0r4tf//Pxcn7rM+bn/8LypJiH2ncZlJlt/
o2zidc85qTq5f/hmXp+XJygcFqsVxfOjDS7CTKZ1WJ4czPrlvF2hX4kQ2Ilv1UXh9K/D08/X9fUk
aM8DgkOU2axx3j5akAHcmLVMG4cJXNupDBguJTwXMG0W3qLYVXfJ+tTB65tJ7dOQR08q/Io09z2G
NIi7jyvJLU6+hur8b3ze+X2+rKPH0gQYVrYznXl4VBCDnI/3SJ328MTXzQOeEgdR67JyaOlvPWUB
Vu2svcnWnnPi5p660qOnpknHAr8j/sfG7ZezpGITH4hLdIi+IZmWkvkCJ9ypEqT69Tz2+drnzdCH
ZzXkdZyiiWtX194asBLYxU3J48SaRU0D8cyue4Di07vjHA44us0acs06XpWvLCaudKqO9M2SYKFN
oNLAeU0Hsfz542gIUBR7FtQ2rvjVbMXGeyrN5S9jMb9AnBjT12J9cpfwdcPHPfjvQe254vPhHsST
RRwQyD0nODPW01l9NWz0cws754JV0NGd6Q3PAY2UUwO/Fw2+PHgfBj56gUuDxGKcQgEZBLrT0wpJ
2nptJKpDUgYQthvi2OFq7KvmJvBSd4ybTZS+Bhpyz9wi98Q6yHjbLCSv5kOZ2et6fLWmZYCPVcYx
ls7YeVwikGRp2utOqyKdBEHpduhcA7N7iBFgLNX6UQg8HMONSJlNg/p6FL+0EUxOL2OmRsnJltC+
16krFNOzxl1Qot86NWqU22sMJ2q67WdKnlU6WGBvghxAlYESrSCXS0s2akDITZgfumRYtP0f0Q63
1mRen3h15vt0fB85HkDKVqgUUdz+/AVaflx3lfY+L4Eu+F2sWMHOym13dXpLqc5z3NexdGpT7CU0
WT96YXoCsnoUQKxhK7GSHkA3ufLdsDFwu65wG3Fc1HGTEoSwEG+hmzjawb49ORF/s6OxDOZ9ymPz
zv59of3wxAJfAaMlccHzXKGv8Hlm+IuXMbQ9MBsuZJp1vxF0z8kQWkjuybnqxPja0RsjaeSpSMU8
Y8pY30Fri3y6U61yUVmEGejxb13d0rteECKzEDWeQzI2EBRBdCMRDPN/SnZ1T/YtxuiHn5+FU5/s
6JUqZq9FK+ncBkAks/Ad+kDhjOz9BSYZGi3hIqqrE1WM7xb8uYdjCoqVCC+OTox105PpA0eNUPZN
XmEOCv1FgbL03dJj3ZbYFcxebH6+0q9lf1Zj6n9sG+nCGsb7k/rhIcDdZg25Kubl31vLBCA/a1uN
dk57Wzlj7dhnJ8b7bpnkyUI/pkPYtLWjpZgXwlOHdq6+0iWjRUblcDHX2TE+Of4v0phOtZC+Www+
Dni0Ltem0XdDw4AyACtHvg+ciAgThybDn3lRjn+hsV3lp27r+zH0yxsO9VkHC0zA0XsD4MN9lcCk
C2/ivo6JyiNUbZKBcJUKD7IynOmq2JMegwx+XAIOdA1UfqLEqmVKq0FAJEhyjH+FD4hscMOBMlKW
uihgCMHFBSk9oWNd5vl5p18M5v1gUZA0rkwtOkR1u9aVECCZdSiiZJc0yQU4hS103KWHkTpkawuW
BhfhnmLzNiccOvQQ+SMQX1TAKmIRoiKVIG/BMVdTTCfqIg/rJ02uf/U5zvTwT90+YUfZ8Jq6k0r2
ihGdGX79Gw0yqAmYF324qicb5JIgJZSw5DKUrypNeWui9BKV0aoiH5Wa89pMMxKt5Ktc6qhY/MI/
61SY1itKQyrW0mg+N2oYIyZlxsJeN7iDCZR2AU5tPHyOY31RpOrlZEnQ1DDPQysK/Hv0itemIVYw
47aA3okZNDdTcWnUkxur0SE0AC/Q7oghL9qEclTdr4Q/NQAGy4v6LKlAMRTFRar/tvEtTGj24AA7
Mfr+kpDwPMC2oiKAV14HotAGEub0x6Hrl15VvfS2ejFO0qsGva3AEOwSSeSkdt86JmA+IHbnjSFd
Gjmt4DB9iD3rVp4OEsmBdqzuVD9Hlof8t4Os3gI3NlNiPKtyPzINp4UgMD5/8WYmAt4KxN8BAhV9
jaN7PaH6k5Xk1JHyu5fUpHNiKAChmZOOXlIRIzo3Sh7eiBy5NVi7i2kzt6QKwnIcIovcUxv0717S
jwMevaRB59lNNeGExqFIanltrsPq1ETw3Zr7cYyjrbGiE5PcArad2TQUybsNYdALzF2TvktTbzVS
6EiGZKFQqTDCAbpSuv157vtub27yj89CLOoH1tGqQiejxqtN92ea/qjlIaTN+vMA357l5vo3fQoC
0LR35e6HSafsgjyie09/6ZklCjvkKnBb2ntLKvQOytRgeWr3+V29yDIpxFF9NOfa+9FFpSCsEzPh
ooyr7LJcdi7Kd0fsTW2rLjnYLefNr+dCnXGmZVgt69vGCfggOGlPXPwxg32uPlsUIeCGI4cVfKjP
+7fGjCXfJ+MDk/nW40WzfMmRvF9dfbC7t8LL11Glbhq1cQmzhS1kbmJR3Kbtn2bQ3UkjYBZHlk5Q
k6lm2078ImAVUsZWIk5WLW87EeI0PAPpBH5GukygOtXTg9VYbF9/TQqQA0O6nTzK/OiQgvzKjh91
eB6pWvJ+nvs+qLAKihwkgKlQF2MYLLNIX7YGfF2zRxSbVXsPrFqdQ7qsm13FnH/i2fhme0sfSeHk
TSdLoWb2+fZIQ2OrqgHVvdPeRpyZqricvHE705VLvXQ9Ml2BvMADl1egCf/6o8/gusxul5M/z+fn
wY1uMIhqanlKyFbqOYnSTPpfXd9/D3H09RsgCmu14PpqbQci1tGxpQwgiyZB6lSskGPcPytCXyTA
vQqinE4Mr3IFR+u9LWMgQQNODQVZ0+crLDUzSyODK5z3Ufi9D7mDJ/4KJ8KKje3T/2Y0PAcapU9N
1o5NK7IWRpJlsE+f9U2EbO3LO8n5BdBwV72d6u58MzfTrkbDKiP8FfbxG95kqRf2ehk4RAgvjP4p
IvkVf6xz4pK+DmOiUZXZLyF2pNF5tP1tlClKlJ5qYk9ymWNvrLXm1E4JdBvqgRNly8YxHnzX/v3z
uPNj8fl7+zzsfBT4MGXGY9MRtAwRrWB37ytvCCtPPZlfKwPzEIKJV5032cc93MwPPG0cGWLu0A23
5bnhZDfWE0nOTkrraeVhBVpAyFBOvHTMfd9eHPpv9vXkSR0r7YbWDwOi/7i4EeY/ObwtWXh5H7+k
9EhTQ9mRt8EceVCS7HfTNNumhb7T3JTA/mONYF75T1hg2AVvKMzJBX25qOJk2WZ4foCwqCC2gOaz
W20vfaipII2doT4j+3ldghyJIDqYAFz1g114EHnKPT59eDj0I4P0IrEwOdn2WafkTt12u0JP16Gi
w9C+QP+5TlO2xGGaPgdwt6IspcszC+nuGlSJVWk4dRCvjJmG60kXdce2Ms7hldvlmS4HdzYkrsS7
LSkXmGXwqkJdWqhZsS2FfWV1v8I2udHS2zHJyFM013EwYf9Hs8yONLaTdY52jEmDFuqwK82ewAXK
IGxvoxD+cQuPJL6K42ZhysLN8i2r+hrTcruQS9IAYeSDfrS3qpFdR2GxlgQ2MQjFXd6vpGhYevAw
2DqvIGY8y3ayK8BuVj2ca2ABxW7KB1LmDdfSbruGvXPiXcQARDnAuB3RhuT4LaoR3w/Nyow2u+3L
WyHtdMu/z3g1Ff6G7p3nkr7NxZVicxJo7xpSIdJkocrlwZ/sZRz1O/g9xAZX9D5vIwAiY3ijjfJG
pNj2cS22IQhkxKWZVG1t4pHHmSRk3wDMI8X6RW6BudN6aoZH4G2HobnW1cum/xVY1n0lzvoMXUTy
NIlqadtk6WloFJKUnQ7NScnYZGzeCzs48L8MNBMLnZzySRkXjS2f42teR8WNgsx/JBVTT+5UY4n4
AmyXBr6tg/8aIiu/GGULcAtMxdpcRKyccnyOGN16UaOZShVBWyYx27sJU/3Q+OGaxGfHN3oSgF48
cO1BUTiasrcbywmgG8x3sRGXFizIjLTTlHS0F3iIiC04eiXeKs7PPCSwmfeKXnXm1i3yBLDZBDw0
fvQrDF3TnZ3fiQKjE+r6MSR8SrzpvBdWXFxqKdVNiMNuEqmPOYnzjbKDqLIwQx6qIoQcYrsVFKDW
p1MDFz+XnnvjJUzUVeb3e1/CtNoj5Rg9NHAICto9SfLbkpe3TR095kGK8ZaXPBOWBXP6d0AcQU14
SVs9QGfc5b29mmL/ykaN04IOhy/fdQnVnOfUs1YAaJHdtpu0txe9HjrxGPxJrfzCj2KwkO01HFws
nv7DEAMSx9Hsea3i1Ao8RpPYH3INZAqEdtmuCtGscyvYTfVLQ/PNHAGfNpKTlfd1cmspFbrruzRI
l/2sgu3ncqFjeAKwa7PIU/1u/r7fPxZM6IEDV26YYGZUV7cQsEILkeVqDZEZ7b1/6P38XB3B8JnB
uuAgHPMIFUO6J+5lazUHcyCiWP4zeOhRjf66KOEwUW1Wm25b2bSJmWETE7goPk47O4CxW40ZqMWp
OleVkG7eMNMZoTjGS0mhsTSmuJwJVVfkVVNOTo09u4mMpaW99hUMIJk1qa8AcYNf6J+StU4M14JW
3AzT2uH0eiYyZGFySu6L+6AxFhn7yWBEYhffpaO9FXa2TNVsl/nS3mr6TQoSKB0s7OMEQsS3oEHV
7ClJi7NJiWBFJHdENxwyK7vSu2vRQBdt5tgLelh46coKXibsIkGp1poTN+FfibBG7Q61X2Qr1fyT
IdUJctmtbap6Nl60QgbcdDMytSGJOys0jXBrwshBhFechZK2XKdWeMjmuB+oUIHxJPHApLENCD9b
BfKuhgsRdOHbpKjcsnBb+rc+PQZhXjBx45LgqYJcO2iOyMMn8uouLS84C2FJTcJej5Pi9tYvBXSw
Fjd7wnQXk+2R/RUsUq+8VjJ6FtClqZJB5Gv2HmI8oafLUgyLWjIuO9PjhKiyo/strOa178lY5gTe
UNgvr5SqW87ujYbaxsh3pta8vyMYZal3J6neNEKswuhJ65TtpOPsbpS1RXCaDS1WYgoJJNJmbQ6G
g/SfnJ3XcuTKsa5fZYfuoQ1vTmzpogG0Idn0dm4QnBkS3ns8/flAraNpgh3sraMLxVprhkxUoVCV
lfkbFBi898aEMBJQGu17dFNk1+w8B83CzYiKWdectQojE+o9A3bqYdxZGt06LXGt2l8lONWmwk+8
zKCFSq8p9EjMilSnn/C9Vh/TsWIFQFQY8Zso5377vYFqgO+PdtGhaoSWKSJ2O1OnDBgE9z3MPRQg
tn0h7pUKfTjajmbR4+I+IcS6hoBj+/BRIO9To5/c75Okr3BVTHGAmJDAUBWwtGWrdyjgiOgI29ji
ZljHmKrZoZvaqpNcXnfnho2E4xrHiI24Fe7TK+1En/nD3nCZo/Hr53ohCFJVWqSGhdX2uLTRosS8
HEWa/ZwYBhA3KJQPtrnCed230b8N16dK1Mdy0sPAi+QQAwLR8zQCi9Wj31y1053Vnqj6fkUdz1Nr
6CKsWogRsMQ+J6CTiFYe8LwAKYFXRbzTs0cZ1DNuhivRuuDC6whmhCA933R0al6PDg/oAExNbmey
Mv/5Qe4rc1ukiMTwqo8GQPC730SQpLFQX9XO4MoO1pGWZp9qFx4pUzDkg7iL7kfQd1FTyfP7PDM3
8VZ7QtZNvtNpeACzfBOU1anykjS3EhYrCNitCNiVJp1OFejzSAuvRePb/2h1dM6wk7bFOdqV6+DG
c7//Uo7k+hBwqT7AyAD5ZVifA+l1F+eFTOegHwUKolhQo78nXI3Gzfdx5pX3ZUAQMCkn0eDUZpLm
4atDlD+X25I4Enz9rog3StS4k+W7pjY4VtzfBGL28H3I40P7E3LxMQRQ3ZS4oD8ho8eXp5c1HvZC
USOvfOKTmJ/9u7Et53DiAjD1BAqTxrHAdBkI6EvU7CNJd6KhPnHznN/9l3AyHCEd5qBC++XzVGYo
g+ZdzFSOHBum/955GrY0yYmFcQQjydRRkzMBW4MkNhdvTM8pydQVYYQmWmcFyYohYStUrLG/xSJi
whWmtC2Quel4HRTVrJi2VgFc4eP4NJEdahF+4Ll2Gyvdk2wqJx7v2A7P4xkfAD9QPR/wp4O9QNdV
RMLauV+BP0oQ3RkZuoJRTMbYlYmTCdqdUsAq11Hj7FV9pZEhy2hGq534IJTiNS4lD4l1qeoYjqTT
SkQJJJKev1+AR3pV8xT+ecbFwkBpQVFoLFCJiLbepqC4CdmKzsmGsq1in8bWHn9nqqToRJUMxEE+
L40pz4QShnRg+xX8w/RWqe8BDyEvpgfJeRoOL0V9XzZnHO0rr34d5nqMbpzrw2Ulh2sfNH0W+4Bi
E/3E1//BX/uyZg8ebF7TB28rH+s4Uudvsc6egO7bYnHRgOLXihLJqVuVy8ogS6usalegpp0C94jC
2A/WQ0deog1Yd2m/Avm5QxYAqN8qQCUQrS6wY9djfhshHGm1l8ZssWTd1vx3iTYE0De7Q7YfwU7o
PyOCzjX3dtNRMFRJBdpaSLQG1a2Bm8sQDo7XvNYRqQg+iQ3dllz7EYo/6uB34Z/rPkKs7Uan/G3J
N6UhrZjhFZ7m20S4jtqrMf0hQ2c7sXaOngCw4EGr0er80udMrbjJ64I2IEINF+3QbYLSepzS+KIZ
fyI2fGt6/f2AXjfYhpcToY+UmBRqdP8OvdhgRpUKEEj0wM7GuzTP3T5mE2iH58a4CdV3LK1WkI7t
Lqq4XGWOWaaO31VM9Mk5OPoggA7EGa4nkm98XjWRMSGG1lOrb3LxXIqEa7MvdrqFg8tWC601fA48
APCD0tDiNzsB3VeQcA2Enag/URM7AoDgUz54lMVuWJpTLmkJr0OCxpdR/6pRnhb7/DY0QNmC0YE5
vm3VeqOqMS3U8qZR6j0Mf0jdlY3S6EaT19GouT3Sal7QXFjIZBpjc6FOt9+/vaOHEdIuZJ+g1dAK
+jxn7Sj52ICx5zTZi2g94+qCUyJsYi5atBGd74N9ZLJfvutZDQF4nES1dXHGIoOlqUnHtDROUzlq
BT5kdGtkJlel3Wzxi5xPfLu4zR2ANadylyO9HAO4OjoFpIPQO5dIUnMENDXURC+C2zHh8/SV6xp4
d1nAJlFplI5PIR7WAvoBwUNJVxapf0oqE33JCDX03s5E0a1U0RmDS6mP79PJsqklXqJ8HvjjiSV0
7NiWRM6ludUDYHnxVcVTGFiNOPe6BBG4irASNNGJFevUxjH/nuUr4bdDB4dsBCZncejQifF6sRh5
Je3TMGJ+kkGUycaz3Ohf+h5zIbHZxcg/NWVzpYhNgYuduMqAnX6/NI59u3Nnz5xZvnQQ5z8/2PGV
sEi1NOPdJO0ul/RVLJ+swB8d6QwCVXToVVSsP4fAhq6fKpUOyrAO6h2AoE3d28m4kt6RQcM3yfbX
J6F6p2IuhtWizatlEU27xukcVNScTgKagaifjYD8A1W4U32iY1ksFG0uTnBBdG3ZiSoYP27Qc8BZ
rA+YhIX/BqrUqA+dWKDHUnRUoWaeGvIf3F0/TyeiK8VA+Zyel3eNGx6apsje1edSke4oaGB/e2KF
HEGoA1CHzse2CknDWDZqfCNMR09oSQPgKczQGpmSpBu7iAGXK+mSwt8OaMllhfWxa55gEupH9kkW
tmzMTBQeYXnDqgSzkig+IBGOULSCRnPa3kcRe0j5nBvCeZoC5hALtID94EYw+jMk+i6tXH+yvDdM
h898xPOp066i5KFT9J2gT6sxV+22BhU0noVWYQsBxZwZQKKgRJElCGZ1yZtSNnaKOTnWHVTJMLOU
rTMMZc9TddjXyWCLsYLtmQkwvi6oSSbvuDHeBhL62TWYO7F3yxRNy+6a60zRvJhZ8JDkIwpRmOd1
bQ5sc+Svtcaqw5XeAk6OgBeSZ/seE6O68HaYoaaAfeXau8rG3GkoJA3J4/cf/rEmznxjYAPi/1m2
i8/SjPGQGnUZzIuf4uYdbsb4DHtmsGniykgSR0Mh0XQRtUD4YrzRCiThAG4BbqCUjUw9VA40s7kb
ZiujKM98ioLiELmtIq1j8xXF6bWZU1a0MI8XzV8e2J28lOzeME8tzyMb9iwJJeI4PIO/lsoBtZkI
lZ/ie6F3YPyizINFMYP7wNGE9RkOKis9rXYVLk4DlTUDyytJjN1eT1cB9hOjVN5/P7HHykooUJAM
UVGyeKjF0W70OOGIZTVLB0PasELMUuXxQo+uO3/aCam0UrDIwePGFmvtUhf7pxEvPo8CZSTTJeqF
uz7MTlzDjpRGTBWUEl3yD1LusleYh6Xuh02CXH6T3OfWBLM2fVAM8tPEPIdUdjXJ91XbA7W1MDEw
EdQDosOXb5+YG3lx6vGaAOfNPGX6lsBVFosOpwNrmgq6Xl3wALAbzT6VLOTGtCZnEN28wlMx5oO9
Ffx3rur/4c5JcDAcHO4flSlOo887Z+xncmUiXLwSJER4B8zMjFXa32nTKwpnV+ha3X4/2uXetYw3
T8bB2TrIRaKgfkCLz6p3KUD1EgPEkEsuLSC2gROjm4+0w4RiGW0xtVggQIXtiGZEt14A4TY6EeDL
jrGMMD/BwXi8IjObRiKCHytsdVp024/WswjnharxdaBbd1rauaZSPBeWuPaH6yiv3YrCLfY9k9b+
GCX10guepFa0O6Fay024ydCuS7pXbfjVizcj/VRPTx28PvE5StZjJSE/ipOjcV+k1YnRLA/s5WAW
V1290nWqEAxGkS4i83bsb6b8jQr+90vgaJSZ+oZQlswNcbEXWGAMUTueo9C75Pq40s0HIHwOmqrf
B1pmBR/DOQi0yPB90JyDRTGL0kACGP++LPxdijqxGfa0AcC5eyfOjznN+LLcDgIu0hCzUfuRQXur
NqOs6xW2ohVuh8SsRbkrklvA3dNaQsbzPx8nqSRMUUAq8PQXr03w0m5IGqTci+rKEMQLEfhrKT1a
iCdlmUXf3tx+H/BLIX2eWfYMLvgSFyc4jJ9XPfr0eZoXKtguZLxKHfna/Dc2eMD9gm1uPYY6/bn8
PbJwbWmrXyeCH5vlw+Dy5+A1xsy9LwDdVTeYVMpnOG/XrzSunegqtQt3U9Le2yl2O4NYis2p7OvL
sfExdtSO5jo+KLiluoZSBaNcabKHKgr2EjWVp7GsntXmsQgjtxk61Gi1s2o2Zkmj6WYsgpcwbM4j
PT/BEj42DSbzr811VPLBxWLTMQXz5DLCTBjBcBVPab/CsjMat33c2XkY3VS95FpxvP5++o98vUSl
gjtPwaxY9nn2EafFwLhWEe0dsdDEN1RHpLujLIY+9PeRzPlFfvqcKOV8UB4tcl0W2mKjyLqiqTVA
dqsO5wdENvfA/J6lSHnzow5aS8u9vPLN38jJrehfX00t/thD28MWRNzaAoxjN1Oxl5PXCQdFtFcu
FalWNthazvAVDRBQnv4YEFfI5QFAAHU39qSu0H7M4uPpmDqCIV9Kyty1l1LU52b/LAxCxoc87s7S
KXoIx+hiIsNamThykR+O1EcM0U2m1Kabi/IZ/nCBYsfytO/VMHZ6Ldta+GgpiWiXnkCm2+OiaWyb
lhpUVf3AwdVtCwpWyF7Xk+dmluz4kuUYxSMSa/u0qn7rgXUby49aGK4Kn4qsNaF9ndPbRWiw6sqz
xqDla0IMj61zsFZbzCZJpodNiLSQh3e5Be3g+7f0RRCCOoYqy7DD1Y//LTuGlQ7nE7IwdwqQVg2g
nMl/MHXKl7lYXPXem54NLM17tcTjN6EThOFW1NbJagSG/v2jLLPe5ZMs9ns9s7wGrB6U5OINeV7m
VgEWcGKP/7r3Lca7+O7oOaFSCBRphXvUVvjpu5atX+nrZh+cnRKcOB5LUTgEESXhtrfYZ/2pqwMJ
E83VfGXvL0GGb9QPmaTq4RT08Ou+No/rINZiW1XbGBdGMF+IW0xr2Vac2E1hVYa2sUm2zUNwovN0
9GUdhFvsI2YCnzlKCacm2TZJAbb8FvNTMlcfR9/nLUSiGsxhBVLZhDu9fFmYC48xNYNVFAjY7vS+
o3r5z3T0o+2I3THSOnjS1K5WUXGfP1ldux4EKpzvLPhzJHtmQr1Eb0Z5TIJcWxFrMyn6tk2h6zT1
3qcoFWSm3VqndAi/5Mm8DehqyKyoFE84Yz9vs5pi1hEUVx68pblg/hoSqpK+vAn7Zq+eOkrkY9Go
I8BJBrmIgNPyZYhqbzYdL2MKm8pVh2bT43KVjg9dqqyHyT9D0hW4BMKLALi9LDsfAz4t+b6vk81Q
zZX8ewnwdhHD+0SitBQCN5Ueo6GnYvgjtLA/bpRtprdnk9T9pyyn+asHjgleAeTs16qxGYWAm8AE
r2o3nuzi9yzspTvxrl3DgeWU3pju99vMlxOQgJAKQOBzPsF1XhxLZJECDuqTgcT7K74aqCwbq1al
NUy6830k9VSoxY6GE9QgWYjrQu0xcCYQ1xVFGjX8nUQ/REh86OmqOLTLUbrvBRjHES/KBwaoC2tI
+Cs1ujYC4bpMEQenUBoE2Lcru14t8NKjtI73wtSO6CzjS62dS/l1ZNbniWS4PjKtPnYcU4mPKP9c
ZrdB/rPEaTVS1VVLLzqnHgN8vmijX6gSPE2T9SrWFUDBl+8n4NgmcTjVi8+3MxpjMHTGPwSv6XBj
AtXLn78P8YUjP6+fgxjm3M06uMFltaWXqUaMaNeCkUDI6Xxudqqr7HVwOZdhTZ9CZRwf1lz4nzV8
vggVT+mQZIh/GsjKX7e4QEoJage/T4zry933Y1x/gsxr62BcStL0NQ7n89khrXPLTt1gLXY7hGZX
4EAnN7Lcfmu0Jz6OL5XRf03nn7CLr2MU0kFJYr6O4Vfzi2qG/wTpyg3PqI8Bd4Va1rnq2r8GAPcw
bk99ml9a6x/RVQ3SIwQL0vPFgUn9SVHG9GPQGG641JnSV7o6Nms2fpguqW/swnvFzteY2q7AMe6+
n/Rjc879AP1viofqF3Emvxb7ofSh8PblhTXCixnVE1vCsaVzGGHxVjOjqRNRZXq13kLNTt4AHN5k
VvqfXp1ZPAb7KtWxWVZpyW7ypM43FXn+KFR5G1fKfVhmTh/gupCLeHv397Fx//3UfWTzn49qsg+q
ARzSH4YHi4UTtbnsYemKUjDWBZSEFaRUTDFxlMaigFK9ZkL6WEfKQ2jQq1M16r/VkNGJxA4sln/L
2bCt0wkgMBp6HQWUwWtAyCfYcNFZMbryyjQewwCgkHmXKmAxJT/dSLq1j43oWa+ewz66HoXyXMIp
bW50FqnwYMrBphMw7vOMEyX8LwoWCD3TGOYeBdfj4yT5/HGqpWUleoxoj3anbwx5pWyjNSDfysZi
oV3DkUS+YdYEEXbqLZ16u3TPweY430/5lybkx1MYnPpQaXigZXYk4+0w+QZ7euGrq1C9wc93rQSo
GajYQEWJGwDIjqZrGQh+PYIwj28xA1n5Ic49cbZRKzSkM8OWxTe9q66YuAG6iqUOtjwYzlws/f5x
j+zUTNqfx13KAk3IuVczQIsdbV6EdvUiPmAg67br7LW9wMDxDhPbU5/0hx72Yl2SFdG/QtMM05Fl
uUpR46muGyZJBQTsBdFG6uunRs0dP3NiXWNL8zdDe11o3UYVruQsXZmQylrN9pMHEWl0AKW6hGWo
iLDg8ChntA665378JSP+YiqJPSVPKUlXZuEpPRNmx7fvp+1IDsyuh1qZQvbKJW3ZDMAUfgTGzQCM
dtgreJVxIRMLDOhiQPn72RU4Em/D4a4yfuvpuDZNNKl11I1wNIyBH0GCXRs+nl45bDssuyQMy1Uc
Q0CF9yXrFBLA9w989D0fPvAi64HUgjR2qKhkdAONytD1Hzx2a3jrkg2m2h7P6yf55Bf5de+eDwcy
SeZIJ/leHB3lOHWmFInAIWBBScNzXr5LcrDShIfMoLln/phdvz1UHKcWUQ0t9H60o/KikOqaPs6W
mYV70lsGfj43zVUfsDBCLLagQ1t1cMEv3kBSt61J22IVk88Ib0A5fVCeoWu8kxtxG0v5uh3LG+yq
xbXije6UZRfA2cWtF1QPTdK4WsF1Qy/7HfjxbVOG2xb8e1G1D5GfO4bRO0Z0r9bVRZaEJMFqs/b6
zNV9MJ6cE7GFM8wg4dsX7oR6lnj/DWnc7bynalbsrnoYuRKaDwjaYWEV5yAq630d6NWq7zpS+eDS
SyNbqnVu8fiThtC6kzMrxPDa8UrRbePRHjCrjill9HW21nyPZmy/ars3T9yKCl6eNfyb+ELve4Ao
V4b3Jib3vnXdAGry9fMmL5yy+iW1M0vmHk+DlTK34aiQ0KRxBc9a5+I+9n80GsUNuBFy/pYXP/sW
hFSQ28L0FEXnVbENCxj32p1Z7LPssU+8falrjtLu0EjDhJUVpWm2Vg7AqWTb7wCO18+BTMlGu56C
jaemXIDcBtQO2t5Kna4rKu+wE9YSPs8p9RYLm3UtB8EVeGsVVJaI5Kpv0lWjJ5riZ9q9N9Fr2eMd
3kW2AhMEg8ccPkCtTrYhnuMXg/MF5t62N9t+R0wKZLsPeo52KWjySqp+dLC9UmNPPxu7H48N52lW
A01pzqtKQ9kfbeooP6ua6lwF9ur1v/PpSqShrkvX5fTL9/I9MB5uYnA+jPtEhe/KP3Yqn/aPVJXc
DHdWdfQcXxzm49GpZ0x7/iKOtxIYMhOVKH0m7IP0w11T9CIbl+BV3L2F8UvTPivB+6AKO6Vjr2OV
T/GV1p/nirEyUOdqWUNNEtE9hscG6N6UtiZUk56rR1o/0a3EY/2qY3Kk/lTa9YH1/bxJq+CGDI0z
FXuKL22szuxKaAMDDGipb/dSFl0KYbfOEN3jiNLqa21K9PtQbgNAThUCOMWZZJqXeOKlrj50d2LY
XHuyiUWXtG+s8rcQaI+YgZ03ou5aWmuuQhzKVsgOxau26Etbb2LoT4VOo1tELcUnY7tVxelV2sVJ
SGqpQAFM69f5oVamWslrU4eJLfj5Do7S2tAQURTSzUQdMPF/GN3ZID2YMZJFoeLK1XhGi32Ar9gV
16C1myy8LrICoOwg8RG1bqjgxJqZG7qGrhe1GXe18A0JwWzVKwLJjQyJyrQzhCc0fmdmPmSkSag1
DPXDFD8E8c+JmufsqNtg05dBYjD9y1aHigN5TWme2xlJELDkDGQhSNlVT2V9WxjB/MjDTZidKZUC
ozrfeOJNH76CsVhNRnsxCLQ4Yoxs29zttJrCJWaINTkY4CpwBKtBQ2hHPqu4eWpDPOuR4n9qbfW8
2laW6BYGvrARDijR7xIIcpC/t0japeZeQXCYmpvbm7ekaXoNk0w7M7Asq/0LxRwQI76qkdA2lNZp
lGLbeNZ5IyGjM4BW7ZR91QnPUuufISg3zL64+JdLBd+5knOS5QJfZbRTWwxcpRSLmLNIwqV1cjLj
RUw0dxDvjRi44sBeTsG5qq5k09gnauN4zHKbR9tohJYV7GMVi/sUrQaLPa4AqGTisI10ry+btkfN
KG3gO/bMUFr4mzqR71oF1rKCLHcxbhSdqwm1+qSMfme9vik75bwxRCeKAseEC+NX06oCHEzq7IhQ
BPXaciM1voFfN2j6/VRP7K+R4xvxs5WQFRnhekJhO9abVSg9i0hYqFRuxAjODlNa0kjnrEDJX1l1
Fd4cvGYje1Q8ck/5Msj5N4zU0ym+zxDkyUXTlnvTNfTQiXCeLujUR9XKnLNkH/8alDXGWr7x5Kfa
yG/ldLYZhqvpta7cRHbIt0Dn30mNEaXESxlNrAZN4Fzf40rh6Jnu6uHFqL0nWGBQZq/D90q8z2N5
1TTT2kQSSy1Hx6s3UnLeDxst3Vfyu4+bqZzKO6/bScFtYfK8gbcaigCnv1utDV01K+12VjoJKjup
36krpg227xmEWhQkJc4ptXqWYon+zaOUXKvD0+T9zkR3bK4ApfENCiz9F8+/nSWwUuMiEGswL5cq
utOTB4KcLp6GdlZ1VVP0gg8Zlb+V/CnVH7PplrFYFFFGQLpNo64SbMH7BwXBrwnoE+aq7JHFSvag
cl1L1VPFBt63aH+brVs0k93RNZRD2Ra58HiC4SQBGoFi5Az8cJPQtCguO7W1Ow0BWIA46kxCTYAJ
w1VNfEQW43o9JCbuyck68dh0G2hMvCy9FxH/Ss+h7bMZ3bUYY9T9S1hS68heMtI/g1pfVb3hvL0K
4ivkGqC9hmtNdgvuYA2Gf70IN/UWTAx4xMnm7kI2samsJ88wQdfi9YINi5jeVFnjpOrGx98o4rgV
zZVgvhSs3LC/6lUJzHPHafmzouhqmZdldaV7j3K5y6a3Ek/l4FxpUyc16d8o9LvT29F4Ksi+VAkx
VpKdbEgdLQSzr96NCi9D/ykO93r125dyxzLOTHPTFq1jGmha+bFTdM9VLJMPwMosf0k4CfniJQRA
vXuemGaRs7fCJKQzwq0UK46s++dqi4h28QAP2a4buJ26iYgwah7ZTSoITqBLmy70XypNkKBwpnaO
d42qbxrxxQB4ZkjBRlHfM+tF81s3x98GQiiS3Wgtpd52xLUxDCfYvzSzOg0GervSKBn6ZbZN62bd
KB3flWgr42MeUYVCv1gzLXpdze9OwPo0qLw15w7w3FL/OQ7KrZimr3Lbktq1iIE0gFV7Oi5VzGY8
JPF12HjsTzh8FVN86wvRBXvfKVzxXHtbHLlQYjhtRcgcCpqwn6+wEpbQYVqSL0eIZtabDnuBWfPv
VF/ia1qu0j0ywdkRC9DAoixAYVqZyrYjdSt1Mlt/NxmnKshfayqfQyzuG3AJaB0WhFD3LYoSsZtv
lNv44RdmgrbooN+E3P2pO84SI0/L9tOwFpXNqJTEUamIGeyaXb0JnNSeVZVPz9+RgtynSPqivhkI
cikrJZEaZ3yX3ewq3gTvWmT/mmXAcqfbF3ZEqcwi+fn/GSRYbp3WLW3aLzfPdDQLVIRrqhxNsG5q
8azwhhvJLx0fh+rGiLhnookQeus8t05JEB17qYexFy9V0KVqKiViJ9Nd0UF4qHAmzcd1jkYYeCzb
UKHRT/6FHoCyxvZ6SIZHgaarOpAyK6L7/Z32ayGfAstcZeEOTs9+CRow1LLvg7RiJrgrqeGuCjoQ
Vw1ZdHKiQPiFfzevrBk9TRZMsQRxos/fZaRX02iMhMou2Nu2HrVsbSO5tLO234/pSMfwc6TFFEty
YviTTKTaetZFF4v2VdRcVMbeCAAbovRVCO9l86r1hS3r5yT/J+LLR3agw5EuviHRT6Mkp/VDnUB5
JmlDijndR+/iOnOz8rT45/fRlhKKWitzG5xfIf5GK0t9iHrV7rqfgX/qDX6oXy531oNxLSsRZjhN
RlkSSb6J7rN7YY3b9Ra9Zzvcpi6XXZvbuen8GtcwfsJNR4M2fY4uAeOsezjLdn3KePfop/RnRanz
ezjoJARFZjWqwTzrMfyI+r6SNRtM8and4sTrXMoVyiWyd6HJsNVN+9puQPEAT5/s8EXeZv85Mfbj
M1HxrMFuBGnrZRcvMkOE+0OiGVd4OVBkAsu7F+wGPUbFTX6Yt98v1iOdibnEqoDzVClhfpEOp31M
OwiIDqNTi8v9BMTE9V3d0TZKuiodcd3SCgIVaZvrwLVehBOHnHrsHD2Mv2gc1IZRhqrPS0wTC4uv
twmRCF16IJNB5OEqALE1JYVtYiWtQZ8qx0fLeE3iX3XybsUbOCEuuTfO704rdqsmpXBQenbW3o5c
GjMylI6KZhYGT3XJ1+ENXFnafF90FOnjwR69bKUgvdLc6PXsym24RiRsRsHYttTTEnhQE1UglRTF
M4wT++GpcS+2Qz+HrJxqBWlKuY38l0E9Va48+nUcvNjFLsiFQBzRVuXrUM5iXH5r/afWjCfQEsf3
WnTX5uokQoEff37wDXYSWH8zIwo3X4NS43vilHvBrdftcI5oiX1abu4I+GResX9CzjN7EFI3Rc8v
rXxOHP4lfNWdT4hsJW54dcoK4fhL+hNqnuODUFEYjyjkMjr0iu1CK0gMTqDl5te83FMRLAOHRM0H
JeBlhDiOWG98fpl1FQKwblLEbLlZ0B6yC7nbfP+1HxuPJqI/xfcO9GT5ttqx19WmZTx5d4FACh9L
f2JZHymSq4i8/QmxeDu03KvINHk7lFPXc5G82ZrXLAdHXUdnnp1v/ZNt61OjWsxhpTS9V/eEjHXR
bjRIrqca40eTl8NRLXYpK5+CSQ2YuGA3s46HrbdF92kVO/WJ/PDUWBbbQiiEviKEBJK5XI9j4lR6
63y/CI5dkA7HstgY+inR9KgkxL8uSM0Wkvn6dIJ/fGX/WQiLLEhW/Ehs5p2hzB9FKnqTsK8ospRF
t9KoeH0/pqP70MGgPo65gy9V6Mso8/EApuKyL3aK459Jtz6R5tbYSn6mMrih5vl90GM77GHMRWem
H9vJLFViFhJ+XP55jia6Ja2/D/KF8T4nBIdR5vTkYGRVMEAFBtS86tad42+NdXrj3Ss3HnKeOYWW
6+/DHbsQHEZTPkfrdDkYQ48xKcKNPxaOjJpUZKKfo59obJ3aKD6awAfjEgd5TLM5knUX3U8X/WbY
GvUq32tuucOwe/ZJMHba7++Hd+pD/mhKHkQNRqEz5YnZVDfxLaJhu+EMUaz9aTlb6WSoxZ6hy81f
m23i/dDEp7rQzrSMYjPWADIuI7L5KumbWr5vPJJJdI09alhIdNld9SLI/nrMu7McmS/Leg3DOyl7
MMxfoaDSzMb2uaL4LAIWKHtApQ1qspdqJiEdYW4HiPTYIzlWMDoxEEYxUtYJHeIhvDKmDP2uieJp
flcoTzmlvUa9U+Tctfw7zXsQw/twpHAovMZDtKLn6s7sn0Ro3FS8AaMI+EBxJZqMQn4t5ReG+qKM
+WqI13mFD94PQQifirhHn0mxU3xYrAkJraa8lrTyFjDwrisSCkn9Xi9+07XY9dlkj2Hjzo23yIJe
RDsJSbI1LbB91OqrQvddtUh+oyxLzRARw5VnUd6KJSF3vKHe9FJ53cb+G5Id6zYH/4igp2+CgcyV
l1h5mlCU0pjNcHrIy7uR/ltFk2xU5DOEYLZZkZ+nY/l2YnXN3+LX0/zfe5682L0LsTa8YT4mZvpl
c4+RyqZylTMM6c6TzalD6QhM4vPOsNjIO6MtJWviC8IbAbQG+gy0gy+tK9muV9OWSixiFPHGekV9
qqemku6arS7hQ5w79Ibd74d+9NySJBVyOi5koB4/7xuF2Sih1PEswtjYbUynsT1xUzh6bP2JsERZ
GCaOMapGBHVT4eeB3M3/qq539EKkHcRZ7OqKP8qI+hBnxjZH14ozm5SWN6HrOZqrbUYnc4u9up4P
/+ykVP2JadQWm71M3xUpT4LHSK3HXu5oqKF+/6aOnssH41vs8EUlNKo8n5RtfRFU4kr3ZTwD7/z2
HTDl96GOn8ozudI6ysdBAyetY8yFVs2vzjHPlG0RrulASxthU52pDY4SWXQiuzl+Xh7EXEyhDg5a
GnJizrq4Or5w0eSQFtg6OY6GF9+JZflxYnz55g/iLeYz9SzNR5x9TqeSe0isL/5PfaMh72l/CPJC
+XEh3V00bumou9bBBnydXmX7UzplJ8c9L62Dk61NQ78q5r1Hv/E2mTPrfuuOhLWu4oZ3f1W///vX
8H/8t/z6X+Or//k//PuvvBir0A+axb/+cx/+qjCGfW/+Z/6xf/+1zz/0z6viLbtrqre3Zv9aLP/m
px/k9/8V33ltXj/9C2DfsBlv2rdqvH1Dob35CMKTzn/zf/uH//X28Vvux+LtH3/7lbdZM/82P8yz
v/31R7vf//ibNOuU/Pfh7//rDy9fU37u7LV4/fr3317rhh/VlL9bYOMNEsX+7eO/yPLfcSlEPh8u
FKRUk5eS5VUT/ONvqvZ3LB7gQKMYPad48w/VuB/wR7L6d3YysKIQAxAS07HH+n/P8+nN/HlT/5W1
WCdgxVfz0/OG9WeBotyvQ242JGCn7M2Iviw2tCQ2EeccCpWO7HxGhFvkyv2UKrsWbvUQxKZ2oZXn
hfrC/4fRfdM88A9d8yNPzwtaeEPwKKOMaGZ0m/8z0tbHo2EDTQ0efQQJbsrivIxFue7CzjLvx+ZH
hHIB5lRrddqmjZie2BaYzeUkEAntQMByH7v756/DzFJf8n0iBbwVG5TXNjabbagm2ont9eOMX0z3
bEqHYBQUdx19ts+RqtHyhboYlfupkVtw2qLROYJkCltE/lC1bmQJLFZh9dmFHATV3opV5drPTWND
biS74hDQ32yRvFSaKHNSH+HlVBXE9wx6vg58HsROiVfEZrAmmPExaVGVAXXL2x7lylLWncDP47Pc
T5px1RdeL28Plvtfy+twOX0+Pj5emQa/EiECxqh96Xv5ACUQhRWV+6pIwdGY51mX3BaZtEXHHgGx
1ffRFjzmv8LRLsDVEGcBjBc/z2apiGnRBwB9LbUa3GLSwvMsB3kVJ511pjVltC/aOtqZeQrAC2iW
YcN8q/ZxE4MR7SRZvxj7TDzLy054MjtDuPJpqf1kJSKI/X9JO68luXVkXT8RI+jNbdmutqxWSy3p
htHS0qK3oH/681Gzz9kqFqMYmnOxxmlCKIBAIpH5G6cZDuoYNCdb2PVJrpz6IVc6/ajigbXXcxOI
XKL0B8Be0i7u+yAk1za61zJLnLe498yTSHLvQVUabaUoNCVul1sI5UCLcDJxdjm5sxPLtikNPH2l
t17VCloz0Foi1vdJiEejf6qFtvJNLx99IDA1B1kJpLZxPUYkfN7L7KwCSqHcKee218EyVIiWmb5r
Ak+Q0YW4/UVnB3Eai1oXwQ0va3vq0F5+0MKK6d5L6uhWMhLcpnRS1Oo7vpp/VUf5PSX6skg2GTIa
LzBwLofpunIwS6Xyz8qIyq9SS/Jei/Ruf3sys1rkf4aBbwsSHW11wP2zYfq+K0svt/wz+mXKMS/r
f3AwHvZpkDtuJmjfyRrev0Xr/YwbubkbQziwtmQUa0Izs8fm//wQXIaBt6mYk861+5xR8cKgV4Nz
ZPTAPtFEp36US9ixOqib9NEWUZFiF2Pp/uxkXvfohNVagj7LQK5/w2wxfMfwaiXTPbfPE6QAW7l8
MBPzHwX1JFBIGkJzgLcf87qXsm0zitrVRj997KKku8e/zl4JHQubmkvl/63IFUcx0fW6rMLi3OrF
E3ecHPxIUO9NQE2tbAIShD+P6+8tjfcJm41TgrvFbEsrltE34IKjV8sBRlMLBTmz+8BJEyBT6Km5
mSXyvVV45bsZ9fAILBjpOJg6K7/j8oH0P8uv/T5Wv2Hzs6gxeEOvRGnkuKkIjmbVPWoZphAS6LzW
QIC6h54g1d6z45crp2DKLP8IV/+Zvy7DrSHTIIjMbvHQjBoMvVrbrSYRLEfDpU9ZO8+zkPg/YwCE
Nie7uisgZdEbIaDkQT5rfQWBPdna0ys7AoWG6yFBZcocbn/W5Vn974jTV/8jnx4Hdaw6ByRwVYh3
p09fqY2tUQeWgqFD4+T/zmr68z/GUNGbiCwkZFwxSY0PL330lICkvT2RxYNgwKRDEIFKoj3bnrY6
NJLg8Xz2LP++MSwwhwlVmlj+EYIxuD3WwoSmkAsoZmr0o357OaG6aZyyA1Fx7oOU5rq0N8fsi9fj
EHF7nKu9TocU3AYXJDwaZAxn44SlJMKaYpVb6Z2MRd5gPiRZ2YADsz93eiMdzBZdyUEG7pWWawIA
11F/6s/KrCSSschszYsdwFmVxJICx018+KZ1lz7YkbGVYmVrRPUJBb+z4hQfTp69tYNzBrG8tm+u
TgMkLnIUqLHAV6gUzqcfpG2tF2V2luzGLcPxGySkXZiA3vdDQ95H8vA2NmT7txf9OsAzLNeLKTtc
MLxZZjspIfWLDOB9ZwlDyHgia/q1cGPQ/KGZb1WvufNT41kxwyfHjI5Jnn8kibfyI6522PQbyDs1
YErssXnDjEJik4RRmZ8bSEIbSRux4VBj6FT9/vZsFwbS8SoirXb4B9nzy61cCL/o7LyRznYJxpFn
CnotKo4HOjpnK7t5YSh2EWPx1jN1EOOXQ3U8FGqtKjx3NHVqFOZDlnhnXAvFfzUOy0Y2jU7bnE5N
E0GVM632z3nSZ9tODjHDSmEV4EKh72+v3lX0NHTeI4hH8e8arez5VgF2q+eOk7qZk38NlfJZNeqV
LHn2EsF/nUSHl5YDTxZJ77kompmkQVtEheo6XYXYS3KSw+Ih6+QTiOenIB+Ot2d0nWJN4+G2hIcO
ludk5pdfybS1FH+xNnWNMHpShHWocJwXjQ8JUHlBXxdko2KetRI9f5DJtwef/u6LK3Y29hTj/7go
yhrdR1xlZLdrMFDARas8mLwRdr7WmStDzRoz5BEIIPHmIKo4Oq7u8xje0tRSJCOT3TryBOpian8Q
vu789EDIvXdFUgGs1QJj12FJcrS0ztp1YeQ/SzxG9706mveRbOEICdrkrfFr/e2vVwI+JgjPSRoM
29rZVyh9ehPYpAIz54l7zGKoBDy07UOnpOVKqFnYYJRnkIw3wchp/HO56E7kC2Pwfc+tQrl8bD0p
vkO1CR6KZlb1wxiVgmp6L/Qft2d4fXQ4M8hTIlKPBuyVNkRqeWlXW2PlBmHsPZhAYLYIjBrvt0e5
ygrQiJR5YxpTRWSSp7ycXBlnVteg3uSWFrLOpSHu/MzfxtjBISJUrgSehZU0UFZ3eM/i2IFRxOVg
UmfIQ5BbSMka2U890/8RA2fVHD3KFV2p7JWsaFbSt6sMgfn9MeRv+uQfJ8aJLQvV5TA/S3ok70a5
f1Ki8pf4LdsXvld1e2cjsAEBcQURszQuB8hAP33iDc83DZjTUmVTai7umc9KYiCtnfRPUQ47JzQh
vGSt9K2Mg2RjY6d1+5MuDj0ZnnNmJyOJ2SqX8EHtQJLjc1rk/yDr95VMej/awTHHQjav7K9aWwAD
H4aVr7sQnHBymHzoqDA6bKjLr5t1uAkFoZ6fza5+zLtkZ2OTiKLrl9vTW0g/pve8pgBURb8b6O7l
OF6V6rnt5LI7tuWDP2jHSP5J6QLLmvqlFJ+GpoBe/Vpn0tH00eCV1vwTF44MoX/SgOdnoE04Cz34
EPkpF058xpoXmxqhPgk5evXz+iDStRLQwppSIZERgbRBC1MOupyr0YkosLtIPUN11beIFzyWJSa/
zVD8c3tVr1NJw2GXEnHYOaSTs0lRgan0OPJV3CKCva5DEEi76rs2QN2TE3jTWSV/N5rx6+1R1aW1
1PEowG9aQQb36pjEpZ0ZZi/O8n3Upl+8QPF25Fi0owIk9cvwW9qNGH5VQb21a+MwBtYPpKR5JHme
a9FxQTjH+p7H47/6SD+4U/EioBC+j2MZ3GIYbZooB1Ldvpal8RyE/TPC4MHKtl+cAjuS+s8EI58D
mjvOuWxTbD3jn/2YaOMXFGlhzhZAEaWVK+H6ZE85Nxqcigw3HoeYy93gGxZ8uLoPXvvR7b14b4Tf
suGuDN4b50XkT76wVqLYdcA2f2tvOjJuoQZ53OWApMRtE2Sqds7j4aGNy3ofa8EEqAa4XgRi2LdZ
vgIIud7x7AQKkVTNyTxQZ74cUskjq40avJ38NP/Zp9KuECNwbd853d56M83XKb+ZaNRIFEOpRthh
/t1sO7GKsVPFWRo06VUS1X3TmV96rdvLUrofChkL1qD6VMtAmtv4sRyhIhm+vLfNZG95sAPUCvsA
J1ppJC58Y0IbG0nV0Jm40jqqgkS0GA5LbuzkPcJvsSPtoa3mKPWn+SlGE/5QpYnxzmka71o5Ho8r
63JJ/fi9LiRW1Evhs9Arma9Lkjkd+EReIU3EjZxnXFrJz8wcGqxQStTj4KKlNV6JmnXkmf+39Vpq
E1hNk9Kh66Ajl3T59Y00b0JNOLabofp/GFHt2wqnqg6353h9ZC9HmVKvP5KCXgxGgv9zd3ZE/hIg
a9HH+Z3cmgezd1Yu46WhHBMJCw4SRbH5ka3aPshqZQjPmhy+poX3LQrGZ980ERdea8ksXIyUIeDy
Ig5NTwZ0wuW0Eiv2Ras08VkMyCrT+/9XlgdKYpJ/P1jiKBXFSdFL+G6lelD74s7vw89Rvdb5Wpix
rkw713aoMl1djy3CQUnfeP65j9qzrLXPGi7qktLCn4zubn/Hmbjf771KcjdVzqi62/I8oVRMxAxK
3iLuYOElGuEt6Bdby35Lg68TJXXyZk7b56T5GMsDjA8SaAQvirXy/8KRnbx8OCuk6dQ/Z1FS0YrY
sLt+cOtKqB8eD4QnfeyIx2EYuAKJ/p1c6PV950n2dgiGtWLb9dVtAtun4UwLdaLwzD47dRDVHyNl
dIGmQoMN6jucNE+4bv1yWvVeYG0vde329sovjQmYg6Y1q06TejblIuosi+5s42IYgzG8rLzmQt0i
Sr8rdf3FKpPX0YvWKtuLg5oI2//GFTPdy/2dNTJNbK4O15QDf6+OqYHMijOexhAVSghV5lEVmsOz
zA/2t6e7cCnxjqA1jR63DbJptsSqlHtOZVfJGRc48HSKB9FAw5Uz6xSxMtTC8ZmSWjzY7Gl1512E
uLGTpuAp6xZG8NEYpQb5QLwLHYX6savX7NAWJmYTmyig8S/T8/ZySSdcDqyM2nHlZjSPdulBg5Wz
5MHOy/x0ew2XwhPlGdh+Gt7wVJ1mY1X4BAVZpmluryCEoxqQMpP65IT5/Tgab13p/5RH8aMqezcx
+AVq90lEmbaSrU1f6rKCgtmNbNigLQCoXWsKWXrcpKUxuk6CZTuuArJ9tIY2eMxEbjxrlOB2iRat
sTx+h96rYblWdb4pVTBntnXTWG+EH4SNa7TDM3jXg5NI2M/m+8b3UV4Ikp0plYccFZwmDx8tP3qM
Cn1XdmCV2vY5HiR/EzrNLvKi99tfZbrqrn4YBeTJTwRRsvltPxqYC3WSgTqHVgxY/sr5rjC0tYrj
damc5NGkSmup6tSGnYdIXQnjNOrr0dW9csCasgm+mkFgP0mjBNqj9AXOPnr9hv4rIEm7LfZyJYxP
oZnmfx+4eLo5QAgAgBAvZ5swtAYbW4KhOeMMfWoSRHScEgvhzMZAVoSPwobZZQyvf73IDGXg0jVx
LK8K5pEXwjONfc3V1AT5PiPQnpTKVleS9aVF5hrkHqIdwpGeXwSlTV4uW1LtxlDIc4xbJPNzRcUj
aj5qtBlr6b5AcIRbbNva8sq5WghbXMB0QywufgqjU6D5I6VS5DJPShRDXDVpfhhhhfRB9MMz+2Pb
1L9ur+biUDwaIY+SXVzFEcsp8qwLGt1NR+NFi8RdGtU5905+F0UYH98ebOHOgTtOQYNbh9t1XsAe
WyrlvlRFr8yvdpsmQiDDz+WvoyEIHGZnfdIAFR0TnU7rypIuZTeTN+YEm6QlQDf/ck0lvnPTS63u
DlXZPpfNEP5Qc1QQbLLkY5Sjp936Wfg0NorhChXTpWAox2OdoowlhWQ8/WD2L5HnVSs57UIMBUIF
sx65MVBU86wrg6nk6aLTXB3PYZTE+81gmghH6NZH2PFmUUd/5VmwOKJJesW5JdWaX1MQdkfsd4fR
NUMVER/9qaiCdz9X3qvYe0WUb40avrTFYEFzQVC6486a7WboUcpY4dLrhsi00Ec4IVTwQ26LY9B7
n29vsMWpOVM4ImXWKRZefuSpixp3Q9m4TghkmiuiIUF32p9Koo8HLa2/yFq8xmebfv5l0KfqDnaL
mq/O5LTZbSR5oWPnZhedG6//7KAVYkuqK6fO4fbUpr9mNgyJKfkhKgx0ZuZ3i9PUVpOZojoPCQ6e
4SmxQ9Tgh51ZU734FGVfWmVln1yfVnjxf4w4/fkfUSiKGmjsKiMWWbtJYXnWEBH6KsSC2hWI2QXl
SmRfWMmLAWcr2RVCzvokMV+1UrwGjaN/Uvxq2DVeXaxM7fqiRrOTjJuqLiVdLq/LqYFjwkxdiYuz
Xhk4AFuttO+MQF452ub1dqTOQ2dwqoooPK1mMQchpzjsbL88N3ocP/TC/Bb0Y7oLhqZ+qAITyn4B
WnHIJPwMBhM/x8Txh7ukU4fPXRhQBgV7d5BEFyNz1GOKbiL5I2UokAiSuk1UNPlrxwH/MPOu+YrK
RPRk12H7miqdg7FcalLQKwDv4VqydXxF3noRYjVxLQtiXaIdyhAeSykVmEtB573rYMecRqy3D2aG
eFDd4DlSdyjeCLRWArmOcZkIs19BADavLWXvRW7b8Ag/0PocSjB/4d7ae/SZrX2aWfaTPfT5QQ11
bVupCgEtK/Vn36gMTO4U9avdxeFdokkwSuykLs6lNNY4Gvj6fVD55UMqa8OnrCm0bSIb2V7twmaH
YdRaQ+M6NFFl5O1OnZYnAuLhl/tgTPOwSWJRnEOcO/ZVA4oU5x836YqPZChWbr857pIiGSA9Gu0g
l6k+y/N0qWy7osusOD8HQw5HRxXIfA9euMt8+5eTNNBN2hQ167Sv7iKKiJMGkfyi1mV9tANTfzAF
DiNNTvFubMrYNQffOvVWrX6UXqROnxCOShFaL1lo2adk0PUHbOuDZ/TSm62mBeiXNVhuVX6N6Ggl
xW+Bbo/bTqg8VbpMPRpduiZ9qi2dsymLmno3GoTc2QEwrLYy0aHOzjToERLIB9/cclDqTRRRS3EM
tAm5GuyDVyAXFZNFHgN8Lrb0dPojllnYucVW/cwDLvus9Q7+3RLihXgyZIj95qIJH1VbRfQ6j987
uY72HkYl/NWe8daYWfwjBT2HK4aS33Vl2G5KkQ+/MOIst0pYjz9IPJwNFaDiTrOl/F1Kum4NUrKw
vXBEBS6nTtcfiPXL7aUj+dmZWohzbA5OravvgvF7EXQHou77394O3OM2bwGKr4jIz0cKHZSc8riS
z1JVYkULvSxX6w9O2pfcaY66Xz0OkX3CLW7N928hT6aZAgSePpVGg27eQDLHUW56u2+pWaTik2QK
77FENPjUxJb2IpxS36M1kL41aYtmfASwDCdvY1MPdXe8vQTXi80PMZm8yh1J4Wi22Gnjl7Hj+IKz
rCNOor1W2UFqoqPhDD9vj3S9q0nY4MtPL2+eIfM+C4jMaFQKGiFQfr2jMlodZLlWrFz4C6MYFMCm
WpgmqwjKXG6e0BBBmJr9eK4V+ZvP886365ULamGICW/F54PNYF51xZVYqKk9KIAM4TqA+4kPvjV8
v71Yv9PJy8SF+w/1/CndVK4LqU0F4X9IMeUK+oc4jTdGjVCuOdzlcvJkV6+J/MVK4l2iFmDLozsu
sPvRWyt2XU2UKgWAI5S6FRlhqTn8IoH3GJUoHJ+TsjEmF8TstTKqcX97qlf5C6Nw26FKDF7Tph1y
+cWMRG/1PoVVMlTe3kdqFL3TF7spVp6mS5Mx1akmPMEBMbW6HGbop7qAEQVnL8rlQ1iVOOvFsbNC
Wv5Ni7v4btNsJl9U6lmUMubdAz8KzMDW2sxVNVxY1eQgRLCJOucNVGhbB48C98tWOdVS/aRZX4zB
fkqBWSb06zSzPqj+l0YRdFfeFQRrlTSAUnGQaeSBGjbtyFXH97K5439L1DteVxNuwIZJ1kpn/g+S
9kLjBi/WaGv3xaHx0g/d+pKbn2UfXm0UopSX/y4/I89zx9+E+JsZa/dV8sp/SYc7K1k58Utf1lK4
sXk+qlM77XLJmzoli2tldLOG0tqHfQnzzoo9zK6bYmUTLX1dajvU05ypuDfnKbReLbeRk1euKmL/
JDdlcJeo8VoNbcbIpNjP1wVu+JuaMDVAZy+lUpBNeLEIX/NIkPmMGD6okQbYU0Xasm++eIp+qCvU
YMhKA7vOT1qP3VXo5+o2Azn2Ekq9/1X0UvgomQXOG+OoP4w+avhDraDK7qf1yrpchffpB9M0nfJ1
4L3zoleUSbWqhbblBq1aI5Qqv3qjeRdMmgtSRWZw+yhfNzSn4XhG0rhjWJqal1/ccJJsIK/AYjab
+ve50kh3khLYr20X/KvXEMLRMeufKrNK7g0YLi9akHSfgKbAOZc7aELkNvgg1NjKpEHoPeQiTr/e
/o1LO4XVoB9GEEfGehYHItMr4lH08jkJsmfTUd6EpZxuD7G06Cz3dKH+9sCd3UGO8J2siiMbanp2
DJ3yaGu5m4Q8ICLOwe2xFqZjTmh3MJQ0Ba4KId4w6kmSazqmsVV3p6voyTa5bq68/BZOMjbgtPMA
205Qt9lJHts8yqU8s10rNjD+KGGGtX5pouk49itDLU5Is7C4po1IA3Y2VKKWzmglDKWU0qkCWNBW
2t/HJT4/Vw4lgQlcONuleRk4IZ68umsJINuVbPzyxvQuQwng9rdZWrUJVQJKBxM6WE2XpwGsXjL6
CSBlEQr1QRrC9iFpnOYp8/N29/dDWZM71YQ+JQrOdrWP60WWlLnnDraZ7tF6/lqXtv3QWHa1Mqlr
8CksJuycFQqfGCpeJc2RrOfhQH/C9a0KBKjUJ8gwMMGz0CNustH2v/c5OrKVZsWfC/70rpaKtbbr
NJ/ZNQuPdWIX8QTiBTqbb5tkzehlkenabfcYZ2hmjU7wVNHelar2QW/T83+xvrbq8AAFQnzVfWvq
YjQtr7Jd3UDXXerLL4GivDRI594eZ2le4Hcmpi4PbGVewy5Hp5fyvCjONMPABsa2gWC52HSZ2DKv
xNDXGDMLsYqXFtRepsZ7cx6xMeNMJdtzHNepqP1lchjuiiqy3jNp7PdtaawlSFflMXaPTarFDMn3
sPa5PBNKYEqZb0XZWVW/qU3xolqnMqtf+hwVXtHUyLIbKxFycYY03Gja6uhMzQNKKo0kralnAmLN
y9c+zQGd92F17gVFLCPt19oQS6ee+4UnpcLhv8pnW8ky21GJ07NGEqAoaNuPbXQKtOrTf7FV4DgB
0dG5zOZXe6AFXhzEanfWlfrVidp6k6Cv1g3to1z4T6OBiuffDzgRy0gnqEpQArr8dHSKC1FJsLoa
vXgMG++5wYB54zR6ttUDNI6FVa8AkZY+Hb0gXLFp88vAiS5HDBobOLcT2K6nDzSOlHeRNGLjSPIp
SVZtma5AR+zM3zKs1ImZ4zyFlKhtOlKo24gMumRiD635o7CQmG7uMWpLu7d6kMnIhxWJzsUpArGe
ymikyfOaqpVLCYRhpXXHfDxRtjlmir6reuco5Pzu9vdb2JhU7bjvFINrnOzscjV92ZM8CJe1m4ho
G2QjGuZG40qalaxcRgtzor9Je3uqS09WIZcD0QsTSoKektskreFvq8QM6cqU2an3AhTfQyPf357Z
TMH3d15OcwzsKAgC5jcHRyRWnXee3ekumLLwqbR84+xEdXooVCFgl1j+oz7KIZSzwn8sxiHbwvw0
0Piu8oc+Lg4V4tejjhRj6sXJcaRa8l3WEn+XQiha48AtRHg8nWG9wKcGNDMHVyhjErcBoCG3sY2D
E6jHIilOFqTuTdBrRzVCgO/24ix9dooIpIfA7El5Z19D7wDxRYqkAQ3qf/lV3tMHkQ+2ugbfnSL3
7Eq2yPg5OcQ8E2zy5VevLbOQY6fiqxfdsfBw2TMmJYA0rQ8D9UeE/BNEHqRTTMi/PcOllAQoBZVi
naSEWc6maPV9r+tTsUQ4ffHZb2tN2pSBVr5y0+AiC6EJCr4sMnGsK59HiEpb8ktRVd5K7rq01LBv
KV4imnqNZEiTUBgC42UXkcUPI1Y+8jj80Irw1+35Lp0vkjxUKmiAgm+brXRsdB3CjCI/p3W9i63y
KKXarsX2d2MpMCf+i8GmTHnaQLQ/pzn/0c8q2ZldE5mqmzYlArpN0x1FgY9jgBoXSupUiG+Pt5D/
oysEnWoiD1Dxn90yvZmn+IGYmtuIjCJ/JLyjKdfN31eDLkaZdeliLITqRki6W+XttqheU+PL7Wks
nYY/pzHLc6zWA+JoxQ0ULfFiWV20KSm1q5q6VQqQcYXzQfvgjkLDyudaeoJTeQKfBuOc4vm8nBYa
WEsQdUa3wbwEE6NGTvdxz2WSy13100S/4ZgFnnMSsRPStmmHfZw75V0CAWfjtfaAY7XZ7500q06V
w7vcxFvp7691fhdwQcLfb3GZyy2lx6j8+lFWuVrhfxJFhLZI/wKo/JOltSv1uKXPgMgKXSqe+xPu
63Ko3h+4sjM5dYXt/QrV6mDoDWWJ+G6sq23cNP/2tRJhT66u1G+XorxBWZMGNztZnl9IQ1NJbZuY
sttX/cEre7A+AuudNMD1YHRe27jLV87N4ojk04BfeNmS0V/O1PO1Ie6VEVRZYGNPAlcu/6HLiQYH
wELh3BY4WRl9tJK+LK0vxGcMXKkOgFSYbfPcAhJSlE581kMBk1tHWsECP1XRDh3z4dtgGSdPtx/7
cs1+cSnUTggCqvwUCa7CRBELhFYGQq3tacV3pe6j9yLoadtKdrlypJbCLakM3U6TZNuak23SIul7
X2nAFUXWvx21o8cyGu2tNSrKncgKZWVJlwIgFXcgBOYE1Js/bbmuEUWzO9X1cjISg07RqUv9biUZ
XJwU2Bm4UiifUHu/3C6d144atX3FHYDY27n/OUp9bKygcm/jWllTelucEwXBqZsxcVRmm7NTwmEc
7SF19c77qEPjU1x2H7cD7n/0yOcJCE9Lir+TsD8Ev8spxWWreIkdJG6hS9E2bQtnY5S+vTW0Rj5K
vf7dSm1nVxV0xlNDT7cUvLxdOg4/ctXs8Yux0we1Vdwox3kAgqv/QAG32xY5iuNIuuJAKfE+LeP8
GzWOZic3mroTvYqdu0XztdXzeJsM0mco4D/9XoWPGxfxAXZ+sQl9VAf0Mu/3cqt+Jv/NDn3RBIAN
8L4LbVzixACVFV4iX6BOP0cStVorsou9npb+oxqhSOIEWbGtzTLYxIVpYmhlTzLQkr61Og8rlEqr
9qAmsk2WBia6HlG6Gx0p2wzS5N+NmS4tBsyUROh/7cwu2zpB+08tNQ/wIT3g6BjPjXJhg1ZXcXwx
0w87oTIGMhLHrJb/FJj2fZTgapmWkrztxxgHoMx5jczODfvsK5K3r0VYm8h7hNZWb8d7w2l/DSTT
J6uwJHpkwz9mm39PBm4kIMT/JJnyLcgViJ6oH/Wt42xDLIfsBvB4blR8strASTCR34cAXCa9oydq
zg+2iaxAITq61YOqbqMcy9LCljb92JsY6XTVpjSr8tga8qcC2anNMHrBoeKdvBl7SNiSo/a72PMl
Sn7ZWypGE9sdK99Git7uHS9T74HRIIqiaNj7mHwC9sVzVVkfURcAU4o+owtvPMF6QNwyMkw026M3
aCSf88zBpayjjBxm1ZMK5+sQQ8k9abiv7qrGG6nH9eJU9tl3Mu/PfmOOb6NcAjYZwk+6MTxKon6O
+jF8NYZaPvn98OQU0pukqg9dnj7RUhIbIbR8q4nB/Fyk4TclTcXZ6yd/VjlO92nlJ69K4MR3aTc5
tEXRvrcVMFxGeJ8E6c9eWPdeJ52nptc+7AZsYzsmYdEIO3mBlu0cp7a2XV4px9tncunY/3kiZ1lW
GsHeChq1PdetjStR/8MP8dO6PcY1RJHm4aRcMhWneXzMu0wqWAHHKnzDnZg0tW/da731KsB6mXn4
TtsfGmFh7zpL3lMsj3ZZrL7U7F1lCPYSON+Vn7NwL9kUCOFLk4VN6hSXQUgYbUKFKTXc0KyJCnGM
/7CBM70SJ2s6iwurC/OBOhrkh0lIbpaZexpZbBmVyTmqaR+KWMONLotXLr/F+Uy1yKnoOdF5L+fD
JdUXbeZo7qiKA9IQhCrnbczUt5WvOP09s+ANw/x/x5km+8czw/I8O26kiPs8Tr9ji/kYS+M59qJ/
kYr5pRXqLi4RaGpsmqlWjKSldbj9AxbSJ7o1YJpsFS+lqwJvkIaeDzZId/0eAMPGKuL85BVFPXlP
0ueoKrFrDWUNB7K0uhBP2SYOVdErm3PPCPDmcqLKNewWbFrpK6m/iSPLOBpMc4XWuLRfuH7B1EyM
fsQFL5d4HHLq8pIan1tMKn3B1g+HNY3wpTHorrHzIZrRdZxtF70zjKCV/Iwa04Cv5EE00u72h7qG
zgDeZwQwK1TL7Ct9X7NRMI+rfOVs5WhoRdEZbPlINKUlrtRfZFECTu43SBiBQVk5DFO8mm/SqXUI
K3QSxJtDWFq6uapnS5KrBNmZh3e5GTrQq1p9l1fpL1XrvgiIgysRZWlJSQYdA0g7Hed57iTFpVPG
sT+ewZrHm9xR/lHCcH97URfHoOlGHwDNPaiCl1tDMeVyRB8uOOO6FB4iyilolfn92//fKOrlKCWO
kwmXZuZqXrEDvjCQGtweYeE8TTovk1IpDZTrrJYqudpZvn8mGbG2RZh0+DK29OKl0VgJGItDTXKh
U8eN2vRsycxQs3hQx5KLUHJ4pupq31uwYhET1+WVoRa+DseWPYcB+W8IwuW6DRkIX6cXmdu3NeDS
kdeW1q9c1Qtb+2KMWfLclUUcjU7ouWi4fhENTr1jvMu74b1UsSXNsC/MnTVq99K8KNiBguNpjkne
tMR/xPxStkcZyr/plkWl7pxitHaKVUkrq7dUHUSYR/tNnzAcigGXw4AJrYqy4SMVdvyIKPox0vuD
VjVuKFknD2vXspJebBDwG2D8/97ekLQk+dtnMcOhS2nx7CHKIxZ1ObpfqqXpgDVwc0Wun8za175E
WaFuuQyiHTpZTzUOQPZjXJfPqPk0u1xXoDjb41cEVn+pML5di/sAo15eMmbdYtk6GPgKq+Njlv8L
akd3vo1Fi4mu/5J3X0YUPzZmlj3gTb0RfnLXZeZd3CgPfWBDcNIBnSTo0+zAcyJcF4pdgVbzRtcK
7WB2OK3GRqliQjyE2FQ6BkJwUrA11OdBadLPagP2qA/iDzXsnv3BdB4AHRVtVG1NnNp3ilIgeGSl
/hG6sXhqWjWEm49TaS6rb57SyY91KidH586QN/lAt0qXj2Xr/KO+pMMuL1JQSPJI8v4187QSG1oI
acCZxZZ6MQ6ycDs3ZbmLj/hDWuPZ2vqjtCVbN7JdKyBIxAdKD9UBI/do48VyubeLxtxHjtltbRDZ
RDNcsx86O/V2POYFq/gUIJgk9/FuFB+69BRN4piOkuxQ85JopTXmu9RLGk8KDeFTYIX3odP3uyK1
cO0dhXNUmeBRRUtmX2Sqh1MsHqeh2jl7OcSGElRpsh1UZ9gYco4VZk/qmQ8iOEimjWRI7eCuGcn4
EiXVsKWu/n2gPP1oxPD+ZR4Hu7HwVKQpMUKAe67cS5reHsvBw/S4dJTnUh66U27L7U6ts2GPAi/E
4ioy98wgfQNRXu9KOTOf5CSCBgvZa4/qTXKwywjpeKsbD5Qzuh3YJNxug36Aq5Oz0HldvyiNnxw6
soMNLCrxOKpYo4oObXSMM8NP9UBhx9LxurfrRNoUGjLCPg8WNlVsbLUxCO+7NNJdW0TGAXCNejBt
D6N05MueE+TdURy18DYUJTCVXOjJDmC/9zFpy+76yBGb2h6q+yDWir069P5WKXEN1wOgVmVWZSc6
1dAAAsfbFRhHbOvCig5EzeDkN6m9bVP8umQ1r3ZqL5cH9AxLFKXjEshc3Q27Xpe8fTeYwzeUVfCy
oBm2UzO7wugClLwBUQSmBvbsOFP7e7+Ps7u8tCl/alG4UaVa2wYxF0lK5rGNzCSEQeJZOzm3vE30
fzg7zx3JcaRd39ARIG/+SunLZGZ1d7X5I7Qbee919d+jOsCiSimkMAMsZjDbu8MkRQaDEa/pxXrT
aIm/Q6KpODb0vdE7VR7NHECxWGb+Jzi0k3W1rDpBLHj7ztWaUxVIv1wrUb9IWqo/GlTRbAhTcAyC
lOMpjfSODcW1g6ZVHIGaxT6Au7LRI7F6Cbqg2GRy2jkp2PmjOWDVGvM4tHPZ0zcmZBOnafvByWKh
38q9mv5pqO5uktQPt5IQBLaR1fHeM1NcMCSz3ebKSF3EzPIvYoZyYAiteSs1dW+r+LPsx9yEb9xU
0VMDRuuApqv/HBJmsdEpEPUJ2AytpwY2IoAW2j6tt/Wh5G+Kvh3ZFqDWu8HwHQAq9aE2MGkvmi7b
ojfd77HSUA+ehMqCWZjR3kQYCLt2jJPDUFaPCCR4L/qoVoc0Df76FSLI+mApmKEFMZkeHyMr0TWy
Wrywxrpx9DEqtqM4GFu1ViCuAkncwtxH7b5o2RhKLG8VMxO3WSYOmzCyMDRKTeOg1DVUT7NENTCB
EKBVUYrHr6+c/x8vd/RiIyW9IE2u1/+k4ko+tHTngjkFjapN1p/zB5xWhckYIHh8qbP4SOndFt3H
QfwLcHNjmZ0thNFKmncrqIZ4y/sRZ7d8ltSK1EXjcMWp6pPAjgHTcnET86KprhOZw2fP8x80q9sX
cXgxtIYI3x+zSXvNNbcKIez+7fiWJM0vR3wcVbqTZG1QPD5ejkjjYTAVaMYlKACt2fhNFGeZyuRF
xUmePp2lCrhOi2go4A3oPxi9UfKqaOKNpyXj0RPLZqfHSApbVYGyFvfypyDrDYQHRsGWhjpxDKDg
RyUWhohnlVdf7//+pRyQXi70dCrfnIVZEVU23bGxrFa71GPy1xfSsyBkz1psruyTpSfPBKCdNK1E
qrVzqIes19DK0hL/aF/C9jvQGsse8wSEpWJ1uDmLbeY0RuLaTdf22x7owJPSd/UOU+RxTd95cc7w
bFHtmp6R8/61UGdmKua+e/ErS7DrplQObo5d3Cim5krmpk8Pgvn2QF8PZiI1lQki/nF7DILbZTKv
yavFq120LRFgKYK+z5lK7WrTx3WhPclBJPwpA63+ZmVC8WP02/rzKOgh1u7BkEHSCZFCinuCnuma
Z6sfu02c1ulWhemPjZDZ7rMO8d40bEbg09QhbKtAVd4eC5m8QdaLg4DKQi+ZEb3sok53wxBEgS1m
EnzYShzLnR+0gmtXrqviqe0JxzDJv8XoD9NZ81XqsHEhHYQiSz27DwHpbTotQS8UlqoXOgREnytN
DXYVBdhr64f4aeU9ruHD6HebRGq0Q9H4kp2mkzW32uUvCjJyl4Aa1DlIfIhuIB524ZDhq+MOuEya
g34VJK/9h0uRsQZPWHkELyW0QKAn5TMJy9M5jKT2BVeVs1y4AOsgGRBk4TCmq99+oR5jKW8ClwA1
qebPIoOQZFVKTbW7orL2gG5wwe2M7L1gCHtNrdFUGYOVVuHivOCPa/S5eYvMD5mWJMnIFcAhk7w/
BXJqEyj/frxY6JaRXIDFgJkyNT9vJiXFotXL+oWafWQDV/8jluJjEtRYjxXp1tUwzTJ031GFNYTM
4nLCrwD+RlkGbNrHk1Q35Em9qWXXdCy+U1eJ7dEMn03yCltWhd+j3h/uT3VpQGBpk+I9/BEqJh8H
jABzSVhCDNcxrj53qr7J5cT2rRptPCFzREFe6ZotLS0fbmL88KSEPfpxvMTo8MYFMHZRxPiPWyYv
ujeeQlglySAWNsjCJ+A4JjdMsIIkeKOaz4MURDya/QaN0BsEtmTWiFKNAJaVIiqfffwML6Mv169R
Vvm/h1qVnvWs4RbVQ21bkdSU+LSXymPaq91TY/T1RqwN/1S4iPWXZK9OL/DyzmtTOHV6nh9iUio7
qfHmbjstfArQ9tkIqZzsx9IFYU8a6tAu1B/zfGg3VYLzVpxqa2W9xa+J1uAEZzdgt8wesZnaSRFt
WOsit54LbSsJn6XMRV6xKePHSCl/uh0Z7v0dtHTR8K/835jTeX1XHZjcSZoB5PtFz7NXGLnHIBM/
4z++ot27eLlOZDG4XDKDzY8GKNy2pZPvXbWo8x5crtWj0Jm8TfPCffLlvNkWDc+hgT+1rbpP97LQ
1g+xKa5NeLFQ8f6XzLKzHrpqoItAw2Sc5LCmrP4JpeGxLMSvUi+/JFb+u3SH/SSBlrpcQfeXe/qX
32xjVJLIQyk1/f/u6rvl7joddRxvwCxiGC2QxrryKHW69Tc3Nf9HM1TWCghk8cBOsM6pXIeUxiwi
TVL9ei6kFJxqXbN7czjWgYcJSrdNZO+3F2OM7rn7sg//Q86GejKIARmC4A3MUxTpySgiSXcb0BZr
k+Bb61njNpHifC19WVjRCf8BLYPIAH/i4wb2uiBphxiagdZa6tEfREzvvKD9niMnd9KLQFlZ0aVD
+n682YHp6lKtwkHULmT4v6EYPNRqatDclRRn6Ku/ZVeuhL6lEwqummI8mDuR6PtxgrrQ9KGXGMol
g66I9rH6io4PXrGIVNzfm8sDTXqTdC3IBWcD+XoLmqgSzEs0jL/y0Dt3vfgaSZi83x/nViOJ9xHt
xP8NNDuBXaLJmYWP9CX05TjeS0NRXK0IdyqzkKVfMUTzX7lgdX9zRawekL6vHgJfNp4QwhRtuJLx
PifjfiYZ7Td9CwhRTWL1hEr0sNLKWXo50vyYup1UHGl9flz5qIkbuZrIjGjtPQ5m9pU6168ir3/k
0DPLUn8t63IF0bSUHgHqnEzFwBDfNAILrXQznuXBFXz7GfDDQ0EKtrL+SzGICwZM2NRjuXlb9JDJ
yzxTgmvReF9KvT4BZTr6sfUVN81v9z/14lCI96BSyGRuOh5FUXYCplThVe0E6+zqUeQkKR3bfJDd
bay57krYWTqc3J4IEkJSnHBEH79YkoDOQCucGr73s4+tDQwE2xd/usq49dbIkItzI6oqEoDfKdZ9
HMvEdWWIrRQHnpqEAX4oT9fS7gfzlBjx1/vruLQTUQVBc2l6pd20xKIW/aE6HryrKwLg8M3R1trq
FBnjZ2brjOmw0xtjJbdc2opsfWiYkOcp4cxyvYZgkA8d/ZBMrU6qbxy7iWVxf14rYxgTW+D9dYit
e6f3yLjg0IvPWUzS6oorAXvpO7EhqBwoMqCleVjL66YRXUQ5ry1GsLarWOlDj4RIItfVMQrRHb0/
paUoCpsbUQkYU1Pk+DglPOeGirvdu4oUB3dlHgxTrqkddD7dyuotDgWJAowtaERSq49D1WOFBUdv
RFdZiD3brCZd6vyHFYWv96e0dKpoZ+O/QQdOvmnCdS5gKABX0UtWZ9teM66SS/lOVMJdWcoAP4px
5ZG4tN35Xtx4zAty/GxiWMoCNQl7/xqn5Rd5hBLitenXTixf3Ghw5MA8+UmzZj23OEuQeijW0weG
pfJxNTMkpceJ3nkxMtT/Ay1H6cWo5Gf0IOt9l4jjtZSDNa3Epc1pEa14hYMivpX0LOS05rbULsh8
PPmp+uqr4rEw0q3USl/uf8XboSg/S/obXAa7yfmimuikhr5WUmf1/JMhCpcwHj61iUQnyjVW0v3b
nflxrOkDvzvXfQemOVF975ooIaKoaNm8yLreAmfX1jiKb3H2Y0rNWKA4KdRT46Xd8XGsVOo8CjYa
/W6jBnr3tfUbWOEQxfGH5oK2h9zcJXl3gYGfU9cxXitZeqkaExmAqUx+mFw9SjRNVe1x7CP6V40T
ezLNqEfQDfTPQTwgLStVf4lMQJhtMfgeBydJu8qpBRsrh+Rj2B4Ob0L+rGNWRZOMf6tufo7DL6Wk
bDOq+/e/5G3UZMYqaQIpCUXdOVpIFrQw1SoMnvRY3fPcOlqC9P3+EAuvJMagpQrzQVG5BqYv/O4L
5vJQDwFR+WLGBWccMI+JM3KoZNtwSJXXBun2i9COzc/MivpfUFTLQ1OUxdf7P+P2TCKmDO+UjQtu
CBDAx1/BHRSnCbO8SAgPIOyEppMkNP52dGtvY3YjHTyRZsz9QZcOCm8zXtrUxFDonkXwvqjQVyrE
9kIn9btoDvu2da9Sqe4BbPxrXyt9So5QjGSOyA/OL6csUQE+adALQfEk1p9W3CVpszXq3Ujjr0m/
TVIT92enTnfq/LxAZKT4RmkZ9Z/ZmmrtpDRIx+dCgVt/DgQ6b3ElifRgB2kAcBtIEYZr5eQLj4l6
Voi41NP405Uzpne0nHqrbRpbx+DPyXJP4P8diNpW1qL0WUm7Hm9ZkU6xiWZ8VxndNkIoCotf9MUq
N6t+TH5Vj4IpyT0kZqv7ZIpCsM/lCJyuBn0p8Gr5te0AWYYKt45dDp+AiwX/iGHQXiHSJT8KoRTp
wrbexZUy9ef9xVmKWwb1fyLxJGM3/xxqH8sWoKf2CgDoBCvyWPrZn6hM/vkPw+hITmnELJD1s5AV
DWrEekVg3fv8b5+HvwKx3ZbpsLKRF2aD3wtQKiiyk3vWbJghViLJ9+CKRVF4csdsl7v+AYm2lURx
YRgK1XAioFRPnOrZxSlENA3d0hwvUxkb/luBV06P30qJb+q/nxEXtMQtDdCDTTKbERoNMG+9Jrhm
Pi2XqlctOx/8F91IVjhmS/GPkSipkvMw3rzSGcuexDWcRtc0G+hPl/JDW9H51kcNfqPuVJ23l5X4
Nx1kbAmlbPevNwhwp0nXArwtYrqzEMS1FUrFaGi4gfRfhNw/yLn0uwBqcX+YBUYngqM8y8Ckvcm6
TPH3XZSHC2l5YA/SaxejVSJ3BSXy3kyfNNjxjlAp3nMfBCi+6cBCo0qUdyMN9V0j1JCakr5Dc2UI
N20syo7gcWfqbhAdNdXHozgqx5WcYuHW47fyZqXrjbz+vHNQhoJWN92YXgmXkW1G+Tkwg5Xn98J9
Q6MYd9cp+bxVXUhNqxkFwTCufi7aalfuFCs7wjIDEGjQ5VyzSVqc0oSGxXtDN0V19pnHSKzjrE3q
q2KF9pSOmMV+5QsvRHvYonSRIMkDqJxLuKrg/yutd2nuWe1LFDX7gBiaWtJesb4P1BdYbcBQeHgp
ycoeno797J7RAE1PpHnY7OK8btWCnG4tT4muAbpqLSgHGwxUaNhhZbNV8G5cmel09m/GI9uZNFrQ
O52fGb/N0sEKYvmaJ4106GUgOqFc+qC8WgBorTHQzjIFazOY7biPRTV8FL2YmyoI5JUotbSLeDb/
75dMn/3dqSp1tQ5cFd8gKRu+IVOVQKewPLs043MRedyS8cpXXojAGpDqqWqEITC+nx8H9N1YL0aa
lfAspXEL5dB8ACAUPSMVIq6EjIXk6MNQ05+/mxulCS1NtDK4+ppWbow8eU4HTAVLY1etPVgWl5Fi
B/0eZI5uFNzFvAk7T0ziF0Mq/kzKsji+vXqCd4DN8Zcm1FpnYGU8bVaMUEJ0wnAlka+UJhGQ7U+D
SpDvrEkuo9+IYbnSTFteSppZxHf5Vloi1IpQLN0mv3pd7FjGHiIJjV7XgYe2sj+W4gy2jCgSgP/k
0TDN/N1H6wJjqKJBqa7gqsSNG4DMYpOuXJmL05nA4lQ9cBGawzQKL4TT2mCPJBglimqNf66F3rV7
DEliVzneP+1LM6IaTu6MtCMa1bMdT2FTTRpTILhERXNsWyk/DpZarRzkha4VCdS7YWa7Paxg9bc6
DmRV722K5FQgMzfWgJ3i6rGqO7sxQdg1nVNYP3RrrZt8WwVhcNaR6fEIuanHG9DbxKCM4mskF+ax
q8xxK/dmfEpEIftlqEHuhKpu/ArBGq2s7tKnJHFUUY7mHiS1+7hftELtWt8Kcbrq+ifR8161tH0Y
cunBH3EYv/8lF8eCT2jQUeaWmufCkNWaINAABHRV1ryYchbsuDW6r7ybhI3fp2vjLWV2tKXoiU0d
bMQDZ4fBUxvdKwM5p2d9aDvP4W9e8WwGF5QBI+tlhFpQm2sYrKUIPVUEkRLgLuTV/nFFA1zS/TgA
WxTE4rgxYxVMpj9pG6+pRy8uJya2aP9M5JB5+bGoFGUITC+5+lX6kOQKNI0C7V7toV5l7C7tT1AH
b/K58DTmxfYIpE/je112GZqNGe7LfMPtTvWjVjfemubD4li8YGgm0rC4aYJVRspLyk3kKxJ+h7hQ
0HtoXhPdc2ojOeWj/yR7a+2wpZXU3w05/fm7oDlUTVMoUh9fc5knMlq8liPQ9w/D8guUxZW7YGl/
UAHgTYi0H3zrWTwLekCTelBM7lE9bur1Cd2Hl0qt/v3BpqRBjCagGDyiZu8nT/DlympyjVdNc6rr
5NlsAMVL8S4DhHv/XC9EaKSkJxe7qdUEM+Pj8iWKkLeZ4hcT07dwBjozNsrdK4XihSsbbdgJ5UJH
HRbobNksz0hrbm1EzF2jPAmRZ+15t6mOZYaurdSRdTCw8Fl57y6QDbhCNbh6QCrR3Zy/QsvCsIQk
MKurqVTaKwi24UEYY3OjVS50m0gmL0Ia4ly0irbDiErcKkHgQkUoSkdsdPmsjaK7TfK8W+kUL60G
glEQFfGIpGEze06IRqfElu9jlW0UiGAML64ivTS6ltiRGF4Q0939+08MQJGYDaWJPuksqJVyggtJ
bmVXq+v+qn63rcrq2/0hlqb0bghrlpPVSi9HVt9k1zCuUwctiNRpi9oD6Jzmm0Eq0peeZGQlk1kc
lLsX6hp766bbZsVdI/d+XF91sQGm7D6oQoEI8ME1ckjn7srRVxbO/gRc4Ohz10IBnW1iHgqihXVt
fVXr6KvnPotW9Jy2I2qexR8rTR7RtEVucFf3kBmyIZz+cmwqBKyjxNrAaXf68pcrxIcxTzVbCVOn
jJKfQCPPdZ99Ctv0WPuoAbiPitaeApdpaAivJ6whdVWxMp8HTzmnsoFaL6buBoL3K5Fgod/P7T4Z
8U3yNtZNJzFP2lLDzzC70iIWH5QwFB3V1esNnaphD+ygP7hl9xW3EWlbCdoIRaLHLykeRLupqtGW
msFwonxAk0zFy1axavkhNvz/cEXzDueZQaUMxOVcEqcWaFDoYaJcE78UNrrfBBsoHuUm9EgS7u/q
t1t49lalsMRZpa4K0mvei/HkqRUOBeGqhuj/aelz3xROWg9bE84D8ZiC05DZIdg1RYjgucen0aif
AiXc3v8h0wmd/w4qKmCyKM3dkpvNQPR9KNTplQKRU6T+UTahmUh50jmyGUTkt75j6d5hWPV/XDhj
IDNR9yUZguM5L7Kbfu8hgxGWV7P9opflk+v/1YbR6ZFbHoq/92e5PBalCLqUgCXnfdKG3nhb4ah+
dYVa23C6SwC8RrN3E4RbSi0TN2obrNYjFiov2MYDS8LiElOseT0iE0ZPM8q8vnZBK+0KFaUfcaQC
IjaPk2o1NNf02dS9yo6bL0K/EjcXPiytU0ZFiYxdPXczMspB7kqY3te6009jJjpZmn6HknAqDH8T
qOL3oJGAYyveyoZaWGpSzwm3jPYkxdNZLGt7sygTrsBr6Hv11zoZ+l1ZuALiP6kXYiSiZnbvqWuK
0QupGvLXuDjwYpE4V9OvepeqtVkCWL4f3Qsd/vKg+EJvv9lGuGXPS5cG18rFtzgej+kJUkCBaw79
8AfS1GaAoRzqh3pot5rwVFlnsS5XVnNardnxpO/O8w+1PYoE8/SmRGgYxYoJHiHxCfVq1L7V5SB+
75PcWwvSC+UztMc4HrS/KZ/Nb6EMgLKRZUn0wku00BxL9tMtSkbWE1rSAqRCI9hmdV5HdtuO42c/
ypKNmJbVcy+O1hosZOndTeLIhzTAD9KMn20jWWmN0ApFCO4FdojWGFFkH6rOLgtT2UpqOtqeGCm2
UmAho7uV9yTVceoMhbdWoV36ApBmJk3aSWdsnsUW1Vi7bQ2ZGunds1kkR/o5Ry+zXv91hJqIJ2ie
TJ2UG5dNjAUUg1CQXnLFs9sqvJbZWdGfjM6ER7mWcCyo50+6kXzoqXnM03uWJyYNaiHQwOKrUULW
QAs6deQyApvVw9P9TWIUOlGE50ynaMGxI0C+osyQw+sSddtshNFpRV//pleZgph6a8Y4iFfurpSN
oLDDOBKPolLUm6wd602cGQ2+NZA1YYkV8U7HFOav33bKQ5+XidOTPz4YANcrBLui7HdVdQGKMLGV
7FtPLEq7KRJuhE4LHGFwNRtj0OaT7kLgU+MI+YGuh4864BPn6IAIT1Gq4yE+iO2euklPpojujVd3
iS1ZGCwWmqcfsUF0N7hhGntqS/WpDnRzf/9bLm0ZNgvaJCC1kOGdPXyKqPAlBe3bq6iUOepDOLe0
qtBDYtXW6jTLQ3GB06SfiM+zuOf2fRFbYj5eklT9FbrYpBp4LYS59ef+lBZe3xZXGJUgWOTwyGfj
qCZqmkUs+6RGmXYerdS2xuyZpgbMWC/On8VKjXZjW6QrD5qlOPt+3Ol3vYvrpiG0/qho3lWOYfxM
kXAXaTK+HGb1u0rFbOXLLU7T4PzRFMcD0JpFHaQttbTsfOEyuPnXMXOPtVY/Z/mOvH2wKYj9xO90
e39lF78gdRpIHCqkhvnK+rJMdSGlVRDmcrGt3ADasywYNnj57r9EeBD4k4w9RYablAuSJlSmrpCu
eZ0iyi46vo+ERzLqlzgZdp6aHr1YOltJdZQ1d48r+9pkl9qNAN8B/09YdBUTidn3xMUosPLSutS9
Qg9Vq4dzpiYiEk358FtrUfhoBW149uVUt8cwsf6ROw1lH94z21Is0EwbUvUaCELwCmJA2MuVmBxF
Dx6WUyhxvbL51IXLd8rQCZUUCW80tN0+wFgEefXLKPTJwXPz6kGvo+pwfwNMR+fjFU+DeUJ/vRnQ
ADf5uCSpEitS4bbltR4GiGRhtusy98GifDH2yeNqP/A2L/w43DTpdyfKaBKh0luxvMZWJTyEXX0M
BnXvhoCM9X746ZvGo5Rl3/UBGOv9iS7UXaehMZsCwTpZQ8yqBfDhTX8MPfmaaYmjo5vdRX+UWHLE
GhbenxD2qe5NNjv/+jMiWcyOA6OLYiyloo8z7iWEBqTYAjLQwF51g05xrHxVtfs2UjEK2DNUSjCu
BIv5cRTNqys9h9J2jcV0m1fGk9QJezHST4Kvr+yYxaHocepUJ8AMzXMjkluzaNwWoY3GFJFH0xzR
8zP6q+G3XApWBruNT6SEQIUm2wu4sfMbxsOOopOyNiQCy2dXNB5q1FxFCY7g/d1xe9gYBxgrFye1
pBslz0Au5TAMQmyDwxzXvVF/ENF9uD/G0t4nyRIJfiRyN5YKMJ2SNFdK9n6U/uzq5G+aiNVFFXsY
YUnjZJLXOari7/H5uT/wQjo79ako/b/RHgF7fdwdEZcrXhuZcTEl4XNadU4fuc7ou6EtdsW3omqz
LX6Hhz7Qd2pRf5MVd+UQLEQZBLCmQgMVS4obs7M3GrJLtJXNS9oXTlP/1iV0EPodanUxrlf3Z7uw
zO/Hmpfs6FBF2A8l+iVLtYfKHfGtKFskFRSnS/tTL1nnzCxecnPNhHThXDAuVWBos2zZeYvFahOw
81LXXQMpNFFnaZ/HvjsiU/1jMNbKkgvblRsbjgF7CTm1OaoiSiMvCDJA3k1fgFALyvQc1th231/J
pZAJXx8/bZ5BiN3dlBBU+BuDitog78zJ5JS/xf0uK1+QNneSiQ0jRE4qr0mYLXxBqgZTSZJ+Fe2d
WcgUElUQ5RKidKN/1cZQnZo6cvWXOiQefUf+IYitlZKrvLSiE4iXKAPeikLhxyMSe6ZUpZPtgYmb
ytENQorW4xg7CImqz65SVRtwid1GVJPkiygO4rHFhXpDLxqFSD/2HyP8NPiRUYt4ZuYftCbTjy3X
9RYWu7eV5V7fCEOobHuk5iNFip2uGxI7bs01NcaFiDm1PIiaE370BqYUxEMXS0OSXPVAfG5Ew+mH
M2+gr/e3xsJmhw3LOqEEL2FPMYsogiIkrtq3HGjupUeQvPmm7JWIm1RA17Luo9398RYEr2XQPJNA
GpXcW4tfPWjrXJYr6TKoonBVUcqitSErz+itJjstlOMXMzSxboj19LOIjWgiaulDKQW/PFXvDpVP
bTMY/eQ1GTP50dLlNaTwwoJoaJGBEIPGzl9n+ydEkkRO07i5lHr4Qy+so9iUf8ok31lW9bKyFguf
mAbrxO6YzBcwhfq4V7ssKARa8uKl6brnRKletKr7m5nDLqy0wK50+VfX1du4ii+WKHzvCu9cGdLB
yocz7fZfXYZQysovkhlxlkXyiygpk1YTLuaJtVRgv1t0fXJB3/FgePF3Kw9ee3d81K3uRempnkyC
3MCYGxRG0qo/RqO3QrN5q9je/AZM4aa+GMXkeQuzb0LoErEoQTUd3CvPieofIrG+VYuq2eHNNG7b
glpZ6pfR50bDeteSUnVXeIP53GlWsJHHybZCzoVvBoLiX5hmdwqMqHYSv9dDO4op+w+pJXwdjb7d
yV2inMtMS09DJvdO3Up6j3Pn0H8Vg1TbubDrqNOghRwOeb1pA7f4Fqk1Lumdh6ZRLxXXnJfgzhji
YZ/3VbTx48za5c1IlanNhOZqdhIuKO2I+lE1SsG+7IYIiE6b0tcTh2Mn+NZDPirZlz5Wgo0gh6/D
GFmPg+92jhQKa25ni3sOB280x6nO6XOBMxqIYwlqO7v4rv6ABDmuFlKXIWEUJSvNieWRAPQTNcAL
zUvHsBowaPFa5WIJ3c8xbP80jbvXojWVx6XLjcIF5c1J3gQC0yxlVnLD9OQKYdUWi7geNnSmZSdO
VWpXovRLkNxXyYqPiRU8hmO2ct0s5EMfxp7O07tnkCblWieoRDNqGCfSwFMWhl+8WNzqVb4tdO91
5XzO15SuErArytMkYdRq5l4tmp4UEi5C6nPqpU/11FTBBnawvNMQfdI8lAc8b0syuolr71TRrLCb
Hp13XfI3qhQfsLdeySzU+XXLDzJEMiVYpmjbcoF8XIBOD1IBPZvyKUm6xzTKT9nY/lNp1TbNwgOI
ya2aqp/Vrkbyyms96C2y5ARA/tFEAxUUoaamuG62mRBymH98U/FJ+hnm5msjRJ9o5P0BtP8kWe4+
KUTUQxMF7CcPrxoY88YQEIzpTaXYuC2831IMdniR/4w0A7qmhnhz71AU8ewKWa0sd50yQMZsgMKJ
VLX/JQyN1qly6WcYG2s6scuLolMTBU1Axj7bkTWuy72e1P2T2vxyk5cxWMMeLQwAIZB+Oadrclqa
DdDKvpIl8NWfxqAtt16hGNuiVdeImzf4hAkdj3wEuC1KLJNZwcePm46Z1Xqm7yLypBwhR6OzLthD
ExD3IHSM0Z4UDkj3Rjd/YmZtS8khrM+Rufamk+f1tOl3kAah2iSz7UGcfPwdbQ1DAx0d6xwrOnKB
z1FzNfCySskoGbPMUYgfDnJkbo2+e2wq/1DquQ3jCotVvFn5X/M7G/c31BgwpkG0s97++7FNv/AH
edYcAmnlar+xHn37yST0E8uREu484w4QkfcaQbTOA8Xo/sjPHNrRUZG7Y8gq7J7NxHBiqhb8zKYs
dvyti8399LcGr+DfbYFVveAo6goVXZm2xvvb9e2H8VEJlKTl/L7ZWgJzGJqsdM8VpaE0EvdK6E1+
tQwY8uV6nlPpIDkDfaK2FhEysn7UEwbGex1hvVZD4sQldJZ0F3buLig+Q2ZLrcrxkbr0EF7jHyP2
ACbLZYrcyZ9cELZtttZkmofdt0moiDUQfcCNzdMUNe/ruk4l9yzp3kMwWpJTQlE5IpnsbUDUKLbk
rmQl86fMfMTpRL4P9IquFIXeuWcd8IY9eONO9ssN+oC2m1bnODb20dj/jLz0eD/iL44LdHli2JMl
zo8g5eou96vWPfe1/6AL42NUaMBFa/Rl0uKz1g4HdOHOqR6uEcrmefA04Qkghzg6VVaSpI8TltrY
97I8RWpVA1JgBvS6dU/ndZCb8V7V/GF7f6KLJ2ZCQyGQTgviBucVD6aBBFgnnBNYwXiwwmJi5n9d
LX/NVQtBxnisfwMEcE+1mzYHtOBp1vAeogitQ6fxlF2lZvontY67X5XRwIPymnYX+JL+HCdINmmo
R64UtZYCJFkqRhkgQFmmef82VWMJ/qIvnFW3+CE346+2Lx77wT1Om6LlPMM+/hNn8qbliPujsW1w
FUqqdhP6/srBvrkSJo9UqCYAp0VAVPMCW6+bVSV2ontWu/A7/IRHwVdW3m5Ln4iyGnU13iyY0s3f
82HXDx2MGvcc+Xq3zQJZ2tSD2W0kwNP7CibNBgNT2GFU+hxdiKQdnp803FLJ+m3ipXNoLE+zKdho
dmDAUCzlludzI4cHuXd5ViDoupW9UV3ZWQs7+e3y4KeDLoUc+XEnV3WbZqNiuuxkwe5KyVbBDXEp
+Gq8UppeCEugrig8ym+beC7Z3gQZijzVyDfQlD16TzuEDP+p5PhgmcJOaFY9EBdiOeNxWkAskGbP
ax19XLpJP/A9xLzc9Imx0T33J5W7r2md7UYXfzor3I5p+0nLzFMRyCvbfyE2UZmgxT9tOIhHs4Xt
lUzyM7ERziRB19QVngrJtAMsuvAdy35Ijf6l05JNqK+5gS2N+6YaBqIBGbD5Ez2n/5oneNOdg9Kw
LqqZaFvNVcO9bFTKY85zZFOg8AVHPOhicj20uO6HqmlesyuUzItYRb0OnswcaS5GZUqz0SItgoIU
qd2PXuh5rsfhynlb2k582Ok/IHlvsMph0siSFzXepdXqo1ybX3HefiqF+rPQ6H/rbo2RszgcpV1E
50BS3bwMFbMuxZAknXqr9SlPW/Jt/WIm5rEVrL+KnK/AFd9KS/Nl5IKBHQvUhmr69JnfXalNMcpS
KQ/wb3W6AVmm7bK09pJj0EH5NbpSPPiSNGmexihv9318qPDom0yrvAe/TfUTvfiGZ0er7sBexj+9
grJ7iNzhuVDz9JCnevoa1egOVt0oH1HTneSmOxVznC7ewknvNq45ouEoBNJWjE3N0bxeB0jfm5tY
SXO7x6TnYah02oMRqPR6LOSTl2EQAgQ5ecgaI3b8ziMnDalNWOrY/MZbC0Jar6ruVsSvxhal2DyP
QZIdU3brD4+X22OuNYYjoiJ74ikU7+KQy0GYygaNWVm2p9bDvqx019bJarZj5yo4HTX4odSjvO9y
9f84O4/luJGtWz8RIuDNFKY8PYukNEGQogTvE/bp75fsMzhHreiO/w66KUpVMJm5/dprd88w866v
jZOv51EhsVFpCkS5Aw3XRt3BYFRYTWB5RXusFhO66gaFmy2tEtalPkatOcF6UVb1jqXLdx4sxJ//
LBp/OEMQQ6D/KNBJhojfqpCFTsWlbPXhHqymbzAlWMCDXuuH2hzDCSP+z3f7g82DskRmlh2ANRTl
/vcEdUpqzoVjKHdD42g3GazEx3JcyuM/3+UP4o4AymknFMlo6f7tLpRjKqdtgetOrm1FfZFpFyMz
mzC11f8rdBSnC0Q9lRVg9TCe/Z7K6Kngp3UypPeDnZz6XtAlkNr7cXL+pT31Dxr0f+7zW9rCG5NU
tUYOb8OBxZeHwwkHX99eYe+VQZ1BxP3Pi/iHEI6ubo6EDOQYKvbbwaDNenSLHu6m1Ozut7Gu4M0Z
DowPeKt689ErusuU/BsM448bJwHDwCEkt81v9kktK3vWnX66L62uiwSO9CnXqvmk5uW/Vd//BsT9
2jl61gFqcqe/uUaOUY6aS7H7bpwYttWJfdrR7zeNajSQpYFoOMqq7WkW1tFU5zvZF0TY+rT867DR
P67zfz2HdIb+S6l2aRfDY44Sh1g2voi+zAImahl7qBVGOYasCZjprd1UjqP8+Ocd/oObBVeqrCLg
HfLfb6s9llrRe+ns3rVW3O2byVOjecpE0KUKGo9m6H9p2firOPabAXFhBoQYkE4XjVDwf98VtFeV
6UJ173ockKOjVcx+XgCGWmqtXprKEtc0L9bQLbzp1ra7HC59zWWIwehEcxprgbXWW5D3YgzrRHMC
pMI+MwZRu9HdleltYCciFdzt3oiXKWAE5vQrlbB3TU6E20ojv05aMVY+pPL5FfhS5dt0KkdeB3G+
YvXeHtby/dSnzAMEoGaaPZj6LAu0zNzp5VqETqkmB1EabcCUZOYup5vwV1WndgxSzi/zjV7nfoLK
UgwriYHNvcSrUux1d86OdTFVlzbJ6qAzx+3YDDGUzoUFl4EgNOCuo3HKhFk+gN5NLtmg0JU/jwoW
BvKjnV3NRtRV3hylarFFM5msl0R48YHRFWkw0kp+mtYli5Q5rs+M7xnPlSiq+za1+1M8mpXfD0l+
JreW3bdZU4a1ApCymQeFUb3zcGPGZh+Zdorfu2XPnQcST1UVY1dWTnGgi1yL0nGrdybzvfzNAC5o
jNkWNk7SXRIBELNMVEA9JaTgeamWYRNvMYP2VoCDSz7ttESvd5k7lyEE00bIYNTxRnMT5TBqRgoQ
UJv2G1u5M+N12Hcj/fazorjHQsBIr3aFG2ajYMZBY3n+mLfKJYFNZbdWdrcrZtfxq4ZpeVmVx0EC
V+DRiLdtXzEXbW8bcgSdoeZTsLalEWRGa/t5Uiz/EkT8STcD36FxAOTY370+vG0deqjcuZv77mCu
870zFZY/C5pVOqjgoTp+hd3tW2aTj/tnCf6TvoS0nAPCzSFs+83Q6cPgyIk27t0yjKc0Tl8XY35q
5nL4PxYGpK6k5AV+AmQ5qvk3TVG0WTpYa+HepZ7PQEaa/dJ/YzT7G83v1z0APKM18NH/1hjRb2Lm
WNvOHXmtURCb2Eneni1ycn4ODAyauzkLMi3GyepNhB2ZuxVNrT6UZqEevMoZX+x49D5gD1/fOtOb
pMrYRkCh/fLKlJgUteI0Jxq9nduaslJEExxDITs7JUNaK87tZEzqsWnb9lgnDTPiJ7pf/3m7/qRw
7f96RWkK/kvV23GT8DTufN+RaIwSGguDaewZmKK0c0gL9b9kwP4GPpFLKrtOcesAmjGX7H/v11vC
FAmNh8z+zSLD7F/6YtuPQ7LjrndVq+9oqtq7mXhiGOexgCvhn1/3T6dT8jUDh5U0dZ6Um/96XWdO
ErInsfN/ODV/8F5pr1A13lOSVv1OozEljLkw886+y3T1fmEetK9P87PrVq9KEpiTpv5/CBzYf3or
qDfTNfObATMp4rgLQJ37Zko1cBiTcogZXuCjvvJ/kTkZNLJAv5tLonUy0sxvokfst7sBUaBThqGK
9xNV5SPpYUaLKMuo/VDGmdLR4qjZ7di1JYUVm0lDQys+vTZuT4yXUm7UZmyDjd7JS+mAjcakiedi
tfVzlw0MMtwU/dbssh9Tkr82sTbdeMi435urd2Oo9VQHTPP0J2ELXyuWbl/kJAkWUS0hnQCtrw2j
ljFDqF/e4sFRzqOp9RE1WT1M6Hq0/CYxf7qdyVcqrwqot2VRpzTam9qKnOoP0JdrnmbFhem7xqEx
134/qcp8KFNvjdJFV08TH/QNZ7UjuoI7oroc49a5FIyYuHrrGJm4qsVaXpgPN+1jXYOiH2zXcYRS
ck/baRXWXRZHtaO0QWunyS6tu7X2wYomOAdkt7EU+m3S5sbjMnxV5WAS3oEIz4DwWe+r6Lujg6G/
0LFW7Uurz+/gecuCpinjcCMBHxXUfaOsq3I/TSDPTzKMpNrRS1RMuQiSXFVPqyHmO2XbQnL6EawL
xmUlzRQaKXwk7cp8DcPL+qPwinM9j1bkznH+WK1eFWK3eqbJTMBaEj17SBLDPDlDp92BR7VO/WwR
qa1jG01b3O5tAn9fLFkZWr1r+ylQ5ptMnatLHnean9RGH8ZJke22ZFgfwRbmRxAsKw/cLYeh0m3C
9cSNknn1Qs/oHL/u5u0Q21sVWC5Di+qlbp7tfFr3o1VbkbEmRUnGHmazcDPj6n3IlaBAhcKzF/Qi
ZNpqOx6Uvpi0o9aW5lOei2WnlOObpqf6N0YgLUE9rZ7vpZ0RDNvg7vK8mpYA5yk9Vi2ho99k69uo
2DGjSDK128c187Vj1So/usZaU5j9YvxzusLxBrb1bizbdRfr/cz0NnPepdpKQL2ZM1M009H9TrbL
vFq10W5RhumfntQhJ69ZaCYbiXBFhrWoQK/H2HgsW9rshDW3Z5vWvwBMpRrEXjKwDWa3q/OU1c4r
+9BOnMuhNM3ch+xae+2rDdS4CpNg0ikOJdw6z98qrzAhxkvM1DfrTD3m85btl1xXgnjwhn08tWsT
msPaPNcVgCxf64YqrOgA9QcvXnwyBOWp6ZFc6PeG0IGx5tzn3b62GdHLKsRzdoGl2M+nxW+hSl+6
huQB2DBhBRUN+cwe25kM2qJQVLv7dG3huH+g6AaKjOL6qVbwpjOXiWzkTbQjNteG5xWYSFF8EFjy
+7J+mgv0hrJEZK67rsYJ7OZwivNIWd9l+Y7JSFJHdAeH/ZyggyrVKXDFLi863zBlu+4BKJ7QPqv0
LVF+lCNJv3pHsFqD+HWy+8a+VsWHljORC/dR3Ux/UprdqF0r+2ot7UGbvpmdE2itGrVUDG1vReN+
MJjoVA75jVdRAnN/LMwvTiDn4748E3VCvWgCL7vq5gMlvI0Z0uQe/S39iEdK0auNX/oivPe5yH0P
nV1RiiAJGQoDnrtKA5mc+6P2bkwMSaLDy/QYLl8GjcX0Lipk8RkQfeP39GCVqwgYcRXEbRHVuYIH
C6N9ksD4CkfqxcucHa+f5Sv+UkmCaDnjIfqryz4vlR83a0hTps9E4GjrSv7bWW4eFTF1h9hQLnUW
n3X7NOtDoPF1O2FoUTHuIBSqGU9d3cZ6vucQHKwZaDwT/p40Taj3SZ7dtEnd+Kq1jlEsXN2P0ZS+
B0bZj8eZ05fcVRviqCumT0+OiuPTX6aive0M7WagH6aMvU/VYeKNTOF1y9D6NLzfMo0EHsiyPWT6
eINVOjS8sKb0V8YnR+msvZZLecn0AYan2XsstCYq4JVuPZD+M9q6c63dpFlPgLRrGrfSW2UyLhY7
68VZoBrjRTZZ220Bn/pw9lbnhxJXO43olywkTRh1JJfQcJRnZ65C3Uh+GK25V/OVpgXFJ0xkOLRI
7nqRXNytvlU7NKGW3dc8AnL7PS7sp8LWIBnMo1UbaMfUd2u383hay/gooOGIp+JKT6pvuX00glB3
vCM0nhwoNW0usnBu0eAONJi/YU8Z4kb4xBJ1KlVoqBrtVzoAq+6Rr6ltEuUG0/TmdMfpIz0zap8U
WI0q9a2uQYXageQdZT75erdaS8RUipCOzQOk7D7qBsQgQqDmR+rz1jLfgkrw+62M0kLsmobMarKG
mnXsMzsQoJnnstqLbGLUiLar7U/q0AOHy0iTfb067CUzLHIBk8oaJNNV024QxZ48RiUYbDYbJwvo
/zZUuwokAE8lDyvVdnlG8+ID+JUvjz6s1r4zufuxBR41qtabVDzGbN+xGgv1ZXlvkNtXTdmbDEBf
wBo49JR4kGg6FMzTdo6o1Y9KEkoYAiPqvyvWHDjDEKBmamMJuU5BGxqawtC/edMaIsZ5LQ70+tFr
9KDOPwu1D9Khj3g/czLDNb9xtwf0GovEYgh3PAATkgPgt8BlV/sCXV1qdVDFLgNkiRCxhvIjoSRH
KOc6GuB9lTqjYmTQkJ9VYmtJ32r1BKe98c3qVHiiGSPCxyZmeHVbGiRD4ispR8a6GOKzdeMDR0G1
xN6u8wlWs/gFxeqiUISEfmqTX3SNrLnXuffNaWd5mgb6bykBH4YS05Lquz6bPYmvbRQzrCtxHHA3
+JUK0KcyaqeBnTLbn+wZRnOnuzgZitDD3KAhiatsZct47XW35g0hsKvFVNDbndSTqrJ6F27dcl3m
Oz6gdxVLB1olHlR1iPIp3sP3fyaahEZBjxLP2sujJ0+Dsn7Il84wbOtoPW6bc3HiZo+4MMep9HnF
eFEPm0gOXuoG7I7CDyzGKIaI8z6Cea2YSzzMHwyVPFnwhFKyo7b0RlwX1IyaJ+fwJTG1XodWvNEf
OII5yiQopO6VL1LeOYFwsPiIaYDElvmxcqysJJNiIwEY8oftPMWg2HmaHAwDKyuU5No39t6YNh/4
iGnFfs8jMMyelr9d3KbyTIHaDhYmc3pkCwBptCqOp30d3Nd2yP0yptC4fjbiuJiGj5UhvuU87WFO
9rf44ih1wDiYA9szOyscqRQl4jO/ybdFeQNb4ZccJmDHfe6RyDS3HrhEn71464Opnu3iezGfGT/H
TIOzkuP0yPEzbR7KXGPrUbEYmy/bAzBLnjFsDx9eEgJEVyJLPKMJVV07MDhSrnczP5fITGcvD2s5
3klrs3HO5arwHKwRz8SS8ueVN+YLX0tS12/pFkrdBxGrtKZIICXynWEdywWmCSHBNoujIPN3W/I2
Z/vZSxhK+OB0n9Q0fXN7JfJvtVxul1K/Tdo7D+kxZbJKzNDVT1mzfNlF7l6jZUvtRU2zQ+/pIZ/b
lPiwbqrfMulb6s+moNuj+Cn9EwZkOoiOuwxM6H5NylfXuJMPxvAbP+c95XmskiyUK6uodTRRPOFp
G+aawt9UaC8ooiNDKXc2QDrDmo+KDrqj2DkINYLgKfluyuRsyUNVv0iVyF+Wpuv30882hZkFOACT
A6LJiA/yPNYv/F+mAL3iJzNxOILaUWHMvfx3qSeaVfWpRqPXE2sNVlwMsdhv23am3H+j5/YDPkDq
4MoflDzxncJ65FmSQr0hmLvlfYts2ymq9TwmzWFNW2DrAl/s4Fg1LKNcf2XuUFUbNw0+Gt9scvqm
CipNRdDheLD2GzkR7JHhHmL1iaatYMmepf9nlP03q0lPsISkyq42dh5cHwb+uqMlUbmlfPxCzXla
hztlXhmzeZCvYgAQluoCHcDZoGN/B4j6Ipp234zGO8gjUEFXKXfFLcLFH6SKGDr3UfpKGruaWkyy
NJYzR0LKcdOFXqWi6gp5DCf2TJrDTNeDuITHbDUePBhzvAa4J/++FcU9JjQ1xV+KwPbCtPiMi5+2
ItU8749GhYVb2B+g3KNYcSIqaztp6FAzrDGHWPq6XGpRf5qdcefW5y22npsNYOV6kH4CL/rl2Vo7
3hP6bvksY1U8c4Y0XAncgEk3QtNbpQvpNF0gxLhrrPwIvYqEY0qx6PKgNvfa9iLXVEorl6IA5Rd9
cSvFESWW4mFKF7Bcos3ZSUecctuXQpSeZa3al8xI/TwmKoPBkJvThMP/v0Te+GgZ8MQ1Y9STarMN
eujwLbJFOyjnrkry9OVT4V1D88K3lvFlKTV5klHam23Cz0oOWh56JAkuDYMN4Te1IVjkpx2XN3It
2Q35W2uU8mhZyvZLun3/WSd+CMIXSXUu31CGFy4GmeVL8A34V6bLSheopwriK4P10ZoNw57HaIAL
WnTOjv7VJ/lNNs4wAVav+bPNcGEb3NfEsEj2CAcRO052mAdFMOQupGKcfG0S97NbkJ5bzto0vHrO
FV4QDVnm7tLX6RrIo7fxln+YqMmw5d/tJd4Rqe8Xb4Tx6ZPDy//lLlLAQAUPzffS6faMrzxJpe3h
rE94o6hmf3AlZcAO+MFe6mTOHj/kEUY6pUyzqomuRoIhuHJLSKJLV3UrzZ88t+u5J9gOX4zsUibj
bW4XjyUBG7LFVF4ZDrH6a//B+UVW+DzrRitShFIosJ9du0N2jqolfbwJB78T2UFy13MCUZhGBYIv
zz4cq+ccVVDvPc7lduIajeL94IeT6R86/aGpsPasRW/Vz2ifV/4lU6sIhuQn/jiB9RfJFGh1eviP
RaE75V2S3Mv3WatrK7rHDmig1D/8FU/KCkj7gYYUiRZy0DEb8gRq03b2hlDKfXPPh0ixd/13PoYt
sEkFFd6n1kr1i+dlnaVNM50XFpfXw0IrlQG99S7PlEuuPdaxdvDUH2u5+cydxeNxecmdrp7heQg5
0Yg64hk3H7b6hoFFoSD28iThAp4lOY5cADHupWGAZt+EQocP5Ogf/iFW21CKMuez3vHXK+Rjk3bl
F3SldJv4uwmtzpvEq/lG6c9vUhOf4Jh48409WJFkxPXSn1yrGE/SZMaEOdYXFLRi0H0hPdQJpSd0
5gtYUry4JG7DX5G1NOXx+oFscgF5rEDcoaLwWrNpBDX1EqP2nOI7r0cf14ZqGMrUn2f58Wb+BuJJ
+lB8w+2/u9tIYeSnNHgk+L/iRm4llQzvIv11x95kOMpt+Da3RLWChJB7YrAR6XSthifpAPF2kPLp
IACnlaoT3hc+Du/IkPugJJWwxk+m5srdlfeSq4avhxpQb21cdNJeMyG5dOI8WwRSe8hzyh6RrH8f
oaUi4M40IBQdahphsc58X+qNUS4TWlQit/hbcOO+YBy4DIAyPHFhLPQEpjt5XKT9ZrxVSnzsSPCR
NMCyPfEvfHIncIiafo8PwomQCnTF0tUEzvmsRdOc+9LnlaePRZXvwNMjxav+zPLI+KxhDIV8NhZJ
un5We5IGr3MTuX/yeKKV8NpqlsbOvwImcCNSPwnyOdJAITRzp5CBuqBpWU+9RDU2N2paAfZ90P46
EnLzR3wI7p54sMBhxoXF+PLiWYjrjIJipt2e52KhW2DvHWG5PMgYGJ6LYY6+3WzHTOsIWsygUhP5
AJwGueN8hcdQG/XE98chDxAkiDMvIs2JHbRgXEn4bhHm/q+Ny3EvuOhQJPesPDuTm/hWX9ZGurN8
m9zqHrEw4CJCYBZzP5ppIF8XNpti6+VJZ4v5hAySS8tgruTHYjXncnp0pumYLfqPYrrN8/bLgo8W
3lynaRf2p97ElcbPxzF/dLGT4OHDuSOUe1hjpsfP48mdaOinkkjqKbHy7/g2CIB0eiZiWbkqvHe+
FnTjdvhEeu0vI2xvinNDnLOTb612hPPLzpqtyM7sW16Ps2Jsr8QAACPsV3w2HHbLfZ4B67Bg0knk
hotFci592phej8b5y/CqqH9Wg0Vq4iqAQfAmsxVcbYq6KCi+pDEsnvOc5rr0H4CU+FKBSY+UlVBs
nBjCH77OhZWRWLpsfa6MTJrTj2Wxb+V5w2tCH8ZWTD+4s8emwWsgXXipkBQptMtOSriUlxhGExnr
WsV3OsfkMpGX97XSYiKC+8skmoo18FMEH9JJYInL6VZqd5tPyWukHBuEwF7qz2myd0VjHB3decwz
g6zSA0eNKzI2dwvsNn+RBxbFq09e6GDjdb3HM1++snOIv3wa7lGNWyiEd9ebT2r8sTDeXErq1BuA
xbubhNheZjZYov8cMZKFdHqQwUSxy9SG61xljNq7eAXiguKbjEEO4W7Jp5Hhe1RInrEAMnCqM/rF
TBV9+3XwjDuTeBRlx8grqbHZySktjjIjKb/sjKkvZYMGJXn7RYk/pJPWgO5Du8gtxJpw5nuyN7l4
kj/mQp/8obCvRn/X4VWB8W/tRPpRkw7d38FjsjNTRn2p9+KG/jn3fZ27vUWtkQvJE8E2y9ddjOqR
KIRE0BOHjW1Y9OUqLWG71mFWJBFPUkJy3pCCUBkQM9Lx7eAzCGAM/ohSKEnf+fJNiLOa/j3VXcbJ
G+Dfpq9ohwEr0jkst36PlR3M8pPe7qCRetBJgjyGAYcwR3Pw9shBrlkltbdNisqKywi6lucsYfbZ
KLIPS7F+sPMMbg9l1Mapc2oLtVz5Uu/idbcLiZd+AmltH2JPJ/f6OTTKOY7t57UgWLevSqxd2AUn
3nYdfCj1oqFv+0uz6MGEVzb063NtX4E6+nrVvGicIiRgam6I7NRmiKjARm6j/FTM+Mh0AfI74uTU
6bv0yutKAtqgFBrVGxiAQi39kFsLr9A9Ye6h9ooHib6BnlegtrCGUl/F9VuLCmmSX3IBFCRGxpLo
Zl4OneTlX1m3bMqOaAG5krmS7GYDHa400L5h+Lw7qYOJSKRc1CpGXnWPtjqGUq7/Cikyz5XB0Wrh
9tAx7FdMQNesOKLyIP0jVzGDAdsHMilKt/RhiD9E9krhiyHqCynQfvbjxXlUl6+dAWFzkf7hunT+
QraN2CTw8uW+0pXRlzPcxlEqHNJyihlNIBGT9EeS1+Rbs4dVa/2kewN4GMbFdjQBxZu4ZBMqRCEj
4HJpryJ/uiU3ZL2kMh9xSByazRhTqOn1zYSTI9Z5J1ATG455KctXlhVJC44CEFsMqMUMY7hWZKDH
Vm7t7LvIz0DGrhNF0BAgO22RBzFpO7V07sgHJMT59XosSkRdylot9H1FztXHGDr991Tz9jP5VHRz
CpiDNU1IhjUoRGdJwWeUEfzThN2CBgWyEDQXfCUVpCrDgjXYfTylYNDVoNVFNOnTXpv0j6/ns7Zo
XJMwcRzpYm94As5anKTkeGR5Ji+TDqOrDjcyFiyLsKuHW6kapa6QynSIc1m6mKDjDAyhEGsP8EHM
/uxo0CUnX28L+9iNNbgsA6FwpSjhYiWRaCsfaUcupULoGiQi+yGPq1Tc83y/MgS5S36ROEUp54Z+
aibapItlr3SMk+GnfBXOjoakoAClRJM1tvTiUFK5Y011cpRCu5pGK+9DQ/VPqdAI9F1xz27hcEBL
fNpMOv/Tp1QmWr7SFKorjmoN+Ea4EGOlcyCs9DwMhJgAUgK3FRgaCLn6R1F3xzYfbpzJCCxQOKhd
eRW4OX0qemeODusSO0Nojs9zMzw4nCt2rqaO5+prtKWYg6LXrnZTnuPOCsno7VLF1Px1Hu81xZS6
0E4sht2xvRWN3sXPpcylrCV1hgv9A4GqmHWxefeYoYoTI2LzzsHrThFWr2koarRn6cLaMtOQ0xFa
4A6hnkcBgXDZ9cc4dXy9tWjF0El29vCCabMvNVqdjDJlpI5kSjhAxi/5qdK2TkV2mpAwmQHXsvhb
bNkXQTp9thtLrjLKhNIWuV1xiCtvtxTuLwPjZGBfiIQMKvyrU9/Xho4N3XYzSI1CTKnf0jHgD53E
Qi2uzDpIo+gk7xVAAEevmRnWfKVppU1wNeetwIo2mnUvy0UlDtuEI2y5y15SbA7ZC5UqKdBmkcow
TPY91jQstfld4ax7aU0Lh1GWs7hI96getRuNdhS12+QbSKXjVuZ5Ia6Rux7rdjgXtG7SuVkl3Smd
nF883U43PvQS/tg4YYDWpTbcXeKlJ1H2oYZO0Us0BBKgt+nFQr9IiwVzBpXXN9Rqrb7Y5bbvUnGL
MryhjlCiNZmYfKcv0/0C7tWZvzdo6Wa8Yfj43uPxBtJtZnaRqnVRU78bjJM0+8gAiQyAFcQdVhDD
eo2dkjU53pAu7xN7H5vVU5saj03q3hku09Nz97JNDmwQbWA1SiCdnNE0AZp5geZkqIGMIncZwDhK
a+1Km8hMg9x0p3r9fT+Jh2QswJAip1UdCtf9NdXfkQbX83yF85Z1+JoSaOlgI5MSw01tRHomcB7j
wBMfo7UTmzrAxOYXH626Prck5msqB60y7zF2+Tp8b9I3KdE2Gsfd1L1MgZlCPMcMHaGIMkZ9X0UF
iUvYjA2B3U/6UInHUJ1nGG+HvfR9asjpaPS7all3ddQ5ZZBddczxBusGVLhRUREvv5EKYFCMs6Ok
ed+l60fd2eAEXuT35T7QQO7XpAiNukr8dU2DTE/20uUq8+42d8yDro57e8OTKIzxdnDwsIpy6P1S
o1RJBjhO28NsUPhzcWqkZaJB37BayA3o0Wd+SpJmD2PHRAzpbcR0p7jmRo20vIpVs5m2N95vdvfa
YrjTDmfL1dLXnH5UiQL8GDUnLBL1CDCLxhfjdsbNsq2JVFUSmXr2a87tfYoiGwlMs+LT7YpIbasz
Hf23HVtfDpQDYCKUZmkGy5dmHui/4g7mu8vI0dWobNQahIPekByFMYUdkha65CENYl/4jm+2vKY6
vaQmRoFSQGttp4zlheDtGG/lUd43LdIosQEY9vqxbPudJpTbdNkO9WiROm6YgcroHNk3667bk8vs
J1x+9TBM4tra/WexevjTNaaQokBuEsal41FhauVYefBpNu+d0TvhkPZ1QFn7eRsE4JDi6uSUXdfq
xARbuWfR5vXcHP1TVtsjTKtH6eTEm40Joq2vNxLGp7XdZ5Jbum96LinHWfOXma4HD5ZnG6YUqbyg
Lw0tLDvkgTxkGrim8lnk5rs0gqWlKUGyeZfcXV/1fry3jIaW7STwKC9KX0dYOqXNMmQ/vo6uq4r9
4PCl2ZzB5+AdwYF+W+v5tYqHe3VwI3bXCpiZwcUp3dGSmpyrRXwH1hTQ5XS7tV2BXipr39JwoNuK
404FVZaju62jSbl5zJ3mWo3TnTekQeG813PeM/EZnIqCcGIlZrB+/lJsn0s5HFucWwe1p2EtN50Z
oYOFyVaZbo4Wd72vQyRlw6a21eAKtXa14jomn4sxPht2fAJ4uk86mJDauaORI91brgQKiY+hep3G
zXcWQh20MOQHYJmSwC1y1IxbH7U+BZuh5R8inffyTINmfrX0LDIJpIYq3meu+i21s6d0yW4rShxq
aX3T0+KtdcWlkioAn7TQbDAFtvosD54izJ38IFoJQHYc1lN2g46WnmFevzhwbko74ZDirjQy66i4
EXe4MIlEtHbejelLXk4k+3FY6onZXZZcFwKpEb/JplrnueKs9hsDKlXG55j7jY4FECkbVXPEfuxG
OHaIzbEM3srMCHejGL1eUfr1zCBLNL1NrM7b/syV5QUoEsd7Cjx2RLpEypISQuOXQ7UDe9a2n+VY
2ISeGEhbjxnU4ht5CTtRYP9oQK+BXm6+VyYTjDOltEKzqI1gMxJ6wpThZiBoXdLmXYZxWtv+Sibv
rXDqMEEEZaBXuiAQ1uQ8g3DSNz00cf2UpItWVdnPBBBezRMxzkwGOtDwBHFsnYaqfurV5Tkv+5s8
bfYF/lKNLge5Aiqpudqldc559gVKydG0dnDPuqHCSeFpj/KibIWK4+wMyzdbqW4gnIukZrXEHNE8
9DRtqYZN0+kar/cKNsAbS8oDxlk6TYxwu9SUzVW9PseiOJmJQxVbqRq/o8JLFCAeAZkhvTR0OyNw
YZzGE9L6CF5BD0RtdGSe7HevLl+yyrxgN0/4RVFDRbczzCPNUPvBGk9SVWtNvEtyqgiS3ysutIAk
bgRskoz6CCJ9Mzy4E9TGBwx7XvS4BymOJi20sT5M7VjuO1NwsPRRuySaVocKkHUqnvgF45LQ+REP
HMN6bI7rEiuBYy7dDSLSnrRScX7ALGicNYewbPMWsIF2Z3xfGZG9BIVlF28jjV3hoOhVSIlCo8MR
cK3DmBlKZSOtMs68BIYGdWxRFATM6WT6bDIFaLucz50h3JDD2rMaugiUyfGorUqXOqsZVE9IMtLm
fVOBKoQ6wrx6Sa1So4t/5qr3vs3D+E3t+/KmtJbxTEPr/BADjTmYddWfFoCMF6HjMwpBJsq2Afgr
eb6E2qhSs+2NOkiKKQZ3YYh9J8z0Mm+OC6w7m/mHUo9yhqdFU1YlkTonPeVBQvEAIHZzW2RDVYbL
ijSOop8Dw8nw8+HOOUJy8tqqJZjAeSnbvW61G1Dmqc5KX+tJHTTGsl3KFIHOi2S8M5LcOXXLnJ9S
YL7Hvhj6sF7iEpkz3bMpYjznda2sgycm+93mVNEsFxdQyqXma790PTU3K4uvbr1OjyoIzAdoxwv8
qFp5zJrUYUcMO9Qra7lo8ZIf3bIewzJb0yunoI3WeM39TKuUw4p3Rl7fhh0/bulQ7YmXZ13EzALr
uou7TDRe1KkDUYeiLo+j21jxblBAEQFTctvH/0fZeS03jmxZ9IsQAW9eSdCJokh5Vb0gysIjE958
/azUPEyXpJBiOuK2bssQSHfymL33cfWpJwtnJY8O+FdBUJQm1Cvi8gbG1CgOrr2Ql7C67MJayHDI
u3bVGpG51Rvf4y6dqyukveubtCAwNtIUPIgvjRXRXRAirBdv6EfikBMEFxGVHjQWr+8RxDWBfkyO
tc5HYR7sIcvuaAkyhBFx7UvGhlqDg6KgptX5ZRaGed2mXrDRknlcLzNdoIGOj0/S8RCxMoq4Ah8W
TORKIDaaq7i1G85Lbs6k64LxktcxBtUsIBiUZhZ2wKHDvi+WsEFn/5Z8WnuJPMA9JuSPraSD4nXc
+/7jPCTQPGRJd+lgkSVCmGZk/BllWtAAW8iLQWrsWCR2tdEy4yVti/rWkpGzkcv4lFsdeEQv0TYG
xI5NbCwQ9xJyUP0A3LDphpqtIynveLmgt2xXQt2O7flbZmR0g8hxDCwnoaIaCPI7tdtsMy9tQn2y
lxUXv/NgzWZyU1TYtIIDcqkz07gqnWQKEYEv7g1OL/3KKgdXzJZh5XgTYLpIv7L6mOJMRkY57VMg
srNoIIno8/US1HJDJbs7BW6foYVjBC9glKctHM2fVbdMRxdhprXsZR7arOB6GiZ9h8h0d9Xq9XTU
lZzFooth1yagMinDmykyTWIsT+kcQFvyocxYcohPE9pC6BZxqLA/wCLREg4X9Aau2oTymgTEDTTA
L178KCZd3SBSFS8OdefEJkDz9Dkc444GtJ50dg3q7Fvudu1usuDCpXpUrgajTpSvH/B7Wr3J6MW1
HsqBCKwufkjb6g+po3WbxBsWdO91j3i4HZRYCJxUsdTo0kF49vv5T29qYyhiyzxFdtHf9XnMfrFA
Zw5Ta/yKuM7/UL2ItzJo5JWet/6Kxkt5aAzpo54Ej3nNKXbLal9l0t14SdGf5CzllrZlFGDsmnNn
+/N6iJIB7Csdk1sMK95vjGJzW1HOcSrzlIxTGkYtHKPc7Z31EDMHi4mH1sXscOS3iT6a0r82nL7Y
1Iv0j1YRdVR4O5tLZ1CIdDsjyTIGY7hoabCPUanYuzZ7eZhJqTqdsNdRRh+Pjh1OKddyObdYCqcQ
XehHZLXjtuekdy75hwHxkSUlLAKCr2/EEigIU1SFRl2Lvy6ctLAsWmRKNMDdelX6IGQTsIJlCQ+Y
K5DyGl1STK3Mw1m0/pG8cL5aKiclHFvqY2dOFLN80M+obwSbEvXdMPcnjHFmxGFfTvEhbjXK/36Q
bosCEHw8Gl0YWzK5g6K2bNAcr44V2bx17JjyUMwT+O/SF1SZnd6BsVLNDxECSLginNZ4yrZj5j+J
2O1eEAzJHjFGwMr0BJiOk5jrsebQiJKNqQdDuy9ak0BnyvBOKqoWXMvTSvOBtyWk0VbolXebHGwZ
qUG6SJx7hBPWkUugP4CTv+qdZg4X6XX7xKMDr4dQ9rnsKgyHXJa9dAn3wWP9yDJzuOXcg60umuAh
KgodDz3W7620abbcu9NuniVyFwt3UOov83OKqf224IMBA7XjUCpA8xgMoFzqpLnEqabfJplNcZ9r
C51mS+JgNOLPUDcV3c6G+2VBoEb1tF1FnQNuBc7hSu9EujEEqDGRp9DWe59OCs2kreeiLOJVNlmN
YkyDkLfNfNNQxl9rrmXiXAX9oRJxGq+SfASgIxNYAjDWwzLtyInPgNEjpzYg3w3tQzaRq8pry72V
JeJeZRN760EWwV1sVMQyBWtX4UdeDYlbABfqryyt+KtF9PoNNFPceF4mQ1F79kHEQx9OER53P1rN
tjfbfjeCiLqGagZmZKr6uy5z9Y1ZcuN0hSnoLzpO94ljkrd2aedSaWZBwIybEZtB8uhndX5V6wPY
69HpviW9yEK9RbvHSiqd6rp0D1qPAmZVGvalQ+tp2+V9e2UtCwXVJdH2aTLMIItge60LO53PAMhJ
5PezWAtvQDWsNyjW1WlKjdQqbqsA7kYsHQI8iPqEX/qySkXtnFBDHk7OMuT3nxN/3gm82Yp49B/i
yhuikxXXqGdXgQuX3kUHxmmOyi2WQXFyC/9B+N4POymvYsvAjHbDF2IPxoe0GWR+lciG59pv2/kY
RRb1Ptydcxt4CW6alu3ylHqirfu/zcZOr4LRK5+EPjboBNJMijb37HUdVojMO/Ok1a71+PmEvOpC
vmXyQOBBAQyf26KfxL9UKKgvfS/y0jub5hRwFWTJFgoFLaambgRH3hZkNyOz2C2TRz4SDdQ7zZ+L
mzgrk40VzM225SiTeCThLVMrCpUPScprojRc+e5u7r1sp5WltjFTSR6nS+XKKoPiqWn94EBq5Qfy
6+BHF5qlfMGI+ojT5iPyZThIkTr0nPl3ZB5pFl9DUefCwQKRYgYFwzFUr19/3o1Zqz9/PpUfkS3R
m0HTm2DVfCclIozamvNZ7y8o0fnfpSXEQelHUb+v83M50VmCafVX01CN38qlSr7gen5EOPvP4193
/n84bfVQzMOQ9cEZZl28Ksb5CKUJkBDFVDt9sPKvBHk/EEzwwclDciJmh+j2hgJmTD6Dy0Vy6bs+
vx6thMAlbrwvFtFQq/R2f8IQRBgQUpvxTp4fOlmcWnEfnRMdVDC5I6XbJvO7CmVjepKNZEFpvaGw
h9TnP1/Qj0f4f49WP//PjFa2m89xYfWXkiLjqvX870ZtfKU78dEuRVYAsSoyZpB03+zSuBcmjUp4
CM76gyagHuf5XW5pv2CrfSG4/QHrESYemTfXRUOT/gH/jmdpTREY3GjnBB+w9uR31Nt2S7p8Re58
22QKG8tz0KBFTQ1r+5a9Pwl3iXxLdXEBEIBuLwUsm7waym6IwoPKNR+45rPVtNQ3DUCvzxftg/kM
GCPcY/yWwHg7n74TZfQTduJLW+3EjNc8F7dZPT0Iqgf//ycZ9EDSDfTuIQa/IZFCHyMaRrP2UqBx
B/Tu2AAISTM4ESQaP3/UR1Ya3VMXfjMCBSiUvHkWXdgmObZmfLFcmXQrTyw4jgs5dFMGLkx51GYr
OGEbrYBg1UDy2iC2G1PP87SNRZS2zk2jBdnqty9SH/t1l489FZvS2velVx2JmxCeS7N6E4iF3GJD
raGatByCJjzlliwnWIYRWpvutF/M4keb8j8jC940U8SzZeBmq/0/qLgfbQmLja96mCrtWHUr/+cc
L/lYebXeJRBvqK8U9nWjpM204WyZ9RcL9YER5hj/36PemIwyjty+0wLtDOxkVXhTGEV0rAoUfA7I
wuebwvho6izdo4cEihXosb8Zl7DTxGscFF5g2KRlvVkyEtbddkF3W09HYDUKR0bhzgBVVoIjmgH6
ORGQuER8cehs872VZtz/9ypvxm2TvKr9dvHPfuQUt+6cFoqjqa3LIQPZA5Mcfs0S7/yGHGCMoB3Y
AYCwgUYtvgn06pSR6luhYaNtmsGNTjZwXtAsMYTcQBgwa02c68qm7B6ZI9BwSiWDEwdrz8losCQl
UR90xqMSuNo7VeJsNbsxbxt78n9GdQUdxQziLdiROQyyEYc5RSk8qJs6lBl57XoW3qZZhNiK1qZv
di5gkBSQ+T5frw+uE8RUuCy5xgyHhjP/bsO5zFre3vLOjWzqlRK8dmvvCxP/gQ8SIF8Er57yCQz7
N89oM6dDbdN1znWFxBPxvax3i6wAhOx1MvvzUB6X2A8/H9hHTvU/T33jVGctmSWSSc6Z/mz1oRuo
oEC8RDN5BEBU61ETSk/PwgSm/KGKagIEo6Tg+PlbfHT06G3l2LZBqhvK/b/TK/vZRK4myS6DqI6N
NjxS3N44pfnSDVlCZlz/+fnzPvJMaJJk4jUjgIq8+5vjV2q9iFrfyC6aHYM6LxGyhHwh/V1nNNOp
bcycqjb1kS7310kzAhWmE1joDqiSfPEmH124AZrJXHfKErzVtE1yvZRF6zjnCEg9KGMp77KRbEAf
1hSHKDFSS9RRAii+ePBHBgiaPjLSPFsn3/TvlNNzazK5AuNLXAUxFcgu2qD60qGHbHzZfu/9zkZG
wYdtyNoaaAK9WV4qo2Ne9ROBG2ATDY2XWG/I+TunybJuCD3Rak5P3tLUX4zx/eWhnuspDQQ6ZiLS
9+8Y7SiLS72fsosv5vM4VgdUoLatWx8bO7j7fB3fGwhDx6FQInZoHvHMN48yBGLXOalmqFHdyhl9
sXKH6gvvzHk/kaZS3nCVEDPKh283i14FRtMYbnS2BCrHNfCBdZp0xZXv9ZCJ4qhbDyOG0q2SnmKe
v5h7UROAThE4WfT8QTWXvntTlaO9i8faX5viWzs+uOCwyGTZxw5huK3XUz93Z2vZ1HnekFFrAgp4
okpPg9+i5eBnFBxMuwKtAHWlmXt7Pbe63I1mau81PQOygyh3OSIU649tdo36+Klx/OhX4le/RAQ6
KoXkek04HZD5q1FkLoe1rT1pfgzTsgdUo2sOd58OwCy1hmzD9RSspQV8uPSQcyx0G0i4FzTfkriu
ChhMkQuWUoowl5BoP19WZf3+jWCY8Ferb/o0InhrmOaYon9aRMvZcNptLhdC/nhfonviLs2pyPpz
ZjZfaLK937TqkejyI2SHANxbVZzarksNUQD9PFObqSL5zTUoXM7pdsjS35+P7qtHqZ//x7myg3JM
sqbSz2h4t9fpEgOVSiuyYkuGxV9S+wuprveHhJYS9NTA1DGudx3QgBqQmU3c5Ww7tJDQTTJV9P34
9fmg3i2ZagjHNWkFpoGIy1s10qLWA7elpnVOK0NepZUQz80MlAXJmvzUBUOzG5PGRWU2D75wh9/f
perRBopJHkrJpIre2DkR6XnnW408l2lBTDgiSuWHPRg+hfp2rkZ9CRMKZZMQX7gO7ybWo2csEQbA
DLo22s4b6yOaoM9EW8lzY7UUL2UswlSn8Pf5zH7wFGJDD4/fUQI8bx0UA6gKfWpTcY7cMn7QIzE+
DwGiul9Y7feXM9K0aJLjiTuqa9Db5M9YJBzxJivOZox+5RxtF91bQf7jmqLjpy20M521H+SI+ovT
7T2Kt5+P811vGqVqjKA4LbuVeuW7zt0W7Uy7TqurcyszQ1+JwEXUYOIOBZiLLHEiuviFMmCAGMHi
XNFO0PN3Qx4UWFunBGKrI5hCyRkOgGwORj87h2gyki98pverwUvyDwI+ZCSRA/r38Laxkw4Ao1KE
nulJDNAxScLP5+Gdi0DmDY0MDzQhkeu77ez3uh71RpeeReSTUy66s2uawcpwyNV//qR3/p96EnkN
VpuA6J1Kfp1nWVIaXn7WmsnftBLyKYKr5T6xY+D0Tk2xZGy+uLHfGT+VV0SjkQPjIWb1TgDfE4mb
R4N5SYzM2kUadMG+hqzkg5jiSrn/fIQfrBZuAVpSYCx0Ggq9cUUGK/EjgUjerQkSLimXXdQ4Xzzi
veFDAp/ghBZi2FbO6L8bQlCrGHthFwoJa0OdjNM/hoGyydTSe32P8OJX/Rg+WrX/PvBN6EAHuqGB
DICpc65TBF1GNB5amM6Eq0OQbD+fwI+W678Pe2tb6SE2GX5RXrzIRcpXHiIbKI3DFZLK5P+tgMfe
+M/D3DeJjRasUON1kbw0itskmrlG/6CfT03XJV8YVcN862K8PotUG16q6ehvk/j+ROcjr6O3U+7S
Zs430MGYxmvLKp7zYYI3QhEpyCjWumtDsy6ibUElaV9M7scv4XBpksuk2+TbC0RDBDbi5tcvpE27
uzaS06HISw089sM4hPR2qdYg5W8gFfzNAHJc5YtZn4OA6PDzVf7omNAb0rKYCtQm33rsGNrSNbu4
uR3Q/u9T+7aV9dPnj0Dn7HX9/nHrmHOikcBxyP5hed7YztFdCgC2lriluUGIpj9AXH8tgLgEXkwb
i+SQIzZSiuDied0RBE1oGiJ05Pi7WeyzI+afaVNeVwbwm+C34EuPHJabNWh4xTdJ2f6ljLuTaQQg
PXsi03Nozeps0vMDSmtFHbK5Nkr0qEFbrYJgAqUm/6B8e5d3wapNim3ejDQOAB1ciOu07FHHqjav
L0RHaqUaGvn985L26xntixXihncx+OG4dddAujbM3n7OzHJF6EqrK/6kAuIbN/K3qOXFcqZ7L0EQ
ezFhe0L2gAmen/SBvhVu0wgA4fX9HJe7yZ7vWz3YDon/Qprl0V7GUIJWz5I2LFv7UM3dxjdBw5CN
zmW0b6W+1mpxx639s4DA5SRJsdagiohh/D6YzXNhJAfUudeykOcEBHpbGpux0GAB6DcpZO6lqmVI
y6yzl5ff7DS9ZD78stL2VuBAQOhUNMEiWKW3+zHQp3sZlQ9AmI+NCTiXXycg8u7A2VwNi72zAZy6
Y/NsKRFGmxZbzKSz1hCapMH81pHBTaEBGgVvtnHcDonScvkGIv66G8W9Z2nqJ841P5lUDvZmbsb7
OMmunWrYx67FfTQ+joa8Tr0WjooNnSrt9vEyfM8A560W2iXs2sxYm1BUfWumEdWw6UT7lGfgIFNW
OHaSG0g82zFtNksv2Q7Bcw4lPWyX4bblmCdBcmtGzoueGFemKzYNEgqtL04asLFRj3eOmJ6XThzT
AtphJO3QAVSvdwhgtcDR8vl3KzWUZSHKD/2hyfoTGo5Hu2wvUxVvS2iiTdVsMtDEuQTdFM23oCI3
atE0t7iOI+84JP2RjW135sYTU8KyzPelW0TrfvSOfg25GYUagWB5jEr1avKhInsdCGbj5IEy8Ty5
oWFos/IruM4l3SdGPz2Pc/9rtuXv1om/u6Av68h8meryr4GeQzJ6v5GFPs8K9zEF1SHrABc2XXoY
TPsk4ZQ4gMroU/MQOBMVOndjWNNj33Sq5rsullFBjtgK9XUh4l3D3SDQtvFa/6VmOkXHhT6MDTml
aDOlMDyAHOIj51f+QuZj1szzIADMjsxw416CwqUPDj2UiJe/wYv16Advyy22mSDZ5/62fZRCymtR
uw+lvdwMaXY7O2QopbXL3GIIRy8Dxl7XqMxoWmzciwzmhAEyzRLBdxSTYuGuugF8chHM2b0Hy+iU
k3Qz5+Sizfqw19MAvvxYXol+QkQJrKEpTmqQTUkQI6F58rMxOynCsAX1JVl+jtpEM3NXorQDziE2
gaPUNzXKD17BC3sR/D1aI9RBCP0hzCDb4cttlG4sXbZWVjQe6lbhp72N078kMawW1zpazm3rjbwk
skRNaMo/M0CwDt5fg5YDykQnUEltDvkN/joSO2bp3/B/lS21OObmsIAFpXw51ZvJtMn9tkf1srE3
hB4YMcd9IoWLZtxw6Nitakd0tPBxgm+tYYeul/1ihAIxY7V/UEWxTHPHq+hYPa2mFjWbII7wclAB
0eQvpImvOz8NcyffeF32oFcpOAZ4CDr6ncJIT7Wbb0rXozYXhyWCRkVrb5PoBbjsS5NUezKsc53t
czHfgmZf9fG0xY+hNLnOBDEjYDKz+V05xmmZfy9FeuWDJhytel+Mikj7qo+hZtV0brXiUME6QWwL
AURouBSxrAUJO27yLGsuA+wBof1NHNVY018zxhxdiLStN67Rry3OCzVFRUx1Ww+RjGrlolc0zY5a
ZHVKB23Y6RWKWShPeFb82FXdqXSjI/D/ddcnG8P4mUUJxC/06ZtkO/GMBk4jgqYotRkvKqPILKov
pD+Pc4HNM1HejWf+hwVy4dNr3nAnqmyXcgk5KAAp1SJeV29rhDmfyeMh7zqiYvnL4DsR2jousmqV
iW61md9nUPpdSKb8TfeMNNSGlArgET41Ax/jRejremuzeyIvtI69O9rCovd3q1Z1oHcT49Y0pJRm
d8PMGGwlfNeQfuy3jhbdKBteD1ivAOlL6LwEYjF6NLEz3w6zl6GjZexkZ4AXB8qnuWoD02hhbbV/
She9Gt1aFWD6XS6ytrjr+DCHKDkqfhUcPo1r30WAW+0ZIBJ3cXVPln6lhqND8pw9qPZV1Zy420Ov
bp5iIwrj5aeWSqxDbv8a22qCBTyFbTtesqQ+2FkOQ+2eYwAhf2vmBP7LzyyB/z1bRzl5R0GhGGr5
UnpwIot1DCnN7OQvDmVYOuh9quu8o0eNNZrXbl0/o6MYqtPp9c1Kz/2rhrOZF+XBb/lDsNSLx1Xn
XBfacFto2hXxokpChmJy4GTQo2ACXJ6N29ezqQyH9sQLvVp4hqyupR4PqJ+7UJkVXV0I5r7BKqCb
aOblSs2kTSmKwYgWqkE/PNTgoywJOLTvV3N2G3NYWXd1klvLRh/EAw2ZHNVuzdjjnOOjhK9a4ygU
0JzAuD1odXcse2NnoBZikLu01DiUxoxzyKDw50Pxaizh4YVjgA3lrbwlU2+mezQoB0gQJL/GGcGQ
ClkTc69OtwHCE/YsxSEoBsgV0HiGlh9rMMs7pkfZvC7ud9SotgYLC8j3F2+yHeZzMCrE2A+aE8AC
BBMOpMngfdSUWLn1q2vp6Yj1LIPfpaEA/8WhcH97rq86iqzdqd4HwtwM/DYJi7VhxGjVZVcmbxPF
6DNw4rxC/jKYDTJWodqRbjRujLT5wbON+MnlUKnfqmb32hr/tBlC41qfMV/ukfYht7x8B1lRBgIw
5Y/ZNnZxf2urHbygfuVmwK9zudJJxsYSbOXgnUF44a4tKJpU3KUnnQ0ConzXlGPI8O/V4NRDUew9
c1RGaLMptXAO3tLNBzNrtlCbUB+oksNcWgcrzf/XxVVDbVoPma7HGgS+mdSAOG+NGo59E5+nJf5p
MhrepzDu1Aa13BPR2ibrnlNcDvV06RWX0g42ysZZg7zKdLijXXtUk8NBX9emti9ZSjUdrpGdGhsa
4+SvaJyEton9urfVoW2FUmszldjmA9Oj1fFhQbxiNoduVQfpOaGhH/iihyygC7qAg6VrEu00Y5Vm
4o++PGNYmPISSme6LudyZfs/1PFIuQHUvLGhDDgqZPGRKHModS6h5+DexBKuO8uo9YAd72jKu8/N
vVWOj2o8DkRcMP5/1W9Kf/4LMenYCwuOK1S7vr6uwZLXimeYF7tpLo8Z97qDHkTcB6c6ONepcU76
FrOQwJ2NLg6NnkO02C4myPtqGYywaKPTHPQUp4Vzg1b/XzlQqq2H+EWSjlP3uNaNz/3isjOEfa/O
Ea1qUSxFRMhi2SWTirO61WECrDP6D87sCZDxN2VsHHXP2xnkJzTX2/St2FtNn9GBWZRczvMm8+Mb
1PTOtA9YjylsuQHRh7ay7uqo/5EGEArrNkcDGinOIKC3RZA9jcVwEYG1Gcr6Sj3dL0H5w2UFin7j
0MBXEKdYQYJDQsvbcoLrgWMPrSyyFVwz/h252g3I6bs6SV6XU19wK4yG63jcqylTd4/b9z+TyfkW
ixntO/6Q7mIPVTCfO306OR4h06Kn2KB+3zv1yG003OqN4vxq7UMtilu24F3VeIdOXx7bsR42gztd
6DC7V4bOxyo4rrWNLDrzZMUxltOpGaLn0Yt2cbD8hm28E8boIUJGYLSUy2rU528JxAWuiX0bxP1q
kDPyNdVZj7uD3Se7qlVyPGDWI2/bVcW9P8qfIAevQN5uS5ncRFG9M1rrFo3o0LWSlxZ7BbRvO9a0
umQSkQX0DrkZ/BpFdI4JNuc0AZLtHsBa7Vo7QhIQMllg5Mc65/TryKmoLYUbVKzqmqTqOIAhnf4U
cXkrLGNHylfw6g0NQYr7IauVn4o70A1PhiTtRyP5m3LMj8pcoiXwTWT2vRvXd02V37zOzpweIfIi
CEcJxxmO5mJpaxoy3MC7QK9PvOQCTRXd2nUemmgtNJe+dK8DCzARA10sdyuW5UZvnCu0EFaBXsNx
S9aVH/yt4/rocF0jtBfaSXeX2dzyjYE2s9XEgL/jb2orFbO+SdgqUyyu3DI7TtUtyDfQLnNop3K7
YG1b5OhqdGgC7kpf+Bt1Buz8O7natXJxBxZEuvN9vNxiWqm/mokRDtmp7H/VCG5wunuyIRgJF+CO
O7sQbJ2NMjgW/qyFgvVi8/cFypiJSvTH3XNRoAk3GNeCILqo1o0GsbmzcU23Yw5tFltTzcBmeR1l
KPGl4F2v3erIhyo7rK7e7qRMibpLAPAh8VNs8tn/kVnG1mNl9cE9RSUC6f14E/TeLhuRrMKD0hNv
k/rxCgB32CK5qFwv9TszEWCKWEHHzYwXoS5H5GACNlSk4+WCikEKFUw/u7pfDARnk12gId5F4Q0b
s1JLqGbJ8Z6UUda67EZ9zdEYA8anXlB9OPhJNS1RenEJn6LklzER46uiIzk0Xals0Me89h9w3On4
8aJsrfIq1S1d3Onxk9oPmsjuGT7hgXJo6ng6oY6kRsQq2OQalEu0mNqmLsydOnJ8G8nylYckdQN6
khueCZ0IjgwZKnvcxCZ1yubk2MOaZkdhMx0cggajeypdRLWGdGVy6zDb6LDDwYE8zLEt00deiuLi
Ud2n5USxKGdToAOG+7CY33joq8vFZMcwoPsfefJisP1wbDVroFfMbzk+ZCVp1yAgevcPGuJ/khXn
ErSDb+rmBUfxGicxVjXJkT2+XndWnF5pSF3Yf9UeldH3tlWcffIcRcMdtbfy7zr9VMf5x6tr36nZ
qbx8TRPFyjaOKCvveDm6rdCF7g6SGEJa+trB9KuYsIxdEsHaVjkfOl4ewZby8KCcKHXY1URMyAh4
o8WIICk/dbR7r6eKLXynjoniY44j2CDmb8kNFCt6aKgBdH60eT3CcTpcFD1PYE7bP428Uyczi/Ud
276Z3auCym9tT7cckR6xTMoXkFSHkFZnSs5hzua97VebINK3RfKSdsMu5RI2tV0G9VJLaC6j1oFp
U26zOmp2/6JMZOHb2y7TECPTto1en0Yop4batyip8psspDqnpMsVCfT15QfmhYIgsCp0uxgMj2OI
7J1myde+w/mexyucARuHStkkyviavGFM/LslFrTYBRrd4H03Owv8sYJW5lr/yCZi7lwcVHXmI0P1
mB4XlEWjEP+KTS/FtDPraa3sjortcir11L1rVPVm5D6U34HiKwdKbQ4Vc7VwY6wYOU4+y2KbDs3P
ekh26tCYjFBFkC3/zey9hoqZt1dzpIy9+u9gqkM19Gy5j200FCxrP6Q8kagAB1t9iDqTytiyZdTj
ZKVkxaVyAes6QqqGkIZ+RGn3rLwUfE0aH2CtEMZN9P3oOEdspPoIZ9TXFsmFHBJTh/CEmWybJTkV
+MUqFibOo2/ao+vAbGbdmQh1qtT+bhgfIfwW6bZD1E9X1phdouqJ+OeEN76uyQQ46tIaUrQ2nC2v
mUptrx71updQhVO6zWVysohT6VOzVsZG624buuJOMtu++vHunYMWBWy8lcSYl9rP3ifZemMhDtZy
IymndFFWk9kXsOp9gDfqrUc3uVI/awmLkFT+oYwNrx7lwToPjF2G8ixpYbX8FmHVHBS3Q+Aj5AWL
H8eMM9zoN7jWxGocSR4O/XHL/lFngi8Za6TsCrIHRxP/Q1lI9VtqldVXdURrWh9QYjRH0l2gwBi9
uscKtICUU6Ojc2oFQr2T68otmw9nlM3O6HrPvWviaI0dUlZNEJ9VaHyM7jObWoU58F3WWMtBGDd8
qqVPW8H1xXccE1PElhmQrRgTrIWyee4T+07ScCrqH7HSauIYAU8j6l6pI2aT8HM9pRL5Ix7vOANZ
9ph4hTo0LncYttPGoyIa5hiQKVtPMXaTW0XZQQ3dI/1F19qb3gYmSBqBt1Zn0NXbA3hIlR4xewRs
+fzEcvYSohoJurUrNQQ1SGGaex6D+WkExp13wvS3f3JCD2ZRLbwc6Rigb9V2V1eWMiC9tKBv/JCs
di3xtcnLcyfy3lb/ov6MKdWC5pyS0UmIiNSlwi406xgSPBcZn5R2CRPovSg7QxjNH5hkC3LDW/dB
cXx9Vp6GuvfCu1jlvHOZ8AT3tHaOljeg8edtTC6zcrrjT3kwj1BP4uDZ6PnFdb6bcRzV+6p9i50m
p4FsVrFViZo6JXIhWuFbEBhPFlEx5kvq5kYF/YWGhgBGoHvWM/NeYt/VZT9Vzm3BJZ7n7j4ovGPk
D/u0/du7HVFHdD9oyU3GZd6MiLRPADIBv07yMUFDyCBwaozuoNYEqbl17dEnDN+/6tp9SlcoJlFZ
OBIys9nQaeVFmZzRHnepHawtPBYfV6i4A6C5iZTWoU7fJQPR82rapESHswvLlvsBuX4LA6MOsvIb
pWo3kXTXfkkOs+9vhDbIlSjpGeDOVzoUEJv6S8ZghC0vXdKjfZKUK6k7rydLTRzL0gfZN3Xe1M/h
myNLzhXvMpwOtZnlrPJymsvetFAL1jesBMtT6+mGsfBKrc1ULeRGWJi4/d6QiXLaP5wwNfluRw6y
xdzNZ1kV16b7agiZ9CWG7Ngm18rlKyO6wiiaFh2sPS3Z5aQ9klwczKS7FMQWVVWu6SMHX6p7vQlZ
fmaqNpbVrPxacz/6LyYJ7SC9oJO0hoN6bEe2fslwil+CG8yy9KtqumPWlY9MxnnNpah8PmUp1NWG
kPpRbU2UGvaKxyoRBVOD8vCSlGXTnAUdeiUJQXpIHX6jO47YMTN6UdcHPbAO6vSRoLvK8VrRWQgB
Y6vsnNpVavHL+Z6ui6shchGzdsMCH2NC3MnyaU2A/2U2wVUMnFo9GMeQ46k2aYc0PgJseupu3bYK
I1qWtMwvLqOU3hauLRfhX18dmny+UjOf2vkttoVcnmteVcxdQB8BdY827o//teQ4ccWdGoK6VZXb
ru6sFo+vIHJlRZWHU/WQUNNqh4mpQRgYvCPGQ+suHHxl88usIDc1kKND189/ccgq5TZK9NF143gh
jyp7nqgVANj8UI1BEFSooznRcIdPmsfxRF5hsvtbXe+Vv8b1HrN/lFlv0HVJPQSiWCkYfGv2m6cy
M2wUd5EPViuuLZ1mP6U86N1Ti98qsHN57FJc5FLAFwqyQHmqkvRBMFb7iCmA20NMhwyomnrtZ6RV
jyDqLpOTbJVZ11QvGO0pqEE8yjuNXDZbxcpbdObGnfocvFG+Y/o/1DpF5JyC4peKkDD6khSScvtm
mW4rF9FFXAqDmgZ37k65YwDkN/9D03ktR60uUfiJVKUcbm1Pcg5gs7lRgQHlnEZ6+vOtgXODcRjp
jx1Wd68O8R0k4pmLkHtAacfyX5FGZJPsNMmRCk4aMNXFuGsAPgVakuLKKxOKOqt0eBDirKVnlOxf
nn6rMZJknNZ4PljWzBdT5yZ3zxK06O2ac8fttNON7ozGnkS6i4DD6eL0YPjzL17+ATW4+cYOMh1a
JP3kA0v/s1r+mKN1HENuMUeccy17RC5WGcdvFzM8oQsC9dD4gEVVHVwY9eUjychphzdZ9Ka6MKG7
LiIGJQ593W7CeWdwOnCUegj7O8pa0D0jf5C+Osa6H+wfMh1YbwHQMgrCMX0NuJKFFe2hZ7t2/XfP
f9gI2+nEyGbHrktpZ9LReKhh1h2ZY+sEm7f5COypy7W5L9hblcgLrJ9sIosgW5DrKOtKNi0WrM26
NuEzv8b7GJpMxh+r49oPkNVCgqDO2ICG20s/4UP/1PS3lLAKbSxzSK9nZqVByeIyKVUVLmoUGM30
0WB/RDTR0/06ZJl4oa5/j4k8ODHGSHixZYS55tY7lw6RlmHHzUVzQPXJ8WIiF28f82TMqIHmnG1l
sHNHdX/CTSWC0wa3umLCiNfJOxTYP6hL0Td27jGPGUaMd4U7r/dx+3RchuRPP4V3Vu7ey4mQ7sKf
Ia/8wHmCgO1muJhLieIa2KLylDm/ciT9NntJ0vEKhONqyt5dKKVqyAY1yGjdZAvICuWZXO6ZAniJ
DI4cBkhOFxltPxoC/odrc3EfaMB3nFhxKb3JXeQeWDH8Eq2PZPo+OzRJ5wgJ//XpyTp/8WGAQMRF
MB+xyezYMPn3lKffNDQe4rhejAEz3LHuxvqSo06KmeyAJv0yON7zQuQ7HMxrDcvCg+lkXWMhJght
D8rp2vgjb1CzdMbyMBTBo8wJma8l2Q4bXa7mc7BzgKx1lOUOeuMem41YAaMyaB5GWfze6NrbgGCE
LHLOEe3LbkwOkhXQdaJ8LdLioWn/q5wGWmFoMuPo0HYm2bKYzC28dOgc/kqJAFqrZhblHl4W5fq9
0T+mpSUMhCWWkq0Tbzc51gkDsmw/Sir114hWabThAv6ROOLSebhbrlPeUaJ+W8AJhle/u3gF2BVm
1d3o4nDp9ONg607abSgGdiARLU6CQfMDhRJ1PwChaYCw6ymGBGkO782qfipdoraYCWeSCc4+JO6s
V2t8SqoYNfAITPmlOUDq83UlxikUDEkjX54v1Mwoqxn1zIlAhXP7rN47yvksFhxPAqDJQpgnsK/P
7By1B3t/q99nJlwbyWECtsKcxXJluKn7R6dbI8ebM/FJHV+9vH6bPv0DBvBCVJlVYD+x3/+OrgPc
yNEiV1nYCWPQ72UGoYPj8Zlx8R+4KG8EcvNUDme9vpVQZPI/rklmvY/5E4UufFr6i5+i4hgQ/5lg
zlsHCDNho/SxqLoGHg9Ci5gsnCAPrK7FqNA9ihdnL8PugiJZEORh2Y97GbvgKHaGhxo0R1nh5lTs
Cg+DOH/SCeVR/N2a05Xo4lZ3xA2kJ6TGuRj6Vo+VQuJm85NAtj5elBx2PiJLnYGjmIRr8ahmeOON
kP3CD7ZwsAH2FR2arkYrP0zlqzE2OBOkbI4P9J4/BC66Ek+G7Ars2n+Tb4v6zoMvKOBKGgmTAwHF
SKmIdC29CjdKMJhxQX/4BokZX9h1BoCoQ6/xr0ATnsl1YmelMhHhFIxC20R2MJugQ8P6WJh8Mm2L
CVnNwuN2aROR9Mb86tb+3mQNZPRoyVFmF0yG+Uzcey4khosez+/osrvDgZR5RusH/GNZO0jiHuMQ
pSDzO4366615Yuj43T6hmOmHh+TDusAWZoHkZCgizRhCH78H6iTsCE52Qk5Kh6APui8FaxQF8Ie3
H4Jkph+TGz058H3M9Tei6NPlxHD6JTX5XiGKiw+Fe4XphWV/K8PB5ZpxIN35v4q8AOEYW/LIIFiU
th4OSfMxoseK18onJtd8wkNxtSCltEABk+dcAgbpC90LtV0yo2V4Osl9krjXoTXDL38JCXIsdCrt
4HxEyl7ea38pkkzsvUcekDnRccKclcw/T/ZOjkDZhJA/bNdVP+1kwCX8jrUe7fgeeERxTWmzUGBF
bhyZh/xIJJlEfbSWD4xdNgU4i1nu6hLQAPIvZHgXQZYUvXUcSYSZdBROOKnxEk5SzXyCEcWilcvq
W3bKMA46jzq/7HIdPmNYJNt3+tZfyzwRoJlOL/KS7eVBF0aSQXAH8qSLTPhE3SvPVMSKQyc9TpEF
35jb+cCiLX6A7DMu7gOWBH8ihaI718zddb388T2Q8QUSJujYpBzQFQm4i09MTJAGZLx8/gXp2gPQ
0W1OVjQ3kS+sCVeA28XJs3igFojvtC+cYX7Lz/8dOJ12BU75llMZcOFca5D5x9+7F+deTqkspDKA
voyDwz4yVtdvb2Dw+/sgDYcHK5DHez3YN5ifDDmMaw1OR8CNIZGD+NrZDueUYAtazQ/eF7LIpuK1
w1nISRjg5J5xx3RpTKL5LRAFp5i7wnumNKUs+t13/Pu/V5xRRJh+ZvQypCQMmkfTrQ8Rccu8htaV
MOo/G97pnSu/wF4Z3ylR3ukUC3LToWWYUiLFIymD3KfV2q4XMklaTgrrqgvJYskS0NKxKAK6EOay
y6RlMJlBQriWcqo2tBLPw7REwolh00L/2bC38EMZV8CNOuWoCe3iRdiAu832F04iz5RMZZYp+W3z
epufs1MREGs2DHj0fqPAeIrX4tNzjDoqtP/JMEI4j7P/4RCawy8GIuEo/i5mrAc4JlkghshAZXNR
PHzoG8Ql92er6Ktaw2nKVWDD5BrGQAd5st7Kfx/zO+ycA0gU96EjeqYbyOxnH1wIbcJdy2z46wi/
oL/pe8zh0QL6kuKzHd5Id+peXvSK7H49lVqqKyNyCBn6w3+supyLEosutd47HNYNgSFAgEsnbNNn
7ZkRRcI32uQ0hA0RB1O+uURQNLKn6DbSsdCw9ABDqmlXpAYxBJozLZJILArXFGRg2vO6hDhVuQE4
4cFtTXW/0XkhxT4299qnIP5itg8qg0e9oR6v5B6iaxDiLtKDqWJ48i9yyLR+mlAS8XZBx7LncVZt
cjMk3WpSQPB+eB9LkUTsZRru7Gh8dm3jRL4SP0VA6FmcPqXJGNWb1DVP4wzIYZRxwYDyarlexg1T
ejpWdkanjRedgLC65wsbAA+y4EjJx3jCyWCRAeIU7cbcxl7m+rL8pC1o2flDPsWORDb95VhsPQpq
dyl/fSQigsXVE5okqBM7hGZiOGrVP7Uuw+6Cixs6hufyWZfkYoTW2VEmEMlcVzI3MeyudMg4cz2J
bKAIATLt7+llipzGizhiEbhPsfO00S1eCStyQpm873P3WFSprPFMD2+wfpt2S+OHjh1GYNudyvQw
wG8qx0eyUr8X9NyP/h0TZjslgajFby0I3026csHnJiMV+YQcEeYieR5D7A+v2JPbxSeFnrETmJlk
AQalwMgA9aKYTtxgxJiPyN+JgAALjvCvwQo0TLQMoJtQLo5J888KZ5rBCuLAje/+Bou4R7hKDAvR
UJM3yFvM2iU74SK++KJnwea/V/7Q2R/veYSOJl+W+p7DzXYv1ld5IdMPJogpKqhRh/Wfiv87cXmP
sk9cTB04ZI9CnpkXcocPaYU5Q/Q9Pujv/h4Hz0GllPb+4v9TdytNwynRgDHnAeK0wtIQZEtwq1ry
NzLzUz6dwAX5aHIHz2C6zEkQGLrnTE8VNhwnjeAwHIFKNGMD9QTaxHGQJn8VSEmqSp1tkAEjQZgN
A2KZlRuTP6QwlvBAZiUzoE7dGyYuK5R7I68AkIGtZJT/1k6xFGFHrW/e1fk3eSzRRgozN15iVtaj
TA4+zRD4GP/yOmE2TJENv5aswgjkCyGwya9vpEFS3iTrV5mP72uZXi4OY0IH0S3lgkxyZRHePEvy
fQ2+5JA18gNOP3KCD2pfULatRzVB9JLkZFj67yER5EbB8BV26geTrJAIKaU7X0O+mlul7qqQMVCQ
lYsAs+jlQrAwvC+xKQ7IaJdGRCJpD1NkSTLLbOQs8CfAxIUlU/CfjyDNTaMhiTVtpu6dNooTIen1
d/S6k3o/IxZ+4AyYq/ILOdUz5Z8Gdo47t0fyZC5I3d+PS4/RA2NsfiHQtJz+A3PlP7o9kGneIoFi
P772+x/En3vvpGOjDeMGcBHA3Y8uvN/EJC5JPmBXfFwXHyYyOnrym/nVg8aXpzN2HoYJlitRiUu1
bDZV5Pk+iKy7yXaQvAdn6J6UcWVm2/MlnBGMT/VIIy5y9BJn/pAKG+leysn7KyA1TGkWXSgcOeKO
SjJai+aI5pe4ERjFIriAyoqCcSCFIK0oZOzji1SF+yMH54/B9/jMOMFLiM9OGIKH5aO3JycGqfhb
3nMRqHTmQ4Yrd1re+nR23jGxozK/5S0sDAKKf018afDYZITvdvzwkSSIAV0bHRLgUBhnseewqovH
aX1iuRm/LjSXRza/BowlDGyMxJJhy0Xhj9hnfoM4VkSrgxkbW46Xzbb5BNehNl4BgIj58d/EPJ9k
vjvhGTN2fpSfxOwFqcnWZTwS8xJ7iDVsRFlrnAb+59Btw8F8ZAmiPL2fYvFpHpUrwdvp/n0IQveh
sRP4j4yTpJ4ABt54ia15d391FlU7UqHwFJKnCrqHohOw39M8CNR1myH/RTEJEk8rrDiUQkRa6XbY
4ua5TIbDtkVXHjytsi10/YUfy5yysZEwa3a6T2wFGK12WYis90LOCV4XC46UzqeTTkFDhxxOpEv/
XPFkaAj8ksAaDhFcYFdpOhPsfhI24GELbz2QEdEhzlc9w+mbHxF/hUVXOsCV/zuQzrTcev8yMXQD
oycWU+pf/r2uPKsly/Hf9aXZzGtHnIHzpjvL34YIqxiTBG+8c8IbBfWksEk71sZOdXkXhflDUFbH
pEmuNgCLMRhhwVzB7+E15/Bl6S0zhQLvLqmNu3L63OAq5LW8Q6dMHgwAA3dNjq/ctn9mbUjSx5QR
y8MYLpv5aWuL+6n2fvfu+q2zyVg5l7eD7xzkIbCCOpJRsH6nqPRQ9NZecJFHxoFPvqSCKS5wfxr8
knMgQcXxgDQVuTA8Kp9Inw5X43ecm3e687iu4Ub3D+w8YgONmV6MjgFyMsCH+Ch49GJB7+XoaJpM
iM2UNJFZTZ81B3JhzY3tsYkLKEQ7Uu5Kkx0YhZ+4KwFx3db7LYnjgQxKp1nAz2pyEtv03w6/4Htq
ewiQCNgojJ98RyxjQLob/ijLji2lEvWxsSmm6X/mJi2dTDKjSWxj8DIKuIYBKRd49uwlH5Bw1oIi
49BwK3pLELsguMvDiCBzraW5E6pnGMqOdeK66CMXMNM6ydLhj3kwqgwPRkK9c6ZfugT6IKorxVSX
uSOlw582+a+avDguMsNFgL5FGLPKuWI4BCL4/MVB4utfua7ziFrmjyFcINdMzucPY9tOrLiDr+PY
dAp3WT9Ma70cQQbulWNNSN+Qtx23YM2XBZZw+evpMg8NqVu+KAKOnc2ZlHRi2r1zPWEzJ9knPxOc
aXfLrTI5hGEiIaSayUDCQEY+cE4YGIQXN8qLkIOgQL9ccU6wQFP228Kav8gZ072ZhuiaLng7Ii9n
330fV5LRnE+HLA0dSKOw96irJX5DfRP7Qoxfstm0FigDeUKSNUN3sxB1E7ynIyJ0oQvK4wCSpVvi
E0a1SGFvI/y9z2ntBephUp8tyPE/Ta4bTzeii0eVWDi6kPWyfxL1rI/r5fdKFGLgF3nOVvNTnkD9
AFU5F9wPwS+dcoZTYqEKghVUGPJs0DmGLF2eLqROp0K+BFA+Ty/MS1ygLl6bBjJa45MJKPTBs/nD
bIQVv/3NW2TI6NXEp+UVKibJmttjcM8dOdsfEDcQD/smi01AuxCUdXzWdprdtTzN8jW0loPhYTvN
FJxR6dbeykbnKWZwMvuVsTq09MYi590tqUrOOCulKeWIC3eVfIR+a6d91uLpRP61H9marrr9F8DS
+ZfHwScFT0GFIn/0sojUSimSqxhq3C83uu9bRIOSizfKbBn0eMHJBKb18KifbeMa1cKjivNPJVlw
8pNwfnMJqgl701JyloPsGQMLNc2ndZt7f9rH0aOsgpFcH4UtMTGlNWsDqJvbx01e3EM01gfuAed7
HkmMAdMwN/9G0hahyyd4nNzWyY6/K0drcICDscNrZUn0Ae0GMAw264ifbKzpjXRvPL8SWOLX2Nv6
SBGMhxwFoJXQlLn1BMtZcv6kAQA7wyJA8JllbAFaODNSSIL99AHWRc6oZiTV2JmPErIspnIL+x9B
UUvlM4hLeQPSmadHpXE9O+49263IW37+XmWHMP11NqKDEPMJQt4yeeP1PKei2k82ntQkJiUPCwBW
+eJb3lV7hkHY/9mU9bOHpUiHEhoK3KPQEC8251eP4Ez+G5Ie8/cRitlCoQM7X0k3cYxa/71h1W1B
b2rZHlMgdHJtJs56QOxDEkoFd7bxyJLxTKBaxMsAFhBRBIOgRYzoHbrnF0Fj0hGYhuGYvDpWOIMU
dBCmya9lKlAIYT3BXv6ynsc3hzIBGLm4+XLabH/7FlTjfd9Hj7FLS7siIXZIvmI4lc9E/p+3gPYZ
5WqA6VEEN4/+92Lg5jpt/mZn8UcAvCXP5OwuD1KcjROd3HX7RrLTXiIvp7HreaEOs6Faz4sWul1m
p6bMeW6/L+PlzS3Wp65bl6sWjEvZAd3ZfMFftzEkvbcRlzasYOFjyVzat8KHT4d1179peH4VTYd2
CH+WQfHRFeW3lnw3Y4bk1Tr/F1vxF9ugZ2tVog4dc3hy6u1ozubjTNOUqzPdtmiMV3wnK4ACgx5u
4B665t3SIB2LMN2RbXTCZhVQpZgZWzCM1QuXyep/nc353l3Hkior727osgNOwXlFrI3rtKeDLqS6
nbNryVCb5/c4k+TKf3KY+XSc209ShxcCw/Pr6FtkooYIEpw2ACRuLSVkh3NF9ys4a+TkGEVt4jyk
x1LOG32E2fXQpA7VTILTYrrPM3ytF2WNCyw0UfhPHuOwAf1sHwgPE+G+VeR40dmusf90Rnsr9zBc
qJqrwJEzI3wlDLZ4y0vYrv9FLqaHSdramXbQdf8N5pefvT2/ETfVvo0EtHFwFurO/Cr7AbAfLt5/
RWMDY1IyAXozT6QurFRCIn1Yt95rgoP0ElJGod2OXtWarIFC5cpuXUQXifRLklJDyd2e1/5W81RU
MFus/3RDhsXAdvwjB74CY0qKHwM1bdWgTGz0O5KX7brFUvCG/pYGx8Tp74ThkpD/xckizC6qQ/EK
E8qAG+drtc133D+liZEgxVnYXjrKm2Wxy5YQNiXJ1Z29Y6PyTu6aucyCOdJi2yu+OffZa0VctMEs
gdigvMPu2azg3rbzP349nAKr/aHE5A0yO1DCYpdTTdtheYUVeVCB/5kosxAmJOXXxlNpfEEyFWzy
nKZfjcwnr41Wzkg5hYHGPLglBV6uuQSlXzoQ7RrtviJrUHkaU0tGFoOr2vWBodJ34USPkysbJI5v
ldQmzEwgvbIumDi9RU03BKdtd6mRpxQiwktizvS8p+cueJK0JXaP9qwgbqKSNSXKyB1FNTNSxdx1
AVUeotO8EBFZziv8QOXjSIOYvvQYlvtWdOdnE2xVEJ7MOvmwG3FRiTuDkhAEExqShgbHkZyAjj7d
wmUQtroIARktROXMhf4y2J2cOUVkJewIx4/AodE23zJB6IDlc8JSdzeWZHWgk30s4mXoPsx4uRHC
FGzVL9uikcJW1j9DP56VfkNex22CVv4XSmncaKdwIFoIY9jiMmm/CJ8EQf9eLpSET0QI9rBqXeXz
a0tyD6p23yekfWwfhCJmktBSa3z1t+VG8dp49G9iH+b0JMZ4X2s/4z5wGOgril1ATnJHIpFgq2yL
BWO62XU8tzfKrNIhXFUbS40+S8SIxrn9FISlhdNXbSr8vU/Sw4ubcUxB5MbmBzmZx6FP73D0OLHH
nsYHWEd4dspTCEeoZ4I6G3XNpiH56gfh7UStI4sRh93OHZovLKRZFM/hOP0x6H+YsXHnbt6T8iUM
foq55VP0yqpv0NWTnFmX+BDxcUOc3vAVHvgT8WOtAe/wyNQQmDVUt0Kx9Y7Qij+spr4P+/g3XFY3
QUX/HFKrTzJYdChhPqHcID4uHLHUPyrZgCcpf5cv+k5vMbcTX/SdVrqoptfNOSsmzNnUckgJY4Hw
Ce0+X8zeMm9qyztcXlPZu3X5knicJAaKp1lGPUUn7XTr5u71ZLUnJmiSduCRPcMjVQ8KddJpiOlx
Rq0qqW13Q+7uG+8WqgDh1u1YP2fxdKKt0avgzDhc7/QJw6RWffFnSjN/If3d0T/oqMbbQxIMl3pL
fQos6KBahLwiey5bNUX5Q0VrkkHVvCv5SEszQ0116ySDNimN/aMDEoKIhRzx5q/ppMl54Nf6vTlS
q1oB5LAUrqnU9fShWCgHxbsgsYZaZT9BdmqlWaIpwypJp09Owr8V92ljDeqgNXVQcO0jdoRMD2Vn
aE99+h31FcAXade0l8u8FCrzbXxDsu8l6NkCckpvVCuvRJW8HV6Hji5Qgbc8L6TqyHkkT4eBC4tf
iNRUzfag862rx6itOXjxhvaB0rMHRS91gspzu3OLYW8s2QEFY+NM+dOu9fwPIwTkb+dTQp/bfdMX
d/FMGwICLBlrOQynEZnukR0jfUQQSbcwoCEGRpCCT9Jn4TeGI8VjEm2X6Yi+raAXN+r5w/PPB5IY
d86Ztw3RLvGmJzkrcQt8D9wcng2y2uiC4qd7bQLD5wSNnnfyqQXm6SR/6kziTrLN8iQZFqJUWS8C
+vhungqdaT6GdGZVlI6I4UtYkM5iYBPKzMYOmrvqkpbl0spvAKeCpfJNVvqCC3oREuZjPfzBdEeu
hl3wXSbY323Em3EMQ3gi6VwbQg4cjrQ3Rq8ArV1lu5H3sN8M12zyJwbDN3FBfwV6f1+wawsyPBz5
U8T+B9veLcg5nimsnxbCB8muGPz4yswfFGDhiBX+AFkTQRXuGQuin2oPMfRZjcFvLnWvS9cFcokZ
iqZe+BdfI8u3XUQwPKP9L4tm+vEnaosRZf36qopJa4hOWVud6X00kNVXUy9IYjGQqGfJXl9YpWah
uxZHu0dTiDyyzsMTvsI/meJ5yX9n84N5sRrQQF3hObALKocARu/az5mPxq3DwlovQxeTBE4/1eiz
phNRP4EfIp74MHuom6kwNnuGG/bXcgEMjnHggP1yv/rhcmUUSdX6SrTXqhQGrStoxl7l0JvbRxJl
2ySjk/M3EvE5eAskV1fVNtx2lhqSgsy1lKcQpRiKtzMGky7B1uIp2eQA5mXwQq5yEaTvUxEMt1E9
3aE2fBAOZqWSTbmTSpxVOnhWkY4RQcg0R5TNtm1CdnlEW67FeW2T9hkFbFrzN6e0KFZocQ3n+gu9
fkgtWuium5BAlWW/WsgpyPFa8AiNbEcJJYP16C9JCYNxCpoWnbgkLb6OUWINovUa1+P8rjQoptgT
vARqjNZx9/LeXQSC0RnGsRyN9Jo2AifdU1p23CUVTYWHP+RgvaRlcGLf332km64EzTzuRjZZUK21
RPeKGLgVoEs/N6fEHW6nICIO1zi3Cd2Swsz6TCrmtsWQqzjPwwgrXDZ6AHVJRCgmD63bevEeQuD1
NV2bL3RBI/8tW37qMvfemdSxJJ8fNGRR7Xi4mBTVUVHNwaxXB4LjBK+yimnSVtpddjO62wMkOZQh
hdGZenjna9fQSwGeMqAWkt1Hc3qhpdTOXWmuviTp7xz62x/Akd7RjUkFpv3XDWEkciNi/7YnUuQN
1ncfLSHH2bYz40AbhvHaOgPdbN35wbeCJ4FaS0nb2jxDgyZ+tFxHvTrWbCSKYpuct/iNVvR/pinY
ZzDlIYghr14P57Pxa4qa4CpAVOsTAWqSxkV7ghbExCoT4qLae/fs4XU16XkzUsR0bUX0RqIx81KF
JDib5RfHCE+4YiT6AFHlaUGf14aIqZlQSbVEf3K7vb/g5Nyq8Fzsi9omK30m6707LpSvQkVL4xsj
jPCc0ltzo69dRrfWrs6hl05fknaiVWI6v0Upoqf27D3O/IE2HuR620kBXL4+wJVLGodVfK0R2qtX
7V0y7vLZ5S5iKD9QW3oa+9y5houMQnpirsD2yGQq5AVMDB2oSwBIhfSDUfuqK+YIfJzEd6LAsFNg
uJK43cHSgz1gUsQEsn1B02TYryhrQGgZc/48AVpHwX03EpAuXBULQEFGqM/+QH4pf0qf6Gl3k83r
PpjtR0X3CBlOcbLfSEGRlDApu1f6uPLOAgxzgfqQwsP9vBcwNtGfyY9OYRjeiENkcruPPocOiLQY
A3udV+aD1V+NPvJ8ptgN2VNQ9UtlkKQpZK53cnds5/xMUKGPm/tNGRvdBUxX9vHm7yeqOEDCLBrn
DJtF2+b5YvjVnndQYNM8B/d5Nd1sQHLK+x+W6GK1Ch9XPJ1OQ+wFxYFsAcnXWMf1/YSfig2EF8NC
XKA+39DSC7jXFwwTt/2vJ1+zOK/AQ6Ta40wCeV67bXIEdDqTna+gFXOIY0wJCAPJd2dtaTvEnOON
vpCzTev01nsZ8ruGXylbNqrf3cHakSLXkko4YAgwBGRu7ZHuAmethYPJ093oTGc4YGcFwbKfGW6N
kFGsw5w82qxNvtPjXsEMTkiLHmPNEPnyqwVKyQvaKLB0/hpjECLtwVn3CUgv2C1vu6DZZOJM+a7p
nIdcdCc5WUB/c4+UKUyQMVaaT/qCdRLj6pRstYW3pDxenSHcB3zeP0rhkU7VqaU0NfsEG0rpEYWJ
GYFB+MxVMErgz79SEjos12ReD0Ew/8Z8upPTKGUP8+m1jwLw4/NBSgmFIdC6xmbbigriFuYu70JO
KrcF/9ZIqufCaG7TtadNHVKkmD5jmq36VK8wFolK/pCkJb5hhVsLSojUwK+nGAM5T9S3a5a3mfzf
4Y+sS7nAcnF1y4TvMYIyXy4YAH6b4rnrtj1sPgkP67prU/eJHxVRfUzLCbYlvwPVxXKZVuMuShJV
437QV+i28OybqHe+q2HCPpymu7Wy33t3ojkb7Ux96AbM5EtuJj8Ry+/CIcZhuqGhOI3HbDoqZoaT
7D2q+G8c5Ntsdh+ZvX73uDMDmYs0ieH2m3/QZyTN+5ezMwi8XSz7bURQ00jsazyOt1OSPTQVNdwa
tzGUX7NiebECCnWtun5Mpn56HYfgjgywd+4OfERD9V9Q0iw4cOBYzn7JzpuzET7Dikqj2D4sZbY3
YgB9WkUk3vAnPTeQt80LI0ZgDEFm0tepO3kOXd+gn31WAthQUSbt25ymFhoIu/FQ6aAiNvXiWK4P
5zD+RoeL6irrzkcZJIYNTUtr2fuzQ5fZNKjHkVwV8wl5Hn4tdCHxttZm4AyEfnGYAUxe6ST3nhtw
m0HjbV7RzS7YjQohhNsr7iZ8PqTxhoX1Oxgg/WoSj6xWxrsauXtF+5z7oA6qm7rgGIxhAW5goH4c
uEhCcpI2+1Fyd83nmzb0bmlGc+303RvMFR8XSJB+j87mU5RRkZi+rl8CPxuuAsOgu+5mI/DF85Yj
wpz7pWsOqZfvIS5xr1JvPUMK455v46UybxcEL4Aq6a1EwF07P82UrF07tOBr2oSRNmR7mzG3m7bH
Y51QeRE2uxBsonGIbI9TAqlSdPAH49Yu7Pswah6aofxm4x53gU/hs5fRvM87AXNd06/iuS9CQOTq
TMbr8JBO7klf62YEnsTTDeP7sDnfOWMdXdtLTaESKPB8JtnVjm/PEbn7mXMquMZ9DbeFj6eLxTrD
stJi5folsUa0xgbqMZX+HYTAx2DtiJFP89d1XIFrwqMH4ETd9kMYJh/+bEKc03fVzsm7Qxykv4ix
PvZWfBrq8X4NtqPl2AS9ot029rfpOLFOCf3RtkcD2BkD5SngFUNqz+SLGGSj9QjdAK58Z72rfHiK
POstCe27APK3NOy63ZBCWuPOtFkMYYmVVNZGphF55SZ9CJE7KyiC8bMhcuX2pHVO7vmUDtv+DEZv
cK0sghV0aH+I4ZsbcSEqyqOJl1GmAgzdTLTspA1FQJn94CYv2xx/bct78jiHCtwgwF10+lcQ5YfO
nYgDzKesbIhFQf9Cn7jp1rO9V9xtK6ErrktXNad7oO3tp2VyVuelu6PXLXWC6fR9SDua1VHQi1nl
tuRo9GkLQWR8svKnWQ5JFx/75Hy9JeM3Mg6bq5ndsFbyNeeyvwJkuo1oqGYs5aPn539Q7ERVKYlV
YMYqzUNFmZvZrPextZVX9Vj/7pcESlhWKqhyQQPx18m1uxvbparVSYfruKMtXz1Pv4tqftbRbM/F
S9T6yXdlQStQdSbGel1k3ZvVZggdsi5H+xP+rNs8zg/Q+FHK6WOo4n7pEJXnzDpWPvVbQ2K6KHjr
91SZXzuUvzOVXzYCnGMTfhkQnFkMo8ZIhar68LUtuIxdFXc0ZP2S0AJNQKJ8MMshG4d0U5lm9JS4
LtFo8Zrt1sq5qaeRmLmFmWZNtOimxaosntJwhps2sb4J+KeTDU1lU3++tp3y12I65V7vrmYrua4d
XzOji7rN1OKM5PqFtIImKO3rYUrmj7anatYZK+glquE4B9695TfkJwZuv/cb2jkU4MQdKFaE8QWk
DD/b5kyHtGiH3eR7dxKvxeY/K9Z02VziMzB9XZdLT+YJTpUXl7dnOoPt+ixO9xGYQ+z2txPMdTsH
V//qbMPks47HzQ28u/MM7Uiwxp/yJcJzae3iwZ72jT1/TWhqT8MJ0t56+HnXhQ1pFhe9A2SQrjQ1
X5LTjGfqblC+nJfPbAqfm4ac276owW3ps3YtldKY4YO2vTc9iu7jj6zYfsJozRGe12MWFuQATf5y
nc0W1WCdDWXtOd5+xb0DASVo6GRXX3Xrl6B+xneC+WEOn6LAinaRM/3J16aDOMReAoL69MDNoE38
LVvOt8PzqaIRIySU+Z2XdftwnE/zLOhyZAOLG1WTnAeuGo29gMMBPuyAQF/2tTUbrBVwwJ1djkBS
Qx+dzevIiFfvGAazBaNk73YKRNIkjdbAXfIUbHColCgks/dPRNHBOFjdfW8M+8gPSUQNLTrDrqN9
U+TV17EPqxscLB2FfWbwkC2csp+e7Rj/gUOa/Y7u4Dm0CCHFO4ivzgpJrQCH6zvYxf2NWg53plKC
d3LsDjXCyWTKCyHhYE3DK3dF8UIsBXTVZV/OaaSsgvNVmjmPZT+/WDP9Rfv2mZqfr0a83ZwTOiZ0
83s3OaStOrvUq40rAyKu62TOfyc5ELnC4RWFeN+a4Q+541DW70cykIhnr0RpEQJXcDdfZUPxww8g
EMJ6LZaQFFSqAYwiUzSJ01mr9mQIcqgFSD2zufT54PyxWrQ0JllTQR8xpW+kxGgyZfa1zAEFpjq9
Ss5gIYu8JHfaTx5hqLqBmMg+ZVX3YCS0wkqdW6JbT34Mbxa0TJQmpg3ZRxatJ6KPZWke6UVLQjqJ
MZ5z3MLmNu/JlTf865irDV84eWfWVcMBJS774kUG9x7qQobhYA63vXlLO6rrFGaTeurSp9Fwna/1
4JCTnZ33XelQiAulZ9Q3JnX4+6Gf9nzZFuIyWuuCwGMP73wVdtl+bkK6QJdWsoO/9UtfEf8cIvLp
B9COISRKarQrvA+Lu4PnO935xkPcl/gvWEm9expg/Sydt8IpkKIEDTtc/xKKsPPyxl/Qn4L6e4cs
r/r5bH3zt+mTcTR0FOcSXbvZ9OSzlFTxVE+WBRBlFtCcODQUi3dtSwcXn/TwDqc9cT4DuJtT63pt
2+dqiA41+dDsZ20X+JuIxtku7z0DzwffxB6ey3Y9VHBoh/W3mTd528dAu0byF2C+mdjl4GGDVdTv
6UkDB2XlWsd6oX00nWw5AYdmsg/bAJOVAeFgDk3jVl23/etW5cdA/sf60EVY0gEcY/ul/dTk+XL2
HqPcfBrpFh8bG1VqcK4ATY34nJX3HpnLMffKu9CoqT2oaKXtmWDlq/t77bAhGyijkIm03b5z6M87
NcF1b309I6kGr79foxXhlu4Tf94Z1LMmhgXPDUS79naXOduevmj0LFuvvHak6bFoYGEXdI5FdjrP
/W0xrOAk7ecQZe7ONJod4cznaPAPCOfL0jDCnnQn8YR2FpK6JIfX+Nqi1L3sOa6Wt9w/js2D17u7
EVPQKuh1mqhaar2aANDTBfMI3AYtSEaWfxO1FicAdvHQXXEHg6/mbBDeyH9N5OzNZv3SWt1+gqLv
qnRe1/hM+9kp+FU2xD8D7DkTSjdM/IA+EB5ttGPma1KDhba96uLkeu1go7N3LhLdJhytczJu64FN
adXsJCW0EEEOMHEBx+kjI/m2tXOoZWmBPP2PpPPYihuJwvAT6RzlsO2kztDQxI0OYKOcU6mefr7y
bMZjA6IlVd264Q/U7+6aLiA5v4TYkiP2ChwZpwe0Zjvjx5xUYfNZ+iQtQUkLJ7HDZupeSLo/qXpg
5cltjt95EN2rzEPXsPqKp5iWqxKL7NasSS2YdjIq2PMMVTJklul4azV6EWjrCY9Y++zTxMQoamrh
DjHY4LG2eRIOA30c13ooGlGxkPpmH2VM8AfjxkTiUyxzscWH6X1QaZpXOadEg1gnI5jQ8U3kCSRv
j944Z5ZZH+zEvpVZ/lF73jZH0M+x5iOWU9u+sh/lXIXNWK1tbIlzJzjOUX43K3e7dOk6Xxpay+22
80gwav05GfQwbvpDYShY5BQ643jJ9fgJu/seYr/JOHhK413uWyxyJUrRUomCUBQcMT1dth61JU03
mAktGzPLcjBz4DW87iB1/1T6BlJnkNwY67FsIYhTx69FUh2KdjlbkV1S/UqowvObn/g7XHMPTg46
Sanq4D2h7Tv6vz5lLE7utHHa/hTDUhkC3wkbw31rFoRuMCvZBpN+GRjbbeO5/Slbt94ZFc4/Vn6d
Y5M6Ow/7NAZVOtYMSmlHmiXwu2ySwcqjDz7ylqB8bSy3exc0zFDd/lraDi0DfYNC51vclrc+Nua1
M8GCtfl8Q7vPXOcHYecvm7tiNL/NjPYYjOlWZ11ovfGFQvYnRiTbOYl3OntntfjapXTqreAlBEzb
7VwL7by89pmHIiN9qKBk2+cxE6F0LY16Nw7mzfcHBEcruMW8+lTkL6Vm/O0c95gqWfTWNR5pHbOp
orCLsqvWE96cYnmPWzPDnxoR19JCmb+AOVomv533lRg6FB1vwZwIRKxdzWfTj88y4lAUQwJlou/w
oUeks30EQFLT26IZ5YFjjCpyMTMQBLRiil9GTZktOr4WmgKFBcMG4kq1BWAk25jCv9s9iJNB708d
QATPVs0S3qBtlgBaJxcWZ6sXb0aez9TC6AN/+KN0MC7ss+Pg6C3QheA2tNXVSjo/LCzzalryS8YL
OsrJhkWS5jbj/T3nkAwGGqsQpPuHUtPeUT0HN/kqJw2q9g9zuB3frW4iyb9NBhq+8WQQZdS/SOGi
aTR857w4UZB+5N9sU0NTenws684g6wXMDIKq+cm8p8GjX89JkVlPfJv64ZiCRgMXR9ApFL3N20qd
lt2OMQdQV0YSqNMs+Zda0ByngcjVIa2hNWT1RjiglwEt+zAhGMj1OHfmsdgNdr4vOU34sVK0CiqJ
pOhFZ64VNTABaw5RPoI7MmlDvMd6mlqTPu6h1F/jDhgxyVsmdoQfzusRvczAp5/lvWjYoo01nX53
r0JuQ4sbPghPkRwvBYDI2AI5HWbBzpUP+v+nmThtXWpIHjGc9rXxr8F05FHw5ZlcZQapHGUM+vyD
Lvh4/JZSsPhBn0fnlsGey7Qw6DZTGz2mouKEYnQkre3Cg+MSRe+tZZvR7IqzFy+y/1TUBIGmH4Rb
hAOm5+OoH5eou9mcDUZqPHdO9dCZ1oHG8atb6lw/Wj4NRoTCZbswMjmr3+LG+k028lLn/S2wyxdv
BB7AMWVQUOOKbD50E8+xJwHR2uyHgW269luNBqA+VodE8oziSUKyKIbXJaWDHLTJPqkAhBka8ApU
Mwf8a1eeIe4VjuJwyESzaa0MpqNGsuRXYrOkvJxohiLEs1c7mhs4R1H/2cqSu43SUHZIEmgTY+Jy
VlSD/FczSv/UNFbDTCn6LRFWgzXGzshr/e5YiCcbRfoAjYCQ1bVPQqZkWmKdJdoxiNIPQ6izPk7v
3lw89pb7xXR6RynK+8NJKVYSQloNrMC5ZTW1elD3yMdbTIP6MbmqEOfE/VfaV+cJ7KhLjWbJ8W+B
/foSZQyYQS3T7JeDYKolARk2uzGJTlZjbtS5r34+TW1U0tDVnmW0dT0AhDMjixRwQTJELyij3Lql
2QaOfTT1bk9XYVtLDxF6SJJuGZYdaJogANgqlk3aGqA8tV8VfSPaDoPtXj2mOMhmhq0UR57hBn3J
TzmXFvxooC8tU4iFfrodnyPN3VaZ0tL17tiUbpDsPMQlzTK39RC8HD/8ZrzVTXKamMhSrNC1LM2n
tose1ZJBq/RopUrqbDjQxtiobZhGfth4DikhC1mkmzjW1jZ5W1GCcjKz1/+fZVXtzbQH77aQwoK0
jvVzLLsQe80/Klx5gKyknqwXigidXIK23d0fZwMV0jzbZTNUDKu/GYXjrxJtfI9k+uUm4wcGuLd2
cBnYz+dhjFasD9QYWgoLc5cVMyJtMfja2Nj1fFjKKCzerPaWNe6tGZEascSyr2TKMNgqicYNhQnZ
k8Sb3LAGlIJdMJdOZIVu1nzkdoM0VR2hAyGOXmu8+LW+tXQCcgBQbTFPWkNSomu3ucSYg8f+NGT9
zWM3uz0qqVH9C+ZpEzXlxUvT4xIM9LvHc8QGqElM1IvuQCxaUls3PRewRrqrvCiwTj3jIyBeaYQs
0rSNqvqZbAuUA6XGYp8c4o+Zgyq2tPOU909y1rbpFB3yBqbqZP6J9ehJhzECk7W8MoC/AF0C4rS8
L3kfap171GLrMaXjkCSN6vmplgCEaac8GxzSTcMGNSPUloDNmUuMhJJ/KTgMOlu7RYP2VzPb22gV
98SwPtVVRk4wgsLVQsZgQfV1BYZfKQ4ofac+QbZv2tMN3mdLQIXgv4C4B07AvHulVsdSMS6V3ntS
IKjhtrdmIdioY05rhmOxjAdQq4DU4fFVosbUE9EwgylJOtynsXsNMgivFo00XbuoF9QsvkMTbAi7
pP5aaq9ZyWy6iWi+BJXxGSUDFZc8TpGzmg0sMAIcP/xkrdGJIkPbawJOqpDQMf23iES1r3xWcLsf
ccjIcqxr/XROtnmxPOkUvIU3HstqfHK6zlsbWXvLdTrhBNslQgvVZEI5dGgFgEd3vX1can+deCah
8X5SBrVrw9RZbbU8/ntYNvWDWtSeY9OlNV9MDDuM2XkZSvoyNXYhbatUhJiCwnrwPydMJgJSpHoR
4djpyvFChupZl7r2YhXFvAmq9sMFm4kVdJiLlPQWVBcHsqNdyA8yJhMjkD9cY2Iiy0L51dlUCj7k
LNaWbrzPVGWUGg6IfKq4jTqxHD5BJ8WGU67QX8XyEBhPcqmPMZkcSVu85cJcEH1eVf3oBaiV9KCS
FX5tzjgngSKw8iBXO5B8+F5w5ResFkCURFsZU0o/tBTelKySBUhGELDy6+nJ9ctdGmXHQMZIA5oM
ldA/03/VLsLxno/KOAAEiw+K5s4h31PvYvlRkCXgYvWtA0gRgg3XIXfAAYT/yzQ8c9CqPTTgRTEP
1pUbLYtoxTE/WUQI0iE3FRuK0JUmjbXaD+rH9Vf+m1L/5N+kUPwM94UJ0XpAp7GiBh6oB9vc3XHO
c/2BwMNN8m1NXT3wB3+hD7TmZNYU6grlKpIG2VcXgRz4OL7y2VvymJ7yQyW6HtUQfQrrifJ+X+e/
k/3QOx9CPnIdv8QLVZQbPsA4GFialAfmZH943A49PvUU1Y8ib0dX1SGcd+AtSH4C29gM2CIsBvbD
xtGm/lAfJZ3cTdYg0E2Fl1unnFR8IaflEnzApB22FpIR/vKdAFAYjJdsRMHRB482GdvJHA9059Yk
dyWy3t0ApkXsIuOrMB7Ggu6B/EMZrxZF81NhO+Va7XOLgSvvT5TglPj8EPTTN+6dVaVuvcl/W6DJ
fAXG5SZtzFXPQ1HdiRHD6Dh55ht4mBNTVP5wSSF5IxNF1Ei0bzTrgzJjjVnaOhnQJSxhQtzRCiCM
IS+hfZYWAN2RDcFEvgsjwa/lhZe0KqbxlZfGop4IZrP9157e8uqVadV65EW6NILy1ttWw43cl2/k
JQiONFcZuNyRmdv4A3JS7n6Jnon0KoUksv57/dW67z7ISJkQYRDQg2iBVBH/9DSPSTv16Ay494D9
+qcWmCoR5eJFK1TqG3v2M7gF7DTp+6hb1i8SIqwGAI2k0wAY0o4KljuEXo4AkvHCEOEYezUSxZds
cU9JOz9pAmA9n6OxnTuNEUaA84c2/eSk+eoRzqgFdU//L07egTOyQV3j2Gu/pR+SCw8m7FX/xBuy
kwQtnAArpHTPdwr7h//mFlRntWc5q1T10APVbNxo0yF7nalNlv5riQW+eO0KRtlU2imnbUBF3lTO
vq+jc6DwKKzUXqx9eCT4KuMy885yyW16lb18Y1Xy+VSiZEOKc2ZQttQCrTmeVCwK0HNBDR70o70x
pbkZWyUoWqOMqqB/vEl2UuP+4b3hjoER4+vkWadoDIB8QDLJdZpl/VrO3aEddBXvVNavAiqdGfXj
3MXI6RIEh6W+8K76ybsWghK8DzZl2dx40YlenfjD1gtkIS+8wH9rFpskLWh/2jy4+RGDJz36mihz
NbGcfW3eulG+VzdoWuZGG8ub+phq61Jq8SEYK4J6IpG0ZEmbhIrADvpTFesvypqv/5IRkqKPLGKB
SliALLENcj0waX9Qt6iIwRLyq1B1joBrsj/U/3ULkN7xla8Jci4WEquiJrJ1MC9VgORfVHbHVf89
M76iIum/hiYQSLGDCLz5F7iSX3BRTJn/1Zsabb2BipZPrfYiV1e1EiRHB3aO+na13AOoin35hkks
wqLPblMfuKzaUvyNR+fhdEqzQfVdKie+tEN+GascekNHYu9Jb2RMaI+WTvNxZt7KrMdz4dO2DQ3L
/CQRb9eiALKUSUocVx/FnCwPeV3eixypDM+7BiTXIIl/mzh/TJF9CpGRP6ug3pQVq6fsCA/OfNHc
rGN8hPJU3gZDKDTRHhKXh9vbJhQmxBfIMB9nK7hNMSKENBFWVYe+tgmkwE/QbjA0vi8u0rPsYNcU
Lhc39fTHXTDYXLwaCuakGogI6gcWpmll9tENwwOjlA1CMIp5B18flddM6DcSkX0+VSGq3KFmL7ts
WLaxCZ9kiOVlgZJdgs9q63YTVQCP24hJ/XzqLDJEEdPWTI6Ym3GGPbJSmE4dG6G9RoVJFXoeiXcL
KLQ6EeCVgMhEZ/zDw7bXvgaL1r5tBKFTpJuRZcFbN2sGlS7nihEdNUiFM4vR0nFCk8FOlb4dbQA7
8Wn6nQUEUYtpP5Il7VUOPq2R7tzkcHho8OX0JTj5HFrYs/5XB/Zas3njZzEy3yO4DwR5EBabZmyY
1DuI7P5UBgh/m3Gg/WvUwUaL4ovRT6HhvRqJ+k2J/PKZ59qTf+BvhZVtK+BCQ+aGA1sW6z6wI9DU
7G5rsx6rIDtrkG+6xrrimLhGnn2Nf8lmiXERYGECftuW/MYBrx1WZ09rg3OworMKsn9TBDr1Gclk
dObjF9M1WdxQ7RNbvo2kntREhB6wMP8eg5PmFw8KEekC2QxbQ5LhF3hho18BkWw80rpnBn/2lpR8
emaFmbehBnVECyAhL8CdGoAgzPxWlXGAAqKDk6XrOngTJFXcLD/b14/q4/ZIVlueeR5lsZP4Z1Zk
vEMAI6R+tCgQqvw34QglNh9ZDQ6cj7RoKBu8cNHGbxpuaBOYYGACKs4UmBjYh6Dc48q7tkufBm2h
Dh5q/L3GIKHSjg6vpi5FiPf7uuQMKUjJOSbRYIBwwBCetGEmbAbLd5+i7J386DzqumBOGbzFmGjl
QAuIKh5DB/Hv6GH5qTfFb7F5t8GALPly4fbUw+TZ+vM5rTnci3icw3EIeiDEsY3KSISo62gsj7iO
NevEsvOwoke7T81k3E1NHmbialf6Jm+qJwBU2265CDLNom82Xv5JqmEs/nrKQdvSBF32tIlaywL9
OX0H7fKbuMGWBcg9q2wp7gCLjsmFTPbGFgU/QNNMY4SnzfMBJzOy8ASoZb14gHZZL17c/+F+1Jo1
7DueFyvXbtHbMmZrlTQzmsXFRV1PHTV9ZzEtDPakuurEb+iVu5nYasI6WtLZ2OiF6XYTqk3FuuOq
nsfhEcdoeJhPQe89A748KtxmVyIz5W+9Kj/jrQ5YYNiSh/TQ8dnLMzyzliVX9YLxaJ4zQ/HOtWO/
c/ZLcHm6UjjMP2KKAnvMjz1bwIymIwQTEj1/XXAegWnx7ip2DJRLpaVvlvqF18QFRgm8wZchZl/r
1GGWwVA26bpzQbYNgvUoF3h5Avw/t2tadHd5LerNpvqmJEBbMLbUNbsZ1TwLeWEcfNS6S4ecR/0T
256KWh1wnRLeSzr45zKw730s/W05N+8sKN4mj05ni1ELeByUmZXeOe0DmntacJIsVZVrDnV88jwQ
EhSfHEGwywDY1ZYGVD/6EqQLjG32Y/MyNUis8VyMd87yiTxe5Q0On5N2oLkwgyHjsBDuAXF5mKzh
ai644eiWCj7ouTtoZVf8XgtxvPk36VQC5OFjoP+OURcOS7NP0iNj5bMc0nPBDhog8Bk8EopbhOLt
13po0QGdVG6oDhWPEAVIdNfh8Qbg9MOEr5m1TwUlh2Efe0NlBJ2rkqSEIqCZpre0mA9m+WNb73xJ
wFxWcVRFExXRvWw4qLfIe1HvAvNA/hfhFZJq0gRumyVGmPbz6Mjoa0nZqqV3mKAHFnq51cFWN938
wHfzqP1pRBgUP5bau9cDTRMHbxkDr6Qezyxr2cAg/KdlwZf+Xdj519JQwUDncCAJQc5PnImcR1VA
mYWPyKJ7sOs39ckScWJTDgiz/VPi1K7TwmnWBxh90i7wFe+6vmT1eE2xZo+W6bNwqYfadoaA5kTv
Zul9j2TpBdZFuX7EqXnrdvM3I8rUHE5jkzXrMkB3hv4I0Ddga9WgsqqEcUHdR2d7GEJW3exTgDJU
tW2YoDy1hG0YMLkU0CQDwzqaHVlKIq/BvNDOBQWt6yHd/BtMzw0/nrRuqO5lAH1g+/ccOonNAF0n
MHjDG95nNmipDlh6Wx+WFpyR5dMEykv/bZnaez/6t6zNNha/3I/kzpdeSNwEBxUVGwYvFze1oJH9
WCZ85B5NIP1ZIx2nqR7OLQS7BiwjA0GbAZ/KYmIckuJsPOPDtVJhBW7AeqA1q0O2jkTOkeI+xlNO
a/nZABua9j++BLnJnIxKaCQ1Y2ZxcLx8px4EaV5mJtd8ujauL9aUq0CqjEcqZJ2Rqhvb8Rai38aL
u9DvPtX2ZheJzliruGSy+Dhh4xwBAec6JNgU5N5v3UyfHQV0XmWgoaQ4VWzNgMqHgSSLsli6J5se
Ujw8t8DnJ/EXyAfo+AljDUZz3acqQ/g+i8SakEZkJTGh6kol7oJNH6qop/vmMVMIxyR6JqmwyVBV
wQLyhrrDFR/5eHQrF1BtBGIyx4sR10uQJs92BGCC0kUdVJIGbscP5bQLiuo1pcqZiVhNB3ZC03Ve
jHuzYcSoCG7P3m/fubuu7f6wI2ESqnIviYKtngSXMQWD3+lnjpRCYMrM5JGvGma8SSpcL5Jn3EXX
qhUxR9O+qjNJtlxt1etdMDZQ1X+ZTBcKG499WC2HqUcxeBZlaCmAHS9NpQdB/UolhGa+uZ9lGhoM
YFLv/zywgWEK5Ag8ZTV6PxoDVVUNTI75wnG6l6SIHIxql5KaG0t2d7W/s/EnKOy31HryGDETodR8
aeE9qExbbepYH+BxEcUxeYMuRcphQhsripJ+NSYa7ZOuhQ7jUuJBZ2lHdyAff8JT+kErAlgaHUid
GjR2fqjqX9loa8+MQ7q4zPZZf1Tx3K1m9ycvx40VixBKDV5AA6aHPwLmPggBzoT6COFOo/xRR4yT
zFvLeidXJGnTkEyeKrRjuWlV/WrT8MFdqKQqKd8Zk25rL9707rcK/vAlR/SE3Ua1CtHr4qY5PXhb
rjD2JDhwqhizd089kVmz0Qsrxy2bp9QoCVmIeFutdM42tSFi/90I8nWpZfBbnbtLLhdBhHAo89ln
3E0IEm/LW2WXmDqYQhD2UHYfel08LPIMi+E5oD+jwhDbyeidqzp06cgEWryLe5PuvwxHBOzc+C3S
bEyM0zCmqSPopOYM+dUGZAWQqKklrPo62LRo+rJTZzQes5ceLtGMGSD+CeSKpLkEek24oVrFbenF
W7v5m2rax4QUTlGYfybDerFkdRxM+dxa5UtLEc+j4MoS7Fs5NICJ6BADemcSOKIGosXPUmlmRHRm
01wR3GAnmThjMh8up6chduXKnHGjoNdXWvIjlZ/Aarcj1x+N6Tqmd0tt9Ul+gSltVjPB1qJ75Zfo
1sREt7TTUZxksmgthwyiiEq2I8dcIWx6n7P5TRfO3wjcJQHsmU/plV9DPT7HcYr8QN29qYRXOumD
SkiWfLyr1T8XRgjw8xkwQr/VArFlUagUdmqQBxpxHUAoXyVXem3eVRge4wdOecQu10ULx4Hjk66B
o9nXeabDxHnYc6pXOAAEPFSVVpmO+ejV9Y2W5Ij5KLMxuszdPDJabAaCdPN3SvFJlI91Wh0i/Dx9
jh5vfJdj/QlKCKV+7Hc8aFb9hBR2DRzcD6yjH1T0l8D/xMzoZLWufRvGCHSQ2RTEk9I96Ut6JS8o
QznowPPEoS3Ho14rlSznO7Ch0ibTwaObQDoC3IvyukbgYSPBcw9sz7aqz0kM9qiN2dapvOnB/Eam
gGsZXsfW4o1bvyqpA0piHCazK5VQqeg8JJnYeGh2H2uOL2b0TYFRKwO3rWGwybqU8RvkDfIbgPk0
GhcmPjwMJ6WONkrjauryXdNTfvEC/nymGT1382eXo8YyOwxas6Fdq/LUzsE9DT2LIQ2gXFFCI1Ie
7ZiHoDKND0PQTWGU0ruJZh0d7lLR7OG4+nlLDucuW70uqDa7GBTcUP7OCybk5CymgJIxi50hR2OT
NOU9Ivs3MvE9u82LKqQavIWmAPi+FY2QSunQkyrOIeMMlKUQZnCAwbWZfTIb+VJ7JhhwMNsFUiFx
E1yxZqw34MmSi5ZKsVJZvpo/dJOzV+njPNhAXaeb54CjEDaHn91/GpX4xhzxpzbrx7iLNmnNQ8xz
xDSmGGy7dcyjiTaog7RjMVIZ2tDNVU3Y0+FnqoR2g1WDxVqW9Di3mRJpLhC1IJgOXYDJncM2Eq32
0Wrzc9d1tAKCijzU6a+YSSNkq8kotDuf/Q1IBU11yE7+PzIPFGrmt4gS5dsaOPRsVfVqSUGEJUX3
6AViN3jN05hjE9IJOZ4sLd20vUCyoXqWtp6B1EuCx6hVmhwS4m9l9PZ6KZFM0Ib2pWdcS5PO3KZW
ctHj7MQSu1gdulsyOS/p9Nvpy2eQLie1XMHj7MY5AvSVcIDMqQ8FSQQPhoh+kwgKIfhSb1XY1sYV
ExAdLO2ZhaGvgVO4DpZ6yHBYGTMUtgHO7Zy0lisUWBkCuSYgiqX66CaXCd7ib9FjAJck9c/WJcOf
Nfll6QVAChtIUTE7/sb1GWG3VfLg+dFXU+CTrmtPDgeJSU5TB5gjNF5wWUqOWw/3+WDBr9gDlwhX
MJw5GKaIyw2+DemVWXSlWydMdDY+W1HX5/OYwh6K6QUbtgy2hsY8PfbrZl87AC0SMh8m8e8q/Hiy
e65pksTaxHs1Eb0EqLkqHGBdtcEjdR9ipKqBuqPJNrPT3HnAURCoVew+qu6C33UHs8/PRqadXU5D
tafy2gO0RA0b+9mLoy8PTokyixWL9JTXbn8Cpu09ImSNWhqVrczM+Ba4DhR2EOTxvECLbnvwBJnC
bhYqEQNTSMOOQSkg2Ql1AWdcDHqRgNK6eFo3E92kiQnZKLHllH70RGVwhtyykXLEdN14ihV6cfB3
9GXedQ8Puia9x0v6ZtnFb02kXRVN3/yRWhWgze49isg2to3HLaunUqWEOhIo6wh29AyTGwhQsQls
pl4kFmCO7rY6UYvsPZjZM3hUo4U23LWpzwFM9wx+icHa4CJj0v9hGHc0Mvmda/OrQC1gv8Q6Ulk5
kgF1DRoFTFgRt0dPGWa4DLsG6r8+GxVypdjoM0m6UvvXeSGcz9JuTgXLWMMUsG6Gt0C4r4VLwe2m
jNmTotgyzbr1FRhOP0dgfvBeMwv9cfVAy7xlV2vHKoowVSiMsz6Ob/h3uVd9qcDMG9D9teZdaNOn
kzlvkd8+RTPeN0H9FZDW2CRR3VSx8XT05+bOuLb99JvYpg/XZ6r+Rd0sn945cBZyNkKv60T4VnSi
2Tl0K9desPxoeV+EqvnjAzo2MJy0/AZCQLfrXZxgSqvfJ0Fzdn2J/XobWpQodTU/QEAJERJ6WAL9
PNJZEAZJopr9FM4BE6gPQasgyOIj7IIzKJVNx/BRL8BkNJbJkTPQVi71k2si7OSPlzowj96At9zQ
fDgeVkG+OR9VtKh8BzMxIN8tTXrPB+s/ti8a8girkUsEcvjuM+mtS0wu0DQoV0xVsJubSWjmEY1Y
uH2qqw54pQTsKON02/v+3cXweVsh4wCuT6DHVsNhsomDKR7XrTFRkaNO1JeBmkmAgkR3XQcq7Az0
elLcgWTaobi45LhLq9FKMKH6q0ME8zuOozjN3ooc7wFJmqRTRa5ky6nZ9VBZOmtrjtraAJPHkOjZ
9eF5QU2l53ETSG0VcbSP4+qxyi3vGtFp/nZFdppt4zbNfgfFu5oOIFSTtQnKCOPr94xUOG+z+zIt
2R5eoXnCs7o/Fh6EpV54DypXWHRoSMUEnn6xFnDjU3PvM6YSfgWArrHq02LpJ22IjyPw/NOYiQvn
5m5gmBQLyRwiOsF0Zt5YbIu+3NqyIhJNu6UwBjgHdCipRQs7OoP5JMku1qbOhgTqTIsZDd14Ns+G
6BgNmMbHDFsYbX8ACCSe8dlylucKvuLKTdB0bIMkDYfeUcV2F80P7WSDSzFhFlQzhNQ2USMokfu3
UTXCpBBXsyR9FcnUv/VW34XJ6P86dfFRlRatAh/tBOQPkxff6EHOGDpQmJGNuXHg2ABuhlz8uzQx
ZuHjJMLFcuuLO9n9C/Bn2vgcvMsgOq4QxDtgJhmGmLr8q4FhCRMvLq/pEqUPneF3ZJm2MIatVyzy
GqVQGuCtEZ59yFKVKVE8a7RlY7Tzsp8iH0H4AWOGwMzuwkuz9TLYYOWTGGm2yIq345yM+6bwvVPJ
Gz16NMRAMuXNLajhS9kNsHG7TP+kVmb+EG3rnZvBzxddj+57a2mPVlyZO22o/E2MlTl41aI4xtU1
be1ulQIX3yQTc2oDMo9jjjT5YpjZFUSndS1isPkBIoc2oIYiYa5a5xYea62zmlrzeQzmmti1vGDm
+DLDxAP4YHyWObvQ89vD3GcHxhvuyq2r97Ee3kh39x7CHwzf+x3gqPfKydBeAAOEw7jtnrSA1VNC
tD0CYnnK7IDMNts0ATY+Hal01DWnZHJvHt1vkTRbgH33IQW6YUD5ROZq3xUt4Ap6/C7dMD1/bkZv
868sTKB/q8CjepfalGHHw0Yulv5WVhIlzkZT7aLhLhzrk1V8ciDSILrlm+a9M7vxe57FoRYYf3SJ
tWnHrK6YxYrQB7+k9xrSjg3Q9t7L74HFgN5QvYE8u9buNCMajC9K7V1R50MX0cuqYe+V9q4Xxcko
tSlYax2clwlZ0pFDB/30/uh6YwKtMaD8hrpstPUmiLyzxy9bCBCjp4/AVRHMJglI4x44IqyYHShg
7dEJJIHYtUHUAccNvWDMq+1cAnIzMgomLzNAzyZ5tJubOGHaOqMCVPbxXxYeBIfJl8fSrL2LUcKZ
1iO6giKxM9jOTTl4P2XiMSxoskJHA6tpcig3XupcZl8koK0w/XL1LAG61S3s1VxBPKzZ0U55P6U8
fBFErMZB34sUNVY5EadHf2dnPVh4+G8+lbXhIzzTZdvJS0HGF982UcpPSAEzpMJyB6J4J6Aaoh7e
M3YhYQDMzzXUX6YG0rKYnU0VMFUeEbnKpoSjpdssjMZ+aB3MTOW1cqbxIcKhVlbm2jkXxWcGttxC
EyOp05unWzcHMYJo7k5pq/UPltam+wRadC21rXCwBw5gV1oZVZZZltdqMfSV8n2I8/g4BfppboYP
D2LzQNeZpIa2c1lHiOq37sa2wGrrXn3zc48UYaBu98r0NYcFF3Dotn5waaPsr7S750i3gbeRS+iO
u5qLFv53myV7OSTfU2zcZ8IQumsOJmBufyjprtrI72ke4vtQ2KzJAX5Y9uGoD4+oFzzMQ/CaNtFT
XGMkM8twQtZombq3ZZAeWX4b0Gour/CP3jMBg6SZhnVaLMB8IRpF2Z9httbcxKZAN0Vrq1cdcRmA
sEBpA6tEVBCIz5xGX/McPxoagM0a7k02dz/t4DyMjrj6dolAT3lxLPuNhgsBpzSmY2YWL5aP6uUo
vmq0zZpMaQHnzy6dOp1OZKKF0VAi/cIv5WmQg4dFZGzVn+WEzVW16C+uCUTKx5FssYILkFJ8H62Z
pNLMI+aBVLaDPsG7Ro9R2iu9hVw2xNXKTurnMrZD9GG2ydiEwWz89FZWhS7u3CcotntNEpvqFP6t
6++1PIKvnR/sObOQ5FxArhQBbZKSyTKDTcxNmSnxXkUKOwYXzhyZajTfVjXFI8pTGcMK4cu1pCQ0
nXGTsNpkKtdT1+w7s98AKQdnhjhmr5PZT6uoRwKDI8ros68iwyAnGKKVD6c2dilqR+fWUS6nc7wF
xB6a+FCktnmwvfzJaJdtov8aaBNUBaifRUDKohThbSPHjF/P0tNIh2Lv6Y+ddHmyfBhjPjPIfCqr
4r0sKKMWeEHoEw4xXCJ0sJas3ZYpRmABM4quuGim+C4c8MqFNcF4KSSZiZDbogaIOGv6VrQSrvR/
NJ1XU+NKt4Z/kaqUwy3ONsYYTJobFQyMstTK4dd/z2Kfc7OpzWBblrpXr/AGZ0sX/WbiFV0BomO0
TxumefBrDheAz+ILCWtq2IapzQDN7v8MmvEwTslTE80HmkGnfGj3bjGTGoQDDO2QGa68aRHQHpTd
mFanVM8MaGfJ+1wyipqi8M5k6ORHKcyEnGZFbTw7eoqmdk1FqulnRr83lah35ceAP/xjxPp2WiSX
Y2dH9bCVJ2CXxmOjO0D47bOtm08WJ1u2ZB9xvOyXyb80qABr/rTvA3eT5+kB60ccMhEHMOnRVcbf
BR9HEJ4zw6/M4vBOGgjnyCfkCU2peXr0W3yUvKFdgXXd5gNLZOiW7TjED3YYf49WSCrIYGetW9NH
3qRrLxkRQ9FPceSuk2jcMyNB26UaX2nbnyZ9KTbLgqhxg6DhivBDM7CoNwNNx6uLHcghdrR7y4Dg
3TsP4ZI/LlV/j9EZmkotiVUy5DvbNFFGsWlr1LilK4dZXrnuAJ/ratzbhOA5qdAZMRL8RVrwuW0P
CRoW58Vp0fMxAuKCW1ovWszRodtdvul1SOddn3/a83Q1LOct8p21rkcvtef9nR19FyCnd6T38RQp
60krM38bJYfZEVWeg0WliHygBgS8JBkK30qfqQ0iveIqoFPUGK9Oaq1NwMLAInd2godrMm+cxlpn
1vLTzvGycuwLjvLGqqrVykztw1T1hywODkWPjJnpfEbBk9PGSLno+bXpbMZhoJPLD3QUvqtOO3EV
y4C1ee2i/cPy5f8LoOOTgb4MY6Rl6teaMSIyjJ2n0vfmBFaZYi5L6d/EGW4iv1com8yPIBz7401V
jz6peV03K6ewNxra1ZZTYmv8HaWU0yhe/Cq3zQUnm/nYaQXc1qFAJKDfkDWRqPootvgtcJNI/Vs8
jMg12Z/11tS0Uz11BzsznzOU+Gb/de4wXE/fupTWuFl+q8U4VWBzEE6pc/x2zJ2ugfgb5nLN90qq
kemCC0K2OfmooUfovtIUNVJ4qv3QbPguvZPi/pC24oS6i3D6RYBtW8w2iHgUVbEGDIxxZXY/PatY
qXJTFxT3DvPobLZQgdNjCGrQbeVmJhZgprRGqqd544eeUhuF3S7PUnjvxYMx0vMbw44lH9WrKKWj
myQzTHzhrrL10KVr5N2Y4i6NC2yvggmCXrgTYw9vYWPyXWpfTcggbgxR7detA5pDFeE0aQ+JG+38
VHVrK67rs93B7kuWn2TpThECn/KUu8V6rjrvKS5q+xSn8zllrOZVYboqWEZ+Ur04DX29rqwfs9yn
YzOlDJKylNa1o2xMFYfnpLK+bHCIZeti6F7gjajGybvaGC0zNAbEYNY2wm7LGgWm9YDuoFm3Oyaz
69GOvlsNJKgF8oU8cVD0iWtM7sIFQru3tlP/PjJSjkljxtJ5KIJ1giqAwzDfHgKaSJ0ORD8/+qXx
pKmYiSYjwrprr2py1s0Yv+RJ8xql9netDWShhok9CVhpfQofW0e/DGGQ87zt+2GQjm7/ufgADehE
QJCDuuBxBFMgTIXD4GOYqHf9c0rnPg69QxeCl2odbd9F8JS1iuaF/Zx7Hjx5i7TADobpbhohKTp2
xW5C0SuxaE+4GkS/wIasZ734tXqoi3LNcV1wr6uNW/CiArAhhSE5matBmarhwzkeCVCqJVDsO2vT
xMB3BzzEFpCTqqecyBl4JZp9b2bl1cSFt2504Ol4ZGs26id+vplbJP6KMts6SIh2+FnD/TeNN9rK
8S3Kmuo1DOp/vdbdKiMHPOlyGSkho3Wdcxy1/hbVwnPTDgbTpZEjuSuPI+rBIFje4eqc/Gj5AOyG
PnAyflNwHKplvuZtNK70Pn2z0+Wn8rjPQew/Nn0lqvRGesuKRAdra9Tth2b74SuyIDdnwmdX5c+W
lj/6ZgIwrNllCNLcp9RepnI2lc4AOPZ3QHoubr9QgywtQvEM8wKEQhj0eEt/bby2B+Tb0n6aXLaD
aheAhP6uB1bFGBwKk7N0/xIgLDXyKagR5XYMabzFc6IKNm1a/wub3to55BB5iPCn1mhrq3ZWGVkJ
D3uX6x7kjtGHk7LYpyJLj7oTXTuK9MV2//pdsbZCAJ06crtjuI48sHP+NDFTaPItiA9o0IzW05r7
PKfWBsLqi0HlhqLzjDmLubaN5jQExTWziq0DAl2yPgfOZupnuyDTz4KrsYJp9Xt4WmCShvjN0BD1
sWDHLgtKVWN6KZf6zTSBtM1WR34WIiGPmdWcszyYvjFPBhb7Vvbt0YnDRxuFnjaoEJXOun+13+/9
qX2sHHDRPj2LFedrzarM97FvfojZB8UfB95IzlOnBwAbtfdMu5eovBK1pLi+Ynpem9STU7YWqAdj
afMb0AuRz3Hu+etC+/KN1wXdLiKd6Vab2BQtL/RJsogoyxhscDac0xdeIe/vj1Q0GSZT38UMta84
FAUANKQwYtei+kL4fz6Ms7/WORx0937iN0ALZ+JLvHibxNAQY0E87aHWH+TudY7HTfpSDobhGJxa
v+9aZ1cJhqAAxvYs/8SXiJxH/lv0B9k2viHKy//kIrKTXQtSpa0YUwziw8c18VajcS0gt5UAPr5N
1z+F1ZdRoJ2JQLX1xq8zE41HBzVT594do/UEc23kCWJ+0jvQatUl4e5mvsLnE48i5tS8LRfAuIm6
F82x+lC5L1b4jakW1d0zWC9+xY3VOKgyG+O2+eAyqOHAyeJ/SOnzKGSISX9BHB+mjdO/c+FhlG06
7d0NHxK3OnYTxiXltppQ4Mm2nQnCsaORi3w4Vsj0MFLBv8m+44/++7Q5B8nK3Vb8Uh5LZ58ReauX
8++nnIcRc9FRvcogl+sHKgNseVeRdUgjgEvieGDCK7dMHh1XytvKmcAPhKzucv65bIcXJ6PZWP0H
2eOLTTnS9V79g3ncoxzYwTB/dX6I5e+E1e4LL5YX8kPsD2X9yJLMklURXqpgYcD1rdER6oB/DKiT
T+D6eQo0j051GUDl1o+yHMk4ahJr2deuEzGt3MYJ5FoQPbM8CN7dhrfF4uCrji3Jl3nkjUXWOaWT
JzlSUlPfkQClEa1FJK15Scz/1t5/npLyPuW73AF5kTaAhpl+AMlD6Se/REI8xuMo5X1YdCqoj7Ix
+KyF6ozPlygkP5zkCgpZodVXUHmw4g37OjLQZI3Ukc8ahsiebW3+Oq2IAeQ0cm+0mZYBaBN+3TNX
iRcBbn4P+QxYq18Z4aPcQy45StlcoS83hN+I2qx8Rx40/wdAQtaCWLNr9qPn/yl6xJ075GWsUES7
ArLBbFv2B+Eu5JxzJGTcMp41zGROqeL3/UZOg2ZuVmS8DxbBh5cUbI0M84+Q3Ionx32y+/c8fR00
C0A/jVMDc5HAocWWrL2AnrmMnwjxshQyLj9tUtogzlE5440XF71z4geM42sV6/BNMQvh0nsJJ3Aw
ZUNwLS1Gh134WRXmU6u9//eAY2zoVEzKzcsjvpLgp2R58PLeftfN+dTMA6Oi18nIsEknnivVQXfi
YbCgmhmGWIOBiWqAKQH1iOKbV/pIeTcj8otsw1kCBTMpCw014zz2wPn5+hantRt81snjEF4zn+nN
bP7VbdIdQ68eO6JDND5NgJFUbr2lUFf1CgC7q82HWfV4ivB4B1BZJeqXaAYWCHeuLOM+CVCRNAcG
usP40YUGSCWChfktT7kevmFgfPkIExZmTJI7ehfD7P27rAP6nbsV2BeY+0y3ax30EJ3ReGw+7CQM
1kFLNdo300ih5wZ3aCzCpWQqi7bNXyfsb2mgHrQC0m1BYuI16T+jbRnKG/6fIF8Q91L0C4NG+5zs
HJl+Tu5mqgALxD91VT3TO6OzWsyXWjGrLeuXsWXQPsVmtaur/E1N1p+O1LKN+4vnpqcBjy3GEgj6
qObgzOaqUAUOitFh9puD3LvZmKH6BMZ7XdPdds3hZJLMuBrw0KJsHjMX4YwEeSIZs2d+e0atYe2P
464qvBfZ0L0Vnk07Qw5YoTgbTfsp1Q/JaP/tQ+dPRydVkADrdKjvRXO8IxolsT6uWjW+RkX0pE/p
n7rJDz5cOlLWBMe0PJdo7az00qJvMoFnz6zxFAfGQ6KbR9L458B0b9miXWQhGbQ4er/ByUQLj/S5
D1IbleFwkfRZhcOaBvJaYmWU6seu9lFHak+MOZ57LX2yFXIT/B0ySk9oqJ2jsN63ozp4cXqLhFlV
mGgYmk58Fa2YRR9fXKXf2pGJWV6OZ8QhjpJu+yFxtCxelZtcqOI7htztvgiitxLmAMAbt10lffxE
S9QEmUbp51vNV2fH33ZMF45eAe1htmaHBUjln7NgfqkjtP2L4RbS8TJylO4Ytn6Ok0GmzMV01XCv
tfZmZJBTRjVuQtbFsbU3w1y+0iQHrAHVwOEIRT0tEHW7C5wfdIQanpr5NKvsMSb8dn5yzpmxIZ4E
2b/WPw1n+Rc49cPo+iAax/Y6c7Bmrb032X3znL0jQ7dyEHgLmuje8dTG95rj4i0rH7G9qqTYna1z
2dqvErfDCSiVor/TDFAtsoTmMnOpY5+Oz7GyD00zXGFPAdZO7C/LGI9uNN8Dsvkx+vxVDw3IABhA
9zWOd/Z9VFNoTTHt0XjRLyZdJb0s73tXHV3sPWCO23sVEVP0EPFIEsikOwDxei9j/RqWOhpkDeIZ
05EChuzR2uUqewsX9bdX/SVsNUjZI/HZrEEYoTc8gErmLnU2mpEOTUV/FEjE04hBBR4CpzrHWTNV
G7kneo1p+5KfndF6G00M5WptX03hMRjI8cgShmh5W7RgZwXhNbfri5Z2p3bGoQzBrKIj2cwbVFWM
nR8Op4mTv5k13P64iYsVwDMJIuqkOGSAEe8WPspW/XuQ1HCKkwVj9oheZL+R54BTFm2NFRF3PXkT
NtktkrD81GsLiIP4yi17121Rhskiel7sKLlFhqN9MjHqMTcEMux0yR+1jIdJ9W+dHiCS6pWfjNfu
Z30+SDKrCuPogs9K2JrYcewQyNvY5N24dFAFe8tmLJ1DF9BQb0FPRIN6Q+D/ZtjxNnGqr2DWtpJ1
NHG+rVy6lAO3xTbeZqJFFDD3kBCtJxVEtuwsVMixn08ukp/oBWprBtdHP2tvhT09+47z1Njmq5qC
I0wxlNQww1Q1FnNadW5tG2Mtbk3iDnQF+mw/aTAxdc8+TpG3UpWFk9VigchlWQd1dyA4I9qklS8O
6ipTGh9cPXv0xuQF8NWe4P+P6Sx8ItTsvIVmQZls46E80WnYBXGr3VnxzL/SIHCdaadn8QUAMsIF
kk1AClprpoVOVuEeIovHRNxD9AUFFRCq/6IM7YGswaue9rw19ltZUJ6RHMX4u2j9h9y10ZBgBsQd
DPk8mELsPAfpkhCGaxASOVLAqra6H/vmEvT2P0DbO3vIz7Y/nayo2wYBj1/FG0UrWZ5e1dCpm4Lo
6laMPxxHpHbw1uFGd3FAnRtNu0yE2XNN/7KZbiLip53cycLrXpkPepDsajshnMdgwE1gl00zHqkL
3yUhkmQ34xBfOX370S7LBbFLeAGqufoq2OZNeWlRere8fuf3+r6ZJlyt82SSRfOQejbcSDajU3Yb
NwOgE6ItOBJ8ENI91PSoU6c4pnX7XPnLFgKZd+c7+SviC3u4GV++HsJiawz01XodejxXknoxDfiy
eC8172uK6fQryyCs1H+QxjqYhn80xnSTmqD8SeTJ9Dau5aFElSBpJxDEmapjntLPCjAa13HxdJTE
DDrKHJxho8s0b9sFeIWQkSYVk8M4Q0FETg+jmhinK871CZUiwzgE6JtBUwdam6LRzmsBuIMx1buv
Lk3+aGyLdgp34VBsDb/7BrZ3sBSNeVJymOUQC+IX2x/gwGDuFofvY4gKpAdpPQfw4Xn9T0leVdsD
iohj9wU/nMoV7yI5CDzbZCib7uQvmyp/DTkKSsXSB07xGPZYDVug0uqG3gmFHcQpO/ykgQNSSr9l
aMzLipHgsnCuirtebKMKQjeT1tgOIM9j23QbbC6flEn0aLLs2EdIj6QgxIvoMozxPYijh3mkNMvU
XcCp4fvghW20tjJabkaC604U/imbCUvz9NBl2V5itGb3p1LrtxGthpiaQfUk7EWXvvpOelVm8ehp
7WftW6JXihCSta6M8dOLun/GYKFG73wNMaZ78D9jv1unBTl10BYo1yzePs3yHU5ZGMgPP2UWngaf
ECRiT4QCQFbYi4UbzdO/8mDZJj1c0ART0gq6Y1q2m4UI2NbaUaMvHhfexxDE78AVcc0tMeCenxoe
YmTbj7NnuGS/yTNKbQcVqnemnC881c00zpupVceFgA+PcFnPWHDRjrzGM2zeaSAXVsGbt/gJQ1Ey
goQkd5yQNk20MxnAlgFIAD942PisIc1A36D0Di1Km4rSyZ3Tg0c0mxZWW7IYf5ULJYA6AIpr87V4
SC66za6O4gNmmNsx7Y6ewNJqp3qyJVBoNNnYFAh4PsuKZLlsG0XHUfcunaYObjbfV8KWy1DfQmi5
4Y0Czv1+tA9h1eHxotNBwSbmrgxGmtfFXg6J3yeUqo9lAuvlJssuSmvq/YGunTJI2AueckpGo/Lk
4Cfup9YjqJd3PxgT0EJbENwyXlXfa3dhX4CpozfYLhua/X9LzagQzRuwvEba0WpD6k3HeypjqXTh
EqczIhxG3L6icnzS/QIsooFJS2k8G/V0WlIfD7QF0yWk6v1pfHVt+t2+gcl440U0y1uwT0y5Yq/+
m2vOo4krBjfnzU8Rl1JjhlYJahi5b29nU9/20q0q3IrtypRD7qxmUQpmpfYOgOfohuWzI4ZBGlzI
cMxO2MvuA6KIplM7uHOBN6Je0qCANzA5b/BUnvQx/2eaw7dmaRQR3ZedijhHIUsU6wFeXg/Gybbs
P9mUbVq0yxoH6eRULIvYkYr6AOuoOkLH3fuhD/RaqfSke9ouqbpV35JSj23xJLtkGf2npc3/JcH0
Go7tjfoXyOB8LWvzqM9oL9K5c2mNWaFzkYuUXWXAX7VoLLel2tIKp+1FwkxFALB/bRAo/Ijr09O/
eh18DhiIkjxg8G2vI9vZjJSqMxmJZMwcHyzeBp7XCFWYrR7gTTvj2cBKtP1S3eVF+VCFeDYuxtPc
1NjFuDTI4eJn5X7WM7p54aWk7yU7YDbzo6v16Pu6nC7xU+3ZGw9wsVOCh9YskHUN9Ov01LbZ26BP
zKja22/kxmdSgsKU9xz5xSWws4+xnkHco2YY0r7XBUPvdQ38UCrTHHK5ET3QVqDYzHcmm9KKk6eU
EXGP6LhHdlNRa/h1+ayAKKJhuXOM6aC56jwZwyVjfSLu4O2KelxLaZbl5XcRuSuiBA379iTfPxuR
0qHaMan6a8s5d4HFNo72XtvherLE+E/i41r499MyfBS29THYaINA3Q6T4Tx49bdKYWznevuuN2gi
WUFf7m1Te7XJYsO2vjBs+Qbw+EL9umsjRnJorj8wilnWcRBvWEQ3VP6+EWa6yZOJ0SouvfSl7unO
ECcIzrAn553tqdeGI0Hv67cWmzJ429B6SXPoy11nbfxGSPpMUr0NMuNUszyqxDoPrY6fiftWWXwd
jWS6yuGwI9buj8eybU/hFJ9dVnBmpnu9t3dzPD6MqPVGGTy8BpQptwfxNAbPAKxjU/tGw74iZe8u
kLJ3QVPv7GrcOuNyiq3yAEL5WvTGezNx4tUkm17noEpUTKecASBQbqBGrFX0HjZdBOkv1O4Nr9xl
RrYJgvmeIvJQls1RPhjVl83A3RD1aYXTaEq/qpN1a9j3NvB+uIGkdJF+kPVXIfcmpbJUlfKN5MSc
Qv8hMRLnLsoVVm/OrWvNbb74W47mc0+MnyzjbE0o6bmQtXMtFsqv8zfDoy1FukfWQIokMIh372JF
eYNxZvi5zN6/ZYwPJaPkJHL/DcINUQFuTbivkPbcpBpaMutRxahHDSaCVUl4piXa05GS83y257WY
pw4d6ub5mPwbxqTaSERV2rQJzOYbuuZNuutyDsdsWjRd7mrteQZGWEjrjnNycFmorpKai1PARE5A
ddOuDUUrLoLpnTDiZ7rQweSfD2JjMpCFm4D6W4vzCM+TbsHhwaSB/OXQqYrL8Vol2lvqTRcJJ0sb
o2nu7e0uhFHe3ncL3D/WhdT0sm38UViUzdbgdOgckF3Fj4WYOP3zhYvEwW7vZNW3IkvzTUDCNTB/
muXSyJ0JWPJAXas6ZnmG70b/kSGlqjrjPNvdFWA9LoawW+lDcwN3WqH/yfXlAiGSUqmBvApffqYD
W8a/dZeqYeCYGuVwtmE+umragGQ93TIDgnZvIPLoIah7+61yPJh8XImuUjBieELjP1Ms2Z0ZvfZA
ZySsCtiK5jPMtMdEKCEScwYabNp9PaBQLqQI8yAfp2j9md2rXOXiUUSxXOQUyOLkoZjSnTuO6PNe
sQvzsw7bnHpto99VZctq4uyqedb9qL9IG1i29VSB0mQ2R9JzRNuLmEKfBpEpDBiRoqbvmk9MFOKV
nuhnepDTqO6sjH1EzLZosFT9T+F/uzBj0L8GZ5zeqclYReGPpq7ZdAPHt0bTEVjwwmC3h5IHgdgJ
H7grciLIDXNozA6WiXXOX/kmNkILRIMV8LGztANMEmO6kuIe8RsG8xhRLXpFoAXHDPAnN21uTL4K
BlksjCjWtkUz3SxyIvm7pv7ou/rkUhDPCpeAaD4y67yTE8SMQvywabmAyucR8JetidUNBzmp0KqF
RdLhUpvnqKVkB2mrjgUQb7tcY665apfmNzFzogA3M2R4MNPK7Q/ZNbo/ryt69k1YnnpEwWWVYDse
Ru2pTJuDHSCMQmpC31P2lpbzWsZQyzNSp6/Z8jkM1qVIrZXXdwdEhUACI2sYwIkeklM3RiuU8uiA
/8hKUcWHUu1aFlCTzpuKzpggCECD3cmtY/eJDHZmGHxXdPK4NhFd7tp5L3fVYEmiOO1GMOGwkWHW
waKSeybbmoh1h77Jjxy9kuTIdCVAUMaekZCqUJxgZkWC27WYmYTf8mmqVH/5TpKz0W01o2Ffc5Pl
wyP1JWED2a2Nyf4OyvGgbJPgHKJwgLi/8s68sJibjYHjbkVuNaXn0PwuGwMPunjNNGSMjP3Qa+je
juSIU/cgmWoeFIeOQtUMgY/TBgm6W8fKTfLuN5ENu5tshZ7Dss8ngBL4T5fhoV/IAFmOfAPWPbEg
RhOk2Zn00IGNWwaz/L6B89dg50f16nTlLeqe+6aC0jXijfUsT63idgCg3MoEhyYokrLQAIAKyrIg
HvXs8CIdtrnW8v++JkOllTwmaRrKGuFMXSiGPFyek472J6K5bG6JhhYTPOpBWQHW8Bnb3dlvjEsL
4NrBNCYsNiyY2EazGChCLem5x9ixBfBXFE8x2PDuowkn8hFrk+mIrHbaGiDxg4Qcv/NWPBlZT5lh
HWT3SAhhGKZ4kgpyDya7KwlMvTcAxfiUZ9hQAI/AaCEyn4koUCxubfEjz3skIfNKTqrwk2Em//V9
5v2oS/jvrKOIXqPsUVF+5+tEWEvV3Ju5+hQbnNpleJGegwYg5oK8RAK9iRxHFq9OCJGDRqdrwFQo
JD/lKcgGZfQyJx3TcSbkbFCmFR4ViJ20UKG/IbPdpc4EtJK6kvCTR9qdEdxSLQJm6wI/YHbK9EXu
QZYcfRv5U7GSoIqVQkk2PQdSjaVUbn2i+naSD6RGWFssC3xuZMlX1MkStJbRkkgoh4jsCjdC0U7X
vSNxm27UDY8veEb0d/jaDg0G2WaduoycPUpf9uMcHIgQ8B84gVt2G18yjqKdRAkLJIaejw91Zd8z
hfoN3xWTNwo/WY15OpP2tGdWblKxAvQERAKQu5AOM6EqW/xHKRVYf/K407aD7gUFm8NXjn25BYbx
TuiISmD+fIkC1dMxBi2JQqz1mXDz6wJPBolfbCV2XUWFI4dU3M/sfpqNHsKIA4Niify07LdiNtfW
PvzfLft1gm4nsUPGijy57ibRRvZYPEAWZ53yW4kHi5S9OAB2zxJtTN4rhvvAe9TksiwfoHvHgKOr
mL4G0XXHg9yBBUFsGFizslByDuAcdExUQkvTKgaSGeaN73CeLhnJtT1c7YK/5hl2ln3wmfEJQuX/
Vo3EP/aBSy9dnp/hIBEZPkgwCUFIN3F8cQZ4mmCafFoN0lJw/eYOsvC9TjgG4nB0W+sjY6bjLJ9N
L9vCyNtXYlYxe/dcf2gBsV1gtJWXsPAf/LH6/j1RDAW77l1z3VXgoL7pQKuDIu/H5vk3JDj3oEf3
9n/B1epiEXOY1hkOd4gVr+jy0Fpiu/nTQ5ZdJJnj7DWi1wAwGApWJ9nq8Ty+dWF6MrpXgj8XhpTK
xkWzO4/7He6Xvx8su1uOcf5Z7pDsx6HK9qyqxVI7DwwvUgm/cYC8ExFaA3V4RMQ1gIz8jSxGfmQQ
5iQ1CPQYvD2IK9rRXpo+MhYmkPHWcQBJETOGuc0vDUb2LvcS88GjbLOUppq6yhYVCIAZ3xNseAkb
CD4KksC4MhKR4PJhqmzRDfoZcCZwAVZLvjlfea2EFQnJ7BKWap6UV7sENsFKLgmc6ABstAJhxUjt
g4AWEp/v8AzDwT1ItSYX4CzViu1AVwOqOY+OjtMwVDt+JTeFb2ga7yHfVRETxd5ZAppn/wsAxJCi
t4v7KGfARPAgLssKc4J3Gw4e7/W7qrtXsQGe2+4kUT2amoeew7viuHYIKUQ86sdgI0G4YRNowY82
POl5e7Nxe4Hc+eCzROQTQl1bcTpKHJLzVD5JvqLGntfpu+WJt6u1eRsGb7OD2E9jAM+6pWCVHEpT
lrk45iQ+5mFEYGcefy3YEsylZsgE0Rw9zDPyig5yoROKvCI1xm4kaC4D+RWe3l6wnfVBSohCYyo7
a9FDKluYjU+AmJ3mKLZF8umI/LHmfDP+i3Idk6oMwXveK9X/8j6ZzY2SCCNJiLzC7oz71o4vgDIx
cAlK9GmwmKU3RektvNUNeNbNxJL2of400wiWkkDFojPgdaiuXVuz/dKSBHSctjwwWYcOMIG+LR4k
jGolupjVtxz2nkMZFC+7ilpe1n0SeZciRCGY9Q8+jLyzn0Ajli15ccT4XT9YWXbvpUh8sh8klCa9
c+TUkF1r5xFADTIZP+gE8HEnMTJwsLHGDI03lVAH9kpON/iIv8nM2NgXOWD0otp2hPOYfFgiSmrE
pC9COjvLUpE4qEgn5GyVcEFMkg+UmMPz+U1e7YxhNUBZyWKJigwt9zKNiuka5j29mjLd1kh3WG6z
lo2ksEeZ6HHKapBonA6g2Zt1Z8O6zpyDrDSNYZyfmKelh64bFb+JEYrLq4jdG3BgZPqthmjik3eA
6SHflOxVYmsBlKniX+SxsOclgMnHotABix11A65cQi4rQhorEwh7bpDeLLfcqbaBbm/rGq1gFp30
Vgn9g2LfBPrRSxXmagEIoposBcms0l6pnslZ1VyKRAMZXaE7QHKTTn/aEGhSiKQn2yQLlzcqPM6+
JQCvX/zIiS3nz6KKrSIbNzxcVDg1JbcgZPyuxfBnor8gmKmSfiqWr0727nlPcrVAXO4rz39Myc6Y
9B0lTfFpzsWYYniWt669qyxWmwSzXjB5LDQoF9211lD3YXXERvHC+wkwVFJvDYsXSWwiQpwsKBBo
W7lNbOyW6kSigqSMFoe7rEHWtKSlHgOQbq6usgRqQphnFTvJc+TUY0K5xuJKQgPF4vW/ZzY8Lwpm
B2kax3ftg0mGzOx1LxKL2cHyJfXo9fdixokZLXxUoksUf3W9dfj9FLM/S+rSR86BFCevso+CfNAd
GLuzUv8/NknO6cT2zui8vQSjiYq9Y8H1uIPJ4w41vOencA3rF48NS8T20c1zXlB1p2IbupOucQfl
VtWIecbO722rvHk76QqIc0gGyOEo50BQLmv5hIZslA9thP5a/PwGQhrPnAWS0C21/RJGFfKTePeh
F4NHwhS+SI4SBMkxW4J9ZBKzG4csJHptLO0gAd3sUhy25xOlKHCGJ8gsB8mcZWFHE90UzltUdNlF
urkJ0/GatZ1IbV4Zvgjq8dHL3k2r3UhcLXT/JNllXr+FnvbP93VkhLVh3/JRs2i0+tFJ0i9pBU1N
x25BlwtQM0RIxoKipvWcNMSRRscDKE+QxfEr7bZoDlPFor/0QfSKXtYFgkmxWgChrJA6hAwSQR9t
nEgBlejuw7b7i4YZMWTmfO/D0bnrsSCCZZHx5rD89fK+TvIFQb8Zie8w094Cg+c0qhm516BzH/pm
AZxfKvJqD0R07qLdHZXoxC2WUVBY+1+0n3QqVZ8YNkMZK6MiI5FUb6PRXIs4us8di6Z+iPCuWAoV
+DUgUBYXWIqmnwr/PjQpl+YhaYr2PnYgW6W+OiX+5OFci8TXvHNg+TFeLBM+U9d4enggBoG5V9Xi
HHLZMOWE1mbrBZQPXrtcZ0GYLa3TrPTURH1/JEqbqPRTX4kVsPjVqD9FoeVA86ut7f/jNN8zEi+s
U0H8GU1I50N07MK/0NC6FWmGDnKv/qi08jQRcCowXBpKCSuVLk9KQ6N7rIDE1/8abKuBfpHCKzqB
SC90aNW6FECzW31ZNpQfT5uBidqx6+6cNt8B18bGqdZ4rzSbn/KGZwvi/TEIgRT3DsjAvL7WEbAc
yVh7D+NPFAFfsQYHdGm6r40Bjr4eOScq1/znjJBbVINLX10E7s41pnEbLNpnqtB/1sa2Q6oWdVYb
sglw5/vFZ8vF89fY0VaakgkjDjcFNZdUO9cHBsFkKkL9AaURn0F4nQNkW/Rl2ms6Aj6jRkhvu1uh
mpc+KF8WfDrWyDnejyEP2Wl0CvEueIqE9JTRUUdxznmHKHQzMvezqKqPcgyLtdOUHnqu9EqreVd1
8RtiR7jbZpNBtyy1dj7ENohiL0lfHDIr/TNb/mcikrJ5QHfETdLhmCBARy2JiDhOh7eoR7MrMrTH
3kRfNUuKbjtziMF1pXtowgWwkaRZG0p91Ev2iqbOH0YWD3gH0lHR1afmF6/6FJkwiaZrVuePVcbw
omg/gxmhQ0OnqekEycuYo/4R68n/SDqT7TiVLIp+EWsRAUTAVNlnKiWlenvCsiyZvifovr42ryal
sp8skRBEc+85+3CKljK+xVZBG7rkSWaD29/1aOkjZLDwNadrVti3fGDVSETN0jgCdodT405Bzjib
4I21sLk6+3lY2CbUVf4S1sE9EVsAa+zi2e7JyIvbuj5LKW6tm0bsEdHyDKZqz71HamLRdI/5IF6q
BPtwJjMOROC7F+NsFt/N2Or511DIp8Iq4svioIZLe9CycG+XHki6olDfxj1piaj5P+amFO/hRIV2
zKjtUTj6Kn11kVFHWtgE38Cq3X+APThtycHg0OnpZYaeOCcl/bCs8VCi+CC8Un9LjBt9y8VxmEwh
H8Q8Px3b4V25oIIaoNZTFH9uLSrZ2ppeJ8cf2eUtt8osH3NhUTrGWXjnlZwBup6wzSaq90MwfxeB
viRzidklQDseI8Hw/eU+MJ7AmmVTFhxgwwXxV5T1NzmqW2MWdKZrelrlNAPEG+T8iyByeopTNIFl
HlE4KOxzWSt6ZcYExePokvmmK+xBhcs6TSIQZbQRuHPdBAQf4Yl+meLKZib39dnMxaOFdAcO7cyx
BLnWE5Hn7WaCBIFSRHhb7Cwkc9eJd4gXrAZlEeb7HCkYUnHGbRbYOOA8/V235DZYkoyUYJ7RlaLZ
3JomTPZ2raeVnqEujgFMxG0F6wY2jZ3cT9bQs20hCPaR9yAs+5OkxQyIloXSfvyWZfSGE/4cOzHk
XxrvTWxzRrdJg++c4AS4JoCKXp6bqiPmRDvXLppKSukc6sE4AOYx8nerIIyk2MjvcNaQdpMjbbBi
yrJLvlBLJ0XOBsm3bZsOXH4gMuT9S3qea89dywgL1hxh6IVDccIHEtw5YjbHIrWe9ARNDnliLioG
82STC2qzjrKaWNUd/BZs77F3WYWqhUuu5FSFLPb48JVmp17YI7VJZ9EspUPhOHiag/6z1QQkyWQg
W72nvBakwFRi4863gi77nsmk/7IwOG87k3E0rCpL7CM9jO/tEhh2XDZsu2R8lY2THLTLhMeRAgD4
CHzgMHeqLJkwDDtKQrjs+xkHB51ejDqDP62uvio+WdaU0UzSzryZEyd7LLqKYAs3VCGYF1zeaPId
llZC7abXhTwhYLEDtDYB0MddGoPdA0ECNgGfG26lCBi6llzmxEnOXplOR+V5AfLXBKEMfD9SBzaB
H9GadueuoGLXpOl9AAwc2gGukm3tit9ZK8E9oz89tFB+KeqZhaKfZZ9dk0y052T82ttVf0ps2zmI
uFrg6aTeNi9Jdk0ojZ6Wet2qp1ZwL40cw43XlbwLQcFOiopWe6/HtK5RQozxJQ4zYtebojrSiKS5
lssSaqyqwtdYi5R1LZdYJkh6OLeZ0yAHaeyvQtfqufa66HNw1fIVOLbaLjmgrFJ6nAqzITnKeUBb
VJfK/kpUFv2pgd0cFaZKsgusUn6B8AZelM4gqFWO8WgiBge+k2OTgYRq2OlkD7DRJd0pXFBb7Rt8
2+yVoiB7KrwZ4MY4rLY/L69H0ghnBwloWVRRSJ6qT4c9KuS/SoIzK9KieXK9kac2heTwNAzpKx6q
5nnoXWwkbpBOtwE9KAqlRL1Pxuo+Z6rFj5VMqPgby/nTDyytjYPl3Z/QjIgImPmoUGmxExr2geyK
mz+b5W/VR8C1wi5U7Eq96EQoIDtLMxuWAJeWIDcMmR5UkfjoCIhFaiq/m0nQ4pgdOEo5imB3diC7
t0P6LDpoARZsnU0So0gfxuWBLJvuH1laGRhvz4rMph8t3Gu9wsntxf4od1MiNZmm2cyOzxMMdpK0
gOmOlX0sC2F29IrRuqiBc79CWQ0ZvZlRdzeGeStrLALYwhALez+Y7HGe5I8kCnND3GDyPNQK48lU
Oj/Ekk703Qwl6anIt9KXeifH5LcLHWclkAGJyVbKCnoJdtU24Qt+3mvqSYNhf1CjbKSBGw6kT5Os
k8cHowmz5KbVdzpL5XZyKwtGaTA/jN2vsVUfov/HQ8GF+GxGpDPduBIqPbx3LMuXpvuZc7CLY/ys
TRs9Ss5dJOVyoCSKnBrsNBGLvmqKcBuShEjqFzaBa5p6NzBd26kt+jtp0chmj1eL7EMoA051Cqiu
ffJ7MZ5/dIIKWuA+lSzsO+Hap56eCfTtFKAWQ/C78F4anPvHOVZbTurTwCTPdTJc7nyW/FTOJyu3
9i7SMQGUhZ9KlQAu7FvUllAA57NLb7r16pPdE9w26Pt6/nGQUXRUKwIQjAMvOyXKT90u75GZd75L
ggR43KJ8H9g30r0YVhAL4TcNd8/zCAPuSEcBPRBBVaC8ezckONsqonuWbNWW35En8R8BDIhrxeEw
fZfAvf0QeZAL6FhvLJcybEXTSGMv/JXg1wS/OiVE3nDoNpB+M8cBj0ntWDW7GYoke/hoX6QrNL7S
b2n2KKL5nYekoRghovT3thx20rXPkyYnmaFGHthhvTLhJC8xYQxu9LbiZbgG3yKxzM30rYI06FmE
rVRADJz+nyxpT9X6z2od4lD6Xop5R7z6/aISDtvhhh+BAoH+w7AbIvWpVPtM+BGkUuceadxmpWCK
vEe8nkDJGr+5uolyIV9aSYKTx8xFvgosrrsljnedSnfrHVz//J/8GpcDXNWWPzoUi+z4a/2ZIYyK
EoeWB1y6pYttDR+dWfYmpMAJqMUgJeOwy3Lr7IrI+SyhY6bcuaF/mxzslw58iWDeW1hb3ARiBlv0
kUuKYQyJAkvSYoMDCm5W1mxJL966Eb2OAiOe/Z7n0SWIYSV7LkHKKDXnM/hYOrJgIjmoOK8uC2Q+
zgTesB+tm+M8Jq+y8k6F578W9vCq0YqWefA5R5RDgYNjevBbkMNdA9o6ekkluBA3qKlLury+7dic
oxiyVzP9ldXyxiYg3ydtGmxg2Ry0CPcBXIs8PUO6IaAApJsZENphzTCPFrSQYfDv8bNcAaNQ/aVS
Ck/PNe8lQfNVzxsNJpG1/x0X8BFg55cbm4d+mYl+GBoyR6BRmDDcFjye9buT7HFkTmSWvhD5u3OJ
7cnQhk9xtOvG5tv2U7hZE1roBZiARM3Sc+fe2MVsYnbCg/L/9uqVEOMnbfJb6plXSbAPt1oadye8
7LWpim8OvJtOLDe22lCoBQQ1yMXrI5HVIUjWBkjzVSU1ao4Z0SNEQyx9RXou3fqZSNGDp7AS2T66
pvIw+bSL1Glqnb/rI0p5mSRlyRBV+mjro3HQhi6cgfobFQXW/+4TseOGPcfVJRtGZp9tDVgyq8n8
kDSR2CGOFdGk5OxyX1Ym7cqYZKSOun9iZNSEyjA6Fyplw1oyTZw3Pl8Fj05AHo+ar8KDo8A+jNPK
nVcDSbF62n4gMbnmdnCOHiMn4Hasf16zY2tik0ZACETy4laBScNrGhjInE3G4+hRAqBy7r9sp/6F
66535gdA/p9WNkMAwksYniLRfbJE8KZlBDBMdJr7PSDeC/drnQFUBVYcy8F/71NV3mfxMwX0fS+c
XdRnBy5eIWfmC2OTCuGZ02j34A7iun4Q/nru2x1fdKuJG1wYqfAea7TFPenk1ouXtJTVuwj6xoiK
q3XewC1DrW0fASIBc4G+BcJypw0omMDNP5zw1/qhHYdjgDbJGsVDAMU0EkXJL7HYFN74OvbW+ju7
0IPSSuVXpxS7+QsXycdHGdqfpdOABZA0n0QBGPWCgLt+VFgAfoqo/ZuSN6Lzf+4yHRiZbdrlONne
MnCv/JNZF++5/bpaVxF+PAfpch4z65jq+g//FUfUif+62rZyELFOj2hIDjfetSuFZHDn7Ezt4p5v
WU28LhmBZQsHznvKHW/bsTSur0nSTWeF6cxm6MP25t+UHpl6WbDJvPl3HPMzKbsuIpnvh6nbdTN4
DOKPkGTzZeCkvakGurRpOd2Da/WzaaMBP605xOvP6tNfHsdUBtCy64v+JFl7MYDTiw2vqv6KcQm7
+spYae0CLWP3pAHdbsNqfMIV9JAMhoSlZj9GwZvn1rCGSY7sWzkhEGvXWAY7XKduzqVnOY1v8Zyd
W9oQ1L4/0McEId+YWYR6r0bj9a2e0Tm06a+h+FnD3sDTbnz+tp1hPHVvY8a8WYxvdvuZcL+5IWtY
2iRsoDLQksBbrtRaxq5qXpMG2ySaBPbrqWfvWoewCL6Zp94yQuyC46D58fGN9KwRvIjZjI8vtI/g
ut2WaNmBpTj/x4S4PpTBrtdnnUq58fN/LCzrZeaU/rBO74hsYh0Quyxirk/P69wSGqT3lMoWlg0Z
1Phrf5z8K4AVF7I4eGm3Wa+nmyl3wn7lmkyU7gfkI2X/yyi9+mFlp7cxH9JtCuI27isBoohCrFXc
VPcD6o0FEmSMS9yg6z/oafwdQKpjfqF3+sQNnLig0c9OGazd0Om26xM3oidsFvsAn5gbBlrnLtCf
8cAtJKsHWUYz0hTsEBMzfTJKvRZQjPejorexUYR4oJaisSH+8b82aqU1+CTKLFCc5/U7A7lAMwOU
y3ZhKsQOoDdOVbl8aHDeNFPWx/XfE+Zxre8st2oSt3WZl/kXF6CDHzclj6j5O2Zrtnq24zvY/PJD
1ldtfbwkNHHE/y9SxOOpdDbv6o31ZWABL9SbH9lHXzxLSZu53Pt84ha8kOf010URvMD9YruHgQHW
9+f6icP6CWP/OafooiGuZSB/5TrUks4CboUGYV6OyMzvpI2pzRW0pQkSw3BNBOh+nexNOmzWcbhe
GvdpiMlGyKI9l5CQdMVd4gMUsFJyoKfrJ15v7cCoViBLl5iON9DPxGOTEIqjSH7+G1PcDtZ4Os5U
hRm6XKazLHSZEO0b0gWjfssOTxC3zqvFneEWLCGqz+DAl1K99Z61ZdTzi4N1p4/laf0nKqDAPaDi
CZpuJxhFMTtZpBFcIg/l/w8qp9LP6jVBksUJtjMpbeN4FcOCVtThQ+F8IGqPSTKtcLA6vX/mpfdI
Pw7t6LQ0CEl9ZJes+vZrwQxr8tdKeLyTkC/kmuuOA92V8SEW/r2bDTsUb+9MTutHdixmzv5WsDvv
suTVQ3yLb/WCMB9qdPJkQ/cfHQf1KV1b9g7r9BTKggA7qrONuiYLAA9mFG4gy5qgzxi41X+TQT3a
mON46kx66zQw9guF6Q7A01p2JehkyZ6ihlDKucI5z4pqcP+nyzVlurXT0NrPbAWwHxqamDiYCFwk
wyXeNk576az26gzw3IhpW1EaHcO7T2hhpeHTCn7nrjLU7MzDvvvCyelxfRKchzxeBSRqEJU5V/j9
OsJ5oWONKDTT9yGV/XVG9nvnNtQjS9W+bgp8kyGKBJt/tB8RHC9z+hSrdUx80bO6ANrYULU78OoH
zOwDNzYQYbUJCqA4jgsIefzNdDKo5RiEyllnyi6MPtp55n55ROzW82NtkmBrl9ZmEPpcxrj1wNa9
hwMxlvUYV+993SQPZp6qPwtMMwLIdUdPDRYFxfTwY6R4hBn7EC3xJXCS59AdvtcJYcAcwpntjVI8
8rF5j+fqVxBpyo2tpHBf9GRejT0JwvFZZTHTiEsrJR7uhzUJeJlA2XVufZVZ9+MGTrvz7YqMTJpX
1N0k5R3P3/lVjyZBA6orBh66Zc3gaxr0ky7biD7KLgK5eK5SQKCdpqOgScVAuHkn/eFE3/odMOcf
yj0ckpCwUZ1MKU2ska3Fh0bRbM0J2GI4HBuXVPRv9nA0xzWHJZ+CZw58yCrvKcV+rBs+VBUfjuWc
SprH67+fUkz4FbY+8O8UsY4tBfjT5LCTF5H5kiI4C+Vc7Vg+VUF/pTB/kKBfBXujrI0fyZoLN3ka
kLVs4+W3HXE3dYUPRMQ5EeVOtDATLBJOnwaY9yjDbxNgQFP6eZ7XqhwNLXRvoIS35VoawMbm+PCX
BByrQpFeC2qEQBG/fBVVss2r+MZPsPnVSWB4SOl2vU+CsN4BpFY/XkbffjekP/BcEEvle59dIHYG
kCFQzeWEmy/aDu2MkzVZjRicvhNKW89NAfgrt6w3iD1/m0KgO+jKC7Uc7KVFQk9/OlLDOuSGfIm8
bl6Nij9Uk8I3CC607X/nZQOSyJziejCEBhRvQc7/oc7wq9QUkMTQXkMNkKvrnkgHe2uc5SnFjFIP
4rE0MB+A2GuO8OBxNi2TLoP5kWLPk6KcFVRuvDCgsmLbSOdRT/m2NS6BOJ4D4HNRnNMIfz/NqPjv
1gmegCKynlwilUB/6IwCXo+OqELVm1TetkZflA8kNE2KNi+jHgiD+Z50XzPjF78GE9zsPkYYA7px
VdoCPDaj9wxLM8bUmGYuIL2oDv9hsgrvAfG/OaBRxl7RZwlI+QtvGP/Omd1fx77eedjnfGcGiWBO
AW53X3vhxZbe69rFqUOm9yo61mGKaLx2nyvuVmqGCttN9xi0DCjU75Q8Y4ISK4dSq/5T6vDTV8Wf
2S6eKPXtV5BqUmNDQ3TGZGeHH5OZn/tulcFk5iGs2ApVTUDitJI98nUicSSO/0ao22BTi4mWHmmK
23Hm7x6tCV9tJqyI9TFmJwfeqi9PoqxvipOi6BroOSWvaJlfTDxOl9BKnvNG/1PZcCiCFWMQTlRa
4fzbSfi2eOaU5PqQEl9FSyw4y9x+i5yJhHH9ew6KD8D297ovAIkg8bfi49jhkB1cm3NvXHBtlk8y
D1qi1hJwonFzmeJMo2unWv8hIPyJ5Skf78TiXn3c2QutflMBMaOTwKnlPUSkRgNp77XJcf3vYvAv
UUVwjaUFAno0TflQpmCu55OwzaWL5Rcm/h/f8dobZ8RTIVGYBq35cAv3qgS3uLJxCE1IOxroyTYs
Yx6y0eKArekxUd454RVOashzM5yHInMek77jwEBCzsNExePBa3XNLsQf8Bcje3Js8eaSKnA3OaOF
cI1tpt2pv11GoIn25d/AL55MpEnBGQQ1+9a8x6ixIFh2B+25D9oBiO11iX1DoTJe0AhoqkviBqrm
TzfXTyEpgJbPEPWIbMk1PaYquFLkujp6fveraO6pmFP6ih3/X+G62bSjSGn9npxIEzIeZv5HDCnJ
kssmVOrSQLZKqJukbJqIeqFaxCuWDYwt6nEq0cye6HCm+DAylokdeNTumlTDi+xV73Mf7Nxh2Y6m
kYg/CQ5aaYOlu8Xpfgi4m4UNNrmMCeARaPBqc0r9Bbkqm+1ewoNsPMnV9cEL5dc34TpElpjg01Er
5ZGHvAIZoqZ6WqS8UkLfV/iaXJfwuFxCCfTZdlygbBGt0K1q5GkgZbtvOsxDXfRW0gCC+2Eepibs
CacNshxYWPydOSVHixn5Af0m20/209xLUO0hqEko8glCzpZIwigOkMLObGoJOREOGiJOdKVNfdJt
fFT9nLEc7getoeEOl6DnI3vuMLCwrn31jk2NZVrTIexSoKBGLrYJLIfw35ruCMEJ8CqgMCJNiMb+
VM4a52FYzwe/GkK1aZbI3gx+kWWHvKWr/xp1zYyctv7VWgbYtofyz1jzxKYgHRZiywurplGkNe6N
TvnqFua5fcVgtUxXwuohLFsLKtdm4FDgoQiJMaPabBWtxGuaXVCntuCsD/OiwFhd72vXTMU+zNIe
QW3bHUdTOgcNF+cDBXn9R6wtm23iLuya+lnsKGDsAlZBpAYCuAM4/zclfCw4neOiqCY9gbcNdyIa
BlPPfyne6ftYhuO+Q/56gsa23EV9rK4y7n663PsyLg21bsYZM1hwaWDQra0oNpljhcBTiendKVp1
rQOEQPQPhu0IuQ8aqV8xaOOM8MQdjqd2awPNPIV+NKIZWBL5FZhAdIBDVbBHPeM/at9BwGoL8pj8
IcTIp5NhW7Qk+/BGE/g2tOzR0EVDe2N2jP0Mk2KGtSwM/BCcm4rvUw5uO3esiq0CJbq1UYfe5iEF
EJBFNE5Id36fZ8MbVqXyqaRVyoIf/wDtJx11nBvoslGB+iYudy0wbHgI7McowcLFHRFdT3TprSj0
tksTkIEcb0WBJ6z3ZEzNhkAk7ZM2MydJv/UsB5XpGLmPjYYgnoQUEIQfUfFLE//XPCk0A46V3qOY
QRcemJBFbVhzfNFmhwkRuJxN2NT7icXYayK5BQ/b3A11/EPoNV0X18dqOYLdacdSfMuhqF+qVVwz
UaO9WJGF4wTdkoN9kWTiXPXMlZpoQJXwavSBCja1Fzs/7pIHiHtYA2Gt05W3g/YUNT7yO+AWm7KE
ps+aZcgsyYX7zuUvrC/M+NWSFk91SDASeR/+K+lq/nZsHAkUa8RhZvXJQ+XqlDJOGTdoXCTUZy2D
303WDC+MaGyuS9odjZ9rBlOliYnTS0dp0ym+nQC+VEuu8h2VT0SedJl0vF8QOqzNpqFBXO/24B/j
of2U6LWecreVBoB7v7w4s5h25fCw2Df6d5RxtJuBSOhJNppH/7cFRk0CqDSb0SEDPufzHRy7wE5c
VPIprRV9kAoID3UA9eGHEe+ON3UhPYa2oW0wJKxIAmHAXRZ9I+fh7NcgASGWDusS0tpmq7mrd7Ob
py/eMk+/JWz2v0Ee877GRPVB2enx8VnEhspswlg0ieTUDVV+SpNkOjaeW+5EMqIJt8LuT9ZQoGwd
JEfZyLE+aZPkMeroCLYscfBjvP5+meMMjWiVzu6LUFEPW3WCVj2uRRe7SZMX2xL9pWJgQ4FYlmud
5IrNMhynxu/+SlC7eipq0tqGuBqxtKnVN0QdlT2hfG49euqTp4PhIUjieDjkqarLTVR3UKSn1qYZ
wmf+Z1UiCbeh9slVmoBZ7rt4DJ4t0fo/VZcWb/bcH0O5UD5fYir0st+FRQ51PrbSams3gw36okkN
8BubwgPH+ms3Idliz7SiDElCwU1r2uDN4P2QqBo7STl6NIbIDBbpv9Ywzr9Nb0Kg2EICzcuIQ6TD
squKoUZMiIXTi4R3YNqaHsn7ch5Ep2mHkPnEqcJQynEX6Ayq/d3G4XicnUXgWatpSSZedMmFsKkj
iYk0IQxem7ybhvs4LtEezMG6LAyzG+7KBpkyqHx9pAEOF7z2ebZFRvd+TrGpq0jbnAVTZBSj5uwe
K7TwLegbbwmmS0zH6XEaDb6ftuy3PbCDg6dpzrmmqXEIYIA1ZvIeS8gP+6Gc8B55gkRYj2CtKjPt
X9JCaDdXOUrkgkyhhPQsii4rR38IysPYS2o2nMy246hcdsfqG61sj1G9dbF5NC4GluK/LaB/y62M
Xk9GyUHY7kinJFIN/tO6vvz3OwieR6FdwxdWVlBeqrRIOCbkDpXvDuYFGru9FfM7iMBIbo47p98p
zwUidznUn41XDEe7TYazDtb5k5TfB3tM/vSurugTKrz0S1w9Wswk1M5kwnlTx/OJHkHyUPeLviai
m5/TVlL/WTja7haqF1AF6k68I52jwViUcHSMN74Br04vUF7nMyDIGGz1ZNE8RcCunGF5lIEXU3cp
2F8FDs1TQQoqnTtXXPUCxsfqHXXI0tl/CiorvcqqEwdJm38reb82hC5h5l1QSUYJmx1lR2hKfQLM
A4MwNHJlR4YwSj02SCH90yK3Tlnu4PNu8J0OFtKiaYFj9x85iGDuinrVKtu1UfcwvqHIuKzIWVP3
JMTk9Gf/4wetWyXtcP4f3FztReIWe1XUIKmTWBcQZWnSBwA+aGjQTxPKQ02SwSiMRZSQ+EYOX2BH
/rElJpH+3rxcOkP4TdUhwKJYYLb9SLEA4R4Eog4yfcoR7xh7HsRjl5V1cV2CMkhoQCDkQcyYnBj2
u2iPnS3I8QnVH+LWqfbVEBH8FF6uL2HSsQMCKp0PBXltqBqaIBv2jUNVvOXhX8ZGT9cuiwQVQX9+
ZuNb7LU/RHui2dG3r/8hXCVTi7KrT9SO3tEbWpxEvEib0VvkJ6+s2toySE5WM9kP1Zh0+5ic6O0o
XZ9sTCRnTlXRqdDk0yHFGJDyzGnefsVZl71mcoh+hR35b16E3dlPY4cpQwSXuE2ad+Uhb7RSCTuO
kh3gGGkdM5y/m4DWLwbh2QPps5a0GJ7Tiz3o4dLr1sdmxGR1FGKG50UFkPa/yZKd0a4Ft9qvyhcE
VqiEyooda50Ph8SoXytoGOnJIaJJmpB17NT+g9L958w29m6BAVO5LV56F/zSVN2CUh/VquVzrD9D
q6iZJSw01eQmD0Fq4l2cur/sMPtdNWBmhCk/fQGeD8Haq7VAX8p6iv1pDkXFvqee/5x72Uff6N8Q
0s+dW157kTySr/5eck5u+Toq1m8v67dCji88Vf5RRb4MGUUmKS7aQSQYDtlTKdWRj3rm/E5TNqZt
lXSHZbAJOwjqw+RGT0XKyu27DdZ189YFKSe2GdxQHIdv2UwYRgt7Po2md7eKv1Tuv4ql/1oB1WKJ
D/3gIMbUuMrMCQnNoxrL55I2MIAmOJHZ22JH92uhJIwgraM2Q81wC5fgM+/GK7zv+6UJGczTnTLN
w2oWr9xyFbmbPWIkUnaH6COL2vOaQdDCvsCsS7gCFDbVti9l2jxEYXXvd/79HIYYYTvc/STEBBXs
KnTHd1KzufDIIO7j0ywRtfNj0GRte0GjgxTPcIiPSYSrDh3GJrWpClvzS+PVP5lXvbKZwKAUTPdW
6dxkW9PXD6/rXZqi4kkwX+BVNpAn+osiz2LumittyGNo2u/Oh9o3ZPU5CSU0bNw3EDoLcpENBe8p
9dB+1ubKa/mIcOnPxEQU1zZrSvzMpBXR7o2/0qG6mNrnnXJZQILluGL181Q+5511Er178uSCIo88
Ajd9gfJzmEYiWY0aEfmYFxsMQe9iQ1+RmeTKAqWEzj2DeehQI1omeCxqfSZi5RbOFGPgNuFz58WO
KWwJifmanHNQQdPNTqO/nlxtks1nX0enIO2Pogf+XfnY80pgfy3vb1JzOvVU/NSTxej14WPnqY3V
pKhh/H3bxOepEjYcYRgWifcWVw7A7uEDtg5p2cMVeCF0Y/VYOfIF1TR0RWrkzDgZhfv85pP2suaf
eCW7T9ShaxPYwYQBytTeaOKu6D0/OXH63pfj73SNHqui21TEv8e+f3SU/oVV6Ny2GAwr8dZnZm9J
7wwkk81i/Zo2xbUmypxVjzhKs1s/DJPKwRCsgADwC438LmrTgx/hx7ata48qf4zG21I5O6dqDz5q
xMkxx7AXD23rcXYYqC4WoPw2s1S/piZ/Zuh9ZGyU4PfxapLWIdVh4bgUtd51TPKDP8+neAge7ZDW
cTQ+hWp+GisgU3y/Kwtyb1BfQI63UIq4E5+SGDzYxizinfvjy/R1DkhMHmPnKUcWzUqKTKDkIlJy
8dwZUtOaz2Y37rEpLRrzKM3Xm8D0km+bKn4RaEyBXjq7NXtX2MD24uLbxt+kcRGp6nczxOz3za+2
Ev+Qafxzm567PD+SZIRYraKmVIBuhpHpvPg1x8pyjUdMbVpS1tFIYunIqC1bhm3TfNC4e+yTmrXH
3cly/MJbs2cp6e64neNLyjt+aorya+GGVpl9SFr931UNoiBynnw0xZDHz4X4K9P4/qkH68r6bSws
d+SUDsT20K3fx2o+9pqDsCjJ8BHyrdUCawbw73L5StAa3uG+3c2+jRtY9ywS4oHOKvq/7IcROCKX
XkEYDtknOn+x16DLrjkoNRKcyMPgutxyArivDoVsCQfBBlIZkiscV/twE6AQ9zY+FxRc9WlooW8p
hDJEaPh0Yxgc26Wb38M0ETfRjj5+RuoPK1A7rx99Rx/mehrewrz6SKR4l6WNqwo7QotcUdS8SsAg
1JzcslXA4Deo1P3cv+9LGnRhR2F2LMynj26v07J0jk5VVN+umvVt8VEgcCCURB2L5hZ3dvcqLQpO
OzcM1YToIhl/CuK99vzKAv0M2o3YCbBeK846ZRuNrxXdF4jKKeTPtpHqvuh1tRsrB95EYy87gilr
YopmcdT+LE+ajCfKIHQUgxadZ+L6zbFJnOZQubU8qDaC2tN5+kQtJTqSQh0dZxQIhyjUCt2gR7/X
ztITsVvFPlVqXe3HDK1hRRMIHfZ75HfjoU/Y7k+mKSDCTKSsd1LtNC3gl7gNuk0QZNnalSr2MunD
w5y5SG7Spl0zw//6ijaBm3n4oYC1HNaK4IsbWMMuNX3KXJx8sw/FThcP6avwSEm4a3AHAAFz0Fy3
7NB+2y3FLMtrzFZrh923omOcaMLmONsOhIW4fuFsaRhEaNbLSH50KocMxTpxkHq9cTNPqxlwzWVi
sOBGWPMmXtVuXU4uYlSP+owRnWzFSHKQmQqrvfQFXIFN1oYg8cMgzr1jYvnucc7xNPfS785Thpth
DBe5N75cOc5Wf57dLH+Fl9Siwm9ROOmxFe8OlCqizDHa0avTlFvr7C3l49nYj+JwurPNB0HIkvW0
c5s1N9s4Gb7JY127m3I+pvQ9eV+a+ZqEhjJgAP+cMnX9FyXGQkIW3VIcA+XiY3qwjkEf/id6A2PV
pb/MiHgjpc/UnEKVnZEdIvwnlk+BXG2f2/gjtZYHbFQMkd+zPx08gl3ZaG7q+YrQ/24tFRaaUjJt
+uhFldPWwvTTGjK6UYrEgNssueGC+ZN20NNOu756mno89+row9EpvHdBfvdEVbwvPtyEwMwLiYhp
yIHOJa2QQOR0BJ9G6HPxt5tfFvfvyGdX5McRCbGB67Cz8WmOGCYtUln5Nak6FgRGNFwC10hYkoFe
2hNsyF0y6iuIb40gRujKcR23Oes+Ad/kBVvNt0oQyfz3F97y0XJ7Gm6vXID2xh/c5dx+p2hN3NM5
aD6dJqaw9Hf93P9j6TyWLFWSLfpFmKHF9GitUucES1GJhoBAf/1bcfuNuu1WVtaBEwQe7nuvPc3I
v+j9c7smA5Lcf/nrNX+9LJ5Uf9hObky21e/jwhrT2I6tvVAXUSb5pabz7ZvBpokykBLOhpvIr0UA
oa6Qyarb3gwZ7PFB74lxR57zWuh/3LRACPDzD1R3iwrDZCVP/E0AdctkcDdco0+QIRes1oIO8x/V
g6uduYhCQ33YRyujU5fELee7aTj41FWvFkWS7Pk517pyV7iX/GGgtIm4CGDKT8gxuGwsoxGNVp0o
pelJfdMsL26dAw5MM2jOdtuxpglivLPmlLCFlam0CnH2zRljxY8VFPr8j066kZqG2KJZsoRYEKD0
+G5g9y/52uT4b4oxNKB9V7+CW5tk3yklSJdTK1PV0LBhTyFxK0WOeNVmPmPHo8PPuTv1YSjbjPlj
JqJU98l9AXhkvKCksImhJP1ZJxqVCENzQK+kBzu+YvWVsUFv1TdYYBlzEbMG7BEzHFT+QhrxyIWQ
5WeA4Jx7YmoNzsyNCDDX8EvInPrfHXXj6V19zfYEZ9gDqaD/cZ/LeEIZ6FCOXEKf7VmbR1Ym9EQc
RwmPOEuEz81Vslmp5vPqf4vX9H5CNi/+iG+TFcYSUneX70b9o1wsq4uf5NliaWSGy9eAldQdQakA
BOFv4eLou9fZRAaxocpESIjIrHvVxuLE0/b/vw4rw6IxA7rId8wXB7XueVSM5i8Ns7sFDldW1zYr
6KdQy9FbmtK12le6zj6o29GAYnUE75h6K/z+rHYln+KHyEX+SzpmL9Cpt73N8W765pNHPa0e/pps
/J3bvzEA5Hj2cEJr+79Vp26tej64aC6/ND/5IT301+rCI8NAcIhtiHBCUliNvl6r9T/rx0zzFBN5
Y5fmb9TsprKp7xq90J3Nvjj1RLVqWriajBAtNodDcvm6726eccs47R8TzX0pg22uVXu1c+gC55PK
ZkSwYzAQhBrSHNR8SP2gnrZfnJQ3mGLX/OHaSwL0GzME2e6UJ3ij6/rW5THPMlPWrmKGXp5E272F
EZU1G1rQaqQHISXxiYZMI7mthfbpJe19EsFr4MljE7Zruw1eZrs+lqF20QjlTefhb2QNzGWBd60K
Hr5kgetWu2u43XPXrSRJKkiV6VfJ/iLbkSDo7qtD3MO4n8TfRnyFpfnuaExk++oVe8+PDALCX612
pZa5MQ80PCeid7Id0YzrRnLW54oNp8WCVpwi17z1lrhoGCEISTtbHNYGMd8aO7hltbmWvQ3JW7+O
UtxDzqcLkiWPhIGuUSjjBWOY/N8KIHPAtoaDun8m0cUVAUR1071UNsNKMAJbKByearxiigmrVZK4
7iLq54JRP1M88nMYgYPa0Mi4q0nUo1fx5SfWNYq978SXn5jX1oL9A7/cOYrQH9ugVRaywO9Hj+4R
2zEdWXGwmLwZeYoepjiZeU7YiNzoOD54Opk7zKFlo5nmmxqAFjvS3ZLdunXSeKvHlkK5IJWT3rPX
RuRCsViMSpyYb1371D/IxlmTqMwkDWeUVcljV1e0QQLmzHz7xRBssEpifgaxK/ytVWBvBZyVkV1A
I/s1kNa+8Bn/tEFEqjPsmNB8DgOEVHXGYQSVFi+P+CYyi4mjaJ7DBgiknUMc9dy8IjbW4UZOT4HU
/qWYlVaEd7Nf16ppGZM5TQ2ZpONRjM12StErl7b/FebkwQ5D8aPhG1I/NpHhQQ22TrSaJnOxkZz/
WtAj0WBeIOvsWh/B35Tr95Rag9aCtmom7QSkniAp662EYFJr9nMq0U0PDNQYQ+r43NAm7Y0epY8z
vXvENv935W6/SoV+Q6i9bdXzWUeniBxTLLj9Sv3zoQGYHPxVnacvXoIkdJLPRpxC+mV1JC7D3jS9
hoiDu1r7JSaLZAe0rZ31bvXhpurkHuwZhjcCUPXGxSaE66PmBQeQV0J0tJziefK1t7Ao1rGvPkZw
mLBtAS2Kt05Yb0dJQRDyuKkLykztarfpxfCiLcK3i8eU0wlgfHrlbU6rHUaps+V7l9kZ9w6ER7/z
T5yfbsKvFJDmU8baQYfn65E1GnP0FpGz1hnnzLHYdaLc5a71ZefaCyqD31p3Vgzm1Fn2wJRu52bd
2XZfZ3h3ERaB0mXaBm3D6d3NmCcbMeYFdrRuaVqgu6t5L7zmj3J3LSgWmxZxqgScLVRUBWs9bKnT
/PKsJjPL/77weADzkNS7ikE4eDDnewjKg9mTuyRoPTtt8jGYyI1hFtJx1FcadXbu8w7vJf5o2vjf
rsZ2gYLQSOH7BdgXoTTbes/kbDC3jq5fQMXQrAv141i4TJAgfMe9OJoBx0lPZaYhD1Sf3acuDAdt
2ZU+5xDC3YAansB90ifpEUYZ1wrFwEKX88q2p7sToCaL6gFhiJfCVajFc6HReStsUpeJkaRpOGnd
rbTjnWiCi5kJNhdaZzW6dkgnPXZGDAVxQK/RGYMrLazdSGMyIIGEeCDxXrkARHHhbTO7Ra4AETWm
mdsX0drTrFulId5h5TgJ4jspt/ROwfeNF2dKP0SZPycG7UqZXZ28Il7Cysl19a3/fOfNstOrXZ7M
TOG5Tx3hSRN6Y5Gjnz3nZYvGv/4cU+Yhs4OO0Ak+sIXRhcRM1hePqLs3gUFHCiZ5OgH1L+y9b8t9
jnOy7OtlIx4yharJP29174VmrnIp9r7/TL4wTq6FZPesptvUYAJFc+fq9UXEKZpYsVWrpNEdxhzp
EYTcRCUhg0/1ZYTQxWpdntRy0Qi9aXl8NDCtPk6gtHLf5oJvwsIe78Zr3cdH5nUn4rqx9ZEowOPW
t8wehgBR8p9MtWteDU9yIj7MffFCsVG3sSLcops5NdgtXugMS6fjENsZrXO859WcM2kn4gi9ee/q
15Q3tTCig+2ei6q7CIIdalpCVkuvRHF+AgYCeUMaAh9RT5s31HnrrtKhGIDNMVC8h3G+Kl26P317
pht+8sRwDMUF9+gxZPhpNcNJ5chRz06IY2ib+5ynHE2u9Zj5Wnvmgbv4oDVzL1lrI8gDNqtkhtlF
5tRCNxli8bKIgvbis8WJGp5GhO5a0LlCvtDkjyL2AcYUn6JE3KuomuH8pCCYCXusKauTYRQHhuEf
Zj/f/Hl4ROhoRqFoPcZ3QZEUTs6BqdaR99oySzv0Mh28jIDsnQy93Fmlbk96fia89xRJ8xKb+GYZ
oSRC4yXFW0gNMIgXs8liE/VT2o7vYDnf+lZ/pwmEigFtiPY6RWSuT2hrIM45bKgaOK8BXZUVtLe+
LS6hehyYAa2rPLuX48PJGAXKemEJ8pVSB+6DvyBmhC42JpciXuNlRzHyL+0402KZmjv/Po1YaWq1
nPvCf5E9jSeMljGqVxSwtIMCLFY189WUFDUnDNcR8lZ7qhLk8NA0kC2qG99Qn9Cghvhj0mthtWVh
ysT9q40BUlsxsFf7EvTl2iWDux/AyGj6E9m8WylU7PZM5Y2nNBwOTWy/VvBFp96GDvzwTBPkXLXp
8ocFBzCAmGLSqS9g4ZLr+Axt95bgLAtMbVMF5QblB51wMlATDwKGOpXglufrCfFOwPF86i2TrlvC
MfqLVbcv2yZeqMcmBnEwptMlEzCyeGmG5etovsEg49ixn1sSyqZ5S07Vc9dqG31EP1gY5DKiKOS6
VaWhUXd1vD0bggDG/8ay3hcCpEU4WlvJENdmFygCBnXFmXfqqm2+fdI3IMUB0sJXz0eM529R4Jjh
MSopDXIz2Kkr0Z1wMUyvUeZsa2Q/yAKpU+D/udXOtGi1hNaO98h/5D5S2B/OOB/SvkDnbRx6QNTU
5MNZibHUfR6oZYw2W/csuwBB0YLpNfFVBZocPEyJt8m5fCxu9Dr5jZVJk5J5RY2wAgfpSHXKeiy5
ZlYv6OT9fze3j7cC1EmFxN7huIFJUV9F83dRB59gJnxUYQzicahW9nPiGZu0qN4FSoAOqY/Jboc+
hEA0kjUE/NYZuaz/NWU1dWIs0Y21b6xoyXuYnvRBvY9N8jPM2FipzSZnz82UNXeiqDehyfi0V40K
D5arZxSZEI5RZhlslvEY3S2UHZQQwwuTQ+XwXahvxyKD1RzOUWovXKDiFRqtpPZvboiRgzzu3B1V
aB6BBhmmWGT+iJ8Lpv64XqCi6CjI81n/8Up3g23BB+rE+K/UXGIqBmV+zFU0RrnlZEOersVUWgup
ZAkQejEZMtCa3cWa9goN/FeO5V9qlwn5H67cAj9fT3POo0WzPQ14dAPIdv5+AJ+VW/m/rgVt6ecF
7O7hZtnuP5L6OFLqPhqKeq2VoFc5pyV+/8239IhiSEF9weE2snG2jTkdMsOQdKGsao+s8Iwfee1j
9YOzoiGHA8oUmwiwhlHSVMTJEUS/UYlkIuEugXXY51rxbbuwKnwn3HmSqTfn9WkLUgjBengNCDda
mUH1Xc941G3CKqBe6LST20ceDNcQUvy6ViOn2nmQYb7z8uGYpeSXO1oSEkaOiiiPOOBIb4er+c2J
0lOGPwgUIY1KZxJbuu8fsP9eB72x2bb0mpfJ9Jv1w10bPOQ+8pncdxA5oKgZfHk73I6rSuovdYiI
senz46BlhF8kZ9fWn9V2ymTho+yitVHbG7SW3Iz+aGXRG6augyCD2IuKczsAhGmZNBsJydRV82E1
8oNJ/TZJs500OneZM1oUbktQBQUytUZ4VJw0j2OQ3VDSVuVd1OHSrE2IlUzAK8khqm+tC45IKEOz
AbkoOM4Jmz9+LOTLEP3CncjqPZ1uZhoGdUWycY2MmHR/1/vRxSzdj165fCqksIsaLvRKd4weSwZs
kdwkEECp9AJr3fsZDDsOmGbY+Ui5mhnOgwNgNSovLtaLPuzhefmDu2w4GcU1cKqO78N2ICJST2qF
+ZEkOpJyN2BcLt2nGcp1ZrRsGwYZ9oHTnerYh6kTAEm0lvnkPZu4q43B/yuJhm2DjtRH50d0816b
zIuDCik1onfHzB9ZHpRgSKyfPIac0+j12QrjtcOZzh78FTD317iWlChjaUNny39hGciTkc3ffsgx
O2sCtIBpTWKvVx6pgZdmULw6vkaEK6S7PCNQEukwh2waX4n+p+u4ItGHcBHRP50cpCHo6iVYiYdg
fiUTmOlgAgKXJUjqzBsZsh+zY427uCT9Lhmcb0sfN3FEX5M+eb+qBQD6msKYuYBcGU3mLwZpP3wE
I6t59JjrRUfWKAg28840B8hyIo56W7OL0Bs/lTpQoF60P4lZ+9uYA+7s0YZvmcR5cL9omdejtgEN
sw7Guj/OrrZSLQTm/ctBMV/M1rkEpTwMxXzumunJZmd3gvrqC3QPPQckJIrLuEGDG0C0GPTqaYh8
9VqUDiaujHB2J/nsgu4T/uzOBmii8XKFFQSfts8unW0eHdhcdBhJ5kvkp5NhcezIfyAEqiOM1Zft
r9kS78YRK+ddHxjetg3SXYTBM0kKwE3gotvI8leWAY5ghqfkay8tHgWUEHG1bZWYfCT2YSHLBniC
L08l1XOHGTmo3ItOXxWV7SELk2PKflf5hKkG4fAWkt2ad+2xaYq/ysGEm9Jmp0Q2rkPF8JJqWqTi
pWh4qgbc7oKZ2lRVu5BO85okyZSkzhEICw/XlEzEOiXNrcwdzOKYg934KxP5PeFLpeHNEczAgeQM
LXMtfXyzPVC+EQ8pL1hKLsLUXTuC+kMM29zEp4EZxKkyGelZ8a9GAZvm2dkccetzGNVz3m/IiQ6M
MkksFh2lqi0BFxuSPAW3tdCcjE/umN9DzIp2JpE9mHCc7RktOlGN6u72Zf7b2tG/2HJfE0omKoaa
t5RWsOsLLfY4wTCUK9ur0bfP2JOBynUY4qZnM8uvSeWeIxenJIVvXTrEONnPioE6pt6rugKHVrYB
RsyqcaZD3FMYWLRctMjtLYkdRxfyFwf9FR4D6r3wmDjNlyphIjc/COCZBeoBq3DRwWU7VVzyT+N0
3uLtWBdduI6FuVSHY/VchKq7gy4wrtwdcR9rG6CykXTLEXMgnyc/kmd27GP/bCOyVrpfzHsaaPO+
LwCRIL+QI/HIOqmsGRMov42NZWayh0485m4JN5aNIO44L3FmmHE04JZ6aLEJ2515sYzfVYlsaTa2
aZdX3YQSPUe6gOkJ+rH6HOYAAK510OqRzilcMFkM31SNL9OLpb1WEXF7+Ad3BUgr5ajwy+JcQ086
DpX70Ou85HBcA68cr1Qv/jDQO0LFblq/KbUFFqNn4FAn6kYnqtbhYG2guy9N0NNOYe9K2jkmh9g5
q4ffgFP4AC1rGni/+HWy62KKf9Gu9eY37mroXx1z5WAXJsHesIcNcIrcRz43WBiNXY4bQuqcP+1l
bYjD5IMkb99UhUvxDptLVVUx/LzsbgzRhxtaG4v/XsK/tMJ2OXNAG3TOrIxJXA3eVJlG7GT4PtR5
MMr9tZ32+9LU1+VQfwQmRjNOKm0wXasOtge/vXFKynY00nOPOsdaGoH4tROoduoc1fjUZaoPkVCs
5rgMWO7R7+gn9zb4VDWmSXlWYzCg7w6O4g2jET/BlXC2GjmhMol9ePhnogZdb1WfglH/48+ICjBZ
bH0tgCZbQFB0do7chdgUgmPhAQY5Re1ltslaVM6q4B9Sv5FN5jCxo/e0BFKdSZ/BqaVg1+lFcZF6
wLrqr4hwimUiUZcockZohgyzx9LD7WG/BiSdLTTFUPVnYKEV5Z2v4fwVxGsh1xOWvSlnY9dq8jRF
wyqLMMlzOuOskuzmUTA1VkZjP96PbXKmz/mMhwjeofzvVK6ObJjALxPHpUjwLhcpf3u2Lo7en4gV
WcGCuNDu/3RTfAGcFRvjbYZ74XmgVo1so9Z1MT5MlnZT+ehv9L2cRvo7zt3IwlsHZYS+lm6IlRsb
29QcswU8pIvEPuH1/cXpQSPEqGBj+kQDym61opjJL3RAl0AsKIx1NnKKk464KQMMQREwB2COUFDA
dOW3k1on4TuvzphsMZrtc9O70xelKE7cR9pmZ9B7L8CB1k5dvLaACYtY7iUAMbWP9GG+g4P3W1Ty
rmflE88SL/WQGLBB26R6/QPf69s1eS64LPguS160K/5sidhiXSIwB3CL0PHfkFhrKZ1DitaBc6/X
YqJpuSACVSTFRUd+D3HTBx4JmvstAqHIpiGNN1ztKj0C3U3n/JeA2j1mnyerYWWlunXFOkozjgdQ
dWRmU2xbdobI1U5VbF/pq1AJyJ1dDB9t238MSXfipfquOjQad1Dacp1T3NpucLC84Yj+4C/OWfmG
lh1LByYISNrNLFOXoM9s2czY5rn2zsefWnjOv2QU6Byb4ic2mYE7MVnq4dwBJrXNZM18GHdcfQ99
jQM9GNE6SX67jg5aoLNFEfiCxolsAXbFiool55uc2Xz1nMxIKHzEvK5lydIBmvXtURdhLsb/Wa2N
zl41RvUPixrPJPDdXiYn3ypOyJNSykFGcJx2OJeFI9gPT/5LbcoZW+krQc5hY4q6ftU5Ls0nELXl
W6QLvLmMPmgb93xLniTDxvODZSmVqaYn8TWhpoi9fmNw4vV50Tlpsg2LYN9wVQa7gls2R88A9GP7
gJlDAFmsnkFCTSyt5pwn6U/sYsz3evMXE8k2Yms0O/qPQ/SNbmA3ZNaZonzJV8CQhSgJtm6tFu9S
dogdsXFQeedjT4M73Lh2u6Ehv1e3LUBlvChDY6Mb9r++DCgIHJvoJbyRdn9juHZVbS712ss4fJbs
vIkM12GOOsBlMJXg6NH59Oo+6ANmutYh58ZGyCpcxVjJN0E9PYK4OubCwdRNrzRqt04W3AzlIfUT
6LFWd4otCWh4cikby/Ogd/D0tG1s9ahq7GVhVOEKISqHz3ReipJp0tATzgDlF0BjqDtvmt18qS59
lnicdY2lWYxnPyYod7DSn6ZOsORBIGKjrMLm2y2KZ4LnvcXcgp43h/Vk+O8ZDUErRPLmodNlxABf
i8/ea/2yrdMf9ZbVOueDdb9CZrGYS3yRPKdqfGD19rbrPAQpPaChFhlcQPivpV4w43zUe+09JRrM
i7MT9SNQT3C/RuzSfIYaONSAuwg43KocjlIgoqR61Gnb5RxrRiM82COKAF6vhjoH0F3Ha+PhH4Dv
9g1Bm+4yTUvZmjtvcmkR9MDqWnPAcE7BnZQOIGxGBbWfra2u/vMQyPCWfODqWauPZ4cTcikNbRdg
6GVdlftuSn61Ct0Wr0lZZ1+9RTfMGLkrZqO/a9K9RP58zBtB7w8ZaeZfap5+uhAMfC3T3gosEKrD
4dDdyAkwWMjB+NA58ac0ghDyHMl4Y+Rb3scY0QrOi1U8gtMVMUAxCZzaJDt3U/m4sYy0JjBo3Mh0
eMI09qGaiZYwNfUOaG39oGv6LSq9TdXUlBnodqTq1g3ZasiDbWANDwNvfdpOX36b/gRV/6XmbRA1
7u40HHyvfwKrtk/xcldBvsX5NQL4EDu010qaDggjwGjhr6sZKlrM6zTojlaaHeWQb3D6JDAP8d36
+0Zv3hCP7Qi4w6hpkvxjNdq9LNtb2jgPtfkEvFZ4Io69Fazz1odUrhNzlHNOzOzxjxPps1eYUOMY
JLJjqmfSZXPxIv1qDwLbfwlaIzfdZKXN06Fuv2YLsN74GAjF5eZSX7vmy+CzO6VfaQTYIR6YR2p1
gOkSuQY7oOGqWmMAV6xDQ4VUPIm74akokyFGbmGNaBbxxuADO9aaeVd3wGzb/SDHJ7UKaiW+E1hb
KPedlyx4eF60T9lO0upP9u4zCZdr0HAMwYNwPVMuuGG6l01xs4P8rdZLb9X6wWOa+0PbiutEAiRH
qoFu6nQek2Y/9qbBKSRYWSG1KzlI04IM6Esjq3fD+PHlfI6H/GOmp1GClcqYiJs+yHPjXczYINzo
UFacjELvA1cxKOmSEsy1bNQfBqmsHWxMNYGmVgmxC7v5uMNAwmy4PAP/f+mzfjd16PYYB4T1dB+E
fwpFf0clMBNcIOdh3/WBswIvtmg6yievQGtkVJd0ys5xBAS2+TZ5WdTNI4xc5HS9fq6I2Aj9ZJ3X
xtHtwqepcbajG3Jgkus+dLaDPtw4Sey5mZhEuptljm91k217QRq4me8E5nvHGT58Z17jSr2Z+vhn
TfrdxkQtZuoX24r+iIIrkUOQxGgHl3Fg2taE5GwGqyj1jnyagdBs1A4Tix1phJ/QO0c0I1t722P/
idgJg3L80o26RM9efdSMFVt9eJO69i8b2dz6PD61yHcE5oXFRD8LOf2lNNlt6Iq96GlxSlt5dcAi
YAyBEweywreMg85NKwWCsT655F59Dudq0+T+Y4qtZ8R2yCim36nK71EEITGs900aUNXZ//DYw1mw
OTrZpbEm1pHy1rHOQVsd0JXeI2d6SS28Z9SLQQfVyhKvkw1bjsM+WiRbpiPxAkm8VoKrBu0R0U00
f/kSLAQ5maYdSrM/OUVAN0BGj6nLVFaHLK4yc81D3pGTIFGoNRSWTtU8S7TURUjquOf9F/1xrkPC
B1GBdHb26qcahLJ5WnlaXCwrfzx6Ezlwc4F+V/0CdtZj5RaKNFCfaOlO/K16JyaEwb6DcO6Q6MOu
bhKSG/JwnWod1E9kA3K8+mELKaZFHgeGszbhMmJbHrDaj8mqaizlUQ9eHHP8yqLueZ66i9ckr10n
b4Xl34BFBwthT6dyaC6jcnPEcMfjfDvENYxE+sVlBq1xiD/x2pr0V0J2l+TNT8aHaP1/QnSrWKr2
cYar2oxsuqJ8q6sqQ34/kjYg2pKRXsobJk/9z3KcNnGOQhaItSySo53PdCHxs4n5moZEd6nId9/7
tOFIWbbYUK1tqxnEuKlrKiqh3BHTsR0Z2S71Yr6wuIgbQbyFOGhkuaUcl0rVMHZt9IXRThvLo6HN
ByOng6B1ctNHqbXOp6AinLbbcvjYeKOzZvEMi0q3TnIwoxO727tnlFjbR85q2nCNgBprUXPE/Lwy
av3QoC1LNXUgDzPKkSK6GDNPlLpxWOKX6unCLaCAYq/St05FjJ+TXz7YqKt7+dS4wbNfypsl7UOU
eC+cxaKbXaQzYEKxcUL3ycBRiEv92HfRz9S0P/PguAgt/KfSwGJnWt/2SG6Fq/0yGz2mAGa5Pcl5
jsNjMTjgSYGwqC21ReFwqUNosYmBN9whlQ2jef3RzvPBmrJuNbeSsDNfXiDDbEzd2INvENu5dHcG
L6ZuRjXeA0/KAe4ItvnOOvnoZuYqSTZ1M73lY/oy2BmZm9N8sENtGYIOfy7o+i3nlm4/wE8DFrO9
jSwZMPgAdgRV+HekQuZdR12FCDC25s+p9P6lOSTl2NZ/G5AXjvCugWZfW3a2IIO6GKYfKLsfVYEm
RSA4A0WAFaEnt5dZGNqW8FXO8hyYySHNLaI2B3ErakKUa619TZPu0KBNUg9q5zjHJHP+WgGDPnJi
UJZph5nAOcgJoT+Gd9zBEMgLFpndq1M7cVxBQsGlRFdRp8SMNpwpv9F2LrKesnGOkxtsTYkwpdG7
pVFZuxKIjzGw6wAw2KXtTLmNNXuJ5+3Q0X4qo/zVK8kztA3GQ4jOWrc9tb2nsru6Z5FWr7lVQeud
nlKrv6dBfoLg0qKyzAJMeIa+n4A9Y93FTa2h9cvz99xzN52Uz2GKgMXtnqJ2KnZK8DGa+UmyLBed
6/4bovknbItb5Rs7x2ifBzYCN4RzKfU1xtFXvxuObqA9y8IjH204ScchbMb68tMMrQSm4waAQORt
pdsSo+C+6Lg8FXnsRFg0GUVMZloU8JF4HXXvVTM8YMnFbxSXux4fp92PazaXpeTRmSA80gl2/0aW
Td3GByMjixDoy6oQ/YTG1oXCaMMgR9blLKs6QY+E5qmIGe2aoJRQxURKgV5yLhnYrsdY/+vcaFVq
DknQJjyPSgO9kmhQE2rxbXWdA5XVuDHfhXOS20t7MGwqCfu59DhuBILoNux8hZ0YUHWtl9IN1llG
5wWLDBogExpPeU8qmwEQO1RMbpw7gbqPDXmbdN9eBqa1xVe4nyZlzg11DpLAcsgAPZWx98bsgXyV
FMeR1b7WrburIxqzYVyhRvVvshlMdKXOZpIN7OBBMKJwn/opoKcuewCRHUTu8oR/dF5btGKabkSO
Y2xGQ0c7Ob5Nff48m0Gw6FGDS5P4EbUYjFrba2Z6p2j81wb5YRTpp2cAYNYDrGzGNS+SU1/SGfOn
qwyZXM31vdC8td8Mp9F0PsA77xtR3y2X00vnADbIvoZQ6+j6W0+oGVgMbv9tVu5f5AcXxKVkzmfp
0TfylYVbektv+S6C8tIROMorpLw1SkafmzRt8FTwnMBwyJNzMmISpXqiLp823oCGWcgIvbLowZH5
/ibGOkxD4afAE+Fb1kMOvbeCLr5hcTyaetx6GZoHYuqizPiEqnEE7itBopZ7LyjumT+8Gej+3D7d
WxlyOIxZAGqmgxHUG+HUkNXr+JGIkctKUMyZDGqESRkvDoOJ/0gpOar2WcsQx06cUXqXKWYacMb2
pLyARDjFQX53iuqQdvk+ScqDuh516yv0PMg6f3GJXYwsegqb9oVIdhpu5CLy6VDD7eLB/0VbYyAH
qM74A/48Sq1EK68EAH+rX0DX5mCI4jB28hcPIHEGNLuAalFNW3l5zwJzOxXlVclVGbG/oIN9rsm0
YChM1iyXXbc1x3pC85jNF8KH6FKq+2/SzJGQEya95Xbz76j7WQuP/JqRqVnn5gG0IV5F47SzkWLW
WX7qiZgAOnHL0uKA8eyYGO7zzDHJLNy9H4ibk2fv0UjrzbB8Y4WSAJTB2NkQbxslmTpoM8MxWvA8
A+Ecbgns2BVYYdD/jjThEg9HAUy+kh5aIT9n+EA0V795HtYdtmdycCl7xmwbp/NJONZR/X9em/8m
tyN2VayzXC4xh/2iWLsGiEL7oLlkqfUX5YS4WLqXvNRlL7dsaw/oddOqjYw3AXHww/CFQ+ib06+i
rH+fg0Q5Oq5km+CG9UJJAjWiRqBtfqgdCmQLGV9vNsjzQDmFLd7+zYnxUc2PJBE7LyOCGc+tpRXb
UVAth802i/kAk37Oes7LEpaWnh3NBEK32Z/tsriZVo51vtryizdBO2MJj7d+X9803djpCraGv3HV
ejhZAfcDQR1RpyfZsS8ZwzuR+U5R80fgA3QISK+1ewXvQErBiMUAbSrdiunbkhTx7EZfZkmfjFwW
CylAdtUM/wPF458teOlGTHAKbVyarFRkrqdx8LdFHH/OmrYzaCuGaXTws/w8ptUxwobJzGij/tUU
2brhOOtOInL3y30aTRd/9M7pMH63cA1gw6Zr9QsKL7sJY2Dakf+YLH+rTiCJFoQMl+adqawyhjK9
1Qt8QeXL2PGshWWDmgFp0qInPWaBFX3hNMFm7JL7JP1jzvsgsTtF9qWZ5nd/2eDIj9Loblpn7ls6
qVihQcWZCCJhdDD0yP0fIyvxaE4HLa9ZejHIN9tNH9kwBxv15RXYUTpy0Pos45Ufm08WjYUihl1d
jwcgKMl2cMt/IgWqAhy2M/J7O836zh3T75HHjMbxkud/M2f2pku65Ky50iGgTHxRwhJK1gI0aDyG
T2YFQDD9HCNQPF7a7tGO7HXMy7xtqvQxoeLgGyxWuPhXqecAouJVgCjvESTO1xxx3jc847dq5l2E
Ro8ZC83BWdgFHlggXCWDBR8HIHAJUBOIFIcSolhLD2BRItLTo2Bn5hARukg7RIzZEdQPp8qqnjkB
Gtu8SslfVtevfs//cXZmu3Er2Zp+lUJdF9Ekg2SQjT59IeWckjI1DzeEJNuc55lP31/IdXDsbEEC
ChuwtzVkkDGuWOsfSnjp5xQNjyQCaSNo7rxQXowUxLFy9urlUKG605R4mtfzlQMZGdPzn6h5+Wst
pCZEjjheWaipnqcZ7jKmXryno0DHua4v6wgvvsQ+b2fSuAlCK+T1gK/VkfSB+/QV9hFokfkaZOFZ
VYszD34XsTyoX1Q7IE8C0iyzqdkVOXZjKbETB2odrgDYoVWVkIeO6p56tt7HNd6GASL8dUY4U7Ux
/tmT+eZL/B5QBOpuO9/Ckb1wuNsTIDaPUVIp+feYGmUN+nvh6uaIGRFHK7C6psyuwfWmS8MTT1B5
uUjKWTw3tk7OxNSRotOn+tiQxVq7Ihngg8feEksnjjM/HlHEqKJb3ErqfT7nnGK2562sAO0x2XZA
0fsANzJuKuteh87Y6Xqw57o/XOSz5gOfKsj92NA/i4GsM7oq8aYfcrEPkRAkOCrMlR9alK1y4jMy
0oll3WSDzDJMbYfqrjVle+4baE8nRvBStJq5rAsyL16VXLmQEW6cLCSRndtOApMfmNVgj0c5at1a
H2rk4g2ZrrjNIRoxBQAvBgQZZ2pL2DpNDS7pur10kh4xCDoX+IMbL5gQWHxT9DzUgcmiI6AD+gtM
DqcKxAJyN7l0Ksc/z5WpNKk/sYgCdJnnOek2EdZIizT0kHXXoRp4oaCySrrguslzfBINg0tAPMQ3
ThpKtAfHYodsW4QqQTZsZquF0Gr41m3dUrVOsqi6wWlPoLQCSkKfYcy2PgV9MQ/9sU1y95y0Qnk+
6Yg8cOxQ7DbNchWPrX+UoqtXsTFlt63Reze2lv1C+uWnb9INWe7Rv0FT4kYN0CBAm2jVFWYGH7FF
PMKMfKqDGFihiguFoM0GSgl922/MLLL2ZtkFm9lLnH3Tm/HFkOkeLCcnPg+63FhkmEqu2nGILiIX
UmEx5eFDC513U+cSuoDTgbQu4ZtZE0Hu2MfdOznf6SK2bHNLCEsUKQZk5QyL6pA1xktkE9CwdaNh
I0E3nqXTVF9mTf9k++Q9wADmW8pS3NPLHKZhjo+IztmyEHoFQBiS7BaznHhdDUGL2G8D/7bEn6QV
lY5WR5DCmGv0vd355q1nz8kDtzaoG1T5EKjQeyoiObB+o4G+UhSAqD0oxOhC1sgKd6ENsH5GZqCl
0jxqmrYvgoY4MB/jQwvH9Cwo8BzXEat+iP1K3KeFXsWgJL0YhT62U/aNfIc6FleSDnLsdTXgxnMu
ADg+NXrYnHMLOmvsGcw9YGruFRVmZ2PeNJt+nHYwCQ9hUYDxx/EpsRBkbKuVBSAyzWLwCiYnaWKh
lEw+5tE0xmOaVXCzY1LHxryeMIXVSkozvW5fBaiXoY4p351MrrUAsBfOrAkBT2/VmCPmBNLYIFvY
Ew9RvOGYuG4r72lu0+eqR9VhLsgjtBL0DUgLRAPr/N1ry1+RMwN1xAA5cUcoEOC3SF9R4+DY1Vwc
qSr9WaQ+r2Jj7juTAGjK/hJLo7VFzpjb2k3cTc8SEqrDbuoF9Y1rFEvTTnd9Be3fpiM76a9aMFBu
CBkUq0m37H61UXgd18mFPiT3CHQ9tb58QuAP5or018j1Qluyro0GS+LBynBInJZIdF2Y5XSNdtS9
ZZPNSpNV7VW7UXfuprHdOFnwGIL4l2a1KIzuoRqR/R7IBMpcvwkpdtHNobYsDFX0QZazt83rvJHc
3EeOxJxM4hnkU3zyKjh4UVw9RxOxjg6y0eu0ZWZXACxQOPmJth5g/hRmr+EamColMMeCLgSogY6z
2YA6silc+JV201bOrVcWD27q7ascvqSu9y9TBZdmCF56g9KkRb19hNWNWSdWorm9nwOfsmIKxLBG
N+hsHGxi8LY6N4saUW6Ft/ceo6q/cQPtvomN+6nocUSML0VbH50WQbWuJNWJPhbkQzxGJwOaBPRQ
/CU8CjngQeoBtT8sYLDp1Jfu/CqSeevUMyebeZuG5gohE/A7HDdZSJYryS5x18LyE5ih7Yl7XvSd
gO1+VsW4UIMb55ZHhx6jjmTc5RSOlqgypWjr+rtZg4ZQqwQOvGTcmFLsgnkgrqyRuSTZTcLQuU/J
9DoSjwy94SIs3rj9mJuiNe78zm7Yd+K7PEHhe4SMvLDGcTHlebwg34K0RikOJZXbqJjI85FcoioH
T7c3b3IoMCh3+TX2J6jmjmRpNBSPsBr7VU/ZyvW5XhuZCXiOxtMi0s+aCklgdQU3E5dcAvmthrCi
GscLpaKgFD3WnQMmOQOyWoawKMP7ImHfUW6MnFfnlcT+3MxhuRT3YVQckfVMzkxpPDsWZxHKFjDn
60AslNp5WVLuS0ZmW16Vx9bN7vsQYeXUgYaTFGhX+tKGLuG8GnqOAUMFYUCHFqbkViRwAyCjy8gA
+0yGg+TG1Sg1LpeQQH1zO0jvnAn4pBLj4WRd2YNFNDSGexO4RRuBw03HuYfshaaPJsJyndgaIPeA
HSzXMSZDXH90eRVhwYzNzNe5ee3iadjrg9U8JtwohT2sldqZSr0SVV0N+ggONZtv0iCJzid4esuQ
rTByIBq3KJ5GpgPzVEPNrDXTBXc9g7RY5CyzselQxzW5vCXDs+M2MMoS8H2D077MDUqyiQWzuFfW
YAm5srrpbit2chCXXPksPs2/cbuAWMGvIeixR5kAqICnvxiaZ4EhozAHg+7KDCeKSq6dLTNwJnM8
oqEI9gAkNqJ+LNBgK3sXXpma7tbgP5ObILJvjyAPdxmJi22QoH2setgypnNB5SLX6z3aS4cqbzE5
TlZNOy1HQ1zItHsGjcbmMcB48WsHGaQfIVIuTYRZlBjekrCj2pjtGZrHRguQTycsMoGbty6yiU2m
6gTdsx9NvzCOCzlN3QO75dGe9A1mx7+qBIGbFg4unjM/cuDFeach0dyNM3UrcGIx15dK8x4DLXib
wnIR6uZtUk/4omgH6ha3cmh3sTl1ZP+jYVFaCIiQc1xYmTj3SMEWVXpnhcMN+Uqwf8WDr8gaRXo1
NcHedp03ZP0WJmAz4H/Vk5Pq+xj9FzebyCCh9TS7t2gMXDbUDGTirREJvukaDMHJSSzU2dDDXzPT
mrSGzOpN1RIo+rXx3NnwvYnft8RlgHNgmy2lAh6Fs34VlHWGMzI/XcebMiybhRojQvMHENY3mpgW
hjE/aBT7xw4dslHYh0jhqG2juQj8/C6YqxtPhk9dL+7ssdvnMrvISLO5c8LWDq2G/SLH7BR66IbY
+Bja7t5stfM5maE8cBxWcJFY1Uu/9XlZdXi33lGtPzY9ABkcklP4REnnpg5spV7sXYNKerQEnssk
dtEo01dtD1qq7Y+Qt35W3SZxtLeKYyewcwqrLI0cTZxXpP35Hr5LLqrKLWgnnvH3X62HKFPxAEfy
ppinm6mkajr7dXeeOzGQAC5/exukgVpvfEKRYUHNbTkHeSzc9wrRvFTHuJYC1ATEqGYpdQalRE5v
1GDCW/XFKC73vXY9plir82Y48I71GyYYEmY7ZpyRfdUib5j8VI4lNOGi1spfSGSof4mhvVAzbQSm
3YJ246khka4S6FF9/RZk3ULJ2Fh5sLdy7yybQFffGN5rpCVLb7rmzXOfE899/feH0w82WR0uJqQX
QS6//bszqM6DHSBkTG74DBwJtPwBZp7SzkYheqXWZtg+mqp2mJAiuK6JbvjUhPw/f42oHsb5D75l
ISDWlPEyNYZb3m9GZgCaRU2ujh9z2df5i4QyE2RFjF9OYLy7DT/FsAiwE6zmmAHja+qTcxLNWY64
4RuPTSxKKpfn9lPvkscsyumZVD0Kj1ezdxQJnkTmpnULUIsb1bkjQuS+fsG/9Mb7KX0gXKWGMMRR
Wqi98CKMgyYOnFSUF6+H6UdVFP89L/iCgwgQz5qLYOHXL4HbcsFGUsOF7PZEQw5x2L+fko9kUBrv
gMVpYjzIEntYlxAdiYnfAwptIHN+8NPq37+Hno4P5bRWfzHPaW6EksSMyabqbMpv6M95QL40vlPj
Qvs1JELjobPjJ9Uv/ODIbiwoW/Cm1DyWdn/PKEnygvSU4OXUka8ITLnqlbGAhspR0k8H9esMcFCp
Ofe7p9RaYAR+/4N5qpVX/H/nVHs16gaEkNq9bW1zzVc1EvSie3W6XsGmN0l7sOd71aztxDtaGvzr
ASkRfpKP51V5DDXd1CJUX2vvaZu26Fj+5O0755EfmYA6MPIaKE9+aiCX1Mnxlp+g+pVQh6wLMuvJ
yhnHW14oDLy1EQ/q1SN06AvU7/lqPjtb9XJ8gDr9I3K6/DaFYvViaHitVbNsG6qRujG56q6S1Fz1
7XWJ4quHPQJUILVuVbfxzV5ECwdDWAaViS9jC8lmBj6H/ggALH2v2JWZQVk1PDL6tMFca4G5W9ol
T1N2PxrUQFxkSy5FdGF6SrYSN+IBvx9GmhGN+Bgs084bdg7bvpDJVT5SJ+YB5uKA2PEimX1E7u31
x4ME/TGAKlJEL00c7Qx20Gi4DSqEwwkPoX7679OwEvJBYkFH5zIJ6Fxy27SNpD4cKfx65INJvjJp
1KSI5nrZK6lDeR+xz6gRpDt5C36T+cz7kwTdqfMLXByTRZ2g/JrnJhvBhJA2wQLbjmpe7S/8Ii/A
n/TWwDIRA0d+u8rtZJt6P/rxUuvu+Uw1DHyKkf0em46SGkIc9H79Ujiv7eRtenC68iGktKKmjRrP
kPtybNwEgLMhMGHgHaHIyNfVK2l1v1UF0n8/geafizwBjY0nIDZQ9nRe+GiN5Legw8cAnUTjwQGR
oj6R7wNyWnhTtFc/rnYk1JRGQmeOO+YomrVq9oJ7SXKw8Dc8dTuIbaez8meyvZDnukEcJHggUc3Y
dyG4tcotCuwFkaMLcy654l41xMXHht09kMI447DmLovEB1NQgCt23Ds8s8+wGI94VkjngOpBQShx
GQoZrACGpEuxrC+YOfU+Min/G9kC87xFE2/gHqI6G5Mvf2v1q7iwMIEmG8/yZ4DUX2a+Sfxs7Yz1
GXOGR1Vro8s+RsujMtSMzcei/71o1KnDyLO78VPBNOBO567Utqc2jgxHdZdwhLWaRBRWkUdhONVa
Rr2pKlGTJs+Tdph7obEYVirkHtfJcKF6ksFR094VB1aICoR8Lu78LxOUz7CbHTM3TL1zS9/rMfXg
6XbiGs5DsBbUlGLTwBhArRqWCf/mVEsJzHocMUsBikwceFmPP7m9wd1Ur67NFKGrq8hCJZNZbTXH
UQG0qiuehy8Mk3hMkZHUuQuhpL12lddik5zb+att/0xKCBcIArD38bPq/B5BcnA8Y3G6mBxLvbZp
XUt53wxvNQqdNKhXQPb1d56OiSJneIb5irOpoXTF13KGU3JxZYvrUyonAEdZej1gQ9WO/XsvilA6
BAXdtFeRcePK7p3vYeV85guA51GDMfNKH2aCJ/SbgZEExoYr6aaFUCP4kqW3SPjeqtfkOWZyWPQw
DBh+K+Mg0oq3ogL8kgCWIDGGYTXI+MvR2IJ6JKNewzchiM3qZWoGO09bZ62x8bq7358RGRVK6/oR
3b8LTymeEm+pOe4xY9QJYbYPajEaRZgs1StaGpZk3a366LKLX73Kuatokg0tHJa1RW1uyM0r5pp6
HA29ILYDXpbTw/DBOeLo1KTc67EXrXryMWR2BJqGQ9U+RIq0HSM0qJmYRDhbeirOW9VvDM/ospGE
P22zoFRkYeji3iOAsMgHfKHZ4gY/uYrRR5z75qrsJflgPHzDetp/DCcrBm9Mdh9egAnWDYQisICo
tkzDkiG0xBsTk4AGrNdKmCkaNo9dioqrd5jiS3CDSxVG2g0MxSzfdF6LzdDKxZEobXAaINJKumt0
4/d8jtoT+OyRyl3XEAgx+fgnbbC4DNkgdkt9jGFNKwgUzU++NzFFoF7zaBZRDg/V6JvS2/nac+M+
Elmw+3iFCevmHheUj325JQHBFqcCODWBE/8F860zjiZeVjmiZMmb2tGMHzylV1Ej2wYpSxSOHPG6
M6OmzDHBcgPureZo66iDGibSWVC+eTZ7g/mq7olNGlITv2XH5tvQDCCZgG503lQe4t/dilfIpq+V
ti8KP4Q43kFteTZEFbJFL3OhjgV+o07bdUocgt4bmjck+j4IJzPUwXjHe5lmNOwk6YsI56YB/Rwp
rqORAqDNnjGQQsE9qGe9MQa0oJpGZcs72A7+g6wCpkXPgqGf1PKppwiWXXetDqlcgI4HOGbTPfR/
iUYfE08da2rLo6vVsPY8QKmjzrsONDwfsIFB9srr0QirY0R0xks1XaYcyig4k7MC0NrYzEd6d8gA
THYbuKoq7NNR6LTo21DPlpFZrxIHzfyybl96fcVDznzbk/cQwJfQWcB3CpTSKXkDVFHbBS4Ld7PV
bQujOMwduFd1ARmCHfZg6jL1O5oDMIldQnMeBmiDyQebGwEN80ZEmAyngFMVtI/jCLAChARdJYgk
XIe6RRqt1bQGg4xNyoXqgxp0B0EmfWC47tnUkurgPVpCJ9XNYoJI3RKScY9iQvH5ShxAnYgRBJL6
YwNEktVA7d7tqktmsYo/ouuBM6pC3I2YghtGRalndA3cBRKSye0tirZqy2I20W08hDXiPNADeS2T
Zt9izs5sUS+tAgBEfVHbIwEFqpbfGVGmUF8mgPXH5ow5yc9KLd9jWA1jec9UY8qrK44AJswUqUNz
KaEYgeCLkFrgTNbRIuPX+T2GgxnE6mqodbpIPHxk1tjr1EgY5nMQWUsWtUoQKNoMGjKUrpATF1t6
mVAllDdqbaiYzL4O0I4wxgbiNa5qH7uyakG7rtvxXocYKrkV8bp8US3CiNhHPR1h0seYMVHpZ74v
ggclSMo2iQsAThlyaUDEaMZtSUFKL5UgB0dY8tJgVTV3D6b5LFp1I1Pxo+p1JoqKo7nB2L/vLnys
ChWIbj9GqQUlOG9ysDQ8CbszC2pHs7iOb+yxXRkRFBxCvmr8GByTiwpAKkKD1Nn6RgG1tdqjkf3W
Tu1iEs1+HBAbU4doZCL9IkL3vZlL6N+uYuORxaviCYdM9KHIDMRVtWv7BKGntKV8X3voiMTDpvWK
vV5ZD0Mc35Wt+OXOw2PQwkpVo1LiUaGS6Nz4LhKEiz5OztBFSJrF6JHvBV+MN73sfgWNuKDK3DB4
nGSuoVNihYSOrikRmLm3pnzZ+iHh1XBHNhrSn4QGnohyz50xPTPZgdp6WpfQXMHxV8r0BDfaEMJS
ovxhF5qe3Bm9uUlL65as8iHvqfz7/TNlnG3dae35xw0K4mkR1vdDWXBtHFcYYx0RXCZtjpYuetmP
iLgSttRbkdb7TOMpQABt1fJQs0OX+qaL/b1jjeSVSROrI7MY7iYC+s66VYEh921AWPLYCapFWpJB
TxBYmbfZvUrFZD0wLu43NZBiirEbR9eoYeAeYMRcOABr3vT6rCi9SzTZD7ld9ufeUD2hM3td4vfn
qRtzzZU7C+geQx7VAADuJrvZmAunCHcNs2TwmguNkhtUelg5mLo6k38mRXzBsX2mp/FLa6EOmw/b
Jkd4HWwIW6GJlUWcsQcxpftmkFSoo3MV0KA3dzNKBy0W52ioIg2csswPnmtlLYucsaKzRFwEegDo
yEpOU/oDVyPcasonNEhhfcryYdCc97qAuUFJ5Xpu3DtvdNZqrqnHN3L4+x9H8hS8R8Sfkw6ynfPn
FyISsO+chc/JnNdI4YDR8YDs213wCP76XsWvRQUuEBJfXNUNmr3OvsO2AfzvhaXBarTdGOEclGfG
/D6ajbvCm46tKl14HvwJBTTroQUFfXfEfIuaQ2OBqfcR8ChdCLYN5btw6jn2R0iC6VJHxwbvICyt
enExk5M+q1JcJfQ+vMTWbjxS0+jWlWPfqivprCyVRULROJsr5Sm7QpoBCZWEa3V2sEVw7BSJjn3T
Zh9tU3ddomrBbSq4w6SEO4pgkTrVvLbHsDwvSWYMof0ovehdktddEs6cu269zkmSGUn75mtBRnLS
POtgE0U4jwthsJfOwWKcWHEkXUGFscc0xA5a7N9DaXnJGlSQkslYfdzb0HXM+3ElzX6lTq+hHfYZ
gbVnId2rl/2xwDFv4886Mo15uHHlvJlF9mL5IaNvDoDUhhaqF0WYdZ517qIS1DhlQ0IhrX20i8Vz
D/wYYNRmnBEoiFtrN9XYvATja2B4sIs9DYnsqMI3VpTXiPL/sPv2uWAN932yB2i7IZYiA8SOVHUH
FFrAsGBH7QTplRm/IrKzazlHGsc+qlPR1RtyCMGdKpQbGlnXst/laPidjbp34fmEl/AymwBFBlDP
kXLuRJ/rLJABh3C2bEhFlex9ftvs1V4g2adrhEpU9qAC+Rib2r3bJb8MiFQOYhxYyx1CVNiGjJqO
W25DKZc4NaxCV/8Vka7MDA+do3TnB2hW6PIlEdNNqjUvfjyR1tffAKWQlcPgpxyxCPX3LYgh4AG/
1AxJkuZO6O0hza1rkUOgLMcL6vgHvUHa3yTzArAy0bK9AznQNaNNmARcRty1Ls0Hk1MlVSKvNqq6
UKIRVDhyFs16tR6omgksvUOgr+cUe6+sOv852jAGDJhVFbJSONcttY+7aLcbG3dbEj+r6arDVcEw
cz94ciOZn2ORf5yXwGAPwxxfdw01NwchfIKPvIbDXTGzJLivmfiizWPEkNuN+sC4DN6bHkuuMLiM
FZDWKxX4DO0VTfUhWvHlMPnn06BTfTMe9Y6IJoUWI5j+DSvMzfqLLJpXXAW3am6bsXkRpfZN7Mq7
nK9T0rpUGaiKncwpQ7aN8D2PqqfRLdehHa0oUK1VsMiVSjufLLJ8JF88Y0ayueac125GyBTSptxb
ohLtZSixj0AJmrWaxDLFYtERx2AoLoCa7FPA92dkxsEdCXkNiBEkN9fPyIVkGlT6QQ1LE3sLzdZX
diDWPaiAAe28WS8eTUS4LIHsbkv6vfZXuABANgJlmlZL4Y8f1cowm9dh3WzVmKnJPXKyp85w3w/B
uWQtFhZI8D7fS3a8GCSvisJdRgcPwWXH4m86TRG/zrJ62I44ZoW5ufvoGCtZqwDDqNx3dE0WWhy+
qL3FBDudJcYSmtfCcOZtEtoXHn6QMbPCTcSO7PxzyNYNDMUhkWOv2jY9RkmI6GN3aUp7nztwwOzw
coA4NmkZmsiIATMLiMZdZ7jD3om8c74ygXd18EN9FHtYAlspKL7b5UJyBKrvqci3m8WV4EKmuw37
sSKC1Ts81Fijif9Tvag+BHtUHi4H2d46QXRRNPhbcsflDJWLMpruVCbTw3S0D4q1E1oXU4MJr3oV
uySdY8ckO/KdU85vue9dRUG4TafgiIPlWe+Z2zLk9JvbB5F4eOL6G7Xi64k7h470MOAQCqbUgJ1d
HxKujAkCICq9jMJAcEYAsccoaScgbSS6hcQR/4iDbOWJkYPTXKhn0KOKOilGUEaCslS/rhGDABHy
XCMYH+fV2gASPHbiFXOE+6zBc3AOfqa9dggmIG+NFT7iOLBBQeK2RZXTdNyMK1N/SPvgKQHs0tfJ
HfrzO/aLTexa0GwwGsNrYJzzO3jYl4a0twWFIbV7ln76lonoyc7si7KcdjHklIEDUuWqHCXjFXEr
reaaCiE6FSUzpFBVyG5PsR0MqrcAkHvsZoy/anOdirzEvUourRI5ETVH1fFkBt3RGEFlsJl7MRVe
tqwIqGaYlZeOksUuMUlq+KZkkhcieh8wtEB4c4EsPurT1R5NLYgeVOrx2JIVVHH0FhGUAapU/1S1
kJDQfYzG9Zwp+MV4MXSDutCHwODdFDXNZtilHMiNrx3UNor2ADnQ2n5oa/+oRqEj21b33jrAFuVj
IAUr0YKxBpjnRtpUQQpp7vrB22WIO9QtWnGo/EXs0jmW92rnL6UPnoZEVCrCiybV32MGqwjl2jSo
HaP2kLnivgjDp5jEYWDJnqAp3EH22wh7eHdyeaMbPfbb4z51671gq7U4fyLeK8jEvkEIyLSA6bC3
j7Z5AyHdXoapv00wGKBU5l+pXGjYmvD2813I9hVYzUGdDnaOq7xl8P1XBDbvHRmu/9VMQyY7Tszb
qPTYnectVGvUNabzf4VxaiYQZubbaiqpq/4Iqf//8x//6//+n/fxfwc/i2PBIinyf+QdtIcob5v/
+qfzz38QFaqvbn/81z+la0nb5J4hPEMXQhfS4/vvrzdRHvDDxr8Q2YijEebKkYHEKyctNfuqdrqJ
hzDZcmyjOP+6Qfn/Nyh03XFsHZCCMB3j7wa5kVlG7uEjEjTDhZWiAdNjH5QUwbvu9W+gjg5ft2d8
8oZC9zzLNCxD90Au/t2gG6dzklcxfMG2qvb+VOOwiubAioRIQWLeDF91X+MaMYfta5iz2UTuzM5Q
91jXE+MwM8r21fVYXkEft8+G3g3Hrx/R+qRLDJjt2PfojknX/P2EsIK60jKD+Ig6/0pPzTu8OX9+
3YShPuNknIVh6oywaQvP0k+6PZCaARAoKK65FTvk33tOa43gtbWMPdUJVSazyuhcOWSQENOJqri9
D/WbSr9/8yj6J48iGAeTzJRjQZ74+3VtSICg9fz0GFiJt8Ro5MlyEmfnxN5Ewq7LSbiN6MsH3qGY
9XVo1O43/W18NgeF6Tmqy6Xn2idTAsgXxGIty45ici+9pjpi+rFMNVQFa/fOccSLI7rdZAcrixKJ
8rwM6gA4LQVn27+UQEu6jCM5Grdf98xnYyRYhY7kyVzTPBmj3svLqGbFHUehW5czP/UDHJp/F/Ze
v/+6KUN91ul8sJFutQxPt/nvZN1bWcZJE/uA9EmjwjZeunhzt7CZRs4OswaxPvfzczdG17ogZ1GM
GJN9/QifzXpHt2jadizPdE+eoM+h9VetlDgiI3FEjHzmtU75zW7z2eKnMz1PCtt2THEy0qWD94Zr
ZunRjxFY07hKIgKalIeiHfG8MGx5/fVLGZ9Nbod9jXuIZbCUTxrE8WKyDHRPj5ZZbTKQNInNZZ3C
+cghbgXQFfzB27rABf+z+SN1XRoOm7OwPTXt/9jLozTKpRVEpDqg5bvt/NQ4zctEVeHrd3Q/mTqS
pWPpIDKQEjlpppfjMMVZqHNhn55mAOFuI0EqtEjFwCoYnB2CFt8M42cL1iUMEmofJyt1smWUUEvz
KuyD68wZloaKV/XwqmBrMsec6jvUl69fUc2909XhMjVNCVDe1q2TuelqXewgQ5wei7a+xYD4OkrI
90Jkv0ui4UELzGvXKm/V5eDrdj9dlp4uLMGCcAm0T180DzRUpSGU9Gb2gG/ltkG70cviJeIaB1+l
nUh5CzhKBmZKU6KtvmlfTc+TF7d4a4MnsBzXtk/GNkbydxgiLzzONcm3SZgSPmVWX06zZd4WJT42
nN8kGi2nuhIzLItOzxwyM67+llhNzvXXdb9ZUp/sExbHFqBFAmfBhv33rC7TpJh9WdjHzKxuQ997
9bMm+mZ+fbLzEh+YbLyesHTLPOl2B00+N4+08Ng35Roi6+XYY6g5Fndfd+8n05i34MBxXJ0t4vSg
t5M0L4wcfw/0WfOzUua/goCco5SohlJ9ua/HJF5/3eQnixWBEdugC3WHN1Qb5B97Qo2lawcHcz52
FXRWqV0K6lHYO1OfgawzF2+4PHzd4idr568W1RP90WLQ2wj4IEB3rAnlk7GHPO7skLi7yJMkAyER
7pWvhT4Ml1+3+8lWb3Go27quW5bliZN5Agy9LXwoHMcaC7bOw5U4Tg6j223TOvymqc+WKQo6picc
xBFJ453s8m7r+sidVtHRH8jfTRRC8q5dF2zz6pKuIocc2p9KEljkb7kC/wd9/Gf7as380cd610aJ
pnTzi3G+hOSBAl+x5bBdlLgPTwjnpVGHcgr5rq/7+LOxFcIRkhPVNDjn/m53kkntIlIfHSc32tfj
tOScwNO83zVFCyovx52osvfqdv51u5/NYmFzhBuuYwjbPNmPmy4L8CjPoqPKmUnsXJpOwVxB+BOv
YiB9wGHv4usmP33V/2lSqIP+jy6OrbDuO0gdxxwRc0dihBI5xZpq+YO6fKLvsM9zax9J7enrdr95
VXESBJoOMt8GvqnHMGbHjZprAA97g5umShV5QbqJwEN93eRnr2rrnK+641rEDyej6pQaLC+c9Y7A
BlB9ybYdOohqFmF7vsJlZZnDVW3i7PXrZj9bsI7hGqbhWnTgaagkUrKGKNaER6PkuhFWxGbxUOnr
AeMF8wy9eBKXX7f42TbvEPUSSdiu554GSAZShGnWsc1XjnM1T+aLhzRLxt3zm3Y+iwItB24C80eY
rnnao9Dd6hLAPvN17F5VyjkccahKa+NWkBEgr/2ANtOhk8YRFYdvRvPzl/yftk/2BoynERsvAvam
PtjaIvsFwuRNpZD+g750HNO0LZf7w+mFEu8izxkH+pLS2aU1Fzcqh4bLztXXzXy2HBxkhx3Dstly
nZOVn8KR51sRDiEYJtViPkaeBX+2zB+nyebQHHEtaL5JGXw6MSWxO7EAqiCnu81AdiAYK0aPUia2
izn6QbhTyH6RFPp3J4nJNnIacBF2/Hdbp8u9IYMZJILR0muQ97DTothdCSJclWRTafsOSoObNK+K
sOLDOKjr6psd59PT7M9nUM/4x1Y35Nj0toI+hqOHq7SxzzIc5aUE2+KE5OOp+atqd9ng5dhALu/M
9LsF8103nExanJtnR9YJvFlcj8GmAE6n8M+fAdAgBx1z9bXauYA4iyXef5KSINxl9zPUxQmZiL97
wOi7HE89i8k8m5g0p2G8hPkKdhe9GXCjTYlNmJ4vJnzPt301pddDhIvb1zP9s3XL7c12bTZEnuVk
48+9zPAbKDrIE8ApRmQd1XVS1gOls68b+mx6S4sWXJqyeee/X9bMgrGFh8uS0vJd0xrrrBx43eR6
jMU3TX06tf5sS437H1MLFeopROGGQKV20YuVl7nn71WAhtf0VR00v4aux24hRSZ43HPCfbN7fJb2
sly4t9CYie3hbf/dPgKpUCAA9BwBUZ0nuf0WAGP2AFbBDzkgKIagNTU5rb8fXbzZ2KCXsd7uElSZ
NK+5m1G//rrvP9vOXJeMh5Aknoih/n4eY07cjOzcfNSBfIfWWWo/oNhRousUthJI9DebtFo2p7uL
Z3PpEqbNXn06p5qKw00XVXJULEjD7O4bF53Kr1/pk3lrE/CTznXw6nBOD1UnImMpg5mABSAw8iEL
PSm2AgeRr5v5bCpB+zE8yxLSJlQ5GUrHrdADS938OsAndroGNKTgQcCZwe5wpUY/Y4JJgSTa+M0L
ftKJDglknfua5GpxmrGeBV5JWSkK7uRQU2cLH8Va8/1v3u+Tu6G6n3FTE47BdU118x8rpRbZMCRY
Px8hU8OKzrM9vmF7Dt81frqgEpvF1/35yS7AcgBob5rC5YQ9uS6lGrRWLx3B6ITOo3SRlWBValF2
iRts9U0PfvJuxCOk+KgvCGb/SYBp1hagK5TnjgkVZVWxr2CQg+xylm1S3pE3+OYA/7h/ncx77ry6
Z7k2Q++eznuUUTo5oNl33VVu+JJ4/4+089qRW8my6BcRoAkyyNf0WS6zqlRyL4R0pUvvPb9+FjWY
mSomkQn1oNFXuGi0IiMY9px91h4gC/ZORpVrKpVX/CQ7F4m2wvtQ4BhQeQal5q1TpF/Gpjff2qDG
wi0KmubGab8wkxx2d9aiqRF3nT8bZebnYTTW6GQ5gn4qAR43qS/M4/Uvu7AgP7Qym0l91KbUj9fK
CaNZdS8bzXqC923vw1jzboSRpzV3Mc7vOjRNsneTlgLvFAWnOuHdggNolz3ldZ/dRLawp+0fAdXy
YKz7HWVyL9f7uHTD/tDJaaN913KmJWVS2Lp/hmgI7JOS+lxdU4CysRUUr9lbl4TPRLN2RZ58ud70
0ke0dO6iptQ5r+exIg2mWGvnqn0SMF0OmYojtwvP6sZHXNruHKaJzX1E4+iaPyGCSqSqZ8f2SUbh
uXMxUKC7u0SpdrprP7Vp8YnS6ru+B52oFRvsM/5+P+LWTdBccili25utWVeN0Oa5aX8eDItqivgh
jpVXKa2TP2EXCxyUrw/r0h7hTINqkKIytPkeAYtEpUjatE91m0NiFeUnQZx1rZDtHxEg+KW4MXdv
NTh953czqIfp67tUEJ1rKo9G1TwL03pKs/Y+qqudWY/6jQ4uTNkpWqSSdhLcvMh5fGwwzGKvUhEL
nF0jx6RDYJH5hso+tfXvvW0duICfpkIzMyhvXDoue/qhYXMWynACNXWMaZUi5Z3EKiT6kNfdwcWd
ag2uf8bL1WGphsbbz+JCTZRoNm1800iVLk68s5rrBjpeu34A1pSu/74VC0SQpXJXJhMxu0a5kJOw
araxigzQHILjCTbqxE283srCGrTgb9g6IQNy45Yz22QoME56S3T2KVahxobKLkiDXYeBQ1QXnxoX
19iq3TAeL6be7Sxz/HS9/cuN/H3z7DUfJ4yHEqVy8Us6B2b2xC2b0jnEX1Zpljc6ermNW4R/eGPD
DYXrP7+Vdl1Xxb0Z2CfwLassJ6TGDPlveXaZfLGDSYd+vWvTwfDx4OBKJaTGOjAFgafZGYVNljvi
59qTYPHuMgOxLIpMvcx2naXtrze1tO40R7cEcDaHl/Y80dh4VhmLQu/OiC5TnA+cnIxFpMLY8KL6
d98JjAyURqM0Q9qvurBIigdcFW78ioWPya9wQBkAsBIXd6ACKzlVC6vq7E6oQLT56o7ZtcbRQ6cU
LrPPuDasm2h48MQJEtEjJRsNtRBEAK7/kMsXyHSH5o5pI8KwubjPJhVmKmMdhNVZZjYuiIkQMJth
sBvAglb6AO4jHsETYHuS3/oQC1IMC0rUJPowmG/q/M7ZREkMZ7QzT06v5c8kQ11ExpCpRFVAXBG4
SWpm9glQE3Z7SRt/DpQWxWNW1Pp5CE0U1HXrGeuujc2j7ak19vUVhQ7eiIOp2nBlc1Xnl1qbkxde
TQ1egSegByPr3ufFe2+rqr8hBfGSNTYQAaB/x4yaiHXpJ3xxnn579kUQKBF/UdDk1VdrSOHLuF6J
WmqwfzSZGT/bEH4okgXxUBv2VL5es/0EkdzjkJ0/yqyMd9lQ6hvhF/UmDSJ7I9mrKJ7RtZc8Ttpd
N+YN4AdLnbw4QDkNJmW7ZhUYj5nTIgNVE+Mp9BDr5VbVPrRx4X6vOx9nLyumJtF0KGkoxg3+Tb+i
uKiYJQplPWkSqCAibAtbrCoEwS67Z4YyfUhDcDi8JXBa1MPh2ERdd2RHDanoKD5rjQvoCSvnBwaJ
yiQlqqnAtYznXpr5G88e9y7TDbFWG+obvFHvoBihy3Makf1UQpmDx6dCL+/wiCx7nJu5GXWrkIjo
c6l7dCVATRxhGQhaPcdY2kRKPkAIu+9Tje9tuX70qoFJ3eWxihN91yiHPmlwUHBSXB3y3t3bZjO8
emiXmlUAnWoz8pe9tbWr3rjqaPrlbqSrFrbBUuNijlro45oYwl6X+Cz6ZwtXqyxpn2AxbkQ1eWlO
5S9p89W0fyQaBmkl9KGbuo+F81l3JMtB6ILs4/yBmTTm2I+Ba5/yyTLB8rDSCbQYdGWBYS3RGnfv
irg6XN8HFvYjTEd0wyHZS2Rgvg8Yeo3hhY9TaVVL7yHXgwEfN0tsC1Nrbmz2C/1D5oPolsSytBjj
j8MLa5n3B4ZqZw97Y5A9Q189RplJEufgBf9JvyQBCR7qRFVJBH5srNN6L65iBG2xaTLrDB/bHsd/
TPVh+/cD6EyNOMiqdPhKs4akL41oKC2oCeW279uTklgOJHnzn+vtLDxmuStybPC5HNW5iLSn/iBd
DubwrEtqI3Ez8cBnlz0AT8AnWvwFlweKRT31vm8/oeekPsO9sXP/mQyz45qfIIkkMQVQbc0GVav1
kusBP2GoNCiMOrRjKsdH6kLhF5VEgNah7gPz6aHrdGHhblwp0o2dldXnTrjFxnWqcVuEaXvGDDO/
K8E5wd73xGNEQBdsFa9HOLnepk5zey18aOC8ejBh17XuKaWO/Im4MzefGoWBEqgWOl1Z3IgZLNxI
hMOhpBGlsHmFzD6n3lGCEoxko3rVhuUlMqq88cjdqAq8l1YpbxzDC/dkmhMkNRxNn4SJH2cPYUds
F1SFaG+I34+ax+lDUCa34n9Li5wrByIdIsq6mMdB3LiiZjPSg7OeDS8jZmBJNLwGmjhen6K3mpn2
13dPKcWKyBr2eXi28FuE5N74+aujtSGoyDT/fr2thYEjQE/01NA17jDzfUshS+QXZuGfh3asV6oT
PQrFjDfXG5lGfzbfTXZFgWKSLYSQ/McOOaVlx7InKyOTLHyOMMFel9RoEfxzui003X4jdTx93KLv
tlXl5TeaXxhPmic0z51kWnKzydF0hV2k1uCfwyYDBOjDqY/NBzXxhhu30oWd+X1DcvbCUGI/x9KW
TFcb6k9xHD/6I9aajvfo29gPalZY32hw6eu965mcPdyCutDUdhLalHVx72ftM+vsZjZn6euhd+HG
L9mXSal8/HqWGaUU0ar+mY3yXDaHCk369AcaheGHGqsPhoUM5iD7YNs10AcJqSjfMZQ+8IdWf877
76A7/n5CscpNjTA8ifb5g1UETBrDtb1zxXMuMwZsM2A5r/oBszSHMgyz3rchKWIs7W/s3Qv72vTC
4nJjadOMmo24HsfSHftGPrs+jNMYORBENcX+R/Ft8ykyzVt7gbX0id83ONsMeFxYneA4OJuFzKBe
hMEaowmfyk67PZgGbp3tkIL7LnTvkXdSfyxGzEZFUshjW7UjdcrgauwswTxNh9/dw9mcrIN1udP1
MtHXUYwpItWX1h5eVvqED0sDI7ELHhWFCjLqI1QKCLU837W5Q2UIhhYrvYB1FnpRtjYCJd9ajdo/
WW1f7i1PG171NFDR8ECvclp7uC+VyXuaUyCENZsRVOC8ML6Cpi2wF6g7gIox1kimit2KjlXKviyB
RduUjtnY3lo4hDzqXH0PmgmGQmki/bGxGuOt1IenWmueI4TP+z/iOqwoHsaOEqaSmlesIbCHkm1X
8ZtuyhmXAhlcidhLDJ6/U5rz44oIoyzzEqdhRUDa87pi21Tub5v6JV3jBczkg4xYQ0KASOtjUSHS
G3m4pQ2NWcgPQDPkXAQYEvA6qqx8i5et/sPvW2ur+oxfK4z47++aJjIhA1WzQ3JkHp3NZGc4QGEI
fgtMvWTOCu8PyMgD6vFvruqltWVaGoEhk38Qvfw4rHmqFcHYx+YpRH22IsyVrOs2/erE2c/GQbJz
fQ9ZWljEnCmeIJRhUq7xsTXPDbVctol1iu2m3Iahpm9kqdo3BnDpuonu00RvyfFnEPydNVOSKyx6
BzRc3L2OKvSUttiOfvENmzVweqZ8oujsEBTWTmRiBbh3j4z7ZA/6jfjscnf/73dM//u7SwXvoZSV
GIbn2lJs8CDYsLlF9np9TBcnJl4L0iYJBoF21llkDdSEtWxWSq7e6Q2ItKjCcdX4fL2ZpRMJswOT
m4uKIsicHeiOOcQdjNngXDTulO4+xzXeHu1dV3gbLZb/wmQlzi+iGzNmoVmeDIL0Aa8h7OFnyz5I
JNZfYxOfax3orWEjYU78fKWIYNckyrPv64/YQj+NUba93t/LYeU5qyMxIIWBoGxe4iFk54ZZKShH
7IZNq/2YKmU5ga83ctk7GnHYTsgW8H6eZyi6zCvVNin6s2EV2b2lVf3dAIjtZ4wX48bxVYr/vNhy
76UMYfL6bXhjU1toXyf4YPNiZ2tV51d4nSgQlTtdd65a6HtTfMQverCWA9Xw7Z6XoYMBtfIwsi2u
r/d8YXh5SqOGn+on9As5fOmJtmla0PXYSK+iBCvP4QDd7cbsudzdEKCrlAr9qRLjj48LkGw11sNt
0J0Nz/htQTWv7LgGO1yaqyAzoxt9WmyNoUCVR+qWDP/H1gZip1FVet05kNlzw9qgFC1Zt6V559e3
3hAL40eQB82h86cmbN5WksmkGyKrPVe+2t3rqH+4H1oGtLk+21z/VJc3bElSbAqyTLpDsoYfu5W3
JF0Nb/TOeIR8zVGOOmgqXdLtfdZva9+9MScXQlmSvUxQ8EIp2aWSfaxHExMQzZ1C+eOrWcqN0X4r
LBGesrzo9qUVxpsq1oBlIA1/KiZLn1xRCfxVlnuj6wtlVtNvsek0NUI2L7aPfY8zEfqx/4es42/1
MdMwanPv4MmvwbceSk0+Ohik8rBv1jGWfxrFMbXjnwpncmsBPke55H8wp20V3Q3fgv9eFBNYvU9m
sQvcE2G9iUsGlxbjjlv5lMuji35PDRDRQwI633etCC56aOrylIzyTUOCrobihpRgYbkgPOcNTDSd
lM18bEPgcrB0SMfG5kgZvfFvImKw3uHOHLKX61N44fZId961NTuJEyX3BEW69Rk2/U9NjY6RDJIV
GKgHHzTMinDzY6HYeJ6Uv7TSolAO7Mb1n7A4oP9dq0q1/0WAVobABkWqV2eBALqHxBjflDEt7ObM
Cy7JqmRAL85KoxyTvBYkLl0PENvKweRmmycVRVuoDFa1HgaTY3Wy0z05rgg9NLeC0AtfFLkx+SXm
C4m4eXGI44W4DQPdPGd57mHOCVBQD16UpNwUfnkgZf7okBkePBvIgHVXEAoDX0/hslCeWq15UUKQ
mVUT3VjEC/sXJRUkrAmEoO+aX5AsxWgcO3YtQL9Bti/Rvq9dxaTkXPrF1nbgSbnpGN2IxS3MONKR
3Mj4Gpzw9lxcbHiV6UI0mILTuNM0WJ6vmlFr17mtiK8kZ5SDtNN2Vydx/WCPItjkJT8nb6F2XZ94
lyfFlF4mSMdeSpZy/nDSeJUlfY1KKmjUJ6dU7kovO/RGcOPjLzZjM76UxE4n0+yiJjUerXFCM4D5
Ei98I986lMWX631ZSITSmXet6B/3Y2VwsRbRMbjsq+bJ15NvSqB8IU630YdoOzbGMQdXaHb2Fws6
xPW2LxcwTaMBQ/loTwtsWn3vLvOd5Q5WVVXuqTApDixMmz2kuxVculxBUyMS/QFJZesiIm8wORs7
w/kiphRqpWq4WE+skEiLP7dNbtyYGkutkcImVkxtGpmU2TcTRTwoit7RWuE/6EX1YFtArsp8V+q3
SuCWpoczFQST5J/KuGYHqWxsNLTwoaD5QeEa4mbb6OpPNZfHG19JX/pOyGTRBZOIQu44v4WJeNAC
t+H6MLm8GxGcP/LlCS7wDr7TWaStrJ5ny6Dee97wK/Dz+K5SsflIlPp3ElY/8rDuV1aTfg1z95OF
kNGpzHbfdt2XyDMfSx5XQQd4P9Yg5cjyOW6cXSXEH66QpTtrf5RPwCzeNCYkF4Z1WeVQjLFMA1ZE
zWOkEqCowpeqnczAfODGxqsftvgX+eYRb/pd1fsgLdR/Wq0ik8u/9G53auvgs+FZXzwXYpltYWTa
NTiMD+ZvaYGvyYpTq5lfSwWqnqN/GdsMMbJyiO3qBb3mHtenrdKR7Wxs8ERck0i75A8qeHToxYmN
tzt4JL07mlX8RvEjxEaHgyJ6abURyrnywD3voGjeUzi2LxPkyfGCn2VCaQuEI5xt088jRQbDZADQ
h6R1olRs4hzKieuAjtPfpubxJNrlwnitamykTZxXfbwXgUI+QE54xOXJIKKX5+S7Y9xOPb1bI8+5
76S5j81oGzryO5D2sw9tZgisjSio7RnL7+koj0mpHSjgPRmljyUo4iAvvmc4QU+GpQY0qN92eOhg
KmStVMX81zaTuzorfzSKuY2purAR+2at+Yrrb7Ax/OYRqt+djZVyOfD2KsJirbgUzut6fqz10Vjp
mK7LqHiZ+qZ79dEJMWlwsl09GSlk9RYfep8qKygjpYB/mWINuErJvUNiDQ+qgoFE20RHS/G+YGH7
nNTNT5Sa2mrQWwyjinwIV7kYlC1lvelm1CYsSFm0KwNLmG1XpvYeA0C8sktOVDeGpo/fxfQgZjPn
7g4qpFK+5kFcbXPLBEblKu63pJvCeqhHVmY26GfhturveBgVTMgTw4B0XASb0FUc8t/jWIEvVYJj
OlQ4BLWDaFeVHTVYQFSB+qBL2ye71eWg6vg7iyDGjhyA11PPpxgDx34KBtfHdsUEiBWZk6oA1RNE
rkR/8IIW/vpQxNVjxmXwBbZ/slVipcdy01A/GWZo7NDsfk1Jc+pivK/87rMVyeOEnWoHde8O7t7z
x8+mlWOyEp9qLX3sdB/8sb/Xc7hLpXbfB3IXcuoEZXdyA2pgw/4unxyPXcf7qvfKOsZGY5oMfmWd
y0J/kEb1u/D6R7+2T4FRv/WJPAUcLdCSHydnomgo7rIq/Gf6tnWjbTwubq1efU7T9oefReci1veF
gzVZJcdfETv1YOMdm+CEtg6LaQ/xRLYqiiDHhx3XCdtp95odncLBurc7MK610J+DODk3guCQ7Ln8
ipIXsGUBe3P8H14P6Ft1fpOgxUNd9Y652RKMqHGUsp2HMdfubE0BAKB9T9Xx8+A2LCogiia+uEGg
3wNhgBGE/0Qqzp2vbjAw+uQb2r5GPWcOxmkQ0VudaU9Og+PghIJRK5nCAx2+acUYr0ovf2x0/7MV
20+dp1JsqyYPQuqPtmn/azvg/s3oQDYXR95avxMy/Or64wPuZv8M9RCtLJQHmmOe3dyLWYqTz611
Fyv1WQe05Fr4j8pggpj4D1Ac4tX0A70CnFAzuYQahy5WD1gife9Cczdm2dZIQCUqEoZ4PajWJ8LA
SI60XVe0PwEkqbsqsdYUK2AzbH03wdxIP8G/uOje/CHcRIN9nCbE5BXW5eU/EZMEfuQnX9Oe1ajB
/Eg7hvhVlJH1byW7p9h1Pnu699QwFgk4WC9NXvKkB+eNJfAaK/UEo0/s3mL7sUfl4voYEVnueJRu
e58E+p//T5N3R9+wPhlxfMDi54WkIjmESp5cQx6h39brskU5g3HmuvUBfQrsa7ZMvK0h4t3YKvex
GE9C8fdejsYnaVCBD2vVciGZxx4blffF5tIzDVvZSdCvw3ikRi9eGSyQWvO/tgq8PStkmbcpldm4
80JUEzgY1iZ8PN68a+hNHV4eBCgMiD6mgQb4+kl8ee3mxUUSeqrSofptfu+04eqBHBjHE9qdiYuf
4oKpsrGMTk3G0eD1I+y62F9vdOGaYXDZ5gFCBIEKldklra6zwBZhaZ/Qj98bUfpdKs0W7eiNwO5i
MygZLEsSPBfzu6DmExRJK1ueCEIUBgqwFXqv6z1ZuJsZpAD+pwlnltfEVo98CpGmE5CHdabkD76l
HkVqH9TwlrDvT4Xex1wxo8UTnJH7I9OYXZmyqHTDNmuYnayzX0WcIE9QQly1cmGt2z4l8Siq4IAj
JwaOatpSmx31RzMyo29RRrmrVqeQ9puSWwCWhZiEN974Szfc7DV2q+hXQjzsfgit9KBahI58qtwf
sVXCHAq3gPs8yJxNX7TBAQ/f6Oy5lbkutQg1lzU0+xyy8Y2XysIFkUoOLhATUWUKC3y8yBsKRr9u
YCIDx4KhZTU70Y0Q1tLUN+HfgE9hYM158huc8NgD9/0zPeoVd0/CM2yuN0vTlnoyFYkgbicyzw3+
Y08sJ+hVo3a9szS68amVvXmf5biprrE+3OVkBbap6wJhDUT0QmJYmJ11NJ3MmYir7p0zGuyUdpq+
XZ+5C70XAICohkazTRRvNpsSLdYC3oLeObetc2DjYY3H7ToTEOKbcdsH+ufr7S0sRoSB2hSq4ote
jAK5HQ0/JUM5oQo1Dlz+vb2fk6htSbPe2NMWivEoL/+/tuZqg0wkLAw19M4AJuvT4AX1nUnmY6eW
Iv9Okq0k/Q0ByPGdZt9hWbqXugJHfVD6n7YFf8uys2ZXRloFUxoc5/9rIObKBBnIAh8hBn5yo+DM
gHmtJzcyFouDjR6HPBPxnQvkkRaqOToAqZykxKeztOLvFXbaDhTn633Rprk725NI3sESQ3BAUd58
lZoSFZyvJNSzVv4AYDdeGzL8kpTuL9wo8f3WzRxeO6zbqG3FOgrHHC9Cgcda5oeb3HImZ9/O3BiV
Va+oTEvXQavLeyQ5xS4r1RsjvzTltQnsYqgS5s1csTd4MFqL3EfmXvhfc1W918L6IcwFbhvGXk+7
G2fDwronqfm/zc2rIYzc6UpsyvxzHJhgmVrTW49Bc1N1Pj3/Lz4BFB3BcwNU0nwhl32CjqamV+Gg
VRCsGWYevYEXHCSIh5XKxazUmgYHp4HoqU6aVe9+XJ8GSz2F9UaqiNrMSyJK2NujUWQEu6dr7JQA
vx24WorUcU2ZKvTZtsDzzKIgSeF1lW568qSqHmbvhd1tAni5z2MTNBs3w9epMeruMWxgoMRx9GYM
Fi+aHt3U9b4uTCI8Dxwy8dyXSLLO9s1O9mo9upZyIl65y3Ttzmp5cUalurFS5RmT2/rWbrYwusRr
KdUkkcSKmOc4i5LH2VgO2qlPCEwithY8e3kvRd9Vw/9CTPUXznYHOcqdGaprNY+OvEkf1MbdTJfy
671f/C3ChKUmSAuCGPp4lmlRk7Z+GvtnQbYBlKHVgZqW++uNXO5e0BMRME35QK4A83tb0HmxyMcS
aUUnXsPM27e+9kxQ8cb5v9CMrhLrmrJG/Fxn1hcPVAWvbQvGTKSpT5NF4xFqvbhzR8v+fb1HYop4
flykxO0IdP2Zvbqcj1vXRK4LHNI89bWRbOLEqCg4q90VZM/x0VCgSwRI0nmv69gKqVHu/GjVqr+H
9Qkm18Iqpq3IajmaAcG3cbTvUzoM1x21cw+aSnwz4pJBILL+HQr8UseyD7cFOsnNWBTIkNxhfKoc
UKF9asd7fcChxY6C5BBQULDGTVF7aGKVaJJdh49BGSokqqpxZwVy2HqeNf4bZXGIHD0Inww9Dz5p
uRPATQ2L4/VRulxaU70IGtKJ+TbhIz9OrrTRhHSURDv5buFgwtSlj8PQ4Bo7eSIF+6bosr/VeE7l
+kw05jLEygvcT6Kw3xRFhz9KbmBYlrrdru+z8/VuXZyRUyOTOgIpjY0kadatUGZB2Kk5BdCeH64U
bHetRwcwVhXk3xEM4WH19+c/TTIDuDcT6p9qcD6O5CiR3k7FahR0OfrKHJyeN6eBM1X39XrfLj4Z
6RrEhtRYoX800LV8bKgukzj1wNCDPYw2uWJvslpDTCr2fh1+6zDSvXGmXl44yKoinuY1PiXQQLB8
bDAPMx/MgAnZzPWPHbGCqN8l4WtL/K2KCAwQN9a/TUoFrfxpGjtk+3g8f5KDXEfWAW03lG7M4Ycb
SdLLGyfllowCJwO7Ik/N2YD3LkPbdjU5NSf7JptiItP72tEzYgz9nBYZnwdQkLdS+JDZkfZ77PG0
BKcs5UOhYZcXNJE4Qp8rd1XY6Dc0oTZj8mHz4cfBEGOj04HhclP7OGYejhIMqWqd81a8hfIlmnSP
vnJKcWln+EL/VlDh4pSYvhAk9Cm4T/35vMGyGgiReSaKKmp5N1VeYE6eudmN/XuxFQtUjwanAX32
bF05HXS5WonD8+Teo2DqspFRHG6vT/CLB/7UlXeNTD/iXT6p1gGW46TmnssOGxNsZ0aXhz5kIKz3
/oOWpModmnNVXqhgagvMZEq1yjlRlU+m8pjH8lNt3ov8xsP6cjtCx0NqjOs6St2L+gN0m+CvpTGc
C+xWx8R9zdpmnQXZs0aounZshtN/pfb0xvtv6Wsht0HFNBVH8uycDaTbNmFYgyTMsHEv/S/yFuXr
VgOzL9U0ge7GCg14MXbaNjUc97lZlDdiSpcbHqM3EZ4ZOtRgcy1WqmVd1CdMbV0fdqC3NhKebOo2
OALeFp4tTT6TbXySX2E3M9/s6lItXVP243koic9GyUT4B5Yer4NS21yffUujh3aIrB96HraD2Ube
CEvkOY7LFCLYq9ptfvpDd4tWdrkPaSpANPRCUEfFxWOxpQQxjCO3n1w7DkTRd6PXgLuamOzU3A2n
Kru1LS/1Ci2ytNE5sA3N60CpZkr0DIeNs20U/8ZpjXmQkyWbMnb0+yaK8cwTen0KOy9Zd5g7rVxt
cDctyv0DXr3Zvs4D+370o/HGhry0BAk5oQ/iXoBecnZa+KJvjaoMhnOTaN9Vh5ScaWw0QaAr8UfU
fV4drzRCbPtSDX9e/85L34A29elijQZkLltOFNEN3LwYEZWquDpqd6Vwt1zyzqpK+kkFFj/46Y3r
73TAfDyAqDsifU1VgECeNX8ziQZTgtTphrPWdl98P3xsRix5wly9pbq6VB6wXb9vaer+u+3aGu0y
pG5yOJv2iOkAvufPPWLeQ00gAicpXd2PeMlvwp40KzZ7eg6A6foAL/aV+UbgxaLmfJ6tr1p1IPs2
DOce5wEzEY+DNWDFVd3CzS98SM5sznUe/oAe5mEkRxZ5i7f9eIZmnq5aw3zLMREaVffbUNliNcqC
Gl3qvv+6dxpH1PQCn5To83RBMiZaJxSwUgF1Bg8o0opnTzr+3VDLW9iMhUWCSnO68jNfkcVMA/3u
U5Kma7XWzYezM/QWWQh5bkzxapjBPyIy1qadPStW+Oy31fZ6Fxf2jA/tTpvyu3ZL1UcUUDbDeUzb
X2WFF9E0Wa+3sbCxU9toTbwHHvWsxI9tNJbVZCR1MFPI5bhV8ezaWBMQTtEwsMu9Ztxdb2+hT8YU
tCBswUhelEUI5MomrjLWeZC5g2Fr+aKm/u/rbSytvQ+NTG/gdwOXpDh9uWgWnn3buC9a97mBuRSY
HTXqCYYr3q+J/k7J7H1Xujciewv9QzXlkMQiv21y3f3YdN6UeaW72oj4wFvH7VOGOdv13i0s6/ct
/On8u851ZqGHyI5GKrf9lRsFK601ds2t28ViP6aABBszs2KeKhAhj2q/M8Iz2tVmFepaNjmiXu/J
QhuwqqCMQU+RHMWzdeUQ2qecvuvJaEfaY+Y20Rlnu+zvZzjSVy6TE3b/srIwrHPMwtI8mrD/Ki+0
AMAg5a55mD91pfV8vUuXYmT0WJNEFagsAnmU+rPv7yhDZKSmPIF+vk/MTwIHJ6vCXNFoTkJQWtUi
Yeoy7dEqvHXomZ+81Nhc/w0LEwSKrMDmgDD4pf4aU8Ks9G30Ql1JMt0f3a9q1zyUTfP37XBhsAFq
sIHwHWddVeto4AFhyFMXY1haNRjTVFprr3iUdn9/lKFxg9w4lZ7rhM0/jqqBpUFk27l5EmNj/9KV
qHupy8DY2MFNAs7C6FGtBVSb2q0p9jPbEDW98aDY9t25CQSu3FW5dz31u910t+65C7sUu+4E99MY
PuI+s5Z4FwWFazMxOb9VsIjygRzRY+HfxXLTYkkhzP5V75R1VDW3PCIuVx5No+GbqMCTxHP26YYc
VWveO855iJ1DGQZbLXu7Pgkvz0xaAHRsExixdcqAPn4xu3WzASmhc86JKLr4xY/YtxoeEWEsh41z
auzcVLmxM16eZbT553LNkBK1m/UqCWqytHXq8kjhHpJ+pwpHwfBMAeh6vXMLDcF6QuQvEEIiEJ6G
990WHDSWYnWWn58ttRcYE3bmmy06decOnX5Iw8a8MZiXKQeqCJEm2hQ5/NldZpfJ0QxGtTR77zmb
cJ2VOLZedWgzzYAoCAkmH56TIDhGGFFmXCPFyLq/3uNp6D7em6cfAFQUKTqRpfkVKFOUqsBHID5r
vuXj9ZsO9/nQhDi3SxSHfVysvRb94fVGJ0Dg5UyFz8RJqk+czek/H4caMSRK0KCUp4pKmU3mJjhM
F+mwH7HD2+eRcDdl6BWbcVSMxy7R8T4WYb7PB3RXPl9pUylGfEzQyK1ytRX7vik/52lnIL5TnuAd
n4oG9rAnv0gsYX1bPGRW2a7SGIWGrOzfnSw3ep03OKbV/5ZUDt+ZY5VuOyPCP8gv/UPtttWxHPLX
lNr/reJbxWrs+EdFtBoVJ0VnvAfXSavVQJvbAjTg4KyILB9C7mQvg5f/4DDCtxRozaok6LIGUxRv
63x860vvx/Tjms588TSXCr3afsRz8xUhFUbCWtWu/WY8GFlwJzz9WxZaj3U7NEcMw0ZEiE27KqtM
rvBDd3hgeOYqnvyPqrCOHkgsHzOl/hmX1QG7NHVV+pPU1aJCj4NDrKTtvdaueCmwiuLod0BbWHur
bb70lv+jKiTCjnaXJ+VL0IA9BGf7PKbNqUsREtbO4OAxHZ2CobnzFH5Fr4dvZmR9d8l0VpW5Myt3
g9TgiNhng9IcG9EWF8j8BIhoH6tJQe2c8zZ0plxrtYnqt+vKVaaKn03inEhKrQ3FfRUj154mKD71
Qfi1UXF5EHX2JUf7uRL4wqI5se6pdwhXSLG2uujGjdHX9lYtwh9BGMlfPkbAIq9PLqHhyjC+++p4
VD1/L9t0F+GFteuHHq1T2q9bl/TEaqwzFRpZFb1Qo9Bsw0jDRbQ8pqrmruscMtIQ92/cCe99sCFr
K+mhHeXHvhm+So8nF3/1Ogyyz2TWflAn86uDddW5xn4sxH1b+q95Si1fifWYE+9TP2rXmdPJtVX4
yqrph3IVdc4r/siH1E/Wie6SRCVqqsiHTEMw24pjkXsP8DvXoVOu487fZXlyAsb+CbOhHU6Px1b/
AmkNPqWxVbLyiKfXppHJTlPkJtH9L3E4PnVjtHW0/F7Ng/tITe4910cg56xzJT4WSDPBq69w3l6H
2U/2oQ3IAK0Mt1NjID1XZZ2u1dbYGrj7Fr4GS+qYmXKrxt69L6bwnr2NGuvohenW7JQnGeWbITC2
IjW4BuX/hGb2DS7Ztsz8g+8nAsYUEsaklOGm1P8dA3Pr9Ma+jsRm7LUtFsAPgERWnbRetDIVRNtx
Fhmt8l5L3K1MrO+ZUN6AMq0xjSEzZaUlDt0d/sQN0DrUqX4G6qxVqpeiC/6LpPPablTZougXMQY5
vAJCyZItOfuFYbdPk0OR4evvrL5PPn1sCSiqdlx7rY8sqSqftowWxEyjIPYN8RK36qXbQrei+009
hjHM8XNVyg+7QMXWjN+Wsnnu2DbjgkZ7b/jQl6WgaYXhhsCiA6Emsz/Hse/lebChOii2KXDnEb1S
JxzSNgVFu/5C9D0DFN2Ednf78Q3IARfslp8sh95vjZlyBCt8tNNEAZgo/utLJ2hs65g7/fM8bKch
cQPQGyE04gFY552HyqEpUBtXxG1AZDst1ccROPKKBUOvJsyFEdMb7k8qcSB8WhEYrMmPuwy8ZB0U
1XDQPRR+tHOT5w9aLCQjlxlAxbf3pp7oVRw7tXhcKQMF8HknmIUtMIryEVnUyGUSYFnSd9R1g9jR
31dNDoUXiGePb2qRxlAZgPNtUN8KPXjMrGUNrIb+yJRflvjPnIB/nc8zkEzm9XYDGq2dOZynAmIm
HtAbflukx2ITmKoH6jQfAsX1WOSOfS52OvavTtqd0bsf9ryw3tozJLOFX8R56Tur9ZCP7gEmMb/R
rDuq6FAi+Gs6PxQL9sf90+XjySmzXdsDvV8WJJ91JAFXcPmONoB9rx7aNIa9ADmi8WPrZw4yQEnl
TX6NheCm52EBhX0oXPYCq+TM2UupDcFCo0vd3pFGl49pZjdpFQw6rnYifKjvFt79CAnEoOaHNqlf
rdHYuWMZqiigGuOb7JOVWhlN2Xia6hU9dOvByNUfqhD7acuAmc+u36Kg6dOaeiLEAwavIi4Lztnz
rJPNndlI7trdoQbROtpDaHLtmvUcRHnKtepz6UYAwR0KnNOPgVPSS/M5rqzf2kZfQAEaOtjVJRbZ
QwodjOvU5yz39mKqkHvZAnlac+EELmNbLaOUlapepHBplrS+Z01nCLhvLcRhGzCzytpAzLVvdfLc
5gmBYBmflUGBmLiao2S+V3rLfv8jTHGIcYzITF+Ya3YZvc07X5WQhtiCVNfKG8OnRnG3PKgqyuFj
zVq0p7XkIe6dYAUuhqa4FYy286ZX2nmcJ8VndCQwIZKkY/1RDAbiP+2+cvqjWrnvjeESRNTQg+h7
h4GyTXS7cUDRy50e5ZFI0UQ1paJryQZe5upxarI7Ldy9ydSAkRk3Q1eQIu+LEK+70EhH0zerumhJ
r6r2vXJO5LbseiAhAhFvfLbOw1vZLWne86Y42THaqtl03AZ9b0zAZLb1nMNAM3nax5R7UbLkMhBZ
nzqNaQrkg3SzuOHUXstZRMXY7xBM+akUdV90jp9qSyhWJpnKkkptu1sZaIDTZctS3wD+mcXdvrEV
IJfqaSoMVNirwEJLVm7ajP0sjcmMxZ8EoGtGkn2zHwb475CQrcQTOlHXyhxDBrYYWU2Fnzv1flSU
e97EiADdUAbf1R4yyQ14Qna6vPvFLB68ejwbLQ49d/e2wSjdiFo4wzTLn15rH71Bubh6CQ/NgELl
FqZpelaoj868M3nPyK7vzGZ99Krpc1yRbqXTlWRtpLjaYWULMSKwB4ZzVLzxMV/Un26Khx2iyviN
ZF8LkzCmKwKnnhDCztKjYPH14btW47NLTBaVoMeZ/3iP7WY5O2OWhaY7nbZWXNDmixSrRaKeQ6Rx
J9Va+QhFX3q0zxQ9ReY71kLUvMNYzYKt9xwfELG2bxdgDX29nVYXVRcNwH6z6F8tQJXjMLkwLeKz
rBnWZgN/pNTRYLT9IS2XU5zNy0M5Ge2D0UA3kZO8QJQy73TmYAZ4gG2eoxlv8gczATdHKQMEYK9x
pQQqHk9V/luTCvFKg1ADy7QxwJmlaGwtAGPNKf0UVht55CnSPynb8FwImuL2+LFY1X3N3DcDLeXN
jC9wDgczq2yMTVR7/aOIpydHpaGpWxjPzS/5nK0mu9gpw9SZHmRwNatNZNY2QU+r6kpY2O2joY0v
Gl6h0ovXFIa/xSlbze+4idzjRFvIJfu5sv72I0zZSfxdEq8XevGOWrLjVwtjUCxXMNh6/pKlyck0
uPXZXdmdOsUFD6rMR+LQw2KPqeY7zGYZftNtL2qsPehD+sebjUenVJHFHgFD6S1TNHjfOPtGse13
UdV3pcpYF6xx3ykZStc9XZ8l288oXlBDyoK4Gs0bfZxr1mdXUvdziXC7XmYPQDQCjf08Mne5xgbE
ybBXDCmWjML+VavRk3ZqtInxqiJ/hSsPhR+UJk0XhoQs3S+IgzuN+jjNNL1TnaBqWmFE7Zyebu6w
1zNtgPPDzttApyUubRV4e0BjXhG/4P181esqiVv8zir1TST2sWvGB9Wbn83Y2A3jEvVLv3NzR4mG
0rKjUhcPkNAgM1uHHvwF7IwKMd/MyfHNfxVVBCmGo4E3YoV0f/DqY2ZObKg1NMYPD7eVCs0fNVQd
rVusS2osEhM0ZYNqMB467d1uB5TqzXCEYggjYPVa2NTlQXHTi9cpx2o1Ts4m3qR3F5qNNRLHQv2D
LNJXaiRn0r13UM8vaTxFioIauFIRjmycgZhJKQUQgw+MCYo9+KE27xc6ipOrIlUcJ36fIuUKl75u
j99uQmHLUYJkqCJELvcO56MHbgbmNMqW9LSpCGTnF7l8VWExybUQGI1hNSRH+RblRtMrY4LAz9o1
UKcnYvgz5bBZoKUm/UyeAqSDEc+axHXL4ehUmv1cxdHCBL+6LfvazoMEnQI1hTqvqPcN0hoQgTJx
4zD9kXFgS/3ZIXamIA1rMhL1BYYpdvvQ7eH6w0nIFZXfLq9mafWrSPSTYwkrEIjQl+NNrqWhvdMH
CFrv19DIcADstIN3lC6mR6EF0tKwcK1I4Z2N2D/h/RZiClcPbQOPWNNuzyt4Jb9NhyLQpvWSqgzI
2KxWvKlRJhaWMx+fZ3SkB++rKJLXFTfR9dYt7aA4xdy8sPQ8e20ebW8OVdM4oNZzTdT4XuHirNpO
wik2ap+K8c8ibKpy64HpgVc7Y34NPpLFzwuLN1AhGO/GVxyg5P+V69nDAFW467XYsiRYkvgkNhLh
0Z3OuWriBsf7Cr3iEG+h0LsQiq2dR6RDqLgrGhNw73zQ0ctOwY1XdR9Vkx0wP3WSP52eJBnDNRQG
o0fJwcmHfW1skWHm71kqpw0Q3WE15a4GdRdlq/u4ZeZdes7ETK+I8gazdSsT6yj9COgREmSqt063
X432p86miHkfVozoy4XabPb28ezcu86CXmEJXXbcivd18xeEM9ATqpm+HEIHSOSsLU9pU73PGu7E
BhTE87exFjUKM5tledfbjc3aPy6sT1qwhZL6cUxt0MrFXmusv5zHxC5e83S9pwMxDvWISUMHJG/I
U99iTd8R80cuRz6u32nl3kDT09fWDtDXhNKfTOVdddcj1c8H1TXCPraP/EloKcZ7rtT3eumxNTkf
cfwxHr7N0fn21D4QgN82wpiadkPC1HnXrhEu6piP80OLdHrm6rduuLBLNTe7FouOLLg4bakeJZP5
U0BjhtjPYXIHmC8YgrS3z1iRTKWxOgZMasHBvJ4SvSdd5pWUox0pdXzSxgVJtozCcnI0suKuCioA
2jt6BA8bc3656J/qrYLfXW9gjq6G9DRUggCe7LNX0qsAp5rA2yLXUS7S4DGO2Fo68EoOzupxMLP0
aXbGI5Xkv2WcO4Ga6YfUG+DphTYOloA4aGMDymXmj7Yid4NlWe/SoDGI875YcQbKizA9XyHXcNu9
Rjk/yOM2wjsdTLcM20p7LfLCjmBgOckcYGHJWSavrq6Jne8mZabu1B/XsgibtjtwWsKujfud/JKS
7RUyrXdaoUHtLPE2metX7ilMkgOL6L2DBxqDeh2ZuBa/uujF4rwJ3UWZntwu+0qX5asTtsXZL57G
LbmVWOWsbyO9brBV5i88+Tv5njn4a4sGNtOus5O/SpbuiteMOQ0wzoEjGCrTDdTAU98mTt3m5aAx
sWfxPGxHRGGjNa8jdHeCuByp71Z7qwflr22hqnVH6OTJ9/tLzqkXxU+r1WSZHlRyY9RuArXV/DTF
4u6szY8H3U5nwCq9he3aX9Yq2bVteprG9cdDIQzPiLPuE45mcpDvsDLmwLDftFzZTRiw2fqWB1rr
Z6bvjOLgOdNuc2uM4MJQa5bTvAUn0xUMFo3HzWwCdyuOy78i37oriOWzmfoi4aBvdP3DkLo7005u
1pge28Jl9nt9tQjVEWZAM2liYNELFOLeWaGoArlvYXZHd+ZkOQX5A2O5Ml1SatIbbzqpi3aSrooF
YG73nm1AYjnhM7/SGhKdhBM4TZ8YR1Ft+zgroxGc2mwXO7TSmNxLP2ImqB1zeZUPqmbjo3yoopqv
M5TbNfODfNQlQ05oWYya8GnbhJmx3GjwBmoxgJEu5LiwcD/NpV1Dd2S+BuumbErQZ2QooxfOAylk
mfMg4kmL9S7wRvdGMfnQtyC8m8AZnKi3tXCyoVU1lh1jKgFjt6huFlFPLazTm49Cp5eRfSRJtTfW
dFck9ilz9ukqglGJT8OwwAC4HAZzeAKyUEKJ6/611mwO4j4+ZRP5l5m8bH3xRo/iGTrta2OW76tR
fXlj8m0m1urbq/gLo/ixLjObWebqrzZU4Cxz4kuOjCb0yKgGpvAV7Gg5aA9paz9P4/TojPVZE/0d
oN5F5yErczvYSmxSJzUvk5l/jaNOcD7epfeUDop98mHX3tVy5x+jVt8qT0nDPMvLgFLuE2fkam7z
91o7R8Tb3/rS2I/b8pmv1WGdjWvHN82JexYQywVrnlo+e/UhMfQ7hatDurWHbBkvyrx+NVsVSgMl
mB+uB+dty9dfLWXysSwoLepZezEgoGnW5YmYADlZh5Ry2qgCto9b1RxNSzwmRsFaGAizsqgB9aJj
r6GUwmyoPKKTrVxr0t1CZHe7bXW/gDjFtxxJB8+3mhOOylQJRAxBiOvCfoInyY8V4jZ5Nx06xWAf
wkhegMgOvKZ8WJksV9g/gt9oTkf60Ha3Zcr6p4rwAVoZYhyNKLLvGjgwN8H0LkaG0tXJLp23wVp3
zTx86Ur7lMEd2GdryNn7zTfjUx8Q3JuL8+jlT+WiXTZbvf0/RFK+25ZQe0qJ8qr+uI3QQiwMHvmj
0kKTMO6taj0qHdnDLOowFfUrkkiPljddZ2149pLxs7biA8Nsd1HFl3Io/4zsWPiOI3K8fZqWTLmJ
5G0wlQcd79ioqL+nVlb6eaMT5k/JpRL91TXTL+r0YWOrhyqbL7a6QiVQjb5O7al3Mw3MhP47etPi
K4X+Pa7DOxv5A/SI7acp3zbl83/lxJmBAZ1JmLj/sTonppzj3GXwWInxAIzseZupmG1mequ28ppp
glSmNw9uHO+ljc617i/qbS81BlcQwwqFaKdW1chOvPchQ8ExpulhDHexIflQDqCd1ovdVgejE0QK
jUFFXv/0rPqqtJ5F+K5etnU59Zt5ShBFoKCoAP5wAfurObPrBiz9+EcG+VW7wleAXe7Set8VMRRM
InT65NnKzQ9raR40PAXcMoHKAjPjmsFF4Ka7WcuxFeVfrSiZ+cGJpLNthENs79WCufnFeEw9MrZR
ofzRaGggdkHjTDeJS8G/xC+lR5t3HPQjzNEnU3SnMuueGZnoAyNRX9QkfllL8TpRpfIddKwCpbDP
DvCczHEjSIZ+9SKB2lFEo22mWNr4RVBoAsR/6VbvWRfLxKXT5zxHAUToRWhqU5RA+++WU0L2v0U5
SagPAdRzk47nlsnq0iRxm43d0pQRxmbf9zyo0gOrVig2mTvS5gOjVh5EUf1lLIq7fDG9rAIs3XPJ
kJe/kkgmroOvHvX9uvaQ5xEWW/0rvDFns6rSyNtK6kuDRWcGSj09dw7b4u23itCsFfWpE4rtj86q
+ZYo3xlvdhgZ7WA6XPQjp4wiY118yfhH0YaXxmC4vyF0dkryD312/7P7xCRv3SL4/Vnb3kx2yljy
lGJdd16d1oFnlqoP+ea7wGvpFdO3pQWqZVN9svF9TkYba07gMP00g6kws/Vu1eXrPDaPCyKDrj3u
kmk6OCoub3CfwMt8mIXzCaXAtfE6AKvNmZL3ZVlJZ4zafm01M8zs8dVr26fGHMgEaBB16tySpjh1
OI9aJOMMJhieVZVa7WZRgEGXYGQ/QHjBC8gzF9PgXmhVPk+wjw1jfSHvIGTpmWR3+uwi8uoyrsax
7w149lhoHbZaX9cI8DMMvg5jgt/itahRQoBgeKe4Mogrdo5VG76CgZwagG2O+KwHbY9Gh4UqReub
Y3Is7HSfK+QOW7+KkNkWStpNHMTFfJhUdC3T1vP8erN+Yjf3/K3tXVqKFE8zInj5koTX7lxsExX4
hzyxg77Du8blQThGHiiZw9krps/JnOYg0Wtma7QvuxhPm1sdU6qerkoNJRtuek+pCrKPaVGwHN7D
okstbrl8rYiA00XV6H4sSf2Vt/mBA/RQe83j1Pdf4wCrb1U+1/nwhikEWA71NrVlN8gV3hbzsbdO
5glL+ZhO+qlT14NWtb9yR9KMO1Re8kmCTfnA/gaWfoFO7AXY3Fkrk89kUt+Urt/1sLDQM35tZzpG
nOiHwVahpchvkOBd0f0agtzcTqZbXW1l6HDkJZlg37302LOsUi5jVz85PaFSMya7jTxgzpuHflzm
ULN1RAhi5Fr15jisxt9VVw4KgGsoQHBE9X+u3u2MhCwt76nDUfu16EAsaeQW4q8i4h6mc4r9dVEd
YL0PRVnss6KCcHk6CySBNkU/qLq4N6r33dR5enBN67WPy5kmkrlbav0ZF39OpE8V7faj29oh/vfG
8vGHAJRy80irETAmdMlEPMKqI8OhH73E9CWS11I4/y16AVWyd0zM+TjXM96hqn+LvkJwBInxAKkO
f1jGW5ytj47V/CcDx8EhTytn7dw6M3VKlw7zZIg+IML94xVbmLvTcXK0Wz1SJVc4BSLvT302ot1u
O49tP1CQiqMUT5J545O2zQgTZGdrRTNIqXa2ojxUQ3lhwv66EVHTnI/kvtQodFS1cdBGPFxSxRSU
FI5AlZQhaOu7TI5GB3Lqpf1lDz61uXYRS/m3ndRzLoS6I7Zpg37D1NmdrDfX7/manuVS6G1xqgRi
TOQ5EbkaHDwE85sbrG1KD6oOdX3MQ6WvmAbbfooOHpXE7p4Hh15fm6MKV0dLpYT5UD4V/DtR3XOt
Me3CZLvqTBcVHiBQ+Xs3r856KbsX9es2pQcNNXeZK3eMqCWieRv74U81pS8M6h0W0b32eXLOW+B8
jqcHUNV9z0nL9JqhnlXF+9tm2sPcLp2PHVjCNYkfLUVTfEVvntuJCKpr/1YiJ/ScfwaVt4nkLFwt
W7jqeEaF8rkOxZxfW4Ys9dnPaWb97Tz7TzpU323VUnJolUiYCXxIvWeF7lCfq818cRXV8L0hiVyH
5v2YIxk3IB2T97+F134MeX9BOuO2FXTOxeDsnWV+VjN1P+baa+zaP1tfzZBeg25qdP3DqTLE3rGA
hVrc5TndaDAEU24xgdG+mJTNoXVaaLuL3yWW/asx+yNvRBTuOdE3WdTPgxFG+UAGX2Sev1miA1LQ
nm3AMGkzh/mqT4E1D5RhVyTn7LdUgLHgr3+rWPWNqn0e6HC1Tf8cF+IjISUdxHwbTSroEzWSRulO
jWhOazqdAI3fOCNfbdy0D9LpmtkCDsJpIyKWUGu1JuzROwpco/mdp+5nW8wr0MCzOyxBkq/oyzSt
3824mnz846mk/WXsUgiNG4AD6RimSHMlmGQZNaeWOsOdlVahyC02yBgTY43xT6GU8Mus/0Ge9KdP
csjRawKedUMNsutOVa4fLSu7131zm3A1Ct6ksbSXbKhecjeOaj0tj7o3vWTGH22GdTHPk/ctNqyd
3uVvM83/uU1vdqu99Oq2fRf1dNHcjm53/yvvvRDEhRKK3DEwbmXFycyb05Bbj2nZ7mQZnGCGCr41
ET3Cew5me1+307ozExnsT9WTbYsvpD/hh9EPhlvtaxV2DtXqAjRRJz9JumPuzoiWVn/kHauNfVZM
1KrW4mFS9JM0u93UXtRh/ptZFdRCbVm+DTXf68XvhOTcvYi4n53bGr9urdI1rOjeQ/szGMQUiUcz
Plfpb2b9VSNknvPUOFY9xBNZvosT15eSYBRLmTAt1TvcT6dMm84NJGr5UO+rCeWoYVWudj996XC7
Qpr4Vejl3XE3agQaxXR38A2crkI4pGKafWkq4Z8Mk3p1Q32h8cVo88O6wWdG+aFRs12tQKBEFbSn
4eP+Cst7QhKFsmfxPFN9yIotyMj1+7oJcCUUYQ2sNj3oqflO2o1ipJM/l6X6VJT0dzaPMD82ImlN
OoMjZ3q/ZWJXoZsQqGXC/HQnj89g3ohHdpse0+Hs9l3N60+VqFRB7ZBdKOv44VKnNqiqBLVrG0Hi
pn/qicXrEQFQZv1h3DiG7K067Z6Uyn0s0vbM/CU0Dnnuu0mVh45lPApF7NB8iIYBtII2kz4hq05y
cMg6iriZ+lnOjYxmiWqA+lBIKRx3P2M2GczB+f7qI/xg2q6EkQAu64rbg2UglDnJWN7lOss9KUuw
Km0sCkXULSkiVPvMptwNRGoRL7JwJs04ZXiX3kPpJIcChjwCJXbC+Op4n1oMt5q27tO+35fAHXT3
mxbctEBBBO8UF2rmyffoem6zETbjAG1ZflVT71OgX+0Sla2QVG7N45B1ZzhomdId9/nwbmA/UtiV
QadcZIVFFt9K/aCAqDQgvNNwArRfsjg7lBWokCIWwreGSLOVEB3GY1li0UAqeK330LV3iOlO8qkS
c3xLlp4CYhok8XyK22sllPOyGhe51RC1YReMUzD1NBDtC1sd8TvUqv1Zp1CtiEg3UAnSZEklXOhM
cUUXfxsPZMp2K7ECLEdoLnpYafexc47Qt9KG+OjwHFbJBC06HkQDRYoYK725ytQPnbZd9W160DJq
DMXdq4sX+pH3pJkaf3HM3VY/AN1mLFZezGtNf5xtFlmjKTsGoD62waEbS4e9dWheAArhXma1C0u6
puQ6hn4Z6i5EF6wea/ymcrPz9LgZG1EmuUIeH7pkaGnpVVkwAASqdKr8T0ZmftWGCFUC7NqAUmM8
yHoVrttxwI19i+oEZc9AGjXiJLDYqMy0EFvVVDgyCl5te+Q35rI+zqm419mrhAkooxdUTuSkWmgO
UWKTk/Ovudr3bJR+fsGE3eVCOZm5QhCu7trM2ldufVjZEqycblUHPqGy4eR9cae19Z9Eq3ApubEc
EvS1cp7ncriCvwtyKgZjP+9dtdzPnZ4fa6MIHbQBZGApt/4wlzenNXZic/xS/VPrnJHiwjlynCU0
KUgMNGT6eg478ZPoDmS1/1ah6f/CiDalri9PB+rT8uit9AdkHX6g1m/Y44F74pbZsYTsLJU9DE9I
xP0ydLfjV/TbX/mRmo+6ohWgDirSl42thxsw3BOPJvvMRfsud2XOxuUUcPWRWmGMQdfrR3n8+T9M
Jv3/k8oX7YOC7aReUWGUMbWXP9dSuRo/a4suwsRHcLUFMsmQC6BV/x6mBtBUynWx8kjMgAWpCyXb
qVaUF+nfmxoEbh2fC+AidV6FHuVnLiv94lDeJ5Ap3Evj/Uly069ie4fZYBllGZmdRdOS8w9rdSan
tLZn2bGRoAan/6+tLL+nqsIZlvZd/tPu13NVHRVRHw3jL5twheRRcV+MPo9m8GaTm+xJjamcvafb
jwxty96+UfvmflweMFk+uDqrKldSpnuZB56UzclqmtmfWvlGvz6wc6R5+YVHODFINii6ULJFtGFj
YqCfeuvsNgTl2OG8vEIRoVdpV7uN4ae41+1RrPMtyf4IT925dvt36s/Z8A4kdMeA7AW+hpDH54wI
sJLy/8pTUy/3jkNJ/+vIEcaxPM1Sow97wQIJByFvEG2tkrwxQLtDRdI3HRaHRa7f+QP+o5H2tI7Y
kQdZ5c43Cu0i6gWAUHYkT7sqX7R9+QffLw2nsZqB9BM8ORO0OyYoduxBbtRhs9b01yznlSmV0Juz
MyeqX5N/NfaOn//ftJxseX/aYu9d3DoWzM6Lc9GkP+W2z8bXWrbdzUdz/FC8zRfo28if/4wyObY5
fcrI0bKXy8g7dutnbo03Pbn/4Rpk61nV9p2uRWsvfC1NabJ/0wcJOwVy9c08pAtcnqwLQBIYQddg
W99KmDUxGiudAr5C3nDlNO9emxykGZ6o4lp9J22P+SZr+0Wd+IpNH4f1QDfJO2bZuucfFSEJq2lY
t5pCsJ6NoC7XwHHeFMAgGqqV8gj32CDZQrOwpuvoRIUTiXrcCUMeZ5ZrslefVyy3RxFBckjFM4J8
1be9T86Elt2K8VXuQfkhaag4ldL3qtAJVgOltDnnJ3x444dEdklDNPfAPzGbIv+VH5DmQG5x5Ssl
fGLtpE2Xz4kVkCqr5Z0eqK+UyaH2/hj5hbOSTK+4OQzG/98f92oTiWsGuhIc1XWbfZ0ninv1XxGk
JVhftdAazaCJeaGsd9m+N+64l3/lcoboP/MqAK3yTclsvkwxp3dkW+q08EFFcXuiiXfGRCEwvabb
FsjGNmud812wfRfUPBQQnrjp/5uu2BB7mcUpuQcocPPVIg9YAZdKeiJerDI52QvgjPLOBRUP5Dcv
QQfDyNtmoa1xCOVy6pLekGAdCWxQMSopFiaFBcLqcSo4A3MOX2R1hg5zV1GeWzGoQjNPa6Ie02yP
AohvKm+6Ar0P+wmHXNLJKtgCnFq2R46dGlSqDmzm3jYuHKclEV8y55/p9LG2w/oo99//T5p1KwAX
5eO3RihuKvs8/cF8josSFZXYiRbJgpquMbjwFNQd5BwNGADljefJyeGKRT1Buw8c+5oV/U72RuXq
5iuFAf5iPBVzEbIaMT6/QuZh0I1Lv5DAt5/S6ssdC5UGVvQ+x9W1X1V4H7NdP7jHKvn2kijByvWk
ZvIkcefr5oHeYacmbiimDaq9cWcpb1L9g+BgqZa91X1bBn2t9r//r8b/n3Joh6tH6IcNkJcr5jPk
Lpx9oA4PSoo2g+Xtpc2RYZ5MvAq7kNERX0GuaPX/dTLkhUl4PTjxldJlCqWwNfyy2v8OaHzN8+0V
4yC/Q0dMUcXcF/Yd8EQvPi3rNsYPbW0G/y5RkTISNmVs5y2fQuTYZARUY36SxAvlmS3s31y3H2AR
k/EB59OTBbv1rV3uxHoyr9iYu0PH9pzIjdq4J11Qv1bc52HzdrxKF8SGPGpyc7E/C1yjbP/LA8zm
VNX8zKzpXrFflfbasrL2FhGuXUbgHPHggtDPYHSQwlzOZatv8q5HHfYsVq/h7MuL4g70QQrGewSC
mA0Ehj/dhKVJz0ai7zHUJabARMKE7aeNBZ1h9V+4om020O34Q9M/kNnbWQDc5HcaRv1s9AICa/XJ
4P211Qn5z3MFJEVrvHNJkaNWEvSq7R8aWaAvlwVDOTGer9TKG/QGz4Xy4swdkrX2Yzfbr2xUVMT9
KXtTadjqXhqtVBLZk9JPMmDCa9p86R4GauimLACQObLDZKQh1KsMiqRlIQyRto2HsCG7XnoBUw3c
OKPCxAIT4+nol432TnvqPuuXBWXlibgNxYLIqB957zFFo77S/rA1evBCalnJszkccjy6ucX0nUm2
q/GKefl3LyoRxzmZkk8qDpTRi3dmcSJZOWudejcKoP5qtOrvxgSFGtViRD7+nSDOsFjfs9oAvmge
eqc6SdPXiwXzLS0PZ4Mzjeg1e0MQH6eJua/mFfwocD3nzRk2J2hZC3l8Y8v7OznZo06PldwEaGar
LwG61JHIKYm0cC4RBqf6fJMxsEO5OjGsgyoF/O6DZV5FAfJV5HvpTFw2E2GlNooH+V3D+mWNH9IE
qIm1zycYsp+lQ7Fwph380tysPpDRE0bzKRl5SNdRjt8enci2PmA4f/T5onb1FWjbW00NhbRm54n4
OEpIg5beVtX4Zo3Yf9wRPktI0CDR4YC6L46Jd8eNJGa/j9sXQEMy6uaquFLecO7dezVygM0YBDz/
SuDjQZrMaV5uW/M/ms5rO24lWaJfhLVQ8Hht79jsphX1giWSErz3+Pq7k2fuy2iORHbDVGVlRkZE
nibvV9VHj5zzcflu9xgl8+F8YgboH9fGmc/S3XIf2OEDl4D2vVgp9D6kPxN5tc2oWIuIXk3RZcwH
2kSWC3YsXw/S+4BJ+UoK+7n0LimjL7geyfKJMGqajxKi+Xj+6yeEsDh+AiKv1WccNhKWGPtuCR1d
/+1MOorLz95rKISVThBrV0FINJ8vOGhxaGngFoZkuGbcfckTSSQtn8lPArqfEy0jvoeWHUhpSF+v
28gaQyDwTCNdHpiGizZ/cGBnVFWJU/9h0cq7E3fUP4HDKu3IQ/97DBJup7Y8RGHxq2ZmLs9d2DDE
VCJ1XpY7uRGWP/R7kuvQepTqK3W7PX7yASBDIpE24eTXDDJEOhVVtks7xip+cVxKncLa1qlGCXMU
A6RFZfrJQg95HmTV+KCsq0LulddeTL9p7d3GvDpwvwnE5pU3l28kQ0X6yRsLKsC5Jv8VcwcteWN+
0Czjlekk6wqKIuq6dVDZhxJVBjeb8ENyXawxSITfbTW/5l75YBfFVkExnnoWuH+VW2VA9yZufzeO
v4VCWEyMLfYJTgSYBZi+19PLTF3O02A0o2AJh4pyhUgEWPIlEZmH+5PMZSw48OyfC7UYQGLsfE54
3qZ8Z+swx1sns6d+lWQpT3SOXW8j+XUMWihhjZ5HRJtYp0aCLRujc5LE4+f569dCPHCLZ6u/9w7o
j+EcK2P4C0M8BNmtt+ky9jAI6xLmcX/zjORTzyHvZ/lpAWCxZ0irHWKYiCqvqpUMrTv5uCsiy1ij
E4dipc/WCodq+JzCF4BQUMfAbDowroisrknncoQbVnhonYZug94/G5p7HSbky2ahUQvat8RCILFU
0M8riE0R9KqZ2QAluxj71p4nSIoCCdHO9c+iqF+bgia8Xnr0ZmwQIRIZ5GctcaGCmBNb0RZy8QFW
4X32qk03lxezY99FboIVXDFPmyXOq+NcN8cljf7i2qFtIY9Z51an0S2DhFE7+J/RmN+WeII12KHf
cSPvHlf05DL43lA8NYV6C+Q0CvTfTDpHjgfmve1gnzwjSvlbeKVw2Xx3y2Sv4WYAEK5h/zCCJm7/
MgW2XZXc2HOVAbHbwDhMKJhXyURjEKezYBV6wXz26Dqt8awGOIK4gIW/QXqTD4xenexDvwT3JfYY
LTk+1ggfYMfkH3a7TCesjoCemHxSxPHWXcx/BTrgXV6EH1FYzrT90XzZE9mwjksXhDPtbgTIRYC5
T5DuFCAwnjFzcfLjACFVH/y25xzCsNVP6wQv3bXT6PbWmpffZaAorbNm3dchpH4dWYw2FxWf5HDv
YzJfRoPhyO70ptcTBU0SnSKb8UbA60jqyuajDEDqJ9M+MZYURUFY34a57s95EFbIX+juHWKtc29p
VJyYbZ3sJxj7MOMWpBPKiYmACeooffKoCJDcA9rHq9moqrWuBe+5h8YprMJ/TkbwMkecJKUdVlt0
9NLYpq/qj/u+Sa9xrDHtZkmv3qi/ddy3Xfk3w2ICQlWX3iOm6PcCZOSqWcULEPKxn5vjCH9zZ/fj
ycrNq0VbZOPZ1lHV01VHqHYFTjW2HbeyHp15Z3XEEmAFdwNOeKs7R7L5MXxGFricllnNl8YG0lMl
Aw2Q0TMqgK2JlBO9QBs3q3kqTQrRDk76HDpbP3LHS28MxdlAFrmh8RECstT1WW99OmXtyEQjV6ld
Hg7+Ou7rP1pcfcm8oU1luK+xNQChpARu0y+/1cLZv8LnOmTe+RD8nRGAbPTYTbuVwkTwT2pl5S8u
tdoN5kBaOjZ5ux+aIjzPOU0k9I9WtCsg6u+NyKO76zrm1S8T/RjzPo6B45o7NqolKHdymJgo+6x1
RBExzp8rtakDGHq9c2Fer4N3/WIeO7891B3OlK5/0EF1yzy7zgWJFVSgk27AX6RVszP7vmPurP6J
Sd57DXHQYfKAnnDY2FPSsugAgWmfpHfDhlfrWY0NLOvtJnPuNxBSUE65A/vYJmwkhX9JTXrRCW2H
LtVJ3aBobBlykrwYUGp3tcpfsnSAhlwUB09HMJaFv8u6ZRBOmj7nKedz0BPvU2M29y27rrHzj6Fq
ZcxACkWzLdZWQOFfobXNvfnWDy5IDwTsqIbSu9ikyHZ/m1VyczTLXiVgmmkZADRT+gfRcMki51+M
otKiKWCRlc+T+7w42hav+gcMWeGfQhKBlmkDBJb9FQgloUFfFyYawwbdILwv+HyARxv680917Lwl
YXez42Fjt4QrY7wApZJqgFWi+/byZJtW9i4pPbZpqj84s4JjPU8P+TTBMAg4V2meHuVKGhoi7hBc
Lej1LJY1Q+DeSkuH0JpMd1HahgZ9s9E+8LB+4ZwBD4joqU+ltnb9+k+PFMDA/ViV+aMRLxo6Hh1G
chgynbS9pSkzfX0r3YYloJ4Ze8jXggpXK2HdF/6xWSIE6sYZyPURJcTWW7Jb4lj/7MEXmRgDi5ci
uxnYhm7KNHEgmyUYj+MTrem4MBulAVmfiU2u2vX0sSpKRMCUEF2t/QE9/mqMJYrmPHqPE++5qSMU
vuAwB/Lfh9Rz643puvtgynYM99kqnp9VNE+zl99LFZ/axH1mlK7GD/j08I3yU9PzDGACW25sqLD/
Nyl0aekoFew4rHY2M3VDznATSsEA3coYnXseqw98U9yNm7mc6ZHt7zoTxgfqq2nb+Gm+8sz8HzY4
d0Ov93Ez6Mj8HEB5zVmHWvURF+pj0J3PjBmtTL5Z/rY0GKqxZTTF8lFX2mOXqnezAdX0iu4AqQR6
bE9JVbrXbOyAoGBp+kBjWRci+jV6BJD5DvtW+A/qc0g7jqQALkHuXBKn22Kr8W4k09Yxs/dFK2ji
aeFzMMxntx5CKehpCjgT9UhNk9rszOscTBdaq28cHJ+1ywgJfU5RN9nDFzTtXTBGrCbtdcwSqGZk
EQNWmOhq64iUFcptvDgvahovykSD7QTdk4oYiLrUD6aVPgQMD1gNVYnlHxjD0HpPbuG9D9rUrqaQ
VW1n7XCYFj/bMAxgq+x4z5zyj2QyF5pyyICcVG9W/WT9Nsv2YMfdGkajWll5+pJW9NG7ptAP7ST8
wcSPtj1lQh8Xf5xA5ZSL08bM29tgk0ZYmdVDYp8O2Rw8T3MMeFC2zirXsOy0jBHJHn36Fq6o5stU
lPDJ8IKba8xvHNYvdeqei47i1rKXR1svqVub5JUOFhOymWmE5ogHkLPlSXOKKQdk8ZmKjamHMpdt
q8Cg0XBmevLE5OGTLQliGuKPiowdoKJ1no3CPzEr5w/c9nRdTW27civKkCHST16U3XUCTBNlO/iw
D1OyXGrP+5qYy0FVPh1CpR3hxbSXZoyOXTWlW6WFr303vs2lyrcJpjVQwEYWpm6t6iE50YPFukI7
QDSIaZSaG1dc/typgh5Sk8KnW5nilKExWqEYvUy2e6/zAt7CMo7rhSxsFRHG9ZmyxOh35O3HBvK4
NlQf/cg06o5CpUfQ3QwLDS7V7hbH/a5HMlClozFSXfyU19Ul1k2Ay0J7KE106LV+8xRdlS6BZ+PO
ybK2jXpjJ+4bxnSroauPNXPIsByIUS+SyQ18k1aop5RWkdUr5tFG1ToHGUHYGMC0I8o15pPBF20R
tvKu3WA74z63igb3FT323i8mmY+EMgENFgrg/AmGyqVymjfixgHZyBZm580CPnaZpBKp5JRPRrHu
04bSrTwF+DHgD0FrQq82JdqiKG2vhe1/Fu706dcVhHo2KQQzRg97r02UAJSABWTOvqpciH8FKhTv
VSuN9dLVT0w2tOBThKCTxrZQEKw084Bd/1M2oBK3E3LWinFaljprNuaA0LAR6z9FM/COxPMCDU4r
CansUZeVPWekfs6sv3vp/M18m6eoGpnrp262Ue1rCtSwsd9UER1Tb3gqs/ESLNNL6/HfqX+x/IHl
PY7lJliah3hqmF2Gf79VuPQX4+ksQ+BYmF85o7eKZLw2rnHSsuG5hl+EBc2mHg3SL1LgXTJjsRgG
BR2ZfBfp3qko4k/winXvsnYHPaS1TWQhc8ewCwWuJqQhSDLQ/LAj3cNI3cAqO9L8/JIXYkBf9IzY
WKFxRk48ZZDGx9/MeH+0zWHHjr/4RhZA5MA6UdPpJHRbW9XQNMIz3VhyeHoyselCKvIeTVSTpNI0
LNTZjFJmGHn7KAmuA+i2rqovt58eChLwqWBmU5xqH51yTz61Dxr5ZLsMwakdo7MaXSAi/yj/OPQu
M53caF8BWqA42y12uHMh0zdhAlUIcUNZ8erMkyw6lbi3Opp38xI95J7xWyGnYKrWizwsZqwAM7MD
68iBM1VMR3NktpI1bbMUWAPgweiCI3z0CJ2V/wtL9vsCjpLgd4b8bOWlOAy5IMWLOhmkGW5tnwAF
XoHyiUgKxmZ00KuKeGe/TLbxlECYRaWDwI7O7yCIPpBgljWvZpbvxJeoc7KdCMwLoukA0QEstkn7
HWOyaA0ilxVlO2CDTQpimc7W6N7cytrHBqcvwyZWi0JuSCHZTR08QLh2ULoPGVAz9chBThb8IDdB
AI9IH0FniB18R5amv93aOBpk6i5Hv4F5XBM7zwgcBmrt6Tt2/ROzYdvdNCwHnHI3UxOR4KanTG+f
MphW/lCKGh8sQeVXDCZQ2YGeNuOR9Pk8e85W91h3dYtmuVB7KtyNfK9SUkNH54nqDEXkwKw3BBlO
vDZ7c187dbgyS3RYfnww+ui5q8MA1Rl9VTM4VomI6LO+YUzXWKyKZICk4+9wxQN+0mkg4KIwBJgS
C/E1yqk3PYb+WYhapiLcKd7IzJtx0ZcwlPql6Msj8vRXiSA1G6w3aebylOs5vLjtglg43TDsbW8D
3C1Z/DyDUJoUUI5j/rYXnpo+FtcBVXegD/uGIlF51Vps8NoKwg2QrMswKYvqPCsgB7BMZLeMA9mW
0e/9JmDv6jRJ6OFi973C24+TNhwvbeWhlipIr10gEoMvbOHLpqSqqzqw75UzH+eue8PswraQ90qc
68zl6hBC5SLcRnqh2REjnMtSRm9xhztOkr16pL8epEB8pdaTGwPhNB91zZHjMdgt6WwTiQkGEoDV
gFMm2kpkwxO+Cby1XMuYcJyY8cqrGhpW48wxwPu38QBBYDp8T43y4KykVyvuGzkIX2kHbeWx+Iyb
yaLlkbriFFmFc8LmEVYMJwVb+c2kDh+q7LUSgH6Gz0p1EvX6ewWnCNPsV92l+dtr+SMV7Hu28HwI
y2PJjdj2X7zkV3rfnDM70IlhyZ5xRiRMw70JtRACIo8BQnRSN4AxsMY1pNOR9YrYecC2pdxFTFjq
cYlY0CDwdvQt+p+1hISFkOWiO0+G5qEutQNCdlwreE2ILIqdwpECHwcbDZDDK7LVJWQFtoZ5rm2H
Ap4LNi0/hPiEbcA8XjqepN6SVS2voR/dBzSSY1ZebPpPzIZpqQYD/Fa8hAlyzTpEtNp9s7uRLBhe
s0ULF61ofLCozT1mVida1IMppQ7kA9DwbiLZduxdixu5Z/a/Jy8+J2huxTfCW+4ODJTO+hs488kd
s0+zo405z85psrr3LltOcPtKmG/Oq4TJcuoQnyi4KdPFSJm/wegim1Pfq+1zQgqkx/VGjpGp+ih7
9Yv5TStnjBEwQdVsendrslij6FmfjJNNdeQRTSCd3DqqmF6AwG5nhc2pY2pbD2naauLn0clvKcxv
J4doA/GBAMt9l4z0o6a+TRX6zbJ/cPiw0Xn3iY5VTwuLBFZenUyF63wcJCZ6LvOpSYJVq5FIDNVJ
YMSWSkv+pOp5do34EGfGrYsd+g1Xs/suS2MTV/6OUQfbCHr2kqSPRcyFm+VRGR+SRqBol7wVFXf1
OjF6ESunNQk1bYU/MeIS03kY5scOLinvrOWxuOOwlVdTJiMN4H7T980vCaDI8jdh+1vCp/xzipdY
i1fWyAElB3na32M9/GXOzb+we6c1QOa8TkHWlOhOSfBAtGknGYwQdUbr3KuKlGh67rL4z4Kt49J6
z2aUPMd5fpAnnTI3ogFurVEqowqByDNsuYmE1Eomp04QRMMSOJ24IcPvJjY8DNT9lCRwZRhXSTdk
0ZY7sYWWdgp9pHPeI8byqfgqZ9uk50cUUbvarl+rxvwwPcQVuOXo9bzFhGKTtzDIwnAzj5iOeGpr
aRB3HropO1u9eQim6mDRYQ6hgAV9fh+a9rawgZN52GHRdZ45zBuqqzAun32X/85dfNDy3ZRYJ2d5
HdUf0L01f/hWB2M932bVfKDV0fJajBA2QnksjODN9wb0Tv609gNki0buiyL/7DD8MsiWA/3b06wP
lDggzC654TRHJ+UFF6/Mi5WUpKrxT5bfDzQk3+MACzNcYpmHDDCfEg7D97SGHl82+6XLaVhhoBKk
W9n2RWw+mEgP5e1XLnZF82O2hJyBZNzIhDXIh2kR7Mi0jikpp8mB4HASycu21AzQ8d3SIDWEHWSf
M+CPjH8xqaIjzCRCsK9pkR32lczJVcXMFIHiaVr3jjnmY1Vucth8IfmCTI60ozvPhTOEgzbYTxhX
SBeIGWsDDQa4PAc5DluucRZhPQ0B1l7sYRg0tC+K8BezaFmLFl8eMLYw6Llj6A8DblUmG2pkkIg/
7eVSo2Dcog+UdYKtDEUkwi7b8rZZh74XqX3nU0zVgGaET16Tya+Y8b1emsc20fYSZn0+PCPnW6Lo
gbHBYL9oZwD0uL1V7n/Le5NDt3DnJ6U8OHP2Tm7Zz7lt3Nd48ZIl+YBTEdkYlhXQ9MMVV8+/yOvj
j9RLD3hFKyFrcNM6jge99XfoRauXvQy8Q2fB+7/XcFajp2AgDLbiLea26zxBemwc5MWMWcOtPLTs
LPIhPF5cjuzjkAQbgR/lGO8J5rXPCDLnb9XMaw6XUz13K6+2wDlfZ9/9adMggiLYVUu8nudp7VGB
JR0zDEm2IWaSold0OLLxK4N2F/7rBorF/L0julWk/rLFobJM6o/UY+0QY/04b3NCRmMyKpd7cyrr
EW5XZNGLiELYvdXGoF0RYPwg2yQCCJz6jHm50RXfYDg7EPWEU8TyYAFK/haNFhXApzVBluADNb/e
9TyhcjHXslIs+xLRy5MUp4XeV4BqB3aKS0m8/sm+aog9JRAE0p/l3fH+lCCbQJVI3a0NBxu37i2i
dBbxwUdQUrHzzjXwImA9Nd+GAuNB9ruXWgfLZhqx/90DNxr2vfe+2rL8yaUsDs/B++KEK/h02wy2
FmDoj1lSOd9VmmxyfMcMsrGRzHVuPsGgdmbC0E5l7UaT/k6VnpktwdjYkJmmAih6WHh0D/K4TaB1
vq7tKYwGfz/MJ9axaXl7M6Pnbnd7jY2CReReEnxJYZU/HFuCaeIORP9Y9teqo9/mR9RwrFD4Dhw5
SzX8zXCJkAVa1FCr64Os8H6aoScEsKr09ZQIyPidDdrjIvtSc4D6cEYEERrJKvVOg6zf7fnNiDOe
h+mn8b4J5oSmLRYy1fysackfSTgbD8VuWZxiC8xBox0TmqeUJIg++KbB80mHSatzfLAsQ8QaGFOs
CdUFFn9hMWDGYJwlMjG+jrddUHhTaG6rhbG9LHrJnpfFhpTXvXWjvi0ppeWtFu6BnmeXzYzVe60m
XKFyHb3PuO5iEPsGKbe2r5vw7qHRDOPkiBm/+H8Rp/J8+GU53d72/kitksvpiUk/6dymamgb07WR
mqFy8mbdcQB6RQPZwHkoKfpcBLURrjQjEx4RDfxED5Nu/2ggynKrAzLP54yKRK66IyfwXFLxejnU
pBI2c0nj0D9QWW7x93vXzEfDaS6tRhu+NrdRUZ3l1+SNOVhh6NEnvPhHBu+iIqZA5rk41iITfkLs
hSTIZqRMDVRB+Q2BeIrQ36mCiWWEUvvije3aiMatTUYt5wVl75Vua09QLZA8zEiEfyK2Nz1y2smu
DGD6+aTFSe38bWjZykFgp/OlD3aysAgDhfON1nLNzGUaZ5SP9nyPPTwMyBxMP3+Ud95b5boidS8w
FlTWPcY6TMrJUhShiP1ukc+kEI2+pqxIDHdW7Zh+4Ve0TwmjRZUf23LaRwZWE4RPpFsxWyVHsyoh
UsfHWtaYfE8zHTmcUsfd9vmJGN/yIJaKkc2oIUrn1SSdjauUhAYaTfctoAT7dyKXl1CNi2GpkqMD
qUeiCCsv5KXS1VbhG0fYyuY9DM5nBADDpf18HzlKRd4lkZPBe9ARp3Wv/pA2hRjc0EpYsZwMG+kX
xkMFJdpFHkoW/Xw7zwHh41ZSzCKAQd1bNx/HLTku5OvZ8GX/JQl2jjyatsDP8sFQeyM3PNGAcxhw
7ANyWf1VUoawfEOqSmJ7rSjg5ezTQuQL8vSJ6PJWSeulMO3Sck9w4UziL1hQBpgUGSVEwYEz5f+P
P4nEGkLqDCsAbhyz7XWMUsYxxh1WvxIFjfFvwwpO1VOQ+Y+S0vF5UsMO5JUlTCVOKi6qhJY8w6GV
o0DOWbls2S2cq5zhsqRKZlRx1BRIMtJU31dsKUO9D4RFYrccrLI82RjmguiIqINTDZSkca1DcZGN
6eFZKFFz5u+nHPofuyNocTapcFKB+Ab665Nk5emnHDHEGynyWzgDsrOikp6VesJb/nWhcy9nGmta
DltJiiQTBonZWtGHfJOsDd7uQjbhkmpyeZiYrIk8LnWR5MjkMCw7yVFYUdyecpgr7924V4EDDMoT
+ZKQdzxSUblsF56ZZ807R7ceELa/D/juRkN/bJmmOWE3odxfVI/uiiVEXRJD/1/UdkqXazFoL8GI
ZBp6DWS+lQZQiVkjjK7PsM6glizbksZ9a5CNp4hUWU8cLqOcnr6+bnhcrQGrNey+wRz9tV/rr67d
n32eGxOGtzGHt419IKoxNPMIGZaC9+7j0lkwPDP6qSOoqenCj1uX5++TduMzYEKd1rfTANXX/DRd
voR6R9H6nMnaPWfYQVQiXg6PQttVfrovBn0rmyVjySdG9i4jSyVZm4STld6xSb31egn1NNfOkhWa
4dsyxA9hG3LkTwe7cU+JifibFys7UNIZN+BAgBLgM2dVI+egnoba5hwNjnKreCSjpk1LetM9l5Vz
lg3CFi3q/qd6kOJGMarVrustwcjs073MfXdJkVgWZhwd5EptMtqRXmgQWOsBCBzACPkk3VL7G3qi
FEASEuL8uzBg6RvufuKtl0IJzecdMQEHSdnVbZzsXbPceIv9zCKSPcuSQoayx2niQQoNq9vr9r1p
INLQ9dIjtDhxuCAVw3bN1uvzUFZMVqJbAyenYV9jB0rHgly4KIzHCH7o6DaHsjYv+AfBVmjhHhQz
W7A5yEGb2zFefcl+1rBgBh2OW6Ct1pzWuitdHBRknC+e7Ty1HARh4D6C6Qg1rVr3Q3cp0+xWt/Gj
5HSODF3XTUyQnGuFfe3oVx+T0Tw1swa0Gj9S9XxE7AevVWen1l4dKG5SAMtTcM3uTxCU+zYh86vn
9KpBrjKrL79z37sKnbwz1n/Aml2sfphRnzqNvY0qFW4KnGSahiPdclpIjv2jnWZnCI8rNY5gkual
GNsLi/dUYIOqLP2egI5j439x0/jEYbgE2If2wNSyBqQV6YN4y4I1sOWROs0CfMuS+D3ta4o/7YJV
Fq5x2gGl80kvw5/yXRLfmUJVMn32TEyVG0Y6EBLG3QjgNq47X6PYuxWW/auf/ZeyQc1OdwujuDem
9G6kbpex7X3pf7UZZ5o142saJMbKGWysVj2k4UGhy/Da4Fh4xT3Qly+T3NEo4o1OmShHIoKIoxrs
k+QDCZhaCxansWBsUlJEbI94xfBJE7Ug8NVSw7hA+UaIo6+zpdY5afjKyAV30fxPZcYLd/CRzTqU
0CZ77pR/wsnA+kk25RFgqsCSvSs/3jMqAMCktslv5p07szXYNAVNTElgehrWXo6NzNTSEuJ0QS2G
nRLfy+ECdwy+G29Bsgi4z1hRbUZCPqTmR98o9hwrOXSwHrxiMj0Y4fg6IjYQxm30y5DUIIV8P0iz
4EWb7+7/zqlW+c8l/QS2NHw9qQ6x0BFlgBffyABK6mS+U84jyaG4DoH95FTGAGEP7Y0LpK0n1ZGK
mFYPV1GK10qdSAf4FFg9gBYUt3AN5UO4CFejiafThOzvIyoaAEySuQrkLn1qgSj4iiL51nBI1IoC
QLjd8KES+CW54hNLByEJOz2lBCFAkwL/CE7k4ohpmhtu+lIOIzS7tCULcHU5MrkHvy4uAFoCUvyk
0wRHFBMPxoIvOVzGgOcp/LyBtnWEhpCeit3BHNXeuEVpNsBs/A0Vak1FPhKzA0w6qjDAPK1dd3Xw
FZQe7iWQQvYY4Kf8XBm/lt2xIRgm40XelkCwHPH+8ktyGM6XoG3eee58vtyQvGoqkir5huEtTxlC
YCYrg2OynMa1EBx44HFw7paU4316kWNDXoX8ML8tL48loof0NzFgEC8qCtRKwXP4zvyrojyp6nlD
Db+RB88PxFTNI83nXuQipKRKvfCEiNuCSXTlnZXT8O2S1/D5nNXyv7DqB7BBKfnz/g+fwl8y5thy
+5PAUqwE3pIUK1KBjhzJctpaXBvnJvp8mN2QF3msUHbwVZQkO+I8wx5lZYMzKdJwSUAMWDz8Ux2/
/rRCcu6U5dAIqJ7uUhPQFjKxSpsTJEWHTIO/HTDPhWk808IAlLLM8LfhPMSUWxTQRxX0Z4RFH+RN
GXnTONtkADwQiiRLP5M1CFlDDkwBG0rZJ1RxFi7YuIpsLEghXWFf5WH2HuOB+DlJ6rDeULaxHe38
RXOZG8pm4TocKt2kqfcScHhmyHigJmJeUb5KKzkOqE8t4LmK5R5vJ8N7hFl5l+gieWPCao8JC0xq
eU7wIeFxSgItpySKA9a+HR6LoDw2E07sGH0pgUy4c6soVppGI7K4/ySZ+D6OZ8dZjm0arKWMyLLp
IdQt0KjKf+exIlM7Zf0resONdLV7x/+VDf4x9xTaKoGzWUr0+VSOxwjkVQ7r1rxxcamXiSKRdUId
xP/mzvCAcqKJXJEF8atcJxctAA1qIX5S+CRGYZ0sDhosRmDDO6gbW7SDHrDnzqHEn0bvOahBPmjA
x1n23ibUtzYnOotbGkHO5D1K/cNTkKSgiorLDwoHTadYqjsJ+dZlYDhvPzZpMzE7jkfjAITZY32J
LdzYaCSB34zxPnbhHNjOOou8tVwB64ExRQjeyQgR0ySQflQv7flXKLlGEz45qEL1Hl9g79GxrlX6
xAcVlgVYlu3G4KunaYfj5tYhwIWOcS1p/kaDdplg2mJbR1OY4fVxINticOgeud1HOQIRE8zyuDph
9fNLvtehny4MT+1BT8MNrGl00Og3aR3yQgUy81tAJboN7Al2qRQPjmU8Ty4GN21T4fIxMyEhXfBb
/6rr8QjStqosMrXl3cBLInOsDe9cU4QTNldNxdAooqv71OHGirz6mbDbzNhEND6zijHUhVgx6P4+
rj658l4djfJVsEe3X35iOUk77940sF3RYqIaPsVk8rxhtbx3NLQwBZJSEduatUAsZDLEihh5UEQy
JAobqftbym3BS1k3yLcPArFLLG8hd8gn8jpF68Lm1oIaT9oOAJ68/9wmTylVDT4JcizAndgP6ii/
0EpnBcyeX5RgMYyAHNadagdEypKdJKt6NKSuy9CBdZr7k4J4gXWNAwmXD7H7GrbzSYqliXTV8bV/
QxCeJXH3zeFQE2hd4wvhUxL7Jz03P3EP2pB3AMpraMriTY++g48X0mADjGhNCJ7x3ZM2sSQuM8hj
HAVH4YkwIPpUJc7JRI05gBHiFI/dl7OzXGhBab2SgkcaNtKIkcAkEGc9IQbDU2lKfJD3u9mD0Bp/
UOZsACJlG/u++VPOhVj0y/IexTfZuCYYXy/qZbHuA5beEiCcxP6XQzWeuoYOI3bSCIdDcEbffraS
GOMaBnWkMTn8a8jWgHmMARTkRNoG6gWCM9TxR4ixG9lKxH8syqhspBwFN5FIZWqUwLKeiJx9INIT
t7c2cs6P6lXRGIl4xFKmSgeKn+8JCgKGeDFa14ckbzdxgASXR8Y//hduCHVyNzNoryAfLFgBaTml
pPoXOE72/H/pDlfEiutY6fw/Ygw/K4u3GC9S9Q1NTSYK74O8hEUh54sUmfKMyTwiQOm0/KR45GCs
GIPJOq/ZreQaiL5+EB8BGQgEXBYXR3UyMlZYJ0vly/k+274QV9vwn3QwSzc8Kgp5fqqdjvWAe3jy
pCMVaPRAwmZUvsk+iu+U1D3iHDovNB3lytnoCasEiIsiYiV7k3OZfxPWDd8cQAhooIOGORM7EAPj
CJV+CqANUsGhEw3YMbq+REyp4W1gY3MC/K6as6f/AnUkTkgXvkGbMXl483Owj/mmKkk9FJUrzhTB
cxni2MfjlpQ9XDhX5KlKLS71cTJ4qMaTM78p2yILK3kaFm65/KPsN4HR+fn//cERpdDNzYpp5wFT
BVhUPHseKlgiT0ywDNksQ3ZC82jagLPllspTwgMfQs3SKnO7zN//rQVdvY9AbxxH0u2UnSaqFPv+
E01YRhIxdbYSn8qel+3ssMatoFsTZLnibjFkH215/OYof1GPn5Vf4t/yZlYU3fwzfynrXJhfDsDf
gNYUcIZr4R/Ii0bPOdRle5VNx9/w935841W25c2nZjMoyzHbXpfpz2t103QDXs7FI//0y09F6S2p
sbSRqXpJKUnQIhBJnglPEUMByhowCA0jiOeaNkG7sL6BKMiqf5qNdGnme27+W2iLAAFgE67ep0Be
EdeQT4mchQL8SqaP1afBEkxjtYdhuBNulTAm+GQSF6heYKAh7FCWCb9OYjZhRiwAZGxHW1likl7W
fboZjRcuVACjhqat7KJFydPoJxf4jLMmfGOjSV7IVpVkkU/nD9JYUuFm/AywUCK8K/Xgke4uICt2
jOwpvptQd0LekVxZPAY7SRrp+Y5S//AiQ9tYMdbnKQFSC8GnJJiCS8iNIhgN34hRmfY5UKZFKt5z
QXJ0ypaHjMMyrzz3wWMGhmCuk8eUDn5dEuSw+pS/yukMSpmX0JlTwOtd1J5656dHxUcJJ4enkkBP
loRdv0TwbOQ1Q3rgxpBgbJg8txp5GHI9oOAzoQT+JoQTQBpZf+EbL7XFrBD6H+EtB12XpcbOZNGw
gicGJkCgWksUztXffKB5ShJH6FvaOyOoWXr4o7EquGDUNOuqD9c94D8fzHNlVXGZ0vXtjQzV+ndK
Ir0we8P5zlJ7o6bHmTDAngLn4sskmMuOlEgO4jY0qKeTRk4PtuJIo1GeHdrrNEHkQc8kY5X577TL
Q5pQPR1Rl1xGuqBsUSyJ4Qzx/y4dAdFOm2McYn+AFOonja5/MDHLHiCzzeuUhFigdUntctrtITQb
GFlyq8mU/uP/CXzIOZFnuCb2bwC3Evc7mw5+njKvitOY4pywaygLpjbVQfGmDMHp+p+6jTVvYb9h
YPtC8maDQwEyyNKV1SQQDK9g6QF6GmfLoJNDhh7LBh3Oae9GSFuJ+UIiSTtjs0z0Qen8Ns4fOf/q
K6+eMPJ/PJ3HcuNM06yvCBHwDWwlUiRFUjTy2iCk0Qy897j6/yl+7zkrxRiRMN3VVZlZWUH+7StL
0EuCDX7FwFHu9sZPCmoOJCRLXxKPnsNTgHgJ43qHpRCnCI/FJBnil2/HFVKR27pgf9SA2YWKr+GA
PQb1C2uGH1KWwo2uJ94Jgd/ui09JEsCP5Paoz4RER2iQuwsua6RIC1akoBLsM8lDyPbvXERnQalv
5C55bnP0plUjHouYi8CEybHnMNsU05vdFL3JpmIhia4yY0cUYE1soQicXHYBbJ6o3dIOlhCQr2Tq
RlJRxbcryXR0gA2ekhCeNdWGHOkcpIw8YRbYDS/Sk/yJ2riK2RKLoj2kOd/YLFrOBHuWQqwc+71A
S2wq4eHZHRqyTxpo8Rq7C2kew84tXSB1FppxwY/5QQyQB8VjgOWSzEoqZXYhwPxS3GqHhjNDvkhq
dN2dBRSWP/IuWfsctXI/hG3Zn6SOcpT8//z2f5y37J1xIqvNBXkhoW1IXaWsVtkfBbIve99eEKvH
cG2EpwIKM8FESpV/Qc/5HtmbMNxe8Ei8FvpZyjH5rUkH50VlIBgY/48oCLtNQuBR8pALAGvO5H9k
ZRkjFPr+Wc4Z+QbWkbD6sn8xdQFkrAno4incrTA83Ub1kxRKcnr+lx3dUk8yuxqKmiyBVXPTo7Am
2F6uMASEbqL+jdhO6ytXLLkSoVUCU0ZgKdrwRvLzsIlfE5WzAPBxZm/4BKEbeFlZXG8IIi4osKxC
kVe5prtV/UfDRAbIO1n5vBtrNuWslNKE012yIlIW+WpNOVsODCZmIHEW4dNSVUjFcgBJtCkhPgaD
6+80W9u5U/IQY8MXBAVCmBZTvcZ5UPFRJBx8A6cu3QH02fXfbFMR1/GDud8PDGcKdDqQ+s0yFmeE
ICczLc+mMqjftKNCOpoqH9rFyK5hg+0l633JqrvCQDeFqLrSl9eoHP5EWE0mgwnn5bSf9kwh7y8h
Uyq0c2Y3p2ZK0OIHmwD/61uK1CKCSwCxqr665j1nQ0CAQMx+RJL9LKS8PP4ot/axF9CUGj+kbfgH
aBwfVIT6bVM/gCDlq26MT26kHoumPs1Ds2UAwrGu3GPTNg8ikcragMp6Ct+gMN/CqL0KQd4V037s
6Yzl+0dlvQkX0WW4UgXti8r8b6lAmMO1Z+rV3vPnQyiOADinNA1RgDH3aJR7i5bNvtuVXf6UNOaB
xf6METBzqIaQvW0Rx3ztO8H86y7p9csQRML1bVTTbacOPVuMRWLKUeboEblzBPzg9SEcmJk+Sl3Y
Df43pz/Ve74W0MWG6y/AzoQr8LIFti8z1oiXmICDGxVzWBgDvRcNRFDXrylpQ2THiKYpgmOt3vhG
SNXIJvFdj66curwwAWBrmf6ec1FUtJarkZuALHkNIqrQqZx7n1Vq2su+QPXj9+9MQnrGpn2tjfSz
8ZzlGI5i2gwH+0A/zfkmlq1hMBbb/CexL7I8lDt4IqBhaztnp6flzsE8vcl85gtWu3FM9pPqDy7C
j7sam1wgkMdsaV97w7mr219RUA4UjzdaBfFDiwqgFx8pQc2MxD5bkHaD+y45Lr3romzeULzS5/yF
dezPbDPrJLSYoFhcILjfcOA8VSG+pRnnV9uap3h00XFmjxpMYh5NTGPwjMcIDbBkNh0BM0Lb4oI7
JMsiVByNMPgXcI4L3CvcqiGGi8r9pTEx2URLSSdqubupfkdyHtvBZIrxN4Qfl6dg0Mi5eA0VCIBd
snTfraZTBOntS9Hl0QqE8k0IUTvFC548sqIls62nW4x20D36zvLjkDdJZZku08Pt2CaLU4lag2RI
jSFcJsnJtaMAFYH9YP+tgbCzpeqYQzTJ3Ld3P7DXdJ/upiVDFDC8DTFu2GCx+qTdC9bIYWj43jqf
ril6htl8Ue25IYiySiQ2igYldssN54jEYIKcJEV91h2EA/XoaxBIRYT3kc2hWZErQnFShAkuK2g9
lxZDaVkQDZysJkU6s3vu5GcG0Cy8F1G8I2sm1oqaSvBDSjIrGa6SmxHEsvRHDkYp2xz3LYirTYuS
SGKlUYbnMk4/SB+8PJXCumvHexsCJuFiwuK7k0Vojc9kVBzgfBbXL7oY2GfyPym5uTx+m6NFpfVB
4BUCuyQHM7wCe3Hu4398jmSdUdPuJFSjmYra6IUQ3oTllsjKQYJgBKMFOaQFOS6BpnSz+5HUz2dY
Dy2QmO/QRaRsoYyo8YlHsHFPDaYpCkxs9i9yr7AWnCkAKlJAcMRSY1A88LdcK298Lr4b/SBDn8AR
eFripuEOsJra/NDAu3liss8zlfNOxDC4DPY7qVW4+5gNN5EVyHkYSH7NAyU7ur2k6prFpJn5G3rQ
pqAF0sRrIQge9d5/EiTJ8fEdYEopbAXfUI8v9PlrWN4IxM7O4/VJlBLV0W0CT/lppOPOhqjPU2TW
/WUQF07jmCBXLeCbeQspZ7+AYpyVfKpJYsRJR4qGPaNkJKSF2W7wpz90Gd7p/GsXl1fWIxDqLKu3
L5hsmB0cDzMXyC8H/tSiN6sAVBO+WtvwRhW2rlJXywWC2I84NEl3D5cj9SX0Os4FDdFRlFgZpk20
FZ2nPH/s9R+j9u5C7JEFoq+BGmiffOugvFkZgiJJGhhEEaoS2piDJ0kQbXH6yiBdgO/Va1p8CJAk
xLRwKwZQA7EEdUnovVA0ZbxN7pqVmLu/sqAQ9rH+quqK+kh30beT51GKyIqRpwOOeMteWlyO8NU2
AhCVb0lpQWUaRHhkR3YV7ZvpSzgVioGtyFPlNOW3hb/iqvhIOVU81vdMByvZRuOlOx4/3yrgk0Co
shUXlCEOGDSvlqRMWDIuE+ygV+RLBHjZ6yb3w+qjVqni1/9tKY9MR45uVM5NjLsbsHQPnD+S2lIZ
w3uh6UUXDc7dW+dY9di3/uMjmKuUFDqjcX4QLazdtFoLgSMuSfxjRxvcgl+tjrQNyUtxMgHKfJwq
KUSklgBnasniKvqHpbwH15aoRuHGVWXmLZxIBYsnlZwWLB0REmRBsJasniJCL8t1qF5B9T1OPcpx
3lFAOKNVDOxTWBTeE3ux7aojmIzw+IKF486+N036hWKUWXDd/FVn/FJ4S6mLYFauhRJdlj5wqzXj
WAjkz//GReM+cZYHgRgYlXCnsAUDqpUY1FHAJqxB4RVsSAHeFu9M3r9Ic+TyJdCzqLki2gPZ4I+W
/lKDWrABkHpIFiUbmrUuL/ImvMJ9qL7tUiEN+cAC/FI1iDOrq+xSYlZtj1fSfi6Yp4H6lbpO8A4c
TwRfE5GNsr1HxmVHuMuIPloWkR7Q3aHfu/Nyk0bHlxLjsmI6RAN2nSgQWg71BtEhGbM5GduRYKd7
KXwF8oYZ77Ik/+/uhM0YHYT+7juXPSIMrpy/S2s88Aa5zYSNzA8ukzfTsqaabAQtZdt2K93FXUMb
j0IrGcgy+ny4l0zNifIvPatWrWXsBOfp6Otmio53ky8FyEdo1ghfHDwlG6ZT4NqLKGy65j7WKLlC
d0On0ajSXQ9nuzTNs3y0PNnR75+6Gliwj7p9beifjfJOoUnvRoclVI+3klAdPvDrmME59Ur/bRx0
oi04inBkLSZb0/yrpzUDQJsifsgX589sp/NqLMtjjE6va8Zr6OlUCjaekqqG7jVDvN+blnkwccHn
pSEzVFs4ZBOL2Ia5VsXJr+aPIocct5WcKKTbduFh6jTsBMQpywHnoZa9Y136NsRnDEc1JqYiHD+a
qn8TyLcKfGCOsA42IWppwwRgDUbrc0lt4Ee0ofiJzp9Yp1x6tfzaWvlSLi7eoLq2lQg8MEZBEB/0
PA9WQCdhYSQh8GSENRz29L5bHswKI/g6OA1u9mvY5iHFGCSbl9VotX9w/8A9ZUkRYBGY2Pv2ZogZ
6N1jncJg6s/KTkk8E4ceDDO/y5lwjmpMKkjBS3SFs313sYZ5g6kQ80Wl0q3QS0TqatY/jrPLiUa4
aZblH6L2AEPND8G0bwoiwQD1/uQVewKcnIbgFg8hZE5DXiG6I1qqJBISs4TsECGfBEUJIAHqXMKz
LlyjAL/tWO0KLYM8hl2eLxiDMDRAcQz/BGgKKMdnFo58AFFLLkNqaIETYbpZ3rKtJUcSpLaieXjR
/P+nQRZsinHSeG0K/SjAM4M0KWKIQugx5XlILOZCuMiRCq+MzcdbhpR+SVYncmB2Ns+LG7/FXvUg
b43LID6KyGbGNU/g86pwbxBcWuISZTXMii93soPYlVNUf0rkqna+hLQQuWuCMnm4JrSFcPSNoBG2
iTPUskXXJrkEcyPIfD4njR0IhoJarsnf0JM8cy01+nfCGhcz83vCcUhprSEZixnz4QsNQ3ohj2TR
+keyCjoxYbJwy/uV87z/gOwP8E2T1+hWj3LutlP6KDidfJjf0u4yrThgsFADkONOhangCRHeZlSa
doxOh7lv6Av5S6u1ER9+cJcCU4jaPTIjmibRLQ3xHhH30QrQzliCqgT1xODlyni1TZpPiUx0KgKZ
NWdmOzxRwJNUSFsAFzpxbmd9t5EwzNcyZWjdeWSRwLtuRbdyDSlp4sMyKAaQciCYtLLNqtiSnLJ6
RnRY8q0OWNVsVHTetA+4vj02ZNpBm751BO4JgzMGZK7N5jdz0Lp2Yfcv7PlaWQqcFJIWS+7jgkrg
RIQ30ZCYYtfAWBn7Xj6JAJtEIWO6aQXGvgcObC/951wCbwfkKq6Sas3jT3x8bHJUdVRLIVpum2F0
pAGB9EUlaI8coAeP+kUL8RUPVIyLsJsxp8Lf5lTp6HjwSUi1XYdCmyYqYjR8jbA6hddtRcJBpbJq
AVcpbWLmU1am9dtRfkhbptyIdIoOYbdVnrsTXUFSwz9o2rPUCDY1qrCeU1WtJH0hpRPaRUBAqnyu
ZyPCDIlMmBzdy5fpcfDp9MVvuWTozAtamPsvp1P0mkRrS6fpvGQyELgeiUVNzRBk3k70CbX7zUnG
KSRXIoSSIvVm+uA9YA2PSOtwBqJphWmaiHnbcXy3ZyxK2mwbSWVKuGNY2ibueITcqG8B5nhaiikw
OAKi4nym97ixn5bpbcRFRrI7mzJ+QhLHntcZNsjY5Dsw4LVQSNia30klkbnzWlhyKVEEgSOOwIuV
CInYZLRKYTx10Jpa9hqJIjcmtG+8TdHf8oAko5CaBy82bSMgH0wmS1xoKCdz/kDmyPewqIXHZ+zX
fUBR45OauUg/ehQzINwOKSk/+JPEGOJhCYSfDP3OjehOgK6hZBFcUGw/RAjVpJyNpDyRKp7TvEJe
XidbxUk1+sveH5Deod3LC/esq/aDn/KpvtOhcgImUt7KSb/MwKZ14If6+C5Rvy3rw/eJFEmUPAYY
2DPWmLIsoaMGTO0srD5GlxO1YEeVMTMyt8nhj+M9L0tiBQJJytWzgc9TihaSIHNLwUS5yu6ekwsX
eZ/Swq1FHgp6WnyQxiLHIJzeQPT5xMMty3d7mj6EaUzBilm2fXajdgYaahXu4yDBxyTQ1q1DjyFA
HHc1guCMjCJ1gEm9hTgBkSAdTbKzJS5gc0N7ZCI4bIInDAVIWDyb06/wmMA5yoaVnRAWk/eZDPRh
12eOlFigeg62fSlzSWg3I+fZz6o8jvDv7oDfHOXZf5sPIb6418YGbujO+DjSq2bgy9T9CsGedSf+
zSR9K1omQtYxEirVyjHIC2UJVc3Z8fAmlOcgmrQYknQYBsweEfXju1o9ukAgWlTHPH4Qsf80e9IZ
4ngeVpTutmAxJ9SiROc8qoQwq9iRAqPyLfS040L1Kn5zBa76xPuYZvyaoUKiOxJwNVx+OOlBgORI
VX246ZjfiAjBpGxKfe4cKAGFgDyL1hLD1wfGt3+LpFk4qpSdg5dsHP9NOtyzwpvIRaippMw2UiwU
eXQS4RS5JswDPALAcgPkSWytGbbHRPIvtTyMUfZGwl/I2ALU6nSLXA3YDGkmkiCV2eFRy3YxfIVI
EpkVsq6Rl/QO9dm0EhSHhcDdNkzSinDzkTJTwDM5DeUeOL5ILnimRUmjCRuV6AYH5DCKLwz2/H0v
PdLum6yhW9TLC+A9zL7fDB60nMABXTqJem06vIYwTUcBI/zwwHZQkLiMi+b96g/8jhRrFYUgGJDF
p2iVteE1O2l6cBuO4QmxFJ0DeI7KSSoHHWl80u+mwnhj1tm9DrAYCRxBP6a6ynkwwBXLyWPo6B5l
xGJ5QlAE0f0txxPYi5XtxDhHdMsOovW8/4OWZuQEbA0su3uSeMd5pPP8gDDqPLWM4Ehp4GAAamK7
+8D8SecvsTgUobccEiamaa0q9PVoWES7SxM6r61bUmgA8rPGzAbNr0QwgVfmDvilE1NsWhwcNEZz
NQsYiq+hIhDKr7CZebOsSkTNT5JoTIV1ghvrJqwH3dcCdKWYI0oCEAKCPo+km+a1bBJRx4l1RO1E
QG3iucKGJ7ULivaR1/+AP8c1Ic3jGyQAiJyT9yPPVcNK02NshaLvWJX1ntctOkO50JEOw3zpTh4d
rTanFJFsZ7baWzMMP3Hs7eVTXAqPGlmxLCN3trY56YcsC7nJbjR3WseUKvxK5QQr2gn7NRxOidny
CIvCvbTd8rRQxIiTSqibB1Q3T/I53dSu5O8lMEj8F6BLDj5AsWgcTsHkXDmywRO0m3mjRyrZQlsh
eZJOD8l+4Smm2yR5eQ5L0T1VwJA1jgHxeMBNGyyHZMTEJZSTRvyde7oB5dQPmdUuRo74LpecVqz4
uCEDMagmBoRkRhJ897G+Xxj4RbqS5dojMDK9UcZNKzj5EGhoHRVLPzTy13qhEbaSjsmU5Fniu7zX
EFcUmx2lYeYWp9FeSswkGf+5bbkaoPzFsHph1brvsiSoMSiOpJNVgDDSrkfFUze18BRDjjh4AkU9
o9lp1wiZIC85RoMDc185Lw4zRSLg08HBy6YN1Y0TlG4rVua9HMkiAjC14WTSHtHbk2S7kjxSGEH8
eDRCtGj4LEzaeyZgtZg02HeV8Sc3a0AlgE2atHcLFSNsXn/voloA7+iYdkwO8kNu20kprDl7kYrC
p/WIEDxtfqq5W2nK9wZoRGdT+xlTSFGdwx/YbLeB3o7a8HaiVwKDEY4WkTyIEAKsMmPkCctu0vUD
Pomfg7acDGKHyBaGIQl3vhX+JTkQ0E8goVqzt2kVMcywC9st1O4fae8S2SPvVUOqTZ8w2h/1apfU
TXGWavdObtMDgLYE/nElvBtokVBljv8ZakQJIoRIrAR+RDv6bhXRZ5QX536WiYz0x7ALi9xa4SIN
3sARyU0zAeEuH+yLQAZkO/YY/Mycv0xbGvc927HvIai9P1FFvKKTmtNd9rWkCs5cH71huakZZHEK
c5hTaxG58Ip8kJNL1jqCgpTu6cwMnumK2QmyqBkmzovM6MJNyixz0CxaF3sNI+zyRpSkQBbS8TkQ
J+Xkk9x4YvyMhUusSaESYVkw2cFT3LR0QoEejwcJU17cPJTZvOtUhzitPLbMvfZK/TcfDTp/4ShE
syufWeH8kCZIqVGOkD8Ir2xDn8h/Edjepd69Xb1z0CNmfCGGoZa2CeIUCLceJXAQ7nanq1E0QHi6
vbkK6I+Pzkrc2BDGSdWLOA5HEzIuUkcWrzzxWyiiyK50/33iCKw4wT1zOIRUkUL3SiXr6sReTgKM
LAXwqmm24Yiibyfqd41n7BWniCxTy3HOEvqYofKUOaU0IGvY3Zn4O8tXiaEnp5eHQ7gbo7DN4NyE
g65QGXB0SpAWtE4B8QGuMH+XxiGKiTRgZB0K/6SD8+ITKD5ZcCrR10NW0FBvwh/RFtb2jzJlyA78
FYC6HNB96h8Fg5a7j9jrU1Ej8nvtA5wjy2g7ZvOLmbUAKtnBGK3jrdmBZvgm0C+4cAHcVMY6r6In
xzTOrd88u6V36UrjKelnAo6WWPgFhG+mZ9LiRrgy8d1Il3aXqZzEn9A5JdUGdCnBck8bN1oTvxaM
nnpgugfe9oFzsYL8WJXmT5LR50JtDQTdhCREdubvU6fIvxKS3Ny01n2QIxmdp40e1R+zi1n9XewV
SMQj7409rd1xdX9Gd/oJZzI9bBcQferYt/ZFZe3mtOrX2GytcpPpmiE3pkXpi93Znyo1Xxz6dhnW
2LOqbbV1Iz/Bf3vxVxNuIhsrsD0waI2RuDoe6EZ+G5BUpKQDDCDEBr6pyYmV1phQrbzEosEsqYbw
TXns+Oq1872laTqtHSyeqiQFZioqgHFOco9m9ghRm6B2cw+2N1CIhCOJ1YRnGxbCp9rk7O4nEwwY
8CBOy2uHOy/ec/o2Mfq9VpnRT2EzZNztehgcAFIKjPZ5KRAFVU3ABNW2em/8DLugLAl24IA8dKsf
j1pXfGaks0YRFytjGZ4qKz82Y/fRl9kumeY/VPK/c5Aw+xH9wGYB9/PpP/ZyFywrqy8T7lt3jubW
rMYUhQbeYsnoGE9eak7fOlZmjHJwLgZJoqvnL9By4kFAbsqSeizVnK8tlSPm0Jv1WEw/Lglbag3G
vRtluPFWwfe0kP12OqWAPZZYdzkBc3RxYyMGfPYWk5Olh1Qj7aKbMspIP5zX0unYpKO2w3xYZqDD
edSqf4UAicjVjL96gMIrxESClr1Xxh+fulxPDo6bX5i6nJ0cm2akNuL1tFZk4oTrUBer/qhLsurg
EOdEuiVuYW/L2B1qH/V2G67yxsENFLd+4l3LUVb9afWJVgiU53FmUZLlzVbrUGGzxTzPRRKT5u8W
bxVWLftb19XXUiwH0wh+0LvTCdniodWPF4xrPzH8XQ9diapguSZ5CNCIIWCb5xtttt4dpuEWtvvF
mKAXq2K9V6MVHJy6eupAR2o3PZS0zjiD3aDUc7J17lm4kqv4Pjf6zzCjQDQEtxePWbusf4Z6ghnw
p2ejSFEFM9dr9KZ37J1tpifYb07JDFWsYxhEFNF9pu+xmcbAp10QFvRo87PsEqWluwuswX5NB3+3
lMEhheDoOdjLkaEOVhabO18QpVAN1rpsuxxVd4fOoVnprV/u6gbPmd4cdw3jKzFnwqrRb788NGNa
QiaUlyEVsuC1bp/vJoM+utBm3ugoRd3SWatap99ac2Omj2jJm5xOcSycf/o9Ov4x1d1r46uzw2JC
AftiMFGnQbCtBYidjCHdJt30kxqi1IR9ZELsfcKY7SJQTMJozi4vPZxQ7CgLiJOUMkKbjp0VMhtb
fw4pG/CwC07kBtcJ3YAW0LEo/21uQa1s2jcTn9LAYQa6UWje3YTZ1XrymO83Tog0jJxTIUtDBFkG
eZQVDKggyCyRWrBrgIEgcJE9L26N9pkZGjQGDIxtxEz3UDDJfr90JXi4/CrKAbg12zbvC/TtLbMP
BXVRHboW5iXlffRuMNauqeFyQYY2zPi6d7i6vPTQi1jupz1k/qcabXzvlgirl9l5jctwk1gWPgNL
NK9mK0y/GEK45+QH70r0hQFyM7C8W7Ce3ZSBklVANx7EQImt40z8xhrNODcOuseoPgczUTM1H71k
eXJyqojGYoJt7HrJU7fMR71y8PVO0EV5xmTel745I+bLT267nOZYr+9Nu1WUlNGrgUrSivoZmY0G
bIx61o8jNPkDuzGPuKTCoE6pimJEpYVFVDsuGhIAO3xKxu46KpOeg+xQu9m6X4AcsGTdM7D9qPUh
NRD2zSs9QI6Kfw6F+KquGHMbjG7/COVB+0HOQDJluOVKlQnXUQGo1zMT3R0N10VXYVccos7SfeSg
vN4OQMbUAsaWRJDZRrbTc7KtRv0zOOWBghlaBMthtxEdBOUTyMhQp3R2RCimM3pHFZPXtZ2h+1t5
pygG7R7uAASKXJl0oQelrGBLPKIHYEjIGJoFnjhz24vvp/sEIkyQOMqwO8F79AEhOcAZ5yzdmP2m
GpdjkSBhmXR8tZi2NE5MeI/IKmqgQ1lPcWU+hEH3nub210R2KTBrJwRYUtkrCrOtppMVR9W5ynqs
Zhp6BGcQd5ZWgPph4fuM4OZCYrL0BH4x8G81LNyoipNuhNuyGU7GlMoghpv5pG5G9AYmtyIRrGyb
hjE+Mn9qGTqtvQnlEWIGqGHVw6OS8q7PnU8RjHXUyxOJMTW1PFkVQKk05rYvNAx8sweL3Sr8pMQ2
k+YVEA3bjNF8smJCx36dAAFbCtjcYIAv7y/DlinTUuZFjGSHHoRLj7F/dEohYAbmOladfx+m7osj
88/LvGd4QX0WXUBKoi/MKgXMW2lMiMHLt9oBRAJOkRJ+CukcBahVpGjyoFO+qGb4Tq3yXR90N7m2
SX8I6RvD25nc2x9ja34m0RSYc6pxRnb41dCqHw0sQXMgW3nSLuAkmGJKcmIG0U7WYitSKk4aBR3B
XWh5s1pgYvrFX8tyi8HqvYX+zCleh/G0dYtqk0XTOSPqOGGP7Wq1wwhdXEo8uCQnU6vCqN/TuUbS
2qGGX7pw3doIxz1OcVrY9Ppw6wvoynVMsTpVnNBFtDFB5e4kfN5gHHLnMI928CN9hwWAVh36LMFY
l9oyUg/MKf51kpLDCxFZi8lZS1k8IgZraWEkYbp5QXBNGW1aBt/TkBJEFLTk2ILolsOyl24ycYWW
9dBNO3+w9sISFN/GiAeuaD8qgGfRqua2CynP0hljUBCC8FiyjFNgaHNtTuk9dtRM7PWfpXfLxjcs
w1cvdrqnvEx2KZBO40WDMNiCOZhKrdAxAREfIxLePk8uLcOEsxTiklBeTfolyJFcpMu3YUl32LgW
llXu2+mtdWxgOY6Vc4KRqplluHGHB/n9uCKttYsn3kFOet8O3TFiC0Bzbhz3I6GJJEB4qTX9Qwa/
0VMFu7B3ZR1+YI3/kKlpX8T9rzD2PCF/9h1m8hBw9Ag1C2orxNTbuGfuG5rsFFcXdyn/wuzBXlJt
ZC5wBaVub+Og6CPegJQYSXKkpbDkNSrmngqsLeM7BbiWNYYXWLjCFwahgJkcQCFSq901kljTxKx9
2SA2DreCbCtT3rmrwUSNSp8hYkjXGlX+Jln3I+g3qttnP2NaNvENCGVnlekHedmTZUYPJHu70tRo
WULWr2kpppU8xgihi6dLzc+1MFZQ8oMLqfkHPEdnR6eSAntIbVxX1Y37XBTzzBkdgTuHW+5n3f/b
ThHThtIGz9vo3I7ll7ggBdHy8T+FA42US/xQs3ii0vhqdCRKdXGWn6yvAlCecvnOrJ2DsDP4WlxC
yoJ4MkUqLreBEgyug+rxMZ6LjcSYovRZb7YwgGUtLjBsJoHHRRWDi+wVmnw74FEi8gjR5HSWTgDj
P0lyEdSJLGzsBHdaFJ9EKDNy54ZNQLPBdQbLWDkO4IKaNwEDhdycQcfae1k325CQVYF4RGqCFmAe
XggIzZs0WMS6a73C4KHqaO9nJ93mC4acnWWCHY39rYclsn9TI36NvOEREfqjE1+MJv71x1m7Ux4m
nEp9Iot3iVGCFUjQSpXzFoMgFZy9ooIVvkAJ+A+ahHSqrvR7i9PhJh0Z/tzCiY3WwJ42HY7RcE8/
tVfQvRufTa1/8/H0wZ77rubAYU31XQfSdxHqiiAUjwnTidy9m8Sv1McSAnn87H6JEiX9t9IrIm14
2eCtFh8VblAT6X5SsMha9F3dSSTe8E0+8gsjX/YuWixdf5Wt4lBVmX3z6Gv6Srf0U1dnT0Gc72YV
3PSOQUs2yjRdOHONsVPMMSq9We5QaYRB8zPK7H9zq52slhFl2R9xmZCrHyLx0sw34PhCQePCcGQ+
FQPi0pXVm4Tvh2FomZRLUxNDXBcL9qPQ7mReX1S/YCH47Y1DuhKizW3yo4SUOAyfp7R7agCvJTQG
BLdmsX66ABduPT440/QJrXBTkXF1NCZh6g4wXjxLeNCd6cHKwmNMguDNNPYZ1U30Q+MqsLhIBjl6
RdHH86bSu+8MBQteau9ux9iIihwBwxSgSMHrah55ETNPPOk2nq5dShc8FwSi8l2EpW2ODwNDWQN8
mEUbOFt/R0Sf0nAS6cGDpjPAE9c9N6pXKs9n5OzZvR1jt0QdtZQ3PpYXxmUsebxGx/2WSl4wMQN+
0NZJNO3Eyc73nJUI7iTkY5VAY1fKXqXBEuJGb5mIglNs0hsnWoln3gQtV6MRHpilI0+bHRZrw7cb
fUow0LVkY7SY/ypfkVh79bMT9xtkODQ6qaPVWdfBDrO7csAa2OmvQzv8yhrvS+tujoIHBzbRd3ED
brJTXUa4JxufLpAupQty6uk0OdXjktKM7yRUY0H83nfltdK8rRCqAimVE0iYVaBVqR2a5ZqdHvvE
Zp7kBD5iTnurMTbWFK6W8VGOmIZgJeAaqSNQKfJGTB285ZNdYyJ/lTUvj1j12X2QJAT3d4U9Fw/4
ZgAY6OdIfXqqe3JaGswZXuLinGRV4YWlzOzoY0vzqJxGEh6nhhGXRfTYKwfyVRV/03zA8pg1C2kr
Xz0Ft40dFcNWDu85jU5EDgE6LK3YhAwRG2jCaGUKIarNbnxB1PSR+PnZHI9tiGGN9oOEZJvWNofh
W5Ha/xadDJ6nqHe0pGR0uMrdOlGGPYOFiyBOzGTdB8lhJ837ZrTrc2u7Hy17ESEAbD+vX2YXyboT
/tN1E6h5qblTuk10Ol2529Cx9qPFxJFunMjTxXkupwtiqV4jw9woLzo0cbuOk/Iads06ZOQxwuZD
mnk3qwwrjyiESmMHK2x53rrX6d+xNiajFdowRpqb7nX/YrnGftTR+yTmvZ0nP/YsHqMBg4CyD31y
ZIweuKcMimdAkjaCduolzwG/W2R7Iu5lGqjOJnK99JlYEaNoF5NkvTKQVVMS2NnemPr7NKT5Z6R0
cvRfmwAUghq1LqMF4oABqZPhXXBX/+TlLzlyBXc8wzFPDq1Rblpf5harOKKfZpBd6N4TKyAMygd5
bXLa5YxFHGl0p1sv+WVGBRawJdezbFqdCdTAQnGbMAxHYz508yKkOG/KHcNDNCf6NbfUmhEbSBEt
TNNGtfcS/BVSt+ouKkFy1U0m/lZZz+JKlqMV9i/ZjAC+yvOfTqMvpMKvw06uQ5N+1sW4XxRYYaoH
icKcMvtnD8O7MRvXpLMOyJneccZ6LXqou0hz8TAfWJ1OgF2s5KchkCv0DV1xkPLNC2EefJ+127p4
zCWUxYXrPfcDliULMwXx+g4e3LRvN0zIPJhxvew7N/hGPn1tU/NICSu/HdDG2mRnfWTdZ5jA+014
Hqr6w+h8JmuFyV/51rkTQxo/YMj98ur23nXqPJqTsnd/VvVDWvnf7YJ/gOe/V1F/KiIfUctkoiiw
UmZKNuWPBayVkABNeCLJB+Zd+eY0NSVw4ry7bfE3jxpOb73FBbeqL8M8/nHzBI7LKAExNFrsUzQJ
Yx1/5KrCBW0RVAu9n2QqU+Ncx3R4s3SarEqmCdDbPX+2qtvSEcfEgsL1EZm4rFM/tNE5Zc+hrXaN
3m8CjWw4SL8yfIMlhizMEi7iZqM343GsyAGmgXbm9O9QmNgb+Ffc2ndRPcHdZNO+6rznsYy/E41x
Q2MbbOLWu6hm2A4hRXrWhtumgyqVVJ++HO46w1xM876UoZ0Ny+VAjp+LKU7A400O06I8l5j5BwTO
0Xe+FfNuVvK7ceW+923yw1SfC3bnFz0bOcz4B81DcSRKnzLeMMAEQSWjCoYZCcgyY2fUVIw2QRUW
l+5eQyd8c3iYO7XTm+odX0HM06rxELX/4uTLqhMs6z85qlQjPfXm2UCqnPXONrVhhhBGkx7LI9eJ
R2JcUgpCI50ILSArQyBh3uR/NT1ilpBUgv8Squlh5IC1ansnYygVBhaSnfeJVP/6Kiq+b+1xqDgq
Eyhen6EQF+sYmclKmE85ztjsRksd0wzM40Q3ALdGtd3q3X3rdLsJqwG5eU1Z94XI/2mCliwr5hOQ
3Uq2bHIbpo+MRI5WzqYIU5KImEBCZScMlYjoPuM3qV5uJ1G+cCgzLJwjcaT/0qM5VLf+Qt5YTM6S
nBZytASxbFEzxEv4KCTLoqmVxVGmh9CuqHwTrsjmz7F/dqjJbqXdfqZCaFsMw+gXGEi1RUfqgMj4
DWQK21DikzTtmijIpCKOKn9NByvUTHoYsfgySbMyujBHSkuyRpSjcGzLnhFu12wIn6W28v+Ps/Pa
jZxX1/StLKzjEUaUSFHamD0HdpXL5VAObXc6EToq56yrn4eek99lo4y1gT+gIyWK4QtvUPHGXHhp
Q4zczjdZA71pIDztSacXDbODM7cq/W9jwIdMp/EeffZHRf3Ga3B7ERoMYzN+qjJkgMx0mbkJ0AkB
BG+2AtFYOOj7RDaIrwN9ayhaFe70bPpdpKSLnx8iWmA4oP95gfP5y40a418mGCO4NZlGR1A72eWF
UTQB5fqDa+xO9uJ7Ab0JARWEzUuS+MxqqTKjqJmKrYpxREHqAIaOQbDPIdwQ6jZpIh8HQpqEO8XA
bJfE2igH1X8qjGByvPwP5hznPdlrytlId/VSQY8xBl9ofZno4eUBiQtDPf5FvePWPJHDYeYHM6Ey
oqT8sWxYdz4JpPm1pQ3BycHL5sdy/m3uX52mj0CstiYrNx/P4lBY+2987Qbaktk5/TjuOqW30rvt
RoplvP2I7mMEOSKCAEZsIbPhBgDVGNDzQugl+RmC2TJ/zMBYXKs5nyQsi/Q2dBTdJvw9vB9VB4uQ
fnsO8JDk5aajsqbDAVvCndL2c7vOjy0DQVHYMYDlwtHr0GLWPTZjmMoQvK8Qhvhh14jLyiUSDOkH
LfoeHYGsvx/DGb7ACM8C4I6Lwor2gOAqig30fAP7ETf6czpeBrdi5mLNsjtLUOhco0dvpm+R/MSJ
ZZM7QGcGsD2JcOiiAzdtp7OaQg5aNQMnlHtObiHE8mfWM3SvxNaHNTfrhEXSB/l2sjN7P1UasTw7
uzPpwsrDe2530fK6fRfchlGK1aR7M5dGnYJgy3qCRAj5lMgkf5Hokhg10T7vF/upC3P4Kv01dxlW
Db2zi03ZhFQ4JvMjHukbuZ00J1TvlqR8LeS7tggv1t65IdwmLqncq7RDhcbMiu3Vh5Q/N+XJxcjm
wgMMCNOvgZfEXwAk9tbgdeSYni99fe3l9cMaBd/L/m40HIpYfVZgf86CBK/3lFPGYCfSFgMd9mWX
6L9YIN0UwYJGhfNpFP332lGfi2o1BsWt219Jd76JPAtOsrrlRLYT/8Hq5Y05haUFfDkYn+OguQP/
dZlguWWwqDIdr6wFp+laXfe63bUSl7SxtAX8oOyJfGwbx/GlX63XMZdsIYK7hnMdIyfnJaX+DqKm
Ztfgzgfqx4G7N/vIpLNiOApNsGXovzUx70gZk/OZHn5BaaipviTeSG2wvnGi5otPrWedky9lwC1c
r/0nP3WpoZPiTITkJtv36+Uz1GtaLrTRrc+D8GhR4YbQzX86b0ZI6gFLTuQVoLmtxedhnneuW8FP
v6XwQ6F/UtNlZmXVhYdi2jSh66jCTdPj5dPh9uB42zSLME5xtq7TX66lBHzCqxS5or8vceWp4ou6
S/60avxjajau6lBOEk9k8DOgCD716KMqqPqd05oKbElJhmI+ly8GijZ71tL7UDnlk+VDQy8wr6Sq
CoLFsZ9qkGVIWCE8hIFLYu9rW+69QX1rc5/AkYJBOf5U2Tji8II0YOPfmONfjeMnq0M9p5XFA0D+
TWrqRz1mNJG461T0IDkdWpleNWt0njnq2hfTPnL66wLQ3Ey/YK6GL1E4X5pTTOOIINCaWQv8LWTx
hBHaLXr8LHVgK3Xkfw+t/kdFqAMcvbiqKHCdYcn1qbQoQs+j3PecWuMgPpWwAuPYPpjjyAhQ+Abr
K8abxsj41ON9k7pXS5PMOyeN4k0T5e1uCMPuIoUNgFDmdZ42KVi0fJunL3yFA4cYaXLQf5YRtIIe
kXxYB7QJIQWlfwGsgBwdBLVkcWPnHo5gcBU1INcleIw8+0u8YAKVdJiCDNmK3AOdUiKNntDYnDBF
FlySd97KKujPYmKHMq/4nXZ6GVNxaSj4mc+atraCBxxdFNS49eIBW20ABI2JDbSnu63K6H7qKaRi
aXHdarQ+OwIcUVdX8MQ3cWNdOwKoNH8QSG/8C7OOmzynWTPnl7273BbdeN3Hzj1N4p/OFO+ijD5h
NCN8wMyawyfkei3QknUCZ4vfKJznObnEZnOTuiWVgRLo+Ygsa9o7l14mdjOlGMcNb+EmG7qof9M6
8c4cRAKAe7Na11GFMFa3XPaRjyaguMkxXhyq5nZ0RnSTE4wyu27vEMrAgkE3K7TQz/YzEvb8qUAE
9KxAltPFsNsV8HfGVaMBEuf5+ToWHe0JekxRCbYsysmV4D0Fl5DGP0NBoMA+jn/x/cBBqrQevSa5
aVDh6MsW0G5Tw4md/JzGzfgJGUty3ARrWlvW140Lyz0ail9ptXxFn5hAb83Gy6pCfQ+WMPLZRdhu
epflooVLRSZocNsIvrdB8ZwkIf/mZ6QvCw3kACnsdCGrQMhrhvplIeF21kbzIxav3jbyxz096RgR
KvduanOYesPTutbRtixBOKWzwpuya/9yEvrng+rIGxsH9y04krTNjWJsWaCKnA9I45Kp7pxk+o3r
O27AMXpOw4JQ5TpSAY2TQ22Nl6ZwFa3XJmdHopoSRkX+QdueOs0moJ3Mr5tKHmZx30fZPQw6/pHw
tWZrOpj/j6H6YXVweeOvcZ0X5oqKy+ulG76Oar0xKuNDE8NggSTFdBZkIT3LmtD6Khpr0MTdfT0A
3KfYzUCG85JP3aHpp20ecbL3s3XhYUoV4aUIXczlkgWlQyVh9KiJ6+ICh8lzYgdTsSZUgpJoHMWJ
uC1uzBUfZsQOsnVnjn3KKYB1CJep8nuEA4ZnYQDUUxNdmeoGFTYX7J9pTo2Fd248jCnsUD2hysMa
IjShVo/Hjun9YThoCjHmSgDavilBY89IeFo/Z1PxoruM2x26+HuTmNPeK8ruMkGCDjMfFFn688bH
WoG6M+8yDBDzHg20lx+sVrGviuzy5ZaiAq6YlZYeb23IEpQOfEBOeNog10jemd5yk/Nf7qTzjrhu
4ScHkF7mL4bsyDzwhPALvQTwtf000ogcuWpMUZdAlLy8ZUYbVvciox03qKv2Ov5WYy0p0obS5w/+
hnzCZAZvMGo0cJ4Q7DN+dlo9VIAuzG9CYow81MIPaB7JyxHE42dsmBnfbahO/Dy9MkGGZbY5UCWj
PySt/iV04qPRDKk5KEx9wBx1FvLIZ/wZmLc7s+jAgHLSckrsuhGw35wZ+ajCexwIrKOu/NHwmROC
aLtNtyb9Mt2ABha90xmBLN78BW1WRjfGwoS/0KRxvT19lS2ANHa8pgPf9sC+Myb0rsqafSzpR14A
gDJfBpo1vA1hE5Cs9WZOSBt/QFmDLoMWNFpdBgsGP7HD5hCOhkm3zALkFQbiYOpQJkVjgor8rxXG
G7QnsSpHJj8swTw/U93J2+/myI965NPjK54YvwVlX/dgronLTepqOkEFgYsdc0NAIx1/qaS+6Mcn
ZtmkY2bNUQIAqG1IxazbBjiSYZSaMiFhG1tAWN+RED3T2IKCPDDxm/n7Gcb0a5MHk5eg42q6Sc43
015IydpiKt9W9d2mG0q8D6vCRN4E4jwV7x2vA7CynKjgK3NqyoEFWgEVI3NpWz5V7EUTDMlbu3Su
TVci4AJ2B/Fr6cIt8zFlIH5ksemMShDy1Cwj8xRZcpshmCMw+zM7naXhJ5cvOTvCJdg/1El3nksU
wSCUTT8d+xmmQzG4aP7KLa5V8JqYPbIO42rTIGoIOnVLjdO8HJglQnXbkYBR6GnTejMJPqV3I7LK
O/CtU5ZchyUoU2KAlkyGOSXMdiFmqwDUAw2NUOzLMY8rVyOwBDn9rGg+jzW6RxpGyn3OkqMKVpAc
grIyf9y8R+EN26hZH6fYvapJUYbB51hhW5vNpKpns14mFLlMo7ciFTMxqknByGYZ+SWuZO9NAvo+
9E16kRPb2FQOc0iQXjTti5eVziF08ILpnLfx7JdsjYoCO4wNM8pPKirOzE/3IkKG139MEFzndxJj
YFeC8U8CrfTCrZ5ZOsCOoKweUGPYmm3JJy3AOLc0RoryK1T7qwlXC6BVRiv4keBRd7AwkJpK6r3o
CYeKLyxkchwaPvydLBcWepfOV5QXWLRj7V9Tg0KHmPCpiNA08AfUH+BfhGU7A1CvEEWo9r0V4m/k
YIxFbifvgO2cAb7jhv4SOS+MeJPamNUqWoXMZNVxfFyYMIohQpFskLtOqM1nvysOM7P8Zi/545iF
RvrjJs4GpBUAPpQY+GAGwGobq0nqb3yXwvI3Zt+5Q0D0hxgtnFJRBrd9EW3NEwuOb7Nm86G8bKit
2DSaXAIiyKiWjiEwxHv2iaZx59j0NQBomRzBVIvo996avdinL7DXEn93gC7UITmsHdBYTRDsONHN
4Oxa5nAZkPLykysvNtYKT4KSpwccr28VMlNIa+XzfqLULE1PhpeETWjWL9NugdWIMAmUAnd4Fpa5
H4OH1KIQZlAXjXxKRxTOExtoe/KwqO4uDsRnkair0QcfoyXhlI8jqt3ad5WnYVGWV/kUQT6Lu59q
6vNzbclks2RYfCz9Pc5/6w/kwr/Ent5FvuYgV+TAGJW0BTziCo25ACpjs35Jl5pCL1UistOOpnUb
5VTwJ897WuIIqep6lePdlLVIYKt4bHdEOOHNKPHWisfQ36dOsBqQPo5v//7X//6//+fX/F/RH1OH
XED5/qscCqRAyr7773+rf/8LYKj52f3v//639qXvAXm0AS+jX+F4gebXf/14TMqI3yz+l70GOsKe
HRx7VT5WUbgfRzwX82K8/I/H8WzpaQXCSzqoLL0ep06LNvOycr1z0wXy6TxRbsklKXV6d3og/+0L
+QSZthfYWihPHb0Q9bPIH3Qg78Y8slAjscWdVYN/kAP9+ZT48LwffLpNVPPVB3PpvR06cD1Her5w
PO0I9/U72rkVxWUYOXeZSlmRGMwTnWeuIY4SRuc3Xuavn0+/7dvPp21XaM/zfWZWiaO3jWgaxsMw
oigWUTC13AbNoWz2HtaajXt6KPOFXq8U7SjHFo5v+46Wtnj9dgDwLCpm1nRHl8m57vwycs/liOOt
XMp8OyK/jIJ7Ut/JjvBlihzi+tMPIO23T0CF3ZWuI6Vrk/2+fgK/8upuEbGDiU8G5DyI2h0SiAgA
jEuJuNKoppaQDxmCVcbLnr5qf53qAleOtRcoP9sS5c41bqBGIGi5/mrBIV21Uy5BPwkLwluv/O3k
JM+yqYqHyOfYgxGjoFB3yPX33vC4THFDSkqo2q+FuM5QTMfUQXWtoTb5tL1DGB/nlXJoTIytuJsx
b35SYdFfRUGxXqzCYll0BA7Uku0UJWkJtvv0JL0ssqPPJAHcsvo1W00cfyYAa3bSLXq8K+w82jli
LK7brhgu2knSwehbN35QjY0ARR+Rsn+fvab+6iRRuKvHrgAElEvv6vQjvbNGpfSkjwWqlq53vPWl
DbM+T7FJi3TSXS5jA2SBz3tZNKK9OT3U2x2owQwrjeK1LTwIfa9XiICK0XtTN9zBj+Koxl3nDB0i
/VR0xkRSDmJ7ejz1zqbwXOH5OhDakbY8GjBz+q71I41r27JAoavLOP9Za6f+FDcN6PeQUKXxO1wp
in1haNhFC3fDdd3oL8qp8VZrWGOqzdtDQbPnVsWUTNY+9vZxRKYdrvHwu8nKdDtVYt3wztlAeN7O
OzA+crc6dPFClbuXMHlce9PoJL6LFOJ30Qj5LPQrxa03DwAQh+JT6LnZAVa4s4miaQDsIasfuhHT
bVDkIayEFtuhMmyqi7SZoIG0/eR/A4IFUmSega4sI0h1x++/oyX8045ke7MgaNbf9MviGLeO7Nuk
8tt4wXszItbYcRgqfHfRBv7dCbn8LCe/33ww+W+PA45bqZh8T/H/o7MvyFav5jTQd4AsNlPeCRxL
VyBPdnl+eqB3PnJAUZ6l5QaKc/ZooEq0jp/aCpmiGPNs7eZ+dpYVIH+dzIH3rdbmOsxT8eD6I/KT
zNnh9Pji7Z2G2KMf2IFtw7Gn+P56WePXppp04EBJK7BDflp3+8Fhi9fD2MK80znGV66nH1cKG5f1
KLEjQTwe2TJQ+liyt1vAP8h+j0udAtPoETRb05J6t/av4yAWP08/7tunDTihHSILymHSt4+eNh6b
NrPgBt/5VSBoxic1ubtVyAlInu9+Ja7LsrPY9lfkESgJnx7cfItXx19guy6bP9CKGFWoozs4Uyro
co4bEFUOReQ6o4MQ5c2fLFubTdWuxZVqrOqDE06Ym+efo0LX5b73tS98aQdIq7/+QBigDWMYru7B
y7P6MpjH4F62gf0keMI9CnOQoAq+gJR5CIMZiTEvDpcdxEzx9/TrO/KdJ+HwFALYuK2Jf14/ST1k
iO4HIyJlxRLclyrr7hdVqmvAetiZyQVHRFwMJ3WPN/IvVQ40GLu8v8rq3qj9eZF6aryo+tTrWV1F
s85v6NshumRHdIUsOS+3FpUJNATATS1Rt8JwseMtrDLvg819fJKbGXWZUk/Yin/do/dIVerS3lix
ZCunL1OD08bq6gtXr4cUKMxHx/h7k+YqAtRAgWq0jzf4kq+pnjL7IAv0djyZPbdY64URlNXTn+d4
db68lRvYLBJiKV8frRPaCe2C+aL9otiRDN/yMPo1Jli0JP5ToqOL06O9HEzHy9JzpXJN4M2ARwGT
DXeoQpTKPriRMljeOgaNYv8a+vmZRfmY+N3FkEPvqtSTxEsVKARYtHEKU1iL/kEUNY6q8ry0NSmc
xjIr8Iuz1ZtvSmmdOcbkSGkEvIQAoRBHd75Yvus8vRJr9dt2JUVBb6FPGOppu2bLz3pVIBJF+bVF
cQCxgNGom3DlJLvTby2ct1/TLBuiYeJEjoOjrzlRJbfgHMR3vYSMN1W4Qo1tG+wGP/SRWHBTM/tI
qtoq9W88fgyyOW8RswqCgztVwwcrWejj+0PZADEURyGPJFBxO/7qTZXQsOFMqqOo3IajemwXZX8G
FyvOrFSOv8JsoC5sglbgVP1GtGH1Q+We+Iq8zAJQXMrLNUzCw2wjiQ2WurqYOgiqnuehf5q19XZZ
G+euiLxxA4gzms+bZcLzC9qYgS7LL2FoWzBHh4TW0pI+50s8fouGMqecMwcQEbBoQd9hzmYD6LVG
CJnN/ClEWfa8Vj62h0CO7iMsMm/HDGxvMNXqthzdaRML2nGYDkTXHSTPC9FWKIjOYErOVt/yLuIp
8eAQDKu/dSqMys/7LEE6ulonApppRfORoIOyhC1/u2kCBF9a5U3VUUfgNgQK4q7VVa1ESRTf9Hsi
WRc9X3vdODJZwcVTXJiCKb2H7YlRQ9Zg+5LP7QX3J6I+aVgbN7kUwY1u+twjWXqO9nDwaZjlaqqa
iJJGIX2bxoaGDWTljwUhLO7h6NrznXCwKg1tB6dTIz2XrvdrgKp2X0nKs51DX3BdmBY3ANYS4GbW
REN23ZBrPFTj1HzKi8n/Qllw/erWvnEgSTBQSlyYzIJPkHuD/kt+lD72+WBtVV8kdDF0t2nRrbrK
QKnEwKTn8n4aW5ScOrJkT9XtTuQU2ABhYWOb9+nF0uWgRdoe7QbVUauswGVgPAdQlZj/sgZ8BBKn
n+8i9I3PK+lqDAlHSiYLikhB61aXEuogQG25Lg+wxe3HWIj5q9/0yfWSV9GtX2t/3xcAbKE9Un8m
W9qGgLjOSjorV8qX8XXtp9NmgBi3W5rMwryt6s9Br/cI7DVGdhkaf9Vy5mA2hsLiMjpXnmzTL16c
wdNEzequnIpxk0LTu8ax1d4GusWWBzj+ZoLpcB60XrGRKblLTU1k10gacl1lTfts8FE2HXgqGIqA
KStpIa6Zt9s+XDHWCoqFZluPTqZlMEfeKsCaqfvTp4x+e5SzqQPb0YHjSCGOk9G1q5chn6iNT2JZ
v+ZRayE0REmByHy9DeLcAcpT54CL+mjnz7n/m0thuJ5a0V/jhEuRrd0sRQuAWkgbnfhdnzfnNhod
INvrbdZO4LCKy8J1kQTo3fpiamb3l+fXNKeaooEIX+MGGfX1Td1keitWbuElg7jrUUs7H4O1uA0m
6xNoMvemzvx+l8UQpcaojGguRPNVNgchiQCN2aGV4QWcZJyy6wK2RAjafqlCPC9GtTx3baovggUp
q6WevH3Xor7ctUhA1H0/wT5GeDiMZm+zaiBexMQNsrtWeZnC8P029pL6l47sM4szYSOshXJInwmg
M6YXCOoSv6dgXr4uxFrbzq/qz3ZSESpajgUQjSq2DASyqbFV7/MB1dTErevnTq7h+elv+TbWoKqg
/CDwtW37XJSvYyZV2dESODAf0tC7hy0MvC0InhqD/bfUw+mx3gkVzU0QmMqU7XnqODrOKYtP42KB
WW6CixRuStc441nqhT/9or6ZBySy4il9LmsKCWAfzt0hrj+IQsz7vA4LeEfXBllOedYLjsOCOE0d
qxtETJ1aXFr58mnQLUwgEXwwr+/de8QeDvksb+ocR8Wrn1txNdTxXRsVAKi0m91y3YcoMU/hZYhW
CRBwu8nOLNH2T92CuPnpuX4bCzO6IpyTrpImQ3/9XVmdmsN67h6yWbZXbgMiEZ5d/uP0KOKd6fRs
4bvC9l1tQ996PUxKDbgVYC4fKJwZrd+1P8jcMeapAODwohpBI04bpzqY+nYCmeQi/y5wRTr9GO8+
BUkw1xsMMfd4ssdkDqKAD3EIJ/zoyefv4vaDIdx3NopmJl2CmADur320UWpALhM40+qhpBfqcmDF
MPkmWjN9/mOtseTWdzPlOK8lSq/q7ZSAi5h+Bq11U9e7leZHVz+Ea4rGH5Z49BAJPdDl8b9BruuQ
zEU4isem3efmOMcFUGPh5YQd3S0HskO6z115nTTeB2/19iCngqOk7/gyIGV6Oej/UQGHMZx7gGvy
hxrSdRXKFzHPpzJ2Rhyml8d5Sfanv5Q4rmNSbneptGvhUC0mRz5aMGHce7Ieo/YwDBDhh3jGc7Id
P61uio1DB7NfD+4z1U73IvItNO7SaHf6Cd6uFc/1pZIqcFztUJN/vWJVoO3CdyRGHRUwr8iFYzUt
P8ZVyQ/m9p1Y/PVIZov+Y3KFb1dAFeL5YMUpii59P2/jFL6eQKuEbmbhXC4rKrrOussBaD00nowB
zEQLRrFN8R8WB820szko4gjblI2OVi+S98sy+nVzGDUWSNBkhuc5Rfx/gBhxen5fTpbXJyxDBdTK
qXbShXCPJjgTWSdAUcyHCboEYe15ID7FEcrGtbXhhc/cFpmF4JBDsZUCxi1GPlVxB9FP6uYmXDFB
accPDsP3vjn1I+lKihSed/xI0vGatWz95rCOw0qPmKNoHJHDwAjg9Mu/PSSYYdvlLiU0UvbxIeEP
HplCUmKVm4jLtERC1YaDFWcbT9GQ+x+MRbVb0/KhI3E8lme1C55BS3cQVaMf48iT535TLde1laUH
G4ToBz2Qdybx5fij0suIb0rZU1g48IWm+dCEhdyvOYpCMLt3ddiLjw6Jt5cXjTlXOFzQnBUUtV7v
nEKltbUEbnfI9IJb9Iid5RpXdP2DivyubEAXeCnMkhgHH8Q/ILzk4IFzFFrOw2CG2+4kwWUb++X2
9JS/81xESy5Hh0duzNS/fi6K2HVf6647RDV4sjX22z0Z7Ueli+MaInvVk1pLoUTAlpUmtPjHuREV
M112y1oP3As17RpthJWS63Sdb70CyqKfU4ldHRK/02/3zmXwz3GVObr/MS5yTwQMc7EcVuTAPEBG
+SVRMqZj3YXwPrpP34kFX73l8TlcBynwM69cDrmXiAclE01gf4sLu4MJoarWmyRIxOe6qdSdKoL2
cnG0B6J5pFl1+rXfm25FlQ7xB9unf3l0NIZANkWu8vUwOVG+q31ffta9KO/KyMA+bBXe2o3BxGlb
fVDbfmdHedTdkMRxEHYiLH094YNne6JIsvWwQBQ7E4sPd6o6BDPVytOv+N5AVO8lr+mybI8H8ig9
93pdl0NJaQEm4JKAXZw+Cibe2R3a5lJ1le0SVhz3gzzdpr1wyvkQpdENeMNvq2td/scvwp2tAy4W
2wx1tAFbWh5+WjjDIR0DJBZ1osxt2gFM079Oj/TeyzhURLU5giRL4PW3YZkhyzh0/QFwoHHWMwYu
eC19Oz3KO/cFlV5OE6kJo98k0kWN0qcFD+0wrnWB6smvnGbH+WQ19wDSTg/13gth8oOENJeT5mp+
/UKtWrTToSl5SKyhgX0otyR72QcL7Z29ROc1QByH/geUxaNZS9O6sWzkAw5p6e8DSa+oiMDXDvTw
gEgn295FY8Gfyw+im3ffTZHGksDSbT1eFn2NdpHfNt2hz0EYAflZzqFCdB/M4HsfSxL7m6oyfj/H
VQ83Lj2rFP10CGkJXPV9jD22u+CM2Nq/Bxg4H1w2bzpfBpliklWf9got5OOCubuOWja6RZh7cKbf
Ay5Sv7p2qS6EkymMiqjXWV0of6guHs7LCr2PTWYre2+pZriw5rL8hg9C8RVHI8zHxRru/dynyW2R
8OOrBCP2oyP9va/AR/DYNa7ZokcrzAkg101zOxxyN0WpH/cimF/J5vQyfuco0/S4uYEJ0m33eBnX
qYQZ10T9oY/aByyi7jrrURbj4/9gFJ9jjBIX8dVxJ8mtHBjQfT4eGuCe5G95+TmLPtj7774J39aV
mkRdHr+JM0wxql9RdwBSuyBfsixbmU7UyGftfXDRvLdyPdvmVTwJ/Oi4h0ojUNb1wv7oegEPd1Lf
8wglNAfsqJ/4zvnpyXtvHVBoVWwVn3zDPzoERsdZVQlh8RAESY9QPaLMf8RYVR8M885L0erjmPEB
VSn/+KyhtdNDFWqmg8XFA9fsCn3PCFE9453zH78QIwU+qRNFzzc98NCLYyjR7oip4GfIU4gL/udL
wQe2RWXfo3npHVdRhiTpLAky4RC77ReTnmi7RgtSf3B7vjtjbB4yQGCvYAdeXwF8sDaJQTIeSLRp
MUwooYVj92c1QF+BYOnpWXtvNOfltQwsxT9+qSaa6MHN/nToVRVexVDsLbqwSW9fwaj2PihJm5j4
KOmkiGHm8P8P5rx+tTlJhN/pbjo4OvuCGLixJsiRDYNAZTzA2nTdzs0Hy+Kdy47Cl/L4ZgFFzeNs
YFV6smLHaQ61P8E/cZrHqreuCfT2g6EZR57BWn90Cb2zuXya/EynDdTOfRPKeVYibE2GuZBduzN2
EshiOB98unffzBx+lPRAExwXhe3SWukjutOhtbtdjq6g8a/Zo1sWgJyqH7MZxiRXn/hg2HdORN+E
WpoCAhHK8bAz0m5+Ggz9IUfaEp3i7lrNUNto4H7w5cxCP14ttKC9QLAbfKKi16tlAilVx2nbHahH
pM9+1+ZPOrGKQ4ho3ZkYcwxGB8ybTu8H8d6GYNPRnRWgNN7UYLSr4aFMY3fwo9I9SF1n2zAYqoe1
TyeAElO+jYM/jWjILHvEVmJIebdZvbY/czS7LqxuNlZ0trtFIt86i5Mh/Xr6Ad97Pu2yjVRAtRY8
x+tZmVGmhDRMQWFsFFgroXd+g81Pi99u/FGj+u0X0IpY1BSOXXAg+mi/pqUO/R5zx4OxCLPncRdG
IGN1uCNb+jL64wcB4tuVxXBsF+Hzer56CbX+kdq6hWOVTUhpdoxGBO10VF8BVBDb2Ik+SlHeqXC+
Gut4cc1L1/WytWYs9JJnzAVo9Sr3YUYSTozRReohlWnXKOFrcZ0s1uPpb/iSrb5e2tqjcCLQbCVC
9Y5bLEsSzUm/FBAyRwGNeao+CS9BrRD0xSZsQCtQm8OkrQUGv5YCVlqPgJafQdT3bhyvPLQmFW2d
FMfdeAeDBd583PweIZltLeYqSlSHURsNL7vr7vK+xp++wBpYauRrrUrfIbvybRAzNL2heCw7tXNh
q3YlRtpj4X8rlL7WyIAmK2BIx4IRHt4sFLsNONjLC5oxzWcb/ewLMBUPee9t1JIi4G1ZX8dGXjtl
9aSX3j4HsZNjuoEAZETUCxv/q+tZ10YWzeudZ5sTBFTBZd67UPH0vEvG4taaKnTromfPji6X3KPg
0LhIYndPHotPxnLXl/a17yM0pbz8iuoPiBAgC+cv4m9R/pAD7C189Low1uFU/wPf9NboU4lZXp/+
hO/E/YQA5M/8w3UG6O31PlRDn5SIAOcPuhvvl6i/rMNlvzZw4CJvD7F5m0wjzWWIe+0S/c1qGgiD
egrn+aZu4wfI0gBVhrqBG59gRRP/x4mxeToAbpxXiu1rtto/tlLWlIVNnLSg34csc1Lc01v8dHoG
3h5Er4cwv/6PIaADxB3YquUw+MbQSY/fsazAtOT0KG9vUuJ6xwY/Tn7lEDm8HqVzKf9SQJwPwVKe
W0NxptyL0yO8c+rQjbJpc4B90Vzbr0dAHqld+8EZD9IZ0Qz9acouCy2O06O8c+AECi9fl+ieTyKO
C1j4OLU1uHRxr9zfvrKQfUEJ8zDgEAm1iB7qz6m3tqP70W39NuR6PezRVxLZiNQF0hj3VpVNGv9T
TOWQRVEXpT1nt2s4YmVeD+5Xnw74PXK8H7bk0D9jAl8fdnStiL0kEFgXKPLRWpzJQSvSfnUbdAHa
jLMAyF38KcCFRIF4dNrgQQwtJL7K2blJh6Ry9dtrp5FSRIsTQbe1DUc4AeWTeqjveOP4Fd+5CFm8
FpEvPV7ZemlBLNRIsYwWNgcpNiwznB1qdrd5DUtGzo/2UvSgTboAD/nue+GgRqdHmqEcVrsxRixg
ADEMa6fBPiBKoBmr+rqekarIYVqfxXmzEVP2t8xpijrN8j0YV3GBeQkuGmE2QUr2ip10Ued1Wjqb
da8xlZltxDs8iDp+cx56Bc87PkwTCPc4dsMz1XSIaEQ9gi+poKg5IEiOmIVAIkern26Yiz3e0dGm
C2R8oX0IdC7uiHrMflu5/TMYJSJb69USzpswUVul2+coGON9340jQpXILetpwNAgcy8wb0QSufuO
GBEVhTx76mxj1WOnqzmc0/O0T9EZXgNse6s9dnMHv3b2oTOc+4r4DhLyQ+tM1lmSrjt77dZdawVI
pebXtoeZti8fpr78pRuEFRt5WyIfly8YvEyufwt+1vDCoI0F/l2e1/d+ow+I13+F5QOzt8g+6XC+
b9AbmRd9SeHkuorlZkyap7AcD8rPHyu14g5Z3tgq3w0MGfkR6qSe2Pk29H8sESCdPI2uu3enBCLd
8iuAXAVScS81jrdZ8Jxa67j1RJAgmYSw2AjCBCG4S+xzD7437ybDGxu9pzr3+jMo9+irpeneR2mi
t4CLaxq7LLBhE6b+sGvGHiu+AZHpKkH1Q00WDnV05+CSZ5tCVkjCIX6fhO3u9Mnx9nyijkqxjvCL
qPRNvF23AbOaW+Ba/x9l57UbNxZt2y8isJnJ1ypWrlIsxRdCcmAm92Ymv/4MNi4uumXDPgdoQG3Z
Eotph7XmHJOVQr9iBv/rO/rrIOsv+1m6OJQdKNd8GQJFXlpGNMfJY9rm0DBgmJKzxP3+v58I9SCf
gdbDX/V10ZPZOXQIw+4uELh5S/43J/LrlojBBD2FR3HbcH6pART2aJam8jiEb8tNEndvs6+9tm4r
gzYTj6GhnotJc9Z/PrHfdEm4crpJd56dA2L/L9cvby1oJBSIL1RU7iy9Isp7iOJN5eYP6HlhVeMl
FGRw1ovaop/NdteKMvrLp/jNSM/shfoBgTctwK/lI4ZEkUSuD23M3np0qFetOLsVaWopkBayaZzZ
fwPv95ej/m5e+2cXaFBQZk37td5K+EZUqjEbLnlnyK0e2SBCu4jMFBWGJ6DgQCTJGmQ7BOZsNOoY
AR9QhD/fgN/cdo9555/JleLP1xkmTrNyYj+nX+rch0U81fElts3kuWrr/tzPtX0mvK86dtFcPv/5
yMv0+WVu482ksIU5ke7U1y5g7dR5lSTteGE6XypbcYBG6K/v56/7sOX9//9H+drzc1nWjthHhkvn
Vvf8z33ZNY9W2J1z09thLf7bFvM3M7ZHr2Mxk7D588xlvPjX0i6ciWVwo2y8GLBPHqbQZAU9tckW
44J2R+wpwIlllTsZIQUc3wBjAdAiuhk8zzzqqWQ2ZXezC32NxKPcsMPDIEFGrvoaEkbjmBMYm16a
mNW6z9rzWkjSmkwh8ujZiVQz7aqVcgzMth+/eeCTX82yLT/xVAMoLjkQUm5XuxL7Md/in+pulB77
BAXWIMYlOsukZSbX6SuzP0DYFM5d/6lZEhmFNeTHiRJu4I7MixFuYhBEJc5yY2hYiPR+fzuasXqy
27k58jmtW5yRCJbB3m7hxeJfblv23T4g+F7nnYcdb6EcXzhx1qDU9c+P1u8e6n/fhC/LJnA0c0Jg
Eb7kZnov2vRsJa22VqabrwFk/WhA1BHI5L3/+ai/mQr+c+uXR/Fftz7zUnusHK+/yIFuBoGf9iTG
v4wZv32cFwEGRkkakV/X9BURE24L3eii0d+CdXmyGCg1cJfQuwpRfvz5jH4zLhI2QsXRw0av/2KA
c7W+Gd0u7v/ftBMi1iKhbl5mUSKZyJ/48+F+M11TfvapmTADLbXo/15AKUWd6Kaa74Tqq2CYRn0r
Q2IDBjJ6Dn8+1G/uFfUPl4o0jS6Uvl8OpWzgXJYm+0vd6N5jqiVq32SAVf98lN8McT4dKYs1E6U4
qo3/PaEFPl5Frd5fGmH20Abw8asyKr7nemkcfRQCP/58vH/MBl/GVBpHNFwWJR9y1y+n5bWtmdRO
3F5GDxmyN0PQsCzKM8MdWrNg6twA57lCgNQQeUcpN5pXti9OmmYHf/4kv9xK9s1IpJY+LI2yX6YV
I6x11xadfVd4sTiRmeFdjUQnJkU58196P79Oo8ux/H+0kQ7m8K9txFKvc2FlhXPpUaP2EQlAyZwj
eAbvZFSuH/ijupZT2K96g+VTYqrxLwWNXx4mnlUWDVjS0YcuO+H/3uZuTMki8SrjgrBhupu1MtrK
XEu//fmS/iq3Ww6zNAHQOKDi+LoNxowwpVWb2BcS6AA6RNHPAdBIb9MQrvTtYICCdPQRtESBit4v
8DBoBKzIYfxbE/yX8wUmwIbc5xnTkTF9lQ7A8qq6EY3frT8lz33S3tfe31yRGGe4aP95lDHV+NiK
l+cYD8zXN7RuJ/ZZrHpv8G8/5o12SFLfoO6TDGttGqaNJ8SNT2xJKpwVHeFVqVloPtLwNekoqzfo
kmc6PkbZbSdHv9W7npxZKgjeTzNt9lI3PjBO01WTxrkqm2TlAPHSSypm7csiZwM/t2sq921mdhvT
+mIVBAY6/U0yhw/T9NzE+OGr6dYYuqc4rr9Z7rRxem6Kh3snM7YaKr/OlA+TXTyWXnVuRIhd0d6L
8NyATE470rSmEnKOONvRU02eiKPQCE3pNo2ye72OTn0IhT3d9GG711nvJpx75jTrMlKQBuz7FM19
MfJ59BEY13d/THbYdaa1Z7ILz+LdlEBDFDDOoGthMdi7XgG9ro3Xrd+xdyOGke2XV5Khp3135vs+
JNC5jUn3s4JCDHuvC9dp82wM5FYW+tm39Be0U68iTZblILxEnX6kfd+P3SlMtD1tQ0z2kJDqk63Z
mzk85/b0jdZEAYQF/SuSYMch1Kt7c2GtNXEDTOdZHwBMacCFVV9sHCjmpRftnGTaclFXI/niiotM
DYaGfkYol3zw5/bYFfq2r5JNatl7pUHkm15w6D5LI9+HlbGOWb+0XDLRawTKAVe05KbGGEQgSYD6
eDBJ/9TH3eTO75bVA2VN9Ze2/SG18sAyGJsGcabmd4n9acVJaCPl1Xp6KcP3QREyOBXaqoyba41d
bnbcAIfMerkpCY+h4G5qeraJGmTR2O58n5hgP3ROiVUcAHa6EJLeu9jxgjSDqoRMNDTqbWjGe1GD
C1eG/sC2777o5DEqwktEsMlsj5uyuOXCr7uQ5MTq3VcuQEzxZFR5Q0yr+zObZm+Vl29KNqTe2itL
Uo0Hs3AzNsWdPlOniBzrezw6W1Gmj14HHtWRNqYaHYilu8UnvjIITXWaeodsYmU3423r9dfZSw/m
SLhuCFsrt5/i3LkRvn7ne/OD1qJG7PuN507QgLonu7ZuBxW+Zm79alllIASkP9a2mePiOmOh11I6
aeXa1ua17rdHL1GPeuhiXcbUgo59OexQB70tbwSLRSh7K6eSp4q1plaDyk2bn5b85ydSHI1RapC1
VG3tXDvAiQg6jyshlmSt2nDfuxrks1+SwtlSeXCZ6TQN9DN5IBmSg5DQuMCdszdHt0Ehkhk0nOfB
2+V6hnNqhEKqJsJ+wJ7r4W1tWLfuxAxii7Mz0kMAk6htZkESMzadYp7Zlt2OXkSotbqdvfIa6u45
1eIbqU/7EmyZK2IyHSaeikhf1w3JQAxHU87vaMSaBt19NpBuZzVX6c2IHeNNk6S3FT8If2SFs+fQ
1ZDtVL/qKII5WDGRoWKsxpk7lkEkP4FHHbBxnbssCvySMCYeqwzfpVbHx8RtNionk9rKn5NYgOQa
b4wuttcQAl6Xt14gXHMXwixkx4m8eAN9hnMZ0mRnV6azs6jvwYUbH+sw3ZeY/QrPeQaJe2Mq9dSx
2wJ5Umyt3oMCVEtCLmpI/8ViMpo2FYmoMoGs6C9jG9ShrrMJflGyOvhgxiBqpBBEs64NIsfBuYRW
i0baZ1Xq21GDQ+SY8Nv79dipdWFQgEc9PdOWNTT3DMvSXTm5Cb9rTOFC1etl+HPaBE5wvnCgUkno
aKjfhe0CyJ2xZxj2x9xr0Lo96lEt1TWrYSFg+fK7Q1xPgHNWHsWkXmNXAI9nnCqadG9XKZQ+dWI+
Xml5vUXofmBCxw+IfaGV9aFpGwl5rWQ9jK2nqPvDbHbAqs2EaE1ffYBH5v3OtB9R5n8ktXolw+cz
mau7uhNPaANuW2Pa02QCEWxr0yrVLJgqg0VGTjxP16iIKVfZE+KFVmfVNtjZyRcEk/nUgI6jO2Af
a8qiOvW27ewMGfPGjU7RrJIpJHAdz8OhtS3zKlLTDkQFYQJNEXmJ09zKrXLjLtCotzSW9whwFTyq
5s2vqV4jzkeSjKLNa4hMIOvAK35WlcpPidEmVyvR8RPTL1kJGCfrIV9QvXAT2hDuKqAC3InpE/Na
t2kHW+7SKvROGdXSM4foAxxa9dmuHe9KpHUIuXsUY7TTW6GerVxBPkQNHMxVFh8HCqtPTtYM33E0
Wzrq4Cw7sjQPV56xMMjmUkDAgHcVTxWw4pxYrQ9kr+Neg8q7NftuOsVh2+0ggsIKJEUHVh0JnnMP
cbaH4gGjayKXu44ZuhtgT3Wi/RSja1D/0IkK0iJB/0JqDt4QKAanKTFx3DWCYLs+mjZzjwFwlXRK
nuKRQXOQlXrBcSUfyCUnlGqX9n259iARfKMemWxGV9/5PIxDYm/Rsp9S3cIoxNI8UdMjqzxsMtiH
V7k/YPmUN6Ph3w3EdvCKHaUyTr1OUBgiugAK3661kYv7zQ/NHUoSjDDuIx76Kb3uGf2CS6SS4W2E
Hh9rx/qc0QuucCm8oE/5WWLkXOZcWCNg6SDc6QjLCPxc5TrZKIocFqzaYWl9UKbaJTS7tCjajiEZ
NZphkI9YgC1VEselDtCrbjdxmz/ksvI2mpt8InjM2cx3b9aIwDkpHCybAKfAFnkr1fkPSQIqaM7q
d3rXGyGq28rVyT02hyhAnAFMkubUquq825YW/DzPGkyX9DnznWPOXDn1A8oMiyMI/YDT5ATBJ6gN
AeMwju5KQJuc7X5AUKQZzV00h0+6OzunhsTPwJyTvR5VGj7f8Fp3XndI2jzf6IXQAl2CdsyWgni5
mUq51TqKKEMjtLOvyXU76meVGPcQqlcZgwtzwmaMiHOULECXeX4sMM7PWFJVvUHMDrcWo4Wq3J1e
WDs0wntkosQigj4cqu1sTgQGRyZP7BCkOeeSlXdlaC6B7bu0q55MuBUTc30U8bpOHeAw/8UHThch
70koleuNu8nRtxGTq+3mon6thXPO+nAnLGNTTQUrHXvn+uF2+T676mXpgiH3QC46aR5vUuFSyayN
HvofloLvacGRDs8zvbqia4LErRL4rf174szb5fZWSKgj1ex7D5RI/yMyxGmySSFJrstirGE20jqo
gu2460k5JPz6QqQGIvpkVc0Jv2pYwq5ICkrNJVBlJyrWOoNXvwCyXWXGDzKC9yCLjph5yHWkAJd3
9c9w8LFApz/cUn8qzP6Oz7es6wcDpLyEL9q+aPyLwgdZG5X/THOVbq0KOQS+ed/TQVlWI2X3Q9Dc
yjBul46+9iVzauwDN6VcIYSikoXj3PXv+z7cghFkSRDgtNgYtvVsIE1v9eonULc7Om2g3/p1os0n
7Ham1x6M4b2zNGIrBaAFtHg24yOtoB0lmq3Jj+YjdCATxyOpgEByk20cZUsIbnhSFg3KyPlZlvbG
hbIBumglkVymhVrI58/paG0X1UTnJEe/8i/LTcia9lrnA8365lNN9VsTlfumNC5Ddc3hYq3Kxt/V
bX/Kbe/kI14BQL8s86WWfmaC9pDpTqReRWRuEBVjM0NboCfDdeOb5MV0m8Y1N/5g70fZPdq9HXCt
Q7842PqwG+350bDrW80vj4C9D8tFH6nCmzokrLDcNM29jFlaoKxflo62qALwRgEwEjBds/e4KJrm
iRmsi36MFYHG6UzcM+So7dBlt8CocAYKnjhrPQ5ktPEwDm272H/9lS2BImbS2AyAB0HWBYlmw5hw
bqIZTP6gr+2QZE6WRFQbdlP2oYfOztV4NAFqyjCIya3VQvdB1GqvaRGaDQYZpyfWBaa1Fm40swto
BbLuayGURm9elRJYAWAQkYqgRb5s/SJWUSgpiMqgH5ryFDmmsWfV3s8DcRPMDewyWwS5YqqP2J62
i8ErV+1x2YUCFd6NSmG7Hm/9KtssQ6vklbAYhys2H6WREY+Z3LRlvs9740ri433ckV08zOPt5Gjf
/1wrWOo8XzbPpmHiA8OGSOnp6+Z5SAbDbEqTNDu3ZL7y2k+HcJGHdpxZQcVVjXJZ5PnWUgwAHezA
v1R/fqlSLrVJ8IhUDSF1YMj4b0HEAD+uOzmpLu4Uf7hTeo1E+6PF9gZeIkfDPjV/KbR9OV+eIBx5
yOpslMa4XJwvFRgMyqZfqSG7JlO1y3if+na668Wxa7p7S4y7wvjZe38p9f96TMsA9/HPfz4Vyy8n
qUWoi7Qc7jMElbWov3lVxs6FDZYtGBC2UlEDGLS/EeC+FNYWytp/jvpFV5ZJBwooa7NHRXOdfPVV
J2+Lai/L5yVowQ1vFFuz+GcPocWS9tZuHvTEuKph/Mst/lp1++WDmP+9x4VbD3EW1t5jBmTYiJiE
j2Zdrg3rwe6bY1seNT8N6CL++cE2vpRUfcpfVKPZofkUVO1fNKmuBo0I/qH5SLCDYJ9XJZ++DnmT
7TRcmBUjlXodyS86RIq000kNd9lsE5piWyOoSNNhACHN4MRyvTnX9pDtijksYoawCLGVMpNzjr3w
0jtJfZtGijZ50sZ7kwYz5YwuMfF7VjpB4I22+/OJ/XJfMW7SQaa7yxOM9+fL0zQnkSIswZkYf+Ep
kDbWhlBLs+hHZunD9c/H+vUaGpbrGUhKGMFoUy1P9r8aFeTZxkI0vng0IlPssTBbq9FPnS2xVWDo
JZKOPx8PQ/6Xah63jVeUmiGWBqiF5tfapbDhRQy2Yz7WtTrMrn7jkw6d5ciZuXWFVmeBYn27Erp8
cbr8xQSbHWbq6DewazQ73WY9UVZ8Q5JM6EU0drIO+I/Lmjb8blcambH+IQPGISJ2zHIeDpp0d62u
nzXpnPyiOupjEmiVvSrd4ZjHWPBKp92MY/wWmf7t8hfo3KBbLygTexNiZ2bLcuPbyU9qjf9su2Mn
JpxCR1Knla+Tl5zxix7aMNpEpHjn7lKqS9clcx50ZqeT14RMKRKKRnJUymSLa/5iSS9QlXktUEis
2im9N4mUKPQ3UXwjARs+fH8WqTwkiRArLCJB7H6noPDTm+W50sxtwtUCKRzYC0RiBCs1+g9O5+x8
me3JvIQVxEX0CBKxzKBx67Vhvjf5fInNdpPO4pgXHxHVg5AUNTm+6agIHCjvQuUrX/bHpIrXbPIP
Qv9pRwTFTf5eb+dDiZV6ENZjxdiGAn1vRvWzURibRn4UNBs73dq3/bSePHcrs+aam+UJBggxvkVx
izZrg39h7c5PUaY9GV500aXNTr3YNrGJ6Pl5ptNeQl1YZ+kxMSoo5l1PWRAsWPs4Z82aEnDQRna0
01iSMqLUcX2pjSqYG0OdRcn94tPrHfWlWiP5rg/49L4YIqA8XniyoULMxLEIJx4B/wAo6q4RnHyb
ZKWCEqLnz+Cic4tUAC42GvreZ2nnT+yllm+Uk3UaY2Ss4U3jyi3SUSqovgY7Hy1v0t+mSR+EosaS
DLUp10hjcf0j8I+Tr+rLPLYnn+1K4xngcJ13V/hHU4fNRft2oJuru5u4BvIP/kZUbB2WOE+j2UBg
vZEAetZtKugBI80iBN1p2qd2rJ+SecwJCaXmkpaOYkltEE3JLkDxSgy2CErYMGFFFCfPQst6Y6Ub
oMh9JJbG9LBcJbeAR1/6L6RfM05+y6t+W8rom5UQFZ01/Wury03pWYQrF8baC8E1sD8jBvQnGKs4
wJhKKoaS7p3bqea+iKyO2pTr1Re3MF+GuVHbarm0VOk2A7Ef1VwejSF78szBuuvzWp0JbfRROVRE
Jtrqs7VL4zCKMjt2HfYJu7H7l7i1RpISTX0Np0w894BVQ2LAxJQ9mkLVp2r2wgdNs7xgQD/7YvUS
/VbapeS/Tuamc8J62/nIesk5XJjnQnvN8iTckgTeb6rENDfxUE930DihrlhYHh9y5PdBH6Nk05yI
3Ti+K/ciJhpbOzq5Zb9OeXiWHEi3vzqNR2hoinI0sETqvpa9S623LkfJVFsWT84wU31JCCtnLzD7
B2ETB5ZYtXn23IqbXuWhoL1vu+4jMVreU+0Y1JQT2WSnKQOm4Uhrr9gyA7wNH82oWc2y3zRLq6cW
atsVBPMVNp3zNrRIWuj0+lj76aPhR7CZohsFknQj3fSba8hqnzriOxK0F0sryArMjoDhNwqsrtax
y46MlsqzTYbZUlYca/eBYLy3CkDabBb2OmmNF290gHVVGQ+gsNhJE9PoVsZ+5n2jhZERiuCEYm+H
N3CCKdGK1YBBpOmuDinZdT9t7YLSK8CJ5Qd0gtMQK6aj8+EuGTThuUTrwZccT/SKlZJomzUCEATB
6xzWtSLEFqJLNDyUmv/SJf2rnFOAzzZV8B9ZZ+74S0EqfJu1lALaoIxQhHLRsb+UFHTUgruPnmto
TZo/BJStCfzptook2/qoa+6tltabRW8iraMY9YD/jafuW1eNP4zKJLw0dEh9d7Q7leOJjtEn0GqI
2WJEkbGe1JZwkif8N5VNAhmXzXZanu4rmY28HCA96ruuHL/1qTRYaLiUpvWglbfLKdJB3HFSBb1W
05XfkNqsWaECybzT1LdMuXecF1ejE8cBqFfpPInwwS/K3XLsWa93RjT6AaqZZDnTkGwIu2xgf10Q
Tj/UZXK0h5C1vU16uDURrBAWRMQxaPKpWJolk3yKYNUSdw/fxUi3DS1Z5GrHQhr9UUYuw/xRX8IM
miYoWxV4s2AB6a66Pg90MlvMfN7bPHP8iGemPZlgR/KS2L+I41KUXn4TS9D6OBN+irjvzS3yA3+M
9TJ54N+EriBwrZi2IN7olPnsjm1qg7nLNzu0iGyTaobP3N3zQ2WWn0vTQUAI2kp/M6z6kY14pqkO
rekRcNqOL0Y7bAccAPr0sPxbeODLZ0HL+sxfRkoe+FPXFO+Gye6sJfF1PHGBCUu5pl5MioyLUDVb
l+l7pcAt8I9RZS+fNE7ELV8iIG4Bn0WM6Zsi95l9BV9M8iVzkKvtxF6mE3IBMSzlomcttTdQ2jZa
Ux+1yHv12NLWEksY+1JlahvXJkeOX95UZ75off2JIPZgzam4k5i+1UpPZHgHydCjb1EebE/uCmBt
iT0jtB2Nkwz756jQP+zO8laGXZy7qiKqjGpSmPVXnUWU3jVE9cykQaTA+bsh+sgRLBNoOZuEUSPd
gGVxFCk4lHRchLYzCSNJ2JLEaqbrWJCCS56Kk81vPTMxjCxGUN2mzOHNj6zFw4uj7GnZ9s/NbizU
rUoiVtt9060X3rS+GtO84G3GU76Z2VGugA9TpYsIY7WIyvHzieugbBZsWp7teqN2iEJqM8KSHCD8
ljb1oAKxBah17oGC4261VaDsCnutF1KoTyYLw1lBWgKi7JvUF/XDmGjW1Znp8vuIZVYJ31unXUPq
c8Y5WvmNZTefRZJ8lPST1gam6fXYZh+FMb2hM3FXg5wYt4oQ8n5kPOWl6IJhHG7pu5fviZ+9eJM2
7vB/kFc4eor1CtRFmRnVLi7d7Mbpif7F/08ElOZ05BUm+q70TaquPaO6bpchoWQTgrYi5/nLJzvc
ZPH4qMdkrW/B5afrKBvmq6rHNy+xrniByQjtdO3ks2aKHjG0tmsrVu/0xr9rVvk56AQTijp8J3Og
9RBbmcUEGc4jdgMEEwlOqCxBRdZ2GZhGQiJerr1kbuYFpTNrQU7WB12rvn6tGv+NCEzvlVCwJT0j
YkXp0JLaTVN78eAwCYp4h8qmQ7HO58a8WwJkT3oi0qNVx8+03imUaPKpSAoj0JhTzkPj+zTGliKz
YMtlpbP7Vg+Re+qJIdB2EjjdberJ4USpIl+VukDGHQnzMJmEtOtCnqk0D69otf0PZXeAGp3Udg4e
dfE9Fj0w2oaB7J6SbGOEDBOmTZT0iNgqokeSUklIsRijQxMZqR/gh14BgZOyGtc4cy2X+sfKsrs4
omLO5mZ0bapikU7tA8cr2uO2T7ZlX2RUdzodiXAbJX63zg03vmNkjhhgjXAkmBZmxSFilt6VIsIf
04zjJYpyQspDA855OmtXF8IGXa+sj5/9NCUqHB8jAw+yycit5Yv06v7Sq9kOaiXUj66AdrIpcjMn
RTfsyozJFMEccnlWfBkZHuUlMdPupQLy56wNv06+xemU77Vepad4jj+GIf6pK+97ZdB/o+yuXsK5
8NpV0vAEGFTTvid5w4LRdFTI1APkAy9Wvc3iWb6LIRx3edG4n3yeYlP2kFaMbBHzGblYq9FkQi1a
NAJlJnDYzC5l3oLwoNJtxX0SNyWNw7QlJ7hxi1UYu8xDKckYesLchM33Wx8ltC/YWVoGHS/Zbuww
oriv3JaWg0+0as8oFfot6qRWPbi0zU7eUnbXp6236JQMZS1uKtJdfK8Wq4bolXGqt4WBKIE+Bl3m
XSXI56xEuVJCww9BRpELF7KtEDOyOILzO9kTywGDansdb8yq36MDW5uEV4ZjdwPH7IQ/8tRX9bqo
522cKdbvxLn1BRbl1ox/+IqCakfoOMVTWJTM+tp9bPesLpyWFHGbfh25gKIoO+xjUcY+tDgNZn2f
h7rPP9LfnSr9DMlMW3XOEMiJPWE0oF7obwZFYluVH1O72rleCQuwozzl3hiJRZNZE7tSq25mL/5U
I/XRVqWPo4+jo279z0Y4WzIu3jvsHvx+fIWORRCJ6iWDjSYhT/emdY49/RVAIJ02Fq40xuhxblJb
P2jzfAUG/JL6IQlSeCTIcpEToYLm/Fy6+QZs1QkPQ5Dn2v0wgBDNvUO5QGv6FISp/ZR1NO7qSgr4
c64V+CFjaFn3ayMfqHW61Fn75lPWxIrr7RS0anpLLRoDy3mymieWOfuW9N25k9Ghi9J8bQJf27lm
05+5HTRabG9Yt4N/45hxCFSyPSwfzo+rDxhqaNhUJcO920ky6jxi7nxFyy8Dc18wZ67cWkwnR5JO
52FjQcpKpOXAQzAxWc6E2YCvq4GwllGFLQYfSUMJPhM5VN3sODnmWjOKnnq8a07u2ojpKpW5vzYH
23rUpuTFdvqHmVb2KjLbCk8H3cNPTnrYFKG3q+bi2us68Inx7BHR6aekAZQQNtGbr0WjPUUFu8Ve
9WW5CntkHa5vzyszs9d9+mNq/RdNED62Eq3s7Y3WFxPi83lH5xetqkV2t11Qva77GzXw+qTkgOXe
qH9LpzJe+R2Q1Kz5vnQYTWY/N5v2IBcDvJnHMI9utK7fOaSogcd7EvOwqxBSgDO8B59yTXy6xMQf
9U2ziUPm2sb9GfakFKCDsMJpI305reb6H1ELoSDznWUrFnTRPkujW5rI5yyuWCh2F5nTrZDyphTE
AZr199luKYtLQkzH6ZyFwyGei4NVEcYBS9ePOzblghYSBfmNaj26Uv2+6f3bzK2CMPa2oZG8o9Ab
g4lXbU0QK4FDOiRkoRjcxknupGd+EFJIung1i9t5JiM2V3V8MFJYUuVMt0KlZKHPhBvow5gHkUCq
EJaQaueBlrreJi9dVPzs2mHYQZR1sWmWxkbvomzrK8koVEbtxow97ZAW2TZLCRybxmFPd/nWKqzp
0oR+ytAgtqYi3DQfkgntGHv3mITDgk+ULaoyO8ExM2XWtqm7V3o817LwYJi0I+mAMpaBLK2trCHe
esNDWBAu5pA+dBy0JrBG+ZLklv6QVJ3xRJ4JIVxzqMNUplNlSJpfsNzPyOCoOtSl3Dsil1tEn0g0
GraYLHatHBwjTwEsR0xx8ZYi7dYdvGtrMO2Q+JYWJKrjKcAjSwO9U2zCVKvov2Y3Q4G0IDUJWUHJ
oW8kuVVjre9jx7inqh0BVcnO0dLQjXR1EOAhEQrCb6anpbo0cPzixoydHbMXlis1EWRYutUWM/+0
cK3b7Ti3alPb/V2j98e0XLbLtNuXFsg6ROrRT4oIP/Hmo9SP22X29Kxz4o6PXZUf6oTs9CJuzm6R
WCsGkLUX4xRvyl2eOEdLOjdJPH3He/zqashBzOE0Z/JGNvFrVXfUfoxhq5Z3ZqhNBCWd/Wi1hL80
+bMWypPXGt4q7LxvRk1OnJVw9XD03vi9uenb8LYqi5c2jZ6GWP7s0iJ8Ckulr8uBAXAiBHIZBUkc
VNom4x2QHtVlh14b3uWN25K+LpmRzHBvutn7RHMt061NmXqU4trhqLKaxUpq7nzIT0DfvIvl2EcW
nWcyeomf0+6LAQdIz7oyy+iJdjdJHX6SH3dGt/061bSgRtz8fWTvfD4/+Ugnf8mEbKNV1TYnlgAX
FS+NgQbMix6ysknutbnaQtu9LtfcS0ZC3pxtiGLIdukj9PZz1fuI/zSUNOXB7MpNwcs8xRqzJ5qJ
JH2cC7WjxP45l8WCPAXoDDk+dUmTFRN6Y/vHwNGXH4gwvSHPeVSJ+Tw74X52e6qT47bojHU31UHJ
L+745Ab5v8XElWcpd2K3PEbDuzFAly/bcyaeR8eBdfeSSZ0e8pKklgTCzDYDzUCUm6iNYpJOq0uE
unqMKClC1sO5Z1z0vj3FuuxWVox2ZTLdY+db184swX5qB8rUN6D99okrVp5Vn+CvXBMgaU3E4mN5
BNWyAmJ+ReR4MzrWgfSvwwJHMZag77nZLve2qKa9x6jlTXRb7TlFLleUL3rdbQzG0BAJXJHPuySu
bqPKvFOi33eagAbZogYT90sa3WRS7lvuxHJX+Hx7f/JOaZR8dsn4WGJBn+g97Hqe91DGr6P12bQx
b+WcVpthxu0+DcnemdBAkOlpddpxrkhsBfWwMg21niL9ftYGfEzFJh0U7zkBWRRG9PjF7Vzs3tkH
fA+anuxdypll9TgLchMdd6PFKJg6lW/rMSNtnrJEaTz+D2fnsRw3znbhK2IVA5i2nZPUklrRG5Zl
jRjAnEDy6v+H/jZjySXV/ItZWKURGmwQeHHeExKz+oV9Aawbrf6p11SXhibXTl4SQVCmy27wbiCB
wLoqSDb+39oai7yA0abWmucyg2AduNMepg2GkY26t3PIIyQ97ULcg3tBrVdIMhNJEsm2XmYlpB5y
KTXGdD2pDqKSXHVgmAXlPpwOGm0oCMduZ/X8Tmce3N646mL9VkOmz92A3JtGL8nmcH/Fba4h9vEW
HvGVAwRxjKm3jp2c2kztzF6ux1ZuGpmvk0RfUrzfF/ApyffZatJ77QziIJVPul7IWhpzmGSzMpgb
brDMLDKojX6T8FrlcbWtTHlbsCYMHzB6eG9DWMd+tZ1qEzjO+GVpPRQGI3eIVw2SW8Qcjy1J2YFX
bckoh5errTRXnAKeleul7Ck4qjYMY1fmmqiOh9awr+3JeKnp+zVacRxx6IrnzzLpdKbQQ1uAgIE3
vJTarc3yjMmOWxIQTVye+6a6+JhmnKB9HE5bmsDZXkKGX4Gs2gcSpLWl62jNujZhtEKtfGGFPkNH
mZa8grWoVhOLKDa02zJOl7Il724IGubh6Pd+yYSUV94LFn42OquG41GBtMzd/iC3rwM4w9WQo+MF
qDTdbVmrXU39nGGftRh7Z6WhkML6+93GqbxyxpVqf1RzfU2mA8fEOiH5OInra25kBJJmJzLTj7Hn
HYjSvTYIOOm07Gyk/inqCYTJ8tfYN8DTuVmm+k9JI2aha9ppwj+gIabZrjzsydulKmPOELFtOtaS
SwMHW6p26YIzbxz5Fvnwf3UyM0UsDzZ6JygkMmdhlLiqu+lqyPK9hEc6w1Bm5b5kpPcsMzt9naJu
59j9LqwzChANt6vsPAHXLap0DuGluST/IfnhEnTyh8Vn9J1iH8RsLyHp8Kk8WH6HH7I6BgZvjT0O
zYpjc1kM4SYQvHHzJ06IGbUTfyVim2TA9EjDdaPV7iqDTZNb3bUHCa7lnu5AFKthICk7wmIBcTP5
dYvIA5DwY0WGrUDD6w5lDTha4nfRk5iAkgFe2RCuY9Ofd9yd1VII4aUF0L9VdWfOfZZhOeo2/SL9
0eC8KYSg6UWDo4OG1ej2BuTncV6IqOzYeQIaZepKBsm+VMFVR9K9kcTvEJHuU1wfSGxYdSDrC6cu
Vk3p3NlVtfUdY1OU1S7Ts1MZ9pu4ITgccFMQqtuZ055Yg5VPvFtisR03mXUVS3pN0zgTGKeLzB8L
2jFRCxipQ7XT7fJRUHTBLNHgm5KtDvG1r7K70NeXQ2S/lAEMKFll6z6NqTccqIC0sxtJQGrq8bC1
N8tJVl5v7jxlXVnT7di0l0Q6B7/1N/SN30k+f7bH4Mj2bUKq1zd5Ox0pMk8DMMG8zHKp/SyU8Wue
CIEfNJXVr4wybGrqk8nprEdPsTfQLWcfcGnVJc1+SPLdoFUH7jirxChvqT3APvDdjipggsSINiC1
u0yD1yMl5JgOZkv/glH5ljOSkDwQ+4jNjDykzdS3j5DMYVzD2g/Zvp2y+GE0PMtKdntZ5+9lPbzX
FbiQ9uLGUBjSyroe+nITOT7HbHiD7mQJsW4TWRw0obwndq1AWtCcvUa7DCrfcdjs9DGHfuOGBH/o
cwBk+2PglB7ncFb0pwg1/OCfHnorOXFc0+YrrZuqhcdnGZT1YPTAVNXMZwjaY8tWNe8hAV3drlQg
dFqyrnDKhscPVQhzgszPHptScdgjdgjIXl3w8C5dlewy2lqqqQqQagXQGt/Qk509/8VjoNUcyeah
s1veNPtecagaevyr9oxkgYpf8QiDp0mnLTh7hrPTGL9pQHXvHdr58tIm+XLe7fFA/hnWxl5N1YQR
AWBSK+SuB0BYyaS4VKEVUwoaTz5vMKdHThONyIy+MvGqKA9FGsKQn/RHjMKXk0syby+BSr0sXfok
NnXMPRvFbVXMWgZuNsj4xUmP5G0TuJjqJGzw5FGrCIxVerc5SQ4L0SY3ZRrJxVAP9XKwAgQWU5Ss
i6SQu7hJw3OQ0UkzG7Ef+txapDXwtNYD7yZ8w3YKhdyNO+6abattePAUNyKlPd4rPCF87viF0x4y
t3yIdLLtx7mikFRJJo6xiMP9eBW3VbWym+Z53vXCCNZt04frnugZ4BGbWw3rBYtMwEF8bTQwDEoN
dAFZALUZujDwsd1SGzreuA1zwm9FxzyJ1iyondKTW8tjVmDH4PcvSdCE67pAMtFV1m7mvOCguyVF
ApFZ9I/dx+TS9Z6xNuuUCg6dJ0fVjybHUKpPq2NjsteP1mDti5jj3i6tW80tHvTW19c4Ue5J+DwT
sUMvy4yPrsMmaVQxsE2wKTyP/1rn0bTy8lDZajUoSpx0pnP5XO/xvS/zYz8QXZ/VVs3RDR1A07R0
1Wb5iyLOpi6rWz+DAa86sAbdUw7V95whMt1Ju6Dtlb1nhX2RXn3k2kwbUDa/YpNOLFf4vYjkGaL2
VVRqbPeYNY7BtRYG10CxR0fBaRATnvsV18oJeYCVFTfzgZCXmVobVc5DN8WUcWfKDNIBy7C6r1wL
xicMz7E8mBw5TWYfnJFWgUpXvib2Zj9g1CdIDafig0KmIiQjThOQJZW/WFjnczYT3m5QZcJCpxhI
J/9KS/SczqIa+Ibie78ebAQs8U1QVHsshQ4y72AjjSn58nTxejO6JpZ5X6ITHngVE0GAU9rfmb6z
E6LbAtChc6A9m4sXDMTWMEx2CVfqlpRjSmiSgiPsShCDXPVm90uSkQL9/9lIsmcoRFdBCTQHgYeU
Y3cQ6z6KzYUbJvcCoet2wEeUm6BTRIvCT8slADgJ4uDIr5be2nddD/sc9yKO/KF9SZ0cqvakiE/W
flZOzDrvyFmJigeISN0hktMhzyp6HHVXbOAlP2om6eDGDMLTXb7Vnd+rBSYC21K9pm1yjYwKLXee
rdMAhn6XwtVKg4A3z5BzWnzvrqY0IuKpcnNQAkiWHa2pwim8pzLGBUGf0vg8G2ESH+0lTMmC5QY4
Huzni+gVveX0uuyN/BCJDiaoCTYPnGrRXDiJvOTwIJ2DiMHmZggQZ1kGfSNivKZm3RP6rhYBzFxC
HyDzbuu0HVYTTaFnP7QxtjBldsuNy9mgcBLbofPocDnD5P3TxlPvLBwXs7k8jqibDYs3dKYIrmLb
STaaMMoXnnxxlIYzHkA26YfVaDGSxcB1+2jCGVpbvkzvKhBEZBlhdZlcuhKR7+u71mvql47k05U2
Z1YGdR08OJZWb5NQ41YRZIQP6H6xKSKlEzWQDre+nls/AHaAKv2eNx6jhRWWFs0i74LXPoSuUmvQ
n5Kx3feDRlBOVhcI6jzgE39QBs7nfXyfsBhyWlpg0+xULv41k5nSIK4EF0Mzns7USOrYYBF19Hrr
xiszsdJNd7orzKY85UbyZtk8hTyKcboi4XndCED0kcIXnLN/rJUGAJ06KxCY96TQJJv8lIDhjO5+
cuBkho2e3AdlqPEC+fM1NotTtrvOIoipiNUmNEQKF9sc34qkdXZWmZZigbVv7JEqpoZbD6z9kOhW
OFxQi7ftNQCtFWxyNBM4MBuU1Ql4VMcBu3Lgo3IeF+/0I7KrIjSmi0frFtkUCaNGMTR3zRS572la
t0ju3OZVTV0k0D5N5Ua4k3+OM05keA2N6hDF6NA8zSUet226RumRHccBHnDvRfHR0Wu1KoJheLPx
VzY26RRp0Ur6obWvnMHvN8IfnzrLSuhZe2T8TqaZAeeEXKKsWmImwCINKcawM+p793m0cmcRaGZ3
NVgKlG4m/nsB8RIs6TB/GFI92NtCVeWCLot227YTAeOUhwAerdPv7TxBEcK6Hu8DFxIYjYr2IatC
sRb0ee7skN5l4huBWuZ57Kw92VxSNldnmdQT4e+wqG4zrehIcSptOMQ42S+Tqrcvedaar5NX5mgO
QgxpmdnFwgEwAhZMgzo9Vsoej33Xv9gF3CUcOsJuqeHaREU6FpW8xGC4JS8tDB531jcBSmoL6Fbt
uJaDZr4Wk9G8ysTGGVOGdDYqV88fJE50hhuJDe0im3pEOquu9SFrR3EL5bfGFuJ5GupfkyB/SGQl
TbCgdVArAdPrmqKZmk2LMgn9JdZn+rI3qCgyDQBDKeKqpJkWZ03Mrgp9SMagSeNjMRD3dayg8E+L
VM+cXRsEdrHkUbo3hU4HuO/YRsu2jVeAmxGOdWDUGyOw+9tESqGtYnI1I+ApC4PTGxaatmtGgbuV
qMu7IJrEeFSAEv6KPCkM+qQVFO+ayvsb7moAGBQZBvUgaXdLLxflsol76zmE/CIplfkcGKfQE8np
SWNdpIlFKWWyt4Eo1olVDL/0CtNzFL2Pdg+Zdd0Ocd3QPNK4XnihB+1i8DHVsru+WkPm6jdZ2yDp
Metp31VatikqtGmRTqB8LfyW76XV96KU2WuOhMLZmnpsrV2jHgAfG4mjTVDuaX5TmgldX/lV4N42
OFu/jI2yXjGN8kcK/gTzLWm09Lk5IBqxHZ3MC5YjgsmFKvIAdcXYQw4t7jWvaR5Dy+yesnZKj06X
Vbei4gKbCSd71Oj8QkiIguiim0FzXwmnX48GEKIKTEgYCcflHbdpbDBFjrtT6MkX3k6u8xmeAb5d
zUYZXDhU62sL2ow/c3R5bIIGVF8p7pow7daDVyPRbPxyaZTWa4NK97bJh0oHDOkaigyNYtbxRPZr
CMyS3onHwT+USbotAHeXVTKeYgeZblq2Dh0j1LJpMsEcDJIESEC9QTd4kb7/joKfBqhEjeSEeXFF
1Ks49Vb9S/faEdlbMmBLltyC8v+TiTjcTnjeLeuB653GVoy+cwp2bO7BGb7DTPeIrZVW6vKoa5N/
REkBZSYacBqD2EC/E4TTNdENx16dreI6goQVNP4PQX/wjmAfnK7gtq44CoKNSnA1yT2jXrgazop0
5YHV2ahgMlJhF2LqYQt5dHTbEUqdou2pNPqVYdwma9wPbbgExDcvCg0j+WS+gVrCm0mdhkMEIiRH
ESKmHCbRLJKWmSZl9d6lwcPAKvLKaGO05mWIobo52loz4WjB9LITeeUAwdTCoDnaHHFtebQbHB+F
yG5p6JZ0KuodK9Q9JqRBLwydMMJYrkCMnkDCVhU2aNRC8evQJWcjgDBrD/uxny7wquZ+hnft6kNF
VaPTmXWSk8zAprBtO+EWcOeiGbHb7pHO/31iWiTHR1zAc+eot8mzwwWaFoy+8vL8RpXJev4BisPr
Qjd/Rco6Rbm3tnv76CqIfNksDwLUi9Lp2CbptVVbj8rjFara564ddryV9MjFvu9peYq8oMSt7t3a
6UDSzPZg5VOzcKlf5jDL3x+h6yADTLE6tFq5Ic6LbAiyb43yLmliSKmjg+Y86mk6wgolbuE3r75q
rPOQaafMeaCueG0LTmByid+1rqHkjbNkLXnVlQFzQtiXMMcgYKwSk0oiztewh2jP0S2buThhW9w5
o/0LxudiQPxmjT4uAPHOppjIoDqB1t6waH4kASCkaaqZc7NMNEC5dsTAR3+ccCdptekWoedDWqnb
uMppShtrI+5/dqJ+62LtKWwGYpb8dO1N2VLV1YECJ1+Ynf7GJrOLh+wuK7VdlUxwDF2ECQiRZ7p+
ZGO8iz5G0YqLh+E4D6N3CK3n7a+kWzRgabaeP5CcQIW78Jkq5x+yavAXVWLXDe6P+be8iZhDK05X
xEpA7SKGHi03bVnwCpn3a4wcln2u3SL3X/sN0GvmX0s7JyEPYKoKNiLt78kfhn9tNMuspAnSVQeO
D43DLXpoq/Y0+PW1MxbcNJvgiXitQ47cihjSHT6eCwN4vwg90sTqpyxvr7BH2eYZ56vn/yBzj8LD
fW3AHReiphTxFJ2JsjiY3ngo8+FxRvMwHI1RfXpX1djku7zWN2wIy6bBE7bghkfHQdgBZobKusWC
5Eik3RPekVdxRMEoBSRnK3JXRjrtJ9me65ocVY41c+vWw800Yx+4c57xJV+bQ/VS+9ls4C2KiKtw
WT4mtippNMjnJtZ30imu7S7k9TbOoZUfqvkz4RyIncCxheRb+c7GlzT5Zyp3g6HyDNMXzqbHEtbI
MlLViuBJ140LDIBn3+i05RBaQGwRO30ZOOkG3MC/agV8jT7t7pQM0nWfe08hyjI8oNpHd0SW7gsN
ebbQzmgnqsWkTa+RFb+6JhGyCvFT2/b7NK5X5KRgUuCdVdOzRadJv4fK+yPqFBrzyDwlpgPX08GI
t+NNt2v3PSwpqNsseDatMYSYXWAp6K6qgMhgUy/NBe6Obyl0qJ0RqR3N3l0RB48hvLrF0I+0N9nI
r0QfZVvs/tOdFG2OHMw5F61zXdj+CeKfr+J6WdVmNzMSvUg75lXMzlNudXoZTvCUZtZqAnIP2aAM
29vwm2sbXqEPVTTP6xVmptCG0FbPL4fbDCsTr4iFXbNbeugm4TgKFHiKTTdMrNeimw9ykzZAvOc8
X0MS3w4JUn95QRjG6zJtRh3abGQd5uWt0cyNM/s05BWXY8BR1ZLr2ayams61a68T4wXDrFVSGGj6
sEgU1nFie0agNyvzR/DNJFNoMiduiujPYWd68FMdknyxE7sAx/ppxIF1V8BBgfo+hzqALI58Y5pn
L+cnYVbhVdMYi1y37n2aHvBT5Z781aOh+ae8R1gInVLZ50GGTzUSRNtPVxSUxPv5W9ww7gYLbBGy
CBc2gPrhyU6CjYYn32CfC9M6u8p+7ZiMaAvaKiaeNMGT8iCr6zGFfW3uW3D3EJAeMdvCpk/bqmaf
++1m1iC6KSAsew1Ty5qKE+oxpMAIvRxnzceZTIy/2Ervy63dPg7ecx0jWja6XZt5G1Q/i2DELXBO
LE0DxSWr2ozAWxY85PkPMisJd9/rajp0EKTGKL/RTetgxNhmFl50iLxsz21t7eOm07naBd3gCpzr
iH3m7N28H6L8YpvJKdPPnCVLGLgxLNJGvPDZ2uJq/vCixxNa1muD6IH52Y3xtO/Ls4l4uIiKY9Ub
uLDCA58JWbX2og0RretkUwn/h9WYD21W/hwb+xrmJhdbvjkWBo+VkeYVNtOlOUqsqTIoFEpt40FM
36UxywOtBZlzeoDSI7qb6HPPakng/xSbD/WiF8G7q+ubhm5mCnq4nB9JmnUpfc2mXnmZiVZ4uFTa
9NJl1q01ZlvFVR4mAzBw3Z0T6CyF7kwrgW5q2fTa1aggGzgPWuesimTcSs871Vq5FhPv7NTpu4gT
KjWTrQtTAKF3sDcm546ITb4hd4TRoUCO4RXzmigt22m0iL3GXlc+5FZLX8DBCPEnSFa+bF5Ird5X
iHm6WK7b3r8KGioPnjiGT8XaGvPNjAn0drYcB077vC5+6j6Ro3S99xkvzzB4Gx0EiSP5lrvuXWc7
Bm3xGEyttI7mDF3xSfq43w29f5voHtK1iShbfoYOfeT/tCPwuGhl0Ieq8seM64lhTQel8kNOQ8bg
q9UcuQmqbGOI28BH9GuX1Sn1fQjJLmgtStCh1/H5Cbx4j9k8n5S3OES+oqJok3TahsvdlgWUVlA4
zcE9znqopo5OJbdiisEjN5Prnuqla0w0AN6mtaxdWqdXir8jK1xBGHv+XPPPhtD4UaA6BsymwWzB
2OzOVp7sA56vFRHzPE6gkcmKH9uBv6YtD56sr+bHbvIw/Tik7YI2eSjvQt29cfJqWuvoNxbzdyCF
PKfsdxAgrhIz2XcsqJgJaHp6F3o0piQ7ecJf4rFmkLyn0ti0CjcGa3p2tOzKpaBTfFVT9FYSVjE/
h/lJ+1p6MMQdqDS2ppM6wypDHEUDF3Yv290IWh/fOVa11QBhHT6pYYrD2EVrOHPI/+Q/HYZGOSQE
Ke1HlwfM7Y0GNCV8hF2DH+MrPnMAs8U89vx3XbpVeoVQHYURjcR6KWBaUa6dMlQJWQYPzgQHAPCg
3JXZmzUUP9N4gNw97SjlMZSBwRW949Exy+yDND/IViFM5oz3ims5bDQV/ZQq2iNTgRjxXLneev7l
WSzc8lshqeXw+6lAw3PKluQQ2sypEmN7rPh6udCvA94sg0tZG7VrXcY3vjHR/oLEh7ALMRAcDMHe
Gy9suNxhWoKTg79dVymkfpO9PXMzuSjrDPI5X4lQEe4a0ZGr4sGVbYblEtu2iA9aQMUfNBGmv+V9
GaNTLwvtWE/mE84ta5eNXW/HHaREoEL9lOZxz+PDqobJ8JqnJ0gaYsFrjai8gpozdQrpBxYV3RQ9
SCu96WN4uhpYjbKNG40pqFG+4w+yTZLwkLbhyG1JjvsE0XsBcLFOQEuWY2adisG+0AgirJ7zakzy
684uHircUhb1oF5wdw5K9kHvtoKAlmGk7JT1bdUHkCrpIoY8YpfZ4ceCVL8X+6TTadqXYmulsbcg
j+jWmlCX1fHaQhuW1P2WihHrFBpqfZ49B24lFpGm7mSf39oqvLZ5+iBjEmOjvHny3W7REfwd+aZa
B8h2lrod01Cjltv1RfNIkvxzhhSka/DiyizzinyClwq/ipKLYWlOT3GYY0Tp0bxxmmJ8sZPmUrow
FVGHgjq29bF3S6w5SQwfzAcuz2srGI/ULvRa6rfIC/FDiJGz0Sg5Z7Y6mlQpsKPe/FDuHFE9i1hc
U+ff4J3vLKoISYcMH8JJrhLNOvt5u0+SdkvBuRbYGuGovXNySYNpQBXuBRWBDt4yDOGr1nSBYWBz
jSIMcgNSV59r9Br03t/6MX0M8vSqNeMzPoYbwwnvU63bqxjqTRbgP0XE99XsSjTbcoiSE0Kxa3sd
Se+dUW1cvwYuFLwCmAEbJ52XiZbOfgYRNf5cNnY3ydiN+7ZVOVq6FPthR21nszAl2a0T/KOwgrHp
bIPzLKTWVIskDVP4nlBwMOh5tnOOcgEM2aJ+VNCQegfmdR7e4xd2MXMFWVdi1dYZbb7lPlQtp8zA
rUd4p7gE+ckr/ZKi/fNUx5vuFMAtaTfzSoJl4ct9ZLtPqCuPYZvhGzPelgOXTXu+W3d0/wF7DQ+q
DVwb1dZndxpObVwuXa2F4OrDJjBbh30uqCucsNurFGfpRTGa/pK+2jqu86tS13eN7XInM664/2xS
XWvhRnU3lsApjY71qcvMm1Lrb0ocIfTJB820dllir0yXwEC3xzjdKDYi0vfaMPtFAWil3ppu+lbD
U5MyojddTFNmIDrJblvo1IaTE/TAsUOuPDtjuojddJfjyMJu2mHxw4eW5bo0ond30heV8+A3xZNs
DKqv/pC18lHI+qHA4IZ20maQ8iqKh2OJXVGhYWDMaZTzlcOEhc9V+isuOI80cU9jh36ipgw0hLlX
fEO5Tz9uxj9druYFJmWZ32w7h9xprOvIiV61MO0Xup9fVOK84Ry70nQVLwHq9xGccaeU2zyxd76j
FZvIxJpJIFcxQzjFjXmKE2jhX4uaP8n/qfdNkDrL1cG+XPOD/t0IlVP1kT9ekggZ4aatfoURDNWp
ucyzigJYgHX5/xjT0V0E8P9zdfgg3K7oskToXNRlgLg2Ziz6EG1/8tLFzjGL2BsQ/0zdN+rtj76T
aLexBPfgknvYmMKSmqXr/5KLD6qfuddTd8mSg2/cVfYz8wXShrol3oc62vBP8v3KVReAJT9+/Zg/
a9XnwenKCWwsCN/78Jg9bJzSMLO6y2CHF4HSJJFnldv3XTKuvx5JMI1/eWb8nqbQseEmrG62jf8w
EuEGXmT7bXehBGlvuCFMx6ZtvvFv+LxqcLXUsZy1haPbnvXhWTZS2aENfHlBlmfkVNUIBmc5X8O7
O5VYw1SwhNU3M5v/6IeZWZYuHMck19Ez7A+DBpGkm6/6+pJrsbayCtjx3FhhMjbW9N1imZ/Sh7Fs
jArnNEeXJFnxwceg1aIuc93g9wRtp0OQ2D2MwU4MVybZLtWm1fBN1AW7zr7sxaIux28+wV8m+8cH
mBfUv1ZrAiu8b6KY1xA1EcKz8iIdeVEt//h6vfzlq/xjoA+eIxZ8iAFBVj2/FtAWtxNBPrqhIeqB
attd6YlYF9ShXw/62XbDs1k2uoFJv0manvVhlWa1madTq82hbxRjnQ2ZE/GEFmX4+uinsTrkyLJb
fiwRDn899l8nLHSBnE/MBi8fJuzq2JrZHhOO/C0sNeALddOW8pQVJ/gh1wP/tCHc/z8GtXXex3kD
8sSH+fpdjFak+N+gCSkdQZf+yOEqmj3UFwuOWfzDyJtvknM+bzpssIaB3S427jZz/XMN5UC4bplW
0z2ZxtHraBkoMnWl9iTROBr5I27xzaP9y4CWKYRv4VpuOO7HLdbxJ9KozN6+r2gvhO3wiP8Uxh1c
wYPHr5/n510Oz49/jfTh9Zhz65vKUfZ91BfVLqmyay0xsm/SyP4yHXaaebuhp2/iDvvn84voN9hZ
WKJBalS1Hw3tp2dj5uo4HQ2G3jJRiX89q7+cURzDltAdkFRBjMmHkxEYc9Ihkoz3KOcoWu/03D5m
erypbC+BW6UvYx6mHJel09A1CuQTNgHLrz/D541njlI1TY5nEt/gKP456dDyMkUiEni1vmG1kPkl
z9VEZfr1MJ+frefj3khYBg/X5jH/OYw3oLJ0qqq8Jy8CQwo6mOjEA2tUy0Z030zpg48+RyIxyrxz
vuOQ1mZ+tJEKRoNqA0jlHkWuh9w+6KodYkpAhB9WkgLWfBcJ/HmLmQcki8NET+Lb7ocXr4INgElO
VN9DePG8EibkD3jTCwX30AuvBSr3oth9/Tw/vxAM6XPsU1QJ1xcfDkfSZ7oA84r63ozeCFt7gpv+
XYDV5yF8SkVstIAUXZyLPgxRDZkDXwZPmNJN34LZYNIc7/7rLEiJ4lCAleS5HPQfXmthTXlTi7K6
Nwao1OAu4baFBPv1IJ9X+J+DzMvlX0drO/ZCr5ysui8JuJ6cRGx6kaJOM93L1wP97YHB/qCFols6
nkgflgHO8dyTJQOpJEo5UOMUmpF6+3qQT7PBKR/PJdvCYhxxh/vhRXK6orTwiEwf9Kx5Q/+HZMIb
dLTJ8v6/DoTUj8honcAa53NsfNU2sC+9vH7wq2arTcTDJtMTCPbXo3zaF3xOSR/rJXZcyxIfs0Ud
Y0qNvlMG/FrtookDraZN4TiLyf7Gb//zc/tzoA+roMT2YTD70bgf+9/0HvmzAAdp6+S7OIj5D/1R
Svo2czHRoVoG96vf4Wj/Wm65cAOrEyVurd4TQSqXvl5i2LUxIelDrKXH8p8f4B/DmX+u7sRywqkv
8eMsEG1GiOjXJI5Za3NK6SjpXvLNPv5pq5tnB0GWBOl5qzM+bArB4ITwF6PyoSSjLSaUNESJ07fW
GjeQcnroAw4QTAS/nuPnc5JRARUs1ojjgNt8WPR5g9Op29b5g5hdg9ynOHgPq4EHmj7gJLPQSIvR
ygGTq/fefQrpe349vvuXxUPurSPIKmXawrX+fMgFDuyjUbv5Q5U2SIdxhUA/Dibf0uWy1sasMDO0
aBmk8V2pB8AJb60WF0vh9ljGCI9+GiqUMiwVFwgsgTEw3Zg+3hZRQ/cQ613DGd40ZFcYwmeLRjnT
Ps4UTiStQPkbAgHnSE+cMqUr37tvUn/T1GON4GQWdA76eFKm2po4tMAuAqKNcL/tnWeDtr8LO21p
hCEtowKRfX5EBztDG1zCWzN8b8zxwsv3C+mTFM5ulivNnkwzW3xuNSYpwDNYo5Y2h8CzXvoAdW2K
qi8kpC+gLU5HCiOKNjBeZNUhjmmsdAsb9AfiL6Dn8ldVBrcjdh65DL55nT/tteyy7E6EJFHUW1SG
f34jtRkkWmgC2kYybE8+4aWrkeChbyrCv43icMSSW4Gx/KfiKC7gytmtlzyUfZJfBaOGWl/m79+s
rk8bhmMIQV1k/jYH9D4cG1Ngw8Yq2uohdq2nGpzfqjEOb0DmxMGui5evRzM/708OGRUUR6anz5nO
H56cMqra1/FReZi/4dz2dgmuj8lrOQDKzdwn312VEq5UwbaFUI9GXgQ6r5973GVseGnYwdBQ8AP3
OoR2S11H3+QR2uUCljWAPvu3rTAC2Xz9sT+/gXxqi7aNcHkL2Xr+/L4ra/BRHjfFw+hKsa9He+6v
JnKbjrhzfT3U5yPJZSB2HBMmALeoj5uNOaEnrh3/opchmsP2h65cSOa0LVJYFv99LM+3HGos0zM4
BP+cFoQtLY/90b90AYm+WXRukulkocka7Oqbg+Lz947LKBUqpp+OMYPUfw5lCqNG1i38i8K1A/Ed
VmmYSNWzqRU2fhp2fP95auApVA+kvnA3/PiGYpEf0kBrg0vc9dctgcXw4NaT3a0cIV+/Hurz4mCc
uUgh4GW2h/wwtUJOkc0l3L7YNVTjKmvPOJjMUV7xN6ff3wZyDeBTb74e+s6Hc8DHx8sdK9O6wNCc
cCCUZ9/UL4g8vkNpjPkj/1lFeKAHrhCCEp9V+GFKhilrTZa2deH7PGRw5vmuylpbIZE/htjw+FqD
dUn7BlMQKdV3eM1f5vk/7JLbBbDYp1cg7K08zy3v4qCFJqeBfo1Wo52DI/gd9Dbvbv+eqAUWzTKh
YzsvlE8TxV03BzEKHN6AcYupyLwmiVDOqFykEN8UEh/n9XswLhxgfFQwnBx/vgNpMzoY1TLYNMlf
vblP9ebUq3D735bjPApVypyq5DoWyvc/R2lq183KPMIwTwvogmvnoPCWtWH919X4exy+oN8BmLQs
P4wzCHwWs0m6F6dJEZrVbNmwZnGOn1VJX0/pb98SIDp7r+Cma39cEFheYdz0f5yd147cyNKtn4gA
vbkt11VqV0ZSa3RDSBqJ3ns+/f+l9sHZXWShiN4aQNDVRGUyMzLMirUsllQMCcpDGUBH93NVhX8S
03oafNC99+1NffDfpaGFBDMyJW1zGnBJZdwUyiCWVu+AmPyKu69aD0Vqn/y6b2hWmcQS1ReeFAti
O1L4yZFA66ONyrY2LyXDS5R8rfQZ9oAdc1umC29+sStb/VUJTvfNzvdTof3CASSyoLI9rdozQOY5
iBvQMobfxeuHZ914ohu6heRGQrDlvrFZ+EzhVTNIs/lyJn2CKeczww1JBuJCvQSQrQZok/bqoUh3
rf+Zv7X2xE2IpJ9G+8MZFtY5DaD+Y5nCEnGaLOoy11chdUWJJuvVS1rT18oUBj/lQH6+vz5xzq9c
iIJOLsQRGl0eoc8++YR6nNmA3eX4AvMb+C7FC/exXUd7K0HK/sOmbNq0MrqvlLIRE7tezxgnRiBz
3S4wvzGUbErQeXkwqkbSkgjf7IRQgWRZCJXzqlGPnDwAel/BljKgHxUF0CMkZDkyo3KyYUDITu87
zD/Y4kG9UKfaQ/GYoNCa3bjOi0MlskyGYSuQsJDHraAmrMCHgD8l4P9o2VGY49ap9JPI6OzpRuZ0
INxQU5IzDA1MayKaoTXxSYm7hQM430aSg78+C88Oyn3iIxOlDJoM2ZQz3Hk/FY3x3c55dSXmLWIA
ZZa2YG5+FInlRJ2TEqfhqNO6vw7ZbWv4nXsOvQT0KXGyavyOZPej7lHEcKjvEoEYfDJHrPpdjUHP
+xq4AvB1xrDXlub/AJnb1MwzWrCo3D/xc+dBWOrYskErgwTFNCa2RpX5Hysp80s9wgbbHAzjSVL/
VXV4XZULkx+AUEAmkxl4SrENWPJ9+9OwVVMM+qNCDIAwAGKeyY3LJPZAS4P4osktcz1l1z5TsHaY
XKBG3VqS8lCPoE67zF96Xm+s3OAPzVs2GEDutB/gmEPTq4HNHKV5IBBaDQHISHMLtL0YROyMpr3t
HEaleDA0b6HkMHOcCkG6TPSsK7SsnOkD0eZO5ZaW5F1Agh8tD9na0j7e39n5WRUm0I02oTCkzjvd
2bqXspHRsUvoPOhj9TUqDoFlLajLzt9XsRBm5jixhuiET48PzVs900P3jEp8bAJ89hGN11NQdTCr
I/HSoz5hE9s6DrXZ+nMoZ+f7y5wfILpiRP8yfR1RLJ8ss2ScvSY38C9D8huSBb4lxBObcjgEERIW
9kLFYO5vIElC1JOaKTOeQPavb+aQIzPlVUN8gSWIuSF1H5vf4ankfDpwXaqH+2vT1NnTZxlgDPCk
OnSmHJdrc0Zu+jpFluSsSk77BjF++ZCHg/ZLg+niYRhlSIJG1Vy7LZjkMQ/KS88kzkYPYTgdmxbK
HsT2gDJrEJ9QFvhC6OqiR5ai6uM45bmNrXTTD2H/EJh5+Nw7aXQwpNx/zFzmXWo2G6pf3WQqFQ52
ZEq0dVPZ0SOE0QiWSmkCfDHzhg8/VATVmkWczqNvmH9rde98n+VlWW2rSnZO0/obSJYVMMovnfkG
ng9QbbDX8L49Yy33d3oWkKJwQDFXVGksDR3jSYxhtUwhuEUnn4iuniqJmWYDSBTNswQqYPPnfWOz
I4sxGzSHqRiY1KfNHaOr5FKyUu0MjuyLZmcbtYyOahN/Y1L+ywCtV96NCyZvrE8IOJC0aJS7Zg16
GPtTqOmt9uwbUKJCk2o+gKBxtkDCGTOS4au6v8TZPVEJVUR6q1NF5n2ZvMuDkZeUO0rlBJwPYD9N
szrcw431SWt+oLd239jM06mENWARceO6BYRlcik70+qUEXG0kx3Bll5nxlND/X6FtOm//4Mh7iGJ
BP1wLtn1dbRA3zBmXDbn2I16mOqYYC8ztRBsns7qvqn566TKFjUPG8dNTYxM6dpW7iVWBziUL9ai
+1U5T8iHbEfd+e351qGORoif0l1X6nBYdau2771VYQcLVdgbG2tTeiHS4F7oIJ2uf0NGGXEIZK05
my1da6MYnEPCS7xz89za3l/v/MCo3HV0eWgf09KdBoyZFkou7ZTsRGMjfenhyDlEFMqAEreQEuZ1
9V3WAxRi71udXwthlUtIO48sbRrPKVomBzmM9yeFGYhNFbzx7Mux71CH2f0PlgiGDdJ5YshpJdA2
g4qpzF4/KQVsGE3yOQdTATPnRo6bhYdfPApX+ZLKot6ZErHHOw8aMhapZYhJHusyeGDOTkRuUPPv
TYJH4h1C5J9GLi3spCrftMpmypaqIKwyOSv0D+qigg7z5FXeN6sufhvpvvX/GF8MJg8lOB2dQYHN
qkZmkZ8kasyDqyIrEm9iQBABAaZiuebaaEDwxW7s/6tUubbglWZlN+BJbM1/f6Q4D++2JoG8RY96
KzmlUWM9aXHMpLGexocsj1FJFASHlR4PB9Wx0NZzZQsCcSjzqbzIm/vHYX6zrn/I5HZLVqVJHmH3
qbNwj1HzANZuLUXGwqlT5k8Ndmzyc1NUTuknXy8Y5pO+99U6PddN167xNPlGcVxmDYIQ79ET2ktw
CkDRA/Hzn2yQgI1HsYvEBIcleknDvP9MYp4+mLpkvsZeGz6milOe0kQfn+siTZdwJLfOLskIdWzy
fPFIXv9er6uqoR6M6pRBgy5DZUm9hqNrOJB5uaCVYSkf9vc/xY0tskTZnJqvTB1jCquCDUSPMr/I
T7b+DSJKJsBowxUvKnTRGZOc0kerGWBxdKSUDMJBQBHTezJ6sm9CClGfaAEpxglW8KQ831+RIqKV
iQcQFfn/YEfAPE6KC5Y0FGUhV/IxklC8yLKd23zxk3ydMhEZU2zuYTtRNHXtBb9M5xAXSKFC13X/
Rwgvc/0bAH2wQpVpCypD00i5H1Q1oWSUHEtFPTjRcBrFAOp9G/NPhw1HwJ2ps4HQEfvw7jrH0Pt0
bQMJVTN27ucWsp91Hbdi8EwtpE0u++qqZOzyXDbOuOBk5+/VtemJJ/ECOuh2Y5UnLVftDbJrLa01
2Nb6NG6f1MZMqB5p3sIjOb8dGmm6bIvAgMLz39v+br0Mcqutl0XVierUfpBNcTUiOIJide8rknDs
vmM83N/jW9/xnU1Vvd7jxkPCrMwl72R3aBSnhvc9Nz/uDa/WNUWtm4XBsFgMS+XoRJ9sI36h4P1Z
tpsFb3h7KYCRILklrJq9wZLpuvAKRac+hoA877Ye44T3d2vu18VK/mtisltjBSjMbMbyZNbm97qw
P1U9yOJi4ZvcOvciCiXapXKoTdPCTFUgEs3t8iT4/fpA32VtA+OsXEEHCrxgowQCVNg6P/6Xxf1/
s4YIAd4dPwZLOJetgk6vPATryoyLNaEFQlsBaIn7pm5dL/B9wNIoLCDRNokmWr1uhfptdNKC7JNr
wsVmKu5FbbptL3mfS8lZwmreOBuAa8noxeyEqGRcr63qUrerejc7MWQu6LwNFN2rYvh6f1k3AhDq
r5S0qCLwrsyqFbIc6GGrdc7RbtvHJihgFRnzT4PWvlSG/1I40cVPFKELYm99GekJeQlrI/zSxC3z
APETEMGkHTLNPbOiahv4yK1jW6XnKPW+RqrPG+ENVNv0cslB37gOQF8hoDAJ6mVtWuYqco3R8VDN
TvDy13AGMS4XDsHeM4slrPINS5pBdGcYKhk1Adr197Ms3+gzQ7KOjdIAsIfmQHFh7PfT9N/7n/DG
QdFIbWWFlIjppem7FkmMANuQ4Rylxqj2DQxfBwim4sf7Vm4shyfNELVRmfrdNPuDvRyynIJxV0AR
8alTcv2l7ALvUHfQDy7cNeXGkv7iTKmjEf7MipG9og9V2yrmsaPuzPhOUv+MHRDKiW3DSSRXYPad
0vc3NpMDB5BA7RMgk/CkWlV1KGFY2UMmBhE3xE+b+7tw67qY4Cc4pjx2GqnF9Vft5dBMYzczj0qh
qd+joNBhT1WbtW1F6L6D+S37gQJ1mz+Cp/SOZuRbD45rhAuxzI13lwq1gNPQYCN0mziHgnHoAgBZ
d4p6gqbxFHSXwH0ya3vloYOiWIeWM3d/6bcOwHuT4pu987UJUbZlwxJ3lBw0csy8Q2Writ66gnGu
+5bmJVxQd7hZ4E+EFDQSxU95Z2qUUMxqaWUenSx7taTxtRzjbGW2qO6k6R439BDL2lOSw+YKL/+X
+9ZvOHoqDALMzdkjO54Yt7QcxsXRG48k/wSmetHDqyzXq0aCjMvOnpuiLRdOlT5PVRkc4+XUZRre
IhK/XjAjAmVZoXl0dErD+mYkcr+3CnQhDDPTt72SO2tbqwyhoaivjQRplFWMZgOcyUMBe6OT+Q/S
oEXrUlXyQ9ZCNBEHbcTIucYEdBHHh9CpnK0X9cGBj2fushrG2ahpGXU3tPGXoweMyBagbg2l1BFU
99VNKA/wSfk99dhCq92NVsvWU0QlAXKkLrG2emwhtqAM8KqZKeoseNt1bHny2svCdsH13HghxNMg
fDboFjzq9e6otgNTQWcbR1mpyNo1/x+zcvbQU32DceajSBT0oB0NnDsVQuqhgPqvjRWdGYaF7mon
224vfVYwDT+Y2VpWwvP9c3YjZILnWPzRTGaUptNmnaW5nTs68CEkerwqsqPj/+qRv/jkSEVxRJnA
WndpJi84jhuZGI6HveS4QfxOenm9PlAJlJMa0zzCT74Zs/YJhZO1JsMkFX2H9o/h9U+S8RnBSSiD
g+fG+ZEPC/nmDecOroMDodHgs/nX9S/IHeR7C3W0j8BWFGYjuj9DtFTtvVGs1Pn/E1fTogfRMe01
dbFdWkFRGEeUpQ61V/xTpNkPbyxOTK8/eQXcC7q0HyIkAwrlK+8mPRqlXPBjYiHXkQ0NYPqYVNdo
dNMiuF5oGlp+CTJSPfUQ2K7szviHeu13RW2XSl3zHdVBIRACaPzHsN3kzNro95UQYZunsKj/MEr8
A5TF/cN6aykCyMGHI82bRYmBkZkN1CPmKTISBSpzLz6gOWVuG9mtDx83xWZRk9Qo9c7qrnVZDGHB
EPhJHXz5SxRazZnOXf4o2X6ycBLnjkUcDWpQQnvd4F2//kCtM5bopQADCPPgS5oVELUIwp3aeZD9
6tv9Zd36RsDXZSC3xE+Ente2ctOKUxRC4pNcDV9rxX9ORm9/38Stj8QwEOg5AgKSosl5q4y+S5K+
jM8SlDJH1fWsPTMI/ScP0aCFjzR/JNk5MXFCi0PEtxNT6D5JcMnbyclF0qeqnEOo/wlC+zedFGmp
bTx3lNiiEUZJ3DHnk0dpk2sRFGMRwO4SLvHuuypXmxApHr3XLioVy6hCy+P+Vt60Kbr/OChaOX+9
6LsIpCamHeCCj8XIepUdValaMZqbQj1Z7FrX3963No/mWKEj3jaLGg09uOuzQV/FleVaaGJ0noGc
g4FcqzYywBEM5nBw0GmDp6YZmELQjW92mFcLXZUbj4JOe4zOPxNlzK9NXbJd9BasdDVxfa08ZFX4
2DQlZLPyZVBDmo4SAk+Sui2jfNeO1gvZ5NaM3E+aJC2c4BsbweAs/hIcEjnhdNsr0igdjl391BlS
9+Co8dcsibJtjAyap1QvIQb7FLbVtDeW3sV5CEZnEK4CnA4dETzd9TeAf9UY60iVjwn8mlvbDrxN
YOf9g4ro3YZRSrCAvBB7ut/Dl1zWIR6Ff27hHNy4wDooPfqhwIo5EJNz0Fie7erVqJ369BTpBWRE
7rak7Hz/tN2yQrxBB48RFzFwdb1SbYjKfKx5LQynRG/HfY7g9F8N8OLct3PDuxJlEGMSbHB1p4cq
9lG0akupOMWpn24rp/a/FXkmGj+VtitNa4kz4Ma6ruyJ3/Puzrq6p1d0yqwThGTQzhVbPQCgNDa6
trCBN1y5IcoVhOy8Uvo0Wu+gdS30fpBPZsM8zqgfu6JfQLHcWAuvrApRk07natYdzw2I1hI9NY5q
rr0MBorTUO0pC8/fjdvGQcPhAHKiMz4tViPJOQCTz9IT5HpCrzqx4OMfoMWk/WLBoqb0TOnnS+Nq
t6zychCviDm82Xg8RN1IGKbI+lRZ8ppE0A2Ppf4rb6V/o6J9QlXh2RjHVyv6ML4R6B+YKlr/DAOT
vk8ueGUouSC3tI9WZvzpg/yBE5ugtdT8qQr5V50p44Izu1ErwCKuhAeE4u4M4ci8rKOUNaylVmCj
EKasoQvc+COhdmI9DFX+yc+7YOMkltCp2ql2uf3wBaTVRtcerw4rwHTYdbQRhaClaRwjF5XgKFW1
vaZ19YNV1QHcC1FXX+4bvBV1X1mc5LEwbxZy4sbGsdcYJ/KCXUX7rmbiMc9cEuhxlYaPhf+WQTLR
6m8jXG73f8Cta/N+xZNvXGcdmvUON7P3pENtKhspgHcH3qD7Zm44AJaJ6xTvEZG9+BnvPE3JTD+d
u1Y+RfHoPte+1+80oPeH+1ZuxCBXVqb+DK7tPOxYDJIye8N8pqeigchV7R9Wy5xU6S2s6oa/JrxS
eX7wPMrsXXCSqoGLPO6PtWBhJgp4kmUIoDjFX9S2W7gct4zZzKoyVgzaGJzn9RaqnSaTgcn2MdHG
FyiYfsRqW6zMCDWmKv5yfyNvBKvADi1mAGWCuVl1pdDTFgrF0Dj6uQTzaxDVKyLiX+1YwIllK9Em
G5f8t/j5k9QPsR7CfFFKovo7OSEMZhuJUwc+B7HaZ+jtQj7+NWTAeSUo3FdB7r2OcfcZsvUPPxys
0hF1M5JOYOOTGwhsLIdErqTdQ81RsiEClv9k8IDc39H58kA1WeAb/zPGMG3ilxExGtvanSs0f6Le
eaKL8VhJ7qXWtNcg1Q9arDzq/tKcy/xDXpsVN+bdvfPTovGTpmlPRlrRTHW+CHpmgDECQ2IX6u5/
WSRYMSZ3SBGndfWEiUT0IZLuzDP2qY0HWN9jbzcMwSc5S3eWig5SU5yzsFm4GrdXSY1ZIcBgqmdy
7/u8QrdOG9RTVPjfus78Xajqkw2nmuYbr2qwNJAyv4lsKpkcTxXJ1SzVqarAaftWac9eW34PkZXa
OmN+SKryU5p5wYJPm3tOMeJvMT/B34zbTPLGtG8giK6dFn2bxlmBJEUNBTH4+x/uRv342or4Fe/O
SRu1EQGc254rO/7WAvbNHO0XVId7rUDtxjHLJy/uDkUAFGgYF97AudfGNvNlhoAc0SCY3HxArW7U
wX17kocYsDHEtVWyU/tvKEK/4Wd2vQPP7/313rqNojGjUruUgXBPluu4ehJBDBCfMoY1Wql9G3T9
38yUn12pPRPq74LAf4wK55/7ZpVbJ8dgtbhwoIdMy15vcyX1cg89ZnKSis/yQErk6qBV2qT8BdzA
3xrjm2GU6JnIp9GWoeGU14x9B4hfaNGPtim+J323lEHd+Eki2KJ0T4WFsvlk943CDYesdetzwpT7
PxKTfmcQVi9mOhZIXfhLbZgbV5WaNIEikzNgotXJzvdlg7qn4sknCfXZQPrdkRluvIap+xBp5h6R
5ftbLn7+9bNiXdmbLE/u6rQfrE4WUJ3QWgHVWZyTubWDQPXwPlBKgA6cfFRFD3rmz/vmbMeCqkJp
1U2JTlrmeJBm/w/YI1hYeKVggwcrSyRwfYQQ+rblOMybcwSnJrrhHlypSWCu2jJWF27Jrb3jVeQz
Ef1zbCcvI7F4WzhB0pxzmNH9FbTXxqNhuYyVhGHaLlRUbngBKs+U+lT8nIBYXq8rjaK80Wncn8sU
NXiw8hDu5hBOGkmab2tHRtqokaho5a3x5+NHhLBKJHR8PDzCtWUpt9AM75T6HFbNixKa+9x0EJK2
FkDxt3aTPSQEBrjCsMPEkaODZdCw4pjUHtDtFRhokIqFmf5A20N7uL+kW0eSrA0zAmJEa+Z6SaOW
J65e9/U5QBMdxQCI4/w0OTrw0YJV+HXf2K0r/fdGQw4EGG6Ku1f7EHOlUp5L2/wpZw4sD/7aKPR/
uh5q+jAe/4dzKQJTzIlqzGyiInCVLs5TmJSNpkL0zqTzEpXyV95H+8M3QKTdlNbERKFCBeh6H/Oo
0IzRH/wz9FsaitSSt4nkMNlYMSSH93dxfv6vTYlP+u4Fjkp08mjv/L/WRwCxYfWceD/GHn52Fbbk
JZTm/KuJeRvaPcIP29YUnQPjamHlSqcezQSx+dBdteGz5IwrvfnWBc1HR24oeANeFUyRvLfUMK4X
h+6zUiuyl50z3/1R9cEetbifLcMqq65BgMiTy/X93ZxfNsCEAqVDrQbwytQnF1Uj1aOD6zJqY+UW
4Q9bCvcV3Pn3zcw/Gs+YQ62A3rejzhAr6C17eg1RxbHMLe2zZkTmP9Q1yp1Rx9GjLrcoylSALnxz
KI8ftkx9lQq0wRiEqH1Od7RGWINJwGNm9v46dr1fmd6/tE39T24g6GtYDxnCL/dtzjdV8GZxXsg+
KblPv6IZDSYoALU6a27bMJ7F3KnsVP221+0Pz9axl+ikY4asjERicmCKRjZS1CCKYy0nv4csOyOD
frm/mhuQGYc5Iar3FHYpc02dZFqlkLPnsnwMVRTy8t+1g6YMQ1MD1OKRumdEas3EytZTmd9Qsoda
Hb7YA7r0Sv3p/i8RXuQ6RuGHgI7hdgtiw2mI3/tDNtRZE51SPdI+t1FXPtGMlb/etzKPebEiyqMO
nQJoKybvj6l2ndxnNIWKCqVpPR2+5WX2hEoazEX51gtQQlXGB4RslmB5N46N4D9QmfIFVzmbI2p6
BCRjvSvPRl4zupa6KCE0zjFxG2fhOs6ePWJqAmtmGfkH1bvJqYl1RUUsa5SOzrgrlIpFoRiHTMHY
2Q/3N3O2JgxQsiIM4+rhaiYxwxjWbZcXjns00eU8N7EWPmhaFJyUoFM/bkpgzelt0OWYj0dXVaIk
fqbpR9Vz0pPWaIgKEV180z1Z3d5f1Y39476BIRI5CgHIxKnYuZ3T8jKjkxSYb7Gr7s3C2SGo/ED9
5O2+qXnhk7wZhArJF/EJtabJtypMC/Ga0FQukRIg46Q8eB0Cbs54yKHF763u2ZX1Ld71OQuNt6Yy
n72sXYjIZjeCnwCuHQ4hpkEVaMOufSjNDylyqLtcGM1GXGztJM6nSjcehMUOvoVolyvywhbPG4fC
bRO+UCJRLRY/OTlISMZdZhTdZegCfVNXcrHOdDQRTTtpt3EcpWtPg32caZb0IZMG71iGQfEGsVq8
dyy323gW8i8LscfMAYlqDRh82rZkxLNOnhKVaLdLen5prPZiom+UOvJ+4XuLdV05uWsb2iRvYYrF
MZrRzC+JPxy8Wt8qsXSIdX8LicNetZCKd9tNLCTjG8TFtWrfufq2LNOf93/H/IiTXdAw5XWhDj1L
dwM1jhGF8apL7qk7MBM/1cz1oSANT0UeLfj1uZPAFsgP2vA4wBn5S6TL7kD5KIeJYlzLpv9qqcHe
HfMFryduynRn+XI0YTExb9NwkbscMff8UhRSu5GkESVjI1X3VizkJwIAZ0kZ+wte6dY5JnDkrFC5
ASw0DQaCyiwSO1PzixkFj2GbPkqN/NqZCN2laHBsCTxf5TB9y60alUR717nuQxKO3ToxmoWH7dbp
FSEs0FLKjjzo19d49N1O6Qs7v4DAY5zZaV7solj4lLf3+L821GsbbWNKRuQ7OcemOntSui3QCmF0
5NhG4w/aggte4uYpfbekiZPwW2haelfLL8g/PdpO8LlS0R/mcsRtuZB339w9To1AUlB7n/p8vQtr
I0Ej7ZKYbf2MLhKiZHmbnu9fu9vH5b9mppSbDTK8ZHKKfvYHUJeyQgDyufLfUvW3jq4aYymboN/Z
8CxaUQCOLtyYZba5/xtuXsd3P2FyTuy6h967KvKLrbaPhaG96oWx9sNh4ajMcgKuIjyElBLE8MPs
OFquqwJKKatL2FX1Ls77ZmfGVfTsObb7T4BcyIsfWkjcF+iKLfjx+QAntkX7kpCZUTh72iNKIE5P
essvLqhnoJwTjP6T48baY2NQioJHutpYXh9u3LYv16ZkKg9VbuUHD+K+T0NS1Y+9hQKQJCSD3D6l
pU2rZyU3Rr5Cj8vdVToK2rYdews7No/E+dnE+7ZtCz9GvjS5XUGAD6XbfGkZcCsADrn/mu4L3dcV
rE5+clDiLRrr5dZMXlqu+FAsUd3cuG8ClgV/OdmGScnk+gcQ2meJlla4UC9+Qzn0cbSVnV3WHlqG
6uf7x/DGhYMsRcCGRKOLuOPaVtwbg6D8qC+u6ZlrTcoeUg+C1vtG5guiRcjbIlgu6LlOp4vKtAmt
zM7qSzBa9ipQAemZWbmtbekxzuTdfWPzE08CLGC50GXRtJ+GNHLRqF7VhzWnToN0VCrKTRjZyEea
Ub8l0SsRnDL9Zx2Q+IevNNArGEZBttMimY3GRtxE0tykuqBySn/8iyFrKyMeFtZ3w3kJhBeYY1J9
UospnFpxqVq3QVpf5EBdET+sOIhd+AymaqN4XzXujILKDcQ7UvbTVr62SAPd3+G/7cHrN55fwOVA
RYTsBlLp60NTpvA+KT3fM2vUc9N7J5RboQhLt0NiPDCXvvYcmH1SaRsV2Q93HB8ltJzqOlqHkb6P
q3ifoQ4FVn0h9Ji7VGhpIB+iIs13nOWUiWLXJrUj7k0Yfzey+pOBjhtzSMnCcZ73p7guUESx/Qip
zPMtxkfyImis7AIvSr0Zev9Fdo8ibC+6z6E9vFWW8wnk8G5x5n9+W8nzaNiQUcFcBv/G9cZn8IiE
RV6icJI21jFoZeOzE8fF2/3vO79BJK0MTBOPgjUnr7y2YpW+3oLfKS9qmQkZbnMYkcBC6tAcgnDv
u0N2aGVF2XmIvS0drfkKsY3rI3iiAklj6tp2VLWxmWmk54VevbSB/CXrtb3tehuq5b8bTf1RK+F3
J1ePkKvQQ7G1l3Es11nvPgyZe7m/D3O3JX6DoO504JCYRcxJp0RN03XxRVUexsr/5IYMJg28CU2w
EJA4Ksu6vlHCFJyWgqFmXkCrM8hqO2S5zlEeKE/0j/WtBZpQBAR6sKJW+WpUnvxQKLH+x/NLKTgE
nZwKlUEz+0eC8Gfnob/9MjZW8KsbAX8Bd0U1axfFVreTUpR1S5OJkAenNwOIVS29RIsU+WCnUdqH
wB/jDVNR2tqwh2Qbjw3YMY3KS6eH6Vpvgu6F2JupzKTI3jRTqqJH2Icja1vXIejGXivNhzwv212P
s3qFUq94aDM1eVDMMNtUnmt5q9LS4U8vJP3fwimFglIxfGMdkIN6mbOL1S/WkG1LBIYRMxvXYxi3
4SrztYjOn5esA78yLwV+72vnV+XK8P2ab4LOq5EMyqGTm2o7qDTc0Xer/rWi0P8kKUH+FkdNtwNR
2K91TykvkDrRzFSAkEheg+Jyylh3YNnB1qzscJ8UqvkkpZ0Vrky1UTdtpflfciphl8SRh4h4RZJ2
g+XUBwbIlHXeCXV3JdScz6XrGacR3bLDKPmI6BlhuyPCQDvcT6Lv94/k/GpSkoOYBhcg+lLT7oYe
+4NcZWV15iusjexktd/c8qcS6Wj/lV+kdMETzBONa3Pitr5rA4yZ5VeosLrnIXZOOoNMq1J+aWJE
7ZzafmxKe+H6z2sgDCdQaIWgnp4UtcFre1ZJobVK9fg86v2mLpMfmfMKY3nduS91WK7QaF2cjLhp
UuO5oPgj2qUTh2PGSt7nYommlm7AS9iJvrZs/4C886pwfrR++ORLwUKtZw4tFFMYkJtB1AgSFWd5
vVDoUUNNUn3pTG2g2bVZO2yoFMId4kbPkp+tKVWhQBq8EeJQfwrRz4VDVf9wvCJ+hAnzGMSAgLkm
fn6g0GPJNT+CqcBmHTbN3gHDbgXtUiZw48HEkqBSUiHJFvQ/18slBOgcbpl7lrRyW+mfSTa2tjM+
eX2w0/yRyLoYGZHzV6680OuZxQRA4fiyxIL0e+jPTSyLsWtf8d343Mo7s2nSVe5I6AJ3Sw/X7Bhh
h8Edwk14FkH9aNcrzJPCNP1hNM8FYgNO562MIg3RAB+2WTmiLmh/suQqXuVVuzSlNI/G4Blj+ID+
Kp0lc3aWIitG7zS00lNg18Zaq0wGBOW62JeCgGyVdL31oli98ikb83ind51yUMMG8WG7HVZGmHnr
cKyGnYFc2kavS+RPTf1nCxh7IWq68SWEsh1jt8zqkBVOvoSVd62BXoB2LnX/qYzSY64Yv5NgqWo8
DSDo+RjgR+hDca+gU54c6i5KbCTam/jodSoDmJ4W7ZibKD54dYQVcJam6PwyUTVlUm4l3o0qVeNj
Y75Vzd6qd+7w876rn9Wk/9ogMyN/h9JxxiYZxZmB9pqXnQrjkeBSkNY03yKFCcr0eTTQyq69vQH8
QQ27VdAujQubtzaSFBjgEYo7OOWJi2I4vNVd34iPRew1mzFJEBTV1PhVq3JZDJa2j5WNfKoXlcHO
cWLzNW9bIC2p8Yc4B+7CjtHWvNT6i1so/UMba8aWz5U9JXXhnFO/p60VNaNQ5o7fAqa4iHoQ11QQ
33kc00HdKR7cgEDMAF46XePvpKo0NwNXbBN6UrJyWyVnHi8xD2ky+K+d1ddrp7a6VaLb/8qx3h79
1IJTou2Hgy9DTCdDK7+NpNrZ9KOfwdI05HtNBR7vt2xoj4aMslLhFF+hhyFvks5xETTu64cM7wK7
eJ1vNMf7Mg5I+0IIrm90CY12Mj5zY4WoCiPc6+27vPQ2Y6dJ9A6y9oOPMeeBR5Gnnz+4rakTbRo3
L1NEgk6KUVn7ArmxVYSo6l4nLtt4bgO9cOqbC9nmjVMggl94MwQYBWLMa7+W+SnqWQzyHZM6/6Fb
KNNKSr+wsFnFhZUBtRHqWyKnoRtxbQSyDlNrnDQ/xYOkrlyoAdZFFCiwCxEGSEOdHKpm1McVipXZ
ypYleW8YXsqLZUvrOMibfVD12ppesLVwzW+t/v0PExnCu/iHklYqqmfRcXSJtyK40zcJGiIffKNE
jAUtiWgTUpifcV4nrZRX8ZBKJ5PXYSdHvfKk2kHwPMDbv/A5/zqm94kGsxPEDAJex7QnjEKTd0ou
G2aauyQ46i36N3DxIXtf1AVNh7hCsZd69aOs1fmrZg5/cmbLfV1O126Tpq+q7Gq7BI3Np9pQgpeg
Koqdn3kU7Aa1XenAUb5IltXtZWJi5hZHCY4oXcNtNd+11NI3pdXB1NYkzmepbZNX2+ogbx0VD5H6
Mlylih4TGcTRJi+Ubkf9I15T1bcX1i8+2GT5cNGLQX3oNmjATk4a9Jhp48tecUyR4NGK6iyFyYuS
aF/bZElwZmbqLwxfaBDiRUWcd312yCEKw0gd81XPdelFyu3xO8pL4ecqTtJn3sFqofoxPasAVsHG
MTcqU/2AB2xyU4c4VbpETqwXaWi070WMxnAiDeHX+6/SNCMQVgRoDMwFtZbZo2RUtu17Tl+dQrNb
x36xi+DMAHO4seScDAE5ofv2plHDf+xZZPdiXgta+utddNxcLpWgrU4pWafdJbveaJ/RJlroO2jT
r/XXDqUVE34xinfTopoR5laACL37QrqbM0JVWKmzGn1Ihks/rsiOhzRdJZUP0kTS629q4JvntFer
NSiUdsMRDhAS93l0UJjeFYHvbCtJdvdRkzkH5iDNE5xX/lMHMd+4Mu3U+dTlfvI6Qj5zQTAJqSAv
qh7zJP6jwsR5lMeCYREl8d40L8Cxl6abfyVr199qYzSHNYNHvMZNYTxD59tf7m/5jYPE6CYniOE/
oUkx2fIubCul69jyyvo/0s6sN24k2/NfpVHv7OG+XNzuB5K5SdYuS7JeCNklc993fvr50V0zpWQm
xPFcoOCCIStPRjAieOKc/2KieDz5McYhnbn/PMpJGZMZB0fOyQ7KhHjq8uIVhQlasUZ1V1XaLlPU
1AaTfd/0SA5HvmMMykEpYrcTIzeC0KlpESILQng/TcbKxjmRNORIpKzGHoW3Cgl/WVXDjSvVe8vX
r8eqKylBjKYnOaWO/7edod9fUxGR4O2oQ7anUt6PkEFkn8VYhl+QwG8cLM56l3pV8QTgHjVMDRmr
thGz18lK8m9W6Q3Fyq44fURUuOdC50xfolS2eET6oKVREVvFnd4FL77R3kp4xH7+fJYXmnlSaL5D
RedmM1/KjzdeJEWthMhececrkfrd67VyY4Vx6haRkG3LzJh++CXkMElrdSzLm975PPxJ9vsrPiRi
EFG0QE5WoWZUban3TXGHxq+tKTuh3zcxloIVPomDPVjmTrbuTNiHBkmoYqzZR50b/nyvoqDPC5Ot
cDx8HZnqKs1ISRqzCZxiwsxJb4edOMnXUty9os+LxKWWoSW9Jl13duTcKWYiN69qumfHoQVfN4tI
7Iu7Wqzqq1qNo02OR8UlxlXZXjBjRO1l5HTATrSHDv+5L0g/j5u2yhQX/75pu/IgliUnHsQM2+Vk
5BuBzJh//iEHGoyhkhMlLu7EIECqO1bzbTzG2SZnKxwgXLP+fdm4KuNUpWureW4r19Kerl1z5ani
dFFkDZh6vuhFrY/yFf2Yzi47EVk+Dsg18f/T18Xxl128dMXIL1B2ZNUKTX7Tx+ptPphv+KasKXac
WR4fJ+XkZQua1YhGRC7SDCi4fMO9d/5fTFvQst7F4Hstr5WMlgT3+Tkg3AVkm3MK/NViz3txQdHf
N1E+a5uD3Dxl2gseMFn2rncP/FUdr+PIclce/ulrkRo8SqYSzTuAj8vbdGfhdG0hangTdl17WyLX
ugdGLbs+E7BvGqM4NNyON2PWazBig8wN2inmBZfmTjjU4QZ8crwRvUh10MOlpT4qzcpXPH3ioD7m
r8jFgTr38oKSpUY7iUM/XRv1rilss94p8cppe1JhQcEKbxX+I++h8Lr0kjOFbMrpN0LQyYIWP8Pp
MPRJZ1tRe5vmxT6c6n1qxe4wmNty0DeFaV5Stt8ok/4k6khoGp1rlK0bJcNKNnZ28H9/sV91tw97
s8DlRQqqeLxu4ym/00j6XLx/NRC3ZbRCNj995RzNwbIc4KGuoNGCTu86KXfzSr3zB/nu89V2NsRM
eZBg5PDHIiOgqCKj2S0kd3MCwG4qynrzeYTTbcsg6NmJ1DTo6iz3kBxrSaSReN3V6fPUXKdiZ7NR
kegOqM0Znehq8sPnEX/Ny8cbx6+1M3fs5qsdzt3zI/zwiOKhadPBzNK7fAjuEynxQBGUh2iMbsR2
1gbW0ED1POXK8BNUDK2t5f2uUDjfYG7VzkxEaEEs4ONvwFrQ+ihK22vUqYuvI32jXT11Jb4HabkZ
xTgLVvbLmVn+GPCXWtqHIfdymHT+wFLx0ZHe9hBnbCXNQrvOvJ9qoV3FfrCxIvHN0qPD78422xDk
8nzjAnBAa/Z4rGNvmlPqq9JtFGlOi+6lmuwaM5j/Z4zCXhRyR+c+b4fotFbxGovh9KBYhF9MdU1K
K0oTQzSUvrUFdLC3hiaEbkUm8SMuItAuWpqYe2My7MyzFTQAnUzCmDYaNMGtQSbfUtZBo1GJxE0/
qvWhUMPi5fNJOtlmfElgclBIONM40BZzlFPTMETaXVdyFwa2kk1f68gsVo5l4DJM9dHCB8lKtQox
NmS3wQksEkhxCJskECLcdxTjW5/ICHVGOraEVf2GAvA2DgaXr+L0Sr6pW+MgmM0+p7RUGOXB8OLb
CDEJL1cDR/SLrdKBwwoERYBdVrp9iNh8ZRZ7tSquqkn8qerTQ9dKvAA0faN6w97MsgkrEWWTt9LL
ADrKjuVua2r5n3UTv2W6cV910X0Q6QeD5ASjjG1t5Zd5oTrToLTbxuydMAG2YIh/Som/S8vkKtFL
t9B4qqHaPk+h8tqjPm/jkNDhyptiX6IUz1ZrXeghKvwRrdtUre8tiQo8fZzS5tr5IxnyfRuapJSB
k07BQztk97maZI7J7SrS8uspCLZZWz+A/b+auGjYk5cmjuHXr3IP61St1XtGyL8vtK2eNhfjqBfU
48QXsYqelb4OnazX74Oew0xL/a0veY+jOrm8g3THr8OHNG1vkCZ5nqqssTtBeapn+Q4dP0kXVdVm
i0So6g5h9OeUD7daI97qvuJUdekmFGeMPDn4ZvGjLuOXLjaehSwJNtPU7EJsOseEqq0IqaWUL4qG
G6vSCIeesp9LW0m3jQgxwgHRQlONv3ErLGCZdptwGjAoU4xsn+fYQBtCeKlX4uUECQNimCq5aqe6
ea3ucohqttXJiLAphWNYRU3TOd4omZY5XTk1ThxiMojRmp0L/X1TO9R/A3cw+XjPVHdTE6HC2KJF
m1lCY4e+eAPXwxG6F/mGfnC5adLQd2AMWLtQkZB4lRFM1MKmvcm0qLwv69YM7FLLe652WbBBftY4
KFXebVVjNHdCLlZ7pDAsV9BB7dpqr8vvCMYNKF9y9tt+FQ12wgxe9EN24ZWIP8YKDXqqnOJu6pLy
Ks5jN4mjn4g+4qpceTZSqe19nqhrfbhlugCWnoepoYkJHIuUfpFCCrIlaCOzcjX5AU6kWly8Uqqf
AAMOw8pJPB8if+9+sj9KmsSZoeUo7VDhPD6IKYYHY5ONzVUvZdGm8k19N1Zt8HWYTOulj+JpG5eN
//7rZPtfP4b/8t/z2/98fv3v/+bvP/JirEI/aBZ//fdjnvLff8+/83//zfFv/Psq/FHldf6zWf6r
o1/ig/8K7L41b0d/2WRN2Ix37Xs13r/X9Lt/BeArzv/y//WH/3j/9SmPY/H+rz9+5G3WzJ8GCST7
468fHf781x9cQT+c7vPn//XD67eU33t8y6a3LHw7+ZX3t7r51x+q+E+anrQNoIX9yqnkP/7Rv88/
ka1/0lniFcCtjtoH/cM//pHlVRP86w9B/CfaVfSFrZnNNQu2aVwL6rz99UNJ+idnOdAc6gIyDB7s
ov/P6I8e0N8P7B9Zm97mANJqvpBx/JpA/ZZqInLc9NFYnFQVF2syo3ii9XrNCUmjNDoIZaIn2LNo
Zb3vUtxonnUjpK05pRBy7azRMQdXu9x44s6LepNVG/64sRJNHf6c/CGptn41ZMMlCqyt8KymoiVs
AqsMe9cbpyZ8sDojLV69MvaLvTXkk35LzWeqVLsr1cbbZhRrtJ/e1DWdU2piykGjx2BXLi281b5P
hiXkX8TMKE0bs+KwrGw4is14nY9DpXLmUdiTN6Ofp8M1IrNcbtNApYxYKfBfnzPBkkdH7yXUwNuq
ap6RSy0ei4JK4kWMuE++zQI1vE4MOU4PSdaIPhA5JfoqaNN4UfeYobmCZybpTsXupLAHqeow6/JF
76FUvLzaN4lfP2tSQytf7zxqAVWMS4teDIK5lQKpmUDfD9LBKLXR9sag36VJWj1Faarcm9rYP0R5
6n0bzCRJdlRcER8RK+0uyCp04AE9Ys0V+iVgTUX3h8qehL7t7GZIiotUi7K3FmXbP81RF25FI+eO
FHV5X9gNRYBtQl88sGVedqDtFTrjYzOkOyOdUkfCDhNdI/yqFD8zL5VuouMnBiX2Kb0/XtZZrbuq
p1aPfjFJW15lFh5JkhW+iYlU34PcisqH3Kqb72WZxZ096WYe2UOeya6eDwNgoSi4Dkth+pFqRvsl
7KtiL459mbp9ZWFKT8sDnKCF6bQzZJ4obQ2/RYW3rYT21oiFVLWTquoKp+PiqTphRl888SzxmvdO
4dnDmA3w7yovvCnx/PnZo1tdzDrhYsU7YCgSG6Z/PWJ4HnXgZfx4vFXEUb0YOP1yJ9MH48Us9Oht
LC3hpuqN4EWJySRsoTSUdFMUQ38hMcxbYwj81ukEsbuAtjbhfSmH2SHTm+KyLXsQeEmS0kwt8z67
9XCdd0os2jZRa0nbzAi6fdFJU4d3xGDdl8EY0S4txoORkzUYqVjsUqkNDqLY+9+oLEuOZyLuJvSF
uWu7KbjWBaO/KPLJ2k1Q1hNbEKz2Qhp70pow8rMfY+JDyGpSPXuhHIWutADt2rDrxAxHt1NToXcC
bzL1i8JshcKuy6r6kpZD+NVSKmVDntpulWToXk1JQOSmikM5QDbQ97+30VA0jtyGGR3HLq6xTTGx
oPM8fEYBGBRbGrt+eCWncOWdTGgVzW17TwkOhjWUz7IxqdVumqIWnnQf5H+i9lTDVCNRM0kmO/8h
VHCCtLWJJJWbwNBkyUUl+kJ9AfZndg5qqK46Yy301kbBky60hzROrCdS8tZ/FKUsG7dy5Q/lheGl
/nQTDSgcu/0QYikzlUlsOWEaePdqXpjKl0kxB+NbF06yuB+7sDS2Y+SL4SaUdS4E4ZRZrSP1Vgkt
voziepdksadveKDiINmjmeWRq8BZRK971MZ7AbkiwDJN13WPAf1/dZfUbVxcm+AFK9vyUtm8DUZK
5a4fmejt2FGpdP33LoiR5W/ryQQRrGfpppJ8/U+zl4TizUC/P3e7dJq6bS2lg8IqDJNStxsUogt8
ZBEiszuK6JprKqIPuEVPRP9g1akhb0faEJqNNBLUYlaiGJM6qbKw6fDUMx97uZIOVijigFU2WKnu
JDFoYOGYET6r8nUY9iHl/3TsfFG3BVUKjU1fqprPiTAm4badwqzdhmLb0+w2h8BwvSLxBkdKKmN6
krtKCmjYd5WZboVwUIVoZ7a5JncD53bWGeOrl3F8Z5uqa2I93nt91k3x0xBH1eS0BceInSZNJ7d0
WCqljPOtmUWdeTvKUy59lbH20LcdJM7vQTMpmMNnmt6HD7onZcquC9XQctsk0ds/y478/uDHXd5+
ywKzLd7EMRfMB8OYUu1gRIOXuV7fSYiPCqAPtpoAhcFtih7oRml26p5miVW5OkalTWWbglQJu4RG
1LBXaPpk91IQ+4NtpFZpQ/AujY1PWyi+b/tS4gbU0IJ8ksYajTZT0XvTKUovEQ9aNgblBXsqFFx9
KlXBGYPJS2yKvPJPk377BBCywXcjrH1N4VzwwT7yns5TigQhtZcRnHN7kXmZXD7q01Tk20mIotCG
Si6MX7uxAF5ZAYaq3c5CY8SOJkinN1ZU+RZnZEQWL5l9LWq2FJVitfMzzCo6W6vaNnJx1hktm0Yw
3LpSmQbcgijXTOJXT/f86FClHVwjCQEcOv5gsSdeWqqGYzkV91pL2SqNXJnf6gAM4aXYiIG/MSu/
Tb7mXTNIiKH7YxDZaWHo6R5wVCXdmZFoNDv6PNH0jO5LIkBE6BQzucVITZYLt5zocQTOkIQZe6YN
krxHXUxNA1aeOQzAvWn/xeYMfeTo6V4GDuQAS6BGNbNrQKqa7saBNJmOKCTlZEucVOKBlJde9qhl
0YvaNLXidFEBYVsUW920ObVE5U5su4wTLOBouogxHJJv2yjLcidBL8C6Jjcx/K0yVGgB03PQvfs2
9dL8sS1TZUCaqPApYlFf/QKpb358XKt4O0cFzLfIrkdPu6ymygqpCtbtaPdUTur3qIe2gkhUnqQw
u6Vp+EGqkGMYVjUcRF4kopmuqJi+Oa0QSOPGFOKADc6dMLaDWKvE1jY7gLMXXACV3G2VzlIOnBl9
8y4YYLdlp6z6txQMbcKLRCkdMVPSaYeHcpa4WDgb44Ue4YxyMYLjsvaNLlQIHSeRZWzlLlWbjaK0
gfZa6TIZX1PUmfDFTAfV31ssXyZP8mXlOgvLTHdQIfIaG5jqyPFg9cm8olHgfSvYHeJrOHmmPLhV
ms6vYcUKa67F7YAIdu0LCQsGlvvFfAm9S9MgSlwMYeR4nweWIrEhIb+i1dcDF6wUz1D2YRbjGVaZ
Kpi+uGnSYVNaDTle3IWJYbdt3ZXuLBsUumneYyeK47YJKCXxrfFQN/QK0B7OvXdLHtrO+ZDz/5VV
H2XRR5ctcmhydTqoM0xm7gouyfRdwbXZEiTwVqESbjyurlsp9vOV4unxle40CjeGj5XMBsH+QI84
K1U1D2xAeFuxLByz9Vyhbt+7tl8pB5/cDOZRkX5xBaJ6egIazSUfuBFgBlsteuOy5/6094EKuUGi
GlsjMDw7Bu7g9KJo7D6fz18iO3/fXv8z1BmnCkYGGR4E+Y6HOvZFG2khoWHt7xWaGmSCu1i/baC3
FLaCkclge9+sTekad+OXZBPADT/41U6suOqbG23lMn1csTv5OssyP82PXDAkaiCko9tKU23BXNMg
O270/BWCmx6COVCKgAUfj7jS8twwIspbphfvVfmlbm4qq3YCoVhZq+cC4ZeINAJtLBAri7KgMFIW
iC1k3JRWIn9J7Ck19rLpbYL0++dP8bja8Z8hfYy0WK8KJEGrFIlUCr5TN8rOjL5GWbiyKxbgtb/C
zFsPNRJuw8ueAvdNsyi6uLUbt3PL++ohcGOnfhk2nMOb/nu2W0NmnlsNbA0uzPC45ybx8aNK4nI0
UcJit0dctGLdnqQ1RMTJ1NF1ptlLmwRcGuNarAapMbVe4yi26TNPPwYXGm55Ed7NfhK2rm7K22RT
XCW76eE3nxhhTRzMAfsAm8IC/HhkVkYCQGm8Ji/obUm/mpLGjbVwZQUukCc8sUWYxcLIlZISAYaZ
PDHRmVz8Qm+6y9hR7fpLt/MfhMfPR3Wy4g3ah/ALEFShEXNCSEyGQe3zdqpnjNsG3ue+bUfHkF7M
cc3d++SEJhJ9M2pvlHvo1i+OLSqR0SjUfU1TS9lOmebifrdtk9KG1gKYKVmbyHmijo5J4lEhAvWO
tg8okcXzavJRb0OjYiLrTXqt7AN37G3VHpzsWnpLt2vCmgtkxPzgjuMtHhy7WSuSiXhB6xSHYhu4
yLJx4trahexiJ7xy7C6AQafxFjsta9IiiihB2u0FDKdDeEmjcOt/FQ/Cq/+lY4PLdnYVfS0vhxU9
pZMtvhjo/PMPHTSvFBVl8Bho5UF5lnTbNNekls/sguPJXOzxGLpJbLbEKFR1q5sRrZWrVu3sUXBF
ESjqTpDeB2XaeI2y7zzrEKpr03uMaDid3nnjfBilpfm0dVKmV5mwZS4poCVgXrjnWPe9eeUNvsOt
URBC+/P9eHq4AWYGz86f8FFoiR6HFSyocaBYsEmVv2k5lxDtRamGlb1xkrzwBD8GWTzB0QpHmEzU
D3346pNX7U16IHaFzgfXGe2m9fOtHNTbz0d2btlwdKLQSvY1Q1yPR0bjs+Z2yMiKhnpq+aoMXz8P
cH7q/g6w2IB6LgahEhPAm/aW9ahb8OKalbV/5hBjo1s64iGzaciyhcvryE8wDGbmaBkjTuB6UWNH
GVsNGN0QPP/2iI6izc/xwxoU8CMvdAmuozGmz3UVbKMpcLIyvvs8zHzyLk5KDi+8kgDOIpu/fKF6
XpSMqpDMXG1pH8tc5kEBFBdCol1oAkUASS9pVHvdZdbnK8nsmUUBrh4tDeQfAK8sC+xlEOKqEHH3
sXrNNbIKzuOaR+kvndTF8OYEXQaYxMY6ecU1teVnQidXtnihbbXn9KJ7CDfWpv/hHaa9cj3s89d0
1zkYDca3vpNdUENRdwjO9muCrmcGe/RFFtsuV8Hbaqg/2sL4s50e6mgFhXX+86HLgRMGQ780fB16
uRN0bIdsSqt2qvzQ1bWX6lqE5RYL8AiVPWrIRXwfGl9TZRWkMH/CycOiEDTrf4MYX2K6wn5Q40Jn
DJXXDq6it1eqMOwn7MRMz5rzrbsu968QaEHyPzIu/dh/qJrp7fMNcSYpgg1Iy8eEhgBpbT4FPuw7
aWwH4AF8ibBPN9n0ZDZYQk6ZnVgr5Iozx8lRoMUGD70qyDsUD20heq39EpTPzwSJTt2kevbz8zGt
hVqkX75WhgYltspus595w+tMuEl6HNni50Z8+TzUmdfLx1HJi/aqgXi7WCuMSom9S0OnhA132i+v
moIKDqJv+Zrk0LllCT0Lpo5BZn5ygGm575eiSsCyu0/ld0F5/nxAZ94siH5BfycGTKOlAJteWLpf
JH1lc/1Mm5vSf2sAfH8e41zKQxDs+gBSwqlbOtpYEVSi3oeB2XbueE2T8YsS+jvsV21lNKiaYdMo
XqKQ048lRR/fWblWnZ3DD+EX+c5MrlckvaV7ZtW2LP/MjVVlivPT+PcIF9vKCjTKgAYh0iewNvWd
8ezfhZy8/mPzJG2AGWhuv///OXQ/TutiiwXCiN2gStDA/LPMvtXeWq56buI4J/ATpdRB3jiP+sNh
gSBcho3svIeTDrvFcocCx4rqz7mJ+xhi8WyaJog7kTau7QUvongp+9dNdv/58jsNQc2DShbSKZBZ
SG+ORyFZiDm0WsyRh5p0W36JzNqRy3gl8VyLshhInAG+w3CN4kOnwO8iQevo4EjfPx/LQjt+zt3n
wcxEKmhOs9nr8WA8UUYZ1IiYr6voMTnET9Wh3uVO7NCP0e66TbAHLL9XVq4MpyfscdR5oXxYCAO9
VJp68+DwqFcyfSMHKcjiS1nQbMuo3c8HeXrIHkdbPLBAbQpdrBlj7yVuNQHsjdOrsHisy5soEu1M
XIMvnq7zGQaBdi9W3sDtl6kvRjQi7dgWu532WRnuJ3mtUHxucfDgKFWBYj6t8gm1ZZVRRgBNLQ8q
ebXQISubeCsTdyYMdSl8rxDjo0BgLu4h0yB1kYjJlo1lbuiKtQHsLnnAmnX72w9oppJbELjJJPAc
Pl4OUML0pO9pa5bSlaaj5joOmym48UbJDtRgj8HlyuaaN89x6kSPc9bgxlmWnTxjcz6uP63q9VmH
Cyheb6abJgYdlldJuZMBt+9iq1bSlZmcP/CTgEsordT62czOpBPlP2nlQ5PcmHKPquDMhaqceBDs
CF/hz2f1dBX+Rw0U3KY2c44Xy74DBqDRrCxsLf5qKK9N/5v24PPhMavpqDx9UlB4RotprCPSANwn
AIhsp628KXfhu3hoXXWbbn3XdIzDb5dMjwMu5T4LoQE06M+t7LFwraZ1fH3lYnC65I+GtCxr91bo
m2FBhHQQFOCNXUv3oC2SsdzkphH+/huRcFBBoAexvZBpOl6ISuUpcAyZwUgYrmvduAi0aOWIPz39
jkIslx6qKEHgqYQIgvpN6ic3i7JyX9bxi9f7h7JTn4qi/vH50vvlDH683ikA0xaA5w6Im7718bis
VmsBObWsPdu8U1M3c9PX7tLadM6wiSN7elP3vru2Ok7fKsdBF5MpaXEfZnPQNMK5gnoTp9Ym8cFf
DTe1Wa4QKc5UMT+G4xZ5PEY0tWDxFOyvKC4NFwWmg6gX9x68UWRh7IKbcZ5ZL6OQPvYlqF89SgHb
ZOnK2Xluwc4EXuQlUErjmD7+Fple0q6u+RZh9V51t6byM+3WdP/OLaGPMRYnSQGySiffpgCGqYQN
WkG1WT86EvjWtogbma7pVNilbu0+X0bn4s5WDLPIL69ScZED6amSj7WUFLYqA1KLxRtBN3ZCqjlS
7iVOUz+F2cvvR2QfUnLjpUDtbTGbo9J5sa/phd2GHbgbbG0Dh973Xs/aiwlxH8tM959HPLeMZvw+
/Umdd6C4lBevtCkvof8AqtqMm+hH/Gq6hjM5oztdiaIdrUzpmT2C0AP9ULCfeH7L888/ZF5d7FfT
MLBHquxmir+lunmQ1Xcl+Ckh2vH5yM68f1iOECDhLiJCt8yCPE1Q1KHj4AGak/z0Zd17Dup4WMnG
16LMa+jDgDw1UHxvJEpn9Ji5sFasau0RnZs0HbdfWMUzqGaZB5WSXHZ6XfHa6WpscDGuaoHfVFLt
uWpdaYITTPUU3SFvF1uPBjqz+SPiKHm0G9GuQXgUEOTXxgxza5cPvvQnRZsc0TUzV7OLSkErF4sm
JVnz2Tw3MTDdZrYnVrqYOhxPDPo5Ee8tBDOzVNxnU7gVxpVi6Dy1x4f8LM3DmQNF9Vef8TiCoubZ
pBV+gdyEsukkBZyFmA2Hocm/e9UE+2LCM1UaD58vq9Pc7ZflK5bQcKGgCy5O+czyusLAfBmICBSk
/FkPvrbmvaCtJfGnBytVUDxaZgMF6q7L5dtQgUwkiThF2G/K5LqW0Gcefv72YFDhF1lSUEEpoi0G
M4VSZkgCUnblVLimcQ2YcT8VoTOOK2/kM7Mmy7A/0aRH1Zpb/vGzSqs+BUoCCEuYYHCAowazuJ/q
fidD8vh8TPN3XiwLmEmcomSdJNnL3RIFqVzFPTyhytC3IziaJGz3qSY9deq4FWgPtU17N45rlOGF
ONmcjYI7R3mfGjltNXhRx0PsZCMUpCREEmgnvBTbdNfY6B094bP6+yuQQDqrArk56UR7ZfANeZpk
AsGG9rYaioFgdfUAdozX7DtrlNzPJ/TMSsTfhiwe9iHIoGWjSwMkqEqlkNkehKAweMGjwu6DlaLW
mQWioBEAmXKOgxXh8ewN1pjko6lndpgO3Rvv+cFH6ll1zEml9xWtWbGcC4cXxFwhRDzipE7YjZEh
4vyCf6pajrsgluoHMqgYTahExJ+vkX77MgSwAxY+AlxsgJOSITYliZYZBtofSf6EDAS+F/Wadtzp
a4IYTB1GIb/8OBd7bBiiaAQnmtnczaV9G9eyW+sioH/LtxD/JHF5Kzylfvh8dZye89yYeb2ikUw3
46TYUGqdr3glh68vFI/Avu87WVw56NdCLN6x8gCeu+8IEWvRhRrpXzQjXhFuOV3jaIfMCSym9XAZ
l2TGLO3MIJfojs/y2JVXXKKXAETw6+/OFcpUNM8QlIY2TN/ieJHXMk7yHPip3XnagzpCRuTGn61s
19OlTZC5QyjNTPuTB9Ib+DoVI0Es1JyB59z54XgddcFrDXry8/Es5G7mM48czsS0b06xTpe11xnN
WJqw06Qkkc0rmqASFbURIcj8EAol/Lc2VTyZe0cHqQH0dd/QasgjfiGvCmDsSjEO+yAOu6e6tQzh
aarlYLysrHwSN5TO0UEQBoTF0do2BNkth9wc7NzQx2E7imHT3YiBOdQOlfrRd4ZaEmLHEKNSuu66
pBLcqBJStEXktn0f4Oz512yQ2ElKIdG3QdsM5R41MXNCARWgr61IRShiZVFBm/x8nk4zldmGD6o4
qmsW/bLFa7YqBoSSkb6zvUFWHAFCl4OGBeqF0YUu0q2CRqTbmamvVkjOLGvWNaIbyDqSsSwRnRoW
zlrWjQnvJGWrQYR18q/FMx1Ulw7MbfwSceI50sr76fQcAqNEhR1xOQQlUX45XuVl5+cRwgYQV0TR
zdES8Lr0oMkQ1JtMdWFerCz4k+Ph101pbvErVNVOFjxSoWaDTxHUAvRrYxm+zkrv72RHEQCamkhL
iWIkInbHAypq+LNmHFIsa82d6nbhQ1N8iQCkf75KFrRvdtMcByu1meA/o/IWB3glekMNlgVy80tw
K79VD9NlsC0jV9p1m2mTu9gGYVj53Trom88jnx3gh8DzDH+4xMSg5AN/IrAUjfASm6uqR8Ogjjey
kK4sDlnms47Ss8UgF6sjH/Rek3tiqXc6jorb+kq8Kt/lYdeDRwU8N75Yu2iv7sdLOEqi56TubFK/
W5PkO23i/foeFC4wd8Ofc7k1pCkZ61CnOei9ogzk7+tdusues32zqQ/+S7hdu/mebMVFvHlePszx
EOd9F4DfAFLAnSF04YU5nRes7IWTk2YRZbGEUnUE7Y7uNcoEu6EQbV25KkGKzJtjrijkv433nePR
i0TfaLZt/SVI/mFUSLdE/RDw8cIE2W0wLyer3dSi5Uyxvv98kZ6dwA+hFkPDzryzjJGhyRNY7uAB
vpOTx4//syCLnVCgiz0pc5Bw/GaIb9QQHRAFn8c4u/TgUHOD5KIgUw45Xgr4ezYowBEkORQHeZNu
vINx1buKI9rynreW8z+LZy0qhQPsLdOXOL/Qr1V31SHdpFfirfhAm1LY6Xt/K61gr849qg8DXOpv
i1RlfXSLseeoflamtDNhkUGIW1nra/O4XHy4JlhlAEWe0pUXOPKGhe5Yb9YV7FJwxWj9369M5Lmz
6+O4FkuwQ6ZKLTrG1Tv9RnXAtW+ry2JTHmQmMV+5EZ32RtlbH6Mt1mLTxwq+0kRTd/4+3uRXxaN1
GW2tzeAE94LpkKg6/rZTVpbn/LHLAxrxE95zMB6QMp9f7x+2tDKpo1Gjqmcb3iHVLHtMf/tCib8o
fT0dwjbWTOTCxxHaMUh8ZAmApEZYZ5nPU9HjWtauLfv5tbwYyFGYxdOKwjjHpJEwQlinig2pAtfg
WM4u9VoRYJV21p3SdwLy7Co1iQi/q6GvAJ8V8ANX2jpnXrCU7mZAJb0w3vOLR4nsG9JP5Ch2yaGl
g6D21Xv+nd106cqoTzkn8+R+CLV4v5b4KopeT6jG9VDOcUzNLmRbdVhAjuCIFNF9W3Vrl03yNN1N
jmePj+k2eV89dc6OWdMNUhlUzE7SwCqMlaAFqGCrrxFqvDuOudu+caVrwdoET/mhcYBaZ86UOfGa
2ue5TIpLkEz9F/Y24RcnrArpPMm44duSZOuofGxlJ3BM3Qk3wx4VuYN0ofo73ymc9S7Qme1DaABx
sB7oq5nztHzYPurQpGJZMf96VhwCSbUtbKlWzqGzMQCA/lI5pmCy2KKx2k/iGDG88aI6ZG78Ouy9
L9HTfxqfiu2l9lq6dOZE56YnzQjQuad24uVSxlbXeR3MvdG36/YqUV684PHzYZ1bMBqDwhAH1zuc
y49nTmk8Ra7+N3tfsiQ5jiz5KyN9Zw335dCH4eZLuIfHHpl5oeRKcANIgCRIfv1TRna/Dqf7BF/W
bUSmDiFSVZlhxGYwmKmpem3hg6A+4FYWGvJLakfEWJNtvDZ97w0tjghxitGgEuJGhFsgsdcmf9SY
veJGr83YeyOLfQAuHlC/goUVfAf5jZNPz6blxaa0Hj+etKtmNCRxQX3xls86n7RWlI0JUunC7zwF
MbtB7sFbCFwiBDdWBnR1eWbRcLwn5wVauFM855F47GDJKB4E67dq+2T3P5zVwsFlIhUezHpnaLEP
lMTMJHD1ha/j3rO2xWbYK5vch0zLyltk5h+5uCFw1c1QDA96qRdQKo2aoyjwUs0gjVHeOmbujNDL
8KZt7vbOoaZotTzpyLWOcWIP9aFNypm8oPP4sdLRIHrDFZkc0Cttf67H3nskqc7wojGy6thWzHPD
Fix3MWc2B5KEVWByBU3ivUiskSMLkCXp7cR6DdpvEFCV+C9uyVCzqYxta9IaxNKpqEBpYIgBaUqi
awACCMjjmpPSvrop0tvgLenQXmpbaXGvExtNdl7DOPAyVupUAW8K9TuapfHMStAwYPvlkKPn2x3T
yUQDqguTsmzZgHwXHaaA57l4aG07OVIMNgcNEdSTta4vwYuqOQwiN2OFrPqYi6r3O7VFFP7nWxmM
YrN8HCAdEF0438oeuE+ANgZFQDYLAqipnW/BXgWpPHBAfWzpmgMAYQxc2UxIedESKiU3vN6CJa7X
6g9uZIO6awe9MleyipdNfdjKLmI4dCDMYKnlmWnzJFW8FnfgECcbiC+I5+y59bW9HZs3+rc0DUn0
dzw1WAmBfkDSHtWxRbDf5lYLUJVTgJxFjkHv5XTvgkUl0gs5ff94Gq+e1Lm3FRToKFhfcLPV6E22
ocFSAGimx5Wp3fWdc2RJvqcde9TS6tV1ik1tZzcoi6wFkdfWEAg3iAkgRoX+92K3KFmuIk2I6E7r
e+jFFxs0/K/kfa6YwGWHbgdo06FAvqwk4TrMO6gEQDKyw9kjdgiCu79xlcPGW+J8TqUuU4PZJMFN
ADIJPCnIky7DFvhHhGk7duBNoGysoIjdaGXZrtwZMAR4DDLewE69RU/vQpSWVg3a+zAuqwzE1/7O
uFFugfu2IvTMB9Vn7Tm/726K14+tXp1MPN9RA9FRs13CwcCYAVoUFQPtDO++qRNQ97CVOsG85IuA
HzlHcI4j0EZaYgmeotAfc4xRzgFEVQXWWCq+NMCBoBDjZua83bj19PDxqK5NJa4P8MXODfOQ2zz3
WUOmFXlXgNEA5c2vcPR7AF7BCEFB3fCxoatjgw0HpUVwEy89iVSQNXYnCIhljgCVzUTRaDp5XxVW
Pmgt7SJNjCtvlqtDQ1UHbL0G3oHLembjkc4ySswmED6BSadD7llgRepX0jpX7mDUg/9jZhEn6QJM
OKONyDIT4jhZPRgPEtaEHFDIEARJRfzxPF57VaNRBDo4UMjANC6TudPckwMxCQCaq1D9hdTfENov
85n7XsoQqp5oroJA6hGUfytH/dp8vjesn28VVQXjftvDsJOAdyht3Tzs3exEdLIyo9dO2ntDi0DN
S3kjJg5DxFJiXUIqdRL2mu7wZa8WcDzvrcxf8c6JAMSkZ6ikFz4Pi1t39PvQCw0/vR1CM/Bcv/xR
hmlkh+yQmoFpRjLUvrIwJf7/wJ9dHzAgjOAJRRVgiQO1OFR2pwqfMvXASE0VNQJhtDdtZyFQ0dkr
N/mPQs/B8DO5LKLU8G3wqfRFO0Uay1JUSenKLpvfl0tPZCN78q8vWgJFezHYOiRCCj/fZVuEc1tr
o0X6di2nfM0pII5BAItgBmCHhffRrUbJIVGERApIHVjebnrjVHVuwGwDFbOV2/7qLL8zNqee3y14
WrSmbFUY00GPx1GNBVNm+PHhvHpEUGJB2RJqmSgmn5to4GXTZpifGONr4omwJEk05WvKt9esQBYc
NaoZh4b76NxKl7EBREg1PM607aG0WIygjx3X2oOv+bX3VhbTBWX1hHsdrEgT4lAiUQCXJ9Vo30uD
kKMKD7TiX64bxCPdctFXhdTa+bDcwmmZxhkCIsJ2oyUORooUS6dETremBn7V1FwLg0rMDFRcFMRA
ODS6isQ6QdEStKdaBSpAwQo71iaG+i/Kme2a95yn6/xEgQsaYF5rRhlAK22Z0UEsxsksWuACHcmx
x21ljOtuAO8Vj0qq7yuyFpu9DePCJuQGUatHkHvBS5BI1ptqXiJOeuwz8LUHIygs+O3ooQM18l6r
I9QHT9VTKkKPAqoZVwA544p8zh7XQrbl6B1U80EXBFWRmcXmYsuapa6AzW8GadbQFR1CEAT3+gBJ
XQVElftZYeTPDuLS3mLz6u2YV6RHsrCY9NAQYMD8DE7fFSPLXbQ0slhSVhSjBAKthlJX8qCP+VYz
5T5r6W2T2yuR4cr8uYuz0ZqNlqPLBChNz75zXWUrOWTiyySWookBJHucpL3y9lu6S5CDePP5n3UK
8fpb5hbqpqgVE3oXPpFNDJjo98StP//pKuHRBUY4vCtx0VxQxuDFiX5pagFWQMaTnrcdNoTzzQIH
38d2LocCAzNCGMwjaNRaxp5iVNsa2dzKZ0BJcFyqLrRwPzZxuRfOTcyf8O5yyTo5VsLSK6C4ncjh
cmsiad2mYIH2ik8fm7qIAGef9X44i1uG8sZWO3CJvYEiqq+eTwK2T/cgBc2e0DEQgPEQ+p7rFee1
Mc7//90YE6tqc4C5wQrHES1l2/pUbZJDf4OirBdY96Dq27upDy2otTDhIg3xe8TgC0C1ET+XtW6w
uQ5p0WF2Z6aa5oGG+alUfePYRmbMN+UR+da1NMRFcW5pcxHuutnggKAUNnk4olbWbRDubq0INZcg
95Wd8+PjVb06uToaIg31dzPL+eRmeguVtHkDuS2k1CcrNo3kWabGltM1JoRl1PV25+E9hPotYM1o
Oj83pXpZWREFoKfatOidk1ZH1AOCcSp/ZDkFRWkn1/RTlhELLKLHfi4ooJVFu6AaARmsxtyKgzvX
AZVtzXEJgO/9viL2mrLFlWkEyAVgYMdATgeu63xsvDBL0OvBUjWAfnUmvLdJSGga5qNc8SpvzeXv
r9d5VDP/wQzAhOrKMvXRe+XYFy6wYHM1td/xEwMEI4+tuIhm7iv1EanWDRiiAFoivrxpth/vmCte
7b35ZbzEWsDiqQPzaVpOEWGdEUpXZCs3z7WlQ0Fj1pUBoRKe7ucTqnWJzUw1RY5X9X549WChEac8
gMh0jVbv2sohgzS3SSJBry0RjC0TmsNd8HKyrIttYW/Vmau5a8iLW1hrGOtrpxsyzMDVzS0jyHAu
LlRjaF2wHMKasrX3SRFmexLyLd1WOxShNF99hajBx8t10dM1b5f3JhdbswZNgQALxVx8H0J5Kxq/
pz7wUaE4MBCJoSnd9NWbtcjrymE/s7pwY1A1AbBbxUCdDDeSYkxPg6nemBN58UoJnYTJWekgv+as
YXFWMUXa8fJ5omXdoDbm2zin2N5XKFlCXiaU4RTpvuqvVyyNeQzLg/je4iLaM/s0maW9S9CuKJ+q
r6hgBGmUPdNHL/KOXsQ23dHdkZfyxdgnvu5jpoM6JE+GD5qPEPWNZ/JTBw129PGCXz057+ZhER7a
YrRkY+CrIN7m1Z+4UceyZStO4OryAr08K1+jE/Jtn7+7k50pS5ndwgiRqBRnRmSj0CHzz6N85cUa
suLqiAB4wFzP7SPLfHJqlN3kKS7KDiYBEXQTuMVz7q0KeV8z4+IdaGgogTsXHSqVBCNyTt6W04qn
Jsr24EmPAMeMx5BGLdDuoXj90+INTiewdPZcGwTV30VJWjH0lqv2BCvEDpzJC3rITqTumkzXFaeN
cgPwZgb6wucix7k7bRSZJuDEgpcr3c/OVHxjWfX8x/sOgOYZA45RoCd24doSIXjWgJnah8SJX5Bf
CmRljeHpYyPXglAHwgeYMfTFoE91cS8oXspE0kGKRN1nW+76NgvagxmVp2zTRu1XfgulFLmTN2vr
tGp4nuF3O37qSgquexh+gwSDLJ1+cgDCNAlI19Efy3ZNDHZ63+zvkgf2bWXUsydZeBoHdSkwSIGe
AFHR4kxnnFcF5VqJvJgVO9+qffdgpgGaFca9EmSBGuthz4Ka7EAhD2XEtaD0yu5BJyfwiqgyIlJc
5i0SEDayFlUCaPpYXVCqkiJcnF4+HuRVI3iiu6CHwVt9+fArMHuAT7W4MYTlg54oABzE/9jEPE3L
acTr8r9NzLHAuzVMG5sR4aEb5w0ZtgdDVmzG6mp68YojmTNxSP5DuxJV0kWirHFyYGh6KBB4ldME
3MwjQVC7rKs1GcSrmxLBi+oZEHNVoax2PqCEqmXezeJpcs8PM5AvedIehiToAyhu+DygP8kzOco1
nptr84hTDpcFfWVQBi22I6iBM0YMXvpFfTP7Y5AjBzXEog1yA30ViHJmkTWIHx8v3rX98c6os/Av
AvI9IjUblLnFs5bfJwZbeUtfNYCiFCjUPP2y89Kt8CszBctm5uMNjsOdVCp1ZQdeuTcB8p9dMZAn
M8bqfMEEiM0FUxkOskjuEvFF91IcpT7oJ5C4lH/j/YOnz9yEreGSvsgL12DLbzqoeYFqMdVDAu1v
VjZ17Fbj3cdrc4FOxzUG9IGDRjcAELAtFjsCRPg6Li6l8OlhOhhb9678hlK6uUtwB2yRSg2ynThA
rTounyFBafyQe+dAVi6gK5E8HnlzB8D8CWCZPZ/bwUs8zdQwWq8k6clCRz/EOBQbKn/NQOhXInRn
jS3uWnCNxqOZoxf/AJi5WE+IsWRFVoCH0b5Hb3H+gwR8vvy2Fah4EDccnGFXhMqObD6e76tDfWd2
cZ1TlkBihsEs1DZAZLkFj2cgrV/pnzapvS3r3OYOygR0qy3xgBArNJmapEDBq+jC6Vu1CwjpspVg
8oq/RNnCgh4S7OBwLDYPZBXQ3+NiNFJR77zW3puTdkgN7fHjSbtmBmQnYAcASO6S9kSqg2kmjoUK
pgAYz3Szn6RsHR9J9xUE8hVHgsw3WMCQYERRYVkomdLKIP1cxar0PXj1fdtZq2pfWpj1VufuQRBK
oiCziIIqMli1muUAq0xPrXEP3NTHU3XlMQUDuIdxihAMX9bnBwgaqG5W+H0MZEWQ7s3Bz2O+tY4e
kO9aEaXx2p7WLm8V2ETVAAx3FpLKyxhV71MIFFIMCpwN32c//1CgzoTc7G154q8yrm/5FzC5sJN7
06U36/3BF+hX1B3PPmAxq7yWXLY1PsA6ySjbTjsUhdize4d0d+xtuqd+U52yk/uwxpF4eZrP7c6r
/S4smXpXaHUFuxm67nL3J7iUoHhPgk5fRcBe3j/npuYz8s5UoaNb05yHaN9DwTuQG6iPDt+8B/Jt
CKx991TfZyf2TXkaVxzW5dk7t7uIvNqWgkEf6jq+tKuAsk8iUwN1WsEdXcmunFuZR/9udGBzA2ka
hxXB/QFxuQ8g3rfus/yuf8pvAM75tlbqugzA5jYUuKyZuw7ncBkZZyktPbNAqQtXuoa6vQx75Tgd
gIuIoJT+pFoPnN2MIZqxwj8OyhemF3eAqoxVSi1U9rjOwsF0fU95+dgLXCyajjepCRg4sIVXoEdI
DOvMRacSMn1D6MpTIklEpvs/N4KuXjxsHNRFLzKnAi23pTTQs1YSSL8ZUHYYzfwJCkZrwf/FKcNo
kEFAvQd5RRRhF1tf5CzLIFub+w7k5B87XeoGupZ15ZNT5skvS8g1ovtr04dgT0WfN3hp4KzPdyOa
maE51RqQRIM4nQamQQIa+CpfbX+cF/rsVYOBIcB7u0GRtljGlGjYZfYwwQ41XiiKIkrVRjVnJ4fX
oc2VU9ehQdbN7aciTfYZB8knUyGW8vEyXhR98So/+4rFdtTG1FDQpYvpNR6aHIJjJ/1+CLWw2bgh
HYPM2eH500lf+WlCOgGvvDIcojYg0Vr+6/IeWXzJ0o0nmSK5jS9R2iA/eOSZlvEY2UGzscN22kGV
uClnnkT5yfyUonfsf9A5dnE/Lz5h4dGVqVCTSsUnjPdtmG5pDJEW5VMfeJs5DUh+egfTWsl/Xttt
4D3xwBIyc1wvxUW1JiGlZeMc0TIJmuqXM6GMM66s8rVxvTeyGFemaVBbTWAEhNlokKQRVddOzVUT
GAQoiNCFBM7R81MjHS0B5Y7MfVcSO6oUJwU6P61XroprzsBDzh8HHthKpPzOrSQqwORVOeZ+Uisb
x4knATlo4wUCSH9nxt4ZWhwLgDtGq/YGzJhj+E56rwA1//HJu3YHzaQIM/AHXUNgDDwfS9EoVpq3
mDEL6mRamL2WB5P7WmwjIeQjcgsbe4qHyArWa7MXeSlYxfUH0AzuiPlJe2661FwFwUSPxfI4h5MT
1riFF1BiJKGVvWdAQABNxHLbW/xP+0TmfJiKNK2L2sWMXF1EFBOzcqahqdDv0rxBxpTELMOhdgzx
sDK/F3EpLKHLAeCZuRp1wShEbEiaOgoUGmY1jxfFL0N2VAJtkz45RwSHP6xoxPTq0DD1u5thLfl9
GYrPxSIgc9H4CsWEi9cRcwEB7nmTo36TQLA4oHG/1U/lS3KaIkAxt1bus9ePh3x5Bs9MLkt8HUut
irUw6aYghqh/pN3KU+yagZkBFZkJSBAhdjrfN+hx01NQCsNFq2To41r0IwQQk1pdo8C7ZghdMdDo
QGsEUsaL4wfF7QwcNSl2iVE+1VIjPhsBxPh4ui644LAXARD4j5XFjQNhAXD0KLDSoLnDSieftVUw
tX3ErO/gSPUt41eb/ErLzqcEHRpTvGJ/9lbnEcC5/XkW3sW90OPNkRGYRxlMMf1Rzi22FToLIEaG
qCNay3pcXjXn5haBDTV6y+sYRpJZN5O9tSCrvcb8sWZicbqlLHSnTmHCEZtp53zJq+jjObu2MQwT
5ZDZc6HGvFiybnBGLylQoigU9lJ64O7CZfHzb9gA8geoO9zLFwEgBFrR+ADWFh8VrJsKfUgj1//O
MN6ZWMwTS8FdVXbANUAaYdODCsY3IJG6sr+vLQaocf57HItnlVqWRZXkGMfIm60mZFBIJezWSorX
VgSFKWQAcB8jil1Y6Twj4T1I+HwxgKOrcHvPbz1jJVF5xZcjwQtpdCRm3u6N85NieEQrLBA++aC+
POq1+mUEvZ6jgUTAhoISmhlb14gqu9p8vBMuUwvwEBaI9Q00G86AhoXDyxNvgowr7FqAMJlKZLvo
u89wN+dfbSMyTzJUQ33r9FH9818opj9SZf+/Sq6fybSf6p/0seU/f7bHr/X/A+LsOLP/+9/i5xfS
7P/nV0ogzS7ar2eC7vg7v7XZHfMvdDIYloZWZygNglD639rstvrXDNdGjhDCh7ifILH+b212w/0L
iqaALyE0nVtXZqLRfymzz4ruIEVD4g+4V/RHALHy72+7++2roWiP6b4uzI6L8MynowKGutGMKEJc
qKG4s7wic0sdVWErSUQ5n+DOB0OR0INTCxoRCyy5TTR00yTLDZFSzabvtS4M0fsJ2LiSWXAb+sl6
09T1U96xsvxsNyoZf9J2SpugBLWk6nM+JLY/1p4UW8Dc8j5omVO2MiTKoIJTBmLrwy8P70b7gYN3
i9zNhUlo8LqJo0LaCMCrB1tNGlATelRDk3rboPQDFJRm7kfFdMWpal3IiVfaL6+bUgu8gtB5LxxP
8OepBxBsR7jTu742CUOPQHFFweKRCN5AKn4oPdwtKquDxOOTt6fQHp9OFLUZCmJ2z0y/IvtJMjDd
0bQbjo6AqMq+rJWqDHjpmvQWnd52fmc3piojFaqo9X0JKMMIWnLoot8DhjaRfU20rApBSyh5XCp6
50WlNae6M9UVaUQtDtVSD0nJwMjTCnLtxKyt0NAK7t47aqbpR0lIGpSmChlam5K0+JzbLGk3rB+U
6udkQO/+kJjCzk525VZTCDnyIY1d6VL71OPv5o/gTrO60MWMFqDVspH6yNxB+0FMYWqhpfWeGpdp
KSkezyqB3B/+zJcEQILszla6xDiqjKjqnrW07XalqqZgx2pVWvqV45b9jAYdKp/yOQ7hmPBfUhFJ
ElZpzUB6qGe6/YWMYphCFKWMFkTEYoKwdaH2WhP1igKKHaw3WkIKBKXqTcqzAcSMCgjDQCzU0eo0
jmA8Chl2n9g6RQO6AEsWGt9ARboh3wpr7IQTpOAQhPgWQCRS9YXIzD40oDfsfAWAgGZBCb1tcyt1
nT0XtC3STcmlUPcQBNcHINWJ9jB78d7XG8xdgGIW+IPtZtLBSFDqGYmMkWpygzkCD9iE+YWG8wBo
PXobwQt7j4ioVCMvM+uAlgii41o1nR50VDyteZDZSfIqLDnaEZsYhUi1Q6Zug6njXyo6kWJrj0y7
sXnGs4CrXqc+eLQQ7L5q1REMsgl48XcA/rlaXLUG4ZukV50ubBI1sY8qmrFEnOoSJJNlCynpu5oi
GglsTvo6NOt0Fo4fan6XlXIQobA8Um+9GkLAG95M42MvpDncuDWEQdFtOJnKpkbGH13EWIZsl1qj
egAwUMkDHQT1T1rCJsh3K9CmDJumdJEgVwy1+NUQ4wGLbrh4GJYDCS1otKO3Rpc82WQohXigJOh1
8/PAMpQpFJcRvlf1UrIQBCtGvWkHuwORD0DBbaCpgDM+QbDa+TlJ2WfPIG4zgEggAD7jIPJi6IOG
TinCThXqsKBscxzFNzUqk1u1aMDaWPDJhP40HbLmVHK3l9FUa6aIQSGdaHErMoGGqGns2sCeXK0I
Jsm9L3UpKHKDjXATv6QteP6rxNH7SGCeJ0hP25JHbln0eBW1RldEDjqujbAQ1Lq1zAnC8ZxIvdpB
lgNhUZsp0L7m4HPWQdMFcQl/tO3aAfSPSkgZdhBsDqDpDIV12+oh5D3CZxaRSwv8+SpNyjTQka40
b6RmjfUxK6D5HdUAk08PrecK/lrzCZVv0XTVbV6kEH1X1OxZG3PZ+lC3Nx2fD6azo43ifDdrk/6w
yzr9oSP5/73JLZCRF/DhXpSr0Gj3G9K5TWz2gxgPOjdpE+GmSvPAkUXz2cjRq+zn2JvlgdsUk2sO
SQIQNOtYscmMcgAtnyssNzDrbm4KzzT+pWHIY/tgODTLjatXHbp3pCbAeVEOdnr05FCnDzm3p/ah
Ix079J4xyACB2tAf9cpo8bskpKT9BGjPNsyKjvSPLRxeBeBX6klD98dSR/9mSlK72RleKu1Atcc8
D4YO4PdfxqBM6RCkIA+joz8KiDk8os/b1W97S6u0eExpAezK0FVmBcfeatq2bXNVnppJDsV9J1Hh
3nKPe/oeXFMCOc6mtHRkvrNseiBcQi/LqJQ2jTP06A57qyy0ZKt7A7QBfIVW4FSkduc0uGRahWKF
C6XydjnkIyScIYVwU2VPOk7B1MtPkyWGCjlMOPFTJQgewaSWYS71FOC9rGOaj9c6grfRbltcFWWW
h2JsGAkMWgyQM+JdBfQHjlUa64oB6e+86SwthudylABq5SW8rq3lmo+2/brZqNIwvcBUKfjNHMWa
nFCUyBqhBVxr6q8asqpj1BgKlSGe5dqzouUQhWDoiqo2JqVDujE6yfsbC4etOVSpJslOZIgbAtFx
8yWpUvZtGB2IFmdVJyUgmYLzb30tFeKXmVrp6PTltRP0reXWAbDnLIt4mRPjmCd6VuwtTWQGwCRK
XmjfWKJV8DUedMnA2ACYi/Qn6DVz5rd6zZAz6HQtoahIJxkHyW7F2caS7WD6Et0xVoSdO7mhlbRm
EnfN2L0Odc0fjDZrgOWvUkcQv0bD5+DXblMiPYzN2W4aAwX8He70SsZ5n9UCXJZNpn1LW12WJ120
XrGzFN3pdzMKXO6FwhzxxcMfQbDDPafYUVao5U/0F5f51i1HNoaZ49FsL3tZFWGjSVvuVBUt1tuO
KEp6ROPy6J0gT+XyUPFyne/xtE/a1xJ0RA2g6oMCaCsjjWBbWqQqCXXDbJwpMAuHfRpoMpJbx8jN
dqtrijY+dkiOY5+1QmvVsJ4pcDhgHxn0YYOS2RbEylqV9M3nNkWP7ehXam+3j4OXW7XPhCKUeARR
qEA+ptYS8pjVKsiKqdbgU9LWVPsHoXjS2+aN8ZRmheC7tnSLfNfYBeTo0WRVA81I9brABYJOAC7u
kx5av77eqdisc8urdexFLVnU20T3XjJPHStfdSEq6CtyEg/gIPOmExMggNm7HG1r1EfbC2agcUaL
xiPFm+ckxNC2fkHRcQ3BWxSXNyzzMJgSOVjD8yEca5BIMfUm3cOrtt5Ja4uG7KjNCw1Xu0mULVqa
S2vbEPzqHbXslH7PR5bpus+Mlr9oXcvudFK3Ni6RFAfWbTL9h3S8LK7Z1HURsxuL3VpEQY0xl2pV
bvvc7Ti2D/ZVRN0xT3xqt7UWenbpwmhZ6a/MFiKPstKj7lEICCtB15kmPMaZZN2tl9CZuxK/dwyq
RlZuqOo0NV6R3Hfc3aSDmHADHTEtf2TMMnTiNyWpmx+Oh7G/qhPEgKE66qDrD+21gzUc3AR6ELdc
OjQBQ7l0GzegtiDDXlqp6MK0zAwiwqGsvepWMcqencCsjEgy7CZmJ6D2sWnBHzqNd3ncsX5WoiFq
NWi7pOisATS8rK/K5+yt7eiBIi89Hhm4XBuop1cduVdLr21jD8uZ7L0JgcAmzTnsZgMfO+8G7D5u
37yAGp8M1S8CjlUFBZTRbuzkK2oOuWNAc15HGvTtYfb/X6j/AAn9R2/UW8bl1xEvUjDXtuPuxz9/
/4XfD1RD+wstAuC9BsZjzj3beGvKn6L95z/Mv+aGsjmLAMYnXPRzPpIy3pJ//sPR/tLwF1RA4AHz
BWDnPw9Uy/kLaahZbuQNpgt21z95oEKNYPFAtQCyB38SmMrmL0F76XkqxekMo0pYjcjI678AwcyN
UN8g+eIbSOeeODX5/cB5fppS13eKFnEGWn5iF3qoB9K4dDfY00nl1Hi2R7Rdu03T3SBs13//61QO
OLH1iEtYjvxeNEURF3gXhpNp3RmNOdx5Nr019QkXcgK4REYAP5wY+6TjQbGfKiPoskw7EK1vfRPy
mXd402W+pE23e/vbrpp5Aa3K/MXoKmCuKZ6micCfzTJxU7SQFnP72txkFX+aVbb8URfqtu1NqNNU
FSkjVcsFhCO0fZ6x0U8zY4gzvAQf1c4JdA/5uK4x4KiBtAtQok9CzUwMqOlO1XeudHgp1N1raXyt
J14d4VDzA1MH8Cnk37KRsFuaa10EFoEmQGMWu+286WHgqQEojHmQtaU+mpVycLUprpMpPb79ULp0
b+QSnzfGJuKcZ+m5aDB2px5RM2tj22TOsfVGB1QRlgnQJsimh/qzSUTQtC695YjaohRvkIEiEaDP
62A6g4P7lCIv4A0nziSHN/S6G5VNvyiolAKQGyVhM69z3umB0fMiSmpOHkFheXTLzAnqvqNHqrFp
U3YPKF850EjIZcSFMoVt7lUh8vXKHcImNc5lox+QlNV34BshO4Y4Lnh3sv6VYflftKvuEKy3Aidp
gQ6xPWRtZtGGmRsScFlkfs83rDqp3tCPxAprhVpHdPiwIGmJuMkrm72WrrcnJtShXbP+/HuhiV2q
caJPw9HKXDCAFqZ28/ZjEkS/0Qpdj7g6jltv5C8dd/JDWWX5wbSp+Ywq0Nj+HDIKbeFeUASd4K2P
cy0jx8RN7KAlpYlcPaAlN16vuH4/lAP6NQo3udGS0t2IhotT/x2PH+0AxVtj5xB+r5HJuxO6bCLM
DvU13je7t39lZTvsUoi0AKjBupBVHLq/k6ySmUPN279tkEQdJ5yUqvnsVJNyqMuGbTvP5ds64UYX
9Ax0FFMqTgzEWqFmTDL0PGGFnSPdSJtPaaZDX7JmkVvU2FS8oDMpI9aeea2+tToOzUsdoGBfr408
Rh5puBsFCTuEJwcx/1CmJg3rvgS/rmbcFsWQvgxccTZFUTuIFDioDW3tNu29uGxFUGBzoUfGdfc9
Mw4aXg4ayJIoKDFG4YUgPgkQlVm3BF+VGp2x9ZB/eaK6d0oLkUW1OQ534u201i1NbzQ+Jk9IYaEu
nj/gvPkNbsiIJFpzi8DV24J4LOrHwdolpvr48bZDQXTpJ1HoclEdAt8SCvOoap9vO8pcYJ8YRca8
ML+/uUXbbfPQngiN01q1tnhNKr49dvldrhUnfZ7sUeOGb4ARsUcpidLfzsxwGncLK4d2ns83/1Zk
zNxUnoESE1WN58k7UTCEPb35UZAUtRRi7jF1GuRCcAM9tG6fIVwB13FgIIMZeJnD740ysyJw1Lxq
TBuOhtc1myavbmjZZNvMFHVQN6x9sNvMDKvBJQfG9dSvxnw6Oiny5ZWCqabgRBvdZow7omLhlelB
JJ4XqKN33wvdeC4rbrk+aJzqz06t21h04PtULzWe24JkR1oeRwdUao1itocpTbSHZLJvcwu8KMQt
vxNFPk4DiN1+fzqzODofRzR94IWvhW+ObBANSCmHXykaeF6mwamD38uvpDIN0r7j+1FaZK8oBMXG
LEBcWN0Ju+Kh46V1hNvp5V/es0Q+CkFUclPPP5y8RZOHVetb9FWrEdjuTpqWqfdpR+/0qjBeeVnf
OnCU5g5cpenu7QiNZdnfGPn0gFTN8GBwsnVaUFe8/Wgquf19NOff9fYrlEyhKDmgtFJwetu7/0XY
dTXJiUPrX0QVSQheCZ3jBHvGL5TH9hIFIggh/fr7Qe+9u7ZvrV+o7p5dTw9BOudLh3/3EPyTpEDJ
LsbkmN62nGdra7qab7OJmmezwWy70bNeqorWie/3OvaJ0aShSZtwJhC0qIrGTFrYjpeFHB2Nh26B
HcYK/iJ0qzBTtkF27GyJcQD9VMewJOZXQ03t0So+dXNPnrH+OIl0KdaQXGk/CprAPKVKm6faJzGe
Tvuwrma1qGz0EQwZWH3Xnj23K+ZQKzkk7SxhCC8ZbFOp993S8sOUNjabSbzlCC1AI6LsGy8Db4NW
kWN6o8KyAsflC3xYwEtwD01YfNGzOrk9XCmw1MrXl77AnI5Wumqnq6a5ud4E2DboPhFOr7UbZOem
L2eMUJD3x3Mk3QEhhbI/ZUDikgWT2ji6TyOvkHRLuKMPj7V+vYmyuSy2gqWoKcxOfq8bx98oAzkB
AKqdz05WVlutkhZQYlRwLsaQIi4yMgwPtnur6zd2o+XOKQEl5njakK7hyDPIBBW2FSWRQzFiHu1S
Dqig/zxxQBHW8gQ4yvok0CJcbDI6rwTvKosLfFeS9kmDkCpAPto6rgcTaCOgWPUna7a7LEL/MMjY
Gy0I+MG6QV7gQ0L0WyS0jXDhHhhS7DFrjIXTthuqzHKzriSIXPz77XpSqY1ls652bSaKkzFLuqnn
DpHfdOnLl89mnB2Ex45Occp1VZwGxtRBDGbIA86RJZGJ7jj2Og21UfN4XN56GrPo67Ez4sz76Jq6
OFspXBGYt2XSTH0Rsz6yqneuqgNwP/fjkz/VrxOG2J2g9qNxP8ggspF9BaWVCprQoKC/FU+BePhA
zk3at5dUC+sP7CuK7t/PW7AkJ6HdQ7kNyPPnxd3PvbkhwUTjshjmxDEcei46w0zoPOZR7pHunPUb
4UvUARgj947ujexYNaQXr/fjoSimE7ftFE+9qPHEOmXc9T5urLRFkysH6cfGPJL9xLvYnIDohHaQ
/qCTix27BGHyDIoKbi9ksDxnbUG3XGEr1GZ7Ne02uAFHO1VeY99kPseGzDHgpqdfZhTP+7YY+VXl
mKTaWMMA5UWFjINZDFd3pOSQOZw8rryV5UfT0OltvfDLOxczbG+23s/5VN2IwYejx72nEmDhbT1Y
nH4vm6ndlBTz00JLme/rs+Xk8oZ6wz8jCc3biqWmmbFGxuufv56R9ZD705UVqEV90RURonr1F+G9
NWTiR0jOBGa64wxbywGix+wge/8one6tQ9l/93jdb1sGBCHIhvFZV1+qNr/hZJtP64ERPUdpych2
ajtsMdgHTNEX1zpQdx8+1+PsC+zEauiCEBsE2fK6TbG3uR+C83IzlaMZAlyGx49hOlDVEJQUpH0O
/Jo/Oy5M1X1QZ8f1M2uoiwMWfR2uPxUZyxFuV5eR0ZafMAC4v+gGS9/B5CVEkaAcxrDorCAyLOM9
y/pliUPXY1YgWABesDy2cktsBOOoEpHbY1d9hzGAWAA9zQ+4uS5rUzN1hbjCFnIxAz290GaIq6AZ
9hJcUZTpzri1S130KCvMEu1XR1kRS4cUN4ExQbtAt1fJIToXk773y+2Qy2q6NkEw3wqMkky4asfE
x6S8OM8dEIJF/vehQifUdbo4EcX6kJTVvKtmNty7Fp0GsijD9f7JAVLEhPjtbl1WtJ9/7Q3jLEsW
PKGhgthjRHwjDKyvgyD2JkPWKIo+RxyNGYHcSB8B4og8h5thfVr7r5H6TdRKbOBjW3pHD6f+OP3f
q/WzkU7GJi+sz48fDs5hBpYOEAfUZ2bL4aoQ/7LHBHVcH225TzX5Jru8eTHTvj60U/mtBlSy0wGk
PQxPLfc+/BSo6dQX2TX32gHZB0M5HUjWM2gIZRnDRMk2qFFHXEsB8wSzkN4miyrm6cLtuF7+rJzP
vJlC2X1q9UTP66Ur/ey5LEGbrLsltPG1C4w5Jd8pH+kesXwfssnnM1Yzf0MmJg6MoNJ/1O6wO33l
HFEJpV01N9H0WUJN+UNou40Al+1EIZqXAUyYn3N4Rer2VopCvdG0mzbMpzruxTRd+qaSlzRTh8CT
7gFiFny0fO66Ndk0YiyP4FrIbtQNSi7AhpIM9m2cZ7anmdHHnAxDiIJkmZrK1d7sSRm1hmz2j7pq
wIQIlB5Df1eTQPi+xeakHgh54UEd1ylqSDH2QQwl43AHBCliSqf7BPb37lBoMi2YlzdlZZaHyoIQ
z3SM4Wl91fi5fbAbPMpDl6OwHD2Y6Uy/xPhGrQ172/foSrWpoc9rMQUj6lmdvfqZceftN2dp6DKM
L3scbG7rgxi7UC+9/fpd0c5ZtpLLGtDf07wrTiYdNpVXXWeXs+/LixYt7y5nEpV6CYQG/XAqkhn6
r3gexXg0SXtHM5XeG3cutsDnnUi2fnrvg8a4j3wa0ArGfWHaJyQZ66Nfd90mM6Y2xiPEI8UKhVWz
t0+V4e1LTc0TwkBxq3ouYOySPBlLRaYpXDKVj2AH12T6IAPp7ZevlmJmWgQ0OL/+c8gJuiAEHveb
9bOpsrY5a0/O7Aw7RBjPCVo49VZnHoOObSivvdV5z7Y376eO8ovy4C0VHij35l06po6mGvSAykh3
CPrO2tqgXG7E/yiLd9TdRdQCNP/0eOVZyEGu2ItLdJqorgQK2Y/Dfmw0OOel8VwPguotR1iyDdZv
v/at0FkM0aNi5rWBRnjpLImuHbRNjncjBGfJafPnINf9FiNI8mgZmbUftU8BceCq1B6tbtSbAHfn
CCp22xr2MvAy0q7ta4UFF910mYemx++lnNwnBHAAXWd4dAw0PD2P6lSn2OSC9Li+alVqRo/OQ2I6
Xcyo0VxYgRYU69Nx8JsiHChRl1bkGoO33Ii2U/XclgbdIMI9j13MjuwR+zZbWEnBmmjkHYZEBfS1
c0R2EigdI1BnYDgFDzZt3/M9lAhIPC6I3CBYG5XAcvczRz6PVLrV2TQy5zA21nbUvXufHfxzCLku
9kXZTwfoHV4QigExfoOm5HEeA2GIpMyVtW345CYIPrRu3GrrbSD9fKdMfs9c3Z9IR840zV7c5fZd
Dwz3rMqG6WQvH2HGNotsJ5s2fSCTvJTy6QE4ETHjn7FLegb3Rc+yA5aji1lE1JuvtHNFHgUjKgxm
WRcEHn+4nZSIdzHB4TOEzyLDpvYq6BcXNKGHmTZO0bemyEk2g8O4oHpW5vNNzQfMN3o0Mxk5gbTZ
YiX1j0SP9isX3V/5VxTlxs5VbY4U4sxKsfm6Y1Jw61lWbnvwRjiIiTlhicm6A7KzEe/UNC2GsfUE
A3IwjpYixCRmPOhRwabl0Zrht8yQ2TfJD0M72Xk9wED3Uvelu+d5iXZ7AexcS+MKQ4Z2EtWXAqPJ
34sR1g9SMrQMQAt2ZVA1d6fo3wxrRGuNPKIjg2sQe1lhxv+NPyAP6LcSFeJXBKoB/oKNx/MWHPdf
4lAjb7FNTiJP2NCrA4Oz/qmeg3afe/ZNCP6jcxuGdp2zHXNgjsy7SQNlZf1xsMxq79OpP0JaQhEC
7J0Lx2ZRTgYMTwG56SOGHYejaRX08dJlmD/3qFhIST7NeZFubYJlpVs6qLyZd+AI302WyQuitbpb
mhZd2Ha2+sLsu1ZaRVVptbuuRP1igxTdOoxzJMvbxtYhAxCzteYRnR2XWrEoELYRNhoe2BWjaNPK
2WsK0gxG/29t77h7F2N0rnPVbIOU2+HaIaaQEe2KuXH3pOTkXhDxF8KaeDxXne8dlJO6W1n4YQ9a
7ob2dr5LeQSVnh7LsX5a94bB1uxSte0BlKqFkSSdvJQSmO96G0xKpJtAD24ctFb9+rg1VH7OOw45
hOs0ybquFaaOXYTrHR/YFuaXqXBOO/7u+Bc5WVmEPPJ0sz666wEGIEzrMcunzKvsjaypOCDIu97N
JUi3uuyDsBUcjRLcBmjC4K8xRV48Z8OuWc5ujpqbSNvaMTBfYVVCspvVQbvJdXftYU94m5pkLgL+
3oIK/4TI5OwprV57LELGcEwHWl9XVGDg1R8TE3/WLi+d5xJfsIjq4JGCiRwCvX/fnq6B0QDdQCqA
K8VhNiASSaAmag8FjVcsdsBWeUQj8AE/6nyEyyg/kyF/ayo3uNhovGjZXdczuh6kIyN3Yv7J50G2
9WcEkLugw6/rIec0RwcJfBKAvw4n3bEj+l525JrDIrW+bFO72qqldBDZjDIHoospSm1oqBQwj7UZ
5TmCynKaikOAC5X0LahsQyAvW/RHAGFmQhawfVjAdmGz6ZTbHbYX7V6CHsEIdqUwJ7zw+z+Zjn/j
Y5BIDisLmlGkhFOT/sLHjIiAJSbmAyVqTJ+MCZhaZwbVOVheFYP4UVugAdeP1h+SoHcAuyNR5x94
YX01BB3qB5JiFxqBwTZpig1o9GORpxdr2XrWA0L5EpAodSSgrz54DTPOTl8428FyIm4ROCQI30Bv
BiXf1ED4R5oAPZM0yN4XWIrVaBmfRJqRpBvqIXFcb49SzrzXavZjD+TAvYJgKgb6wZ4aAb5A0nF6
giNoii1tWH8QOCOa/tdFEoMe4UBEXgcwEOguf+njB0vhF4+5n+Rs2HrLIg5NSh9Dg1hi+ls/nw13
wrfMAecrH/C3O927xpd4qiEQNKGnjEDiF8k0pOO9rSC8r+ibFgQlkHCb7ey2eoPiQuGuuKyt0ITl
4MaL5mJ7pbfNoDAILdz1Fzx+Pzr4ZPcVsrZDIqa/uYj1Cpgqq2MkYJjhQsLvgUi4G14pkG09eSpA
IWJuxsJQOeVsb8gCm9mpxkprpVuhMFXDdjskJ5LUPfR0N/WU7/A8Y9zRzL+Ng+ceHpCpB2jc7UZU
0E6up11FEOhQM4SMpv3eGie0qqUHSAtt17UZXXZ373hUH2u+ZLJ94xx5rmppjdwBssoI8wy8CMIZ
3JSZ99cgO/YNsqpoERjSHhqronVeeWnVG8d18hhD5zF4qpyGOzIN7F0z28nAMu80B/7JhFLyZPDm
XPZl8UybuUrqMs4XykyhgkpyCXPlP+B4Y7I7ZCI6thS4jtbAjD1QXrxhkPq4/uafFnsKGNBTS5Ez
Q6ZXMtVSAaM0EmHg+cmg4IyykefnLDBBaTErabvAhNgARUoLOHJjwfaUUDbKcw1QXmEdCXatPzWH
mULm3enZjKGxsW/rwclIyCBMvvzzUY5ROqE/ORX0Trnz+M/8ErYYtyvNqEQrFtfD9AML/3z2O9fa
5HMzhxBq6otrziHEGfnG5Vy9ibE59q2TvhCih50Bkwb+CRUbhS6erULZSDWuxd6lyYrI5ERpDFqq
ILMHB/oyji02w/NaX684AYzP1t/VEzplpFiY2UV2nhuOS1uGlKAp7nvlJHMNFimYbRcRnBiQgjbd
Tbq+Cg5piatvQJ9pG9AKeaXTQm0rgXgpqDh7aEVfqoLeZl57u85syl0ngYGnbfGDsnk+mwrwkZ7T
xGpG5Kct+HMxldNmoAxl9kz/ajLiXxykXidrXZ5CyLGb3PJU1Bicod0vOQSLt1TZ7KZG9dVPlR9D
dSu2K7q/HpCMV+3AQd4sIu+mBHAsxhRfGaD/FoJBwD1shg25ZAM0TLmdfRjl/Ioeo/hApRyCFVfv
PpVnozFQBSwKzPW3rb93Pdgm/ljdZttHXSynxtgDn9g7SrgXXnB2wbRH95LWHCLqSXbvXg3xh5l1
E0aUG9mB2pl7hVgX3d1rN3rD2ZtMpLFjjHlzdFASQYs5v1Fb/CD4vyPoQZ29mNNDa9SKYME1gqgS
jUr4AJmQPfPTEKTZPjeW0sTDiIzCrl+Xv2hK6fScBtlXM6uKj76czgbUbgec2Q+Z+96GZ7I6GRg0
HsL3E2yZNTQ3U9ti09V4lIi0Nq07l2fGHH1CbIEd46HNDwpi6D4Zndo7NNTNzg7zIQ1YKeqGjMNm
bV0pyL/DKCxcODf/DLDSD7OKYZgpZy+zx4iMZ5JvFKnzxDJRvQ5jn+7aoi1CeEXEngVAGXeW5Alt
KFiNYeRmnMNNHik0WRGc7WnkwjyK/Xfi6sjJR4EHBowj35iZ3SXl3LKXnvny5Oh00/BGfiqDaU5M
/cQa1UX/NDHrKzpBMOi65QE085sFTULilo5/Km3vaWY9RLuNgDKO9cMO5H/zh/0d4urf9ijk1SOT
w4TmA5qp1YX2r0IeCVxtOwM5Sf4mBmn2ZVrJCgDjIVi5btM5fIIBSFo0LMvAPJqTPHWYQx+KKqti
VxriILymuNqViEwkbaHZrJM08+odgn/55xkz2EKpZ+RvGGIzL4DTeliJQcMiiLwdg9AvApAymWLf
RlYg1cr3PpeyKBN4dreAKXUymfX4hFPr3B/bUWYYxWeitbPxIIvaoWhu39GEMATLvDuQwOFrLtA2
KoJFzvZ3kW9OSOXv/OBUddWrVw8p2Bq04LPq0iO2ujZxunrvmHk0+tnRkRW2G688iKkhR0yJHU6s
zNtjaiJoM6foLuHL6RJRaS+CbIVe1oN20INL3orIBrwCqF2XzhYBnYluYA7CFNP1vh3yKTvXNHuF
5P5q1Gw4tlLkL1U53FJDf3lcCw0Jz2s2s6TFplqPBkLYSPoDwuZXqy7Ni88pFgfIO6EuHadXz3GL
La2QjdRITKuMglnhMojx22PDBPPTR7M1k2dVcn2aZgewgs++zH6ZQfMWBBsrHa2Tq6wpcpmF6WW4
ccEMgEuayxfVp/JCpPvdIcrY6b6zN5hwVm5mMzVDMczGB0YJx6ww2IUogkh0T3x10Cbd3QoeC48i
q8aB7nQnLG/KI6t1NW5p2EzM1NjMLX2V0vH+Jkut2lbPACLPJc1gPsyFtTcwcSEcGmHvR2nNSUaE
H4Mjua6Eq1q6NywhSYcQ1HCy7Wa3duu9bQoQHdwNoX+7Wu7YJlDX1ph0Y98KYBGoJYc04VKqwwN4
6YIBhvoeKUFoXr7b5cxeMBmzTTLcYGHLRn3Bl3yrO6s+ekTWx/UXpMXU7CjzWwTBz9WR15DedFBE
jnyYX2o3O40ez79WlQvZhD84RwzT+tSxzLnUTvB5PbvrO1yENw7a/RjALhFSWP33AitoBGCOH4yS
AU0uiz5s3GABwYovtAVrkfvGJ08a6UbZM6JXiTA+QYvkRirrPg1M6YTT2lcRusZjk2aoF4V5WqGO
AqpFmAY6f4t+O913JvFj1JXmO5aPt8Ev6L1CJzMQezxZQiKO8MYwCjBqNdTGwUoKg+75/uDNYXl7
b9g0fVAZCq8oPgYf1c7odgCGvHKGg2eBWXjvqdOMcTo3TEVADcSBPa1vfbcto0kVzbYv2AFEiPe9
mvPP1ALG51DuJYg7nyMI3MEZ+zM9KaBbUP77TmgMzbB5lGmVF6EfiWCC6I7tkHVHQ/zvq/UzWnJM
kbEEKA+HAf73Cp4ntpcOmw4MyNPjJ6ShbLdWBEzn9u4BGrmjBW1HNTVe2Nqxhfz4IqDnf1qxYYQ2
//G0loVxrDCheK1F7T69j4W17VPiHwwk/pC19m3gxTgxmlen9VXfAVYzKtOPMEmOJLbQw9ahGf+c
4vyGpeOAN8IRGull76VNdX6cCKRrPyG8GD0tNv4QvsdICm9RiH+BnSA9ChguHMJpelRCdpFenuGq
MKAyJa25tXPTfoUmJIhnmZvQ7BvjzRY1zi86LYSfAwvapWx+VDSYluGBevGbbz5uScImlqxg1Crv
QnHZbB+br1Y5Fk3pZEe4eJ6ArMznjonzkNruATYd6wKRL3wO1aJ3rXQEGYG5txVcRQ95ElG4IbsC
YroR4ujDutY7cvyy1taez/04cxGbvAL5rZzf1lLyvyEtdxFq/URWYxvEaLglpx8eOSiN8fN/bYTV
rERbTKpB4ee1ZjgF3Z1kjgyDLnA+YyDufi4VhtJ2UNOvZE6hcHVgxTk2uh9O7lny7LOcCB4Anb5R
UmKUQZ0j5grvfAt2qzybIGIw4VGBXqFGbVcj0NvHutD2AvkqtkBTyAVPUT8IdnDtYsTA9fk5FzT/
0Kp+ghkIN70r3ozJHw+y1S6gIS89ZUHWAzP60/gu8huEgjibJXQVFD5qPOg/fz4f0CsMsAFlU4LS
Dui18ILH/pxxKxG06N4NKzcT1zSNg+vVQN4R2ZAAN8JuMudyY9EO8alNVl+hMKqvWAGxGzGZQuCH
t+tnFs9EsuLvnaHdeN0YfY7Gpmv6I3P+qrAYhz6MEuec5CouMd8rBvg3JZnVwfuydMrpSNDKrf2p
LCa4irRdx1MQIFWsnevN4yFmA+ORdAB8swFtRGFkTQJwmCAHJNuJ3mqR29LCCLYQXR1v2aOT+cPt
9RtguoTLIlDDhFgLddavt1ddk8ovU1/imV2I9t7Pp/1Y4cwKEQSAKbwPSOjI0RfK2o8CMqpeeuB+
W9ACQCX3eQNU3ySuhDCwKEBPqx+EQ0RHCx8qSkIiZLtPSVCV+RyC1xQ7yb1nqVCL1F45vngS/mpK
wwB/dU3ldKRwKa58uVVnLtooWB7DdEyBK1H0Fx18UFCfFASmBIQPoG/0t9Btu1Bmzdy+LhaRBg/+
qbbJH6cFk//nTKFwgsGLWEi0xFzIn288j2D8qwH/wcJVQIlVGvi1THzNar9ILMNzr+vBpDW5YhrO
myWBOxTme47pnqC0K4qw9RRDX+p22OtheWR9Nt7LQBShbc7w0uTNe+m7CjYSCkcLJly0Axf33Bqf
AREWH1VTuKGo3d2DQk1dbwMjD9Q7zdhA/C6jgEx6t2opYcgBiWO0d6BNcJU6dLjbdeBDnBRgrrGp
rXNXWvnFNvRdegPUU50P0e6yg7nVDMpLmU8ty4cQ7OrBnUp1c224QScGqnQ9DDlxD0Zuf0lJp/Zs
4HNkdOYYNlDBbJdZeqsYKNCOFc5KNnFvBN+k2cuLLXt+w2ACRJh43x8rdDFDCuNM4qlHc9NCF73J
0GMfWhRhXTmUkaj3s98Hp4FkVqy5oYcLBKpVtGot19Ihq8wF2OyiUTX9Xo0FboKFxJeA8FJtQrr7
fzhexXCi166spSM9zSJrz497sxjk53GseByYntiUGEn5ivTs0E/RJKRGEZztxmZHz2yqox+UWYLw
rcVOS0C+rbrjvq6qxynMRgxBHQ3vZBXc2Zk6N8PZwMiJkTndczeZcFr2XrfjmFO0a5wGSaW+VKG2
DbJFVn4WSoH9nvEUGtAA+3ZcDG0BQcs2Lxz+rx2+GdKo4pZ9wd9KolrYerMyyCZGFbSifMJagwhx
aMcOAQDdrZGN1qaRFaA96r/lEBz4PQSNPkoGIEXYiNe3ncu///f6smqCft6+PIeQVY6MCekQhv78
1KhOqQlTb7G+mAJKQirGk0eb9xly/s2qL657LHtTjnGx69uccjOanTqLW+4vDR73vNOgJECxRdSr
KWpvKxPGpekdKCapU179KhNRa41bl/D2hrWUR14A6qZVjbmbF75UgvMABgUjsEBKEGfF3mFNRHrU
ouOUwmxc6Neg6r3zyukPPTp9CH3qFALDKVyBB2fs5t3iTzfxD6+392S0MjZ8WyUZdYdbwPV5re8l
9Y4d/MDHKbB7SAPYp7So3MtiXskmyFYhsYYR3bD8UzUb/mfrUExop+wSttW0U8e2r71o0CZ/74zJ
DEeD5xHiKW+jDcvff18by1zohp8vToBEIwzngggO5vtfl7RRtV2NjQ0yP3gWju0isF9Zo0o1mD42
FBh9RwwTrDJ8qmHgpF0M7LaJGsBr3QNJzxiEHgVu3BMMxtk294am2vQF9ERV4dKTJyATzXW27RtS
ouZoIo9isA2WspeaMfO4+h2MgOgt+Fs4nXpVxBUQ0LimKXTTRQ7j/8IT+a32j7apOXQvw+fKbw8Q
RMMpCvVwrcbnLksvaBCdDcaSTFHeCfe2VvFCBuKkU3KkRMPODRnWYAE1FR1UGZiVPFwd5dXbrJp7
2AEWAS7AEgihwLwDbJqgYQbTjaQxtrFpp/ccf3W0lpkDTAorX2PSEz4or9zya6yl3Z16ZHhaD/0M
uqxOP3eeU23RHpJnBPq3B2M4+QwuCqFz7xU7gzwOCNwJ84wVWASAEtIgnTAHZDZOxkgNPCxmEFsw
KNsJTW2+FV73ZKRoYMRYVy8FVJShDT3lV6+u9swcD3M17kyq3ZdimfFslOX8JNEIx+urxrc3/30P
+T/HpYDRQlyUZ3sYOAZSy0MV8fPzTbFu9MwATvxo54eiS4EhwmOQWneOcMNPmAlF9pDnlEleGP19
9A3UpwGAWNfP5XZ2eush8dbMbPEtwYqun3kVcIH13JMay5YP7gEQV9sDGYHSnmNs9bEtneDDNnsf
sklr2qAjMGIIksSOGSWEEpKxk1GlC4NrxahtsAyMbLh6s7ltIDk4odvHViLUUfrVvw+Ght90FJzu
DdR/e2jH4D+c8jdokHDDPDC9wv3mMfajX5wL43IwoHAEdlldFVh3GBrRyvRI5lwrQN/WzpZVQj7D
IhJm/XjEn18cLYD/W1XC0V0UxuIqSe9UQa4IinfENR3EGXLt40oCQ2fKcccwa9f3436ESA4qF6e/
DVptdGUV8eRqVJ4txRhbGOjuZtP423Ec/jQ98Hd5P6KdcMfBb4UMD2Q6/nK1g8xL9eh6UHOoHmZH
TPFzOREJXCDPk6r7o6jT6vygmy0RXCH9/4sZqXMqezK9YNL9FKc8n8IOsr8QupgLkgdaIGKiwBwh
m49nJDrEuKW8hBZw0Tj8K7Ny4y231NmykQiyioYVCdykFfaX/76T7d8QR8fCqB9YAayll7RXC9i/
Gi0K0UpedZQ8DBWSagJ/EFBBBdcM7EpQkP3QxRO8Re5fcPp+miEvy0u+JQOHGrN05In40Bs6e9jl
jSdUkEC0BmfndZW8lh6dD6OnP1TtmyfUCvAFQUIUonxr/rCo+7+Km5dIaTyTYFUCAnmz/4vxx7VR
klvczje2K9rtEJhtGmHl8bDqaQUCeYh936yOmNNeA11nZDrj3HdTvg2452wCq6wPK/+Grh+WdsBB
L4FjRBKT6p6suQteypS+edxMz+vPmlxd0kpta9PaBwgA/TKgG43gDmfHmSIUmo92Fa0KPEGNXQad
P/InehTOC64uZ1Cq6UTh4krr4VoawxClg28mD3VC27keokvZyVdTfqjcSuwfkEjupfmlUhxL3yCM
7SpYUyamy1RZefcbUxwfD94DlXCnCfp9WGZDNy/tM6WVuw8sA7OfOTmmVjHtm7KUW5ma0Gt5B6n5
d0u68If6GEu70CqkuDjpbczyYme3GOtDtLkhEKW9wx5GFiAefNcre14FN/BcTDdFIGUtAVqsOgLL
ypstd1sIVM3sr/++aemv3TC2EmpCzo68exC5CPf5eflFvBMfW2mUm4elgNaVeQVC2ITljAJrmLIW
ROf/HtLRju02/cotmZ7I5NIXC1Bz38d2GcPVS99cSJVCSzjlljaj4mFjvs6TMx1MA8oIieQvSLlw
eaYSkKlhB82O+40Cq+uXu4bWeehxpS4S5/Sg+h4tSB6cK23NO+0bl/U5Wff7zhpi6LmtvZ27sARz
e6ZxyvB4Z0VF9zb3o9yodpiH1V6napKQtg96K5saxK3d640xe9BpY3zNoa/jYHlTCj+IUG67MZiJ
c1ZXwWmVjcmUwwaW1l5MJRxrI6OnB0jfYpDAxjStHtu5/c1WM2zdwBej3k5dWJEGVv1hzqP1/zyW
KLWwR2L1RIwjeu6fL5TvTCNYFo9vHjdlCR/AJje/Odxst0EHf48lvHtQOyVmrUB/mc2AsinSKGLI
vwbspNz/H8LOY0luJFuiXwQzBDS2idSydJHcwCihtcbXv4NIzkw3+Yzc5FQ1acOqTAAR4df9uHHQ
a1vdlrpgzFyTx5NPJ6ciyJnMFSpaxNZLBqUqB6/H/d+hC4fsl905XLbUWLuKj+cLw4EcmMuwycR0
ulBzeEhueVUbbbqUrbL3Z4IgtNepEddSBcRkK3Nt/zt1ya9Kv9k3tu3ygrMznTk6oWWPLM8OG8Yy
TYcVSRTrfnurTlFfc+2zM/nZVhnKEZNJ078k8JIwMiMs9rU7b7NUUCa6WOkijmiXYo6MU1ZGHIPg
JiwRsUBhickdu3tgZAsjxkR+cjPqWrjZ2qfR5rME/4LUPy4bDTmXw+FU7OWmXQMZw3Towv52vHRz
vZe7uIJh88PdXmzOHNWkOzNcGpii2kuUZmSYqDo7W1WZnHMQZPcGhYo2HpxLUriWb0ZkZheBGTSr
O/vRV7ji2fe/VyLbWSLxL5y/fCNmylCVG6PAn+UPjbIb84lD8jDwGCkb8f2+vbA+hgjTF2fIuEYG
A3K5lFFhfdc4wxYBtYXSIz3S9TJ6nxT//uuhPY0HRpk/UuB1ZGV/oOaQPpk0dY+DKLgwPdc901bK
j8CQGna6s9ibfjx5Qa7fd2GKUmqbWZgjtsop8kKXC2stLyr5Iv0Gcn822GW/gW6Bdm2TJziWWBJh
6G/p02Z+2tTXgqCAnIEIl7asanDRrrN4PQaxfZV+41KkqseAztlGh2qPvZT3YDaxPuMI/jy5eesN
0Zh5dTxkh0C61yvlc1iNeM8XawMm13HNOXH59AtlM5ZEAAP0380UJQT9o+KMjqPtIG51K+1vaGC5
0fnnycm2NZqGwZYZOng9Snx+uZ2zmtgaIYZNXwIT3MOxOGYUbzz3xitxXnutVJQ8NghrpG678nVI
waXgI7XfczW/uRMSSVmJU7y8dHEr8GE/Zdqs7Koo1l919pweEEh5ycZYqE5sYTHa2RatwsF5xC5/
Up2e8EEfIt5i19R33TKHJCvMU7S2o58LZRdoDX4bTN9KSZBplQYoJ6MqqI3CLbUu00nbyz0VVeQ3
aC7uuizdZtU4k3Wdohl3UuxX26JV/RPTZ240+Sd+xiQlcNlXGNH81vaYaZ2cNNG+nnUMIkrzPVtm
4DIyJ7/SixZDcmpbzMK6L39eAcVvk+Llo9B1bkC0cccQ6rJE/mPfpkeDU6ia4W+SwdFWbtGHV783
w6uzvNh6cMtzSzvI/x7qcXRNCc17dkBeAdtrgpchpQl7FslJN/1kLzPpuHh+hEhge1jwIOLUvFrL
h209uSwZVsLqnqdJwBMvUDdTIh79scpWVjY5IJw4PTbGp/tshOgDBvlMkBpbcFNIX+ZWzYYffatm
J4cn+VUP0MvdJF2rCdHxsK+dNy30mjEv3zsxZevAHFzOpcpJyn4zmRjHnOyrFZqbBt16nSi6c2Bn
p+zugVOW5VXhfOjrLiBXDAItjMriaLBNCvt077ZdL/a5Za1n3fHU/lsPEuzskonXu7S/ynXkLmhl
7cd8Lt11Js/+pWl9l39YDslA9RcmcfkSj3l2kCf0LpuSc2+qzca12kX8SnASLgH5PIEOlCgjRmEN
52+Iu+EeDrUya+tEfrGZfEzmuSGsrd/M1M5xvIGGsAhg4J+KHccYdyNavzkGwpi9sMkqogMaq4qe
xOxyMYLMGaOYprS61Zxw7Mg4Gl+aftoQSXdv4QRxpsIBti/iYtiIYtg2jTp4Uq0RMfST+1PXdXqg
ZCLehdXkP+c9BuemG3d9PaQPjkX+iqdO+THl6XSW7suFCsRMe2Kau8xAlUARH+7bC9hyDC7Hadxk
TlDdJtsejnHVUMy4xPu0ETOJzDk1k/2EZSg9GMpoPFphIlZ61Chf02L06joNAKARfgwrYZ7CpB62
zH2+3fNTKqGnv8T7NJnN/tczzbEcw+aBRusgHeq/Mi66PvUJorfTNvT7tRzJZ7qRe+DWANeE+gcM
7tbBT2ec6inWWCWKvbxUfsblfI6ilM5nBxNMNfOOaLz0OjcaAwXrs/bDBzy09Gv9mAtxqdUi+jRz
ia7mPjmZhRsfSPOaz4HAqx/2tsEsMvOvcaaDRsXQsJPfKk2F29ca1K2z+KOMNhiO92uVwc64n+Qa
WRYm131tuguNKSZqn6ZrGZnoWKoO9+hKEzrjbiaCuy26TltlDQ4/PwjEk1m2HYtfrp7ooTFOehhv
2qoNT700xzqJRdZMX4d44RnJHDoYbg9Cb7ic1X5nNUzWyiVPYgzDF5Em7YPq1gzoZtKBywRHHU2k
X1N9seasf0HfiT2BRM6wxepeqg43YKzm3TUsIjI8CQlKEm3oGN1OAgmUnkRvUrFtlXdbnxDb+9/W
QwUAJ58PSmLxlFkECTxA0NAXdkhZk4zPILDts5GUmjZPzoPNbVdmBjyn5UmNghBe5FdkUsttG9oT
CxGur/uN0YLFk9nqOq2bFdFw3Jgj2ootkmeCb4CaZuOHy/AL17WKR7ai+H5mqWMnr2AArbUHbAGb
WANoErq5dfGjz80cli85R/zOHgF9JqBg0n765Jdx6005JVbyCNoHnKO6unC5fSlrhuBDZnM5KUYl
Y//7Z2/1qCXRkDrbfgQILP9YdbGE339204rLc+d3D0LhaAJmhlBOTB9z3pzjSNCynZfFz71Hk+jO
nnwAbx2IuTpu9XM3x8jqOqFa+e6IIYYv70C4YF5HuiEtWO0lYMCIwXcOfpsfhtka8Au2BqzPLv4W
sw/mVLlJu35F6MtPNiwS8aq3A2Mf95N9vG9q0xEXN9JE/D0wyi9aWeYr6xJkAHxXICy1szTWj4y8
fScTZ5lP14RRr/tqomdhuR3Qv/tDOkQHxQZ3GHQXKUKxpCuXrmac1JgnaWVMo8k4l2Vyidse68Xi
XzCj+mC26s6YQu7aWO8f8Lq0u7jvihOP0p8vyGthuZqdYJn+YZ3gKm68bkELVE1soPA0e196MBod
9BJJmZM9RYeMmPnJDEEoV9b4dH/sGaN2mwsjPSaLyJuFhfGXvoPfgsrweUDXE1PmsGXZ+q8yleC0
B7kt5rBkDvZBpiHvtqtxNopVU9Zic49IxpO5jg0fNop8rE3K2RUTPo3Z8E+aEion9lhqRlpW/pem
mGGDJgeV/eCzaoTBGofJtjOgXi3+d0mcSZSOvzNORczThehr2E4TdLFls+aoVXxA4ds34wII1Ych
uRalmq/wjpY7tYspPjfCajUwqn0far0+h5bZXaRuPYaUHGQiIBxodF98XNG5IG8z6jP7gLwadn/e
VRm/yroMA2A460tKAWlZ/PoOmprIEwyYswcwTV2jBthH+WL+9yv5rYGnK1+1ReZv/dF4oKhtWIJJ
4wMW6HkVYTTfwqEBR6KmL/eJSuG4q7mxSOTESsobFZUHYNE3sJCUdy9wHvlSz5doQNC538Qh1Y9P
fZamnoHgtbn/x0LTy31fgVAZG8PegvRa88j3otG3nVUjjNc8OGaLmWnxlYQpGJa5st91P/1b6YWs
tvnnuuku+3+d2dZSDrGgw/+9AbXdtjJZphxviS0y7j664lteh6niVX1ve5UKYRdfcwPXCCvCmBlL
/ETZ3/cKHMvXfh8FD7o1fpfD1l4zyyNIYXfDOQAtze+eM5HnZ9XMi1s7TAeXZIHXq4a5C0rFeM6S
9jYgvB7Cxbqv9eXm56m3Q3auuzI4359R5aTeCTXytKq1iQtXxBZ8evFHOZ8AZVSchWG898TGPR0X
EEfyket6eWnqwtlN+fgNXlO9CbX2JLqqxcift/HGJ5vngYqYr+k8ztdI13cycDZH1VPtANO8HxSZ
UnYXedObATESq4Oj85fr9tdog6ujUNuqyXHDstTfrtvYqcbOciBi3SPnjbtAizn5yomW/Eq+5BN/
JYaButLa4SwzD3KDL190vzFWNnTmzYScfR6spFi7Cse2wQku84jhAWScu4Pgu5WjPTbH+k8elT63
T/JcXoGVzbguL67A5OcjYrSTHqxyN/L3Iec86dBOeit5w6mIvaIczJNwkkeB1PKRBdgBhAvUephD
2yvQVB47S2vhKBCSXL6bLJHd/vzWycrif1/GlFMszCjN4Ujr/noZB70+L8M5wwOVV6xDs0P/tsid
WUG2S5ENH/qipxUxolkITQSs1390W9cYtn7rto/Seci6on5JSLsclcUtqVZpfgbZ21z8TDOuSZNd
ARAdozTWz9bUc531rnVV8m20rO6O257JMXGiGf35L0ys35xDXBvo+oCKLdoxbJ5u/75Pk0oxiYM0
jJexj93VM2w6kJrVQwDy9IafK982uV7eBrPE1xPXr0Os+qij2RASV3RBVCX4G0e3XDtSC8o1UyXw
jtAUBf1xWKICpVmP60Q34q0L3Waz8On2KtCUD2CtKY9Q5k0M22PXgOg+45IxCDTzIkoQY5B7CPzo
WASzdrrvuOaRBh0g489YP7GX+UT2eOLdJZz78yNsBdNKi7FnoOr4RA11k6fDs0hC/ppK3lNu5P58
qfy2vrokh4St8tDi4ENdzK/qRy9GN80rC6Zu+5WQpf9sgMo4+PTKrCaQIM9Bq7fPmY2VT7Vqb+i1
kZmvH3pMEPWjMflQJh3cqHXRNI92LWoOP1m9GTX7UBdZ9lQXEY0+ZmGtzWh22PRU9d5f8E0GCYN7
cjBNVSRP4BGlMJt30Vg7uc13qjDbu+AcvGQcSYQruXPEMZzvCyLKnpMa8xFPq3VYiErLQQXkE9Ob
EbA7dzhcMVMqdC4TwCz2MTK2+rcE/+HDn9/AX0dNy/vHcVxleKpq7Pl/WTG0iq1FZtmWNws9W88+
Cdoph/VTZZPpZe7XP/9rv8EL5T/HgJ+zMJsiTf/FMgduRssLjSfJHbPTpcXXiNABeXnD3Pq6Md+G
6ZZPivUCXvSRmEaw9mEF72CUUW60diqfXWITEQrt2U0nRfadRut4L51uduO8zEMz3b/Tgu5gOpBA
plAfH+Yl0Q9Aq9mkld395Xa2F8X8388rLhbyNVCAdCYgMgr8D91nZpo4N5nuexlgyKPMPECfnRgn
kn6A/qCugdCYdzndSdcg+dyHtO+BurGZWiOg+0ugpoc0X6JVL98Wohr2WQow3hKFe1PAq+9mA+qa
/JZAI6DqslJYFwAHAp4CR6As+/HR0H5EXdWclBQHks001KsGjEO4PNz7yUGbS8CJOomYu9u32MkA
3KDop3qsETUq69XE8oZcPtiPoYJZxAiWgqf/2gmS4PN9GXfZ0phFirulZUwjH0NDFb0LhnN7cEJi
VhN1J6FCSvE1TGZ1V5tKtZUwpbtxw8mF5YkEZ1Sz0Ii65YVkQnWS38qvpuYvVzyt0r9/XFRMcBW6
hDbtu4z3j48La5GrJl3ss0ObhtM8GDW4CRv7Q5t6WVy+9QrkrNbQjza+clguCyELri2g5mAsrjKl
yA4y8vTKVVYAAR5ri2PMOnYvtnQumtEnXabfHQBUZ85jK6vzn0pgg/s7ZIsT+s5nynyWn2aeGiNw
6jBBTejphACwg6czUrvVJJhrzxZOQ20KlZWamhNnof8gfwYwlqRINCKQjFLlPEvH3+ZlKbb1VJ9f
rNHObvqy6aTE+yWyEzCgek1yTR0G4LzJuJLnczljUKG/bfDpZluGkjFXTof81Y3qOeEJtHP1iApD
w3+5kwyUpH+BglhwrQbJfmhtDsN9mnt3M2m+dAYky485tniJun7Sd9HyrTECDLhfOrXVfssXft5c
I2LII326fJsI/QbYwTqEqdW8soqvpeepEUHLwRAztLS4kfKj+kFVtJXZO9OxTJDFAkM9SNFZXqi9
blLOufh1hN0RtwOkAhBCkP0UKfHr3ryEc/4mo4idX+hbOYm4n0HJX+iHHlCB6xuELht2/Dvoz18i
O33v5qk9yklsrL//+dFo/3bOMQCBYfTmGWyzlv2KAguKxnH72Rn4/IjiQ/La9c3cvwrUvCczUD3C
Osla18CZSAhPXM/DobeJlRPGQZPOXnDv+Y+K5a/sWXiDIkDAtsK9+LWx7kXSHrO6bY/yK/li1L7Y
9V2ceU7eiEPAnO0iX0rL/fkVvZ0FavAsXoJ4F6fhIU7t8my2hXEIepoTVmNWPYis6w6WHdIn0UMo
nN3I2U+Vo3oNW7s73LJVw4vSUrKr4e7fthrCfmCEb+aS95UuJgrMF9pqAA2bcLfDVQNd/Zg1QPvs
2d8JN/qclJxkd05dV7v7dqMfhbYa5znemEE0etzA6lY1EYgAdrubSSsUr3OoFyycSbkV3fRIEs49
Rn5S/mWn/1uImUJDl4UNJziqjYUe9+/dHOD8EQIYXQ1BrBscjlzW0PCHGhndtixtZxMlcXAqeFB4
9Zz4Kzf3+5s+gvr2p0SBLVhT8OGM0wcCVNlGcQtnL7/VOEuGbB83Zjv4J93WLqERbeXTWsJP0MAY
jf1nyx4UYfEyx2m0NfX0POeu40Fo65Frp61WV+1DGFsQOq0GDEWgciURhf7LG+Esv+i/1kFTEOZW
DQ3eMXBxY1kn//FgTXLLaA1Rtt5dSsLzzgO1UpKzH8aUiSweucrArROaLYUU/AAPRjPBBg+GTTun
+TFDe46sgAzyvMMs6Rp3Qd807GFf1ALypJOSXPapY4gqhzzdrHcXE5lpNQP+CfFvvqH2Zl6QGMEb
EEhw5BrW0jBvkq2ciRm5uRlVXM9D5D8Mjg2fq1QpB4XF1qZltDN7IDh9Ktw9xC0mnp0fbZu43AT0
neySVlNvVvbYs39+asJu76NWXIeMmLCigbXynzCYlZfGCb80gctlOmrmNsSh2w5u9jKVuenl9NNJ
byyqxuSVVo8YtfAu2dGc5xTsnFNUl17p6rPvK19ymDsE0jGLShexMmTdaQgyWDMYexNo6XspxtVE
muDnWsWtUdbUeH6KqsC5Mh5x1n9+RBm/HWlN9jd4BjSVMy1h/V8+37D1J2zfEYJnEdOOsxzy89nC
vCMPq67SmDtSj19DM+68aTaqIxY7wANamu/yPtzEdVGuewjwR9zt3RHjVW0nQA9t+5WdWkUWhi56
Nx2U1xFv0ylJHPsjH8u6iLUIBFc3raE5bIegmD7ZYd9uRqI/hwY3DI7mRQovBb7NxLIPCRLzppjG
bi03hhp4GU9DpkNjZoLSpfW3UTcIwtGKG1f+Cw6O9qxNCqHF5VsOhNpfRCzZBfzLneFgudDpQRAw
H3/NNlhl5rYhz3TPUdvoucz82tOaML8h6yqn2BZfyC8pW7ABNHV3zlaZi/lkRFO0H3v7Q623JRKm
XZwwprGO6aO2r5rcvdoYqwGDNQ8u9AFWwukkR+Nm0JIAdm5W5WS3stKh86WKj6k2hPSBhWrf0pR0
SbSkZ6YfweiskodwGlr2QybpUsSuofCVT4UefjXqINgzoCU15iyZcDv9EaDYH1MbqLQuomsyDtqL
lvqVpzjEWVsqnyw/eUZF7jYsn+FhNq3hosH4zYve+DwM+ScGVe3Nzkrs01k2cONEFncGHN5TT0WS
53DnoS3SeLLMDE6F6n6ZOMXCjk2UDVs6B4KbH1zLsQjJxfOVRjZuw/G387qyB+VQ+Q+T0dfHuXf7
Ncr2JljO83pWPf/5djD/n9sBsDDnJzJR+E1/JfzojWuD4y1437TZXt0JkpORRhSWGBtcCVTLWZXx
Ps2tyfHK6DZV2NAWorTmc1JMwHhF9DDoofnMjT6vbU4EpINz14vTOtrWS1gx7Mm2tfpE2mmJMgK0
/Ei1wHiTf9gExy5U4reYvh2aRGbkHAV/QxLqpFiUpOBM4aWh+iHNvkslkxqHliRHp26ERn+r61qL
HY8KFXZHkGmNcNo5sVKehkLvVrENhstwR/uDmYkTG1n+qm7fcCFHbFKuhY4uB8NP/5T31Y7kRPe9
sOeXciay/+d3+fcTPsKHaVkIaBorLEfHfy8qysRRXseF8lNHA7tbXewOOqA/N6xun802xz27vEQ4
V6GKYxMg8NXTjWsf56iOjiGOgVWaKuONmBkBOmHqG10wgx5mF52i4d2G/YgkaRrMN9osvSpOMxPi
wI7oj5fEirHWoixfQt09LCYcnOCW+urW8MtiFH42agWrvKOAuYQ1D1NqfrNZmq5+MV3xY4dfcih5
PPwn9LR5XuvUTpFcC/AhB6E4m8F7A63goXPi+PHPb562CEn/fu6QV0c4V0Gl4kiQgvE/VmQV8XtS
OvzLVH4Au14S2nVT5/jJ0cML14EFPwT2dhrt6UAPFDyCrOZSVjuxMyeGTXTzHFTRA8se84ZfUT+N
ycRRYFLZe2RJ9tg10NZ6NjTu8tZmha79za/222mNH5+qAyayZA5RDX4JO7lZTJgzgk0uvTamTZEO
g4Di2pc21P0099/awUzhfnHYmdVx2NC4l+2Dkf6mmkos1oaI4Gbr6B53crV3lAoTeFOJi3DzfuPo
+7+85b/t4/l5HRvYPVw0ImW//rx1DGVrHvEMZTnjsogurxu78GHUlKv8Zhwy61ZPLXy5HPmiraaN
2jj4P6OEBcgtSMln+q6gJZVnZ+gf5Yuj6ukxJMguj0pmRBWQ30/WRolya5tOUQyqyRd/0TV+6Za3
eAIslRVUTQnSMmxuf7n1XF8vbeAxjZcm+qPNboh2LMbKeq99NpPg5kTl0feXYHNJq0oi1OE1EIzi
4iDOvqKcAsvKvlB8SHyhw+MSJ644xC0aq/TuKJaA2UtR7p/f/0U/XUSrf131TNssPFFLObf9ez5O
yyZrSBATvPvZvcdlDDA5YHn0B8qyu3SlaXP0HlrxPqOzgiWDRsF2Odz3qfsa655jskpnSYVFxolI
b1ZBtAoHS9lLyT5209G7x3I5BX8UTrCXykDWul9KM48fDYOzTjM35cvYMdv0iyQ5NGb8XR39dp8Q
ot0OXfE1Rxi++XnyVS+IwFEtwLUZxo9m3V/nSA2/UBgW4rdLjmAjXmwGNmthBNFzu25wxG8RJcJH
escUbwy18h3vfUA6hrGvWS9FB6B8WMaVLPSyJrBPhZmeGitzH4wKTYn0I664/nPC+OIV2u7w0Nvq
S2cHj6IvytfSqLRVHObtMfVtzEx2uRqizLx3i5gOM0o2tPkGEs2r3NODcEo8pwapD1BFgu6gVho3
tA649IxcrCIpzyz6zpORBu/JlJXP4PIegqojfxoVZFqWk0ExkF5EXqU5CimCPU/+kplCOVUlmyIf
yq3XFX6GA4Ltn2IQznBtLirLr5stxYfOMdc0TDBuR9XahLhKUa57U0coE0bWgk5vU/N5tJWQSATQ
5XzhCQW8cQ9OHYhNqYTVzkkY6+m9ra07NzBfSDmZqyhyi0++5TzPmtX80IsbgB8x1fYXwW/mpeQs
l5FZtSfO0iDsco51JRFl0pwHRuZ4X9P8Qeajc4NgKQYISB8a9teiDEtYDOCO91VCOjNuxaZSMp0y
FVu9jTjMSK1Ta2TD7yujbDybMzP30fhazVz4FGqCWVyIVIis/blAdd/PbQcHoSFLz4jAKu2rIK5P
oFFtjmJJgchveZNPqZKClVjecvmfBhra7FaJjq5dVc80u75I/LNNjnhdNjkw/sauvFjY08oYJ7FH
KuM5sDhc69gZVmHqfHeXIbWcS8sXztmf4cGeBg05SxYkJCk3UGFDuMlFcrGjlt/aXkzARQN0dPlR
rNJAf2LcRN4Kw83/XhIlfGGE3ax9B6bxPY0IC985uypeqju1u/YBY0sDQR47yDvGMG2MtLEYYsOC
pbmJd74d4id7ck9xMpTvkWJpG1pbnFs4GzclhDYRLwxdh2LFye8Hfxs0kXnfviml7kW5rd+Mgpid
nLyZbd3vDKOMYVOZyhfc1uzDZcAm1uq3GQ/4o3Tzus6IOurn/jlJ58jjHgLdXVg32c0wZvqD2/on
HOkYMyo3fA4VEqh6V2gkaaJnqtr0dzEOoDQtLGQGW3xLrYObzNUSXGC1tYtpL6pYIT4aVttImNmD
Qff1nkWBCOsAQ7GZmuTGaBtO72w8K2CT3qyqu8lGnCrTMRhPs459pB0fCNpbV9NG1WvnCkxmHNBq
25XFW6aWoEFpP4yrLlwXldIAtAYzHOLn+9lqkSZTuAMZEZ/jcSY+jZmCack3WqX1Zx+AGx6MkGT/
dJgds/tq6so3zjv2BxoYAg+JRDmBScpQSmNll47E+qg1Sp6SsgpOk9u+yCPy/4wQKdMUgOAdNMm+
Y075Ea5/vbpLDujVWCAQQaWy2s40c8ivEuxNps2Zoo/qaWtrXBZZH4/+1kwqQlDB0F+1wgxXOGo2
ChPRT7Ueiw2azwjCtMKp3A7Km88fDo1NL+7sEkUUlcANo6vnyq+e7yiWGM3rQP72NC0s4ykl/BX1
VoslS4lOrZN9LOKkO1Zdoq8Gve1eMRZ81WuXqUTkBz9RHcDbwRFT/VgM58np2KeHAaZZ7EhB2Wzz
IB9eFINrkooNZaWj5a6NOgm+AReo9m3mzGTzUzjni5rQxYHwGsMEvD034VaOt7gEuk2iwmOSQ8KE
W8cYRLnR6+zTYCi+p2IWuqDPdrexRZwp7exoz439opbRj3FygGyOXbmRDNbciodtj2DjERjV3/Fc
LAV1jjj7bMgSpuPYH+JtGyiv4o7PIML5tYeZcEryiodrSY9kNmoOkbTgGiPy7pWBGgSST/Umqmmq
cWL9u5Ek8EhoSDsFhQoJbmGpMyYL9pJGwLSzZOlWXimaRvlELLmkehofFYpMNN2MHzPCFCX2/tOd
rUcI+CtOWoiby//PwEd0giJDwsBtg6sazNHa9Z2D1WjWN2fs38dY485hcz7jwnyMCC9womN81zE2
OyrpEByDIXu/cxFABmOvQYCUxt0UqyusWs2gYzBKsq8zer7qu+TpDPdZLDlnXSnOGXCjvJmHC4eq
9lpr7lOPeif/eQoiX5SK9vr7lQ1b8SofPok+BVBODE8+YoZQ/MgxqxIpwrbDiICPHTO18IC5vflq
Z7zE7g9TmWGzLjQIJcJx3TIk85xyCs8IpwXSGKCY5dGaI9H4xm0YYGHTL0JtJkwOR1+6El9yq3VO
jhN42Vye1UIbt8MYfWVawlhOm68C4tneB0xhE6o7CAr5RFzbGwNL9rp0FlN2zfSEOQdCNWyx5keX
4MCflfrjkFarxI0N/JQqaQanndBw5u+zyk88GzBvTFSaVqXltE6AzjbYMlUqa9IkpBpqzM+ViyTY
CFtspmzZhQ6c5iYdfJyGvwZ9VKCoVCJcjwCp1kFfUFxE4jMyL9Cdd2U3xMgbjNXCJgSTNwTBrhLW
ADyxOMVEB9oI17VpKAffsj3d8N/mnj5JyNIUln6rE+yBDDrC7Rj1Kygcn9OsuOVD9l3pILvUnwMr
eMgjnP/duHdpJlBK4wbjrFKqzxbgTrUcvpd2zn45eRB2cHLtHQnWQ0eXm+sPp84KXwyH7s5hbr/M
CTJXNrPR0tr0hZ5kz89FSrS07Fd5BSdTZLg8wBzwfDumLn9SPVlwgVxrB3r9rAQcQn1yVKoZ0vGp
rfKOLphitFkOhuso6Lixa2op6tRYjdY3n+G917o+DKCFZU47MPS7IiUP0UC5SKftZHOoyoHAGI15
RM0K1vbIUN0xdIQoA9BAlqvPYeZlnRFsNBBBO9hh38ZGOwB9JHU5m/1Tms6PgsN8aYVnJnEflbyC
Sx7sYitB0SNvFHLRzEk78/TtHkL62yhIfxvpZhxBp1MncHB7d522JcfAogJv2J2pBn7R2+QQqOJo
JfbHSa+wQPD7+zQM19NydGTjhpTkfqfCxuNZxUyiY22KdZq96pz/qzb9ZKjK8mkquMabBEwn75g/
a/CfvDrELVdVxr4f8veRX3NS3LOtVt9mqhRcwr50cWN7KPvwrRIFNcJGsp/hQ3n61ATYSW0+FmoM
1LQbvNYuKdOYHi1He4/19lrFgfNihtnnGkP/emoBcbnIIStc5mRN+kdmexv8CqhD2r5pi4Na5Oth
yadbxNVrfQ4Y0XKWcJgKlCnxicxIzuWDbpTPtg8cvWM5mUP3xSj6enVA6JtA61xjfFGXrOXkqadp
DbYHKD+Yy12rGSHOhHIJFojPDhVirTFU61DzuxWKRuABFuZxO7g/+s4CK95x9Q3isc+1b/TUvafd
0TWfNNLEBGXZRpfUKTASJJmAcRswrULsAa4T1aUbFPOhz7RVz2QS2CBdI5paJhsR1eW+CdoztbDT
rlDUT71M+bkYFEB28TSDOFlemWJyK5Vv1CA+dnn8VROm5vWiKVfxdEoUakV4KOCYCYtxVbFnGbv+
tWyC1DM160scUwrrqyccnBVwVf0ISmagDT6ZmcfHHW9oVmaANcubbXR8/hPGOlKkD8BmnwJX+0j3
WbKaY/Pii8DnUqB4sCHX6nfXJgXYT5Y72qqJTdMok4jBH080aIMxcUd164bRtBHDzFC3H15paVLB
iETfo1DBZG2tROkfCHwcWib4YJCSlkRH+WbFE5B7k8aTILEwCgjCyfB+yuk8jGq4qs1KQ0qIzyG+
neVaqBnt2eE1mzY5wf+yhsqnVckXu4rf+zLbCoeuHAF0YpMW8UOSTuG+s8oXPYkAvI/Pgl93M3UL
1ytSaA2gcEpRdX7hkPJGU9nXVfzDDN0P4PdwQ6JnEwxYu4Q316kBxMqCnFqQKQbI9qMly+YFcOPI
gVTuzo3LZ/533iVzQRNyMrzMFISkJpNNLMveHAIrhZp0zsy0gny2rZj6rFN2LOwiyLv42UwDbOv5
IJ+o7iuOTiFA8+g+HnnHHbdB+qwysw61Ojy2/F3VTCce6LZDkGk69zjaUC6h0fwfW2e23KiybdEv
IoK+eVXfN7bclF8I21VF3yeQ8PV3QO1zaseJ+8IWCGm7JJFkrjXnmMZQXSzLXZdGB+bfQJRSheUL
mfTrIst7jGjgqzzrWzcTfW1FBAViGlMO2ndVA7YUlhPvfc1yli3L+IXhg+cyK8pNRm09FNVjOs4C
alf46SpXDqpN/h5mKHgwwAMKv8/4AUfGeTSiN6K6+y0z0HzX2VG7bStNrhCphof6kVjpA454/mIr
wyMOGVkArEdLyYTIEFa35ca/t7Tku/H64ZwO/S/P5iIVhIYsI40TO3pTJqVTfiq5ve4tezVgGzoA
U0cyLrpxSeG1BUMD74WlyjKOoUG4IYsFx8Y2wqdeLFw9wmqrRdhcc597jlEtCaIl5VyUOOj4x2S0
CFbgIZCJezhGYfSulRjwt1n9RmyYkaWRoqxr0e7wVU3tD2Lf/c48DHwrCzUudghQHdD+2tKDEDGt
2pGZqQLrV5eiw2rJxx59c4fhBnwwAECiF9UtBpX0CAxt5WlJs8tsOMk+IDK3ScozEmYSAtSvkJx6
kjiKJaWi35YVfI+eshzM9tFX6slSMkLm5NkS4cuQOrTA5VPW6A+q9wx+ZriFQgguT8+e4Iak6LZx
LPamsWd1NizjPtU/dSTZrh4rL73NIAx7+qC7fn5odPI3bJvOyphbH9EgsnVIkX6jJ8G9kWbwhref
WgidIM9G0W8X1UfGH7PxLeOLDvG65s/HsGOWiwwZkK0PlNPCE72vr5DI8zSRz62PYLUrZbnKh44L
Tr6zbCxOVR7yyWORx+x2YVbhrIaMtBA0aYvM1Eg/16N2ZSQlK+H8vR9z96nruvhQa2ZMSSSUCJr1
+KJPmwQM7WpUuSoYHb2zV7rhoatCvEbsjVQduzjq920YOzuVn23A8huwJbMRO9f0nd934Lb5TD2H
AYj1zhp7TL5Xoig9klk2ZCBaXac5575N1B1DPdlc6goTLtFlpfbVRW61ap10q/UkwIkW2Wcb2h/C
Sr+E1x89tcSNGDobdHV6VXyPcRJA5OuThelNyVXKhMTDeCYTdTcE/a7P8ois+nZnejkpKxZrIS2z
og1S6OZch83DmgjOACOibZ4r+saYdsexXJPgtAz90nph6aedTRGyLjNi+6UVQ3WuXbwm87O11QRn
K8CfbNu69ZKQpcpqzzAOgWtLkGO19Wnr/iHwu+pVQa+8w28RbQOyON/rWllSHbY+KQYzrEEvP3mj
Gt4l855FPT2RW8HvPM2GJzMBRBWZebKej4/tjXqghHAAEMZGj0ZdVv5yCbU49r4iqJHZ5tJKEXIS
Ai6OBpGp3BB9T65iu3BXJqJiiWbpBd5qc7Or5hXcZvcmojLfJx5OvnAsuzfTrYmA4O6yL6Zns6Z6
rnvFueFDMh9NgzpwOjwS8XLSHe5Z84sIZGkReDC3HzBpEPDTh/duzOpLrCoruBzhHcBbeJ+Pj/Gn
oo+UQP97BLri1RVtcvJ0P6Ey4GoMA2VGphM6iEVoBON93tgi/Y0XRsK/b/45pOvV1RnD8fTnhOl4
hGDWHVPn8veQgmQzEsWRnHqAEHr7g6QcY0l8bLHTx1TsbdWp+fMHUjXJJ2B1ryFwVfMv3cZcDA03
Oneum1+HeCLMM3h95U5wSs2sfVUF8Oq0EyZEF3981eijzScosk2WIivXupEo56xSVWQDdNG6Tm1u
YaeMS0UPnI/Cs7aEJLbbochUVgFQ4Nt+tM4j/KU3RAMAqrM3aAUYIxuTZoeXqm9OI9stRR4P/qoq
odFqtIstn3yAUZQbVjGC9SOqCivPXMj1iXh4jW3cAjXdtr7an/mFk3BqDMfQ89QPRkODel9tH+ib
aQ/dQ24yHdcLKgxjLNMj4fLZwxPKlbduWKTTPs78JlvKMhp/jHH9aIogogjtbWIaZcEiGgcu8iD5
DIbOXJilK+i0F8la6DVwV7fvSOTr8DIyy+8n5JGhULeJGSMpY2TiDMpH2SgOsWqulQabuI173FtY
0uBD1vuEguvJzEt+19lY/WxiezHqhvJbF86lUvXhJFQErH5PpUWkfk3tBr5fqgnv2artdqVVWFtL
09S2jkeCZFQrlCXVtkTt7fb7vrCcUxpKuSk0N7pbitQXrV3rVxl67SUw2mqBJiV/lynqnqIbrG0h
yuK91apnS28+6rbdlU6rPUZVUxZpNSQHs5k+U5GTUFg72WZ+NsrcjYl1gfIEvt3Q69qV24XeM7d4
uQxorrxaKuatkdSoXTOM3tKHtLK1W6rmbVVuBpr0b6zuKkd81U3lTEOocYyYS95wo2ImnJ6AJ0u0
sGa9sF6zVnkw3nSUTNtO69yXLqlvPK99JUrfLZQqqu81ReoDBR25zmtLfOQaYsHpDIphzjJBHXLu
FdskdGgcN8mrH4jsPgx2Q6YOFiqTQhe0dpZ+ZLIkehDcCwTYNwUF+zkbAbM0mnJrEuHTiCxeTWkb
V7EZ4qwOWVPG5W4064feZ95waa0g3ZQAsTF5uco2sxiqAA+dQNMqTBVcjX8Ju74aEunVT3mXCi2w
bZ6M7/MTOZynYTAIJCQc9qRMG1NYynHeCH50zSJ33WlumXUrZRDhDvn8Sz+RrnIn/2ejTMwrnKUe
VgMtSQ4G5vL5lJmI9fe8+VgrsiPxHtlrjZqbZKeReA//swE7gToXI7I+mFS7I0RxeUFvyFOrPQw5
/acw8qcuV6svdyx+Kq5VXwaCVVaJP6xqs1SYSVDm4FfbnfotCz5ow9PjqLA77mPTwzJOA7r1wUCE
ZQ7mdj5oGAZ1ZeSmXewgXupVGz5oCSp0flijEDiF5odVAYEPW6RVhVPdnLSvbq6YqE96/buaDo2e
hbezTIynwdXD43zGfC75AckW8EW4hEWrlOtCsCwF+XrpYuEu+CHpqwKX46bVTP1Qcke9yKLJV6VW
hx/otnc6k5VfRmG/UTXtXymr0PtAD3JKVUimZqcjYyJ47l3xxut8KgDJS16m4n1s+Z3bkVWfUdY6
K8OQrCYtqoUZyJP3nLdOuCF9S/JNMV55HmF1wPISQd51I+PgUQZ0yeZTSHw6pU5kvBFe7a7pC9LU
zjr1OpR1s5zeCDeq/4oh5Kg2jvnSISHbJ5CsNyJ28s/y5FqG+EytMNr45Kzsm55qbhfmZyKhxKfM
c2NpjC7xygpsLKtRERCT40DbhE+FEMNh6ZhCrhPIbOuhKfiAp01LIThBBnsFxWI8RZUjd8Gnr0Yd
CcD8aPJGKR7UpouHMEhJ86zneUc2cFFIkf1wS63aD2jGIXXFEeChAjXI/HDeoGKIjlAeFpa06c0E
WnqeN8L1/3k07+Ke2Jq5lxzS0kYghQ+A+5pBHyNGdLHozbx7YRHhLYugQqeUJ/mSQCODOYYCi5sp
9A8um2IRDK5xVaa1DnDSO10FuaBsRxotxZODqhUsYXuR3pxqzUKVC0TQTkUOmTb7oGm027zpY99i
gStjlNWJTlBIGoWnvKJu1hG4YVre55hZ6mHe0Dml4jNtDEsCjJkPCseVG0sEz39PmR/N582vgC7y
n5Pn/f95et6dNy11xHWpE5XWVWNxY/lcnQMRbYrGL25+L2OPdSzEnCqAMJhNB+dnKg9xn2a1p3lv
Pj6/Hp7CsLD1KMQ2yNvFBJ3e7JaiVRrVL/Ohvy9IYxC4lSCbZj6mGPI5K1E2cRfkA1fr21hQeM5C
Y60S3LCHXAMGOuhesojifye7n23iVO9mayIKKjed4XkvpSDKo2Tmg3t8uASVaqzgjQ9kABs/664B
d+gOGKOTiRNvVWgtza9+rFNGdl8/pknqP8u+MTZFP+VdT56b1Oy4pTfwDFnKeCKqn6tKr55ZfbSU
yyQtj2k3Gv0nDxzKpqwncI2fd882gqjQpwkKf0tbJSbsiLpVTkQI/+wD/aj7Rfzt0QRd5BYudaJC
i10DnRcUYlTvcMzET+VIKFrP+vkF7tOPCHODI2v/3SStYyt8v91GxZj9kFEOnCVJPwX24jVpHgEy
T5V1W6aHL37RX1S60p+ODiaADAkWe0T73JR8rPgzx088Y9pz0uhPoh6YrwoStkXyocWV/RH5WkEy
JfT0ssC8oQxK97BkmG1UA2HHHKg2VpZ/qMEZTawedVWn3Dw7FUaKmo4/ccOXx3kvUcnEtSi725PT
Yj6EHnrcNEV1rToqBlTLins/2PmdBFRt4/a1sQwnBFPuZXs1ogwdGQBoRRFOzcDpIXU2eL9mBXLJ
c3+2Qx58t075XtPjfqSsmXaD5jhbSEHpC9yil/kEd4pLiPqieB64TvZwoILtUCraq5t5Zyn14Duu
7WZB2ci9BzppKV095JsgLJj/GFSQpv+JnVT8vK2N21AuqFPLvg2NDr/SQP6g9H5xhzmfLps0Tl6c
Ctw0bIHjvAl1A3aDSH/kUhKoJqfFTE2ND5ZLqoCWt8DcONWEA9MJfGii4YX7WvLspQ3wY0yKWj4Q
5ag/8FP20/WZc/kP7d4Ip2E/4bbUyEp5GcKeX0McRD9b1HaDPiKQdJEWhJq+zcoue+kL6FEeJbKE
ADXqUawbDe+b9DluUw2EzMa0jzBpfKYMGaTvUfwI7XBkmAzVTeQZzY9EUw4jRpGHcMv0XNgjv93p
OCvSZw81ApCX8prlwT8biQRyEaWDtwGzQDykUFoI/GK4zhvUvDjFgeevuccCdHG9pxgUy1NV3Brm
AXBI04+usrx77xhEpWXO70QX3n3e0CDvN7jB49XfYyQ+HuCZPnCU0gEqbNr8tmz3PjHvJMOywNNR
KjhJ7mw8Ov2KLrNbKDx+UaXyoDCxrVWThAnDrJasSoedVbfvdaOGlzAl7BYuNPMAI0vOnWDV34Xf
3DIayqlDc5kfadOjqAeEYrlSWwVSeQocIS+eiOXFp2VxmXejrq0pVxRvKai8BR61/mrRE7g2GUnV
Npknq6HrUr4PdudjslZ+a56Nn5OSlpXjI5lhlo5srDOK0kNjVf49M2p7T2fVXPIzJIpKcdtzQXgp
TKram/Cn5T4YyRUeAKAAWeGerzh9fFLblh4W2Q6UqkOyv0rWqYoeG8z0xvhe5oW16k3x7SVBdqkH
+SuN4+iF4hhroFygZR2rL43gpSWguLJutUvpW8/MtF3evRh9av2WiZkoIGA6JKRpBT0iX6q+aa5S
2WKOSZUdHNP83Jb9vzd1NX50ITVBTcMhp5iVQz6Cqy+aIcDkkxoWiur54TD67ol04rJVeYIApGfy
lawjf/yxyRS+rc6ST2rSk8qnur/RHucZKHRcr21Xj9s8NAvKeMQKCwp8oipoClEEIs2VjWKU5Ay1
TBRMmu2r+Yn5mGAhyqc8PT2fKAIVksS87xspfm5KD3dEOHJXBrl+1onupA9pSH73Uj/Px2wgdv88
mo71aeMtmsw01iCGTMaX6eDfcwrWcmqtqYe/b/DnXabTCMKQBy2jGfP3pfOz8yYZSKj3OqjG//Pa
v29A47Zf+DJqydLhr/r/ztN7b1n7IBf+vGo6TYWJgDheIKLMi+HPvwVNVr8ApC2XVtV4G7OpzLNA
FrpldnO1AqU/ZLRLxuyi9MbR8RFbBSx9d5rh2+tctj2Rb6bY1zrFfNpYCAJHOznIoCHDrykAIIOK
HscpYqBgrPEVB3ZrUr+yqHLCgvrmKPSXsrpjVPxqPeWtMyOkDHFqdRTfYn9Tt113cSIXRJKMDqOv
+RoQCCyGupVFWy6GgUW0Nawz/1cH5/KqEid3nzcmwARRtdXJriyaO+Fq0IPuiQZcfgp177V21fbJ
c0R/NjwBnK7/tmT8oYAh2pWWrd2SmjhJE3Calhn20WnNfisxKAJEOjHWRe9tW7oHPTPjlTsk1dr0
xmhyda3IdENKIa1D0xT1mtHOWGp6k14nJH5dgqYqROfw/+vudV1VS5IkdGbhrX3J8vbhE0zftpr5
mo4d31MttDcnfonJN0NMiTgJ01RpJOOehT0ekYFwRY0SqakOKzEGxQb11tKRyKcwcTcLB5e+bhLP
lSGGz4yhe8JUTgJrSp0k0V3l4eAK2aat2ay8qgyQShbmAV2NzVqZZ8u6AEJb5e/RtFcnxKOkXrCe
n2sjF3ke1B7qCLJIF40x/tINA3rfvKvP24SR9zBv/rUPqZPBfnqmwxZ6+LtrO7FDAvT0jG/KbGUQ
srDsMCk8kWETPpUm/6Aiam4kLoRP6ZjKE8vbP8/NZ+FbHV2yyn30bn82ga+3K78NAev+99j8CItW
f8rr/l/HvRZwmDNvFF/QvtVrWhD/eadIBhkzMwuGhU6n0C+D6h50KE+iPtfIZFKLY/5mkE21nn95
XVVF974nQSOTVzRK/mfYvI2G2TEPoXw+Go61siTNbbJzijU1EFqY0LYxwZZPEVXR/SDjX4ZDwAEB
yHef2It7LAOILXa68ZlkLYJmGO609gbqlm24BSWYLLJ+2DZumcN15pqElE3midG5t2yI3HNZkgzY
1tmxKvLrCFjs5EQ1QItYIqU18NQ5RSHS1XxQHdR/nrbTGFuvEoYWphYf7jAv+buZ3waYdUz6wkNF
yU9GFTl43PG2g95GW7cMxx8IDliPOtQybJDmdRC66Dw4Hsc0fRUf5rRhRigQIQefYgTzY6C9ZMQC
biG7cA/DyiD0NFkEFd1fvR+6hVqmwL46GhNeXo0HhybfsmhvrZ7r60Gjkl0E2vAmKcZhweoNmlD5
ALRjS5ia86o7iJkHrIEk43IWbH57C4UAFtm0G8Htw/vb9Ue+xS8t0ZuN5yvNqyIpPgogSiKX5+ZL
Gqp8By4THK0ehHbmaPa7sA1gGmhPTvCHzZcJXAJZT+yomJRbxLnezvdiuSgQfYf0stxm1xcOCpOk
m0BW2FFzodGAmDZZFazBLQVHv1b+OeT2GgFX+cmzslJd9COE32rsnwWqj30LBg3pl+fl9P6NGIMF
a2sEGpzzd5NWSb1OJkhhaVXawfFVohC8eatC4GN8nw7PC855Y2lMMRMfK7RnBDVstZ5M7aTV3wId
zlgUYUgw9bh+o8M1Hya+lTkDOVrRFB4T2Yq9IWYDPdW0i0Qzuc4JMhbdUtoQze1/jueZCVPx36cn
KE4ol9aHPE7HI7rc8Tg/8oZQsAJK0ToN2dEn6eTP8T425BH8bRkpX5QjsSgbwS+ifb9gx6O2yZJX
uyPAIixdYx3Hsc+NI97pbhu/NWn/HjcQS91yFGfGQUHQJx/8/Ei1C0ldWVJSmIFPUuDICwIac4Zy
EHoEaaglTg4wEf7UnoHfZH5EjQ/wVBW5dGIDj2NhEaJb5puLQzU9apmKpW9+OMb2BXh5xnCxG5h6
UNosgAfjMsfFwUjeld1RtRnEGOr3jTLxDW07vep1z0XEaofk+k8/0tp16jUP2WPgw3JBd5+y+CGz
sw0TOm0fhYE8dWopT/OjeSOn3T/Hip70bJ8oH9gcFIUKEXsn1vb/bIxUeKcUiiKt1HRTddUpzWCW
TD4U23dwcFbw0tDM74tK/o6nvfl4nhEJoOHw8mNurQPhZJlnnFVn9NZti+G0qAp/x8yXdMKMzoCa
1P2BCDGQ1XJh6Pl4y8v298z2kyYfslGPHin2w6MaMvcIe+QHU0ET8CVr/U9MMck+tvT3PpLpybIE
NEd94OfkdfsMdX2lKuq+TqNtUiA5poR+KDTbPZSm/0baCzwT19DWUePSe+7tAo9NSwPeE5Bn8ado
SNkXU/pzbtKsrOscnUcEBVchtGsfOj9jLXgOa1XuM4VKX6wPO0dfFHHUrOJQi5ZWq3/1Xfzcxy5R
ChH+50bZGw08NLNUT/wudnWhXzKXe1t2gaA0SXr4KXZqjSSHiOzNaGPj0QhHHY3xWmnKFK0jL0oW
Q4HzPX052LqGZO+rYB6Ih+4u8rQ7gp0uYtjQPS5dktHDlZ4wQcjd/ZDUzUoWj74k62u0G0zdVvAr
qQuxj2MybaymbRYigF0Kj27REjuxiN3806ur1YAKf+B6igMnW4Sh/VAD6azboN+2oDVWqU4ubNZ7
+7Dnrq0Q/rkMmBAPCbXnniaKK93X1CqapZplN1Dy5GRFjb00ojhaNcyOoK+ST0oizWmMwdd5bswt
0feORKRQ4tMgKFGjuFYFWelelJ+b2LAWevFKXmq/0SGuZjnF1ziL8pVdQppMSlrvNRDyyA6WhP89
FeiUV2z4N1rGQcoOl/MQ2GvYBdZrnry46lQDR8V9BinX3mXQEpdtrhODnAoXcz/4i3e3EflbSdeR
mVqW0NpnF3DRk0Abfw5/4jLX92iTyNI09xgbniWmcsi966jy2re4wX5D23OZZYgiM0eV9IvVs+Xl
wb7EKmyQRW6PFAxkrjNVrgOxC0LHXsQNU1eo321MM90bG4BoqqvTWEDhmlKaGXJSsDwHh2TWwuiG
JbBMe5NoshypK7agpzRqT2pM9b+rs5WoWNa7Sn9vRfNiBEW1rBJJqkhCL4COF1pWWhFHMGrLgWTU
LGrSQxWaP50gaVF5AWEBsaCwphNbKIB60v6iBL6XgKYDqZ7zwv+t0qRZFLT/t8KW60ajqkMex5II
72QdEdWCnC/Rloil8TwjfCe0qcIZ0FOz6FF9lwUyfNUcHkIa9ZHy1cLE6mMzmcXEX+arGLQ+k+D+
tQ49BZhCvAOlolxig8qbtZgSBSsHj1WDA6x1uSFHSoMKtVNi5MXBvXY9ZWMgHyR4iTtSa3S4QwXt
MNdt1sgaiif+jsh7LgbPXpZVN6y6iPWQ46IJi5udHoz1dbDJDSGhWNJm2GudBz/DDJ8pk9H7NTdF
iBQGUMNxUOhCkk6TLmJTfLTM7wwZX+zRto6Kx0iFaO+U5xaQ6R5dSoki0LcgwSuUzvxG8VdMBB8s
fy++NUDF69v21KrVcPAjb9kUOStwWF4nrCtE4MTeHijUp1Qm5IScErIQOcYRK32ioknn9tt8k6pO
t7VM7SunuXL2ev5BI4mpmwRGxoOZbaQi4/I2DY2eRVg1yhFew2VkML5GtAH9dOG1VFOFkhb3NK7z
K13AJQbadU4j4poWeHO0elTOECoXeSk8SiittXIFM7xa6CPx8fEn7UJxtirZbExlomqEw4uwqeoY
WTyu5LPBz2ISbA6nKCvGk4xDAKh/9+dH3Zgoq4Sy658negX9sjDiihgsoa3qSCXDemz2mhFtm7oe
4XHgvhaNttAQ3l58hoqTS2CtTanroLQ2FinP3GqUcPYZYgF0t4tMJpAoFdqheqA9BnTKZetGC8Z4
CCYmxQcYelnq7P1EpT3PvX49cDNaaF6FNYrGKtFMmyLypgaNjVgJ40LjbNyu9w4mcPvZUZDX7nfV
4B20Izdc+GUCQiyUq7T0FcYA38fIPiDC6Kf6WFLRtaohyfrkoNZ5nIN2r+ubp6fGyp8gGgo4a5LH
01uByAk5RdNcRm281lFtLQKAeoRQKuZJd0mHUwLKvHW4byLGQNX2oh8M71tjrLHxaFzqRvXeqVwf
9KkQprd0ytBxb81Q7IA+lue0w2lL6iVGLWRZTcaVXFWQVH1Hq69+3JwHztolk7YjSyOgw/BQSsb9
kTo40vSGGCm8WVqTegyRAYMvysjUJMgduBesO+u9QTuItqYtQIMh82npIPyp1cix69Z1xRqhUkV1
sjAVnHTV/8Y0hU7CCFirheYjtFK5pZWEApS7KX09m8GEMSRBvq0wDxoRAYnsoEjtgolf33bo0TMl
/9awUW9guwFaDtCBUidH6AuHD5PqofA+SlqNGyoUfGSpjs6W5dKhVcqfvp85rEk8QXfL8y6jlf9q
tf48UNi/U61HxIm4adES0bjKfJl+CGE9udUQ76zW5asxauOJQa1e5r6W7kLSVO4G67bAs2+RVd7N
sIZ87usKdABkPABiqLerBPsNDWnh055d99VVyMhBMsJVUAckVHVKgy48dFAvVdivHQfOtghYDqXh
ttKHa1ukxnne1HVnnJW6LJet5mVrrEP/PGHTaqMnMJ04mOXGd5jlzif/fe38yKgopMYGwVv/30tD
GBAI1/MCk6VlgLVBMv7nTef3cjr9UtkAWecX/+t/ydWvHyLXXjVV8CvK837NhGEdEFb7WcdmstAR
aLwLD+JtQ0LBZOx0l1LvzScMjtFaC83spne62LSjSn0lACQIXnOSZTUvSOLlUVUXBADh5xmctz5y
XMa7jJrOoC78nF4fPokLeiAmH1pYX0MuA2Gq4aEyM6zRaZr9yHII2xYaxKNexRSwwFc26UazwvF5
UFOqM6K3DlWpHnHBedeyV/UHTVoVoWytHObdEoPrCgdkuJ13K1shza7G1YZ2QO7USfAZYB492XX2
i/58/6AKrz9Z2bYIn4bETR8QNNJHaSe/3UbpTvOhxlDFGqdrunGs4F4RC5HZTUaJr/sNo3nfkti4
TKsgXZTiJzE9tNTKyVcQ5SRei15dKa24NVXvHPAPLw2YJncFAERKhtAaWGO6sKsmu8VnMmLyletF
cqsriXsPA1AwVa5MIb5YpEIAt+BSvoIeG0ISl9226JicdfW2D2j3V/pHr9UF63Qum16Yl7QUm9Qh
uEYF/7IIsnILKxZsz95t7E8Xu+DCdoJXx2dOSWQ0ckaf9jRayarMtlx61g/MyMuwdneGHrbXNBD9
ywQkah2amOj7w23qjLuxTQjbLHp9VZWYB+qeqb/PpPet8tSbqUyJFDoy9OKcm9kTnaJr1tZbOVas
m7td3FarGIdSkYwHoYVvduN/aBozIK1Q9kUBHrTpL+AfSIZBwzwkzaLGGwKUe4Or9xbX0H0t9U5I
z0vlFbc6eBopnjbEZC3HlOBGJwKUWTRXN0jvun5ouZwBnv8G07fn6/tqmSBntVEvCo+xpLFZGTa7
nApQ2huYG27YdjdqqRzSGpLU+KTlI8SXcu/4KzzDQPQl7rOB5njio5QKuzvKEeYDlOoFX+Kon5Qn
FK8o9vCeJNloL5o+PRkDSwP1HGVQlAq33MW6/VkBsCWY77noS3DQDqYLt7PJnsw3cEUuAOJuFRVJ
Lx0/AgEv5jvrS1YL1g/LeLJlvrMjHZF7YXPJaSystKUp0RE5goQTu15knfetjmfk6vsq1V+QGr+1
EQADzC2bIkM816Y/Asu8aZ080N5+NRkwp8UJIp9TFE19u2pDvue6wlbrKs0N9qjdwOD2nnqxCNr8
VCrO3Xa8m6Mre2opU4Ie9UkLhrW378qhoI4s6cLZ4orPw5XlPScrzuvlc2RSolAHvHk+U/kKO7ty
6xn6TXVLXRpvpDPiXEgPfVS+9My5/NpfH4Gm/SJ+58BFfoDXtiZe76rGdKlCQmBxPtGojrL3gokz
4qrnLq2YcnWs9F2NW02v7t2EUkCjWB+VSWvBJFsRrRio+YrbC+3KSfocUi5zKvXVyWkZi6kYOH1e
VIGaRcpltShU8yeGZ2AJn3mWo3vJEb3ZjD40ltdKzgJBChT5THN7QRhGGjWfg+rtMy1aW8wAQRCt
SEMh9FnaqLWY2cSMiYndHEqsthnr9iAF0OUxHfb0W0+6owWkgUgjKMcJ7pPAP7gfvbT3NAEUe3wa
veyrMeUrkLU9KrhlQraNHMwzhsV1SQs8aGl9WeP0Za48q90i391Eg01nwqTvU6+Aoe2yAQdzr5LL
I++qQ3W9DymZGNi42wc3ERK3fbJgPujQjstGZdUa6RrEkXHndvEXFsB1YkL0anjWKS0EKxResTwx
nI+rIrTXdZteuczhdDJwpbTTIjiceXxO1Qj25oAWhMjt1r3WgffeSXLmIpaveXHbterCMuq9NLpT
W5l7TVN2hR6fHPfM6mlv9aJYOglaoEF85nZmHDX9Z6l8WCgFd6XG2Fh32krXFcgn30LXvio3Ye2E
t3JMNyhEnyyrIURywHTZdUfPTn/QrUBkaQQI98OztNUH8+wNCMotgPGYFTKK/0iRP8YWb5eO1oii
8TvCI7h9Xf6FHH1f2ly0VY320qE3biCIJoN+EhpiAl041qujo9QIwpxfwfho3eILZZiGR4UsAL56
8WOwhkONJazwiqP1jY1oE5T9RePGhPMrS0OcFFyXUhEoj05FLmkpKCtTFISbJP37UI1oQoutASMI
H83NKkGAs9JDchJvIcgBWkQ/kI2HINhk/XixfTPCSpbwRYSHXFgntcKN4ATcJMAeRIAIO/mwPP4b
0K3s3e9wDN+MIL6MHpVX+TtnpgRmfynqN2QV7TEPgl+6728SmZAeoAXESsmLBZ8c8kgubbQR/N4E
pY2uAhSFlMZk+eoqGkb+bD1eyg5VuI1KAnnwKQeB2AOUwhUosFAH7lHr+k+WLAhNNAE3zC9WIoxv
ZqEceoMMcrfYTXcbNfHfNUWs3AxrzP8RdWbNbWrdFv1FVNFtmlcJSai15DbJCxUnPrDp++7X3wH+
buWFY8kntizQZu215hzTVt8nE8eRTefOSsly4N5ygCZ8C/UEG5xS/+gb0hnsV+RaD3XU3H1lPCW9
+DRarrweWAKM6k0ZJfg+6p9FGjxiixICEcfOaMCmu4j+Zx0dk5k1vwDB3EoUcfj6052OR1rhbgc0
d0Pj4JiT4j0bv81A/LWGGjtlYz8XNFy0EeUdbKgfejpOcOKgKeYtjStT3Edz+IkYgG4hrbNIb54n
U/sh8gubYGeDpTvEfZL5xszV1NMUkQy77SK5mZa4I4zYFflwRriGfb0FoUKnVy9oDMJ6+YwPsBUO
NZUtdVX5S3GSHw/AX8TRKhrbLuSHdq+aXmNy43Kc9HeCv5Ne2Q176nud5//Ngbw7xFps2GRQCRjW
m1ljc847bVM1Zr2x4Tnk8iZVpoY9+8S6cHf1OGo+fB5vcmP7IFLnwDYl8NxWv+n5wnsTCb3G5CuP
mjfVBu1vRHRqKKhw0txUaUicFPPBstTfahnCF9Z3qA23EruMoBgPmVYEycZSdC+k/mx/CghZAoWi
MdBISZBGQ1iY+mqnaem+H/othgSD4ByggHtlUnfNGB0a2ey7mGErxqjEDnexTPZIh810n/BjY37Q
DDrZqCMvatJdpyf7pI6PiQi8zKQlPm2bCDW/xjCcqOGGsXsibCYegJabDBV4i5QlP9CtTmYwPCY3
2Kb0UP/tokHzsPAeDLPZV2nrd7axa/qMM0VkoH5A67rXiuAQ2Z85eyeJBtpCFj0Ww1HP1UtrzPtI
vvG7LwmQdwY+e1WZwMOGD1bG0wTjcgLVGg7WIdCMAxQWVkx93wzTfnQQ20p7X8bFnsjoXUl8sc7t
rHE8o5h2STEeSUzyU5y7PW2MLNYeHb9dM8x9hD4AJ5uXLu71WvEbgXynec3p5U7cPgK06TSFj2HS
M+anudOSWcgdvDDs3ZCw4R2lzyxhpxYmglG5C8tbzxQkGOJjq0LTn7VjsDQa8A6EuDfY5u1T8vWQ
G6C3UNGAcwIZN4b8BGJ+NcKUc2vYS10eS4A6g1UiEesPmt16ZjztFWltc1giUU7yFBf4RCOqpmtg
V09EJh/Gisg3W91hb9pPaC8Ee2WwuV7T2DSFwfqX1m6sRx98xr7WEVQUzqHQTaKYnR0QzVLMS5bj
ziQkOqbFYsc3mTW7GVBKoVuojG1f6cA4xzr/xZhM0kuORIr2NIbmeWeqbMBS4sJCSa0ud30zoPdQ
XxyIrMv3C1vxnhUJjjPfYs05pgqG53TySiW9JoF9ZAMHJBnMtZhfw85brNyacVZbw19MuItqqveW
12NHsc9Q0TeR+0WdeUjK4mgCNUlahPmz8ENy2dmgn3o7JYhQgnza5obut0TKFH3BjqE5h2Z2SXrz
XJTSD3GukNj2p2BvpXHxRup06IQ4WOnoUTMuqdYTaWGNs0sU1ZNhdGvo1UJ3OCqx6jtk2FTKMett
TxV/kmTykrLaC0WcEhIdR+kc+fx6g+o3Sn1aMgUT3h1npKxzNonxd1w0LWm3z6k6i8HyEoy6AIk/
mqK54G4Oq18jOUw5581QtV02Kzsk6DimFKInBefUrQ+LYYMe+SwgRILwVHDVIn5YD7gofaVIGXT1
6GaXLK0YzOCxZNdFbnIUHphx/WLuYcKbKNUdpBj7apkFIQXMUK8tkjwHqRNIrAAxcWxfazE9D03/
k6ERDpuFnbiGqq2HWhP7FcLRKnN0SXGKNFlS/hgGv+7o8qeo/ddMoZZJzXkW6Dy6MrWJ3SIrLMJR
hT8gp7WqVQp73Qk4ORa1jQxq7VQbRCGM+VnPfqPbw1RWkJnUT0FyEun8iblw+kWzXnlyIrfwNBUI
Avns+E3oARyzSGGj0w6fBVCMOBxBy7u3yGbTGy+HSeevwmuC9dUlBY8Utor13lUvKoCBi9mHH9VQ
Gm+CtjZCZcfT9DAmc7JTL2vsw5oZtD40kTIuheKftlEIgSDw+keqTa/CnGvGVqma7632yiiU4M/1
XcjLmlMwkppEwfg3Y8BxCUcr4RpyJbonljUMDdnFlJF6IqfL5XbR0ZHJogPF5rgHUzl5K5aGAIfI
Z4HaGZU53vOcnA6QDhTghcy3rD6kzGnQC9YkHxtOCa39JYEZwRK3HDJGlj92xW7T4N82dup9U32a
SE3QqgbJgS34U6mwv8GN0B0wI5osFQzxA1r23z8r1QnyydxqyxYf40E7BtQOHHAco8PuGcazVKeA
bMDLknGpEKX4/4d86CYsxemYfKQDm/iizVZzdvISZjBkps5vQ3japtGny82uYVgN7MtTgs7ZpkpE
sbIEGA0t9OZc5a7//YKmnlI8ak+BNn1FWSluMcbL3sHatPRsomNrAlxe4tnXGMf1q/XQVi0WHKsZ
4UEAdNsMPRHpalofdbfunr7fmLF2voT95nTk3k6mElPJcDAf7Or7q56GPjSS4LwexqkKzrktf4+S
vKVWW+hHcvmuflNp5t2EhfhkPbQmywSzl9P6qFoETGVu3Uw8p/4anLOSY0p0nTC3w99tqleG9/gm
X0ST9rNy7YL7tYyu2qwqDMMSk70Tv6lef+m/l/T92OnUBE7oGO7X76yviaCXB1g3ST+DMc+9n6g6
wrJxoL+20w1D7Vfv2LU/DcYyKVVRy4MARCHpqsrOQo54W/FhVZU+12PUH9dHVmj+iapqwNHXjhgG
jcqrFyZWb5pvNW+OL+XkXnqr+pvpU35YH60HoRED7q1fYimvPLWot50zYQ2IS+MDMiYx9KN+cETY
P0z9MdSjfnMFo1ZgRP0FlT4bCr2scFqGZJHRxl+f57Uf1QCr4EjbWpvi6SnqaySo6NvX93d9p7k2
2cXqCBFxN2DjtfR6PwVkd+N3N1EQLYfBDJlRtLFA6YUMBtdw0HpRpRvkBONaWA/VgFVBR13qZTHB
rZpmsAYEFb3wbG5jzwLwAvOqFpQzjXwukvA1yaNXpY32RAnpfk8v/ID8Fv9luTB9lsWnThBf2T19
OFVV+KAqI6lX/GwUOv0xcHsGP+7o02KQb3XGGmyiffqOCUrEXGPdoT3U8ebcmYrGexPyF5ER/PEy
QEvvxJ9yOdOzJsmgZo29Ydg+lIWWPeczooGyDxXcDeQuGwGZh05HNNnSy9XH2LwyvTGupjr+XRz4
9M2G16jFiGpRqvvdAEeg1m0ay+V6Vb5ZaaDvGRDRwodnNzXGcCiVLmhJ5GXBwEflnIroPYhMB+F7
/Azp89Rp83SS8E+52eYZ+vnYPQV98iTZsBORgOHXWA5DFbLNjit93ggSJz3Sb7GcLpWNq+awCgpc
3+PMLzGSCJu6lNp3TuuQmUz7ERM1RnTWF7CNk2+R5UTjQXM7Nm92uUVSZ5+/CVmWnhIDXHfsOeqc
vpo6BK9NZ7WYeKcRMbGE/bZEWHVTb/mtzD5cBMrqwsMzdMawvRmn70bk3Ogw1dYsr9ikq2vORX5t
sF2dkxZpSlOoxZWei+GZNFQ3mVteqghcHqFg6mHR0V3Kbp/IVqe1guTUjviomkbd0iPSx2iH38DF
XpFmnHLkfyerUpxlj1/9abzOQP9grwwgJ0Hw79Tmf9UEPoUU2/gpbkPQU/VsP6XdyJ+e8bYd1NzM
z2VTum+dsyD/yTG32SKFBll9um2ofosA0htcYFGuAIhc96mB1tRyDqqmtdt8xKsat0TZ4N2483bF
9N5QBivJXUI4nMPmyTWbR6iK7oRkC85yYqKXWx7m3KKvOi0ymwpILe/TMNrH5RWDtI6mOkKMBv9A
r0z6kkb8wu0GtV3TKgUzp8Y+OF6hF/axS5C0rRHIxhKGnFGboYh28LqnbXhKoPIMoC7O0Cw9g+3R
0tniKkmd345dfE2N2xzW89GlaeH38LJobcbREcRi58cNp0BH3tIEKJPXsxhpNUOYpTk1xZ/a0FLH
Lz8ujIEhGmXUX7ka201NbvFJV3F7IHhIL98nixCb/AQRmByvYNiPQ3IKEyc4ijWxlqD4fjcBhdhY
4zK7nivkzph8z+tXjdsyFmTgqOv9sFEbRVE3dZJVp6I1Tmu5sh7KZUwXZvLD7JYr25Www/v2pUBi
hnM/pwFaOdZDZoGxEVnX+jnCr4C5DIy/fDraKlPEtVwxUxc3JiONlGJwuzI9tV4zGalOBzu1Y7Rl
RfSiVVaCYRJIZWlbXzEuRSxt4LQEE8SlRhiswDmZQwgmbHoOSu1jGuv4SS1JW3cm8vpCwxX0cCcy
zcPeX4FXTmFrv1T6oDcSiiqiYe1oD1P6MtZVcuo6HXWVTTIpll4UjI4O+ycK5HNrUlcyo0C/jbtu
TnzCHxG/Zvf1sEYrL5KF5Rp1dfkn1TS0BEbfHbB+TrcqJe9yXYS/F1SVSImtlqIXWdfTEVifog/I
6oZ6+r6eB+FmBwDXeL71gWyJpU4BTviltDimlEY1ru5yQICYX+xe6e8D4amHdWn45rCVFsIy1CbG
fcokf04BN6TSC/O+Ppdlk35MAMOXTnVfsQcAeXtYRssyqJSiv2qWrzZ1ctNqQX6XxLJE5Jv17Jo2
kAIp8lMdj9ZzECAOYI27k5lCo8mpUl9LM/0WYp3CT+saH+HURUy3f1R8OF56QBKZm9T7NEXqL5j3
7LoYOEdCl9WbkfEdtCn5OZpFd1yDuxLm0j7JIJP7iSYsfFHzQT6suEB+SLYdpLFw02XAockhj/Qr
oEDrPA1oTBZKgz3QokQ8QBpArLjX9TkXyOB1jFPDLyLxupZvEbBfNuMU1oAK/JhlhEzJ6baetlqm
aNEt2oJs64v6lCVNcLMMw75h11tYqZGj/8gc1fDXEiYE0aMGMamrtKieVMrKvRnXiLPNfoh2Ako5
FnAGFH1Oq/x/T9Z0eHSyQRIAIOvKJZZnakVwC8LY8dAMpXkmQ4TwpQhpFiNBpCtpQSbQWnkvqTdj
4Ghn23pdl6D10EnL3Y4VAzA5kTG2hZhwbC3dPtWKFj0lTU0zzqaRYmc10hE8m6+1+IOjp93186LO
WIJ6Ifqp1z5JtkJSY0OMTTbGDNRbLMao4/pr1u8Awc6QM546HVvWpoKOx422Ck6aZPQ2loQCu4r6
ooIlP+syNu92q31FkhGCP5hL3iVbjDsaYhz643Xls1HagGN0guYgWv2ZLLzgYE4I6teIYzhN3ZGt
huV4QxarzA8L80hf6LEWH1JgpepFP++iSpxCfHG/kkIBim4P+SOj4bGfJ2I01TkQ1HYGU4ll+WqH
od6HaIPw/FUdsiX4PPOEkMdxQ3j7SVp5GQUQracqfe9GnMNVWdh3XaA100c35z7ZWcBO4LE4gQeT
NoLZIj7lFBW3ltHCEZvoE0JgeVuXB7OM/qwnL6pp/baRGe4pRN27kvyok4LBp0Ux3Kbtman8OzAb
dhBhdRe6Yt51ko1mQCoLy3SiJS/SJclyfcG5nmrnCmAIiED6cNaQ0+Xq31fKnh1r50kfUjxcsj7n
avBqLO82cN8tuVM3S4ba3ZrLz5Dd5sVS3XRvRCh3uTgg5iz3tfVQtKRetk0sv0NyE2k8CGvqDua6
caz6vV5odzvGSft9fsYagXRm1Q9iS9S90CJYr0usQyQB4ukt2tHcJu625y5CVZ6+Fx2OoaGaZ/Kp
+/faCuJXcMr87yrJJgM2gpzkP9wkyiOM/kTLSyXVPTtFcXnGAaHezDlVPC3SgisqS7CQZEYQviFe
RrvAWaWF16JvYsYdwnkPk+GBgmV+jmLhZSHRKiwaXaG+rJtgcskdujyZuhUlGkXURtMvS9VSGnMy
PwOP3xKdkHi2OaTvoUkqePFOdav9NDBQYVJhUqbUvmslgl6+U19Gq35TDbe4zYAXfRxhH0aVfRjS
9bqFGKkgwNzE8Qz9OmSm3qAB+G4OOJXG3dNoHnJZ29YFDjcGqQZ0E7YEhmrXMHd1fxxGmt6KnnoZ
pTBIz2xP+qbfaHwK7KSNPDTkJ255YsAo0v+a0SH4ukYyDnhXlH5BgfGIR3lXRycD620Kg+DmxC2t
MmHfR7e1ucUFWPiLQP3MIhP3x5BdmrY1X9rXPh0JQc2q/G6X8TZpIdXoL2MXFqD/quLak575/Q+b
zIbruiyLmRUBdNA5FVU0q7egshEQOj0aPcgPXqgrPxW1h1oS/ohUjROu4cvJwPEQ1CiDo1UG2jFy
rJy/NgrgenHQcqZy+ZSGJWgBG9V+kLxkuRDPqGes56bIwDqNYCPy5f6FovUUOETQw9j5U1RSvjlu
4tzL2PQRRcu3WBuWqo4SjZsgs71IvIPnXIbl4uf6KHdKAxqo0xB5wDeFRgpWVdJrc80c9wuio7DC
wfRvpVUxwmNUJsZkrhzPrefPDrRXanylUfdcdKiOxvKPufCvqTtg6DBMufQz9Bq2rljDMHP75QTY
mD4dfXyq5mjCRrYGCs+Mg1wo6hXxrEgLu9hjWNztQxEpzy6f1rXeacP6lzu5xnMDGGPnMmPbrQ9T
PW/gnjLlA+jkHqSbfZDid6+yarryuRCv4+x+xlNSX7ukjHYT5OmDVTucPJwU5wm1sG+2ZKAEfWic
RD+9IinJmFqzM8L7umCEJAPwML00cmx2Vphjl5n74lD3b/WYlhfwBWd4MvUhWdpBk/jDksC9J8Xx
lIVKepNL4NOo9LeaLBpBBIPP3Zuhn6D5LmT0GsQieySp8UMMZYCS1w6PqmJPH07E3Mlh6hzoU70V
SzsyMFv9Qo8M3KrS+2Zs6Js5mFDDiYl/RHaeTpKK5qPTjw7D0KdkaDdfvGDngYEyO1RRUuykQPK6
LuChraufTGhtuNQWdGi6wkiBVdDdqZ5VRxZnmoxTllxmbEIHI25RKzflkpOgF3ud/puf6UpBf7pp
UIugmgUILE8shhWgiEyeKIVGWgZPsYgzdmfYUjsUO1YtjQ/0xrhRl0KxdyQI/QYdMGOXr6Ls/bRp
+/ucZACNO+YpbKvsba2k1VEfYiY7qXHrouhszNTY63WhWWCJ1wRrILe7ehZkntLORugcPYfRV2zF
+qFQg/yg8+bh3wNPA6FabjNd/NcUU3Eu57z25yUwVc+nd7M10kcOJmavQecBv2Oex5A4j5wGsBnq
3B4CcJJdkKFuMcyHUdoJeijodtIwf1NY1Bei15rL+pVixUTz1qq+tSMumzjF2OgutnJEt/ih1Sf+
7ayx64sC0LdROc83s72YygeUvZ0zl/p1LYQtu8eCR4dWXzZtxrIddcYkhgRMP0i18/mt0SnPvpcO
U/CmhtDnmJ2EHw5dBEKZdGZpmfq1NiytpvI7/L30kyvmjS3pMgMVTjsgdAksTkkjlMMwwoWohzn2
SgkIaIwVYlpTo3FOWHi61K0+gLYaJ/hcd6MFbr6Cv4cFEp5peo2qfXQI+cDl6SAhug2A1He9mgXb
XDSgaYpu2Glt1G0H9jXNftDJ+1p3FUZhF/u5EzFKyiE+K10es91mskhnFKUwy+6YkHbMZ+Srm9w/
KwneaICMZSqF5GyTxR68F44JF1+140ONDU2C+t6prkYa9zRGZ4Qm/zuQdCKZqoSfeU7+qg7t7Z7j
V8GL0CewI6kPZEYPO2dg5IkKle1aG7OJod9QgsKHRe8nAy5GV2tgosU9d7g2fZaRBToYxP56vx2z
+i9S/Z6QMA2NdGMGhy6E8C7qDm11DbsgJr54mwUUdN6gFBELa+Fs9dyon1LQIAwybmniuBcEqNzn
9DKOm51ToFwgwKOhgmHBrpui98NuvLSKuDBCoOw2+uewsl9rROPw8ZxLvwZEsj0WyDkt36z+JKYN
JNMt8ISyamrI4Un6GzP2sqol4BD0+gjS4xENI3O6un9Q+32sPQML361vDv2Lgxho4OzejdIZnhNd
Ocxkf7xTxC8JXAN7VrcDQbocMMqSt6pZWG4d42CmsfYq6E6dzKV8q/PCt0y32FUz5g1Nly/E/lTH
aontxqbUfn8GuHpY21XD2q4/0UhMomwm/eu7XaCPxY9U9tTRYz4C9p1JqWLZBFdrDe95Fd1LBrsn
vUhgQVLm7YJYZZJRSryFc3FO7fR3by+AyypbJpldcJSiAZql189x28p7WGN+WragZUrTr6XDsFGG
Gjatgx24UhSmqBYb8UAJ5Yl+g/bQWpXnyvrqWtiYYc1t10KvL5z2aEH5r8davODtRbEpjc3Y5Uuw
W/Pp5uQH1Ngvml4dtjHgCgao5XBtDIf2kG0KH1on4wZSbZmNBL+AWH5GVD6axojEDYsPNptfKbfa
zTTPxmmSo3ELY+NutrI5JVrs7CqTnQGMN8S5S7k7V92FVrHxVgWKdYvTB4rjbpO1qXJPZ/o1tYIQ
Vyux8uQlyUV6Nyo3Kwk9xxJv7ZrfSGLvi5bpiRfZvfyR2GyyAQY6J6fF6TuBAI3ssth+N5OiDC24
cGhW6bVC6E/hQmxO4/Dousyzo75bXBy4MuZB+8NwNXvVFKW4dqFwDmGVD0di4ndtMqfwZ6L8DhQH
qYjENd1quKZN7qsBqj1HK37peSafv38nQrydWrhwUOH7niNYE0/U38nbgkrUi/y6VspakoKLHAll
7FNPjogXFBUr57q7KfK63SmG6jC9oZdpSwU1Htsyb33YdOZT0iV/rQxQp2Mr1rWdm/aBlPI/91h5
St8WVNhp+663GSYxCEXYG8wPwNKgEJYvQEETODFf2sRQrlphuDPyCMZCbWRBnmPHGH7ay1hh/TiE
WZXCX1gac0aRY7NIXPstz9Rf2GGtv+hfoEQJ59WeGrFHNjkRo0Qrez3UYLBhStrD5jvZswOD+zHn
BE7OICues3Q8diHVmQiGH+vVqUUJU6bcGQ/rmp20TU1pO5XfD+GO0qcswWMXI39QiWGHd+fViIOd
2WFST5zhg58Zn2L6JfuA9fIUyfg32RTtlrALbR8te3OiW90nCv92I1xRHOBtzs3NNCV7atIR3Dy6
1uxJnypD0kGzxr9xqYsz0tDoJXHLgTgdGLaK8iy7qP4DO+xZ6Yf6z8QXQyzrbSMBnORlCOUjxGeu
WO3etWa6FuO8MURrvDG4RS9nqTyntCPgpsHTOvZlSLLWdoVo2fnN+O63zjBrZ82kP7F+xVtIaovM
PytWATogKEL+zYyHJC+xYEEAUisxepPIsPzX5GJE4Yr2i+6TUApGLSDl6wQlVp7gkF1acGv3LR5R
5Wwacx6xvWQ9ZnLiUoj1tHwFzOt5atUczL2g+TzROS8U84X422xXY0dF5KpUNLyG5zXXtBQVaZSI
yv14KrFYkmkXbBLbOJvBmPkTdgFI6sxmLbbv60ezLOt80aq4+OhEf4EZBY+MW/BwKSGDa5Z1bgwd
65qqkbT7/1fXOiiZG4q40pGgIouAxclMucxhjW/xgUlPlmXXbmQ8fg0WK8+6e6ZWdDbsrapDl2j5
XsXi40XuC0At4498RbAk/jqYpSQpBkKPrYOTCPPFgu9x1ssWbvSyI4ZCXOxRkbt43DBzY9dAqrrO
4MAxHbW4/ML6Wb+qqrZlluQ81kfcbmagDcDx1odzQ1sPgJW6QwTXA9+m+QOMqHlgHRG+sGhLf8d3
Q161IMJ0BkAqi7CQ/7+3rV8xY8cOsC6Iowr5a+lMrTsnKsr20g3l91Pr8wkiqm3b9eQxWIp9/new
khKFfFN9UFZH/ME8Wr/Zqb/F/HMtXNQ8BI/uKjFOITM4rTtU/NHyXKMEXbeqIPHwyFKnezoU5kse
kKGW9En+UhY9zXguBPNI2F+/XUde/w4yabw0AvwvVOo1KLybTtXlj7ICedComNKJzDSfxkYX+Bfk
H7x+mk+tDSrKMA5B6/TBXsFgyM5kOddAmyPYHpG+iyz1KQHn+KEOTnMEoOgh157QTTvQrtqxvsfR
2D718v7vmfXpecAqVYzcGOns954hmaPVGlsOJiKImg1h+tbQqXuzdE3fRZvlJaIFEWEjCDDw8Xhw
fqA8FjFEuW7QsiftwSy14bVQbtfLV7VdZU/WS5Kb9jVHEjgA1fByjMcoXlAe0yQzr5EC3Ca2rPlX
YVEfh6IJToZCOtd6a1gVEuTNJNwS0qyif2O3la+x8/ZdadcPHNL5fszC2ONSQ8QSh+1hTh36Il1I
3RAFYJWWy7ouItOzIsvY0yUUL43JNVOZ4af7tn5UTKJItD0reYhOvY9uSp4VD0eU20JARF/vmK3D
hLewwcsRM4Ivc4ivyuC2D00pqvd0AXjQBxsbOgGmMMRLKejmAekB8mWpgkF8MZaMD3vnoieZA4yR
TJ5/D2UJPZa4AG0Le4lQnfUj3pJVc1y7+RV/9QmG1A2UWX1p4rG8IPKfh/hA2CevingYmicDJz2K
Uo1+atc8rRs32x3733ahUsq37m00Opzhy2LTLYtPZ6GG7ZuS8VlggVytLLyqorAZYYr4GQ8XBFGi
U9dHVhWA8wzP61LVrD9iOaS0APGywZlcv0HWLBAEpo9fo8HyRG+h9doij/mxwGy9HFMkq3ZPpIAT
YHgXOfYxp3139G7JtMe2VRfGM0xgGkHxjB68DpLd2ACJtebukgiaPqnNdG6ma0VpwcBS69nmN00X
3wpml7g78QbDBqLsAjQRPelBxpYvaqBgo/v81wZP5fyzaH9WJu/gmnmqTuUvVErjOY1Few26gDZc
gpSM5gDZWrW6hMa372FEKynsb/FYZK+qriKEkJDK2e3B/Rfak5Rq/FyhFHGz6dHFU+oT/sT4W+qo
2th2XQu7iU9aaFU7N2z0J1PvP6IhxvGS9eW1y5IXyzZmNIDP8TLIoY9YPeVPiKNd/mR6ACi8z9+a
qaVMKuBeX2YyX3XEXKIl84kkWd5bYVS/bRzvdaRbdGfJMx9j5PGG3uA0L4u3pZ1Y2OH4yniw306N
9olCBL3IulCNSIRGROsOULeKdJiqe6G+gtU4m8e4D76IM5TfO8yAMB0gdqjyQ24uq+IrJE95IeyY
17ntAb8ljBOUycFEhv4pt5AvOG0sD+ZchbwU8+V/BRdzs6xZEB3L/8bttt3nNdNzEJzj9XvBzzU7
eYzxXB51IhM3QVqkR3NhGKw96xKTNfGBidyuz+nLnzzNjD0HTTj7tYOvZBjKImWihq40GvossXVr
qYe47r7D6NaNJ7V+hm2qJDhVRRw3oPd/1kKaEuBYIHbYoN0rPftMCwVCfkezK0AnugYUzzMhy1Um
25257JrmJtLP61dp2s1Mq4jLrJiuXHraFtJo/ZbYdNIEhNT8Hml0npZPwTKfWXss/J8OU/iYUCpo
oAGzcj25ZUX5sl53OmD2TRgO3SZdor/YWPp8EgZ2WDwKoo5ojxII6ioCCQOnOCRyflfturipRoO7
pyhLxORJCo4sYaChMbaIwcBuglXPYmPHXL8qDfzCgeEeSA6xcJeWpu/kKlVjL25FZc/PaBJ2pT5d
IRvLLZyU8qPG378PzAyxfJABTrDziUA+5BrrQVqaBt1uNrx/z0U4kW1z8tYpRXJUbZZYdYYnrwVq
fIZjnHnNrNDhCOqYIDZyG9dvrA/dgCYJNdGq4HMhF7MO4OHoxQlHJ+yh5eAwSvr+an1oGdlPEAru
4d/zQWQl23hW0sPUYmLHsUx+ugXwoeU2ZAKUOsN9ZhdAOsGVDNRyO4nkFwGU7W39ZC2PBIF5Z9sg
SX2RQU2LEssqXVZ8BYCtMkYJXHgEYNihQh8a5Gs7iTzyggjB8ow7Rfbo8i0GZRfGNAQHL0FLDREz
Ww0UIV6YZQ3s9eGNj1TphwxRkV7yGw8DNvv9KjwkLVWHbGxr1a7KzfoxaqcmkOZ2/VFBwvQ5bBIE
iHb4ZI9EjHA+5ZR275gCyrOTO/66+7CdFzPuS+L3yNttA+Ms7DS8W20XXZA8m5uyNHtoQkGMf43A
stJAeNDUHYyaJPnbxyCUAdwIGLAwnpcxiAyxqADvGI4dbfVzqeF/jWCbbyZRDT60zJwOJIe8cLVT
Tzs9c8bndRkBRPMco3mW8DqvThUw+QuNBHKDLMK9rao5AaWOJEJIR81asntp6aq1rzJxJXm0FK3h
BEYhdrXtGFTlT8XFB1NyXUwoUq+l0R/CqHTAOF9DvXZf11woM1H/6wK3poDJCaqoe8TaZt76sWUm
B6FL57m1BzO5zial7DiW5VU3lRLMhWb/GsvwA+rz03oRK637hGQo2YzDNYiS6YeT5/oxnjGBDqGt
/uRVvaPf+VtLB4e7GyJQ5Nr4d0hja8B/YRKtFtFI7uT0Y5Lp13oqraqgr5qaja/KwHpShJrC/Kuc
E+hvsaVxMJ2ZweBG9EBQFI+8qBcOkYaXcuiIQqOuIbKj+iQ2O//dD690B7VPTPJsnhMroUcUzzeR
RUBo2Y7dyFYJ/PWzpRpYB5yGJKz1oVgqd8hijynQgciQiLIxtSF6GjMSODc9KTLnlFt2pdT2IYIl
voGQxR0zLf8uXzQgJu6sJnJjd0nlN+TkbskWWuKDid4rpDw2aqh8OX8cM0bvMihfy3MC5c3GMoV8
QcvsJ9wjHiYgzSUzdok1IKUhqPkArqeyM4hpiE3zPyq8HFzLVwgmaJPfg4je+DaVIyUJaAOvsKI/
o52Jn0Gec48DEQA5oz98x4c1InuqLA33css77ZQd8yMn2csqgQdj4KjSosc8D1yZ4IwxRCnDVQ8W
CVI4wBJkUnNCxyeBeow0bLIIJb1SiFM82N2pdCvcS4BlXJ0XWYmYoNqqeg/0FpECXlJmIcm14XP3
JMogYCxufLEudL4sbCxeyxgw1TUbS3jEx8mMj+yknBtmOtUTSpI/97gYu0VvsN5c175GCcFop4Ef
4vQr9XE2h4dC5k/3vZuB6PR/XJ3HktvKtkS/CBHwZkpv20vd6glCFt4DBfP1b1VB9+rFnTBISken
mwSqdu2dubLJU/0zNC3tsdOsR83Igr3pt8zkOJnl1Sy+18VcmvRD+vL7WDgy80d3qhfWB3Otwj2g
ETfDdciQC39Fdfo1wplyiS16hJRg/TMyxFLe/Mt3MpLKTWEzekuS8E+Mifk1nOSMwmVLVjIezhVK
IL3gg7vr2oQFryP7bEbtR8vbeq/8YN6PLqw6lXBMvYwHhN3HdqotyRLuW0jX+2k9LtkinZ985swR
EqjZ3sAndY9LxGjWjy1rTyYYi1AVIjiqYCz25LUjRGWEpBlmQNj8Ng04WjWsYZvRF/O76KP6CGkV
b3w/mVu1DZGomjLL/8+D2qQ8ZGR63N21hhatNsTjwdBgh21MPwqu6xIOYyhZhcHwhPHNzWD0sya6
z1NCVlxEsoxqVwAQQzRuYSWRzQs1NUMM+hlktXNcVcZuUZ0DDQiwEYNlYQKYHd0kidEs2L/EPPSX
goTTTQAYr2YcQ96InTgHkrY5xoPzfII7hNWUQdnDejmDMEiOS4ayqUx952s7orXz9Hg+qUNPwaq/
qQZs2iUpGhVptF9xYGTbOCHxONPIyUGCS0IQuViGrDiaHpibi9pbZt5yIoXitCub1NimfjecOTa4
m8DXIWaXAZbO6Hk9JvAjka9Hx/8JfUv0FH9XK2vaZvWFhgoCRBQmT+MSh7sckhaxPYt3Qb7Gwqeh
FHAFfrRWKbqaArjzQq7rRg9o2Xuu073gI/UfQxI3LDRTQsaEMgZdSLetmRH4AEZgKKXWF1IQnmJO
u/AjPJJNipHOYuWBjkPiRcdJfR0Yne1jRUjJKgUXjdhretUf2qXTX1L56zLXLlr0ycxBM+9mNrvG
x3mKPePq9E12I0r6DLA1PDmG9bNf4gZL3oS3mw6AuOkxZ7QXP86e6sRoCZuIMcWSlGPVlX9L5yG/
h0mvcwbP6s+ExIzcL8kijcdP9WtKI/8jCTqHrG/m7frdMg6x6wWZdSxoBcv+bj9z9vZr0irCxP8I
erv4SPXy5NnkRTXhoO/WT2hVf9tBDn7M1zAq2gMyP41e1KR0OWbZbtUwyZQTJfXsf14GPT85gaWf
ACJB/fhOiq3CtMq9muHlMflJnk236p9CWpMhuWRNniMxNveJYyN5fmYDvMPXuAz4TrUkdh5Nl1hn
WfC7GXFkIpixupRhvS+AbuwcA/e1Jx/qdHjvmgZ7uEW4NX6F8sKQZksbEZ8APo61RPufDXmqAVXs
h15vD56RD0dRJs55/UTWXWLqqCXk50it8Dw4bX7Fi37XtCl7i+bkBdj1/D6O9c+CaXAQi9dKjiSa
MZTuXMJmbCx4Sh4EVt17Chf8y5BqSAuWkqHIDiOMpPm3/3F/MMXOjg1xbGU6tGu1uEiH1mi5CIes
JyUp1pGfwO/BhDMG+bCtF8dGa/yiDsBp0Jw8B3YG7InHDMz9o907wbasPE4NsE7NME1v5O8Ri5zU
FXE0ABs6G4uKKvsMi8RagPcAo5Q3RjMxJNd++8PMmgoM6sBkzg66XbVkC8XY4HF5aT7KivY8Lnlx
FA4OLs8HQ5ybyIzlAMp0EZi6FtVrWlkarjcgOqCJCQer7Bcoyf3DPNAb6KjdSiLi0qzAKKxnQHal
j2Zt1deRv3d0Qf1GaN9tdjoyI+rvWh0WL6GtO7dRsslH5rl/e2dJyxBoqBcQKE1CBC5r11ZptO0i
9I6sS9Z5mvjaFq90XrF1BLsit8bDVvMnMpwnp/iZko3dgi7tq05/sHCUg5SL6JhpbdPvVF8SdsE+
ZFdiWI3oe6Mak2K5+6gDsjtdRlRTTYBOf8w5vkvlJ4O4LZ3yfSnYf42mfqkay7w3bv6NWJv6G3M0
FD0u6r+uQz+a5RSvnt+/cPzVP4PljtZdyrYA36p91E2H7oVFLsvHn1WIbzcqh/q9mDruaqMMTllp
hNd15UKw+JFky5OrUXrR7gArZWrXfoApDfwAZdpUHCcKTfdijWSHcE5VNh4hMONMs1lsRcYKfugs
Jux2pZtEpuIZYHD7x9OGe+D08zOJo4T6zfGXeJyNC/r27F5q0vdhtKA2ZYu9Ea7N+WL6ZpcT/vOg
og1XoFveLBDN0ac5ILPdrNuPWKK2rrypNXeajwvdFUzTvMy64gYYGRc6eJrbhGF+azOrZLDMNNIF
tfmkhxAEiOzm35Qnj0HuqR9euxCL6vkwbhqCMocl+cmMEoDIf98C1XQd4WuicmsL8kHCkf5VQ2Qq
uVvn9fwRQxJKBVPg3IOyrGYK6YIGgUlbadNar0WAII4BcAeBpASzh/Gv1lr/1sXJn4AF/m0JyVRr
wRFXqN3fqiy/UDJEF3X3p6OkhggiBYzWe+vQFl/WGwRRD0p7jl1gAC9LlXtvqiECk4JgtuR1jFkr
DZJdiLTr6J47Ogz8KRmPS28nT5qnh4/r1HqyU+ekLBILNR8QQ9smiEdnLlnq0cHV2nRtD/iyR/A/
jQKOIc9rvzK2PP+MDOHRXsbwWT3w971jQwgUmOERe5qaqwmu+42y9HHvJJsC8M0lKP6oQXIn2J5b
7OGN4HoZy/4CBJ7p0jS2+0Yun1livMZ6lZ38NC3hjhJLW/bzWZUbNp4EOLsoMcOUmJwyYB0oOWbn
VFHg5cZ23ZJVS189cKU15EdTFKpywyHljJuSSdva2Z608UlEULuwJDujNCLoqNRx6E97ZbvbCo5+
jF+GH4RDf9VJfF7sTNzyqejIHx2PkBU3q/THLdmJBR79uSYEE4rBV6Z0eJ3k7BCvmgWQrGKyIyc+
0eL1m07H84UL7KOMXXEfG2S3WkXqsN1plCCAtQEOTPOEbDyJ97r8ztRDl1Fr0kuHjCOv91Czkifg
tDGdMKZWAKIYO4VWusnlydMQWn3TwjNLlHfBCOpd1DP1EBjT35dGoMEkl3+q3qsrAn29ugt2ZRvn
WN5hWF/WXpUnQPvaeklKlryxkJFh7i7xNBPP6V7SOr4utY3fY2TemfYIdqzZM46d4aeQs1FYrTMg
p8iR1nsGlJ1U/4n3cD0kaHnePJR5f1NrW+7tEMORnGKSjFr2lH8ihD6YZOiW16d9yqGihzWzE7F2
cgZAQv8eoNNwQNexpliFaNhePPyJnEQmy/+Ex89yEBnJJwKT4dz1OdG+oWPs4OpM1bH0zo75Fphi
/sHqmEYpOwEdOY5cBilxgZ4dKq9P7x7JJDuK1/mHNe7cbvoesbWelKLi31hr8ZCGJAFy/7AH3KwH
3NdotcR7R6TGgm7tpaPsfG3jgoDZNDit9adLzhCmeRHdlSbWqrrXKmJPz6QnrwDAsB4wCDrCdSBF
tEHkaftmgLsxmsNza47443RONEGFIjakWbhZhJUea2D2aiQrbL6RISO1a6lSWrP0rPeLaUbXxMa8
pZ5N8uVMO/UUB9ZJvY/3PySuk82fjHLLOKKUGmmCQH+pK7O7qRK+Kuhhu2W3W2vbtFoaQnUwxvNf
eHjwgv9YgmV72yjOWiH2tV9kSDnpp6n2WmkzcEgX7H18O9Tu0FnBkKBxTiv3c7078gA7KTkJ6uZS
t1lqW2Q45wmjEj7yE0U6zW06OdsyG60bFfK9SNyWKelEJ44cP+fuph8GEg7M22iHI3iwPoDof2cw
ExRkHjrinMztb8wN80GZbLE6AHaQxYOwqnSr5u914gSPCXkeDLPNbKvXziuE+QRHLVpTFVvSQ9u5
kTP/QI9riADegN1GnKqddI7N+0wgDzLJAce0xxmEbhE5cuCaVM/O9fMf2K3qs80c5Ei8U7xdj1Cd
R3ChFU6bKR/nD9bk98BnoplrC1lwOSk2uijc3eLF/NaGVEet+wD66VdlNFbbDt5Qim4KEtcieVdN
GNW8MZwdQbhGOzJWh4Xutkb7XCfmV4zk2blbGvM8ThjWoqgrH1VLBqFYQ/U+3y1wcp+WjcpKK/34
VTBFPKStI0AgSG1HMWF09TrxVgSA4QObU6DomqfIIaqS76a7h35MQk7WwFDKvGqPIqjbOpqoiDAH
zEkgLAI9LCdQ9QZ/mj9S8jnlN7NheWZUOPgEZ3Yx4Z6GOHe5mD8jM/4ZpEFxs8psbRv/6ww7vaCp
5oYNUax4tjhwL7C/3xCGnZpJxHcYVsj+meBu26ms34F4Aq7E9XOcPEi9OKJQdek2PhD4TH63kKae
pez3lX+OtKZ+yuwJPnaJJz9o+wW1D36rv8dfGgEHTTfEcXHQwFF9MBn0201ZpP1bWZg7IzXqCz6P
4qnKOZ6vNdxcLHyJjDZLK2iO7mzXu7DLvlcE3sIB1Ion27X41pKeQtHXyBfuqMY90AIvDjwJChJa
FepGstOq2U1WSUwaBoi3vugISGcwA8aDFkbUjL8aCxyE6gXWuvvRpJyCUAgs5QHd4FaDXnDrDGS8
kTmIg+Oi9FAvq96wEUOlmz6htFdD2SWvvGeZR6/O4eh8MEuaxoPa55cMjjNDU3QLnNwNgiJyqZPt
42LasepCHEM6QniEOPTNAMmhcUik7qL0Zks9X2F3w8lYGOntjGinRHVj4wz4BSrr1s0TwgDZZ0/M
miig8lMLtOrUyFUHxqB3V0LgWC5H2gADEX/nd/V+cIM31MK4RTfoYhmQrn/OAvm29J2LVaBMUh8o
SWIdHuX2ZCPH+Vthz9GrGYHGjnP8nE08a/c56REi9aSF3j1v8uAydZwc4O3va5LVbmp+rsbpTTX3
W4+zBphNH6GaD3QaKaM4m7WNAdHJHTBdBkgu+aOr8aBaSTOve9dL782Nk+6mF0PMcKPCaB5M/aFy
3emlmvWaXLGo/jY51t9n63uTHR9i03QA7S7ztaSo8tIAhxmCESZKn9z00Q7opXcdJ8QzkR59rIXd
VJWdzH6bdjFbxY0sBLFPYuYPnRxL+GS0HFMWu+0E+ZNum7/QUwkKa6s6Fr6IFoqaOEKFF76TE5V/
EWjyPbvwP7DZAGBxwCCPbWfdHVL/NkZTRK9SDg1Nrv4Ozyd+ZEyif43wDaOFNJE4Ts2bn6V41Gug
MDQYr33AmA5Q9iasCPcKpC1KxG144fs7ajTp7xpNCMAYPYiWGtHifx/qxP/7MkKfc0DyYO50+sqE
qBGJJDwYeGpDMYZw2tMwLLcB9rN9k0HKwm++eCcvQiupDDM+IE4WAQ/cbuu+4JdtC/1VzS3SCNM9
6pHdYECGlZmJ964aPH1Hj1uGkdsYvawhfl3MKNispvjOREM5zTTXUgtAbeG/Ivwd6bomFFRFgK1x
bL3hDrV88lLrqOWkruWlkKMAGH7HBo/QdpZCs7EJgpXbUbXtK4Z7wtbqhkO2ZA5w9sheigmxERKH
YBnBctLaUg+dNA/PpotdQLpx6dc2uHH7aL+2hqhhL2DNKYSn1MGxYiGzVS99p5tPX60EpaaSqyNJ
2zQ2qI71LOHFY3v0ObbyLY3VtRnKz6Bx72oLFiL4gXjcOfcci7B2Zgc+V3SFUzyiNiDmSBVGqh5S
z7yCfX2cfLGxun7Tm998OvufAa2s/awNznnQC/JcEtCCJK60B24aej0BELYFnyOCXYgn8/iuNlx1
IXuxV+zJkEk2GSGSzDRN+3vtcyhNl+fRMq+cNoq3el68m+MVP922j+/MxON94zswI61eAIDOt4yO
IkIiBYtSJVE2IWG0LQoph0GyvM/LuvuhaT4tK/mq9RsU8Xk6HAZQntj5Qw4u0j3OWravaueslA/M
S5KvFs2qbaTB7e58dJWcIK4LCTFrZyjnFXZbE5bfaYWF0AF0ye4gzcdvSWKRbdfM9f2HfviteoTq
oXKie0riGprCujhXelJfU7G0IDLEd1U0Bq7VXevR+RlyE27XEpT1lyE1zpQtgczuA+3/PcmI0kca
VWAruMHUs38PJnZxkpGwNmnlbD310MO2ZAL6h0QKgzuDgT0O3Ilm13/KSmfpzS/Wwil4+jOG5fys
wY05Jb5O6lJXvutCwA7lfHyzHAAwS2FU1z7xvoytMC95QXR7aHK6Qfr7DdMRp0zd+BXHdMSTjjGF
RRDZ2SM6/gVH1VmTdE7s26RwNAktOCAMmyhb+ELktCXSacEq147rgVhjWqC/iLmqnvzA3qpXBZ2m
W2iY9UmtO25JG9xuACrhS37gAz8uTW2eVRNqstq/tAD1cris14aBxk3ZRRsCFnb9TAdqmrmV9yIY
8l3kOxhHk7ghg1mrvxHuYO8CdsazKIgkjgLMO+s+gxr+67+zPhE/VbNJ7OaXQGp2bC0MaYUZ/W6k
s1U9xOmkX9QAEqs90iQImmmrfZlyER8GExhs70z70ej8Zx1RMF2ROv8rXK50baMFbvCtthNaPUkd
fhs9/WxUHTi8Lrm10OK/DNP3dXqnI0KoFrf/0wEf1wPa1lpda3cieZArG7P72CVfVSEHaTw+eWQy
bZrRDXDsZ6fWRrDa0LqCYQHLrSi2qnPH6kmDSoZqc0YPRtbmQSdJsCwiUAopu1gx5Ht9REMpR/eO
PGUoksoywQ1cbLAHfYbWMLIzJAnqbmv8vW0E35JsrOH0jsZ+mtrpOKI9u0dhEdyJmmZSCe7Ja8wG
w00bXXOEIBzK0aNEZjGelVuDRZOME4vGg0UJEozFRzvW1hevqc9aZLrviefdotByfmFnvpXdQC6T
6e1ElLa7qXiHOr2z8ZHddfkzxR6IFSfzGTrJl5kupOZpp4aSQd8j5cNeefO1pYc7kc9n+u9O41Zf
WosJXzcOTyaJZPjGXH9tyvQZqqPEoKuGbBWKzn/m06o7roZU9IT3cayfieWqQYkbYAS0oD6uZwjX
5EpLSFc/NaZpoX6TtmyOPBtlciXewiR5hU+2iBHG/x1M0LbAP5eVT8IO2n3skLW5XvJVtRxRjsLx
kZK0xLHKB7dlLj0HxCzK9i97ML9uhWlpbB8hCILSIQ7uIdfr/uRJRXFxjSwPvrIUFruZxg6aYJQJ
pTrEIVue1JKZjnY++uYeGCklZ2uivxUN85vFgsAaB0DuSFhqBMdh6AYTgGLbbN2b0fYXg/bTScmV
/6mXs0anL+PbCZuklUZ81qG/Wz8abRwRWXspmfLxOFyDujcOaxnkzmBSmErlp8qRAUnTXOKiC3rt
lVKm2/6/WS7J2aTx0WRBVxxdzcmwH9VD48wovg2Y7eqlwNtVuG59mxWJhCqPPI3Uew+XGrtzj3j0
VNpPtW7ax38NCfWsxiK3MWY0ZarTq2YGOiegZuL/p+SYE2eb/Vrxaa6ebv/9vTyDdRF6xVldK3HG
j94ZRMC0YHS6ENm3bWXZW6O5uz6hxuzY5KHd0RzX6cS9q2dZL1o8hQQYjdIQPusGSkfPsp7UgyVA
teZlGDofiZFHOy13c6aH9TtqYFA3tpHGN5H08W3M7D85SCxjN+R6e9XxNWwD6q1nMiytNzX28Bv0
OSwl18bPq0PllOY17WVEA/04WiXmuxPH/ZcsSziyTIn5lnXT2yA1iLShxD6LRo4xhNDHW18Dxld1
UXP1mzjwt0XmQyD3Ed4adfQi/eAPjP+Kt7R8KTvQ66UZio/RQik6Q95an6n36NSKzSjfW5/p2W40
wBfDdk1Jj72tU1RErURt0iHjEJ2GHENMQfB9Et5b4dgbcsvIMNei4dZN/lsH6efcm7EBafw/Tlv1
zCGolbIStaBJ+lIUD+K1Ixz1yUma9ZVrlc2Wk9I8I3Nhr0P8kYEnVZ3DtsM2PptIcNQRqOm5bxih
hDt1ndpzRdkp/86tMqZSy5Gpaw9B2oDD7FEIIRz/rfde+bVDVc0ZaZiZhs6/jbKBuyUt5EMIk6Nf
qOwbgfERnkdKK2ipd3W2vC8BenYEcvWLHiOPiFNiSj26HUxdUUozFY4O7YS6zbMi5mdyifA667NX
lwe7Pri4BVLxJumjDicCVVtLCoHVMRBUEsA0QrCk9vHOsstLCbofMu9SFSeMd1hp2YJtADlnyy5c
b8WiYPmCjWKZH/3o1MzOJZ0bEiV/caacYUk6mf5kXdaPJRqYFFABz4eigU1o9I15WCK78TepYzsP
bf0TP1DCJKZLnmr5rAsIlnCLjRMZ5kGNcGYgMRupg7tZRmjt+hTBxZ+mFcgfnYb4VHmwRe9IGI2S
ShkLrOvUE8e8ID+2S0Dy/6PKtdrk4bfAaUjeJlOP6CxkznA7p9m1RLZK43jgp+qWH8xd6Si18fSR
EY0QT+l5XQFWMoOJg5yiFuqZgc37kAwAMJnyfWELm3dV3WsPYjKcY+b5e7ZJydtCKaseihS/SAfH
/Wy3H13Fic+WzS4/cskPVkdE6hxOJnFNCHc1f0oOX0sk4Taf/WJn/nfSEGdxtV2y2DvWjYkxtnFs
yN3NxORm+BJbxjct9aYnd3R/sYZt+OPplWMhw7mYUJiO6JZIi6ZXPVrsC+EULzV9i6vwxLMaxjYy
T0o9y5ojswGcUdjNha8j8ou1q5pVJ7MTb1PSitZuBjmspyodHXgowJjGsqPgGBd46lkDNYyZsVRn
mdbQ39WrgGxBtNFSxYTp09qOQVnCBvMoX+WJr+x9wiui+cBc9mmcvfpbYkcu2UkEJzk266TSPEeG
gIlEzFxWZKSXqGGL7wXBzbT8GzCY6tPVbbJ5ItDTjW2CW6e/eY4kHNPV23fTxUa9UhZT7VN17jp6
+mCttK0qtM3ZSZ+qgX7DODyUQ9z9qs3uQWfA9mH4CHT9dKsmlbWe1aeGqR77LP3gKTWmXSjV+qmX
2BujtO6NFdGase20BkRrdo9W4Z8m3+HIF6W/VuUJGC6YA2l3WeX2QfNzIH3zYWrPiabFt3+sNbA4
441bKDgGy/RKndsRzUeoeuVUDJc6A5+dGUUUp5BqZsMjb5y3/r2fmbc5CZoDzaJp75hE3Gq0zXc+
Espfda9nZya848lI8/cqWtyXhKShvTnkSL+oH0JuN0rbzgz9b/Rc4e6KxP+Gjxf5V0t5OqevXTYu
R6MHrmsy3AYy45+rBcWBkepXhvmg5oepf1Gd4BQOGPOnbcJ85774oAQSj+JXc/kS6pza0DMkPN6b
vpYx5BuJRBmMWjDPhQOKwSHCfdYvr4Iv+Sk23D2hDctrHPJWLUVA0YL5HDBQy3bbJreI9fz0P8/G
iRSBsZaksT7WGTfiqRowo1/TmLDi3KXR1unCu8kSvWvc4Q/T3iOtRFLgsBoe7MnDUwnK7103kd40
eCB+joF/sNJE+/TKdIaIw9UczPSTh4pD1TwAZnEN176MWJk2KJ2ax8HRnW0zVqSvq7HyotsYEaVS
pzfoAMVh5pxUyyCevLca9d5WmO1wXhx3vHuA5Mbe/2GV9PW47+woCHcZzOxr3MKhrTUceE2Iwl4v
vpK08NGN3oMvpp/q/DBU5FsX5SzlhBS9iCwkg7tluMrt95DP8Mj/u2wNLhcXaRXN1jdIxujTsH7t
WtFtUw39uoZcXQ3+8EcU59H74WCrJbLEtC9RQxfYM0sH+KdrgZsBRaGGlwW7PAOXKwbyF5+Ca5Wk
QMly0Gz34qjFMKfqoNZ30Tg232xqFoYSX3Q/b69qyUSjlBKr5ot9/D3w0HGrJn4GQmVfx4hh8Rkx
K7G1O2HwYbadaQ4cRNo3OwsB/4thWz269cr4Us4DUnGkx/Dj6sgkPTyd7Ee7pWldCifbZGOO6YD+
MwYNmlht/sol4ZzxBndP846EmQB4AzjrHLc/89LgCCx85TZGEVwF7tSPds4sTNoJ1iS2VWR24uto
LdaTP1jQNKoM+w7/zVr1kjJHSiG/mno5+I24IDm7anYSYoR3v6nlU7UtLJmS1DTHBcg3BjwoWGHD
OcGyzfrQEzm4sW33nM01QRRGQA9Qtv9UQet4nA4HmklqXlYYxq8pqJzDEPoPSkGcVPMHRg/vOU7w
5kq4gph7zh/xvM7n3alDZFP0X4Yskv3txFg/e9Eaf4vQRMA3jorpvbqp6wKQ+mPte+XOw5b9Zmrt
SxyJ31nqSIgktRjFUA/mofhJK3iYPpdiBAn8pxjDQ+8OHmt59dDGJATR4dkEXQaOYTAaSPByUR0C
93U0q2dH1WEQFohRiuWqD/slKcMHprMJngILo0ziZcfc1k7+6+JlGmD2qfs1NSOWlt5gZltlVgYy
SvviiOEtyc3w7PcDMDAnhZmt6gw740zNWQPdO3UNqmDjrh6MoQvpAueEh2bR8qvm37vbuTee4yH6
NQ+zQ4Idx28rmoufoM+dtiDuIGGCYuDIAEYaIUD2i/LUWuZvxEzDw7/31UvMvV9KLQMmIqVT6sHO
lq9zZWvrW6HbW9u6J58qGsucROsyP9hRT5d81JzkCAwA1T8dz9irgLhTcKgRW/yd2PtLkfj0slTl
R1Xv3OzMoVEKmTGqPiwSwI6y3za6Tg/K3JZcOZ6N4CDOFJ+YrTGfEYiBRqbtBa7WBDJFOfwwi4zL
pjKikznPH+u5V23alW1Vuyia3yvTa36Q8aiKHqO2iY9YZhjo8lDfxcA13A6gF9kh5oHLr19N+v8O
b2nqhYeuK+/NMtVXt/SuGNTPYgACaWg0ieAFMEUTGtGLI8s8ljt6HG2TV7ugjl9Q97d3XTbebTRb
RkbjRPiRxTJjkg9Qur/6bPrG3oFdJoCtq2463UmWu0GuCxRmNHCyqCGq/ZqhyeOrl9r3AHBTFvzp
GL/JqU7/EkA+QZEenyw/1WTITPqmNcmTHrcTtrYO6YCuzTdBaudGVRxCoL0FFUeHaqDqxR9WnBm3
VVu63cahNA195wa0n8DlpFt91pxj6hXzDSnWzoWb8ICC5CsnTcSykQzK5PCLcApbxwlSW7PVXcri
oXO+2c04ymWeSAlPp32uHIz6aPYPlY6JvTdID2dhe0UgzlisLuhSSqyCj/V5w/H+A7UoRnzxOJP9
RBwZGFlweP6eAJ3ptRLBOljDqHBOCeg84z1PdlDtXKloqaCLoJRdbA3D9cxExAmiB0Hr8Gw1LXvr
6BknfOXRaZX70rQ6DTO5emqLShZOgQZQ1lMOSxdmapa/DOXybA0mRr8cU19amo8m3fEro2J8KQ6J
Ypnh/ugSM8FBx86lBnFjqJvX3s6vY2vvV0XTWNPBEYkzPZRG6+5CF3VsTTyHKvCS1t827tR/DfP8
Ysa1dwzGet6pAp3z53a0sKBzff3yjeleltbyi7Zv9aOLrD89g7ermmIg6bAu9eRWG41osE2XjD+D
QTJuzPq5oV1/V4LDEGwzcop+ekoNktzVAGAqARMZCCZ3tgVbNe6rU8jFp8wvPsaPC2wC6B2WO4Ln
Tq1DJJ+VOvewkoznaGy3Q+AFp8nJk+fSpZMlD00ou98UK6llfFE6ZX4FL+ds9CyxCXZy8nPS2vUp
rz1if1qiVNcGDWXGtjJsAnAqvTioPXdOUWzj4bEhBEQ6C1Lq7vQO76mfIByICmCZhFc/sffE+LN1
cVF+LFSO6MwSKPK27x3hGMc/RKovqN7H7jiHgsXfM4ffrAmPXl0hFovLcl9okDj/LQJIT5G9LEu4
qzDz7H2SMU6JBSkeS8L8OdN7sx08R2gzzH3G1Xovg7beOIKWN9dpetaF1W9CxG0nE3sRMyWJwR0R
lzcUz9TmMacKAENKPle5UXddhbAzmvmhJ3yM5pH90nEE4YTYfy4za8JWD5GetxD+j1ytnGm0mMYH
yp1bLgMAY3Ljbm6TM8GYyOqSr6wQVpXrkW6Pmeipsrr4x9wLf4OVrL8E1XJfnelR8QnoAj8tmUZ/
pdltZj4WLVmEkzdfzIwQOEsJprRxal611DJR47XD04rWVb0LA1F5i5f5aIlioKlv5K/YuZ+r0iB7
qTVfB7unGJLWiRHIcip5NpxXdO7cit9FvZQP6tkApmqfaGjs4tLInrXS8jf8Bumvov9hdk18ZfNA
UCFx7HMeZjevHVrsG1LRRTzOVwe98D6x9Gj9eK0y2q6fbhOE00MUPjSC8URa1SPgcIQqhphQK1bp
lzLWwWVAvDEigaZEjiMUcRLNIcVnRBaRNOy3MePnpJ68VQvJLLi6iLL/UN+lYTQyDBrh48bj/j9F
7M54HiTd0F/ccZci+OZywwnNvrhd37PRI7ZIUR5dIBoKEJ+fabOGB1HX8duYW8VmDtPfZOQlb2LQ
6T7rCPf3TRR/rsc/InzDPf/Wya4yA/8RM2IRjTh61OlKc29YW0BsjsTyeII7fZvqzbHuSdvrHDO8
0oYp34CuEq0eYkEsk/QWD2SYmVh3GaY085UYhkf0VAtTKHDYf13VAxGtSx1YF9oVeIxt2vt+n/3V
EWdGduzkbDPCqbZziP/aqnbZ2jODzgUAhDGyiYdw0KJi07dpT9AgD1pahDdEfCdXas3UW0u6/AKK
YCDNyh7Vdsa0NX1Sr3JIsuvYDZXPuM416yhi8CwjMJTRo6mYhpb5XHEbYB10BrqpaRfqL2qcpLvR
byvWklMbVu5DXkQmhi9+0cIVr4GH2NwUX/3MCh6UNpYlIXjMxfhe17htMfkGm1XPRvfIuXXaLQzr
ZRVU/23JB8twrVBL0KNc8p99bRwZfeV3bQqHmxDOy0S6ym8bSk7YizfucGQSjfgGuag8LiOErjgr
j1o7sSnw7W7M0cye59qdydJyT2p7VQ9jkqKoqXF9ZtX3uTfajSojEByhulR66pSrTIlS9Rw7PHm7
/rhte7R3Su7Ad8j8lNJvEycGFDHZ5FQP6ks0DHqAtW405MXhpxaJAXBGcRTyAU2cAuqqB3MKsKOn
1bfRzmCuSmmNh4jiIcYA5SGa3Wl6gdUpTeD+a0lymEq6Q8qwC6WOnBN1FPf0tNnRo0uy+bJO2mgR
ExeDzLqCCLQKQeI+xzsMaJ5TlURvSyy5evCIt4JiTjtQ1P2fSJJ+0jjVSGib50MgST/V0v+MrZ1T
OR3ODsT7DkDjvcdeCHLNj/d+Q0eo6MF5wEzkB20D75Y4ZM/1dclRPsqSH0u3fGmOUdbl36uh+8kQ
ov6+hPXDEPxW2pKxT/KrXSQSNBgYt9SLOM9oASbiVeBTz+XOwqNyjbTCuWtflERBPShJC4GniFs9
ou8q8Lq7dI78Z5r1WI3J+cYSxt6OKvqVqMqFnWLmdq+CazXlCSnX+o1sFftrk0c/Rzd6tBK/v+m0
sc/JMv1ScnN1XouJS9uYaBnOSjTSWZWLqWYQuxZWvdIvIVgIjylQpU3iRemPiKBZJL0SYgNnrMmR
RjjDLnNJsrS05TammfUUCX3BiFP8RKnoXKuouCtXx1K8qAZyxlhPD99ZXOdj19v6zfDYFWurKNc+
phGSVJM59MRVfyBAM4N8QLpUpxIUFWtvB+lnp6p9K6v1Y3WknT+/mqYHDi3xXoZCnIY6iF6Mxggv
4/8xdl7LjSzXtv0VxX6+pVPenDjSQ8EbgiTomv1SwWb3Lu99ff0dmeit1tZR6N6HRhCga4CFzJVr
zTlmH+XQkMp4Y3hzw8VFBEg+cooL5/EDsT+YGaX+mNLwlIw1aAUxsS9nSyMOkgpfFk0F3VofFX2H
eIq4qJuuTK/cq5zLmCbGGwhBDGetytdQe5/DfsnwggtFTouzokhN81zRKdm5SY1TRQ5SQrU76d1A
jxdMBhlRWbwvxtpe0TLSiCubrOO0kEeG2QHYQM6yVc8I71HQiSCgOXlcGLLh9G6dQyuCNmoPc7sv
PwxF0Ew+mHRycuKJfDVPvrGx0OshtqgJSBViaVBeTbPn6D7SW5R3Y5dX2CFK0Ra1OBUD2vGzfIII
nb5nwZxsBtReN+udKehyt44o2dXDerSIuXLU+T4ITPGMoiQgDBnomKwtMg049Vyj7YNC5ubaOVRa
EJB6ZGzR8KYbWY92RKUGoIt8j/b6Xl6O5USz5fZbFqfRNi55uaJDnShp8KgtSKBt2/7MyZB4jJSl
FdYNb03SnrcZ2nThdTfQ+9XV/ZyVWGXMZR8j/tq3nlqC9SPwKtRRnHkDLkJ546KLvX306zFHfDYd
MWVUkKTWvz4BvmpPTuOpm+YSr4B9HaV2IM6oA8RduR4DxTQIorVZHLHOX4D2lS5+cpb6xjU+BqNQ
rhrcKL/QVIaNVv4AWQoEaE6totgWteqE/7gUmT9FoiLEiOuXRZxfESupAj+KUF/c1TgsNG7S0M2t
ZzrKhO5AD12FPWkK+lJ9Uo6P2zBv01eUcilQxBToQKkrDLZAis/bcW/PTf09FRoXDR2Nj35zCynO
+lLo8BNlU8fp82a7ZIhUqtlEUUtlsY+6bnnJcNN+Dl1HKyXwsLZidEoirb0uQ8xQGTT6UUcZv4p0
xuoeGQgYsmwUkRRXd/V0lJ1C4NT6ucztV9nODNr2exk4jkijYnpWDcFD6bKVDQ0nC3NqnEM+54QY
0b+L3BDIw2JND5Ah62Mbp5mvGFDoacU8pjkvL/ibg9bpPkO14d1SQWYHczOgnAVwJ1cQCkbjHKAV
euzhKfpN37kcpBmDyqWpKxlVZWl0/TXjqUa2nFFJp21op9OdFaH4GfT0JmgSCSr3KhRSs5t6ZMve
tFt656V2lX53s/3hcb8bEPDej2Z1yqomeJI34HWuSI+ji7ynwBIANwkIqfMS5akGt/JT1WknSe9r
neM8Vljflcyr3nM8Nj/fiyXY0Ja4rpptKhzRPnLpKOQliX2nYQCZuKC4NIB56wxv39epBtnYEWqd
9872X3ALTYcQ8yYeA6vwNQHv9awTBNya6vxzVcpJef2lZ5Af0QmoS+9sWcSsqAnk+rCPm6dWg7HX
zIhymlqvnxIPK3LlKc+qa7rXHJak0MPVNRmOJiaaW1sYwWe7HahO1wSQCaJsp+2WONkvre59DRWw
iBy3C7/SmxHgp3B0NnG8bJsaTQJxhdir1drByK1q+7woek5MQcFAu4h2Xu9NF5cGJervmDpLeMWW
QkRtkYOVmWO3+DHvRd9o2mxXRAhuc2pjBELCbkTrbkRrEc0+aOjqHikLNSVwYwk8nhymwH2L4wul
aVms5k+zauZrFkxXgmuebkK2njTgqh6vAByISBsZUZPIfLVpdD0qHb2rW28+NTtSpgOrO6lh8aor
Lp0VyylW+YjezclDcxNxXnyEjRxCIlMIYXW7nAwtft85cpoPa26KnbyneiodnDyjAyvvDwQnrnto
mSt6dPNZftrEVm4JWfx8dhbH2sXMNpM831exuR+WAxGR4KU1T3e3S9Cka1k2962yjgprC9obrpY+
h+sIvOwh9Yh6mo17Z2DswYk3q089njd5OpbT7l838rEROgJo7uYqHy/FpKCtFuWot5y7sp4RS+0O
6aY1mQT4UW9j6/egnd7u58n4ObXp70FBWtutIuJ/+Ww7vX6MSrs5FnUdnUn24DzTVyYOcSNet0b/
ynKnP1l2+rXBf+bn2ObOUpBvGCjrkz+Ig1ZEF8teANgKS6xuud9LfSGhmyHGOgoMCLsUic+34nSo
uEqXwN6pdg7wG1f20QiM9pJhDlkDJYqIZ1J7MhZDa70gaz3FfUbwbkoW6q3xESoNB3Y9tX228s/e
G97nOks3lhF4AGu7S0iU15OzxO5uVMkYIAT4GGqa/UaQxyExc+NuBMfyy8iiKnClp/w6iiyPhZEe
/6oLI0d8KLKmCBKsrC6GKUsYPT0FFKmuIceQuqKQMLopNlZmVhHS5TpvbJnKjSn4S5+D+Jhtol9y
ZAziXeP0pK2YIXxX26m/Q4Oj/DGVRV9JYNHtazqQhpjJqs1Yg8RmoGC8GU6EzyJ0tp1rGPdZfYb6
4MNwTyiOSVbr/MGo+vPtQxUmpa8dQpcT100BoNt5wN9VTHpV3OBy3hoMinOkHQMilgaiYyje1nPp
5MiQFA+a3r5NY/t21xaZKbBscXxj1d04efKedWgjdwYknr2ERiJopacuc1ys2nhylVk5T9AarvAf
vjXS+CBSzbEzHJxpWN1EqOQkLMT7IsJjzID6iUC3apuonIcYrVKldFO0kiYz3QjxDMkPk0pZ94R7
XeYB9Dh4cyCmUlwcfL01rJqGKBGYP/fBNADQMcPyirStvNAzPMh7i3goCbnawqA8ldbwI2IP7kxa
fuJkVzlV5tfapPPfsZlWVmSh5ENkQdnCr0GoibwJXKzjxFhZm1+P0ZNOSafAGzK4VrnuEYjtW3oE
m9s5rA6ZKo4WUs1aAz1Vpl+lo2+sM3vVOuC7C4RCd0W+4GhAUvxSIP5I7Ohh0u5vuyg6kV2qp9Nl
mXqm7nWeXdIE4Dwv01GbO3dbLEt+tFD7HQwSn6WPFlkE+YwA5qGdiLV5TpR4R0A2k1LTc+89AwFm
5IVcmMLPWmTwRzwrMI/mYrFMqy1NAKF3jUJlWVspAXBcGd/NgCwSeRUh/TllfWtvymAih1Z4hrVS
ZHDbWY/bOUX2W+jeUdc4oJmN15LZmqobgUelNaahSxIflYt5TvJK22QV1Ax60/oD4l+whMAa/ZnZ
7Htc5A+5M+3k+6qMZx0lslDXqQEnBWQebJdwYRJlfDbsXH2MQ3pPXMqLln4lkNJZR7MNht74LgXV
iLi2fY0JrzJCAz6aICxM5viQOFhOJJDb8zDqJso5a3E+396j/DF6X1b6ATHUJ3smC7uecpKz6cUO
Vhx/S6YOFWi6JZfiPgQCsrvJ85sMU1kxXia38e4Y5JcXQLUXwJ/lg0LDe/PrI2XsENCbEKxushZP
Z07r9TUh4JWh7iabbFEp6qp1dLy3BSrLRAa9HVlnt3fgXHqGfZw5NT1Y6NKYyFjXxCu7B1rC3UMA
KOSQsdb5DsWeVHQ4wLv26G2cTVF2063Yo6EJRnjxYmJeVCJ6Les7+Dh2nLEPHnqjfFaS2uJAn8/7
Ul2+ADaotzVCLRJ0i3DjBiwpigaEQuL3gjZHGOdBTqnyYhtmOOLJ7Lt4S/IWjrHyiLE530WVOl8M
DdowFoJvDrZXH4EzFytODfySLGcDFuY5elDr9DsbFUIFa7aeQa6PK5q/GQxtxXoefePDLosXOZS3
VLfbsVYGu65uWSnhi+9zpkjbW4cHGTqzm8zbw9uc3rXYfGrtqkrJVUWfUsc0BtG/p8VCnpI2KRso
h9MJaDVcn6W9z8OvNGOanZwoePoTfjHoaDrnDtnedUiM6cyBqVozGHcN9Qo5rrw9TzpygPrn0SZ0
wt8LN8/vS4x+9qgRcIjBC8+0OcY3k4jLW9Rrwm3ee9ZdBxrhsTKhTcIAfr0tJ3FIwomwUciLeqwR
DTC0qve1S0AhilWDb4/GE7El+SoVGQYjxyuylOdrZSjMSsQEUmMyfux4DQmT4TTOECLbeXab4ofx
ulM81sgbBodW+gKjiQsg2Y3QHtGBEqsciUB7DlaRQh503zyEsfLuCsVNwWBs6yxhtU+TnJP1uAwn
eQSrv1VgyFaeWIlZd6wnJUW2ojWmR+5JTZbzojOvtPtmpWcYZtpy6TH7ZniO3W5s7xg1t1CKCloH
xkHekQ9zGtS29QDkzxF9Dzmy1zQF+S02YflQbNSP04LBaSI94tAFUCJs61QUsCftCuXsKBSAv250
QGU+o7d8Z5pCzgO14iBbdjlYsG1bj8YqJFTCRxpGfllQBfeUZf056vItY3GNbFLdWlsBiaGqaICl
In+iA6eKcBWUwLAQckoi1vamNjY1RFCz+1W143F/263J7cGcG9xbkQrpkHPyWv52YnLQGsh3lWwR
KRaqN4kxKHSCfepu1mCBls9lX48hry+JzdIX+tMY0SThSrMXk3I/BOLqETHKGQOH1mCo9h9YGhMM
BA4YHTO79VyULLPy4qK1JcjCCBuJTZpXrNLZozm5V7oVyrOoLSlJ/UowbIgTrein8tyVYaru5Uf1
gvDIHHddqjU3b480+HSQO2Br119u2FeK8oSiv5q/6CmaMloeWxCD2kMI4cLnO+fPCCPmrU/PH6We
oqdq6ZUtSZg+1vBFMXj/MtN5CsOBcno6Y36YHrtQC7BWL1zzpQjNJg5JvmSeS+adhHEwkybTES4K
nM8h3E3CC+rgaTmwKlAuzUHuC97EUaV4H7JWudyqjYn24oTPYugI+pRiPHmjwaffwsPCDdOq9rFX
NFAAsx29102FGKD2forM8zZq7vNMndeg5ZwNreIDmmEYfT3wA+AAGUcXhcAT8ZDjxT3zBjGMUyZj
eChz3hwocOMDyCHoI7TZq4jkZPpYd7LzHlnAD26XV6zYswAVF+tlUm1SWKEY0KoCs+DR2r4j1VkE
eFHkN0fbHn6/9cI0xfS22RlajeqDPIXzGvTJD6todL/rXPOCC9K8GEFFbNtELKI0OTpm9i3VugTd
5xhw9B+/aZCBrwURKaGPFWdGIkv/uKjJYtDiBcZNieBe6/EjSReboQw/DcGM0OBfGd5P/lQwsL0A
gVrJ7i3BqFRjSGt3kgk327ZHe64o6cWyYoMPjhGaDcVOzsqpt4BayneMQt10+wmpiHsaaoY2Lh5l
zi66+6Ap4Belekfyb2E8vkSie6+Sg3Jjp+QN0sDJJWStGebn2nAEITF1SYWT5wSh0Z0XA1WUnOrP
tO0vyUL5NkIALkv3Xs5P7AbJaWwnCCHETCV2hmvB4eukda6+qz1T93k4XieU6+k2IeN3lXvas1Fb
wV1n9Pkz4YqAx73xOsBLw23CDF/KuBaOWaQGLQ9t0lFctvm0D9Q5uYSpeZXLoe7iqqBLAu5G1Di9
opJZSt7uOuCAfkdqYM977pHaz9lGla2dMhw6J7oEmFXkq4dHaa+LGCWPQwMLhAYFtdJPrlJXPpLB
RkTbMekvx4+pJRCet8uDbBG3gIFxZQKgqZVNOlklVoOmPsbaQF1NPAMBSQOoQLc1rlOYjUi/hjsn
wukbmDqm6jHHwHJTmXrldE9UgBJqzoMeIJzoCXU/xkkJLXzILqoDv6fRjYUZ9FSuFeV3BeEXMXDW
t9uK0UFJEn/1dNv1VXjmvLmfQzM8jBaDMJmiQar4cFNwpUKlwits3uKXA+WzZ7b/0jTOHbLn/jF0
F/Wl9l4D+kiH29+fqO9gd2vrDmO2l+uuBqjzRDRytG4cx17LtVcGfA/VeJKNIBvfqj+M76WeRVsv
ttvjooZwSMD1rRSa/lfIR6BQ8sJZy7veRDo7I/Oa1zIBYC3+lvLYCJdk3uUURXfZqsI/+45eOD5U
aHA2VmDkT+qygNHxdAI8LHctBw0YgQ8oqLEbVwXcJsjwK1s4s5vFnA6ScaYtKiCftHnuJxuqxsQQ
L3abt6XWjLuZKggp6MVCB7KDpDz58q68UUzgewliCD2b54MD7moX1e68BcMLQqOec7+stOS7zXEw
nLvxXSX9iCnGfTETIz2JQnUQN46dTEe9Gt5iUcAuRRScB/wb1j8MU9I/ZToxs0pEjXFVZI8MLz5k
u09bOgFu9840Ce19oY7OPmZMuC1Kcr+bGWdJ7CxXx6jYZ8CSSIeRXTn3scYZd/E4BsveumpORHfK
fa9L6XHaM9zPrmaXgPLhh+/0WT3btyM1FvkrsP5QVr7lE7iyGnL2Vo8R5BMKGpq2eSnpZ2xbOtZC
yVyt4kY5l/THv/d9+TRFHpCxKob+bxJxk+twqGI8B3FQVJcuCmlpGa599nQ9uELAvJIclX9qS/kW
r2+zfEJjcGSW7x7S+UeUe8ZFj+3Zr0Tu26JawwpMztcknOu1nNK7Cvb5zgivXcuFl2nLB6bCaj1F
LkGtU6avb1uyrsXBRk4m04GEij5G1yXmlN5sTPfQY/2GJJ5VLRx15IPnh07eDac3I6JLPIv1KQOA
jAW2V3ahmYyYx5qDtP6m+Hz9OveWi7JUGzKQ3/MSlyhpQV8XlM9xF1/VfrgHWKMj86PwsBnbihCq
8C5vmTaSuN1uZbDCYKSkkoc5sCkPeD+zEu0U9Um1d8zyNNihfjBrfLCC+lVnQJ5IZdGP1rz4tm0a
v6dJ8yg1snBC4FoWjncoHBuUV6ar9xizyZnDRpqy1u5l1EvRADzvokLdIi/WfINAVF+T2gGS26td
6YRkIlY12/28bJp2sLdjbKxlnVybNKhBlluol+iUgcN98aBt+LaS10x3eiqTEAkWwCq4YqE1k5WX
0vq3eNyii2k3WvM4tpB0WiuBoAM+e03WVXcwqNSTNEUbktMMLi1a7Z6SP3qGQmqX4TL6VSNSGh2y
7nShrZ6Ggdh3cXcOgpQAMIodWg9Nc2iSslxbsY1A3n1u4owuooYmTyS3Kr2LbqIKIgYmTvTNJtCj
CoAB9x0dc+kWtogSWpV4/4UT1DCD8koOKNr5EMClRgjbW0YxvVcD+kcIwcI3O6KSFIzOsIU7Wsxk
Zk02mFK4sck+NS38PBAjldVQ9hr7FGfmKu4O4uovk5Spz2xol0xpCKsLMcYn4ehtISl321mpvo+a
eQkGko/gaWAFCiBf+ppDNkzhYErIh4nSq4fS1jw1beeub7PGG3ARh1WGnHsqjiBs5q3pVFdlNGP+
R0tC7znqVulM3ofNf3htYgzZDPW08C5ENeIRKru+bTeOVlQvbhOcC4t5kZ0tUCkEsBWzeeSbS6q8
R3m5TRbTeQYuNB2CCRFcb3INaK5OzG4i2pDJU9M7xgH/1q4V+l7XDEBZlka0rlXOBzRwyIdC1HMX
4d09hmH+ReKGpoKvaJyCLFQhC6lni27AxELGMnRWGwgiA0XHjYacOV26LTxvekCRhnxvfAksU8za
+voey0n+NQV/IUe0kZnMW0kyVBmIATNDlm97Fa14PcZdolX9yrP5+YKLg9XNX8hC8QroZHI+3dbN
cMwzUxxgpuZYDlWyLeqF3n6ZI+FFJ20j94JBXWZnTlkfkriEbtT07bihFi2MkTjJ8VuU5LtlSdy7
BlDMaSi5hGZ17K9mDfMIGmCwb2PyKocsDHz5LrOi0Fh1Vlz5amm/4Qu0v1PKHRRl+WBSj9qCgPJD
UxvuphAAaSVN11az3FWWSliQO+mHCJHyqnbyH4M56C+IT7CrNExEh5AYObvJKB6FQD0vWOIx5H+9
KRmHnoMU2RH3bTfd3YaeaET7TTB56zYPomMRz/0KMcVWrp55pn9zluhSjq31DFOt2HUAm9fybtKP
YG3BD/mdy/zFS1xeD4ElkSNP/JshcHOTw5wVJzt9YoBYNqEJDCbqTjQUSQci0fUxNPJTMSpIScS9
uOpKnjAplaDrDF0V8YIC4+IG48UuHYRfnvU0G6H6KG1pqcJpN06W/FNB+j0A9CD5/U5G0oLbXe6Y
nWMr563hZn37Ij9qJ3N5iBbWLtOZe18pOmUV25+JsYQ7254rUrLEzH4uSHiXhSwzdRld1YHw2QNv
I/wNtf1GT1vSlE2dRkrrjJsw7Zy9pyXLEwLZqxGN02XUMzwquXl0GI7fVaqrURiJWd6E435/i2lm
vhGXPlcrijdS89b6BFE+4FLZRfRxxiQiTEpcuMgnK1psBMAqFkYEMWcpWoLhwqFPT2gJcHrr1tlR
vfsQY8tDmCw1EzYDZrcFXURepQlZFxvO8i81eQLHLEMjTA5xe+eoxjPvScYm3fiNhD/tWkVo/ZHL
2sQlgwGA7xjzN5gaVX0BcdBvpHYBfkm4NbpiXMdl5d4F1M8QkIbk5JCvlbQMwuW+UCnB0VqAvoYj
JmqHwLFVkRkPBjz0L71zUqMR7gQwlWMQ199yQUkcUVtaw5G53ACF7+I6I+dcQ9e5uhdl7dCm3d4k
i03TsjEOySFtIWOLD0K1ZGwyjw/UcSYVtEmCYu9c0gnedld7lxJX4VqJJortihHfCacdAwYOBH4r
qUWKW9OyXKZ1mZHZI11I0Mc6wDfuGSCpiD3GqyQ1gnXDjEH2/xQtz4+mrUa+o6jLi9ZmhEIqd2p/
79pDeazpclzKGek9kIxVohfji/wIxRkSmQkgUapp8XlspsebTkZJ1Pxc5BEGG9VN7hWl2IWdMbC+
Fum9mPOoiyD5zI5dbzNMQKtByVFVVuvGKsZPt4wI/ggEC72deMO502OyYF4KjNBe0aZLd3E9B0/A
ATa3UWWA4nwY7tJa699ZSpUdY5wM9q97YZVF1T0W1R7yBmPLMDzIErZVaRQF7PW7ePZOYH91JoaM
qYyCxiCFo0JZ2+AQGAl7lz7UCbgp9Yt+Y4ZBxX4a9E7on7UHPaWAF3lwKsRMdCre0HFsB/BX9SSZ
9k78ROMw3Zglpqq+q56I8TZ+V+h98a8gQi1jwKyk5oNCyrivu2b1XkVOtnFhFx9kk5/NB5KJBQHH
6ShFTat+tIkYXudyMsMSMHHkDR8CO3ydBB0MSnKzasDDjmBlDq1NBpFS65pfIaGSCLNZRIgZpt2i
HdDX7dwE62ookLf3zvVWsZSA5RRyQlKkyHeu+94n/MihmWM4lXQllx4wAxtq7Mc5pysH5+DTTB1J
Sbd80Bmy8BSR6CGarufAc2K/VfL5WAvLv6gJjmo7f1iVjXuOdAvZGhg7p73PWg48Q2tCnReVsJuU
xQVG8RoiGL1oK9ZPirNUCDJRYyckMPJeXJ4622zuC0Zia4Jwl0090EErq3fLQruU65q5jrsue7Da
Z4yaYD3qdsYNxlDC05sXhbHbriEJJ3UHJOBDcXZmNThGpKD5uuk2XBlAxqVho3Cz9nY3Wa4JmSYP
N3RFEXqbPkgQFrXaphfwe7EsRENJETu77/HstohqtXGtDHmI3rs50ZlQ7rKi766lg5LOHsIz/hN1
Nyzzd1oqaoZlQEyFbqYJUfClXZEfp9QI7semObrGillTnvoIPNu+0z/quH7tBQGrHsZTa2nOUx1U
qJXt/ThXDOPFmD7Tsl2Ao3DVGkN9Tt2mOjExdbfEG6ibDhoP8oSpPQf92K0GYUfV4EKD61prc5G8
abb26jF++uwnDwkH+MAis86x6OKE4sadSWxUCn1dRmhoK7c175uI37qk4VeoRPbuttphtu929Qi5
gDZEJiiMyZUCIO9bdZ+jT8BTTnPXyWPjxSTowUcxfh4Efc+paDTKK88x3haneAzcrIZ8LvoYmC3p
qOcVBAPhEAsb1TrGjnJJtRfaGM6DBE2MKhaVNqcempSm3dFNRE4nx+RqDvV6KFZktKS7VGhSkh8O
TvHtNGAJvv0KOyZSa1oKWqgiUXgozH6fBs0XCRgbaAhDYy2mTTUaNSLNASiZXSF9E4y6Oo5UuErG
Hn1g86jApt0oVTujAQK6e+NVlRky9To7Ya3v92EDkMQzmzfk6EjqMN6D3OzpNNQjm5ZppvvW8l7D
Pv8hbWeabpDM4JYWDSiPFn+IiDTSr3VAtLKjoFBnUtUDFUUH51qkaQRVWtxlmvumK/Y3qa5scndb
o/6rEcMdaiYhtJot716uE6hluzUKtZzJSkH7GM0Ia2nxbJgkUSc1w2lxeFwQZ9y4ipkdVvTb4EV1
Cu4L9CPSCjuOInIuR1DUdN0HrD6S/0i7v+GOUJ0wcsDCmhsTU0hxBBU3mhKtbN6Lr4Hp+Nld2GrO
h6Owg/ZpgwwQT7uv40g1/Cxk4VJ1eLB1ZMxfmk57W/jfFQpGNG2Li2a5u7WiHcsNr1wi+U/GOfNy
V2ByzG8qclMOM8KQqrfOKiTi8E5vaia5Rn9WY21X4/TpkCbqMWOu1ltFVIvT/EWzJsP/7S//9ff/
+Zz+O/xRQu+bw7L4S9ED8ouLrv3bb4b121+q28OH73/7DZm26+qW51img3NHMzWDz39+XOMi5Ku1
/5Mp9axFVN5rj0VT9HRxWGLv0M15L/dyNVu+k7VrHkiMOVpFQI5brCy7Hk08oqtp8B0zKC6xlXy7
nSziFg+zS9zFui7Jgx+BdlDreh6JFPIJT1AGxxxjC2HcxlpqJXMH19zgvnoh6r6Z5HUUwH/gOljO
mocAKM+8/n88cfXfPHHH9th1dEvzXE3/8xMH7mUYzsDhL7GbH/KpWon+lJfucq4z7D2NheHAqYLx
ZDXPpkP/Kc22tkGAY2nz9x5SdTkN4rGmavKtHk3ZYx6SXZCM4RZvGQlpcbSHStnfe1psHx3GbRRQ
qfM6xNOjGXCkr8KdTrM7ggMQNrv//PRM9389PY8AOETIBH6pjvqvTy9eiPaox7yjpiGYJIyy6bEO
wxc5knEtKOnLNkqiZVdVWvqmmrhvyLV5tIvs2sjZqZ6fzIGhMdEGeL/1+JQbdbaq9eb9FyXQG0g/
9IxmLYNvsth8pm3PkoJwX/pgaWDHR4NSxFCb9Cd8lvhkGCAiY4cg0emuVtInaZ0CfTCUXfLW9eHG
6arlzWuCuzoj3KNq4OoGorasRKDgWBEPpZho6P7zK2Y7//sVg3lt8lLpBvFdrvbnC4LKzWJJWAYM
yAItEFU9cC80EP7cmMNV3iiTpvgNItO9vAtbYHko9NdxOUj6L3qU+ElQTtgZOoLsJ8KKWyJpWzW6
yJvRa0zcZmq+Ng2lPpcTE3k3dzySfUwbkK24sbzBh/NcgGlqgsdbxx5B6HLz67FD5asmrfut1nbe
ptXNEShRlPlpjO+qrJPYZwzVfE3V+g640qkozfaCirx608qLoy75q708kMUyPvSFeH6CqLjUIwWb
1penoiIccBLLq07/dK00pIRLJ0kbRnB3lwYog9CZYArYRpybz3PatnhW0gk2crvXuvLwn/8o8kX/
8/LEn8KAn2a4Hi5+W1zm/7Q8hfAW0VUIQsFiEf2eOsM+GDR93xEb2/bz8zRGHhxqTnv5K8cxJhkc
Bh8XR9+7la0+RCl85wz6GC939GqqS3gwFZfZgVe2O7Wxx02PjXTVOcybPcchkzUax2tNTk4cDO6D
vEdVlR8GFXK+Eb0yDjPwx5bmnfyINpm6mtIek0rk1ueR03NHQBZNDX0rsRSthog7jWZ3PY2IcGw/
Yaq2lr3+IW7yk4elM62i8lqwk5XVpD+04MwsNx43o2HodwbUrUOoleuhwUrFmaxmkD4eZK906nBr
VIN2kioXZ3bt1eJ1H96it1en+zow7VxPZIVcQiAKdCoLIl0mRCjQDJaDm4I4QcR731fqq/xxlpF1
/swuFHpeeUBPWj+o5Gu+yr/of/1px2nlDvRZVjOW66j7l7t/fybcsMz/R3zPP77mz9/x97v4synb
8vfuX7/qT9/ED/75i9cf3cef7myAipIK0P9Abfqj7bPuj01RfOX/7yf/8kP+lOe5+vG33z5RkXfi
p4VxWfz281NiE3V0zzNUNs5/bLzid/z8gstHzvc+x3nJCOBH2/34t9/546Pt2G5156+GSfST41rA
cGyHPWnke8RnzL+quufq0As4tuu2/dtfSN/qor/9prh/NXQNr6mF20O1VEe8h8DSyc95fzVh9LDL
uWx0hm5rzm9/vA4/i4Pb3+bfFwv81j+tka7tOTbRLSYkXB2goGb8y6aJ2rcwu4raMezy8egVPXZp
GxyyEytXmqMrLZuHNwfeHnMVlaIzB49WTvkBuCzt0fphST6slgPTnMT3Y6R463GsflBEjpgWbDKV
jKhdN/3RoNifem/rIDk5Ka4AHgU6iifnXDljCE82eqrLZFrlMXmn6dDNqIpR31f2PX7Bb2P0pabP
yFCTCEHWyyNaKhx/wzD6sJP0DRz8o90fmpH84aoEaxsHZopFLmn8gBRiiSwZENwJEYqhh4w4Spfw
Yhu6vl1CCG6Clao27trFu10OE/Weoj1Bm1rFapZdld4GTRLNmP9wyKyl+p+GzXbsQbN0aMP3BFoS
JNE2eM5ros+S+LWPl9810p93nWedJtMDRhnSs67SZl6nvDI+WCaG98NblaUfYGZpWM7NgVMmUTgg
FM1k8m1z7jZup324s1JvaDmmn8zQiJPWAzgO5n0YQFlV9SJGYc7sexj6NdLXc92q2cHNIlwTyKMD
HS6Gic0DYSSzlaWE0uthuQXVB7Uo1dQDyIlT2iu13zNlA8gwvChNWW8nTWUvsd5qAhQ3nRs8OxaM
vGR4/6c3zb+pVp1/dwHyZrN1UasalmaKqu6f9oNSC9JlcKvqpARJve1paO6rAWBsvKCdL/FjHueF
JinwPqInabAin3wlkhsudOy9LBESTr2JL2kdY6fDpYnIurPWRH6EV+Qin1o3Phc9iqCZU926nIJ1
BNNy7brq49AXv8cVs6QqcdFmU0n4FZDILhQs5bKJ3og+mwCiJ4P2jPx0Pug5iRudq6zDYuNpivo0
Z91+Zq7G5a4+qor9ko2qvlOmUhgHidT0llzfJbQZfIOcpT5zjS9R4ehrjzm4Y0fJBqdqsHaWWl/l
NptBjJ7Vp2SiypyCfMe1uexnOm9ruk8AAJWvFhdqqyeMFhIPhjFzrR05uenj0tTMlDos/+QMKHB2
DoXNc7YD461X4LHUgUgswIK7aTBIJaT65J5lMm3G/uPMaKLDUsXKSFb5DAfJULtVr/Q63tooWdu4
/OeFHqKrAbdDAtn7HRUxjWOYrPZs0Imb4k84Celete3inrbeuW2pisJUp10nZKcmw/qTEhEdFqvX
RcXphLxpp7GM7HNwCafUsvvtbOnYFaZxALKpqc9hBom1QPXrOwyiDvizkPCXvy9toKNbNUd6gMhy
NbvdOhp+IQMc8aE3rW3UTj+mhhIia/8vdee1HDlyretX2Q9wMAFvbmHKsYqebXiDYHez4b3H058P
LemIBGuzYrQjTsSeUMxI4jQTSGSuXLnWb0C+xul8FeQKqrxS0GwQ5BGP2BuIx6qQXoHBJ5tm6E9l
R8pj9Kizdnr0gKdYzxdCRMH6gz8p6N6AkcPm0xrlRTBpoiGRas+g8E9S3Y1XlEofxJrVk+CAdphr
pFMs0hZdxYUNIJ7uiKUMAyGN0cCFo8rw/o9knu2xG9Jv8kAZaUb7YQgl4Q4pNcHN42OdBTRu9GXF
AvICOJtlR2mDqp0wTfKX1sK/pK/EwUvjI7hA4RDorD20F46xpYxO0fNnZkHf9MDYH5WSOp+oo/0f
VA9+3GXX6CBqW2mcsA6koXMn1qj0taJxowe16ZGKlZuywE9PsVDbC/APoEeeTJt4rBBdtOKdiuHn
JocrKQBNuxnmyiM3kj1InU9Tq1DDhU/iahUKjgFYfODjhCLNoM0WIti3T/zG0aHx7OlQjbS8LOy9
I7WHUVrlD1mPW0Gc+1QZ0hFUWcplzm9V+SAZWfYlAnpZaRQ3aL6U+0EOA6+Z6IpJpvlsKDim5oho
YF48VJ4+QhFrkgr/DdgoLYWOLdR/9WiVmEqnnXYMgkB0cYhKPBOlLwSk9E3Lw+80qZ23U22ZR+rm
h7pSqUPOcnuU2KkO2iDUrWZogd2i9aB3tC1r38SRyi+VDRdv7DSaQNwGAVYipq89oBb0DLnXx5ds
lD16ULWt4oK4p6G2i0sc8cj+pCsrnCHHyvqpmwbS/tq8qVA4v8oVZSHT9kfNx/lVS0lXs7C4gm8c
X4mVK+ix8wf8h8zrRjFyVDNl6We11LvjUjR2fQKhLjQJMClYGzqGjWFrXQiKM/aLfaQ0YOO4L/Q+
7XkTbt2u11C9S2ZIQ2VDgTzM2p0pJUcVia5tG46/OxlfGggYqOermxrpfrdGrNTJ53a40XDqsoDL
wdnGxrH3l+6aCYitkxHjj7EmwFd4BDPDp8HcxPSYYbax1b2UFkX3uZw90n6oBqIwXMvavZHDVa3U
r5oZY2kXptlG7QIESnTDDpv8KOV9R36gvEx6hunuvdnlydEXqg0Cj2zkpgF92gcehK1kn8ePZfy1
Ai6K/lqr3Rkz2Fp9auVFlo7ZNpIHws10BTJ2o4OKd4wmey5zpdlHYnXXWthqmHnsosrQ1nNDk1yl
xBSjA06Hw6MDalfwqJ5SWEVho04nscdZp8WGbt+Z9aMVJSLCIxOVvBlscKQq1Fvr+OQbyrOvKjd9
PKIuYw7fRPlLhaKQDqbHEcIMWpOc73FUwZ0hABIZJgKUB3jSzhxyRMzyyMpIFVvqc92eJq3ZKuiS
LnKF0PL41GxAU1OFRQ+lvgp7Km9i3W/7Vk7dXpt9m/z3IVkE42GsQNpMJI+I7R9i8Tv2ONA2taQC
6p1lV1XCWRAVQkNrWffClj6sbuH8NFj4DySd7rt1oUCQmaVfnVwZTiMaCuQxFLDLBC0bysUZYvNT
T2kYpQK5+VYW7TGhoT51oJb7QuCE6EgfjdrulCA54Vd/j4SyeNWFBlIRcWjaVuzfdOkmoZlmlxpG
9KAYN7D/toMqYm7INwYxGuV2lWaqF0QtfaK800E6wP8uc4BoRU1lvZ6/k8BgekQ6y3NgStTLXzkQ
50OSDWgRGKSSQpZFNjB3mRD3nVapfmh15TGUNcGrjezQ16ZhI0jxTUfAyY4x5MhxICWMx1sco7Fp
GFJAf0rkUKcdTmM5uhGBjsKz8DQlyezmOh4geDphH4loQpnXMN/zUPWESPL6PEkcxYd2MOyUXB5c
PUw2clUcGzB8e8PvSluOZCyxaGu7kmKgOBSX3dUcV4JbS+R5CVQMAPONvhN8CExNMCbuiLTqVQf7
ybZAgHFYBP4hUDTQhGEnXPnd2G3F0ZQdTQIMVkiTvx2rRXFfQs+8NQrBzoqqPyqSJO7GToZA3NHI
qHXSTCUM3Lwch3tlsgt5IMOt0VklGtjK5KunxiB7gehX72n91a4eWfeFFE87Wb5FzAA6WNvIhCz1
odTqxq36bU62SeGfvEfyNzquDVU2ncpJfsLV3RbpLIjKa24ld2mHGoqkP4hTddKaDM9cUB5Jq6Fc
p9adHQpgyUy+uQ7mYFvWESRzn+p318IsD6aDGuH8lssxuCtcyTmAjnrcIvSdoYbvd6ex78wbDf2d
SpJuxVz4RY0f1x9ilqLrh1npEDzLUC4YZHq4IMvUfdIHe1RIS3cO5Ifc11Atxa1X4BDZyfBa7Cj1
f+W5Nmwzir+zL+VHObVbvULxLrwTohdFLQavD41f0kABJIwdCYdEGjmVUzTNt3Yo9mKWSHaHDCJM
MkR9Aur4YQWsSZ8dmMW9q+l05fwsf2yTfDwE6BYe5Mk6JKOgEAdmyy6TyDqqaJMFhQyQoswoRTW0
DegkjVl5H87TIWs8DDdAmZpoYvL/YEsH3mU6qkCBUdm3c6VvtjmyFx39J9dEVglvHOhGTfxkyKgR
zBlmc5QiN9zKrlWp2nKEWEYJCqLMPQkDeCfQG7zao95Jg+M+zqvD2FoPXDqfJJmWcOkJFWLBiys6
gWQ5UqdDQfXKySdiiCG1W18k6UbTFjsFFc+3AiTuOMjRVi2tg9KMMXOibGWygyBi0otG4GbFLBRV
4pOsQuDXw1/IJeQbLHQIZZnwM9OCI+stAixpS42+BzuN3TKSEKpIYcaPvKTMXoRI8ag0e3IOl2zq
qtwbNAPCEqp2cqU6+iD8HMZwnxbJ78nXGlcR51cxVq6szlWDMHPo4GrksL1KgHSHhB+gvEoEBrf+
+S1KXm7p/y6qcYs3JYNCgSIZFjcoSVxdooAQ1mmN2MpVEMcPsbkzKo2uOpVOrQQxWHfPSa/ALasI
ZU3wEJIVBio6JH3awiklCWioEyHX6kJKx57OUQb85ELuwiPXo6DkOPn/WzJ6V2bavhZLSab5X1BX
0unV/PclJRdz5Dz6+ZL/1/1r2f1Io59vK0vLn/1HUUnQlwKRKmmiyCmuWtSK/lVVEgz5L1GSVGD1
aPiaoqrzo3+WlSTrL64tGuUjg3ITgYFf+M+qkmT8BSkdRxRdVy2JFpL8t4pKlK7erkZVlSVWomyy
FlWVOi8Dvb3S+9D90a6XC68OW3Ebzq3uDE2G/ASachLoL7ktX6CmRbD+Jb336gktK8uI8w26E5zk
KnzyrZwJgOxrUNmCbRbRzG1WzoNLxegzDyqzczRLElWDF3//oK2kG3oHf9CzwkWLHgugny2E4Sw3
v1MpO9VZ9+PNBz1X7vh8QGO1TwUjCtHzYcA0vFKL39m4pXeE3QBq56fPR/rT5nsTEv58BFmDpQXP
UmeNLM2RN3WVqisiPSoZSuvsfB/smm39o7UR5d3E14oj75rd5wMuc/VxPAKYuPxHW390kMxRI1Zl
6aEpwWDJdtiEOy7YF4ZZ1s6HYUzLkFRNQ3nZWr0WPpal1qcAtw293llTBkg83uqafPV330amIKrS
S9RFUiJx1TqC41JEA5UZ4j+1mmwRP1pUIgHikvvnIRwruederl8I5NLHrfN+3FU5dhIUQwhKkXED
T9mUm+YU3E3xVW//NLZUnTALuzNGO9oYF5qnH6dVldn+FsoCoiLyX9+vllxPcOBDOIAKn9Bi1K7N
38Skrb/WipK/fj610vtGpsnKVGlQmxpES1ORLGX1CStUHUEYy0CvvMnDRg8dJrs+qo6ya3fSFtd5
r7lNd/EhuIm3F4ZePtv71aPyTQ0VkK6uUwxfvSZaAnLBBwcBtTW+qd64QzxwG+9qR3D9C59yVVhf
3lIXCX+aQg8eOOpqBVWwUPR06OCRi7mro7SYhtHx89c5M5HvhlgtliLxiwjfiZZikJF42NJ8NawU
A8ywRwzc/yJRlQAIYv76fNQzkYUOO1wG2g+aYWjr70fZrB39KO28fhPeKsfyZrwC8vyTGgVAEzJb
+9LilM98Nl1RWJ0A2g06Fau5bIxYMFO56/hsUJ9Ve96ZbnRKvGKLiMZG33M9Gh2Ua23u2DdxcVRx
7rY/f+vldFwvHYNDEptr2VQgBK2eAYpljD5T0XmD49+Zp8LDxxHrI8/a5KFt7pvvlmc8G052TG5r
h4qbWzuh1+3yk+99/iSXHmT11U0uDSAueRD8AdD9vjFj0YvK6sLyvTSK8j4ghFUGu3p53apObxEs
0u0OAyE5Bcvx+eucCXlsSHpQIOc1plVe7UlqLZIaKlVHpm8PnuLK07Z4xa9gnzxSq7YLxOcf4Jpe
GRd2z8dQuwQClhThjpNkya/eHpD1NNXFNLRQN8XtbG2q9rseovx7/fnrnZtHTZSW7IpUiBR9NQqt
PKHKQV4JqN9ZA3wTihkAabzPhzk7i5Dm2ZCWRXBdB3BTGTWg8EDYLfokz8E9cqSH6gnMDjOIOudB
coZ9jRLfznr8fOTzL/j/BpZWKc084LmCTUbnQTWx+z7b1hEsQu3w+Sh/0C2ryA2li72P0C0HlbKa
x86firSaMI/kauIqR+WHv7ccBJEdDOdG+1KWcSZ4Mxq9UdSbVFNcH/8BpN96HJPeEylNGtyOKjAu
F97o3Pp7O8ZqH6sqyJ1RY4zBKb6oB4hCx9QNXcvBzO4LBTHNKZ1hF1/Y12fODEM3acOZOqmhpa5W
fVc1yNdaRe9ZTWWXwS0GhGg3ZWgRqRsADbYgXsik1g2+5SDklADzwa3AVD4c9zJq7IWwrMz4OG8s
+9Q4qOmMe1wcPYMmFtf/aZNGTutMVxh879rrzMUyB3f5lwsTvqzE9RJ6+yDL1LzJiEHEU0dYWB7x
PtqlbryJttkez86dsb8w0hKyPoy0LBtuUpZIW/39SGhk1UFTqp2XH6PGpkBa3mZe7Pq39ZV+pC7E
unLNXYS77g/htttp7ufjn9uSxpvhVyurqHuQvo3WeVS2bMqDLk0KuvXihaV0LhEw3o6z2pNBwuKx
Mn05EpfaFD0PO3QFJ9kP7hw54i58vbR6pXMb8+2Qy8/ffEOALIoeA9fzwmPrTp7ElqHRRLfBRox4
N9Nzci+d/BfHXG0ZgKZCiIg90znZtAZt2WucBACD29q6Dd1wfL6cPV76hEvwePOeaiAlPbll5+n+
tJ1hQwqAyPLx7vOFcm42TU3TJQk5DxU41PtRLHo3AKeNztOSwfPDl0bxL0W5S0OsNh3SBjFa2mZH
sk9Hww0d+bWn+3iv2s0eIGWBDp1tep+/1tmF+fa9VikFcuKjIeCKsez05SS8i54tT9uOXwIHx5rE
7nb/swHN1SGoUyHt0TNkIklhJAyEbX8/847VXnysieJBe2Fe1xW/P1H1zSuuQ4wCzjztBOY13se/
yl/JbrpeApp+rL6ZN4ozXh/inWyLu3zbfI2d1r00x+fOkbfjr2JMFGlYK/jLG48SCGoQJQL2RPqN
WWJ4LW1Tip6fz/G5HfF2wFWwEYNmDFvACJ7UHgajhyTxUv2rMPkOyvYWPH1pkFV4AfxWAtRnkAVP
NwKJ72uY4F8/f5OzuczbV1me4s3mxi9FmSudufOf8/rUP0o7y5O2tO8bFkvxcGl1nt2CUHSgLFEb
5Nb9frhMTaOkVVkqNQbloSXYgA7dz1/p7Ly9GWI1b34nYwNXWWS5OsyB+zI6hdrt50NIl8ZYzRrc
8E5QGn+5dgo/AdqD4XawuPUEB2kx1/rdWw5eYd7no567ehrmmzdbBWIz1WKhEhhV3vZgh5xyL3v1
jQa03ond6LWmYiFQmakemsfhV32PLsiFmsW5XOLtA6xidKiNhTKVfD10OT14tNuhh0+lhXZu9pvC
/NWjTTAl1oUPemnNrMJ2anI50mdGjSzQUHMHGu1CknRphFWMFvOpysKOiQ3jFxFBDVVu/2fvIK+C
cpOahqCgA+iBiXYDsIyW8OXz1XF2SXKrs5ZKN6WzVZ5XaBK2tMjiehJwkzzGbBZbowvr/tIYq0Ar
dmllJgZj+OKph6yE/JOdZN8+f5GzOY6J4KSxlFi4C69WWSEHNC3xzeWYHrzQyTfAGAxPtQcXPqsX
etZtceHMXH7jOkd+O+JqhYVaDX0PpWHPRFYt7LHflG+Sfg8lnfr7hbV2aazVWkMXSB6TKOq9Uj5i
HVOowXUhUCsSFZBJ5qW0+NzF7s2b6at15wdxJlQ+b9Ylh/Q2JEihEXXdYrgyONNN50J4d2iJVJIz
xv/JIfnvz7guUumRNAa+xmdMs5uw+opUPjzzC2Ocy664gxuGshRNRBpR788TQQQbbHRa7/knfzts
g4Pq0gR2aLVS90qdS3dxafl9q5XybrzVDpijRpn9kPGmg0RJvNjOW+VAbmML7qX7xZ9i02djrc5K
K2wmJWoZC1+UZEcu54L7c4WdtFmqxaq73NxiN9vmPAaIjTtuOh4eQvG1RPUz9vzr/2Q1vXv7JY6+
SRYSrZdmQ+KJFk3AO7mm5Jgvp57XGjas+5C6p283D8Jt+PR5TDizjLm7yrJGQ1mRuSC8H7jJ8I8J
6qj14ia+Vntzk6mVS8QGs5Vf2jLL71pN+7uxVi9ZMOVZ2YUt025us3sr4XDlXPfkB6A2uF4Q8sQL
y/hMXH035PLzN/OKEWhiwFVs0e9NbMm6M/A9UGC/fT6J5zbLu2FW+UMh+0klI0tC1pLvy1sIcm52
kvfckffz03R1qVR+pg4IH5OKA3/R6JDF1WZB0zYF+zyMy0ze+eDC7MiDHH+wPN1ujvWXZZdGGzj4
F95z+b3vviAkBlWjyqkoNDuo5L6fTqOtKjlL8a+1BjRu6OHm5Y9mjoYrKTMqz+wD7Xqc4gE/wSYO
b0rs0l0fdyP0Z5tw3EgWZM3Pn+jD8uWBaIBTE9WXG+46FE64hU1yOgzePFi2H6J4QhlvbDd6/+Xz
gT5+4tVIqykfzRlrtawDjtuIV0qp7KDmwYqG3taM/O/yeyOlUNDq16jt7xcRtgFYOT7Mm8+f48Mh
xybVTcgmEEcMk27J+y/Qt8jMKkVPCX2eCnsI9S1ZyQk33yu9gzqGnMHn433MGSjGMrsSxBFrIZGs
dlCWqZMwjeGy1AZPdcDQn/qvrDXH2hab+hTdVBdKiR+vAKsRV5uJ4COG8vxnRNEBgGRXT01i+25P
zRSxkod6y0X00hVA1z4cQAxLzVSFRiiZS5vi/cyiVJCjD5sOWOkqJnbWVofMhenX4o+pE+bFeJ2e
bFqaC7K/k307amTjOS8C9UFQhvEG2n+xmZF+SO1BG03Y8aJWtnelGCanroF6o6NULnO5GJvxIOmC
jsKkEUk45GqLt5ARdd/lpp5gq/R9hADEYBjIE+XZrjUE45shqBN2X4NFtbiOWesRqsjIPQvtl1Gx
yoOFWqeHJ/xw01RRtKMibO3pEjaTbSVjAj6yVORd1YTRvpEkDdXqsXr0MwUfL18x79Mh0EX0HTrl
O5COIbTHeIoGOwT5njjEGvNXPk3V1k/iefTyNEP7IrUizZsoMYc2XGnMnQ0QsFdzNg3HxYRKPfQa
gsObAbgwEM8mDH07QT8UTWo1N0+tHGNdlfsdGldihFcMinsvapHJh1FPTPk0+mb9GxwVDl+tXB7g
y0cbbNclfB7QSuRbQHD38siqoatLTSCcoDxK1+FQguIfMmDo9hAFiGYFs/UitI2xK4J8RB8I7xwZ
lEon/aBCDipzVJGB2nf02U5ZaGmLew1tKL/PjG28UIaDXkYiiVe7YhIN9N3HPsBZwcCqyzbVIfaR
hLsbQP9brZDfj8Mk/xRAtiNvFtQ2NQYFFbBS/aG3Vu8UqeqIRvvY4rES5eVtjHRs6imqNhwnpSt/
JEbWih4GCWHtDlUg3+cWFhBCoZlY4i0vI9do8mimtSvB+FwZcqvcVXmHVbvczvq1GBRlA7Jb6r9M
SHbp0En0nFbe0J7AaIZPsZXoDkBAv3NmTIl1XH5jtcJhRcW+KAc0oLkASDW0jfF52UFkrbNdiOTy
b5z54m2Vg9+2Ew3yso12A9fzNlW7U1SHuD0vEpx4iImD7GJ8bZ6EWZyQzECsb7OUQIL7MU59UIzS
pGQHIU70+yHAubaphRIJAFUZjkKSh/dBAWtG6XVzk2ZD9ARJN3lIJXVeDGHpA/uLAHUto7vKzHLU
ombQbUJrGFo7LEPRTdUI2/G+T3Ym+MzvOtBXR7QmHCLhl0AzGAVchyKsWXLchfKwBNnY1i94s0Dm
FZDHvO/roQF27StjhQGchIaTLPnGFbq+ELz8IrlK/Tp6UM1Z2hWNRLYCEQj5vagIXqF0jK0ja6X4
HE6YYo4dKptCX2WYVXVT6hohRZkadS8PRHB8gvk0OVocCM+V0dQ4+k0wf/R5wMB80rV8P2ETthOL
adw2eZlt5mBC1skYBjjNU0my2g/6s9xEvo0ooXUKfAWTDzlWVDdQ8LUoCsl4FTMB/9l0xkaF5kBQ
e2EtcYPFreZLzzmK85uFIxDrJ4brnEfzVl7EUkoNzY1Si6cv6oC2aixqzQbrr/BU6Vr6gKpT9tyC
6jj6IqYryJVEwi6dIkRYY0QBwLxY3yLf1A+pVES3IzxmB0mhdA8+KVtEnjVw3klqPoZ5AtCrk8C8
ZqN0HQtiITkL1PmOyUAVoxNasJm9NgWSpyDSHC02N/1PrMcg/ZVVhWaGSh75CFOCxFFsk+i2HONu
VxYmojyBGj4JWR1s667kwh4jvnHvjzk6HuCqI3sccRWcwgaaVBDkAtycQS8dk32nOUkS1rikzWr2
1OeaUSPaV3eNg1FtfQSTjVxa2Oma6xNzNrMu4ulYCaoP7TeP72dp/tmqUobZtwX2ko4sqn+xI5TD
q8+hY4PGuad/K9u4Oij7UkVKRBbM4k4WkvAKMczkoEgQcHQiDD5K7VM99F/THiUePYuLa0vyIQsa
LSnezAwRL35KhfhY6f031RzLZwLd4zI/diVbX6YKy04IEih+aoLTVQg+S+RQdlcVJcyEcYGB1le9
npdeGBbtzVSYia3LrWbXYfYaltWdoBYMnMPpSYoguaolxBFRCsu3CtZitqaTRauyWaNMFNPCm1HM
bwUCaYEvrmeZQuvSDdDsvjC6q7RvTw2W7I+ZaIZ7ktZyO1h+7KT4+9RWGPHHG3GLnAXbGgwhImVp
bbcJzrPjHH2h343CW9DOBgeKJd30c4OUYKUhSYuOumZLYdfcWr4+oiHWonXWD/UzXtTpBnEl/XdT
tZYbZhI9UFRsAYwXr8iKBV8tzsCTFGOpWvVEtSGv7Uale+brioCO1LCQ+oD442lQ2GPday520paj
5iP2NAL8FyWMvqeZ5LuSH8FAxWKsYXWVGE7J4cFIq8zNwv4501MSCCsDp71UshvpFiyH4ramVb0g
6j8ujldNtOu6HC+NLHpINQsxViU3rxuxsA6CGh4i1F8QFMkRgc0qA7mAVBDV+3QSzH3cZ/2tWHIt
hVohuY2W/jQCE0eBWm53PhAMJwXc4TW9zExW463R99+q0kAEORDTHetFvwuGTto16RA7idiQuCIP
fkfulToicu8gwgcp3EutnDsF3myOujDIOIIXu2VKKpaZt3cpDqVHvUywnwyS4jbG3dwpsry6U9Te
OEgck7BdR5SY+u61ybrkvhDxr25My1HCrxW64ZrlWfWDoobfMk0JX7ROFCEKdtVGHJH9inBXp+Ys
fBfyMNkKcTmfWn+odk3XSI/ylFG1RP5AvYviGh4D3Kejr/jo7Ku6/7uMJ2DNUSHHFTDnsUKYc44n
5ikide8iNCIRHLYhaY4QHAnANMhL/E4tsSydIOtIaDAZ8/JEzlEaMaxD1w7+XhPmedtgYwFZ0Adm
5gST7sMhbnNHIaNEQ2vOIeVNDdqtLYayk2/sy7ktXc1Sq40FCc9pErPYKVWPpNocYLTsI40woDsP
ntwvN4pSQAfoCN0ZtJO9Ki2ioYmsb6TRyDxKMrR65/ZJz7uTvzzPhIF0OM/PjdFGnm80EuqsIXpX
kYZ1pZCUR8VoSdxHuWFlgRGVZH6qG8j1VO0EW6EDD2vCqrgOEAQA8A7XrerKwZYz6t5zg3cjCusW
zhB2L8C7LMwKWXwxb3d1GmpugM86dxzkZM1QM259sZeR2NFYzpYsuFYWm64KhNKOQmDColGIDrXA
eCMrZWs3DboH8HUhLWRoGkiDYmWO2VQIlaaFWKDeF81ehKV96Q74DyvYWbQJ2S/H5qYbTes4KmYJ
FSWbyFlktJKfIrzHDrKRzamNylrotG1MWo4mXeJ0xqTf83hJj2bmKHoBCsO4mwf9E7x0/Xcn5RxV
HBfVVdJHbGsNgb6OL/DCURDyr1MN24pJPZzqqZGegmZCLm3OB3lbZ4P+UAd9nTtGVOtfRDFs4IIq
o+AAqxq3EYKdV0WRdD8joPt7rMEadzYlFOHIuxDKNxtXRHzSVdVBOoV6nD0iSDiPMNbk7Lm2Kv/B
wJH9W6R0CBfFPMFkg/gQnowZd9k6hw4HGQUBZxeFDfHWyrJwV8XD7EaKZTxoCI5gsipJdzGHdoQG
SBreYLzXwb4QhvxBknEm9LIFR7n7P4MU8watoHhQs+7MMN+J5uBllUm7fxSyC9fKD30BUIUgRsCn
iICXPwCZYIFYCmc2WlwFxBEZS+3+AiRrgcevaxX0wtB4EEF+i/IakyW2VVmF/jR48t2AhC/e5Kmd
P86UZsYd4dh6Ue5KySG6es1eviKOz98/vzqfecd3D7Aqd5Vg3/NgnAdPxOFdfkih9X8+wJlawLsB
VjfWMclwiksZoIGIvqkwrUyq+KWNEtBgSksXXK8uoOk+NjUpB7+d1NXdvIwHNpjJpEKu82tbd4g6
XMzRSl3q3ZcREufKLu8GXFWcCjwIEAljwHEzujnHzo/wxnJaD8DW6OTPuXOpOHzxFVctC7NWmrAw
GLF1jZ/oou4IH5vwXqHszSZ3//4nROxpwbtSeuCf74sOZToWWpRLgwcJdnEYRjRYS/3QJe/3/nC0
OY4urJqzG+PtmKsXDEmzpqhkzJkE3MvuQ6fZ6pVdbResS0Pa5SSkyY7kFBthr3wPt5+/snxu2b4d
f1XC0opSKc3lncWtul0qPPKTjGr7D4iVCy3Z61xa8k57KjYv/+g4ZC49gG34LDwGuf23EdxLg0Om
mskyo5O3LmkmvVahPsjT5EbwS9XJTttLjallH66qpu+GWE24oY6iElow+QM073PlVjB8B/+KC9N6
LtzoyH6aqiLSHPoz7W9K3SU6KGrVLC9ybMHZZwcJoQgn8BAt+T46eDl2G+Va2xL7oRcot9NXbc+N
MTxdoqmd2bIGtwlSaORwwNz+WX9vHiStgiwILUOkkwM39HXp3Uf7/BpHQdDSXN2CCwtaXubv/fy+
G3DdAgay7RfCyIDhPn4cDugfuvTtHzJHhQmjbsB1OtNzxGP8rJiF78NG8rINrgzxSbHVrXnp4Fkq
wR8ehw+ATYCpUq1dre/ZrLQR9yLpD0xoOW+yE3ahtrzJvWBTXKqWnhsNeL5G72bhAK1BrHFQQ77E
ooeermXZCZW5pRHp+A/+T+0p2lzaLmfCI91jaBU0kReJOnP1dmmqJWHSWJJn3KSPiluBkKuvxP1C
XMmfwwv8po87h8AoytBb5aVkuW69a3OMIqWSKl6Lz7CmHpu59Yz+UjJypuJs6PQQKKxDotKMNVw2
KsRJJdNT2Dr+dt4bP7JXCWHXvcJukbziJlft+FW+/3zDfux4YvcgKUt2osBKh8v3PvZXWgD4wieh
XuBksqO4ZHQ75AE2XJh3n491Zh5NgLkiUlMqu3KNvg/DUY0Kv1NhE4QPjSZjLj98QdTmwtL/GNlp
EYCl1iViKcKUq7UhlFmIomzEGzWV3daP0YBTmG+PIQKFF97oY7RjKIS1CDALN33dnlbTOCZPRQxA
bbPjnMxI5ueX0OhLC//9RrZotbAA0fRib1nK+w+E6hBSV3Grekl7H8Gli56jEd1e6as/Pyaz4g7S
PUzH/2AOTRo8hFDD+Nh3TwPcHrJAYVB0M2Z8Cgb0WgsTijelWfP75+vi3CyaJiqirEKaPGs+gZXI
IBpzWfVK8MMGLsyzLuw/H+Lj0qN2rAPqhyoPtWedhnddCON+MFQs0SdbVAIH4xt3rp8/H+XMi6Dd
TkNAUSw+2joKoiMumw3GJEg2FSiac+EGcv/5EEtqu1oNBqRbeCrm0hFbb1c/6ZHEES3V662f6UCn
Pp/ps8hHUZcujHTuZWjwLVxvCL6weN+vO/oyTZobvupJgbhByewFW5fkwqF55rPArpRMgqtESFjv
n67NMmkG3+nVuI521UsqjQ6+8f+45v0t1cD/VhLwHb/7pnzNH9r69bU9vZT/C0je9N3fLJ8PwoEP
i5Dff10V9evLW3r3nz/1T9FARfwLGiaFOEmEMEHU/Be9G8biX1yLSR6gfhumJbIS/8nuVsy/FkIj
tSRYBzTgl0X4T3a3ovwli7A60QRGixDHI+vvsLuV9zkVnWUeDYavrhqKtaTHK3iTlkh6MAtCcDuq
+mhrdRyj/Gyg4FM0pR0oeHYWzUnOZdFrDAiz5Yi3hx5gGYkYpdS3kYPbLVwBrb1OhjHayMvujyg1
D6YZ2dZ0w1tFB8oN4XZI+Xk7Br+Fsu1OYYSubj3eZ36p7wqkdbzQKPGusgVkZF2zxI1H7G/Rig+R
ypPGnYD8GtYrF4Lwir365/XZGipUQNAOH2V46zIknrV1cItidL7vJAyGMOJAU6hDQwpsGTIxnjRj
NxEmkXRopBoG20j3Zmrr70pnHpRYvhoxLwoGA5mKUs+2MupQF/bwCgayPCVpGJUNpMBgeMLtfR8o
WmS/W9VI0RMsotgxKKFuVAuz3FoasGmqoifuWjKl2YmLuTTbIhW5TdJPv2cRp8JwmF90K6t3YZ3L
dl/p8YXz80/a9O+IuTweC0cm6PP3BUK2xLk3F4GQ05I+ZlPgnWxN16nWF1zasSQkYrqNUARHpOMD
N8Ggp2BybvS2v7J8ST2UM45sbT05RlcFJy3T5etJLqJtighiXDTHuSyDx3Kkhjnkr2qD1k+Yjb/1
NBsp3xroFsVjtrV681DHVoXioKeJ7Q+1bcyTiNgh2rpJeV9rONtGUSY5qAT+X8LOa7ltJI3CT4Qq
hG6EWwYwiRQVbNm+QUm2jAw0cnj6/UDtxVg7ta7acnk9Hg3YbHT/4fznw35WOuNDDe92bU9OtdNF
r63xkae6tvjXDmlIX2NhqYaW+/sf58L1Yzn+KUb/lI7fVsnT0RswPCjw48OV4Y9VykGvTx2ej9ei
7o0LLOBX4JclRdIm3ffWVK0pQYfo07N8L1VigSBxyq+eXba+lWJ2MnrhlgFkuhtOGlyGuNLWSWeO
ezpaj+GYJH+Juz6NJHw8rus4jM1zbjnic1DU6HViOV5TAMC0KFUb5mbQ7Lu2i/DamSaGrQKN9c6o
K06NdUIY0HnBc54Gvw26gvvO/TIozX0Z2+w0O5wuSZhtbbBiO1rzxdbuvRdu4ORvF+qfgSkPzUym
0BG8MtJrWoRWf67xnDieki1NSccqXrS8MLC8SdwHirDvtV2Fz7kGuXPW3BOqAoK6zk6eW1U/Aygu
Lr3lfZda3m5v/4rLHzG2X+KoHBhqU2J1RGOo/hrN+fw6tOCPJ+c5UyreDZO4o3C1MUIZnfLlu7U6
BqfnsjwntENpezl3rcOOq5n82UATo7w1kJ0risBNXGy1rrnTK3t6qJx6R8UbK7o6XufNbDG0kMzr
HlzoX9bpU3K3rBOuIkzvERUQFhL8/rlOUoNfNHYt3nRKx9fQoDvb9sm2gemwHSbA94bR8xUXeBbl
idlfQmW/kDzh8Iww7C8l4k91hOVhloQF8wAmXRkF/XwFYSWiNZMMsLZXvViHw0C/AWpUpzf6IR62
sQyCo1qec0pM4zBo4dfYBo3kGn3no5n5+Zf3dIn2/zjNqHuyKlyIi7M19/Kfa9OCN+oyTQ73Ey2h
uPS0M9zOmoOMhmBtxBNYotFcx0ZjYrfHJimQVa41mPUrj9/t2sVr8/8/0qehy9sKccYyuwqrY4kI
PmWQQTW6oabc8d4c4EkjYwFbMh8d2iE9yhERVTu30RCTY/5j1b1zB8NRfU+WnZ9oiiZrxT2LexSM
zPDkDGmxaUr0PtJv+3iTKUdgZEbXmdauvjeiXP7t+lpOtk8rKgyb1tcSuPBdLzHIP+6HnB2luMP0
e2c5AISrMT7d0XeD3SkXQ9okq+K1EYz4qKWj5WNLZ+ptsw3i/vkvC/lnNHxbSGFLPGx4CJACn/e9
IbvQLUUr7uk7J3dS9CNuVqYYCGWSS6pSwJWQgDbKDOdTLgDbRj08ARVoO2VLOp44laY0yrBMvYTT
3C9wXxZvdNMDhDnm9qPxgP3vBZm22pj05vYWzdZrFv0NC3GrF39eUseykXlgaWKSRPy5pJXeeNFQ
AfJxWjvZebGXbec2/TVrI+cXxhh+mPb7aSrpuVrPFfRCKGOIVGSNu9lU5F+g1jGJH0qJp1RgHEw3
GjZ/Wes/86jbWi/LbJF+8KDEuH8+om5nqT2BdUZ2UDOzCgcmbz0aoZW8FCkEsTp4o/RUHrDRjncz
/lR5qYpzOGX3tZq/17WYHsYx3k7lYG3rZsgRihTeDm93dReFBJe0rLa3lw09ULISqMxWZmqi9hia
v3yU5TT8tNh/fJJPEvnOrYBDDpG4z3P7WxgtzKPkL9GB9a+rxVFIJEpG+D87k8MsqV36+vemN2RX
pFf2llYhQV0i8k1qBLXfA6VYzVH1NhTht9RN3m9/ih8BboJFAgIbXB98244rVhuavR7WlzhIuzWm
uJ5vwH9NQuZ6cwt1m0c32BhkeVCOel1e3H0f65dK4OYtGPD0CZr2Y+h9g6N+NSAQ3lUYi/MzCnud
a9ZfXspPytOPjcK7qHMlcW3rnxkCDZg6r7cT654ia/sl0b0nIzYwlqoxge7nmHhWb3W/pki5xtz7
LVQB8xf2kGzxtaXc6mCBiYpN3P///fuJvPLxWCRs5M38j1LAp1hCk+1oMpUl7heMJZAi6wsghXBl
gyQ6KfdhUrZ5stDKrGLXTq8VGJo1uRaKxMLaCU1ZK9UJzHw7yMLIA2+xD6yPt8zukivu4vEmVW69
canqIqgGxrW8BgNi07VuBPIET2D4CEoTZ6g3ooYJ79KQW1nIeVaQT72viUtw0ubXv3zuf9nt5KrC
sPAO+5fYYJaeHKTZGPdmNsJrY1rNL/XhDsN47Nb7GNep3NjZzYyETkSu74SQ2MSER6xRykusld6m
w8FqFeGut7XM5t4L4FLpsTmthh4PFUrAJ8R+3tqEt7vvAlpR+JB83KdJhWt3OKR4wqqftxVLavOU
O1pxsavkwZYaWPfI/psm+Cb5/fSCk/u6lIYx8GD669MLPiP1AzHOR87V16RHs0ezudtPTqRdghnr
zFiThd8HJeKEcvwRd+7PWdO7OxLalcLt5Bwnzk+maA6OV0Yn0NpfslpgvjxXuHgugVSvD6u6KY0t
VpevsYGwQUFm+cv3tpynnz+EkDSFdBoyfIPLCfOPWzZT3iy0yjDvb6kM35bAIlBD0Yq/NxK4SQeb
STxnACtdw4WtD7X+GARjeZCPmkinawteE2fZwNg7se0AQs3px/Vl42MP99h3nVyUNwnGRHFyx5H4
aiM4wYhX44hCiTSFSU9znzwkixKcVcnq///n+9/8Cc+gW7nEElS3Kdb++fkkzTWzKjLj3nPmHTBI
wCpZCEYtN38avesi7XM2sZryj50qc2ejt9mPaeadwU6/OZYurIOgf5laF+FzJyO4V57zoJWW/MtX
8S/htUXPhIfVBcEk7kp/PmpvU9BNvIFHVdipIkvNgALi5TSKJjt1AfOdZVCwcLn3hEeYzjhMGANv
3ldVbP/tWZZl+bwtlroftV98BLHw+/NZoDR3WQ2KjeBL82tj7A4j0AW8SeUhyL2zM4K8jJZgNhQp
PXCzTjZRbAsAlnO+0ufG29cpQ+HQzoJdUjorJxfjzuj07G8P+m/njmvRTGDt8EH8XA31qB+F2pgY
96H9bYH7+LoZK4zk9VU71+7D7Rm5P42T3g0vc5F+rZPOe+gabNzLvHvA4+ivgev/hotU2JbRm6VK
5xny0yvldDVI4NGc7y2tgZCRWemOvoe3q1EYrShwVb6BAyC3j5dv01iQROm5gSM7GS76QbmKKyiJ
4RybgKSs3v//L4T7vyEDT8cYA8Z2POLNHPKfL7wzGKoFcqqDV2bwNh9wD/YKXX3HLRtEWpdZGy7V
ypceBspAmX+2VNPW7UBOmgM1OmZNcBpDM/DbrmUOzyq8bQ4WerAKue2H0drIHqfoJBCUTtIXSzPU
93HSjUvcgHeFiIb46b6yNA3BIPPLVjNgjCBBcJeTzgXVuOr77XfhaBCWWGZ8sJKqhilbOwSnPyNK
Lz5zD+WJ3HIPr9T2RVqfDbvI1x/JXmRetaHUkLdp2ioJoXYMNSVKkXbnitvbh3c2zcFz3DwHndHv
9bnTfY0MKDTkCAqTo64yhvQaR8mD1w+G76hcfXfnLLrrC+u5RIi2XsR727rQ57Uh4A4aYdasEPIm
e63CX1WLQfv0qNym0ng14hiinGnt8KjH9mn5it1I5KtEo6tiBN4mifHAbmQd/uVrxuXxX75ovmTe
C9xgbcv+XP7Lir5Kw27478k+qzG6VPpeOBQfZPWjkSjYO0epg4Mp9Uq1k7WpMedf4xn/zR3zrZ1k
6nGsMPBOQmjDlvwmAi71bklUdZ2rKXNROFtW6G6scWy2zHhZ26lQBba8gsnWCWjAdLwRtFwP389e
Rfdz7L2bFrNgxJ/dyipwC0/daYQnbpSHRlWvmmjLk0n2WZpnRSxz7TR539WCgkKQ54cJKDCQGgSq
aXVp8ULHQBmw2FApynFuRnmzp8MNrGMXaPnga15DkpaGqHyBHpzTqVIHkWQJWk7qAhmQ2lUUB9om
H0tnq9V2y3ZIk7uxVtu0xjRf79VE0Fa9xRTgGAwZIcs62a8oQ4XohLa1hl9p7oa0L+BppGBD6uD9
g2ilT8NPEYUhf1/qfgxoliGKN+kV10xDFZWZ42ZMvS1TFPaloAZQSz0+cyRheJyHeXVhzGsDXx5V
a+OGPojoayjLZluC0tl+PHze84IBparl9FsNGm54Iv7ZFv1wHqX7rrmaPwVF8SVr9WNr85ObZCpJ
RSnKZWh0CwW0ihaqXJtjAi9+HM72gggdzexXG1TyKqrwxdF7d4UNnnG91S5Mr4tWne71V1MAKB8i
RNv95YYwNIPu69DVWOmj5HU9QtJicTvWpp+oasODPYhf3TL6VFJM3k6s7aGtnHJlC4xtwlhTjJdq
UBX0esT+Hyba2BwiMdd3ebpIzIlr3TQxLkZDQYVrM1nb+cyfwcnAjZpnmmt1lfmmqMb2y6Cn5IXL
0drPrXFxseoJYTg6Zej3Zb8ZRdHzjfEe3t51PWO2ofG0ZTgDt1JswNaWzReTGSQLy07XGJvhBwNe
0JgOYPoouVSZaR7GYny13b44QfgaCUM5P9sR65UseJhwDdv16DlXWs0QXgkdex3CQ4Mp6zMc6eyd
zmFdw9DdifQunAnmVfPQUXXUs4KaiqGf8yXEGCvcLMCz9Gu85gUWCTrAVkOerHvqi5DadHZhlAdH
U2eOQbUUcDod8T9q/K+VnOd1JGA8WHO/FZ5XQ54ZkEtRiIIX52HlMCLKlk6zMgJMqikCCAidmr5r
vWpYL2Eo49YBwImeeZrWGF+sK1L1iIJum1IZit6sPJGPY9tEB63Msm3eSB9VtDwx43Km7kCRSydC
KLM0BS0gmg0rFG7xhbRwR1zKn55OjdKRKIW5R1Za08pTnOkHdqnB+FkywwLs0i2emi8Fdt+nsXX7
7W0XKjAVPjL0nyYTRKsUzvZaMTCwoiIEV6ZNAI6PF4sC0W5GpbJh6NNZhUEf7Gu3rfZR0k4XNWR3
dBSMS+/dL0CFZ/C+v8aGKQcs1Z8rbMu33qGfs4ZZP/b48rGiptVWbSgglldo3+RFBl73klIAWVtL
bdOLk/CYtnsrUgzWjvY3p06m9TCDBOGVug+WGbQlYhT85yDuWdMGX/ZTwXARWnvjcNtqiSGCXcn4
aMzIxC7B9XkTM2IDjaByDmH+A6Gvx8RB6IbZ/pblmHqt+2kbHSB2tl9ktgAibnVy7F/GjZv1v92q
gnBpx7BukmOTVNZmXloct/iyj5jGyKER7hplwPkOzK8RRxNOFl+hRaxA+1AS8trDKMH3Zpx7lAq6
wE9EutPh9G2H0tvdDrtbipfr4U7pMQNcTX6p8+I81M6XtKrUeRxQDwYwxtYRZvU0Lh5S4HpZZrJX
po/v9PYqzrO65Fas7SrHch4qbFUfmq54uf2zwZU952+f3yUTs1x2Hr/DEJjPSReeRqW/jVI96KqM
n3qPNYCjUD+BDc/W/WCJeytpmV5cGjVFh365oI3NlEy+CfpmPt8OU73B/rwFKXb7W0Fa3FUgL88O
Zv5g9Tq+NlO96IxiPqSp96saAup5SflOKd6nRjmviiLW171Zx49zJLe3ryDTw7fcLtVKebm6eGNA
trsULW+1TJL2euuGTMU5wbl29YmtY+xNdpKfp/a7YoDlrJdmhqZJIYyv/xscRpFxDss0vQJ99gtX
5Nvb84KOUbu2FrQKcuPrbbsOZXMFqLkyyrb6JmenOceNQ21xNrlIp+mLXsC0H/PubEoewo2F/dTJ
wD72aKBc8oqXLNK/5smkTnOP+loXGv77o0mObmqQa2j+4ptxLZ0FYqsZxsmtII+M1aISyAsTyAIn
0syY3z5px59l2VF/SHLQpHH+Ru2Tt39JcAQzBiuVicC/bcU5fTUqt74Dh3Ga+vYRvQkKQcEkbc8A
gBM2NQiqZfJ2BgPfdJa94k1F794VtT8WYOmcVHuqPegEoWiajZkPZ4hV7oOmjSfCinrPEnF5jrSI
sVOArmBEL3YZsV8ilvIqk/JcOPJ3k0vjeAuSgqEHljnhz21mZXE/al+FyZDocjTzcpcf4B2HH8Gx
wWhiGz6kWWSfplKIcxAQU+VDkh1NdP/Hvp+2oZAVdBkGIkdNK/dNmmlbJVM8Mxuv3Cw/Oill5NeD
lvqqn/DyncaXAlj9Y1qD2mvcdUq99MD4zGMWhhbYArZl5a5zbg+q4vVbUNfeWRTOXSwlsBk5E7HH
nd/DhNzNepMczN/sKQfW0hisy1gBM4EP0gaMEaauXA+kQ3sI4gdlzOXGkgU8zeWIcBIGKcPyiQGM
ZttSa+NGI0aewkvtqWDNHObGtoB8M2s0XBm1GX62k7OrLT29y63hYS7zaE3ZfDpmJa9Tx1iUprt7
0Z0Nb4xPUT6YqzCN6xV1wmuN3L/Kggz74uVwMruHQtUp7FIbU1aCGBQPXQIOs8sfRB6/3q55/MYv
kzeKi9v+5CwAd0cL9OH2XpP9HBhdDmD2UbK/vXo2rbKrNl9CMfk9FPIbNR5fhKU5w6W3oL8XOLkK
Kv0smSukhlwSqesxsDEsv1f1ML7fEo3bqzc7kNAYFqy3cZPFe2y1O9iHP+yIbMe9/SIT2BIM0hVG
jh+iHu9vp2UU987BrPUHryLJsir7Yii8bvU+O7tMEOtgR+GEldNxIOTmrkYaISqmHWm57mc3NS5T
ZfzKvNLYaIOI/IIvM+7sia1Uc5JbdbC14Rz5hCxMGr1OGrerG5X1ltj/S1DQWe+8wr9dXFUvwt2I
fqhTVrrO2zBh7ISokAwQdQVernSMbp1nvW2PseGW61EfDcQeQ3KahLXr4qWDtLzOWbJINuZ6NfJc
B60PW/o1VDmV2N/WyhADV0ivILIx7bRvmaJsafyvdI7QnR2O0bZUYX7Km97a9PnccedAniqoHSG/
Hs9x+B2+MV3OyRs2HE9ipcvuO/HkTzFy2wVLEy2Ig/0U5HLfavdBEz2nLlghtCrjNVXZ1YDmuQqU
gpucHVVedwuf5X2Wozo0Is+3I7iETWrzUiiXgdqUOfZN4E1Y9nhdcbxtqDniFMrmPl2HSYX35LRv
h8G4hK060aGtNlRpgQFGPRPM0LfmYeCtKNtHz923ICFrlb7ECVI6t1KME4qB3rBQjwDP8nMhgtjH
cJZYZU7fKu1lNvJ+gbpw9mu8FLHmkoC6zKZpxSr1wugYDuIBzWq8VU3PKoYE0LddTP1f8xvb8eel
P0ssYm7LWCOrX7a4HnYtRzbJvOUav2ShWfuwq8RK4dDqwxbC2qN46Nunqoe2MuQMp7KHGBStiN0l
t7uXe79K2qkRCoADgJ3mI3WjS2hDzt60dL23AkUJgBPziYgqXXulB5CngjN0q9MPBtuwMfBabmBX
9TRQmHnugh0hh75XOmQ2SNLuamgllEcv3WUAcLZJQlEYjFb7ODtdCRsQNGTeqXGRckS7tG6yFQYG
3n3iel9ufSED6O3GTYCZ3moP9hxvgVuJq54N68TK+bcn5s6aqgMnpZtPczb/yNuYAFyWEdgd+244
3zKOOX6Mu2TYpVGY8HTmQnULD30yvWtT9J4xYnhIx5yTygA8Gbo0frWg3PVwcSbEmx89KjeBpQP5
r1+KGBX8j/7IzGwDde/AKn8PwZMnoXipeKJLJ8Z3RzjPMb3DY0sY4zeMIwsPfFNiMfsY5PZLNebu
jvocohxLKBa6tLaVNV2VG0/bpIviS1ym7SoI3nWhEPXrSt8UsvxqyG+1B/BI2nutDhHdW+ajE4Bm
S4NZfdHiLxEMJkbpXyKrKTYDo0NPLe212ZPV4y1qbGidrQbh3RlLOBCmObOMeJ5sbisuadpd0tTd
VFWZfmTskZVcZVuIix49xF6fnDRqm1sl8JugDzD5U9wxOptFb8Dgkl0BFXVdDx7d3NAAXRhVzCyp
IdpmwhgOt73jBFgpmGUn17I2hR9h808vvQp3lW79DDRwTqHMZ0a8gWFmTFHHJW8C+tVvxK0dYQSN
7dF1fskp2trZOD/O9LocYZTXmP0BDXwmJ19UJjJ9jccB7xwtxf1hKT44Q9duFA6KFHXYCXnuwBgU
BQykyM0uLNo60t2Lpsb0gRZU5Gr6lQM9RKqm+cRbFgldI7YoUIgaojTbGK6gzhW10BQr1qyNVX80
c/Vmytq7L2XwKxWS2uCS+Q65/lQmcUPNBscyUnNrlbgdhUt1bMfR8bPCaPZ54Dq7IImflBa+Simn
S0detUqnpmABKFzfvsBukD8MAteH8BEfhsDXtLY9AEvrL7evMGwYrJmKCXrelW5/sPGEI32jS7/3
rmy2VMTa9SAErQoGULfQ0ijEKYfvh4lK0sxy38647ne4YYhqrO/j9FJp7q8scdMnsyu+S90L1uBs
mx3NyXM1xcZFjxmzq0fYVkb5I5LZfrbDV3oO6bM7YHULT1DacUsuAFOQBbxg54opAQ2lCGvopDPA
udeTAa1zRK6Qece2aEwKJcbXUjRvZTqHDyalDIRjwaXP82mLmQZnUdZQ8EiN+DUVwREkDdzctFcP
TZgiMNLtt0EMxEigPWTQ9tBlE76vfpgf3DHcTa1ebzwZxVgeZM6hyjKK32E1HfjYT6HZVlttCNon
L6db4g/RGNxXGchFxohO9tz8il2MxE37l3SyV5v7Qog0+6Hr35q536nSsn9h1fFaB577UGID4joB
Pg+JhrkJL9V2VlFP4Sv7RunTY5ge5dry/1BcpnvO+s7vejZZbPqlGFP2DcREuFfdBoiOtU0NwdS7
nQ8naxIfr1PTaL0/NuFJoiT1oymeN2iJmEcvGAIuxweVyuhXaYwWZEy/MaL00CI2uU9QE65yfbAO
uqzIashvnjEy+jUncj9zIt61HtZoOSsqos5ZT9U4rWYXi4Rwbt+nOORzBZNOdap9rZZyVOs2Bzq5
1V0QI4eqBsaqE+aDjmlNjakfs8tsWr+DaVTMK6EGcDOPEZYsvHeGBBBc12V3Tuwlq2yZ5266afyl
K42QybFXZl97+4Ex3IBAHkcaj44OHjJt8XvO1HVKGIABkSXwm1gHeRusZyRalQWJxI7zbWVqbywM
twQljZUqiJanNye3+KcgWMNyP2F0zhhycNSCoCdvBhBJhXjVDOKxRd9w3ybMBWbDt67MrB3N4gER
Zfu9aBOG1JxcP3M9zWtz8jEhW1wccGFo0sWPIJm3XMLhtguYknATkud8TM5YMjwKiH7bvoIyW5XZ
sZbm1yT31rEI7E2QD/fw50wO4/gLJlxfaoyZuJvTaWMF16qlGNVZ9YOTUezT40uvp0QR9lSsutqJ
fat2j42LVTmCUFQTw2agngyDlS7dbKk1wFBKh6mHi7kjXiaZYWBgZAz20NeWSLDWGqXgDSNNRyGw
8EoAYeLH/6OZebWHVgGsnOOzFlm/vZJeIbZXYxWuROD5fR+YTC70aldM83Mxeldc4t/rpsIh2mhK
eHK5n9cG43BcYBttphcGf9E95Dpdf3aa18unkWoxYB7TwPsnZu+GiOCotsbhZBx703vJTG/nMjEB
/ZccHHBgiN9Q5QPMMMgyXCwCJv0CyXI1Wva7GHocBgMg2RaOREFGV8v1RmiE3FnKNNDqEJQlrnFc
uukZSRc6gprEBsMSFUUviEj3WILYa42jx+tqtaZ2Umx0ZzgEGpZLSFB/V9GcrRV01I3WArKcJuc0
V+IpVSBwlFMU6wxY+waP+nNw892o43zXy/EQjfl96B7qKEKl6Ky8Nq03beki6WQuoxgYPBgx0sfq
dOOWw3Puer+pElKyakBVenwfaQmc2MWDYDRpwA5WgAFEcmKAFgGaURHpusELXw8mVcweyjh9nZ0R
NqjHd9xp/X1IYE+26hdsHTxU8R+tvDFd63qz4b58ahrxG8P71yg0nsK+WePSjE+gjmvfREEh8a4m
f3OFAYu5jS3juUfRumrsQm7yOvK9QX6zW1kD4TAt5NC1u3ejNMVNOubBBSv4GDqRw5VTXKsAul8i
wYilerZrTUwnpm9EEr2vDCfbNeAK7SB9Cmc9Xk3R9A30JTd3QVRmzY62NcFTRjgGpQAo3WDYxFJ8
KUe9oMyTxHSKmvcsaQ7t2CcrvWl/231f7LHnOGtewIR4Uh5Hu/yi5zbs15wP5bQdJEg39dvJeHDz
9N6xYnUYxxIIDi53KfH8aCIOd0V6CGIIzxrWPltur10geECDAjGUQ/unESX9ka3wKnBpkzU+Ykay
c2gU7bqh2Emv1xeg81FvTT+lCr4Ku2bD+29ukI13O6bVUxwpvfFgksBuQxMQaWuXODnZsl57buic
Ej6VUpc2NcUh4Hbc0/FeUWPzbU0PiYEVZZZRuKtcRt9HXq1NIOyTVjDYnwddsU+8J20cSH3w011X
tbNB+kus0Bw0M77vdRJ2FhNe6BBjey6BSKM9yYrpZOfdCTOE2Uneqsj86WUGjblA3zWN/TM0oveC
bo0N/3XMQ++5yphjMmXmrT07lMBN4wwHEfc4Gf331DLTy1DKAuFZYhzLcqClrEoacJ136mR5TKhQ
eJ1Z72K7Da5m3A5XjZ5LSWWvKZnOAhc9XmYtOCcY6uyyrOTAUuxi1mLw+7zFFKIywm0pGEFSYWZw
eVu/mE0KDpUXESGo5I48qzk2pvYkh1Z/Lk1OzzI1zfPch0fbqty9JmJ0ZPih3QXF8DZqZX4x9O9V
YP9stSo9N5Nv0Pk5Okaf+UGuKmxk3HafsconYKTn1Ame5lLP4OKKaNdIGe0HUTPlAHYEa6B45/Rl
iXBmiDdJLp1r5Ebof0bANXYNqg4m9ZrXOVsmJnREx677cPtFjSU8hAjUo+cU3sefGYV4twFGHm9/
VAdFu4n7edqEpgKLvfzikLPftSqIEcAHjj94VXXMhPcjacrojnIs8DOKIht7pLNXYE9BwajVyOIw
nImdgW7fNEGhL0PqQrVJY27E984pkckvpYJ4DihwkyfT2ejfItH1z3TbvCF9DLNSO930samxTPVr
3mPYTk+oKw/LrMCqD20X/m6Jnjf/HdoNBaSQM82brnJuzS9uOb7WNZo0FSq6kiRkkzUMZ818Moyo
2DEsgT3QUvm/Ca4bvfX2FimLRmE27eaMPCp+qQmqLdyXKsvdF7FU6ypFluQ27ZsRV1ujLtXOrVWB
mtMZz4LbnBqzQfm0SVZ0PHOv6L+6E7JuMW+BANcPXVJ+/BcoNT55kGI3rtRQHdqQYiU8bqfB16lM
mjX+VMi+WyJbc2juzbp562TdH/u8WWWgqutZWpeuGA65orQiZPl8036pwNvbmUmXefkU46C9O65W
b/Uehm0acHpEgft8kx2jD7POuh4jAKZGcfJMZmRq+zXXeo2q/nQMdPMqgnE6tUMxQ2QjFSq6qDxj
9vFfHRqtlDaS6mlChb7iJ8Uf9b4wphs8peOPgo7VxqP0cyyyNqKpV1ar0LOoumRuf2eDmsC5JAR/
TYa6Sad53EvNNFau1jwl6Vwe+E22qwxL80m4aMvTIOtm5yShFJOHdgyp1y0gI4Sb6OaFVR0Hb6CT
X84HnZ6dtXS2beCDVVG/eFVOPcBIr53TzWu7Qkdmw10+fLT+WqkOYWfYd/jlXQYPxWBc1DW5aUmc
bncpLkx8aKvX5RpqeIw6V8cwByshourMv3VrlJt+a5D/rTDNlU9aqXGHNyfhBsSdrYD4XRDB28qV
u26iTz5EzNzkkz8EdnlP0ehot6GL+1W8muMlkim8j5pnOLr9JshSXK1yN73gxoJ3W2wHIKPU2jK6
/sDcBP0Ye3jK3Z6Iq+k1dHRLoXJpWYSk8GZzChLVnxzr7M6lD6WzOhoQmhff3shHyVGeI6d6dnlF
bKuLnowRJi4jmHeONd2zorhHOpjtGNGC6LHSdxG1td+CDubOZU+Ejrk4A+WgNCIRPnysXpS690Xe
XPWZVEzFifVFjlgnL1Vc5i0uka/Re+CikdVdXDjqO7336KRV4jDITuGeSDWjFcOwy0Uj9jh6YCBm
zT7OiuM2xnbrnGcfFV1VocvSgy9VNnwdtM6jl0c+vOydoi7v8Yx5n3p9vDMrdOlJ8ON22mBW6J7i
qUKWFITrCvI2hQWH4TzsrTo36KnUNrnvjc0dvfn8rNewstuwfZAqRA7bRvcuRoxeUlHfwGME5ysv
yucfbjl9SVK+tgLw1VFN6LFupQKTePyhNYItse9y4IVzZlI789LLJEhoefUogsclrlpdJgByB3gQ
1LrzECwzV71NYaXRNpl+N1HO8W+tsMkprZORZC/jMuXEMYA3Iku0qrMGZzo9px+5iHJjeATRoPeb
W2/QSCp5mmXtRwFilQrW9uDG7iEiBw8cpIojOr2nqEWdXgzpGTVsiOcWFpaztFEQ5AEXMyq+bdM6
Li/zbO1uFXlKCfmeitfq1pSqKv2FlkXj37R7A7HBai4LA8ox24Rij/sfzs5rN25tS9evctD37MM8
SeB0X1SOypZs3xDeDsw58+nPR6q7t0yrVL0NLBhYtlQsck6OOcIfVg6Nl61EZGb+1gVbX+6+B1L6
bMbaZ1PBmjuvTOonkR1U2rydYnWvk1CRpgwfnLxCjwFjdDfi5imy0bVDhD5Shm9alEXLENiNbebm
VhV9sX3FfcYlaNjx8lGStDvhOl8lCQDauEFqBT3LcLCzE4VjjDhpl30REegPxM62NSnLY2+AzOzr
B41qcxeiU7zsvEKsoS39o+IpHjN1YNk6GfVM1NWw7KA2m8CACLUWq1oubtPE8dbTDIR9agLu0qj/
A2Y0OnQyKUvHVNe8E03xY2po6QiiLl0n7RaunqL3lsnOUrbkemmMWIwc8sNe1mKNautO0MdaOu7g
bdQKF/PpHnvkD2ijPiVlYazUwvbRk8uhSgx5sREj6NfT+nhjxNh88yhHg9tWHmlrJcjhrjumJpxx
p1EzcJ2RudIVhr0KvWi6hd0oTzkKIjne0SiVHUPjlklCTLfIkFeEVIuED1PsUsF8/M6xwGPZbqs+
SXF2coxmP31116c9jAJsv4UFla6b2AcnUEB0Ug1fWYn8E+eX8mi4TMw9w90jcWOTQvXJupHadTYi
dNwB/l+DlFWg2s5CUl6RzcARvptFRxilsToNdXxF/SrRXlglZi7G1y7a+4rULfI+Ic3zrdfj3raC
lyFXSZBpG4PTSpoDZLOTClJhCfWiWcDNcDY0tftFwlh8n9BohKWzqJPsMXStiEkteou6nVefnDK8
LekaHe3SCnZCSu9qT+7uIl2/s9JFGFjpS50NvxStpL8Rm+33Jum+V7URnhgRIdHGKzwUMZidMP+O
pK2+tRlD3AWoUJyQ2NxTXVOpOugFQxGxTf+bl4P7kLIEwmGrM+cI0ZZ7nXBlAfHLPYP1WmhZYQKu
RnU2F3V/yFucePzSJ/EaX4gG1vp9yesBpzN/Kuo7kHcKIrtH2mTlLWg2f1OsHeojlfZEKp8ijk3H
dvLFkMf1tjBqc1OHlb+AbWHtTKksl7WKsKDBqbitAQt/Z42ozKzB2UWufCOF+VczLAum3iWSeEwW
O80/WmXBaHEQN6ojqmXq1c3W7/WNcMxom0attQExOWyAmZcLp2XymavKdxGr5YrPdfcRcz8U+dHr
jT3acVb/K3Dt+E5GaJRC22SM5fd3bab+o7Ui/6SWAEuS3JFPZliTaUxQljSOHgCqocuaBgYgk1Yb
doPdyjfK+IdWVeYCpVmZVryF7iYKvggSuDYuDiPCvnPy7Es/MD5Qi8F6GqhsFasOXhhiaOu6Axyi
8MqugSPlj17RFUvLpuwreXsD77PaRvWqNGPq5YnPiKXmssdBdSUkHlAVl4B78n4LAzrbpbmx1bLa
hJtrlntIBmuQzeke2Miuq7hWDG5nwkUE5fe4rdNdXjMliRhZ7EV0yMGM7Qw3MFadVSLEooGTcdMK
o5w0i1cuB8sqdmwUij3d2GLvCaUrpU7NhL10OnJRkIBHS20eFQ/mnoZw7FLOLFqfg++CCilupKZ8
no4i1WlwlXQjc68E/S4ZOuuM1bSwO+Yl8rOvZ4w5nHLfZhUz+TGnVSrjnAZop6RNEyy9FHXNOlW/
JSbprdbJ6aEu+ptuaLDFjvTXGAcwjCGn5v+Q/Ma6R9hwWESeVN6YjvXNaJNbNOUthrj+S+9p3R0o
1GOv6ccgde640RBElLPM6lK5obmIZiMpH5N26CIUu+uAMjwTzIor7n85hIhtg+XdJxI4hzCuVF5B
Fr1kD97YeWYci7wMl5ZLQ8SF31qnCs1WI4XYl4R7xn3ApiTxic0abhlIInucZmMmRwoJT40pcVx2
Kxk9YZJR7bHSJHmvIveZmsFNnEjS1qxokDShkm8B3Hwfcge4f3rIY5Exx8ifpxmshxLmMhM6tokx
ZNEgKaV953MU5oA2Dybp7pKuKXXlBK9ACuCIrUGcd96j7hk25NJtUiIdWjLoQ8/kRZMb+TgdYE0i
k1un6DH11uulpmTaToMToKF8i3KLuyhGlPK4sszsQdZIGDUPNUMSdZ84pn6MZMAgQIRuxNepgEuz
lRTF+paxXTAWLwSwRArGtH/pSoNzaMyCspkorzfqc5NCTIYlQjHm+N7SE328i1JMPUWSjsXJfZ42
Dhrp0lfFdhogUUnzyVBdZZHXurPLkSJdB5lsLuuYl8U3zJhWJdVAnAbdiQLoFRuM9rC87YSaLyPQ
WzspFRgpGbqAA5cu81RC6RP3ghXM6oo3koo0MlAYNZXUvmX1Vj0cweM0NA8syd+bkAlGlJS0ceXm
pRyrrylJzsUg7zTjrEFUAaxVqQA5tAaesx5AWaQjR9KFC5+/jowcHSo326darpGeNA9Frib7oG7B
szTMG1M6Zu1zpbjmrrS8fi0If21aVae2ppKL8mpYIAcZb9o8cs9sIb2iH6tzhjids2dC1p6GDqhS
YxGcCNClmyCFWRn2qhTeMkK75pDZKnxVskpdwfUiQyh30crIGQ0IU977srYkAFZblneL5MHB8HP3
6AXBjzAosVvVq+4WiIobMhJKTe+7m1nRKqVsPngdxkGhJh+CvKTJmxVnt1NPUtOPj8H54igKnZGu
h97UJN9Mr/sxqE3Mydoeol7wijn06I3yxhEyyrtyXm773P1iiiE8lWa4cm0R7+KBnV2b6U7nVXul
T7vArKnP6FfnQAdzqQU75VogPQCSytk2hlx1Q2MTVIR+l8Sp9TDVcXYJu8hkhqsbI8TGy57dyBPH
ruvTvWm1DNmUBwei9lJrWgPkm6eQZcBFVUkgdr7KfAV0ymlCQDgIYaKbzmGrACbb2a1TrNzc6PlW
AYLrIQhPLVUYyGn0ckLfRi6ifuTMAaIMUZ7GRKTvIqz8fDLdDls4rfZXvkq5omZuClR+WA7FunVT
3pthNLFQo2BTqNkttatNt0MJN0XqjeLiR0jQXx3kLVcfcwfeYTzBoBEWMvKKZiD8MSNn5hWZTZ9W
yu2EOAwD17mVFTSe0fOPAJtWDYUbap47M1eogFXX3U2oA6UIxRbzbqRmnVgBE70wktI4sqALXbjZ
i9mrL3XjSQ+VjOWBTwqYa0zMApL0ULtCGHnvHqBEy0IzRiEqMSeM1F1BpycLh1tZHQTgdpFsTD/N
zm5O9TNUC/rNLiMP0LIOGtLnMgiQsy+8lGKl03ea46qbvtK6L6XWLvY7RLwZBEjOr1oEtw46HN/w
eM4WhtR5L32DpK0aBFeg/crvVhQjxRDtFRRhVPR/FJjmIxX9DWXLL+y2qR3JeqVsJZqTIrbpUJsq
AhBZgs7bJGQBZwH7EQ0JBqeoULjXs6sM8z9J74hsKRjBy+gqIaI64xMjIt4EiLdLt1N1KCV68Zww
GOq1pFnlSZID4eiTpdxV2UIKyQJiBT9F+BXAkQRWEXigAJ0ej1AXqHZRfI18umOh2Y3IICwyRsgX
mgPWIhf6DjHB8vHj/ay9+/0N5JpMRVEQoJ+xnKjV6fNUg3SbaTgQEz9vnSzXFpbaGbsp4aC3s/KA
D9OFIHjaniStpyofHzimcIU4SIbxw83kdZeU+otckMJg4mEn2UtS16M3xItdNMUG1+F+ITxk621s
C1ZORpRKAlzNY0VJ1i3I3b2bBi4YUoFRb1BRtaDz/fHN/inNoVkyzRaIEKYFl12b0cucyEjMVuT6
LRMgaj5QxjdtMByGsRCecr1pER1UdWgcKPswt8q17WfdBrTQhLTDBiJe1+2w11IvOCaYjShoaT+2
iffTNH5M9YhcWekVhbDpe/1ORcPCB2kwZRTwQiZsFnToZKpRZanabYFKAEZb/kqk0ObBmT5qzG4W
Dq5qHIj21lXzehPEAfZ1EhOzyAc61pvPE/Cj50f3eDWkYAFDZNMgWu3d7VTMFQYIn3LElhiOvHzl
jExlZanErJqvMv1RnBMJDwjisX5F+h+PDoWO2l+s0CjXINuwSm17riGR6ozevZgBSkmQX+KMpKz7
bPiBRjm6Fc2gURlBCw1aZ23ZxUGW9HbjKl2EankaL1Qz97Zy19JmIeiBixX5ckqCJjArXV59hcfH
Xo6YU9bMQD7+7tqfQYlVMpBHgNCCI9ycvIgWUWYmEnxqONsnOfVpMhZ+tIx6ZFDqaGzV1G18CjVO
x8qv0rUbiKWtlxTqI4nQTetVIBf+BuiMcQpQ8bdi8lqHuRvIRKxRokh7GGL9S5blv4BWoYlYwCpM
4GBvIPlri2n35Tp8sRTmTdnahykJ/fgm3yGTWrKhwog0ZA0t2DlZdlT4aF2cM4B/V3Rbhrz+okSh
u4ZBhbzxoDtHvVmp7sErVevOHQn3nlimjO+26ZABr6zD4lBUhrFqZf+TG/RoBscgnJPa6q7spXcO
CYt1GIMaL48m5NlbI8mNwiQE9pcf8QqHNY8MMhyqpp7lLIjaGQ4CnHZq3tfEO4bhtpHgpIpnyfLK
Q/uTDsk3werWRqEAKSprRpNu1VwdpCaCh6YAnvM6/1dll9pZ22SlJqNnrFjw0IZyr/k0sRktHUMO
ZLxRpvBvlpa04LFdc55U/wz9Fip9427FWsPW5waNMLJgeCRElUbQ8I1HmDFAZaXzB6xVCO7Tq6Yk
YgVmHxegU5sj6YGnz9Zg5tt7xY+0huIIvy9cpVKN9EKOBryldWe1ADGZytYvKOvQRchDrmQwMz3S
8fy3FFk2WFWNksOUZ6cWSV5qyG1p3o54f2C7h0YGfm9n8Nymt8lqqAxyGNfMne2fKdNgBdXN19Zq
VNaP6ciVR0X/X89L+F5CwMAaExNtfsDA5ZZ0PJSM2+llVEUGnUUov7pBx9Chgrehj7ImyOgzGh/h
ulOPT0ko/j/ece+ddJznBsKcBCKe1nzvFxicjqOX2whPh60mceIG2j4gKWPkjhwGFVq/yRhfd0NI
lj8CY1OyOZvJ+RKknFhbMQ5eAjrx2XOlZhs4Bs4FfXaeOhVG3nKIpOKsl8K99tXfeVn45pTmpoLc
gWLO1nYUMyUXMc1bU8/Vo8jblyhJbbxH5AISEDkGAk2Morz4e9LJ3tGxIOeUrUoPAeaqBKbhPmk9
BRYG/zv0uo4CXtRuAU3qu7D+jIODDinLQaA9Vx4Tm+JVCmr5MHLb/vU14MEbOvsT7WFjnlpluhZL
LhK3t56M27TdS81TXZoPU/aUePFLa3m3XosUjd6rW8YPYhPKTIvSc9pCKJkq6VedpLTZIX2u19BM
zbC7aY8Cckvbhc7Dx9/4T7k8kiIk/VBLQi9pxLz9nlZXXarTQq+N2wks2RhgI/WQflHZ+xswJQy2
B/M7DAUH4lJ8O21e2dXPsUFfzNJqbWnLPSaZfrhnxhmuP/522phKz7IgmJZEUV3VbeyGZzoGdZ0h
Bxzo/t2E1UwdBpKgB7S1FHF5u6feQuKa5pJI81Xht4954u2maOCI/pkJYnuukV14zEzlRQXrcyjM
e+ClOJrotXQqMwM3LDrgskPGXaG2x6Vex30lCmxlaPT3kpCgzBvbiQAT2tV3UtkEv4xQHRE32EKI
ra/U1l6MoLqPb/4dZYRR6VKHzoynLqT12VsRGa0udVkV0LTmfJAt9ymBaUnHQEWiHMzL1pPrT1bh
ekdrUJ39NPyIQt2+c4Mr+i4E2j8XAqtDEyUowfchwfh9m4CCbfWhVL27Ka9y6Y7vsxgtjzRd1mGC
DhXN5gJ/ES8cxG2ZKOQJceaRyfnnLrMgJkGFaUwFfT555EUG8GmqLw7vItjZ+6zOfaAf3arO5ecI
x5m1CbBwM/0xaADllCr21qQXjMsq/yHRaeaKphkwHmqsZe8L/IbGoWvaWzW9VWDDYaY9aSM4u0yj
RT6YPaJoUHZqv6E373QLTxYVrDo6DjJDmY6QJ4WIU0KZU43hOfa0r1MsSczwW+QnNCQK5YyXIXZ6
brzS8lpa2kmpwVaJymVYH4WSfqsbqrmaCcBi6qLIWDR5Qf7ZNns4uD4o2gFBiUXoxeZ914pn2inA
J4Nbt+riH4ke3UogcSmWSnqsyQmKpHbvJtZmQvIHFUzbAA9aA9InM5RaoUU2uKdYWA9u05DCs3KM
MYAkx5CU99j8KJCEM/8AyO6XIRdoNDoUorb3w09a41/zv5hOZiQkR940knSyPj+ZYXKE8PDYp1MH
Vontm1g3SV499Ycld6Cbwp4mjYJ1zzRPnmKIVZfFvgEscOWdeSdg2OSoKpKGKqYvcxUK12Zqy0gd
pzXXixdK0pvribuftfIBHlGzm77CJOXyU4WfuKVgzZdFqOzteHjqaOeuirLaOCGcU5g4w5WC4U8N
VQ3coQrSHfn2d7oYjVFqSVsYaCDRfaUDhK1SqX4pEB4m48+LZ2Vw1l4HnD5GEXKnDaDDPc7bTPfR
BWJMucws7R9eBYXDS3FqqQNvL5rgalIzqfj8HnjtUd9HRY0MtSnNmgXevnHsJm3d6M4zpROwkvQk
jX8Ipb8rZRO8G69bbqR8WSywjh7wDagc+VLVm3RZ2L04Q/SD/6r0aznC3cquEW+cEqRpQ0+FpoRc
0MJokP6QQXQamAhtRFSrL2Jo9bMGRe/eQEwxtOVVqmbm2jV7bWH2fo5ZnP8c27F1FGXxw060nwrn
+lbWinCd3ZnNowYUZZ05g3uOTPWp0yh/24xaQ5dKQNtNSCpUsjl6mpl4ffoStM5Ct/YaiOqlAtx6
zwsf+XW2N+vqeULeZzqMVSl3Aec0gAfy4JOCL+cSU0yMXpIiOxdGuhWa3e5J8fAICaKGHmAFJSvL
nCMN+J+oPnjbIujSDTNvpiqeWZy9vL2Bac9D6Kr0IcUmDOHYAMXLDP5xDhXCsDrt3Jb0tySEWu9q
pj7bSOozfPZ0QM/w37qo2mGbWchmd7DAua+CPDm1KXDgKICwONhY7tVtP9zocXgsqqreNV4TbHQu
sQg6obxMTeSsCfVzZtw1fiJtfFGWe8Xov0YlKMtuVH2IsxJLoDiknexDslQ6TztYhX3fy8mhD2g7
91F+Pw07ulb7Iqs1g9DIfeqHl0F2UPIJ7WPlNJBPSYk7Zu97ulq4Z4LcSQHnrHJGja2aYgViDD00
c10GteRmTF2cg+W75g/VBw83XFMKnowS5nvcUhCZtZAtHNuiv59pbpvqzK6j9M71JDrhWqgfZbWn
TtRPHXOOQ4VV4MLq9SPDCPU2dXMZtJoNcUPHp9ZPTcbCRahuk25Baic92oODjjt6Sz7N8BVSZQvR
Ml28EuD+TJWRGpMpLFXU39BPmPWzzCrKh0gK8js6uhWN9uyUI2V07LHppQ5Cc9kAerfMEx88Auhl
PZNhrnBKgUlFya74pBqV9qn3r1mma2Oe+NvDZMSC6NSom2+rZAqzgOGBCY1i5sL3yBwCU7PKherY
xcYspQOzbDBddn0nheliep+asGDiqUKUHPsgk1qRiHDE07OXiDiykUelFcpUhfGbWx6nnwLLFe9Q
UfMACIwSQo5w1nXI+DmKIQO6+gZghc+8VkVAwy8ezEZHI8EEhuRE+aZCrQdQSj9B15UbczDIFx3a
kwoCT1eKAHyKZs9CZ3yGcRFlqkK69EeyJJjzZ0bd17dT42xK/rPe2FHPLzsDlXwr721sstPPdQVm
ZEnbyzq5GXOuiSyfxCAvSuHf18UiV+4roq7tm8+eF7024gZaqAfPdm+nVEzWP6d6Ve2m4Oo5zGmV
nDjgBKU+ut2CmhZGd6jIgldwcOJz+q11pOOUzjaGx3BOFGCtLTzTusTrIOICAjcAXx0qJz4jIbit
GZk9ksrBhQxQoMQNGphGleB0QhGm43oHmtW8wX3VXSWD+71V++6xV8XzpLrSy1/bpjqBBbSXsVEz
447SL6qmf9cMuH5IF6YrORzWaurWm4n4FYiKRojWQdhoyNXi2khofKYrrHPSvadZT4ULZFEDPrjs
rR6sgqVty6Rd2tlBkdQlBaD8adofsZ0nG0rvTwFj/rCxlb3v6zn4NzbJNCgwdWmvMpA5T5le3xUg
cOriJOjShVnPuNET9wwJox034G/y2mdYk59lAXIcS2ptnUb+T0k8uZp2KAGSoLOkQZEfp8VpGTNb
1NdJhVSrmYhwZeShtxEw4pj5l6h62sD6tQ5mt4d5n9tqt2XpItNmApILm3Bjjfou06fkalYxRi7y
2+mmeoes0U1aCUZCipYLu7+p1PzRR61sLNEUcGnko6MrsdV9g9uUrd0KNI1axPgf6uDpYfnsJ1iF
brkjciqyZL5vzllD8gZGFzBL10cnnWHMTva9x054yh51a4Ru1DtVqfWtKKqHui4waUTP1zPMJxVl
8afG/zk6RGys2NT3UERh0yS8z259wjYVzbwuuU2QeUbgJDolcN1wEL7WIJqXKPRhdaGgFq6Z6JD9
0TE37DbpA6WQb5269XalQPZ0CEEzloYX8t7BKda88qZQ0CjkiGp3mJPrr+ndv2Tt8JTG/Dd3a/jN
1+F/5/6w/ZnefIt/lvOPGr/N9zTrC9wnq/I/p392f6aj3cJv/8P+8qv+vv5Z9A8/yzqq/vP/8Zv/
9ZP/23/8Pz+nT3nqs5//8W/f0zpBYv7hp+unyVsLB/Bbb46xP4wfHmogVt/++IVXzweJls+/09BT
MRkSMKxYwv8xfeAfGAwYFDuT1t0oBPtfpg+W8u8WTRYF0UBEYBGe45ewR6i8//g3Xfl3hZQKA0VK
Zn7R1v8V04dZFQ4SG0dGKJ/GrDFSW0UZhKUenPTWql0HOnmhwjSs0R+MXhxG+/ivmZ74BmM9RzMg
FXYBZb0cwPLiAZskWvQPl2iPq3SmR933N8/v7vVcfSuQP5b+/zxt//mlZqdsB8PbTEWWnCIY+5BL
C/UTbnl3H3/47ynGPz98rK3eTFjNQvVAODGvoF1aYHPqIgmheUqhrDhMnCt900t3MJ6dby6SSpaj
lr0an7Agjt0FEipSTi8vd9g///e/d/A7T+j3M/ifNzHe3JvPj0WdJD2ayafSquM1lEnyMXu4x+az
hxebX3lUl64ya800hQiCoY3jk4u770OUqveya9QHQOU6NLf06eN7ubQgswQ1SdtUg82knmAF1fJK
UjPN3wERRO7NM0pRrD6+zKWbmaWUhW/LQ9560SmC3aM8CiWR462jClUBeNiZmKWLzETB5lqeNH7u
e5t41ksqDalIXC91Tk3pmnqxhBc/xLjJm7V0G3g5/fSVXSK6EW97rUR+i582I/CSEgjls2QMOqNP
2Wx6fZVyEBniir/apccwni9vdo5S2ALBlDQ8pXF5k8gFxWCLigD+F/3SSjBo+vhpj1vknbvXZ3El
QpTGB1drHRFTeGkVHyEYk2v93YfP4gNdT6ze9QbELTDHld+G4dketYb+7tNnASLqSjVHOc0CHU2h
Vo0W7wDmFf2Kb9WF7a6PC/NmAWRsPppUBNqpVIWRf9e8qk+DtQbAz18HNjSb6i+f0ixGVJnty3Gf
ByePbKtZVIjBZWPZLedXtvilNR7//s2dqB3kCQVtzJMQEb5blsgqaYUG6LWZz4Wtqs8DQ+LowMmg
c9glcSFOfWOlVdJnF8A4LJf2y8fLfWk9ZnEhVv0Q5lUrjuhmker3eb5y/Cxb+VFybXAy7pz3XoZZ
KMicKiigxkYne1QO1PLmya6a7POo4LmiM7JRU5Cef7kos/db9rIQudYuOmVSUm5t9Mk/Jy6srY8f
1oUlmerjN0ueqVrWuCj9nhI8kdZSBwVTBstEcQf3ukGM8co7eGFRJo+qN9dpFLJoJ23EUdU9fQF8
L9w6QqvXtM78K43dC7t3Gsq8uURlItQgyUoCP6sNHhlCeLd1Ez5+/JwuffjsJUcRDw372OqOruJ3
z3o8iHSnWI5h7T/+/Nm8+H8SgEmq/s23p79RynJne/A4aaGKpQr3zNxIHoD3p0KIgOlRquaS8uSB
ta9+jQ528pdySLFONqOqVh+LXKO2R8ec+f4XH8Soqu7Azw3KHTrMiJK+1gyvqfY7icqlhZzFCMPx
1YiyWz5KVvmrkzP3Uar0zwJ917+8wCxI2GHYOBLNCYhmknJqVCaiQagoD3Rm3b/cKbMIAczNc8Qo
O9/HWrkvJBR2LVSxr9zApa0yCw5Di82Y0ibVSZMr5DjyXkLVL/fjK/FgPBPfiT3aLB7kSJFYFU5h
J0lqFPQcHCe2UNjvPUfLGBAlTvPN7qOw+4H1jazDDcV6pb8mp38hXMzHrnYBmURSo/rUVqMCdG25
CKzZ9xrD9Yfc9K45VF26zCwfgIlDz86J61MWFM7SbJCXtsyh2udh/kUqUP/4+KW7sFJzm2WKEteT
5bg5tgPA0X0uZDiPC3qYamL85SVmcUOiB9KZUeEcqRT7ZWqZBXZ4ovCubIZLdzBLCfS0LTpLkuxj
0PmNCZSuNptN3DrXlNsvLcTsbe/hr9UV+KmTVllu9ZwjTONtPbWhobqG0WEl39K2Ultl9/GCXAgu
Ew7oTRBsseRLu7ZpjuACs6dBMvoTFAPl3h9l9D++xKU7mr37llR1Zi7nw1G3a6RNDaSDOLrrFbJ8
970RXIPaXbqTWRDwDHJwDEv8c5bHn6Raf7IcLHIaF0Wiv7uPWRigk9jHMvpW58b3XywogZqBuCkG
9EABitLafHyVC/trwti9WRAnrSQPC1vvFHRmeVIKNT2IQkZP5eOPv5BHTWPHNx/veoR6ZLfkh3Do
PllJjJSZ5/yoNfgl6GGTHQ7XYJvK+FzeCZvK+BXeXApgm+e4SRqcI19+1kMBAfjGF0D1datBKycW
z0rIoA49RGgqVnDlBi/stj8wiAEmBiochRM4HlR9AuBTjl22yz7DfcdXh79cplkYyDOkSgKGBg8Q
jKO7EgjDi7AD+cpbeWkTzIJA1LpuobWadwoTRo8rVQ39bCs6FfWDj7fBpQvMjnxXc3OtMnztmEp2
8lVtEp4QqnfqlYLg0iLMXnnPE96QD553qpl3bZWw0cDg0E+vam1URk7/LrJMIM83O4yxkTxIWuKd
46bQV32X3QI2ilfCCkHH5yJa/d3Dmr34ge1V+JKkIVIPCDBUASoYPZn1leTlwrOau0h7RicK13Lc
MwciclVJdEwVW9owJvkS10JcORUvXWV2vheI7iW2r6WnqKmFfWBdtGFLA58LM+SN7QC4LvWzXlyp
ci5sMHn28qOXWeq5rrjnprVhL7aWcozo0P7d2zd6/L4NLZZQAlfzVPmhdovuGwBWxCm9UNBd/XjF
Lz2t2dtt6WrsmEiynwOyoqXshC9qGJjHJIs/V4GpXFmTCyfWHA7jWXBKyYPcM0mdt601GS6/V+rL
QOnT9cc3MsPz/k+RM7bf3z6pLvJDsCGdfkTjydZooNa4lg/rqIV6InYlqL60X4ClDeuvHbzNcqc7
AR3QQ1KWInOZKAWSsbXMEJLmAkh+gWbr4MWYtMA5jhhu1UObi2/Abdv+VuSGqaGBijzHSxS0cn0Q
dPBssXCMSldUDNjVxP/hIGh6jbwxtsLeOWLkWZwJdc1qVBNxoLxJn9UiegghtPZS3RzQtfocafJW
1BVTd9Rur+yMS2s2yzJaLRCmhEzfOZWlT37ZuysVYQg0+RFW+XjJLl1hFm1CswS819rSqXbggrY1
pFBHKoNtUAz1lZDz/mODSvH7ptDrUu/irI/OZaX8MhP0HEdRwLrFHE13DW05PrjKbCH6S4Z5ZbO/
HxDAaP5+zRaj7mbUbT3pRRU96J2mNIsGudorw73331jdnseb0NB9G0eRc2+6KfYm4i6UkJByIDIu
o/EO/2Zx8FOa3YU3FIOjeP6pzdIi/mx7Wtjc2KhrocmHbJ/TyFcuND6WP3c21sa/X8hi3Wnou/F5
zNNqV8EjoUmQqazvy85+7hqKW3v8m49va3xK711tXLQ3B2metXEbDYZ0SjMvXJk5HNzYYP3lAMcP
6CTassj6bx9f69JKzSKSEtEi6WVym7ZBAgXA4ll2IekUGhgxFO3szceXubTfZqEBbwQMqY0weyhB
lGFRJrpH0Sru8999+iwM5Erp2BhypA8jju1kBYmFyDEKkR9/+qXFn4UABzP0ppF06+jZQQJEqId1
Zew1AIHhr7gVowidEbki3SIqmoh+5Rlp07ZXLn7hwc1ZVmEwQKwIhuwBVVvvvuZOaXI4crf7+N7G
DfzOVpvjBUMJCKyW5dmDQ+GMIl+JTnJWBvGiK5y/fU2tWTQIWw2lanrpR6AUsKPiRg/TrYzlhbco
Q8gOq4/v5dKjmkcDBxU4OzJ5VIi+0pxpXGyaEsN//LuPHx/hm7dSRSshDKMMZdNR1dO09CpErUHt
+ysx5sJbP/ftdWFpKMiSdsdmAIo1WLW1hNDZL+u6RsK21r8kHPzbj+/l0rLP3no9oInm9kb+gAKc
tBljM+5mnRvsO725ZjZ96RqzVz4GZlpg6+afhoYexhNSCFY4ziBUi6QlqdhuH9/LpWWfvfwOkBef
jVs8+JIKbFWStXyJ2Ul5je1y6T5mrz/a01Ud4d9CztYbDL7h+oYJqqFU7uGVnXvhEmKWAeBr0hKF
7fqh7x0VL1DH+Rqiw3AoPA7RK9vrwmMSsxPfrzvPKIRSPsQW2ompaKRjFsbSlfh+YfPOudWynkpV
75bmoUNJKwxXbOE2X+JSZitop1auAc/BR4m0XOWFKac/P176C5nTBOh780r6UuR1cOCMezyhvbrb
KG2PBD+eakJgRw2Nx7FzVEeJn/Wu7HxgUstsGDpxa5BvmfFfddPBnPweGOI2tAAtR6S9ne7R3azF
Drile2VvjNHrnQgtxvV8c4+p2Q1Vb1rh2ecZb0DoATPz+kNAat007aePH+Sl5ZvFA98sHAmbVG4h
bkZse+FtU2ZH4GL7Xx2XTISkXzlxLq3ZLCzoIqmydFQQhXWInUicHWoA64iTktuMl0Jz7svQIWjY
OMOvj+/u0tafRQgUS0D6DK0EAY0p6z5VGkt90aDpJ1dC0KX3dxYiElWWK73vjRNiYA3i04zyMSro
5WCR1Rq+xx/fxoVFMmdRAuOMqsUBxTsZ8LtsPBwKKy/jg1XZRr3BssCQf7ZDb3ndRgebCDz+48vO
SLr/XbTqc4gwqaeBGURfnlw7SUW1ClF8wvtH8qEfoDEd1toB5blAqXGecVHxvhmKNKgBsBe5H32G
9FEaK6UrE9e+soUuPG5zfEBvXglZiQYEx2o80pUAwHHQeNU2LswOGV5IS9srt33hxTPHv39zFUAu
tMbQqj4WcUP/ZAccPa8fQ6wegO7iNzoSQbxBj/4/Z+fWI6eOduFfhGQMGHNLVXX1OelDkk5uUHaS
DQZsDsaA/etnVfRJX8JuCqk0NzPRqGjAvLZfr7UebN/DwSBGYwAqAP7kjmApZW6gp2XZi21HpDNI
60jXHy14LtXbDAwcZPyM9D4/ONtwgL/P/8lrA2RRiLD/hfujU+4DimHVhGBy9CPCYZsaSonqNg89
jriLbsRGJtz1GlrvrXbWyje99IHCdhpxZAHkwBIDuKOuipJjSKL4xojD6gpF/g3jksMwj1hypL3B
GDLI7Ii4ZG67jTGxMEb+/yhdlDDVu2qIVGLuRGDK8S2SVo8TApgpXuNVkNFZgKbZDk7fT3VOwaLU
hSjBmTNj335KWIn2a2qHEQGtYN1w86/QZpp/wmcjW3GoQEgJUiFnf/NrXilKbFEHJxt0wxQExXOl
rXWp7QtYl1iCeJ7zg2Ht9xdFL/cC07V9grRz6pL7Cpqo+qCaQm/G7KxdYFH0BBKgG+EQ9UfCqVPI
VJ6QNtBAM9Gp/NaGZMjuoQZDlNqdq6ehRJxlwuaT1yeoPeSV5Qhr4tOB+plyXjpaeAoBQtWTT+Qu
MwLBo5qVytR7jqqXfOpNwkyO45G2hAfImxKEYqWUInAFMeomAZtxZBkiWJG9oGXp7aoKmeVfL3qU
S0lpV8ApX1PHIK8W9kRdirLwMI5I7T7/+yv1LFoszUw3B/DyivolF3nUpgAqRJ+hcAGIridwKZ6/
yEpxiBZFc6qV40hoFEiZi8S+sT3QeQDeIORptleUd49odc2789f6fTz2zqJlaeeLaIHsNnQ47x3E
7kF0FRkxDB8zygzlN1r3owVYg6KxNRxtDIMyYFhWhT+HoZP0YZgR7/cPzIDYzJ3iiiqi9vDKJcCM
Eclz/zPywaZoTgGzKyHetLkAhe5R1UHwqxmEKaKLmuZhtCinDaKOjRuC8sVkk8hgch2j/i6eMfY2
ZtaVGSY6fVl/zDAWc6ZGKri4j3Jg2wAo/KJmvBtnwpcGc+jGy1j5TqNFYYQgSNe+RPK8h2D/I8Kw
22AXl0Ck7M+/7LW7WBSyPOHNYNHtuwecz9vFLHviLvRvcvgXAr/vNu7CX7uNZT0LelfnlfPvaCvD
ab7KaKfQF228OPmmQljgEFo2z0hPvOpl69SnBE74uASLrHBoA/oxYE2fJHa9Ct4KMXsE+VkxBdJZ
DgSs2vOPYu1vXJREAD61rmJAiUo/Cq4Iz0AR5oiG/3z+51c+4aUEFfEsWIf4br73rE0+QCf1Mgbj
r97v3ZV0WbOLg60Tz5V3Gi4qkmglTXSiinvWI/g8bUDfrI9gtio07wIshwIwfFRbbFn7VgpguKhN
c9EYX3iyv+s9xDMgXTM+hUPmFe93ceO6CxfQ/xGq5ggMzRTy8kBzmF2IO8Hy66cFbRSHEklSNvaG
Q6c3PY2+03Vx2aAIF2WEdRnsYa0tnkWCXIwvotd98Rz2zXzZRL+MG5CGD1hNZQD0FkX/EmXB/KmH
i/P8kFt7M4viIbusq3VHsAiOPXtkAgGvQ9i8GLCxNx7PaUi9M1WEi/JhQUIapG3lncdUkz0EjYnb
74UGcn0GisVv/VvU4QSBx8WY8/ALcE+JP20U4LW7W9QUoFTh+deBfzeB24bKwhhgUprDrPxSjhWY
Yecf4trXtCgLQ+LzoM7xhkJYZndYwnzi5fDqSjxDSrYEmisXWQpZEa6Et45IwDvLx5B9plMgAZ/J
J+nU17JQSXAIpyqAaf78PZ28PO+9t6WgFXH6QkOPXd4qpgZgRnlm3JEDzOxeZh8iuRS8QJBmUy/O
e+DRgO4pR7Eb5nYKv8twANwiBYTSC59G6U/jZwd/M0cnkiRIgYUjbJ6afYlPn4E0ChkuQS5tk4Pn
4njB7ZN1QRF+6PtJUMTSGe2h0hetkjU7ZICb5o/+qHxEK4NlNh5AHJk99dV41rTRj8ZmRbcDrwoa
U9VCx+Xv/RyHBW+0ZKZ5c6bNywlBfww0i6pXbNz4TFeMSThd/3u2h7m4AZ256u48kvEBCaK0bdyH
sM8DBylZ24LX2uBRzN+rgfG2SAuE7oSPvYWf+5qCWd9+QhiyZ79lZVSEw+H8a1yZsX6/3T+WIKCy
Yx9YCfYkLMkfhEU4/BFhgH69MfTXfn9Z/CraoEfhsyegmMHHAqRvOkJKQ7v9+b9/bRServvH3+9F
OBOzA2aOTPQ1UzAfw+h8FViKNGukSlk/73cB4tHkZUv13xmNf1wPKLS8AT1juDel7qA9rbroLYdT
uU59ZCts3NTaQ1uWRDCNqcjbHhjcbjy02DT9QGzR1m7jt1D2nYr7Oxzvj3swmUOTNge82qmoihC8
b7gQj4xDUPdQoZNjxQ6ZWVVwT/gYB+DHTQFBuLHn8dbg/I5L9abn0SfTG5SdJkQevSKZwghqiDDo
ayQqPOD5AwFiughmn1gHyLMyIDHo1ESznB8aOYC5PUGJNr/IMSYABUxZgfajDvt+mBFH0VbIAC3m
EqFkytP4zg/uZF72kP7QB9xtjP6V+r+UEofglU60NcM9ckDFpxidil04Zq2AGb9vL/sC/qMYZtBu
24j2d5g3Z+9ng+D54jtCJrqf57+AlUUhXSzVxoCUc1949g7HFBN/8Eys9EfYMwuwXVocVJID6IzY
fZdy9ME/PX/RlRG6FA4P2JePUkVwAzYV2v6pBQ9W3xfC5t3LZVc4ffB/DFKGjJl+cpW+twnCvwaK
fRLcXFX047KfX9SlEqDngHdTfx/1/pehVfrRRVD5Xvbjp6f2x9+uNOgdQNXzWxF77ksGICFN3Viy
8LJly1Il7CNwnLTI9r2bpc3Vx2hMOi73JK+QUnnSedbfL7uPRR0itpkRzl02kIdPFdvho+zZR5fw
ot+w7q18f7+TPv54UDgX7luJBON71naAHsp4EAAier7A2QbSELc0PGujdbH+QkxXj8Rzkz2bEmHg
BzRwawWUlk+3rJErs9BSJUziiIsWoKd7Zcq3uaXk4GrWID8a0r5odpedMizFwgy72wR3kD2DFlUD
dTeKPXGSH8COdRsja2UxvhQJhwBz0xxBSgCVIZbcB6Yr9/kPGckiidBLTZLx2gDEadEjRcrXZxM2
HOd750fbymBYSoURgV7mRVLzZ4TuVzude8l1CIAwENtVd7zsEouvPmMMGXkeT567zI23JIqL298P
r/ARf3TZJRbffi49UFh0GGO3B0JxlcBqyeom2sEIeZlaGHmpf5cXJuewghqpusc633wsZ0QI7Dzk
1W6J0tdexOKzFx54KeXM4+cTUnSXI2AQlriZpQPZfEpr42yx8ZLFaHNIzppTPGLyMowmET+QJtUD
ozYMXv5vOGeF++EQzwRpH5Kct7Je1m5tUQlgwe47MxJ6C9N/fGsnSp/axBY3A7I5LuuzLgXEkuU9
mcdB3fpxMO8sssVrYHz28WTsLsinqyq60A+LYPC/BwIY9gDeY6w90XDwfjV1P32iSI+77HtcaoYZ
iEE4UxzkfR8lZQnmnVTBFyEzoq+tG4p6azj/Li7vrEeX8mHMWhIntK66A+BPqF+jqSZ+l2P9kl1l
A/SyHyNvKqh/pVzr0wLhcEgG/gzYU9h8iDIlenD6JtaVH/mA0KmbuRyq6d/OglUB7W5bN+ah7BPo
BPdoJ5OOXdYcJotSom1L2mGIw2cSjghxrDQa3ADXkFjtLyokSzkyYUMwSDQnn0042fnVkk4hNBxi
NH4A1Dr6fP4qK1PjUpDcFQZUbpTZJzDkm3vrJ/2Tqlt92dp3KQhmyLfsuGtzSPKKXn4xtozJkVDR
TxdeYFFHiA+QQddP9Fmi/Y8AdVYn7ArK6a1DtLWDjGUwNaxlJVJjy/hucOUYPg2FIcwdKs14AB5h
5PzdFM4TYo/QqeB3oVfZUR8byAFAU2kC79RYzMYckiHeA5YuFGADSAWMMtSIzx30/TC3tk2cecDr
1gOBYr4gksQfxwJsV3+jIr1f9MA++LtMWF2bEZqi/EVWifcQ8kQ85mBbvdVhYTeW0+9vQoKlnLid
g9jrcySajjHYUFVW5EdE2023AUg4h2Q2/W7CDuGiKTZYiotDZ/GfUZwA3gTf++D8IEX+w3wrQ5Jt
9YrXHtppqffH0hRn/WSSvVchmrarEIqmxjpOdRQUUxpHbnPl+P73FyyFxbOlxVCGCplaXln7UPhK
Yw46IZneqOKnv/e/xRVIj7/voyFlzU1Werd1HziMPP8X74rutk+A0i5ks3WUtXI8EywxH4yMbR/Z
Aal1Q9JE6MZZtEmuq8rE/j2lwiXXFUFgSZ5OTVUBBZyh9YZBb5qWMsBKPeSZ7YqxzYConRMEMSCy
z2eInI/QEgjql/PVbu2lLlY2AEwjf00M9UsmC5AZwCSNr0ndIIKvrCB5On+R39rZ9x75oii12kfu
oIeUxxjRBUjDruMw8p81a5JeplMeMfFPM+QAZsZNIbvyQKBLQIR7SHWTpzQ3rnyjEIdMV841YjzR
yHwNHqpX+RzRqB5QGIcZQfjIOpNYZM5DCrjt1H50LRemvg7DQpfZbQlBr/o36gQY62MNi+F3LNip
AzCeh6pgV7ngrbzCrmvKP9Whkf6neuh4nR29GKf5T3MI5mm9S8YhAn4eZvuIHodRTtPPZg4Ryfzo
80mqJyyj6dgfmK588Us4QsBvQTgEtPihhxwQdphbXRT/lHBlkCcReF35M0Ake3mDpk4oyzRu2o5+
RFJb7Kl9a7Ejw9EZBARHPqBp3O5C2eTeY4v2dfcF+x0e7KKEx8CSZV0TFiAeJ/4JQC6aiN46Z7Lk
EdvTNrQwaiDZODgi8leM0V2jRdd+q2iU8WMH80v4JZ6DE0d60rb3b0o8gE7t6xDpT18KD5m7t4SU
ZUaAB4ak5w44ypA/4igsyK6QgzjoL7riZdMd+tIMIJdjlzyNex1UHsULJiLX3S6eB7Dg/Lz23AMA
iGXB9lKO7fCEfY1A9GQJEUqQpBmS3cDZIqpU5cb4e1+MEySLNS6YSMSVCLC/HUaFIlkmk2VvbQUY
6o1xo1+CcG9JyMRuGizWd6niWETVh0ANtdrokq5UtaVo3UfDr6U4t79jbdbtNJ/Q7J/b5sKclv+k
3HoFq0iSTe4O0YRZvMsgA6n21s+qjRlm7e8/TXN/FH8RhDQE9dl7Cg2bpitseAeJRwhx/PX5GrF2
gcXsEkKfJbo6LO8qlH13tAkrXuFhwCA8//srhY6f/v2PGyC9jNpu9gEEm8SMeG8EYpdJkMLLPqLP
OQgabXRw1m7k9O9/XigBvlGHrUVYrmD6EBN8Qnv4+83Gm1iZvnjw9+/nY5+ZQPntixFRvmNIK72W
nA8Az5bjNfKAtkIl1h7YYmYYoMlDVEE23iaUt+yqLPIkeVNTWE6H0JX1li9q7XEtpoamFayp5dQ+
dyqo0CBCZiiS+nPh/XP+vf+ebt+Ze5YwiUxr4HViKZ+TEanZ/EaCO1zRb6Dn5nm9V5yoCVuoiXQd
4jWz3AAAK3ISIW41qXRXHZ0segwUixzK8l98XJzfDqgdzccJbX1/r7GS8NM298vgAc0HU1wBzhlm
b8gZ65/CDBjWk8cDq4AOGgG65yIa5xcR25x+Ir7N54dM+ThZTwWt2ghgo1Ox2otOGXChm2jM6Tdr
SG/QWBpBhpz6mA23uSfLFnmmLhl6BM/ghl5C5IvObxnCsiRkAsAtgcCDZXbQ32AVzcq7IMFZaHiw
jZ1wUobQaOuntulH5QC2M/GQHzQDRLfeaTuA9pUlLJdHCCfhT09rSoZuD8BiOV1pKMfJreB5D1Uv
9jL9pxyypnxAMXNz8CwbQ/JjC4+O2vNEURx25KBMNAd0F4BaARTdEnuLuNckUDcZl7KaUwJVIpDe
dQsF603PB997pHVP0TIMJQNYFSniYdV6ENX5YH+E3GoowqCEi6tnOLRU/Qv7EZV8rEbJ+I+pswjE
x9NM/ATsRxJ2OHfNqwC9R91mk2qOoktk+ynG8tiHMYlXcRUdshoJeLCWxrotdxGE8KDAIgnc6NQB
zV3x+3EYq6b96A99mdXA3fjxuLEaXZmb/mN0KL0iohj5z6LE50yAUdhVNIGrroiRswUCcwaR+w7R
hR8SAR7h+Y/id2PsnY9iaX2g4Gq1czhFt1pkTfRhAo+GIb5OgiJwrDKk2mWpRtI5jpVICFotqICq
tfSacTrxGnEo3QzemvAVcmwQe4go1QrZk+Pz+b9u7ZEs5poZjeJcB0hIKJJRP1Layd6mlWfyGK9f
RCG/9jwKZuy+n1qN1hFljoJEJ70EsRQXNTOAGfy7yiYewLaNUOU94oAKABakmLNDWXbGHs7f5Olm
3nsDi/koKcWcSJSQu7Lnlv2qBz8SX9tcZ+pzryNWWpSKMe5Q4SErUt/PX3Sl2C6dEwOg4EB1oZfk
kBFTpMbAP5uCsZtddMwDG97fT00jV29yzNcv2EbxvfGLnO2QmjptpfP8PiJ876ktJiWUr0jRAofz
zaCB5n0wYN778R7JkjZvDhZL6Ki4JuCSeUBajG3D6W6abYwQjG6SUVoFUYd/Ai9SIuzB+MhRs3uF
IK8RwfRB3toj+jNj/E89RnM7puCsjEkJJGNP3maU3qI6qKjIod5EFcwkTamWgwYm2ksmA3T3nIBA
msXavwkVLcWhCOeS3DakrkHqttrFbmMN8H6zOIgXkyYFTSZWqqRPrAKWM0VETj8T5CGRsqpAA3NG
3DJSeSG98TQ6WHc+Ohxqy3+5sgCJF6vpLK4VMu0n/cJib9hNYznc2BiMQZ+hGd5Ss+X5XRmsS3MH
s3D5tiPvESE+Yy4o2uTeS1q6gVVcuYulhYMj0UKVnmCPLG+9K9qz12xA1asAvUtbqj6f/+DWrrIo
ZVBtz6UA0+CxC+ZmB15PniLegBzIEN2gE6s2xsPaZU7//seaE1s1y/uyY4/YVoAJh0yZQz6JIQ3Y
9Clpo3hjrloZdkv06tSyQLdOdy96ABVhT/067oAa74iWqfZJ0L+FFbHy0GkBSkXqonjQGzPW2mA4
/fsfdwgNJLT0M9R81FfJv9Bl23ivamwUN57g2u8vKxduAnIryp/yGlbWCjSHD67H5vr8MFj79UXZ
mgBThlBQId4cK7qbSRfdsWaz3hjKKyv1JdFo6ocJvXBePBMvCj5QcerLCQ9ZSSrh5Y/zd7B2jcVH
z1U9gtwhymcowoZvNnGIkWORb/8dSJjzjfG1cpGlq4BWdIiV18xPE2vaeC8MHCxXfdnkLSgmSXtZ
OEuwNBew1pE2hvnzmaoweszaypI0wPL79fyjWsltDJa+Am5mmRSQK33IhlPcHyQDviU3He2gnMd0
VJcgXZRMvza2zWaRUr8BWj4GER6SIkPKAGd7XDlSH+teuAbpc35Qx2TnHJegcgKRgMbu+T915YNe
mhJ45GVl6en82TRxnMJr8YXNyGwAyZuhD4O5pG+iA2L5t6LvVhY9S//AxJLQm/AhP0P+ox/BbFXI
EwJXPfNhHaM1bCxjzS4L9AAu+u+SwQw8ZXOJz0JA3MD3eW1wHsUwp2x1eNee3rJmyKhosWslTzYA
+nu+shDNFMkBciPAfSDObaaYX6Hb0AngHBisHlhJFLS6sOm/5KcA98TD0hr/KTNFPT/aKXfxPvCC
ILxWdSTqm/NjZGVuiRZrDZsMcT+prn0hVnhfgc2x6M6Iice3jXU9SRXcMltVeG18LKoMrfJY0yYK
n1iWYFSEHrmxrf6nKSf6xKfxE1jrmx7OlZq8tA4YJEgwKVX8JBuZN29k1rrZkSCsmUbAQE3Hcc8l
3L5P1ABLUu8Qplmp8IinPJT7kDNVvUkvGvUVnEoIrNtxCvfgbUTnIt/oJK2Uw6XlgDW8aHWDHPMq
xmK0K509TEkPBib6DIfzL3ftEov1iQiLUeIUpHnBDti7sbI61SuWJNc9Fi4X3sZicYLHiuPTrGxf
BM31nrQotO2MrWzpe5cZCoKloYD34xCM4Jq+wHTqnkxUqrcS0chXlz2kZSGBXWEop8i+8L4WBzE3
kFQzLHhxSr8Voro2ZyxzsBua+46PbfUsNahe2QTPuQwgLgDXjVD0Wk7/g3vjVYYMqxRgtnIPtN+v
3//FZJjqT+Z3h1q6MROvfPRLC0JTEzRjisS+ZEZPKcJ+3mSkT1EPYQzQ8MXDb1FbwKQpedcx+kLk
ABMSDsruSeex/djpemNLujbCFyUlizDLTlEsX7jqyL6CyDG8DghS++Gmt2IrgW/leS2tBk2dgPWW
+9lLx5H0v2c28WiqdYHDhCoutDmMoKZFTxeNx6XPILSuayKmshc2TI+I/esPGRBMu0ExfX3+Cit1
eCnMlwmEjZ0x2QvkbOJK1rE55GogB4BKnl3XhwcXW7Yx1FZe0FJvD7nczFyVZy/cs9+70GXHBP3A
Hcyv9UaRW6n0yxxt2SZotA46e8msF/roQY5FsUuqpBw2HtfaLSwKBNwRjMUZXgi0LgrBVNhHIn/R
27k+31prrF1isdbgiSMyoSrBOW3nXelizvZc9c3dIPyt4KO1MbzYpBg+on3GdfQEOZ16I1XFuwSK
dCOSfDeQpCVfcU4XqmZ/foyt3dHi22c9pK4nSMVrk41wrp7KC6Qr/c4Dw3zjxa8kvAZLNTuVXj1a
xGG+5l3fvmZNN/dHYYhX7nQwgp4USNQZ0O3JPTIiwLuz40lwMrZ+fdnIWErds9GhK4Iz61cJPN9d
3jYfuW67a2hyXs8/xZWxvdS6S9hfXOJT8cr7qj+lbxe3ZaDGjT9/7dcXywNgJjERJeH8jHik9mdn
wuEL6mkhNobA2s+fRuIfm3qDHqjNImGfG23nb1w07aEPdfF62aM5Dbw/fh2n8c7QlsrXLK7KKh1A
G9Bp0wxbaOeVAbwkZJs8GGxCkuoVPtqq3uWTw3TCJOC4adH7EPhcdhvLL981Fkk6XfJMKhHvO5yq
XJ98/5ctzn6j2P94SMzPsBaTJng2mfH+gYVHH6caeD/khiAr7Pwd0N8r1nfatktVO7x+wpsEZ8/W
93V534STUkchICyoD2OOYfCtJH5XfRBZONc3FRtiAT9a5iXmAANWACIwjnDKI/HCMNmjqRrZlIsQ
0kYxFwRUCgR3tQ952UXeB2xokyQ/hCwpJ5Ei2EkON36H0zuW4gBIHwDHFcUVJk2cctmYetl91g7x
19HvZwAA4Uj4ZINK0/spKkGbQTcIzeuu01372pVFxe/0VBLAF4WBEDNtgnrsbmw4kfYHGmBKHVjt
QcOQ+y2L8SfOSXBl82q+w1J++GGzWGY3QIPWX3kAVsiBnNwoVwh/EjFksa7x7zkrsidaUD4fG9CF
+R0WyfEvb8jD6R/jRFt9MQEsOkdSw+CNOJG5Yx8mg/D4f2SCvJ0unZjE5KbLwXQI/FMB4ILzaa+G
VDm2Y8NcYXEi4uaH7OXc3nYexYaKx31/z5BO9qDxxOcXreTUdweaIQXvNRd1XX6AYMp5ezZCSPIV
odJNfWwqKul4kNGQDXancWAJr6IJ+/Y6K5DblaIhDyAmlXNuvzWxGqOPLOjcE2sal1zlsuvLYx4I
Oh8sKMjuqqqwsUyRJlfm16SIpb8HnFPTlM+u924RJ9XDCpGSwnbiyiUtzogZzFD1zQDI38OEvVF4
JUcop9vUJJ3rJIK1KQime5gq4YA0JfxuR45UaaQQSfitDEzuc9ThWFc3J0hqaPr50Lmm+R7P88iu
u5PcKFXw0rEUPPdyOBaqKuUHkBr5p8ovkXk6B6L9l5PBYUzgfX/xehcgT0mOzn2HY1eYm6YOpupV
46wUESw5cs0xIgb7ZSyM+2mQzRKmmTcbcHcLp3g68dD7moe9aD80puraHWs9UR7g25vkvRn8fNxD
XluTVMxR0yIDM6LJroEBIjgWsZjvQpL4iMGkILsVNp6TexyNCrsP4P6E0onazl6Fs26rW0xK4L/O
HUKmfrSQ7gy7XPcYrrmdyuoYOE/oH/CtdT+TwNCdJyMhr2mbx/bD5A+IWw1dH2PzU2K3eDPZycv2
vUGW5Z1sT8+sT5jsERuTy2QHS/e4KyVj3bi3AQSvV9FJyryL9IiWiPVY+1WDelemzgz1RwfFj3rL
W38g15Hq5xD36EYgDs1pqlbgsdcATJ2yJjyNXcKhaSGS3lvSt//6KO2feU2m4jYphBN7dNrDn1U+
4R+QgYhEmVioPm1xyEnv2syvyC4cYvinVGVx+byDGGCnCvz/94KHbSDTAOGStzDZFdVjJ7l8IbNI
RvxBCBy86+tBlYcRMU/VDc7xLbma0dZ94J3nxHVogkDiG5O1u28rT4U0rQxyP976JEKibCVxln3v
atu9eA7I2AOGvCr2QeLZE/+V1F86mc/g7CAX1h2TwgzxTTsZ9BRAWYkgdstbRPpVesQfHxjnh1cd
sjc/16LHCWjWUZPsc8KIxrHbBAcvGsP+8Nk3tP4yCYSLesLpBCp/gSi6ooH4+9X6J5nwlCh7O5ca
zGofWVJYSMBPced5U8Y2JoG12fI/+zCDCPq5489hVOnpwKiXBPuqnFoEdcW+5JctKZa+I1mRvgzD
MnjWwpdyj1z6IAG51Lycn8pWVixLwxFgubwIiyGBESSadhV6Po+R52/lNq48o6XXSJec6aRXxQs7
OZl0Brko0H9lOg9xebjsBhZLLh0YPxinsnjJ+gmk8dOOu7XBhWv6392NP1YTJDbIJAmb4HmmYf0S
GOMdhyQY1c4UwxapZ+0hnV7NH9dghaYtqVTwPEa0bY/4pvy4kh896dyWhXrtLS+WXPCq4DC+dvw5
oMN0a7wBccpDZjY2vCvyht9u+D9uoGLQplbtzJ+ta8c9FU9ao8qBywcwz4jTx4mUBxV4X8eEb0m3
1y652Gtx7VNIWA2HNWN6YnjxFpyDHVK2SYoSZ3coLfshwvFtMU1240tce0+LD16o7iTp9eNnGVXC
QBA7qSFteI65YETC+lanauVdLc1FJEBstyphzdKioDolsYiDa/Al5VaE3NoF+N/jDWGnfjbwJn7O
ZQvtj9aB1+xHot3Pi77IpakojLKSVbaGtwyc33bHiRunqyImiHM6f4GVZs7STJQRDsR3npvXaYzq
g4D09hvsM80TUtDMUeJcr9uPUSwus1YsXUAsCrImywyuFsF5YIpxxAeUyzTONz2Lpyf/zm5i6QMy
tgJ2egzMK8+zn3qMwjYVU6+P4SCRieJmu5+B2vngs3y+8KYWBYGAqV0qIcyrRS4PrN34SMwAe25x
uuz5t7TSfVkag5DAZ8M6anBTMqwPZugfJO/ia2Q6PdSwO132UZJFIQB4XrBo5MMrtFsm5VGgQXod
Hx0+l40rrJSapT3oxDcFdM/4zxQzDFQBvN2RzqbiJA6ZiBpTHponbtUR4Zcbe9j3L0mXbp4GiGLT
duL/LkkC992C95oPqKq/r4hAEfDX/T6dMc43Pqr3qwJd2nvyqFZZn8w4xGWC2ltbCaEPcsSxwMYF
3i+fdGnpsVTzearL8TUfKyBK8zKa81sHQBA5eji1usycS5e8AAkiaV5yNbySguefOyTPfbWOe7cK
lPaNQ+a1R3W6wz/mOx/7JOZBuPWUTIHLHymCP70dRLPo+J//dN6vB+hH/X2BSbUzIE2jeyUD1t9I
1zwyBJTuqyn5HCh2r9p42g9tvRXsvJL+SpfGHrBEeqdN1L1qO/XTM4fVC4vB3uPE3sjcabaHn4jE
LxMCEfl3zgMafaisghAozWPlc/Drdeh9OH/z71d3nHH9ffNGQnYjMoMjlMIFN3LUDyG2tpDJ+uKu
5vFHrFg3PrO1x7yoHR26AX45SIo2uuY7mnf3eYMnSyP6K1fZDh2vh56MT+dva234L1YPzVz2c41j
sFdOquzJDF38NUsS++BNNNpYy69cYmnJ4PNM/Tg20ysADOUjMRryAOJX9gYLpWZLRb/SgqZLnIAY
sVSNuSWvLu4+O+6yFCJa74EqsEywwH8NkywdZgzXpHTRIyCyG2/r/fmELgkDiGb0OuCfo6eqp8ir
E2NSuT0LmY/Da+EjEN5DHi77eP5trQwNvthVdBACZy6uyQti8RR0n3QHc4WPp+lBGEZxWOlN0fNM
ki398krFX5o5uERjIUQj7oXA75RWCDdlHn789xklJNxqhzipQ0EBCAENdZMXd5rt/7vuoEscgabZ
qHuVzK84968U2aHTBhdMKlQEwWmaDAb7c0S4kiDZ46TBd/cI4W/yr+iKUe+ubpKmGPcI+CptfLAs
4OIJ6aNY6228grUXvlij8E46WcGk8WzGXOhXHjCvfph0UsQPTkfoNKD7If1v6MV2sdxPrRhd9r0a
kR0kbscS5N3rCrpSBj/ACemRxj5J8Fgj2XwHq11MX0SbQJ68U1NXiR+a9aoyCAVKciiYIClG0+MW
8vHTUXXdRZV3IxCuA6Iz61uBbltWETRO8qHwmihFpsYY1vuwr+34aXbQm+OxZa57RS5MrfcNMU0N
EWOF4IO08ztv/ll59f84O5PlSHVuCz8REQKEENPs3Jeddrq6CVF1GgECBAjRPf1dWf/EpVNKbuTU
g5SFtLe6tb9FPUiSIpwcIOdnRZC8iSiCK9UGujBP7EwNlrLCW2ulwjucaoP2xwjYJAwj435uAAVZ
AtptAk5i8hbMGKm9AawXBlOg6mTBQaK4wtd7WRCGOp0UxuC13FUFC8ZjEMPWLt+QiFL9XoHeixfE
VEGLdWIUbNUTRMGh9wXlCKKQ26oWE5Bbpi2D3mwKMkTNETJTeFlt4TI5hA9TLEv2NdcobOabqpUZ
u/XiPpPsls0eXiR3+YACd/ynqYeiVFxPwbrntmvbopuBqR4r8YxLXRHQ3chFBe6upn1UHXwGh4cb
rOUBLB5CID3qO1X006A3wBKB7R+kSeNTKBf42LF9Nkwk/efyrHNNOmv1YaShY0xY/TZzeZjhm7oj
de9BoWLeGnALV+a2YwfBrZWHVGwuAj+P30hEcG1Pg7KvbvBWKJPddd2wVpt26KJ8IjOuLKCBW27L
2WteFOBfjwrArem24GpN6OHoil3uIee5lmMNOQKdcKO9FzJuvfuhCeHUerkrrgbOKfrDbotjOyfi
KFdvGrLxHyjtLbrXuAHi4yo9BWb/778fwOyDUHjiHmlJUPjUDs1QfErKskrP9FgcxS53wzGx7PqL
iuEhAndh2Wms9bDlDJBkWaTZNuPYwveiz1dG3rFy2U4VLQCoBTeLOAG8iBo6VMaej16SFPUOm2X4
msQI2oqzlZnsWLjsAgxYH4xjC0fONw4634Yo3exxRXJWuKm/BEWtVevPzbcUCLO7oFzTu7oatVYG
lDqkQ5b749sc1932HKlgPL4YeC2iTCLZwh9623B1n8m1vYerQSsriNDERHR6fBsN9BDnBlWpXszZ
RQvn3G7DYn8b4/gXqXLNENGxmbMrIhRcOrq6iPNTmov4UImU3ON6y+zhh+bdXZ6SrsiykkSao1q5
q4LxreJ9cTvO0fAJ2/y1eiDHN7OrHcYUVpe64+MbydVf3Iy/xohNOCqRvvyrpcUhOu/mcVu0MvMd
EWYXQOgcJUjtyKsTh9P1Hc1Cfpc2nbgrI+xMi3i1HUeEMSthEDhfjOHY9G+QFns/RT2fS9VzvakC
s+Bmfgjux4zc1iEi7vI4OU5E7NzhDxkwmL2sThdan9QYhLsZwnvsOPDrpKXJtmPQyCWgMG4vN+aY
d3ZJhCpwFaUXMz2nfCl3JJvIgdD0W8nLtetiV3fO0/FDd9KgKg0fm/m5akVW/xRkCOlN0kYpwNOj
Rg0qNtwoQ5p3WnNO1zx2HJOd2TmjGCZdAIhwGn140oyiU8dlxhS5/NVcv24lCNL6QeNXGS4Js775
FKRFfig1o2ucJtcns/cLcd3XHKTQt9kH1GxcMOTtEtU3WsONYWLmLcHpdWWhcnXFygqylTBTwqvT
GzxEk8/VAl4QSH3YQO4ufypHmNo1EfOQ1UWI4tNTyqaY3Fbg1GgB5mfVoWgYz6+0qSE3mYxauU9w
TGi7OGLM69S0eCs4yVlBEI2TlvczD6n8uyZj/Hq5T45vZhdIpHmUJzUg2m+gj4E0b2Itop8ZpM3T
6XIDjglg1zUYlrEZNXLlCfip867czHj2x63I+XZyEypZ7/xsdQvh+mLnv38IUA6/FK8zZfI6k96D
tQzuuYWOgCfJSLCybXB9sPPfPzQhKamWsA7LU74Ydqyq2Aw3cd5Ga4AW1+9b0U5EyjwfYIqTnGgJ
nUSfwBlF1AA9XB4P1yey4n1exFhWeDQ/6RLl7jvVcZ3CFYhH/DDVLFkrs3INuxX3AMg0OoaXz5G3
S/lYoVh5m4JODMRux+7BPftc15SudMkVl1bcEy9H6UU3ZsdAZ2O0GbNcp/fRrGLxMMso8XbZEPj8
9vL3c4yPXauAp39cZioWv8DnIXqiZ8lBMHN9uvzrjtGx6wzGPtdsyURxgmqF3RDekJ2aWHKbl/Cm
vdyE42vZdgY8CVFwDsLKafZiDssa9tieb4HhMBICAQg1zeVmXN/p3PyHODE5S1Azn2YncLCC+RZW
u4N8CjnuolZG3dWAFetUJopWkIWcDPwOYbOD2teon+aVtcQ1EOdWP/77rNXw9c7FieDyiWyCwcDm
NhyjbN81eKi/7htZsS7hcznSfvLesE8Z2g3YSvBPhYxN7C//vmuorVjnJGhNCSz7GxlYiSWX+neA
B2xQTr9tR/nzciOOSKdWpPMW1RI6Et1JR30R13u9JK05MD3UrN1S6K7mZ7CH+PCP4d4yrvFYXaNv
xfxc172Zu5S/ilaZeiuCPttItlRrUk/H+NtVBJD5+FUxztmphbMdAe1bhXSLsuSE3S/1VKys8I5e
2OUDbBkBvONQ4lRDCxAOLg6zfjN7OMBfHhvX75/H7MMsHse6m7N4iV9VxcNn2U2CQs7UwU/18u+7
3l/sigFAOFOPMD98Mbos/JsmSQFoh0yvaT1wt+s2SR4DICKHrz5Eb+YLJfkQAgnCmt7ITQ46d3oq
Eo+uCVJc/bVyggHGupFlGb4FE95FODSK9z7O3LvLvXX9+vnvH76mBFimqnsavtGimrdggpLHJrr2
TGvD+1PcGUZ6FOEbDurgGXOJqq+gkfXXy/+8a0JbuSCnkOHNfhu88cFb9BPzcHzdVnmNpwiuq78u
N+JIODa8X8EXXKE8PISkiULUMjXkEbW2T13cgTgbNlcuYXYtAYN9XNKAIfSSly1KUzQcm/0vQZH0
4W0ME6bsaSiNaK97M7XrBuBVqRuUJYZvshDJV6407CdQm7BcZ8sU2GUDPYOkZZmN+BfAoyB9joFV
+Qr9D/c+Xx4Tx6y1afhzJaSnizJH7S3WexSNfh95tnYkcsyq4DwRPoSEAEwvC5owe5snXMQAQQfp
Y86KUO97H7DT63pgRTUXuJodq8GcGDQs9SHNuv477fymuEpSEtjVA2xIu4AYP3kzy5I/5mnqf2ez
rveRWuT7dV2wVnpVAa4Jv3rvEZZq7S7Hzmjv+2tki1//6B9ew+zKgdlXePHzCv9F+qEu7g04KwQ4
0DKX30Ql4uJJZAPqCDLsmKJdynpY1QleJ3s1wH3sbpFLx27iEmdKU4WyuUt7nKOfmeoabydMh2Mh
N9rMEHIDVNjgzXKI5U2etiHuqkQ3QfgXclCpph7sl+8QwHdrYBDX1LW2FhKUOJkVqXjVkZkeAfRq
75uo/nZ5SBz7lsDaQbS8M1p6QmAPj1NPULIdhDif5wG7PQ3WoN+3a3cgjiCxhbAa6ugkA8PpJJpp
GfG8HaJWu6U+dPC9mq+re8SB5vdQNCYK/WBIxdM41+Jwlt1UKXymtV+3MLz2Vr6aqy/WjgIu8Lnf
lFP0knLTPdAE2ADRh+PzxJq1XaurCSunsD5fBOoco5dRBMUTWWLo79uab1uV5ysZ5fxTfwgYWxxL
YYndNKIRT7/CUQzmKxU4/rQ8jDcZ+Gy7y1PMMX9/4Wg/ZEc+oNqliALvOHNWzXcoJagOYzawfOX8
4JjCNmu/ZRHemWPdnmio57s8S15EiqoAqYV50M1wuP5y1VbKzkUTjCSM+hPL8tjczn1NJfZ54Yg0
GbXFGm7d9cWsiNcx9YIWiIhXDfudB8YHfsoicHAvj4fDXCj4pQz5MCByqKcQLyLJEU7lFYAmHt5k
+1vcrnrJhghaciDOZDWjoCVk1YNEZoxuxeBljdiOfhN9zhOawZQRHLh0a+pQabwVz2fDYtWUaYVC
8JLBdZrWAkUXh3rK83u4gs3sJAWMlh9wADLdvUgm9ZBlmV42ERvKBPvkPgKxEE/JhDS7UfVA8OUA
YWU3c5VUEXDYPQojLn8Bx8S3JboaDwxRNGX6tW2n6Eml5YnNnHxWtDgtNWzNL7fiiOD/oP9LAbtg
b06PpAKh6l5oKb4LJpvkU9fo65wFUUH0e77TEvijss+611TF8r6KvehHDVTcdXuC/yh1+4KQSYby
VUAntBM4VUB3MJW34IjnKxcxjrluy3NRKI4HSGqGV8Hy5BMbtf4UZV20knscucFW5oo6D3PTCvE6
ZuZcAQcR/RB+UWKB6sMsXRg8z3Of8W8TZcBtrgy8q0vWNmfEwjkmrJNotEaJUFrDlHNTjq23Zuzn
asA6xYzBRNicRckRuCkR3UsU5eA6sTf+P5dnris+rPwToEpojEeRHH2WveNBzHtEEQ4M+2hYQoej
slU/mfOq/IcVyNbm8pR7sF/yylfGo+GubTRKF1GrPpaZOARh+Y32w6HocE9+Tb98W5dLehiHzRCh
gWkB6nKbF9UmgJLvTk94A85C7Hkut/PnyPdtLS4vO9GGOXCgaVDXYqNQwNlvGdweBZzSlnm8KnR8
W5Gb1t0AyUOTv+IGsJG3mmb+eON53nVnMpxUfs8ts1dCXIEa6FdgKShUbabFYabsSHTdK4Jvk/Wh
CIzhOx7Ur5BhB9nTDErseAT9is1XfqFzAH1Y6RSwi11o5uRIOeTsAMl0UB7WOWxLLw/0nwPFt4W3
czQuwMNPCvXieXY7wjpGt7in1gGe9YpYr10w/TnefVtSCxQAC1CdWb2ahARwd0L5j9dFr5f74Ppx
K9hRNTyxwcMoC8CHdgaADaiFh2Bls+H6det8cb7sFJ6u4aabpvkDwU7/TiXF6ap/3RbMwpa8hNtM
3P0rI1X9bQifshtfcWw+rvt96zABWhbKovESdTJwbc13MmEDfQC4Evueyw04EoWtic1zMddJ0Yl3
DdXejsNlcUMmXt/FZpUV5BgAWwnLQE8uAA/1jzCP1P4G36iBNLQKv1zugevnzz37EGHEI3kTgdP8
3voje1TnmhpjwrVE6vr1898//LpE3pnLWngnHsD7gavOBwCZpav32474tdHlqulqLDNL+5rqmfvb
GS4P2VaFQKV+jqDBM5se94XdSqC5Bjv4vTNzhkJKz8T82Hao38X6/V1GYf62kPnH5bFwNWBFMgpk
2xrTPzia2G/v2rqLtnwg9IA7kWUl4f15wfZtdjnLsyyJy9Z7HQ240HSRe8yn6VHxBq4N4AptOi6S
QzOOa2DZP6uQ/P/IEwHJxxm7CE9STu9AcgOGngLN8iTH8H5pvDPjVm7DZEFZPOqZ10h9jm7aNGoY
mMLIA6zXE5D59SbNmweId/82eJfc4CIRQlpD73sfO5XLA+eY5raEkUbLlOWlHk7Mj9RORFO/K5Ps
7+t+3FrFgZxBDcFQhUcqvak4sFmx6qbkkfx83e9bGaCbYXgPD5nifWgAcngyXp22KJr34qFayZKu
0bCygPZDk4+pGE6kjR4EeMpSqgGnU6/ecIOV1quBaJzOV1bX9Si0AlV0KWu6KjqC0aweR9EGn3yG
YLru1600EMAzLQxwgfcKfn/YYHeYxJ5J9nUbGdQJXNeGlQlyoD+Qkz1sqYD4PzBU8R2WUt1c/nFH
BYlv85bF0tBpwE3uExQt9zNtHuky7pRQL8LjT9VZQjkHy3OUVN/wFiFWuuRIbrYcsZoYOI+gahxN
WVcHCjcI0D+AkIiDYm23+OfDIszAfh/3USseVsnovZK20wdFz0XQCtcBcuJ6D6zEtwLvdiuCM1d3
zv/Dh5VNMQ6Jf9x3QOT66TNKROS/I/xA3jziBd7KPHYNlC08FHKpUk2oOQWj/wzriOj2lyJIRPOP
2VTqEW8KyG51A91DQu+99DpvGd/WILKFaiLmwj+KELxI+K4t/vAalVGzRnB0JExmZYQxLyYtYJBz
DJY87w5MZUuyJ4YHK/e7rt+3MsDodZUnahMcAeGEgYZY2JLcLJ4w/14OIdfoWzmgpTTGa0uRHBU8
iGGrAexQfc+l39fbLgolX+Ewu7phpQEFUJEEAZYeuRmCT7hrxz0ig+b5ciccmydmbe1b1cQljUEt
rvASDLyNBoUyi79jimWvIL10K7PY0Qlbb0jho4w3mBbXaH1sloNA4U7+2HVp01x1yeXbAkMYTZgM
YB312vJ0vNEi+Tul0GYuI1kZbVcPrFiHfNFHYZYBlhf01uSWEwLkYz/Sdm2T5JhOtrpwLttCBAGW
FAGX8R80QJaSfQcDvLityNfLo+3qxLntDwkLT+Tj5MHz8D2PE6C2U2Btos0QrcKRHcnXhiPPkvRS
wcngrxzyxa46eHGdeyUATK3h90k0x+lXX3Nsi+7aPEnY2tOtYxJHVqRrmgNf3QC6C9xFP9ENqJh+
+VfsUxJ+G2kAVWBkgL9aeUV3DZQV96SWLCDNpN7BKy934I2JB5HjyWXh01pRrKsJK+aZL2DxUE/T
EVm4+p8yT6dz+mNK4/HmuqlgBX7ud4qFI9K7mcZAfako3M2PIlHhyoOOowu2uDBgJB6iqiBH+CDN
/W1OE519JnwJu32zpHxeiXvH0NsqQzVxFo2ay3f47wUPMHj8rDzsvKEFbmH7ByXV5a/lasaKfpr3
QEyVYXCExnwBf1uIFJWMGw5jIbUDhUAP4aYb4Mu4kpYdgUrP/8eHQA0GSkcZ++X7CG/oeAtydKQe
wEAY5MrwO45kNtsYeha/DlJYFvFBopx2jPX8lrfMFE8prKnus9EUr4XOo1pj+0Q773bsYXl0+WO6
psa50x861yoSsVjm6VEV1QkvieIu6/znBWjW28sNuEbLygcB7KY1SqH8I+eVPGCTke5Gg7kgBM3f
hsCsZNPzlvK/F9/wjfy9H7muqtZvxvp1huD8dgbiTWs4ClHsm7OiYFjsJFDYn+asMvmm8KYmKle+
oGt6WPkBHcqXWIjunQ0GOohZLObveMDT3HUbW2olhzQv4LFVhxCF49bykeq+jrYkiZPbLBwMv64T
ti6RMJSP+nkfggyL0Nm3lSng9GjUvJKnHcNjKxJBbhpKJTOcn0oo6EUDHiysCTa6kwKlXBLgu4rt
SiwSK/1xTGsbb5x2S6ETwHmh2DdLDE8pUdxxQB8VnF/YdSQy31YpmmhROLbJ5RgQHwRLRqKQLluv
YGevnMvR8+sh/A/z2iYbs54FEfd1iqMztLyvvAckGJC8HHuScjMDGljd43E+SP7pAMHLtgEYT9kO
lYc8v9NeRc0uqtIm+4KX6KQ/XP6fHBM+tFIGZ1MXmRQT3tCzAd6kzAgDOS7Xnhhdv29lDBG2pEua
Ljm2ums98FAFNKxyEqTfXtcBK1dAw5fAF6jt3gP4xd6bGbBz8Lann5d/3TX1rHygadUYGDfhKCUo
+Jgi6qGRgr0eXqwiDmDRlTPcSgvAkhgF963oqBdRx4+parx/xsr304doonrtrODojK1SFC1eM+ZS
oZUgm57h2Ui2cxJHN33rX6VV9m2dYlAvHVgpgh7hnQLuoWjSCqzoLPRXhsOx/tg6RZOGIgbOs3sn
cCG81VnebMYItgRkjMSuy4Y1Cr1j1tqSxRR30XWW+eiHBzeQQ57PA7srpvN79eV55djPB+ch+rhS
dyEg6mHcvwej7h7Ao1jUWZ8egT7pLclyBBhCjTcNo5DeXteiFeior4iLNDp7x3g+/Qo7vmYjU9hT
C+LXuzxt8GhGVvHnru9nRT3W0JSMPqHHsfTjeZdyCWZhGoMAfLkzrpkc/P75cNBJkpBAuMAq1W3x
yeZbNZViO2D9XmnC1QUr8pmpEkaRZ98hd/TBypi9p7APw+uWUFtYKFURjrCbqx9xp4YqwSZo76oy
U5uKNsGex+yc8GEd0nerN4QOXZNvKwyZh4Jo0IUabG067yxoKubs3ZjJbzesbXgqNmAK36OIJf/U
w2DvaenzuyAjSbv3isXrN9CoiT0Ha31LYaayD/pBnQDaAgGRjUTtzgxiBseJPmkhHB/YcoBStofo
yyvAwc4hO8w23hiDWzLGLMw+TYrL/okMBVXfGgP3OLHJiozom2YM8nRlv+oYRFvvCFpDC6VpPryP
npccoTEZszuv86bgKmqPbxNAVT3EZQHb1KMMSvI6jz1IOpnmT/MCMybcB6xlbkfe889//5Au8rAU
aaLr4Z1QFBXOMI4wCuXY4YJ7SbzQvVwVVbbiUUJiVPXYeR8DnPaHQw4/3XlrBDatG3/xopUDkqsv
ViKCh+USJawtX3PPq57HkoU3Eo5PWx2cOea+hJnEdd2xkhDJAckp5zw4Kt2BNE6A8Yo3EjSH5oYC
rbLmJuGaY1Yu0j3uw9JlqB/Hppy3kFKbfa/XJGauH7eyEMTU08RKEx6VoeYmb+a+209E9eH+8jdy
/b618UClAQBo/jC8p4tkd3PqQerjyWj1qdCRqG0tYdBVvQBJvnkf1RLOh4Al3QiNK5/U5yUUrT5e
1Q1bTGiGtlGF4MmxiUn10IVj/qWkq6xHx2JtqwgZLSH4rGD2A1X7tFHLeDirFQ/CDD34Oek2DHOy
krBc38sKdJgUAAk998O7mnoQgKDWHT2c3mFi+uW6L3Vu+EMmwfsJDSbcq79SEbPvAWcj2ybTkl3n
UIUl/vffn1NR05xn8lVGJeirqLo5pNCSbvoMdliXu+D6RlZcBw2297rC88Mcq+rTvKCkcENSlTx2
faC+X27DkaRsvOfc9HXcKYP9GfOfc7CpwdrP620ZonjUV6F33fph8z1JMgTRpDHcNBsV3mqBmmu+
aDA45hsgUvJ5O+QJidYe0l0fzg527vOyaYrlKOAPUO5pnDUbMgeC7AQKca/KusRWEc4NFMyELDjw
pQOO0eH4aS678q5ZVksl/jw2xNYPiiIAEH1KizfFVPA0yjTJN03hlw85HvKfFriOX1fgiXuY3ycz
Wuo7MN2LV92DqqGAi1e4RbnzFr7G7fjzkBBbRKijvEDdGFQvuuiyac9iQCnyLvK9myVfFnPlmJxb
/xD0OPiVcDmOwiOJoghiDRY9yCme3oTO5OFywPx5IYFl8+9NsLyZJASwAnmllqj88Ugopm1SlXDf
WOnFn9MwseWErIx9rkTg/8hnr/NRb1Sx/FAYX0XboWUg2emIpBnUJ5W47raY2NJCGYLp6xkSPlS4
AP8OKfbSf878QsiVHZfrq1nLu5ymDKw3Hj6kdPLLcUOCJA0fA5JM8UqGcU0wK+bHkUmZNeNyJHGh
6E50Y/BpVCJnOynpdS+pxFYackWmrKoB3NMLiUANT1v4EABzmvX7q2aXTeXkZZZkpDHikRdxCYoZ
h0x5O6GQdGUcHCnFVhqaAeCZPO7ShxYgfNR0jLt54v5O4k7m4EVrla9/fhogttiwmkK/hP+KeQ26
Lgflgo7bNor+OcO2GIdFSqvibjdH5hYFEX9d/nCujlmR387xnDR5Pb2O7Rm3niZ9Ne6YLuEro3M2
T7Dvyrw1+ZtjNtvAzaAZq55r3P6oqSm+EoK1nw/x2oHcMZNtNWKh+pTQpZmOg1fqbRXU3d7onDzn
nln5WK4WrJ1823VefcaGH0WxwCaeA4Ymu7J7HHj6+fJwuL6QFe8ky6KW1kXzrhHuZifLhX1RMKho
Vq6VXDPMinYJPXpKBkWOtDDwCArjEQ7GykzeP3wIKMPeHs+FEoegZJDZRse1yL/0iWrBtbuqg7Yg
MaDGdB4k2EezIF9veNrHX+B+wlceJX9Vrf33Bp3Y0sO2m+phClPvSIKwMKiHKIn+l2aRNrcw9JLR
9wrGTOCxL9GMEAub2Itf8Ejh8V3UFZmPzRttg3Gf4hqeept4aLJhpecOORH5j0zRG1VBgmF8hW1y
uK0SoDtJEu0VwHltEv6jJLzeeEHZtiHmrUz9tToHR4jb6EUmY8pnPfdHmMuhjoInJWxxB7JveUA2
U7gmlHQ1cw6aD3uIqpZe284az9qqMe0xaGiZ3wjBOrIfJQqFnxYPW7yVcXbEic1d5EHjRaOg/EfP
vG4TnfsUD+naFtWxkYjD37tCQpWFYeDFP0CfTW9EiWeyTTUH2SsKSrPXWKv5S+v57MflkHBkldjK
KhBuLElSjeQoM58cRISsOBa5OBTeuOZ58auI+09hYeUVuHalfgUDkiP3imz+nLJsKPxNaPBIp3FD
PrfyvolrE31j+IzykOP+I78jnm7Np7TMYZi70WnlSWitimWCgRqsaSu4NOAqa7rhkPv4IEF2ZQTG
jeny8HMbSjyOcr+Zs5+B54d45+YxvM2mgzf7V0IVgPr9fZh0wVrQe+r5FT5JINKQHMZzu0bNCVs5
bDtmmS2a9KJk1BVIwX/DpqyGAhiw2jzYKIgN+rViN8dUs0WTUg7TqHQ8vUK/+qZLlqB+uOj2ZwMX
PwFRqU5X3+Yd88wGN1JvEWng6/hHJ81yA4YSXmbhCZj0zYrwxPF8SWzBpExQysvBoXjVof/vSPJb
eJXA8XsGN00nZQG4LH1KUcwHvv9poe30GCUwQupKunJp7khBtnCyzRgPPa6nhwBrgJZ7UEM7IBg4
3rfFe2rgzvZjCcyazsbV2nnWfEh4xmsr7cUdBXQb93rYfW5LL032edG9tGNynTEFscGNEue/vg/x
zCBKHM1U7i23gxnWzGpcc8LKPeMIEBWvffqDAO2yn8thn8JiE+7G+VUPfqD4/P6RSJEECw3r6McI
IlW65UvbN2+QB1GyMulco2Alga4GpdhfFuTq8+qm47bcZGXabjIP74slv9KXiNg6SgX4OC+XPjmm
RcJP8ywmtanxSraiNXUMhK2ihHcffhY7/h9tqiOcXLy/ZxGHe2HCcuV07EhmNqQR1twhqMFVfoSm
ufg5D7ij0l5mrluQbQ1lzuFGBxHO/Er9gMEJYTTG7CBcLtc0Ja5///zhPkQbDSpcseqS/5AN3C37
mZvbVivx+fIa7JhFtnwSVBDw4/tSP4xGRM0miOFsn895hYL+GI4EYY2bsMstOXbgtmISgOGoSELu
vaSQdmxnMs8bWkf7QKGx2QehmnlCb6Ym2MYU7jqXG3V9PCvMEzPzpMBW+8eUwaP51DUcejlCYFx5
c7kBxzIWWWGOCw85jWySPxJagkHXjJ/iVBabesC1mFbsxVfy9XJLru9nxTs89VRZTn760lYSmi8p
97C8+pQGy7jlIV5EFxSqTlX3tGDtXokcR2zagspWlLAH6ySaFBF5B6E3A4tjVi94iF8Lf8cA2WJK
VC0u+TyK4qi6rjnBriQ7wfdKrnTA9evnUfsQOwT4aVzpBOIIRGAe7tshh3lD30eR3F0eFEf42KLJ
UmVdwSdKf7C8j3YF74Zd2QKephvviZkpuLIfVg5gEu69RuTw4JETeKCVZo//D86da5jPX+/DV6IG
/KE6m/qHAJX0/T0HEvCedikiP/VNvOY25BqL8PdWVOyHQibSPAQxyeB3occZ3qfQKNFl5UbPNRhW
sJ9BDePZg+K1FbgCaWf2PWeQJlUpjntwqTleHnJXP6yI19Ug2wnOGq8CxZ93QdIVP5POrEFpXGNh
RbmiE0th5pMegfGhA9kqn0D3tIG1Vcn9u4wWyVpw/1mrCC+X38dDiAD2qtD6HjH6+iCS5MnwF03w
Mv8rJROYI2yHXp6u+mq2MlInvIJFsCmPQaHgYQ6/ZCyQIdAt9crgOz6cLYVk2TylPjPjA3oSIvUm
t4LBoB7VGFde4tk6SAmRA+rpRXmEIze7qegQvHS5vHIhsRWQQZkY2AAH8iiVgWwYw6HEeBwZYAA6
SD6jguLlupGwoh3lI5Rz0psj9c93eRkK4mICQMvlX3fNKjvKCzOpSXg1dP3JExtyrImTf9MW+ief
sUgp+OXBEnllzB2hGFoBn8L5poEvn3kfB6KKDUwGRPQA15kkXjlXuXpjxTqnqgv7Mu2PKvfZhk7Y
qcD3czOHpt6ruNCHM04BZsPNSodcV2U2m7GleQsX+U4/5B1uyWaKag9jUn2bB7CZRsX/Hrbh6R7e
A+U+iHrYnA6rxhOutm0RZN5lOYPQKT8yn7+cCWippwowaAE1ZlXRbQ1dnqcKIhQUucEIq22GldXN
8ZVtbWRlOlqlM8+ONGCPssv8LSv5SRFca+W+GjfTnEJUis3O5Snq7Ki1K9B1j0KRgOpnWcwEgr8S
Fog3MI5u5I8WMurhoYI9Id03UQALpKAiTI83gZEdSEZZTNo1PwTn/3Fexz6su1BO9kXgTRpTNp9v
QL4vdjLw/009s5/j+IVSyMpmXUAlSCEji8s1m0nHntWWWAYouUvIMmdHNXYJXAVOFQw5gN7q/7dU
pl61u/ylHQuyjYZs46TnVOIRv4dq+yVjXXszl9juY/ms/55E1u4vt+PI/YGVdNLZKDgxdMOPNkIx
YQWbzoMYo8ehhnXb5RYcmcZmRKZ9wftFtM0zMM2k3PUjT7/0rPJ+XvfzVp5hTcFKRor2QQoF07E9
8wIAC+AChxfVw+UmXEFmbSwo1JST8Uz6opqGbgQubbSAxwcMTNudp8x2kepl8Ks1BIpjSGxNZX52
twbQsnsgUYaKbxJ6dXjHkznqv3SGw0Dscq8chyJbxtiKjvioIq+OLOzuUgnJqxr+whbjwRSj2PzK
Hj4x++68rbncomNO28LGXPO64ktXPwcVxAjkTqIGQwIRhGpolHy3ssrjh05Eo1wrN3N10coSKW6n
hxknsfeUhV8CMBa/8SbElZVR+QZxdA/gyNsURbgHrqdr9zq24JEkggoGOd2xNXVHb0hTarizwRL9
6+Wv6EhBNtuRUmD5/LaV73AKarbax826R6bbNMLesCf3Ub1qVOWIXJvyOM8TjKLrvDyi/qE8pUHB
jiBE/325G64ftzYgeVfDs5sFxbNE8SE2aq0I4sMSgOa7u9yAK4ysxKArMGlxjCyPqZdmgFi0VVk8
qw7XvRAFJ4Kw61x6ya816sNaJDWPNfHxmUwRc7nNMePIZo7L7iHy/LUaL9c9+X9EjyzoIYzr1cM4
NgMIFoAD5hBDb3MyfoLkpsY55+wbX5H/I+3LeuTE2XB/EZIxYMwtVdXVa6qSdE+WG5ROJgaM2Q2Y
X38e8ulIPU5THNW5GY16Rri8vF7e91lQiPT7/Fj1z33VPjnDFtBgZcJsOKRjHAr3jjb87kF7NZ4z
mR5rVAk39oaV2bLhkF3QcnCVSvUi/Amsr2b29rppgyfXF9WPywtiZTewlRVZGXRIN0jnzCKDcUv6
1y6f9gpXairau7ENXcAwFRJQm6bUa0O2dPbNylA5T01AAYlkSep3dzCLhE2lNGoc/7ncpbVRWxp+
0wCF5WZQyTE5K6jj+khB1vNH6P3iugU26Na2vTZu1hVBz5U3+JC1OIsJAkQQnzqbtAPUpMN1ZAzm
3z4VJ9qLX8Xs/3tdt6y9IXJZm021kK+N24+H2WNA53QUV/lwdDYuzmudsnYHQcCln6jvnKHSX4Fs
wG8AW4NBgFzOPsrOuiZHt5efhuUVeblXqyFs3yMW4KrvtuaXShpxyqDfulMkrY7CAVJd1bALgOQO
aA31mBydUdEdXJ7aOOmibyEw2hvb4rtrkoHS8t8lk8iGeFBhND9IH1QvyWInSv2wPF7u47sLEl9f
rlBvFqToojrXTKWvoBPoGyTcy4Mvsz4uKQL6uiasJ0gA69oyj8b0FZY7j5k7JMc+hB9kNyX1xtpY
64R1bTCsHAksP8szz6rmSLQy9wqMxrjvh/JwuRPvXikxTkvTb8apE144QNw3PFcDsi2LjduCAAeZ
CS/kCiJLXeDDfGnr1bI258vf37Q2Bp1HnJSmrx0YvAdSNPWHnEI27nJf1r5u7Q8jyPsuGHrt2U96
cNlIXrgdHrppclViBINlbQe6SeoI2e3w3HnscZyTJ05zUFuXceJzcDcF5PT/EKZrs2/tDCycq8Jv
xvpMXKDl1XKEM3A9YodtuhOujZi1EcArTA5mcvpz1RTVnUZijMRBmZjflydkpQc2ctKkpQNzatGd
ZYdENHLswxOtgmdY1A8bd9CV5WtDJxNAM8VcEn6m04T9UofPjHSvCr6wOwOwxp8X0bSkey53aGW8
bCQl0Jk9oELV/KN3CJcPpBgmVIxEZcJ0426wNmRWyFOFFGKf1Op/dwPc3PcqHc2hb9jzdV2wAz6E
RpcIKgilp3DMrQACvpvdkRwuf33t5y8D9zbAYRCloG2jzooVKjsqp0aAaOzE5afAK6ArfrmZtXmw
Ih1HYRkyrzRnE3pfkhTWauBCXVVwYhG3opyTZsoF68wZou6/NINvO+AYW1vIMo9/YZnwcSuo+eww
2TrGnGGx2tyTEChMSP2zsxG62nl684m7NkJ2ZHdjrwMZTefOrRZp9ynyfsuuvMqXgkHC4b/zzKWE
rfo4yNfJn37kkrb7etp0GXr3YYmPW2c3nHJTluGud+6gtwpnPglbe/BVHkXFya7EOdXyZNjI1q4s
WBvXmESyGafa78/agzunP1NgbbxJ3juCjC+XF+taE1ZIyx5rKejaEU2UkLyHgkmlYjm6evpcL+K7
G4G91szy9zehl8xBLVSUQSrAwUzAepuKuKcSJALqlK+Xu7KyqmzkYlInoDWC6nam0VA9VuPU/egb
fpW2EObdimpQn9rKRR7rXM2Q32s4O08ZQvvyT18JPBuo2FR5DjGuYjg3ZCksUvDn1HKapikEzPJZ
bEEk1qbBCvDlkeJTyfW5SYJ/R4Nsjj/0X5Hc2cJUrXXEiuwU4FFokhjxOhUIB0Aiul1Ye59ITrOH
ygs3kEkrM22jBxWUqjJAVJuzmodb4oI7H8A36fJUrH3bim+/bt2ROwO+DQFwZMdR/gBhZyvNu3Il
sJGCck7h8KCp+rn8clhJ3eeKHh3pP/5paObD16YkWyzcta5YsZ2MbuGOSja4csLVCMaYAiyE4tt1
42RFNFMQIgvhWfDQuM54JPMYfI7aaOuFtPbTl7+/2S8ocOO6jVRzhrLyLFBtnVyoTFTFVaAqFv2F
/ZvqtNWa19859tIH0TrzJ6/fpJa9+2zG161DmmBjyNNyrL9XvRxbN46anrntIXInU7MbTcuwf+Bk
MP1NAufHYES2PIF+WOzxsE825mftN1ih7o2JZJ5u5c9auEDxTNAm7dizmvTnfIQECcybIPJFYDM6
NVdGpRX7OlcVBEK4/AlAmRc3EB+4wYNqK1G5siJslKDUQZ7Cpz480XRw/B2yesEU+1AZuL28nlfO
dRsmWBlVkdSpwxPUyOEFJIpPf65uyN8kBzX3n6+t87PIxgtClGXo+5HND6SObpsQ+Kqo3BS/XBsn
K+gZCxw8A2oG6VYvkU/adXWAoi7x2HXX28AOfBgAZVmui3PVif6QAP34ih2z3nrFrJwgf+EFMwLJ
yH7WP8GYbeIGZhU7uRyAuc9pPHhQW78832vjZJ3nJIX0nTJDdtIdkelTpRmcnKdkyPLD5QbWOmJt
AuPMRl20szwD8wR64XJKaQ8SSSZEldsLyd3lZtb6YcV55Tvp5HRFgUcNm8MngQSPvqGqKK7ywcFq
tcJadYJVcsiyUyJcBB6MzCKyn11i1MZArfTABgGqTvsk4aQ4Z6Jid3DBFf8EaR5uwaSXgXjnUfMX
ABClHtfrkX2FK3vmfquGQul/M/jidbdpUEAcZ5x1mNzOnj86T1mdO9+nCkFzoyBS+0WMA3iIMMNu
hhr5dpd4+zET7nxvQLnBv0vmZwcz9CA2zUiWOjsoKVb6CTyGoj4mqcrqHaXGi3aDw4ryCSaDvp/H
teRdeqLIoPIb4leD+6SCMGdffe9P3YVHZYT/C5mBJjoBONfiFSx5Xd9Cvq6UN02XJ91HhMPI93R2
fflvhSHE4d5FjQrw+h9E8urkyuVyI+RXlrLtSe0XPY/mKpJnqlL3uWkXeGgtn/2pq17GcHi5vJLf
hyuwyMY6ttwvwtzNnJ99XbgH0tFk307956ABESnFg3oHuGW3mxwT7aKo3FPQ5zY6uOxd762R5e9v
rhujGaATL9DBqoQW9Z9YhbrRAObOZnZmbQyX1f+mCZXyHqKUYfoqAvbJ7Qu+g9xqciB5Fd1kNd+q
EK01Y21rUZeXfjliDEOnzZGjB6rHhTkAyxjM5IXaKgysNWNtbmzS7ZDSanpoB53vorR6DKWPktok
Dsr3N15FK0eybV1dcKSYoc2W/Jyj5DZynCbuR29XtP0HsLpwLY/KDRTW2vRbW9wI5Lbxka07UUQc
P0APopYn3mSj/Fg3JYxWNpbZyk5nIyK7PhUjdCFH0Jz5tKsTMe01IV8uh8/ax62Hy+R2UJx0Mvk6
m8pTOzrk6gP09fmv6z6/TNKb9evXk6/ChGYvBpLR9T2PRuoedO3k1727bPCjn8I2tu4b+gOSNUks
yoTt+zzdulWsDY4V4JlTeRPjWXAykEtQkCtwUP2ruxbb7HXDszT8ZnhS7nfGKxr3R14bQs4kH73H
eUZu5eW671txHfSAT9Fi9n64XZWcatZr9dh7WpUb19+VgLaRjsIUsFNPEvVDVlG0UNPLXVlBqA4p
qPsGm/9GSK9Emu1AnRDkmyCBFpwkjEV2GVZsXPWige0H2bjXrXXEimURTj7E9MryR9gW7DD5y+uR
4QDOa/e7rCHcfdV82FhGkRHwb/s0OJGagdZNgGvv45ykwcZ8rAyUDVnkM03HLszKHyJhn3oIXd3A
PP2m1p27MU5rDVjxrI1b9pVb+CffsE8jCWGv2vv5wQ1rvfEeXDaedw5VW8kxjSIjWt6VP8o0Hz/l
RP6CCIMZIGvGyqNojX/owtbsRaWmjbve8tvfa3Hp65sgVBNukXD4Ua+8ZZ8gkfzbeHhcScmfMlSP
kOoPrzL9YJENPFRqdsyU9/Q0cpS/xhTgYBl6bOfV08vlBbbWFyvgW5PpHFA99Qq3eZhvlSi7T00m
45Ijl9NBiCH2JjgMXW5sZXu00Yd0ysps9MLgvnMAqQN7NTTObvbhLXZluFivlHGKRKsnnb66Uflp
YnA6D+GUceWvt0Keuo476qYUr6CYOPE0597JqUW2cTlYGRsbaAh9PNUSIBkBAKi74aBycLNf8j4p
h+tC3YYYCmWyJg218yMoKMWRiqyyC41vXHa2AMkrsW5DCiHPWwFERsNTRZCD2hNMhwdvEuGA0FWm
3bS/ahXZUom6UEOZQtbyBDBhqe6By29dRLszy+veujZokE2eCadBmxPrxw80X8oHYTveXP71a4Nk
neDdNJCB9or+72hSerjNel0ClOEaIO+ua8MK6g43mqyujX/Cg1fsqyL51hD3S5CM+cauvrZY6X93
QBHkyJu2kpyYKnR7i1cr1Hp8lUJa+roeWIEsXQE5z7z1T3IEyhdGR2PcoBq1m8vNTN+f9fLONm5D
BTPiBrUP+ZpTVapQnLqpmMZ/dBiU43ni3gRgn4HgMMq4XcfrJ5hDqvLLWKcs4Dsm4Oa+Mx13w69R
B2GGV4K3ylTuB8CEsy+K03kmscs7Q7fclFeG3IYcZhNz8OnlICUgq1cUBLQha/3D5fFe+/pyuL45
0qIW3KlkIOqH6+vHP9ABlM76jclc+7h1B1CUTAUSeOZEqItkhhq6bAfDmeHKW7eNJSTZorEnXf+0
0FYBBKdPAYoQG8XRtR+/xPGbkXFMB89O06ofaZapXW1q4sVR0pMrV7otpzgqx0OGJiInYaaIPvqZ
psUNSnNL2bd2Oq02JmElUU+sPSGDamneTYreA4YCihHpnngYPEpkuWNVlQ/VFDyG+EPbbb3kVjY6
W2CRz5EnOmPGU9IOSA+E5Kiy1rlztTYbW+na1FibRDXyIZA1GU++R8gNmwN3D0+T58sRsfbzrdO+
6TPG/bHBzXusAEEDotdzOx13ZQdjdo9Uzab90vLFv/chboMAy5xgbzHG/ITPmgSa14Vld5rFKkvy
PHpIWZTJT6MHVmC9bx0Z6ZOpII8Jt/m5Ye4Z7u1qGPeRpjm9ndu5S5512pEhegpFpc108Gs/q49R
xkP345B7jv+5xRlETxCMSJoozubacFgUIP16Mo7XzM5eS7wJxrgO0rIwMbRc89eyhLG66NvppBjk
lm+gr0NIPLvMZJ8gOBOq7xO08iFYjLdjt3gM66iKjoE3mPDz0BDRPdVz6ZF8F0S5qj86vFfuhyzJ
muIGDrO0+c0jV+c/uEdVeUiSIOh+jfA5KsAgyecs+iYCWNPAOyZhpe8dI6l8Ft0R6TW033hGvB8f
3AZLVlC5mGuRzj8LQDp2aRg9KxAS2p64xxAg69gt818COOWY9c2Wqs/7Txduq092KWfM48GMhBAl
/p2kvG3v/Hpg35upn4NhH4SsitoDZy4pkZpiyAVfXt3vhw63VSnHrlaCNYLdZ1DTehpHOGbRMbhK
IhZ6VNaeiYRzOhKFflVFwO/UkM4f/L7zAA5c1Icv9+B9AC8aWbr2ZmM2dWdCGmT0nuTZLa1Q/PgD
HE6Gjz4L7jpA7QXjt9IbXgxzdwvBsRDQX7/cOv0jjPBe1Fr7abUgE0Fycr5nZObJfWqQrn4OpyR1
igP3nTE4Nl1XVDdMjax5SOC/7cdFIEuexcOUmHNQNn77GMkWSszOkMBoCyw9Y/ZMqL7bjRPM0l9o
F87mXrQias9Ml2H2oEiEbr+MOaRj86OBEZXcV33H55fMqHw6qh5MfuhRZJP8GYmJlvdt2pUYGjhV
4ZWVgFLq3BAdikHESL5guSWjl/Od1BS/Y57KYPQOOdxw1G8CxkyeLSTqKbqlUxiVHxMJwu2nEXpX
45NkA54RkGsbzSuM+0B8mHsUK1641O38tUHFwDzxoqvLf7uMYtfZiZ6PQRAXbVpCWCBP69I5mRZ6
uJ9TGgT+J69hAnSJPpfQwgagwN+1ZU8/q8GBxN1seil2jCjqPqfjlGX/pI7s3MdohHDkSw3DQhBM
oRVEdwn0q5JjwMwM+2LIcfT8juGfzRHiKR7b1+Bu8UPZApd/DIQD1HeEK0+7K3Wh8w8hofC00SgF
gIvQuc6d6Bwj/2U1neuYVUmnT7StI++xomTgN7SovOZYZn4gICHYpRAekR713duJVpEToydB94qa
q1/LeEJ6qDsM2Nv4Xd6AavUkhhCa4uW8YLugotsnR91Vsvo91+HAs4Ofj0N7LFyUC9oyiuSjBt6y
ikWHGzfZ9WEHwgGE+lWZvJaNIQH8AccZ9VHIfeX8xiughxL3iid+d6iTya/meCxhdPQc+oEXfAxG
gM05kGS5Gc5DGoTIk/l5xjGObM6S8mczKLxKkir0sxiatVH4rwFGX3wcgzzw7o2I8lesIw3AtxYh
ML9Jxub+Bqtz8LpvVapL/0ueqnw+QlcmHHcm6XrwwesqqiccphX1wYiJ3GTvAQNY7AGDTuQBzgSU
HPkIvN5dBgfXJQMRoa6JvETfPs7gmLpuXBRFL+WudFOnuW8NTU4T3MKHXZKKobnPGcT/bxJoxia7
lkjz2QvMwL96oBj1ezYJ7tykQPeyWyQ1EXOqcubqC4SyabMvHaHEngv4Dh1KD5pNt2NXFt0N86q2
qqAaVvsH0UHd56bxHMF2koV1fjcWVQeDvt7r532XR6V+qDOge46sqn16CFzDm4eizepnJiJwgkpX
yJ8dDuvxIxKHkPOBnzfEAx8ruKSx+0nIUN+HHGJyUxwQgiWs6Qy4S6hqVj9VqLyJEUpsDU2zPZ2c
oIGe6dwA+omsAf2UGK8aP4Yu82Cw5peRRp4CGq2d3qWpT154C0SkE4M9OSQT+ClD5GBIaprcuKXD
fhTJMBRPYUCT+kUGdRDt80ZH+kOlir74DFlxnOjKB13hVNRDRT/gXj9HnxsylfkxR82h/Q5dvVoO
8QDbrvE3LN+K9FlVo5nvURN1AwAYeREcg0YI5yAwwHSfFqmXH4vKCLaHMWCFspXnB8EBIcWye5Lk
EFDrAk/wo0DlMbmVbsnKu2CGjMjOb4B0/x3JunfuQRgMgdqvMydM47aox/R+TsDVPOvQz/vbssrL
OrtBLjhtvzGngxqEwwcwIYqW8pek8Iavs2rDJIshpdkl+8GUutu7Lkmnr/gaFC9jv8+Q4LtBmRav
sH2UzMVWCnbtKKb/PcfGMIFHsUjbk5pHlCJBOJUV2J+p/H35qFr7vnVLboDUKFVPnGepTds/qMLF
2qVTEyZXZa54ZN2UhcvyboSY7gmkZYPimYKd0r2D6nF0uNyD9zVBUYFY7mxvjnrAU4sQNwn1QMB5
i+nC1RGZ+JIRrJqoeoRF7S1I5irGtqrjagx/ZZ6+TcGedQJ+VfaM2yB7P5GkwUE/nXwXCQlkcZwY
Br9i1+vpuqQKt4H1jaZZ57B0PulMRC/Y13mxx+njbmVf3y9ZcFucGId+VLQ6H05sQmIUypFQCC74
uFdEN3eTHD5fnq2VizS3Ln8EPMvcF5l64G7Rx340vXDIHzdd+mu5j4GPiwyn/lDSTZj3+y81bosS
V0JHLEdmcwGbcQisY8+gPfgC4FVt8bTWhs667GV0LukE9+vTPANvGqpgn/WFvsk9vY+Is5Xtfz8X
j0Lbf5c5fFnAhE2r6dkvYS0ZQ8GfgTBC+HGUrfgoivDXBDmFy7O0sivYGHyfw54wbaQ+8aGvGhaz
wKdL8HLibelCrC0Ea1+AoDr3vLEl94Rkp4WoDzfMB18uAKW0ul9sNXoN2Gu7SYpdWQg2IL/q52jo
NBlOTZvkB0i0+CCWg4idT1vcrRXsCP8bli/hz9eHxQNTeHDovE4OBnKoIHo0NyINHmmgzb4xoLQX
KT8XuMDuLs/XymDaGH3pKccUERs+4PoWqRsP4ogNjxOnrP3brqp8lDrx2J/xhhR+dDclUDmPax8q
+nzjB6wsGFuEeAyKykkglv0A98RRHhPPJOmdl4ZQ6r7cw9WxtTYOuGjDZDmc3Hu/A5QwGz/okJ+1
S3cjDx7/vOf0xOIJgi7wvN8qsK6N69Ldt0eL6w+zU5HiQWCRAgyf76oAei00wrphKnj2Z/6UR2gO
onG/Lnd0JcxtiH9WR7nuzTKSoYs33ODiTaxwogQxywP3uwcXCthSDlDp2BjZtamz9pVKJI7bCO6i
VCJJthMpgfOuW8L9aeM1vNaAdcXIQmcokKHQzxpZZAdqazVD2smlW663a9+3dhJJK4HctJkR2PjN
SQvhfrzgtsDyK0vAhvk3zPd7mTBzAvAkDXncUGTXodEasiiNQW/zpzvoU+RREBPIrQZfs7IuBrjS
ai63UMErO5ctIszzwkBpIxxOYzcTyCXV0F5uy2HnRrTaX151a01YSfiReEAO8nlEnhluLXiO50DV
IHkQzO3wK4ygQLVx31xZ3raGsOKu62tX6VMycf5CnL545Aqo8z6dqh1yFMWDGw7Dxt1zrTFrz6Dz
MExCuepB1xDj1PP4AXK7D02joIpvyvNQbSkTrw3fsjTf7BOiKbyS1DhbeF4DvgeZ52RcdKsANNm4
Ya7tf3+RBeAW6YJ3Tu795aUsQNJYxKsYIyfkF27FkN42Y5vtZxk9uUm5ITyzElo2h8BPFDJXYmpO
CQAaBhhoR3q71MChcqOBlRynrR8M2K2TVtyVD3+IbASa/MsMGbynUGdCwSxlj7VX6ZvLq3ytO9ZO
oep5IP4AlXpUy5jYyUpCUTwY2vDb5e+vXARtesDYsHwIm6w/gYMw440e6SQEYJzqAIkFeGcn2XBT
cli8bvER1laFTRiAoIkzZGUpH6q+HW6TzP9XR+EZ7NWjnMs8rha8Iq6HMH4Q00s7bVVvVgbyL/IA
ceo0CjWqN76YaRYzaBUE1X5u8XD+9/JYrjWxjPGbkFIyUJz4GnPV9N1RhHAqmnKSHK/7urUz+KC4
ID9QYmEXEGYRAzJRgdj0jVr77cvf3/z2rEaGu5kEO43EpM/QD9ffwhTPnet+u/ffrwMCDdRBP+Dr
vCExCFDtYU4hmnzd163rgCgVlrAQxYOKoDQaU8eh9QMSWERcOfTWdWDU3Vz7kJN6yDSSujHIxFi4
MjDZ/nIHVvZimyogiQwlc7vhBFVk/izSrGkeDCLz4HR+xDZ2kpWTxaYL6FkUWTH56YvEbVQ2/gNx
cQtcWBVQODvN2ZWwIm4TBzTvHHBiB2yQCXEeZODVT6MpyMZYrXVj+fubhUqgGgyz+Dl9UYyfReg/
NHUQxtDFOkEw81tfAc9/1aTYqHqYtAWsjSIUCKGqeKDBOO+qqU3jMoLI13VNWCHNdNu4eRNMJ9rV
jxlrXruiPGMpsOvuyb4d1CNw3+B0DyefjmED47yJiDuPIuG90YGV08O34prAm0cITXv4DdbOjYyS
f5KpNzejWURZtvuxEh++FeDZPDQDqqf6lFHolpq5e6XIYZ8jeKJ8um4mrAhfqiKo8fn5g99mI9il
phCvQTV587d6drz87nIra2efb53mlWcgr0VbLF7krXc0bZK4c2A6yYXzz+hAC0jhvvI00vDXIs8S
5d3r5YaXCX+ntmcD6Js0x1u0q7MHKI80DSQ1AtTBQxR2th5MK5ciW0WYJ6icEJ2IF+WDnCGd4euI
m+qi39S49N9mTBWskq9ymAWzx9oCEuFkfShl+SwD/4Fjrg5hBPegy0O1stZsPL0michyMyKpKOp/
OtT2YkryT2WyKdS0NhdLw282sCpBXc1VvnjRGubVshi9Pfj3W6iqtZ9vhbxuRR25XTOcYG/Sx02C
55YpINiGSlOwcQFe64AV9D6uvFCbDeaXTocRuDKCBB/MMPGXyxOw9nkr2NnQhW5ZTv2JV7z+QgSZ
VYzCrfbj675vhTqAcLkWwyBeMlZMDwb2Y2BN8Gjj0bOyI9o6wX7nDUNZ5BpIRYiK/UOnEY7pLoUq
KQUljt/gP0Ga4HJPVtr6C0sfmc7LPTO/cCR89jTPq5i6kIkA4orve+9KEgi3MfXa6UNMuj/i9kZ+
VxIidh7QKhtn1MqCpVYwc0AeFFN8PE1VOt06w+DFGR5TXyIfx/rlcVprYhm/NxE3ptgjJiebXxo2
GyS6ffqAY+qzC2uw43UtLC2/aaEr4PVYsGB6hq8BIKMSasHmVvl1+K1PaEo3cgNrCBEbPS9QVyVd
rc2LAeNR7DQAaebApk4nsTRwyblRKIjKY+1M2XT0WzWT+2qCMtDed+pqvAUMAuX0IBEsPVzu90qs
2vq+cKRLXZT19QmXMLHLChR2HbBINuZt5VCx0fVJlOJRjQL1M/Wq5oaL4F4SpMDHZP491uA5QYQy
bTJvo7W1VWLtC10AlmupHPTFzOFt0xPw5HXS85d60gCwXB6wtS5ZF4BET4MXeOhS1iC9I4v6nGUf
/9xgO5mXOyNR7wOJKNxfbm6lTzYGP2nrMgHKoj3BaKo8ZAYKWlI73Z0H7u7G0l/ZhGwUfqK8Cv4w
vXiQIfyaYD/6nbRoAc7EbpzXkB683JOVlWZD8ZnnaKgSobwDdV8Sdx2QB/VyuF33dWuH6GA/hkp8
Ot1j0w7gKCeLcwBh1++Xv742RNbuYMKyGRqO62sHV58jXLmjmKZJDwuJiX6EkN0W3XhtjJa/v9mF
TDM1EHashpMc8jaGGzfZD97mDKz1wjr2oczJtMuJc09YCSd50Ks4ONZHYWAC/v9Q/FyJkD9735tO
NE5iKt4M0/04oC696Bb6Eb/l2Ex3y6YNIOWrI82PyzOzFh9WzLOS6jQKDE7rDppdeC6Rg6+W1FM9
b3FXl3Psnav3n6fAm/5UUEYcPDfVpzHKwz3sbn5FVQjFhCLzdshByTgi4Blf7s7KFNmQemN60/sF
8gjSzxb9FAUlmxRC+QNMY3YtmAB1Cb9m6bHz5fZWFpwt2mu0dqBxALt50BO9o6518aWHiurGzrL2
9WVE34xcJnJngBAVssVL+riDPQkAMfPvyz99baiWv7/5eDe3LnDqCVIuUdnuEtUH8ALEfrJc9kPA
1A+Xm1lZYMQK/QT2bGo2rQsszODcNYrteQVd99FF4e9yC2sdsYJeuNyhhUlc4Dgg2mwkmXd/XpK8
nIKHaGq2yqVrlw8bbw9/CwP9ndLcGxZ8zzBYYMhDhRUuBRkgK0lLjg3p6S0tPaSpHf/RATLraiYy
t9H3jSwLWRpKUIUpPqkqa25a4RYb07RSMSPWPoAaVZvP3AU0tamO8Ljg+zGsjlnnhbGJBISI3eQb
8pc32y/ytVQAsW4CJmwSNMkxnMI9/vFk8d1T1nd3MgoeWYd6zyLG7+vhI8BbW2zr9xdLaCPzNbid
Qw1Ay73JUZ1VA9LH4Bw4D32oNOB5GdtIdLy/7EMbe27C0Yc0BCEnXYVhDB+APV3GEqzS/TWrHtW8
/4avZBMb3QoNJLTUSGIiOSdhV3gTivLnnKju5nIz72/eoY0q5xGOHCHm/7sF9XBByXz/mRS4q4VO
eutMnrNRiHl/twttiLkcaEm9VpMTksveI2Mm/VR3uOpc7ghdltXfx1Bog8tHyPpD16gNnwHIdedq
r3s51PscQAuYMRRl872BS5e+hVOyqL7qtvebT0lA4AS2L40uSHHnkT5i/AAymed8hnUu8T9wZqiC
CBdEQMjvAY+4EjTbnLO23UUdFQON4VxTpQQIOg/m51fdBMPIuocAWOjlBWtA1ZvLScQSIOEMtdhx
Szx5bSLof5cWSYCMmsqanlQdtObGH4dOPBe8qsRGuWItOKzNRpdemrtJApKEW3wSC/9vzIePU78p
ZbXWgLW1iJqR2cvb5B4gA3ID1DOs1pgWccj7LULmyiDZAEY8czkypWQ+dT0FPYCPzrcy4OlW7n3t
88vl8M3p3EROkmm3DE5jAs01+F3w3+440dvLwfD+bh/auEQ4mi8OQjI4dTJ4WDA5OE68WLXALgOX
7UBZ4dnDiu41YBmXW1yZERupKKdo+h+hTwXADNBZf9YkTM+R07KNRbVC/gxtlGLCnQZYd2B+KlzL
1JHlFKby0gFOds9pksoPpM6z+xqwcbOD9VrJb3Ogqp0PwOOx734vnPq5coySX5tkbPQ/XRmV49cM
tY/myVPj7F33zA5tcKOZIRU29n7ywSPQN/gyt4aBol85QMr/rGfa8y3NzrU1ZO0TkBkgRVqT5B6G
LOZnBgKSjMd5yDdolGtTam0TcNsNBAGj90S9rP401vVZQTXmRqam2Fimax2w9okMjuW4V0N7hTjD
9NqkkUPjVCExet2atHaJZAYdoyq8+mS4FA+kRUYva+rsMZyhaXFVEzZ+kY3h3PpQgP3fNaDR1QPc
TPzb/48WrI2CT0NWtxVtICdiXhLkJm9kZrxjDZDJ83V9sG4aGR9qhwq3PrEEoQtO8UcJU5QD2IFb
1KuVlWQDESXtF5NyUp2QLKYH1WNP8PHQ3kHPz9vIHK7c+8Kl6Tf7aTW3yi+gxnoSQ1TvKoMPq4wF
se+yz2lF5MvlsVpZseHy9zfNEJ4IgIg695QkRtxxPeFkLmDQsDEVa72wIhpMCgZctKEnP2z5gYe5
2flCk5uQl2RfLn6Jl7uxcuuzVYWzwXVYCMN40HBnCeYaPqxRsAPuVs0/hr42d/2weRitzb4V5Y0/
qLH2Isx+ORd3xNXeXcZxWA8Qyti4/K1NixXpUnpEy6RoTyN4JB4YMk6ISkHYdRvTvgTbO3dLG29o
nCxpTVFAAeL/cHZlTXLqzPIXEQFCgHjtbRbPYnvs7h6/EPaxDQKEELv49Td7vpexbDU3eDkRZxyB
WlJVSarKyqygriOKPnpFf9a3sAvCQ6zkccrH8D5z0Mt2fX8s8zHBhTpJA597GpFr1vwBlE54y0So
rpzWfd7weKF7qPXopH6WIX/GsxeyeKg4X/+2xYRNLCEvujbRA156aVEWB7dwc8BJBvoZD2u2j0Sx
mBawmFV4+fs7VxynPE6rNvWeFRtKuUOfYRnt24Z7DCJ/F3qOdfO5bNG7YWjslLhKcfKs3R5wX7BR
qQgk3G3n0kMwzMGCMqRtxw3Pp25cToDCe88yEf3vMZ18dFC63F04aW2LZZzlbTAgiemDskDneML0
sQi/dxH2vS7CduG6YIkpJmqQ9pErxxqxiwW4YDZIL/KLQ1xexNHl/+oCufnre2KbjeHuSTSCKQz9
HbBdvOrZJQ0cYGPmOUkX1suyHSZokNKqqV0Uud44sFjWJ8++xn+u/3zbx40jnQqR95MARVTK/Ubv
3UykP/NYZWJheWzfN9ybQi24VA02G0R8wydoKJBXUDIuZZIsix9cHP+9Q8yJ31aO8J85aMRvksHj
/jEneRztnNrnw826NTK8GzzRROsgju955uY/irLRaCNlqlmo8FuMNbgs3btJuGMH+8kCPIErnOPK
80CGo2UaHZJxzskOrLDlbT44bXNYNx3DvUVVzU2I2w6wyJV7TtJmCrcBuO+XalS2LTf8G0RzVCif
4F6SdeLJHZspP2SyoEu4HktUf2upf7deREEYryS1/78yApqjvzA2jV8vj8gZveLrLnEmSlB2yYhe
6cx/Rk8OMARFU03kHsKM3q841eQ2KPJy/LJqQ0ys4KjZhT6iy0/gkwTB3UVuOImypTKFxUdMgCBx
NBiFpUQ057T93jpE/NIl7fdZWTT76xOwWPBfzLuOQjowaSvQADth/QEsAn6/TyL0+PziaCuq0GnE
M5/sphZU/EtJSYuZmYhB5g8zWGld77mQtTyImuTtJnAY+319TrZlM5yeNOGYqhEkbW85T6hRyA9D
ym/Rcq3W+aGJF0yqTssi9fgpYVkEgDYq4v62z3JHLcRe2xQMR++HqksEG3AKduDIHAsnvSWdU286
pfKFs8niiyZWcKxKdDKXHk4/lCnGEWrtsdR3NEpea3DorYu/JsNuC5B/Nrjj/MxQQUTnhO/4KOTJ
Sje763tts1/jDCc9iSowQPHT241kzFv/4XKlpgLFVi9AsQokd0stJ5ZNMcGBUoZd6bhoRnpjs9Ig
HHrLb/clXVX/jkxwIHgnMlWh7f+Z+c3wlv3S3kgONaphILxLFq6iFu8zUYEiK+Y8KxzYVtTruyQL
52RTyjRegm7Yvn8xuHdBHjJxSSqLCwdMnMVPXMv+BQJebGHDbV83nFs6HkuavshPOk7Gm4KjfekA
CgnwSVw3KNv3L39//+tllpXgYEBsInnVf+1rSGa02zLs0v68bgTDt0nMBxnh5nBKkdO7V2KG8HFd
uPK/65+3+LVJtAuymDIiWTw/+2Ak3s9q+j66HZQs8Gq+CdD5u9KKjOd4m6N61DSl96yF0uFB0nBo
HiEUALjV9XnYNsLw7LbywDDv1N0J1HHsQxiS5lNOVwJ+IhMSyKEEjVR/0J5aIaYjpcgmkEkG27Kr
F24hlmhhggG5El5Mce2Ewij4pvuWfRyhv34TReFSd6dthEtMfGeqZChpSnrF7mXd1nulqlfQ5zd7
ny1Zqm0Aw5NBJcRYESXNKSkdb5dIsk0nqC+iGLbueCCGM49ZkySM1f0JFQToSUg+xD14h9z443Ub
sk3AcGbd8ygffLc59cQjt0gaPLBKlg8gY/91fYDLW+sfGR0T1zeyXI1kaDEAkkV3VJIgexqHMsi+
QDwBLDYi0G70lU2FU91kjbuUSPIuXvavcY2LOrimhqas/OI7oXMFlZ8Q8L9nlfFiaG/cGO9Bhd73
0YH2Z93kYesfusjr6XdGxTgB0N66LvsQQICiW2r5t620EQ5IPU6Q4vH6EzhxwnEDZu/yMwiBkm/1
rNa1+EVvJdt39s5Avgy5I899hmK9QoMuD/N+WxHP+359My0RxwQBjlPZKDAzDSc6y/Yj+NcmqJom
SrcLyRnLXcVEAOpBeFmjXP4NJEA8u5floOvwHsxoQdtuMiJa8uAlAaH6kIDlC6R/66ZlhIl+yDpC
Oe1PLQQw0FSWgDs09cNuCSdu2fq3Qtu7bQnDCj8aFMbPBbK+xVi1Bydxf8M408O6CVwGfjcA9xxo
gcVUfU9FX37uGqf6CjWrJXC47ecbMYLHNajN4qk7hZRxdtBeBD6qsHLcY90uiujYtt4482mvwfLU
JOKkLvjSARnHQw8GfI2k/0E26JHmEgqY15fLNiEjNrRJDI7DIo7uXT8rdmpEyXbkwGFMyWLmzOYp
preHE/q6o0Q+86Ydgn2bySa/h9rB2sy1CQZkILDq8sAVJ7eN23vNk/Kp8xafb5Yr0l/wP4dBrxMU
XCdwoTD/toBOZPFEK8GCx5A7xc+JQA1hwXgtu2FC/yRYswa35N0pmaYShHSoWKRuO2186CCsu2m4
poNLr1P13LcnlQBExNCLcwObyrZTjzLfdZuy2K9JtMuiCM2ixeUg7fgsHolCPfELGMvAiOo2tWiP
6NArMuTW0ESH58T1QS1WZmIC2QD6yBysiKc8zJO7svah2aPY8frHbTZguH2LY0lqsLec2nT275Tb
v4wXr+QzqEyjbFGpzzaM4fg86MCIwDNxSjsCdlTXB/3WllJ22+XVa6AztdIGDKdH4xjIPVIiT4pe
1J+LPr0LmmkG/dvaApyJ/VNt2Xml71X/y3WBX83dvPV5BiXSN9c3xeYsxp0f9Xtv4h2vTgXuE+GG
Itn5lflJzDctvQg2Xx/l33sCJfM/z5PRKaqw8Prm9HYzhwjPoSgcfqfSetzEvFvX6wK14z+HwQEO
Raakq06Uy/TQuni7QHK82sTLaLV/ewhEY/8cgiqN/GCRqJMmgX5N5QQhCqdYynL9ezcgM/nn191B
j2UfVBVCV8PxgPTmjaRQKwsgZ7lwVtkmcBn63dHukg7dJG1RnwqICkG0vtIgX/epuy6hDcmvP78f
1q6HF4srT3oawwdXJvFtGIrjdTuyrY/h25pEcS18gtVvAfJ1LiXDmQBp9/8QzLYNYbh1MmkfXGAc
L7AGbTAIUOOhAPv+DspeSxk02xYYZzmfdBVAbas+UYeRTwUF/4ekBVko59m+bnh0EtSCd3NbnVwR
4iGgEie4CaFRNe2v74Hl+ya+jnI/9CpcrU7EQe08FL73oylWVrjBP/in+aRewUnnUXkaw9KrNkkH
eOimixvwNF7/+ZZQZCLsihKHtYh1fhIJslnaAVamj1V0S0b1OMfjuqRWaMLqIPaRjTGS4s9UguvK
i5tdvDbHG5qAOnCOy6gt5uKEDHV7O2Zd426AlUFWa90aGT7sdlmIiF2oZxXLD6OTd5uWjd+bXH6c
LuLJ1wf59wUHvdJ/7jQJ6RjLVopTkeXJrbjkydqurvdJgXoLQISfm7IoDtfHsm264dRFFfApYlN+
ehN0aNP4p9tn+j7v+PPby+D6KJbQwUy/7gVSmaA/RuodVI/acUBri0b6AY3IAFIsgYBtoxj+HboQ
KUKZCgYcgNt5VNG4kzjCN3UIpPn1iVhc3ATHsQK3AIhQ5iee+so7jA4Do2yIRPk67SBoA/2592nX
ZuXkzQrdQGgCA335QzPUw8Kvt2y2Sd/nCn/2ChEWJy1BYkBw+D/yS+cHT8t+g5pa8HJ9lf6N1Q1N
cBxEsmcHvNzhi+BTU25FC+4b4YC4J3VwKaijJN/2ud/eyjx7zprwy/VRLW5j4uVQvJ10Ebt4euiK
HziqCh/GDgDJt3eOrh39Cem3ecFHbYZgBAISgnetnLj43s9DdOsOot5PUpYLU7F93YgAAmJYcpJu
fgJqhgZbsECgJSwhLgtW/nzD7ZkG/07BVHnSfqGqZ3DzucldPFCQg6/bDMPj3QA6VUkoxInhBLwp
EE4QHwvIgUNhOprin+WFq/L6ULbFMty+lyCABtcr6t6OP31Df0O7pbG7MicTmkA5FNNhyT1p7pNE
HnmuQEZPUQjr6qG8WzUBExrHpz6qPBBk3ydt/WFM0coYIBmzsNMWrwiNazk6ByuQIBPvBADpvCnS
vIkfXI6ObB+MQjOr4vucDMm6HqLQhMrpeVSDU2Ql7hDZOIDKYqBnyLCzDxBdyH6tW65L+H93TweQ
KY1EnPOTxAMfFIUD0dAPnttpofJpOUZC07WVFBFyogN8AzryoRqe2hzK65EGrci6GRjuDemkCRMo
mvvU8crXMJMUmr9dIVbldlGN+nOBULhA4ruQ46kvuLzROvwiXajngSO62YoCIr+DLLoF27UtluHn
oKmvpyEZxImXyTx/d/smEneMtQF/mfK2K3+sWzHDx0O/KZn2QnUPad9n7o0arPCLGlyWOZjIOEF8
JCYH7Z6UAoCNqeymLMrPDUcKZtWvN9nz2tkZp3GM0pOrWTWjo4ESL/nggolpvL0+gm0KhpczT5A+
TeLhxDsdvULZbdhppUDlPwBNuG6Iy6XinduFGklWPDPnF2CaHntQEx2mCvWbChrMCyNYAnlwmdy7
EdCEOjUpUMmX91mf31JsjLgoIfSv12dgCYUmQg6Q7RZsamnxXUbxz2wMHtiF/lt43k+PDC/ehYXl
+kC2iRj+LTOd6qjpihPNIGL6WYqCAB6Ql734fX0A23YbHg7WJmiUk3Z+GZ3xE+pE5bb1qvHQIUm1
0Jpkm4Lh1wkRmqIbMDu1KDrdqz4Ih21NomgdvD00cXEQYsPdN5mGk8p5iSn4xRG9x2sP7b+wcP2s
s0B2+kUoyBiRCtcniEHmN7HbLyFwLCtkAuJUpl1I+oT6JWVzQbbU5dq794U3hAs+bRvA8GnVTy7k
iTEAlyX4hnsXxJd6Jc1caOLeEr92vK7qplPiy0xt3SaKmw2e++uwMSE1nLn1U1DiTjQ9iRIs0+jB
6fl8k2VDtK6UCHrkP6OFqxw3j8EN9BKi4e1JzCn9iXuO+LXKw0ySPE3LSIq+0S/QUJy3DLpfO9Gm
/sYneIhfH8K2v4YTS1dLUjdZepLEqfOtCuv+QKZubTg18W5IhLgQVBz7p0QgTgunBWuvu6gUawlB
JiselIc9F9iC/qnNksewjPo9V9EBd029vb48lkekiXATEV5WfRh1T1yBbhuECewOLI6t2tRsEnsZ
95+CFiJ+soifIRmd8oVhL8fZ32gGCJ/9aVai19BpcVLvFIKuaENqXe6UrJsPMs6/BGXiLtRILJtv
At8gEubl8AtcCS5FxVamSOkBHx7+uL54lt0xCfGSsVKQtdPZOVV+fyPT8RPjQ7tlbXK8PoDt918G
fndWg4o8qZFADfGsuNxoWD1E0R2USfr5sG4Aw71VKgMXLAfJqYjqkD72aOFKv8eqYXIhvNqWyDik
9UiyKfVhX29SlBr1/M3bvWmArtPCHGxDGB7eNwOIx2utT6kKgfMf/b5x9tChkERsGpUuIn9sNmsc
1qL0qVfV0XwakTi4UVn9yotZfgTA5iuIKpd6+C3XJ5Mlr5/K3NN0zM7hEIhqm4bc26bgmXulTUv3
4BFRdwUuJescxATFQTgGdAtpk+B86opvPCiHbDMMxXyzyrxMRFyPRlqnzCiOv7qDOoVGs0e3yyvo
LFz/vmXrTYa8pKodJ1N1dhbMP6HoihRuLNVL3olgwQNtI1yM4Z0HehAWGVkX9E9z0qhgR+s+TH6M
SevEWxeP/Obn9YlYHN2ExTHX9Sio7dOz69aheuEkUvlrOUKWc8FJbAMYjk5kN43IAmdnEqXtLvVy
d+f1S+A0i2eYmDjVRFWOIzU96bB6VXX/Q1YofdK4pACeLdIh2qZg+Dmfm46XTeMc27TN/b1EBXfY
Rh7aEHfXN+Fy+PzjUCKGg1MXAWTuk+SFtt5vDiWtA1KCD5fSPTCut5DsFgePNguma5uN8dbWeVJ2
ws39E3NA4dSn9NfkLBI0Wz5u4toKT3lR5lX+KR28+Sd0ftr7wkmWAC62rxuHt5ugFKk82T0JEbGv
wDZ3/rbKE2j3rdoHk9BOoqsKBdwiA+sCOFgKHtwLp9mkEzJDPV40+wr0MkMJVa7rw1lc/C80m5cG
Mcr25NS2ottgS0YwnYFEL4eA4bowa6rMt2VNikZ22RcwxRX3kJ5x7hoN0q51E7js07sYVQiZlgM6
Is68KeUtSSAu6CfQJGczX0pLWDz8Ta3t3RBpEURV4GvnmOZD8yD9ZNwl8Tjd6mZMbiK2xPRj2wrD
xUHA2Jcq7eiJO+A+BfezQM+b7MJq4/gBO19fLssJ+4awfTeXhAu0WMwZ0Eyy5HsXZMabYCTBYe6G
D5NKb7whWbpd25bNcPKip9M4jNgZ6O9CZDAf8i3HZfjGCXi+9epFf7esmwlvoy3gwGUiObRY22Cn
ddLvITWp7+OY/ry+aLYRDJ+H/iI4pchFIbLFI4A50fg8TJDlmWk5f1w3hPESF9J1GrSHBieSowJ8
M0KZpN9qVU31Ni/npRZ2y5aYuDYI4iSAZXnZuVGi3Puwht1FeiWAVPk2QsVm4eZjW6/L398ZGeBy
QK1mLT9DUJTvgc9mH6AT/BlvuSW2GAtNWmiqyZMyrhU4c3AetsOZECTQ63R8ZDEqQRI6nRvVO8Fd
lXq/vZSIx65F1/b1jbLEf5PuDrzEceCWxfAEPWFy4Al6wsFztiQiY/u6EQNU3swpdPbysxoB4IFq
6LDL807trv92CxlQaGLaRB+OPB7d6v6twwE0LOC1bAr/dW5c/xktcvyeQj+khJqcVndJD6ZlBubT
724GRr00KNFs1ublF28Mv7RzhU69OHVW4nJM3rsx9rx+zrzwRPCwqDc4JdBy3+FNsxTF/720aIL+
0yh514UlGli7J0gQX5j1fG/YeBHg4qsMIzDxbyLIUjnEDT8LDBRt2tmfNyqqoVl7ffP+fUELTPBb
WKJ1LeM+OaUl2LtSP/O2YFQbdqoEjxcYV3/2XtRt8UTKFrzYtmCXIPLOiz2edj4b8vxcizxA+cvv
q+LABHpZF2b077Mo+IvazmV4vqYU6RfIPW2SoH9J86r9WIDbsNJRuptjCNRdXzzbXC5/fzcXN1Il
1JC9/OyWsPkozdBKwYGHXYpHtu8bL/0eacGRTZFzZELeUBoMT7OTxJ/W/XgjKLQt2rpjXvdP1PH8
myHqz2/Ls+7j5r0/z1udsomcUMAFtR3goFUr11Wlgti8ApRydISGT7iDA013Fn3sa+ks1AUta25i
4YpUSOgNwCFa0O5s0hG6QfmULvXu//sMC0wsHEc6FlROcfCYTmUlf6dxUDAPst/cK/RhKhpcndYF
DhMU17GCizpO/O/uRWs5yDLc+FqnASX7qh020XAJAlMj25KcClCXf1P5JaR6kyOWfv+/LxXBX4A4
BjI+GeO9JRm0JW8h3N35+9Cb5+6uc6Ii32UjS6eVkzEcmYOzDmnGyvkKnXACFpCynubbmNQF2V1f
LcvNIjChcX3eBmQOJ/3Yhl73Hx+l8sWmBb2URup8juWwVTxGVGcd81NcNGoWQ168QA4xH7dDlUdL
4dFmgYbbJ7FWEiyT3kk0UI7YoU+nv5/KLhi3cRKSBUoP2+YZ7t+PVHQca4pOQS/cpHzMvP2IEia4
OWkAGXvtts3KrTOCQeuKKYx17J14LGj0QHPUPvZ6GualvLolIJjIOcr8MhN56RxJV7XTLnEAm8pV
nbiH66Zh2ZC/gHNpzUEnSouz60HAqiVNdd81kYNWVLKuxzUw4XM0dBukdCD2xUKPPbp+FabPQ9JN
/aaZdR8s2LhtoYyTveyBICZBVJyTnraHizbI3vGzJXkG29eN278L0RHUnRowRhLhJps8mgH9i1S8
DtoSmGxyhMc+mD8l7MijbPwQDqWf36Rj7yyJlNomYBzmjEhCE+rLe+qN/gOXVH7+fzxXLfc4k0UO
SKg6bDnDVYRW8hDU6H+MRFftkwvNuFTl9ABcJt3EZKlp12a2houneRAX4TAlX92+azgEREXAN9r3
3OCTg1azJVipbRjDvWVS8iTzW4lKUyS/QReGPaYg+H1IUy/5vsoBTZxcPusUmzHlZyeloCXto/Im
fdMBypt8gWXKEg9NoBxToIVRHi/PfALCUwtk1aEBoHYKcbjM0GG0bibGc1+7ijeUqvLcznjdNaWo
dpyVr/3srR3B8HGI7BZMqDo/l512tslcfPYJC7fzWHxZNwXDzRkNWJdGQ372OKP9/Qy6VrkNHTSd
7EOI6kwLQde2IRcnfXdzhyBhXHpdKO8BFxk/pLWY9iHkED8kKBjsVbgkD2uxXlOTFsd73fIwzs/E
das70efufoBg8G3qdUuXYdtMjPPcybVXUM8pzizwna2qi2SbDwM4+Ab/d9w0S8T/tpkY7k7IHE3Z
MJdnlnMyIPwiPG5B7l5+qN3S+Xx98y0hMjScXc2KuxNJkKcg0C/QYf/SEpatShgHJliOUIKmBKeJ
HlJdN129gYIzsH4QxJu9pWBl+f0mXE6gVb9PnQ5nVNx2/qbsmqDegJewXcLEWqK8KSuLRBQ6hsks
nt64Qnv28SIGLMfsVpbJ6xtdj+852UI0sc3G8PWCAkww1a14ImXHAOVO02df0aUyqcWgTMzc1Dke
BVmAOMdz2d3ysucPpPdOzKt/XDcm2wCGi1fOPI+gMhZnz81OtZihD3G5Vkl3XGrLsmQaAuNEJwOE
x5OKijMAVDdNDwwYq7u73P0y4iLaZIv057ZxDBfvRlHFdSXFGW+D6TuoFNgWmkHDtpw0OckU/MBF
mzUrd91wdOZ6qQTGXZybEjqYGz/3nF+8yJ2FwGvbFcPFW6Ijn8ZYM+qMX8FAWu4mt/jcgDpgd33b
LYtlAuhc3ftTTBv/O2tQBARa7AHM8XJbeqrdxukXUJotoT5tb7q/gHRRTtye0uSofDQsAkEs0QRb
Ch+SpGCC2iChFv3X5HmgNwEyCCD0BcTc29TQoL4+VYuDmrRz2gn6KpnT/kkT1u/HbvCfvWAuvl7/
umWnTJydDINcpKkjzjMV1SYqO76Btpfe9IEXL9iabYjL39+dwm0CdHTUJP1T2NNxqwPIUaRRelsx
ttSlbFsiIwiIGXQKTZhXZ4lS4ScJVcqRDunx+grZPm74Py1jB1xmafFEtJvinSv60fMhheWF6LVe
N4Th+hHP3azKmDj3KJX/ynIR3gMYs8Sl8oZJ+bs8H5hIu4TV81hGyv0OSK4vdw5p4rndxAObmd6w
iVF57iCq0aIYLYtKkk2d8T7c5yJIh12PGniTHcIGHP7RnQIYsxgfkOWjwW8RNxTJ3dIbm+zECfED
yM65If8UOQ1RF2EbyDvmbaU3kALI0+BmwOWunG9gx7Nbbrjr+kUBujZ0ZagtSSrAOzcy8D1SfS6r
Do2F/6UhUzTbrVtlIygJ3TrTmMXirDtkf4Kw1XvRL4n9Wi5oJhyQOwMgyNlcHSVImrZgafRAWYJ7
wqaEXMBN3caLKTOLO5kIwKQUQRej7fio/fALLiPRJlXDwUnVUqXHEltN7J9mkBeTeVu+pqnQ2zAT
zmH0ipojoTODz98L2/9qCdKE67tiW7jL399FB6rrOK3dXB7VEPwCKvpbMpRtuu385hFCE6Cyvj6M
xYt9IwjJoI0qHariKAjL92BNDjdTjd7CdV83ApA7R0Hc9qI8jhqxv4jl9M0BTuHr9a/bNsSIQG7p
+iGqb/JI37jQ3fZHwmPvB+Tl6P7isbuopuS/62PZ1skIRSG6lZwunsU5ncY+Qs5wEBcIc6tXZql8
4+ZBEGnixPPzI2WgqHZ9XGQTNHZvYr1oUjYPMRyd553Hc7+KH95qQ6gTPTGeVTsH6koL+20ZwUT/
0ZIRRSdXnINI94coD8gtldWwHeQi655lI/5CAEZdNMcDjx+KNLklAx6sZYhm9Ou7bLEoE/5HcfQi
0ZLWR3Ih3CtU8Nkljpg2SSGd7RwCJD336E5f53vEcHFVkCgD67n7iD6LxP1MAJXVe+Y4g9xfn44l
hpggQC1qkE42fX3kjveMGnspN3wsk02lxk/lEKwtIPyllYvuLuYkPnuQWTt/HFsm+SZyk2EB2Waz
KsPPeReQDgRL8kjwot+PaJYBlz+SO2KJNNVmU6Zze1L7mjTFETgB0BWPfUgUOtWSpRyb7fumb6tm
TsaJF0eF1r6PWpU82uYNGPQWzNa2QIZjo1vTL2saV8ewg3pYOIK+R7R4tJQIidctyTIDE/9H6yzz
OjeLH0ZIqn5wK2hQ+dXgL5x1tq8bWKA2LRzR+JcbSOQn9SZCY0C3IcE0LviB7fsXd393lkrJ3WBI
mvzIaIzno5rA3LNFM6e7kOC0fd9w5KgkrZwdT5x9rf4LXT9G30O50BVq8WET6ZeUEH0Fx5M8omNT
3aaBc4euFrn3Zv8pZEuwBIsBeZeJvVsgRp1iDFxRHdXIxEufzcUnSpsLcpv9XGdAhg/TIQTddZZW
qPMotqd5WT8NY6Furn/dkhkyhWxZXyMz65X0kQcZdzYk7Vh8j7/N1S7RBeRQDp4H0pt9GIzN+EoA
TXfXkTMEJviPxlBnS+tJnlOBhHNH4gO01YcdxKSGrcMWwRa2HTJcPGzbRoDynD66MSlfoSB1x9Rc
/2zGxTyLxYhNyF8CskoNqYbsSJFdiaFd3U7Tg09Fsk5jC20gfxpZL+KO+8FAj6B86Om+KLKYbSVr
lkpMliUyOew0pNYJ6yJ55g7e06PGaa38yrmbk0XxEoszmlg/XqQO2qVVdgRZjbtXA/CWJHDbx0jJ
jxXNlxpQbFtxmeE7dwQ3zaVt0M+OadhW98oP3Pu4ws32urPY1slwdo3WTacaQ/8RzXKQgRjG8cDc
WJebqqwWbsuWe5QJ6Gu9OeByGuR5DKApqCKi7tyxVrcyaeU3xy2+BA2o365Px+L7plgtI4XSLB/i
B8Lkh8ulUNXyQ6+VswV8JdtMTv8SeYU8XB/NtjXGUT7mU5FU0uNHBVCCvlXITY7fIX8QFwsdvBfo
3D+SEiZmj6RVINow9I5FHP8k/JOMggfZVMNtj5dnU6BzG3+IwkWT/veEqAnho7Tomi5I6VGwLr99
ux6yYl7iW/m3w0A9/E9L1nNeiCh25VlGNVrl0A76yxvVfBN7jDwQ2i8ckv82afoXjk9BLw5UKNW5
DXwy7Wugc/bOhZU7URUrVj1uqMllB+0MQHpVHhxbIQXISrLWm3aIZUO290uHits1Fkb/QvBFIEXt
Ai844ixrgUSsvZt8nv3d9a//2zORa/5zQ0isBBZLy6Mch+q+RwfPx1DVxxHVglfOvPbRm1dKpNO/
1GPDyIfw8pDdg2Z53LMmrh+BwZo/kinJv4lkYF+vz8lmwsb1Pe01esJEK48oOELaK3XDst2G4DtI
Fxbt3z5JY8PpU4FomfWxd0yc6EAhg7gREHkKq+ZR5tUNIwgzF9WnvKarqnWgvflzl5Q3qKoNZv8o
Z4q0OmVIdn+agVnp1hmZifPTnir4RPrgyPTknnFM5sMGnL+aLARli0OaSL+0YBNFEjQ46jER4POa
dZxvdBeraZ/rUS+1Q9iGMS72BC2UgN/n9TFBxyY00kt1uCi8+f1K7i1qAv2KwNVCFvAXTTXIAasC
Za4hml4SF6rh07SoWmsJlCbgD4pofKqbsv4fRqIP5St6V+bbSmY9tFuK1+ueYhvF8H5WOk1AShYg
G1sU/4kcAWbMo/x3zxuyzfslGIPFX0y4Hz45zlVJvKNIw28XZT82xI8FvEMAMSld/0OXlp/Rqb9w
ZNqswPD/0EMzRx3EyNYnU7DNqas3bRH9dAL39/VlswQYkwdPQlM4gHySd2yhQPMQVqN4yQLlLOWB
bL/f8HbRt00+dLI+tzxLHwmn011VN+IZnT1L5X/LECaMrw2cpJG6CI/aaYtv4ZCGN8IpoWyFvo4l
EimLcZlQPh6DolxnU3VOQXdxinOXfnnjJQ/HYvzhI4QuPPYs1mXi+RIohqBFoneP0ku/cbd+a+bT
CGgH3gCxj2sSq9hjlwDQsmr7/+LF435E/QB5ZgJcRbkjeemJeydHzmLhZmGxL5MCb4xk6/JYV+cQ
WRD9QaLFAcQSPBDFad0MDL8HckjXKi7DY6jBAZukYFDN+5V9tDQy3vYgA5VNy0BR0QY4cvmk9KG8
tE5f/+02szK82xUSEq2uqM+Sj+SJM1c8lySECAGIGDbVVH26PsxbruDvizeNjEM+rPwwQvm6Prtx
9R8UBT+Ok7gbiynZsVJ+dJX+PpagzUVX2Y0CGITF2bcox79eH942SyMGaD9Ieyhmy7N2J33gvH4I
AzXcI7FxiNYWhKkJ9huHBlXarOb3l77qpG/vUoinLOyTxYhNlF/AoplLzupz7tPfQ8+7vUMWCwu2
jxsHPYXOI9S5mDz2aRulGyY0nM+bqqVuRNv3L9vy/sU9gGOTBU1wHEFMcmCzo2+gdnK+vre2j1+C
8ruP64hEZUNZeaSZm0DvAOz3E5S/1n38Mui7j4NsS4cydOrzGzImBm8gyK/ZEi7Ycm6YEL5wjkg7
qaw6q87HaeFklb+5UARCUpXES6LcNtczme8EShE0AsPwcfSaKgz2YY1SyMM4gN3odiyDsJ43gAIE
bb5BR3VTR5skr5xkD6xcmz+kTVu5n4cyy5yXUQ/F/3F2Zc1x40zyDy0jwAskX9mtoyW1fMvteUGM
7TFPACTBC/z1m/S3GytjhOYGH/wiRxCNowqFqqzMraB/PVpv+ANTRRZVa8AWnUZcYr9i/h3YYsPu
VoF3Qh3nwUueHMgmOUdCEaVd30kLoga49D+3MlsyxnkNH6BycD6C7J1+hTg2BHgiFujfmky/kygt
xCLvOBX0ifVqi1nUstEmPjBnUwwYR95cIogZ3NU6Cm5FxVJwdO6740x0YFuHsztzT17i3IOCKvAM
n0kDNZuNz9t+v+EgwiXsBNJz4tIFtHmWo6i/SZa9g/hseXt9eywe2lSb9UTY69Af+AuNRu/Gc+uP
vF30TdXDg87Vpn5B/PaxM5GBPNcxotm8vdAlrB5kVYrUcyOU5h11GSDBc6M4O+Ri3MicWE65Sa4X
tGOVZLNq0GRXRUdaA8rFqzY+kBFQpKVJ7sXgbJHLWvzgvxCDILVyolDylwFKoWj80fLHAgKlnRdQ
aAQKOZ0GCQS4vPhhBOX1XDvnIK7inQfMCA+qZkGcM8figh5l0FPonCT0A/iSQ4JkwAg66eunzLZG
hg8AoW8ViHjwXoZpLI5FBmDo2O5kjwtMeGAQepBCl4N4mUpEahOm4jxGic/5vryFiQmsgITPamDk
L1Oc/ASjRwnkYfXx+spY7M/E+3lz16LP3ndfBjzzH7Qfq+EjTm/uP7DAjdXLUuTJhqlbNsEE/wV1
ocKW1eRliKr5kazVyUPDwDC1scm2qRgBASnnsM5dAqxHR8NH1g8VzKHwx+bbXHtMfQAldbzTKky+
PbTj+p6YywaOkbF3AGiKF0TPw4ZV/GbkeeOWNAn3hqkqhGgm8gSyzP4dd5B3v3dLJ/Hf5bSKg1+D
oHO43M1caUj0TRn1w3vPC9R3ihUA59HQc13/Yiya0bIWt1CP/uIlLm5aWua5vnEcb5IfKApS0Lwa
2pENLvZDF/IT6Imn5rPvZn4wpsXiN92DN+cs2piY7QgYziQGiWCgB2QsW3/yblTjZi8u4dmugnFg
Ig+LCnx7dd+6L0Aw+XeDamt6wWt8cTciTssT+V8sf5GuRolO2yflAnU3BasAcJKDxp+gf15W47Fa
4nufhqee8I3UkmXBTKCfQtYCIgtle5FJ274Dw0F41uNUH68bv+V6N8F9GVOVH0Aj7kXHfhk8Uwp9
btC3t9BM7rRoN7bFNooRRIDvV+EVnkUvyCY5t5k7EehYz+Mpg9r3hmuxDbG6hFfheiabGKAc2pxH
0KncjiL/h0/g0UBYu1UGtdzoJqKPJAD9Blwj1ROWPih7BnJRMctuQX8+nFjoNA99FO6jCw389TS8
mk6YEx1IgiDZnVGJvofST0Q/lapt9omzBL7/5wAkJFk1+X5zjlt0MqQVB+eRI3krNg6WxVJMqVtX
1GqS0QD3yGh/qMbgsSDReBPQoL/3Col7pnlsNISTl96r764fZpupGKHEEHMm3DlyX1rxiP7ur1rM
369/2Xa6jOgh9LleuI8XRNsmwbfYiWeIW0qZLu3k/7w+hOXHmxA/VaP5QgnEQR5x4/KX9GM6fGh7
1W1dKbYB1sD41ZECBV8ZEeiQoa9Ae+wITUvcDA7Py42I1/Z9w8gLCLeM/SyaC2L50TtGbhTyT47P
9hbwTFgfZRXAXnJc/hM96Dymt1O9WVG1bLGJ6aPlJCLehIhD5TTlxznC8yOpFoj25rheNwIU21PU
RPRVre9TMIyps+ZItbUhyh6Fh4uw8sFLqlyg7wLWzamaufygXfer2GbZt1ikyf23UN6Tfuyay9S6
1WcmEn5ek7y4Xd6LuWPpxMLkoJ1hVOkk0Ne071gb9/1UcRZAzo++yB7VvpsqACfFTTd38YbNW0I+
kwpwKBMvAlFQ9NJ2INGbyC+Z+MEtF/IpQtJ0I4NgOxuG+bOWJ6Qv4I0nvOMOaMpIDl6fNA9NFmzN
4zeu6Y2Az0QCZgTKk1Xe6peKKLTwQleeud50kOsBgJS6m2rP+2ci/oNfOC99jaekYCrft0um/G0B
MDGB1g4yJBno4w6FX7vOTd6ilL1zAMM5BF0HyawApaQ2BqAyxeEv4SII32qasxmWyQ2oZwC5ygmn
29cDOdbckSlP0HaROOHjDO7kdCRSf5pc9g1R4cP/I/VrORsmjtCb2nEc0Uxy0drh74gcwRbYDHEQ
pRNv851hswkkxNPPHZISSfShUujHBUvdqUyaeaPQZ3HdJmkglwNvgkypM82Q5kkHTkDoIroi3LCf
9Yp562wbTqAFc19UiUGdJYqVaVU37zOXsOMAnU0p8+p2WsLp2AxbL1rbdIw4gHikZT3HYUsExHy6
OG9+lMCr3Fz3aLbJGM4AiEtVksFTZ1VMtwFk5O8nb7isFdgCcYdWXXGcm600kuV0meDBIs4dJgPc
SjqW5N2ggO6KG04eua+2Whstq2XCB8sZctC4GuTFCxu3ThcynPKcLb+ur5bt64bh98jgZQsIOi9Q
94gPamDOve/qrd9u8f4mbhAZF1mht0adwRZRHoAX+dmW8iHz+kuSbRbKbHuw/v1V4KQrtQBuN7bn
QUCzC9i3JvVKZNCdCq0w+1ZpXb3XQzCaCKeE/y0aNdwONRpYV1e17+NGqN+ObVcFvcefB7/4GWh0
wbTDFkLbYgwmSBCP+XYJ2kg/qaifU9pRdZ9N/IfMMpRLamBoEwGR23ENLa5PxjagYdteEGOkRiMZ
OcUfl7ECkXSLrthYJ/mhmelntBKNx3DZen3bhjOMfQDMMncjZNepV/zUUqUyzt9RfB6Ppwfm8GM3
byG5V4v4t5P0TcAgl2HeRonLn9eojCVAWIMHYwV3DLn3dRsC9XYY6JvIQVfXlEc+nGNQuvWh1hXC
MZD3OkkMQuiwPkxeEt96DT94WbwFJX3bCfgmjFA6SSFY33fn3+5ymPBCR1nz9vqJsK3b6hte2Q6w
HH3j1UKd0R2TpMWcy1Sr6JatksGQ9DiWSMdcH+ntw+CbCMKVxrDlyGQ86Q6oKFlDa0blP4msf7C5
/yRwMupgq3XGNpbhEdpedmMRwiOUi3wK2TwdOh6/BNS7k0H5blp6FGtRKb8+MdsSGh6C+EiFt5qp
M29ASMtr+o8KQbZLBuh89QlB2WpTf812FIxQYBi6WUOgBJ4OvP9pEHH90IxK3V2fiG3VDO/AqjFS
6FbVT20whDgLoMVZUw+rwUrm0wNpgo/r2b4+mm0uhnModNy4c4aw5vfF0A7iOLXDFnDB8nETSSjL
XgDwAVIOXXnsDv28Y5rnKO9c/+lvX5y+iSOMaD6HAaOIK4qovXFp1h56UA3AnfWKp7yc3Jd9A61H
7pV1QsrNyaBvq85ExdCehNX/7y1dkPLj9THevqCRGDHGyJK4Uu26VEJnKa3EeKQJ1Lwbb1PCyjaE
EQMwl01dPzrdmcuGQu0ZbNrI+aPnv9XZstGO9zvcfuMGiA2b1+Bqn7KFdGdWj95wS2Qu+AOHsgze
edDTddsvaKgHHX1KC2dioJFUWVD+IG1G+henbljLjgQEOt0NlzpyDiWbkdXft8SGh4DKb6jzYOLP
k+6bmxZkE5kvmpu9rBN+bPgFIJpRsnESIM3xEEVjK9i//hFzOH25/vtt591wDJA8Rg4aOtEXJ/dJ
imLQjyEn5PO44HU9N82w8ZCy+J/Y8AiMVGrqwUBwgVbLZUb+9pAsc1Ucqoay5nat2YF4LFaHOm+W
5vb61CyOwoQggt0IW14hwg57oh5izdiSIiRrt3IDlqe1b+IPq0hHwqnwQFgBXKLVl7ykjyAa887D
NGmkjvHWjnT4ET1c830EYqp97tXEI1ZJ3TpDP/LnGLmXNHARYIKfYcPYbKtm+AyIhmdJ3fjignph
8qEPWOykoQ9KyeO+XTEcRtg2WZ/7lbiMtQiPRZXLeyjkbtFTWoI4k1awc4KKiN4DJFTI4eA0S4aU
YfxzvefWNFHeJYffIYIMyM4YzgQjQufZSzq/E5fKy4uDNwFsVUfAhV9fLtuEDPNvey8sF54lTzG0
CFVNfg1zpn+A2bs4BmKp70oIeN5qtWTnHI5iw1ptZ8BwCmi9DWfS0+oyFqz7S0Zd36cyD/3763Oy
3BmR4QxUEk8B8Nr585TXn9doUQJD++RkXrjhlC2/30QdxnUn4pEVOGMKDSa+U7vfgW3Z6siy/HwT
d+gR8M4wSJ48o6b6BXwMzY1syv4EndwtfQfbCEZsEE20j5kEA5Xju37xtQ3Q9/cdJK7Z/MQGxYL3
u/bhXyK8xSQEGHvwsBqhnAYgGDiF21CGR1dUza/rY9i2wjB3HjEnzslQXRafVQ9QM2MnuhC06+/7
/DrsqyiK9zyLo0jgXqlIkJzmRhT1FxrLcB/LKorjxgCO4rUbxdjsEG3E3IUsdYLX9PVfbzFuE4ao
RMgkKgztw5oxywp2nmiW3AbI1N4hef++R6/JYf0viLTty9j7JsgQoPUpkUXEL2jFKNPCaeoUWBak
g2m9FULbTq9h3lmoWY+fX12Uyquj65TdP0gthyC6n/p9p8oED0YywA2FyO8ydlOYfYnJCC7OA6/D
LPpwfWsskzDRgyquq7kH4dyFrQ8mb+jOiFr4GT05W4/m9UJ9I6g1yQUlL0kLpvbqP8oqxSIlO6CP
rPweR7m6kHYhW4JsFhs0gYQVGNognjXzCyg4/MPkLtj5rInpt31LZZg4OAsjLx5pfSFzG2ephsBO
2kS1c+iksyWzaZuCYecRzYauFnplw8k+Ao663Pmw/I3rwrYTho0XbT/0ObjFLlVPP1YVWh81KsIn
gZupiXy54W1tUzBuctnOA804uNHmcvxZBSyNNlsJbIfVuK8bRINZPYH3dKZgwQGsV54I00D0Ii7Y
F3OaOryikLRXUQ6/0UAEGdeEgtBvpfkW+5RlCiZQkEDJqFqCqAaWMlQ3odf535oFHTZz04rL9XNq
2QATKxhUPOcFqXFO+fylgyT8AZpl5UaCxVKm9E20YLGAvlh0GSqFcNgxlXcxwM1pv3Tt3Uy5d7Os
b4QgOI7DrA59iPOVg7T9eH1qttVbT/ara3AJhO+6KJNeRj/sj7nLIvQmKR5Bg8AFOPL6ILb1M+zc
w03eiJ5Vlyqa2k9Vjpbwg6jyTWZ2yxvRBA46Sweuw07Ii6ucH2rliAIo7rJmptb3oVyKKs39Zh+8
1jdxhB4YhESZk/oyBa5/XKZhoqnUUGkDsrvZ8Iy2FTNMXrlAvYV1AOiKj8Ro6nl9/TVqGql3brth
95IEQ+RTuT49oOCbKtk19zIO3XsasGnrmWs7W8Z1rqNJqIUH+TMZoNDBPLDoMUKmQxRs6t5bhjCh
fDImCzqC4YC9Ed1idRg99X2g79ylyW52nV0TzlcWJS18VHMvNTIRdwKPclWoLaygZZtNnr6MOkHQ
D8ihFIP4Fk8QFkuqLnnZ98sN05Zgckp8X8AxOuW9E0byGLYQUb7+cdvCr39/5TdIFfESut6gT5uR
oai8+lg21U0JksiNE2qJcE24Ho+HGHlmdEnEMz0FxXyc1sSSnNkLgwysDof7DAIMcMt640FguctN
+B4PAXxBRhW3rIj/mZauSpuGZEc0utSgUu02XKEt9WOi+JhbVRU4TWB5CBmGGYDKWEKQuwCG6QWS
xE9LhdgBNRBAerunqK+y230bZlo89stVGOSi+nY8TKVLXmpSlvFhDNDCv7GG6zPzjcjUFPCFKEtf
tLXPLwop5d/m6NejenD9uE27PHjflnN5v2s+Jrgvc7Rf9Pj3rJKlOqg5mo5T0tDvZZV5O7FlYMj/
85RLmvyPfa5NAlFffpzXKhFbnPrsJIr/HToREIsScpx5m5OXKVHVrvYE36T3C528dkfkVy9R4DJ0
kA4x7Y54RAYfry+fxfOYyD/SOyEMGGz0VVnI04I2629B6Id/X/+6xXhN5J9yskVOGZJpa30cGsVp
puOffTdpoLiLH6X6oYvqZ90WW/3cttmsf3/ljabBBx7CQbzCQXQfpU1FG3YLuk1n3jjYtgGMQF8C
aAfqC7i7uO/mJ0gRoKybt33UHK8vmO373p8T8OWI0mSAbERDWnoXZkV7H3n1RlLOYpUmoA/iHzKk
S4NiDpvdO3RtKPcGYBcflFlKRSnnqjhC0mjLaizRmGdc+0kDOaaYzQLZ8/qntyI9C72wuxEmRPTX
sUxa6BHQrYvIMjkT5Bf4LhVK6eo5Q7nVGQDs0171FxdoeZS33jS5LjvPeMiS5oCamdsHGxegbVzD
NVSkzduBtjWIScNkPOmqcW6DaK7wEtfSfQIt1gcfbG4bo1nOhykLLJYC3ZyoI14Ed8dLvFTcT7VM
6n3vWBPqVwxJBxV3p3rWS6C/AY0JzRBa5Dw5NNminqEsqPqNmdguQBPdx6Og6BM/ys5K4o6YEnRf
r4TiOm7DVJbz31A+rY/Q+Hp0++qjC/zRLgsz4X6TguYfVMyR+KmjsL3JliGp71tHtNHn6wNYjr2J
+KtASUMcl2RnAujdzbR8Xmfl0fb71EPPh4/tyRX7OC5Bp/2nu6gzunTg8OMXr4SCE289+n5kO0H/
eP/9+XWNLPs4agSOXaebb20ckeCOEFKq4/WVWmPEN6KE3yfjlbeOR8H16PdQlNBIVYqofo+GTnIi
0F/ZGMF2yEyQH3HAed4lubhw0G0dcvRLlGL+hbwZdM1FUpzruDupejomrJj/jvBYvD4z21veRP65
gw5oOHi4J1r3VwfgXBB+ZmtzYdYBUgVUSHVYIU5uJB94Wf1sJmhjXR86eHtRTUrBomE40WFWX3IQ
UNywOcrfAxcu765/3RIcm6jA2KUTS5wS9PZImkNUJqvBwdS2dyAtfGnyZtgIUm2TWE/Mq5PBBAMz
i7sG/Txp0GO3lqmGemc20xQNZjlrHdzc/EIhZYrkdRLdycmlG7/dYv8mkSC6/qsAYQJi35ydf6dw
1qCH59lPyFykA615ul8B2Tdhgk5Yi6WTtbgIjCB7+WOK8y5lgBGMo2puAG45Otn8ZZmdb5NP9sV1
poCwKApRgowLAidZ+NRW8rH0pfM1mpv6uJD8vpPddJv34PQFMRnZuDBsZ8IIJ6RSST3IKTmxfJ4+
xmg/e3Lb/vv1c/32xz0TIagr0E1PiZ+cuDvTD1Xl+b/mETX3fV9fj8qr4+xCC0/6/YzlKgho+Dyv
HZpvQ+VCe2+X1XsmDLBhmjUQiYTV+x60LKARKKa0aPNx1+J7JpEgZWDJViO8SiPy0EsVE934Qbn+
WJ+uL9HbdwGIvf9cIrxA2k4VBUfZonE/QbtKf9GcYD+0aDaeUm/7Ls/kEVQs6sAJ7dUXAGCK4lAr
j39EZ+PwJS+awDmGgRd/3jcZ45VAeUO8SLjZWee6zlPIH5KHiS4Q4IIWSLaVVnvb0XiJcfnzDO/1
RiAjBeYaL3WQM6gDUKlAUeYrTdrvgVveuO4WaNJmIEYsQOsYjQsN1J+AbOsObTiMD369SSVk+7ph
2xWA38M8RuGZisJ9aBX494qab8UZlq+beD8C/viocPzsXDgqPKoR8hqtCxGM65tt2QYT7xeHYxz3
bZidq4L9jOcBWO2Q3g4KL8OgGT+MbPoSbbcTWQ6xqRKsJp33UwjFwN9VRUTQ/QGqHvwdED11Ws3F
PlVlSAL+aY9D3dClTAS0QdfqJUEO97jNi2AxdpM5UHtO57ZDWV20mJ79OKKgvuj6d9Dcbb5e3xTb
lq9/f+VxCWiC8zhRJejZo/F9GyGpVgabsiq232/Yd+siPEnEUl5+E5zXlZulAqDie879f/b9fsO2
yx5J4EKjHOOGXvxcKtoju+pSTm+uf982A8OcW6Bnwn6Q+bks0cB8CzJwWn4Y+8ZpbtFMtGzVwG3b
YNi18uXcV6gsXuKu6lIdg9ItbVzl7wt2PROgp0Q2ZqADFJcgmPIP+HANapNl0j+ur5Ll55vwPOly
ltS+ZCcPpb+0GJW4Kden/b6vrxmFV2e0ErziIDcuLzyPHXosE9eN32cCLOAbkajFV5gkgKzQ2RwX
gFEAtAr1ItJ7t67Hl+e1LI1IpN5nayYVIGm7qel62NrEwwCC3EnU/NNoF2W+6+tkm4ZhywUSK3kr
quJCe9R2Chyq4wyyJIgK1NOp8hpINu4byDRr0iDsyKfiwua2PLCiCw9tl7cPS412Dk/w4Mv1cWzH
yjBuXQ8L4NQlO6lmjO+yamF/R0zkH65/3bZchmkHDuhT5sAvgCl1f/HRSZxUtsHHEpfRwUXEpjZW
yzYLw7a7QEw+dJhwfJXI24MMe1HdJmwCduP6RN5OHnsmBg/EPLLkIOe5uMtYT+icHYf34G1p35UQ
MP2riZT3NXJFQ46RBlczgYvZZ/YmPE9XC691ovKLnGv/m3JI9hJ1WXW8Pi3LulHD7FHJp7kUFS4P
b66foL/M3JT2cgvnYvHsJiSvYVNdYi/qSyhm+YyEKH/w8giqBSAD2nBctiHWv79yXGqgTcOHJTn9
lhziIvyrmKFdBtjF9+tLZDnCdF26VwO4YzFqr2fFJQIk2ouZ46Wr8PKoneLUenKfHKBnIvMod5LR
H538QvQEHcgmvhtDqfc9aExknqybfnGisrxIaDAfBZzibTfQj/MYRhv2YdsGw9BJFmYTDccc9HRB
fUN77R3ZSKvjEgBQum8jDBuPJ5W5/qCK37kMnZD4C+nWshqQD0fSo415n02YaLwV1KTR3pucyMJ+
qiaHaNWMKu/1SVgMzgTiBRknhbOw/NIiLfNBzRN1j+jyr4sNc7B93zBoNPeDKdNHRtkN8uQoB7fL
wPhQJZ/2/fzVSF4ZwwCdRzDKhPmFNnP/rs6r+DIhdbAFy7KkKsEH/Of3OSKcYdbdeIYyXPG0Fuoy
AiHWIRcHgu7ydPLBFU+kqJ8CzktIiqKfHHXpfZNb1/TV5FyxuFlf18UlTDL6npFG8kObe86GI7Ft
jf/n572ActZnyGCHVd8kd2IZuv6pgVTWtHPvvT8HoCD7SYoae69VON9nSSfR7bW4eguMsJ6hf6fI
vdCwcZ2B0KsApPPCp7D6IvDeeOq1+Eh1iX4hMG9+SZJ9fLLQgPlzKgPPg9JfcuiSS5EIiEPG2XST
DHJrLyy5eM8E6HHqM6fpka/wBvnSgOly5UeZ3So8Rit6Y2UpRibmyUUTY7r7hJmYPd8PXb9uQ9wl
ZVifHLdtPndjONQbzsVyVZmgPZ6EEdXhjDuEdMmDztdeeTrKg4zFdEsgT7ExjsXZm/x+g0wmP4BE
Kyo97UORrU8oGi/vEh3WWwIIlrMWGI5gHqEI64wThtBTkErBH3PNfZp6vQMvQF11iMD4tzNjaWL1
fFYs0cj6/AJmzYDf1o5051Pc8XBneuxf8Lx8QecbwPFPcpl4mo21TmUUQU74U5ahUT8oi+FR9O2+
OjDE6f80nyKe8ixLcFX2zuyA/KlHW+bKAdYFzUF64n2JYtdGItPmsk0uvqV3qqQFpf8lQkI8XSrv
7yQZPuQe/xxK5qW0gSqaWrs0Zf0eVM4PU+Ps89cmS18mgr6K0a198ZpAPct8pAwJRz1sfN5yBE0Y
X6B90gY1JgY0XJ7i0uYp9TzoHM/L3+CMrtLBZfy46+oxAX3IHXQhlN2AR0Yb+FzL4ogcxdZpsFw8
JqAP5fNgissRJaZWflMKwKBGgHb1+i+3ZBx9IyJo+RJKJ9QJpFzYGY3ZN4Vsi1SO/mOyyMcoo091
v0UBYDtrJjcfqqSgeQ9E+zBp4O/GaU41HT4NvJ0gjoIzRiP3sET5O3cFeJSx/nutaV6fp20R17+/
Cg4IDzIGcQGg6r2kXlJZMz6nZRVsaSxaHpgm0k/zZK7LhiE7hSLtSg0B7SqPB/9MYrgMEQSfW7A3
zMNOaWHPhPxFIK6PlOP/Zzx3XuIjpFq3+hZt1+u/1HiRhSw1H+pL3XdPApcpEVWfopvxV+OAUhj6
TO+aAHj4JpYPnV9uKYFYLkAT6jcUiyJj5sUn1iDqKRjUhiokWj0Hnul3+9H1s2C5/0yYnwqV4HNR
ds+gwlPvVddV3ruyEM6SOrQLnPvro1hOnInzY00+llUrk/PEYV0deOqED+K46x+3rJQJ5WvB0+E7
joxPgEaO8ZFOY3YPljN1U4yI5ryeJO+vD2SbheEfmBId91o0g7VD7JwBf5s+lklR3Oz7uhEmcCcK
xrwH5qSrM+djB7Gh+bb3w3kfJB3Eun9aPZRFXDIVc3ya2vyvYASQ2NOQ+kEEv/XatJ0l41XAFoh8
R2PNzmhxKcdDW8aIcopxHt9DJm+fdKTnGfEATVzqC8+pkeZh7nKoI8rP7RrzbLw8bJMwXgayqZph
9Nr4JGX2tSBQdVLJ+AVghi1hadsAxnsgqAZ3qDWLThXrxkPgJedARMn9/+NhbjEIE7KXsXn0kdmN
zlUfwX+gKVLPYF+LQ/atlPrv68fVNsh6ib66RCRaO1kOzhLUmeYyRYUpS8HCfGkT6t+4Cdojrw9j
sTkTmKd1GMeLcodnrvvvnMXiLtrtOUxYHskbN5jCMDqRUZSXgrv1V3D+tZ9azkEjuOhqk1vWdouY
qDzCiqxsgEa/OI7+0FWt+qDYSsjRgIY5WskCKtSWP3WjLs+MVz8LugWIty2gYfYBICXDLMHuJhVL
PpAelZc0chq9D1nrmbA8pMpmRbyOnoMEJVouVIGHTc5v922/Ye1yiQu1jEx9x2MGnOsEfTrfinon
qMv7HZy9OsRgWvZUBqWQZ00hdQjubcQldJMhwLb0hqUPym8nUtPxGa1ezQFc9WWZhkk0btRvLEG9
icFDbzBfFppNz9MAnhqEct1BDgApqiI84Z0EIcLdrt3E3RV+HmgxCvXsifJnrNE1UXRjBmj+ZqeR
ZbFMfJ1O6MAAWpyeAe+6VxUkpJZhcnbhbz0TXpfhTcJFMZOzXiClQOLcPRSE6Bs2Dup5O79um4N5
hecMwmre0j17bcK+gms/L0AqPCdbcmeWq8ME2E1UtUE+BO6ZtbH6TgT6WoD/5p/GvNIb/tb2LjFh
drSm5UoY755VTIpxBGWQ9tmjWzS4t1J3Sca4T4sBdYT7CdTivX8LdNEgQe1FnDEuHoKkUjUFN1sI
PYnrPsA2a8MHsGWOe0d37tmL4/exAlxxAFvIp45OauMus+2beee7ugPlWu2eiXD7I0/QWZyHkNu4
/vttXzfcQJ1Bzl51SABCtKw9ZRNDN3khtt4nb3/dNRF2wzzFnRy5fp6a2XmsoZFwCMH+d9zz212T
ei+oZj1lXVFdAgegRxW3/slZX937vr56tlfut+0I+tDBgf99rvh8KBc/us95G2z8dsud65rgOhcp
eMZGDnAdkqLECz9CMSx5CXsaQxYebLeiTs4caqS3RIfNwzLN3/dNy3ADimpWcFrgwIrOQds68d/p
yf16/eNvW4Nrou1k0xVQvYCPKUCDeqmq+UvGouVxoJBy2DeCEcZPAYH9z5SeBjp+IknV3hUNZ6ko
vC0/9naCwDURdnWAntK6TJy/c0Dtbkv0IhSz+9hV4ARycaUdkFT86UT1IyHNzi0xLNwLQmT2o8Y7
A7au4xsWSpo95l4LXpXri/Z2OOyaMr3F4haJ23nk/DuqLyb6OVBLh/bi7Ocy6i1OMMvmm4i7CaUq
1A9KOOe60Z+ygU2fwY8f9mnHUSLZuAJsgxiRvUcdBN1uT87g6alSb30CFZVPTjVzx10vaddE20kl
VJLFPjkHzvRlGJHSqOedHcWuCbEjXdkD1B7351hRYGrjBNmgNPKcZCOZYTm9JspuLKaRZf5UXbIu
9tLZr2U6lMVPJtV3nWd+mjkOBydx+OjQcou30bYnq/d/7SkTp+rDAsdLrtpcv/ck6ERw4/rKvbt+
gtdP/bsk5ppKvZKFItPuQM5QZs8/ttRzwH0ttkAntgl4f04ATVtt6Q+sP8NPBT+LOEzetzkF2fic
N/XnfTMwjJz2edSJHjNoIzGgIwDk3VS2G17RtjzGLc4nPcsB8MdzkXDvL6qmaHwUoLjWG8tvcSAm
5K6IqiQB0x89eVHRpjpBdpQ4rfMokmW4c1aZhV2L9C/snUK/B+0bgjLKWD8B/S8/RPGgtopdlmUy
GfBiHvDGnwg9sTacQMgLyK7owaux78evi/fKDEhWizFMBL4+MuesW985Iy0fftr39fXs/t/Xr3/D
cs5NmjtPO6EfgVEQQkErb3zg1jcDc7NDvUr7XB/CFteYvHZofSz1zObi++RAnnZlD56cqvnsrTkq
0aLpz3eSLm1apA5H5oaPIAHe4m+znVLDjONxAOed74Qn3q/aFfOX34lEPKV+zSHfoqmynSHDjjNV
t0MU5fSkgiz7i+pF/khyL/94fflsXzcMuRWEi3xZvP/4OZTxoA2IqGNjcyyXgwmug5Jh7QyTDk4r
rULlLL+Iy3+QeCK3K817H8un0u3bex//s2s6/wLVNYmL4jEJT4yW8h7VZe8ZWBa+oZBjOc4mqC6e
JSflQorvYI4Fsl9IBraUEvT7n5eRb0L9LVtiYuuKxSvQXZEX32lB1RcUorwfNXCIG/e1bQ5/mvV/
QVAONAZQmzzJmE1HZBRJGtQBPSSK7UPuuSawLk6mBgK0bnhCPCMepOxByziggncMQXe4ke6xmb0J
q2szt0GWdV0lgiSG63k67XpxWNsjtOimdMDhmqr+gkh0eqrG+uX6AbMtn2Hy2YAwBmQD9ETr5uU3
+Q91+Us3bpKm2gYwzB2cILNbz2Bvkwy+y6PihRFeHnyCFNb1KdjOl2HywPiAy5Ko/DuyM2Bxc6j+
b86+bbltXIn2hw6rSBAEwVdJli07nlwmiaO8sGJlNi8gCN5AkPz6s5R9qo4HCcRdzFPKD4SARgON
7tVrVbsmiuUmrbjARtmRlI6ACy4RHkw9/zUBvy3rfdmDZmrTBH6D2lWtQk9liCWS/ZTsmBT1sJtG
dJDc/v71wf2H2M9mvBvi1r/KtYhX1hPiHzw6ZdNuJFnyzUvy/p5PIo73npq/3B7OYfHfaO+4MODA
J+ovxCJ654ORxQ/96i64dt1sG+E68v+/yv/PPJQsScWi/qJcf2uNWfaJnOZdGawGtI49Zavl+tDs
gfSRBECJILmLHFh2Gvhq3sW1QuG/f38SlkoEyB9+G6HttRvytNmVVcA+ovwoVxIJrglYfi3RBmOW
NBOvkkT5p6FpLnGXRptyXoGNr+N+WREVGfWXT5oSChQIX70U9H23rev66ZY/kwiYiAJa5N9Ep3zw
N0/AybOg8tdewI7v24g6NOQT1cYlEMBsah+4LmJAMGSqPt3++Y4gyobOqYGMvkaa+0XV0xcfEnGf
W1Y/eR6A0o3Xk7vbo7gmcfX1Ny7gFaScVcj4SzzT4p2oBg80S3nyZdvXr3N78/W5gn7oOCbJS0bQ
JOAZQT4Ysso56PrtlvtylmedX9Hk5QplnJGV3TM2rjXBO3zLRshxESbVpLL0Rc/QxEBN/0PVQSXH
u8rB3F4cl4Et7y3a2Sd0HOOXQsSfTREuyAlg81OJEaY6ZytPRtcqWR7MTAcsTFq3z7Ij0D4uhqZS
d7xBqmtlHq4BrJtZVymDIo6fvMhWR4dIDcFrK9t5G1QxsEFvY5MAK1g1yYvKouoh6elwMbkXrqCc
HJG4jXmT4yDnsIeedVE344Fm00cTPguEGVybL8or/UMO7lhvybeFmTbuTSe+jDNZxN9oz/tH1Rfi
wFFe/tolyTawavAb+i0GX37uq/gblNLpQ7Mk1TFoPQmu/nqt6/YXxckfQgEbBMfA45KbgVePpGWH
Qkf/8LL5oPkHAviZGc0Xv4zA7FF/UDV/IBHa30DgfttrHH5pI+JGo1udoF/rNRoRCBzy9MqzUQKn
UkSD5x1uD+LY0jbtna/8Xgd9wr5lkpGLMsS8h3zA1typDX1r07bomAjjl1p0l5xk+QE4jNd4qbaR
9Ac21g39kiwsl5K/pGWmX3Tj33dQqPu8bXFsfx9qxQnh4nvJeXgKJt3I3ajydG1zuRbfureLRfss
nnX1fZbAc2d6HA4Vety2nVY2lC0AiaBY6rn6Xo8VvSNB3u+E6dbgU47CaGBj2Iqc81h7ifju9xX0
TLJ6343mISyhWhEu0xdvlPdpFx/HnL276jcNbb3yAHM9/GyA2wCVYK2ntvqOzqTvfd8/cJ++z8HO
iNfMsBszczShOXS+vFwpG29vBdc5YBPYsR4fD7wKVF90fJhDxOnRrzYVAv1jFvn7Pp9+5Fd2emxy
ubuCU6tUHxkxa28Sx/ltc9yVLJ1o24BrDEJ5z1mj97piaIbLqq8UqbQIOM/9dZ3nmq+ss+PWtgFy
OpgaXYUtfc6o91VV6gPLB3KXkuHvjpI1bKzDBWxJWz9rsgJkJfVj2zJ/x1LAfU0ENZLbVnN93YoI
vCANKR7T4nuRqG6XdR7/kKNO+OP213+Blf5wN9hEd6JdENiIRnyfGwAHr9uhbqZjbcbjL5+oS0iw
N/AH9NWbfbWMD/Eg3000PrMcQlMKl1TkrTVhO24LmwUviBPSeL5kr+iby8W+qQ2OKfDPBT+MUvG2
O91G0vV8rgk3bfjcD9fURJHpfbGgFBbLNeInh8VsGdsUnRmUqoQ88yb/3rZD9FclUbi4bTDHGtng
ORWkJEbOK3mFPUz+OPMsPuZeTgkEoolYS3m6pnD1pzdPAb+KxjZeUnoiQfXJ7wBoA3vRGibf9fHr
1N5+PKFBtrT4+C8dVs7mHyLFS2bb+lwHffNxJMjJ5GUcH+d4w/el99Uw4IZrgJw2jmC9BEzJQQxZ
YgQSNuku9eIP4GoeDp0EhPz2HDh+6x980qaqa4XQVSAZPbVed2L0kaD0rGJ6p4B5qJj/fmzoCg7H
kSSywXJQxKa6mSN68nE+9hLv+j5I9+Dn+JIy8o/mwUruxnEO/7oG31gFXKPoI4sl+cFCBrJRL5PN
Ligzuqf5QL+k1bxGH+UYyAbQ5V0bDrqYxPep0/KoFygGjlxBaYUgdFhALnbbQg4vtLFzQ4+eoaWZ
MUyUzQ+sqI7ATDbPoJZai3xcE7Ge+v4oh3hgxH+t8ixKdl2lza6vuQ9hD9C/MK7XgiDXVCxXN+E0
txlYA76LEbQsbajjB1IIsYt7sO/dXi2Hw/uWwycxT6Axj2u/UdCq80XnPUVm3HhW2Qi6Atq7PWSm
/FekhIcTw+Z9vDrJ7Z/uWh3L2YtIKT+ldfU9kUX1aerm4sQ60BVtH4H8+8DKCpS4+84rv8sJNIEF
3q8zoN2nJllFATic3GagG5M2NyUghq/tJI7TTJd9pIN90sYnsDI3UJcwK8GEy87WW4BEg9ADFMJf
i2IM7tvWg6hK3baLt3KK/Plc9G1cHNrpilSEYfI6ZB45lkEGefDa44887CZ0wM3pYRbjctUcI8ct
5vdtrJwQtOVTPNEfPGHspZnBxsyhnHfHQf264hx/3mG+TUeXTnMS5HCJV29i9f2EOu9dF9Y12FBB
m317Fn+2i2+D5mQ+961eAv4yepl4jy7y3t8t+LftDejbhHRzZQZvAAjyFcYO7ntWx59YoNfqla5f
f/37m7tj9ttRBZ6g7zhKSp95C0rpnReu4ohd6295uCdMFnoQFPkODtr3/pUPIjejdyJRRz9vW37L
w0lvTAHQZfCql+F1GbnZD7jYV3bon50bPDX/Xh0o641ZzEv6DlyGwCuRvd9f24AEQEtjn31P/HbN
+1x2sLzbQNMRg3XpuQp0UR8lRUfZYQk5XZmJwxA2EE5BhDcdusx77RO0h6cxAts2DGS2G/N87SZy
jXE9Wd7spWQEtU/ZGu+1gWrd+1+crEHo9YAhR2sJPccy2Tg4NtOaF6ZPX/k4Vp/4FPGfXg4Y7+29
dL2Vfw8NfRsIZ4o6Drxl8V7bERLtedOeugEPM+MhAh3Qi7JyYriGua7fm3UqITBV9GXvveaom+zR
JQcuwAQ680X/3/N1G2W/b2vNKr+hQ9UH0xl8dp2/12mZ9h+9KSzXgH0ug1vebaCyh1Yc4b1GYkRF
ciqfp9zrDjPEAVYuJZe9Le9u0c+nG2XoycxL/6PhPn/a3FkGXKZliGCJJbpf09eiB1l6FJj+q57Q
4tc3xF9JC7kmYPk1rzX4P6OUliBjTM29r6X5J8eibSob+jYITs/oUZqnPLt0JYi2IFDH7gfAHH/e
9geHfW3om5nEEqAqGZUQm02CcN96AtmlGXInPfPyu9uDOFbIBsCxkfbAFo+k3M2I1pAT9ExTPntg
FFjWHpWO0MbmnxMZ8P2qEzGGaBbyMrYA5Ks+epeVZfpgTA2+4rpMHqOiXsnM/zkV59tMdDPV7cya
eD4jl8TeNU1QEnR3Lvqdhjh68Q5E6bKEuFlSD9DVmtOOHSpRDuHK+eIy23Wl35wvRTv1DV/0fG7B
o3is+/SDl1X8KR+LtRFcNrMcvy9AJw1ZFdgsq0GX/wuuhRzWyqZ2mctyej2gA9MUA3xGxxVdDuIq
CwzFhOrBVKG5i9Ji3E/pWEdHgIhGb2UfumxmHQYQL6i1PxTLOSvN0ePLfdSdK9qcEsT1KaBoYfS5
Jc22m8bWjW0LP+pNM2aXjJfJEUHfnW+S8VnW4M5tpjU1J8dGsLF1yZQWrYiW9HUMAK2CsEEzH6Yh
Fp9mU8tt7F++jadLtOhBBzrN5xo8hTuPIp0JzVU0WkGZfWVDO7abDaqb/UXUCw08pC49SAMRYMm/
Mh9T2nQC2Wg6NjIOEaQkfW1TbxHHBdI5YAzIozXOapcZrn9/449yybIyIFlY7khtyJ2JAN3RElmA
cZaX21NwDWG5fCY9vwO7v/daQm/3yy9RIGh/NM9ZTrddZL+B6UTaM0YHlMoL4JXlsE819D/2UOnz
wjXIuMMFbao6MQm/FE1E3knGPygiPqcDyuhFhnOLXis3qqvHfRG3p0VO+cu2lbPcvkcudpgVT155
6XnnOYg/91WqPrctOnhuj+AI95gVAsgyY2ZuOn7SU30QfXTXQgN5F+bmeKUruT2Gw/42oo5ziGmF
g5++xMi/HzKp1L7zIS1Tt0W8zUtsSJ1qVTyoMCUn4aP7GtdpfYjjbI27zrFINqAOmLCgF2lUQYgJ
PMkjxAAPpaHf5ZVXd5cAErJiDNdCXcd/44shhAk0ugT4a1cbdWzANLajWZwd8nxNCdlxWNk0dn45
TNE8h+QdumbFYSahvhvI6tvB9XXL0bloIWU1agaMmPDF3vi4GjlfK1i5Vse619sh7lmykPT16gei
xnM9k9G7oUBZb9s+ta92vHj83CTklGUE+B40M0GCYD5AMe3T7QFc62O5M5GQUi7n2XstDMqhh1RF
ZXMqNXSCV2bgGsDyZj2H5X/TcKJGx+4PPlX99JQhJm7vN83AxtIpfxQhZB+aczeF5n4RFXnwyjXl
XkdCw0bSMYCua1aP5F1R989iRFHFKJQaWTrcXZsUuj4Ot73cbD46gnA7yZVXfCNFqfOjypa43yWp
NnQlSnQYwiaig0zcDN2wvjmLKVbfY7AXDwde1GatRuDwBZuFThZpQMraA9dFLIq7NKzTHa/iYLee
nHYZw/JlMavCT1DsOhmeZgdk78lOgSPnKAzq29CKAxcM8TeuluXZghOd1STJLsiXeRBm770of7d4
LWhnbm9bB+jC/413zvMgbUbAKnSNnwlIrNDG874Aj6JECXvW7UnS4e+xkzuwGT3cHtPxULDp51pD
EWQmfXaZoXkNYike7moDAcZ66T/JtKvvlrJ4GGsPQiS3B3TtOcv5Ka6psS8kP9ElAB9hAw6MRsht
8D7fBuC1HtVFsLTkfK0L5ykd9gWt1uzj+Ok22q5t/SKMwZL3WlRc/o1oukYvZJh9vL0wDmf5DWhX
F7KGvFVS7kSw/ADUJT1QzZ+XbBXK5/r91sXN5j6cCojjnFsCTnRdjOwRMstrNHmu33/9+5uwQC0A
U5aUhicQ1Sd7BnFatKgiy7vkyc9tK3Sd15sR5gk8thEc5EwAcaW9qKDOzKq7VgbzcdsIlosjTV0w
JHaR4i3iT743V/fX7e+l5cab6TcoHZq/g071utylnd/9k01VQZN9UvlAxh9uz8ERBtrccS00LQPN
DDmrAVxPCGPT3UzB9hx2y4+yBY3l7WFc5rb8OAsoE1AlKC5U+myHrDI/NHUpd/WVqGXTEDa4LvGp
GopOknMFLtt7OYvuLu4Uv5ONWcNlO1zCBthJFeeAe/X5BWDy9m/aVarcof1hG3E4hIL+vWONFkb6
Kg1P1x3b+/5/aJTk+yTCoXd7iRzGthFzZqI9dOM7cu50+B1tyNmeRoD0VwNVh6pbbW1xDWP5djHV
RdiGtPjWpvVZ1qZ80B154XSuHkC/W6zY22UMy78FxMt53ya83Pk86vl3KSIpXiBXtRY6Oy47Gwg3
8xpa9XUH3Ioff24j7p+gSZfsRYlD0BvBakHCZO8VhXq9bR3XhMi/zQ+Y9NwloDK5JKJpD1FIuwP4
mNTK1e0yihWnG1rNLJaSniheSAeIBfL/pAVYPIMERDk5RItWPN0RY9motyUqTI7inTo3AsI1Vfua
FSPCHzEdx5SxPRrfN9aBbehb67MxnBRRZ91NQHkHPSAlS7dGB+CYhw17yxPCoPs+Fpe2aUSBFjBI
ejZhlO/jtkz+CorYu+uHLL27bXvH+Wjj4IT0ugQVM5yPQkQPJOMa+qSiPzYheqe3DXHdGG/uQwEi
qYXgXX8GmG8qj72MqvsYatzsaSZkIzmhb7PImTwoU2HK+EQGdKyosdJPqX+t3hbV2kHv8BNbx7WN
vCgKWhmeZ8Fj9K2w4vQ/8Ii5vm5f6ohdSVik9BwB9aF/QHZxjB4jT8feWnrKZWvLz/2Q53UepyiO
ZLrO6c5vyH+TfP1DvqzSEjrQ4L4NhhNcR7oToj53VfBCQYp1LJc0+XuA/vw+zoDsMkH4FFZ4kQah
0n8rVs/HNBc/b+821zJaFz4e6eiTMIM8z7XKDyVvH6OEzCve4vi4DYuTwsyQgozZSWbN17YjZj8m
qwwODvPYYLjWgwRQ1JTsBJCX3JFRpndX9GCFjtBtmV2bSE7nKBY1YcHOLTok9qgXh4+J3Kig6ttM
cn2nJloVdX1O/aF7Ep5u/97cwuDb4LcKKsZ1jVrbGcDUGRDEcYHaZCYzunJKuUx7/fubU4pzXs/R
4peXNKiREIa8NngueyiirbyaXda13Nu0RSiR/IrPtEoffql1R2F3CnwI9G7a+LYq69QUCmj5XJ65
DlBs9EKP5TvTcnq/7fvWPS69GYRnJc4nwsNQHgkQ1OV97Pl0edk2gOW5UVjj2ZeIEp1u7fSQQ/n7
b4S8w8re/+O1GiU26E3HQqQjqGQuoWf8dFfEIaqOPFbjrh/ha3sPUp1/jYStbqg/GhwDXqO7Nxsq
6WfOhFTiMkJMYzd207ILK7LsUhNmh9sr9sfQCkNc5/pmiGzIYjBgs+jsM695rrosps/QU5/pgY56
zPcVFNvblfVzTce6xQEZHGMRYDrXzOJuNOznXFBIzkPR9PZk/uiAmMx14DeT8SMe5xM6uC4tElft
HvCMdDqEhco2xSEYwPLwpvEgG5cTdg4xmTtC9d8mydp7PnZrZ4hrjSwfp9DDRXgWigtaaH9KhZOV
eeH3MUP4uW2NrBucpKJaaiaKS1brSN2rKqL5Q9yIflNoizWynDzkrVgYuIQu4Kn2Hz2Agj/yRZUr
lCmu/Wp5eNY20MfI5uqisDE/zmULP4QO07eGZfl925drGlKOrWRD4CI8/0A2VNGzbNAtfegzHagT
eJ6V2HJURYktwEqCLAOpRV5eQJOX3dVUNZ/8eU7XFF4c+8jGvkWq7iYuO3ZOw55/aoeK1Lt84uY7
yEXBz3F7L/2xBIs5WA7NgjaMqz7xTyavPl+VFq4tC75QH1oTf9CD/ov3z3VmVtKGLpNY3u3VXSwF
mfNLBAmMGtTn1ZjvoGASHW7PxrG1bAQcdNWGaAxodSEzgUqIYYAMlvNeLn3/WnrjJkVwLJrl4SUU
cQRO1fD8qzTazcn0qIdsXHkquxbJcm8cfKDMA8nshcfFsuz7qV+mXVZUybYz3EbBZX4MAG0lwnM4
4h5UoA2ocql3cbWq3ua4Zbnl4VJHaVbJPDypZfmRTdGnjNT3KSA21x6YMFkrBzis/RsYrpOjxvMo
R7CGFHfEF283Z+yrN6FzAb2KWyopYJ+2bnAKkXup8j46Z32PVvLUQNzrfhogCr+yaR32tgFxLfiw
2hRNiecOXSKna07hkqR5vsZ/6zhGbDAcB58TKLfqDnEOrKGauv9QozsPMMjidNvrrivxG4wWK2R5
NU9JXsWVV17YOKbhAZrB+UcvwP2XoxrAuQpOEUCFM6p1a+AUxwazSeSuKsvGZAG4AJGqzIq8PM2z
hjKVYel5pPglkGBayx27zGM5e6BYpTyKy7Cdcx9SVDxqABeqNV+5Dl3ft9w94R3adlshL2jhat9D
VQek1Uyr9nzbOK7PW3c5g0wGyyE6eAmaKhgPVQL87rGG6v0KEsX1fcvXR2/OhS5xy4q8hBlyJv7T
kLZdSec5Nq+NaOuhXDNKWohLVEXBeIemlbFD+qCn9BMZpzUTOA4SG9LGIK0cE9CRnUOjeIZuHjDq
GbGDoUFTdRD5ElAP8s6NnyUrLuNYNRvhVgch6n5GFZcyTed4p5IrnoDFEHQ/bDK7jXFT/aA46wbE
0aZdmp0fDeaoMxSHVmJQl2Esn+/ipI4XquR5Kqh3gi580+5pVjdfAU5Z0zh0xCY2aZwuJOAj1STO
dEAPw/X0okTv20GxO4XGpV8d9gW4kT3jbXMWG/QGpeKpD5DXPc2d+tpXHM/ABITua8LbrkWzXF10
yC1cwY2XcIg+d9dINwW59v/wMnBtZMvZ4yCIhhKUhBeaEG/f1dFLnHTNSyWgKF03mh1vby7XPCyf
x00+QS2cyjNEDl9wyJMnORi2L8yyRvbqOOBtfFsLEG7cdbh0E7zK67shmvsHNqTgd6sVQ6KdAAYF
SRIowt6ekcMfbbCbBM82GuCm7ELCuvAgMzucxrDV9Yq3uD5/neabVy3B5VRr1bMzyAfK95ka8s8e
hBW3+brNFkfB87+oCIW7ghP+pe/r5HFIq2UN8Ov68Zar86qdFDok/pvuJD14d+NsWw9RlNgscTSs
ES1CSR0wUxjhEUJlcS7QYA6hi+lQI1Bda1ZyzcK6xrNFazDbgA/DpF7/yCp/avYVilJ8xQgOn4gs
307A+oTwDdgUv/fVQ4Wexg8KYO//VMO8tkldQ1jePXbgypyDJb+Uftu3HzWav/VDmnGwC+yQhgvX
nM81juXe/TD7ZdIW9QVF4B9F2iZfUY36DADrGgbXcUzZkLfO93KtFUqNeSn5PWVlvUt9Nuw1U/19
DzT5Nq+20W8GbxDT5QM/syZgjyz1I5waNIF05O1TwzUPy607VaOhK0/ZmcS6e4IGHpAS2ZwdpO5q
wFm7YeVF6DCIDX3rvaqilUqi8yJJft+P4vPok/K57kGefHsmDu+wwW8p+i442iiDYgeyeYWYGqJ6
zWHIm6hda839VSD7wzPBppVLQY3bDJ6qznMLwT5APdCbjbbEFNKR9FoHwutq/HWng6Tnw5VARNPy
Uz0mD2XhfaXAUW+bqnUQ+FEWp4XS0YkFs3pHFgOm0C4dlm261lHyGzCuGeuQS6RSCqOWZ9oMUGNS
uWnHgyk9Ee7zwgTtLkNYNu7CjkBgckYK94guMSBSSi7JtDJT1/a0zgtBBs4xv+DZFIvYc1Mu9wDz
1PtFJj+9RqfbXgA2S10f5ksXlIKdJwklrV3AtPfadX658gRwbE0bJedFBicQHeqL0eTaIpZMBdPf
e3AuN2tpI4d/2Vg57Yl4IYzWl7qJn+qezIe65li2mG1raYkSGzDXD34T+00qzm3QRodsKD9HJf6z
aUvblHQtm2HpYgbFtV93wAUAbMaaYk1izLGNbNo5Mvcy1wqrw2jwHtFre9+avm2PPK4fwTSq+f3t
WbiscN0Ab4IkaDR5yLCE9WWavWYvWTCedO2rQzYXwSaiY5jBcv4M5Z6lpFF0bmo9mkMgSlAQUwS0
n27PwbVZrSgAwstlnpUdP5u08UFvmBeQZFYzeilvf9/xJLLxckxCqo6OCxIfJe2/SFNP3Q89on1u
H82TNAceg4Bqj65+D9XRBeWm901Zx3qli801Oysw8BVkRGeKKFyHsfjCRqhl3pcjZISOt2fniPpt
DJ3GyViYGlTtGW3HvabZ8Lmt5KceAcKhTFR/9FIvWct8O7a1jaYzEIrx0ft9XUpAd67A5SIDaG+W
6p1XQUj29pQcS2aD6vpCQ70nuYad8fxD4n2/D7KpXPEY1xSuf3/jMZUs0dsNDoRzWEb+3S9Wvxxn
8M4IMxz6NtArF4nLLlePfTMOT8dKUq9Slx5y2KkEJAH0rf3jMMr4MHupfA4HyNHdXjDHKWCTzHHk
FHqPUdwmfZPfV34b/j+AIFktAbpsYh0CDd4CcjR1dJ6rEImdKu+uWnq6XpPkdE3BPgQ8KlhMYnY2
yfJ3RgPwLZL9sPgbH2Q2y1zbgXmkiBKAIBIQt2ofBNh9xLddtzaArjeyi9AkT8890LhH5pt5p4dx
XomYHUtvg+YmT4G2oERNC92vMjwChZ3KD2mbCrGSWHPkon/DzV1Zc9QcsXNQyp+Mj/GDGcu7dFCP
vR7vmAeVeloOW6dzdZg3jlFPva4nL1CXOgkAJzANDb0PMkBLz8/b3uBaL8vDBaS0Z1I1/010K1Wj
ANHgMcA2msN2bC9CdwPT7BxBZG5AwjPz1KEzHt26QNd5vVkgXUdZB5VjdUHjywh1DFP9BJt6vC1d
Z0uryipbaiGRmfhFTzenkHdJ1tszHKerTRw3Dr4kdapx6kkANsZkoDsamvFjqq6v1D6V37bZ2ArT
AX4sNdBvUEMZi2TXThN5mEC/cLj9ddcsrDu7hRRXYCKIe1xbdETdtQdQBXzMGH9O2oGshCWOQWxE
HNXSm/qkj08tBYufX6Kqm/b5z7T1zT5oou+3p+I4V21onM+6VAVTEJ/6cv7yS9wzndrnJB/WGFUd
3mYj41LAOoVsxviENN1/5iQPdznENm7/eNe3r0v3xhNUkXZTLXuQqi8oVhZtDvqHTm8TvosSGxiH
Op3OI2LSl4nn+UfDJ/8IBrGh2iE1sXzcNgXLmSV4MZXyDDq+GhDz79KcTdld0FOxskQu+1r3Ml0K
yDgQQB+Lkr78sq+U2c9SryrIu7apdTFDotWA3gllQ5ldU2dyzKrkKZRYoSMDp2UEXDXkHFeexa7Z
WG7dMrS9ohQNGaUWemVkYt8ZW9L7PFn1OteWslyb9iEpiozzE3qw+j3BYQWa4XFTWZL/hpQLgShD
sib7lpOoQnvGHNJ9RSK+dmT8eXm4DYyjtCsbX/Hoqde+f2QtEY+8ZdkBleS1OOzP68NtYBzJadFC
v408Q6cTFhjAATjG3hoK2DUBy6F7Hi10SGfyjAkAaemn9fJBm86U+2kK+JfbLuca5Pr3t6cGiCSy
OVniEwTKcabKpL5fAlPsBh4vh9tDuFbp+ve3QyxDVCaF8V5MGaTvmyL33zW8a4/bvm75dK+5SJMi
9V4QcHunRcXA49drzR6u1bH8OROAp80Li0/A7UJiRrXFDtD5z12wTRgp4jYSTnWeGGWP+Kvogvcp
AUciykLb3oaQ2fz3yjNCSA61SsgFlALNv2qsZ7PfjFzgNgCuFqWEiqz2XrqxkPe6KNsjaGj+vm3Y
P3NdR1jhf//6QqNeIwsavsPNhgszeVa1r+9TFn8wpVTHlMgzmWq+Zyk7TrF/Pxj0kuQlApslQzPG
FIz1XSO7lbjfsRVssJwPMgndj7n8mQiP7HBnTPexuXZKFauwS9cQvzl8SJupScTPuSwDumuH8S8W
0xb0pQHaR2+v6p9vKG5Lp0LIIeZFl8mfupOl2Jkw/YqbiR9SuoSfglXOCtcwls/LITKCQ170NAsG
cZQQjE6gyMqa9Lx4qKxum4vl+qmMu6jL6+bSx2mwE4ypr7PQvtl5HtqF825YNskRYSta50CbVOU0
LCN9Ij5iQQnwxg6MMf7KEfbrOfF74YLbgLmU4BrsGz880TSOS+ib+hHJ0ErGhwIHTmJy9pX4WVuo
py6b2+4pS+p0zkHYEQM/cqg4leMraxNZzTu/M5CLuUtFNLIVR3Sc3zbYLo+rSPNQpj/LUkAFy+hK
n+OlzFYcy/H530B2cU8bJTR9gljM3B10PnUBup5Ivynfw214XauAIPKDij7x2ON1vROdXtRniLAa
Ee8WAZ3XFTO6JmK91XuwtsmQ1PSpldEEZrHYHAr0Sdze666PXx3tzSUKmBLIdNFR/sSW6hNaXMcT
ipxr+DrXx60gQPcdG2SfNMDyeHGwp9hQ9X0ueVB8uv3r/5w04Tacji6cQi1ivLaBIbP04Vqa6ws/
fT+P4pNKQnQBq6WodnGzTdgemH7rbNCMtEs3i+CfCA0kx46U0cPWLiF83ToPwmCpwy5B19Tc68z8
lWQCxKeLbjrxcHvBXBaxYntV1kk9S0IuOqctiCG4AtlJHahtLQTcpovT0LGcfdAIXiIIse78Cuo+
nReEh8iYasWvHbeZjaxDmh21lYEHlwFN38ibNDGJ9o3X9Y/EK9ZEUn5l7v9wdNrIulhFY4jo2y93
ExjRs89IpzTpHazfqmYnEhaocz9KKPe9gEFpMtEdICzKL+9JPY4dHgSqa/wHpORVuqeQ8PxHTlSJ
QyaGePlCgtELn7KgHAIElmPZfSJ07gDRgxqCwudRgkX6CaoFTSXNPusgKLegKNJ12ZPOaMmAplcm
QANFRNJuHo89pxU7mr4x3vHKrBmubBbHZWtj/UwKJsOroOOTjyIDso/evmj034UIXupgk7ZWxG24
H+NDqYAJQTOtombPF3PsDbpagmtIvGnLM+sQKiBtUkxRCqhXlWj6ox8oOt1lnsX1yiHk8Ckb7cei
AoIobBguePTH6g4EI/X8ME5mWskeub5vHTlCjuD9gwjAU79oNB0YMx/+h8DN9XXryCljrU3KZ/Vt
KcYv4wC2mI6XaxIWrh1kHTfgWeyWEVRsT2mwsEfQpkagXeH5o6LlndeuIsVdw1jvkQHNcKxuvOGf
qGnr5G7pPJPs5kWEY7nH/uLJB0pk83XTfrIRfiLn8IbYD59IGgXzvUhEX+wb6dV6pZDxZ4GmiNuY
Pp/NGjcWmMB2KjZKtKDcLFtcY7NsQx4ewnCByhnoWY1XPIik0hM5+hDzyuiJRUPH9BNH9YMVB7hv
XgqQk+QFP26bvBWLEJDDpGml8PJb2Kd0AKQuglzIftvHr+Z9E4vERRSaVkoBnb35VUe4mSofI2z7
uHUM9ERTxZQvH9sKCmU9hMR2gH+smMzhRDYYEIUs4dGmS05mwUmZBqBpQTZ8DU7s+rp1AMyV31U4
OdmT6kG/hTh82RlDV04vx3Vqw/8E1TVLKGv/L2fXtiSnriy/iAghhBCvQF+m5+q52GO/EJ5lW4AQ
Qghx+/qT7fOydscaT4TfZjvW7qaFpKrKyso8nd0Ay4XQ/dneabAfmkC/9/QXd0CgQ1a2c0h/OjlB
z23t6phepTyZtr+bjBTxxfFnm0mnGIDNFbXjG4wa650o2SNUTT6STHlnjS5pfzTSYQDcD6PtDBpa
pp5flUYWHsfu7c+b870vuIAkjO7SpWtpe+KVkzsSqmevTQxO2UcOP++8hEuROxnW1ThiMPK0zkFY
kKGHZlH60azDex9+cW5p2VC9QnX+BFMMKJVwshzHOfmoh//e2pz//V+3Qj065o1q6E+zQmnJNfGD
iNPg8zCHHxG13vuG8+/61zdwLyez2aQ6uQX8ZhT9qCcGMqU+G9j8t19ycYipV6nGUH4JzGyCEibi
IWCLBdEWhWT251303nu4COW8L1PfJ0yd5tTZwsGoId+waf/uwy+OcakBDofzYk4GOf6OaaBTmPf7
/ucPf+8NXJzglcxb4PQqT56iDSckeGAMHCBY6kIs4c9f8c7iXLLxjBg7yzH9eOI9zAZNuP7q+/jv
ONTikodHoxj6tVAvOP3u51KYWGdeJ2M+NeTXnx//nRW6pOGRaAg2DuWvE2xQPtOQP1PuVyiQfKjX
+t4XXBziFT49TTd6e1qbTmVQSsNwvIJbVmOwU//8G957Beev/tc5044lTd02/clq8EpUi6/wJaSU
/u7TL05xzS2Yv2tSn2BM/vB79ReGxtLfffjF6dXQoVgmErcnss57zjZ0hyv7kXfEe0tP/3ddfLX1
nqydPnlWm8wrZMllA9XtMJj+Emi8pN/B6dCF0K1pT25Ai0GL7b6fPpRHe++9XpxevWntMY7bn2gK
76oy8m2x8b8SDEeXLv3fxXGlClQrsTizbwbEXkT3s9RvdL6A/vxu31n+Sz6dS5s5kXbUuP6nVzkz
tj+HxoV8iI2/9wUXSbNb9RZH7VKdRIWkGRMJhM1lMULJaPfnX/DOC7jUp5OG9r2cDZRMQ+mKOgG/
eGiXlz9/+HtPf/73f51agYw2ifyC5VlxLQsh13xzYL1DjvwjwP295784ury2gzaB0iclQJ6XsJlp
5d/mD5dydBKDmHMg8Hpp4984pgTyOZlehnN0/PMCvff0F8cXoDkcnSprT7yDxaDXUIEcoAv/+udP
f2/5L+KurR1swcagOvlF7On50gG36tB8vP3fe/yL0yuER5u2PL/fDq2O3OKE4f5xmu/+/APe+fxL
5hw857YBJQY+fzb/wNOO5v36YVX3zupcsuZqnQ5dEIzdSa7TK1PkF9w3xqKLPlTHfO/pL84uhTwe
nG1bxF1loZWAFv9Aqr9Sqo/B3/jfo+XpDJnSiTUnFtEtyiTr7PQlgpYz/SulXnzDxeEtJ9U573E1
R3Mf5AlP5KdlBIj351f73uqfF+1fV4OEX40QTaJPOt7ags9i//t8oSB4/LsvuAi7JDWSopHSn3iI
vNBgI51YL26h3vzR7jwv9X/gvJdcuTkNl8WGIAFDC0Nm6wyOiwCven8eHGv94A5/90MuTjGUBUhA
FpQYmNOei1mNr2yc9tHHyh7n/fhfv+PiFNeQehhx9egTTP5u/AxSCjlHspWAWtioDXrHodFT8edf
886huGTNmUaMKOAFXoucnmw4b6gzPuxavrOpLslypvZj1AQUv+Rcqp4twvm5L1ry7q+GAcQlWc75
aKR25t1pDiAc8jsYpH/nAg5t04sjbWHmDjZGqk4MEF6GrjGQe5Tzf7fuF6fZJ3GDKsy2J3xvdCJJ
l95M4u8cjfHoF6e5RAsi7nwJA/Noqn8vvGQRzyP/kfjFe9vm4jT7MmVztSpz8ivyRONHexzbcij+
bnEuwrCGsBRaZ0KdSsjOyhX+AJWBk/yfP/y9TXlxfu1WxtAKlx204tcth8XIA9Q5Tfaxa817X3Bx
fqEQX6aqSlFBKvCldI+5d8wUmSyk+u8YTcklMY6s1ZYq5ChYfojQ/76pE/yQPy/Qf7/b5JIVt051
rVYokQPkX03++05AHPv8dx9+EYRl329TV7bdaW2n3e9XG/IPk+f/Xvnk0haVRAmUlitqTzQc6kzX
y1qs0fg0qg+tXP47xiSX0nAaUpgCso/YmTKuHikUhvZw5gzOrpA3ox3rvzoAyaVAXBnH8ECezmlK
g2G6ctjUS9J92MsPIRP1nzEmSS/Or5irCakWygyyCPMNHATbP3nEzc/+7Hm1o9Cb+IFB8qbbUyhm
H92IGaIy2/gmYJOr5wFuUpOARRrf0aVvqwxsgH5Xe6xN1tQd0Fo6p4oWrq7qcAewkur7cDNLfzKz
7dVRSK+EBvRNVyZ3NaKi0F+g/dwtKncJdOsz1eER9zOGYmlhoqWqckpYXe1ZIps7eFiMsESNx63f
G6vpraVM39LB2JPDBPF8PSPPvsIEUr3kugqaHfSC+q8oP6dXYqpq28lyC78T66tPCSXRvV3KsFhT
Gj2uldngKlnWT3LqyNFHWuPbqE/zGQY4D75rApIFfd28MtZCpVgEWu00LKP2s1YbAcwL7l+4zslR
dNO8n0ysf3Kt+BV8aMV0gMjZ2ZXPpeKXGlow7Thke/GCId165+GnjRWrSgzP6RJ+is4wEOQ3QAoQ
ABlsd2XibfnGpfRfUAjxTz5M+R5W736HRjbeAecas2or3G8z0Q2wz5H8XACjy/wJPHJ5zc7tfGit
agywggU85m3a8ShzTTk/y6qTe0qjbUSzLWyvqxKd1VK4YCksnCOR5tR0ymSE986itt5tltfXdEC3
OiNRlzBMAA1+T6x1SQaHHfNJ9gQDHGRL+z0mF9ZvA6ZsOIhBqkYCCCosAIYRt6PrYacClNAuNyTd
MKTsy2W8N/0qrjhFCabHNKKFSpT1B7cI9gKhidYXkit/TVibMDCcoPxztKlhr6ZbMcgspyVk+zLQ
/kuKVQiPKM5BlZvI6r6Tse3jTARVKK614+5F+TT4irpSFmIoe3Pd8WUo5miuvmo3hj9lGC7yZGu1
dUVrLIuLyEBh5gY8EXQ8icPMZhMHKdnLtouPCw/UD2Wt/+o3Le/hO6MxuNQv3a41bbCH9oO8qkC9
fzGYl4Jmexgir5jnuD0G44St6ptNiGwTag1PTkbi1q2ERZ/Ihsb3Q60mPlyBtRiuRyvL8qcJwnP3
Ox0hd0WtcAbaPbgs6iUFQ0bYZr5NUuBE+WBKcWfJiGcJIJNismYFj6xYh8SuOVVoueTrllYPTrMQ
EqQjHTGEQ6bkn277PRduK8cKCC9YkpXjqvorUoMFAmL5WN7ydmMKZDe50YxWahx3tkfDs2DrDH6T
C1Wb7Jq4FN1twOCwuZeyxtkWrgrXk684eWkxbel2VOE6yEe14u+6XUBMCIWneAyLw/tInK30p2aV
usREle/gCTrAwj0HSGjcUXPYUz+yBTsoniHiDOcXkBbTqQRwWyM1hLi0akT3Ngc4trlA1TqofKxh
mn4Mk76sbmGOEHqkvuPgClfGkXwkMYfIFgYxZZX5IYxVoVHn6lz344jXVjoIgkDzbU52Sbok3S5F
b3c4cDpiLUQ8QBCmLBMiD2KrwvYAo4TBgEXG2kPUWEczTITR4wZlyH4f2DgZwKjpenLAw47WZTDu
02zKS8ZLeldrXSc5RIzlmiVRpLqXte31qHPvm3jLeDvGbOejLexyhVnL1BeE1GN3N8e6RplLS35i
qff9Ux0BGMtmPS/jsSVzH94s69LHVRZMcQMudzKusJ4UXtKl8JoG9B9pZbOAxbF6P2RcyS595anp
UIOQALJOrwqX3nQjYZHrQXBtuLhaKnCS1l2cTDGfso2GS/ANYCtiMY45n+cbE4bwcZf1trBryOsa
suzmCbILU0ax/NM+2ODx8V2hfzD9ULKt7An4fmNoNgfN3LpsBX/bI2p4yZ9IBIewnV7JUB3rbW1h
oKIGtV2xcFv1jurG+bxK0j7cT2HoRK7d6ngByceZf4WPi7tT85Zun9RkQZZEwaVcpvpk87meArvs
Ylywc+5o3doC9Co5PfAq0V3u6rXkV+GUsO2WQM0/N5JRuWdhvx2qBNvgO9xe/XQ1p6v1e1Q8JVQt
SdWA3Tpi1ulad0vkirEdo6TPMJI5kIcQkuTr52ZotT+kLFX1skt12buHRAoLPTk/RBNia9CX5BpU
pCH9VcWBjh7KUqb8F7wxg/B7DUdtvZ/LFGEx2dJ6OkCBic9XQaXDbsM5Utvwc5VpIl+ANql5DzqH
XDFB29RzJlbZ+GfHaPWM1tZKXsZUT02Ypb6hrkMNDT5hnfPap3FWx4qra9QSNsG0t2zHOdcq1PNz
Gc66O9YO4yZLMbegq4IGuljo6Iyap9V3mWoEkGQua5KDh0qTF7XMZbuDejYOfbnKoD+QKR5IVuNa
7IvVjO0z+CYixuyKqvixGaAUX/i0WaKDxMWy3s62McNNEsbQF8aOba+UCW3fA9cUvjlCaAVlJmG4
+XJQLmxXULE6mWOXWHrV14zZ3erDab7lnsAZFzoqwfoIRmPTXzmxhN8pdzGHUvLYtsPL1jSzu6aQ
NdiKYJrwJLGKNhhLGYzJ3bRKyHnHB4GMKSf1VMLgARsWVu7ZIpvzFRb1jolMunlUC24QKKzvWz+l
23Us1uatgotifNDgZrlduEwtYuhSTXbH62VzX/kYJuktbB3a9I2lfRrOhW5gq3TtG1gW7ofIle1x
Yp0me8Ghcfjd8nBLd37cXMJyeHj067BT3Oj51M5ROv8yZIxupqTz4W2JTS2vOHj0X7GESx0d6jIa
o2VvGWh+UYY6Jl7EQZlhSz7VUEKzX2jSteqTIkyun8smQB1SMCEDfy/mtusKDFnSHnXVGNj0XsEH
wdxAiGRQjxZstnRHOxH7Eoe1a5YD0WFpfM5hSbxhHFCrAc/bb0P7EyZbFlRlU/Vr/ZUB2rEPa9Wy
IfMBH+dvYuXILnic6lDiGVkyHdaaR+pJopy2d5x3kl27hXIK7zTte/uG0Zjxn1iCZfqgpa5Aswmh
iDzvTDhC28tWbQxXRmgLkPVY8t6nhdvOF6mtPaNXyzRAy8BGckmPLUOXYW+X0aR3vqYCQj5q6ch6
xRX41zAcMwkqynaZ19cyTIYZYrbgbWsIXy5T8ja224ggUfVGjlCbSmPYmZJGe7E3VRlfM9Gx4Mia
dhHF2hoX7vQG8ZSClmGFOMChgoyRNyj+5DXFeEyLCIP5wGlScgcQoGNP5CwTemcjs8xpIQdj3sBr
TKurSLP20ZVTZW40+uEcPi7RHF/7eWnXE9xQtDBAzGp05YEDlsOPFsQrm2vqguE+DKKo/NY7gt3p
eDXMu1AoiAjQtG+fl3iKb2VQmclkpkfucz1WK4LuEjQ0vQucjK/nqGf66EF0o3uaApmuinLWTaqz
FQ0yXDRKtUr5bFkVEyO0VaIl2tfEr2yCNx3E8KtC9o1mX5mdu/Blm6oA3DmMqzQPTEJL9Npi0eLP
jk9wo82irSurXPUUedLc0WQ74CZeSZYYhXlB0rgUT0eTQPIj9GzD4PscWCdOCcbYTstq0bzL2gEO
pjmM0RRCk6eLLUVuuxImG5giIizbyLDEL6g0o3I/NhsluwQa2N+0GHr5XUCnBDKnK9KAYhVr1w0Z
HAKXZ1hx1fZB66Gafuo6GsSvuee6/hS2U6wzSNqL5iZ1FW9zE49y2dUQqKr2yG2d/sprFlc7DG62
5CdloPkViIGbvKVt5IA1uzKq7mSDN5SJpRuGq9VRMK5op7fkiYaRGN5EFTXDLip9y64Y69dxL1qz
LjkzcJG8pXHF55/KYrGLZLDe7tpumaaDNbOuXxyo03JvYQPiCgKfb/dF9Ag+xyCskAjxeBpQfEC8
iA17K2pkogfGxuXbMCAGv8mpjSTPpkrweo80f5TPs09Z/xgletyu03ZwmMNpR2Qk+Ekle4JgChbU
j0uAtISspS8Pc5jUT+WGtPG+phxHirVQY3/1chRWYDzWRPWuW2vxU84h2ILUYhooX6d2HXxGGeqn
PcTJY/9cWwSbXDZjL25SrPsms6ZDQQFsb64O0Vr17iZSm+121RSRPAxixMfMpuuw7Riu7C2j5TRH
hzlNpc7V2KE2JfEw+3xYXFUj5m6TLrhrkGp5JCth4WJq5XVsGgjhmUrN5CoGOfaHDgXeDwSFArUL
5mENs3ntkOINyOi33Ran/Re9wZ3+4FEYX5N+RpII2v2GM4dLiFwpTH+ENyXx4mVtetyKkABox1y0
utfXHEX4XnYMTgIoitwbpGAYO6rQpYPKEAHZ5wnSgtPdMvL2S0qSvvpSVXH0mExiMKhBjL9pqoWW
12E48G0/JmxSBy0lbohZJ2nOqjOpRsP1bdizqT9DZ1Nq0G3Cp+Z2PWvaregRgR0zEFQbGEZJSUH8
nDwKwaXala1N2AOSBpxowioEZra4BFSptsHfUCQEQSsXjIvt02rCWuECH+IilWUyFulSpd0z1MHi
zyYaUaiYjiEQsJBOwV4mdLoTW8TXAs9YP6nEuu9ryMyDn0jP74H6qfbOgKz6BfHTu9dZeMxkJnBl
e1KdZeaA/FgOn3QAl6g7s/UJBjanGipDVQdxiDOFccCN3JUR6iS0Z7db2BM185GEErbg08q3oLAO
B9iydgbmV9ZhXmIbmkItW9ftVI3Q9zr23HT3puSANDxKK3EHjy2yI4Fah0xjTL6CTfMKHipLBP9C
B7A53nDoUpfPrI9uVB81t0FKF7GDCToNdjhlOJ1bB57Q72gudkOwzD9LfY4S5WghN8cRn2FjECxV
XRjogQSFZw5CPSA6+x9lfTZJBU4Mz2Mhh1BkWpJ+wLOY1uidnODlvhMhKihvIg/57JmaUGcyhJfA
o0P1JvIt2tpov0Cl9JVMZ3gnYitOFQ1ce0W68zKQVbr1ekyJvfJkaqas7BRS2zKKJreHC/1od6D7
Vl8VxCV+IswqW2AwF01pFCcovNoO1+83eGaMapck04yDHqcqi5BcXRkUI3UO9IUNO5KSUexdMGI7
uX5BpILFiYv3Cpzl8z0ZVs9bvAYe8IUKWqQaZIOqkxGQ187reqnEfsVxxGlcHM4k+MflT6iALrOD
cKnDlqsG/Kw4OQsbzYFGVTdgr+LvpEca3fVDdFMiCbpOa4eBDDXD7C310mIXhYG+xxzaluRqHZt7
3sZJeSoDOtqC6RjHCXkxPIlkNPA3E5PGA6rXW5sNbYJrM9VbOB1nyFGGB4vAsoPZaIgaZdI2QJ7b
YlOyxTs8CAzkabamQOwk1GV0PobEDVkLnpQ+lH04vc5VhH1Ch37Rz2aBBFghBYPlgeSkBIJkxZLc
zitgmmfLB34D2YahOdVVi6EuX09IfmG8gnBVj4CXNF0B93UC3B+arPykXNkUejZnqyuB6UuBmusq
KFvPUGU6AEPgNoRddt7Ln1ekkgXVBIUFhHbcyU8NP6RgKX09n5JrCNXRuzQCwpOB7QKZ3VbMQ1uY
gG5BzsCffSPg8y07oau6uzbQUJI5pmHcHSMDJLUgUIkRelVK7AmkhdRdsaqPbA5TdIQW4+Gno2es
xuL0douknpZFp+bqi6ST/Kwa2z4gOzxHktSpFwWLvSP8IaeHjQOCtQGbYmQFVUCuFerefsdRLJ34
UifDdYcwi7BVRlMLjZegQ9JsBkTmG5DMo1soV/lnq7euz6q1bn+0yTr8xFFJmptqnSC859bKnt8C
kjq5LKRCSbrKz74fmzdbTv5JSQsDcT4G83fb4c7MxkroexfYbcLYDJO5CDF+gnYMpVCoFnp7oOmc
YNajQvcT0gn6iTsgsboa0s8E2MdpSiu8EdhTlUcJlA64iQrXXUcggVrAmXT51rqgQfJj2mTLa1lC
YBdOMucg5xtyz6ekCrKuJu6Ro2dzA+XzpUd0jOo7homoutjUeVdyDHfvUuhwdKcIJRhgFDF/r5Ye
apWiBCI8haMpsGH4z7Evt6mQTLhdw+CwDDmpqM/LyuGuAJcN8ArHmOWxJ7gqhIvw2UvFe9gANUij
03K1W06oAua1remsEAWCKp9TAlBQYRLin7kW0x1Bn3tvJpzpsPM0x+0Z83zR0hzQco+vcT7nl7aX
8LtTId90FgMK/Qxbe/cYVdyd6nRCAt+1ZCzWUatvYlz0z3Wtt1/DMjffCSA7JGq4qHJVUhypEuSs
m9//+bYuyzeRquVNzzWQ/ZXNh36b5RUWPjlOifVzxocmeIMSv3k0NG2KecatVKy8BmbAVqRqhYER
cLfzi9J3TkSVxFiB606CjUBRXZfOP/u+Cr5Bc8BfS5TUHdh/GD5jC2Ev8KXD8+BsTy6bKz+88mqx
JMfkQYPJJG2Tx9hO0wmFCf8CqECdfJCQz/gR8aFukuUf2g/6jmCKrcoIFLGfV+CU9KhcWn5nKIvb
rG6H9lmxznxiJRley9ng1kCOcw6DEVWmqFcRqczKJUlvZNs225IDLcNh3Ko+aAoTomTMLG7oEWav
tDXZQjBYetymDXilW/32A/dTeRiihLIcHQp/XScYmOixX6p7osUobvWkDJIY0ooJnTdg3F1q2seW
9ny4tp4PPz3hMjd9DGVRXsJbMqPotLwCasHmD5MSZfxZAfABNkZWvUBYiX/CNT09RAnT5/BMkVJC
5B+YaZBajJ2nTFynCfE/ALuPn/u+jiqgk3FyaLeZAAQzIRZzAuqXlxMSq35eK32A1IEUB4HZ+CtM
7Lqy0BzC7pnoK3IdDHXNCyIw+Qg0GapCMFzFciTnaa1SbahC5yFqDuuYimDfahAFMgo0Zt1HQJme
kqCOgmxaEGSKcVjQvdtSxDP8M3kMOpKKHKMMWPCZqfSuAZXKFZAfWZ6wp9Ue0WC8WiEHAFVrUQJn
62Axh+vaoHoScbBOOSOyRyFTNt8SdAki7B0hXziMPK46BQk2iH0rCw2EBC8JNZm+RQTuR7DjwvTB
irPOiZ7GOK9w9SIDCCBBR+k8P07ETMcaStsHxGm2D+sUAzKWC2ii0g23Xsur8RkyHeCyLlEfPBLw
Z48AFwHw4kaNfgFbH7+SySMdXEQI3NVNcjv0kKjowQ+bcRUOvV1xByxcR9A5VWIGNqDnWyCwdh+u
qcC89nLGiyHAb4/LFCDrly2rnzoDK88cdI/m3gH7zEeBihdq70N+zhCu4I45xQDGgvg7DtcvYR1O
Ae2F0Ls2RkA/iDWodgMy4uDQ+RRLqoNEvJRlg7ctofEpM9hXtyX+P728JzIBtQMDA+TYN66BZ3YK
3K+pCOA9NGmfMfwEw/aU+UMVhuqFMMLSwhDbPuI3b78gcRFIzH9KoNWhx0FC1yy694NFAsAQaLAX
OF1/mXh2j2B9dFexRjwoKyp+eS7bH7xr58dzRnLEWwDvKgnSI2+r4DGAq1N/I5lGwiqDtB8eE8rN
AF7Zsu42Adtz4MzIozuwJPJ4McGe2RI3Dyektxk0u0FVHQKJRYOxVvy0UrRGBouum1+N3rdzx793
bUw/YS8DfmiDGu0tPPpjajXA0zpKMe7XBMhOVzdhcH9c2nguyDyVRd8uCMVRbPGKjUzlZ15x9JQE
WjD3oo7q68pr9qNM6uAb1aO8F9QBP0kI3EBeFtJE0zF2I3zaaQkMuISy6wN60dVPHCGMtEXILYeJ
h+WVNECFPukQ0A0komlJshgewvSBBcZfawCzYxGE543i7NYMBx13yLbMDBdva5IGtyelqkHjKMYV
s1pH7lPoQU97Ew5u3w2xOyVtB59TJBtjcoVaF4gGCcL+i6mDqdqBvZQgD5zs0zgtybGlCgVFuDhy
kw48FMdeQ8h4DbAxSU8anhGvfXoeXFLq2zAxcZWKGgWVsoTA2KXh7Nn7tf+6NAPHDGyK+e1wQHGb
K93bp06ADZpaqK0vGXx306koOSenLsAE5AqBrTcFpsqbjNm4FYuj1eMGGLk/KCg57FiKDt/ThoL9
Ht2P8oDoiytBwEvSXUMsMBlPiMzzfeXmblcCzzeYCxBBWUg4WaYZAx+GZ7CXGtq8HlnY5HBOEv2O
8HD9Mc3p8AkDyXQnHDffjDPVtNPIrHYEFe4juOHijiPduWWmNhDNJz4uOtQ4BvUYRWkP+119v011
FRWNDbbrZFOIYv1QolNmY1hEWgmsMw1Hu+QDjegn2tfDjkIg/MktPSzNnD4X5jj5BkOnMQo1GlTq
27Scw15bO8CFAL34d2VYfbehOx4ViGJKFhyuiv/IBvlqAI+KYZdWsfqM7guqCzk1yH2XBPYONWrB
eQfGjtrzygRvrfFu3KUkYlvWyxgsBjNP0c0mAJ5msYwWvg9lxQ8marcfA8F+PwZQe2gyG0IWE76d
LMyCBA44e4Hgfmehf6d2dB2RJCGmAIrQnW6OQjXNKw24+QcGjXrI4QEj9+UQWVKspUn8tV+2/qvy
+N/Imeq7311SJFrVs8HYGoIouLIBMv/pLql5/4VK4BVVKtwRVl3wqpwZb4/Yaij2zjg9hpRUR9+G
FHa4xZJMidu3S63qXZVggjSrUdZgPJqJ10CUETtOU2TUUccxKoAAWrln1+QSSmJ9V9H6MSgZRV8G
/SbMVfaQhMjsGla41jR5ZBpOhxmoqu3jtOHhogDIYzbGHO2HKVTbD1iatfM93UrySJpQfyGoVZ/i
JHGf+6AXPqsSUQXgnTbBltXn+IPWd7tzuE/agrjFH9C0cS8z6exhiHt0F+DAhj8DZNttv6xf2UTD
6tZItLwyV4/rlQaZ4xvFS36M2hUdXyYjcz0tiPZFvcAIBxklmvtA0PEabTzd9UiALUh+vxsBajFb
9E02uLEh5dv4X0ierPxullruR05ocFANxMuXoF7/mTc7sp1R4VQ2meOCHcfJJhvytTTo3lxSfStD
36UHOeGBe6ODR5T6G0rSVQOAsHOrzpGo3KEW67/ITdcIsKlHY9omk35a69gdQ9dUXwFP2ydcJ/Jb
z0N0RNFnq35CiAd1gUuaNsprtAvvzdiRwqPQZl/Rsl9PaLWbIEvCaILdeuTgxRS0oOm0Wblw9SIk
sUddOoB1fA7m+eiaEKoDFaqWzE0YuD+alSL0QYbAFnJxtj+6HooxxeIhKghQO60hy+04yCupJMv9
BFFldavhk9U8B1Uczgc0QttHVkkrnqo1QMNQ+7D9opoWGxJJMRSC5jEYyTWFRFtcoE1Eb9u6Ys1V
sk2lf8VHhOMxWhO5oS9DQNUgcdmKz8nYLT+6RHV50PNG7kozo8uUVqRM74DE0C5PR0+/dNtG2q8G
0JE5pn2z1UWwbugd40ib+YC6CXgMEPJa3qWsxX2CqhOt/7Raod2e9Rt24wOIFv5rDMcF0AQB0jL/
AS39Pb7XBduOko6vvffy/yeezjZAxy3Yor+kMl3Q7YQaDA+j0pwUgPK93c63UJXgqv3g89/jfF2w
7WjZ9uVZXuH/Wb//x9mXLMetM80+ESNAEgDJbY9StzzJ89kw7E99wBkEwfnpb9L/Xciw0TzBjRYd
IYAYCihUZWWmvmJ75bUf3YmS3SbImklh1ZVs6BWCORfpA2R3nQB6IAhjAE5UbVsBk8ZK4iYN8QCT
l8lBRdgyBHD8rMn9WpY3NBB3KVWjU1JMEM3Sd7jY9O4/IDUtODJTuhHeXxrhvQMcGQODnqeSqsUd
NrpnL/FliaK5MYE3F+ANUvkp5dsQiuGyF16B1Uk6wuUfwxK4WXCuDZLX+6BY04e0bChTvzF2NcBh
mRQXXAx8DwTad5w571sIkm4CoAahgb3jeOJ5HirmLigX5R/AYDYdwUjs/+vE0ZqYmG0MhkkjP9D7
SCWijBdk8Ds4+t+517D/Qgdh21WGWUMTZ0m3BTAKiofuZ+70Gf3gOrNcqVG1AC1NRilPlZAIbwL3
SiA86j8QZF1LF2CvCW+kCpIdEzRuphlgxPs2bpkwk2EKcXI8YANA7eE7vZuWerFuzp7/Q2GdrYPF
gF5v2cHpGOWO80gnMH8MNKngQ6qfoAruNg7BsHNQgYmCswJIfiQ6JJRM0mrfiy56GjNZfLo/TZZV
N3UcKXxykUtRXLxo5JdQF3CjR94F3YppWFbdVHEUOfJ9vKWIaDFnR7G8ezIIAGUUAuK4Rc73R2Fb
i2V0r9ZCwiFW0wjwunJroFl8Dnjl+2lALC44zBovkzUcu60jw9JFV0IFYSzlheCYhG9VfQdjBcxw
taDPth6GncvWZ2PiClyu8Yzjd6mlKUv/tm2aDBNHnjlxlVPhnAIKH69akCqP44+sWa0VdJc7+s9K
l8CkmFI09xWNqx63h/hHsPQdZZ9ESf4FjOAjcJ7fhUoeIPL2Y4Z066YxmYxTvBcu+MVRdpFGsj8s
FcAlcIkPPU6bFTO0LInJNpV3LgCibdmjBi+GC+IFOcLWiSDew/0R2No3zJzEBUcC0l14Brtj5+if
0qtWrlXLdjUJnJBhiV3VZP510qH3HlqHTX8lSPIgSNwyRJTuD8Bi4yaJU+glVTJmvnfNE5ecAHoS
DJkvb2jGD62qJbj+AyLrtbo825gMW4ecHqs8UAVeJx8lAbmQyYcY7mHTxv0mwpjA1GtUcQrykLbB
JvZifz/BGndJ0f68P1lLafRfLIQbBs7xrHVqlraXLmpANzEetBe+CMd/HiLxQKESiBDPpdgqSxFw
w+aBV5n0RGV7GaKiQB6U1nunWCM+sG1dw1UHijKeIz21Fx2i/FghuHYo8tXSe9tpYrI5dUmXDTxI
uwuSToiTy+wFqd6Py2R1Sd4jKlp+ATLyIQirc9VsfDyZBE+06Xwg1TwEt8KiRTU+CFMAM1iTPVqM
+i/LzwxjR0wpqpx4xJDm4W3cgUhNVPAcVKDe4FUKjcjV+k+LI2/qN5Zj3RWCYRwLd1CHGmiQF3TH
slePiyjeiHdPMDnf729qyz5gi62+un85stnEqd32QtPps0JtyaGdNhKSByZ/E5LDaeCnVXcJR7Cx
eF3zs/BRV3D/yy2nCTMvdMJjByDu7pIHkIMDnmgfa1fsx3i1HtPWg2HwgrZR5LRqeqJkcRkyMHJN
HfiDggzRlPuDsBzAzLBxonFeqQrkqSoCNWEYlEiMlpgq2r0Nyo0MIQEzjJ1nTgGl3wC9wBBDIM4O
LkUk8/4QLDvoDxYngNEk4J36UlL+ibtZs0fOehsJQGAqNubAzfGC+voyJCmKPMLoi7/u81jW12Rv
kkOc9b4T4vYrIFqGsusY2AKZ7op83MaWG9Bl3V+ZlwIpdKfUpC+iyIODjJHqXhypbTNv2G6qnQpJ
oKK9iAQ6e4i8f3fWi+htk7Ms96svDyH4yWkEadQOEQTlF/FxEamDMLlacf9s+8aw3yEJ///sd2H6
InFW7BN/9QFma9w03QWPE1cJjtBoLJ5Ag/Rd5xFdmXfb1BhGu2jEdcWMXFjs415LBqTzBI62rVys
gamgqIKqquMJG1PMxSdN6ukxrssvrhvobX6SydpEgMjVQ1joC5kXYTUOTGO9LPGmfWnSNoF7yEFJ
TQ7fohP/cLyD90gv6JVj37KyJmNTw6Mgc3iR3iBdA3hHQt5pGauNX26YK+D0fF5CxFcpsfnBCQgC
9h2gfvTT/Zmx7BxTOpGE4J+kfPKvZSKbfbnwxE8TqJrGKXnZ1sMyba/MliIZEzSV8q9k1jTbgzR+
UPucgaUAACUIra4EB2yrYBjvVEwCBFaDd+1yQJ0ANvr+Hwp7bY0bxhsCUkMqpG8FssGkeASyCYUq
yHailOH+JLmLpf7FlzN5mxoeqr7tPSSo8yR5HmuV7zLw7y7KBbNOCgSU04eiLMI96tkU8k+471U/
rBwftuEZtzHLxzDIoaIpAJfW7XCdwyxLUX6GsPbt/vgsrqpJ7hT2TuPoJMAEMjcoHgvmvDR+/YWl
M9+jtu5b6XsrbO0W/8UkeeoLaFVJIBCBnuhCsk/aqti1SOs8kpI9EQAqVubMYjimbKIgTc471+2A
qljQhKoqLkXofoYM7HS6P2eWVTHJnmgf9+7oFegBN0W978A7fQBAfBvTGbizf7dL8IO304gCF7Fr
BCqZUqBMjqRxN+ZFTJVEFB8Csd9SfL1oxs8q6aZDm3Vrc2ObfcPaAYcEK+TI0HpUdm+SBCUuRE5v
R8Rvjttm3zD5DNpRg4hABbGDhpHfHBXqgttnVB6hmH3l4rANwri1SwepiTQDgGmXU/7IXOQHoa1S
HEfPc7Zdq6ZWYqvbMHBViy5iENs9ZDNRH1WBurv7k2QZgUn5VFEUQBNkJxKQhPUUoj8OePk9h91m
F/Cl+31YzMBkfipCZw5REBQku9Ztv425dt4kAiihba0bb+hO9k3r0AatI1Tz0mUOO/uiCjfOj3F7
SwB+gRoL0Tpw9MGuSuAg6DIHBEHgEeFunKFldV7dsPGALBuqbVAbwMZifHI6zt77M8Rot03RsjCv
mteiBLYnqEMMwgWcLATCb1cmDLiMbe0bthx2YRMO0vewiXTPj8kUqt1SGrtyIdj2j/f750+VjyoS
VBID+pWAm4AM+SeELbfJ0ge/7vNXkxNphaJXEuDj/cr7AXhKeYAO1hrRq82+jIs5Z6icLpsa304V
FB4FAX9VKprH5UJb8Tws02NSPI1IBNbAL2Pz1M0M6LoLQaR4Bhpx0+KaJE+ITpFU+csBFMxwK9M4
BCsxKGlWvt4yQSbFE3glpNMKN35J8hIFFyjQ2xUQS99BvFBv7MK04U5D8M9n8UsxgXEucOPsFEwy
O1MA6bdZmCmN6CvAoLuOwMI8XbyvfZ+hkmPMVjwV2wob9qvSCYy7XoNN5JPwqSw61FTNTrQyPRbP
jvi/m5cPykhU1HRoffFXS6bfCE2vnYOoxTBX55K7217nxLBj0c5d1IpfJzWoxYGLGpMz14DF39+o
tp1kXMag3S9ITiZcZR44w55IVqBGJUjkiek18nhbF4Y1h17ruHnVDSA8w2XQxfQfgkKc3azbbeLx
yEz+vhgBzfowXAo+d1xiowJGmKMqM67r5/uT9PetxE3yJzEEEIqnJH4B8cSnIUPBC4p9y016jng1
//7xVd7PLAVIEveAAx+LCMDpdh7q69dc0sVi/3xjcZMACsS+bS+rmoLZOn2QybQru+oLgcZBobyv
9yfI1sWy9K+ug1AEA2gME4wB6Hl16ET0Hmxf7Q8gV73joBy2idoOvP2/90N1H4L9ZUI/xE/yA6In
5AjUwJryvG2dDaMGBYE7ULUcGboBRGRyeHesF6af+7Nka94wZbVkvRlybBcP8OxpDyG+5DuqIod4
5UyytW/YsjcBpK7rAp9fZDCwqh6KY94BKnD/8/9ux9xURQSaUAMwM1HEqhr+HkDB/HOZ161/BBB2
Sjcdd9zElaUxfFzUTgyXYaL6Rw5eJb1vdDWtbFTLGExQWZ6AoynUqOhJQdP1NOjumzekzslh2ygM
uQksy7MWCYS59FDBhbJgoGCnvQNOnhUAkO3zjUsZYoo8KRCq+EVMGUpkvWLWvfVHMIRtWmMTRBZG
9dhXeIFfEBYBUneG3gfQ1iCpz3gyfbzfh2WbmlgyLGYcoYKjv5QAhYLmKEB1P5jitjVumLDMW583
1dRfRMyfQQVAENtZ05Kzzb5hv2GXIPeRjfFJ1z6Yt+oiPKcke2YZCM3vf73lHDUFDSfUgiad66GH
dDhBvvBJIdzsMcQqEvZ8v4vw77eBiSGTvJ8dX6PECiDx9KHx8ndc1E9V2R8XWgjVBKdm3pYX4SaA
jIH8TTleir5cmR2bNvyEAprT/XFYdpEpTxiUoJaC7B7kHAXKlA5RAZovlY8rl7JlqQPjUkb1NEKp
YBhDITRPqx0qph84vJYd89d0UZeW/nIrm6gx0rV6biHTkKBeGoU0tH9wSHFSef4MIrjHTLPj/Xmy
jWT5/dXVrFmdea0cMBJnRFaWZSDYyxXlexBhbBM+4MGyRq/6qMqqr+kgnZcpXMrLa6gstI5aAwLb
RmCYtCprT9JmXoQ7y5kc42rQ56TXzvMAup/7k2TbTIZlA4PolyNK3rEYNSNHFvVIDyalt7KbLDYX
GBdzWegqId6I5pUL/IAH3t80/SBI8oBCVQbqRBR3gydi21gMd7tTTZGL1kNnwuP0M9AK0wk1u2uE
0pZ9a4LFcF2moLjqnRc6js4O1I3dCfgodR7E8JkkjffexVvu/khsXS3T+WpbMYibMjJHWHjUx5DP
v/j5W5GMB5S2evu+VxLkKUO9Yii23pbfX/Xmc+jiTMWiDztP2QOdxD8Jz8E4kz2PHpjKSL0pNomy
/N/7SUTfDoNUudgRSW6QRuqBCN8YNkRO7/fWyVSOCf6g9RY0uPtojuu9S9eecpb7iRuGzouYBi1z
Esg9cpCStSVgfDSBqBASAQqaDDlql+6vvcUiTQAZqA8oBSmnuIkO+r5JjtMKbFEOsoDb2jcsPh11
qHJN3UueZO+UBwJu6OesSTJaTiwTMAZmFV83mUhuiMLF57orM6S3Qn6K1BBss3JuWHlKUP4D9tD+
MgyhvsRhMr+tB2QA78+OZQAmaix2qIOyjjG5gbKp34PthR2mGootDVuTPbEciX9AxBTpfH/CSYUU
H/taZf4+lv3b2e9/RCr41LLqi1vS2/3RWPaSCRibA28J1HBxA4WMesSJm36UfpWsOFS21g17BgNb
HaP8FBas6pQoAY4YMdfRbo6diG8K14Ov7nerBlstB7VMTy6ozr4OLWhWR5RcbjMFExwG96zXtZgm
KAfO854WLWJBHEHLbZNv3t69CsFxjLA2sgLdeQii9KMjUM59v3XbRjXMOCwCByxTHgjvkKwunsAJ
BpSjDHwUMLt8IZzZ1o1xgXcZODUTWmU3DfHTfTrkp5hFKAEe3W0BdW4iw0gWDUJWbXX7P40ksGgd
UUlbHe5/v2WPmtAwAqpRuJpddlMNlKlQM45kvkbl/LbWjXs6dAkIMH1S3cBGUaCO1Z8+AOlWrTj6
liU2wWE6AcmWl0n3UhLhHZbYVQxV4nHo1sIylkvNhIZ5uT80rQjzWzvH4a5BkObacHrlsdu/j0BS
vBaltA3EMGIOQqSaqty9CI1NhGJV6DjOoMBvhjUMqa2HZflfuTDUVQOiYw65dN5UHVHiPj8I37+w
CFQb95fa1oNhzY7swYcRFMVNZvGbNgLXK4ja/oW0SHm834FtpxoGPXFQz4A+U97waJE/ynby1TmY
UGC/0r5tAIYlg0IpZALayLcyhghEKmFnqF+MQTyiym0OngkaAy82iCxHDb5OKc/z2MTH/5DV8JeZ
/su70USM5W7ReDOn40UC8CxPvkSCPtsVPkX51E7kqB+4gE93mJ9RtAA6md3QL2yWPgjLGxDmuinY
jI+uaHXOQEoU1iX+KU0FdH96kNmrH32X1/Nbhvw5suUoBQfgk5fkmwDvAcrKi5L59cGNvNL5ns7g
tPK6wnnOiKryb+B+a11U9cAdTM5eDg5b4GrAtMZCUCG7ESO7EnpA9aeF4qaLdmXTgjK0baLAXQmO
WbaOiXabumksorlxL2lZPPMRaG1dDZ83bUsT7AbG4zGSk85v2onAWEF7CgqyLEt4shK3suxL3/Ai
ujTT4IGR1S0tOrZPI9d7D7byaddKzVb2pa2L5fdXpwMoyCFE7lQuJCw6fpx8tvBUubR+g82xMfHJ
feMIYi040MVE+tscshik8fEXkFCmK6ePbYWN0we8oT2XDMRiXTeAZxZ4xmpEOdz9JbZNj3HyLHT6
pOpL91eaRPmo7OJg5suCbO3J8Qse8jfTNc4eHxx5pAQ3DRg2sYk+qDR6T5KRnLKifaNECvwnjOXg
K/B49KwGz5+axSPIEWbQwSXvqhLjJb0DalwQi7gFP/g9e9ZFP11cBkHmbbNgviuqcQ6xEfvbCKmc
XT2C59hLegGlgCRdQSZYJtoExcXcb3rpdOWNol4A3Bd8lxGoSgc+wtmbBmGC4UZ3GpsaCnu3wi8F
+OJx9jhzwi+9Dta6sDgNJg4uLKE54BRS3rq+GK9MVFfmeOE1AHsWhCoAh7g/EsuON8FwIbB2gRTw
nhEyeB8vz1RwXW+MFJlQOHC61NBP6fsbCCpQP8NKqMl7GwVXuYmEo01L+z4i3Q2MNvWetihkzLIK
dIPhtvPMM04D0G8oh4Rxd6v9wQdCYXxbQAZ0P1Xdxne8ZxwJcUlBTq48OLYoJP7sVIH3NSoTnP8O
LQBmur/ElriTZ5wKYY6SbYjGyFseI3XKYwhDJlPJL8hpgzaMtx+jEVRq9/uybSfDuqkTdkS4qryN
tAmvNbB3ZA8XC6INm9o3gXFxLxjzIDJyayaodIItMRn/N2e1v1IjZTk5TEwcaSI/g/5KdRtd/5ok
cXGqqugl8XBP3v9+WwdGDJB6sgIEuKhueRq/0AjiZrwHCffmUISpiJj2hELBWpe3LGTVmYEf4lH0
0MO4//mW5TXVEF2okuQQ8CpvICMKQNTZV8cRqiiH+60vaIq/XF/u0usr/0HHUHIA0+N0CcmAy6sG
dh74yrIB5Vv2DPbAx37+BL7olZe9bSyGdU8Jyo+7qm1uKYi1d3Wa/lNp/9P9kdjaNuxakyAHUwOW
mVXVc+DnLyEPXu43bdtBhjWnoQ+peBDp3QIIdvwChvJSu+eiXy1/tPVg2DCiGkgRNmlzKyFfAO5x
pLD7JgVF+fTj/hAsV5sJjRNSNRMcwuZG+vRd0tFnNrRvwSD61WHblPK4CY8LQwlVntRTNz+AirgH
ciK8NdjGe+0PdBz0fKDpMnc3z/W8rzyPpg+zmNTH+9NjmX9TAXFEPSiNBFO3tB/SA9j1vkQBhWhV
LNZgKBZDM3FxwEq5VY3b4OYkzgPuuG9FoR/gu7zpdPcwM/ky+u1/wGdZrMHURZznuuZTDE2uPMjG
d3NNIGmi0qFOVhxrW/uGJXNwHY1y6tRNRro+atyf+9x1wpUj29a6Ycvg/a3nsBES5wQYCin2aQ6K
d5TEbPx6w6ChHQBetzirbhJXjQeash2T4AS7v5dsH2/YsoJ6KUQs2umSFovWTup8UQ2oRu83/veN
ykxUHIjA5gyJwOo2gyQYCiwOaneG4n8IutOVHv7++f8npPfqRmh1JXOIXanbmLfyIZ7z5wZaDZsu
AGbi4sQiByBVjxfxiGqELoqqs5NBbej+5Ng+3XxvQ+SDgHxM3aAXV/0csyoqdn6HwPq25pc1eTUz
Q8YzkjVNdYPAxecuKbqrdjNnU6CDmSi4CWpJge+N7Q013d4u6HJ5jtrG2TgzhrlC97MVUxKo2+Sy
29BSKL2tAWj+7uqyyPt9VpSjpgCCiuoGZunvHa0vSwpck/5DIOv3uZOu7BxbN4bJEtD+t7iH1Q20
yWLPE/o1L9pvhDfAk+f9B4h7Hbetsmm+c8fGHrpO6Q70vC/QVwSFZd0PYHfc1L4JhgsTRCod0CKf
ch+0qCFryclPwQC4rXUjbO+VTRcFU1DfEIom10YX5RuZUPewrXXDlR5TRQbWseIGL7rWu5530H8i
WbsNaMdMkrUuDyCrABmPW6hBiPimJAPXV2iv5B+2fb9hwfEMacpaxsEJBKn6yGXSnddJPyw71ITA
DXzuR+1O3pVXYBFKi1MMDo40b37ywN3XAzlvG4NhyplbSGgBOfpWpAG424cIddJ7OS3kuNs6MAw6
pJAVk5WCWtJEb3kbvCCyvJaWtFCXQNz999NCBn0/ewxfz3r5T+sx8jPPAiiKtagFDBmbrxnEWs7c
+dEPMj/5mfhn26AMq3aLETIuDA5eFDjeKYaM0mPXdJ/vN/5355qZkDjJoHcRlTy/pRLgxxE0wzuQ
6IGJR5B3bpStcaQsu/TPtxoz0XGLCGmfBymut1JSKP/Rm4KixgG89N7K0tt6MOzbgdDs2EIp8FZC
ZTPbB6D1vESz67S7IKu7lby3pT6YmSi5bJpZ5QuKEt0ego/Oua4aHX4eu1Dyb8Cq1vmp7/BQnL/W
qoC+2Q5Rudgr4OfUDbiURR0gSPw8OqBVX6Oaso17+f3Vze6NIof8CDIBkE3jUBeK3pCw03unXzvY
bDtk8VhedQAGffDjQwrmloOiJfwcaABk430AFoL0mxDIocf5VA2f7m9H22iME0I5AwUuTU6XWIMJ
SoCeG9J84Gri1Zf7HVj8rMA8IaaR+xBTwUuPFO4+S3txdEH5dr9x21QZJ0QJXolFQUwjLe+7C48z
SDYPwNaP+SFX0iWHNhLez/t92QZinAohwjRVNOKoUwTQJ5Ul2F5yW3qJmaC6ChIsOvL79uY0rQbT
BzShyhN0IbRz3PT1JgGbKlXmTW6Fda6B6x7i4TMH/fHKUWC5zbhxFCAHGI4Fh37pMPHHyS330u1x
bfJPKgnej5BZWunHsllN5BwguS6rwXl5WmQTTmBObfeEjhxZiuTl/jTZelh+f2V7KADxYyFZdCrl
8Fa5oEjSOvtUjdna096yi0wA3QSsQR+p3gW5uvyiZ1RpbH5NMhMzh/ISHIIBvl7UbXguXa3fsnI1
nm/7dMOSc8CSJzmG0xWMa80TvGr5jOSkXnFVLKZsQuZyh2dDO87RKa+rGvIdqQ/PnSbAdI8lEKbd
2pFh26uGGZcywuOGtRMoY9oYml/e0L4bIpp81SicUrvJnyCqkHjZ9L/7O8oyLhNJx+NwUnEHylYB
KYVryRMIRdWZE/9Dyt4H/T6vV7auZXlMQJ2SBAQmwnevHp4iMR/mfdVCt+D+KGyNGxauuUtBONDS
a6gddwdX/kvcBO+3tb3M3Cub48MIidPJjU8Tcb0HMIVnZ0iV/LjfuMWgTeBcLlKSJiWvL7SvOiSf
/Nm5DlUDnS2/CMrb/U5ss7P8/moEEwSpxwh5rVM+u5BzT5HlgtbR2tzbhmBc0ZMeOrcGgg7qsyVU
Ul12neDYncDf/rzt8w3DjiHHMMS6jlOw28HJQiQ267Ovo2KdXuMKslmBeVGnKa2rviPXUg3Qq2BZ
ekQqtl+Uq+KdP0IFfNtQDOsGbVvsF60XnsIG1CFqLroTS6K1J61lJUwUHSj43cBv4ukqM+/fVIDa
g3B6LEaAZ+5/vq0D40UO4cc2DlQGGXhETPeQVHseYviWm70xE0uXOn4NR7Kk17hxhrPXoypdNGuQ
XtvXG4ZctxCT7zI/hHB6MKLUoYJMZ1GBlIv3G/PhjC59vzI1R4OntKih3rIDW/j7fshR7AvWvpX5
t2xTahhyDEE+kAEocS6H8L3ogSSFIxPS7AgxtdP9JbacFdSwZhSKN1D4aZ1TmKIaHdKlDWSzIh+i
a9vaN4yZ4q0DVcmme1IQvDpAV/oZwOc1B8xyeVLDjGPhpDXipt0TRNPrN1wCb+4Vy0ZCgYEA6SPU
QIONdIbMhNERL42jJJlQ/JYU8JNGgLmAIGt+bponE0ZHWJtDrqhG60Dmh48+GG/2YyfWOLsttmBi
0UIwAEGao4SiXTpOJwgGQyfNa9lbsEHo47YRGHeyV9SZ3zbUv3JP4+geoRVTzWsPEtv3G7bM07hr
s5LEJwgvtPkbTlXXHMOhKty3ZBygJnl/DLZult9fmTONJ0YCCEldVKIgkAQA0BCKXU3rlfjB3zNp
zESj8ThOBNRNsMqDqqGZ4gLbTtvpR5c1P4eBPi8TVoMYAuigldjzL2zIXyIvv3Cbr4YEnA50PWox
X70Yar1AV2ZN30KaLobkpBOnkOEOhQ+lO4j2TP8r9QzhOd1N4F2XjEHoDXpmBfnYuRA6uvlxwNix
L9pxekcid5Yv8DMgH5Z3i4ss6xZEAeUcVTEo7ZUaD0UxJMWbvuH9NvIJ5hunSekoxF7yJMaLCzuY
Q9n9AKNZY+iwrb5xnEhII/reHKTnjiiJ+GQXUJRlH0AP7xbAFYNZ5t/728xy6PqGWxBDPRDSQI5z
6mTwSQv+uIih3G/aciSaYDZg8pgbQvXnHEJ85qghjoM4biAPQwZgYtngkeTLea062zIOE9cmfDwf
ODTtTqot+BkSYfJTVKjh+f5QbK0bB0rqxiEbReScJglVwTLCteGskvJb1toEstGoTb1uYLj3eqg9
eYH8/otfV+m13JLt642jZGjmGqpBWOMybdlBZXg/UkFX6kNtq7x0+sqooarWJu0cOKelfhPxvycx
UJSvF99jpzyMWb9yeNgmyXAOVAIZy9GFc0CA2d7TlD/xJde8UB9tW2LDnlNnDKGXnFRXuB3TIS/B
9RojRnO/cdvXG+acN5rgbB2ck27jl6GKXCg7+v9A13ZjtsFkdQs5gThtH0AhU0NgOx7gvQKttXJV
WL7ehK4NzSRqV5TOKc4RmM/78YNwZmQbRrmC8LZsUBO8NkCgF6UmUXmNFx4f6kCGt+zytaeDrXXD
eEPNelD5qPIaSmBpQwEueTFln+6vrMUv/gO1ljtO4UNt6zT44+clNEacEAzN7LBoX9zvwvb9hvmm
gfCUL4L83Pnget3lnEXp55rlA904/UvHr0x4CBOQoQ1DeSVQLdwRXdHdUuWz7esNw80DjwDk0pdX
6NjIM0lbckxQJLatccNoOyT5Q0VqCM+lKOH6KRoGyVzhbMt2mUxuYdK4PoRayyttsuwtNIqdR4ZC
6MO2bzduXsVCrcsAqrwqAs8uLYvmyZ16sQkBzEykGsrysjn0/fLKUc2271zE5CcURx5dspqFtBwL
JlKN6niY2OhXZ+1i25QBhCwGKMa2EDXe3Z8ii49qotUGpusUNW7LxSW/gAxIPADdEUKcHVIGQCAH
OzcJ9IPf8WjvNs1aMYjlRjNRbFA7Z63uR4mnrnsmuM2gpnlaREAcuEcOIBn3B2cxaxPKJos5HjI5
yzPKlPm+JPN0xDm4kv6xNW6YdCwFqQIXRVbQ2/zY1d6wb/i4FguwNW6YNKSvkYcbXSigTwjlhW7w
AuHZjfAgk9SNCBxvkzeX11JOcj9Baf3ou+HL/Tm3bVnjHvakSB1ngEWncSp3Hcf96wV+sGOokD1s
68Iwaz1AA8kLQgm+GMQARF7XkH/sPoLoeK1I5O/7k5rgNV4lRcGnSJ45mFEIhSlAdHTBP9J8OCTD
tvQkNZndQJYBvo9SzpeyhUMUJzg3SDxtenZQE8FWKoigKy+fL5ryZ1ml7c6JV9m4/r4/qcnqliOK
NONhW5+HLn4DyWC589uNhC40Mm7j0ktY0sKROPMEWhuL2kMyr0Y5bV++/P7qJtZdA8ZvUD8+DhHq
YLsJxAhFztcKmP7uq9DIsFtethBQDaP0MQ7rJ4W3fddXX/I6fHADtY00kZo4trCqxtx1h/oMDdkv
wwhPV87QbA3SbaJANDJMOGeVS0pBsbhF9o4sGflm+84xjBfiwzFgoZG6erXuTjmpIT2r+o/3TwbL
9JuQtRJy3OmUBc1l6IgU5zjV8ObiRJdD9dhUotPNo8Pqtlth1rHsJZPPjUf9LFvAMS5dPk7eA866
EGGwPPfd4/3x2Dow/GoACeH8jkGNCE7V7QiHzCxQhZ+2Nb5M4itLmECPGKezh300g0snn3E4bMXY
U5PKDWq+oeKqbK7DCBGmieTP5VLLsu3LDRvGWQcn0SHqKqOQnoRwxZfG64uVi922iUwbHrywqJ25
ucoBDspE8OBDOWZEyn20vOu3DcFwq6mAGPXYQOc8h9N+LkeILZVlu1Znbrm/TPBaHuYxypDr9HE5
Ihaec80/pUXzOAn/1pC1+KltdxqmLHyGUoemaa56wgaCdLN4V7erFNJ/dyToH1i1WWasb5IGrxrU
yueo4CuXGlREUb/dXwJbB0a+i/YtdinSZ1faOh5891zwM2kS8ZIkY7ES8rD1YRgwbcH+i3smfaRz
LA4yTN4t9BGKZ8/3x2BZaBOhFtKi6qJ0hAfR6zcDQHG7gfgXUCEd+zJ604q12JBlqU0V0IkGnkBK
qrnGVPHjQNv4XVsA2L9i0LZpMgzaawIQIkVdcyVUvgfPZLvTY/SlTxBHuD9Ptu83bDoNvDBOo6q5
qhDOeoWaqCbK5vO2xg1blp3UwRj7OOt6QEHzGDBgEHlk7hrCyfbxxn2MVDhrej/T1zxz6mrHvSQ9
tbMC2HHb9xt2DGGhbsjjbr6kEukiFRTP4ZROK/XWltPUBJeVAcSu3BZWRkb2HA8ByCXZY1D8D1n4
tTesZff8AS9L4zydWre5erP8IpGifUoZXq7+sJrtspiZiTELa9cVkceaawekAmqVu49L6uSifA+i
OlX0hADJRu/OhJnlOh2BaOth0ZpkwBc3u9xBFn7zu8DkaOOqcPnQa3Xmssnac5UK+u8IQqy1WKBt
wQ1bzkEv00H6e75MDIgR4vffusb7KufoF+vzph1rYs2Atoceaesnj/EvRqHW6x/7slnTr7fYm6nw
CcmwFoD7OXkciqA4C0qHg9+u4bttW8kw5iGvxzwavOSxnPyvJQSydnCJH3TZfus6bNo5j1bCU7aO
DKsWrWxhGEn2BhmtLyKg12kk52HsP4P/dnP9HjUhZqC8BcVWWKuztxSRlZy8W9+qliGYqLI48GUz
sUZfcu7xYQd62tDZD2PWHr2Gp+KtBIP/NfBmd03i3HKSmFxt2skHjTs1fZSpk877aVB+duxmV7+V
E+m8D5t2rynsGTt5EzK/1WDiBlESEGj6fU3INgIgaoLOUGbR6qAe3MelZPCX0/0fNNMtpmGytWlU
hjYMgkWQIC0QEo65U0/7JEvblXiwbQGMe5q6YTNFoJ14BN2NOng6IDueEHkIZbgm3GLbVMZtTYae
NCnR7mPcZi8p0xCV0HMxg+S41ntWDRCwd4OsOd5fa9uADHPnMnIyp9fe4zAufv4CB+sGcKJmFARc
97uwrYlh6GUJBb98aN3HMHGoeIYIVBWd01xvRA1RE3lWep5qQwWmpJA76TVGEcSZzfG2emlqansq
zihoxdPkkS/RSCqhbxw5a1lBy2VkQs54GbtFXMX8mrJZvME7DpJeAoHI0qn4U9sgZL9pDUwWN9LK
AnRVRYKHltuQN5JP/JZPUFb+vK39ZXu9equHWTtnwHnWl6GJ3sQKXCkR2K0O2xpfNtarxp08q0Yy
zvSx0aiiPUwKkMhd1LTBj/vtu4tp/YlKoX/AzuA/kW7EEtMaEFWIJ7hgqRH6sLxMJUAwaQD9mxyC
L3uc6J8oa8ZdSPxrTwJ/5blt2weG0etu9rK5+X+cXUuTpSi3/UVGKCrq1PPOrOysqs56Tojur7tR
UREVX7/+LvNOsqjkGOHsxBmAsNmw2ay9VjI/jJGG8pfLDiPqMGnm/xvixLo/TIsfmvg0WhAwgEnl
3+I+HD6BUSmcro4grbMvkjYhaTOFZHbth/0jaWuktTqgr1B2OzNHBWBxjidfD6diTJZq573ARKlh
B14KF0WaD3kLSAb1FTlEhH3dNVsmRo2qqR2DrgsfNfeeRYYkYyjxhrKv8XXvf7OiZ5mRegRZ16M/
kH+HWItUyPLPfW2vS+xN25qKOmnnNrxBoAMsxAnqQPwEibn7rVsW6m/SoMx1BhBv8RvYuFqI1rA4
OeGVqXkqxiFTt92r1QSnzVAREElGwhvtKnmdp4yIa927bnK5PxCLN5hINM8RyvMZBEJTpJOHP7Kq
7qHHVuyrzw9+w4a5LWfT+lpYjm7TfsHrQyU/DY7vOXLnGjJPbqiBCpez8FE5XixTAsrV+FAgLtkn
Ahb8hguDhkmhK9+5VkWB2g8IaKZDkfyza/pNZFini9mlHqgx09edlgUAo/ti5wuBCQVTHembkhP9
qJvxDyHz4nuGCrtv+z7dcF7gPkdeJBA5TPmYi6OOeJd6y75n28CEgoET0Ee9XhLeuHb4kQmkFEu3
2rr8Wla9SWo2TnGnKlDsX13wF/Qpa8L6L9IDHLtvatZu3+w9i6pDj/YtpmYRLaqVVnrARbr7EH6B
yWnmNo7qSi9H8610g9OE5/NLWO4NkkxCM5noUjAlnSuoFJc/wEMbpMhvRBvwNdvUG/4qJomZH1sO
nUTkQoP1OSMroR1zf+YtcbyJ/nLnMR5ahm93k1oGx7j1Z/fARKHO2SZTuKUPEwSWx1PYjawcwTfS
FOP3JY+AKYhr5ylRct+pa8LASCJGRy1gSsObIehwXmHtkKnZ9zIfeIbrSlZ5Mct8NN/lCPLYIh+h
NOlCCEBuYJ3Wlt4JJU0wmAJbXIRYmD5WlXeBeNJhlqELzu34aeGI7Ipeb7wO2DoyIm7h904Ylyq8
uip8XAPGeA1Uh/rR6+vjdhhkOe9NWjM9SwFVg0Q98ASKUGQ4r8C2OVqei2BnpOX5v24as0+7eW6m
BAmBCQAi3FMynjpON57vu4bF8V6j/jebEtIjSnW9GB+RNW7SUcOti2yrhM5mBsOrZQGKE5Tajo9K
xGe8YnUFYKmCvgRN/NROACntG4Nxh57DbKZJ73cXcP5MKDFEYdjuUMsEis3RKPsQQgmXoBqLJJ1z
5JlO/SK2qjwtBjBRYnOAstKQd+FVlEWbzkBO/Bcigflt19SYCDHutRziNJF6kD1a78bg0fURrd9v
3GJeEwgmFPSqeV5DDzsgyRUacp85A230qg8YdcFDnzT5Rk+WzdXEgul2gDCJU4yPgdt8pOAOOYoR
qIlMzGrjrc9mhvX/N35A5qHzoajTX1TffJhLBBZLq3bmpE3Fz0o4kHhevOimuuQj0b26LY7QG5uq
bW7Ir1++6nd4tMncW8wQE6HYoxjztO76XH7ww6Bp9p3QruHLrKhCWWQNJigM/xUi5McMf+wLjVzD
g+NcrtrtigGiRefmSBgkrK/Er0b25f5Sfd+8vokJE9XMhqjsw2ueO0N8CJzoUxg7zj4D+yYWTIL4
rihJEF75vOD9sMlI9VR6eKjc9/WrA75ZnHMVhrylvH0gi6igzYQUS0gQadxv/f0F5JtwMKbLvJob
GuXpq4oHqjcmmdI2II9N707NhonfPysRo/86hrxXSHwQ1DO5IYpaghCFpJQuLC1iiEl4y07knG8y
nIEXD4plqhAP1NEhKqrz51nU+9apbyLEmK5qN2RgbRZCjdXBbRuafPGHyiFbj+m2hWp4cxwrB/g8
jipVCkqfNB7GT6803vdNbWvdcOKxQ41803N6pdA+Z5eaddkFAit0S+HLtpQMP85LLE3Hz+mVh4jn
dIANgrbV12hBtciuEZggsXzVi1s8jWWEt0mhF/8ILuctbez3DzTfhIQpmmk+5AV9DRvBNzdA3Zv2
0FtVZfs3mB6W6ODM7rL19P2Kp/o9HvZNxc8xQZYxTjx6Heu5rVKFKrYynaaBQh0hGbP6CKz18qlo
mjhOZ67CoE/HIhhPToMFfvHreB4/Re0U/FerkKgjvhIw43CZ5h/Kq13xB0MF6Q+OgMgHUeqiECDN
JPwzr/pKnkRTJOyKIpjiO8lpXH92G5/+LUF/WZ8DcGf9QOIk/4OpOptSL/d8DSVD0uuPDlj6f9Cx
j4bDItlcpDqjfpICKON2T8OSSX4aJQAzcUppTUOa8rAm/KhoL3JcGZushaJICZQx0PC5A2DlFWMJ
sue5T7TwUZI9ajCtUxQjR+oUF1NVvwSLVskLqGCRwxkrFeWHKlji7kCgfaawwKAue9BdjjwP/mBl
Cp674SMo+/B3JVz/8yIgPfIRJY6I3GolCv2ivMGP/wiED+iQRzWbnucF1WU/otqJ8iNAyeDRJ/XU
+4corqe/ZQ6K07HO1bcsi3n2MFZ0hIRwWLflgTAHnGgDqPerQ+UMWh+XOMtzDbVqKr6UESjHDjqO
M3Iq3cyLD1FQBf1GYYrF3UwiOyYW0IFElF4ZKPY/MnDZsH4SD024Jdpm68DYtCE1p1s37ug1x1gP
HWIYeoxB19xPxZgd93n0ule9OdwCiDK2XjvS6ypqEKuhPzYrBcm+xv1fG5ceWAoDWeqLAArnMFKk
XEbq74q8/NjYq1nga1FMIb0KLV7GiPIgjcLKPfpR227F2JYd2wQDzr0D0p84otfA5d/yHCjM0Am2
5L1t5jW2axHIbMFhoy+5Q8tveRU4TwQI3B9hotyNJWo59k0gICmzohbLGF1HmlxZv26mJAkDL83A
jxh2pXJ2xae+SVvHhqIGP6gbXYUAz0zsRMtjTTdRYpaZMkVdZSmHKV7C6BqDTvLQtQC55TJnp55A
Bej+Uo2xJN85DEw0IFT5EpCko4sgmL7EDhlP3Tj37k+3xSG3cqRPqIM5Z8Iv3L/v92hZWyYuMFas
jCjir/+fsrW4Pci2WABsbRtejTxwMvo+D6EV7Lr+kQSgxMhGtZV+t9nD9OsBoOWOcf7gjqNQaUC7
9vvMAn1KQmhC358eWx+GeysoKkveZRgCpQBDScnAVIH7LeBWuyDovinuqhbVF2po4+vcIadK8apD
nh2wxWUbKCKbEQz/5q7OdNFPybVr5f/cGWWj0YiKg/vTY2ncxAbOjqTh1Lm4+CeeHLM0V6EIj6Kd
pv7Tvh5WT3lzMuiK534eobL/NQwes+CzQ5Gf2te4cadyGV3joCW+gty6zA+KolbuUAAAt/Hga1k9
JhQQeMOgDR0XHy+Z85WsyewVRgeK0H1Zbd/EAqIQo0sCiH5fXjNHmiOVCnBMn+5O+vsm55zWblKC
SGVEvQc0ssFtqlJJ0MU+ExhOHKMIk44eGR/npnvSCbI62ML74/3GbfNveC9TkGbram98rEr6U07N
cJg5jja/FXxLlc9ytpnEcyCwdRu8XCS3fJ0dV4yfxkSy55nXxyLbhK/a/MxwYqqhcxZB5PFW4bqQ
UqixHRxwCuyzgYkARAKtJtqT+qKjlfCao/WolB932cCEAHa48jsDuExuyN35KdNQya1q6h1L0JNu
fL/FzCboT/JCiayJPfBoZ4EaD5riia24FLEmQXFunWDY0gu12MEE/rlaKuh6Y/mnORiqU0h1yA81
Hhk2cjy2gaz/v9nscr+ckHGc5QPE4juA5yp15qhyOBYRKiTvm8M2gvX/N12Mi9eoZAniG7TW6em1
9DIh9GVf46YzJ7JHMYyTPaECPHwSC0s+NcXS74LnoDbl108ngJkFWVJiN9U9JNAJijyOkbPFvGOb
GCMtQiRSLrizBrdXklzpU34dMroRAdsaN/x3rdVlyZT4eTrT8N8AKoynEox2x13TbsL7clSKxF3b
BTeNEOKpkzGYKPsOzJT7mjeO4HgiLlghXj+e+N9Q4q8OdTV2+5zXBPi5STOPLEsa5MVBITyXlU7n
qCOnRul51/uWb2L7OlT5DwDLNNg90QVklqsU6bqv92fH4rMmpRziZ9KCw6e5kbB5gO6491XEs74M
dIWk7utiXVVvfJbLnAiQBDU3sLG7RyQfkpSORXuYSoSk97uwHGMmwG/kLhjL+6C5dR6oY7TL2iPk
0djPPmzDQ59Vzuf7/VgcISC/DqUi0dyhEK+5CdV8HBk4HAt/Mxq1mcJwYSGhL8tJ0dzkSmIiFe4c
QoL7rU12KiH7JoRv7EsloqngUHmE5p1eX7f6cdh3FTDhetLz5wghKH8QpVMfaCivSHDuPOR/g+sl
OmojQuBnINJ8joVOIEy25PueMH1T4dQV3sx7AR8LCAiaZqr/nNvNkhrLqjHVTSuQDDmt7LE6E5d+
Q0F1/99QjX2xb//8DbKXF0uWC8/F3rBqapYgYO3JZoLF9vHr/2+81+38kkSdRuuyRlaClU54aQZo
q+3yKBOmR2UVApTuz3nqBt5/HKiQz4NX0Y3ozbIvmCi9IPIodKCd8raiNQS4MhgWD2/jp22+Cdv8
GF7LK460Sq3aWzWFI0AauKFmwmk3bGvJqJgYPVXKHFQHY/6Uo4jzrIaOnnLEiykYEZoDsAL9Ebi9
8GmINwGglvH8BtyLCmfMl6C8iVL+jwDxe0oGFAfft7bFHiZuj/mLHvuqwWKqVB8eYo39gdeo9auS
/k9f44Zzvx/bIIybMSQCqLMs8Dgd1NCs6ggLo1S3y3S9377llcUE8YHCN45K4uZP0JIPb0EXrdv1
RxZkf2rJnc9DvlNd3jcBfXwZSumCvvGGMKB4kmySXyAzQfbhTnxTppQ5tEGVll+CE9CPgaZs8g/t
uEWtbDnQTDjfyPqmAvFReZPT4t/GqqUf8yTsXgiRW8TpNkMbBzIqgcagyd3yFjv5s5K4cTSlR873
rWxr3HBt6Szap7VX3lCfKj9AM0s8DHwfask3AX1zSRekSkd9HV0kDJQOX4Cc3wqpLduGieSrwqTI
XVcNF4oiP4hr38QQPApPf4IA883pnbQUW5XZFiObiD5W+HhwLLW+zosm3xTAieUaWGQ/UJ/t/Hvf
ELY+DHdmqsMOO7Qa2ITxzJqsf+nr+GNUbp4TFkubqL6YQ0UJalnixt1JXWkJmgXFUORy//Ntra/D
enOE4hlvWPrRGW60z7pjBfHTy7ASBO5rfe31TesSLJugso70LZdIfwSDak4EkL6drRt3YpnQSbXh
jIpEpAArH3yM21hK27wYzqsTv+F9P+a4e4BGOS8xL6uo9/1psRw1vzG7NU0zDlOf3+YlqNjjGCZl
yYBQm4AfOOjWEdI98KXcDPIsR8KrjtMbM6CEqOtBlzhe1lBDcvphZQnsoupjC22cvtd/3h+WZc5M
LF+eB8yjSaSvxCnq/ix9AEUuyehq/v1+B5Z5M8F8IGH3mli4MDiNgi+vz0QUOuKneQrd24Iy9H0L
y4T1aRoXboPIBpwgUK5EnKGOCYD3O1tfR/fGGoiGu8BdmL7qSTsBgNLgXEUqLZs3zGDZkUw035jX
HZ7ip+GmigZwdeYM8wk0u9PVc0EJdt8Stj4MxwaYlWWEFvPtNfYTCglTQBn+6WS381JlgvqQKs10
50/DJSh6B2//U7nUxzByPbXTDORXM3QDJdVQl8N1FvSnWrlQ252cur6J5pMN44MbRz3yaQV5fg28
FVFPBWHuhgFsvmakvTTIAXlbLMMNd7ciHXtwEALBnO9qnZh4Ppm1MeAwIb5/5NnPrgX997pV3F87
7386MdF8eHIqYj8Mp9srPH0GOfAhUoO/C2lKfqN2I6SIs9jTV+p5kBiWKlhS4EP5130fbzivy5Z6
DJasusbB8peuk/6Q6WzfksRD/a9LclxE45dJN92EGL8TKscUEqMb1ePv753EBO7xpa66EgmEa+es
QGivYE4auHN58hvwYYf9oOiGY72/NxATxafAcRGKXAC2H7H8kfMk/yPOuin11U4KSJIYvgtlms6p
oM9wyyfQVQPvful7kIztM7ERWs86mmLlN9NNTeuLEKRnT4WDdNr91m12MB03EbxD6m+46bL8rAiN
Ug5w04VN6imEvvcGdsbiYyaOj4V4iqhzZ7lRkEEeOapYTknRbKTc3w8niInjY8GUBSGUH65qQJWn
IPowD+4zqC4uMePPE6g07k+VbRBGaK2zHEKCXTmhNBq1bi4PsMeprcczW+OGI/OyKaMl596jmwN4
EM00hVT1lpFtjRuOrPAK6vmZo6/Vil4DJ7Z7CIfu733Tsnb6Jn7owCymtBsMN16j0u0CSXLmPYYc
oOiNt3Xb1/u/dpDjTTqLxnC8xU21LAfuFjo8IrXZboRxtvYN70URTO8N5TzCe/HSx6vpi252XgqI
iegioJAJB6ZxunDot/BGdOfQ2by8Wrw3NrzXrSFbkXVkvLmZVBfZzfETCHHA+uWx4pj5mwIMlin6
Ddc1RHmn3GFEBTIg6ZponkZ0q3zLskGbWC6p68ivwQd/6wLuPpJB5x90jxtlu+xMDRET0EVUpj3i
uLjcF5B7GqPCPdbj/NcuBzChXKL3mA/MF567NYoAFijXQ2iIuE+hO3rNljKFxdImekstGnIOQz/e
UHD7TLP441rjRqr6q+NuyTLZjLz+/8aRQXWCMvNAYKkOq76aRh7QjcItWof38yzgEf61dReKI0UD
7hOkAMMTiFCgPYiNeorOSEe9LIQdlqjet1GbUqJj147NrEZ9i8VUfhAS+YNxnP2drRvnMdaSrLox
m266AQkKXuvEGZwoWyhxmzOYHu3nXev4U3+TcZwcVipFcBf0hzCPXu6vVksHJpCr6wHxRf1cd0Od
bPmRlwJyLW1JoV/QbzEpWtaqSfI2Ou0k59HlT9LhP7lA1QFuIMm10dF46XOlz/dHYuvGOI87UEFq
D25wc0HJdZOFR792VMfHvAD2vZGoAtqIkRIs0d+xmsQEd1WBz8IsxAEkgPeNHpUulj/cZpiSFHmM
ojxIcC05aRVX7CSjRBefHDYhz31/lDZ7rf+/8cqAijaXXI23ql6rgQRU3VlTfa1VVW/crmw9GH7P
/VxG0MrGAycPypd4ApZjrKvmNAgGCsP7o7DZyvB+4jeEjAP2+FFW9ZEx/aeENvG5U/FThrvdxkgs
O5jJBoeQj4EXQw43FKboD+BVGoZ0aVq1LwlATAhYAJK5OYAC741RKHZVvuJgwN+6h9qmyPB81CUA
u56N3a1qQe0olyG7vMaBEL3kTwsYGe9bwmJtEwKGS9eEDHsIa8fIWEJXTrQn4cTFMUTl9MYWaetj
PQPerFmZzZkOl6W75ckgP5As+Th70DTbVrqwdWC4vsgpymESAoxHp/lPRpP6Eg5xeRgoAPn358li
DhMAFoBvxZHgGbtByyw/sbjX56oBWALcmP5hJNM+5CIxOeBU4cpkyrsOLDK9c+iqLj7poStvbQMy
5vtDsRy9JhOccEIVqUb3tyoeyEH1S3lkAU53OunlEHX0lqmWn5L1r/sdWvwwNLxdtpFTB0nZ3QIf
1X8kIt9IPmwVedgMQ35dXBovEL1w6/HGV30WOVZlSgMYhufeeAoHxU/7BmGc8zroR0aaNaWF8qVj
7oKEKuTFFhjKNgrD20k5NE49E33NkTZ7Ik3cXVHrpE8eRKU/+rgOvtwfhcX2JmIsniaZi0TPj2M3
p7qWj6tSJR+GL7XSB0+Kz6gA+3i/K4vVTXa4WTgkG8IeR3HPvyEbOB/80NmH3CAmeAwvE8uE2rLu
xltRpxyiyOmQ7ISHExM3lkvhl0zOyFHXPDqrOQovS7v3+m0Cx9zC9ctB5dit3LosU7Xm7vO1RGLf
vK/2eLPbjjkrWI7k8W2mQfcHCz28vU55eN3XuuHLVdN47TSut5t4hlkVJr5eRaPut27ZyH9DiUUs
6KqswMRzQEKqAi8CrAG3+jRn/9zvwbYqDTfOmXKdgi/LIwOdtFjcJZ1WGpL7jds+3/DiWQ5VNGQz
JgfzH0J2qWxPVYmyrTID9/b9PiwDMLFiNCTM08ybXl/L2AppdDznx762jYN6lkBKuCobbqJBWBaP
LQXVQvS/fY0bh3Q8+rnTCDLc3AhXmTaaltMs3K0N1DYt68b6ZtVztrR8nhWm/rV0GoXOGaQIt9Qa
ba2vBn/TOjb+wC1yNd/GDGqNEAqM0ln5/96fGMve76+dvmkcaUpk4OSKjyejKg4k94rLXHfOQbm0
/4Ya1H1VL+Q3xFhOPB7HIzqCdgoHnWYXXf1pJ8KcmJAx2UoOkissSexrChrdinzb1myyuJZv+G03
VxHog2p8O8gE6CkefMhCxRlWf1Qn+zKLJmSsAggG9VerIaT0+iOJWuw8BXLg9+1sGYKJDyNN1dWI
G+abUtFLBWIZsFkm2aHuNvlkLTdTEyQmm8nDwx4Su13Cf5KAy79YW3vdUbMyBicbhAyuQC1HCwqm
pwWVJIm/JWVvG5vh3G4ANl7G2/mi8ZJ/cMfYP8xOMRyHcLOmx+KDJnIsqHvmtILkePUbsp854RWq
5TGJ941ja30d2BsnjF23LvpymQFA8NgREttZf/Ljniyn++1bnNyEi0mnK2NRe/MF3IHPcZNfVwZ6
OoA5cGZbGuG2PoyzeY5l2PiOwgyxBABxFCb9iBG3fArE8Glg+HF/KKtN38l/mGRwioCQt+6S+ZI3
UZQGjfvXPPjOkwyq+qEpcO1q4KEbfVniVWK4vYBMWJKAH+QCaobnlXR2fc/hSA3KKDitmih9v1Xu
buvKOLx153mz49P50ilxIo73rKAbszKv6zx8WQuW+3Yf3puYILNgzEEJMIfzhcXwlrno82NbjBtT
ZnFFE1ZGVCfmDPp5Kz6U+YeO+T05Vzxqj5PHm/FyfxFY/MXki+N+MnTQB3I+BHHJz1B1+xfR+D5s
IvkNVFYsyxJAz/aDCvF6jbP8O+hQtogeLcvXMzyd1WDABnuVn6UuiNuC8CXXwKxrdVsRisuUbRTP
WJzRpIcjoRi6RvvQIJJ4ZIur8FH2wWOu8ZLheOxw3wq2TgyPJ62YW6dzsEYVpD/y6csox6Nowg/b
bmEzNPl1Y5xBsT6FofQuyqc/aY5rSuQDcHH/+21r1XBvGXgAZMnWu8RVjcoNN09aEPPi/Tk8hE6S
7cPqEhNhRkOEPVwCaZlD8JFU9GVptrzNsppMVFlQKFpPyu+vXTEdAyFe1sfmIPm7TKofEdknh4my
q1+NgAqOppbT0F6rAW+SagS1zsqge98IlqjBxJNBdsAbO3ABXEU1ngnkZ7uFfqZCnPMCl4B8+FTF
9aOzDOd93a1r+c1Jy1nlcN41BJisGQCwFfTHJDlI3/kxT8vzuts22HmjvQ9yJuJMTL1uYyaLK/FQ
ecfy7J+IFFs3Vot7uOv/b0ZDo3mc/MbDVtUk/mfGePTsgMdkw79trRv+rTUI3YO5qp6AvvxEvGj4
npRD8P2+IV5pJN85yE01UT6wTjRtVj0p4V1IuCqGT3gtfi2TiGGOICte4g71EUhFtccx7g+T7v6e
5olcp2HzMdmyB5hoNEHI4kQIjp6EiPgXkmtyYLUHPG5T+xuQEFsXxtGOIjruMs6cD6Lqh4Ma1xx3
DM763o2K0/3JfH8n9kxM2gzhDppIWj5BLLVLUQCOJGfTQiIGmz0/LhEDP8y+noy9gEdJ0tIo40+5
1H+Tbpl/IG84H+uK/5zGed5IBby/r2Eb/nVdqy5EhYNTVBhPfVRiOOkQ7wHxhOKZPkTCZKB8n3SL
Z1LQQQcl11mSiA/cW7KXnKEGdFxG/5g1+T/3p+z90M4zkWvgaZ2K2Jkq6KyR4il2QXCFeqnSP9fl
SH/yQclPbe+Hj07kDlt5mvfXnGci2kaukScLYvGhyobuIpyiQCF8FR4hArpvWXsmlI33tInqnvAn
ZChd4HjAsxYjvkgTsvPpxjOhbNxBMi5zcvFUCSS0wHAsDx0q7i9IthQbPCU2zzFiANIHYnSrEM/D
ZR9fuIhuyDkhw94W7NTU9OX+ErCZw9gCdNgwt3EZrN+J5Kz8pfubZ8FDWABecr8Hi8eYoDY9uWWS
eE355BJkP/LE0SfAkPN1L/AOAEP5/qkuGh1vHKPvHw2eCXObi3byXDCRPVX+BNQxlQJ8ZIPX0vhy
fzwWu5j8dLTjMb6aiieezw5uqXiWrWhCskNbyuQBqGJvK3dnm7n1C96cocHUJksHV3kCZQB6AdSc
Ty8dXttAIugX/pPnEofsgh56prppLItE8Z6BoDAn0AMAw49/KD3x+f6cWVZZvBrrzUhUJSavL3LU
5okQ8aySKIeJ5fRX0+4UyPBiIySYipKiylNUV1DI34ZOTggHo60Xbdv3G8F+NcURCExqzM7oyY9E
NByZtuBzE2ye9rZla3h7zsMSohghKIM4qlaBZBgOfuVugXtta9bwchF1XlaCKuIq2uznKlkos+Es
+gFC0VtVW5YBmNi3ruVcOFXUwMQZ8/7S8+DQY9NHYt/Tlmfi36CuErE59ssrHehPL5BNKorsy/31
aZkfE/iWTxNIg0BCcSWuPhE6XEWRP8d1fJUkvt7v4vVS9XtU6f2Gf8N5LgnO2Q8C6nsgagZZWt58
YGEhUsT9U9qiiC7T7VMByjHgZ7eIDCxL10TEkaVufN6vzKM5pJ1fVkIe2TTR54QE/94fmc3yhnPH
RQMITKHK61yO630FRLxNuY/e3zPxcKDikXgNTPD5CLiLGwKt5LpgDPs+3fBrADSjwSleJ4ct+QeI
woaX2t3HhOGZTGY8XzI9QasHpK8UtckaiiUAkUE6I5vUuBH12ibf8GyIv+L+Ab1FzI+CEtXrDcHD
Kto1PyYKTpReVkB1Da3TfkXxCfCLb1frWZamCYCLqy6bYpdgy+CAiaUA9CwHmQ/doRk3lcAsnm3q
nLqe01Y1JHRwqybl51Ej1VSELwXAlUW5hRWy2MAEvkFSpx+Fk2EclVjmFBEhzs5N4Lhtltb/35yd
nWhJRrDfYQRNN6ZxifM/WB9IoDm/pVhn68Nw4QoSKQsKttAHpQIsGwv7Byyz7KiTkJ73LSXjfFad
k+clV+hCLFH4iFpYemsAgNkXlZmYNpQwDKhrT5xLUJcvOSGHOGJfpQhvDUB090dgmyTjiO4KWbbx
WGIEXQV8Ql7z4QQ2tfBYxDM77uvDcOegS/ywb4IahuAs+l+VBb66QE4zHI/gJx7VYVc3JrqNdLSt
I5phKIxi3+sS/T0G/e8fIVC7GxuTZbZMmrPSa2TrlLl79rLw6g/60Kr66GVbYC2Lz5kUZ6U/Mg3Z
V/esaHclHRJjTuxHG1awNb5uJm9cLq4CvHb5AtMTB5Ai4jmYTYs821en5/2GZXNJ5gUEU0OkRBq/
d1CnhyqynR+/DurNxwc9VaIW83zW8ZBObX+RmdjIiNpsavgwK9uQdVBcyVIgj8BQQdz/tBhAOsbz
dmPZ2KbeOJEdKE76gFgu55qr4xK4B6htb3y9rWnDf3UlgNKBrNq58sV5mrrbrPrTfX+ynDKh4baV
37O4bZfl7Mvp4iwfuq486bxO62Hft5v4NIDTSDtWMGpIu3PuRRcVbZFpWabFxKMFORWF9NVyLhiw
m+RHQreUjV4r498JeU002kD6jMcKxpyKc3IC0XkK7vCHIuVHJzyMG4G1ZVGaoLSQgUQocfVyZkn/
ORydz6Efnn2n3Uj4WUxrotKSmAFy4rTL2Z3kZXLHC+i/H7KuSkVbbdy9bSMwPLbpJ8KyTi5nSv3g
6IBO8dBMYIOuRbBVG29JJZh0ZqqskkBlCbqQ0LQO8iI/QduTnTo/7k5AIf/0SMk3XvhsC8pwYYjD
ZVkVYq0O+XyigwKYfWt3sBnDcOFgiCXkJJvlrMCefVomVl6aCM9hpHVYOnEmN/zZNgTDn/EA4+be
vGAPXb4IfzglUmys1gS78DsuYcLUAnCaDbRcD3i58OJREql/5GBcOkCEjT9zKH7Ile4VEtHPWemL
DQSPZYWZXGcyp1HsZg56dSGeiByi90wBgTkt3pZ+omWBmXRnfTyDFTca5jMqZZFp5d6xbpu0dqPT
WAWfQQqwEblYLGMyn7Fs4BkLuHcWRdGkHefLZSjwJnd/H7e1vs7fm7OzF0HJEdzh9JmGH3M/fqPd
RvBoWbkmmA1Xsgr0tyEsEEr5XTnR2ZvwapX5L1VWbdDl2fowjmel+xi32QBS3C0/1E5xhvxhmgTz
tzrJN8Js2wQZvh0nxehVKlvOkvGLG/uf+izc8DnbGjV82616oQmnWEH8S+mC49V9iPKNHdb22YY/
k2ZGCrVY411ZowKUVuN88vCie3/VWJ5RfgOw1aGohrkklxW/BD7lzywfrqTt/wSA5dnXwUPRjMf7
XVlMbCLZIsiiEVDQzWc/FyxVFSqFFu+UjcmpJOF/9/uwTBZZXfyNE6BmJGvR4owEocz/ByXXlqQz
Qqd9oYyJVwNlZ4E0Z+ueQS77Fw+hRrD0/rixiCzbkElulrRlGMZzNJ9BvehBEz0oPs9F96MXuDnn
jhhSPD6W+xaVCV0LqgpC1UnmnlnfOm5aSSfOHxZe9u3GurJ4hMl2Rh2elfEgvDPI37wHuT7Oxy3P
T17oVxvbks3Whj+jUs8v6OS6ZySRnBTCVvFlkONWAGhr3XDpnHezjNmCGRoadiJLPv0F+rPw6751
aji1qIe5C123xF15jJ2nmE0lghpwdd9v3jL7JhgtB/VGEjJMTeUieacaVl94EnnpwDZXq62LdUN5
42lz5kwNpFjcs4C6BVQtX6A6+WetdmY3TSwayn1AcuJ3uGeqmHykCMXmQz303RZw12JeE46maTX7
uI/gTKPd/3F2JU1y6sz2FxEhhBBiWwNtu9pT23ewN4Svry+IeRJC/Pp38Ldpy63iBbuKWkhoSCmV
efIcrfs3I0iR0tdQz4yO0T34NiaNo/AZjOIUGyhANZYBN+LrlYP45P4KOw5TG4qmQS9XazWjdQCP
R1z9yf9srM+akz8jPnW/G9c0WdeyLtquhvotVrkk3za+JahOydOxti371VTEeOJjk5aosDy3PhSm
IqmWndZd+9Oy31FoXeu6RusVEJOZX37OcjhcQ3eQccC3EWhr7+U1H6SfrB3SpnNVedeBBvn1/uw4
vt8GofVlPUBwiuPtpnHrU4GiEEa3B4/pjjHx+TYCTY51IQHwJ4mkMXnNimX8Fg60zXe2qGPv2Bi0
NghCsGd64kZjE//ZtsPcn/wxiD/cnyBX85tlPDuAAHCbdFdU8W1Usf+NMpVB12y/edf8b/8/a554
sgdStYhuzNdcvZnIpJqkUJQsyeRT4FiPjWIb3bNuFAdvURzq6KZIR1UCYjaoqY0NpzshANcwLANG
iItCWbwQt9Lwp00y81y3sk8G1nc7nrurB8uMyTTHqSn7LSK4hfgbUIL1k+Svg3o42oVly0AiKxGF
ubhlJMtBYodSnTAQ6gouw2O1wL4tWFpPA2i2uqB7ZXwUchTdG1kO/8wruy3Fnqv98oYlNpxMlyKv
0gXKzHVZ0E+MR2AurjoA747sJGKTnHGQ+pGmluImB0AiGTJEYZXxnbfTy4tMbOgY7YcCCvEkSFJk
R00tyGuq1LulkdGhwAtQ2r/agV5Qbl83TN/SEHIQokJQlmIvXe/Pzcu3JfkNLOZJvfiLHySKddAR
xVna+/UFLF5vp7JND904xEaHEdTzo7ZU4MbhoJMnaR3+OcwDfdcUB6u9iI0OG3tdTbFUQbLJJv+8
joEb3jmuX47uEBsWJifWqrnS880UAM8LD0Q9ahEJiqLXB+Jz+VrPo3iri/njMIp/j62LZdi6Ml0L
F4Mm0KToTrJW9Mq6hSR6aPKHMCqibGdtXLZn+dt8QvTTq0SQ6LL9XjIIQUNxZy9A6WjcRomJNmPT
FObLDbS55fA0QuEqy05BCUaMHfNz9WA52zJiQZ7m5XJjs4JovEk7vp4rM+xJmjjM28aFjWGlyqHU
68NYty0qP0DZQ/M26fDj/kK7OrDMm8RlOeswjW6QV8oSQ+GgMtOC5NTr9rhiXF1s/z+7SWk8Au8Z
tUFCctVDwwzYlMpEcM5qsxOJdK3C9v+zHhTkasq0JBAtFx6WFpHPmNwqvxqa/47NknVZGzIvRYwy
yEQFSFGNKV4LouzbWz7syje6Zsm6rTMW+n6N4gbc1gVEoeeyTgBn/ivHbXQ9NgjLpmkeBZyMeJlk
giEaTFcGx8zLwpSffJRceTvHlWsxLItuu6hYSQnHhvFGfUlrxOp91Gt8OzQIGxEGZOQyFDgzbr3o
HjVy8h/NMISntfKzP4/1YJl0GyGiUw8iuqUF/zrOEBFK27I8rQFwsvd72Gzr93A9sYFhI1OcDQNO
U8L0x01n+bIh56JKf8wX+tf9PhyrYAPDpC5ilBZU4gYQQ/pKr6N3i1ahd5yClyNiYCL71eB8bwJb
GcWNSng3nJaOQiKYcHppxgBpONHE5xx+286+dQ1l+/+ZdTNOKNJM9XKDKOtSoN516mcw5hi+HNux
NhwsnctmEKTSt1IOYXcWSJ7fihRA1Z32HaZtc6IxqLLOYZn9z9VvcXe/9dfwa7wexHkSGxPWRoUf
kXp78DL6LROr/z6FePrOc8719ZY9I/GJx3+EcIkw9WOqPHMt42C5eqKrjvVgA8KyePJEBuW9JBg8
PKbloi+IHH5KszZODlmDDQrLuEgZhWpwokz4tQ7z4FTMjdjZn44JstFgnFeTqVYW3TIaxOIM+eC2
Qv13ofRpUOsUHhzDdpo8M4N+XQR4ltYtMokj8Mwl5P2G6iDPM7E1Lk2vQG/bR5CIBDdVeNJ06uUF
rIfo79gaWGaMxFctWT2ED+Mcy+laN15bf487EvA90IHjXOXWLQ1NgVwYaXByVxP0URv+aFb+YZSe
OHlFfOw1Z2PC0iDm8TwsmBakvqvzGCM6liPvebk/S67NZF3S5eIhGFZu8ee+QymrGSFiWmclDryN
w+BYH5ZFZyjQQUwshdboBrhJe1NdxshUr7x+lzbfsRQ2FgwKhWaGaJt5MJP/Xg7V09gqCAEFNxEN
exvKMVU2GExlqMkpo3S+jShmu2QTdEB/SqbO3kHmeWIDwnTXeiWLRnLLal59YT3z55MHWfBjiuzE
JjprZwnQn1+B15CCNehkmmmR71dF+r0cpeOitlFhJFMTI0OHF+OISjnw/oHhLMjbVz0P1LUIaPWq
I2L++/6+2jykF/ya0LLwFmVfhRg0ufVcBE+iQ/mfCnBKkRQS25la+KmFGsQ58KdjsWTyG9lZqlGS
Zwa8Xspp/EBQeop+UOUw5s1BXXhiC2KCXh8M6cwLbyoH3QIqm9PLVM7RznHiWiDb3v06aqci5jfS
s/YPIK8/8QKNZ9u73sRgrMjng6h9YgPKWBcuPcrV0NcCco8/eENj/iodfQCFcECK8Zh+K7FxZRJs
NSU4OvkNlcfFyehmfAgz8Kvd32Xbbnphl9nQMjOXWk/C47dNrIGSjr8ZamQY7zfuOFNscBlZghzi
7y2/6WBiV7y1B5CaTySZg4NFzMSGlmnZdVU4r2BbjrYMrwprVpwiNuwNwTU/29Ce+QlsWf0VtyC/
Sby/UBpXe6+HIDvoSTHLxqm31vnqQ+y5bSR4MZc+rKt3YpraficB7loB6xKnBahhgkGFSZqG1S0r
2vmVjiV9G1Z0D7jkmiHrqQ3JAJ6SrOI3VLpB6qAviZGXAlV/hwLvEAT8dQXGXIEdqy7JjZdz8ape
FoQZmVTF2zkXfC+o6RqEdYkr3kY4ZiW/tUbGp7LDeRHNB+mliI0oMwXUt3IUud5GTfUPCvVNgH7S
mBwL2NjQsTQEo1SdefNNxiNAm60G2s7sBpUdW8iGja2zNjruMlQcQ8n1NEK9+ExN8BUiTsuOL+7q
wfLFRejnvEC97I3pvLxwCrHJdLtRgzoQhxK8xJbLhFg4+I5rVW51PuPbsQP3X9gepLomNnJMQUYX
hDVjeJOLEJd0HsY/TJ2bq0bIYMfLdGxQmwDNhArqvGmJqgwQHrTjGuDNDpnb++e0q3HLhFk/THVF
pL6NfCr7U6tEoc5FP1eHsn/EZkCDT1QpWa+Y/bEN3/SeXs9hcLCslNjcZyReAtF0LLz1gTeeasQ3
rkFU7umbO+bGRo4BFAheuFmEN4qg3lsTT/JRhOzp0MTbWDFZDSRYRIaJ2TBpxIzV4xzpPeoVh13Z
KLFs7fVC22bb9AqlYT3JsluMPPvZX5qDB6cNFQOFbY5SYQ6XuJX/0hI8Sivfra93DWD7/9nl2w9x
2iGURBNWQoU2M1WbpENAECIbDsZXf0OI0bCZ42mrduqj8g8qWl2c19mQvWeVwyO1AWKjZO1YDTko
lDroYKN46G2bq+qLCaZPA8kjCG8V9c4x6tqplhW36RCBaoywG4XsPIqf9EqD15HsmLwe263WTVwP
9azSmq63mml4WeBBj7w3gSd2K8RcI7Bu4V6wYFrSgd1SL4pG3DV+yM8VRFA/HhqAjRcr2WiqIiME
sU8Zf4ZMpvoXToSKd45Rx3a16cv8SsoQyBJyW8cRoslZ/dT2U3qizXKo1pPYaLEeEsPCdJN/U3U8
/w3lBn4Kl0ju1SE7pt8Gi/VNxQQN/RWeVqP6S9YBLHvpwIRcH7vEbKzYJssxFXUX3hhQGiYCK880
HiyQJDZUTAY8rNoxxeaBSZ1QCligCHCeP/pxdUwJnvxkI3p2HrV5Fg8TWD8QYBjX7gQMEVgRZ54H
/jEL8y0ThnhuUEbe7N/EiNh8iwD0qQmOPsdsdUyGqo8wNxW7qXljRFm86tEP+ur0/3hOukzAtuBM
hE1U+egiT9sP6bqmD8RDirWJsm5nEzm6sBFjraAcHL8lTYwEzY854ZW70EtZtlL+nUvayIOLYePG
eN5w1ofzchMVm7J3NQeS9YTbrol3IjyOsJ6NHBPSF6isloiHpdlXGXb8yoRevk7dgFh3U5b/3T/1
HIEkYrvXqJTpA4YEmQjSMwNRmjZgNC/Z/PFnooyCSHpt9gqtXauz/f/MRHjl13EZRuw2+qI7o5Ym
+/NnsfVakeyP++NxHFO/8ZblEyughAMk1gR5iTqX6bUAF8T9xl3fbz2YM6I5NJA8c8u8bLqWHSAU
cWHMxT+cOba5y+oFUGIDNosbYF2oXI2X8swjcCsuGrC1+6NwTZF1UyuWhZmnovWWBbr9aOD9fUfN
8kEIgg0io8yrKmA015tuIvFaiFDe2jn9MgiM5P73v7gKLLYxZFRAAqGXi59kBi9CM/Xi/BObUy14
G97v4sUpQhebtTzbqGkewNPWxXrr65ZFjxAp4urjBJ2fQ+4YOtg8wmcdECjR12RQfsKwOZkXsAQ4
u3Hnyf/i0YHGLZuWofEprYR+MGyWF2mIufQGPKMSZKO3oE4P6UyjH8uc6wrpxEkQP0mhF4Pahk6a
sx+b4cf9RXCt87Y4z+aItqQ2vIyxzil/IhvMccbSn71d5JVrlS1z5l6dk9XHKrMA0helifT7Dajx
57HPt67rfhpZ3FXYpgCQj0lKqj6Zs/UbgKLhTvDL9f2WIcumWrkH4psEK2xOfWTEbe7LdccGXrwZ
sLrWbW0A6B5AHZve2Oj/Z3j4Q1fQXi3UuxRsu6eRBm8mCTbmQ5Nlw8dAkwZtxXw1t85fe/8S6zVv
zIlFqo+Ab1ARykPvd+SwDZteLONtHYNQZNtUUNQpay/hFbghq2z+tNBdLJlj7n7DkjHgjYGSTm8t
m/8m5XdwT4kr4q0XnvLEH2GLS72rbP3iK5LFwjL3fsrSoTajfih7aMxSr/lzK0PRfoD3fH2OUct2
f+oc9mhTjJm0DlRX8TQ7Ea+hN1aE9BqvgX4d03nY2XSOLW0TjZkGgkQ0bWgC9+11GvD0dQ5uw514
t6txy96hO52yFcHKGzFUvK37am7AdCTyD/fn50XwKNbBMvisWlVKwwnz0/PujUKo+0qGfD7VDc1O
JZ8vYAMEvW083zyCZMf9Tl372ToDOE7JUc4pmLB7hC4FcH4yLGSi1+ah8RFLuN+La+mtswDhiSJS
M6MJcjOmuUzR+kOBS/5EItpFO9e6Y3VsuJmW2UD0uhign/3xjzYqzWtQj0yHCG1ZbNOPmXkdF5k2
5tZmYYzXX1T75dWDWO+h9ys6sK50mW4XesXMTYXQ6zsrIUH3Iuqo+H5/DVzzY5k5nhv1HM1NcPtJ
0wUVbwpIWLNHfu/YRzbMrEf0uGnzNrhlvMkStfjVRWQIIUiGrHKU+f/dH4RjI0Xb4J7f6cOoKuIj
aJctTXOGsMZ3JMr7S0COwcOxDJaRZ70qKRJ/wS1VoJEtUCg8k2ZM7n++aw0sE1dNrfsh9/xbndbr
O81k+V9FTX8kD4FPt2zZqBBo/7XAp28FBsDOX9YY0hb3P90185YJm2ZlqPHPg1tbpG9rPoL4HEom
5yLoD9G2MmBzfl1bBGRbv0ZYLtl6yLYv7+bw6yJQzHN/CI7Z/w1aFkUei6jE+Q3h+kdTw93vK/gi
x1q37LfMljUPmgInKar9oFZTqlOQ7SLXXN9uWW+P+6LEU4beUG8JlmYZyb992qkjORRM/bboz80K
BbSL9BeaqDJG9IZGdUTOXl9Cu/P+5DjuNm7ZbYYrWYmqi7Hx53d1EPxlGpMBY4JKJAhVMNDnnOpq
DE9+Gu3cpo79aiPM6l6YpcmL+GYYp8WlHgNI1K14gJ/mItp7Kbk6se25kFx7m8IL6i7KABI8Onol
a7+9hHPd75wZrj5sqyZBEAeD4A99mwGYBVbKa59xJDBXMJDfXx2HB8gt21Yra8xS+zThcGOZ9AM8
KTkutnZDgPktBjUHIDjYMUNHbzbgTNMGgtyIPiYcrfOZ/sV70MFmJXtC/cd6DlKx98B07DobdiYq
vqKOS8WIgYXhDZx5KKsbsb+NqJ5KFHepaRr/4Qr8W8XMdpzEzSB/w7yw2Mah9fEEJbiqiRGAUfxD
vU5tCSFXUMkAK9unSU4msmO0jo1hI9KgsAB1DhCVQY+ABusp8/2Gn3iz9o/Lmu3xb7qGs3X+7GQw
FbzcmtQ06edm+RbhGnjXiSgYbiDyjuVbzerw4/1N6DjhbEgabwcIdSwBSQqWi8dsSOdHFnl/H2vc
utWhKohanAWhhlKP8RvwrnnnNKPZwR1tHQOlEp4ZCfaZlAZs0ymt5AcBSidyAtUbeaoJaA/PyqNx
cLk/HNfSW2cC1RRW2WNVlG5Bcw/ZCzAgTLcoMO0f93twrYZ1JKDgdRiKHMGTMkReBQWvgf9pmeJo
T8/V0b4NPAMhxNzObR/fRJh3f4oxKv5DYfCe+LhjfmzgGV1KalKcmxD3AgfCQ+bV33k09a8XaAbv
LIFrANZ1r2oRzUJEeGmSfLzokUEAAK+PnRPZ1bp13aetN5fgNAPRVReptzMqmiBvAn3tY7Zmk5op
jWSljwqWBKZMyKWVhnp/ravXjjtnk+v7t/+fHRst5UUaV0LcIKXh/cVLhmjFICq1c8j+zBq+cMra
fGZcxF04CQ0a+U03jKbTPyJDLSK0ob+Cl0VfUkE/mWn6ZNh0jer2YYU0Viz8+FStmTltoi15Xj3t
i7e4xmudACbiZMm6Fd/TZpSDypa0GyL/oOdqw9RQSDqrCjc/6vSh40vzHFIaMP2d48txTTLL1kU8
+1EnaXTjrKkTruZXrTa4UApoJtThdFVT+zivnwFC2gMuOG4VG7PG0iwuZzj2yZiz4htn+b+pgPen
ebU8etOuZPvLSi4stsFrPI11ThYUvXO4namS44WOkITow+EtN0Bo8Zh9NVX4mccQVoGIU/EwI0iZ
g5cbkEmS3D9KXYO1Topa9PkIGGmQACCgbj30MkHctLbf16XvrqgHKvZY3h2b0OZGGzsygi2lXx8M
Df5S4dyeQSSwFyhyNW45AgjckpFWKZhLfrruUPo2Fw8CMpf7k+Q4sW2UG0Bn81h0BgYEcN74APad
L31ZQXRnYF/v9+BaBtsFWNjqy0KhB5ENqMYWX8wMN6CIAdrOe7aTO3GNwzoIPFz7QLWvEDFGUlKe
GKD85dJ8D0TQ78yUaxzW3c/FUDHUF2EckIZoL/UQzBAWTaHhMqcfI7/cmS7XQOxDIQILcTds06VM
iTAwk6+WgTwWUUp2jh3HjrLBb3VHhpgP25Jv57dMAdzDK2Mvy+dqfQutP7+B4hWpGTVtyz2l+gK0
p3/ZavnubyZX65ZNUwiGyybaZEyk5JChWgA8B5t8e+z6t4FvqouWUhlAfvBEXvpX8LWhvdntQfcc
O8gmSaPViDKPuWMJQM/hCbE6sMm2GsDk5gPyuNf7M+R45dnYt940KYj7a5Zs2H9TjxKyi+ETCdTH
svK+zLu0ga7BWGbdBtQD59fWTzdCsGu+Mq7/6Jf+7aR3uaxdq20ZNa/ylmRas4SmaXFNe7Weodbw
5/2Jcg3Asmc1kgzqOIb95MPTefN9ewnPDZgDj7EGMtSN/GoLdS1mI6cVczSLJAVM/Iy4/+PaRd15
Kcd/7o/DMUk2/o0XPVVzy1iC3ZVdxi1fD8TUziS5GreseeOhWotasSQbpu7axuJfMVZ7vDWuxi1j
rlHL6ql5YAkEG/qTzOsvxeHYio1703yqled5LNmq4Id0OoO94QMyhZ/7efjnKBMYi234m14nVdUC
20iRBooilfnWIV9/7Dyy4W9M4CgleYgNhHq3E1Hsyd+vdXJNv2XBlAAmO4QEBVQpKVFUvCIsFDYH
T2ob9cb0DCL3FfIMJy7RuqIIMSFIvsdD7zjmbNibyplXy5HDekP9EXx1Bgy7oEkDxRJ0rc/RtHuf
Oe5jmynNNMpLVY9DW7WcQADCI2elBhTDGHUsRmJj3zIOaS6gk0H+EVefyxZVDF7Vzsd2kI13U6hr
gqYcTgdJgBZPN+GkgHgHkxM22A1puSyla4+zx/ODC1TcP6MIlF+HKd4Bxzpm34a56bIHSea8Bknf
dD52UvjVrHX7mOvFe7h/fDo2kq3GabQKpGx4ABMTHzSOfxAVgYFq+VYCxFr5ZAeC5jC23/BtYAWY
V4hEJ0j9/TkaOHPVABDD/TG4GrcsuS1C0y49xSndAEmg8OCGy4Uj9X7rrjWgv95iOoSIDoQwsMhp
XY+4wgoBapRyrczrYd50ye934xqEdR8DZs0YGRnYXbpQn/sChKJrHv97v3HXGKybmHsNJObZwhKR
m/iRenL9qPsMvBzFsXobJmx4myz70e/UEiQc5BhnA4rp00jEjh28PDnCBraV+VIVCEyBwwzCgVfV
1yqZ4bLcnxxX4/Y9HAY5qBg2gjSvHE8/yWKgDP/tWOOb+/XsPYCqeSPHccbM8/ahlllwWtixQhXM
+bbczxrntUxjteD8MbGm11IBZmY8OezsyJePBmGTohlejT2Yc4KkHL3soozJXrcaL28CTPpHFIT9
M8+7lLSuNbBMmA8lUzMKapMUSKd3RKzjU99BfPD+Iry8/YXNjxZXfVeGG4dco2DBJQdPT03hTesw
9y/3u3ANwDJfggw49DJxjtYTMox8RmppAFH5zgBcrVv2K+dm6KtlDBLhQ8ANOoDyTBrvy6FPt0Fs
I2EVpQMptxCL/qRz0NBO4zGqWCZs5JrhQ9CktIA2RgQWYzB/0lOOStdDhzMC379aQFZ4gPhokMOl
EWIfWdaaN2TzQVmxHkIrAjH7aw8U8iShWFOca3P7RYBO4ByOuwFWh4nZ2DTKKq59cFcmZcufpF89
pTlIDgn/kE3F57jbI8R27H8bniajeJxTie2jKszSTxJO0dTfi8o7pJKIVbbsdywIbeBqBUmmybdx
BYdDVEC96NgGtW7gDPSwFDIVQdJK/beWKz/9Pxxch2kJy3CzmOVZunCgkqaOnbKy+S76ek8c2jXx
lt2KOQ+CoTEUlzoeAYSjYASKZM3J08shZQombPwZWcZlyEDSh3JLwPjOgoB+ERTlPw5NvQ0/a1Md
6qBrquw0BguAcy1o4XC27UlSbUb0ez5F2OAzBeh11VTzllCcP9EGupRd+ZQiitKIvdPt54vrpT4s
AyatIit0xleIqC4tzT5nnoz4d6XmsvuPZWlQnKMwLb6bpojXD6YJcmgC8rYSUfG+bH3ob52nuIcg
5BlMRCZWOwFbx7azgWtQOi/k6A0Y+QSqpjrs9QnaYnsIBFfr2//PHIMsQg0uKnr9pCcDxOqh3r0g
cJ4c2xOWrcuIFITHAMMBNfUZ6f/qmgd43R5r3LL1lC6EM0MBDsdrivohUHxqVQ/3G3eYo41UA+F3
bGoGN3JqtT71GnxJ9QhuwBLsn5f7Xbhm3rJ4xgUenPHgJwIyE0EWhmeOMoNjB6ENVWvrvGnBtIbs
eIMEC2cdhaY1CqAPfbqNU0Mxfq5V2AJjvilvGihAXiHfK3d2zRYye8EMbQ60FmW8WEiUjihIfIA4
JZo/qmJ4GyFdNI2nKAYFw/1hOBaZW/aOlwnYbmdgLjaofIva24sO5HQaer5XE+tYYxu2tj37u7YH
tyHN4OsZTdtLse7KA7ha3/5/Zrtj0PR+uuFrtALi0Y+HyxJDMuv+5Lgat2y3BjcLBdU0dtDYfsiC
mVwLL5Wv7ze+zfBLS2zZrpqWwgtTkAxmJQpVTV8+jaCrOgUoEK86Qnc2kmsI1oWd8spDnqtHL5Sz
P1jB5U0MyzGAiLAxaUb5M1S8MUGknnXyc/q7evrn/gQ5Pt2GoNUTHglLhQnSuT+eydCy62o439n4
rtatYHXW07UYx8mH2Fr/WHJoX/n1Luucq3HL0R6X3DNzjcOBREBACw0O+jVCMc39iXH4wTamrF19
hhL5JU4oiOBKxl9zQZBOpj8EYU8bFfD9blyD2I6MZ6ZVwxXrKNuOBpRpqAKlid0yycv9xh273waS
ZaiZonk8x4iE+++NX59pqd61o3i1X8ri+n7LegVyTiAi7TBNq14jZBgn8MxVcaefjg3BMmAu62xY
APJK2hEuXl3N72i0PmwR5ao6xs7FQITz6yKUvklTLzW4CDwyvhtR/L9VZiBFsbPIjvPf5jCTQTSR
Rm1mIMC+2OP1eZIp/bGkjJzuT5OjBxtEJjmE0+UcoIDQawZAOxH29QHYX8wxzICwcWQtSmkR52rQ
AVPhKYv5Y+vPCZWICYpgjxnPsZl+IzLrBoBNSkRNIXcQnPtZ/ttHfE8X2XHb/0ZhVkHiSUxwg1gT
viFh/iqD8um5bQGHUu1tKsKvjcl3Ysuu5bCsmoK1SfVBzxMZic5HzRLtywCEVyGVTYL0VNfvhAJc
HW0z+ez4oAISmR7BGVgu5g8ZKv4mRsVDI729C9S1JLZ9q65d+wjrXnYy/luEbf4Xiov2ogCu1i3r
pnNVxDNF62aR7amMu/m8j0xwzY1t1aVudOZ1QAVnwCVKBGwvtR9W5yo+WEcBCeRfp1+pfIUyA3TJ
AJ/SZ+HF/okCuXG5b9SO2bGxYWk9oVBw1rC5oZAf2rGI34QKedP7rTsuBxsRVhM2jekItQRCwpvA
41bI+eOWbT9sBjanmRhWDyPIEGtAtB/EQlB+GkEVUoEuaWeKXhbWZcJGesl81aPSeZhQKJ3r2Pui
1ijhHYB72/EU++ciDJ+Klb2ZcoAgurLZ6di1NpaFp2byyq7Fka5BeA8tPaA6807+e39pXI1v/z+z
6rRnnlfVIe6j7SUuNZTVgeA9xOyBKbNMelYUiP91C88IjvTXLGrvNjd9cfI21/j+CBy2F1iGLeNu
9EOFEqCqIJ/HeChOade8HmhzLIsqbK4zXXjjhPJjcFblVX1OdaVOEO6tX93/fIfzZ3OdtSMy2cCW
sUT76pwZ8AiO81aiQT94BK+q/WvVsdI28itdxrWVTd89lOBPfkVyVLNGC/iq7g/DsQo27xkgRnoI
vR7GUa79+NB6NP9MxoHLx0rl4x6DtWsMlh+uxBLXPF1BfgkWjEfD42GF3G2d7UFkXe1vB9gza2hz
MbfIQuIYXE1zNXBpSrmLWnA1btlxi3pvMOfA/6aDQo6QRh/0ult14zhibeSXQVlgSvOqe1As+Ctt
1+l9j9guxGLqU07ivTyPa5UtewbzWFBPRALCHudPSiJJTgHc8UKyp3fkmiPLmEeuomZIR2TKx/DH
2Mx/03HeC665psi6pGVfjMM4ZyG0lNQ16/ijCtpH2FleHoO9CBvy5SHGs4A53E9CMHiedQDrYpU8
pI8N9M+GJH+2ObnXgogvBzeFCKA5ZLgcT5UMf9y3X8cxZDOdyWYYcb9VcL6Qpf2O5fXPwkeuATqB
5D144eq3A8h5do5sh39ss56lGQSG/M3D52uZpOB0/umTiVUnygchfZg3YO7fU4J07FkbC1a3sykC
Cc+gnsDHVC/g5dFL/K5CWfBO5Mc1d5Zh85VM0F7X3QOosr6XqrwicfxalNX3rRAikIeY9bH+m808
W3/QL/Expghrjwx36VZuXPtDtjMGh+HZRGhibYK4ByI7YYDNv8pqTb9H1S6tiqt1y6xp7nWVRzb/
WCMFpxmSY7VhhyRRMTGWYUO3grZBmKM+PTTLNWMBPxdq/XTfMFyfbvndWRaCeTxGEqsv+A8doio9
DsGJeb9xx9600V/tLKCJtsD7Il4ZvmorBA5lXuqnOF+KnS4cp56NAWvzctgEOADgUT2Nb0S0DTid
x75DleRpgUgGk+fOD9kh/WQmbFQYbxqa8xpvX9zK7QPB3XMSM2CpoEU7BtQWv+HCAKWax6YEKo+t
4G6tvPjjBB3iY5ZgY8I62dKpyxVNuonMJyMB3E1nsVeT7Vpxy4h55k8osEeQqZ5W/gZTFZ2YDyap
AvGNy7FNZV3SBmW1S00QYgKYZ6uJD9qLWkAeXTG991x0jcKy52gtyr4ywk/m2HwET997XunPbcC+
3B+Bw+aIZdCZVF6vkd9JSDWuH4CJyd5X7dJcj7VuWTRrpox0Wx0e2K/LcyqQfFTiICNBZCPB2hDQ
fi/FLV2244zXQp1dl+2qPvLtkQ0F6/2ttrotEFnK6+mkVmzOjmIP3W/95WWNbIIz6ChW3jgiuaB9
pLt7+F8XRvR06cpdQIyrC8vDLqXIPZmjCA2b8+tIwHpNzLqevCDegzu9vHkiGxYGtuhGgfCme2gL
qCuULTBbUTDtvRBc32/Zb5uuUQ955s11QRiG5eOXLAYzzRYKu78GLzsTka2U2Q9hqAaQ+Sf90KFs
YwkDc6K6KhtoILD6h+BcvFn5eqwELLLBYRCIGZFSxYZKe2gC0RG5Ngm9mJO/HRv3R+SaMsuakden
nAqMqGPp+BhG0Q+2ZGVSbjvrfg+uJbcsupzKsCUlHIASauXnugS5YLhAted+647vtxFiJW+MXEZE
3nqDGw38iyFiGPJ9vAUC7vfg+P7fUGJ1uSxshntU92v2OuMAFaCqYC9l+LIHENkoMbWkE005vG2Z
Z+VVxLz9k6usP+X55D90GoxXx0ZhmXa3FUOMcCiSSodxMkb6D4i3sIONb4vzzPmtB572g7/F9wr1
T5s383nJd2txXfO//f+scYOq3gVyBXiZB2F2Lgu0Hsrm0GUW2eCwbDEmrHOEVrEQ1Zkqos8zgof3
59y1N62LOJuHENWC25evKPaiEXQkI6OD117WmUP+UGRDxGpmIm+SeHZoWSCvADTpdSiHbmddHced
sEyXmDwipsC7U/vxqw3/B3F3qHwP02MZtfS8GvHv/ZlyrLGNFCunYCoN9LEfsgLB6EvP9Vy97dpm
9Q52YCWgmaZ1N4CgLOmrKgAYM5PXjhzjf4Xs2DZ/z7YoJahk8gfRPrC+/a5DaHsHHIJex+bGslyy
DP6K5wBwpGWgz1st1s/Y47HGLcuVU5mBKhrQl7pW/4w++BSXORSXY41vq/1sWvQ0oAKl0wAeV0V1
BtHQl2qRe+6QY2/arGS6AXodJM5w5cBBDm+oPNWI9ps4A5hxDW6L7HYAAK69aVkxhxzOMnh4FPDe
8x9GWsyvIh58OzZF1vXbdv5iAqALH/Tkk6sWPH7laW8+VJsAEcpfF6CMa4gJgr0tId3CTmpEcXfj
9XvYV8fVZUO+UgiWeKhN+D/OrmRJUlxbfhFmQgghthBDzlNlZg0bWXVllxACBIj565/HfXdRl24y
zMJ6013WRYCkc3QGP+7ytw7HB7aUv1xTPYFy572V1dNFy7PGfY2g3QyZ6+RvXumPse6+df1ZIcGN
fV2jvgy3gaB59t97pQc37n07ZfqyU7OGenEhtPJRVjmgLZUlLIY4IQpDL58vy9bKr6wWUwQzkx5e
nXviiVogHEcrrgoLIvMOZdPPf+T0sH9CpqI1QRnlNltKOtXHRkJokdNa7VU7mrRtQNL9+U9sbcEq
GZatVGC2NvYocoyOJySIkHJE7YX8edFa7pLJzHKf2Ph3aZY5MS1MF3PpqHEJVaWff8KGG+IrAy6X
EJwrQ1ujmKJ+uJBfOz975DZ/GfVwmCZy/PxntlZqZcloH0wcB9Yeey93iYDaMq2Hy7Cb0Rr7Zcq8
8qMyBmN9WA8QT51/jj4mLS568zXj2Fg4qto8QrUpDve2FvkumM4qfW2c0TW1WBmFVdCyFg/nRfDd
8XbqExu2gfdYQRukPmNu/14Rj9YQMK1Z3KLNWB9dNR6IP+40IccxCO96jx+mfniY0C66bLVWls2K
Nsho6P13nzHTJNEiKpT347LHn47XHzeyHZVFHtDFvy3i6AQ4cnCML+GZWHRrM1bWzGVXsEGcuhSY
/LrTnb1lFcGU93CWBGLrF1ZXMWYJbFvVsAJQ93fJ7KPZzoJR3Bek4c+fr9CGPa8hYAwIVIZGUX0s
BydShKHVTsmy/977YK9kQtokLyp5GYVMtAaEceVkrbJT9hrg10qOsbK2V2c2e2O11lgwAqXlYC58
8bvRjUwM03o/B2D1GbxL7W+NBjOojzvSlvURI3LjQQ0YrulP7DEhCy9DtEVrLNiYjUU5gfD9iJt/
4PfGqcADgQzg93f17Hp9xk3F/37brVFhSpUm65emOsoZmnIZID6JHWp3sDR0LxgBAdywGW76Psz3
YOlvzkQJW1t0+vM/7LEJF/v/rRdeB2AGGyBuqyjYe3NoP5/5sI2bY615qYIYeCFUwI5z6JFr4k/B
MRvN4XNr2Xr/lck3uDSMyVR91C1XqYxj+wKNiiBddGbPeJUNg2Qrm0c2FVHQgCO3AlzPjv03RAnj
7nS7AgPV7vwT4ubzj9laqdVVLsPRBotAVDXXCrRYHEwwdqHnxIw3LpE1REz2ZV+Grq2OKvZ/W2/+
6Qrz2vvNdcvZbZb5jy0o2D7/kI1d+QdeTEFBhxBYpRzAYKonSW4GMzVfvEthN9E/QGPdZONo6Krj
WDZhtkNLOuj2SxfRc22krW84HYc/LIMM7X9DXOUHxbEZRnrwp+EBeg/u5fNV2jhYa8SYYKaagsaS
g2LjswjU17I1Lyc1AQGOlgGsNpf9zOkD//gQtywwPh7bo5m7+UaN7Aaqj14y1ijVZGScD1lgzg2y
bC3a6nrnmCVe7AwnpqAIVFJQ4tagPY1qGMznH7NhImvImARryFTTgZzozI9Uer8Ckl0YKK6hYqgz
QTrRjtXxROH6qArH3uoM4yWXWfcaKGZlNog+rDEZI+Gsfmlli+VOua6Ijp+vzdbir0J0MbdQjB6w
0Y2HPIxn4knrqN1lqDGe+YSNtG8NEgMCQBVVhFD6BGPgugBalhyZX/yq4BY//4itn1jVybjXh+OE
YQQ49OKFSnIsbb+3BXs5HaTLfmJl2SwehFmWiBysBSWG60yRSJzZb6ChlLu4IcVFM2PRmjFMtwsk
7xtcfCpW4ZVnwaHoeWchXRu7vWYM40G3ABCNlgMwaGanBtzXfThNVxlvzrEZbxjbGjXWyKCLLSAB
xxlNAUlbd8xtoS67I9ZCmTSD/KDSZXU0rrZ/zSLih16M8hhYZc44i62zRP/X84EZQEOdPayOzNqj
XMijwMRJO7CbjF1Yo6CrK5u3NaZAUDw46g56PXMHyhA1yOVb0Lns9fPjurULK7NGngQOe9AjH81Q
qwOxjXzEZP+FFZA1bMz6sQXxnEZ0W9rvUoEZprXnaNQ23nyNGitVE5dI5PFsjs5DHgDzXNv23NJv
PX1txq3suxhNz2MZ9m68nsGxUqWmjNRlHGTRGhpGBjt1AxiYfnO/nmzSVA2C/Xw6S9+5cf+v6cEY
lDcFJD2rY0mjvW1l8f81LnKqcfFI8sQ0yxlXtGEJa3DYPLssDkvUuZbsrtD5TgQQ5whm8qPS0deL
jukaIkY9OlQkgzSs6TS6lFRh/MdruD0HFt/6hJUxN7XjLh9O7PcUkxpYr/zdZu6dujkF8dY5UoKN
IHkNFjOgidca9DlHUUOIbnRZgZq4d1tGRZtS1c+73kRPnKuPzxdt66NWtq16vYSj55XHsNFlOtUy
NRl4Y1DOAQwRx+140c+sgWQGwNZIGlIeRyZTmY1fRM7Av7scF3VOR3HjS9ZAst70zaT8yh75LKbj
2E+p6UOyK9q4TxqeDfvLvmRl9A5+1UXQ/jyqHmg4BQppSZt7pLCP3tma/9annP78j4B5HmM3e9D6
OjChfjQBTbkxQNSAEipy5vXz79hwXmsY2YxyCwEvlz3aWX2VDpAEvyvOkRNtPfz05398AIjbAeym
DgFOvLh0ViC+rvXZesjW01cpdxkttBUC99FJCA0aJXpfxRfO6Ub/0Mr0obZV9qincgpKPS5QyrH6
7MDJhsddI8fAA54tC7gHAcUdn+fWDrtTPn9K5WMn/d15MO5GcLZWzFyGZcoGoGQPi6Jfbed9b6ZB
JSPazGci8X/fBL7GkbG6Ac1hh/Nz4uml7sSolPvn5ij+/e35GkYmAQWELjoo2nuvHna0c9U3raBA
FkPx8MyFtPX+KzsecxdBjhjMMrPJSomSppfzpGn7XBwuMTC+Fsw0dRBHmB9HJloGQOKQOVIsaQnJ
Lms+8jWQjMjIQ0UT2hgC2eKBT4CbWKD5MR4s38PiHIPr1lasTJnbSbC8jgFsUf3frsFUjnDDc9hD
2ffzddr6gZU1n5qEhoegShbqxO1C3L1BoLMrIMd65qhu/cLq4raM9saorjxyEPSmBIxa38VJHVqH
ip3Tmtw6TqswvPJAXz+WSLUm0CGF12281Dop4ny8DGDE18qZUKqQUTbmAWAuMwimFYjqp4hfRoyN
2ev/ddigUyBK+J0COVo26V0JjiIMLiEv/XyPN1ZnDSDzqgxiUl3pg7hEsa8+ULMp9fzLGD/4GkBm
23gOXOuTDEQlZZtkvLWHAOoS+8tefn0bu7yjyp1W3s/bBhFMOVwtQ3k2ovj3O4GvacbAqK4DOize
AQxIxxEBzGlWcyb5YQJNQXghvQJf04yN4+BXrQ+sQt/BzqC9MaTLiQnkskVaWbFnpp77QVQcgaHc
VbI8mGA50yHYOjwr8+1tGRC/xaNxGSTUVMfpbJl469Erq6XVIstK4JZUnf/EZ0jXRS6+LPkHJ8b/
2pSYi0hGBWCSrrfH1tCrCaJJifTKXZifhXBs+LY1bIw1EOcdWbgcIF1hk7GFyXIFfGzgsnN5z9ZP
rApiQlYdCUa3HLJoaF6XUo5vKs7eIRvpXXZ41uAxwkkGzHJJDrro/nKTZ5P/jChfdDKjlfmGDIBo
U6KnsWTUQHvppK/RkHNh0Okp/4SI8DVTWA/uu0Ihyj0o0BukJ/yVnEFabfPsMcLY9eefsPUjp+P7
RzjNAji3jiGcBlkpeqQoe54iOn5y0hO9DF/B12gy4YMuY1bYBNJATsYZmaVRdSHVM49WRiy0bcIA
7C6Yf3fAcS8Yex/a8fnz9dkw4zVzmDRKeZlAYVvp2QM0BBKj1XwWUr/19JUd9yDtCZuc4NXb+MlM
4MkMR30ZiTpfI8hQ+22KzmpAw2ttdlpbd8yC8BxCcOPgrMFjczDLUBVRcICu7q1Sy03jY6qXDm8X
XytrDJk6yQMxo5HqYYkSM6AJlkOW/Pj5zm74njWGzPC8asmCDhWIJU3aQO0o7SLzEqHNcCb83Njd
NV0YncuKT70Eq44IX2yG9v3QXEicy9cAMiEY5mDGUyLfxx9zAG5J35ylvt5689WVy2vT1wsHcxdv
0K93LehCaw1yic9XfuvpK4Mtg3zKM31CRJ2meU+OWXpWXLjoq3vXBIwUBfDyB7X4zReNSc5HDjbO
C199ZbAE4Koi1JiSt2ih3swNWvITgA1nuvEbR3INFRu1IBBTAPGy9TC6M3fWP3Y+CDWWAlxnF639
GjAGsncBqHBLDifKX1sAq4LQajxjUhsbuwaMydAWE2vhE0bQ4j8Gk5nTIDTnmipbTz95oj+uKqdb
gegGaOqcFlO6RP2hH8DZcdm6nLbkj4cj/naQNcToY2OYuWmgN9wk8DrNZWrhfE0SRoDSM+GynNCq
Lc9/nrrhZTQVXz9/+62Ds7LXhhUMQxCQOP2PRTEPZK19AMpxZC/nRpm2Vn9ltK7uMGpEcFWR0cuR
RORVkSW4WNhlUBq+xoaJUc0h80GuaAz5WZoo34fNhdxjfA0F60Ez3rT89PZdLq+MBNRw6c+1gjZW
fw0FY8HEMvQ7wOA/gzqjFBN5W7LRS1BMLM5YVvTvseAaCkYhLOs8jgkLlQNayBcQRmPQXqPVx7vq
FviwM+HOxq2+xoMtyvDYhRoj0xl9WaZyN9vmXmYEbd5zcwtbq7UyYx5GnJsWegei11cNGpd1X+0W
71wxY+vxpz//w5BZntHKO11dmGGI73QJHlPgPO1rOJ4FgmyYwhr01ZRQ2FtiTC7zXtDneZTz71DP
5yYitrZ6Zct6qUlWI+GFOLK7104crKp3usxf5qVNgv6ccNzWR6zs2VQcTa3AQ/zWg1rJUrIky3Jp
zv4PAckqqKA8AZkaU2feT0XjViUDQ370ub/bevnVNYx+WTWBORazLzF/Fehq7TM5RFefP3zDBtYA
L1AEzQBY+uwQ+csj681rI6sbUYfXYxi8f/4TG4d0DfDCvOligxKVT1UzBnn1oHL5DQOOO9q1eWnq
M0MGG8u0ZgYbw44uEmrbB8r0B+Qoy6RC4fvzT9hapZUZC9L6ocowfnQ6poSc+A4GAG35U7Ccw0Nt
rdLKlK3vg665pWCfcip/oIH23xvR0n1uhuIcYfbWZ5yW7g93QZsxL6GgDiL+aHwGB7xDVf30FSdN
zs8XamsTVvbMNG8W0UNGRhTlAsTPFH/JChldRtHF18Au3TYg9JMZnFHe3I1V9BEu1YWndBVKA+/f
yhxyWQca2e82gpUJjSJ9PIHj7/O12drhlR2zJrdRrHDdyLm+461/HA27dYM4Y8kbS7+GdC1L4w0W
8jqHNotHjC4gv5ZDnJ/JNDYc9Zr3Sw2VK0cNHk2syrHP6js6I7su4+ru5KWHrq3PrNLGGaWnF/jj
jPZZ3o/RDDNWvvcmK8t/lhH6ShjCg+QUBOr2n2/G1mqtLLqXNOo7qFgfdBh8Levsw8svrKKs8Vzg
2h8Y7UJcygS8E4xVeRL5+hy2cWsjTh/0x/p0fqnNeFLDaWL9PZ7M47i8mljc9zLvT2D2M9nZ1jas
DJlDzl1PGPU7mKI8TkX0d4ChpE5mH115riO29SWrS1lxBNT09CWIh+6CGNQENPs4USHXJd/ll8ZI
a2BXWYhxGCLQgY0tz9KmgUi5KLgC81SQXXiYVpY9gazLag75o5rNy1726qOMTHb4/KRuuI01rotK
YCah+AVxtyp6MKP4oHN+iGP3+vnjNwxhDe0aydBlIoDbQAM9S3oF3NvknQXCb+zxmgEMnLg+XbwC
e1yQ76F2p9PKwaGa8MY+xih0ff4RW2u0suYaQVEMzgvQ62TFFzA3AmuAEEZk5Ovnz/eD/4QR/1Kg
XmO8GqNLFjroECSIJaNfpV9yAx6NUYwHl8/FEyel9yJIGbUQ4OtRUeZ2Bnv12HXTD78n5K2LGor/
FhxzHzSYBszeCXApACsZVx26wkV5YC3QgLKGZJxjIivTMaz736SK/QETnx57nytn7zRoC6pkzDBf
J+uG3zSDBDcP5k3ivfWRBTSGuytWQKrPDGDtSyNAPL4FRR0+cRGQpPWm2KA93Pd3NjbkG6XaXp06
rteQlWfN0cTh+NbGNX0QDas/Knyxt4OYVDYmAJ/nwbOiIpAH3Jcy2LFQDc0vF1e9+lvQCqVuBfWv
GV2xXBc7Z7rIQbEUtKZ7xYf+2IKD5GUJqvq1pJiRBd8WeACqarrttfD/4qbqXi0pzEFBFDlImq7K
UwIFEXSr1OAg7hnZrk5cXWOiZqxn0B6qwQdIkEYoG5F6RsmUZV3+rS/6/ouiJUjK2WhEygvwrCRG
L4tOnB97KhF0kDsz8eEBLAFqAZFbAdI7XlK2PIqWYX09qE2OqQnN9KpAKfArMwKUnaaWtgEuNIcE
mYN3fIfsNfpDshz5T1HFyy33GJU/IOLdmnuaseIWWesQ7tWIpU1Vx4IbEGUFN5pkdAc2VvaN+DNt
DiDNcq9zAE2HXVEtbXdTkqW41kELyFJs1K2lNet3vNPjkIBhF0BMVbrM7BX6GMUL/j/pJXzkpbzl
ocuvvHyY24QALvQOiQV0NmaGyxs56FSy1PfmKnxvg0bRBEivDuvKMZrWsLKck3iMNYxHtc0XWSC3
T5wVS5kIP4IIgVdTyMj7U31v514cte8ilXTTCB0N14Txc5lbREzEdNiliimWp0b6cn7Rsx1f5h4v
NjeRXq4olrG5Fxb5XkonDRZAMGX2GLaPMOG5J3pWHxZMMtcmovJxFiDdOxQt/klrPYAfp2ckuiLU
W4IEq9rsXG57uiPd1PnX1eDosDcLy395EJ5RCXU1XhLgWP8nYZK9KZhmm4BwPLgpeJxPV5OglHwx
LgiCfY/Dx/dkoIZdi6XTwR7V4PFR82JGwzEQxVfAIqP8Ku5n9g0MPtOVC1v1geFHXr9QpGgvgPuN
LnFF0ZNfFpy7bsfBx4oBw8XD8JwI8K8NaBJSUTftnfNxusqFefdZ5Nu/Z2f7H4tsi7s8a8Vx5AHe
v1U0ONIOC5S0eWef4eiy8DZmJc7rUnfVTReU7EM0J/nYlonbuRKYZKpqK1PVdOgw5m3xpNTA/+oM
1+rG14N/7FXZ97ux6YogHeyIRFjOBS5is0zzksQuFr+9pSn6HRtBEvFckBa7E+Av3UKbij7AGQBC
ROlwTSZRXbPFugPqQsFOiiyTxxEs0wltTzBq7Q/ll9KNYaKFkXXCsr7jN7V1hf+k2641S6JquAG9
Q+W01Q81w+DirWps/7vMqYcDBNa8bFeCDEYlQaeGR990s8YcpZmXa7AOOwB2xnhsj2ouMRsqG25u
NO+wWoEFD/jOGnFSHs5199I0hM+pDqvuXYVd9CJzYd4wQBBVf9XC4OwD9KDEEbQqzdVkF6HzNJv9
ZkmBNMrvg9Esx4zms4K0GIWWUjpDQvxvh4nhvyiG1Z76xoufShj2i8hCrKLxTsdvzAfzW1q4WEKC
TB2kAp9jInGWXjn0f/7q3ZwfJ7jJKwmZ8B26qoF67zUN8uNpGDzclRH15L2EX3tdgtOZqWVbBUk2
zvly3QJvMh1Z3p7APgaaWDvHOW12GQjhGkgzEGRHXl+R6W+jx+BxnKEFdKBVPEdHNYjhQahwfEUN
DESBEE7rHoNMcg1y6CIfEhGKat5ZgsNBQt+L05Ia+oXjLhoS3VHXJhUkT+5iYAev+WK7Hz3R5QEZ
pm13cagcTeTIiq8VcLH1fqxp0KSoZHjem45z1z8GnV+JxKIsRlJStu0dhr+6eAfmy268l8qF98CU
ibcZ0/bfe9x7xwh6VinjUe0SVk/F0wj+vnvGmXvxwgHQVAPM8qsBKeSRj7r5zvOWP+PqGnd09j0I
4yxqepVTHuqERyUZdsYLAnY1McgXP4wKExh5IvqcLK8UQ7m8gTOSp59SIDL5xbiH2zOaJ8pTUsgQ
LzKL4BGZuVeCnd16L5QXklw7Lxo7A2hC1RQHAfnaGtxzAW5CUMT52T1XoKArC0LJvs89AV+qo+He
+AEqIXSYrLuq47awB1Twsq9OhUXVX2FefNbf2cBA+V+U6K1d92Koo5c6qlmbGIVmOZHonCc0CxtY
DYCtbxVr6APQeMUTxL7YWz9iHfaVzvzprzmM6e3YjnORxk1U9yNYg5uu/K5wevy3xhd4K6BZ+d8o
+7V/exKWTaD29CHobIskQKdsj9AFynEKwdUtpjRbbBkdsh2j3vDAaTBHiSV56T+AedKPb0E1F1Lw
FRmoyUo1eC9z3ofNbWtmDooDT38D1rwP9zVEkz54PFff4ixv4sRRo+c0QpY2A73D6a3wJu87JLdh
jiXvw/ZW1C1entPB3nUN6T9qVc40DUmdmxSh1EJSSeAOCx6Wj9Z6DfTSvZmCJ06wDj4Y15qfYt1H
mYJQOXgZlwmXEbehCXeSOf5zHmz/JXI4c+jlA902jiq/9nC3XY+WuZ8gb0NAMkpwEOSyJF1ag71h
x+uyj3dZFPNDHTcFSfJAdhWoGUFijXEJ3J5xnOGqVjEJrsG1VH5hflsBRKR7DvFRpCoeTVSpQEAq
4UQQQkp3X/I4eAFFtf09KziLYLLedODdxN3tMkM0bNa4iJIxUE4lSwSJJiimUP4DxN9NfcuGAvs2
9mIGYG+eZISpEFpwwlPowzUZcBwEN1gy9RqrDhdiqnu4JMi/JxhXJ2TnaS8GjXtcwJHfO0A0ul0Q
OWypH2Vmehhirop9h1dcdgupuPhS+Lq5Gad2eAZEdiG7BX0BdwSq072bZWB1YuHAIckLpeq9CQff
pHFc56kdMN7vV578EZqlfFiYLu7Q3tHpWHIAPXPisTlRQe50yhuw51zNYhY2Qce5y5MBxbMsNVhV
kxRuCuiuEpUs9i2NG3pdRUxcT900f4+Kev5qw9znO5X3zU7hcmRZInPVFrsmq5oDVg4jArGNp1sO
D+mlfJoRgjeoXz7STMNPGkScZt8XmLFmg+K43LLplvbB/F3GVfFRA27+5NxY3UCQg9xNmAG+aUBQ
mKVwovm9aIviKfbGwO1jsjTBbkDk+TTKIsMQR+HgwIdwnKe0Cmb7Q2keZ2kMEq4iHfopy9KKBnCa
pGVYjKjI6zLRjae+Q5fSekcCLCZLRDmoty7zsxeeS/Mcwdv2kIdZUIIjyGGWVNZMDbvZF/l+DHld
p04K+RMUIP13UK8VPwWx9UMje1yhqiFwLK4Anu7QzbT4imB8+dlgwi5Kte8hUOxxkd9gti/EmxAP
JO2cnA6S8NqyeRQTGPqSIWyyZ2oy/ZRjXHnAKIzDVQApBVGlLDgVgTVyn/CqmiMQVIDfHJ28CkHm
j2bK+U9WteNbKEEVZhpv+klZGH+UWvADD6w+NCJDbJwt9m3sZ5540Qyq21HE33UWmWeJ7AQEwfH4
6hTA6DgmQqVd3XOSMm/BWuNpCNDnuIOFmHJ61wUISG01TH8hoQl65GcGKUXJPPkVXH3+TzrwKb7i
ASLgVDa5RlTjajQGe9JhIpDlNP+VnVjNbN3N17kZCQLRGmhoOQ/DjQrteACyofsqJhu+9zXSQONG
75Yhd7vym7x8EKHKvyjAWOZdK5oh1Qhsv4wU3fEe8hO7uRrUNRAWAvCWLryPNLAc6Qw8+o0rLZCa
FlNZugXvMmGj3OmpWiBCW0M4r4Xm4rSDMrD/nqH8kSBzGO+zkS46bQOUaS2aLq/14g/XgsLhnZpi
Oy46/HUXEJBeoqhBH2aMPc6JAKnwE+tLeJmR1MtRjpSO+75y7kFgVCQ/oH6AfiyJozrtg7h9Nk0E
ow/rpbwnoseiW1WQK1M107ssc37dxG24w5Q8e1m8eLhvTGfvGmqbG0QtJtVDsTy3IgcF6tSYH35L
5FH2FKstI9pca8nsrumr/is5xUbSR1alOIleWF2ZX3zuyjgF+WFzHfoDv7GNrW5aiHt+pdjT+7ER
yy1al/Kx5yzfdw5uqLIAf6i6AncZFiEhWvXfKaKmKdF97SbcdXIp9ozMxXd0zWm+a6E4SXe5y3Rq
AUC6ga5NdY+CE45bP5PYS8oK/sGGSGrBEjW9xxKElRjaKrB+kzk56MD1Pop30PouTc6PPhmLKKnq
CuaoOQE/Z5w9qUaKBIXo8gDMhLieoUEL4SoDml/FFVJ8SaHoi7QK/KFXc0eHb03U9B8A/juE4KqU
e1PjjLEZ184OTM71vUQ77KkR/Ae1CirFUSHVVW9tiTR6ioJHWCcoAClFzlLWpXtWvCvucCMHd3wO
h+sO5vNlYAruGQX5LNjpOgSqiMXAdLRJ6YWB2+F+wADwEekS8ZJZYCaRJEVGdPBqstlroEuRE31V
+Q2vfnTMl/qoPM8ZsLDUYxRdI/1FtsEh/TXtxKTIN4Ma57WTkMZJeEjzvyhxFa60ZfBfOl+SKQFy
9m4mbezetGpwUhFnQaa9h5aK+EIwzukhWW5wFzJbdmOZoJTB4CIWWXwtp2Aqfvejb9yuIRb53SkZ
yhPaYyj3irVSuBvMbcLYYtJObJdnmDFBpUxgo5oKrOQ30vrIVTBW68u/ZU1NeOyjMuOpaHnUXgVL
ldudZ/ugulFGySsgtnHnZnWpoSE41KdoMkSs7Rzpsy8GkSjS0qJSRn/x/C7TIKceJYYXQdM7ZHsw
NBqc0Q6JRzJnow7eQw8uAPw4uBuRjgKuYCOJZZJzlvOnknYIveB6+/CGwXU5uOggHHcm9Ogzsybi
PyF5i7QZE80OMRe1yItuF1156gnRRRxxXKC+fRsGA/UNw6fI3VBOI//aWYz4JMJUvd1B/Hf07jnE
NFGvgvxFfGwpaaOrEVj46IbppRVv0Eg6+cpMUQCVwGABoeACVztkibECckJEfJA4FQWY0aMRa+eX
SD3BFzZG+7mOTfXVaGnr+1i04wupTsE55Mhrejw5uubKZd3oHYQ3G7UbZzN/0UuAsJ9Txu2eL9Be
wbOCQh8ZYpYWLWYRe7sqxvFOgiorXuYOIc53WmAG+Klsw+onjXOYg0XcnoEpsc+zQ8m7iCDMgPt8
KFkJIvLJr0aUSztO701UF8NXmFOZ7UtHeH4FO0MYPLsKoBEd88Ecq9Hyp7keFpkg2ujeJZg2EbGQ
8pRvaFvJvcc7sIolYDrsoD8IAU41yWQOR3rF0Ppwu7I0w/jDx64MKQU8/xddstL/GWDUkN2yMsiA
M5UBRSPLu14GpHjXbmToqM8tMlQu/IxAc9CUNKkc8xD0d+JoqRh3iDMn8tGXXWT3qhRwG3JwvEhz
EApOSdeiCgACk05UGE3HKBdUkaDDlPLhJG3X5/U76xzqUyKEYxZ9O9qXWRPxKuNapBoJ9pFITa60
Nfza5CMGOspeoVIkJW+HfTEAteZLr8j2+VSpDwd1GSB/9TSJ+KZZIH3VVxioQ5YBCxRgAEbA188m
dQOJ78K4huWdzk12LTvgr2CLpvP34wJviMtxQdGBgvL4VbV2+RgJVe8RAx8xwLP9XUAA1+qE9p9z
AqnHm76a3EOvovBB8r4d0nnwJ7UjOi6PEaLSIBFBGKSswt0G4m+JkpAJO5MWEZTSsxwqqRryR2Wb
3/YIvYuj8Am8qJtQN0SeUt6b2EwxuLzrXu9diKDUwWtrEMTL7Am5bvgAwKS4VpH9BbeBbMAXnkX2
1bo2xYikj2yMe3LXkojLpEQNFnXHHpZP2RTea5KjxOA3Yk8mMv0gQ5j/lBPqqZgb5HcL5KGzQx5J
krolRCZZFg1kUSixv7KlJXf+VHnLVYBa9S9RC6ROAHbfFcUwH2IWQciz7VkBK6AhKxLiIZm9ZXOf
HXVPVcr9PEDtESQeIrbLE4O2TruTg0StxRWi/UbKju2bIuPQOgLZ2VvWoWiJimkUvjEHzzqLgaCZ
SIcb61Uo9QrS9LfdjAKAaIoBZAunCAR4fHeYUNW4wiVeP3RNHkMxcOi8W5cpIDqmqECOpuAPXqsa
exyjurmHNxqeJVw5P2YdhqBAttSfVhKXsldHGKHpoMrrBKpP/8fZlTTXySvRX0QVg4Rgy3A9O45j
Z/CGip2EeUZI8OvfIW/j6LMuVWxSKS+EbqtbQ/fpcwKxpk5/sdSZ/8tOVv/BG5rqkQiCJ62L7OMw
1MX3ZHWtF941eOAjnY93Ms6/5Rr5CpTn02VAwqOnPd7kaNwQJ2seGRjDgQlMyIR7At4jXzu3WRvc
FZLWCHDREJ8Q4+kno+26pxzdW58EkUmGbiEnFa9Wmvp26OC28jxBh+LOJiz55qFgGbqiMqH1OJoo
ICQkQdssVL9Dp7arNRi3/HqZg9wv5JOD7Zc7BgkIZEsCiQrkZ0aXskF/YU07nGUpbtrO1IKBjI+l
kcSQDoZP976VV4FVFfYLGnayb9xjQ4ouIxTRAjB0LTEpRXbBaFvXUbNyywtmG6nvuFwKsw5mFGE6
ZL1GCspCZDHDmq+lHa2gGWxjyspiua1lMRjhgNrAEJmdYVUnFFHkF9csGdRU5kWUTyVi27jqgd9E
rkyY/ldBy7n+mieDX/7IjcY4lVY3IHFWlfX9WKXugwFUQySqHO/+yVmmT+Bk8UJjoO22TGX5JnMC
V+X2EmdLXrVR5uMNAcqv8sT52mwtbJb3bE/CFSFHOgxJZu47Lt7vXfYZe2ULRiK5cjNOJrtdLhPc
51Yc48OM/dZZ8ZIu485eGH2io5X2Vzjkc37VTHnfbNlpmWDTmMnz1JTDcjJAXu6Fhd1hrijwIBMD
ykTs7Y1PnE+phYTNmKDnivfMq+PBSxET7YR/QFkHcYd6wPsbkbSlj6AS1F+n67AWf8ZqBR1b5wm8
hJGYs8afHp/Gn6af8pvFKfofo93hsK27Be9l2hX8G5d0xItn4r9qSeRbniTV/bgiiSslLoy4sJsl
foFhhu2KRJK00BVpLJ5vfspMY3JukZbM7/vW3nYhAyImaYMDyzLxv7Ktx4dhEfBEMDG8JJ6Fs74Q
uf8rA74OLGhOcSeK7UrhkPrZGHHvDPqZezfwW0hweNDgxaXVXv40FfINIXKtKMfg5GlfsOHjXtNT
Xj0ZKY6cCK8t4xE8fsjdDWJErYm2Pb8d0ZbnhQvnyLS0CUC/fWngqdOWrfnI06J7bERTfHfIYN/b
HWROw2o0rC8ZNo/uCdpIzRRMuLjxy6yY2I8pnUxk9JFbKMZ4qZzlM/DiSDLXHjWvNh3xr4lBrRcU
/9ZHwf0xrvu0LaMJlw/nsqmRdMx64VZIEzYTmBrk5JjTlQ+9i5xG/bqwHxBUw7kGMU/oz+aFPfe4
RzseLIQXYGRXU46LPbq2hhuS2hyEQAtKEUQKvKTK3C7E5VI7OBo67IgBb7oSUzXIemP4AyMRMlPG
EgwUmuDgMin+gCsi/YpWWtCR5eVYACGFy9ePwcShGmbE7m9Thlfs5ZLVxWVNIAuJjBG9QmGINFeg
bq0/8WJ26lNmDHkRG6zx5gsURPA66kBxuCciqavlKgCHWmTcAhWwA/Qq6ght0noXkzPcVazqdyrq
upK3gm2wYT3PYwBomI294hgA91tnHqOBdy0F1cDzwtr6Mt2TyRc8RXBxsgby+3wZWjdxBaO0lk0q
TKujJ4ear5Bb+C3YaO0AfHRmVzAMaekkyDegjET4cgF5vG92X6UBxUG1U6PXIEr+Q13RDww7KUAS
Xs9/4v6CtOh8n1T8fs7cY+gzlbqit/ksxhaKLwRIMeRx6VNlHe0BUgWPUJQBqV82kdNk8tveXE4r
Xq1BbRWnCqwS5xdYA5cwFRxDYkxA8bQDhdwoC1yC977XlaGNVIdvsId13uPm0jiSSloh7HyAshJg
emQpWYSdZopmdnRwJYDHFZSTgiKAa9aiQI4Oo2lFl/V5C31M64K36r/wJ9MfTTwhIBxYrUsfoFH2
VCIHvymz1tRhQVnMJwNo+vMf05lJiWXQh8yQEnDAVCOQWkIx2RHLj4ozZNPOf0AXE0pAkwYitti7
6Qm9cX+QyIqEMX4nHATcuy6l+w1KXOMFDxRp6TunMZHPeJh24TztdiN+7K9UJa8YfAjUFHKkJ0CI
XmpebpLteF1wUGQwF9zPLD+0ElQlshizphpBb0tPdZtHZTJ+YxPZaRL6eOOjqhjSYvI+n6VPTnWC
/aje7oi4DE6oomJz2vFa3TeUuK6pW1XdjI0btW4euwLX9nwFRZq/odGOuBJVWSxaPpKsrU0HTH64
BNR+/WND9gJEcGNx/uX8Nz72Jepvf3+HPVzyNCmmDpGdr+BxH0284d3a3BE41w2uRPZMqS1QcYB6
sO9OYesPzXU+IOd6bOpKKNcmgDGWJenJTPPLROLlJ5tddQrd8iphDCOPSP467ilBKjFofXTCjMb0
vUvcdQeOqTOOEsUmGhLZOBH3tICANyjFXIZOUzyft83HuxBVSSuQtRyk6WH6rW0hi0TwSgbI019I
0E2ZsXO/0PwClbpi7EqvalrgD/Ix+dknKCzRyjzGmkC9bX9655ijUTSgPQaaFyKgz3zeVlf2e91y
mtX11ODlfU1MFx1PW/9FmUDYBEnPGcTUfE+pTrcA25ffTX/xR2an7fD/6XvY2TZkeM7b2y5r90hL
db9iW5d33xBjTbqlxjmwcfQHrg8bLYKvoVGhTnXMj5QIHq2O0cJo6QZgeJgXGQ1D+YsArYo3z54u
m+bE8ZQ4TkZmjZALgYTNCFbRxg49lnxN0Lsyr08ddvKdDVvnrUpEl8TzihzttaeEzMZvWvrNm92k
1Q5UX7cWSjSP2ZwBvrYZyl9Qbm5ut6azhs4P59dBM3mVy8LGO31YzB5Hvg9u+97EkYw6xOuxwbeL
2Ts/SsADn6L+twHn/SosUZyLrO3QPza6Gsh1yiu3wOjmKD+nHXoY2ABl0fODa8yuMljk/pShJ3V0
Tj0AZgGSfVPY440ge/zn/Bc03qmyWIi5WM20WuhpcMXN6iBPi3PY9P2QoRWpMo49YClTYtlx21RA
XxGNizUQgKgj9gGyH3uj68ykhHE+dBSw6MX/u5lugPOaWd8mCD7sLIPOPe1/PSivGHhV3dU7IZ3z
HW0kFaqIbI8HQrOVqhQWC+oBWZpbGLypb5e8v3W3m1CHzFxtfj6/yDr7KNGb16m/eMBCn1DkqCI8
zkRQJo4foqa691bWmEhlsyCzyRnqMugtL1FkXQboimZk2JFy0phIJbNAaalAX3wBXKTjoShkopkt
u2zz5mH/CfjxK42qZBZAMKDAD34nNE2nxkPidbem0TxkDvnV+U1kpgVS6nu8ZzpbKcczdjbUScYB
J0xq5dklKsTjaXWP0TtSldYinZYGrPHMw8Nj2dDE0M1sUEg4nXcl3dy3v7/bTIupMKyeSMzdGso5
7nqfxSwzd1Q7NLuRqwSyPQL1xBsPbR117Z1Yzr84kj93gxMj+/1SOWznvPnLqfrf3giqiiPl9qY+
TQ18aIaMzVgu0CCrT11v/f7/x7pb4YjIW4tPDgJxrX8cs55ySNdFj4R/RT0co6N/zWeAOqylbHcO
ad3aqGHuJt0qigyN7j5wGKjrsqgDzWt0aO4q+4W3ICFrjIjw3JxehQHAjuUdTFVRlfciKQraZdR1
TkU/Q+LV41XoUfKYZo6DE08cc16VAIM2nduuZGLgiGue3R7bIICD685JqrG+KpTkpeYkfIMiE2ZO
FAVevBdmcaxDj9JtZ38Xdu46Fes0pi4ELdhTjsbJcBVAwh1bWSWmW0FRMks4OaGkTIIcXTHH926q
hHSBvGm9Cmfr1EJvSD7UF1Pf5EAJ2dcMhe+dE1pzQlD1hGY9Q8dKsgmvO9/67Va95RIGU0SQ0/52
zExK8JrAOCQ+r4HkA8IzxoVSXDjl7i/QuY8SvIVTz2DsX0fYqZkepLPKW3toi50TVDO6yoGRTL0H
QC7H6L3lfLMhcX0zGwD2HLKMSn9hLqZM27nF6B5vpyvU1vOI08T8en54zamgsl6QQhgr8CBIaq6b
wqWkbbRQqEU1ffvqk1EElt3tPZ11htoc7F2gCUAVAIEl+BbU+ZyoST0/xtv26fwv0bgpUcK4qvIp
G1G/xulZeb8ZcKShLB20JLgvruHsHKKaq4zKfzGZKWRXXGP7yFyW8V/9XcmSe6BTU3STTG1oo3JH
qvLYoUaUCAdora3wvQ5XJ+Agw3xZAXkcq2MqAVTVQJJgwS6nZuoBewbnNgmMaRzQ4iKz7vn8ouiW
XIlrb+7Bpuq5sNdk420ImALaWpp1J0lobQH8wVWDKIGdpOBiq4ZtzXMKOZGeh7XwTqNFblhWP/i4
ac7Lnde5N+gtPJZ7UykybCv1m8UE0BvoHhBQ5gWauhy6p6at8S+VHSOZBzy4vAajpzZQoZbxioCJ
oI1zY2XQWuOpfQG03PdDi6NyZOSsnZlRlMMvs+YyoBlOqR4ImWMblyqDRHp0AFXzPPxqIMwSzlb7
ivqqEx2buhLsgAdm9Vh6/a9xFt+hnucFhQ+w4PnBt0E+8Cpnc+Z3+xRSYwCrO5bxlk+Qhyt4bdww
ViaXWWf7D+c/8bcA/NE3lMCuhqU3etNL0RQmrD8G62mwMVD2dEvPbHqrdoGE9EIm6BRMIVSwvoH7
WGI3bg/xv4Il8t8fORelLxZ0eP3ZjpcQAFiAxYoy37n2aI6V/4giSXQTmdTO39ARHVXIqMAV7lGy
edr4IfZ/hO4zSvyXXPi+A4DlH56PV4vBv5iGd5cv/HLbhVfIoe94hGYbU9k0OM4s1ISG5VWaSwoY
jo+7z+Ae45OkKptG1ZI1X6aSvI1rcrJcEiOTgB6jEnqv1N/TPdP9hM2E75y6Mxc3B/UKfa1M9JGI
oXkD2UKxE46abctWTvYWCoejz23jdelwP6fcCo25fvRpmwXAnwCdmc3hSMheYk33W5ToT2U/ZHWd
mm9JifYiQ/ykDDmR85GpG3v7+zs7Qc2pckv06b25k7gXnRzDCSD6nbDQDa5EvekRz85pu7yZTmdG
7jZrdy2Hg6MrIZ33vWVARMV5y7IaOcCtUQLcFjs7lm7qykneFHJZ5gVTX5FBZhH6bHwfhG/NmB+C
a1BbiWXuugYDdbT55i2WcwXYO8jq0Jdz7DRSeTPAauWk1DfqP17md7igAbrLrIMHqcqaURe+TBcy
mG9gZJh+Vq7V3Y+Z692f90hdQkWlzZBzRqA7kZR/fG+6I7Z/B76jOfoLJUbLaR7MXXJH5XDH+7QP
ZEZf+vkYCTxVtZLcpSGQEvTc13TM0fxUALmRc9BZnP9lGp9SWTQIVHnQjD6TV6MtSGj2zRyie3Xn
cqgbfPv7u0BGh8bqLW1HXlG9n0HwJg30yuU77wDd4Eog2+AJ7CFnkv5ZSoD0g3qp7G9ONWUXxwyj
RPLkm8uSrIP/20AvWTBLaqFdJn87NrgSyU7m+g06bt3XDJ38QQKmsbDu5Z7IiA/zfnCx+XtVf2f2
tVg9f2vzfB03xs/GY79dCzryi1P/sDmQhOvgXiXrio4XIe1jwa2CyboWXCyza8u3jtASKKwUtLTD
gBfseYNpTjcVSAaVS6clpuH+3nKKed6EPQgoGyHuCghhVlN3jd6UnV1Wc6FRYWW913FajGJ6a8vs
ZUC3cNVMsdmRRx8J4aXfk1vS3HBVZBkbnHQVop7efFCoXQ/olrpIVxc4HWMGiuO81XTfUA5pg5pI
SDEhkc1pgoFvrcwv9nLssDCV4HZ5BvUg3snYAmdMCoKJ9iAyQYWUGS4TdAHPW2yVn6zhNBU7iRbN
jqEqINmVY1mph3EHmoCQrZp+CrSj75z8mtyHKoC0CNsHzmGRaBm6XKAzNufBMHxtxbEdQ5U94nU+
SNvqZczT7kqu3Wvas53k2d9L7n/3C6KCxmrPWuacmDJGn+OtiP1gisZ4iJawDSD/G3XxvRtl0dMb
CawQ8syRjKGJFIjg615m/2PbERVMNizL6ttos47L9ia1uoCzr5n7lPO9C+XHcUBURNmQeavtJzDe
0LafKt5cGyZ6Tpvs2/kw001/+/u7/baCZjjqzIOMfY7Ub5VkVziH7kFCGq1NzXf862PnJSqcDMh6
HPomFkmaTRUUICAKhvwYjpmoOLIeFXf0cK9Y2NQKJjadXHuPlVtne+df4xhGM/puw7c9qOMRuK+q
zyA2sy+FOzk772id/ZWjOhuScsommKagb012j55EdKEFpDl0tBFfOax9v0xZjmbjmMkFbQOp/G0v
aRKd9x2deZQrd8O5N441fMeCtoOL1lIH36C9H58fXuM1KpLM5rLlborhjf6pnb8R+/n8uJrkCdA3
/y4rKcAuszCElPjaPJmxdQMqj+obAcdNVN01Ybpz7uvmrzyZjblZyAjZ4pgVwMny5uTPe6bRWF5F
kc1D2borquKxrJ8Hswqy9nXwvp43j27a2zff7QikBZUi2mRkDDW5+Y8HoGAT0qIR/c5moJv79t13
4zsgWjIhiyZjEOwC0vKHQhgnKfqda4Nu9krIUhTdp4rCaRp2BTHIoDQfz5tF84zCS/vfeaNtb1o7
DyMXuE2/0rsHGU4XX8pTG/FjVPfEU6J1NAurYhKmaTyoWPpt1PoHY1XVPYKINYhtlgbBJE+9uMpF
Fyx9trOkGqOrGDGkmUa/ZdvgxWkxXtxjFwfClEAdBPXAGIjdK2OX2fLoGzu7oibxT1RtoxFctl0L
+orYYVOY8/qxtOTTPFJwVthvVslBce98sVB/HtHyeN5/NBu9ihdriJOirxa/hRTfZgv8fWVc5C66
R1/Pj69bAyVsV7wj0etZYbfJwKFzMxQ76YOPnxREhYe1MxS50aYrY3fJf4uaPgow9VfGck/KBPRR
9g5wXjd9JW6XzqWUSKyIPd3m8rrKj52vTInaxe9bsBfXMjYJi+2OhZzxIUC/yhcvb8TO2uomr8St
b3ndIgY8J4rFf06NvoJP9c1OcGmdVT1m7SlBHgUbDwhDginpgPJAH5gBrgHSXRnEu54Y6IkkC/ts
D9yoWXQVMmY4TY4uc/wgllZR7VpBXZzyzAsS95Ngn887rOYcUJFj1px10LxDQEgBNlBrvKKuh/7a
eudloFkTFTXme1ZX1EjuxgvUp0BpcyNNZ2f70M1cuTP3YnF6aHnK2JtuifjsDlddsnP4anYJFSHm
bqwf1YihndyO12kIZzqEE0SooM2w8wmdYba/vzt/MzBR0c6CO3kNzt4/6JA+v566cZUIBkQSoGOB
QyBlJejsky+sKncMrhtaCWIJlg6LOtgcwC0DQuE5dES9E126oZXQXYhwPc7gJl0FRqBHSXe2Td24
StCmzWhLkIiI2KR93FMZGaCQOGRoFe3F66QZanRZxBaUwP25jCprT1VT434q1kuSZRSrgKGbNjuB
PCdox5/EzMBPu1d70cSOivPqSV7bDqhS48b53dGXsnrp2KGkDlFRXsNcNFbbbyY3knAc+0iCQ+O8
yXWXPxXk1YDSiyQGNkQOsfeu+bpazalr3LCh2FcgNF5dj14Xrf2N8Pe46zUeRLe/v4tTyKZ7tbFg
malRBeCXDOZpr4NMN7QSqokF3j9Qpsl4BC/w8Hlg8Xkz6cZV4lSQNePeinHBXhsw8LUhZ3dsZCVM
q5ZyCe4/GXfjZSVvnYPXDqqEKV07VoOccMve3Ns8yt3HQ/NVQV0lB1MUnlEi7kFVM8PZT+fH1b1d
VTyXgH/ZRYqBl+v6nl/kd7+tzzS8Nh7AVLTj7JpNQMV02dwzVwK9xtiVL7LZNFb6gLEbyejF+R+h
cROyffidZzsFkBDEcUVsOSAPWtDQkO2VhOzN1T7IB/4HxuWnwDetoLxYQvcCRARRcWrvslMaJE/L
p1vnwgnDLPhy6RgBebxJvx37QUqo0oHPjDFYrBqvmABR47EdTYVvQce07v0SOxoF9SS2guvEO7gF
qNCtLZVcTSQRMfDokWQiYu7e60rnP0qsDgjVkZSmiL1+vPNq9q0pktjMJXr0wZl+3uKaY0RFbjk9
yAU40Mcx2t3C3kvv/M4Hdm4vqavxUBWlBYagrHFLHKsLdUCVa45lLNL2mCAcUVFaYPdFBcWBgVr/
PgWB/Eq/nLeKbtrbdf5dYNWiH0YwMWJRfbCcsMuNMvP8yJoHgYrG4mvu8a7FyHIarjcOcmQqniVe
gsjSvdEV/JLnv/O3MvxB/Drbgr/7CX7VOWVVwTbu5+5UXqcv7H4OLoxn57o9FdfeY3tzSZ/Of0tn
re3v7z41l8zphgaf6uu4yz/Ze9ubxjcd5XRtMr8BZ2mK9CJYvgqQexfZ9wlaQOdnrRt92/jezRoK
M6woPYy+0se8fOvzR7P+fmxoJXBXd/RMq8LQM9qC+/4ncbKQ5wfnrZy00DH2uwZstbFBmngGyXqx
8BC6FMeeeyrEarKcsgYpCO7x3LtnTh07M9uZucZPVHwVRLBlB/y6iG0J4jrA8AeQlJ23+F+Ixwfu
rgoU0ULmFFyVIh6+g67opbycLo2QxX643j/Ut/UtDT+zq1/1687nPq6uExVoJWe7aMzttWPeid/J
gw3S6wcTFFsnaIC8/knum7vuzrgq7liU/Cx3fqPmOFAVjHhq1LiUYy/1sXcERWn6QUU7SMtujwBe
y503ogf//8iSSjR3fiImWYE/tvKe0/4WlIxR239OrOdcXIBKbefH6PYnWwluw29NNi7QIk5zEVIK
3QA/ubBX8PtCBMH37E8dAr73589OJm8bL7mxEy9cmzZsGjt2y/WTXIz4/GrqDGv/uxO0lsk9I8FU
bP5cpNEIalfzoc8P4V+IqnSUSHCVVKwXcW3Wse+KE57KO0ulm7iyFUxFlXOeClwQ8sqPesOJoAX/
WXTXcqOQPm8czTapArb4yCZjSLC5p4Z764K+HORP9Y1ZpMfylSpmi6YDQ7M79krPC03jgqbH8pUq
WItCS7cH/5yIQYNv55dt+hPIWn5MuZuoeCwnN1E4qiYRg+wvTIfuk2jtk2z2tFY1MagCsqBMMXpJ
vx0gc2hZqF7c0gX0AOMNiMNcsXMp1lxFLCXQ59WurbXYLF9MD3YHKYueXAytcwdaYDA6WtExB1IC
vQOpGgP7I2oP6Kpnt/l6youd0NL5phK45ZKOXJYSm75Hq6BGAezElh5U+25ZHTuz/uYx3t0ScAlc
zHnG7IV8Yc6d3GM+0U1dCd0O2sXOuN1tJHlcQKXY3/XGTkRphlZRWE5FpqrZjsJxvDWcqyp5qA5m
hlQEFm/pCPEgzBo0Er5xOx6srqtwq1xCmArE/ShaOCRwkzfmHsseqgCrymtpb0BkJKa5EdFhwhPk
4G1GZeuqk6wRs8TQZIkr55NZHbuAqZAqkXaFBRlqXMDS+mR51vXqNRfnQ1ET8SqmCrtsQgw/Q5LG
/gyhGsO/NLwfTDyDC/LYaaGiq6YWguKGwOWhMdvvYJi+RyfYHw5NivM/QHODVPFVhCZbNOIH2EkS
Zm4C/PweTE5nGyUg67JMADnv8DBrQd1uoAlr6u0gn/m9KHo0gLh7ZaiPD21HBVrxrCnqxi/xocI+
5dVy4brPFsgm+V7N6WMjOSqQqiUMJOUuHNPNxq+AEULK7em8+T/eWRwVQpWYVs2MAWeq1TJITpZp
aObgepUWr57Pf0FnnO3v77ZbdzZIAjEFgZKNa8ZGXfFLA8D8yAWLcJxJNKae/47ORtsvfPcdeynG
pi9xcbbs0C+vQf91ftyPD25HxVAJC0h5UmJx7fqiQpImh7YFFaDzBiueTB/m4vX8dz72VsdXDtWp
7Pwc0kEiZvVyT6FFlYL+GnjJB/T8X+b1vPMZnZmUA5Y4fj30FkcepPdfgDyHFIjn7fUm6QZXXslt
b3tspAhmsLmHGeXBtO7sczo/VWI5kblMGXQE4w5cyoUV+fOPAUTM502vmbaKpuoy5iU2xEXjNgOr
GCsDJHOOjbw51TunnDkVwibb7tbcjPxykDub8sePVUfl4Wpr6MhUXb6NOwbVepshFVcAZMyhtlPZ
EAf6XEFT8Pxv0ASwCqiyhsmB1j1+A2UiRMUrqMsnn96QPfjN3yvwf5+njqdEbjXUUGuaNvN/fR1D
7+Fxebhgd7dmtARfDKDBd36HxoW8bfXfrYWEcgN6fvGZTVlh/CpsEKU338/bSOdBSvB2FW0TJ8fY
pXmVyuts7+WuG1eJVks6Dq1WjDsOb2BGDuZhj6ZMN7ISqv4IqTWH1XjD1gV8HuIDtD22E6t4KgcJ
3P9Pelk+rc3VuocH1SygCqVaiDnnJkNsQocVCqVB316x0dvxDo09VDzVlCWFAWEpPIpZNj+0zfLF
gUTEziVHN/Ntz3/nekwKp2qxhcV191Aal2X2WDWPhzxPxU7BISDJ02Pojty29DHhxxZRZdgyCi9p
ktVDsnnMo4YnMWD20fkpazYvFTY1cF5lEMrZUvEFP02WQUJoz0GzhIKv81Slthk5KCA/lF0JKoPO
35Pa1q2CEqRWYdCSJFjixKm/tOCyQZugSyJbkp1l1hzhKqDKkFBy9bIWHxgHJ1za8UeC5vnIItl6
PS3JGKUQX7w6b0Sdvyrxm0BdBFyJPr7l3Y/TJ+9Yf5TDlIPWHHtIHHA8NdF+eGEU3QW0XHZcSmN/
FTlVOhCKNfCWiC3yx2XxwvuAV8c2YBUxBRWBBLdkuCs0vP/0UspftWmtr+dtrZu4Er7ANqAljcJx
pHlb299G/xkCtjsnuWYd3e3Ufbc15ObcJ4uN6+WQ5X8Y99dg8sudtIFu7O33vBsbYjpNOxZIpsgE
eiLZQ2VdnjeIxtHd7YPvBkbSILO9LdUBpkZIToUkf6P1Tdt8b9I2Pv+J7fd/cClQObWqsSpzKTB3
aEpGRFxby4+CXXH7GBOBo1JprQMUHAsw1MeQYTo5hQhMR0b9steaojO9Ep5t2edQf0LNpSJQdO0k
RFvozqrqvFGJUNeTVg39uDmW3q8y+2W7aAPcIyTSLKyKn1rKEWrcEjvYZNxRsMpVRhfly4MPvqCy
Xnf2AY1t/oOkMrKM+xXko82RxW2HJR3EejCeVBBVB7gB1BXxC0hXkgd7GsXFNDGxV+zVGF8FUkmo
amElLbxDyBqCjvhizsAlQZ0dr9fZf/vsu8CCeg/jtoX0f9/ezMnTalXh2N/V3jX4FqPzgaX7hBK7
nbt2PmgEALzpPpfVhUQ53CebOoMBpuOdPLTOSspJS1y0m7fUnIGRvW9HGtbZBRTtd36AbnD1Tjyv
RbmAzSPmXna3VuVFWXlXwut2wkuz8VAlcgvh2q2bwjv9oj9JyCVBOzNAJEdpkx07u1VkVdZ0KZsd
rHJuXpd+ClaxvW4yjW1UbBX1rRKqYOhT9OiNN77Q5cXzns77zeYfH2zIKrqqrUbfrPvNb6ZLqMGY
y6/z4+qmvPnpO5fv6nKqBxe+wourif8uUN+dP58fWjdl5WyFbqBM3Ap512I9tVC96+Lz42pcRAVS
QdDGEpnElFf20y9um+U1a35DIPz86DqDbL/mnUF8GzQQdo2TaRUy6gRIozwW1MD3nR9eZxQlNg1J
q6VwURpdEsN9cJyJgTPMkm/nR9dNXglOkg1Q494ifx7uUpSWM/82ab8dG1uJzAEaUa3VYTlJI07g
WowgZhR5kxucH15nGOVc9Q0JtdcNN2Who8YDpc7OZUljEhUwBYqHziQNxmVV9gwCtbiem9uWFDt7
rWbaKmLKrkBd7m7OaLnpLQN7BXQ0fx6yiMpitXSoVwp/xdC4lto0CVLZ7NwBdEZRQrODnJszdDnW
MpURt8ZXd12vfEkOlRGRb/g3hlqocUA0GslUm/yYrJ81+c2h23TeKn+rqR/shCqJFQE9jrlOifFr
qUFYCm2Rr0Xn2UHFnBuoI5tBadCrfGx/NMyDrLRY3WvLciEzAwUHcP89SNkWxx4PKpwKTHys9yUq
+V03QE9yDkZjD02rWyAlkI18LeZ5W/sCcl+22wOH0IKImR3b5FQWK7m6TUOqGRVNu3hmS+UFfsl+
tKO1l7XUhYUSzYkLItaZ4JbAzF9syiHGspcp0lhGhVP1tlGDfglnLLQfgzWBunkT0OLhvHNpjhYV
UOWvKXMbG9HsO/41JIovoHF/kWfzbSWSHRiFxjIqrqq3yszoxYQ7giC43Nvf6OQdO3BVDBVeVEve
omcptiYr6nw3oqiQnDeMzupKRAMpKiSwRaDqcK4lmrmc/pbL1/Nj6yyy/f3dibsQaOgYfLs1efPd
SOufq5/s3CZ1QyunLTpcEq+2cJgv7mnuvpTzn2NTVsITvAqGdGaMa/kXvHxdxJ7ug27CyiFLAT00
PAcDm8NpyD/xdufOq3NsJR6JBLzOW7DhM2IZwUDwHJCj++INVnUJLbzq6bxdNG6iYpska+ZkWTD9
yf6alDf2KgPSH7t/qLgmizbUNycEzjADllXTWPjWXbJ7wdZNnf3rhbkrSrRx8PqNzMUQlKR+y0u0
GQHffnD+ypnr87TizpZS8fs7t2tAS4uO0p3w9DDJD85EFd7Eeiibli5OIseSJ4ujaOPZCQSyR9Ag
1fNp5vmPufD29MI0zqTinOjMxtaWyCBDCQXi0ZIWvQx60aL4Qit58hN+9DZuKQFcQgfQEdYo4oyO
AbX9ixFce5Nfxef9VRNuf3tZ3m89A5SO0b+HsHCqE7gxUX9Mj7U9gwTnX4cCDWY2Vtt6r95dM36z
y+fzc9Y5qhLKfVpkEK/HLu9x43qRwFV4cxrOWfPr0Pgq2knW6zjaC+Js9nKoYTdfXW8IWXsMQOSo
iKfWnvypdWEW0bQx3irQ17JO52euWU0V9DS4IMYcDAxdchZkzIDg7x6YRTe0ErwTMhF0HnGjtbwl
6AcRQSz32C1ShT1BeaRKawd3sRbIgFjMi436S2bv3Ak0saqCn6CKJwif0dEkUnEr3PLCywCQma1o
hjzFzi/QVJRUFJQxgTXAWOCRjXfn2OlpdN6G7HpgXy30Z3Xixtw7AjQN546KhhK5tw6klOnvLMua
CBph4ZimeSi6rAkam62XRQmZ7K61wzmBOhkKHntEoDoHUKJ5SGpioyMDqcHh5DaP1cFklMpAlbhT
VzEX4xK3CInVXcrGjs6Hw8cbha3iokBrlLUkgWM5w6XwbwfxZnl7r7CPzWGrkCiUTSo39YFj8UDi
E8x51welNX45P3FNK6GtwqKKql97keI4G7jxZrcO+lR4MPLp5+TKiCYcKLUWCvNuOOFdT4apCDl3
d96uHwcMRC+UbbtE0bCBmFRMk/TSY84DdDjBbVBe1ivbSUnojLct2LtTx+d9kfQuFqavxUVlmwHl
y87rWDf09vd3Q0/MXGWVYfPOnev/cfYlzXHy3tefiCoxCNAWutttO4ntJI4db6gMDggQg8T86f+H
/N6FH8Vq3mLn8kKor+4gXR2d46MB5EJX5/KimEZ2tZGH0JmKGbt0Sz0k6jnZoms22VvbShe5N7hg
VMSWcVgerYTcV+UBeIg8VLv2XY5ONKW8UiUJ1CSOfDk79J4EZ7kFiTdFmFaKgyYMvCrk4hermX9T
r+/b2lHygxj8fXkHtxv/NfvYFj0EteCOgZVdhXkepxXbOIkaZq+TTfnULdyMI4IG6CMs/aeQyIjR
jR2pYVl1iFSW1G1AayyrnT927GYcv2YA3Cfj6y5v1FFRFXNyQdYXJkl9q6yXwNuYtskm6//fxE/L
iCXZ+vKO13mkUhknULYut3qRJqNo0UnshLTtetJl/k9mPUJ/LKqGMnbrH/usosVoSnqVzhLRP9of
PdxsVHhBtW9kLUqpmqy58DAykmHTigVvD6R3vDy2yeZaac2kwp62g1WKUoHy91zxpznb1QBwdDDU
kFbgllorSSOvPfHBt/fNWQdDUXSVeWAh3pkLaqm7uX3ItpKKIdHqUCgB8vo+zZLumFgLIGdd9uxB
WHJjHQ0eqNNLMQFxJLggzlNumkf+BImvxPaXqEhpEYENvtr4jmFNdVxU7igCRXveH5lqzoHdXIPC
6tjMZF8F1eFR4JfzycSD7gj2BTBq+7Gl9nGNOzo8ClfuOfjAYSHHCqBNkawPrXc9RHACLTyLzPO5
n6T9MRlFFEI7YODBhr1NTqPF56QKFxaBnyd9ISJOoEZuyUZt1H7ThkyXG+xq2vTOgh0Lt60uWkpO
P2ThUN9XbP44e5UdO9n42DU2PdQjuF/rwSNRPhMnUmxRO9dcK7asmEThBDjdzbPb3DbdZD83lmfv
usdxdHSUTCo6jX7dH+kio4BNcdlvvcw0xIIOjhpHacm2W8+OI/1eqvmcc/Qx5p1bPp1OKpSUQu4E
wwfJncf8OJ2Kw+XEbHAqHRxVDAPEFWo4FWuW5VjBdQ9MbT6LNY2+mutNqWVpYTcqQQrt7es6+egO
+/xER0eRyQOHFA+7YyaLmPMmToJwp0G0AFbUg5pgX8FJwuTJRp8kwiXN82Vjm7xEi2BIHyF0Qqs/
LnMaEf6pss+s33dp4vhaiVUJDdvMyQBaIvylD4pnmoqD62VbNM1rk/Tf/qPj67FpldKWFnwQ1/2v
oZiXKzE7XlwGAT2GxfJ1VnSLpNPgNjpGqredXIH7tjs2KJFj0F/V2EVdXgLT0OF/PbKw2sVdKH6F
46Gr2RSRt/Wu0lB2dVjU4rduVhe0O/Liy7R8IPMUBSCRoBs7edPE18++CSWrrDuovGP4CVDn2GJq
Ok19lh0vm8U0eS1QSw5mnyrFE7Rmqg8d/2xnkOxJD3TnEUenk2o6HwrIK6VJBmq2rKV3lr9x9DPZ
RYvXAHzOPV7KDrhZCtihAbQ26i27O122i8HpqRaxBdxwLGrMWyn/CtDIK9dKr7pygsLRcnDRy7v8
GdOP0GJXjqnIl/Vlkm3dKZKC8HDfkwxHB0LlTurYkKHGJs0CuGBoSZRU06ls1O9dM9fhUMVUYp/2
d+b2QeW39T5FTkfHQgWCTM20LP0xIwNAo10TtUNSbOx1DKuqc0yNeZ8VYYaGHFjTpxbyW9N91si4
x/1DNm3Eq+kbWrzavJ3IlIv+ODQfwxDE+empq66WREaet6UQbagn/6CkwtZlMkSt6kHHMrrhtZ8o
3PKPWwheg1vqgoElrwUaE1Z3DGqQm0/leQndfYdwnVxKePU4qgJTD6fHkNyK9FM17NuC6+RSdHF6
R42w/GR9nd1vjv142dXfb4E7nhak06J466QFQmn61Paf2/A+g0aXp9rI9j5V4inpt6DNpnXVSi3u
vtrZVfBPslzP3pMnn0u+RYhiGFvHSjW9D5rY1TpieWGljRr4u9ncBq9V9J09go6UasYsZ2WCVZXV
XWs/J/ReBt+V+4f2BLrxG9t4Q63SMVOZ1aCZ1WAbP6TkynLAVorrlLYXp1ZO+zZq/xBOCdm4Xop2
xdA+hMlrqM6b9Aum2a/r8qaOpx33UntYY9ZPHqG/8hmk21FKxwNp2PfLjmpa4jWc33wiS8KhWAQ+
0YHyJhWfm/l63sRmmeav1VscO6migNMeU6/H5fbv2s2+eAM7WeUWxMU0fa3mLmoIOrfAzg+Q1Y9q
7p/Dznqo3C1OZkNi1nFRdbnUPCsRAKM1nGcvO1H1W4TWeekAlZ/F1b410EJ4lO5Q2x6+4jjyY1Da
cTc2pyq3P18e3pCZdYTU7BbpEIY4WFE7O3jhcBwhsHp5aMMC6/iopg16apGyPxb2w6DQfkmxvwcU
H0/XT5e/YFhgHR6Vs8Yi04DokkN7GpcZ18Rp7HfWxvCGPK1DpPou8JdUwjalmG6hYIJn0lBAyMo4
A8K3T4qoy+cokOXh8q8xLYUW0LnNQe4RYodFaMXicArqE8TWt/hmDBnV0WJ57C0hrMoqfmEv0Ua4
Sx/jQrGPY9E9N9S9BnciPzR+sFGVDbGh80stmVezqifdkbK71gKwB928sjuBPj4O2D4lZecveeab
9BRC/BxAGbTIJAFZBGQFeRwGoEXYtxxalebjwGcWLvBbCHjisHc/8nHnSmsxTctiFLOPiQOhBCxM
f0jdfRrxjg6qCnobuo2ywdAZOUKR9zrst/BxhmjTMVVcpGXtKPRKpOz+9GX9ZNto047DxotM0/Cr
K71ZTSoSlgYURlH1N6iaHILlKvFedq2lThgVtkFDBrD6HvOeRhRgj2na6pYYolZHUyWrtH2xNlPd
YDnWZDp59T49CkeHTnlzwC3prhVSWJ/cZPlYyG5ja2vIzTpUKkDdakgJY2fOh4pfOUDcrrepwdaV
v2kxtdI7zZSPbYMNf5fY4hB0Sx+39qhiueTkeHlNTZ/Q4nNg3Twrid6OpA6YhfwyKkfOgGXjGzYy
5LC/uJI3DkkGRKWj1muJ+mFkMaNB5KrPmfdgJVsITsMy6PApPrfpSHykydROYwTzcyiy331erhiF
ZuNnGOykY6h6vNmBmB6WuqG4shUy4t05q9S+VdBhVMwNhVQ9Iitb6kMx53Gy3LabOdg099Vub5Zg
DNy+lQRu1ErvXCbsnoT+jeP03y67kCF2dTRVnoDXDYod3VH0Zdyw/tDjDeW+oddPvpk5NGIHUGdj
a4IGBCOPFiHz17aerGIDeWIo5zqMKmgTHKMKVCd76kvQeV4NvfsnrOcTOrfFYZbOkfus21hkA5TK
0aFUngLCoqTYSXd1dmybX0XigBYZQom4dGS4nKiA2m+cGloMxfVl+5kiQ4vuzrHzQM74Bf74IpI5
XmQZJ/5VVz9eHt+09FoJbjrZdHng8FevaPrbNJ3ptbLbrbPx+6nD1tFUWJmJ4DUJ/DbxoHRnn4B5
OqVNGpeA2PjFxuHyfR+wdVyVk9GiTn1cbFajO9zSBBy6rJwOzlzfQ0zQxqUkgSTJRLfug9+3ma0j
rUa8y3FJvXqB5/9whuykWvK0ZzlsHUglHeUMjrSRCEN563fpzy5099Gn2LpsXzd1YDZf++kUILCi
mg+FtUU//v4JwdYJp0JfDj6bafWbdPxM+l+VxGuQuTvXdXU1LR44E+qDM26x/Ju+pp2YyyIIfGUh
JqhkJ9e9w+WA23BkmBR4t6NfTRHbAp+YXEur36nV8Irn+NQsbjPvz1je++m3vv3qeg+uv9F+MbmT
FuIhDcqu6H3xu/YyqFr2c3lcBPlz2aFMP0CLb0qrLstDD7Kx3nzj9EXUhEsEkhRgQAlSPY2zbot1
7/1UBVjkf1M9F20/kRBNNlEnPxzsLu+mXtkHm6Ifs1A/38hYps+sv/RNRXHzgXkgxFtf+MkzXexr
PD69o444lUWysU02fULbgpd4MwzGvLn63VFwVaWy+Nqw4Q9x2Uk6W2QoBqlTW0djlZNHfLcGSj8E
b3Pj/cYTPKggk2gIX4eURtMA0XbcTFfoFC+N+7nuH6r0LvSTCE3SKze0D6P1WuUQuZjJsZLfHBke
vTY7CtodQseNxvwpGLyIZuSBiy19VpNh1v3JG9szR6al083Ya4J9V1H6Ya4e/V6AKZn+ueyvpi9o
+wXhlngwNaFiQDClPOUcVxSzGyTXY+X5MauY/23fd7QcErp2MTPWILAn59CXXZQulQVDl5DhIlN0
+SOGyNY1Bhtg+SA1io80IIU98Db7mfBh6+3vavN/W8Og4PzvWmSjX40km0FJMZI/bvDVa5bPWbdP
ktLWMWBdS8KsXTB6vdJycjLaN2m31FHuSv9w2TqGH6DDwbzeLkiWTgMwW+RqbMorkeTnIU12naNt
HRK2qKlyQWA6HBV0+ey5u0lJERMo7u6bvZYj7MpHY76EgVTA8LQvzC1g/Nhvb+nSDfsYypwOB5ut
UvX5APYCR56yoI7dKbnru+80v06C9ETJ2adbV+2mT2lxndZD2wlw3+JxknUI5Xwl2+qeucPXHk+c
56T9VbbBB5bR0z7baUHeENsDLBrMiIVdHAFf5rFwGETG8ALl8gcMgaeDxphsFrvOQYix9Kx9HMLa
Z587f2y3pBUMWUpnzVosRmmXpQD5eIB11k596iZ2XgZceVpufn35R5jiQwvwIluWdmLwsEHd1O5t
aL3M/UZb8q+wyjvJI9C2BY5t46rQw9jLh/LAjzy6/jp9aL6mt+1VdhJx+vjZ/UTu7JsjIEzxHxJ9
+SKvihOkdvBncTgnn87lx1WiyI22msyGo4KOJVucxc767i9BxU1fQoyV3kJmqWXra8KNsm7wCh1T
NqmQp6mPH92W9tGHyNes+o1YNayVjidTdlUWVGD2BC3rdpiPjGex8PjO4Vc/fFN3PTa4wChiz5P5
L035B0x8k/q+y8t0iULSTE41Oh0eKZPgBnyfXsVwoZ5uRLrJ5Ov/30zcp6Keu3Lmv/oZEEuHF300
MGtj6qbBtRruh01icWdYE2TCuwhoy8w+izpTZCtM3i+xOuFWGyYNCzkIBcA5N0f1yjxZFL/22V2L
bpAJNBlOknj8EPPrMN6CY5kcUQvs1FoWVQ4c/GnWiQ9DZFeHgW+Yw3CW0FFkdS4n7oQq+zUqH/tR
fvYTelDYETth+b0Gc3/lbSDQDb9Cp9sKe8nLLEtAxiS4A0pey7WKP23Wti7oKMfNNGj6jFbDez77
am59vDY9OEfvV7sxe4Nf/kO4ZWeWgsbMAjacIIzLTtzxuuEbpc005/X/byKqxtEwqNFrOirPERFo
2qxo9EdI1Bb53k9oQWuHC2d1iF6mJD4Iw54gNh33WywAhtJJtaC15nmpFEU3ucNRBpCGqn7K23su
Hi6HlWl47cDepG2SeRLDgxAymvDW17uv/Tki+9Q6bZ1qawQQJussjF9V6moq/Lidt+4KTG6jhW7H
QVrvJTB756Ddt8qFDxsOafAZHVNGHcsCBhwjo1EWgWs8TFW8WK+XLW6Ytg4sG6xE5UWO69rSS6La
c05k+rNvZC088yzArrSDrWun+VD2zgvvttqqhg2vrlk41K5TgL2yx2vCW9LOuAuDsIn3bQCvojzB
Waatt1Em62jhSmhoTaKF6Qe8gW7s9DSE7eGyeQyuroPJpD0zB8/81ZEJaD9AeCoa+ubgVcHJEe6+
N0y2Divze2eqq3V1rQ4qUkEbt/W+SP0HVWYNnWicNZIQn713m4sZvolT5obTm8yjFVi/zUHroqQC
YKSOoFUWhfN9lz40auu5jqEc6qKFzG445zV+gDXfu8kp625F8hu5zPXvN93HELk6uEz25SKlgPm7
5UnhNjsNfhfJzgO4Di6TzCflAhoMqL8AWu3doLuDluBGWjDNXAtev8Rrw6T5X4Rh8hPBItjPlz3f
NPa65G9qoBiJzJ0aQaXocMPGEimnPlTLPqisrTNxpVC9bnlB5qNDh5ekcc/J6G44pWnma5p4M/Ny
oUHLPVzkjf0SefUSYQsSU3SeLhvGkG10cq1qllkwZBiegqzA7Vms6o2RDcczV6urNSSAQ9AG4A1j
4QbHag7U7TipuEulugFdWHri9VYdNH1KC1wxLu7MoCkG/A8uyudTWkCUuY6A54io+7TPUFqt7f2g
yOsUmjktWn+zL85BtcX6ZJi+jiRLW0x9WPEba17j4qlnryF/bOwr5IVdk9cBZSPN3bGjWOW1ptTg
OZvTfWAfW0eS2XXn2hIH8aMt6XWj7tsgP+2btBazYwpQHV4Grhe1OaCB9qnbeVjQFQkTUbKcZciR
rUBzHMwKTphESbazAuqAMSvIeV67fDlyqIO3zP5CQ3V12SaGEqWjw8TIcY9VIwH39S1QvpGX3YYh
RCnFvmyjA8NGkTk2bqqxms4U0e41dF8HsU+BxP5HUXBInXQqYXbeBbEaVIzatM8sWnBW1AJXeYsI
giEC9zUXDwOlGH5f51aHhlVLUk8FQ/gU7f2670PJhpU28qQhwevgMMZL4jY+khcGX48H2NFUiNDL
hjGkd11NMFkmxZxuvXjG2YkFPiRltuZtcEUdGZYlvcgsspbU8AmbGRybknn3qUwHh40eZs1TTHyx
X+3quRG3sMvefKjjwxoxON4g14yLM1ngN4dNTzTkch0eZvPRTyGF8NcqOEyuyeV/c8/2vbay/z4e
frMhqIuutRwFZ6xyGi896Af3bgZ0Li3lun0NJQTgstvXsWkPEwt2+qEWoGQoZjwYxXJ6y4PAqW/F
WV72cEP46ECwKeCCsxEjD/BwYr0q3MVtnghMg2s3xyWt3HmZsJqITVLivsZ+3rtR1/FfnpPlPhfu
fMxTOT4mMoVEaWlVy0M9ML719swQ/7qOYN/OE2TMrRkc5fNz1Q/XddBslCLT0KvN3vjh4g7+MBQA
OnhgN7Ar+oWDg+rympqGXv//ZuiMyu5/KF8HQ6Ovd9rOWqahtWZSlXZ1I1sHVlf1czdmDwuuKC/P
2uQs2oaXV1VKhhzRg8OL272iSHioFZfHNk1b2+GCRoKOnDOc2sVyHbjpY1XJfZdGOjVWEYaQu4IS
+lHM7ZRGYen0w4fAri0RN/1sbR0d3y8XRAd2zQE6Y3OFtNUNt4gmuWLf6tfNJuH7BiI6oistExv6
QEgDk9P+zYrb2xbTzNdU/8YbJ57PoCDBuqLQldNT6D4NOIpt1iLT8Ov/3wyvOCPgdsDwKBflkEQg
l43QamPonOzxHaKjuCpR9JXvIVDXbVcGkuuGVod9Q6+r8WbuYNgFx0YCq6NgVKkEb4XcyC7vt0qI
LhToM9+HJC4g8yE/4zKzfiV5F1m5ipzktNmIfL9YE6ZFbNY5LPf7FauF02Jl38vuPqjuaQ58/mmf
gbS4zRVEISfOgedw+8mNbTCvn9vKcbcIE03Oo9VV4KxruwtHBQRVeeuX7dFt/lRh/8XfupkwrIMO
0XJ4W9RIPX/bnmN9u1TPHna+iNz9pZDoFFmdFMPsry3PinbXCZN3Q8PjPmk2Tr/vt24hJPBfL5Xl
2A/h2uNoyz9LXocRQrhK7qXw4qa1Pjm0wS3p0+UFf78IAFT9328hwQXlNGNnCVWiaE1y2FkGWz0I
w2rrGoKt64zQe8fgvVtFKDGe9xtpyOteL8/dkENDLZqntmOVEGs4gJHk4Pm9jBKgwXaVMBLqlZcF
s1Bre2+9I5pD+v/RgzDZRY9jTwx86mAX1j+FeRqNOLJCFira2+UgOnTKLjpSDeuLBiCr/2bo/UNr
IVzNZRHyv13tokFvBjdP1Rb63JDfdLyUbVU0zQPMGmfiYfizVhckN9yc8Z1CO0THTIH16/+1UnDy
FjaOxuLBKl9xViP7VCeJzqVlh4XjOw26BqRxp0dfFctPubR069mXIcHpmCluFWVKPNgIPyBDzGZz
iCepaxFgPDiz7M/l2DLkBZ1Ka6x6MfRCoX1ofwcAISrDZmW/3hdbOptWJ5IWXEt+/6upqvqhqKzp
qa7cchfcmOjYqD5LgWZw8fCl6bNwOraBpYZTaLdgGrxsHEPi0cFRJelZ6AE4e5TrPSafIwgEnC8P
bUgNOqVWgUmmVdnPRzw5fupdcgeMwJXPs7PM6l2nFaIjo/LMkR2BRO2xn4LYTdorgTi7PHuD1+gQ
pykV4QJY73yswM7KwDhFG3koRm/fzlCHNzUVhSRZVs/QqJwOKqzinrsbQ5tmrtXchiwlg9K8AnXc
cFM0zQGK8w/Ostcw63K/2Xi6OR8Sq5jwbnnM2ue2y+XwRQydz24dXmfd4bL5DX6pI516UkzJqOb6
mLaoJmFQ5VFqeZ8vD27wTJ1AqxW5JwVkigBppOmto1oGnl16I7qmeXT8LRyYoQT4WtWdsV1gg6zQ
AOjsyOMymgHVLJfYwSPsxtr4KSY7Of9djUl2XskV7pTHlt7OZDn0zdYjUcMDKqJzalltNS39xOf1
gmo4dxjc6+yrcBoBoLSvC5HGte+pu5F+czYF6ky/RyvJXZ9w1uVAm67ngvXOjaAbfnnVDXGhI6Ic
INssZ3aXYy/d9iQnL4x9Ao34Oq/njdAzVLR/oFC1xVNvqrpfaCSdk6z9AHTIJzQ7x8he6KuwF2ix
QSto3+/R4nxoHT7J0lY4p3lnmciDoMupz8ON32IylxbnRUjyqenc7sgSYH/4vSBt7O/sqhC6fvVN
FumA/APV3KSOKbFvFiH++N2yj+CS6HRbw5AOC+QD1DGzsg98VUMqKrHVTDGZRYvqRfZj3fcYPO/o
IQW1deWXj6Vsvl5eVEPS0Cm3fH8pa9LDLrxAq7Z+wH4oc6tDPu9FuRAdFcWXuZ6YPahjVVhHuBBC
bd4IMUP06nxbVgYEqVvCOOt1KnBj91bhbvTKDEPrsKhMBrM7dGBdkXL6ojzykSUbKdRQDXRMlANq
SZyAYXK0IdJMHnD3luChg9ri9DfNXItTu2sdlUsYJajoUwBKxQbCuRsGN81dC9K0zAs8NcbY6I7B
W9KxxtPWKlpxtpf90fQBLU59i9WTWCcP3Ewz3Pr+fctuGrWFgTANv9rsTRpYkp42kFBVkFyHTChP
YyBbRutmolt35IZ40iFRMl0yQdcuDacnC497IN+zApcs3MXxMdkwkmmFnf/+CimKwHayHticLv9U
tMAyynKjgWIaWutiSWtRNZcYeq6TKMeMCd3q8xkymQ6Jyuzep/PUqGMBMFcbnADuzMTTLrfRoVDY
FgwZGwF3a9gNTqkH9PaQwhzV7StOOhqK5lR1cwW8WOJ2n0XtX3tjcZeVW7wzBqvrJFv+iGYScpk6
jrjLDj0WTe7zPsNoARsEUFkZwxVFMPJjM0QWKghdIPWUb/WcDR6vA6KWZegry8bcrcxaG9uOfcIN
YCSBt9i8lTeEra5QOLTKcfwaRwxOHmh/taYdnNon+mWfkbQaO7ZVDSZODI+kUyZZPNonl3iHFKiL
yx8wuL4OkHJHqSybCLinrU6h+NKk41Xa7atUOsVWE4A33SsyZAMgfijUGFy59RbLsL90td0xqdlI
RJqqoyr/0PW5tnUDwNXo/IYq7zXdgiwZrKODogC5oMqal79fEXMdCWjPbHZjDKH1Dx6KdV4beqGE
frZ3GB0Qm3PvcHlVTUNrhdbjYq5yEshj4+Vna5xPHduCuZlMooUtoZabICmoI526G0HSO2DpYkjv
fd838/Wzb8pgy6HdWSQMR3aYe/aLWxrOG7FkmvlqrDdDy6oYatVi5kHNy7PDBF4os0kdFF7J7OvC
6MioAb5e0i5RfzFdo5N+bMqdDR4dFEVnj08i93G9RUqwTrnFS53lGzXK5C5aaZ15opaKuvI4DKqJ
lPBZXDRsZ4PH0UJV+XO6QPfF+x7WTQ6+epxC6LJ19DNMXUdFWWA1sbNm8L6XrARU1xV4eCe3Xlub
Bl+TzxuPUWHvl0PWe99zlbV42jc+k0z82uXoOiiqkFba8LL1vgcJCyPlTn7kLOUQ7xtdi9KikZmP
mxTrxaIVOO45zjVN0/any6MbIknHRdV100F6RFgvYWX7Uc+nJZ7qFs8opmKrLplMv/7/jen9pYXY
suPPvwAuas8+Hs19VSLtNg46ptG1ssqywOaqGr3vFoEgRij7Z4eUWycR0+DaHlikBV4KyW7+ueKw
ooqqMapUupV/TaNrscoLCEkAEpW9jL30g2hmNgMkqF7ajZpt2NDotFkJkMWFlzLxq1rBOgNePrI5
+NClqogne4tzw+BAOl7KncqBTbRoXih49K7DJWFntN5bMFh68rDLR3XerLBtm1IK0rzUafm1dYfg
F3Wm+QCMNt+oJ4btpY6dUpCyKUBEJH4NpS8/jDnzTtMS2pE18DwOZSGyKMz94+WfY1gWHUM159Lj
HsHHptp/kl0FwU/6QaUUOuQ7IcNE59NarHbI+3TKf7jNPFz3Xs5PdtE/Xv4BBr/VxQmrsWSiLFT6
o0v9Lp4B1I5m5W6RDphG1wJ6DB3luxL5jnjl15k7Y5yN6ANenrphr6nTZxG/L5lHM/kMN/oySRG7
YXNEvxlt8vxzPpexsNydy6xFNzLcZPlB0D57TBXRMNsfcgtNZtLmMfZzG3t+hhz67yt6ooOtZn8B
9WPq4spidJ+keGx9PLHjVpQWFjy2e3Y9/3rM8/Nl670bJuCfWWfxJpNXWc+tBXvQZ2fwD3bQnRnn
L7Rzj2pMzmxoni9/5l0PwGe0Wt10S8MJWP+fQT91KCGRG3lhvgWmN/2G9f9vfkPGIBAIJJDz7Fpl
jGJ0P2b06BT2U4tItJKts/y7jobfoFVt9E1sp2v95pll4SvH60He1bd9LT+2vvNa5NlZ1Vu38u9m
YHxq/f+bX+RL0uNUr6ofHQMH5tU0tuGjmvqxOPiO6PmGp5m+si7Wm68EwutnihL1nbpQBBAuLR5a
guP3GJAtQhPTumuRLy1HMKT46oeE7A6o++sxAj1LEF/2KtPCa7V8cFMX18Fp9QNYwo+U2STqwxSd
xab/WRQ55LQhv3z5S6bfoUU+E62FAtV3L8xO6kMqoeqUNltF/f0LLCy3tgdHE2EGm3xe/ig6/3NI
5sc0ra9Wz1q9Kp3zrwHlJ55wvM2hey7sXaaDtnBjTMt8dMSPFASfeNUlhvswca09ryEwuhbufCoa
QpKmeQG5NuiiRBmCD7nmUQG6iY21/4s4/ydP4hta1JNKEAA9PPYyheXJ924a6f5JwLGcOf45QzJz
GhG3nD7xpHuQNDzvcgQdvNUGHNQ861clSF6jMm+qQzVX5HB59Hf3EfhNWtxDiAlYmcRZvnPapM5r
GEzZkxdkNegcOt7eeH5NrA0mI9OntOBvC4W1merkOzqSIoB6rD3VePjllEXzoRvqsCYxx/XRBqOm
IVJ1ZJcng9YaZjf5CQx72cdKZZ+zvOaHnNTZo2zLMYuVvdmXM31NywvpyNLKkr38lVnjed2Opdbw
0Kr2Y06+btNwG3KCDvgqhBVYwu7YT6AKaOxZGcdTeGz6L7uCaXQtJ4wTbYWqPTycGYvnkFokIjmu
uC8PbjCQjvoaAZZvQawZ/kw9/8NojQ/9OHzidX9W7fBgdbtuTVymI7+GjgVFEi7hE3gCnxTkDaOW
yQeXW+mhLZP7y7/l74ucdxKBjv4SIYT8Gi+xfk52bYPdV7aBtEnchkUONV9vnkRlnxQNh/KLl0Ae
24048J5WJKHIzdxHFcxVe7L7bihAPYTXEKBF4i4pGNJVSLn99fI0Deupg8jyNulQyovxpz1J/6pN
7OQqaPi4L5p17JjbkbAvxDL/LD2Q1oAUPr8KJHWvwkEA04qXx6d9v2L9dW+2DGyhhZNwf/rpQ3os
ch3mxrNX7sKowV+03UICkIDFQfzw5IyFG/lBKeNqENVGxTBsd3QImcwnJoYht17cOW9Psz8CBcqZ
dw7tZcvhTYusbRNInjC7V+X4k6SOe/BoDqKccYvS833tR5hHSwl8Uh3FrZ391EtvjJ20OlGP2JEs
whh0EI+VXG6TocJtfwV2es87WP38G9vhjaU3FVwdaRb2YVn2ZKA/Eys4Yfd+b/veMWPzHZ7O34V9
fgzA3rMeuEqf3E3NLtFGl+kItDr3yDi3dv2tlXnXxVlm+ctJCAcHpJpl1cavM6yczrXlY59duYL6
j0OW0TwO7EpOMZ5D1xv7rXdPdfgVaxl+Ezj9QgLhTC17tDz/NuWzBdiBhTN2cEr85U56/mdVZOdC
TYddgarj0uocpOeFh++1YUCiOavpwUrTLQlyw1FIB6ZBdcctnSwNH0fw7gSvYLCeh+9j0uNhNzJx
YvNIqLFYyhP08Jb5OWTDyDY2YKvB3sn2OlrNSxT158YC+ZfdgtBGfAc36bF0yRWa2FeXbWf6hLZ9
yCDdQRooIf/KhuDgw5m9ovjKmR0XvbVLtAv+oGUK7CKTKh0n75GouYh9W3zrXKS7yz/A5MxaokhC
mk2kmb3HpoRRnLafD8OSbFDeGwbX4WnSawkkX5fxsW/oj6yG5JVw9jHDuEwHpolJNeOSOeNjWzW3
wwQehWTeW17ouht6E4O0h6w1LjvGxyxJwgi6VHWcp+2WHJjJLlqEt1PQ56vyy+Nk98MhJN4dncCJ
fXlFDQGnw9BqnAYgI9ePj1J1X7pGfgsbJNiJOFez1X+qCmBPU5ptwQNNP2X9/xtDuRTwQOH7xbeK
FZ2KMwvojphZfJc6OlZZq/NuYwtLTj57TF2QU2erHt7Mh8fLpjKUeR2ZNkjadcGixKFzguX/SPu2
5rZxJspfxCoSBAnwlZIoO46vsWU7L6xkZgLewTsI/Po9ylMWXyhuaedpypUiBKC70WicPud1HMDY
z3AmH8fu1+UB1lbHcl3HtB5oRvN6X1NT7kwkqj4mXsr+ue7zlvOO80BA/Fjj9zvstm1n+VigyLFx
DK3YkY1OmwYf+jVFV+9RCr+pF9HuZIp7LE+hnq6rYu+Tyb/v6vkqFSE/sjFrxpuyApXret96dEyk
Q/o7HgZXupytEAl1jLTXjar3ai4POpI3S7+Vdaxsss3l1fCWcoXseZ+jqiTc7h9f8x+XN3jFQG09
SM8hVREQE72plvlfFqmyOApcfzfQYQtCvFZRsmm8uGiLuW9r9hM4R+U0R+o6rGt2avAy/hRQWUBF
pBgHFwWyVqZNJ3Z5I6CDiVsTa/0iWWrjh8HGVXZtwpa7m4ZVISSC6v3cAWHF/cQRiRtcRU4JE7NO
a9y4Z527XrWnZE7FIZpp8VT3Znkq+sl19pf3bM0cLJ+XtCtbLzLVvhGsTJaiDN6XIjQbr3prC2S5
vDeoTuZpU+1FR7FJNKJxZdIX0tLrMhob5gZ6MvAK+1kFEbL5RB32OofDcz9kIhb6Ko1yH9o0//eh
UY5aAhFcV/vaGYssLgMHuPUc2l7XWZGNdaur0E9BQorvszx4aIty3lM9BlnsTmojt1xzG1tRsvAa
kEg7XJx6anhQHEQJLgA/BuFzJHe9V+Vg9mOO07b5vszQI9HuhNTG202aOpCvK+tm5leanI2Pc0eR
TYso6BsddAtWzrYzbNpF7lC5p6uM2kbHUc/zskLV/M20bMQVso6+NSLlGyWJFZexacNq7s8E921x
ksO0xGGAt+o2vwpYAmOznF6ZNuqGuehPadqheqk8ld7j3PS3MBQrVwAbG6erQS4DYeU/rlM6URKW
SrriRmdup3b+HFS0umkCrcON8uiq4VkRYFT5KEAJ0/1ohulhaYOY4y7diuqQd82dYGDSw307i57a
cYuwaCUTsMFzhLi+C7677kcdnluQXYlXpvouFPw2a6qn82XU77bItFZW08bSpdoNOTgSuh+u1ndh
a+55198B5PFNZ1tN6CvWZnOMRePCaAB7PrEsr+NRumo/lvlW7Fn7+nlifyTELu/HrGw48qM8nTN4
PcoFOyaaetoSu145Amy+sSGrwSS/BOnbrKrle6Wdwvk2oICqs7hgtNDXXd5s3rGa+dXUV0KcXM/9
pSunRerRisPleLI2B+ucR5MVIIFF5rzx2W/lk2vGkr/2TUvZr1b37rARpdc2w/J9ErYVh07reCpJ
jXeD3PPnIQYlyVadbaVUY3OQccYzP2Oj84YaHntgpAjjWlO5r3XwK1yydEcMqimaD2QXDZv1/t+h
5S+FDRuIJ1yBYmQzyn2q1Zylp5rS9DFbBN7MYqceWQRxuVb2Tr7XblD0EP4DlF/9UEvm5AEMU3mj
dzeNrem/AwirvZ9qbsIxZimnH0NJMkfEaPgdgiKWkBoofZTq6pk/LCQiZb2vhkLPZazQCFh/RlwU
bndwSJPL5YbPEP/8xtAnW1Rx2heh+M4K7iMeLSaS484B6W0E1VMUsaLmmOkwBUfZdYe+DSAkaa0G
v5/QZe08Vz99fWs2XihXXkBsSjXR97JxVJV/l0t4exaXUvO+deTxdx2TZxtxfcWUbBghHYfecdMo
fBtyleTL/I0PZ0he1uyyWQNWOLpJGhVJmG5dW9amZQUqXRRFkAmnOHFMK5Xt14arb4ZVT7wvkqle
tlL6tXHOIeCPgKg6n0JGXE+nwfd+DTL8GoS4YQfeI3hOnyqxJVu64uo2CRuqzWHjpF1+Erl416bu
kjYP+f5yuFr7uBWucMNZZui3uW9V1GcxoUUZa8pfL398JRb+DwVbEYSqh9Tw9174d1rk/50/3c7T
t+s+b91HQgOigCFP+Xe3k0eSP58Lob135Xn9O0v5Y3fDxRStzMoIPLU8oTlagqni/wY1fzLZZg15
ZfltlKECFBthBk25bh0w8h+SKh3cMK+ot7AnKzZqYwzHhfjS96bghAPjRdB5ieemfsLU2tgJ9WsN
j7+8GWsDnf/+53I57kBlEyCP5s3XIptwQUQqlS15F4M1voIA15Ym99qaWe7NCR4xy57wNySLERDJ
CCKBA+nUy/NYsdn/QRgSJKG99vlbNOkHr2W3SDrvQ59shNyVLNDGGLahyOlIS3VSrj6aqgzv1Bnv
rwnoeCkLNkZZWyLbq8NxFHPUuycApZydNNzdjTL4fnmF1j5upR6z8LIKP1WdUEeBbtvc61j5/han
3UpK7lpODb2kxS2NxgI14csS+nfnQ6nygDDMnYc50EfRb/nG2lZb941Ogq9Msmk5EUNCULKkY1nn
cVipMf0WAacRHC8v2N+nxG14YaRVxlviq1PlzHs5sq+8kk+Fszw2aDw/e+A0dFdtPLchhnkI0qip
o8vJ7QzE69wU9abNR4+1eVguntYR3tQrZzlxPpt/mSOXn26QgcGb46Er3S0pfDLEMw+WUqcAmlxe
vb+bG7cRhyDzw2uFUuw7c8syZg5r46LZBBT/3R+5DTLsNM3mfG7p94hPScOWPTAP97yePvpuSyjy
75GR2xKetJ3CZtbNcgJx1C2t0hvT178fOj0XosbVFj/h39MsbjPBpTxsPNb0/vdzmnXOSMoCL0el
Y6Zj08tjMXnf/SWgSTts1R/WJmYFAt4pGo6TciGfO4MdLNx3S/jq6/rLeWJiMhvus2YAVkTIo9ml
7eyqkzDAzKRUOrtlWLa64NcMwAoCVKt0obKPTsbxY+Y7uw6U0UujHvKMbExgBTTAbZxh6qc6aoDQ
PnnLEp+NTEn14UXicc79L0Rg4Qr5ZQyKAoxcdULSbuOhY2VuNgKxzBjPyxbjDnOflK67H1z6RQTy
O90CIK7sjY0/VNkwVrmq5tOcRydZQN64c9lWO/jf4zO3YYbDoljGHD6dXO6GcU/QNCzLKHaX5cdV
ocVGGnr9wJgzyfk0isrFSxYZbnIIjh0uf33t55/X7I+MSEF2tHLDfD55VVOjt7R+BRjh5ZxAXv7+
2u5ah7xqcemVIGo9dUuZ4AXo4fxcPNTBi8aD7kY2tLa/lotTCfRdSdlwcmk33WWlW73gDeM6wBa3
wYNLjxODeSU/odXiq3FgOJUmL5BY+cShn1xepbUZWP4dCC6D0kzsBFx8i9a+qkS5v/t5+eMrEdCG
EHqQLW9k4A2nhXYnQoP/zs7MgwE3qTH4f0iuVyZhYwiBLquaLA2H7/kSfiehQpOQu6T7y5NYsVMb
OsjDkhMNKPRJVoFT7EFV3H+0whHvJHKW3eUx1iZwtuE/fMHzgNuacRc8dR3gAHir4mBWUhv3wLWP
nyf2x8fdeeoiGor+5Jb6zfUAS/dTKGhc/uVrq3Me9I+PQ5WK67qr+5OazyqnrZC3s2r+adK0uHL9
bT8WxlVp5vYngBWr3eRlMi6Vk+1otEl1tLZClhtzlRO/qoL+5C8ThJKUHJ4Dl5TXJZ02d1yvGgAz
CJSSs3IMqngyVWd2Wgr13+UtWMlsbMjfULq+XvK+P8HTYhyhP4AEjnPZ7LnfHFnBvp7zjbMQ+lXD
2RC/IdCgp478EWda/t6m4tEbMMwsbmqnSGpZvDhTcNeWWx01KzHEhvalIZjyXAoDO4dxtG0ddQXh
3oDfmtp/hXzCNX3fPrexfWrgopq70D/lgZY7alwTZ1AX3PCSFQOzkX0STycyADv2qRwGTb7M9dB5
u8Bv0X5weVNW3NCG8nVF5Qmn89oTgBP3kyfDw9x2LRCe8/PlAdZmcP77H37eVG06CIkB0GIobwEc
xGFRpGajXL+2yZaPA+gmlu58UJztaZhFGVdAOZ4Nik4YCTCD28vTWEkKbGFNqAnLlqJx4nS+zxA2
f4uC/GXsgCS+Oq20YXtU6NqfoDlzCnl/W2kQfTRh/jiioHt1TA+tY1vLnvZ9M3gnrnTxOEQiPzSc
DhsRa2WVbPjeRPkUhTR1T+gnAnPdpPak7u4n09yNzN0oe68YlI3i83xj6qnJvFOVzkEbK26qGwVV
mo3cdSUo2ji+HK/yNOyJexoQjfLae5SLnGOJvGkkzd5rg+9+MT4UFFyMly1rxQNt7c2cg2SOTIF7
ggaT/xLpCs4hmefNSVblcouoe8VRbIwfK1DyyZaFfKIqmswlS2Snns9luKUlXyZev1yezEopw2ad
46r0FjFh9aauetG5FnHts8Rnw/25LoPTGGon2Ybvry2c5fu5ipypTgfySdz2C1Hha2FAgYTrwOWp
rNmydba3unSAV+vIp9LhbUbzl8kLn6qO7NQ8bqAY1jbFuoFHeHDPeFo2p6Guv9ZSPZRgUUf/132u
unvZhtcdUTYhXaej0IytY04DdL/vXF3zYzHmUXJ5nVYmYaP+2hYU/KC4dU8oICZcLO6h6Jbn8zZn
KS4FeTBunCQr+23D/dK+n4daUnOChHkRj6r2jimUEHYOKpobV7+V2GJj/mRdqjDoRnOi+Wye0nFw
blvHn/69vFJrEzhb2h9HYRQ4ZctYY059IKK9cYf0MBVzl0ya6P3lIdYmcB76jyEgPl6lGoK1qEyk
Yk/CKk/qIFDHy19fcQkb+DcKCP+oyjUnDxfurod3T9Q9dkr965t6owq+tkiWV7d9AaBUO5lTGgnv
0KQhOnvROn4+AquNaawtkuXZfJmakUhHnhYdjPdF3n24rSo3otLaxy2fVqg7a6f1lpM+s39IOj3n
YqsUueZq1uFd9pGHfpWcf45j81KG+ugR8l1FU+JK8yvoth5GV7bABvS5YP3gzlTyzzz0Hj304OBR
4tkMY7Zx4q2YkQ3m6zqdcuE77JPN4eF85wBV1SMfm6NBZ/JlS11ZKRvPR8dsplnuipPxx294wgRI
EeIm+cFM4DrYrKCuTcRy6CltKLQfgUKjbg61VswE8p7PaBn8/QJx3Uwsjxa17KZ+wRi+pr/OQyBu
3IoiuD1fzrYP0xWzteF6zKtd3skRQK2YyYO/1fm0kg/YOD08wITgvwn8T8XyR2VeCW6XZ4OV2O3Z
vLZcbmSea7/f8uluyEGHWIb+Z6rCPY2gorLpDmu7bHk0DyieACbMgUZq3yh24wyQgVkAi8Ewlzd5
bQjLsb3KhMytI/JpSvkF5qqDHhzJ0c7bYlxccWkbkLcwWeVAuKZv4RIB9x/eeVx/wW1843a04m42
Bq90Rp5ilcjvJcLvP1/Cgjm8L3ADAEPORtxY2WMbhjdVqigbJfzPvCSPWjpN7ICaZePjK3k/sXwZ
iMW2rstu+SxI+BRF1c6n9ZHi/njOKgGOPNN91D277vHNRuSptljmrKP1J2nnjH4hjT8234qo8LYg
fysWZWPxGkeCezTK+k+naaHusStIsZhj3VF0aMQQ7VESKOrJTYv/Llvw2vJZx7ZIUzFUne4/VZTu
KsR1YMkODThVl3zeZwhV84S/b5rCSlyxKfHCou0Dtw/bzwiB5LxTJSxNguFTNXPSIPcsoi1ShrWh
LPcXYIjN6cLbT4nZnGcH+z6/nUMOITnTYnkoTV9ewzUvsqJA6rdqTtEi8alC9awJS0LUMfwIoHT6
M8vJ7qpRbNTb4DqCtmiz+xyH8fbMXwD2nIS2/J6N7s4F6OPyMCvLZmPgojHzi47q9lN3VXweSmOt
yjndjRGKG/mUpJvSbivrZgPhZL/0qkSh7DMycp+JN4K3X5Gnu6L5p9Bbt80VA7flRkHI4I4piAY/
03yIFZHHVNN4RnEUnffxeT4cMaPA/K5bPuvYB1yXekFfy89hrOMc5Of1+eYJH3LLOv7/ypX+BwfH
Z8LQQJWdGpfcCJYnbJlv+2zeL5l3GJx2w7pXordnRYhqACdIRfzoowM46weESYHj7CRttih/VyKe
DYobvD4belkWnyWO6d8Psk7zNHrzQ1Rv5d8rp+jvd+g/bleTYk6eQxP6MyV9HvNMHgcSnc7Nu5c3
fYVtgtvYOBefzT1ncD4INYY28UwElC120ILIJ7nvG+gXdzsUwGT4glDRNnc1aYqo3hHiTU4Uh7IL
uupGTmKqUHAZUvVBM12Pt2COm8ONs35lH21oXRNN/uCwBmxbUUvbm1564A+iZvG2SO5X3NmG1smo
7wovC9yPKc/TGhrTzqIVUILLUvjHCRSfDYpKIMuKdgsTdbdx71yb1vnX/LG3uHGKttfR8gE9Jj/4
Sgu0Tb/OrjHDdUe+TePXBcKIJpvbD5K18seEgP5dzOjRvmw6az/fihfh3FcLXqKGD9k2ldibrPOG
4zQWAT9eHmBtV84D/7E+ULgFN1E0jB9OWsdgkdudCRpSuFZQk7sm3HpWXnEx14oShvqZYcC+ffgp
NCl/ELWw9Jn73C2/owsjFN+um411XSBcpBGg6e1H7su787GR5w1eNynYE3DAb76urBwaNuiuztDk
aQiXH12Z/Y7iAudrPswPNRdx6nq7FklEn16ZqtjsfiWASjrkU30i6fjzXHg9Z0VDRw/a896FeKNE
X1WEx8b/39YQDYWbpsrPP6JqiF4H6La/ytDIl8u78/dQzmy0XSuECRFnsg8H67Yvl9YkbeTdkJKa
/WDaaSNF+butschy+W7mUa7rMoMwcTiYGAvVO3hic8B32usx22JDWxvGulkswjNgUun5e8mi+6mo
koyxT8hGXRWPmY20E9JFpSnr+HsxkGX4TMG1mcVj2njOVZdTZuPsJklpOZGcvet2uBfMQYovbhZD
4yJUb5c3/O/JIrMxdszIQjVtE757YSaTDhwvcdr1aUyRT5GJ8P0Iob+4a2t/f3nAv4dLZiuvcpGb
cHLS4H2eR/WQpfX0XoXLvEVhvLbl1p1B8oJC3z0j70wMqj/SwWXe3VluxkDpcylVct0srAuDIA6t
XcmKgyohbjZ0Ko4AHtzwjhUntMF1oh9MIAuOPtVRJeeNkOBKnin70qfRxvvH2hBnc/jjTJnI4kTU
Lcf3tM6dd49IkfoJpIp0YOIZya+rnsoIyi4by7U2nOXvcgCWks5ucSj7mT+lKWl2aZp7XzrgkxPR
UP/X5W1ZG+f89z+mJcMIb8L1nB3KoXodOjwf5kR+SZfu3iyb+JkVC7YxdiSvCkEylR3SBbkoWLj4
7oyfuTyDtY+f//7HDELA5t1Ch8WBz/otn3Djqci4dQFdWx7riF883XX9AqutZjDw4/BzqXg8F2ah
wvx53e+3jnc/90JfBnn1jgMk/FGoPHsfaTZ4G66xtjyWeyPYOobrqXxnkwAFVlNxM+2aszLuxgBr
S2Q59uR4bfSbq0yO4r1bsn/Dwj36hn7xN++zKyHKhtgBGQvyKz8s3ktRqntqWhrtyyagOp5zr9si
UV2ZiA2wm/HGNeolrBKoIj6TzH1i1Ifg4PKFz2IrUK3sho2zq83SeJIHVdKWPiQAOq5ig/bjja1Y
WyfLmZecgg27SatkEX3wE+oF/nTuCKevlBZVkVxlrzbD3gDm7bBGpScxKMHvPJkvR6OWLQjO31N3
ZquztgLsCdzBFFKCe1SjovyYNbS6DReR71kzaJR9VLC7biqWd7NONCXKJFWi++JbgKB6kN6wRTWx
ttWWX7vUr7ogaLFOBX3MdBvulibaAoytfdzy6nHqBDpSS+y06sjtpCeZQJx9y47+fhVgNtguJZRV
fk7EOwTnmridyO8CEvh9DlPbm9jgkPWbf7JpC9i14nk22q42YxiKoakS6UU3qvKCeALnRIqrzQxF
zg3nWJmUjbHTSDa9sVfi3ZX5DehF9qDK7cBamw3oB/ajV1Ci6sA7XmVZNtKuLqMM/PGF8xoKF3W3
BmB/tBajg+G6+iuzwXackr6Lqsg5nW9r55va+bVKm/FA1LhDFrrh7CsR5X8gd0ZzUg48O9BxymKF
Q1su6BHdPr3XduVs4H+c3oDFT+7UhM6pqJq7THm7CilUmU+7qZwOXl0f0wY0TONVdQ1mc+bB1UXR
RqRKUJ2EywgpmuYwB2qJvl3e97X1spy+CSZwF6A9POmYWXbeTOsE5Mz+UQODfrg8xJqzWK4fDGHY
+ppVCaQP2a2HJqDjUI3uTQDUX8zr9srj0EbfRSUXtHB4iWKxmfwvHjMOh/zFFO4ETbPPoc0E/XnV
lGwoHtDaPpgtEc2Giavv82LGhyYKlLPjlSHPRjjRFq/0yvFiA/JYXpnJQN0x6XtV3PekfsnD6pB2
NDs6bYHmH7YFwlxhMmE2OA8vMb2M5pqdyFkOFHVXUPImws1uAuMckQUcJ29KulndgFVgwzTWZnc2
mT+cqa8rcCV4aHBnprhxhUiQvmYxWOUecfc6moJtFX/XBjqb/x8DoYN1JrprizOY41s1jctOMz/b
+R00cIY+T9Ix3ELGrw1lBYhgcsLR8QXMsJz+Q7JcAsRa3KUsvXGixotZNr5eNsK1gaxkIFyU5y9j
WSYQUfjGVfpf4Tkfw0yOvvaa2O+LX5fHWakf2LR8jsuZjFAKR6uvKePGN+gqqG7bYL7hcn4DdPp5
hPTl5bFW0oTAihVpryrW9yDqGv0oJXs0lRdQHq1Is6U2ujaAlfxLEgQEmxOe6pnsxr78nMr8uv2w
sXoVi7xGOLJI8DR3zyonj6eofhhrH3QcZQ7W2HKjZrQyBxurl89j4S7cwVuSKqmzqzpe3EuvUNNG
lrliWDZQj7nd2KrBxfOoTI8mGErktvNBLubW8BJ6XfkWX8vaRCz3n5EKQuRKYaDezz9DfzafAw8i
sZFArX3ecvosVc44O6RIxnCYvJgTWSygq5yW7DprtSF7jt/g7gJHSxxV6H2YapBTT/Lan2/5tyPC
OdVihC+IzP30R+l/cVzTbDFen1fhf1lrmM2+NxX5mOboI07o6DwEFdhC0RadcGjHb5jR2vJbvuzo
KWQZnpuSkfc/g3L00QydjVursxKVbG1Zxy9dZwCxdBLg6FhK8oBS6hNxm/9qR9yMQ3CYtTQbM1lx
CBuzRwJHhdrPioS76dclQwl4zszJz9uE+iCZVNdewWzwHmgcPCxZXiRZxqZ9XfomASuCdxVUmdm4
vSgIuXE9BHJwkDTo6AbdzEM9ghph4zQ/u+1fLMrm4NMNaCJMjbik0cSbiCq8Cdzmpudluweh1EZZ
c20vLKeGGI0IGLqOk7A2KC5GY4LAepwpStiiXT5cxtKN8LE2nbNd/5EzdLkqiQ5K7Lrj3S2GfQ/o
fFM3S4Kn6qt6nZmN4FPAjpcQcsV+d/1XZPXgTHYEdNijw6LZt8tH6oqf24R7nUdEh5IjZGiaqj/w
2vOQ8sj+6xh105XTsDx9XGgv3RFmG/XNIQoxjaj8CPX0JTD57eVZrAQTW5d2bHhZTwKH6wBsw6Ep
+HigqXm/6uM2gG9YiMdnN80Sk0/sUUaFuelyQ7bQbyu/3QbwZX1dQ/QPy9OWwNYPahY7dxNVv7K9
Nm4v9XOoMSiYUNlkUDYa3grgwZam3XiLXHECG7k3O1WR5YpnyeD4P3M/PBF3IlXcep6MO6q68Tpn
szF74Wj8iVFMg7L5PmvMY+2OmIb3MQ5b0in0N4riLwHKxu0FC3TgatfL33CXpvyW5ZHJj6NsyH9R
4AXfJPTmyFvY56bfy9mTTo9HhiKfX7wo79Vdr91cJE5RlN/DBv/tJnRG8W9VGOTulwnX3PQ7m3SW
7qHgif8VQVmLmEqZh/soFX4SMuDAxMR0u++N6ub9rMOJ7+qSLuzceo0qYQbSMXEETRAyRgCRwq47
1mPdfDQg02oTns4s37EeWhL7eSo9Lwk8IdW+nZnw92PTmH+BguCfRBdeHc9pP3wYime9Xef6y03F
VfhcCgKZBy5N+wBeF1DvLtGkeLRzTeX2+6AB6iaYuRljpbl2btFQbbJvpAwoaikCitZx1U2uHw9V
NDybsqPyJ0nn0kk8EFLSRGh//KcpRxwxg+ZeuJf8XKMkDOWqXdgyTWLoftXeQ5el2fCh55o7L9lM
THDXe14572jB0zCWFeRf7hAJm0cTOJ1OcnB20OUhZL2m0y4A+aHe8dD4aWLaZS6Pziw6fpOOfU9x
23LzSjyxtqfLf0T3pfc8GF8E3Q577kPtr5q+UhHSaQ+qoSmpPAD0VC5NtMcWROw5aLus2YP5pqH3
PlpPKdj2RAFYRpjxsfisjVN6D8ARplVsNOAau7CXXN0B9JAtgBWXGrIeEgz14OXj+IuPhz6sWsYL
oMsrlufsCPqe5osLNbIZAlsgcZC/UnJWtcmjHKGz9goZPIQ5yKFueCPm+siBUxpBT+N32OXALz1k
aiCZiMpDOrTt4sSF24KaMyai9d06cXqdhY/OHPJTJAgUN0JWDFCG9Imj8fCb63+U1+lvSjvDbbGI
4cmIQHWISIUvY9KPYxFDHql8aZCA4m04oz2UzCLQjCfgoO7r+QzF9/MfWeHP4bseVdr9auZKRP+h
gxq8/EvlAinKdA79AuqP2E6GW90ca63McBQtHebbXDnDyUHpqXlpggAsvDJsFa32c+QM09cOaKcw
5pLCgEafkH9CP5yDnVuA9SgGb2Qj4ibK5U8n6vKvlGu9fO3O3NFxCbm65iBLPqR7GDrS5a7R30GK
rf9pQj+o7rpwAQssajfFdOsCAVgcK8Ma98VdSDbGdQem2GOJRRNxNIu83fVtxqc3fwKBaGxCx7xU
9bJke+kycqDK8G+Nhu7HDc6l8AekFIIHNo+ze+MtDnN3IVjI38TgBiej2yB9VSqqTFyydnwcNevz
L3i+9qZDQxpvBmPrmHp3qsy493VEelZ+LAz15b1TLl15X7M0mw4066V+xfvR2D84WeuJPd7B3Y++
dSlk5uuszWOC/hj3uZkGDeZJMnP/GLhLM8Wd52AFNae0jweQPeZxPlYsu6NZ2kJaqxuehlRG/6as
gHYK4jB4vTKv7vH8WbQvqdGdsyvxDPQmRheCWdPg0ODAGpn2T54OOAgX2Fyx6WXKjQLdkQ6WqG9j
eGPjH0MwM3DsfgGWqszkg7MbQebTxwuZEUicwQvuh3mRz/mQRd7R8cZQxFyU5t8BiznGBZoD3X0m
xyiMw45E7NjRVD95HvG7/QBswbAP9eAUO1/hZg+6TRm9Lv00/pjBYAWFCDTMBgsCnsizXbmMIiF0
9H9hHcbhMIvGj5JALGDhlHVnzI56EraTDaGIpriPqqr8F8Grhzbl4PJhF84Upf6AtqUpYhFlfncz
R66cHxUNQv/cHq1cc5g9UCqWh4DIIXx0xdTN33iVsU8cBLA7wEHz5esCFkCx6yOp0ieouAEaM5kM
ekljV+voEFXoVT7kDBJru5INhOINKSjTu5EsRBzR/wSVRyADw3cH/VUAzOJQGRInnIJUxz2dBpJI
VufLPqtU+9qbCCXWGmQKzrFA5ZIjQspyiKlfp0cQiYMNJ64gme2SeGj5PB1qD+QjSZpmiLW0wPu0
2fUzCaDLsETZ+AsOOwx7t0rDT4eFrj4QZ6xeJ5wm78iXZfUQ0cG4zwpvPMGtWhbZ7msvLci+bdD7
e6tr2uGEd3oyHdGwPgUHlN4mJ4nI2OoXNjvdeBd1pgDMDkwJX4OK6BQV78rnN6LsWPtMx7Tz3mm6
QEgJSBwQrnOpXXRzRwtBwV+AGS0VJYiX60wykgCDko8vVFBoRju5v5AjUPqyu3X63gCQpKCdm+E8
83HyxGjZ5flthb4yaFF2s1gmfDCHQofOBtbsXQ7434txA9XiSG3mAKw+HNalo47908xFBRBYnbYd
wDstcpnDbAz+ZYrgL29aiG8NBwhYk3I3F0vWfUGjfvsriwxwMZAV78q3oKjbF28U9f/h7MqWI9Wx
7RcRAWgAvUKSttNluyp9yjW8EDUdiXkWgq+/K++Tj7pIIvKpK9zdIjVsaWtrDX96CMIOcUMID79N
RoxfDHaG7mEBFFs/lGXDBh2DxcKbJzPj4h7GolbdK81FmX7Bw+laX6T53GUGNLwo5Bl8rZSf9DAF
VQLHNZzOfZktYQLOcj+fMP/V8BQq4ZyIIqFM2OwNv2APg3ppNPR9JuJm9nKwcsSlSJBnnKk7IrsJ
mmalovDz8SCkUCXCW5t/ZtqJFg+geS5P1C1kt1Np2cpyrVoIHtAvBq5IQwNoqz/K1BVAlxT80zx0
ZOcTW1m6/9/rHoNFcDN5uASwEnaKNWmKz6Rsq0/XrxhbHbCuSPAtcz0feLjjsKpBxTMe2+ZkLBX8
dItAV3sF9a1OWOXNNGdjmaPsAq7w9MWvZX8Ilbv36rnRB5vckPlcFzlKmUencct7SLv/Ww2+k+TV
InfmYOsLFmap8nhV1wNRR7eb8vuOFFU8ozb4QGS2V5XauNDYfAYV4p24MI46jgF1H+ASoGJFZ/+O
X9gaytTL3fUJ36hT2JQGvpSBDPMsO07j+qTVKKKi8p6AoU9SXqGcsEed2Jhx7zKU76oUhPnYGxn6
k7EZb8MOnx/csgp2rmUbVTabviAk5R34sAqAAwR0ysXDUvdPNXEPfaj6IymQkkHpZue1c2turCgv
nGytVt2hLyUPIJZdPrsAdh2YakEUu81iK7CpDMoEZWtEo4A/gNlFoIv6CFHeYWcFb02HFecdql29
Wpfs2DTpeE/gBgREbVjXur3xpmzTGMzUwZ43TLPPLDTPXjg+BN7wcMG/YYp2Lv0bnbBZCNBT9iRp
hwyIGSe9ywk8ExTUqXfW1FbrVpCHLly/IceCjdZrih9KAaId4UBiN0JN3EtEvosIXHnHjviXTWSm
kKWqOgWpd6hUlTfiW22yQWEG7jnOrI4pIepZYh09O5nKbiLbBv+j5av0TKYSg+9xAXvLwOsusscr
wCA3jv9lXt6NTykW3EnJqo6NcChSH1DsTCD2nJ02tnCbYwDJIGkahku1cYYmFmRsf7QB1Owp3t2K
nR5s7K2u/98eIL2DcUCGGTatelkVbaPFae4zOZ3yIHzpoFlzfQ/fWqlWMFekhwhO56pjjTw7Tt0R
ImdDeCNU0yYU6EwtqkU6cIQSHOwCsrMJ5iaCg8AxZ7uvPH/vAre5BMsiYLMEx8fjrLiKaA4IosOb
naLs3+eB21SCGQjmIFhdeUyHeXis0vQOtKinvFlGYOTbArKn7c62+vdziNtsAnBcpy6osGcYWkCO
tvtA16QJi+951j6M7YSb+h46d+tLl7PpXXS0rnLa8BLc1SAehPg+pMFjj5vZEJiEAFyS5dNNKSG3
uQVQRKRSmkufAOKAkST2KtIXVZI3YbYTKFudsUJdpzC/miTeO01DzxeSI6m62LTe/bpmx3J5CoY9
ZOLfYVH8f0gGKu1UNkzYE+sVqTmJTVa8jGl4HAf6XGj/XjviXDK186ixtaytHUDmRKV9g0zBHRWw
004LLeeocRzOdkJ/a2lboe9nODDyLHcSx1E/8lokgEZdylp9HuftcMrpnr3sVk+sjN10yBDqvnIS
qF/BDqkvxodUOsv5+g72992Y2zwD3/FBRvaxmk07NOWD5+DGF+OJffaT0oeB3eH6ZzY6YWv25rKX
NAPhPQHEKojc0G8PLJdmp/W/p4Xc1uttUOP2aoMktMn78U63rvsiszn/vPBR4bEsKO5u64UV+kA7
+OMAP6qkBcrvtfPHPpZ51t/0+sptTsGkAmo6JDtJpoOYmnGKSKr3/Le3hugyMe92rcx1V122VB5p
p5oTUnPH6GiEDWsWLbBDq8aIZFVxE5uTh3aaPrUK+E4cv1WKZOutC7uselYE+LudbWtrOVnRvXJK
q8LH1bKUTfmJwX/+2A8Fu3EirNDOm9F1TIqJkKnjf1iXJQX3e64/X19EGzA6HloBXcDIu0SB031D
RRtk0TSYSmcAhmN02i5Rnjd41XHQuHdAb7eGzJ68422VISA5KpiUxV4VcrXT1Y1dzOYhjLAQGquy
SZPuIoIGQQ/6jFf/MJG0T+Pa5yb2NXz/rvd8Yw3adAQ+kl6q1nWSpUDor6xM7/q8m58mWGkcUCJP
k+vf2VgdNiVBiV5WOu/SpFZFc9S+BzjGCAeS661v7JiBtQl4DIikESLPSdjPzsOMYnWMohg9wHOv
ia9/YmugLp9+F6xBV4YeuQiUwWzkXo+0i1aD4vkIqKCzkB/XP7I1Spe/v/vIAG1zH2p0abKuXn10
Q299AQGl2Dl/t7pgbQEe9GfWxWCupyzkEVNd+mkNeR/7KLre9YvOdzLMrV5YO0HqOKn2gbZOurFM
Y6chcEsWtbyxdWsngOIoEQZPb0mRcgZx4SB8oGm4V2jYWknWRuC1Q4E8pcY67YVzMJSPTytPi2cz
UHHbRmnzEEDCcjkdMMnggpQfUxF4D1mT7qlIbwy+TUAI81yM7LINu0A1JoY4Xtylcg+pv9X6Zc96
t0CF6AM2C+xNMOdIv0wsGx9kkbU7Z/nG4Nt0Awg89GuKd9vEL0h931Ct7n2dz/f5WN54jthUA9qH
a+rzAjqDWYirgtLFicsV71/XA3gjxLgVwIrNcw4jxDTxRkMOdCjvq6F5GDP3z+iZbGcr2kjbbX4B
z/FInRsjgHeY4pZPR0eRU9EX90UDidSLCBriWWR6Z3PdmnMrnKtqhpR3jT51uvUPxqP5AeCqPav1
jdPOlvitl8ANqwqtS1c8dOH0T5hXeQKXzMgAXhC7Powsrs/NVj+s0JbrWveSyzRxfVnHMOh18HaU
NzujtNEPm12AeIBUplRpQknxA4LRRQT9p2+akLuAZj9hxboHAd1YYja5YAYfLp997FBYBuKLLMPi
QzuEw4OLi27iKU/eVhTiNrWgydNezLUjkjTrszgc+vx+YTWJVeW6Nw7apY/vtpPSCYXnscVJoM31
0Qf8BJe14hseLO85T/GaJ7vbHPS4rfbrUVbBustLk1niafG7qBclT1WO1+6HUqd4Zoc5Fq7B4QwM
z03LzRb+rblcxqEyThIMnvlVBV77KQ2Nc76tdessb11IM5BRiMTJZxFLtH7w87zfwQaGGP//xVxx
mz1AeK1WlzRo3S9egZbIknauAIUBj2R0AMwISujU18vOib61oq0THecUAZ6pE0h4VXpcUlIePXce
7mfosMedXPY0CLa+Y20AKLWzvuQ+1BCrFNH5kDorRFThYLRTgd84vmwugV+kQqcV2pf+kzN/yJFU
sY/Xp3ur6ctEvQ8UvNxDAQhNK4kzHa/3KmJ1ubNStxq3DvVxqpqsHwHcCfLPrrkz3S+S3fi77QA3
1QC4G5rm9B/XPE/dvXtjskAvvXk3JH7QQ0hfMJEEOR+hcOeLOId+AsBG822lZFxg//sJGIj43AdF
JJmqOTjwOljjae2CnWxn4zyiVgjjDmcMF55IZtEhARnHRQAjtfZv15fMxmq3qQKAJpVh3S2AY7Ex
4aa8a+De26/1MeuLncDdWjhW4LaV0KL2DVYlqZPJgyo/9Y+Vr3ea3xogK16deYIDF4F6aV+xeJRf
Ncov18dm47C2uQF12FUtHpT5IQ1doD2R1bgaJZ7mmJZepN1w5zMb42MzA8AAaZ3CRQeIugOELBZ9
HnFv76qyYfbFbWoAReoEQM+leQ1Q2+MgZZKW4SuV/wb0GLAqkZVzgMX8gTZ7z1Abi8pmCxQ+foXu
NcCxvQb6cD31pIzrwX/M173daGPWiR3XE60qN8MngirEE9onE+xZTG39eDucJ0Fbd8B4NcMb0yoO
AJJxXpDZHq6vqq32rYDuBPRYuYdfHqIiNLEAYMEQelbAw6173ipbK8r/745UrDRbtcEnumU5SZIe
EHF3uSI38TT4/5tlv9tTlctqWeUYIUm8U10uMVuDOPD6p36pj513Y2DbvICmcFk/XKbYpOuBmy/N
6t8WcTYpgCgOK490wvh4T135a6EyIs1txRmbEdB0XQXgJNruvSFqUdRQe/SYjYVj0wGQvUF+3XXD
Ax/lAyLsmOLy1jD5wqY9PujGwrEpAWEIY8i0wY8fitdq+q6b57D+dH3ZbzVtBWzDR51NA5pWDGbb
4i0Qr9p8u972xmZgg/8H6k2rB07aYTCfQduOTHkbX5L7VrDOGS7mQHtgM+h+6xWqbeVD0xwDuoCJ
ruLrv35rXq1oXcNc+wVMtQ9r35wUvQ/9PwGvD9I7X29/a+St87eZnKBwA/TBAwuJO59M86yaIbne
+NbQW6evFiERuh/QOFfx0n/tln9vathGpIVesbI0RN6TkUKd1FKC/Kx6+ed66xtjYqvs5h0rZ1Zj
zHX1rcyqyLA2puEOzGOrcStTznkvg7rGgIdLwyIY0D70wXIqm73lvtX+ZSG923+lizMdSHh+aIPP
bXiq3fHg0nHneNpq/PL3d437bl8jtUEspS4wZ+W3tUmgYpfcNuyXVfSu8bVVBuIqLpLZcvqJKsTv
jA0X4MUeT3vrx1vhGmTFxaClRyg5x8EjSQC4Z1/uFfc31roNL6taL/SFxrj73aMTHH3z5/qobLVr
BSgoK34VZGi3W4ZPY+t9pMEeb3OraSs8yYgHj6JE05UrnhSkXweyZ+28MdY2kmzU9aRBnkJeSd96
PKCw4TiJPQDNVuPWTVZMeqFhfplI8jaVQVSVx7Crdzbcrcat+CSTmIBj6jiy3kdZg10Djk+9V6nc
GHEbQZaxcGbDguAXXvWW1W4WDWreyS22fvjl7+/CZyIsxz0BPzwwr0Jk9yZ7Sv3bALrcdoLv4WTt
wTEX88mLu3J5K4vTmgbJ9SW+9cutwBzysQdrrkFWdLkD6vsUpKyZ7+y3W0NuHaBKw6qYhGi8qst7
A9q7z/ZCfuNstoVox1FAO2dC0zl5y2sGXhhYnsE57LzD9YHZqKHZSLG5LtUE9QJMqeM+lQxFOlyZ
WtODRVMVY8Ta4mfg7smF/n0WmI0YkzBpyxqvEAl3qzRO6zmPwizQd6JY9h6WBJbi/9YEmY0b02vd
zqqtMBf9MQgBwq2nAxPfCvVjad1IQZ0lu6mOBv7ef4PB5CEtqrXAep27h5kFkczBjpiBCr67PjWX
hv7WFeuYHUifkoHl/MCClyo0D2z+OEMnuv4xe9P99U9sTcjl7+8CmtMqyAUksw9D/sAgvkLODXRk
rrf995XFbPlZbsaACgdtN4tzCp231ulABvpZwlfCHeOiuAnYzWx0WAnmZDlX+IxWP4ImjC7BneNK
Xu0dBX8PQWZLzuKRD+ml4uxQabBrXfG8LvpBrfzcNd3n60P19w2ECesA7oCkGD1HiaSSpXkxaTl+
nMy6A9TYmmPrCOb92vFC4UEJXK52OnROz4qkW7zQHDyRh7+vd2FjlGw0GB5BW8dfVAgW0DLcwZY5
v2eL9CO3ctYjfkHz8fp3NlaVDQcLYGMWBDUJk6zj34tVmLvc1zrW4B95E3iA1E3nx4F4O8W9jRi0
8WH5qpuAMhMmpqnu4d70K5zXr7Ie7lY6P4vC2yv6bEySbe1ewCgA/LAmSKBf3cRZCMZ0UOsmWjSS
1esjt7HI/gckBpMSA5JZkECDoD9R6EU/VG2Z7+Q0W61f/v5uJ8kgvZeC/cATN1jcZ5aWZrrvSiFu
w84wGxgGEZ+5BEmZH5x+jHOHA9ns34Fgd9MRzkLrCOduP3giKGni8x62bKB6ntrVUX9uG3orvrOy
L4SfhywJS4/MJ7c1K0qeJDNqZ5lujb4V440LqVaQUlnS+Ot4kPjXY9C7/Mv1n78RczbUyx+UMrTS
LFlK725Jv2ZN85gF7OCu5JFAsUlDoPL6lzb6YeO8wApvHGi6s0RODjjIUgzgArv/3tb4JcbfLVGP
tWaA7weFukdmxDGsp9o84WZc7vl1buyBNr5rQoVshlMKTYY8eHB59csP1jsPVrTEWXf6sPWJy/7x
rg9TCD36XDk0gZhSmN7D6r3/sHilc159n7zA872lO6nB1pesgJ5ybnLweylkYLMX3hbHohEevMzz
c375x/Up2fqIlZYvrS5aWi006SYQjdzpNZ2Dj3mTvShC3Z1vbK0pK7Sl7xu8zvg0qQzTHzPaNR+I
NHhBud6Freat2IbWuTeGAZr3y3T4WaRu/5X1s3i73vrWAFmBXXmg2qN6RhM+wbJaenRO/L4FJ52T
cIwVPIj3qE0bX7LxXiPYwmsl++oVie3TMLJTyma4ANfNB5d6O/fHjdPURn0NYZouU2Cq17BQ39Oq
PUFZ/xUFjfPFE9FjcJ29adRsxdkQ+JmhBDnr1RX8AzRHR1RkvTtvHD4W/Z4H8Ma82ygwt0C+NvHG
T7qKFKeuJ27kSBwb13twiee/5P42AAyQXln6mo3nFQ49/6xImpPcKasn3KDKm4rWUND/71ZSQby2
YzQczwVex+4Xx5fwecM15noHtqbaiuy5h55MPtZ+Ei6w2JSe+2PGKTFNujwAV5gY495d/9DWSFnh
PUI2Arrb3ngW07pGji7reCln+UAuWgXXP7E11VaIQ2pkoW1QmrMSqOdpHXqxFvl025lna8umbjcP
+TyjA8xA0cQB912E/pfrP30jqm28V0NFKN1V+Yk7LZ9dCK7Ouf4k5v5BlTf+fhvp5Vc96+nIxblp
s/tF1GkEYeE9dNfG0NvorlGuJm29VJ9bqBfF1VT08SIhqHJ9dDbWjm3hns5hCi2hbjgrf0qTptZ1
HADceSTLbgFnqwOXT787sLOAQ1JjnoYzdT5M6Z9g7zFuq93L39+1O9bQM1J1G5yl8P51Oa+T3AT1
bUuSWcFr8qAwqkgxLh5PRA2vZbpnR7X1u61w9TmFjOXkomnlRJOBcZ26cc+0BV4HJHJdWpj+3KzZ
I9HzGyjfaeSHe29xWz/dOouxXYaKTWF/Fiv1yidPQGL0TOq55f9cX44bwWojs7quJpUZ6/7MW352
6uHrDPohg6Fa6+xRSDZWvK3vKsfJc9PC7c6g9D/PUNOKnJI/jAoEwet92BgkW+B16MscSkZedzZj
1UUwxjPR4BW3HVn0MnDvFj3E0Z1qXpr+PLSQwockzveJkr0r+NboW5HaprkACWxG40O33DmuaO4X
f5hOveBNvNC83wmurSm4jNy7ToQOv7gDht05bLtSxyvADCaea9/9RbPOHw7X52Hj/LVhW4q4vmho
M50bB7QAj+DC5n+puu7BSP+R+Ox822escJaoT2ZeS+hZ9+zAu+ZbOfentuGQq4eIFANI4Pp3tgbN
OoJL3EGHYc7N2ZPiIEcddRUsQ9ke2WGreSu0B0gBmTGEIBXyxhJKmZMPvaZaR8ops50ebCwvG8zF
wA2bBij4nNuge7xcDi+pdQD/PayxzzcNkg3k4pAh8GmuzHlyPnK3jfIagucjvy2ybRzXHEKtueKD
ORe5gEgRg46RF+gdSM/GtmEjtthEaq+usW14npPKyB8o5L9JPuxsHBvza6O1Ut6OfFJ1d+5k8wbi
36+LE6vy9N4zzdbPt2K6qhZ/GofUPxdeWh7Skiq8buy2vlF/saVca3hlZEUfkjPsQf+5eDRrkMYJ
y5KiDe+dEecoqXbiWWAT+su9w1Z0ZcuyOMvi++fcxeWv8u6g/xIDf/594PVdI6ZPaVa/NYjv6yt2
63NWWMOcsmk7TckZ94LzUuokIN2HYByeXdg5/n/P4AsAWdadu8LWNFlh3jm+GFf4ryJDaNE/FWTN
p3Vg7V4tYGOZ2biuEZzo1nh+ex6L4PcM1Tu/gmdMBmXznRjc+sBlhbw7O+jQk67uPexTa4F9Klzv
RlUDONLtud1sHBs2xmv0IIjTunl3Hr3xq+vRU75Wd7heQRcR1PRAip1Xm63vXHbJdx1xgr4lusNI
NesCxa8gqfTwMyjZif0/IHHvMxsTbku/ytpJA9/v2nMJVEk0Tm4b58u6tyNuzYYV9VmqcQ2EnQ3i
UpvIDGkdmaKGtA0sjW9bsTb+i2qHUDPP7Tkv+p+6HseD0s1tKtSg2/13EhbOiG6KeoLvh773sZeL
eX5FPe5rCSGm6wG+NQFWgKflAlVt1jRnR6zFSUL48dGtsj26zFbrVjynJUsh7kumsz+xP2wYs+LT
tDbLnhnCxiK1IWDQP27CNpvqc6PF/SVhnrriyEuMU9h+oGSX8rWRGthgMF7WFUTc1vHsCrEamJKv
Hp62UIGNoN8d/gNFXPXPTdNhK5QNHi6NEC5az3rpWeQtZQjHVHVjFmXrki0sddKlrJszBx4+zvjq
fnZpRSOYYzc/r3dgI+RsSbK86gcm6rw+eySf4s5AfgkKtym8fnYJZVuzYUU1WyvdE9bX535eX+AX
8/Py1AH71uPlpnRbL6z7tVqQneGgrc4z8sG86U5uxT5MAdR8b2vfCuw8WGdaQ1j4TNYKqs71BHs9
PNAmsoPg5vVPbI2SFdhSO+08+hilVjofx26QR6RWHzJawBqyKt9u+4gV39nE3cGHMubZhcTloxGy
/QfndpoUkBU+wF82u7FgbGPJOJMSyW1QnlO3eSPhdH95i7jkIT1ojDuTsrFZ2fboHTSUOfg/5ZkX
4xx5JKwOdHL2+Agb82Erk9GymteRFtkZG+4LRFMeFFu/XCqtbb4HhNiIPRtZBh1oMQw9zc7QtSaw
fm2zWIjF+QUIbnO4PuFbn7j8/V1aoEInH3jgqzMLyOPsmSJGVh05If5x/QNbk2AF91xIPTfNqs7G
Jada6B95YT5fbzqk///Q95fs2RYoY6rn69g5OjHFsmb5wSGA4r92oKN702FmYZCzA6kd8HrimhHR
Q7McdCdq8IYArzI/QmXABfmm6xoqVSSgsDF2sXS4o5bEdGkjl6gZ8gJaWBUF0OgApLwvz5yVPeai
Ghbu/VwWnCW/XSD1HPlSy7l1xkPWDoZ/5e1Qdd+XJpsbFS3tWqa//EKMA5wuZiPnSBEUtE6Qcw+z
OQqhTibbOJv7wbgRY4uXjI1fnOaOwzcecsnukH32nanu+og4hCkozU7U+G5kpiWVFNpygUiRFIVe
iCJTXimqP46ZdGoCYXJdhx/SkC/jG5m8AmAg+HTFs+Nmv/NqbWYDZeKwJEBdVq3j3V0syx33oeIQ
AXnJ8ZP6NWnTpi5+wdLJhx5QyEK99s81YCbEiT0xlE6Bp/axzdbIm7hoPuJ2lpo+qrQuGZSqCg/e
oBDNZAy/I6iK+qupOgeZKIS4s+DrDHCHZp/KkdS8BHV9IaUHC57QW3TkSTyC/yDjmPXPrSmhnR8X
Pg25jH3jrcFbrUlBdZyvhQ5eB1Eb+d1lTdDVSUkgSW9iVcLQgiY6kwIC0xQAu66KPABOqyLK5kl7
aSR66N220QxxJX6niqJEwTtXOSxx7zoACQofrMqV8Z+NxA2tii7VyKrDfnjR5z2RglU9zlxOFXlU
4+o8idDADdOHG18a9Wvbi3O3asXuxUBd+u90oen/EkO49HBihVD7AHsAn2lJ4rXupvUXxNjd7PM0
gv0+PkL3ew6GSOH/JKto4hoquadCE0rH4+KUEoLHcGgJlzJajPgFPwG9QMV5HiE4cGzYomB8ISjB
JXyhetUyyrGa3O91UTqiiUsaMvk7cGk2y0QyyMs9O17hl+WjywrGfjiOHD04Ik0tSb+39aoCEoHl
sqjXdMVP+dz6+Tq8wKaxaZ4GTptBHXvdS/JHcGDts9gP1wvHbHaqpU80qm/ey3LRFoPpRwWaXQWZ
/KbvxkMwQGnnNWBro1QE7Sy9/FxUp/vsAzaiSXxYWMBTc+idoB69qNFBgCqnHNualVHQZI5aEyL7
3KwfRANnlJ8TdPJ4HtdhE64fILAZsu8t6+R6qtx1EM4xb2dCvwrPKcIQbowOX/+dl5pPD9TtxsAc
IB6soDgwExJ+cyatNH1suctVcKBrX9PjFC5t+uTTNGhfCJaV97ACzq2f+dA6+q6bmRof83xxNDQY
3AXK1+u8zNnnbvYX5w2Cal3QR7BOkBFICT5euHKYZ82nFmY4FUQUPDbQt2YJp+Fr0DMnnePKH+r0
VbCF9D+hRy8LEfn+QJr7JhU+ro6tAdsGqow97HajoW5V97EXochkTEvSIgbqVKluiQTMqaukmpa8
+J07K6oaUdM19fha+9MEZwO4KRfHko1T+8MomHU8OozjP4ALGRZzqorCI99IPYrsHMIHID3U+Rjk
46tLV4dLmFYMg/tDF4XJaqzoWQ81gj3UeNX2Df6nWQRijUE5y/G87pVdLig5rAw8eJ11kKgYSWTo
4uV1vM4+4pA2Lt4Vf8lclpWXwJFBgpQpITrRPbKLnrWEEoR2nV/QJhr1574gKX8b4ToQHvDT3OxQ
qiJ7hQGd0sdVtWsDLCf1Tv3IOkGjLKMQ544Re9L7bMpi9j9OfVs2RQRxdu38qjvtjd0hp6UAZyQt
O5J998oCvMB0EXJUUTlC9L6LYS4OLZUDRFUm9RFijEqDDu/7ufiXVHlJPkkVuLB4heTnDCmvYOqa
P345ls2XYMTP+zfgsMT47o84i/ykGiGVnwTwtA6ThWH3XeKWZcH4RRP4e4FnB2EYE6fDMIxnUxQt
a6JQOTAWiaCVMDYfsbl0xTPqemr9BIV7UqnY8Zba/CuzMcONnFaZzO903zfzEmEaB+BDYRNbjT94
qPXysqYLtvLIkJEFWBiLLLODVyuvPfUDPCNSSP7rlv+uPVfCeYEpNcwvEu4b5R0gxb547uCVWX0B
yMpTz+NQd0M8+KUJdZxlqMW+gpSUr4+kqSr1LZ2lGL96MMYQcKSc5Qx67ZrygR57Z634R7+FyFEZ
GZ0WF6n8Ic2yl7WtQ5ceCgKisogop9y9Cw1uV1UkMhxFTaShtqiLCNWZLsuigBg8XcClYjBde4/7
nhTic5pzUhdPC+JC5h8GVTWheVxxTM469tu2BpAhFpJlw2l0OhglHiUr26GLTAbgzzex9K7zjL0R
fYndsmucX7AD8jWEwZqaQdqD5H11t2rcNvw4VFnr/Ua0kpZHue9oP1qRpXzzVBU0Jwy/AAVJ9j6k
0OE0B5/TN/hJNP0S4VSnOGUUU5mJHajiY5+EVwE9dH5a5Xfh2obZoR7pnAUnmA6gwhbnwehmLlwO
spxBN5UGzpdpbOnlVa5k9NOyIFM9wkoBZu/wDXDn4JMZKjBqo95F2rpG0MVfwfCHsRs7YmdXy3dR
NYrEgmdzpk9lLjNcK+kYYl8/pKxc5geRz354TomB8180EuBop6jsFcAmUcVlgGhfAqfGA/vQUdF2
0UAcIIHgrSPqskHuY9oR9mumY2vUynCeyRGTuUwflUJh5KfinWRhRJQuKaYiDOUhKNjQg8oc5FN1
x4K0bn8a43e0TfraXavIzeDm4h5l5q7fQpgc/vDRUeiJqcUzujtUJOC+f+zwX+c8rmFfR88EBkJN
dadg+cfvUrhxVB/StpTqRWIXaFw8ZRqYXUTTlDXthzyDHm4fO6SU8EALCbZvWNtLjTc3x8lhs+w2
S/OVtsTAX0dMvXvvMsVPHh4vBRj8YU41Ms2precy0kgUK2hrmlR6aWxyDdefB0gaGfiYctJN3nNd
QqL9DocIEwekmCYlB12kU/oRljKGvhQCaWlxEKYt6C8BSZbskyxTTy2RouE8rEnnBl9m42f8tR47
tX4jq49EIhZtHhh6GGUKK6g4DKdlhS3FyOvmafU8Wv8Igq6bg6ihDkR3ogDmzrjn67n1xicj3eGk
oaiGMK2IyzTsKuEXkcE6QA44NoFEZrlfA/kQuPKP7gXr/qlUkVO4aq9+Nzz4eeCFy7EeSwoZ0zEP
cuen1OIiOS9psaRzJESXp08OUoX6z7C0fjtEXZGRRh98Bg8EPxaZA8j54HGnjdxhIp6OMNIz56hK
TBV7qpF/jb8DXSP/hR64nqBJs2pWqX+rVdVDjZzVcweY++RVuJoPZWAkSdoQAtn0APxMY+Y7RiVz
86hKhxCb+cj57LIHM2d+/QxU0OCc/Vpl5ZclN97/UXQmzXUiQRD+RUSwL1fgrdotWdL4QliyDTTN
0g3N9uvne5e5jEPS49HVVZlZmSRvdHvthGwsb43p4ktIwV3VPQ6OVfViKbnfVfYYD0NaYYrt/pjN
Hrf35SRKhSa/EIPXXNx4mbz2ZFflXA/XqkyG4Uv7LsNfjoWL03Jrx11k9FXzH2KVdMc305+lQPe4
0wCEE3meaDWqITzJujNmONC8jMPMDGAC3ZwIsXXk/CPeQu0SR+IZv0E1shFDdIXQHao960onqQwp
Idtvaxek3QxNJ9acZjqYX+JuEv5EplWR1DLbZq+2TO54pG/EYByTv9XZfmt76lzshT2O6RQnQdUc
9yZeCAFuTM1MlE7dspOyFECmYJhGT6SrP3ug8SXPYkNMygdSdtW+u6zH1PaZTsNb5gOBlrPCAWOR
/o4tcBUVu77EumRIuzTRFg7O0QSjFw3HnntQzS/C9rzdBzGUHVuGfJ659kl/CLxVpNj8jPEdmfLO
XPGtYJ78HHXLGHzszjDwddqRWv5WonTlxrCWDMFxA7vDut5vOKrf47REBCWFpqziNMRJ1OMwO8sQ
k7bUYxr2Pbia+z6udhq2PJ4rK3h3ykXIZ2GqUT4NlV16n2YgNu5HM5rCtY9Js8SMYSSUBXGTyRkq
MUylZ0tcXAj4QpOUGgeeOsoJ92xkkM+dHpcy74qZPZswmPupTafVmsdHGa6O9NBh9WH7gv+Db1Xs
FM3+3Ofuys3XHfASNYxOJNfBmeSE4Zj4VARj1C+pLOxoTzLTmS38nKkM+3+S1FjzMdsdoaXsWLed
/VNUTdLMB4+UKWo79hUld/o2b6a5KyO5+/882/h1n+6c/h5j4tZRIbEpkW13WCFObjH4zx4ZUsmS
NjgLbk3ahy5JPGm49kkzZGFd9usfn7AsRFN7xB3Ypn0S2HaU8tk7bJ8cfOuFw13lmvKbjKXReXGm
m79u2lCTc5+sF+4e4ZYFa1sdYUs6T0yUrF1KMDUZ6Afat3r/XvZ6oY6HDB79nTMFdaG/3URXtQOF
2HWbnXVrvTJlbXVT+106gRSo5LGCyhqvg8+bFqCLCmvnzXa2drT5qFF421ikoWv/WK0iqCsr9LzJ
INONzcYHfUGv4zfB1SGGjByqisghyuwYn7Ac4bUSJLQE/9mL7t3n3ZHMAh65Z8QxRMksiSP3O00m
qt6bZUq7Ukfioaq2zc63gHiQLmUMCoa7ZI0MQ2y516C/9FGeJ75VNPImpiGkw/YkFIuVXWpK37F+
MQD18V20ldrIE8Ff/v7RzHFZMrMPSnSKsBwxjR+urwZjUn8pY0YuqcLb7nRvO8L6FbekFP0qEmX1
7iN6wMZ6tHyvFpoVs9VWXZ22q0dYWzqzzmZq40SvbTQI4sMGsQ/7C2/nQn0XNWo2suNFDHJwN7hd
YvvY9rStZaWLXsK/hdWQz7czx0xbpu2B+KTMBffxGK7IHuuSzNv2dZVHe3W2ZqF9a4fY5G3FptKd
jCapyOoxylhUBO3WJPNtfdXH4r5t59jmclPFVPaHvmAGY7cs2Kd6zli6BNKBjLU5TCkhYLPzJ7Qs
pp1s2CJlnUIx99vPxt4NLQ6NozTkYpX1axsHrUdDNRSGjnkhKMz7U5Zb7H3WvCz136InkWalcVej
fhIj5eZnsiCkfCsdLISbrBp3J7prXZ8oIAZepw9/2Gq/bZUSNVNJBnjHlExUpder7SNeOQcP4dTZ
HCsM9NFKEfnn42O3Diqc7qfSGspTRLSd16ajMEV9DkrozCe5K2vd8sqOObyZx3Js5aQMIG3zOPmk
84xZsXnNdt85k+v+dFuG/pOnCQkTeS2EG776VbUXTwg1h6TKsSbWqBOIneLnpLsTToP66MuKRiRz
Np6nd4q1DgeuTnvFLans+7n/sTBbFPo6TesMMisLnJtSE6x7f93DcdkCRKw45xH75TQFPWqEduOW
J7bjand0CZen8TCDvSmb8+9G9mcfeORbpW3ceUWFZRKBaH5GhlNQemD9dHevY8TC6JTZxd63X449
JCrIBSlNFsuXlu/eDHupMdqkomSvHLBIAsT1mX/Dh3zMSkflvnMGdeOTaz9ZM6oYFs5VmGl6V7iL
te7Lp55+oQ6yABlihM1IV1uo9xWtZvO9Ucf3a9+pRjxVoe9s/22znIP0Fk3n0xvirKeOsXED5zm+
NdnbgcX8rvqscabs4yc7KbDJPgzWUK/WSTttUm/ESMNZuYdJB1PQHl2yK8L15BvPbMBFDJ9tnxpu
jLC7tE6MYRL/vPpJK83llKmhr1R8WFas1pxTxNgRiPPutFh38BiNWad8XY3DnFuVzjA1GT2kmd5Y
pBF2985WDZ4YqQwATNVFDOBx5dliKWPVrxOD4fO0dlH4FHJuWLHyrIpGIid8jb3BXgMPhj/8pF87
5sOoZr0sLGNTwJ1UBKuRIlc1h8XbGplp1SOnRbAiMH8MSr6XNu16NcCi+WK0/otDzz3G4fi6uPZa
ZMJrpPfHqpvFjGmtK/rHNBrmwOsuc6WZkKnyUy+fY7Iy6t+KuMPhGvISFbdQiNLnoDXjTCwfn6sD
VDz2hFk6/y2anoZfvwkMcQE3Ssd6Jfu1mkNI7mmUpFbIWXhH7r6uGM7GZqAs3opArP3bOsqp+YZT
tFQNvK6m6V8zNWSHFexRyjclA3u8iwJuvuQAS4Ui8dD2jbs+uty8nK4kmSbfpMSFN3I7FJ69euWx
Z5QTe5YQc1X+xvY2iHkc/R7W+sIfTBXNlqDc3Ju5vVSHwBedS0xkgv4jW8cAdMsr3IrDp+I5+rIT
PyAkr3Oszv9JW7vUKu099mGP8c0zA7ZM7f1paKzdA2mTlQq2TDIAMTq5E71Ly1ShniZZE51HnGyE
dzlQA/QayZ4EznwGob0mP2wG5/rbbSmcP5Q1tSRLREwE1YOPU3L4PnRFUv5RDQsLKGGkWTBUX4FH
khcAF2v+4GXttlc6aC9+II9k7wneE+vvZuYiL1Il5j05bAYwT9GYicR+KOlQ7HPpRdv8WzYB948r
Q6fIE9EkQz4UlRIqLzZCMdOQ+YQk3xUYRT7DgdXx+lEGTDhexne7Fo/9urnr4ba+azO2xZ3EPost
8U3/M7oOgYmTug5/27uu15+YWAuzZYlNvVquhRuRHJVFs5jiKze/89p2UxnlhCWOW6o0PXC6V07N
gxVFTfqqbewoszqGyfui1au68s6ao7c7NY+lvAHflb8RLloSkVrflYwc4wXWAfMhx3X6LeMDt+Dh
3TyKQ5JY+2dRdM2vSsx8UY1RvnXXKCxKuOhda7TZEMYgNJWJJqRuDGd52XwdPS3MjneeXzcPwTQw
S/iF6a5l60d+6gZ6+hUua/yz2Fv3g9k8/A5srNfzxJ7ns5asAbjGs7iqeqc7hdjxtdlKqZ9OBt8o
mydaVe+g9ttr2wZqywql3V862OaXNjDmfrAL4hnVSjpIqovV0xkMkjkSnWOOldcOjztxJN5hEcHy
V+yBn7ySvBaEPzwMIhmi1eAIAPB+nA9dOYgxJ69z+D0lrr4kHsGpuSyafSK0bU+ClEu8+wLTCaZv
9Pk3olOD9x6BD4chbzgsQBDJovpTt1uJPu1b5ezXeMJYl52/njxZF39ElSamqOwrxw4rIjQe5CMW
k+o+ZbARQtqzsg7gEPZECeok0rm7ldu3Xu3t6vkhvQBu/+RfdotRT4nT6+i21hK89/iDfHXEMTqc
/NEXWckdEh1M49efgbRjVlWjcqnSyVFx+6hsgy+1N5bNM6v9RAquftB4D0R3Bq82Xpl7astGdmd6
FO+h0KX7JZyYklfNbXL1Rg5wyj6sC9IVWDtpte1C/OpZAxmpAwcxdPJk24NHA6cVPgZzg/9X0Ery
Et1Vd69Dt4k69SaXeEUPIerVEpMAo5a0frQda//TrC1fJ0Brm2RdvYrgAopdiEwOdjelLIuVKnOM
KbFFdUvzz997o58WYauBHOXR/WAO2fxcx9so81ju2wfxjtOe7yTsBvnEMNMQdapVdR86yeqdJo/G
+5QEeJSCy0QsfxJpYVYyejXXH4V+X+El5q0K7oArDXxQbDuvtLfcZ3iolnSYFaHhZ/+GdpD0GA+P
YxBYdq6Q48HTDJ1nUswBCRdfLaC/rHAXvntUAAhwgfHH3820gamU9ezKI3RiMF5m427/wOMScZ0F
669nXSomqS4SYn0ordujArXQTe5GnX/2sa1vsiiaoyfPD8SPZi1bc3RbwVsblTaTohLhsF5mOlNi
Mxd/ZlGj26w1pwjwb5K+kf3fMdqqt9gPR4X56KK9I3vhpO8lXl0HR7EE65Ypi2C4a6xWfe+PvCjn
ig5HvZB6EDzKuIrD47JHyUtrdAUXEra090lt/nMEYvYsUEt9N/jEnZ7kws1/xTsjvF3iwTgcJm7s
JPNt13RZsdswFLKZIgKXu20HbcUJ2+OGZtfkHevwymZ66JcAzE0qBXYx7OKF5Ahef90L97GCICM0
09t0rpKmurFalvMLLJdE4zCMR+fgN2qteXjccukK5/XmzIX3Vg5VP98v1eSvlxjaU50cGNY3xM3d
E9kMQfhcegtHe0BdIQ4TUyC/XPlxcxqkkRjG7OH+VEjJ56ZnGt/cZZVVqgltcz5Mmzh/q2gIv9Y6
rApuO1O54mmKayIHQDxqO6vp853MZ2XNzzrlkjzuNN1UX0Eyl+I/o03NrDrQ+L+NGET/k2aOhhxD
0cBcPVsTbQsAFQwCxBBTmUcjCJcGXdxt/y3wK7jS3pnt6X2xooVLc0AH11zJK92g8P1qcDJUeFOV
T1NZydSNIDZzPqW9/R3CQu13tCKueh5h56Cg9GgF2QKAPZ1HU7a/i5XifAIs0c7F5t/46dDobbsP
Vy+aspY7O8pn/jSbgUsVxetGt7cRJAlqlmqvgvRoZz94bD3qOQP4rfBzOwbtWbb+ai6l3ZCdXtyK
12EcY/Fr2OPmv5ouT/9pBpI1zsVQ20/7qviz3B5HwHRXsffkTHNjUhfVwr2PjxLu0Kwzkvtric+1
r8xT76/zJwuiHTN0YvW05vPq+SeiPaq/7dhEJjN6JhZ7lx56hBJZcqZDIG6n3qwkHUemiyy2vfGK
CUHdHTEHUH8mx/UHnHUJ4O5OSjvBSiNYzM51wj7ij0Su9OLQFfmprfCtPo4xNO6di+boUjKNd9+9
gkhnrg7cOxbPxh/bCIx5DMkpD89NWyf2l29mV3/6Ze3IIxK7mCZFSe+BkOOJwDIuICsnTEjJA3Qq
16A9NdzcNG3oceAP1u9QwCfkRP0yekaTtto/TbfE7R8c1L3x0LTdljmY4r40RIcQ1Fy3ffdjcRod
npplCcVDgUnlfLKgKqrzanQRnlXI5Jq5u71FmWTl78m2daPOboW64NjvPLmHTZCnfCbdePcvuhj5
kTpi6z6fRO3a9541i4i3pUQaQFqtbHNTus1+XzS0LXXKVF+LQxMA9p/oR8I6K91g6PjbuvE5bpbm
22F+i6/bWoxeVvfoVOj6t2p9aNcYEBVJQ0ipLJwkeRppw+UbAfQ1uwRRUol2OdXbbhKd+W7ASrhB
I6e+XCcizxYc2dl/9avg5Rm3ZNjSQcfjfc09REyx1sWvGr7iyQZp0Hfxbrgu5l476uBgSyeYJ1XC
no2oYemmzMHZfYOk6VTXUJfjouv/TbVLwvXJ4HimP+O4asbhczO+K+TTSrynu9xP0rYHgc46YRjy
/uoqLmhtYAYq/yote9wWXG36NlpTxfY0AYIIB616fVp62TmPdeCwD2kUwqA/0iRO9MCg3dDQxzHA
drhZe5/FDUPMkAaYgVRPiEWshLUX0LNMNB2DekxXHeV0NNLNp/UmcGfqLd/JNdZrvsgE/C5MCp8r
vXQqgGDX8bo7QoLQD9hVY/m5q/B9P2NKnDzXrrtHp2Lex0eXd746BOuwgVyWtuVnBm4EgNEIcssh
9+sNmIUxNRvncDRnR0ZN/9yhbp/S2Ev6d8b99SnaHfWHu8D/tJNJ7i/tEDKfy2ka0OJ2mzc8zZFk
x6zBIn7ifYm2Je1FU1kH3U4RHf28Tu8NnWx/thMgzcuG+sXKgsmTPkebRPi8XCJx7W8d9V21w11l
MgqGVzquoji0ro7aTzPFE1dpXISvaF3c57G3pHeQfRS5czoPdUJcmQOxx/07iu5eQBevVLNqtJ9M
5zbt67jX/QVhhGyf2vGWEJ+oAuRjCdpiOSPaxBV5ZLtg9jI0CmY+OLF2iWW2iFFAARG5e440hFNB
zALR8bSoktYqCj1xEGFYyoepjpGFzLPNVTiUNelfY+m5fXpDlJrLwBI+RDRfmTj4E4aNufal0xzK
TjjdOfRQo9zt+MK/gl/G/zYhk/tmtom071fip55FE4UfIXlzzXsMQfVX+IN4mIfK6QApStd+sJyI
EpwOfBAAgMId33bYhhgV0+bt9117y9+NCnLKTmTIEHe/rPUSf8pB+/uvLiqCssp4zcsuyhZ3LPeD
q6fyqe0WAOTDUltt95TAn5d5Eg1WdHHtyci/TJJz8rTZ2Ntn/jJR4+CPffOKgqGS71MUIezo0OdE
x2mriY9fyzp57+w2GR5gftdflbbm/TiiVFh/DpuzNF9N0kobcFpFFiKwZolikrrt1o3fbxv/JMXH
ruP8DhfRPdH9LdMJxKqKn4laYmk4b/dCzTC4Cd67Tyucb3jf+MZAbq5LtXjnZRWyvzDSTN1h96Oq
Po6Np1xcF7zFO63zyOO2YGOqExlCNH/uMoZeOhAYiEmXC8t+8Bdbl7kEyv5piFePLpCwXpmHiTt/
hmqOvqlILg2ujq3pMGr+uMy2humC1oAML+wuDyPzanFgChmSi7V2hXOqkL6Q5TmbWKB4Q+Qh1eM4
RGbPJdbp5j5WBQByqunC6vvOlEocBm2V+hAsdjk9L8DW5e+WwdF6sor6hhr2wFCvalXrneUuw2ON
BOs3q112nPXLgrp6Hv1pApbeZ++6ecU+kXpu9uiB24r/G5qIF2mnI3zw1619aoZoJ4WlLfSL7TfJ
1V3jNs49YTte5neF2J6Ju+p/7jyVOluGssoHbwQ/tujzvjya5rOzI93/XfNW9ueViVoeBvRCv9t4
8d8Qhuh7RLTJv8Qpp7fJ6PBlQCnz2sqWmE6CZuxPclRou5al2f8w3cEuMNVVzwtWO88+o/i/Qoqu
BANvh/etrpP4r2Dq9k6qCyIng1ZkEAduLv8s3QYMaYa9vicUMFpuIHr3uMM//0FTS9NWII3JMT1m
wphR51xiWopjqVAynPGD2yEs1jHsbe+4kO6nniIRj7MHDJxE0TmuMaZwIGnXDGJH9RSWHeLKpvNi
4tpkQ2iFM75Psb99lAnn7abeRaIjZyiCQUzjicBS0ZzKWS1Lnvhr8xJvBD9RUq27OSzEt2Qh6eJP
KyjrtJR2gRoYVm+D778MNl1ZLu1ReNepH/V8LU1Exve6N2hJaty6zNAvPwGs/cPkeL0PzmyM/WFq
CiYRNdH3NPvaORbsiOis2T2aa9rEYD/bvtfZmQOImOS+PSDRKBHPw4PMJV0APIv/zrh1A4P9cdKH
IvHKMOONi1G/VOtwIOhdQwWDiTwGda3nQ0nzN2Z4CfTBUXudEdd2nur7auzkciwtaecAgDMIf6X3
Ld8Ht9wOTVg3JeR9uAdnMKv+HcWgB7q9mNZOC7RCeMyYTt8Py60HBHNEfCdjxiW8Q9hcjWVoNzTm
OgwOUxFVz2Myl3PGH1bZqW2jd/aHpfxDMA80Ap01Aah92LlLvvkrscaI0epXuGzx5A5xVz1CIqvx
pGvlFUeEUaJ9WKPB9GdDGuix3J0CYF/Ry8TJVL3piBfPLZLtsV0St8JtfI3O7mAjEi+xA3+RwTxf
i144b+7ouMuhGi24BNQqNhPXqNvM8/yqSb3RyPukxdovNdjHizPoZ2lf0OUubSZHFf+kMkbw8Lug
DwWUIvYDnvE3XzNoNvaF4S+bcKCeahbddGFWp9Pthl/mnlrWJYMmSJysrbvgYbLdKGX7fT3zlYJ+
LfTwYgFCmK0yYpIACPDTdq+1dSNKo4UhlxESlwWPvh3y+mTQhXBvKatz8nL3lubNXaX800W6emmI
Qzm4HcB3ptaEz9s3QlzW1tL5pMXyk2Gh01lR71CiViOaf3THY3yZZFXqfNCuOK1JG/2t7TiWZ2Jo
RizduoLxo7LGMS/awg8OiXTGIXW5Men/3UI8OC3MW05ue3kZC5/CahPwbV2bYvHiK2Bh8DC6bfNt
hYkaYaRsKgxopzWlRVPvD20VzWO6YYA358CIfDsepkD3cUBiUJus2yGoBG1ytZS3COBkHB6bMoJf
i2rzYTAwzCHtrR9rEdlv2xI217rqknffAWeiwfa3Q1Sg3MuWTXs/6qahVRw6Bx6j38L40RDU+NUW
MnJ/NaLYrPLYCswjz2XpzdaLKdGjZm2jlp6pHbT1GIwLcsewrWuTbdy58wnwhZFr9IahprJTBnNK
mGPuEYYhpwnqWP92xgZUkKnWy1Sv4PJqE4fybu6SCIa2i/pfC1HclwB6sOJ+RKWUuj0nYERU4uUL
Oou7VgQDipo2qO8B34dvE/TOqbC66L9dQLeAvA5Ve9ycABorjGUR57MBKDptltd86hJhUdbYQ/NT
gylUaexDRKfj0Hb+K0B0cDcEUU2qp8U5SeHk+RBdC0V3rDHGmC52ydDI5Bd5+z+K2yB+kH5kEx5T
xGK5h2Bq9WlGR5nqsDPVCVm1qS/Fpsf5YbSq0kMF7LBj6eMs9NfrSmhmtU6/4mbcPiq1smPDu076
jJ/Mzb+uNkuYWro2r+Pm9tGxmgXmLttolS+yiRTOi0kwujk+BsY7m1EuI0itNH0+AIYZtOWLfE6C
8Ga+BSqJwpDEyjQyVIoCsPgr4Rk1udz2BceDFq2UI0X7GM9j+2oKP/r0ZmHqtKTFlhn670AfDWaf
RF6ue0Kqh9N7/2ISMumfdbh9J1tpPmp7Fd+uLF2FbKpjKBjKYr62hZi740Ai63oFzbhphmok1Y8I
LLzMiQIVnUuWqV/8xQpH+lYXcHkw9sKTdMzdHCfdh/bGKCFVebOn+bviYGzHqLfC6HyTRtxhxTFn
pOW1yAz5JTCSJWLvaA2HbBFLczVekaAOj9yXoo/cu6F3rP+80bIOvg8Lv3QoVo1/+6MhmzHL9GdG
jrpeXfS7KECZxkV1KhPBtUk6/Am2I6I1XyvhHzqBQiFUCrPQItm7r2lqgO+sxPgztIs//fLQtvmn
YV0n5iHZhofZijCm2/d/e7A4sJydn0SXG7IlSdaU1oXxGNG+0QuXI/Sd+4hGP/yFWnmIjhpC4HW2
VvcX74D/FNiqeh/doMBCthrBJOloUQxRhaeP0bH1pzvZW5dLyP58iiRIjIfs8HmDUT3MiYP6BtM6
9gHCsZLIopfG+dVXQpvHoWBqBLaJdnZO3H05xAO/GnA39L6afdhe94jSSjnlm9wCZ/60kFSewM5X
mEt3uw/2crgTQXAbD1q//92vU/W3wdjhl57AG1MnhOhOt7rXJpPKcqy0goE9Vghwfq7zYPTRtd1h
OyNS9f/DOrFJQyRf2USLiE85d/URqLvu8lYJB8PlxgQOz20LuPLacvpyVx8h6GZvhc6M2+4vDEj6
bgQIvgu2W8lnGzaf4UyRecV9XsoJLHxWGNM0m1PfoeTRcWaNSvYHdrNpB8OEdYrZhefsgmFKa2Rj
VbaYzUrVMJYHnnI9ZJ2eNG9o3/v/bG8IsA0f6WOmBiO8s9O5nj64hmXJdPHX4DNYq/DvgnXH2+iu
5j92LOrHm4RjSVuvU8cFyGyFinSd39JB4RmhO37uZTRkhbNTulQTnNsBMcMqdUFfYWj5pNi8ayCS
8Z3CvHup6qPiVAJKXCDwF3he1FIbIs3awXgWoUpeWEZwVUUb1hExtfbviGRsSsdJodW6ZTMnp86/
0QSotoY29auu//JnOzQP0VTIR/ZWCuq8Feq/eITU3RcylFGnBGOuIiv4bQ9bQTKqJYV1NE3s5CoO
2weD6DY5sWkBylD3o/+W1C2gZsH2gE5HRDEH7bTY6AvaBjyLG376uik2MoatoWsYvMHcz7JUXRrs
Fd7JTlvWW9Zw20GzR/X0BsArfocOonhoLbD5KbG7qxkUUAL177HBz++n1e2U/qncAAQFnNFhkHL6
WbtNf1fVXfGcIIl4sxC98eLZQ3s0aBefrE5C0ViTOC+DO2JYEYZfKrnB1UW4okLq5vW+9lzK3VY1
0zmO2V3Iyu6WVLOw+3LmyC7eXWm085eMHN4qTd3pDpXnAkhO6M4PiDPASZ2w2S5qW+ILzevYHghk
oSo2VjD/8a0dDUSoIjuNLW3+W1TpuBlJGPLOYbzm/pnlwe5j/wjWvp6D3tCpExnSOBnmC+5hpgf/
DqLJ+ptwYXmZKUUTZx0w35KxoARTZ6uGbm1uFIoWtqjGn0L6dXCwFpf8aRNa5V+olPKfT1zpj6pg
4H5kKuFIxWqmKlQhA2krneWL+9Q5zZ7yP7nffXFRfLKfSAHFpyq25qVnW8g6jXINv2TMHJuOSDXR
f7bx99qyNHNcCTn5mpZNHgxE14PT23V1rK0VnHvdcTXKy2D1LvVC3UkTylK2b0t/1sa1n1TvGZ1F
7arOI9I0yT5sX9q5jOmhL2NXztd+lfGdjYblZxWw/GZUW2v2KdeqguuW9uc8IvEYPIKcx6U1d569
9T/Rzcj/qiaYn+U4ADeyVXVGrxG8VdD8PxBsGoINTIOhjDZTcl84XlycephrhaK7tZFNxTbPtEIc
2jLuNEWXIRMeXc77BG3jd4zL+YLSO6+aKslXYqwPe0H4lHEXyugUG/EAtWd91XoZb/LyyX2gsMe5
Cjx1GbH9dbJlnZp/vVuVf6Y2lnir0o4zj4EYL9wUQAzReE5QLx4Baq0rsBRaF/hxy8UzoVP/6b0E
F2xL208Oe5KMiJG3AuS7d5MwvrgsPFG8QDrfaLOnEVFIgrhix/05vpYN3RL0mTF5GU77n7VE4AGv
3vvZIKfwY3ZCpmEe3PIg7Sp6sosOERxkCDCLR/fQpIGJenGyFDrDuymCIkUyD1voWisciQimCf8F
LwhfVNsqj+0ONnDsyVv8s/RJxKZrqHW3HqeeM8sOZrAEVzX3+8vuee6LBw5yHBEBVIetQ4+ebrRp
t12KXoCeep59z4BREmaiJi9822dVOx8jDWXBXxjBvliFKMQxSdzpjZ51vY83JnKW9UCtPMYreawj
zwIp6Xi+/j4v/3N0Zkty4loU/SIiGIV4TXKsIWsuu+qFsNs2iEmIScDX35X3qaOjbXc5E6Rz9ll7
n48IRRrwBnPXmNaZ4/0O1yQBYRXOl/m/1SWIFQ/m5NJ1MHvx6vyDeyr5VIoFlFjbRu3ERRpV5Q08
4twNxkd4KrRHGPZJ4aUapGSDZK7kO9hyMTxvlrH5QmzSAgmjjO2o/mJW8PapaQxfWzzb+dkvsuat
QHZ8iRtX75sm0a+1cf0U10Wuz/T986Pnyui3W3Wzdx/F4Vh8sOzY/UAej8Wh2Qw99eQkkX9h0ayH
ww/RTC/UAHlWeHehGkdBrnkx42G0nZ1Xd4c91lu2XbXq+BUvYB08RRuXT3PobUUgNmRVvTOFmV5E
DmxLkEv5tPRL94jhgQsvA4rmciukPiCBBf0L/EJMMGcDEZU8eJt12LzNyh6vfKLMpYIqN0ujnGQI
m2mL3JbsNJ9/nbKsUnv7bKr96dRU4aYwaU62OjkzjeB5YjLhM1ctoSuM9oY8dajoynTLt2Y8Aplp
LD6mJUffL43LG++5FxWK9oUfH4V53MC3d0Xr8gNkPouK4yGUPyOWdXf4R2vG/3MfF5Iz2c2+E+3Q
YjbLdh1aZ7hzxsT+LnsF4dNH2UqIECyGIjWDXwJo7MfqRXYBt7m7dNMT1rF1Qgghde3UJTiJdl4c
4M0GLxB/WSzHhCLSRX8vZvl/lgRDVBq1E384jMScsI2BxIBd7/IkE0u9skiTIyuTjOb8FviQZrvb
BfWqYPRAKz6wFtYo0dSXmuEvn9698Nr4P5JW6jNFqnnynNlhenR7i1uKXfccOu7CbSGC6TB0eDSO
VR5gb425CrO7onDtEWCB6Zoj/ZfBEqGrGCoe1VrxqHhet13Byfp7Ttj80lZMTfa1dkfk/x44NnU7
pz7Oy7SdkIz844pcfhUSlTmYOHLqGGrzyRSBdRiLzYyd3+qJP/huWGT9jvWbVJhtK6PiXPD1vGMS
ldfBREzVGlCehyVK9Htsy+FKansJPJeFfBsBi9Y/nJqZ8Y6R57jPwLio/7jX2AuBH/UsXCnmNKC6
flBMBn9o5KBnCRMLo0lBeBnYAHwLkkXP1dYUP2L2pT16eeR/BaWXfyYjtA31L192UUfF18IT/4Ck
sHzPPAHe3p/nEVyU8Rd2FJ70HLlC+b9lVKx3fp+g+YHXQe2aSTMbQK7zPodMYtavQk327iTvbZ2p
N4WL6ZRshpnO5HcYMJmnM6jtJsycKfP76F8x6AZudS6Thy7PndMtj/gHdAal2ezLr9Wl49oVumOq
w/Pg/XaIrF04kefxexi75M4WgXiKJ9Wcdb5kT8jMyQOMWPTcTElDyYJdqUSJ7p1j14Tqbexl89Q7
XXaq8HP9G5sbUtKi2R3iEtG9wRnZwgu4sERD0CIBRdHyn/R7nqWqxUF1sOMtMrxkeNMwpTniEq6q
rzD0x+F1cEekI9xC9dkT5EwqAYbLVhYZTPtwbCKog6rO5UHjz/kbMWsH58R4dWxxHfCeV9tzA357
remGU1pWXm0d+BEBG0lU/8XVBXHQ9/Ullm57kkLBDg1N/m1csLgzofz5lz/Wt9FNcCu+LHN8moKC
yFf4yPzezYfhl6OkbkCFXPcpwjh1cirMDXtvXqvyVyjK8VLlGfqI5czfcRkBA6ZRgE3gWCNzfc7N
gjFcVsLfBcrD39jj3E3uUAs279WTxC9z0nTUl4hJ9Iy+3gJzasK6nHd4KYv5MLiTlzD6MkH9VZaB
ZZItBJa2WKyJJndaOVgqViytKVmj1S8Y1Cw+yqauh72QxfTDYSAaX2+CDIdzYmS8p5sf2b40zot8
p2Vd/3nzMjDt4xZM/hnr9MuZlQ7I6ALH2a50egzHW6VUfE6cQuFwTWRRX4cmovAPhSTEaetvCGge
T3K+eKEu3fPIdPquwk7xooWJZqbg/cbh7En5p2Qjq9kpZgLRrjJlnp0nWmO08Yy1NzuW6IANtZh2
H8HXwz9OlSfqusVNlrDDIAq4pBJ42x2st6ERYt3w8qgiN2pwvQj7mxUINTz5UOe4BqAi+uN8Kwpg
Ly2fMdEMiFgzJV6ww7Xg7eOtkXim59n+5Wac5wcmAN5nvEZ0UCUkiEMLmZUsTB+S90W2Lh0pDQo2
gzX8FC0WXeZHuDtPbUskhhlCi1N/regswrnLDrIqMdpt1RI2iByJC4waSCd7awqSfuxmsKMpWs/0
RmnP6RoXwzvlYbGcoF6DU76y2Xy/IlE8cfqoGjdBnFVHpV0eN5svyGo5kHzBcKYsCQ4eyr7HyayL
Jo3zCdOSTOrynsExE50WAjreuVaK87yZm9jp3doWA9GQatcGJg3IB/jryL6ST8WabPXeLPH4tAIf
X0Vn/PVkBgTN2UDqczYuWXPwO1x06WR72PScGFooJ/7oR6RBesPNx0PfkOnnYE9TPuXs3Aued7Pm
qaIq8g7IbqGbAny0f22H8txRx3/PEKFnm4TjPynnjuMFePeXwRIlXnzdNX+bbFq/sAA03SlcA73u
W1N307XPW9xLRR3vEz8eHu1o8UYWGb23s5ZhnKd5WbscMAGvwpGDbkFpQtS8UKLq8HdruuQPrhNm
fFzSCR901XfXSTZlSpqxVruF64bjFlkiTAcSs6OfUDoR6xa0UEbXyB1jcXNNroY4yTaoF/M16mIY
8Y0EXnjKsSGpTywLjNnVneZMab1HoLK6zx+gLZAC+Q6mJbrPkLSbVOJ//jfCnmRnTcbma5wYYW4U
S9+4fJN6wlIZZ1Pwb/bn6sMYH7Vu2DZ9n23GpTLK8jnm7itG58K66VhimRurbxLxmFpNSVUeN1zr
U0tZXTGZX0uR/VjaZpDR3q+lf0yacH0U/Vy7nwC/IvyDqdUfsj0AqV3enbKy0V+CYGYuIDpCnLa7
JnaCmNJT0cQ3K0ZKaJdKmCOpDYl7B0eo1BFNMWcGuLg3hmfr9D862tg+4U/3zF4X2XDnRj73aib9
4LVeCTnYYfgwPCaEH57KGlVV+lXJdgUXBdzHnP+F8/X2SnuSe3JQtflzI6JfG/I1i51iUA1T3ISA
4h4Bn8AffUIYatJOukzlYLV37sN1ifeeA43LejQJc6YbzvCQ7m0VBy65ufVT44ZldPAYQNYv7Y3m
rlKnhPq9X0m2/QUHXut9BSstrzgxZb3X+B8L3DTVVLwmgM2GMzdDBi5kCFnHPqlIEH+AOXyPn5b/
VwK78sCV0T0m8+o3R61wJ+76fuYLSjC8f1ryWHAjKb7pDq38wVpKIWaw2IfOTel46lWx5rF8T8bS
M9cK3RfEhX+5xkG/PITCQVQJ8qLSSCcUyymIy3zNyCsQ/9mpphSYWwgQo2STMNsuBdICMMAd//+N
RiSRsKvV4um7GF/myj7favgbLZooho79r+ZUcM8yTIQzGe51ycvGQIq+Wu+QS2kcTTlWh7nB7fk+
Op0vz/jV4Z92W9OK8HaJWm/JD04wDt1v6k3E1F0Dvkb7K3SA3Ki9vBreSgxFwwN6EZrvGktRPhi4
mhmXSTDMb9CzGwuOYnq7fQ2y0afcT8v8nG9dQp/AJLD7nMAuXj1P1+IwDaVaTlPUzU9R6Gf6QCRB
59epYCjU33tuDGHD6E3R63twogeD2ZOhbzcEz+RNrBeI7Q66Fdf6na9rOIp+7czJlZv3wUHcN18u
YSkzafFIXZc4hHO6kPvQlFQ98Rrfr/TqHe9vlfffCSDOeeSCzc7tFBeYd8fR0VdOhgGEbnB9U76s
TkgjZYL5Egs96oeixUz1F4EuFN866nWBbFHr3y3jdPbxDcNUvrT4Mxn1aLHlpzrSLhtFG3dG7CMP
TixfvNVTHKYk+mLVGIkDGf8WRDzZ37UaoWR3fmtU+7NoUdif0TBX91j4ZH7DKkedQ6UW9vLELCtm
bBLGdsB55XqzrF894dWbt48EluhLkzDIeCkr5Q2/Fxsy8Qi5zts7n2FU/ItuaAlHNFgNrMTlUU15
RJZL24YrXPSt80htRtLYmiqD+kFaQcDqjkbbgMAY+NH+X4jUE2VMsjhWb91LGQdnF39K91vylgz3
JdEFIXMhhjJfhFf5qPO+HAjtaasqbppdHVpLHEveTvVzJ3DbXlAWo+Y6rkskPdYJwOIqgJkvXYBA
E6sebdUlSySjcqZkyb8aK554sJBVxKw4ZrTBd8ds7tZDzlsYkpduTHJcciOyuzn0RuI5GJQUD844
DsXfDT7AX/m2KeG/cszTDfAB8FzzMZJOVn7GfeDLHyXpEUG2UxnH46eft4JU/apihw2jzkF0sb0Q
xuCvw7kM1NSXaHuVjJyDsaL2sldVlNbDYefVbfdIxAw+j9uzM9pTTtJuEZc7MBhbHGSSlPl5NSRk
yf3S4VfeSborqO1em/BYec22pV1fhB33XRNJ18XDv6zJZz/7xde65XF5n4yU8aRxUDN3p3o2POEz
os9wKdthcUjcbZfs48ZmeQfiH4r8NSw95gv7rA9b1AfXDcf4zo8n7Ny7Hgxg/OhBlMYzE3lU88xq
J/zh2gkEI189+Ph+9JPmsDCiHN8gruP2pTP9GNxDjEW0plmzVsfC8aV64TPZnrGwheqQYV5cjyWz
vNdojSOVqqbCYkmkQ0DMST9QEns1Yzpm/0l+7pB07TGL4gqlOVqSc7M4I1AKqUoeHrZubH7Elh+c
YrB1veTCVCMvToNMbAYLjzB2FTWq1LUPiHp69Idqrc8u/NH2ZFWhdb/3oljnB1WTfHFWQmX81ecl
mbtnqLey4zH3btPred22bBeiqPIvUMpDyGHt9NFando4xD9PfEHDgAhthXEk53XkqZMYo2GQXIKC
hvgwtKBJ/GPU7K3HX9b73Xi2U5dUj1HSWQHk1PR9nM6DUNvD3GbL5qApu8xS2UyPNsVoGvg0XgN0
trZftlNeyfxvt+EbxUE8Z/Fj3zXMiVoFh8dTZSCe1sSjbMbA/4ZjpI93vqMB9ZnKLc+2DeFa9OBs
j7GBR2dlY2z1MZsW98ll3LkdEgwn1Et98NT2VbBe3CbGU75MvmK2FcxMFj0ncX/5bdZDE6iglbsV
ra08qMbg2hTEnOx0NOYfrMLyyaMU/atDtNkvj1qLU6d0gWjjqTKHtp+5Hteaizbth5URW2nG4hRo
P/QOZAmg3hF2oKprNpEWfvR0SBvnjUV+DOO6fGPEAxfN1j0rsLLN9Y9ybSfQF4tssiumns5oMLcI
L+5C/z+68ulhyGJiENbFQ8yN6y75zFto0TQpFsjRbVtY7DMVefdq2IPXpgmpWZSXjUUUM6JvPC7X
rDioApcF0aQQVzjpsf+VM/P3W5zaltZV7/wyTg2YZUPt/JLLNqk7j4nKRtq5wrqB7Yzw9pnQMLA2
0hzWW9Nsk9bFCb8yBAkTdYMMmJhku5IU0Q9ipfD3tm7pzefc6dxzjfb0djsX79eh4wbMXXDNV0ZC
+iLqnA6RigGLWhJFobfLmOx/MAtvrqw6zCv2FduuR0HvaoKYep/fTSrmHjYrusbKRaACruXoa4to
V89TflGj3q5LBdG4swA9CUhnk+U4Kxd30L+EU41ux5vhjsvjEI3xxNxuGpIDQ7ZiONmSW7A+WTzB
SYd73UO5qogz6ZNLFG1SddSXrcpe3NU3akynFaT9uNGK1Atz1nEd2aLmVu5R9tFgvzIj8uBuYAA7
H4tksQmFzzSruzFp8L9V6NGMJJv2L5FSARgBprKHrFjir2TTzm+KMj6TmTuk3q8GSySz9FvFrKxP
0ZRlC43HuhFAxwM2OP0pFKDgd3XgSPXRLSZhjiZbjFrGmQp7wQzMM1GQPHUpLEUtSBs8xC50y+En
eiJFdbhR5Z4Ve+lLoNNh9fb0ItwqlrQKfd20zv3mFSgFX9rsGjev02ZzPdmcq6JdfKKGAU6Yk0ER
FT/NukzFYyZuU9hDNeiEIZP0kJkxi0BJFxU9XYjbicYYKcKegwAnb/CCijRtn1vMJiDomShrxR7z
S7OewbP66hjFRnqozZPGQxtb5fWvc4Uno159KjTLGOPagQpV+1nnsSL7a4YrM6sLFgEJS7cW2Zx5
Huge1RJ+Abv8AHKKcC6HwGO7uCMgb6fyTUz3CmrzE2i8GK56WuxyTGrZ2DdL6/vQlvk2pLEpcWIo
Yo2SXeXPZrgn2gczXZO5cjzFYnSGH3lo+AhgaMMAwDgIouGuCCYMEvPYbJTPvMUgQJXTLd92ARK5
z4zy10PB89i+y5oa7aDgcjA0hE74ExcHH1y8tTXMnPAg+JpkdPXXuJTiYRC+mk+tYwd1Gif0+CeO
nsFd0m2sV4yz4AsNRHGYiKOn/Awa3p3yP+uYCXXhV9tw70xkcTzw4OiOsWuh/VNIHt/4NYBm/HMk
yizT/hWPfEb5/bX1BFeB18Std1ZmrbYPt9Trls6jIyLsMIWTJdxPof5ebN7Nd9hwVvdug7T8DMde
FemQIEKca8zCktQjp/8K8mn6idpJz9E3TtRiTy27+rj5el5Oa206nDpz8ta3HuO8CQ2tJDWLCS1p
SYX5wYA1/LdJINJ0EPOGEdHMNxenz+hjzcT61VhL4gtKH3xbcZPe4ips5d7f8rDFi6qk+oWO57+I
pYjHh5sGNaDK6x6WnEDh7YI5Mzjh6XX+YrPzLoZcU/tIeARm70EDhw7+htQIJ4SeWVYg1WUwNfoY
MpW/G8ocujqqc9tes1HrlrqpxtmVxG3Mpcp20i2FkqY+nfoBpQQNV5B8RTd9i+nhEHxEZ8U3ifLI
l5PgJ7cX3m0/+so0vMQuzgIANdQlrrSe7vHnQEeEMwN1Md9tY0tla5aG/8h9W85p3unuihNZf3pO
tL61jvC+Syfy/4sjtLa/jlDJfCnp3/H9YRev7O/M1pQjeiTk63QLXlF7/IQJTG3t0bqtPZTOuXLQ
vXcKFPe0FOh6aGz2Ptqc5kk5MQbSxZVVcPIJHYNnYRERqGnkhhmK8ci9F5KydJmaMHcPZeWLH7iv
ieRksCi+vUw1ybFgVODvaFQ5CEtq/ne0yfkclZv6u0qlX2Jihx4JJF3/OSV10U7kiI/pfDPA7Yo8
JIXAH6uMHEgiXx7lFm2vnjHO36Bwli1lgXjykkM1foip5shnPp4f+lz4/xVMl9kp7rW36SjpDw8b
Y2s6EG5Byl5Vnju/GIg+MPnBrQIuxm7Lh5fEz4KnHi/KvcIdiHZY1kx5VTf6zV6Qofl802gBV/zQ
RdIamZMnC2xkkCPfOC3EILFQef0peL/HC/IXI+CR7B+4ilJetRB0t9UQyUulNXB/2bqvE7aq9UAM
4q2UwbWr0rbJyHDwiKwkAMX+tANrFaBGSDkDsyzEwtNUFx9B4JULxheFBlcXLob2No8+wo60h13Y
5e7PwOjJP4LurdOOpGBoXoLqor0xk1G70WN82PVd9qT4HYdsaaGn+XN9Hj4WViM9c81+h/1QfRZA
owzrt2ihKOmlS7zN0pMTedaqjMM9VaHu77Mp58cTpPrIo2gm69xKBYTCFi77TScM5VFiq1c+Tcwt
XeIEH4QIzfs8bMAwhkJU/h+tb0P5jVjBI1GJJSBPfPM1BoQOvJLXQA9CUuEaOATi1snRRZUnXWbj
0/lkB+TAfoa8ayTsbFRfwX4w8pOf5Y9PNFaqOo1rVZUo7HQhV0whS8RxrLtXdyQSKh0Ifn2w5Zr4
hy1mBcpBjYHrcibDAaDT38792u+b7hha07fP5Ug86h3RifmEKsKVAsgjqd3dYFX1flbQV3fALqii
YosJYpU0l1lCjuYRh7l8h8FyA6AbbfPzsAEGkcBKxgR1LHhcagJ3uDZQlqSpoaMEKT9rZv8gvsbL
qTWsFIrpzJ3Mm092DpmI73LRdP/nAZm+yV3IGNf75UyUFIeoiu14Xhn/4meZ/UYcAZajN9jtqDha
RbLfETknN3SSA9TlZ49/aJlPjTQ9rZrwg38TixteIiEyvQdsk8XdbGU+vjplXl6EjRixMai2v31e
2WRnIHxfNumXjz2ByH/4z+26770bz2YAD3gYZhyBO4zDVf0MTaiyd+Zj2Hz5I536xZICEp/gU218
oMcpIRPLQBB5uNQQBFk9DKdsJLFoT/qN85vcX+xTXivtd0SMprsxy1rb/MktGlzZMxaH7zak2eAL
U5jG7bjEuP0lTAWnC/gcjD61r6igw9EfR+BMskB0vp9lwF7ohlavvQuHImovEwEKgG8wE9Ge/Fwv
/pBtxHAIsuVDkCN8zDF65gfM2li7dYZl4US0I86AOuPOpe5KnmP8E4TOolJSwHrWP9ekcE6npCK8
6VaV8C1VqLtXvzKwEatgkSl1ZhbfNWCRwUXInH661YPSd80U483Ms4wrZVcpX5ADNNWm5jPu3fWL
WL3kTI7LSlgcryyu9dEluErjK8DtoevisUedQYgdpPAe1GYQVt0ReoTZFCY34M2I8YGJOzQmh0SA
dRevDbJ6Bkr2viA3nOSYty4YL96/Qyby8T0mVCgd+sx0pP7WfIVJk0SfhT+Uv5uNgZ3VspanqsRP
s4tE2LyZSdXvOhzs9F/erIH5BeVFF9Zjvht2XE83r042LONpw9ytnyTSp34gt3N66JnXHXBPNfHJ
mvjGL4x+55Pj24oXRO6akVFTYoWHVGBN78Qv0Wk1T9kPKzd5MdsNRTBEFh2ZWQXyXOU2YtLp91v/
RpZuLo84uE1JxmkDOsXyyU3twmkdngdYOW4BPhwKB56wU7RYDPJtx0ieobfPyGYq3P6X2SwmEOgp
YAAyeoIU6hK9Y+rL9b9lw9h+MeDRDMMIozyh93bPclC2fbhp7EsqFQ7tFHtxJJ9KSZLvMUYDGY/Z
3HmfwlvLU+kH2nuAF5LI/k1Deby4aqiOwCvsJ/EiFOT/QB8oiXGuiGf64frmvnDL9k520iJXtw7W
5OfCXaeTCFxEBR00lTogcbXO/QIyfu+hNz+vQxu1fwbb2mQv3Chvv5zC4kORUxVdKqfkGW/nsW1P
EZZI9UBuGxMacoX0tyky9wKpBL7CwLIK0s7RnjmugwceJOEVqz2DZrDHzZ+6x3y4sY+FGkz/HNqK
6TwOvwT/n5bFex4h4eNbgB47rPCB4YUTPvwnjS9gYLGDkLHMAk1weDonGH6WIoJkLNUJtZjIil1e
BPknYGg5nxLsPDcfadwO5ybKO0P2XyB68cen4CIHtOm9dzwE4TuIBJUXbVweXCOHBK6UiQhm3aTD
qnc/D9MwH0u1gbvpeHDLS6dCh9FdUGIMyHnaZ+w0a+jgy8ppmZbB9+qrsJnYjnVXlmLf21tt1nu6
PKuoqP8g+qI4TeTJAxyxaBguM0j8H+2WQDrOVPZPtopuk9gpdD98d8THkc0ZMbq6zPLHMEFi+T0R
XpWcmJBTqk4VrMGdJo/gnhAZJlaxaPvprINNkm0YuSW2rnWhhD+ajWURZGX6BCKEXcLguy+peXZY
7NizBFMwFO0R7M7UKUkOBGIsbjH+6jDTyyfiy8T4BDfnHph20LEJws/Rk83SHixOUzyIpo7vE1Ep
LhISMjE+VXQ2ty0r/staxZl3n9sKwZykxJtVhmZQYEYbxY2PbsjgEWuhwIjHGEf0oO1fcq/DdyN8
nBdVHuLbLjiif6oo5Piuu25r99WUceVhowOVBVXM5/1aYljRSPfbzs6mHi+lIgEwrcoO7SXzI8V4
pHNlf3SY0PBFN0t9yYMNII6o1JVswSpmEX3WEvKZjWQhp1nAjULgVEOJ5eu8+o6xWpa7HEj+2UXy
hAbF3pUSBIAXxAwU4KmuvemUhZX/PDMwa1JuDQ5iDC43UDaDSODjGaDW22SZXzrcFVAQE9EOO0FU
cw7/R3DhQa5kY+1o552GBIExfkWfoYSwJqoP3PQAND7rJ3542EOcXdVl8s/tinR3YTiLZ9JzxAMW
YOxfcUtsDZTiDQuFE4XALk9VrIGbqZ/C4DAIl6ZAuC1IAhdRrY/uMs7FwXUzUpmZfxb9sclN/mTR
DV7yLrPvKt4oTsN56q7W7+Wj8jgdoANzAhMC/xaIgYrK6gWYb3X1ZwL1joRb+r9kPhMFroyTvzUd
kAnFtc8ftEIkicdoY7S7Mnk9wPZm9Znzs+quwt/kR141wVfYQ5IRJrjeNDQavbMpGQAR/bvEOET6
nA/EWlwzqa3n8Zp5TolQRaD2Bako6g6Zx8AIkMgmuJxDXArUfwG2M06hR760+ksNPjwN/j0pec1n
/5EjA3sZuepQNZHmWwghcJoUU9bNaFW02QGb722Q092CYSxxlwtq5VL8WOc4wrA6cECkaukgjKmc
qZQYzw4MZFtVphWuqYsOas7BKJ+gGxosYn8F0UPJYSoDjugp2pI3pcfitSFQ70dCYHSwU318wwK2
WP2ctluYgz/2/FrZy/a3O5OiwO9NPmUV4zZwe/EgmRJ9Z1uYBPubINSnOiZSdxcZprAGFuiNKl90
B9WS3r+nlS1esqlIAMG6QftvBKs76kzeDeAaccV0yrlwwrNyFckCTOnrPyRAbETGMBr6docE7GNo
pHrT2N6/G9atmLMExkaURkQa9lVUgipogVa1E/E0QmI1zPUVO8MSxGzZ5wzpIhhlpwF0w9fFWz6s
U41xSAVAGDkB1IYujuuh2lZOuYZAcy5oE0XNSaxD8ar7enlCqZo5EglqQpsGDp4WwQxCUiKV2LoI
X4NCvLkCs14PyyFE9w4OImdgur9tf/uiuOBsZ5iBDVhzLL9YH1oU4JGfxuRAQw13jk4R6XlODKjQ
t5OstBPKsWBo+E0UwN+q/8v7vs0JwQr9M0HDCIEZE2UWRURj1R3WTq//mSEBEVRkZwKtu2ygVigF
NGmJ6e9VL+kPZe2MXwTP8oBXkUNgXFTc8HSQbnxkND+4JUAW//ibEBsnXNj9mAY0L35OxMk9cxUG
Imbs3Y+sCsvfPm5rvbOeKj32E1lxl2OZ3U6Spw1DrNORJ79UEEkujYhBRlVOe1oCC9EIS0y+CZvR
5uLO6mWId1M5hsWxGODfDoPXJtWOWe9cP0K/A0n2G3zX2SfD2N6RPV4Nx3xoLNbhTbjrJfRdbD3Q
NEgk/OXCHjiUyKZhJEb8O1Mzfxd31ByPYzIjoGOeMheyN0EI9Si2e5NT5Rxpumz20Y0roVVyuymB
XuT2qJvDHNnLYjkfaDj5GSmi5UWWYAJ7o+lgED6cjvCO/LbcJmZvz8UtJCXfSHAlmTygmdCFchHq
QcdTsB7njkpppWYs74E4+pXXs1Sk/dMaRKAj4DfVg7+oqv1UfAvqKWQS1790okK6JGFV+mmeU67R
qUSdMPciSuJ5Qs4kpfMShmS/3nHOtMUzr8HSc7pTG6bkIvXJExstIBtAPQf3zGrfTvUpsX6CkJ/M
8m3SFFrCJRh3/2XLm2C3GC45hX7cTfwPCDcpCnuWo9dO7n5ym3EbzyERozFnTXFLIsmyeKYV7Fkx
cdUsWVnRHhNb7WXAVH86NIBEvXlgv1SVvdqVh/Vp8gayj1WRIANDgXL5X8aSsco1J/Nd3FtkaedA
qBLtDbVI1Z8mj+w8TXixtW1+V4W8giGqCCz00fUmgykWMyKj9zuKJRio1Bf4f7EilUxj+3Nuoct/
NvB5OVaT3vXPxPWYvtm7CStC/ribi37gc0xWP43fMoM+AMVJ/u4EoPf+NWpGXKZig8xKm6iZNi7W
hQidI+2T78AsTga/4MQnh+kzAbWC5yFDiWc1BFimeJhnvn5SjxLaD1gPQvHhNW8xLyL3GvfBH3zF
/KBf2iLejQRHZb8refvn3g8q2eLeWLCgwvtUXRN9uw6ZM+yDID9/PwvFGEBVM88xuVN+8Gi6mfDf
vJocb+eXqM9QkIKsyvtsqSL5EEOlk0Wvx5BQEivCmL0wY11G32RzJTcgE9YNA3GwgrFhZuzaS9/y
BdwAD+1nfEnYki6zirrucWhunbnsJnrctXJbgv+8uBDzJ0Gzc/NsmW5X/3J0FkSVdam2p9AQPXxe
Ox/4msGdLx8x1HOOuC0hWi/5SFbcM0FWDZir27fh40DCuXOZgQ9IKyYvP3wTofHW59wPkdtcknAq
gGozdrsQPs2cM/KgkJSxki/HfC6D4l03uWi/pdutYXGojEeRSh4htAjcU/LgF5pMgtklfCqmKehT
Hta1uywxWyB2qxPPxd567CUk5yHs/ky8pin0i51/cncSlpQUcmwIb1joVHekG2JaUuRAZ5epRZFD
Q5fB+gec3C2mPRKQcUmxukHd46ZFc+rx4OaMtVv7OgUQ/en/ODqv5bhxKIh+EatAkATB18kaaZRt
y35hWbaWOYJg+vo99OuW10EzJC5ud5/OPFF8Y4nPgEH7FwGSWEmcyiAXSpbSg9IHtCGn+UtOOBjf
2WR4rEywP6EzFXGw0OEb8KGLz0FVyv42o9eAQ6YZdKjOcnXXAcyW9PQTcprLWCmnYvxe5XVb/GA9
4pC9zx3sKEeFo4PsgtWJaq5yDoaVRDQbFZbhljD4tWXrXJymkJBOCmFtOvg5gL4PCiGG+DKCmOQa
WmnuskDE+q47dWECmJ7gbsI9HMs4Kh/r45SZYmFIJEPFwFIXjb3X3OqXmAfcgOJhKotqWnc1IB8D
wXDCgDAeusV68hzPI9unJZPJ9GMhvAsWMMm65A+Zrzy5khglaqX9GEEGDCqzCNR4IisAG5IbctHm
QOSyPBwaCCgVJ2lB4ceOdJc338F0DJzvss5wuWfc471hr5MYaQMdD8UitYKzCmNmzzCC7QLsp9R9
BOYsdJcXQyocxdBpOJwkfXHNl8gdG1x5qXVPzpZoE9lG7eiLbYAHG0uYrnJr4aNIi6JIXmEFtPUX
PTc4FheUTPHCbRe7pR/Oc37CdDD61wUJvyYXtqnZ7AC4RvBS1GcgYkORcC9bdMBbu1F3Fc8v4Wnf
cz+zSgjxmIzW2YVZVA0fCwQF6rDIPOQeX0nY6F/47kx8ZaZamkfZTFh9TkuP84QvbsNP9BVGmAxo
BSnTUwO2cbywNOAT3+MDxjZg3aTRL4aftg53HkPpgHTr4W7w5zWZ4RKOGVuSLuJOu+s8Zuz7tohm
e2hLoZb6yB56WA70F7GpYuMyt8+ZrdbKPNCsoOxLNlVjVO5RuSFr7OY2QT4RgZ3hxa6kJtI3yyao
/VuZGFcceAkR989UOmwMPzyXEE8djfRFBIhjF4Yba4okAz8J9SdD15faNf3j6q+8SyRIzeVi85b0
tlDB8OwDLRT3hst/T7Jb992tIXH/aQe4MHcJV5X+06y9p380koLOgwaRa+6XEQ/ni2sdXYPU8Nd3
oumee5x0t7jXKgUm8CHdNp6fUguS5NQTPBAGg5PkZbo0y9BfLNAgF+zGQI4jjq0pbnphdrintpQQ
TGdNm/2anNYpfii9OM5/U7YyDSNc8iqQEIqCnepzXw/4NhGAj2uALf6O827LsuSm+ALNBEQhX8VR
UmrUvHVyHddHYNdZhXei1pGHx4hsWHkBJcXvBm3J/OrAfyP4lDn7VhNy3eT+IUrfHNmSx0CJU9bf
Nz9ZOnuahiB4Y6qG/CYkf8O95tGQe7WyidnLBKv6YQKFk72ompXaB4NiuYG1vLY7CRY8HqDOlPsT
4JR2OQN2wiPHBdvHiz9yf553Ue7hniqKPuLOI0znsACZG2LV0Pu8gIc/X94qkVfOk++MjX7wXRZj
vP5pM8h3jHO1/Ya3q2A5vUFisTBg9SBqtIQvWR6H0z3RBXkjwQUMBPKKJK3CHon3VCLyES+aEon1
37HShMN5cTW4XJ+WOibNMeuiJ6V90kZsVMLpPUcvU9sj5Kkd5P94EwCi5dOPkpE7bxPyai5gxPbH
aZRQSXwEqIhLAcvdU0/2eCWLvp0Mm0/fOYHJo6LlwNNbLm+K/42AFW+O9epISxTBUPvt/E4cWSAJ
T2jFlxUbJzsV4vv2EDdLpn+qBKXu5IJ8CU5zjNp20CrqNx0parN7A/gk/Gz8HIIEd1B6mq6k/3zM
exNcc+dIfNg9OG0wdKfWEHuGzgOs/K7qYrZnPrQmu5sw3P3ooq6hsozWmqPC3FxzdntZ+zueqHlZ
cB3iv+drRHBy9llOZlOJEWeAFHXgilVJMIhAhM+sYeb2TA0AbzT60Bzvge8rL+Gk7pR/U2OLqhaT
bBfXJkSss7MT06U0unomMZtkzqPUFbYkKE3RcCbCBHHaN2FnXnSGhene2sFNGRgi95NbQeF+abdo
3B8TeVhq4UQJ6rNasAAdq6pgkSRq/F4P2TQBQos9ppmbqnJ2ZhzusyDH48HPg4Ht4t1sljw8dMrr
hisO5OaPqaAgISMmzYJJTfKyadciJTUkRRCAJYNkTiHSmvmPAcC69Y58gM5uCC9Fd9D4HfD8qpUQ
AsFykV1csGLlmQsHSU1uyLPr/EC2GMpfAjilupuQipCjBPvUb63jYhFPZtPPT/AHgjfT1pM6slib
q/cYSjCaQdVyhJhxZG5UfhJhpSgbQ9KmZhn4Xa+pDIj4hEnd3LFIKperYuid7njP5t0z9w4u7MmA
yy8mzRW+0ZzEFRxbFkSKmN3ooRM5UowuksX7bYOhqi+6nnMuseGG8V0E847mMi0QFvXExdRERLMO
KOilvEB0LtIbmfjYvNhxoK77yPKNU3QpW7QKuyJT8lk6OAQqTKzqglpb2p/KQUr7KxfN9xwxsaGF
p8YMCEU/m2x94mQn5kMcoYn40wgKnW3Ff/lS8FvCy2I1D2qsInDCSNjc5DhdiUf5FR0+F6k9SAxd
F67+n8G6BAOStgf81SzRQD1bt/KVCWlhv+GSWsTLANL8F15HY46mX5hAaHnCILRbPDu5hxL/lMYy
s854Yps1f2rckRva4k1Eey3iXMXToN1PjMWbca+BY8lAXSm33RvHi5+QCgVKKzTg/qyXyZsfERGU
uFj8MvZQzGQjb37difKMnV08oRslwX2at4y6GRfKv9O8mV55W3v2o1hNrp9gwrJmZ5tDdF7gsaqZ
7A2HTmVtnn1mcWcfJtUQQelzs4b3hbs58cCvMAIqXQHYK9xma4RpBvbhuFmyGJTaFrWj6ZB1SUZh
ljk2/67Xfopgvp8c33+3SvFLIJWab0meJ85bF0hOPWLkiqUwLrX2YXaHub1mY08DHXwu0TjoveV2
/mQzO3GgL6UHGoyNnTHiKLC78DbPdaT3zL7xgElzMr897DEhF7GcQ7b0SvkRcfiT1Kab6gfDPTgf
G49QEnXSknIKxRQBShqIGtmcdo0d7zIakj1s8MMzEw9ZKeYpTx3l6EOFpt6Sy27PiGRvtD2giyUN
PimgP/E0/pJePGyPyGyGd/p8SvGWK2IgP4p2CAeKGdHAKfWJHaQCFolR8URuYQNRz0l5W8Gwn6Mm
TtV9JCOm99FDh3mrWxV4TO8Dsi2PLV8c1nJsXmFYurR5slyN7w0T73ptVK6+CNdA6FR9kOt7TKfp
V0zcLz35RegKWntqviVd3gv/joysG7wsFbSxHwV/7fGxHGfZXOdYrt0PQaZN028ETXafgdIN6IxQ
6IRmKGkuQzdeHI5CwhrZwQiyl7CsWK6x2MLC9YY4o3nogrpcHyWDfnA2VmIskljMMYqxuMPPr6Ax
VFUZ6e+iW51uPDYmVvUT9Vm9+3f0pnq9jUMaeFCWWktvE5e+4ctdZ8h3Fkuw98i2tOZWXUx+hY0b
xRvQg+0sQ38TdPPyZLJlC2TA/KeuZxZd9Qhinw3SEjbQ63lvBssvf/ZZ22sYpOWpo89T71Q9huLC
DdfbKgCCDIPW4MMQD7PE/w+lT/n0HQOMBIIKuYwLkAun9gNPjCCUIeZgviShmt6rmqAh5EcpDYNh
lZ08ZpHiTAJ2WzmxXv2N7BUMTwU3V2fPIMhrCE6plOduQYrZFj3stjXNHP/Q2qQhtC/7j8TByZDu
sUDE4j4z9Tje1XgQ7XM1OkF5T9sVqxzhJh07pkzJILpt02py42VC4jbpAUtdspwSgEtTjQXQ2TZ2
33xAigNduy1+1wOUpLl5xDG5lriQ18h/y+Q4lXdES3Grsu/3DOVRQriKFOeY5uGfwsfJf+UoRLgh
IaW+hG6nrwzafvnY0iHgHymPyN8U3s30nS14U5yS0o/TJ03jRsMczMzkfzeKhqK3Av3m07quZwpk
xsp1jjE3dqAItUiyJ1f1vC8yI7aagFyo6CZQ+vm0+MOGlwmD1fypDIssno6YAtjXJmZi22t6adyT
pkqkfeUiRCYXe1A2aOzMngsUwmMx8d/ooVixWXbpcWkBR80odFGuXxdW+qDLPd63hcGmlPQ0K2c7
vIQIQAjjwJ1k5KYQPEJuT68EDNPmQpCGKOwwB2P7c2HbqXFYkQxbD2bKB3EvlIHJjs+FJQOoz+1V
7m4DcRamoz3wKSyoCPhow9fKcbdT1XreeCVUyqti8go/vXg5VNs3sbQKhGsDuBGaM7S1v2JilEAx
WCHr+STVy+OUVJP7Fi2KBaCPtyp48iqfd9eE2Tg85eXMDlZ4HYulMrZaEJosFvaZRsbBFbWE/ISP
H4HSyqW3yVOvFK9kAF5LeGbnXrkckoGp0uOkEub3zg9ZygweMegDvCIhDpUy23GuAWl2B3eh12WH
Dg6Ab5e2I7EZDul8fYKl68/O3roUGTxWCg9Oe+b3XoIHnMzL+rqtI/leVSEdAXZsIYWzcNJLuiOe
wNmjimSeLgvip3nonaByX2SwqBzEQBIiLalGgL2nfm94tvBgygc56gLNjcC+wiXDi4VomsnD+cqf
FUZXHRVxdx2Itbx6kPids5cV8YnNLGBBn59e9CUWt60Pgu3ahKdlVA9UlZBfMWKbyObKYUPZDvig
y9kbu6tNG14m6Of5jT3CRlGTnWWnD266UEeFBWUz3nfY1bFisqdo2g3nKynJwjQR5ggeTZZBNp8G
1+TPDJHkYbNqnHJOWiJi/ilrfVsdQCKkOJBU2w6/rI781j12ma2Pyxgz2+LhhCwOUz5pikORVnPy
o+nl4LzkkPK8C+k4NrliIvR/yHD9kswsoMsi1nkc39Lm5Xg3za3Fl5hBN/hlycx3/PmI9iw919WL
vFMBgwsnMq8+Uo9LNFbNcaJbibiZExXizU5hZH+JplDPVgMGeGOO9NPHEHvx7F7qCj34ibnGmo++
Y296KTTeRNx0jEb7GbSQ7A5ln29gBTEt+W3lorGAw+AucElHzW1z8kZI1IYaK/ok85JksE82kxWI
Ao6eVFDtP4GXmuZsBd/4c4VmubxyquDHwdzWB7esrEiCjRUAuW5ppoVimKREXs0sWTI8ntGq72Of
QNl54p+d3aE8kqqd9MR2AEE89X7y1AbxC0KUTwie/J1565oIInHm+ujnTjF7AffUVi+PYo297C3Z
Xt5HWAy6uMU+qMnrRonGNaFDYOAQnvPgLAcIa1QFrNp/psRS/oqyuGnfmwEQx8laGUbP8UySdcct
Px34zBEUT0kFeeClt8Spj1FdsKjVxej+RkTGfkryCTvdBJeivNOz8bIbblgCz4XvT+p9nOPJfyol
tlm3H531HHUzR7jojL2v3RnXGltb1s6znzOik+msBiDd3kjVRSghI3s05eJcp79RY72QDZgVqq7+
dbrMPRukcaRVF49Qi65adIZdSssopMgQzKRAPYnx+8D4OzY4ESt8OvuOn3y/T/ik4PIMpFbg/WJC
ktCZAqhzpPdj+Wd0ncZ/5nUBalbAK82OXWiC7ohjwsgjKL62v9e5IkvKXMbBS70ezVM7A6OFDuGU
vvmzmTewc9EEJR0dU87HgDhpNYVMVVeeZBfE2Z+qZ8s2hTBSrooX9ROwHb4+dusqeg8CykwBbqMc
TneCbgWmCerP2w/FOm/6ol8GpajvcVEde2H5JjA0OImlyNIggfl0xWavmDNU9p3dXsMXa7JwqnI8
VemHaIFyQGJkoAsNtuIthrKgJ1pgQ281p27ATkcCJSa4GbQvdpC8qDgIGo7QntTrkvCJtHDHjwqr
apOdJxZjmB/WOeybm2tdGz12dGfEN+iAcNEyAraYYsKxF8cQcn4FTbzI1TNUmSU4o2TD1K8gbaD9
B40A8JR3IQwzVur/7j2OJKatG8lAB2TXEyy4nclW1Xffoj94P7rCgWHdeqiS0q3Yoh3jAoc8dKhQ
cxAuWOUk7RxuZ98qzPfZuymA30PRYdv6BGgBeWW3ZeYxACMqy8Poqxk4GjaUH57lAWb4KcInuhpy
94yIAa9gclvuMAHJH3KBDoPVOyge7LGyHyv/JqZgomgpaMvW3bF14Mmi/Y1LjKU+FjRCx1R2Yd0b
PQhmz+kHTh1e3ex3iPADTfGeNBGjtcMcGFAAh9ttBJzFKwse1lB5dKHzPgkFHd0syxIxxIQum1KA
x1iFw/w+kioPf5h0k8JTilC+K584+WGdUgdZK6SN7sCOHJ9AIP1+uLaNN4sW48TK9zLpMJAccOB4
8il0AxmMO6DOlFJypev7S+FDMXhYo9JAQINAeZz9nkUY3rqQej/oA9ji10XUwRGkAEvZGVk5wWiw
Pf+XZDTCubPCzR5Y0bBsyvrV7R50Xg1/OL1K99lDmKGRt8y88l9qOwB2LQva47jnuYSgkREjS4of
Gh+yYw7hIzhKlj7LJ6gfld8bpnaGLL2tQk0o3fgvygDLNXDjrD16+i2zNB3IUs+deokzB/znRSif
D5tnp+RrE49+eQ2xDrh7bkhk87i4Jv0lDHPFLpuwSJJ0Fz81Xj88b6C04BbrLbcH3LWpvxSWEXHv
OFN3aWDEpf8lSyUtDG5CHO0WG3HHX0ME3nPvYnG2d6yTBjj4eg4S4CKjW6rXJIf/ne20dgZm03Te
tspqYbVP548y8c4Ayd78ypXPj73qZ/5iN7X2TdKeSK6yWejagHdWlmr9jViLr+tjNCu2grVkTPzE
4yLlN88PuT2soy0ctqp+jzMNym5YUSIQp7T8UF2VqO9ljJY97qmWYsHdxZU/PY3YTau7maJe57tr
S+w2jV0JHJmQM+eFMBGCiFBj9aXa7aSrF7a9RzWydDoPDTgzlLfaK17wL/NNR8InDj9SS7B+UgJK
bcsy59MHDZRx8VA2E4+TP6Vx+B5FQea9m7IG7gGuwn3HpeFEH13TDu8FqVdEXadCyosqD6VsWPPm
koiWlame/aK+UhaLr4r7Eu5qtlLoa2yXZveQZTQG8cYpA27HTbcSc2DOcBLzjlmtrxs6BHxkOFRU
Uh/nZhx7+wxQKeTPKDpf/gxyOst2A5WgbC3w/jePtA6VBNqlJr4CNQ0yKJXQggAszpBYq/Z+qLgG
oD3LraEXLQv91TKdAJJ1sKbEyOrtvonWBK8UunJzLYZm9HDhLFDwjpVqo+iZbw9zvgnHTp5DdjbT
SXFCQAeNOosHgGJc8S3LJ9l8GmwBWKoU2fn3Jq8oUI59HNIHanNZ8S6OFU94edfRZc+G2nOkyRt4
Wy0F523nOvhVFZdKdN+owK1TIaCu6UmAkY6QPnJVf2vyNP9IDRs2ApkO1Eum8QGC9ycRe7f4tbSo
dj8iPQGhPdQlncISXiU1QeTl6aCbTqy7vfleZyZq73g7YrS/zpNrvsHQWyoawnxnpSChawKvbPYJ
yyEMIbi9V0HzdzKBDUpt4QLHA2PfQhmP/CYhAjqn3O3gJXEIxkg+y0tCRmn9WQUFSTmB3L0yFbDZ
IUSVBv+QkBZc6U/ekSWTB0CLVTzWLJiw5TOdlNzEQKhhH6KciUeHxU7uffA1HpOvBNmz3RcTcaAf
LCrd5Q4M7OrsVVybFFf1loHgRdlPv5lbQKTQgiPzmQLBmlnuK+KfQCkQchfTPAI5cFCFW/Y5gGoz
4mwwpIAZfIhl1DvKhbLpPxcCTn0cgoni5R0unQ2dy0RcHzHHoTHA+V2Tfa786ssmNaa0nP1oeKlx
Tf/F+QngjE4c8xwwv8tnRxJufdqkynFHpyjWQYE5/NHLGgp5kklm2Xce1SoH5xNIrK2YjBdCA7Qj
NFiUxtpQpsUymv1rTAieZrTZuQ8xX/PQz758yTh9eSx7ptLj2IMCvedHPdu/CZG85ur7PBJQACU3
CboQ2cQs8bZW4kRMPfAvaLrCN3zCKSuxaT/GVg435NauvaSQ76gwlh1rYIIVsbrGvCiQwA1IbvK+
dHgTF170eqb9Bak/sxnNeD1pV/Ngo8lhrz8Hvn5AxSF5ldVUZ+zGYMz7VzyUGOOiLJG/hIfJiP9c
W0W327bQXClhhehMsvreGRJsdEma8ye50WhRm0ofASPQNSwuzrttlUGIN4RQWQTTE5IP41TVA0va
c50u9CFJCOrARR6G9q90SE7cZU4WQVSuNGAZbH8IX3cFuTKIgrZp5KfyerYqZ0nBS3Jzuh4rk6kk
jyn7dV6kOFUyeW2GWQefXaUGUUAYLyJSNdy90I93Zm7i/EJLF/kpevh4H7A2Ya/M0czVbBpGnINJ
S5zx0rQUna4nrjTYMGIDyvnZGUNlqA/DOjVGV79wJkE23ZRhxn2anPHi77yqCiNSNUwIahdugUH2
HRQ4pNiOoHHq66SDrdwCC5Icahg3K6YvjG5AtN5U27PaPUQxt9grXW3eguuLXcAMhQyFP/2PguFa
JZeJDRZkJJwoyj0SNFyZerypibNvM6gqza2dH6dEm2+TlXbGTHRl/W4TzlFURdA2SfcUFFAXvhQD
LypVzjpwu39GrY64qdcxIF9ubfYjHUn73sphacvomI3x9tYIs57q3G4GlEb5WGvni6hNMFJO5Hvz
cGmpNlLOISHPVIFvzrtufWYE85zfKuhramcSeE0lqw888Thy2tCdQVc2hvKotWg8vtAT14T0N6IK
kNPdkspJ/IgHuDyQQhuLUakY++Uth0TcPGRBRzBO6XC7u1YGAT/gThNvo2ldCOcz4GGhs4cALjYs
sNxvqqeqHnHJesORe6g58ynon+HgVt1vpWd+R/TOLx5mR59pYc/+rF6x3Vk6wVpDzFVxcn3sr/0w
4NalfjFsbxyjIdgMQNivQblZdsndI2NlWzGfCDp9ZmPkPZi8yz/AaGGi6+IRhxr7/NU8UUQVNvsU
L8kV/u0KFIWeS4r0sFNoNJySRTYXdbvtgcIaXu8e2ZeyjDFtA/5nBibz4hYKrtvBUjne2j1OsUmA
5JxDiZoceX1E/j9cB8Qkd4uD+TBR4CV0LhEHLiqTy42DsewtJFi9HhCcQJ7nYejGdxMKS3qU7AWp
wesFckSTprSboWkn7nuMIIjUuDZr+Jj0uMShd0/hiLnPyeWfgu0m3TqM5y+xKKLm4vg0lx4DssXu
aWH/Jt/FFC/fCZcjHqVLT6anWYS7iYCzm1sgYGOHkBTp98RkJru3OEH0S2W8pX7oyiXoH7oxT9W+
wN1aHio/jbKr0muQoaet4R8OaIclmxP79Z0o+40YVW7gg9jryvdkdQzjDb98Jgy1MTyyA6zSqOVC
gKAakwALWKnTa8Ayd+XO9xdIFKsiP8dEmwwBlm84Q6w0RdFBabUJS9IHEhCAA+KoVr+TsOvO0Eam
9rOf3eCe77jTsx8bPHMwKyGEE0fuCC6CLNta3Ug+8F1q2xm0Yk+eAlponlP+FYvZufl9O6d3GKRa
/YAPmo8Cz/Dwh0Co+aSlm/dWtTqobXKNwuxOp4DkH/2ardAewoc+I/Dyr9Z8qZ6aWkl/3wwaRw/L
fWkuYC6t+VJMMRb2dogv+GPE9PodUixzYTUOnEhUnwPZYHQNn4I2y6g4AybCX3GZRoQlyfAIX9mZ
VfvVeO5QfS98KX+CgWsuJAmK9mWxbu99JjiaBgIPlYjZYuHCLthu0muf98eulEt2UFM2/EoKjp6z
8NrwdeKcfLGxIiyyYYknZti1/NnEgclZ1laB91IAO+dl3s6h/ikzQBs/oW52KBMOa2lJp1TrYcJO
ct6MlRsTau5Ci3t7MhEE7cQHTcbNHJfvv6soGyMMt51v6upvGwdsVUDPTq+uL9JX7L1MC50GQX7c
/IPdtQxwVeIh3ZT6ptjaAgh346couzAl/v4P1rn2PbvHA5oyroo+Igf3KWgvxfbQoMWLz407NlFN
EFF/JHzeIlG/0ZfyImGK4hnvnqAwJONzzk6TLkxKXa25g4LQpffYeWYymGvlM1fCnKFJo8AVMwz7
NMld7znjhzfiopa4NQ5LDxPjD+n3cX5LzNpmLq+GUue/zRLPrB5QKyuflFRQzOGvzdfAmQuOQFd3
tTMn1CxGKnTuIXLwcJLvJxjxKSVMrQ80+ca5k+yYPbRtYbSl2i9JHZ73QV5cvNC3GiUzeA6I1Pfn
ocqhdyaaNWqgvUTcgdGv0wO5LHyBGvYwsYFCK/Y/EVJ037Ojupgh5yIDYhOsuqRZ47CU1AewXE6K
6RS6lexOONbsT87kjYu4pDx11tifWvZ80+cNyPrAliUhIbyiP1bnNUz96M6NeRIfct5lzc+2DchO
akxawWOCY+Mappl4pcXLl0flle7XQnuGfhlyxScrINBuc0KGGrfEHlvHkKTctn+hX5Bzn0dHEhXK
TmmJsqn7MKtvzB7yNocgBbeTDKEfNz/nSx0RgMG6zkvY9yukHXzEtsv6c9jW0d85JAR3aFxF8npd
14GLyKjM77Bl5Y0tHLH5kGMouWVtDK52irYYQYiv4wRWidkXcxs6hlrcjqLjsm0KvqXoNzvJtFBD
Ndn0pyktupCTqGHMa5rtnZB4eL1xZ01P/FrzTcd5egFZaNq3MCWnBsqfmht+Kk0xdVjFJ7p7144L
+q4Zwe4H8YykINzOJ2jiOOEztk28rcHII/uQ+AEXjUilCVfAPhw65iPo2O8Ww2J/RWAYI2z4TsDK
H4EtZl0YY+Ls6GxLKWc74qLGiaqBlvjck+3KtQ0/WE7N/TjQ8btPEarqazUk8rMHr9CfsLVZ/8iJ
xZ0S8yjkU953Yc1skkZy0PuoGLX/mlcR8EgTkzG50RwfhUc/dYmKWItXS0DVAEYAi6u4C8jWDvhz
Mmc4Be2WMLbIbs0FeNsQBc+Dkb7v0gYbgGQ8IBdbSMo+AcE9L4ekv2OyoovRdDL+RLZhat3hLa7M
vYfVpNq4zb2NH916Wx0t6Uz/FX7dCYI9qJggIrblA7a6N2vKfQY2ArRJ/GjjBgaMVkYriWe3O3Ej
Kr652J7CqzAimy5+Vy1vBT/TCOVt7qXKd70xg3uHCInR7EJgsqUfppr4nwPmJ3KMTHTLkea+uL+B
nynLb06dcMK2Okzdw7xmE/XRSDblAwlb/FucKtPsvgo7Eg6ifKwxCZ9Yy2roibyiF31FDNFptFfB
UkaPmR/UIDkpmzbZzsXw5iWX2EexOcaG6e3GMtDvX1dhoaUiy7e8c8gI8rbqYCPoexU5OVXL3rBN
6hWzPTcVkRSsFg6W4FwMMq9JZfdVMQWXw1nDzKebnJTbeugGT3PboGabHChMnrm68bVnzFSZi6lK
V4azHt5HZeoH9jLj+EKrMR2SnHH8pem24LKS7jBHUEwP3rhz/0vKLDd/mCEReBFtCw8tUWfiM6ya
mIboEefpfTKEZOYzM3LJSkIJLpMlseOXvypAE/5x0XgEwkPiiWR8lRk5/luH/XP5xaHbPmq4E4i6
ulZvk2P1zbCou7CrwTBQUO0kHjC9BNn9HMCkeYYXpPJL2k5b9NgLhuxYhfwHofJkZFGDBnetsH7C
98th+GFTqObwsxuQlhs6ozZXhvIwa7DNJz6xK3qIFNQkUg5CN3vDsITmRUNtDelyD2dFfc2BgOtM
eUb2s/bHwOyxhcrhfg1DYstBiHzJgdsyaTYu6SdOO3TUqiDbArOR7F9jh8yD9ED7Z+ZL/IfdOLFE
ssLDZUVpc0Hmkcg7VQt67TZ7JXXcm+mPoYsynY3NtC60RyiPQMje194W/+3Yv1TZwK68Gv3lZ6Q3
V1teFlulY5dQHDlS9yAuC2eZIVMtSX7qMEAd8cR22We/Mn3UTU7qvx4wRMGHY+uwE3p051eBwbJ+
zgCLTX/Ja2GHKeDb9j9JJW5NKQg02FOXzXyByVresrwtDJ1AK6Ri0hfAK42pAN5Zi1q6mHi6Z3WN
6MDsSbdFla69i9LXUOWb0LLwGJC3qM7tvyWlCKLEsSfu5gnd5UvNllmQE7cHkO3R8NsvkH8Is2fc
awHaTnaLHdSucljyQ47tvemZNlNxCVF+41MaFCo8j7GzqHO2amIvC0/q7y0gmNyLbhvLIrcafpGO
RAEBluX/9SonrIsd5US9fOD4FfWNgOUy4/ZZU/cLC+/0LcOzUuz5QXGH10pxDgnHRvkDuor5Ytzj
560V6dSm4oW+T7yyMhTaO83rIl2Uw75w+w+V5Sj6/iIA8AZV+060aTJ4k1KkLIXyAoLP5aICtSoK
3vJgQo5jKaY/cEiV+qnKHPlMpLqzmG8EyMUMguIwnpY0DDmrg6j+gLbTvExsqZnYgca8J9OEu5ZV
y3TyqwZ7ZGUizz8R1akvXdXn9q0TdIOJwYUHsOp0QsP4Vx5auHhQqDKT3XdWLDRAkn2Oq+xhDFbz
qvmSEmfjGNCnWrAIgurireOB4m2uCk1GI+GC+8LGe676QLvuFXckGjZYv2ukq2CQTzSa1vlD4W5p
9hDnFoL1gLmWzx2M7kJMip37uZ6JwIH5m/CY+5XjMy7Scznu3CALn+xS4WUCkpu/UcLDbnRyU9hp
U49Z7pzV0Hj+QCbFWk/wkZRuhhMfURwCL9ZKEZnvGesD2D202cckT6nY8DmJGzTTuPbuGjWTwPXw
Uu2Tcgidxy3Tm5/5dyQwxWArkAMALs2TziI1/A8hqncuwijhHEUoOMn3skMt+EZLUdr/FD0b/2/K
EfAJdzwvTQkSvtRNEr+wucLACg+oDjg3y9m1ULUKk/y38HUI9SGln8JLHliM+NMjmTq2Olj8a0ia
JPDUvcgzOD540CgMeEWmzdP6DpW4bB9jjAzjG1uVoaexuN2GOjCzs3fva5RYDHQdyusdoXvmCRzF
rvNIXYVjt5i7W/r8lnDYloNORzE+Tx3AxK9AWijefOwuxkfjLpyWBNiVs9hX3rCi73Zq6GWGEVLz
9nsOKJUwDGV4xv64XRt3y7vRCyn93djKTjEpMfR/c5I0zV4TYtzM1myucXnABwnSB4Kg1XwdYNRB
3MWGkE0Y5/0yXvb1HMiV/eFYiwcmY+RUwGZhf1kRmJdXBHf6WTsPtth+oioE7DLcxmLCBCkXsQcs
h6tExAG5S8xmszptvyl0PBVNwasrMoyrFpJH8LDMji9/ebJdfmTl4BYXhr+c6gEugkFzv6q+T++H
FnYEJQxVW98TYIIJ50o7T/8VNKHXBwg3rEX8lYVMhWnxf87ObLlxJNuyv5IWz426gGNuu1lmTYAz
RY2UQnqBSQoF5sHhmL++FzOrb1dkl1W3tVm+RCqCFAnA/fg5e699lb1dfRn9UiAzhltEha37Hrq+
2BwRX/WydQ7S9zkbuXY5yxv8LFnLBkKBgoawBYPHiLm5ZgVGfnufIOrGhZSX8abGpIsujhDrqxGq
Mwv/uyB1x6xYohbqgtZIop03V/r31LOKirhlGIvP1lKMpwkIlbg2COz2y4ZuxOfDx818x9bxlgPz
FPEG+x0Ai5U78Vxj288+2aTdwr0aJNwBLw3deMYqliDHHbml6WUuMljWrui+Sma3WxtabuU5ETbt
NY9O6ob7wnprbKqpafpz5decVExTQ/YKOQkHOBHxzCLpOl0ZV3qBhQMCNlWMomFI14hwWbmmVU2X
NwHU8VYmV4ttUWGjBmc6JUS3VYStgyzyS/s0tlfcT8wZlblyRGNpCxzC8B/5OqGZNLNH4K8qLa8N
zZRx37pfPPTjJYhsbVXi91DQi2iVbLSSQwfYYv0RZizq/7yd9HkTY5KlI+7mdn/08xmn8xCN8h53
2tLf4OIS302dbWplobI7GnFWY5ryDLzB3qBbL+yDhqBOIZDZoEbGFMR7Sj2SDKmmSbZ3DibMr4WR
gAknnRHYTWzTUDynA/zHMLIZpK0yRL8+qCvLkLuiGbIr2oikx5UQpvrijrXTBxC0i/yeDxxgd1AV
kDphs+LhpolM0x93jLS2o501FBm1aTfwaFG2A3OBJJGaMAC8yr9TqjWKLXIHUd6OZHHazzqpHpKN
PmcGDfxD8xgvMyyI5bNUaYuysbNcgreZpWC4zgXyuz51RXFYOtTSm8KginkQ/ojwKIE7Kk9qcIAU
Cg2ix8FEACyPS6IbYp1YbAxftJs73Qav2Sz2j5lBQnJP289iabPLFIhK3qTDBkiJ22JwHNproGk9
k5uLFyQ5EMpCATPbCj4/vT/WjV73K7bcpM3o7zp8qk2+lPQQWPtkdEaLw1bM3GlWJxRN2C2BgU0p
poCW2gzlzuwGEWQunXQG4NH0DAo0j6nt9+BofdWzzyxJjEJImrr73lONN1euHJASlyn7iix2YtY4
voI8wp/D5o0q7ip1BmUnD2lKettJtzPIJD2u7pRo0JGfsqYwF5A+5+kwbwvXDOLW7MRGVyZJmUC8
FzSppaD1gefzKk6AAqPTq/kge5lHCy68/Sw0YZ/npeAbIyqDlhT8F717pgbm+C1jD8wPFrSh214Z
C6+RZSRf3F/Ulh7i+ndhZuOD19bcIrK/sqVoFBPePtIAYWdGqamtevC2eZDLiSMtMjTEJnDV/zhj
XgE6ZaojM6oR9vNhhc2NoRMexMp1xYuvEuh9n4AfGbjkoN2+F/QHNESeWU4nwqbBFVhN3b55SmYH
JnCJFoJ3c0iGNRWTZhbFWTI1hAdEf3bGaRMCfaOH5ugL4kc6+LH3EnuOOvR4W+djDDD4E+k8nuo0
MnM2PEla2VXrh7tCCSLUQkT2NFxHiJX3kQEQY41arWnCOBecuEoa5ESolJn7lCK+9UJ0V3j3IqG0
Nz6gdxE+7AKEwOxj6JpSWR0x9yHsQ5sK9wIZFL9h3ml0XA1bPZejjU4PtQxUZOC1zoeul8rCVEWL
3Nr7hcmlQeBVloeWFFlwDkYD3wcLKdEaxJ5cD8qAqFdqhJlKawhF/IFDM6V9HRGFuoF0jShYj+bY
PecmOIkAaCnBXVB8i6OAQqD2gP1pA5B4MwzgeBFKYvv0D1SibLaRpmEf1D2LylaOyBtXDAkU+W5t
rjOM4NVJrM8kPToWuvtGn6iblGj8E3RF8aL1DVZBlxLKutMFA/dQF01i3zsDuBIIcVegyZxiT8Do
eQ1KAjE9naBaFBhVOrQ9jjljBqRQy++iMQU6guzBQpKNr3QNUoaPoWZ66yFnlXk6xR34geusdWa4
dZX4SVFwcqL7Y60J/BvBsxOR1e09JNDkzfcD7CcsPFTdEpu0eLSynJI5miTRcxFisY+4EtqR5wRr
Phpm594xJg6ItUzRc6dQ0+jeVWNl3bEPUUU6SH9dWJcNPg9VGXa34v5Xyb5NbC0+zr4ificfGWSc
EiRH0DDQncUBPX3jbcZDESrah7SK2wzrnDddDT+s81jyZqYP1qVPtWa85KkPXS3zkf+WJCLusYFe
yxDyLagrUUCxjpJ1WgNYhJH0mSMdLINlqK2LijNfvLoV5omjx3DukXZBvqn8jH3Y82AQrnIzK629
9HVYBQJVL1c39pExR0s9PmSWoMWvq8RYz/PUTnz7EUQzIB64ZtBLTtNLJ6/ww6hhWIWAaVHO1iIh
h2oPiz2Oj2lUdkCTueAqq+LqJAJ2dV/FCOs2cmwB11gkTJg8WEVE7AacG7zCm4y2gvdCk4iUAzAK
QJSVhlElZJxo79BRNMiaE0s+YpBiZxd8UfljT7zbNeVpuoJ3Rrn8jDAjEMTW9zmR1BDutn29IJHP
fDTcBwIl1S4v/vDeWcQSoNJuENjhFnI6VhDiLveE9uFI1JhykGvskFF7jkHOSU6UWXcYkR9wJMgN
765gGNEB1nDMV2mY8Tly++TJUK5CCGdCq7h6HfuJeX2dfUhLkrVrT1rprbB4tCzhk+HXFQPm3Ln1
usVoVq1kOLCPlObfIfUgeaagpHkcY1A3QT+4mkd0C7sHFVTkb3Gm4iwncofpWY63DLlHNSPAdR3f
GB8W2o+wUboe9r3bdsYEEMjykKvunKhAZuXmsj35KM76WzFPfDkQItK1K1AobXp6vNYZP+GgbYQy
0olRVjYgQrJgcpO11Yk3TDVjRJ+6cLOgqafr8wPggMBgEsRGtN005je2SaHZZDOTW+A03CrSaaZ3
m8wQInWKFP2EX+CLJ9Z6KLQVeblMPv7MNgeYhR8nIgkvW4GIMp5VW8vboSwRqWBJNPU1PYhKgTga
GnLzCLn4EXu91u/rwWHZxdPGfGSqbcrrGgAO7Kx64N7IcOKwKKd+yZKjwW+Y2fWOZlVxuET0o3Wh
T3N+2XsM77/aqUf423TMxjdTlhpOYOJvenHnAWoKvHuj/uE3WUXblWha98XFW8IrcpHo6MH1ixJ4
gDBN92Vm6YQA9lrtb8Rsyx6VV4r6MIjwtKuDlnQN2xIAqA7dKJZfXBplZFuINk3lEhYj0hZUcM4R
lOYkUzqjucwRCD5kLCj+7rQcf8XHZMx+8Z6S50cDlo4tqZ1OohK5L5G7i0PhaQPTU0XURn6rGvNq
Tp8SEBeHKXY7kYeovh1aMOZiFtsUvDSZpApjvkIdyI1Di58ZX87xNj/gtQQQUDZjyldJ9jjBSDFR
rMtOtVnbwD0iiWi8g9CAVMPWr465mQVy3EJ6LJ6g2iEK8ZSGpMmaB4tnGSlFckgZBEykF7U0FnTK
1elU91Sn6xptmHiw8g5ZF/1MxvAWi9NziY8VC1RmO4zdHbsvHiu68OWTRmLB9OZgP32pcYsu3HDt
CKqBBA3kllkvP2WlTyZ7ZtrGBm0qAo9ZzBYoBj9LOXYj4OK5QDK2dxprIEiUS9O2L3206I63uqYj
N3rgYqDXAwhwHtV22w+MlFE+QLgFQxBfom5QBo0cUy75gXvBvC3jauzaG8yn3F+OzfJCbSNHD1E6
o+yYlDxqEmDqVY1eNSzBpW50BJDPaO4IY2qVkPvMotlUYC2NC/MpB/lcvdW+T3AvuMzsVCeOxgRW
4jYSpnQOvScmo9xZpiIWgPAfukfruHKXeG82kwbqss7M8l1aunQ3nIH99ANVFc1o0uDN5qGyOyu+
FKxW42vRujRKmJ53DkTTDlmefUkK6D4QAa/FqtfrvH8kOd/+pEvmW4qaomvoeMiFKenPfuAoAVxB
IVcEpWFaCwTGdMil89i3mODYqQcwy/ST/WQG8u2JjogHtyu/9xk0lCN30aRSNFM1kVyBV1C6HpiM
X9uPsW0Q3iEL3yDJxo+ZAKQGYcq3/dR7AHn6Xo4XpBKFNmMB4P7RAlQp2dWGA8vJ63c5fZeZgYdd
O0RzLa3H8jToM2avEXelembaUGsXt/Tc8qEHI2Bi4xFdnDPuQeFBbzWG3yKwSkXIpDN80ne9Yzk+
MUicDOppz4BtTHVEcCptXgHL0fxHiVTn+oPWlEZrr2qvbLXXJW4NRwSLM8dYNMjcwRLAA1NX5oZU
MrtqQ6GEV91rhF3UkAkMsr2w4BRaxMNagIxnWBe5tErXC14NOW/IzEEPc1qEx7+aPZDzVlhElV2i
wkIVPdmrDg+FnoZJYmevWakvsH44xD/GWZLO6KG6+lUyxRDmiQhWzziUjUFAUMW9esoT9LYrnbOZ
gW7VxUoKLgWg7UpJP5dbzndD7a+TdGGEGRhSYA5YNyYKuvuuRdx/puXekaOEV2kcPsFTmvNn5RCq
eqJyWfyfwoMDG3TEMrTHhmOnjgOHdfeQ4jICB+tSVnDb4Hs8lehZm7MipqXdjNIemfupRj741kDy
toIw5mLkqSATBiAfZyxFKTL2ixG17U8c4Il1P4lsQdCp9Lm4jcqFvHgrdrQM2w75kLuEdi6R6MtY
nrRKK38QzaSKLbm5uomPznbJrh3pVN0NSOzj3STZRaogE7Baz7ai/SdpJZeJaMLOcrR3gqUNonRa
vsJHQtEp1gK0jujpPazCEIERY3sbpExu9sGgzS5u6BPpGPloklMRlHFGMjlNbhCgxHQxVWlVNH0R
mVfgvC8omRaxykxCUpBNDoJUZyumcxgwZGovejqN3IMDWwQtK0aT59xrYa+4+C3MPQbQmUs+EgdF
IaX89udQZtN9bjImdpk7G16/ZsLr+0RaEMgU3eIjat03rHQS1F3kFe8EDUWKnnas+eNjxn1lczPp
2jyuuqkdHGjXXK6VP6CIP1nuEsnzODPFOw19acKYBGPvfqXM4cynZqJOQZcawejwM8wwfuBrrkSx
GNvOrd8OtQvKbNKI0fC7BqSaYevbTvk1MV1TQjunTUmYvo4XG0FRTl7PdbyTx7mGKkQQ+rNyoXMi
OcoS69CMlfcR4TLNAqPVBzRrykC8nKWaFepG7n+vFoE4CtFTZK88WqDjFjEfea66rVlPQIy8R0wF
Ha12NutGt8b3BgxwEi5ET0AC6Z3cOgzIxSQtOdZq9vsaYSi2WfHEqjDfmN4IizADtEvEcQkPB7NP
1t8wACpf6U5rMUgHiZkBgGf5E/nAfKylN2xSzj0vfZzWdyR925uBWuDGQLh71pzCf47scXrtOSyZ
hALAUqC5lKeniSbxu8fyBro/0mNvpwmrxrtNtiJNMy3WXapfSBrBMrbdh1s13pWt6dFZ4sjTbHjm
CH8rmBR/QR5r30QhTSdw0yR/uKoYHgnuFY/owCZsYmmsH4A5saEhJ+BQVXfxuagUWcOmQtrOeRL4
TzqiWhjJWfgpGtc8QmAp8MO1MSxyNbc/MZFOR8p7cl4WRVgD1U81fWlGHztrq6TjCVMCz88TWd/+
jJ0I4QivzDOCv6fKSm57M6GzclX9chKvCCvgu+RjXwYELuBjTFu+GYktL2UM0YO6xo5vugij+G6q
yA9cUyTmpL31MfxVzWckPeRivMU3zTzSk04dlFph6+elTcFmrCo0LMtlpjATaTDIpQUYrkBHBTJx
/B92gzkhTFjhjkUh6T/WLQqzoGhAm5aejaSydmwOpszsxuy1ikTyHgs7P5UmQRtB67tNs2MCU+Ki
c8tkK93rsJOuaOPs/EwfnQ2pPbn7koi+3KHhZHsHe+b+jIlI4zSaw3APmcrEA+OoYRnvHKEVeO7j
wdqDD4oniJh2pa8q2u3sprDoXCxtxoQpsBQjuZ+RoxwSOkSSrgFVlFjAIq8+NaU+mwHdg9IK/aKy
5Z6pAJYVnGE0j6tZgg7E1lkYjEUjbwl92nNFMGS5cUNm/RS60ChZ85zCU/sFnd7bAOnFDsl6Z5Wp
WzdSGLXG5GnEHlWEPZPY+uI6AxKnXvGen8DNc0xeKne9O8SR1hCSRu9aO6fIPG2t5apjgJ5hcL7q
jMgTIRrHAqpNhrWJw7CMVR2ZW+m5Q3mkdDAslEpa4XHscOec1/pjjGEZZfGdGT3shrEqQVzrCqOA
qVnqMtqF46+8ztF/mBCH3rXM0CCKxKb9Dja2B1OzoENkTlqUr65noEfGRIjpcUCCClcdEgLWUBg8
RGf3jby37Y6eVV31jIt94R2mdu6sQ5Sj+Fz7tkVRkwk0WGs4DB2TXwP9GvMwqVm3eTOKDzU6XXXC
fKPSSy077dXQjKY+OPZUnjlTMajHL0zeEewOCxkXhzJC6OqZRJq2M0nEJoxAu6CvaT9nQS1OdK2m
xyfReix7kyanlJoK5SraHq1812Xu59SvHOdgXjJNleu05FC+ZjBbXjwjkTyDhCOd3KmZYk4SCYtz
N6aOS7hzAZbZwSl6r/o+OdQ5p7ZQ6/zsgqChvdgc1w46R6Bx5xPQhNUIJUQEJ7HRkye/wiT9iemj
mm6qmOEZ/Vw7j8JJLAXyoiQW3DNx1yD7SZCcG6fMN7Pm0jVGOd3ghK3VU57VJjblJmm8YsVgV9Yo
FcGrb6nPyb9lN7bto+NqWDJjurvVOxKqXHvyUhM2xtiQaITtG5dmAB6AdELPrzoWSKjiJV28qdL9
DKx7pi8hKzLfP6i8ejylelIWayMpao35j60jHNAmLbohm0CztikSUDCc6QxDi2xNunYVIxx3fz10
tq8ZNhXfwp1qReU+h60MfEzH1BmMUCS4d7hOww0xQKl4HXFAqikA7pPa5NSi0njRDRppYVPCLn7S
Fg4qzz52dYax+Ri5r3wx0qJDRDTIzvSneL4w+vLHjWKMBkYL4bjYYljOsOjG1NI3GFwqd7eMlBjB
WA826y4lCdYNt3azaKOsLrO2/eRr3gUnN2rhFR32MSM/NrJfSIkyiMhhP3LDbKRHiZGZGEtgT7Gf
J6sCSRZhmS6mfspGX4CEIKk8nPUpTk8+/aZqLTBQ1DsSQ1Vx57qOxyuMtXTNe7rUM4I1kcMdeG2E
KyWH/7meAmqSuroUqi/6A6tdWb4nUa1Zm6zMRGuHCHYy7GeRXre3BTY/cTe5xtzfDHVSl7e4ENyF
SU82MzjkBOCjpdClf+gKJkwvMxmfYs30gLxrnvZ43hAaLKonxIpiBvrJNn0RyGaTOSgti6B7KqyC
Ia6TIiVjs6osvKKYWC8FViT7y+iSyr27csvm9bw0fE1hBU3bQnY0o0AN7SGR7poxSFmgdYuZdq4n
EF1XZkor7xOeXnNTsgxRGiI3/+kQ2tOttTFp2Px1232bJrd8tJnpZJvC9foh7NMcqZ7jJHQQ7RFq
LC3AGV3HVPvy+1I6Lh0oy1X4q/KxJ42Dpiv4aewreeiPbhudZeJbZ5lxtliXUps/SPEwqSCyvsPB
5EyY5ENSS3NcM0z4ViPrNBJT4YvnFsMppvSSGhCfBR172k3YtwKdTIvbhnrwKoBJ1ItOwg3dXkYy
x4aNaKA7b6gf5jga4z42sw4ifOqrYacLxtzQBmIyst2GaEC4dswQoGPWLDU8PkxO9cl30GbNPp3W
kceYDKK4zZmfkVZCo5lZWL1rfBIn4YjQS8RAAgFp3ZWp367ngmDcPXRg6u7EUnoUtBpdnjUxGxJN
pMmQ7UjknEQDSbueCPPyOpCkfnYDptyDt1JmkcYbYHcY+220VkSCXY+3K66p5W2U7bZkJzdsESt4
q+LFjWjGrDOv0uAYMlxCq9TRGwuUJ9mARWYV5oF7rH4Z0mLe0sJ2+nWDMzVbL6rQrR3rlo5aiqPT
rVFH4JqXORMLtL2ofXatVs3PEsnjQEq7Ns6f6ZhR4S+1A5eGb3WcdoSYJGdIMUbzwPkJsLg3y9nc
s2XEJuMbDzQJg1lV92KFxluOZ4Sbot45NswcUHmku2yi0ac2lG0pcNi0SktvUg0HRcCsvfJ3idbO
NU61hoDJlZcOXnKEM58hcej7OkG7YMUfQAAsAVx2TI7ZCNHyvJDMudz4Y985t3ASlx6cJkyf0NY0
590FVxuv7DalwjFqWeS7fGaARfaiyq7/J23PGXLpAw9W/xb7GP2424f8exPnXnILCsDP9+Tftcum
lLb7AM5nnNZkLeEKYoUc68tCdxQREV7jHKc5qwdHQGdC5EbAKhfCzrQXBypfc8Q4HFVHp0yziW8E
tQBK7K6j2+dXkQNFS/brhZchYgOgrxb2GsCaiyNwh0N0QqW/4Yq1y4VTvC9CYiqqhptIzu8IqIi2
dOrEADwPfr+8G/rWbk7Z6IzZqfVy4hUXDJn12l+qHowmpewnRClk91XZt++L3YzDOiIGeuCDpSUP
2mJWmNOHZd44XWK563b2oNkUpIuaT6YNOOWH0egIYZmnZuPdQmTJHGqDZTZb2dK12noFO9aKtbIn
emU2PS+sRTm6dKGHihD0mtVkQ1ZH85jPovuJ/RtKINY/5zaSKJJQwPUI60cHTP8+Q9Qz7jRPS5Nw
oJva/yjprsOaTxiCAy0Z22hr0uM2QlT18NmL2fWf4l5DuylAchSHodS6as/MvdVDRsjasEGTRV/Q
tpO6OZWYMnY2iYQeRTwAGRSYWIZGwRgWGPiX0XD0lSDFziYz7+3slXX/bpd9geRk8N68hgzTthJy
a6tKuwym9JCsgFx/KNK5ubXJw+B5h4S35pEgOMd366+O+N0rD81AkldEkUap74r7hh7Bu2IN3CyI
zQ+2PjT1HfWDcbYizbW2pptzWDOBZ36VbeIjwFvUAbO2AxxRTGHLCPaR5Uxs00QzyjUufWcNNLfc
wlyY75tBN7GRVaD6TOV80K0bHpuEkPc91iz7c2Y1PvrGpO1lFy1v0FahvdaeKwNMTfQnFRGYu6yF
i7TR+8my2T101wybKlGPdTI5B6WwWwd5MyBFTRkz32uAWkz4ppmzRRmVriuDuFFQ3M6GsAgENqU/
HFC19jpH9MZJz4Cg+3RfCcvlbiCwMeg1qH5Nlkb7RC0zSZqI/lY4a9PvbZaBdh0bkyOzlqL2XgE2
RzVvKzNBg8HDM5DUyqCXTms3vkAvTiSptAl2dM0xxLirpd0+RLHJSAGeIZQMOgKE/klcUDcT6Rey
WWF/7X+QQuYClFYQ+6Ev6OpGo5OgQpuJBO7hLJ8JDpXVQnGnZhs7EVyTfoNddQY6bhq3NPj9U5Lj
gMY8uLy642xeSHBF6MDx0gIwiWflyHecpHtS9TKMeIwTWVY1XkuXQn+d8HLqOxCK19qIvl/HnG2o
gQN0OXAjbsRY7aDvLONprsysDgDT4NuA6Mp4aa9PGc0RisWy2HZOad7BLYFrOhRya4yqPUKkM7eY
kMxbDzbXcy6J6iAapN1Q8auHuKhatfVSH85Fy8GNVdizuvYockS5dFFQWazM1NMYjdQgAcJqyGc6
D3Fri5CkPUhajWE5IxpnXA3PcQEvW8qxfKxnJW7o67X4xCHaPI+LrIkukx6DQQ8xs8GcxBmqeufh
0PLXBdHDsDYBnRDoPihJWViNDRt35MOlJxyYS4gIhnkw6R/ROm6W7Ka/dnvYBegoSb41+FowJe4h
AU+7tjHG74xZ4QIukf6eEiWxj6zZ3uFsqvaYh7J57cY408KxWLR8b1E0l2+ahNS4Mat8RHlJYKgV
6I3fQm7l1MepoBqMbB1njM52SOTJdcq8Eiw+TcXS8BzollWL/3ZITY3UVTnWXO2OUx05lsu0Tdt8
UEix0yU64jJY/IvvEbX0JFlvKQtsRa7mnHlRcYJa35PbwiSebp5GVozuenZoeE36kXFvHt24s46o
q2Fct6Z9h4ZrojDj/zX1UCD0lAaG5kZm9CT7/sdo8KD6VSvnnelcx8otbAiiUvE4cuKfooXAakTP
26FdsM82JGpFt3UDjgtCThb/hMSq7iqLjhcJzWl7GLrpEfRMZp31IsMSMrG+k81gLinAJ6hFYWaR
NLXpYPPCRKADMkK70wZ1QGhnqGKFQwLDcdpUC4+qySwnBanLnLe/zBpjKDYEA3Rgus3gmRiEAvqE
ACcbD8iviG5Rhi/aFGpILPvtYmo5J0PNbvzyCe2nkXZhqXTbUxvAhCSuYtxDmDJ29Z2rMKiMlSZh
SZK0CCVsXXacgbswNRbNtsCHKatRocYxva9PRBwvxYVgZK15mUc18Fs1nbCmg20opqH7VrqMekIP
Mkj7juRxwKNXk3rMRGGMcZHxkOP/jkOb7vX1lnPcjmEVjMc50HzLf/AI1KAugB2hzQeHPTv/YgA6
u1CiRwuTHGeIwp0fImmbYv/tt//4+3/+x+f03+Mv2nxw2OpK/f0/+fNnzSgqjZn5/frHvwMx578/
/s1//Z2//JXtV31+Z1r01790fZ//+je87j/eN3zv3n/5w7rq0m6+77/a+eGLc1X3x+vzG17/5v/r
D3/7+uNVnubm6/dvn3VfdddXo5tZffvHj/Y/fv8m/vgC/vz811f/x4+uv/7v3/4HrxD377+9Vz9+
W723H/2P97/826931f3+jd3gb7TpDQbhrmGZtm25334bv/78kfibCSFB0EG1bCiQlvXtt6puu+T3
b4b7NxcwGx5zQ7eE5en2t9+oeP/4kfM33xSo5B1HR6lrim//6yv45SL974v2W9WXdwivO/X7N16m
+fNSXj+hZwLasg2PfZwMHocd4vrzz/eHlO4Gv8R/m0yaIkvGYiXGt0bPoNY8+u3ln76Yf7znP7+H
8P7Fm5jCJH7aBX0BOfDXNxnhQSG95E0094O8zNViDrfp9axq5FtQlFTRV50sGk9dGgclTvHyTMJh
MJaIntMaE5e5zfqrzfsWw2GYD07ozvbqmnfelR8VKE74Liu3vdDbx+oZ/Pvfnsvzf3xD//TL2/qv
vzzD36gTNb+8xxE2o5tWUDf6VFxVfD1EtZt//3b/6oL889sZv75dNjayb0ZO52B7tj0wl0Saa9U5
q3//Nsa/viaO47qucB2uzK/vI8s+oX5i7eX453+ShioPxgsZkBv9R5yu/GA6lHsjqNYqDwborrv/
n7c3dcT6rm5Y7DK/vr3RD3UVzw63xI7s68A4FRvtobvFhhzkAdPLJwcVbzBs2c7/b5/8X11QyzOA
htu2LgBg/frWDZM1x2/45PDCT0RorcsHn8ybrRa0a+On+TzcyDsCKXfGnwvkL+vjPz8GPFy88l8f
Nss3HN2CZufp3l+u7VxryNZiPjSz5g1mw1XhPvgZjfzx0iTYq5q3mNhrJuqBz/mpoAfYZCsJDzKV
bKj4eqfSXxniNreeoTmiTCZngfG0b3wY5hlk7coy6Zvp9rqqKia2GETtGqwzXS90atglTjhC6XoI
Hh9j7/TlPlok5uEcdQdhwPm0HlrQ0dEjwxY3LiAl3Zn5vZuNIRhUOgDD3k/7U93Ua3NgjNyd62pm
knUdzya70Z5xxwNOboyHslwO/eCcWWXWhMltbc5F1lgdiK7ZeKp/ptxsj4PFeRzv64e9RHcpIzrm
U/l0mOzpqNqC/jyUEm5L3/ih2o7SB6jJcqKRRr5XGuYVGjRlHjImYQDPQ9XEG0e7qizrlduhwRvz
jWNHGxcTN9L0HRJzqhMEPSaif5srwJBqzxBn9Ye3r+5WjS/PhqAxlA64X9KgGToAsfR8vXdPa+Ev
Pg3ip22/O8WjxsPYXkMLo4eJeHZ8Mq5uh3le7rNCbYguNoyP2bDXDe79yUQ2bJgbbE2rfiLi0DC2
RnJT+0/Q9zdRpW01NmryxuGyJBuJ8KOCJUc8QJDk/jbFDXKVWuIerjWXc+fNFANkyZjy2fdFCtZM
ojhZ4LWQuGA5MhjEOwSe1ayYcqT9TQ+O1DasbccxoFTbvrweYRDeio2jNAXndevP6PKFXGetRkbk
R5NehtRF9G0jp3G3tivWqQ4wN6/oEr4V3rIu9aMlmXNdgTJAOTyrDFpjWFfNK2O+c1ZOa4JruTdg
eOBozOBtlc69Ww0EQtzWGhWmIVaYSJGRsI6jGItuMgHzlsvFxLpmlJ9jCNCqZyd5JL09aOMf5N4G
eClXPYJ8Tw8kwXMDdrQIFllffw7VfaEnYR39GBx9RZQs3XM9qK4pZsPjAsYIQRSjnXIlRzccpi83
7VcoGL/P0L2H9pYmS2g4SH3xJ/iL+1S6+KmLcyzGld90uyhS28QCE0bvIeHCeAY6FDRutTGA6ZFB
wvMylyqM/SVs3GltgP1JLpH9NSO1c5rXSCcuAL/d1Kg7HakOKimIhBB2+5+CWHlL2/vT8kK/cFXQ
/CzJHMHwtjGy5jw1LyZUbFDBq9JrtnQu+ELdrWfccJ/hCA4MQXNnhMkzcQBNOUJEKsDHz0TNQzwM
iZDJiQN3azXQuGoYxGCC6XdDGx2gpB9p4wV4V6BUDOtGLw7t4D34SxJWsdgl8Z1uHBujCoeRsEoc
9qk8NZgUo0asG98+mEWzL538KErMoDZm+iw5G+1j5TJ26PGTl3c23OVh0jbsPUznAUMPLyrNtnP6
2JVvS3pKmG8vS/Rae3NISFSVeavR6Vc+id9IWldTidmgsoK0NleJXQeDXq7RoWxEk2O/izZtBwDb
zTeYKdYuU5P0SIUg3O4oXSh7RDM5yRkv4IkwrRWtYAYNt95i7MuFh9D+dKLvRfFSyIttGgesKgHU
yZVAWOwgQ/HBnmGKJOLlUjJR9bmB65w7rop3GnSAyt6AJmAcfh+XJUuxfkwi47PQckxezrn0WCkI
rSN+G4pC/KOLIPoZZwf1UjxtvWHcI1u61UmK6Hho6T2uW46qpfddGczgWIfN5ESmrAUR7TpDq29z
4F+NdosKg6ZexVQ0D5Zoy+kAnTzuEsKwu3g5W/2ZIICVR9Pbb6ptP3ibwYJFP+WEBna3CFE3WGgO
aa4ObmSFLTdhEZ8t+bZE95Z+L6d9t9hh+zouWZgMy7Ybi0Oig8PLSHlOUS9VYZygbZNVRLKufpgL
KwSls/L1ItCuchbUs6kwAr+ud9bygj8HqhzN7WRCrCNDXRNbogLu9P/J3nksx41ta/pVOnqOCngz
6UECSE9PipImCMrBe4+nvx+SqmIKxas8VXfSHdGn4iiYDhvbYu+1flPVLuYO6wKQnwxNcNI/DUTz
ejoxIotQFo816uGR/2zwwzSr4T0EDqrrDnonNooBOyPv7ywEdYEz+V+IvTtCnwLJofMK+GomKCA0
4MDmgjfY9NiI2LlRuEL0DcUcRKQkwn8Vp8SatQz1DVWHmk5g2/AhylR4F8LdXWuD6BBPCeqRkNZo
6xbHyjS4qpKDHujgpbctM2yEIxpm8a5E+DUkQW7CfWua8B4yhp1aB1iQskxOO/msoRogWl8sBXDi
cG8hojPHhX1T5VCPnJc+gi/5TloOPrF1Jab3CbwfdL3XSicce4VoCoc6hIN1CwEt2diIBL8wnd4O
NTxotd1HeuI0SsKTlWBof59MyX1ZB66Wo5WkR2u8MFdedqXK0RoEE0vxJyKZNsbTCKqu2uwKusew
EqzADcjdmrW20/J0V5gCgnAsdpgbBcV4JFuEBudItKi8Ab6IrsWg49SKDFMdbTB02g5mtMH9iPgO
oF5MbX+Y7XMlfoZc4Qymty50fTfg/YQ/4VYjatwbwUOvdTcgeV5E8PVZ09qIn9taCAhEuYLv4pAU
JIwfMrn2GfaPVURIVnFIZ9LtCeBjqIEHckr4x3ySjMRNenwuDOE+Rl+8VG/RheaROe4B7q2VcHDx
zV7pco7VneQmxpHssgvsCmJW7EbCfSRCUZbv2vExH77KJB2rUdxi7YGrWEeXK1sxfqzHGy37Ehkj
94HlA4APcboZ5JtoYi+WWXYE1kySN1P4Cfl2B/CIPWl7nGx6ZD694GtZjLdiQ/RDvNKk9DFFvcEn
7oUpwtoan7jFbdxGBz1PvpRKfVMUXzXwxW2l2BzewfzjKVKzI2GNbEySIsm9ytJaleKO1NF1kYxf
gCixXR9RlRMKMsD5RqmwlbZGW+rRTJ+8NWyy21T5JJt3sXbX9QdIyBCFsiPMymups9xIw9a9MByy
fVseB4RHAA/gIaeSRgp9PNeIzKqx5OjsPWX5FtiGXbSfBa27RweTTosdPD9swMbkKnjao+iBDAOP
IIkkrLqC5OQW7Din0rIJ56zRoLLboQOt9hWPW7sqSgdOMTpJ0xFGtAMj4z7SkQNBnYQkNDrSgCiN
8iYJpCud4qL0GtavV6c3MjvGWEYHewZS6yY0CJhPM1/FsII1fdbJ6mYqJvZB31F5WUmwuKsCuSke
kzNroG0cIcL+uGydUizJrItOSNizRtBV2WMYgtz4DcCX+yl7HpXJldCBqkCf5+r0lGkarkDpnYJP
u5UCifUh1/UdITOUKwYPrSTN9uLvMU/KVv7sld4LvvEwJiTXkztWP06RxcfWrF2dvDeCQW4W4Ido
oXJbbvIOg0vWT8uDOn5r5LcsX2Ln7YpmjV/EqvKOWtXg0/Q0DeUmQ5QGdDtA65Vl1o7ZHyXjyxh/
NGaXpk6+dG5S3jm9AKI2TFUBRG7Ji3NTqrVhiwdKz0a9c2Q7sJGKsNnb2N4KT4x1cHXhiHipvPk0
dRaagEmHZmZ0Ko/Qvs1DyPW+Fa61UVwyiev0+fflzUGI5eFMl0yDEI0INU5cHM5gbYYTvJTBIVq/
Uw7mDtT4Wj0YF06B0nydv5WD3rgmIQZjWHNg57xakoJNV5QIhIfH7ipUD1o1HYrymqehV8S30DPX
bQYkpialJxvH39fxdKr/XeH6r4WDb4gaFL0ofC/iVf5NYA1zUAh8ggq7sjZo5LFoqLZ+uHzufu/w
q5/VezF8SKVil4OdLMsFrnSs+STmEWeDzom/jA5AVttfqOxcmd9VdjGAJlFTxsKgsoiZujCMbd2O
HOsa/KEt2aIjrgIXdOKFcNF78Zvzai5iXQY2PZCsqWZT3k3TUeXMVtxfqJj8XsVUYn+GIqPjYcwz
52xm9Ig/EcHAkrNxBgcrYxsp7+ow2PCIQRWuygsz490qqTrEXran7IuWM0OoWl1CpNJptdaFbcBq
14DJfbxQq3cn4Fkxc63PaoVx1VQqWTCwwUpuZb24tUhhxvDPpfil6dDFSe/hwR2amEV9klYTKLX5
aTzA1S1QLow45vsotPswaRX9f9gEixa3GksXmyAcHNW/EsuXFCkq49LkvNTMBIPP6w9Wscf3g/pL
+r3VfWj9wyD8u5FD5MuSdRM00WJ0okVsjRZKVo64T68nR9p6txwS1sG2+pzZ3r+ZCnNM+bUwaRE5
Bck623JR2JCQzALtqefGuikurGmn587fpvlZMYvhmQzYiesqs4FAx7pzstvoG85Q2Spw4GluEydy
9F23K++Ee9NpXJEj9rq6TosVW3AnvJEvNLH8fje+1XoxjAttgEBaU2v9yr9Or9WNtAYdbh0kdGZQ
Yvs2Xqf77pB+HD/Cgwtgj6e29SHaQ4ZhZ7m99BSV51Hzu9ZZjFygtjhhJNwOqhVutSNIFN3SSI/T
cXQlp9qlbr6x7MYlJgTYdGWVsG6d8ubyaJDmkn53J4vxHZE9RVT0tGr1bvYpRRbH1p3BDu61F7Jp
jvbtwoLyboEkNhSwRIZqLtMOVdDgB1glP6t+225CF/THStpbe4IMl59w6ty1f6vhW4HLVEHbEx8F
qMiaHEjrGTAkj8gTjvIT3oWHBheBhJ2xB28gZ/MaAsqulO8aOU5JaXYGJgBmjmhA1V4rWuLmAHnS
qHZyUhup6m+KyXOyoXSbWrtVJo52xoCsbWlXnIMlrGbE/ogylNF+xy6XZEhacWY3bD+Y7rJe3WgF
V9cRHRdBUHX+5kJLz8/uv1XcUAyJhBWUSnOxrOBig6RakQ6E1Gf7zMlFp/JJetYJWl2N6xF4rV1s
lA8GEJON6f6+8AtlW4tVRi8IEUhYmjmN3hyMpEIBmwgS2vwoEUZ1cWFNk96d3gapPIK6JkLxi/lE
IhrEj8oZW3owIN7CAtjJLpFAB9Vcs7M7YtprrKlulE+/r6b07uA6K3gxfYaKkBtitXMbp9cpR4/D
sA1tY5NkjrzCim97obx3Fw4TGg0oeVETtbndzx7HXSeDptBZONp9IDvNjjzJpl73a2/r3Rh7eZXs
owvD6N0NwFmJi/0aTig/H07qptoBHDntwOXtpWLeb8mzchaj1Y/HRBg6Rgwgrn13w0Ik2F+BRtvd
HdjXi8W9uw19K05fDFAFQXPUeei4bk2+CQ0I23djt9u2a44ytvSEF/eq2Fzah75/zjgrdvFYlHGx
k+SR/gPmupJ6bQOQgUB7vo5RJRLY5MM3RT7IX7eQknJWkAvj593xelb+/PnZ+BFwxB1KTNwYr2iH
OrEbBKuv0kbYpOvwQdn9vrT3NwFnpS2mJZjEuImQXXLEO93NjsVOcdBMOuA7z0G1OvrbbO27HZHw
ZCXZzNRnb4UP7kokMPGfPAneWw/P7mYxV+FVs/eSuZs0PUzk8Pzuw+/r++4yxJNb5P+yosnLvD0q
2iZi8CxDaBut461yiK+Sw6pmELMAHfrDD+n2QonzMF2u8eclLo6O7aRmeINTYqV+LSvxKBJNMWNh
k3sVKFOaU/wCbHmlRReqKr83f84LXixExggQhWzG7HhXrCsP/wX0d5DAIvl/jDVj76nVvky6bdfG
2M4Xaw0iu6LMh2oiLVKEe4J+IBzsgnSwCzJIiL87lg/fHGhbreCEhPg2AJ8OfNS/aTIJEX+ZdVsW
lyEFFEACLDJpMnFPGH0fbuadNnhbx7vwDJTfWzoNS7EIW+jzGW1+ap1NNsNvsZTCXJJdnnED+Z7H
0jdo8GTUvR06Gk59nFxlE9+ax3qNA/P8PLY9F1eZdbbJH3wnuvCYlN+b/Sa4Fe5J4baWSfYq83C/
rKf5iNqzG2hu5wBO+R2+xW151WzFG5156ONfwMZPug0fwhvx/kLr6+8MHCAypmxpBAChayxWQCgK
Mtr6+LmTHr0OJgTwCum2GdII9Q7tR17mG+RiDrKa4vO1RRBwpZTRU+zrt0jXXwGjsyuyNERoDKia
IDwRkdFWWftsJMSqx/5OrcHWj/ojtHU3NlRHV4tnoeiIBw41BCj/xmr7r0mGWJJcPZCOWJOZ3BvQ
MBUDWW1LvyoNOBZYP1Yp0jwYV2PApuwbXzkgYb6HTrARtMZWDe+JCClJNmVXRT4RePoUw2TUVA2g
mVl6HUbCY9L2dqC0a1FsHRyciVfiplrKKkxcANq4+eUuem2fBM84AkLddTFcE8P/kVvyQ4ESXO5x
6m4eoci1Df5Mucp0xrZqzq8J+AfUgnDElXVlBY8laj8I24AguJGKmwbbBRhbKsYcyteq9GqkSzBg
GTsR3J5y0MJ+b04UPTS2HCrbRm02+JfaSY6rQ+DBp/mKJp+bNAXZU5lJWW2ApV4Vte5Mmtij5kMe
uVeVz0mmouAVoiuY1t6dFedPeaq7St0OiEiXTPe42Ech6YEulz8hMQGcKMnvUGFw1UZ7GieypzqO
YbjxQOgr0vJebPCLMJGKdLJK+ZB7zV7xZPxjCCe0sAhGSL96akCmEHMHZbIKJld/aKP684zMifN6
XbRPkv7c+ZoNIQ9AabGZsmonqOpNG5FTQfXiiObtwQ/KW2SmHaMevxPLvjUqFZF3DSq68MPD4Aai
hvWI5ItrBf7LhfG/3MBZMqAyMgQiTAoJpNjikYjGj56HQTE4ODZsUHPal1eBUzqoZX2bN4ywyC9M
+r9tOShRRzlNMgFtgmbTFxsr4O+w/GTkm9AwQvo3BUxs3ZT9I8NHB81CCGmFXrAzepKLcuil0t+p
L4A4mewTyBpFW5Yep/CdYa0PjvZQv2SEMVcDNl/2V7ROy934SAqsdaZLT8Xl6eNU5bdCjcXmjshH
KqDSNDgJe44a9WkbB6z0nty1K7jz0Eeg+HH6ADj02ZtWF3p47sHzR/Ky8MUC17RtFWDvOy+y7Y/y
OnOmbfPcoU+4EjaQ4w8XzyAXmthY7OmA3lddN9HEKIxdI00Ax3YtrfLvSAMlycroHUxib0g2/r6e
75dKFIlziIZhy2IDUEgxcKqYUiPEYGrjRW6e/00BMIZU8GBszRbjFhsKLYUoRidOB4NgzdAmzu9L
+Fvg/dRVCjXgf2hLLCdji+eaNQIBdypCtgLux6536x0ZkDyWBxf1StvayVdAOv7VGIHsC8pTshAu
XNTNQlMxnTrIHf0+vg630ja2v+o3g6vYFRuRS6eOd7vqrbRlBGTsEhFFdUqLlO+dBrhZvb7QkMuH
Og3Jo5ywt6GqKgiNeU6c7XQEthxi1ZQjnlHdgUC4Q37TjuPYkaKPCFSuulFeB5F/Y4C4ikvkwQQb
Q+Z7MvsPVozopJC/tvA/wj1fhV+rvM5/NEtU8zmo+f/cFN+zh6b6/r25eimW3/y/Ef88j1Ig4P8N
AtqG1fX1Jf8F9Tz/4k/cs/kHeRCTsJtKnkI8PQ3+xD1bf0i6rLMrA15s0GF08p+4ZyDRlqwxTwDB
qqaucME/cc/SH9YMd56fMIZO+sz4J8BnaTFUVe7NmCcjNyIqALQXA6lAFU5XGshMMXATYyoeoN0W
K8TrP4Z5fysZxTqRsZL3QWx4LG+x7vRwplZ4y//QOuHScZkn4a+L+el+iKApKptlA1T2YpVDPDkK
/UmXHVged3rOhkcxoT/n+VcrtZ7IbqBf3Bwlv/moT8DhUGqZGebI5SOWCHZXHIDpARDxPdvMo8/S
AFeVk0eoKTZyBC7yJpvSMzeD2B0hma2b5Nrq0AxRoD+lgSOouCOgPeiFm7yy9HUvRCC4RkFwk9nR
S2jzB1m9NeE5rrSaXHgbr6Hb33b9AEGkD9HxbKYcgafus6KgsyAY91D413mZotPa74RW2BeKdTTT
bJWrV0L15EfNQQDBZ7WjG0XoSPS2KX6NY7Z7xV3oHSN4erEo2MPwA+IEeIXPHggaNpuYl0BLg0Oj
/ijUF0DvNMReMUAy4FVQpqvM/NSJijtYt0F+ldaJ3WQc8Jn4uqivdJCcg3XwexU/15FYHZTmGgyo
iEqWhgzgDmV2NqXVuhBxNdd2bYAsBA+2SkBuwv9Qes9YgCGSsRr6DrkvhDMAmpTXOWsKN7saI+RI
xmcv3HslQE5tQpIlPgC3cTvvZZLBocmo6IBuqNapqaxnvVy0CJGSHTHugMCDFouU+x8xGLclHGbB
Bsh2hTB2Hfp7BKjw5Rm3mX9d6OMux1IcLyUovvk3wfyGSutGmFL0dQTtiDoMeNW7KjI2UvlBnu6s
YW60lG0pu/MO2KPvakK042wK/QqUE0Qg7D9WU/gBlzM7V0ZUyjzysfIdTEk7ADExao+autHL2nCC
CrK1VRX3hZo8V2beo50jJ2TklJdcmZNjesiqX9/C87lLalxDhAnVOkSA3arD0bUJ4yP0bh+RDIB5
qop2mjquSImj3lgzmOJ+AAsoD/m2bcfJUaKYFdVERQivzxxg0VSkPawebz1VKLyJ17xn05Z4C+Me
1t4QDHYyi7oI0171zJumqNxM+1G2nxoNzFfOYY3DMSrZkP+vo+negyoUJ1+iGvOovt30EphoAvKC
+YLl36rvvyAbFWj3PaEEFHSQ/WQsNuN68AoHwUnscRvwa8MBtVdsr5SN5zFgMFnUwHZL0zpBqL4Q
EtsyX5r6qpzq20HDTrqZ1jn9hfqKhD5r2t/J6VfVU3dt7KF1l62U6YMyyJtBt5xwRnVmeAobnDmg
JhtOHejH3JKu6mqLrh/OdeGuD19iIEVF+zD76VTCFwxKx5WBwCgmhBmMCm9vwkI25Bmi9Rgp1qbi
TwkfWR8vNmU0H1Nka/tHz3oYJBj2+tesfhytK6O5M3qP1p4Hwa2qcHjlmDP/VP8RMsrL8nESn43a
OrRy8K2Xj4KHknG+Rohw5UmfQ0G5jUDAiNmxR8pOaqarFoNfC/h2PppXyixQUFw1wc7DN0qtJbCE
0mwVInxJEKMcstbuZsE8w3zoFNWJdA9DQOELgVSiOPkqU0Rn1M2jZ94rqMor45PIyVn3wbeqylqN
1CfkJl3RC4GtPuDa/ljJ3ecmiEFMYugYKesmHT5ZRXcVIKEog6RMp2sTVsloKk5SfYgnUC5IAvSN
t0ninK6WumtTgNWJsjOQ9dH1OGZrFgml/EvTKQ+zddcKGdgnXR+/BeMPjLh2ehA7MGc38+KUmi/Q
8Vea8c3Sn6LAcgV/QOf42UemOkWjQioc1PFnIDJpHUDs0rfUHHdyA/QlEteWVR+8CekYLARrwPpa
/ZKrX9B2W+ED44zqN89jWQmVq0y5tupqh6E31MaC8AGM70JvD2bRH+SBWACC95/lsHekgoCDEU+A
LlVsF9FK7qSbsbIOOJQdsmZEA6J6EVR/BziRBG7erYLZFTOcEEsSj5N+26PDlOjXPF7tMcs+YBq1
SVoSAxU09rJ6QffNNXu8XBohuwp6cesbxRfsHXZiHGzaMENW1hq3EIevanO4R13pEIXhFzMbVkMo
3iWVdZzG5jtOxdcYKG3ymL1kfcwYSuksAI0mYg7FTtsI1bfaEI+FyHoeImjs9ym46iEzVjH+ZHj0
3pHaoKhtN9xkaoESnVytul6/bloa2cCVRa6hb/YoxnjoUBb3Vus9mYxzxIeQS+CKQxMiaUmcKNVX
1vTN7Fs7aa19qEROLe6L6lHFzLQAAZykj17fAovHUg1Qp9BqK9xiN0P7NVFrHqaQCrz7vIWsMKob
1HjxPhI3gqrvjOY+NIajhjCLWJZ20fhrwBCbarrzyy9iK4CwresQHR2AjvKPWN/VRvw9ARluZOI6
hgSMQLa0UjPrQS1frE51OlSW5udc+gTXeTWWMQbXxGnwbAcai1B5v1YMLJ/Szpas0E3YZqRysYZR
PSQ6/M4KRbNyjSrqXaPdB8pLwcG5AKiXgJ0n1OmIIAyl6UmVJdfCD4iF05mGyEWrbmVoR7yjXXE0
STNe5fFz1WuAmWs0HGcbohLBasvpwbeWYeN2GCqFFovScI/CbBW2dpZjmhkoG1PhrdBHNGx0A0G0
mVIov+8CPAgHZp+vfLQsKO+y9L2r72WkHnLNcBpx2pgsn11XrCLmzBghMROgRMvEHPBW7IZPOqFR
5Br3Mtb0SvAQ1DtTfqmGWbRafhrDTzBokbTA/rKDCtR8StF71fBX1vEIsCJv5QtfmjyBNPFUF+la
wu52SGGmRSvR3OnqeI0wRQIZXYEVoOEzVDc/SmD1OJdo8pVOuFyon1NoHsBWATZagAkFR5Y+J3DS
Se2hVB3aegWwBQkgLd3MRoDRZwVOnlSbnEwTgIqT3WtPWvesoBCOGZY7aj6RKfXaC4+NxSiEvlx2
NxmiEGbhuQGcAn5nC4q2ljUNjGs1Wyw/Ic5kd+wLwaTimYozLOsOAvxuLVZH2X9qRcwQKiP+OAxb
QT620n0u3KaYPU6+MNpa8SSUt3n3hNS77+2G6Gn0P8m5+KxC96aFBluIxF1ofENT0UEhAQS0vsVS
ckTGaqT5a52p6WvcmPAjUr/JPkCMIrRjHfpXlPOUsRDxm9R124cOHK7Z+grnub0vETSOEedrVgLq
BjxUC6W6rvxpPfT0iIFWyQDDhh0M0cDe3/ihtebxuoOYuWlbTGv6buslxrZAZdiH8KLKwTZM6k02
40FjHUKM4RDbIFTkxwjB3cL9RQMxvoYHO8v+gMdjAsqJXcbZ2iB7LxhXWc/iFspIhgjO3PrIs5Xj
jSkIaKAxGgPgO8lNZYoovxkgAmSOpiB1a/DpBQ91WO+G/sWqhU3HLqAxJFtNhhtLGdYZjrb4ICF8
gYgNCFe0faAlha4G/nsYP3jJHlUpIF/E04lRl6F8rNXPIstSnHyCim0JN0KOaG77pS4fPB9918xO
xASLiWmHAxG8czQXpH41BTjjoPHVNXNKRMZDCm5LIm8H6NZeK16p6SyrgMaE5CMZ6mPZ9GBkX3Tl
a4ysh9YXTtQ26zakzvUmlD/ocuimKQyDIuTwD7ZD+6ZM0WGI9jEsJlFEuCGn6gkG7VO0yQfYdpa1
tfiVJVQIeyc6tlKBj0hcK65ldBAhEWU7TW2vYErtZUx8ZXwk0GWYz0S+q9be1upGQrUYX1bm01iP
riWn9yUSmp7wWWuEH2YhPcRac+tlaHfheiqz2y0fGsgzF2Isi+TL68nNlKAT6hYHN30RhotFH4+I
RpZBjvpbZSsQ0iH+tmkvZOQXyINTMaqiSGAOSPv9jT0o13qMuUmsODpPJpwLAYA09OPZEf72NXh4
TlK8VMh8Sj0Lr3Qwsnp9pBAFeWVLfbGwci21m98XsoyG/a0qi7O31BhQ4LME+ZRV/8P8Ud6Fny3b
25KzsHhorhR33Boz7uD7JYzde4f+8zacPz+r3iAJvl6w93eG4s4bHy1WhgtVmxvoLCb7WrWZ46mb
M2KSIMUvJbRmY9VT6JN+dkGk2YkTIgVksyqS9+6flUvx5/fG3olS+rO4BWYi03IxkzmBEVeU1liY
odu8gldhOjMkxQDNixbZPtjEDstBbV8Mf787XM5qu4guhq0uqINB8cLWuOkBlOV3uboynXjX7SWb
0INOfu8S4meZ/F62sboIuou9qKA5SRv3+9YNtxBAoGXrDhAOt9ro9QGDE9RcSbPa/7POVRczPU8R
lcbleB63nQN8chU53s5wjU3mjgdtd6G0eRYshxIS69bMjwbAtiwNpWWyhkmkOEG4UujcyKlq2NHt
Ot8lbvO9PVwKFi+xi6eGPS9xMft7f0i8LmV6wNR6xFN6p3001v0HCEuu8sV/Unf4vK7KWxyudulO
2ST35EeB4ueHCzVfBHn/dh+L9UFu9M60amoOnqzeYhKxD2x0zvKNhoH6Sr4xk3X8iRX2efp2oeT3
pu95CywWCG/oBszKKFk4tK6ybjeeI12369GBpMqa9PvSLlVzkbUPrCFktaewoT+YbHOTCV5r9AU7
3c3vC3o32HlerflOzta9oinbRCno2JncYD2XA+cnxzsO9gxWi2MbMJfpaheqd7HUxVqoN3Uy1PMT
a1YEvpkxOT5nQhQFIUatJpYHCyYddNd/swaf13axKOKAhXikSbkz+ABJL5L4LA+va7AmrC4uC+8t
wpos81zmtIuYwmIVVLUYKykhZT0CY4ubj51fGYf0zr8z3HwXHaxN6rAp2mCusQ0u9exykVBFUadc
CygicXNtmbvKcjT1qr5SnOojMRZHOQQPlmtdlTvFFrfe/aUlYpnjxQDrl/KWoG4vxilGkSgPe8gP
KZhA9sZ2fAv2/nLuavl0OZUlKaYhaWTmkA/5ddTKjdajwNXN/Sit8/tsHTjFc/b8daYcVdfNxnJg
B16YKfOz43zRPZWpYLWmkBQAPLIo00yTsInRHXaio77vN/FVvY7uoxXmwxe2c3+bHXNJKi67hgix
gj8Xs1/Qg6EFZcrsX2MgUj0Sd7LWzRdvO1E9XbWVJ2GHE8Lv6zcP/WX1LDhOKG5IumlaiykZTWo1
O6iqoEQG4lIA0mGQGljVieJ3S9zqWfRazf+fHvvfCovof58dg+refW/+165OUAg6z5HNP3tNkWl/
aDJPdZJaf+r//KkMJP3BuNA0JrWEaQmSQawoPxNkaEb9Iaoa1A1dUiCqSfOM/5khEzT9D8XQuKQu
6SwJsmT9kxQZkg6/jhaFTCuKPYqmsJVFv8FYjJYJ/5BCqlGUyD2ipgTshD1qsUIGF9IQ9qd/Tm+O
WuwfTn+d3nv9ztvr05vFXz8R5XxysI+ZVmcXe7vO22WXFzv7+tslB1n1ft7QWxFvZZNWm5yhrKbV
6xffynn7ztt7r99ZVOft49Nf+qkFTmUtyy4Fa3wt7O03i+q8+7vTd96+eCr/9drvVWlxe9hNjU5u
oSGy+OCsud5u5/TXu9Vcfv2tiRd3Vlhg6sJZ8vV0sfe+d3rv9YJv31nc3uKeFpdZlHn68qLg0/WU
KtJWZRtru6apimM1/1NaQXH0lGIlVYWwP71/eoukdNwAAhOL4+ufp3frPFBXWqPH7unHyO0lDap/
XOL0z+vr00djr3truLEvZ995K/B03dNP3t4rkCMwG5+58td9vX3t7buv11MQtV0pf93I2313uTGH
/+ZbOl0HLWfhdB+vteilaRTRI53v+/T5XGrSK6R93upy+mDRRKcrZn6CWMtc6lsBp79ef/xaxOmH
p+prmf/l9RPc0WlN6CD4l55+IJs/K3t6dXbTp9dv9T41+FuJpw/QDyT+k8TdtiobzS5GoVlLpeLf
nf7JkcInINvlDlp8wet7DdaB22pC9eX0ldMHLJndYbKmh7ef6roUY3Btvn7r7f1JwNQKVdrr2q9/
ltLH4pMvq/ip/lWwZDI2en9MtkkWxoio08acwibRPX0HwqJ/F4fTtMYcQkKA4s8bxsG72pn6iOHa
23uBJh5rJUZE/8+vpfnQ3aa1+1ar02clcokRRplXb+8LfftdjqJkf/rC6X21QhKkgc63OVXh9J7X
E1BT8Ot13gppKw/qk5TFZ/fXliLCr1r49fSr19+zGbnC9eK12d9KHuojDgjJ7ds7KCxemXldH1/b
ZPQAxOpDFe/eysw0GQ+nGvXVt/f+205UMw8B+L8a5ddOPBULzDG+KWqkf//61un9uRPDviH9P79/
qsZvO/GtDm8d+faeQseedeTpg1NHFnL3n3RkhqDHPDw1SyR3MXdialrj1ds9/9WJb2WaCAIjv9Xl
5OqpwqkV/lEnjm3ytR1BBtv+3IF10K3frn665m868PT56eunTsRWIN69zYe3Tnwt4NSB+QAk9q1K
p1l46sDTZU4//rUDMzmLkDoIczeRumArVlrtKJKZPXW9YuzCEe/Z08uRHM5BmdJ2dXoZJ2WEpYvx
6fSKrXR/21je/vSKVGXyAETo9Zsj0v1PabGtJ6N7DJsif1LVbK1Xk3p3+khF5kaTx+zm9NuywVRY
jVLrePpQK1kakFXWXq+M7rdhp3FhYqvLVXHIC1xZFRLEobljycTAMxhCEi/zp32iBNth9H7Wx4+6
n/U5fTqiBHRWH0wLwlN9AOplT6f6eJ1/OF3XwMbsVJ/TZ6e3/qzP6cVcH3Ouz+mVMJh3yq/10ef6
nD481ccaG21/agm0Rw27CQdze/rUgynoinN9ZM2IX6M2/2in/x8IgP5nWLn/l2RC1d+eA76jG/H9
/AAwU3R/YuRM4w986RUc23Rk7UV9Dsj9xMiZ1h9EFFANRf5zpi/wyZ8QOZMf8TPwsIQaLE6Pfx0A
JO0Pk9MyjD0Jw2MJMsg/2v//svvXIP7hVkAxMiqhCFUYizBKK4e+ROyh3jQCII2+dwmd7/1yWp+1
x+3r4fM85fBr9ORnMQTMLY1zkAZ0m9s4i02NSMNgBUwWqRUIusHAM9VgnUnpvjRwYATHzMYW69jf
F7pgzPwsVeMkRZEKzbkoNaZqkidP9cbQLGGV4CwQ1O1HOGsHbZzFdMO9rjdo9QQlHoeOXygbDLeu
/S64pQdEDK/IPSEtLHcCVmXyS9glDsn0z20r3HijeN8VXyUpfrYa/zFXyh26G7Zh1PumFj78viIK
o+fsRP+zIiaClkj2yopkzJ+fNZ/EPk8erKHeYM/4XTZah2OlsMLEco2d7ZzPWSmzPKBu8g+awY7X
KndSDCkNa+DjLN1V1M16avVH36juy/EB1si6MNZIVR2mHIiW0K+68NDiG1oN2p0c3SvJem4GvOGA
cyEZhvTTRo9FsonWpQjijPb8W+UsIuCGJs4ZlSUoMlC1fIrBnW30xLhu8v7Gyw9Si764Hj0WCcYs
efQtNo1rhTbOkwTGdH/VNcam05tVpyJTZ+rryrBc3I23ctKuTWCcDK2jmmGBVhS73txzksZgAhtJ
EBWfwkHdmPFw6EftGj+7m8CKPol99s9AzK99NrO1mMQc4cVlxlDQ4FInBn0mo2OJ2x3WEnVWrWId
vbdGaq/JPruyJgMFA7+B6ccVUnu3DXKXXnCNOI+EcSFB217u3N8PpvfGEkoW6oyu1g0Qur+OJbE1
Cx1H+nqTVOEm0zEbDYRPvy/i1wAUsw0+ikigEmqKwkZgGSsVxwj9CSUiZ4xStmge2rHeysVjjXp7
kozrWJQuRIMVVspfxtCpRMSHFQjbqA+biwmio8g/ohNabzRctFP5cZrET4YWP1RpdN8H0xqu1Cdf
umsbqKJ6ZU/RnYIdKO60OyFPnsi8P3gVipU1h2w/vTe7/KYJk1stkQAlpqiARvdWqu2s/BiD69HK
dt+bPlL7KD4I44cYLc8VAWKn09qPXlh+/X1rIvb+Tu1QLRJ5JBBD5L9fu0xLMcVMYqHadKaAawRi
kbMH4edRUZ9x8DJ2fesdQw/J8NRssK5UrR1UJnMd6CaohSoHT/WAqxjAT+U2wNJyJUWWK3v4GqPG
shtFNLm6WP3sTWF4jBIAp3lUATjDsWObIaUaiJmCH1QLo7DCdCyTqm+NDwpfYj5mpj/b1Lf35mB+
0juk9LLKM118Fq4nQzoGScV4th6DWYRYUnoDeTP/ekDFMdfR6YswrZwk8zMuf98TXJm8QUaCSyvX
gWI+FRqWjV14n2dYontZAYyrfokmRXN10ZhsHZDAKKIYLeIboAUleIfYUfX0CMQJWe8fiGZVAfSV
1osiu0v1z7Ggg9DKasERx2EzRd0L/sONrTT32OHVzn9xdqa9cWLt1v5FSIwb+FpQs6s823G+oNiJ
mWEzD7/+XPgc6Y3dVkp6pUf9dHfSAcNmD/e91roym6i8ynBAdo2KtSnq/KeqbNM8PSGc8K2ycVB7
jTfOQLJiE9tEuDm+GszzSi8DVD8O+kQseYwcYshGn4LUTBJoQ2KXHf9GPvSjja/UfpGOxZFnuoic
Ku1pTJSfkNhPjSgPcPPIiljmtGyUjwNbUjH8RiwrZHAvEDE3GToQI3skn8daJ3Z+nd4IsCTrGOrm
Ci4NXUMJy0pNEbUgk26TfKspiMXE7JsqsK4oHU7VmOgrrQ8NnHrdMe9ai9RORH8L5NtootsgI5RV
cXxUZNAVOKyH7bU+EPlgKknhjQNsRNSwpMfJI2AF1xvscj9K5GwpzJNNLx8L5dlNah3sNIKqujsp
eoEFzS12Uz9SSVLT1xDjpF8FCgONio61myZ7k5flr7F339LcPcHw3btBt9b0dDPq2nUk5tBz7LUR
PxtivJtxIq+0GB7pMrwm5MYIias7OHUXksncpQfw/4ro/zuH0ZFwKcxqyD6+zmFl3jlZnzf1NquC
CG508ScdxAFqG5pLajBlZt6gJERetVcrCybqFN8VWQQ8MkhStgFyjdBlVxZ6gwzZRERe/tDwmHpz
NKPGd1dFUpygcKXI4VbGCLGwc9T7eexuAigCq850Xhq8y6u2S65C9md4FpyVMLKXMek2Vh5q/gzh
ww973osaB4g59cehw97KYeaXHg0wVBuWFWLl5GrkMAQbZGfHUCEpuQilekNMGIObHE52mP7pkgHl
jnSQ4ukv9cAznTLKK/G8i9P43Z2t6wmiE+rM2rzrhNhJokBTRHRIx8J4p7hQYEV/qofgxUKAjhRq
IzpQU2NdTitZhzgAsuxtjpO7NObDi8O7ziL+esJeCVseBg3oLn07sEzPDTpyKXiced09XphFP9e5
/++FUunWsBRhCTG+CAqmUB0t2Fb1tsLDmw/TXZooHOCPWkNycZIutvZh3imdc2h41rp7GtKSXF6c
CfZgHUDUUbtyrB1N1j//vrOPK/9nqNHaM3CmYaL5KicZNMetwQLQ63bahxpgKoJ34e2tRcNiu8jO
EUJtLPYCPWGs46yRA+nu4zpiaBbM+XUxeciwDvhnTyO5y72RX7up+BHA6+Yd45oq6M3OYaZ4av+j
M11yk1MhmDjTg5rUxiprtEtWly/yjf992gJ3zxKBjtfZ+fK0VaOsNYkyf6vPieVHUt2ViTN6COeB
SGYZToZpQ66tH7BJIiIdeKwo05+KC3Q3wDFLvu4U9RckSd+MAFPHdLTYVjXjP/cUzI3VZmqw2Hjt
G6urIpIizPuQw485mzdxIH//+8V+9Em/vFihfxiPFrsqrdvP67bmolRDNVhvQ7V8K00yWRsDq3ij
3Ha6OGRG+hhIjUBUYnWNYvvvi3/zw3JtNGSk0OvLwPp8baVsElKzBgaVMu3QWjwqvAPoQVfmEEE5
RD59YQ/23SunhcQbJzUH+9bHIeavQ4o1KPib0opXbss/kI9WahMBExrgG7YC/GhHjrV9ZsOAPnec
z3NGSu3ss6D/aTX+gzy9sG/69gkY5nKOBn+gf/2sROX0du0yBMHHqMVZWbAthY3O2j0n0XThgPsl
cOZjwAs6fQ7OT7IguOzn5+12mWiDoKi30lJfUrdbk0B+ZTCTYEz/PVv5HQAMUsDzZyePXsnL3skw
uOTM/M9RiomNqEAi2wWkX4pjXwecRg9srJVqm9YDQl1gVKu+63+n0c6kyecZYonizfR9Jcz7xM52
XZM82UnxC8RO6jt6Za96AqEBHXKSndS91KTrVz0SSyd7NrVmpVtucjD7wQvDUl3V00nMNaiPrL3B
ZGRvQakTJm0sRX4Fz5jCsuLw2v89sL8fZy4mXmHpmOi+jmyBWB5MR8RXJc17O2IhGwvtHo603/RX
Q0cwQDmgzTdl9Gaq3Q17gwcxMeSDkLjq+VxqVXHhlr5WNz4euysMU0eRYqMJ/PzuIZ8mVg0xjtNH
cte6w9Zym5sqAEmXli9DWwG/5SYFUKF/P4qvR7nlungrsUzjvqTAZHy+7oSbTNUsq9pms3vQq/K5
SvoLl/jmKIfDU2f/Q5lKJ3jk8yUIme6yYB6qrZoqZ6fUAFm0fQGQ2m79RhT7LuZzzvJLWT8f8r6v
U+df1/3quQ/dqBhZ2KptWKS/QpOQ/9Apn50+ANkwX7X9hFgD2tgqFtp1nHRvtbDOIJYt3AkxJ2cd
LR1MpfUQxde90Sw6/J51tSI6zHIIlZcGsQGdcltTk1olwRI8mSWg7rO9koc/Gzt5i0Mse6bZ4tkL
rjsrf0KpgusN4+V0m2qwdrURu1fOugalaWNG2YUz9PKpfn0AJqkOAq3xUp37olGZGq1QCfbgU1b4
RrPxNBjV2Uqi238Poe+G7t+X+TJ0U/DJQnR9taU0c5cXYIjL+H6cn8i1WcdjsRYTXr8B79eF1eK7
cfX3db8M3RLzD1G8/HhW398UFJ7GYN1PwDxksg+KcRM59YUH+u288bH+24vqgriMz0N5QKMTmVlD
ADOZ7brVHMoWLvjECdchRaoIO067xXVT96dQlD/GgSydFGI6GjMGVXj37+f+oTH6+n4FGxEVLYdl
8L8vdzPG8aBKBnhuwzDsgYkxR9nKcKqp8606ZwLlEeCflR4pGvR6axvhoOqwm54MfL/LzNamHH+h
DPyR0PhSPT8un79smsd/3+p3s8zfd/plZStpLUDFViuYlnTiyFifwkspSv+p1C4zGS5yHgTLp/Wh
d/m7wFnA2Rxnacttb1q7QoLpbcmG0dLqnLXFLe7Vu7YOdvChj8Zg/IksjjXTQCx2ygnDOVVJuJbg
cyCO5AT+Y1cdTd8wq3tyl++nhg+5jszzXJnPOWQqVqq35UOCiHyszZt/Pyyq7//9btkBaawEBmrB
j1//axeU0CsadeAW21xqP5lwni0FHIKOri3UrvK52gEcxXuJEW2uvdSaftJDwr1sUNipMLkZoqZu
oF9KqfqoEH8ZbtQgXRMIGLdGZNLn4VYCyBGpJMLGlDwsDHTXEZZ3zvQNgOHGvq5zQAB2qS+YkxvF
kMwBzbhyNA6jjjO8J/AM1/Xsbqx+YPNYEy1T9fDtI2P28mqT9ipH4L4JVpFJOUArqRSPtnwKGwzU
alJh2Kp7zwrKn0rX3BdJXfpDzb8NTWxEOjHNPXWTsR3VlWvgCEvNX1hMfqFWekv0Ym3owW7QKWu0
h6rWfloW6U5A3NWVtPFpF0xQiWnhZQQU0JV7O4Wk2isSK5qyKWvReiWciyi09oCZKCIBXhEJJS8s
4OCYT1lImESuOMekVdc9y4DfYK3ZWEHu21pxBMSs+0NAA94FAqR0+UvQkfTfLYxu7KOpNVirVvAk
qzIZdnml3syjPKmC6lyf7cd+2Ol9dS9Nl8+7ZnNkRn42QnuS2cayyL4P9CtDcba1zSPFSk9twNDh
vDbvoWWBeVjSY6vfDazOIjnrXXpOCvFqa3KjRj3vqttlSnRXDBEnCCbpVdz9yGdQN1rEDxgDKlx1
Eya1uQeSImF9Mg+BNOQHzhJKPv3gdJimSD6YYerUlbsXMb9mgHXyi7shK9+D2bhmUfCrWn+1LSX0
p6rfBJm0Hp0OJnDzpM2uvsrt6iWMC16nyJ/6ID0rqn1sB3I5bRMT7DDq0ODo+zahuTIr55zTXWgC
5TXsxSvOLhXSBQ7GkEFROt1Lyg+f1sU7ko2znlte3KRnMMscxVsv0X9klY1rngL5Ok/7l8rqgT8B
NW5sqADRb80EVeVEyVlTnP7CkvVFzPmxxXdUg8+HrhwJNeqXtXJ0yflvKtDFsemA26FDDF6iBSsL
4OcOSPSNmvcno3uiLnzvWMnNrzbN6dTwCV2YY5YLffmYIewR9mLrhLHyt58/5iApDDdXJ7ktNfyE
uW3De7WPZX0ra+sYdNEBRlFZYunvyoMcIYuOPy7cwTJdfL0DCikkmLHnXc7Tn++A1PJRSaJKbvXB
uo2c5Ce4lrNszQetr9YRDJk0xrMdy99DW1w4aZnfnOscnUREJItLhsZHJNxfM6xZRxnUUBpSJSk0
/phyfKbIBPe7V2/UbnwJDflewsmp9eY9juHOVe4xExTBml+TmuZ4ZT3zRW/adCvISFtnkdXTRxpA
LJnh3dSL90TN8HSD/i2tXF9RyiDnV3vM9OpKm3TXt7Lu3VHkvTpnxjEQxh0EqPpgNgK6bSJ8XYRX
i75ppSnWnoG0jaGnB3qwbns5bavEPBnKlG+shCboUhW98Ga+ezpLforBIkpb6+Oc+tfTgTudTq4b
yi321atJQsYhYqM3LIrETflTVPWP3KrudYte4DT/gFR3UEJZraJ87cpjPBoxGQvRa8ZDu3CS+O7G
YPFxDqc+oGoffrG/bswcKsNuO7vc5jpJ4QtgUXbnZCDHF7pTaEwXHsQ3+2dHkP7PkYWnQev58wg1
Gim7oRzLrRI6+1nL1nUlNsQrXmrzLfu0r18CSypnfxLRsAYs3+pfP1YbuWCaarQ9qpEjz4mPpZY+
pklyn6bKIW/Cxxn7e2dYBbhl85TXe7vWj2Z6cYX/7osUy/6J/CwSdxbF8N/3UaRJhrFULbeyhrQZ
4Nytx/omNg9Wk99MUXEzlRPsP2IYiqS/UCz/rtDlcFBZBM2AJsVXDXHq1A6NAa3cJg323ygcj7oo
z5WVr3tNuy7NZmW42XuhwL0KhgsX/+YEs2jcMU8tCov/VE870OjliJd2m1kClEqXwqoCMGmIo7TL
o2La90Yl7pNI/XnhS/vuiaOYWKCqms0u/ssIswb6L4qpya0dJpju1ac4C9ZJF2HkNbZmSZqCrLS1
NS1JNmn6/O+rf7ehoxu4EGUdnTaF+qXUAw06b6wiklt3sJ4ogolVLKdryp83RN6olIytV2Qdj6K5
d8Mfod7tGtlvrJl8RItO3qjgBFa620mOaIfst0aoqVdlDclERvZEpEO2Hqv5xhUkXhs7Gbn6pjFc
6uSata+kToxi37zYJhsyM6qIwbFfIyruKwpMRO0kAZ5AHR2l9pyPBTuT37Ken8bA3S2xB0ba/9Ka
+t5OrVc3bV+kCgyqdab3e91WmJyujZRUhXiJXpF5Uvr+7LKTAG6XEF8BrVFJCXTuHkPb3KuqL8dt
C1YWZ3MpPbrDFt09bqgYCb/suue+DX6DglnHkyCbGWvwv9+C8c3gW6p96Gaovuj2R1r8X1+/lZlC
umPApGZDLk+z9qmpTGUDA5AECgdgo8wkEKJ8A1RnWw617svM2idyiWVQmpeWgh12WOeoyhbyYK3s
rZYUd021Xskl3c5KW550Orlhy3qiEgW4igb3OrbqnbARS9ry1yiXrazUW+Ikyl1svoZTCb6+hzRI
NGM2OWDtGBK4cb3Oru0Lc/p3px0YxbrjGFQ8DbQ9n2edNrTiKK0lRKo4f+1i/UDOALFJ9SOdp9RH
XHMeq/isApaUTqpSAxN3Ug2uoprernHWazF5TZ4rF27rm46KhpYEwYwr8EhwGvt8W1k2Wno9W8xH
uc2OtzHO3chAD9ieT8BLvVAzX6shLDzNyqOVzmgscJN5Dg2iNYTG9zk1TlZePvUDHe3pIeK3z2Nz
n5j4bx0Bga7jUaqps9Wb4WVWzezQ9+2LJigVjE/VAm03yQ/x/z3YvilgLLs9wxBUeOEdfJ1w0PCE
oMPNgupuuwXVpABPLKHHI2dModtt0iF5FhkO/J5nrmWcoqOe0YTY5LnNjKfYzGePosKFh/3N5K9p
JrtQl6eNjufrylN2ompdZwBKSJ0t04OtFrOh0Cwmlkhj8Kv7sEQoMMGRJBznwjNZltdPy6+BS14l
aGbRd7H6LnWmvz5AtFyRZfVxuXUOWUcIejOBvFAPA1kEGnEMc0uSSmVd5Zbx2C6FAWe40FT6TyHr
yw18WXcrio5Rrmbltk67Q6wpAG0J0x2Z/HHVi8gieeNSFsF/tjafL/m1k+n0ehbZVcoG2O1PCWqm
tGDBJTzqwrP9z+S2XEcj7YVVhulNfDlmhGouOgNR77YNqr1jMmWN8Ic1tTtYyrjOTeE7wfjsDNZD
0uITjBMQPuaOpEA/qbYu5EsCeh8tQLuFcteb+cuF2/v2yZO2ibkK/SKr8OdXr89ORx50ws4rUw6O
Iq6aGlZmzc43glkWLFxxZd277s1cE0mb7JgK/JosvAm6XJSWG7O5gkC5cZvXCzf27fthD6aTCM4R
5UOs9NeYlFlPBtUQltsKZ0rRGbeytTdzLPxorPYmlhVZH6aCVOEmfqjaao8L+qVsbkeRPtZURC/c
zfKW/vOF/HU3Xx5ToigxVADuJoyRDrhshMV4ooC+joJDOQk4SsYjlYIbZIsHSY0iistdFcttdcHw
/e1ogkGOJIzWFL3uz68rLOxxHlK3QMT0Gk1QWhvCorV1GZ4zTa4cha42god///DLz/afn/2vaxqf
r9lqRW4PvV1sKxdsh6OvRA/7zNJJu75kmr10qS8fS6AGFbUrp9g2KgGIA2eBoEVrc6dfbIAt2t9v
fipSclndNBMWzeefyjA7WQlEMNt5ZPUawVQn9Yj7CHlr9cuItWuznE8BaxDUiyS6UvLqLa6mY0qg
ZRcIql75i9qHv0fb2hjzC5trz07CB6Wfjk1L0Pa/X8EXagNVk2UWWYonTCOQ2J0va3FOypCF6LDY
IiTZjbrcjrO9V1LitRv1uEwiQ2V5vYCyq2xt1PUyCtZTxvGZxDTZFh+fbUY2XVL0z2HnGXxTk4WS
bOarz4YoWZFzuFGCYG10FNq67sKq++0s89ftfxm29pD2nZ4zhIRF75Byc+OJVDv2fbGDlbAO2/n/
5zthxjWBFDJ/fW2jJxNtuCwJyOzHibnokSXhT3XQkK5pXKEQ9nP6A2WabP79nr6Yvv/vPdE2pmEI
ux5PyudR1aDVQtPFDwq0qFkJkZMt5WthdzUHS2Bk6WfLdtv6QYHbi7tof+HynJj/O6zpADhs3NhL
ahypP99Az1GkUBL20mOTlytHRyBYlNejQmW8hUu5apAdIH7UtkCzierjL72t70jn92Vl7QCuPijG
fdDX8Qbq4rMmLQcXF8VhqRlHRODmIvCefUUjbVOr9oPQr9vKudZhLqkp1Ft+C/jjjHZQPtHl7Ix9
b0ePShZCubbg4VblLlWtTUlMn7fIiNrpvkjttWpkxaY09INm1ddoPR6jaGRFIs3LSM6y07d2ax5j
I7gt8weqUwxXSVpjlcfrsMtOTpCSIpqaBw7tFHlrvs46fjBzlHyRjM65qf7Kdf1pjMpoq2smZ7bQ
2ItRfZXELlEH3k4lSXRG5+xV2ZzxuDwFpHTuCba8n5DQraVKmt4wjd5gG8Y2HE9ZUkyntIlO89DK
YxRmq67LogNP/HcNZdcNI+Co5bxSJiPeZZ1QT9k8/hFbTSenTLGi2766zawUpFn1xxatu2EolN4U
19tIyd6chfGrWSTomghR62JoEPigsO/NdRHkv+wUYrTC8dMey2RT18aNjEzHN7L6tRo1MFqRUXld
5RysugUSrinXuVI+x8E4ewWxqk5D+1mMGuxtErbLYOF0P1eD+Yrc+d7QwmxXGcnLOA4ecgbNa9iT
Qs1t3mf2wBChFWi1mksYVmYSLsAvekhCXSi96zaBLzh27p+2W3JE72zFWXfpcrAdQSWIbiwJvzPX
fSmQiJax5bfBuOvmcUnnfG21p6Divts02xItwhzruOc4oJMaz4RXSRLEmgzpD2PgtRg8BBzvgTKO
p8ZQX92cnEh2LcVkHjql/CPT4Nz2ya8sqF6VnTb1N3Wr+HEpftpx/BINDxFF9JVVcDnCz2i52JC3
Uhvkt7bv7JSxwmXNhr9gtXxIhPUQl/wDcYwrpWjvYyU4W3Fu+lL2L5qkit3FNSnbHTrEKbUOqqIi
xqSJuARDKZJ35AaIhQyDgNXWTOlIThTqUzpz+QxgiF4dO+yBun1oRndTZd6nwVUrVASboQYc09X2
46A25Be35kHl7IqsjTDb9iat0zf2lQnpbYyXKkcwofaAtrP4JbC0K7WJkbbVje+SdlYoDa2klq8l
Im81QqunOtGbXJS3PRBepTKvRU7nFt9mMdQ+/2ysLHo1xO0Z910QpUQArw2MWStaznTtlQJkWVKv
ZDo8tUV3M2kTUYbpQxGrYm3PhTeNDP/BbbC95tmwr0gqLlvnfiCusDC0+8kUL+6560H81gwo0kG9
pETXP9jW9SCLt8Lm3KXYwatLbmzrpG9FUR5ERSjpxKHEn4vmsRTGtrXeuozEHWrDIM0XJMVw+tDr
GAGtq7DgBNXhhQyK9C2qiUmtluRFrR1+IJpDRlflmifq2z78IZGmrsJq3Fmhc6Ba9Rg3d2abIr22
HS8qJvTMGUNgzNN7xe23okUTxDHlzE6AbluWdV6dRtel5hyIrCY6Ty1ORow9NiTgUJ/U0SuC7qYj
hk/koUcfM6GOoPrM4juZTwxLhBhObjibOYPz0icE6qrhdKrAnMCOD6gC0aZVHXvTaKayGuobPTFb
r38wdqKrSEztmmMIJtlOr7o8+5WNA2HvTl5RLN3ONUlxKJ21jZ0RtAIvF6Wkz1FUIzKPZOP0qhz4
iDW3v1ETXayGUjkPFkOo+jP22omvr1iNS1Qx7qP+fycPPUxJMN6LIJx8dZbP/P+zwvRJ3iA6pnA0
Xims77SYudioX0AoCu2VjtW1mOB0m5L4/kB7MtoxPQ0ucdvqQ+k02Uayrbdd8Va7zl3OcZA9gsEM
M/FicDvYMeryVLhses21jdbC1xsn9yUyqlXT9DcyBgOcTvFulPq8bm24HTGIU0VzV12UvqR2xFnS
qvtN38y+JIzrMDnuVZ/GtPuWWWYcTay5JaGqjEXayrSmonhLpO5jA8HGdzSdtW0JK2yt0EP8r1QJ
ocAlv6+S5XG2u2knh/Eca7mnG9PA156+hWFo+UlDxKQWDtsh10r+cLPzlc7U0RLn9Vovq4QRyi6z
bDVc0Y2rHpTYHFYYhEiyys2IoziclylPlfWCsWHeCJ3rzq2C1TDzgQf0FkGAR/riQak2gjKplyXQ
3Ctj0ClJJieNVeXgBIaXVNP7rNXDtsnptuaTNe8cnW5na9i/ayVj+bH5sqhQUfbsn5LA/Fkq2TME
VLw1FvbsfKApozfrluEX8vyisHjLw+5RCn5Hxlyk53x8hvxju74zLsYBdbwuCdA03PEEYU2smrB+
lIGKKq6IM9+ZCJ5szOVzAwYuTmnS3DTadErK5EpPkc9pxa1rAUUPXKarWrdXajmdbLJa1oIITgdD
1oqMIXzu4w5tcYwSiRDzjrhfFytqQcmagvGdkppPknLaLjGiddrLP6rLitRrTMhat5Za13nkEe4z
Fqc+0G/jjkEeslZ6kRm/2wrN6ciQzDBlwEIH3aZs019I2oknng1toxnJSfSmBlU8zXaIiVeDVJLd
4Go/R2N0jnFLrqb7RshMhEbfVdZNQ3x45zbTls7za2+PvTdkde/DrDRIp56P6NWnKzE5LI4qNTGH
hEedZa+v69skajdGgs0vy7kZJ7WvBv6j1E4fJ1ysnlY7f6I83htGxLZnWOEVW1bYNVGkfmE9lY5y
Iwby7pxqWrUTF051wRdFobE21Je8ALpiIjj0bZFei4pPosvkrdokUOvht3vz0DzXbf3UmvkO2P1V
H+RPSsws0pT5URuah7Bhc5XC3ZymwM8Ga5fnBI1acx+DIlNiz7WTB7sr3wc+Fk+1pvqqp8+wJTy4
ZI2P18XMxEr7/ypQsivbytXD3B0JyJ4OtWOSdVsqnlW4f0QWeQ4vAgsAuVwt7ex66h+iMHcRQW1x
f7FQm7nYqNm40tgKL1Iz0zMLiZTSIHPVjsp3Nx/vszkgyXrKYwJGg7Mp8x07dMOLSk14aTduGliZ
2xjz2Lq25dWsLcuIWHBqc/0nZ1/vDUbr+OO7Ldv2jPUF0UaQpjsz5ruzq+yAy2GOeNddvFcmFjFb
I+FPaTpPzNlLLd9IfFe8ICa5VNfHo5aRtbmUIMs+uzEdfJTMuT/0gQwFKVOOaWFztJyqWbsRW+tI
79lliFsRk6SVztlvtyKfiGX63bKKftOpx5a1zZfhdGMlDV+nnQFvwDNKwzL2TDF2h8BK3sfGHLxA
fbekiDBc56dWxdKN1EPFHLifu5iGAA3GJJMa6d6iQ8Pi+n3y0SsACkdYqUGRhm1Xd6Yk34ms9WYE
Vqu5yDR/dB9tvjkEB/2hTEZ5jnN0EnNTc8lM3nSQpHYOG952Tl0mr+IYoxpZuWlxEgvvqrHfDTe4
l32Eei75rQ6NII+cklQYjRNqlYNbp4ch7w+6NbirMFQeaQknmDUQQaHW/RPGN/VONW9k/67Yt0Fy
zFN/nn1SgBHW6t1qLG8q+VAEzxNzqvHb4LMMSBc2yqfJvc6H+1C8zmmzsiEFJPJNH+uVTU5DRzle
jnDYMCuFCZ2a4SeBwniQhDH6xYzbcrbXWpifnK7YT0VLum+0DwXoUXWfNM0JS5Vv0NQoGufIKn8e
P7LHtUPp2sdGJxZ+LK5HILizvM709iACZR/F6TYT3R5L6XWYMdW19Jjp/Y63Szp12EabxEwoJeon
zYhOWqbtmqS8UjRlazDYaKFSYdf3mnLTQdWdunhrc+riPO7Hqn3I9GlfkKOcEM+tucemnA5L1HKf
vrOcrpgyNmZt+worqtMO7ArHtRmnG1mUvmLN65pwIjMgzshIdmzo6PyL+7jHElm04BxDr4jbXeCQ
SWgQUgxbz202umbt0im6CsLmoXXhwlbvSh9gpzCuQyu8b/v5pJUuJ7/AM2yoNXN2MKvoPrWTs63m
y7GHQIEBEjS9ydw6udN0R9HuqtWZvZR88GbSqQ2STbpa/+227Uvh9vdsbU5462TfnIwo2OdRhvQk
9SAQ35miOtL920Smfo6t0pPhvuUjI6PptreanWNwIhbOXWpUp0S3fhRtvrcdeQjN4GWu8x8ZH6uW
h4+KYzyrGAX1x7w5pQaFUvT65TQegkjZZayZga4+4Vw4qOrwQPPeZuIx126yz2b73Q3UfW0Z2yqd
b4NS2bVNx6xpreBaMBs5XupQrqGaGMT6m1QdXyaESurOeXKhu8fhaeqi40yWBtUeljK4CPb1WHLc
HggDV5SNkY+rZHa2aWR4gSnXfY64nhz2irlwFEgRM/tY5ZR4W0L5bZsGfEF8M3GHdr9WXeKtLebM
KvNU84+lH0o4yrSu9zQB6ZgkO7Kpt1rN72L3abbmxjWVR7UjS1+uUVMj2lhcKEzWjrEeNB0BR3VM
JWuvmxX3kWPe9NI+z/m6oqnfRcp+GCRyIHuTZfMBu78/TtOD6VLmHbeBK9d5p650G40KFq3AnlaO
eA2rYquOIw54aG2dvm6UdB/hfGvRnKQErAZgOwxb8QtKMjSEfEvhJofQM3vBNEqOOotGVoZLQtcm
cJp9y4JQU74zI4WNo+/GxUarSU3RkoPAAa4bxT4p9SMRLliNDi706oZwHerk28Au7gzDfpg5WdeW
ux8aZedMXJHdWBuGrHYoVM1kPWAyNIpsV8TTtZBsJVls6c6S862p64YY8JBZLGCNrEhxnuJ2L9Ju
J+rEk1qxsxpjM2FGlBOVDwBxXX/oXAAgredgkghomjjKL3X+0+WUADhUIAb26sEiprpdJwATXBuG
+qj7KLD8YWIlrfWdSCrwCslavXKi5Rir+Aapd9Tetzl6AILh50Ndc7AxJahFgV1Q8fGbER7/FrE5
SLkuD3odY2knL2PTKpxr5Usz2D6t2/XcglCJYXcJ54Y/ZaMb3XYMdF8kia8M+VVivjR87AEvPVZ1
ttjhzrYNz6FQkQbzuuSOoKwr0SnKBo8T+0oPXyZH83N7ZzdiW8thI9k+B0ZAepTi5VrmlfpdtrBo
ukbZO7G9nvT8KeiDbRdAPWzpQfawaLKJTnDLC2HeiIqVmVqe7iie4oyrDJZ4xwZ1roxNCp4mCQXt
VVJjFhAiGezJg1WGG0I5k/nQY39ShLoGQR6gsG+LbQIwUpt58nHqF5C1FLtaBbm+VgIqR5P+CwHI
unC6dZ1XPDN7i+jlJc/rG3WTTBRC1TMTDTUfspNyoC64VLtC3/MHY+ZPfaxQbHfIKSgbDmps0SI0
E2G+Re5txNwJkaEFYJVG1Xx8O37nFkcHCbrLtSSLnlKJ1TSmkNBbtoYNR24N0me5cZRs0zEo5srH
/wBZQ/dMFFu53wVvk9Eu44HljroezsxgutOKX86oEfjg9yG2ukDBCn3sDZdbdX31wz5+hw8z46ja
k02f/s67aPM/7J1HcxvJtue/yovZV0d5EzEzC3iAEEiQlARqUyFIYnlflWU+/fyS6rkSIV4i+r7t
W7RaokFWZqU5ec7fRKO1qXMCIlRsAiNZqFGGQEy5SDLkNx0uoHQNRNosD3tAouaigiqcJuWSWbBW
8SqAHrN0AIJOZrsIjGilV9jZDOaubJRloWI5OtT3aYNvjhAmiGZ1EWaQbQGtJVW0T4LpGFX6Wkd7
ojPF2kqiRy2bNoaubVubW0M5PE2ufYsp0DZqi1nZ4wcQNysFqGtjEtpGIOTUdaWpK1XFNxf1MbJ6
XAbipd9G61pzZv3oUknMFxqKUoL+2cW0x1JgYxvYOUDvdqplN2ErATQ2NRMCKyjOno+QrSKjzL0m
lLmJfnznJdCkMVCQEFfAl36yn6pgmY9Y6ThYsYQrMfY71f8xuN09s5PIwl1hE4mTR7kkVFxkPUsT
6wzhWMuAfX2Je8lSEfbRUp6gcOy0LN6UuoMD44RaVXSTUQEJOvZ7U7Kqx3knYHAo0QJdoJhMxlSt
dJx/Yj3Zibp46AduXUmiAhRP59PoPqcOCeN4OJBEvqnwMdCwZMiUYWOYETDXL2XoHpKuX4RAtQPf
38Zqjj6Yu/IjUH2YS6U4J00wk/UN8hVLr08/VGp4U076DXecu7jRtq6bbUT7nFGwL0V2qyTWkUB3
G5GOFiJalvjZeV2+QVqoTcuVT4yRONVNmozbMlYP9re46g8qwxZwFvYl1dShXvlOeMslW/UGgqVx
Fd4iYzDzxTIOPoCOOjdV/zi1w7yF+pI3/bozU5TCcEJAp6pOTdCHYu5zUmmxtB+5V7DE6bnRd12z
FlhY6W2xattyFUOuMor+EI/c2+O+u2/qsl41fV3ufv1RJ2q5c9XkQWhFtYKq0+wiL6RMIf/2659h
mA0k8v/dt1++cfErLx8z5tPfHzjqag8K41//fvn2r9+78u2XH3SgIxfmaG9JkIkbL0j6m5e//frj
4mslziRcx+RPA5mjGBXXE961///3zKknS/fr3//2cy5+xNQn3EiIzy6+/ltzFx/1s6WXL778TpRW
6nYE1vPrSy9/+/lz5MHbImgpPKecdna4r0zrE77w3dpKMZbTu/rYGDA0qxK/idJvf4yKeNRRO79S
9HujAg5jzFQdncQK58IFLMhUwwpJDkrzvWVvXU3MgwQtFsX657U5ilUqygjgoA3jEuYTxpGaNwXb
gGi6HcoHBCGsIbw9uPuNQ7OytGtCI39icCSGDI42sAOJ95Sirb/jTczC7uPWock+6Fbe0M9832XX
KijMVOuwseflZK+Ent25nM296O+jwt07ybCsxXkyxuWVqtkbNbPfH+eSZl1ktc9dhYEG6nVTVkD1
KqgbSX5o/XLb6Q75HQlNJVElKBe4oAXLaxrHbxRIXz3CRX23UQalzvqQEemrW8O/DeMnd+JwZ7eq
dEgLQ7t7v9NvVNppkEIysFsXOrcEGv8GrxgmKxnKHECDghhf2vpLn+Iv6eo57IEr4J43m9I0ZHjA
U7vALV83FejkVKaYvlXYVau+BbTU2IRNgk3jNdeKt2eWdBaRBGpdvSRzmuC01danTs5VlxxeSDWw
TedwjBbQ97cGTuZtlS07hVpYjvOUme2rEAvmIB0pzjgPqaivQJvfWsRw0/71QBeIhs4szV4dAGxU
EaYTqQ2yp1khLHP//ut8QaRfgDSoPoOfhuQImVW/wNGmSJTYEbXftUjwGPYinGQKK+aWj5etQ1QD
dmXmQrxx9eI0ZQe9yklG+tdWkpymF08hJdoM5NDQzUZf+fWr1hzFzvwRJGMg/H0doVTk4o/mPtXc
NYaq3SUIVI1INgVmv8m9+FrzbyxkF+krKRAHlo6heN28imKGju5osfbrbAkCf2aruGvY6efY6ldO
Pn2KOqbfVIPnCx3IDY1LuGI710j8b4B0aB1ihYs/A48jH/O3tZVzo8NuvmDL0COP1Bm5q6ryvuIG
to+7/KGzpGPpdErV8G+L3Z++snc/R/p3hbg/CZGG6sJYABikw21RvYuddSwb7J1qpnk6pMvOate6
gk1UEOIHjTRoQOiDKTs0MyO1Nk0iEd49srCJSzVY5vrEWD5MU8v9kMRkZsZ3XW7CsspB0WZJPPPx
anp/3srpfzlhfj0vFuyvh6pUcg4lh6FyGncrIee+a17Bbr2x/UgcCLMCzyGoRxeTAqfYKkU3BUuM
sb3JbbI6B0MxFxb1w/f7IrfMP/oiaYEaaGYkwC+WemZ7dej3nGpuUlNRREMqMY8FVfCqCW64rV4B
e7zZHGKANthh1DguIUETd9Ua6z6GDru6If0wFvkCwzXyAQFoxve79sYYovMPYwuCgAlY/2ILr6N0
GvWQLbyYuIRMPtmqdGZ1P2rLPL7f0hsTAuNqzlQPyQ2oJxctDWk+qSULYz1ECCNkFDH11n3877Uh
e/vb+gz0AUUuj7MvhhmXUtuCYnZlK5KPeTEX6AZnK05XOpHVxRYA4YvLhlDydeupn3AD/i5KcxOq
ozp7vytvvhgAP5KlhGiFdzFcgjLvoNq0kzvTJ5HFZyKlg9T3Q0jkP+rSr6YuRs0xA1FZJSdZmbrK
bErEonfdxyoL/vmWwJD9akfO+9/ejtKPxuAgnb9WTeuoOsYR2+VrkMY3Z5mFBpyBho1n6RfD1o12
bXu+jH4cf9n5+gZu5n/yZmD1YTdC3hSq4+tulO7oAjiiG1U/kRofF35urbTxG/mJzftz4I3jBtA2
fCGELS26dLGHqsLDIMwj5imm9Dkc8VuCwG2GN6h0Zo79UDXZfvKukTbenHgOcGaDkEP7A9as1fjQ
MR9yNIjKh2oCuiDJWUa6jIW4wk16qykoWVgrMCnIBVzsq2OqI8KT2Ey8yTt4CnmvQAPhiLpTXNhX
wrU34nBPXksQXXQQ/nEu123fppaHU9i6Tz9lnXYzc4N7ZwrukuAKmfytDQJfE04JS3Jh/7hzaHVh
B5aQAMVsnw/Kt4JUT+ZEV/hVbzUDuwnxW1iuvKuLuUHlL3MDyoxrw0FdsRjmVR3MbaO+Rl94aw6y
B2mwEgm+INW+nu1VjhlUntNO00gKDtly2rL9hyLtDzBDkAhLbwI1WvlUBOymIrtr/yALJUxjrXfZ
xq0grGvOTW+JBTooV5biC3/hcjf2cIh5gYMi+nuxpUxNO7l+ymTtKJTg9WkH5VJBWdMprZVCJhrE
JhKPFmg5xPMDZNSapwTIixJbYE0AxaXzpHVnJq7pk+6tk6JccGfcdbE5G4xgl5O6UpxkUwOBkQl8
1yxX76/wP9khUBF/78BFDNOEjeU2Ut4qEFBVCGypw+trU/8+GBCFMGzUzXpp6vWVY1+Oyx/jhu0v
9ilwbCEnvn6rip51dlGx8ozQnbkTGWTkNRQAFEPx7IDOfr+Xb81V77fWLg6YbETcqYxpzex0ljZ0
2s7B+vPh/Vbe7pNBqYIgGQL0xUzNw6TFR5mhHCwMMlGPGtRwHZh7dB3mhe1cmXpv7V0IcvyrtYv9
RIBwi8uC1izreQS64Bjj2lI+hfqVXr09djB4dEkdRWbm9ZvyBTW6rCRJ6mIErORH1SvQZqj+o978
auViHaViUhvH1nNQtE8wIHGlEQhtWkvN/G9252K+l9D9xWjQkAAy7WbfUv3JqvQr8+3NmQDBzSBZ
qMLtvLgrcWi7gj1eBjTNWumfDRtVG4V6t4YBWuVd2fDfnAm/WrvUYoI8EnVNT2uBieFl4AFiRHvV
1Znl7pXX9HbHiAdg9ZANuJwMdqWWGKGNbHfGUxeisfE5/CTXUuZeoy6+Oe1k5PF3SxcTAnVMVxWg
Ftajoy+ifucW3QL48ZX+vDl0CIgST3MoI8DyenI3uRH5ecdsaIujPF/QQlka1aewyf6jhkwoFhp/
/MGCDszRyW2H0z8N+kVZuCSnARtg/2tmV64gf74itJ01cgSS9gns5mJnbWIudKg75GtfcVZSk7tB
W7yFKukvaif/xwEijaE+hkmb8SKQ+Xr8hF6GWqezscrGwH99Emm5DrXwoOAwnxl7vbnJESx+f5/9
c2rQKOlrW1UtHSmLix0pmbwUQhT82yKZlqrzGbXeQ9b0V9bwG3kvmrE4nWyVGJir1uu+eRqIZifj
lTmzwWqXWQFgEAHq6Iu6B7/ke3iqI0FFzdRJmysp1Dd7SJoAoQhVZW7qr5uu0BSzgopl1ipSHhTu
PGy9rB+W/8FA2jQCOdOFyXKxF/ZmoQQBgKJ14IMWpIw7UdlUUFd+v5k3R9JCisQzSByhoHoxkkmi
+54vUg57vQWZRulageI+3Rf1h9xYqyJcTOTNnGf1c1H98y5qlAPYqqhDwM69aDrWizQJ4zEjGEZa
vFD2vGmEjfMrW/BLEvR1PAMjBpiHaXEmw3eUb/S3q6U6mUoTJW62roJMBfiH67AoASIMxa2igquB
/PTBnKZyQzJeIEtERsyMmnBWlJAd9FgHvw6PvI2mb5EBRz9xbw2v/Zw2jEtjXqMw/bnr8bBEnh6Q
cVQaL+syQS4wWPTMbN3F+r15NK1yQRHqTvejK3ceObqXowJdSAedYkrO0sX2ClohNVLHyJCkhpLi
WnQ4UqwrJ/qfFwQNTxaD/0ykFggnXw9968ZQk9opW+veyCr9PFYWWKQvmQoKe6ywjimXuZmf35/T
8kMvevaq0YuekW4BIgtwjDs4gvloHxhWD+oZIBLXEK+KFnXRPL3f5BsbO5xC1irzGf3+S8UUcKqq
LmxBk2U9xy5k7VvTOswBDGCfE0/Ntf1PhquXXdRNzhEbfRayJhfh7Og1YV+rWbbup2zWaM4KzNRM
Re7bmqolpNW5gz/DOG660UFo+tq9763e/t76xRbY2WUykXdEJd3o52UEt0QMywgYUgBFKMnsn/vE
/xjnPI7lj//zv74VXd7W4z3o1CJ/ZYQjeb7/3kHzjkRrW/zXffSt+OO3/vbPsS1McjSWn00IwP8k
L/Bv/xzb+YvaL/VlQ2Y8kOairV8GOvyoBdmciUxqyWWB/e2gqTkY6JC7oL5BoY08mvNPDHSYqhfz
mJyB6ZC8okJo4AtzWTnKIxEIIDfZ0q2cWTzioenYi7GA+i2NSapqS5FiaxXlQ9IVS6cGdx6Ot3ST
K6lJJStY5TpOvmm5IX29bUj3A6GJf9h4OkBFy8bxRvchLdtwHgnn9LLZ+tBphOh2Y2EvNHVY4g+x
tB2K7DA0tAqJv1oFxr7qmnIfqiYRYbioAJMlxR1xI94KJkok2bwyRzBuzpbkwqaMQQtVoAKnfAMd
ZxWkKfBkFPDs4g4/xb1NStbXhht/FHOZLethYo5tt2gByaBIse7z4i7UvTuz9++SqL9tpw926+6H
DjsGUGdKkN4J197miQ8sBbh426w0Ag7TAuxFiTiluhRON7KA0nXD2jvaHWquGaIG8Uptk3ky2Qjg
3dUpJ5sC1D5FlL7c9KJ4GMb4q6ITh44dQMl0nw3g+sAf8/L3edYtXaNfoURwa+ICMhyAli/z3tjk
AboJBQBEaO6/zd67n7vX71WsP5RHkEAiBKe24ZIJfiPkKU0t8rUoW47R1uJV6oBfJisEmG+sBsNe
+mWwsADVN/yIF8DQKpJ5U97rajMXPDua4CtVw9mRH0/xTXBDTvTqu+4efQ0T5rGZRzW/4GI7Af6v
5MqXV/iWT83i/X5cHj+uhXwB+AZK35osBlyEwFMfKm025sGSRGmyCFwLjkl60J38yxDY+x4WyZSg
a/R+o5dhw2Wjcsv+LcbpkNGLSHYFy6ot7zvzNIDIh84BWjbzHt9v6o+0lGyLHqqQ0tkLCB5et9V2
kNzCNgKfppLSw/Rl4fdbT08W0pyqshCXTJX4uSpPtq6c32/7D/4+bXOX4YKLDQHJ70vDIxs1/GIq
MwX5DGU3ZVD11F1SLFsVrOEUyMV3g28RkG7zBrTZOvGNnYUcm8AToW60ZefFt3WA0ZNSPWb6uai6
fRgdI6XeZ+5w9/6z/oFKeHlWuF02eAs0ti6rnHYhNK+MIwUuZrEfKLZykBNt6cfJch9DREIhUD2w
KYE6dKkUeidtdL9V7U1be4/qkFwZurcfR8ZiVOopTV0KjUVwl5op9/1FBVXVMB2p6RydQ1SmipHK
pRqR6OtQqHRu/aBbpGn23JTwe4Nsb3Xxs7Cv1RKo6F6Gh4wQQgzS08zQ+LZ7EakZZMCxD/CjZYS4
VVB9Ki1EazMbybPA+tzqH007fs6K7rGwVhMarHA5/Gie2NYxCCF0RLKY7zPPCiNe9ObnqfxQxMkn
04ifjSjdI+wUz4JMendP7mPjmkfEZqAvIKbaAADozfRHHwM69s1dq6XnMLYetcA5ui2yraV1Lgyg
fgBFIuuIcg/s7jM6KYe6+5IL5ZPamAcDQS2oC8dhkQkecUyNWRFWZ8toFoOhfdBbbWWF+QHXj33t
pOdcCZ8RUN16WvWUSjR8pHkAyWrcoo0HPAG+A/+H2waQumrqkzUVGDAax8mADJpP0YNHX5PIPiS+
/dKXogYSWQBi6HpuCU7wsbOPw5DucVlErREyFsDEmzq3DmFqHyRUNunSQ2cmz/LR+xZLaNkzWOE3
A55aHts/Gnx2B8wv0783vQfjRTtawP60nHMu5PUUFUJOmOoUzsFprHU6ZmdRABiwKuJcK/Wf+kn/
oHgNvNXGwDzWx3KYZ3OrBAitjQjpWOgIiThbt64+uxhajGonmQj5fEqsRzv2jm0YnpWxPfmhMy0Z
iVkcd97crAt3ETXMCqCgQPMy6IrFKm5YUGOPVj6s2A9aEnwv8C3rNUgsgFRz3VmblQujlmIl3LPt
QFG+y6wbvaxuIYx60nVonbQAlfVp04r2S+klD/4U7J22nKsKNOxujObVRDZB7YHRj0rwRS2raR6Z
aOUWI+q/AgMasL3+FJeLsf2qFK2OU4N9gISZcdLbT6qfwwBL1G03eO7PZ3X1ASp8tW5bKTHaIvrE
3ZgC0FNgWjsqnvHcSoQBqBRvswpMGHZIZhh81P0C2d4qO0ubt0FQ66V8ZFTObZM+Z4iozUa9hjOs
aYtCKY4K9KOxgtAU8x2uqcYsqtu5UnRbgDoHnaUBtSWelYPXzJKQukuA/AqqEPE8HMsZoqH6zFRs
ZQn5Mo9yOLcqVAiI8zPsjPae028HxRlmEzXaMsleVkXffxvq+jufOCsK1ovTnEjmIvhheI8YNxGd
jPdRKd9gMXjzIbC+oGYDGAeuBE8Eh2IPMNCdOWbC4Ot8ONTB5w6zlTR2MHNLx0Ui6ItihOduuPf8
5kRhXVmaIb02m4mPlBNRxaGsVJDwHaDxQ2sp+oXh7RAq/doa1VMRBRhzNcqPaXgIFC1ZOg1boNxr
RyK5PkjPoxk8Z54FWh2UNaCmO7nGqjx9hk9wIJbepn127i0UPkojxPDHZBI43/2CBVeNNtxhVIsV
FaVjP9/LZxxzVpkhEFHT8i9mnq5qbfxhxbjyac6jCL1DAxt25hLLsXWoFZ+rMBJVrK1zxd8SsOHd
feeF7Ym4j5mMBV/vDU+FC7v/5afbIvpoBuD3ipjHYosL02fqqR8Ux723crysxhba4MujUbc9G8K4
nbT2xg/8AW0HBPHcztlPaXeSe4qf8dWxEgun1RJUFw6TaRyrKn2W+CUZ8+qhs30ZcJHC61Tqfutk
BeYgCNJwwcw7fJOU/lgM01cjizk2cqgm5Qoy26PVWWthOVvVxsJEyc+Kl4ESHz+qE69PhtR+aW8H
n3dmZM4dUqOJn+2SAEql3OrVOHn2kF3qalthNLV22ULuhL12HzjZvFMZDTceKwgk20Gr7mK9/6Z6
kDxynAxYtirZM0LpMpjEfNTdR/liCsPZD/GBmyqvUvdYsRBAPCc6lkW9G8A8SYFrreGB5ARWrQhI
psZhgmVYMrrRvNB4YUi3nSIYGWXYojxtRc+a1Tx4dfuhQPcxVKdP8lQ1OG3iND9UinnE5nw5uDYn
j5Ii75xxBkWevotjD0pkcNt4EXr1nnasYJw0sXYrfPMQCUZBiSsDwjkF4zY7R6b/ODnB88SZhhZW
7sQ3aledfACsVFetIwK8S0PLl8AA16OAipnokILqR09PH3OzPqUxnQ7qZskeiyBFljxbgnWQTnx0
bR/CXvugfpV/q1TvsezEtzL/EGsHr8Eec7LYm0SYfauqQ9eaRzl2Axus7KkrlMess2DQYfLr60yG
roWaeeOGp7IbblpLvdFi7K6FHFW5bbj2gZTjKfBZ2EYS4NeVewdtNI4vT6jbwRktaLZ4h1+ANnL2
pwRlMk5GvdibSnlSlF5f6oLVpENh8tFPMOCw9tSL+tb4XmXjzrdBPzo5p8DoIR+QWQ+i6T5hzN1y
7WNpjlO36GzvtvagDiD8GioRouecx21cn9QgPKNZcQwyxDJQyp3LjtZRdeelLXyYTHnsYqQ8Bm4W
fMMIiuchNr6oH+PSXzSu9uCYzmPWg7rsvjpDdCOPbhluBX2LqgRie23qbuVBH2f6kRlzkD+P8vHB
coNjKaCo9eX9YOOtgL3lrLAfONJ/AL9Yxnlz6nPzmByrOuGE5Ncr8CbE3UzQ1BvusIXOIljwARO1
VM1qPjUHeVcd5dRLTPRWw5iYqKi0e6QKZpmtsLFXDfq7BIITDwJYfN6sVKVqodun3QwR8Xpp92a+
UNuA4vnQLoVkyiHRVepfzID3wxV/YfbKg9VwCxDIHrhBtMNO7WwpuCX2HB1KaC9BCp/6lKUmyvQs
o/M4Vn4kk3Oje0xRfvpl60cHccxUXo79pOUc7zKszwQTilzpMsoQJSkbM1kq/T61kMLMJmghDMIQ
mkcP2RX2fWyKICOSEKid8CyM7lT0yjEOjmnRxYwAUYgDs+4nFhSouSElFw4S2YR8h0MeQiPqfDmP
lJJ9WnEfh8h7jFT1GQVEaK75fpQE7kooS2XQj365wtrlRJiKqIPGpJGnbljyWhTeiJ/Z2z4OvlRr
RXoCsEiGMXlG4+3QBsjA1KCE+lqjc8B5Zskou4moAiZbP5oGmvBLnFtguTLLhnrjQIebVVrmgbVw
Z9x5rJkfc+jVdnsUev1M3jMhp2pty9LcOlMxr7oRInCrzbIoek49+EODtsp791NAcFZCP3XT+Lms
CQbgJpbz0YOR5bjF3GIeUS7f+Kp+TOFqzVCfSaG4dIuqXxe10S7tLjinfXROYcYMg7dmzX31QSPN
VJ2l7Fuw2pryOAVA+vIMWl7aeM6y8Udr7qW6VL+51SLtLnI42MpAQLB30DySU1aD0DNPFROsqjLN
7BCHBCs+6j3hY4zARYksUijIeQozmhsVP2uG1n3guh96xNIkx+67U0NmdvIctxst0tdRFMN1x4um
lq4XpRKs01r5CnWfOY7Bb8KNwnDRS2tz66Rr3TpwiGClBOIEKRRZkE2d1acwis+t+tFuakD5Bgkd
Ff+CtDBIH+jpIig6ybrC88ZvypXhW0erhrhmFQQ5UeUtNfCTW9SaWCdevYpiprs3Fg631Jah9YJ1
bWs7u/HclR34N/qgG7M4KtWFwoqNKBfc2AqSNcVkridAkng4InXLrpYLxivSSBvF9U7rGYtCTrlI
ZNI/DI2SwtwhXo7ui+3U87iNb8zMOOJxjBKTPA59/PlGkrlzFRXeuWLh8SRi5oo+mQuUT5idaCMs
66o5uGmGbo3I73F8ZWHrNlRZy8YixPqKWwzeoRo6LZqfPorAIT8jSm8V+/4utXNEVFTRLAspGdAM
VbkagMUC7oSKXVdhuMZrYFhr9SpQcWOMbc9DPcx6Ugdt3PZixIPP5E5DYutD2nvnsYGsT7H0q4eV
AIJGnT4vUOgWtb1xOiJbI52/fGciZNCKgNxEAtmsoasvXyYfGs5By4ww2/OqvY011hW6zdwkRfqR
SPMxsbWjUTGB0xwrJDb9KKrva2Eebd+DIdyxd7lDsnOKql50TtcsSmF+HSyLENomk9dmiygC+p4E
8owV/nHMoX0GXBh0nwHa+5rUI9bak267P6CTdvOMpLkvkMbq4/Qsr28VwePMLjmRqwk6o3CJCg0u
tG1NtcTxb0tRn15ub+SgjkzkA19Y9AM7iD/4T1xQPjQqm1OaiecewLncykagT1rnnZIk38smMnTx
vDY+VzECq1hnOG2wN6f21BD3C+HufK05NRaPIU8DOWMqDERbdeNY8VmGtoqur9O02Lnyotn0t/Jy
IdMVYxZs6p7dfGJuTnIb6PIQuYnkWSj0Qp6AfaAUc8NH/6kP/LnVokuh5PHZGZJPBjJi6YB7Rrgp
j1kRLpqq+m6HLiCkY1Rk3yJFmfexuhrjcgalbt2SoRUlEgWVsgxHmNBC/xhN/jcV3HCuB/N+yHf4
sZizhiRcjh9b2X/pSv1Os8NlLO01/HhTtNVGjZxFXRvb3ElukhGZx2ni0EEal6tMk60ndSRdgFFG
LFQ22oiTNmupc3hE1wlj1EVccxoZ3SkO57k9swGZt1X/OQtJOtpqdS8gQnZq+pGcMJvj+Dkqs0Wl
duVqHBxOEN60nz1kebDvcvG10+yNBbs8yD5zsG71RDwgNPOZvMLjgOYoKoY92+88Q6SiwQF35nfq
91CQcasRgtR7AlVz5HwuUJoqy295ydR3EoKsRHl08fJCdUSlPZYm+v53tY9ZgWANJEF259TOLigH
io1cvzoOvLEMz1HAOYk+8nOM6MgsRbnNqbqHslM3L3NQ9Wkr1+rTaONOiwNVJRAeTBtiDL30j77Q
trX3IxqDT1cya5dlA3KAiPyg5ixtecDcG68zkEZGZSIfpnAJZXepdoiq2Y7yKBMAVSi2PqIGimWu
g2LuRPWmj2p9PkVOhIcidxwFf533H+ePhK8NqENHRpcChgUsRn/9NAVa4nYT4RcNnw9JBRBZnDz2
1gmfAiv+HOO4N5Or4P1GKcjwsb/XAMHJA5i3HZqGevAHbEXvjLyt/BSVA7mjF/4IswX+y0EPCYRf
8nvpyPEKYMvlwjIfeYR2QKyIDAkxZEciRqaCxirCqpVTXPjuQeEuMiI89rKErb49yftPF4vPFZ+i
yeTby42w594mr4eZLj5o9nk0knOiUBUhoVQP3mPm1CeRu9sxEoskbE6ovx8TwVGXOdmedAUq+NyM
cLv1w4idwKhO3WQe5cV4cOWuwb0/KAnd5W3YkMGjDPk7uYcUvjgJLh424gym1eCO6d3KDIIy2QcZ
UMs+KhQ9JmIYmRdDMutk5t8bkhFcaVmpmZXNGyFOOfGQ4w/sY+piHKrTWDlbp7DWeeA/FnlxItt5
mrgtos52zNJllURnPapOraIeBZ+ZFubaG53HnlqIOe1svTw1pNr0nseXFzP5683EWRzU1dqPCJUd
WbcY9Bx5wOD55YbDpoc4H7pYiTyGgiwb10EILKFd1jHneuAThuAVP2+IuueScTGCTuoU9ZGdhoJH
6t16mo4IgIFGuMpJqbREDF5DSBwlHCjqSFyOy+FnxW73wguOPlp6essrjOL6UzpyJRFpg4Vocq4p
nIzITKaB8kNeQA16KjNFQVGeHITgKpv8SEEKK0/BoJjQxSeLjnou4JDiHHvN55D9/8qi0l7KCBfz
m9qgCkkVfXQKhBfJ4WHMm478JLGcI24RLVhk87YNd5GoV0poLTdxoN4qk3LrudUuicsdttOLjmxe
xjmG/tl82qEUUkfWrLeDhQ5jPHcJGgqN45UaOZkOk/tzbIZrq1Hv0e1Yv7yxrHE+J31yL+e33gV7
zIhuW3QgIhVPgGqfd8hm1Gs7vtXsfmYl7mJqgnWLASLh2wI5rbkScYZ9cVmXBHwaYYa8avZxhlJU
jnSV+k2JxkM11g8qUjAdWnGtNL1Wgi0HR+89IpdGyIB+R6HedIipdhbrsxqsXaiQBywzUpvdnINt
FespUU9BhsXeI8K60nUx75Ju7gNH8uTzgK8w0ujcBRWxSrToexv2E5dvK9wlnXKDUxo3R9JxCP70
ZMOdmzg7JSZzkfiUKBKQvRianTO4d3IlJLhXGNypsGV97CnQacm06iPyz6D0liXpSCs2DykhRhVG
Z6FZDxX6fQD4YvDUHduFj2xRiV17m9zWnHtqBqe2NXN10RZEVXRoFxjWQ2Cts9FW55bJYVV5HqvM
/OGp5Qbj6W2JaapQ0KSoDsaQzjV9mpEY2hSkkGf2YO5HLdhjTA3Z1PjQKfpP3Nf/oBCuoBBgyvx2
Mi2+tl//6weKVe14+JqBXtj/OH/NX+MWXn7jJwLBsP+yJd7qJ+jAsP4CYwa7HfiA7oCPBrbyN+bA
MP+SHqnc4UE/UdiTYP2/MQeG8ZfkjUNxpGjFLwFs/b//+xU3srn49+9VZhjIr2ulKHYB+3UsHbYo
BURJF359XttBowndSxFNRYFuDr8KFcDQwHBXQUP5uTQDWRmwtSWavd7cErWyrIx22Ae9gwGu2OSF
zDZFnBwCp098/BSo4UU39nMkGL/pBl5BWoywuFr4H0oVtCrz0ll1RXmGy26B0OlGUqPTN63DGta2
AvRSDHOaCz0OOU24S3QO+zdS8soiwbBrMcaG/XVEzGkMStyPlE9RVu0tEey5u8FZ56dGZwmOb8ND
3mTChISRbjJXRRi+tHZtXfh3vqp1ux7IF+Il9vhk+QreMYqJi1+PEIwttW60OPRWdWO4Mxy8vquT
7906qZQ6qI10mmNW8lF0FWZ6E5WFpc1y43CLlGzX5jqhbBYkT7pRaVgclJpALZXtb3IdbeHoyCpN
JO7xTYZxrWFTT4XBK7Z1bGuLJjQseZP82Ndhi0KQf8ziyds7Xh1sgOgh3VNoYzDXG2xulBE9GLsS
qjR8fDKKaltGpoRIjLM0jNnNazOmSJXo+0ZDoR6831OoNzF60SS3UFN9UEwPqQ5VPIdKP7Dz6tZM
wRhjnvnV+G1CRxo3tCPfqlYINmUfHCKPeVmHySqJecpSdcJj5nVEEgpiVdyauD1rJB5/AIcOTnrV
YSnSiGpGVsZaB3DyYouBU1u1uWkVv7wToZKtQ0zclxSoxDxX63bTyPoVa0FKC9cUuUzC9NjK520Z
IAdk4jlC+v//kXZey3FzyZp9InTAm4i5gi3DojeibhCSSMF7j6efBXWfaarEUJ3uufuNqE0A2+TO
zG99gzdsmu22HTNPC5PxIc15dabBfl6tpbKX1YzU9tq0e4GbCpRHyJXYITa7WOfKoYDka4QJ45Ou
LOBHVpGzSktxIGUOjijpMwLWiP1SQwpXlnwsmU6Jq0EKx9dIl1+spOntpUvUp7CZ2usxk4y7rjBB
Oy1qTKetnCfvUJ1raKeG6sW6dC3VusZfYr4KCkRgLY5O4vYLFgyz216LOGbfVaEQj3RIS5TymGLj
qvW+3FOVC/PhrQRzjC55FlxcmszDkvdYayvF7NQK9zSt75RTJHEJKpd0cqt0/S6NK8ncOI2DvlbC
vQGn+1kSQwBqVMy6lCLcKMAbIiPxCvi52A3W2B1hEkZONkb3yZQoN3FCe2gE4doV6tL4is9j5Igr
d0Bh5g0VRspXs2AhkW59SrXmW1nn73U1Cm4cdStNQ7m4GztVwx/MUN0lFIdval1rR2JRGfpdFHvU
dhunxLXCmUEURA0woBTmKoUxnlK4of4NWgkMgQUr2SGRtjPW4Q0MuadKmeFoMhipaPhajO2pMzUf
r7yjZc0ufimY7qpOlaRvoUJaqUi03GmyCTJyhM9yNNW7WTeujCGm6Ui1TCfsq8oRx41WNlCZMkP5
Wk1AL2Z5+3ORavwuzaa4kSNDx3CoxogpzRSYoaF4SFDI7UuCWleesGmIBmEBGx1Jfj7gv9RVUedW
NdDuJIJgkYx64oopzrydVJt+GsUmG2W5OtICdKLD0AIUsgpMe4DNSDUFeDLF71oDgpaHw0sbwzRa
QILaANhtgxSU3RnzrdzAdxtYUvYgND9zM7yV+/q7sF1O1kag4N+cuBFBNOqAq3ODiOxMTO7Yt0av
CMEsze10EEr1B9xPQo4u2bKqvPciRl2QxclPGm8pJukNEPpIedANWqeKVaJ5RJNda6xfhTx8kSqw
CmLyOmEMgqXXcOiE8arMl4e1op4ylF3vZKFwVYTaqa/D+5C/HL5liHpxNk+q2h9NGE+VGD93uJv5
xIL3RYMUjtvPo9qCvOXyNJGkau8UkuOq2bxmS/c9xXzdAUONGxCo4FaiU2Ncn4FQ7Zs8/NppEwn2
znyK1ogmE326mdT1Kc2ROWdRdc8Hob8takSYxzjELgONbGEiqb4kx19KOYU/qXbuOAubXTeeEFMh
3OXLwJ2Fq+yWOT6uaf4oSHAE2n58WJu53D4J5t3xTdIYt5NZ7aZUuM1Dw7bk+lDI8w+TJB6e3/fd
hvfmnNgpHVYEWUmxN8K0pDCvcuzJcBKOOG7S+1CovpJhGBw2XThehXIqNoqo1FUbr6/sroyuvY3i
yHRJI99GQu+tY38IUzHbWORfUXb8nE3lQZXjb/UK569S9EMfdeFT1XL+rp1xVS6t9txK2RgY3aTd
qzHUsxRTVhiMDlZAnmzme5JfvsZS2TLyIshYayIf27AtpoIBCjOlHlMfpTrz5Wo+KvR0ZSaQvDl8
m2pLh0Gay/dKrBaUd7gS5ONoeY3VY2QUaU6TAwNbVzydplrExHUciCmE1u5rSLyVVj3mScrR0TTf
B7U5DpX0bMWz0yKwrbLiodFluvBDjsqNrSEre1Ph4gy92KfR7wvvv/ZSeh/dGjNYJ6bQBxLMyXCZ
b6ol6BdKDNq4b6ziqZpzdlzjGj/OJRilZIcd4gMiZoeCw1UGKTVaDEcZQqhaumu1GBXp8i4yJrYH
8cacFmC8XXfqsvomLRvTm3HUmDR5p9Zzexhpu0uIrCiItn4pSUFuZU9a2bKHVM1DCH9TlPKndYag
ZkxpQNsTgNtEYfc3SfLVyVuYW9dZHrry2N7Olehh0HIqzHwgStBmmIAjyH3OB65r3PDjuJtIqVf7
zNReLSxYhlXEbD2VXut+Ji9G36ZoYrdgyFBH1qCjXNTHwj3e9bsp19/WFU/kHI502SmkCHWAjHFJ
hjUb3BZUeFvWJ21aTm0j4avSvyDp2adRQnebYAm2NazvmPKqADprwAtdZecimcyayo/dLOa+G7Bp
wF0MvwqOM7kHj2hWJy2UvXWIb/F5Gnz6gZ8NreS+0+4wweRDCS/pIAQ0ksf2qFvkJWfjjh5Jurox
SJUSIYjB5mp0Qsiy4EqasDMylY08uY5rpfbURbhj53Ys7Qu2noQU4HZU0sCZfNBycj/ySyjAvVKA
bkPKnSJy9+OgObqIBMJ8iVAgo181BbuClb50N5UxU4ouXXgPh6Iy7dgqfAt/TIN3tKG1SaBHi+4v
xjNYr/tEBUTXxU4Yd4CE0dGqD9PK9bevH/iFd110v9TJPq8yXJhf8Ek5CoWEj4G4E2LcClGf3Kpt
6Fbt7OrgS5dudAXxNRrfY7LoeajarYBNX1kA8a21r3LUBXFDLXp8Fo02iLIQlTEvf6pBN652PT3r
6f3USE68saEB+S54N+LiYbdG5xaa5GjiNwTrtDGx8OL4taCp2NR60KCvcSwfJBAylvU6lKGtTikU
yByUHo7d3NPH6HsDdi+u91Hc7ufqfWuUUKhmScvqzYPCX0ESt8gea0qJUoF9MV1XOblugV1fjMOj
MSmPvLIyu5fyF3ORry1tegWfyzq/p1/Unjkf6Q72qK84ykjePwPIF0muZgq7UCnvKUMGajwDp7Uc
gY0lwrihlxV3nqm+rjM9MrpP7QbJg8y9gsSnUDqASWiRQw8gpIc8fyeJYIPctYXsC3IgmH1dY7f6
+obB/F7V3iu+oIK5blaCh0ERbQHYJIamAhATPsh0Hy+gqePmoMLnG4T80VjSNzlnJ9dl6J5Cfdsv
Jl0OMvnpvsqeyhaIpsr/meZAg7sgiw09MwmW1ourFo+xKb5ReP9ajZT3RJX2u+m6jm62WrxigDul
BQYXTTs1n9ascaMEdiX/eWyTRyzR9kS2oJ3I/MPQpxngpYl5LzjFe81sfFtTMPNNEoxNH8SL9mU1
+oO5pD7E9n0+GDtiHWeSBCdOVk5jOMx8Lz2Lv8R144QSSU/kMMiFO3YnddtqR9owquiJXLJv5v1t
JK0L2ajCsHFA4G5SRS+SJTvLuAJrjXYYyfhdPQFzBdTMqQJ47qecJt+mojyUW2YtWg+DyfzqwjVx
c6t+wYbuy4A/t7OohkbAbZ5I6vmyYIBJVI4zFpQYA35RVyOQtMI89KNFV5nsFWJ/kuP1HqeogzAa
lKIzBbb9nL6u4FaHNLoZ0Og78UT4QDq8wvnBj41ysMlUg3OWOiCv1r4f0jexNDNXjsNAq5XTRKGs
Iy/pdrnohO2xsJ7A9Tiy2T90OE9FQhjzrPmPsM65fZbwGI1neWmvyCBiKi9HwcSUy6RoVxXGcVli
rmzQbaerwcJ5KEdQX7O+xCU6LmlKWq2KjwJ87UXt7WHG/JeyHvguK992WCKztjkaC296RubSpLt4
Ck+iQpzSPE1U1YxOcdr2GA+KZ45JgK9d68jl1xpn6ioj8C43Zmzptta1ohSg9JsXjFswjsdCoZVi
IhTxtTG4u6cNJZ1V6W21BNtfym+UDKDKyg9pR1Emw/5IN0EBi1ch8SGFfICevV1Jois371SJtl0P
7RZFD1LA4504sMVoMLdTuJ0grxRNBGZae8oovIzKfu7qp1Vsj2qFKUMcPtPhdVIjrq0VRcWE8F3R
H0qA8x42oKatSz14UbHxRPwQKUb58aQGbQybe2DCdKcIJ+p4SokNdIyMKouG1PIYjiVR3+IO/UIN
p+NhgMSc6ony1YrZqJALviF/pQczEPKGdqr3jPvuBHDPzO1+vOXpnCTmWhNjDLNS6iPw8UyNWAdb
5Cw8xbiQScCxywmjIAMr9S4GCTsu4sOYRf4ijR4X+NrWR/EpnnJsHHStsrm7BZX6Yym/K13laRrQ
XOC1UZYEmWIG86IEQjLsJwt5dIh/SXfdruDAGxL6yfKkwQntFfqhJCN7xLAXnDsFZlQAeMlQFaOc
kMeJ1+c5nwXtrZ3Mde3iVfGly7igtMby0rRDe6NHY+ZHOkmYmRbnFtSehOv4Uq0/I3HaTRNuMI3x
TVLqr2FMjjLroNUaMNCnug9PQ5XUj4NIEGDSewtkjJbLmnfAntFSxM3SJ5it3Ggk0EI1aVKy8rpb
lFIe6OzODq0Eu1UaSG9aTA+aWRxwi80O9sXjJFWqL04yjJ16MF5CM8fuetafMk0SjrR035UYttEX
ZpzqWfypiuz3lpIcrJKdvFUCuh9MuzJEZBuyWIEP591nlja+Zd0c2lrSGTuz4zSMxPipH6zJjvsJ
BG9YGV44tAs34YbJXeTYPA5AXPtWeaO9CLlcDj9U1SAUf0gSfiL2OLNM25JwpN4MsGW6sRlPn3ej
Qy2IcJEVaDXywqB0q2AgsDrhNuIuO1n8z/Ry/xyNDk1JITeJMvnca7eVtSiM54qoYE+w6ULv2JGC
sjNXcC+ZGf5eDfznUDySqmrb42FE93t2cUxJ11EllUksFt40185ov8zqY1s/dVF0QWryex30z7G2
TOcH1QeXhiouc8aapszWxJMqphfKML+QVf+uwvw5xJmwBE/amH2LIWA/9y4l8NfUx0HEizzBGfzY
FRzpDr60m+zbZ1oRd90RosaFubIVUP/2O2yv/MNjihbNwSkGbc4SlHuQ4YfR1rzmirKYI7jppdG2
JzofDd4Q5/WGA5DOZ+ZYRXKoLowmHmSnc6q72CcOdUOXxs89JtQBXixfaVa5MO6Wdf5jWNQQhoVd
LMqhM0lnB4AgrJlUuKTAYm65VAB8CbMvfXGti++o/O2Ynvm/v9lLY55VrmlQr8c0Meh32mt+F/Q7
LZC8NriEOT2TnvxzEqHqArDExktzy1nGHbO9nJw2wbd0M3iyQyifuxXtHDZuBD91H8scN3eMx78/
3O/18X8NCoaLbykioj+XfdOFog5xaEqU/SV6LO5j5GSjsPv7IJJy/tlgTioykhrsfilenH82CqpE
iPAjHM0GweV2Tg0zx/0xuKDpj0lpp8F/MyA9mBRJzI0NcPYuM7nqaWLrdad3Jw8pu1s9YbDlTr4Q
cEEkWr4wR6Q/1oNOVQb9PDpQKsrmOUaJriatHRu8pDpP8pWbek8yzhm/R0HnIp9zBtYhMreL6/AM
38T328Y1OSdwaUXwda4Nlfopx0lNVnhQYWuVjNq7JXupZuEgk39cb4QHVHScoF7/fWULUrKXhThO
relEM1xS7H5ncYnDIHDGIi5/2H7X2DMu7MBn/IQ/f8uzJZRlUab0KVkk8wmAZjAELdZ1dnFlBZUf
e90FSt4fC5Z3Qq/JJroz6IA5//hLTHar7XRu/gfFL33K/55x6ANjf2GSffbNP4xjnQHEQjOVi4hg
3VkcDAW+YY50Z9z3drans+t5DGqHwrQ9Odqlcf840LbnY/uzAKRYyNu31fZhp1fQ5lVE46qT4Rby
Y1tOKeGlA+Du2+RGTop9in3xE/6xUWyDMsEgUzPfsIX9fVCIsqFZT7HqTM62ovB+Cl0kJQ5e906z
J3h26Uq8FJJ89qQGWFK2J4IS9bwIuRpIbSnJa84SlifTvNGQGF/4iJ89lyGpBIc6qBTt19b14WVa
q7nO1PsYItAD0RuCfrhej+pt5wpB4Yf6QX+x3Etc8c9mqLE5VW/0craMs2NMrOQVNbqmORU9tUuM
oBBDlaobQWUITmncJmKHn6nsXXjWP7dhbWPdiTpdUaIGgeb3b0h03xhJybNOh0K3LX/dZU5xZXhG
wL51Uwf/1aT5MKB2vkJiSaWzc8V+2Te+4JjT/Yx2OQuSttHYwcGTuo4rHi8O+9nC/Djs2esdUx5z
qnhO/Dm+FCYdibbiD8G44zpk1Q7XlD3mbwRGiW9eesefj23ApocNwI58tk4WycitvmBsNVD82NFe
hmsMPGnLWe9HdMee4hFN7+Ir5e3vH1fe3uVvoREL1NAtCSQ+ylX1nIlSxLOMxIFyxnbGan7uk+OQ
3Nw12P2cLrGrJ0zrjwPvvLWLGy29/S8O3d9/g7NdvtObIk0SfOcn9kOBU4c8AdYdNseOYx5jr3n5
+yN/euh+fOSzjXDNm0yelmqbXtu7Xrnc2iQ+3SgNflAgRK9jY3bJNjxVF/hGfwZr29s2dFFVATpa
krJNgw/bRj/rg95hPM7en0eBfE/SYF/7qL2pynp9/yvsTtxLM/sXz/OPj/xh2LMg35o0C6ksw45+
cU2z16GUHMMp3Y5yjqPeth7R43Pl44HoUJKuvG1fzt/Tu0u/yJ8307PnP9tKCkOTwqHCV4vO4O1A
py3epo8dPyenDsxL0dWnc5s1tdFHCbLOMflxbJqLlrFfym2yi9YfMekcTHQTQJR4lNEFflVrW7/I
j79PsM/OBnOzAoB5KsJc2I6nDx950EgrKCYH7azdg/5fm+c6vjSR/rgJ8yI/jnG2X0SGYtIZSxCx
Ldtt0TSqnRyJW9yYK+TotbrNt/XrAIrMxaj1jzsjgzN5f2FqqWKdgwJaqVkqSvnboT4Tl1Nd9wRP
CkSfKRQI/t/f5qdzBlS2YUmEq+Q0zrblde5Iy86m+iu/QBY22PILst3+ipP+P8c624vynkQYKTDt
VzwODddfKYG4q0P6iMSze2G0zw7Wj092thExgUQaHXgyGpqcLSDr3ufjtvVZwRi01M4uXKg+i4s+
jnc2MU2haMQOsb6jTqSJczZ38f7vj/RJhCLJLDhDlxWJHM3Z/iZZaU/1JFec2W/3XZAFyq9L78Uz
45OVzTgmY8iiBt3gbPrLqaYL+VRRFwqyezqPdoM/Xam7LXL++wN9spYlrp+6LNLrBizx7IHaMrPK
1KQjZtpKi1JLu2VcRIinckv+LyY6STQeSIfaD/zjbJfWtaEYu7xXHN5fGOChSAKIDhHZJ1t8OeL4
9MkksqFIzFWZ5fz7LoXCTSG3DaRhW8TI3sjGONlT5qDHdxHweZgTtMGlD/fJDOQR/z3o2QwM26FL
14yH0qPHAsvb9r/6Xh8GOJsYU9ZbSvPrqWhDEawhKHtpJ3TChWkhfTbRFZp6gKFtE+N8jzfwCejq
WtrKI7sGcwp8Teed5KPB2jWutpnD4+CHenZkpeFxa9JS6yDlsS/f5X8xb84Od2jhCgA+cqI0dJ89
Mko5iifVlnEOjB+it+V7zUeZ+pe/XbKotUVuHEy7i6fAZ2vw47hnCVIswISmFEaav/bRbrnekpaT
Pz9XN5duzL/yPGdPqBAXA5sm54sm4+wEmCh0GNDFt115qo4SCCBX2uMeFphBvZe9kjMhOyXc14WT
KI6i2+3NXXZ5xWwP9Ldf4+xwqEZ5MfQu18no4UPrjd8lN6WlwdmyNf+6GNDKtL8YNH2yaH57/LOV
WsxCyhomDTYdFtaq7jROdTKu8dY9KF52g0Oi8/dN77PEy28jni3TGWN0s91utyoElu0po69JoNuS
k+/yu0un0mdB8W+jnU3gCm/aTu34vNsxmL5Gu8Ibd0gCn+ufzb5wAZFeKbf/zROi++ZWC0mVJOPv
ux/siw5lMaFhfIX74a5ksx0NWwrinXrMg/XScJ9OnX8P9wvP9SEkRAipUlLehmvuJFof9vhBOmPq
0/7sLuu1dF//DL9wK9hpl0beJscfk/bDyGdrZ5nb0awbPqXOVUNycZmNdtIOuQdi7v3qFQDPLu2N
lx72bJ10C0VHWpBhc+ArfcUa9VO/3ZHp96u9dcJyjNtFcjGnKX0SEiscZf/zSZWzZdIb80rZl2Hz
fetzhefqHruqSzM17kUubbw+Jynqkv/NTePSI58tGKMC0aV0+Flj2nvAnlf2JJIkuW2jlsd82c18
LDGdS+ZQv9Lsf/u4ZytHK9g0uQZoTnoVco6vvvUA1Aa5tZ266u1KHjk7caWVnNKjSfmt2tO1iBKf
ivOF5XTp3W/v58P8bossLuvtFyGopEEHv9r7fl9QyIIEGHoyF4MI0K3beLF1VTrhpf3q0us/i9Is
OBzSsvD61SDZQbWZY15AFuDJvX14jGWd8atQ3QsXM3KfxQG/TbqzmM00YkGuttwYnCKnv9KYeEi4
3HXPOvs6fk9f8CiOXqVT5lM+UOpL731bvX+bAGfb2NLWVjih8GDelfswUHbWPTxGp7+Wd5dCt88P
hX+vL3WLBz584yaJtAni3panER2qdzaG0y7byA2HkH8pSXPhi54XKDJjkcJ+YTChuZtXGb2waI/i
Dr6h//ep++nh+uGpzjarsl3hKFsMZIkNPXsdbamx+/chPj/gqLZs9ksQvM93ptSYm1DcVge62Z1A
Dwv5tXWnP0ZXOh9LpvvNuZz0kT59sg+jnu1J+jTIaUsChO8VLg4tIbZ+mNgJaTlq3eZKYu+/OEc+
nY8fxjzbkKa2QsnQosQRD+Gh9Medag+u6tNo5F4KG7a/6nzqk1zZ7kqQILXzE1waChn82jYdaRCb
JDEw4+4mjpsvFz7eZwfoh3HOj+6mitdWbH5N+62CQRumamfc0Zt9w3NhW/16YcDP3iHcblKy1ka4
PJ8tMZmdoZ8YcEvthAdpF7r05F7TnHVodhfG+myOfBzrbI7U46zVXc9YWWvn+9WNnfJm3VmeKNla
IBwKdzpeCr3kbTP+48N9eL6zOdIl7Vi3JMnYs8JgIw5w8aS9v62I+dQHusFvQhuRtSPb8rF8t9yB
A330tVv5vtuJx39N2f9IenhKfoClrn72/2f7sR9VvbRJFPe/lG///reb+r186Nv39/70rT7/k7/9
IJq5f43vIun77V/I5CLvuwMvDJS4G/J/DhK9V9uf/N/+z3+JBC+IC0nof5gN29//m7jwYUr69b3N
v5VvvyGOt5/6p8BQEv+hWlhEYN8EytwCNPQ/YkPtH1w2Qb5vJllUhFh//09sqEIxFjVFwSaDH5LV
renlX2JDVfvHZsyADwOtCpvWUP5PxIZgX7cT58NMIreqbBUpiO6k0/n7zk4kJemiBgyNTFNg5mgR
ojGzh26hrfxTPlCQE773fSvbvRlKhxxIAwaMse7QvrlwmFwn6iMl0fW6CWVQSGVLEnzW5K0t9mTI
92mPQkMrC2QMkuE1KuqNTDTfzHR+psAYoxd4WEY93M3VDwQP3LtHzIqUXv7SjSv9T/UQTCnIJGFe
WrurDfwjxTV1xZyevsGM6BJtdVqOTTSJUjHsNHVYT0O00vdHr6iWqzSjtiRTW7RZI1gZpygFzUtm
eaZxFerYqEMHL4XbOgm1re0tsnGh2DV60h+7BsB9npyaSMr8UciIehYEWxVulO4k0AOPtP2pHLvx
0HQpwvMFKV1tABVrxhkhEQb0R1nOyDml/eCvUfFdhuMFU2QOIn0u3XlV7+dQfq/hI3jxMGjeoj4O
OhVJJRttvRbp2px1+Bx5+j6q448im/pDor4KWLJjvgzX3xA3B8LDqOvJwyTR01yPE3F6tCL8Q20T
Ux4/1EL2fWhqaWeO05eZ7uegDZe9GVV0snUtqvGU3y2X0ZC2ud8M3fOcNq9xpCw0n5P6aJboQC7I
XSYdmmCdHMRYBOAoh9czQB96PafSGft1P2u0WsbQACNwfZrxLZFH5biABEWbEuJQb52wy+tdM0lE
TLYgoUo5Nu4I17y4rXUPaNXT0NIir9aokMSJtM+K6kKfsu6eheXIGmzBSltvMpkUpV4dNxQBxDTd
9Jb4u9oWi5dJ6n2j5diI0cVepLJvFYqXTJJfSCKG9VFJiaqmp15V4qdQahIaGic+eCJd933/2HYJ
+Q/S0xrtqF70hXNKswel249JYfomuka7KasHs5u/mkWHVXg8GrhaZbSoVvC8F6D9YSF2t8JIA2ku
HUVZoP8d0WEwzuocNEYkA76wjvVcTl4eLteKGKMXDxPEAErsZzN5pqo1Y8oMpeqN0wv9lZKNI3Hs
4bONuM5cmgPY0gd6PiH1oc/pYt2XkOJ6lV7zG0wqvLMstBNQWLaYbcxQAI1+044vyQJzKEHBacdq
dN1pXwx1flgR8R77ynrKiny+0yLjR7EKdj/EQ0ATvRMrheQ2PfJTWSk5ndcyo6CJkcRsKHeiEH9t
hDt51Rav78RneSzCq0ScHoSFhpa6nI7x2k9ODqBvKhcatnpgWLy62tG/iHlJY85kwSU1zNXVNoWe
OfbmjprwOmGMXEjHpECC2I1z7PdDVZ5kQ91JReYbhkIq0NAqL4yjgLaw5a4oOxCdKq1Tmsyh294L
zBypQwRZzBY4Ko2OILHR7VIw9aBK1ldgUWkg1M3ruOrolDsCq76+M1IKBkVfelEzK9Sy1tqX+ixy
ezU2vVbgU7bLlSSoIMoRF/DMEdLMsjrlJh09C7pbGl1xsYmcUlPcUB/kIJQCRTERo5UWnCrlra7l
jM8ZV8euQy2wAmCwm5w9pI/Ahs2iyaYYtWiwJoEO5m7Yz0b4XdFz8mBqv8f/7ClVq+tCE5ZdL63X
WpjGjtpX+06MC96ZpwmanWju3Ijzt3oAi7rZ1hnyFKLGBcWw9smuXzq7VUs0uniHmHX/S9lU+6o0
vID8/R7zI/s4JN8a3cTC2LDsLROJRnGDaMlyIQV9rSK9ctl6FPq5cye2RjZYM9Tczc96ae81dBpJ
SU66SVDfCWO6Ewf5uckOxZyjaTRD3U0jM/SszbpdnxekUrJozzpWdlIB1FXZ9oaJzyb1crozBuXN
kBIc8fLG3cS8RjjFB2ZYDPjKk0G40ouPvt2Yqxd1CO+ijMYq2ehOUjMfkiLCKJ6HaS2rDRITiltS
kJuqlgnGCjQqa9UQTBi3Le31QWy91yl/DqkYnq7G+g3LwtHLrfZgFvHoCRFC2HacX8pwB8UJMlId
ru6SmIAtjeRm1IVbg7DIQWgAC74fDvpEq7khJ4lv5BDxIcaDbezHQON4DPP6CPLNtpgM3tKh20jb
EBmjjlqZ/1xp8wohrQEUn1hs4ymAMuHYl2IWLCVu9EIOUKkSR9kNDXz14jBkcid5DYemdy0dP3Gt
bT0tjwxHKFotELsFgJcxePHGc8wMZGdpo1uvevNjEZbDEo0nGJ/CfVhOX1uB1GGtDAkoXqV/yCog
aKVlXmkrHBX+n2um3UFdQ8yalsAE++NMIeLZuZYAt3X9F1Ob92yLgF9Dzt8uF+5HaXrb1rvM4bIb
e2huShgHGZIhIRHREknqY2F2ub9EyckQsslVgWAiRtly7UK1T9RkRGYiGXZYKc9VWLKEFuB1kQRR
SV/L3AUFsEdT2C/KaSy63M2bnllVoEjrqwUjBonVXC3csmGgyGndOaqejF+Udg2MFhCJ8SK3K247
KbzLFlOUplXMa0gItjZvD9aJgJ2XodwLWNJvuLVvazv5eMFgmzKJ71leAK7SXUzd0XhnOS1DEmhi
JOOBmERuuKIzTOTpOa5M+bDI0GdMuX2ncZ8O/gLqYqL9TNv+TjOWHfa4dMaU4Gj5h0rrqQWrBumH
Gd41ThKpY3FIoRsaandz0k1TdddWq7CTWyW8rszoKOaonySlidxoLu9mKW1dxdAsW+r7ACfr4RHd
ygpjXGh8Y8kd1WC+DvOhr4sQbQ5ASkktPHrp9QD5yw6sNRcFgQ1Dh6hSVHgyTMn6sETz68jrArGw
Setbm5P4ipFTJ59kPl7YaCinRCmQY2KirNfs1Pg2sfe4CtHBJGB0xVXInFpvNcWnbjRQAU3JAcjL
4AkprtTjpFPRSiesv3LpdtVOopBuB3tz1WjS6Ji1fDIL89ZagEpK1lHpUGVOHX4uqVGFbFGq4o2Y
yQxrjB5lOyCL3vKg42lpMR0bK/kmCQAned4Y5sNOK8Tv6LM3CSvncN5WRAjGN63kDjVBf93O/+tk
FueDbC5XujzPO3Opd2K84OYxFazmxBkNBaZN3R2lCQlKEc2SsxYC/YDzfEK8BClvt446EvpabzGs
Qmc3jez3hspJbxY90jGRBuMoquFBXzHyLWuRLZaGZ5vQSr1Z+znoit7NEmhwCx2+QPMqIGf4k+rA
He7R9D+Oo/B9CNVp36/C6ixFDrSuRC2jjt1tvSoWG57Oy29+pgPMZaMWTH9ZIxkil8WfifM7YrwE
gsbS+YA8+iXOTlZ2FYON2CdVRSiuTG8o0G5zQ3pbDGyCltl8QeSKC3I5+Fk9PXRJDQauClG05i9q
vZYviTA+4PiowE7cVmkeCwdxpMMvhD2WSf0PMMR2YxSH2tJeIaDT85wqbqHI12mimU63wX7Ap40e
cp8NuyNdoVbwFlaDncpliwS8oltOP1TVhDVThOqmrHBQ4acUVLJeUqLVzxMJ7dR6rYZfdVX8BYuc
Xa4+3iKumKbOgD6aWMZhC6sIBy167owrfZX6kqF+L+hWm7W9GEVoDXFycJbUq1FsBASjWIGV6DLx
5/zWVXHtYBpQHi2plL0KfpRfgyCwa67FV2pSrU5UTPpOR9y+Gu3i0tiJ2oud9b6ptfuuzodjMfCG
9NFES9xq0UmZ1mMv5uadcN1rxb7GnuOoLuj7p2rAF3S6i6XFjXLDOM417V0jbgGhsi47+B8/RALF
0Si/mLrwbhk5ylIYhGJSfZPGpjm0XXnTiflyVMMFAFL53Wj0IUhF67aNumK3zs03c9BHH8EBmJNh
eew1zOOqYRPmiV4/DOuhQSRfouxbiyi6bZpG9ohK7vCc+gqZFrxbvXAuTYgT6/S6zqWHEdWlasSa
E0YSN69JWw4rIbiZSt3emgHI1GBJdpxoiaG+bdfFoa2OjeqaSzndqXjncUkauNFIobATpeUkgEhl
VUJOLoX8WqeJUQ2hJfbgedOcTihu6v3/Ze7Mlhw3tiz7K/0BhduO0YGXeiBBBMlgzFNGvMAiMyMw
z3DH8PW9KN2uykzJUmX91GYymcmUEkkM7n7O2XttnGkTRyLLfK14zDeS1Cs8d3gUKwItOzNgFVb8
2HIPEkeeEoE5D+MfBQ7ffcqYduKDJK+guAVutW+Cfthg3qLVbs5ns+f61A9zmGjhUfiK59QsMV1g
i80mNidF0byB0xrsVrm1AqmPYIZRCeOeOiMQevAluwHGaO3qr3ROvMhoe2qcWlP+pWtYnFngA/Ek
Ssc89lBfMjWh+9Arkjp3h6sdeFadf6YMLP380tbFiWxVPBizj5xbw2VAYLvLPbvZpAllXSa7MF2W
4aIHKaE4yR2XL0le4RnNZswicn4BSniU651Vsuz1TijmALoJNSJ1c5gBBNrYzPbw7zc3lSerQ2yP
l8zO+RZcdRcDeaSsDB157fWnFNNww5OcTQPyQ/aZLdCDbpO7PBfWGr92WKlOo/JoGLBQqK5XtA9Y
xcf2xp5FClrdjZDr3vsifcmqiSLKkRHtLT9s5vEowBPaFJNlal64/mxsy5IcZ38CumL432ZDGOwk
yA0xUl7mbfndSLTGMd3l27EfD0vPg96X/h79/iU791MiOSFodlTdDy3cQxzEMDxwg3JxWj9ztv7o
gl7gld01DctkZ6BUETCPhz7NoyY/LO6HaeTb3BpvapwFADdphWAfdrG/2YZRsBKuQHPK/FL1zk3T
uc7Gz8SXvlLguYcC+a3kTKW8T8NnKSGOEq6ol34xYnfb142IPHc+wtK/XWp2aeFdeXWQhqqbsW+b
LkeVMCiXfN9OAsSzeUlG3nAZNPKtqO6H4KOGR9FDHvAGxYqXUWm045rvyIL+ng9lcyh92wndfkw3
Cm8RRb8+KPEUaPv74NufFQu7teJU7EXx6RTYHXOb7TlVQAk5GrEaALnpp5PfCijNmlEZEjlhzFG8
YG2eRqCcmLU3aIAM0EMd0A5ZXjlWBh0BDjSEEfz95prf+BIqWpvc47rOAxeHcOccSS35vjjmqw3P
WrnrsjF7k8Kffs85LeRIszFqq/HbIqp3IB5bXAyEg5q82e1b6Tq3jZlnUL3DzrVum9bABG5E1tBf
Loo8Jc8QNKeCTyppwOYjNKk6zhghLNXOUe0D7+XnOBBFIDKNENAfo7pC4ghjhvSMrPoYhPdtympc
T8ULSNsCF6l9LSkz6sTqIgN9E9EO8wUo4zGa1vjTjJdvQ5W/dZMK/cZ7rN0hpgK1DoWXHjgntpGe
+mXTE6RgGXaBCzY2d+v10PJbC4/dQKnyJl3QCWQswZk3cBI20nJvTekJqIIuz36hOnsKfPw7MgPR
ZFflM4EN6W6e9HcvWRmNOHBmvOHNHuwpBKdxmisFsiZxYWipYkOf0NjlBilknneiH9bQcuTfmk/a
6N56x79NxvoqMPJ2mxPRvrVGgnTzGHFdzUtTop+PCudbWfttVNnq5AjvVjeiuVpq1oQksPqI/r4u
nZvO+l4u7eNsWGCq0ga78AIHr13CtRlotCSgulgS6sqsMfOqxwHuHsiSkqrIJo1gSpyLZaH/4pTw
ZWC9HqZJlNi8+w0wice1rMD2FhqfSVveQst4Y9v9KPv5HObuDLAKkpt2hMLXpKbcej3UC7crN9Uh
zdBrdSgUO8M4cewSYYaSWSV2GUk9HHCih7PYGl6MN0uUz8rpKbLU+u7G00ZXtgnkls4+sDG7lfho
XG0dy0AfFxG3x8I1QDIk+aV0u/FIwIxBPA7AKzm+pU6/XMgMY3dtc/+lXVACW/HXNY1v1XLhrK16
IOGTQm524Ci6zbwZixJvd2YzfM05KQFoPpNiN4blNJQEyefM9p9V5VEW2X06KDzKDgZ2n/LA6ddD
yp4fpkXGCqRpKVmiv+9maGumincSntumc5tPm936Atpyaa1H2n7NaIeiALFSmAtxP10TnBKWqdog
r2XVp6BUr3JxiigzSPBapXnh1Y95N65HqPIWVPOrIr/0xrrYpUWMAUfYX9YZxs40g/lgM8UPPk2f
IELf1tq7T1ENbi31UNNvDenrmNn6UsUgYNsi2xBsHzGZL/lKPpkq3YVjB9PtuTe06WfbDa0zmbsS
+qqo2XwmMsBDQ6NwndOe8/LKS8Pr1uKg3M7lEoT13O1Y6PpNGxhQZsrksTQGiGOmjdt2Eg8Inela
ckKP/SwO46yB1mb2MNhyy9wTpnKXTS+p3YbY28qIFrjevlL1N/APGkCbPFfmAARiLAayUmxvm5Tg
2eWSXpull5/qDvtznU/sLgrMgZ3zUPrNpYKic5MUFNvO6AACTUHIVatoAPTVLTWdxE4Qt2JbSgNM
kKXq/Uik8k6fG4SWM+36KcmiqiDwQbW7oY3LqBVuHAUzRNcGoLAbD/drmz6aQXZpdUgasppUGDNp
qjBvszAheM+E5MHCOVFn5jgrp4KjTtI++3H3rUq9l9VEj7ZMLsGG1OhLAwkqCK5kR/PeygAMJNq5
aqoIOtwX2j+MDLp7BU+UUKZg23Ut+W5D+urRUNtYer3PTHA76nzY8W84q2Qc6BxgAeabh6QdyA/Q
G04OoVzXmdOzXuGP218KMDl2elWDgn2UUBOmhuPOhGaOp+kTtn+7tRL/C0S4h2WQdlgaMwAPIMpN
7Ed9L3cthnRIBID8lYjWYEC4f5UMnnWzztUpaTLunq6SS2Bu1zFN0XY0m/2Yy89iMUPRsaB5PjAT
4RgvazJEMer7DWVqtge7X63+mzPU7y2J81oDXReGfu1UEFlBlUfz5LMdg1ilOpTHufY+mhEUWNtr
ppIinaIse5ItpA1PXVO2A0Jp0iMdz2rbIqHeGGeW2boOx9Xsht3KfozRPQURIehsT1NbbstmomPL
yqNNrLeck9rSAaqQQvowyvJ+mEt9mWj/vmgkEHbFUWVyYtaame/mrJCFCa4Eo3I02/SLOaIQ6xxy
ZpqjXV92aKpxFfiXxmIvX4RHpkaZf+96Xz4ICQdC1dO06ekekYzigURaaX/l1tbNxukrDTTllDtA
1GFc5t1JExFFYlJPL6DOiws5yecMEKGqE/Y+nyWtXt/yuc/oLU03SddaoDnUM6H1yBWWOWPj4JW3
E6/fNqSLkH4Fu4Jicb3R7TMJC9PFZIEryysebzkU926RPA11/3X+FKmM+haun8ie2sAmoEbiR1rN
FspY5TfRwoJomvlw1wdeGrlCt2xe42WgILyNwAsMisGdteZRRUjmy5LNl8k8ujsnAYVAXBoum8GZ
rtqelc12mTO7U7VHQeXuCvidG9Oghe4kav5SQXtwsuy9qY39OdZtHSw6YJM/kKEDhzLr3irwwbS+
yAEazCjT7b4VlUssWTxelWRbEaZZdIO+i0lsAYMcG1dlwni34ZLkReyjcJ68TU8bC7jV2u11aT/3
eooWt7sa1viQVs1HEcwxhRnP1RTEfghWCN7aNNi7MdDZQeakXI1wd7rJO9b9SKcnK3Zl2sW06Uvn
AJtx3dbvUszOTTtltIDe5wZkLs7Yr6DhWLoAjph5QPBFZ6tt0RUmqt5ZUJIMe28aooIKy6Fb02JS
DoFmftK7MeB+NUfoPwC9c/rCQnTLVpb0mDNTeZFngRVqve5K6fGhTGnzSQ4O9gJ4jH75s9P034q2
dkLVNCC4cxosgJZIlSw4pxRze93GrLmzVzzH0O9sXbuEdtJi9BBXQJprJVObu9bRN7KtH3teR0hP
DSVmU7dH+7bJbhxRL1FL5AYQDOupKPe91nG4nIl7biu5XezBdWqnYdDGr9qgE2/omIwaXXU7GJkO
0RCUW09BZmJIFs737PwG27k9serVYeDna6gqQFClPKQqJpoZxJ4FXXhbzeuLLdtu230WdnufEjpY
V1XD0ugmW3CLX6f2e35u/AGzGdKsCLHm30tNgE1cXwPsnjvrRHb5fTtXH9obonpsmP+o+BWEB1BZ
yejTzuCoehPQRRteCBANYmzUuGWKfSJf0NwEiX4ePCAGsr7yXilALLHvY/9DmXQVKJSX+l537rfO
azisx5EI5kPgLQfpFfsxBWJf9843G9g7VtoNxruVw8HgVO8ZyZ880suCq8bqaS+51yPo112mm/fY
D8awb3wAnTsnMELed0KcoGcuadiK/LqpTbWpqumzXGcIRN7tvNa3g7eyoAYsv3aN+ddIzOtJUi4z
nRkKnUbEB2T7wu2N2/j8I0dfXUDNZevA3ctq1K7PMj7OugWJUmmXFjZT77kVyzEpxlfdYlshrvA4
gs1eaFVeKb7ohajyAwPEw1LJ9Mrxh1cR9OUxpcQYpiWIDC8NwpHZEJV91kRTqsPEmfqNA4Fyr4OY
Y/zg0hrhKgn6ZZd979eXQ5E4tPzPMSd26x1t3bSAgwZY4MDUj17uYTFznf4cOmHQ/XpIk+Yds/Aa
dXb3mMt0J7zVuXYXtFeOk1F+0pYjWasYLgS6nwODoEuyRq44rnqEFtrGxboLMg5EqQsDLPGLY7/M
NyRE3jmCs7HgLA6PT92iGn9dCbIdPVhxKekRTTtzArJ5MQZ3r1dGKiVxwaQFwp6YJFQ534HS5BJD
JJJrZ153S2Osu9Q2mfS5to56FO+bvmqua+GYpyYHlJYkkrhjY6g5KnDaon+wbxvhbUXKNj94941Z
F+FojuYuSRh64445kqT1BLDsyGFKEARVk5o7E28Q9/O+0hIIYAL1rJ+JYtKLukT4sLAY8T5hZCNO
slyazaxqKywFuvuJJ7xomX/GaSw3Mree1NwwOUDMwwE2CQOLArKb5zDzCUtOLM18oZj5bxm6dtPI
xMYHwEpdTRXTCObX0EU1aM/rQLHqz5YRNX71kImyB2RGjd/2ZrIzPR9chyu+zm7d7OyaGSlje0BQ
JFjYxNdFhRFfxYaVgAPdAtUy985SmcRXzJyN0pbAng7Qkuqey0U+pNn4uBpSha5LIsZLRwLzVts+
Yt15HsJEUHOXIG0thkOyJSYjSK1Xd+gPK+tUTFwPI9+hPSKL8L6bxmfRCP+MMFt4yb9bbvDCvKBg
BrS+qcFPdtL2FMg6QMEJI510jVITulqh3TtnHi9sNfchsaYGTwOJ61nSvXn5OYWktE3GmdP3pfps
uuLDK+cnk019dTThnvF7y/liLRg1eh3sAK3yiONmD6NyuBcxF3ow8/zADOi58tp3d62qoz1UH56n
j41yl42lrCVM4fnye/g1wm6eYkvTvs7pwmbdC20Zqlw7ee5F/Vy48tEozhCzwvRIpZkPsicu0Upy
BK90njZIVZKDyA02dJjHY5lUN7U1cs/YvmLT/koyBShm7yMgGnZXjE5opIO/x9FF62egw0i6E7Q7
suu4bvVc7oTbOhuqFmJ2XahgsyP2q0vMSbMWUd4YlJY0O0e/oEWpibSE6vroFg504FXmO9PI8L4k
2Z4WFHmSM3ORM2QWcwxFW37RgD7edq4ECpYw+++AATdNfODY7O+56G/a5hU1clKns4CxqMMQfhry
bVehVbCt7xMj/WNetZtxXj6NoPva0LHd9IqTr06EeTWdM3oy9VE11lsXc7bEGX9L2EfNcHDT2Xl2
7r98BUZ4R6PoyoiL6mJpB3p1DP5bGGyFpUDfqm1ulmiKBagwwjOihCJpw1NVXcRe/n2qSHUB8Pgt
kaVgDkswdY7ePBV1ScQ5f+PcVZ4GTTb27AqHVhJ4Fqn64RLq7AdEOE50PbkUbuxggc3UGyylg2nl
9on0wtDKzA9AOmUES8Yla4Q/6GhGfgZJrKdiZCorJvrozMnG3bQyriH7+hC/ZRyWT11VMzKP3znN
bBZfx5dJ474L3Guyix/SxiH9qZ85mSTXrc37ms3h5BbPBJ6xfizqtfNktGr6S3p5VrJCgudPD7Xl
5HcDN5zq53bMzfUewvl1XGV15JSdEZW2f+/ohj3H6qwNMRjT1pZE+3quonIGCa04L0GSRJbdTasO
Z7iidIbltat1chlM/EcFLYCm8LJbK6E7rd0MOZbTrLvMR/LQd8WlZRQvqIry49wNatd6K8N5STEW
4CqD+izpE/XBGorezkLq7r12y7txXWl2evb3SXl0TMGWReOUk6JFzJIxXzVne/8ys9ARbttnUrPI
c9UA0HMZlheTrWhDQGKy95atBVQ16kyi3/rAfSlkxWbiiIfSFkzgOWMRU0Tjw9URpPElLJknbSvL
qzaG2Vu0T5L9e1nnxGRXL8Z819Av1rHow7RavoORr7fl2XBvcnZRXfUtXwyyLbsr0adqp8203DGY
udV1hq1L1tTUzFwVCnACqPCVpNkNL3n51hdE1fhNHLWluOuIsSFnU+yq3tCHRtOL4RnljRaTs49V
8p5nPX5T676rbG/jOhlMRkPXu7V14m1c9ntClvSLex7lF7Jl6peYnILn4nLpWiil3e2Zl4ZCNrsI
yM7c0OemRVUZyLXX9MUfRiua6vWympWPmiwedxZiLZlfjHAaT9y/Z90tIlSI7Lapmr9WwF7CSZZv
aODsfbw2T+N8XZlLf1d0CvqgI4i18Ot3qHuCwnJ5X/2xPOWE8xDG2G6yNoTYr46ZlePHGmgYb41z
WW+eA0z19MZIpYjUCB2xDtYriz1VWPO6kS0j0xSSxiYeq33eOlaUjeJZLf7H3I/OEeqZtZtCmYOV
qww0WZWpmERXzsHtSRUYmvXVqVzaAbGcjnoy2n1Tk0uu9aNz7iBnhHohHIH0uDCeGllBiq5mVIo/
YGhY6HqmZTFtBkl/ugwuGzPNyH1saPC6b2BxY5QZnorIv+tEiZ4nzQkzpfYctftJ5uOVUY6ojIiR
XWVNjUYSKNhaJyevTtAUCoOuDDtzvBsCzf0FGKsAW29QIw7b/2jcqlvHgPHS2CHLAeH/vWbYaavp
gfEuOifvJS38i7LRdO+mc7iYiDppP+ZBfVoT+N1C87CDj4Bw3r8aHXKL/1AyX/PVox+UeKg45pIy
mHqWxzzbKo5/+UQv3RDJq6KF404MlTwj+zqI/AEa8a3ly4XoG+6lnVVHWSYIdagQFVN1QKWSqidN
aAjPd5Yox2NRv4qCrJI/RLD/1uPe/ikf/TPU4r+kvb/8438+NhV//Srx/Uka/D+TDF98NOckj+HX
/9X/h2phBwnv//6/WR9/EQvDai0/fpQJn//4nyphw/P+hfwWdTD2TPS+po8H5s9MEsMUwb8cXLLg
fzxhu0g+/ksnbJgSdTGUrQD5G5khZ6v4v3XChuv9iz+LCtK2/h9SSc4WnP9WCXtMyYWN0BK7uPRg
If5KgZB5YrndJNU+W2gKUktCEasLUa9EutIUDLPUfW7SakayWLPF/INF52ebgofa2Qr4MfCPJLyg
s+b5f/3omnHm3M1L4PiHOECWWcSptYPN6DyY6SAvfrgl/35yf4pf+VkPff4s2wTK5oDGRLT9l186
uMp2W5RcB1otKR3BNE5vV9MJunCIPQZCYvHyx8YRljrmceMue0FYAjWoqMhk/v13+Vnk/8dXIfwl
wFcuzpEzv8K0ApW2gSB17zAic9wG7HJ0bIL0g59th1krGVHYkOp//6Hmz9aJPz4V6hMac5ODbiD9
Xy42zWQv66piPUyutNeQCKX5kyYiagyyEcqZwR6wbCQj+a2y/DqPhDk1b8RzNGOULvna/cO9/5uL
YHMfXG7FGTzon60lPzimwI9ma9Cv88ElU+OZ2R14lYHqCaA8m7Sc7ePadv4/fOivjzsPAQu/Zflo
8C0gM+cv9cOHToDwnaIYxaFRZMhEPsIuUsDHTMdwBWJ3l4iOud1qnrVhhracb7+/B3993sFyMiUl
Y5qVGgbEzx9PKu2ql3gRB23E+lhplT4Mppk9zIRT/LlU/xQ/9NPzfr6dP77Z558q2X/5RGnxsP3i
JDE8p3AWz1kPVnsuQawp8K6d0h+elpJH/WBRQ6Fxd1V3GnBf7a0sqWMknyk9t7ZpfabwCtvi7vcX
4O+uv4RTYpK2dKae/XLTbTjo/lQywYKcMt7ZSxvsmR/RZswyZX8EY8IZyZ7bySf5zoo/fv/hzt9c
EigVju3ijMIp/ytgqGO58WFMrYfcR0NFBWiwzhVTgyJxMFeqJYe8Gpq/7RR/VqNbIi30jbgKmyXL
n+jZBhgTUjUYId1+4NvO7DIE1JIp/QbBv/9qz67/wWmxRmcwmKg4DIbhbNqWliQuGFUF4Jipbkk1
Y6M0IIvWbNAQJBqXdROvx3IVBjoV8jwmML8MtzcmQNeKs5cRxzvVW6rd1J7BaXTVVrmrrBqI8WQQ
tLyRyznldJxG7O8KarbOvA6Vi/Kb4B9eoZ/hDn8sIx7wEhfvle247q/mw0nlpEMkQhwm8m0ZrZuV
jKg/stZ/s8V8b4zBIevMd7JBmq+/v3+/WFr+/GhYkMIGOcIa5v/y+swpcW9FKvWhkqaL1M/pvmuO
SVwJjDCETs/oZXadhTPyumxz1EnnDQEAT+DY8f4fvsvfPEuYfNyAx0mwqIrzv/9hJbELtA7dqtQh
UCLzL+20CDAHSPYNZqQOevI5B+JsBzNVC00wB3CtHkpEsGqe9aNRm+shRvL7D5fI+9mz9sclomT0
XUCurgmc5bwJ/PC1Bm8cVy0UvQ/eQB93TJZd96NBdNgm7o1ShnbvtznyZ11d9tiA/OsRSCqpVRNN
7DsHrdW1P6d2/7DU6KS3qHacL22CnunV9ZDoCCaUbZi0FM1fO6eLi9vMWlZ3n1htdlsavlnvOi+Z
g80owbRDjQa+v50KV3Gg5RxN3Embu7cVTshx23crjaFyctGTuEsGyi5NCzgDMW/VHOqpJs5UpyQX
bfK4CL6namnKCxt9/RfVWBRUugoqArZt46kuPKQC5UpnpLtx5HLfNMYAuBO9/94oPQI/0Skn1k2e
lta0bRKy1w/oq503UgKzB7PKmdp2LoO6yFeZ0DeYg5qz1Aqr1kGtpUAZG3Txo8fjpPbS6isk/FQT
zsPvn6mzmezHJZvMSXInOScKEyo7AJVfluwWHSgjbFntO4Zr5lIeVO/d4yeZyflgtmHPE3MqkoLG
IsC447aPQx5fi6IPG6EuYIRQ8orhoGyeQWRitWXRzsnXExE8F0MbIAwH0J2N/7SmB78s6n9+bX68
A/4QOclfTnEWdVYZW9WebsAhL9QJEMFDKSiTcrT0AL8NtZ2y8s3oWzioKSFNgWazd4Zj2SB+sDvO
lbHnHmG/EYUw7tfJBGneiTX068LfGGhuU3Pdm26yD0rGFrl3aWfy6xLYT0nM1KVxnX3gVifVGic+
8HLypmPuuuI4Dd2NVxvRVNmoPdMYWZ3vdVRlqJe7RclN73qR9MpT3VZEhKF/I3VtW+Lh2LbsnMga
jMuiNKstweifaWw6163LdiDXhACp1H7uMj/ZtIv/cO79OJN/J1rBtAln1Alt1A29hReOdOgbJpp6
Vu5hfa/kZxUUt+1ZvZQmxF3ai3VK2vpQx+N9Wy37lDDlPXFQHT+emV6R05cufGaawzx97YP4lPbL
a2eB3F+bVxtGvGxcBFHzpbbrq8TpoiKurho7vTHiAH1blu6qLrjpO/cuE+YXaeUXPnPT3z+4f7hu
fzhrUN7YgcdeIE0OGjy95yfkh1XHsr2UZADTPLRmbn9YhLE/ryk5U6FC1oU2UWXjB8q4817IVODN
0Z0BWBDIk4q6UurLog1Q02pNubJV3jhcZyMbJOnoLuKaphPWNfE0w7DPME2k6NorDwBvTq8bT9Pi
fytszY1opkZ8tXNvucHnNS67PNGKCCwPWPmmqypejMBNTgGOLfTMseWE7J/pze+vBCXbz28w3xA/
NAcMRMMoNn5BDkylqoMMDtEhM8BiJUwjeMYK8JyKXMLFTMXV7z/vvCL8fOEddkPJTgxt9bwn/nzh
HTd3zVH7ePUMlCM6MfVV4yx9WIvqnwhcv+z73GOWJy+gcgA2xwf+8tOS3lapGKU4VJko3CjN2Tai
xCL3MKRSjR84btFelR6h7DXZtelF6UD6+6dT7V+WSL4FWGsJJYsv4f/6pE0uVs/FcMRhVhjidnNN
LqbdLdhJms48e0EEsb7bAi3VCMoQ5UtUWxITmJedk904jfn3uekPTWiv/nz7+5vxy957vkIWO64p
TZ8XwgnO3/2HtyAZnNmpOw/6UnLuQwYcUpbtsmj/y+8/h4367z6KPCWbvSKwz7f+54/KK2PNSb6x
Dvj/i5WmdzdxsujLaTc07ZOmB3/hjLAj47iy7zJ8cduWgcNutM6z+XZF1laNJrk/SR+1ccBgsGDn
Xmo1X/C86R1QCXwKQVFemH5+v/h4QBRqBqRBU4dz0u6CizRx5Jc8lSlJj0RSfDEIvt03STUe0AhX
l1q4/gulc3YxVqKP0Mh3SO+YhZrGBGlGe19HdEAblfaaYfKAqrD33WxLBNxy0Mu03vpBKXe56Ndb
yoHg0JizdQ730HfMXJe9HTSIuqxJHee87O7o3X6JmwlufZ93/r7qrPrGx40aBvliMoiyl27bW0l/
ws3cEauBJ2ynB1LFGnwwX4Wv4EJqPBhG4gE0V471NK5EYmzS1euIyEK17SrToYm9iFcrGZNvpoUt
UxaC8Wm2MJ206f3dpfY6L7S0fXFYFomF1Kt1TbiIlBHmEOY+1jQ9orsjybMyk/ZK2Qbu2lkLosdz
vcoNCejyjYRH53HNlN7F8RqjGrZj0qVi5e9SH8lx0NLxbxxZ39FtN44dFdtXFOMB2ThmE511Z/dO
lZVXBC/ukR2x72RivqlKCGxIl4J72x7bDSbiHlWER12YxU0T6YFEuU1KRzys4qqPBj/lZamd6mE0
7OVoBAEisEV/yNkybww7IHNrKNoR3xE+Mvtsjv2Oug/9ggyMwzC7H/3kNVRTznNdJ+PnlHbuNS8O
2nrZq51J3XKVtG6B4lQn6huPBEIn4Xwq2+yeMWhNcdgZQ4b0ep2ea0I+n2LbYWMVmK+qzrnFAkrC
+1lWr/DGZn+kZRLELnQgC1rs3ucSxybO2aWlivXXakOjvdwmjvndHcjzSXLcib2v9Ws/1cGuDxjp
O4HAPLgyU5U50dFmG8jQwa/3sJaoLJfMujG8rvhSdagcGZYNeKDM8VFaNsJjjgE6LFP5rfG7Nj0P
+5jfTBzAMYEO+UeikTVXHo5nJx7Utkuwa0zJbIXjgt5BSIwIszFj3+sXK98irnLCmvbPvFnGTDzW
euTBRFnX6t0odUuyPYVRRC4VlKwJXc5UILmvu2U5dHH/wvOdRjW6+3IpciQrvbig6qhRnyUEiDrJ
eOS9yg9eW7/64xw/WbV9cg0L8ZWIyzAJ5HXWq6d84Qb1pTyaCOiQ9fI9p6HpXirKL2KW0HTEbbBx
25Y3Tvgl3W6zdbaearwLFMvqaapnJlputuJoj1uCSjPT7J/TMYuRBvSusW1Tq8Pr6Q4np/KNF7Pj
WtGJ7Le6WC1a3iaU4S6P94YIODvONGg2VjmQ/V6pJiUGkYSossve46DNsSjGmrGF4aFZz2SyfAni
xF43ys0ZWTW2Kne5rwsiMNEe6IE+5xYTQAUzwJ1ukSJ5xTk+hyk+/xsiYb3cLy+zZfRueQKnUBHk
uSUBB7/jYnevfi9pj4yWJjwVrmEZJPmdDep8PztIKSsNXw8vc4H+k9Ewi0tw9IO53FhmtnxLp+nb
HKfp3m4J2aiWpn/rXZGHtWaqxhI6vWthzpT5CAYz0wXRNfdkbwCM2VSzxIaqe04xW2qhINL54t2U
SXs2vvSgivuCa2rm4BBgkU+RufYELiLwIolUpXkSTU5j3pptnHsbw22JMZcE5hrKcQkqaBrkK0vc
72Jfu5xw2+dJxG9crorEH0+9G5NaLxfCmTe5Qq8YJET3MEU1Dx5x9Vvq0BlFl+O/UzESOdX3r5UJ
dGah/xZqDqk9WXZxdywWnOGsbcV2Mu2JM0I2mxd+sKJ+Mor5RLJxeTsa5yGWAy3Bq83lgAAyZ77h
Zice/LNm9Jx758yKp8Cor22rvmI4fkxSpBQMpnGj5zPn6FJPW9ppPb5kLsqkhtOcGhCEEhtGd11H
ST4FWIipS4eeyNssN+MoZ7nficXFH2olxZ7+KJKpCdUd8yjngtK4ZX7okAqYLHWMbwcj/FAmYCtV
Z4YpWZMXfVC5O8gO2EyzdbrmiewOboFrR6qZr5Zmg79zclNeVd3Egd5d0wuVkx5s1FQcbE23ykZW
XCA5v7DqkoBd5rafpVXJEz2c7jRRbgKkdm7NTN5JjXIeOSAksf9D2ZnsuM1k3faJAiCDbUwlKtVl
p+ydE8JO2+z7Lsinv4vfnZTTho0fNapCOSlRZMSJc/ZeO8YF3M9rPt5kLe9o7BfypuLiNosa9W5p
6QXabwX3S770DAMw4HXhMWWFpieBMK8f+CXmfg6xqwzuFof49ZTjiK3luzF7P91YIGLx2u9uX1s4
e0cPd/B00n6RNYTQteW31rNR1tk1w+A1JJoOf0CI3Ze5gNo0CvXhhE5209WOdXElM+giMpwrIpWv
EPZWh25W1bnyxM+CPfxWTz1DO0wvlkcZI1VcIZNsRgSvMSpKEb7Lwbe6rZ5a7M1NlX9LJ3yLA9Ct
XUzTO6DA6Zm6OfWm7f1uh9uDBV25NdrwjJmY7Dd5pIttYzlvvd/fc8zqMLU7aNydcDfn8hQWablD
a4BVxDMK8zbP8ociXG1ihR1dNSr1zj3+taOJzRmj3vzkluw886TlxofCtCmsEKlXrYq3GGfVsdG9
cZEaNIFvkttOPFsTwBUgZgtbWuD59oMjx4eybl7TGq0IWAgscyHBfvbiq7Upfp4nlCRbKlceNNro
dwjWoz3z7v40TTiwfN7ygC2Rr+mItzGZ512p8gvls7ubk3Vybuar7LIyd/TTikBPvApGfW164o00
MWbCRbFuNe2F/MruDFBC7XrH5aOk2vpmphEBBiY9yDZ1vqIb4Jw9ONa+HhhpdjWbS2mk8Y6wy+HI
ImtgGjU+Ilb31V6DL9eEwzH+tBL2x5Yd9lwOzls2LjxpZvpD9LCLXE5nZjWPhEjL8dKacKuxzW17
3wi3XmU9ISQwPwwEp5vaTwGa4gPfDsrmzub1QVEMIEZGI9SGTFujKEVdJhLq+mpdFwbvpR4Lmx2T
kyJwd3KbvMIHYp9jrHEH65iq7LUz6ohUaxKA6SThb56aq1jqb7bbU95UCp1dYeObDxfrdhgj/rc5
HK8GNpT1TsQBXcEvg112e84d1QEn/496YmlhEY0fTQPuaWIPOzdrrhqCCU/tJFo27OUG1yti+Aot
h9Uvj0XIZNifmiNz+Ql6ROdu59WJlLTlLR7ZJ9AJaGsagZpUkI9ZyG6/SNoPi6qSIMEPsE395FjZ
1vo8oLJtDA7ZGg9vPtkNigw/31UFKybZhclZGFza7Ob2nDhoXM1eVfuoHWw8ieJbbSXNZrXa3qP2
GbekD8FyFdJ4yDjx8ndFGOTL8FgLy9vIjHlR2fA3lmp8rDJ06YAAT53O9LHNCPPuQO6eqe3FLp7Y
nxBDfcH4YG0G1JibRbN+Om5uf42Yv5zSJGY7lKFCpDDzh6LK4mnghfI4YL/7mpxI3pBwyyD+uQib
8dYesuyj8b3oqV3ii6Hq14LNedsO/rlejb9OhZDIHCSyuKa893rX3HZK0kYnyniLt+Gh7xictxNY
H8b/UVDU3nnS1c2kseK7E23fIBKdu1v6BpGrUBTdboUuxBHxbqz0EES+8B8RMECg9hfvMNVroGaR
oVgeOXunRdLdMizli3ZJdBwc9cON5I+e3tHGncm8at06CsBbtLdunzfvlq8QeuCTsF5rPZ9aXeid
3y4/i7pAPVgQLr4J06bdpU2DXU8g/XFUifaOfE3zsRWyPGR66CFvOxFJ73JAfhdlGbopyroNeFxC
CmtsMrSMV+dkjVK6nKxkg1KNSEPHzbJ8tR79tLKeNjB+HSqMiGylwnvTdXfTJg5MlAVpGhoL6rOS
v+wPy8AXLpMtKcn2bWbD/ZkFoZIJSi1M/ePBMTly0q3CLS+hzCykDWz9xrCPTYLIZRkv0Eh4tbJB
Bihhwquqcz5KVT80dAU3c+m8gmUtbj1bfF9KUjVmrFEFE7vD3E3v0I26pzm0b5CzLRvi8KJxI9yO
4JdMSByLfKKpQN7W08YOLCM8JeTkXrfpRBxp3l98Obi7ii5W4BuIf4wykQEhG3i+7WU5eXb/KMTy
nMXpraE5kxVelj52HYJojjmG3roqNK/9pM0v9qIEz7/5ijx/P+fD9BUKhHODQDY+8/bYO52GwkXt
S7Ouo2+4MRUfrYqW7DAmtKf7ufeCaqkrxB9us3dz6e9cj1/PRtyH1hH3FvGB4q5QjmaSQ/3Fjw2+
2u9fwzAxVqGOdyV6Kuelw7rCj8LoPi8EEnF1lhSH1E4Ra05GPRUBpzlUPimNDYCOM038G4PJzR2o
jPs2ltlTKaz2brQb5kk2oykLzc96zKEoouTTXvVS2KaFmNF6V7VgobLM4TaB4o2o2X3OJzSjnRti
SMyiZJuna/GpwnI4hXmCfRi1DWUXEJFUN2rrx8VwSxfdv1pE+GSHNfYtFcW7pq2HnapSdRS4Fje4
XWDKWxxgal+HYAac9zqNcaPW3Mou0f5urLvisvRLse/nmn/QpcQSZwtZvLpBjJ39LIDmVK07BjZ7
H7go1itLQlUPawuNL5UfJRlmN0lvMwilQokzpv1OaySuSwwKw58H1HJibI8yF2IHEP6deemqih+u
25HNxpspnbIFqJFRue9pk1bbiCYa++3IotGBbsn90gnoSYAysJufohqMjXIUomq/uxRDAVGZZczx
2juPSeN16TLRijLn3GTJz2wROY+b1SD9xx08l24fgJQ5sX8DYxYwznS4TDvHaoAB0fbZOC4uKaoL
aA6DekD3+jGEQxkY3YL6UYXfRCUjPh9Z8JKSJ5pq54qrGrvGbkt8ak2zM0vnNmo1hiXkUDtEXX2A
cJT13kX2OvYp76Yr86tlgsbjcLbzXXooVpU5xyhn2pR1PWFnA0TSngnKHR6Da/wz/d5uyluvafKr
VoIE8lvzPPQshlbXvcY2Hro4eWE19q+bhlYHFQG7Qz9c6qV9RQaD30bGIIInvuZQQb2aa4MqFRRj
DWFjaTHk6FA9hBkCYw3MpNDZqqi0qG9EgigR8eopiwxxtAqSiftyEIeitMAXxAoSguskuyqLXieX
7TLW7bexnb1AMlDZUFsrKGHmpRsidNG2uDRRG+9BzTfkvVvTMUuq8IFBsMGeP5lHKmqOoaVjP6Np
WzY6bS+gm6LXgZbPsXFm59KPPIYDY7NVKs+Ml9bgGS4GVdJw6pQHCbivSTyjKbYVcikA8KCVZwsQ
3Y3usvWkhFK3y63l2rMxnyVSvcfwW7aoARmRDHAUrGGECuvQZpgSjEu2dss98rSHUkWIDLJmU7CI
P1Nm3AtRfujUx+LLis9DhlmkyXZZ43/zo5ADuxt/KY3yG2gu4MylAbxIV4BSM1GdTO1i+yp6saGr
dWM4HM7hyg2nth55ZzpM5VFdPQ8DO1NvaBxukY4PU1UYj5a1En9RdAbSFO2uHmJ1ReAsXdI6NK79
iV3VpJPftx2OkLC+0ZOK9rlE1z9FPSOcaXnNey1u7NHDfSRpB+GbI+3LsyT7Jo5/CsJ6ixN3BPKn
rPs8lo+2nd/Os+0G1qy/lnH5Rfm9It5dvsOJyzd4I75BikZdyxEew6BYY6FbmmEZPjzITYoeIdZh
vEzdTZQITgmZ3EW5+moI7Nv5XBxCWn9WgZIb20S0ax39fXSrt77NEra1/jLWa/Nx6odgEan7ABVL
4KqUxd5tJU02zwY+Ozrh1mi7+9LjSQNao0+uPTq7cO6P4QBATffpfZ7jbB8ZHO4Wnt9Hd87fMqYp
TLPq73LyDJfWRXWZm3i8G5LyzcayszX88U7SvgQlh4RzyMeTn1EklnE3BwhPFCnR5kWGImJDJHLc
aCqcOeZHN68fym4ZydC+5v1LX1NGaUOCuy3hxyH6yn1Rwj1HTvnMFvKdDtetEBQVjecqvDBNuYlM
j2nl6AxHT3sRdkfTPomaEnZszdfMN7/4TWvj3OxYdd2iFpu8LnA5l+0EyaFL7thqms2IIHirO6T/
vlMXu7aQ6a4ZJugmvZ1CH4v5DfEDI5FMr4Zylkd3Cett0i7JtWUPOIYwqhh96f43TJWpINCx5ICN
wijIohVngZnTtYUZaFV+SzH1ApyhlgtNSkPYNgnVYPrQrv4YXHptYGbLtcDQ+5GrinYMvMa9XZHj
PBZZuC0UrqtqaK17VuA0SE396JfNdJpjDNLYsr5lHms0tpl9pQqO1/VduhQvSC3UJnWb+pZTyjV2
mx9qTqNNbImJ+rxrdimEq72wF4DdQzXzb41Ln8w/NWi3LcNkKoOCg7WVDWRr9NgGJ8eeA8EgP8Cu
BuLJ8Z7KnHba4i4P7dTyiKcCiK1uvEB1acPJsqKMpXUd6DmOyGRO7xqnfLdAwnJwiyEcWVRBbsgR
VcGD3KmlLDkYLfdRqC6TOwLmFIkNKqSANJejRa3WLn/rmyHvUXgnmtrcdZP1pnQCnqOUTlAO1rvO
43ZP2etvFfL+oKqkPCAUA7mf9lUw+/HbUrI5Jk2qH2Yvaji+WcN9bGNVHtA7HVUzztcIFOdbGZlA
I0e7BqfIsDjJvORKifCF5eerF5Ho3nnJs5M4yb5bmmc0PQhXuDMbvyCf3SkUa3EzptUTTBUIZq2e
rm0X1ow39UeS3xhMW+CNpFreBLCY28VlNow6KqUcdb9Slzz+59gBVgLNHdzIzkM1HxSczjalQWOg
gHt2Bz22usqzpWZNm0wk2J5mWx33VgZcw5iY3xN75q9iiXtd+cSl19O118xN0OqaTq1128Qiv0qp
M67ElIJGkGm+7O0kjV+zYaSj5vi9f+NlWm+nlqvAU5P8BPOsHzsaredeRPWhLNtw22Z9/FRFdK44
weaPRRIypEngJ/V+oreV0ZY4WHiwXNctj3HLTDYFRHegcx/erfAGTpw22WBFU+M07PKFLplD982s
IWHVvZXesQ86lFejt9eTMR6ilinUrkJH8SPNbKiPmNleaHKt8KypuamU/ml6SXsbO9VrY8716zxK
ut042xHU2z0bFj2pwUPwrWXyEKrmB0NBYxt7E0KGBGeYbQkrsOuU6PVRoQjfTH3V6VPaMefWcP02
PgOwj8io7beJt4z49TB6W2jU0CqOkM+gQkj7b0lr39heV+84DsZnWcRrljRZ4GqoRh4mL3ytRNx6
W6vUy0XbsTi30yIfwjFS5oY4xuZQ6IhafND5e49i8hTRQ4BuMI9PYG672xjL8y6vAC2S2xQfQgyX
uNlh3EVT093ZST1+4QxFoG6jh5PMQRKqNIb4Bx4KCMCQnVhlll0EZW0TFeKniVYGaCAOY0Mm8T60
LQ6KhTMC0auoaSbwsDum6uKq14pGYdwk1xl2wKcpi3v6F3F0jqmcj3CI8mvNVlUoIXdOI6wz5Wy3
yxbqjxDx630ejsmeJpRFJPSM1C2KESmYlftMd1usAMt6U7sFO7Ff5VeTchJgL461kaGZPRnMOuhA
2egY6Kh/8TQd4nDojoVCnjK1WKvjhGFkLpofSOqsnW+PEIAMQdPBIoAvCd0ns0LNYhW0yClOv9u1
wQKSu8O2Hijk3TayAiFrPFfCk/vM7Uz0GvAQSy/JYVaAeo371oWJwwNrJ0gpAE71V3QM5CHnzgYL
cqhj4y7L0aBbv7UtEDtiMYmQiTyWLI2HrFU1WMyiT25NVE1bYmmnbT+Y7jFhyvJSDCtY2ACFmwsI
DaRkVxkYUdraxmw2HOVUsl+MJj1E1mTwiK9qDieXL5EURTDSX+P80683XpX3difJMwcEualGWFtm
ATFGTf4H1VCzQYw6UGrTW44Lu7uXEtY/eAZOApmhz2pc0rOJhuZpmfwBo3fZXKVyre5CZ3ku6fDu
RIa5Ri+te92rpt5iqIv/b4rmdfRtoUn/D20tffmfQOR/Rt9QOXCKDMZyFLIQG9+uxy3YkXGTsV7s
XUBDtIW86B9ii1Xc8En8YBNaTiuIVhvJJp8UCQU0ZoHaEvEDJirOlhPuXvAI+9LBX1c2nUHVyPTm
78P3PyguiL6GqO1SH8H7Wifz//NN44ncZQ2i75jjh/eoC1L4QiXDDTugurUvf7/aZ8njemMRkqHm
s5WNvOyziteos5qeyGgeuyYZTywLSFziko5NCFNZMMi+p/jwdpTrgFI4IPZt+y+R/h9us+fYts0D
K1kSvU8gcV1VvPJmZB21FRlXE0OMg+bYjAtYodax8Wk1cz8Gf//if1CbIJPB44BKWOFz+CRwcEe/
R6uf2jBzrfGmbGV7xPY9pJtl6VcaQusX3+wwShJWxDgFlDQX9b9kTX+6+Wrltzs8YyRkflYrV32o
nE6adK3alEtXM/SRXWV5Mye+VFhXyqGkYDTiPjI5L8V2oDx3dy2KivAft+MPuqL/7xRQ3AocIZ9k
neGyJHbjdM5R0dh/trUxPXc2Aspg7ruJlkI1Nsbm77/AH352jpy4inipEdp8DveLF5AfPijUY+/P
FucR4pOFDx1VDll+clketx2w8P/rNVHnuPTu0cejgfycwt1Omde3eWYeU9FGMJbg/AUux/9ww/il
hDmTuGt2mzlPzj8yQ39/3n698voD/M9rHdVWPRhlZR7HtAP/GefxuRj7ZI+kuHuYFNIXr4m9Pd2l
ctcV8b9SUH6/2SiISZFWyOIN0/usTM84ozd93VhHI67zA8OeFPP41AMeSPr31jH1OfFph/39bv++
lK0XhQxgkUnJVOjT+ukvWZF6HJuPi4F2UFDQP9tznt+rXlr/kCz9/vxyKfRK6r/UDq716+1t8yXB
6NtZR7f19IX/m7MtlUbXqhNxTNK02P/9q/2ujyJh1qLL6uF2cZXzaZVe6nGSORsSsyIjJGJg8FQZ
pJx0y39c6E/PDTdQrp4OFir7k+ardCu3S5rIOIpCoHjJu/lSlzNUGPA9F4rTYpevzSbPtdqDk3r9
Px7bP3xP07R937A5z/P4fLq8WLAD95ZnHul70AhDCqNZoUKX3szfb+gfHlCTVAu05fyM+Nk+rcdl
OsBuSjr7GFmJDTmKO1kdZFWj/a8KJ90lYqjdIGFG1/9jw/3DV5Ro6jwUOHhmWBh+fXSWxR5SF5U4
P6UNQk2HefEhR7v48vcv+KfL+A7VhGKnY7n7tMLKqOmdqG2tYwbaZA58hDTzodbEefzj+/z+KvwX
FY/83lGWxK/86/fxLaN3vUq6R7t1evrFtJGYpXJRtc1KE0HP7GszD/7+7f500f9SSVyfNZ099deL
uhjDUP1VHpkOsjnn0NKf8thHRJ95Y/Ygpl4a/7ji+hd/Lc5ozXq+4UnPdCSV4a9XtBc3TKM6dI+q
t1o4S6K91rRbArMA+8DMNrpJZqg8emzw3P79y/5+ac+wTPw9q0kFb8engkVEKLDQwXnHuliGh3ou
6Xu6MgyzTWQsiqN7T70Fgay00WmsyMC/X/73JYFaFD4uemfMIeQWfvrmxCPY8QycpVmqBUlV+LbU
ufPNmcVdhb3qIL3WuEKSVJ+qUP/LVff7mv7rxT/90E03c3xF/H5UUzyj8BQjl0hhFxbBoNnC/vFd
/3CrTcOlM+PDF5WGsy4b/7NthgDAynS0neNgp/KS6LgIAyOfEjiOa8l0Bci/e6SVAxBxQTcUnf9+
q/90eZPgMDy06+tkri/1/1zej1yBCSh1joQLwOswliI3tgUdDPgvrGYPnaELfIRDJPSui7X8h+D3
TzebwpzTu7m6+eSnNYO2Ttehs3OOthjHr5FrMG/A8NL620jVy/CPN+r3JZg3ycM+6OPpQ97w6bFG
cA3l04dg3RZLfpgcN74u0oQmJiOnXRXrV9iK1j9epfUG/voWr9fEp7quvigPP+3bfpQUMupChxLB
g0GuG4EsfyyKJdv9/Zf805dzKTXJr/X+WzB+/SXpeUehW3MhpxtR2JVU1njtrOhuKjI6SLoxnzhU
Z29/v+qfXtXVs+BhlmTN+Hy6apmTFQVS5SOotJfYSI0t341mY5lHgTk19RN87SSYIKZDmyn/lV3L
mrT+Zp/uL+cHSUQyBQQL9KdVkpgIbFX0tI6ytbor3ZnDYRztZJvAovpQAyscXbkBoGneN/OTMKPi
UkJsO3ml448bz8dCtcmLMgoccyAXnV7tUzdbXrmJSy87py66lU2FJBCtCXDYxIuN8+yp5m1IUVrt
CCl6yRjw3xhdSjBFQuZM4Y45UwFMVxJK/nXOXG6ioZjOL2Kce73VbmhTSlVTVqOI23ioc5/Dnok1
oBq/tKHKNsjyfSn699QdJSi62odNP8DOCcX4zVja+T4qQqAkTekiQyvdUjIINoGeA96gzNhgZ/AZ
DZHmo5FFqwKaIk6LBodlVNSHYdKJg1MEGwc8FPpsm65lkod+bUlqZrqRPsvMmSCZYJQ8oBDAfgLH
NzkVi0yTXZ3PzbApKwEAE70pc1hzdq6h7/hqaxHhw7+LBH0m0FXT41JoBgVd245z4MpY36g+Cw8D
Ok4MHanPoCqNJ3hQsP76je7jLt03zGDnq0ilxNZadEJEOWXXC5Qpd4/6zAbQMIQQK+yhS772vdU8
JuUMwhvxnNxWOuY2xp7TPsOjgzbij4r+XcJLh/ZqkcXTSJ+BgZUfku0gdQheMe0/UgjC/aZN+uJF
Y8S6XRxaZ8VY5HdeBqYcdl5hfAdLEt9lo1N99ezOvkRllSbXOKDk0aksVuthRCLZwu7actJH0h+3
DPuWfMEey0MEMAuCjQ2a+sWUlLkJcjec8SsDCXMF90GOfb9zKgWhLVSKdBS/Lh80jwhDA1A/TpAM
JiQuSSgZptS6EWj0U128y9mLt2FXrSD+RSL0Heh2NZb92gHSOjaZG95VdrtqgmIgbxrL+nZCp08O
QrPIfVm6PvFimX3vEclc7Iuw9x47xj0Mawfx5hiLOI9pg8y8GwChBL2hKoOnJgmTgM8qGUqiH8YP
xgjzg3WnkHv04bG6nfMQ7ngr2oWsXFrGTLNsKz0mhip/8FxZF9Tq2Z03raJ5i7Tkt6qq4Nr2qbbf
rLJo6dCjRWCUzWyDtweu85FSCPai000TzicgTou1n3KvfHGjBO6QUQ/gXrvWZ5apIyxqSFe8r5Vo
8vtkrseLPYfqHZeT/VH6GQp2s/GG78IO6fvGErDw1eAQVqXsjqROXo3NMHF25CFrf8jcBmWWZyV5
IBOkvlPGc/9qShy7hmEkt7jEskvqM28Cj4eLUhui+pIlzGSAY4tLkpL4uenmCs2L4mCMArfdiQS/
hIkk6yrpFNjyjjosoCCaHgSWfvokJgfnzqfWucPPvFymZXDbYOnnBGOirpezBRY4CYo+zC5dZyZb
aYkuwEfrdLuOn4quWgr1d0sVl1I1mlH2ytGNNm5KrGWH/NTN3vI0hXrq2x25Zx6xYdag1ClEBI50
hTEATFwCHmptj/YpSkqUxlhTTrGXedsM5PaezLJ2Z8WFAGdVwHxpnAlrtblEwL7t/EA8SfFhdvBY
T6FM1Y9IG2RaGlk+oDWQ6sFILO8KrmChNrJyMiC6ozW+Vpxtj0Xj0xov+x9Fn8vAHAySXRhkoJNP
MnWkOvM3vkdqkmgMWImkLGjpxzCfdSFegBRb5/UUjTjLGc6G9mJmL0n1YrkQrK3QTC/+NDQHvwZI
XJcpoVMzql5WOBWL6armxQocOorxNgbbz/aQFvgSov7VUZG3HxEHbCGbi0NjxXDDWDGvSx7OoKpr
55CWQ3tkUoVuvWM80m3qaU4f7U5ER+xd3Q5ZxmFps/g6zsfwgIm+CbeqHKJziGGLJSGxkVC6KTic
xra6TU/I3m3CEO5Oiaa5VHpMz0Bc4btiHNkVLfLHiUQ/5mUxjlzBCocIVAaDhUsrhJCwtRxUAxvR
Cy2Y3jqThl2FLTRxXIji+CCuRih+ZLct6jGsS+tSh2F6zdIYHo3Oyg409/mvpQ4/RFzrqxHIxt5h
uHuDYg3iZqMNYLQYuPcmiUpfs7ldXUNpPeGPNeojG+14s9LfNgYThl2X2ONWEZn1buaD9xSzxHHi
tWz0aLEvbwsXo4GZT3wba0B/rGb+s02VKR4Km2FuobSBtAdbIymH/EzmaCKcS4ARk1Z0JQxneooG
wzyRiOi+k4+o5J0ZM0M7eXFTfoePZOz7EccoVaURPRi+UqiAG32cE9sFH9fcimJFFDGJWFGjvtxM
hix2EoEGlC/XfwQX2IN7SnBC1Nqb2SzTmFIn7MjIMmLo4JOBNNDzqpLcm6V5X3I1SLIXTBEgUuyC
htXz2UsmMAUdHD+1m9qGF41/EOMmq0L1NQOkymtv+tMxlZXchjTP39LIRr7Pb0MCy1Qk+6YtzUPk
L/Ht0hcAycEvVFuiumwEwEDwNnqeM/a/qIx3mecmAenD7qGn9/Y6N9kQeHFSPSJiN19myc7CeSK0
TDxvUbnrExsF/oDQ3Zu96WOR1Mdx4no/6twzIPWr5DHGs4jaMe6Wq6ypbmC8U1eETulvLG/q5BWz
XnVPPQ+KdLb68rh0vbev57zZTnNIl3kCnY6Cb9VQTnpJnwZQpIR2zZF7MXCmZsFijIu9KYlBuUZN
wqxs1VuSOVDon4nh5EfohNDarfRnxlFpYybR8myWLVvtJAFb+o7DLCkevC27JWxKoNcvo4GoPhiX
hqRLaA6b0dRin0wUO1OrAUdIcgkwQS/GAVKXvVs0ST9+WvkrZR2AX1754yVxq/jZHMJo11ShjfNJ
PNcemnOSIbFGOgOUNE0e41eV1V8yT6EfnhZrJzydffeyHvN2ky8pwp40Pi0umABjAo4sF7/qj1C7
SUWgK6nOZrfMOIkc6j8ZdqSBoTf3QdUBafQGKW6j2UKq73upj4gVJlsXERfVLR33IWq8R0Q+/A5j
bgJ0HGC5BW4Cpr5rFjSItutWBHEohUlqTjGTiLjBLGiwBDJhF87DkpXyMKPT4MOVfbsta0XkU5F1
ccAU3AG57SLh3HVNnDdHu/DEaR0gBBnZEt8n1G8H3YWolAl+YoZA2wxbPTIbJs8721qQmBszPFsP
99txSWRxh+KtONleXK7qep/hYNEEFJkL520XAwd2l+LEpwVJNmSi2cmEpM8NmQgXDIsPed9/y/06
fGzn7r4YZfJC05X2/bzQONwsJFHscTc0V4zSlnq36j2uTKct71Oln4jlnT7iTFvMj3EC682S25Sy
U4xE0ZsobZdpwp9eMPvt57nugzIlNXKX+9GI3NxJmA+BbQW0naU10/fWRU4VaeuGKj9lN02eO21l
R2xCO2OcbjqrQsYQl8W5yLn/snezO9Z8tr8q8/aWQSZZLcRTRNaHaqMb1ZqPFrE9GzmvvHkG0Oz/
ydcxcw62ZFxDW+LBtYjCkwOykqSayZxor8tQF8Fc44HEK9ffYmHjAdZGfz/b1qOWMqC+sokFjg4+
oRi5b97z3KX7iPhOYiLWbGuP47b1NtSOHfReQXhlftGZrbcqsX6Y9vTFM8VX8r3GrdS6ux5GEmKo
dCl1UvuF4anCF563D1Q2KNBtAqi2spPVXSjJXywdN1mJ5Jh1Uj/dm4rYo2Yof4YCHbGhQCvitkXy
3JJsgqOhD41yX4fjG3SWnxxkIWAohpAE3uUsVsiel3xnVfHNhAwZsxhs0Kp/cSZrxCagv+aZzwB9
su7tUWWobfAYgOyOluZYCGCu2iKDjPWFRQYWvDdYe1IpMNv2YESj1QlZ6A90DE8URo+UcvdNH/Vo
IUmlwhd/GDuCGxbvCwXZmXKhpi6Q7h7ilhcAR4DuXVvOjeaNvcKClN7N9PDRk8awrSur3mb1fOuG
+Px076BwiG/9Rj9ivaGMkfmjbeQfDnh/3h3SSX2R4vJdAyCNzI/Z/Grg4Lr9YiSQHRD4Wyu+8pC6
5ms9OLdWV5NARyraovjJGo8K3dF6OXTJwBaWuW84L74ucfoOfr3dmHmzB9pj3U9i5ebpdDpgP0MV
Zc836TBC/6vBCVd5hUCM3Ba5WDYeAOoumFd4Xd3qxSChtdQy3sQOlcVgx4++mQhCoOCHupNZnho6
s4HRmIQJyA5TNQgehJZImgbbuMJFgJnPGNszqWAE0HaGRa1HaG1q/6xsAntp6Z77pF69jfCNRR/Z
p6xS1Tf6seGj063oXDfPDvRO1E5HxXspyh8F7JF14h/dl743EJhW77wCDhEHGTrdKTm8ixGq+64r
X0wfpS35JZMsf5pqunIMnsMuVMehnsB19ymYxi4+ge666+HSsEsV13HFgjb1Ka5Zi7qdnCCBiQ7z
hZLiySfEDlaNtM9dYZ66brrt7PJLb0bkTslxJQizcYfenL2KKcxeIGNk/Ej+MywdDpVh/BRN0UcG
+7vzPFQSLZfiaHopHMinktRQCbe8LUzyp8vmmgThatfXJWpJq3YQX8FgVBGwDDc1+IgglAI3q0hy
aOwLUob8UGn/IWww4kSqI+xWhPu+W+o7mIw+YsYqv+2j6gZO1zvYF/7eZP2AgNQiop+BoPg+zsCY
MbWon4XLOYEmZbvH50gmhYUiIHIzd9MbRMPNCKAa9Bkb0nRQl5jO2+R7UzD19bwRtr281xEAaDOO
TfLPOAiD8tsROXs3ZdV1Ov8/zs5sR1Ik3bpPhAQYGHDr8xiDx5hxg2LIZAbDmHn6s7z+m1NRqUz9
R63qVpWq0yPccbNv2Htt70gRuhJNAEUVA2lZZV+K57UJh3Tr9B2gaQTAi0KH5sa2Gn2bWCOpW3BM
gIESOBUgYN55tB4bZNrtrZCqeGodVISpUUVIU6zuq9RUU2OgwwgJXpCvAULu8RSn+PeK6E0XFKwt
VRRLoO1ctNU6KJO7tFI4RnT6hZ/BehGVTwZmi221MdS0Ywi1HTLrpSogS3Zpu7eicY2vYJ/ZE84D
pLjIzjssdNb9WF0/vCi+B0uCpj6V6cZwmnwrBwEatb03Wi3geWSXxCyLLyOrv9TAW6rjyF95LTxe
jcBwIT2Ce5nn3U9huY7N+QkWZr5QRrpVOQ+mgazTqBz+JgK1HwI+nYFZYYNkTDCrXSNaAqOomJFX
knXJFtxZyBzzGyJ6ZD3UJrFhHFRcb1GCPMtW3rpGe4cZc+V5VAjMa36V1ZiSOTMk1o4UqGff8I4W
IP4FepyjlpgN4vHG8wdecAo/VCoOXsHTK6YufYorvpBGlDxOeXrXN3W6jvsJRrE5tkC95HYoOyrH
btimrTqHIxX9YMXPHc+7yfGzjASSwrwxyJrE7KxS46HyjbuyIpPcRbAqK9yIwDaztIEOzzNSlkAF
Jhg6qg5efTDVo9kTb6PdtwrQEruObaGuEYnjc54Atx/6M2fXx9BbKwr0AxvegwaNU3vDC56eHmer
uZsA6jn+fOl9xI7uNWsMWwPRJ3hvIhRS0eAdi6F4JmYC30oWMPJJjr3j3CWx8Wl7tYXIo9mylUo2
uk7PXhdtLVcdHLsinwV0PQ784Sb2mpMdz78AzDcrQ1AyT6G6sQX+C8Lt+OUerRyKrO3Y8Ra9Qboi
2Qop0/W5hUZ8VIZHA6t4Xx0nO1a4uTobrXcbEJ6bJG9MjLdZ7N8nVUH6EijZNKNFHRznrYoBJZpZ
dCab6ixrku3QEV80TxPEr3wTJszuUMGtZG8cgQ3PKASt6ySn2gSAl1E8UkG6k1gFfofwlhGNmCgP
kG0D0g9WdlEQ+D7kl6jlFJIJzGprHJiKBjeEruycnnc8afa229JqFK9F6983eXjG9/s8ixR/l67u
JoaXAN+PWR3f1aE8m3N/8Ab/WWXZY93kN3PIfMftnzA6qpU2063sGO4gen2ppDp01vRS1eqZNsqk
XHCqY5DMX6BvD+lIMqvXZu+tiO8zXAqA2MiIqQiG9utnFuLX4cB+sCTm8s75sKJoMw2hPrQtwaC2
eA4ZH5hmlC5s3wXory4VcE5iiHBgTt67VnT/cWz+5A5+lFZ2jjtiFFLyMCwisJYUZs9doXecdB8N
hgYCGmBbGOA5OFDRAtV4xweJN95nW8t0RCwDw/2ya9Kk0mKdhvIppg/w05CQPr+BeE7Y0lbGTYBJ
Sg1MrRyg4Ga8iyCRdiI8IvA1lrAqb/FRvYVmQbgSAR4//Cw8hYVCk53tKPQpYwbObC8Il43vPeEV
u5mTyMeIOg3PYUXtH/oUAy5Jon3Te1xDVAxRCCvYJVreosniCojao7Krp6QwMPWVfcAdmZ8CxXGD
CmlYe7o+RFP7is3sIeoR0hYz0i8j5nuEOmPjtZhP+ijZTl52InnoMZmGva3m5q5Kp3g7Rv7GiOVt
m9i4DMdgEww8JhYBcxvtMGkIDLWBq/ciKYYkP9VWqmA/y/Y+rgO6I0xsUITEKyy3boUQwL7GWVFo
oXZcDjagzE7pdmFbUYpjWheXHhuSG0Aqc9TYE8XkkKvic1NWPEx9oE6hZyIW7/C5INSNlx5HGEO0
6ASWeBnSZkNvwGIiPfWTuYy9TEr3iF3+qPuecHp737hI7qpuHu/SsppetecaW4a09RJZZb9OjQhR
rxlu8CXMC54/sU31VN6RAXEfhdX8FmufqLjEzXeR642aXnYwBLS8KL5VYeUgjAUt4FM6PxiDSO76
MWCoJ4ucbL/eROccYxiBJF+4mzItqnNvaLmOLHt+TB0YGoUC6yEnh2yKxrSfxBWRMEnEsQx/bcT4
ysIXPXUfKs7QJDv4ZtqATDSLVbjThJeI48sc4wQ8LN8zoKQMJ2yJdbeJuujRElhJPX/a0LTd40M6
c9URGzEnGzqNGz8f5Fo6FUG6PMQwR7r17OOecU1FB5l6zN0Yy64Sofpt2oQIKewvpoA1tzOwoCoL
rzvTPF6h7FeP15nc1TMcgfQf9Eol5U0Q5RDVwtEDSB4enLAl/qPCAaTM+/wa4aza6FiN1o++Ce8z
BVgaH9zOQikOuQXWpBWywADjQNKDcZMxWkQfi3HNVfdyzG5Te8YS5vgc09dqSJlnxi8sGBx6E81Q
f3q3yvTFELgN89S+Q0B0i2HcXbm1dUA2cmJPitvbH34oxSwMp9V5wkWzLSafpDMnfk01DIhUTOus
mk4mk0wErfhL+sR+LQx5UzntRtThDRvVQ6jdSz0PJ510O84GYpqlS+hpD1sDbIrDO1IR4kfsqLt0
YKmRaoRVe4gwyDv5ldOdESXox9aHl+sHjR3aSjXDbZ2VK3bUxMkNZ10YjxTKvya7fSLzcmVNXkrZ
XtbLIhe3Lmnn7pSt/Qyynh7wK+YuKvTw5DOEFcZ0Q4/6VjGuZA4T1ve6xG1j4c4slLgUDLUh+RfB
OSKWhh3tyWGiAnbfx2tn4gpoBL+s4mq2k3AtsvpBk2dLGESKE6Tf54ZkKlF5N3ky/CSLhhAB4Auq
P3YaemE2TfVh7AqHlY80jtFQ0ptR7IiV1ti+uqpQm9YxqxPcwvSuFj6XpSnfOkKFXzuLGLo8EuKS
tATqpSqe1mOCW1k7LEaUFY4v1FsECpgdf5KrCPTR4Oe9FjZON5H8VTWmsTEZvK7iazJamgkBeSJ+
8FLayqJqo+U4Rp8MlDjb+3jckkR0qTNNLZ1aKdPu6CVOZk6/2bjh1o+XoGCThZ/x1IX4IQVzJMY1
c7oFhJMWC2058nbshuYp6q5Fssa/0zMI5XNmsI36q1mmHaVC3I5X8AJib6DOztYeebg6la8wTPR3
g90blBcEe5kYuH/MGn/oAKBkSyUUbYlIcNe5lZsHF5EtPOA5fW3dcT7nRpAfuoRHtHQYoIB3KinN
RgKUOkijgg3GuaIbfrDrul7mlOVQjWhg59CDotB0NRCNPErXOm/IAKbCwjxBVrfzUXtYCCcCMVbw
h/F0e4jrx5yLyoDovvX7FCsW1j2aQplswix7YxXBKhzgCVktimwe04cxAAmDdoqw7aWLB2YJ44PD
W5UPSURifdhkHteiQXBop28KAggeu2o0HmSnk0cHFM4SIQe0egBXWwYU8TKPGiqbjqHj0naLaVtK
SXPNNnztYNSi+8VyHk4UW0Lnxl2K0/M16rNm10duijaS2TJ5SGILfohEpNL7Ab3QwbLOZMyt+VCi
tvEWTeN1N+7oEcaQ27BQA4ZFuAt4TjzzE/BOvMm0Eodami2TarbWkyyfbXuymXl01SbEgE+Hi3Nj
w9r52DBMzxZzLPJVj+N4WJRN2p+d0PTWFirmhSqEIHGEczsK7WKZZG2xjSfjZ00ZtXchxODzcpn9
JzK9iyOXDkJGP1ronLcFW+6Fxa6KeQcpwIEnzszEu61hhq9SGPNm6Ptdz7iGHZvxqF3fW2FqDdoF
eoznBht6uTLgSZ9S2VbERZSUMQO5Bc0hzlN/VTty0xruSZJ0s56cZt06EALJmb9G1be3XiG3RVPe
WCV/tGSrK9N0TTgkOcJjthmSuV76AhBokJDi4ZvVYVCQDnKzPxJuQoYLr2tC9lh4g1oJMCukryN+
bBuSLVxSRFbYmHgkB0H507JLkWP3ytYC+JAKPmaYVbV2P2cZP2d2Na492Z/hm500yQ+LqppPQTV8
JQ0UHSyYR7BqZETGJD4EIkGnWhDNkoKycVgsL2KHwVgdXyctOQ7g8Oy61d4geZDBG4NOY2QpMskW
v5hzDBX8Xk6M+6IWR028GkZZBu1tv6El4LmZrg+PolYnKmifOQ3Z7SFBcWbmXNF+ZsKhPt4z06w/
8RvcgWZx10kbshDU7U/sPGuXt932gy/QF9smaHZmnGzilvo/mAm4HBQNZEFcKTMrVccmnjt7jVvi
LWnzC+XFA3wEhAaKU1Rj+xEzP5uZE4GoimHZDfpEZ+e9OkMIS1RJj6OE2jbxcui2njcu9IBPJpPp
IR2uCeOVure84i5vy5XjqUdoSJshDHaNTs+5w8Y2NuubDmHYwgEImrYSnz+hhGa/NR2ArxU9xnL2
dIVOsHhNLPEFAXFv0N67BUcsUtpr+qR/Fg3T6QbIi+ekz4w09mGWAA+S1R07R2sBW/bNGrubXGZr
j1SO2dQfgSCuU3ceFEWDILWIPglomGAFTgRqFfvmRsHpXOB0hcJkz+uUB/8cUVqsHfC0i4548YUm
lDn3qxec8/3ac2hIrvsJIL53xWBsJ37MtmwggOQNuKXuUhuEbnBH3mMVf8Zc8uDm6QUR112dFr+M
kZFMqPGsNgnT/aw9pT5VWpBUfKAehmUHY8SydLgL4rJ876N6X9qlv3NDmsaQhO/St6BCX2OStXhH
5cMzmRFJRqC6uahSqFjZYO/rujj1Zc5SFloRzBCa0sZv90VoLqETVMtiCMalnh3BhUOwUaS7m1k5
4F8HrikYVruGDJ6FdMfnljMnGnxrSeYkkFkJU33EnhM3j0C5HjF9LWU67CO+glYdbFSTkeUr2Srx
b2+Edsgpw9GEV3vdj1iP8TvjOzSLg19U71paJ4JaTpOe7UOEQfQKWNqr3idZNL5P8IpR7RKHJ+jv
WRIpIlLIleKPs6XCMJ3fNil/Q9X4syeyDMs07cEoMSsBBxGVPlRMlVDGrefp+v644jZJktuC+T+n
l9yEkbszSJUp8vxIL8DsoB+2nVbnqw8Bekp4z/zova772xL3bj1RpBjjIyOuD3xQ795U3NbXDjBL
411sAedgq8tmLHiah35vl/bBL70DRys5qyR1NdQ8RNDchqW0rpojYhT96CXqDAYiQGpSIY7t1QVV
+SBHQ+MzD5uXgPwxUzPUiBLK+zzpzjG/9zByOoEGYCvWEvjcVu2rRh9Y+d0v8vi48Tpd3UzeFK4H
12Jj7OGcLOAiBEV9H7soVWJtrGcr22ZRdGgIlryzUbecpkrdwqgvbr1ev9SZx5dOIgkIho7kaU5C
w78TM/3YJFFnROHRRMRgR8NP4sexMGbDOQCcqtW482Sx001lLqG238d2u3clJS053892rbGFDRAf
y9hdD7CCV13rz4fS7d9ZbzFbwLCa9NZrEFc9rcVUb+uWFZPdhNMj3xHyu33joqOO0nsqSLVJ2fCJ
7lNVQOCuD7VChORO5VPQBG+gT+q1TqE+YpgklTKM5WbyaKNlo55M2f0yG/XcJNkmVJyCovTOYzE8
x5H34lXECAXymihlwCaig6Q75o3nzaM9Fse65kqE4no7zRFj/br8IbE3LXsnu6DJuLND8yvwphvL
k2ftkdrqeP6zQSDdQsycnSWofOZzNdKS8Ml0Wz7d1n/AkA0FEBYfzzdAyoBp6o1HM8COPqBmTx9d
JU/+WNsM6HSyDDLUXAnLvLadfjauPqHI/FlLG7JAUzwn/rANHNOzFy7INbJBjyZgxm6BQsfaZp31
Ll24UHjKFo2PYEEzRV3ggQN9ztYotMMO099047TDHu92RLB3hXB8eukg3zt00a5nor/ITFrhxHrL
CmsFUFotmdf8EFgkwX9g+1aa4zgz8nJtgNKCMwrKJe4ZunLpHH0hD5bT7IF8HdomV3v4i18iiu5I
t0qW2uh2YwZMZXSCYp2N+GsdxvI5uEYolkQTOFyBKKM9RnTOwYQJmbQGhx2xaKx1H5LJXdRt/cMB
7uCn7NQIPbMOE2zxBb6yDse/1SzZfuOqHb2EPThFxVQN70ZQ3dD1vYFH/7SN6BVSL0AK4uqXZHip
TV2zhZUp7J3O6zAol295jPAnQSYTdAM9m4MeLW2LXeGDyHEhJk6dXW+BxB2k5kHFZmZSSowvSR67
5wpuJBc+md8V/+Xr7sxw5jnv3F+SZGSZgVqNil+thTYQ1qW1pHRc1am/D2KS0wJaxrIF0JXka+Yk
1iEX47vLpmKNs3aHmOjMl4jxWBJfWksAjxHdnj7pHMXyy5+S5zGo2kU4CLA6xns7D+0qxz+NkhKo
KosQ2lLQKHLcBWa8dpqkwl3abCruodmPD7k3uatiikhTDrjNGcCcZM74u4/SN7qLIxKiveGV5zKd
5hWMCGMhGauY3fQ4ooDA3VscTPAYV37x0otBl5JNh2/ekhbTPvhLqh4us8mdSy+SbBmzb+jrP7lu
doEVl8sCdDq3lfcSOeyhhRzPWjmPuRVNi9SFY8S4/qI4gQ/IRLgsWGbiVWa+UJBkujXYGDMOMc92
7JW3IjXvp6ZvdpRSOydPHwY7uuQNTFiTs2M/1tOW+/6XivjS6ESs51rVG26c24k9y6IOxkMo7Rdc
RT+4f2Fhj7jeJ/E2htUNiayXUoO1HNoo2OSBuwh6/2EWeXKospJvEzepaZrDOqHKW1pUemmWXfIy
+cUdufZV/mwmMzm3LSjWjPl/WQ5L8KvBqhqHY8ofs2i57AbLKFdc0x92ZQJEImcTjzOjZha7y1nN
b6zjiyscmv30yMI3mYsbYPbMAHoCLYmFWVl85MjOIKiFfrwyae/p0S/MUBi4gQtDOk3/ydXDgBV8
cTe+1BrmCnHdV58aP/REX4+O1dlcN+eQgJADmSP5q8m9Abw/6cD4COxPUQHYPNOswQz9UirNoRmG
Ny16hYXJEAb4WP9LKXOfMZbyO3E32/HZSTtrlRSlvTVG5l/WxMbRDQHgeNXOLJGWeF52k6FVXDip
+wsb9yUsC3nohvjKnpNcd8SqL21kY3w9+Z1A3CynGhy9KPeWjo7THL/Zfke6ogSq4JNIe915P4Wh
12BbsftTDTSNxQUIfysykNiNJcmaYOyckBmSE4xoUX0CQ1lGZ366UyqAacvwkPFLsIK2Qi6jO23B
w04HqwbwJl33GNTmJQHmxhokWJZdsoPY/cJX7uCOoPuwDN7ZqvnEaXtTO9aOqyvYeaO7GhXSkGFs
btIr6yKB8LswK2/r2bg7WPRtSse5TQWZlddCych4fnR2VaQwyO9ILiwBHWmvA3XSuz/sMA0BirXI
CysYkVj7mdhMzpYzCWPiWDIDaCpmBQbPPEz0LfYHZoCgX+xRHyxAolaH1z4hxtMn12XK+LFVdwuY
Ah5flQfnWBnzvV3P97UbkahRw7YykzuQB1v4vHwVC/mpkLLuMvTkcPvip2COyZhkAJTU6GFjCRNY
rNtMxHuBc2/J937flhAnYmf6nMOYbstb5Wnx5jHyBL7aXWKHFYaNRmNougNVHNGfqbOuPXZVAWBB
x+JPdk5V3T10dXaY4KwRU3NbWtatngeKov4LGpFcZ9m1IxRvvYgogMNx31IVcmlT51x5gwbqn5zJ
UMfB1JbjHcuF+7xDR0DunVhcWRcYs1eK6ndJr3BjFzJYlGo64C/+pS37RiOPX/lDvAWu/Ra0w03Z
sx7gGakXFY93EsT4WapgF5Nkyy8QrMQIpoWgJ7qE68KQo6M+hzqDgABJ7Ah/lgICXBWaa+jN0JkW
vei2kWBxiMNtIwtbQIHPt70fv4dmerYS9Dr0FagTgy/tM08EYrjNWdduYzqnpWLU9oRfaoJEaG9b
xhAdGO+FnKOPUFWn0qkHcF0tkrXQ29JGb0x4MYsWjTK6/BNaa6DTccE/KUcklfoEvGd4j/pBY6dG
6WSEDgwp1wMT3VTrbvB+lVrdZmZ9Dsps1xFnUbScBljffsDJzDbjUKlNI6wceU/JtLKp1a0AasKu
X72xV1yHhX+vXCs6TFo8ZNx0Z3s0fiF8e7CD5t7KktOQAgwoc2VdjLG484f2GdEnT2BAnehIgm3N
yXyvhL4jWyIlfxaloAy3k7KOQIgVVeKUHpWIn9AB9iA4+3zd28XAJt9YGcpPTmPFl4WlbIk6OPpZ
OHkBxdl0UB4Da8jhxy7LATJGPVPRRLn+6fXgQwG60XWFTvLRhm63Cd262uXaPhUMkBDIITUppnJJ
kUmuDFtRNWIi8+a1YTjbJrTXQV1XlBUA5MyWi7UUlDwqqrYMiSERD/UPqDusBVqmlwbMpHlCrc3W
PNta1xxZ1NLAhiVBurDMaIGCISFeNV52bfCIOh4WWWZdo5eB8fVSzeTfFtYuS+m8A5jbGu0MeUw+
MXLJu91Wmzrl/1L1/ZNboXoA7upea6AEfYfPNCav2K36zu0gLOjouCnINVhdx3U8KnAMR+/QtBpy
i7TWvAvDMsK3hhYBM7RnEl1scG939nCxa6Q3wzhO27y1tl5MperaZXfVlTxljXkpG3rKuQ3F0gHn
tGCJBBMnRnphiFPtZyCQDcpBa1Y/xyS79KXxE/JEhVQHN4LP9nMDHXWthPVLoYDJ4uHHYLYfg86f
sAbFC7JhV3MEQWayPkieob2zg0/UeZCixnIX9y0AFd5YS01vfTELVKdlsAHdQiZz4LE5R5d4qEM+
1p62F/KS+jE7EKbspPpKXP9ReOMrWxgePraJPQBalNIc5a45vYkw3/eCEFwVq3eYhyyQVBd9zaga
Fu7o/GICpnbuVL/D99kj5f/hJPVXItxDF1TnxpY7J0uOfmRfaCzs7cwI7XpP7jDA0P9P6gnxBk1P
KJ5Ifo0oSwfzFLbxNgr8w8BpS5dW7cnxuggRrtrW7BdTwFDS76vPcMo+BO9pUTlIi/phIw3z4ndy
h1tt37OGh9bC/KLW3s4KUlR9xqrp2CohqfxKm6CFukNQdkVhK7tUrZIx/UiuFMcm9YtTjk9lQZ4U
G1JBxoCT1xwpPv1uaMBWFVfpsaEtwnqtZNz2gKWSkHaSPLRN0I90KkV4m+NsX8wm/SWM8xUUpnLZ
K9bLKv8aGLzNYfUgWv4ww29uLRqDYIx+JHV1aAOqGva/+xmp6C0ggBemP0tDUr+pMe3AlCHP6AMf
hGjfHM2u31qzxWhFj6jWRrkvW7HjQR2WYQAmtbTf21AetOHfBnTnC9iou4lDfGEb6PBTEzaSBc2r
cSwy6uv6qFWzljZiaIvZ/CpV6aG5jh4zjeAIcMbZIddukXsIKeZ8elcsGJ24OAvXOFN7j/vUYRzM
cGNbTmwEOifi8rAmEAYMWjsUihxo+GKTA53h8Gkn47AN7Sx6bIOoX5LhkqIhty+6GW+GZISMNoRX
uA5yhQwsgiLzo2dmPEN9O4+GHu60toIMxA2/F4bj6TDCLV/WOVlpSgYN7OSeFG0PtwzPham+Uu14
m9gq6qVHCOZnVBfeOSe05sIYHpVSET1ABh6gHo+a/battxiYoxUI3XgfukG6hdQ1XoIsyU5o0tpg
NTQMMTG9wqifrK7U67GCdRo5Nc09yZMpamHzlJoV7ij2cOkq1ky5Ilade9fTwxNz0XjVR7Z48fow
PeRuhShTI9WLbbv+Ec9xsR+6tt83Ca1EbTctPKkS/nkeukerH4jT4sOvkG0WVY0mu8mOkjbEXfpl
nn1qJ6LfyiOWnCqt3udMF5upB2Dc6bbZxm5Tf1Yheu3FDMMXNrEI2fd68V2WYwdM7NZZYk1Jj3mN
bpsGS+IlE9zbS768qB7JMb7y20yECqO3rileNm04Oud6cj+CErSpHzNOyUugabDe6xu0+8zJGvnm
O2W7AZMpcGBbDYJSEWUbwCjt0gGjCvWrd8fdZIkP6Lug7GpCTsyhbnmuGhKMB2cAQM+aalw1VVtu
dQPYmlOBZbqQ1YlRgLdWjLn3DCU1pXrcsy5E1sgIcXzIWcisHe7DlcBQtmN0VGyhCGewtw3B4mYm
cpC3pb3zkSxQSwf1pkiUc8lwtWyyzI2WtIZXNmd/3dZ0yZeca8QOQ2+03B4xR5PLkm0VEf94z/jJ
uUBOb471OOv7MhH+UpCaw8NZRTfGzCKHHFYYwzmYmQWxA4hK3BwdcFW1N1MazjdeP36NqZmfPFH5
V5UFNV+cz2wdXcaatqPvBjcabp2MFLe0DotywYz86kKOaLCMBBX1PwurgwppGxfAQDoIRbPlH0xm
oiv8XRWnYT9+GDl5PvBvCFAPMKKVTjdtxDADvbWhRP7oyXdwFl2JaNrwWQObeap/GpnUT4Il5Cbu
sgdPsYPQiTOfZkWy+8TvsFJ5wrf3zzZS60o/+G7j9K+xRJiBCdH9buNUDnVMHtdyL3mfa6bPXbi1
2TxQ4I6Q9G4ROfSnCf7HTWPpbsdp1jxS1QXPdqrhTtMDWP+HH0kwpvFdzyJ9gbf+34ZaJRFjNFXp
QzrHZ7igtYhfmwiuLEdkX7lvcxLX951nDF/oKXw2tA0rlLJP/Yc2ixR99RRk8i8/1H8pBIA4TTzx
pkt0pDC/QyQMWkG36fy9Z5sMagl6uVetVSYIXxtudmwoxBT++aP5jUXbwy4t+Y8JjcD+9pKmFgT9
FXGwF/hcfyKooKKvw/JEruFfABL2b7y8+IhxETuWJOPU/OaFb41EmCj3/P1cJS78SNcMKcI6zVq/
qtRwySQ5B8AH8AxRssTRZ2nP5S9OnTq+SWmur1Llng1Jwjn4FBT0pHDWOYMXZuDUDPlgRD1UsfKP
lT/6uzxv0rc/v1e/cyP/44SWpJcRH/mdbVWjgAK4Nfr7wq7TC1c3fAigvwi44mwdV/OMSws1JdQ9
FR9ZnvJtsr35L5/Ybx4SH8wH4dd8bNL+7snmCHXC3mr4xPrBupVmgVCrI5gK8HK6tIuy/cvr/eYJ
8aE7+SyGGTf/54syo+EwUf37+/j/9Yjz2G3jGufBsgvdzz+/w797LYJTPAfbiuVb4hswwKFJLiSt
674G6AfkuXaSteRz2MPrnKO/8AIs8d9TCd+Qw8vwqWIy//7sQ74V5NcE+9KxM6zcvvXUS7Z6oPPk
ThAFtgQiW23kWA938/Uy9ZmbLwy8SRhjmYjz1/+BYcBkm3MJxI+w5PdTqY4lyq0uCfZ+3clXGn7/
tghLZEtO1OzyIq7JTbX/FlD5zy/67XiGnsYZABMEzch3FokfS7TRU+SDichKZzFanb+RjKVfRDrP
901SdD8RMLSYQQkVOpoz6mQQv5M4pc6ob/GlAe8Z6jE5kapi3iccjAkJDkJegja13tw4it7jzHMk
cinLfIyxdBcbFEFevCUHznTvIS+HYq9JvMpJ4UBb+xLkEzIkoMEg9SOeQDj2WlHyTNEUv5lN3599
J8B5YZk1XBgrtod9bAr9RuASVkSTtifH/mRP8qxSnXgr/KxeuHESrz63OJJvJ1uK2zTnu0x02BRP
RGh06hq3FqTmoVElwlxVuOZdl0XtZUK9B2mce71YlPRBzj1Jdvx7Q586zpKlEgqPlK6MZetYJzeh
EeqvTsylXMlW2/3///cxgHlHjmTwT2b7N8wFRjzeroFK1M8SD0Ma6Tosc9JkHA9R2TR/Axv97tAL
wC+5vCgEJ/87QyRqrY7tuhHsLU4YwLgJoxgLOQBZ3bTckPWRk1v5WU+JtenDwFiHs5X8Jcbxd3cH
uYoiMG33H9bG9av8v0AmwoprjNhFuB9i2R1t/PU/bdJSMVSzMlm2XuivO8Plu9s5meRnq4VZLMXc
NVetqJzvlKiBC8sYlduudQu7X0aDl7+6xiRAvk+9DBcmYXPsRSav3Q58jNZfPrbfoFgCPjAQHowq
MHt/O9pKrQtR2IQ/6wgBFgALL4JP7feMTOsSpGUZTg5yVQ0nn/oJfe+fT9bfvjyefczGYKL878Gb
PgkATcnMeG/rhPkeaRqLBEAkJNvBXJMwntyxOczXUec4f3nl/5JLfNPkLCNi+sqh/F7UIBSNgaUS
2dNa+cwAL4rZMzh+1ZyGJpZi0xjMxfFdCyr0P//Ov31l17YtKEeWTWn174cmGOeat7MP95q91JHP
msSkWaEB0oLgmbB37luB5ubPL/rf65kSR1rck/yPC63q3y9q1aPflQUpUo7rshSOe8+/n3MqzDL2
CzyG5V8gn//9YKmk+HZ6LqmaHgTMf78ejqOsdZhIIp4N+3ejr+QnTmZE9ogPTYyDfTyzCR2CN5s2
zf/LL/tf/A2liEfAJpcopjj5raRresjLAxX/vm5H/y1FyVvsbM0Kb/PnN/W/dYFvmZ5k0cgxBIzr
25cnsGvBAAg+gC7r8Q2/DQC5rGB/eFVyPv35tf6hEv37NvQB0XimNHlbLRl8e0enmbhLIyaToKG3
z5bdOOU3w6gYxFgrPO/dZ9JZDLJCnrqnoJM4RJqs/aj7eGC9kw4Y9FHYVp/9ELv4IuNg+sk6vDuQ
7dVCgHCj4ILfg/SbWJJzs5yDZr78+Tf43bsFJsgEoWYzFv1e13h03JNL9wCQQ/QfKYEWMVvneXgN
ixgQ9Z9f7DfPn2Xz4AmoURIZwrc+KrcSQp0AKO5RafbVoSoa7sRQDtcUCXv+tDLZxcsafWvP3am6
v1wMv/tVHYoWmJj8rlxQ/376Qz/FVOPTvsQyys4pbeSipARnTe+K6ebPv+lvXssmlsb3XZ9H2v5e
JSnMRmOacmA7fV+x9RmiCyvK4EASXfiXTuO/3ysuCNJy+W5dGbri+qP8r+tuIL/W9mhb9xbS3R/z
/D+cnUdv3Eq3RX8RARbJYph27pZaWbLkCWFLMnMxFtOvf4t39FkWJOBNLm6C2c0mq06ds/faU4tW
Lurq73488e9qxV5k2dKE7OdxpvmwWgVKlHAmlXv0MoYx+44dQpILQpDXpklRVa5FHTlPeAmrZp3Z
RGoii8pvBnvwjAdsY66/GhPb5mRGDhyM7dHyEGgWYmaomM3tN6eDfx81PixPmC+kB9LxI6Sv5lUJ
3QWm5rphi1gRPa5KDX1MyA7bQbjH1JmjWrUyYP1f//Tiv1PVX4uCx1SQfBhb8vNzr5Yb+T+/CNP8
jEwTpFZGZoZXcTf5p9YhGpPgnEEhSUCnv677Jntr8loiUQNQYa0IIMbhh2sW9KOabOsqzYR6Ay7h
vhgDCVAbJ9IIM2y8sHR+zJAuE2zl+pc79P516kviLcveIOuDiVmUbfgFAxivRTzglDFhEyCK7sRV
QexDsGqNeJ44SDtEd9k5fWuCjRh59EmXPaSepe1DbqKGWlHohyS5dNWSakzTuSNfPiyP+H576zRH
RpfemsSjK+RkjcegwBT9jSktkqIwo4EhNwNQFsg7rfeurDi6O1FQv1hk0alDirsohntfAz+iuxOi
ybPgWESQ+Xembi2DxCfHnvaSMB7yNSpakecMD2Z0Xedog2YU1e92VYizkq232J1qImObGFu0Grv2
rGGZxBuD9Qa5QxbqBn1hMZfY9Ev90EwdbVpn8mtCy2yPHD4YARdZERfeZpb91B4dnSannvESkY1k
El6b6VBgDElT+q5DgxyWfNaYX5Sz8PTHsEMst06F/pjkQdt647MUF0SgcBLRsJQu9dxnf0iWdOat
otF2M2H6eB9DGhw0cR3AHrObFv2WMXebb9s6Qx+piav8UcZ9c1aEZKRrt2itxZU2msXWgVJ1zlSG
jLm0F1o8JAr4GRi0/Qzqu8rvDVEMDJ1s3HgESrfQfqSjKsTzhFTEm8YeeoTDolNq4/d9cDLp7bmc
TaL21bUrhgbwmIfnr9+KfxYPD08lC6+EwL009j4sHsoGBifJacM6JojqKnI/vWy7oaKt3FT5Y9e1
6ubrK4p/SjouScfOhvBrLy2kDwujk02xM05NiCsVh/kGQzg5X1KjCQtVCPgs6OV0AcYWy2QyJsW7
h5Xz0U8i98eA+ZYQMGcML5qk4G9z1bgYsOwQ2JCNPvp59K3w8uvP+886zsf1aXj5dD594uEXvt7/
rBqu306Fzxp1ZD90YXW7uRHtxqRjDPj1hcQ/m5OHZI6Skq4JjQyCrv++Uq5J4uZMGpLvagz+SvbB
QkhgbdIvcYgpk0NFTiPfmhMyYgc/J+iVzbz3V2Q/jgDpZlu9SCyJKAUdz4Si1uuI0y5HBPXNR/3k
qfHY0ti0TbpXlvXhk6oZjKwls+ikdCv3xDY1TJOHMb4vyOECIiYKQi6/vjufXJJmkuPR7rUt7tHH
pwbuRB+qOSIRxzfp1EewLlox35IkDio9sMNvrvcPNpF2GQcAi/2CNg718d8/RqCi0hJzGJ0YABAK
hyjq0ptFc41e4rlxS73y5IjYMWIxGSQpOl9/289ekqVwoIMMvZre3YeiSA2a5tpog9mKmv5Ux2m+
rrp0XisVoI6mcXPo3NDex0tUYVoSjVh0sblDWqfWE0CeK2Ya2UaQ3kifZuWSpVEkSXr7zYdcTux/
b6hgteE68rxyaqHO/vseoXKxpUrM+ASvKX2ZCZZ/kDG71coRofcet5Hcp56JFC3MDdhsVWg4P9D3
RBeDI63T0GFIj7Im/abG+6+b8fFjUVkttG9qPCYEf3+sLle46uDXnMJy6B75i30vvIFKo41y9y1O
AG7tAjH2130ZN7+KufGPuW8Yb+iP4zcc8uIPEAvnhe3D/K7xK/99jF3HBI4MZZoVhU3378+mcqRJ
taySk1vRxFr7xHy+LU0gpnx0rBchnE0ni+4Yo9oWQgox0Zi0ASOFk3zNU3dCRVKgB8HYK72HrPPB
Hqkp0UvsZYQWkLYaW4zXQalGOdkaF8GsBSiuzNMwKMQ8PcfNiKA6tVqImSHp80g6mWrR+476qaAN
k2OXFZDxARjA0iUvpiuH67HoU6LwsCE9zuPMbu66s/rp4PJAFWpHEn2EnZZMuuaQOXgDjxx3DF+C
f4PSIdzpOC5+RWFCv7/kNT62gWJAHSdZCWOODsq+cO2C6J2B4PW1FjIhdnOuB5dvZTY33jQUd3Bc
BAQgSpPvKuh/112I3x5904DQAdxMHx5jSf8rGswxOdW2BD4S2zAOEs8EgmAhjv36nfnk95f2svsB
E/Ykq+ffv3+h4siYgzk5BTXt0i60qCQcsnC7fArulbQfvr7cv50/Cl4TbLsbwHum8fZhHQn7VLbo
WSFx+13nItJ07V+VabQFEK4YIa7pLGbbMYdxdfDwIuPYLQrC7gtIW/U3H8b5p/jnw+Cyd2h8csz7
ZysNp9YM0jFwjyggrEVH6JQrw/aPGX2AJea5KK8STD1qr4fCxpQDyLTeVhX+lh3DlH7cqioiGqqv
teX95vDWiyej642fshng32G1m1BOYTY3fxMhjkYyqMp0RAITMhcuqgxJR43xS2TkPPP85vaVMfr4
eyRVj0dpNxOQ2lla3HujHyYHGxRdcov+QE34TjX5tWwZsIQiUZB17YQEk/xkqKIzLO9l/NroxBw3
mZIMwEVStfUa+ba8huZhJzvHSGRFlFE56T34+khvRkEJ/Yd2y0S21zc/+tJK+bAAsndxzKOOYAzz
sd1b2RowbFkbx0nV9SXiXHNDd1Af3Ll/CIuQ2GpI1jspFK67sdTnJqNOncP+uxfr34edLqfJjs1z
7pBxsuwf/1M6QS3DMg7Y5ljySQ8Dy8IBq1M56xz82Vx8U1j+W1dyNfoYHO5pc1PL/n01L9SMe0fI
lP0Mcz7UE6Cz1iXe1c3aXZ7IettK58/Xt/rfJ3q5ZmCzCS6jPP/D0mFixinIXOJISaTpzozJ78Ti
qW4aTifbic7dVgecUKyFiPr1lT/9tpSJVKYOX/rjRpIbfDeFyfgIBQoepYl1rSjAYZXY8IDmoml1
k8Y9fn3Rpej5+8HyEOQG9IIpiJYF7O9bLN0JEtpAbAmuRsNaG8yX/LURWMgOv77QZ/fVXpYusXRp
Avlh2Wo5R2c9hfZJ2wYBkql7j+l4+OViwUDFZ1XrHNQNdBY4+19f+LPb6jBLxAxIi+ifbximhifn
0Y9OkY/rGqQSCh7wnPs5Q/TfWzo+IHywv7mt/25A3M7lufWspQ/28SmS2HJaJAXRCQMw+pJxKmeW
kKVB4pVGUX5XW5qfXS/wSA8gZwdRkvXh7vYTqo0wnkMSW6Hs7CQAFe8C2IVMbmqW7acKSduieNS5
XqMAdVxEz51We9DcCk6MnuwUkXkUMjWnSlWbbMobfqVRDE+TDJq3nv5xu0pcWBV6qGt8xpQCf8yx
kkfbrWG5BqytyMAq0z/BPY0fHLexoA32yZBCIjfABQLVwLBoODmVzTAhTNzMzhxiaDH6FrJEMb/X
ZQyG0qpKRIb9DNDKmfFAY1ZogFC6PaTzC0FE3rlNrfFX0QWILyZBvNNWlxXKTOEq1M86jWFJ+ihW
nJU1Kfemo+4m1BfCby6rnqO9oRbyNknIeDEJR8IxCWT9hQDgDg2MMJW3pjhfiLC+GF9YIuoQwaTp
4l0ZMTDPQy3u3cg0l9lU5laLydgtfkeRDvON5QTWA+9UXW7YgNxrAuVn2gP+PIrDNJn6JYmqkctK
BDR70FROeiRsBYBwnGoStcswwWDVxhNszajwQ2yIvfOc5enwFFLj+pchyrxihx4ELXmvlHqCdO47
xxR4MCY0M/R/ccA0bn22ZPzgrRzhkfZius350iYydLQrW3ofAqCbaGPC5SwkRjAscbg9Jgaj3lWT
IbramTSiXlzcTF+/ip/sHg69OoKZHBZZ0Il/LzYVKEyIY8o4kgVr7eNg8B44FZUnqdtuS9BO/Pz1
9cS/2yYnfNqTKDI41hB38/cFG9V3cYbc8GRNkDpsqBFHmCAPZjB1F2FR/tEdqU3WorZD1nsKq6SD
mut/p9X4ZOlDlmJapC0sQUnywxqbGJkle41Ik2Fe2OyjCeTnRWzF5RmE44JJkar81U5BhGFh8sJv
1r9Pbrpk3mDbbGqWRc349z3Q1DP0DPF32aad4sSM4+d8hkKF7QgEFcPxNvmmT/5JiYrCkKu5i3rB
dD/mL3BUKO2IAfipymuyDDMX04osiTtLpLHx6AlvAR3MZcqRCTmrznA2f/3Df/ad+aasvGyjRGx8
uOOtYzsURBQOqP7Jm5zBUHSg5+s1p3MXS01YfpNo9NkFPcsNUGt5FOYf13taNIS2+FN0klaMZyki
CjJwysu8BnGUzcAXvv5+nz3YEj0OYz4EGoiePjT5FoiY16UetYKlBjpljVlP254z70/Qe9ZlXWij
AJMxQBwulZFzfswKZWwB0I9XQjRusv36A336/en/L3ecbJGPdWEhssoUTRXhiAzCHVk2wyGc7BeR
JvmG4G1i6L6+3idlC41/el50/hFAfZzn5nlQW9rSXK+tIOwtakxO2qaVyG++2KfPMrWD6br4TgUH
vL9fHw+8FlqngEdpYZaDRvHDF5jqpM1H2sqPcQeSYYemIf3Th+2Ugc/L6QJXo5mqb/pXnywjDD+X
ITbT86U98/cnaSKHjS+N6c2MnG43gTTwsFWBFZN72hnm9cDzuZvNKHpE79oM39yIT35hXmXmrziQ
XOa+Hyr/hmPBgC6CQtFXf7qO9kIzAMyfWkV/l3bt/+MJB7fNTwsZhfAY/0PtLwyzCEHuRqdAWfo6
Y8oNV10xPmQECLW76K11vZisFOTWdU3sB5SOCc7D0BbffZTlJ/5QI7sWeWXIkZef2lpuzf8ceiDm
o8MdZXQaymbCNpg1pMy3BenLrLrPupPilry98bZHHqc4TFq44kspkWN9/dB/9iyykZH8wnNAsI33
YSn3O0u2Ierpk2eCmo7avCD5IDRvEM0me23o8mQEabfOcdtu8cDNq1w0CDS//hTLY/bxbtiSeDpB
D1Cgufz7bnRp2clp7KKTNTrtLkjD+MnDd7rmu38XlfrZE0+OD054mitsKB8uVYcw7boKgUGsQN60
3eSuDRzpkE28fpfl7q5pzeHCSrzqm4PnZ98Rpig9nUVaxb7993dMJ6Y91gixoo8LE4JI1UnnxB7L
XINTd5F9U7+jIf5XjO3919mkichhxSHT7e9L5niyYuGiMYRaPehNLbx8zxQXplCQpVhNYw3dysQU
sF9yqTbamMxnCMsW8HQHo0xIyL0Bsp3KmRydchDi0GpItaafMXLIneSxTDG8e7IQe5f+wVXEznnZ
J35z32F/PgVUv7etyilHZngSGOpbB56iATMTXCYm/SrX5RvOlowCGpVpGxnwDXrD3oY1EUvYkKqd
xA7/0vOiXINwIoOYorQiTblwigV/kzh71097WoxNaKwNC442GO1kuFeDCK8qZXR4zUCf/iISO7uC
fM4Lr9NhyV8PK2DYFSjjaVeXbXwxVU58TmrYP00fducU6cdBI+k/+Z3vAKWL2vK2ShYY/9QYGDMT
jHYtSUOj9POHuXXe0zjMLpIQxZcJtRP1qDVOFw490nuGpQMQQUi2qsPflxt4efhHtfMY2uyS2ox3
jFqzK/Jl1BbW8L0xw8LRtuegv0u8dxvvOanBc/eaBSjxFD6RDaDocNWNmD1VT3PKoKXxthwLnybl
yVuqE/tXnfbTGUaBe9t6strmhonJLIkJaIjb8s0KnMo4pL4pD7ll9Pc6NMilcMvxtTW9Hslxgkmo
npvyj1O3xjVNKfGA+GhaNV3hX8ZV3d0DSIAWkvvYtfLuHSm9t9ERcGZqk56zlRvswxKgq6rhPKnB
khfOZHuXvVXB3xuZZeNcqoJt3GG8I3og23G00IegwNtCd7pcD3MVkG3eQbZSerwPVVRd50ZhX5FA
Y/yInXBek0lFcmZcCrUPEz2f2kI7D70p9A9jXGhTpIPczHke78j21DhMQHuMEDVOKtAP8HSio+MN
AINAQNUbBb6NWPhhEY8W6S3GI7nRYwZ7dpz9DQZ4HpoWjBhRTuPOVmF6w7xUGPdZBXR33YxufU14
htiWJHpjEB7CjRemWFGCGg9rErh3MYfOCJx3Ma2IWc+PTuCD/XMLdj0vTh8Fw6ObqWUF8qh64AH2
GIYjUQJPRZZ1IUWSPHHEVW8SOsHaHWEnlugL9oVA3JcmuL6rSdJa7JolQEFE3j7GK/mocLs/Rh52
UhnG2VXE7b2BPgYXsY8g1VlNelLm2Bfs+mpeDzUw0iBkqt0oonsxgGNPG8DhKlIvf7UFOL/A48gt
hsI8zko065TM9FXhtSQge+MwlGeU3A37pvzhzC1U2sFfV56BV6stbrK2YnQdGWKVG5Z/CP3Bgy5K
HFcatNWBJE3cGRbUGDdvI+ZV8h6O98/MxMJXwsmg5zz7O1mVOyRR9xUC+FVdQ8AFMhhu+8LoL4lJ
iA7LyHEzT1bEbED5J/R03PWcefmWlS/4yRHfuUrstDM3xNrqu8DH/wCrNraPTtr6d5OnjMeEQ8Vr
ZpdjslVa2Q90vgWUKyJCrgqIYzy+k+nAOILTsJ3wsh71GDje2qU3XRNBPMckUrekjKwjfwTQNzVN
F+38LgYL3GdulK+4XQ05V0byNqiqPafO9KuYELiYjcR6lXLTsD4124I89nNcuGAKSj6NuDHTqb73
0fEM5xJgeURqPdnTb/NIdPrBwP9qn1O7lIh2e2M0rfSoI86lpGRHIGG25CxF1wFY92tpxiH8ri6e
fjkVCgy4bURvOLXdY9MO0FdEDgDJtK3dVSYdg+gBWhugEmLzHOVsNFs1DJJzfwAUMh0bIKJW5L0G
caUf0A6PVFU6fxicSr53Td/eAprCoOTXJZ83x1PsE4O7m7GQrRr2xZu4yeVD6bnVDtPieJ9Yot51
QaW3JHOWpz5YaDemXf9qxKSaVeIoYwOlJX3NB6ywuuOFnrohP1aAC0i9d3uIehRfLkRGw2DwjF5g
FU05ES2um+ZshlMPkcPDK7ykJF76xHxB9cUWce0a5EuvCkeXL2nWucfBUO2pb9zmJGc+rFH22cFP
EZ5UtdU9xJVDjZIK4GUOhvJXyPk1zICoeA5TpmI81SN2WYvJ4jVM8fYx1MaVj7sVqPiSIs5LmtJz
MRsU13OXB7+NwQCogsnaXicU3sAQfO8aaWnwsyCV+USLSQLv4u1LMxSG5CYZAKiHCAaOWdd3eRbk
Z79T2VmCFDxUwC1/pGhonsTow+MaDR1ij7XbqlrCP0to+c78lAI6PValRCXbYucOI0vdzOxfD43P
noPuy7hoSs87xaM/PgJRCQ/jBPm+1XLpMfRjdkgxt/k7uvUcHyT+at610fAv+yBO6BlpYy+bfLoT
hsDUrUN9hBoRH1JsvWwJUflQxb7ctKoE4y8b6s8crGoStMaW/kV6stwwOaFq8A/jwmzfIkKBnD2E
KeFoTGR3VtYuHnItMAEgsPIBa2bBpmm75NoWk3Ebt9DOYe910y/cwLUJW9DF2MHDIZ5j1JNk0QwK
7KCKIGuGeA09AGCMJ7O8wnbeNJczPUXq/6I42FXOa9CbZzFE0SWoIuuauD2OwiVugnCqadRFZcjT
MLjHvEBpxM1INiRpPNh4XXAgWC445ck+kMNm/oix2wI7ntpzkuflXdtZA1lWZXnXMQz+UTEIIlKq
AKLd85pWmpQMhOLNWhQdGMLGkDvkc5BvojG6i/L8NRqy+dqmj3DnA1/fttMAqNbps3tZVc3zNIvp
PJKXsmmyWt6TSzTvERLjolaZ+bt0YQYkdlKBydbdwRSTfTQIOJw2YeZBkrNrJlPTpKwd0Vkku7eB
C533P/Ze6p+lDn2mc/HyLg3BhZ4m+JlD5K/Hsk/OFZEpD5nO/wQKgA/QuuBg9BJOUAR+dkZ8+cC5
U66n3Ou2VpbBCqxiMtxJHtzXPnzAwpxo4gP62tIfZsKrkmKdmUO7yiD3vAdwA7ZjoSsU2K6z6+xO
7i0gir9CSpuVgNS2RayGOE9h32pnWf6YtJtdLWYjuIqyGU9+O5BzlkgKvKFNxut4YQfUFhtOTW23
7RnpXNil9Z5l3nCg2byEpEm5d8AtXrhmI36W3mRTvJk4mhnP1+kmqwFheQJfqkBpA1PONA+O3RjX
FZ19NA5qgChNAAMmmQ3FovvT6x4M+92HF171OemldVtviMGAgN7O0MxUbkPEztj1ejgR+VBsrCxf
2uY1bZiBbJq73hU4gqMi2Ela8UAXyBLrqqLdhk4tL0O/99aO9rzXPvXys9mQSl00VnQT9WFIS17i
ZZGjMo9moesNEp3sEgGTt54pcK7Kbmx2o9uS7oBhHZiE4zXvDnsjxcSk1I0l+vl1tl2iNjseb3/M
S8T3tAXnDKwiGXE+vBirTl4QVpBBBq/ml7YFrACp6t+kUIFUjAZ30hvCN3yW5BJR18qJRfJEPCH0
zKmRLh8yC53pYLFHXnIaYIN1Qs80Vxoi3LqvC8tlOR2jcwteIF9lwsdIllkcJTEZvaR+Pj9bEIuX
/rj5ZEQFOVIwFckJGbkWRkVouEDpiAScIB4EJRb8iRBooBZWV5xl2Hlb/gs7GOjXn1HhkOJMhtQx
d7Fq4flRl8JLrWtvMuwDz7hzmJR0XoyEIXoTZe7L1NRTu+uSOrmhZZXfu2Gor/1mltvSsOxDYzbN
uQa0dqq16C58Y2Q50/SdH7PIqK5SGL2/bRC6sKTbGk9DbniwxQdCF2o9Av+Jvf5W6QqtTzLyHcxm
JIdREV0HuGpom5vZxryGvBR8tcEzuwavP/ycCOmKV5Ur+wcUa/WWot5cJzCubyKkhJxMmF7jNVZr
YVTqpura8iFpbGMPy8F6yZG7rHugISNAnhB+Na2Ns4ZacTlziF+7teX8iqNm0SL23Y8c+gosNscY
jq0HtCAfs+anHSSYsZSsLIuvwQJvGJUNYmYi9Yx6sdEgDat6mw7ApkceYrCO9bwhkVBdzkgO33Ni
le8kKKg7N/aGXePlyY+iL3smJe4Q45W3epvgglrvmr6QZ1F6w60gQQUJqBWwxoBVFU8kVIqtTc/v
YWlls/C4QQOMghXaRRfXdKgt4/KXyuIeVUqWbFqZthduOae3ho7kZeRb6tbEYH6YjL7/HesIV7vl
wZ4WTshrDpbPYPExSTujUoDZxsbyBDEgOKjG44EwWrUnlRLgR1IM17GP2IVxDRPvOo5GoOgCaFEi
LDAxWJbqxRkHMQgqKkxXAfp7PgyM7KY1BV/OMKpLEQMNIivWMdIaWjS5lf6ZfQehg1FM86tXdtkR
Vb8lG5JpWg6neceDL+rYP/lyjI6xB7s8mgawp7XbJ8TlZBi2vbC/RiBcHbugm35EJumThlsDWjVd
kqosq4KAM0N7iuhiXHZFO7F+FNa2hm0AEH90r8Hc1Gtymay3LLZGUP9W89qosriY6IM8xEmbH7Ub
dxsyM7pdV+XsH7JIAQ0FDvk27BOFPb0xxBolYB+86qJwEW1Y03gTtYHYVR5RBHRyw8MSOcgptCvw
7REb2qz5zYPXKklcZ+klgAB1fMqrGd5APqldkwNcMnNCwlo0tjh30QITHKXNoluHtbJZcE2rfkdn
FF3IVgkCoAyg4RBQ1J5F1rngO5C/ZnvGYZ6BGIRxOf2eQQOdG9q+iD50ccKrwDNsSGfbhGBlww6M
6xjbr3RDmn2tImIaqLGIxZzcjYd4ehMujQ3y4IZ1O/u3Iwfz/TD76qKcqIbLQNmPojd+C0brt1ZW
w8wtzOzJaCz/oc9n8Tpjr1xnEJz2EV92LZxYr6IiiX+kUYzKruihhXRBexG5Lc8n1Bi49P9R3cDq
JQB8i4SXvgam3zMYHUjKfSaYhxDDziPGZ7AFqOc+ehJD0Pz0IFjfRYZbnevcLVi8EQ8R+ZN3j9Dd
yYYe4YW++7ZhXhq9IW8T0yCiRDPWtIMa8NuEDITK3NFgqkEDQYAZBSdIAK2yJ3LBWUj2grCsTT5k
epmk5umWjr23tYO5gophD68svxPs3Nq6mK3ZeVAQFnbwIYhPGKfWusXWzv/IuPgK3265sTmqbKBQ
6K12p+myBKlL4K2uGxZvK3k2Y2hbdIXDyyLk3B8W4gm6TLYqLUBKNnkLK6IennMm8lt0xAD24/KF
GJ97E5geMWntJcyDCLLD8MOn9YQw2UGOpzOxIWve3YxZHuwaICurKU1vON6xtWTiZ25pAngjeECO
Nk9+Vl61s7qFBfJaaPSQVGMe4ueV34g7yx+uBxPeMKVNtZ7rkey5iHwcR1tyE/skmHhAjLYGD3YR
Vj5GtHaPvkqjJwEfB1fwbE+Boirr1XaBfXPYEwhQmBdDQGYlLmwDV56er5Ml1i5I/Z8+5d6hCpqA
UIam2QdzvjPVfJ+XRbqxoNVzEPRYk+YGmIl/b4v6MUntpzQif0eGSbjuR35nFsxDmPovMFf+xFVI
3OySX54FLcFKlXogGfoWZP+7g+ge1J++qJroUI14vlwQYJkzZysPP8HWi+Rj1yDOZ8jfrRITAvsw
x+0OXcYro22bVkL/WjXZVWVn+arvcOKFuUXWALA/Xk6waUP2HLiga8ZKkTyX4mSAEso7qGO9mezq
ZSrzRwrdTVDW/AH+QP63j8kJalEUh5eJb/5xIyKm4yJZ1uHsqSlRQFJTTnstSIGphRj2Q5y+ZQkQ
5maYXchk+CkKN73uoHkgmzPdTaalt46A6awyEq6wVUz+WubqWBemszHG/nffRufaJQmA3B3/kLSs
VV5fZ6DsbFKOk7a8DMbg2fMNECG16R6bMmXZ8rRsfpOsPR20X4pnhkXVex/6Ct1bpQ/EhQMx81Tn
2Gsmq/1j6TklTUgj27l14OA54VRySwi0uCb/o9yGQ46EoKzaC98aFjRbjuAB45t9MSezfd2kJKit
2tzvIMW57snXvrkhMRk7hCj6dR/O5qWMU863lfLyG4apAjZ7IEDMp0RiAa/cuqUcfwRTPVyoOZgV
aXRJ+wDdvDtUHMwuY01yl+xzfd8bSdav5zHvoCs54dpmxu6u6PV23cqAXnOamdX9dHO7vxgnw3nm
wUeMYniuXguRiuMAjBY2dm0cFPDG/VB1Deg1fi5cLRAk6tp96PH7XSUFQvi696cr3bPxYaHLQFgV
yRb6wnirowStVG0Hd8ScYCAfGL2aWOse8ZCbL7KL2WB79IXoKojyIsHEeYtSOG6tYTQbf9Lx0SfS
Yy1m/8RQZdiQXWBQYIlbCqHf+HXOcGsOZegRNylajhUhgdAIOnRLBg/I/JVS9ksdk4xnFAE5bb64
szsgjR5+w5U9OH88w3/vndS9dCQtJ3Tqet1N+gUVCK4Hn9xA0MErYmmgfLPerotyADoqxMpuaJ5h
eXmMYkOCo1E/pjHPcLL4+dEOs5exn0Yo+0Kc5wLhoeWhcA3jVOwc7tGkYdwp0EEmZPs91gLi+AoX
mqcqrkM/57jRVS9e573BXyt21eA8Qt29bQrKUfKmXT9poYiHh96bD2krj7Krmf+lB7S3fOFsuCM6
hUoMsrUhyOIuU3Xft/OLJ7r7LrGvzQ5QQGMk584JzkMf3WJsAu1aujcFix7watVvgnpoTVZkUPF1
BMsQvBMMwl6/ZXn9LDD972k1uhxRmweM2i8dhxV8NvFu8heWM3qKTZw13hY8uNj65cL0xZC3IxbC
uputXFCk1e81mNM1UuCBPDjzbgb+t3dk+WQ1VLUlCUWxl1u7mHcZ6XNlU52Y2MnOnD+9K6M0nEuf
o8WLlavwRje1s5mbwFs5gSaRXtfuNsADT8vGd6FLdg9OEYP4t+vibLQzOtxC3YUWlFRZ9kQUmsGO
3eZn14U/ypyjW41na9WX0TUV9I01iWJlzOM+J9x3k4WcBhMCp7Bc0eRrG+1zK1rOEzMsxrfEg8Ae
B6b/yNGNSNc5MY/MXiSK2m58KN2pvOhKTYZY0Ml72lbinE8DLN24m0JJZ9ur7qmjaJPADd3RwYp2
rSOKLUY3sLl6okUyJkicZPsK7P8dCJJYISJp1viBxX62JlJ8WOhhvJP6sZRESBKmH5avgmOBlYZO
mttuCk+1K5dRz5o8WkXFPkc8lag4BQfCldcXVwMC/U1bGxcyKaiZl5xj2z3nLn+gUZKMiVs734dx
UZ1kbT3DHK4Ok2nrHYYte4Uul4U3oePfdcrcCXdgPjT451m22M3KMlh3DnjPFv3zURTVfTvP76or
f+Zy3HeGF95ZrS62GvLkRaYAk2X/obyB/O36UJs0lfJri9YaM7ThDuxgt2YoG13ULmFzAjRpanGu
ZBr7iw5i9Bg0mHeU37ZEV4xMicaYxi7T+vkQGepF4WW76PNpXBOn+Y7DmUg6KLmHYYrEBjj40skA
0Sl1R7xfDww/chu9y/h519IZ7rPI8zftIEFtVKbeRK43PKLkrx8nL+520qiifdf1xUIbZSqHvmid
0xHbQhkmO53F4JY2lLcOnEVmWdaHqQ1/wv+OLpLBfZiwGWzmmHTaesGshBR6d6AFNckZrf2S95Yk
Xw/WqEX+MA5mdOdjm26IWRw4dM7JRpC6GaFVWft+Xl9AaToDmw8Y/g0PQhpM/np1Hed8JTgPi0dR
vOOkq/eVNfl7n299nJs82tIcZD3s3Le+tcgvHUzyK3wU1wot7AOYFIawcRGToT4GD3Pk/Rnb+t1q
6e4SPjashDXC/HOTn5ksjN3SDjE4lxwaMml2jvZHyIOpy6kKNZJQsYld0ThbaMIPcHdp0U7iPvWV
DVrZai5hs11aCGo2iODGTRJRgVv/x9GZLDlqbGH4iYhgHrYCNEulquoaN0QN3cyQkEACT+9P3t0b
dthuAZnn/GOHg6KS0K4usSsHMd6PxxzDEGmHiFcdiMuuCSLXHVWcDCOg3jSZsTAWusoGDvsatfTW
IL5s41rYJAc1Xseyey/qMrkaWZVvVWW+VMjzMUkGY8yylUeDC4nl960TD+jCY69cP+FN2eLGft7x
M1j8ZGax6zxP7splSLb09I7xNFDn2uhLSC6o8bJKCohmMQYb1jn9NNAlRzqobKuYgFWd39GBIpqr
4Ax/I/eyaNtfre1Z1fOaKiGaBWrN7/awJf2hEqW7WwDBYsyb1X7qaXdLZUYYj8rPUK/1Pvfb32D0
FNBXQoGme59u3RUUPC2mWHqlgAfD6+J21rx3LKZTbCQn+q31veYN46X1CcefXT3koVHI4y+SQHyi
RnNNYOjmkW5gGXp0i/imGq+FOyqajMTfoT+4KJdpbZEuSQokbdP7YrgodVK13Dy3JAjeMjP+TS75
qwsbMrrDPy6fAQFs1V9Sp6vQQYt2z8ur9gblfHFR1sW/wKmbI7LUbC+oSotIyyEUlvzqSBrs+ASC
EeOAQPSYzs5yVcTbjqY5b9P7q0/DShlla2lUrJH3euppcbd1Vwz7gva7syHJNVI6qeVTyQ4yBn55
zO1hfVSLP55WWZkXvTb0l7ouIFsrkuRykqswDrt0gdGZhA0I79XWGGV/yJdmiW1SgG6NVTGP624f
EUBLUXNHO9Oo2h+jW4nylm3bvQAqCsLCCbCjSH1F4WpCYtNJTeXkCtkcTcIhH9wEZm1MvMsAY2ts
axrwXUfUc+P7GloEBjRhKLml23D8x3lcfSxzqYerUfUPdKW3B1QjMzidGHYE3ecHtuzmkHaF9ZIv
tv1RVWiP25RAXqHDGm1oPoB/IwYXPoOWQ6ADrhLPpI2u04gdSnvSDP2ZsGA3KeOuRn6TjDb4brG6
D7C5vE+CKJGJAyAiWiNDvszd3Pq8JOj75wM+UBjLpSkwTiO23Ax1y+1M8SjYgAq+FsrStk7W1oeE
IrUN5eN04ulORxBMiYRXgZL50FWPGStdRNLzRBAzL3LRuA0mlJTGP3zYgHxk9E6zjHNqbWh1p2vc
rhKbcjmbeHpiq7j3jY74hamLcG5cJ7wnFWm/nBYmhWTAZZRMYI2iFtaz2se1mRKyIV1QiN5Ig42l
qfu5DFlwqAAn9+xGGXV4fCDcmUGUDW5PYi1jemrkGUetm156DctZ58/lKSOUJ1Jj318HQVllSiMc
W1ChfwO1ZOFKqAfni11HmbXSTMAFvAswjT2tsLyRmpY89gZzPA7lMh/HFRdvXmTdXmV9d0Z5WJyW
hLOZWEzPCw3BjcOtO4epQnKS1b6xmSiGiOU4Lvi82eP1Na1gfEp7o2dLTyNF1rPsC+oqZvp96NDB
lV3lxJmGIymiNwcJxzP9HP1W2EVAOv7IuKgGfYC2Qn4NOI86hgiS7KyymoxiqSThnUVRRM7av3CF
iFc6jZuD0zkjqc7relsqp3/rs6zbmpyP12adWE7HrvuZy9HeEfysvRcSyURiGc1J1BQ2mKMqnsye
AFDdpTvYZVXXg6a7pUHtILle6iWugrE7EaXuvjlOkj4mMw3rXF4mCgWkJ59e6zNflAsUxTjdd3vb
qkM1q/7BXF39DaldHXsmpYRm4XoH8HzjkY2lZGnwu/y7pasRt8Rg77slKy4tIYXb0qEhrlvK8cqG
7Z3YJ+jhmO0OSMWFsH/oAJA+i9qUR9HYrHVk+EY1DEfsJIyFFCnY9VupjfOBDxLyqvJL8+zQX70Z
ZZEeqf1YH3rbkf+sTHefao3qCbbw3L8Ompm8OklJWbUcPYeozsBhDR/9hFppv56+9EQEE4ObIT6G
XHZHx5ytz4pMxzC3AeKnVl9veP6qP+646lEn82zf2cTv14Y2Plj6QPbtiuhrQyxTVm/4GetDT/E9
cbLmvcxn4hdfHIFRVhAwrZB70npQT1djKhVhvEVKxrMsXp2xbo8zTuLzRAvMX+lqBcgmTGBNZDbG
gE2naegYKNE2z32nDQ862CTGPUN78KmvIdaxcb97aS0Plt+QaWNMVkEHAUmx7ZzNj1azVnv6mwjT
5cuJa91wL/WozCcsWs4zOgVqy3I5wMWO67Xjmzxq8PMRgPxwwK5FWJawrSMlujBGK0UbH40gm3UT
MKizCuTjRHdZ0Rw1hrHXZnWTY2N6+rMutemtRfhEH5VlAtH1ww5c2HjuJgOKZ867no21dT8oxs22
vprUUz+timeKiGG7Tna+Lz2SPdO6yr8CaIhzJ5zhZLDTarNi2NUGcwe/Kuj39msgicJ5Mulhe7O4
EV+YQ6q/PEyxxzUqH01uC3wKaPlndNVpd8YFY9+WwBuOHGP1M8KVnLVzLG0sIEPWRt5QdlsePMUI
4k7Jt8OUPTdgVHGrjxTeDGKkk4PXmNSCwJ72ADveo8GQ8aMlU3NmYknIYhYmh0AG0G3m6FCNquo/
5KLfC4br/KVbvDxGgVnGVWuXj1xRDNBe47bPfiNYmhzPGZ7axV9PI8WHX5VlLt+kQ6NRJ2Tl0PiC
2760te1C/9h+EkFxmkyLy6e4l8+1jvdXL2t1Ebmj77RSGk89Vy/JQmMOj2nSoTvqHbbHzPXOttln
twaw54TYwqJGIy/odnaV/52S3n/kECzj0rvzmr1uVU+z3yBwShKLCS4PPgVH6GkxjfRiza6xEb2x
fpWlbcVpKnjuRlI8j0WnXhey3l8VWuMHy0wLqjYGv3kLrEX/LkeN7qGhy9pY6BR6pVIO74bfpbvW
Q4qwLON3IaR6X1wj2WuqoP+yE6X1ag0D1/WIsigBY8k41SWpDIaDs9Qk/3GnjyRfbjpbclr0iGIp
u8rtyMlm9Lila+g7PM7pBTN0+7MiHnIA03I8QWZKuEhtq0Kx22J/kKMKjsZMZ+XG5klFWpoC32Et
mvdF61N7Z90DbqwsjRDPVVdnNds3h/yEiP4c82WgvTHOGNrex2pmz03y5atBJfKxTEjm1Fzh01ln
aibxHf+2K0JIIBOjYjI1m3Ng1dqjiUTl3UUxe5xJqJupbXI4d7xEuyWTmcXrRO+0Mqxpb3mWcQDq
0vfB1DXXCWZmb5DrcSmCIA2T5J4aB1v4WRdW94gvdfzSuiRhAbD048rsFjUmm2p9T+3pVmuJdFbb
/ejp+dkHl+PCZ4Ef66G/5sNsHNbEDjgN+/GUm1n6VdNOFgklFdOWqLejR4Kqx7C6JRw3PftcE1Hv
l2SWE1pZxWyQ7NyucKZjRUTPVvayuZAjYRFsLv1gX6TSiT29dH+INFmxhJni5np2f/HspLrR5Zqe
PJgcBsKq4ncfRfK+tpW1ww0ZbGt/aYiqmtMJ/0RndDvJvE0Upr086av7f/FyA43jgpTcHFmWx7mq
YUw4GJ4GZHywN9agdjPpH3Rg0WIZB1WTAfkH87MU5Jxnspwug4FZnI5LgzYuj7K9NlD9Z5Apov99
2UMVea2HvKTROdJM31jO1apR7Q4REwuAil2i0v5GrZZPyJQGWj7Y3c3z1PtMEtbNaIJg59YNqNmk
+a96bZtviOTcc9q49cnyMwLi86RZvpPc7U78eYkiBzTDNW/7Gh9M4z+3E4out3CJuZ+YQ3ZZ36hT
Yozqq+3m4TrOJJ6JpbSeUTasx3wqofyDpDYjXVv6HWOCy3VB8HQpUH8gpkrPtgcaYKveIxZA6Sa3
YwGh7OhWENciMQ+a1JC9Vf4ca466J5z2jc52kLcyTCrL+bazgqbbwBdPi681x5asWMpUpsbepoRe
oztqA4JwjaF9Gnn8GwFeAypgQOGxpc0Rjb6gIlNlPN4/1pd5pVS6dpC2IC8b5o2PD/aqpLaeks5M
LysazWd37bGnOURo/IDu6PCYlrD/3a0foZ9SVxCrlkGcOCEKajSqXM9tbd9h+nJtUUeWtfgqIC+B
RmvtPBMC+egWTfmXXER5yjWdulo1AWkTxRZxfXSwckCqoZ2TmkHka6Ht6cOd9v2QuTdpKptDh8vh
hlAbA3nW1z6VvLMggknWP8E8FF+Y9GABTNk6/zoHwTwgAJL5sBlILdiUiqQgP5/bp9VrrJO0l/ks
amokQe3GR69wfCY14JPhSty9/+FRPRqJhUsbYJn0/RKv+mEgn3XrwaWW+MDH6sXGJkC9aF0uh7wz
SM/3evPdJOWLohatOmZdwNvdEZhFfUmj6t9kzLp7JJEa38o+qYC3RsSc4HPZdBxcj+h9UVY1zVjT
nBkXaemFFTGCpguts/gND1KKnA49ijxOCRxzcjZRJ/x6SgjOAmXKYaPftWmhrCua30YKE/KTmTaB
PBqE3cwnJZzG/k7MZUGSZZe8UFFJX7W37WB/stu6WPOTS19jE3sZ+MNTE9CeFsORI5FGbNyvW1HI
5Y9yp9mOKlR7oKlkYLjk1sAyx8Q+UTrc9JRu0G1Afl+U22xJ6HG9Lj2kug8T3hTeMEDMdiUBBQ6b
8KbtAX+5CVLNerGdof62ZdnQ0u4Ek3VZvM6jFTutlBXx2Bd15lvtcla/NPkz8zHY+8GUPb09a47P
dxyLdoZsJNnnAuuP4ACi4N4lzoZOrxkaJLC02k36U9F566fi3CP/0gIbvUsy0O9ko1Lq3AqBzz1d
NDHH8GbsUt4YmDzpta1vwqByBqSN1XHHdok1dshX0qcBU1BoQbwOJLVUU2a8iEmnz7km4r3aUxLf
iBPcM6lkOrH+9QnPDbShC8i88vFh9IjBUUYZggUpdbJL027CvheFf1IB6tOtFMUECypNv9oX0ySS
B6l8H5Sk1qm3hYLtjI3KqrIgl8Iw2BppEUhiCiJ0K9aIDIDa5J0mkMkakeKIEWkF0fuyJHykJG7l
hWiw/ilB+ujtLEP10BOMEFda1/L+n75knhEibATN2iwdqsi4VEYfhGJquYccJ4W+NLQSs0JSuIQb
VusKgQS32+tHrcXfvrFSs/qL2rNa6S3IF2MLbdggHWskuMiSyJzKlMArltDNrOyzxjqdsV6TxbZn
ciqC+J7nNuHs61cMZg3cNLZ80iFDc3Ys6qmKimuO4hmkrOtSuYplopDGlq7f+qNPewQECbLOkhrA
vBDtC+FclH2Cc5iauncnjhb/FQSJk7XgVSx2HrOgSwd5N3nvlB1077JSEo7cRCt+v5mEAdcrQYIT
r23OTarM11HUdhCvhdZ6YV0MdbbLgW4kXGrj6fseuHi636EMxznoEQduK5d/ytT6gvO8Ujpi7eGz
NDlcKG5sK3tjGG7bPeojwvu49e3CuJrw/fZ8mO8UqQpNb+lYa9AKLQ4Snc4Z6NmisqOwGzd0PMEr
tKmzuWlJC8zodKVzvTV33ozDZoNP0BcUKlCdkfRY4reVCIKBO2Po+encgS6fIBAowJ2kAHgPMO2v
+wH28xTQ95FtR3e2mme10ry0J2mn9GF9ktE9ZQhbx8ilMwEYnZWZKNoNc1SpaRtbBauOwlxKWtpc
LR2JZSuCMtk2S5sU20wqbXk3+zVxD/7c+EjqTL91EtT6OQSUzs/nvbZrA07sqKRh20DZkkRuIyks
Wx3hJb8rtih00HWCPkIneUePAwY+64ikjkQbsH+2ggBxBQhrh9v8VK+5H/QhRTx01IcL0p0ix9OS
pD7fvtGIGO6S1R2jgh0gXusM6DMyl8UvoYogGNQPbey8XYMDCdStdnDQIa4vMzgqQeGz6NsY53iV
PQ1kThkHn34QtUFBk7vbYk20dzos5n/8Zmb37hWmjkzXotmT9EZUjC7s9bRaj2jfRPaGY1/Ky+oW
mRubFLQU/Ksy+jAMTSvqE9Xtk8c2qUubB9iCKv8t3WVYwsnrM+pjW2taPwbS41jgLMmfEPdtK4HW
TIu7COAIErpAIbXL3MlQP9aqJNZ5yUpL3tMQ4JA4ksWkprOml/mEpiOBE9STwohMXevLo+lbDACh
0YBrfi88vj/BzPhz6DLVBkhUSM/GcJ5Y/m8CvrjxGfb0z2BqvRe9GNBjoj/L750vydLsBjk2X2jU
nYJCRqoY2dwNOmhLaC/7aCihwdmU7LJxx8+rUfthO8XnQBhUHRfD2gY3hivYifLunwk1zSftVNRu
52hohKjN/ru0GUVraqbTM8xQK3bnGSzFgNkkb2Xj9YDJCG0Ipt5bZm15J5VXoKq6SgN1dMHbm51K
q/Yh97Ssp6CBWHbuZDSVWIsaBu62RSmz7cg1dBFn3F0tASFJVH3mifMrVndC4qTy0d6uZWD8G1d4
s/OqeYDHTDdz9yGstHVoeRUtYJ6t7G/0auTYohEq2r3JcSI+6pk8RoAYWombl7oy7CnyKenTrzAc
vaJuIQiyM/3pdDtbZYJ7oTK8cnymK87VnkFSOWB7ykq+857JGxls0haP4D2IYwcf6oeCoW7sicKc
2YLZk3ANWVLa164P5p+USEVqbQPVGKBVFOlRo0e0inEv1MNJvwvcSVZHbFDzGDmjvSxx4d43lnRN
2zzMMq2ZriaKVbphgIxKasc0aq4sy1TVY1V40kUrb7U/yglMRbsStEZcgGAhvu2g2MOpYh/kLZ1d
7xJ000QrubVSthB0vecjbSUV6ORjIiM039NG6JISgpBi2dLMsU6W43hARskYA3mE6yJWRtWuUT0C
N9AjxFXUV3WgI5VDvBhxzuslvMBoFPEk7Yky03y9i0+Q3jId6SkvTQdZnsf+Iob8RBhPiVKmCZby
lhlOsjzKwOTVbFa6dRuR999923hmiCicValHJGqFU513aaQGKhM/rKrNZGQ1UzPHCcZqGaEqITV9
IqBWxK1TLPOnJtEoR9TBwkLKurS7rT7mgsG/pbpnUxFRinTMKcW/bHHt17ECvoha6bs1xs3e9aPS
s+Yppv0ZhVdbO/hCgE45TmGt9fIwo8GeaMBeEBsG2uqUvxUQpvbXlWmRf8Pa9gV/KxCNeqT3mDV+
ARvtMwZAma+XqfPQrfPhSOuxcnIg80CsoKI9uttyWw1r9tc3TZwB+SSTctdUCzgbZKwNFzO1qv8e
urSn/6dMUugNzKYB6T9EMB2KMaHPzyNw7I/lK+NDpnXi7avUEslW/18SqwIteHNHCumjghEGcxYS
8u+CjreMs7QZ5gsmIIprGigxQot6JqHdVOtpzQNoEsiBhukNYUGtktMsR8rJV9K1khf2J08c8jLR
39GbD+bnQspgELP7l95+NWStHbWEcKYN2k79uSLH8pCnmvyjuQhLvcRTz5Js8m9VO94vV7J89m0X
rYeo85HmajwFh5l0jvPaS4SpTU5IK6ddzt081q7xPpayeh0z6gQieiZXUkdkencZ2076L1nRdm/c
oGP6M5tV7fuKenEKCKebWRXNa8FWtrXYzOuY/Y7ntZTdL/8Z+XM54gnaDNKZba7gCpfEsnDRLqpP
0HAbqRO15ZAQYKIsZM3NPNNp4EFAIvNFw4zQttZgTca5JyM/H2m2iwIyLMsDZZXeFPNi3RkHGp53
OfsUIpec2y/x3UvpDWz0E40zMJMIhJIoCJb1s63J+d+4Tpfe2qmg5CtNU9eCzRmH76pIqjfgc592
37ZBJ7IGJqiEbtjD0UHSve5Gu9F/LTtIXwffm3/bHh3WEXG99WBQ2Lb1M1Myqy1k3C7IAl6Lzh12
3dDpRwJeSJwhYEWXEQsvWaAYSpP+UPdrsNPuofggWaN2I0BPPKHoqyJgct1EKm24cdOi0lgDDb2b
zh9wO9tjv60MZRyA78tj7VT9b0lqbWzbxCFL3xZf/K8Q0hW+YlvQgmd7/LTJ/GAyD4Bpndb54nhj
TPYN1WLzrl8eB9Lb2MUoLf9Ccr1ZSOizs1eO8H3qnmvkWNmDg6OuZtOolHnOpvmoL5cpba/Jkuxl
SdN5UDyvab7N+czMXr47SOic4NUdxa43qKzLhnuJ8EnmHcKoLnIw3bbq17HLA0DYvaNzm88s1dBc
/bB13fKjHMqzoJ9bVA9zjiZD+jCzbRjQwwWT8F44N1tD05ojuHS7AxQO5WhEUUP+/hU2HEOaffhj
9Vy6wWuRlNvBnw+deu8tprxyiWmvfoAGfSY7f5v26+talY+8+nFeLtFQzTkOuSqeE+9tQuvUC+TX
662qEPkLb6tJQNup27vz8ExiPHR1EdbaXz9o4HwSRLvU8QCXakuAuINgjFxiaZAPLstXKbBFZ8nR
7OynIZhfcR9/W0zNSLFn1HtGvLifDbLbqc1uw/xVMr4UyGKG/jexXoKB0GbDqs+TnvBvGsLVK0NR
jABAHbVeL9RLbzzt0rbkUhss6KrV2nAliFqtE35f97AE9VODHmJDimaorwOP3ERL3dZRjzQGxHAD
87IZUy9EKn9meS4YpVe2OIwq85Zkotq+9fThyeKKuSNCnbXpqpzdw9t41ldLmpiR+SE9Lht9fbSm
d8NAYUmHo66qMIAb8RxQt2rPYb9zaZDGR4pCO/a99juwM/4vLaLuhKqPplVrayevLQBXR0hkhF4D
+ErHrUHsSJinzy7NjDnDJMXJeoWYzAsdpbYEnFKPGg21djNV8S0lxQumZR2C++9w101O8ND9iOu7
KVd0b7gA0D8p71nP3p0RSe7d1Nvkn3PvHPPGO6HjuDW2ehLBw+x8tuaxnX8VLm5Lh3VZUYWZUaIf
8E1PHdPAMZcTtmGMH3i0eNwLec10Dd4linN5NURBP/UKAuXt2ZXH8Wz3J1ymSfpJPQc+3fKFkxXw
1o9ai8uMJptIDhiGeUrpaRgOxnfGbSaDDse2+DcVpxVkwcLm20DFN9su2KX5ufyzUKaNYswyH12k
elpP89uXlnxY7q5PHkh7Ffx1h+EVbcHyALldBc9VihgXITZZ0ZTDFhtEBbUeiyRCTdLOJ1HtoH9W
69BBo9XfqxkW2lnrbra7p4+0S2KTkseK3Kxbm9OqyC2TPnFbGNZDG1xQfrnJ3xVRmBeOOcDsR2vs
ErkZitd2eXXEbZlf1zUcS3b9K99AYGw4ed0iNpzt7Ozx6KOKeavEQ1u9Qtj08tzIEKtYnH9ilpcd
UqSQZ5Dbp47znqg+37vlKfy8TgM41G8u8KpfnEZj3Yth4nAll/G04H2RInZg1wE0cfPdpTXtlpPP
cvYURIKwU3kr8+toGlzXOQKEH0w0ujiuD3azWx4pVzWyR9tEnGNTGB1kmI8VSmrO02nLBtNv7KEJ
fS3/dC6yHn7hTDeagfYhp2VG6E9ZCvGS2DqS6PJSiewoOv6kRG7fGobStO13PX8zlb2RnyRPWe8d
Vj2Jsc9fZ+fV0D7bFZtcmvMhV/vW+gELBBOaWdrFew5czu0S2TmG1aVLNgoXL0fQt5iNt6xgNqrS
c6/9Cs+N1/wqSwc7BKW7mrubQN28BH6oCy2iyOciDTOb8iWNMtMunWIdxLniezaEs+u6Zmvo6a/I
JzyqOkXjPeQ7YWMeHGjm4otPDtlc4YoyTp7/g30zurcnlokXwzNuGXGf1CTOjvF/oWtYN/2uHY3b
QKepm7kHcvdfUQXdh3Jqeqpo5FIFBILx45cfEsw0MpwXwl9XVIIGco90h0UnHnTgQHM5GHyK7gSc
hdQ5m85DxWSGA8Jo3nIgullnNqUn22Zq5FrdGsMYkvAU2va4pfsyWscfvMoHV//bqb9Zf8vrNBSV
Pq17UnmIXEgWg8uVW6GEn18r3tkekwYZOciivW2fzVn5OMuMlN2ynUwDmdeM9d/RK8e/Wcs6L3/Y
zSnODrRFkGqSLakWwxiUast5nPb7lJi07jPINflPtwY4EVGkq3MRydr018ZbxXzSpgolv9OhwEUE
Vdh69YPXU7QHI227LMaTJwl6Tr20+ef6AWmEHHmJfa/dVgGpATzOWkOrmhKQvxU+SqNgQovpdfrK
idmh1rRwqizaj20i4sJ0pYyJq92hcrd6zm1/W4zrpRp4ucmxCz2YZJRLQDVd+2WM5h9M2PtGoZAJ
Vu+lCejowtHTdIJ22sogQkFb4/scxsBcb1h49LBeOwOhGfIZVU8cW52fgCmzKkxDHRozpiIf81MZ
WHvC4c9Vqnc/WkBB9ZDYvz15RBtJCVlr+k+QqaeikQ+5m77OfvAkGJVDQdAKbilsXL4kp3/0WYUU
Iqd00jEOaH9SbTz28/CooV13NENjr9T3ajBjqbvvQymGaEXIFXrWXZIzl5tg6a2wXe3zbBksyxbq
N92Sn35e0nmGU4Hy127TusahRofIwGycHX/47k03ygTRCuNC2Xx9z/KbXJRkKaJDqjrkoQlIuGgw
3uEVfSGX9IXO0HcH2hiDRx9mvt+dMRuUmwol0Ia36wj093eUFNV5/gVtO5W/ysjoVa1fc6/iCKIm
ZjNP/QH6lOdfdE86JBUYxXNj2RFaAqIlJnvTLz7fJVjBEfUDG7HIrrUGAWL3D3lG8K9Dh7XhXZnx
921n7kf4rk0u+ltiDJ96oW3ubojWOGeutWdy/czacQs9ihp5/EkJBLM0L/ZG/420B6RYDdL9JwCC
T8csWbtwV9v2pvFUnOnBw9jm73zFocJOYhYkRRD0lXprRAzxBjk+LtT5AdCQ7KtlOKQV/W/iM6im
/bQkYC/OE2KicMUzcWcAB/Ip2Lt0cMpRz3kI88l0cRHNOcURPATUuOz3buS7EqDwRnH2g93/AISf
kbGHSmU7Mjtir1mubpt8mSRsLn1mR/BcYWs6fw3eS5hfsSmSA8wOMjIRedlBXw6u915Qoq43iMWt
T5SVQFrFGhEZfwhwxPRJHQN2RsPyrzZVKBDFoV554oy78+sh5saYmN4dKueLSt6xjW390gwdd94W
6s+EY6/zpmPJH9R2QN/9qNH2tncry36b6FNIFihGoApFdAZacEjJvzOpBUm2cPxxN2y9VIQNFSor
K1j75E/fEj8sLg5t7UKteU+NrWeWIbwE0SfbFIkIeo5mvCzuu2CGIyknNNtTGrw3Ga3M6b6WfTgz
Qk5GGfo1R4ckXJ5cBevDSfbd3RWY3ICWw7vjynLfSeMPx+lo58hjq4ur6ccWj4PW2zcCVFBJHYJy
2dlqfl8xeiXa+tAY9KfMWydgxKrX5xaYuVBvjtdfR7AB1IshtrLYxZyaTjbepmnfeSjGcCfe/5zD
h87gkTTZ0+IufwbeBPYtLPn8Q2rnj5yJLBmQnFvNztPaqO+MY+slqOmYjQVhEcWfyvytsUsaUIRl
hEKIcMzvtv/MQTmWF625pm5UsSz6PqI0lAEQkVobxAs+LLfw7yRNpLqa86GKBT6vbPzTizOJSZeA
+NNZPZrEQYzstUpcTfOQtfkXNqK3wkQWWFmPXtsey0Jc2fInIlyWjs+VqpAe4rlgwajeIdg9+Zq3
+8X/8cZ9IJE6tsFflziYJHuYDfwxUm2pHAkt4W88Bju5Pgja8DoCIB381LVAZ4hyoqlP2eQfR+PN
YoJGhhWTDhGXOlRgec1QREGLBe4Y93o4rPtAnJHqQ7bSjZ5kUR3cXOsgjVs+fKTrNS26qFuIfUgd
kmJX74lCEJBF7kAk37S8JhlpINBDLovcNbViiwRFOLiIlvFDknx3+YsHQlnVx0HBIthfChZJerAL
MzqE8uj4lEm7McFIY/Xorr+q/ejXx0awW3DZj9wZqH/fivJsIriYn0n+Ig+ItpAtxKHe7TLzOfNO
KdDmwDj82oAoZxyaYdc+oV2ZjRGwK+oH2lsiv43rJi7wQxvEGJ1lfXKmOC3ZvcAqzzPxJ15FdlMk
3pV34S/5lCFhocqGh1Ueg/IAr5bppwIpXXr2MGfkxUNd3JqeXyP7tee3If9XvEoVKgxGZlTclXPv
lvyFlR+cE0v81nctRJHRPYZPPcryUbPjSb3WKe75Hb06i/E9DZg7Y+RSm7upPA3r/EG45oG0BN/q
j/O8me23mmez/DTWBZSj6kAZd0m6L+p49j/UemxTPKmER134fnVtp1E/7vCYkWe8dOarCekt4QXx
EsZmwY29s52bWe4WMMQ1JJ2AnvfcfWvNEwJNn0uHZHZHfFQ+CnefNC0WguRY518E7W70fqfpe2/4
9MtrXb+i6NoMFNzQALKUMQIRkuPDTl/iJXtJxGeh/gI/6BRmZNTGc4CQH8t5i0dlcrWdYNwU4qaP
sWEcM1wf0lq3QOlhVv5LkMvlu1n8Ff9xdB7LjWvZEv0iRMCbKSy9EympNEHIwnuPr7+Ld9QvovtV
lSji4OzcmSuXYE63svqqcQVORtoMcJ/m6V+J2KxllzLfNqrl6NlnhJ+jKyebTc/emgVKUI9S6OXt
ntAAd8kn5gDYb4v5c/qUFtllWmmtw4wp0uDaIZyTbqsUAbFQ3frs2Ggl+aGkyXr50JiuqvFIpxZD
3DmpNQefnEdOvaiAypD3TMS9mNyI6OZ9jIP4bBjXfPjp6t4XjSwwuLMu8Qn/Fg5tH/XZxf+AUHDI
lbfOMvjDLj1dGBkRN0pAHXVB9p2O8bxrmqN4V6e/p6WZrNI/K/S4szTzCfJTn9PQReSyZb0gt6Kf
k9mYi/5Rw31Q03cj8vNWw3AVeV2uuih6jsLczCdhz0rqDkBvjJHio/JPGvmEgThn4yZX6qNS3HVj
CaB6w4xSyV/94gwO5CX1TDwhZhFTNWm51FhAjOdt0x6oODNoqxBnBCWoZRJWT0B8hEQ+Y3FlUwLB
uCOPkp7ypEIFjpNzJbFq1IrApNWd1xgiU+Ut0XpIytaflpDG+FX4S/lFiw2O8/JfpJp3Jfkg32Vj
uNpb/eD3MVv3ZaKoydgsGEpDrvXY3vmkXWVRN6ZUbhMqzHD3uVl+kBDMSJn36Ztg0aAn2MmsbLrn
XQm7FfTL32wonGHq/XheXhYlJ98OWqrjCW71zlkYRONQdavmpjcmJzKzSyTv8YhxuuCCEF9wYsEH
IXQa104iWO5ifrbqPWLoZhXIPwx7Ltk4BiUy61AJeYPoUwi9ptqSxtnFpE4Vqm3JFwbaWPihdMuT
+MncZmEKrpXkD/4cFrG80ht5p7a85Qqdj7/y88g6lkqgxidL2vYAg9gz8WedoTXNqGOW5rIKpDQm
pzWps1cht8UiZzLfGXJor2kwWpvIaNwiWq+CeZXE9VPFn9CtR8M6h/EtUsDgzAvHzTbpdsTVuXp/
TMl7MT2qyoemuHIRl+WTNf0qVJyb0WxrA8VDAhuy8C4t7xIywjpkO7GpHhXR/HW2/uH7xyz/22p/
kTbZJNkgjAeZYPmqGm8U7OlZlp7NiEFB4l1JMHpmpms4PAfmBhUQWpRO3rMICg3RVXpiBuqbPE52
NyKHECUdcbN3WJGb/VR9ZsXbgpJbiGdB3kTcRbLqHCHlPMPfkDDsdhAwSC3b1AwvNQ/nM5sZEnYQ
ay4iGOl76qHNgnEKDnmKESqczaDVXzsaWBqFs9RsvIR0Y8dlsf9my7xVZvMeGZqtWedRBf+J/9yk
b0UP4e2w/xKXR4gQVnHnXLjFlFkWFEnoNujEkGMctqSuMgx+XrQeE4VTi6oDVqXkW9Ray9VAPdWz
5tbmmOs4KQzxbghfZtHjPeHyYRKNLFEFhBSy65W9jyMUl2q5z8Cn9FBwlTELZmXZRmjKDfKB0OlB
slx6AcXoX6ry13V8uvGb1B5qvP2rDmQ8A8QM6t8Q5X0BFJBt1kaaX635ZnJ16Xq47NmOkcoFIgGe
StpU7GObkKGbCEO7hQWyKY3xWLVvHUnBZIsTmfQHJxTzgvgcLZEDKZfsZhZjjJEwNCis4lFJNhqE
EgOyB5pYpXzV8r9C3VrgvKbow5wObbLlwGDtSyB/5n/+HP+xkrIWI26f606cz1zzDa7gVSdcqI3Y
VPw1WU2HZ5q9gxjT7bLv9r3RHeXSuEZtdKpl/REnmowY0aWOGJO2wbdzncveNYTEV2JUcYOALHQI
w6b66ELuEk+gWaEyM4kM7aK6dc54ZihyaqOxn+aBWctYf+M+2ixD9EKG7x+22AYpxHiPnmET7A+k
+dcwmBcdstukBoJW7OYKQVQq1EBDPUv01otX7RaVha8TbJdanbOfHDOyxNXqGPXFQSXDob4lOjlJ
qWrYdjbLTnpGwtaGnJSCu0ogE0dikcdx6EVAuMSryWyDaKGkY7GNBPyrKLJfEGQ9BZNlnuvY6jZE
svj6Y/v2jLb9qLKnKN+tCESTX6Xin4SKNkjzPZ3LzXPODhdxl87RpavTq0i8qgI0bMPHKgk4sCMy
Gd46Gf+HhUFlRPnBxaqy09evaZpc1RSaB/hGT2sGHAGTFFDFeGmhGfgSgrdpMHioinWhnYZhxKyv
YVpghiwUtkJ6QRSEWGUm569yhSmnsNDKZcWiaSgeX2N0M08tZ+B3K6YqbamQDyoerzbn/B7WpvBq
odtEkXzv6PkjV2c+yoRU1mzdEmn6HMryM29w80Vheq6y/DUJuR30YnfRGs7xUKl28Py/aIaA6cG1
t5LIVfIEy0BLe2pVI6v+Z6bKn9YDXUuHL7hAhOoT+a/J17PWVhZJbkaivPmWGFpbAdUCQBdvcflL
Qz2qWlqXFrYthSx/RahezhJPD+yWvriahDzGtzosTnhwflPVUHfjzOGkA0YKY3V2epklcmKoDRbi
9LeGZCqSg8VmfasT8SeskstqWFRHGjugNicsgC6UxR/oPWf6dDDv9lcu6i3acg0WfELSw4aFg01U
MfuNpo/bYt+UoQZVhxUUBs5nZRM+rxBKpjWIwTivb3VjfanP/XC+oJOgkBTNJm6pSYT89jJLqANi
o6HPwrToKNmtUXmnFZ06M7LYEeaQGZgwmq2U/UnQkimIp3W/FvXJSBUWnk8LQZ9kW/wA8DzM7mGs
nEyxgu981nYL2DBPsgAzAsR4S1fNp3nTq2vjBCJnKwvWKx6/rS48K6lYVKR8RSNZIhk5cNdJ6ve0
Td+6CPFekLp/STxvgMWd1olTq5aeKxPtXS9pkBgychSM0PpBW2SwmLIHnPdPwnI4zgRmcWV4edYp
jqRFAU7xxB4t7kJZWv7BE9watRXgDf8rU/VSq8Md+wYzfDRfpYroGGgkFACdKGJH1tUqj7Cb2V/K
5wW3mTfzMufhvkey6cFMHW2V2dkREvmR9ZD5YGxSEI63zVG7+TPp1NdoKe+CGj7auut2TTrs1XX9
F/btboz6wCxkn+4MyHrrU/APAzkxP0bVrO1yIfHfgo2xanKzmuaPY7snX++1RfoNLvEQTxicWKGl
EOMsuf6s6pl9kyr+NahqThoh8ck5Bj5Njy2UMoG5DEySDffrjd02Y2w3HXi/vbKf/k1T4dMoh1u3
kMvtW7N5EzqVolZYVVSHdP4aS+9lK+3wBmhHMxsI0WDFcDq9evDvdEpJQfNP0BWGkFiqUt5hjD0W
vdnHq/DomvXBCv2C4b5yw2UN5hkXZYmt0o6q+S0vu4tkrNxpOJ9JCf/2DCy2yb5FieZtLYGdKwEC
M0OgQEAi6O0uSa5J2uMS60OqjtJ3bEZUWvbyjU0p7JXuQkz/ME3yY5F1X8/B1wKarY1or6fjV9Zx
u4bGyu57eLSz7g5cVkAP4zqexb2kyoltFMI2BjwLwqd1NYN/viA4dI9s5qqH58tlC5+4l1rWXh7p
qdSFn2aFRasxARf9yL9iYZ4gzAvEel8ok24nJooTcrPh6aN6s9KxdLG6IO7M3V19UmZDsim8Feqr
ZMwbhRdNldTMO0Syl1FeqfwZj92ovQwyHox2hP2K5SVxaDLbdxF+3IJeHkWP98S1SKIIX2vEV76R
rctkmbJPeW3tpml0J3j3Dqrjvbea90HixTKx8xQ6A79/Me2GGFkm0zYatbm4PWicJzFp8w9xF7CJ
jir0F7mo34b8eTL16o5W3DMeesIAVqCqPMhhxk9i4NLIw+geosaz+bK+2xELiJx9mj03nLn+LKLk
LpjGruzNoz6H3BWl3kTt4ldYjMovpcD/eE+ha6NUsqjpfcVglI8Mb6zbLwkto49KEhfFdmF/Wmni
Fkvpi9Kny7PFem829eKvwjf4JiQHwuESOxjUOPRgmwzutitT4piHELZEOl9lhvRONQ4DMeOUV69A
AwZYp20rFBtThxLZhKh54D4S1SG8BGZZdOOy3oUEC7VE+Z6bLvXDeHGf4iFQQ3p7mV8H9PgEsKoy
fGPK9oU6DoGy5NA/SuuUNOVVXyyuzMavUD00k6Q2l+hkDb3aMHxSBk4CymnOv0P8vyvDpQBMH5qA
L+YC5uo/bMFukrTBnLEvKXl+opIYjjazzz/iqjoRZHiz2KiYEcylxjwmGn1VgMYa9sjpoxYU1D68
T0GvgtVShuimr8800RDwppwcHWuvIRauxOU4QmOJWKjYgNZwYN2kWNvObbtvS99sKJ1MVx94pwuW
EKmFDZp8BwvNS/OfYPyAOHN7S7mkq/KiCIi8uuxHqx4YQ+OAdPsyTMk1mnxXqwUbwe5SDqSpCOBa
CF0r/2CdE5k2xgAk8EMp/tbKsHvlH+L61Zxe5ZKM98pwMnAMos5ijvd7veOYo79OCBUvNvO3dPJh
cUEfXJDZeUGnKKdUgsspej67a+hfDhVz9XJJORcAYfaSiYGCc2yk7JGx1ljYO8p/0vpXQxNCSMdL
s+ifs3jS08Eph/eqkuxVf6wpPMsPQfGFkoVnUR+mZiZwLIMmq4JQB7/AY5/KBXIztrXpZRikvdgy
DnMFAHPtCCICZNLgF+6OgFMRRTQ/NNrjyPQthtVJUhN8FSVXyKakbiF+ywtAIY1iYLjM188lX/Bq
JudVxQUcWa/wH74ShGtxaPcQbV/yBCBB1F1HRd71Mi9Z9q5ieerNiF134iw0Idu9oR4E0r0lVLW0
pqxA3UBa003dlXkn5APBVcutIhRLtYBEPn8U8wd9T17KZnLWf0LDHwZOuzgLarzvQ0eoOwGkEOdu
Av2mq8xNFyKn0kJegMhLTNzb9dnogXsL+h77Z4C9OhgGTk1+adVU+NQ2uyOuQN6Z25oftI+yqxHF
p3DGNyalbjKOP3RX45VQ2FMb2iXKFVft1ACUw47wJ4DcK7BVzGEArC0aY7MyqJJhSxjGK0WkhmUy
H5RIH+dSxaRonnlOt5GZyAyF4RU3/1O1cqr8koC3svL00lvTZ4ToEKY3ExcCmxZMX7/8BnXmoiE/
Ei070WH5UJd7nb5kxVeofpTkDHpkpAmxJy6xA03ZoaJxOqatO8t4XqThk7unz4i7F+djnL0uoPAL
NuL2lNebsGx3ig7HsDm35uuS32QgpHVxEUfFXSKdwTcLJPYsGX6E2NQ3WqVdNRYTjJX5eLTab14n
bhpb+PGUQ5J+R/NbO/T3oRavVvu8SIZg0B7tmOwz6ZJb+NVEo/xE6j8DZ13ieGOuGqt5EXutsOy4
pt8gGLEiIZtBcaWrh7VP9IULzyeBZW36EtlA8tbwGqX8oFUAwTje4G0OmKuAYcS31Kg2mYJWuerM
vxme8B50rSmwRcPYTPYd5Bd6SYZ3PZG0Z08G9DqDw4W+VYlXAt8WsXyhn7pch804lagtSI76fF17
GbDAdzpxpKuTm2tePrcBTuXf0civVFq69RC7xIIitN84oiRinjZ9zGUDU8XICkYS3wwkCnyrtlD/
pWayJa0zKqLHBgzhrvNQVbAioSjB6cc7D9JlcFiaEscCeoxBXD+AnMNFu0u0bZp3bhnv+vjT6vcQ
X3grsZpC886nnZmWnsyKrC1eDeBTsiV5hop9QkqpGwsa6ZO9Z8yVkvD7iFdIZbYI+fInkcOrzQHx
4E0DHoBSdRowJsWMzaNmb6XjzICgJP1jhc8f9JYKMuOwsU+rRwpcvrNobIYo/2Ya/OwjwyhLiA3w
l3uetruhD93QJI2UiLKT9Ytf6bPqJNl0jBYsY6q8ERht1HRXa6qvdC9L9pISExPya8yqP/zU23Nq
XvWu9tPx1yq1gyii/aoPtX03JRyhwQTphRkX8JEHBQ0BkeSPCZpn0fkg9A+eVCUJX+VwccmubVfr
m5QgH6bR/LOoIrTaip4qXfQyrudVgaRFSOJejuARqkocd3R78mc3w2mlYs/W+mYbVs9jYHGTTApS
ufmRNTaWxsuU/7XTsZcJ6JFih4VYf4VLYcc9q4x43yvewI9NBcY3GnEJMfFDxpWS8Qa0OlqTwewQ
X3JmY8aQjJVI2INbIx6xFXOX68kU7QnL4mCFGqxNQVQGeu9lMabdUtq1ScXJzBXlPL+P2NnWzTpv
pukXxJBdql4e7ef6zkCF2N0ZXyM10mxYJN80TmwjTaTX1NG6Q69+jGUQY3Nb/PbKdGSDYLQn9bNr
vgTFAfQ0jhxDHMO1U0Q+2fccarRAWfhdm09ADtkHDncLyVJTX0xli+V1iYhEOGm4S9tjqyB+X4fJ
n8atrn3J885kuzX6tfTZm7hQyVyYiMP5q5Svpyo9w4QbWdtE5T4xCYFGgCn+1Zix2JMRiGhl8sB+
36Y80n/64lrlP6jEaxEANZ3Vi5AeDAGCnRv2KIOS7JcMLONuqbc0KfCG8kUlgEU9mT7zidRCbrhg
O4Kxk6ORszEXLgNppl+MQRUGS4sw85p/VGzXCB8F8vRZSydI/6e5doXRUXgS0/aaFg8Vz4uBQ2Un
UU2aA52681Sxz0U7bHmiHizI2nreRvIRRTdcDyrnwuAV6RlsJuSEZDiLzyIByamXz5DgQn3me+gI
DKDCv1g+6PMXATWgMSxVZo90gifrf32DMs/hgkLZakENih65qBebp6d2W9b41PjBhjvWOVuVm73e
C9t0zbwln855Jl1j4UWEcpvoD6t7kzkeYUsDLJI9RHZoALVQ2QNwrbH4s5SPVvXl+a2W3iO+8qaF
F4CoPPi0vdZeCs1TQYlKQYWTYr01wBeVzTT7krxDuRn1LNAS3iMjQp5y4219I1JurTyChyL/kCjI
4Ljsb8hB8rzn5sRo3Umnhl0AwnexEYeg3hc6GfmtLtOZMXgzTlR0eYDuNVmQXdViCCH15KT1VuPD
7o86Cyl+OQZ+S2LcwQLmHWYDCwaKiVEg8vRqzj4gy9jy2pl18S6RT0Z8APRYWzhL/QjGUOYsHWHu
jVEelvYoV/BFntlimjQB+72yRtRgvXAbGwbWQe6c+stwrBc7I4GY3nv1qCX/JvnF5PmutiqAmIWV
4rcOdZETbYGwOfF7cNL+joNAKr1OtXP1qEuvcf9nfCoY+Am0mjqM6h8iyTHmw+xeVH6qHNF/7Ybd
luIhALM0lCOPYETfbQyOlpvC3pv8isZ6y5cpjMhO1vLNocl1YRqcnOVW8iuZ95i9ZnsjqJ5kd/lj
olK4+OrkW1oFmnl4Iik4nkaEEHSajSnvx5RDe4dhGke3+/+6FDoCGyVM9K42H4zwog0H1su8Vznv
AbDtxIhI6r5RvPKPyzYBUKXb1wZXVyjgQQ7FjbB3G9TJlgFJavdRgb90PkiIFXmImLWjlhY/ABEA
If3uaioOAsv0oiQompvRn2SIx9gtgdJGzvBEXpP9GPDpmde62KrT2zJ5kviv0DEvemQn4icoCTEH
xxJXAV67pD7DnVLcmvUgmU7/tLsdOdmzdV8a75V5pUdPEnbN6K3qJtf4GzHDHubuyiNdYIiVzkPJ
hsmrdV9DXqqdpTwC4Rgkn9sQqFYt2ZYCoCgg18eYdnBamVijyRjzTwyiynJRJlQudlp2C6oPV+3I
xdTRWF70LOBszXwTmq0Ilm/ehBQ9y0Go0PFDKYVNOBO/vunEg4MJjy06L9pWxbUKN2Mb0g0F3GTe
pb2H6V4pEEEDSBV0ZECm5D5HTeBmej5FzKJk3rARcXaUaCd/+NSeOROnbVYfWWnF1Ac4pj2E+uxx
98KU8h6px6WnZ+VPBAbJxaYnSEjfOL8vTAX9e6mcZOtmGrzttuF8FJVvZRp8tu8OEMmUzwLuLNEF
KRDkjFxJVpx69dEDfl3h6YmxcoBYu+nXdQ/6y9HSbd5vOuCKIW77nkVkJmpuLimnVB4+9W7YhBX1
BIl4U8SF5pvCQyI8Vj0NP2SdD1Nt3rgZPY+c+kctoOvqUr0zYqkNoGKw9zf5eMRofXQ9U70lTX9D
JfiTSku8pnS1Mz35wWEbP3MYE5czYmZmPAb5HPqFsmBRrbYLzhTruaOcU3s2tR+Ty1jKLXNJS6a5
42glvgFqqD13jQl+u6Zo6ar3xCHIotDWij7wEw+XpqAXorDhqMXC21PgmE1XffIKaOrw03wHYlcQ
XqwFjRMcblbapvCwlL2UvKv8ZjEt45vFN9FsMfGLikPkmJfuwayPovqjxEej/VGFR9kwlJduz0tm
+Yvm37n8whABW34VbJye+EUqPl/mHa64u3lyWmf1kETfn/yMycXyBbVZLZkk/BDbV7RJ7i370tTB
6ix+IaPwdYIIryUvOHjD8hrDQNDO62vSsyr25cIBxjrVeNh87jchPCA+sNLrcZd9k8DSKCU+4qQF
R1rZtaf/KxcHQV8nDfQn7pMvA9szHsGHiVAkOfjJWmPfIkW+jle+d/xxmKvaj9Dg3n3l8olyUIIZ
gK3eHJ7XAQM+hls/BF+vtlG/Z6RgL5EQt99H8F6jjYAPaT9HGy5DEuJeoDD+pNsYR8nKr90ffjkU
sGDQTDW4XDg02JTNloLw5en/hswgHtMXbHewXbhiLrfiDyebgb5awRvi246UZRNm4mlN78JPeBRL
Fx7ctKuZBYUXLjIyjo9DemA+WnnZd5habDhUCVx8OzrNHzRBBOA+TH4keKLbSEJHofDtUs+noeUt
TKx+Y37N//JXrLW6g/v6s8NsVtppMO2gFIIVLD8K3NOxA9iBMV8/Ltv8MfAzG59TfKT2i5GF9fOy
bvKE43BTYsxhs0JjwIlwWbzNL2CiAE/3mObf01+5PRB9SMqtUpGPZRHuL2TfLTrr3FzeSDuK2LQN
VVnpayIwMAVscdGftOoyB9YFuLTMdfmLMMlI9vshmX6PhxYVVWHGQp65zYPPXrziLYA7t4EaA/tu
m1C5fs7uusvnZb1ZG/mP8HDzR0phXYE07voz9mjMQhOx1gsXBIy30kv5EXJNST1uDtvyK2Kq/olf
sDlQE60dox+MMTH6EP+Q2TUx1rFevGDaWMQLnDfCvLUdni0A69/zyeC0zeGT2LzYoJsznSrKW7vr
dWflMm7s8XDIWFdg4kj2cieJMGqXdI/tUMJxh7QQb+XMxm1INh2D0QSrFHrAgS9vp4E5uxu1Zyav
bUI0bh/n13U4FZO9vrZf/EeEzal91WaHK3X9Kk9Bd4EXUfgy1m49mLr9yKrdydRzxSrKoXYoQgjm
WlzZT87rTcX6FvR+cbI2LK4xB/OACIJN0A1/0F73enqYHRQa3etAF0y28d59Gb9sFVl8v/zfxO1z
qhUwsjHaUCkj4V/fpM1jvIIRlCofYQwIfZx5FufxjV17spyt79z6zG7ZeH7Wdxc2nQKEX4CgOihH
f7zhuVaVHpvf0thxc2g+EKCtr1xyCoTzaEdeFUnSXt/JPAnRX5P49bIT/OZ1fo6LWP9tdT/PQTRe
Bg0/uhNvitxPumPHnxZt9RP7w8VKsEDsKzym2+onEbCnORlm0ztvaPOe3Mt98SO/t180AJIOkL91
kgwY1R+T5Mc86lsE5I6oBVg8Vgg05K06g7JT5LJrSE/AQTCle614byBDqwunluZTBg6kuHeI3Tot
ubbE/BNlcEnayVTYl+lsB3kous7DxUtRMI/iK1oUR+6pjH0FkQnksTX81LwMJ+z0tCq0xseoKUhp
XwSGuNsFBHVBrr3WIXtA5FsUbVvPDmlGzVaKgtZvjZKI+8VI7iwI6/JYUvA282X/VrqTUvMbUqpT
nmZuWwRaeBDMF/4Po/sVW9MGKApN8FMtD8BiXL23uF0ytPFwS4wnLiJAKe+k1mf+Avn/r4XvSMq+
8sxae7OArPa1+aXOf3n8U+JGEZQXTQUcUHxqVEelgSqdhP6+Kj7wVIF15RPyjvqj7iBVHsECcK/5
HjZYUsgzcHJiqmN0GDMk4eJ5+2pe1QHuSPmL6xGu1b3EqNybfyB/KIjMgqxXXCuE9kD2ZWKQHL/B
cEMYDIO4ZZjl3p3uTaJ5K96nhdlptF7zDias2b/Wupucc35+xhxKk++mrLBNf145YQD3jxh31kTG
IUfjhvbTKRtx3swtYS9cFoLEpBg8yZU0i0QKhPzlxOqp5Z3Kf63iKsxnTjHmOeMyljt1hdoK8HcQ
NyVjKoQ4DOg5VY7tPR3X0/xkWHf1eyzlB+oARwYZWateWkpki4pqPhWrL5Q/idWwoiLkW4WX6x85
9OAIu/sICXbt+FOT1DelqzofelF47WRurVNyTGTZCdU97AaWAN0GOAvDe7EPZb7Y4yptCcO787gS
pu2J5kCBmVJAyiaPFfVfIeY2XnLDoUfQpCaPK2N+zHR1t/bCrelanHYcNSRH3CZMMbmL9cD/r/5P
JU1p1dzd2LjrYArtWGHDyBUFU1dAsl6E7LN+wFd5sqK17TjKIK9X7aRUlRfj2zL65iVloqsE0Vlg
NKijuTF7yg2AY8KwQqvC/QRaRCT6E7Oyw2Hect7K+nlYvlTeJEKKmw70nCHizyPDKhIDM6jcGZB5
UUi56rDRUAbu38ZUvGuR4pdxuZGkn6HlrxVUHe/z9NOZXF5SgWtTb71F6T894gJdJ5t60o+ChXeD
L1SdrjtrUnMvtoR7lXR3endegUA7EYlcYis8ZKxKK4EXaQg5Iu4JhvUSif+c0DHW8rIRCc7C4zF/
MNWjXj69iYl0bKuESAcPmtgFbdHuIqshwQtqJFP2PWB0UcBkx3PZ9hqmnwWhrfyhIobED5quGfrT
kDhmysKdsR1u6wUOgwouqLkDXdi29GhwkhYEGCzgKeO6MwVzZ67pTlTmhyqD4wvVYx92W0vJN7pR
b6xZhiopneayc1d4zzTjkivDHEPqAb7sO4ZCF/QjVwfe83XzuoaLP2cSWyWmcCymLFkkKEwLU5eh
vOgUcsFKycyeqc06dH3xHY3HPHvLrdaehltUYMCpswMIPVjaaNhQxNnlytOpUrlNJSo7M/yESaIK
nJTRHGiKhIFdUWAcqMw7cZyetTqWthmYeXuRx9ci7N0cTdkS5+s4kERsZy5gAPbnDv8cgY0BIAR/
qnV+tq7ImO5N87WQfzkF/C4y3Cxmp1qwCn4jLOOYfblThmLD4t2GUfmW4NRRaFjJKqaX5RQt10a+
ppEAMRHT4KoPPMsS60gS4hTynXBRcLurK/DYJwtdMW1gdhMxGAaNQZkSHJ6WmlqIuaNj04SVZBcN
PneC8hRY0i9lS10UGGP7Fs7FTpSWff1MCmgR6vJkySSydJMkVfkYSuubqpRtkmdBnn/o/LydJgUK
j2peorLovkDWacolUOQ0tPQizp4SZ8/w1M166VAnlMlps04ja1d/J5JgkbJdAyVKNAd+x0eBGhMQ
nJX9Npu2RqHe4IJ0jAo7td6DKdAYBU1oEhOhPAE9q49G4jXC3ioGcoErZvHxp0v1a6fQNtsPXseV
UQBZG7Yd7gvTi4HW26bMyTTQLw38t9mFjFVmYhylRNjmnXpU++QYRsVx4vM2XsOoP7KVQ+XGGMVP
ye7k3Kfq3ZCHVyiLjzmlNNv4zBN0oTrnJWbaz5TGSvNAyUfGplInSklv0XffFjdrtd7UIvyt4smv
G/whWN53eFkvsM5BH9V3CXxeCzTGAHQo4UVuZNzla+eIkuI1g35a0H1xmHOLwANHXIxZHcul9COi
lM8hzhntG2hLOzFos2nRkB+FwsBXa+1r7c7A54U1T2i/gBuVRoKbowbfXGWHqJfI+a0r4xmmZOs8
LUUgGxDaJxWQQXyIZG57NPG4nV4Eox6/THBisEe86kW6peT3J2NySxe6G/m1CSOadYe6BtP5vbTM
zWiutxaHfG7gESb4St3XWWbr2aIudxSALHH1UkpEfOEUCQvdH/GLUM/ffE12ucScVcJh665CN/Xc
k7OzIABUZeFiwkSrCAUvsd0SNZDYf5ocGst8pyHNGzCFhlWwyAlCtezT4MpdXOGqZXHWCKQBCItZ
0wleSdCYQpAR+Jn70B4qrvQZVSgqyTbucvFrQhRRq/ZD8k8fWJIW/yxij3p9LOZP0TzN05dQHKgN
5omSNjlhG0DBQcnkjEdvU5uIGuxSsDg6Kqstc6z8eNR3qfoG/mqJqdWSK/IofNT4nBgAI6zxcKrs
OBIYzjkpKOXFDsc1iTdiYpJfJ5AQ8soxtTcdMYH32y6v2g1vP7epL1pRuyQH3XJaMM+FRN/xa2fi
XkfZyeA2ZHL2lQ5Y0OtBvcJBfT4Q3gRUUdesYIkVN9J6GulNAG51cqPvEeIrUXu74o41QwCKVygD
M5m6mtu3VBCzTdqDQsIMlNZJMzo3buqTyGeSWrjsORFZd9gWciKRQ0wh2Y26B1cD2zxb5bXCcKFZ
T7NJCph/9hMx2T+vi+FPBrKHbcY0lINN4yegtWyFHfBLyneTWsqOK9u+kSkZkldvjJ9Ku8ySnldv
xmqJV6q+HPEiexPrsGxZaC3DUUlfkE5BUSzu8gFNVTKsXYcionfTFhcC0HtxFxNCnCrZ51JOhGfh
tjd2v8/dIesUt7GOicEJxlqn1NlFV/lLvgh7RaqOfWO9ZU36uk7Ldh57t5XSc41APqbTUUf300Sg
NwMsUsLa2Zo/DMn8GhOu5mb/MEHYyIwREz7NXIn3plFfo7q40YW1NdBL9XTa5WG2LWdeWnHvZHKv
ucV/HJ1Hd6tKGkV/EWsBRZwqZ8lRlicsXwcyFBT517/NG/Sou69tCaq+cM4+CBOU6WyTgHPQq6i+
lbdHdnJQjVylLMv4LQCRuwSUrMi1fQfTe0ziDBl4t4sJXdQ5X8ai3UesbDFUnAALwNNyb47ZP2yA
LzhE+zMrilkuFqTBw9Ek6uE0OzqdyYonzA9El1Jppe17nqDFxt9YgbGvUR4C+0Mw/wjnkbpUv5Iq
z2ec9v/KY8R/EO26KFiGjbGHZAAmkwFeCkkXxYWTmIdppldM5UvmfivFd5qCLKB1CpsvHT1/2v5M
IW/vxAOCiALX3eg/avrFOXt5rNi4l+hCQT1Hr2q2+k3gawDtIObZkB+NsxamQ8Psj0W8OTDsZ3JM
mgj/LFMgR25bkqKCfvhSrVygEdxGDRFWfIJWE+01IruXXqfIxc5pbdBN+RUFpHXxZmnCDdXdcqzk
IwgYu3mAMnEYxmKfK2dlyd/U+Jcz0TEwmoBy4CBNCaVxTMiq2BAYuHSRffAcfsOoo6JhnOitHLu2
FhVj8QxY/lde6zz8Q+zfZOd8T0Yk3zK0Wu9jKo2nGt3OLS7zcSnGbthU46guOZGKK6oQC8VWj1C0
6q2Lsl02kp0b3r3ARdnutv6nABbHpGIC622gDusdk/QBnjBYMLMWRcM4iugkQtabGr11sGvpEvmN
YvE5L/kgasD/+0HG986jfYfhQkObxeHWVObVxvu8zp3J2WUAXi+JZnWfyL1Y5jc1E/RkMs9mw1xI
BGVx6CKuBVf5IS2sRdseDh3TX3UcSkSP9vRUROF75BBNNtbOHXC0seaz4WIRxFWg1vUh55vtWw/P
GGk45Kv1VJL5ZqemszZIF3pxJ04HX6nslI222PSOnEPTXQ8yUQSYEanXeK5c/X2SyafpcJ4NjbJf
u3GYVuSROQcxkGSWK2tnZSE1HY3khllwwBLFHdk+dFzVvoiZxIlahFifAucUkbJ1ieEkkvyCPNIK
CYdJhjE46e7wnbiVMBbGTFL1kvDedg6LcG0q6NQYDHVgvLjTVGPvfGIRF6ppHUxDlVwHRt4vBUBE
zPOAwYpocLaki+YcqMJwXt00wGdoOy1TuULHeSSHP9thTahBHd3WEK6u+NA1nHmGC9KVjCEM6e0L
ICBEU7lWM7dAgOpv69DoDloacsJqVrpFMCjf4FNnt3pKcbcjtWYamVlWcPNJbF7KSQVbK/YHECVD
gG8uU/kqc2velDIApFb7b2mAf75iJ75Oq5jPIOkqKpYB25USHnkJNqCgTDX1k2H2U4U0DbO1CLzy
4g9x3G2shrsYAS5mkZFyCCNxx0kTGGtjGpgF8e0f+LusTUDRxz0TfvEDcPZCMF7aXE3rNI7/qSZl
AOTBUCPQ4Ri2yAFiJMGPVHX8QMn/ka5ZPqpApEDum4pIvUbwwEXZLtcdUN6t6IiswYcyybF/4QBg
PhLm1ZVHuSfAqYOVA4JzofTmAwt5tfDI4VrrnmxOI75e1lkOU0HdpOyOJKK1WtTXhrtvHahZP1cn
31YWuf+SxICjoTvyZeSYR8lKey/HuDwIePGgKE1tX/Rgt7KOgNwOgikCsk7fgnFnMgvLcnz4Tape
Cy22j4REwffiluQPHAWn34BtlgwOsdWkPRzbFEmnPWT5t5er7EqMdnBEso/F3lJjskGogTydaJ5H
ENoMHivQpx++xkNi955igBiXyOU8E5PQhMUlxulwz5vK2LQx++mx7TAmlylX9GjRXRspf6pe959D
gE10At375kRRuPSIOT6S1b3VRvuMr/bUikFsvcmdW6kw/45NDRN4rD77hB7KibtxEQsfEkjI/zaL
Rp+nAdUArdgiCOt00dRdcRlhPy76pH0MIj45gGI5UVoUM+Q2nuBk4XyPWWDlWAKwQ0MMa/tbq1ze
HQ5FXFpa8deObGgIK8Bx57X2uSNSe88XcADSeUyZQ5kV0ZSO+wI3Hkhw+Obg0esTaNadhD0x68nJ
EX1BqPIZZvr3IJ0XId33PsjO9dQC89azcGsxGvjJZZw/lcBWMdbz6495j6xFBf6SDD5nKXzxmhKD
vnLh+i4gMkZLiapkFRTmI4j9HuICHUAeGs1StvlDhO5HAOEmc8sIO6Y9IF6b0zMASyyCumBCLXq+
3s5T2iJy2q0ftYhIq8S5mnnknQsPx7pb9M+uPmrg5BB/dQY+dK+leupTVDEpYU38sGFRGexaWxE/
wBj/kTmQM22t2ZhH5UR7boUb3wBUYtlg4qjhpyVJBLMBiY2mI9w1mbD1RuFpWVdj4p4rn60Ub4q+
JBIq2tlNAwvK7e6N0altF1FadMQ1Hqu4/IInoUgQLMD4w4DG/J59JaZbLupGocMqeGqUzleb6XzJ
PmlONQw5pz51VajjTysqFBXuFRzadBwsjTsL9t9WdKMNYsfG5NuXv1M/NQuO7Be8/PZ26tvsNPSM
9Sc4HjvmRSRU06wZgVGtjHEyvzq38LlDB8g6URgw1Z9A/ARQIWIibpbEthurqUOFmnp2wTwqchhe
ZZX2LxnFP1F446ZL23Mw2S95Nq1l6bzmSP5vFSajnaF3WOhtv19PdoMMd/J2LBS9A7o2ruEw2pGv
xMsKnZYJt+0DbRHma1YHJYkAXnkaG+PLNKI1toyS2a4PAjPsvloCrRelCcYjbIpnycxN0D0sKOI6
KicTdJLdwE3TkdroRHTvm4LlsJhjf8Iw5AGFN7DstIw+Iet3TEC/A5+ORvTlSTO1H92qXzGMNMjq
yOhguFJs9Dx8imwOg2AYkIaH3iNQWBOnIWrZKyI6grQdEnbmwR4jKhG1kX3DpwFj2pgBHKxZ8SwN
C8cCCAiJ9FPvCQ/WoF94NlMpRJoFoJk6pnMw0NhCSr75krrWytsb2RvewjEI7mu85kuh1F81zfDm
+nq4A8WUL6GsJbimkdKyI0aSNGL+LhM87YQUfSNl90ErBQR0yGpYwfM/4h5m8AWRAg1nUtaXzJ79
f1EPJs/u4gX68GtajqR8GM3Nt2n/EU0xVuqdu+501ERy4Ohx/yRWjWWW5/aWa6iGWN28pgJMVj66
+hJ9Jz78LuT18dBqoWNH4Z/AaJLz2TD2Ka4WaSU/LSndiDBI1dGqqdzhMJr70vSfPpn5lz6pz7jh
3LVLnAJw2uNd4fVHYvg46WSBANrju+i6nNZNWqeEffKxd0HpILJ9i9nlh46h0ZFU2lUDrMIz5M44
4CFJjtrkrSfduyVD91vHw7uoXUYcBcvFuLxQTgm22dOz7WifPS/lMjWGPzOyT2T2nQrY23Fh/KKO
1F8jpSEckoiNrJZVJ2fCv7IrjG1GrgNEC7IdHYYzy5Ef/SelqdFB4ybINftJJNHB0RnfB9rsFmie
pq7k9ctDoislYVtWksD8bohJGYerWyN66tuG7bkzPURNe6wjfWYD6j+1WKpBsNs16+aB5n8cUaKZ
LiNqa/i0HVZJEXHAHcFXjCSpQHrvNIGpR4mJzEEX3bVIyIlIUZuQt3J3MZzuuk7/yarog5+vowoH
09lWzl6zzXcnUJJFi2+uLUe7o3HIztaAXl6M7owrmgRXKNyFjuMFHEryFvYh/c7wHGH2j4Pwxddb
/jRO+tgafPIXbfp2u/LLdyIb051lpek6D6bx4EGjeLJUZd/8pB2vdkpDV+nDAZI8+FD3zxANyQEV
PBpoCyx+4DE1v45TELdilPVKeCNLlabN4brGDY1tEJw1T3oHWl53o3REtr3VN0tzdhMiwsSUPkV9
cXG0jspgNunZncQeaB5a8gCFI+9F5KNBs4tHJLJwY2RNvW5d1kngjbInv4/lkYSwcUkttSQrjoaD
s9t22dHzJNsbZ+T7a4uYDbai+JRR+qk7/rCKMlOu4pK1a0E4oKcrSFG67hL+5AEWS6O5eA0/bOr4
StN/RsVGFXYJ66R8gO8yhxtxRxfuNovCTV5eTBeiLJKyhofPHe7Q6U6OydOHALjxS64z7xiP1R6H
zbhuovGq0vJg0E1aImFzzdEU586paepXBwuF8t590X6Nk3YNEY90g0BcONzsadxmNhG8Y4mfYko+
u3hidV1ulVtcZjxwb5MqUaeUWNYot8qAD2UmEEOG/3k6176c3jpuf34Rih1005CUKPvzsdp0SfQp
ovQAcfA1VFeJJVnpG2KbVmGlcFIZy7Y5DMgJJptk3oiNIAAGZa7HgZm70fx6iOSE/jSA4iiDH9LM
YBs+dyOyN2Z5MD3AeK+N/CcB4ue7YL7qRyFf0qY4FoQyWu4DqtMyMJyb3lFkDL9s8y599DcIFtyj
XFFfbttcLTW3PKKrPvvmuWF3XHgbjcmZEeZbKlxW8+6pbPHJvEPoQW6I42hlN/9ysZVyS1V4ifJ3
9v6JFX6a9ndrfTVk+2XiEzbpEmA+Y3ny1rT0noBF01r6835YkeD2z2CGErDsGQv3VtMNiIy+Za06
sRxIq07FTqr32iYcMNA3KStaB/HPgGxcb29+djRp7jLkkKQG0ZtnbwNYFauyLgU8pTIXJ2rfZY6x
qcGyDT9uWTmQLngVOPv2mHoXAyrIqKc6BWGpV7SdOsQio93axi6lC9Xo3gPEa8ORtAP+IVKMvX1k
7rFOzzj5a2i/jMZrynuqyxqLuTb/aehM5EGC/ZjSi1YhNQFOFL+XrUtXljA1/qfaAMloe+I1Z2YI
L1tM68CxtkFlLMU8qbctjJoz6haxHwVe5eIQgWMzIXfnbg4hxEHKX1boUYmKY4+AHEr7dad1beAw
2XrdS+ofJhLvvfwn9ZlVyohHBFza8EIgGn8z3R7FUMqEF1w9RqLHjPIvMMqZygBggQM3PVgsr/Pg
q5/eMVMdoTkxLEfsZ8lHSfhmze6iy8K9RcjVRGeGvinn67mKLNhofbWRvoJQ928gIzIkgi1huOc6
h6a4Burq9gyEUnfhsUxM+MzNbBvrNzc4Zm3PIuK1H8+wj5H/vASc76Yf8pf3e8kB5OafU8rfYntH
pwR/SdS3dof7vErriybBKaFv0YtvssmXBNguEshhVtkcJ537x/7SJNWUk2184iIGTztP1s2HrTCV
D1gqrffSUJ+mI3b+8R/s9U1WoqSz/vSAfp3RZQc4vJtlePB7KECPU8rCMmc4BSzRsbmo2PcHzoMw
a/Qw6VbwALrtqz8aK5lEdG7h/1NNKL+QN78pIi6lztbKBLaXz26SRedGm6RJPppaolnsPlNXLTPX
WA/6hgRuG5UaHB1DqK0X82gTSWECtbBb1FM02XHcH6bxZ2jfhXuQggFs6Jz7eQZCHKLhQDOr2Udz
/qYq3HRWu2MDwdmDlNz5hr59a3LMYnxPmvOTD69kF7BEfrFMauXpKe/QDFgPuIcLbBCrvmufiaOy
dbCNvDQkXH2YnEtVwp9R5tup2rf9xcNCaLi/tXB3tZ6iJW0RZOG2qRFelNqFicFKZ7Y6IdpFXUEW
NFuoHq2ddag8i4Q++MAG3VHAoVieDN1ah5FaJMawJa5iDyUersi4ImZw0TEijBFHGJl2tJp7hJuh
H/4GrI6eit7xN2+U0LCCc25Yb2m+d62XHsi/GxJuXSumoDa7oHBVduAm0E+Qf4KagZKQqqxnYYJQ
nBqrrBmKJu5T18DxKM+xenGBm0nv1sh+C5d0EXoMLjXgcyVTNeS7zvjT9iM8E+RSRvymx2RYTxGK
qQDvRb3Ig0fbG8toYD5Ia2nq1Sa1mFy44QFnMWGAYEqktgew/Jy5LQYQf4+Jl1EEQRzCWRb2R2zm
Z12bOZNUOgrVk/q2+fkZmyZN/wj8etdUUKg4/JLwl839TsAkSE21b9y3GvxYWmenqX8lzIxE71+E
HYbBBVXsKqYYVo02/Gb5O+W+mDSZOU7QngEdM8/Q3gOiCJJT2h0DeJniSMxMa+2Jp08RBFnXJv/p
k4du3kLkRD5Fq32uOlwzzNUQ4+ZYvoADxU9D8CvjFzv8GRSZgfWqoNmyPvF5+iFaOsbnzPrd8d9o
Ig4SXxk22YqgkFuSPEYTDfabsE8Rw2gx8iQePA8PCIedO/y5JBJOLBvWbXlpq5MPJwtKmvWK3kek
B+ntDLaR3ss03Pv+NQ6Q9fBVk5PsA9uDS/TchB9t84HteRFWL23fvQrvUga/KHYIS1iMIwwSGi3a
EXxpFkRfNqX+pSBhcfzXOfxTdzoCkWuwSbYsAMbqVQY/MzhLInhLALCn+2pcpSiK+44qi4K40jz2
jMWlxUfXjltp2JwjFH0RSoHxU/bvpkEka/4cq9VAPHCV7IAV818TFOLsiuKfGplHXhUA1o6OhgKW
4rQ/CI8YFr45TBpaZxy8UFvZ/rAb2TtzgLVzJUpCKU84Tfg+zNejgWoVyenRT1A/P2XBrwEnGq5x
r++tZld7b32NFWlVzaMWnGA3zb2Z3gZF1iB3PGN6A1ACa9F40Ale8bM3S/t2sy8dkU2wbrBqMvPG
lNWkXEX0ihVTorS/6PprhoAo9V5Jll0Z+EHMEmUlcx69evGN97pMdxIGtZ5/WMB806tBATLuKAgL
bqs4PMUDeursaLOenpptnH6bxq4dfiMXcE/OvwRO14jEo0OwlicEYFUcI5WMV6VPR23Lat9XKL7B
jBztgq1t2pU7P0IbWcZ1uZJ9CnoaqWsa+nuK3BR3CqQzt30ZQoY9gQ54/3/kRmyTe0yoTYhiNW70
lUX2cMyAMkvim9KyNZM3+CCUXqgTUBQaXV+zhbZAEqDeAA5JL7gamDjzBaPrtw4WcqUk+Ixcfytd
hNg19bINF8hLyIxLENlg/msQzdKqHDSJC0HZcAUxw+jetafP9uwXOnhmAt+hMz0lXr/pMmMdBvpR
s5GpRM4ujrODTi/ju9ZtGqNzN3TIlZEd0LqsTO/bnh5EajBSCQ9A415zNFOGMW4dpW8JFNx1rDyX
BurdssNK1sUb4ocZnY5rGKYELdG2B3tTz486lDAvPpomZIFiWgEKXHIogYpWy7xc67q98CaHcJ9o
00/lkx99EWDAD/2tev3i1T8uSuGAeYVQiQcv0MObOx5hrH0AtVmSdMvYuXjWsSTEhvpIqc689m5P
PjLE6ToI500mxgkD7cJsyy9dZ6tq++SMIeLXeo1k55SPzerrj4gAdd1sV67O7qx/DLzatVltaLNe
fWgnTJlW1eDC6iVnvi+DbWaZJAhOyxxgXSy2AbysLH+ndiJcpWOIXu/ygdRj/BSyestNuQkKnElI
w0wIAHgR2E1Qcgp17YPqokrnYrNK07mcHLTNzMCem/gl0fiPQYtZv/EdrufXwmv+SGYH0TA+AzQ4
mFKuJy6ooHS3tlntZNgPLHzEXSTOkQioVaV/hHxuo1et9KQ+WOMfyW6kfSxl3jy1vCWhbf7qqD1B
RQMCTI0VhJ0VmJOFjggOSc+6NaAiGZcWK0dZwh+xgq1jO6Bk8O6gXdYrrpqSJVATnyQKztyn6aYn
RXyFdIZBVZpwlsn+JWIfbiXG0rQEG+qMxKVmTd4N6dNBRx5gtarHcFu35n1A3KgzmUOggI4ZIaxH
DdFqDwP3L8rLgxMmVHPYcMLwLZvHC762mhmx3FE7PsBl3DkXD8iVFeHR6QhisOhrib0gDokguyMR
WouaLBGndi41wMvhYti8oDmwE2cTBX92imFgenO1eoNEYxMxdsgBSbrB9BJD4Sibdqcj1vLEs8WB
0lF81bBx86BeOfHz2LU7U5EP3OQfeF4ZEVMrgQ0aFesBTj3g7SziiQf99vwvP6gvKWJq8M89bX2D
gJvi3IOayJmxnqv5uldUbO8kLmOrYxvCUUOlNDDgq/n/hQH4ah7owtPXIqH2ER8yjgE8IdmNbcwg
RLjnzRZU3zKW+l2X3jrBu1eBriB+aFn04UYgYCfnxtz5Zdbw/COI8CBrBgh8K/ciKoB/I9qLqA7O
sWOdoiaj9gVBhbCF1AWSDx4NglHwHgKQuw5DYiVFeSz97Jk8q1s3ersyBfBhBAws5FOmGAZH9Zhj
+zb1hWkSReDB3pvMEmHQXxrzrTeD2bAfLn+yiKzAp6qE48ch7suMYC1KqVRBonWfAwpzv7RYyxbb
EC9w6JHgSSuHrNEZTpH1N7THHlX+wK4yu9q4mdEpMUuFrx7tRPSmNMjYPV6o+NxYr6l8sRS2k3l9
tatZp3po9ur4w++jW6d/yOI3EvNCrj3nDvLpUp3z0rmOXgzefh1wwyZ1eHJGLKKKsIXsavLbeJm+
BYi6ZmKINS+9jKG19rzD2P6ZLu6N8bOwkIUZ4rnomL473jYlAgfHRjoz0sLxIKzxnMcaJLSEP3NO
LAh/ak09GyQZwvyxlLvvWNgt3AiJQ4W25FrUxy56koG3qn2L04ritfS0hIkuQt30J8/jB6CFdYRF
0maUj5jh09TS974Mn1Lf3gKT2yN94Up2H2ZbL8ucpPVMkCmKlq4hxeSDpCDIVAZW0uGYpHLdOvXB
kUSWp0dHHQKdiJypea5iiJLMZvR2HzrcojrzTWdAmgydtayrJ6cf6VuAKeOpzgeNdxrXdYP+1XgK
MMQVMjkFJRSPOHgEIrgaOvZML1gNtdh7erHJm+kZ/gPaymSDOHs74AR16Jt8FYAUOTRtS62CNjxD
Bxq+eDph5+qD9RlqAr5C3uQYwckUvbUMnTMLbx2JcmRprDP55QIF6Cn9Q/faUlZmgQZy61qqexes
OwD89r2HdRywZhm49StkmUH2KNurk90VH5zl0pt7Gy/57P2PHJyhAW1QW/oQdKS6WMa1g4srXaTO
9mtqvpFmB9XwQ6YaG8r7SGGkWj4pG28/Yn0qr3JcJuOXH2NC/1ePB781l2zTkF6vx/JzUNcYColb
ElJ8C1WI8BT41t7MzmHwVBk3Qt/wCUJkxoqDXiFGljtp98S7Bu6zwpigDOZ1rbWSAeIs92rwZtZd
tMIuTtbKitgaErvoK7t0GaGNAwkOFtIGJsNimUl3S2RYwG/cT3e8R8sBIyKyS9nsBmRXvvUXdm+0
dx2jY1Ak4KNQ73l/QJY7j6UHdY94OLmz1vTfEPES7x3F/FNDiEx4QFW90GixBThBKi6Ghm19LgKs
kHwwjncIYgmek9IuCQPgtlCs8a69tzPkG0V1elTad0BsV4jMYUGwKl/3dyGfbO2m0jMb6EU97Ce9
RBsLuAMKIaP8RWrDlLPhAtPxMWwTwzNpeVSo/cqAIQiSVXgH2Lux82yPB/Ak1mwBTZbj0G1aQua7
Wzh6JPpxMIE6RHO8bEh5Ded6DSxv4TqrRiGjY5nvu+9F5Kxm6pYz8aOB1HbRpqRIDP1/EIOFt0JA
mtdXq18L0a7bAYLWspo0lS+w+9pkRMvka97z/bmAg2j93W7GNpnFJZpMPJwNUWLvlc9ufZVMMwDK
pHA7N+Q7g+EFqL6LmiJ+VjZIL5af0Z8Rup6LbaiPfwo3HqHwoY5EfDkk4baNXYQN4tfGO5oPs6O2
e2nDpwz/h3T+WQmLWiICHAZkZafvw+xb92ARDjVBxckq0gKCivK9CtWe0DbUau1+4l4vrBENOvEq
FBe4YtGcMNepeXexYfFN5LI96qCSCnGw5rFiYd1SArxSG2Nw8RYPPr6akmiOYZPznbHwn9d3aw0r
Bna9ZV0OZOxNLCRYl6LnDkAwOph/FSqOmLqo45HXuk9VPlSWfHVpvU2tc2ffPYt4nxiXm7jZZrPS
xl0GL1EStdsUv62OP6b40yFM+oQggWS6UeIsWUQ+u+B2xYjJzZqjAw0wgNkqHCwWfB3vJUelT+GF
OyqaU9+ZT/TDDw6AMWJv4rtnt3gjcR3QAk4TIL8az/1o4YC4Zx4gIWZdmXnucpzY04/FbL3y5kKd
P758zkQN5gOIUkiORoFCEApin60blgYT9p/8zsVXKnVsVA+3LzqGc+DoPGsTPy1DKzLEuHo5g6ny
c2m/k41+HAHgjdYSICrCqydQPQvbuqvcfqqlx27nSVivQ81CmyVFn742zr8eQV9dRmdJTRpzdgQW
JkLATmP/4zi/hnxPml8qxQxRUk/IgdRJzPNvacTdJuc+6dGKv97VToIt5lC+OEQkOFi/BPmMQUwV
Xn85CMMkngI2IDJ/6aAaBpq/AjAcFO5mdBD6o97wo7OdfKchMIPZpTee3Pop174l24PQ3uZU4g01
Rr8OHXACqLNcATA+XevlU8f5KikQG6rR9lGZxQHZzuvUXaV2I4LizmW/QOBBFYqRCPpGw++QvUe5
jqZmTnfhm/H1j2QMuHGY0uovKv5Er7aYLBctzb+BbPea4ZwHfiaSa1+xr4jJ9wiYfe3a/gz2L/PZ
G9x1/2Jh9DAxd2vUsSCQi2laxwltsgclhvhom1mMid3NH6vbmPTojnv0fj1jerFIaDvkwEiRQmDW
WnbOu8GsEFuuxyRkzK8tQni/uOUeOj4LOgAWs6oO8aZnGGeXqRdxJ7I2z4zPGtMtIQ1PRfAqyWT0
WGUa/BvI+eoh23qkqiBkY6y9b22+3HzTNBiGBqYhBF2N/R9gNAbBX5Fo//qm3miaubdDlg4jsxF0
5TU6d3TXS0P+9iFjev/Tle8aNwpX+WGwTgIRqYXdN7f2vfnws0cWwdnyXLUM2+aE4J09yKmZPjrz
t/ZolObPgfgGSsFlPmLuL59rbuwaA1BColNmybUSAf+zcv7q15lrXsspO9lNsJF9t1ahWEjxbpv1
nazOhZzcLRlgFNeoSIkuM8bkzlqMFcOwRl6/scvhOpFNY1MVucm7MUwnt3sM+vQd1JixlA4b4Dd1
H3X7CUbwaIb/tJA3NjqyE9Tks6dhZLTfSB0GWTOsa8xfJQrNciLjunTOg3jPaiLnyueQMYTmB/sk
r9YWsC3FAkSPrY2Cl5lQd8puN4z9Q+eVsHUPVPxP6Is1Qc8IDv7lDLH8TFFvRisZHoT4m590o3m0
cbOyxnI92DCrwnBpau2q6ucEYZsvj9VTZ20lBQS7aBI0eEVgEp9buaswCqBhOKIAQDSK6gNcbTLh
KYr/TWwhciydiRdeXLSSVQK8zX61GDCF8+aVQHQU7y42u5rGTqniM640+Bfsq2D6okek9lAOBgCx
reYhglPC1I56/AN4E4rkx1egEgbjaibaB/StnRaz83P86DaKZJagEdrW/QDzXafBFo4w/RwETfgq
VW3sZpUnWEmfMiOZGMnzInbWcHF8uLy0VLk1bvEWgO5XS2TH7EKLe2FOG8/6zMcXHVc5ybVbw/tk
drzv2KyUzUXHupnR4+d8JqinNTbK2o79915APjWj8D4V6btGdnyYG6TDUXFqxXqcdULZa+M/GzEK
ANbVUfOoy58Sq8Qg+32vji4xd3R/iKDIA5DQmWpcxFEpGNo6RwL2doVhAox29hPEjTxv9hneilx6
36VKMJ80r6ISwybt6bCraOIWKP0nQ2U7VIeYnZkYiEb9X4FQ1KcdKW3ZxY+CUyLyjZtBHKArBN7P
grhHrcgqhqUxsaZ8ksNZtJywRmXiKJ2qX700b36FK6UDR0frW52cGZFX5Fy2EfCDwd3mxFghbMNd
Ut1Hqzx23WRyYjfJrtVTQVROgXXaxYVbd0CD2cxfERuuY1cS0RFdQt1n0hz/NPl49sp5jUb+nKGX
r3GfH2IJnilHQlfqF+EOLiJk/S+dZLSrWBSZdXKM4hLxdhjAHAteO4ygnBwuPqPoT0dNvfK7ehNa
04GsG2Ir/DMhv0jK0MCpIeSEF+MxbhpIzXVwRJrxPXpY/Uw/QaWuflINeXgJt9Mxy3+INj+Vwx3q
jVDns6pF1kfz1rFYjnxGg5BnEIVM7TuZGbesJi+wCATdn1zlUXl04OSsBlI6Mbpx3RRkMZXFjUUA
13SlofoccFj13L+qhJUmNO2BfJe0pWS4hXnPVLFAStJXdP12zoAaJ0tiQPettWuiqC4FNeCGe1hb
FUb8Kg32q8psrs0AXxveu0JVZJEPkboOiqT8bFniPgKYJChwIKtr3DStu+9Fu++14TDq+p9eD99T
bF4Js7zmjne0ICNmDCeMgAzaOvioW4IGW+8oBHeMpTcI/Y1rWg+PuBYvFsI1QM144GodCWyKhgb5
elDFZ0uXr5ZNfL3F++WTB8fzX8zIA0YmI0l7jvNFrvwq6Oy110swgSSsCq44NXDQMONH7xLR+PRZ
+lsIKvgqnlhfF6VN7dWc+pHpqPTTndGRUZOM9ruvhRXjYXMjMTuj6gPnoq0yMpQXlWUeMfx8xEmC
6RXUK+8hSXjl4BI+EZx8kIc2vbEoRnT6hSu3OiwD31e71vO+yMoiZ9DCyF4dwC37iNGJua3zd4NZ
Z2bEAj6gd1MG14bFokkrfNb5WY6wUXBe2To9BEQOw3OJdVKzJk+yyNTb4D442bqMXypeajSnNQKu
7gMpw5tBzraR+leIbBspvE2lQ/aIZ/4iiQF6fnD1/iEK5lszKwG4o6fCg8lWnz4c1Z6/LsIGHEe6
kv/3cOB6EwfuR2wB5sjilVXqHxN7UvC+3NL2gASjVtJaNdL/CmY3X8lkGkanWpt5cUAqRZ4PtpkR
wV4+Wsc4QkXFPpiMD7kGpA1NCeFGrMK/QlB5mxUTKss/R7r8KccBu45PzYOvEh9ZV9zingWiN3c5
VeH/Wmb2HSFWQLj/QdTynszls7KR+yomiNCfvrsxH9aT215NiK2ivVSNv3UTDxuOBWL0P4rOq6lx
dQuiv0hVyuHVlmTLOWHALypgQDln/fpZerhV556aM4BR2F/v7tU5ZxGaeRsDAIXesxwGa6/KZubm
hU59ms/5C/S+WmECzhKLkDSEhxFFR+baIPlrWggg3GJYs2UnUygqUcg34kGGrOV/lLMJrgrdrwol
AACT61tgEET9rTGsZybOe5nf5xhywjGarPIsdA9mWjCOQTbzWk9fGi3aEvZMS9cOnSBSW0EtRtRm
jqqmv4ZU/ZHJAWcwQy6KdA5wRllvyCWF1BNV16qtvwQr2sh19g+r8PsocgznffIV152rzD1RTOUl
yOJ5DJeXSpYtB63hiBx3Lmfe/mIuvJsd3XFdIJwGixdUoeV/Vl1erQln7oQ+ZwtlLkIjG+7Lu4j/
ue0guoHuP4cZTzStOtj27jI8SECe0y8slUWoBTnd1QqdNHw6Mw06nO1Y9Ne8PtxITVt7Ei153caA
tPued6mimuCrfOOJj5QOaFMrPrWKzFEj6YGrJsOPkRPxHycNZkHOqjmITE9TOXLHI7iSXA5FsoIa
f3X0NOPoOxKHJ21bKkSgZF+3hiMjp0qFgjXFKjDPA3at8SrNPIeQiDVzvJYzpD8TLwgAc5nGEoG7
wfc7GlUIIQ3ToNKqIMM9IHUUxEBUmu5BK1GF4ZlLy88YK5Sl42iSSWdHnI+1NtFhP8fhlmZPZTV1
HUpgcWh7f3TCCGtEjpUKOKJhK6iAg1B8C9UI6JKpbxRXqjSzdMLHQcKETN860HmYzxWiNppEojm5
GP3DiYVxHYEO0hbKxMqgpABH2S5HjxwFwp8Je3zf0rAB8XbNpF3ZVlCVe52MhaMpPiapLMVGySTH
iL7jqEzFgOg3kYmNPpl7V5Ji9Eipla3fZlY4rRItiS8FyUBHMoR42mkIZnBFyxRC7GiOw1O3Op4A
QWRl2k+SJGm+IW2hC+w8StXf8w1P58XyfMri6lvU2diZOcbu0SSaLxqC4YojqYmpqG+d2reSM9Ao
tCt74SHpVAGCMGiVVxnn8mMsKKMvcyX6zVJN/mIayC7h2PcbUW0h7XfYT9MQrkjTcLpUML2EMR9S
p3ScyHUkilxoVVeOacPidvyLZkS2Ul5u30EzedIqQNwlbvE+jocD0bt9ZlbxWc8byDQSD4moKVEg
WBER6wb16FsJEnMaWHxLbO/aXtTYBku6IxOgPIl59KP5MCDKRFkguTR9C4bgA+ajNNNKeX8nOtQy
/E0Fse4u+8oTQVnnaUay1hrazZjL6r7zx25tGsyTchSyW2v6Pn+pM7bcXBEM2EAYkqaBNskixqSv
SPwWTHrQ1+Ootzc4E8VXpSrBwTf0BcooARwmyuR1qoabW4tpgov8Csif2D8lhfKBXrl1crcROx4Q
YUB4nrSMYPjohZr6mMf8LGgRKnok7QmjvgGGWrdqS7KBk+oARUUeqvtsSge6b1UKMmkhikZ4JzUn
0iIx+dC71A2z/j1NKk7yggCS1t+XVJY0YOgayoNVnoP2VFsfTQxpQWCJu+RneEvNgNjiUyT5m3Za
gAclKuAcWgBrYDBl8ujlBOiDOv5sF8DCONitZN4rgiFSM33mfMT2sFCasOMTFCQjr4Q8QnhVruJS
Wksp6og+p2cp6t99AUp4F0e7XqZdM6B/ApSjwXkMTGQG9rbriT/VCksBpeSJzubuasqjK0vF2R8V
IEqYb9k16V5TiO9kUxhdQo50Sjsfeq3CzqwhG+TitEv4VkZDO8h+vmv04Jtd6sS2LLsErcLmvSBA
WTPzDHlG8KZStzMVUWkm3DXszbku0AkxwBwpcoBfc+mEpfqwhN6b4ukNmX3jGyz/VMOmlhiGRo/y
Y2jfipFtCbVcaj39aRKF3gSK65NIP1AtgVWBUU3Vvb6h76wuafhId5HSPJQ29pK02isFAciY5Zog
4vQNk/aaUS47oKtoEYq6CQUM48LcG8c2xoDdpr96m3E8nLfj2G54lOOJT65qJThtNWy7Kr3nAzkr
yAklKDBrZuOJDTJFLMuQsNaWZTxaRW1XFqkNNjYhK5uYxQwAUFmDxJpofe/OGss9TYyBHUVa7QVj
fAyAMzFEwceinwBFmJ8b+cSwc+LzST4dsA2TFlDhwZLL7MXkbDXsrUlDQrYRcWNEfklkNh6I50Ij
6HTdS/gD1IRaTkmcUMX2SOsjAkESv+Ku+o7b6d4P1gxMPWfCjZC/RyiBjkJWOfGVhcWoVrtMFxEI
Lc7JlgA2mBIcaoYQbNREz3c8wF7GCB20QkhZhw2TcCIzGs6y/2ozPd5VpQCNvLRYcAbIr6qhAuH2
6cupZrSfvnuvW74jHFS8kaYhtVF2f7rOFOxaVw0P4DkRD1IGHFyRKcUESDOPqi8y+fSgwLPQcMia
VgeUxiTxpPTiuMCrH2M0HA2lHtdaEeGqKkMNLEbJ3mORxlHkUHtetU5RjKZz1ONtnGqt2476bZIo
7LEq3zX7WkZy1elZMy4z3WVJpQHm5tAjp4RoZTpAcNJFgexFk3nW+nFLi9Kum8VdnWUE8vKlHnva
m1H6O6rdvDZaLOD8axo6KAdjI7ZlYXStMNOxBhs+iH5slVo8agrTYVF2XqyVjkQBEDiFFLAEjPla
M3geBXQiYxjrjOlb0KdrM40HjDshngkUvgaZhe0gluY+HD4lOcGQHZ9qfspLFWjxSYPrUoa04CiD
J9ENylZbWXrzZJMdQSmse019Uyo+H6MpS1vMJIj4HICaIfqpEqRXsPNOkIU3JC4NzZr5cI7iS1Lz
nm0HtgRDqjXOzECO/Io6F4cYhXwNQ19c8ywaauwzg/aIp+zZKS1kLh7ItWTtqGL4TXpaKRtynn7D
V4zj31xKP0lBnOpG2s8V41ZUZRjmJpJ+ndySo4wnp6g7CjjS5Qzu0YNxM3i2LO4VGBPwXjZQIPRl
UfuPr/ahZeZdaRE0SIFrovWrsBajcWvdhbgrNeskj/T3SC2/ICRrHvqGtJn64hyNjZeIwh6wjLiz
xulXVbRtx5qYLkV6FRrRGZp4UxtkwCYh3TSLEiukkM8Rhwn2/5pzdG8T+ZHAOGy10MM6ahO9x2MW
/yHU4fQ1HmFC75ZABQzGhWMTjC9p7Hym4PAqaxjWdFieXUWsXALcG+QKW/p228sFQZ7iYEFj4SDB
x8N9HLQgqXTDk3thAx7li/KfzwS3L2FxKGU+tAdl7EldQS+csSwZsvYtys17sZADK3ZzFCx+ghHf
zGnpjobFXr4E1jMHX7VKoQeLBXDirxZXxWyIntVBZlPbfkMUokbuDflWgRO3uQL1GZ2LEaxDW64Z
g7ZIsbC7LDymud+fYmZyvxV3eY2RoqoIxuFo8S/ZPFXId7G+JQaDgE6iCkiKD7V4sVjhckIg5h5d
65X4ZtBQkrGQ0CEs9Hmy6TMB6VhTz7qhaU5gBb8iEyS6/aZtlz6o8JCp9XYkxCNiXw0s/b5IHtos
/k6BRIAx+WurXz0K933U3coxvYgjWCPJxNfLp+SK+GvFOf3UImuT43llWsSuCy83BLMbQaP6DSkM
7RGP5Ap/zFB5BSsJSweSOjM7paab4+UtSceoE895MX/0In7RXN2W9FvOTfLUY/8x65oPbME6cQsB
qKZbEOurGornFM2anaZyrjKRUy3H9BSJLqqbL+ppFyiFM3ASGNLsszCwZyuAEbjeLmmn7apR/Qwa
CjhmBMh0iugQZaOfl1/C1BiI5gJMFmtXxArYXD88hAUrDjVxk5jxmM0pAji+O2HVqL85eEwNT2H5
EDrcu2ABeoKakvrq0+FehdM9F8Ybp1wuikJ7aJXp1qr8NGKKxwSyFAPv5rrT7XlUHKEndtL67Zvc
aY/GVHa+Oi1ZTapiFAed/cfk6aeIUNVVmnSJpBkWdqtAHD0pnTYiFQwmJWeYs/BON15qqmRYYEQX
vJ7KxDoKabMrG80mJrULobVUWbcDtHQYOcON+ALbpXE+mfhbLQoraTDHrzJF+NTYA4CAp1uFxbwp
8XQNrO2scQg1Sv1odTz0RqGxUzYxogT5JsehpwvAYwvJC3zW3JVpa6Z/02l6caYIL3qqlbaOmWKQ
tIMUMwlPvGuibN6q3A8ttXFjajzlEIDVjLucviMgWzbxIZusDec1ba0H1SdxwjUv3U2vNbelCNYI
fuPknSg7SaNm3WlfEko6H4rj40CXAh7DMrouxvLaKO2hFEG1BP271rTXnu2bSFAhhzJTFCNYJk4R
6NC7DlHcBJM9RAPXWEpcjyIACkRab4iR0Afxh2yfG8DrzKyAx1S+7cvCkSV0m/ES4czy0XlmmEAz
APBaWDDU+saqseDXAfh1XAw1XQPo1aMZVU5uiL9ISxxbyVsR8BV2kQybbkyiX5J875Weq/TqyYLT
JelnkwmBUyTR048JtI4hgi1yMRrTwIbaUKybWDSgfgmTjhVs5JAWJCsfvoY8Dy8ZXapCXPF+mCh2
IPeIt5QQ6ljPlBtYX5VRbxtxdPJ5+sxM1lwNfwULKb7PIZUJIfvVMYxFT0jlW19CORimAk8s045i
8N4uBOwYYSVUN/LZ0B4QvCmmDMLwNfUJTPQMKRk+ja0sFdWlgH9TKEgs+TFiS5jTmFKqwlXS/EuR
zhvCXWeVvM8KbIVB3AuPaQKlVhjz8dBH4GYKvHZpVOdboE+eZcHforVcaTCgCmLZcuYBxIjbvzSL
TdbpnkS0YV3Dnh5zEolSn5xrrjtXElgQ9aSbbSntoh1n8b8sxDvhd3mwaYZE2KIz4toz0p+4769I
fcyMCUp0pYg9fUeRjkG7b7dBCnZr9nsmxiyhYLDXvBKXj10QMl/pXFsrWWF3TeSlQjYuTcYNJPwq
oflpIIbAaNwwTC8jBfa2kKKfpN0y5SokepTSy8SjwOE1e7bVMVA2s+ETsGb1mL3RVb+qOIUUDPhD
x4Z9YdyeJgRMZsoFVNRhSJ/iv4o1PIgYH4qjX//U4R6MF0Hdn476qqYCycU7W7vBAQMocLGaq4Jp
io462yTi1UrfCVHXYbzJzTUE64fgU+qe0ewA4PTTO1VkZXmmuYsz6ETSL32NgwvqcVbZZR1DjXdg
ScfiuRQxTH8kspOGP71wxBlRge2lWsIsT0H9JqTLP22F4Y0KMU0Cjl5zNREceQeUlZaMvMbBIO+Q
BiE/S1jaqYgTE5ZadS7uLLJwR4gp5mhboCMFciPUwoCBH8OTo4SXWEEAQU0g0K5IuGpW03Xak05J
eJ6/0QGpTl4GjhUqibalnyNINxWbwtrtdYdPvvO0AjuuU9WHIdzG//gPWzqYps1MZlFfl+UbO/9p
CcaTmd1qJUXhbmvsY3EXkMY1tsMhItlhcRZYZ3/gOkEKahyOBLsJbbi/DLo93acgarTiYOheSiw1
3lBTwq4hzD+XVgGBuEN8HGrqzx+MlzElfdY/PX5oHRbkk95Cao9O8JZUNu+snWgGSu/qWaGCgskU
Q4xmM8mxyIbXIdPcfgFMBuK+iy4BkIj5u6GTkFWE7KYYaGSb2iJSRPz4Rs08d4Csa8BJkMebTvVd
gkbGEaixzlP0Lakb1OwuXym9E2Yj3cBOpR/j+tU+1bsUnkPxSv36cGFjNb7p6ZrbnBdMvRXwy0e8
tg4hLjM2RpkzE3Ib4Tu4EGkz7WOkAwC7DmpBnYFUfYerlSaHaj62F4WwA9yX6j3hmdH/JvqdnPS6
LUmdKzV+H7Y2fNFHV72y/CbpZ9Fgpx39jB3OufLoxzx6bSPCwcL46OSjPQsIdmttcmhzktgdkpWL
buCp3vXiqP4MUBQxUMu4EtYVmWgQcBNHwvectHYINnydvLNumgM7uw3iRix/pidpKl4JWYbjj4UU
EXSkLLt9tO+1RWMswOiV+q876rzGijVOKY3r2sv7LesUUClib/Pbg5JLspwtgoI3z+VuFP8a8KTE
qUa7MUhb0hPiwhkj3TmDacR8SqUyeBsyrDVvH4dzfZO7AtZVe/yxPgoCERye1SPGIHDI6LbWP+PM
PdL/LvfhU4Ekggdtg5lWslbdzcfN8mLFVEFVJZzY2vj3ifZb5ka5QF0GWiP67KX5dbp67GX0zm50
PNs4AgCX3ZPvKvH03/ydnJeZnePT8mbnOYg7hb+SGjqa3v+aN6jrKu55y87/QpqVeRVQsPrgl4UF
q2nt8okluGt2JMTYot0pc0fLGgxezFzOuwGH11PApjLbSP1x6LS48LCbGFgtAfu6AiWQ3xZeH4ws
3CJnMl4CzH7cuoMTg2EeCEfixduHX5SN6DroL5tGA+ZsdXLTu4Bq8Q5uBpQSpcyNYKNiUthYBS7q
Ltor9Dk8NWhba5PVPwi2a+jb0aEmsCnuueCF5isKdxyT6xDI/jo8sDwsHBVfPzDsYlfRFV29puvY
b7WIUhBnYbV3a9bhGH65PBiVRGEb0j+vYl3neL7HFcPgEoOpZGqCxYPFAtbWvMIL+bI+g9BdehAA
gyQ0FdswoZobcHssFRPEKwdv9oLRzpzesjOHK25+qAX3NlcZeicpGreVbXL0uuhO4Vqn0SgnQfGO
PqK8C29twY+wgwmmGTgjqQdmhjgAgwcXckotBN+N2Jyb4SAnV23alD9wQIm0FTCbcCwXO5mqAh0b
KW6aVXrol68slwfKSEvYV2COViZo6uXyEIYHTSRsB7jpg/34rdI+769xRGsx8SB8SSvhgFsJF2Uf
2/lPLu/VF3yyJNmmuitx9YRrouXYGKPvarbnD/52MH8j4cXIaX/Qa4Dt1W/40BrNK0x3xrT/TdNh
Oq5nSCA7rdpa6gm/EeoBXzHhYpmW4ZuRHhHxoDdb9QCeuWR0f88/iFYRi8THq/JG4lVTHRg2lghL
44X9WW25OhS6X9TN2FMHXH1HEDp1nHNANU3HvBoPbhRNOYE2pVUe2/XwMoR/BZ7YlscLb+4DILxM
JUS2YJFxGbDyizUHac24dH/shwCpYyNR079B9iTi8bX/B1Flo3VXARPtMn6dSg5sNTkCEmXvWbU1
PukBcygmzJbC1lVP5514VKqHxC0scva6KOXFfFew67KPkxwx5J2Hreua466mSobLKltgxsiSm27Y
+Gea7JammmLbgqvB7e1jiOTSv4r+Vod2GHEI+mzMz0k/ZONOyHaV5pTpYeKwqGE/4pr+kkiGGjs+
n/jFmoxkE9EkUGjUQLN9qtD0/0kkYjgCRRRNFq5A3VupXgK8qFzppXjT6Hkbb7nijZITdqts2iHl
nKJoG6HtK+qXxONS6y96vJ+ik8Cbq52+G4Ua+u7Rmgpy0lJo4NCXY/iOktBhtc+Pw27pjrgryk8F
u0VYa+x9SIFmK+kDsTF7im9MEDq3JxzlY/CXEMOCjN7uuBjKP3AvZXBU/yGJ5QiC5PQXmsFKJEzA
tIVK9abih/pHs1E1uGq4Q2SlW4Ks7bIO4rw+sR9Zlcj7mV3fhnfrT4CZ3pwDyzXu/qmhE7c8RO9F
40K2KljEXizzFCgrtcNxuuIiIMDRAmdp9mW7yavr7EFUT1RPns9JZivpG8lDsb31sGOeie81Jlfk
BpqbUhJkdYV9Tw0VBibQl5kTfKNtTR6xv5wh9q2bXOkp6XudLUK8X45Z8jYqnh0sZRAh/6IZBMY6
JzAxuVTEzFxe2qbqjkm3Y+NgasdcOhT1vvkkFKZiGYNTwJ4hALO+Bg3Qys9ieInmHYN/2O4mht72
JX/MPq+n5C5bu1LjRLSPOy7Rew9LJnzW/bP54HvRyh8Daoj4l116dXl0A0Vj0z3Ujsar3MW8nKxI
b6LAstSb3wLtSCwUwb9l9SE/CqKFZ9yoDEjGF4kX5cvwbwZNOGeN/jrhvex2wPzk2pMPc2rHLbyL
IwhY4V+a8k3/NobL5bGA9wQickySgbwT5yMkipUin9SlJXi+jeDNy3c1umaYgkxo8Ls+OSo8YFt+
hOyrMM+R+VafJng0PGoUpiy+N77rjqAKO8gJUA4VgsO3/1vN+hozoKod8nRftV4p1CvpaS6nCvTl
Q278sALkzUKD5BgfTPlgqDsSh1FRYAuH67ur+6PEw4GDfgLwsz53LOtzF8UYDX4yXYzpcucCP464
ZPTPovoY9d1IYUjs0HyKVREMhCI/yCOlvI16fHwS5MJNPr7l4Zq5Cb5E2duLH0F+mKxqo2cAQMCw
LWxaQAYmN4TKoP4juU0pAMtO3k5kJOpk23/11omJmYgUnvaBoO2MDxHejI1/NMPlaxEJOOsRIWNb
Ui+FtpdBW2IUR6sImp+yzbaRvCuwxU9z/xES7ZNjbwz21kz8Cu29/ShQRqZzjCet+2LjjP5as05x
SRgvbDZpF8tbjJ5kWSJFvkh1uyqtdfkkL8y8jO+TVQjY8JdhfAPs7jlmtTsNbUWseA4kR205g1A1
cc9x1Sn/DPlUlpj+7ZR/yagiHxjBG9Y5xVcTXlRI/VRVGNMuxZ6CkQBB+2k9DWNdYxkteElvozsX
Vk/yFkYObxeZgmNm96h/tcE3a01gR/rJYhicrbshPcbyRBpK+zXIIBKI8nha9TMwOPGg/rGYLTgD
QgwnNMRqnVtJ5+zYZpv0VsUuvGNSB+x5edFI0SbnDsc2O96rfAMmi3lMWhzX7sizTEBqFqDY/IFq
HWa+woVSW4OX3E9hXMkjyyQV2oNE4QTtOfJhonFjSfFs5vJJnJraDgxZDIfaUZqYy+QvZlvZ2DCt
wGAKPnLhbxZdkPy09lKzUjyYFuT4LMUn1ecnoGIFAXE8j8EPoBGqAxrp2Vk3yz/oDPtY1jljGzGl
tw+ZuK8PZNMv3sTwSd09T8U3o0qcRpLWTflgDlSMfTWdYGknGJil6XsRyeIInjcQraVKlHbwAnXy
xm5TqTlF7SltUCAf+B8F0ZzJiURbkdwsspkLhTf6t1bMrotbIBgY0ljWbabPPn7wgFJDoI4Tpjiu
km5V+MfMf9GqitnGMuy0OfUKKCO2Zx8Db1yuPdhOGqMZKJXqKKi76Ueu4YPtE2E3MnNQtxrYACDM
O4eIuT2NvCexPWh3VVlHfMDiN7FWyoSn+jom24I4USBBxrHLzBaBjz/o7zLHdxFJWZQOjWwzmgfR
DcWlDz5E6URzR6+cKVFoJI65+QudCvkavA6GfER9vSPYK6ZbfKCrDi3Wad6RkOTGIpQEfDa3ky4C
ccog3p1Fur4x7COJNnaZv49om0WNnKqEDKYTU/hxjLaqRGENntK5/WvoDMz6Y7lgEe+st+94Ok5l
fRmFrVE+pKyjXInCpGEzDGyTutJN8s863NZMLbTGbqS+XQ1gbRcf80B9ujCDsCgxdfDQzxVjXXGr
VEa1zqv2kFJgaDYPDQCXVX/J1sz7Aip7tm8wfOCezq+q/8r96KxI+TaQFLtEnzShs690s7pOMS3d
0z1RvwzNtJcltFgKuE7So96SJ1/iyliCzJpg4D/NJ3w+LcPkTW/3gwS+UrqoBCQjIqdgSlugfGRW
ZjL/QU4iTXoadfcXAG9Lp7MqfVXjibpgo+VcMHtCn3kpY4/FOtc6Fd02MIhp0pAzyHYpEneOxD8h
nLnL/J806zZUsjsW/XJymdzK6Vwq8Hd9gx6nAqOiZCODrXTlXa/Us9oNjwlc5KqJ62897VgbT1di
rlzzHLXLrsPwW7OAEqvsXx+WXpKHKYdv7T2OEkrMwpTTA5W+kq6/xEB7gnPiOJo8R8z0OG7UTVPK
3gxXpjexQ4c+T3MwRm19SM0lQx8+2WJSwDQQpJ1k9VMRxItQ+G43tsle7UZxrXQFKghSW1WWP2I3
n7sO2I1lUg81DIrssrSTnx00xjRu8fhTRMQyIA/pQ+4ZIa+T2WyXlmCfOZI8S7JKsD6lcrgHQncR
ht4VMLNrdQZPpNkMeCoC5Hqx3Xdcxdo3nhiKuCEMsKn6GcJjJpbcdolDpKniLQljqsrcqYYPvMuh
yBIRIQSc1vlqRGxPs2QbLcbyg97ueHcBEnF8XMuTeA0N2/8OJPHQLSZdWAgsb5FPG69UqUY8U7si
SciYMCDm9UC309R+xaPmzPAYZBhGdp1/dWxWyA5ql1w8CcPd6N904XMQzqmwyRPaaK7s7iv9HJr7
tHc6fFALG2fLYaMs3ubpUky3OXajuLTn5tH4XoIdfQRDnn1R94RpaScTGKPvE7ZccUs4BxZ67xWS
Bb+e9SomBlqUWKQIySXiOJaILrQTTGkfDbL2SHPrPmPNqp0VbZ+rHvdxx1S8/GCbkS2TEoHav0/W
ve5uadxvc/VeI6ONG6Vy9WnfmF9N+z4LDsiZSOCXuwfmHYlObIpgGX4J0zMQbMMOAfd3OGj4wbFy
iT8WLl/TE2GR8dpsBmBk7tyvLf6/pRx8+laN2NMrO8PrCR3arb7o6buzwgxXlDS/qj/QL7fygx0Q
8Gj9WJUbYdioV4yWCDAeHKA//SjuxrO+G26auOLc/orjNb3rLsHqcVc8YS+mXutG79NVu5eedEBH
vADVsrtP5ibuY/2Tdp4P/1HsySaY6+obZ6A9gaegu9JO9mBkv5Mj6507rJ536t434h6IuFP84Smy
mVmwVpyHp6GsZQbgNV6i5i9snJDhjq6ljL5Uu/hDO0HXnQktrrFLvKB+UnJp3aKjpB4zEAXxvv/W
kf1c8yf+Uo4E+9aDnd8ymw4Fx1imRUiC19ZRjp0dXcpb+hr2nBNdIgNOfPcfyVbZY5badU+SL8LZ
RPHcVUe04Df1X2UrE1kRXorzLTlwSdgYbm1zhSx0mI7SAVTemq6iaEWDPELxRqVaatzn3xEAngf6
svlggwNaHkEi+M6+a5u37F24GP/qDyo/W0/8hXPM41FbE773SPzctS0a0nt8JRZHhPrU2oAF3bLc
MXsR1TO2lH5N/p1vk0HJ/2Ls3WdIGzgiL+oZjGTjalfGPzpUcpD/cOp+gofxYgu6Jpj/Ft5Nu8nP
1BntMg8Y3F/wiCZ3+pDdesNN5hZH0SsdKOFZ+UDcRKL1z9VlOAyuuTIZKXTX2g3/xiMaN+RSngub
9lh8RvjhcRnuh9ChdCznTbvS3WJHm7fNHdqty1N1IWhx0SFnVGuMlZ6xp85Ec+qDcGcm49darJO1
dFrQEj982toiv/p384PX/KE9mj/laQYMRQvJipY723qLTxIbSPSDlc8+xtGOFEmehReqgkYhHC0s
V0RKdJclc3yoYWw7iM6AO/CezHxUG9KQTntQbNyZoU1scW253Vu2nal73uTvlY3cSGq2OFBTqnNK
OE3PmbkaUZQR3G5O0Y0OHofh8ln96IgfLgraOx2NP/NHsRU3gxN+6n/TV7Oujqwi2HqVe+EpHANH
f41n1pP29IqcaBv+wPTdzDamM5fRXNpVnr5Pj8W+Iiy04gPZwdraGadimz17L7V5+W4YpvhJ17T1
bDhuIc3F39yjJ8pw7Pg6xzZmbXkb8Io+BA/JqfF2rmnT9jAhs11nu/I78oE76b/uRv+lIyOQVl/z
x3gAnsXS8mXaP+ZZ2WD43C4uNGd2rKvylN2lEgb30B1PPiLHquKYuibWqHraLfTMKy6/+YPFN7y3
D+VDuQcnLtPqRiAenK6yjWi/3EKzVFzFlvbcG5hWd/Ep8WpnXGk2JgHMR27uhncIX1sqLJ3QDv+Y
uNgtssnbCZvgkT3SJ1/oJu5MHkyam7raZdo022rL3XwsP4xD7iF3HNtP6x8Pc1TEyVhTbe2W/xDg
7fo+euU9W5uPwAGoAUUaAzQntjfTo5z+b2ksWEeO5dCnFq0Y3VzEIoJCG25hiK+n+lzdIse3mRSZ
srEyYoTo7OFnuFhOvzUcsDT/ii0BqY/ywYWFhtytxouETHdIveRETMjVvkEl7ZETt76HUQpb9grl
U3c6J1j2s9umWifbYYlJezPxGq5jiez2cZQdweFzYhGK3e8jfdWrS37X6OG0gw2zBvVwSITlhfjL
cAi3Oseff4RSYrpLba5n3vRMquyIXgZ/HJxJ6Kj5vvSKyl1Uq13/3vRHo3/SLIbCi9juP9A6ot24
j36LDZnsV3AkvQsU+cbwbNriGVmeoxZ/8DP9bveqZxireu9v+W0h6x6FK/IwB2f6L3Cis1tYD9t0
y7eu/cqDK8sstgke4/y6ihxevgnwGpEz8nmcWHucgGfyod9nN9pWG8EpkSEZ9ve653uUXgQbesN4
rYBrabbQh+YdSfbmmcgbXg7GB69TTmwjGBD8XprN7q5767jRBAcTlKw66k7ckamnGQPbFo8hWuwI
FAdosF6/125ca/k+8CT8XS6+DRFYEuc7hKQ/Pk5oE0HoQGva5U7/K6AW99sBmVhapxtU48WvZE92
Zo8VYtkqdOBpfXORr3mxrfpva50iZH8VDxP68258NhdjR3tiZGF9WSc3pXFKr+YQjIloncFC1Y+6
4dBdfiYJj2WXR578wDG/hQ4N2Ls6LhIgbw/Ww+q6bWwoISEXL+KtI98VCkJWLODceYtnOXlDVkYY
ZVbeBF88FBG8P4pTeRnvzUun/ILfkunI/BlhpSLqHGXPPwjEiTCwf+fv0j6+D8jG64H7QebW9whU
fHLE7vo1oX3rr/vHoZG0u4xs225xJyG/27wYGto8Nhx8Iyw1RPA9vEObStkakjvGTrrRlrKEEw85
Lpldfe1PvDLQDz3Zbl8cl7hTx3t5sdhbfGkSS7CVzETRfQ3panJwoaaX7KnugsDF2RBj0SQk/AyX
L3qjUipTd+BGOb6ira3yc0HtwXF4K9Y45958ZaWd8nN41i/NW3Zk58ZaMXtj34X9Zaw2PE+R+cRL
dDBSm3Pfrb2NTrBGuQo36gbd5hP7ilcdcAWTBNqILv4fzZ622SVnyby2PC5xFxoyflIXWnX/n6Pz
2G0c26LoFxFgDlOJEikqy5Yte0JYcpk5Z359L/bkAQ+oqrYl8t4T9l57XJfO6CSiLX52e3yW01I0
rUg0oSK4p163K977K63ue8d1SLQoF9+HtPnkprnN2/KgnEP2RluJY3N2B2rHdcJjMbNckYmTX5W/
1idAFj/0JmRZ1+xmgHIiWT2xmyuXPJSfM2PAVUvRMREOvY4YsgRr+l6Hmel84HRmNvSiWFsLLrjU
5T9TcK8UR+Kol6tbYdJwp77ZMNThyBMc3gdPc8wX7K7DEuKCV+99PJm/+M/QbU3QGg/GLXxyOGgb
lVyhVbIHS223+3QLLgUdDVXuN9zCreLRfskmNQeEPpbvl9LJbBUpssuDMN8ZDUDmgSnI5oyQkfdo
R2CSSy8d2dgyOY/3FtXKulA2TAQyZujAQ1YWSWCrai86mAq23IShI1zaO553dGoIKDA2gBaU2Kiv
gNRLn8FScnCU7XAwuxIZxkcf3fkq4eQj0i27Q91ZDTb/fufAqbkC//+ZlquzPuPj3EMXQhNJjQHR
bMVDCKGLz2g7uhwgGTkxS9ItfQPbVYZR/ouUG5STkrRrfqNHPjvqE9CPwKEwp0+fkeGC5WQbivA3
u4oT/yzr92TP/tcg/tXYMMc0qNiZ0dd7q9uECFBEtgZ2PzqjcWBwDaS351b9TMMdVH62iCycog6x
nR1zIN0HVidufWJa3OYOYcHTY4aOyxo+s/s/6a/gfX5HlAg7BRIBRoeSk5eGbL34AojQJkQpvMxM
tXk1JLZHSy5vl6xJI7qRx6s/KDur+EBEMpkbHTGpV+T/XEf9j0/9jbv9AVQ5Kr2RRTwee0N5w6Wv
ErQK99MwH2KzixBIh/TzSkplnXk80DWDtckvvA5fkSJBXsy4JmUyusxxV9fMqdhfaaWxYnqe30Lr
yGykGJhVY+FggQJkSBulNVmsWnAa8ps/OPzfNHr2+Qud/ETEZv4nhVSThY1VqJSPhoqHbsVfnRDG
VsoHPEosqoc4vUTNqRlP0XQt5geznXWau5Hwl2iIzDbgXYUeFrLgmBUXFHs2JOEscqpPq8Ftzi5C
I+aakDXN3GpstKWpfM1td+8hEWTNm89gWA0QGqRwQqTMSaBsVWRvdsLfonCprOktGHUYZdIqg1HW
s0JEp8Y4VX2EKS6I+SJTEzXuUNNu4dVpTz0LQcKBnEKsv0TC8lZWMoZ4alKd4RUGEWVA56hZ8WsS
Da8Qy29Lqb7nmYFdbWXolVAeZhKZ2ZiP9qHYeIrYOvIyNkUhE8hkBUwmuasmWeQT89PGwlHV9LOG
TgKRiSWUJ6UBojgl6DTFTvkVDbhfxqgIW/CnN5BJ62aUHThSvKRRJ5wIzFT+UoU/HaflKYc7mlXj
ryACSRQi3ASh/zDL5jMXCV8W2nvvE8vaaJhJQ7mAdCJBosj6Q0xaaElaUqSgcNW0Gr1ipP8YGSvf
whycAoXXalRnoE9Ty0VnonJQhmzTQW3xw9D40Wu2YuKUdDZZZrld9fqbT6gGKJOeOwH3mNZSknW4
QCYsmWqjPYWhWSagEqJPooWi4ZLy2WPiJ8J08ERRuMY6txTuOLebMG7V84TixOc6Nv3Ym9G5joVJ
QKV5TdT0mclMQ/xE+e7JhxTi9qqV034GVaTHAcM/zUcIqk8jUknOgALP2ykN9XJv6iFovL4h+jpi
bWVZXkKEml+bzxivr0SAyij1/1Rl+EykHpqzyDA3Ft4A8ntWw2QmAwCz4H5GJEbL+9cjtw5YPgXo
PdK5gtvIHDv8bjQMwzMQ4VaUdqP2V/IxNdFfH8CR50IXugU5wcxfeyvalMzcgDOqPYcqN2YBhDPl
wuWhitmMJa3G7OUyafTvurRKZWU3RN9KQDZSVbq91UPa/OrIG4u0p0hITDta7jBqCFvBM0D8imaa
DHadgXhRhO/M5CpsBU+E15M0FrJIH9N7hU/gNzYZE2CJmNh0JA2brWrhyGIn0/gqccJPsglMy+S9
hH2iGbwehYMOexXSoQiMg8qu2GBjhPKi0zayy2/T28R6EmEkSn8mwExxkIFZYLBVNJZGPdt9TOSe
EazTxNWDf2XKER4LnMLVWzKNlDynrDLdad4X0lZi+12KKJGYGZS7GE+GyO448D9rjhSZLUrM9kTI
mGFpP0CJ7pW/AOgsAHd+9aeYMR/CjPdALiqnrLqzkUCRqSKlWCNhflRpzFbEPHO2HZtxcutJOA7E
0GN9iw+ZUJ0VXbBbud3HTbOWtPBNHhGNclkGpJtlWfiYNPkDVSTSifGzlLpv7MMc3dQWqfnZVji4
8/9Dpdg2cAcw7r6mKrnFAwgGsLT7HItUk4skTuOfHvfJBBHR3PnUJD74Qb/TKIr2eX2CJqzm7zPE
cKtPtyr0T9REevA70RMJyymB5jQNrR/DrH4MXsDOeAXYhDToD4T2nSIV0haVDbJF4raOks/73ycE
9FFAhtUprS4VP0CqvdUEYaL4pykGYKtqF5xTWYtwhZV2InyN+IrAoWKf2ekJ3yF76VmdL/3C04Vw
O1McE+TNCBaLJCkuqzI01oZA2nNfEZHHVKygQ44ltzJQpOhuoGPfg7yo5ccaPx49R959gIvbFqUC
pWfn09z4yq+fWXsd0YGoHyUakZR129yRYPxKCzzFnALFx0JDqmnbkrFfB+gPk7HjBKY6r08iIr2I
+GxJ+oq5Wtuauzdj1GYtc9vgXirLtXgDCyTEil1l3wqrASqx7N430CpocRkN6j0b17PYo6WoSFGn
fu6/tBDLd3sX2RoYpFV3Ik9suCPdhl0i6M7zRJeRHwa6NoVRNK+vHLISzRRCZb4k7jkBRbKkeBmr
q1T/iBMkGpwtyfBP1sEna+dlMVuiNl0SyLEL0+sGFZOJlOFK+55gEREobgWj+5bBhgpDtlYkCokU
BjX7jvEtD710LN4l4hZ9S3bjAWFBwdeisC7B/+8V8Kma+EdiesgoTA5fIuBcI74OlAyj1qO3PwrM
oCAvMAvfKXR1RlGfGwiMY5BjgAMDyaJxLC5TH+MVesqzIyGLE4KvSAFa2J7MFm5Fd4TTuhEr2GLm
Ix0DG2MCuAyN925iYJVUM7Zn8stEbHFqJYAfYKhaLjsTv9+0NWmi/byrDG4clondWxbXl2FCh4oh
pAzCb1OlfBL0T1nt8KyViCu06JhQP/adjBcOv9SJaDtOIwFu4CLrD/CXJXY7SCz58wEKjxwcipKG
B6sy2two3hej6ZXJ8CHJ1hfoACfKzHllZdimi4yRSoh8LI8+EjWHdoYdE2w3S0lMHm6c+LCXH9VA
fINmEIgcumk5HUByvKn59Oqi8qlqyk7KOZthc69gOu6NshftwWrfawPnGlY2Nag+w6R+Dj7tpKxF
W5H6sgBg0tItzMN3guphYbLmJEyQk0BSg5g3G418xJLxEdgORBz1BagA+bTvFsogTLu3FjJWGTJx
jZsIKe6BkDAkMIslSAduKCmwNV90QLVCT1dHAOmhFWGaPfVzztv71MK/WlGPMevdEse8NWq4XinD
YOy35RdAWqRplQ24gL7YHrhEOLNyHiI/JlnANUgxSs3XDJJKVN7HFLFoy2lFx1Gh+8D72N5UPsBg
O7Uecg3cHcQCk3TRdtvSvM7dm67cIv9fSAwXFxrwTJatGub8HfNacL9jgNEfYRZIQImNDus+T+W9
XPK1Aax5ieUQIO8jP2LsFZ8r3MDaQ7TQHjkA+lYNFdxISYtadD7D4OAzBaPl9zlVF0uD+H02T7F6
Dpg4UzHJI9zo88QeabY+YRL5ClgiwpGXWPlhfC8CwASZRf2x7ibQnxdS1qhS7L5Eluw1/iG3HJIW
8FAU7BrR2o7vOYduzjpS9bKHnnlg7ofykFhwaNch1//8rPXfufRyQKx09duK8SEKCZnh8Q/agjb0
6FgM+WOEMaithWqraueEnQD7BN1RgcmY4Kx4s3TdEfg9g8A2ld8Iuj4aU8lhaah25B4km6Q7+MqB
oO+NIe+14k4UwaotCBaw9qrwWau3ZMLk70ot4UV7QLJD8yczxM0zQh1RvoQ6yle4STmPDwsXWFQW
t3E7w05LFiCttVSrPt+NtpbGfS98Y7pc2MvTduBD5MCc0OJqg4v4aKaurCh6WNGFrA44xMtXhVCT
jnKmSyhcGpkGplrqZ3ZenCVWB8khCl2Z5ikj35TwRbzdGGt+GsCFNXNXq8Nwq9oEF9sYxlZDfWpS
dU3LxE5ZGP8NIaW/f4oCPMlLRYL4hmhbnWcBLse4DeZNJr9n0Fj3DT8GhTq9HTiUFfo8ZYfSkGe6
m3jzGPk1G2E8DdreGPaituBJQSJT1WQfyk78i79Bm/hXVMBqiOYGTthO9cLj/IhQB52w81gJ7qkT
no7pBLdHZkKNqgIZZOUmswtwR3dxUVX00IzgM/hKzH75ePixVWe+IDVOHESOnYcYm9LSsM2/zMs/
MXUQLYqKDwJAvOnL2/DU7ERHIrcxGreVPvh50AAhNuV0kKkivvFOm5FDtBUWBjPAmrBqfnNELzad
rO7wRxikmXyMTF7BZ867BnoZvmk8QqQ+rWrL8ct1JmxwMxBZd0xJDsAj3qynr+DSnaRXfTZ/wbKz
SL5HR74d4VogNszPhLdd9b+ygzTN/Df8h4CJoKkDmkzEEfMZrEe7y64K16yD7cjaSM74gH+r2dJF
glnJjOKA5JuR8DQjmf9m5z3Xu4Wvl6ffgnDOTFvNNmW30TSHsNQZET+Z9H8DIQTiV554snxIC8rA
lSF6C7WKcnk1HmV8bGuLfQ2xwBmsOYfVeWDPSAiYpzA0/iZVu/xCNNgKG9KUUQhZq0U+MNoA0SXh
JyOcELx4tSLqKQAXueWQDTKXGEF44x6n6QIg9RZn+6mG64i6dFM8QmETJYc8OLbatk68OHcE4VKL
Z+LNGUYknEy+g1QL6lfL7hd6xsf4tVQorOzSHYg+mZ5EpHAk6PqEuRptZ0HCgemY34p2UzgUT+KE
OoUAVJCCG8slcZqCMiZUwtH/wsDhPWGBAsGWZUR40d6ISA7WBD440mMRfr/Y/5j/+qd0EHalzQwp
xWnNEJ2BUvBIztGff6Xnav6o9k20+Cq5FWtSMAuHgTdkDr7qIV41/xBu0qkR74dRUN8pXvtUCNOG
4hdvfWmdKQh0OUbQlwgguF7dBydm4mmsGJ4V5QsZ67eZGjqxAR3t6q/qH7ejxvj+Gf4QpekgqrqG
9wxC/1/ohtdq2/x24gpJLyz1i3jzz4BoIeKeUE8wpKu+JlfZmcj3NsQ3itfYzQneXfPTGJtsF1EW
YxcLNrRG2nXY5ff+x9yTNcZE3ELpsUIIyLlC6AzJ1eNTPze74IjDgNLVJA2Pf/4k8bkdWdRZN+Vi
3sOFWsg+QLomGErXgau4/AUUMNUyNCWDkahQilkaMUc+Kw8Ibx9MVvivzwfJnW8I7MzP4r0+Zv8G
ri5HwwjB9B626As23z3ftxtaPBeHMfHBz4CFWw6JfVi1Gz6K7/EeOMJROg5P3bLjb75R6c16h+et
Fzu4AAdeVf/SbKkroj3xfFeqkPCnvdFPWfq6+xyZv3IkzPeUreeEuWejuj5CUmWf3A3uVhp3HgCe
RfWoeiOtGiYKnMsbSu6UA9TmHe1fKNGYM5CnAX/QZ7npqiQaeOZliA7avCYGcZt6xsV3O9ZXlVe/
l+fsyO++Z2PQcHCgcz3zdMaQM4oVJhxOUfSoqLrPxJ7vomf4gQl2kZ76XyxzZJTf3nSIzqwQhHW4
b2a7eYESg9x/bH/0p4AQlOvii0Sn2S2fjJSRcSn1VnLyn+GBuzhEYlxtimv9u0CaPQu3GbaTy7iY
AlcIsKNjSsYZlGz/GP6WW+PUns2LkAC8WrMNa6Ytiaw88szNAQPOhi1E7wpVGrOq3+GZcHBx1DJv
J7riHqLVX3Vk2xKJ7aNkc7DTSLBvVhFgWtNjdsq0VWfMWDoUqspkB8UNPVaZv2fLg8OIY1VOtzah
TXQhVNgk4JKgVE0HqDTRYK4Upv7gybDgd9I17dc13pqQKKxeQVbtWJaLwDexbnrvlPVriLZsKIJq
K6JAuBN7vQpVjmIvMe9Z+Q9ynV+O+CaAam1R7MymAzDG7qMXtNq42moDX3dqE3++uNeYxLDITWwN
d1J30sN//aJWgVz6Hcw7NTwvROBeQEy36KYdvTlqBHznKEoprRifW+9i/6ZIdwjsanb0U6dLH1LO
GcFhGB4bONsQ5Ppdpp8jXAIdt+ZY36ouphyxJYbWTMhWaqdtxk5k1IRbjV0Q+5tJRVr8B73XMarK
xo09FmyhekpHRrllcsEtG7DYkyWiijqMdChEWAOmN18oqYaOqvEJ/QEJ51GwbnUXnzoi/aT2Linv
IOcSZqN5zviD2USLq0OhKxP8EJ3Gpg9egFnycW+IjZ0pg12QVjHUqIsnumylwo8glevuH22ZkToT
3VztaBVW7l3UOsQPjZ9ECnDnBlRrqLkx5myYakdPs0AM9jAlV2hgoG/kaVMzyFxyDHgH9B9Re88x
MvtORyXeXNTYRTKVitzo2Vt37Z+J7lKIj+ImYoXF1q0dofCRbsQiIjj61d7iMjbrQyFdpRmpKQu/
BbiGB09XOD0LYOzItSNWXiDJyWkNJ46+3P+dSX4I1cwe+EWxi3NWspgiBZyYZy9rvhRI6Vpql9G8
AQ3vtCZ9uJG7okWeE1mcKfqFtnwGtVcyt+1OgnpRIEIg861z238tvovXlG2Z7b3wowIz57bWdnSF
vuQ03+MBPxDEb4xySDOKDE2J016tdwT2PrOzZWLiKIiqI1vY1VuRRJYPVte8cNWf8CBeIb/meLMg
GJhvVKnpt6XbvPQTyyoaxguiR8w2/ODxLuSxY5r7j1ecbc7bSObonV4FkAqzSWxL5MIsRq1VcGwO
6bXz4nuAI48ybk8thQys2rVO5zJijBQCtcGM75oJFzBEBxQVxsf4if0k2wk3hYE4Xp97INvWd4Al
8brsy93SoQofT6Kr2eoV72EvrLjSwFjgq3R0r9irHosWbAubTnNEgm1O3dZ/9A46zRHY1FuwZ9WF
SDGngsTZsOh82RvMFAL5nhUUKEgv+Cg+0SslzxK3jx6sxn+oCDD6SzaAHroMf8XAKInW4jU7IDJr
Xuztsi+Vzcil/eid9LjkliFZY0RjrkhL8zeoxBDodmwT9uapffXwPU/mRnVk0UXV3eD6XaX3ptly
bRD31HDt/1QORnsMQmdmzaxLa9zo07q8oKvZlVwuH5xxM8/6lURNME4xOnRH30ABReDFleQ1bn6A
k9A8eR4MR33TX9lxMUhCgusQbshP2r9Y3VrHPN8MD0YB7Uq/Kl+kM9x47rec6FGP6QrPw7LOQb/n
FcxVNvKxdyIUd6sA3S38dHt4wLlHEuz4e7Ow04NwiN+nY9DZPFnFph3X/p2S/1qCrji3J38bXGBF
0kjumpMJc2NdvanHhPv/WZ4iNM/r6Mp6MDloHhlyGCzxLZ57IA5fpH1AIdqyqhLcis38Sv5jG072
4M63Ed9c44vU7vs3kQD7dXfAjCjck+P/H8KXTGdN6TF/jrvw3OEx3LRe+GIUxfpcvabuxAh83Xjz
APB03WDdYFSSXKg+27tGvBA4aUqee6zsQXZAvFZKTApOZ7Ja3oZ3fJzxv/6anlIXfS5jAshiFa9h
P12VQru0KsF/jHpCSkMNKmBRmSdznp0Ec3iMlyEKvnR4NkOlHkQUCb4pOUoy3iv1GPnXphS20fKH
K7aNGv1h5G9leg6jSA4CvCozQEiugCxEuWd2HzJAyKnYyVi5e2gcLaXj2LNA7QMKfai4g1KfTNn4
MIN065dIKRLaWehoxTYNuVhX9aWihQKWtSw/dXNTMnpExxF6A35KaLt4Cg0pZSPwpccEefDQxdta
RGx7iHgwhs0AmQ5NUfYICzfQTl1q4EnggKStaggdsbubYTqyeo0RZ4XZtqf1m/EBWGeayCTbRHRH
GtebPeXBNik/iprRb+nVjScKNEd7aFBKswu7jdjcsd+X8lpjPgcXReBxKm2zEvDHA2B2k8jDMjBo
TLJvogqugUyKc5+ezZLIkv4UVt4oMqjwJh2THgjstXxHYE3VvUhXpTXAjhpgPb2jus/GXbHA064R
ui5EjMDM/ZF2ydgJhgOOcVP63hL80gQoih2k1QAHiHSdWAHQ6zKjbXJ2BYhzcVGvQVakvpPPWwz1
WwJGoXY+IEZY6ZYikkYKIx+DB5kCySI884DEWU0WV8u85GCzjTetUzNDVV5pwU8gXTH1VCxbs4zQ
jL1KAW85IxMHhDZMSYb6mcYHQcETiL1Kqa6Y9ktwDsNwT1DQEUaR6NtIdC3iXc2YrAPXAIG77SzG
QZKCulRJ5N/OmkiKaO3IBPSbh6qTLBkHbBMgoQuIYzJq96I6kp+x7pBY+xZrnTFT2K9EBLguK181
fNWSrtm+JLOegW8bgTOQKp1fVK1+orSVyTVt2lc3zOWzFkDpB0Jg/abEDjwtv6h3w8BbEQ9Wcink
hrCMRL0H9RTt+o5YasMIwBfojY9almXvFJf/4mlSMbX3GjAoNQA5PVGZG1pAClilahi9yqx4EJHj
O+JIAlhdTBW2JhihS0S4tQ2JYnhrRhaQUVlLv2PW1eT5dgTXSRSInaj2WzmokMBEWLjSRCRizujM
97adMNwXoESkKmovY1Zw3mVCFzDPbImEkGRZPRjZEAyryEBdDVbc2vVVAQR/LkII8xZCG8Wg/fJH
ngWtVcipjcRpZhvP8d/Js/CRZdIy3SoguTEENLBep134SOI+I19xaD7auBbpGSfD3CoEtG2MITXP
caVlkJNSA9u4CiK+MczvqEm5ZQy1FHdRRpJhqEcM8spcIgrW1Bpq0TRPYnPfdgUzMq2Qz7XeIlgC
cMyYlmkV96jJkEkeo2vsW+klVQgJ0SVFKNYBvDu2Xo3qElXOBqALsDSPJPkMETz6MZbyNzHrmRwM
DOSCDg9tu6Aj5aSddqUVQnHSpjug5DHiUusBVGRZ8d6NkUFDJtFLTQmjDeIOqn3YKiI/VJcXDzlN
wN9qSYNPXlF71IL5dCukEoW/CDKYQXWev4SARxJxwRjyD4gLdWnUhKZyCtUyntE4pZdgaHHdTCUk
aDlOqElK0aK6noz4rdVT2qxSId4DiIdYfdeasJgiVcNtoMpbhUiVIJUWRUOq0J/wPzhPkjbj3K2q
AYej3+1AoZg41VlDfTRBJTB4TIHlyWaH2XfG55ilun6c8ia6zwHxj+mY/Pri8JoqlqeB2ipvpEEx
na+L2FaK7qaEvbyffbMT8FOWVWaTkjOgLY85LfJEXyh+pKJ+5SrrtVkirbeOW8AMo8DvSnkYF6I7
yVLVeBGBBAfIkpxWcQw2lfYnmRggyEW6MU2Tq1RVGP6FDXsquIbyRdBK/5oXJfO+aq6mW8iTvGnE
lpTQFieyPwNGYl8LcHBgtQiK+pPvjo2MCNJ6lwpATpgeK1syS327MfP4EpaWTyJoCv4pnwLi9fpn
pbJRgR/I2rWw2m2ZzKi+QNmMRJ69ixH02MSHEM/jXwNZWZIKtUY89VMTnesAmINRDBYT94RID1nP
SYeemDoEjTIfq2JKlxhtYnNIdDwIcJExhVmLB30Yk30v8s1bk648h0bKn5IfkBcv6UzdMKSQzFuV
i57aSlOXsCGuR71HttwJBMOJHBQXAtmDkyGmw3GIDcnLYOBjLsWEp0bN4Ah+1aDH5HVTNHPwSp1c
uEY3+71SC92JiL323WyUAt1KJBt7yxo6dPcTnkI4WChfqFV9mZA1JncaoBoQUiS/Aa1T/FJmGKj6
j0kCmiSOEgMIg55aMhKTxDF9+TNkJD1RKcBT4MW+SmT8reUBHAQZSYzUBotkxWhSkFESxFHvGtby
AHTj9Ga10fgGPa6xuBw7HqAaAUlZFBQMXbxYdcpQ3vXkhqPaI7vakJvi1pZFcBJntDM+m2F7ZIN2
4waQnL4D+w67l3SRrpd2vRyhuwJHq3qpHg3bIOnVY16O6s+oysg3LQNf9TAHmzybhmdcTzzVRegb
zK3rHhmeYlJ3FsZ865W5PurdBFF2ytFIJVpCW9VJrtk2polMAx2IVjXZqUoLwOVTAL+hTBej2ZBh
WZWEOj1mw8iECTclOBmgkbGbVUj15gG+Y6SqRCaUIvSwSA2+smJijDrKj3BM/U1CkNdmEidULH6P
fTcNowqTMML5XlEhZfTwItq6gcMXyIHH0ckgMZ+gLa2qNkhwRc8xHCihp0i0gFj48hIlmJQKGsPQ
uhShUNK2RNlwq7QA5dqgcnK2KVGPQ0KMGZcEhWDNyLaffBOJXVhEsL5JbAC1WDKuq1LhrJS9zs6e
HHQlaZEhoCCZxiD9V7dRkWyBbA1uqGcwPwpy3LSyCK+CqKPp1UmOM1R/pNVpYb9whQSgr8ZC/YRp
tGBpdJNpUBuX40buw+Q46qGFqiZl1Ttapb6nyi0xOxfpmRqG7WVDmnAva+xD9AQWWtBrLCKTQWah
Q73UXSZJTA0I8k3jWGHTbptUxDWYQQbIemIe17DdIQ4YE7vKFQAnujwhAXvThzGtMtRf1NGJgLQm
qnUkgr5cOYOC9barAX0hbSgAEzCNidFZHfw6QLo2BIEzJH3pVDVkXkIEBE6pCbmfPLJCtRLeyiDF
YjSUM95zJCwRo7bMDI8mROdNNihYA/qgOeR9h2W8aMoDBGxezZk0XnLNB/EnLfwb/K3krviG+iK8
vX0AfQ93ogCnP9SovwNKAseX0B5VYsffVUyWhpYW4uBPCUTAwwdfeiU1AOFWCWlV4aou5Apiaxfe
6zjXML6EQ7WXaiv8kP3gb0AHtZRm+BPTlD9dWazPgmj4alVtEhxDGejUdRYoE6k+KY59nTFZEDzj
Lsq3QRxHjkTazDY2TCbEcQ2ZSxZ76040k+XVSv1taq11IF00cNU+7A+qHuHD6iyWJUxE9MC/R9Vs
MnYxLRJIW8XEzDZmaAv6QZJtaawXpaNl8UkX7dQflDLuf+WGd3VdSSkxNiN6kH+IrOKNVRrfcahV
djcMoNPEXqOb5ng5KdFsFa4PCwknYEIeZduz9RHBJcUhjq6WBkO1UXtx0VF7sCCU8Sh2XZkd/Flp
tmpZiJeigD3Hci9KHdkihnIOIPCmZsrCMxtJnlj7tSQ7ccjSU25Cc8eIzVAJeZMQbwZa2u+aUcNE
UyIpL+KsO49okFZ6SVIkj/dwBTYsXyu57RwjyGPP6AdGGfFAK1KH870sy4wXI4sHzFvDhCwcYWdX
tOTAWklEPkbsb0RVszY6tHGgf7Jw8C1gJHnsh26jGeYlzlmIQb8qtiNQ6S3f/bJBSNpvSR874BiB
5s4RgxLZ1Aa2OLmwn1WYFfpU8MFPuv4ijKr4UNMCPlY+qn9qXCknIroyB9VO+t2MTIRSNeiPXNCy
IzUArcw06e1yqDPPGprUmZuhfdfTCdFxOLZrDQwqOqfROoqGlHiZ2iR7qWSpanQDYxtSyRuK73He
hoEMpRh75qc+4NPziadb83j0b7M0/FTaoNi5kKvPLI8TT1c0ydPqpc1R+b3AxBlPQWMeWMkmUtFZ
lwMita1mE9QkLlUyoJlaAI+hJGplD5qskz1TLa2ATPw0usZ1XAgSGLHBP3N8IEKJ0Shjd0UNEZPC
OMaJcBdHxUK71qSffULMYCKZwn6Uk/w6QwRck2LxFiCK2bdiGG4UJQncZDKEvUiE67aZZFrqKtXV
z84KwwfRruN7ikjNEUzTeIbRRE54YPkuryRcWqXkq+pHVLjtmE2uVU7+P5iO0lmvlyW3lXeAhKrE
M5HFbiejN5iwl3T7jAXe81ojO1BWBlYOcqfyJFfjyLXCJn/KYy70sOzVpxXE+jmfNV7zkN04eZ50
vlgahbNV1A2xTRkMwDkzkayiBhOFmeZRh/YKDqVhzyMGYcqisa6FW64B5keKkRibxmISiI5m2I+d
PIG+1Rb0pDKipcCvbGlVuw8rdKmxFvmeLjQfUziVxyGIRtp+YzZgbYf9Lk9BqIUh+EpRUoctLHeZ
FMuUMmoa8hdFm4e2koi73K2D7tL5yuD0dQQqvatG80qi2QSHIv/t81rYDMZs/iZ5GjgiaNF9HQ6S
x8zkTfeF9CZ02uj2aUEbLHGjX6PWyp5DnLRMSi00VSUNa8UUt/1Xh22IYNcwmcQ3RfSojRj2Ao3w
D2cL8BHRz08+Xdgnj85sG3ylmBzUAWWZuthm1Kz3CKEsDzGJAXZLk/JQ0sLYj0XEKp/CfkLUW4Ix
siZ8qmW/rEVMaRntdVRP7D10/VJpVfwe0nJ1PItbrY1CnM+S/+7H+CIE1VfJ3pXL8ywJ8m7ssuCk
lhbrqlisgRiJED3GYN77s8Q8i9BOMB1x9mmq4qyx/xTHW9gW40M3aVN0ZS6cocL51qkLUGVSJOZs
avA56zoJOD1R66CwWcWVAuuxSEIG6ctM2qpG3QJew5hk6pJbqwWhYZIY/gv8iKSwqAEDpNTtH1+7
QrMFtaqqFdZ/Rpcye6kSHO8WQ+iKOIt1aGqkp+pqgBAtrx5qIyRuLM4qIdwB12WpzS9Byqf3pmJF
mislEHOtmK+5Drcfn3XbawhURUAy49yzDtULoF2S30xvaSYbXtlZ8oWL8ySX2vhnJpl/NGHmMhuf
RDS8lC3K1LH6HxOE4Vtqg3TLcItI0UjCKI92PL3xjDUI5Od/Y4rYC5AvRtWZLBB5DjFJIJ89FJE1
3XQzYwUp5iGpN8A6+s43jn4fqY9sHPJ9PEjh0fiPo/NYjhXZougXEYFJIHOq8lYqSSU3ISRdNR4S
b77+Ld6kJ32dqiDzmL3XNntrn5QamWaSL+EEVAbuWk4ktw5k1G/8zq9PptNxCLSoPp2Sn7B2p/pT
jlUCrHWRELtBgEPZAeTLiczYYIIBwsTfkL792w9d+Arl2ntXraseuzYE4rNItoumr94ostxdU/U4
+JTvKkKIRHl3pIivpoNIq4tCSKVFVG+Huou2VWrOe+W4mGlg8+pybfQaBJNMsvJDDo1GflQ435zn
DFwqbR+qFG9IlWGuAC7BWLm1uHDR/2L+Fnh2o1n8K2gEV1NGUmAyDt6hngJcekX9m4alXHdjBY4w
bIcfQxBOmibU+By/0NIaAEKBljzVambz6SFOaloWz7aeqK/97ASuWv15ZuTeDWV3p0DWNQYXqBjk
fZFyybcMC8djsmZahnPOVJhjeM1GCB0LJRSod8vSyyGCTbfqN0ld58QIwj+Q64CxVSqSM5rHXkUv
udv/OXH9z5wtHg1y2nSdDtD00M3MJapQxdLUS8Nd3pqr0u+2Y8396GdESYK5fjD7EM+Ys6VSX2Uw
r0Ynfc9nn4W9SVocFErCVJF4cDZtpTm/kvZAIVGPZ6+eQOTo7lYY3XepULqU3tYPcRbOkXMrsw7q
3EBtQRlVbfohIQBraNKNx5LGYq4mmuDqESnfpOmrSyjAymnRDU1F8NjGxW9gI2rlQezc+cUm7Maz
OMwMCZHGPGawivkKx7MRTWfQClDqxJ5wsU2AgcOtEXy6BpWgPEiPtPUEL6Ztby2/OuBbeA3C+NAq
hmPaeu88fKezOhjXEaliaMT7AdULxQ5xD4glbLmLDeuSzh1Xz3DufaSeDSuHKSOePUUuNbktTRAr
rggiYtA/BTp/rnIsixOrN1ZsgmWy5h11OufWtmJfmNXJyHAL+jWjdQXZE9mEv+OVxjIE8oScoas3
crw7kX0y9XxPhYumMFkFnvuDOnFHU7NSc/tSLi2aZGvlYyeJpm2H6FdgYGNis2WO0H37kVzBAj4w
+qKCXXQhwfDY4hpwsvYxj7ojTeCL5dR/nhs+pQgLzAwL+Zg923MY4i4NsIcKrLjqa4ga3AUJHqMW
KKplPs7LAk39OdGCxqsOXdaDNXpKWmdHViOeZcarWxtkVRh1OwMVk4ZfjKzXZvbdwyB1eu/ojSQi
iTv5PJH5BEaywbJheO3FRJGnvPngO+w0yeroXxlXwNQQvAFqPaKZmD8s970xf7yCKCIkikcoNUZ+
buUG0gXMzH1H+no/7z36it7fYB5hyUX2JXYRi0lDPv6N9b8appp/y4o7wEhDnSTBDQQbRyG0USG/
atREAh1TWzmfEctis1CQUOaHrAUaSaCmmc47RY5sbn7FkrDMTzthAu3d5hyy2No09224Ib/owcu+
KaBRiT1q69VmPZAwgc42WKps87kkyIPalfQ7/VuCNY1/K/3tzVwQ42OiMVgYvLbaQrQBH/gntdlc
9ZqtcbKfzfzThixKEb/p6gDZt9glyO5CvL2MvalJCGVbuQOTAcXCasz/M+J2w6bUDOFZoh5nTHNU
bne2AiSCrI3Lz4jU9BhmGVvV4bkEjEL1Y71z0D/EhPPqUVM8swYAVDe6ZAtVP7Y1XGo882OIqnBg
EDn7Ow9VNwOvxEZqNiyOtqrbxzk18LLhQOMqwms0gn37Af69w4aztkAw9gGqjOU+yxYq9bdEtxEY
rKSFeEyiX3/AW4TyQT4uaIslCqAdFm48LHyqrbD4dmb7WIABCdneyjLY2Xnq7MyuYgOutpQkKKLD
PadSzkHEALOpi7+5EtcpBveDn+gS8nW6XneIIQ97cviOYS0Eib0ODJabyOz8Lma9GhMryjvsB1gO
yPKKGGKkXEOMq2mfO665AEScIN1BBYwNEMhgih0nXDy2e8xVcfDt4aoo4YfZWecmCnC/o8bPpw8H
O9YoJZNq+0Ks4eds2RcVy5MyccQ2c3/o1LBtI4YGE7/bDr9yZfFvSN1POuOneUH8cZMiUGLa3SHY
X1GgOxupPXEKyYaHmyTfyHhHt+a2IHconzGDi8+oAU2UZoKGZOagtCoDOygbDTCxs8ZsmQXzidzi
ZVZMtx2tghanrCzAWsfexfYlV6VnvwprUYd6PYIq7sfedfwHYwpqhGbuyWsbltdufR0yYgTDXj70
PTVXLvJ9K322zFWNmJIwgyV6iGNvBKIWZyBAZDVD7/W+JzPZSxqWwsEAHbk3Ywx3ehrYQjE3ikdn
8QrdK6yEcuB4jXyXwWykYHbSPQW9jA5hUUFIb29BCfOtbj/6ARTumE5vhe9cHN0eA1IFaT7h7ztB
23B7uBtOpt/SSh5VKJ/aKXruVHPqXYKmmInsG0DBccsOznScJzsxDolKNxHNOhXD3jWqK7OGs+Mj
qYpJaiZ90y8rpJ0aA6YOwp8ApuoA6cd0ks9M5K9h77wlBGs8jEW780y9d1rsSsG490R8JrVtzWxt
7ZE8Yoric6C84DktnwSQwgnDgU7xE3lFtifV+OD3gG6po1bL3VX5/Tp1pkvfoy7HINTy7HCfKASn
qQQJyKWk+mDrcO9mbDyTRc1i+2iSyKNkbEJ+cvY6hribS/0SVSWmEdM7sAPYSx6rB6Off+Rc8mk5
r6XNXDwg9NsMnYJJrMsMMVjbIxkptL280U6u/6HVQWDthFt2L1uSNF/nTh9pzG+zlhD4ECULRtoe
rswElLBnuy+j6Z1TF2eIRWSkVlcSiHdOnxz6BApWXZ4bFyGBjnZ5DlCOCoP+6uDlxaFJidgp4M00
85LwuxADmoBFV32PFOPYCTVNNTM81vZXH/sXKr8tg7NvZtKrzLF/qaD2XjPdgyzcK8WKkwnQpsmy
H4fjy3WqtQqsYx2hSwhYxDTg26nrSwC7Tr0Ad7v2T6r0xQXDNwYmsu/5pm1+oeSaJ0qTpPVyMxDr
dEwF6E3FFJFbTT8SzYVGdExvsih/44lsQKOvXyw0bDRC0bqfnIXKWe67LPowXJwuiamOtovIj/Du
kYish0ZSamfmhopwQ61yMozhkIUkBhc8KSk5b3T837ZBgBI5dwdiBKl5LNLa0+pGeA4FkYleAIY2
a7WD5Yc/2YCxCh8ad1lerssw/5cl85UO9Z773bNuAvzXBpSyASeEH6N3jhhQZJpENELj9lFqPejm
SU0YXsMBdpAjbjMFvXZLaA0cZI794VrTf3NRPGUpCl9SMfZlUoxgJ+sfu1+2SpNzJEH3KJv67iaB
uOga8odg+7eKXCYidccQNQwivRs4SfhApk1q8h05DJMw9jFIaLqEPrI+2Wq8tLFYlw6yEn+y99UU
U5VI+UeCV0boFYc/CzKkHTgympgkv9p6dFuz3wyze02jhM6W/fm4tL6u+akUnCgVwmAOXa43ciiH
h9DxYTuWJ8vP2P/p4TbmDMzN2Dh2VYnewwJqFCIslVC1m4S9b41pIBHQ7YPc2KmZA7kq7Y0N/Yec
okvMgILTpwmf6WWsn2HuuDIbftwiZZHqw02BZ5SGcc/kSz9mvfea+OYOSypLh374ZsL3OFoKj1ho
RGtaH+7uWLerwkzesfWurBhyFfHnU6g2rq9/PF4/L7S3ZLB+JEi7hDk8S7w/q8gZs61mBAT2dGgv
nsJ/n2CYdlv+tMRn8IJJgx295FWdx5M0kY+Kavk6J/cyGIu1ecC6FYFyGJLxvU5MY5178dOYAapK
owvtx6/I4w9LTOmqL9EDV1T6qSCQhv/TO8lvbhf/jU2tGAH3v61snhwXHwKhcHxeQpLxoCloFzi3
PTz2gdgbEy5w8ijBLqGipbiGeTDXL0wOLlMzGA+5zwhoQYAW04A7Zp5vrmMi9G+/O+21e2ZaFr+h
f8wyNB/p5LBdn/bBAGhNMOkKQvSJuruOI7e4sOLPAtqiYaDZENWFB/YxTK23Mq0gZ9vG1Qpni05n
vpCzWPwYLWI1EhsO7IvW4Nu2JbLMupYITrz51NuYMhtXzQDw+l06msfWtk4WlkQTUDBN96tjAK0K
OMLtGj14XMoeB3D+kxvhDx8YalSUnLWaz4aR7QN8pI2HY5JSZnLTnWlgTs3r6Y+J1MZx562IpcUt
vYxix4RpjyGwCYn0Rul7rLC8ZLP3j5TSx6YUhz4C/+RFVEKZv5i5JxwDpQSaQO8MVgQQSRp19toY
WS/WVvKtLVpiwzLlo5oZTbAPxW2Qfge9BuTWiBfi008+fLpVTYWTjsPOJ/aAGTJs1WnBltvNm+sj
65xFfy+ImKmbhe9fuXgxHIwMjFNXvoffvZf+do7N/sJb769DiRotaaJNUuPQqCGsglTMrCHeuB6C
42Zu6lNZNAfBtrDqAgA4qXHKbbCZrsr/ssB7Mpje7loRfCaIe0h2fgrm9m4sR1E5te9kIB8kIg6e
uEcWDBwFKn7DsAmsw1TxjUiJX4xt8JawtTc94vi8JWs0hSlCXmI5E6mTq9sYqWNQDx+iLX7qxcve
0rsWujmx/H+aIapCbxvPZuYcY0pVV7PttjXWH/MapNkP25hT0zLfqZlbwB2MYtB+TVCvYwTMaYl/
s54eOcwWH74FyVhkt5AD/MHDcGaF4dlUi5WwQuSj7Xut5IsaSTAjKMBGmTe3iCq1obE2tIhKy71q
2lNdme/J4P5mTXwwApiRU/Ke5RB/pMEBndu/JrYpjc2yle7VIFmVlfC+HYZjkI17v/O+cI5v6tL4
0l5TPnqtn6LQacOPxgLTbEFzfUj8ZaUMa2ok5iLtNnlrwVMkWjOxUVND91AeI/WqEFumT+gb2w4X
I1a2qFc/Xl//M5SYiMDj3+5VANlpSVlTIYuDFCBWhusAe2T83kk0xHIWm4Zdtp9Vr1q5d0ofKDLt
0CDNGuEBZWjqSCp4cMgnFKo4ybw7sS2yHiLiSiEEPJe1d5Xe/JjViBeHPPzNURXWowkhDgwnritN
WYD0gbYHRxAb15PCNGvl4d1FHWhKHIeJ/SEFNXwWLaYai8mVQp89MP9KXGNdJcQSkScQew6bpPo5
6eDbE+mXt5zgCRZJ/MnWd4g7M0tCNK9y5XRkz9TyWrr5N3FJX6Xl7xg1/orBB9kov4rEuk5zt5kp
YmKNHktGV+kCLq31zTGquxO+pdIGYoptSVo/cQfZfeJ268qXljw435x8orbGvdm0R1MNJ42OrwRY
GBBdbQjnUObVzcsW3xh2TIHteh6ZIvTVc2xMN4XApybOADXJhgSWVQJaZkKX1KtmbdPL1Tw4kRNv
aUt3TNt4UaOrberPNnPPRI/uZjyboRaEyxmnupneGa9++CNOsZSelkYQNYZBvNgQXZxSYFjJoM/E
/tUkFDEgmqah89dhvZpHLIlGdUvq0UEkahzSOv2e4uC3cVgBxzHICU89JF37NoPNzoty3/cUwVZP
S1xojEHVcDIc60LfhyOkVzcczMNqwJSb15p1rysICzRf0iX/ogzP3WhfssE8ihhNrgmXLAoPA1U6
a43XoMdfXiAMWcUYGPqmebI4M3I7uk84n0aTskQtm3bP5Lz0sJ6Ylk8cSI0LxwIE1CwmOs0268Ca
aINCiJ+Pp3u0pmpLcHO8U7D0iyyFcY3Rx9HpW8IMx3SpCEceFGRG+ByHjEjT1o/4GJLombVMcsha
p9k5rbyYLgysysuqj4R/vYMNaiCp7OR1UPwmE0OFnsPDnPDPjCrU9i6mGN1zIqVjIVB00/gry/3j
hoiPmQDbX8SkvDvtodOIggnnzBhSGMtnbrzQ75EsEZr9sfXFQ23r8+xUWDJRHsHudUOyJ1S5qYVJ
TxMx9/m/pEiI4sVv8WNnlj75FnVkm6TfBvE4YuxxgfmwfXwHHG5D3+CSlJ1yT9Vd8dI39GviGWUe
I7AOeVU3YcpiOngQcfLpoI2I4xTABtaLALIMRlgack05NTfTZTLqHYE+qCC4UhT32ji0X1033Mk+
2Uf0c2k/HDwGEsPkBC+xn+2zefobqwH3oWTOkrSKsU+JBLRtkbUvunpzuo/Srhkpe++WjMBm9OEZ
Vc7VLUbnWvls6xMsyyzHLRBKE8CTOTQQAif3pEaOmVf2MaswMEkLH+fkf3Wle3X8fh9P5TnDlCJl
eubShW+fgGKJYbiE0fwvSlS+IuDLvQ4jCD3egSPZ8vEmK3DvFcrYhyPUwdbNzrYJVMcusuuMlAqs
wy402fMyVHwoBUMvJn6Nl32JlgTmRlrHMXOfuecfvZghZoFKYGvUyjgmMiNiWMFYbK38jWWfPkTC
eyIVyWYHj+Nd6PaSENlDGOWuS+fPCP0PBzHmBru2m7VyMItloxq3rmGslOmBbWprgPfes66n9RJw
LxwFz6axNk6Fv10zP41G95q34l1Z3V1h2g1ZHWxjZJUNykYytU8UexSFPaVWXYt95COb9rsI3raF
gh3SKubyCW8BbXRdk3Db5fSFJRlh2jxJVVRfSF/Wlovjimznld3q7Il1ibeD43EIMA/7OIAmVd24
Mb6o1z5HK6QGUC8Fv1oafn6olOzxkrCOtojG5GxnJeryH4dFN46jmKwnJ7xlZYjU0dByG+lM40VG
w9ZLJsbeaJYr9gXUadNzk7bDqYq9alvb9Xvq4OtKjQgnDpJ3kqf/KnoMcEFkCpVpRqRuQb7TQOMc
VJrY1ZjgK7aZbOYRJgNKxmyUbdHVbswGNUAHxNn3X6qKmjPtS3cfNeqt9nCoRQrNCMyEgzOZm6pP
/tKGHUsTDoCD85vI2CJQ+mCTwM+q7ZcEeRg9QrXWFQwZ4fQchhrHsDfxAudNwieNbPQWDgF/NKGT
s1/fZEoMTpIeZqe/SxMzWJXZ33WLliIttggO8dgK4+6n/nsJ1q3LycuQZXu3XX2AMzKtRT0cbd0s
qep5BvykLdaeoy++6p7Kjm3N6OFQT1NK8bp2X8d0eJVuSGpT5kVwRa2z9Jhl+bYJF9L39Dqf5Vc+
c+5NJYd338iX2PReCiPZGWwb4pBZB+0pvdsw7QtfotEeUOuOXfDBgbaJmLPjxSCTuOYnRbTS3jLT
eoyG/uox+yJKyjl3ndkSspSPJ1ogBbCm8UnULb4LaR9qm7G94FLgp3GuhcKEXhAcoWpnw99aH1hE
2xcUT9+uGj9C24Z8Hcw7Qt/9jc+OeG1FVMpzf/bw/JCLbTJE0gM6UI6hw2z0BmWnhizPu2/NtdrO
3vzfHH+Uk3rKwMTE3shCZWaCL4mGRevCUMR1zf2QcHxEY3d0GRvUFUvOArN1mcsPPWOKTsLk06IE
NaNYcsX3r3SJezcDqT01oOaUO2/SxfMVRUP4mLtNuvMNE4DbDM0xj6QDDkOcZpjOEiI6JYL5SNm1
mzluwZWTVcgUhg0bCmsKkmQHLYKzjuSPMvU2qvAASZR5vioF0tokx7nClJJSPUQyG1nvmSFeraa7
1/8ftFvh2zjFJxmIe2MlamfG9SFJYU8G57mE5cnoIFTJtKa1bv6T4NZFoV/6DEOiEg5TtOZaORL2
EKryh0xxsCrf+PP9HrswiT5BrRlns9NvEoRpIfLFSxh71AwBU56xsAKQ3KJlXWZ7yJX5Dapj/ekI
+6/li3iwg+BLl2D8FDbC2Lt2XQquG9Nh7SbvRmm1SCXAsOULPZFgv13qzd9E2r4mo8/DwYUVKb71
sfz0C8wsboQ3uV7u00H4HKlEC0QRMy3BgsCdw2O0pIgHOUI7bHRT/+JW4T6qi32joi/dspRhzfs0
RCMSfWtgYWgIiNn2WcvwPWcXt8sN1O1VWjJy9Kt7LwtJ/kJsbdpp2FfLSecjKy0GiIaI61baVSh7
7a3pGxCrEKKHotnZkb8YJzqbdLiIqUBRz/uJLzZJU7AyE2y7pnnp2+ESY0xxy/zFKQy+5/zeNtNj
4ftE/hUYF+OEHT0M84eMTG5YhdaxFRNR8TChAvgro/uRZO5jsdB/JDaMGuZfWfVPnOknLaB/OERC
hXJA2YsXz5+cfVrK8DZZAiiweE3JVuS7ho7ozkdJjk9KbxVKrI5WVJz6Lve3VZ1tZ4s/yXyaSII0
8h/DmMB/s4O20WivywzSjLAVsRhyfE4RMXZTuZmchsiwAEhq2iMPrLsgXpE6/pvI6g0Z2Q+fOpqs
dJ8mwApAXKcqvCed37KMQVinmWAE+XtDiEg7EO6n/fvEyghPjxD7pVfo0nGX1MnBGJuMw8i5dql5
s0t+xKKzKTI4/hjAIhFmtpiikAWx4E06XdsgYZ4L5mfrvvWereb/EG9yCyfYDKWGckrxQHmwd8kh
LkKKJ8ZIT9Ka6BJp5KSVHSOg354744OzdwHimSh03xl6fKCfS0FyGWtSj8m1UU6xQuCNgGzAIo+3
zAUhhBBr6wm6MimSdTDyi+cm+pnzGlAoW6oQxEUzDJvGMVe+YhtTw2uw/Hqr9PBXZP8awAvC9re6
rw+VAcq0DZ9ahvNC1mvZ8QbPqEaF/8QOCguqKSjUeFxb1EKkVZinjvVRPLWHwMGVN8T9h59m125C
pVhQdzDfCHdVOP9Xhf1WIEfv7ZCIR2JEkyr87q0Ix3dVZJvEIMOh6hmZ6I4xZJVpzjMWlT6iY65Z
GIr/ipp3tipwbIsGymRtQdDv8faWXbMppE98GB7QDmpG0KtLWdVfhrWMoSLraPtUmGl9ETYDOMeE
XywFMy6rsqDRuM1xjIPrbBt3oXmdJ7kuRia3OSgCfyS1eWS57n9V/SkOSYLtslzjcxTAO44OxIGh
uLXxtEYNVQ84pLsLPTgWMKpbsKx9/21No/6no1L+otYRJIMOxnZA28eUpe7+sjhKnpG70tiGQRqS
++aWMGfxlwBoy2T/kiGz2aRDYLw1RTn9ZDLB3GvmRnPOA8P8StAMnNxxHg8jp9rV7uP2PtojcOO5
qVaGzuGJ9I6N+dMy8VyJsie5ubXKjRUH0KFdrODKDIIDlCTujAhTbumyH5IZ4Iw+7runGQvOJqnR
mHeq+M90RbphmTlh7W2j36J08ZeVKAybLofO3FrEs0Tde5MDvzXGTSxxkiQRAZYFqdgrYSiQcH2N
gWoqy6e+oVYIuxrdFLQ324BvMjBqZvgfjuo9HpOPFvncOZE1ZmxjojnFJ8NWE34Gu754zwfisXjm
025QiXOPRciRuyacTt08m7AvEtJsS3xK2RLlXMRQQ8qcusl2IeGFBGBzxmiYholu0X9UjNQkv/Eh
VwQBerXr8BAOFcGKxPF0ncskk6U+jZu1SAeiLN7w+fy5rpyfzMFyorPnLH92Zyg6aqh/fqpg65dG
CPXTNOJ0WrXDPF1DwVWKmBqmD4WQhKvHCMFLFtKladAvIoAj/7btTCQL5qfBKZ0H1ImTwbi2WlYo
rU9lUjMF0R0DcUtuG3Kvd2nByF8ks/mpR+oIZh7ldcqt57hx2k3a+o/xoL9sZPFZ7xxU6197UJ19
FyHaLv1fnDu4ewRTLz1HBwSUr0FOrEKIQWJ0hqcy78st3Qmsj5okuxgrdidzHO7i00UyMJnaYv2c
P9FF/E6SXQooQUKkNKnWbhpeY3c8BDHczc5+yebgZRbJl0o6iuB2H4XZSywR7xFwnm6ttt/XfcQF
XWy4ZeKdicI0Mu0t/dFZ44+rpX4rJBwRX17slNiVnm3jNJSPMwJPdLUfuWM/mVbx5yGAwmhU3URb
0WdVnPfypZoZvSeW/RakAmmVfa0LUEOpTZEwxOwHmu7GLm5+L1VzcGKJRscO7g1aNwKq4FAD7ohV
Ayh+cqZNQYG2DoS6GYYR7HztvwwWO1X6urc0HDd9Y78PPUEwcfNSUEY9dA6eZzPjxE9C8uNiJLNn
lxkSFxN7/DnGlxNraaNL6PVDGqAiGYpn7pGHgHWNRbpz7ZaIT2xWu/byhpVBwhAWo07RU4IO7sYn
66vWOV+0OBtpp6hxjRUK2H+hNH84SuSyzbW3ERGnUQe51u5vhlOD0DFjNmOW2b2kbgcRKkruBtiR
EaG7yf6PPjXBhOqjt8NEsM5mnkwrttDfkrmUd934lqY+k/dGgJa37KMflv6Oz2Sfqv4/Uourc+W3
zwNxjowdmzUaL0gK9RYm514L4gkwn60T2JKiMJgNJSDADB4pFbdMVfpDbMt1psWnOURX9KiUG4V3
aNOsv6I8XeEcVCyNic5cOrjCRGsXKv7CrBfrZgkkCxP/itcOcblRRDuzTP6mkJMgagdwXR2e19YJ
V3KGm5HhQPAnSqISPdjgmV+iq//rBLU2J1596q3gv8kVTzJkAoIPEiPmvBjvndxZu6aGywvaYu7F
R+zxpzrFxZU9/viwfIjbcW0oC+yHbX0oCyWJZ6NlJpsl9/nriG1tLQ7/LLx3bkuTMhyiDIOUii7B
oigFvLoJMnDeVerd2iTeOmO5YRr/OegRglCFH3rwKtqKRg9Hiv9Nj5B8zrA4mAKXXcmMzDANb1+F
hckspjVfrMBAxVQW3aPd8NZn5mKHsJprwsFVsRsY8nkV8ZiSmfJAFbUxa3tlky3jlu2L6wK+kMQf
CZ6CjjkKS5iVZabnGomVtsIfN5nORaDZnFnbJHZggH5KaButs6+C7q+UVbJy2ByUDG25uZ8ybKe8
X6AC1U+KsKU1n+wZRjpZWnORXASqUym+SkqqJAQ4pSSgFXcJtwS9Ag6cFSUxuB8TRkBE4IdC4JKH
8DfJ6hFN2IayaNO2MBIC7yHxrG3r/9caxB3av7UWrwINUeJ9s4NZDt3QgwQgjoX2trAQr+WA+RjG
iOGjNbZHOKaIYtgCdgH5HcSiYYzgNoDFPcKSBz41FaCu3fHc5kCwBDgHniJdchx0hFA57TmsIzb6
1TqOmNJi64xgCzAUU8R5Oso6V4iYguHbJ6OPiuPBphCOPCCz/LKyD779qeAWxanuYnVuUfQpBLJ2
Va9r0W8mbZErIH4Gg3JfcYeazqYv66cGNAFP6zbHy5FW7UOf5CvXrgEAP/MzswtelxjNEX013T8b
uBamx0VGvq2gZWHxefCluY2KNSp36FDgKekSUL2jPzKPXkosUu8dGm8Xy1d2YezDpq1fuAxwxk0G
97u9+y4bDH2vXLT+NmKSeY2ZjWL5Yhb6Hk2ruOYxtYkqAiHDal0xErCPeYT9IHxEzLt4XLkMYJrA
aqZcK8CGoGTW82s1fGnCuwSu9WlGpc5fhzp362QG+abGe+CW7yHUonDhznBqhY23Anu4DagDWHfu
iN5GZ489E2xFm1lbqT6xye2XRG6vNL49fYY4bHB5TOzAQuFdBYqwFDrIjLszEzZUXyiGLB5KBKHk
P0Fqc1dO3iJRIEGpugsSB9kplWTJhjOf6Jxei9aEvul9czvvcv/qTodJniyocg7KVq+DtgUjjtUT
pmZFZnAyXKs8PST1zE6DIUx0aJ0vawaaMueHZO5OzWQyOkFX9RGweHHJXvKPRsfofa3QbaTTa8bb
CSPEw8Jg62MLBVS+1vNVQvfwievO4LYiR/Gqa1Wbq4pdqBg+VfKmi47rZ5Xou4XRw2enTGqlv5tB
bKTmzwQjisdvgRMBGQhJBVIVDoZnThmzXzaXxJD19a5ZrKzkellvliggQJ9CsJiivJVQmVA7tMW/
jMQ+vrBseYYDkGXwpv/rreeIitMBfQaLdcUesu5eg4g2BzBWbSziXmDnnH5dBVPyDyHXA3qthzkf
WGIviIpiJ6Ga16C3bPhF2PVw7oerYrSo8bpHzzdvSruXse9O/didovhvpnloknk9xhCxuIxwupGE
Gz7FCPcM/A24iXd99jx6JBUmLPPdaxjyFNHYoWHgGUdiR2RpKjtGrriZAcC55i2GJ8yrnIm/BLzC
JM4CIrNp1xuNjkLR9tmTv9NDCPFseladOjQGl3vzHOqYNC0YqzErT3DCOfHPRmZ8FaPa6/yFev1S
t4B0mFW38Cminj3qW5b806GFkt8VxAYnFGeOepskEC8kQbvW46YC+Yz0tD2wojrO4fAx6Pwvb8QG
JzQQ2fDiB8Awx9cpJqoM05OBhg0pyWUe/k9HjAPNJB4SDKPIcAIM5v1RjDyM+q+MrQenYQ5lDasp
in7qxtkaUfoXDuVZOACj+Uhogx7Q211MD1Q7cpd5HJ7GhOmHW63Q0zMA+eud4VzF73XzZ8zilKKU
GNHtIhsh1tTcj+jq8ig8TY7ceDV7x/hfZaBHG/DOOvk1lATBxBQqqvmRbXQagOb2jGKcLvk3J9NW
EI4s8y+rbSGOpWuvPais3xuQI1xzETNDhrKtNwXrr+2/KGFOc6T2DiVGlGjSyYKNjQGZH4t/hbko
Nj2K3sjBBnvTRrKxk+cJpJjP9LsesON0f5rFtl14W+3+G92fjOtfcEK48xOjzmeoxzp8ziJzN5YX
KhIuDvbU8t4h2M76jyK/YhYbHeJE10W7rZg78/BfbefiZegtINb2xs0AWCPa+WFOF4jreGIoDs+i
fJjlf3N9N8vHNPuuI7yO/+PovJpaV9Yg+otUNZJG6RXbcsbGJr+ogA3KaZT168/SebtVh7sBI034
uns1bXRmvI5G8LdPOXoDJUGKY2sGsd9mKFUyn/Sikwu1OoYyCH+jep5hOrkeKi42ZNPeEC1bpfVZ
h+Cdx5SVV1iMAxpz9W0nkJ9cD7wXhN0QuzGICLi7mPjc1Uie40EqBnxBl8Drhi/JxQrv+652M+T7
Gq3C3FscPmdO1yuyCPDmwV1EnLS9AUog6g8nbzf85wLo7tonweWfi8ID/hWHI7r1lYRfefxVZIx0
4+rBYk5dJMBZtqV3CmATN9bS7ArVY+o5Y414hRrrUpPHxVdSIex4/KlTYmfg8kIgLnTCtuqzDYCd
iHQrU+9JV8iFUaJ+IppNJju9LDFu3qHamtaEv0jFIUhwDC/hRTxUbbxLXJxkKOmKTPUMGaCEZBPN
3s00fSf5RqeD3plfq0r4oBA2LnMM6fWHhTEt9A99/IsogzHJX2PNdcd9CMqlNg+EYNczvk6yIyxF
vPI9BGea0Jih+U2ORbnXV4Ho/AEPhASdoJEGqBjy6cFbGMK3lh51jaSpuLsRS9FRRTmtJm+djfqR
K0BovdrRWsl0zQwoGrNjdKWKr66wu7S2gaCfz3fHm7hAJh+yp2MX74gxcsE03HwV0S7KX2sTjb9S
BP8U3qOaT8ASP3QgwpV6zs2XrMP9DThBix5T23zIg34/5peqPs7xq8dCFoGlKVyIcimMVE5exN+b
fnxgTlhM3EqeewNWtQGojb8yt5LVyCDJSRjRwSz1lH0GxZO3QO5gApBPbemeV0usUW8/ewV1wDOp
RhHk7mjHTYPz0DaXJv9QmGfmqjnptEmP4b0qk5dcG3xs4mD3ti47HXFdP6lTckrUNEgNsyiztXhH
XAg91/RTK/qnMQLrJU4Q4W01C5XRzTesJQngROOrMuISplUf3Ru4CmaY3ws7P7ck+RyGX7ZI7m53
bQx6jwtwlOSP8AOeA/w/xMZOlXjvXMjJofFUdeqciOfR/GdyCG/qNyVI07rXJnknyMZ4dJNVR9nG
145yYyvRtrq0tlZLKJIrREwhYbq0GVnaqQ8pBORvMdEWrCXyXS95a5LmJ2hin8keXQCZ9zLgDuaC
vwVlAmCfc2TIrIRCC5OUdvFYzfcZk1E/lheNAram1je52xcPAWOyvo/WenwNu7ci+MOM1xrHQtCs
llCjScSsdxqfY/+6B/swi4sp7wwQee2HfVy2G4FLvre1HXB6X+b6VjrTukfkwOtQ0kpyanGoKzd4
mxLNF7PYW0wxy/p3qr9w4GxSwmaNMR1UKlAt3tvw7uSn5bgbYqqbByp4KTHEv6nxgsPLlBK/fBsf
85DrmYL1qnjpZi4q0uPch+UPMsmDhMpQhT8Y4NcoS+QsE8ysTN6H29hjFWMMl5unliYqaf2b5h8o
+nvZ0+yEtaONXhtaSTLMkw5Shk2QIJ7RBZuGPR54QiMU9wf8/47iR6YTqDs7EIiKpUDHjbep010S
G07smJV7M7zP0NAUf7up5gQnXioQVbn4ain1I+niPM3MAU2Glr7uIn7/5in40fZVOICbpk9DXPrx
7HbhnqEjXwF4t7jEuXMemieQ9RzQHhT87C67zTXvpgn9Eoq3g38UB3I6MlEcSB7tdaQSlgKH4Jfz
RZPmbKT7SCOQkxL4cEZCw/Kh0OtnvYzJmLU+oa6Vwn5hi0c6kknUKvcainNKzJNmpOadVz2w+Mts
NOfV5n0TI9IPtWHayU0+S/XRcMMyKlhXbH1153fNtwCixlFoYBQesUdx2AoeOQpU/Rs3m5ZRBE5I
mAITVuAjnjeBzIn/FUI2/5uRjYdyQZKrBjnv4qnwArJppAZrpwKv3foallMGgYfWppqIgOXY3Bjj
rSKglw5T4F6jzSi3dwVBB7LkxAi53ATpVUCw0MW1CRe3doQTKfJTm9sGqHir+ebOqqJrXV3JUG5q
Gr0FNCvhl7xOFf+wXTyH1gVDGpzeBqoUm3k4LE/B0XLxKsBV4uuldqJCwjKOsoJPPEm/5/nFUZvw
viWP5ggTxkj9QtvMjN0hiQ0FztBj0Nzb9NCXG7IXVnGycTVjUgKpfOM2sm6n7Sjyrdk8oRTI/Evn
s4lwtQ98W4nBS+p0cONinRBfKCNeNRxxteE1Kx9Txfmo7dfY5vdJvtS8oiEYX8HMFUTOKKRvY1v4
Xn2YoQvPDFeign4/h3zNQFOvxy/Ih5cV+MjZ5K0MX39FG9iR0hckvJ3HI1FkHuthueowwUY4GWkU
0J3+N4uOQpR+j7g84a7PUqgCpA9AtukuJSDpiPifmLQJhKfaulXlvqVjR8Xwewv51OY5UTLamjhi
Z0DsA7kXOFxGK4drNF11rSNf22IDHc/htE6XuIEgg/PVjt6eCLJvsGHTWhlr3toK+IMGIcDhGTxW
9wxUaKPF+J2ly8buDI+cpx9Miw2e3iqxa0ILufp5qt9xWqFLPtSQU4U1riOTRDbwgwwcuTAJ9pBG
EtT5EFBgn1arYZw/Haprp5y2JlSQIPEusXVOg5f/AUAtLPS5psBYbozqzZzxI3D2DZxjzmTeCPls
x+4x4Y5eSGg4l6K6AGoxKLqh1RI34cGmhsAjn5qQ6kFA3WIdXDN05BE8WSD3QQtYvX3mUAA5Nzsz
4KdhKb0Y1k2GwMlmYHmjDACjen5RdNRfGBi8Rl+F9Xc4a3xAB/wPAqiOGnOKq3CGEUGAwp4MvGTW
2bataE2kwmMUH55sL2PontXN41jESyvKoB5VptGBlWa/EIA+4iDpN/lSGx3lOO803JAr4ALYIgbG
axhXyNSaLLORXLDz4rmtres4gEGqAhpRPHiBDcKO00R457CRtGRb9VZsMcouWr97FGPwQYqbzkgU
lTYzt50ZHywZ7hPcDV5HlyhMGuCLHnV3IsovmPZ44eJD53Rb6Q0cJyXMRnNuL+M88SYpkqeemqD8
29gv+3g+JlZGlCOvaQU0qmLT5dong51daTHhnRYrwGTTHxY6HDSpGhc2qn8rTCJmVU6oC5QL0zQj
2OfLnVIzjoZuHSJj+tImJl8OJdqdKb8csq3Y4zhyMUTL2bAJhIzETbIKyKpxMEpWrDxdR/Krh9Cs
98HaxMpccrclF0S5aGVeESovRum9j2OIZoPtJjNFhBU9gq6rYf+dFyF7mH5c5pQEFazJH7zhh4Hq
q+e630E0tfiKMGi6S8ZrxkeXYu1chR4TZcwGj6QSLlz19G8eBtrOM9rCQtV81p0NHYOYmVfTpTlg
NHG7lI6z1ltORWQNFE4MNORshkCeymYtpPZaw4JHnIlr51xG4gd5dNtwi3VwQBXSAMdS+UMcP9e2
xiZBiIOaE6kzpSH9MgbWPsI1bjrQIXDLJu5FaBANC/dlpOQLTzqZDHyHwH8iQdm0xmFrDh+tXB67
/hqTWJAVL+wSD9J7wWKHfb4d6/sY4MonKuWgoWj/Inq0NTvbMWT/apWA3AmmDKeoewOTZzDea7eu
a8IsTNaOzZPpDrTCOe17EDh+Dy8OU7SB+Ig1FwajQxuEmSQYoqdrbzk3A85+lFtnLeNezLw7yl6I
WuyHFFKE1nNSxDJrjo9cqdaxao6G9Sxga+DypEGBigUcLzEXeBJ6nERMhCguXN5nWpf7TEbbcqpe
LaJ5GVviuIjqjdwD5iGqxlAdCGbC9a9pnM1QkTTKAjrDItywxjpf0rDeyHTnTpMSJ8FubYTxLqXU
hashJ5bh1PHSljUzG3uj8ddwDWczNa99e2vDF2gCHqlkroVBcbHG4xRfjeasgEln4KVKJpVUFU02
FH5EWyRWHzbDtsZmnuLP0Rk0jjnBEg8OPX7mBLatDUnaYrjVy68KGkb9quOKC+xmg9NnUw/Zeeaw
mGnfC/fRxWGihmPCBByB/cHIweDjYGyKYTtR9cL9/1ipr0FrN3bwZTcsCwR14bjNMYfDJACOvNMZ
w9AcwWUIF0UHiS/CzZBb0+fM8FjSodktQQ+SV0XJu6r8WKXU2wAZbZe50WLpJ4zVtISIIm4/DHIL
zdcD7wZuiWd3jt4y0V5yUkPLG13M5BUXBJBb7HkS90p0zwWhaQs1OHeGHXb1ozv9q2CA9/UfdvkH
G2LtXMF5qakrRQtuSESnHZQjLK96xTIkxg2NMau44KUxdjpu+9pwnipvCazM1VXW26n9nuK3eiDh
3bqPWkyw8eLyqMWNjW1bnsbuM40vEfxrDJkPidVsvLDlm42+bve7PBHAkNu1RbzPRAABJEPgoFt1
lvcaNksjnixMPmUOlLY7/FMmvc9j2QD9DcOjlNU2bM3fIclwSIpT4sSvTUWjaEY8MQ1Y22qjm9fd
mG9HQzJjrnU4Fxwcy4njEmspc7ThAHrj3lb2ucLdEDHUSsCve122k2Py58DGZCF3blkwXl1oc2HQ
GquIqISGzQiPszhHtU4609RYA8RGkCqPmMuKrEQ36jezBVstmijHXvIU5sm0KmLS2pcHgYWZEEef
OK4FuIvsCC6Sk1Mcb1GYOG2nxSHVEHwNrLAPkDYgLWfdmYiutbJT0ROWgoQlRQU7mLYKb5SHftla
XQM/flpp/0J92Mm2pek+3QBAcjFnIMPEdfRGmPG7CuSCA/m0jcXGNztvGUTOVa+7ASVYUEIsVEpA
bQHrn0E8l2Ywham0dRlaT6QodlahPmsLYqY58TVZ+GyPGIny4K8Kh4PqLNzXrLkDrT5xOO0akO9d
Yb5aeXipIzKcgf3dmi2ptPIlLfsvsHnjvmsDWm5FfSmrL42hbmkN/MkxN5IZtXn7GZyVsOIH41Kk
tJbpAJLD6XGe8nuJ0cfK6G+vDN+polUzjreQPz4hxnWQcIgULoDeauHf63jadDPZogT5UVv5lWTP
zPQnw206ojxM8LMI50FWF59GBn2gkUc1UiGQRMOtYiCFCSi8WLb5HGvxUYc1ZIbFua+rZeyHyAaL
QjBWLwPSOolxbTub5Ie2QbQ7aGH519Kn4LnhVvCiJ7goGdszzosClHEeZW3V4T5HogMo6eTUdtcE
Ke2a2Lib/85291WB/YzTgQq2YK6AusNkrpGUujb+ECakacUK7SXXuvMQNbN53Fh6BpXAGp7qHrO/
aCkwyhOz3mtG5+fphDTZlW+Rye6WKL8k0boqxRKesqDhVsuBPmu7D6xpGP8wsG5hlp3qwSMvm34H
Gsj7CI/XnFLEaqrZOWcx1y9ZNdtQo7JAC+R1CgDnBkv5Ed2F/jzBdXFMahLL+tL0+si1zZj4V/F8
NhEH8drW1wRtyaJDXpo0jVugZErMc5e0p0Lln5OM9mTn0WGGdw8xMQibtyylRV3DFEiu6WDlSY8+
4LE2aVvl0PgZhCTlO9f8sy3zEpvqiidBvvEP3JyMNWDIq5s+AvWKiGwybwUvbOZ6Rg8CQee+TjeF
0Re7XlffdECesyr/Z0TV0QiNs6lPcp15erp1cW4mbf5GPubQOs4ytVu2/f4P+5sf2saHPWpYD+xT
2aLUjFXgk9n3ic6tZzRX27WOY6UfRwWnWCsf89n6E73z1PTBoTHqD9fg9KtFjQEAnmvWMGhvrB1b
Vw0ApqJDAJdcivxVuQ0PAGTB2YkfRRx/mfnEkNRe69ReaIm977NmmwkmfU6AbdJK3qeeTzArJM52
1wRBGdb/0KhJDS+qi35VeqcenTo+e529dYTxCVgkJ4aUfOJBOoxhtdakvkCfH/qAgE344vZUanqY
ROsy2eL7WTd9uosBO3slpn/qUct6+sBVtc6D4NUwl7oE90DNJklqybQgCZATcuYygdLWUWScKOC7
g480Vrby1nlFQ03HSgjg94pv8EzTJHoL57y+ArSQlPMu87i/lTrUeQ4LZpIeGy8bwMXnt7FpHydI
6Jq9BNkKqLxe0/jliGeOXFTOEiz+nJZcRYVUSKaBoJsmqDTQYW8DVcRda7MiVzZ4/RA8czbdphFs
TBcfqyq5x2VynqLm4PTOMtWFuWKj7jiT9xhF8gWEAv3nnX7Po/6xE9DUpdyUMtp1js3po1rpXnxW
gqKiIRRoITCxOJLGn5ajsBax9cUJo0ezwi9YTzpehZSoy6w/tkN1zoI4WxMnBLXkmRz5DTdeYw2l
AMSU02F2tH9a5yrQDO118Bx+DAP+GuGppI/5HMr6JGPuusZME0hPSB/38V1Zw6s50D9RQjdeYQP8
Ijd3hht4tpN2aQntvqWO1Jo182tq1+8F8nUZ0YMBYOQpljEWGX3dVij2mWEfO6/UNzqrKsQ3jPGj
m2CRTNIfYdENYpnDJqzIaaUiP2tthz8SVQtXAWEJWVjGBjgc14H6fcBDxkQboU6bfsLKOcT0L+xi
e1Lou2bqD9nSi8ptIinsF1yr9UYxD8DBkzLsFl/AZqkxsML2BXd/v8Izzu9Bametl+hUU0cTVqlI
lWnae5QrVqBpPlUNZlNesYcCFt2K/B2rihmpLe/CS1xxbtIZOSBrpJdRjtd65OxVWnjNbbPfCxWR
GtN2LHx711VPc0DlnIusC9hpKc7h49rbKRGhFJPjxsqIaytCiH4HEYQdoD2qiWZwc1zr+MhX9mQd
lJaGm2ZOxJrQ01I4E97GwImpZuqYgSI9mdgyNjgtIfjwrlm2ws7rUdvSts9R7HAmd+AScDlLwgHQ
gWXdDDqSLY3rWIP8/NDm4bYdkMNJtXCQtDl+hXyPKGQWqgdMg2nLNR/EgDgel8OLNeCB5ju+Wwql
DrPENhA0WkXdNCEfNeKchDmNVomQ99mMKDda5lYMjIIrnmxOMPGv4o6YuiZI5OrMPkB7eQyS0Jwb
mATAAgu+m5EUmV96WrFgCd+TuWn5BYs3N0ISiyXF0J4x51s7GInQhh5crME2HnrRv8pyZufvqWMI
e/RZzvZDBpZOnIIu37l656Crc4UNLJiNCHcJ8ePSvcRjseToh+oW9tpWxgPQp3n4p8fG1xyBLMnn
hPWED0YfxvvIwtXUTgiLg23VqJJzhSXkFdQOy/ng8CDKmf9GGUKI7R3bd/JiCfNlhIyBRIdv0NLz
vzEB1qJDhOOlQqsLNeQBb6i7FTsFF/CaY4LqaaIukT4E29GD1efUpusfyqPQxsnhQY7KffPc9qUo
ncQni3JqyxyowZS/kUI4znLY6lbx7Ohqm2XBc2pPz7KYH8O+vPXklSTcWci2H2DmLrVl+VpI37U+
ILA7mrupbVClQU1W03GfwibYtUXpFyK6T3LhpKR4IxP3UZFyzj3OVPDF/WFULEfseTX3PKIGf9BT
tRWm/ktFu3fQszUPc7rrbB2nzcBcP3X3kG2PhQ4oA/GZzSVL/KhedJIlujyGmkPO32PUR6ntxIfv
pTST9UvCpDMfsZBePW34UVFeMHGwLqJ0MJRye4QCkv5QKspllbFD3elHB+CXSzIDgPHM0Czwxw5+
seRyYrLukGT/i9lpyJTk3+SarkkQfJgDxYVuk7AIO7+Nqy7gRV/An3Mskyc7IBMbF4w2w+qSprBG
evc6TjR1gaynidDAc8+zR1IG+4EOiHKMFYN4Q7L+5SY2hGog+BCiWgYC/6mr8co3TcWEMt2S7+f8
kvT4o/IItSPjBmhO3g5ld29N0Vll/U13LRJenMyRIVZ5RJ8PjrynWqZHWWb5TmZUf9r9dMarW9Bp
Ku6wELa20e+B+V+Lefqpi+mdIzOfDBYiVPghoMUiB9ZZTCtTj7RjxXLD+dTShqsgM/wOrze8d8CB
d2ppB/BqpJM4nkuO05Qr+6MO8xpqc34y9fQ+5WbyWMSpWpUdQlHrQsOKQDKDibxMXSc3NmMUlh3u
fKNgsqN57DizRrCS4u5t0IiXWORfFkksssQN1/1K/GJzRyGw2n3ZDIztRrWzLKu899Qyk/kjCV0l
dDB2fdYy+xO0fTaV2nuV+z5EAkRZhvcWFuvOrrkKMclcNTXaZqd796QhkRRjNHlIs/FUz8OS9M/w
nHofXuSwz9j+KPHPZA1woHlZm+kdRxZy3wzTuc7LoqXp/5hDXSt3gogSebTCq4HvEPc3UvPHRBtu
QSGOgbQeGdN/hqN44VDHykbwqzNQ9Gb4cQE58odqYhI5zdb33FLAAYX1DAPkH0ndV1VwBMkpkhqU
/ga8BB0lpPTDDZq/ImMy9gAOMoLalMrD1PffkeNaGzapbofJeT1QSslbOtJ61U0bDSJXH3YOiy2y
GPtC8xDqhAUao2WGPpg4Rah8SNZaW8Euk/WpqItj7AGBsJiWcrqFs1FM8jPndrZpoNQw40+4wHCt
quuZJIaNk7Z3p88gp/aT/05Wj+Ya19oqD3cbBMYPdpv3hN8cBMwLhIRHCUVPM4xhNxZstYDx/SFh
HBnxCnUTu/vogh0oXvQ5paINrl5eOY+2xeUY9xcXyOcg6FhiaWKJ1TMYDIJpBlOfULt23PMSozuL
zP3UYQQgCQHph660loF+MwvxVJmSdoqp2gScvBEs1dVO6aMZxO88hUwZBA5dqDc6st8cUr+X2nun
kagk00vG+J2TL8OXZJ4ujiPvQ7eUFmjBL5MxZv/kG+3W/nTbYcNnsE1dIDvSvbIEPMSFQWyw1kMf
5kp7wkn9NNaIeSNeiQ0zaUqvVKwdu5bRhucSXa0ZIPmtgTULmbDa5vP8nPL2ZR6+hy4hKBja04X5
lQXkDDJWqjAhmTk2J9sU7YPQqmkLmZv8gRe8JRrMlMLDx9HyPAS2TerDyLY2HbULZ4YtbK9Ste01
ePGzPn+5g3OU7s2KODoXsf3Zg/deu7wuOwntkIPUsvBVYAkFOh9kd1q6gCuEySEgmMgRi5EbAWd0
N8HOEmWzdgD1BzQFdnNGGG50gI1FESljUvbi2MraeW4jNeL8Yrnt8dFwBq0Ek8wcc75heqtRYFHR
hqU4TCGsEP/myVqUUO+nsMxgpeE9NCp5Ikr4rnSRY8RWv+jbBNrI9JcpZrY4POY8DKvIZKLbdET3
DVAmJu83wdFkpYVcSIPM/kipo16BLd1H8EKpOONDszBE8ZpT1BGHlm9gZ+JjrFYcYrAY4A5ZYwm2
Nq1KzUOLyzcTzT87if4JmS18+rsK6fvma32pOj9hvqJiCtWapbKhHzaTzuKbmnd9xk47VME/I+Mg
q2ULJc0Ntu6IIwDsLIk6DceBGy8CsSQtEg1Ln1Aj8RPjKJPsx609Y3LTgC6NdBSiXy8wpYVfU/n0
OeMZLBZKlTHeZo9KpNF6TiagJkbAW5hAsYNPBjO12MXSvEYq3lSDcSu66gev8gFCLF6xqvhsGjEt
j99folBMIppfqOSbU29X9BSLRq5e7KomfR3L+eDV7Vtojr9dx5udWt4dkP8lHxpqjuIIK4uaV1b/
PxyRI15Tl890QnB/bH0LhXWMUVtJKECCcUsftfKvoZOZn5F7MsVEMUdZQese1PodEWPUaPbhTTBU
PwW7/SpGyb/l+XiKM6eA40UzDziFH1Dcz+Qb/8DffHdDE9BwZ+5rYcOS9mhqSaqzN5S7KCl8LuNc
Q1vrsRAOlAmvrc61FainKBJnMFiXPFLQPEO1Z5dam7FieMa/TXzo3ra4d6c4XgD5P7GhBZvSNfcO
9mf0DMET7zb/PK6d04hh0e5Q+YuRCzutYKqlTROf3JJLenPCczcYR8Y4HNAFv0NAfzhM/2qXDfaC
G/GOjDqNvRvQUz11ioLGNLdOGGRZ/R3vloBAIPnMGjSSTmoAKz1qdlFvTQs7p6nrr65TP03pxBic
onAYdTwaM3ocZUvyR5PeDVy63/byALqDuTiust2SXZoZbft5gDzoYWWUJYTBOGUiYsBHA5Bl5C2F
VvrbpMxPt8cSldXWxdW0j0qrdYaaVeuniBgPcVJ+wZCPUTNSzJyEUcPhpo3pqxNND3Xl7k0O1TNp
XlJ+wT0J6+fYmreW6L5iaXxNlEGgHlvM8+VPMkY3zD83+ireqqI/grmgCToSKzcFHpnQtTvNm5Zw
Wco/GwmcPbO19fJ4XVcc87OeSJDq41tnGcQUC+Ah1qYR9bEYp60ToDoY/cSUnHhiE5j01qqvto9A
rYXcjeYBDQ80VZfMr+5oHAJ9xMASG+8zdLbcDDZR7m3TeH5NgvTmRHRbFd+uhuHYco5zmlwmxpiD
QwdPB691tO8huEdIWLTvOWyO9C9mM/Zfb9vwhgZV+yk6XkSDGjqNwyTiIEYZuqQqtkiE5mRykBax
JIUtgv2PGL6IZ3HkbPdaQ2YUXC4BlAObBx2YJc323bnMp0syGUxRq7c5Ziyes/0gsNdlvqvMhnLy
7tN1k5M3p7eKmqrAsQ5WLDYtvelZWhw7agg4aOwzSjpUbbylqLANxUSCaTBVtM1vPP+mMLRR0p48
xrpVQncZVb/TIkinGf1oaGfbytX9suDaZrj2rdPxCBjUX05adAnm8C0qu13OEl3n9AM3hFsr85D0
HPIFfADXFH5d/unlVwmytAzT85Di/2rqhDeQJ3VTls7Zcww/6fSfaRp9h7Ob63C/rXVF92dA5w03
2Cb761y5K6OUcdYy4n/lpvHQVvKWYcoq0Sfi+cljcBLU9PjygBJruNZN59tuvyvbcdOUNnndCTOp
XNWD8TKV47rK+2ytdeQ2lrpxs32hjO0tjqeLHnsvZRifAyzeLL+PHlXcSL6QajT4IcnBjasNFTb3
IPKAHizkDdZkatMyOgyqltJRq9MvnZrGXZJzHzNHtsQUTq1h+XqP/EWPxKNmoNYIarXHaP7OKZIz
MKKAYcKcqSK1CuL6mzX2cfYYTzQjn4PjTH9JNv5akZOB99LAICU0YNcxRvscDlII7/rcoiHsTYKI
ZCUy7+h4IALqsXxijOz5ad+fNcv9nKtcrcj+3Nyc9LGB7zDIyqepxG8fUiHKYVKybyKpaCZUDQUh
3AlBZ87N/M7j8NVBG6CtwedmhT98IvQIOJL+nUTChRWJj+jgj3mysRM8Y9DNz1RwxWtNgVeoGKQ5
UXfhyvDQiergYeqzEI86Oz8mhNLdIN/DTz6aJZ1voKaMDvSFCcWWWgwCOQUNK4lVrSHRYwsm3BHD
Jn+oo/AduDLbqrANhuUaXylR5GUKqwhfNlNqAWWCYUNA78QEtd2jZKPVa1ItIPdSAtnPyyo8M718
MGz4k3Li8DKZLo6q8cXgrKN0rJRzfuACcFnmZYlDzGz0HDJCjc+Z4tBoEIkQv1oT/1dSg8+mTkqs
k5ExXtrw/+Ag1q5lVoHKhMGPgSkQlA7ryjinI9cnxbylNqmOyjBlauzkhDiso1qiyoUICBJx98QL
2MenytCP4TzwCVPXPBZ7m1vHqM0nQy0N6fJFn+yXwDaOWYNdYPbQUedSrbENoGOZ/bZPKZPFUYCQ
adW0wdllvzNb9UcsF3xhgSehFuyGhg/P7dTX/WNuQYDoqIWY1RKnQN+KbeOiWucezYhBQT3vETJ2
I9hv5oU+IxPqJMxjn8zFxrU9NCYj/4V3sepsxMVkehX4OVotCtcSh0ysgN/jN0JZXTkB2P549sH7
neeguTo0/Tpy/kKU2ulu+QrnuyNVrPbGkDy3bvsLzgrPtwgoKcfJyuPEDo5t0T7SLLVpRfedjRzB
Mcfd0xnA8Gj+DVH04eE0t3Nry/mO6vlU5WsxeUfPoQs96A+NCVyytJ+VQBHq+nfdhnYhG+MlnMeT
acaQkZz90iTWOp16aGigwCmon5tCufwYi5/MpAkwrrWLcDus9mH5EaTmT9hEi2a79BhWzo2JT7Bq
9GZLCI8LRwrH1ZyvpihuoNu+y5Jfq2aksrF77DNcIe6eUz61TZr7Q2HfemAIaARFeAnp+DFNlmMn
hsBGgkLKmGwdxU/opcX3pLJfzePnTzxi8GB6iQwuMmKZNOvCjrZpM21QYEBppXeL4YmWYX0dcR8O
OSGEv2a5DUlPvVvIrXY0HUVe39uG0yB34CcJgawFHW0YGrTwlAxXOu3qpPfJMxwau37E53wvJHaU
iKspPhakgnlDcRZzk2pbwZDgbIzNMs8LBJ9snQICHDmFrzoFEzcyVw4yVNLXhyZilSOdthuj8uCU
862S+nui92fJF40eMm4tP2r+lqXtIawGT0maXyIiNfMwfM4j9UudVXDxlJPEJOA9cVf9GDLpixZ/
4aQwHXSo84kh72KJBFrNW6fsTdaQG6cqEecFgS8z5eBrHGPDxNbINDgK5SPC7qsRllfTtd6phoOI
Rrf6yBQQy3QajFso0T/Z4B1AA1z1MCJwV580I3uZE455gXYrcc06E8LCmB8YOu9sa7j2RX8LLLWD
LnowaZ2pQlYOPDdjS1WGFub7aRj2CQMrrzPYJ+gfHIy7JQvMHh3DhPbQVZJqlOigRfgmhLo10DuK
XPuiGeqjYugg6BKwgUUiWwfL/o/aaKUfHFruVZ9d9SG8pwO8kU7m17Yo1lFarmpch0kpflsP+qzV
mJC3sJxipYTXyNagMzXDqWzTgDdRFcxMCw9JCwnXST8I9hDQ7FveJowEMNLKZNgqHpx8tk+h7pyj
YLqaNtkqy/kLM++nQ+pAbree7B69iGoGifEklZy2yAR6gt44AIwlxGjQR49iCE+IgEvz9T+tGp90
TK+UjRznjp9gHsJ1iVOuDselunETpQQTqE/EwR3BhK2CU8b3lGGAtjc+gbTe1kTjC5fBSB9s53S8
ywABoW+q/dA6566QZ9CNXwn6m8c9uzTjo2Y2p7TytKXkBkvJcLL/4+g8miNV1iD6i4iAoiiKbXsn
taSW3xCSRsJ7z6+/h7t4izcTIc3thjL5ZZ4MwoPbg0DV5d5PjGfb5JEJ6L+NSH8BLFkNaI2rhE0q
4BqDaZ9uoTimMr3YOq0BCG2eehjx/jO+Z2dvBZCQkgUJZlWzoq0xPI7YBvwqAhDL5oy9Sp+IIUYo
Ftnr7DJR9zw6VLDyGyxBWA62rp8g3kCjqmRnMdCg4qA35jfGp+epQIqKB6Zg46Uc7N2UTm+jKd/0
GD+g6mzCaLhM9bA1czBdNCnS14ZTGGSYO0Xc3LnwYayF26pp5QONltAlwPxGvjrtoitE+Is8QJ7b
InVAbPZIQZsik9EVIli5YBuhyMdO9AG6oNhMeqqveCwCmp4wLtgCP6TC+3524RasTWzbDzOsjwsS
xRL2GuMPvLX6RxQYyWfW7V/a8QSjZEHOJVW93gRDPH1oRf5LdJrFo3SXKG5mN9A15tbezpIF3imJ
8LugVy55op0T8DF1HUzXfAtk6FMkXwtNAG4CLxBgoCoBjuCm4i0IHItoQj/dVM70nopy5SBrE6XB
3jvBC+RkP3N78siwcT9vbKSf2lhD21tXyfhK7mJX4RsNCdebbXvV0aNFX3enzKuJfXS2y6PpEXsc
3tOC0UO3QH8x/MilIQkyOH82+nB+hmrlRcxj8H2DoWAH8lcDEMvFic3VDcuY13xwocGSLQ/Eipn3
i91c8cK2KBAYMLJMgSPOVl5vrroMmc+zNzQZXnP6xJVJyWCZvRpBfCZSd5Jpdux9EMq8w50xcO5y
zrEaP7MBeFQjH3resMB9KXVwiirGdgPrJYRZagJ3U/vXJPM2Bw3B/IxZBG2IqFKtT3V1/80afnA4
xjbsk2nz6eBbSL1X+JU7E8qL69gvWLI2jdf+ztZ0KWX2GJTk8eZoS5/WjRa6zSKWkfg/OF2H8h/c
VcNfaUaHxmoBiYxrq77DvrJ2ZgolCqrRC4/TJIPyFeaw80ShMibNlfYH+nwgSZdqreMb9BKUPhpG
y2JrRwTrHO+CF3PNwAmr2ZjcCSN7carGOfk9G4phuvGZGPcujqf3BKDtS59SzlqW5mJwITpIbAEF
mcBwO013opjvpF2d4wiswICplefRjm+lwh5sp28SO8A5bpKYBtEwu8MX1e390DR5egKueowrMJON
zaPGaYfQnn4PUfrrASICwTMygBYc+Algr4aRljUYFsYtrrr+e+6zkPF8fx7y6DgrOZ3rRHRbPJtX
rvG8rctHokI7BqxbP9dhNXzpovkSTf8jRvdW16Bnw45ZxxQQYcMiqwb5i8xJoKsHmWCZNMopbrlW
QdjZddv0uQrSai96aFQhBRRLJk77/Y0RytF1KFmrdYvzUmvV33uGFz7jBjE+9TCok9llr5XtJO/a
wFHC1lucw5RKpTkXgFSFAoDIom+bcbXJwlKd2rb4oc7qSRglXhPtpMc4GtULM+1fmNz/UjP1AHjG
UC49nyZkWs6agvA/San8hBI8nGuO4ccyy3PI6eSDGP6oT2PoEyTVAA74vNCF2SZjzPDk/ctpBD1d
OiOypg/EHh/DdxHR/A5X4My+Wa4h6P1BFFdv3CP46WmhL52ef9Jo/IsK8sq6fMltiqlYHrCnjZxn
eRX3Bta9QzZ2xsdchc5BRVVDlVbS3umqGR7r0KMUuRPRuqjR7GPB1lgUE96ywPuBnkdILHK5i3Co
mJCzqRhIFRjCQpIMUqZTP+S6aa82UOZ1VnC9CwuwP2U/Rnf0ukT7QMEOksmpKmY0h2oBjKncmr4y
nf+apeVck66uL7E3PA62tLEfJNmftgdWq9GqGRjaOPernpmcHRCWUBZ2zjnmyXccLChzFSwxC3w4
RWXhzhjok4RwjDxVFGfF18Z2yLSsmFkx3AKkDSCmZkf/V8eozGNWasXVDju3IBVuNS/MWdSW+kXA
/1WNWOx5WUhsM5DXuZKaWLZ3tHyr3OYQNJ/iVnRH16O8DZH3FsWSrokAlAJ/xxtZhS/NPHx0HmGc
1hfWg2MSEZSgQDiO9t029pqO/JnsznWcAfawmmy6C4AS78IpPBOmxpECWwKsezff6VK2G2yyX67h
pPeTawLFDc34RXtOxOPVxtTQibdq4Yd3cz2913Naw9djuQRTgDfJn6mDJIbEAdKf76wGF1lqcnWf
bAyqo8cDVIZAux3/bDeZgJyfkuft7GcYvow5KwnVLaNkWwVz89XmMUeOCWVhcn37Wc+kwSBuzgiM
3lPYLsMeDz6nSUfU0ZqZ7MiRS51lTO4a39GyZBKXqJB/aoE1hSJ7AARgUvchga1NnVNRq4bGIrAB
PL+2hpuJn4SuS921/3wXNwzkoHyJQNeE+kX1HHA0PORGWG6pdfwGrO5RdlJB+0k4/3Zu5W5DkUUr
ss4TYh2XRhVUeDrwTe7b0s7uykmHO201Dn644jOAOwu7XlOxNPcsyWHGEd2r+6uqEAlnp4m2ZpIG
Nw/S4tYaacSMDNyymraCFV/tJlGOt6rN9kO1+dXLEfByQS4eSEl3cMVgQ8WU6mylVrZPLFxxvivI
4Fcaa04UwzOvmEJEI0DVPnE+WxnYh7iZq/dszju8yvWHq+QONse5z1LmXwlvpuVd+qH6MGzk/jRg
JlgYpI8TWFBHbdED2Zg4UXpogyvEtauRx4y0vOLPnaGGD0DLVoyfrXtVds8t9qJDWsZH/Ftcjwij
AxWDL6KD7mmYcRQjRP3iOXwvq/rdNvQzV9UbAwOxKtB2MMeDg+on+sPNRAHsJPE02AsIuAvqH4ib
GTJfBIGvW5gG9TRvUsGZtMlHWkN70INQ/aqdBGSCNGHYO8nPA1vEjbejl9HUZHbrkPBJn+pTL1MK
E5fjM47yVZHV0UXixF5xFXS+hW9D0pkamAEzHT9QssQWGxWDVKtl/DC+8SndlTZW0l7gs/cySWio
yHCCysb7pwyqd31r2RQ1mvw8OdXJa2fcKkkcnZQ1fbJs+Cuz4l8Htc54b9iTCbTna3sMCXeVxZry
oxuTkNcKBMha82wDH5g+uAAy/M2nj9Yo1DaYkFUiZKhTEHL/EDa33mxpKkxRqT30lrUcoW1MEY21
JhTb7ZzrRzRNcxdQs8ETKZld1vaxcO1sa4xsPKhUCjeYxSm7oMcoxEpAgRFZFK1f+2iYD7aUR85g
PCXtdI/VoiSrDK2ybGYmeAUY86Z7wP10iTie73G8d4c2xv+pVVDzVEhj52ec5mi+4CwaDxkQbU5K
nhlZO9YM50LR+rBrG08DGZgDecwLv7gkQS/2xdi51GCkWAvKcgLtjSnnmEaEd2NT4PQz+At3dBmx
DaF67Qj2kxF1vANK20hnmWI85sGAwn7lFjvXIYRWFxmhEpwVu95z/JM7F/M2MGNGxJZ5drVHhac3
BmR1QqwDuNmtRTf+dobFTx4kP1bKxIw1qt9adWbvHN1MezjOfOV0hMPkt7G5ks7g2Yi65slwCB4K
hJ3UHR8UeRUIPjkDuC4DE5aYUt6n2nZ+Syerjnhf2zWJFYJayZxtuLaShxgHiWfJS49zOUVPlj//
K7uYWCFu0eehn8NHZVZsTPVy1Qo732S1wCUMATLaV9y0OPWTqqgMk3O6R8eWGymMNe7Qv8uRVt+i
yunoCDrnz5btjyXicB83PrwaylxWNCnD9YS9xuXG0gxf4/Rse9BW0pz/G0c4mWi7qreTTlDsRDKE
p6ShnVVVmdyV0L5WMS0vWyIV0YsqG9CMsUOozvJew9CmvArog+AatxiDptTfGwmIfHjj1GKwktBs
tjMzWLgRuwWXx/it6QpY5kVPpC/H20lo9KOvTDrADdd56YVmCu2ZKMJc+lbaLSNOaGCuOqCBs199
UfPGzbBqiTyoAN8/hPKtquxiA5CTerW+6E7W4H2o0u+/7BJsuxbqn8MomfIP52YG+n0C37TiBPeC
PdkBYgZx0x4TthQM5HeUwCKh0SW0Gjuy1Uy17QPpNuPaBtWvtVCfM0fHR37XYxdEj7RCMrmRTP0E
Mfob19Bmp9LwQCPdt9bIaX0PHCO2LUCEaciLQm446K30L8qC8Shz/+Yg2QIrYmggAc/TiTUNN1o+
gd8Cbzpm/kieWwNSKOGH4/AV933TvuemBUWsB+iTg67gIflW0cCUiQssTj4JY54OjQ027lc9j1BV
o2rAW2FjTh2Z5FP1VkONEMt6Fgcvk6dPSGoDlrC4PNQZjWuFx8LgFup+ZIPPcjIq00iMoairkNUY
CwU2G0bdabebkuAx8dwfn2JSfAgz9OLEZyWtLPJZSu8KmVcHlPRiy0UddKmkVq3t/SdHWz5CCE2I
Y+3m7GgDVTtiGt5bq3mgVtVB0ZP6OM40GCUZiayKVOCmdgnipXaJ3XjkLFho39jmzgjs0W5q90NH
M1JtlgQXEMG8s4DnXgunbuk+0i/zUMnVNNZgZfOcVzPI6/dkgFzO2Hs8lXxzHwKH0syQlY3PD5jQ
twUnTLMrilvhwDqhiBJH0xicAfNJ1qScwXztY6u0/TOU1ZPD1P1txpoNxKHh+uP8I+5GRXlr3rNg
UO4hyaqlWCIb9lVOUyiddAhP3rPpc2VMAd4f4ctCNghpwgQym59CGX2bdIM/jjOZY1F3Nwzb0I46
EzXMzp6TvuTsIQZYPoNvMuQIo0/bHvwdggQDpyWmm5SpRx4ToEqiwvTVRYijnmvYTNZwxwXw2/IZ
oEfsekB1Fo2gH0nhlKN/yvK0IB2lrnGa/Eibo407Voh6ccjgqAlqgas7RBUoypLbtcnWZUApW4vY
cX9ghHzW2sJROT0h+9UHaafjhtIGuLIsc/fV0HxXafiRdVPwGOYtrTdWd5fF7U/siOc8Cv/MOqf2
B9qbT3xn7bUdSZ/on9WqW5uaj2ZWUGDUZ/ccvBfHOV8Yg6lrhrnliNbLI2aqHYNyBkJZ5VF8XDon
FagfNp5gT1wcixyHsY3vwY1o0vG1Q0n3wvlBuNYd4H2C0wM8jMJ5LXv3PXfB3kwpIOXBvVPugJsa
2/OqnXBn165Lo4Dhw3Lz0/wrCQnwhgwqorpSv6KXw5H/yVU4jZRis5GAMliqnJxYPBpB2u/zKa9h
kJkE7Z2MIiEzWm63TF1QXOry4Fst6O90LPITJAZ1NKDuH6a5pGzXmBOSqz52bqKSyX7CZx4jU61b
IwfVIQQhZ2tEm7EIN8jSG09WMX4UhfpEs/iLBPWNC55FiNC49pxsnXaBucaYHdjWxPZ/qzRtpHvD
wdnhpExYgljlJJPJH5l9955kRDeJeA2T96gnfc+H5W8Y7S/GQe+fVzSn/4G4kVU8KWraGE0CEeij
5gsjSrge65b+xbp/LBL3n5tT/yHsgITYVFUPhlkzDxUoK2np3Iyl2jOqHSziFNMdcWhbT3zLXGSE
Ex5oLTqEsPrXPa0bGO9jfOHC7NZTIeZdPo7jLcCVw5hdRmvM5igb2niU2jN33dgUlEPxHhRp9YUN
qXiJ5hwvN34XFBuaQkXQwyHVXnWMsPFWK8jG0auZdBq+sSFPBJWtLy+Bm+Pogq1du9NLP2BqWln0
JG4C1YxPPrmQlZExmeCuynzTBKclpWJ5GheOrlCAUZUyusOYUkOGXGvfMHCIrUMGa7MwADcGQGYy
GVhLYLwxDfRZXCIjw2IYTpXzgLr9SHprxHFOdtsLcWfnzMdWdWGK3xm/1308NCR/4OQylatsaICy
lwmfQ+kbQMXpHvJsw4A/grD3MwXN3ukc58uwypG3uXmoW3IwqJkNMx+1dKmxyjUab4gXFxGrSpfP
7FNOg3DMg8bfgxfK3emWcBklkolDNsTCT4Vd3t+qeiYjWOUYNOuA70Mmon8MaBhi4pjehTWVfeYU
mDe8oRRlBAbsmqkgTDrGxpPqqHKOraykvImJZTqHLVtJX+2YHzPP6FwCbNQJrBn1Pzf0L2xtoSAU
2dx3ZAvz34hA/cEUrvdoGMa26HsWlgo7i8c8osF6hn3Qu05ecsjt5ixN97XNW2CBDX5cIWe9j00I
BDAb+eQisAmNAw+H+ze35bpINsPCYc+We3emsEfUzgjtx6mODbUFvKZUqsby0tmdv0dpt/bY3e65
4mdPEbf3zZABocz86WV0dYUJkI4W3t6N7SfqMCiRnYRelhsi2ESVCqRcBwTsSnvqn6soeemLRSS3
MPtUHhb7RA9nlzQE9QKYyCo3Dhhfg+10hPylFFRdYGPTiEIhEWxm685pTH9fVlI+o4/yfkq5m22c
gwUZ1RPZpPkxiroPQ0RvuUHWQpMuQadnUUD9MR4o1B13mURWSJG+VhlQfYauApaz6GiKDQiHCIfd
bqjCeRM0laAtidQQ4ZgYfHvwZygaLWzXcC+8/vQVhHAd3dh710jMDFnoX0Ee0XcNlGBiifyGwp7f
Yp/5Ed8iLrYp6C4pMxBEkfzfWOonX9q3roxNZKYsJbkeG2cnCJA5RGvg3PYiPD9ueZ5E+zVYjsJH
BBydD7aDKBx+pxXB+zpof8IqKTeNP9KDykztoVNVcbG1txAmZH4ObdUczMQEY+pgSEkMq2UgYgPP
Mhh/93PS7buqkg5qp2Oeh9bMdlpkFAY7+bQrjal6bshjbhtUinWec40sO/C7MZa+yJ4AInktWfoS
i4bRZdQyjUN2lml7pICkjvEfRfZFCBd0QyileCz7zgIlUyAVqoQDMAnN7sO36vbRyVWxVHB428qG
hpEHRc/cPEgPZqHcd2k4pGlEbV6L1GhO+G7zw5g07TEHTUS8b9DrjCMtbgZ8a13keNc6zDSUx8K9
xbHRPbumzI4+Tah7piPB1q6UpkM0DV84QHZ7dmOOKrjmTZwKbde+TzZsugTXJCwRn3LfscGjIJti
7xcWU10iO4euipaNp8IIgZS9bakv81VKbfBc/+ZNaOxqBbxkCpAoDcHHPS4nVXLd+iGux0XK4knj
EpxdplKO2G9IZgoajzd5Hby3FUiixCHxxT9BHlFHwEbkBKPSbCaeGBXPuRfobTTNr70qHuLUKCHv
OD4ggobeQeZjJD0EUkCfT1vmiM4mH6i4KlukwIwA6+TiKZ3SaqON1sfdCVUeMObTpJ2vfsDMRVke
GQZChhCD+sd+1MfJ637MSDfr1tbXuuQiMuhyAzU4ea1bw3v0XSJAQTtgANVNw4IGfrVFtN4bprVw
RjGQ8OQzKzWb6jvtsfWAcUdKsuJkF7B3QGEiiEfQqdulQ2RsW92Eu4x788IbikCw+NWlmUVxU70z
3be0Dzj4arjwE1M1YLWMtrSpqxTlfaID75ZSjcHpMND2J50onCkUvS+EIPBq/5GsrX/YI4ETajw+
u6Cnu4YMtuU86yHC7+WTGzO2PdCbFrjuNCPuGF76jB00ZFLakBeik5YQJxzSsnuZ6RXb20SRDr4/
PstgtgFHz/lNiCaBFUNJ0L6ojf8TJfaBnWTYqrIMzlzXHJAlhn9nCixlkZc4m6TrrxWJv3XJaOCE
FyU5+GM/s4H0FCBG5GR95OaV1ZrFayNrUnOG2/Ht4xZQBt8YzTHoOhg6r6ny/W1mghF2c/DzRowM
67ScEILCIAPj8PZ6QjGnMxjvRwIIq+XX1ra0pPloDEyx6ZKIDjoeAMixW9i/VMx0r21r/+Va87R2
UXcejXjROxCptdf0myZxxbriE93Zhk9FcJZRUwcZAkEobLO9CNzyShSJTHCLEZbDdUxgqgqJutrh
saTPYGPmbID81LcoDFNmGao7S/CtBLTKO+wb/srQoXkSKoHZ5VjuzrfYdRuzpR83Ro/yPPd5lP1F
arv7zQw3vGaT0i9Nk0HLNBoLrkpKPy3OwBDbFswcMtaUEEdjEG4DJDzNB0u8oexZCwlZqT1SbQhb
Ut1Tfad2aU2XhsEN9y4sGwuKS2ufZU0ALEo8oB1++thLm3Q6dT044IJ1X0bPWHRvpOiYeoImoHIj
jfiqDJMmw1rPl6AUzUo69W80ln/CK4MLnfR3E/UBN1yT05qDbrp1QYoD5OgOQdLc+wHBY8lsdms2
EqvTlEQMsGa9FdKb6BY1CfpaGKlS9LkN4//qkI4w8C3mgJsZEPMjTX/GIlpbGYwnsz2FTszVoBOn
sfVfGEtAGEliF7MPjYd8Lo/42b+FRG2IWzM5RkHyVCZCvXGZwN2/0GtqGZTHNuutVcMAluOitzMa
oNY+9VSsB66/nWv9DZOfWm5bbkdGKW8oQuFeuk2zJ3JFis5FateEegt3SbTVefPhSdug3Nywz0no
/sHlineszBdKin+SzLUO3twBmgTf81c6/i+PKXdSeUfDQbi3BvrhVZ1+VT7iOZcbk/jW3O3TMB4O
fC7l3kZ+pGjOyQ88rAP6DzNccFZ67XoeM9KGpRRX0LSxKWLYZArGRDMB35ZQuh272sEvKvfG4Leb
sZz8VzvqqM7qcYIPpjbIdTfmU1xLMgzsYxiQmyx/qLz+Ic19XgKWZwIW+aFyQLAYVvrVtvEnBMyU
FB6LC8OZZlPkDrVOdPS89KWDW6CvilM01fJcBbVDaxw8rFSBzwf/8euGjrMvI1RUen3q0zhV3SZD
IF/uRu2manDH9NQPXxzygfsi4LWMF1BtN4b6Fttzwenc/ipxBBxFQhygTiHgDmbGeZBRg6Wy9Gzo
yASwBSI+mIiD5fqNnlfSNmNKYmfKrbNDP9dm8rV7LoaQKV5Q0RPuYZ+Ny6GH7JJtVcvLZirUao6l
0LlLdVHI8YS+3UMetE+28nucmumHmkg4DH1ZbghsPQWeLzc659o6pelrqhsA0G75PcriqwbRxvUr
enCcGtBCisLqLDSb+AfiRLfWIYjbfqRfy0nk7+BFf8KADshk7xpVPnwuQO5PRoUeOtdE40B2BfsE
qDQ4eOh8/VzTjEP7CYUJ4zvnwGcAVx9y6PQ+wu/KsA8qSYziwkSAMUWEUIfWIOudhKx4tPE1r6jo
Ref3EPs71zsnavHBM70+FD62PnMuMQCmrX9f1DGZrBDmi1lVwa5pInDSUBqMnGtMZj+KUCC5igjL
bGO/JXj+hcTZC3AIW0VGOn6kB45s7xeqP25I9JAh00C/axcUY1PvQVHcl+PwTY4KwAiIaQocmVLl
RftTdQ4fKXMczM/9MUvSrSO8Fzev5Ml3JL+rR7ZsJU57RaWg9BdD2B2yujzUcjHiN5678We+zXxM
X0N0xw89BSWzWQz9LvG69dx5D0ErPC5TqfhJZvvJoxrqmdOFfqMMyN3JHlF+optoi3OlYc2kuntw
/btYZ80GHAu1EYF8ZS5E/lCU3oZrAb6MJvWeZ2W/BYQ8VjKgudwaMNMkVZKdo5ZbauVVPHHMYC6m
jf0yNlkxhd3lF5kMV4oqODCgKylWaPyVGrcirJO5bH9zr62OmoHJzktqIHnK5HbdGJ/YKRZMMCwI
tEicNgmcNZ/nmXAkMWXfpNi3wyrUO/Ml0gG2nxhul3JeOpq9DdEM97aJVOGbEZW9onuBtvSmYxv0
h8fP5IY972bPHy+qXSi6EA92ST61K3o9vnuRP4ROApio4EhQSTUcMkMTp6tweYsZNC9lE1XknlwH
uRTLfrybC/+bLmkmlBwMuGtggCtGRtwGR+V1VXHe5+LLx1AM2TOnViSMiKxdMtYnWl2iU9NFbxBx
/xUGjBzLlE/UAplPnDsI6lOpQHcA1BoLa7LdNtOTJ9W/jBMVPSbsbZMvln7mqv8oR2TdgMQBhnma
p6jxEjzuigB1rWAjJuRHCH9ghokN1K0kM7asyEzvnda8aUXiZTSMsmKfrodNrjlF4BdJHyoJbzKY
extEZA2kyHxIanRs0BnbYejf6iI82IHzxEWGru8ptc9jQhCub/Nk4xJBuaq0+nUmDC+uKNTaMDwG
/fZPU3CklyZVHQ2DDCfRL2YbCPjgDvGclPt86rkuscEyWCc5MJo5v/jkL3D0ZQ/T0juUG+WAa6vs
GcyhcFWuPqdFfaxVGu2QI3Z53xhbRoPZDuryuApboHFiqSnVaXgSUQ7+MKogciWICpgv3qYu/waw
ss1c139w3PKzHmcMTgHazEm7MRWRESL05GG2qMY4P8oSEMBcdfOh9AIAYt6Y1w9c8plltnFGFYU5
fA9e2NxZFIpjRpb1Vy1R0lnR88+5RutNA6jG3ISw9njxX4+lCLYNSKk0LdqNpq6H1yxvDjH5mh1d
oJwLssI7c0HvD7Ku66MFqYu2OizDeW69m5xwKFDM/7qoCOHU4HPMzNB6HeXkv0eMpdZTRhCktev0
MIjGvueKTmFiRgVFGeLmy4LIgMvnGsxMG/MxjgXGUbMLPmzGelZQPdvuwiavaREMa7CxozHVgN24
ZI1IuQfwI1Ro1028Rbp3NlUo7kO7e7fj/Jaic60Flu7zUAVk4OJRH0bSQNskgoMXydg9t/zbNqPw
LHqCHUjDrDqALX4NtIkNI8f84ImsOJeaKXQestclnf/RdTTS2JGJ8zuhPD1LqaLhe7B0TfehyfAx
I4++oulHXntKTiDa1NZBxO1XMSfOKcIJRtDDuZdNkyPPmMULc7SzxTyT41wb3+xIj/eJxQE6bL3w
kIWywO5D/tgSzCJb6dm7aGwIesX21c6j4RxMjd6PcE7pf3G/eIFhPfqoly25oJ4kkHDDAwr8lz3q
J0zaT64I/tUGwb1qFjlyLOAfc6b5bbn4py0xCJH532NH7UyYVNZ1gJZ2NN3xiQv0D/fVcWNPMZ59
x95S0GIcLcxT23BuD6YX3kchyw7adHwxVPI788jsTFEAHc+z7oQxB09e0pBjR3LCC403dYBZHsIr
feuUsK+hEdEfxj2uDeJ2E8jUu8aMv1kfrOSpWVxyyI1YZCxy6QGH9kr0Lf1MAeinHorHHc2IbKoh
2NyqZhpPpoPKhPjFcsxHGciHBIv/FvaIsyoG/zgKkLkayhaQFeahgbKNAxNBmp51cxGVfJ7j4c3X
LFTNMEdHHHbYDiF3s+OO+9KTPDO+zQmq4tSRteV29PIbJfb0iWAgXuauKFuC/WlYjsll6n7rwncZ
k4cnqvuWojGitl2AZ99kfFtWLaW+WEY833qWrX9WyXgqSsb/bUqXAcJYump8jBxDQP7fokvKczVt
g5F2T4bW7VoM1RUzloU2Me0ZZ14GBCzqGIl9N0N7s71EbgdgCevcid57s76ppJgubuVBj3Gbf6Iw
yEkshlV0znifz0hybdn+FT0TpskUoAkYHSPOgqIu8G+v28mjyMcPx+ughn0zRtOlCKbHeLI/MAii
fvp4DFwFLDDJO17dGOB4AHEc2bZlZO88Oap4iV3zKSwwVLPYwYDs3BtPDPYKtyyv3IW5YnBQQ9/F
DQIm1iS0OfBngA02VqM5xtXuJ9TUi4G4vk7KaTv2FRfUshzWvlHYh86ejia52VXktGiKWIXPSUko
eByxYuJAWgaGDPQDk4tjbb9XDDn5zyzeLKgmC34kWk+V4R6SmuU5hzKw4h5Pgw8q9YqZ26IAyuOY
yJekraHWZRy5agEvKAKmtPFS1Fa1mBnS8qOAZIBYK7g3RM0jeG9kAsJkHg8kY4uZgDQ5+X26GILc
2P6RjoVlpq+BSZjOe1fnPxZ57XUqWWa0HezLrnpipvGu7Bnv9Jya69jJz4DuyQUN06ZNsRrOuSsg
vGMs8omD22pMaNdBG1KecTfK5rtIvXtmIzhqrfpSzwPuwmS8FrrN7lVBmyhtIEzSGFvTHPk5+NlH
4VvX0gItY8+aRTjJToYPRJTEh9gy4ke4asl3EoCBej53PEda/46ivg+SiD8JwD31IfjS3h73WSBz
UiTVweFoQjsH9RxO/WO7yXPMuIcyeOu3b220TeubySqpx9lhG+zAjfk1dw3bDF5LU+LGMyhkykTN
yGEeXsGU3dGN/dFo8lHVyPRwsUb1U6AOtSpfZuhEiICcBLKQgmVJ04iiSlGFbbXtJn2gYgPermBJ
bCJvS+LyoQ4xr0OLP5Wh9TxXRnWHNA1FkPoziyeSF/OsXfMz78g4ZsFwjYgzOGoCJYy5jagknFXo
OdiAXCYc+CzGuku5HkZwQ31V7EOLWh8MDxa9B5zTSnO4lkb4EQ31a60CiJARnoB47P7KtHtTrnXT
wfwMBO2VpPOFvEG2ASp3M2ZMsb1GS5yLyTlklmZy4Uf20XC6+zpS+1qEX16X8x66VXu0w5bOKks8
B4v/CmMn2lAd/SFSUt5hQNd2OZX/mqyPvGwZcwWlAw4aMiCIYXZ3YdP8lHX0xjr7NQgO6nORIU3D
Xk9okZGovocoBLrOUk/4hBeoi/nNFm5A8l2UKffmG7clfxNXaUcHSU//eOoW93EUGHheqNEMmSMf
A+TnU0W+aUP8i+LqhImGW7cTJmzrHrnsrpbdlzlFNxywtFB07jZRiqx+R1+bFI69xoi71do96lhG
D4U01cmG+7QnjwOv32PqmOMGpicz8fbMChoM5x2XGDG9ATD+szoYRVZxnJrA2M+w3w/EjdTamkNU
JKRI2S9rPOzQkx+7RIUL1TFEdf6ZfYMU4qiXGsM81+k23ijtfZYoV9c+N15y/DebZLD+daTHsfqk
tw7X8NWz8T/IDODjPP3H0Xkst45DQfSLWEUQjFvlYEty9vOG5UgwRzB9/RzOfoKsQOD27T5tv3cK
oQZ/7PTWqeQVTBgKYJq7QPbh/0nSCFWYnEOcj5scusNGK2In7IN5bqU+6roag3aVlU75G+ExotaG
Rd+s7hMx2WfhF/c1+j3f2e5UuYM8+qySmdZocxs6vBqeHvWrHeeHKYfFFIfyNHiSzq6lrnD5CK1R
eOu+MyGAqHbLLpOaRbC47uQ92V39Rbcg/WWqqW5zVaOtdDRqYnxh1WzKO9Mad3FPHdTo0J02EIVe
Ga2CzTE47l3l6/YfF6lD0CXVd5vphgJ7NT70wsPhZ5fyzZo1zVnSm08xzvc9tuLgH89MfIFtMxRP
szCyPSwC9ltNjQcopp6g6Aj2uYmdASSCmBnhZ9lBRYHsXzX1MzoalXZYElHncht/vctnVjVy2mXS
p0dedP5bCgjhvoUURAUwZgTDMh8YmdvvsdLIeGlilR/uKKxtOorvITebTZ1aZH4r6lSz0bVfXBWm
x2Cwq98mxd5KicQztZTmqUEiWTE8z7/oBxguRhY3FYsASBEONv4mU+4/J7e8O677gG95n8ZNOAHl
dOrqm8LjxXYJqZIBEYpnSdvgYBP3VdP0HGVlevbYItwZjvQf8HcDfTVKQnClKWKMP1H6KUa2EqqU
sPZrkBe5pYOrrfiyryxnRBhjlY5C6CkTV55u9a+bWeQvwr4phxOTILdV2f8kWnpPRcI41g+ji+2H
iuJSxzOOLzJTCVw4dCZ2QprIFmozpbN8MQUoNIxibsIteITY1ixCbiRTC2Mu5hARV1RRVA2/dW+x
hNu5RUtzNj1Qdhh9cIB4uG1ZgBXUSqaSjhuP/e7OpO5PlazDbDNqgFAVRB9tY8MqFdL3koHvjAfJ
qv9mLaW5vTfRyVlVBz/3ltycoSBW5Nq5byYTf2O0lMKb4k+2mC8K2/GxAk0732muWFKsVTAbzO0D
2YBVXjENMCrOJDq10LuGasYN44y/1FHmwFUJSOxKBbYqaGMG9wA3DXfvKVHXtjAYTlU8b+0oG1ec
3yVvL2JfAIWM4BJJdTI1nOrPBqTISOYkpFGbzmnEToHniwFCrEhXk5xYv+fBS+QF+nOaCm4rMbe9
WS074To+TdX82hHrJ3Z8LPwAvT4K0AXn5l9BXytu6/q+9PO3JnL9Yxio4J+OBHOOTVDgRq0tHjs0
Xx7BQsU/siXWKNMuZOfdpEcogkwNUH4oaHRKg8SI/AFXiaHTsTCtDtlqaGn3a1X43Tq6exzxClN6
RNfvWrRjfjDhiunPDCQmVNiphBnt1flQ7otAAhTU+MWeumZSXE7qWwoGjpttl28qzRMYugdRzZlO
gCEfk23fUSNZtGmAfzC7DzrX2oAu2TcqgsGqyAWz6acsJ7Iupe+C7m3gxdsdDFFZOvdmbMNTzA3k
/via2cwfQwXpsbHki6VM7NgqVQbHLoUomO/AsVms77j6tqyjG4s0IHatUXOYZO1bHndMuS3SJPiB
qmHG0Iq0J3C9lk8J4r/TsijpXMi8tls3xD7b9AsKxx0wUmRg1xSPbHSm57EJNXZG96s3gzcCNpgg
A8YmFpB6IT8MBCjZiNtsUwD2mu4G6kKD3Gy/29VwLArca7VfP9UWOqXmk+AHmbcH0cNgJOY9kJMm
qltLPCezjd3NHlgeRrzXgG4C0noZwzNMg8BbwkjQzJ2OAnm2KS0xNfQBdYj4nhimIvsZTO0mQnxA
KAIm4OMz3OqqBhhIdAkefVjttM6em7i7AqCZKN8l5hoyO1MmwSFKIOqhD7ll+ItoM1UZLtJh4Aph
4x9qDbYJPLkq2F8kVpNjNItrZvREG/B9tRlRuLQtv0rR0AfkeY8Fz1nwwOcicyl7Tga+ZXbZLj1I
y1Iq+dJMx2u/qn7Z6omNsjhUG9oTlDX112HIPtMs+8PItNXC5faE9Rszaaxnq1tDOS7waJmSttxq
rgmZoW3On1bcJAFgWGuGnFA5zANjSlSKmaH2n1JGY3sbJDmuxKDFurvF8TY9QV5BxK1lbt+jmNCQ
xBO2enMTTZOUb3cBzih84u1tNvMGjExmDu/Y7lrCvsAmE9xKyYBZsOALngSSwoGcZjc4C3Y2sVvD
d7buax5ctVBPptLeTTjxzyjlSzV2N4YYh4PXdrDrcERbFe71Kshgxvo/Xcy6o/fs7DPyW5w9XfYq
C39YV4bIz+ZkLzc0TLDRMijaLcuKDNllPcPHvji1M74GXISOAAFwcnVM16iXCElFaHwVZk9KQJKl
248W2TDCyyVwNlaZR0IaEa1HdESjQI0GtfADVSVshDz2tvRgNVe3YedIrjbZaKiGKyICVDTGOE/x
VsbvgIazT2nR44230iSii8vDx32wyhMMfnGAe8PxyDcnssoerayArFDW9gf7sJR6OM0fHtLaJ0Mb
oJlT8uBHsWEIM6oM/mlkhSuHtf6O+1oCvDov7yXvwA+3QfHrNa23p2563lGvFP2m0p2+hzCIbmLE
rZE5dBOzF3f2fu2T30EaoRKchRW/tsENtjKNsvsYN+C/jhDLA6JO/eQMolvbKmfL65Ve0dIjC2dj
J5ivX3xrpvQQ0bHZ+bTJAx5WbvNQ5FX7PKmguPosAvFDDMShnK5MH0MeMW98gs3VlPFyBrUICnVq
OLtKWTiaSjOn7SH0OHCqhJtF3c2g4nUmrOvsdnjTKvqCrVVuAVaYu7nuN2Ihe+ZWYJ3AXVBUPM4A
+HPHYG/UQOlWaXuaCRmstDZ4FGW+wq4Gu9HpMTxVerAZ5Zvo7PMmwp1jeg2HINo58GNXXRH/K/sK
NssCY4/yha++DFKuHrO1SmEWFdr0zl4N2y0eEJSTuNR7Kfx7QfgGORE5fxYJE0YhX4aK5tSEZZzM
eo3nGAFINz0ZKYlfPEYfrVxFJ4FCSEx6hvwsGYOVP/KQ8wyuAYAGF7Q5botBVcfaBYAhF2JfLuyB
8hhs3s3/o6Sb+X8mHv+NU0YPgPRp4ovSN+gUVMcl1EXFcckl2VjojSxLY1IlMz8CVt0qX0NuhxI7
lS39BnGFNtw96GIKMDMM7OQ8NpoUveMcDyva2b2Zqu8gtoNnyuCKj2JZXBVLNYc3pl9TMT37LftD
Xbwm+ZCRZul4exxjiVk234WJDIAmE5GD5X6dKwOUsMGPw/OyG4/x98ZtT8lMzNefFHJx22Nit/In
1y9e57wiZR5H3RYv5XAXZACCPc2PUjjdXnTKWAcp1k/GL/ViWfp1iOgrRW1Yj0K8cVvXHI4ijU5Z
SdiBBWWaH4URsjHXDNZ7BvTsEvgLiatFr0i60t/p1AIMnPXNHYiGca0Nntv8MKuPHMs97bM8HAYr
/7HLCJ7sNDyEROnws+rPMERaymc7uAGnjB8oJq43/Zg8JwUcMdZLUAuXqO7AjHNQ9hDuzZo/3Y8X
X345Ioe7Xr+PYD6sleK1CoM9EGMIu/FSsEydrBtGmac56CipaeZmTwFzsOpl91sWxk/hwLBxPfic
Ucx3jTsQ16wsPIf+RI2WPuUe93gvhwKTDNYnrgmE3iz/qGPigo05WesqnN+G0cEqVz+z2IFAYkd/
PdI3EPSc0vWhty5O0iGZgfXd+rVxLLVr7CzDePZD/LODz+5ylAte2bLi7RxUl8hzFshzSoeFRQ9D
z0Oww5/qWNCJR9X/uHRZAlkk0+kGZDXjlsnRHKyXkN0V273hNRzzZ2qhHD43FsNOWv3lc3tfh+he
vp89YAVpGDop8aSEd9+3EyVuI3OWjZ2O4rGB/iCcqdoTn8IO6sOEb5zktvouRAnAXQgXfFvx6uu8
2Qu/HYhZ4REfAioA64hgfxUiWnFaMFV7VM17yFJ4mkmblo346LyYqWmkjCv9S0OJax+32wkbJMzi
EDyHcIyLY5fXLiHlX/gueDyJiL4Amm1S/KlP9Z8xhfBGWbJj6LECGJvT0S3T6Nh40V+me2BqpYYb
Cv7zoTR6sN6hnTD0D8Ohq6Fa5TMyloqz5NxnU3KINbowIFJgGmGloX3AmVx3psdHIIrgQHD/FETh
uAJIbPEgbnycX/m7U3dUJNS1tWfdJ9DribrmzW2OnOLidd733PAbyHu58AoCZOD6z0+Zp/Dqvsdh
fVOtZd5NKne5Q9XcfewKn/TKcHu8ho1uPrgdER53LeeHtIL3EQGVJIDOcr0c6mGLT2Q6UTWPHZT5
mH7aNLgxZaKuM62STRSSJZbwTinq666oS3MzFUtpSkLWIV4stKoN3qopWqyVKLqEt6OLGzMANQQa
iBi5b/j90ksXV/0tGXR2N9jxk+/xYWTYao6+Wf/rh0KzcvVQ7UKVrYc4yK6FK2ts23TTE7c2P2tF
Q43lWu5D7I3/jKLH/1Gzi6q7g+Ypw3aWVwwDjtYOfsqR9NSmK02ENScYmNF7pFpuxPM+jThksm6o
GciVewsGRaaIutmDaRjWq0tr+MHFJ7DK4+pnGBbGbOF4xz7Iv0uqINbQgB8qIv5pE3w5bKe2XLd4
TucS9TidsMtk/tq1m19slrg+7QZud5/Vd3mKTToYgZMhrDXlUqa0zDXj1FtrfCYKpXXGM1ODsAPe
ZCxh5XnjVDxYxZS/WnI4oOhHgE/6/EEZlvuPmbrc9HUzHSyyqQ/22P51FRbdoK7rfSMjFomq8kEG
0kKgubCaKVEqI7XVmhvqF+NJu3JG92eqaR6P+eZtY2m8N14cH13pftrsMYEC+PPR47u7HTFPbEY3
+KSr6ruLYvpWPNRKDzcUKlv16jaJvMsdf9g6erlft2RBm0gOJ9n58Qfpu60Vddjvg7nZDE017JVr
fuUZUAygzPUxaAvvysbhDL2UtifPCPc6RLpqXSXwmk/eOUsNY2VLhnw5RF++djDzOsM7FvEHp/a9
Q82Pa88n5gH8KsQpjBRWIMzjuEi/+t7/QoFmVzLR3xO0XXnxhMOOyPDfA4SuK6v37hgbNQQwrcJf
Zavh4not3pVh6Dbcrt01bd09159ewRUY6L7J2WHEhBt2w+TfyU7wE3fpXIhxkDGnGoVLNo+GkX4T
8xLBpyOZVIVFVtmyBTjM+QQQ9CApdiWYf5bW+FAYzlsQlG56NAJXLG3ag9Q3vgTXYAr2CZ4kCuFg
JU3qyc4X5rGxz4rkzjbUs1nKq0jdchNRIzfE0NCFxTNHl8ZVcW6v8hEIMUz7cZgfkRSR87FtqvjV
ok7FLUoONpvcg4971QGTvwQNYJG3Cg1hiuEIuAAawoBtSJv3jwvBooKnDmIsQoMWwWM6qw9/tk5y
QR3PyAg1P/ysowm3ED9+yk8RhsG6zKBiQ9d1Z3MbJf3NqeIPkZK0Us0zVzq2YsX4Qi3VYcxZxGEK
4zFcbmeaZSWwWNy/9slxzG1aqvdAd5//s2dwyZE/63XCVjMCYsrBxtypPvXkthg6PGKY8OmcwLz0
7KqgaviUZkrz4mfl3YxlfYPfGu0RJ956scR+F2PIwKH6s+Oy5ow4YFcYRbAacmfZt31FQLnAMPiB
DEm5djtBrnWSG73j147+6B4QPoKAuaqqbtx7/YARQrLrfWcX/Ne46SGPuc/Ns/5HAHtfdvJUBem/
oumfrSI/pCwtPPhzQIKiV4uYbCoYavPcO+ZmeBx6/9WqclDJJjCgfsjgYaTJuHXx7B44frlEcAFY
CXMybqIMHzC2X2dHf08U0B2ItiV0lo08w/Vza3qSz5U8Iwj7m9PkYuVI1kkQk/8gO0MTJAq2t1vb
XDmAzddsnvb4XMRmcuJ6S1I52Q1x9Ugijn8o/vLS/IWGrnCHg4o/cOZGW92iknAGTVLQ91OSYGVC
hG6ijHxDWQ6NAd3kfkegc954Qp8xbl2xZyrAsO4HSqR550NCzuX446LU21lVkU2jpMlDoTNRBv3e
O8yZ9S/u53enh4TS4wwxPOPXzX3ES7f6M6so3CKkwoHVvCeGmOATx82DbqK/Jomede6xJg/eTLqE
1wtbTobLCcIvbWXTHZ0MuDICrGYbabLHRMgj0z+T5DOKb0IR+WbqGYtTMTzlCctl3sEn8GgGvxBz
b1Jw3UzMINwIXqOoIZXXfEYxwW4C0bz2EOvowC14bar2bNr6u+o8d0Xy8c/QRAScOnkeY05mWy/2
zhgK2KTfHDGlO8cZ4Xwydm6giuNBIXSlUIaIIiT3GN4LqDdcaelEfiinkThCjuVE2BZrq2F5Oan9
RJwWQHa709lycXbKdh/HCKphZTvbiTXTI9laOBdB9m4SXoz8EqVGzGvDad5KYV+E7ewct6kIi/VX
YrD3ccvMBeOZbj6HDWbNUycRNnnNsKBcYyLeUXbe0dP1Nuh65h4T/ll3waLxJMmVkvV4V5azzQz/
JByLC2s9oCnzkFPeYperRraGlnll33mZZuNR62JrcR0jn87rG1+MEM5IH3KY8TT+IGPQP9oTS0aM
wuxtdMAfr42tZ7AAFJ0F6lBkJGyL5iRFdZkGhFJ7PNcS+MlQvJDke3J1vkkNuwLi2uBhhcxhzeGB
zkC9iZy0PbcieQxLC4tfPXLOcxcWer7zq0Kuh7S5C7MJH2NJrG1QF819wPAgzngLBSqJ5s+6gSHm
G+FuaAEc5Gl1i834sQmsB3aBCNVYnHL0fntQjzQtbD28mytL909h4n/nWvIBpT/ULv7EbfcvB67Q
Knkja3RtAw6PAES9E1Cea5Ajayhva/hb5YQqy5UZR0Kx9kVKP0VwNmFb8B29OAqjdpYlF5LGi3GQ
lcuUmfc+k+2eMuzNAP9865Fxa2f/6lJrScvXVoXG05wIn6O75Stfflfap3M2wBw1m+yprekslX3O
C1L0MYNIGA/7LE/+3BkgoQ6euKi9ua73YrrTL0mVHS3e1hoHyLyeRxCFZli+y7LDzdY034HttJ+z
F3ONA7XIHxPts1rIg4RdvqklW4+uitQFMVUe5dC/goXb9RmejlbwU7XM6CqZyznXarjlSf7cI7I7
NWGGflBLGsu9owcy2mi2v0BagnMk20fPyFiZy/jYoAevKy+gil55F/42wJBl821FNAAk4683sdUD
+dts69b7NcmdkFR6TBz+ZXt8c0bw67iRDjhR9mVv7imO/TINh9BE9s1v424cZwhYfHY5QuRalsGD
NlV6SDu1bWq5NwhYEWV6md3wta6brzgKfEoD0xd3sC+uqKBJJPreNAv6A7vpjN/0L8Yoh8fBguNW
V1tL9C/TnH5BPbyGJBaWXhuEPemdAYXcsnoauMEmrzGDDG6Z+JIRPZgitJHC0m/8AOlu8IdLY5bM
cJO6qc6hKYWnLz0qHwnSCQZ/dUzL8VLT3+sXGt3M7B9Nlx1OmOoPAU57zUjwMUrnzwug9wZwlM8h
0TnHxAuYzdVJmzl1XXynVrWdvM0dtdhcE7fK9P0VvLEB+anE9EW1QMRlsQXc3p4MF+tcVxCDjt0I
kUKxEBkvdmewGouDf3z4+crE/xxjgPf86tZzdcDIMVIJjH3Cg6XgWwbMNbd6B1NAnx7RpqIyOBqU
dZ/06UuHyEnxA9AwwB0P4P7XMo6BhlqQcYtT1IyfoaRN0XHN26SHs7LkbdQsPVR3AHz+s0ihNIN1
uE2c8jIYyTZv+yMXmY0Q2VfE7ZcPvTBIheMOCSwqNMBjcKGlWQp9ITr25kiFSdM+RaOAfj/gnND1
XTIF32kZc0uSBG+D91iyoJbTk+dTgGcNwSHykz3fkPE6BmZycBtprKM2DtdANr/mcfH22XG9y/kw
diB4nFWAlL4WWZ7j9YVcNnndrk41ziguwMOMDS8p7s3SfwtFvWvhSDCGcPllEt2A3N5IzZtah/PG
xq28xbSxi7ritc7Kl5zO6XUaFC++iTzrlOokAghHdfKG5QkbVeTATUDwSut5N4UlxByqT+yp2BFQ
rrYVLDswOhfMop+tU67HiXpRfzLuZMWPL+n7C3A6NB/P472LsTgLIgdBpul9gMgPDOMaIjB3PWbk
rK7OwIKzdeg78lzn0dkeHVTIbN6TEP4sO+wQeK+ogPCznyhIt/0o36xcbNiohusBE9lqohWKhK9O
dl4jXsjt43Aq+Dw7/y4V9qECMIRzPjnZdaHuo4B2NGcCA2LkGpAG/7rhAT9BWYWINe+8Mth4wHq9
mD9A5yxFsly/DVG2DaeMc8ylgL70eVZlTvvAk5hui6WAuyVKsRl6eZYQdVauFKCDap9xckFME+zI
yp9khEjut//SWB0Jx52l0wMz9ylW6jD24oWiwCow3RR0Km62mErsyWH1uJL+xIMz/RzU/KImTbSE
i9AqWToPQmGdQ0OQIvWf6a49zq2njhNw6G4M32fMMcCndbjDQ4HFtaMWAql5k8b5yW/FX9pynBfh
sSuMt6ysJU2F2GjTBR+jE5+XCbJ67N2rGzBpw0QO3PoRiM0xMNx3/Lln9rIPHm6IddHPL6L1JhhU
ybOA8FFwqyW+eULlwyUgPLZdRbkZ8bvIQnkAXvtnsEukmSfjXojgaHdOvRFdjxSujgl7/XyiVkIF
DGJx5uAsr/0zrqeLXYnfwLKudll+dTOp7ZBgYZ639now3AOH2Z1dMdfkw/MchuIw/3+5B+A0V/oT
nwJtl/6EhZV/FFouWXk6X+tLLZf+F+ysiEnmho6JhzorSNHnvyFD0pAgzrRkP4soeep99x9AGxyw
ffQ4JOo8KO5mgW5e/LbboXw+xvj5tk3Hfgzf6w/fGPa9QGJdKU+iyF5MkbBo8LhLWkkDBJEO2EnH
5t6fK5jS+GMMiVGI7XexolLtMPfZnVfR5xygOnrMnz1aMJND+DgDa6fFhROh4wvD+3iYE/8Xz+lr
JdO70HBOLWsLLnh4gayKoRBaIKaILn6tehzQ00B1LxgP1OqGwAymbzZRAeKgEAeqzL9lFrFNTVkW
DlxLsY/ahDE37BQhqBR3gRAPuT99RU51oVnht2J7x8wab2Ks3hYIdhE697ibsHwX+Q9ciWo1kTFz
C+sp8WtamHVAyclijAbC1Q1wW7nonce+vBOJcycogpgLRkQnwdIa18cqoQt4avonrtoPgy8OdeU9
RHYOH45bRArEYUgwqKb8V8topLLUpxajidVXE3jH1FKPTtqfPIhke5rdmBDn5DMSJS8hlmf8jEfT
JoXaRE69HqEpr0dgV2kwVd9NwECnBBI3gsUZg09/rwTtL5nbf4maLWy0QArrvJL7oEkxzjb6zJ7k
d+yLN8hX5CzK3ue2ok6ydT2wRvYFcLm/tuPpz8va8Jx79t5O22eC/mDlUwoWENONE+tYtUaxpBjP
4LrUTePJiWnAVMHZRsvuCgvFl/aCGE7gypjH5050V4RwnjZtcrCNEkin0f2Z+Ji6MN3B9DggTbwC
EG9WiYFDjxnmX1yaF2uB+Ytl3ZIobztL+dFiQdWK2C7Wwchpb4bRvbCcu1aucae9pWuA4sVGt1+Q
Wn/rzsbCZPcUVpPHB9py4HswrU0jeDL9cNxR4czhGtuXkH2syJo/YeLIDegdXw1VfQ3MyVxZdKrF
AeNukWT3OllQ6wD08/g0tMVX7/j+2jKr4EispMEWpTjynDWf9iu2lN2g7V/t59nO1WW4g936kOVu
gz2XDF1E2JDZH108hte+Jj5Kx3HYQe6refh61WOvmhfcg9Achqiko6R0MKiiwbBj2Ay2w1eXJwCV
BvMesbfAOwe7WOJ7342Z2Id5ALGWam6ZFyePcH0gDBIFFByxstjwBF2PbvejUzfddiyQdiyOYSzB
c9vXZohrxwO5D8mdkxo4UPW/KLacSfZVV+qpDItLSyVzJ+VezuaOwoRmkwYjeAXz25I8ydVg/qSC
LYrXB8AcdbNnPL22C3Dc8I50X86sT8gPD0m091osJErE29HqYBOQvNya+CXXoD6HdR+TqMnnMNoN
DkETi99ZFVHIODXJAa3/JW5TeibHZNeb1g4R5r0MnLMZZZt2Gl7nlDbRUjxYUf4SWNMvB+tLME1f
aWphDe1tZz9LaMwCJqgO7bteZVvf+f/5WxRbUjoafywWnLDn4ppUz/y8uId0HZknn4CQPg9GfRuC
ivRNCufCsv4lBbQ7zD0Xcum7LA+539HCpdLiLnW8f4WZPvmWqU74/bn1FeqWpfLKTuKhs6FDclht
Ow7X1ewbu2y092FXfhgdN1JL/SnXuU+VzcnY7+civxtTE0QNwRUgAN5nn9HHR5ZPlNz6ZPaAfXlD
A9SRso5Hsw9wUVm/reTUHzNsK4t3QLjZyRLeezgNh0GUVyfrKw5WtqcmXb55nncHqCybssZI7ZCR
TZvuOQibK27QPVwyyR4rZUuYAsVRyF5rHx/sTdR6n+J0KRPzZnYQh6zurFX5abT1zRkdvJxk56jm
pCMQE/GQ3yE6/9GZtenD5G7oYMd4bvTUtKJaebP5L6xpAl8KQVFX3zNMs/PovveJqK49v20yy0hJ
DKdcyYlpkzWjUSETiJ8WewO0DM/5sDAr8xdsqQM89pb6aSlxXMd2la69tL7OKN140ziieFadvVzu
tWq+Ju1ifnQFpKm8clAZmOcisBucRuO6t6xnhShnVWrLA0TtOxf2NXUHDks6lhfeDaN3uBlMUroE
F0DK15lcZ5oiCJ2ELf6ZKUNMJibkB/MpM10HA1mzY0YCsosGGfrqy62rPSv6GcJY3d9PU3/Bpm7Q
n8qIYQW+vSQPX83ENndBD1e10taDyUrw6IQ+fEvoHc+1G5/NVn4Zozwb+USTbwGioph4GKsKJJmX
N+xs8JFOzR3XKgRbtXGJ+LnTvHMMfHTS2rPg+5oa9UulSoLLiydHAvLEJzK/6pGVQZO+JmU1HoPG
v8I8oSOd/09qTQdVT4jTQ/SoUxOyARFYrrp087rtUu4Mez0JoTWEpXEujPAYjzNRA5deIxRdGKjq
Zjbjo28Hx8Cniqwrs3PITX/dzMTTgOK9qQn5pOmtxxQCfVZOH344X2NtfeB3PuTkmFZ0FibrSbRP
Q2q8GTYita35RKnxBW/jkmoMo/DLZGWFtxxuatQtrawAvPDj6UMDhnJLUJeTn2A8ywdspXVJoWYm
aAoZwi8vsVw6OZfAlksUbA6B8DWe9Q+fMt0okXWPc38HVaRclwtBnCzWyGzWshhpunbTl/bTBDVj
0xg0EGGq9jF84rKvnpiHAVnw1rWjuyDV3Wg/Vu4LuNoPXBHMnu47yekvWxS//hwRYOUfr7m5y+Yf
i1kETCpQwyp47LPoY84xq2iq7tzlq1yG3TMFFC8BSitdSvRHtR50eyIcm3QGDtWMFW0MdrjrjQ4p
MfirfRZ0k8JrETA/+i3SZ8vqMfLTOxCNHelo1iiSj8gyu5HoRXcKR3rgW2SGvvBZBlfDyWvZFUqZ
ccY3v9hu8Ob0nF2zZhiqvJEIdd0NoOVhsw90LflG/VCMnHWjEsmGQopNbdZ0voYJySinwiyFt3ML
BWubNeWrKzUqqldvB3f6Mdv+bczHYVXA2eQKupgIGrjctcnDALOKWGPTMDGKCSQDWe5lOv4JKQFk
UHcSgyu3JvcrmgjOJyMztO5DfEN+TKMGBWbrscJHMpvZh6HMYxsCe4afMxXd66AVmMa+2CNMX0vH
vNh2x4XUnK6O7SH5l2i/LsUQSPz34WAhHpIMQX9mNNI3u5bIEonmq0MFYdINb1MsybP3rPBkZ3y4
DYtEiIwbVJ59bUEhCPJTAcKV3G1AH2Fhn+rePFEfvs3r+Z7x4KUvFLt9TkyM2vPeIgSAh/WhqB2o
8y2ozIjE15zZf9VonQgATOgS8z1bO6BBnrNKCu8NwzVuGRW8R1FxPyPtUk2BCcj07mq/ifbQ8j8k
t5hJ5Mna7cwXUeK8FMQMfayTdN1EJ9gsh3EO39KyRfGiOMMTqKf+SUPlXOkhjDYyaDeg6chppRTq
hTW9I92OS9gPAbCJJyojupFH26H09o1H6tTvKLhtMvdJYT9l2cjrQZNdzfB4oB2gwqOjNnyE7KUb
1N62N18Du/52kql/DGOafysd3GM4BAYJ99o1/xFo3016PPgus2ZnhKeglnCM2cjAN01wNKB/NfO5
pFMDKxMlXs4M7DfWHPL49VZ+lv4Wlf9oZD1FdXq4j1r553XBjt6rAx0NF5t9TJcTRtbsQoe+pPhb
09VRiPmVll3JGy1+RNo+2bof72yLKG5nGtWqcSf53Mbla9fwDjm9z5wBbIHLU71mwn9wG0T9FHKu
4+kf6rj/zXB2SPJb7D+xdZl8r62OJ5EaUlhYrXODgn0MaHoKPPLtQvu/Uc5mP5ypCQWUbzjh22j0
t5hiIvRTTBpjfaSw+glxT23qTNxJP33DkItNeyo//Fo88R+TMA7bz4SajMiidYJKiPPAiRG70812
WO3W3hxDqc/frKD/lSA4SUqOgErlAoIpnG/QyCSb8nNXC+PUOdg+sMzV21GkX6ZiKposGAwJ22vs
gukxmhDMqwGvdTS0LJr87K3Jk3fPiodHm1zlrg3i8NDWGJ28gp+eVaAyRxOkRmugu3Wxh93laBEH
NXDmGlXxBiH/Bh7m+h9nZ7IcOZJl2V9JyXVBGgqFKoCSzl7YQBs4z3TfQNzp7pjnGV/fB9GboIUJ
KdW7isrMAAEDVJ++d++5Q5TQZYqqaWdagcdZsXX39Wy3340OSeHSTRdOU3G8NdPLoOGBNALuKejk
dyp1XPkRgIXIkwERDF2zhShtwBEpxa5ugPpMsTh0A3SPAvPqDa3O4qKR/LVG3OE4Zw08gKQrrgIG
BBfoW0CST3n1I7T9EHWP+UyHW16Dl6h2NmmmIwC2+akthcFcVGI8LzJh7dNJSUbhJGUeyD/JXkTc
0o+cnZ8NzjQQLuoIw8zneD8M2xAp9hs0ausSdN60d7y2fivV0NzX/PYPBJd25GmK6tHu53zXK4Jq
46HBT+bFNzHtK1hpJA6gbni0GT3fZn1eEnLkMlLFXc1pGkgu76cw8PHlSL2y/rYrqCjTifQ3z2uy
fc9ReoXG9TUVunlwu+4PXN73AaTMrrd1ePBjTpIMXYyjNRvFNcFi/jaX7c5X02+i1dELxN2rrCSx
qpyNSAMPX3E24CYtsUTPUMlJB6UXXan0uYPXiTg7x0lZP5V0V/DPAHPsweNtawdbSgH5RUSsW1G7
SVL5ljZTsWs7FawJzNjBfWUWONpi0ShWzqbVjczXOgp+kTbZHBFcEKNlmzTtLM9H6dLZ9UNfUd24
IVa8MM3llY2te+tb0M2E8ttDonLzgTDzcuM6DfRnRjIvRejNtFPJCB5Ig6G0Z6euy3h+MOIEeFha
vJiAfVY60x5NN80BjsSmmnZf+OLP420fyyefDDBS7mi4IuQnClHWtEtaAxmvFAo+VEwN5GkEcIoW
oF0X71C0Gc00/cjm5bIvjP4j+ziMjRZZRRvRM56TIb/qSh0/K4zKiEV6Kh5p3CYZRU3YmQJ8RfYG
w4/t3qwujQmyGZjHEFspsQ+I7HgVsoUt3It3ezIRVADHpGvZ+ddjzjac5EO7myZKuDQJmJC2KZxe
TxysKQaM0HTHXtAaqYbEx2zV70TPQGmuDVQpev6Opw4ITh/dQA0gV0ion74EFTJ6cj5KRvvYd8wk
2pUQFq512uE2dp8TM1IbB+XybvDpwfvGyFguH4aLbO6HlROEHEpn26LC16RWueWzLuSliZl9W+bN
Y9pk3zGuztdg8F5KHEwba3aA2NuwzFJhJs8yGquL0W2jO6B85naoYVuUOMr2Kc3MnRN5YIl9XA+2
sn8qcNRbxwLnIXvb/wVv0NsZAfz9hhltBcbhxrEhBDW01GgH0NQYIUKyo/Oou5T48JB/RGFwxGP8
ZmbNUzHNT44snpNK9Tujziq6t3FHzienfjvXHl0IIjmCZHxoarPahFreWE4vbkRnkoMUCTzwBjFo
TZEejNpJ9mZDDeiRtIADnAKxcyZ2rmyAgohYOkb+WKOsIUxmbTHNoRMimRfVlBWJD+kpDCdw291D
hmzEJc8gC9Bs6zgyENmz7aGDysiu1fAfwvIpCBQ0bkEtjEG+u2+kemDTTrakBOXos6tb/t7FnElF
MQ8PZZnuU/CNaxnHB9PPJwohBns+KO9LF3zaulUgaLyS3onWJpIogZ5tL+1ebpXZ+vxjf58Bytpm
ckFtdymxNrp7pXs6XQ9xMe+jIu3XZeQ/jY1LYKxJAsi0SOnnuF0WG0aEeYXbv46JNWbndDdsci3u
vZbvsyOGdou4ZwHwxMbryI5GFS+Kq0nWzDsR7FM4EaM1lw/wUutLs8d7gq38kWBezsS1sFe0Pojr
yyTkQQcLMQUXw7aOJUhz3kb0NpJoiMKUgW597IGMrb2w/Q2lt9gXVZCvKz9+F01f7Q3PsGCzue2N
JW1z3Vo54d8qepQBkLbAJz9Vu0X/PXWMb5ga1SWcp2RvMKsiocxCAORGGeDTgcYyYkn+uTNi5Jiu
gUuPxaUuAudZTNQxGTzvMdHzmnbzEh1bVFdz2JNKGUNPUBWjTlZncucomcfmMUIJ/OboWhBjb2Ku
z/PpSkJd2rA8ptvCg5w8xLP1jDnF/kl733kDLPyn5DyypyqLDvgXzIPoYXKgNK5u24jAJujmUI0y
C0EoLm8sIkg/+2/xwHloBxjDueqpQt+BBPUVqlMLE0Be1UQCuInkwKl5+XSg/O/MBMWT9vHWUb06
YY+LgEM12hzxKnOA1WjI/evO65kCJIZEDx5ogsN6xzgkc9RcM5/0mHt4LkyfztNEQtu04WIt5CPH
kuGXADp57wYpP7oFjIHDbQx4rmv0m1u3TAEH2f4o3Xhiol0nL2NPaz802/beKBJ9rObaRhnl4PyN
R19x4DeZMLa55BAeW2l9dIzplxXZ4kDMVAv6bCJ9rwFJhU+8GN6LGmpSySgeJ0pLDBwJ8c6d14yo
lqRXv/WZy79dCggQxGljgjVKaj/ZZAM1KzA5216aaCGpec1SQBAMQdkDYnltAT+8yiqO0gpEyY0b
6T/459yLsLSJDzA15wbX4oRYM/hE50BiF9VEEIPo0tSem2E21LYKo9/dWP5W2G8PoXQxU7Z9fy8a
45oGW3cfmXSHdM7sCrZMdiETylksZu/lBNEhzD3GLx7jIJ+woLVX9eO3uQjkKy8cBE0VzDsTB9ee
HlKw5yPqg4vWJNqDMpgaHgb1BUPqeiuGVF3ANvH3ZRboCxvECZpJSQ828Rvar6N6m1CYf8Mxkl1j
yeHUa3gFFBS8C4d0cKNDW8Pu1HUU7euRWAiW+WABhIMVfnOT2rjsyV69H9qSYQKsOmgmLCnAvbga
EWDhWN7RzNNwX61pNzDKv1dGpW983qAbRXdy3YHZ4YceLvuy6y9L5YQ/GZYjQasQDaZdM93OHRem
5ZSax9bpSYCbTQn4ConZkuxLD7YoZlatouP47KZzftcUmsP3pKiqXXwmrVacsguylAAk6sMYNnD9
piB4x3IZHQYZPI8EOh80Gb4PTaj4H8wcm5Dq8gjNiVBByxmvjCGg0utHehtpkYU7XgH6XSoQlDoN
3VIrnsSizR8uM7uqbxc7L0g3DHsOxwQHDfUtQ14CniynDreJMxOl1dQJUgIPJ4ZvB+qy5C1krTXU
eOymlKoWavIxdqP+umute42Xcz0PVsnxFyuEAD5MFYKNeTQte6sshEWhbTLuo7+L3bnF0FFJB4p8
Rw7vWsisv4TtFK186n/UlKpldpVnqHIHjDR+OVm8U4arL7XZW5dAPdlOApNaP8tSqAqhGXDqac2x
IuNkFuYNJHkY/wZS+UtB7v26k9DTTTqWlLKx/crE07+zWhHR8Wnx/Pg0S4jItZN1QyXF9ASFNLKF
ztzXmJf7TZ/iY12RRaLdHadSm5gs1AZ8og3ZumjPoCc2fG0xwopVIKR35bChE7YIKKO5LKYUdfqI
8bTC3aggyUJIypO9rvANsCkWRrujjBgv/osMxLYYoNUjzs2ADM3Fc4WYfIRZVwA53vRx87s28tdG
DddRyRoxJ+SY5CRDE2uZiCMx46wZodNXtO9nq7//97/+1//53+/jfwe/i7sineg4/Cvvsrsiytvm
P/9W//5X+f/+v4df//m3dmzHYybsOsoytelajst//v7jIWIJ/s+/xX/xgqgB3XHMa24l19MSGXNJ
X0Tl9AJjEqo/v5o+czVhKqBYnjRNYZkfr9b1aLuHREXHwBYhmSQidvNdJFnzVmKqupfaHMPHzy95
7gaFRaS4oJ8oPPfkklXWwcsuo/jIHoBsiRApZnEMML2fSeUQR/H51ZwzN2gxA2D98XiYrv3xBscy
wMxXZjGafCaIliz0QVd8+xmsJwSK5vyLkYr19PlFvTMXlUriCjFtRPRyeQR/+w0T7h7bfBodGRWL
TRnzidWSsVdJDujWAk+Jtzdwf/s+IWKTUMnl55c/d882kZ0WH4HFHFl+vHyGOSwwoiJi3k5IhTAQ
ZwY0z9GoR09OgMHESXS3//ya4tzPqjQ8HFd6jods5ONFycRCCN4a8bEPGSXvGktBqcYriPd1q81E
vWK/DH5Y6FKhKycL7gCpd3Ab0KW4rIbIeqcNSU5PzQHEQXuG0ZwyJnZ/fPFnLr/36eelKUkhF0pb
m0p8/DPjceQ4JdLkSPRhuy2GOL1gtEfbOGMo4knloAiI+30ltL1BfkK+WI9+0vUo+lnS0ZaMudpk
MP8uPv/Dzv1mf72jlo0W1tEnj88CMOLMwRgfIzyGrwBJo6vaG1W5aptyFjdhqHNQ+HZEg/bzC5/9
4Vxle45tWdqmGP34RHqUIAzyXMyvuUxoP5Y01E1xHFQHkLZaEuThqV0mBhVGgeQdz6pJGpmdvUgV
0qQMqDe1TVfRSIvui4/XUsttn/xcyhSIKOi5s0x5J4+FQJJ2lGEfHtNYswdOXoBlbwHDMpRjK5jt
HtbXEL9woM2uBKaadoNyF6y5pcb0xxi09g6qRH/vqhpBtoWsAxeh25fMATwDckljPFg0o46jmxSv
pZpMMJB4cvexkMEfiV/jyYyoFVttLyzh2OVo1YK+lFrs8lYttIyx+dFkBB9VQI5+Wo6GD5KOjvMY
2WxBiZiIfdAyvVMFVpIYwgDSG5AiYHioYZq2oVTqvdy8bPFq76ww+FHONaohg1jlaVI4ROuquqXW
JuZLY7aQ6PH3yg1Bf5SVSlBfiDx4zIpK33J6LxFVVMWhb53iJZnBNNYMm990PsXfa8cr3yOT4DV4
QsZ1bMfBHsE3ihmsLf2mmxPnQnGc3duz71wNxLZxGFb2pslJtfT8eTialSU2rovvdrAR6iTwRK9m
fCFMkaRAK2Dhi4SkXyb7oEzIjDPa+tGEvIOVGrpBcBCW7tnTGxMSHpwqq9ridCmeWaiMveUsHv1a
W7+noUG9axLgqxmM+/FO1sM0rXAWJ0dsbep7aVc4SqEWghwHhYL+u5cXVdeg9+TAcm83dXyP5g0F
kq/JYOVtsFfFYIEzAWpyTSKO/+SZabcZSmVep3XOhy3dYCxJUq/qF4+uBa0fnOI/BqPo3/RUOmD0
4DqnTTn+MjGnBvSVa7zzlERor9PukhN3vNPAPjaoZqwtpAfnT4L9d1+nGcozYuMeVWExge1nMth6
eEo4ygNnvraTcXosRjXcDHatKKei9Bt8PXEpEiAFGHJx6hqxmz6YYx/cNVZCvHwJ7WZt5B2EBI7D
nFGyuMkPhIoOKMH8ZIs4IDm2VtIYu0FZGTh6HLgIMfO5RYu29LwdrHWruGZWtnLnBtWMEfUmkyAC
PumK5d5G91VO8g24S8UmhiEkL9eDYQx7XwfuvBHtPLzR8+2uIs9HLUtvEBlbaG1bFNnkEZO6SZtS
T3qd+mnbbDsSLS5UN2UXjkj1Uwex8NZo6vmAc9A9dH01v9e5BbjKGAmYw0jZXfhYW2793im22egt
8ZIuRIVVUssIS1IbGBS4MGFogHl2wih7IK4HwpyNrXNWl0XuDddZOfk/i6khXiMhEyMnoekanKq/
mxyItRFCUI8QAIvI8wRsBeDJ0uK44nSMZSJo61eNnbENGWE2vTYNCvKk1IvdWYfOOsBad2NnAVAk
f4oU0UVG2i1dkc57zxp0jEnV5heKxYLXpUsOTNPtPdba4SZK1PgamtyQ3Snz2zzAFKE66N0behzt
Oz7ZJlm7nU+/WpbjxYSxhsleQmbOYE0eOdOYK8LED66NkLk5r8z4xxJVrb/Yys9sRcp02CMtDLac
X5ea8W/Viwc7NM/aJDpafhInmxYXBsxi9zXy4ErYfS1e44YBzOfb0Jl9GTGSa6OVk4rZy0nZG8YT
ZLUMoAqR2Sbva1SIdEtcNirOzy90pk5hEikhZqOooTF9cnc2+pu2hgxxpMEpD0pjtgHeHe0bi6zU
zy91prhWiuITjC0P1BEn92SVxuDgc+NBzpmL2zHT9l1qSkokPxZPpfCS/48LatRq1F8eiEp3+WX/
/sv1IURiVEZHT00aHHOpHj2szhR+Xreb7HL8onY4d4OsNx71NYsaJdXH603KkZqmPoWm1zDlVuTn
5hfMN/rffIkOqk6/giT3+UM993Y6nB5sLme76GM/XnMUZcPkPiJ/kXyObSLFs0Vg/dWkupzGVIQo
dqFsfX7NM+8Mr6RnO6hBpcPL8/GapmP2QtlYQGwCwm5Tk5PlRoJPADwru0p/8YaeearaMaWyXF4b
DKKnNU9OKF8LH5JKYZyvTWuyjnNMaoyW8FfJPXHfP7+7s9fjPG1SZPHVmydP1GbynCrLiomYUd6K
DwT+WESfF5ept+7ImvriLRVLRXlS1GnHshn9e57U1OEfH2cxEhDgEfN6pGIpf4yd5btI4YtUQq2a
5feIUX66CZsedVkxjv2fhLrlJwOa+NFCksD2VwXFbUePa/rid14+yH/8YSwNSvBKC336PmtAU2os
/OjIf2UCCiW8HUFDGPCcig4A8reHMCI4KMiG+s/nv8GZEyMfLqWu61mcPKzlkf3tyw29Ht4GJBZ0
pk75Ugfp+wjbbuOK0YZ1xbCzCnEQmvbgbON6rr5Y8c/dN/HAnm3p5SQgT964pq9l4/QTNKsp/iUq
+pfTYgpivBjOVwVDOAj6UbDNBkSJn9/3ma+ZMyOHD5OEctb+kyUyc8IBomLA1zwAWhX0vTa2jAD5
60qj1yrgVTtl/cWydeZz5nqK7E/XpsMiTs6AzDe7Sqb8zO1Mqt0+7SfruW7aUS0wXLv94qU6c4vs
M45NohvjCMs+WZQN4jSbuvIQzg7ERSWW2WyQRhCgrGjtzVkybREQfPv8sYrlEzp5kx2+L1oQrimW
a398nwwsG2Ru1smxaZX32FHiQU8yGO0DzMKyW/ldiCzHdno6m33KYSODud7T9QawvPIBOh5703SK
dRnO7mso6fYdPv8Lz/0GwnGYR+BXFMI8eeWY40pV0p44etAR7rvWg5fugUVOHCaOn1/qzPrmCM92
WXLoAdFd+/gsmAw5Rd6BUwZwoRmpMoGCz4/KbECmXlvXHHOMr3bGc8/fUprr8pKxxi3f+9++Z1PC
ABoBoB9TZHTPXl3ZBIfNKcF6n9/bucdosVtYDmuzq/XJ90OPltw3gHRHTbzFqsD+fTOHfrGbOOr/
z7tKDqWZ1DRPWKHs5U/52y1NI46XdCpiNqM62rqFM4FgTas16sRsRRwadp0wMHef3599ZmmiJQpx
SFs0AehRfLxq1nW9mcHgPzZBAJwdFydCt45w+nIly356Qu7nvEZJXjH16gYUi0bY8cPGhGej/7SD
3wu+CYgWqiacQARqrVDoDcSESUwVtoYQsioMI7tUyPEQ1pu4kmkom09uRMrHCogdFsOkDvsbJ4yZ
RSQ58ItrG1oHcZm1hCTlJONy/AAw9lA0bnRtQx7ACkVmwY7TVLOcTCrjJRrj3sOWl0F97P084FPz
8wYzLzFCCNQyjo9kzS+JS1OsuXCMa6668Du3AuIEUO0HVun4TqZD/UW7+czH4TISoDoF86lZDz8+
3yDr7MKJm+AYDSOjFXIBkHwQF1IUOZGDhGN98cKe2eg8pBz0B23PpCV4UmyMRTJIOM3GIR1TFBeF
CndeO4htN/renvAOBsiJ0y8OrHGblG748sX7xO2crIseUE5664qPkl3+4+2OcYp1E5zBsTIW4/do
lqghCBT7snX1V7/zH1eyl4OUEhKB48myL2ggseB7wdEkL6gEarLQmxk9cITtIxPhyxBi1vbjFBG3
4RbIrcqK7/cAZsJXN5/f9ZlVwtMUy8pxLNeh0Ph4130zNgyAcBKGfdOjWl0ITHpGRwG0ofviWmdW
Po8KmR2Pr1V75snmWkP98kGHhEcTTf+dbkXxowyG4PrzOzqzLNBjRhJg2rZ2nNPFqAt0XiYij46k
H9V7wuqy2w5uB9gfpEB9biIsCeFb1Ipk1M+vfOaD+XDlkw8GGWbPq0NzvejsdMtXLREzy2gx+xGI
6zrPn1/u3E/HB6pIe1yW3tPCsJNuUcQ0GI+0suUhR4O2rooec66J8P/zS/317Z2+si7vCGdW6gZx
WpeLTiVebPFQEyMT+57Q8JsRd/qmbvtu0/ZSryq+7KsuRMHReYR4RYDCd0kTTRgY8JNiuP7TjkTc
+ou5mQimL9aOf7xarmlatODZxTn6aXGyqbLeJmE0pMHRp312U5R5jo4rHPVXx4B/HlC4kPY8lgge
u0vJ8PF7KauQmUk2Yz+Pm1jzvYoQ1XnukY2rRAe6pEqnazdyB5Kb+mJ+CWtUcELm6atZZzNhNRbI
kovcauvsi/3wH68D5RzFMh+xuWjk3JNH0NPHcmc87Efi4sxHtmrrggUkeoabGF58/jpY/1iq/7qW
zb/DFJrHcLL1hs442ilwiCPqBPE7lso/ijhuGUDXhcKsGdV0RTuPoYjODLoMldPpS9/Lwp+WS+47
+qP5qNFAApZooeKV0kCz6kXoQDe020K8F04//mKu2j8iCnQLhFdm99uVSYYv1puc14z+nrc2G2DB
CNwBHSAl6vSRABGA0r5C7/HFC3bmjhnZOR5luqR0kydPlxk+bNqpS45yygKcH0tWy2pyY1xZGdme
3UpPuNeJLKqbF4++8/ucJuXD549dLI/1w1fosj/ajAgdjxaHsk4W6wiRxwxoh2ZDVBFIl7W/w1AV
L2Fh3rYpM+dMkDlgsQbtKh/NPsy/V7hI9E8j7DWf/y1n3ja+N1YeT1DFSvNkrcPfhrSXdBViuzRa
ymJW7n2NdqhdaXMsXz6/2LmHLylhLYbfWtOJ+PjReUVVY+Evk6MVtnW3cUF8SjgQud8xI27ju6By
u0d38utX0IXDPSKM4Yut69ztLlsWk1NOC+5fh6q/Vbg+TDcVeWV6hDHlX9mR2RwgxWtag+BGPr/Z
M0sZwy4m7iCHJV/YyY9slZ0glKRJj0S9Rd8DgWZ1PeZobr74BZcq4/Rl0uzG9BU4+qjT4V7Wmm5h
sPcfazP0iH0qow1wYWMFk3RaxyORqqIevrjmuce4HHyWybPr0jf7+EMSaznZTUIURlilNu/s4L6l
SEuQMuuMZsrnD/LsxTgBUVTSP6Gn9PFiJVLLEn9letSRKPMtFNDoOxEA9OnR2RU/Pr/YuVeU1YFT
AJ1Ai1PQx4vpvp47MVjJsTCJscswXD3agWlv87Gu0AvX7rYlxpDW4FgzrNL+8fPL/6PoYWVgN3K1
R6OImz15sLnVYEC2gvQ4ekF3iTrOQ6THYc8ISHcw62FYJQLXbjBFX3VMzrxGHA6W35TXlX7CyRG6
8Q1iN8yggLPVcJDq+UD3k1MJhjIMKNPNMIo+vdQzSJDPb/nchb2lGHGEKZlGLP/53z5JNsBI0ylI
jwnmgE3SGgAbKmZ9E7wARnKYYNwWsfvnF/2rAXTy1aDrZwFmPGDzXlkfr5oYfd/MxpyivNLRgUNM
QFfKozdahvduhXQWLMS9Zef2bsTI/BD1vnuV9/bd53/G8jad/hXS4+RAyYOL9vSvkGTfmQFQrKM1
gEXHnmKazzPr0X1oaYGj2InxDX9+yTOPm3paMYPhbOaxcHy8cbfuBoH3LyMT2gfGbJcIY02z2w6C
sMQ5nP1VDpjh8D+/KJ0xFBXSZliiTnYZr2jIRfD77OjFpIrMosAjptIWu3tTblD5qgOsUWP/+UXP
LMC2QhxLjePyf5yOEVIggG2UiuwI92ii39lAUVsNRtk9fX6df8orXJMIA0rJpahmzT95lwYB/97H
y8ZKDz7HnjV4E9vaolpIyrU99x1jEmc9Ng9TxpjRmGEFkSqFPXVNegKeoCJ0EzATWMg//8MI3fjn
+0Who002XUZd/5gz5H0kVTVknNRS12xX6ZI6FqT4KYc0X0IiVDmCzyG1E/lDUGpULwAq8IwgmUn9
wUDySNbWRTH69h83qzxQ4uPATxf4GFQBmV0qmFI4AwWdoV5O4nugVXfXoe/ZTXzxw7avg3JvuxjK
faVx4BBXYf/xMAsACZgTnAL42idc0ES/vKBVlXdDJ/y9q0pADLFv3DfAVrDMzuAniYNgIN44dnNU
dFsvOozoyChFqu7ovZLa1CqxZpSQTigCHO/n2Iru2aWtQ1RmydVxLITpb2jZznaCUPpUVU21m0Ip
/W3b+gpRLZyHHRCFcY32XP4cpduMnHf4ZVdp7E9H8I4xriOcNaA145m1wh9G+Dhj7uDuTA2INyvs
UUAB6tgdvrkZBqCVNdbuL0QR4GKYihNA0aDo2EzuZB6QIKtN6OjwGUqMf9lTh2wg0Q8bJOT1hRCL
99D32/heYER+7MgcA2gWJ+pirLL2qWj86R77H+wWiD2Ak0prEOBJMtEcOPBoqIAFEskNi0/8e+rq
+irkMTibkOH6XZ7U2Te3k96FZXVET1CtmtswaSUOZnt4GvoUNhDDedAlHs43vXMdA6rKqHtyb0fN
rMKH9HuYGBubLy4+hUdSvIpDW1jVU5MErKd11d1Jr/TfGChEa27XPpAg099zsnaBe6EMH1rLOSqW
1buihOSlI3s8GpHoDkGUZWS2967doJsR5Q8rb8fsPvKgnG8IYEqw8oZR/YRtFvtC4fsDGRxWQRot
wZlNswlrn98DS1EEFbTwr1zInuVmmrJxW1Fd3+dNJu5DLFG044DnuGuPoQykmNTNXptBNuW2cLwI
KDOUrqvcn2UMcKtuvYOjAkOiHZ2HYqWQh18GhvKI2gvLvR5pquHwZ8olw6E/VMocd1WUpN9Jp60f
jLkbQKt46TEXQQmJtGx+KTnOD2Au+isZCigYaQrEZU2QCaZ+w1ZtvFPREN57OP4AOlam00KPptlB
fmmvD0FHKuWmgZu3naJIXMoqVM5dMXVls0X1Ym0nWpAYVzzRXg8j/Ua4PwNgpwIieGjP4RXhnP2+
581/LfBkMihofaRebhm2N3buiHsPxU+0VnVgXqu6Lr7jK7LSB3q4aNfTOra7VTRrQmya2juEWGtR
7nZVf8Pc1pNbKC+YkwNkdgT6BtJH0mDhCK9YTdRTabkdlmazV8huxtkJH/2uxC6fVWZFqzUc/tTC
J7R2LAYbY1nokJSLiPNxzir5hDmBQmGZWgYixnlbJvivk8yKL51SIYKpiqG5qJtSoOVKHbVtHdRT
tGO9co0CyDuKDAtXH7nTFmwtkYJkLazN3k2fo9JpZ5J7yH1HkzQ8GVTvDyzs1QxVPRV7gzQVws05
r5INVdoEdWbZtzAvCPRDTp0dAcDm9x1wcvTOgqZ1Gg4A0hyv/5H7bnTLhbBET+OSnABwvbjy/bD+
Tr5VEaxZ+ObnDLIBfqNswJjt4vzdczwNLmtHTHu3MmVIwiH6mvtuUmFPzzq3r5x8FAfP7JNrqwLy
5gqjuPTsrnwOEtITKHvagyJF4oBHM33zx7LcRti8Hp1YQSn0HfcayrTeB2Iwo53R5fM+9J2YfrQh
LnJZLNEGyGp/dBmtn8Gw38rOASwr8dWv5iHu5UqA57jycN3vaWfo6z4nMkgNeJ21AwoBqmu+BEJK
+4kCCC5ZSFAC9JsgDccFhFMQzNgiVPM3UkVrp2wA0hUOqntEAVa4U6VIj8LJErkuwQTtEfy47qZA
agE4r8vaoyd77IxR3NrOHp8qIHqSJ/g6iBvRZBjVrSbUOMLyQjVzO7aGuaexHt1kIMuObZj7b2HX
sCl0dsAO1nEQhPhsDg7WKxySKK6gY7r0y0lFS5Nq4f4Dk6oZXzxVo2NfzqmhNsLtcdOYkJSFNHh8
CAh2De38+5rwv+egGNorp/UdNIapfsbtrW/NudD3tj8RniIix/q5ADP3plMa66I30hdD97HmUOM3
wSarcMYtjCaXxLyaqD86CftRuAGlqIdJSuXAqtacz8Lt50WDbf1Vr5xUpdpmTExvjJkadfnHErH3
dFqH9ZAeSwAm4cR7LadvQyMwUpCHaDjpYVBkErf9s5jyrXDcFwOf7GgVRyMJ7w0vWQ/WeI13aS2s
4jrvzd9s07dFnjx3QXYciFLy8XoP1GzQRjC4577328vb75Ojr4jIPphB9ZpN5e2EMXc3p4jWCDzY
x433bSREPO2m734VkJoa1nLte/ZffCpYAPM2H/BHpXlza6UsKFF+mwTGUyN9AsDMbSw9ACzmJc5M
C60/fD6N7Kpp+ldSzO+bQFEOodrjpcPv0G66uLimZr/xC3mBFxlvv9rMix5wSfChbbdxSOsLDPMq
K5ynuOx/Sac7EjBN+ayuurTda5xB9Vz+weh+lB3JhkV0l3myWHF0/eYXBHsUKrlXtDYhShwmPNhm
NT168XhMGuet8ubfTZq8V0ZirmCm3pZ1WK1jrQ5Q/tsVcPNbvqh105UPIpwIkROXEy56YAE+sZEY
2r1leDcOl3DVnmfDvuiMZosNEjX+hKcyMtpLaYh91oRXup+28VAAD7Cvs6o7+KMzAEByr4bK3RiM
4NZxg+3KbrKHPkuI+iURxSRGDlwxVRmzuhgGcohTKsdq33kAbSenf2hEuqkLa2vSSiRt1/gmUqBj
Kcs+tsXq2KnqrW9fhlJuCUp7JMTAXPuxOW3thFCSmr3bwIptJt/n1l1PYLiLzLxDu0dfDBYO2BqA
AYzm8Oy+T8yWcOoZuzbJX1ucyeSXW9BjMJBQxOAatfqUNAno5uhxBX+rT12wpgVwjUWhwJ4pbw1/
2pUB1kayh2+SNvqBBt7bunWabDGe7ycUsPCiNmNLwoRrNksGiH3v0KfFUy6ObRUfmsXGNcF3Tkz+
VUly7CnT8Dpiz0tZg+uUKXzQPAP7X0sQHsIWKIm7JTGouw9FehUOxvfI7v/0jv4VhMauMYtf04L3
G9PrCkH6KsztF1Bb+CrVdzOfDp07HasxupLcOCJCyLm2dSOlF6ztIrqewwKDEsyNYpiOBXb6cEBt
CICQaj+5riofQ2awt8V4aHr7CVrsthmHYwIC087yu2IIf5EF9qIo0RgKfEP2cAfydjt0wGYNtKB1
fyHNcl8pqObZbG6MGGtYaB00gba2Mi4CTx2cPm63HpGycJz+krmQbubskDRsgBFcFC7BWjR0+KMK
ToDJVc1GTnbZox9OO9cNDqPb7CzOVKotIQ2aGwDi+IKW9XdcI1g69lZz4xrzE3hRUtfktq2hSSbO
sNfMiNxOwDbhV55y+93Q8S1hJm+eC96hsp4rKOBa4fVRZQBU9f9ydB67kSNBFPwiAvTm2k2yvZNa
9kJIGomeVfTm6zd6DwssFpgdmSYrK/NlRPy/hIOPi2DLnUKo6j4YAaDNnH5Hywgf5CgUA6FeLh8R
yLwmn/+BgQkSon2eVv4WSXVVTO+Hl/q6aZwvc4ZzlaisF3PV/Z3d+r13Mgagzk7Jh2udgrPIJF5P
tlTVZb63cAFY49Mfdulw5kFDtFU/zblyTjywKmRHaj6zFbJv4VsJu3QgAYqpPjls1GR19kRUbq9X
A6wgb53l9qHm+SKPws4wnAenau6RgDwyNWdL9OcyTe9ppO0ZsbyRVw4NS3nqHPx6cRpOGWt4wAjq
oQgedAJAFP4EZiHqxkBXxZ/TTltsT9uk4x3rFuWboSsbKt7zGCHXnk1fm7Vr7hV+nLW3/CFBgi6G
0oXM9JIQKHcyIj9ztYW9cJHkfcpoCgwVH0iM/H3QuoPeFy+RzU/Flbt2YW+tcuNj0vKjN1NL27W2
zIEl1icCCpe04HIQpz2Dm3Z2dwt+vZWKHo3vOEfb4h20TjylJXYAdgaBjQMTa4hZUVM+2bXqD7G6
k2myFSn87oTN/Fn5ppKhlBvye4JiQk/6jW60AD5IV3MO80vewBs8Z1gqtanZWLWxNicdpAdPZmWx
wWwUIXuFl2lGkKY/0uvaQ8fWDSjg6lsXmQHsvzCBbEKZPayjjqS+NV5rwKduUu5tTJNLz6pMA03K
Mou1XNjAaNryWeYVOgDP3DrsxIq43bEmAmZhrG5JNX5rsA4SGwQu9kiyDiqMGE0Je8FHVgVJa06+
qrXHODVuhgYMy/GeE0+MbACasC9H7jEAVR4MaYPPYI1YJu3CSJueKBa3+hRf1TTZcCiGuaH7tagu
c5Q+E8YIO6+7RYN89dQ2LET1NXPByqJlW7rlsfWiF+jvykp2IqyW6tPqvTGoXWWDf3MXxd1WSx57
t3O/n1T3x7MnNtOwxVlG9oFHFrHvJAYW4Sy+zKq4xbnxa0mI171Ojp3eCq2KCeITPtyVtJP3rMQh
I1Q8b9X58UprGuPosOA2s60vVSRt/eO4SBRnrcroKdNA45hIiG1jT0rBWNdKHCYRp2IyLawvGruH
WKWFHpepyXNVm3gqFAuQzUS0twjmQu9CzA0UlGD3nZyUel1LrM5siSxTALLtNljxoQMxp6nTwWiR
fAE6yPXhJOdkaxn5jufA11n7jmzwfLK3NX/s7J3gBbx4/T6NVFoU/dnQacsN5vCCxXrTLGW6Rq3x
wwV+Jwf2OZS8OyFm/Ijy/Irn5Z2bFnu+5fC21KAqppjhGgEDIR4mDirMJGO8Y+fFWtOGjdpZ28p2
YMtNmeFXQNjWsWAKlUGa2XAinRqR4380sUnABc60LFDKlAr3oYs26P+2ryXmm6hV/8ghBFPnHZqa
K9rY8CYw1AvUzQ9Xmy9tab6yLQIMUDdfrdG95DUB7N4JBOYjov7bIYU/ljFEri2Ftg8SMt7IeSGP
QKWfUXvS/Ia1oCEh8hMWGxwhWe3XQydXN/rYvPHz4y+PgimKD6KQvq0NN9Zrf5tHh54eUct1i/Z+
GKvDs4EvL3WnV72HtFnk7UnjjSzaKWBv9Gwu/ZYv/Crr/DC5y2ci+TT0i/s7RBKuePfJCO6gWPMf
7wBfbSXc6r7aaRNROpbofU2Zrzlu1prZ1mOHjDWAslilWb+Dsg/sPr8jxtZZqS5Zfs1/FEdm4LdG
Ott5Frhe8VxMwzv2u6fcTcaVLKbPxlV3QnFPHDQBrmQ2a/E7WQa0qNnod8J+WOwpw/Bb4rrmA/Mg
Pl+jjrcot+tDN7rB3BjBbBHk1HRoIMLyaOYY4pZhbD5W8OBhhxlx6HXz59jl59ZxPvIc6JCmnJUm
fpcxPgqSgo6fQX+PJxE0ZfLaNt3D6jDt0sh6NY3kh1V0Xi7gCQw+S8A+fMR6MIvIkar8fcVgBkyt
N6rZXhO1B1//IKEYp5jNqEtFmezbzIjLqk9CnpRhDTz3C8bbpo2HkxJT4PfpL0tgH7OgfkCQ5K1s
qd4qt3L9gt9m1EEKrzmIwAms2WeNuZM2AbdzQI/TD6uRa7333pzHO5gb2K7LQZsZHvYOTUlepYdl
hfTy3wAuYo6srcpVhCi9xYs2g1rUJE6yakr3tigg1d1MXHHz3Gwruzlas7IsPBClLrbszrI2zWIN
lLP8zt78SRRIcCrX3RYuzVWKl8+0rd9kJTbsD1w7lQX4Th+3hgH9XTTjbeAKAfPYCvoRMhNXAlbJ
xx85IVOdO5WXs2rRIWmglVuHarJ2oqxP3ji+TgDIbLWA6etuhiY/KhIrTSYNnwd++R+aOwjxrOby
pSV1gq4IuVjdyxXR4Lurl7uaeb2udVtzyq9tluy45h36cqn3Uwfdm2oxmB0tX+WeQF2b3qIGE2Gi
GPeqKk8se+6zEmIBA1S/VgC2urm7K9DPrGpVO7fgcFZuZu6dzITRYF5KT96rJbuxWU55ZveHRTW/
TMO5s0V3N8YHcBBnCMO2gh3/Hrq06kKFGmJo6LiohkU/OyXcHq95/CdnPMQjjcjShuDIYtCqfCT4
KlEDMOSjqUn11IIqWLcwD83O+Zy1POyxAfqRk+6sdDhGLT6fUXwVOge6a7SfpkHHkjXIrckz087x
E3bFvZhTThkpn2r2mAZ9CWWJtaucNQ/eg3Vl2di3Mp7AKjXCfnKUs2lnXuiW1bsD/5StBY4rjs+A
e/RJCMp0kZ0mnWXGpan+FL6+3MxgE1vwy0xAeisw3oHSim3vgl2v7nkqX1M1fzNZjVzNgPAY5yRM
pygHNds4Aa/uAnNGHOBkTv7VmMjWFPDD0wgVwxV/XaJelNhoQrtb2pXeO0drqH17hAXpxvKaDyh/
H7DfWhkcMCHyouJunhor9jmXYw4DjXMoNddsAF4knCxVibih9u/ovEI4MOipkJcYbNvNMVRFO48K
39PHJ8XCmDeJ+gchwqY3lB344r1CzGUddx2bdriF7EzB5DpDwin1FI53/HBdxZcxnq6qMv+SwfAT
s9iaDq6Upg+7wb07S7Tj4i5gXLLXVivRc73E8K7UI1Gqck1s9jiwfiislG8qH97YHan5TeAeavu6
gO6hPNgqNnL1Wg9k6URkK3hrd1l3yjASGYm+UdinCxOjPGR8OOaMy2oqPgRSJzIplxKs/1rH91B0
6huXq0sfp/ZPbZvX3qJWM3A1U+K68FYsYPEZvmlnaUhtLGeu6r5hZskxzYwAzvO+Z26L+JYL7SN+
XX1mDFjzxsV5BVCGyQjuFbYZpzGDjFCqvreoNM7pW1VNdxaTe0hsk0qHXV2WXx4Lsv5sLqjAkrfK
gGg0udlP73C2VgsXETZ5UavxZwdADk33LhToVUNHj21CU5cstz4Gxj/VFwtZTdK664UmRUEaSgV3
n84JZNx6fo80edSrZmN2BrWLFSrg04ylSbYMrfhEzW5/9Jb8o3Ctf6hZhzUKjAgCFfnaLrV9Yusf
tDMpgId1D3Ws4GFHTiXXXJWPNNi/08hwmCWlG16Zvg30ccn1W5bOQzg3HrCk+Agkgyxt5tzpDFD6
aPNd49Oe5ZSrwnVzX4D8T7nxszsKsvzhdHQqOCUeJX9ifja9diAD9loOKOmR4y1s6NsHXUnB9EVx
0Fn53nH7TTbFx1KPrjSrj3rZ/7Ud+rfMMV9SZIJd6e6BG1Fzmv9EGjUAymkzVXyOjGo+aw0QkaYc
UKkXW7ulJK3KNDmJDlA3kCIO4Hk6jUryrivWr2UO31bLzcwQ6one4bZvPHQDI5+IFgJTl4dtotxq
t7pluhxWzJ+QbQFnbPTGX5QZMGNPUwehiykwqnTinmX6M6dR6SM09YsWKmdpTifTBcTfT6Fo6vXC
mMn2aDlnifjRHKGvY9N57TNtz4LjkSOB13NXM+uPeiQVrvpZ0Q3G7a0l1M+UF+moM/pholZb3Bri
gpKrmUILSJKx5Bt6JCHPzDmJjB+EurzMsgw+SvJr0sFdMcVBBJ9YH0pjhDZdfnKiK9WeZpjHpMmJ
Af7ZMdRWqCOZVOK1iKZLyuIl8Es6gsP01qqgQnCMKbsB181IHk1x3ZOrufAqGdJMWnVzioXFYuih
OIaif6xxv8U1D3yvwl7MoMdQAUp7b8fG70ARQpBQ32MTyOjYJ59KXrTruJFUU/iMV27PpUQSKq3m
jt3TPi/96tEg1qBxD/p4mnj1eLqcT1PTWStztHn8Wtwt9giqeaFOqPDNBUDK7spcsN5q0vj0QHrb
BRyetJYi6Ir4MKdjaEiWnlLZ/XDxOy2u9pylEc7awsXPMlHxTuLO5sYUaFZ1462DI8oQXzCdtkwg
GNxmek0sHT4PMUW4UwOcCfqMluW3VN3Aa3Y6pzOvVYdVAZ6TbBl4r9cvzdxxha7EOhPU3CxsPeFx
OCgGMtS4t5+Qm/ORpuvQ2saND8c/fU4P0u58s+dqASQp6KPyaJrDsYjEDtiDD5MW8rlzXUbtok7N
K5lvLp76TeuqnSvSl6ks3pxHxG7BF6tqFsB7OhLCUraQH4LKGc+sK93nmJdT3XLh5zNHCRwgM/Uj
pq2s3oPTXfRN6nT3kd5bJZpXkNl+k+Dh9BrnpGb9U9zm/9IEEnCULb9ZlG971CNpYVMBJDTtlbUs
3TOxRp9uO9ZolO1WFd1yQH+tBjMcuyyOF/dZqz8yp5jWOfNKqOY2nQv+HvjtPdT+OOdWPJIkBJWg
P5eVcpkkk2Ej4ZVTNz8lJC+f0I7iO6BQg2zOqUoXBHrF0mrMjph3MnkN+TOYSfpFhF7mILeATwIT
FgiVyRTQpFVrqO9tl/nTALJpdsZ7Eul3RYIeq/Xi6A7tE1TK00zDrIA9ZEWUqEKb4lUyKDupdnuC
9BfXrT9YIVlP5vyU9MU9WRyfNfInj/MB58Ley61jpWuAy4fA1lG9Y6wObY1rgJfsh1J9mU06kpks
aeZr5ledgdUxs3EnsR5xy/h/piy+6OUzJbJYxjDT92JUtrKpOYlTsvb80v4vBmAAGHMQm/MbU5aN
HB6oxdIMnTGi3ivsjT6hqPT4r+g4rkbX4iVkB2w1juUrpMadTmPaVpytk443UG9PHRICw8sPeuPt
p4bxtWVd4HM+R2bzp+vRa+nIgxDmWZbzpewRibHm5fCoAkg8WiywrNt49BkVbu1UhFkh3tQ49qUx
HOnLrMGvbSe9/6ttwlVymd4yFaVd7Vj3OIJBPgrgX4gLV9ncg1GcmPC0LzHHjWLOsY+/ellVWawz
03W4cFIps0HO4Iv0+FukNgRcFkR5armNm4GogOw3iZyYZwzebSTGLnQDlCxO5nVBQb6insvWZoX9
SVcVxuQKV168oamdoJVtDo1pnrWeCUJq8sOY2k81bilfuo+SpnY34I0sZ+Mci2jnoBNqm8EXWRQU
84NNr5v/YMGhBywqMywg9Wm4XWOX4jLSoRlGFa86h8SGZzBPTYZbknQnELMrU9SXxKB/PEhrJXPl
R/XYYEmTeK+0yotU5D/6YGczQngwpPlK0uMZGsRvg65f2Kj3M7nsRLvQC8ECNWvayo1rFOQxBSm2
2rl7Yewar5HhIo+XdAdKcZlnyubG+NepNBGrVu6SydtSLKMk0hUyLO4dF/a24/foqOZLNDHrnYT1
VGb2Zqgo61MrcDLvZRDeX29k3wXzqToqt9qC3t0DB05pke5Yv/0x9eqsRrG6Nov8XkwacNF0+M6R
bwMB/hwAy6t00CZhhkmingQm+NLRIZylbyJNbouXhMPAtlFmIvZWq+ITYOIfXtpXG2AdhiJ8NpBa
J2DeLsrKR6RtUeLt48kAj/fVqL+EPTbRWKurdJ7BOgy6T0j7pUxRs/YJacOWKGWiFF+WAkPWkRKs
ISwRAmM7T7geBpvlSjRHXeu2vVI7FRwWyP9gaOW+SmxmLa180fDMuXZ8wBcRDmDfuDqlik//79No
IRy6bAIwerkMnQwjlsooBdqdMpneSi2Gf91kHyehq0jJFsb9JnyP9JLAlgwzycTM0ugheRg34gvE
AkYyLnCJJkARFS6Ttm+gzmNSWdACuUFfinCsjGChDYntwuMTNB80CYk9w4WOZHw0XwlW3mqV+8/c
4H1WVxryyjkuvxtl2IJGDDKTrWXL+2kyg/KqdsjiOHTJPO9ChA8NXP/DGPd1VL6kq9FW4qXKD+3A
iNiAlIsA0ZnhPViYmKvWeFgrODFZNytxcwo01R3HLHEd848U4A1l71a2NA4HLj9dWdybiPjlqISI
ehhfw3d2vezEdP1ERJBDTGEY5RzLJHklphMO3ewrkcWmABx4qiCMVX6bs5Em6I2NoCAadBDuYzzW
bdDkILeWCjg+8LGCiH+VjYesar548n+0Yfhu55TPYL7u43jTSlif/HBxt7jZh80jkGv2rjSUO4ce
tohyozVFUHnLNXLmkCMqJMSyHSvtCjeAKq49Jjqph55D0oURpRS+EWehPSUh28FrRQfIiAikbbMf
SzTA6kfCB+l3Urj7fpm+uvKfzIHfeIqJpaFam7SPuI6kr6yXMi8pzh4lTkTzRS65DyXmYNH1gi8K
OjQ6GSMeAoi2Ksh2wYB3MKowSfWwTcfTQgRAmuJ1EUOQKqPvmUg5MWCtYch3ENiMJyjh27YkawYm
g2MG+6egaEL+sKVjw0HujMcId4oOLgUcIyNcp88O9miFcLJWXkd5u9A3QMh4ajikWQFcO3H/ZikS
Rl2104lu2an6HMXTX6cgPQal12bAQOb3SsYnKAwaeHozGGftPC76kwCgi+8CA7qqbyBtbyC4gIRH
SaU6Z4O5dMDUEvQQ0uHOw+vQo0rjTmG2tzb/hqV3pg8QtWNAjOM5d7RjlPxWo37QoYitdK6nOjTN
XpnPMxdDZmKflvpCO2K6jgZvmqa18Jzl2whGcIOabvHEbuokNESKNDa63WJ8p5BMOQK5nPZ198Ho
oQ4JsLQkDZ2znnE/ZzCB9OBv6t3PIq2ifSWyUOm8R8tvP2vG2prNk1fa19xsn2pDOel2weulq65F
1J3jTPzWOY2QedggYuPYQkLoyeEnWeDmev3Fqd3Qcqw9GUeCRh9iRvEEa8YYrHfFcsRq4sru4bhd
eVZ/d1rzh0Y9rbQJbYe7T+f0KbYpbxSFC1bPu6kASPMqFIPz0qWvoUoHBQJlcKN0z7orXkY1esdz
eFoepmdTXifXe15Ghf27eDugdmg1A5IoQ3IwRHOin9okfmGH82rQEtcNebT08d5TiNcS14xsLsZi
rzIymauGcqu35wu5yT1WrFUMO+zR71Hr5jnC+UgLJfV166OOqqtpNbtZh+LfuT6WgJd86V5UPX9a
pIsgwtnT+GUUIp/nLKYREr8wN5lXnug/OlsGldmGs9RTRh6gGuNk28bymSkZrzc1v/ESDJSR0fNk
6Dz5iiYxT7V+TLKui7w33GZiYya8w8Bn68euanwClvukwZjYeNY3KUFURwPt9KB0W7pwyeyeRORS
bI5UHlFmjQfHQM1C6g9IcVLyi6WJzIyP1tp8mJFwzQWFBs1Nt22/WYD7NyvegUI1SLSSlWTYYhxG
ycOW5keD8pUv1m4E6LOlIv/qe+uMTmbrsOTRtHhjk36eN2Vp85GgW6xL6zTEXHFLr3pasKyVY/7U
FRFKUTJmapvvs7rcNma6pn26caKuJcAgIaxiDGCJ5ImVuataaZtZEUdnBPk+0xez7XSlKNVzkcIh
ltYTW0fHIerPtLihPdTGjfgTERtLMDfweB/IKiOjgdN71QEhYtp9aBs9rPKKQYCyqm2D8tncZOXg
j0P15OBXHTjLGtltMZA/A6Fa63hurbS7xhVawYz5W4UNK1CNMRhL3vawrTpeZmW2YQ2KHCxwE+9Q
Wpa86e5i3gfQiDs2x72N6jLs4CeKlGtxmwonHcD7LaMavjZyXFyhiaL8v2MB7xYG+syO3noY0uTL
XAiZw9d1eOTqufv2tOYXO9EmLmVoAy1d5QUnw8OFgpCNHs3JTaZdpzOnGM1NzINa/igmIGAtC5uG
lIWhvzVmPfuqWb9rcctcg1KoZXgAJuLSFhUsr2SlYP8r2teOplvlRW8z2GreIoHD+dshsF+kvCrE
lBJPv+oWUPeuZuxAuwYn7KLK1dLaGyPVdgXx6Eeh3Mr+1oOlAL+VUKkaV7seAy3+hOYMhp+2P7KO
2RYBUaKzp5QM90g1JPQztQILUp/cM2vDxYfZVsknSsnjAGFCEEvhqyVccGaPvfmd1ibtxexYG/mF
i02AIfaYltZOb6dl7SjXvOZ4qbFn+Ri+FySM+ZMDb33VWAKeJTfGutLO+SOwlrvcwhwm0GuTgDnc
B+vaTcultbydOigrdVxCvgEIJyjZpWPXK6mTh3UPRLL+cWm4zsQNwG2HUhnOCC9Yons0niEo76KG
WrQkYlPmJ0bgELmMihswt1FdgvrPlbuiawF863WRpQfiyZzDQv1U3IFPAIX7kiMW7O330mCOGGvJ
Rc9RbozyHHtzGOftdXE7BlmJWAOo2npLs54F01p94q7K/dXg7jsRjRlyCjXEC9JVPFLT/Y62yPTL
a5+LK5Rb86+JB6ddp61HGYw2Of5XRor5Ry+z/K3dLv8CzTydLAcUGGHpOX8fk6qB7DpHzm/Lit7W
tKPYBLQrZPM59C7/roxzra6rCvF0SaF4cjLhDP4CK644NNgeCOoqyrLXBqnvtQLOWjgYliZwHLhI
AIRJk2wpqup1iIcE6+mv630Z8zUqbQTe+taMol/pvSKp82FJ+zCbds7IGM2KO27N47Du5u5sL5Qg
TW9O6zLhhwCdhi79P1v093R6DDSb7kCVdAJS/aqS6yVsSvsmgQSezJcKRLlqwl1rUoLn9sPY5yyQ
A+EyZR4Pdmn6Tp2c26nf1PbgEzQOHCy08+I9abR1NRNrSmeoIVtU/WqO6RTNC2NA0QCGVr8dGj8w
lJ1NXnKCZd1FSxoyldhKerN/5d1OU6feEsOuSMnpYt2MzSlWlW9GHpgCUNlPNoEOL9/0vIxnhQm0
ynW6IX+l0D5AGxAw/PVo55df2qx+1F4TzkwCBncEqc70spmGa6YWP0mslUHSo6HNGINa8Z/HcLdj
wX6s4HGzmMXpEhCb5bcJ9Bh9cQ0WBbcEhAVe5O5Ci7sdj83QXuqFK1DEfZH1vzVd5ZAwpF8zmCb1
yaTd4Po0bxRSJVymoewv50Yz3qw+3YrSO7CuFGiV/NLS5nOuGgRKxZkn6F9DgJbJseEGBLRXrpNv
ojm6FZPyEncPXj9vnnRGgYvZ+TymEnX6AtvR/ZoUPbTTdGfnXNcc7Z64yit8CaqS+InvaqukPTYM
faVyJWrNKhwXdM5Z91NUS6DM9nF8UPRskIx1cSURiRJnALogaxYKNFCLycatolXvZXVgYdyovers
WXLD+sCmy5TnSXK+tFl8GAWldUm6m27BMBNDUPt1PPNXlDTw+/pC3NfnhMvO8cgDXHCnTsTg63m3
1ccBYjRtNot6wrZs2MLqrxG7FNsMuqvmm4XYc6nwEuYBmHHA1kzXmXn6o1u+zFxa8wFubStNzKb8
KGK5KwyigCbpbpMBsiG0l7pjKSB1QRzoZnPIoAv6ST5w8Y/MMzHRsOh5/cCWJ/ft7TNyPu1CIhqJ
n62S/SmjT76r12oqyXswlVycI52fe9EBRYiM6wzVExnNZaoJARa0qesoSeneEMFg5+HYE1PwFu/m
GtFHzhJeGjdBZKfrwY5++4IM/QguKqubnZoXpwVquAcrtJhvs+mSGlTWwOJ28egd3LIPCPsyOKHr
4PJyxnh7yBfDL3kk1qRB3OMiaOgL5zbK5mA35TE16tU0kkosmm8zK15cmc1MNdoqaGO0RvIxusKO
Zi6lb2b5LmVKhHaV0wq7Hs2SWzu5XypmGEJMQLrHG+dHOLa1PxDtAApP+cxqkItlCp/yJaIDMLin
Vqmuw+Cy7AfR03G3Euu3jmyGFor25ha82aNMCeYFwy23W/bYXijrg9EoT05zZdnqLkUW87mo3qji
H3Epgk84ueqOSnaJAY9KaZFw6ge8DPw62XBglHbxBnlHswvxNWnX2sSIMPJu9ci510+oehPOoMEt
Q2lm3F+9S6S8C9vZQNQielNvuWamPgt3YTPP95FMzNIx2Io9dcRqUUKVWSMxZz9EIYbfzMVGHfNL
xy86jdVtaWPlbOkGKZJz1+b0pgvEP4hgtUTbW5P7mXrazegVnyTjvu8JCyJSylpkF4uevrF4EoJa
3BI48uFMXk1hBKNufdeQUx8+3Ax08Yq39lYyS8D2EUzGh6sTdAeOxgANcSYThPMwMfjIxtZvDKwV
MrpwmmzqApM8tfc0pTsQsmEzupuargynsD+xeRKr04ujjcyiZYvDxdmYQ8u7tX6D5M5SB3Mui3ph
GOa1F2drOn/4K6M9WGq/HpR3MzOfaUFtIGX5kVdsvIeaWrewIfLnouQDDB0fgIxoWC+2ySNqV1IG
e0N9ZEpDULb/KRuidn02X2c3DXuIjrEp7gV3v9XQmIdsbMjBjCcPUp/aNJeiK5+WacsDlm6GyQVf
XUmTAbNKp/He9ManpU3fbswcZKDLorYlUeH0rlnomllgIL4ZOQwlHGwBZnz2pHLNZutvIjQGOBiE
sb3M6O65pzctT81oVzsVaoCQcHpT51C12j8HRxl4JgKyjyRpNMSbAqkFjQ3qIXJcBTMcZq76quiy
QFXlTWbKG6iFIK+rfZO1O6SIYPnKE5i+c5+oYafh5RnHf1lqbDhG1x2bNOqcbceUFB1U3GY1zsxo
K7c4eL171aNH+JbaZ+j2o9m12PyG53mIP5wMUfJgo+jI9xrFiHT7zwrqJ/MShR6W7r3VlnmtEnHO
MQjrKIdTdtAKBNc6+FjHYwHLUniY444E4MgTPfUQSwWfC1qi3zm5nzUuc+YAGVhfISgIXHQJ9DKk
34/uPdWqXaxHW5t2Ll/1nQnP92DTV3fagVNKo4gmkN+w263kxr2kPbq2lOY9dZNDZUzXrKfVVEDr
b3WMR8ORLQtuHlZCJ1Dap0m60JEL9v0qTbk3Xf7RWx4zmPjQ6nQGaGc/pY/9D625uW28Vq3+FvU9
V8qWByQiYZHEEfPrYQ1tiZn3RB8IvI4aOk2PP+gR6esSbGEtwciFaFPbEjGs9ToJcXQ8GyNQkwLt
ry9FlbIraM6bSFqbhjAqyRni+PVfwfB6TqD9t3NfrrXaPMDoxW6ALMFiOWZNjbj30EKvLVA+64aI
hzWIfxgk/5zxyfZIaZDd4/tw7lahP1P/HGMz/xPVeIZ/AWm5DLx24LZt/mWCR5y3xCUiMZAKKFIA
uWkMYeWsicyZQ3XQ9aYLB4B4rdf8JpXGVbjoOCxiJKEu8izChJgrJnp96fxizzBw3a46DlP1Mue2
R0PPwb1UPc6u1g6UqXtU9bdKHy8WuSIp7JgZ2rg3Y7vYSN05eMlMA9I9MSNeK6VCCcrvtpT0IUwD
JZjR5fsRrQmGni5EC3FoOGOYCZ113mTY+yJuUhN7ZFWo59FZi9RPXFSVT5hqM7U9JhaXXqf3Cfwg
GFtjPxQpJeXDt1wDlcC98Y8uCKNCsCtDZZ+FtkzrJhVbW2ok7FMMxVzaeF9XHitvDguHj9FXuoys
AHmbxJHvs1G+Og3Dy0LoTxk1biHzF3PERMxOCD/JXVUauH+XZ9w2pi/tUg3zjMGJJ3xHZ7YjTKxK
3bxWuuKx6NJscBA9fusGqWQ2jwam2aP3nOk9ZJyENmNSfhuc4cSsgpRbEojmtedoP0k5nljeDzM7
exr4v6gMqYF7hbhq7iPy9y5pdlaMtDKfL07UXuyk4gZi3SgGmfDrnLSaTVkcB33e/4M89ld16aYd
8zN07aexJk1vOvLNYVhWaDTU2OT3dX7WvLpOCeOZnoR0N853llXCqh3RScZs8Age1yRTvxtbnNS0
vDGp9Ls5vxlxwW9LAIOXGyahdODUw5I5b7mLJwao9rY048PjBhTNxqUhwV836ofuIYlmudQZzBeb
0wGb1ElI60trFORp5knt3D+UM+K6mMxYi/iHpf3dQoexGJrzlPCdqUu9Ul0ANxO4D6SClkm/Q3KY
Vc/e0BzxVYy7Er5sQGhLX6WifxnHGu2JSVM/51UgBMl0k0BfW/7GfDkgobu9qJKNEsmD3dpn/EpH
hVhOVivkH6x6p8fio0bFwAQh31qmfhtiB+MGIhr6Ax4TTHX46vgy1cfunF2Kg1YnQGSk+1cWw5bJ
yFerTtfELf/j7Mx2I8exNPxEAkSKEqVbxx5e006nXXkj5Kp93/X08ykxmEmHAw5UAd1AN4wqhiTy
8Cz/8s2Yh5k6MzHpYY3FwYpJ92RN7J/xXMpmdN76Vr0GbIOr1tDOuqN0DdNwi9HAb9hdOEunvwpk
VpHhsp5zAUfGYMKFUPnDEEByy6HnWpVvXaER8ypLkJH2/J2C9TlXxRPK0nJtNMODbxk/p0l9SbuR
TCixdy2TyWlqfjcFbfnOVC+lFW1SekEOhlaGVUNdzqvPfg4OfmqfsoYSHwbPI3judjOHsCBg54wb
lDs1okLOjx6nwdyzXgOdm3szYXoU1vOryrq7ysfzLS5eisyAQZ58h4PCxzPaeFuYGSJ43ucENhrB
OlqjbXDrW/VuNrOjb9dYrYnnrk9/dI0GL+Afsr7rt3Nsb3rgOk+i5E5qwOYwy6m2NW4dh2wc3U05
9vuRfoUtMQ2PRhJsvy6mK4jWx8F1jXUd57RPNGbqc+TCfijUUar2MQqttRhGTO2hstZ+Sviqf8/D
sKt6LcFxw4oGAj/1Bh24+ViGwGY0gYECXHE1+iG/AA0cp7b3KtVXZmWt7al+mnXw0qDmvyoTAnHd
9TtZ9FsDA128oEG64mg79cM+4p6n9/ilUHm1y2tKPVB1e/4ZjFH9aNo5kJWoPZLf1ejk2FxGgE4A
a5ZjKwnq7WvTBNcm1FYG3/Ux7pLNENhQ++bbFpC5L5nnFSHNLXw3o5RRkBLmzxhQ1mQWdxnTjqHu
X1RJnonB3XTlj/lx8JNbMfY7bv9knQG5QatgE+TVr3hB/ehhi8/3JiutkhKH65qwprGH5j2UM1CY
JrkGvvmK0cZdEsY/TXvCj2HSx6z0R2ydveoa0OsmQuOOxvuCD9NLt01wnzvyWmTDy5S1GPRYu9jq
HpOkX+NrfudkE2dipPOXPukMz4mA3ngUrW0H5BOiPDuFnD93XcM4TpChlhbYTMu4ikzgOVB7X5T0
t1Vm3WAis1EMoGjBbSXoS6a97iEJw0cdyHIbm3PzBNZCwhJNCV9EnoI9z3nHlF5ZNybWa5TJzTZ3
CjJBpwXbBlhtPVXtbRLT8mvxqF8v/yOXFHytvy8o0pidx9cpuJurSFc/Ya4f0Tjd9Ea4r2RskwRb
+1qAKIjC/gjazdtGI06y/fBsOtUnzS5GeJzJpxkFP2LLXU9muFdLYKPp8dWj8ydb+XmxnIKan+d7
yIbDlY2dMYDd5Js7hQ+uiYqtDxwf1uh873vDY1Ea92qi3WPMDmHPu9ZmWQAaHDa5DeJkjOa7VKtb
OlYoP0JpVuY9jmzY0dOx8CD5Y1pQrQI5VkixKuq1hhQH6ywP4+eRKmtMwvsCBkGdMCMGEq+6fF8A
5MSN+zlPjSscUPfowO5EOl5D5HhpWgZitq2vtRyXpva+MmC72PVd0/lbU9V8kn7Xh8lD7riQVYAK
rcIAbYpkhl9jyfsI4ACbO/nizAyC5sF+UTXYYrgDD8j4+hspoDVkdvI99pBytJzOWVkhGWzd4KMl
xrXVUh320XMjCgi+jvnUO+Xy5UBVTRjp9fUuruhU91XLkFwh/qCDb9opDmJK91i1ojcTdmRHMLxa
3CUZYfbgQ62pe1wMY9a4bH6hYLzPdXkTzczxRGjc9Hb6m6FDuhpnGJ0ldIWeSxa+ux7ccO1W6mqq
+3yfzQDN3f4R1eAWBzzmhUSmLffnrhTRU9k2IEyVMg+gMzi7ZhFuIQUYtHKYsfuh3Cc+D0HKxtYL
nXJxdLvhXR7sWuzspP3sthh5ZyBA3CY/lnKiLJI3YFh+KrN5xaYMQ8ESlk7SmK9IE/M7CbaokG38
LPo8gbVYTaBvEiV22qaS9YTeZsxH55763FJfHeCckdl8cvrFsz2rjwAgdn2wNPSGdlh5bf2jKIFM
+/68HQWI2cAMMI01gvYKcBc6uDRP6r67zSsDazPUItYt3FIi7wh6araiNXz6/AHj+18ooNtXEdO/
VR4GzipIJhzdWjJNR/X/2Fy/Vy2jmE5g3BV4BqGhvs84JUXAZU7H87VX+inHS4666HVuyQgGd5XI
7iFYmLNIvN3BIu3W5pBtRIIbTebelhRuUEmZ9cXNlzx3oQihYemPX6xOoxlMAdS3QJFkism1cW8g
UNeDh3PkeIPf0Y8uj27aadr78FoB3d9OYQbs38UGzlzeh8528KbmrQyyr2nc7MzMuCmYaOxCUgHw
ef2zCeh7VSHwd2X38Xc7FvsqhyIbTq/xiG+K1/ebJjarqyqMv0zteJuboBhVMqKcky1oPP0NNcOf
foDnrNdNv+zReiH1+xrICXGVIbrt634fxeKpn2kfj8Xwk1lXB89v/G2OFhwy9Yw8NNI08JVoE5a3
FcQaGHTXUx/CbjCg2uoazhdaz/RQlg3rD3eN7Dd+L17aPrltzXIXNP19mRTjKp4w62hrwwc/Qtni
l6ifekIB1am2lT0BiOq/maD+MmZDNpf3psr9h1iyQyJRQx7VBiMefKQ5CuFzWlqf8fd6jaWJqV+z
G/l1Il1gdGHpr8g9oH7M4ktoxeOVbEgNJPo3Q3rD9IjRJUZz62bBTkV5dQ+qhCbGuJuVuO/t+KbJ
zHqNPektff9r4ctH06NS7RpBFlI4Ry9PPg+qI8Wayse5CXeRr+/mDMPWDAhaXToggxgY2dO8anGl
hGqE8ulIo0oH12GFWYuwvo7IQm88GyASMGmwpzQovCH95Ja/wgJoDQoZ/1gh7OYaRDAlrx17q9qe
aXQkvzyVZ2uzMB99SNWrpFNcUAUAkYaBr7fAVnpuc3yqQXo1dM5VRxt3Ee+Foyg6sFT4Fe5p/WBJ
5n2e8vxFOown/QSbZTAti4drXGKdnpsMdOrytSY7DoU82o1xNZrqwcFjEqWuayPl5PXi+6Sy69lD
kkRZX63G2RdK/Jx09mWMzN+Vj/RB3t81cXxjZPNr7nYP7K8ng6vDruIb0xvoCBmbGS5D4nUPTcNl
Oxvh3diJH9Vg802bvZAMs3P/n9Bm8C7M+aEGbHOFqvvvICIWUK1TYVwDcQMYbTKg7vZMAI5RQzz0
PI92Mji6uWQqk2waZI16SN9XTeatjVr8sPrg1mdCOw7fO8K9LNJbUsln7WYPRoRvPOU84zLvqWsN
lOTKe0dZK6pDmlJ0Je25e/VT3N/dbM+gbj16+iFwfnlFdo+D/F50dKFm3r5F+hciCH3lDv1LIcVD
TZ2S+ZCgx/xrFLS3Ego2TM0GsCXDK4x2vrsaw6cgg1Jbt19jnW9QQPzsRyjmlvUtPZtgiYG3pT89
WZX1ufIQqg/i6sGYpidy9HEVITh9hYwDfQ84psopHywtH/J0+O4ybDRVfI9R9xYpCAbSGqpSOrdY
Y4OfTjrmxHVzY7X6nr1yE5RiF0gnunb9Hq2BaOi21Zg9Z9wGOil3lmw2gAdWs042bVj99OeaL+4P
T1hykbsE9c8MWKzl9re97OH5MYl0RXkcB4DoZX/ngBnbDMQlEmEaBwC9RDnepCFmxj47JXNpZIQO
GCTvq0F71qjlo6WqhmY03Hu8t/gjmB7nixA1PavUu+3NQGKXMB/DFtIOAg7f2g6Ffbuk5ysBU6eM
uWRy73bcAFgOrQIfZGcW3cC3wM1nAjQBdSQCjlHM7rfeKI5Fj7J3Q2aP9enGE+33rqRHBKESiYag
3WVBeK/d5r4gGDhT8TuAUMUOa6GciuHG6frPFj9fgbtqBTzQ1rp2O7mpY7pUgZNABq32cNqhMyJq
F1ZPNUUA/wacxIgLlfxqtzhqWsEtvOgN4tsgPuEvuPEiS5HCwWprEtk4/94s7Q2uJcBT4X5MkL0I
vFdviF7GzLhP/XkD7+8wWREDdGY+/nQHmOqVuee1qYdj69KIWFBBAfG86jYBI780BdyK9eIVFM9D
Gqoflci3Zof7OAfYZuhn1sJb2biLw5BO1k0fHxOBl2Uf7pMYZ1xh39eCy31qmg12fQGoV7U1Qvsx
SbsXGHsvsMQPocK3FGb/HfSjvcj0unIQeWNKnkhY6tznX3BEXeHPBO0/pS/qYW8uX83K+NWhhRE2
4YZ9OS9OmFCtNJUVynAVxngE70csF9dtiQEvwlj8F/WzxVp9ztdYqoGHLMTOy8oDC//jjSnci2q6
XcB+ldnvY+9nrKff2oyYqwW3jRLoZ8Gh1fP1KM3XMVPHKHMBJFl7Hy2dtgCuG47XcUw1VyYZKDD7
myP4bjO/XOchQgumC+5iIMcqO3n0IIrJDMhVAmYCbDFo7MYFe+YO/HyjvektBLVI42ZMyU1+dcAc
WPXRfWE7xCiDOO6tpqHf/IEANua0KpmXall8wquTMpeCtcYF12dMbNXhXRl3L4mPw4EVPLUJJmUM
gwRyWHPfgiAviDjZz4nhY1EkO3zjHqIgP0w4Q21mI/uJxID9wokOv/iYRkk5PrskrVdBk2Iz64wP
VcVW1cxoXK/cCKrDIGa+GpUcPVJqdm7eg0wwXykKUT8w7xYWAjIlh6A2wSjKte3BAXdCWOrmQARN
1k7l/dOl6ed4ChhTca+ZVcKb95srssO7InpVY4k3nljbnQ93Z37IjXk3lhPy9NPBW4jGcOyBM7RQ
tvPuJRKKwlqt6lxd0IU8o12HTKGpEE+VIOy85e8//t8lFXf4PnVMlRwn8Fyr0qK5Tp9ePOU1weBj
zZszMozo45k2ty/mP1Ke6NL6QYlYbUzUDnQK/cDMJZu5hTFpCPBSICCi8N+rMLIioq0mGuq2cyqh
Hjg1so85ZvU4B+BbV6hpM2Bw8GTHLmHE7Z1bHKvaC4uee6Nkoiib4FYl0Jt8+0axiTNlGiPBY7oo
5yRSL0QxhpxNrf3dv3+jqPCblov1rGuemmPkXVkDTk+yo/IgvptVOhzhZjVkMCkaMZ0x/nutRyRT
qfSViagl2hRvHw2BKkGkRkTUjTCFBOMpPtm49F7QRlpkKk+FkXCzXTzTvMXJ50QjVVtDGlYloqFT
PRaf0GgArBcvKG2CybcxC9x1Njn5rrMJ0B+/T7FswXdLe+aitytcE73utw+Y53WweIdmxzYI85tu
xio5icBnqADv0skEtJPUvXlL58HcD2Y27fKZLJ4kbIQM0wWoiSvvkjPJGa1cJNRRCYN2JlzbPDmh
+GR6VJZRdkxcXwDjoHuBQpW6FXaxYWD2MFnDFl48KpK///3b0Kh6WhLqJgfXOVGoqqIM8pkbcWBj
5iuF06Z7OY4ZopXT12pCLXZ24etkxoBH5NzRjo1zB3U3yzAeemkmWyGr9MIXOvMyoBuw12ECLf9Z
Ysxf4aq1fVxAGlSKa7NrPoWtGB+8wOif/RiduLb8anhmj66/04CxxUL84xdy5mSjnou7K8ayy9Tt
ZHGVUhBFsEeO6STQqW37GdFw095J2q8XnlOeEZBdnEQWtwlAsvrU8q7uEdNso4EdVfmapoAz4g0e
obeBWpnSW5Xa8zax0Z/IBrwUYVxUmXy2MWluQUnCS22mOaIB6iGEY2QV3upqrMFdNSPj0qSQe8+L
e0RcsrjYKke0KxW65XeBSyS0ExsvJzQc9RYn+OZZjJ1zk0HBrS8849lHRP9ZO8rEKOzUTMOdrTyZ
BSrMpdG21wP/7yUts5b2xmg+m2MBVB4zygshU5zRq9VSaHa06eGe7Z0ccafTthqAniMdRSKNfXS0
FYHTb/p2Rr1MAhYc8ebBqyYoy61hQ5SazKj/SXeXuYXN4M6kIX/FdERe2F1nwh5vwnIcvLVx1Tq9
N7LGS/q2tTCNsNvhPkWoYhV3IZVbBbBABYr+dQY9P4shK368r99brLgmKu3saW0jNK7USYgZrUp0
tY1BQaenBPZHMmylMfzWDJavejsC29BxvIemDa+zmtZwdMGE5P3BEhxowQCOvq7LVnh7qtPBMsLc
QsHLaRj8fG19t2x+DCLxwa+G09PHT/t+Md4x+R42bVzP5qnTk5gQk4DZ6S74JW/f9Ck9DSMABY0g
3JePl3q/w1kK2Wn6v4rr8jTjwZJmLiY7cA9VCiXV8ZX9QGvD2ualX38ryqrdYkk0bT5e9MwOx47N
JlybyLmj43gSpgyLhu04aQ/aeoxEJAYnKxWPBakI8ImmbZsfddlUzxDT5TEW9HP7Ej0bHNu6O8zH
A3B0PUPneiwvqK6/fxtAbrHFxkCePBMXt7dfOUrmEaU2U/NRxQxoFcsTU9poPiQy6Z9KDTucgolM
++P38f57s6y2Gavw2RGoXv7+15VhgHOalJz1AVFbvZ6G0Hnsq6bZdi0CuB8v9f52Yin62osp0mJ+
cJL6RXncCxQL3INnA9luF84fpb/azn7d3OU+roS1myW0JdwKlcPcuhDbzjwpiYsigpAroPd58oJb
2ymkWwWolLa6ugvrEtHGZijzO3TYAKl8/Kzv46jC0cLGCcGRxCv7JDmYjUKmNdTZg1F79YEunHhw
mVJVF5Z5HxXB8ZK5Y5lJWibUySsdy6ItWxP523lyFoJm5aZf67Bzf1tO4/jbCPOZb2JI5Dc7HkAF
f/yMy0l5mw6yODalrMyY13NPFkd4QA+WMyBK3KAFV/Qg30QS7ROELwGn6Qvn40wYJvTaaAJjDEAo
tJYD9NdO9SqvKnUpeNaMwRdW8iUjMFRKvRoXKNUnYp0lAK1HK6MTN2YvYH2zC6/73BPb3D4kHqQf
pnmS4U9NXMD9Ai0yR733GqfuozOJ/rXSiDLMwO4uLHdmxy4f11zCAgf01C9TzcThtLc89o8t3Kvc
ktP3Lm68pyHL2l8ff8wzG9bBEsUkCiymvqcZVTx0RZYzDycOeMaNzRDvQQVl//Vfr0K8dyjJiAAa
P9+337DONMJK6egdnHKyijXYqtLfAXb0fn+8jljO18nehGrCw7BnpOaeebuQjypAM9QNcNK4abed
tH9UXVB+oWvs3TSjeGAuCSoINup9EMXf0aiCZIHn+vrjn3EmpoN/IAxYmgTO1icnJLOQDxxmTogN
2/mxrEeIQwWJpIumoWAPHcFZ2Rc2zZk1/6TF+N5RncAKfPvkTjjYTHcD79ANAKT1Qqh1J+h2VTKl
G3S7xzV8WHUhFJy5Vf8U9KbU4EOk/PP3vw5natexF5ixd4iSqQhvkb2EIpPVCIojZzM0Gs89o3oy
hhRsnq7pSa6CUVXqkAGthdVEO+opcEeazLWRX5uID1/K4t6fJYSECbFS2JLC6LTZ0TWMrgsK0cMY
Qshid+AOD8gaMTBPfv74q7+/5wDKLIaci/Ofh/fD2y+Aup5268hwDl4MSkS1LmBDKKAjUxkEbKYG
1q3oQf6gWCHuPB9o88frnx5lrgIEk+mvkN9QmJ76l/U4rLhqUTz3gVnba2a9pqZJWAWbf7+OFCTG
S/qmATC+fU4f0Ytynkd/Hxfc22j/tclq9itGpR+v8y7y23SopJCKmO/imaRPihJ4aiFWAy6yzRqF
PWY09c5vM4SbmadsZdOBwswW2e0WzMmoXPtT2wOu/A8/gshFFF4O8juztqD3WtExtzrCiUOuu9BN
dy0Dw4+3Ger7kOScCa5e3aQ0gdueEgtgj4LgpNpSXGgV/mm0/B3dlhdC1kwGazmestTJVQjbqO9y
IdMjeGnwd8+Va7XX9diFaHKh9RiF+Y9OatzKwWxwbQBZiGC2gvleFL3mp4IqFrSine8NOSPjhJ6l
ykPzyqDqvfTaTq/M5afSYlRcX2rxMjr5dlORWeBXVHr0c6XvPF0yVAREIlWafVVuMezECOWp7P1x
ZaWptW975LylGaO0E/EHN+G0Zk2r73gMgBY1er4XPqxkm56+TCWprky6vKjEn1wVA9EJQKaTgpLy
H60GEdWqhmCThUP6HVa9sWeUFj2KrP8NR8h4rRRCoW6ROrdFyIv7+Mf8udLf/RhaChamXTRIT9tZ
dtraZV366bGramDulc5odiM4NTE7HmLrSYHwq1YT+u3PTpWAzmkbWqorFXie/wiKFtOAaSG0RG0f
HfLEIdsGPhL8jgKE3a8MsFw/KXUjd1vnpQMFybesceUZfvYMs2RgkJEE6c+wVekXJyxiIOZp/aNB
Rgxux0gku/KjGZjFqMPg+8dPfho0l32Cdw3nXElt69Ng4vouxC5psE/iOYKwXcfHWMOcIhtByTGR
6NvgpXDtV8piyGFdijGn18Of5dViii6FK+mrvo1lhsBPsDS9Yl+bChqZ0OU6oEzcoFlhbD9+0nMn
wqbuVHR1WM89WSpDzyewBR3LVAbozFtgAUltSe8IKWjTOpf6chfWOz2BnmtIr7DxcvSbqf+MhiHY
U290tskY4EzrJsOFXOD8enSQhHCWJoL19lWKEKZ1NCgUKFNp3AsF1AfQXn/0Gq9ZMHzywpk5++mo
KP93Pblch3+lHrHIsmGM4xndpdRyV6rlVHFAw0WwK58ubNPzD8dTaUGs0Kc+xlNTh3NXh+7e9LnL
GUB1UFjcErAAqkNF67gXotO59RzuZ+W6NPzFadrSLO5IAmjiMXIZf5UJNicbgAqQyWL8Xh7bsbYu
1FnnXqdDcWM7yyRKvNsuJApZNZswDSVRF4dCdwcvyF+JVM0/Pz4J55ZCxpyRFw7JHuf/7ZdDkqT2
1dTBiibjS68wRcx/4JARQzoCRPTxWudepMvUSZAcgRk5TcUdELZRHch5X09IBQApnPtbq3HLT16r
AeYkSqFf+fGS5x/v/5Z0T/IjxKgFus89AwLTR6sQt4U4WDl4A6w8hO1vPl7s/PPRnaS9YVEdn5Sm
3mgoBhLFuA/UMH/udIcrscyRETHt6tsoou6CiaWQfJzTm8q1/29B++SYW+GUWjlKL8dCoHdWAhHa
OLC89wnq37sxKrKdngu8S0r0F2E+utHakMWAKlDkITJYZ08fP/9p2bME8L9/zklKFKZA2TFDcPfo
FTYAAXWYfcbOaQKE67T2cz20CjxsAIVt8/HC5y4u16HSkqSn1Bcnm9gPmAeYZib3IDRy0B5WAQ7N
CGYHM4sMAPVKRiwL96eI8DOVck5vTDGh4Pjxzzi72dAgoIAn42dW/fYswZvJqt61XFq20ryOhIeI
WgrdF8MqZ/9flqIF4tqKSur02NYF7ilBBhQajz36oR1CZLHbJCvDUt71x0ud2dX0vBH9soWDr6g+
ie0p8BzoWYtIJvZimwCBOvwggSvDh+tuQCnLC2/x7Ho4b0qOhWu9b9uB2DechiF81uSTs4ZlwNS9
Sc3uW1vGMXxETMR2Hz/imY2LJyFu6TSlKddPH9FDj0saU8U5yrTe5gHaUJ4fBC8JDRLggfbCcIIj
+fGiZzYtRSBPaCJMgKfpyaZtUcFJSPDSo9Zl4gLlVj0YRNL4btV344JukTl81CA3cK7CggW0fJhZ
/XwhQp573ctoy3Tp0XB2lr//dXVzw4qITpreeyDV90blocPqwPoWuZRb6B3xhdtbLSH3JGi5zBwV
pZPkJjg1GI1RAHYZf+bHmIwruRqssjSht0byerQDIMJYe9n3lsBaHh3drP2H8UT3gv1x/NxqmH4o
xY7RS5DAXL4Ko4Xz0RcRUMHcMJD1GrsevBdIaPdx8pPxUQDzeIhTRD6vROZCXI4qD09jw7YBMcFy
qPGQbdBH/iQKpLavqmpI/6F5Niebqq+9O9wbnONYijxYB0mANPBo+8ApEWMx1kGhF2+pEq66PeIh
uwL6B6TICNwLZ33pVbx7YZw8RH3oYTFmf/uF+qFvMEeMsShtu/EfbWaodtNrXsBHk/5njEV1P6Oc
sk4wZryQiJzbHJJuKxsEr0CMst8uXaHbMeUMoI5WNQ3mlY9o/JaMAd3SrM9+DFleXTj8507i3wsu
N95fu1FzXwWhqP1Dwdx1D/c7ewgSXPncBFkjr57zvS06/0Itf+4F0yG0SO8YTbx7wZUjMHmK8hKS
mSMg8RPYsnWmAX5vLTMq/DX2BNVtXIeAyEJrBIz9cSQ499BAVTRze2YIHI23D62mOQ5StMOP6B4I
FAS13tTj95ZOGchmoxmPTowEz4Vzf+ayomdkEddJal0KvreLWvOI2m4aJUfVGdl1ksdFhvz61O9R
uowuOZCeWwwJacYGLi+Y0fHbxeq6Vm4gdHSs4snb2sgxhhxSz93CNILO+vHrPLdpmfsQUWm9YfF9
koah/uXTSI/NfSd7qFhCZdG3WCm0pKdKYV42xsbDf1iRJQX2vUTS0w+ITI62Zw9Qjq7Bs7Ya/RE5
2+ZtL+JqzyEqLjzhuQ3jCI1rPBezTR/q7esckG7rIpWZ+1pE/soIPPc2kgYy/2HtrWXZIbWZupeG
P+e+oUN7wF7cocGsnezSRrgdwwQVHfOoNR+GSuELbY3dLT7t7vrj93nuasQAyjTpqzGsPH2flYjM
KUskkrJpVY6QKe1xTRwC6z+P1Wezi5FzFB6qTrgYfO0HhTHGxz/g3Bb6+wcs7+KvMOTMCseOdAyP
Hh4AO4owmo0JmpqxWbQIDKJV/vF65zJ5xgT//8QnexYFqKmyMj88Oq35FEpkerI0zmhfTjGQA8Na
NUamnmKn83+FcVsebCTb9pGG8e3oHhfdj3/Ouf2lofICDQTLpE7fP6UwIy5k+I8VVf21h+Oqi37D
AG0LyALGnzNmCL/qDKbWhQ9/ZuGlWa9BkzHfE6d9C9cfp04OhWBUgcTyHBXhujWTttsGBdT3IJwX
o43kwtOeCf8epYNkn6F3/a7fl0KHH5QS7DZ0xA9UplQteeqi0sOseCyjeTv19rjK8Uq8ZGnvLI2m
k7udtfFaXxq0oPmWF/LXRosskduuQePTNSx6mh0clpxkU7bpxvER7r6SU+giOz0ZfsU1VGP159rT
dKuyclFtyFE5Gru5/2T5AN0Bx9rjFwAT2ofWM8zIxdSufc1owG1Xesl06lCrdYjaMGrnI0632wgW
Ocylrg0PgIrsxzCFBHxlY9cCxwJZhBxCqLW4dFtFr1ZW4wXfDa82kMq10JTqjbn1bzwrjA74WkbB
MUlgqn/N8xSPr6HIwj3QLvPOUbWFdF7ARHLrU5oCCFRGts16SfsTETAU3WyJUmwfDFDEu9gcr3zY
Vukq9VzrHii176/8JAh3FHqMF0BKIMwkp0y8GJMVfsJMcW7XkB8KHG2w5d1+fBjObg/gssBCaJKQ
C739RMCfDSyAES9weJiVKZwYM+UJul/a1IdCu+HeG/rhUx/jbPvxymdPA0dBkPoxZng3RBrQ+tJJ
GxxkYt71IQxsQoS+ScLR2CZJ5xwSbDH+w2HwBG1vmrDcL6fYoxRBj6QMBn8nKqBti92GppKfMCDa
u4A6UFofkaeck8GCM4jwxaUE8Mwtw8TuT9OSATit4Ldv26/SPslh9h18d4wgkhVthHeBYyN4BrnM
u4T4ORPoISYtlabtgLQ7rfyKVqrQKIz6MDYabz9u+E2g0XOsfWvp20T5hde7XJJvzztQAlNiV848
mjH8SePZqeaxrwtUDelktE9dIAx00/o+jf/LOtTrgG1YBNTe29eIXaChKikSdC4C+Ssfo3Dbztal
gcH7j8XTaCaPHkGMPXqShwS9wppGAr+dvDnYKbKRT9IUL+lQyX+doi8r0YewPYfxxCnwBLMpqxaF
z1GI0+5WJjGaKpnXu48Ng7Zyo5LWcTZ6wkXbxLD+0mj93HNSGS/wP1AvQCfevk1ZjQLBl5iOcxSg
Bl7pwPhtq7rWIA17RssfH/szs1aazHw2qCsLgsk9yT7AyyZxp/LgUAR9t+9Aq10NsZHsEBU0t7U2
ZtB62GfqCN0H3xYSLYI8ufDCzz7yn3Y+J5x578kjIwVZSaceNezaqngomt7bjyWKoarKjQtF5vts
DxwgaDtpOnIBeZ6cCSpPbwALEmPS6B7GCiOtPF/88EIFVTuLslscl4KVVkbwNS2yzccv+30AEKa1
pO1AtYkD1km8KWAWQ1zuaO7jaY64IuZGWYo8e1y53rVtteVw4ev+KddPQ4BFF9AFWGw54hTKGg8V
UnhRa+xHy1f5po/Lrtw2jExeFhoFFgi96IOtsozgh5dGyHIiUS/mZ2Ui24CqW1A9wNNYO0hluAdw
DD3q/kFEk1c07lzBzgWmdAyFR9PKyediWI34Ic0ba4LyddWF9vA7HQROuVDu1XeUPh13O9Z9Olx4
r+9vTXDoXAhA/RSZ7WlgzX0zzsbUbA6VruZ2g1yp8a2tEJR0nEaudI5/j8eYKtwGds809eOPem5H
cVVLZgyaLpN3Ev08Bd2W/lVyiMseX5Yp1M648YNwRBXFLmy0kwRmITtegf6OXpNoP48I99gXjtC5
V0CmxNyd56fBd/IrqhBKNDLTwdGTRcIlmhteeaCJYF/PdtNgF4OKXIRMgh/caD1Z6e7jl/AHgXC6
0RjpmODXHHobp1QRIBGZNUiHzM4YxX0hQLEh5+QjTlC0xNK1dhF2uGIXYhocuan5LSuq6XMm8C5D
CQChg4MRBcWnKordHwV6wAraZd798OOhfWxCBHFWlhq7T4ZJU983mgei2bxzSBwnZ0LA0NVIb7WV
9+Jqo/8dKUAGV432ew9n86wo1la8qMD1eCLcoX1emns/xTHjUGCxpDF7n/2UwaxKy2u/G8cRF0wb
gZRpGibohn4FCbZuGua2HDI/v9YBtMebcmxUg2JLgihK2ehIPkOodMbDxy/2TGi0gZQCENDSEpZ7
UqvVc9G1eUOtllUwHpXv4HxtOAYSYSjtfLzUO7oP+G+bvIT7gNTD5TJ4e/NYbkc+NLKTDfT4MIQx
4qnYMY3E1dREDDuCyiy8exWVI5Lb0jY+49yJapo/SXU/hIhbkqrVMeAnJdsL06732Skbi6LFk/TO
qJ9ObginljJd/CWOmUu3NRLB4nWZNwZDj7yNH1zto+OBWsjFDPVPt+jtxl4gmVwUfH8wONZy8P4q
mka5yAyhNXAcKlFs7CiYdjizp+vBZ3qvJ3NcGzqedwU0wV+Gi/1JK/p/4mm0PyO9PR/UXNdXnIx6
nWSoj9mJ8B5l3DEZxxgJ81/LSST9R8+9q4u6uU8sByFbEw8/KYLoCdWD9CkLE7X3Gh/7ZzuZj/mi
qQoUVcBAmKbrbHFli0ZN9y6bvsZJGq8o0u8W9N4ae4qjgo+/7mqEEOYoXiqX1lrVU496UVapf+ZC
YCda1xIlFRRbBOze9dhO/qHOmn6PqpyB+VpVfeq6MWLobU0hfGgX28s+W/xXg9rAeEhn5XPB4HAV
LJTzQIYIDUqGHL9mG02T3saTdPQRDpcdSb4oMf/Np1IffcwlkCrT/QovzMWcwhqe5Wjkz0BDku82
ygz4u+h+Oka5A9qrDOt8+z+cndmSnFbXbZ+ICGDT3mafWVWqRlKp7BtCkiX6HvYGnv4f6MSJT4mI
yrB1obAvbJJmd2vNOeZA803tyIHQAfHB8IuV7X10ZUvolGiV8SHSCKBUhHqyTQEo17Ghh8+ixnMY
FPVnrSSLoR9rruiH5TmuGgxEAYy4k06c68HRg58hfnhQ1nNK/egiD6q9+oBYTeFFNjzjxZVi+qm8
sd4pPskHK81BIyEFmODwRCCZtbAESOTkH3GG1R973SSegfbC11FR5YXG0r+qpFPfItgnF1O3qkMJ
85uCN59G4KTdtqRRSipE2p6JalU7RRL7jmZjd68r0jU72AdbVzGtbqoikEeKjfpxSguRgxO14ye3
Mod9Iyhhoxh1N71Ime01ezgYktROu7OiSxq3/QuN+HSb1diJYxvagm8YZ2+I7HPg5PklGjBmAoO5
R7wJjsLGKW7NMaVkNUGzNMbiW4We8y3veOZ1SdCRa6XThvhD6tU2uemi8gjRIokNZzt4IUqu6Ysf
tCjmqiqqTk5X/OgFWW1GHsyQAn5nTMTz3i9U9RSS832WUvO+C80GxT9BH+6JTO/VfShIJtZUMu78
XPOfM9cn5MSgLQJAj0ShNAoUjEOrvoASHjZKq+UHb4yDPRbNryOK+VPZAK/FrZSc+4bmTemBzp3o
7JytbNB3Rs+qKd28eGQYyqPXYsRtOF1B2C0JYyMh7zET+fBIAK7DLU+YvhkR5aMcbEGKztgdWmdu
OGeEEhGQK4n7aG1sU+acVTB76WNN735IWZN0hET4VQMesgUw1IKRt4cTe96Yxnr0tfXa71ar9Ucn
goxoDwRwmMrUDlTfpicRWvoHDGjfo8R7jdKSxOmQckhWtf2B411+6JgIajQ30Jw01ouLNZvfywI8
UFro4feU8NmdqAJ31wdFt3d09XdlF+1LmMEeQBIxp4TaNcSnDmuTBdaf3tVk7ksCqzepqsgP7ljE
Q4OZLupBy00AwTG27AG3gTAOq6+wgiSh0B7wxNZSHZjnqL9PKMMwAxXZiRNwl2xoc3xO2hJRfV+r
bacJcFPJGHzwk0R9c8AbDNA2PdJJZdfupDGqQ0yn/ejJQNsVJKTtqjRxIII28dOgKYIYMUg62yFs
Udgitj0AV/1huWXyZOUJNEDf7HdFJb40+EW/TUUaPEZ5TO6cpht3jjcjLwl7fHNViy4uzN4QMgEc
6UWwi+xRbKIspSCoGfaDU0HwMkPRbfuYzBvlx/U5ENIikoz/CVk/FfnH4fASlFXyOBlxegzrBuFj
GwVENKYwlVuZthfyd42X3pAoI1TQ4KWHJuCXJS6ooAu3aQwjybYpAxaBOUupAdFBq4+3Rls/uzlR
l00fmltNj14w2ZvNHNXQvZAXYwM/9cp/vESKFzx9/FIg42fWxYS4cc3ak4UuLpmYh6EReO7foVIA
viPU8WFHQatPLUii9K1PpDES3zwWECzr3tjbhfpcsgExNiXB7AigCAxyosk86UXSXwiebA794KOJ
VQ7bSyJATrLtu107Bdbd0PORWFPUXirDp6Tik0iPc3M6aArFhi66+JRnpjhVPcweLR31C5Dg8oE+
eEZ8ikGaAPz+c4O4dzcBFzyJ3FD86/CN4Ty/Iz6raWjIesPVjlzR974gj23gnI/lrprx9V6W6R8t
pcEvK6uJPL6xfeEkAxCqFuYBgXFycqrB3SaT3XwUXl7tzBEwaxyHCbzARJU7T8O3sK2Yqk+io7A5
+UIeak3VB1XG0GjjUsDkikttBxOWdEEO75thli6g3prJpLa+n0sau1wS5D1C22BE8dzaKMFzakCy
QXr8054qkKcR7BwBPrrcGmnUHdyxaz7LJCEiLQSI5dtacajRoW8agkphalv6X6MxGm+N9HMQbeqj
0cniHunEK594/DSFaffJIwz+rJPnd3Do7z01RlHuMQNkoFUxNtZ122yjePCeDZoF9zG0jxcrN9o3
Din1Zizi8WIIn6p/ZSj/RMZ8Ve0heCS7gnDwoxEVww45dMrSykzVly0Zxo4o3rIhMd+QfhI6qsQs
83KhwjzFRB58cWIrBPHQjDulWNHTKg93zUB4FOin5pgn+MQ2eT8E8GOA8FqZGHc4oYYz0VqfIiuq
H+JytPZ0wRVxz05+N0yFhOwKnlA6JI+mIbc2FIM4Kba5pzxQkjcUQt+rqbjeed1k/mMR4XnpdVkc
grEejtj1rS9EulgHYejRIemd6IhCLTiT5ACi2VegOqtUEYA2tKQeIH1hx1BHPtmx4Hy2XuyC/uaO
nv1WTz+zOTSetKQh+iwMbJIXw4LYu9An+3MkvpT/eO9nGsdhZ6oAZJPS2FFyPUdERz/5QHQAxQPT
Hyaiu6apNjco1ej0o018IQmbdKMoIcgyDcaTZ7Y58WT0/3RF5K+jUbEcS+aZ1snFoxrC4kHLK+1J
CfJ0ZIuQYRqKfueIXmx0ePHnPHYs8nfIwDVDG6pZrydnYhVgLsKp3hYG7uZUy8z7tDOHL9XM9aVs
kVMDjswPzcD2p5KOvyt9y/rojDY/zQ/KJ5wA9t7z+voYD920szu2dsKcvnQmQmPN1OmcjUPpEFeZ
69swybtHS1nh3jV1bZ9C1QK/Q9q1M8TmZaqJ8SNUKts3U5odmQO6Nwx8uEjqyt7AC+oOvp5Zz0Gd
g8Sqy+qjBKpI+vugH2phsay0Auw7IGviufSRSMwmBLlYys+Gpxl3eR3F8IzCkPCNsFKPCWeJgxqm
au96BT4zuzJGogHhzMgmFW9SwgJDFDEnnmeOustVIEmWm6KLwdmR4FZOQSkS7F1GEBkATWvay9JW
u9IQ7YvJduMhzUzvSVUqumMiKLeCMbAvFfGnbQ3uOPNl+JUQCDZYZmYFDxZpYmyr2s+lZSf6fvTz
4NiU03SIFD6HqsrsU0798xLZmjy7VSyHzWjSMd02NaSsWExMOFNvfpKeGz7yTcsjKPLqfrAkHwei
uUtvC2Nf6JEB0L2CqwU/PNkjoQ2/AFPnAEfb+YgonNDErhD3hk76bDQU+p4I8/LQO3a10SeCYFDA
YIFQCbfvg5848ljGh7jhOGj34NQ5J7PIT62+9/XC/4sJNcB9MOhAl0CTkdZkNvtZ+34aPRy3Gavq
Ho+DgmfMpiOyyd3RyFc8GdrkvWh5RmaLyGnK0YT/nJrz2SHM+AZhHN3X6P3vbDUwbyFwmMNPJWBL
eJ0k3EcTsxyP8TE2ycgUftt/IlLQj7aWD5+1xpxEJ6mbthIH/NFpUvT/osm+lhrZcVna2Uejm5Md
NKIaytls0VE1nsMLxl1v5M7HwZbRRQV1c3AhGB/SqhpOXVC89i3GdLZU3h2ZVgl7/7E42AhDj+mU
JOzJXGh+Mm8hkHf9xbNtQqPIC4agJshI9uJHrUJ0HORu/xWFYbBTciTVJAogak1BwbQGa2w7NV17
GusGdGba/iCdxDl6fReAHozsfV460V4xZexcjVEmlOy+qqGMkboxk/ldOX1igTY/1Vokv6icFT6T
vXqymlB7pHPXkFSjcxqUevHUYV3bOE5mHZ2ych+0bsw/hxIE6Og0rOEmCXJGFSTQ1pzqGUqBw+oI
R3NMEWY7TvlYF2VX7so2ic55KsRTmSbGPgbPiFazB7maZRwbg1DeVQk5u0bLWbEURfGd45O/ncao
/NgYQIUjqYgGskBVwyuDrI71/6igvTWbCQw8hVz9LU1razq5hZ8fo0gSBuUjoCEk3r1RcfyzLIPB
xaVPRs3c872l7ENrcisp5yGIVSI86rC93jzYnx9obubDjSLuSol+vhjCS4rHqAycRV2mL70hqwq2
87h7owlYOJu63O+tB5iD+jlpm/iRXdsEh3aEg0bwQgTZ3+++vl8e+rPOCZZ8btaZNoYNvOPXhRCO
Ep1RsWxfWr9LSOZyjgE7gKm29kNTlkdvbOwHIlmtc02R5MYjWHvctoPW1jH4G83r9bU1ve7aNJTp
pQSE+z1ldmGatewZjh63hv5frjb36QwPlSIF5eurzeT9RkRmcSFEUX9qspYAX80M71KttT++/1BX
6losb5hg5sIWdabFq8WfVUydTn0+D3KY7NIrk4r9nxVZ29Spy2+aNEFXTyYf/Y1O88ojpaLo0d6i
10UDaP5lv9W1KHmmynHr/NKH+FJTEkg+6ayyu3ywCI1+/y7/7HtQOkPu+f/+/AF+sHpcRHnrmSdb
a6FMAyX4YsnaORZ23D/3k+XeUBEbazf3SwAGdcDDUbO4OTkD25Q9onSw4+CkI7IjJjzKDyyfTxnl
5w2JPO0utZN6Z06lv5mUlXxt3L4ja1UjXEM2xdFqYX0yVzY3HsafXVmL3e88kimx2vg1rx+8GCtv
GpJUndrASQ7hJGUBSU7T/nn/ma9exmNviGVwbpouhgzKfF1FngyJvUlM7WyjQ3cPxEOE7o37WfuE
f+EdEBhTJl26HnrlGJRdWARlbwp5p5zBgB3r5eKVpNEMWGMfha9YdYe3929w7R3jzBSAUpiTzF/V
7N8+4KAlwC2ZMljzspru+adi4yEbOtV0Im60eP5srlh8k/+71KK5Ekx5g3FFRJe6s4a7KASGzDKE
K9BOQ0Jjokc41vo2LUxxo+z9h63dRsc4q0QR4+LWB/F0/bGElFET+nLJxUFNiorYMMFs134Hz1US
+WLlcm84EQm8ejwce/Dym1ZY+kEaQXejcerNJfZFIRwRIGpqfEJzB3VRCO/HaYjqkaMeEQ/Tm6+F
KeBN6p9s6m0rZnMWzSTowaEcADiy6tvnMsTi9hRR3AYU7zUju+dA6BxDPPaf29imAHyRVqF/Jyuj
fQ5KCuybquwzgrytuV4MpS9AiGsUNBw1yxoNJNMh1UgOK58ClNnPEQor4hvaAMpV1IXBN6MYQyRN
7lS8BcqcIqo83UDEUttY9L4k9s24R360waiPCV3EzqcUPPIcfJQAW8wJQh23ZIH6+jHE9lhtBy+A
nuyWFfV6d5JVfOHQQcN0NODvbyPRYkqObFsM53boim9jnH0iCcH9FmhDmO+kk2XDHhJmeA8srPiI
sMqkWqCwHGy1TBPz/eB03g32lIlNVtR6tyWpgc5BSzybmYo+h2Isx/sArdoc+Y0j2uwc91s2uSCI
W1dq+ceBFkTz6lICe8DM4AX7MopJIgV3Le9RdFoQr5LSJ/0TcrhzcGO7Gx/Jzn3xp/RskdrX3VhX
jLWJB1gcH61rMPcs9Xw2oe05Wu3kHCea6nfB2MyRNL6atBdVZ3nwoZsqwAuwI0diTVHee0+tbWTq
ZQSeqaPX1dOP9oCklpBPmnkHgPGVfH5/7lj9jZwJEJbSKqU/fT2sssRNxh5a3Cn0s+YzAc7RfevZ
041laG2G8jhJ0a6CrAVV8voquh1pHJ+z8Dy2/pzy6XaPsicCPFDDLdTO6kQBVRp9NVsz1AOL0Slb
DauJicl0IsFyWyCrPrR65X7G2Rvv0LdRn7YqMi6ruN1ObdL9DVLEehRe6N246bW1HkKbBbUfWfQf
BM0K24uHaxEBZSoZsVNNwZ+UKnClSrbqu8XFf7z/Mtf2xx6leN+c6Qs+wo7r56yN0NksShNn0O7D
eTBScrASKNcchi1Kv1B1/VEpIiDz+nMSESVoi3D8fuNHzJvCxfSIgoydFKstbeCljRLJB12Fpo8v
mgyt5zEp5J51goq15uZUrDWSM8hdzqI5PbGavH0Q1y4uffHz/d+xslTN6hIE6Qy+WbJ9/SwUtZ9e
Z8gh7680SriTuFQ5YbX+KNq93wGF98om2BWxe6NRvXI8wF7jY1lFN4WQerHfyOquFmMntPNotCSZ
125G10EAO3aetNY3P4R0yyMSLLE9QJgm0u2+sAmMu7FSrwy5334Fvezr25/oCiSio7BmqqZ6qOWE
tcnsennvD0Cubux8Vj+8/90zwtrrqxVELPXgi7STaelPeiLJtZSm95mgZXLvkg+jfecn6aYNKHT1
t/Yka3eKMgDBJlxEC43f9bUTf6T5kBEUqtkFyaQ06++qwtVISJ2m4/vf1Nqr/d+l8LdeXyqMQw4g
ynNPYjJ/nbOtuts0Qdp8ssu07bd8W/bPFjhCRm84QEecRuFwS7W+Mq/wXXFgmXkcHEMXP4JpPNJi
dh1nX2SsmUUgBn/Th5lGUKJB5somd+bm4Pt3vnpRuh46k6cL+HPxkEsr0KQ0SHC3aD59KYqie9A4
3X42Rxt/e67JG5/v2uhF7MFhH9Uhm77F9aQRDRam6Jg8esL7EBhD76G4mz9OQoQEQzTaIyBI/6RV
ZbN//1ZXP2Y2uZRhkU1ys4tZlLZpTgNyCC+gfIbNAPXwH1GRaum4VfSM5Kbfo3yGhFhI95kMsfSo
6GnduP+15z17dmYqxPxlL85tUeb31UQn5+RFcTw3jIfh3Jepf1ReT/C2k7r/ErXI/tpzEeLPwlKU
wEuvkN7GNCayxjslljQeMxZXxPHF+EwO1i1Ly9q7xW3gOvOBn13B4t5GPSh9cxTuabLH9Ic9jM3z
lFZsRs28LluKdGb7BpSL/BQGFelH77/e+ctZLk9wvtggzCQ8AHXXY9gWcQkzB/ZzXUbdK5E+5EiV
8SDKG5/R2rSElpquLycy/izWHyYkWRMeFZzCIs6+OI4sdlkp7dfeK24dPG9casnC6zLTySrFYBm0
oIFJj05im00i+WDF2S0sw9qudjYH8b3gXUUotZjqsZ9MLTbE6MzosU9JHn3L6DHvNOmrTaVTPh5w
Tu0GjBJbyALZV6vtvjSqx9jRN8YdJjesfmHb3Xirq4MWTRLrvY6mHHv29WvVMsuTXmZ4VFby5Nto
KjayDfIsmL8pOiAfyE7j2rvaar1T5LsdHZIovfEjVgoA85c1I94E5s0lIqMLU86dmtROcNPNPT2V
5K4kpOtFTFV5CNgMvFoZcLD3v+cVExObDAAuUL6gXjFvXd/5/AF6xM/nl4rj6sYN+gjOWKJvVBy+
Wk6KTEnj6Cb6RBHBikO/1n35IN00ffN8dsf/YSuAoHfG2WB6B9G0GN2IC6K8ykgRCtH73EfRjMqX
yD5pabmHqQXKNjcP5o5ovknnzJB0qpp/3n8mv1zci0HOj0C2LkzcFFQvr5+JjKu2KSuRX+gbwaMu
rRxZWFZ1Xr4RoKKn+3Csx2RXmrX8u8j7KJ7zroOHXLMICnZRGNokJTvFz6qsi4dR9sSKazHp7rsy
MirgmRmVwbBPaJY6llXuyEtzPvBVW19JUSSyxXRz/ycGJ+/FdBPvhsB1ZbRTkZ0BOgxB6u6LiaVM
RmAAWs9+x6o5Gs79LAQJ3X2CIvb4/nNcvRR1M84SbGgpWl4/RiQlAQkIoBWMWrRHGjn9sc4dUsVh
/Ozev9TavOKbgnXBx3Awe2+ur1XYEPKsyvJP5pT07mb0xswhI7j1X5HSkHSbCNt564IBhUOTMMeg
LmjzRz8aKia7sklccnZ6c06ZETW9Tlo9t1wrK8MbxB+ICWw6GJKWD7730qDKzCC8COo+HzQ9yMmi
CkZiBe0UrQ3N/Nh2tBuvYGW54qJsOkFDcZ5YstaDIO6xBmNyLWh2fu10H2+t36Z2eeP5r73q366z
nEWmmIJ00tTBqTI9I0XtM1ntfiIS54erEf50a5ZY2d9gXkErPtd+UdgvVhF2trk7UuvA/Vd4jz0R
ZHt7mIKTFiflPRIdGOMDOkrl2x+Eh5IzyucAGFrlG1+B4g5tzXnwKnPc+xoZ9dZwq2gs1n6gDy4X
dzjrFT/1+nOcXDVS5RviC9VIEW6HyqVB6I6uNgfxAj2tUpvw+Cw3nc9oYlLEd1CePppjGOavobAh
nmRmrYdAw7MxPFLpJ+epdxWbmr4a+mRLlk5cHh0OFK9ZGhl3xahVXzEaWv7Gx1JgbczY9uJ9X9f9
M1mErbeNyMJq2BLF2jkb7aY5VpEePxKy5b8GqNEgB0O2f3WJTHL3Zugq0hEAXdXM/AbWzvdH659b
OFZ+x8RAQhOKivD81f5Wci58J3a7pDJOPRYVTu8EoirYNrlFcotBZNC2DlqSESD2lJ8moQW3AEMr
s8X8AzyARrPNipXm+ge4BlwdPjDoDAkE57b3zAe7bIdzrdPaBljiQd5Szqy8SLZ93hP1LWN/M7QR
7XXbk1D/7I95eWsD8OdHw6+i+gKzal559MVXbaM5IesgJG5z9JOTV+f1sSOqPeHkrZvIsRJ5+Pfv
Qejzldj1MGgWa0EXWRR00zG6tAifjlHvjvu2ycuPbS3o3ssSMaKKvsEY1G9MSyu7DvBVc09pbp1h
Dlu8gBCjTlZ0jXYyVK8g4Bii/BgYkfEhabP671Qfkn9EmXoGRemuCffpGBN3KTGnOhso3x7B5F2F
muj9x/HnZMmPoioPqNji3OSLxVehyXFicaD0RBijZAeEcvfgjeV4yyHw52zJhdh02WixufelT6vl
OkZDt/886DVS+9ShI4w+CsjuDtXAreSYlc3tTAEy8YTzNxWlxXfljIkVpRpgObP0/JfGbCqDupKj
4UHz3OZvLAj+Mwbq/keSNcnzIAhCa+ObY25ega83Vde/Yv76fxv0jQgyrTcQENdJTfdlChHeJX67
143W2gG1KM9dmMe7TOneNm7obxqDEz22RW6cOyn7/fvveu0VUNhjFzXDC+FpXP8aSCwF4SJtd4Y2
3u17Q1lg9/RhL0LHu9F8unWpxSjzIokWwS+909Rkxs6M3OYwZrG5ZT8gb4yrtRnEmQ2XM7QDteHi
rqzOMJGiBCz3TWr+EG0yvQYZuxqhj+p765bWrYPTvI4tX+q8mXGZRnD+L5uwGehRtNCwPoswF+Sb
xWQu+3n/V99RPW+dqjmmOJM/v//u1pYP4ksYOXzM+O/nB/7bl+RaCQrE2NLmfPH8YzcoCx0njf8t
Psf28+QSEJvYboR5jFbf+5dee5ecC1BuANeivrSYIigVEsCGWO3iIc+6K2zqSkkmSQr05K1Fcu3R
ombgNWKyBHu5GC+j4aTlFOYRCC8NZ7dbfR/6INtouKs3dU6sK/nB/2FBoGKEmIHn6nPx+Tf99mR1
Z3In2veETOlh6ZxIOu2szeCWxROH+f6pM6fgLR2kTThvb7hP7z/blY/394sv0f+icIOwVo11GvSg
7o9GQK2DbZAG+qkoo6ja5H41+Tc2rmsXZe2bEUIIHMQSkFJHbdH1AgES2/byS+XIHza8kk3tBPYZ
1814eP8eVz5dxDd0wIH30GtZjhc3qfu4tLD31eFUXtzCVMCYxXg0CqPfpT71q0xEaCRV796oLqx8
uTQSPVgwVEWZcBazUBR1paa7k3dCOG4/kOWY7HWPFPMA19KNQfJLMrCYFRggwtOxcs6OzsWniz91
jAIA4SelQBw2LlK6qYfPGiWxTp/fDM5W2gxbPRXF1s/S8UCSpLEtu/FnOxrlLiin5gZ1ceW5/+of
Un62eNHL+mTsWpL8PFq1Tm8cy0KIPScHck8zH6irIWvm/Xr4Rk7Q/v33vTKIuS4AUjBcsLiWR+AU
ykRvlrl2Kl1d2/XerFzuqggeWv0olEUoaVWc37/k2t5K8KppoekOwQ9iMUeRqROW3mgHZ7cbxAdW
2DJ5G6F4bv2ECExvksnJdsib7FSWfAQY2uxBwXYHKfEBvP9TVrBxcyIOejPunUewbK4EuHBKXH/h
ZagtomylYK+HGjnE1kUM9b6uOLQfCiKKjiAfBUGLGQauzjVJRm/LLPzZxub0V68HQ3aJO0/+Xcmq
VifbxpVyGlt7es6HCaHCqHCb7WvsM2cvq+LXsY0omYnKDEAu+8HQY9LyAt40ktdvHWT/x8qUKqRw
ayN8TzhXJQeavONP3a+NmWOic/roCKIjZztuaqo5Teo/w1HWMMkNRfK17JPpk9RE5W6d0q1vscVW
xiqPjUo6lkkGrLPYHad5QwmnLMJLDVbs0MocpIUaneoSzhLYG+/ozxUcTQyTvQ82aC7NXk/5rcfh
x/amOYBAmGStF572EetBUt0YCSsTrWUhY0DYxPKJC+D6OlGryazLrPRcJ0AUN8r11HMLembckt6U
eZsca88t1ur8nBbzEP7MOQMKRzv7+UWvqzMJXTXtLL5kdnqflMSaV7HlHCjXm/dtacu73BzcT1WA
xL1x3Zu1zJXXaPMO554I5Vxc9de3jIEpAI6LIa2X6VdK/eFWZWjoKYo7D64Ywz1eHdTLDQTkoo6b
bUZVdNcWNC4MvXwilo3IcE5QiKSnW6W5lbdx9dMWqwHsxVY4uiK1BFDmP5OqnHRfkU54rujGvVaB
SdTd+9/Zr4e9eBmcMHUSLCEMUP1fvAwWCt0alBlgukhodibog0iZHSAQ7WsH68gxc70KNoYW6KxK
uSmPtmryY0xH/EMpVYvfHS7rSzgZwyEPs7TeBJ2n1JH5JR8hTuXlJ7cWxpc2GZ0PSToELcxHw1bH
ygjSr8BCcQ4pdIjfgp60ne2Q6uXd4BQUp3QBXg4jhQZuNvL9ydgIludbdJe1YxgPAFEBKRIMpSVd
oe/winCWVmffajJ50Ou8IU/DwmUp8rKIzkRKNQ3CyWpOpJ5z43Yd3Vn8aQ0+s/dfhrHy/vktlKfm
fSw1kMVodFs3NErdCM5pL+pjPrkVqJnR3ZgWWuDej5rPztA6B/b8EQXKxN4kPN+dCGS0Q8P4T2IL
bZN7mrX1U09tArOJD+//QuvPoQtPCBUyq4YOh2HxgbpjhD1aFhhtK8KWdxZPQntoYkRIN/R4KxpX
lD70XRDb0NBD/nc9Squ8Nb2cNNfzxOGp3dJP1uKLrfcktYdt/1WwHDWXAeNJ/1Lnk/fZr6fJ3XUD
InqAXZX1ya7qiei+pJk5qDBSnU0+JZV744Gs7CSufubigZhTGwm/6uEUw9s/2YHvfKRlQCi9nWDC
7aCcxTBJ/nVblyggIg2ZuMEGUD++fjaunlAQKerwHBg6aj0m97ukb8rHMRz+wykZRuHcLWDXgi5h
calokKJDBkeWWe6QAh5VxVbznO5bk4ftv98KswPG76UDJGDXP397v51yLKlqyqd9dha9oz/aCd5z
HFI4Yytimt//jFfAMaAXie+wbAi43NjiRF70Mac4NuQn9htWtxt6M3/AHGPgUyfztDiVyKxe9IbW
+V1cqqrZpO3YDzSR9NTFYxj6sGDkeGjZkyhcHq77t+gLADFRDoNj4wPeybZ10fs4h8pcd+5MmWCd
KiEv9XjBevrw5dQhHBzx8H4qK2f65EXIiP7Dx+kBriKFGYkOH8ziiebdxIoyy4USHIFZY8cHAjII
2XBBptRBE++q24fVtRFBv4dcGhp1f/ZLMY/ZaW1H0Tm18eNh/Q7bH7pXJdEx1tOeFHOlSfdtqsvS
/Pb+W1278lw1ok1JbBN1tevbVb7AWeQm2Rl9bnuJzNrcyXFMTm5WQGvvO2/X+n3574/HFCY5TfzS
7WAeub6oq8zCcHmZ5zx3m7eiNEAf+7U1bnwzFltRYAF4/y5XzkyUdigNU/9j97RU4kETQLzSkH/B
O+3rbWbUw71DQF98aHBR/wQEhDU8NVEEdoXbf3n/4it7J2w6FjwiSHqMnMUjdqMCNx7ywFM7TOND
GjrWJSo89zBO2df3r7SySUTGgfad75ct8PK50ogmm870krN0SmcXdm0AF5ENgqWzFKYqxywD1JG6
JOoARRzuLS7s6p2yL6Yxxlz0R+pV27MnD4qRfZEH2ui+mazUP+A9EuM21mvUO+/f7urlXNjlmGTm
3dhy8it1PIQByYewdvpdQmrFh7rxtS3l+vDTv7/U3GQ2KDn/QoNef7FazoRIFk12Dru+MTd1q7sf
PAr649FFlnwroHTtPaKUpc+JNMjGGnJ9tTCuiyBwyuCsgMs90PWrLyR4pQ9WU0AkmHJ906d99cWc
sES7emec//3NCirK6CjoHvAmry9PomyuGnDC5ywfm3LLjwQZEZs5PESrGMuf719tbddC/dGmi++D
BuXwcH05KlNBa89x8Jh27QdBStG4oW00hXvStuxvudORT8Mi2lWndApGfTMB+/niyyR/jOg/UYGo
CGzyZSSKTaQFVrkJ4erc6mitvROHNigV09nq5s8T6W8rbVTkI4juKjjblTAfwJJ3PxTJQHu89/Zj
YOXaW0vX60zAtxZvgsoNbm3u5oVncejA9/H/fwDGsOsfIIMu1gR8/JOdev0TnfCzU+PuHLBkbups
+JrVodxFxvgPWbVPSVP+21BB+jzQzEgDprSIpmd5fZ1jZS5Kn0ajp6p9GKjqUbCh3dYAYVEZ6HKT
yqG7UexaWZ7cecJ2ZtGFS3vv+qZDju+G1QTBGf2HdiACSzuGSak9R47z2nkW/h59utUIWJtWQJBS
dKLQxf0utqeDnCjQlG5zrswyU4hIE67TggQ6ZmSKJjd2cPNmcPlafSpcHKrnAbAcbF6bY2IHMnyJ
Kipbm0ZAESHPTWU/gBn1L9A72htNnBVjAIdXjq0kt84Mq18t5d8+5UCraz0IIlgweB06ouJU0D7P
Lp36vqPqqvacOMHRlA7dADYmevW3VbA6HgYTKPOuNshFv+EQWCuzXv2kxRo54uJJfZM465ImS3dM
OuwYm8TMR1gRhpfg4Y40v7/HeltwmDYK7MUF4OR6q0NjQoYUSvHFN8lr2MgsBvhyY4paGXvzl4BD
z56VqEsJY+gkdH/7HCJc3X33QyfYWzY6qpqhsLVFTleq4yCl+VFx57A+nCbRDDd2EStbGBZ2NHVk
dsCbXXbUZ/LukKuWsx1lbjr5wGRcV0u3HDX+dvDQ7O1Q1AdRjvmN1WBl4qOvbYGBm2NYaMddD8HI
m5DpV2l6btsO9dyQRccs4kAdFPn0ZBDfvddhRW7bxvjL9UPx8v6jXxmMHnX+WdnAUkSx//rqQLGE
3jSDdmpk3Ozr3oGKGXN+byA//4cZlgtwGXw56PWWy25sNNYwOVNy8VxlnDlL2xtQKuPeELGJpiRN
Hjgb9bsWEM0mKtx8H5SQEd6/35XpAOAolhGcK0QKLT0TyhC5njdhenFCpT9YY9sep4xWBy63dKM7
8laA80pxgsyiWVLF5egdzW//t7kgkyg12mIqLlOFLYhcMW8GgHcpQLT3b2zt+6VVRBTu7CymoH99
IUrXsV6YMr/UjdNtVOG2xxHXK/gmO9vU0hr2+pQNQA3krYPr2i1SpcL8zW4Kb/NibkGmrkGXxChX
jqn6a8oDSHHA+KAbvH+Ha90KbhAZFPVRc+7OXN9i47dDwe9n022rINl3kMSJKQopCIJBtOugehyG
wHxN+y58jdvR9A9en5NO5YnUeZySQELGaUanvxVP9UtHvlhjyNpwqLSzqfR40//H2Xkst420a/iK
UIUctggkQcmyrLEk2xuUwxg5NTKu/jzQ5jdplFhz1g5NdPzCGy5/WBrLQ9RLPXnBWKP0VXZmi72P
jVyPp6UzLsgrPWZAQXUrjkCpICbRCa8TTzQ1ppOT6GJS72IY3HY19Ohsq4n5K5vtrnNtZXAQ1EzW
yfj6/mzuIFdxc/jjR1/tzG6YhnWx7TSUFmRVQrTaKC130D6bEeMJ+WUh/H0tcxQDz72cDmFTyKI9
xHmDUHzfKeUnBQ5Y5oOpFfYDPtaxc86SailPkdrTTJGyWDki28xC5UYPXMvJCiqsLX/f+qJh5yeG
omA9ahClp/c/bS/i/fPTriuCqpaLLk/nNpzaRJzMRCr8uNK+j6mUeKUm/e67+JW7WJwBKC+BNFco
dM3gRjQuhcplKWqvKsC9FqWt/j9gAQASQJFsTZQNunW5V3joU6URQ4SHO6KOfkpGXR/r2Yl/ApTG
BOD9qXizebnemlsjhSthKyZfi5l25M3oTWljOFAwGz9Oo5QQzo7y7HxIC8pMD5a0xMLPshRUfyRE
QkgyIOToI5QnWT6aV1X8sRKt3fhNE6PTWieQnz6NPSlH0Bay8zolreh9fJNgACBLniBCVSZxo2Az
sKBkeCd3QC1O+KHK3cnJJxt1vAHOHMKCFoTjYdAj9UYAtvem/e+bOZJXUyyMFaPryDolpULIp5fV
Onp1IwwBWUxqk1v30vZCX88x0G+sxaADIOqtXo5nDUsNDGzC/UYurPvR+QAhMPHh4CIk2a9F8KZr
iCaM034RQZ+Ot9xA967+P8e/uhdLAIoxPdI85ORG+qHox3y4LxSjR8mFntf6cRoQMMKvL2vbZ3R4
CuPGLtsGuJ4ANjPWHiQwUHuucje9xcltQU/nbAxTEwco1DR6sAzJbW3Y3YHoRYBSBvB/TTudm9bU
ysoYwlbCu+KcJClKWpTQrW/ZiGmoSw9s/pThf/EdhWzl+P5Z2ptmDhLcD1oNRPVXt/yc0q6CT4J9
rtnTkEvH9q5uV4FCgJKATSBQE/2CQkCb3aJY7obvjCoTNSETDH3qcocJzopQ0Gc/LzWuoStOZPeI
S+t4blTftNECgAjL6ZjJxovSo0yVL6vpUoma/FmnJE4Ubb+8Pxd7xWo6wPC4qarCe7jGgwK0FVJR
J1Io2UDUCS6BuJZDtChes1byg2y0yxSk62y/qGnifIsidbYprXANuP3s4I6dpxW6q6M0iXOdYwTi
riZdRYQO5TU/rICK0hdE+bRnnsvlR1uV2XJIx1QNJwsojGtGKY3/yjKHH5FZ5YpnJCCAb2zrvXvE
gfmokj4SVV3HxpMST+hro+RRoLf1U8xtT6mv1qVnuICtfuMW2QlMyfmBfXB+qGKqV2mAOpFpUzJE
K2pehyAyBjXoEoP4ZlnTg5XrX95fwL0kFT8M/MioFbKhrtt6DdaimdxG1dmawagZxSRpROODfCy6
SPplpynksSRdsaFD0tX4pke9Iby6GJgENMh6czjd+EE7OSBNPIrzOqUIkCBXZSpcCkkBolzCqKZU
vHgpbVRQJ0SGI8jloxbPftpZpVeayRIsfdJ6SXuTSb+z4n/+hmsMjoYNW5MWzRxCpYNZXI/tIUvt
17WIxI036g22fHVnUo3gQG9C45vE1OWRtsssH9u4LUPTTlf7mObVGCr4H7ziJqp9GuFSZ15jiXgM
Er0dgIBq+fDR1kv9lTsgT31TWEgum7GcnCJthd1kK+ko3I4+Fcp/DbYVIephZuNLSdXerFVtT9pf
v57Dr79d9/a1hUVeAK+mOYe4WLZiLJcmaJ3eW7Wwfi62sA9K1FV4K8nWdJekWfyUWMkSdrGyfKp7
UPydqq8fMVpuehdJE+Wb3cyZdlprTXiTbkn+GJfmc1voaBlPgyM+lcmgfpwQqv+JJclqnLpRKkyX
u1gqwlzS1uGlmfrWR38QuJoGFAdCYfOwxpsKo2H2yT3d2O82UOLcLbNW8qSoAy9vqiKUYhFtzgGr
D9mwOU1dvq4ePU450LVShE4KAs0rsjQ7wcaKg9UY6ADOs5bcra3R/i5yY2r9CEx6DnpIXjU0UWmz
lAg53mvyrNzLY9FS0VRU30kd5yCWpcR4qcwqBXBba33N1rF8sIre/rqolXR0qG7cSXYjvWpAK9HA
opP7YWrV5GtsSSi2acidY4sGxe6WANfOEw74ygQjy/EjiLl6wkfJVOgjmORWi4DAD8m7uzfU8pav
7e61Q/ZNS0zfAobr2AzQFKAH3U7OwzKWQYcGcjoaXbhoCPp2Agu4rBwohuvwnHW0aIkV69idkvH5
/dtm93P/+BlXn1vWCILkBZ0UihWxcCElN+tzGpmz/fj+QG8uEH+dFL4VriikSfA6l+fcKtF7t40s
D6EAmvSGTHapq0BBQw8Z2UbA/LmZFpQeYpqgVrLivGtjC4zNQWKoxyrpn2UBjjcQUYWkDHdFl2HN
K6NRGbVoaH3Q7SJ/zCEoKcesajA2RQw/Knxl7cyPA2JBmILw6GLcYIr1vxsiww6k4bVdBPT9rpHx
MwVyXZmUlOUrm6/ZXAz/WjWMRXpFqX5jIvcwMTRQN/U/BkUf/SpfHXJMxhrDkeCNd92DElvV0XES
Sg3DXD5OkTKEaa+Czop1REkd2DgQdm5xkvceaXVLLTc+GaTuqzcK5fF44o52wooCS+wNwlz8mdn1
UYA3YMvJ3af3t88e+gYJKrAHHEqGvM4tmqqxDGXE40LWIqk8F4g82oEsd5N9ErHdwDKlfTwFHYry
y90M7KNM3B6TLRM37F4zX1qrTupAHWiufLKRfq2DqigaE4H02opB6VjKciNM3ntDdc3BTxZXi83l
/nLDl0WBMB1iFOdxbVEQSEi2v6vIvh01Lcl/vj892zG9PlybB8ymg/amU3E5Vk/Ht9OdLD3nRd2F
Y6PiZzeP5lfJxA0UWFB+nFE0uvGBO3nAm1kv6mSsB0DIy0EXVdAgRl0K88jU+aQ0DpsOeQccLKX+
ueukNYjzEu45Suk3YsS9qYWvSuPybeS/zNMUSeLnrNIJjz7lzEHBBd4YGj+qjFsv/N4FiWMuJ21j
df+F+jKVSInMOMf6C8WYb6hkkFbEyC7PwfsruHeiaKcjYrNxXRnwcjL7MlIztYq60NTprxXuWEUJ
0s8bgOkojUY/A8jsrCZ8f9TdiaRQxxalmgg55HJUtMhyh/dHDa2KJEkiOjlqxrB4UVqrN4ba/UD6
vKBKMQviQy+HsltUOhtJoegtqctnrUXht1AdClJYT3/UyptyPG+h1/WZABoFvIb6nsJTfjlgnWp2
IouoDCXVyH+xRXUaKVJnP9Vti06rZsWf4rJQ/gGuYn+2I2j8nlkB0ojqJT4MqSnmQ6UronXLtEl8
RctQbO662oQHXVTxJ/TAlTPQCO3eVprmqe4G7c6YW/GCgWv1Ypdm9NTKc/+kIND7XKrR+ooBgR7m
CXdYXOcSIuNpop+iNu59pZfKwJC0NHOtXimgNq/Gw5xE2k+16yx4/S0EljUrsSZSamP1qrJVPlZ9
vXxPjA4AVAYOsnblohl+q0WupG6/jvb9qpTlx6WfFNO1cD53cyEcvGxr6gluY5UoZEdWVdk+aklj
4iYKKnkHpUiRyk6o8D6nZdY98cvmb200FYY3NiL3wdNYMla/fXyP0rd+aqaovgcBaT7MZTl/zvUl
CbiD0uPUDPUdBYHhQWCDhNymZp2r0cHMfFWG6qmxtf7OJOPC+N3otBMqktqrrFIrdglMo/tN/PIR
0xjU7t/f8Xs3Je6+gOWAV+gkOZe7YnBWq3MStKJSJFGOioro+WhH2UEt5ujLvM7OZzpN1dP7g74l
rX/txa25DEzP0ZBguRw1XfN+adp2CatUVRNYK4q2PLatLkf3ptGjc67J0Wp465xizmIqResEdalX
z3Wy9DOqpYuGzfugqZAfZsdxcQ1G1N1uu7Y7aFa6ZPdyow7H2nQWXCdQ4/7al5lYPtoQQW+d471b
31JoToLXQOf0mi+X2k6lj7UExMkG+rnM8+g2dt0fgA2onjOjHhvZMKAikvwb783eZcXNqFJk2dqj
17d+KkxJzwttDeO07w5xr6pemrVToIjqFgtjb5cQTzhcxWDWQDpdrleLbJfdK7MU2qukBbNkSQ+N
kTTh2ozDoS7mV3a7+eX9TbJX3CIRAPmATx8t8+tMeNaTWV1mOQ0Hy6nqI15BWe0XpF41Di61XaGi
0o9fJF0SiNzLFCSGSrd6D4RIrJ5Ue6Y0XUdN+rPIGMJ7/8ftTQiBHqX6jXlMveRyQrJ6lkrEMKew
Ql8Do51ELCq2ROPjrBvCDBaw12NgzXUd3Rj470WnostR3VRI4S1eqwKwCE1jyIlzWoYCV1ZIwP+m
3brer9m03EB4//3Uw/Wls8rGNoCCXO+vRIfxgk+KfbIgqBikGPiqHNTBqMobG3l7yy9vA3BzALmI
nd80A7fJ/qMX2iGXges2+scdCo3/yHYaPZIyNB+xEcCMKkmsIaxKRw2jVZgYQrZjU934BW+mZX//
BIcCLhhUopurDY4SaYblSiyFcjnLL0q76K6hS8OpT+b5K90rZLjkrhvqAIGN5sesyvW5W+fkHrEI
jO+EU0SPeWZXaPMXZvJrARDd4wcTUZG0KIoZIHXLrMHvRxoRp23W/imJUlDvCjr1OJ2sa3kLo/f3
Bt3m9H8fdHXDDmpc8rLRfM1Uo0XywUwEtQnHwLoYtTbckJJofGlLEKD++ydjbzHpxVLAkmHuQT+6
XEzWhrWyGZgXC0OuKRF3gGrUsNeyMqht6Xu0UTLGxVqDCo7SDWmav6MqEG3KVio0wfRya1yOjrZk
ZmcU/sNG0qzJHeDvPFBbQH5xRKYe8rF6A7ywcx7B0W4HchOFhxBzOSAStD3St9ZyEnmNYwqW1B+i
MbMRWxLZjaF2Ml0+7n9jXSNC1Hquo5yezlmYpfXDiMqgsCIKgJIR3VHx7n+3ZSL9M3Zqkh1so+rv
hQ4h4cb67n4w0E8LYC3ilm98vT8OK8ZBQuGFdk5DleAW4/S63y5y82llSf9zWsPVv6Het/6ZTEX6
cm7bOFqxNxijk9XE672Ntx/9Rb09gBW5iTTazsPVBXAx1tU6WlNnZQhr2OHcxtipdIKCFGZQUkEZ
cEAI5Zya6px6vaDbcwBwUPZHZ5xjEv4+pxiPMyH8jcVq7oUUFbdW/u8Yw6SBBlAEwgGSfNflhVZd
tcqk2Bl20hI9ggtIvs4zEc+YKMp5UWbj62RPs9dAU7yx2jvniTNB7W97A3RqDZdLkCF1g/MxI1dq
P2IYm1W+mtvplymKGrezujF4//bY2V1b95uHgHiKDtLVtYWqf2SYCFiclH6auDbVyPiaVipOVzx1
ULv+H6NxUfGQI1r5lzC7keAuhViqE46zZBzGXpEzt45E98C5SW/wYPZOL9ECESL5JQrE1zGvMmG/
keUyUDsHODpWERjyxUl7FznoHnl44bQfcq0YfKw15SBBtOWMFHZ8I3zYka3ZXGktji6lI6CIVw8d
ABm0lIDZhnXxe5HT7kjrfT6vmbIgSGy8xAWW5KZFqXXSUx5CJ1+8gWL4oRpN2x0mO/5AFnVjGfY2
GZ0d0n2ubKiqV+ccsKGVoxteYEEG0cTVzdp4jfBaVT6ocCRQ5zd76VZzfu9IUdamboiIKtNwtbHx
mlqon5eQauSqWk5zpa/zyTFRV0XkycxD6HUzsipI6lNrTqrilt/9DjaIYiHfCmWRLhtxz+XJSqxR
EFkO2GsbcnWo5QJ52ihZusqzmtwRrmOsOuJNqa29dLOE+fNcgVLhqNb2EXNE/bekdfkjbJxWx1yU
hu+pmkoZRHDW58op1qfmxlWwE4//+Yt58C5/8VDUrVmhoxxKiprYh4TUS3lO9M9rbIhvzqTNiUcq
q/Wuvg6KAauMH+E7RZKRkuDehWjZEL/ydBj/vfxF1x/eF1KpBsyW63dximtFkVB4D1PKrR9LCkYA
6hyBQ18/1MaN3HUnvoHhB/UScQKavNc2AFZkNIW9xOlZs0jpT7WGGaRut71yxLbTbO4kIUw9NKbM
wVs1A5ructzz+cZi7B0ZKjngHfjoTQ7uci0mOY97RRhS2JgiOS+ilV+oIE1BGw15sCb6LejM3nGB
lqBQUUX2j3LH5XiDDNU2n+mLFJXTFl6i69hoz217p4MU9Zwqi3zSbuPfGazjjU/diWTB328AWGoe
xFhX2y6LZcoDOjbxVaLmH5XRsoVvr8M6HKK5y5H3gGCIOP9cFP+dQw8ZDmLExqEHlfqm0PZHqGMb
BDbqUEQnRx1F68sg1LFxskf41JuLVnXjGtz7UALmDc5hMNr1jSAVikq0M0Vh2w3qEZ2TKUCVbnYV
s8MU1UiKQxSL/gYCfGcjAVDa6LsIhirmX/BQicrmIiQpnPDzPhhKWwZqLJW/piEdP5hzcium2zk+
aMPgr8O8ElhcY+Ax+jF7li0LE3WyurOCigRk9aqIfplq1bSZayRlHegVqbM3CgorZ0mr1FtE6p0w
A23y7SHcSFvmtUzXWFltXQkRn3Es1+mQZ6RCyfCKE+z8+f0QY29+uZtgGFJBxQ7+KqCRsYkdHCm3
TuU0JSd8D//RSxmfdSfNgrnVtBs5wo41iEkfykEXD2wNxZqr8aw+B+qUN3aYpYP4UCdtDm8n7/X6
gUei/Kc0F+a7H2MNpFKVgsWFMF+8GoVTPmnw22msjzWlDEpO3ccE13UKoTntSRR7xO+00Ob+lKAI
6JZ6ik9YI+vPtPwpgzp3I3mml9o4+4CCeugqqX5IBn0yXvO4ahSk6JVEvbdJ661/J3tNVI9utuq4
jTbn35caXJ4/jMvmTzc5BUxBZ4rzcOEaRe0lm9WXwSzUz4KwsXKdqrdsAMtDm3qqMenThxnNu3/n
whpMtxBW8jV/ztb4oGHPeiC6AUwJvvxozw3cnEZvqn/w06sfDC0vTiuEltx1FJRzg1xSlh+ZmutG
UOO6a3ukOkJy20ZD0hjIE4qrONjlD1G2as2xpDOdYA0bx32QTo2t+9KEFIS7NqVcbQWq1nEXBAOc
wGwm8aIBbVx8tnLxnTeUua2d8aE21+6RWwalnnmJsW4e5dL6sGqbed7723DnbgEexo5gY6AlYV5t
i37EllLLa0zbu6GV/A5Sx5OiAMoDmygPX/MsV2T0M+ypuDHw3nmnA4xQHxkjLSr98uHoWgTFpKTL
zgsALRzIFXNdPyDfrMen0oqjO4PKSxKkDTKNQCzSg60s840zsXPYqdCBc0XRRrN5LC9/grnVBKw2
TcO6U8RnXHLIlJBofgDyuZzen+a9ocB5Wltde9Omvopk9T7ukg3/dh46zGBcG2zrM0Luq4VSm4xu
7Puj7YAm3gATWJpYgOz/otdSI5yVFKZ06BSZ7jVdp33PLIx+U4SPD3oZ1b6R0L1qZ+ffpQGQkjbS
4I20HQ7v/5BtEa+SZ1rwKDm8VQshb1/OMNLlQBYWUwulaHgjahDxessi2fXx/YF2tjEDof+B/QBR
u7z9+R8vMnRUe83qsjjznn1uU8xFo1kdQ7VMnOMyV5pHeFDcSJl2Qh/0b4mzUL3arnH1cszSHNO6
nnmxhGwszcEyCM+PZmGrL1UGd/uk6RN2w0UqVqBJtX5L7msHj8/7ROJPLc9C8+aa3YD5vLGiq4OL
S4G5Z63gTZxJ65O8pD9iub8jZ6TOJeYP2MncL1gNBf0Gq5aWu1RWfhfRGnaWBQ5b71akyLvTqoy5
20uUEbJxcanp5oFoUKWWUD5mgwCtyQ2g2u+v284t4CDcw8vP+46W01Wys6xb/VaYqOjo2vKxj+fe
I+1eXDlHAl3rG7pp0Sa+pxcCqyllvoER2VtCWsjwt2CSbYzGyyXs1FqPs3hKzrZWzzxo0Xy2G25k
KvZW42NyL5Vc7aa7atMt24q9LycpIcFDugiSytXR0GYL+/qSQpFiVDlAV03zFqUSAWB/jIGlCSHY
lNYvXvEYzqa9eaPqsHch4YrJnUSgwx66Cp61YpHaSLXjsK0mXEWVElyRXXUPTp5YN5CLe5fABr7e
rKZQ4bjm6uGtvsgkAnOIkxH8G8eqh8XVOnlVbtw2e6uJzgo8903ZkLLB5Wr2CPPUqMUkodEi4/Vv
hcDA9CQyY5y9lLe5xee8KOKjlWX6b17m1gze38x7c/rn+FeXULpWII40E5c9AlNPTHiReHh1Z/ge
tFl2Iz7fu/G2KHXTPkPl+JqkXZt9FJfRQkFMsZ0GbgYAd79fV7rkpl7FWKyD/PndYUT6z/tfuUOW
gfT8x8jbNPxx14q+SpShFXg62GUR6E2CjFin/VrRUvOrJCrvIVurD2lqfotK52WRZIIvGwfl1FHw
W1rEppiGq/Ek5cJ//6ftzgnwZMBEG1LwGhE89nU2lisuB61jtYFTYXVLzzU3PH3pu0CDf3SsBrqT
74+6t+zAosEvIcbCHXY1H+AjhC43Rh/WlTN/znjln6eeDFzPjFs6BLtDUdMwSU02DMzVpdG0gzap
iLCezFnuXmsMq5PXwsztf0RtRcrT+9/193HaassAyzVSbK6Jq+Mk2dpIs99ACjXrjV99kjWf57FT
IHyXlhH5w2LMnYci4KyDsRZ6cuPa2KlIMj7hIf0atjCV2Mt9ptGO4pDHqMcNmHDmatcGGy7Sr3S9
9fSqtz1sFUcfTlniwwBFE14YrZ8ZqTji6mZ9AvUc0Za0k+D/MS8g+jZ/mK0Dsd3sf+x/ZcUGFoQK
CwzpwHeSwQrttC5CI5tUP1PT6VcGDgUP7KW7cWn/fZMyIxZUVCgG0Ayuc+RRINIErl6EI7KCg2eo
gG/44KprbjzLf+8z8gGkJuh3EkMicnf5iXOnzB2d8zJ0nAWTROiT2VM0dLbljtFs38pBto10GSVS
2qcXtmH4N8Dr1UabOi0ZlUbNzhWUmUMR2djPp0oUdICpTzCMh+P7C/j3NcF4lHfpneADDhLw8utS
XYDjSSuJwK1Ogky2InA/iwIZzRKnpKEfyAuh34gW9wYl+LfszTGBotHVRxqjjb0PI4Qp6xpCElHI
9TMzzMFPvcrDZH3qEkW6cTXt9BYoI2+iuyASyPqv0XImyoebGV51Hq21D2pg80FWOZieV732CPDx
WzqsX5wOamnSJIJDRor6/mTv7dn//QJKO5eTbUtOhy+4UYa2PndUoVXJIKG05ci8McE7ZWi+FUIt
/Qvqn861oXBkCslhNrcOhkkHvYgyH2OCjtemUT/C/6G8gRYlGLAm80U0jScrgrzo6MMKqAkGyVB2
t5Tm9nY2gDqK+CjhcXKvdhrXQNeNsZhDZzGsoHeQvheTWh7WJAPzjKn7l/cne6d5wBxwV6IwTw8H
XZDL2Vb6vh1gLKdnYpEsrK0OyMk0LW6PEVKwYLfucdubQTW2r8NkTF6jaMMxS0zVt8wFKVWR1p4p
dbzOBk90HCW9Z6M5c+N62dkT3Csb/ZFHjFr51a+sLYSIUS3PEWcpovNkSsYRag5A5Pdn4+8Qm7we
3jdZISqkoMkuJ2Od0ihanSY69U1sfo82KS/XGEFwqH3CnT0uIowL2vFuq7bRHc1TJb7xC3buUUSK
truNl3SL8q9+AWIpRa1uEPRJpivbVtKpgeL8AN1E+vH+x+4MtdEwcKZ7Q1hc26WmZjMMhYAN1Zhx
+QwXvPIBBRY4/1bZcOOzdtYP7Re0lylIgzK/7ssZqSzXLdlRiIVEf7ajVE5AG9TlrX2y903Q9nE/
39wF0LW8nL45gvbc19jZI8a+qQjpdtx6C3p6r1bR0Ib/7zMI7pZsmrYbKixX2wUJAWp8TR6fl97K
H9esFR8GK18+1oD1gv88FI1eiFzIL1Bevy6uN5k8Or1Ux+dyUuowmaWfqdrnz3Ej6Yf3R9q5gVAy
A4vGrbhx969ecqU0Cqzq0iVEJwD8kaaMWJsu9TnuM/sBd6pbLdudM7fVJPiXOt0DJGQul8yZNa10
xEiZeXAyv0VHDwmL2Xi0IhnJbmWovVab1oM1d1UYmdItBuZOzLqBm94w6EhUy1exWeqIfO17rQxF
HBkHg3J2hbCAPpwrBOeiENvx9b7rmuRhUJZbetx7Uw1SlvO+rSvAgctP11arGlOrrUJbREniVSm1
4wOivOD7tXQqfwOOr251i3e+l44QKoGbPgDBxdWYrVXaxkC/FXeZFt6TZq7ykbzB8OliqMdGNqcA
8sFyN42zeuO93Qlo4C9jlUBev/kQXQ2N2Gzb6HlG5XjUKXsTxVWf1jmuP9R5iWyobdSjCOSNiuK/
v6V3bgW4UTxwhDQo0VxneUqS15Y9AM6ohtwO0rrV/GoV1Q8ILbf8IHeHIrempEArFZ2xyyWFOlou
Oi6bYTZHbZhxxI5z1uD3WRa3upk7BwdYHBc/7UQ+7k2X4Y+sAnBGYmLIVGwwvOVL39bpIzqFkQvX
AZnLdhUfDMlp3S4z8U3HU+/H+5P6ppt/FYRvsvqY9W1itfY1Xk2R1jExhloOF8du8hB541XyEaaK
Vw9/dfVZsZb0Zw+pDLNe2hmfTGOwsGPPZoyv0kHvfleq3HRuatCPPwiKPMKfsanqApOXfcJgF0qn
70jmL+pE+tdZ1nqk2gZtcVzOY/SrwCvFCGayC8WVqhWFZFuioRRE1SA7nrQWy5NK6fxBEkvzQyQi
/qk2c/Rva8xxFCgyfTsvIRXNcFhqkH+CoS1/QzTL/mlF5fqKD26duU4CU9crkU4aT7nUVUEO5/Ap
N9ZFeKUzaK85xjm/LTE28mHOFh1GWE+nxu+W3oB4WvSL7VtaVTw4cawWJ4bovzWVgyiH3eEIh9T4
Y9YOrziF2IfRsdeHVAUT99W0M/OfSMuzMTAqbGpwqYeiaqb5UPordAkmp2maj8LBtsFTe0lP7zoA
XzXzXhthW6Za7CMEvzQetsnNLfTGzg3CtqMNsuUktCKvYjHA6cCPwNOfqapHH6CJjWHatuIg1mWg
KmsN7qouL5FBzv3+jtsdGNoJnQq2HWi+y7PVFpZIGq13QrQmIirUK9eqX9pZXwT4RDWrl1Z29AkZ
/029fB71p/eH37mt6YcCLSbBBb1+zQ5U8zZtp6HIQ0XSR0/U6s986qUv0ip3kDf06L+/w38Od40j
VtNYkvQqxSTCBkMGIjBP7ybNnB6qZqBeleAF//73aW/5ztWJpitBPx0/EB1U13aB/3GjqOqkirJ3
qFP0zrjRRtPh2WlUgVRWO7kyrhHHEedTbAlLe+swVv2Zerf1s2mGdnVzzDJRzl9S9TXPKmzh9FFt
PLtz7GMuyp+FNP0rp9mUuZ0qcey1/IcWKc13IDdL0C+gXsgze9dJMVTXIt4DPLmWZ+qG1YcSL8vQ
KGgyKEqbZxiQ1/0RlOd0N1MGChWmykM6/WcpqjWwKtM8zIrVHkQ55P4spi4sLGfA2YEmcYwdsptG
y+8hXgxsVuinuzIthcHFw7z/BJjrV62O2v1kzeNhrSXpYEY1bFotal0bYZ077p4hdlvFrgLbitRD
odG9RUEgmb28wizKsvMuUDUcH9ook721pAQSjU3uVYk8hdjKmT5GSGid5p2K0l3WP6DG170wy5Wn
yfnPytQQ0R0KUt4BwLNWarbfytJvhOIkH7WK9aNpRdInc1SVe4TjWho2g7a6ybh+cjJpcaulr461
UJNjvZppoCqoxWJqhqoBvPS7AoGdA9ZXYGxsXXKbVu38dlZ/x0Q7B3s1E3cZ4PPGlWk/KWhD3kFP
aoMGswIPuzP62MMQH7AugfhrOn3ur3VbesrspJ+ieiRVlNucfFnNubjLOb9X4wgcBoqyjUdW29+D
a6qCJB8R2ltl476yeskXAxqFmeBqG/jnblQmCCk6CLLq9VBsSbkerO1KAr5WYLFNRXJVIZdHMvbp
KC/N/DzNffpk4tdyZurzpwV9hQfYvT3I8AiNkqLQj61U5txIBa7mdunw5EhwtqpmdI20XYIxj2Uk
5efYa1NZOnRmLQVIvtcg8EsLCFps+yJZJh832vFI10y6F+kqP0o9tadxSrmeRaM8gqNysFS19GNm
9T39gzJ/KgrFDFaoHw9OQQrpSpZd+KWs5C3dxs6Gil4MLKHUN064yursl0IgBD6O8z0ewF9XW2tc
TGG0x5U6EMsy2Zk/ox77pWzN5lCttYUqbxPjW2NPSVj1SuO3gtY9TQTTOOWj2j6m4KDuEfCVvkui
ZTFKSmTQ0CqEP/w2QqPU72R5OQNe7Z9LrF49ZUXDIJXUxNUqMT+NkqIcEz02w3ZdnIdS67XAMAop
WHtT9xIrTkO1MkefmAeRBuQ2PYtw5E7KVxmkQyW5CWfKW2QpPmEirGBynsYuXfvhSxw7JWdIFbGr
t8W3Nhd962I48LrEVh4WaY4Zi4Q+JA2aunYJD8aPYKb5y8jz+FofFQeELdNDLhbL8jYZCc8xiews
BnSVpGjR6okBSRxlsWYpSFQ9qrBynkxE0cpqjIGgDmZYA2jyJMvicRbNGlarPPi9nWosdhw9G+s0
+9aig2WY7Ul+BTXVfFgAWYQVkcBn0czxScsX7dnJ5q/Q+3q4hJPIvljtMJY4SA/FlwTG9lNSluUd
JoGNP0+95bib761r4a574MoE2Yiw+j3l05LQG3uYae04REaxfjeG3Prerc78O5O7xsvVYjquUQ8R
sOwUtxxlmA9qM93DjqOHbDndwVATOeg4lf5MocNHdPxzqxuStzZKjsVMqSqeqczYk6v6dFjytj6X
pfplUlAJXytH8bIWzTJRYQqEYvp4jDIcmOEa8x9InWS4VlbLvyyzlAJMK62wlGTtdRTzLwFTIVhQ
wUJzwpG+TSAMjmqptUdnSvKXuJZWCpi58WjYmf3YSarsz1mtH0bE2b1YN1MPtws70JKZ28SZm2CS
VPXfrB0NzV1HpznYQh5OWrPIYYcu7j0IW7h70gi/U/RIDv4fZ2eyHCmyresnwoy+mQIB0UupXppg
Ujb04OD0T3++OINru7LSdtq5wyqrEgE47mv962/aAYH6tgxcNLfKUF+6mznW+JGajNKzatyOhkw+
Vsyto1kzG+yV1Dbuqi6JGPBJX1pe5reuUP3VULg1Ix3ImiT+Vu1U974hJ+OqyMTZKQqman01bHdK
O1f3ilCSXT6SiObb0IYyX2zVG2Po9C+9/x8kRbcs7P93Lv9O5+tSMRiduZTHpMvgICXCaF56yJUY
O8NUSPyulGxUBaTd5Avm+f069+ZlytTxkTBZ7G6lyGfHr9u0e8wLl+NsMubuUJs6duJWb5UvQ+Wp
Ty57OwekKhMUgJr6XSh9YsSjtiTzX27oD00S0n3cHBEv3fQuv9UZZiWnDg4bY89yqi+6XSXxMqlk
y+nd30iCf8J4GbPRbnokjOAE/Nu1qpR3a4xbc7DHpjJ2mWIW+q4f3I6hYzruMWbJq3hRLYkLUSeL
dJfZudbus63mAynTzWsi3VAqfN3cBPHlfy+5/vQgsBYAGKMTZ5LxG/axmB1aJrPkwDO3ugtK2f/C
OHZ9hag4v/33S/1pOIa/181aQlfxKHZ+q5690iTXQfeQSDu5eVDGsohIVG/D1RD1vYlPZMAxhKnD
mCuiptJo6xemo+P9Ngj7lzUsvYy8Wc9loIAP/2U0fbvP3wtPgDR6Cl4QKO9vLcUkdeK5xyY5iLrd
3oqRzdqftk7725TqDwgEDAbm/SgRb8GJv6HrwqqXFaJEcyBAxItLO+18rzCejbSwd3rufCrIop7+
+3P/U9fwn5f8/bHPap8tDpxjGqm13Mk6q1EhtVbhhsMitDpMNvuvQdt/WlfYpt3oqJgeUAn/s5CH
2mQMNR67GF1ZGsaJGnoyHH6vGVOAv3UNt7/1r3eHwbeDqTK46/8yy/6jacBTd8v6pV0PM4Lllwo9
GcWlIkUaSsvY6mhoS9IE81yWY6jBrG79AZhLhl5LZ8xbrpWTWTXj1ZKV9V5ZQn/J6lw5ZdL1al/F
o4rkgTVJcc1PS0imNixRxm1N7f4Yy5IDd87zFApoR9y0n6/m+kU1Uheci9TFO46MhJ6i2tbcV8rG
/VsMxh8W1G1SY94SE/D6+X2ClNdDvnmwR3EHuZUUrToQky1lPYw++bL61+xto+6TAIfV9H9fV394
xegmbtNWTK3BmX7bOsCUNLvLXfvg2rkVlq3bvugybQ4WMuK/OXX8G2kClkVphCkibSHM/X8uJ6XQ
5QavdzkMCmmU6jFTiyqW69QGPQne1CvFHHY5bZE6dN1f7OP/fZ/wMsCjiXUFVUNr9M9rZ3OKe1zb
4RKilMY17Ssn7Ex7vJ9nYiL++yP996eKUEwjFQdbixtCefsp/7GSy2qpOqXNXAy/yuHm9+NhEu1a
4hNMM/GFyMRfLvhvQIML3kQQpsVUCwbSPy/Y6tRQDFuTQ2GVa0jguBv0mOZGSjWNgYFeyN+Sqqcz
wED1/7x8IDgTaIVjCGRyRJH/vHRpVcI0hTIfLCvfnppNiGixnJ6mZtT/wkH4w2N1MR3kmIPKBQfi
t8fqpkYh1nyujlDMrStGaO15GRwcik0xWu92ns5/M+T/93HCoBBaDYP6G0fA+O3M79VKSxSRlEel
r4V9UGo2RMC2rbf/P57iTW7OxwGs/G+LylrZXDjaC6/IaZ2zVXVO5jPmmoydW4Kv/GW9/GE4f5uA
otLhBIOv9Hto29RjfWTpRXks1SI7LNLK/Bwmzn6wNhFbk4Oqq9/sQG0X/ZvH4X3sxsQ+/J+/En4D
J7CHmb4NWf2fK2cjm1sfR6xoSTPc5p2rFs2zxdTtx5gt0xlccP7bU/7jAvqPK/5+hGIqJexJk4d0
ITNVFY71hGgWW5YVE+Qd+bzqX4hEf9hzaJhu/FKcUF1YO/+8xY4ULCUfQNYxQ/QiOGmV7pPGun0z
9Nr5/O+PkwH27c/98wQFcLslSP+v7xJa6H9erh9MBT6FYx8Gr2/9aZ0h3iajF/Rb70UNuxJq+1T6
9tJhutYr5gkC2d7ZWnKf7TEYzETbu3VqvABoOM8e/N6gqPQFzUGTfp/AYolxF3u5uhHx7+OOtWH6
DmZu4OVuYFlMteBx+yJTrGtbu8uuF/q91Vpl0A0K9J3BPLjCy3Du1rEd3Op4y/HeNtwy2Kbkuuqg
X2szfZVzc1rw3QFOL10fBTbekquZBKu5PfWafTIUmjx9vlttaumsHu5aqFCq0q4v0l33irHsdSFK
P1Vkva8lvpMiae5rRRwS9Bz825+ek9+5AhcbByv/Wh/idqhqf01TrpasbUSF8r0UdWkBIbrC8he7
1naNha8ilmTY6aym/auupD4ForQlkuMOJBC7GhOKiZ0O0scRlpFAy+P2nOptGF3lmzqiB1v0Mv2x
zlZZ7Ii26DFFGW1YXJOqHLKy411ZjRM5/dzutcypuUsjY4gu2fMe1rzr5U6Rmd3t8CAS/LSlun2U
5SkphNxVmBeFhaT/kTkhKIZXTjHsBCPcHExnCiYHwaSozduS2vpLnixGkCgtEQ6VKGEMJh8GaEqA
BaceVPb4YM4DY+7cC/Q5J9nGeO1E5mHlJ5zHDsbUi1u2mJ1mDVna/c3SoE3nxJ+rQUTatsw7o1KP
imvG2WIRhps37bHDZPqEwXkWVoqZhg1Omj/UkYyanvn7IW+a6lBvRNV5mtLcYQ0IbRMhox4kNX1c
D9ckFtranIfBms5t073X3dg8caK2R1el65rtbsZFMMlP9obZWEZboQvl57q6WTypaxf2U+mANnbu
6CNZtcNZbCIyUrNBzaY7k9/Y25SyoNvlMrfdT5LHSH3PoLn7BLyx+0MQALpqfmV4yGE1M7k+jXQf
rIkK/aCRjnvHrEB/UhZTxtU6LZFUyvxdnVuuN5vf56VVwvTGm0vgj75NWcfa0p0scjAcjQzo75dp
zdx7kbpEzuMgid1irYMxrV6Avk8LJsvhBuXQXjCX/dDVeo1cY0RoaCW9dpdrzbTTzWx9sktzeJF2
njyPhvOaQto7gDHZPnRJ+ZDMHqEum6MejEpzY1tY5YNiTF2IL2sfOi128owJ7KDS+XkiV61XOsri
c7YceYf5fO9z1BtRJjznHaRlije0WWmEY/0qQydpZjfE+nRu9iz6sgmnzcVgWm1H9bRaqXqq7EkG
pk3XFDTFymfc1uBIVtoagGOFhw9GMwbmwl4E/NAEfF8CyHHS35Rk0/fQdsVPoRX1EqxjrwY2srAd
4uMyFMzcHBiPZIr5OXDqc6qrSR80LMAHwfDbdypnu2i9vd05yujEq0jnx4R45YCjJvs2eGkeA60Z
QT4NCnYuQ7ETkG33dSOUL7o481PNEqXC19Ocv5HdtjBf060v6Fz18ySzbdfrRhG1ypzep6WRPqQ6
Vnp6Mm0BMIn8DtHAOlnT6J4lAAg4Np4IuI+vb4oGFkaNPQejJgrflJ4T5+CDd4WYzVCUuc3+aXxu
40iudZoqIINZfi3nVL8CqM0nxCF2ONgpZm2kofxATmQNBAZ007fJSPrI3obs4hUd7VFiO+9qUSxH
yYELSq7NEYVUwdCyqh9GWTOUQHxIyIEGP2kaiBP3G5BYv5rwyt8a0YTkYhIzsFhrFVbJsP3si7z2
M7jQe31p070YMEAjLCT7Zbf6FWZqhtWjtZhvqTtVV2Nq+0Axe+n4Q1llvxxj+5VVC7JZ1swuX5p6
p9hWDjZvj9GkuunDspn1fk49ReBcPqpMTGk8d8KyxAOgRoj/6/yzxF85Q5exDgGJRV3cpKlz7l1v
UUO0QExKHKhvQ79OHGHiG7lc1tOQC29nFU1JXpAqR596S40UPXX4PDyXmWe5om6fU/ZYn8wunERW
3Vi/J96ScoRaMwMHe2oRt9RNxGbfsYKWQRwrCL9HFQNzQoqkawTLYHvfqCqHfdG6mBybjUZ2TKn3
BOZkXQVrflLtPRXsGjm4Mj4Dvg5aWOU0h+EwkFierMMQjrmh+qJetUtuONkllZNR84ttswJ+Kxzd
x1wXZo3TpKG9iTRQ+oXsjdkajqnp4d/fsy1bqcXB1nS18wOUQO5vzkwdQsuJQ40SSz9vVrK9Yy6o
f8ygxxeH7LXcb8wcEBOeXxWUJsCWNIcRwJLEe9yZiWMtnWynD1qC5S59FEKeqg57kWI+sqV2vyuF
9KbAM26YS0lM6M7qbKQQKymLuaQWIRipRexWFToBu+7I5lqu+ps9KrniK1XRh4bYpBvA8HCOeus0
e7tg8FTiEDH7fZfIlI9mSr9naVY+ddhtQ7C3qEPUlIrHHHNtNw9mjWomfeiAWyktisTH4y9eFgxt
k+RnupnduRjrmGq7fFhQiYUZMpwoTft3gknreMRu8bv05Ic2lk+9npwJbcRuypsI25guDWoKU05P
lbAO2TjJk6K1zn2CI8PaDXxX1X5cy2GvpwWTtSkPmsYu/Knv34yR45YIH8tXaqpA+lt2b5Z9ihDI
z+Ys1grzeTM6UgVZNRQAPI5cLr5u304hYeFxApi4mIwzdYGL28bWNqrmFmVl+WhM67UblTVQjQzT
wfQ1VW4PGZtVrZ98eySXaZ0/+yWdA6+zTsSdhFM+v2QTL7RwxYuVO89zr7wUWMfE6qJfLWsw/Gpx
86CrFeSz5lwHE5NK6q0tcJQE2elg3lmpFqxZ/+lWxqNjpMZulNoBTDlKXAMv7+xsTNt0wq8KVxFD
BLqa4f/pTpPftepm+VPmJN9JdBEhRofVFQjfeWHelNzZOmaHsssMwx/tSQRO1sUMB0K3aDDcVpNI
8ZgJZmldM/1y3CjXSyfuJ+sdcltcJnlci2VPTR8QgP2NCNwoc6zz6AL6pEWB4Fl+1pv54VTKaYZB
ea8nFSZirXUubTzAHXeNhU7KDVZuAfz/F0ZeUWGkn1U/Ub3bWnclBJbJUGF1Jxu+GRtj97gMienL
qhX7rdYRK9ixUU8XbWRsNXLWTt3B0Wre8RxPEOdzkzAzt2HKqjG58A28moTT2lFtOfdZDxEarCLG
4X1hypZavI2a2Vj1ZrrzQz6xYRUk9Ih55tcsd31ux6pTM5WrY0Lov01d/WjqZWSU9SO72I/qNjVj
p6PoJ6xyq3861ug7rvPTWEjuxSr8XpSLL3TGAeNWBSJPOFgJA2L6YEFOprId8bjG9bnVet8tkhjJ
3x03f1fWw0Vx8x9oXa6rawZuRYJ5In7gqfGYWdq1VKgCRBK7WXff5JvDFI9cm2o6ED9yNzH5GT3x
1gnZ0ZC4sLPV7Bun76e6zA/uMpKyi/lQpGFe1VQAJoMznszRLDK/KgkOpvolediJqBWqvV41X+6K
l9mm33HcvTGfBfGo0/5aL4sVzwqj53pyuWOyg2b7OLEsOTvMu47gu6GpQiR40cJMZ4AHkizeOXPy
Hdr/EIYXnU1xG+1vMMiXrNpXW5/chHnP3kDR4NnjowbgGELX2kLPYhFYKxAh9n5apDQCvXVuOli2
kTXt2T+drd/ZmDG3dUE7Ml+o/3d94XZB2rTvmB4QP5RdybExgtnVvs3OHHuJ82U6bNimkzC/n+Yv
yUwYo4IocyfcCNwrE6OPTR+jrTcPHP3fBt3a5UV5HucG85McmCuvepJltuKirGDV+H4kQxcDJX5H
QfqVDQkelHRIS32FWiiDFHOPQAzqtNtG8ty9Qk/ZQRSej0e/4NZyPzfi3VOT4VcpcZcbXNER6b7m
QSG8h2zNQ0foVqBzmDDDY2l5PfmolOWpVnyYhXxu2uKrmIhB8WiBWn0LcQ+nSvEughAffVTIMsjw
uqnpgjZAbeHGg2N91IJZOmSaQO+Wn0xXcQmCX+V3RmWB1nZRnZk70oN30KGejBbiTmNS3dWe46OB
T48Cr+Iwk0MwwVX2Qa+JV8xB7d2+IUWP5CS91rygkzr0wXJ4aW6cp8mqX0GckIIX1HkQ0uhJ++kL
lqkKR8XW/b52lMDjVtxhPBS3j0V4E6oOJtRzi9OLqL3djFEorXgK1UpX2MDht7TKek1az/IN2YUI
oIogzeT9UNGnZPV1McvIK+lMNvEDn9DHGTovmYLEDbRpsTP69W6dUAuUhrhYQ/UuDTZj6uKfMEkS
ThpsblH/IpYpDAbcVNKzWj9XhjiZWsdHDIemqhq5y4xMj9ase8oX60HYWeGPHFeYU7ZbYFTTVwe5
3O83IHVjAYdeB/T5+LB2Vv/UyA2Oi1Wem9wYAqnxYrxi2KfItSqzvZh5HzKMSsjGNi8DvydFVst0
06xxne4Oa9Hd6yQw7fJpPUD6kfuqWPdeJw7c1UXTgOolhNEi55hg+trE09b8oAwPzLT54TTagbZC
uQgU89AKaIQ7J72Q6/C1JpAVVZeXa1ekVpb0jFMneT0uk6lNeJzNyxmbaOhHMy7jdqEyhm0VHDo7
g0m9rSwpfJCZ3nnskjPtmHqdBm/z5ZBZB71sLgyOb+HbZWD29n1xM5IfOkJot2CWzSu7tL+0WlQV
iQyTaXkrKtUIU9edj5M+/nI0pT/UK8KbjdQUQ12f+oV5dWe/Fn06XGY5kArj0EepFRFqQyOO+q2y
rTx7fUxq44xxoh7YbbefzKK6+UlMsWo0XSAVcBJNwqkCq2cqMo0vnfSiySEkk/zcNp/O3dg+SbWg
iBad6itYJMNSkC4WEpaNGQAHWaMyyO3wls435TIbOi5C2cGACtimykWlkIV2NO0SLP2CbKgnH4H5
GtSduccvSvr8fRwrHCpajW9qVkXv9+b8PHqS9q83nSocE04PU8nfKVBeK8mOUDrm/eIRyJaL1Y4V
+7Y9TcO5nlc8nyd2rVWH7NJdc8Ieoa1YARwJf55LX8hq3G9lGve1sYfN+eK2Lnwk9VJOo+9S0yPx
yQNV68ZdbvKP0qkiKFsNKzndV8I5AJ2FVTY+uW3xrOtrVNJjWBSX/ui1lZ/yLUMU0upIrHIJNGd2
drdhxj6nri5r85RlTeSWPEdqx9XXpf2eK+O3Xmo/iyR9mdpbWYB6TIj8jfqe+br1kOnjjnPjdV1o
niCJ+LO56eRFKFbInOsyKevzRMHYSOXBg6hE1GSCO8o6HSY15cCT12UoAwVjz1C3P8nci6jMYlgi
39ZkfZkM0omsMonHdeGjHBfWFkhqnT+Qk5yfnSUrQkYpTaDmKcQth4M392o8aBtEqbDEr8qWChJq
ONlts1R3ettZYcXLTGbll9uoB/ywX2EMaLSNhRFmmzh0s/FDs+v51EzcjDOsISKMe7LUT2mq3cHv
u6xS/CqKGaBOva6QwX1byz4NvP1DXU1/op4+SbGpu1px753ViVboY8Yq3tchibtyeGjrwfJX1f2a
OISnyv5e601cbPkH9AgvWqkZ4NYPsIuGjxTLF2ogDmSKHMTHtf0oJiUYtv4hpVRyzdXc11b5MUll
POCsB6zhysEfW/tWyfQVWEt6cSyZhFsF68kAbUunwdpb5FEU2nA07PFa2u7jlqTjodRz13c6Xiek
EfqP7RUG8A/KPjusGUH68CpYWtuDuerP21jG09xdtMUsdhrGsX4tneemgJq3iOlpssvmOunTo2rm
1otm1o8KmzOI0+YG5AIc1tQ4T4kdblLKY61LPWjnJdYkNGEvSxjtWKXfO0NsSG87m0v20VrmxaVE
zzY9HI0+D5lmHCBxeCGkKDRXjREyCt/hdxObcx7V9QTf+W2snacOrrAFl67vxN1kza+lY/0ojOoH
uWF3am2KkzAgK4zNFg0ii/C3gSdGEePKBYyhnjoOQocwCZ22TF0QF6V3k2l/GKUZLFq1b4ea781U
T51qmj68mt2czPedYZGmJTDDhvOn2jK0CZGu1Xa35FsEG+x17I1PlxQeZ/ZOWzvHHVwqKVVAmLW4
srMTc7MOeoyLD7hVY9DhpP19T8xOqxoUXNkenawSI4K/ulULQ9rDQCJNSt/qSrx8nIOilrvFgFjd
i5W+yorTMjsQT6TdIon87bY8xqJ4Wow8Lnp56uHhBZ6TXqcGZKG0h0tr6nGv04JUDGULJYlbN310
sxa41XmyqzF20u24VQV4+1hTDHpEj8l4smCWDQ7lhL5nAzm7Vr+H+RWVIu19jOgzrLq996Jz4w3O
G9bwx6RNd1XeRJNpxYmS1j6M4UNl3+A5z6aKwcAO16KuLU+5OVKuKztDGmddgwDfzlFO2pGH4YFU
eHSVKE4OJcZQV/fJiDeskTxgnocJvAvEvMWmaVOWjtd2HY5F5Vw0ctsIOGBJr3FFT5BJE/xjCQpH
u+b434Mhn6sRtjkuZElesGsM7b5eHWxeUxEbXsJHLOsLfNy4rZWvRhvtW/8WZAYxKP145vuNM/BN
L2kjhSA+pVrDhnBL1DpRTZeR4FiTKfqXuSUxyV4XFRaWxv64tsNba3Oot/xDIZ2nHuStKVpsjyQb
r3Wp++VoL9tp7PUdcp3roJc7nVZlbpuYnOj9hL3wXCkHa5iu+jAcRk296GqxT9s2NEwlGkr91Kyp
ht+UGdZLc54mvMtlI/bt6uy7vjzU6RjeTmZ1HvesvmBLq8eWSD0h66ii+i5wsdqvid7flU25Bv3S
PzhmzUlSHTO0kJuTrr4yLkq0dYl5gCt12kr9W9nJS52u3wY1uSej9nNWlCGqxzT32278PlnL/iaJ
vEkZFBWT+kae1ax9WAorto3xSqkw7yq1itvCdHaw27Wz1ZHPNHs6cwQZJLzD64R9467U7fukoiHt
SFvsi3l8bL36OOPwGOc2yJZb7XLCSMQAaa/Ln03Wg5tk90KDWWjmDEy2cFr6EylskaI4O31C/JNX
6uvUoWX22lBdLay4KC5vzOVyS/AAsvaAvTs0Btd2yJivePwFa6+2NMdT967iqesLTX2y2UoaZMIK
5D1XX4j7zoEKAWgSTOjYAJQnpBE7alElqDJb3dkJ3ZPVGxetmpOjqmDeksJ/CtzGHGloCXSppoTZ
UIocDEzp0RxLEbquRjkALxgYo35tmPlRT2VngTBDquxnzEou0L0/e7l87xXM9ZCP3JhyKkwQZby3
Ru/BnghkgK075fbKd6U9tJYXIWCpw6ZcjmazXoUrnkB0tWM35S/Ale2ZrQ7oTRvqYKOWxW4aaGNz
6DoV5dtULZ9WWp2I1bL8rnOJlcg+Us8FfkibU7muUSuzOxhkMfECe28o4gxgjLnWHIJ3xkvDHc1L
sls75cjA8a1iYYB5bYcMQUEFE3fI03sjpVBz7UH3l609Nvba+oltXdwxjzYSWVSpfRTGDQhg7LFf
CpuC31gBcktd+eg0XH6Wkrq/7xP7mGjLQfFAYRz1rlv1hdKsiUxrjDihzi65WCagfzIWkL8o+O1p
BWisjGvR5yaQJoKXdZR+qfR3RGe9T4b+vZ9q69lsuhtH2W2CflgaHmVN4WQ3D61o/ERdF5wr14Nr
1dQXbrT2824mdCxdZuuUedMbTBJ3XyDSDoUBHRsXM+Vigox+I7T7hKUtBeHYhkx7KNuA6EPW2q5K
iyd1Eu8SZhqwrVrCqDZeE0Emk6WlAYYmV8Y/e4jfwA8rGqGbpTJVoRNtmtiXqvHNhYFPla684GAH
l3+wdtMi947SN6HVNbulVHXMWFQbNaKKIz92IAnngKxnKPoWVW8umbvmw7gdZp5z6C7QXzrwd70k
vmBMGDONqMMn3HJ8S8K9UsG5nLppQtDRyLB7mhFnuQDQPnPgD2GHa29od83PytzWcOMLshmI+Wtm
7PXce7YF08pOJO+kw7eQJji0dTz2Jk+CtlnKrs56QkCyuMnXNzFBH8/Ts7s4Z5MKxp/br3xddp6i
fM2beqfK9IC1zCu2EECIugcymBgcsNV2kvr8ZRUe6pqsjFbdYwRlRu0mG9An/bNLPOOCtEr7xP7r
e6lh3AkiYZU9hh56ewfB7aWsqvOYr2e8/Xb6xpAh1Wu6uq2DNeyASK5KMDp5lOXZsS2GX3lZXixG
TMcMvw1anZ9eb8SQnneq2b1q+lKHaVFBlV71E1zvsLTmSzsnEVnjO2Or9rOTfoj0VtyUJSMkE8/s
G86NXPWXKKuP3Oo+7EKJFW1+qPvukTiSUwkeJ/XqeZirXTN6Oy/JsN/sy/u0SR/LtCCXWe9jm5Ti
TKwrMPgC2pQ+rcV2B537ue24EFB8GribOK3QLJkSVEGrFkenly8ov3zpWSezYDRTy+mx0WZ3Z5bK
Gkpt+JItBYFboHxxk04PraH5zEb1HbivP/Uzm8QMbatS+I4cW7kNin+abnvwprwMCb4GPptgUzsO
qS8NLtbsSRWGqV23Q96gYsVQFIHeug9uVsUlY/9KS3fzqC6Y1+ePU9fFHPGBocDvEe4l0xPusL1r
hy3U1u1uKfpgGVlxRmNADMeTkTDJ4+Q19+M2/BD0XGjm1GBUyy9rm97NBHxMYDMc19gvsp0m0ZC6
uzqdigAH1KgdNxR/HPXTDLpU4wrqW/r26QxAEPZbZksrbBJis9ztSXHWL29gZrYM6UE16++2SUCT
IHIrcE2g8ExPP7wOy5akwdJwyfoiyNuUOavSerGnjm+KNcbSq/ais64DEpMPonTAyZODp5hPHh5y
YZYV3Z5Z5zkhYtwf9OQB3RAZee4B/UF1lDZZcsqgvglJlG3NDmfV0AAQ6x6zBtSB7Hd0F3n3NTOg
iLZEuZTO/NJvKNepvQ/NOj4WWXdnmMhIanM5Lw3ZKZWDb9Hs2aeuykLcLH/UZc8ERj1xXIWbMaKD
eW2Jc/MHEwFfIZSzdJd3NV/jrtYfNwgdMTG3L9bq3WNQf5VrcwTF4phUm6NqVegF0mjB5GQj19uW
ShdY6RpNnWUzExEPVjLf6Uq2hnCWcJ+HAZAaw/3Kpx1olhI2axWDQJ0d7B46+HCY0qeBzNB7EKdk
+4pnlns8KN/0PjPiEgQNQOgbHz6GwNklm8rrvGYjpH3hvPGfUuV4d1CLb0Ygy458p4ywJDv3E81+
rBBAhPWWiF0LfDLirEz8UZYi5agPyE8iVOzX9mbfqCv1C6df5yN3w/Nzu5sG+d1sk/tRVd5MmCO+
vZXvWyauKYTksUzu1tlLAmvm4GOX/0l277uorahf1PsNmsqe0BS/vEV90hdPTSuDZtH2mEtHhFf4
vX2DCzZlQFb52efaA5ZCl7QVAfKFEIawTuW9PsCIDM0FfLydPT5nxmIaP56tMnsbzOwLUqK3UxlS
v2yAYt1odmGH/mfJ9YNuDh9WR7QCe+3SjD/KLTs2nfpzSW5f6mo9OCodt+ndpX2/6wz6IGJpVfYe
wf/aJwFH3x68yYD/48aj1/yiZbnvh+RcdGm4euontgNNABLpj6k4ZLk45VV+v2KSi/RmRj0zTwyJ
YTFOTIO1rPlh3wy1WiYGgyTQGSN8X82Nd80c2VR7EKak/Jy9+aFxBS3nUgWdU/mEll0RtgS6kXxN
w/xqD2jUCJZqkFfIfARasw6wpg92PT7pjR107nr0oOGQTlrGN8VtOduPsmWpGfVRTdLrfJO4utUR
TUDlJ8n6bKNlMko0fWlmvCw5kxZnZEBhhhUiF9ZYGWRZdRkt74ktcsd09iDL7ILe+FPeRpFD6bhs
+dMh0+Sj3MSD4Q6HNCuIql1Du53O6VaGuAd8pAY6v4SmD5VxIcxzqZmhN4ynbtLieaIpIwPu4BRU
u4k0wSNz0nAlY4x2xVWfPHWrbf6HszNrjlPptu0vIgJISOC1oPpSqZclvRCyt0XfJ+2vP6P2fbi2
tkKKc56+L8LeRqpKMleuNeeY77plMr9u32LTIfurCkxtuhUq2bkT44KuOKna2DTS2NkW7zkUbbMK
T4A9H1PXPi6Whgk7IUdRj+XiT8V83fblpkj0E1lEO3iGL2WurgageggdDlMv7hwP11Fj30cqYYQ8
Fatcd7Zdnx6hGK/DJNuCZTlxP/FdQj/HWLEqmJQwv51ifSLlmntkX3CvybYprYDpYv+Jw3Otx+uo
WO6j0Az0no5tUWme76C1ZvSKC3AG3GKghQ93ZVQfrDnZ6E17rXqLCpXdoe28QLPYzNO5DIo8DAqN
lkSD1AWf6saJu8femRmA8LK1yJ/LuTwWc3SjLVQvBvByvG0NLYEM93+5NePsxD13PaRyN8n0iOIR
CXdIJ2tgNZf/FKGiTp2OxeLeRrY8ZKqh4TX3vpHRYL60AxUXXNrrh9IeH9FjnLjR7YcEVaKklIkH
5RMSfi0G7Sp00lM5LnvLy9Sqi4bfpUWftypPfIl7r9BOdm9v84G+MuybeBWmxkmj8dekC+aw5Qac
f7QiMmPfF3Xvt1Z4X2SoMAbd3hDvShHthg8RQcvEDFu32Mr3saYoAJf6rE3T1sy0d4TDr3RxuWpD
I44zhHG58tQpNpPNuBiMo3UGtXQQOSw2Bi6rDc0dJiTzMh0ay7lb7BpbklmeCi4Pchp9ppi7LhWs
Ms0mZMLiLdXidj+58Qlez11ezOcB9209OwwjjLM2JLcOnMOVQdO+tgzuLvET6Yf7lJ8Tyy7Xe9td
WWZ1VlVLWlzPd5cNvyq8hIvKXqal3+V6cmYy4Q95eL+YhU9RvZ3NgS5qfD0NWqAn2K1c7ZSb5tbq
rDOWMhx/4bOJ+iDXDD9f7KemmU8dIKN2FJuopdqOAchyQkX+ZDr3BSm9URfd4jbkR6hPCaC4Ylh+
dURP9nV2ksbonLNpPNq1zj2wc66LvPX7dNww++KgS7FlURe63DfsTruyS+bUrLUHkWbnyEZfWNnT
KqxHx88pSLldOQcGH0dTEtvHlMdgJj/QL0zmx0JyE9Jye4/7Xm4HR/yqhG5sB55xpGOw8pr+ScTJ
NlTeWglM5zVyhkBL6sfFkmcxdlfuwiU3Nuag12sdO5vclp55ygm9giUkxNWE90wu4QNhVd7a1dqT
d/GWmSD32yy/tnsNhwTrwlCJ7tcyvOFmuku09iCScttb3q/OTNZeq11LmQaWxsQpDrlTeytzrk9l
XMRMv8VT2M5PGMCzFdSdY9FGD5ETn8OkO05F9tzT93RoaDK9u4USEvsF/lbfyLt7LP17BF7rvGiZ
sCI5SiPr9+TIg252t3nkXRbozuGIpAOKVSisuauMYtXk8q7Bx9lQCiGsWLm99ljheemS8YYvKFoN
o/nL6uKtQzyI780a16DLbaqyio1Zt5RR+TpK0KppTdr4OnfBbaSFup8s1u+QTE+/s3HAm0lgGKV5
WdVMd9Wa42zb5abfz2pBvVke527E4RYnGzPloj7JYR8t008LZUowOPk7y8b0UWbd1LMdGI5GANi4
zIz6qEVseLEQicB80xMfn2Y2NuCfBNGPbbZ2k07DF5XVq7gdu5WGtmO9hLgAh+amKWnQeeIwKvFT
4mxal5JiTBr1piJOnAvEYlzDrj/EGcoPWwO0lcb2FhX1iByWljmWXkawBJcELWNMXnticeb4DlzS
s5uJU7bQLJyYD2X9D2Zar70lfuJMy89UG35vZcUmYcR6YtTTr4dO/9XUmGNcdQN19GlRiB4qabC7
ka/pTj6ey4Ziw5jWU1mdB1p3dd0tawxvZ6b9MREh5V2xcFfTW2NnJAlSptnSA62MN+Ki35etYs6S
3oickVHfJTtzHMygrpZ9VrUbZFVPqJytdSrzXeu1/Hy2fe3J6CrS6pMzZg2iBA5/FLszNSDDi6TA
+TTOpJel3ZRtQsbO63hOf+ju9DRp5bvZmm+XIPrcqW9bi33QhLIQ9cXdIvvbXE27Wtg/WjrCyBCi
9bQgpSq1dVNmG7xut51Hp3HpvcAbs1djtPei7x6rOYQLnPTuRWd9bgbSgPp4E3rzfeH9e5lTfpTA
72Xe/uyWXEYmZsRGk8R4zWPiSghVj/q7edL8aRLH2uS9q0O5WQDdl2XyOOsRaoSX+iLSTefoMW97
lnpn17DbsF2DRY82DfpjH84QR/nQPLIjEBkP3TteZZcpIlD5JNA8vX7DW2OeRn0ZfE1qPatODUFt
qWdMe0+pm4UBeghjVTlVsmmHOt3AEPohomyrojpfe3OPo7ei47cM9gZeStDC90K6Q+NUQl0l8xJq
enjLnaVBIaq/IYU8kMj3xH6B4o06/jWcw/Voljvg9Dujy/8RTIhWi5uBlc8RQIM3CCrK521sxMV1
PuCxbhFpdML+OQ2zukPmsRNFK2kTi/uWNxoD9YoY4fTgaV121BYKw1am+SEaYoDts352O2I8dVU9
omu6Umz7K6b/1/00Pi6uanwRThUXHCZqwrmfOgL0wDYwMiGcZaiKG1UsN5ERX5ExWvm9aI5AC84F
8h0/0obIj6Sgva8ecmvmr7oPS0+wTBJ3AzMDJkx4/tXaky49qLKA/kI4QGN0r8JO17Lqji7tTDQ9
K3uMR7qfyaGmzdUh9KAXLOHUMufNwcGztrNtlNvRMfew1irEgnVqpSgoR7SCs/cwK2uXSpdOiEx2
taartekiDKkt802L63tptvcGwPc1TgFCbhidmqrLAntM3FPVovXuk/gW//+2GePnTOceJqlw0rx8
YWe5G8rZvkIF6HsjIHyug/dDiV+Ta8fouxfbL5cJv1qSajMzSA0iO0q5ldJJ9EQ5U6Rlyy+mtgLT
3WCfwTzeCYSnPQVd2DEj0kfmF5mcH2cDmppdHCqk9XE9HdAr+/rcbiOj1/2caWLR2+s8lSQ9FMPG
QeYOPn6bFGPQx97jNJbdwTHGJzLfXvNifE89JHVi9A7LiPwnpQAwZ++Jq9dRc8GJdvQRUXgS8u3t
vdJE+dvdpvWwruJ+F6f2obTgk6TFcD13JhoJuRYQ+Sl+dBUUlZMFTlGTwxSnRFCUm9pwjzbwiGoy
fuaNoWCcOHxCeW0GFl3zIHUTRAixXm9NU0t9+AvGyhLGUxwaByMaj6mRBQztEOFqEcPBOFvuOrXc
TlMIL164x2iOyyDVC1J2y5GB8kzEnJrl2aLEtC+e9Q7rI2NxTqcBDMYqkfqpsXrUHNa2AFTLYhkC
t0jv09b4YdbluhzJ9nXlldNjXtAsE2nacq/BXF/x5jDuovY40GWRPoUsnXqKZeBCKxbmld7w+7Sd
1ftIBvJVr+knt2UoIFO0WF7jASmZwhlXM2N1BUJpFBlXmoUuiw6FRabQiUSBLFRdOzkbbOY0xS4j
9mG9QDAAnzWWgXD7N/jVmzIjuK+tfNHNAfjf9zQrjqGTp/7ccb2bqm7fRGPtQ5W7m0VOdSOMXZOJ
34BMkoMGfYKUAbzsowiTVR1lNtqqUAs4HKpA9cZwThzB7LtyV26C+HpM6Rg4tMBMKs2sG1/ipv5F
b3/k+5b9Ki2Ne9mWbGqSyaKS9u9hLpFCGbzJsFho2yhRMVDWn2M1P5TcVDDo/pPb3vbC6sr7+KQl
8p8pzX4BEgyctN8K0W5ynCwoSbq1DufkbUjVsfMiuvVRWjyExnKbMTTXNWMje/vUltJ8yHToJ7l+
7ZZ09FKadEe+HTPg098tCWL6KceSEAl+sllGp9nWnhTJ1/GYXzkczTR5T6yuJBA6+b9lPZ2nMfw5
WeM9ebnHFCzkymy8fIWanUtP9cLntW5JygyMzG1JjDCC2c1OQ2YnDJDFE2XRo9G511MCwXamZ4rP
k1Z+4e1pLcSBg96KjlioPxg2g1SwH1yUrLDj5+Z74F67T50Gsb7q7gXs0yC0kl25EKfTTWDOUMGn
5nTnmuqNcFMAiDhDGBOBt76BpwkFKOHeFTtZ7itZ3XAR4hIU8tUaHicbFvw7fVCULtC+e/O5iBr6
QwMZpkZlZIwUKLeysNkZc3YdMpraq57MKH1O6CHEyUnv0l3GcZaYRbTSKsKwRf0qjfw3dnLjkM2p
63vAIDY5IncaW+M260uAHdNrX+j7zMvvkhKlRHWBwEgnoTUXvSgglW3l7hgqDXT/tPXkeD6wIlRX
5bOpWS99jDgydtJotUTGiy0VP0renNCSURQZ4aaEZDM00DCMeDd31q4nk32wm34F1zxBBexu3bZ4
VJb6zRX5hzKmY67shzEf1kCW1IrAvSMCxL2UyFmYuqRdKwIRNQ82ljLkgKyYWqMAjkWlrxtH3jjW
aOHJj+9cJVtG6bgoKGZPIkGhqXrvXCdM5qPhlzs0/FfMrnJqlilNrDUoFObuXAiCXrVPMjeYVVY2
W1/PUKroCePKo6dIFO+pUd2VFGSrIavv6MtuRVjvvSY5T4naaaOREXiIGEcu5Y8uJyfbqgWXxXl8
xV8CK5XVxcgtQuPH/aHEzpXNCX+pdeDIlpsymo9xiMJvwoRjqSv+7FS4ht9NKeOKxu/rBJ9TeIv5
ceUuybFxY9qLSb136opYeC+8J55k8BvDfEmkJjcIbc2As8i3c2wnbsxFvyNXeZT8uad+GqmDT1t4
W7VUL3ObnDXA/hzH1i+JMQbBaP3mOHagQU47TB0iCksbjni3Rh+06TOY68iX7ejHBTObmFvq7EUv
Xk1btzLkqqyQ+zs9p29O4xy5NrmIPziUAvASm8Rx/dSUd3bjIG2uEFKknnixovin7Hq0p6WwtqbT
GScjJzUjIaDcp2sk16Nob8mJB2VF2btpUQQwAjT2gxc+5PZImKniI8ZPYqeFD3P9GHYhX12tdlNb
B3Hb3FR5/EqeSLqKZ66MY9FcKVQ1K73un3PgMuuUIZHJvwuWp/rRFC5TQmkFDPKuPJfu+Kil+yQr
32CQBB5zlgp6lh32D9Yk75vcXockB1Ja5LdaZNzIvj/lodylhr4NbZc4ipQgLiIS/QzXABrKxloJ
bnRIjIetEnlQWWJBTRA+wdI59BkNeMdsDpnITpkSu8keAxgugdU5wUCh1CURKuPyXbPYBow42nWW
vIkHe+BTnzmLRdA69YEBwjPChXbFMuD7RUKiGTEKlPEgy1HfJaJ+UZ211XUauglAN/if16ZjbI1m
KNYTO2hlNweBoNOQNC7FQmIiZ7MQ56nABSeWM9eeTa3Z73E79Lyc2Yb+ynUb6/xL0ITEfJsi8LPC
9q0R1lofzWtSZ4N+kU7A2ri2E/REU361SK7P+Er37F7XaShPi2r0ExdUsY1d3ScCFhXZ9OoV9rHN
9Nve4A3IpHMMuXQVTvyDn+LJtY3TRBbYSptcahgxc6dGPEPMzN4ow2sbwyZWKqUdM9MYTnEVHs0B
uQPBsqs2FzSqOMfWAE5gy+UMEvAIyGCexFMLSxF9OqYhRk7XLeei71TVXehCFko60SMGdKl3uHqf
x5ESqjCJtO0S830J+8PCtxI4g72GS3MRDkTU4gq5bEOhHY0OdVu0J/a8XaFg3cjJeB+HIciUcYqm
9Gqa3Sc812wgCtvLlMApYWcvUE7FrY8A4M1t5N5kiJREyCmt+SwWScNXC/qyelQ1Jt3IQEsDMIAB
84p3YD3n5rzlPZvpFHDZmnEhHEQzvyDbDyYtOtiheaclDk0WBTMTd+CdScmEdKjUd4hlYU91yxWr
P8GNQh5yPcQ9bZWkWiUJnCQrt33bmw6eW18rxLEq008y0d81p/rt1PVvKdQ7m3K0Nb1hbxeKsR+3
6Na+Y+vyW5NRd/0TeditTTedCeMpn6ZARj81MBodILJY05hD8GoU8S7CnTQ209HSCiq3WNu7i+Uv
iQoAm5wyuz7LmIlz6r2BOd1NYyJWUU+Nh1jigYvYNaO41cj4bZU2yYnS4WZJxE/iW5ZVGY+oxbSS
S4/OKEIpRib1QFTgjPq617cL4WWxjB40kb0pT3PXS1v9yDP6WKJ4QR50Xqr2ZDb6utLYZhoWRd97
P9s6Y8EmEZ60skQ42GCyaA+11oHZ0miDFTt6bVdDyGiy6uNovbjuGVu/dpFyX6H09aHj/gwHxI91
h2Y2OyAuWNvuci88sU49+rQ1FHrLfAzr8oTyJKYiRytLghUjRFqjjcX0UKeVSpsL08mEFhmWb1yd
0jqOaGDWcH+sQzlWdxXvfVG3130z4jnObiXY3cGZGI21lzFqgnlp2ZST9UjHa17NVXxn5yzOPvTO
g1WdxgQPn4egKjffMneiQZa9aGl0ZQ6ay12je7UYCxGoxIwXBVYGpatU9+6kPSf4sFZZxBg6dxhZ
RWp87XP1a6zmOyvRrmJ32sIXgJgHzzMTqMexta4ypf3WO4RLLPinjEu5v6CtbxI+HxS+FiojwU+M
PdhbqXlm7joz1JyiZ+KgT3VFbzIx9XNkJEevD5dt77A39y3KNWes0UTqAkF1J17KlN2hKDJkzXZF
b7FMcQPpjAy7dLxd+nQ4gNgsDm5qPnul8dgoLA292CvdupoFsuqMpCJ/SqzXqMQqPjUISsO5g/e2
rBkiErJjpWfucnLtjvItxiryDVLoUw+/h38fyIVtw4z/21SvXVKGsZuE+xBw59mwx/YO+4haTykG
jK8t/J896pIUD/6FhxnyA+DCAX7GgVmEe3CG2qbPk2rnKB5VepH1DXzBMD9hBfzxLOcDtwMab4JD
CctrV+jxQ0lnjcRwvXnKm3n6tRgcuHOYYs0JKYBGIyE5p0imjT062Nlo+D1+/ZtfyAQfyQXkQZkW
4GwYLR9BGyEmMIvGP/DC1nTeiTuX+BzLEHFMarxMuSY2VMA/s7QXxIM5XfD10z/DfNiQMCwyAW0C
vi+f1R+8llw4C1BnSOVxlTaPTmnloQ/ih5Dgr5/zSTgeWCo4ZZcQHUu3Pgb19g5RvcqJwz2jM+W3
CDQCaWStv2Q6rE6csntdWPWGNw4NqCvYlEKGCG0BSfXrn+S/uKELj8IlzhxuDNkcH8AmgLH01kPg
dKgdEaKHnac6oMhyHqauMc+9Ev2duRC7+w3m5NPHStb35Vv2AOv//UGrFgSi6GrGZY13hqunKA6t
Zj1XzL8mrls7Ytjmb575L833w9ryCOaziZIld8V1PrzARpRpeSM94Diyj/qrzjLijkYP8PJjPWb5
zxwpWrZyeeUo76j+Lt3ZppdbmAvcIS1kIn7H/eNQh+5yJSPD+ckpN+srGzlqw0AiWi42JWycwSjV
mKBk7WWHX3zgfpArOWP9t53swCIuRlC2qXfodfRLlL8xTr+wmYuFultw3bGbmnjqtnV6monaYp3o
doQb3RkS+0ZXoExXJDgu9wregfBBJ7WRb2XexVM22XnGBKBvsIpo0XtuZJTkdVxeU1clDrcGz1yQ
1ZrjA1I6JKEym0PmD8RiVRspgeQyg0zruzAt2+vIqCQdXn0ycImUY52tm1RWP1x9Uu9x78Xqm3f/
sqv99/txPCRqLiAq+wNjLLSlTVB2Ex/cqBhBlaIFcSpKGstczNv/9bInuIkUTNvWme2KD0uB7qdT
9G2ZH7I+Z2qTeUPUBEvWQjevEbNiDZiy6HpZlKn+91sMEwvgTMJAz2UaH56se3MSzTAs9p070BUK
IybEIzKkb3aYT0BQnFA6WD4dYJtnfXjBcM9lC9dCZ784xZVIAi8557pMuSCZkswqRzuDMbPEN6/Y
J6+1JyilyRO0kV18DACZs9lZ2Fbxcht0mqlqWcR5GDMcwvoLm9naWck8fnNYfrJp//XQD7CbHtZb
qdlcTzIAkIwnUwJzfdKTzO8yoj5bn9YFd2iDKmL1XH6QP06HVhdFow+ts4/YYB6JfJ9oe4zcKxom
E7+/XqCfgZkgafEgYZDnzv/8/bAqstmHoqg4FLWJqbEAbCJqeraESXWBWYFGm+YaEo2iA19bcbVB
+P8dv/uzr5NSh8MYwdJlzf79M1C3xlkhUFphYM22pYnBb9aLFDte9jwVUqw6U2XfVFmX9f9xEyDm
xGDRolrSrQ/vhwebo1HYgfad4WZ5EMuKg8CeY1yWqmi6yoeClZf/hyUkqagcg3rL4mz4+xedEtSI
etHN+9zKkVSESqHgl2Y0eduvv9bPlhCyKb5RJrf8dh+2OJWi5jaJQ9kXzSR3SdmogxeZNmNcrX/8
+lH//fJA6oPVgu1lMFWwPyCnILx5usJjjP7HBvbWRTMiGcNBWj9x+fpn6DuQmHibl83Xz/3vFwi/
0CVrE/m+MInI+PuzxGxATjua6P0A2ntGbcvhxox8yJq1mJEu+eRDTeXu64d+8rr8/dQP7yapCrUR
1woSBk7sgzvMYl1y+G1IPvE2zRI6V9q/42I7k5sQKvBjIUrrm0/cvbyTf6/dSyAIMR1EFRKq+rF4
Jd68aqskKw5OKJjr0JwI212mYvngZrMaN6OFDwJZTgP9uSgj8xUFb+nQr7dctSUxi28oi7v+ToV4
W33kewi/8YzhmhxpboUrYkwhWYzu2P6SqT084CVysKz2uhoD6UX2uzMh128vF33Z5tg0E0w+0q/H
Bor1mEXtASNX/yMri/YUu7R0E1nJdxlm2U/VXlDvxGQs+sGFNPdPAvwW4S8w7dXMyPv+snFzj2Oe
hFodfBox641MjRu8MC6knAkN/UrlRazBq/aaN8ikHiApQtyTlal75d3SJMiho1kX0Aqob9yVnjoF
+qyZyeO6sClcGP6G80tMZzBdq4nh1k4Se45MQ2tqjTYPHWSkaHTO4OqW5rCJNIw0oQGCYBNHUA0H
HINIElSuu1cN4W5kII6m7l+4I0/20ujvtZe59Y4AWIk+D7jRa5OGYmJGFhN/W0Po+Ec0E10ntCt4
qeUAxQNnbBjf/R8WK2HfFP+XUsf8+IqEUWMNraaBJ+4MzG0ms38MrgxYoawGpJfS9XAQ/dJ2S3aT
KHpu9dP/PoDQI/0Jo7xDdqvHCfP3a5qSNNeWxsTsXAHUmpVElJxWOfDebj6xAxcAlMfvNvf/bn88
1Kbs4fjkA7A+HNWAwaIyjntCkBiGHEYqcjretXedp5EdfP0hf/YoeJS6sA37kkz9Yftr5yXV3dAF
ziIR4tJQpC8yGsDeyh5v9jd1z6fbD78TJ4cg+sz5T1WHC0tXfTHva7fSbi1B07aoxzuUw+Yuykax
jaq03GklSpiOi8N6MONvA9f/i831uMN5JEmz27tcLv/+RmvP5fIILu5Al6KInrnHNPrGrpYKnBaa
dQP1kclrp029eYeruQekm5gLzMO67JdvzrnL6vmwE7IHcoF2bM+6UGX//lnovC5RM2e49DIp0KEs
HvOuvCJs/pty4ZNTjvLd8Lx/L+yu/LCMRdPZfdK5yz7BhQyFaKay94uOqKIsToeN5A2Xd46ys8PX
y+uTU44oaa7wRMdICu0PK/nSVweDQWq3MhGgrdI6RBlnL+IyW2RKp0It++YjvfyLHz/Sy6EipE0W
FOzavz9Sexw6AFec55Yzru0uPDiJ7h31tJLHpd3UWKL01lmXRv1dUf/pr/rHgy9//kfZ6yFxLjvM
BQc1ONpyqAso2KuK+daNAH5RHdOSHvY3L9Qn68ekA0S2FgUZeJcP60dMjAVCifi2hTj0q+9SAhn6
FgnY+uuv8RNSpodWTsKp1G2L3NcPlV+ITW7Gk+Lt86XUKu73PO8RqHR2H462+6oMkGOrOZ0be60U
UT1+yjX7ECuGqUGb4PfZDeRjnDMVFVeJDrCp7cwUU3raDPPa0yeyQdRk4cnXKqIvkOlaB6Oqhmbz
9e/xyW5HRi4huR5tDbK4P7z7bj4Wlm6OFLB094sNdnJjCnjJFwSGmgur4uvH/fd2yf2VsCZaNxQ7
4t8I0D+WRCdR/FmFW6JnLpZoMzZjVsP8GFQa8LexONRu7zxXtKHhixZpYj59/fxPliT9OdhplxpT
N/6NN/jj+Rn3Fb2eodbWmjFAuR+Mdr1MDcO32sgvOUFzjubs62d+9hHTltBN9hGw8ublz/94Jtlk
BXoN1GVThJLIrS+YJ13PN1KftJuvH/UJWZ+pvcMtweEKSL/qw/KvlIkCJsrTQ9VmGKmtwnEZeOva
U4VYem9EE6PvEvXOypzEsk21CAIkDqb6HjaTd2bA349rE/XkDdMt+d1a++ywgyGts/UR1gWj+MNP
1xowXTXFTqTyqu8f2bGaK20xEVxUIynUqHiKRmHjIRnQN0fXe6tLAyOqZuSMG7/+pD5ZCOQcsKIs
qdNG1S9//seXUtea6zaJqskLo+HW1RIUYpWAV2yr5s4Mo/mbTfiT40bA+3fI4WPP0D8+r5+GoYtY
IvuFMSeCGnzXHSE7hJe9V9WI5mMazdevf8VPP26PE/3ftphOvfj379gm5UyDOC32WoyhdMcxj5BM
1XOC19LWATIxYEHr4U6iua7BDODTbEC5oM7Pku9e/E9eAmJvBNcbDiGb9+Dvn8Ut7bzEKwOnNh9T
lPtg9zyj1vCp59/VVJ/sMRZdAAmVml65/JjN1uVpVSB1plYUtCbQmbjj+2R0ySVDL2muhyW0f+Cw
BH5pFXn1XZLz/4ul/nDeUslxtl+o2P/toA2hYfajruH/YEITjKZiUF9OxHMVovKLEBNxa+OeNcIM
7+dFiDPHLSgiBoa+XvTiJNPpNdSlvQVgO8CNa5FwLJgSVJxZh6UpiFrhvwepNIyHGJnWUdoIw1Gk
ar7eDPLMwCPcmmiwLkNBfIYVIGUvKbPfNSfWOgGVfHAbrDUo9sbAbDSoq2UTXuX9hTyFXzyIkZvC
0cyS7Wxp4w2aL0a5s6kODS05/l8VP1RZmh3zcNB3YIiQls8lbLR+Qk9VQHrgjZs36A1gZNRJvkvJ
h9jBLHjmNUN3K/R6TVU2ER/kEYBVx+4tigA4IK6YznURQflMvO5oWM10gAOWHuPeqsr14rTFxlIG
ab1xKdbAxN70vO5ukgpIcRK6+bEjUAWYy+jiTiS/qdHSCyayd85eyPRJixtYWZ1p/TZZ/XS9iJWr
Mcz7bZ6pTZrP+oaEipJZOP0/3gDkcLZF6pnX937JHGzfqXZ6MKBqbiZjHndm3IWrCSoYssrxpx6P
LQPhCi6DRhgBdrziBo0rUFSOfJFio+5x6+ZeM+hozZfEdzpkm+2CegxlbHM1GXqFNIEPr40zb+/0
kzjPdW9fkVacXLbruP81j3lzbkerBb0IdIDLS+S3WgfeEBDxrFFaGc59o3BvtXSl9pM3PGkTv6Cd
TPV1ZSDrjmY1r22Jiq2vQV0DAGRwoAOCqLokWdkQSpgJZ851lipjrw82WJJ2tNFZgtkuMwfrHr2A
KytFWlQxHMIe4A3XHiN/UNvyoXXI3QLVke06Dc2PZnf9vZxF/K7GVr6G3F1RolcCBk1vmPfDnNyM
XRLe5ZqZHvU8SzbAnLCIEU3CzvwT6EqICkeDH5iBxGDqYWxrJkzVRUA542Bz5wB2gB6UsanhautI
/4zGcq9KjPJRidNNlxd1+9QjjkRrsJOqcVBpiRR98VxZ+zamPxr1AoJmN4utNXWEgTLWWDtSTlfZ
CFLGzPTpmZ4twSWza6wtW28QarUeCug0TFeZZ7wZRQ2RvEh1wkJgIiDznxxUZYU6hKmKTrAkOcBq
ZT+iWwwvc2t3Tdkr3rw+g33e1hgsbU87JYuQAG/q7uxhHd2PNqDhKqmcK51FfRMT/n7d505xYo3r
18s8ydswnxgmg0YDnmJYDzEmwKAm0WCPyas59rXBqKgFCNjgSETCpZzN0KUvWQUScjIMsV7gmv0u
Ne8apJR5hkvjHJVGyQzC8rBwPTrm8IhWrmiwwrSAO2fLUr5cnG5GNcVISpNdvk4xQ12hx0t+VBw1
V67X1xtnEMYm8nQUwMhDgThCfVgKdsFpXn4k7qi9OaI06U9U7EtxUdzHSeKwrklDW2wwc1jrUaab
aHJKN3avBrOfr9O+NJ4lOonnxnHrY8oEatW0CO/NWHth8vtPl6oXhL/uWcutzld8knyGBZbI2Z0x
iSFDlZEVn7rSwuhE4up3ce2fHbaWxX3DoMC91DcfCgqII4tWhsQ0J9PgrbNwqAMcFqCWHUx7tqd+
u40GlNApZz6HlE9dRd+NGT6ZyHsWYcq0TjlhyYL4UGlCCtDpYpYIf5C5Bfql/18XjdhkFfDyJW9/
GsypXt25coK5GqOt15XkCc6OfcxtMX6TXPBJVJhnSWlYRKboppT2hxuSUlotE8HguZdhxzvoFvMP
Uq0sIMXLOELRqM1xCcZuKTBkRtkEFYCt5LUwIuMe4j6BEmY9t4RP4ja5KSqre9QqPUGCT3YgUG4L
2gFaP/LOiaCb1HOnZ2z6HfraIqBLJPy+8tR3+Q+ffsR031z3cl/i+/5wXxpVE2HNrMK9pQGiaah2
eb1xN1/0NLpPyAkn0NjeuPQOsZl7HIhTF98aUccRk9TON9PIT6pYPuL//9N86FU1C7ReLSX9zppj
9OTcbbzZj9Kw/UdH3Qq9Jr3IOf+Hs/PacRzJtugXEaBn8FWUSSm9rax6Ico1bZBBb77+LuZTpVKQ
MBdozPSgp4siGQxzzt5rX9hWnihWL00I32aLtezljrZyaO96I0U+ta9lnWO6xFqWy7bYGK4GE9mR
CRBZl2hM6SV7z24zfNcobfLWwJ9bJ/FTDUfxf07mYaj5tEc5Vi4SjOOdbl60mg4/Yu+kVnlP5wdA
kzECvY6q5sIjP7WRpVJn6uTHeFRwjr6xMSt9Ees1thuCKQK47BE8Fb18nhoPoeX5R22e2sr6S1eU
bSy1InE0qaBDdTWrTyhSzS3JAv4gfRngl54x2ThcjjzCrNon2pTFB5XRWl31YsIzAWTS+r0cCwAf
AsQpqV02Mj94JCo5QTOYmr92SqNc8KpWZ15pXoViWBkR+gWDxr8PT92XmOWjqX+Oesd4Ne2IrRt9
9vYxnZrZXsNyFCTqEnN56aZPVHDcj8mLk6zOmemoQOYncWnECdL9gnOJ2KAesn8ZnUEi4vmHe6Is
hkzIpYBN14m4sKNhbEiKfdZoW/vKI7t1JxvdWetT1D/1dl1Eu4bF03pH3milGz2OJOxoz/T/nv8N
J77fpW1HTd7BmEki/edT0ZSGiYPh1d5jF0nJwxBsSdZg6iJtlfpo2haFB7LVCxc9MaqYvdDP6Ka1
lGOOZo0Uqf4EXiY+zKOqv7UR+TKwV23zqe4r5xcUIwMoRWL0C+qgRU+oR6rG02e4YtqGZdHfGX5Z
FngZ5fzea48hPrS830WmW8MOGqWWrwdYPsYmCSMbJaFeCTRXg1c5q2IM22vRx5D8Qmj7ORVp4uDa
NtU3Wu374VpA616I5fUA+6FEu3ol8LlCdc1A6sGrwkSzGTL86WvQQU3CO2F/iWxxAIqhlEsbInZU
858NDQZgylAj7o8acmWCMNU6LLRNaco84BQQAd0uoXEzK83GOq01/zkxwnLfuMr9ga5O3gmpgSON
jCWKRTo6dCHWbVlvG8BPao2c2H8lYQ2JImqNKrlqBU76lTal4EOBQqJRjCkwYEklRhcOgUixm07+
ktsx9POlOPKP5vanMyclBZM+tEPx2NHp234eSG0xLutSRTS1nXp9AaHLR50DPVQ+NMh+4AJqMe4Q
y2lSEyCfJaq1Qq5WoZKleaW4jWZdor99N/TebTaWTPxinZsJ6Pmu7WsHgJqZZQGOkB5pKw098Aqp
R/J2HRuIlOy5GzTQClU3vthWFcGMtZxoGzsElQdlIRwouKFBx3JEjlTsvKyDTlG1tERgSMTs9MZQ
g7M8NHkvAMPDp3L+NIiGv7np0r8vIdlYCyMC5tzcJ62xJSBXcQxKdf9dS+byxQjJXgc7y7EZxFWf
Wxc2M18La9QqCS8UHOiZjikwf37AQxdLh1TS/FCG3jc9JGEHJxWy64Il3nShFsEqNfZARH+IynwO
q7y7buxRrbyMfBQkYHpGlI8tduc/5S+LkYUaCB0y0ArmTP9406ljbGH10NiNyAURqvd6+uLHRVEE
Jlq0/tLEwT1+GmRcjSqSi8rSou7tHc0bdOXLQiNC7WAqZR1iC7IPzmKsZNUwps8ZgQb1hTn61P2R
N2s51NcJTf3om/9TpQt91ThjC1kkBcCSbzMfH+c61D1wIpXdRD/PP80vs7GFVgWZLhsJizd8LJ4d
KqNvKMhEB1CN9m1OcWgT+QqZnS27n5jK/tedBJfjSerIdLgz/VhngYG1GqkbFweLDhyee2dUO0W1
PwcNFHnp+vzNfd2OI9DiguxdqHwjRFru/p9n6eIlFJJiDQ66zFT4qsf+ShXtjNrerxoMnHE/Phiw
CuddXqRudZcWReS8+Vk/hrAJh9K59Qn0fpCDaYTgm4oi3BnYPCidV6q9BS1JTQ/g+pIAldoYCwqi
l7ChsIBjkCLMGMZU6WX352/ry26BTiESI4/hv2iN3KO7Yk3GAAYQ4xDXIUXiwjKHR1sHGnuhcXHy
OkjTCGOj94749PPTEzKmXqyK9IDVA+kkZiOivfsqbi7sZE+MQaRbbEzAW9ANPpbVRjQLtLZykNW6
NVDuAjFX0NC2WPklap+xxB5//gGeuCAf2FICZ/uBoOJo5eiKyCjYxQ17W2cD+R6NyiX1tEGFwgHC
UAAjMxldnb/m18+aFpCHPMyj/0p5+uilUSTOc9n59T6bOtLHm94GkBkPxYj9qjFreeHdnbqcTeOT
XSWtLsdb/vk/I9+Ky66mIOhfjbnoQVQtMT3443SMpH0zh8P2/N0ZXw5InIrIREQVvUS901o/ul7H
Yp/N5HMnk0B2U1pNBuPd68L7iLQdL2DKHL85SWVVmwgD/4te4Xyi/WBbPaB0I9I3hiqkFwAOhBN2
/seZXwcyLRhmAp47Cge0hp9/nBykM08hQZ/DBxQkYZWF4KUZPm3JRiMkKqwrO/DwA6oVkNzyfRSp
+JYvAa8bTtyQG+oRntnObKuGrI/aLAhZa0fciYZI6hzgZpykezU04sGNOVKsKKstkRKFuLfdmDOI
CAmaY7WmDnD+1k6s0RaaFKZMOoX0149PS6hjpqT2kAFjsCxWLiVBKl3KvvaFdAJoLU5gpcVLU8vu
CuJjtmIFIHmQ4hAi6+V/omMPi9q5lPv99Quj644y1vcclk6Gxecn7uaRm8TKiiAoOjrf08w8RRdm
tNZiQGkL627ULm1Xlj/z81K9dPppNrI7oAlhHQ/5oqYXlVv09kv6IW9m4WlkbzRzQqcglujyV34d
pbR77e47ZRNILUBbERTTO5numszndZr+gAHvwitaDlVHv4tTOhI/ujP8quPeDCV+v1eiiPfM5Brc
Y86dzYYcFTXe0Hvs3MAj6o0FJNN8zNce8SB7EbpFG8zSrN6ovTnpwwTfFEYdWfDdrlWw+Qj5c7HV
QpPwCRz1U61+P/+zvxwVLawWPo1+Wsf0+v3lm/pnAukNt3XMhKJPXYhloMNhDlIXAj08+eTBasdq
E7P1pOEk3GCm7v4/b4OWecRYIk6Zw8zjEUQgSW10Fj5CEXoHSQTwg9WBUdEHMCvn7/TrVLlkDrtU
dTB3GNQRP9/pKDFpTsicrjKZVLCN7VwAVxv9JxjxaXxhNJy4GM14n1KKoBNPc/DzxbxsaPQm1Cai
wc3ae2mNZB5vOxLQf8PB7r+fv7OvIw8FtsvE4EHJ4GEevUOVWgh95nDalwXhaQNZ3lt7UERUdLp/
36oM5iI/8sLjPHlRXCqLsAt51fHAgeMTJ3MRyr2jfPeq5Gy19SHtrOZkJAqBAk6oSnNz/ka/TjdL
dQoTEkuew/0e3Sj8hWKsI49Oc8c0eCg9X3sedaMfg25wVRVotrrUaF7WjM9f9XJJ2ts6xWcUFEcv
snRKtE6hJihTsfurkigOhoXQQ6FsAwIadoWj5K6FXr+ajALr9jwDYI7K4uX8rX+tzlqff8jR8LWr
BmwxwKV9NuK0LnOMpTnbavpEEKdXJqyke5/AlXvUrVg18kGr11ndfUBli4dImPSIz/+iEwPAsjmY
WS4rEhPI0WpLC8tHI1QvcFcAtF5tl4ekSsBNxeOvpisgTThhfkHZZlhLEfr4fSBy4VhBqDa9iKMS
mpoilVZsOjDxMupXM5T9dVemmD6JhvwN6bX5DokMy0PoOxUfm1fVgaHK8VBWif8Tjg8R93FqJymJ
p1Y/bghGFUT2DpRfAiDp2a00h1ESM+jQ7yQix3nXmqL5Q4gW5tjOduWGZYeDQS1c+eqT0HI3K9/c
Cr1rORZMTfRcuiYFg4FZ5VB52UTY7oAWZePqGTWXORfWr7IBumYVevVfLnQSnabK3jrCJxpT9o0e
SFqphzyKMOmHNI22koyfhPf3UDXN+JuFQHrrOYSNnUXM02DTp2/jVHQHm83W28QvoeVh4HmfB+jA
pRqTTWcRPZyktfs98ZX55qqhviYmdQos1DrBnLYp8Eu3mjdFrScAVZRNRAIpXlEZJYGK4+S9bVuQ
l1aXv9QFWXA2qTAcqJrC3XhODC5mov5zTbqL9i2u+vrKKcqpvvIMYgU2tezZDnhpe2PHyntzo2q4
sUo6f4QDkoPA42+2tCUXTsEsrsMsbbaYTcRNV9rZ35IgrXbsvHsxxvq1K6v5OqvLjH1mBabDltOu
Q0P2I/GSEMAHQtNVwT/eeB9tsJap4sYBdpCvgXnAkG7kfOidun3smjDdEX6YkSmUzT8a9n43dSXg
W3JoFDTnhvku0YRx56nR2y3jKTCtROx1VZaLmVdZklyOtqMKj8c5LJT1u3NiaNaOH2sbM/Wz59IZ
oDmf/+Q+al3Ho99h5wKqnfIxedaflxWNXf7o4fY/lNYggAxXXfrXToV9F5lWfh0aorluYOfcZQUY
0rve6/JnarMShzUotyICQmaWOVk+vj11L7VuDMlDRtdqRe3decci5DsXJolTMzYTp+PjumB18pd/
/s/2gsRYgMWUePbNMJdXSHIYXr4asPMDwtA1damFsRzpjh8QNQC2tyadBftYI9mMhNBGgqh4zUgI
URs6NW0sUfqv/tgY5W6Ya+vBzRrwUKXKS+vC+nRi1bdJIl2UMSyL3PTnu+U3pWGrOn/fSyGuqm6u
tulcR2t8/NOFS52oedgcbDmzmzSr8AceHW7xxpgq8yYmGSeP77rENa9MU1Vbv8S2T/p4ft0hS+Bz
9EOI/VVywLyQbwcWyu+1YflUTcvsVXLGgWBBVPUAX5BMzbHbMjm2G6rUgPRKw5t+zyS6bShWVtW2
E3n0eGFILwvo0Rtj14IsWkfByw0dPbPZjvMQtJ12ZfpWKw8Ip8RwA47Cr1deq27JDrvROxc/6ipN
ANpzlPFmE/u13xZBNeZVuppn1V7q8Bofsvvj32XbVM3o8bosvUcLje1MqQWHKT/Y7mDd9EZG5HQL
zseSLsKXzqufieQVC3Te3DpQHF/tcPaWJpWKdyUmybsRbAw0O6wThZFaJK96pG3ofXY/1r4DeK/K
r6mdzVfsGIofftKkoOgEpYmszK9EkkfXepJVgVDW33708OtYAHzrjHSUpLE9GCNgtF3yu+8aX6+2
Q+tAzJFIJBAXlNvMRhNhdp6vIPeVzcE3yR8gKCEmb0oyLcm5Zw0DozeSQEsYAXorsEpV7xxmlLm/
UlXjMHFDe9eYsWT4OOBA/cK9KeaxD9q6trcjQNN0Nch0eo7NNL2LCWcjiAog55yYJEIXs2we2BT2
e1ouY5BMOIfnHNjKri4dY61VxNfHlUrWkzlFxJYnoHpJZ0f5YIYItIaSzEKItH2GUaoaJoN/2QCG
EBf/lVr0t+9iAKlq+Iu+orwewzo7JLXUb2ozalesgOZOo4+56hXoJVm08QpjV7PWOP+siGugZVDZ
ECxHH39HWKU32qggCoM2JGMUYqhj9e2VZ48IQ7Q62aRRN6ysPGseiOYe7vQyJ28NwOUS6kTHwfOq
w6Roye7aTnce03FO7gY6cGtRz/YmJ2wP7J1skzunXrKf9X7UZ5Rmnc7ThJS2ywcXeYzX4SHKc+RS
mT0NkOE8gwyYkV2b3bvWJmH9vPOQHQXRLIFtGPVEWKpOvxgguuMcsFzaNGuR69Qm8Z2aPuo89N6P
ttOsi3cvSp2Az6QLLCkjGo/6tVHBE5pRalIuJWdCgaoM5EBe7Pnve1mRjj8jKvi44W2HJu2xULMU
Q5HQS7eowQ3EClEde0SiP1xwHnyVrLMVNXxE6/h2TFgFRzVMbQqlZzXQU2Ooo5JnVoevNLPIb5eV
0NJbC8jUTZHPi1ZEy396KQjRlRj8+u84EnkYJERPovvp0vm/WVrhC+sTMWIS7sdzh0/tBWuQJQI3
irUGnLRKs6AnZ8y8sFqeOIzTC6cZQ7OaBvzH5vef1TKXtKjSzKbXLzr9qqcldcjQflzFqf9mkqxI
GiQgWU+l2srpYOr9z68KV5CgvOdRTKd8+Xn1cm0t1ceO2cAxW31nQrH6I8FHfj9/lRM7Ao7DHIxR
NaCYPW7nNeDyMjr88771x2knE0+tHPotB3hp75ow6wtbphOnFMeiKOgsVgak2Uc7Jj1tMdEVIty7
aJK3RhU+W1mdvTEHy3VbtyQBD1N74UGevEXBNg0JxYJGOVrSdA8wYhLW3R5qprzH90Jqo9MJd9gi
qunui8Qum9vzT/XEvof7swVDB2QFH9rnd6dqqittq5x9GLaNvhnoVw0s7Mn4LVnSGEn2iEZI0rJx
3S2sD+fS2Dl1/Y9eFtr8Dy/O5+tH6JVrOaBSmWcruTL8VqxLRGn3gJ+GdanHDrM7RUobueuFh31i
z0XZm5aChWqFItnRPqiL08QNOzHtk5ykojVYTfmGo9KAva2nQCHOP2fzxPkTmbvw8B/Q1KRn+PlG
k1bXJyqq1j4fIHv+lH6aEL0LoqUGB89qtKL/4f9tzHaI1o4fShrsKcHv6ILSq8IwbUi1Es/opLBl
bobRI0B26KyQcE4p803cRjPkwSaV10iJmKKkaxfahbHyFbSynNtd7sDBLWLRXP98Dzo4ziElgnSf
VlLBCyIHx9fnjdVaAueOhIPaRE8IzDjLz96mtLtdJThDXXiSJ1YGphrqVhZFJB2hyudf4XppD6Cg
CvdWLasfmiwzQt2LWrwAZGZhBpJJuttAKj1i9oYO2aoNvaIPCryuMJCnjiAnSHo/3Cwz7lXWJt+S
gf2u4LB/M7g6NJEhJhVhHTpJSzXYYPcYruCqO780lqR47aqSoIa8u/R0P5weRyse94Tue7HOA5Ex
P99X5hKXFMNm2petD1J0iK3iMaxqDocaHwiZ13D/podaz2N5szD63nKtGeIb3ZFECGcdiUvBZGEX
R2htL0jZqBX4Tm0Gz3WKovAmttwSND0hrLdtaZB71CqIOFgrcf+8d43qrzlXocuo3UL9jSxPEgyk
kzCXuKiyyy5MfhQl7OognIFOBjRMUz9IGSfxTcmITtdFVGON16QjH3tAVs2tpsisRnrbqv+8NHPe
VWpIndytcH7pG5ECW0GkKAPbQSS8BtDFlgk0HbixyIv06VW5vfGDIHu8nkBxXbEylAHEQCWdfqmL
f2IucE36JD5aUQPcxtGQ0nrKDDFwVnjGPvSXqlB7qkThiyuy9EIl6tSOY2nGsOPAkEH/+WjGZcMe
Nm2i7L1qbTw9ulZ1N3pYyDmgrkCEaMQJNLoboR//dRJBbynX605eOcbQ3uRU+zEDecTibVG8+RgW
OMCVGBcj7YlYkukvoo9Zu+k04AwrVFTO9ADBV3vA+TS8n/8OTyxWKDlxyemU1WinHA1Xz1ZazWkx
3Otm3v9Hz7n9TgpD+CzyjvjXKY8v2QtPTT+06QxncRjyN8dgicj1qI0YM6Z/mBA3CTkKAAT7qPkD
/kEEcV9XqKcIwCwEAZde3xAIiEDPD7Xk6vytn9huuRiU8bOwI+E/l73DP9stO+5lOoshOlSQ6gIc
PJyG5oSyW0pu87eStgRo2glAbNx8G6pmvDADnpgAPdTDwBHoZS2bvs+XR64F5tRMIUx52vQYu1Sg
kcZ1mvrft0Cww0z24Ez7PnWYz9dhap/JOMUMi5J0+mWLqNggXHvTGFc423W+02ryL2zIT3yJAo2j
jVGVm2Pz8fmaVYETkj5OBacxSsG3F/W7DkTooCwSTc+/xeWjPppvuZTH1cCjLBy6z5fyGqKrOz9z
iSUiI13akXZtIe6KcBzF4X0tDaRwZI8UKA47s24ubAhOfD4UmhCy8v2waRdHU05umDHACl3sR0JL
A00un3gB8CFBCheYidJ35+/21NeDwRODIQwcuj7HxL2QUDSfcIlun6Sxuk91hdnIjm2gVbhMNEuM
K/R71sYemjCYEFrQtNO9VWo7yeb8L/m6s15kKSiXaPzSPvr4of98Pc7ouT3+2m4fUpS8LWYypdrG
slZ0xuOrvO2TTVk4dErOX/Xr86bBxcGHEvAieDi+qkmIoxoLHUr9LHsA313uPFRqOZBX7g9trLxL
+8tTF0TugAiHDSZ2mKP5scyBeLfUxfYWtsrNSHfypw14+W1s6vSqT8v6+fwNfp2UoG8xlsEbsYhx
cv48nCWhkx3brm4/4MzeDbbl3pX2/K4LraSZX7YJQEyRESpWwshkCbl4evn6PTngsZBbooRHy3KM
ATNTPCBRr9x9nUu8JyQ24d/7NVgliGF3JkYJNDSZr2HqXtA7nbow5VM2pZS2mRaP7rxTFUzeWKFR
kwbV4cyLiv4gPa38adUd0EGsbnq89qdMvLgpxvT/x8j69/JH80jVllYMztLea3i6iHnxHS3HsjUT
Sz50bjPdV+hs9//7y0arjrB1Keg7x5YLc7amIYltb5/UY/OAVSt/TtqskrDOnVmsIBWJvRyNjjCm
MU6gUTbZt/O/4KNh9nn65E3DOEQ6t/Srjw8DTJcebVPfZXUgADog2cB9dhonnYJ5IOCNFM4W/rYd
a2C7Q0mr19SJlI/gaGS4/arR2GhG0wFYjttnazCNbVyw6x6VPn/3ck1lgTbW5IFXvvmMN7B6ykcv
JdITkT3Eylwnz0ZB52uEqnaU+CTpV2n0EZJLXJTljbWLWd+MnkgD6v80fortbSBUcFjNuNr32qwN
+zicLGIZcM1sc3Qo7Xr0IjVDOp6kf29EMYwggF5LXB0JYluRj/IFEXcH10DlB45rXblxeiu/19uW
8FhjFjN2nRwoOgQLAgaCLBONc+PNo/VnCOkGkoGeYLJCAm6NQcRW7iBTIAidT2J5OibWyhh60kqS
bHiYWkPbQKOotlOqXHotyECIwSSBsjDlAWJP8S3vlLlLSs1+x0EOtMdMIO/3rXmLBYxyYcFs2gYF
EXnbstKcC5K8U5PNApxcTrNLG/docqORqWYdnSvYXPxEwmnNoBfmsI0mVOJqGB/YuJarPvfGXT7C
AT8/9r5uEhC/woVCJ2qQeHLcy01UqDtlhf20Vh0xHU2IQ7+eXffbgMrp6fy1vprYFqUte07UxFh7
ECJ+nldDJIAtHzCFZCK1SUApqnqf66W9RYXMm4YrzaG8C4NkmK0D4aCUuNs4vvC8T62ZsEWtZb1k
56sf7RbqThdpHuf6PkdyDp6AuDcMlYJKelGVj0PakAdP4e3CvZ94zhxRfKJRFqyq4yy/6p+V2vNI
2ux6ZhkqZXm7yRXO2rUocmwZdRcNlybSE/O4QYVhGVH8FyeUz5cTRdM4IZq6/WR37rye+ij860+e
P6wEtekfnl6WNtECWpivHE+r5IVl5MSYppvDdgxJvI8M6+jyGmzlWicjY18aPQlGNN9XvZ43tLBa
9zG14+F6tNxkZxdxuhstEf3Pu3rqYAi6qbBwsmCb8vnup4ldb8dg36emFA95amTPGrlVFz6dE7sS
iz/b01EIL8CJo4E093Mp+9Hw9v0kClINmtgnrNOvq4agJUs+RzVhsBcWyBNbTwc+l2EsQhTEWse1
/GJoIqePQ20/+x+1aO9etaK5w6cyrm0zmeBa4lfHxv5i6J1B+86aV5ZN4t75T/nruYnHR1fuY4tk
oHv6/IS12ISYlZm4m1KyCldGl40vSLb73fnLnHrEqMR0lkYbSalx1FLQy6jF8ZL6+6GixqHmWv0t
jcH10d447W2N+XZ7/oIfW8mjpZiG46KloviPqfRoNk4nIg1Jj3b33cgxcBUOo7XJKxl7iBoqQl1b
fpK8SuDoDZth8qEwuB2RWDjikFMD+uttTChhZl96719rnjikkNNi5zI8toRH9ewiJT14zixEgLVm
XRk5yV8Ibe/c0dJugSzEQZrRPMY4w4o91EYQTZN34as6MYWxTQG6yaaUieWjG/7PFGZYseejXzH3
ohW4kFQ/pNMuzVNrPOBQ1S/Jqk8MMYTji1SQl7FI4z8PMegGJcHrqbevZEUydd904vuETT+88GhP
zFXAdjnEYU5koB2jU0YUuabhhy7dsaL8EyaWu6lDen6dSchrr+YI9wutyb4m+kRGtX/hqZ5aFJ2F
VYRHcNlyG0d7XumGLTQG293PJWV7GvHM0XFuPEMjr3foQeMHzhpEpab4HwhOtdfoGC+JJk48a6po
FINolyCdOP6cy1mfaXcPyaGZwC6TSoUnetvNMcjn89/XiQ8aCR+Ma9T5qF6OCwUuJYBag1a3dxO7
uYnZ7F0lY/vInlKs/GZI9+cvd+rhwt9kDaIRxF/G0Y7DA2GZx36Ep4iqzG/cvd43swmt//gV7aHT
Eo40euSF6ko6NkgHCe6m3jRQbX6f/yHLinM0raCI5tlymKNU8VHJ/OfbMSMybvoUcD4FUYIs5qUf
rfnYZGVsEBze9E9OJuKH8xc98cGydebczAgGl3+s641mPyE4HF0v0gNtS/klvtN0RbaIyqX2dP5a
J5oySyfBMyil0f1F9/P5c7WiwY5J3hr3ZiXt//DjGIe6aJMnRbhfFFCdSX7YSkJ7zsIBhUlmoJSP
mnSdO33qraJ8ip4TvcQGmbpjtE97lSebEfXMtdeEgDjnrPJeSVjHeF/nSddf2BR+/QAoLjCpoRcG
zfiFfInLDfqpNnh7gSbkuaET3awtQ83WhQXN+PpOuBB/eWIx1n/ZGYmBQCYt1klcht1iUf9/bXSQ
oTWhUiGI0lm9RWrAW4ouZK07w2PpvtZkSxL3VWGqKuo0yErLeTv/8k79KCqgyAN0vKf83ed3R/xm
WhCYCk+Z9Lc71ermJu17bVMK5W3OX+rEAsvmH4sfNWealDRoPl+LKMZO+qgE95zlsmLrtZn1AIoe
4Az5kJJYPMQa1DekNv+x9VnD2osn9Vde9+CMOjbRglj3UYr/uT5Lv4gVll4YiGfez+dfhTcgHbWs
mqHakKeMzUvVRCCWfYuDtx3GjTRi460Np4spF18nRNZ0m9Il5dMPr/bRhR2tHwh7yQ91ms7v3RCL
K99nUliRtNLSltfYX6FGLdGbTHG6JI9CsrlTeSGvbPRD9+mUyAKQjDN7P10HEx6bkNo6WITVXXLO
nxgln37q0YIcxrzQzM6iA+HY+cYIp+SFeS0NqLq62/Oj5EMS8Hm+ZK722PCwxaSie6zCwOuTxc7Y
2PupN7QQLZXXzjtliwHCVFkvUVPzPIPjUKJv3hJR/x47wL5B5Wk5UOLYTksSXTwn2nTerLMfTwqa
vBBz8sdJsg/gc6qzmLOYnJ5znv+T1InN+eVZQpvuDQKS+1Vq9MAQXFjmWuBn2WAG0jXL7uBXufe9
Tlz7xmhIjdvJkvpKb1cyXxO3rppVZWrJO809YEXnH8qJxQyvN7Y96oF8qKhUPo8VREylK5tEHkyq
3WiWHOMwLlWPEUcCxnQ/36ZUrd+tEOsLh7oysJk5L7yZE+N1keLDccUOyVp2PAh0u+CdNdEB5eV8
E1mJtvW9ztwWoWetXKdH3nr+rk+MOk6woATYjvNhHu8YrNqsrai1tP1Ih/YuLMb0p6uX3Vb4uN/P
X+rEIsDJ/INLDqySpf7z83W8Iov6okZX4CT1IYeETeQMMs700mTzIQU5Gt5UcG0IbUt/Bl3W5ytl
TlThge7E3lJgrdv5D5lHb/HYrjXZvOAYuM6M8TUcp7fIN/eF1viw5fJ9oSpSbXvxq4rAFs6kBG+N
2HcClTS4RcPZeKLt4e/sQUfGRu8HhhsTqkt8HmFsw12nhz9UMZarjjjGffMRtxXPGx/2uc/JwXTW
eUSMu2JXvqYaGSTUne7xk7EQWcXeHNC0j+aT35Q7SzaHqZ/wcw3l91avg2lM8o0y5BOYPyKpGu2q
M2oYylFaXxdmKVnUS5esDvEYM92t5jrcj7P72Ljj1TBX7mYEQ/ED1Xe5RiJzGMy+XpgvfMnC3WiT
inZDYwQ16Y+wla5JKXZXo5j4v2g3pavdWd1z24qd2aNjmvTcDuIyv2sI4ioif93pFdqFdt8m0SZZ
qFpDUfz1K/VXNe192FrXruZDD3LqDaaBTRhFu0hof/AwzJyhyAT1Cchyy5Cogezgyyx+lUrdW0v0
sNG99iXesVEjFM5Xb35bZis39w8+4VEG2LmZ+WEVjbJY6Wogvcb424tqr9J0K1yUmA1+9knXnx0x
PWmzeAZ1val1O/BHMxCaA/2sRl2ePzR5vBFEoBkVSsrRzl+b2X0O++mWR3dX6dNt3mQb0843uogh
/lnPHBGhrcl0baX2rVW004qeP/Xc2HyJGv26G4rDnMt3zYuAXRR/ZV5cY+jbzy3x9QaJj43HApLn
DwU+03Uhxx00Q+gSevYbRt0WjukDOPWbppxvLSv86dnpN8z5bGbqd62FsWGBcBu9Z+UWXaDH8a8k
NrfGEF3pQpUrJC1/BuwRemz+5PwOohD7L0fXB2nRb/DbltxZ7VtIShb+SQghdvQ2AC8JRF09kgPz
wOn3p9eLNbKG22opBPekBgSpDSM3yYx5RUtnk/dLjmt5R+08MAUU5K4fb/OwWJOl+1hWOQlvqIQH
O9v1mfYWx3FQT/nbMrm7w/irjUKw7wRr29FdMzhXROmSK+dBunFehCZu65iJ1Z6eStUMKzXlK2/q
t/7YBZzcd71n3moaDpw+Hzd9Mmyn1t26st1LIfmGi/fKLTap5m/Zbq4lwcmTMW/nOb5KZfNo5XDK
Ov+WUXJVRMmudSlr5/l6FsUtf8Yzi46zYqNPdml/p5XW7zifXw2NPklebHQOxl083qNRDvSk2uA3
CZASvo9dtUlwRFLURp9CrHhHZHGn/YLAUKxk1Nylqrs1GEYrOg5BCuXN0TosruMdfLOD6qwNWdSM
C63/gbFiS+103VrNw5RPAeXEDRi7q8G1grmP3mu7fpmi7saIdeSv4ORW1ugCX/X5UDztQIb5YwN+
hRjSLbPvjgDfjTc1r3mpIast3nqRP3G23Temv+16i51M7jwOmr2eIn1tlc61lzobRslfJKNE3Znj
c6bG62TOCW9xXgGr7JpqeR2u2Ghhuxtb8w5Rwescpg+tGnYpeS/MLoQdlk8zu+uwVL9tDWk4p6Pv
BrkGelVdoej+plGfDKa0mleqJAwZ6aBN/mEINpnZQozJXYTjalWVHOE8F55tigeKPflzrA1kY3vx
Os/pOCDmMYO07u6BIH6Xrvw1du7tqLqfbdmjkE3FamramKnV3sJQQ21OKoIlNgZOEZllV7XQN4Jb
jL1+m1vqqXa7YWuVog5YBp8LL71va/PVGPu1Vkc4l8AzhvmV0sV/UUREg2x2fZHRpkwjOJ0KJY5e
OzdmGv3uFY5qt+9f7YTYKBFOfB3uJucMim6+23vkgMq6D9wC/gw5i4lvPvLub6qiGQLM0TOC7n7B
YJp0AecfqrcfITzHqKvZxicmCJZc+5HM1TrJcX1Z8/+Rdh7LcSPbFv0iRMCbKYCy9EYkpQlChoT3
iQQSX/9W9ahZYpDR90160FIIVSgg8+Q5e689bpzOOLYGsVF4XPcKlSL1GdKl/JSQlx0MYV/N3kKM
LZ7XYSZRtY/hLx67NLvSjRR8ZVddVAYjKH63g+WvbtQW+RxyiNrbcERHTxESm2UH6VQHfsUYRvGh
X9XB5V7FBCrc6nUDdqoe2jiolqNZmFCy2wsrGx9L23/x0+7gCMY7Tupeytne9Fa6ddt5R8YsxSPu
AXJhsw5+gUDmnbR3ljFwm8kaL/yjOxmbpoEz4Aw/+HkfSsLSAVn6h9bmEYbmP9vaMZvyKkYddsF4
/odZmyYGNO9XkknUfpX+5msVzob61WHyhmtabhUpz36uwtmRL8sMX20cIK8W0++ysupLxUgNlyOh
W6ukJzVfA+G5KXt1kTMygxgB2Kic1j+Gv5CO7TjZxtXhGWJcNkRFfu1pxCOIkleEOldpe+REHRJi
+8td+p/4h2JHpns6sUMYqGzPHCeceobdNjPSjTfN2O/kqm9HHTF26+8WFVxORf1E4zZiXXjsVL+1
16GKtCnPLuyyYxeXw1Vlz0+Jb4VDLqf96DVvekX+CngzO0TkJOK58m4TJW/6HIKP7Dse8/Ey1d+s
rvozN/ovqxN1KEkN6d3xop4cgCn2XixtDFlwY8wnfWE/XQt4StEwlmx2K6nX6DlDwiVvHZ0Q4aBS
cUCiZm4EaOtsW1LuZN8zy/pWKmJZXXahThJDu2h77BMwBrS9mFnd9bW+X7XxzvTmIyqiB9pvc0ja
4n5ollvMTw5q3j5WvnZt+h27pP0q/J4drblVdhvzLTeid99WOV6o+ZSMXN4ylTzoqg/pfG1Kzv7S
ufGr/IAPesa3Nm6KtZlCT/MjU0xbMxl2ZP3dW7namqN3jSOOuWrGcNx61Eb8cJadXdW1iFIx3pRG
ctNr6rnAHaIn5a6syqehd+6WqrhNbH9beCiQg+kGzuaGccb3oBT7oEp2o2dcI5lhguBeOcN0XQ4m
nT+MGyBx3mQ1/Cln+TjU6hII7003rehrDDuyjPS6pXnmjS2EgfzkRUkePfywtYDyWyL/rLq4rpMb
acFmnLWCe7ny8i0El5LXO6jrPtApg8S+KdjPg++52f0Aw33VOu59GlQ3SV+/6HnLMU6ld/5Y7kst
+2YuYqdPcxXmQwqxdX6ml6kiCvlvU+uzHQXPg1BgbgkTh/tkEImLqNedmod1sm4yg7yS3sQhnZjx
MLG+ao22Q0zRhIZQkS/QvjY2pjS0WcFIzDYkZJcdui6pEQu+d6nvJCyucNGDWJIgZnetCDsyxYtO
2+IQ44Co/zEL9caIjacgq+6DQKRwqFAGoUUmqbddwiz3X8H2UDjgEEqNa1Lmj/5MoGajX5zYYjzo
w28EzWa0BPoNU/djKhNmwdlzK/hREAlHUKbfpCgf527ee5MXNe0SqYoGSm0Ta0sAzQPn0OuWFssy
NU+NoR1FMe5qft9TLZsaGY+tt+4Lgo8+Pz99cDZkgHyam+j4QMxzJUXjpnXnobA8rEZqbelngHzr
eGoSy7nH1/2fM6sAFpDWgrINYha/9NlIpOCca8LmUYcSb/G10ckRaZAwdzQhrS9OhsiyOZGdn9j+
fbGzFpmZ9V5nV7mF5smX9luKu95kcaQyDuly26+FOG1WKVZVqh6lJkFsvVABnQtDAniW/dLvM3Ba
b5bV5GnI2MTsNmtSolBLLKs7VPSfDhW47qsctfAcBagNJFW98m6EcICtyXVB8UvvXPhRZQKai5I5
9V9hlSav+tDL3/lssOiopNSeNaOp2HyF5lzVTuf9HjT8t7QE0vzUaaybYz3ZGkm87IoLxzaMIiEU
c/dmtEcILV2m31a63jlbkKdzvs1K8uVCKe0Rzl2iA+XDX2BEbuVsK08d0Z9EpWhvDInpLe0nmOuN
2tSJozcvS0XTZA8sRNQIeMbkDyIK+6rpxHK3Yll/7ZZ6/FmX00TedR5Uf8zRCKp9RnT6tIXDVX9z
g2l14h5x3R98nZ4dJV7arhj5XLD6MzStp6H2B2ZurkifvVG5dmQsgZXuUB/0DPf1UU24p5MMqYlW
aiLMgpnfqV3x5VJFaZ1+7fgzx2HEZ8LZa13vfW+WhcDi1prqgTNIu0Kf7t1h11Ws7SOLxADl5KhZ
EFn5Y0jj8WJ64tHqDM6Bo5MbFn6noX4Ycj3XQzBEJby6SrGHNS3+wbCuSsJE7cHEKJ0DDCvJjwN1
jG9a7ipjVNmFhj+7jkEqpCC9XTUmcc0Y1IT4V0k2ca9Op22ObnXg3zIT5DuzJy7puWLMHq0++4nB
xbhDzWw9z9aafkULoSP80bvwD4qY/hxD/tOf/2uY4ZUFu3HSa4fOChprL2yrvVyrcTVCM0sNh1Mc
ToLQ1iz3wZvpFYUJ22SGCGnVhqgt9eIaWmV2MWire6LTF3jtBnLBm3A052zeYyutr/Mhry5N5Pik
t9fCgqltufxwc1By+EcIR/h2OvtZcyo4EDGYHAVvK2K9C2RDud/EZuPKFd/h0r3JZg5+aulKVAuD
LvloVIrSA2NwTSxFwKbbqslPIiIUAjdG2yneiGcaMAWWuQgika0NQv3ULymGbOWQc9ZbvdpOlqMu
msLuu3htVmb+MNQ1grelnvxsoDF5IcXnqqJmyNybhQikIlrpr1y0tqxfAcrKJS4b175S2fBP88ZT
LGTssU64Nr7fbDsfaTKczGlinbEMyXkhqVIWhqk45a45I2espZzouvW4kvxN1xbtg57qxk2KIKwi
2sju0HCj6Y5aO839vVaCyt7lHQY75P9+fjvMsv7uecv8NmWzXkWmmfsPbtVNr56VAh0Q2ezdZ5mX
3qaNp14HPJEyLjJcnZE1iOaKGM2cTDJMIyoKVm8t4c0H9Y8SpUTLSjjOc9SsnPNBZBoGcjrEhdiw
9cz7sVhz+1C4s3yxbDn/IOZQ83CiGxA0raCw02htsT3DKx/vC1k8Np4g0Z7oL+uZpJtxg+LgBHwu
7VmEgzvAYULhYBABH/CF5KoMhkiBA8SHDT4/ApzZaZA1o2UZQVF5PCqhn2rIIkzrKDTJ0qrbXRNm
k+8218xuuiyWKTP/sJSGR0tOgvmM3HwIBKwa9ImhkjbdrGDJiIEvg2yaQlSTw2Xu5/4UF4Tb3GNx
b15XpVUiSnofAMhYVD9mDiIvjEW9Y0YQA/2NwO6Ik5xNl9aAW6kdDcMuCdGemn5E8BgJC4krtW81
v6ETCTHbORhIj4yEocCJFVXsQUEMCpyKm/eEBhbLKbVRznv1RcfS+Kg1ysgfId0/r/y5p98yC5zI
Ze8ccq0wHyztVEfX5XcJ4+GHU5ttLDBK77URB3Thc4PzYeKYbp2w7oLOpuEMOxJ+v5rafbwQERWD
y0dneHc23dU85mV9j6re7hjOV1lRRxU3YS9NIoU/r20+uAE22jUUsQHjiL/SI8k1Xdp0zYzDRI+K
jEAxaFdEJxKe8fl1Pqih8EhCg3K42QhQzoqasWdK7xeeRuQ19KfQJvQiCb1crm9m25rTpjHt7Asb
zUdfDe0BIiZ2ekJFzi5ZT3S6OqVTtgVmA4pxKCHZLeo/D6P55Lh1TqI7xLbn8+GZs7U03dw9CLuY
I1+u3UVdrdlGjmX/xZD1o3uI7A392T+zo+BMxOz3ta/EwqUCkrw3K89jRAbReCd8o/xGKvX8xQ38
6O3gbWQvBMQG1eocCTJWjdFwuvUODaVNylEiVXFlc6xcWZ4I1hsmOoy+v7OLUlxioBNRwAAPio1h
RN2S/EorpB6iWvwvwA6ngcVZ0XrClqNfQVjKDTm7EQalg+d2OhIaz7gwtdTYBu4wbsEisk5Naor9
UVhxUo//w3LhG1hCuS72O4wv7ysEvCyIOSb8d5qmjeMF6TwuyB89R1GzDNWwUnQmpv5aj4u/ZzBb
/A4Y7MysXU6n7jSCWownZy7clOyukWJJuY3xlUH4g7XDt5g/M8PioeSjvv+IjjtkSKqQKKbkxGCP
xc0xI/Fi67G+eqc/sCO6UAAoITF0o586N0wQtDOTkFpVtFXRGWysmSl4pClCksLayvWV+i7QKJ5p
B7yIsXQuVzHQUy1XiULZ54m1j1niOXhbSP/5Rc4X1kHg0xYybIr5tZfpj25uqf4z18sqSInZqSnm
ZOtFv8j1V1UVBABiZbWyCEaFDrAqNQMVDgNPRN3YnRkadhb85gxrzTf0ubv5ggPPqWnkuYu5YS43
Qy0qfD9eCjJ/Lqy5lC4TUlXd+vjjwqSBx7HM5fqcZphewgBSiRYr5bqc22t7+CVn2d6Dn2i/99PQ
PyV6uryyUY8iNOcufc4Q4FdfPYOnH/Ds4X930633P3DWTB1HNVaBXlFZDpf0XwjCKrtej0ffcC9A
dqzRUBI+NH/lgTwdBs8vDeSO1cdAs4ik//2lvYYmpCpR3waN394lBgEtVBtVebfajFVDKGLy1mjE
+D9M6DlrImNwDPwr3vlwtsuQBIhEaAfh698yZVLk2FCUtxPOhrf/vE8x7g94wUGsnqSo77+iuWg2
UU/aetBJ7DxOFQFLAJvdbUVOQUQq0Feksw+WMqIedZd9/rSHnM++VT/ZvsSqe1AGwhlvod3SdU16
lTtuHzZSU5FGm/xYcuDbf/5NP1CseHBvdJZ1m1Baug3vvyoyZsOThWbsMYHoYHlOmuYIpWXnx24z
l1nkmUJP9nIVyLhLzXS6cCmIxYkqG3cBnyth2mBkZTZ/UZP8/ZghGUE2wpaKzpuR/PsPlguP+nBI
82NFIw/vqEUDJK9oATlrcpPQo6Qx2P8PekWcUad2DaUQ07RzJHJO+JBbWLIgcLN27zxZJ9ueSmwj
HQXChDp5o1Wzt4Zi6dRP1wNSnq3E7n3+o5zu+fs3jG3FhCWJtI/Pck7uHhIzO+3G2n5IMu9BMhiP
yzrAdD46O6fjQGX4dJ9VqujfIYb/7/zTU3YExSCaPmSM58UMZK8ZWUBL9gynmseODKVk01nj9Jzx
FG1qGhAPjbTM2E/a6qbSDe3GYRh5W+j9/Ef1JcaGz2/H328HWFr8I9SMHnbe89+Eg9nQrxUZkGKd
R7LavPVOmdZ64TbVeEGpBBeH/ikRuwwb/n9XPn2yf/UCZqLiE6u39EMm0ffrJv1Iic03qmi8R0Zb
kW4BZ27DR9e+eC//rvJO3xmPPyETNP/OLQ76SSVASIk4VCqjfQxsqWlnJwYqbd+j2V+/cNN+oL7h
eliVqSuBmvHwv/+mPWaHrl+G/ODYY7CG+QKekNQ3MT87JMaZF1NZpEYETT6piUQrsWqBnHK+STBS
2u/Pb/rfL/67j/IPhPlfNz1NXBKxHUc7BMbM3j2631OzCSLO1gw9ZkV3uRm93efX/PuUwNGAvihn
IHZ97sL7r99akllNNcHisuaOFkyWm39QLJQPn1/m77LsdJl/2G3IA6nQ3l8G774uOCKXB3iSgRHa
89JokRbMlY7oXpf6F0voh78q7zAYB6RFmGjPrqfZzKqSwi+PS3uKPzT05NBlQX45d72MTGn09HEw
4TG7n62bYB7tOPBAS37+pT9azf71Ic7VwdM0BQpcQnn0Gw3LCFzRPuw8RXdBQcmj84zIDiMwLXUA
SLJnKP359T+46eSMIPv2ThUqSvD3N31eSF3QM4FqRTRB6CxWdeiqtYyMMv/KsfzBpahOKFIA5Zin
89n7S4l2nFw1tdXRSRL/rgW+vIGl423UooB5f/61PuDzsUafyhPE9QwrnbPvZQ5BWRCiXB1qZ5qy
jdBWUdKQs6YmGl2b2ETD6aS2FTizfvtl6+ko71fd3HksY8yMsy64LRmTw/9azVGL+qEYiNyo9OXo
NV5iX8rCmY+WnqjfTLacJ6e1uiz0GH312yZzM3GJU7hYN59/qw/W+n9/qXNfRFaOS0PkYgn0F04c
mXaSWXFB7htDY/ybOVzRYe2W7cgs8osl94M14N+XPi84dDUb7VzNyd5Z7bHbDCftKYGbZvpV8f7B
C3HyX7sA142T3eTscFbqJkF6PkTsOu/q7dqj/TWXdaaKSutoRBcQe5NQBwJb2q0m168aCB88pCAa
qDSxnvCIumeLwpyNaUdZnx1S2vOwqVEAaaOlXty0/Som6oOlnO2E9gvkKLCV54VMUA3w2SHNHYap
uWsW4LVhOVjgT800vc5r/C8ha1L63+sFrHm871iJoGOdt3zkADnHXFG0LS2W/dwdzFcPl31o9gMj
B6tID71Y3F3q1F9Z8z7olfjOyejMDkIpzR1+vwAQS2q3Tm+S7Boo5qftuKjye902CSpaOqTathwK
b4oZ1Q8YimWv5ggkWl7szKYS+kafabodkrTqHufJCX4aZodc7vM37KNN4dSCo2eCGBzc+tnvT9wZ
zq6xgoRJFGy0jEtHHt+UhSuiR36fGgkjUkhnWzNFDudyFnGj9OSLyuqDl40Vi1IDWw5d53O4d9uM
q2eAuTpOop9+48vF2ye8L1H+p+7eWSVNZjiV9MlhZ/xlP5pgtjmdYl/XEU2C0kV1udh282K1rvtj
UqdzzNj08q6fUB/vSUPZ6PVXtcVHN5ynAUgJMSFU9Of19KS0bkbUmx0pDES7AW+sLlyjmt/KQaRT
tFpQhPIaq3Qk3bInXSB12z4Sq3J/f/7T//3m4/+AUQ+Fh22QLvr7p9OQtpwsEsSQAC/6T5mK9C21
l59DmXw1Uj495+/vO8akU84j2G7OMOcHWltmTVBhstgLZbRT3IjZ3JrT6P52wO54qQXr+fOv9tEF
gf6xvRPNhnb7bE0NgqoMGDLnR73zvLu0l+1VW+be8zBhFwwyu/lijfnoVnIEs07+X5uj89n1rEQ3
MtV52dECVvF7gdo2brqlI5kTpEDw+PmX+3sZxSZ6ghkhmwZndl4RIy9mDAyLfj9Ch1/JHUx8+2pB
kA/0tSWWngGL8pGLmJr5RV38wYIGeR3PHByWE4bq3L+3dvqI55YXyHUy/6XJavPboPQBT9NSDbcj
yZE3K4ue+0DaVKLvkiDrtH0wLunPoeh7wahKkmNU0XusI9rWEEE/vzUf/O6sYQwUoMSfkoXOTmjJ
2k8EgTjaPsO9iMGvdrauVqQ76Rf5LYjY6Ysb8sFPwY9OswSYBgiVc/Iis1AnwE+DTMlvnKPvWDla
78l/aBL1HU55fevbg/OF3/yja57CCOhKWPyI/tnhxKqXwTBnT9vX8+iFvu5XrwyES2joWnoPzULf
1/z3i23ioxuLZwx7IbBGDoWnP//XKcxPupz4pLk+iprzipoGFFvkoR78RmVXLnF3XzzjH7xQSJl0
zKonoyYuyvfX8/TOFk0Nn5mQsYRIRRQAQeS6ioh3re8Yun3+3Hz4YLM68cwwXXP+So+UBmnVp4HG
oR1EoiHfTFwOZP3c/UCDFQh4vsN4S9QuUkLDL1OPGHmn89F7akm/0QCrPekna1MEbFzMB0jOX730
H9yQE8MU/xfsNDRAZ0+2HE+fa6i1g2n2AJUHXkL3kCNAXCjVOb89fX5DProckwLsSORpstqc7Q1M
AANluKW/nwrmtgmh8cz8oZ4Yayvj/+FSlL0cx05eG+vseS4LqBy9nZfEayw1qRb55HwzG63yQ2+U
JGR/frW/TxSnzioAGhYvPMje2RdL8P4m+SjEAX5T8CB1CNW9ixgtxPu23rN96Sdqo9ZEtdU2h8+v
TU3/d6P+/eVPhdC/3qOgmfQ5YEK0N1YHnVGzMBXIqz0CnHjy2wvTGa87nWCGBn5I6C7ORUoiY02N
ONcjh0fI2aPa6hqq5+B7VbjfdZhXhCbnRyuZ5fXSiTi1XEYAuvMtTZ9so3zh3WTUhIBYo23peooQ
0fbFs+dtu04hLb23LqC8GMiDPhS1fl+WznXeyo0Y//jLeLBG427EEdN19eVSEmlgDZts9n87g/7D
AWkR9Y2utnMzAcgZ1gdbr7uYoD5ng/LnolP1FOKc/zXpECQXfXi004qEeOfOsPId/NE3LUNxpJrJ
hIyJnH3I1GVWBsdKNXf0wRAjGeJKTaRDuOuRQJ1LJ8foUrnHpNMvg3Z8WYV3VxHsZZt4NXq/jjQd
Uo5TlguHCrK30oTmvLd2zUXqLGWoqvKeUEIC203EzAucg7p9WNf2Tlnlj5OcVrQt4mrEyk59EIWK
G+cFIdI+y4c+JMI0WhP7OV2WKzfV7/Jkum1oi5V9tpl9fUEKZDx544hrL5mvXX+M5FB8Qyb4nZiq
TWnKWAT1nqT5PGRxF+RjAHe3TYbfeVyozNo7mf0MMKmMOFtrDDPWTV51WD0GSsVR286Wfj2VCBmr
RXb7MZP3rBc9akjvXurkJw9wE7ZNE/iw0b24svI7Q9fUjoSoU3c+iF0kGcce814o1bqtfGwDrZcm
fJj5aVyyl0lzcKrkZTgZqjuY0m1D0fRIdFp7vqU2/YFR8cVul1sk/w8KNXbTrslBFRrmpJLBRGHk
KEqGDT48czP02R6gIRJjDR1ZhSuxQZnuAtsymywN9cYdt11Cvc2o6LSoqCg3/RytTv22QmTcjL75
BCr0Rdfcy7xqMaYMXVQ6OgJjAtfN+Xvit99EgcQq0O9W5tAGsW+uK4/+EBxdPntU9VXPcdKNZBZ0
3LNk05TKxVG5bl01fKus9H5JpzzOkxEqe17XIEh555JmhRI9KhYisVxbtK/Dhki2E8bdQKA2PDsz
RO6l3WHql/ez3afbtpmnbaDq33Mwm1zFzrcJOykP2D+urmI39LoZWZa6RrJ9a8zJkVF59Vj768/U
Q8QiCqohB3VkrKfmJrAW4oUU+q9EpKQBJ4jpVvqCpDttvMFS4ULbFVMPitcgQ6DVDXfZmgWb2mMs
lZAUj0SrQ5kv+EVrdNP6NPWXlkPx3a8Jce6B0C/YSdxrY8XBQLgenftJj1NV1lscWuueVgvOAtsG
utWmJFIS6hZT2VTb3NS6faAPzBqGQUSDp37prSyiaeLhR1N5a9T5S2sbN5kvjo5Rn1xgBAqb/A82
7KJan3KLbD7BHore8ckpiKvAWjMiOSRRqdG8O8NW4InTRGwWVGSvup9+c4iSiDHAdVExpQ+25pH0
5h4KPrHdL29Vnt35bhebCd0hu7F+d6YJdsCZcSMY7oYwg99pUYlD1nQmAlNw9RmhBxTIOcR1w457
hrG7stNvMTB0e2/WZWR040rGATYsHRTn1Bp3dVscYDy89WZ7TSg9nTSj/jOsVtzW2d3aTpdpaVwk
KVT9OXdsyKxaExervFASd0APltCqGqBeQguZkxKwVly2qr1aa7wriC1h5ErrOncrPax6zw6l8HEo
cp4Im7Hbswb/broShP5UPI+O93LSdiSj9RgshU71lXJINPep3x7TjLzrmoszZpbXGUDfuBtGNyKe
hMREsnpCq0CM27B32JU3bZyy9a9cp9vLhG56am/IgD7Sz5cbI5i3IvMuqjr7XQkVQ1A/WL0s42mw
/whP7mZ93s3s08B8kZcHPvUv3JL8FPHxi6AbNo1kV7nVAVhvxzQamblIi7sepxFEk6tGLXGXoMUd
+lu/6X8Vpr8fGRLjr8swOU8/bVdtpQcev03krwRNXFDIh4Ha/jjiookYxzexpY2Piz+kGKtyWAFk
MCrba7jV2UVXandVwujCXX8Ys459jglFKNbkYuUc4vXdsSnS8dh49nMjkyVWOXwZmLjNtkqwUhvN
OIBwyMy93Tm3ed3GRV9e5mnwjDkuylhIAR0cFh6OMGvyn5Zk+BEY/W2Wk/wytA++pfZsB3vgMbfW
YD87mnZrC3XNS/lCIud36RmP7YRzlKH2JfLaq3Rt7gEr02x1qi1u3Iu5M2/1UT5P00gbd8wAaImW
xS27hO9shVB77LiVnKDNeXfijoQCw+nGpDbeLl5zT+9gO1Ten4xA2dhx0r1pl2PYzup+GYMFt9m8
88v+wvXFRZUNfjTNth8Zg/FrVfrTZJvXzCH7UFfNEhe++4L08FFrUxKiDV7zFZsQhz0xhnZnszgs
ehIHgwEek3gBJKckc1Uiz16cZrZCDfFvZJ28s20JJ7Oty4LDdwcdFJtctLpWiiFvgRddNxbxIJZn
SqxJOd7cVqU7u6QVWCLqQLZRZ9/NGoqXU/jJMVuay4nh9XaZcwM3K/kTVOuPuNG6nS8XBLbzUIR+
Y/lbu2BRbCRK2cX0/3DuhDahuYR3y2yr40CIUeXuUZU7GALx11U9Kg0IKYgodE47UWAuyD07f4ps
4Z9UDD7+xu7J8N10o1n2o9mOT+aQWuFUDSLsAx4W4OLPubfcmGN3V5EbHfM43hRjOYWDBUswsQjA
wPjnRH4DfnfpsV13GsbazIdn6trCuBoQzEa4ni+Erl1anf4sk0yFmWlctnQBY6uCcdbM/D23PJSe
fd33zq1hFi+9v165q3YhtexmTMU12pdrLdVu3K67ZR/DIW2Yj1M6KpQzcjPa9i9XeVuW8h0RLVpY
5SYrkLQJ256aG7tJt2Y2FyFWs2xXYeBAP75LELQA3Rqf3Dr5Q3VjAPZ1fvZWe+8Uw6XnF8+TVl3L
ubvxVfvdTUw4k8br0CXHMq9eh4AyCIkUZix379b1rkuxn1X+VQm3lbkX1MlyGL6zHr1aBE0hj1VP
yAryyDcmUmAacSx7iJGrYTytfKgmWzBAiprKEzxDZDlLxuI9/0jt/pfKcn5SkvFKoGukzrxOjK0j
0yiWrUWUGVqfGtBkfyx9/95cApKs5GsTNPOmxK93bboz6n/iPDN/4iHQiaTBbXqVTn0W9opg96Q+
2dfsbZ91DouPC+VRumxGgYkoYNoD28dex05WLQ26XFxDq2HVG2XSVrXyVRz0xvlJ1/VP38/3opmW
0BpSN25y45uE6hifHtjQX3hrR5XakSTT1DI0lvJmlPEoXee5b3GqU1J+T6aSE6nVXdLHvwP6cY/2
7rrXkGpCKf6Bq2CKSFDQScKaD93aF5uuLkA7WXQPLHXMWjMJc+UdDNs5xYjee/1sxe6QpMw8i72+
LocimHl0eyUiocGE9FQyb1iKml1atW7kaMlv6Z6U2gmwEtWUT1jSb906O7CQb3tjvB4X4y1XqxcG
p2O0yxJwlXnGH+Jlgz1IdjBEprK2nbL82FmxOFcexMSS0cOcztxbjrkhEKM5hgW35ZeQodtXT9AL
ZGgpOYdsh0EohIVVzYZLV1ra9eDmP1rHfxap84AMcEUcNu283owVEvRYJINx6C31nCxyuEb73Z5y
c6gLgvaqz/hLghwWqqLHhkN8iHSfNVQT9w6VTigGKN2Gk0WJdKct3ts6YiOTN64hNZoTlbETlvlK
qtS4tVBN77TcvlndpogpSI0r0yv6UFjDs+W1deg0wY67N4ZixjBWtwFFeja9yA4jHUqCOszd+VtT
+YjOvRVCP8UP2dVvbqPdDSgOo1S22Q7bzb5cyE1obUyU0Nr281J9cyv5ioQI0sDo69s6wRxmE7LQ
1zjSXA61g6haDDIoe5HHN3HCE23Z+V06aRqEInRUusvwodUb4zDiweHn5ijQ5nP2wqS/GkLNHv1r
y1X1ZlSFB7hIcDBbZp8QpsBPnqveNW5P2aFAFbL0qBY/3TMHL4+JsPsfFs1v81Jj9wkijA3ZDpuy
GU/okMMiNV/X0vuT2065zeuk2YmktK4De9CeU60z43We9Dsjn+eXxh7mXVWU5q7KynVT+KfnWJje
znLHZTMVSl4kQZ2WpFwYxtUyLzkHKsOXoHU5XtwQiDVtSk+Cv/GnxY8zAiq+Z8Ls+6joJw2EtWY5
5H9V4go/jb/XOynvpDta7c3iLhTklWmiapPmeANRNN1NRvrq8G/gmxfrt7rx8htXk9mD42BFSjmF
/7AKjbMgEQYSpvI6RVh/y8juymJnNe68Bwcktq2W5Lf5lLVPS+40OyVKtWs7wsc0O3Xvhzz1tlaj
fMgVRX20/VOmY224kKfIt7KHNNji98EwYItHh1E6dTzzC2kimTIws79Zpqiu3XrCE9Kkogxp+pf7
bunHGxUoOKhQEUgAWzCOWJa2XNHOx6TNdGojRfCCv6nYjF25HDudlFWq2uA6yZ0Aem2bPDpjgpE1
w52A00RjyJ2JYW/2erIxAY6FqHP0vao1IwIUXsP99VP2+tTZqMx1NoOYjB1DqGkzjayZJBDkG10F
P21OsAdPBQh3myHlPIqddzW7ntgwzoMchN2o8VFmjZnvcM5brft17GGBjMQNMmzrt05eS957y41H
W3PCagr8HW3FfMcSbj2poB+3E5X07cjc7dCk+NHzpZGQUgMvtlnsjkZvdvHQVqRfDm77nK0mgojB
VXcoF9q7rMz5MKtLBwK/qnXQmELcel42Ru7/cXZmy41iXbd9IiLom1sJSaix5XSfeUM4O/oeNrCf
/gzy3JRlhxXff1lRrkLAZjdrzTlmI/rjkLjGtq+ItxymyNx7Yw1qrh/sO6m1Lu0ctZbrqaTEIPvB
xDts55x30qH5jtHB3AKUSm8SV+Q7qGA4P6TGRM5EEYKpmuJNZohs3RmI8hC/lGyvUuI4p5LNS0lN
5rsXpnTMnQK0dGooW3Cs3fNIBfVH0jcSj7VtAXmCjbDNRm0+Do3ureIwPRD26luToq36RLJhaoga
R9blFaYvFXmSyvyQ9sV+9Fzm8Ww8sz346erNU5XZLzgT2M/nt1z5xR7l38YCfwDuAcCF+6xIgkcV
91jUKdZchZNIV4gXvBVPNPfJSyvGe7rFz6Xr9Wuji57M0d5Wo/KNg0XLyjjuFqSD3mLi6/igfNUt
/9qC+TcxtlaY/oEH8FhhjpNpetDa+i6ykxvkab/audqMeXM3d57vqGz4ICIR6gI+xqc1YwCSqJ50
qezw7R1cRb8DY489mq1fVHibMK1tPzNgdrEVReWV/ciLJSVa5H5RayfOMmcRld9zLb5tsmZvj8oZ
UNuj2hcLggAdYCRipiBGK4x4Ws3TcZJmQAzYTu+1at1IR/cT231SpN6s2kojR8k+zHbxaNMSjBJO
+GKa9kMVHjHP9WxlkiAxmj+OylEExPFq5Ic3UofBKq231i1vZ+n5kgjRVWSVDYjOSbLh7ADmuLE3
E8aq6eGPaBwFkbAEmK5TMNC+PnjPXqbeAG99ReKhrq1xeskL4vM8b0QKQOqt7OB9GkXQJN2fKhp2
hqGf2tHSNuwWKdeM4O1m51EU8bMDnDrERwjObdqElnOj6uMJA+Mm6bo3Ddf/ekjY+oPjIQjQsf+4
cjwa1Ujzm8OE1VKaqEyFdKBMgzZCTImmPbVu/9srjP0wTDeAg7fYvO5iDoMrR8RkO2ncY+nmLk/G
WU4wyS+7gnagVtjqG7N8pFk3w8Ea2n29eJ5ajpDr0nSyoGrdHwk2Y55xus06jOZDw+FW2QqLqlRd
3VWTl6ycGTr1WCk3tmsOqzR1N/hiD61hHhRhBazBL4VO9YM+GZk5EeHHoCYGzhZmFMYHPcwT1hKK
kWFRADl3xCYTRUBcPBbTySc0+cbom4Me1YTwKupqCrVjzZfBZn1cTROngkl6r9hNN6U6bl0jeWlH
9TFq4+9QRNgvyGI3Wt0mntk8KEa2K7OM8ilpseshLmG+eN23vtB9x+g50nGg7ZOS1EEbDnJecerM
Nt5gfZPsCoYKfAoLSFc0C4AmwbOe0JuTBpOOLl6pfZ3bTNsUvfTxYifrynZ+uVb2EHrdo6MQxN25
G3vUXnRn+K1OKpxJMiTH8lZqFoe36N6d8q0A5rSKVVgluIIfrHT8k4JABNSjHMHboGYVWrlFpERl
GeYGmMcfUUQATSSPamqeqkTfiCG/Q3t009Xqk8JUkubatynECj66N1ZcvTVqunOLBgaBNWtMWaO5
sqF0+MqyJkVu8bJUS2avDTSSTXH1K9DT619tRhJzop/n0Pmphe0GGyb8BE3euOzwdxDxPb/OkT9K
4Z3rovwBvJkxPhG546bt3UyQ5mpyiCCvRHbqWz72om2/KZiGqbnd9JgPmdwbAUIl/1Z7Y7kRrYhX
tjr+NhU3WreJeacnWUtWcREH3cjBjBLuIXXYpFfzT+inr3WSD745jMWqSDOiGEun9tGS2bdNGeUB
grlzNXovJDm/sW3dTIXy0rrKC8S67eBFk28nbNh7yoll497ouERXjWb9Qa5iUFg3S9/O2x8gMvcj
Ipg1uQPekVxUZgGDwEmXpXedKQ7ToTHYbEk1IA6iU/3aBdExZMa2iggbE3Zzr5rcaM5ka9THMAbr
rqh/MwrGK6t3Tnpb/y1J14xE96Qi66s9sbO88RirMef6/k3pmSfj6i5Punbl9uaSZK1tqPufEyWe
N7VMTsDvYRwgtlVLojqT6JCb2l+9QNLmzvIAO/Osl2Fgh+EvmB8d8dbyDnviDTC9g9WEW7eNiy1J
w34BW5nN6ZsXSd8r2Xln3kqRNYAYKt0zBBxlesn64ugtdpGq2ugVHJMGH3Vq1meouWy3mvWYQ7Ry
4PV4pq/XeqAOYdAm3gZNHn9sHPWQY8hY9ST7aPckCay6iLqNqexFbe0LGR+EXm0towcIY/22Yryd
TTlTwC92Q1/6E1Xuob1FB3KXFtpJj8SfuJz/xGrlF5pb+KMWbQGyBKURNdkKq/zAVP1DIWsFvPqv
2BrHndStw6DHqR9J616lb9HBHFrRsADzYZ+rnhYb2eOPlWVwNAzlCY7MDTCQncNvbp2OSd1KXmdA
gSuyCOgWxeIvYQm7zsiOBWe/lMMI7K9jYtYLbmLUIboS80va8dozixul8mJKQ9UpywkNhdCyQO67
bQgFLshjMrHrcOj2YnJPdi4B4bj1JpPZGUpNIENmidTUX0Iw3lJld1I7wHeG5mF00httDp8puW85
rf6EtHZo29hj3s3/mF1C/LS3Y532qcJsPEU7EfXFtCipxqQRjC6LAnT4HGogPCKT9pQJImf6KaAW
rRRwFhUbrC43dqlpnM0kPJOnePIsMFSTrd3T+IVy0/td9wKC7GRiRNKEGjjWg9oqTypGaRnNh1nP
NiSmgTWmaUWO7EZUzkvZNFR48vQM1Iwxsxi6DdAsIkjZ+3nNsJEoKCd4vf04vA42dUl1vK/DRVMP
Wkg0ew3D8grD7qvZ8F8DD/Pb6Clk0lLt5rGb1fvEIY64IRFcXc6AqDulPgcAm/ZlOt2z2t6HOToE
j8SnLt6KiQN/kj71Zr2bYjsoAGgARNlprY65mhOhyK8oFT4RDSxeS1Zf75877kIVU1cihhZE50Ga
lfhWNGHirAabqOVAzGH8PRpCzqdft1g/uyQWQG1hSyPIuXQBgr8PZUzqczCjnLjB7537il6kEDP4
dqNexlcEIJ9dD3sEiV4WFH5Ale/7uQOua8/NKQgrNsra7eQO+s9qjORNb5TU01qtheX+9S1+0po3
/nvJCyWANWMXpxvsBcM0lr5VlfYhnwxm+hE2yv/hUg78Xjrl+I4vw6amFjCr1Mf4IIGInfNOGXmV
7hQUhMNcgRLrnzXm8ffw3jyEO7D23z9JDpJ2T0hbtmcK6a1VlmK8A6STGFCiqCH/gIAyhaQyZ8x5
McfdeJtoHU66uKDKvk7iho1ISetSua9gdIl1KuExwBAB35ljPs12eEfzGYoE3Nizk/XungKRhCpT
TJOz6zUgIX5TZfWvftHtJPqg/HYcZVoqfl5UrgarSMwrj/cTJQ/RQ4BdbBjzSEQvRC7CSXDyuwm1
uPLfuqtLtgVZIlp0JLatu6sMj0++mSLF7K9c+pNBZHKCR37IlT/qa8qMPqhpy+gQ2ro4CzvV37Ji
WSedUj58PYg++UQoMWLbwr+Fhc64uMt0pKnYU5bc62Vp3qSTnQc05L11ORKak9d2d+WT/MTD5nFB
LqTxWJdsjPcjqUiHEC2AiA4pZ+Bt3qKSkNm8mbOwOxSdNu2QGoc+K1ax6iSrXpJ5FQQbja6SC0Hi
67tfhu2F9BE3LBJjzLeofryLr5WuUIdYv48PVVTR681MIMjbtqoj44qE9pM3yiyEhntRaOHxvXC2
l1UILRHIOIwax3xKjG6+jVpqOCK3r016n10KURajFmODh9Du/QOOM6oMBTKagxZF6o8eGu/bRL2R
Y1wayivhsZ+MHj4Qx3GZhXROWhcvs+qqFlRkzzcSTtWxlqWoz0pj5U0wJcTdbrBfDvKKIsl29I9v
jfmO2B5HpzqOwO/9HTqmoOfmFelBDJXtGwACIk385R/2KEB27Ug8G7AC4VeJ+hBG/ZHynbYCozog
I9J+OrZ2mot0x7iCednvNNhbeiG/21qTrlsvpE+PX6KrqL0s2VNu4xJB5pAf465E5bL3pnKWLug9
xU79oqWxzOYY3Oa4CVuVoEy3hQrD6KXv8VAAxmob5FmzTI76IPbFDG1+0vY2qbVePmwI/LrjyOmi
zym3bec9Uaw7jo0VTCnKhGhGc99OuxGkxcqIpuPo1fuorGibmx4acLqHQ3Ei/OUvUPp1PMX3xVQ9
NVSpb/l/0HHw6lVa1PwE+Syh3EJzIULE8MF90cFuhXEYSu+OWaEO5tQjdkhoPkwazCfZkK17MzsV
TvMHGMtTqY8LDwScKNvp13QCGRU3JBcXAyERlHE3jjZAD1PAXkzhMwlZx7TpoW+Z943VBBSqBw5j
EUTgyQ4UTwEBVU8PyycZjM40c65V6MLnBQCNvGvCx1YpbtvIPXqLwgOI7VOawRlGCb9rQoCDk7VR
kvKgeRLgYXP0Ckx/5kBfP0aRTbrPfYN6f3TnY91rZ1bDpQmrPk6autMmnaNFO79yENwSEem7gk6X
G90Ojrpth/nOq6AwFgXNHS3b9qUdePOwkw7gxNTS9jS/PfhXHaWAqXlpkckkCVIMPXY2bUFIXR3V
h0ihaztLtriRcRQZVSAbmtYpio2faiR8ta/t2zEttlbNLVEexX6PyjujptHMAPO6+KkH5B14RrXP
puike0RF68WRXtvNVBk6OfXpW5gyZEDx/JLA9jqUC8U+ienQoYy/jRrrR+UhMwt1QRY1HXFh+6NS
3tZ25ret/db0+Q2T7FmnG+uPrbFJUJ6hw4r7XbscBEY0JL1dHqBOHUXlrbRZfxYZh1vRIqIQ4aHj
tGeX2dYqsje3qNtnfeLYAm8Cr5q7Jslma9IFpjkVvYxDdQwT8x7ccc0zI6eyMF+FpfyOw2inRc9N
KO/LEul5HH4zm9zcFbmWgpXMu/2Qm2+6FW9DUJhRL9J9U3u3CtEoK0evEr+kjZsQoDZ4xW9V2rxU
lBSDQXUYXiTaoZ5aS4wfeMjXeURZLB+E785QmLNu6yaU5qDwtnZb0fXSVIzBs2/0fYR9gppEPDf5
VtbJyRVo3zRnIyMM+iLfI8CXcfWts409f+gbnriLErkjT/VvJiknjUUaZGPzR8xtoIrhUbbmjSW8
jS3rt35qHtxEvqS68YR054dpTbiz0/sMhrLdWz/1GRlBbB+NTn0l2I68TFBDbk+FuEeGjziGUOFv
dkSbqJ8438NkMzN1Y/XJvhd0NiOd3mv+s2gBPGMo+KOi38mnYSnyFvs4so5lVd25trOrZPNWdcZp
avXDUC10qK7bqpDRVoVIXwXoiJ1StWhmJnkGjfijoYBOYjwlFXrlgrIIHFIi/dRGwI3NfmjG8ESC
9usosu+NaEsqwNp67MSuy5xvY8lRGyWPCAkJMubHGeETgNb2bI7uE3qsG/zbBQW++M5s7SPlXSCF
bvpoJ5LAo0pda67kBaHgWvUOqgFqAjt6aS09sPGYK4Xjo8T2BfmfYZyFaysdXpAMHNq40zaNZt5B
/l3XerlLFbGQiSkPmL+0rjpZS8xZURd/yr4/ELBwqMeJd9CsTTU5W7F4gyH8kNbd0ZrYYtKyhls6
3FG/PcRes3P1IWOqbILe0X+pvfdgWjah2tZKr3s4bZDogOWogNMx5XblfZrJOyNMdvOooHQX2y7j
I5bldABej4CsfBKjDGxM4j5bzpgvbzyrityRQPmiwhCnvxRH29ANj5GWbO14fGOrctay6ia0uzv2
FN8UtBB5NQQDIoRMNW7m1PzVe87OG7ogzOGGtcS2W9PDkHg+LJp1pJbnHI36WjOaH+1UnKpJQ0PB
qxoG2JWjRURipt7rDtEgiE4KrQAbhu6DKh2KpxC6MM8jF49AV3+R7oZ4svk+FuF32KZn7DLfVKe5
LTxMBWC584JC8aDvTLZaK7cbKiICkOFlAPpMvShBWhF7k5cvJaBb7K2Ideg6Qmy2GP5sBWcZGLmy
1LYjtIgRyGy5xbmz1hKLvjc17FU96JRaXHIf05Z+i7Yx+jYGNpz+7iN9C2IEnZtZrmrRL7299LYs
EYxSDdJCK0AnfwA9trfGal0l0d5FZWRb5cYQyXHAu6HozK2gSnw4C8+JwrCzlJFVmYCQbEjW7FG0
lUj0YtML+wEm0gPz9s4rpmAcxkMYjsreAj8cpd5xommLTE9B/DocUhF2u6wYjoYSblgCf0F6BUSS
f3cXuhxThLFydfctbornqlb9eO7vO696YjP+XMTGTW/B8s6ZymfLOJYZXVI6+1uQrtTIxp7mQqOA
2VAOqTLSGHdvs1lFGGqDW52A/ZXG95FOKQqCaqVQhCZYdSH5dQ1Ksbne9kO6C11EOg2LQBS+uoMD
6NY5NwTfRMjQ6mg4W+W0mQRd8pBSZRoVFsVY5xnEx4bg8HpB4K7bxthprJmKLVAx0mFcIYtHHVBa
J1sUlIeGVYgGY+sUcqeBMG67njwzuclcfa+l9V2LMKhiCKdm8WtJdyDQDgTZcubs1OksLWZkKIRV
1ZydqP3hAanqx9CXBs3hOv6mFjSctY7uhZeamJbjN9Orj3Q8rVUiM4WPxfQdin6Ropw8ZTpWdZyt
GipepSZKikcOwgDDQuqjETYwzSuAhg/qnB+dfljFJqM24VvR+vB1huium9GfQoVVPzvtOplQATNv
mUp4W+bUeCMD9SOFupqXIkdwtaJB5tNVv/UMhKaRL+DwIJw54Zj6zdD1x0ZzH7W2PTXRvBuiZq1X
Sr+2a4PyaxgdTDP5DWt0PxQCcyQIMGID1oMrt31RL9S3h4HNW+okzxr7g7ain0RTDEFv2qCU8nAR
muL/cLABLo67CrwS6vllr/4fybwWIjdsE/KBOyd3D2mWU0BOE4VOfpNeudQnNQgH3Iq+OARtFQb0
+0t5kYI5T5nZCEQKuMakM8s/WWzrrOBVfJ9rNhjTIqrfqD01Vy79SS1gQQHAN+EXUIK8uEsRKRph
CZTuQsVBTZx0EWcqN94qCFx807So1Q1zf6Xo8s+vdXE65YRj6ZQgQEMR0/H+hs0k7RhlcbYv4BE+
KO08A+9Kpd/MyNQqjMF+Zk2oWLWeZpmMVb8w84eJ3pw/oNtZZ1GNSKCii9ZPpFkpqWVeOf59cnxe
KhR8EJ5lquji3/9AF7OsTTw0AJYQCd52UOcwOkWtCcLx63P6Jyk8BC+qFEU4rWNxurRlNgrajK7B
VsW6O1enhgb9U4T6+DSXBuV1MIRsfmuTqdNrvfTk9Fnyy8rrnLja2kCjbNfI8XdGpWi3E4RWnKU4
KptA5uUAYxkz+ZPjIXqCNFmX9xXmLm+rzYTAJT196gIQ4qnJvPZGMTXUyzUNdLnhMESFeISRlwUO
fKdjN9rhiWxC0d/BdkSv0acoVjOmaXXz9eP4xKXKoZuS2D+fDGTWiwePWoD28qzEBzNMUz/uSIca
vFiNiGIpi33qeETxWLlylsgxzkQ2D2u4SNWVl/LJ9wj6BhwR1jpGwL8f+Z9Pvyjb0o3hw+5T4JY7
u0bE6jM9p81NyA+I99XYlcjMWq1LTqVIjCteoU9qD/BidMskWXUBp118k6bacQJHCX7g+OqcnVpO
T4pAyArt/cnV4+zKM/9krAM2IpuPioOKC/qirNIptbRat1ICY3YgwCsDjJc1xE1o2V+/3M8eKxwn
U2e0a1SuL95tgfBeYniLD1FI9E1dE8nggSiU870kQ8eZ9fRMOSB9+Pqqn1SNXBs+NFQVCi6QJd9/
yv3QjqnAjLGvbDlsRs7qq76exl0UmvEVfs0nkymgTIcy2BJzDiXo/aU83eN4nnUZkR7TqzNSlknh
N7DWO+Guifvs2HWlfa3s+Im1yzN05lJy9VgALufSzlKyMA9lfkgxVN2PRkT+n75EGQwDyVk2+dwU
KKgyrjo62oCzS8x+ftfO8W0RV+m1sfvJO8YeSiwwOBATeNnFO+5QyXXGaI8sZf1wbs1W3XVDaz82
c4E5wJwCiLAU8hnUVz6aT0axB9oBrygBc3AeLi6MQiduWTdLOP/YHHxmNgJMKubU9MrnsqxNF2sX
wGnKnTZ9Y27y4kJNOFlel1LwzDKpWIfE1qSPARceeqbGlgZTu+mh93ZymncoBwmu6drB+fv1oP7s
MTPE9GVg0+S6jBQHPpKYSUekHUzF5KZ2e0J3Kpk+q3puPeTeOP/tx5qEp3jSpitf8Sfxip63FHyX
FoKpWsZFe61lPRltkUcHUi6MZ6YUNJS2SsznlvnY7G8SPaNsBQyrPOS5DW+4plwZONoSHRThMEo4
SarpbyO2lKe0JLGE4zk2qivj4ZNJFE4XPl4mcX2ZxN9/i1abjGqDnQdXCLHjXj1CRG0FEUki7ozX
DLdN8PUr+ayThLFTsyiDG3STLgdGzbdZdT0f4hQJFPmNZH++rmeHOFmEVVBtiKsrjlnXZ+0eqpP2
o3P0QfP7TszQHtnIrygG1Wd0MEsCTFr3w8ZZyObrDn3KeaqU4c8QhQDieQMm3Llkzn5yHNRviR9F
OYHiyNkbA22zlaJyER/cRXWKCxv+dRISePL17XrLKvTuO+DJwiRcSGgLrvff4/jPIll6zVSyNGv7
dpI6LQbZuQDDU0AWcl2pjiXX+lyPL5pSwt8vifj7rpBCsiUKalBXwLHHte7M2g1VJg+j9Zj3XqCX
kjOvNlfFMxQYp8P2IQjwwjs13PHCxGtXMQ+uc7UpAqP35BHDS/OCP8QMbyJUAt2B3py1KVEtAs2c
Q0m8T4qeJEprdIyDayBPwKJa3SJAHO4R30GHHMOR+mbe5+5j4jiyXGtNZmXrVh/1Q2ItXs+60h+R
41S7CfbXdJjJY6x8NoRhfjSAV1FE9QbR+wh2PXNlCh23CXUsQ1nVHbxtLHNjmm8bkhte82SU9Yo2
OwxUk4wClC6ojJ9dJ1W6oEgTpHdkcBIwMNhIhiGEo4phLxLddyjkgId3GATR/XM66GjwYvnK9fl3
25qhvknqZYfgmax0q9kkQmbtlCRUOW3WP6sGEndfm+fWWFNjGm7zskx+6yOLgw9ZUvy2Kq8OEKDP
N0rJVoGjqOa2gQF9/wEayoworNXUauWKgR4+w8w72RIloj5N7bT9elh9dMQvw8rms9XZBIKluliu
R5zRadl2+n6aLF2e89j15pOYKohrRm3P30UpW5CEncy20M3JH1LKPDJXsqZzcbvY07uVLYWQO/rv
pDViataubCg+rPLLL4S9wMGAlrF7udIMhSxblwWURi4ZnWi0HwaNdCYVC8KOY7mDKsO8ckr7sLhx
SY2mxrJHI5Hj8ltDFz+n8MtoKbeZ8VgjbVFQyxq9eeWj/rBXWq7jqqRAchULC/77SXMgA1VDuGnu
MQmh8gV5Mf2uOgoBq9ntFO3K1T5M0RdXu3jVnhNhgq0XR6mQFECwYMHUN/WlKOqminwF80G44Nfj
67M7ZIvroIpeQOuXe2tXK5pOJ+9in+qOCt7dsqiz93qA68V7/vpSHxdKVsd/QBAdlCF4h4t9PPo5
oipqPT4oFrTQTRiP3ikvQccHWRLH5VpA38I7os9Ys4u+QUBeUs54KHGH4wx08NquSrCreze1dBI2
OMSP/iz0MbvyTD55D5QKDVKllz0NCd7v33qo1gyIKlb3Hnnz1bbNAGvcxZAvrL1FCEG7BhOWvH79
cD55D8u1qK/YBNA7l53Onmaxhhhw2OtYePxu4AQf5fkYiIxy99eXWobR+4WK7SDVBiBcfDkgVd/f
Xh62ZJagPDgQkZHu6toz9imk2K0uSPfAH6v7qOCNpz5XruEzP7syVyUY/Z/A5BKxBj6NEI/Byg7t
pOH4nBQJ5cGtiarfdWbqng29oAg3jVH2fdTtuLiyBfr4jPFPUbsCnMJgJjD8/Y0DKghj6ErufoD4
RKbSWGTmRjFHJQdULYf6ynP+eHanRqAu4QWglvBYuxc7Y7MxpaUlbbXHvvRcWKq4B0PW7qj1m7c4
HzGmzZh/FlzajSVrjKeqmB+/ftcf5+b3P+Hik7MAn6XZgLLeLpYwysaLkJfrtTP9Va2agKlkDIsM
Ryhd9CsP+6P8g7vHH2HaOnIsjtMXl05jj9AxlbvHxIOVxh5+znhjV9bUNCsrJynS0oja8jSEkFrt
mPc9xfF1mQA/81r0Nld+zsdvWuMYyuJkLcgk+zInSsAuJUXJZJHqB/dbLjDxaB2nvdgjibXp7f5K
weyz6yElomC8EJC0f8qG/+wGJyShhdLKdt+kQ/EUV9MIrJd4XKH0Djazub4yZ/2Dhl581ZblqNZC
p4VOcZmW0UeiD422xyowK7NxMMnhOhAeMXwf1VR8H4klu3eczjnYXm6fEZM196Yh7ReBtOsuN7rx
lwsU6ufXo++Th+DwvWtojhAeUjl8/8GZghpZojW4F8dCHPXWnTf8sXJjjk7og+T8n6uUpvbuehfL
tUUJFCxShLyYLaW2Qacsy0DP01K7UmS4mMgY1EtVjvgFVgmOc5fHTWQ3QlfmpbGkTgk2ahuxBlyP
dTcjrS1En27moTe2nSW1a1Dyy+9quba73Ce1Ypimtn5RKy6rMtPdOHWCRLjItKPJrECVtALgdx1h
baI+2CGJsZ2KLSqyViEAJXjadhIe/q6kvQVllv34n160C0Ie1heveRGymWyY3r/orNKxnsjYDCSQ
RHpKc+k+WUY0SIrXGm4woyUl5+tLXkzm/y6JrowAEc6RpnqpU6Tomc8F9IcAwKr6ZkV0e6BFQLIo
UvvKbvNiEv3/lzLYA2LipwDqXgyrOZ6mXotbI5CeXWwnD8m3rkX2tvSi+xgL0rZLp+nKCPt4TdYq
zaXauTxZ9RIHajWTYU+dPQep3tQn+oXtY6nY+mNaoiJ3xqF9COmZXoMCXy5Z3KpmOhw0KPMykViX
OlqSWwEjZZYMutzWjmNnR+46UfWZ3FkPis0a5h2BsxYWNWwlmSbuZquskjslJBH4f32//0RtLNTw
rxzrcj4znLLIrYq9YWdg5p2n3HuhMZu/FHPSXylTfhxK7y91MU3ZZUQU+BCrwZjTYGs5/d2KWLOD
2mPT97+tQ/8eMFsueIHcEt+v8f5LKXpnxtbRyKCdqXWvJtvoXlzIPtvBquR3gkrCefv1g7yYhJcr
IklQXbiPHCO1S4QbO/oaT5YpqTh5S9b5WO1CZ1C+cegUwcB5/doM9WFyZNwsJW2mKEi6lIDe3yIr
ImoUKxdBlERlg7t65LoavUroCTBL/4Z9S7egI6UlBc00E2f8v94wxdZ/RM0F9YoE9f31cQrgX+n1
IbDVzCu3ooZyCaI4eYpVYZibRHWu7iyXEfKfxZdnTM2RhR5hLSZe/XIy0lGXz5bdiSBsvO4nNt/y
lnZKfeVNfvJgdXaRVAIIdFkqa+9vDFq09IRJhqojcyommdtVe722ASl15IhPuix8XGnmgWpsdGUv
+3E6oogHq3wpczIHXg5boDaOlse6CFC5Nc/AtVI/d+t0N3th+8Mxk+otqpXx6esXedkWXR4rsBGP
Vc7kxII68f0NY5yWqktQHJ36sacEppfiVaWKgZ1QiOGUofd98UJLPNHr0F+MtCStshka77VPIKst
EbDGIQbmbOA2heNDmKOyaoakce++/qEXJfB/v5MDI9VvizMj/O/3v5Pua6QiphuDcVamR9dFNw/V
zAK21ObqBuFEc47cZFzXioqYr8u9KwaPT65vEv3C/o8NIA/s4kSXhoPI86kSwUR+MXG3w4LLKaNZ
nma3xeeZc+oErmXMyPKaqhCmP/T11VbHx2kUbC/1TxeINv2Ay659MdZTVtvOENRG7CGnjR1ca5qi
9/1KCUVhX5lJP7vpfwlYC4oREOPl4LAzb0pm4p1dFGr3Zl57ZxFm1J1qhxIwE5Q/0rNe1a7sjq03
tldmmQ8fI/Rs7lOlakJrS728fKuTugk62kbomtd7StQsixKKBQKg+M4DZvbLcit3I9siCq6Mto+X
Zmm2DEo2LkB70rbeD7cws8duEJ4XKGaotoFSRHO1j/oOtqodu1X9I3JmRdk0MbaX37mhd3eKaznH
0Vp4A3HlOEispi5HRmaNOljYdqnlxqSnHj2r6dRv/IG+UyTqPZShWYtUKdFTq/+ZzwpnSHbVtHZm
w6YIFuaECdpoEDZomex+kxMFs0QYpPMLQLgKdNfwe1KsOiO4OJvMICThiVhNTFjlrrPV+nuZ2vpv
+mcTVosOJssaZC9aD0uJ6o2GfxUNNnSBDURoR/ETMulGX3ZxN+8bGvucus9tbNoHzK97pUggrnm0
GMMbx3bq1dAWW9csHgnQ29S1PFjpj9yCBYOlfnBXlEeDil7+DPWObu8OleVQ0w1tEO5KSs/1UZh2
6/gFETg/kcJ635yySd+6xNRfSw5OjxE6jN99SdYpnzXZtj7+AnNP3SZ+yRN+47YMhUkwuqM1bNIN
dgNrwCMmMkUOZTdqKZPo1MGMwD0ZOU0VKF1GXOToInTK9LTYmyaOO9lNxbwinEwYayLPsrOLDHB+
WrajN5Fr2fj4MmO+tgv8ZHy5jG38W8wo7B0upjMZN4besIqTOAD2xXRi5LEQQ+9EyFOXA77HViQj
HdxrGSMfZhB8GUvXnTMzloYPdNvKJPB09BAfCqNTbodQJM26MQb1DYLVNYfahxXt37VYVygHUae4
jFYZc8XMR5SaAXIeJH4o+vVACavxpIy941te5T7YtmNcWcI/u0OqvOyvIRXDu1/+/X/KAoSxVrUT
xy5C7zbZlGWLah24yj5qzOzKpS47B+7i9EEzwSyBlIZ938Wq4MikdWxCQA+lrYzHaCIxxqdjke3D
cagF1I7RnVa6TI0ffenkQZkbMe5Dm/O5pzS2sbPnIlZWGaUMhIexQKdwZR7jXt9tmvh9PEEcLAYP
xL7cJ9Z51DlAspygHq3kEVNHchvHVnzXFuTWraK5jW5NOzF26K2rZ0tICKtf/4D/x9l5NTeOrGf4
r2ztPY6Rg8vHF8ykqBx2NDeoCVqgATRy/vV+IK/tIcQSvae2SjVajaYJoNH99femc1OA5zDhBzrB
l/MoT3+EyYLnlbOzC/CjPdpuSKfwgJM3oDzxZ2MRMrEtRDgGF/aOcwO7mkMXijApom3001lQC5cY
ujCTByUOk0eAvXSDMi5eNyMiAV/0X/UhKi5Mh7NjUr5x02lsg5Ofjmk3sT4mjSoPhp7hXALT5x7C
YHVrWP6XRArJeonY/vMbbJ95wq6D4xxdV2x+37lev8z2YlQ6BHz4RovabeOFUvpFvSu1wVW2JfYk
sEH9sdEuPNUPtThXCPMBuIx0URUK4emFlqWHHhy3tAM26LFc6cOQ3AdlgqHW5xd3dhxIO9icU/q7
c4/zsVUxfSZY6zDkrXZvW1ggwOguL9zCD1UOPRVzqn/hBeqT2Ov0ajS90OA6u0wVSN73PXZVCw5V
GIeE3gPVETzdrsCWKnWcRz3GEebzazzzAOkycQAn6go7kzm1gTend/0wj/apmeVLwhWfce7BxoVG
6rJtLwbRnrmlcBQmDa+qc96Y9wtpl4ZFXSnykIa5Wazo1Nq0WpzRu5SAcmYZnkK8gFvQRJPBNL0s
v0zMrLV7lvrW22UmlmgOp9W97dfZXg0L68K7fm4o2s6QrSb2z4eOSlBb6tj6ZrR3XYJRiSJvneKh
Lavmj6xtdPvCmvqeqDBbVKd4h/8Zbj77BbRc/KH0ZB82Tn5DzFRYLAbDT2k1JAn+hUWI4HTn92Fj
HDvDxzJOyRIzwsDNtuKtjqXY914rwpURDK+qQA9QVCW6l2404nyp5GETrMO8dBIKviz2EYPFrrYD
2NcvXMh85hEtNbGJmPxUFuzSs80Ld/24ykiS39e90Tz4qtIcVWQgb4mjB0+N0gHCfz7V589pGhBs
gCFZkAlXmObmL1OiN3sla+DJH+BnWLC1inGv0eQjj8oaLlzbvL56H8ogs9fQaJRY84MSPl9w4kRe
7fGka5dl7vabsEmUdWxV6XacjLzp7CabqoguwUHn7ipb7sTVAiSAlHZ6kZgFta7hI5wZRyOy6OON
2GWz12McaMIKInvrbyZyuNO10hJ+l8TCj5qz8RLBFle3o49SIs2MBREZurJMcT++y0Tc/Pz7z5C3
2cPkg1E5Gp1eXmpaLYR9zdwVvUpwOeeOyF/5ZpBhuCdMJdt/Pty5u4mYFxyAfjw96Bm+V+eZZDp1
1k7TA7+FaOxCdRGtjOWTa9YEIBa5hI79+aDzfXy6oTDi6Yrwb2usyafX2KRg0jXOSTvTVd7ySmLC
HiX60ixCZzkgPVxrTuY8fj7muQulbGADcvjvAycbjV8c9q70dqwIOsrZcTy2ULqu+0j3H7AyuQSv
nHkXAergPIMa0fCaF2bgG6VhxEAceIV4yy5Ph22lZ3Ltw1O9sDyfuTRWS7gkE58EHc/0UX557Wvk
tU1uB87OaPBu54DDq9BGzcGpnWahEcy2+fxWnr20X8abnd3NSLqFbHybQAfzu+4l3XG09H7j00i9
/3ykc1c2NfOh/Lk0m+cFH7Zzsd17jIT1vXvwRuy9qi4y/8BRd9i1eVj8C3dSh0+MVYIFIjOXCKAW
RrbopOouiQcyj2MaYshlvR4QCr/xpRqHwXDhXZiDntPqok2WDUgGuEIAk9OnVyY0JJQAG1tSI9DB
8lcNLD0dNYo2baAZ5cqaXIAC1bmr00BvrzT6ldbKHR3fWeg9HsGg757yHSQvevn87p95TSfcgjwn
hxBuBA2nn8wTbZ+PtrTxd7WC595v4Fa0bjFep7n0rmlcWxtdhMoluvG5h27QijSg2DDqO3j4y3Qu
x4BnoDcMG1nWzQguT65F2d4K8oCXHYGwq88v89x0pvVIkU9bfyJ2nF4mfqEpgjfOmI2U2Y3WdKTu
mpjuDCSWue73zwd73/R/LW543CB+nJhYc3ld5wQij15mGVpIydtaDv4yRon0SoC6aBfZ4IrnxmgU
G1ap1tGT8br+e6JLjJdE1w4/sC2MLnRdzzxiPg2tP1B+WNZzmlAWwnCUdiYOuSf85wTzENBtQzx2
VeRsVB2bIHhLF6f8dEc/3AMbXxZzaj/AZDm944mNh9MwROGhwKfpiOS435k4lG7K1Ii+9j1RREOe
uNg4A11hz2piA0BjSbdgXQQjSbJh+45cwnz/+w+HegYuGacUGrLerKbG4Azz4BiVBnDPvYZTa79q
CBQkUaLrdGOj8Kp2S1+PkcepSvyoRF02+bYp5b2ayQsN+Q+9D2aKAeyFYIaJiaPsbGFIUM13A329
HWqUKt3btR2/lWyU+N8RTBdsIxUp/hryixR3FUWvSbej2w7sqemmIUbzue86+aeB6+eXstZx571w
s6bSYPYUDR0tC5IqWgDaHDEIewvvaiWEgxXoeOdgYbwbEiALq2kb+n0U4PBjyw1tF1xFi4Ys7wHF
8Ocf4sxaAUBn8bg8dgmKmNOZVHWmklqmG+61OBp2WTyW17mFF0KDD9aOU+UlCs6ZtcJAkTAp+yYS
/Dzypwxrp3d73QG+UuROTTL9WsX4diMFXoCfX9qZVxPhoANYT7wlkPbsJfFRpI6FQmjo2NNRqU0r
u27DIl6nQ15R9RIBETb134ylnjYjk6WJIDJ6l4ASs6291ZrCQZXIKxak8iUR2CFJLXWhvHcFJm5K
s0yDzMGftTMuFKLamRMFKiLosCZNXxCJ6VH/suyrhg+Oy+K/j5SSEB9Nx6BlOdBzA/WJBoOAgVgt
l1E91OlOqbuxw9heD+JN1wzd1xCPTHcKTsGYYtRJYVjVLT9dlKjszEn2y68GWeNGi6Ftk/Dr54/q
zCyc0FPmw8TkZRM//ei1Hw30q4LgUGadvw1q845zX7JJZUdMhdZ5Fyb99BBmLx4nSqYFnVF78rI5
HU5LyyY2XYSMmMpGyUIzTIxSpPFn0ObOD6W1/UWaWMkS41R7l0qicP721bJJcvSbXrkJODodvisV
D9aIFR66Nkymph8meEUIpGsTabbGOPoSTEXd/PGKIVCi2GVE4jbn63LQpiE/t6KDlbfVd8yK3ZsW
Y/0foTlqryAgwZM25vrBiEoEB5nurk29JhXEK3M8WIcCSFvLxQKrRLNYu5XXegjPVWNlyIjwjDhV
9Z+dmznMH8dYabrATbCQKYevLM/JgtF1gU0xC+11aY7BRnhtFS/Kvgl/Ei6q/GjJZsjgYOa6CoDd
hx2qLKM9ONkkeQ6RGCPVqEjAiV2TgDAXG/Je4JyB4/dwEw3wujS9Qp9uDEG997KyO3SwOtOla3TB
F1tWYo9u0bsmqbx/rVEj3QddFb+AwCQVvlfSqBYKnhi7JGkJWGJj7Z+dooCoKGy5DceRZLmkDuMv
JdHAR1MbwLZMDrQJGFRevXQqclLyyZKY00JIQPNIotithXj1WaSmcTc62BWXHZb+oaqxerdky+yS
lo4lhp6F/tgLol5XSWxBkHJ8NTyowI07wwvdpRS9/3ViwB7xuw1uU4jhbAhadSsqFTOkYig2ttu0
z70Zds0SdNvFEqBJ/FWb29G3VCuh8yYkLMQ/Ddroa9Ouq01BsAzYsBeW45Uuu2wgjkyboj8yuyNv
lqent0X6MOo4DV1Yjj/QilgagZImNijKGJhUs/WJIGvTQz8e77swF/2OM3yaHXS1STALSn2MvnuZ
uF/wxBTRooE7rj3YwCTOs1e43qXm+5kCCrUWB5SJRsd6OVtw8p61MB1VYjvDBstFUshxS/AI74wv
vOvnXjxnknRTiU+8jdl+MDYpETEkG+wJRfIgGss8Bnccm2py3w7cS3j4+eHY89j56HvP4Z6GwM+2
kqG/a2CefgW+Dd+QxY3RdkwUYM7P17EzGyzQIBQ1lhTQpbllnl8EWp/VSnAIbQyZsY3GmCSqaD4A
pi5rJyONiubhhWl05gqhO07dD8oWusSzJ+dhRh4mXR0eiKqVB6g29g3OQ2DLPTYtn1/fmQ3VhsmA
6hjaCf0r43SdprTPsxqIYe9hcYsV942aENCV+eRiDRCMNqMc8BWL4u3nw57byOGEIaekkqCjNH9R
YggcXqNkyt7EGeZgi7JbeyrRIkqPTzDpctzcnA06KLQvVWcIMggI72769qmGnbRJlSFZdnDot7Yv
/Cs8eJSlX2E7HZbpv/Iw6J8j++HsY35ofmWWArHAE8rea7Hz8NqEGKrEqp712I82n9+Vc8+dLimZ
2DZQIS/U6cPIatwXyRkKDj3pDVTwhNn9iDx8aoKkePt8qDPVCL1DaDyMxEXNO09GA6mkaupir+YG
KTF9b2jXSQdzzUgQi9l2+i+08xDDTOvRlHgK5/L02gDSq9DJyRON1JJUtyEk+6OgHz8qot9auA/s
A8xQLvhNnLtKlCbcU/APVOCzG6qULSy2unX2hLLZm6oW9ZNjxfVSozJZU1MXFxreZ1YLlEXTSOb0
+OZN4Fzz+kE36oAwBK512YzStBZBodq3CPOscO/oodRWcS6Mi7T4MwetqRHC3GHXsOFBnt5fQxMU
s4Np7PHWoh/UjXb1fUCFXh6KPMTgy6xVSFGOiKv0aOOg568IQcfRvXOliFafT64z85jPYjKLab1z
fp8dSnO9C4JS9WgYBFlBfogkdHHTloiiF4Ot9OWFNezccOyk8IdJWmXY6ee/HAqUsHKtxHTFXjdH
fV+7uO2ECh5zmpdEf3x+ZeceMAszfX50HvSfZhOq6xzqRQ0b04ndQMySRHqttVgHbX10xhWOei2Z
QjpZNhdm1plrhBBJ5w97CHpC7mzgaohR8ocGbrX4WB/wWPf2HICSe7+0/AuKjg/Ee4oYbiYdBcqw
ies+e3x2hOkhumFlT7wgXhSuS/RTpZI7kbkrUleKBzvw4m9pgttRlbjxjVJb4VNb4kWoOOUlyuGZ
KmZ6sqClNDcMIuxPH26P95Wse5GQHeV3/crUGs5qpkkhe0HefnYgPJxpIE8NlTm1P2pFWePfRjag
YojvUZ+Yf2Ykuq8/n0DnniNKSyoy1ofplHJ6OTrAtgmaAjuB7ri5JGPSd5ZCqQn1w5pRGheGO7O9
o9ulDW/QtQRWn37+y6thtRk/8DLKl4zbyFJkOMNGFlYZ7LI+BfkMgu5ZEPnxw6wMq9t+frHnRrc5
pHMOhHj0wSI2UbVW1oBTB5mwaG5T28cQvhmjt1p3CxN/xqS6r1VpTBadPUTfz0efyzCnPgUO2TBu
OGzD8prTiAfXEVpc4v4d5Il8iIUZTl5VGYJtP31qcBQ146GCYNC4N07RGquh0J2NTvNmm3fB0zBU
PTHEhrYLCB240Mg4s45gvwx7g2YAnJF5W2yISPaO0z466L1O7uQQBEu4SMaNr+CmEHHf4NUa5t9e
J9l4wbZoxL2fCmbvtaONJG5ldbz3BpVgg073/XUY+SQIxY0dZheWkY8NCEYjqmvSA2KLYM9WrKnw
c8aSylLDfHihhRm2TgQL7jBjKXa0woY1dgYkW2TkJBMbqF54+h/nnqbqoNtIKiZB3ByztLMA8ANi
9CEvQCQGfyCMokb8nnAUVdoACrGwcct3+/L182n38Q3XQC1hPaG/o+U4B9psQXvHTAY6ntkQrrzM
Ul8tLaHmyKPm/vOhzhw3T8eaptkvr3dmDq3EBC08lITiEdLiSRwI7HhbtJ29GyiqcWMmF6PxtGFZ
QUFbkz2oXvoQZy4YmSlsaGiU2kcEiN57EeuxE+97UKptLgP9tq47dWFaUUgohNEupd6pmDOM8hj2
RA3EsjIXItCsZdk2P6UdRc9269FRSLVLZ2AEXtyC0z7YJAImc+EdlKc5dHqLMPBKh6xHi+0USXnV
4062TRTG96KiW5DOPpmpcrcWqZGEWItl9aq31XSVQalfqJ4kIyW3M5yBI+dHSKgfUAMUsmwsq1XS
ZeqVZWTaQjgElYUBHYqyUoMV8h3cPWMZrcc6z/eeUucHNbIIQRnx2gyD5GdiO/3Kt2obWI5NtQJI
WafAS9BPhvBg09U8pMYAjSBscgKf4K+s/TgL72tfbXHx0pIN3ul8cklyI0ljypQXlFgYC0s/CVaD
oZgrP1ZesVzBszeEwxT7WfAo1dbe6sKEdiEiBQsKEpixo5VLKpeOj5nZL2bQtas4jeIrI5f6XSTq
l3ToOuoaF3J0mCTUkV6E46+e30QQmXdREDqHqMLtp4Bjs8DAAY91JwtXhdbJq7ELzBc9T//IdKfc
eCFhcqRoakvY/eMuKiFnDoTe8gTsQLyijzeOWov4nadS7Fq9SR90obXRupWsV0Fch0ulVZK7Iuow
AyP7Jl4EsICWuqPkG6l0+dHqSFWrphBKpDnuN5Wim3AeW7mqYvK2Q5zuFmTf6OsxK8h6h7sAhlf7
S3IyQYodW7kjwyv6gv2G05LGZyXjEvtUY41FC5JHzI0PRhwQ6kH/6+Anw9vff5th6bJqvet2MeQ6
nape6aDzM326kzhQ5KtOzVvSRIDOXziTCRsLYWF9qTXiWzTY4FgKZxGJQLZ0MKv+/KN83J5YM+kH
ULoDQ6IAPf0koNueYpuY9wxYPr5CKifXG7/T6CXudXwKWyfF8QXl+aW182MNpnFecBxQ7on6Me9G
wB13qlCr1B16efKljGGo2wNJtUl1YXM6sztMjEaKSlYMar7ZqjAZWI6k4YV4mhpigROvvmsjs9oE
vJlYA9Awxy832eeOzC7c2nNrNvI0C1YL9gfAqrNd2FJ6cuksC8Gj4WAq2Ww4jWU/ZZuRHk+NcoVN
fLPGq50GTKIrtyk4yPbzp3vmLsN1nAQ8iNcmMOf06RIXWldILsddU5oAhQKIriDrVWQXV99pj58t
vswgSoBJv8Jsmt3mihtQBWU/7OIQ2X+Pq3O/HYFbblkSHTxpIL+tfVH42Nyq5rOdw4SOi37r1Tlw
vsrtMWRMUGhXxtd4CiFqCmpO1LvPb8eZucA8AMii0YdjwtzvM6/ItKrMYtgViTNuCCCrDpGRpQTL
Zfn4pIe5dvBq/Ga0Ik8uDH1m6ySmgbeMNsR7Zs3pk2giIyBemblgGxSbHZ14bEEyw1sOLW6tn1/m
uwnd/GFwZsV7471DPRfyNFkpoIqOkJS9wsD6R9xFGYBrVOLNUAjcVYswyW5l5T5kffLY4kI15MSc
q/0+Hdtjo8qFXhDcaPmbUCYBCU+kfcKhHxtz0XXjEjzjKAeoTF5+1BL56OvDreitR68uV2oirz3p
LPvxdUQlX47JkYgMtOPAbpI5XjoHE9M8M3kq1GBj9M1RSgAqtfpuBvhn5SpmrAoJcVXm32hxsyHf
cJHq3wID1zcaSVaRYCue346EKRJhtXSHyUGy2fZtfl0S9AkqkrE1dXLnm86r0vQXJQjTSzu/t2hA
dZXpQ/dujksShOfKBqMevJP0YVE3UDeKQSAdhnYL4myzWpLk/qiLAj92zvebalCAxTJCQS4U+Wde
Od41uoe8c4hgjVnZXead6qsy83f14IgfrlKo4wF1M02XJGyTcW0raXAJ5T8zjb3JDsyAr4IWdo41
tnXImZZGxA4b2WLnBaLucKEikM9zCJG9cIEfX1dk2w55vrT+ie15n+a/1LwDfFN8viJlj2hNmhvE
G9qtDLzhdnDj4NGNSyVeFhmNmi3S8qFbff4WnaHmsPm+d0VMUNwPB/i48134wGa3s1tbrlu3znAr
q6N8Z4WK/AL2Y++Hpveuq4IA7RxbKvCpsvoq9TC9+/yjfFzGp08Cj9RBQQTIO92oX26EosW5i+/C
JMbMTViZttocOg6sl7p5Z3r1DPTOFoZuhW/FrC5J8M8AImi7XR4X225owc1FTP5xn911siFxXNHX
kkoLFOjWJDqNtI6eTIdil7jaIcXidqOOw5chld+yJPGOTRN///xOfJwSFofpSYPNIg6mMNtSg4y4
Me5Tt0sbUwRbt9TwoW80bfxayyISm8YThrKivAwIrHWDS/43H6slmHaAdcBRSHz0+VGzGLOBEOTa
3Q29xntGd8x+EXpoJ1s1TpWQ7FOFKIOWWKdLMMqZKcC4FronOr/01Gc7uRMJqYWYZByCBDM0wuzc
ioCFVGkuKYg+vuHovWlVMMvQucNXnc01BSs7bF28HVYO6b72fRr32mg/d6SWXzCh+LiAMdREs7MJ
FbI+vGCo5aVXCtHsrVhXj8IL6kf6lEW7G3RFiVc9i7p3oVdw5urQ1SIyhbBzxtGwKB2DZkFE6PMA
EX40TCKXFXzT1VQYF7qMH4+jtF5wEDE4lKJu12YV0RCA9vEwxYEejK6RW0uuDG+X+USKO0HvOpk+
xj0anoI4xFrzX6vISvULK+gZNqkNG8pENWcz2Acn0yaSCbfC9Xd6mwuxamNFf5O9UiUQSwlsJ1Aw
64nw1c3mBl5WiHtBahi3qlF547FBP2Pvot52QY1ytHUXyIYf32VaYsjUaFNRizGzT2daVjVKbuqV
u4tqdwTys33jyjMqXADGZtymteVdNTJ0V+ydFxe6aSE73cWnLiVSDJeWs80B4XRsQTpmQhBnfNCU
TOwbHUN+NcYDr5J+sY9qKGqjaVTLPCSQROjUakFnND8+X8s+TBAsD9hfOB+AbE9myaefgWDx3ukE
0Q1FP/a0j9Ke8y3u+WVmO6saf4sNOX9yjdNnuQr8+tLu+uHtY3hWlKk1ec4+qnPHMsOk3dklURFv
3d5IttJr/ygwTFnmyajtPr/aj6ehaTwopbRAMaFjUz+9XIt5ZHhjEexDEULcZjfHr7ODnFfB6eLI
0CTtV1lfj2q5bupne9Rad3PhI3x4+zG/p1PoAtcBdgCGn36EcHTGQGoCMUXVFPkyJaGhX5BOSsYB
61x4L121PRpSaNi2QXcmxcGufqpWOr6IWjZvXhjH92EXO3dSL7WNnhrqhZrjwwe0OZw4pEtC42Af
nmM/Q4uyfPIB2dhGnq2bhKRdLeSwGldm8reHwn8TIodnvR/a5p7ZSYOYBrDY3ECXxH4nq8PnyG7j
P3E1vdSg/TDTbMpTHLOmRjDAxJzBXZGZ2Hcc5zYBXcBjy0l1I00gkWwoqiuTZsiFfeXDXWRCw4gD
E0AXCttBP33MvV9PzBEvQILUKxvyPawVnKFq0wCeXJpS82uDsQxVGlidJf4dUTody4YmZaZoQLeE
cuI6LrQH08i/dWnzbMZ9uVQID9uao32FpdU6MZ2dJZqNRlQ3lN0fkJfjRe122SqpmYifT/b5TYDh
MVkq0BdHMMG0n37+S82YtWCaTtiPV7kWaLSQlK4yiZqHQKk+44YC/+3z8T5gidzyaTGdLPURnuAP
dzqgU7ZRKYVbb1OvNtaGMR76WG1WuiFJsMmGJ69UbmjQ3dA9PTaaUi3cJj+0WXUJP32/sl/XdpdS
GTsi3h8OKB8rmA4bLTyaM2DT0E3Wiufc5BFZCl5Z7EV113BoSPV0Zxrxl7r1V2WrbpQkuW6ks4/t
Gg1oqC3DTPshlXgd93KXh/1OyYhi6ZNnxSwPtamuAru6t/vuL5uhf/vR/3vwRrY70eNA7f/5H3z/
I8sJ4wpY6U6//c9r8aMkevDP+j+mX/vfvzb7W7f5W/pYl29v9fW3fP43T36Rf/+v8Vff6m8n36xT
aBDDffNWDg9vVZPU74PwSae/+f/94W9v7//K05C//fP3H1mT1tO/Fogs/f2vH+1//vN3ZuAv02n6
9//64c03ye8RslW//fztSqTBz0x++MW3b1X9z9+1f7BXIYVgXYRwwNHQ+P237m36ieL+AzSC4+Dk
8ADllqPL77+lWVmH//zdVv9B82s6Q4IMAi9PqwHeQdOPTO8fHjz1iYED6IyZn/H7/9yBk2f1f8/u
t7SRqPjSuuLjnB4OAOwt8E8HTJnPNhWYsw0OJyZh23kIbazJ/rRCg1yLvr5nnq11bQEEQGL5Y+6P
wfX7l17lJJmXlrxJdQ7RVF/dIc8z60WJxHcDEfn2lxv618f99eMR2MkL+H/vxfT5cDuiD4eGh5qL
A97pCxrHtpukflYtQwKl9naL/7Q01JsOP4O7IbexFzcqf/v+7fuXTDcWCWkHX4pOaxZClDTNNVdZ
Fjk8pbygbaaj0HiGQaEu6OPlK+ya8lWkxuNX6cX3eWJtpdKWR56bfMI/L1+GiceRonVuA6v/AW9V
JbChsg4R0sc9YbvditJYbReGEotNAUbdWEJ8r/xI46RTEbqVmN8zHF9uXYcoP125oQNkLaROEmBt
puE+MJVoW421fNE95c4uCZpJ6kqzt85Aj7VvcJ+DAR4P+1zGV9lIxBXijnpphWF8WwhjxP1a+xpH
NpyA3K0WnGeNK6fjc0NvftHMQDxKl1gocoiuhJ16qyQb4xeJZQ+isM5Z5bWqbYyiR3lMXXesOk8+
dbSGllaDrOmvaytB77B+IhEqSpqvRmH2d7b9ZaAMPJhNOWzzxvbuvTag5G69jVcI5bti6gurKJs3
uot/qmbdPLta7q/Hrt6HjiE2uavdBY6XL4OYswROJ/JJqkH8NEBh84NlyJEVrrMSrlqUPfvRxkQm
6IKHrEg7HgJ+f1497Dhchjs0JU+J2473hZkGSzC65KhnOU4OXepuK69et14QbrGV6+9qqfR3vWJD
4StoJWL4uvRyoT0ZGNodEj1X8OPn29gO5C1ZXR6Bjbb+bEeFf2uXyn9/12C/dwzxb3CwvY6GXGbL
IfO6ZdA3yrYgJFGzeLIiD69iPd2Pcbyy3XF8jqqx3OKQXqyyjpBNd7yJR1wf3r/Qv+yWnSKu+yro
sOZnJTnkdZbvyAHrr+2GIJcBj5QvCSexlZLHkLrZLhYcFp7MvqvuwVn7uzhSBgJnC8C/3r02/aS6
HSryQjOhWHtsfN5qov3aRZ2g/nFick3cyhc/yQHf+7XqfokABNeln6yqwXMekUs/xhE+N/lBDEZ5
HNSiOvJ4xoPSGTtFIXy9yMHFlUWXOvxBxEBf2FyivZA8Mt1SrnBBfUKrgMGeQy900xX2fWpGw4+B
P6A5Gl+VoVmZrQAXrmr1oYRBfRAIh9dVPshFQPcGI3VHrTZ9LJz7vF3bdlzcC7N27m0ZJUhk0uug
UOo73R/ja3PIQqLh7GSlBfqD1eM19f7skiD6aYvnUZX+EXhRf075H5EXp3tsHG7cPHeujNS+rtgf
j830xUt7Beqzb65IlFWuYASMW5FWwwq7pnxdN2XyLWpz3uSyeCJ55wpaeLEKFVXFDAjPZFeJom+k
pN0FiQy/X1gMP66F5CazZUxiIVQE+myt9uN2sAeng3uq+e0RkkZGxinMacVwrs3+NnZEdOtTVD0H
7YNSGspL4eZ/5CIrttp9M47ebUE1dBuYXrcgU03fRhFxSoMyJj8GJ3iM68x6dhO/2JqA5X7vhmv6
lP21k1yUqL3zek5XdeCEiSJNL5ncnXlxPQo7bjp1KJdj6cmtRKzWG6hhDYEuZOGrxrbAhfFYWpF2
hz7e3nROUS2LVg2uRzzAb4KwYfOx2+g5yJGGmHGkr8PKv8ODKbgukRMsfQKI16i+okVXJxGHY8/F
LClzl1WsNasOd+OH9z9pkYkfnbeqG8XbEs6nP4dsyStJXu/GiYal4vrD1xR4tdRV8Vg1+aitSvdr
wgqMs215//5FJRXpyih80IdKimuzbbz7Thl+yDTRv5SspaoavaY48L5qeQVHLc/JKczs6EsvvpWN
cJY1kPFtS1zGAsdC74WMUKAlrTYXYZKqi5F1dOmWY/PS5Rpbh5DFUXWS723kyjuEvnJfmRl3QXsp
Hf0KLwvrj6QD51bdwb0WDcGxqqKzMtvZUpdWu4p0axmiXY/hUYcHgR3Grg1QLC7wa3QWBnbwayRw
NVkfjVJd+/FmjCIUXHXSUf2yMkK425a5bu4V4evHWiYDopNG3o9GR+yXQJjSOnDOTbUZDgBv2kJ1
UvgDSjJYi7BdK9pVkTY64o6yWUYOXIA0Qys1aIGxToWQd930J4VFnj0/SK4Ls0XL4rpQwqKoIhfR
jFeh1jOHbSW+CymB8cdyHc5paX6jVhp/SrOFUaBOlZ6xbFUfc50kZ61NbhE8li+14+0HWygPhjNG
y850wHIIyd0otaE9RQayD4L/aFu7hfaUJ7630RVLWXnk6iq+Y95BKc13nJXq1Ri5F8635ilQM5U7
VDrGBHpyrJts70/LnaawlRysbaKXV9vQt4hkHxT3OJZtuW/E2C3GziyPJsrSVZm5e3S6yoquartz
8FRfYrDsTAtx/CU0rFeabGKh+uWrLWLzD/gCC+h8/bMJef7WnigmA8p6oR9gCuF0lNbeyvaqFDaD
+Wi1cbntctveKFW2JBu3+d5ovD3uUMs9pce9rgfjMTD0dOW19quf27dW64a7NA/EBWbpu3/PyVpB
AYzXAevW5BHDrTm9Jfj4FUZf0BWXSb3LiEZ5TTvshQGSjuPoG1tR6+oy0wJxH2kxrJfEuFIHl9jh
YrQ3g5ZGR7Upig3UzZ0jdHffRa52FeN8vlepsu+VLpYLXIPSH+yMeKnhr8PmVhyTRB1WUWbuyPso
r0Xct2u/reyNizfUCjM+9Ugr5ZBbNTGxngJ1OSDGGCGZRia1Yhzq0HYvdAgo7rnU2a0AUmLlhOhP
9MHcyL5tPZTjOA8v2SDBG6+KaGyfChnma8q+dtNlsXXTlNmrG9fuEhydCe8azbb0hrtedMHqvfRN
W8eDXca3rl4MV0AP9PECTQMSSfN9XmT1Q18G1xjcwWKpNeXF9pOaaEsFn4npWz/PN6apv9iDZR67
TGTLdMy9le/DVSFUJqIrJqS7zOySMGiM8f738BCo4TdZq8w3x984hdmES1uaDzhGY8Nv1cazSSUo
y3rDUSp/9bXhrdHsNlyazlBsS8OBn2QPmAYG4XEYYmLHa9+8wcLqvdapS+WnMVlcva/IpHoFm37y
u41b/60gC7RcazaSUMU2/Kv3L6nSjxtaVzbJwE2/cdPO3hB5nv0Ru2vdDx+lDMw/DTWGEl5pP/Pc
vqf3u44QK772Ji79WTNoxzGcbBXcNN43beFyDBfplVQTDbqWJx+kScK423kPo3YQQo0e0Pzp67pr
0VlR9T9EEfBbCwS6CLRQXLUFvkSUl+GqArgWi4EM3iMMDQl+HZov2GyHcJf65F7iALsxpZPiYRgn
G+EYdzjNtk+DU7V48oQLMcjqljTsXYDt3A4HaWPt1Gq7LX2zJEo1orAVobol5h1y2PSt1pMEm6v/
RdiXLcmJQ9t+ERGMAl6BnOes2S+E3baFJCZJgICvP4t0x73H5RPtfiAyyxXVmQzS3muvwbnYzWRt
OkXWjmfkMSbTLgwtehu7n2CcIfvanamXVIWDdenxGUEJwiWOhvbaICUdmhzQCaeiqDJqXH6wKyeC
yb75LvyYnlBo5Mdfyy1BnezT0+PA2/afvIBfuuXF3S4aq+HsoMxBiR51e6fOw9WyKV6HPn/3xPRq
B1y92rS4gKZCPwJhnYdgOIKwcVEIcH5mAS6BEQ1FypH+BwEn5p1RebPBnHnqa/3FKcJ6BVJZnnWP
m+vxftDRBWtxl7iP7xcFowXXS9yETuvfqxZunYgtD28w9c1EPucHthwer7AXgj84KyfRsRWuYcYs
d7FA0PPUm5UFP+C3AAZKiafodALbmSIgXMIUQTGknHeRvbXKuP2w2ipBZo9OJCwC3hAI79kW/cHn
cO/K/BZPrX2xrFBcVIOevB/zZHzsWTBZ8HaTcNwEaakAJmElurKw1J/7gpkVKZdCFrbguJ2aWac2
xfwEY0CxZaKxNnbT7mTgXhC9IdZN3NjXX1dGMKkSz8/FgVM/TMoWucZRR2NknsJw3IIJ+rVwLTCg
GHud4KBlNehYaGSb11ovrpS4m8jeQZ96UHkd3pjA41SD3po93hIZkdsgeplarILVqGOxzGm4te9g
Yn5EDgSC22uHr20YymL4JMaT041Ynq0X5yMf5kfwDEJp+F8GbH9uuw+pHryjYZAEp+rPGRmUwo2B
FkWbzoMz3i2snr4F2jUMz8IMJlvfwI60d8iiiS8569vMRYe7ckBBXIXoXVZC52hgpN/c/Rxx5G4V
fodPMkTNqjojCUGeNP4y5lL6nnuIFx9z2X4EGMRDRNrfBHyLHq0KeEb1trOQiV4yAotUVuwQCg5v
8rA062HWcNTYk6Xm5CNTicWdchX4TXjSUPyeptwRfzspf7QbOCkOlJnOY/IBidnvG68WsstdhapR
I+kzdbpQYxSIA4LR/P2UX6dlDRvzYtjB0NwkKAZEquMCedIkKG6lHveSd/6TssekL0t288mwD2rb
e3n8O87h1lTdHlVXtCFiEMcJu3EY6KsRkp5Y1VWJsxHIs9748BfxEx0Ci+0zAX/dROce/CltOz+1
c7OSHZIAOOXVP8iTuwbcrl6RnVxk3PPOGFu2B4TaVQe3LeaNtiOx+++2zPs/dmWMTFH2Lbg9nMs+
QVTI2ALpZjlPBdi736bCbbEOzgJd5MjupQ0GKKGo3ePRP1eT02Lv7dHQm3K8tqxdxVZNlvSV5uDh
77wwokhikBm0k9BcKKn0ZRicn2PEybbEQrMyXMdrbMR07SO87lBaPTn7ErVZ7+NRpVFVbJsuMV6l
X+aYei8WAs5RIkBc385rNE7DUylApmp6M0Jc9zetkws483OJ8hhRg8YFXccfNw34vlw4oCWmwUC8
ddONzTHvwAUlpYMLjANMhjNQ7K23IWq/21EOpMCLpkMJ+sBNRWWF2O0Ygeg8CSJKVnE/eomK4XRc
kaA7UY+dCgPal4Go/DhYY/eXAhyjxD+/ACRFSwUOhBVTv89Xs3R9XIOl41P2vOIjZ4fHQRr976v/
/7NgUEjLamGguC1idDddMGa874OzAuv8ph3qr9UwVSnoQFVawFJ5BU5Qc3ZxVfcDr6/gYwRPnved
EKnujzdD1IPUm+d6+3hLJqL2niqQ5o7E5J30KGoAgAMHyhRSzHXpXCLwvDPlttFlRsl4BPB/DiNN
j1XHrDzxcxA8guhjiGa2fRQJddHlMJVGVHwBeO0+CizJewFNVdKG/WsJmjJNxsTWBQStVUletCfC
d0zV59Rz2XTzrCZemy62V62SbF1Bb3b0R5oa6nr7YXLe59mgn4K/yHawenXsxovs6XSosd1trNj/
+qh8KOyibmz3KIo8GfLU8RBc4ZhI331TfZvguHcgBrQdhZRY2LlNh8cB+bytTHJ3vMFYzj5WJu7X
zWKCqL2+eob729mMIQL2mB9vewEfsaFVbRrYyDfCRovIQzhvnLlllSSDlnVjIej9F9AUFX5auADn
7NkW9qZCJm5Szz4gSEBuLxXy1nfU7uG4sEBIwziznQpA83is28Ru9IbEUwJ1vV5bEAzfGtwN8I+V
+l2S6YsHZHXr9iVOCy/YtK8crk6PgzFdvh4rViZaNhqMWjjeJA0cMRN4mEyHufT/8RozVyk6cBgF
c9KvMYwAwbtUXoaZD8FdVO1QeY67KpjKIvPDdjxWgczQxNkH1P3hiXmyWNO5HDLFe7GNS42HH9Pc
DAZoMrE9S9/dqltBvNZfqob+TQ3/UDf+3rNgcA3EChQojLVgSPb7LjLjruxDG5u9noPg0LYwOvf7
hRMZF09BW+IQ39QItwsrbMRqAHJ7cIVszijZxX4etb48VnZ/WU6AEVqZ8kFSHGRrZ7KL6jNEH4e5
d16icY7ugySvYoinL21jR2kx6uZY2vamxSzt3oCk73ZsBX8flEyOb5ISBIc1a2Z2cIZg+guTxl0W
ik9fHB5s2BQw3cFI87O4N7dqIbSpq1TwDq4Tul68J36tcPRHbOr6OYYjzaWZ+4PdjGNW2zkegRy9
Kcys3iZe1wc6N1+GiI9XCXuPe0+DzAGFNYmZ224ee3/B4vDUE/fnf29p/p+LIHLOsRKD7R4F+G8p
Df7XHNZYprBancOqbJy/Tn6HwacwcoWpYwewa19MdpDBACTKkIqX3+oayFVXGMwnWQmwkcEpJLdD
thWD3a0xbC5Ok5bPjxuA5xiks9rY+5IG9v7xCq4e06aIyzHfPUDncRqmS0zKu68ndvOUeLVMWGdK
F+QtohUabHUtdNy+Ius04Y+za0Eabs9ISE0G+E2BQlz9dPVcXerxfcJ8a4WtWx9Cr9MH+MQBG+6E
Wf/3OXswV3+/3ri9oV/DEBxef9AV/n7OBt8wMrmiXOADKvasyOc9uE1vwqJ6axNOsgaO2rfHKxp7
wZpXbr52ymmVhyZ49VCIn0MaApgfzM/IMR+geudnqCfy89R27ipuUXkiDxY5ypa99rUmz8RTPEOp
3K2tatIw0VEY0/f8u9RBk7Re4a9B80M5Effq6pAKvlJNvTYeIjuhOPPE3/CJP/f+JXx5yYBYwkKC
z6YJhrYhDYZBoPevnaQRbsoHUB8x3XFScLkRwlB7Yj32yNlzR+6f4JFdbuIIfUk88vg4MWhbFqBu
KEL/BG9NkoC30m8CJs5Brvgh/H8HYTF+QPDX639fwwcn9bdrCCEeksQwCQUSDrLmp/ueR8AwKt+U
KWJzUIkoFr2PxchuoxN8wKr/i2dsAIOeV991PTR33tpgCYzdFTSC5t4gIhQRfkxvFzMj0tXVMdI2
2QQh5Drw0Bd3DJdIRqbBX+UwadxOILSnj6mDEa3YcCf/ZkWVAw5b1+xLfzrwIOZPo8y/BgPaBgeg
dTF6+hjWxUZHXpUZo5194RJ9n2L7WdMyJQxBa7EOP8CYgI0mLDIuiEHD/NJv7yOooRtWzTL9tQpp
NDdU2MFT59V5OmGik/1aqrqZ/AOASxwfh7CMrWTUqltpx7W2j6d4isf2g431u8V7s6mrqjhgkOyk
UxkBlRPj3x6uTzI54KK4MOAd4sYCarkYBP/+cLERwZg+gWdBUOXRChic/yI8uhsn8w+E+4A5HaJe
osL7JzTjF2MXbF0yh2ZtOHhvOeyCIO3MGsTDJCJEBTxx6W2h6daQm3V/WfcfXpef7iGQtRZzNQxr
FpLa7x81J3Jua2D5KaLKro7BJX7AbnR22v3jrR/Fzcb0mONoxpwjqMPfA+13a3top8Pj0BVekdh1
+AIdEnrjlsnDLKSzQQupL2CjQX8RWE3aaMWvZmDQiSJNsg5r68R9Gm7mWfx8vIssJ06seuqwc7r6
4hodn0OvdG6GOjszNxaG2wlgOXMJuPEvpEF8EWydSiz2Sp0gjGGpWEwc1XIaETcNT4yydjDRw1tD
/BcGkdjJjrput3Cs//tZfGgS/jiPEdop9J8wdPu8nroahbWLcAjcVMuGXc4+BZLRZrgBi1PfuNXW
omRIB3jeIEJ0bO88zFFc2C0qwFo/N31upQoE0FMYy62ufGv3QKF4cIA6Hw/3HNXoWRF4yU0e7v7d
RigA/rqRYNs0k/cXMuH/9Y1g1YOx+eKQgJXy001cWxC5G1mV6a863nTWQdUl0gYKTPYxhU1FXQ48
RR20K8UMH+rZTF9wqdOyuhWsZCvlFTnIALO190Y7+Aia5hDZXZcFYQ/t7FKbFsG6p+XTv8sXGhE/
n9/07H/85eL8UdzAJIX4/oLMg9oNn6Pfb3J4V8U5c4EQux3/8Ecg0OUwRAdK8vFsB5DSxILSf5p6
M0DHnUlBVELj3jlYbejChA8n3IwHt2fBa01hBxJOTXjBFAHMK6sdQfsqjx6Na3w7h//l+XQfeoDf
b6wlZxE3FrwqFgrcp8+OyaKhwBJ4Squox+jKF8cH/kBecSuVb8NUH/pRwp+vKjbVGH+1SuafoWQl
mUGcUIoMGnUzIX8CPJswDOFuJahYyIHXoGvpoD6wmJH1ABbTva19usnLAM1A7dTXvHQe1EiS4mvp
2xROe8TG1CfCt7BbqNGB5GSDndDJhm5gO2AiOn10Nh6sIK+j764XZGPS1XGYpNqMs31xlSQnEIGD
0+gOdBtXXX60+KxPobMIMFEsBuNEDjBiBJulH7Ic6Cr36HisxUBWNQSaqYHk9VTL6miY452rmogb
XB/Wg7aCZ4QABM+xkImEuNLi6tu0fHBNyimlqmg2SFYqsorjkz3AoAC0z3SM3DKDwByohF3cvdmA
ohu40wqndeb28DQuB+RC2CDyADSZTThvCyxNF74cajePsmL0TxFykNAWAf+YKs+CpVLepMYrhgto
CRv1He6p1jFsYHAHwgtwxgEGeY0lTiha3VVr6uYZ1mozBMrgokTAiLhBkvfcySMisOJ9DkT51wHW
C9bWmqojaAAQjkhfXdvW6M2SpXbguW1DNjIt0i2vzNy8jXfFMG996ZcXxulrF9f9EXhtYNDf1IK/
T4jgzFgAN8ECUTmJaXgmaVF/2ONUbl2M2ddB3NcfUvl3Fs0X2GOyDJ5soI+r6MdjoNtMMChWA2Ys
jpLbuZ/QTM9rSLT0JWh4/DQvW2+Uu+QVPnMqtdupOZv1g9nS1RPZlJHB/xwj9+0DZywkBImRz2+l
6IsD1vxsHGDA2aIm2TqkDN6soXu1wTFJRhlKkJjBgQDUNWVRjjDwJLZouVJz4J2pz8mBqQFJvV6z
c1i9t5fNPnahmZbk/Ggk/+0mE8OHi6GRf4fqfTh3LZicjI3vJYfXZ6fL/sCJ89yUUZNZPFLA96Gn
rkeiU1UO05dmGfPQaEYaj2AsxTCq2/mIvRKDbi5NVYDTIus6izCg2j5ukL42eQqypHT6es18u3iy
KDM3D5lOJja3ukESw6rzm2/wuEOr7U382eoBbwzE+jJIr3jqvUaeqND3AGdjpTU8U1csYnUW2IPC
7IDKPXa/n493YHECz7fHADPH0jkEQPEPc6wBWxXU36Nut57KIkYHEk/vDWF/wace3mq/L14LzIhO
A2HGiFf5bPRcxy7wQscuU7DITNJbtcmGmbBjY7oftGAYkovABS0EryhlbaZkrzNDMGW3ujn+6FS5
BizpXS1WwshxnqvNnKspe/SjfYBT0djOwV/kLQDLj3Qa6AneBxsMjtGSL/02Eqlk5ri8hdfN5AKD
mdsksKYijUkLS0RPfcDBXWfurICFdbCGg0VblxWRRXdo/J8G2gXviPmMUjvQO3gDNq++k/Ytm774
yhGbgFx/7Y6tXY7rqivxFCKS6PB4VS6vrIL+5aR+CutYqkvUFxi9w/lm0ZF9RnAxYQbuaMMBxJmB
n2aP0Q9kisEhDxccl/jfZGjHx2JhqdXKevMCCEm1lU9NEqnR2wcltj8bmziIyhjujN7J70G8mKBF
uz6AzVoOVcJaWE/8ZR9e9qrfb4cQMTsPhiS2sj/klC0yPSuvhducqN0e1pN2cx7yDeQ5mAItLLte
t6u2SCeXhyd34QkBgIr/RSFq3Q1bHQcfeai9XV4XHPeBpvXOLq01qkLgk3Al+O8P7PxJOH1Uc5B3
o2hAbvNndbfqQNXnGkVQM4T+C9x5HhMT9/Z45VLMASs2nzup7DcGueJqxtuDJVp91mEOAIULdtDg
SJzlcpi8DtSWLnTTO7eD4RU8gOoOZuZ2UuLMJQoRmB1Br6zkdJV2iVGb2+4REknShSQCg87g0Hc2
7ClcUV+RflevHz+bO2cAJhlFGSxMIjhLdFNqOvGMj6COWqLl2jymYC04UqPJf3REniEhj25RbqcR
Hec7y9u95Rfd2xQrmjVxVO/bfhjOlJXDGeMCTDoqLHDLu8fPh9DjmzJUoP/BNBv9jEBWwAIShYPB
PFAqZ8cAUoH1weTboFRqeKxXfSsLVAwgNLSBL9cWb0D1pEGT4rmJr7nb8uxXYcvo3cPgOaEBXAF9
UErgO4HMAz2Sywgnmj2mEHVCYFTxUeaDSeKKXzEJC570jGF1hxQuJIxi33HPcqmoheUEK3gTQzvw
a13AyTb7yAZP4NcTBPkQph4L1k1hdOokBN3OenLhnGAPnKR8KWzDunzv0fXhK3HU95VEwh6CaodL
QGQmMMa+26wp7iWf/sYo+UyygXYEQCS8eNHlQ8r02cewBoVirAyiDkXZX6zByA/M/uCAOrP8HLqv
0B6Me+VAZAT2MRZDGlzddvDXOUHEK2Icw5eQ5q8T19GOuMPiEICZq61ccvDzvYHw5VclXlJxX96V
QQTaU91CWq7WfmDh9AmrzvygVysP4ZkrTNbYX2Z3GNN9WhjwHZecKvQv4HfDXfCTagj8sCnHk1Om
IxKFMjQlWUED7HlBV+FrDdU3PJ118ovQZvX1ykzVfhZ1fW0Q9bqMhwoKzltRbcpAjQmHMTRPbJgl
g/lkwxs2l94b8GMwKOx7ixjjDbKxwruPwbJV8/UD3K3kCHBX10uT6atN7Aq4qi+c4qKUbKOaIT/k
sBM5zH5gYJ3vvOW8LdPeMflROa39HC/5Aj7k8XJ03ZUvjQG4FxxISAGcgEb86ObGxSwbZKpu27Ox
ujq8L9YehhksafEUufPcn6reBUpYCvkR+KDtRS0U0dbQfAUDogZNAb8mPS7OpAu/laNhZ/Dh1TnQ
/Hun+8uEnO07Etta2DGyYE9kM1+6HoWdX0KDOT9VPoeZrizqZwDO0aYuHaRfokAd0do/wUR+hiOd
122hSn0OEXh7KWLMcixNqlvux3VSIgPOS5C3KdfYrFmSy1CsWRHw93YxEUe8zNcS2rQ11XWXxtno
NPmPAcHjVanqL9EkX3L/5QGZoajEzKDAV166QNaHBYZ7PjJboFhLg+W5rnp5VzEudFSCp4Ms9eIv
DftD5/W/96LlloMUDBGOWN3/JHVSZD/0DWyMUhOXz4jR/pB5Pu702IN/h4FPGgEiwhmka/gX+j/r
cdzbXtUdYuk0KBdEkEKmoS/NQOs9+IjROtRCPwcVPRkv3s2O0741KiZpp4Rzs5ZZS1lE5AiTTpIN
YfiVjFV0cLldbxyfYTosDG41HYTPedEEia9ksJbA/xE15lRb6ahDPmIu9YuZ0hqAfXU87Xss9KJy
qucCmOmTUzurMeqD19FBZa1c52cpMRkqy8Z6nTEZ3IGa2WVmYUX543iaXVAk47kwh5bz4m5UXCRR
6cxfK7vHPWfEiwoY+JwRX8DaflK7JpLeCZsbXMgCp01AUM1v3BL5rVcYFkKzdFaaiYxBYPDScNwg
sRrl6bEU46AR8bAcnIYkXTUMzyW3iut4tWdEyCoU/WlZtAoNDN7y3J/+Mvj+Y8KBC45WgLig5cFY
6w+kK1bw0YQ0X6TcUt1JukxvKHyxV2Ls/Fvf6+8dGcqVV4v40UPC+MjaeTDSqJO5afKNDTQVFNS+
grUqPiER7pdqLsWG+rM6zlb9tWpleEU1LFIHlnh/kZYAr/hdbYZPDoNMf0GsEW22jHs/4TG2g5bD
6mG7B3bSFxa6VSqLid/0coj8eNoZeyxRGlT8Bm0xv6mJiSOYcpfHbzx+1A4jJu/gvCDbuQRMiuzr
FL55/SZaGn70Ct4uNuE/j3eTkx/hMlBt4j5vAdIp7yz9p8VZtpu8q6fezXL58Yxatwmxp/vgEqgL
AgSw3QLtfoDfn2BwwJssVdjm1r4dqWeGAVFYqx11rQ2z+uEQ9hNmJwIx65CHDuBxjvPWGwWau84K
X0Et+85NqH7yHBrA3EpKHsM8GIHZ8M0U5JX7DLAHYHv8jt66pPY2QRORrOyvyoDm0XrzV4CL3hWU
X+9aaYl5LcbMu1rOHcj2ncSdh5HFAyKh4Ob6yO94jp0+T0BuX55ouEO10I/AhC2UaEiG6MaZlzER
ospGb3bAP4J+l8MxBVcp36mS7aCb8d6EkM+1y3+ynl0pyAH/1Fpcaww3f8HXdGLQFIj87tmNt4Hk
cmWVyAF+UK1yotKwqPtD4SgKxmMERvlcdBDckXjjB1omPB6mb/DCSxtA0e8orYKsHuy0F4o+u8qi
iY9mZVWJwN+BiypWWGZF5vXhAIZP/BFEwlzN1F0s04uV6tTRciDzgBKlwq14KIVNDvM0O0+FHf6w
B/+GgVcKgRK7CwJDBgb9L1xoemdbTGG769pA7KQVQN8k83XcM72ayRy/mXAZ7Q+ADYYhAEmu49WF
F1hi7XEpf3UAbKsZIVQsSXOyOHJja3iLvbit9hJYovK0I8UNw0d4+mgImg2e4RcSc3p0q0gl/fI2
QlELQ70dcjY4CFhjbvYdcf49eHZv71p4bMFAor5qjPmACTftr7fT8rPc5Q1Kd9fLJEwRoJZQFzBW
nU04lHCWs8AcHVqD/pLdbIYWKwZf4kxhxXOOJqZ/vartWAFDF8Pq8a/h8iuK1PW6W7ZVaZMTfE78
d94g4GawPXGmE8wwrXhih6ELmrW2K//GLEIQdlOIN1UB60bbGrzOTnyFf0KZ1OioNn7f56d82LFG
6NeQ98fY69tvJBxoKlncX4aekyOmD1UGuWvzDUqRxEFs1Y6WXZPFQQET/8W5E4Hf1mvdYvke1Xc4
3Kx6IugztQpx1z72JWPUoaJgUUxtzM6Qcd1Ru2+IKqM1PL7ixGnCeQXe4rEbVPisZM6fSRsVd8Qe
qnuJc70dFVg1j7d5DKjC4bEPF7BQbqG4zlo63/tIOE+PA+LuXyEiak+PdzHEUWvHIkHGpHzq87nc
27QaU2Y7cuV3rTnzwgIsuBwmiWHJ3Lr9Pm79cFswPW+A78nnYZR7+MCmiM2CP4/x2v7462XvoicP
UVmGaIB2jYSDthcdJqw3L7YK7J0clIsHwQA9acZMWK198BfMpKtm+9DC5FVCNBPgmPMYxOo5hDhh
ztdNi+TpAqOgNbzwACoKFp0eBwDMI5flFjOsrzHcqmXP5U+MNK92LelHXlmQToC1i/TerQUedVa1
xjnPYB6d+3mczySpjM3XTucOq2Gp23xJmqOCxd4yogvhNQpKbtdOTzCNrZ6JQXva9n57aMqYHWNE
tCQKtmcgIZBug4Z+evHgKYgFpgeRA+ySF7hABCvuwwfRa8Ofcg6/+lLjRukFT+oOZcY8wsPDxyPp
FnhChVW8TGhNPce6OrOF9glJm1LwjwACPg45VpWLS2/CHrrkqEztMl411pz1CHmDIHiGi2UzAGyB
TQbuoNGHg27eJHYLFU0I8MdDSw8fHLmPo/yuxA6Q2Su2szDTvbfnlJhVPQYhVjq1HUr7qWX9PzaM
qWFtobcId4TbetOytY46BrOxqgd09nWmYiVVOGeVTxLXaeCLP++qqf7qzcygAaXQpXkIYcdyyNsT
sqznDXSTX4PJcUE4qskOojsIS+fc39QBrNzhUzGljcoiZCKvLAnwH27VP4AUomlpRZ1ChfEWcxdT
El1c/Gb8aiPbPrEEPQwoF5eQsZ8lpJ14YYG2Xr54NCw3SLK41fhbBzZZV5CycfvL5jtcqe29jSYg
qYWnV1MPNLbzhiT2JaJJJKacsYfOJD55s11myDhhK2jqRNJYvZO1Tg4G1B0aSWyROke1Db7NKreQ
PNI2XnsuscYnQ2zbCdz1XuCDrlOEL81rGC45masR9IzhFOzGQTfv4LZKR4jrh6+wOh4yEgZvZJIu
KLb+jRfdDzyD34Jh2/sX44Eu601rEM7F0nP4iW0pJzG5Cw/8EpIIUNRivy6zifpiNSI/Km2tusu8
KN8XHdxQqOSnpoZYcJrCV2aB0FQDm1bYEDMdDNCPUwZTCzIcAbOVmBgPXtCuu1qvnKI8tAqMKN1a
4A2bwEqtMQgWFL8j+VPI5mg3zNgfpx9EjwehhnUeRGzTFeqnQ4HHYkJxzB+5n6GFDcSPVm0O3ugc
QwlbeF4ydN4r/BVoZvv9DSceW5vT2YkAaGvn5gBpJxJRQzCh3LFPY/huZiGuaCahi2Fj16d+56G5
MgADxcC/dJquZIwABCfOkY9bgKebcwQvvBi3mPYlcbtDH7g8Rc4wvhtxU+OoLu2BnqU0j7/E3c8o
JFXalPa9jjhDiAb52vWRBEGqcFMs994CbrItIV3iYZbFILSJ4Pt985ofDAPflTVDmiUZbgfoQ7D8
RA5La9WB36oLVBC29WPk7XND66/1aGdtL34qmN1t5/yK/mKLJ6zeltRdHDzDHRhlMPkcYL9N3HWA
wgDrBXSkDRrJjnigd9/5DKs7v+3x651Z4qBAHADyNONZ7IN+2oBqteESTOmpU3RNMUlddxh6Jn0D
vYIKLdCitDfsmvo9iiaIJEKsmHUwmScBt+Oi6q0tzd0Ml5Rk+Vwv5qIAZ6po7Q3dZcjFTxO3BlOK
DvDayHZkgiRVo3RIwx5ihgnyx6Z0t6iAcJch2WrlujU+nAS5e/JOUViUmQ/bN6MQCtno0KTK865w
xdotQyHstysy1vaqC6P3AjyRlLvhXlb04qIxSJRph/U4mE2F6da6InGezjqX6STkbkQPlZrc3vuy
/YLAlboiSwaXxHLvPokYAH7v99tybt9be6n0QKhAzWsfKMjwWDQVmr2eY9QSj6tY5y9uNWdwVrQz
5oEzV5q9nEq5H1pAPlPHowQAYp9X6wJyVZDA4KWRw5ozRG3dA/bCZAsq7CLxKOrd0P7JEbfn+23S
4Gwi+Zlsvb6EWRRIHmUzvUXcgytcbNY+zKi3rnQVDHXftQ9qjJixXuewHKkds2nCNlgJM9PUizXZ
Dh7I1kqddatJank5Mv7KWR3M5O4LG3MIFXZQWIIkNXJovZrF2wOBykPmFyROdCt/5qGMNz1apLSe
ou+jNMPJkWQnebGeuPNE80okYLv8FJQfa7RsjPDUrtW469so65HrRv3o1egG+xAys1JRSGuVz12X
dhhCh/lMMgdCx1Xlyq9N4AGlZkam/giaDBrfrNKgBbaln2MtsmXaxyjaXP2KOCbyFgxWNpqJJ3QS
dFOO5UKebG69xBjPjTa0IvAjDdmPGSZPyagcAqdGCk9Gy1ziov3ZNfzCtTYYAEIDxsW6jN3Xukc8
U5fXkHw2qCksqGjgl4c1pfLkerR6oKu9SGMT71G7jRve0G9sKk+Qcd6KfLoi++qKGuI57BZ9ogle
AqyBfedVKdF0b2qQ5HtDQTeJvzpzWaWx9+5QvnIsuh2i/K3V+I6GhS9Wg8m4h40Hw/UYj+QwJ05A
/gnqCMZVYfGdyW4VSNHvXGgIOqnLXRTn+5oETwUFzS0aQ8Bk1P0fws5suW1k27ZfhAj0zSv7Xr1k
+wVhWTb6NgEkEl9/B0CfU/vUfdgPhSBISyWSQDZrzTkmwyzDYFKc+Eqf3cp6wU2hX+IwvSTYvzOM
oBXWSqMFf8mApkT3hK5on8o/IqlPrt2rK+O98+x2qGMLvVxJE7ug2zj9sbKc9eglH7rV7FWU4pWu
98UQlytPpNeWQBuJi9Xo9izVTDedVRkFQXa5wpEOrbkojB8xLINVOG4TXR/WBH+0vNciXRdSgDRu
mmCdNJhT9OQ360tni6b4wWQh3BGUde7sP57H6pT6QfNI+8ncKMrbbdFysTnq08QH0Wf9eHDtmA6L
1hiMx4O1i9kK8rJq8h1lGHVgwNo3U/zRIBVaa8IL8PI5uyrMAooPsXXAZocks/D2TNesuJh5TNpi
m3rTuOZ7K/Lv3gikT46UL1MdxkMqvhc+Cw6n7+qNQSmz9K01kTD0MmXPcDFZZLDFTNRFu7FC61CP
wbgm88+cF/zfPXvARtNPW89X1AYKA1GBEdLCxCdXi2gd0iis+yLcmkpANquw81ZV9Gfosmc9XavJ
nNYDPeMtY7RF3xFhpp6Xajfm7o3VqHWJ7OjC1nPTlPR7kpnFDJd5LSUbD5chrS8dnPoh0xeRR9S+
EP6OickGCAX18rnEPeOsNQ7ijDL+z1RFP7hl461wWmeVQDg1gEmsyEymF215ewTH3o7w+sRFSmYy
4melUuvSOhvJb8s5i8Rr1q7fnoKeJWsUTtae0jm9CvQS1AHJ3LOaDwdZ8Cp1+eHYHEo0MAFOQSD4
uc+co1e/YvqHK49t2MobXhJaRivUqmdTH363Q49zMfK3ikbwEKbbqHEJuGucbwGBDRtPHz+mULNW
muklx5ok8Lwt9BcH4/bgG5hZCYtda/C1E6usN3FDwKIBd2gLjWFtZ+zRI1n3m8LTjI2Xor7lR4iq
N7f9VpfTSiRGRQVgmJOnJm+XYoOJqNrtpCcEJof6WIrCWRFh/yvEzBcRbbY28lnMlU7E7xXGYRIO
WfYx6x7SBv/0mkHbZdL2kEmMle2/kioVPTAEeyvX/THjGyw82Vuloy9osrx76fRWxyM3kBYwn1bz
IWwYwspjlejAwBzXfB3dDtOHdP9Ls3FBP/+fAm8AM9v0sDOAbsX69C9lG3FFQR6iUOWOnv2JQ+2v
M4sAW9Qp5WkRgORDmz33xRZ1WrytRZdesrRUB2yPvDsMDG1C5v0iytI8d6MFxg3On71jDKxe4B/h
btOAhIRjYO382BGn1uKNm7ONZTltwv9pRcjgEuaZcU608bWutOAWT3gZq8AgIXHx8PVuX6xK6Rnc
G6uqbiZgLuYmt/zoxRkJie90cj/iWStA1foJYD7G6VxPj1rduY8Zk4/fF/U+xtW1ysdCPN0gkujb
ccZwqNb+3i4kAKyL9b7tY/s4dqmztzM43bWjfUeIMN76vv4eN45DhVp+8+qhuuLX+HvwSnVNOsv9
Lwoz498VTY9GEN1pDOQucSpkPPxfWRbpiy3VCN1e1Xhl6tDCgUWgQUdndCU7x98DzUDBabU3zdTy
jaQjNCtx0dlPjYP3TctZgrkHxDH/RRps/FsajG4TrSL3K8HkyMn/rd/M0AYEOStdtl5Jf+gRrpVU
yj4c0IGrQVfVKRpD3H1u0Z9smo13/VoqQmxEOnvYzHb/ayLVvyVs/EngGxGvseFEsr3ouf9D404H
y/Vi3HcUeNGO0GiybwOcqG0Z4iL3JvmqS/ELyO8py9vHkd7HFS6mtZ5y+V9d/1Dq/tWuI5Brxr/h
6rYN1/v/IH9DGJLKPjZMIhptSb0dyQY9xLKvdl2HIodM2eHURtEtGnRxprdtnyODyLAgj+0nHxYi
alHE4fA+NkWih9ukD8S1KREpzN0Xs3DFEdjnD6eTqJiUF2+dyhEP99aMjWsP0UNWRjqwGLxFIhys
N29irbSc5prx7nuSVAlCGnaMCriEp9l+Ftb+brDcj792DSQgBI8lACRAzzRDg+emrFDoIPFfgT6m
oOpjQdbzmEvTGDRyENBfzv+WfYRkMVb6WyGHettqQAjsIlhHdLE+g36ASYOdbT/lQbEj7q7cpk4/
K5ILta0bmygHRTnsDmHCNOVfVdYHD/p8KPrMQjyJCddpnpxCezLTArtqF/K53hvVkem/uEy7MxMK
+3BK3XNbtbXCoL1gIcwMxwAWybPy8/igi+TqyYk6Lk5jZ7I6tHaG8eq7/bONeuWmVGW8svRB4amK
M+gQf4NNIdzEUAt35F9k+yKkXxlKR0HI7KpVyFaAPSn4nskoUdmNrfOS4Cbr8tZ+KPRVSVz9m1Fh
t2YzFVzSLDUOtd6G7Jg6OoqOdvVFHD+0VHF390F58q14J3PNe4yDYOO7EGIJY7D2A6uU0ut+521q
H0PCrB7BlSUndONcc0y2xG0o8EAw6LSVbUlxnSJoT11UXoRflxernf4+ii+dFl8mC8bSagoLJGLo
oy6hW0/XsULsn1gJfYveOXL7YIiNjPJ5txzR71bPQQaNSKb4SboylQdYf8W+DrofCivkgz0obdPH
jn0CPuOcmjJucEBbRzviyprGK8ot5zDETsmIFjhs6hJztRietbBud35Q+kdL+diRAU/uNSW7lZ84
0TY1fazvsFzf2m6KKNg3xR41eza3hGXaPwMZmZ7p7LZ0LsBGJGiy7zfd/Eiz1ZNq9OqwPGVoHToq
T76PQfptqit7VwcDyKJKr65d21TXoMMEizcDQVBCP8RpdPKfixClhIbra53EE6ZI5XSPzXyQhX+6
w77CMKFmLzN5Hf2ie8pz5z1pXpxMRSw9G+qiQVKbmEYtdZsU4SxuQVcsq4MzlnEDKhYHpdnWpnKb
DJCJrWNi5gBvmiQSqR6XM7JhTWKE2crHwKRmYwltoPC2PGLmcI9VqL/4wkUIHgavGf3Gzej08WFy
3O/mYk5tX5Rg/T94hbfV9UK76FljnWXp5mc86OFVs4S9Nr3K+MT3prLNoOS6qqzssYCX8iysUmOF
bE8Pvuj7Fdk/yTG80m0QZ7zxQb3qYNhiXctLPsKCvLyYqKDZwwZzFBxNoSjBVex3N3bT0UFN02jY
TYYp6Lk646NjDjogNeY7HIjRQzj88KJJnRIHmS0FBVZ8yzkuq2olVf+1uFGLoEb9Y2XOta0sHGH2
4NyYX+FBgDHdu17rboWtP2K3VKeF4jZou7towmlIRhuQvDwrh31emz+Vlv12fw3d4o9oUbMW47Rx
W1MRMkiENless5M2hcL559rRLp5G9ZjPcASPXeYucR1KmvNppsr4ih4u37SZMrZZoXfXnOqnLTyD
LDsnf2nK38opGJjmNkc3frVhogAAVxBDhdB+hSWbYDUEDzVq9xuG0mYXjhCs0rm71iajuli1/dvw
e0re3PJaeEDwQt1Gqvap8vL6QfO5ctXzP89qvhlfa4bi5pPygb1ySygRqTCO5eIBzUS+Ce243te4
/Q5WNQZr5NTfA775b7idVh6K9R/01GPQTy+ZUyQbWILjs67GZJsYXb8LdZVu22yqmcwGnBCiq0hG
KLR9act1mE8IJaZ+9HGeDzLcuWEwx5Bw34Uj4BWrHqk9zndgNcDYoNAarO7So45dARkt2qVoPCSM
jY9tJqxKVswImWypWGL4GqXyshivEITGam84fJCj6n+U+CzX5ITPVDAO3v8+CuBnM8oM4N6i0rym
eRDtabWWK4d9PbrrrkXxOiaZeVH1Sxia0WHU0seC+/tSzYfMxNJn+vWOcAvqz8zkr3WgAZlDQg+f
jxYMABU3pa9If+APntb1CID2UWnun6AD/RVGlbzQEO63yJH01XK6vCDC7tXHpnPIPerVqyE2sgsR
z+s2VtoV/ScJtAVLHGehpbE9jPca4uJcIdue6rh/E6EPP9qwxMN9/sOYpx/+8001WUOAdgno0UUU
cB0ZdNRqeWj272yotvmUWhc9d6L3pAq+SDW3jnfxUIeJbeVDcoj62vicH+iZlT+EoVNtSh9bQ+T2
b13bo69x6n2vKcoC6BUlBYlpZVEFXWvSZWVWRhOkqgKvk15Xn5g30WDqOrW3NG3rh+pPa3/FEklX
lwzGIW25eYYpYD/OCn8L+OE6lMH06tmxTQ0prbOd3eTTFfe+udU7M9rCWAZuoLeULeaFV9yn42Yk
QAqZeXZI+jD/MEO6A5ly/HNh9z6aJ/UWms2m15ry5HKXIxj956EKqIg1uvftbnxYPBCysJ1ThKKB
kVqI/uAso5nQg5hSph9sI81p9wrZxWrRNC2qcKFZ6sGufzZpYbzTr5mOqmNGH88i0sSjY0BOAdmU
bnPHZqNrVKZk6NbtaVN2cPf1gb51fpsLjW68I0ymvRBTEjws7JcMR9huQGm9zV3VdysdGSRZK5gW
tLqNX4A8pCtETMHFXZbiLOSNc4Gr3K2D8Iykb+XXkTzlMxIlliNBAnrDahKz6x3v8g/opfO+h/6H
GjIfTZ1PvVNnKF9Oc7ejUpEBdd5MuaGtMjyBRCfTPkFQ5W3IDitPkZH9XkzgiJPV3Q5Oatd41pP8
PRtM42J47D3tAHzQvJgTysqeXc5EMD4oBTnOcwd846IPj7WghbScJq03PgXGNBxqXFRGnhffGkP/
k4w4OO6XB3UrdudOPjo0/miQGv4NQsMLbRIvPBM5Oq4mFupG0jqntqYgNvjaNUw0QsHQQ/3oco0J
NzBY3kofIDackCoXsAWLOLufSlu2h8S0KVxMUf2iquEzGFv/wwDnVbCOOy2HbH6kkuGjb2PrCo4r
fQzC6HcTW+pbxATKVdybe6eu1TcvweKuJyaCAv4V/JbPyrzGaZVcGyPb3m3iA1aFH+waKLeETFxs
m+1jgAl1p6OWfYtU9wZ1vFvjNkJD4EbNQ9rIY4X1jo5Tkb0j5FnbZh88dSAnDpM5TPu6ipPXEPoX
g4F7aTFR3iIjiBHVx09NntfHVrVbxHLGtXY7opxx5lyX07Tku5B58xMxY/lQJn0J1bRmtWxRtl5O
lxc08dQsFCflk7Qg3XBtRar4NfVrYRTm5zSOv1vM3gtkD4nsu8/W6TktxubGAs1a0SBNoUnOIkYg
b822Ea4FL6FqD7VrV6tOuQTExcLiL1fTtsmkhfABVpp2q0q33LGKoy/ZAsIsPZzcU2WeuFHv+ydW
BWKr28pYh1pW3VCX2fvQM1nli2o4RrJCdEuK6bXq625fRbq8sq7q9rE2ervMGH9N3GVXlsXTOuvM
9mcVxA8Gd9TbkOQGHQ2T8ighWAi609e41opNAaoWw8mMyyrcYtOXOqfz4mx51enEdACWqu16dNhb
fKPDvLIHremExruWuF+k9Oo3I2zNd1plG7tox5e2GvtDiyFoNdNgzv68w0FzB95TZKflbHneGzOr
gQ3EP3H+eeij3wAlNv9Mp/+MyFw+uarzNwj91SrIvei8HLz5UZViLyKenIeJ7vz79y+/ownEb01K
SGyz2WCxHdSZFm7Gyi6ZBcEdNBm4BTiVd/WoorwpXN99KLzMfzTAfi2N+26iK6B10dZPvPYpnA9O
MZZrtl6roqia5zROKcKL+DOsnHqV99ZWgVXY6TPgJirqv4fllKWjXHeVOVIWCK1ba+ZPXaETDe9q
7Trtau0MuyTaOkYz7JmdrTc8QBE72GrraUFxZVlW3VLblesUKNi2nJoUEEXvbKl8RdvIttSPzHOP
3DvqzSnqA5bAHq+qYVHuL2p8RKH75XcId7yu+3AAD0WFag6j7etrtrvOi6MXb5neBGdq2080FuPL
Qh/hLtjTpePaNwx1a9NougGfJlS26OhaNMHj/F+Zu49uZo2nKgq1994Q73YSaA8+UI1rGxU/Q8RT
tLfdL9tO/7RZFr9lqAZ2XeMaJ2sgP8kb37zh0baT+qOEgEceR/LKR7vVUbL+rgXbhZkjMvnmg+tk
+i6ssYF4TtOvwWwIAHwyeHX6XG6LPEMxMSsFLWKxD8oYdbCRI2V0dsRxU7Nhiqi5ZnUBCnNubEqz
/maDLd53M/ojFwLEWRb720UzP0GiOCtJU4OGXPFqFeO4ikoFEq6gfU/qV/Grk2wggAS9dZrzq47b
jzjP2BThBmQjKSMqUEXzEsFXfGZCQM/bSH2PDyP5AYh0IUwsT2NSgi4RgGMKneGN9MVvcpTaA6Vl
++1OFjGoMx1pb9lHv0qeS2BND4G2X9wVyN43Rh6KRw9t2ImaI+jTCHcyNdLw2Y2D6h058sBca7On
Ssr4O7dFuNImr2I874KVW9HVaOWYwbioSY1FFfQzVvJAtJH+rneUCkyWH+uorv9EjqYTbcwnsDwC
uRftJsxtD2y2ea7W2YVnkB6hSDGygi/4KbQA5G3ukUjro3kLGpMaddYd0kq7GlYVP1jpiD7GG9gI
kFI8BD0LTKxdp6znl/lFpNFnbqKDMwve0w4CW8uInEdWvLdNeCi9Y6T7rEWZ4MzW5M7Y9IOdXro8
z/c0QX9yrYK4NeKBUkO+S8fuNFvA37MiQ+s6TsOZ4Tl+Nz0q3YkFanF5te70T1k55SWin+PPy3Wa
cfolGo2avgC9vSxgfxTEY7fP+NVUFRJju+gNNfVMiy95UbiVNqlbFUeU7zNIpMTIsY+tetj7MuND
Lrtwq2qV7pXv9IcSgsjbSLXOYMv3CXkT+0apigddV9cROeYOrd90rCrpnqKaRVvlm7tSIZc3J7u+
1t5ob0emwpcwiP0VleNvKUmEN3++HvL5etDm6wFvAq7JBJcznJbAt9kJzhRkMm21xw4np0q6lD2c
GCFv8zNuUBz+Wd0tS7zSrM/DgmYWGQK/Jh3xtMgoKddmn5EvGZnpORkG+9kMNRTVVfbq+QYkmiRo
94C82WvnZWVCRHKqQzN2P1sRtK9B0OcHmzFtzy7/ENMde+gDEiGoZNW/Y76yFIa/lg0rswijvV2L
cjdWMV0QLc2/CmfjF2hrE7v4KdBdbYjOKi4TOKEbsWF8M4S/fvydsHX/ivRRe3BVyea+adjvJ5n7
Uk5W+BIFxmvBdH3tI224VpWtrXz/AnFk/NDKtri4Lui1Jmz1d8x6m87o3xeStggLuXFLeotWYbyo
uHvuheO/eulwSQovfw+FwQggjOe46Z+cGVWTF2O3Di21JaW5ex28fu0HQ3Ue2N+inm1RyVadBhmw
NPNzZKNW1pzUuRpu3K2TTMcKPHM1dS04VK3cS3o6DaUi6lwwZjsnUVhxy3q3nFoLbXaQ9uazcuvx
inEigs5vuaglqwoQcOVzrU7BFhRJcx2brt8wtrIinnX9fCdyT74voNiSSpgDh3632NmGLPvlwYV1
UoiaqbK4M8G3rrB6YS+lF7xANIvc+ir8YaB4NumX2uiG45S0r2N/S2t0driHbhRxxTEa9ebESbw8
O/W3KKvdNwoCKWwWr8bqbcdXCNn1+8Twq+WMG27dJ9usjmjXKuF8kHo6L1r9YRP5I6rxdLo0xOhu
ejMzNrmdBbsS1YND93AAWT+Z1gdWAbzXJWltqdvSGh94t4ZELpuayRfyJ8SN2TVCu/q8HLgLdJy1
drULezU8Bzf0ayH+EHe7TAmDW5dPotXB3NvaJrGZydXoE6lTe/x22YhfrQJ0JVq3O5iGN+IAGI4C
itZPPcFKOVhwPVgZ0mVj3bMc6CGSi6J6d7uc4rg+jQKyVW9JvM+L8Xk0o0ei5nc9fv0Xw/lrzBA6
XfXFQ1TpaXujxZCXlrxOLWpL1cTBZjFoJ27hnLoF4e7IIbtCR2pWGiv0YxM46XMky/x0/7PQr9jc
4hWEKL9N1vGspq+5LDf+HGh8Jz2zY8sobc53dqGK7CLgO+sSddYEVYKlqcTx02fX+0Nby7JrbkDM
CSXDbZPQPo+Swrz7hRhq+02tat8+PhnU9eK1NbXUU8xW23azVR6fZ38F/HLsZ/r+cghSQ9s6/PHr
f57rQGhd8zretTolVIrrNAEGEJ8bJxntjVmoducwrxJPqXcsbNLmXIxmu6FS/ll3VnxZog4GW9Qn
ug4kP8ytvdLoJWbyuNlX5EPT9lffrNRCMZGkzcay4vLSBgFbgnmnP1ot9DQ7/kMfJGRVEcLMnozw
1Raa2a8zRSbE4o+aTB+9ZxxVm+W0M6bsAPQ/XLlx2O6sXg6Yq3tCBNqa2JXIYlxXQ/lUyzQ8Vamp
4IZHwye76u2Ume43zFNiR8Bvuypjh8lw3txKLsT/OAhzeCwMuvyT0H/lnR3+1tNfMhmfBTPUqW+z
Tc2gfE4MVjAAO1cTnjdmcqxRu2lUzM9jlRxgqsRPIunvBCEf+fpLJ3CA5QhWIQ0g68k0HXGHi36H
YupygID7pIsZapOrt0zwJ9/Lm25mJ4/LIrN3vjm5lz92Tts9SFrBzH7R2Z8X+J4rUyBE8/nfhzXM
3gxq8DXyq6uYlH7rK6NfZUoEp6TXaR1gxcSwFgEFxYdDdRFy0kPZiL0BC+gkBLu+ZYvbKB2dl9Sy
C82ul7hVATf2BdexeACwQRbHNNh/aD+gjCv7+DL2TXLJ2vDTL1t2pL1Q29Yz7FV2IP3A/N0E/oun
6dNbZ9f7Su9/L1+fYHn07KOVdOeK63xdPwU1o2y8scYUXVetuWfSg7tPA2b2SkRp/gHj0uRC8bKT
JBVik3q0XuauA6nJOAgL8zwIk80BOrg1HgNoSD7p0dBbcGAX7KuEX52X2i9JDDRiNN5tju7+Iko6
7k4Wxd8nzGProrHscwjT9qUL2F+6kXjS6zC+FEP0YfA+3lmu09TFn7ac6dN6HKviPQ/1HmogXE4/
/xX7QfoV5iCsVaZ9JFY6bW1EAyhdnebWQox3RfK6wKVlY38m3qigq6NzyqqaOMAGjqZvdOGtDP1h
aytneC7z2oGaPg3vqU5FsytLuhm5lW9R6TVnzwNRMq8Dl/msdd6azpBvhq7/0opgXjUkbGaHK/ZZ
kjrUF730kaG9MV9QdFOJb2S5F3a5bzsgUXbe0QfzgjnKAunXepgkSuH5yeXlyHD8C4G2hPVOHf7n
/4VPL48qFDqe3wNXbBwt/0LSWWi1dpImEzY7ivmICYyay/ysK2N/N4n+PTPD5lraOsarkUnFbQmx
XE6XF8hJJO1XuE1zFY0TnCrim5ZX//knmaSZ247am4Ts+KgAoh61EpFoiQrqcXnOt8b+yte4B/VD
CIwOjiHVo3rv1VN/kbPYfnlUdN/p/nSETgQ0Cirf7y8ixx6oqRp5DiIRpFtoMiOa8W855POjiCnD
16P2RX8F9V5Se7ALsgitpxuftcAsLv8cMEG2SNq9r6XgGBX6DDCGqN7Is6os8yw911o7yu2zDzO2
+gfJsmHT+bC8l9HEqQTAqArNuz72x0EkYp1HXCTkM34thrlSpNYxyeCOg0gEkYr/db/MQ33vZBeZ
m+hs+yvWqHzrWn38Qo3sWAJnv7QzBCRW3YhjzJQIIhkVAkRC4qOLR/8wmKfOLsy1w6D+fdTsx2os
J97EB2PKKfJQ/yv2Ky9JwEAtFbX1Ue9/RpXTHbIqNI9ePxylY3rrlp3DSWRwKOOAFoWuunxtia79
7kc5lAzd3UzuTOnSpvrJ74HBzO4BHKP4qiSUbW9Mr9II2p9oX7gXGiO6psy9j47GZ55LKzxaxAFt
F/HLxO5nZbl0MP7WftnDb3uLPh/aLY/K0TihhiJnLg2wAfahhDEvQNzWlnwwFNL5wIM2usydSwHc
lD5uG6v6pQ1acK5d/9ynNNiooDpnusufuWgUHRPOagKBMIvYzYOR/AyTdnxUWRCsce2d9Lls2qqw
3mLyom3Y0xQwoAx+ahVvsZHVb6rbf3pYHW+MjemucTA6Uv7vr5q9baJylZio0e/JEZNLkRc1AKuf
eR5VXUw/OP5Vq4cxaI/ewn4XegUEECCjlcubnCsZC9xOIsjqLeF9j5yy3wy4Py6txubDUPa4JhX8
bRxlv783u/t8SM6VdeqL1n3vFNQKhDxEs7fmGQCGc0RRSg+c6tiZkY3qegGMWphw7Of/W1gxQauC
AnY2Q/WW51LnF/PkCJuiiG8CXcpaqgEGahXPzKJm2/Jrd1HqOK9ztfmI9AdSyXyaqDC7OilrPkvs
VIfoARdsjfB21i1S8bSfpQm7Zn7V9/LobAnWKPTejZcKEEvQBcm3AAPdMR1Rt9GCME8J5tmNA3cu
c73sLZCy2NtNUR9pTrpPJPlMqzLEhu5G9gFIlrHOB+lvk9YnAM7ywa8MmrOVvfWhzR7rYD4sjwbf
ShE9m9mFJt470o3pSXhu9tg4VoQtOoy+a2VcbsvcuYQUjq6lQZYuUSne9wDH8loSJXLuhiB500mC
wJZpnBaZw91zrXumOjCtWSzdUvU4xNoj3R7t3WzV97HIwreWFFtIzf3KdHHZBS43T16Xfzd6SYCb
8Z8F9VJz1Mpk3OOHeRO+mgN+hCaPpTs+gRfyWz1Z0e6VEAUjFhRz8295NLjNj96ncbWU6ybPiG6u
fh5J8VuIOHRWVukUTyuWBc6lzsYj3o5208+xXTGwh9gzyqfO0I1jN/eeqQ+D157Kt97F9YJM4Ids
iMNqQ2PaL1iN1OugrBoTBJiyxPw/6jgf7XQ0QCQl1Rwl89gb7cRNwHgZaU2FiDKamktS6me/CdFU
OlBbD20aMC7XbXYhuu5c1Z15cIciPAk24s0M41teK5AsXepG3OqwtXr2Q+HEiKCjkELUcvIFIQSd
38f7XEPJyMT56hshCP4FDpv41rT27r0yD2xG5RXRVvOHb2lsMCL6n5rKn/EaQTq3nCMRUThJBdEL
hRn9tsCG7JBHjCunVuqmNx1yhDSrU1S+kX20GiLBFCK/QSviU1ASUUsYhVq1mmEeMz3+uzv1/Enu
75fKPT6A5IWE2gLbHZWPYmdNVrQhrNxb2/SGaJOa3KE9jXP8KrtFBhhhX32ezyzyFB7v76unfvHk
RvqTGEkwcGI4zMs+iSL8uF/2tdKNCLcy9XgTz115i7reJbRab2ODZVqHIesTGvLJBdM3sLW5bxLW
r1qlyo8sEAKRQ1IwPdTWNp4i7Rj26WsuuawdIXdRZ1jnpanuR5RhIpgLx7rOXsu8/aFAID0YeUoJ
pNarR412IVtHIQ4YE4qzW7uI2lvrSSvN+JtwNbb27BamnKbi7CNYZFhhGyTruuswvcTNZ21SPrXZ
Cb7SP3rJjbg6Bqyp9lYRooqiOLpfeMV6ThzdAkHoDvXc0K8nUGH8HRucd/03mcjn+8sTvLFc87GB
1Z62ImRaHIGH3aP+Ok97R64f7mMEzzZUGFeY7hcGK5Q6xygI831jzJym2SYI6bwhpkhMW83rgnc5
kkpCqJbfmQjmDfFY6Rd7FvBY1TKQgra7U6KRJQT3/bgrnXjf8ElsJpy2mzTTo4NRZu95nGg3yj3O
WqumcKvZ6JHlQJtJpnP/ACn/YCLD8hE73ahjvOu5KB5rX3v0S6lOFHUQi8i6+W6CSF8th7jqve09
+wEjpqIsdhc9oMkiEoe1zyqe9aGqcYzjwuyXAR2ikN4k6TYh9YvWr4yrre2ZAaqbcM2jQwHwuICz
6P22TlTttbC3cZrpp6X74OhApGivZhE8gKWtMRTDiPXZV/sMYcY26Zpm02IGwf6BIshK4q2MQqJm
aKjfSzENEqJj3Hq3DvHPt9BTOVSfYXO/ieC+pakd4z+srY+4oiJba767gwOlXmDT7+12Io8mx0G0
tCJ0DAVJFQFskhQvtcL5kFqRfsU5SpSBODivpk+4MPhD5Ka7jmse1TfkXFzb4iyc2tlEDasIR7jd
ZTnEuv7DpCXCkhwTP4Nr1h0TC+ldEiLlruTVA9zEAFgQxrfIJ/XUVcYmbRn6CJReNzO2yFH1ju5b
zt1W2A9BoEMfat2n5dYKhc3MWMoHEW48B6qc14fzzmy+IH/7fSq/ohLmsGNoEhKcP2GjAHh1v8Yi
XUtXhYVFgNnTWvdzSSIyi/wgchTfDcP1qkOIfJ6s2jokLVAdOU6oetmTHR3dE09ajHplOTVqDHRL
9E8cxcaFeOWnEGL9SrTSfUcbcKQYTxW4UZuF0CDYh2w12oNP1K9MPNd8NnXLe8qKfs9HI9rgwTMK
muiLKjF3h+e+CYL/OOUL0O7gHVlUOUUi1royJ9SsGtz0PLXNn+UKrZBe0dWQlMbKlAyLNpIkkfiQ
JaqnpvXp6UurC4+p0rf5rNVZAAvUvPpDkTwzAZCPxzhMx9qi0Eeq+dE3yfoIxjh4hAL9i6LMXkbo
Wrwg9s5p3X+abgh9Y141yYj5K8+hM5OWV13SIY+eaa7utMb66hw8LKlt/Y9wLcvsS5/Q0Cxbk1Zz
DpiQvxq+ftJYeKnSBHrG/6PuvHpjR7Ys/VcK9c5qkkEyyEHfC0x6K6W8eSF0JB167/nr5yPzTNet
asxM9+MAhUQanSwpTUTsvdf6lpEkZAyWWrho2/gxT2nIEoll7nsrbTeJqzUvbZ+sGTlGj36Vxg+A
FUBfoX7wafNdpVNh1HjH6zcjmXTfTQd3QdjE4vjTTv3rgJrRbyhiRexFR4amNhHHSw20nJf3Ib36
+KFza/+H4k3671ZMpiW7PQTCxBg96s+y5HCWOg5pklL04Fg57v55McsZ5ptpZzwpU8Sd5hX4nifE
CzFa3mMD2HobFC07vtFYG19nm5UhCIKZpzDq2aKqSFqbwQpY0Jx1abNiENVEwFqc6jdDiam6Q4NY
02HYhU0WbFod8u60JDl+Yi7TIPTXPnFc+CDKHGQ8WAd0n3mxIqBtpDSYhsqsFcc8crNtBQXxLSoe
SzfLNiTXxwxbggdNZsq3AHFQUWkvtNRAWIHQil7+1KRSXBEqTCBDRAQGTgul9WxsqIJvzSRD8GG8
27nGtpHjz/cgz+5IqE23emwoT23r3IW1oaGdSDMKfN/BB1N5UG5lamwpI26JU0L23RrwTonSGdem
32Zbx/KNx8J9y6tW/Yb/+NXzpt8oSIc5uVbFMgX89TRfI462pJuB4Hpv6kW38KYRSmOxBpXGcBcn
Vvsga5YIM44ufFQVBJEMab3eei1zR9/NVCtfT+4QOQz7q46sQGXBN947Au4wIRDqw/sYITFVe4X8
pKKRN42VmnQBlzr8QPYDX91D2FBWURa++W1D1KlrF6+2LO2TxORUWgP+XIvEdHic6mZuOhlylLtO
BZdteXwhDdidGwTs+YXsEPTW1A0SN/3Sz7UYThkqLY+cI68N6/Ws2VIgEm7ma56Q8aZjeLr0ivG9
tZr+XNhxsHX9CKZC6DMSbcsHN0dvNlQgi+iGyAPpUPp2iAXY7ZRBBcBN7S5LQu0u0oGIsNgJt9a3
FSbXZcVusQ8cAmrnBSjo5UdTWpAcme/fJ45xlmP2qRKqdxsSGYTgN+LrkiL6jgzp7urGeKjHUDnG
fpvg8OYJ1djJXvFPfGYG426yIpZ+JP37AJvUlgH9UUdVuCNdp6DCCy56bLbEwcZfM5mytYwPkHLm
rqeMRQRIHqHCuRimSZR8Rq29w3cTvbpug+SmL7NDTuzvojJNj+kPjYHaHD8a1Q3Q3AHAi/oeYnPh
Gws9wqRzRe3YBPqkYXmBf3RujVZ/ipUoXFVCIX1b9AlBDYmx7AFNkC/Z5IzCEYCsRuGYO6sphwc6
0JuIVO6FDvbm1JlxfQlyjGUqESprlCniSQnIDk78V8w+pMl2+c1c27PAU0R1D0r63U1qokSbfjWZ
0KdtJC1loWzBKj54cRU9xrHKF3Oy0FyXPqvRn+aWeBGHpBm5KCrmljiJuUtc+1tNLZp9E9T2sxUN
axTiw7vlIbFE3KbslUZ8KjjcmACrxsXy7HKlkzt45BDlPxq8EAQ/XlRPj16SOHjOk7B/G+syhNIQ
jg+GHVfrdgg2btscZGsaQMnFu4kyhSZ07d+wYvo3javVFLBWtk3VDIYrZr4bBTjtox8hcABr89o3
iL5UNruV6ow37BP3RV/QSsDLfJd4NupgKdttI8zgIYYcQOVw1gkoWQ4OURdeqrzNsvprn2DIcxXL
YYs0uEmSjT30NzQUkw0KcLJrGxs7QVgR2zL2xbJ3anmxQBov4wF6TZFgskxQ/5+FUhp3cTl+ze9F
9h/3d4zqsMQFTAA8ApjntAr0iMcg7CD1ad1JWO6HUUNkjF1b3Kg6viJVw3+cmIgYU6ulw8enY8Wp
E10rCRwt7V30KoCbBbPCAI3ua0jU8jJMcEkBNXLXPYjhteHrL4qvMcIJSss/QdSw++HVJOqrbbNu
19Z1uM11nQgBdGc3DZ2gME9uij6o150Bx3iYNguR0CpFl02mS6Dr+77VP/wYtLhe8PVEGZi+QiMe
wcy/aGZtANwl5LQz6/TZc0YMvLSvcO6k2b2GfHkRxXp/aDNQZSJPq1PoJnehW5WXoSqKk2ySaqUg
xF0pRWyvI6c3D4LCe9kHLhRomufbUhpynTsV+gbLetEKuzzRLKlOvZ7HG6bz5BY737NzRUz2lQTI
2oKPj3vEuOpi8tuS8BevM1MMlyIUz2hg8zs1Js9M151PUxB76HroDuc+yJ9tkVZXNrmqnEYzpz/Z
i22sFRr9SBpGSguOELvyNMeIUapLL39xcDGGNLoq1RZPVK1QAm2Dag1ezzLJknE3t+S9ENFtCI/S
oxwIptNinJXGfnD7bmlnVr/JxpZldOpsEtHQLHU7w7UTxBfFl/4bQCKji4i+UapfV6J0rWqR9xwq
dXPr4wLEE9hQ/SF6I0h5odFAuguH+s2xp/aWg2TTc0P7dD2Vo3adQjpktggKQwCMMruNxRhj0/tZ
/FBxSnWEd5NPOe5kI+Snchw5qU43NfKbdiPT7ZXcgzkqUmitU0JD7+oIIgkRbrbQ/stH5vgMPxMj
+xbK/cBmv7z6ca5rkRGwzoXCVU9tnCSrHAz0o3CzRxkxakBa8i5tn0NdRJemKBBNtFH+ML80SODW
CPL2rJ3VXUtPjvSo+JnpnXgaxWTVbhs+cEow6WjqZstiheaZXJLHindnLRXL3hBSgL8X1P0pIIDd
cPz0MlsmKEncXTRiB45EgLY4TFsER6n5oNTmPq7a/pa8Q/PBsqRk/qwikq6AqtSYFy5ZaqCxoTus
Ms/fD0kwXDjWy1Xdmg5WpRrmDPvdVkqbSb+Fn7/smuHuOjpz8eWuvKzsz3VM8wvVQ7nl7GFtOHcP
69lkAS7m182mHpun8TIHvGkxyrlwZP7gT5kvoZdGk7Mcr1CCDgIPG30N8uZPtmUkcCixVXm5Rx3J
A8tk1vUibSqWdhBwGJ06vYitxCLAaHcMBYZ40qSvkOmKduBNN7ufVL3j73bJ8XR1iRonZgBWeRJO
vRG+C9s/m+0gvth0z+S+rAyZidPslXQLskjL0b4RJZ7DNB2AJsDcGyTDe2J07XtFpXzLTVbHxtsn
16raQ3lkC8vkf5gdjM4P71T8Nwjs1XadJgbCJ4ZPz9drIfKleXnX9DJa5F6GeDIurfuIA/+V2Tz/
HjExByt6XGMb8N4VWmcema2V+9orHrNMXXdoVQm5ssYVq13wlY8tLuOi7Q6SaG2ang4LRpu96tBb
10nNYHfuUnOCXF1fn8Y2CJGadh4t9JANsZsces3dlFpRPY8IQfd22Vccw019GXRA0UK9WFum536X
hX6fq/LRy4fi0XDiL2Kmog8sUV9dXwAl0Lo3xUoO7G7GSziQXsuokZl874dLX4YryAvxXSt8mtiD
g0mn7tVtmlkm9CcC6CZQqxv18W2LGhC3LXwKjT1rQ7bIz25KQ3b80tg5lQO7J0wuej8i5KfCvnbN
VC9t+LAHBtQKt33xqMaRR95fDa92c8mFHS98a4yfKad55dK0vG3AKe70cGKsgHNTOHg/FI5bHjzC
xRfFJOGb7/Pab5mRcVSZ8lktYmPDpO/Zw3KGI68QL45OgryqK+FJm8OyiihBBhrALgmQ7a3MaSgE
tXTYXdcWYq3D84zZt6m/t7j3j15m94tps/7suje38TjYDSPxA0sqlBH0QY72JdFbOrVapD/0ku59
FHeSTEGa8AGAMOjseAzUCXJPZYNwcXotQY3d2mhVjm1e+Ws16/T3NpSLpomzLdUwSvuJoC8t+DG9
K9qdmLcJ7GQi88T9kGTqUrhttPfKB3z04sn14BVFzKhXWJDktvRCqvpgiE6Gzd+qpbK5M8qOGZKR
n8c4VVZu3uFe0ux4OFyvugyL17TroJkCLyyD8gs1GviiIt3WwFbxnDOrndZMVR8abCM3ssnVm4JR
/rYjwON0fQE7iahfhggvM3TCV2eQWVSn0hLGOp8uZhx7B79GFTuHTsz+bwL8SFfT9VXnOPrDTaJE
yOYdWP9/zpJqJh6EgzHJmSxPSdOTLswhFbE/g7umuk9ESOWU280iJgnoeP3NQL8u3EmCNPtuKn8E
l+ur7cqem9exCrmH/L5d58dy4YHbPhlG7O0iZpnXa3MhhNul4kScV3e+7WtHncMl9G8wv/Pa5qRI
tHx/mNqW+WEOJnBV8FSeB0Ur1BLUFkVLK9eC1jX6rgeMekwWVEzmDxchn8Nu+tTm3Ss4PfjqqSfX
c5tvXndaV69WRS9/jCZWkdZszHuRxfHSjjL2OkPcBKGqLlWLCVImMC1oyIQqXBggXsf8XiQCMJ42
oSncQfGWqSO+VNhih8SL6lWYVME2FmVF/zCqTjEhwdTZwFADXXOXPLlyU2EN5mxNlU9z4ahkVvI9
XUnJpvgeovrInpTO9/z1IQVC3fwz8w/T/mLsS+55plm8IGNqXTw/pqPJVHyNjLNiecDyLjKlP+Ft
QZpFE+qNjxS2XyBst44dylt6YjkzDam8kY7HYexPA/x8TU6m+FCu7ezWVkh2C2kz3poTrBalfnUS
UHOfUAP6xIe2/hmvlHus0+zdpV4+zhdhoBMZhh6I+FNj3/o55q3CNfY4YehF1pzcSyQLT5EEIVVb
rPUKKWPn+SbIo1e3h6e5Li2Ob4Tspm9G6KLPQj45qIq7jyfZCA7NZjGEgN2MrhOnXEfsEZZGt40b
UDjOpPivkvY5bhLnvuyCcpWolb2TbfMSjnl/iDQ7pF2iqveQ+sibo2mu92urJMWVDmx84AMZwWwr
SSww0V/QqF03NTkLczdZyhDsBJ5xPo9AEaFiC9LABB/gfEnoF8N4vTUS+tHu+yBaEvTQLItlQXNj
25b5TweH3PugdFi2SSa+2kwbS/MY9tJQQ60mV8Cbijd0Vz/dmN+li7t7tYTB7HeYPLBhwmjHPlYE
yVM/3VBa7p5/wOvM8Hrtzx9V86a/FVXar7BbFS+YiVcz5tupdWsdl30MMyguad91K0+jj4tToIPA
Qk4mWQf0wC24H0naskL/p9uNka8fqkTXn5roVmmcZiVFLS6lHGAW+ONnNqisF7miXmSUVQcFItMG
uBNEPwbDu17t4kVTTRGOZUNElUZbusnPseqPU56ut84aDrnASMMXtZDFguCh4RwUSfjiB2QnC0ZB
tl4XaGOzQ+F40UtOeCXAMwAy80+5Rfqjce10m3eQmgyHSFBt2kDmi9r1HnM+OUcvan/dlYv6nrA8
9xg7I1Wmb3h3ODGi0/zzkcT1cPWG1T4fR/IAmweygIHQ1OSP6CPi/qi7sSyzRagDTz6xmUpy7olW
xnQfB8L3roxBmZQ9wEGsvczHadtFNH0YcaI77IqyW7YWriNISO1DVqHh0c2Kr0pfbmbpx3xRh3Zy
sQWOwTCJhk3afFwnjp3f+oshr+0vSFQGneTvIkTnxUvVPRZocBedqgc7pUdf4kwXSifIezU92jE4
p6KUI0M+aLdBIuRepydJDCBajq5p5Xs0kpwGGuW51Puehm6rrRPc2Ae1gPuPdG3SyMlQovuzrCPB
0nSN6s5Zzjex7hHBkQw6GCWn3GRhPB77mKYg6uOMIYZVvSl5M/I2hCvOwHeZHXYXJ0yZcgd0YkBQ
kSTOSlTqKaZMErbm42Vl6P469InLMWq9O83X/Pmmxdagt8kd3XPzXiNHxPDibe3cV4UqKGK4aEU+
Hq3iYDPsWRYio7YRU3orjum7CL/rtvS9DulXpr0N7UUfLfs9NEcmL9ZdDdDoLJnuY6DB+LPoysjf
zHcqfulvBwVRb5QXpKAjOi/KcFyoTpxudBH3i66uskNiDFiSY4dq3zgHeaut0O8z1THEBBaanGJd
z6ioWuiIwN4ixZa7jMz7ZZBbEXlFjTGuW6z8hcGSWSeJhWmtVzZ+WYhD5brD2dJL3IKhGJ+hi33o
hqJ8VwbvkaTxCzn9U6cLOmQp1mIc9y9OBnCiS5zbvrF6vJvTMNtzYH/0cl9j111oE7O8l9qwzycU
QlibTFuZpAxlTrXMmP9GISmIHi98fl2Suyq6sDoMEsgmraJhabV1fAgqCVm9i9cRjYoHYVTp1svB
hVOt/dCCCD9CQ4OtTgZxGHOjulw7Q7luLdpxBBUBSQf7G6Fs9XSTAExnJeNMbGuPdHZdb4sj7mZe
PdCyOyyk6g5AqbqpMs1fxQG9atcy0gso1gDuDTQnI2rLjyA192aH369hgrXN0jzdDp3X79FmWRd1
qIJlq1nFVwiWsUxRljmxc4L9BNewD7I93j17q6aDedTq+8kg/1EOqrsa0QwcexUx1aCP+0oizVIj
xnNkwQVNjtlC9vWD7nm3IhX9G7vUUNromqeiGWFhecBLiJfe9pzbQuj84dO1WhqfSQu+frROkxHw
GS790W98+w7Qg/lEi8rLcCzhJCvpybn6Mu6IskybNt14mhWcI00f9jpcDnikw7DVmjZbzKNo9FHi
1CGkuYLpCY3adL2X3fbk9QT+/RwGzJyM07fbrhQzKDAdtN7jfKEimMV5+TDfkDjh8PBoxsYrpuli
Aj9OZq228SJ9WBizoZnWNyMFVKTrf3Xb6tRrDUU10SHizSoD8VLmWrZTmGuzE3NT0IRfRqajHsPC
PcH6lyhrkc6yN8IGKvaeMtCWMX7MmzL8X/VUqEO6GJShuQoMm3ayFGJXXliTJ3a2wg5D4R5TlgB1
iv4A6/ocFY5x27djsWtlHa8VT7rLeXqvRNI8yhBFyvyS6RYJJ0blrxyjJ1th9CaXenEqh9s5Lhkn
jzhnfXGcb1EYAWidcUzXc60UpUGYHP9qIGscQ1+UbWbjutUiyiW07y1R9Pd5KulP2tFYwXwBtRWj
ZC6MbZM2dGOnXTnGVmjFyUMJuawaVeIewTBv3MS5aQbDOQ1tGO4G2672qaYUq0JvGVXTRSqK3Htp
LUKEAgNMIZmE9j0RvOvZ8RQIb9O0dX6u4uCijL3chYoKqsqt6pUxY5t8zWITsLKf15swXqaBO5EQ
aebcAHpE3toIZJl+Y26vR5pMax/mRjecRHtJKEp7bXQTPMwfMgZ02enqdKJMbpgEbYGa3+X4ZKiL
+SNpExIlm55CFF4nBSoY/dvpqk3/9+ROF0zW7a2Iq+fWcZlcyBDnsGN4UNaK/K3SOurONLqt9Ypa
Iy69I202/FhiVFbQGZaxTexgP5UZSUxIWjYkgm4SPW0b2vJtaYbFbqiVZlvJDBJulF6C2kgXuRyM
HcahJ8ueBtNK7ZNhAFtXQ4hcYkZLA8azQxPnxkLUECVQB0wT6mZ0V5CM8pKpV1LZL1cx2BD48dov
emvhdd5+ngFoNapCnFsIiLQx09apEiMn7IzzVAIomZp/BrZy71m1+6G5zxQyZ2Q94Zep1x/4g8On
WAbelsFSsLpuac4IRLytOGZVFKqffKkuPi7NZ573UI9dtmwLWT7FQwenQS2tbwPHpMRPNzLfXKXs
hXi46qE8zhcttPnrNeIcH2gxjtuMOsE828CoT05m0jh3gik1ZXKA5F373PAB2c3lrhnlxibywbvy
svzEc6BdjKwJ8X7Z8jhY4iXUPfNk6CAHjFEv0Bt1v4D7BCcQmckR9PqyoHKgna9lzu18gdDH3WIW
7BZJ7/66b35gkDGmWYQZy8bv3ll50K/LIj1Gae/dzMVuJlGwaiYm2y5YzbOjXo/MuyDGcDyJw4u4
e658zUBH7dBWdCxxnK+pjfk4wGEp16RX2McoC+QSX632osf+dw1C8pvqdYmjZJWaY497EWtSaKJo
RLnfAXSdrM5uYEbL+f8pGpCRVQwGiP/7umkZn6RpINEWQC2+tnaagWQSP07es8kVSy2AvSat9GOR
9LAt/ATQyJgc8RcRLTxfZSVj8qUe4NmKcwsrhl5MdZrlYYWdDtRFRr8mrRUQpowsEIr+MDFzJeau
ql/3lDIGTLgOqvN0Uen+scLLf2TA6BOvVNfpBhsQ/cFGKLxTMYnNWB6HRG46oJI30m/qAxxq+upF
ezNMd/kTwNxj1VzVoyBysQQkopSnImiHUzVdtE08XZjVoiCpa92bQ8lux4AhNcwPQ1OyRaay23oB
/EaVuJxjVo1sOgpfqjmTO1AR/FLWXfTEaI+M4Jj1Tg2dIGrcpVqizYpoZzzAzFkE0yqCIcw7IZP4
8Agq2cy3/rxf0XoyDzS5QKKDGy63p3JrEIB088hG78vQQaFv/tkT/x3lpfxsueKH3IOj3GQrSyAd
Xmo9Se4V6d3NwqDSbStihDnJoE1IiC8pX1WkR7SNP3tAJUubLvmNmo5Abfi2i9bI9AUSv3zdOx4y
nOldq8PBWRBBQqhhlpi3UKYZmk4jUR2V5LJqybqfqXlKGJkM0ZbgfUnDSTsqyoIkPV+KAcWG9pKh
EVrkVo7JF/8XnPECALSGvMBrKDiskW5Mwbzu2DmUgY6WrvpEZGets6v7UGOwyed/T9t2Ak5rjP/p
jz5lDmudG+SozBoWPIgvyk0q2zNjBPe5p/YlHtPtkewHm1kjbg/lvRfTZJkFhlaX7lOw8bnTv8Jg
dFeQab88WykO0QTcAbpOS29IgVfZ5BI6mpKcLUU55QwoHgrpfxSaZl9vaSqCDBtrOk0yHoz8oD8j
7Xqeb80XLRI5cyRRd74lEw1gcAoE2wzgasVxf5f3xU+N1nUYEnBBG4SUMBqNKjj7tJXO2VcQhBWc
+N85Dy/zKR4iUTouiJVBjqBoi8JFi74kpZ3E1JS+pRG5DH4JyDC0kQxfaTYbHdqZPm45lcV8rk3j
WMi3TmCGWYUTN782O4u+5MRfC5k/sGAx2UtSFF2qeTeOtro3DOcFa2mMPY4UAI6e3bm2k1d06/YB
/1WyEcxbF33feltryoq3i6S8jHVfXppW/X8l3cn/hDY0bN0BRCENQyX/8O+BVkGv6TQy+LDoxUBK
lZ/vKzhl5xLd5iWWT8E0UxmZAhz1Nl6GafQawB0/2oNtndPEFYtEc3bdFLAyL/o5uO8dZj1BRCf3
NUoMpr68yVyy1D2Tjul8LTN65ivoYK+OrJ6YyKtDCxHRCKoPeW/TywQTFQZFo1PCra60l2sfPXa7
VW4YC1Td+Y82S5hMDz3z3jRr6OEjRAqni2EK5pN2JA8Asv5FT+xadHHMkIBdLDmMsuwwZO9G/tTA
fKBdm3NCnHxptccYi66buCQ14KpKousPjQvM7mhNIWFc8UVR71oLePHpOkcDVkGPeNOtIoc97A6P
qCNWdZeIdeXn6raGFDNH/v3bZ/8/vO8MkvfgZWn1z3/n9meWDyXTzPpvN//5mCX89+/Tv/mPn/nr
v/jnOfgssyr7Wf9ff2r7nd18JN/V33/oL8/M//3Xb7f6qD/+cmONeLoe7nAeD/ffVRPX82/B3zH9
5H/1wd++52d5HPLvf/z+mTVQIXk23Lfp778e2n/943eTT/C//evT/3ps+v3/8fuS5yg/4t/+588y
+PxIf7v/RjcXB59/f4bvj6r+x++6/AM0pGlw3nOYOEpB3Fv3PT2iGX8YqActpESEMammDZQVb3zt
85D2hwqggOOobgGXlKr8/bcqQ3jE8/2h66aFw4qkLgl73xG//+/f9C9v6J9v8G9pk1wyJFrVP34n
kfwv+Eqpk4YkdGyFDuBR0+aZefxfWJp2rYb9CLMnw05J7YsdpU3RAMlIWwpUMuM6yUvaOeR9NSDd
6gywW1UXY5Zj9GxLsG2EKtt7dLvgrM2KI86+5miDNFuYYQQwRbQJmVpeNNz3QisRgQ566m1KHUPH
F7Pd2PkR9M4I1T6Dh3gwgs5U1k0Zq3I/lL6F7FEknXfjJ0o93NaJ5QMfcusIHrKMWgCffVn9VGsF
xa1mZHujr8dkZZuhHWwcs2iDn/RJlf4cYVfOv9ggXXdr5WVuX4jIDZmq96mVVA82DCXG1arwQsjT
/HkbVnrPgWVB//ImbKqCihsSWjDpgOJG+ciNEcwQkznZrVtqwi6E+UWE7VKrbLdZqcy5MaJGZtAS
Pte67QNVhgjvySTRI3sZILQQFyLCA/8c00QLMX8rZSqZEirsy3R5ZP6p1cQDf2VJ6auHyK/NGLOr
BGq9TgBzePei0Gp/r41aRrkoQjPYKKXfV3Q6GGrfM5ykX0XRZBA0q9u2fNLytq3Oieqm6mWMoCx+
j2GpBa8DgTfRFgc69ZNVKISd6V3BIRuX7Djeqo2Nfn4QSgtnygnCinVY6P5N4ovKeWRj7LJ1RXiE
s4JIoJCPxtwS64FQEIdYvCzdcmzqhtGWKEXIb1vm4j0qHVBwfcUsbYn/E9UrOW1ucHbT0G32eEXg
jC4UA0wNcXxG2p4RD6nkO7tcru3K64ejRigR4W22FsIyofHBOTXD0bjqIXGYp8QoJxikEdr+pikd
2e75OsUhL3uREMdce519XyDVf+y1LkLMrdD5WTrBIPRDmmoA18H7UvZ1sejRn3QjWG8fT3iH3qvx
LOojUN7HBBoVKgatoo2vtsjK8TWa+WNg02o6GiADzlaAfmvpDVVPzDIYAzRmsq4/1dQnH8OuzIxR
WhbARLIt1USnjdpe0gWjz7KoVFH0Rzkqk/6364hGsJk/E4JdRkStDKHou82IcdviBFG4n2ZFzbZo
DOEmyE60Dj9XQ4TvkDAwBbGegLYolSr+0Vpx8Gpbo/Apr4HikItad94hcspX8mha5xRFNb+b2qfK
e+dGxdnTR/dHiFtMm3CmBKPlDPKUWqxEBcg0oYOnbhvVrpRlXSleupZD79750nKqi4ke9CsAaEdu
pdul5AGBdEeOZFAEhpFRfHexar83JJyRge1nqly3svLlyiwyiR6G2SNzmLAXgpAUiSkXNboW1PTG
6z5EBGUq3mcbNJLzayFXmcIZ6KvJi9xe1wWaSaRhWLhaxO9ZBIVBSZpbOugogL3a7/V1IdOYN0/y
wI7llwyKkslduEn4cMdrx+pxeJIaUr3ZqEnkMrewCNMgh6XFKWUR0f7kdc2IwNEGL45OsiJoYV9Y
tlnuS3NA+KrmTkx/S46JsqjJ76vJQqjQ3JZahJDeFl7qbt2eKKBHReljdUNLm/F3mOrCvw1Yb9F5
JV3ZnpNQUGe7cMjRueq50a06C1vVwqPwKo5lFgE/GH2wEniLMdAv9MBmKVJJ9dQ2UZOq9SLyUmiY
eUau0KaL3Jb0mw7Zxovr83qzZsSh3E/qUWWVEuXWbJsoSkl0NXJ1wN8VwMXoTOmaO9fPwxjBRx7e
Q8cosws21ro/+0R0Bt6iiwZK0gY2h2NzzIr88slLhY0gmG1HXDr8SsSEj47TntjkoVBBUuvdy4hR
Uexi5hruqtPKHLJAUUnJ6Cvu2eyyIVwqBIYizdEywzhYlovNgXNR1cgtkTGSESltseAU8mWqdpYn
ciIjaaPrm1bR4rPSqE7H5BlixTYtC2n9qHkDbPAgymDe2tpYlYeCdEHjLgHhG/0YkJHVX1XCB62+
SYgNbIgfRksEs4jl0B3vS4lR99nS9KTS8YOp2qMBQXfnpBPR3/bzwH1ntMC0yJJuXR9rHVMeTr4e
8LFSmCMEASRw6hcdXrNC/xh0wy3SlmI8ENka5RCTKs9/sjAvAlCjsyZhGVWFoWw4NPbj1GxPwre2
AMqCvKTrFEwLIZ7DkfXdx1iA2AHPWqfADQNl63808IX1Q+b3Vr9IaQNaZ9MdopL5WpwoKx+E2k8s
yYPPJMMT2Tbxxk6+pBZZARs37btmpTQB6ATdqYGDdMVgwF8HGGfs+gzR+SNFrBSnrK21cJdz1Ix3
ID4HbWPUBEWv6cfa9psSmuCm0XETUiPKIQRYkxlISHlX61vd6Rq+Tb3Xv5luTqCMLEoE/Yx3exac
OorHGDIADOtNHaFdR3yneBmSmx7kjUVnJTsCs1KIIhorLf3wtI6Z0s7POpVIKOC4eFr0mpV4mau5
IKsl0Yx45bdTTqFdYkZckEefBAslMbyzFckAe7VnpOQ89ip6JmZofsPcogw5tNsqghI/RocIicLy
gm3DPvdV+aXXM5LSfWWtDWFfLeuisX7SKXRvHTWMiBLyA+XRGSy/2GR20scbrBi6ewwTMUTHHlhP
s2kaz7yTVUQuibT52h1yuustMyybYJ5WJ+qZ6TEfDiR7LW2RG8fJOL30JgSqdztToXkmOIIAxY+E
mTHjKFDw/yBDZAKBtFDmYedx7HcYhfVRcgulmEidQLP6+IswMuDd5ERBndRT6gmQyzJM7gwnUqaB
XONKQjVCeqE3qowD6HmwoKMWZSuBgRx0Rno7PnnI+ZNeN3G6j0ksRcirDUX4ltVq8lC1QP8PhZ4G
AwL1dPyJBSwI+BJR8/xIPbev93BdB0aDdkFZbrK/E+XWGUaC6t+A4/iuuihlAF0YxMk80ujuijf+
rsLa2Uo1dutC4a86KkqW1acI0QKeDOIU8yheAEMZtWEraDuQ29crfZ8/jRYcIfLdIr+FZe3X3aIc
SlM968jGxp2ZIgJatNjJQddaA6EVgHoICuNzGMpg8slrtLv/++XVf612us2/04e6/P6uzx/5/wcF
lG5R5fyfK6j3IPnx8aP7/teKaf4n15JJiD9UyxbUKgKLhK2rRBJcSybd/EMX0lAd09EsCSePQu1X
yURu+R+WStanoxuOTvCaBNT/q2ZSdJ1Sy6C7Q5nFw6r+3yqa9KkenJYwquW5PKSOgwuoOpqkq6vq
ZOn+tWii3WYPTkv7jOhJVG1EmfRhWCxSXbW1akUolW9f8P7X9drDHln/L/bOa0ly5NqyXwQa4IBD
vCKA0KkiZeULLCsFtNb4+rvQHNrtSnKqjDavYyTbaGR3ISD9+Dl7r/1Wji0ysBJOQ430U4lVHlEH
mRqACDtfKIz1sr1jLemYXJrwEnYzSOJ6p6aGZtECgqWsfsE9aKstNj9gxQJmWu/nqpk1MPRtcN1W
BnfvUHWKvB0SEuvepUNngGTGjpJVaRSEJ3DTGNJNjaghNjsozn3SewyYNxR98bEKh6zGZpgvJKwF
c0MjNAQSCJCLLDRvUYIFYj19JbJ5IDvQq4nq8WAmPbW/qIqa0Qflj7lXB8Auu9hOtJUWl4K5QwpI
5CnRY+hlWcjoZiF7qZuDEimRfHEYXOSAw6cC/fg89Ag1WC4pcvMFjSx2d/rDAIZFjICki4i1TJci
2+RNt4oJNf1IsdFxF5zcDanagAVox34gT6RWBUL5OrSrDweEwQX1NOQKqAmCEJa6FIgnVXWcIPrR
ktmJdEZTHQ5oV0/KMNc5hfTSFtVdbqZqcKrqboiZ7DpyRHo4VMMhsROprgTcSXgdddNAjG+t8iPa
mlCrhbw8Nrm1LYRK92bqleoWt5zAcY3e2Yza3qudGrFD1Rhd8LNPSnzSIzjkyqhOpJAybDH0rjdW
S0caEImbWVHDAJI9hi/p/coHyd2qgNgGYp78VrIewVKz4umHwgY4pbZAIIW1u8bPUYuoBEcSIuD/
yQ13inu1RvzHWgHzLtkaBnzl06QbykSqCHVxtTE7vTZhK9QcnIUcaMqOhMFYUMSQ1OUPjdkC3ogQ
KW2oquxqZwNSqPZADWl1sRDq1VlZE11fcx0twMjWbZHRgwI6YvBQCabRtVapKlFHKVTNCp5dTGl7
KlRBSAXE0bHbLeyyMwWfKh2Fp5zOcvlimor6MWmhjqd1ihsFBB1GGRIVVXg/gulUord7o176nkqc
vaKHJ3AVEs191db3S7wgwGXuMYwPgxECjgdD2tfbvDdrjGBBWm6cKFWSU2EYXb417XRsX4ZKtz5y
lfQzHsRxGBrE1TgyyD9BncRxsQ4yqh3i6ZgkktdYVAvdY7rRTn3sII+OkEJ0Q7Z4kQzQFF7LJrt/
xgTNAicrZah+6MbohFj1OeuTdEbVvB1Smnrki7Gcix/o9Rv750qi+zLaEnX6lELTx6IBdOYw9+QK
vCTGHKVH9Dqz5SeFQ8gBbQytq10zJeMb3Bvwmgv1+IKWnEZ+e1nSUqvO8zLnzW4KuqbeY+BSOqRu
kvd1U4kw5sJPbF12xVR0Mzk9elvj6O4057YiiyL28cGF5Q5SVNh8hESYC5AjkCd02EwyfKGG6t46
Yw3aVMrOflxindw6x4jzcR80wQWRBul8lq1LzDMjIiGToTT1VZOG0HVatZKV41Zs4xa6+nkzDkxw
6lSebQorh8ZqUIR3uOUItUDryVjaTcqkhwTBCGv0VGuJsXjGY4SoKjYGb5qBw5ADVa/jy9Xy1vWH
trI6Z2/GXRR8RdAXq7uRoUGyKfLJqiHtVg1JZRM462KXFbQ6vKHR1/hlA62pa+dF3P3/QoBW7bpU
mvQ0/+91gP/ev32Uzd/LgPUf+GcVoFjyH9q6mFtC6qxzLO3/KgMwdf/DFhJVucb2zFaN9f/6V+v0
H4YU1A2OiaCcbuuaZ/SvMkD+Q9X4p/iTbIdZBKOI/6Z3+q0I0GyLHQ5/sVgpTENdq5S/d06Hsgmo
dVtgh/Sdzvo8JttKzZfdiFXmnw/IL334v7dpxbeQIY4FUUaXKq1iE/Oh/Jbfxch7LCNYMZ4o6x6/
ciePIkup0pOSJHY0JktkVq4zosvR6OT1pvVVTfaPcs0UTszxwcmyk0qLhgzFEVFqhBNKcZL5SNjt
axyn73CLiBvO42ljjQ09HFtvvQiFK59XAUVGydVPto395W93+/90o/9+WnSx/15GrWelqaZpw7xy
NM0x1F+vYByAykXDannjqMo9nJLJV2upMFzTaGWRZ9N9ytaO/pBo9W/3zWbKJxGcS3KtDGZPvx6V
GIdaWt0Kqey0dLswK92MjS78sjRt//cnqIlfz1BawjDWotOw2B8Y+IZ+Pdac1Wo0YfkkuIKd9xCL
3lfSedm3Q26eZ7qfXghJFiT0ujCwh95CraqOY+lEbyKJmU/9/vd8u+C0uHRTMzl5KmT937O8RkGE
1yQUFkfd0g4YjwZPlWb9o44x1/Z4N24mKoDtf3VQR5qWyWOrCVsXhq3p6zX624SBKfOSsPxZRBqN
5ufSaN25NErs7OSyMYRMbHQM2R/v8vdL/8/DmqrFs2Xzgfh+m61uHm18HsKPzGLcGkPb+mio7VPU
CoLXZzowiRy+hkTVaGtJKg+C1Xatk04bobbMCP/ri2AJc30aNIY2/PvbRYjiPNVW4TbTGFz7WQX+
vrU/AE+OB/IXdrRqvN8f8dfBDvOcddqkMixif0J+2/cj4pEfRmCBmpcy6L+1UDtsl76NvdBxDsbQ
KD/ZYQw/e9pcQHAX9en3R//2kv3z6CTGGarJGw46/tfzzSx9ynSUyB6lEluYqh7HA2t+QKB8YU/R
H87123O9Hs3WeLgsizN1WBV+PZqqgRsFwG55TVAvN2hu9XOOthYrqwuRIf8p+JT94an+T88XEEmb
V9yUbAK/D84ITi4ltbbl0QeMPw05a8ccq/lR6Y3hHfkgeDsHJ0Y/DnSFR9jCMFioxoeqecB3Zl79
/nprxn+44r/8nm+vWRYvZbpopuq17PsgOSNHTdqNruBkBOMQlYXjNi0tIl3cgzo+9vTeRnLYRuem
QlI0P2EIxWtf4TaCB701iwjqSAmwWUF6C7WHrZNf4GQbeXvgjfpWu3wxY3fj6m3K7vuucyNt8DLt
zVD3baBtyPfxW43Y7gBZGciUunCuSsJ2Yv2hUCO0JMFmGFFvYulB0Invm0QoI6lRZ2jHuMkOKFyw
+7YXkxDimt+GKu2E9xpCMwmj6kScdDQ/pVXwpscgRIqMfWwjFNS40Y1eLh/TBAuuVUXnJkYnuSZM
pMrFTv2AxnYRzm6SIc3if/Ci6AtFuzuTOp2A9gDSesOLtUMaf9Ty8qB2KLNrDYngXQLcowAyCD7d
X/DNTEO+jS11S/CB30XPPdtcqT301byh6kYOQsTDwNAG/ImEadAurRfU5Q3PL25jgItZ7sW0vKtS
XDA33yB8Pw8q6esT+/A0S04lagjRkG7L8+zWi+UXJcnH6245Lcl8sHbxQrIpfZBVh7JpwuZp1LVb
Mwhew+a9mB718BOBEF2u8I4wvRvZqc8KfwMn9oNwn5Qwh9ynBfmj17VtBoKlhSLgsfxe/vBkfk9I
/OvtXOfY6Hz5F6XZr2+nERXlGCukwbR1iYvG2RdR/jEjUFv6wvRkRaM2VD4SoZ7Qe7pkj5DFABQa
kEMwF34mXkMDFHdMiHENTnUgYowbMA7kpIWnoIy28fDQ9c+lHmxHHv+VtNOFSHa698Q5maTkjj1Q
ctVD1hVM5zT0mZVsK8vym/pkG1cmFi5zeG1wnuhqfVJWCiHZa3qc+mbhjdVTMCGxD70QQdQARZKO
wxYmyFYdra9kOopFPIYhvZ/YNk744cudNaeVr9r55zxq7zRdWOPs/mGQ0TvZVkhwofOXP+gdH2iD
u42ZeE1RQGmk6rH7mxTfg1YZ52bMtnO/kvidEvdRc8U8iowwoLJLCc4n6pHDliTVLccsBZLE82a3
I4K5FMFbYn5QVRPvV3XbaXzupwAz8URed1TsC3h75kSUfGSjxowDZKvirlazT8Wp9lOi7H5/8/W/
xD1/a5WtNx+BA1U31CKw5t9vfoKAE9kYgJkQX6Kb1/THYg0vgVmNFK3FVaekh7hT6aMru0CvXkAB
v4+BdQ+j5rFJC8WPSNcqIau7pRxda6QwrKrgTuQdz0CtMkTV+bop5k4rjIcILxVzxczv2/xu4V7A
rKIZMmDAzcRFkCDSkrmiLurFIQGOCzjXD1VoMszjA9ehYQO/3XhLm3rzhHrZ1DaN020SRrW5DZwT
BJBQNpZRw8E8RjrhyFJFz5Xdw1u/JPWnbt2AtUQatq/4HhasrGmG12mrB8eEhprs7hbz2UBZ0WGT
j2fzpczJcQ9hvernwG54iuM9/farTlOuckcikIeqmPLik2xQYK9yZAxt33ILEAUKo0XLbD1QFx5v
3q1ZdB7auWMoJPQdaZLmsGzUiYzADhWt3l3HTssDOF4Jo9uRpEfcV/xMm+YFOcY+gBBeQvlf8gi0
andh7nOYV/dEFATv/EH8dm28oydzoV81bSMlRTnoaD/HToKxjc585+4dhsmuahgXG5A6OI7RA32x
bAo5BhtCru+VOX0yl5OS7DsmDJt1IBB1ymsqP7TxEOXPjqm4iMbPqMQ9DNddz5zf5nw66er1yiPE
OieavQk8UKb1K3XUdnECf5bzUQRYX4NDOT0Z0Y3kWuqPdtFdF/CkvDGuNAT/T4JWlvKU5PJ6FJav
ByZmsAUBSM+8XZ+6l6VoN9iHXEmWDvHIjMgXeZEWooxMQngcdpOR7DXe+zZo93HOAjd5ubkzyUUM
jf6pqR9CQz/PSAvnKHuIg5bVx+/kzeIoaFzlBtzHobUlZjdzP0FBHMAcBdlbioo3Zqi8BBQOd1Fz
tVhfInsI1vapEe3MMecDae5Nu/NCsPEhbFjCSw9GbFyPcf1SIASvK8U1zWsqvMRdEvpiS/iFXNHv
yGyFXCz7yUPx4hpZtgchBvYPIbvt7KMFAp8CBojeS0aWXhOEh7LJNnGrYHp4ZjuzC9qPJH/hmrk1
ZkRNey1quRVEkItKXGRd3PWzdpVNphdVzlbm3Ge7p8h+IE9nO4knBapkWc+bHjhR6FyI5vGmkFST
DLuGJn2itm/bukWwGZwlRAN6a0CpiN6O0kMkzVu4ii5N58HR3d7CVP+xGiZSJKjjKoJ13M4UntZD
VRBE+/YR3Us5brKs/SyXH3nWb/rwoZmvWr41UlD76IM70DwbpUR/O3kQBAFbb5eCMhFfXGD0u4rA
NdsM7x2JLxgUHC4/fG/2Ru8pAay3nJ5olJkbY7Uu43efpo9FS5+xR+wh1vLxQI6Rp9c6OBn05v4a
iT5MuEKbZl+p4SVQUXMuae6DLsKebkka6ePRDPIXRc7XQd7w3VB8NM6uPQMGmCXcA4VduJH5usZo
SxHVp4ECx0hGbtJQ+iOdP6zXMQ5JeysMAHCR+Vksw3niOiQziId2L7voKPXqMdFUjwAejI4WD67p
R0SF8kJ+ZnVwMKdwl7UOb/QIVq+t5OtYJSRmmMq54N4mGvCNvttMVn8fAHiHQD09YE3YTg0NfcN6
GpALa6woNiLzFsS4V4zwuVKzQV1ZO3/aUf+HMtex2VDQB9F1kODfOiF9V09jmtF16ZJhuAnFLPY6
bg8cUUy/1XqpdwMUQ3gPGr7F0pb70Nbx0MoORXvoaILudmzepBngUDrsxub3691fu8rvyx2qPfCC
TKAk06hfa52JnkNswRjwHJrMJ/I8jS3vz+KLELmIXQTFMbHyaaOXnX7phcAJtejwlrrhM4rUBlot
0dCWhE4VgsDiFQ/JalhEv1utXyCekn7ETtstf9g9/Ie9ovO/vxqQ7K+/GtcKQ/uI/VOAS+LYDbJZ
NcHd/DaArGbBjY3kkGRRC2aTFCn2cE2s/GHD+O8/ASGGzuiOGkEY7Bx//QlRbYcAHWzTQ3ZR3bSp
0fkRQE6Pobx6tDSSu7Raz14U5uw7EVfV8fc37tcGG0QETRNAZtZ2nqGvY8dfD+9kKBjNCRQMCfaL
h8uGpBYjKU8kcc+uon2pYRJsNMWu9//1cQ1bt02NCHEIFdq35yVXAoNwZcXEiSjs69qWA5gBCiUI
GHwkWts4VkuEDQdryMv/05G/90ew0hpK2bN/XWa7PJgCkYrGjBwoj1PvzI7OGYXoGL3rVpw+/+HQ
69X837fkr6sthWUbQqAKBy29vuR/awkRMYVwx05Vf0VRpWaM6+8BG4yrhN02s8yjFMG+6JiolPMN
sdeoW0EZ5g44qp/AdF0A7zdTTVwudbeGwiM20yvdCjyIin4XaLDyyl3QXOt9sU2LYxCROZsfl5WM
3oY+eyEUL+bZrqatSW0ET/q5HYytE4MmlsrJgdykIB4Yp48Et7FCTy4W104+HxyAiaruXM8rcY51
G8XeWWtHnxSGE9Bu9FvNNtK/ZBRvgs45dRguxt7YRFIj+OYjKeuDqJHx6GlMAcbUyd42sdyliXFW
67PZZG6GhjZtSAyIrVeTgCm11p5j4RwlzHkEPJuut+5/fyf+6oz85k58b87pPT3JOcT9HtR6S6SM
oU/72ZnFUbXU+sPUQ0YukzJ4suFT2kJ69uldpY+//xW/ftP/ehyYptNC4ZsumM5/a44R9GYWiUJH
NsUwtGHD0JC6KQRdOpzqvz/UfzhhfZU50xE0aKOjE/j10UMwNOoIYywU/m1zmxRFxl7PkJ3Y1INo
kv1YgHtzcv2LJkc7HQmTtsTGMTNgbb//JetC9cuVNwRiBB1vPwJPS1sl3n9/B8qMZwOSAhtWplhX
EMC6p5a0VHewyxwqUVb84Uvzlyjh2wGFRuvxL/GCxX/99YDZkouAAg76qDkKP+uq1OUnpsAm6+Cz
TRoroihXUxLqErEjzg69okoImOHLNi9f1M43w6vGqtf0guUipEYFBIJD7+s/XRg+t/92bXQVnQd2
EZrndEy/idLxqqAMyvvQnzDGH6TeGWQKpl0KTXXqi/tlzpYPikx7V6K7AHVYyZuGwCiaLSRBiI0a
oy4l+mYZHtQYqtimHpuyYZfnFE9IoOd5M1RB+9w2IvFNpco+8ApbvUtiMEnmLFJUWw0ZPIHrODpx
KEmDYMnsQtDgRha8x1jLduyoxMWureUxKULtVJTACDa4TKzUdUoerHgOx+cUpvhR7632mb6kth3J
9YzYzI+kPVQjZIQ+NozGNWpddzZd1/BlQ48b4REjcB4GWlXc2+RAmq5k5fswpor4jyHUQCEouKDB
fgXXbUAiM36S1J8RmL/ZlW08YhuaL12l66fZsDvaCnXjXGbdSB9N5N/kPazBh4apYdKKp2cC6I3z
HAByaTVSdPogCn1Tr+2veiaAJAi4AK5acJ2BThfBTdfF5UtU5cUVQc4KE9yCDGgQFejv7equM5zS
QIMcwa1AI5lAn7G6u24lue2tvoCUUYxQ/xeOrm7Yedn3YQkAC0EqTMlgUtWPGkCOejJk1RKvp6KY
c6LsDihPc90DmvwJ+zM/G31aHKoix36jpDWaD/Z7PUxiwDpWO29H6Foe54/Qz6zsMrpTRtFupIVV
rTtYEQL/TS8MvHpXRd9oC1gHeMQj+2QtmH6kOvkMsSvnqetwlAe6+cZ4I9RfsJ9qhuNTN9Lxy2Mn
IM1Aj2qoVFqpfKBgJrZUScpe8/QqDt8dra9eVUUFqxG3+oiLvzLlZ9cv9VszoLHcNBBsrnE+xU86
+jbamfZSe8StGTyHzsB4mufGEw2SiE5ttVOQQT1rsjHdZ3mv7pdWF1dKXinHRYJ+z6gW/EgY4TEi
+NmzgyZ9MA3RvmlRgZevVRpKqCbeybrP95DfQj9AynnEqtTfOUNluavN9yXohXaKLAebA9HUwVYu
MrnTwcs3w/yO5NqcD5Mm1Vdpt+2qJqjExhomSVE46mzdYofT7Mlk/NGLdlU/g6idrLA84iuwdQ/w
eOoppjJsSTQTuyS1232PYWPL3A/SZpYBLqSiZnaJ2UnLKImW2MlfdeTNu7gzw4/W6eb7NhEF6m6l
g8dsjyypeT9W3jIt3daKZ3Lso9I8qE3ePyRTOd7GE5cjS+PgiQwLASWgBKJYjaQBC5uOW0Ro+UNP
3MfPSQntzqU4xHwAnsJKvR4n6mnucXN6aqUuZMO3tAgRt9v7epRgPGaRXzJIamzAKsygnWIZj+qg
6S/N3NrnOrWrn21qBYwgOkDkrhpXFuDvRnsYWv4GHFxD+dCHtrbLLbN/1KlFzlYjrGPGy3FBnNNe
upgeFrJU+O5jUWp7udQWXlmnJVXQsCd4rUFDelRNIki75EfeKh5gY+3bqIA17qu5a28y4FK+FdEo
jKMCplsVpebgQncCq1A2kfI6kIp7M6xHJ8M+83prwFohNBaDsGVnj3tvbxBk+jymSfiDLvxwhdMD
03nR0a0XYz8el9rMfzSDRee01uVIyH2kmydyZMExOeMAPaOLPA3z2TYr83yDxBxlF26Z7DRaeGld
LQTORWeOGCKKoqAkQ8Gh7+3ISf0hF10/R6pdnLEAyYeMFJLDiN7/o2FfjYafYIxzyY25lG2ePAUp
wTNhYWeplwYRIk6rAvGTyXzkXgeltW0W5m31MlFyxao8l3pMe6DDMPxzwNLzMMqZNWdqqytm8e0t
6iztmNBupzmuDsOT1MkOVhEqobzCz4xGe+kzxuaFBM0RoPGyiunGqsv+jl2SM24ctWHUS1j1k1lU
N4Fd5exBJcCE3mkubY47wWVuX7CwZuF2dQvCC4HBBvNH6PHbaOjWa01rLnQZKTWVOySG+YWLgaxi
PcQWjvRd7vCBWLTaKnOKD4AxFzKrxwL4C1JqAzCE2j3hveHpZdCo4f1slqdO41cCrMnor9OwGGka
zWsi2EQiOt6W5H22xMLAMFimM41b8os1YwA+FacL2fFOQDCDZibOduKu3KtKUd/a09jd1FG1PLX6
7Dhu2Wq0awttvO3taE5cZMw6V6vK2ViEhMQricHkJ8TMvnNiLb2C2ZUjYw/rQyLCkfXcINMpJgsl
BaRCRwK8HK0Ewz6bYQk03oH9g2Pd3sWtZhGoo0FGqbUCn5IhfdKyzQ+wb8PFsvl4DkPlHB0VJ4G6
iPQR1TtQsQnug5ZOtR905Uw/sJueeY2Z8SQBmU16agCnsu2D6IlBmovFeJFNVV0EPnEPSXyBDCwG
uQO4bG0GheLJ5nw2ojO5Mk1TGa99ywMvrNUbhCkAE0+Bm8nNuAP+NKoQG+msyOzNzO2b8C9tfXFr
qIjIgViCYKKZdxkMFce2zXRuz5YZf0hxiiR/BF/zjhUpfV0nOyS0eIbUWNpQOgJb6q+q8mYhV7Po
LlayVasnAaZ1UM56cqPqh8I4Y8yhL6dmDwIv6XRLx0qdP9L6flK3gG8KSHPhsWJyEECFCJW9Yfyo
9Mew/ayrDWZdTCw3QX9rEFdZXMxAdS3tLLXO09eAJp7SUDtry2cq38sFx/IhiX5SKW7GloiNWmxa
zHyaWXlZyDjCbJ9Dg+rhZtS7Da0bzKvQ2aLKFRMRKzQrWeKh9FutD2XZvh5b/U6JDUDQiR/p2Z0K
PyxiRBar12n4mga6x4PtWXm3WZ0yRnezZLzWQb5pC0Kejm04+CUBJSpKPaH5thHzodI2QtCNbxou
54vIHjOme9k6PoVOCCklkdwA0izxlncTIDnJVRmV94US2q20z0ifXBbSTwERJIHQ0c+BH4q7MfoZ
pA98ugfKN/44WI9KsbUU+eTAmOlHANGddhuDRBIZ3uvipcLAnab9ld41V2hgMeUnrpaAVq/8HrgG
gzA+T1fqmN7ndoxpY4GKhexSzZ/nYN4ILTvPinrKm+ZattkFawwlZHuX0M1bgvFGV6YTCGnW94Wg
O640xfpc9+eqtFDVveZx+5DnzXNiO+5ATJ+BYWgJnpoEtds8kTaxMMqMvrKlvi7IBlQp6MhK26nq
NWnD9DL1+8zpdw5glSyKUMyVnjTAGzuYqVUBTLTeVvlPmONh/qRRG4AmhUb2k0rUt82PPg2vJDNi
SQHfjQc6eZ9GejsTbF0ysABlYNUmTevm2AdYo0J6ryPzBc08BCAF6BRch2W2ywjwg3WxJYT8Lmo7
t6uLaxNIPmny1ibhPdPj+nYmPCQplGt1IZF7QMucbwv836WE3RAouymT45XBCgQb0Tfa9D3CIN8r
uMmRszZcMaDXbrDwGeNTGDu3xEbuAodOqQZyXHuxqru2cHYADDaSdqldkiRAAurKiSxT0ieIfll6
1dUJbjalfuro4FfVm8MeI9X5Kk2Wy8540w83pRpu0ni45Se7Sv0cJx8Witc422lLxAWot6tHbJmy
W3I0XOhMO6aB/uJUN0Rc4xmcQ1dENxH0ODdSjF08VVfIpGk84kbHm2KEWHDgKcVZ7+owcvXwkSbE
XbfQtS8tT1Vn18SMOCr3zQzdLwUVnISMykK/LR6ok+iMl94IfKnr9pa6y3BONku0xxa1ISJrpwMd
WU3rSYuEPQA8ruBa/Vy0684pwWwzzf3qUWZaR+KPgELuMoEr+ByG4cZIX/KZre+jDkO9BWhd8PX7
AU0HFJziI2YqyEe8OKwLtp2DqlZ7Xpr5TF7mNisauv7iobPyrdAcJOAngeNVGbjEQe3npN+ROLZZ
aYO4ShkjPTnjneDRihI05Hrih81dPTzk3dMESimTDt4/LIUBY18jO0dC29cNZri03Ygh3ARgb0fq
ezYVfosk1BUKDdscXZejrlzUyd5WZkv1Xrh1exs2hZfxQxLtE6CXacUerim2znI7s6OiitzM2Vde
La6tnhr1WSNBM4e8hYd4jSUsPmxyrvo3qW/N8moMT0rdu5q9w6CzNZvBrRI/EDEnHXrqsI+0GKm4
74gXO4enz+Kfse0DnjdZt5Sq+z5/GXRfC47B9MQc0SclbYpf6/JQkPGt1LGXQ3HsX4pJcVMQJWOC
2/mUOvuQ7wH771SekqSFwQT7KL4p7ZvEfBAdsBD1omY/SsaixISFxT2J3BQfpB536S5kr5pa49px
8xZL+GiIoYviawTE1vD9LcmJUSUn0jBzYWJiCTDiDhHjBBZE7G/6wTWTH6TzQurkP8yoRB5uzPCa
QMoTLXwGtEDbwYRaVclbX2/MyNoE8b0VYRS6WBrkKgSKtDVqVAcpHlQV9H7BazxuwFFZyhN+ct/U
mlOkPRDA7OI5oIL5GPXPPISR1lLELHxBugcN61oRPtbDV5OfSTdwG8T6KgSGynkgeO7EPNS19Jes
eQpEv02cK1VXjkZYe0ONrhCltxOJbb4Q7hbqh6pc9gaCAIKMZiPyTSu6N/AOVLH0hWL7TvheAIhz
5CGgjzBlD1n/SUSSr8XxfR6fJ17bqWIkDCCvDdvjAEJxat8xOWwwSPnKmolN1dlOH1E1sst6Wxq+
5xHUpGs4Ne44v+fqPgx6nG+FOwUk2DBJ6tW3hV0X3kMkO9bGCpyNjAmVlY8ZYSmOgbXUSXc68hlb
4Mu2YbCvGFBt2xYCQLi+y00H8QOW5tK4zdsjVlg3RdPGpKXnXhMl7NvW5+Qw9X9RRxu5Qr0piSsw
YObATA3sL8T8blk+dtWLYX+Owc9yzDGPA2dKJcStK6YQ9WQ/Dtpr1HWkGNJqXe8jiU+QnJX8QZbP
eoQZoJo9SYN2KCHJJo5XsYOIp94L2D6MH/jy1lksHU4RvE05j4t1qcVXFbzQkiFPgSllnt/1PQ+i
Fd6IbPatKuVbR1IZwC6q4GMUPyX2z0bHjNoTaQmwTEON0qvGRht6bjQGmKDGUCupVAO+rsG5mb7A
RWNFfYhyxLXUT4byYQDBTS75cJfiD8wVAlv0bG+Lxjfgjqnasi2aDwSh5PpBIpCepu8V5JlM3ZLp
seuWXccGxSStLelN5BKnAcAR25oe0VXp8KkiBNN6xRG7TKHbNihPnNBPNcoifk60IUtGFMKnVtot
6g9LvttYTXpndRjHruCzFEcmTNVLtjwpLaPhPqnIzKXSnFoTCQW7lrU20bYOHbSwviSwot0mN+/W
nVa9zMfavM0VLCWmssXV6S3hA+h9T9gArBeYsoQDjnrpoaF41EnNIPXaF+UPq/1ssvouI9VoIag4
UZrDQoWSOweTkOuKdLQwPEfsl9D00b7KOrL0wk1ujPskuTgZoLpl3qaa9Txlr6HEa7/cy17cDE7n
4YkmSiZ3k8HZljnjMxPJjFh8h6Epsp9jwTwpX67CgiVmfOrrG3YjW8TefqX6UfVR1JA2y+Zlrg7w
/HeF7DYL+Qiiza8SktMJJpiie3Ir3RxI5vygl8eQCqPMXOiwFOUFU+KMqzYSapiAphquwvgejhWX
3HLOklwLkqhIJdgSbOYSHOPAJF3kXpbLIUpum/ZghKQD1AwvhfrkTMn10BHxJLXrOitvtUlsGtN6
HCFQatgVyBF01b6ljCehs5m22gwfKm88Ro7bLAp3uY0UYu7u2ERvQ7AAY9ydstnwHZQBaVy/TnLa
xqohgX3H5MoE7xog4OlGW8ve7n0qjmPxYaFTHUkBMUTM8wj2VUO6U45vhMMdy3HZ0T90q8W8moPu
kCzaqRwlBX0c7Pom39IJ2Cumeaa97o4qa2ZmefC9mJl3y5EW1LGOhoMT3mJj3crUPusScFVcXmcN
EX4jCNDZfkAAt8vMZG9rcB9KkHnGfBjJVcgccoPacq9qePEBKtC8sGws+srqs+k3WYTGyli8jKWy
bX7imuLupvtQv6Iz7w/qNe4YfJ681djpcXijMpp9tKPHukUvOFCgaRhEo8yTEmo3nS2K3dKg6k0d
bMWXkLZY6RwB1fu9wRIGMxF1hdbXGzISyHUjmqxkGRqdZfkfis5juVFtC8NPRBU5TAVCKMuWkzSh
bKtNTpvM0/en2bnntPvaMuy91h9XS3/r6ocpsZc4Fe5jRHmZSxOA16lsK5EwXbnSg4USkES9SMpv
222g1P0lLdczGRzlbHLmThw/ZOJDCyJgdHUudBUNe6ZhijekjQPiJEjrguMExaYr1BzWiZVsqIdc
zwo3ct+fufxOhVGjgNf82OHrVHPb4ZZh9z301vipR8ulsUMN1YpykOfpY1b+oR9x3EwvHc+pe4KP
qBu3KSU17097FEmzyCjs89BFj56OonyUXwfb5FTg1zARtpl+mrltuNGYIpDkBky69rto626lzdI/
DEGuwy8oFNb7UBgqiNCQrygRDsHi7M+I6iJpeQjrg0IFcKdzoqSbsbPWavhbCPldVUiizYuKSDM9
VNbMkd8YQHD4E+7CFmFNAZL7v1RCmEKVXEeesA6Fbf7m7IPoB3K3EZSHzpSqY/rf5JX1UhPH67QZ
AiyNkPK98VyraucS84iGEz+G6EiiQ1O6J3XsDfxy47TKykksAKlnTotZ+SOdShAuN6PUfkaa7nod
2KftOujt6FLExs5RMjmQlLtmWBfSU/fTkmxb2mVkQa/yCABDV/slQ3mSE2NfkfA1JzTrKfUuHNIv
s05uesfQhrB2cbCbZES2zNyECg2Iq4gCbweFVpMEba896Kjk8446Hq8FGS8l2ct4xH+G4GR5JIxN
RufsKLiGoUwQhN5Na+IhMoMmkr1ShCd9ao4CWcA4XtpSe0mlJmi0w8SBh28Qm3nM213OOqY5qgsa
89RFP3ZfrNXmgfDnYJIaqFbtSkcalBp2II/fE3qIkllx4eDmUnmJmaMt6ayXza4iuBJHAKHUy7aJ
+kcR1sHMiqROYp8SEpNg/q7zeEc42MGZKsEU39U7grmYPwbyT0W1oIkZzW0+YtpWqT/hzcwaedgW
Jf6YHKDOwulFuYUvLIWo+2c8Qc+qW8VavLHs8VASiME5s1INykv0eY9PlpyMyPyK5TLoOhjt1WQl
IDVl3PFQF+WPbKrKVSuwoFaavmsyZM0gq8TAoSeambHEWSPc/KFMHbWasfONdDE9LXOVP/qQjzm1
UbdKBRSFmXWPZ26/KWLx0prdtlBJhc+mpB7f1dLUfKSyvGbPkoFK4zSQtbnfPP16fHkcv+N7feel
Hv5NRlL17PdGdYioLz/pSH6vGO6dS09g9E3NCNt/ejIIl3Gs7yZUP3BB+lZdnMNZ9sNe4S1xQkbX
YaZQDGPdSssHFJLxE/eHzT/Nel7yo6fiSuWVdm4tI90rtU2SotNc1GSaV1FK47RSVtcY5+PzdWkQ
uiQnEYW3zCHmjZUOGj4SabcqFOt7oE0HcIK4DxupuZQBxXSZPK212aqAdWL9QIZVCOBZvs1NuR71
jlsvW/ZxaZbUS7EyzihGVgl6XIOi9YwadVLH9XUGv/NTO09sKcp2yWB9mANpfllUw9yX9nAlfUl7
HyMmEzXuW5f6GxrVU67asQHYBR6pVUImkzyfNz1yRh8i7GDa/ZVooHtZLI92GSiZSCmkt6IjzVHn
xDK9Ku2aF33pZzC2GBR4kTPPICz+GSSznfO48BogV+ylqbGaoph44yzMeLcR1lAOysbn1KaPRjBb
ZywavpLrNKH3mBg5yUJzIcBDmPtxEux6M64vOoNfyeg5ZtycYgyvhW5+jpV5KuZ4PaX6VqTqTdFy
2y8i7tKmtTihNHubO+G7WbakYbPKS2X+b5AzPJAdTIpYWP9lc37vJTo/41ntvKlnxRbtfjATji5l
bfXWqbbri6xL+XquJWLu7Zp2FgkLuzNNymYce9LtO/HIOlpnkkQMhEkUj66R322LbFSUgLVX8+kX
aWQFdoMqtXL0L4KJDk7MH3aS3PLrKHmxYvuYcxQlMlBMl0V73YJEkJJc8/oyHdFYmYD7cypfbZFO
+8J+VtGIQd1ica3PEjpjt2PL9AzbAmQuK4Rz5fPRyWB+V5Jog4hNEIZCoUAUdTKwFic/pN2M3ipV
56RagzzLPlb8hLqOEgCvKlYzUnFyn8ruV+uXcm3I2srK2QSnPH1Mo1pWQTzL+odB2TJQHtKjlyoe
ncZtqiG5i5KkZYYMXc29SSz27GukkAFwmVE5ewoRzEFU6Ok/IU8GoEacN1drtPXyoNSTFuij4rwo
IiYJx6ojzpoyt0f726nZEpi0HPpMcnT1z1hfezi3YulpYoLoJkqovI2JYzyQoyNpX+rKV4GhZd8S
g8KpKbMFeQtXIChXR2NcW9m8v4OpJXs7fd56T34wvQ/Gs9IJiUgRTPZzpx5HXUEfQmR8FWqUpvRM
ShBf+0zPe0ay5kPk9W5WDSwg2VUxxMjzbnbUlzq8CGF2xfX/Z5a6p8yGX2TmdmnImM241JKyPOmi
PLDYnqSMLFWzP8CSfNdjfTEi6SRN1R7aLFuNfUxOnNgk1eTza/5LFfWtT1iNuib6svPJAIWTI7Zu
wIjCGW4RPcODlH8OcvR8WH1DpaxNfsTQSqZBfFeBkUSK4m2Ha34Vy2rhyxlaYY5axzOzxa8siYWT
evhnQvWubvNLFRVsMNraiMRqDtHKDgMBln+KUWCWUS5ZqrGC6WAAZveR9sZ4GBqVAAPH/iUy/xsn
8qda41moKAdyhLqHJVrpE+NX0t66TP+eup7EtOyE+6T/zqjbvUSYJZWVbQ0q60Mx0BdDUaWYvpBd
CbFuLZu/TTLEzNPdUTMLOLyT5kHFvlMZLuLSvTbPfvLMUsg7yLGkUq5zW0tuPZW/1Yy8XAEIKk1r
cXM0/b4d9ecSwBO9dIc8hmPq1BTEY65sfamvKfAD8HDqkDfu2MelobpDz/7sVPg6tjpfCpMDNZ/m
FRyk8hVScojVZ3TJCXN1TUAqVCv9msMiJ70fK4NWzxthq3erazxJo9uB5cJCDVLLNrNTzHfZyz+E
3cerLCxujFWX1LboqcnQWFuNfer0aSPmf6kAS3rKyUdRH0rhnPRqoIY73uqoSz1LJs2saBUvDGG9
s/DkjDzXhPFeyZU5tyMCV7W+20nJvKakBprkUECqyO23ZMpNCpxex9ikomvdKR8RATdYiKLBI/cZ
M07d0s2Y0xfAFy13LZ1bFOAJqCXW28+SrKe4H6kJMDKxDp8R4AR9QUw7dKQMNCNUBR8EgUG+auqe
bANNQ/WgjAz19CYnLfi5CXSv7zUKg0dXzcQ5DsflQyvU/iG0Wlahnfo1C/22oko6DNGlmarsRYMV
hKQI9Ev+PjL4FNOyH9UXpX8JAdI0SX6l4QBUTsPhn1Ku2wekO1xpG32i07S5keDVco33+6nkvsqV
CHxHojZ6VcDe+AapbNdY5m6gsYEBdEHOMlUmumxo6bXNfbrQTCwhX3DRs6HQyCI2UunbLnvrPbOj
l8EoX+sEMTE50H6vhJAyvW9Oyhp7xHpQSW/PuOzG/kyG9p2VkvO32MaQwOV0xx6NHI84IxP0s0+3
UkWQUfnO0eiOKfXAA7KU2EicrZyGgaOX8mpIsrOoyeLXB/xE5pZQwg0T50sJzDjTQzoW0yGRCZtn
hcLC50pmyC0GhpIKuswdgKvqo50SP8YeTRxKLiAqOvW1j+v9VCzMmjU9olO+klvKKdrl0E6UsclT
YOLqkmzj1ofDqqgP5EZsykZyi5RKYwx0KpbgNKEWRFe9uY78kUp6gpDs7IvTGBkhtJCMSTt7H7P2
pMNll+9dtS/ITSkr20/RdM3pjHQmKNmfjc72lPHblm+pQ/P2Zy5unfrmaEGz4D3YOdzVIyXJo4r+
I+iZi3WsBMLM3K6g1konhqIgeRAOTvxUJVUNSKuaEr3adM6o0OKoK5x/uomEkS3Pwf1mj9uRtMSE
DTV9Qh/OfahVX2by0ZyzbZ0sWsQpTexfFXUrwWhyaIz5AaM6rtg9dJUDXheLr8a+ieVlwCrQDeBf
Q42l4qt1cFOIjcaQgSlzZTcPgpt4XV8q+X1ioZTHljXb2OmV2El81qLFaj1fneXNThpPED2GTzDr
GBDFt+68GWPpamAnhHS6CklfqEtdhbSUDONHcTW0d1ljows9B3gmvxrWzuwJotzaT59cc0GeTjF2
sso1n0uT3XNyJR1LCBmegnRFU+eNurZJ6FadWFGh0Gefo3ruqtHPtR1hN6h92HHSL3K6vLx75IwD
Wk8IdnusaeABjS/gHSpSpuewpE7g25EvEDQbaWKL3kYAcna8M6H39L/KoUkUrG/4s1oa5OqgfBaV
86lk+BKZJ3MXx8SqkGU89mQIA+XYpzQann+5Z5N6TrXZ2Hg6kdkpmBkTFr/canxU9CrN9i1OCY1k
pIfrJeewyHFfSgCFEAHYXYYrYPQqt4G6Idv0ETQUNUQ5Kh6pHGur6MFl2rUFD9bxk4Am4P46Vs1N
4BXAFeNRuoTLDrQI9G1gG3wuCmV+wNaxGrK7Otg7+hnW0UxwyhPHdhYI/kCYp8T40KSgSTtPguh1
numDb635oWUnUshq88OeN+XCI8YYM5Us3nx0eN+In9YXsWr75O+ZRtfxuhOgOmZf5fxDribNyqVr
NBst3fXOpjK/E8ncmbLCaxAoZOGp2nus73sT/ICwfam/UFnngw0Dn2arjGyZaT7HWvadio0jSBcv
PoyGiGjDVwrZLbN8nQwyOHPKrOxnhB6aAxlFEhr37kdp+MlIXULT5RamIHv2SE7ftrc/CP9FU+KH
MtVPWARNfecYtzp602qFfkDXKCMaWdVTOwxrSueA1X/lqqAwvgzSZ5225Wpqs9KQuKnoHb2SvEac
zCTZzRyqZQ5kXQ3DUW7wSy4DNvknHNtuNSZ0ZI5HNhqP8MUgH+GOJ44OQn/3g97tdDLjt4Voripy
EIMThzglXnIqVuM7g5Mza9u4rVwbtlLNNurM/m/90qgcADVSvBLILb64EI8ropEkVlqqLG3B4IHs
junEf/rAYuh7ogovRVPtcg7REQNwjfWuj+c1r/Iaycc6G4TXGigs7J8n9K20nzanuGiPEeYJWyap
9htAcqfbO5WTjP4cVvoLVcVlbCGp+7amO0mpV82aPRAnXzxlXoIe7sTylXD2JEZ4pbg5PJyoydw8
GcjD6DaKPXvYcTeoALmuLbfIeTLzd6P9dJzpUnMs8OGcyd9aq5RXTAWyB/iFtoaHwG1ItgbsIv0G
oMihBP+TG5d+/hH4DaspXMVtGyiJ5of0f5lTe4rrM2SGGC+d9WLkN1sv1iV+qdxmg7pWM2gch6wA
31YmZ0Xh86oaSx+4wouK0q1yZVWr1Aizj3yM8ksW2iu2UZJ1t1mLgpE24bBFvvvdpqhHZkSYxJkN
8m/bB1J2M5fDBHNWXnkTi27YVgUGpPmzzz46s/YdEl+j5NhBJYXA3c3oWs7PIP04z/cbTrr6lErb
N0i4X9KXEeJ7Mt6taa0jmdK0FNPXXVELN8bhCJ3TaOQQUfygUdA5LV5rvepRjxCJ0qptQydpmftV
FQFh3kfls8nFKeWUpeZBzBc6dbl37jhx3VF5i6WHJv4E6jd6Fq3lJWexygczKCeACVV4UVN5ddXv
6AEcKnuHkMOTaYePtiyH0PybBjq9ggLtEPdpzUaQIms4pzjx5ea1AfE2pt8EVYv4pJttTQ4hMZKP
cLH3hBh7BnYitDYsZKtK8ssUILyGe18gX95AgBH/xZ7FeUdH2koLj0NOLTPca81CrpjZdujLy5xo
YGa6K5Au6z3Vpb1nSsaulPcK31RovJoxrDsk7x+dpau0CNT2M8teQuUUd4BY3Y+NvxuQLVycS1GA
WRVRGBTmuCtYsiu5/dLGjNjr5+YdujnjwWouMJLRIzFnVqBo5tW0RwXS1ndQvPdV9loSDzZDAdm5
tBnnkQwTCYU+p/xVlCdb+4hbKgyFXw6XIdkVJP2aza1d3i3tNTc+uvwH+YIeH0l9Zla+T/l0irJf
3E+borqZBMZ1yNZURDkaEWmsN9zQY3aous0Qgk4qq3F6H0kpawpq08aUz/PsLFduElf0p5o6ebw0
b1rUrpCU7rIOU3i0Ra3gDpYbc0GLdcLvolWRgRNYgJkWwuKU4STRf8k/XlHwY2hYDvmVLLHmRsS0
dc+buVobqcCvrXrPmaImB1PDeUlppCMepfwxdJfCPA39eZB+iyxIxD8C8dxanAfLXsvDfdGPVf1q
L68kSuogwToEFLi7m/6y3bkmmXUAmmxUnExkYhgcPUTrKQo884tp7UL2fBr30j29sIDsw4XUIa+1
ZWKGTwwKxAXSOWsrfpk3VPsdayqLzZdBRWK1EAAo+332sOr3Rt6pIyhh6Ja1+Cjmey7RKKG+AHyY
sHhtsy8FPcQVCGb4kJpjJlsrktfbULrWYl/1Ds+aSmpBUNWZbz+XaK6q1six2cGU9t+tWhDA1n0S
d+3RtYo7daU7Z6HRI5qFXkz09gQo0aYVR94+pLO6LO62KtFd8FRjUE3DwIzbcLPg3q8smWcg9cMl
Wavm21MRpGxaBQkuJqyCQTYnp2AkaA8ErSBF1RraHaGtLBAXOz1O5qNtc25VyY1LpJW9yoYoGBEe
jjr5E1Kkod6iuGW6vZLIvuoJjwd2d020+CWjm52+6tqHbgFRmT7uKxT8HANJAymsbbBsuqMdbzqZ
VfkzIaYtJZdVhHsL0qIkpxVoNtLP5TR7XDrsIYygzU4wtMpx6Q4jLzIVEBY67IhojDwkFPCUJSdU
ksFgloEaTa5OCWuSY+qL4UW4LLtTC8pqOttewsb9GeYkCB4SvlzI96cntadziO1quTOHi4rv7p0T
NmXJNKdHHxPQHgVxtHvmBg7K1bLIlXEHKHMVaY9YblaGhxMhqFStMbb5hX1UIdgjKpWfuW8Dm1/U
BGbauBaKZl7tQK8nQKOrZLJihl4l47OqvygRcoswPJtC/cqq4yIX607R/L7BpUQkvqyuO3GXGk5c
KruNgb9FQuFohDQbEWyhwjCXUHsDvdElmg4hyj3ifz9W2yCWGC/y/jstpn3TLuWmJA/WLXF+FTpO
ajBWAyUhVRi7XNO2sj0+mhBlx0zSfh5jTic0YcS/hto6pJoqSUvkTtVtLHWVmZQmKwsYeJ0S4cgs
2L4bYcwfcOJtI0hb9nRRMFUkza8tWzRvTMtrUcRIGuK/VFdOk1lWL8jbpGAp7UNo5a9mAXxSYPKe
EARMNE8SxVk+ZXmvSykdZ2Ityrx6HYn82SaLGTimcA0lDxLegbgqvHZxPsbZOYC60nqwmRNUVmaJ
P7Q7E9O4gV7giJpwIVeLH03FjhxlF6IMcpDWshHvKz7SsrNXcrHPCbNeNVSXWyXdwV3s/LMoT24d
Qpzz7ih0PuS2OSVVHgBCbVvek6TSP/EkvRrUFs1tcXEURjNHHKGTcdNHp7BFZNnUrRtNGhf8Qvaw
rVHEZ1hvBaGN3TOJHtULGivnn9ZWu04eOWqWOzVPr8ogFQCSmNTtnwWbXAetbPMW0lDgOjVZK8XK
GDZFyTV97rKbUSDerKl+i7dh3yPvpA0+VVf9oMH+bbvYn6fdPOZesUSbMTY9vdK/5bRAypSsO3Ov
q4Jlk7GFMAdIEKY8kYIeuJwwOLlSvfTsIfQA+HLVz2V8PCDfFCjGqwmG5uk3aN8W0PBxgivLyIcJ
MSh0f9yMEDQSCeQq1gbB6Q9LScVnsx5Q5XFrzbRcGsTC1xeBp6baTFC4OAC1ldTRr66saRd1G05k
AmSWQ9Te0TPK8wk9imF/G6UbR39tsyvGD/Ls5/7UGkciTar4OC5bZJlN9lYDcc4bZwARbptNDsKE
vEL057z7ClsKDJ5Ekw8K1pW7OGc+fy05vqLXfgjU8GNA2FiczfAoPwp0avPLqPoICkczSOxD2+5j
BDSkGrRUE9ge50trvNgk0vCt2fOKkSeCWUF0uswHdCEwe4u5A1wICz/KX4gsIHa+zbbz8CqPP01z
ishOqX2WQueXvM4EXb9JSkGyPGoFBXH2OmgvPLLQpqr6ZpENwCiU8WZ2lacqXn3nX5Go0mM2Z/NO
79P4Xmo7Od6M5iZjAzYbgdKNh5pB/004WxUorfc0plfxKQ1Xrf/Wit8+Pi0VfwGLTrdeUurGFW/+
G403xXlfhs1iMqBy3vcqaNTWRPXkOH+qHlR0gWpXVvSiYInyC8tYd1wP0a1VT3XxT7SAaLfSQeUr
S66qI6rZluF3j/42fWDvyPXr/BLm4VpOEIuOFwmpIl1OzrdWbjLSI/iWBplaSCSeBnb/ZPqzkxk5
MqKAyaVKZJWgrdO0V53VVmlUyE6F6XGtalzV65SwTh3d3Fy6Sfmrk0Zr5EfF2OE3DVOv/UCM5Uwo
C74rMpM6slS6AORErU5zGizS1sj5WvariRuYsgV4vI72N/qTIx+5LjspsWsRso/ywQo1yrWniCCn
JJaykuaTTCECTWJwg5HFrPKgGeTsblmu053GSiWq955qT43yix0FinxsxlVWPwg658AKWvvBj6Wm
L1Lq1fnWrLZOc9faUy+f5NYzcv6v0nVbX6z6mJARoJp3UBq7+8JwUaETkwCqj4ILFc4A117MUUAq
B3cEyoNhsZHkHYyUNAT277NZvnBhwMcg1NVsy22cY8gA/g8aY69Bufbl2o7J1ZAdAOe3JoY4Za6w
l61e7PqUI1O9g0MQWbJYATKS5XlL1y8G+bwqtEHQkI8AHExyS0FNjOS8t+aN9tuVMHbTM9Mfscwr
5cm2QKgjaLI/peNBLb4ijr7Z3tE8Eo407N0X423pzikqDkC5LOiKTY40M4F77/Jj7lxzDZEG0xz/
+9kpph6zFCBGeAQ6QXJFfeCQYmyRz2QGhu5Dx8r5Qcl2TDlWeCgQ5FXpgQJqFPOl4sXTpgz/arjR
GrE7UlTH/B1slOCs6OGN+NQNIVFul7sEceBM9NLuq6pvKXK6JTwow4806shsDhmKJmO4UX2W176F
S+551DhUGP4tkR+XxxLeWHuQCMwxuq1k28vF+lnsmbyFJKMCfrpq8yLPV3KsV0pSuRg5waj/8drT
p5KLh85gHou3CXVolw+o/vcZ8HJyS6B+gQfa/N5YazjJ8rmsro2DXALYfVR2jR8B2xG4TuZgog4k
lSBslNlFAxpYb8wJM0GghwGCDqVcE5AFlHkSyVc9nK07wTdp99qT7ZWZK1HvE3OD9jbj8qjENaOv
AIrWWlnFEXlbNa6fQkHhKxpqmFPdHnF1eVmmsowE3fjX89Q0x4Hlk95r1JjP5OrfuZW4bShgkCpP
RDORGYHaMZkc2xrwjB7P9q7nhgf8YpiMijPnFO8lV8Knk+7gWoyB4hreS5NMjQu7sI5JdaFyRXFH
pGnGtjL4RJRjrAQTQCqbtGV8xsxHcx0YKVJjNM5jd8nmnxBZUUvsZ9b3FPY6m6whH4kia74xBIhE
rtij1xTGC9WbnwsAGb0e3AM4a9ERUfC6cgY40JIGFF2yEDNrayptzmb3NLUbWmDnzY4mVdzx/Tqa
ck8T5Q7LDwxsI/9azbjPjfroUD5k9HsMKWP9SOGSES+QgESBzg0x0Rv+tYDGA0+Hiq945rQmyE1p
mzlWuOqXAqd/78dR+EbP0UpVkO1xkSvE1029CApMv3KuQWMzr0KT14kMfC/coSeuQJgfqmb8Cwt1
lc6H2MCTkxAxMMIIKNc8jdcLjmu4W9DclFjqnPuxxxrg7FSA/doAgIgoezRKmJFPyw69hPMv4/S2
zexoWeMO4tGnImhTZv3rnN5C+QvB1zkFaclQ4I9pzcjSkm4mH01AayXfauOIIAHsvXqVw9bLbDix
0K3D0WWWRSf/JYebaNlJMuewOsEvnCKTqCfNXkd0+qyIkQzdRfvHGpi1xT7h/Cx4z00jJ2P+LheP
RbbXBuDijA53kt7GZFwl/YLYb9kL3qbeQhKaZhtZwtNipj8x0eAkjEfy78Lw6Fgm9w25MKSAmc80
KdlAbmmhYd2NCkefSl6B9W9I63c7L3xKI7cMPmuVrC5tvKlCWS/AZtKIhBEeNGPnoSpKB2UicTGo
dSQ9MqxSriVXIx1/8aoG1DlhiQN2dJrcI22TmoemY4dByOWor7Vuv9pT/dna7W4i/Kbs5WMbLd5g
YdAvD2OLNo+EpQZhj4P3IRs3Bt0rOJH9uS7ciWQiote5wcpTq2X/JjiktGM4pay2YjeVlFejzv0k
PDTNS1K/Fgp6erqtEROf47gncC8mIeI7tnt3Se56ax6ycnQzDAd4yTdNOWNiWLYF24jTsy05wzrM
nkOrHFAW79qhs5nQVGSZts9HweKT49hVDhnBQ4kcPQ3PePiMddU8DSIAfwQkSez+clJu4P/cZQlP
2sBmlivpj0RrmG4UG/7AOTOomDWCvoUx7MY1ugwUoTGtVEzf4xtPl1X/Q2RoglDbLDSKyJBhySen
f7XVX6UKUQewWjtxuJ1jXiByJCCIGfAiF9F3iM038XVNpwaN33dFFxaxSTLT82Rhm4gV9SdGtN40
ODgECYklDBcwZYmtAk67c95Cy42sN5q3nrp6CqijfR6XL2bWci+ifCIKSMljb2IcUsfb2K9nebvU
9TpvNrYN02A5/mxHrhQyodVMA+lpJuRLKiziiOogopQYHkYX+9kIJg48nZ0w08ETZOiLKQVeg4HJ
4EBG1FwRnBFG4DaVA1mGYQXQqe0vvQkvcZEHuOiR7wLIKp2v97BC5nAKn1J54hccBxYUQ9YQyR9G
Zbo2mFIWfkvNa5V/WL3w1bDapYruaS1Pfi3WqkFlONtarGs3OqOvKsXVQFcyn8W3Sa2mqJj0Ix3M
MduMHM0Z0vp4eKbVRZtMTja5FB91an1XKctz1sQftazvnmuqmR819Q2zJi8HgewqhFqI6XS+JUvn
0ZIHLHgehgSN/qEc020/EEPwzC2gEC/QUOFbMU0/BkVlJr/KNKu9gSG265XNor7bCf/NNIy3rGYZ
AHUgkHhLKk6AghygAyi7wvcwNxplTdqXrANEIM7ZTN0Q5DEnC8YHCc27aO7qHO9qDkWLCQIYnwk2
CqxY9qbSeIuegT0EfcZp4tsJ4VVKyy90DLBYMxE7R+J4XYOGqhLpRzqKmf82w2tkW7N/Fq0OQZHL
IOKwd6YJDtERzDj7etGBLcS3JbNQsVlXxbQCU+IMt5yJPzAQxAXsN/U40BW3rOqX0QhR6khooPkO
Qupg4vim5/JXNIbvZNG4iUi2jhJdFptdf2kirIjtuTX6Qw59YUOORU1xFLV5UDh+2oSZw0A4yW91
jqOjJKd0iqb4H5ejonXXGMwRN89GJV5GDuONGitnynQ2LWo2vVW3aTQSJRfvhxrmM2amaJNbbvOK
Fb8heWNjTPqxKY5JKU6hJZ6K3jfZ5gVL+9UYMSz0NwfDEpLAwFCg/+zIr6Hu6GBeGbq+svpLii+S
jtLjnIqdacbvSZkcaGigoWfcgKtBTuXPUFX6qvC1ZMuh4EYt+kB0XJbJqzY3ROWQVIrv3Zg3CzTv
LHi/RmrKsHOF47yxhtjjfrsYlJbpXXcwcLdN5S2iz63TCgabYiurqC+c2BugRUr4GjOdT/zxQ6dn
b4qtnnoCVivH4DaQfSWe1pQHMdZngJzRzipPoqduxwz9sib7dWnZJnXkofoIt9Al6VbPrB+SgY7j
yHxJ4dSbrvSbpZFe9QY8ZTTaL9Xg4JjpxXYNHR+vmvNP4GCIFGra0tp5+K07SggkvWZi1sq/PhtI
/s6pG4KcBgqzazQ9yJ2tUk/+adVQ7wATlR1GY+kqZ7Py0lrPi86ABCAN6WhpgGYVSlTVOmqSRKvx
ANspJfN3qaGjYXGvtd9WftpRZeMjz/JzIgskxA4B7KoE0Tj2LIEVtspcahy3LjWMxb242ab9zAcd
gAUZOpz616lmtK+Dg7xpkf+sUJJdvC7Y02YILmkCJZBiCmg7SKO8GnS3HMBozQVhDCHf9jMizYbd
Cn+MqfltbTPQUumSM0GJuN/NwqFYnrJ5moxPQHpu3GE0tpJblCubGKK8NaU3G4f4KrSUbE3H5etc
t9BAWCitNqe6ZmOFH11Xr8PyoTVw/K0n45fXosgbJEEs8rNqmVwIJANGw3gxp8fRWnAqxPfn4ztP
hDdV5tOt4DW4h6cUiU3prIv0H1XnXjGJwJnf1Lq5KFn/0jbfsfWWKRPbBhoIzIyWmVwXvp6G+VVo
74xmRzEibMCfotJC0/hOHOjGvSBQaKj6NxV5r2K8tcrMcLuOp79k4QDGtNvVGzUdeFenuKFonfmQ
8iiB+ju6ZAnJffW4LoaqZv6b/1C/A8l8j/8pO7PdyJFs2X4RAXc6x1fFPEuhKZQvhKSUOM8zv/4u
1sHFqVY1KnEaaKBRlZ1SBEmn+zazZU74mMoTjXSpwOPJTi7HxDmp5jB1CMZJtKIKFurIo+uSBg5X
PjmW0YEkmb+2FR7l6jmvHrwO+OhNCwwCH5i4k0OiE18FqlOIRTjCE8gWHmvR2mqYbNkK5+BvN31P
wifBwxD7Oy2atcXy2snggnR00kHDqqZ+HYZDwsHUbJKNIbN1yOfXzIsXsjzysUzjFtjlaqirjS0Y
xmf9k8HGgCZC1Afet8w3AhGeCFIRbX0ohuhdZ/lIyPkMMco/W7PeZhTqojui4ETAgEZCY9PwaLHH
wupMUg+1EkFvU1s3zKnLoeNOH3/Z/nqEk2u9O+XB1KNFXGl39BHgQnmBwIjmQQcSOy9Ow55H+Whj
v2hJtYks4s1MNVubCUhg8M9Z2jqLLGqlMDA++v20ZFCzHTLkFs97alP8BqzXaaJRp8JkmvBL4fug
erMjha37kHBM1eGeYgUbJ+2ScoCQRLS7g8ZuOdAfE+3mGa/dnAx6CCedaTCTkHCRpOSjoZi3hPTn
BVsOBXvgOW38PvbZrcIYIfGkiOotzoM3htkHv0baL0S2ccD98xhYj4PZrxqCVdCH3pt4+B7choSY
oqGF7Xuf3Xu4rtfpWDE2o55x7KyPmHf9Xaua757Tm51QIGpnKl4VszhuRtNroHNZz02rA/UYq8Xs
o5C1OHVQB/qovoz4KKpK27sTEp5GWrZjN+gInPhE74gT381m0yw9gqQ8NbnxqDGUGNyZPpOu+648
NVl+Trv6GHndop1bYLU3DRZxGSPl3ffiK2F17rqvmLB6Or0YTPlb+2TG5kNj+sta1/j6GYTeBUbI
kSo+1bBrZR0wU/rUcRf1PTs6K0jQnqv0STF7zByi492wE4SGePqWbLPWNpuXjo1/y5wnYpw55sMe
OMTa9XVesFiDcjKg/D3hvW0OF2qbHzOl0C+Z7TpWdmcBU2hBvJXSPFY5Y3Q2SSPjBm5bo2r3mJP2
fufirsrWZYNNgWc07KODMsQNaNLNR8/uSF7oQbGi4uBQOuGmJxZgB5BdIn/jsbktc5507F15FPDU
bHuOOHkqNn4qdoIBQ64zACziHjKSz1xXeyLXfBsshpr6hO6FlbZbEYe4UZ30mrvlg1fxkUqrfSlt
3iKoDAFqnPOEp/ZchPMRRbXe2jPLaFNzVp2PmmfgpkTU3fhzmNJb6+lszqanwY0XgEf6ZVtTbTTG
rToB8RDnPq2uVuO8TJo693bpb1sQRKs67t+IN8yOnLWTZV9+VjN+npg5amxzE+DlIuhRG2ASXSTt
EhtZMl1SQ/ERt25z11Uc4uUUX4U7vKa9cR2smVNQqY0GIrRN45XS9OFcDOm91xCEDZT70krh3tuZ
9WzE6WccMRaBRFKjKiP1KxpcFrJ/zpl8s8JR4bzqmb+3H1E8nJua8FiT2Fu8kySOg71nkNnDnw9p
GuE/JHz3jMf1KFGlGsFg3+COHw85HwZbd1p1V0MbFj4iGhNXYYYLib5RN1vi4EBpJhY3LWHaQB9U
m7/VTXb2k/eeAWszRvvB1e5YFtOI5pS096g5IxGLalJqFkWWJRzYIcX0ZG4qg6GhE6cEIgB2yHox
4v3msHfnIs65ur8riphirnAjC/dQV+KaMSsrgv5Gb9i6dt/jDg6Z1xB/zXdVhuTObEpR2CtgjwN8
ItcFd6r3vqdq/KRubZzS08y07zilqZLml8vIfUf0MCPTxrGxpq2zgw+rYQeqYEx39W/8ymXCipzG
y96u1mFmIKFg9tX6i0wBAASedqQ6/DjVgBkltr+EvX+07iLvJa7DLXD2RU+swuYmabIZj+FwnBGH
gLhvhudgdBySV8GCTj2mGjlzAv/QicsMQ+9BXzOprbkaMybMQkTCjjjw/kiDatWyHqd+gLZBbJNZ
UEqBh4k1ADAdNzaqPUSqWj2lOSNM+ZWLZImqvjHSz9JsN7nX/KrcG7iFdducEmShYdZpvJfJAq3A
QDNFCNL53w0jUVM90Eu+BwY/dxsQqA4usd2uO0bfsFvZTeIENMWuzvF8hmw5goZ91meKtQPr/LIJ
ICmHXO1CnJjzl5237WbcMclRHZAlbCSGxrw5CnehqXWIESjiJpPSvO/Ro6SGH5yvvhi8Hd1+e+YH
V1prLlWMk54EV1yMWADNHe/5uADmM7HPbnC81iCeyZRfUD5xT/KbUaNqUmGJoDN57pfL+DRTPJk8
rJGmbZomuo+INsf5refFO+gHo00vvkD6VvphDAeyuQBxSybFZkPl3pNfXDUqQoKhuSspaBD4lpzW
3ge6s3RGb2sy80MySPyRwjiUe6YFwwgixzHY3zB/o+86YnDhssNnQ3zsWudgN99y+Ao4vuQ971IQ
43juU0qLnMDnnY1EkVFXq0VHoZCZqS7yK7knL/Sqh+zxDJvEMUeSuepId69ViDDi22SVS1QdZxoE
+UNtN1TlDlpnHfzygJVRafhYc/uJpn70qTYo+fOWfs6BLXkJwnndvQbzX0fMLyJnYqfmMpo4cvjy
Mrji4mcYQlvaEj0AY5Q1dy6ShAl+1JNbCWDMwVJCffNSkV62NSrFXIaQWrz1CCxYzOxdSSV8y9AS
IRQA9nrEDGF4/WPluAAdqF8pX23/HSwQIsZLTMy9EYspRpnGYVXxZerz6Yu8GjBctri03kLhq3uu
FHQM09FXNiPziq8lYaevqYlkgrdGGubrZWseXGu9ZCPO8CEYFw08iLpcex2gGPE14FSQmlxJu7jz
MCUnjCR0fBlTr7MEIEUiikzhlTpsxMazq9F4UI6bZOr3PUkd8FJMcSsUjCOZxw+/qo9+3hGNURCX
kl3pBDdifP5Cxy48OTDq9RCtr2d2b3KGgLf+krCjNUWxbSzzzp8wwNVyobDzBAw3BgAOUwyN2yDZ
4zs0xYqvRkvPlqk/0Qx2Fn14TRzvWSOtqJhb2Trxe0M+a2H2lsh22VBHPo7GTmifBVFbwjwcPxAi
K2M4mnhH4OgC+Qxpc2ixkEfjugwYRPhMhqPIfKAzkAkxZQmyZsNCagHCD1hX3xiuFpP8AHU+7eJd
L2Y7unVKxpmQ5pZPoeK7MQn8IlB6sbWKwmYfj+JkzvFYUFOAuzEUOq9pO5BO/NVk2Lg0exV0W48Q
eF98t85j1T8h8mKhqwkQ4WcGnRPKI6NDf7ZHMG4twqWXb3v9fjba1lgbo5bA8JtLqd2QsqEnqRxe
hOsytw8YzUk2VbyMOUskkjKD8IX/V9N9GCC/HVruGet18k06GgYhjph45YJ2TbwBf+SRBgjE2V8w
Lpaljv04j9dRGp56UAJD9JJ3JR4F9tIOnT4BkyCMyQa3qAvP/TlwHuyWxRDfIa6bEoOVy0CYDhbq
8sIF/UtbXMQFQ9DQ4RVyEFATWF7YSFD3tbIMtFPrNUnea+tscAWxT/nN1eMhLEFpsC0ZP4OeNoy5
J0Q8k6y9TuVnhl3dLIGgaaR1YwpTIzT3hE83bTSeEmcdp9fQ4dksgPY6Ae0w4b2evjNLUclO+Oyo
8+SgcToboS0Hzog1b68TaBVfIaUMfDlqBkPE3J9MmCaFrmynh77XFpxBV4Z8Muno7oJrY20D7yvr
3oi5TJzqpXFmocmmlwjFCMp/+iZtBhe0mTVPVvVSwhwLr2Z/JaPR1Vc6ihqNiG/1TBjLNXhlY5Dg
TddxIE2/aUtB7g6drZ1h3WEMxcx6LJ7S4CXqMLwyscH6YZjvE+DicdvaR0ZMRRatQGHNiCQ5nYRu
gGl/Bpjn33UJ5uzO4yTBNJxFR/AmI05Q4Nur6otjmAtB87thEs/3n6zkUfOvuncOIa7UHyZp+fTZ
ZNHqLH9pt8/KXiquz8iIiEz1IuXcEBv0B0HGZx+ixKrETepaTylRUgOnK2LUctDuCcdsY7ZFcow2
FX/b2GC6eGO53Kbxza+QEqElFN0r2zmL5uqCbXx7toqFQjGp22s8/DLGT2/cdQqv93YMn90AC3Kz
pvT5Lh2vcywr0HaRd0pI/PenmDVw2NI2Oa/H/g7a1ORy3r3G4UH175A01HhV7mvOA1kcHRbfVLsm
EDbFxWH85sI8D3cC/4aP+gnvKln2E9OEgeNN8Sts3aOFLzDCGKeYcDjaRmDgBgCAinRo2OGH0dqy
HsocCyuvsgmFvp6dWNpdht3SBPk07kpzQ+Ha3dxqP7L5zc9ihI4E78bCNvjSuBLXIrm7CfxdcbX9
L/JQFU7omCcc7xrLFgXgC1Kv3EV7bV7CsU02j7K7egRgCR8BVGPsDuVnh7gDSadfBvEr3R+Ya+zp
0+hPpXGYcIHpBQMXRS/S2ovEWrTMfBjr0Hw0m+hhP424W23ItmLbcrx2emM3jltTfzHlcSwek+Rs
EBqMUo4D6zH9wpnvhi9pf19UZ99xIIrs1chWly0+XMbp2jq/BhjcNpsUfZeW+0zla23Y5zjj3Js9
zixU2GndVTEiaX+33TfWsLViSuxgvUuJlXKpMFLOrojkTtejR1WbS1XWz11lrKzAPg5MWsA872dv
CfdDnk63yjIvGTwMJOrXSpk0sOi/5g4AQ4sPozMjXpr7IYRs5PH4XFMumIWjQif4DsQM1z/KMPmw
haZpPPXHUvnLMWQZv40BEZmWLeDDxHTQx0VXNQ8JA7gJJGDKY5fHhymb9ykPyu3Jmd4P8ZPGznlu
6pEc8IM04hG9U9OzwdCvC4DAypVPW1roHzXko2y6NcVHJ0kcRY85Yce4egu691rbhQhnZolKaM5M
msvU3TSHrISEPVGcdPZi0FUxPw8rYdfLOj92+e8MJ5A7WcsqeHWTkqP9azfdjXpxzjPuR5OAtnNP
QshGshYx0Idjxss5mCgsoVmD6zVaL2m2GwKS0ukuGp4adbNa7SGiwCTFBtEav7KJtzuPW6z7dGPZ
ZLmBTO0VZlTjy+rfFMVODMgAXMV4uI9Z8+77fLkEu8KuPukWnDTtRDrV77eqspAmwcjeh77E5sVA
2LkEOF1j1+BFd/N1XiehzjGA4xVFGbZgAmE2j6VRrAzUYJ1KrQYPRTge1DxWTnihf84NIBnTgaCg
x4mCMO/NcX5V0SaMHxW855yxszCvJZbgjCvBxGzpx9hemHRoB5LbHDQ5n2Ftst1nNcaLXO1bhMh0
PoGzrTGguhtlShCjvSFjLmuf1AbfZZ67i9F4ULhiUjJGUO33eoyPkfSCnXxVabELSu8IXH0f62dN
+xbqXKM8WpxOZL5msmF7Pv/EJdC0z7Co9jOTGYlfjBTc6qz2I3n+19Jde4W/quz7ocE806ydYZco
bE/RGl0Qq/+z7976ulymBWs4n5TOxIU+dIzZ3HUws/IyjLR68xYpeyFDVsO+X1ik8JuCTQsghpqV
tMIxnVjp0govhdMeOnbvkKw2U8TexaCZtMgR08B2sMca8uBOFo9wrw5+s1EOV73CY+4SEieqRWDP
TUawXWoHJ+owAPLTgmaFvMJaO/u9sVUQKF01TXxPT9RiDN+lhHjhMgByFgEZKFd78Mlhmnp5Gpgf
Fe1DAbuP4aLSzEVuWiuwmBntSRFGtyJ0VzFRLw3Jt8Si3E8HhIJl61SbeduTMtycWLINIgISncSa
MzZU2pjfbPrASpWEOZNHj0q8BIxOFO3HkjVcD45Bm6yV1PaOslYGZXLGTKEq5ZLU9ZZULJLeBKMb
61iMlb7V13WlneBGrUr8B0HrLT3KTisMnfQWSRli9sXx1IqjaG4ZkwIRPYdypyUotwnLDMOU2vzo
yegZdUmP6Cm3+cIUgWlQV8jicopWOfnOnr+pt6NNXuaHtuR9Puq/y7K/gN7GcMhWORwe0tEBJ0N2
De7/wU+0la2KRQ340O8vCbeW4Ws7dkb7ENAJy9XWk87e8I6Qd7ejvyN1iyggITo2C0MbH/RerJvM
XVRcuDLllCb8OF95lr2xPPZz7oceD19TxBwL606SI/CFyob3NGEkCjNPu0JjRVNRlo4H2PPYyvmU
EvYZuoOvXO2gtSGp9mJkmhn71VvCye9Q5Y537myVXds4j6hWMLwXoHDdh8hLGyiqsAM0AJ7iQkRy
YcBEvKRTmLDjMrgwLi2SrIU5YkoyMg0YAxMuaFasq2T8LVk5n7IOPkAjphPIo9+OPQFkdYxdF3On
ax09ilEwC/tRFMZ3UtPoLgo11zqTL8NAZ4YGmq9G0IuNNZuKtBpNPLnYepoJa3oUVj0u5s57cjKR
bpp25m9lUcQq0Vf5yZYqRGkLvEVLiyaOfy/cj00JgB8i8MYSvEVdog5rlYaQ+qKZEa1nNW3yuu5f
BKPXOy8sNW+OqrvLwPaNjUFY8Y1iygynymAygxmi8hpqzjovk3MhS7jhAEnIspbFPWTzg6TTyA0w
HfkWyY34245Y1ta101iLItW7DydtILpqyh/PTlF0qABZUm9ViLSFD5soduGPPoQcDgwARKeYYkTl
mTj6lb9FSEjhTjX1eB3ccdiQgUyvZd22h5x87UVL5SyzFbzyo7oUZ/ZOJCwgjKy0JpvwzeTBviqT
8CStEVoDAeNsrQd8V1nk+EvASMVjmdH1RPgdM3HmmQ98YqB/MWAp8mPurLF2Rn/vDcP8MsyxWxL3
oJpp7HKUy6idrE8mqnZ3ZzsGM+QO4rTBlCBukbA6xEBe8EO4jzQBSTb3c/8pMhm+clsgNP4PNa1Q
nDZLp3gl3kIPedp6m8HJkVxDV5x9g56FaTTSa6A1DlJGXbgs/Z15UoGmgY2E4UwfV8SrsPUaAKyN
Wzdwbhw/6HDUBvZrwWDRvaudNNpxGfwn4RUOtZZ2QhDDdtjDu6K2m/UoXK1b+W7KTBSisnU0Ap2Q
U5fFm4oenvuYie8fSnT0f/S6GPQ2uJI5hK0L/vOjt8GQhP7iiSIPY/Bumc2NWUf177Ftdz7dzm5S
rW3VrhTZy7pJ12kdAPchI4WhBLrtyWbvIGr20RQkN0PxCGTzZcAX93/t3TAELjDLsG1LN5T+43dM
M2+y8w64vtcwjfB6lyQaqxQV1zgtgd38oXbjH90mpiAmqlwl6ByXSv7oq/Km1J8cVqAllqvgIWEd
3mVi1q/xdqz//ZNJ42dtxvyzlJRS2JZS0vzRbZKJ0U5JaFKDG7Zz1Icg9jqfyA1kULF5EEFsUXoY
r1N9rh/OOqJvpkZRTRCmK8OeZ8556ywsmft/+BKMuczkP7pH/vrNbJcbg8E+hd/8+78V/qjJcXo7
cTkXVpzS2Uc2NW9dKp8sNo5tle3CpHOOfuHgC5kwM001lX6FkTj39Es2BIwb81eumelrJ8P0YJWh
fC/soeNIE8HcVtjHhVOnq6iY0rdc1iCLZgwJxj/b1Ds0AL2nTUrMiCVKh1QJhQBsziDncUGwzcaq
3jcj199sceIxJNOfEsEItsXTkRoxiVwLr6RjIUP2iKv3QncBKmmmF23hW7KNSMJhazOcWud6Un1R
e4jujfCAf+Pfr/A/OmN4awnLsdniAGzQ3R/3rsSGIRqbnq40B52J2g4LqLnGiU80FjvQH8rMpP7P
q/YfP27+93+/avOniUNm0vDzHeBXWQ8Wj3WdvNkqdMoHlnqy7v01pk9PKYfXkGFgCs+QXv79c/+4
fQAKCUM3DTo6XE4z5s9nlvqWKjDHzCGLUficNCmWXkcRUcySMPxJz4PqWtTc9//+U/8qa/vbXfvX
j6UwXbjwKAw603/ctegPjhn5tbucyB5PBNgtufFLsctMj2YDiBJWuTOt/kNLwN075q7y1NMwNPvJ
ny7+4N/kXFgYtoAW2nUJYohD/ZZmE0b4D5yLnxyRrQ1v2pdF+2YOj5IqwjBibmOua31G7cETZsQK
kZoGUvooCqoTc39ZsosL9XHN8oYojb4GSGsuu7MGbQnsbHCBOBt3KRGKOn8EJrO2m8cG/36MelLq
xcpkGJUnD7a7dPr80iVPDa8JxpfLNEWHkteyvWc6sRfetp6TslOBInwZGGTTZxyRfo5gM0WIVsl9
mx0krSQASrv+PkQQGfJiNWjO0iranfIOgvUmJGsIavPU5rvAOiAtMcxv84cJZWoQLDg4o6SO2cw2
xdXFbdOp7pjzTvj3K/nzTv7rShrCZMV3JAv/Xyvn3+5kAaXf4Y6FQpvpaBoCNzP8img1FFmy0gyY
YkZfRofOHkbMmDoGq3rA+qlczF1J1/zhFfTXov/zxvr7r/NjoebekEka4TDGA2kzLze6dTWigXo4
Gj6qJNRWrsNktWppDNAZlB3BQ9M9l/5Oi0iSgCcYUWrE0YFvsU0IbO8P39ePdeZ/vi4qsujIEvQv
/bzx25gRt9EWqD7CZIgblhzlmjrB9qEpOl2LTkV/eMLVj8qn+UeayjGFpCGR/Zar/nOtSbRQ1kYK
XXKonOpRD4B2dN6gHXMLRnjjme7FK92GztQcR06o0SA7uZEFR8nTH2JqK8hkoqfaZWPjIoqYjOTD
uNairsFy7EycmKpx0xmqZPYLjzKIIwbPmtNfskBn0OIY9aHuu347BTHZyMbWQIVBE1bFvOuy2eHq
/YQNMjPKXwVzDTpHyq+6tAi8DvNrdBxHRvVp8ocbZa7k+nGfmIbky6CYUqcY/Md9osWTZTapZSO1
mYTZ5Uxfabx4ZUAU2qisnivjBNR9Rdzt35+Y/3Y5/v6T5zvkbw9MGw1s0JVHBZGb+hH94FHyZphg
S7tkoKXUt+eCY88oIYMb4Ie6tvrDy2f+aP/46AScDd02LZNH9z9/gbHSsGiUc/DUyuQBGAyMFo1u
X6OKxe7fP+t//ZYpfnQsy8Sn8/Nu1x2LLGYdu0uXdJvUaDqQkzhNKnlvGuotfBPbSxRN7//+U//r
B/zfn6p+NE6OsZaPTp+4y1G21ATkdnuNIorNRdS0f/iAhvwvL1CTde//f0T14+mKBj0wDJyAOPNy
Ypb5opIkNh7KkTtbQhbMmJ/1aB3DLWldJmz32BTvBuI2IFgWVqWtIzAqLNNp0Cyymml8E0cPIpcP
RqFqxug0qVfwaFvnL7udt1AN5fb675YgTpjmDAbPls5qHz3p4UfEJMiDaD3Ye+q5l/3wYLb1XVSL
hWYyH5rpLy/lmFFQXIAQonpbwJizDYYz1AOhhCA0qYb/fzgWF78SD7pRb6ORP5wUxaZhAGAG3dJX
AdDE567s1zE5aF9fWYzPAFYh2mPUgvPx0QdftYQRqV4NqlCqJ1978xFUEnWvnE3rP+YY0DP74taU
gp1C1Pqc0D5mDA+5mzoMSFgggxAjNE5jzuyYcYfdUH+D8tzWAUHOcjraZvmUOvzaY/VZpdEpzdAq
oDcbfYWtGl1W2fUbk2BoSO9Y/nciNw9DHRxjxSAlp9gjDxD+7ccY1FgyJlcRp3cd3dP1ANrHl6tw
0DEgE6JsmADF+Vs8u8Pddu/lDaOldikBURuw1/Xc2UzUY3iuudcb57lq5VvWJbuG4aitaurwGD10
nImta2HVAKOjpZ6+2oVD6Q/SRf5rHGf336ul//YcD9lo50LMjTJOwP1Gy9/N+iUp60M7ENXjpEH3
0WaEN27FaNfIkGMd3leCWu+uZMBIy1CoQyy6ps2w6w1M+826owYKDnQFLl3BH6HCIiONkI8HyjsX
0r/Rw0U4YdgkbI5SORO16Q1jOpjETyYH86BAQ8Zz5HTVgWpRhsg90Lh2g/w7iBF7+pZpsMMf6I0Z
aBctQ/siwK419l/wLofKhqaxIPjucuurpwd7wrrSvNrjh+Tiiuo5gk4+9vsIvoYryTxuApRDh8qJ
LP0sOrj+jKwmqBBw71fl+Ntlk5wTi7andxsouka7XcLkeDQv/N6aeUihAzABJxdLsdYYH93xE4Z3
PG4KwTMGD4CVlb3g0nCJ8j0qiiNU8EC+epFE2E7IZvUpjhSCgzn5OpuADHTPYvaeBt8jVUqq54o/
2SI9xhhWFj3VPpTGl3sLyU3WlAfIJ2V8hdp5cq4TqAx3jhoAFEL9Rr7S6gNxkMDfNUyY42pphm8t
VRkkyWsdivzFyBdiuIaIXgYU2OK7ML5HU15CAtCNZ10aaBm+thpwwo3JbtLQYDgZFOKzj5h1lvEH
OsdSwlpxu+wWQtGeJlyZEKY4ialZVyvZxtbEbpunKYlovAgXRXDfleo2asfYoyzjqZAbzQPe2hwD
+20YcRtVC8t6B6+zSGf+ef9JjRoxknI8lISO3QfCY2X+UFkJ2Pq1zd8+EWnB7jSyjECpvGsrc2FF
JX4yzPq0vVgeGfWbPWzaZFqPBpuw6Tqx93achIjT22hUy6YmQYtdIbDwNDbeQsuJARICqcdZ0qyZ
rJolrRzDOqsfta/RJlSiljLFwB5+TFjhB8Ra6Rx46uabpQlvKGABhdbWc10+jMU5ak4x7najQdUY
oFi8kgDbetH0oLnTMbLJ/S+rJqNKxeWmRjka3WqTwvYJ/rAx+69vDtdhZmK4hmOrH+9hYyiNsQvZ
OeuO6E8Z4Ztns0/6g3JCYqF1wZ3gx8b139+N/9x/6krq9CJz6pMUI/8458Ih4+zLMGspwLRuvLna
sW/kRySUuQuD7vPffxonyX9+Sn6gRQszB0yiMj93n/hCxpRxhEcZJHJOOK2ngP4LktgGVQac22Ke
q3ZnQNTGmlfSuH4sdPONLfveYmucjri6vV1DlAJ+nB6R12Xy6qe7GfbvZ8O2cGDDk1S0yG8NJFVy
cucePo1yWlGESeiFDhTsnvmxCe8TQgISB0UBfcrH3ibzVWAQQQ/1gzWHxXlLEx8ZjUcaZHngWSph
z5SYAQSSjhN9Se3UgzEH5QyPwiUGQaoJK1PMfFUYFC95GK9xn6hZsiJJzTvN0G9BAM0eF7Zrfcew
J5oE/bsTz6XHbcxr0E3YBnnXnF1Ar9SiEZuyrPZ1E61LESytvFk4+ZxLha5x9JJnqwJIhi3ApreS
pYU+Rb7BnG8CXz0AhghMQoTajkDuMwHVCakYA0eb22w31WnlI9Fc0vGgkHuT2QtYwDl4huQgNJeV
juV+lAybszUQmwVlFy5dEi5f5F5iaZJCrjveKHjnoYDUi4SirioTq6x2dgqNPEIvK4K9MI9h/uVQ
4ZES3/QtIkcAeIZj4b/L5FmS1adnrY8bJN1XeD1lf0qskkuryGX1cy7NgmJWWv1xkNeh+aYmzYl6
zCoxoCJJvSom3XGREYMwos8ZaBPz2nQRHu0Mh0+Ekw/hR1lo+zON/uKkAC/gLjoQmNsMZH6IrQbx
1/e1O9HfMt6LprZWBOlo6Vs5NquVsc6cYYuPG8jN+4iXnQpDagNGtm+tfs5SkvtiY/kzRXdNt/Ki
lNfAv4XuqREkxkjtR3iEev50V3xP6b3isjo8ZvrwWWYPcRXMSGRSbb90W2GS1ulgWLMpw98A2Gjt
q99J8JX570bPHRaDidmYxEOjgxXVUPyxCTLDE3xkGhLvmuF9dJ69AaI9dSEd1qNR3eV4ZUx+g9gA
8TpeDCR2RWXQlH3pCPbenIf/aMRrYu2RIQrrIewuJrb82FqgLAJ/Z6x5l3olIKePkJ3o+CmRJrLH
Wr4NGGoCG8/9u7KeXfJlKftGkiETufCogS9SrDCPahH546riLf1MohSoz0WQSSE5gyVegrvYtPkq
6l5sbyOcxwT3GuYsJwZzGJ7S+ldVPOMOqiz+OqTdWaavzQLSKP5xXJpOip8VDmD+PZZb3TwD9BWY
dMNxN/Ck19WH1784xE6S78A/55AJ7GCFTcIn0UEqLa1eNDOCCqQg5mDHNO/oUbqLsDFPyW2cBB4W
KmBgWce8lR1z4B9z467r/B2DSuRsFdMLGFA2yE898ZbUWOMOP+borpF5spPHMcFigGDf969tntNg
cMH6trTabpH33apThzqlkQ73TuAxiiLSS5IhOettSc/n1cF60rungu1YOaTrAjuhdUOczjSHGj8S
6uY+xwRURE+htIjmLyT7x9HIyOF+GPqvAAFKz3HwYl+aqyfomK+acdfrBz08MfLldMn0hwwhL/Qk
lUTRtqX6yNnSeJq10AuQBxmpFx1nBT6h8bEWK2F+GOpsz2bDaMUGIMGZ3piMjdl159BMC9JS2ivs
fhNjEvYGs/4lcBTZwUtN6h4bCKOBzdh+xwGugBkvyMLopZAe36J6YgWBM+Pdxc23x33T0uxTTC8+
NtLZ5hqfGv+o4J4m+GxUBjF3A4lROGebvyPHgaq9C2unhptXvdKwjsHUpfmKMlj0nW6Tjfelc2OQ
EqmEIC5dP1pLJra78zC8Kk1yLXehNPZhfU9B4LpDxGpr92Cis7lybeu0n/C4srPsYeprb130raD+
l2TPMb8Ww+MwnDH5Ez4F6WIvre4eezUZWpZdWCXk+xfSZBeeo3iSBReFuy86HA8hJg9S5EY1rZuu
2XUCEyUs4SE02KfAlYbD3l51XCOROETJhwm/A5vAl+EovCsPU9+fJ0z3Acj6drYy4aMzZuqOgEHt
ftRI7SVMN0M8GSzjjqs9S0t/bjkxBU17Z0NO9uwbd7wejDRaMiI0nipgOpVLDEHDydBxE/PMTPIb
8P+pUuQnh2qWrbEymifRQL7QOZjhdpRBfFATeqvsuGy4AWNo+WjSYZU8ySHdkhrcU+eS87cLwr9c
BtEhD+CUoc+zZhJrc1zSm1M7HyTeAQNhYTEyJlE5FJoZp3dnWEA//f04+ztgb7v8ey4kvxopT0o5
bP7LwFVbNtpmSj/s7lVi6ehqbmrMcqz1qv9Ww9E3P8MBdu+D9BZNtHPYQZoB9U76RpH4NHjD4+nK
K4n/Cuokoo6fHkVH9MC+GCm03XBhcKwZmmjlap9Zc5M00XHoRuzgZ7Hudd9iULBqEdd5C7HzTjgJ
Wx+U8lXqXps3BuRwphiUOO/KUfutyU2rYxe9xjW83RDb4QONN9O0tYqXWF6YVvHa2nYU0s3bovJp
EK92x0vE/3+EnUdv5Ei6Rf/QI8Bg0G6VjukzJaXchpCl956//h32arq6ULUYNDAzaEmZZMRn7j33
ZIxMBZLp7PlfHpe9NGq8UvT0Xn2RgmxskIqdh8gwxj/VwjjjtNDgBHHUx7269ad7X+ceQ9LWPjdm
jUUeizHCG0PIyyjHWw8fR30bfSx89XNhNhcLVVyhTTs/ehNFseVOZ5iA+ZmYb+yq7U8gOLnsCplY
ocd7zYuP3Zx75mXtd4Rxpynk0oA6Xzr4zrpHRXiXNn1okoxOB3YWajXQHy0lPJHAdxF2935TqZcR
k2giFxPqeUzc6UWv17Wxizg3yhD7oIJqH4EYRbj3jl4H8fcPWUxEUEOPafDy2GGMZnIbqOsM8J+z
6hGGxasueCakgEt+EyDn4tjV/VenuOLaWfcaZBuk9gEcnCDh0PDee+DatQ69oA53jX9LciTcHCtG
bm9T8WhlFd7VfBFhC6ky71GvgEl1ilvkyM24w0gDpal7Dq2TgWC8wUdSWG6sbRmGeN7LoH/I5FgB
y556LiRCf1nVBxHYx3lygvstQ/jaoVLUJSmrtYvkgWkSmZIvYtzpwcfs/8XOvx/lUje6rWq5Unnp
2Q4FkIgE89Q4pxzUsVBkq4atb0Gti4xjN2Y/XeDAPCnR/AAHpctS0W36ywgZA445kAUxwTM09h01
KvF0RrJ3JKDuEUltgtCOSYU5kIMUrxsfPJqzzMdyGXWcKcpFtz/71gbAOz9wp2lYBT0QkCxnjEFj
SPB08uqHr6Hyo0BCjAhWdc5ZeTGab6+6hf6lnd8o7kNRb9JZJgPFG3fmZ+dsa+ckJ8ZEyIyIKcnQ
INn4i9XhEIU/VYnrbJuXB28oeaO2Iwe7QegSBtqQ8kcbabM3YxQgu9x6kbfqULPFrfGOqIQ8rm+J
kBK5qdx4WuaCAYa3gm508F05fhP+vJ+a7Br5oIRE1D+JvEeC0q/TmKDQirkTwbM12ZYuVmvMz1g6
9a+pcE1i+Ua/OWjclWqEgwxdFDAxtsHxAbJnRYY2EvE6+GqTW5o8esGXV8zMc0LUj31kPDEm3Wdl
8hRTZzizX6lDQGs+++NDVN6y6iFoCLV7G7WcTJpplagUvYa3ZgA3IYvTHIw4WAArmPxCfUtHouw4
ZQ2prdjRYhXk35W/Fyne5ERdFRw4rK6AqYEkmdFlSl4wf5kVqOELQ8s7W0O1POMfEKpXCPGMFoAD
upEw6A9gvPdJvSXsCye8dK5eD+Zy2goSmarRPplUZ2qAhjepz3GQ8afeD7CZU/Zy6vCZ2CctfG8C
HrP2ESQ1ivj3Tn2vg2JdtkiDEcdLM7if6MqaslpI4TBKvDfst57UC0Xlq2bueS8MzoJ1rF2ignnB
MmcAcOIUGDLkHmuBHdPZoCuriPuGxxOvDQv4EOKp97h4lPZCgbArlzjELGam5J0XsNg4PAyATFAk
zEXyEZRPtfXFYj9E1ET0l7Z3+hOJGKX3gF7eJ/gTDW5qHsKZPXWIeCqLyUXNx6W2MJKF7F5U86Ax
B/TeE3WfxQf0IrxCQQenu35uzV3TvEzWPfBNPTvN9FUi02T+GgJpUF/tjhHFBX9ZYX2M2UMSnw1A
HxxsnIXKU5hvuDmNOWTyoumPpoDLsePVIBsr1NZevClIOJ40RJAHu3R1e6ui8UmHVaK/Brwj6iOK
RxJQ8fMDzQmtj2rc1n6OjmVDDAfBFKrc4Yj2kScGwTpnK02dHiAhhSOSPAPOTIyXBK5CZV1HvKza
xmsoL5clLlXBMZLzDBWjsezrJ1mRP7ctsDGTaNR7z7LdeOWpkzfZX2KmdNOlDtZ1ii5WhS68ycxv
Tb4mydaGcUUfZnzzZEv2iJK0M46ypi9RYS0xMhDmQpvzgDph5obXNPlHhWwB8qz1M1iE/JEfCauq
GO8EOuGS6SEhCwXPt7HSB9hnKz2DGo5p9mjDSuKAHY4I2DykW9zUzQlch8d1DtqHmot8eWjUvQ6c
9bnV3FEsM/IS+20z/AThigDZyKb9FdHSdl5N08J/+Np4Oz+ljMT/t2l0UjQxGXApEfn7ZAKMvFjF
kRdpLA419zksfY2fsAxqyhSipHd04VIBD73lgFaeI1AvufLl9StjOnnVmzq+0uPRFrWSpJa9OTzg
OfaMUxe7FmPleFdHS3+61ipYjA9G5lzqw1s/PQj5KMPdTNjI9kXyhug4STbed8uTBBgRIw0uQCIB
RPdKbTraW7tmB3mto50tFOSN3IcA3Oju1p7D8PqFKL+apCWqDmnQ+IPAWokvREVe/Ox3tzyZd4J7
DYJUlzzBXkwCLmKXDdZoPEC5Kxq3Gg9T+1TRWwdrO4dN/s+olm8KZ2O/nFDXIl+VJnz1FwcWoHfQ
QWvq6xI61tJA/0q4BSlPejyBXydzAPLDMy9438DK8/fkuZkt2Kd5JXEFrDjgfEQgFxxM8WKhrmXU
Fm8i+9EvH+xwDXNRFW4x4j1ZKYj9s52qXUG21RbVNZR0bQOtWZ8Q6d61N11fEv8zhvBSY1cD6ypi
dicEOpnXtCejgVFSAj5GW9i4FjhVEnTXwyKmXOuKUzJu8Tt26d4byZxaiRE14mKstoDbDPskU/BP
LGOmczV3dvGzjQsUOfowPKjThuap0DB1/xNp2oN5dfhsb15ergxx7+RLSjMT12TSXLVsExpXE7EP
ripll/XMAPx9rX+Z1MDdO/HSfFofjXyKiEis9xStufM65P9IfbWEyHTyI/i6AOHRWnQHAYM8DcHn
YNh8sqJb1VGQ0GOeGbiWZLOrMIpoD7phz1mOkmIuRVXlSp9vm8eivOXZUfpnJTl5QUJH94XSh5d3
FVluWczNwl1GeKlyoUAPwm/d2zgJ8QluxDukPCLrb8xoKXrGsP4hslcRfoSmf2YZhAVmyVFP6B68
WxJ+zXbm50wgMmWtrErjuaOjG1cgx6S983XefzQZi5B1RIw7p98zoWPWl1bbdDYUcAsE32r5ECAp
T58A09nj0gZNAzWaiW8MWmHFG0BpQbpiZPIfHo6y2dnt0m/p7N2gBytS3LETA59CqAsd5FopNgVQ
Qao8lHCpW3rPhs+jtNLp3tGcMtBWD77YSAT2dMv6xrHvNEICPit5ytXxDtQOuOnqtQergjTg4tAM
WWvsD32yH2yXXVfFlBKfZbLr69VQPWXJl4PslqZgQO25Dpwd9/iSOSisCHO86vpjAABmfKGiFDaC
tReAYaTKkBqqym3o3AaMtdrB6N8xKJm5IK8BuQQqK/WOAyuNjz29ZZjvTO3RdB7HHM34Ds1op7wJ
/WCENz1/4OZIQzfiD+LuqI5O9yGJ+IL9NbRuoZzr8GyU17LY424A7js0i7lWqxYVRZHVLoL2IcQW
YJu7SGeAtEito1XtCutoO9WdZu2z9MWI14IbDGc940nct7ZLXvZdq56xF1OU6fHO4BqfEKjr6O3J
Pwa85Vx087OJOLkvc76yja9xPPX6o6Wvhtk7nX5UoIKN/QTVLd14NBb6Szc82Mwih+uYYEx0bST3
/Yq0b8EjU2VvtrGsGUU2G758vSQ5i6a5/8yZbFF7Dx9JSojpq8jei/ArHN+oxMv0lM8P7wHnWQW1
PCV1Giiq7nrqVtSQNjmdjPVY7fTyuR+XqvaRFoRHJuu6fgrDHeub3NxG9h4I2uwp9dxJsH1hekmw
GR5PKhscxh3djvnm+XCol3J6McSDh9VG8L64ITxz/LyB+PC0zZyn1296BR/0jn3aoLzBVQPwxW/k
FC+1ue/Me0t5HYPPOj7MQltSsppNJU6WtiazyTN36AMmdlrKzuB/bU+TXGrDhlak+qgCbJUb3eAD
XgIPmM4wD0DBtCxp8JGp/UNj3KfWGvMb+3J06msnf+/abeRsx5TZ9lvAore7NdapEi+5edTqk8oA
H/ZL6D/yqBN7o3HKZOyss+yepHd1wKo8E7jDAj2im5dPcoaf8ywI/w3xRhCceuY+Sb5sUsnYYjPU
WLFTzKtC3zo8/2a9zAad/n9T5Wxyi83Es5eY7GoXpvdq6ude3fX8EGvaJejRnP6VDLp0uMXOWu+e
fGOfWR+tepPD3srfiWVf+k4PVnUxmZtuOOueTzDBLTd/OA8o22XHWAn3yvjQ0ltb6tk0KS1e1K7c
GUO/8mDnZNTMRCoNN005aM7MKVsoz35PRbL1xa1uPlL/IaDyB0Rcpg9xCp3iqQGyRcYaWjOHrAFJ
RACBNAbBlsQeEyvP6Y9wmzGOV9xqevMR4rgbF7ThbgOZLWcA2ZC1CrZh5fR7Hez79DLhQsn1davR
u7OyL0xcHG5jUE3MOxGepZHDR9KIdDvm3p32mkegrWBgEbzJaB6sR7Ysa5g6SBb5Rkpjy+Bu3hnX
aLOReNsWRFswGPvaDhkDb9rmO4nukUKgBLGCO+AC3sQ+0y3MraZuomTrNUSh3qb4glM2wdVYRCe/
+NQnNwUO0AYf7fAjJngT5aIQh6J8pP+YmGQ2kvCFu2me7m2xACTEHof7lKQv8CfahgAwU6yAkDgQ
2QuP7voMopF7sTdOJMl2GLWLQ59c9Q7o+3JG9LHKVCl+teoeIS0zrT5HTrAcYlT1C3bccb9WmEAU
+bkJdwECe4iCMDYVdHA8V/Qp9SYkqxcKJ6JYUirMFZsTAIZgInZWe/IlN9DG810ToRVciOHCn2Th
oGXCV9UvkfEVplwhy1ZdCuLvxGvtX/vunRzGlU6jT5pXXl7TdJ1j0xyKn4i1tqVsfJjIPcNlDIDR
K30DjfDEFjnY1/nFbi++v8v9jQPzzyAGs1vO4erZU86EdZYXWrhz4D/pOkxGDvP4ueTht9alua9s
UBhggDdRt2LEMdX6HRGguKkrKqB0pxabzF7BVISlBTwZuymWqrfSAKmyS6tHh2fRs+/mT6sZ0VQO
dwydC3Fs22cy0h5ARKHVQEj8iD2J+Ce2sU+a9m4w3JOPjbnjypyJJAqrLryW1HY8omdG/kG4QafC
l+GrW1nvDdNVjO+J9TyPu3/nJzucl9m4N4nMy9w024Nxq8ipsj7wHGKaYrJvU6YO9Yjbm4Jn5QCR
gzLWG1dJEE3esxZZNP6lgEAiENa4mBMNmyAVV8/3jdxmrBxzHkgwphbbHbs66Ug85zVIbB9R5egg
oLLkpnVrQmzvavMnJEd6IAoZ1I5y0PVykWk7zT5WwjWY+fVrNTszoCm4KFtOpkzukYRWtXyNwCmp
6F+9e51ZexbeoEGkuetLY61NNMzn0L8GTKSBKefBPsbiqHBI479iZEmIWJ7vCDPGPLUEXW/XcPnI
k18KNCIwAzp6qeLiUYMSKd/uEguvI1ZQfUv0MJmJd77x0BJ1YBU78IozDYA5TB+R9Ip4m6loYR/V
lE79u2v5/73a9LFZc8ugz+coHEp1n3ocG1w2uMd8FmKZXzI2aJdO8KOKmzeddPUlJifFIro8sQOw
evYyD4OV8FsIAQ9t+CBaYvYIQqii77bEuO0TYt52p4ARRZXZGx6JKYarD0jDKsGgHyUhLiUWm2U1
3kZ5rvz7XNvQpUXlE4+1ar/77c6YW3jAEnTF/gexlAvf5IRrCypvxFgK15b37NcXVbsfjBepXdvG
Zx02YRmPlkrNYTmd4RuArc7CN58ZnKfsp5K3vfHxo8tjH7405ZFk6qp5iMW+DH8a674B9WyzdSGw
2fxmcPLPRYedH34ONw0Z6iZgX3iYav7oV8ek/iqdd46IkcQcAKMYfXWWsDfmR3LiB2brAp6rfCQG
iYSTcPwuIJ2KQ1RhdSpodyxU9AaXPmOhc0inXkhWq98UGthDlpb2Q25fBtcc6MkdtA4Ycli3VrF+
Fsiyg5YsUuM77zwyxZ2rJc2HfNyqZnCKc31TNLteg2CRcI+oPpaskmomdNLulpKlyu3B1/iZegIj
dtFBJxmb9mM0PeQaFeLHgwh8yLNaT9FozmtZfAasyvKc0D5D+CrkwNIkVSfp4+5iKx3ipFE4+a7q
OnPf0me0s5c/2UjnQtIWUZiJ5HHUCbPJWMwYzNXlgpRGpls0+FZZfgOMbHfY47jEGvTk4Jd00ipg
6UB6e7TCjjV+OC6HSOrcXbmFMqZZD+Z40gumpNm51jZqcFNY0GXZzKRZ2E6yMujordB01YTVhPGT
JJ8BWvoE2010ZyfwUUCKyZBFG0ljTsvoqUEMlDAow3i1NGvAfwryFYlG5mOw9iNnpaicvWxtlf4I
Mx+2eqU1VrDKWoZkvmDYyA6axbAxoqEF6JjwV9r2s4ezxIgcNwo/Q6V2eUpX6URkPX8s5jiab5IL
83UujY8mpHzyT1bOakc2buM9sWjLFv+HQRtxnIUmX0DeCIBuGKvuOtXvjuI6f5NBi1kW+W8R6r9l
Ib/obwPiytTEY/5tR8qwyrSxwY8IPy+IJQCVEV5REdb6i6XwxiRDQOcVVUA5tLqoXUzgMwqhEdXx
z3KV/wpH+aUwmwDaUk18Vr9oOR3HymySEu1lV6Nv66RTk5+TFRs2xsZf9Me/GIoQZfOjHMlkyDJ0
PEyzcvZ/VMA6cSBxoefK0g9tagWnUQiNKfq3P/9BYpbz/Poxo/ZRValaiI5/lTmDuZkQfRfKsjPx
4hMmkyn+olLSNt4MugjuK1Z0Vws58sFUWTQTHZ4t1TTxPxwr1P4ifP7Np6uruqNphiYdy7B+keUG
eL7DskB6hF7HgbE5TdBlyPBLdF39i5tHOL+RHf3rh/2ic1IBrzl2M2c7Dcz9RecQz+NLYvAGoio/
LczCUZsSWwXrJ2+a73qsyHz1D11irkwoNV6nU1kNbDjZmVqV5cL/PBEqO/tBOSfbiNCFrge2kvkE
UzXJ0vCNnZ1Se1L1TUBx00/BXGoyWljHn6bJdNkziOfyiW+Nu0+T8i5swo3h5xuT2YOTVutezcHi
QlmDrSsgBirykahPRrunKuIXRy1ft/MQCiuLz+S1ooHXIK5APjNL0NSPsVFSoPebTmwbbuPZVhtV
L9CjePNxAhI3paaAS1kchvAQa4KCMsfcZNqxq+bY02cVYWREixnU4XpIXyyE//pQL2I6TJMd02Sg
RaGsLFCYRJ96YaxSwvWEiPYKuz+TbAk5XEInONoqQy5KedNhgmDo2G0K8w7f/hKeIcAZujSWrDbq
r9BWVq33LT11NaSIMxnzMlOFAsIOKYezBEq74YAYGN0U1ZseDHNpxVxjoGndG+yoNAMpTnPWgC2v
1BobJqL63gJYUqEt1GCjpTMKlPUd7ExGIFVcMl5iCSTlyqf+G8L0C2XXSrMOqsanM1VPOeDoO0UF
cgywcE5rkMBnfDoV0ZuniuuLpjO9ZuVw1sTIVxTPaUEpEAXioh+nkKS596xzXKPqYc6kh1plkM7g
0qt6/kzrkqJ4aZLmPWnFvK1fVl20guwQtKCQ+I41arQmbU9qc2r6BsUYekDe3AC7TPaCH3qpteEK
fepa8FFJW1tHTKUTagaAfbAtSewR90nlKjyCMWvEvKCyn2EHhGv85Vj5zemFftBGhosx2lbFL9JF
KqzODgsOyqrwbLrviGzhCiMq3DkAI80kGupw2NGlMar3cQZzomuAZho6InfcQPHaGf3aLSw9fvrz
b2bZvztl8MgapjRQa+At+/fBqtCf5mzrSH+NjG3rsQ7o5MEcUOs8FbhgHfQV8qoxeiAgUNHReAzY
8GVBCiqSeNAyCRxq8NtEV5TCtVj91vNWReKRLhGYPivak6ptvQKYx7hwqm0Q1q5GyEdWAVj4UCkK
p/HDIaEbJZTI0g0haeRLwYSew0G9+UMizgOTNkp2Zcfk18dKTz1GY03isZGdciI3UBzW/LPrth3k
jIz4iyZT1z7/JnLnKd8+lIb2Ilk2nbm2KlYVTL+N+qwIa02p4YF1lQxCYgQ9M6vEmkFirbpjCN0M
gJ5gfGfIEw11PecEFLNPPET+zPKjBMCWG+2iD5iihYh9yuGCwLtLPipv3r5my65i/9texhwxf4LM
xL/a40F27TKbIDPwf0rmBA6sdRHOmrzYCzgWeIKKIdhZQMN6XS76GqXCjJ/24NbfBTlEewlX1mGG
thXjhlhSadxjp2fy/mDh/wlo1/zXYnBWZflQWueaRJqw/zEBh+esW6X3ZqfFXkH4VwT6LdItdq2w
ekzptgyAh+wI7DGQbKfJUkj1j0ijK4FLleXOfl7VQpv38fkzeCBl6Kj163y4KoPlFu2TDT/WN4Zl
proktKQsui0BOMvaduWxwq+DMIbywGYzysJoAlq/9M29YuAVxwcYyHmOPDrmUoqvwKHjnfxLxkIl
b29B5tO16siYaYCRbrfwpbFYXYPyLaZjTKxTruxF7LbBmw40yMqpYe23mnGXroptbVj3QXZfjCO0
sAwDqbct6nNRVDe+ES99UZJVZl97p9nbzrriE7c7ZELmxUMX5LDFsg7OdwLsMo8BnwUrUrfdAoEe
p7BvYM1Hn98O93PkcoGuBkGGDmsfRZmNuqRhSUhvxnrAuY802vDx7KDzrPEt2eatIYoZ76ykBkWE
V+4KkxllP5SQDQkwzgfyOZXYYNlKnsrAd2wG+1YVKJ39rYlExuzB/sl5MZT8YBZfpOZ9YqIJxc5S
IeQTYq0zwfaSV83a6hoWFIY6biOIbiMXJxkN3mTel+iMs5jn7S6VD7hTVP/HZgvMsSM7ifLo3ple
GZJNLK1a2hVbXaqYTonsksaX1L/IDN+aOt+MvoX2fwfS5S4E6idYk9q99+LU9VKX4TqqCBJlLtca
3P2wqCrOADwY5r5OsMjB/+2rbWi5IVnuKvWDXSIntIlrY9pig/L2OFOeO8YEEYLgRJyL7IsA7gWZ
G9W48tFFoh8JooGIWmSvl4FgWgOnSxajDHFm1SldT/E4lA8pbcagvbYphr4Wyb3wzhV49oxpscHT
asB3g/Tro5s04vdJvejks3kSZHyL4B9C4rru3/FwdPVZdEiHWEGNy4qchpzxUVYzKM+4pV5yhHyC
kkhBa5PiSrb3lnfu6/s5sl4wwpjVT74Oc6ajCwYyHprL2FA3WvFR2TEhj2I5G1Ucj+eKFXCQvsbx
RUN2hpoRw0jjBiWsvYqgMhYfAF4JZlVTduvygMuk72w2ga9W9glAS9G3hJjEAMh85GwlW4wKGgUI
CW5bo937WnyHv/yuUt51FAfVsOdCApqHH1Vl9h/cJH4MRSyCdKNjNm5OI4L03EIHrr6P4kMgMHba
YxwesmwnBny0yBs1HlyxS5TErdKSqTDsjknfBgPCw3Jcx8K6hUN1SsTjDFmFEboiiwbpLxOeEcCL
jgIRfpHmExOgVQh8f2oGQH1HeRmti/hkIA7DtcnwpOf1QzKCSoY/x1dP0oSLUz0GwJ07Srlkk/V7
zWRHORGftQ4Y0vsWGi6UAV2yitqvMWK3gpl0B3GXTKnBZ9DAaJWtkb0Jss0AzF3XTVTr21TZ6v5J
mW4FGvFQvyfI0UMBxeQcb5bcBi2EsRERVX6oym3FcGw0g2OCJqRDY6AUPsLn12hIXNwldXtHIDTz
OlglPbmXhuZjuNZWogSCDGtIvxVom4KMvT4cYMxhWX+cyO/yE9fCDspXYRYnUolov1Gvs90uO1IC
W7KybcRz0WdKhFJITaF7iNrZdifRlxrsc6ZNKS5UvDrLwg/ZEWJJY5LfRGdPcJVDnNH8z65rdmH1
ErHKsudaFLnWTARLPu1Ac3Wq5IRZSiSw90ykECOIizEEAQfgnb2nMhkgnOQmE8ACKfUVB/WCTI31
vEOYdAd9qTYzILmGFj59xZhzq8EkFRG3KyIclSkpqeT5zm/va5YXKi66ovkuy1ugkccSfGu+49pT
xWzgVaTP4KsV9acvLr15aeIXARanbUkGBJ6LEYd1gT8jSJHVhcQZed2i805BsBUkJfr9jisONRHe
xq5+YHA8MoiBXhTyfemqvLZOsbHkZ1yxuhDIZwDCRbuQQqwqCFCInzuQIYGHCIgnwKyq2yiCRVY+
d91N8nlP0kFMQFJI6bb+j27vQ++HkIo0eQ8A6U4wl1vBRRfdfArlZnbG80zieowtFuUtoilxDTQB
EfU+z3HvIyZLUnJZZzcN6WMwJ7h83wVbeAw2q8S7CMbuNUP1pDjVfCMaUgTYxl441xqHICdzKmRC
FZJDCvKpkyFtDnsCAlcUNdlW4iGBxu7hEhtgYPdQsvF/NwPB7ykJQ3Nvo2s7QtzvYnVfU/9g/9MH
sQsibOnmo4NSdQ6ikCP1q8ZDbKTDclKeU7UlOqea3Yg8EOwCi51p5BAEAsBXDOuyJ2gYhHIATx3v
21Zd2fGhNT6diORdDI4EcYj4AzpwXXe8U/tpfEQICxT7pCYRJotmj1RrOwY2+DMSVkS4LWPlw+tC
zur+vc+7L60/ZDbwMP0L3VuKNN+n1LYZJ4pjyIUwjFuAWDit0D8FFdnYlv3Rs+LBGrmavv5cW//X
zItjWKomtiFHpez/xbicdt1UWmpJYWfGjIQiYV9qP6n5ULPoEFYTAXi+yN28UORf6Df/NS3pmJbm
gZGqWraUv7QbndeWsK+gUIxVj4BD5cIzAvRpRuUkbh5Jc/3nv1TM+I1/j034gbrmMA0yVBs8xr+b
iI5OQRaAApaWMNrqroy4tqNqZEspw7DkS0YHreBRh12s6LvRnCUTTeAHLwTR+QyTG9bof/6V/ttx
8Ruh2WNyYmnS1H9ta/DU+XUKpyPjcsOupJoMsjPO1z//GE397Q+iedItk6mUZfwyA2NrEOkdQUBk
k9N7mNOuIJVUDfAPW/YeoRfmXMONQ++zSQLXjMYn0786Sffqm6zSDEWcpFoudV+uvaHDneV/Sc2A
1VgzKmGk2rfNtTPs+yLsMNYxEtb1ERUmVE5ZWeA3y48a5XBc58eB7GC/Tc4KsomOjqmG1eD4xSpT
ZvhuusiM5jMMOFP8dhMQs2NbZB5lExPujlRqRNkKS34Be1VJlUd0qW7V88+qH8iSZWHlz4u1+yZH
/ty9NC0roNQzP7KYjRkX32SGLjxuEwYgoaLTEH4GKAD4JDA7Bly1iVsP+pMM6TpMYhyTCyjbjTbN
gGbrkhXNOW1OzNgr39vFdrTlZnXrrt+2aNRzXYeMP8ZrC6/vFIGWijU2LO2p04YHML/PdQ00cXIo
rkfyEFAyNFO7t8yIEUf8ZZfY4LqZCZA406ZUk1NKoVkSDx4bOa5HGjmDNSzAuLr69rRkmTCf1qBv
ddwnnnOJQO5q5CdZqnKn1E8GXjFNTSDMrePyKSitD29CWpDES5Pd+8jwIPXcQihvuohcksEeA3x1
XowOuAde0juHqnrx2g8LWTX0ko3qH3MFOxeAOlzcE5Yij+vcJDCUAKk1hKCHlj0/B1/wk6TmPvX5
JAhe74NP1WZp6LiEfh1Cet6C5CUlf56i+DNMKiS+bq6U+158ehH7nVp1tSy8Kux1C6tbVc624btu
6++RxON+LkVRRVbWjbWWOzGOqaWGncOES/KSQqmWWbswipvfPPexxZYYaYsJDRBhkNNar62FmaiA
Kpwg+c204gVX177kIXOY8sUpWD/l5c/v3H9Hlbza//PGzW/k/4yCQ7/rrDqskbbNAXOC1vKiqqX5
1HUDCo8e7+gpBBsyrv78Y0n6+80ppwkBmkGCgvgPAyOvlaEtW6ZdLUNheLezV2XRslXVlXY75iGb
6oEgz+tAiwIIc2yIhWGTaHEvo5Jpy88IZZeHOkLBWNfgqk3ZdaDDEcrHiGqJytCuzig1FjGB9gUq
9JYl6mymJke+T+htThE6IxvXs8DHLMmedAjk5WB/59B9kuO0Jzd1wWkEcu7H4PscD5WOYPpb8bF1
1eQqeUjKyIgOlPsSIY9BN1L0zSIlPXMIWPpE9SIb61WW7UvNnFWt9vjudM8SCmOl8wIMABvlRRLH
TDKyxf4qJ6+56thHxPee1oHEYzsp+a9B9OJPCX40/Ek1kzrHDGmyiQC0VzbNFmmNwJsFOSj+iNRn
3XiHQlH2Vsk6DS2NPnXLfIKw12HUCL/jBo8OfiLlK9I4HrD8QeG/qspxCJ7Dsj1MBlRKTGW2xv+A
OBUYQxJsm7baVxYmBobOlnQ2loORXnwOyktGQaIwb/Ay5ZFRxlJnvh2BvUdsl2T5sgVwWzDsCrVu
EyRkmlIrdAUDSGbLXfU11dp9njK6dAC2Vosp6F2vNRdI4TEHBfsU6npdInlA1zFHGmT1zRJvZfNV
MHzqTJ4X7SFjDpPH2ArMWw35cMqNFX2j5OERA7Q8VAgGqbm2hjYxZGr8gOx5EdSn3LkxoUjKSzRP
SPAFjcyOj2awa7USL1e11JhTd15/rMdTbf0ozGilSlqrG5IOqpYry3nD3ZAi+A9suibeeYVht8Op
LUnDSRnbeTM/In9ySiDGmU8M+LuU+qYjVD5rhmVnACmGWmsiwUaoZSIxdNpxqwXZCSczFXR8HZH7
GeA+62MXbTDjBPmVcK2FXb4ZLZ4tVIcsF49zYHb1VuE7rewNOwPFXBv9g1ruQmr4cOdlCLVPo/XJ
IK/XselNF09xVV28sZk7iqpY1xw1XYkyZZYeozrXWrT6N2siY7RrWC+WZGXQ2zi+PIJi3LWTc9LH
n4xpXl9k51Z/GasHZaILGQxcutHRRLdSW6+GT9Z0hqVojhNkPYlXld0Cc522gX1BwoJZCDbxqM2g
UmU2RCpXl7DaaQ5qKzm2IZqxIAFPhQmZudRfjp/fFRqAkAAi4saV/1lNZX6qVW3aQeBhNqKjI+Xk
CPSoOoy91z8KsCAugiznGGcz5EqbGcSx1q5bUyg4QrR+oacW73vh9Os6FuUxH83o3R59CqPRi876
qLYc+008glkeDdqYseiId+p0e1cMnfGX0/R3f42hWZapwvaFhvXLvmlS8kljawkg0BjqVT51dF8+
tqc/f2i/2efpzLXZTtoY+FXb/KUwtewi0pwRDKTJc8Lmw5K3AWWW64Q5IIZU2vDjm2RVNjqkGAfv
9BBV7aWUlXH982/yu5Kc4btu2CxLJSi3f19aUdPVLdAii/yrKL32ZdISopsC1jJVjxln3v6lJNfm
uvPXkvx/f+Avt+RA+/b/1J1Hc+RWlu+/Sof20Fx44MV0LxKZSEPvWbVBkFUseO/x6d8PlKZFgnzM
0czq9aIjJIq8uP7cc/7GsuPJXMcEB0y7rm8TDbPDhPz+mfAawokUcJIoAYGbY69DEBSAPVJ0XduZ
aJ9h7AmwCymdorCQ2ilqgNiVhK1LPds31qJZR6HczAzp/BTJXOm+1Cb5SC8+GzXLsphB2VQpay5G
jeJygbYhkg+GZBKmdSZfOAfbSMxkCXhk1GSPtDgviPfDZvCGwd5QVrnH0Hx6P08MhJ6Dk6AOiuMi
L3Z8J5ysqUlaNpV4+LtrwlI1RaF7qHIaxusUvglkBIYpPgmPWXMZi9RCV0Og58VcJKyAK5aGeqy6
/WE4UWtUFA0jGI3wRViLznUd5kC9ynVTS0kP8zwo9TOliMRlPwbxN7XyNAt8LcAVqBSSD61fHchZ
jaFyCJO4Q4BLAA5N7N76htk1cY+sJyV6g+Tij8lEfXg7m6/HHCUpnm+zCNv7aci6HLGmPlQ3et74
VyJBAMYP83pPqjVCPRr0XRflBK8DJRnPBmSrahWavHnSKts2a83IGQOpI54qsBiPVW1nD1b+OIWt
fpIrTXRvcms96GFivGR5nlAs0gQ6UWNP1t1pOK2uC05GR2hiOBnUvrmWUmpPeZvBrc/bhtSC1Aa4
jJgoiLax1p0URTudWHlZ3AVB3p4lbUOavNCrywZJ4xfeXZO3ppIEmtLKSuD0aip2ltSg2MxtUVzV
bWE/CiPJfnpjlR5BaXyIl01dhmhsGEy7zGguzkA1s9VOiyjJ1Z6XXvPkVK49fxyvdaOASk3S+Uwa
JOnn12tbXgjw2jKtoo9pIcZizsCNRau2LsqwYV9vmjTAUrqKpR95hs7uJlWEDXMSA1qFR8q2zSWU
FHLF+6H6unz+9Vd8XPA66r+aamCKR9y/FFORUr2p84JlpBiedIY2ngLoTbpGUhCryjKXj4BUPm/O
tMR8Q/NOX+QCiqI0gbpN8kZr8m3pJeGhN8JhQ5YGB2RZ2nzdudc0zruzCslYIVuo7OpsbNVYAESS
WQqajIICGnnoiDGrOcksm9WjbiGn0PW1AUogHwj6Q0UCm2oOTU+IPE5dC4I0U/ZZZFc/dDtjh5GM
JxlsdCAXsrIIHR8KqovmoH1dGWMqQZQOmotRpbxZVSkFpQ46hjEZOkxqT5DZT8PnqcJbM4j6BJoK
Ai6EQtkGL+Npo/gWf8FEyQXT0jxVEQmburuhb+x7yKZN7Hw9Lh+vPsbF4FwlIWUKmUTY+8OjxnuY
qodvbMIpBSzVlGTR2XKj+rPHUvtK7m0ot+VIJa5KdTgTUEhB9tVQu+16LGtqur1HKdIf8HRWeNrK
cVI+a92M6M6jfEanSngZ8mpukoOfy+mVXKgFLodNoCk4g+SgcL/u0ft1ZWka0Yum64gCUkzjXlqs
K0mUrW9VBA++DvFDmko3HfNmG1ceeECJvOrXzb2PzT42twgdiqAaWrTw8RjHAf1aToVxaFIv/Pb3
W9FtMGIGUZFm6Yu7HTF4mwcfMg5SbkHZpcxDFrwxj2yShRL1H50xERwE1ULyzjAXYzckltV1MULF
hZV0O8kMn5l9qmQpufs+98pdWrA7af0cDCbxrg58pPSldFuFpolUCq/shMV0BNv1yYzqGhAzFZFy
RPSXQo+yL+MNUHaUl/HDvTMStGAw5Y1kvE2wDuQ1Z5tHboFFjvZ1IEDOAQ7QZAOBKW0x3nkLOAMx
P+CKgTc9p3OKLwjMZ0PS65tIo1pdDBkIiLrRttEwRetYtqM1hiOAlaWuuvt68j//Gl3XcTBFj1yz
Fl9jhCHZLAUOJ+WGbIMZmeb4DQQytLC1TSPH+MYPwpYv5EggglZatbqR8W4u8exE5qIk53rk1Hgf
cfw5PDYXhW7KvBZeAXJvgrHB7GuvKnRmhNCA0k/0nTdU/zAKQrNQtbxNYrb6ukEo/MjmlvX5Kvzr
HLdY/SZCswh+aaCDDF5E78+rqDF7mYvU2AxdFQLWxrhMlLV1Xqh6tkGmqXHKyA43+Rhjazcm+PjY
olL2NclQqnwk8J7iYMAGqyhQOZwCeMdybKkAtnEKuJuKurgfDWP46emNOG1NVXLNoYcpWHBrn4M1
ABxVITVEEY50YGMbzUUzmuqJ3HQKpBnyp5YggxnAmnSxmurPuffbbxARbCBoeX2wfIq0WhzJu1KC
j5nGSgxmnqwljpyya8l65CqYcBQwzNB/jEcBj7PjWRGZDU//qYmgtJcaQS+CP9QrAFskKC9iJWA/
5NWE8YyR+feWpBT3JN+jO4qP5VbP+ok/U1VFfR7K6D5IpSzt1XRoTya5qoadbVuz7YpeDYKrzrPQ
IRk9E+OTcbw0yrLZobMVBbuIy42Kv7CzbZcVw2Psq/XOjwDcJ6ipgKlRPO1kyKrI2iYCm6UwNLkp
ZJMdsY0H5ESnulU1cGaUovfaOPlniRfARKa4E5OiiPTHavihBkq1R+cjxO5CqcCYoUpRKYCs+8xM
IRArleJ4kZLft6NNkVCYCs6lpQxZMlVmSGA+gAcZ2lSHUeGNJbi3HLPdvLMFSds02fSWB9QF+Rly
H7UYcHvyVWSdYQv5EyadURmflJFKXJuEo9uQlsPWNO53iDK2+1IJrOsqIdWV+yAedGvQD7U1jrhl
2lj2Jv7MeyYsoGSAthtlxvRnkbTiu6dEuLhIJqY7SR71wJACfWsOGP86gSqTXY9nf4piatoLbDzx
eeh95AvHrAKJiTsp/KBBMpCDK707P0kAbvfEZg14ejlveNxp1oOCvYrpRFMgl1uptr2HNAqVm3DI
zSNH8SJH8Lr9DKFRzxe2ravEie+3X9iOXQZVGkwkOhIdlWtzZLCkSC9QNekbalQe1U5j1JVfveZp
90CRTBDzAz4juYmf5tcn47zZF4eBYRm2sDXOIUVWFkFdGqM9FFcAg2If5cwuSrtipaPsrFF6H6cD
F1x5USEGf9H3LbS1OvHgmH/9CeocIL3/BktouqHoMk9u0NCL+mEfSXrol5K9yTwLSRf7IIVcSthy
w55OAZuJqyketvHYIo5gbnMb23Q0Vz0TD6hXQG2+sUMotwmYL3i4RYQ+J8YkGHLAtCW/ZxgnBRhL
nHM5WnA+gSrT5Thspqs54W2CnSFq37/26T9+DP/Hf8kv//j6+l//yT//yIuxCv2gWfzjv87CH1Ve
57+a/5x/7d//2ftf+tdF8ZLdNNXLS3P2VCz/y3e/yN//s/31U/P07h/QpAub8ap9qcbrl7pNmtdG
+NL5v/zv/vAfL69/5XYsXv752w9el83813jnZr/9+aP9z3/+Jiss2P94+/f//OH5U8rvHZ7Sp/DH
04ffeHmqm3/+Jpn67wTJQiW/wlNNVrib+pc/fmL9rnIRztkqE81N0i+//SPLqyagSet3ncXxWu+d
c2YzTL7m3Tv/yPida0yV51cXyWGbRNd/fdq7Sfpr0v6RtellHpJE+edv89Z7uxApqvIN8+UHeNYw
lUWUkBjonOm18DapLdwKWFvUt0cW+4dIbNHE4rFQJP4QTlgK49iRHLBZOIwpKiwXnVyv3wz7n317
25flLT/3BedknFcwzMAUZbmphJnizURfukzadaS9G1yWLATe/nfNzHHOmzhGU3tPreWJ/viXHWqz
3ATAL45lktSPE0O9W9MFS0cIwvf3rQx1ZAaVD1xbOsn21U/ElNdwBFeKW5xD99oe8794PfUWCwHi
B1Krsm6RVFgmAg218xIcyqlvuP29iQ3kBlU6pPhWcPS32iVwe6e7V/AjduI1dHaML4+8iZRP1gkh
GLqzRIdkUpa65ZIilV2CtLgb7Zu16hZuupl21TPENte4jzfeGt1qt9ybT6qD8uB63AGe3zZb2IRH
chqfrKN3HzLvmTcTnPaKZQ5WGbglapJ9eFZY0MyGI7vi47PJRN/8TXfnr3jbSocH4KjSXW3r7+JD
itK0U20AiK7TdXBlbYw76UjyRD7WsXkG3jQpdRZugoImjbN+g6k7Cg7n0D326HU5zbVxgmv35tjC
+vgOmfuJUza+KjpIneXzkPcgid6iCVyc4pxpjdO60+1Mx9wq62JbH9mbr5mHxTLG48EQbB2e8Zxp
iy5Kujp4GBG79SY+pzR6nqzzbXTZXsGNvEYSZBtfinW8zrbxRXtr7ULXOzKvnxyo1FsMlSygbCna
MitXm5Y8BrkcujC/2/6qUY+8Mj+ZQ1vBYIf6/KvL1OI0TXMK721kYTYDMSTs8aB5Migs/u0jzla0
uaYDbcFAHPL9KGbVpBRSZ4P/77tvMRqSolDQYLWUIzCqj4NlYvRjmKwMbrsPGCK7r6gNxRWCjKV0
kigcNBnokK/78kkbXKSEWDqTAahiccMVmmyTZVfAlgb2iRLDgmx0ynRfN/LJKp+zsTKxLc5fZGUX
I5YnCe5Bipe45oXiUAdfB251gqujSy7uLth+3drHNTA3hoXF/Ixm5BYX3UQ2wyYpFbmB/YNwAsUE
HisvX7fx8TTmNpBtdq6pckwt1/FAEWNQcL1yy+F7SBK+aG4s9VeMcv7X7czf+n7D0g7UO5MEwZyj
mu/BN2fSECvhlOGs5fp4cir1czkAJo++R/mNFd9+3dTr3/rQljnzhMDSCcqW79uCr2AFakVbMl58
W20DKGPVony1MlbBteGOO3RljjT52eoDs2dTYAEDIS9jEjtsADKnGFz3zrDmPHJQ6tp3K+DnW9Wp
nGx79JA/1uLiBNSVEV1IlIHc8aCggbCKvuEsvZYcbQWzTKyzw3/jjF8+qcj+UWL7q5eL/Io2qUZh
JCbeMUKNoKgbDyYSpgUqUIEFMreZcBfxGwSIzZkf1LlQNRQnDsiBCbwlUHqGkZ91twkiREmsXXu9
eW3XASDer2fjyNBoi5dfELRhZQ8MjYeXbBc+WPrF1w18csMyEOBCDZnXJSjseee+Wc0mB0RgAw9w
m7UVOBqyb2vpOT4Ea3OTn9an5W1jE7xFR86Dz/Yq1RDqTwROGCcvhj80xrosB/aqx4M+QIGC88HB
ZXfT+8H66x5+csHSQypOJgAJsv/L4zQAl8xlLs09LE7Vm/AcIbbv5mPgAGB2vdMBPPAWusoBudlh
g07bJnOOXbHKZ2fG22/4cNhqAaUf+hvt/R2EbYfR3irYL68yYlaUEp36tD+17yWYCjuQ2Ww3vss8
+E52JV3K6pFl9em58vZ7FueKD0UygvXEmDxaV/6u3mJWcoJoB9FqTpBjbb6eg0+X8ZspmH/+ZpEZ
jTZqRsIU+CCmcgDkNWp6Xzfx6X32tkuLhTzq2K5OoFYYYuuQud7e36NLuFJWc/RvHYmZjra2CEwV
Xy5VLc/i11MSsTOOBMd2wFQfkAdC/PhI744N4OL+VDSkUG30ed1SPsuDe6k69njjjcYcLK+at+O3
OIVlqdRkLUKWp8RqDGpsl24NxFdPEGpAYrzoT9VIv6OyykMrQNO0n7SDNgx4ubSQl6weHT41qHd2
g0ddNYQnJdVto2/XOhKxhYcuh5Y/Yo8srzrV39jZBBtG11DwMZw4hCaWKwMorWR6QXUB1hviHg2g
Qx3veRsgZSPCziFQgvRkVZsuqi4w0Q3xyQE0GVj9WTnCws6t77KONHcUDjtwUTeJiZe8XUQPIh3O
+8n+PgSYOQ34ataYlQ+Isrt+Cke0zao9r+MdNDNHqkL0wQIVYO/MQgW2CJOt1uNLs4BOFHsBZGnA
sUEl4DIE6NCJpgTiKtWPeqXeVaV8E7U+Ocuoek61TnIMNblvkKm3U+PeKgtXSNNjHKBnK9kAi0t4
z4iqWWDm/F+9bcLIUnKxM81UWfd2fWU0ClgLPS32nUIptrW0XRfAq8j7CyXoZTBn6OqYtYYO7EzE
7/UDcsMBwMdXZR0cw5Icdk0PGhKih+lfKQnEA1MxkN/DwKiMJzwTNbJ53vQ9woEYICemIHnwTAQH
q9UfxdobJg+hQ3Mt9IH+d1Bpkl7iWe/5N5Iv3fVF8CL7yo86FMYqq+C9SqhlKJl3ouJwU2TjZuzk
ezxq0DuS0RMDdyZqRNzk3Duzc2DSabPXo7DdxpT7naTDJcNElLSpjGCrwpQaKffUevMcz7ZKyZCd
Tqm4SGwLq3pzuPIKKcV+ZBbxibnFI2+wnEGqu1muJHGGEWeBILbvakUmUMu7s0otv+n67G5iwrYM
IntlF+3VkDa/MhF8M0LwAIM/7DKBQHwO4dTF9wyOe0x6gZLuCaCxxEV++rYKKYPlmuemCrK0criN
4HrlWoO4lB6gRBNN7hCoT4HVAehVsBnJzeeCtDXaK91NOjXI1UX+uB/LrjodMu0xbuL70QtkiH8e
yk96EeNv3e/QKvjV2bChUhttTEj7aLqUcF4jM7wQY7f3pQm4v3oYJ/FN5BhlGESiuRC7vmUSUttH
DT4T275WzZPKL84l/v1qtkerUR3I1fFSw0/DiCASS5qKEmpaYidBnFFhYLhDVwYjq6i71af4p1+F
rjSg2NnO+IG8qA0nHKPrZpQeA4E+3mDHdxEA0gSBBmnU7/qY2iFx5J4ellumBDWYRvyoqZejqI3I
Zmv0kJwUA+qbmO6aYHhJcnPY5KJQ4ZHJwD/wjRL4B0JtUgsjBhciBIwAHnat3LJPQv6vDSpl1406
d9cItLFKYB7ojUSxwBgyd2pl6S6fIa2VyOdCA0YCRtZ/kxsEr5MpjiGUmZC5VOlWHarSGQel3BYU
SxA1RmqsTUwFWCuK856hH+whLc8CDT+RHN+Exg9VxgZfhREvMknGEsFrZFTJEqS7RHRetfF1o0DO
Ljgc1Km9A1ewS2el4Ur7NlbNtzSYtjAXRxwPKLrp2VjcBNAuDWG9BDAH9ohO39Q+Cs54594gn4Pj
JGS82ip8x2wg5mrafDBI4dkA2goH1GhwDSGHh0pGvN2fgMF6BeLOiJd7p6OVo7Kq2btcUe+9oMhZ
RAS3EWA5B+pNtAbLNO2rGIO3cBxrioU1gp0DbluC1ADY/mLCP6AvdmXS7HqBlmWfnIYZ9DuUCfOk
csxSw1l4Woui/G6gakkh7im2zF9FXzyVSbmRlOiMWgGPPlXdU34E6KxnL10QnZqj9KDn8RZvjatQ
YX4mFDMgLXsERJF/ChbzWZvgPNOycJSYYlNkoPosca6s6rTa+slwRy32RK6nC2uyLjwN/dfcPIsg
AcDFbc4CJNvlwSSk1cPrPLaRKm53dh9eC6O9KpG6jrpxFUv+c0Kha0jiG86ivZaPZyYERkFlh6sC
53m7yNF+8y9Sazg3qGwUk3Xeleic9QH1wFa/xt0OgUWwqjAHy241qCq3YWw8FqOCkcwUbqtO/t6n
3p2FbxLKFjtgXTtbQuB28mPfkWsV07caMq/Q9fNMeAcgJndVBbUilONz8OTfaru6xV7uyrMqrC7i
izLAYDfxmxsN4S2lHu60IaYck8xrqqxPax+HRNVHHQBYCt85SHsYf88ZVDMlLVZaU1xouOvAF0Dc
0htafCCwIon6et8l+sHPgpsIOzi94oHZwhgHRdQjLRgjuI7FDz5BdfMtUIdrw66Y1jSob2sNjlcf
i+liUqXkRNMaZMFiNXU1HaJBYSDR5NdA34L8mx2OmhtXRElEFhjoWLGTtsMz/P7LvtC7da9gMJNP
de/KOfYHQQHbL+iy75EirVHUuQrEcN4UxhUjhxZqGLR0D0ZjrhtAiezuLh/l+x4RudBoUTgS2ngV
xCyYIq3WBcRzsx42qaFvzKnf5RmoQeRI2EzYqbGz4BPmD5Y/OSpKBmUAumfqrN0oKY8CWh4y+RvK
hR00jrlA3qBjakWHwVDvijF4HjmiNqXsk4HV8uu4KSxkKCx4txaClDUyGQNlfHzdeekgl5Ctotjf
BUp6AUsOnShtnaI6IFXJr8ysL3tpEGsFfvYmKIdha8muPSHLHHgVKpctx3gyIQg2JAPszR7Xyd4S
t0hXnYxWdovghYf2nLlvEBGeQu9ClsYfbPnhzDPbrQzlHOWorQyFWNGKnZIIVMh597UyeCUgKOja
V8VPr5QQuVHSn4leFjCPY5SvtXAPPuM+sMptrhjwwjP9fkTLXiv9y2LM0cv30Y1HXh9K2vyey2zr
XhjeU9XV5+Rxu02dxxCIMb1ZVXXuqhMHYlA/teF0w9vo1K55gJZRd1VNKlT5Tvne6BPxdIQ+gWlX
6nYwdNQocm4ITaquK7W51IR3axo4ktZN8ZiaxgFA1C0QonSNN+uDkeoIB6jywyDjDVzMSOuccmlW
YvHgtVZ7USJPtc57KiJdal/lnXErfO1nPBtm617MtZLZ29SoeBn2F/mEQQRocBwffHgEo5JiYJnN
wqOcUqWBZoDoxmJrty15kjBlcyrwu2q/ztaNibAYsIIUsbfgUhjdldIr6M3al9AdUU2fuE0E1C95
XniepnL7K1zgJCVOMyN8NAwfwpnkv9QhQtOqb51KY7I1i/rnRDps5qxe1qiydog14itUbyH9MEQ5
tHlHj5JzuYANgYNeuhkHCcagCm4Eo42xRmyiL9ZWnOGrmMH4M3vlDjuhM2451AmN8B4lTGSZE3iZ
pUAhUydheCqmTuwCqQ/P/aGSZ1vvG6VBhCCdTqoh+vY6jkUNgcfClqZYx8NIWbzSFZQC6XYsJ64X
xfswDG7rLL0aYv8uUFvg1CnGY3q+0WLxPE4kYHwZAoiHM1qgNrVjSs21b45YZKl547ZV2qMM4l0S
YV9pInk2x8zeeAiHxpk1QS9NLnGGRIS0RA0BH1Q0mBKoPWV8HUjhjScyae1B5GDF96htJgjDh1K5
FlX9NPo4R3TVTLPuvbPRVk6AqnDdIiLole1FM1UXrRXfpeqkOBgPFVjyhCFUSiKB1o5Pw8hwvbq6
r7TgKi3xCSgl9U4yO5ynCHhJSKporyLHt4qkDoGmkbhCQgpRLdFcxzsSDMQBxZ0rLDh2U8MV4kf4
T4zV2aTnZ9EANi2poGjgeDZpp4EUP3umQPplQH+hrM1LSUUrL4T7wzrkUKrO/Crfj4gTG5P2vVLh
WE+cz86IM/VKJPG5P5nkIUStUEGtz4badFKCZBAqaeqArXlSg+miDVA6ndGimgxaZ5zqm9rS9kUD
2STzYVF1xXCqltFpkxkXcWj/7DuJJTPadxlPGC+VkO9K8vtiBsSIDtJUkyMK1UxkLfWoQo/DG8g9
C+Zp9LtiL4UZ1kcRhj7Vad+0d16HnQHWVxVkufhlQk2/kPOTuMWkSfbBt1T1oNxN1AUQAzFuOF2w
eytBtUhj9Z1PPCnaEH0L725qitumIzDEXueEMhmEOE9Vy3WsQlArgUdvdIEEQ4jZkOhHYp4mgkql
J2exJqNSUtbderTM74aEmoLZCvb8aJM1N8zptEyG7601SrtEnS7TAifTMUJIMTWBZQk8aatAtx8U
SUG9PI542HZkuMzvhFzmZvBCDP+k2d8Ct1rDC10/gu5ZVnW1z5CHcsoOOY4gKs6UVDW2MBAwte7j
nZ5GN6YpdI5nJTmdROOaBWEeVD/A244aCOJpLi6oG/1qwuS0bGERj0GR7tVxvItQUOzS8MLwFIH7
MYI2Zeq7Vlh9C7v0KQgQIYoswOxeilGInyNwPJUC6BV6O3HS/gD4y6M3m1q+WHtpi3DTJsVZlOaP
mYK8UIEixWTmkAl6ZHG6SXOMFHWkzsDwxx+zEMkW/BBLE6K74qNDC09+J6kkHdKUWYk8DV3hDHsY
G0sMHHZLpA/g+u7bPE3uW0PcSFV/JSphbn1d09Be73eFHV6ocoVOcJwjPiS3lhPNGYByRKylhULJ
Ggn3UWqUZ1ZSqStVr761RoPLSWlbhHdQVv3MwzNGTxWuTtVzJz0xb/Ok0KDhGye5zGXkW1E6OEL4
UIwNZE+yIu5x7uNCkXNIaVU0qDt2LTF21Bv33FiguhqeS1Uj0m0s+FNph19SwBG3VcqodY0B6Q0e
7Oo6S5rrekCJ3WikeO3FnsotL/2qNHExAEVeZZp/ViFwOL8SztoSa7x0KLGiQkVCGTCjO5JFm7M8
H7NAwGLJBs8oi2ViVlP9SJPIonVut5ZWKPvdlYd6i1IqGUrsstf2t9xFqduNjmTUZoTKVy2ri1Q3
WhhNXbe0LN9gQRZcqq6yofSwDp3J6U+R1d/Hh26nn4d79bt3oawFbHSYfit9//UQzD38YgTURfWt
IpPhiYDvmKvcuHNse1dzq6MZ8M9TsMAlQNlQzqNAyne8yYmqvEclj6fbnHiv3Ncc7DnUw614LG/7
/fEGPxtfjXZkVZYFeIlFv3wvsoKWO9qloLSrI+Y2VY5kKT9BCMxKnH+1obzvk2cFAS8osqLRfgrW
aM5QVQQE0WwwhAwvQYE44frYwvk0FQtGl+MWVUxbW9YS6sA3eHAzYfVm3MAbcc1x3bFoqGNuU8x+
br9eH5+N45vmXkkub+etCyPVS2muqPuVEZ5P5uP/roHFRKUST5ZQZWGYynUiriJozF83MGfClyv8
bQ8Ws4R+hALZhx40EXEUBpJF8NiEP75u5NgwLZY3+PpWmgwayQrUYIC59voRXMGnO+htP+ZPeDMT
op2qNMWzwM1Ow2vEmllrr4VRsLYk/TPn2Er7rGj1tr1FhWGK57OxpIqhh9815cHMHu3CJEtyVDrl
syPobUOL4kJmwzORZToGLlu/wA3hNHDijXRenay0NZtpO/VrnL1cSlVHSzUfoK9zFfBt44tSg6nk
RFwhvcxOx027xWvW5VWyarbHB/TYGlmUHPxpSPyop6k+jU49j4RfhtLukdX+ae3tbYcWV1phK0Ra
FfsJwZ0LJd7BelLd75G3wnny4K0fHqCvu8gWbe3zGKcPx96ipICTIk7SjrRWf369L44soiWWV2uG
Rg/n4dWa3jVQV5hkFG9ttCGPYMKONbQ4RshhFp3X0VBXPiq8XRPtYoCqWPZH2vm0vvpmfJdAkloq
Pc/KWa0JCjNkQnWQeNi8HfRN4lJGBsE0bFRgYrNaVwsoT6xnFMGxzXn0MxYHjpdqoUU4x+5cdevg
J/Jtjr8Jz5rV6EoHb48Fw8HcinWzDTa+a55aZ8cChyPH6muA8+Y4SmAvIUTAOHRGstOGxy7dZYV8
BH/0Cebw3facwblvD73Ujny5EvNo7+1qDU1+hw2W051We0ymyAWvwy1JlmqWwFyl+1Mg/xvkRB8I
lDBTkI7evsdW2eKosgslyu35LpkvLNgk3IrlQWQJNnjZsfP+yHHxutHfDHAqyaVlzZFZ82PGejK/
+DHsTYdo21tFq+BgXBubr3frsTldnFBtXFdlO99iZho5Qu5QyIcHgEXT1818gmWdZxXUNVAMw+R/
72e1K/NMizXaQXnvAFmEvOdw2p4X7ryFqJXq25I3zKre45pgucmB1O2xY/Lz0f3rExZd5aViFunE
J5wEe/tiIPhP1mIzQ46CtbbGOH11nmyC1Uo6o+a7Sl1oy0dG4RMsigX1TZjC4vnxEalRyKFWwJKe
i+qYl+0NVGhWSPpwZqBz6Hbb1MXi/frrof8kZoUUCtMeVoMGFG4ZPqKJHfo8MmMXdQ8XLeh1dDED
lxHmdHwnv0m2x9DYH7EgloactmmDf7HBpCwGmux3CFkDURDqV6uo3aX2faycjvVtqz593bePcQRd
UgBlKzMikmF9v6oiiwpviMoxT5lmn7jdrnfh6h5/ynzcJTCnqKmYwAkBqS1Ragh3+8CgtcRNTotH
4BfbwuVAuIa8YQPYfX0+USovd1/37pP4j2YRBdBhO1skUxYXu5z6g9VJRsJy6TekKtWdtIE15GK/
tplejr80PusmtFFZGDp4b0Du74ezVci0gW8Al4m3bI8w0TAU6DT4/4NtYNAlFUV+qgl07H07kzDi
tJnDosEt7/F8v0DxB4TQ5NS3qCQR2uI8fKTNj5vfMliTtCY0sGDLx+Hg+75pxj12u8RH2lOZ3X49
Vx9Xoj0PG3RGTCHsD3+/NgM17ss+c8XB3yGUtpW3wa7Z1seWxBzUvH/akBoXloqiCoA2eAHvh67H
BZeqLnYu8f2w1pzyzLyeAwDDVR6OQdg+6ZICMnMWpQBMoyzhprlhFFbZtqiAIHAkZKAmWnPemeTC
s5tBwX3a0Ndx8vj1OH68bukfhyQHJBP2cRytVFDj67j9q1vqRkAiqK+G6O//PUE1jg1zbsiEF2wb
ApL0Ym/lJsIVgBwjt1LC7ayu4hsYRw8r06A8dkwj4cPGYvfqMEstA7kQ8gfz6nxzsVeZgvCjJuGt
YgoXm99t2UTXLd5NXw/eJ82g/wivSROAke0lslXPpcxus6B0bfWnmWP7aWTrWen961Y+rAukHt62
sti9uRSRthz14t/5o2oT7FL32FL/sGMtOgHXhvtD0VE0UN+PmTKgeqLpuA73yhbZrBehWr++7sjH
65gmFI4F+I+wwz+AtuHq2VGFDBqJFeuQ7GeUGzFe5ugbewub5QSnYH/dHhm+j/fx3Cr1qBmzCfl5
ua9CWYyosXFUzKe6Bv44wOkMLHC/zi+7bbLF2Gz/P+nomyYXQWyVt1pZJN18Ohm/gkvyjgf7XLqf
CR9ip53gg7Y+hgj9EATQy5kyZAoUHASD+376REhZPMoQTo4iJd0YI9zINGoq2LvI2nlyemZM5cPX
3fxkxZgoYFiz9qyBWOFixVQG5bR2eLUKP1Xa2yJ9/vrvL+RdODOIALj94fpxZ3GLLM4MubEhucxe
5NHe22busKuBk2L0Cf7y65Y+2chvGzIXF3ER1rUIPUgYY3meTc81LiHN5ddNfBwsNEJkDWaegLL4
gWUIuwMlj1BHkTvW16V11qBY+HULnwwXNE0Q6DOvV8wCDO+XgD+1ZU0hkRh/DwjuxNprF9YKxcBt
eWRiPg4XHE4ImTwt4EXoy8eFUaDWgUpL6XrFfSaua7Lnxh9vs79Fpf3/jSSrzJLE/2+S7Kqt4jB7
+of7VOdvmbKvv/YHU1b5XYPRBIadwJd7heX9b6as/jvEEPgFXKOGytgb/Oi/mLL670QoqJzwA9Pi
l5R/M2Xt3ykoanBvBSRbIRC6+jtMWeg1LKG/wiFIuBRxYHAQCsG/IjKfV/mbizXB51tuS8Ux0exw
wiRJBU7SDfYaIdY652GrqigHpAPOp4k+43yoh4KZMaOh+WVhofLU1raBVWacT5sURgywh06rId72
6l5XBuwOKzkFKqSPne7kaWpf9JOhPMrFLFcsSYXK3xq4y+FXoE1R6W0pnFwBAOlM46BfqWqOrq/W
z6W1Xh3wUms0/SIDJNmvszJCEVPzU8npKk35Vjd1uKWAB7gWxE+EcXQCg2kVx+j3Iljflc9dR+i+
jkEoXiEbkRwsGPK1o0LXwRk+pZgjBcWjPfxf9s5rSW4ky7a/Mh/QaINyiNcAQqUWzEwmX2BMCmjp
UI6vnwVW93QyyGF038dr81BmZVYsekC5OGfvvdph01g6ISNxTO0YRQdklJrABYQRdG8fStuI75Ko
zoGFD4gny6lRhMrpFjKWslFIXFxg6sKb2jvl+HX/jKY0A9Q6tPSXdzZ7sohm7komHCSdgsCqJv5V
G/DJiyQ1PrmIhtUz8CH9Sso4An/YQmA2yCSiueuQ6R51kSOPfTxrRHOr5nUGfUCoQzEjLZzy+E4Y
7XwRE2R/axLb0Gxaq5pvCgzbG60t1cUSu8/uVJG3geOwCDu0lEHTTkYYWbRBbSmNGvHt0l7OpQGx
ufb8py5fnFfmbvNNOBq+qcTQZsiSmat2ZlWlAOR1LG6WyOq7QSu6vTb18TEzjfy2aNao0qoyL7PO
ji7GHMatm8r2JV5EWwbmpKI3S0zDszsbyTFp+n7cFL1nHudZtAfEcT5/RVH13BrCTVmDs7vZiZPv
k1tKJObJNBDoMdTi2U7QX9s7Ntx1YI7I4Gcc1dhxCu9WwPkCCQunQn5VNH3XKle1+A9qnn3SUybT
/GiOvrErUxQfo60lt7mmMojPmo64YEwGYYaj3zpXCKP0zVyP7RX1zOmKUP35sikzb4dwVw8LsyPs
3kzHjyT01EFkGJAkjJWibJrRA5Jo0vbjZnG/ZVOeXjtjOd7bGSI0lLhrbJCfX8p2mr9k3VR+zTQb
V4JNC1lHrhpEVk4jHB3q49Sk9VWvg5EhuU4gfx/7XV3N4rMU1hpi6/fu564bNCSE+nyVTX58LBRI
Wz2JqfoVwntl017tOs3Wj3PZASJYI6FQEZg7Xca03zoF9FCm41sn+Nxqq9Tf+spTN2brlC+Z6KM7
8mT0cKjt9sKnFf1tKaXxsNhI52rHKw5JY4LKSouovBq6pr3yCOe47nzuRYQi7ECRvd6q1h2u0I98
t3Qk88TjWpCtE9R+jZguIiX0R742e8sciHwmEzlItDG9bLgEMuHFuKeCapDKTW5kSnDmBy3PCerF
eRxmeO62iWtVu0Lrhw+lQVPcjO3smMeN+K7xIoU9HfpjWjQ+lGzM+rorSa9ZUFCw1UJcN6VeyH1o
7vShnq7rwsbTTwofYWxJ+4IsUzuU7lCHttvUR8Q03XXvDxMoYgkBKImM6DWuHR1C+jgZ87XfOPVE
8DD66a2JngQ6qEi/ml45kKvs+WTdOxVZUdp8BP3TfYkrhKN9FrtkF9fZ89Tr6tpeEH0QNlvfaqOV
wcQc2+ym8Tu0tWLIeHnaXBQerMts8CHL5JV1Y5N9uatlLm98H+x30ZtyJwdCx2Z7ykNRCatkalS4
E3ANfkpbNFVL3RtXmukvX8ZyyWOmZH24bstF+ls8wQWdD23QyYd2iVcEnGKv7BOzfhmbpEEUllUT
iD9ruLVzw04PQ1dXPVLOIUYVYXRJiqSOuXq7cCYq4CJXtntdWbNzl9ctDK6hrzSHMlDTJBhI2raj
fBoVmjSf4Nn6RNhI0hGw+Vk9uddIfU1BHHnVVAewG9iE+8LfVFYeP5AvWb4105iXG1WtsNMhSm/w
lRk54qU1rqfx229V64ujZxIQRK5NnKDQXPKUBjARfHRyRhcC0ciCCLoIRx02iUQRZEUUF74LuwDr
bVpRYl7ExswokV+hszZiG0RUUtg0iHJsGJMBs3Ausp7U/rSxb3rVzHXgOk7mIDEuxgd/KPwPdWnK
B2k5GghYtyb+hkBVMtf1oQAIlsyWc4h6icTZ8dFCF/xH2CAsUF1KXo6WOOKzKKP2kzZES2cfmOOa
Y0+Q30vrRj2kq5qc89BqygJn5oQPI8AjkR7nOMtIGVjKDNQCeEVr59hQzseuoaGVme28S9AavBLo
w0fkupHbxgE5bJrxxTMzmPRoFLMGHBjxSDl1tFFLrvQMO92wYcExGvKZSX82wtSLpvkYVX5VMP/M
+kxWtLGMgZ4txphsWnd2Yfmovp2Q2LvOjB1GFMa3RK8S95uIBmu50qey0p56bZFBmS7TVd8DIqd+
UjKJ4CcK5s5LDxqGDOuawG/YXWMR48PUOwdREonl9r7qsyLai97r0N5RzvoCd3Z4TStv4FvNsmsv
r01isev2Lh58yAS0GJ9NnRu/dVpFrn7SwL9p+hzwb5ar5maJO/OrDx2iC8Y8F2+1sACd2ZlstIfe
aZcCbPlCcriwkgjckrmofWzVKKdULzIi0ouke+hFkcC/tkbzWc2d/2EWBD/xTwtWzu0H7HyDlewl
yYQXjT7Wr41hoGKbc2Eux0Wonuos1pOdq2fxLmcjCa7IXNoHlUb6gfaKesyiCPeR14JVQHUZdztS
JElrRH+Lnj9JP6ZFJgHFFQTQSL3b2jqRRZsk7pGjG4tm3UzwfR+Koo32shXNQV+S+YLY1vixTb36
WkuK9qPRTsPHIneL+wUeGJmzcize+glFYlutGKfZKKUV5MVsoMrDVw7vQWXqwinLZgw8ObqwfOrS
RtjW9Fd6rfl1gLbT2LMGkB5elNN0Xzetv8qioMRuUiupHlH9lCSFkLEaSjdnLijRqx4dYo0w8LDt
ypCdxuZjXnT+R98zm4vMqOPHqO/8MiCbz/cgv/nGUaBIv1mkXb24WewzR4xo8XHTEG2nojn+7Es0
551pWNuMLdAXrtEuNsJLxAejd6qdZ8SatfH8JHqoPN0hlZQkIdZzMpU2qWZoR9l2TY1O2hlR3nbE
HVxmcTM8ZO3qS7JkbL/26JAf89l2rsSUlO1Lz41jBi8NmBqLbfbNhrQ9C+uVmOneV30yPU2umX8r
hzJ6NHwEbHZrJ1tsrMn31I68B2sYCnwVpbo0J9LATBbq7Zi7wwdd1Jgg+tyD3qlYiFyjcp6jqRwO
LV/RheUs1i63VHcckBw/CVFY14sxe99mwwbq7adrQLrmJUdUZ4oOS9RcxLFn45XHfFrxB2Eq8Vpg
Ahw+FKb0HvQll7e5TETQ9wtl6NxWN+TuEY5NgvQmVxMihdEtDpHfyZdZj1qYE6l2UQ8xjhgMIdiX
NKy2roiCOBFyk426/8Y+pbhJygSpkHKgca6ZykIDzZZowsYEjhYe7Crn4Xm6KOHhKZnewI+ttljm
nhtiqgH2cIoisD9t906eOVfdzK7W7pS4EWNRfDOjXn9ZyE8qAIilxkfTXQGpymu7N2/QPELgze6b
15psbQe98y7bxsw/FrVS34gmH1HAzvCTuyriICAi5XaHvANNNBk9MPis7L2rgZrZsLHMxflWVHM2
hqgQy+Rogch9s6Vv42Gop+lC12Lna1zVEYM3LSuCZtofUHuWn5zab24sqUMJmDKpfY47dk4hlrP6
1ViMCva15o+3vhUPdZCMHvONp/cOq6CYjqjS9QPbPP/Qq3n5piomUmdJIMFn0xreR23B2bZTNtyq
vqJJMSYJ5z+EUdmE6j6z6/pWZU13bbDZv7HjrPyIHLTh47D7na4rQmPLJnFuS73NcTw02pXra+qN
U6P3rTaMbE9avLoqS8IBHWkAcc16OpLaqMDQGW16xW61IkRWyLuS731LBGd2m5lOspkopxMRbXAy
0TJrT5KHfYs922OjARluZ0jDI8ivdJ8rVaonTljZdywjcxhLDxJ7L9iyExsmHt1Iq0HTG/o9DsX6
hrxIcaG6ZGC5SkY5b/RWDU+laMe9G1v96xh1LQzIaHz2fQSjG78dIMxqQ3pnDMX4bMYzTBc8PEAk
LbsDxMJedWunOEVMhKa7vsiK3RL5ahd5evpENRbQWZ9hudBdJm412dtYdd5TrZlyL1lOrzzZMYGl
P4qnmCYv4zr2yVq3pmDIjHinK+iUJXvrV9+XxlHFeryN7aLe++3qkJj6R/ZeOicxc74flKi+uunk
3crR0z5FbD63Y2E2e8Gl7EmlxxBaFMUlGD4IQFWvQhTmWjjMwn3VC1OvQ7MwQDGUidN/Mztt+qTN
pf7RLN3p0TNT+dEzk/JZU35z1DmQ48t10uQjiZfdvRbBLhpTw39cKgNPM0VbSTi4kT4W/pzvEHwD
FkqBo7yWbmo9ghcXD24lu09wK7q7pAdDVLMBATBWO69tN/D0SPTjuqzEwYUbedNHNfvqIrIJgKxq
iDzerOWvYGNWtp2jbUViyaBb+uQW+LHcxuUwHObElM8zR7iXKYphvuaFWSXMSq5+RUEFqZJXOI9J
lQwqjJumR0Er8AFbZgacME2s9rFpIUPPbBPXnJjkzZus/CFPu/qNvRGGg4pJYOupFs8y4JsiDrUI
ZQdhhAu8H5FX2rGsoh4LhTf7z440sfmMVAudjXSn7LnXXO0WAlr1qrnJ+Gp6fJp0QdeYY/42s9l4
jd5pwTrZrl6i2L8WjQ5dL3LdamcwkrGxcWkNmyFF821FcqRY53mh1yT6NRGu+Qr8ztJ2Y5cmSzRf
ROcEXmHE8SUewZrfYkTdwUwa8QEINQWgTc8ha5vqki/0RznsP6r5/f8Zn0fL/E+Vwcc11u6/Hoev
n38K3fvxf/1VGLRI0KPzTjbZmqJCu5gS3/QjQs+0/r5mu9KbRANAyWyVF/+zLmj+naI5VUSaOQQs
/igZ/iNBj/9pjZ/1yVD6K7jc+U/qgoz0c10QfLxN+juBpyANbH7kSSugMjwm3Xl4rvlKAMlQXcDd
LWNMDpjZmxGDN3P5CBXIqCc+FpJgNZS0lYOx8d72tfixtziGsUET6VxtSvZzZSCmvH6eOqlZoM3S
hjKEGGUOkKcFe5PaQhYBJt5YkRnWS91OQ9eYZHnT82pGr+5AFQS+YAqwQ8LlGqql2WoEOuFUq6LJ
4btnPmC9wWPoWrRIWEvtoYZP7HBAoxzijIciZ8PDZsOuc6pV1aJdeEXXC4xDOJtvW5lBNZ+MbGYD
DRpo0XZdmxKSFmvNaAQ6eHN0o2Vll8Gk5MKfhSEAlG3TDqPLl5+5XZHtZ9FbNdEcY6yz2TcGd185
pH+DNquq8WjqxK1yUoqq7ZTkqbsDNpfYn0urbodtp3kphT17KTqAOGY+6CB9FHbfgDlcjQfHx8Ya
Sp9C4rbrarPe5mO3pKHuNanzkTWTnz0rcm2pjXW4fh05i+rC1JDMtJvSEtHXOE+qiJ9IxZKKqxxH
gFFjTPeqLf3+CutEG1+nsVzMo6PXwKAb0Ab2Qya7abyqfBPOZ1eNDTZr0qamo8e26POidV28i6Ys
cx/taQVly2HsCLtz4NjutAJEFCm5KTjiKLWw/7e0i3uOzR72zsW3u+Z6bOrKOGTIA5rQ1aPuA1mq
HLup7mY5aGlvKUJ6MApQ1Di0j9PouBV2UBllgT94AkKalDo8h8aYCIGzMozdjiThPtTlihbpRs3s
d8KU3RMurAQwXYFT9rqo03G+05Q5VrfrWWK88pNmGOHBDnq1LVK+Clj14/J5qCp2C5GhYZ/C2TWE
7Zj3yG6FTmIFpipkmmoAKOJZDbkRZqy7zpdREmBCJWDGcmcipl9d75lub1vdTJvvdmoayx4g85y/
KM6RTgi7zchhftX6LB+1xK7S3aJUamCUKmdnwF0cu/p13WVN/C1iKTcvsH63Mg1FM61/+7JEsyK9
cMZVv9HMCUIHdjEvFZ9SrqdnywwHIA+ixXXvMvYEer0v54UlosURJT45TZF67DCFkbvA2FUleyC0
rsYCrk3Sc94chNoJWzEoeDktojSfGGaI1pDrAvez5j/pbE3LYyYN6ToABSMEafbcqmql2VpWb97k
tpdzPlSjo/w9u3OPIPXSq3VSi/VMrJ7mtsYuH/hJ7dgXZTK4LP85HUS4exR4HZh/JTFE3PKp0dQx
zXUPBq2jNbYxhQmGvCwGh0exZVs2i2ERVFOY5fghGpEqv6qsEtWdYJNWv7oEQr42eWXexrnqyJvV
7WtOZ/ddsmx1oRpFZtvkG/tBCgx5tqBqsVGtaW2EBd+39ysNQ2VlW6zHvh2meuGH5sRnm2rQgQBg
qZEsPsrFw7HqOdtuiqTRzA1zXn6PADWqt7glq5b7JnM2BEuDqT/lkAGVScviCc5IpJog8zMiQTJt
8dLAM9oOGLBXzUE9Thr9AXdYOJHgn7rsFjHozMt+QnEsy5YclrpnV+12Mf3ykj4s1aF+5ruY6U2h
sNVEQ7hQnJdAwxy7gVcsO2OH5XXCwrp4lK6ESZVnq3xlJju/tBe7CIdEOd1+tntc/BjxMu/BaYZh
vNQ7Nbs3keGRnE1m82x+1mIhlkNml4Kuf21513nilPN+GecJWnEygy9elsKeIKSrgvqFwTdwLXJz
dPfCiYqxCZiOdAKQzCEGc2l2doN5zKdJo6Zqzr+qaqZi5oxzhVV1sCXriLTn6C6R1F4vy8X3+YxN
pzQ+9T724is7zZPuKebuNNvJbQoP0ytGLZdCGrulb710Eu9mKO1W3PhW1bwxBWTFcRRuJHB0W3p1
tJaxhuKV875sGpX65T5Dw1vQgyky91jEPmnkMi9y7dXu5FhxoGuqbpfFVTzvh8TT1AbpXXdDIwpK
mGLenwIOzBZtsqSDJ9DWOdjbGspmdOH4jWdsYrOxke4bhQXVTvAmhnFVJNl1oSy6XRUrF3SONMuX
Wwy0RP6xnBZRWI9L84ApLG2um2Tu5qtKS70eryx/P7xOkMKZcEQbSEqlxm4EaBHhQuzc7uhIkgiO
fZl606WdAm/SJTwa5nB3QbPULuNnfNkkcRR57ZOkE2cO+lN4ncWWvQvZ7nONSzNYesUX0egQUgKq
swW8wa5Y/LAxR87vqK61756plcOta9X5NcZKtHhZV63FEzY7XkGRXKunN7eCPosXFbXymp/zddKl
pwGAk433aYLHhcbEnsGdG1DRYWjWEUI3hgaC3HjJuHcG2XyO6HSKqwin+EuTlgT/OtRE40vLLwGE
FxG6sD2B83xjA6p/mjzu1CzH1ulxoA9mGQ07JUqOoVR7wAZ4KYkNVz31B2sXm4Zh7xOQ0flNKeOx
ItzdtuSlJTN//shxx6y+y8WmvkIPaeoPrdtWOk+vLcudt0yLu6W0Z9MVsHAabtHDwyS355pMlMgf
TGAz8ZDNN8NoOxxo6r57XaxhGXYzgRpz0JcgFo8O8uaKEiGg3nApG3PeLjkt/a0F3LTbRbrU6r0a
dNEdFt2GZwxiKbGp7utFt63A9cXbWjplHUzklAMHtDU9vlC2RLRV0/tLeVwk2W8z38zn0Ikpfu2U
l+Q9/V0XezTpmWO01XpOEWsgW6TtqQ/0+sHw05wZpwITs/2/80Ov1vjtFU31vwsLAtV0g3wvKVj/
/D8ODvbf6cuiQzZMzghEMf2PosDidIBcmDx6n/BRj9n9fw4OnDZcYxU9ktjt8W/rf/rnwcH+O4cP
VAoI+pAorjqj/yB6+8Rqh7/OQSUFoGSl5rETP/UsKprI3Sx7M5gCbB7pgRh+sig1HB94Os6LpE6P
KT+Go4mDGILUe0JXf5YvGLaZrJfGcOa9MUHqOZN6dmIN+sf1vBtg1U+800eYQ0fb1WKAPpxDsrjA
5KI8FztOEFG2gcT6Mh/8oDz2N94h36HNYZu7ofJyJCz3/rwK98QG8M/fQxg4b4BACXJyLptaIqba
grQE/JMhkQV7/YK6YphfdPom+kCHhD3ohnbjS3ad76q98fruPbz7Sxjyv8eR/zW84ZM7K1a1OHLd
n29H7Tpq6ucR9IR938w53bsj+9QzuqffPVROxfBNkM0i/DyRPenJVAlv4ho161lQRxnxY/35Mk6E
i39dx/shOH2/f6x6NkXVbDHE6iNYw22NYQndfjXHoKJW4Xxd5lp4PlX03KWdPD6xJDAr0WEFZnI9
Rc9G9u3PF7a+7+/kPD8+v/fXtY7/7nW1m1oOJgU/iM/eZqbfJiQpAf1ZG+/P4sRf79/Jd1e4gsrB
/OP+zeFMgAQJ2NRUK+IejgsfxBAuW2WFpfGQnjWBnLvGk0+SboIRJ3A1gtSGGh7Nd/W6G0nnM661
305l7+/leg/e3UuUkomPAZ+A222058ST58Rw2hsO9NtJC6aXs6ni9s/a9L/uqoVPmSoOMxdW5Z9H
1IFHpRrsUTyGBF4gzOoeFVKAi9LI2HwNsROzS6eY3gjvW8x+flp0FfYWrkhIlw4cQ/+LT1DUPhIT
WpMIpoXy7cskL71AOPH8VbrgzWozy14VqfSB02kuso+KPoESKpR9qYM4duaN6eT+B2OMFk5qNllE
IoW5obnoizQXEvm0TY0BUCywQ8JxR3bGA0BHlUq1njqzu2JOE5pibrm3/SIJZrstwiof3N2MRC5w
5vQ4GnZxnCcm0b52uldvSjnxLuRGWFZZBMgx2j1hCcllQ1TUIbY77zlynTdLlvs5TkHaR0QJVRb7
1MUiCi0rbyRZ1fdFNzeb3CJmSkZtfaGKGHh7a/VIr8jRqBMbnWltYlKtxvTKLYyjXxmk4jRjCAxo
62T6RRpJdKl5+sX10hQCfLmad5Otr7z+4LWFcUO57nMyaEeajdRiNbpXcqfTJFiQc6UZBSNOju2k
FYEelY+yBGVENiNVYuvArX9RcQ9rbyrDmObr50V10SV9yq0cCdXyWiKbvOh5IecpX8zLRI03wo+s
7d8IWxjMBn1HwJn/a6b676t0SlIy2MixPf5tAt85JW5M4AzsPM5InPDGB0JIUOvp9lVqZWkoZR10
XvLEBtULUBZfNXhLkG4omNlW+VVDVfe3rkEESOkZnJhEweFkFmkTHlYPtMebqq44/dIzDf48Yf12
JnbWWqbO1sT4JXv3Xz9+MV0yO8uv3vqjDAEoKuN3zkMHBNA0vzsGSVfrpWBFQAHFxUVcpVpAJnDV
Z37UqsA/mUa91e2FtNdjW3Hq+BqmzijWZO9AsYe5Mb8bIUfNA5pvrKrel+QwfycCjbWenN4zQ6+f
+B9GPs0OiPO5b5bUp5Mq532pjIOcnb1jkZ86HhtyQPGTHGqjPOOKWafMP416suJmRkRNqCNkpuL9
b9yHLLmlS7ir2oc/39gTyOKPGe79jf0x576bU1sJl6xgGxcg5bgmfr/fkVlOzHJ8X15kt06oPpIM
FU7hcrEGLefhcOiuz93itYD+x6s9WYRJ4/bToebppsWm3Q4H8dhdFXfdVXvIn63dsM/WQIrv6b75
/iXeakF+bMPmstvS6gtn0sbLXRpaZ8TkJ576X2/MycJdRjkt5YjfJLfio72t98XljKd+uD2/fv5m
D7JuqtACI8X/oSD+aV2zOmcq84hXzHWf+v5aJ4foz0/5RLe+XgzZ8A7dDRYzCMyneIxUZGMLX8wK
7L1aDRr77hInO6bUcxaXX7cClHPAmsMlXo81PxbUd6+T3UTJ5Ee5YMb6aJjbeSSe6WyIxK8fB4Os
3oUVf8E9O3ld8tEoR+CfIog+GXdTUNArO9joFrde2FHNu4BBGxBeEp7bD/zu4ghpWn1cGCZwq/Ea
v7s4VL0WsNlGIA75rmprkxV081QRnnlYv74O+LgMge0OOQL9wfVnvBumFVYcITvgkyQbeJM+rFu5
NSZjvCAT8CgC83Duqf3mZWdI08Q+JqAb2adcHjsTy4yGjjDlw7Jzd4TK4trdZDermYZ4tjMXuD6f
nyc3/0egDX0x3Ccg/H6+wBoEoVeI2eYI55TbNUYnIv0laQNyceHSkPd45pb+5o6yenIGpjqN3sE4
2TiKcvDn2EApIIsvmXoquzNAmBMD1I/v66cBTgxkphvB7tMZgEO2Cn5ckbWxH0dsZOTn7MAWbs85
r89d08nWtFNtXIhksANX3vvuh4JY6TOP6ddZGb+d8aM6QT/UOD31OVM+tpZer5NGfoPK/bjsa16/
NablnLXqxxM4fSXwB2GtAOSHyerk04KXYSyxZliB2tv38OdCJyhu82vn6/JgrNFAKF63bCwohJ8d
ej1Z/jI0plD8VVgueENO3ka08n0EtT2w7yciCtQ18V8BWb2EZF7G4VnH1bnhTl6VwiaRViQMN1w0
V+5uudSC+IpUbSAGhPifm/h/8wx/zPo+VBBOsadvvjIqoyDN0PpxZCJ4e5dm3E0jyC7VgW7mmTfm
9MNG1QAwGwysDxWJTdrJrRwETjJsZjqfQXUsqcKwbLocPfs5pK/zb8T7GKdLwemIJ3ezG63BVhYj
4oHpO4BeA3MJbe9nU9uQ3hrIo2g3JlNKtD1zrad39nTkk+/PMOoZHTojV1fs0HblXu7WLSi55me/
jtNPfR2K0DGPr5CsCfN0UV0QrBhRznFjrNwvPW1NaHDyHCLndJ97Osj63r5bdQw/MpB30+QrwF2U
F/0hP9o7lpozU+Vvh8E0TMGMpdQ/nVQmnELR0hrrMGK3RrUJQpF0GGtnHs/pZ7ZeDjw7Cp4AeVc0
9c+X40BJpodHAxhADdWk3OfdX9FuoGE4LZ+NwjsJNqBQezLeSQ3EWTptHrLJ4NWnh/+hfpDsR/Jr
DA07ZySJ6dwF/u7Fx5vPjYQ/DQrs5MX/1xFU97tjvx49Hc6go91+bziT/vlmrp/t+xlyvbY1OwG/
t7dWOE/G+tcxVBiqDLq0czbdegQtW/NzmylSEdfj6Z/H/N0N5XVHO0s03bpsr3PNu/fRX9oZnS0F
kHFn7ZZjdPTL46BfTvJ23fjXO+RmuEfODPqbt+anQdcv8d2gQzUWDVnYOtPlX7l0VGFWG/O6D9I+
oE8+M94PBOvPtxYbIpU5bIUmlf7Tq9RHF5FDlC4I/o0X8NB3S+89gE+nVabvZk/s+AOE5aDY6er5
URbyCROUfjtmbn8vhKZfEkO575aFYg25qKmla7dxraitVCXGgfrToDdNMLW0/BzOcWq8TLv+xdBA
EMf+h2ZWyOKrwSIAWhSbaPFHbIdpundMtUbcwpIqjfk1cqV26Sftg5H3CHzqr25Jed3RiS235Q3R
DdEuHpJ527n1JYa85MKMaqQ9pUFHP82JzyVXF3KFu7yobnG2FdzXsI3lk1E337pFIp4cLBHoQ36D
TAOupnC7ADUxtgnhYP9DfDhm5pU/+k8jjoNQR6t/XU9dTfWqPOimvIGAOAXeAEYDsfeXikj//VKN
KvRL70vnFgF1jkNBDjSwEloEQAtwpNDd3ne6z3Euj9vdpLvzS1Xr/k1LwYmk7uSQuO5ORtWHxeXc
WbQInWL/a2Es2VZr5+NiOeioO6K904qevkyT+xqCBYx5i+xXM/4QWWpv9IoY+8EmqrwR/ZnF9teP
kuQWvsq170CItn+yY+pwXJZRLQFmukenebC4abb3TDO1V96ZyfTXOfvnodav5t1Xoc/L4NU5Q8VG
eqsVIw1PKnotdT4VFMk9MtoH+1yYxS/FXodLen99J9//WNokUy4MujYEEFlt2qe1cVWvsKOncweE
c1d48t3TnJWAxRhMvxC7/CLd9+zc/41V6ddZ++eLOlmVYLpH9KsZh476tF3Cati0QR3kVIqDBM/K
TgTC3jRBtG3PzTXrX30607y/nycLVJZL9OnrQ3TkmxknG1++DdP3M/PZr/Pnz9e3vrTv3pQOUEw9
rPdxJh11AMux5jtekOsZzE8w0c8Vjn6zSPw83snKZA49GJee8TiFV0cTfUW41gT1OFyDIGzIcP8p
anRd6dcxKaSsrm+aAifXqAzdGuahWV9M8QUJ2d64cTbeJjugG9qd28D//iv/12AnF+gqgnmihcGQ
PR/TpPxo6jVAh+9j33+JW/P4//T8/jXc+p28e36eoXITzRbLQyh8msVEv7P+eVTP/61m8S91h5N7
6ZykQnSdQD9dM14XsgbGB+NQvUSP89Z4Bqn0ny/u64OjR0+znviwUzCfXSZaFXsMlh3TgydCYoBC
Z8NO9IB/8ny1CK3Ibz8HdAFUqkiHIq7s59upOUaqRSrjVcm6Txg0X7MedYl0BgzwZWW029pp932l
L/jbZbLRUvvBq7S3fkQGZ7asZ6aSDqScPMDIuUeKube7/GKK8vt8rnCbYQH1ZF9sSz67I9jB/Laq
pvnenybi0WWx0K5xKeVankvmVXdoPD0UmfNCgPmlNrf27VL4atPWcn7w8/xyWjpAM6OdbUfZ7sFs
8Zckw8GAq7tpluxT4ywPUji4FHHaJc62H8aACgFTiTfmuASGHB+CfzEm9n1mD0fLpcfj2/lDKaxD
gbVOteMu78VlYvqfan3IDtag79xekGycXjVTASTMDpt4pHZYEjtfzHaIyDkOfa9E6NTF7V2zsJa2
fZocRl25RzEk+Y2R0R+L+bHHykJaM5bOFYEq7TafoJiJqU72U6QZYSIn/TAgANr6s6buUtfrIMaY
b8rOb/oht7ZdK0id1IYF447+MGT6dFfhHd8uCkcQKYnatrJTfdvj2An6Wrpo/p2jtvi7whnvUCaS
f217zcGWeXrMM9/bV6JVdz0eh52R5+rgSXLX1/4VcYRpgGrsS7b2tlyaXCbNrq6awplyYEgG/DFf
+2Hl2hlr1h5ZZJZ9oEyHHAVE1ntgl/UF9l5ixdb+mq4EJRNabjQqj+Xag0t59Jtp7cstOtymyX+b
NPYG9dq7G+JKu0gxKezNtbOnDR3Z8F6d7man7J/s1NhNaxdwWPuBgsZgP1Kq6DTd3Rl4tEKU1wky
SDqJdRltMVhckT+AsS2+yePJuSzd/2bvPJbkxrJs+yttNUcZNC4GPQHgWoRkqAksGAJaa3z9W/Cs
6iQj+ZJd8x6QFsLD4e4Arjhn77UtQjaX5mOytCHjOBGc0ZrALdqTGLNXovWf1Nw8zOV9XGlvtmzE
iJ98cswC4lW6+Lpv+oNBWMMGfax9H48qTWwzZAWQ01kdNJtcO3gJtDoxkKSV9pla9SfSy+uAe+25
pNaxKiP8SmIYj0OFNT9Yeq3N0nXF2/hpL31YsXRkc1qzQ1O915m475aGbVGwYsQFuWac+MiXpm5u
zp8dCQ0rwzfK97rTCzdXy5Wel/tpSB3CaPbCQKSdNa9Cns/VKM343pCYyCC4sub7OBAiR0IlOtpD
w2XQRfYGFccp7kkd7G8ahdJg9iE1sxNZz9rQrzo2GGNyO4fXEhEAqIk7nRpG8KZjVfbJ1pnTcW8Z
k5uj6wL+cAjKZqVGT3U5bnXFd6mo8u3spkitLUHN2E52SZSuaAicBBfkmGaruvMJ7mg22M1XWads
CzlcwR66y7mNO0V2SeW6T3sIBPVoe20QnDQ93Om68Z6H0iFaHAdpva2M2ptybZUWdxKxRI5WX9vK
x5i+her4iFhkgxyuwEFDVWbMvXJCIUkIgmsBT3cmHa0wivAwnA4tPyzN7IHuOU1w9HK68AoaB3Ib
PeTSdCa1xdM7sJrlfN2g4q25MKdAWoczeNRkvokic4cGeC0H93nJj3V/F9rqVo/fKp8O/GAd6NOh
qc4BFrTyPuy4WZYkoUYc5iFT1hahb3pkbxU0pjIKvr67E6FNjoe6tg0W1n0HN6Hj0nuRjdRL6AXp
3DK22jpCzW7YuBIhslwJY6btiQngVMWrunmOjO9Vq+ybhhy64VOWHpPFrxHdsvza1F2AQkJbD9md
FVke05XbE38w97BMiGrSCfOSg8yTwm6DZ3ST9eQMSRgHhle7JtPLQicsmm9hG29wKrpsGLdBMj/V
A0VnOfZ08TRXbLjwnobpS4u0uCclKPNNd5JZNwi2UnUO+CQxj2YbbabYR6ltMNRaG6HhUR54D6O1
VBLWba+pziyUFtR41LAmxRnsq6oH7NmL4mhLoJ1rqteqfi3McmMO+XfOlBfOEuMRqVZK+awWhuyo
gth5OAKGrBDvlYWebN+FVXaSoM3kaKlN8cGzDwAl5mcsUm4hWQEuY59N9zg+K0l4ZbXaQNc70rdx
mZLCMNgmuQqNvFJJjzy0JYCD2WiDLZ2UyI2zoF1PbQYLorPt46xN1lVCK881VF/FEaCqu1Q1o2/E
QCuuMAGrNCrZLp1ftR7LnsxLQuVTGyFKw6s6dOXoiS65jkuigrBqBitQG8kqwbfvGkoo3WrxHN+b
RTPcx0VTX/VqX52zIoIMbYRhdiUPXUkWXpKXqD2sDE8G+0U20iYuAnt068HYdCpKTQu7uWtKUbtK
RXuH8+97003fdKVGfZ80W9+fz2NUB9dDVV31LX8uF4wIsa1dhbAzJCPXyMLy19HUb0IRn+a2Pnad
uS0lq3JLyb9KLYuYHP8JMe1dR3y4k45EL6qkxxW9gShdOaeS2PpZ+ukjyU0aGeXVdS98NP5G9pCY
mB9bHJjEUbmqRgQV4xQhPcwsOV/oVcgZ0wsgGMau7rTBCVvrfaxCm8QevEnm2G+7rvr0jbzdIXsc
nEmCUpPyV/Igk+IZ3HNKZbIrg+upmVYRc0qZJwerHA5l3IWuaYQII6JQ5Zqtz3HN1BvmM9ARJVO2
+gw+om4/AYFszEjb08cKnFDV1inhqG6FM7ol4MRpB38XiXxr9upWk9RtOKE0nmN/lSTJpsA5Q2L7
dsAGegw1pB9+cdCDKuKo8XukEocUdjb3qLiTO+U5auOHYLAdtPAP8lzEFEnqhzEyPZxSH0klnqbI
JDVT/qaO2r5I5+Pcx+9Gh4R5jjC7Rsn8Mfjmm2FMKbSLvsSWStRUxe+7JF+Jgug1tcHSmUfXoOuh
+gTtSgD/p8Rd7ZFlKytgEYaHUWeJXcxmxEHyg2RpR7+YOqcvUHmmITvMvrivpNm7LC6K8UbRAmVX
TgIfjDUeejNfGVX7rQ38735VbWxhb5NMB8NUFgS5WbOXtPmuEeqN31pvDQNCzhU2FuEtXZrTQtKx
A//Eo783kn0bFul5GJq1JOwTDb9H1Y73alPskjE+Gzm6MNW+T4xSYPRU7iNFfO+mfnAINXiqcomF
AVeME4Ps2NqW37uN0j+UEkupgJgrJVDinYo3152N5qylXJulQd5PA0DDDycPksWJlDMkb8m3NEme
h0ndTCOzbjbVXs5Mi178I5DEbR1yy4lSeWNGvzczzi5SfMvlVYXUaMqTolIcm2p8aOWUPzZdFeww
XbyMzXSPp2czgQZtzWk9SdjMGgmM/wi2IyeSkUU61NxUFA9xVHtcCG4xjJ69XIjjIH1gl7rLOmvw
oqw+a/P01qnjCQYodlBtAuwU2/tMzt5ledzbZrSKZh3YQkJ2H6G7e5ADh0nT9twQ+1EMeOetmSZt
yUDJjO/0PmnUbap/J8zso2dYckDZuFqh1Y5SzajElaM+dDD0M5hPIvLqiZtHkQAX6vV0JGTbFeG4
xUb0LY3JW03C7qBIzckqso0hEaVkfWYjM1NrlPdpM2+jXlqSKLUeOIxKxUmsrbr7rlTWg5CDN2hA
EdO5zKClSQ/I0cFep9O+H7WjPRSnMKhcfGQvBrNvUmkfUU82lNIYH748vTZd/DL4bIFihSKaVUjf
tCGMCKWNTsWySrCl/A5OrBua4lrKAtBDUeLFADy2VTtAN+OKrjvTAs2FIxE0yA5XrryqIzBcQZnC
ogZoRVIRHik8joN9M9vjTd2H13odv+Rd+k0XNTbfxN6OU3lQ02SVyZqXRuaB1O0Y43FDhm4qnq1C
n5kd/SXKiCg95ZHJJF/3CgcVmfFAGxh0TYtqZY4Hpxmnk5nH94QXzk5Ymhh2snUR1Q/yYhlJ8+p6
Lpb7fM5uGeqPeQ6TIeo9pnxMFGl+mCppI3pxBXl7pxhzjPoKRDwzDiGhmBndXq7XoYIAijXv3Ptb
mExP7A++T0aEVk8BSdKwPSu2AJCwm7WPrWU/0iH3FDgMalccqgj4T6W+6IPRu5pIY+av8CmMe+w1
Be8oKiSYTpSmOg1d1eSvK2nsvcRk3TDmh0qKXpUu3A2ydqWZHXlKRo4vU+RumGitl2F3cCIix0hm
+gwnWFejFDyJfFrX4AoIL1vrecew7tNGgCzK9NrzcsdyiLYFH7mbSkFwVifpGYWkq7TNucpnkxTb
TSVJz5EePmMN57JSPqIkMh0yx250pOYpBdd1DIMDyhcO9RSq/eLX0St/Td5X7trlUCEErEwPp1Nx
hsWKRK8Qa71NNmWvPfSF8TIpwz2th56tV3QWlfGIOBHLzpCRiwXrzhn87D7DMnKQfeVD5TRCVjLX
UZQelQaJXGlbCa6jJG5YePp1ftfUxpIYDS3+2pYw1BKLfTZbX3P6bgq3kiRulGQUXlSy3dXLBtZS
E31P/CpflzILpCbnbk3McfbqOKyPWZw/TwFpuFlfTVzO8+iSXZyfBz5rDy1JeWVE6jZg7zDNOvcZ
cq4g+iQQ8pFR8zEr7dNcYLnknj3JgtwmPLxL9tatGgUvgcG+ABGFZ1X1us/iyhnU7pQYxMNZmfiW
qBj7wzAmSlt0mA87yFwMzLedVWyiSkCPya8tJQo3Y1xeB364scPRd+OIBWau21csPjdm6k9OUUk3
WNtJeqtAu8hBBDuJSxE4bnnbJDFJ07K8rKPG+QWSI5OMXt3ij90l2ngV2rO+HYQU4HcZZoY+FqkA
NiwHB9W9GlZPWmt6+rhtjSnyZgNcj9xxjrtYQmNKDhcls5U6BOtxZCMuhLxR8dEGekGM7vzUB/N1
oFvdSpPEvVamDzpTSDLKW0AOxzitbqXYvG1trsssvw7HZCtF9VPU27ZjqNLk5aP+iumKgd7CAzvm
xY0mlavAn9eV2d1avTiUOgm1wn9re8FUCUNETegNxn26UzrlJg4r0vXgo4Bi2qc5it1QLjdKxjwy
l+GxK5K71Gg3ZWix4yoTAc/HesGLeO0LTKY1AdMQ5mI8TcMi+h5IJyE1u+qM0cmKfM8wecxJ8LSm
7i739aehVCA7WCoLBaKRSCS0ZcdO+le9UM6DHb7qJFH7RrdhRHXD2TwFy55PrtZjHmjEgiQ3fa65
nA2yTfXwSmjVjmTTXd/WGz0dj/2cXOdkpIKvWbfyEGGI1HchkDdCWrBjsHi8N+zmEUrlTSr1pLyx
GlQXbpuSE3jbHqcW1o3R3qYA2xx8Nzmr/QlZAehFmjMqbjK2UZbYtHFzU9n9hozJVRtouyCAGwFA
4roeknMkiJAOxZGM6aPo5Z3JDOpMoMAYRLMX22pu2bJ7WEmgUdp+sUnKENWTLq363l53pvYmAuMx
GjtsBzGg/CYPNvDnGmdcCgw6GxUXES3j3cAnQgr2zhCURCAbpex+4mg11NZnKsQWQuR1XVuvDY05
ABoLBEbJEzcnqt5NWWATxhv7t3NHJHxoZcUKDIrmjVZh74ICJeBY6x90pwh5t4+lrPaPS2b2kRVW
evTTSnfnQgpXUgckzq/0713WdKd0xqAZTA08nwJEVIyqsjPoD1nc7quZPhteBJSlY4+lM2g+yqD5
Vs/d5JV9xMZv9NVzR43PSbVscCTsZi5R7uqVsnT1bJ26S7yMoHqXj6tmaf4VfnVulnbg4s+c1fpd
pk84Js2tn6vSQZS6/73CP+qaS2sRbSCzzdJuDJfGY1rW06ahF2kwS4f0JoXfHkJ6lT09y3ZpXv59
hfsXXRBVlWVC8hQ4qwDFf67I1pR8hAoVhnH1PS53lf2u5k9/f4i/aJkoaoNtRXjO8KRY6lcOOzQA
E4s32nuSiNfN2Tga23i9SBPh/Tjdk3AAcqFIYSH3mwP/4s3plqWh8DQMBYHil3KzGeVszex0OTBK
pmOyKj78DRocFz7CNbf/alTX3fY3B/2rDgZf0A8H/dIcnHQFBisLvUufLjgsko6U9I//TRzeL7p0
1KIsYBvCkBdJzM8nL7a0VvEBD9Bdgn6A5AZp/y7dW7/pgnyJJbp0eAwETIZAKohE5atlLhvz3Gcj
qbri24gculznADP28mkRmOZb/Y7AZNoh9i506tdqXZ6ag/o7q8svPlVDp1OhoQlGlflV794HqjaL
slusLqNXPjcbsWOmd7XX+LeS3V98qhjHVDrJi1/Pumgbf+j5xBAJwq4FA9uv612z6bcaipzfw+9/
1dD96Thfzl4diMSvC44zuNpFUC3vCJhCVF67v7fl/fpNISdEHUO3x/jSN5MCK9akQQcSstfWS8hI
sJM2v1cz/cUswb0ObFJZ0iDJr9DtLw2sfiJ3vQOk6IqXkegdCGBLyzNyFYN7oNlVl9xNxtLf3HS/
aAty2EVyhKJ70e3+fCekFJqyUKBu0k/jk7qfvWqf3/XfzZ18Jb+Ft8SgbcKb+NtvRfG/aGiRpmJZ
As2BIqtflWj4nXIYNKicFgdW45ZXy9iinexNv5Ef7ePfv8uLFuynljUAY11fLk3Gaxlp5s/vUsMb
nc7AMdwI+NObdCX2ksMSFNNX/0jddMW/beXVlYuCjKa59fyfRawwEPACiKiE6a3DBDa/tnrjXJ18
O7ZntzJRQ5ulo1M2+vs3+RdpPowYZgsdGbRJ9Pdf/aMmlBpDY/xcAn+S/TJ6Dt4iifutyPsvF82X
I30ROVRDXZcZoFnuCcU7aVvd/XfU55I4ZrguLMHfZrwtT/rzOfz57X25602K0EA6OWjePsrZ1TD6
v/sAlyn7747wRdhgkgg/azJHaL1Fv0v+7OCUB1YgvCX94K+o0v/9Kfvl57hA4E0SWbFIfVlDUMeM
NbnigAlFCBGewvlWGwKvVrbR79KgfnELwIJn/MfsoKuCe+DnWwDiLyDvrKX45wavJnOQtsbndiA1
Wztkm7fRBcLpO/keYhmw3hXI5tu/f7N/WVNw0WBOkW18CPz7i/0pleyWzPLJDeMX4qKQoV1Hxe9W
TMu7+HoKkWqiZVgMAUC2fn6Xka6P4TTMk8vmshq83rNoRugIKKXbyLVu1Kf2bL6ZqqNv/7V8+T8g
2j/IKP7hTHuv7et/feRt1E7n1+zjv/9xjoKP+kegweXxfxANFFBonGtUl9iGLvr/f6PQ5H8qzHgX
CpkAlUYUCguXf7HQwKQZTIWLwWIZaMhZ+h+kgaL8Ew4CgvCL/4gTLf4TpIGqfbkosVpwocAzkBkv
MRvJX6+XupqioAILHDATHrJ4xqRQwzxNCfiWKhO6ti9bWy0XQfcQZUad3qUmEfItNXtd7cVKtWut
x0tpyUPwovpzDBNxknMZuYuSySO4l6ym0LqyZTr5O/SpNc1p4C5WvTbsWkUxYGZxeWyaQSXQZC4n
69jpeaIbezsvtfCqMoxehm2d2pRx5JICDSqhKaL/qyszZbs29kf/JTLGoX7iyp+5e9l2dSFaFMBX
dc+uawbeuhS5uxlxSAk8bBP2XZPcVTWQ6LVldlMre2ZblzXYLyVU7zKt62muREI0406rLbXp3TGy
BraVWUa3Cn1CRv5QsdBfk5SmWQBp5rU2KquceVfIv7c0m0z5KrHUvL6BVNlHnllOvQGrre3eBo22
4WaaW1s7NqksZavZhyvlMEAZr1C855zCS13SgQnHHjtu1N6MxRTCRiw6BYw/EHS41xlYfUIZowJJ
SdZb/h5oev6p54JYAaBJtIu0oUQcgzm5c2rYvE9abkTIRwdrfrbBdN7VfjIBGgtYNdAzaNvDgkVR
VkVqQFyqpSyF9S5ZTbQO0Mm8s4NWMrco5epT64KmOBY0/ObXIbH9EmGTL7J8O/gtoq/9NFaNug7Y
yOrf9GpK4jXU2yl2BiUXPAVAueJNC9RcWqXEovmAsdpZeVCnrO5nxxj8MfmOFhtO6lr4qlVOLs80
tuUhbArbR8Q7iFRY9/QTk+FoNXaAEyNvOyMyb1SRFXa15jPVuuJTBVFXZLvQsrsM7jfE9hQQTFDI
ymZgpVLuEA2xzTuFBlS1gy5X7WiBP8pHoWxGObFTdWNDylbV5yjQ7GQ+Z6laNHR5m0kUj3HJxxLf
kU1RDChlmjjMoMnqdqvpFBAmu3hHBGZK91CA8rp51eMioOYC8qi2rZWl92YdAQCFhOfJSjak0pUE
Ri8Zt5S9SXlYK1HWVdaKHoFaT9SHDHNor6VEVmlDxtNM8sextEprfo+7mKiy0Umz0hLA/LQZDj7Z
3PUwH3QjU8gs0Tt/Sq6rglbeQA0Y5xqKnaA19lZiatgk+UDblT2nXXsvpWYZtPAHFBGvBDAlNttj
QsTIWo0MlL6ZXfcg6IdoBvQMfz6k1EMHMUipvNZB4aejM6tTNbz3gzxF1wOg0PapvDDZg6aMpUMV
ck4OHD7iuoynpXW8M5OObj8fFxRCq6SMNzr0m2kENlDPCpfKYKWfw34MCwekvhZfTYVaZphsFaB+
gQHiCQKVbCl7brXMIK3NZxXBhZfDBkKLATcevjl5b659oe+r1QXFH/qsS4LV3FqQF52iL5riCsll
31HMzc0B2VVc6QmFnUox3yI1irN10o1NghwGjQxtdcK9p6MilkZLbpBruZIz2tQw57JBnObOCJSr
RpNQoElC4jUg0C7iq8pXUEPAdkrLbQYn4NPSS8IqIjMP2AJoVn8WRdmOIWT7cLJPpRXpWeDCE1Gr
p5rsZP05HLt03rCeTzLUL2OAaqgpoPBeJrH/m8//YbP7+f8Dijbda/uRvaavP07py5/8MaNLQvyT
aCyMBiQtsne78Ib+oJtKNpSiZW9Dhrj4d7bRv/Gm1j/Bl5oqYVc4MGC/8IT/ohQp2j+BdvL4pUyi
wD/6jyhFeH9+Xsbj42W1wesgt47FLgq9L3M6QZYJC/k82ejVGK1IYaZ/IrdbLRxuJfszQ53gyOSk
bTMJlGM2o9wQ6U6K829DWYidDzEuDror06zP0QtIQJRr9nzlp+fRt7bFlB2lJPuup+JOSChgqi56
7q/8QDzmSqw6vkqBJ2kf4jw/x4jv8Ai0GM39NvQ6ZXRDmSZo2PpiZS0tfRK7HLpN3jwe/OQB1P0H
XofTpPpr7JirLBwI2Bij3ulTIkiqPqbFxJQW5mMLeeNbEBTbNOAJ7Yi0CjJ4QlfrjU2aF/fmZFzP
yl3cISAhFAmKuaJYrt/O7+y6YUh80838jWH7JYn8wZM3rao0ZDYBaW39W1FC6CvapWuTpY9y0Bwq
c1iFfjlsSnVmeFGL7ygTuJ8DQhvszBP6RF8lKxAJ6gUkexSNVgXRXTO8jqyElUIFGckMY9/YfXRm
t0Mcp3mToWwrob9LeUNsJrYnh84fyT2JYynVc1T0j35MMR8q0m03ybuu0c52HhpXeh77ewXQ6Bz5
YpFYfrJuOASRjbN/kO/1swSp3unRqzlKJ947ba1adLjGOGR90xanXAaBn5rjoasfmEq3mZwox9zk
A6hoGSEQClovgHuNUlWrrisjbd1YbMNGtz4VFmmp1a7Mbkw2jZQWW6WlyV6aieJ1lQzJQX4uOoJT
zEYHwq0irMpTUXlxk4frtlRqV7GHdoe4IXTlnMm+PJqTBswtHg8wH1dgVBtvGEGt+FA4c9v+Fg4N
0Yd+TjSCOp3GVF14H9VTe98LxKqNYj+lejh7odk/0l8/IAH04ijLnD5raAKvgpqJYPBTOnMkKteh
uvGrsUQzVt5GcnlmKlc1FgP5O+gQRJXIDDQwMfmG1h4RIKq98st6PcQo24Zq3cwyZTYrflFSq/HM
fjjaFsFOft94tW0cE5pcSPW0O1Yi/UrPWkRUSn2G8nqlhdezRKIEhosJ19Wg7RvdWBU15RBEb4Y2
ZwjEqFaMWXgO5NYgi7l6MIDeOYXEDNQGKntxvCNurXu5z5aukNsEj5L9Dn14Q9Xx1u/iXcvUstf8
chMucxE0y2eS0sFq+MkJvd91ZUbnO8OMjp3BlNR2YiNMja45TT6/VfK9jvCP1f6doEettge/bp+D
LDr1el2TcDLI+yrbJqTdOK0iXUVCAnrctjtyifBBlHg9YtqTisZ+OgrC9NjHt8h7iKNSW5gwXRRt
y7h+9sM5BJ+rE7lRKRuV/hyd2pluauuFXLwe2ihJUwmYCZR+6QTdZgqNXrMWaDHqJr6pgeuSCESX
e4iMA31c1oa+ERxMtScIWYoRvzQBEIvBRGsgZQMXHfeVUNHMqrk1bmc6yrqR4F8So388JW3/qswF
brBxZ8n52reyt7ScN6bRl1vVivZi1N77lHiglGX2hKoDdnmQH2BsrNTOBnMD9IbdSrTDQ0QmQywA
adRjvwmU0ikJa3fDdqro6cmbCCq5w17F95ra6rZx1m9EN12ZQfDgmzZcIm42z4xL32P/MKzxU60q
hKrBFN7iTluyRKRd7Wv6vk5oNkWVVbAFCI6FrfVkuhTGRlvkoHFKs4mQMSe3k49pFG+MQ5EjgoBQ
75aRXiRK59Vwl7lDCfAwgCGOaSi8ROpWuj7npNv1jpgRPgVDmTt5BzeItwhRZD4FWnhqGzk5GaHS
n8NIWsFZHW7A209EjlT9rmM+2hIpw+bE97WMrBSnZTjvdH987utMcRGmSdelnKABKiOA7yK466gJ
ntIMBEQwmrdSFRkPyLoYdKXyox3GdaRKXBUwJNA4VZ+14SeH2vYBvVtbP6jjJ7+wp0ORbMlFQIKN
vOQEApY2OeO6a7WmdhjE4N9Xde0pCPQzadY/cks5j2ZuQhklKwLcFmB7I80fmSdVZ9TkZDvWaepN
ne+ZBK3RETRojS89DAGveC7N+sjnvOXuRBaF6vBoZlPo9k0W3QZk622K3HYNFCbbXq6R59FBw5OA
+zEgIvSxGdN7oJT2xzhYHtTpl2kQ5S0oVxVdcqIfpcawTlFEeWiQ1AcfEvMxU7MjWU7pvhT5PYzl
kJ0W40LszmOPYlbuWk+O1UPPrS6lIa0pusVwjhFJTzeI4mgHmwyt0PD3fj5s0GvtxyxRnDHVYX1N
biWfcjPZaX6bu6qKEmvIKpDlocbcFXoF3Gx8AkjhK8W4ijL7LsChYNTEtgad9tBNYvau/Djfh1J2
I039bdOruofioXZCLagZ1iwuBFJWysS4o8XXHMbZEOsyzhLSAUmSmaQw2JLPOR4RsBE2QswPHFbx
gC1DrKB2PSLniz3FCqYXG8RtqxQvhY/No5HHBkKEoINkB9q3JWpgO1Za59HqedFnzb4Fz3rXKu18
ntPhVUOqvmKrGpGTY0/bKUihnVCuw3krpjvouQ9Knl333OcnZFmYHJOANBI08oFdb5qQaV2aJX8/
kqKGaDo4RyqcqalvT8TWniZrirf2FFM6z4sUirk9bZizLA95f+0UNfHvPRDaTVfQXgj9TU9C1a4q
sgfEo9UqDblCJHN8ZmPFcq2bGRfLq1nXkEegy9maRvMaolc+AL1GCKZgZwWXzXooSO41G3NnAGRr
yUIrnbque9ITNUIXVIN1RCEBRei0N+C54zULMd5EmF+b1nQGkf05m8qjRbsaPWe9lnrRn7Q2PtTT
ZHk9NO+nWkXu2ysYknXNKNdsveMbAixKhxCf8TWf6DzLvTTc+FUSHBVmFcZ545Y4ZnaU6WBcd9ED
O2XoOANA7LyskYQ2TDjEWEYHbtB77p1mFwDZ3gZx9cKqUT8SFKKBSVHe7RRUcpKIPfmZE1zrTRUf
jCVhhc/aJeM6coZJwvMxhedcl1+jMjzX3SA7yZjcpzV1KyVNHLD21xTaBkfxw1NdZdEq1ec9eVmM
5Vm70emftyjT7ETZlHbIdSK8IBw3Rl1+k436qtTUvaKlOUBMa5XbBuzjJ9YkNGty1lQjr3sYjROB
Gu5kVt+LSl9Zpu+W6UV/Wg7OnPjNYgVmaSSuRlO9ikLMbbH+PVO4ayS11FbyjGO4l1FulQaK/QpK
TatmWO3qu85v7iGxoIDDX9Ur24yCkStPZzYXFJNsbmCLBDBEj4HTFI03F8VzmlOUUtkTO4j07+FA
fQxGPjqtVtWbrm9vEgQRR3VAi0Il+mGuzfBIFM9xbPN2E4X3IkiGw+U/u1BIuPPbLuUWiynNL7/5
44eXL8NCp2zz9cs/HlDPvEZVUzc/POjXf0oqEEdRtajbz+L98mx//KjM2uHww5//8NPLo+optnYU
C1DvVc2+Wv6L7RCRxv98RR3wx599eQjuvzF1Ln/y599dHnN5hlmVWZV9+ZvLAy9P+7/69aAUdCyb
2ELZYoBNbqJ8nyAwobeyfHn5/s/fXH4WkhQ7B/6uBl+xCGOrfP/nIy5fXX7WpbpNCIu79FDhVds5
lRsjfrs84+W/guoRlovlMGY28BiG5MJjiUOoq+4TbkSm+ntFgOUqERpypj4ocN90Adod9SUYgnLX
U0f94yV2y6u4PJVvm4991VeONHHzFYOS7e1szPaXr6TI5ys/AGlTECurSJqyv/yn53a0Hvr68XKo
rPZ96Kqd5tTLQaWi50NZXoOUBg15Ai0xgUvhM2zyZe1glWTcGnZERFdlFvvLV5ffqyh7UxRo/PDy
vdUZw7YTTLvLg394isv3PzzPn7/HOTzuGpL0VpXZMzt1ernvorDak1G6V+eA8EqzFUvdiA+gpSyM
Gai0LHeqZISLyymtkWiiMls+5sv3l69q8IQIltPmj8dcfqFXbeFojPJedjkdeiFg7vU2G2UiGrak
dlw+g8t/0fJp/Pnt5WMqM0dN29EhsTn1Lmfr8t/ld39+e/kjPSqLP05oOS8zw+X7y28uD4yVCbSg
cvZN6LpB6K9SaTSpOZHCQJYJmQVOMM0RmZLand02RzPJTkPlX+nKa2TjJyVIAv0dJFRlh9BiEzTT
lr3kVvbZyiTSGvCElzO/TvmJCfwcDngoCuVW6ZotVplrmDqHPHqwEjIEZEJNpWJP7Omu1IvX+EaW
1EMdTVugRhtT+Cv0SygPKe/rYG8UE77AsMYKgpKJaNh1UpIeBLuh1ivPUj+DBU4erTMdnTl5tobB
uxuGcxmITR+ky4ncTGG3rsDDo75hho1XqX2lahO6ZCfWVyn11WyCeQyTYdwQt+EHq7DDQ5FLT21d
PUMrvunHJ18O1hFb3iTNjxrEz7xoNhQYkMZXrqlnBwLNDiRjtoAkmmscnRvE45tE1ndWFvMm2MHk
j0Og762uOQyasZ39Zo+aZFvo4kicydZs1S3pr29jNt13vv48ROHx/1F2Zj2OK92V/UU0OA9Aox8k
itQs5Ty8EFV163IKMjgEx1/vpfJn2P664W4DF3lzqkxJSUacOGfvtdfuBxZpMl6zs8GwhA3tNlQr
JwJ8B73N/e0dCrrv5Czvas8+M8rYG4u5h3BBoTpHg8LjiupRiOsIpxNg/myUzzqZdVovqQO852T1
38ZKPvmV2DVZux84P25UPr5QB1/Kar09noA9vyskUK6AvR6ch9k7yGr6XQrjxbWsty7Qb3Wu3/EF
IbfnBIZpiXHC81CrU21Zf81peiCA90RCDf+vb40/XJoceL0C8eUZ98GPdJkdZgUrbeKazB3+TDtF
M0burMrfF+Ya+Zd5tI6kXJxJvz0IzYwbr90mhIeOA54mSx091bynw3ySYCVcHVOHkcemv/GX+dq6
xSkvcLNV7lbZBh2V+Skxm2upr0cA/cdVqy9EY8e6jdD/w0fBjLCXaBvvqDkfGULrQsMP7ycXjcRj
pXtg8a2X0u0PJCLEZcIZN11OnHgui/WmjbA0ffOkUv3ekmQwFMVuTl2erLlTWELrH1k+xcXi7Drd
2fUwlgjGdWf+MHq/pWwMArhxpEmjMjw7fn3pLHGufTJrhvyCbY6cs1d8fzcyaTZu6sVWSbuhzz8H
kX3MxcbTWWrg6B0Gm9xvm7RNCfrRtyLf+6JvHnIPFqhMgYiUZJt1E70ASBCJdxqdfu/Z6bM0vUM5
vNvzT3OxDnmvzl6exhlqt6xh8emHEPdMaqGGbfu7XqesmfkvmVvXsWa7892DSt7KrjowUeA2oNSc
lxP6r1MyquNk0aGwT0RzPhfDsEOwe1iL9Hs2gcHyE2gf4MlJvpxZPHOi3ljzdE7oAlK8kHW9Pmm9
fyzt4oqAOlRF+jS2ekTsxb7pDiNSUnN2do7RXv1OveuNf9Jb73lt7GORFptG2kflkejmZy9DOuzX
qabW2hMhsHMbVivkqKxQHEqHe7aU17KefpBDuSrjVLTyyZD9EcMELy0ac7pIa/qUDeNXWyJW88jv
aTV0siY/QX/PbfNLmPNez/XLtOLF92nqGfJZ6Mlbmy1PsnA+gqr+KkDMmWuyV3L50Mcypm25HTF5
NkoeOhwYZZ3uhU6HbqblSPiLrxgOMW9MJ3T+v5gKvvtYjDk37I0micvcP9bGGbbeIfPlWU3Lhbjf
50Q5h55eiI0jIuWMNQFNF9ahdFbGJKzuhf1aaupuEkdUrOc54SXW67eGw0FJB4Yx5F3jJZYmV5Jm
3L0C9rKR7usGkin3m7CyvaiCS66ppyEn2XEgf89CstWW1352b+7oPVO+3slQeR+T5NX2642X1nu5
qj3Gp32iJZex1F4dFNcSG2ObMNI1s3AdaHooDRsZEU2WHiUJzjerLi/g6txnT89wNWRHqc33Nhtp
jBqHrE6fib+9urUJyAirb9bHVUJD0tlnlPxkym7bdb4WXGcYpq4wgi7ElO8R7jIFHEDj5JdpguJm
uzdNq9+srKArLuzIM0/SAbVmwr54ttp3kiXD3uWgZznkd4vINlMMhYIwWbmvreAs5i+tG/dT9dQm
6xF6W5yM2P9M6EOPS9wq35c8I/K9g504bod0xyV5MOXAKtMT/FKEwlAR1OuLwVWQjMuBWOHQ6b8S
P3vNidhYnPlAIx3Vdv1MwhN+XT2eHDd0tP6gXgqBNrYmbZnkRSm1bZXWu2QnKwXnCdfUdNId75nJ
/cV1p1gGQMnQUDeJvlVOfzQE5/KxOoua/N0yP9pTjc83+QRk/5edlp9u5h2Tvj7o84wxHekKhmt6
Zc9rLt8KOoqlj8zKby+1iAPz1BaktMY5AcPB9OT/9Lq3qWTsFZHaQbCk05zX1NoZ6rsNIIhBTeI2
utpwHNBv3urg2REQAw3jJgf3uQzkU9uL13xOD3IimFqZoVFcrQlnVAM9G9JL8ei4jtlbw0hWNskW
a+yWJOuzk69Hx9dO5kImMuvJsgxEolT9xZYOUCdGsHoVT1pGbLRFSDArAv6CjMTwcgD/lJs7HjGj
uW9/rW9pyzxW5OCzaSFqkemSAk018YhhlufccXbqUHtEjqYXMeBGw6RgeB7bEiWmPR5dK7859nNn
omL2+7CR5Q5Ob2zP5m4yxQ6WRjijNOA8tnd1JgtO2Np0LjNWfVWd9eQuSideYOnMLjZTAEUmBPRK
3G3/Jej830Vws5Vz03r9aOtl5Hd+2DZbk7ioRDBgTjZ6hiGh6mI/m8K+mk80pskXZQFGW+we56Rm
CzAP9bBcms4+EkL1BWP8B6dmYR9ng7ILT78fg3Pa4jNhDV92CztaEih4bOkxqx8GK7b4VvvBaXKX
e0+l6KPW7w9DU9MHnyMx74Uh4iQHfUnplvjEPZVZjKgjduwiqm3Kr/QwZCx2BNAbZrMPyMeu659+
WoeFke8quucwv0LLKi+kqMVmhbDERy8v1rsZWV6oGufJ7fWH1TWWTnKoax5owsE5lVFaxXC37k5W
nmbJ8GGZf6EzfXY1eUB1UJTdEW1FXA7La+4CYfBpzNLHJNR8axX6KdPIn7ADGgEOmUjtzlq9aDLX
HR0w2szXZLXPtvqoFQRKK2U9KjlLTDtRAcHkiLTQ5U60+SDZGjuPNaV78mrEgS1dbHARaY64lUnO
rG4TeW6GLSMtW/ZMMXYJiJI8KWMin0JbY/kuX+bKiFMtOehpfREtxXfWhTSc3ga7i50EisnU3ITk
7s/eSL2/zXbzOevZi5949DuziOle6HseRPvv3hzDEa+44sDTsi92UwRd5eiQEzb6aMV0KmVWDsMw
DnCD3zroVGQXwmlo+MXJXgIkHg52ku5N24Pg/TfdvNDSq/NSZCerWJ4z1URrOp/5gYxS0qOecqsA
t6tLts8p7itGgl2clkwaxj7KZBrj0ginYArVzMzMdYAaPHIeyh1XGe6jhp7auqsK8qz9JmqHu6CX
X5Xttna10LHmk+73p9KfoqFEY6M0tBB5WDb6zjIcSvlqN9o5U7j2TbIZzesu78eYZOKNq+p4rtcd
yXphQ/4bOJ9zMecnUzGuquNxEttS9dGo65G+elSv2Qsh7fge2aP6OibyNM4lWlbDvWsYPzmj+MbR
r3Ta1kM8OEygLGp8AtTWR7M3Ia/ZCrX5qCQ+6nGMEVvuaoKxprl9JNaGGFmiiUhm8DYleAyLzHbP
Pzlw3YSm7zC/7xIniJmFjZmzYz0+0qkEbccMpWx2Lg8QX9DRmOQh9UFFzUTcJ5EFp7+3jHNur9Hj
acOCYfAgD0JXx+p3PuGl729J0G6ZhMU9piitjW0CnzNtfMmM7FNK2qyNfmt9ygaKW9mwinNqbEoN
f421S0Zq9X6OZgPPvdPzPPAMLq8zzLfWZBbUd5uxZ45WaOeh4oDT8SRG7KUMGQePmOtWkKRwWTp1
sKkXyVi/JPZ6Iwk+HssutoR3ThbMdM5rWs8/8e+/l0Nw1Lvuo6nuw+N4pFsvggJ+wOo1B8MRD+xt
wp88u6Qxz/ZN2gXsPPfuZlpYt9rGKriBiuIiR8XzaMiTJHiZ7c+2rG+tLQ5klNM/7wyLpImVyreI
tcCKmThv5mTcoHWL6syNSxgjie+GdPj3ha9fNBcXO1AXV6NKUqztrID1gyxg5btlySJqlHNnn4xO
7sY2vzgNE99H+B4ZDalBbgVRzX3QxxyBMkyHKH7ixlb7pi+PxkI+XWCG69KEeZrGqUhj35w5uLjP
NFH2eGfZ1fJtzdJsZcurTZKdYYBIESIadCeq+2BTTd+JZ8WlGSM8IzIeo7VrXSeW31q7DKsdFuLb
N63DxIaFeypS5rLN63bbuXRlTOTNAilALaOioYPazbvHH68iCVwGgLvGKWrgKwX8ZCxM22QcjvlI
jxaQTGMe7CxgQ1W7BkCRoxHaQ6WfTEkS/2n+iK4ttk3PCFEqiwYUAyl5zOuq0Hd/3v3zJnt8snZr
P/Q7q9zMspSMYSsyzzZ/voQU4TF+SLR151YuJJhcb7cgZiSjuTTHwz558Z/2xz91Q/7jc/+3Lko+
Zg8vtb7TfPOh9HOMMJlhZbR9+d2ZZnkg8ZUU5H9voLX05bfgLJYH9ombcGkOlDRz3Pd2NGoDVJA/
HTa772nL/GndBEN2KSSW2T8/5M+bP58fHQ7v5IB2oS61HYbxmbGSc1ULKI6066EAqWr6TNGTbgSC
w8s0Fu5bOiMR09rxM5OBf5ikGMNOjNWT5aj3SiYajR1KIqvRe2RrJ8q25LxOnr8ZtLw9yQQqUOWO
WDArfPxkOHrHPx9mDy5C5hrv7TBXlz5D+kbfqsPZHPih0wpBEjv/SqV27M4QtRrZbOdsGKJOv3Gw
Nm7rpL4CMM2hJozyQOR1EVfUUA9CUvvprYggO/+QcRq8ecmUv2kWtLmGmEWvJwBWYK099ON6CBrO
Fp2lWc9lL6hX3ByeDhiK0cdT7RpJfkYydljoBLzoICvvIm1+5vXE/GYNuCmqKYutyp7Z4q6OIwn+
FCk5e3QpRK4DweIZPhlt9UIeDuwqWgQQyKJynrVXayEznDzcS2ZIM6ycKu6MJPkSyOzCoiveJ+Hr
e0R16wmXM1I9A7t5wnFVGU2ozAQlK4ozKwkbl+fNwufQ4MwMWqPlr3J5HzvidwNmVWfjIUk5Sn3T
wq/WgU7FIzkydUynoOa88+iUbkc0ugbD0xs+yKndKWwxsxYt8GDgJiSccWRehxPNjwZVgdTYemD2
5YEZp00dT9J8WUEu6J5+DHTF/JLnPToHXa73sqlplS2HpbuMKDJEV5zWFiH8Q5ZTrEgH1SGvZKRQ
H9QOUz9UdI/lqmmx1hZPgtRP24aXI6bDAEVWjFwLgRZJfJOuGA6GZjOgW7c+UTN6t+8bk/xOkLAD
5Qoy2ZnjWk0mLfP/dM2g8ljHqcfLTecm9/zdisJ3ZKZCs5ZW4LKvxj72frucxpmtXOX0nnB/O6q/
+zYEiVXuvKrbJAxvZRlEbo6TuHtApAiJ1fLDXGbboelDmX7bat4TQJBt7L7blzj/+4f5HKdWxgq5
rb9BRiogb8W3Zd1pcjhfVfJVMp43QGPnRwz8Fh7YFvD4ckoNuoB5FU5mG2rNm2GeGuuSBDixgqO2
7GbmsTmrUwYMiyZbRFxypL8WS1hkr51757HwMvTl2xx8mt0rG2JLwTLRRNOaLf5iBS6nNj7xnaJg
cXZ+KjdEjEQK3EWy/MWEFXt/Fpr2D94z3qilRcdnrpP9ZiLuROjVpR8O99Uxl/Dz1/606P4ZL05o
SfAVg6tB9G4KtV2RpNqVjadXHebG/jn7y5G+9d8cqKwN/eqzaQVvkEks/+zYGv5e7CfFrjfUJzUS
/RVajPBVetQVffKmjFvDHqMCf+N19wVZkPKRRVXfTYlKdQ9JbmvLT8mL+SjziYrmRbUiTzM5BdoV
NySmKywgqgBMzPQKpVnn8VskrVpN2KFfDE8lKcOSjptbfaIj5s7W7rb3rVOryPFU9j0nAwzKTbkd
OIVaGMDr3Hv1F8z+aXfy1/nou+3TUufxmnn7EWf9JluGnaQr69sHyfRdXyoKOPxYrny1pcWBG3iZ
3qK61J9Sc9rr/UnaQbyWWO+4/Ie2hKocfBREzg5qPuWzumRy2Xdb0yeaIQ2iYB43HlQol5NxE7LM
lGCYKPncbZftczQyzNCrldM1Du/1ZRx+Nma8mrHq3kcW0/TpcWsbJlQBBOCYr0d0APDFOAiSddRc
Pe2a2Chvq6twQxRk+S8ykaeXhijsaWc3e8c4KOukwX0gvVa85f6XX3yN5e+C+6PXzV1TVzFW2Fvt
c88sFQlX6X4BArOZIJ+N1N/Axl8XanQibrZieLPG6Zj33Lh6EiHkikZlMiWxCVG9dfN6GUy84u6m
ocIYtSTqcSs/Wg1EMX1WqL5Lk8FJ6V7HZtg5X067MbqVNQxhkra1TBzyprokk3/QPXkL8vbHcbL1
N8NDWasHzEf7K7Lnq1XqZ2nrJ7o1NbvFOHQvXSc2Fvgijh+X2arDdqa2SyckMw5Xc3Ed0DKM6BGY
+4dNbuy9vIkG/1kUl6FiIe/Hu80kfvTemsUMSyt4HVyVIhhf/kqWLnj2rak/et5INKnp6D88WrC9
X+1tbVg45JlTKLrKOVcEWl0rkl6pBDzxK/DOFYFbP0nAndg0+IbJoHqaJRg9wlhDlmGareISrK75
y9AoXaZAMxgVd+kpAU6FaMHLPgGqHP98h9six+kCu3khvRzYQKNn28kW3qkaEGN5Ztocxeh5O0Jr
c47oCUSPPvFesWrrVytYXnCOXwVI+eeg62XcWq7PeL5pv6RKDksRdK80y8Ul1UkAr0er/SrF0Gyr
WhrntTfTN2/V43Hxmq9MtS+k8AyxJ/xfdS7SZ+Tk2hONW3dX1QfsCjpXtCZeOmgRL3l/0uesff7z
GYLSsJQZPlSZx9fE6PrnRqR3nR0lMbz2uHhjcKlNwbHg8R4HteDSuxq51xr+CHf4CSK7UJGA3/JY
9R9vdSRLpx7JeFz4+auvIQLbJF0JVvDx5s97qVZeLacN9oMG2ZPdfPy7g6aCus+1jq6R9Vu7gdot
Lfm7qWnCLbqG3NQyz83jzZ/3FpkQQJkKGTmddDn7O4gC1SPEq+vQhuTBheuCzoI9LkeKXJayVY3V
1k96qlxRzUwGGBZAs3n2htQ+lAz+t2M1da81eV9sNFpMade9/vkUBeBhLObuVhTAu5r+dbbgb6d5
thz+fGhqRhBVc+CxfvPVJlev/3P996us+O9/PTTjv2CJdyj31J8E1f/46JL/6hDG/63+2++Kf8uH
War/52/6Lz+5/99/vpz+lg+P1X/5YPfHb/U0/O6W59/9IP7tUfzjO/9/v/gP19br0uDa+iWZPz1+
WprL+j9LvdF2/3fy8MuPv36kP/pfP/6r5evxj/5NIO7o/2KTfoJzy8R07mN6/XfLl239C7lr+MB8
VOA2X+Xf/EMeruHrCpyHLBzNpeO7tomx7x/6cM10HrG4BllCAAkY/v+P9OH8jv9kEHRwx3o4A3kU
/B9w7z+DdFPpaFYVoKIsDg87dxnT+om7/2eogoHh9v/8TR7LCk+VtFM7+GcrYm8yKp+gtm7FOEtk
l4XeAGpAOJDT0mJwKJAiYMlxBsElPAVoe2Rq1xQvicnk1p/xdfSbbLIJ/3MEp/OOidwPop/Vb23u
iyICijtrQONHhvUloUwUTHXqnUSPbuWxFKskGuZg4o5TXQ6P0xxW9TbWc0YEQDkuyTRTajTjjK8K
0Pu8cIxeWkoFbqcS4SrkN3ttoRAZNnpiKyunhvTbutCxbc7EgH/QvsrxTJm98vtN40wzM3o6IJPO
Rl92BZ8sxpqaAZQ+X+K5OpWi7oYrCMV203rrSPfax9AGlXK0zQXlZabrfYmI3s6a/MjQgsYpGjOS
zjdONdnI2DPCS3K2Z1sfIKtULaLJ32ve+qikrIySvKAEmDwHDWC3iAiED0zgvDPqhfKWpHe2xUHr
fJQbwPGOo1lTx66FmSwo/xor+KU5g5JYxDKSz4/ZWEtvT0dVlN+sgXCsggymSLgUchrDZFnohxi+
ZT8pCWEFMb0bO0ha34MBQ2AjUOrvpuEhQ8uMbiHeq7QJlC9ME7Fzks3wUEGzIcgNlmPjqe6YtL0G
/C1g95StF5z0dBpIlIcJ8EEur/6adgzJ3DTx46AnWH7CUpZsp9lIf5ZVRiIx/fKzVutwA9JF8Icb
3a7+roU5QX6YXEp8WeRftlx8zK/0zRLKYMXpuWj0T8tDt+BNHR0FIs0RvEyzqaI6B+UD1dJ1v43W
8be6WDFQ2Ml0GQGMhlOFIoxhu4qSNgOeNPS9jsAOHCfiv3VFx6h3Kw4pzXf8H4Yxzph4psw5tI49
/jRcadDZLox3x3VmktEb+30xBROOihIsRT1ilx+YHbhh5NIZemhaqY/evXUeBkARdF+ilbTRcneo
3/rHur2xqgZWn+jUeE27wQxb46GAd4v2iBnOfBLzo+qajWSUoTlMqCJ9K9sGej+8FG233JcKVtUG
MGJ5lKNhhWNF1b8wDQygOy5YN8egwiSVGtAOlVvc1wz+ru8W1daTYKC43Rx3a6dU0jZizY0JpibM
FZybYXFa2k+Ao2miNP4uMPqOEqFmMqyj4SJ/MHfdfZU2657XmscwL9awdchox61Fw1kVi/bt1yue
U5FrwZVxGNpepjoBaFFF16ACqMdxaGysrzLXp6Or+QuRknN6r6sGH8GiFu2UsPoEe99yyilMc4pf
+CfBwGDZnL4dF+2Y3wH1CH3I2vSmSLF/zhZrVozwKO03LqSriy7t7JrPc3JLOVnp264PNJfjCyrj
La7AlUFMirBGKAGJsiu5YTdLUegJVDZgeXe1ZLS5psE72YunII51WVr+WErHDOAgNVYEeTv/C63J
OHKg8hLaSaihkcYO7WPmBkj1sa0AXesURhf2Cw5TaugArvdzVrwGjhxfGrBgLBU5UK9a2uemzPJ3
c56du4vx4/HXZfZJZdnKyEwGN6pxGqon1y7nX55SE793SAqq1LnE1uaRFqakUcaFq6/3wFqD2GR7
o8Gjyf0CFeR51VDHl8iw41m5En5S4KAiTzL7UDjCvbpZo/1cocLQF/S9s7Tq4jeOHoF0BxYv+JLs
6ohyOTI3cSLHb+DkJQw+uq7w4KvPK3BVmNoRcur6KsZ1uKpVe7h/cjPHdwgkfqaYx07MESegbUW3
DJogsbcMBJS61oaG+TUHnrYqaw0x5kyxlvdEP5m9Mf8VTGlwwOVXnTOVGn9lguEMhJA+tvJl+hs7
h3MJ9Af90PXyE6jI8U1MrExtw5f4tet4C/y02UizDWDtqfWEjtyC0GT8QrLCQ0o5Y3ppZoL8muio
eqJqQfrq8jBOq7hhY16i6jGYSLPVfMKewxUrSu/ozmb3yQhGgzSWMI9YaM7imoUVmSMMsWRhveiZ
jRvRbjg+C1U1NGhTxUkEremh0Tr6EnAH90TdTvexL2BR08jKP82xSqNKQpK1U5/07IGLE5xbgqRV
sh6iLXqyF7t+80Sh34F0Z6/J5M2MB4P0DdWt/oA7m4jdGlTnOorDyS66iFsSAljSV8aHs8hUY++p
oWz1pcQnaXVXM9OGo+2L8bXKqoqZZ1s1D9luidLIgrfN74rXwOxA72cMPfGoan/Lljm/h8Nxx9CL
8YEz2OEoTOfLdSn6HyjS7plX3j+1aYDjwu2q8akSjJVNe27BLeaL+GRnUDvcuViwGBICG13T4TyK
2g4D2tGH1ACOnYyOtimNJr/NjjuedXrIUYYh/YVaQNI49/LInSXpbvOibU0qgLhkKzmDc4QBKRQw
yrbJ23BqER2MgSN2vstZy/Sz/jtb/PJnXvgPFpoXMGfqtV0vLbWtKhYUxTnqMgX0E5ulMTbLBPay
Gvr62Zd2hyFUwi92RXpKE47hK0q9SLN6HVpgqW4VIOuTNbUSfBsDEt+HwVgvPqbcMvlRtnZBTrN+
pZnGOd1hPApUNttmTefds8JZPt3Jt197vWFGO6JKSJfJYt6WOrGu9dQsdTHQN8MM4ko0BKZo9Kjr
u5kGzop2yc4BSWPheYaWVXxMExkAaLSN7xlP90+c5Yjn7Yd7d52QNvE6XOixwVa1rO4XRBj0I9hi
Qhwb0zveQwi/yGhCZc/izpHJOYEn6De4lY7Ic7KbclGVs09whw+9lodt3q4HzTOTU0tU3LNEaRjx
CuZRO/fdocQL84MqtNhND3wtnWHUX3IOtjYZRndZyfV3oLIeFZc+EnQ0U9MIX0SNZattZikRCndw
/mrsKkC1yRp8zDFMxK1eW+faanwDxsGizubYdGFWzsadkgMT4DoEE7FNqhkjNjgudhcRGzeH7I6D
Mp2f5aQPT3rQGudC1dj4Ohthrd0J9xch7+aLqdfLdsW3+Glqtrdju5p2DJqgJBZTe9fXnsUlX8iv
3dAQabf5OrRhKy3/l69jcWsNhEHF4g4nHcL7D9WXROCkQf/kj6Qn5GU97Ixptjari+8q83X9FDQe
nSks+3gEiQ5nRzdgiJbtRRLXDlZx1c7TajVEnZdD9V04vUMjQiz9s6FVS4lvaCS/Aryx2d5tp1jw
btm0/EMatrRSpJFJwD5pkca2ZZgd41ef87+lWqvdFbZMvgFHFBcbxf4+TSzrZ1at6/daNvapMWYQ
64h95vdGuiXc4IJ+Ju4FjId+fQIVy5jVrnMa3jpO9LoxoyZx/KdgGRg6CWfhHl9rWsjZ1DWhCcd4
32epFYt+nHZTXk0fBiUQKFmA+7VPU6xNGyPS1VTHqtd1XFMduOpq1OOlLey3cklbLo8U6087lU+q
XMYNRkHUWT3iwal1A2LWAwul0+g8L+bi8nyUvSFSnUMMJN07Gw7KRi9BTYhmdlPBJDpi+05ReOjj
SS1D/heez1fX0vqwwlG60x9Cx7SwusguBgcLpgE5EfnLTvRz8qweMdmpDk50bpW1cx1G/xlQ+Vuf
p95Od8Zul8nZC+32MVLHds740h2zkx2k6xl+AS4g4bg+fd2h2rMG+TtomMahqiom+8KpWQrSejxI
tM1x2TGHGGelxtDHXZdShQwsC2bLEHzw0X6ywsWi06G01f7wHQToB3GGrP2PbjXMX5re0w0B8vgF
HAKDhyOQ/blLundaeiLNwzZawkpgkJONuxof4sHTxuTvokisl9EasazqhYO5ZKTR91bNScM4HK76
KA1x1b2xiTUBRHFKmchW3YxPVStLiCH0SIcZ/0OT9Q18EZXeCiEf/AoTlJgYeqrIALXDJIYqdOAC
IKwnwMAb8wGRSLG+Ii9j3SQ8Z6wpqrw5Ktq6+VGmpXHA79LG0BS10COcITa9kWADj4wBOeXlR6UX
Nr4FmX5UEyExfiDX6lA59N15RdlrCq0Q4tmQYHVpRQXZx+RmTr1BEYLPv8H7tBkXuX6UpV6HYJes
PZAy/WNZza+pzYwTW6kWV21AUz4Y+uFuGzpbQ6szorGd5a+caurm8+LFxcyOu+mcTnvL9Hp9wqxl
OQz2Kl4E4bmA2xrUot8ek8i732Tje2taVABrsEY1zYbYKXzv21uBRdZ1ShQZCSmcUh3QFbuqqsV3
YmPHoFMvZjBhgdHcVKaqHSA3eTAaR98nUwtGcAjy32wKzYflrd51AIlSRnNueR+BUubdg2TCkReU
5N8JLFEDGW4O+I+u5CbjT7ErR9lEzRSIj3ZSjtg6neU3MfEjtMpT1ni4sJhzolkP1mOLqGSPZMSN
25wV2MtN79EBbhaKkoZcCvI48mPQrkO2kcJfrw93Uoi5Mq22WmAXydbOJ5vgDC//JSxS5Uw3R522
+Oh4g6UsCaDSBrHPHmVSHaz5h2BxO4IpyTndZlR7Sha0P52k2PsJ+kYjy919Df40mgkR3mr+kJ/o
JJfhyLD276qwkbtnrsDd4MtfEPzzc5B1GENTtQqazR2XhGEt4hWYankyZUYuupM6GFqpcmgEwP+0
Jm85W4uJAKdUnt9sG7MMLlPZdE9wIrx72zGvf3JT6PxkEzb9VsM4ejOUx31OWB72fi6dYz1yJnRM
g2bDMCcpg4MiQOoq1RIrciPqyNMtR7s1vW+o49ggAad93/an0fCTjeZkdjhDksfJP8y7zLXrQ8fg
c6fcIAmJlhseKgedmILxURva6XlMuuQTEqpnb1J2CgJHVv1FC3SNWB/cYEEr6M74PldObyBFK+zl
ZDeNfwNMqfaa8jCdFSJf7n66Vu1WKK+P2QDmiGVY+hvdL2crquDGoBM2ubpQtObOHayP806JPn2S
UOMxX/OqA9BkogtFijnNTMGsUiHGRYt7fxo4JtpL7r2kk2Pu28AT9xSDxNMYEPVEf8EfNlY5lEiT
Uu/ApWxz9DTWrdM3gLB7RtKgCUhE5FRCagMn4dB4LDTKE9MdLhAWWomoE0m8bXc/7HVNd5zn1FFz
e65s2zWunu0ihEOn8mDgWlZaAvIel38l7TyaHFeWLP1XxnoPM2ix6A0BytRZWXIDKwkQWhPAr+8P
9aZvkUEMYXXnvWVdS2cEPDzC3Y+fwzwYkIoXo0NziGPBSHWc+G+mAbsOI0j2a2ZIw5bW+BCivMjs
rG+fwh8g65R7WBVKWEy61+qopSsnyQGaghLrh5EZcAvO7ngkLNU5VY4kNx/kVr538pTxeKed+HOk
t2DSUdDHoNgoJ5BRq6ruo01ZGOEq6KLgnndyACqUdnOnoJwR6klyH9dGAsahz1wjd3TPMmrpKyJK
gK3KgAY2VdCw8Kg1tftUDauDoTSF7FHtACgw6LzdPTXXIQZq6EHkwCIYn2bECkoC1JYztzxW0V5u
Cts+WJKT7OKiV1+iIEYFTJZzGs0nLiiJ4UElJu3W9WSLhLF/gFonRumQymPrNhBKvk9aQ0H0RZKQ
v3QgmBqoAt0rMDQxFF40lsn0stoxJd51vmd0QVu5+VhlwNUaBzQZ1Za3UC/8F2hbkN6TTugeqROD
oQozEDmOddwHkP5IXmRZwydomYbcTY4WU3NJFDGjpnRWf99GjfIMBWLySdJ6vuxJTmg4OCXSYDs4
sMfxKWAq872TBzb9OvKfb1V0bN+GFCouT1dPzQfuWT1l5N9MXofI6D+oLSorKyc3oJ0YJqDD5ljQ
FX1W9JIMpRuM2MS3ioQByjB6cuq+fmu0E/JQNTR/Oq+ypPsSgu99TuvydKdJZvUdghBpTRs2ggYr
BTRgBbwE6RDuYDBPHpijBKNLgJHavYGY1gCTPYWEoa2ZoWoT6zsveoi8qz6+V/Ig+jhKnLUVRN+n
H+1oArSUJx2DI9xdbwiU8iBKEwYa6QxDCWvlIaWPY2fexxTAXanJ5XuyMRrBZmSCiwcEScW6Gc0c
AGaiDp8k/IEeYc283qFleAFMhHVCJMc6Djbfo/RVOo4BJA4UURoQfFLnmMxW0nlijp8Cfdh9ymNN
cz5YDSxnK9uR9IGyWNolW5ncPHqtQW/27/rWHPSPII14gKzkcmDSPS6CiPtoOKad/RCHYfmIPBh4
UXQoun7fNgEI0LhK9RZWkuEofbeKVqZNW1OjCD4ftbBULIp0pBlUgGjpMIWup2r3Ala41V70DlLz
l7TlEnk3lrWs3PsyWbQXBlWfM1RjMzYT+1ZTog8A69FzZBgyzUS7J0vOVVzzIMW+yug9bMo1Ig2Z
3yf5+6TsuvDRlsg5nv2mssGbqUXIWPN4OvJn7ahWuSVUzbeHN5CcIzUDP+NWixw1sw/ByfbD/RjH
RInaj0/Kx0KKeUiPqeZ/kvSwTN+arm6wGTRp8DHpSADWA8rGu7pUCeNNj6TRCuesdSD0DU6sxjLU
8DRsO2qgHfo+2+kRnXppUiIRQTkPMSGFokrzkWwY9EQWAfzi1/YBf0iOIQKBtQzKg/hdoGkqE1F5
myIa68eSdVArDepsfAf9m0HXy7ejHEu+l+ulyQwsgNYaKJnfJQ9+BiHCtzKjYvS5Qxl3aqUbfSun
njxKp3JvRVWNwFfrG+rmxF8O722KBOaDCjwifdIKjRqpWlTwlK1Km4bK2lfhxKJiofDqYJjMGBWZ
KTo/zV5LqjrBJpe0ZoHtURWYfiaqU8WiM0QnB3ZjWSSRNRMeKEbYgbp7AI1+kN8nGqAnN3qu1FXj
9Z61CQ6E184FEvTmF08W/XFkWUiFXGtJE/KSSXBqLF3+Ftpe54KXQ+YkIRwg1OTh6laOr6prutFT
7IJZNtYSJC7PYJMe8gXS7EtS1GurAoMoHbiJ/A4ptjHRgQbSxJGXNvmSpPTaxPQTzlidT+SyxXjC
BJI0nu7yUPWSPRWHrbYBi7wNvSmpdNMtFTUv3IEkrvepF76kT/pO8trVWbPx+T9Mnv8Hsadn4FpN
/d//pSwtWCB30iMmRphgBxO1rj+Q34Gn2jkutAd8YtgKXESVvSXp1PlPCyUzHMIyfcipp3i2A+1R
H+ywYQf0ENE0BtQmDkfnbWFll9Sl/7vP/1gR+VH1MFWO9vQp67WygaGEeZan43tI0j6dNoOXAzhc
gR9+hKZiwfB1S3Ty3D+GJwbxs+WlWWOX7Yhh4518oJL4od2OO+Pb+JHBoI2zrV6bD6D/NuEBJoEl
XuSFrf1N9X1m++hQj1NLbDNvSS0PDqajAbb6+fYSl6wIp8TKh6i1fKwESLRZ3Q+n/l6F0YJrLm2j
cE6soGPARMII1d6tWTrP4ZECp+0XdxXXhVamLhXPTeOE3u3FKUuOIxwJBr9hZpsij7z1H4Zf1Z4J
4fVxbT36IM/WPCw2ECfc6QvE8toU0P5zQPc//vu//tdf0Zu3dYWuuiUwhxcI+Wh2znobr/6ANqrb
3BebfhfvhrW1mfiggy2v5FcglF66VSGdpxZ8mBjazbX2PfdK5LcZ9Vhg+lbshV81/fuZQ9E/poMV
86sm5YJuX2w6D8nvlwiqb7KytXyv7073qVds9dfbn2E+MP3ZDiFI5P4Q6E3NnUlx3LXjDwWKGrct
/KaDvrHjtkART043KkODCbhBdhSHJy0Ic8Uc/XP20m+X497SZtpCZAi1o5FC5DWFpHGTPxobuvnB
ulvVHuVz2PaNA2y5SFAky/iJeaf+ZzvtyfvOvqNeDlxsGt8x2sMAVq9BAz2Ba3XBUvcrqn6P1iFn
iH8xIC1ushArjjydtcFmk+t1wSvibaKJR5tw1dEB91SuNH/hs07Uh7cOki0EDnJs4nPCUoOvxR4u
Pi98RpHWk117XXnVvc/RslZMnqKgjSwabZUXRlAeIg55Xq4m9nplO3j1c+WShf6MN9Atuf6jthDd
5n3BYm5Pn8gaFV047n6TU7ScfEF/Cd+m2Q0KllBq3zGd5vob/x3dkkewiGq4OsJvsewQs+HmzL5w
sGPyuCKEOvH3wTY/TNAdaHdX9RtSm5u/ZLj/v8HtzJpwmou2V1ud1M5VtyYyNc/qGvooppbu2s/l
ffZouOHaOa2qL5m7dCPOxpE/lg3hkIMmovaGkLHbUWdn+K7znYVPqS6ZEI513xnZiS4ZW3kIn8mW
eKj+DpP9j3gtrfWVya52aFzA2rzKSWwOjDd7Ge54O57N3soWYC/AToZui9EFPoSyU6aIKRUUrZmB
ejGOH26bmM8QHAPVdJBYYNGEpZoQ4muVU/K2WcEWhDItwt67SdwC5oHPiMtuy3tpO4WyI6/GE3Xj
N3PHDOm/WenZrxCC2UAbh8orvwKRT145H9S09TTp58JaZ0PmmRUhco1RiFbzgJUG+QKpInIZH5mM
R8fA4ZyWD+m29uI3bVu8VjBKrxDf/Kp/az5Ur/m7JeGb2TcJZP8mSRGwAV3Uu0DJ1sxlFETd+heM
KmC/7dKN1wG/hNb00Q0+jynSNxwiL9ze3gZl+qTiLXluWggUkUEhUEkm02sqqztmKD3z7biflGjk
pcP6239uGRPihFzKYDQKjHWb4Ogiluyy2+vIo+D8zn5Gf30fvaqe/NF8Pb1Fa+d56Qdo1yhDG6jw
PxttCuHChy0Tbjd+ALAMXjrEqidzn3jHg/V2cnsve67d4wGSi2pFWrax1tU6fuNJtsu25U4+5Ov8
yVx4GApKNv+JnTYAHA3chKnY6nTuz67uXgrhsFQZRZ+eYGgEyz//c4MqB2aVXUYwQb+7S7foXEyz
Ld02NBNeUmSdLo2C96Nb0bAPam+5vf1QdcVmwbGWTEzn72xdQdmb0an6vdXHr6d18UPhMUTFY8/T
/j/aQ0uLmnsZnC9KvHMTUzEVK+PObV9Bb1J9pNhZvGZlSOHwzkmpLzJEdXuZcw/oc5vC8XE6UJep
hs2WwWBff2dKT4ry3lJg+vtgGl9uG1vaUuH4qAAibGhhMabr30EqwGo2LmQE04e/OqEAceGXtkwL
8qPLr1aj6JkcI9aT2e8r9dEaH6R64ZaZC7y8if4xMa3yzDHKoCnzKsTEYMkraCnQtvZKH61lKVu6
umeOuz69wChgGlPVS3Bz2EgY8QR6ifIOFCle9A7mi03MA8wuVs46vQ+eNbckVeeeKb9Zn5cusrm4
boDp1g1jIu60Rfi0BacqPWbUOOt1/MisTvUEWYfkmvf94UT1R3uffUkQR4ap8u6vPcVA7UODJ9w0
bEWUykGdQ4PPnseCbd4Vw49B/nH77wuiYr+jluEY00sExT31ChieDo4TRzmkBETy3fCQuwRNiOqb
9biGYngHlGXpW06eJ3imiZ6YrqsMq6rwol+6jcxoeacjfEHerm+N7+ZhvM8845sMIQw5R8MzjBmi
wUtJkyvX/25uipdku1hQm94eV7+Ch5FtospjGKI0VlCAhXKcKVrrKNTp65KF598H5GU30wW96EEz
Hmyywf9rzxIurNyCSfIUT68U2Fq0mCGR/lsIJEV2NYOrS8u1e2XI97e/7kwQwKgBLbxBHxe1mcut
NqW6GLuCRR61lyH86YztKga9cdvITBiwdFnDhQwZrhbxeyIr6reIqfk0GmUYxF+TrHK7FsRmvHAW
rnyVGQk+lQ1cF6J9nezwcjkRVUJgUTXN2NX4Sdkwtb5jKh5qus3vxGThaIhBWrQm3AgKYDuncbAW
1JuBlm9SSws7J36eyYJlG4yv2QxnKKIKj9qkSQMuZ3RpuTHR0AOqVDe6vbn9featTEI/Ni9SfVI1
Og/TRoZwDrisEU52WMhoYAZ3vbVUK579NgSpf6wIl4FpDJk5WJBfQUsMyftaX/cUqCHsG5DNWYXr
aHt7VYJIqEH2NG3eH4PClaCjviqZqNljsPeoajbk5l8DeHzW6bZz4UjjBTZu6O+0T/Fm0boYPkTr
06E4u/v6NumADkzLBbaysg/Vk7/XHoDK92u6AOvFNosYNEV7guufQMi3x4LVVl5z3+2Nu/gFGJ47
bJR1Ck+5t/TAvqoHmRqB0ZluPJJy/i94TYWqkG4WMIoGX9leN8jRTzsEW+NF4dEHwsyFb/7h9ie9
dlTk0XRuWBV0uGKI0aqmuZ/EFdKyVqk9k0q9IAXzs7HDhXN9dZmzNM6bbZEzavTrRAnbvOrSsgu6
3q2sxDk+oZEY61/MpDcYp8gkyPjXDOy1oacYiZXc6Qz/2Wq5HSPja+z8gG9LMz81kfIzNWNnfFT4
d/XvNwL9G1XVSHEmVQ8he3fS0g/A5vZuGUlMa6pFsW0LK32BiGepviUG7997QbaqKSSsvDEEU5ZO
Nz8FxwSRyEPPZK1hwKVsrCYpjNsfd87QJJ2iOZOeqGwKB4a5FZjXCiaT0zj2BovxKN8HBVbcI3/k
3TY140cOJJaajeAlo3hiyW6UtaQHP9RDYpyhdhK5KCR4VjKub5uZCXmWqsPAqyPyNkkLCkcEPr6i
BFsou92nam+6uQv14Dbfay6QeTd8f9va9W2EMfJKU7V4CF5pIstBJZunCClPUMeMUuwraGZuW5g5
FxcmxBJcGx2DQnJsuOE8tAYAOCMGGR/S97Bg71pEEuNP+q7YLoW2K8cwSOYcHVfn7rh+DoK9aoDZ
yJ0btkx5S8w0DOhQmVRPQNj+7QoFW8KVjqi4HtHo7Iii6deeQaJHZ0UhkOqBB1jfC7T7/sOkHOov
uMqVR2KXxEE2FFCnvF8ET9GA68C7P070fy929pokH2N1wT9+K9aeP2hRq7bUqXGgWQZlajHhkyrT
tCUDG93G+DTYHkU/546+lFt/6tbVY+uVXr7vdxagAGnbP053YnIfUEQ+3am7pfvxqkAk/prJnc/u
R8U8NbY6DB3FkHwFD7K9ix91unOhp3vSCxVslLwVl8EPj0GL02qXuLc/9dVxEXZj+iJn9gGBRVYT
sxtj8qUeDs7w9fbfv6qwigsU4lnWdugHjhhI9nG9Stft+4yqE+QDW/1D/dN8o3l9H1Ewh8zqMyp6
Hupw05Dp0itoxrMuvrrwLmjUKmfcmZ/Rc1xDFwqZfYZeoduASvC/q/fVg/G53N1e+1WlS1y7cIws
I2v5T6a136ePTr037iOvXznueFCHTQGualNtswdrSTZ26ZsKVRNuRSDl05bDw4AR3QxA4KsLUXBh
Q8XCYnIaQFg5GImLXwzqAzH+3I/pgndev64u3VO8dpuOKQ57cs9oH7+max6PKNHSzdpHq9hb6uqI
5TThc5nTW/bsLEgBPE6Ivk+RAcLKTbM7bfSNultKcZfMCEEOZjCodqYApG/9Q7bpdvFe3SyLy899
IJ5tus0FTzwVk6a+CVumH9EJMscUomjeK1K/RnN14WTNXEsWlVweiRr4f1kEv1RM5ZRNrneunQYr
GbJq0JArHsWrYyItuJwyt3NMyChYUqfSiPCBysYMx7TlAzVecc8AWfSgrQY3oYadu9W32JW+hI+y
l607ovbS1TR3qM5tC18tMwKUUZTJdsrbIn9WmFtYCBdLJqZ/P/O/tjMZeekxMdXqj7sqXPmUeaQH
RmTxdsgd75beFNdPM87X+aqE8B/AAFBo0/nqNu06wyXX+db0wsd04s5ZbnQtrVC4DHwzPiVNyQoT
G3rBrmJu77CwiVMgF6/38xUJgT7uAT5W0e8Vqb+mEYLv/q+adws1ePpb5X3/Vf8Ow+tyB3r2Kj+3
LET7IyQVvab101Xuv1T7ymvXwa6nq+hNQAzI9z1zE+wlWoqn+8Bd3tzFjynE/ZPSnooThazf/kMK
fHotH6R1izIpCcRq+UU68zUpypCqIKVoUnQWnCduhoi4c2rR5YDzE5oqhMNuf01VrAYSkillmzDS
T2Uz5i8uj4QfH7Mih/CFE29vtTf1wNvo5Zv8Cwb4bf4ApxwKBebq+EO9V+8kr14qpM2skJRFJx9z
yF1MsSR0snJZY0tPgBrSR8UDYLLVn/VVeV/up46O5C2i/KYwIrjvhUUhBiQ+XN5Dj8X+U3UPyfIW
2di1tu3Xmpt6y+CSmUvCmYTlYU7R0DWxBZeR8qJ3hjE4uUP+U5K/pxIzH+bfZunTa546pDMlFQjL
CzaCBLg8k/I8vdCL0qxD5URuu2Rk7kudGRHLxhnTX2BTyFjafPhsBEzLm7H+dtsbZ64fx3FkZ7qB
pmtVCC1hnjk6U4CdWzMIUjnvTopM8VZZaTJUgqg4+8NTf3q5bfM6nJEP6SoWaW7gg8Lm1YgGGGmX
dq4iN2DbaZSjZ+EM5bodPwRoxt22NhPDLsz9biefXUGw1EO14sC/bn85vuKBR4pa0AV7NDLX+SHa
TP3543BHaWu6kJaKo9cfkcNm8z+dqVpVFY9bjB6rgxAbKW74Poc0D5JM7/YCr/390sL0C87Wp2X5
Ue5bLNRGTzX5tNLJ4HVGLP7eDJrxOu5iUCsQI6Ol54nPmA1fTX2VJbg3t/B3Lti4QlyZBu2KMyPC
ZYqE0gkRtXC6bzLIikA6o4upk9qk2+OL7UFP4FX1KvgUPy09G67ffNRxlKlFY07AHLHL2I1GYENc
17qMUm4gFY6PcCRFuptJ6uavN1KjK0NfVqdwdFVdNUrNVE7oLTDy2LmlVXo09orir/sLYFB4UXLV
UPdXGbC/9Io2OA0ps46NGyTDXuHloxVTza1ecL7r+IEZk4NsIXUM+EE4y6FhDCWq4w3zT3AXWN1e
NuW17ryO+S/fAJxnJkhnm0tuMuPyWLV0qqQwCehi26nLk1Z1pFODm2xkt33MNqULaMuVHkDjH8JD
4i71DJcsCg+h2ChKdYipTqkmAsfHn9rpa9B+vO0Yc95/sSxhM4fOOvYDPJJ0mo+v4wZs87Z52uP4
e/2d8wKB2vRmDp7s19t2Z1yfqrhuyhqpDmOHwh1QWD3TNA7k2F1vRduygV2CtlX91DTGcZsgIL+E
llGvHgTUTjWF+jPLhQNt2uyziGXC6e1wfzYuhCIbY5OA8lR/xMCVKiqM4/Pt1c0E4AtjQkiBnVdt
GSxqXN354IyICkv5+raFGd+4sCDsnxwWcGKdsBBWe8UaXk3lp6Ia728buZoCITReWBE8kPnNKswT
rDDo6MprZRV5DP4WHxVq0K7iamtp3x8X9m7GM/AKKs4GLROOt2ATMOh4UvSAUkWrIW6oTEph9fi5
7SxYI5gbW7iqZ0ojcGac2RMOANPwljEyVeD23ztYlahBJ6QZdPRgruOteNwstbrmFqgaCsEYXAkR
U8iAkwRZHw1mNcilyvUQQwBr1ptU8teSvoR9mKmcwRsm09whcNFaE71ey6TAhk+15XT723St3BUN
MjgrirSe4uY/UBJlUEANN7f95to5p06poVo8tSgMiw2vZowQyzaAa/WIUBTJazF8aa1mISBfnzGT
fEmjZ/gb2iHWn9Wwz50kDhlWzctXa2BeNVP/+tFoosHh2A40A7JCZUaIGfTzILOBAMwIIjgrUKFj
Vl5FnxhBP7hCK1+50xV/qc9zvXuWxpNHN2m/WLQ/BIeMrS5u1cjOXZ9xNgbRoXjw4Rtu1n/7kS7M
iHNQIWwzcoweBlS4PoO8jFqN7ymhL3yl33/mMhHDDORiMnemAoRCCFRDlp9klKNyN83hvUmQEilg
fQtDxtT3KJjDMdhvSyRDzGrc3l7gTPTCNKU04FNIEcgifIMBWr1q0knBuoLBaeXDYuQxPv/KvI5G
30w6wHRx/GsQsmlcWhXiVxGnpHAFVpsSQqQ8f00DhiGz/m8Bd6Id0U1CIMhHqIshY4I/Km/Wdf3A
VMVC6n59ysDakENQNTAVg/b85RFIwqiIRueUu3H32tbyqpLKvw/APKpMVQFzxovuCs+DakasylpE
6dFTeH2n6zBcSS5ikdtsLX9s75aeVXNLOrcnfCB5gGFGCePcHduPmXloloH/MyfYMRxISaFhobAj
ovfMMowr9Bwyrs0KJt89oio0olS43ZmhX6UP5hvsKxtEcLbJz+pn+jndwP3i9c82GmlLu3t92/yO
kjpJL9VlVTwER+DqsRlBX4eW1VP62m6lR3M/Biv0mVY9dzh8YdRHrVX+ceH0XZecLg0L23yUVNNP
lCFzTXjEJYM5fllB1TtdDyPahZH+KW67b0WWvMTaceGxN5N+Y5snuq7Dc6tqYrmraiGfLTPoIqYh
YTjdi5TGB4SLK3j9FReCZCZZpV8ndRX4IP9yr3g4fVxqT8xuvDFBKuiQyjQELk+ODpFYWcBOgYbh
6UXKjm8BIp5mgZjaUTktRdnpJhKirENfzrJU0i8djNelMfjTdElKmVmVDxoa4ivrLnwnufpqdJ1f
zZcj3rXwdedc3AJeTrFLY5Hi1ZgH+ZCqOgbNB5gk3OEh/RJ6DI099GvFzdaVWzwsIRJ+u+rVIiGf
BCJEmfRqElIftKTMGnYUON4mfawfj3e1q+zyLfLhbr8+PY1fyyeI5xc2d3apZ2YFR+4i9ByBbzKC
dGygzZHGZy0rP4a+bSwYmglMMPX9WZ/gMRoqfxaKexkq7ub32E4+hNq7f/PZ/pgQRxujrOpKFNgz
OqlwyNw3b87HloeGV+2kB1RMgZMRouDEWbqKp8xf/HQALqBHJsIDS5j89yz7kuK+PCVQZdO9Rhrt
GyQ17hR86ufopd3dXuP0OW6Zmnb5zFSM7KyjpZhq/XsNfbQKOKBhvQA5O4zJcyZF639hD4wMVQ8N
pLj4XNN0JNdhNsxgqmi7g+OnBQSKHUJ+tTKu6kozVlJqfW1PTr2AuJ8LMBO2w1GAOVFJFc68304d
UK3AL2Hobfpx40NACi+ey4DsgmfO7SlFnakLSkTl5SHsKfw1SuEkmatMbPNmuRrDj+hFtI7k9Yhx
Bsjd397UuTN3blA4c6DhJF+vMVjUx+cwJPFERUUOu2+3zcyGlHM7wpE7GaXqQwHLkYMd71VnHBRp
UIZ8HqNfbUtMmYof4U973X/n6X/b9vwSLYs0d6o/iuM76IGanXLCtFo76rr3j4CB4lTfj8dgKaOY
SQMtgEBTpXG6k68SMqlKE0WLsHVyO7glaliRVrW+8vdQi3rDPUyktcu40NIVeL1ERqampyPlspnR
9VxxRujqAsya7yRokuQkg80qXriLZq2YbKLMNUQjTag6EtDaOKn81K2i14DOxaTDkirv//ZrTdNf
f4yolyegQNTGb2WMQBfuNi3F7mPqpupSo+76Crg0I8RJM5BMSP8xIzdMpdbhAdrOhfg4k5Fhw5m8
nvkthowFG053zHy1giBH6ZojsqJJvEkjC9BprbQvutHT6pTCemckg7FjpuKH1Dr+/u93U1Mcy5jA
pvpVobhPeK0aGct0yN8pBH7RWgCgpbLwDpzzjHMzwkczog7Z4GjaTQi9UkYhgAi1lfzXB5mSum3I
OrMAuiaL+2mh9FC3ipq6Q9N4ZLNmcPLGcBEtOcXYy3vt0oxwrxmtX5UIxkAvGJLNbvRfkMciHeqa
P5TXbqdt7U/mU7vXYAk9uUsNpdmNPFvi9O9nd6qGQozOe4+CTvHQajAUfoyMhafJ3PLIM3FIfILq
mHCKk7ysQ0NvGXIf4Lzed7DTp/rP1n6AS/a2882UvKnqnJkS3IJ4m520I6aGrf4iPZGhr2uEYNb9
neNWa2sLt7kbM8D5dNotpmMzO0lJBw4lWjGMIonBSuqLEiGEGrUWy7Vf6q81faYRLbafseEyZzix
kTOFdISkJfr7MHlhWVi1FRnlMVYaopZfuDxYPEtDYctKFsLLTAS7MCNEF0OXS3SYJjPZd7u/s06f
//7rXRgQzkGMhMsYTDs4lTRpIGjf0tO+uUM0+z5PN+NDdJgQGjGUnW+0eJewbdrS+oSjMA7JkMho
I7qWTUYtD+YqbaUtbIKPg1y+s/VhnegdpLfBFmpaT7HCxzzQUOF6CAdANIjv0RZ3UVZytYZaVNvu
h6P5rHQxmC/H84uE1DS701GEbTPAgOOWQuEr4li+7WyOcJ8rkeUiVriC0nkhjM0cQPbV1Jl2otN6
3VUrQXZKjAi5hhTrB0lXgkOhSKgQjx9PyecmH7Svt7/k9LYSAhoGuYgodsJOIDbUEKsL+nbgQ4Y0
LL00Rg0U1Ua0zn3wu37v1gWiBlJkp5Mcm729bXz+HP4xLjwwIdbUSjXHeKXdx8on1XwtjafbJmY9
heESlfKWrJhiFQgBlr5XC6rglIwf43hcBU60cNhmV/G7GcqbzgFbcxmXW80sUkPOUwS/v0HkAn3t
F4ehktvrmLbi6jtNgzIkGhOqfHKcs+Bf9dAoyNMUYWK198nwoa2pMCCibYf3707t0rN45q3K/OmZ
OeHL6L7SHCneTBWb9oO0Cj8N75GKJjDT+S9eiy/yHeqd3u0lzroirk9fkCz1CoHloO3aG3KSQgYC
d5Fkr6Lx5EYn3W3U8LFGmySBWj1UuoUMTp1i7uXWAoOBuoHWv2UC7hGCCR1ev4hLvHAa4R89ZWXJ
qzz2FB/dsOe+uZtkk6bJ1BEq52ITeMYP2JHDeJsvw+5m+mCXv2VKN88+cy3B3RW1v3+LsvmdCT3F
D+jZePBDg9nXlz70dby5tCe4VWFYCC2RmbjZqLw75pCMAiMZAgRmi2xnQ6N4+xNfT5sYl/YEv0qV
1Ab4gL2pl4lYj5s8UY/VDYCoK32FXgfzv2O0KrP93xeQsAxaAbAChLtXRA16YWeyHXJK8+TjsdEP
cm26pVotPGuuY8GlFeH7SY2iJkgpwXsZPqi8Eftkp3c/FzZxxmEn6BkTvjjtde6gSYildwYHxfeb
5mDwjnPRU+rN+0SquolpHY4BrfQZ+Qjl7uU0ZPW9BWjuISpb6/2QlMVCneA6xhKUiHzTRJkKJEl4
Nfah4sSOH3MbV6i4A/0K92E+Lg0Cz1phPpA4Ttf2Cj0D24sNxyipCuzucr+yorB+QRJK2t/e3SUz
07+fncCu7oNeHSEQ53H67pQrfMoWRffbRq6rRlMYn2hDSL8gWhSuDFk7RUGDaI2LlrC9Op26jRMc
703KWOSD+sLnub46kKej/k0LmgrHNRCtDcy0VGigyqPylMiDG5Gpe0p2RH00cT4F8M2uu/rk//WN
hVkFLD0JO6N/olecYqfOrXYym9yVrX44ag+qhQwbygix7rWtsvDhZo4e9mjlqxYF3Cvsfmymmo2e
J33itus8SbWL+6GBkztxAu3z338+HF0hgZhGZcWiH31q5DpgZ0ZxNlv5/f4ErX8rt++0qli4nOYC
JjOhf0wJAaU207ySLUzVa4cb8E1dI0EMez2qweHKWk/zVDbCDfoqYnB0oe04u6NntoXLwWYM/hic
sC2H+ziDTQTh5i5dOApz543SGykJ/X2gkkKqYktaeAwajAThQ55/VfqFb/X/2ME/BoQDfcpyDdLy
3zt4YlgqXjMZhmB1vG3W0rZ+V6Ev9QKHB3RJSyNTs0sDrQZoUoZpQ4TIIasgH7NYTdxRUVwHEvkY
2pTbnjhTR5oq3jxapllD+pxCJFFHRzJs8iFUln2ifL5rDIgCJQt14Ti7gzwnQN3a3DX6+BpM0s0L
5ueWyJeDbwL2ZRJpwUX6DAFcrasm9yxAIXmn3p06QcYWPGW7j73RXp92/+Iqp171x6jwiKgbO6a4
htFQenCOxsqn4VUtoV7nnmKKzoMbJn8qFfTXLi+C2Le1wEHEhyE7OKqlT/IDhdMyOKAstdW+4jan
4rCU2M4MBVESnOaPaFpT1hMLMKfM0LK0L6b9hAqRSshn7S59GBjC+D2MC5Zt1xte8V7eZYdgs1Rh
mgFrXJqfXh5nl58pGSUoQMybL8omQ/ePVPdJcsetvIk/8+pv7hwvXYgyc9fT+ZKFfU7yAFSZkydu
+itRnoMkQLfhSS/yjZLV678lLoXeALqbibNkIsMj371cYJ7kdp77KQsMzYeuMV9TRfp0+0zMRM1z
E+JAtd03BhpkrGc4patcaz1DCTzfXyqgXREbCksxhFdXW/QlGs5ZAmLDWp2+lqOru6dt4lFofQ6f
lI8Ap2mwU8qA0HCj3k/EpSk51cO/OI0X6xV8Rq6htLci1itD3t/p3co4ffblpZr8XBjHDLKHE2Tv
OgFG1hW4XsKX+001sk688ZsfkZs1B1RTGL5vHqqfTXBYugNnAtyFWSHWGFGD0EebcNUnSBAqcLIq
7ea2w8ydugsbglP6ZUcQjbExkfhN47zBi8XAGs1ZddNsKSVYn5dKoPNO+s9u/h5VOjvoMflDF3bs
JmzY/QrU2BYun0Pq9y+31zZrhwg6HTje7GI8mwQ1jTaIE7fTMhQOX5HAXA2+tXALzloBhUgnhT7X
1XTo8YhWW2pKUIM5hKzy2EarvO53Gs9b7/Z65txBYzUTz+MkzywEq5EBCQsAeuymnbM9JsPBKM1f
t03MjIk5PGL/2Jh+w9m3MfUhCaC5jl3zCyw3zM6TJkeejprV+/wh2DbFNAvxSPdrmtryXytpsUA+
t5/s5MQuCGkKr+nLXxCN/dCU3RGnt7JdVoyo98T3Q+UsRP7ZzZwuOsSugZ2Jjwc6NhAM1jY4WIij
0v7R6fe3t3L6nUJlh8Ynr0rSHwbuxCs8a6Neiisfxhwbsq242BhOuZdROF9pZvmxTZE1PTJU4ifx
Qp1jJr+7MCx8wrI0kLg+YRjOPyT6oCY3HiB0WaFPsr69xPk9/LPE6VOeOYvU1D31ayy1w3vZ34Xx
j3/x901TtYGgk9yLACpLb8zayByOlnqgOAd+s1p4Q846G05GCJSBaImwBituC6QDsQDjVocwVxG8
NOHCKmZDLM/kf4wIYVxVTKmzE4xUjAZrm2xTQXWNYAWaTGvoGuJV8tAvQOgXbQqnKKmoNkoS7u28
sz7170YGoP2d/mSvjs/w7nrOfikDnr0jz1Yp0hhAWt1DwY/Fcq0fNGhc/Mhz0lXxjbn5lQbKUG1W
2QMAUkTebrvJzLguQevPBosttbIu0LeJ8MNp3FsF4wvWmJHWfJ8xnrDEGTXr9BaAN/CdqIWKqI3C
lhKFQinGTuFeTuVf9QRxvL2iWbc8syEk3mQ2Nt06xAzyXlZ2BqJP94ZkKCi5nrSFB8D8cnjPgW4n
kRKR+tkxLrQynHQT5Aglob21zIEz3UtiJCSZoVhoMnhDAfQyTCBaVDeyyeepPCoyx52yk9wSoGD8
Nnh0OhfHK+Z2j9IIU2g0sshOhbxQs4GcI3ZGaAcyVOg8UNUKibOFYz23cedWhFOdh3UjDTJW8pTx
qBLlXDitbrvBrAlKWMZU4aTwKFz4MprhhVwh7XzKnHfISD13ibH+/zMx/YSzEN7GiMSaRwXGhyOy
u/2jtTR2NXcbGQwcqnyJGVaLECnKMW5HwgJUkKbzSUfjdMwgPi/7pTAw+ZHoZxNdowW8kG6KOFYD
hWMZJM0QQwcS7KQaDZJnB46lqXvR1V+WEI1zH4caKmM1wDuuAbdjG2jdqNYgT3OU68lZ63bh28y9
IM4tCFHA6Z1aH+pmWs90aJrdAIuKvFvK+2fffKbKNKXKHejY4jVbUvWtu6TCzehBGZvM6+8mfZH6
4RUBCkD4OUadz8kaKq6lTZwrdECpzWyvxlQ7P2E6y2f+J5laCKwQ2xNTjKS4BvfD+2IN6yDztnnh
nb4tlb//h7Tz6pEbSbbwLyJAb17Jcu3UarXUaumF0MjQe89ff7/U4u5Us4jiaBbY2V2MAEVlMjIy
MuLEOSvtRUCoYp0UO0yHV91bk0VVyl1pMEYmaLvrj8lJcdPH9pQClU7ea3v7L7psu+unTBXBYOma
ZzYdAZU/WyagiyatFWwK0qQJlniIJD4Gp5C8+mu8a+/am2zfExab3QTrSnlE8aCB2HF+KUo3z1wl
gPxwayPWwqTFvamC3qYIugzLXChDrbX8Jq1J7gqUjFH69ufNAbS16H9uZvFEb7TQqKcOM+Jyluqd
oOmkjIUgJ8lP6UWI8m3stojvi83mAQNIVeFG0xktfbvZqlK1NeJo3DcMn9lN6OrtoU8Uyi7fsj8n
iubqNGTKrPA+QA160WrQojYpWzMRHiw0AKpj94Hp/ne/Gd681tUm+OCLQ3lUMzfY1Q9bJ+jiKwIr
YHiGCCQDoyP0vV1sFzS1GfkNZLFZ8jyElF0602vN+E/f0pgRZV7A/rSOLq6iBIG5rrRDCmXhuEsc
6SauLE+buo1PdxFUMUN7FFY+CmUAGhafLtUquWU2h7oSlJC9xFupljdMXIYcXpbMb3NBQKIBEcoi
PWCAe0wipAXBmaneWCs7lJNvIYh2a4sSjjEfrfET4pIPuvaXIX1LI2kfj1uEkZcp6+JHLLKH0vHR
J5/4EfJte/+fR7b1DhGwWzG/sEVNt+IjHHKT9Iv6hHJRp4/9KGqGDHltvWpunLF5DWD9tctxS5jr
4q5nUTC8cAdDanAJRskHU5/lkdS4iuV7o79NM93z68ItERu+HlDXLFFAUmRUTai8LPt7KeqTiuOT
UiJ3+10z81fcEbKsoH3mirm5bmvFJ1Uqf7QT6WDaztInabHkjl+KVRkostZSdvC7udlY0OWtxN4x
JUnFXxfid0ss1IxuJeM0pJOCCn2nHXpURaLkaMGN6Zrf570ykinL8PdvGF7zDSr+/EckABc895E+
WRRasBtVEP1KaIZSDwmMcv8vNlGcaKotoh+8ONiOP/iFb2EmZPIMmWi3pcB+3cTqSqgWkPgJYPGy
G0W7u1CTIEi9yuz2ihS/A2T8sc61DXdYNwPSCgoZ6jtL3oKqCfImk3nNl452WyDtm1rybkQz8Ppq
Vr0ONtn/N7MIEKoTDQ04fh7wSXmaZuROZHXDxNoh4g1L5YPWNf3kxbusGKAemTNMQENyUiZyDtO8
6buMDp7zP5pS395Sdm10UqVyhiI/D22XqcCgO1iTb/i3VdFEthdmRiZvFMIu8gBxpPhAhhj+pZe2
8Lm8c4wsonroxRM5lJrJ9l6Jxt3cW5/nQb5v0mwDbb6yoeB6xagz5VlQZAuDttwqflWgr1jGaFa1
gfoUIiJiTvW3uZK2qFZWVqfBoMSguAb13IUOS8TLKjN1jHXhMH/IyjS+zWst+grkoPAqRzbddoaI
5bpXrq2QGRIF/I8u0saFy8SVbUdtiNFEK/h+xVPfAwCQp/e5Omy4zMr6hAYopUzWKEotb10mMKdp
bJwY0Sx9fNStZo/o1E2lNygExzfqvEWJeInEM0mgYEgD3KNo1IPF7zlL0Q2r1KG8A9ikH2PYtdBi
gRFx2FcfHFGx6w+Wpz8ibvxqg7Xc97R9zM/bmmSXjbXFr1gce22w43aQgDM1e/s47/KdxoMIItev
fFTAFz/KQzTAco8E7b7YZdLO5Jn7fchvpPfJ89bDcC1TerMli0+ghcC57IgtqdG5+k9dTQIjL5rQ
+T56/uPK2tu1L0cTwziOQlN8ASXq3JG6aB88X3fflaB6vqAlPRHquuMoOeyuI4dePUxu55yuW/h9
At48PhaLWEQ6oMtFHNmYGLzqxTmJgm92aj4FX6mvAJI4zi8dnIXFDsKz2+xzfLs1cbVyQnnWGoJp
AfqvC3WVUEG+aFI08AlO/UOxpNQ1NBQsSW5u7L7aKlSuWSMrEcwivD0usoeO0l4jVeDipLKp3DJ3
XmZJeeoqKKyKFG6H65u7FhJUkDoofzD7eyEPrPtpYHSln3ql+tLL8b7tx101frYS86DEf9of4jvS
7aWsTHg1LkaNB11LLD/Glpn134aItmGr11vhdH1BfCa+AZ9sieUa+7YZ6lwYKd4zxeZmTN5OyXdS
wbs62srOVxIXVvS3MfEtzwJcXDVW2U9UYGP7xkcct58eoj8uiopdY0ZOcHLReF1euV0fjUY+goOb
lKfAuTMHZcMFVhdxZkCc8LNF+EFitOB46elm/YHqm7HvHaj9zQKSoOvOtmVJ/PmZpcHRpkBBr8Ez
8xndbd0N01OxpZSyFpDO92vxTUpHqi0t45uoU+m14cem/hcR79zA4lar/F6Vp4lVqInqNtHkZtG0
u75RqzHg7JMsrqwRNGTbCuyj1B3VONurXeHK6eRxr/959vHGuxb3UV7ZRaqhkEHo/jw2T2nJkJT6
ZGXRhp21Y6kZcBfRT4crbJl61JGUxdVggL5CZLVqE3cMi10Ot2c63kTMpVzfvzVHoxTxn243QzDL
T9TDoW/XYASNjKQxLXaz8IWu/B/NLD6TZtSaXHeYScV4oPnel1pXlTcgo1trWXwhhJlshnEx4iPq
kKdI1Crvk/hPx2oIMmcbtswToqTph1zFiOSP93Lr32WgBK5/E/E7l7f4uYlFnsuwS6moEh4ASVni
+pr0GlnxFycPvvtpcx9kuX9wFJiDlOrzdcNrh+nc8CJ9cMxUyUPheg61y95/arvipNogR5OtyaF1
S6JsKFLeC/KAukiDYS7ZxUbqj0E07utMu0cnYk63+rNblsSfn0XSIC+qYmhYUzvp963Vow77nKYa
Ohj/opiBZ/y9psVRUmfTrkvx2Sx9r+mRJxXvO7n4VweJ7gG4cvHy0t4uJ0NwU8kLolDghIUnm1kE
m/CgqaEHW2Vj/4voyvQb/Sz6mWDQFp6oa6XFbDGfKUzlzMXxEPr8zjT/5CZqtWHrEgEqTtaZsYX3
qVI0dEUvjN3rT9p3yJi8DDlsBDHVGMC3aHT90g/mKX0aPmvopuyvO//abXhufrGzpiFFDOWys5b2
a2ofovDfRKez5Qn7Z47oBJkzSjl/PyBJ5nz68ldVZIHXRerGK2BrIYvcQW1iuuACOD8P8a4K8p2d
31zfqtUrCuYIKB2BCF8McQRlbQ9BioUcNcE2zn9yh9hu56cHpc2/B3Xz9bq91cD+t70lsDTLIIvr
dOyB/HQrIBxMT0Iju2Flfd/+u6olrNQpQwTOxL5pOZNgqubpfrmxcZc4ld8+/reNhY87ozKF3PoC
y6kc5vv5pnw2UBjbC5ma0lX2/h1AS1BTW42arbUtnJtR1gz+WOwSkHdG17hTvuUUqybEuw/yXXrg
y2ZqJWuJXYUi0Mr1ez/izV7qh+t+sG6C5wp/P4WnJapNmn3V8BNhQoo8pfrRB1t8gau3BeTgjMpR
Bb/A16ij0eRGw5toHD8P0W0Sp26P4H3x7fpCRLqzvOG5+UjyoF2+pNzXhjBsspJOUzkY0yHOJDAQ
TjhL31Ckmh4bVa8+xWUU1gwu+X64cYWsBlpG47g/oACFk3aRJ0lhn2RGwXTG4AXv+vvqxbyNv9gv
ysn/4oALiwQpmdm78kcdMv5k42Xz+4Zarp1yv+ivQUx2MfYyaCEdjZi1i0FIH3BBcYuWIDh7zese
/wU1PicO2VcKsZogKlpeYUy3cglXE4hOs49nd6qquPWkrHFA5eSVYm0tT5zgi+XxzoVf3aK2fUGq
HRPVba0TkGbmWKETrH7SSPGcY4U4o7d1rtciIwqh/7W2yG6s0G8ts8SaypXZ/qrjhzL567qvrn+w
MxuLvAacidwUBjb6g38UPWZ/p32ICFiCvLj6a2t2aO1snC9p8VToMwYCi7HnbEjJTcfoVyMNN1b1
Ljarnal9CuStOaytPVwcB7PNQbbrGKzJomz7rjdB81cbt/9q5AeQy5SJaBlSn397/RdGPBhG+Nsv
0o/67BXtIVXc5ImaJprK9CoZZuvTffW8LZq+1u9lfN7WGC9HlYKq0lvbctYXsTWKNv1994JKGkQj
06H4qO1Lb9va2nbC9S6a3CAUnWVZaajmQUI0iAMwNO9KPz5k3fAxqMLddbdci9TnZhae3yRJbWUq
kVpz6o9q4p/yWP1q1OW7Dtqi66bWVgRXEI1eGnwC2vF2+4KZseK8I2JFjJENqb4bZ8udstf/zcpy
QZnS20ONlbo1dsHwV+fo+67b4pte7TTYDjKRguD3cpqkmuNoUkKGu0wK0rCDFn01HOvUFDSV0uS/
ygZcxrZcF0+BLBiwdWNoa7cwlVzb101nfjN8rXSRvk1ewzmpsl1VBOVw1GfSRJdGW1+cqk5BQqYu
nOCmsamYHOZMKvfAqZ0tibS1LwPVKRLlYlztYvJVzY1BqxumtlBufYqC8VNSD4+ykh+uf5pLQDOX
yJmdJVlxMCRa79fYsR7NW93L9vEh3PEkuRfkZRH0qVtTKquV/HOLi5eXMs5tpQy/x+Em22sLt66A
KjX7cVd8sE7ZbfBU3pn3w6sTMvCOjodQsdn6Easx6/xHiLvu7MlidZ1lZyE/QkhTxFA2qihL5aiI
REfz2ToO99XhH+gfrWR5JMjAK2jWC1KMxX0ztuRlTRFz3zg0wbLGbbwKjsjvZgdIzvolNJf+xTUK
aEsBX0EyBpxpccJ7ayyDJKEZDXL9djKgL7XjWy32N/xIHOFFbmAwrAO1PPSw1sUMjWmOtpP1HHE/
5CrYT2MIaYqmtPJfptVQgc/90dzS3ls5IvDL02FRQFhcsj9oYVoMkcSI1ay9JDKNn+mvubX21w/I
yp0tSOxlcJwC87xE86VOoYTWiBEjL09ySBctmzrJVakbMWQP37Z0I0fR8brRFT8BoEppQug1KxdE
9l1r5JLsg2Kyqqcu+26NW5N3l9hUQVTAZDb7R/S6oNBJ6mROVSUQmU99k/U7zUfG1w3Q2D4KyrPq
47AbDtF9t2NE3OTf77LcRQHk+jLXPuD5j1gcQrg0Ci4GlunE+j5WPhly5kHpsWFFEQFl4Ztv1rrI
T+AnGTO7Ya1ymxDvi+axgDyrsorPSa3vuRg7r7ChYDPb6L1V6d/RA92K5itlhTc/QXzw83CTS/ps
dmK7le5Y1fnz4IB56mfITDP9fkISzb2+tWseBImBrBk8DLQL/iI5rbM+0nh7JXWDNk2Zfi2LcqNe
LHKr5b7SwRMzc7AZ8A55uyg11JJ26CdwLqYSerNOP8fUkvxkTO1xzJobe0hcYyre6XG9NSi7Em7o
H4iLiwI/hZrFHQJ42zACnuUe02ZI9f2YmeZu8gZK2n/R3XtjaeGjSpx08SRmBfwu8gLt0ERQtY/2
xuda8w+oPODzh7GIIfhFGuvUkp7mOeuZw+61Luej5PMkqczn2SxOkZF9vO4dKwePKRjIBah9wqK4
nOQoa+pfswTML2n8nQlN+xDq7jRvNRVXnPCNmcV7p8jnOm9CznfuWN/6dHpfKKCGry/lkizBhBiS
JInbFMjVRcVuKuQqScSgTZTNf4Vqdhrn8kcMaUIQSketKw9hr99lkvljGpWNS29tGwEH01rSgSZd
oGoZ/FNr3+KrAd5FjembnXQw9n7aWODaLtL3FUTEFMYviA37oNEhysIKpAiGK3RfK3svfRtvGST2
mP5mS4PD1tjZygFjAIPgIdIG0XV+e7YztOXGFnkFb9LqwQ2GMPFUpf8iR+GrUjSbWeiK/6PyqYEr
g+YT7tLFeW5LswdczCmTTnPqFXctwJjQc/5CsMBg1u1kPJFDaC/Fc/qwlQqubi/Njd/g2ku9JIMh
CkRHGKRpjQGNedM1K/Pp+idc9RNArrJQioSjYLGZedwXMP+B7pqc+kDbxm3aL3UmHf/cCgkeQkzg
NAFzLMIxlQwpGGqDmUseIzQiJ3tyY270/83K4kybhWT2wYwVqyhcuutuSnIyh9//3AoVNK4vVHaI
iIsr24yr1h8rYK1yEHry9DEAcRfCjn3dypqT06fjAuNNz/9ZeF1YWABqhNdpMEQ2QeOm8D8WXUmA
//OAy7ycQOiCCL7Eb8RJH4zNyHFqkiwS0oxjvAsb3X/VrFnfQNhcepsCjwpMk4JxRCcrf3t0LSkb
a8cemYlJGZ7TkUvRczewtlLIy3Mj4J+CfwocIfNai80bTUnLzRQzjZg6mzSYebfwAmsmeCfREVQ0
iNGWE0VTrmV+H2Kia6Ndm/9IjY3PsmZAQ39IZElUrJdHZp572i6oLXpydpoCFWGZrVmzSxejDCxg
7qij2QK+//Zj8GzpYsUSu5T97Bnb1ZqfhV67/ZYwx+/pirfJGIYAZwtdSiphy/HZBra2JIx6MLKv
07Svb7Rd5YUH/SZq9sP7/DNDiLvwJJ9Gfad+uH6KVorub02LPThPbtM5DNsc09Xeecb4TGDwogBR
zuII08HOeJi9PLmhLG14svsPHvMqBq6tfRH5ai5IpUn5Ae1riSwBM19oSgWuOh6sI5VA9O+860te
9RsBlONipOK5LJuVUp07uVSRrqXDjmuNDsfWu/3yRmRTxfQR+RmfdBkB+6qoKkTKSa5hBgucz/TX
kAG1vUoCRNttZPIrhXD8Bio6oi0Ax4sRT5Ko0UjbgkwN3SjY+iGneNQ+xC+KBwPwp3/A1iyC0PKT
MRbNeCINE+L74pMF8tgkZsXy9KMs7WuGMsKduVNuJePwz5xk7SDqaGSIIVaQh8t5rim3Jx1aCrIo
Z3IjBL7H7FRO7yZzYytXoi91cDyDNpstYv7bwzCFhR0rQSbA/46rBj9b6t+AKzccUF1djoCoC4G9
y7KOVMeOGrYsp931u/6jfJxBE+yTWzjY48f+FBzH2+h9hs6eflL29ZFq5+TKrnGr7pLnLVddOw0C
X4UiECNKoLwXSzaiOg9Dfotmt3COzm5cZRs39dppEK1l8cyE4mkZRlt1yBWTOpYnF9/b4K7IP401
0mPJvdHpG6ZWKqKUlKA+A5tKqnaBhp3keFKlMRJzrLKn3ANObY7FUbQPETT60j3Ct7C1g2tOc2Zy
WYStctrOiYnJ2Zl3bfHaNM0uhLz8etRaKYSIlbF7tAw5C0vfTDQ/0HO4yhljeFcHVeA6QwQWfwyO
cVDuNaU8pMOEmHKXPMlp7A3FFoh6Nc4IkVBIKylLXGB8nKy0tdrh2Ff77MVouKca6k3BTa4cpaN5
yo/h8fqa9TXnJL7IsC3iPRc4H7hUrLHvRWRLpldfKj+GnVG4gUoxy7fmB8N5zIfiXppqyAJROjKe
WvVTr9EE6Q3Gg7WDHBj4teSWU+cp/C/6owDwftVlcJql54a+rnRfyD/80NnHdXTQ5fsyyvaDPHhK
3Z+oveaurt7PMoKDae+GXej10OJWjXxnqx+yPjw4keZmanfrRMpGIriaE4hqAmkBJb6Lp3EQyfYk
+ez25GnfzdqtPuSPOkv5bD5Pr86DYONnLjl5DD+1f142UVDGROBRpfZ0SQOkzvM0Tgrb7jeQ6hm9
B+OQB63DRhxcGe/DDpkbyaFAWC2hGbSPfa0pWKJmUb6U7OdiLvYhUqpd+aG3ICNuJ8hCnVNY97sq
6/H4FNHueFfPsefUW2Wc1djB7Ptv5i+u7+UcT5+kEx01RqTlJ4TJIzf9onx23s1P/a/6pfwwHqdT
9vm6g69mX+cmRXJ0ln0xnlqEVs6FE9/bpTd2nv6rv0EV78D0e+nVdyPT90rtSsfoe3zbnbbG9tS1
m/zc/iL6+5qWAUzH/uCZR2liWJuSy649Na98/C/JMbi39v1dDS+n8oDkz6cO0BvaDKfr27B2H57/
ChEGznfBzwreQmIXdOSMpi9D5RwKSKc1ZevRuB7Dzr6xCOZnpugx6nKBtounTHd+3t9Ok+EZMfPp
dXGvBT8DXXXnAAGR0AIK92HuTo1fbpzstfvifLWLjLsE95nkEj9BpYcUWj8lneGpzRry6n0B/Q9Y
DyqTlyxOQ9b7cdCJgX/KI3VeeY39vouOSgl7XTmiaIaHfUrVn2W4BVZaWyDlPLr6Qi/hAqyU6HlU
OxDAeA4MDqiK5vGD5H+/7jKrnntuZLGLcln6ZlhhpD10tZtV3vALEnPr0D1IXnCMbvRH/77ez3vz
TvNimDPetfAqbD9ftta6yBjnkqdTJuSXU0ZFq8bmrR7Bp5fsry931QzIKEEzgDzKUjQhyuJw0KOY
Q9nmbuM8SuMpzb5dt3HZLFMUyoa8jIS2r74sqNijNNhlSIIB7f/BKrln89TVYGioZNODdMUdnC1o
8trBh26bdAICSeBQYtlnp5G3cAZM3Y89q6+8eFT3RTTdT/JzuDkHvXoczk0t/IXokvBuwRS0zd8F
3UYLDa9b3BRIWfdfru/kStpCuZCEBWwLVdFlqoaSoEmfUYyPT8P9qAzPk2zdXDexsnMkReAlxDA0
6LGF3wVZNaaqxMluKmbowFCGbmLar4iEy25nWlto9RX/Y9SfmRmDdAzxzsWHSgepb62cYltpaK9N
Zb4bu+HrbDdbDrGWEmCIeXWFTjR0YosLKbVnadZKqq3aY2K6+tMAASeaBLmLyNIHrXbjD+jCbj6C
Ns0ubqB0VtOgyjHbv9b38Q8VXkfJM3faMf+GivDJvMsetwY7V7cU+QN4JaHjvBDX0AozDPuAMkRd
QHBTga01YLa3zY13w5qjCP4JkilyOcoSb49YlzNQrtkMBVX2tJPSp9xJj3P4PEfq7rpHrq2HEhlA
W1FRvGAQySfdb6ucZE5KpZPS54fJ+kHSt7GctXMM6eHfZhYl7GxS1cIXOWN8Y94Ox+z4ffTydzGC
hFvvurUMXNB+ghug7EBWuCj/DXWhlJ34QjqvCWjanJswP4A/um3dZte/ZPxXcWT2Wt2Fe2cnHa7v
51o6qiJGxz/Qmgog0dsv16tDUxVp+J+n7LxDnbDwpH3kJR+Zggz3Yh5hKxETvYxFYeeNyUWQHGrV
jEDWiM0NAPO0p+EQnurjlhbpmqvwoEEHQ4QwVBDfrsxoGt1OfW4apVI+gqd+DuO0cakhf7y+hWu+
z51J/RbmI8blFztYEBGVucVO3eofujF7BqO99wueksrwx1g8AVzGhIOKGYjGxTGb0fmQwAjQWZmz
l9zK7gpF+R6b6QZcc3Xnzsws4lTox6mRapiJ7Nci/NlO36atQbJVH7AE06xDFL6QZdGgPMnR+hF3
Mk8uq2ort0stiM+T8nNoFQ9VjmaElI+fiAH/4ntBTOHwKJRh+VhSReTKIEkDUrReIvvKIZLCZzvN
Zl4ceuHq1rBFQLa2mRYj2uirC8D5En6q6EXbOjYpwZT5rhz8qnntqtPLdR9cAasp6F/81oilP0pu
9dbZa8ZrAkczY089Oo/qr/qj9R9p5ttC8/xHw1NP6c/ubos4fnVtf1tdjqYYg2InlYFVw0gPg6Me
0jI60eHcClIiz1hEDA0gAoh9KD7EaPjb1eURxBOdiVSD9ii39z5joZm8d+7Sg38DXTLjWLQurL7e
oRh72GaGWFmlRo+PephBDnSRFutBb2t52sceYrKfMm16LkBzZXW+ceou4wg1NwrDAMlozF20gO2g
Nnwp5XpGhxScRU+ePHtN18Ooao7OjWWVYfDHT2JMolwOcoBM/KL11MulM/RCjVSWZLDElZ+epjZ5
Rx4hfa36bpg37tXVJZ7ZWxQiKkPv9XlmiVMJpwZddXfso/lAB7LZR6mxhXBaNUeA4JOhrXABmSnU
We8U+Aa9pHTGl6ENdFftUv+QODPzR0W49e5ftwejE3PLsNAs02WqLI4NqTECTVpo/hplo32oDE8Z
px0kBk7nXT/zq9ZgrCKMiS7Q8lDIfmR1qQooDVYd5yWChQvUuZUHMK2nfvZQ1OZWKFu1iHuawlEx
u0hVpLafeHOAwEvz0tUz5+RLWgJazpZ3g9pv0YRfHjvmZIR+ClVCHvgXrd3BtMLZiHPvrou1F3jZ
XzZyycun6BsDS2ZISaqZqEIuxSt9IGgdCoy7DjzcNysd212sTRBGAgb5hUxIXG18u5UKER1r2Ath
/uLsgaF5G9H8xOngpWYrBy9k9GEnvxh3Mb3YFOkwN51d+bRFzXi5WuBBoG6Jn+Q4F6/gahqqEZW3
DGn28UaHZ0cKf0jJJ90qbvu4uTGyLQDeyuAFS2PqwwJ6S99w2Z8slNxuFQSGPWV+r/hPjvXYxKNr
59Feln/mzezN/skaPqTEglrdojO89B6MU8agNUp8u+CGTHPD8fWK5VbjV7V4tn2dyeQN0qmV5Pmt
kUU8ixNeXlGBEeu5vvd/JafhoThGD/2tBCYXAY76gfri9VO/5jlvFra4C6fKzuNO7QEZ/9J/6V79
nH2a341e16ML0H+SdlsTSZd379s1LpLBzOlaapnYi8DM9ZrnSLo3Z+Uhz3OkWjaqQysPr7fWxGc9
r9UYY1okA9ZM8HJNlnuOBmM1fCad/tzI8NcR5CxjBCTrHzLz5/W9FUt5m2YI4w5dSvwVdNSi3FEN
1DpqCxVWvZVunUzxUuYTr5tYPxRnNhYvyzgy4043sGE/DHvrUB2Do3Ycdv+so71pbRFmCj3UxnjG
Gnqe38bneCd5upgjYNzldrtMuVIufbOBS3oI9PNKO50wZzx2L+MBWrtjAMd4fBO+J8Ad0t/DE6h0
6LvohobDcD/dpE9b777LW4ofAR8s8dUC37R8j2UlU49qzY9oish1ptc+kF3L2UPDvHF/rLrLmSHx
Q858FaWoUittRDunMXPt9H1k/jlJka7CSmkJBgLmJi4QOyZVlVbhlgjm+MsMNiiKVK9Umn1vOjdw
lG9IF6xcEaL/SamUGQ3upIX/140ZhPo4ki9FxlOT3VJy3gfjRMsz2zWUavtiOl4/DitRmqkJ4DHw
6Vl07Rf+KWVSE+l5icOktqv6UDOPH9L+5rqRFWY30qTf9ApQ3JLGL0JmZtaDOZWo2kqn8WAfVeoo
0KpZOwY6D8Fe/aIcjdu8cZGI9hhvux1hmPsnE0Ur/gKuz+IxSMlRuRBNq5UhQWKF/kGgTIdR6naz
crq+0hXXV9GVZDdpZV/WBxyjz7Ug4Opp6/R2lr9nTb43NN8b+00ButXFgDQmlIHBvJjmgS4jrh3I
pYEc20/Ft+QEAsKjUAy62WO4eBdtD2QJZ1iEZ1WAm//fpPhJZ+eN+3wu9RKTzkm97e/T9/m9fwSQ
8Nj/ZXyQb5Kb/lv1vrwtHreVJ1be1zwAz2wv7iWdMOr3Nbbj+/yGjhqaMnfFT2nfHdTX4d489F+F
0Jaz8SRcu+zBW6FbRqbIVNiyW9LljVLODjLW+hMsW+peOTl7A2J9MX7s30UHf3/dgda+KmBaIZwj
YPnLtBQSWl6oBecxkCjbeAnUVcoBNKJZbdyDK54qIMg0L5iUpRu02E+Gabo5inh0lkMyfKjUUD8B
eFDviio23W4w/5zti1Qd6gQxP6GDK1mEANDbjh+NsH0l02ydhladDyixDhtp/UoAFa8/OqHghR2A
a289dOiNckp5U3hFadz1Gl8pkE9l3LjafJyb3p23VC7FX/j2SAB65blJKRx4Mk2gtwbNZAigkefF
GfjS4Jpp8tEf5y8UPbemky4dA5QwMQVBDDguLvhVnXRsrM5EFVduFLkHEyIHr5JvBx+u+9/aeqj0
8GanO8OSFi9MP4uHYc540ypNCZw/GSzIGApb/9mOQbvRIV9f0t+2Fsl7r2pBqscsqTF8s9ghjF78
oMDmyBtBedWOGJ7mDcvDeQkrzPxgKKZ24lZFvrndZUmMTjTXarW/vneXR4pPpDGHiJL6ivOV+tQP
7TyLIbV5n0/SiLZW7txN/jDczEEYbphbXdaZOfFzzqIxBdSotnOWBSRPed/lkvQh8o1ia/Zi1SPO
zCw8PB/J2GsZM31nSoyqDeFtHk/JocqrrVbM6orIRSi9yQK1vnA+ZWJ827J4zRV5W1q7vpfk2YX0
rtpIs9btWFDtM3hH0W2xpCDpSyfL+FDT0MyvbWDXoZvFYMt21x1C/D3L4EBZ5L92RLQ6+0LpKPdD
0LB1RXarBpFrJOUxm1lTkw/AMzR74/G2ui6iq6qTdtN3WcTYyohrIyrZv4Ev9sCczHhItM0m8eqq
YAhkpotE4AI/RZ09Sgedm3joodFDXEJ2S5r+e6XRjqYVpO5gVvEf9104WvDqQ/lkIyS/DLN1O9a9
Ih5tcz2Fey0jWdVTKXAD+J83LsYVfxdDamRUNsMgF6jnojOGuRA8uaY5nZy4fUiG6m4IGYC/7hwr
dkhDbWajcfXLkjoCollctAPMMMFgHRXJ6tywhet89Ltf1y2t5E4i4/3blPCbMz+sY4WmrSQoRnbO
Y5BCzBudqiNJqgv0Az56+i7Ze9Utj5tY0pWQaJNb2BBXgDy+wARzlutYt1ook4r8aFVj6KZa9lkb
7f0cp6VbON1zFY6PffBUT9WxgYxKsvNPid7/yMfinaCy2VX+xrWz4r82BTFckiT9EmFroRniZCl0
JH3+mJbpLoq+8+RyNb33umQDab5SoDJsMXfIAA7UHRcYEWSy0gKdH2buH+zaLd9ntwikIA+rVGjA
oGzzDxhQlMskCJssDZ4NOqIXSVCYTpFh1hEcG3N8tI1g58gNT365fWzt+mRnNSPrzc6R5J2Q/YvV
xzBSDo0+eP047AMDb7esm8osUbCWmo38YgUUb/PLdOgAeIcxtb+IURPsuyYjaZA66BRCJkbbU9l1
1PEhGI27qtUOkk1yP4wPdVXvnTZ6CqLmlifJR8f5LufOyQ5+lE0MtqGJSFPDg1VVH30dJQKHPlsy
7Lqs2PHGltw+LDeC0Mo5EnMXJCzkYSK/XNwbOYhCw+xB46SRq/0wgj2VY6aNIVCTPAm2qk/M0LwD
vf9obFxYm5YXN4kUqbXt0ITz/K/FSwAtYUZzdg8mon4nH9r9tEtvo+etgvUiQrFO4CoClAAmAobm
32+js7ChKZFUazVMtpM2v0so5SPzGo83dYwnX49Qi4tLWIIxmQQax4BzYzmrA5tjNqCgp3qp7uzC
odqPer1RKl4cCkzwiHPEQeTI82Re+N04mXNdZ+PkNWpxB5jqcxdkez0bvxVq/uLP1FdqY4tXfxH9
fttEJ4DBAIrwJBqL4oqaQjMa5OXkJcrwLm3G2S1lXpH0Z5G/1M1iYxcvv5ewIzpRAml9IdbS9nqk
2ZU+enFfuXbBLoYg2SEM+rOPBTaMA2Sg9gCoiRmBRZbmD2GWK/DpeqHGABeN4XtF6ze+1nIpSxvq
2xsLCjy7HytswF1wpzIgHnfRR6V3ti7hpeP9tsMnEjQeGpWhxYmOCk3q9EmpvTqz7gK0zxGC3/gq
S8cTJgjFIB9V/v6L5nUPH4mup3PtVVH6UFvKjWFJR6mYmn2Wt0elJstATGLD6Nq6zo0u9m+2w4mR
WoxCTfUhMuKTlo4frrvBslOADMbbhS1OlIIGZFbN2LAT5aaa2hdLC57kXt4lOSwMDL2nzUFz7opp
flKj5Pm69a0Fij8/i0293xSF6ohdTU66PXl1tEV1u2rBQblWyDkBrRMuemYhiusQ/NlUMxER5bEX
Akc7Kn7dbA1rL4pqv7dR1EThGwIOg6jOWzvwslZpOpa1h3S9W4QPftXelq1+05pg1PVp19XNThm2
piPXDhhxVvTlGbshMXlrVYcKNkGPufb6CHb3/JXrdJ/ZWx3ItT08t7K4tnxD6aZ2wEory7cpxF9u
DxXDv/D1cyOLKDvpxpQrIUbipjuVaf/dSrKNNG7lDAv6RsdkBplsdtkGqKJYrTPZqODiKN7rdnAz
dm19DIdCPhSq9qSOjEZqtOSv+/hybES4hk7Zgn4/ZXORerz9SBY0dlpnpFCmMEBoprfm5Ja+q5qu
Q9Ixnr7DSPg9U96Hs5t86Z7D2y2c4IqTMPkJYpsHJTWEZXQMMy39P+q+ZLlxJMv2V8pyj2w4ZrR1
1QIDQVKkZilC2sA0BeAYHJM7pq9/B4rIShLkEyoWvehFlZlSITp9vn7vGXhCrNrVRgt8+9Yr4sso
r9dfd3N+S6KXKIbj0kOhBZmTOc106LJcqgvQgcpWv6SMb4UZXXaWCgF1s9x/3daZzQYI0eQFBykQ
RBqzu6ss5EJVIHjiwnBFc6uwdngerUCR99XW3KdGfikZ0kPN26UI59xQTjxQtAqQLtJrx1OZcgb4
WEWB7lQi4QCy9dj2NXWKPHv6uofnRnMiCAPZjzv6BHRZj0M0tNTGwajlWxoVjyUf7lGPC2qmff/9
pmzMG/AFQLad0GgBOUNyI1RqF3k8r8egNlRaW/KdKW2+bmj2YsM+mDJCZFomkzTuPCmuaT0xs7IR
bgSCX9bEa6a8cEPdRFLkk3SJ13I6ghaox4DYIF2NZ9RcCSTWkX9vzEy4Y2HgSZiQalt1BYdlohp7
uqRmwde9O10aR+3NiaXQfRoHjaegLOa7IbkclSCm7183MX8/TCN42KfPu/zgMoMnl0TqGG14+hW9
ra9VL0PhzXQhOGC7E6o68pYw/qdnP5oE8gNlRayOkxVPRpvVBuyPXUjOXWRJt46syF/o1nQAHiTY
fnZrel4jZY2jch5gR7SLzKigAoq6yD9lJACjccUETFZ7diGU3qMR/ATxHMBRkuxls7ypU+kxKZqF
8T3b10nWBYclQt+5VpOUqJIkS4lwEwiu2GPsgIXtfd3Xs6vkoInZVVpH4RhCkQQEV6N9UnLrVeLV
2lTYklbT6QmJaTtoZ/r9wUrptbFD4gtDCoJeMmgAJsLxq71qjM5L0ydgedp0SbT43OghXTEJNcBx
BKnz4yaTDtcfIxJ3SfoMm4m1aTcLW2yhBXVmQWyIwqSER1iLtRl7uW5etaPVul/P0GmQAL7C391Q
Z0d83WeiMhs0ovbct8LYi2ETYCrZXsjP3bDJabKw/M9NFfRdVNya8Pg7UaoUNRXhkNvc7RuC997o
VOwbp994Z7kodEP+EI6Z3FjIns0zWp977rDV2UJsVElvsizkCEqgME1dGx6nq3bdumYA1s57IZzf
drX/2SYYNFCRk5HHnKMU9LZvRGigpwVwq86QgBnRZiOOZX3pnj53+CPJ/FdL5mylhHHap60EjYR0
VL/1qb7OInuLu/aiEN3m6/VybkcfNjVbLwVUOFGJQKcoU5yqfkgNw9H7JQju+fk66NHsKUjKdLTg
DcIBTEfuIbqA4gtgAvq+2lmO6gOWvl86+f8/TU5SOki14GE9e1zErFCHVkLPIhJogy9DtLX9BgW2
75aA61wAkLi3DBI/e8fBv3DSNtXPqYdA31Qf4Mfkas/2Ve/199VN4vVrawfi3Et6Hbn9A71aqtef
CU2wA/9udFpPB8floA86N6dJ5Lb9SBTqxqa4DCslhPl2tM2UevX7iwYn5SQ6CjwC8BDH7SWhFZu8
EdwVXfEAWLzPrBbqvGb+/nU75/aBTWABBy00sBvnQZCe9nncSZxDDk2XHK6nXt41zOFJ971trIXn
1bnjefKThUoKlElOOGW9XAkNPAYcZOKOx3spWUifLn3+7MiyIYhGesCL3WZ4MYvLYSnLf24nw1AA
QNeJQnYCeBMGXJmwBrg7kjejA9wO2dkkWzI9Pd+Lv1uZLbXOHq2CNWglLgc/13FmYBl8PevnVvNh
R2YbV4E/uJaM+Ni24SxfCREnMo4mCZ4MJVPjm5jw+MnSB3VJBH+pb7MZiuVes5UBfbOb+oEq1k1S
827pOX0uWsT7EsAGfaKtz6M0y4oTzroSe2dwyKrfpM9Qviodc3Ah14ST0E6c8f3rAZ0LaX/eXIdt
zjpGCGw0iII2uadtZXBcB+Agg+KmcG2XuuFddB063Tv/4EF4pXjyegk8PC8G/fwCOIIhnQYlohND
iNyAkndcYu23q/wye+Oam/rhhn8iUdl60svRX6rWRc7d9pZi1rOHCFhXkyQQ2Ffze6BAXYnCeh1t
dzD9pDe1rfpFXTqSuhR7nb1yUFL6d1OzcVbklhsM6Qo3euk9wHGGPaTVvGivOdINH53oTfJ+tzwy
vakOm5yFrbArq0okL2DnoXMXxbVafmYIu75eQOfn7++OabOAZDTaUArhS+Ya+9ZrHkPLzcsgEb5c
OfmeA0psW+4IOxo1kCy3D5S1cfv1N1iYxHm6n8SDkUopvkCVpa+iTiuX1Al3csOGOs8g9NXXzc21
YqcFCyLnxM2wdFBd5rk22mVjVza4URtS6A6Q6KAMdQwnUvmetzV1m7GKPHUYy1UZxkbsaEm5VOg7
c54ryPchXzPhl5EFOL5kYb9s5iwCmDipbkbeOwxZWeX1636eOfHQBvRoYdeuIqKdHbWgZZCuBkEJ
qhV4kbCHUFvKi57rBcoOyNwhb3lapxk0CQLFYNK4Jp+qDoZxxZkNMftWEO/3+2LD1QtlZ3ToRI2r
H5IWGkotR27GigIlK9m2SsslbN+5EQOsBXhFHGUG8qHHs1KX/SjFAHBBpog4PZEcKVw4rc8sdeWw
BeW4BZllFmdTCzZN7qMQ1SaFKNcodHAnVpcc2s9Oz0F3ptvqIHKMlSGqNRV3LatNTx40YDEiBzvd
/3pu5gyEz/2EHAxkJFBvx4E1fY+DduCGkvI8x9XarpA/NlcjLLQrDwJ7cDL4D9I+Z8pC1pTz+Xd7
0yAftJeOQ2NoLdrrMoT5GSDzBUyd4DTQl63Ty9C7HZ9DAEHKDHJefElI/uwiOWh9tq0qQgEr1NG6
MJ5G9d5K778ezrOzBmkWjOOUb5ofDVZJxrKKoDfXg+a1Uugjti+q/mZWL8zbmYbgMY+IWAd8DJKh
s+VRsEIaOWFQj+7yARKx6kNHqn1O6pevO3RmwIBngIMTMp3qKU0rL/oMrg84F4A03uZVeWWOS8Xc
M3kKiBuAVIs6+FQxnq3AtJQHqRjRhM2/sfbRqB8ljsIxe6uj1kPm30nDfGH0zvQKTU6+DAj1gGOd
nRWdNaRUStAksid7bTADI1oKOc5MkKYCFQEDNdTQTkCEVspTmmsR8sIF/BQr25VjAWuepUru+WbA
MIVYygQlnK0DXbUyuW0k1Htkke9a1MMDWpXWFcStqPfbSwEhIplqPQB+nAD7GAhXeoLKKsTYXkvl
vi8XrvazXTn4/Nnxmg1pZhjTOoCCIaKmOo1h9lbIUKfOvn/dkzMHOUgmUFHB1Yo69zxf1NSdCcVA
VOVKSwk3IAltyizjK2akP7LK/v0ASQMVdzJxwHpDEvP4wNMGOxoNNpUA2yBnO4YyoWnKXkgWduq5
4TtoZ57EjKyw1Bkkqt0I4o9r0Wl3RthD64Kk669H7/NsOUqrg1GCDAN8RwBamfp23CNZKpg1hl0F
4E/oDZmJd1EhDy6LGqg05MpLkTHhA/ZuXlpC3tlRcqPF5bqDTJJnhWIBCnKylfFFUDBDZI8EAepA
sxM9rOoBSf4GLkNmJfZqKV55XGvB110+WTA4KhDOT9qTkJk/gc5EY2eKGm9D11YELvveWg+yASXI
OqBiEcp/ch5+NgaYODg6EOKaL5hcV2sOp5HSFZkd1Ep/oZgtJOKS4Udf6dd2iQxCTzU8GaNMcb7u
58kagrw5XIIhu4Fdjlz7bDATtZWFoWbMpVLp9LA3kdR7c1EZbvqU4/UzUf5NqIuAZgXWzPQtDkKA
0Rh1u2tAHKc5bKLEeAmI6CucF/04LUsADpPB/bpbp2sEDWo4HBVkkEDYmx2ShRFqcl6FIEe00IsE
0AuwVlIsbIszY4dGAALA+wRwkJPUm1yAVNKgkbGzUoewfs+4/r1p62+/3xmAkXCtTCoGJ44VLARs
w+pNMJ2IEvAkeVUT9e73m0CZB1V3GcUzKCAfT1Bu6WUTRwDAl02OMntp37FSyhauk9M9NRk+mcBt
A7oHYZ5ZI02ejWod4y0u5SPxRS62Sls/ZHZ2mwmyAM08MzdQHUbsjioI4BnzLWUZcR5xiLpCJL65
qCTQB9MkdhTOfrudaWJAa8e2hRD3/HFqSTj+Cgm2fyLTIF8n+6P5pFmguf7u/KhAXE7nAzKKGL3Z
ldLlpsUjXYWcBGGO3Ns+PFMWLuPTLYNsELwHPsmKE+7yeAkUoskGhUH8NS7lB7OH6IHZLj1xTgEs
AI9Oj3ioQqMacPKWT8EXbCQL8jR1Lz91Xb7R4+ZD03HykfxxaJOLFLqcyUi+acNY+xmLrk2SQFEs
Wtl67+hqtRvz6iphGb1REvYCINbCGj0ZBRgwgKg8zSfEe06wJwoZ0jYfeOLmyAIyvhuiJaPIk7MQ
LaDaO4FokHrESByPsxhNnctQ3naZSvNAlcBzEtyTE7LtiUohg9r/dmCKW3Iaa1ReJnbGfC9ISWIY
XVklKElEa9qEUDnt3EVfnbmWHqBQgKthN0zcaP2UBpKXpkjHiCau9VDu6t0AL5jMay/KC2gG0E28
zq+yB/P9631xss2n/UAg9QUIDyqBc0BSm5bNqNgJdXs7dGirOYaoPBn75LOZ/3rr/zv6KK5/XlXN
v/4HP78V5VDTKOazH/+1p29Q5Ct+8P+Z/uzf/+z4j/51VX6wO15/fPD9Szn/l0d/iM//1b73wl+O
fvAZp3y4ER/1cPvRiIx/NoJvOv3L//SX//j4/JT7ofz45x9vhWB8+jR41bI/fv1q8/7PP+AgcDDi
0+f/+uXlS46/c2rKaRP/Y8Pe6Qv7x9XbB/7//qPGfy7q4eSDPl4a/s8/TOVPiLzhpWqCNAi5DxkX
Qffx+RvyJ65KIK0mjiQ4F1PKhhU1j//5h6T/iesN1XL8Tp6e0ibmuinE5+/MPwHywZ/BzltHeGRb
f/w1Ikdz9/dc/oOJ/LoANqyZuogd9nc0Mt0GuBKAL59438gdWbN7KM1CZGnDtIF9ZK7BWzdFTjh5
UkckQ1jt2I3qyPGrKtVQEFh4hqjHkd5p09bx5teFLBmFkjQeV1G2CesgRPgud6GL9+mehNUu4sjB
w3ImStVVXzN3qJ4tVVrbMYSya92Lo3zT9GyDMfcjJM4Hqbq0tWoNvbtgLDQvIhCoykGEaMHCHu3V
IJGLRlY39pgGobKONOqh6LaC68sK76SLvq8CM1P23NKBMVooss0O+1+dnVYCnvhQe7JmnRUmUNvc
Yo1ngVI03ZGKLHzTTJ0q/m6qr3pWQVrWgPlk5CXaymq0fU2trWSiW2JbgJOkU1erxWoQ1RKL++wS
AGIdWHwkwcDEOZ6HNo+bDPjMxhOK5aA4HUhq7DbJe4/vNMAr2GwNaAFIMCt4stolRM3ZBQjLZYj6
4x4ANG+WwgfwA1kICsqNDv2UOr6FV52TobyVDzdIEYN4JBwphTBinDtZtVQ1nJ3TP6cF2gtT3K8A
vKrNpiWnaTGWE4i4AES2pCDclPBPbcx7M5XdXGdOXIwrasR+U0KOQao3YrB2eGd6qeAgSCwl6D65
HLPtiFwxLltcunA7VWbfp8syXCwRlomsS8QZGklz2qsy1gB+4NDu50r3oualX2lyoLVIG8Z61Tsk
VA2nSizPpLY3DvS6G40PClieY8JzxbDTVViK90xrR/gohpKTMNjo6MWVLcA0yhuhOFE+PJiTmWw8
9LpbVxsYNr+kdbSRx35DCs2JJjB5BwKRrAeVCJlbDcoHsKk2JOuHH1koNvJQ79KxVlyjwEO4w9PO
LTrFjwfz0Sz5UzwaksNarJ8IGAAdp47Xp4jfeP8kNVrkIthwmikfn9jWazbAso2MsMxqW9E74KZv
qaRIjujHJcDOcQTyuQAmDU4Uq7A1MfSz5ZdF0NDGk6vxkugljHqn469SvVepH5t7Wj7o8X1FAe+t
3qJ7xXwjzYNm3dA75ACWglrl9CCesutQwcUTDRjV6fcHz8KmSgqrJTJWIouv01LTXST733CubeXE
Hh0RMQZ9bRHUAoIxchm+IeP1PS+mWtM3pR7e+5q8SFl/R026NSW6ixOA5EHe6+APkTWDwzpjXdb6
Gu+zXa0a15F61RF514noQhj5rToa66wtL83aus5Ufo+704H8XoSKCKh/NCSeVZMnSe2eQcu8BZ9n
4e0wq1H+nAhDgfY23sRwTZufQgXhYJroauN1lQmSrL2um+FSg6WZUKMA58eKdEPQCuqF8Fxu6itW
FD6JRjeqm4Xgf6YT9POrmMDSwjdQRkj1aT17MBXKmKiC9UbjUTt0B5iCdpF4bQ31KufZJTHhfsG4
2Kdy89RzcS23ViDlNlSnBhDZtRxaxjinRsiGZXLvIqFferwanFaNb5tY8SN5iYuhn7lIkXGX4eE4
6dQgo3e8dOIMSJgkw9LhRv0tkiFNlbT2ZaZovlzqK4kaLletOy03X1vZuoO8oJtL0ByrJMmpQ3A4
bBN66pOOta2OQNBr0DaNI/CyGs0pWBS5soblPjAzdho4eY/Gg2HhNuLRsLeb0ldy6kHY5QKhU1Ao
UcAn0kvcuHpVXleF8qo17WqE97uRW8+ZgjML+dpnJLUcqo0PkkafssF+CTtyV2SZL8s5lmoVXfdN
FjQ07r0Kp4wjUdOP88Grs5Q7acFVpzPjeynfRQVbgNtgsZ3sROhEw7EKWgpAiqNeczycZVy2tVFD
C6Hqc59qWYWchu71onL6CEcoHmK1U0Mywx7ojcEeAQHCPZkLQPs0mLjuK5sJpxMkEEa3a6v6Wqjp
A1BSd0VC3+UMlcwBEUeayQnGu9oW7eCZDX2O7fJN5gpemkS6GJThOSm6gFoZCnrCMVq2JnV9OerG
E6Kj9573j9wiThmp32KF37eBqWVBnG8rU73Q1dIrCzSR6m4n9wHvwu8lKe+lcuxg7NDsjRg5NMRz
XIajmTXdcqaZXTSjeQWwaeZgx+9Dy9rEY3eRk/I61dIHbtbfkGx/L6l8ld8mrXyrFeojI5epiSoz
nuuJU2j6VQjisIik26KOvBDXRgy/etJ0P6Ty2rA6N2TqhxZTCI5U0UNk6098SH27JWvT7qG+Z1+m
YfRUbSAZcp1r/S5KJG/6X8m0lxa9pXkOE4X2RjBjYct/FgqO710wSJDZRJUHmZKTa0CLRjjVWzpw
KIJDhaBljh1HCKrT3JkouIba3g32ndVr77rU3FfG8C2RKtMbm2JbxsWPKNECowLSwAQtxC2aZovg
fhejhrkxy7UtQaiBM9lhNRx0xrR66tRik4aSH1bhg9SX97wYHuWWOBK/1YUROkQunpLcfgXjc0dN
cJUl8xZiKuD162nhN7q61YYKGegcJcKslC/DOLtS2n5dcqSjwRdVvbyob7DwnIFLrmD6t07Tm4Ur
6zOnfjRoeH9g4YK7DvQKcnGzcycUIZHh8sY9EEq+t1TGsms2CHRhAqFVviR0w4GEyTM8OAD3nWKs
6l2roq3NNkjyBpPmAyfhXlOiK7MD41oBy5kF2A/fLdAYoLclAja2F2acIAg23yD4+kPrsPegsHCV
2eZShH6c7cCp/9kbZMcmySgUMaffH5z6qqTCkYvW3Bv0Bq60SL0UA7IEFIdOsiJ0NZCVnmytkDuW
2jshVd1Y7nyp7byDR+WvJ9rhk+zkNMf3AGlkcgPGQsRz/vh7yEZfFqEhc68Gpzhnmmv3CNDS1Cnb
t7oGkUs2nbBdyn3PAKI/uw8KJl6qeFiCxjULhFhCAW+zNO4JXl7LensJByi/tZ61RPc7C5JkVbip
JGNlSOOqq59wlXtZXt4bRH7Ppe+MWcHXw3AammMcJmF0DUMASPUc26OHSUUK2+Senexked/V8EPM
h1WsQxwN1sEW3ZLI8LOm9sKo8UxeAb+Lu1XaZc2SWd2n5slspSMox/sdwrmwM7RnwVki153VcsxJ
FXUuJ5pvxx5sSgOdtH6aVNuu7H3Kym2pZ24/Zo4mGXd1Fe2qMrqz8whk1nshLVUMjWl/zb4VTiwo
tX0WgUCQPF4padiMIMjawsuaKnUaA642tlnDZbG/yRtUR5Dbzpy4W5W2Wji9Zf0YbOLpXQ7gkKlV
jhFaO1mFf3xhr2Cy8aPt+TaXAZ2SI8tDdZ06UgtZDEri9yzHJ8nGQ1+pMH0nmepIhXXJk/xGH71I
ir3eqL24D9dVqr8ag/wRjQrMFpTK1Vjo5ftRKj0rZRegma9DEB2ZMnhab30gA/sAE7PRYcWgOmnt
y/bA3DgH360m+p5opeqorf5DV5BFViOvUe09Y4I5uhXZ+M2mlKoO/tHDtZ1Vma/oheVl0ibjykKd
7cz2QPELeAOgN7AkUeo4Hms1VxGVcCI8i2oAmeUbIVMPOltO5KTtRlH7NeY6UNU9za0gs0wfenoe
PJNvuqpz00LbLOyO6SF4NPcofwDtijUJ1SbUcmcPRZ1ymFog4efhrnIxTCsFUUifuSOqL1Hvyzhc
qQQV5B1L1pl5bzWDm4cZhHyeG/6dVBdq9L7wjaYROP1GkwwNEuYg8s1HCMoavUHq0evNhzh8gI+9
3QYa3YbR2ir2cZ06aXRR2359I0c7xm4Xmj/do5BFRV0NuDTkdYn+KbN4cH6TjGVY/NboyXgpWnW7
6RV7BXi6BQRFOUmddU6YGt/TXr42+uEhhNuILqS1MfZwsetvaIPtG0Z+H8UrHEbbK6UagizT11SO
ArCcn5ier3GJBx1tNoU2rErwnkM6ehZp4dAObDsoeA0bvCTtHGaMnmjsXYhqZQqXkbiK3bqtr3hm
PlS52ECP6mZoo0Di+U0FM75M1PCWlSA8w68QsSWl8S6HzZXB0XQyBBHrg5RF3yuZPFAEj0xlz0OS
XIzd94jEt2ofBi1hME4ZvCoWj7riG+YYdJK8hzC9W1X3fWfeV535znn5UooMb1pnlKurOiROo4Au
UqQrYGo81PeEY1lVhf8SwnBXhDddmt5VOPMdueouetpDB7OR36gkf5NE4VRdtY0BVRqh9g2Yh+Ur
BUnckmuxyw3i1Ap57KBCBHv5xOMJ6LnhUMquKiHkNQpsdCm3vLoVV2PLHdKI2yLrA71/YWG+rUnp
5tfaADsCaIYvLJbTPMu0WKCiOxFrcd3Na0hGnSKcIrHs6SpTnRpFfewVFjkddXOl15y6FPsoqgZv
im99zuiPqY7VWf2mrOPKFXoLzC43OLIZeeTg0YKXTOxJFexmodrTFy2eyJI3FM0jqTBUZZQ792Fr
QUG0GK8sydzGkr42zfo1gaEdae7FEAIeQ75ZKShSiVDu0pRcW4xfc4yl11qwNhKKtu1tepkw/IAi
nI80zGVh94i2LFY5BYfeSpnZ20pToY9obayIQlAotO+aFjOlhjVzaEY9MvTfkWz16rq7UAleUiBY
OoJkO11R97kAKIilXpXpjirTdQfHKwqOT5rS9SgpAfj9aWRc8EJtHIvklxWowDa3362GISjh/eVQ
t69mZuJo3tdGcZ/KI/DkvPVLvYeQTZg+U6XZSO1a5LUPyOwuZYMrFQqeoMgBD1Ia1NJwX8I6zeFp
61E9jzxcWrUbWbehmlA8U6s9UaUPYW+mQCTukJYC8XQEoYwU+6y9k2w8IiNja6f9rZKaXmVn68gA
t0dCuD3gojCjyB9b6Dm2/QUFqYhR+xrFGtWJCZ5HVMFGnaqjpoqfjFh7BqxznUYmkpLN8IhzzxeF
7VHSB22LLgv54RI28OtSMp/aBGxbmYF+RYf9YHYSAH3SDlCGna5G66HAVeZJI7tU08IzSslXeLmm
ZejSJHxSe1inoUr8AfmYfcjs+9oEZyynfmKJ7zH9RU7+X6jhBB/FVP1o/i+Ub1QESP/1VzHkpHxz
IboXyo/KNNMf/CzTaNafCH7BoAZyAQsdqZ+/yjSa8eeEMUSMBYK1huQU/uZXmUaV/0T2AFEqHDHg
LHVYpVGsP3EDwZV9SsoAFYHE8l9f7NcT4GdJ7XyV5jjQA5wCkBScUzZAHGgKYdtx8AFpF5SERcc9
WlGviRHkNte8KdwWpKODIfnV8uHjY5aO/9kUdOtsINFQ9oaqw6wpWPuEk9G0R/lKQ4wVq4XX62yX
6TJ2GnzA8MjNWYf3bIHI8GWh9ePUy9T6lL4CsHNKvwEsPetomtWiaghiSXkbid2kPy65LeRnPIHD
F1mOdLUownauyc/yF6QpzxDaQUVFkkyKG6/xwyDP1w1cg6FZxZ1uBd/pcFcGS9SIWarzZy8Pmpxz
2ofWyruEoEktKHVf8enW8ArNF56ywjHjo5O3+v3CyB5HZ6dtTkWgg+iobppoJAAYeNmmIHvlZSKA
2C73xaap9/COBNh5SYR5qcnZownJ1S6mCW28cmg9ovJ1mSaPC906O3uYOTyCppfQHAisxVppCgXl
Sx3pN9i+o8j+2jokMAP6BAT1ok3FZ+737yj31zhiD8KaSQd8YI5x4ZFqhPI0dwW7jPQV3lJJvQHX
F1J8bu9stPtQcVVoyBWXtgypbgXOikvr5zhB8PkVsEtw8KAOPBkHz7YorSxayxrnXmgb676ynaLb
D4Psh8ngR7biUPY9AV98YaSn2Zp1HKqWUM5Aih4shs/w+2ABZVkJ7ESIylSyG1cTUB6WcF6+kT35
P6A0z55bP/t42NrseTOOPWQNMpgChvvea5x0a14gDHIyx6l2CL9RRYJw/9c9PLNcIWoJpbUJFgu6
/WyHKJyqUClAk8UoHC1iDspfX7dwbuMDqwzxTA0u5hNDarYJS9sMezBUEa9spStIrLhwz3Zp7JX+
uLVvZE9ZL6nGztIonyN51OZsF6qMGbQoBXaIA0NnT3Pb8pPjrDnaW7xGarOByuLSWM5AsqetTvv2
YLW04FoYoUBP403/HWLW0F+HpfLEJhy8HFaBS1Zfx2W80/amyT1oj3R2resVeon3HpLcpA0gybwR
I2w42Cbq66UiwZlz52hUZxdVF+rpQAb0j6/+6l+I/mmwqXLBWV9cnDOiymkHpxDhoINlSzgkVtBg
hysCxoTqWnI/25vGU1o8uxfbm+FCOBlFA+vkaQILy603bBV6FFQOb/CK/6C9abxmpwvOVNjtTW5K
uPtnO8MsmGQAbiY8PLwuNVi889C6iat+YQd+kirn7WgaVh8COaAw5u0oVWHFlQEuAlQaEMRkZM/H
rkYBhqffZUh8WU4S24k7IhTcmEqTIYmSUCBNwApTm/GVg1LmgiJ2BRoe9DmjnaDYPkwKzDTb57mx
KaqBXMpJ292RbNg21rgqEqTOiJLg8WbU3E/UKF8PnVo6rEFlkZZTWUBJbQ/2EgAcZ6xfFcRCbAV5
qX0hlIWFe26cATpEnAXwIWAXs3HGq1fC49RGlldGIUoT6bPK+Tc+sCVmxiwd87lgIUiB5C3KA8iX
qbMdorV5n6YmipJaICpX9vMtNCLKb8oVVMFWgxPDjW+L1IVfBous3jNX1VHTs71Csk41q5rg8nhu
vWhN1sZ77bc+8XOvWy8FkGeuDeBqEX9Mfi4QjJuNaM9lAyZxGu7FBJ5KnYL84xJG5jT8x1I9aGJ2
hMNJ0yLFFJOnFgwtABhFDQypbzxrnYUL6jir+HPS4JMOhWwUPo0TZpCqF7TrDR3Hmtf5sYpMslsb
QV350+FmBopHLL+8iZ9tqEaUOOaWBCPOHTuANfz9BWZdTbUMJR4LXyDNYDumrxo8AKhbFY7s1S5d
ZCmfizOO2pvdU6gwQF4fpTEv2/Ve7IYGbmRocWwAoLyWPQgQB8lN5C3dVtM7c37c4YmFKgtQtXht
zklflj6GMsCvOM1d/Q013+o2QRYOopCWA3Few2v9KT7XVMd8tgNjpa0RRW7qVb+CFLFf+cKPfbgT
Sk/tB3SI+0d6DUx3sBg6nNtHgMV8OsFNVYbZHTCkrBqobMOZeVs0K31FcOc0eA2u/rM7ZyYH8Gv1
HbQ3C/qqLlGzaAgbT70zbqD/pq6qFzjJ5/AVqdfSHlJLN9qq/dG8tf60HKRFSv6ZyBrT8neHZ5E1
YVmpwIp9OrP6HYNuj1iVl8p6STnwzCMbL+yJLQH2B0Amc/B/TvI8TEXCvXalrgy3Cmyxou50QgGY
1S8V0s6dUOBlqADXgHDwmaU4DB1UOLRo1ILWV+N3vjG60GHhwJOvkHr1lVXar0D+4ov+xqetAqGP
+s2UOpny8rNzEUiGJGUGxrIerxUz8aPRXgjYTw+rn1BuvEkQNqAcchwS0Zi0IwMjz7NQ6yIyCh66
7uhF7RCyZhpBVlbzF87H0zDzsEmQQo+bBHojxIMWTfJVButtzS2xKVqsTmyPYNqp+SreivWSDfbZ
noLtMolsgt49Z6SgtFGOllGiJEzUbVMNUClCNcrhug45kNJDacrPZL60bs51FipFcDLH9Q3frdkM
FlrZV2GJQ6r0+pW2nTzoK7e9sKGMN6wARVgh0EXaYGl3nG5CgNf1yZIY6gIT8eB4jBOb9u1Y4bbT
uwwlBE5ctbEBP0p85OtXNg9zYDNCvzS0u69n99woQ1B0kqqZhAHk2d0jUkPpzahDyKs22lqysscw
CX09NW4VCLtgDlS/R1L/60ZBi0F/jkNSaAghlwDQ2/S6nif31NjshJwlwuu4Lja2FlUPYtRssRUU
eX8AckXyjdSV9dqJQd9SWkDlXAF8kgzIahuKUDaE6mxTpZZaugi56m0W6g+iz+4jq71ldncH1+p1
TeUbxMXZBcpNW9ReVramljsLGIQ7FN/ZRZunRbSpdD2GClVqSldDP8KHwDAyv0PuzxvaOHqiNnKQ
dl089KZde8ZoNE6lGLmTW3mxNSsyAPxjW86gSm9apiZrVIVwffeJ5UT6cAvoE2DPDd1yXlfewJXW
T6DB6ZU634adljtGomuO3LZvRcwvJUp2IW3YSmrsVVp011KUPGZanroSLa6RAkFBOpfJCmObrWCM
faf8P+rOtDlSXNvav4gTICGGr0w5p+20XR6+KGxXGSFmkEDw69+V1ffG7XKfW/WejzeiO3qoKieQ
gLT3XutZjkJctn3E9xgFPU3kYLbjUMIHSm8Cv7kpZ3LRjn2RIwIHvIrthxq9zNCdMVFZX8Uob+Gm
fKm4/dAImkLq95CrwosAJj1Ysm4iTFGWCLqo67aZ74Kh+q5Hctuy5g4rym3e19+JPxQJ5gyJKJfU
WM1GlJBwSDRVwOXI37xJ3LDSbiLYYbeTqM+La05VW0NtWp185h/dUUetp1K+9O+9pVBC6OcmqD+c
Fv0zu72wfN3n1/FiYTRY0uxCTJipEsEziJK3U5ljoB4s+x5CFkwhgx6C6TytVHsw3QpZnvXhL0MN
ztn4PKvg5CsTewSCXE/mBBEU0PJ2Q4evSsh3MdtuUjpgsk+2n8ej6z5YTSeShepHNelMrnkaKA+z
m8LLMd20Jgy2+rSr7HsYT3qQmtluWfVxXJEwygS/LZX7ZLEAmxwKO7tt6ufe6p4Rz3Csyq5IoFjC
rMp2WeTQfEYe4lzjzvIB4pTCzWbkmyREzk+lYXTj9KUfV6Y8joO+3gPzDVp1x9AUxxlYbdLnFzY0
9wEWvGjE/43FHJ761qmv4mk3Guf8whvM7ak1QxllNxfwq7PJ6x6lW4bI9Gx/8Nz+mfl+tHwq4frH
SEi74mlU5M31VJD2nv5uyvAsehtCOdo/5BJcQTo6Kb4cTJ8GNUAlqiESZOyZVFxG8+IGEchgczTl
GKGRumqzipo8bsVqx63We6m6d8dpuywwkGCCqDzi0iJCKG9wEUw1QyidI94BAk/Moh0/gTDqcerb
g5BjAOn3NKVWrsEKEMu6I8oxqc/hYw3BqUpQrhYbUBmu3M1WbftmzlOXIR5GBAtNc17wnT/jrqyX
cISylZZNAgkiLh7rlmxa3faczwvPtH/VVri6+5Pu6rqMfHn/QfUMuxI0Ax586V+W8b6nITDKDfIG
MdiMJ6zzxyGsrcQsbbNTSq+pVak+kyq/g9SSHgIJs2TfYuD4+zfxFznbdfsZQAF4tRRi1cPw5svC
Mwysniba60Q4pTl6nvfNZxDvepotUW/YEHvooYPnrtMZAiRZlTfFvEBn6/Tj3gXVEiAgwJWIyryC
OCm11jB1/PyubZsm0t76rS7HPBaIWIzWQmLmKuZdWZbjtiCoHLtrgqUS7bufd+4eavmX35/dl5TJ
69nBy3edU2G+guvtXVf7vzWQlA5gaGwRZOyFqxcHHQ1SU1rha22RMbKMYJHwGutcT+6bKeQdldWc
Bo71qSAFjkJv8t5KI8dbdBI17DL06HbL7Vi784WKlsXt5JZQ9DRip0Xw2tFVZo0/WH/Yf/2bCiGE
sQ0plbC4Afr9tYEKH+7Mum7FpATwLLz12bwFVAd6Ly1agfj0PjQP2m0/JNggeAnZTuT4Pbmb29Hf
wPja3fkDdMXtmg9ID7XuFYABEXYhzhY2ufKd5sOSkEE8rk7z+PvLD9bt19scc0VspFDc2ri9/mE8
XEpfu/WA3Zojp6resqJEjEdcaCfEjlXrgD767ljfl1UBpal6MWvzKmYsnzBnvbd2ydK663YTa94l
NUCtu9W+nNtb2nrzxlfk2LOJJp5BYijQz7AJ+mdwQXnqaP8OZWixdYKyS8HRsKOy4+faA4t0VQ9A
GOiTo6ZHE0JuwMXtBOtVMNdV3BMojrWXmkrMifSbDwFA3JP06ZjxkbcZUaOfkK4TR+U6ZYH7N0Tm
zOgXfhL2ttlC5Tp964QWN8viebBuDe1mHEydhSuCzIvOIZk0bFNqT0O2NxXHUbHpqar76WkgcOLH
xVJ3n/2gtmFbfUfLqo94s35OpjqspEvdZk3wQk1Z7byWfZ0ipHULDPa57yDdpf78Nvr+qxKoCXqe
cQ3PxsD8yG+hiA0a9x0RaveiaxSUABD0ubBGCA2dcaFv3b6UVYTmp4gtXvub0q6fJSOnkZubVvUH
werPQRa71iZZ7g4HjvXPbUHa1vJwNZYxf7wnvIU27rqmK2AE2uc2qM9+HdJowe1JVgF5jZJl5M0u
bDj1Zu63yF3+6AnW8IGGiT3i3i2g6jPQ8IQqIiLfKY7apmhcKGy7KFct/J10w+wnbNewT8YDvNxJ
WEYca0hM8UYgGdd2uV1YkzCmIUR+F0GlotBdY69Y41J5Fwis7wvsUUAjOKjSbAU7BoM8cyswUFyK
YzHOm7E++MO6LSwIV1iuIX8KcfzswNDnnrrxgti+iI+fOWTkvt9kLRwQUnSx71sReCabupoRv6r6
dJlBZm5A6IcjqTJPHPVa28zZ5H8Mpt1YWCqNYokbYk1y7AQ4i7TiG6dh0FKOMDj3WJYFCDKFiWww
5GxWHEpHRTDeprXp0i4kcTOyTdciD4LfV/MrmisPzOVps1obeKSjEmM6njvR5EzR3MjE7r3jRLZd
/uAP9ZGER8c9NDn3U2Zm/I72hN948ngIOrYDn8OMrObnms2xhyV7FEAEdsXeXckBIisr7DdMQ0rm
27FlDQfgviLcuBJqz3Xt4gUdYAjFTy3cftwyaA7S1BlPzAhsyPC81FB7VCJ26nLP7Txm/N0y677W
LtRgN0P9A1v7pMQYvrCRWtvkiQr1t6IDfAMGDGR1b3QXpNf3ge502qkutTgcO0g5bG2A75pu4y6P
lJY/dOEmM16JAqOtnn8PB/9EoGUMzbsuEW/fKzjKYPZY0PDqvgHwnjILO4rWS5UJYrwiQhvdMTjw
/PmHEvZNGORZqx9o0EZsWbIGJ8WaYotcuIcO5y/L+hlD7kh0l2J2IAN8nVSDODNz3y4y1rXaFkJs
CnT5C9OfYZFAE3qAJhxuT16kXj0+2PIbM31GoRwCcwRWEvvHuJB3VcC7MiKOaHW6p6Yc4R5z0pKp
A2D/Nx6p2qjN/YzVc9zr6UUGXcwCPOOMWnDA9Te0fh8n88MlHZRpdnK9sahpUmQ2ugFaSrCWNFrg
pjm2dXmyhx9jWyeLdZ5lnliAWkn+NiOZkHdvExuzPrizh9upqNOy2vslNEj0h2PD6B28U7wEZflK
JEsqIrcK2u2wvdHdW1XoQwGVXzvc8tFVsHaqjEpINfmCRbjr8VTaAXpsC7busmSHmYTfPORJ6faZ
kOGCLcthKHiCbON9WOHYPP9ZXzfgkOgmbcV2nblpUAE1tbOFxGJIgoU9kqnPpg5ye/fS6i4tbCu1
HAStzZBCAivgTzCI931zELn9DiNQZmYdLZVz0MjFEUO+her5bIYeu1PM1Nc9wvLiSrJPYPNuF6i7
GGyAHp6wvIwAbEBgmiezdVnukFIXt4XclKv94FQytpowIoHCr7+sRXCZPZquwwRKoYfgN/MJe0Ta
jGVsZqhYO/sbyrA86ofgQKCViBvA6hVr9rRvs8GGAL94Vv23drGgCjeX0H7snFel+Xn0pnTylt3Y
okgaUJg2zk0P10Q+h7BJoHOKjETB7+urRz54zqf82BYk6wq1gaJyA6bhmfTzx6xwrWdraBJ3qY51
NcxJ5YNGgOEPElT0aTH9SXP9HHZDkpvZiwbZlJDQud+IxxIaFq+mXy4Q5QVx0Ocybqp+jdaQQDkd
FDpjZEkrPR1mNabh4iYknHaqh0g2b3YWhMMEO8utUztZIcuThCPCgjAvtz0U+926pH3n+HvTLm9D
CdONS1qWSoYusMUW2C6NKPFugNpwYNPdQNSbbvodHCS3DBsBTdS0lVbxUChEluBt/+HRgn4MvUEN
6+bk2GiHx1PPqY7xMsZi0cN1CXAmZDnQw5DVR4dcjijGhgmJoICW1lZqOKJPFk+NsddBmDhwGRzl
iqAjgF3hG6YLxPKOh3rYlzunbxDFOqvT4qoWtyl/wPHuBsKmjHnqzlIsj2BvgKppyQvsvBFEuNM9
zAdw24rIhAiNdftp3rjG7TNfQFzVtlWCFeZ6bbSd1JShQTxaCSltbzfxwYp8SaBWAt1Wv46zD185
m9vvvJToSzhyjKrcOTl5VYJiud6YcL502uo3Pbfn+ymEoQX+KX8rcmRRwTFiYyQCtGbklDCpT2X7
w6uWY6jw3gaDaSeCpsjUhHV/dRBBsAmUkhSe7T737nNc4vn7T8ZXCn5JmRVKq1uNlNUmnWZWnxDN
TCe8gIWGnEL3/Kblc/60hENwx3kRntA9Kg+NKObXLmhlCv1hv29WV94I34PlZwBoD+MuLZujXc7O
ydcwHzRgDN6GgsznxgVPPSoELU9IcMEDFDpVd5zLdrnDotEjp5RTcePWYj16oSiz1eRhfJ3hbzVt
83M355Qmy+zgJUXV4sKRP6EhM8AoccbN6sCh2+RkU9s54dtAL76K2KiHO3SpjB+RyV4OVuOpW2dS
/EzrBavxMA4A7g7WD0JMs/ygU7m2GesaLjbh6A1ZW4kJX7bEqGjvVd0AtJbTBDAu9Mgii8O68cy7
7NmJ0eUNsi5I3aXjejCyAWgwQYATaGDnkK4E+akkc2S8fDwL1slryNwC1XMddvldM1s1REJOwUnU
8Jw9TWPeb005FuFGtmb4k9f4H50+Bx4jaEuueUzAjn4tMNe2GO2Zwgi1xFNip1Vind2kiqxNleaZ
9Sdb/7Vc/aWuvn4aGEaI1YFJAEatXws+2wRFMLL6L2HbtGv31xU5KdG7hUbdj+UfA5H+0fH/8oHX
X/9bhRmCxUsJr4CSQB/Bc7+L/o/s/H/0Cr58xJehch5IUU0Nzsnd9G8OYlrKja0jg7h5smX0Dw2B
f4pYvnzalzly72hEYyh82pSNDBoWug1uw/inxqNN8pc6+9PE7R+t7y8f+LVGZ+5ggul6emxMc1Ni
gzZHwgYZpx+SprgPjYkoLJO/r03/7aci9AkQSg9y1a+iS2+qoQ9q8b25m6tOp9zQjZsNmz/19f/9
5fzb53y5nM4iAD6V+Jx5D47Cq0ysmG4Mhl7Ik8isP0bs/HOWfL2af/u8L1dzhj+RXZcQjC+9fZeZ
bRFfhzSI8o0B2Yh/fxGvd94/nra/fdiX2SXD4JA6Kz7Maw7F8DY5Lx7iY3//Gf/UVPw8I+hir6N5
CkDyr0+Yu06Fj97E9ZFeUudB0IQepvd16yWQlKX0saCRuiOH8em/zu4/0ov/n6P5XFkO/7sc/PSG
CBhV6PEXRfj1z/ylCPfov2AlQkcSim/0SwDk+G9FOIMiPLgi2xzftYEDvfry/hvc49j/oigKbYB7
rq96aF/+B9xDbGjCMfSHNgXICShwnP9EE/4TTfI/d1wAcDXSFBwwXKEMgfD1qyOtnXvKTIWwVGfu
vxVqvsUwDSWCgNVvHLN8hWV+6Z0eFV2ItnvR7zAmvPP6Hv2vYYSrxpKfobfxNHWjjryDqWbi0AG6
T8DvwtcxwvYitpsJhHEAVXP+5iz9Nq/NyVPFfhloIjAYCIL60o3TdQtPbAREizcpkMPriT4pe1FF
1cTLRHtVDPJwAGepW2Yd6mczetsRvuKU9hjWaLKmHH106Fj5H54Y+uua9NdFghUNXyS6n5AIX7ty
f1uTKqtlRgIeGZtsGRwv4hbSia9eqaafbxo+x8KTDyjOE83Q913BwnC8s7OCarnOzm5AU4cuxWmB
//DMAn6ym2E3uqB51v19sRoPT3u3waWGcag097y1CBw3HEM6mUfcb45d4W00L87BWn7UVfHQij/B
Kr685a596iuoAq9uKEnw7v6HCZuhhqZu1SU5D56KcDxjshnbhZdUHmw4dplg845Cmr9TbGI7Ud/P
5uNvz83tX7fcbzwDPw+BQZEM7zB28vAqfLnI6JwERuQ+dKXC3AoYbkYebFnnvf0gLeT0JNhSMsVw
pKckGP+QWfhzPPD3xwDnj5O+oklx+pDWfllVGqeHN5QGXSK5l4nVieziZK+vpPLi0UdRsjzWsLKJ
BlRvBKvn+RCvcEoO9pCNVbbW4qFG6RIwC4M+gtZBHvldl7H54oPZcW0Xaqe9t32ESEamDdO2FX8A
n3wZO/x19aBExKYQjzFxGd4zf79F88WTo42NJ/p+H4MD3XG5zGfAqUzsTwy9OmxJUTJGaMRtlsWP
9PgRdBkM4EPUqOAwwotO4EPj3CQNacCizff5R8uCb/aczda81+N62/p4sKWDKdICj8NK7gvDvvXh
H2lK1y/6l+8C2NSfGaBQiF8Jw192gA1nXbFUIPi5jXcivvUITsrRKtiTyp23hZKtpe03BFh+jp67
/cNNeL1Mv342FkS8WeHiQVIm/cqPIUAxOM6Uo6lVlSwiNn0RQDi1tEN11FRZWO/yKjv6Yt6gi4km
A2aW8e8P4a+oxa/HAFUPohivNhaABH79KldhoTAtPbxNUFwCwtJ84iWdYq34AIOp9cnLWNMXS0+Y
A87ebdijVwYbMaYXFjqo4UKTkBMAfSaEFgGUAlFLL1JtHa3eZJoN0HjBhh13dEiHFcM9x/tYKYch
SMn33OET/NNLgbEhfqoa6627bhmadbEIC3RQBtzRMzp4mHMcnLHHTPUVdrrGDk41uf5k2/twQ3lt
WGLySFbM9Ct9yTv0olo4xTEJjqcwM6BPRINmKZvcF+WfrNyclpo+5XP54EzFAdnzh7olwHq425HS
rT2673hzivWspuBkdc7L6I1HIC5v2lBdigmh9YH7hKnmB1QfDznwCgu/D0Zki/HpkuewQo66Rzpz
jqgqjiAW/3Ps1jEG8A2tuqC5VdbGm8CvqedvPX5wNxhIokv6wv3xSIm+9IS++XN5wGw0HVr0foiT
rRw2xj4Ax4UILEmNlyjtxOHCPvIu3DUuetRza731JfreQ/UwO/gm3UFdMHrZUV+l3YzfUbPgvu++
g7yTNH0LYkT5UNfFQdjho7DHKK/ytBzYabLZh2m92+vfoyQvBnbiPKcQGRgZ4XltnDyqgXAJRxQV
dY4Ll/fv03qBdEECt1ag53u9msCbU+sZYR8Yx0O/hZhWDNVtWFLRSQOuZ0lnWp6HwH+Umj2Npb0j
rj5ACILjtPFnqqn+3qgHj6sLbK8sqnuFRRs9IlPQLeQlUWnDIJqzrtwWjvOi/VRjBNn1ZtmBpY62
2HRbCczx3Tr/nJB1VRlE9/Hafmld54WVGLqvLtQb2LaeGyuWNd41EwHqfRX0bWnRuYVzVs4CY08y
XfwAteFYwIsq8KE/z5FBCDdQ6xB0ZMO84lAL5DZqOFgRe/XQGbBLMOhqvTNu+Cfuyd3Y2ZlXOntP
2yrGzbPGSrMPOcJnXwPYi3n9oVrg7rY4nnWCjq01ik+82T8D47ysIGvgXAuoC2eMiuZ2whpBxGeA
IS/Erw7AKWCuu8N9QfCzprUMgCNqbtq+Bo5VHctZPuX5ll377b0d7JZcohvWwJByDadAdM8Ssxwc
hta0x1zAhy4hlZ3dIxudrVvjQZzBNIgVsH5K2W9mER168vvAuqlsDoV5t+M9PlZbyMeyPPj1KTcP
gf0x+PBAixlqhoqiTR1isOV25C3QOHqAa/bzoHm0BFogaXmTV36fmAnAOmJD8ZybFt2tfbigkVy0
4qBsq8I0JHycc7jWF3+Lp/iu7LwP4yr0Q1ushDNc7pq8IRfv1ApriyPRkBthNJIDWFi44Z6Kck39
Gj5ZqtGPqd1YAtXkOeoVYVUIHO3dNz4UBIlo9nmiL8zzH0difoTG29Aal9R1W9j60OSmLxOkCUnN
gS4YS3Ju+car/A+sEQMEE/7jMAdJ4zZJzoYjl/JOvRGnBkiO+Y9mdN9aXW7Qa7wruPvSV3jQhI9R
kHsQBvf9ahWHZvhQxrv0Ky6WgdnGhT57cD86kROwdPS2KkC1gvwBN7RWFxznveteh49JcZKFOXtQ
nqH1eiuYDYBGnkcBqbtYXodcWnppP3PsWgN3x+G9Lu3h0g3InCsVTL9Y9yw3XWo/8Qbr1Osgbg3/
dHK4NiB6SjhB/jvAc6/UyRNoh/AodNZOE/dEA4ziq0oM8Vwg8pyztHFwnBgL1OZtQlYWIoCOHnrL
TLG9QZWB3bv7AVEWIBoVnPuFU79XAU6fc1nDz45BWXcdylyXnrp2X3IocOB+6L+r+sLUy0ycHX4i
FFIauqJ5Bs3eYk9QSpxa58Gr9ZFAOgVt2aMpcJGkIk/MM4fFEZvJhBdnwaNKa4wyxsFdIzYvqTs5
NMmrFWTLlj+H1zXHb8PHZsQhUabvXQlpABVWPA/KZCxsE7TP28iR8HsjXeNoViXhY5ffCj+8d7vq
Fp1QsEPCW06aG6fsEsIwZNX3v1+7v9iksAvzEbEHAwri7AEGAL7316U77Gcd1pUD3buoHoZQX1FO
sGRaJGtcsiGTd1pz71baeNLBqpLuega+cYcW/EOF16nw6dvvD+iL0fDnASHcHJhE1JgBnAVf9rXw
wiAWhsPlpzl5qTUcEyUFJwtbuzMdGfgNHHjT69txHd2XoAuqiIQQ4vkjvviGxnzF91kuzQ3SY6/L
BkAPVQWRT48X4++PFA6dr1svVKAoQAIHPg/wg77ScQBDLl2h3TCZ3Tkd+v5bBSwOgXZKuTjuIshQ
eYEwNxdb9H7vtbWc/BJjyprc1GP35OgGd2CAHZo8uwNQhzDipazDODKXN7IVqU8nvHfVN4YhHTAe
J6TZ78m8pkMZJPMk4nC20x7OiEGpT086uDGHyzLnb7lnHgl9cAXoh5MWR7/Ve3tW+I+RvawSq1q4
sSb6g8ERE4sXDCYgH6YmE9ScNQ0jpwsxsdkr632BeGrld6AqAJlRJ1gzDnwAfBO1Nu9QNusgbT3A
TYj5nOwgy0njRggsfbG64rUjdZ2qwMVmS8Suye8noT/QxMzssEmKoNhNyo2L66YNais8A2Au7uA5
4tE4AasTOoe5xz029Nvwyu5AReOU3o0LR4SrwkdgyjMLI9pZf4S8uiOedewdcezmRwBPb7yuwnoS
RLV6UKrIwg5g47K5031zccGG06570o6DtcBO6PqId/KWW28Y78TcN1nf2olfo8c6e7t6h62s3ZBM
cHn0mHWy6fIZNui0r5QeNeSUHItwUE4RH9hDPmDxl1fYhTeas5ydO9oDQDTg+0fLBCaOID9RrLQ9
2B5alftmWOIKMT6g5+6C8jsBkhNiNI2RGeagpNTvELbue7VuplbdNq5ObBArLEufTC+h+1PncWYv
5breEYyfDd5STj9UMaRZ4DPM0471gHr8vOX/o3bYQ1vjr69YhF9o2P9/lOz/S4SFK736f2+pbdvm
ux7exl86atc/8ldHzQrov34WhgxpW4hU+ulE+IuFbQXhv4D/hSXtmtvK0BpDefdfPTUHwOtrliv6
cLCTwfeMocB/sbAd8i/gj0L7qhwMKV7g7n/UUfu1EQ7N+RV07+H9BV8OyGtfm0WoKnUl8NxmYdVs
cGemLnAL5OfGazOacNtAgjl2YHLUfjbJ9sj5cJhCjo3dQTfhjbLlXafLG+gtb/BAfxM1Ai3D6TQ1
dyHQOAgLZeCTkUDe1tAHo2v0pOfphQ3dheL1yCudBjV/RYbWixuatC6H9zbQG9T96aqbbMTwzWm+
FUxvyg4qBZ+hW1HdhUWR1tTJlPgxmD/0Vn7CHv6nnsUFgT0JfR2E97iIukUY36+LYuGPM1EuOEUF
Gn6xGPzquGJSCfzsucht8j3nMFGy2b0sGIKe1rJpQI4DW7/U49mSkKk6bl7cs9IJd2Zqb0QzfDNk
sV6kzV6qFbJB/EQH2Bcl7goNlfjCFNnYYloPELnewCtdbQeW+1Hp9sPFKbNcVDP2nu2ROp+YI047
ZA7dQjo/HwioXIszwmS5hA/Gc/l+KBdzbjDfv7j7SqVCYH/FYdWL15HKzcBw5M3UsBRSAZo04WLt
qwkKZtkB/ciQg764HGmgSBPGsLORB3sAgkJpz7nUHooHJi2oirkdnmiDYqzzxBnHchyrEgnnuQKF
x6brno8QhA99l0HQP5x94007LnMBmiFEGdjwQQxT5fXN6qxvoGIGR+ItXTqERblB9rVzM03rd2as
VyAHnLd2Uc/5c9gwdrD6o+W6w+5vz+q/aeP99L5++bZhfwB2A7c+GlFfjQijGGgtcsOhX4Wi0pSv
iCiF9Jkj0r5DHZkZB5KTtjfxSNqXgMCIXMr6NdQmU9XcXcLWtXcNGn6rPeeHsLHua9CuxkqPt2KE
VEGBWAZJx/oDYiAftVagzugZRFC+AKwJvXnq1OjL+DnxQDDzLgXPrY1ewj4ZCapuIaqsuzKkoauQ
8VjUUJsN5ca1W5YozEQirwE59vdX5Cdt+8sVgdgU2xo8A/jH19B6EfQYXoeF2FiwQqfBDM5gQ0dg
u6D/sYIAXeUQo+IpRGFYAFuCHZj7QW2/OAPmnknpo9WusfGyMLEpuwU1n2EinRgZn1yhnKN2nTOv
h8fBcnjK6zrczcFHsNh8z4afduEu+f0JfaHQ44HGOYBpHNrQA4cE/qxfH2ivNV4VGMkyii1PVZqD
RUA54HOwpiUFzgE9qO1KC5VgOkBibVAHQhpoKjSGoG0H3ksamHfD5Rnde+foALMX2hq8jR5f++8P
laBv/Mu28ufBAuWG3j0cmvCQfcUbNmMLPuaQ06zOy6Sj5b0qRb0piv7GwxOzWX0yHZy1RVbTz3+t
V4TlLQhrSQ3KwUMtAxiMOxYhckHtLWPydGYgiYrGGlNZsSYjzrLzBoJbDtA1da1uF1pFge2nRRve
uRZpkW9vb7VY2oQ1Nz7J72cPDWIBKdGG+tNF8s/clqiXq+rBXqdN6KidHAqZdu0Ee7d9UVNktwSb
UGjkeiSey+oR3g6BvBEYS1Zj7ztITjfwPcJhj5Ipotg8o7ocEbZMnvM1eMd46r7jiILr0EJCuWzu
hZwfh6L3gETmD5P3vYOYQjnjM4c2VOjlGBQcr7TqQfr+Sc+yABXEPI4/VmBrY68HjgTNS5iqKLbf
UG/Jem62xfxOXUiKm/yIqyfRkIDyp5vEex70LZroVp6EuKeNPb2Lsc2CeoC+sGF34zyWR55DxyL4
CVhEiM4U9q0F2lbcct9smE/MVMw7h1Yva1DLuPc6WA8Nqj1Zd/IWupVFmue+0OSdQ5YEzj99H3r5
ObX+G9SXqbA5vL/rTafqdT9AoLugFLgpxx77X/uNo2PStD46aGRBO2RGRR9M6JDQMjjCyExPHqQ5
sU3NQwdlQiqq8bWTHMFePvjUVuhlVkeKxFXvzFXNrg5WFQ0TIF1jRKS/AG+m1tQdCnCzu2TC2+gw
r7AtaYJ9sd0pEklatOkE082xt0eeBQKTJSpAsl8xM6uwvhxKMhzc1X5To7hv+Drsy8aht+uQq2wy
qGPkAhSiw6LVI3uu5mQi4q7n0KwYYiE6y7lMBHz3Fg+mgrzVda36snjoZ3MwmMWdfR3zweFxDnpz
q2r4AV1llzjPvtotmp6Ccjc3DF4PBfLhYgyMtAwVTon7w0Ynow/Ud1X05Saw+9RIe441g/25A2r4
gOEn8s2nwI6G1cIfxtg+mbzirodHGNDEfMlkIR+lqr43FJh0pDE5O676T17n2dKNNO527cCfGdQu
MDs9d103AR0BzBGBppg2dTpyaidjU6Dgqt6ngQXJskiAxiWqszVHLUSDHp2ckHuJ8OokHFlk4M3L
4FHZ6LB8XyYrGyh8mKsK30w532FYeuDA9GW1/+KUFSZvCq2I1kU13LT2tvGRWCDQaugR2bAK+w5Q
RpM4TeZXYxtNvghP7P+xdybLcSNrln6X3iPN4ZgXvQnEPJDBWdQGJook5tkBB/D0/YXu7a6suj1Y
9a7NekNTpimTUhDw4fznfOe2pjvF7yql96Tviox/k1HEkZor3XczlqubNTEKEBjzwdv5QUMusT4b
xfJgD3azcYP+ijh0NY0iCF3Hfhq9ut/NkygOGJyPuUePh0YZ5AGKt0J3T63ZB6e5MTcYYI9xvi9N
lQL+LhmIFi3lPdL+TCfBtxvMH2OVuxujKkOk8DeKWa4mUzUYCkWCQgzlrku6q8ulL5J+qOb5J1j3
h7z2XpoyQdkZUeA1Tcdd8+5Exa8JwytFjx1vNVj9rIdnvxRhV83xphvRmtLAQItEzw7J2wDctg9D
3jU7kWNU7eIYW7tl46dNt3ULfm9wJF68Gx2RQNM7+din3Ep/xpJRaDnmh9aCclcv4kXJzLjLlXVl
NuSuykFQn8Gdz0efNbP4gWBBG7peWV/SWQT81GK8+ADad4UVHZulZIwSReVWNI3aSg6Fq7Hysf5Z
vcB2jNbkR6D8vPjSuqAAq6FRsDTsn3Oxc231Jgf+6G02fCbO8uhII4aLHv809fRUWkLvBmei6INM
GLgqJiSOUKwNFSbrceG42cj1jC9tg9Z2krY8SnKX6zpuVv6Eo7pq3GYVGFizta8r7rSbxU4fjATW
Jpj1VVsqquODmIG7HgGga0whmSBq1/f8oMkCHcEaaqzh5XBThC9R6jKnH7v12DUVA3Nm9H63y536
d9FWUzgMitPwIp7ySV2NwV923TLAnxxr9ABSIquM8nMdqZ3NqDasMjzA/NEZBTo/EoLoK2b4etcJ
7xeOxrOsg49lsnEYGfji8zLxN0Exjmur6J+Lm4894BPUOELJd3/2jTzlIjpnAZOZShI1gNdCmSBl
DV2UYh/VnNqW7NA4yzYqTOti5D+rWpkMpZxiM62NFGozn6mscZWaUxjFF4N8wMER9rcxTMdAgO6C
HRotLLeLCJBroYWW6lII9yPX8K45Nx1GGrWQTiE9IxCFnc6dLefmtYPbu0s3YxzLo5skDzE5N9dL
dr2D9zMfrJfJPYNcQZaHP855HuOxaqwP2yqeR/h2paG/La9/ztz6PDrGwLug7wt3ZEOwIX17N3ev
FNdRfqZRSdjSic/kbn91MZOXPv7u0lOrZ7y3657XMoSIglc1xxRtqYEfdErmbm4OXN+mWby0dLSs
ptF4KtTIouiOn1lZZw9jVjFfoURCl5g1TPES0NgYLgOJOF1/TwUeRj+l0CVzCV+mhGCtIgACCp7e
bKoG/aU9tm7+6VQAn7PyqZ/3ltd+eEhHZpkeK8lkYLASe00oxPAYo3wHCwrLrHy89D7R+UAg8FBv
M9fEDxW/deNixjDq5DwB/grBh0fIuNlmNHN17HifVlYaPxpWqdeq2rqey7nMpTVo6utNJHYtdzqM
uJQ0WXl3CeLfVlBQliHLTRmUKHXCVsdqatetzPQu0s23W2Uo+36Y8CKHDqks2eTboPVsWJoCQk5c
PfZ+tvYBCYze/LsGv2sEcFlbGNUTcpGr3/2lZvg1PuVlTUR3ji6eSN7aruLI9xZkXRyyETLba8QV
3ysnCLW3rFpTrDSyA0u2AejRKMs4+TGTZOvYHd5Sc371WoZ0cTrHpClxv2u1UqUYr+aQHnGSBgRz
2Trhgtqh3bs/lc8/+aPRbUW6PIsZuTrm0iKW+G0yFEwTm7SNnBNk0qMh7kQH6ZSD7tarWC+HrLVC
beRcL20zrLPxwDb0SCvwV5anMKXaYa8N5hXEjiaCu8y+MNZ3g3Q33MN/GWlGV5M0n9u8ozehjw+g
TUJzKCdyveJFaKi7fTW8JdbC8mWaa5il8n4u3oah40/ZDrvIihkS291qnice9frRx1xpVsPFzSms
whkchyogBM397xA11T5PZyIDDoPspd4NhUMKRhIs6RcSbLRCyMrkCW9Jr+BTXY8eS0vns6uQ/N3f
fmCTX91TAIYZQBzohbJxRndmGHW/Lb/z95nSPH8TIwKRPeLUOU006q3SW6G4Zo4mhdol/WExOy+0
zdnaMiKIV6YPbJ0e4Iuy0+eFEKm7yMc+c6616q1dZltr3VCK18Fj2peMmIj8X9o0LTjRea9uvGx4
6fIx2hh5y7NI+pMrW7WJKQ6zqoR7RwsHp1c/iRxul1uF69gQ5sJD/1FKm/aqIlJhnVc/G2+zRH6Y
pQvG9rHJwlm4vxxR+RvQcHsLWzMBdNjdtfEcaeNcGuOb0Lzq/tTkN/H1KVfRKVpoTUiJCJrtEQf/
i1H3n1yXXvCTk0NX6aZK4hX0pK58y5OE8+d8GzuaK+Wx2clWXpteXjQUB3aePgjNW7AXi3exGpBM
SXl9yIa/eDmRBC7T7ivs/NEmmeqB6OV8QLC+ab9QyvdV5rIfahJYKsiHm3P76vTGd+GaP5ckO5pM
qmJd/RiWecSJ0iJUzKvcbH9QG/Ltz6gEXd6fFecmwBnEmKP0Kwqa14JrH2+7ph8n+SxjRhMu6SWm
iTgU/Evm7f0q+VFlJGtJgPOZlNtcqd95B4bIIDnvMgHFHN+t4gG6lGMvuzzbN8PSkdJg7uiM/i/L
m89Zld5XpXpAjqN+5WcMlCBklvKUzebRHu9KO/3pDdbPJRh2bjB8uon5s1fRj9TnhlMY29InyFYw
qmfUWHjV18RfsWw7Io2Ey7C753vinseqdaYwx3oxjExpR6PPdn1ktisgyg9+Q6ne7C13eSLz9eKg
9VuBOs1+HG1VOcZbM8Edl5egwnDQR15yER5kA/y+17LsDyZnlVXjmx9FRT9e4b9yWvPCOAEL3pBr
0Zr/GLPex0QriJnPNOglPJTsyqHB3Xy+1ZeM1Hr9WU80V+DQ5wy81HRo3LpNHQq2zKQ8p0lJOj7h
xz9SXR1kZC0iNCg740ZlEhaOLaYxE7OHtaHSb65/vypc0axbOdMGzdg98CgxrkAxwP0u5/yaGzpZ
F33G4TLbKlKXK102L7UxHSzJKVPK+dkpDXfd5vq79qbXoUzeuHefR/NW4mCKR4sZoHJlTU1O+uzn
9dNkOTuaalJuQ/rIUIh0W20HK3+YyLLPxPq7FqGO4U9ecOZv8S7AgiA3OHTzyonoMzDcjzLFH2WO
9Q8GDw9BXI2b9bgIppaJXDdDss4Ubg6hf/350EevO2dGz6Ekv2+kImV5M0h2hfs7td3XYR6ZT/T8
xbiZYXX0T5nHqCuWLJ6mWxxrt9nWsnidasZEpeHc3SxaIvVvt5D0oczGZ2WWNs0i8uArunJ9mW46
kZyoFk+ID/IWMKp9SQlEWbF1Vw4TwoY8zqiIXPIs/hZl9gyb4xrI/D6SxovweOmqdOY6nm0jJh/r
fqzuG036KDBfMa09lkvwu8ewAQNb7SkbO/Ca3qO3f+SGQ9HcgjGjv6e96uDzI3CG6FSWSm8HPHOr
mPpt2V6U+ZTPNYWpkflRZ/Z+yfx4hZuCbxykRegY1QOGFBZ7Iplznj9UT17rhoupUWltML71dLx9
v5HHaMmjR13FH12SEsJ0NlNs0JbFJc+I0++RMtv1HJGpnNXwNku32OsGsHpbffadxRrTdHWYE2kG
mHMt/Zy73GesARZAhjmMTTUeWWnPZbZ8jEWNYcJJnmrHdOFwlA/lol6HtmVEJNs1FdNP0nM+TFgz
6fKbvlbNHh8ZoTen3wb0k2EhRZJOxMnz5J2J43Omp3qPB2stMoIlpbePouglRymbqvKOkrkXPVt3
RflLWVMeBn7y3cbJjhg7xsj84JHadWIuGOlsv4EB+BFNL25Z6pUyigcCx5x5lNh6JUgLZ6t7dZ58
9wilni2YHo9QfNWy+U4Gj5vMoM+I7e9s+IzKM9vjvSXlWkWKI5vaubee3qLmX8OFOEs73dSaZyYB
hsIQOfrCw+OvlG6fVKYfslI+WXD910M/yY2EuObaHxBDIRXU8pykbLWt1z/MCyrwzJXFj/MwrSwS
1M1R9+Lc2eMrmNzfkS9Y9qv8mL79+dZU0R2LGZzIYM3HINPveUdRRcJ5YPoYK5MXGedAFo/XGksp
yaX5VcG6DW+lhUMx/lBqOs4EBjaL6vdZP5+VRRVJncz7aS66tYXlOC7Ks+7cOBw0RuXY+/IFv6W0
8ofEH4D4zCRbffkj88R7pwhlUtNmI1uyG24JJn0j7VMNilqCQOLzeeEc1Mq6I3VOXUFRzVA6eA29
YHwI3mfi2GEu2w4fHQp9VbsIuJazmmnGjCpSsLNDF5yH5SfjYNDMZytndbYKD/JjEjVrAQWiMx/s
TeGjGdGBgAZOsoNqB2/r9uYWytrM1VqQu40TkCI1Fz0XpYYRvqdFs2p6N14tjKa79Fae5dtbalIO
s29tR8heoCNPY22CtY/mO19ZwT4T8zWaGHrD+Wpi861Lm7MbTb/sRgGa9O2XwirPbY4Rjt4VLEnm
rhvEHHpUBXIw6vM5PsT6pwAXsLeFfK0mTl6mZ2yD2hD71gVCWBV4arMgX0tPTzumuq9pzxPcqbjc
DAUglZwao61abD8ExXXl/mYdl64yz45IdkST7IcBA+XaX7xT4NUMSZzBeIX3xFVj8Z5YDq1tFxMx
xuVwzc35l698/5zGeHRgIaIFfdN0kDyV5TLzUl4L/M+bKqK7tu+TZD/e+m7GyczeapsCg6QK8FkO
ZnZuZv66UQ47AKWG4oUBrzLArdsdC8NmWAzG51LdtIAa6MEokPhJ3yTVNc52Rs59nAM/55DWap9b
0bYEDxOxq3z6NRr4pfTSNhtvwmaorNb4xb4LSqfMPmN2H5NZ+4FehPjk0WzFCnnpYkbpRRrMj2Vk
kEb3syd/HRUMxkrHCUhLuiayieOcM5dDh9eUd3E06a98HumuzciS5kSpM1/Ne3os8E12VMS6QfMR
cElHYVDiEYXB306sZackLYLzOM/omYVOXm4gkNW0pNbZcoF8JPfwY5ZPDUOXK55eHtrRnPdlcHNe
kpN8KAywPF4v3c+I/caY//E76WrUV3MBATCVB3QqA2OlQTbdF/csLSXGTmMv4Icd3W5GovHMeBe3
9WOeiOIkaPsjc+yaoTNXzRkvQnDs0cqRWoqLefvy51dJS36TO6DLlY8pY9zcaZ+GvFUfYSi1zcHd
Cgtjdk95ZT2Ud3mpi/s/Xzzgo1zJh1PQ4YMdDUmBXqnNx0Yt3anvs2+oU/Ixt4z3IQZtP04j69qS
9YfOSnmoWB8vZmI+/fmnP19mJ7kPxvjb0gjJC58k78nQnlAWmAsCWV218e1L3zx1sZ/vhfb752rO
f0l985KbxnLIlMpXTDujh2KYk72X3x5t/i5gHeonNEgmayLJNkEps4s/1wW1k0G8MXy8O4PSrAvC
7/HLAc1a6WzJXO6AvD1ZLu+7fKCFbCbrzkhtPObxo2vQw/jUVbm+K/ObNyYHSJ7EHNI4zREK1960
oXdxDSu8vBo+N6RFUNm3ZGRFSjpzCkK1P7zM/Uy7ZN7aBifOxeEx6tvegGizSkmHPLZGZ528Tv5k
9hIyuzAv7I3i3kfOtkS/3I0J8ChPTtnen2d8Ip5Vb9xCUYmTdtHRROT28sY/OdCZDnngcLxKih2K
VM9e1iZ3gxN65HrPc4/82gDBqOpIrv0agZoX+9FIJ5WGPuX0myLFDTuzZCpDRUe1lKHp6X5X1KzN
SYsQPTn9lWczIsTtbWwzyY9BMvh3zgJZRPxofMpC3Nh2joMXCB6mBOqDy3rJtdrfdy0eWITRE/YD
fzc5zbPZVdYLp46VE2BukYvhreLYIBPvSeNudOZTVsMx0JqC6Uw6PCzC3y9+sNwJ2/4exmRGI6HB
x6shIIwLOtqAP/POKdvvhJ/YKpXeuEM85YiX0T9EmPwsmjw9TXl50JZCmm/VXUQm4K6ojHLtxYW9
KTknN21uPsbO9c8r107TcGm7mcV0QkF32SmPrFLYiogbp4wxsOwVjxz/2x0ZzYWGvZZqCZ11PHUJ
SDKQFnAr5j3OxuBI9xA6mIZnYcgqu0xMWWcUzFPcDUdfyegdMesYpNxJgfMQOao8aNQ9PkV0m/Eu
qNWr3yXGc6+7Lz7rms6i+lW5rnOwp8W7WuwkB5DdlM3S99hEMAiK4X3Bu3w3eVitzIWCGCYKxrHv
esZwPhq4X6NDRrcvMi/mE3aw1TDb+PKM0tjPpOYf/nzJHchp7OCLqI6JZWUPAfj1OzAGq7oJurN2
YVJONmbfnAQ/k9njSFtZO43hGPvvpV7UDgE9mwKJGcG4zzpkWjP1zk6krXOfQaWABZfss44pyWjl
3k73jXlNRHZfThR1kpQ4j7r2LzLApdyUARZZlyV3QnNZGhBpQWoNV56OgPNei4Jnu9zosyW/7y19
xuutcS2AJQEXURybLgg14b+tM6mzUTIgFqaxGaU9P6Qzeq59p2WZfrv3rt1XQKUMc8N1rQ4nJz62
URUdAzL7JvevHVGy58ReOnZ/TprwDW8m1qQMpWxMeDKa+2K0OHtDmd+D2f5uEI22Nk7pkJu0e8w6
+wmXYdqV8lG0o7Hjnn/oC/xgkbzP644GpCjb0NcIhz1PYF8fGOC6u6Bmfqx66BB0XVJdyfcbCiag
No/b1pNlfWeDYWj7IH2s2YxtghB4NM2z5QPdAl5PXIKZArcHq9vmboP/xexX2miHo1XzEgXTwYuR
d7zOYaXqCeHrIj4tLkSjgPVOxYPcTgk47Yaa1Rq9YpeMmdzV0Kwi5xYAN7S9zrR6NKP8YViK41Hx
+K+p6HgtZl2CSGOBib0nAt33nWrZ1jMFwodDdkYCcyrbai0VYpLNAIrvnx3a9jIanKt4N3WZo8gM
zbE0hh1Z+aPl6mRjCcbIYzo/LFXPwCzYZL1XctT1MP2JkxYkaKwR+HgMySWwkIZb56uQiNWJnx9l
XJwlxpIzF+VX0vzFqqtHZDfpWhRwF4x4bd08TmX5syCglndJ8NV32bOdxcFb0IkbI2di6B3l87YY
pm4f9/gHtRp3i3STx7ZAKs5ilZ/LserWrZ3tR1t3574Rw7anAGaxTblyh8nduAPqZxsXa7NQ+V4Z
JeG30S7fNCylFX3CQEwi37nPYnFXNrn9NTWYQVHf6jqPnitSBKesufERa1STbun7i23HBROh3cBx
mGlekP5Ylv0YY3E2YEydYrP6bjJsFgBwKO5q9bYfxuaLv+7bkpv2q1b2Y8OTsuJ8sFzg/yCdohth
45Q7U4ro6lkJ+qKlJ6To5YLM2haVxXoyFTHleDA/0zgdD4GmxollVj8oZtDKbBmfTW1+0YZxjsp5
ubiY4Bc4i3YHFRK7GGmjBmoQP/1NH6iNWjxvbQyGpq2nf7RonFgJf4RsX7HK9ZkXr10kR86w/u8y
yL/yQnHKzAqwgPZ8KGXs7HQwjZt5ik4z7TshefB0NWajffSi4FBwzUBvMx7cctz6tzwKQIwti3e0
Hoa5XUeNi1hgBS/+pO/HQO26zhv2wRRF60RyJCUjuYvV3N7XeDlDg8uF2U3jzsp8SgNH2C9lbqeH
eUarNofgV5OojZAWxynLV2FUMI8eCpNeeevTZKDroG7uc+iSgVf+dkW17YqJznjKpd3+14Y2jYgr
ERxxY2axGZZp70mu1IR4Ot7fUtPf5XLDJouyHY2Mk0XTFNs2nuLTOPtTGHO+4iVKw96MfUgaffbg
QXYAf84BCdjcY0omIeySUYHoAJDYUaABXcEO9JtUNTKvnZq7JbEuUYa8g/r/rtGl95nJcSttSNp5
1oM7Wfm5CaCc+E0HYmtJMccgBCiGIa3pleFkBSxtmLzcaLdkWhwHmxJWatMvIFarbQYQHUfNzhyD
ZM+8h2jWUu7skqS+E6N1x019aEX3TSQYvBG8fWKGPUEhfAv4BzjZd+2Ta6f5ynNuu/VmwNT3mjv9
weE8Qw03mr5uuBjHyJFs2NC+hX4ZCnVXehXjEPrz8hsqpiubx8oa6vAPwsVvBwlKCEMxIaddOhmE
KPrghzHm85NHMbxNNO7co5kcbudg/QmD7tjm5e2UHcbNXG35dE503EfrrkRqsO1hW7g2dqcku5+R
41ZtUPd31oLpHGP2coddee0lFSYmv3KPXlrv42Fp+b/tm7YiV4LgKsQ9uDuItDCpSrdifuUDBBt7
6nZd/3ts6aqTmXW8hRK9Jr4yYrJvMR2cSKzjYAvHUNQ+1u3bRFfY8TEpp9dvVdhx2NgSdlgT1MgD
QcqnxW/D5b+KZM4y1PRh/k6n8I65yVCriG2G6dIyg3xJZoNZ11wmmOcwZnr2MuwdLoth7STl2i/S
ByKFTDsoTFwTI24xmMNT6yrnZ9am706K/QDpMDpbXvVqCIV9Bz0a8WZV99w/cyEIMIl0K0roUz2B
6kF7351MGcQL504vXJQRC8B08uR+sQ6NB06g3tr2IrX20qvwka1HxAgrql7ifrQwPqYsq7Shl2b7
jLKOVC7Lz54DTabwWuq5f/AicVOg0a6UJd21lwX7CKECyhNDqJpYH4eQ5jGJxn3dLQ5CDhJH4N80
vpjpgUjqwy1D5GWxybk/czdJDHo2t2EMTDUWjJc54c31gc7WxtrECubp6DnGvDpSehuOvNHAfBdu
yJKm3GLtjEW8bmvMgtn0E6SWlXbvTdRKSsVGa9VaDQDUIbt3rV2XRz/RMN9SoRpcPiCJgwkrh3Mq
RUMZD6fipxYPPOPPcDA5FJjToI9ROTxPk4U9ZGrfnUky/Y6KrR5wcBqZ1YM8HpfdNAQ6vM2SmLIm
eytAdY25PhVmk7zc0hWoKj6cLTluh7L59LF/Iuapes/n96ODV1WM0zPI5BxEGzHi1knJaKbJJUlr
+7hgjUBALk8pOKRjF0w3e4SNL8AxdhzquvB2aT13DQ+pY+r54ko/eVoq/eBG74ZI9KVW4VJkLBAj
zqzSpIEMFk8h2gMPGJORKAg996ZEGexidfxJAunJSBX3bQUVEAixTvwI40Lxbo+M0ExyUqZIPv1q
rwpiK2q6H+3PQJQPWjHpyXP/rY3eoAzS3NS3zsY0ooc5T9B3Qe4aGdEp1QVnkigmqU+mOraYrvli
XpltZpuqwLcq4uZQ9dZTPY72Nb39QIqqloCCzYq7KtFBp595gO13WNLdZskYgnAY/BYObU1xcLDI
iPPdMuxsA6UHuH3jVRHYEYMzwmOO455wlcUD5jbWT58JqkUro8vHylGeEcc0glHrj4SiMQOgSSRG
/GiJCQtKXkWk9E5DbF3Thlir68XoJdltfCejhVJk5EzMKMuJB+SQWcN0SJrxIFrf2KEoAkQ+9De4
s9N57V0Yzx0jG3d8DJAzUdqj9egn7FcDx0CLI4zXDB9Fj+MUOPUUttk7Uww/tFz1gjMYlb9sD94y
/GhL+5mW72VlWL8FAiA8sXzDaO2Cn/QrtSLOPDn3UVQ/Zljmtmg9PIMO7ZDBY0ESiZVI/KiBqfmZ
NWMMVGrTZy324Y5CcFNY2waDG5acVSuyu94g/DiW9sGtOBEnizxW8fjoLqCTm/nH3JPByrwfcx3/
bhc+Hq82v5GQfurBlBtvLopTcBWY0ZzalT9AnGdr7RUtzispVqZheZdU9Me2d+KQ/2W/FTmZ5LJq
7vKceWjv5ts8ydBFLGd/uz4DU1xeel3TKzAI1O6C+XPe/2rcTNy3HgivDsYxPzPFlYTezl3flJ9+
I4KH/ubO43XEeo0YhEUz2glI4oPgeO56gbGVks5lNFx82ab56Wn52AA5uPPtGiGlrufzxEFrLWH/
UZKe5CTtFn1JcuN+7CJ41CmBYLKwyJy4sk3TVNASSbI2i+ou8YDklQQPLP/WPrVF8uQE9I8UuGOZ
TfDHsnHTpcLgM+ob1tspu2869VWb7XtumXe5xM8iJnsjGm4VRm//Nme3IxJDnXz6DhVpemaCDlWs
3EEJC9bL3ILVF3R4+D2w5oDB5LHSwlqzxT9xxUnBpMkfvav1wRph/4xp7t0vQf7YOXV7X6THgcFY
KEq33iRR764U1Fyqk9RHnYAJqHXwNnvCPN/aLLZaTtw28SItAhTnYPvturoBAJX1kSbMyGKjs+Fm
IZ5AOD9RSASWZw5+5Lw/W9ziBGFjuV28fNkyytW+f2y48ZLFmt9wcxGprnd/nL//P1zzjK7/X//L
73qoVDc/fsVpXf09KSNv3Iz/dbhm0+tfKq3Sf/lP/hGuseQtW3PrsqH9muihR4DmH9kaWkq9wJSg
MXx6fRDtib38d1yNdP7ybjmcwLFAPzHwgtjwz2yNIb2/LLI4Utxiff8A4PwnKkxZgv69ndslTwMj
jzxJAOaCzM5/oIRYBE9lM0XU21QeFFI59dkeAUxCiEMyOxjdqJFQyYS1YzkweYY/6EKNxWo04I//
wF8asJNk484xdFYerSpwEa0W3suSwxXj82qjsGwy+79ROxb1kQ+ksd0mmW54ZXnu47wlxReokB6u
IDTsOb7OY//UJVIiViW1e2iBnAevZo3k9sxgLPrsUnPqw9RWRf3kEoeQ53owkotTEIcXhhNTqq5F
ewelnYtC2qmr6BafNy3OMIyPcVP6OjRiUvgXpkl++llbfl0fuzRmTG8ZgWEQbaEJ+mYODOhkBlhn
krg227NyUdNxa+EteZ9VnBHByeVYEOWNRbUp8eJjDrEdfVkYPFNg3SBNry0HN/x+MYN2uJPp0lub
sdfVFRVcg/tlLwGEHJ+7nhur0UbRyuXmhXcQXJ8WRr/3ZgKS1YJsg+dr3VbN1ai74GC3CQvE4NET
3snyaZqE86BxZp0syzgsrvqlhoRtZFyWXZwWyTYwVLPl6LU8WHVQbRPbwtI2Bdhz1lnpymoNHUI0
YcsRw3zzOyMoX2xfiYz5p8FHemdUNlig/4vE3v97AKv/bdru8jWlv+u/LweAqv4ta+f+hdfLcl3f
lxa21FsU5J9ZO9P0/7Kw+dOaykyaTAixrn8uCKwinO8IfHkSpJBn2f+2Hpj2Xw7FmCwvDDQsW3re
fyZr5/x7VAxRP0taliuE65o2+/Z/RMUwyDfTCk/VpS7pVYnZ4kdRMN3DnPSY91Rld9418ezpYnu0
af/54v6PX1nWgulHEaZHFd3N+R0DrPR3YlBIIfHx3C+FJY6BFbdbBmHFq7ajl7ioN7nyb4ZMmcoL
iHlICDLFEFh26snHKHotbWeNbEqKuhjFxrp9t6jpuv1StAwwhvyuyHv7K0PhGKu5+eml/dHl1Cm8
hIJiZ8ZvOoBYWcUB0Gp3FDhAprQKQRb398kwPf5t8f+fpLXMP1V9fwsniRtlhtXUc216Y9BDb/GZ
v6GtUvAASa6a8ZyC9B7Wc8HJoDLQYIdk8vdK9iUBtQahFCcoMxlVXqM8X+7wddNFEdM3M3UpwxDX
jXG++58ySj7+DDthEZfXwC6ZJaHF5XHCOcJN5zUM6DZk5TLPqQ26o/Gy6jTbo3fKU1EQE2utN9Gm
8A2YyamOEZKR3uvZa97BEqWHdvG7TYnSDa22NHdSOT6HDmk+jKOh94W6WXuSpD2pNmvOPSBU7DVq
P0jHOC9lOl+RwqYrWaxqjXq5bKTBrW5GPzEsrCYIWtMOXWJE6G+qC758/Po6OKH8iothT6BWBgA4
f36VslQ+VvNuLHHoqdaVr6gI4NBkHPzWMWnzgDEt2ky56ST2b3joXgiOwLn3RLldMmM5VTBxtjEh
xQwN/fnPF07SDA+z4L6mUnGl8LjsAM83p36BbTIARfqJN5lb3YsRNf6XjYZVdxMiYBIxu5Da/IYc
ePUxzf4qmPaxA87m65imANDdSf8fQmD/+ur5lkfElSMhh4V/fXBAIznKZNZ+tpYGVlgHZWA1tFby
NLoqu1dLsY3UkGkElCBFBWImY02kh0gqDsfAnZzVAKHomaIW83rT0f/8Ew1d7drOxmnN1kYtkBh9
96UY5TtRYLouRDFDc+Xw3a3qMm1P9Nulmfs1NpReGJ0pn9VyL1LCmR1i14vlduPBinCwj/YoX7LW
Hw+6dcxQq42WjPaT9Gia7X8j7LyWG0eWLfpFiAAKpoBXESAIenmpXxBt4b3H199Fztxx58ScF003
W0OJIFGVlbn32iQN1YSPHRKz/j5JahnIXjwFDITKtQzmRuGyqsfQLnCqybd/v/3k30mkJikkGNSE
0GxIU5q4F05/vfsyPQcjrpv173efFlrmU6lN9DvC0DituVqfRFxUbl8ZAqdPn8x+r4dU44lUnwZl
JvYXUofPjEt7uj8mv81IxZ/6nDUsXeE2NBHvEHpa2Wrtoylg4GiZzq262PFXZ2QeKEZLvGYm53Yj
pdtZlild6KI3X1pD/Uj0JWcRcBIvNhTnikTGTmT7SCJT+9iWZABgb+LJSntxHjhK9EgFv69rxoqq
pU+jnqiHSpBJnk9jelUzm7FsY83XeV7bQCwZChxySt4HDmkIbRKxI+ptM+m6+tbeJtbgdb4pxi3S
BRQ1BBFjl6nReILGtzCE7H9GN1GFc1tn7n+q7BFxU7QE1VT/Dwuz8Y/3SQO0a5NdputUnQxo/onH
06pFM5RZaIeQDK3D0i6fSLiLXxLzma102Q/ARHi9kBY+Kz2dcxExhMkMh7G9Kep32kQ53PdkOeSp
Xb33rRKIZiNGc7yg/Lee1xWOQd9VQOeN6pIsiME3TR8fCqmUZ6APz6amV4FJQ8PWw88mqmyUlc1y
1q163sfI7TY16aS2GZ4tRuKX+5cYwPMR58tOjpKHssH6H6i0f5Ajcd/rjOFBnFD4s4v8B+ukTGKc
1fysQ4KBa9CTk0UCB/o7Y3Wb24idPme0nfTYfAaPlGDi09rtRGSQp1UIvVk99Fezit/jtiuu3IHE
w+RDfcpXob9b0svS8kdPU3GHehI3T2VG84Ndj9XJRqgVMGRaX3PLrLcOFP09rfjmWvGZ2xRWZn1f
nE8ZNfk306IJoXQJVtsW0X6iOhNJWdw0OoKlb7fjwdxExZe6toTXttO4x/DnPCpUnpi1TKTNxfqq
K/8reN3gDFX/Zcu9XThc8OBA6dDSrLszW/6y5ZaU1xgVlv6gGVV+mUPBYtgxBYB302vflhzWRqcr
iotJOn5u6ZtuWPqxaOhK97QIHScNUSF+M4MTc6TxPtFhcnW9bc5LBu58kpPzWiQGaPaFfs5qWpT3
uV7tjAZlkz0DpSTjbX0pKJ23sZJRyrNleiak/m0+Y/1rCAbZOGU/H51CZZ9sUwaCvCnjwISpj8ZX
a0GtGRkcDFZOP3gZrfDbv6+L4h+nPC6RYxoQrnWqO5IKbwfKv66LBbCmsSun5mDZJbDP3p6eYDYe
qypV3sWUVyQ6MaIUk8Vhjxmli6SMDv06hN+TvW6o2Y92HmpMAGpytaK4Zp2P5m1t5a+W6Hy71SPG
nUZW7ReqEVBoUapu//0VGP/lFbA3AnzVUNNDzqZw/usr0Jc6pxCpiwPGSKiVvfTUeWye+kKI15BM
J8VIm6eczDrLcPpz7tgv2ToteAI44OSoHd3W4uPcpjNKKnVijJaP61cjkjCO+hYURJnnR4g/uJw4
5WgDuIFCbzivRZtEZOX1zy+ULPam0DATxJpZsPq7eqsq598KStm9ap0TBs4Ca5Uubu9nMtTPNIOZ
E6GLY4JZG+eoH17//fLcugV/uwcw9902PBuKLRXof8B+mjCyOJqLmX7VpO1mZe4e9UWPfebTKA4t
ou5YNOjsWebG5KR+6ga9JkC7awNbVZaHvm/lWwvabjNUaU+qXFhig8AAuk5dcckInaiggv1gmv2c
5s3yVZlowoJiUz/KJGdC6OSENZg6Wgxy9qo2NT5WOSxbflIRzHVVPGpO4g9CHjUn0l/Lgk3r9jcR
q7x7NmiBf78c4u/cZz4mhmEAPjX4qAsuzT/h2YpF0KGzdM3eUrR09tlaI3L93GJSzKc6nhjYLLH2
YMUZAEh7spFRIm1Z1/aXoDHDuTvXN3kyt/7Qs/nn5U3giOpbjKiQbbt+ryq8d6gcb6nj8fcUQS2K
WmV5HXP09v/+Uv5Bl76/FEtytLMELSTr3o766wdfURfeJR1dL7pT7bFOvtKQXD/nsr3o3ZD47dya
zxHDxINR4hDImh4zcVQwgJunctistqgDi+UKDZU8WUtIR3IoqXT/x2/JZP52svnrMsyZlvaso5mC
W0xFsfP3O7RLaCNh+6cTBCEPHYGbms4rORzU1FexaLu4Pw2MoJN62yREB0sNz0O5QXgGHDI/j8La
x8u8b0gQYybsRn2N3yTa6Uwz07V/bnW0pLd9RBz4X4+90Jj/D2dka+hwB6AY+usl1rqvQEkuIgqD
WPSndLJPBSS3AVclWQV4/6zPCURglVnnnMFU2DABKe0PsrIotRJCiSK/H0M/DhF9h8eyIYWiuZhs
J62i7zOU9zVy26SvPDFO+1i+6lmxWQzWDG18WdGu4yvgYnNrLDVUJRQiq7UCUZQXyFJ+puvgJ3Gk
Zj+dlBicz4IUILhLIWLsQx4GZr2LZg+Qx/wss036nZ5bYblqcQ5vpKzmAnONF0vHOFFfWvMXxtaH
mEI9Dv3oZjDvHlvlMhtviuNrjt8631TlOWyR2NoHfaSvXLhdvKOMyIi/gQOK8r52JfYN5A9khYBb
cLaICVz6atWyS2ferJhD1YxIZ1XexyYLVIOIJjCWtcFPYFgupl2xqo+W2vhYljy8/U+hVb2Mpn7S
lsKvjZxkqyDK5C5ZsL+myYj02d4lY+qraNe7fN2Dh+WcagRVIl8MZs0jNscVs1UNBibHR1+Phy7u
N6b8EinKNRY4w4uPOtRPOaQJJx0eIwaHSO29TrKkD7n9rDLWGOedCdW2zfQNPtaCilKcB6TLCdoS
RJIUdwyVqg+nAqcS5HhJI+0L2xudeKCU4jqvQMai4oF5d9e+ZbhTYvSPPU4yycQGv+dHBOzfXi+k
YO6MITzG1zCK3qJVhy2ZwJXEPsOMZU/W9LckGoMIh68SOajM+43w5oFeq1FJftoKhDCkKBgOy8LH
JTqEb130bhcYjWAIGq8AWdG9UUaIV2aVuvG1UGI30aMNat/hhju15NaJmGmnppfh9ai0j6GEpDM8
k5e4cUgtXxQPLC0jr779zOZX5s519KWzrmOPw9a13ybgu13PzvSYKDF69z3zLJ4sdvagbzd9fBbi
EDWvKNNcAkJdYs98IQ9NjmrOCVbSJ5O95GIylSrDT+sTyLGhX3Pwo+kOh031Zcw2XYUEb3uzhOaa
szG7lroJWp9hLrffBSux25Nfg54u0Jm5V9wfSby6debw5KRkmkw3VCLy2u6BMJurkgi/nt7ULDzL
IdvYP4Xe+3Om7jIT+oFgRnI7iiEQSnvnIdKTXdabe/7LSxzcsSy9eEhdLsPCfIRRrEdPy+tWvivx
hA6WQjGYLg0BxdKGPo6fjYbfU0hOKh4pPv5ZSLsqfawaYl6a0Tc0k8l96c3dCMWDzpIzBApxcXJ0
XCWii9ymBwlgatFOVBtBl9Znu9SuVkhPG/Vz3I7k64n9GKlbA78RklN/KQyAJY2Lsc/Pc3Vzu7Uj
pXRB3WwsbMTrxCBvO6DnnRsPlkSu3KATyMyBAtfVvop3je6vg78yre78FVREdKyZZcZ7wV2xHmPn
C+FMm3x5E9n3RAPX2g8PZVt7DkJfU1fc0TBuPbzTjGopJnp301LhLMUoiZHV1sOc21zsNn0rJEO9
TgvDz5KwvERj4KyjdTgZS/8zn2flhTJWw7ayIW1O90RTUHnH1mORYF4VGbBX8DG+w/gXZ8YltUNc
FDn1ygQfgME7KWjm2n7DEpxfE82ayNiYgiblCJbGJuvDaISB5uBeV21mDmqLxCxbLDToajAnqwwU
7B+ensbqTuLXHOlQvebSGJh0Mu92JLogtfkoQHRsuzDN/LZysqBu8azryvhJK0qjZ3dhajNsjQXq
UnIbSTemL0anxQTT5wHhNg5Gsbb7UK0Ry0kji5NalOItB4Jw/7baHuV+UYDI3P8azYW6KZKOLkuv
0OqTMxsMumQR9+9T2YpjUVFrynR602csUdXcjMSU5SC6hDF+GFTVUzdZr7ONiK6aDA2BrDp9oEmz
3VkMVUBPDxaMNmMwgPYR9627DuO81RM+Fd0Y/f5FT0fcB0WK6OP2aVkdhYCwCIAXfT0BPmMxqYe6
2cciHRijUe/TCEp/opBrZ/7xTC2TkUYIrliXEeq3qJ6thJob2jSB2iFVPSvKvlZi/v1n3v/H+5f7
Y3/+9f5r/fkYiiO/iLjBewOpO9QHlW5yYcE4IryZHI2bNCkCdb1fCpypMIIzoAWyZayEcsmGRcs/
JX98iUuysLCR82DZ384nFXPbzTwMN3+GXtJBzBUfQ8vZIm2xGVTG4r1X5WBYDB1c0KPFkxfxtEei
Q7vPetDwUfcaieti5vRxc/X0qDhnDx+xZ7Xc+1GP3FdnY+1uEXabQSybstK3RjUFMBoDRXwOTJJT
FPlS+szOzkVIBTIQxTj4w4LLNP6SQg8JewN9WA4GSd2ajbE14uWlanTGabwFpQbboWbhdJ66at1X
Xew3ZewzjGZtFhhhWr/qsn1l3Hq0LYMfgamQWqDzb8sV3jOvUW+SlvHBqskaSrKTaCsPMm9ux8dF
JNtRT70qtVgEwa70hi8VXLNj7kb035FBnxDlEsFOisE0elVs+Qb3L2pcRBMYL0vT1wzyJVPNB0/i
1yhoF4SpWRDV1peaPMBiAneJ1LQecbim6WldlaBqkJbFhHMn1rUmOcuajQtDekZTMzrI5bIQuT72
DUrd8mSo+jM22q8Nx662fc8H9qlwfYvk+s3MXwfZ+1TnR9l1/mjzewjtEiuwkpP6mlhDECFeJ2aj
l/n9zRuIvlBY+MZC7JRUOU7dTfDLdiMcrMESN9oLsabbwuxcZgUe8YXbohfeMgpPi0ICEM1NDYMh
HLNdaxMOWYpLRK3ixNmHk+JrLvsdmTC+qvpxRMCNw47MxGEqtvnPTO33knuWrFnc8qOfhOoW18oR
48Y2ziOcWJvY7vc0F4Mkr/eSBc0kJ3ZBI9Dq9lbpyv0Uw8ijrjAdPy9rr1BUD2XuQ1kcVyz7nd54
QnxWWCpTlF+c610DnECFSYtMDm8YR3+AKB0te6VE3SBgOC22a6uBw6xR4I60wtGXhQrISN+baEba
j0mzr5CikPiAwVOJB+VeICwbZk76rPELTiq3UN9tU5xW8+CLOdkqaXaQi32EvbOVMaOKmqVBq26K
ZmyP/Arz6pUkIlBhaEAsnKH0pGGx12uMJBLX6hUU5lSr9rTV7O5g6fOhshS3zJpNIeddO1xXMhfK
1HF7h/WB+pt8M1fkCHpiAbLE2Nac+SaFcy/HWSdC8DfyscZQgWu7BUkg14mrlwVW5vKW+ir1i9Oo
JPuRH0fOJRfgqRHJoW0AkCDVskqWdshyFcU9FWpgkHEb7qy1BkJMFjULJby6V05GgVX0h1DVtgyX
PdZpb0WgugJNsMRjvbQAh2avF6PbDF8c0E0ckJFbMqIN5ZmJ9zMnig+16i91Fb8W6Cen+kJqkT8a
LXd79YqYxKXZtFON6kRY4t4ZhS+n56pJyIUrXSsv/EJR/JZpGYCMnTAqSnjcjODUEELF0J2mNtyk
o8SSDoMYDRS6JaMzg+K2x+Kdq/J8b7Zig6HVG5dsbwOgqPr6aPbvymoc0+nciWJ7m/cYqwQDx2dN
Nyl87D1xu3uMWBQ91obklx2bvY+d8kjr6aWBBlCu9X6s3ghEDsYUl9o6f8+tNoDrfIAyeOUdGpGG
ExDlVqUOtCYMdEZIvJuHuJWPbeyFkO+wc2SRLzJIUbyPhp6dEkSVxRqBQUm9G7+3Kr/d6nzcEzs6
vi7cfT/MGMHTXkf5CS7Lj9AtAVvYcFz1lASzjpb7BQVSMZPKWXqt3QU5S2Aq0W4WnoZxsIEo6qz5
wVLCQCC3snLu/4r3kbV5ybuNuiUT/UYIhzsHJRDbc/OVsclnAzOwGhaiKUWwhMgYrX0OG5/txZuL
TWctBxtNej12GCVU0EN4hfMPnQ8ISKyOMGfY39tWLnvMwpdyucSr+XOano0yvXJafcBY8rTEZpDY
wYxgk1CRxkA4vahBa0xbVNOuVL+prbVbujlAcOdWeuHRQPDM3vSbKvMwsLmKPbI2PSHPu2TlsMdq
GzBndk1reDKRBi7imBocCkhEZ/JgMDnYhoxMwhYVFIlkxrirQ2yEBR9gBiS2UcO5goYjPN71TQ4/
osq0LYHLbhvqqGDjjUV0WllKTwc1iqz2RDw4oykIakOTn5yZ7GpV3QtDP84OthOGH7S/38cxfs1m
/Tk2KFZCvd4Z0EbSM6mBrkG/wUqVXYP9nnrw0WiMp8ygSZ8PD5XzxMz7YuLHKGbMmnsb0pKzFf0X
NdI9CwPu5DnKht94zi52++p8C3FfcwzVTB97RigOVe7bandSEwuXC76vpHpVZPHUaaTyypwZ2npg
QQ4S1d4bffGRa/LHKEFuzWysarqP23ib59Xxtv/NeGNuvYYcvyvuuZ0kJbyNDdIv5VMJLnXunmtW
DsUDrAOtUNkQXbYZsU8nJFR0z4bSBRW27FVZfGPtA3PKnyToDauZgiGWaD3jF6v71NLVVcYlQGwf
qOpCB6TfwixwV2wJoYkPv+4D4NcqnGgzhoUbJpc+Lt8WMZ7prW+VkXmDsP02XPdz8YjGeVfMn5WO
gnCtdkqIBlJEO03NtzEe0CzPdw3FptTfALSv7O1EUdjigBOZ0gVbfRRVr6thXeYpPdRmcpodzAw2
EeNTthvD5JRqNjq98dyu8xni2CYpIEaZO4pJd4zZPnM6JCWuvdI+J2X0xAg2wFrwVCvzte7jva1i
23xaw41RZkDRkJM3urpV69Cj8bsvVQq2BR9z6Ph1U0DMQdOTKS+KEp7Aa+0QGd4CXncY2HCKhC+K
Zr8JR78y43kioOACiO9s6CkNZAtjUOmlSv8IEPRU6DFAzn5fkaWqaITEpqmfK9q1vp2XW3Ubmus1
FxCm5HLGH/O6hOtjlq5HHQSh0l9larygATjmJjVcrgdQurZrww1Go8ruwDtYwSSjpwFxcmJXRzBP
Ad4we7T2eAZ8rdJ2atjAosLEF37PkQlHcJKKqLtoljvOk1+o8yEvSQ2U86HhUzDN6sYYgYONGfv+
8q6v4Q6DCyCv8rNOzXcMpY/Y1147rXrqUMvPt5UyUcmgmXdEhXyyUr45VHUmwtJCyVyLQYITdp/W
Gl6Jgwk0lNkc9YmV2mdN9aj22gHKQl5OXxNUIGs9XHG0+8lIXRHXJyg/Xt1gxy1dgoF2EY7xgfFn
g3QbdSMLgbHXGgnlyOJZ2jdAJWdsBx6zeFCbQW9Yu6lRtwN0Ovvms1jyM2qlfZdoj23abcKZ5F1E
p4zr0GyXUNHiL2Us97j8zrePuJpGX4CIBdkweNokn4bGOMx6oIxMDtYZR+l0yPP8akvr0HEonOdX
la2RvN5tyTPQJfxOqioxLPQiRLhR5o2JLUzj9nIabavLcJuI9ki6acC8Kx/eaiED24ieJrPbDaE8
0EGGuH9kC6BKh7NDNzV9qBQd6t9nCzmgX+ojM+z9aIjDsOR05+FTAH0b8/h97JIPcnSeZSR9xHbk
uyyXWr7ktnmQQ3KqbBF0en5kxHMaTXlUwS2HjrILF39Ru42clc1gQ8kExa9bXqlZntPMviQKR2yX
Sfd6aW3GNAXgv16GSL2m3MYRd+mqo48g6zhm3AoqqK5qP7e6gHnV8wB8LypBXhPClinCS8plG1nv
lSX3CPx8p+eI/47w+BDOja9SwQs73+fquldEfUaZ/zhwkOWMB12Vfp2VHhzo0LrNqp36iUrRutL9
SFY0be2bwv02DZOrEMrcSEpAhWxbvDJWnzNV0PYZybrLVprAEeDC5hudLRTXkDaF3tI33DVxwNlX
kdpV9tAzQEc09nDSuvJSZHyEu+iwIAapdP3HWPYHRjdPGW2KDsCGHgpc3Oq1c9SL1PXXPNdYp6ef
4yxZYB10OPluyDxzBp9kBHmxXpiYnYZkpA+HdrqJSQkockyH1SMekFcp5RMjQWCRynbRsqec6f6o
74r8DAroYQS9r6QTB3e6zSSGj0t/62QejXLyMoA/sqDWhqhtmfOB6KEnzUkvnMXPGAGOBhJ6tf06
J/FxJHplKQD6DOK77MXOMkASjOExKyFdjcMePOVuTIbDtJj7VHsn/QrfNosYL6DWmXsMCLjQTMu0
PwS1Ux8kNHUpauYdtivJYjYGybZWHtOcPUFlLj1/IGd9BB72uZbKRzJEV0LvPXqrC5jm3qPdNc/U
W7NX/wLs6NbLRdJ001UTuNe6bVj2koUayEj9Xlic3YazYwkXnZobNsqO1IVtpf9Uil+dgZsO21JO
5dbx0bMaYps5B9HqUKQ/R40/h91WE8NO2jifVNvvKII1BU7iY2NUX5s4Cmyl4lPooE1S3Sp54x48
sEBdxdDtkkp7SiYOP5l9VpeSw+MZmRf9SGWrEfoiS42oqHknZnpIJVuRRYlBPErqaDtT+wpZ4SKz
4hT2HdkYFCtAKR9KDvUtDRSMYNtCmS2kpzG/mWm4Q3Qh6YKu6B+tlXs3xIHlChzq3qH5L12Ue+vm
/q/3L0NX372e84MsEUj9rd3T/NH4ufdaMgcjIi4jqdI1hmxGK6CL6ULIhUSJiTwnmiRJSVuBL3VY
dQ+wTUc3VZrfH7v/qSwYkP/2jUmG32NOcAHWMMMJxVvWct+Qx3HL5ys5sdjzniK82fdJDAkRHute
7Vq2Zk3yQUWMs9fm9vcvNVxuprL3v9MzuBVW///vISN6RInz7v6Q4SQ1VICa7/7zW+4P3v/n35/n
z6dYu/mGRyMD9n4N7s2f+2UqwAI9FGXKiny7TGQKv6Nexhmm6Nr+/gVoQPhgsENupFbQfErDgvkq
Kv37n/BKY9pYFmT8jvU+3C5af7tU9z8Nt0uhoDUOcjxU9w7bn+/yUsK0ZzL3IwfMyuQ8hzrTQhV2
aTJwbe9PUIrbFf3tuW5PbZvp91DSn4+jhrcMbzoCOSdobz9xNc3itx97/9P9sQaBOf2llVEYZsXu
9hT3J/vze++PpYgnlt9+zP1fQIMR5K1mz13G5e8n3p6QuJ8c7WDdbpUFud6oOA9rupxHeNv10myH
pd5K+kaE5PlTr9NxSB6mXz3npGJpPAeepjKYnA80QD+NV5iFl2qzP0yDp8LuyublpVmcb0p9CjVP
Iw07urTpsp2sxC3GXyi9rrroOJVNXkVPXL31FbLlvPzqQyaA6xqoQwdVfNhGuBJNSQco2xMd78ox
9ZYa/HCbBmshH7W2ujCd9fUgYRCadBpvTHmtVnGoIXyZVXnKW5Lk+9JXdKh8GzTawbBYQTw421K5
WSdJcOxCj1gDV8myc3WY6miXK3wqndumqLposQ9gvc+ZbF5op/wyle0UVodxRkwwtBWOjWw/1Lxv
A0JsXDmtn6eJ248EMyTLJh4HKFF05pMK3x1Nh3Y9VhQPapHuROfsDeUzHK1HIr4epvHH7TKsUAKs
InP5RKJmoEe3Nh7wEjcj6wZxnj/ZA4Xxz07FWZ9Cm7F25CNt9Vt44XA0kfVH+HZyzJYh6Cxdg/NM
cbJ0BceuaFebyqam9AAX+ADFAph/wYjD+6EpzRY7+86s1uOgZ4SzkvYTUcktto8xl/s+9Q0yOtBH
PZBpAPsbCgatzF4ufgR+zm5fQk5XGUSmihIm5keMCi4g27qkOrP5Gmv2/EKuwc7IkhdSLmjV5+6y
craNtUcMeMfbybHPb+ZELvmI6Qhg9QPcSZg3MLmqENjPrYBkdLIy0jJ61xqnnQGNondydgxYdLTS
6u6mvTHdlAooY9CqNgowlBJglQFviJjcEok8L2+soK8gnGRks7OU904l5EynYzZEmyx+0ewnjTPK
WJKxpANGn0e3OMFwy0P8ZtjubRwMC0nywNyVJ2OC46hjPCp+JOaHlf/S8ekIKFWAKdwQNFwGsRWN
/qiKXa33GyUfsENjT8J4p+FkD4vGw6nkJXp1aKzJRUPkyuaxGgASOBNuzPjBWiPOzelmJhxylQhW
l/DB5pWpQwZbtD4IoQfEXXhNwQkxG9zStMASn5kSxpJOZkaOT9h8JqXjd/ywNBy9xMEMl5lfSQXx
EVZ6sOcxQN45BeT9ZG7ClhLR0hvWrw3tJsnsC8RopikPek+2Gn3xKH2hh6DEiYvVYKNYDKAj5wG2
A00EvKhQwyKshIPBXFwheeSGuiCyTBt6gtVmBKvLXsbyG4c3pGiKj3H7TRKhPNjR3sRvTsoa+s4c
QJyyUVisNXSACtEXSGXpHvebRgo3jWAB+umPBYejbE8isr08XL06HhhSnmyCj1OVN8ts6cmh/jGR
AVRArTIXWgxb9OSXi7NdrfDKPM7Te24fm8Jm4kWkRxSZO1uJ/BhWDoA1L0P92nNCGkYSJ8TD0kZe
TAdUr9s9eQr7GMRoZuN16zsfUI1PlKy7DDSuwtVFDpulnkybrdMKeGowG7GYmcSgmMgkMsKbFCYU
3QSFbgk39OXcsWjoEPxUh2+FNuD/ZarEZRvyoDD20YyZbkkZgKhuTie0j+odDBbwPgPOyj5oa+oQ
CZwx/LXgIyk0lc4ZRvuS9zRfgKYq62Vdil2VwRcwMk8yUZ7JsHLIyOnoFUNbDmzW45R+UZ7/GkLY
Fgwfbfi9EOpo4eEI7Si49YPIEaDQxowLiCmlc47khz7HbmVgOQprWH1vZlEzwJfbmqFejCIX2vXG
BP4UTsw8FWNro1mpZOkbMGwUlsrOIRtbCsgyI+aBgqAM3WtIDeOEvY+Wyrfr74BiHkCuYTEinke2
D2hMh8ZbJhonxaE31ZdYBW4k1H3T2FuDUeowR3ut66l1L2FqPmqSaURTP2OjXGhLdcR96SQ5Miw+
YBvys9Xxo7DxMhIZkuStUs2tAmOiTul9s3iGTrbTAKCONYr05mpghq1JHRqTgtH9stGcfCMc8FAY
oWCEb2x+d2ulSCkUzzLtAy7XTcvJUqMhKIfOL1h481jnM2D7K2rYhJHPNOGGrSK3lJeBcyj02Y2e
pI8NK31ixbQNVHcU9rlJdc9ZocsZBseAepej/HE6CUuxwjWKZryjGyMiOpjaI4nAfjyIYO7DXzB8
4+VZr8d108nbAAoQU6y/mXrvgUcNDK40DlLPxshQiFOkRwEguo3SLh/1kLzOfXnVjeojquIvet/u
U1kGZWZ/MJ7dVAUrosrp43YitrKIbp2O6h8iOS/MEOcqZpbGlm715mFE7FRr13VWghvvOCnA3Iwk
QC7PsTN+isT8sbacgirztY04iNcJDdTVPMYCzJpi4bMoMImBB+V0pz9mWn42hpTChoJpnDnhKYDO
Qr+utFPkJM+hZl7aMPqsFOXF1thbyuGlK9PjkMidSAb4nQ80prG/L67sBxpU2MdZQxcECCgvn9et
GYrrNEMdr1aXBpBXlZWrJ9k2bGaPIyfhkjzWsl2m0CfDY22zdRuK21Y0dzUyB1J1f7sMYgngUOyt
iX/mzU9EytgZvXgLx1MPRhlEAxVCFCN5qI/xwmYxpifHME4sh7fbfltA5h2XK32wjc5IJZqXnTLI
i8kgMoIfa4ZKkIl+31Q0TawTvc7XVohj6chDWWv7aYK/mNrnNA4Prco4rE5dZwj9Zv1CzMJ+qdIg
EUNg2zQXI3Y73fZa2uHTLfMgdagk4bN+mXSCOfEW5H3shhbVBaeeIYNNa3zHDQSYiTDe+vtgPy/V
VWpvBRV6mSNR81Tjxt74sLQXbb3CtEKcgO5mWd2cBkt6COVjNf5ajWuzU+LrMPwsOH9x1nwwRsi0
w4tOkIXYOYLP/WMp33QFSVOwvGmY6ia3fRE37mig/iw24aX6SGa0Rm6H5FndON+Mr847awqcMsRr
5/psbpoAvO4LmgCKjIa3jUH7M/iLwnjo7e3A7OMhHjbTrxFCHv3zjP2JQ7SVtux3U3/NsN4xaMuM
w2rb0blSBqDjjq29DNn0nJDQEClqyRpT9U+0ipu9OZM2qlkglBKylpjkILfjBwH1WaCoJIscMFvg
BtGaGJBAnA+buzkkT9Jl15b8UkauHsEuyx9dpT6TqzufFTk235t4oPIKdTnBrmnB2QOc2s+WPXIz
9GTv1ApMvuhUONNAJKkAEWEoJkVqmRBCkVHaZu3Nx09vOdxmYPk38833U84M1I1lvprSAHlFxKmf
RlnJqqekb84qjrlKz21aCS+wxx4oNGvaa3ZjHbJAa0dQb5w1VfjG5G5px/iPL8pi7UShcWYJF1Tq
FjmkiblKiq26Ot0fy8qi2wGtaX3NWkncijGYVI1YvoisDrq14IM0ay9V1WaPd10NiQs3qpH2kmkw
LPoy5DZiUK1ahOi0g1qdwb247ITKQdC7PN+/AGIhX8REKqQdrTqqjvj0lnObRutZaNoCRiyki/J/
dJ3JUuNMuG2fSBHqm6l73IPpiokCCkp9l6lU9/RnyVXn/HEHd+LAxgUF2KnM/e29dmN/3B9iKsw5
tkjOXTVal0lDwJ3/UPe/FudJzq4Zb/5oGjfNHKPR2ZuuiIFFu6HVhhvMa6yZzNMS6kZX9395v6nT
z4T48GMIdQaQmh5sjManbZdqlOP9I0cTR3fIzxQMGPv7V8aEgspgKLF29fpHS3XnptqGaWAVt6uC
fePJTthmz/E9wq3DKe7I5Zj8cUmYh3s7gPrZE0KgZYPqg1oHn1f3jNk9iCCL1GcH1wUFzxbATiCq
tKDC4qmYPrP403apj2t0Qqp6Gdi7tO7DF9wOh3wo1nEBBEe3RHgSkMIWuTlYb0XBgLxPfnCzLKKM
0Pxi4qOqFycUeUroyd0+6oPh7Dg+yBuHLKC06VT87v3wCa4Mmzjf0FbS7vaaKKxj2qHZNwRjrpnF
O0uTTHig4duEWcqHutPta+ilgLVbeaaxF06OB/W7AEL6Hls9unXf9EdPxembln8EIjNPpcjpiIpy
OjZVDnynj/p1VHnpgUihAeLyWzWOycQXiCxZk4LfibAhvBkgSFoXKq+THSNdu+otVAJT6+qD4aUp
Lcq9XA1ySNZtr+OeSYYrxnzrj6U8oGth8j3EIxq3xnsrSbW9oVc1LEHpptvI0f4wSDlFTmN9V312
IgvNFFchahU7r43jk1+K+DQ1+qIucgb+JI+KVUrroSYCZ5u0SX9w3MaD/i2Sr7q+TJz1GPKb2fr+
MmkoVxzS/Garjnf5EIDgBwJ3QmCITpkOfjh5QvOvAGG6w3GGAB2zWGTrqok/XFuoB8sTWb8I+h4z
GiJaVuV8e5+6hjYw0qsLyaYNO+ul7/PxNk+8pVWo7WBTmBgiR7k0Av2JDXOLlETFVNuADaG/fjWh
Hazur+xol6Y+9mppWi9o5H3RP0WQKwu4arcKnZhqMedVEFA7RwF9A6HXO6/kxzFPdR2TaLsBOEU8
n4t1yZjbpimrUEb3HJWhczEr1M0g7p9bJkBUsdDb0aRT98wO84rHyDlTQtg9l/wKlxa9VggC1MG6
CRyw6CljAYlhPZcnL4r7z8EwCdUVqnmhLAbjbzlwAco7roo2vPkg4hUs9Z0Ov/q7ml+RUun91ZUY
zJwa8jtVyinmgix6tnW8w5BV3G+b0wLKd/xFJQX+MVmGbA2pfAPWmiDkGvlei8rkRGtHsJ6kLm9T
wU9hYtBoPYfMZeXICzEO50RallCMkpcqytqLKkJ6E/NqAgVYQrrA8YbWKvp4KSoPt8wcXVXjiAED
h7GyS2YnuVZcXYhfTO5GfZHOoYj7DV1Z9UK67bgcfYxhFkW1979TGqTVLZrfPROouHTMPQaGecSe
GXezT5/6iRQawcMwrR8jnC4RQCewuvN39szOXlW6WX1QfUd5Ru+QwmmYV/R01GbWGJ36fsCkO3cb
aIGszhJMPiXgpfXcOjg/yoCA4Xxj6yXUIUzpmyIJqNSdI4pj2qaP/WS+VUMfgUuXct3Ns1BdMbxL
BnKBpmRHcc9zEKTNVqLlWM1q/t70jv1me1G1qhPPuDiR7Hd+vvm7AphUKCyhNxH26GKAHdjjrFHZ
53SaBvhnSJj34FVuRBOHjoIeB7JX94fuN51v7PJC14+eE9K9a6vfsonZbTOgZadJV0zJOohycrDw
8c9VIA0cOo1DYGgptez8vKOCARzUigkLuxIT0rmuJc0+pq7+QLcAcZm0bN/yJMKlBP44VfavTrmf
f3PGhUn5krDd+OZr7nCyHOfqWiq+3W9YyCPqjS1t12I33MUunDBAXVddt/GcpnDUPdeRT4hVW1oG
7LOVxzgJUyOFtT8CaamwdrALnOy1C39ALcLRDXaBnR4JwbPABVTabJJ7FNMY+V3RJDme7zdGbyED
OeTO6vHfQ4MyCFT17MPZ8a29fBQfjl1Pq066xSnHAnrk+7oQ2JyAIWxo7PCRamn3YYhabZnjNNs+
qsYPXEIN5lFl6xrVN6NZ7p1wJM8j2m2Ko8YRQ37Sme6fqNDIT/e794+Ynmg4Lc3dfw8poiYrQj72
nCAwjoOt9KNq7X83mkUF1BB75UazqRoD2Dz7XwejGfcyS1fC8+lEm28MTfogNPzH+0MuyYi/j98/
+veYSb0ZnRS5kXKdhPyEKcZfFZbTnHAoSYzvTtcwmuZ+q1WkW/IQYxjleG0j5AWO/r+bIGBp7yqB
gvS/D92f4c2PVzz//rglSvnQV+ClurDsbsBeF1ni9I/3eyZxM4CRXgfXK0+efFocCrO5+JwgYf7i
YJpvuPoBRaJF8+9j2fyMkGd0xMpX5LLocazZctRmwf6uz71fiYmgg3uhvLpd6V6aIK8XyfyJSHUG
pKjixxWavVWx3sDNFnjyhji/RFRCYMzxdsJE7jLYSj7JjLKKft5Q+3Xb7af5MfppIXTQx5cxmoyQ
zzDGcUya0D9dp8lhwwMlmosAIRn5D9glQQZ02Mwj+PuRpGacgofwUfnU/3gx06z7Y7Gf12AKx9N9
B5sZjXHMhMWbWB+/iVor2uiGyNQ2pVsPp9RMX0kS2JuGmhL292gi2N5X/WD7cmnbr90wyOd+aiPm
Uq1BNjXL1gHayMFLhHZ19G5YGKGtvpJ0eoRP1b4Ek13s7N9m5oidC1PwIkbog14n7Dc99d89rkF7
+NTVym7rcjMqzqI4kqwXUGn/dxdyUzUUZ6+gM6OouvM95xYYwdoxIutvYFZPyp/UQM2eppAoVVw8
U/XFRsXPRo3lBuRuOimWeA7SuKn9DDu8CfnJcJBO2Oy8RnbPeUk3ISvjw2MHW4QPI6+L2a8jT14O
JxnJTKJksmHIrXJ6KaiTIMW36J0y+N0G6ZLDof0ncaxLZoMJxT89LQPI2I91r5gyq7Tb57UqT6Ed
8C1V+pSBYHqrLGRIn4qWQzLfzWS4LaH/7DFjiIUzteaLOV3LmgKJe2SbO7Ftvlp3GngR4nAsi2oH
ZSV+pQb+lM9KUFgpb58kVB9hfaQ5zOJEzuga74N/YwTtldb494sF4ZUOQdjURAU28UChsVmC5tKo
QN/1iRsS7ygYOOsUf5GVr8857nQwpUHyNJUIp7Ga0KerQDv5dX3TOt+8WprTv9R0Rdx/tgyEMYVV
5oNS7GfFUNZvbVNq26nPmrXmSn7cjA7gxtxkI7Krp+ts3N0SMLkxQcGNQWAGzHO8mfLbtH55vn8U
ReCV+wCLY9p28AVMhfvTFOUu5XpH030wHPDTgXmDBndo6tJcNRGWZD3IIETMj4mgruFwdQSORHqr
ZNQc/rvxiRT8vWs01IhoRYGFdX5KrQQ1hXUEF60w+moLTdZa6wUZmbIPwRTQFr3xY78/3K8KUaX1
YM/EsZovFHrT1iYgU+PSD1GxcyC3H2i/Ye5ToXxKm4ytNz9m1FTOMN3Onr3wdo/Vt6UwloNv9JT9
DsYh0/YjO7Gd6bi0jNPF8aY8mDuWjL98e6011JqiyVZbQ0Aar82uoL6DZ95fOjlj4GWsYa2mEZ2Z
m410UnX/blw/Dw+OKNY2UwMNzKTE4yfraMTVENUNkReFXO+0QYkuj7D2GlStlj7Xpl48OJNdkn5K
0nNnOZuS9MzjZKTysdHt5Nz+Pw9NgXjwal4RnQu4eerDx1TLwkdQ/NHOHmaC7/zY/YZf/DPQScFg
ws7XyXx4yuYbgOPg92gw4BOjdXXCST80gX4Cx9ufkhEfoPDPPYPYE4cDgOTzw2OGZ1wpvIYp+s7o
VqFYR3oN0toC3MlsnOCrSpy5FKnsd5PedmsCJc2Nyd2T7zNYMnykHYp5hpMIULD72o5Pg/R+8rjJ
35hCFausSgDiW3P8wgupt1TJz4RPZWd7ZvIIG4NUlZFUn3XwDHhvb8M0usg+KJ5BNXGC5TKLQc0q
H83Z6Wj09knSkfaX3lB7dA5LzQK0UuTBAetexaQrs2ijdRgExbNXVp8DqxwOxSG0efcp9jKepHVB
MqmEBFB+TW1wMAiRomZPzZ7pTfLudUijZTM9sx73mMj0P7LM0nf+HdFiLXLsnZvH6WqIrSe+grvT
XTpgV5mL1TCU5U+MX5CqatbXg+taj12LMeJ+j81PsZ1y9/MOg4FMicxKqmabSGi88UxvuD/WeOTm
SpE8GdEvXUTFUxyr7pYq2jP0YfI397tTUPrYhOJHTgMBZJK3uonGLQPsDkO/Ff2isenRbj315MZ+
c0kdqmpyz28P5C1oCmrg6NgpMv79F3m/oU+gXAU2mNdMIkDfj4AhPBBCaJrPFKSFpfx3qxxYSE0m
zbFvzhA+RENc78b7KRoFCTpMXJEtyMLpev8obagGhM3PY030HruVu/M4Xe2rhnhRFef2yRfJD3by
Z5l340eTuTH1swZvubDgmAIfgX6Csjt7Pv2l90g4FwEY0zVVCeuqfnJbA2dPknI61eXxfm9wDLxu
KvKWVtcba+hE8EOsrryahMZJz5D/biYlqFDoxBIvFRdyyqzA3rfi6PhiWfSmd3Xs2L8OwtvaVO+e
7g/db+CQ4BWvoeiEYekcRTO9oC4TQaIZ5xhPVbyPut7fDWnTnzxfFJtY13tE8owrdVakr6oMZmki
XEVsaS+ikvLRLhgUlIUREGgegQNHMj5XdhFST1E7j3lgRSvZhNqLRbUrDN7e/CiRhtLR9X56Eyjj
AEvHGOv4yUnxhtdF9ifqZu9K1X/0nWksTLdULy5cURoEOi5svgMiOjd3EcfffQrYdTu0nc1euS+3
FeHAvx9N82Px/NlocOzT//d5FWXW2mQAt7etN0NMTyhu5eMoGLZFNVH/CPI1B/x6InlOxWtUG9Ot
KtS/j+L/e+z+2f+eV7nSofCL5Ob9KdP8Bf5+NHbpk92NxAHjP5L6Q05Kpg7ZW6CyU2KVPfVzhTGH
p3ajSvszaWzncAfCMDVwjowPb71RMw7Hs7RSORvtiqzP7r7k1BaGUhX69EV2bn0jEzZVQpwCBwkU
tI71cr/rzXfbGVyA3YEta0bPUxeSm4g5wbxrip8yFZjkeq6Y75FzE8p3Hpo5qKexichWQ1f1B22I
dLWi0A57253EdL+h3QcBa8C2pOVA45I/dy2RiHDjZRKvI7pk5o5zDIj6V0ACm7+SXm4yA7TK9iQg
FH1AoAmwu6bWrRjktI79wqIVVilAML2Hlc1X57zqSfyqXn+uG6UvgECHnwJrbhjGN0Y21UtrkKut
Eye8CUOw76wYlio/cw5Sr7BnsS7e4iE2yYG23as5uq/5RSuc6JfWltV+AmW1ut/tG37qTrTGeSCH
eTMd54R+HW+GKoFtP8LC7Awo0nUmml+GGa65po8v/eiWRxGgykdFUP8qYO2DKFYTA6HAWDU68HQI
OS6lD8O0mQyDXtK2c48TYmm3sHUyChB1N1YL5ceZbxqAYYuW+vZtUUvvRPOq2qjcrOMNBUfUs2UD
U0EHXrByWdhYqbGj13rFrp/Exl9BU3guNXSIyvRl4eWYRWk7JPNSCo3r+ixPO2PEaTXImIHH+bjt
DSYK/5Q9G+rTAK10mTgBK+4s9/WTFYIRHHFWL81Wmquqb5sDrJfmwI8R+Mv7h6Ky460pNbMh+U6X
3V035kQkj3h2Xspe6dv7Q/eb/5Rl04oVFX9ggOkHoF47sTL9kPYecfCw1Q/dtxWk6oB41N3bzfTD
/Qn3G5zFgJGnjDHhVNgUvtMYtyisxOBC3AIJyylcWLjFHJUu5g8D37eO9/t9xLmiwM09+cqhwDE4
t+z6eZf2uXlilfMXiPTOOoK9OIc+bAA9nrhl8jWMKaWbSwbLK/f+ilhO3NzvZUMhH0e/aDdUSdkr
bewQXiC0/VXiwQMUG5H62UbOxyJ4if8+K3QfvtX82fuThcmMIcijbhvMnCbyVkvPa+tLMX/1+0NS
q5d2ntaX+707fWN+VmoOOGvF9FjZWXqODaZiFMfFv7IQDDejV7oDykC9F8MKpom8Dpn5lUemgztY
7+ZmL53ReJs9sPeles8c9Ve76UikBb3BO2j+LML3wptLaXub/sVSS97DyeVMpvnPYPuqi46ks/j7
uMs/wtGHcB2t//6SNFnl6/v9+3/YHw0Paz86QqMT508j7X+feL8v9WQN6m9mt+vu3DvhHp0o/PfR
f48JK17pEJc209xmX0Dk4e1rs3E0iDfJj0bBzIbPOSSDiR4jebtQi4dEZC90j6rV1EX8DMqtbqAn
lzQgkwR+DbJp6ycGRaQqmBbl9DAItt8R3TKq7bFoUEYEK3Xm1gGJQv/dSO03+0umny3sl1AcKjvd
FJIyUuXK9SSMq9JUQlcTMahgoGfD9Zuzqq3HvIYSCmv+aNFARd6xeYNjh/Us3M2COhYbjnh4nALN
unDpJ3HK7p1F2MjrT6JV8qibJkOlxnxRKfA2raYuqakQSrDvUpPO8Dp+9G2WG7hOTKiI0OiYcKuA
Npwy+yQp88QgeWOGU8UQsiYNmM76B853PLdD0B8Lk1xk4ZdPToDVJUqck4OnkD8X85mkajlvpd0u
dNFhYlT6wn/RwXfxbvNvYPmPcYpqEfaUrkn8wQlLzUI0wa+wEoDLjZd5LdnqNCcXbfXmDrCcuqx8
dHj5OZa9LLIvWUbXIVJf8580tSx2kRXhcB1XERPAaPHeuryfexctY5y8c9prZD+UeRz9gCErAdiM
yF6Qhq9TZzznZXBhxkZsJIOCTPbty2y6d9YzCpa04ZFsdLUtLIPuDA5Ftvljxe63Vr1XEX2aRaPI
KDZPIkzJW8kl8t53X6nvRsuPteBgGdAYufDbdsN32rgRcoqWPcgOwjbg+02G8rQQbLUXpmPSaMOI
28bemM00DI0kmxTuvqfAeY48h8zDc8jNetZjeBZyU7j5UzVZt7B0z2hm6dJFu2ooa6KQOHluhPmW
BEO0Nuxx33nYqNv5xe0V7tUsNdrI8mJjgSRMe0U1CK1c6XAJAuuSV5SypH2z9NFqR9IFmHXIWviv
TOD8sf2UXfBT246DEYekOakvw9O9ZWwxPiW8oCLry9fIQkblprFol2LJcPHhUfJohmJkE9jumqG6
IBl9OjGuStyVXObm+uwh/45McEdNG13RxxSum4aeoO69dvw3M9BQ2Jz8wCiZVgY/fTDqdq+xsq7T
YsTHxJFtmP1odRgsaqWiVY0WUNV4qP2aVjk3ogeLC+WkGwcqyJp67nSkJyIYCjgiQ0C8JSm2MUb7
RedUj+w3jkmIzifalrBCBjyYovITmciIkbPCxrViK9rO3pXORNKsr62RPwdOQneqhC6BxLZ0Kts/
RFMPycgl3elmpHoM/molINzUhfrn8FqvGux8Q/RTO5uQihxKLuMahaxgZWMmAtNrz3u5ZvHg0CKb
J91Pmk0NOf9oBqR1g27ZF4S2ccYQe89T0AdUf0LfOPJfY/mZJ4AZhsy6jbDoi3hPVv0xFd7vPJEJ
fabBiZIEf10iqZXTd4CHDYcFieQYGoJEUN8ovMILV6ytjCPlSJLRJMI8GLvRIWw2NLqxHLG6N8Ul
rCNrWXnyTYvFj8/AdcY89PgZy66i8MjQfjRXey8xoVQRnihX7EfEMiX2lAQdKqd8AJdCg0YbMb2k
9XchSvuXk7Ea5ub4FfmhRTBRp7aiwFZqxBzNPduaYekaP9zEBTcAfox2xe4XYXLK5rIaWpFtt2VR
HSXFEO0bm6cfgodPXhx+s/PdUhHGFZ9gvD2YLYcgyvLcL/JRT1mbvmikuUT3B/mSMxbtt1hNCJak
9L5XWG1oOKRgB1b0MkuZKVvVPO6QH0qobNPX/FF0CiwExTJKxBMpxezLLuTnGEAIIVTtKA2jklF/
EMadocgUtJLDewDqua3Et+MVBh17yWNox5Rj0jni4ujMYn/cmC6FtHbbHhldfSoPTK0fH8pmzDcj
xaPLrnzupuw7osJwwYHjzcoshURg/QCGcJYlgdxhJC0ZUOc0TcapK4Zb3EmCxFBhemsXZLJYjKFr
rVMvhREEWkD3BFdsoqfw7rRlHlJ7mYTxIciwAcKvsFx4jaXzow3jG0529FKDZ/jA7RoZ+4upCy9F
qR4mQPTYbcWpw8+h9dM6RHjK7FVO85v/S1lQVRj2Xdhy7i3PwWUIsWGB8PdsgN5fVYEBbDQPlzpo
Aj81vw0DU1ZM2J1ivZCx9/Ayc/33fcR8vExJcUQ4PMF5tYFpLX3LwDvRCfa6k/fbcQdMNaJ90YJ4
DXffX+R2S9G2elbuUmZMEgerfrmX+dE1tDW8dly7fqDTOJD89t3AWWsxla1lt7TDYOcp89uX+HV9
FiAiysNyhNe04Pr9qvntRRj+n2guBFFlAdnJsWhJCekBGMPu2uX9nx6h3LdZNuO8eGer8cqrR21M
SzyO+P2MSdfJqKsfExVzWRs9abusXvp6jhUzx8nHtGmPof7UJ+GZZt9lLnCaGtVeczs4b2JcEQr/
MXNNrvqq4PKvbWL2G3lJ+Cq0AEGxH7j00ZpaTvZYTcmhTH7YTOUXmTJeIQ8Wy4o3xmJo1RddjQxV
w/Eo+vQSKQLDHkVIWPeggm5UAFARr5Y4G+VErrVE9M/dJ0+L1blUYbkeUWAXYN3IIhOZhQA14If3
MQE7oLvY9+DWwfYBQiSCqTvlJT3YBNXTbJiQ7dRzhyHiAbNWP9HcGgYlDW0FSXCBTBAnmMucicoy
lyBqbO1M06SgpEZaShP9LVNJusKOyRiWerjEotYso5wGezWYiNaMF+XcpN164YBzXvrPqDWr3jHj
M8UWv+MZyVxqAd43mirTO6B5vmGYM20xZLSLNBOSXomFz573rA/l714O4jlyaHFM9RTIza5tES3S
QvsN6KqgqRbxbYIoVHExTxqLM64ecIxq45STQ7YxpvqbFtr6araGINNQYa2BKCCrcsVAPmGGzC+P
kodVAn7LjdVnMNhMagQV6f46afv+bDa8Qi13ZMGtgwOmIzAYLKpZzj5QBulehpRhe6zHfp3vMoze
iVVsZO1Ql+TEKVwZ7PwqbJ8E7hYCWFW2IfobLoYqp1ueYa4DPql0+51je/oWiv2XjJsffyQAYnIq
XtSBMTOSSH9SZI/wHtOAB/2VlzNQLRl74yHi4hy3/SfHOYLfIYS4VjovkN3dNY2uGGTR1/tIe25S
P0cNp67dUd85Fgcqdk8ij4GuzSXKUvsWmMaj2iqpgoMo5qXJpXtIAtqwuoHmCeitlLF0w1ua+FwA
AnNcWV1ybaX1B5pa7nW/smBWBeW0CbLExCcouMr32JW7xEVvZ4GwIeFQy7YrOdmEY+FupM9GPdc3
RZ3cokbb0lM5bKphEBDQvGWikx3sunLaj5jBcRUBYqx0e0l95tRPEd4kXusA6/iJcbYvg25ihjj5
v0F7+etJaytodJhoaz3015R/fmhJP7uvVwPVNJ7Wd2e6ys9jXcu1pmFAYLNR26a7qWu+NhDnT59/
102Dvs+96jrUpJbL5nGqzO+5RbCdvE+nNr5dW7/UZJGIRG/qgV2wQ20A5uojlrlZMY4wZZR2DKd7
zyBnB3t/XFVpgbknKrt1EXf+Lgj9V6+ftCXbtavVsjWd3Po7HhG4zUDAJkHniDe+r/aBAptEM86n
U2jTotf+jMkUrnXZXgB3V3NwgR1pmFbLpvO6F5sYap+ObyWyCSBlGMeqoVgu7lZhd7Jjp9zQMGrh
/dgaGsZkZ0AMzyLcOjovbstkcmAi9C/sBo3OrMeN5oYXWwoGCry1Fto85HQr9vMOgLu4egzqdjjo
WXE04ohLsN+9wUvYjJELcykDbCWc3AeHgJ+zHF77oBxnzseEjGBghnRpDKXu6C12miPoR4vGZOEA
sWoG0hMEfQ2+Nw0w/sKxHty+hvNZgzvXg2U5yHCpOC4um9x/pcqzRY8gGRHh8zg4Md+yVowklJ0T
ZPMAKHcGGqknyHk4Ug/Wps11Dq4RGV13IqOZAK/IJImK7sGpcChXDossSyR5AEhQrWUyBiIn3nUc
y8Bzzyke7LTeCOSjKZNjpdP5K61uU6fugYBrsS8qfmItkel+dkNG1YROxHK99qMXpomgZTNSpX5V
74aYaqXIlgdsaRz3TE6/Xlau9Sb1OENDM9ZVswlr2wLzo1/SKTlNnuntqMDoF+h0G0F94wktEzsi
/VtZx7bf0yniNcmzLVoHsQ5vwrHHqo7KfXL7Cpu8ZBUrgmQ1sq49cq3GoQt7JLTYq0YS8ZC5LyWg
VJkuPDTrB5+6V9hheMeDGGYbzlBvKa6dDpGQ027FXJLDHi899ciKgz1F7n1hYril0N4r2h0cCzDN
KvwAADiYzpeBQrTU20Fcpwk+r+vClXcr8xcHFGDuOXneqgk3uIS0hVKC435bfkp9GtZjxsZfFSiH
lv1g5k5AEA2WlAyYQOVpcx2c+tvuAUjVtLzGA+mXgsmOhucrd11jDQqWl4WGaj60A11VmknCCRCD
Nu/Pyr7NVzT8MLdyP20WsE0X2YdsyJeGI7Ktrrlnq9aavYWRtzf5VxCVXP5HHQsrcKHM03cJfl72
2e4iVZ6+hBayNQqCA70RvUcMclZt4aPN6sUbiOhnr7PPjuIwBIcGndfZuqiNiyADKZzTrZcluvGW
5wPZCAcDXpDSMlnNuyLoVZQk4CW2IhRJjPEaVnQu6a/MFm9N4pdr+CwkDCbcy9LCWR39ofb+FEJ0
jdvA4oBiIxyxrzMcqyacZuDfhrSXTPKkWcUfuhUJCBdsctEc3nGiX3BliTXbVHpjPNZM3pEEGrKY
YFIUsw7vqMCzN1Vn/8DdeBgFI4R6bJlV8BbuOpgtHUykirf9uhWWuXB0yh4pETuECM+Mbeglm5z8
0SFNIQcHA6Hnf+cmF8rIu8jaBuXmP1RRQNaqxmE4eMSlpktp+09emR/JqpUAmPEceTFcKf+V1d52
mUylUjGOtHhVGnZwomp0E2ZnFZhvfq+7DEyTIyPEh2xsCDRKG0uY+dsPvd+JB8Uy1g6JZ8OF9Bts
9OU56EjXIMzwZsKwTowD7r6tlmUYfnl40gDSwZnujZ96/nYRqe4F7W+/MkoTl7pkCVWM79k7GJ++
RzG3H/5x6K7k9dQ/pC7n0q4F58gx/jNP2lsvxq3EEcdQlU06Z42tLd1XWRjsIZTNewI8YEBi2beU
tjNtt0KDICPoex+1V2RLEYwPnjdAtC+IJAd2gvFleC9iVCavqJiytvCzy9o8UbbIcETmIdvoP5FW
7EbDKp7uNynzhG2E43B5vys5aZHV8THyjkHzwOZyW/ighOKMUB1YkGgTFZ2xn/g/7psR9EzqjHhe
WUkJz8+cnQG+QB7TH5ldGr1oH9oupgu1CHZQ7J7r2Vyaab/xunNU4hqBRs5EIkx3+VRPy7YdAg6B
FnV5RVCsdKLpIOKmVWDpb7VXa+dy5IKb6NFRHwnvaTrBdCrdidY72VoaZLKigBG/EYkjOWV9AclX
PXSO98utjyBp3u1yCld+XSwGVKUHJinPeVL8HhCkuna4wd6ud3CMBTv9Pl70ZXILUGHXAUyqqa+3
UEq4lg1sRhCYfxV2ccut5uBIk0w8uG0VMxWovOKiee3Z76f3zvO3bp6e7QAATCrITlo+YcKsxCbD
/pd1qnlP8uoKiGtl568GHscTfedbS7PixYjDkitPgCVL7HMJTDZhdpEPoME8D5KL33mUQMfEFTqy
RsqzlgI640Sh/VaoYo/94OxrJYdhPVqH/PEbagG3YTmDptDqTA9WTv7mMkRPQ4IfsTlcKJL8qM3s
UxPOQcMetZHTAMSf/wmG2aiOtszKQgi+trXSew+bSNotLa8rl23lvzUm4UbTAvNbYQqFvYgWV9wK
rPoHb/DAaPDyhnvgNXTaT+1m/qGUVzgbE8EsNIrHwqRgt83SL0HZBCb1nBq+tE/e6YpcM3tmLwt+
0SarbxF1SzjJUE/BcKc/+jpx2rS1WS0piMBKl0ucSU6ZMAGPPyLLXLME7NOimEF1VbyKKOnGIMqa
ZBISaevWJkoYkzvUgYp3NYJjYHcfHTHkrJY4xwz3U4XRJ4fjWyLVKavUmc6nZWUJkoYliOnJ6N78
OP9QFCAs6hINoafUznSiWxfJh9Qef09U8Kya3jxHXExZSjtz6cEko7uj86NnCzykXmrPhcPVRJvT
j731lGYXCgTihQg5ImeBOloVYOX4QoL1IBNnnYQl437rC8c9ZAu0s3XHCC7LkIYM85NXPRjQoNvL
Jn/A7jQsga6fx2QbeSraoJbXq8Qn0Slb85ti2A1sxT1jCJTR/LeoJg4CjWWsIZL9jCmChC44EUT8
oVUhnAXtspKgm33ALn4LUmdFLgXNxO4orRJfeCj32EmpbC+rYGei+5WhPBk6SfI5y+pj08exzTLc
9MEro4FN1MvfsmannoiGptcITT46aoK5qmyNXzH9raTlgoXPK1Wos2F2D/6UkOBL+W0Lo8csTABV
7xPgvFyZu9b50uvxvfGHXW/l2NbFWzHS9E7dcjCNeLKjU8jK4sbuzXHM11YH5Krka+SGn/X3OFq3
IaTWFVuiHYJ/5D3Cu9eC/+p1xylOrmNq5xvAP8+NX0CslkQHmvEd6ioUMXKdUBTQdKMWd45xVPyy
Gnvd/IRx9Aja7aoq1oNyPh7aDC18Ljn/w9WZLTWubFv0ixShJtW9ujc2YNPDi4KCKvVdqkvp6++Q
OGfXvudFYdkGjC1ns9acYyrJ7BRAcKADtokqlIqzbSa0xVNpT7wNrTdt7fkCSTBKqtp4S9hwb9zO
uAJ9cVdjLEGa1xpvhPUCcfxDvEvp7GIVoY5l+UbwW/9u1yDVUhyhxqkNmH98yrczL45NKnb2Iuye
4sF4VelrF31DvbjaZhqsLokU+yZU0Bx99Qwe+VhM1IWxEa0axCWiGtl1Mh4ggE3YFGrti60zi0Xx
+CtCU7az6Z9ujZFs4xEu6WhjCaDuhjCQ1ZEUn5UlyV9xq/WEO5Xvtzp1qf1S4Y5EwXnLnrNfdbK4
C7TmD6KmXTKmn44JKsDvPrxLE/mH1lL3OgX/mjDNNUnx/A1Pg5tTglsZu89+JAqu6224htX35Odc
M/jWcJocQmv8UAy0+4n32GRPrKZvesQu+wgKkYVVH3pr3n83tG/THMpiEWTnKP5OyXbaaBqkZxFI
mjkCNJFDMbOgwGsWpMOMY6CtKvI4J7mjFM9l0xYrO7NYgGZuvA1Kn7fOGsrdWAzgmeovo2KlGjHO
RKN/yIbpV6T1OJfseNeE7ALz4q6mYo5y8ktV3o1RIHqlMgDbGjRlyadLCQmC5MhuGWNZ/Ext4a5x
93ByU5/Q7t6DqtaMJpUm6gK+R+1ERyKHb697sxOYgkATZZMyE8J1pASxF7A+tn0GF7Abj0HfWcwY
WLX9ht5hp73qefSdMyqsfct/c0vBer4B8Fhi7g372F/jDVxDV6qoNB6strs3eozu1MtctmBhtje2
dW1i3pTYjeuvcJaaFtTx8Huh7i4ZkaPCxNiR3AhPvWUmYABqA2JmzAwVo2BYIbQ7JhFFSTx4OfaB
MWalx/q5riJrC4mR4ZylXGv6N3ywWBRumzkuTHZ7m1DnMSD9k2jpWPM0roJlbElOTAlqXaJZXrmO
Zq1ccmH76a3rkwCgBI2Qwb76ut5vwqB/0Luy2HW5/xyI4RnZKH6SYkBKFJ0s076PDToCOno5li7t
KrXFmVibW8MNNrhEcbZPLN0DlDX7PH6oNf3JsqoIvb3/HvYsUqA7kDKY38ZUEFdubF+b1Hz0ulXT
NMU6x7O/I7IF3x2xBQRwC7CQ0wdJW0ToSi7W9ouq9jtGh+sQUWk0crxuo+Z8+eU3krO3ggIcW2Hu
C7SdaKZ5xQrsRC8JD5IYGf3IhqrL20VKoCzRjiSZf29hk9by6sg+503382ZVskRa97ZkW54NB8um
8O/ryZ7aAYJSu914tgnsM6WZglTTYEW4jpEobRLTeACI669NCPNDWxydBIyGTzBVUeifEK3gPLuz
UpwhyskomAbGdI2JHFqz1IUg44EstOVvOhFwOVLrTxdHuLBAvUTwnFpJT7jSRn/rYEFgfQUUYHSR
R6IZS1BBBdt8bB/5QkEgiaxfImreTfaCpxrkRzEhtvG0Hb4zBi50dFrNICwws9J4wm6gPbrEn6Dz
2FnNqYzbtzKhwxyqYN2m9qtdd7dShUxCONVWkcpv7UHcdQYi5aCqAaO47NKCunnW1U3iqA86X/u+
oR1HyTzDQeiP8Z9MxBS2IuLHZZLf0ZA6h2p4GqCYsDCY6UoJ/Dvd/JQUMbQW32/sQknE676uC7zj
IjnRyYpXkqWw1xb0HqrguRYuWTigRg1Jd1UKDZB+X33oVnlDce1hlAnDSP0OCh3ueB9eZhItAaE4
d6pxkyh4GzjwfJPc7+a3lrvErti3wZDwP3trIqZhleb0P8g7F9Ss2XPWeGIiIIeOpVZJmR47ZX/S
QvOkfxsbdbZ20roGfNHXazcKf5le8czmhrlXwwYc9XsEc8Pazf37BDzT3huGXy4VdCdMLqFS1dHt
LvRSpvU0t7RszIaUDIatqYbnwIYn65TzcitrTnJLUeu3C6WQXTZRXQ7J8w79GQaeiWYl4Eqz5vJx
6tcwSojZssV1oOSC4f3T9NTG97t15vXqbrILwqVN9eWEBpHWDpvlwCleWJa9pCxjHJ8dgY/9F/G3
M+CgRO4cuMVt7jm7GgEZagpEGZE7UXkpflESv8usZ2wz4dqjS79ij/enF/Js5vm+7Urws2brbqIa
aWeKQmFKuntbK/dlEp+dBB9rMfJxt+kt9afvijloRVkfb8RrMfXescshLup6jpQkJDKQ8rOkFLUu
de1QJRQ+G4+BI6IF7gP1GKBmUfNyTn2GJGHoPpiSY1TKcmUynU4D0p9GyCfq7fbBthskfGl3Dr6D
afCuOeVMp31ib+1gN3wgk2iGLsKAyZkDi8chGXKMgdibe5OOWmFQwwa3N/E9HGJYTBa4FtAEfugC
W0nh+PfNq9DQFWUY+inNZvGZr1WHUW4juGi8pr9183rHFGTu2JBt5hKSaGgblWF/miK0nJ6lqHLr
/kMT6cfE7rKD9Ltn06z5VpmsB9iD/kaP/+RNCBCcLoQ9kjBLtCEKmszjmmgpwPSvIKtZDjh8TSPI
7/jKiOZALwLq6SjHds9280yRcytZYLKQjV6Jx3JWusPiV6D5bOEGroo47dldOYBQo+S99wmcdfIi
nDvwH16Hu4YqvOW3F4cPfcqqV3a+BPZM/c2QeL/DUR9WLSEYOeSdVVaWj6N/NprRIeAEIbPnZ4ce
L0E88jYq14s/kp5cb0apbp3WLCvbodhRZisDcjXUQcQCpEtHrSK86zv3zFjFwJn2hIZoJ2PMXpIq
pTBSvbIy646ZPrzpgzxXOMrd9CQrin520FHYw60bADKUWQdfG8xaHMc7F5LkyhjSOYWGNUfsUYKb
CvY/q7bWjrbv781psLdZOGNZu+raBflZFjqJXVSx4MmwI0bq0Lcp/wh5pDRrm4lqnPu79MhQqgon
2UZdd229hl/GNgttT2ZY3aaa0AnbFPf35KQ9ggqGJhNryCSQHeV6+TAhW1z3In/S+/g4hBZ1UHAq
9fRb1CBOk+y5zdOvLjbfW48vm5dpz1FDWXZq1YcI7Q/fBNyaDA60gxHlWFMOK8vODl9CaoC2NbnJ
KhMyOel7+Ui9k+o722tW9GzJfGMiop3tKfv4d6pEh1QfXigTrdyK702YPcWT/Bg/dTlQZNM2ibPX
S9eg594cWea7BHJRPQRxhczbw6BYI2aDN0GLeeuGGPZAhOwGECDleEVD9GqE5lc5dk/TRLWysLMX
6SdPbdPgmvVW7BlyldwMTNOj7t5Ndfauk22/sg1igksFiryqnjEK0AQQe6/Nxd4mbWWi09Y5sbu3
x+EkYmtrYIHZA708a6TBh06hyE4gx4wuJOPEgG9yrnxiJ0VBPbBf3nQS0LsHUH8IQMcGLSQkg8U/
ZF4EI1m+ofV5aeNqK2vns7Dco+nXf+qsvPMaV62anHaTfzTYVK+rOoE/Rxz7LqbNWhHdU4fqiC/z
wuIa3jcJObpe3bOcgQfVUpdBtUzxjll5INRMNGDy/Nyiyzud4xzQaVLfqZHvEgYzqqwxrIXwzUdW
vEoMau4+mH5WzoRZgabe98xotLPBlrV47QNLfFVa+p064nsEaRe3uHscSs3t66DwPLiJeW01ajRz
UECDjntF4gZ9eWPa5ApBt9OOm6x3rHXb5K+sTOBYITOkqNkBG8+Iai3mF0yKk6vwnU/+MwQO1izR
BAcot3Fz8BY0JS4t1ztLEcEs2cfCqNe1IqwgxKpI3K3B2Nsb6FqST8tryKuJBaQrOWzMotvKviDe
bcLqoIG5BhyDWZGuDEv9jdGOF7MrIHZZw8eUlk8xuSK/MOdFB4LYqNoQ1sqQS0YpINupYBx0wQ0J
nY+EwM1bbEPhesj8c5mpV0u37jrdeS8zfeMG5p+0pHc5jp27bsJ1hx5mYzi9/xmAiZ7XTQaEo6Y4
+XX0jEkLUz3zQxZ96WY6sKt/Qxr+bVoUFxDjfObZ+KoG1pBNxLThGSHxBRWwPOBgecauWwpEgYgb
QO6+DLXx4AhNZ18eQWtk1xWEJaguQ+kMVrWxhk/D14CS17oMbGtNPuiLPsKeE7TmzRYPAWrigK5Q
KxlG2rR+7iVGFoN5rqbz0eufhRyP4eQ3W8ea7lVL21CPyLNFylFCXCt2DVFiGydBmh8j5Ybb9TJF
WbXTa0WquO92O7zdX1nPjKQJ+p4aO60YwOhkAC6N+ifkUxu95RcGiX4V/AMwf6z46PmUjk1WM+IQ
1KOOtWJ6qxRcq9Ckbs4S5BusE8MD+w5lWIiJ+k2HZGQ99SgU9PCzzij267X3azLYzAK5u/Y1q9zO
vu0V/K2ynXpKT/SBcIKIj4lSclDEcFocyu3kn7OeaF+d3JTMkzTCiYjCbCRSDQxxvrObRm0ah41R
2gDOo6hn64kg44dt/DgSqmsOM0CF2vRaghteV2b31WlucCfFR9lQRXdMN2NZMv1mNGlv6V3tGgVM
nfJurP3peJDPucNnGtKE7kPDWonIZWNZ7YwCgYIH7GScuwd+Y+jnMWYlmnnXqPDHgyUKdsPjUG3t
NgNdbgx7bGlyV2tOyv1efmiZn7dekH70ZkgYSB5QYwXMKWA4PZTpHsS2is1pFQSAFr34krfNd1vr
JYZtsNOjO774CmK6EtTYEgFELsTi25nRrNep2gMtWkAR4Jx1FmEp6us16qdJRq+5hd7b6vWIsBD9
zOZdYUVMqEZmjP5jmtB89M+alhgrv/ffWxeIWdarP603UozlotLwJegVtUroo2u4LUDBW+ugalGz
JxDxzkDoz7VtzBMtPocEfF4h05ISQXdmt2VEZYn4aZZNhPhKqrY7O1CiTBr124o8np0c6pukEe8Z
YA8K8fJWiOxITuqzltCqMa0dgZ9zgROsnG0azjoykvuqBaBtUgwJUc/tJ2gZK3xbDEjhTs1NGHSm
dJhkiy/VfRUOK2x9YNvoOeaBmrh+HXVaqAgtj3baBlcT7wtidshkTgGg3a/tTWGgI1Qj5TUse2Si
MWYmvDHlVEVnPNd0v4FVrKKUqZJLaDIC/hm9sFf5QCfMpepgVj6opkw9FYb+XZp6sDc84jOAoY3M
l7x3XckiciLDC/QRCbpaQju7cXuCS9gBNBqrt5PJJZnGSbEVzVjfSAH5dDksp04lqzkX78Gjjgxv
2qLpbc8ROz83cW5JVOolMp4eAwE2O1Spsh85TqGHXzOw2bw3bYk8sTkjkNN2SWjiZp3vWg5Ix9my
CfvkdMj+xRyX8/cQzUE4yZKOQ/7yAdvrupvRoTigAYMut2ZE6N/TcgZdWXCamQFVflPxDU1/buoz
bXScD0Ee0P3GeMkuFTTqctDi/95aTr0ZnEqMaAvE7qiVzDdV7iJfWW4uB8IgyPcQ5UXM7Np0zuZJ
mNxWFC3J9J17qcuhDQr5cyv3/N7YLndismsQ8s5Pygyz5gWNH/n8pZORM8AiV/85CBGzqR7OVh5p
GH3MLz8DcOjyCtlmGGuXohgLBB9oZKDpkhfh9HxUmSJtis6IyEuqrQ2ix2CgiSUdkFTmMBEcML8z
yz+83GKpw5vQJve6ZoM1wBI6hRlQuJsU2/YNitadY6tTPn+6vXiWDaKxKESJNzpr1yorGP6pBRYg
FLRpCEeEjn8aNN51PSb54u8ns3xay6GZP7egJdIB8RERPh/LdRCPwt92hvhIGnT4xUn7LUJqEYo3
yTEeR6Ssm7ys6c+xF7eMbwqiv8mu0/CaY3Rt+S2T1jU34KfwddUz9Tn5n/dF0D4jVfewvFc/D9Pf
ZtKyfRaBdavoxc+QXqnb8OOWm0NqArqt86EhOtH5+rmvR6fz83C33Axrp7xZDkM+s59rB2HBQhOO
3dZL+ZLNF+x8mdrm5BLxlr6aDRvPn4vpf6+r5eIK0jzYQbA7M0cG9dtySba9AfK2hPhiqCRBcBUd
QwQO++Ut9RYC7/Jmq3++Gj/fj39OiyZHqooIw+FjzUEF3Cy3ynCibCfpMyKMoCRaN/Lm56D7/7m1
vGN0E2j3Sjr4Ud1ONxkLp5tRpeiY5kNqay0SQZYkBboYdtxACfu6jq/tfKCt0K09CDk74QbsG0dB
FGFdME+Ca4qu/pjw4Zp1QiObsm5cUxoRanKxUvrOhR6SfR7i8abNLWvd+VGLmgnci1wO1Pcj2tF3
f59voFNbmW3SHJcfXx4wI494iIIywfJTywPVGLeHZCJx2ogN62Rb/iXQQ/9SuyZtWgrDecFdJKGh
qnGBvlpu3t8vz4gC6V+E1X0gA58jlP77k3kHKzysGK1HM9tUlJ2vtuaFV6ce9C0lofbnvsFQ4VXz
CmJe6tJE683pciAOV50s+DPLTy0/j/WouR+ZJLp/nvXzVDxGRZV3d1EeXzy9dE5J3YkLyZYYE7BF
s09OxCWa7xsxPG9zmt6bSWQRbBxW4gyE8n15yt/nOfEpoF19v/yiYWJzzAUwbdF8oN9Vl7iyzZ8/
sjwBF44gJXFiA4dPklGQP6fblbfXspDwVAST6AIiNPF6GVBrj51tppNXtcrs1L4Irbupp8A6j/PP
Mr7bF40MgHWOGXe/3LccmH5tljgUAv7eZ4xJdp7Xg2NcB0dVqz/UIuNr5abjpaq2irrX1YO46SC/
uwNna14cZ3xMUr04tW1kXZa7upGuoEtK1EZD6rHctTyYoFw/OiabgeW+5eBbY8OH/e97tJo9X8iW
SpjE4/x9ajE00J0qRQ9/fsryQGKTRdU64vXvX1/uh2m0SqVLiMk/r8pn8UVJmr788oxxfvF528pd
52jggSq3vkBdLjw7uK/mg/Tg1QqS5/oJA5AXDvbFKF37ojMir0tnrJEech/4J/sC41zNpFI6YfN9
y8GHFHGas8EzCCH/XF6JZmd3jvBpuJ0GClOrtO7crTYBKa170iGRyz8rJ0lOCvU8XWHEA51Lf1ix
EoXtPVza+lFE06NsWa9Prtpg+vts2lS71POhkCraRWYQzaXz4LI8oJfkLZsush0bHS2OBpWlt0r1
x+UpP/fJ4FSz57/8nCWacSXn4jSYwtwTlx4dKo2gDezG0x2ygNVUEj8zd7ricjiH0v5kxnppGiK2
ArZZiYpR3je009M7Gy3GSmlGvPGbgZh3uZ1i4ynpTX9V1vRileE9V2ZwaACmNgEvmFFjZUtn5bgo
SRr/dsCfNOJ0a1X4XfmwGuPKjTdN6axqMnaaPPB3cdZ+B0N3TAwMY3UcyFVnpnLll9mXSgkZxdVb
mOq3U2c6IPBjWFhUvZyedPWg+hS+YR2sMCb6A/E23+hbhmr7ZmKxXvFrbnM1/Qo18kj57p9GNBw1
Jl1uLgen9XTWd4OrrZebYj5fHrGzErQQ5Oc2vZ8axbCxPMHPkuA/z13OKyMzgJryU/KfW0ExjTdT
/k0+CXFjy4P/89yfR5af8JKG8PhcP9aaBnX977N//mgHhRo1zfy7+W9esqoNdsvP/euXL4/+vLAJ
cIPbJsQVzy+Jwqa1kqMpNqMX/PdlL8/+16/9+cHEaquNrGK8T/NP/n29xt///edP/v2P/SiRWHb9
r793/esf+993ytZH7yBIC0OrzWfw92cUdLA15jtAmqN6rG072YNytyuhrmVV9Q9arPxDOAbuijSC
mbErkKzCc0uOVmL0D0IfqmtPNWY+We5JXKn2lReRJx9jpKRXfXSzHl1CwwhyO/bdeKrK4WKN+46w
jhflaPIOMT2BwIlyH0TWU4SYfbIne5IjXaB0tGmGxlRNLbbho/SRHvH8jSam/mG5FRbod+k+Jyf0
7ZIqu9/tdEtrHhx2eJS3MliCXWmw7Sqc/tFHRTrHe8vMwIZVEWVseIO/npCS7pefWg5aXmzSRhy9
GkKqQ/zd2RR0Z3zXvrHTPj3bfJdXteGRBGPb1LcL9GCRIFCo99V0rIFOLGekJ0w0ENCaFA1GtRD4
wH0Mo3tXjAUm5/mWVobJcaBfFNDb83zaS91DRljXI3hPg8inGVeod5jysGAwdY4fVTC8Rzn/vFew
wdd15KKV3QQnJCFEAZrSfckLd497lbS6WBHuNFi3tFzDNXQd992z6BPTB87vROpoV63w3wY6C+91
5d3lZvYSeMH4IRJkQLQ3Hn22BafMNisqjZV/h/4Bo1KpvVDSda/1NNb3/DA+lYwiDvsBymz29GaG
OTagoLZeXUagURPxg68VJGIX3Qy1NUA7eLPfWqMZe1tmRN0RIFNTPmlT4JXdyV6ugSymdc9lSDER
y/u9zar0UFHWA+oT7ZZXCRFnPZkm0TjddNCURh2fkhdq2QZLR6EHTxWogrlJN9yGBJPeOKMerkVu
fKd2MV6o+aqfQ51SmSMyfT+o5g80LGmhV1fuwdUpwRSEZgfT2AEux33hauO+1hV9fNdNwPc2Lf4E
hEAaenufaKm7vwdtPpVDc8nLbN3NGLMWYAlulJjWwnwqW11wRfnqAgSTokL1nOWh+IPb6RkmRfNG
ExR+e1G1uyAmEaF09lAa3GYdKQ8TOWG0ZxP7/qodadMS3IPt3mAndgocKzi1fRf83ErFr6QYtHOU
jpW1qZGxEXFkVA/2jKJD5v0sA82/1vRY+Aoh6dM6B7JnrQxsDglryyDwbKg1CGr7xMtvzDwYbilA
NHjpgh2agfaIUqh65Q2De02QoimYN6tUwFxD/j1oWX1trOrLG9PoFaqi2iCLTu67AKGdXdEGsyr1
FaNxIJIAwErkmDsxVDXFc4CrQ0Ql0WzoDwgDM0zcUAcZ086/Hyz2WenEsk2fT5f7wJ7c+FVNVMY0
jB8x84Zo2vfBB3CfscDbpayoGFOiiKqZJCgJE9pA8NDlX4dM3ode5Z2ET20yVwKi7TyM1DHfsGLS
L5mTVLd9HT4QIUAwpE6b6zRaQMUt0mDvCUZ2b2gSx7seqtOLFpfXNEaMDO0xADXUvRnCcF47URWb
qjate9nahA+EKWwHExBtFXRnmSh2wbSAdsQ6ExttRfajF5XhLY4dPDfjsfCjdyvIZktPNtLMqYVa
7ut069ZoYUzsWHN611BDbGxjQFZ4G86+Rd1K2J55E3rEgmcz4iYKftN38e5awRIFRFLESsh1W/hj
FOuF1tqPgS3l1kOKv2Nv556rKP5C613eYMIDzaJFfKFBI356KkCOSenjakkUt2zqww99AOhQBhaF
Sic/RRWzou7onyT44vzSovbai8dq8rhsRZYiNnGbgd0dnxqWEUy/hnNMrLSdB0XWtW3/bKTByMLf
+xpJ1yDS1OgQ1/DtdUoS5Zmy0uPyjR57Ux4wn/UrNXM1zRxeQQ6PtqRXvxnjeQGn9/LqzbyBMu8p
k/YBeqT5FOeHfceu4N7PAvc21sLqmWGaOaZnEeuG+hEQNK+zsB+byRWPVlD/IaioEKlxbmaugW3D
yjaqvrit51N3Po30WK0xWBBLVDrxHZgkTF1xmn/ZxT5tR/lrnNGoEXq72nD8d9Tfdwu5FlL1WgMS
+6jx5lOi0hnSuqL8g35lFv8hxF/FdkINAcvaOfC7eBf1jfHoT6lFXHDYrYNGET420wIrZcUU6v2S
y5TTGM3hSSeLDYw5X2/NWBu6XHu2PRMjdTfeB7r6tjwH46Vs6PMKZ06BZdaGyJERKT+I9NZ5Z0qr
5VbnJawNV5Z3QCbUzo0RHMOvV0P/GLcgXSrdBwbOWdTQ/tRC/M8Dl1Es08ef8T0Bxn6EsRYC8nTa
99qubl2RQqFP6f8WRc9/zZW/5vuI1nYZgfPl6A9ETwxURn9GQ0wbqLUz6zqN9D8sQtW2DVbHa2i5
5xqL6gs5ZVirchy5yynOHm2FuhIqVsI3dxkGawGkM/PNYxKX3h2JuvkhGqMcb0V/xoumv4PL8Pkr
wrmfMptegNXYKWrKyX4q8DzQs57LvbP7wTH/c0sLR7XG/AeCdUZIeTCTDtKhPZGMFU365U7Sql5j
PdqnpOsNdtPtDD1i1auUsY5CLNZR4RbbxurypwKZMHRg53vwyAUywsrYoqhoLxV6JZQo5vNyptc+
PeSdpgz9echlfnZsKpLljHFpNXw8g4n7eUAKeD854xrN1/jWSpSaiKSrYyz06DHRXQJYx2SXKH0v
+gYZ+DKjamxZ+5L6xHKfaCrAgsMor30a+Ts5kgmigSkc6vzL6J2nUgzZjSCaYlfoGGlq6UCwdBzr
shwgxxAlQrEJ1RT3RQojg0dW87Io04XlHkwjkusx6XDKG+TiRX1GZAbG7K2aX/LglEgMMxZS+BuN
ixViuueacb6dERRlH3616XPWASYoDS/61VlEoBpTXD6Yk7JvIL7gDVxmzIC+A4luvrxCL/V3y3+2
nBo6DNHW9UGUIirV2UM+WpH1agvcPQXs5b0GpPbqGh4FJ/TK65ivyhNZwG07OI+xtPsn/ui32crg
PGhELcdp7PUPQxqTiRJ6zW3l40IrKs198k2iHtq4qO8Js0XT63YPReEP9ya78mdDNA+9Par75QNu
g+GhNCZ5qrP6ArI2vnRhylKnd7OvIKIyKgrj3XQi/G1+XJxCnWdIDQAtYeMgnzoaCRqjGdl4fXcK
rcz41brs3SPN65F0OMVbUMGRV16ZHjTZFG8Ns74rWBmkfq5f3cx4EFaQvzGJ+Pu8znaWgyosRuJI
oF2zLQXDbFxUp8kud4MWELxY9l+9gy6o7eFcFcVASlodijsd+yM1GXyIcd08jHrx4fsU+BAzQIMM
yvQOhvELpQ/jCXBl9AR6SZtPHLxX9xCN4ANnJ9SG7WNfF909Gp8EHcJlkDL7XWfXANPRb5Nfw3Lb
9J6hmG4cMcyWpbh6DWOdcJHcp+M0nzasAsBHtPS8amywdluDCqv99Oy4E7GHGT7Pn2EnFr5D7wZW
fmWQz10l7EWW0+Ww8PPJv8R86UkH1CdY6FYq91arfO9mYpUYIlaHZTHfRzYoswsT7W0vTbxKaapB
TZLkR+JB33gjJNyVpj3CZXHv8b9yZnXjcybc7ORSWrh0OD9uDGP6RSkTL00l4VPPU90y39EMzCEJ
VjhQmPgqmTQnqw6fdb3ozvkwK3Tnqcn8/6d/H9WiW9Y4f3qVqIdm8uTRmOjwVGjqqKZD11suQ1fp
NPoTg3DfOHbPjjaRZBabd2ZF26pcpvQmqpgqnbHcWoIaWC7H5CVISIeG+ZG0LpJQvYmowyGB6O2k
vLOmymT92pmsSal7r9ISrNMPuk4vkdxLT++pHDBOGTTa3tJ+7DcobfWjNZ/2oX0gu3t6KNJ74oXc
+8JmF8L+cHzLh/TC1FfRm1X2ozCtV4UYDQdf+BuFfo0gFCxZE8sSSTLUE7lQy9oUDkVDr7Af3eo9
1lP4Jlb/atumd5NHNM1zVdRb5bY9i99Su6V8vgfyIK9OQuB9U+xCEtzu4tqFQOVMDWsKNoboUdGt
C8CfRhkat65OR10rwuQpYpgikMfbgRjV16ohzIt2COdNUulrB8rXVcu57pY3tuwiRLKkTqwdLLKb
sJTq1tWILqHC9AvhAHpi90NLgt//3NA09au2a3FeftNo6K+FrsrTMn41qK+w/Wb6bZqKEMc9nimC
NVrYBNXwgU6ZUfghBeu4QYkNwMuTjOuJfJJV+sRGnQjf+a7BpVRW2xZek/lB1VQdPBpspMujied9
kqSQ7aoQmWo6ExBzHbHFYPjueYJJ8kya13a5354HeUjW/s9pGNqvOmUDKs8dGZIITpdneZMotyWg
TMqabb2TsU2scy/eQiCr3/nEtt+YJ2CSu2RhI9fA3H2Indz+Krv0K8mN9J2ONbXDQUabLBnFUSUS
/Ujo40Lv+rvM5K2gM7QT5M7jagOg7qvO/9WTV5oI9zH1Iu+rH/xtrrkFUjjQyIGZdL99DQhG0tpv
JDlUBIYhaKWswYJ4CPetoyVYGbvhPMOfoEXRuM7QJoAOqon7gHcDMg3QIgd3A0Q2ZB8ZVE/Dqxlb
FN5cr7n3tQ4tvBQeFceyuS0rcBuRUXsk0LrmbibKZaAoo9QwnnxneCdD3rgdSQR5GiEerNmzBwfd
rXYT1zY0X9xWjuLyTBvlvOipxjZcJI9BisEon1L09rZge2tbxC8tTyGH/I4WZ4imsTFvslpFj7iN
WYI643U5AzuCf8WjmtmTVbPcJWo/ehTqTzg/yUv16dJMJoLo/25P+RdAtxoG8N95tzohf95VNori
LK3IpbIcFlll4HxSQKUrMTP+dNdztpp0cDjOp2ONHsiDhZrmRfoeueVTRw5EuAqB07DA++OX4Rv+
kPMU+Oqcp2X6rJYKS2Y2kvVW5+DhB+r788XKeu9W1QTKMQoHb033K4o745WlIBtvPmI/reNfbafd
93nRPgempR/qqnsaegdHXV2gWZwy/b7II33dKmuTtpn9CCHA5hPh5YS60tjF5OZ6Iv/ugncK4j+X
HTiWnRe2OMLALHw69VdSswkACGbsKqY8HOpp/CKiYa21xu3Eyh2VILE2CP+tW8+iN0GQLvlFyBJg
rUUzUoEMk4nIs7gPC0TLIQwtPYwPfY4oHE6oS5ROpW6Dksyrtqv8XaY0967SPGo5pvlcSQcbgGCs
19xZ85TL7oL7CcGhG9L+xdlPPwClU1qbe9a96qKxVr8ov08PqiC1R68ssQ1Cj8WG3fVM79oB59tM
8pv6Vj+oqf+qHIeNdDiZIKOXv0Se3FYEIakWcRtEB4vLDVwUXnkVRARHW0X5Bv+k7C2E0k27yxkK
uETt8s5oB4uOcfuoG8SuQwGzd16ZODdUhgTiuKa59vrMuLBnG+j0iK+12UIh02DQ2M3DzwHgO6Za
ExzQIGq5K5ONiImd6Nu4fVgOKqsIkEzbaR8V2a8wzeVDmGZQl6zqN5ionxvzPWEKsXQy4wA5fTn+
H11nttU4sm3RL9IYUqh/xX2LbcAk+aIBCaW+7/X1d4ac59S9D/dFQzJUFhg5tGPvteZas0nMtypO
0ve83+aOy/7Lgc/hFwwntIqzgXsqL5vnurLz5y5OGyhcnvrV83tsyUolVC3yjzN4lgAN6GKWmCAc
tOEZdMiJvL5AJu3RkFJ4q0B6V9pziLzM6jzl/OieNoWaLOG4oIXooJGxbw36NWq5DZFQEmyt1/QV
hxyPRu/vHn8KvM/jKvRhjzQxpYuTakfu22TXU41APaT69dsLvYLxWqdZfpO/Gc4Lv1etP/Ikd0b7
jx/39NMgFQ5t92pZquw/NsZGL2z3HujjTq2z726K9IumNemmdiEBJXXqLB60TMXn+WNnxXNZo2SY
oZ164UINS81D8Adx5XBGCYjSX/rFH7dPpianMlQUUgWKcxtoMTmfbXyAAuweQh+X4ZxGU3jgHNvE
DQ6Q49FxZOhv4r4DCKLlZGkOVUzIpjeOF/UnKakIGFeRT1uq2na+DcYRmAICo2CFyIa+B52R+aDB
vUHLjbNLz+AJM99Z+/oQ33RZu3t+hU+44dkmTEGA1Lj0JTRTpJWzCaEqrRNCT06g+pBmo+12kzLg
/8tbMyBKYQpyDWLT+2n6fzBmBd+ZggyrqJFhPTJEInS7FY7gdNnGUb4l9eg6aHz13x9OT2neE/D6
WAYgB6rqog/pOcV1Vx9ATLKvN8Pwy9EOuoIyr4rhgDZqeMODq92YkS9ds0/PjjO8tmnXvQZ62L3G
RA/BX37xXL3a5zm7IUIoEipQXdSvlcqTT7MwqIRBi0ZSfowYl2tMxIA3GbUUhhv7Lh+IAiwxGrR1
ylKhIu/1nVY9P34xvdWDDe5GG7WXO2xKZC6bxEXwF8WYNvLEcjaGLN3phpQkgKfGqSHAB7ldbsUn
td9WNlRUkH/mViSm8t4OmKbYuuzGUtKP2wQQzP/5Ypy7n/qkOucZI1tRfpxKFMMz4DLp6aKiSDra
XVMtcrBeIJEStJyjmpBH4IvL/JeOQLA2ahwwdKvEeAjyst9rEZvTIex/5k9OpjNjiqJsV/uOeyqN
yIFA48QIstpfTZorWyK38Jp7yqUFDfCRsCjhqg3cCx4ssTEU/VK0wbTU5Ta/VIn6dD3GwEIStEua
rjNUniIW8sq8dEEyJdHAdve1QsfYHUy8UFk7lTva41ndSiYDHYuulzgRXvHja5Da3LEYy5eKbYyH
wfdxHsa4zmnIT58OnaqndkK1rjgJxuNGKAejKaaV44ryAtSSPyF+ixBLDkDiPNdYD53459+TeBV4
gkljXPyKvNhfFcaEcdxVv4csHFcRMoEd/fuSJS5tt7SI6tu8e49kqNIkaghELX00iJbItYCsPyUY
NL6EH65dvTf+4R7bu1aSbywgeSvTTccTviv/qdYS55Nim8gbfEeHwCmMLRVFzjTaZcTIE08z0GW6
Tbt5rD+gAAk2SM32bpPsGanx9NuziEQwhpiuqjd4DO1V/PiGqdMEdImLyAQGJ919aSrME71sJNB/
bVFTjrtCNkdIyFhWJRiIuJoATwruYztMr/NiX4b+Na8180xol7QEV+mfaPhRVbX+LNCRL+FCL7rB
GyEWUkn1GvdvQTwMiKR6OX+2AJI1tz4hJVWzwxbhDTo8CTpmuyGWSR9N5B0qBEcShG6YId2EUQ0Y
rsPHsk1tPa8UtlzL+mnC4I789hEWMw3DPyrr4tVQhz9lAvsbKGC/8IJxA+afekfJk/fWvXepM23h
ZUD+FN6wzwW2tiYbxQngAe5DpX9LrUl7R2ykLQ3HL88QNltoVuWpRbOEbwR8Ho71sgJ+5XuLobcm
7G35qwUi/p9K+6JfZ67hmearAQTuiab60pSpS0Mxpie9Q2Pak1o0H+rRdg90fsn0NRcgCsLn2kz/
PN7loBSnuR6odfSrfQMggg7QN3W5ssjbQbLIO+04WgnpeT6BI3DR96HgGSRrzI65+6lGFq+qAGSK
QlEvHXkK+7gzDtbY0b3Oi7B/gYNvolRNq1OKvfSJCJ3xYqugAFMCt3M7sb+dQEecVQyQ0VMPgoVf
vHikHOKOAik5oqVC0QWTV6u6Be5rn8gdSDcCW81myDC5Tn1CsGGGQ9jBMN+OjbpvggFGL6gmrHYD
K2bZbOZVNfIhhQlzOrlhrYHHsRF/+zqcHWdyXyYCV9Ck9y+K5Yab+S6qjHbYx3aPHJIJ8PnxXM1Z
KU9DzBACsJR7npTi26Uup1juwUVmNe371NzbBGi9xLl4mbN/zByvY+LG18pNrpHOsCawa/fy+Aer
kO6IH1ZrjWjSZWjRPaO5oa9Mq6Ip20QMcIrfUegfHF9rd5lt+Cc6VzoqXYoVTGJPsRXVz61jDU9N
62ESIg/IfnbcaaJZei/akkSCKbfsJQgP5miymHJ61i8qGFIBrRQoiRcUGl1cG1twWb4HXU6ATRiO
S1An6gd71T+RwSw1TyBFYfW7OV7tsmmDRJy04X7QzB6xF167vAxbvGucRXr39yz479mE2GRQc+Pt
///eHhQ93jFcWhUL0jDl0AJkuAFTJAVrMP3mOdSAVjJMROelzvTN0KZih5c/XwtDjT9CGeVV+d1X
1grE9Z2hnEpHJ3+kBsFGX0b3tPh3k8S7aGBnim78mumJ/8uy0fMG+ANP5OF5axqFJw/j+g7xHLPT
tJ3OZgN9PK6j5tUIcikEAWc1KkSd0kBYZ1IrNdf98wHwIuMSuqPQWP54Zc5fNiHpx4xgPxgKyGF0
K2xua/wuo6GS6iV1OIGa9Ct6qtUqJjuIMGgO5VT0O6vUnXITRGYJ3BlOeyr3mGkLH6qpJlz3aQEP
NqTBMgqaRMyBxVPAXhJIKq4hDWTtPkkzHF1YUe7diPoZ64q/mS9hQCFk4u8esnslRMuDGG0zNlb1
MfyKfcpfR/l+xBZggqq2di562v54CEeMSgezd7xD4cmhPxr1mW+mOnp+ms/mg0eTlHBzMsOC0ghX
QgeKp0+GuhdYYudfcT6M6Z2xWf4r0qaDLZ9bOoLmDI7xlwFGavQBOawz0RtLtdN5gnrJTiW4DG+9
Lw6dPMyv1+nfFLks0K01EcUTDVcGt9xBA5sPbqs5oG0u372i/TXUBD+bcDTM2EguuLdMcMYt7rXY
x4Eg4EYETNFyz0Wfk1v5NqNZfBxKdOSxgtUAzBa5C/JBMy8WQ+DeHz+pXhHzRE6gA7EBcW5bRYfR
THleDnTBq0RA6OKAu0471EWhrhIw+kB3Y/OqYMFjvq7cA59wUODdEMjlJV5Kb8k421wNnhgwcIU6
trgJZdr2MfUBkr8L0ZUDWKlhAdnzzIrgqpC45BRgUgPrM6c78K+Cw+CRwA/6exYiCPDZGEqAZgVD
kV4HI0ZGMVJ2kp0dxXb6qjhmsAzGBIV6Q8Jb6Br1Mqudq9Inw5//e+JTOk1K4B0NMi0Y+GK8nJtT
QuA+kIrus20xCfDV9NBVllTwa7DMTBVniTLP1dugDje6X42/KrwFh8ciWYrkcVvZqo7+K1K5PzIv
GB53XTb1w6KpsGcNaXIYyiJ9y3ij2PEaNtEFzpUID9m/YFptl2W09QssE0FgsPkgKvQpxIO5zpyh
eJ57lEoeamctZ2gX1zsDTcdqFpZQ5K30ylHuHlvoXQTYfQE6L4dUpdFmpx/o7cArsY8qM2sZ2fa7
NlHTz1McnWL8EtYWrDe3H1amvIwDda/WublPJr1eOX8yG5qwLssn21XELSIOr8z03aTw8hho1Qvj
wu0QFfq7W2fjPqCziHrqD6El3kHUMqCPrCNO8RuCYw7papAkSQcpycmUaFH7zUqPUpol+HgTS++A
JMpUx19bWdicvII+dU0/yZd1EujDdqeUjBLZhAApERKtKgJc/yC19kz/8rMa4t9gwtvTzg0FMbjK
uKbHSIM+c1ZKz4gW0ymtskf+mR6yDCrMc4op058FniTqLbmOyLnzY18eFKmNeyPKXv02HtZNq7IF
KvWUiJ3MX6Ku52/U1Iz1R1UPtoPlHs2yph4hFLKQSSkm99aJReOQ1VEOoVkPPfzH8Gt08F0QKbpx
TeiteJsvq8AWqwSMgVeVhbcA7HHMmMtvURaWm6yu1RPdwb9n3OR/z7LToEOjdJWYua6K6gSrxIdh
KvgW5SFzSwhTiZRohWV2JNakeE7K+FVVY4lma0bc74HXr3r5xMSWCzZOJR338Q6VfNPC1tBHAF1R
loYbBMes9w12I3lY8XNG8cmQRd78uE8Ceu9Fgb23BZASG1r7ggM4l8qtiI/FzdScDT22WL47j7co
C4yj0fWHrkh+jdGoPCeOUt9jczePe1CPtWdxmLz6W2tDD9sAQiIm+Lm2wKu6JMkSwoeSqzAm0vDT
SeMXq1vbhRZ8mRWbf8Tj6aEfYv2KI3mDfpxpFEW7qhvnAmwv249w0mluxfGrIpiumWmD/621u3xj
a7qxI0/bw5sZWotG7hTKNnO2tZfiuZwrPsb9JygU5aYxBcVFFylvbdEssFvS3Z0qBk6uxTvNc9Ea
AmOPMgK52EBnBTZZX+JGjdUvSbYK/JVvC/UrarOPWcXR6L3+QrSCYyqnx2Ywd3sa8l6mHF1ssS5O
2RrSkdsF+s11rWZLLR5t2ddlNH4YAHUKwZZeOyy1bDFPrUl2TC/zWQYhz9FWzWRRb8c8V4qKLTbt
P/Psh8UbjnrzLlQDfFFqoM9y6YqDNGhZxtcdWVNvvqP9oFPd+TrPgqS6QBSlh6dn3F3zrrZ1wmbv
J1G9aqg6dhhjSuyG8WaWimh0XRf0sTfUF8lNI3JgEVrJ+BFN8a2xfXrB0UhNEbcrRu/uDhVDvBkE
RtzIZcbp9nI/QJNnPX9O5o/NfOk4NNdHI1ubQ6Y849sMnts+QIoCtQhKKe1IubWr5Mjbyb1k85iP
VyNmQd949rJSbOfWe28PxhoTU7yaL52gtPcNEA7izXk2tOM3+U1EZEvdnBtFKLr90HiOPFFfVdX9
KBKEummlfPIEOPQVQ015Mk7OeCFkIV5MquHJGTjhJnLTPx/iJUjcbYQO+8uvnDcrG7X7UFliRX6f
dYj1oj812SSwnkJG1wtGVYpmu0tFKOHJM/vsCMzplqq4w2O60K8KyYA0NTKyg71iN9SB7K6jgqjQ
/BA2UaHx6mlkxrFNslnU1VchOoQagmYl+C46sPwrGxDB6b5pjOv8EI5zlDq13mhsULFjZnneAdHn
A10r9QFtdvJsMGKDvm26SyFzw0PiXM4oMeHXT2Ww4pOZ7YygQuKl8rFVs9F/1mryyNRBbd7HjI6m
UI9lpzg708htUhCl7BT9B00htSVVyggOjl4G5/k5OaVIozCrvNcDVNb5A2WWEB5r7A1339ZJGcLq
GkzANOP54yk/qJVspzwWQNr/4c0UrbZhOzks5r+BMwh3mUlJ3wQUcEU0YIbIyBJviNjNIwX5s9aQ
1jw4g37qTUpkbAvqnZGmyx3mGoiz5eXE3tfXEF7xa4UEOTftkky5ic6hTZda7toFy/6m0luc3rLP
1hj6+6gawS6RGj+tqtK9o7f1MhYsmaWtTM+ksSbPkcr9N3945i8A1YYJOkKQFAxPTo0CLWIyXFo+
3AxdH9lvjcIDI03hizgVP6ztG3T7pQaDgLiD1kI0DJwW476NjE6XFosCsWKLwfLUUhYzHEt3Lrmk
T45WlcRtMzBA9jdezBYGzWQnJFsIMHZIDfiqVMl4E4cxY0Setx++G6uQwXvl0tim1HAgXh2Uu6bk
t/k9yHLLfGkBzEdeVO5Gy4MOjsd156mGe/RtlLVNpNW3tqA9EtJT/VVH5jvhCVKn1dpgwi2aycZY
OidkPVZVgiKRi2o1YC6gTE0umAP1bReO+lbVquA8BPmqj1r1yQwokXTi9zayHwhNqfDfdd2tlzy2
w50adcaSDJloVZFjfVZ8fGOu0+8eFSs8S0xiSfw9tnqDHRzHra71wfO/B7dgoj0q7fe/L2GyWpdh
Vx6dBHTqXKrlPWNMNYGC6lPOLDMn7Dbh7OWVZ/58NmZMUqIILxu3R59XICXaGnJe314LOtIYpo3u
VaOd7mrCvtVOHe/CzqmWioWPt3eQTxMAfrJN6MLyigwyAjw6zHZtdQKcN33WJqZsG9TcPosrsucz
5d0kHvfkYS1amL1d8JsOYomcAssCTstD31IQ4V3XXo3edSALVMSYKc5Twe53MRDk+PSoX2wa/9C0
/nnorMZeC1ex9p8Y2F4Mzq7T660up0sZhf8WuHUOz55LzWRyWNL2YSNVjOyaOIz/PZuMiZW/VbdR
46IwsrVfVIBk8xAVArZVj6JNhAT615hY2CzU4Kumu4JCz1nqjdu+a5Z2b+Dj/SDGWgzJSI6plqHX
dpiN6fijT/RoineH5uNE8+vNsmmsm6ZbYo9QNg8RT+OLq1/525S79ZQ0rD1SXVfKgzfqFrko3WZe
umJTqEvhEZQTBRXyjQrDiOPK9oCP55nhHtovdI7MXoxzJ69CAi4viQD5QP4Woxx5OX/Bj9wn8n77
VRATOzb/GA6j6vV8qckusiR60CWNntNKQjLkbghyVXJKG/F7vjJZX9lAo1/KaF+vFX/qnv89UyLZ
Vycbd1nUEYTAwvbwTE2/cvqBN78L3semiRZ87kqkeJzRe+YxLs9C+ZrSD3+/Gnb8allfPL53fn3+
jvl7sxBKdTzYPzWti63pTPFKcxPjXY8MeogJlNk+ty6zsiHqTcSf473XwdJrRH+v58KpJK92rTKN
SGJnkhlRgHJlg9Nzx+dWIfDRtsN8N39rU7clTfM25jNFYKEnuuAQjkV8sAX4i0RhNzSyAXjrmlxZ
pniFz0A8eO6lcGUCtf4yw7p+H3QWYKnXHzsZFF4Y8Y6w0JBU4OnFbQBepl2QXIJq7I5OmRHno9rp
vcq1vYLu2FSb8lYYUX1nRGUnrvKWhLr/4tAOmV/1O1C8zti+WZqo7kkfT0ckL93TSBb422ScfVoQ
63yS6myrs2+awwpKnJzzBfPhrY7C5A14jbKB6qRs5suhid7mb2hcKakybZtMHv7z+R/qy35CZC9h
bJ3zNTj4zXyn8teuEyAX1DTvqAwFshTyVj5D170MU9i8ZkFe74cGGWUBvPQTbQEAFz/45WJB3NoK
bksy/cq7GdCNitAsNf2HDt1+R2wpY2F5qcTNK1EqzS1rhvbckikJ8ZLXA68eoTWU6XGkv/qmpTTJ
kO7SePVPpZz+tpNQdntct1TEBVMvgVpj12Zhu60Akh0NK90kueC9QYm3nJfHoaUerBQSEw3kRezt
mtuYmECGNDX+7ogIEWrzw3srSQBd82qFA2lDQd4shkgFVdXQ30ha11u7e4SfjFVav2peABKqxyyl
VHtcKz6eBw+OeNEOb0pZ0Mqn+r+owWiz01CqYxZ7yo5f1tySBGCdxolirBz8w1xbJHkVXXwaL/MV
DjLcX01nH8gvRTdCkd4LvApWPla32q60LXe+s+knVrCCfeOGcsze1E7n7IRhZOchh3mV9Ip2z/Th
TwuR45+ISBc27z8jmpYnGCRB0gdvvdEhsi95+Aj+zofKHojKyBISmXOeRZPRqj/ux6Aa06qLS+VI
FUAt26rVtWU5PmakZy0rXa8+U03b9USA3EMMaFv6qDCioVwgSfXZ3HNbaKQFS4FQ6JjIckTBQ7RJ
gg+G8yRjcTyqYcSozCRHrMYAgpgxesXHKEOpjOAbLiu89bAmjUR/800anmaJpQS86fBkNEz4QuYa
DXqxFk7Mgcl+DXuES1oBw9JD5LYjqatBu0GwbevBd8PUM2wtWWtpJj2u0kK2M5cd82vleHdciA5B
biZrTXWiWz+o087Ae0r0MEPk+bWqLH8XYYLOL8MP3zFICVbQNzSGXlzDGZWSNqnZb7Pi1+wqakUT
7Jxe2SqBhvepSqUcTMjEHIqYFpBbvmiK5FCW1ngmiEhhOuWWe7A9GO7a9F50KiT0qNTXNiT5Dx1o
UF4Xw3MeuVK0THEWl46xmRXBcOBWYGu8N8uS2Qs2010fcH1eZ9fUjpWrVYr2iLTkVkkoznxojQrv
eOKdB7BTd26gU8Zw+Ctz2LKGflJgszXsQ2AqoEgyNz0q6UjkS5+7TwJhlMwiVW96EOW4LGHnlbF2
Y4is3eIY1RGiXjx4bvk7fpkrVOpnMqtPyW0q/Gkt0lh/z3RIjF7sqCRkNc2mGQJmH1g1xw3hkIGG
DKdwjmQUowBKM6KTo1AqBrekI5ZHbiXmIU2l1HvE2m/UIMgVx2I8xw01nz849tbAS3GJYgH60OfR
2uci2ZNVn5/9Qv8VdKH31OmxfZ//A/SH9p2dmPfECM550ovBeA4kRciP0j86PayF3enNsxM39Fjr
YF1NvnUE0qyumJulC8t131o7Gk5EO3evjfJSQat8i6j89nmYdcfEN6564VQHfhwcMDCSumWFqmKZ
ztHdTEYXVKP9tRSfqe7Buxp8ZT/XPwawjsZEmRwKHkgx+WdLOwkM+BvORvQ62lBbrTea793Ciupc
OCQlRjmCoamTWdx6D4ISheNSG8Lyoy0AKXidSJ8T+ST1Y+1UpMgsrmWYSP1J0vW4udBWmn3xGYeW
fjRr8j4IYgy2XW9B3cztt5haepvXpJLNZyE9ENwMdrnpcLVtAlwvvxG05G2/cCcjgL6p/v1Sq7Ba
VAj8qBLn9Q1gXgzpS28vXe4He0VoAlzYGL9ChAvivZndUjGNz4mSZKgqBrDNk/rbRk98MpBIbifX
vBGcmW4d9MNPyGi0t9wqf/wybn9MwYTKrPWvKWN8STB7cY3hM25tqpGaSK0Nn+niquYorlXSt7/F
tMxz3foeFGRtwh8dBLbo0WMIWzk85pUKvvSz+gESVXwSKeivxdT3O9FK9HLnZftQh4tpF2n22RpQ
lOVAII+MNWrM3wyZx1tqdEStgaMhDMYdfwWoJPO6V16FiZjSGqc7+tr6GNUawnvZQigqamceVe3J
hZRGmpfJXtBGc2ljG1yHPTjjBZEzb47Wb+mzqWdVuM6pGEE2YEAKv8oE9WquXhvR6i9Z2YYr7H7G
tpWjKdE1Z4PF62Y4KMHT1Lry2AwWWB/z/bx7TxR6lZjJYoOCt9PxE8VmH2MLoZEp3VkpEgxcALCw
MsKmgeNOd8XvfTIGK/We+SgLlfyT9xytsDWRTqKjAu80PNaFa0Y3zZRdLXG1poRlVa+8fTLQKChD
CsnMocWaiAV9cckttJJf7OP8Q+wVd1dNzCPCAOphOSfMaoKWI8QUpIj4byVdtlPlkWQN9GFpqPZx
7gi4EM9oNlbnYqiaWzGxrFmT6JdU69T0g8vqS/cBfIQ50swpJnWbpR5S10Fz5aPUe7xfFR91BTHg
zfWt4qoV+kuuuOo16uObJWpWX0Ij1mEb4mRI7B91SP1L5WTmzfO8Ez7IDz+VVXGJiYvtx0dc0haI
Y1O/tMz5n0qBmCRFWoSTj21nEZJWApHXha0rN6VwJHBlZ8qhTq5tX+nPTeugPeKv+oakDsy9Yxhf
bWLTrqyy33OnEGzlVQtqsjdIeXr2Kk/fdGEaHNIE2XU/JvWm9cbgYgiA+0NHMlEJRG0toiF9pa6g
MenjgZwvaanxo+pQYyxAfvNOTuh877+Xqrw0qjqFsmO4m3ZqFEDzHlGxmPxW880U0iWmveqCw2q0
3eNN1wT13pSPymY26tQTvjWfyMfZu1PxLCn8HAq9TPUqZI6L3alERytmi7NEvqjiimeUUJAhKS+F
YkXPtIZPlV54fztFUDzJVhf7eStmFH18rElwKwhLuChl9MYbq9xJvxH7ziMXrzTxFfktiZNO0n3R
7cImMqnVS1PU6rmZkqNBFVosOkEmWW2p2Z42cPXiU0vtRQUdUiVZXqCcPpf0CWyIU2EKaz0et49r
MsIQxhBVtShMYn2iFjm6AOZhrKsM3g6QEn3v8ZA1cF8h5SiSlZIrxosoHOXsE6LlAhWdN4CPQ6yw
FbTTD0ux5WCLjeG8f3TywVunLk7HaYCjQOhSsg6xhYVtA2usdV0bxRXNvdgmUFYPQ+eDweDWDkMo
/FJFKGw+1W5nY3zsVkHGFJ8VlM6BTRRondTWLkjUajkvIX5OlyEJwuJQyxVF61TW3yi7IfGk1+uV
aJoiq906Ru0t52b9YDNU60mi3nWuPVzsRv/Og3HRWrX5zsTW2UYouNePTghPjqAMnINXTxmKBTTF
ZAAZ21nyHqavI7f0EiKLeS8N0kIyy9V282XNJAaMn+zsiNC6V4G5qtT2UJhDuNco00+CRXFAhLoq
Kp4HYUMQlRGyVDjc4ChpFSPHnlFlyX7uf7kj6hVooYf5SpPdMAe+8dLDpQpM0djP5c98AGq774qi
Os9XBMc1+4ldERj6pOHpSakUaXpOo1ZVn/PUG8iEr8pdWWvKrqr0F0OVA08p3+uzmk+X473HXp0i
FCgBVMnZTBkpEJ+ZD18tKGt7JhP4zuTlfECeZRAHCDDOGAkMdgVzvvmjlNTjKSL/+/z4mPUu/2fL
yh5fnL+jZaBvMxs5z1d+zOZibElUCCdmsqrIsNYNAbEbPZuiitlku0Jid/AGxhSi/HvzzXdgjs2J
eeyUocD4T/eCLFyMJAR3xComNzPN3EXQOP4tIVvkaBfAJxHo3uaX/K5uN4yn+NPL75i/YCiZisJp
yjfza/MBdcTFwDgL5bZIgH+Kxt2mwPCGUjDBBE62nPBm6kSppd6ZTLDswO23VzBOsWVziA/pSJvp
GfC8ARrHKAfc7S1TsaLMA7RuNE5zr1sqzMQYVQcTnjCOwfLTdAVwW2khQX2VLMMq8vbdELTvGc+P
tiQvIcyc2yz8T7P+4FUMD/goda9uZVJG6nqzgqn4YncAh6l5kQRCp8mhzaC8Bs+8Tz1r2pZWhWSe
Nja0SnmIuvbvWQ00bQeQH+Okt6k80SMX50k8m6VdIjv2k9nfwzottw7pIk9l3g+nx/RUmuXnM1Gm
N9VnSmVSED5eChNCZic2a6vGKMVZ/lRQcb1LNpOIzMa7qEW3aoQbnufX54OiaCE7UCrYQvMAgoSM
IFQtdGnui3sQ58qOQaX6peRDtyE8HZlhNCQf8xlxFenj7PGaYOWlUfOkZlV9NUO63DXF3hrnVvgL
K/Ku1LVqy4hHRevYbZQxaz+m0PWkFHo8ZqLqTrrttMvYqNWlGZcoF7zpt57hsJgX9C5CAwO7mz1d
cg0LJJy9vU81z9n3ramfWnmYzzDxpCer2Dwuhsg4gQciiChE4iZm92xoFC5hHLgs525eNca/7arP
T6aTNxvY3N2KNEDGM5NmLmn8FczrdfU+Wq795OWNeYgGRzmmRaXRWiBEYkza+xT1+k4Pa1YI2VQK
MpP+jo7KPqfR76FK3HYW062gDjxcBF9V59DIx0KDn8Z3d0b4zMJcvJsI3l2mJw+bvpVY12lK/Ftf
tWvi8LRDT6lWrsXIU6FWP9kJEBXiskGKoQc8aY2NeFgeDDbQh/kSmCl32WDDvJDz2iGLf/uREa9d
t0S1LrCHgp0ltFj+4yrTwkPbtf2uY8Lz70u6SyjjvBFWSwuDnSz7kJnruz6kIzgXfvNrfeyQkQq4
AjEOeWMYhlo/13dpWETnLiEylc6RCtjPMvaeiVl+IE376TGgm69ZuOjUqvypsiAwt5qrT0fT9iOa
ucw07IRnTjr29d7Ik/5sQsquVrXXxAvfRH1YNv0FBlhyQuh8ccZEPxmdsfhfBS5Txmg9XaqBpLUg
dGGoyBnU3OCdzzJHH7FJoLoR8jCSXL00VVdqvwqp/klLn02MF9oveGjFm2NLd6LpvpiZqr9Nxd+r
XI6UDLUbjlb+zeQK8oJt+2fNnzLARFxSpTyno2bfVLmFS3PzgBvAe9Hz0t/HGcLCzJPAyDJyNuhS
qkVc9WLlJRMWkk7IADQ1NNdaomCksHKNQi/Fk2a01t9rh7plbRZmt9Da2Lk4KRu+VPHa5UBP8zK/
Bu+z36m0UogFk6/l/kBNDzxSjXI06zwyeUtvxlRiaTZUfxsr7t+zvld+HAYUW6ZB9ZKWoPsRMIzW
MgIMKBy6Zz8qDkVv5J9jajs8L8PpJXQm+DBj260VpLL0ITr1GcErUoFSoF414D0nrnWJ0xg1Jlpv
QpSsyCQ0qESV3UZr5IPwbbqCNCTkJQdXHubL+TCFNXT8ybsAte2PbuN1cKU5IzUTclOhDwcvw67K
y4E69EfFsxGVzOwMhRCMuCZIWy3R9OdeTSbKfw9NrCunEDDasWHaRJgktEiJv8uKAfA8cmaA39ry
sfJaQX6c6LU9Ci6sQTxjVWxic8nVkJ+7HaWgkPpeW6Ags/azhKbUKAg0dnMGwX7Xmny6+eW4y9it
sctw2/FzLNmXKHauXQvur0XuOJgIzUG9zl+wJCnPKBt79+9rgzVdDMdv6VQS5IbASCzywa6edch0
T2GkeXsUEPUizolUJF9Ofw88Jsxx2r/yMGouVkqarXy5Ig0Zlw+OcITVa52n6TsE3p0AEfDVmDSM
Rt3xL9RQNnKfzF6i/om/6hr1EI/QIEIBNcCFcSRcxGF3uynz1tlXllzmHdmgJP31RdFLVlNrdD6N
xidSF1eYxbDSSYlGCvqB4bZpMHqOCQ4fSraAvoELXC/ji2bLQZCeKWB4qOxrHLDfefwaNI34YcCI
xjMNKtTBhbWyGprQkHOKY8kWbUXCV//GdFN6CF3xM3UfwFP8b6E52FaK+peXsutOmGRic4qnq05o
8Sow2M4OTFc2fIrcozdZYttAYtwznR32wFmULWGiAyJlq9xEHkEPbMUchh9DcrU7dndBPcqnmXZl
eg3gM6jVj0oXTLXj5seNyM4EkRM8GYDi0dOJnzQp78QBOB9q6NERYxL8+j/UnWlP5Oiapv9KqT63
s70voz4ttcOOnQgIAkj4YgEJ3vfdv34uk1XnkFQess+MRpqWsqRiC4cd7/bcz72EZiM7mWcFl6Bn
sCQ4vO4NHPS2CK7ltdFdZLng7YQISuA4Fur+7f84hit7n9Cg1dv//eN74Y/f82NN3wJmkoM7ZJsO
BGutRfpwGAeDOJtJSm8COtyQAbz4GfN1GiUDLpAT5jJ+PEhPFL2DLQtDfiwV/Rihx3PglHVHJaIh
rhioWZg01ha83F9jL2KSIY1J/BhYwbFEcDxqKOLNuhm2QF0YDBucU3vILYx/EbUQSqOmsPyTWDJ0
cWdIv/f9qHp6IRSufv/t3//zP56H/+W/5Jd5MlJl/pa16SUYXVP/7XdN+f234vu3N9/4UsNHEpmw
aaiaKhOEoqr8/PnxFOL+/LffpX/TMEiu9A4dlmo02AIIyXCFgyfRBcSMPyi6emEBzb/KMvlArVw/
6yZBG5bmF2etpzgxC8KngrJvnLTL+DI0snNXBTgRaWn9TFPAaYcycYLWLy50GtCEWbWgHIloHHNh
ms24m/qxLpFu1nnJBqsihgKR6hfKXODh2NM85rmMm6rvvUBLvBzCKKI17NcTxDNstk30898l5BH0
Pbjaf36JQb2yG6DofP+pZtSIN98Uy2ne40M/M7TeaFpdiGU/TDv77bn++w8Ptn570M/En8AWB6r4
8cv/POcp//5j/pu//86HX7kICUyr89fm099aveSHx/Sl/vhLP7wyV//j3TmPzeMPXxB2GzbjVftS
jaeXuk2aPwfI/Jv/3R/+9vL2KuexePnb72iTs2Z+NT/Ms9//+NE8oCRNejcA59f/44fzDfzt94vH
58f8t+v/Ov3lb14wNOTPJeWLLiqEc+sKDDRD13//rX/58yeaohi6YYiiZGkK18lwjw/+9rssf5El
ADEcVBTJAtiXf/+tzts/fiSJuqmKkoL5AxC2/Puf9/7H5Pj+of18skg/ThbAW9VQ0bGK2o+ThEnP
QLfKbmd0CEqtQ5wruBhd9MQ02P2lp7ly792x2/e7JtvHlnL/7hn9ZJIq3MC7SfqP636YnGKgEsHH
yrKDRTm1OB9fi31+yPwb+v9rsZQXR3JaHr2kcHRfd2pjgCu+FUS3VU9lswY7wh8GU/oJEQ/dswQD
bJofuX7sE3KnVXNtWDl9ivs3CJuOHpLZcXj6/L3LpvhP3vz8MN+tLAbi9TTyg24Xh5tBfIm0pyR8
kEh0HkGzs3ttWJbFcya9GsOheyb7OfCdqb8UIa9aw8EaWfcroOKDcB8+8VVKYEs+rSd5T4owvKBt
mV4b8U1sdXSklrICCGaD32bkkSH9eShfYxU6SWgHG8SI6+wieyCtMbLJAnTQ6K/GtedqDg1ut3UH
Z3JIgd6TMWhDVXRNBxx3ETlQC46C/WTYqV27s/5zH+2BrxvVzb07DVwRobucnOUeGs4auo8n3evF
IUlusmGbiq6h0M8mnVt0++TOGkI7xlzdRP86ak7SopI4igUL2LJTnDHZPtRYwG5RtGnhkUiz8iQo
C6Ne68TJUC8AqdXi0vMOzWg58UCmjF0qBDUfWVxzqjx9nVRnLgjbrakkR6p1VDvLqNrSo0QzqTa3
GCqD5SlUGMVaD9YSQo/usmyPJKpL5UrsNkr3jT6tI5Ox3FHALWP+UV9p4yno0ZtHePbY6VpU3eIp
cNqbWllp8SmYLrSLRFuqdqq6ieVoJ8xRfRw6XHpZza2gXuh1hxuco1ZHq1ryT9oSsinNAY8EaIX3
PZYtlH/do/osPreKDQMDgyEbX3gML2gf6FhKQCpcSOASC89jTygXyHu9o0liFyX5qubBguvBCu6v
iQOVm2VpSXe9znHHP9TeaqzPQAqLSUI/QOPJI74h5mPnpEuCOshE7C3G8FHHCMBfVCsCXXhOAV4a
jqDZkY7PlhMk4Ie7LHOUW6AhhajwaEm0krYJx1tce2wlPuj6FnO1ultSpi47t94obrJNbqy1vMWN
d6ktRddydDiB6ip+ysLD51NMYlH86fIwLxvvZtigIzhp6Jbt0ENfettyK61hbR20C+LsDsMh2wJA
X6a7X1zN/CdXYwF+f7VoqBS0Plwt27e35aG6HK7zh+AaUYsbHapDej9eZ251YR7y/9MrzivLu/uT
ybhFvoT5onSEdbfVbynoV8ERv6+9eYTCfxD3+lq+Mw/K+Rf3KJrWT+9Stubvv7smBlT4+kpau1OO
s50DHy/jq7alO8Ch7bCBDnUecNXs7PR23Eqbcg0taxmvmQJbXIe3fG9ZOcqm3mZ761lZdvvqsjmS
3rKDER4iQUJevg68i2a2ySVUw8FK13dKyVb7pUwJKrt+TIT0gnNMTKesWZQpJHonQJ2PQ/cFPqHt
E6Tn/iocnES2YRiUo9OCzrmSq9uTsejExf6QL6+MeoVRbjtuSGXSvhZ7GTYjc27fdFfYq6H2LpqV
pq+leusfLMC+ep+EtgHqiBn265g5wPXw1Ee+QLCMwCDKbf1Vn/UbdrpKr8QLkBU8RvFSOZUHa3eu
VwRiB/ShKPhIK79o1jU8bRLmvnJyHi9HTBuXqYBDB55EWyROjnAkEJVkCzcqF9C04ExHDuZvKktJ
4hgNMMrSnF0At235gu8EIXSv1te4fk6K+0a5lbNXDPAqY22Chz/LF/1OuI+FhRY5qGtxi9W3hU/r
y65e4J1fKJvwtYY4gwPBs/803fcGlt7OINjp03ApXt2GJYvWbiD/o134KeSQhUDMKlJ2XN6BOpO1
iD2pR0KGO2dDvhqtPT2DJ7rh2l+Xt0p5Rao0+4iCWM+21vVu3FGm9nf6STyJV8kmOCtfQZ1tTPGY
kslFvibXmknUON+qBfb3S8CPo3XJ05d6lsel1SzIbesYK7JDsqUV2tCCnGQZr7K1doHdsk2yz1K+
6tGsLkxXsbGQOuTlQlwU+245LAFVX4PLHXmsdrUIHT4omw64TXd3k3wtXZoit2+JLrbkRNBNXaxI
XXNjuHRlbXPLLRYbyyYtsWbwO+zcuFPejUfp4D/U9MEsbOxYk29r5oEPo8pnaGInpC/G7AnizQ6O
2H11zyAo+Re7agRW4WDTYaL6RVi4oKVB9s7CfxWXWeaGN8kO0sjSpOWcrZqzRppQcJSQdOQ3xL/z
p7wAeD+GstJJHK9NbL6uRPBmttKThlXnCWT1qnoEJ70qv0pX49Hc41+1TF20mm65iBej09hAxPZZ
X/jr/CR8NZbafn6YwgImy/ah2Vj8drQsF9gKLengXBiLwr6HDLNsz/qyWQXuuC6X98PieXBJVN3H
3yIcBe6bx/AyOXjX7VesNgZuybeBdLYlsVG8Gm2+LYy+hecEC8Jv1MdYWVEORRmNIYfOU9270tOc
wuOILpJbVd91FljlSDy5wvRcqBPHCxIjToy7gT04dLPZU9C2bNDLZbdjtqnfItwekCjbRrYzdfJc
cxCwbCJR1sbs5JqSy3O6kewJO3WEVb6fa9hVukelCLnIxi/YpTd3FQq3+YOxbAhOt4d2kdLkeu3L
RWFtRga+fCF0qxr1EgHjypL4ddl0SQGMH1TXX6tbZRlxWtI30p10p6xJldioUKtXSb2Rlu1h2rSH
8qBv01thN10Sevcswwup1jXuDsQQYmo12gEjuaRvbkfPUeGkV1iQ+bPoxc6CVWkijNqE4qJqMfJB
D7M3Y5Redt869XAFvFzN2O8lkZ+TuCjpbsDrJidIni7R0Q2jO4EbuP2wLe6y63jn75p9HW/z4laW
7gvjyYofdOHO+Ao8BDptrMvG9mDYwqaw67M/vhL1lkVudJNcJUNzrjFcMWi8NZgOkYgrzitlv44u
sCjigAoAo5vIKuwElk5iB9+Er925u7TuOrySibEtH3K53hvWUi9kwCcZexmLDz62y5f0xbw3Tnjf
X47HdMKxlvNeYhOk8ujfo3K88r+W/WXSNytR78i3LBdD4cAsanLZbctyTVaQFz6QoatlJIBxzC/s
hlir8EatNkG8SYi15QhVnTJ895pr86X5RnYqp+YQmLXbt4fmqN7r1xxy2vGrKuib2asBr86NVIUQ
ShkS5Eg/hoSyQeHuNpa8TogIP+XfIm/XZWs9sotr81bsnuL62yhthK/pbfNVvSJ8Elo2TRzEZslW
NxfWk9w6imHnPB+meJ4u5ozb7hZ/LC9bhgD5pPYMnD4LzzFAkudIQl9HTl9/wy5Ag0lROAWwbk2U
ySa4KRLMM0rVbu5UB1S7dyZarCzbsw0putyVbp1SIlG8ndJclrgXKdBpV1RGFQpqG62kvlfX8bG8
9pZgZwGET3I6HIIxsFPJRtwmHSLimoKjngtzsgCN5yDqu2q3E+EVp25P2lN3MwHNrMKFeM/uxq0h
vnSsK+/Z/xZgEU5q2W2BcoAet4gZZLtMxoUwbjpySEfOuJj3uThxiQo2wrbCAkFs7QvSq6AmhO80
WVdas8NXeTbHJHHwtRvt+FLeN1dzGnOxDqpHBecTb5+qT0R/exSA2qY2t9R2UnUTVuBqaYPlGHYI
i2Sw6YZGA9iLo+GtEu2G5EkKIlsnLavVSXEjuSm+TQfaGsO30DuzbRocYJqlcCTZapleYcFbM+uF
ndIetPYQX6lueIoftWPxVckfkq8A+PldeJ0fYXTQ15SaWwiX+aZ2hpP0cMma5DaL4iZ0csytSCPX
ggS/aKbZOovdgt3JX5D/Mtao78iAIr1aQTLcO6N010a4RkqSLXaoozcju96KdI3LqrZnhPnJz6/k
aw3ns47uBuVJn53b64BXwzL4TroQz+WlzGaGgmR0qTqGYEFxOVz1zzQ9jFnngqDc7ZINqHG1aJcM
yPg5d7V91C7UO+OM491lAtNnlXuOR5lAdPN184ARTyguBXrUxQ7jwKrYhYSSEYmWurTx6nW0Tp3y
CQf35AbKprlrr7Or5IV8ZBqWOC6Zds45DJ+2p/AVXfM90eRksuk3wT6+80iPtYmaHjSIbVjW2dO3
8g6udUL8SzEfbGR5DX6ckL1NIBu510vxxMdsigvMCv8tHM0yArHsdqEHOYPsMkivypqm+pXwFWPG
m4BESN+OX/TIIdRWEg9RfSHo5DqBUgPA1bfy4BDHVGCW2S2CLnOF0hHFflVgFKgK91L52CaJ27eo
BNTRpZy2pK+YXLpD/vp2/P6XwLP/HjJ2eOzC7DX/HwCM4an0rgb5CzB2c/3bbVj5Yfbbpk4es2/1
e4Ds7W+/A2SCrn7RdDqnBo1JRbHgRv2JkAm69kWEiGxYhqIrsinJwFR/QGSS+UWVFEsC4DVNTdYU
ypo/IDLJ+KIbqixaIBZIBTT9X4LIZkTqPZxsaqYuAilrqg4VxNSMH8snwZTl3qc34Fhxt5TDcUXM
hPvuwfwEDZtf4rNLzPXpuwpNlzWapD2XGAL1wuS4rGNqUAhux+QJg/4XxeeP1a6mfb8hkEORR2PJ
8oeqtyGjzW9EeKgV4V1ZdszVdI+2luUbZCI6C3m7+fz2pJ9dEW9tSdUl0UBg96ECtbS8KsWJnoLZ
dTuN5QJ/N+ymYwnkCvOdkk5lqHS7fPRXKhTTMB1BhdT16Cvr+WGTB7TAD9MWBf3683f20zdm6KJk
iprGO/wA6EmRKiX5NJBaHwinQknWQe+jgcK6d/6skXf6yfAraONH5PP745feXfMDAqrCY9VZgzye
d+dOGjGzyaMBiTMbHdzvV0UD65jY1IwSWIh8Wxus/ec3/bMB/f4NfIB+SSPTtarkpgvyPCIx2Abo
DT+/xAdY+ftN6gDXTB3DVPSPYywyUONgu8gn7uWXE/bDmYk2mWvF0cHCuUnHVKzT210NOmY1+SVE
fWzfV794F/OdfJxXhqghHRBlMPiPU7dSaRLGMcQ0vXto+gmYcXSmBqSrTtZxZmH1GGwEank/JF7Q
YgC0TjvelqlJdHJz/PzNzGj+X9+MqiumZUiyaBgfoC3LG01f6XAmUvpd5qkcYtK1RQss5kCJA7pb
IbIoEMejabjJCpjPGOyKLfnvo7q1ABCbElTXHw6mHG7NIHFayYPpS3U/M5mYsyKRWG3R7GKLkwc5
kRimdERpaBA2OnSIn9+N9LNBxFQ2ZU03NWb2h0WkrAh5wcDGcxp1cli9iQGOFvhkuapMwVV2qyIg
iRPMYPJa11K1Cziq6xGiQa0tPn8r8+Lx8UM26YbommwpKoaHPy6eqWcwgfuMMzZ7+zBCwx5XVpVe
Fph5KRFECBmQ4hfje+6//OSipqwYMv6pivVhU1DQ1HtVEzGJxXOkpw6tO3fqwy2WHXY59RhYKG6M
2qYk8TTStohVqaL9JT6w+3lFi/KAxoUA9m7tEeo72BYs58k/kR0vhMSFG/6VHvc0Zo75dKjacIFs
8VoZx5U4DlgH+8TZJGurKGHiTo6OrVXPsJZLoios6C4T0Ix4pin7iwmlmD+bUSbtKlOlaSUjZP7x
YU+BacJzRc+uezGIe+rQFJ5gCJnKgzwQYZMS+Ddd6hBME4/8FeqCpvFcnzjVbETKNbSbLp/d0dN9
Ez+2dDasNNpGGD3hlXI/DITAqJ5bAPD1A2wxihQIMsXYLVUI4FNp7Q2pW3IUdI0qXWdGt0wqhTVb
X09TdBqreN1VxGXg9m3E7SIpwL8prWUjWQ9yB5g1ORgWrDLc7ebPa37gqJ0WNYfjsQG+QXrfC6Ud
EFtZi9GWuAwoCxpiNnC2fJkTQhRY/UEJhAMIP6rQ8tj5/YGEjLV+758hCe5GWVjqhrgRG0oV4jpV
8PZhVLaaxeITyRe60u5i4ttiP91bRke6NxSZkNsgpom4GZgNGhVLBDTkr3qL+TwimAB2leVtRAnM
mt3oyX05NjtltvmW602vkHZcY+II/XUMou00yFuBfHvPpI+H2aYir+cn31Dz5UrijD6gLNxLmv9u
otEbUUD4G1izvBSLEnbUWMvEF5okX5j+uOr0gBR12h2W6eR1supT/zxW+SMbmDtA2hAFg2qkGg5y
z42p5m0qhScjbo5G7Z+8g5+rZ/R3y1Sn4zQF27roEAwFV7B5LzERtw1QE4tEThR7busj5DGFjT4T
zIaYquBy7iyxPa9yP3QTKI+xqJDbaTkWQSAK1GPdvI3mHVLjfY+WCzREyq3eRi7CTuUirrD/Yo2c
18tcf52NFeZNaP7Ey+TIUdJRCLstH0bNOydBtS4ssNwMkSxDBBb4diDLVNF5c5D2pIT1eBrWeDfr
k6OFzGDxTO7Ial6IbQvkaj40CD2ZH6EAfVzYz5fLu2lF4uLR4tWMwHMx5acgpHw1r2NfcFMju5wv
ZmjjaqL4T/RmSVPe7VDd1GwGsReiuyDotM3Qp8zDmKSJZoMYZoOtmFS1m4YUktlLRUCDVeDkmcnW
Psr0dTE0mLwOEPw5Q4TiKva0XUXllgQrmTsqIw2uM8GFbXBK6tnEmy4YFocT1onta0pKDIEKV0EE
VtC4Hn21MSWw1+xggq8y4Xr+jka8QcxHMtQt8k5vaZKsqWn6TZ3QacKDHz8TY5figGImvR1wlI3S
nDsAB+ItFXi/pwbIh1RvaljpIrsh7mkOelZsmBmg3bSu4wUUCRewHM7d218pMxQICUfks5j4EBPA
mJCAY1TsWODrKOElW1O4/2gxQoXD75kLwQnmiZqMsZzmqUIGuQ83Lus5a/kwVhK2SwWPLf4r8KFR
dZhZwDkxYe2V7Lm9GC0kGYM+keJT4M3xX1uzHfN6yDbxiaUhy9adaNNK6OYkHSDQMl6LhKT6kbAc
Og60/rDsAmh0tYUwQmZs4Tc4Jxj5r1RDdDAnp6+51BCs5sHc6OFWYzHq0/SyEuUlMveSd5JgTWrI
/rWOR46K9kJUGf/y2ZTwpJSirSb1rs+nO58hYtotIF33NWcGNeVNgomopFSxKHRpuu57LhKPK5lX
FgRtUWn3n+/HP9siLF02NV3UsXv8eOiaKpQrMJ0sR8Ge1SBzmjSqVavJv9iClR+b8N+PmJYJo0Ki
kDGRpP64FUUettelaUEAxiYxjYJVwB3OZb+f5IAc46y1X4idtgjHdN3JI4YdHm1uzD0ZFXnjmBw9
PaYffo34t3rg+HxwmnendHBrpXMjaYBQ1dFjYTGbO2NI9p4IdMIR8vPnJf3sAIPnoMVJ2aQkUz4U
IY1CUHOKE6/jh9G91x81PFhqDcBksM6cIy4wlXN6TV1HUAIwf10Lsb/0s3tJb5/wBMYxiokfkbss
NTvqt1+crn560EOEIr8doiX97ST0rjaVtaRPlISEorFntRCaTY0cW83IxsCyuwFan6zWVWQN76N6
kfXlYzi3+Ax1namC+/mT+unIevdWPjyooUuFtDZ4K5oyHIzSJ/spLx6j2jh/fh15fqEPR0rCIVTF
0vTZNcr4cLrrSB0T5EaxYG8k94VIy9+Y9ZHq2pMypzdjnjUFWue5hkGrkhUNv7JFLJOfUR1VSyC1
hYONV20EsVtWFjYp+TEvu2XaskQE7S/Keeknj4WzmCTrhs5UkN9qsXefkI5LUGJUiOPanCk9ohKi
xVQLbDA3fHI4RQLNabABGP6kPzhGy1iZ4qt5UZyNfj9/dvOj+cujUyQNnxVVhNL04dEJkaEE5SBa
Tio9DHXg5mh95ioGTYmLWdvm86v9pH43cIKU4GipJv/z8WqFauRxUlqOHG3SVnH1SHYij96rPK6U
YhYDPXx+QUX8ycmfS5KWY4AvGZrxYRAmejXgisclC5UTCZtiy1Q1cWnAt8Ow5EWUqBe9xwm0FPCQ
ANIH1AgnHxvJFCaztvX6eD0PmTom6Rgyi7YdSWYeVYbHJK81GlS6nqCvDrAIsTA8aTYxoSOD6MGZ
hLSfi6s27dyy79yebuSkLFATu+nQuRy5VpXvX5h6uu907OiffBrpRSpcDwDzUYlryxgtOtPah7Fy
gaXEllSqRYgYGv70tk45rVbRVQrOanQ4e+eiK3ox/eh217Ypq2VwYv0Rk3KP8jW3AIZL12R4NQPn
+QitSoGpPXujmWs2CnK356IzfjFv6POcmE/gLd/DHHs3r3BFQqmQYUFLpwBnQmyOjurICKUGwCNg
K4nTyqSSm2dea7EN19VR4EwlAGnrVrzAlGQ9n3nZ9+p8MZ+ZRQSBvio4GNNCEIy2fhC/dsxVrBZv
1HY4CU8gi8eSY1LHA9TCaRVHHc0rioaQ3p7UQWeNYA5hwyySxUd2VJesPQ7xgSiczBhSiETMSO9v
hd5zMRbZqnKz06HZFhHRnaMzVugh5AcCqU+JiouWTaW0I57YSUQed27h/8YW0pl7JfI3yXAxkPWW
TB32SZAGWn/lcbhIgIQwzFyJNTVhfR4x3Zn9qkZ2sfmk6E3NYj5DB92jEF/rSbf0qVFKyiUj9926
sfajodpJFWx7ZTZOoxxsyqOY+icL+2sfP7qCaoEXwN2Wns9uxplw1tYQIncz+a9+ULRkrVF4pgYB
KSmlBIYtAx9H0D1FfbFMzXNFTnFOR0ol/RUr+0XIuUeORycx6m2qP+vZA/8iDlra5K9wXIC9BeWg
IYY2SRypRURJJ4YzldrsaImvQtYrS5SeqzbgAK8Q9DM4lm/ceFTHGKYejYy2J2/TYu9VYw5BqCDn
CeDT77MmDqBVtNDgOWvpsdbPCrqwqKLEqx90FM1lj5Mrh0/T4+Cr9StUwts+7TbFGGwVDCBn7CII
46tpxFc9B5YBcsE87SoDhpnRXg3F4BRhNR6gWdRI7OJj4KXacrYUEzwSHEeohjtBHQjiQAAMWDiP
WwjycwyT0/Xdcp5z8wEkteoN3nj7kdMGykJEZT2wSLPR2UFI5XAbU7Vlajp8ORZRD6tDaF09BZ/1
jZ1Id8/IecwCH1fIB0R5hFWWO/TnMTjMAXWfL3J/Re90UdOB4tFpWbJFwfrj0coimq3l+VBp+cL1
XLWk6uDIarubKATmoTafN8LYvzYM3rE6rmpPsyvFOn3+Pn4kgXHC422A+euA7orM+j5jUO82tlws
xUpUBsupE0b3nLiIi6XHCB0Jnfj8Uor8l41rRip1A4cZ09Rhj3+4ZyymhIyGsumoWrQVJos2/tjg
v1kHp5QeOFB5K5ePM6JWq/GVoAUuwpdVoIyHQPjWU3i2WgO/KjiNuXmO4SjQ0NiK1nloWWAIBimJ
aUVJ+aQjSh6tdhPoKEglsydBHT9mLpe2N0oeYWPU5eCBwj6Kw20/1httDsAYm3VjwpWYKzED4KAo
mFwh1MeRgjDMbVPuV71OcAZo8aSbdKQRmRjjtOp7fHFydNee1+4sCo4cy708BpIAiqiN8ESNcqqZ
nmnVHyx9WskZSDtCRSdokEPX4oMV4/gdXwuBgHbbp/ce6PiHGRjkBP5dZOJrj7XJIZPGA8x33w7T
blfo+yGODyKyKnkCfMlY26d0r1b6Rdwn55rQLiW8wvz0sqlSGFecvklRfdYVNOaw4UMBqTqGhjVD
nk7uKHunAXrBXMENxYMIt4SkXZeNxzZzYTv5zoxuJFSmoWReN13+IKcBK3awJc5urbOgkyWxVtXm
SaiCl3FAiBqbwEbjdSNYW1MHk2IBQYO6rX3hpEHfTznKFX26FjrvOtc5iSsYzmBlS8SRf9coHb5f
AAnxGhVIYPel980rO5fVadvf9gXVc4gbnJldNhpmeRo7/AwnyFl+2YN9KbyPGbirfR9GMz6ZfCvm
mNBA8pGta1zvt2DWV5LXLOcdrRSpEatyOY6DbYIWJQJJIAyCWhFcJYPyipU6g3o7AnopOifTUHYG
/77V2FiKYFtEcyQN0l12EKMwbqQea5mGVmmS7QMLr2O8YtVCcN4uZWFonFabMFO3+LFD1QNbKZP1
vJdYRLLFGh4+JpSgOiHckQJ9PgSMwtWMgeiEz3g9RXnM7dfJ3ui/iYGIM0pIq5/9UphOaW8+CUze
JOue8KC7RaOAWzlKqnMuJFgYQRU0X70elgyGqZanruuCsaV6YCcGrfPwBpfuhZdESwU1zlwiV9o5
MdXrSNxLjX8Mqxbj8eTqDTuyEJ3WzgwrRWxPc8FHbsixEJsnFeCCuJ8blVziLgu/6iHnngBiX2ql
j2GMYl4mZ3dMrprGuC0VmItDuK5l84Qa8r5vIjfsvftRhp9jNAZK9PQSy1IHt41lhygGfGnGBnoG
sVeb3wYDzGCGj9jO5QEDDh12AG7JOmTpNoc32PfoTVhec/DRgn1RJ1BcUrZW+6CHljtXV2N+rITm
Ce3llRp7WyWVsYjjWM1v0THczlU9uOces3ZIH3p14T/Px5SwrB5xgzxWGCiYKubkkrTFY0ExI2AB
mF6yjG5X6hYzPu5n2eMkV8soVTQbV+aLXoXTR/GGQdAvCrifrLFoYSmoLAoD8S99wAYAOx3hJTkm
svR8RF7P8WjGRGsVkQFw0ueLuvQXiECXaTlSESqKKtGLmivvdxsInsjBoDSZ5XQR81eO3fnAGfAB
icgd50PpPG8xZB8F+Rf7yQcC87x3qfQjTBP1hk6bRP8AlI8m39PV3nAKc7QJcF8kAD2gD+sZxYkn
cQVKugjJEFDEx0CL9lSV+zAgm6+GRw9S5DN2357G/wMKwv+Nyuf/QwGPIcMcQH9DtISFTx/9M8bB
3xVlf+Et/NfT+BK+5yr89O+/cxdkXum7mEc2vpiKbFHhiTLmTppIqfonU0H8IqHUoR2qMi4kOs1/
ZypYXxRV4awh6RyzSHymKfiviHl+PDAZMoUw45w5aqiaKtHc/3G8D77m9ULRPIzZrJpUO3zJq0Vd
+aIy2UNsGKz1+NcXm6AmErsiDmerlJKKCXKMCN481SS5Eb+kVDD8qgdEXhVKxz6MK8OBVd6NvpNN
im48/+vj8li8EHxVvbw0F4/F/wTqC6jAPx9B5+DlN/sxeEwf6/fjSOaP/qC8GPIXmsCqKqqgfvJM
UflzHJEx9kU10DAyLhCLwV1htPwxkBhjsiEbFsdhk2MqXbi/DyRZ/GIxxvG7AOqW3vqx/8JAeoMc
/4HiwMCBPUPcLiiyroKsfCRs5LKMXLatMFDqMtEl5UW/w7+k2ade1TlTRblXlOki5GiFYF/ae0U5
LSoGG14sClunHlkXWV9H28rQXc5LoNz1HptbGFpRcNv7FsonQoeWOX5WYGrpPTFQ4mNMlvUNnncl
iiGhbBxNz4I5649iy8OWc4WhOxVJRaxRigXNuw/o8vutvReN/jhz3m5YtlRZhSkgQTT6CCYX+eSV
oYWDtTiU1k42FY/Deol/CDl9ti/9sRb/IKV8fzlJVJiKH57wPFVBVkXqrO9ijXdbEy4j+KPndUz4
pwrJvTA64mtr1Wmn3N+n2WQthyy9V0xBJ7m6MOxACx6xDh4O+mSQ2Ea4WdYsycpeqEp2I4/INSL1
PsejaGjRb6FQXaQSwFApNt2taEnnsa3PJlF1RiXPycUc3cp02oKZbatefPImjlikHWwJJUVCMCa0
UoqMZNcwUXex0cU2a2x9q9VF+iJ6qBzkEScpCSskW2kCDklVX9qdqt94VrnvUh1H+JQT0ijuyXHH
CTowVzSD9lJuPHtztzWF/CmM/F4M0fFatIrkjDC/4bQnWScd6/zjHAo0xQYuJANM5KKZaGcKYuFW
JkrzYGqAwObeo2LiPSEG+bQMAeX2gkVXhoa/7+BXNRx1k0aQgYoYU5jqImv7YlvJ5XhSUwFd/KSW
j7mmRQ9yjjOvF6NminyRoWk0wOqp0IduRd6KHTeIriQvTCjGYyySa8HcixMlnaZwQsrlihNmacZn
swWDbUZaVjmRVvCDpQ4JQxymvzhb/Ah6vo1VaG0WWLxKH16eF4j3pxqtrAAUxCZZ+sShkvmUa6Vd
tJJjJvmNmvKG+zTefD49/nJJg51lJvKAedLY+Tg9rGqIcMISg6UikFmrm69hNid1vKJBdyyEbVFq
XXx+Rcn8yTVlA16WpYmqDAz/AdudysG0AkTkpMNiSKIUFFZmwN6V1TfYwws7H7OfZY2JuqMZobol
PxqGfSepL1KLj3IWj4gxalG1VfK41tnQa0dfVy6EHqpF2JN+Osb+RT01NauQ1i41DXkfXhQ+ATre
Xsa9Q7YFzrIbAz7eXhv/N2nnseQ4sqzpJ4IZtNgCIECmVpWVWRtYSWit8fT3Q/XMNBNJI+eca9ar
but0BhDw8HD/Rfu1mOp3pWgek874NWuYNYdz9hoh9hxJhoFzHYyiER+jvdnVGN/Md+R4JhRLP5mO
hBflHd3kZ1yBftQpci9yXfJhC+oAEWnAmU5EOFgQYzcO5n7HKYyXVooOo63n4b2uGWiM0vpIA3mh
loQsbuvUi7hY9tqhDDow1kM3/sQRF6f5RDaf0YlBukwR7ua0dseoUaCWpvKzlSsz7i+RQrN0TspV
rxHcdmuKN9yp2zd5NccGzIFNetj/LMeqAyO8SAdcpN97qX6Gvb/X0eox23pmxIEQlyWbbhLJmEQi
745lDY4Bvfitj6rEm6Nu2hWN8qrL+WBXanBTRisxrAcDrnGhhOc3sbyJScWU43pjapJfKrlqj0ax
KrziRNaKQ0aXnU+1RFbKWTRIFdWwMlFRVwX9Eac+iv4ZcEEsOcBPCofcarCECTBakLL3NMxUXwwV
cNBBmD9lq/22WmF/1rQKY1tFSmlP1iqd7Sp+DgZUFzo9P/R4c7jKAn6jB4yFBwYaABjuMAvEoscG
7fo6IWDgyOaUvkcRsO04gcCLfLJ0h6pwbBdKQzssKg9pLEOaieLRK6v6gPrej7mUufkIuYpEU0X+
GRCHiHBKkgOnaRESSPvkrWIujzpOxtdshpkjIgJ9MJqiJxOZz6Zhpkw6EpEuuBE8LQ0tGQNFzJ0l
tT/iALNtGeWwXdUlhi/kGS3a+dAZdIVKZZDuk05s37OIC3YbiD/J+MONFtCxHJIlY4gHG6Zr1PKb
UOeBr6LxcOgGnCsvfNUfb2TkLqodsoho8c+Kg9tci2ITSy1l4RJfxc0jzp52qhdMpOZDjaNkqTwU
fXo79S1ii9KFMeunE57ymIYm5TnBTQj5H7NmO4n5LGoGwoiigCxe5Czd06zsUGa/sMY1/X442Q3q
B+6bpEtZW0dFHwPh/QHiWQhzr1RUtykQbBHv+ji6ULBsMLXrk1RQtzABJisGVdp2PbUyG7WsVZUn
xFizIrZM8dTrLRDB2K9yKMMvvTZ7QpEdBixkEzO7FqXyHklaiD7LrjYMzjXt6ziVV+df8aaR+veH
KYCKZR6xtR4Zm/UL1oSZRFwgLVeKV4tcGrZYxqtGT2jLZf1bDsFbNPOXrmY0MIEb7E26RvCrrYi6
BNwMYoY6aJeBxsdYPc36KnmlwpJuDScLp0dGzyhgJKI/JKpft36gxhd2ikRdvnmDSCussz1gmnRG
ttoIaPuZcd9qlWeVycOAkikzDJhJSs6Mm1Mhe6xbjtxlptaQazxiUSXn7LnwKz7v11XfQaLIBxYP
jn2zX5N+ANeAl7hHWQXtBZ7bjKT4azv/Ov++PvZk/nldx3HUj9s1bFFT7MZ1sfXb2GEqCnkRVTWp
hqB1qXI5FQuTEonPw7I0Wdx8/RT+YIdwkfZajblFI3tCz3kbR787Kd3F0N7PL02xPqcb9DW4R6Gi
IRrctDYBJ8R5KlnOKw+N9xkRGgCqt8gIV1gVrN9FeTd0jbnvGupYGoJwope28LHpwvsxN2+XSHcN
VOoYKX6xesZ8YdICe0rjyBd040feR8iQ96J5j0ZU4LZxVmGoLDR2ZSZXctfVrkZv324mPXtKBR1U
L5bxC6bDwwQXdYnnL5NeV24aQ1oTOipi1WyhxlgI5CERhateRVsS5wmwQhN9OtR5CwCk5rDPSn1w
B0ptVyKbgrlSTU9CTNLJOAuqmQxqDI+C2Jn2wnsVM9hNLYW2jcjtrZWWEqoRLe1oDmOMjyW4gYhk
uqJaPY/V/DCVojd2kB6V9ptRIm3e5uOjEXePtTrc5PwfYlKgiJR+HTXZQ6ZE3JdLu8Pe6K0fAg+h
aUqIZJcv8SFStC9MiB9muXydetQSuvEJj0cajlXijjgpo07sqQuvXU/7pwmMaJhp3wtJzH29k/cp
c/VWya+1EWc4VPRprN4JSH7j3wYvFO1YDM3U62qYfhiC/NbgxeL1DUzUXh10F1w/w5JYRFe6AAm5
KBzeQiPjgRKV4s04RE/AbkgojNp8JSigSbbLm1EmFS3B+t2ci2skkpm+WSWufgoSxv1s/a670JPo
Xo8LapFIhrsDkqLGktxkvXTVqXDG4sLAiSrVkH+roEumcOxUHRKjtqgvS5e4qM368jwyLG9di6Ex
DI8Es9RssSCyt4XbquZdVxRXQTuBI2augii5ItKemRUsFpAArMya3rrIdIJbMUXcW8f0qcmwn5oX
uMLocFRdiqBU5xezmdkFajOOIUarqvHzILZOjmFkQeFRZ7KnNLJPCrqyGuVZZgRcSoWXRs21VC1c
6xQovqMuPGiW8tS0glvE8mNLtavmxpewmsebMhnhVk/TczEv1/qw3KWh9UW2mn2UNvtMG16WnMm1
0EEbb0pKHlRVpXonwz/tCmmxy67ciZi7LAUeU6ZZ/OwbEXRl9mOqFSao+MvXSNEOmIjRpC5dtDVu
hrp9KCP1T1kpbzzte1PJ3QllwqwvAXgtd3JGJg5H0bciCe1jUQZNhXJIs1rZRpK35KvcONO0saGi
j9VfFpc0zvFDilRi0+j7OYa6ptb9TWxBeusVKPRC7KlJvDo/FK9hNu6tuL8ChLRbhPjZ4kaoMJAa
gPjtBqwQMWJCmW2Wu30MM9xCwEOIDAm9jnmwMz08gG/YY7w6MsHI99HUvOGjfmsMSApMqvmkW/Pq
iHZVTLTee/EFXqErl5WP+QHAdhnaOqjZxOg6kP2Q3hAO+429w7Uq1rtck6+qdAWfVIi1Y7tQ7psR
rz9UeOEXNDIM00R/HFrs3JEFByEnaQe9Q1E41ScEb8EMSAKeoOkyrnBB6KTGkLwiR/fFsCREErr8
qcakRQ30n8XEOKRr+AKFNG3JCcngdlAvnKQry3esZYrXJlxirx+kP0MHa5GximDPohkd4hot2Xzu
7QprSZBS4itXkQQaJjzTupFSWPpmdYtdNCI1yfxC4wTFGk2+kafiGguk9zkZcy/WgZQ0cnej5/Kv
CKUwpFEFw1bC7iqrk99dziFdj3jUmSa2GRNj6TCoyluh5s7O79T2ZcygqYkgF6v1/Cfr6uvcQnOj
UG7r2njph/5LBv4BzYe+duR1ED/FaK0kE0o+bbRPqyqmAFA8vWaEk+X6jZU2d/ylgzgYX5pRvS5H
9VmWFrxy5PlWIync1zEdAG2GlTGV43d11J/DqOUEmkgOmRQPzphFwo+haL6h99+4aTngKD3pr+Ns
mg5NmPkJQ4/belY9PNKHC0fk50v2Oua3FFli0E/hujkgS8sQcq3mQGQoeDXVUPmzt6lqnDH4keWN
08DkPX8mn6pbwdVZlOJQYAxKm4/1xiyDD8TnACzJ64DJ543yMjorTd9Nr5vnSXJ+1m/tcjffyHbq
mbvzwdda5mNpzmpXqpcC+oOx0KalYCl00II6RC0Jt9xQ+9FG4oXlfS7+P0ZYn/dRW0+d5jKkUU6E
kXltfNcm33Ulu9AAOlVGwd5jqETtjzrV5qVFQSIiiRbVnoTUHyRzN4hjV56VezyFnbFI/fNPTVr/
3qfHdhRP/rioRTOsoFeJ1zP6D5uHlEZLHr7F07s2dG4iJPdcoW8zFA2S6gLe7lRsaggJbh69WQOU
z8fYCJYjlhjmNXx62hRDdU1j0ENl1MbThyYysCrsk3nahV1L6KNU3fv5xX/eMoSVkQDnrqp+7nwt
HQOSXEQ4ttRE8ELflOHpfIAN2HQtwBlKmTpUIt0Cx7zlIIa46QFll+Cm77Fb8iGGuagAlJNNSYnR
0ENng3e4g2thUy9fFbtoF+zkb5104UL5eefyM5jLolNH+59s8PFBj1W8VLgSdF5hHJTgvQxu0U08
v9QT374OnJbbqgX/l+HCJgbWWUsodwndtufJXReKDovixrvIHezJQTL20N6gD3Pb7+tLINnP38yH
0NoG3lMKyayiq917y31wq71FHHS77iskA56t6PGv/3ROfk+j60JC+Lx/PsbdfKvyvNCRW+MO8tOA
cnl6qd2wgf/+s3+OHupKyj5OOVqZKUivpz0qOfSX+u+FC2fFmZz0ZbgSHvvD5Fd+ciElyKeWxakh
ixAZGa4a6+M+ynPohhoRY57eiw7IiaGMIt0UyILVvraP0ci4Tb8gjfPcuzTarrOr6gumGNOXmArp
QkbfgOf/Wf3xD9kkXAz8BlUr19VXwkHo8HoSFqDyrYrx26L+rmfj2pK03Sxn90osfetENbW5K/yu
zPznYAALEAPxbg70Hbfgx1hmJ47mr/Pb/tSXxWyJkTCcax3x7Y/PqjNwa5XNsvfSEHEBgKJIFYrZ
2/kgJ1/IUZDNLhjAFbZpWKHJMVjXSjzbbVhceNbayRgaSYoRgEl3a7MQM9FKiaoYHl8nPUkpuLV6
pD5c6E7ZQ5X97IXpBeXHm7mSK3q/orUbZJQ3aBXdVSKC/PCwu2saqj8Vox/9MlJUp5+VwTHStQ8O
znX1n3Jp1O3knp2lt6/1sHLNitVsdOJyFVYQ8wJIW4kLBvt3ZSGjM3S/x8D8roAH7Vu0DIUFc5Zy
DmBKYn671PiZp9HyPTKC2wYNvISLQCQb9wJmP16UDoEDduQtHKH7DfWzFNU3TPm/j7PcAzADv37+
LZ3cChS0qgi1ksbK5rNJYFrruQYfb2pNJ0ZbHnszR+gvnFknGljMgI/CbD6KodLHBqtqko4X7gfB
RYyIot8H9ezoNQ6VtuGeX9ffV/+xRPgYcZPZlQEbn7aQWFijAQ9UlNtwmbF0UP1BQYg3QU290KPY
T+dO2NU6rfqmvp/CNrfDof26tAi/TZ34jBO2YEf59IB3wC30RgiZXfhcZPLr+d/7l4aw+b10glVK
XhH/FIRZP36TY2t1hc742bNm8aWRud4KmouxDrZwZuCNgPDyIfaUoH5Jy+x+iQQ/NMynQYwS0OeY
hqS1Cgq+FZ7nOb5QEJw4qeidmgb2yyBvcQz/+NO02RQx7ABdHUwiTO8ezTpDRZMoR5MrzhWk4xf8
P84/j1MxEYE1DLYmCNjtfK83h3aqAPV71nBdK/lOLGq0Lyu6VHRjk0sckZNP/zjc2vs8Oj1EPDdS
xq29p6fdF8vAMreKvtKJwyrL3JWlHttN1D5hyXrAN9YFMvGlMIQ7jMPQpFmEFP5+epgL3e/n9EKu
PnWaynzxDAnYF+KntroiYZyBeDM81WeMgxH8Mmg9/0BCDQa2gxCg3fkxoLwL38/p5/9v1DXzHj2Q
WdDiWhiEHq/wwS1nTIbbW5mD1Iga1wh+n3/ZnzvLFJtHS9xssLFuCyXvWGImtnZePUzziNxq5+fp
pcveiXQHHgXAFfgneHrbUQCWmZOCMQ8EEQC+iLN3zU9Fqi7s3TWZbT/loyBb4HaQmbkMbAEYrQUf
7S2BLTnRBTBnWvWxYcuJfuH6darmkDnGYYeBtxEZ8nx8W3pmBMOgE7FzURY0DXdS3MTTHwynPgiq
TatxckD1rzqFD5oj7v/zayy4xqP4m/SuYvlblT2PFS+3uXvP8Yc/v0NOvbfjAJtsHgxTVsgTAWQR
Ew/cElvY4JfOjA1E8m/pdryMrXBDvRgxjmLQLNDDe8LSbBfd03OUbOna2uHy7cIEoSMYodx1fnXr
r99umKPVbaGZKq2Yqc95faaZo5XW+UGFYRCnsFhZd+WU37Z6A80lfTkfdv2Gz4WVP+4aIxNis8Sc
EtRO5mRw0/L8wmvb4F0/P9HNqYZPeN0BVCGErfvhvvXRCfChifvt/vxaNqzQz5E2CUsfh0w2aT96
yaG8o9URPhbPxl3tLg4Y7evhW+Eja3c+5qXXtklbopjmtRoRUkSBWNp3+/SA6wdK2OfDnCqePmzL
zeE09bJs4XKD9DnksuZB2qPYd7tmfiRNny99yqcSP/pVCOUgYMX1YPPG8pxATN34lJsRDbW3UR/t
oNf2pnYoVPPCE5RPZf7jaJu3lg5CJfdajofLqH/NixJGU/2qTkOCSgz8v1JCInDKst9Ky/QmrfEn
rRdYfBGatNWwVzWDCQP2BcbyWsK5smf8KbGef0Zi4CYU6hc1TN7oOAuYAVmY6Sb5Qz3oF3oIJ1MT
ehfAqyVG39uPl36MiUkvS5gH0DJG8tgaSL426oV+wamPFZELCNkKWf4TkrbqcWtjTkWY7LlXrlWg
Zv/FNtNknUy+qnuJWwGdWZrqoQtgiI2O5GXocnrd/m8P5Mb0sseLu/rUKXkcbpN9MBoIZKv6Gw4q
l9PatY/E6Q/kHu2sdZiQ/T2xBt0BBSdfkLw69eUex95scqWQMwV5BTb5gHs5ALta2sls9Kh5nboK
qtvoplnrnX/AJ9/g0fPd7HU5wN6nnliw2CfQoyY7G1/+dxE2CSmJ5rDK1jeYpsIXgSGRvgy/zoc4
1WehVfbvLtkkIxh/kQzqAWmKR+tG94sHpHJNhP31b6bPaGsf305fUR8Jv1lOfhCgg7gUcZ1F0XHp
uJY/z9LBIh/9lE3VU85xgAU1y+VOd5PkTvYTYQ6u/7JTP5Z+7I/YL8NURffGMd/GeywZc/tSujz5
UulPSmsj5R8g/4c6WcnhMg88jgQGdaG8F6BMzz/xU/kFNcL/G+EvouCoEq+TQDdGfY1g/NamXxqa
m/hKnY9x8vQ8DrJppChqZExjNFOBTDY+Mzqq1VQ/6Df/VBpv2mF4vrv0+jaczn9O7OOYmwSwDFZT
Wwox/x5rCES3zrJP/daVnPq9udghPFndIZ9gagyIuThvi+TCgvA9SAggoJHs9Ttxp6DZjBz0e/oI
8O4nDF5Y1o78FVnR80/35BsEWoY0pAQIawuPxXrHjOuBhS5a+FtLLC/qIYSnw+/zYU4WW9pRnM2n
qZX6lJnLAsUXchzmruKXKpXoYcnArQZRbfGE767luAKkOL2DTun88z/gVOmgGQDqkA3R6L5ssuqQ
NDPgfJkWTy7+zg1w0KM4YaIhCfcKBOFE0i4EPHltB/7LkQiLiwe8yQDogFR6M6BUIF7Fe2FxrdwZ
HjIXOClfPUiLN8HPPW26SklU/iUhkpPLPQq+ufRMS6ZW9JUgv6vTDVh9fPgswJyyhOJ0GRWCmwu9
tDv/iE/WghoaS/QCTAYjn/oiRZXVZmH9c0jTrfRDtH13aOVeyXbhWxey/cnmw3G4zZaSI6UX55lw
9W5w0chvnRVWX+1wQcYT5m5tPWSlpxr2pSnFxYVuXq0GvDhD1m342zEMXtcJgkpNkL7Tc/IuTQ9O
57+jx7p5l12tlkkum4ij0GJBk1818agxmMWsuUip7RLNYPdS9XtilMgBdhR1LVOOUjv3PitZEH5j
+w4H1KnYtYrf3Ik22fbwv9s426aE3vdGGK2SWcmheJFc/MKe1cNEA6l/aL5cOhVPZrx/F2ZsjpOs
mZZZb3l5hbXsOjW/zmXEVgLxgoLlpU0CWe3DA4SdauXS8n8WhVz4nhmPbb6FTuUI7n/3vf+/T2+L
f6yMukwanOe8flRss/rSxInb5Yegr20jjS8s7WSFevQE17rjaGuMuZhGY8HKAvOtrQ8QCmA6PyRS
BxCESgcVvim9RBE9ndD+XeD6Vo9iWkkyhgZmT4hyKE6VvstVD7WicmL1nu7nhUPx8+aHbqqAgNY4
LQxUuTanRTguiyhPS+6zS16MfXDo7NlLnmQbQN0l6sZ2P3I2MMuWoYoAf0YDaBNLmKvKWhKj8Bpz
uYeZfGuVI1CPeQZ6FarND8w1FFdC+Q3eCg6MkRhY7+ncr/SdWH3AjxH19ozeb3/pTvDpBFtPLRH8
B2NLmJLmFnySzIjndVUNYLov3+gCVHY6pHB2+tgTugWjyTJ87ZAaAKW1z6cArw0l+qMas+DU7cI1
worB4g5attPletlVLZiA84lje02D5yKC+IV6h6Q1mNXNo8vbwOgDFfyIUd7jT/+KyH4SwoeL76Ay
eXViXYi3nijHTak1HnU0GtpoNoEk2eT9IdCSekmAVzQaeih6BDGjmvOdhlMnIhBR45xf3qcUssZT
FUmFGk0xCp3o46afhGixAtpU+ArpfnCVXiGUBDf1yrSlXeOjUXgh3vq8tus7ive3iDv6yFo5s9Il
7GrONQP3MQbUytN8bzyGD7qXPAaO9nI+oLLm2m3AvxWSxjgFCPzmgZpyg9+GOdTehCiB01nDzzTp
rs1FmbwiDBNfySLrUa+HdL+IVQjQK8g8cGqVY1W66k5yj6B+JuHkM5VAPvCarcByLsBg9gbId9w7
Ev25GbX2sc2s2h/LDAsYabgB9ellaRH7opXGq/Ns+GIEqnCoArqMba+M7vl1rgnx3DI3J3iRtijU
KX3tddCE7FGRwYnO+/MxTuxNVVH5VhESA46/bfUYU1nHWgJSTGxxBKiepu4BOiICI2/n43xOV5Cw
LV1TAbuuMgGb4zPuwjaVJQPob9ShFmX46BdiVWr8Ph9mm+/Z+iv9ha4VCjMAtzY7I22zpkODbeVF
vPTZoTflXQP8TRTtqrhUz516dMexNq+nYY4WSbFVeYv6qwM9C5lorwKnbaVLZIkTGwEcD3qPMugs
+RMmoEhrBUdvsGE6tjsDM9v/4uUc//1NzdHPiWXkBX8/014ZXNkGtkSWkF7KE+uf2exnYElwnqnz
2QnbvBTqY7bEBi+nh69SSaWbICiHFOP4M5r2ZVPZAJ4psvyMMywK/5zfGdLfUcc2vAHPETgk42Np
O/NFL7nIBcyxMeEwb2aRIZIiz9UuznL8TKpkuscQU0DTR9BuYITeRlLhV1ZQHxTAKi18BrsFpePU
UcXMlt3c2UYgooQ9Y78uTBgUjV3TAXiULJKL+TQnSIQW2vDWwgHrpuC6lcWDLA5QMZTIE7XxPYUH
mWTTK3P9R2MO3mS5v5kY2V+FEzZWEgyFQI4GR47k73U2/4obnBuT9gGAx1UtYAIsjt/lgTFuOnWQ
Qxnc7pIJnVRzJWFWALLtLEtxKNGxwRGbndguKZYbQoXG8qjtg7T5oqBjvCq8gtUCXfKAX226s7hM
o2jaCNdlOl0LVr1LcmR0LQTGsHcOD8D3ZztRLGSZl9DcN/lUXRl1bhw0S/gui403MFm9SZemOuh6
3tsqrAdBBHGWCPNDZRXyftKkzJ/iqoGexjB2aRoJLoXoLlkn3nZSyWwPiOX3qUE20UzwKVmGpsP1
pb7Xciu8M6X4OZqzQ9vlvkbKttsY/LXaBKsBEydrBGNDwGcbLpP1hH7szbgY+7KcHnJzeSmW9how
v2eN08+8Q4IaDMdjaBVfiix/EzNMnEYBGT4dfZ4OWe0oVyNX/SvRMzamXzcGdnStAjg6yXGG0R7C
sPUmATx6YrRuHXHvULTB1TBisDMx2QtZGdnCiBZKauZ+qMS3hln/aA1jJynR10mCwSnrb00DWzYP
8A7vOs0PLckRu8Iz0qh41yMUdGZ92qWzjC2L3r+lgio5yaAjyidgB6NEmmQDiSr+85JFBXeurx8q
A4At+nXqQwuBiqz26lz4HUrJV2PubltLhxujTRdincpuQLfg8/FxSsjWkDaOyocZwT3VSFQ8MBmE
JtjuoJV0KfWcKFHgODMfpzRfTQo2MaqyW1JNXCjBDNyxau1WaDByHjAezKmGzWD6lg6yn2IKNBry
j2acr4xSvVKN8QJx78QxyO+w1qaZhrrlFt0ljvB8w0WqITz8zquXOrpp45fzie7EsfQhxCaZSwBX
rCImhGylf9TaAKQ45HdTqEzsFsE/H+zkenQ6kAooGjzmN+ctIoJaH3UyJUo0+Fo+P2Y0V9Mw+Ho+
zHqUblI3QJ1/w2yO2rRmMh7USg1eDT2wJyXAyQkHKnl1TZN+JN2v8+FOXGGUD/E2FXRg1pE8dMRb
eyftU4hFpRPvQnOXOx0OVYhkl27sjj+wd7rUQz75+iyE/9euo8gV7+PXoDSh3Cfc0zD8bO9TGFzg
gxYDXzBSSVSjkn9+qSdf4L/htj2UXCvUJou5K7TyS19iyTd+7fThwud3Yk3oVCPGJP8dKm57mmoR
KAkwhMZrGWKmRgyVm2ZNPWe41PynEGsqwA+xNlvFWEuyMSaWWi+3U7bs4Wx5ASSv88/t0pI2rykI
o6BvEgF6gP4kTSTo4PckFnZYqReMZE68IB1dCG46Gm32T4Uzrf9Q73Wyo9BcxQWao9CL0kvwnlMb
XufCiEePAuX5k9yF0Cli15csR8CYFMbmId2VvrQXHOkp+2PaIPPe5q/GQ70//xRPXVU/xF0f81Hu
1wdZRJKEuC122msLD1uE3eQgE+D3+/JStBOnwIdom2zVq6JcyRHR5Mf0jubDrrxtkc77LjkKIIf+
+tJM9tQmOX6qm724oJ0qaOtTDdEchJotYB1rVvssePqvHiP5l7sculjbIzSSIkoAmUDJIb1T3PDK
cpBEOIQOcAo3uPA1nziveYr/Blv/+9E7S5Q8LlWqD2+uLCdqM3u8uB8/gSjWr5h7/SoSCgbrE4mZ
O14Mt8tgQRRdlKDLHzFDJF7Vh+TBUlrEnjXjDpx/4shdZD5K85RhppeOB6RAbstQolBtDSAFU/rQ
1OqdEurTtSRUsI+7UE9uUl0YXtRFD/0s1sbbOh45JctZuq4RvHfiRLtwfp3aCEyPdMnEpefztdTo
F7mxZKPxyuxKzjEDbQRnrVFry/TOb4XPL0dDFw1dK/R8JVHdDlNyuu9FqyMHnYWDb8yl34hv5yN8
GnICmiUEQz8k9wC6bEUR4O3myBkOo4cYy+KhLWIrP9ZJBjaYioN/58Uu9ae+6t+IiOOvu0GEJ7Tm
yKMdB6IB3hM3YI5j0eleet88pDfjzXB7eQJ28vkdhdokpCZZggEuLP4YYf2S87GmknLpAa4V2Mdq
hgd4FGOThkwljVRTZznz1bgb8LRGervag0v1p9vxh/L+37yvo3CbLFTEll4FDUsCa9s78k7aD0AK
dtUOWUavupVhQl4I+fnM+rjAzeEo0HbtC4GIC7qPcBEPuiA9t/p8OL+yT8CNzb7YNh6VRa+KcV2Z
6pd3yeo/nTPjKr91z/136SWmk+flvuFEr3nuBFSMLs098SW76q8v5cT1lZ15pX938NEO7WGbpmPK
L0E6wG6sxyKabDGpd0Fuwc4N3PMLP/0J/vtK/x6rR+HyyGyQgGAHFTcT31/h4m/vwrSnNh0P4l69
gC36NDPdPujN9SkVckEMhL87Fmk6WKSKaI+/MUqye5cHS/ezsPEtvbDMk9uIRo3BNVSCzrHZRiiS
95Pel2iAGV/E+jpp7yCEX3iSnzMzW/XfGNstVMW1EtZxMXpYSstO9VB/q2mmuAK+rs2rMdtgqfYN
1hS4oJ+PfGrHoNLKXZB5qfRJpKc02mmh10dOKx4V9ZvY/g7l5xY3IrVcLjzHU2s0aCCuLIy1ibhJ
n52cBPA7tZHDVLIzRIJ7/MN1Yzdnhn9+UafeGGouzL6YTqG2uenyynLQB2Vtsi8T9Jb0g1yj4HzJ
i+5SkDW9Hm1+NQgDEYQi2UX6rY6mXSO2izjB+ZWcfGbamqUlDlLoSB+DSMh/zk0ojJ7e/AgaxTfR
6TPEa1zbLlwkTpTAHKb/RvprwXO0nEwaIpw7LSSdncFFNcmJJ3s9Ti2/2FXMYS9shpNJ8zje9h2B
7lWzNFiTJsL8jnrV38W7/Lbar7t+uFIfkICzsZD/mvnRShB32+vL6Pr18W3z5fGP2LzDKlKWRmr5
EeJVuMeMFGCb7v1/AKROfmVHD3eTuGhmC5oGApTCWGe5aDQ4w3XrhDvThRjDvUb3Urfy5Uv4qE/A
pTVjHi9Q/bh/KgUoKApVa2DF6330ZOArqN5llPjJjcpUAOlbvu5P3O1mFEXZ6phbymb4qOXkY0Se
bBlLufbCKUDW/fzWEEsy1ZXagoD/dnAahNYiFRUs6nSKvRRB+lQ0r82m3qXjvG8D0ys08d1IUS3t
aJPe0lJzUQrel4n6K7CC6yyV77LQLPZhACYPo4bCTYMFRnKs4UwnPCfw7ey+6FyWSt9UEH/onbqL
puJKKuprberupAC0gNgFjT308WNQJYegjE2HWv9A2/kxQac9VtvKFYYxczg80P0BvJg2wvIV8b9d
bBpXYYDafdPP+xwMvy8byZ+2NXEwG8trXFTwsDf1l0GbartPS1/TY0dpXy0pdjSDfzcY8Fi7FAdA
o3PB8hykpZ93VvmzStAAtED6ZeGTXg0InCClj8q0NqnXllzvtDa8KoyqwEaj349C8RWplqeprhfb
BK8XS61rMBPLQmEvTy9ZQNpU1MoeWgv/PhQ0x+4N7YvrOUUNRh5AlVuYk+k4l867uqpTe6pxO8ny
W5F5ZglRNGWELlkCajHRLaRVT0yEgzkgfxguiFwpvf4Y1sWPKa9wEgXcXdwikA6o7Y/ZlyjbL9yI
8KHQUY3IMUKPl1E5KA0CpNXbXBfvg/hiJbTETL0zvxZjWTuYBgQIirVY+dXFS6ll0SFom29SWR4k
nEEWE5uepBjuxahXbsLWvB1ohStJ53Xaso8qIYdEhOej0SsO8jW3qJOITtJKd/ECWLtVFm8AcPiE
esB0hTpraA/FeJ2ULVe6WrZDZexuFQvd8WW6g1N6h5DPcBNhW43WfbTTJt383TXi8tAUsXoXhkV3
SCr1W15q+W4Y5mXHVRPV1LATmeAJf2StUSZnygL5KjQmVLTq8TFum8yTtcC8C8fhRpKRkQxTT5HL
mWlOaSd6ezO19dVipvycOXKVUpYcLVGcVMCPwlJ2cd+5zHCxzpnjq6oqKleMzfgQ1KVvKioEMdXi
Epq8BaaIlmOHG4y43nW/Nun0bexH/L+wMu4kk0FHK/0slcKBAVA4bVTdA0XKnZ7bP/o2xlPYRy9a
NKeOhrCkpFCMAsS4naP8rsTYB5nqTnUZg91N9BPtLpJkyLt956OKKO8yw4p31ajcaGnt5/0Q2ij8
2FqER1HESF9RDmImO+nUfkekp7OHOkEhKcI6b06E/ZTzqCscLvR02EtLAscoMvdT0DmTnNxpUtT7
rVD+MPLoII/9XRYg2jUa5pUuKNdmof3qihkB4w6VGc30UxKavQiRXyjxQSqiaM+kwsA3vtwNMxj+
Ea/qODejx6oL5mtdF/B4wj7Czwth9DttyhDaMkaUukRXSsRn5HEO+lTeqAEsy0hAEhOK5pdMKlHA
C/vltoIMexVpU+NkIp9HE0+tjfSVdBNVSGemYRvdReoQ4ijCJIkU1ciluYN0nSPxFR4a03zWCtxz
jFR/a3vaPNX/0HZdzXHj3PIXsYo5vDJN0ig5+4XlyJzAAJK//jbktUVB3IGs/e6+banKZwAeNA5O
6IZAgwcxqWpnIQPkVWb2abHTzLMnCNc2Sqy4iN/vtZp+IE581pXx22xIH7UI07Ey1WpGEYM3tRod
Jejw5BCYIIbxeUmlEl0IUu11o/lGKkGeadcY7a1Ie0hrEE5iYnV2e0b62yvFAELjqdrpZAHpg5Zb
Xt5UmTs6aLDSOmiOtK3xdgApmTS0H/re+TJHMTh5dGiwlC3khFHeyu0paPX20MnOSZnt3HVKBPnd
kECjXW1Qg1KK+0UeDy1KlFPXIVoBC1Xq9rV5mDtQTiQxVLMImj9syK4YmgT6Uc24XhTlIHfTl2LS
MYNs9Ls+0Typxc1RK+6ijMcMmr5Koe2a1vpk2i1GhqdP/VLejfbEGMbM92iIuIJIGaQ5y52kyR+r
PgoHJ/65RB9zvfs6UPPnCHf2FTbYnLczWCjA6mTTY1LbYA6VyO0oW9Bom/fILJ1pytQh37RgjNCd
Egod2Sm19ZDpx+izDfpZM/pKSXzK6HSAcD34XqGQnty0CeSwCMjRynHvtA3AKLmSdeJZZU6CJKnn
oLbHg6lgsjXuPkmMnlEjQZR/sSG3C1baIJEKdyHUx257EgiYTXLqcL/QpAHbV3Oak/wA8nKPgIAN
7MNghidBGmm7bFBjFwS1hSuBY+cmc3DDFCUFSRteuRFU9KxvVoV7xLSOrYWe3VZabouqBcuo7snd
QPAGlgJadw4UXJewiCSfttk+onjBQWv4h6WrUIi40RmjFVmWxIM6z/XYxl+Inl47C/bIkvZKvZwi
PKRTEIOl4Naum9u5VM+kr11SWhCIznzMKe17iN3K2XSi0+jnnRwWaYHC6nUVj34y4l+2MH81aeSw
SIt2UKxsp5T5XVejaywGJMu44PKvmoq5Hf2qmcYbBZps9phDAYmk+yTSgrmfIFX0tU5vMWqYB5A5
vi9rcoaayHWZTzjw2Tt8oXBszZ0ZNz48OIQEhLsgN1BXO5KdI6twtXnZtyh85BKUZ/C/U3GvUXJ0
2mgftdF16kxgGg6TTvZU6ftoYfokL9AgWR3ksoFucj2gdKi6RTIEymgEidUFtlKdG2P4CDkAt5nP
OJQe5ulmf5TICHKF5FxL33X5u5HdoYUgJDmUZydMCWXvJlBmtchhjJbj2sqNgUJC2bVvllk7yz3Y
2woQ/gGYPd28pvTI5MKa1H7XzCApcyrPXN7VKnXBIe3RvvS67rsd9XgZXWu5fC4rnHoHM3bodpal
4bNinTLcoFqWe5oCLi5onqfO5wSAb0bvaKp6abKAmrwA0CYH6NZ+kJoJHHCKC37nb8uCsiVOc1co
VYDueB0719tBYrTDLU2yjzltPyDQA++gY/laPn/P1BlPW4p4iyBmiLVjBS3nKYHsrFpBv03W3jmV
HnlQaHsPGWvPcerJcxabQu+K4EqGDA9tPjY6nLecm0+IUNCKPhhvxsz2xz6/qRXrM1gyWreWIE3c
zg1AuQ+p2YB9WC98xJ30UPbJ5I+GDiHvzDwkFlq49EwPoDFhBgUiHZpBW0yju6Q1PiOfZLvmnFth
bEHLGuZuRgVsF3KsKLuFljVawEw9tMmg+lqfatfZ5ECMLysAdblyq48gX6RZv/j9oL1P8fMDRQaT
3ERb4rca0d1OIZI7qdYH8B5CPN1KcZpEo+4b9RyM0+H3I3uu2c97MEHTPcej1g0hPareAm4KA7SE
KKy75AOjOqpvCXbAIxghoMKnz8b7HAIcSNujyg3TPAFRXFm4G7IFBEQuDfT3+WcMTCRhj/cPGu1A
84pr2q08UT5la8lYLBIPaJJCi9mz3ANCkbFKwDKus6lcLz1aH8ozes2u2fRN7Okf0JQx74udKPW3
8QB7Ypd7yoJ9rmr7AXZTEp3babgHaSjKEgQhuDRnonTB5uZimhE99gam4vm8RF9kPbidbHzYuEtd
Z3A+jQTqfL2hvL2cANnKS9goXv22xOclyll1GAPRgCy1eaQ77KWbH9oD8WZMZYi+HpPp4BMCT6zx
WQkolqfEhDX5CDHOI9SmTzZouqwPIB7MPeushvQt64C39825OqY+7ovvggVvvG6f/ATuQ871YuvQ
b2EOVF/Xx3GfX0k7cKALPWYrnfrEEpeVKFKUo+wWH9G4YRRdVHcTpFLNm8iNPYha+rhYfdFwKks4
cBmXJza5hMRs9oaBvDGyHng4DEMwASkvb+DmQVg5DHPdVSIrtWM9jSPQvUh6/Kmryx2at1I3yhKE
SNL7y7Y0kTH295WxDJ27JGFkKtabOUA3SIhn5l5Fn+6x30PYKYDgmF+ecaV69S73Oh+MnQHdR+jb
qI7z3r5v7jC9sdNPDIjuhN0B26cUEZpsMbUivgpn9fMyInDGZisfm2YHZdoi+nl5B57N/iHDhA/6
aIPbgUGDQGg5wUYXgG3Jq49JKIHtjS039agP3cN39EP7QWCVuSbvRmjvRw3OAvo8a6Ra5ma0IqNi
U0XWt+Kt7mn7GPlKcElMgTriRvnrOSa2TgPSwyA618znhFi1E01Nm2FKPDuoXuKNjQ82Jw+E5BiL
QXp+2iXHNvrLyXTeJgcFeQ3VAbmFTUiLhNC4aPJKkF/e8pD1qjgI6DVIv0wjpAqRHQBdoN/HSMWC
Nk3wubaOydoMd+qTYUBzSQQz0HaQWr9LvOqgB/FR/14kuDRcKN11hwfWhVdVbZ98OA4PNKTmiG1g
E1vEzFfOieWXocPn7Iq9eHJatJ/cabDzWavrAQtN2httkLwYipxdIRi62cLQ9W6ybPMKdOo+qpe6
x4pmDY9k5ChiffEEX4xddPwBg6y3jU5FRTZBX/bURpUZWjGNEDIfjtVBu1pOyjUb2VPOGBEU2Nre
sz+m+DHsQl4Ua2m6MZxK6UqHfB5kTjzZEA7xbm/box3ubqdIvTaGjiUxpjSCFNJnCRC1HGef3Hdv
0hCBmWhpWxVSON+jTe4E202ZkhojymFyNTIqBhn9e5GvnRcUgrPZa3aiuorQInei1XaArvhI2Oi+
FlYherwdAzquYEIMfl0+v5iwRbP0m8HEeqXcEUfhFLT7EZySerI3XRmhlgbsOiTBFAxvIQAhI/wW
j7qzDbzgpw53uqmpmF2nwCy7fqbvSL/unS+Tp4Z4IIHZ3798LEQuxB1vOSFKqsRw1Ty6HZD+j+z7
/2aAP9qLkc5DDn/JU5BPN7e28uWyga0mliceybVh1F0zZwrBhk1oTNC7q57CE5H+UWuKRP/9EONx
DrGLlH5MJBGrpNA4hyrQ5o3BqwfjYwH6W1aPmr+zK7sNX3AS2Er+3TVQEn0KYVqDkmY1YC+RBUW3
gOJ2+S4JwT7JmjAIWoScg+ZOoebSvfDcX4ZPiD4+td026YTCB05hF0S7EnwPSnlgC60Q/U2R4BJ/
NmP9K074jTKWzKEMBZEdhKbgluzN2d+AnDULbSi3u87xSw86LyGuibaWA5kIyXQ0COOa653CI6MK
ZTo01QLfQFiyQMZOKrpA4Lfsn7z0NTl8GeqhmdF8zSK+/opFYNp4nYQYKtlpQTRep//xrKOd8ekn
dNqxnVUVBvHSd9uu9KY2/I9r4uCENkad0A4mNAzAHJDlIZ6yt30b+lAHzAk3L6B2EdwP6O9+uizJ
ibIIYzG/byRrXN1Icv/fbySMCT+12I3URHECq4yvxystbMJpn3uDbyNRy3i2fNFAnPA4cCiTV7Ei
qyw+QrULAtpeGUArOkcvA2Msgw4UKO/3jkhVcvsChAIxOL7Bb4gH6NNlmosCwfachTEhQZ1n75Tn
DCVgdOpbaKGI8JETvAxB6yC6lDZTJGAF+WOZc6NYSTFWMj8c//6AVD1jsGRZrvnQfH7B9rJ/7tlJ
XJnjPCiHZngkWzDXBfiagwuBCaeB9vFZMg7K3gr6QAk0FHJ19OMmgYgAYfMKXlnnvMmUO5K3bJvn
WPFM5ceUiQaXH6ZfLi2Q859FgsuiTPHr4gCoQbPKs6b3dfF+hsJN7uLd4lNf9rUJ81kelb/l7XFS
wwg1EUFoLFgsn/xKOrCnRjl+SSahqL8gQVNmAjoE5pYXFvsw5Lx6TJTLRNUuw03FpAaL+efc00Cp
5t1lqHvw/ktmuCsqWiqUMlOsRGfEVt9UpEmUaz3dSeoehbsAI4hB8gMjdScoM/pmYKA0dJbvrU/q
6XUv+UcP4huH0T0yFVbZj6GZ9vcLqIpkLXOH9p0t4TdE1NUpXm8oLph+iUBo6epPQxN9oVEriPVE
O8/daKPV0shR4cmK8bXB2GmOIN0cRZM1mwnpFTpoHC7l1lJ3mKTEgdkNOLD0frlhTxHwLmRAYvUt
Y4PL5v0LArCtTCamRdBCb0BpF430TxFRR+8taOPBBTdR+W2JGG8oz4Wt3gyRdh4l62Sk9tEYIHOp
CS5WdkCfOdvKMLezyyDVRqTBcG2D0aNAo4eSuksdqNbnOflS0PRE0Khw2cM3UXFlk9tmKNMvOUG7
AsgK5UNVG8eefJUzKOk4wvttMxRCVyMoI0AbjbTM032FyO2Sodz66yEL4sZTvpMP0jnZyy5Igzz0
Dlxe2maOD4Novw3y3amZ1qPLt8R+zsiKo3fzzfgWmb6d4/UBRM4i1wArTBqOQkYHBgrPvuPKLhdF
E7BdTTYjMsTjrnYxkQzgzb4wul0o/ApLN5tgC606HRMfTFedc9c0MRpjGoELVtSjEcw+5S0RHPlN
J1mZ4BzTyGy1qiKYkBJy1qP9NN84JAGZVyUY19qOCVaWOHc0qJrIvYFPhlouywOg1fBt+q4JHFZK
aF3tIHCR7U/1uHls5atrhBoV5vUYQSLkCKJdEyZ+6dHb6TgFvScW99kOtlbL42IQyE0aWR7jtBGE
eOyFpZ0aNUh3MTpG3xq7/jo5qtOVcJWb756VWS74kDBtV8wNzPZ++3782JbujLelFZaxp9mICxzE
tXVzowQsnySM87YelSaGkMBEDWYJ6Mc83eORSBWS+dMDK+NhhqUc1F2/agqteRZVaraup7U19sXX
XxRNFZXTwVrcRgWq+1dxWbwpRzUQeM7WLbG2wx07OkWd3dIZ7yw8Xqsw89EOsEv2L0jhi/aPO30l
aFTqRQeLn7SvDvQ6PtpXL81pbj6z1qvizp8yVyACbrCq5ArVZ3Bl3mRhpni6D6XqIM0+vWA8aeta
WJvkjiCEHWma9fhgbFpYx7MuBYHKg+gNhOHwzppFJfYtwFwb5A5hbkmWRjvs59IorhOBG0wS+vzW
Vb62wZ049OQpaq9iUSxpG6Fl1oDWJLpN5xAixg50+Ba8ONC/EEz5dxkN49Z8sKAiIbwchB+Uu3SV
0qSVTPBDpjDaZR/L43iCit5u9JxdHZbgpxBEzJsIvlo5nxaXp6guyh4eZJ4nNORre/BgYJwSveIn
6XVv5rU1DlvQAopjWGN52SHdj4k76250K9/W36KrPtDD7NjQt6LXzWY6cG2Ug5gl7SepcLDEZ0UG
8SNZ4Ej8bOrUYcTmgZiYcaLWP1mtUgIp9nW1Lw+qn4fWQboFAeJ31SU70ZtV+C055Bm7rK1T9I8h
kIn3Zo3G/8iPMGrXHlgfj/CNLHJWPitemBBsnRl3bg+5Vgn5CFzIYevb0LDtH65kcSZeAAYOhz42
lIEgtIsAIB4mrwX7jDIJSCtEFji4sTq11s0C3uJEuurrDeSt5XSIRZGTAEYdDnH6KrdKCe2CIeYX
QA0Qvbd6ZFRS3OxkAc7kfnIUopzgZnI4cKFNpUxSCySFkLB+zE+MkxM1SmuHFI64RLQVhT4eu2eJ
cXOBhu34K6yeAwWabBEhh2gsvRzzL7JfBHj+S9CqlaSfJYJ6IbJtRVFr+xzWmEUP1iQJO1yglN65
YH1yMX6RhVYw+Jq35O4RBF1G7re2W037FyTMLnvSs3x5raQJccCF/1CrYtNHlJ7l8ZPps5F/ssNs
BrRS0NtzOdLZzIGs181FOmpVmM7YwmwX6Ef7jgaD12tekfjkUB9rzwmgRHyc4HIFkne9q99Uex2z
QegY+fofPQ7qN0+jO0yCg85rxmFidTNWL2izHfPxbJ8dq3h/eeX/gkcgMzEwRsmot55aSxrS0naC
teIQ79N0v6Ax7oxEwFVzhIBrBqroyRsERrc/8h+bvAogHUnWLRHOlFZRd54/tGXrCpa1HSI/muAd
Wa2kJJewLMNlKRUMUNzJMcCdORLAKcL8WnNWqMjsNkI9muWuTYgEk8jKsTLiM7NwX8NP/NSbQ8CT
6onb4v7l/nq0yHluVpcQva/k3wtNvOKGUdDMmJbLb0TnRLSrnGtWIKkaQEqJbEO508oMVH3vanQv
Xf522xj0uCIuPm90yVQpURB6TEYAGlU0D+mjq1bRNXobj5Y63smtI7jA2AXFpzMws/b7FBjcFdm2
01JRjGKEUjdfVZaFIZ2PSvlNt6nX5z8ur0905HhKpA5TbFovwxjzTR1OspBd5Fsee39M+S4WNtqI
zhvb8fV7cZKtohrx2RxnJ2MuqdZEpBKbeaj1BnIwojoT6N1YSMx6DNK9ZSxewTIbPhOjSW+LfY2O
G9wmafjKUBUsn5CnVVTwgz1d3WRqcdNq2E5WYtWbcNw3GDf39bAMi/koDBi3A4JHc9xmRrGqliDW
hTkVLH+QoJeH0c2ju5l87Dv0TE8eQTWgKTJfLSvvVa7zaJzb5jGVSVEztEZZcsKzS0IP0y7H3AOe
H3oogc5FTBO+fej/2HxQpFh5j2LOCQHhNLq0qvfmu5l931MBlQR6q8fvH7RSDi/ICGwj6aNVDsCN
bpbk9AEFjgxJnxZDMYDw2hzOo0UOuzXdjoqOsFOCHIR2lR7n2xIEOVCBE/ZV/QtqP9riUFulWtGh
RZ75bLqP0yOUND3oLoIepQY5oU/GQOA42xDwaJBDbr2EAFyWPxjUwjjzul2Jeus1Jqa8JYgdvKwK
/L+ggCVcJgfl6ZANc42IFj3bRri0T5dZ7ZRMtEyRr3I4PtRTpicTlsneyoPh2++YQMtQXE/75Xrw
lyBxbuf9mPmC7RV5K4dBCxjty2KAXdZMtvgTuWENVvEV+6JlefOCUymyyMGQ3MV5hemK3xYzBKN/
LHbWTtw/+S8pgUcX4rAnjmOn1CCuE6q4tY6/ujW79qFb8wXr234J/bHG11eRf2hMs4K14agf0bC2
3AxI1mEsDFHHYbpjz5GXbazAhfiqa2sn6H9PYBhMguwyW6BvBTk8aOt45psCgwe76CR++YmscuCT
6Uut2sxxKcZtJOsoYR5PaWWRnwpggK/71eXggCsQ98dEggF0MAcDs1OoCOReiSnl/IhS+QsWJ7LK
/r66QeycFrqcqfiWy3nEm11KRPSd2/Hbo7ew7V1ZSBNJiasS22cmiVthkk3pJrfLrsYEnVa1cX/5
uIvWw6EMBVt23fYMZci5poZHM6FKBvvezwPSxwVxgCINqjbaDDnZZUSv0XnrLdcvvo4EYKJxYCKB
L1Gde/g8esx7fw7KAFogrAI9YDJKBevNazMdjwvk0ASssbmdsow/8aMdJo/lz+qRXqdHKLzKoe6C
4tYHsYj+98KCrCPPVP8Y1rneQ6JFCu3Z45NdvU/upBHsKi+4egWfkpeYG4xsjjoJ3sLiU8UM2h0m
bPUAlILorMjAQ3e47J0ioNY5LIHg+tiNBlb4LHcrDmQE0bDOBTJLBG3Chb1lntkS54lFtjgY6eS2
0DpMlIcdGt+Zr4CoCAGa+ZI8lOBE6BygIBeEEWmMm4d1sIRVGVohhocOfVCXIUgb4CfC1gHR6jhQ
adhDXh9ft5Oi1XHoMs3T1GM289dXYzvpKtdXV4pHb16Q0hMtjAMXU8r0yY7w2Z65iNAdBcDMJ7PM
2Ogym10DMQaabSt2Hf328uESWOBTV9ZYECOpsHOTRDAv84EocnjZwhYx0BqgDLafq7tMrmS5X1qY
0Hcsg1TcpLuHOsjNf33KGhxQpEpkVi1z8r//MiJQ4vm1O82eOgj8vMqW6CNxQAFS9VYxwKT/sK5+
CNSdfex2UebbPsgXwNBxfEF4LIB5g0OMGCxuqJfDqHTSj5CiXk4LKKA9a6f6UoJ5VGGeWHCI+ZwV
iTJF6Vnm79UDLIKTzCeuapCIRH38qm8oCOgMDjQqW+n6pQYa5vkbGu1N/U6e5LBcrknVCXJ/Qtfk
QpECsUgmz+zL/X3zweYWQnwHzWFovYMu49PD3YzgVaMpjtz/KsmwssXdKNPYLbMaIezGJEVYBhCd
gk4vJh2aY+MVnpYIoHF7H1f2uFvFsi0ltSWsDaWy3+N8/zwQX3DeRDvJeUgOkagigujOK3aSbdSz
YHy1MM5BhkbPzTTXkLA1FL+V832s3NJM8uV28AXgv4kij6b41oK2NOSsQ4MkSE6C/mq8iY/pdGzR
mlL7y+CLmyeYv11YmsNdNrUJ0UZasl2UPttx2FVho3/6j2virplKwWPGolgTK2jpQYrRawoOwQSN
rbEvYpbdzjmtdpCLSCfbiBhROkTkfizwe2WPx6bts/So9UNcW99O5q/McXdNb8aK0xvsgz2MET7N
U75oaEPkIhyEqEliW02CTybvzJ0tBRomuqtTeUBoynTkRM1mAufnuwe6egBJ9IT9XGawZWee3r3L
kjAZieDZsnlprzaSQw/qkKyAYB56PJ2j0RG3ox8v+6HI1TnAqO0uTfUWBhztW1K3bpvLgdXq7mUr
IhTkGwYS6OYoxIaZ//ltYvNzdFW51GbX6P8viAvG3ad3V0qSNOss3JOvuLs2g5s/3gBO76e2hlim
si79c6xAT6OuEqoOZK2FZQ729f8dCEEq9NRgXNppCj4VzMFbjgf+oy4fvci5KsHiZ75ZIiIIOi47
o80X+aUoa8FdDHOxFaLD0qumwBk6T+CLmw2cq13koCKpZoyOOLDCfDE9LSf7SjtGpxcUNC7fxrbM
xRq1vIBGMIUnPntKiAPfywAIEeSnnypNHAuUlfANdp+gAqbtHbBLODNrhgsk3xRNHW2/yFbbyCEH
RiZpaxdY3KwcxxKEo8ubBgqBbXxTojVHitRrK8nBXLS//Pk2Y+CVWS7sqPvJliyMyoboXPHzpptR
KO7PSl19rIakQb/lWAsc5jLWowD1dGebApw+lYmdjTPwaICbBaVOlzL+d9AHXl6c4AA8wOj6lavF
RbNUcM1pPNntD6N/nyUfLpsQhAL2w99XNhIdSkqDBhvtfGDd4NoVcm/eqB6043wQQ4hoSRyE1CUh
U6PD3EDeFQSrOhb2+8tLEpngoo2h0i3drpgnzp8m7dwW79C/KPgygpDGfujwX20b7kWq2BW8YB59
NvvaeWOLSn7nj9UOjIOovYqGsi/f/fZDd8HKoqTWSjYzZygwB1WDXl1qBZ4tXBQHGotSJIzb9N8r
5//5iQKWtafHiY61lVgFNvIVF6YAFBUOLIwEe1iZAAsGivYXxrbQfWJNc0XgZGIMFuA93xQwa7Kd
2B3MvYa6ZXNs2HxEwoex0JV/pNFoYjPx8TKQNmNSTnGr6sxq5tMdq7C+qN4p8MkHPrKVTdPOOxDz
Itqh/VWZ/myT4j+eM5XDCxCJaVXLXrCvTeCIlsShR0vkhOo2DFbS3bicCehaL8OTyAAXb1DHSNuG
eQVJv4DD021ioYK2wM8fdIFWnyVuCjWJHJwpXFJ7ax8fW5CosCq0uc8xYTdbtn95TYKA3lY55Cj6
guoOe/0/T2uI7xChNQ4zqrjQ7SGDNdbBQCAXsrMrECOqIIaPzFe2N69OFgcbsb1YxcKS8694rTB/
vhBi8yV9cPMuDlSJWE1l9pTQRITxAfTWV+UBwqTxhxe09Aj8ka/lEx0daS3zR+lk7irWPpCBAq0H
SbFXuRAUBWWSKC0rCNo05r8r/5Qo2HiLAVeZJv9YnBJcvLFbg/K5BL9wngcC3xQtkIOQZF7KJGMg
RcIhSErsKbA+80ZvDAxQrSWYA90J64ui78h+1GqJc5/No5LARatvLDwovuWo2o5eqfrxq9WdoP35
O2lq83PS1VhYMq3xGf/+cSHaUO4dM0IixayYj8bdDzWFCu0sgEhRUKpxcCKN6Eq2WKzzAGDRoUD7
Re/G2RVrWMww0+Bf9hEGGJdOHQcocwKBi3nG1zJUCJQ4d0XTe459KiKEWXqIifrL5gQRqsYBCqmp
BPp2LE8ZTyO9rbOradldNiGK5fgSvjQ1SzmzTM5rL04RKvM1fMnMMAhCYPHvYVLggXz1Pll0xUjY
4uIW/Ppo6TRzUYS/+Y102YLWNSTdbZ5BTs2LUtMUhFNmqoI9HGRnsnkoklzgCpsreTTD57LrwSxq
uzHgCmkS6ONHNZJedZhWJriUlFbMdm9EMBEtnexOjQSKFcf63BnOIbJzeU87g/pLZt6nzqyEaWu/
s0aMz+SzcE9Fi+Vwf8CRNIwOe2pYX0v7fUkF2irbMfBqqRzUN5GUzi0zwHBDjz3jw3QC7BogawZN
nqtCJOEgqhBvXmYrm2zRK6QvZ1myyhI2c7kOrEmaXKtuTE9fEsgkQP1ErxYRo4HAN/n5uCytBwop
mzEs0VptdQRdaZCgSEQwzHD8GSquVsbhfEomBdLtzIwa3xeztSfWXPnF2DTBYiTfLwOWaBs5yFc0
yyTg4MB5G2jYSKNv66U/67dD0/lyLPmXrT08K/m1WbKJKocBDRMQfD/9amzAOacUX21GgQDsam8l
yWeUg42GVBkbDulmMEYiWTa/oF186xysjXPnIMuWsRnZdYPkqWqfMzqKzvxW+LG2wB+EBQNLD9k4
rRmhrpIGFrlr1Z/W/LPvAGdJdpzIz3o5yPp7e2y9FJMHlzd4y0XXP4A7FV3UJJaEXh2I5hxnfQDH
54/qNRKQ9toI+xGro6dotaPqI4xY+n1zGKDeB6WWGVNn7QETMeJB2K0wYW2POxBG6Sz9XAFJcfb2
pH5fReC0bV1VBkGzfKeqvWATRX7CnYlhydKhyGHPaCAe1oErQROd8Yecx6WDwIU+CUojWd+x2yHu
vYiS6z4Dqb7NtKyjSnENW49dyyY7Joju1UW37JyWQj/BnDD1ky8erZRv0OfrA8fKPkhFBEkrZMZc
s8QI4mWX2owK19vPhU29skhFFuNz/87U/yJ1hYzVThJnb9ghvLAx/M2stVLSN6y6whAiPqVHjMUd
KVqq0dMknD7aDNdWa+NrzArRo6lja6MWuksxUQk2K5/x/Rt6qIbk+ILu0q301Nokh0IQc7LGZMSX
l4/pvqPIXo5esniqL+/zD5ZoLGeTlmxtjoOkZFJsR2fmiA9Gl/YmYUIy6m2Zlz6ZodCX7FDAqtCf
34JmXLLLqz5+K1Pbq+zTS0q2m2dLUZGdQosJhqK4s2WOyVzKsYO8o/W9zkFsoeo7gb9umzA109Rt
2XH4PhY56kzQWuL+bJt/MnLlhIyc5M03rDXfSl/A4LwZhWM9f4xyGFWjSSdrZ2b0f8QXvTbGbWI5
6FIJ/T4UKBpwDmmpq4OUyxESTW566mpNHEbJVtpNZopv9extK8yybwcGK1scyDS1DIKcwUIAOc77
pSiwHmOfUetetW6iMfMWQ/riSO0hqmYo7PV7SHj4cb+gmEEO6OJ05Sr3IGPj4VIXlEPZZj4DpMdf
xgOSOVh1jdoyNjv7vDSmm1i7TmndkkCHyQou++5W6Lf6sDwctZmOTmIFtmxlV+SYfbDlmyGR/EU2
BGzgm4HCalUcCi1QHYzwHMG3NTvooKfXsZx4gyKLngYCH+IJNLB7xkLZd32eoXxlVWO9fwwaVpGJ
uVBQO8ivtcag85JncHFQGyXznLU48/mMcRU5wOxafgScExCxyn5avICIVeSMHMxEQ0Ig1AyThnPT
Fs2x0A69WoaL+l6vP172RZGHcCBDynIgfcw8pA9HefGdJg2yVsSbIfIPDmNKq1CIw/bw/8U/OJSZ
ST2C8xjWXlH1urQyRcZ/T30xLkmLpsPXoafIFvv7yu+bqVqcPrM3kFocoG01bvw+Y2xdHHKA3wvC
PhnW9Tsc/KdxQ2zp0vlilrjQZVLyBG29sPTq/jXRPnL4IefJTMAttOEfwtVdilLY4jjwqJe0qxoD
xytPDmUMtthE9S8f4IsxCTPBgcXoqD3pQB7ymvtbtHMcWmR5KbfRyNDir5UfhOviMCM2prg2H5CJ
tyX8SpdAkG0hBxiyTPRcIwAMZQod+bulHNtGgLPbb5B/rmLY4Dtb2pmWUyL/cfPu79UeNj+Wqqma
ratQQuZr1nqc92o6SABd8CAqPtgQWrc59Zg/gGCMkARhM6hZWeMAQ9ZaXVL1B3DSj0pyUj9PIa6T
EMLdnpmC9GT2y+T2BfVK9g8/u59Xhjn8UKGK8OutkbWrHptyeGGPzXYMu7LHoccI6v4pMbDQh7ss
eq9A6BGtPTIeH1Dsru++sYYA8LO/YKmbULkyzaGJMURynY3wIf2cmif7WO4hWHkwKuwuaOhLVGhF
RDnskF3aXA5cqlrHHLAMgvK2ia6Q9rrRWpAgT4oHlZkbI+33o4ifd/vcrxbJYQxFr0WfxzD5DGOE
53476bGyxWGMpsi0NRTY6n4OhdsfWtCg6O4AkkSvQCOfqMtoE2dW5jickaLatMsOJ5Iw8XDz86K8
tc3da+6DRyN8kTuaUjPP2X3wqlhLcPr4AnebVVqdDLD2ytMnADW+uj3k1mhELew98w7xa3UzBlrt
JIcsoz6rkyzhpE/Zu6pBG1pHXZLVvrHsbJu4VHorO8V1KSpgik6AxiGMXFRVnNfwyv+XL8iBiiUX
6CwqYO13pPc3iT/BCXjQzFuFsBC2borUgjFHX8LFkUNVagKSGqHgEIjckgMR0la4gUucNKjzhhiZ
2ZHinKInQQnkvV77VKhmKoBmfoC9rMwa/bFY2AC2mMV/mML4xb8Bfp4Xza+LLHJgonVJTTCABO+8
6YKmBctwOGCwu/XrAtqeoXIWZzXZrl24Dfiyd9NVlVIRmJTr+EM2lUday2/yac7cVo+DWldeFds+
nkC+6p134B7tVRh81UkQOCdf+CazWmYxw7LZG0GL1XmK7ELGzx1UiPg1EBV1/OJKu73squwwX9pT
DmTSgbbQPQLIRGnnDnFoL6JCx/ZXM01L1yHHKvPF9sZA6ZmwW4fKadBFTtjZjerWxbgHrWvuLm0m
6o/Y3Ehdsw1dxRvS4RVgpXLWHN3BZ8uzc0GvIKsyjneXt20zMHk0wd9yjtUMhtmmNFSrU158ZWy/
ynzbZ9TFgzJwCmGhf/PiWRlkf18hFyjT4yXPY/qKi+fBrZ/5xMoWF0u3eTxNrQ1buApI0BtgLNFa
416mxuQag+nm03gwbPmqN8vrrC/eGUqt+8WkRtdxYiHIh7h9kEzqTVNOqFz3s2tBN8wtO+t7VvfX
qlXfKxR1SdTPC2m5k6Osci2Vhj3E1sFNcbD74Y2TjuimmhuMrplF4SpKVrt9CxnGCcL3uePJTgW5
Ri0OK4t+HiuDhotkvL/8jTePxmobuKNhVOloAmlo2JWnzLpfMpEuw/ZNu7LA3bRWOVn1vMDCa/L5
QmvcTRsrE1Gwxxuxiziy3bwdVivjAne0mts417BlfmaNjunRuK93Fhi/I9feJ3eiljzBied7yrIU
BbZpSOCx/TvbPknFD7kTBbaiJXHBujMNfWXH+FivThRtRhGrTeSuWGUp4iZ1sIlG4po7OcAoZ4NH
HhvlRCvbC2Y5BSDDX7BkgTvOFbbxFdGtyBYHaDjEqhp32E41ne7sVHYLtfXnLvtIpAjTFrnxabaS
OxkC99GiHnukmAQlF8Hx5q/bupSdxcoB4SkpPCP6WBBBWULglDw1TKGpdFQJPp9df9VyxesMkOem
wi76zfv10Ut0DkTIpJdLWWAjf3e7FB+ncA5MUNz9IUYEwd1rCyEryxygLBj71UcKywiP9CPLQEgo
j2FW+yXytSL40jlIGdAz6qQprP29c4q+HNvy1WVLx/9j7Up747a57i8SIFEUJX3VMpoZe2wnjrN9
EZI01b7v+vXvodPWM7SeYeq+QIsALZAzpC4vL+9yjs3aTINpFNHJpq3TroeMzc7160W6IMGh1C0s
0GSwj1c9lXJ/vPmWPPtUoivp1HaILWCRgEugFAFaPbjcilyMQOK0RIKYMI9o37T4THwOJ1d3IFoM
+iPXoR7BvCDl0ZKcYpEshk1oSMkHwJH5HsJoGE1U3evfSYYgRENZR6e64n7fQiuXaYRulClvei++
fB6RHGZGC8MQIdf1vGkgA8s9Lj/6SyvWpnJzkDhfQ/AZq1ZVkHDAmt70sJHcnIbgJ+Y6t+wsBVp8
y+kE/3qc9keeqfw9XcdtIzQhw06ogUqRcIBpOS16N+MAc0UMtP1xasheBUfs6rfHNhjH/XUb+R9n
+QVQOMu6ZS1RaADw3zun5+6V1+H5C5ZwltWq7vVlxi196fB178zho236zQ7/b2RdrDb2o5pS0LlB
6eMfopjBq53fUd6W7KguDtsXxaT0pN7aUflxuG4uulhtnMA4EqoUWFwSl88OWgf7G3PsADNHlRf6
/8lYdLHkWMZVmKzdP0t7Idp9c0j38smEkz5k0BMkRfYmw9w+5y9YwjnXIg0FggpYqElwyh0j8Xmr
QufFw3uwlXpyDqht3/yCKMQExhjW1lIDsc5rvDLrY2mv765/re3w6gVCcCXExLBdoQEiUe6MOjDU
PworWC0Kfo4f15H4j/3f5xoDpJdRR1fMaNG0cK71ajhNGvT54tQvavWoD8PNdajtygN9WZXgQ9KE
dsswwgT1+p111D7wfsTEjeZHspvB9yw1eYlpiOXHORrbiSrwHJxOkCn+33SCRbGLfq/pUnKmn/3L
WQy3msUULjpWqAZWYIO9sHeGnQq039H1ldjh83afgenayNqcO8Y2fFp1pEs6WQKIf5ArxvFc3z1D
sKZuzqwey0khU1FiKnLYdb9BOy6xwechjDMYFDeSpOKe0LSgyTVUmUehsMbSPEjU8ft1I9yOsv+x
QXHMPuqVTtNDYIWzT4rWydWTSlLnOojsHhFH68dx1iIjvrizfltZbTvKflmR4CviZZz0fsCKeBRg
3HIdWf2I21F+Y8nOk+ArlHBoSMGRbNX7NRBO5i8glnJbH5Oy0/s+kElfyExc8BhKp9bllAKRlLXH
zNjBpsq+lWRV4lD90NapFrXAmO/5/aF7qVdhXAPUzItHIJ0gGw3cXBNahAkjkJxgTLiwwiRkCmXA
m5LEaZTCqZX8TZf9GYZwRaVDvWpalf//XcBnWIL9dRNTqhjj2r/UEf7iuf8rCbD66BWUNwVsHmKD
as87SFSRUBslSttM4Gt3WTM4Mf2MJmHo/LmSQ7xpGGco/EOeuaVJK+amb0pkvk6TT0BP9MyG9OsF
8Vss6LJlCZaRGFlVFwy3Pm1vm+p7k97GpiQ9tG18LzsnGEZShpk9LPhYlN3p1cfIkGkgWq8RmEo0
DaqcvKtIZQLCVNF2Vilm6Ac70k+Ron/XmfExtyIdHl29iaySq1iZt4ayfp1X5plrfQNWmkDJ9R0m
JPZlN0N/KzzaWnKjKkjmL4S8X6McmbnRb9LUn4z1KzOrR4OgG3XNgzgB5ay+Rouj2AWeraUVdG3V
uFNd/xiggpgVOvGW3sp3U6dQJ7XYsbCzEzEtSIh3iVdjeNatZsjOagu13K6y74pm+kSb7FSapW/Q
ZHY0GII31kPvsymvMN0E9oMhvtVipfcSdJM7atcFmtZ8JSUGOtYIMs5RfD+x7AdNzB/rUqueltWK
UxClcsnU3yytznYmiz3C+mOXdprfFvnq4vVRuU0yRr5O4x9pHtMgBJDf2ipoN5qhwi+pIZY3l8p+
IvnPHpWgQlucsq4lhvL6TsZnpHBQlsWooZvCqQ6zdKgUo4GXKnTHTvd9fsd7wxv7DdP0QDJAfGyZ
EBom4tyETopptciCAF5z6kPhpzumO1HwgM53SPNkpXMj69vaNFFm2LYKzVgd9HaXBzvFkKMd20Bc
Y8wV5cntkmfBdeexBWGD7pwZumbautgcHk6aPdkdKpy6iq9T3Ay9pIT62lcwTICotgX9HdVm4ku1
yXR7TCjqthH5EqnB2NfehEGB66uQgfBw98wDLhE8hcXbvsYhCVptdbsp9cs48a/DbG7W2VqE79ER
kw2GCRhjfaTlgBO/ShbCrfUykL3cLf4LzhbSNKXZJRl2a0RguUzfoxFiQabpDn3kzn0mSczI1iP4
8SVp2UJboOUlOZREvcvj6HB9yzZaK/mKKISXNJ2aNhMio3oOx5W1eLeFP/l0l+5xsYLMbWOXK0zL
o5ZtU/gHz+RR6NkOZmVhRpmOdFpSrG5V/EBu0utlfXAyEKE8E4+RFVURFmVq45dOSQ7hrFROssoG
qXig+tocXhYj2HUSFWsTmVjMaoErh9T6x76PbvKKvc8McqR9qGIAOpE9f7dc6tknE/XUEUysasyw
uir3uOhqOrrUbSCPl7nKV9v2uPxpbjjycGnj4Q2telUj4HmxCIWY++XH65XaJiV/KcYHdmyfQ3au
QcQqJ/dhKjLb3FjoBZwQAmTFsE7VCrjlaP+g3KGPe/POtl3U1F22I9DrHedAU5xKtsUbJ+8CWbi1
9CrXy25FeNPuICsxQHl9CMZ92jrWI5eWnW4aCeLmUjWLMgtSjsx4pVhQKb1Fc54Lat6lM3P6KXVY
sjqk//P6gd9cGcVNwrtLNEtkAacx6Sd8x2kH1/Ius9pP5qj8RwjheReFxG6jEFe+qT0M5Zdm+PdX
lqYauBVVhtl7mwmn2ypHQqu1m3YRq50xvonJ4M/Qh7y+Uc8veOFwX8AIh7tKOrOZDMD0nuoau/LD
eJiCDJ1wrd9+y/fzk9w5bn6cs5UJF1gTJdVoRz2qNcrjuqyuqoSeZFWbEEzX8GDUNEMX24tUVkSG
2U34/id2VBxwKnn2+xESl0oAvuPf0bh8Xa6B08DHUjmhAVHFd+pqx2VUJHinpoelcYkfHXty36FL
eL5ToDkuiTc3XP8FmuAzzLhP0nkBGo3KySU52spNCrrNZZHs5OaJtU1qM50igBLnHkLdTOtC4W9H
zXBXfdgzS4n80jB3RV/KCBD5LSzaoqZSnVkoBxmm6B4mcEIkk4YjFU+QZLTW2C3M+EDICMGdevgC
bbgnU2+/TXMpE4F7nRWCneioQuHLEZwHwRN2VadlhgF7Me557TU7hfvmwG7eInMJINS7bMwj6wy+
6fJuIVbPwmhR8d7Dm0+fCp+kO4ntb9kG1mBZUANkBqz/EqIb1AgqCCu/T7jy+/Rk7tNd5va+ujOP
wyHFHVZ8kmBunbdzTP7/z+IdU011JcKA546+U+6NXY6cEEhMMf443HIpmkTaJ79BNcM0nG+byyRh
G8Unw2QMwxqlDJt4Hz8Qn8dz9MH0lVNzIE7qDze67J7eWiOeJ7qNSRlcXeKnW/uyTVrbmnYYStbw
tPRyL/SiQAvKj6T1Wif7Der77WXqFPG8QSmj4sNlWtOhVPN43pF3a3tovkFrxev3teHAYVtu/9Ha
1SfZLf1M6iicQ6LieYnxfM1GbVYw0lylWZaH1vysBjU+qhXI6ftjddLe584t2RUHtuPfNA4+l7dG
7UBKVH5QtkL2ix8hXkxhHvaLhR/RLJCgtSsHSs9oXhmRvQjyBNJb8bH4ft2MN5wdUcEZbuHgmISI
XmBVw2XpK0AW8ec2idzaOFrLTQ36lus4ZMOULoCE2MGeIlWjK4DQahR/WPwO3ZIMC8y+FpGT+ekh
e8+1MLii9nTbB3owf1zjdzbmT6Q5461o9+K3CE+jOVEyKFLaMwrGLCBoYAOHy147/iZN3sZbAn4C
mwzSB2RMxGvSaJgyjZoy70qj+Knmc+i0A8iojGp1cPKOeq5bXtxUlceW/nGGSJ6Zs+/r2B47Eqq7
JaMfe017pw/2dGstiIbMTs0/Xv86Wx8HqpTwoAggTEN8K7Ic6hllhJ9IwOiUgZtwlLWrbNxzyPlR
fqJVXAViK2RJCwaOCCDQoD/wjgCu+NMH/14VAXcZ8ikW7jObgmjj0il3LMHUWxwtO8ua/NFOdwN6
PByWqUGYyZliN7eNIr1MuFN+xejEdGvqyVQsu9522LHcVYjrnOhWK5zsoH0E6ZEbeTn1rn+rTS+h
UbzUqE6BK1IKMxjNPE7l8twWUHrdCTnCLyPISJWg2JVPmqz+seEidEop2L3AKUJ18XJdQmbRMkQ8
1IA9TSs618i1YGzrXRPK7nF+Twte+AKKb/jZnZoUyHOCng4PjEn9UM5F5BGqlGh0S94bXeEhaeYS
Zt3283pcWzY5XTXuMfz9fdCaSPZbNuKji98imNKakMqOUVza6XrhDZhWyZeHRCOICL+M1qcGqkdV
6TE6S/o/N/poEHeebTf/HGd7YMTTROYWuJi48KFxquMqmL3Yxcho5idB74dOnx9iv4S+5RteRhfY
QkxIOq0t2h7YnEL0RN32i7a3MPsHDlGu+/gbMc2GX7hAFK6FWdFNqEzAuMwWI0K2E0LLenLZcQqQ
FPAotJcTN1vu7CC9eVPn0OVeCxdBNFkZFB+w3t5DNsApvehY7jF+5S174/Dvjy1Wapq89wsTIGKE
EaqsGhaGlSo3g7/4MRphk8A4DdjZ1o19mVTpRkh8ASfEEouSNnWhAm5qv7Nol3Z3fSt5rm/doxcY
QtitsJqwlAKj39UH6q97/oS2A86dJG/hlC1I8A2dZicUox2wlKV01eJh6INaNWUnYONNe7Ek4dQT
E8TLgwaUN3TMbdq+gUcYH0XH3StYH+sqK7VQXNohKHRLGqSLcruulV8RwxnyYOlP5nS3DFPkROoH
pUfDtuWEg/JZzZ8i0GauxXyIu8xr60lyxfCtfOWGEe/z2SjNxp+XLogOY1HbKh6lmvI118A0ZxcS
hK1LDCH+C4Rw7ivW63058yLgWycDucFfW5Sw20poL4myYFHPvUXT+8wPuQ5ght4iC5JXsvO30eEB
3/KyQsbvlzM/3hZKrBk18F5ZkrzvYvOuOsMSXi+93RaROQHLymvPLPboE3dU88HQ4WniyC3L2kmr
7zaRvYE3T4tpaLyhFfkSMbRtiAae6xKZtG54T0BqWc3H3tqDxsprMByStIVjmxaGs6D2nIz+dYe6
6Q/OsIV7sq3KBv0zsKAuiYMM1H/oMnDTQvZw2XZyZzjCYci1xgarNl9jZ3yeoxuWfKDq/Rh+afLh
aK6LYxADzM2DA7npIAWDxfVlbmUr8f5WUW3GH+i8F75tpAxmrUzRjHCv1m/5FAU6KKDDFfCLeZg/
4VXYOm/pYGfA002NouQKjRbhuIwFU/NOU9DKszZuFoFdQdOd60vbeBgBAsLPqg7yRiq2Q6shEtZE
jTEWUt6Vi+l1q33oh5tMb+7q9B3CfNlWbpnrOaDgdFgWJ+PYAPDVkZSPyfO7T3A3FC8+E9lYy2av
KiqYUxy6nGZY3C+1Fgj3/FJrWYZntRYMFUqWt+G14a4pXh1grsUlJhiKqqhN2oJPBbzOFkLmR8uW
HTlu6q/WdIYgxBRFYs1mMQChzvKj2nROMz0S43aidSAlLN/ynxfL4Rt85j8N8FTPZQuwN3ysDcO4
wOJbe4Y1zXrXkDGfn7X7WMdbvHZcAGFYd2QvYw/Z8igXaEKMUeVm2o7L88qsoCAn3SugFMjb/0py
kqc7uCO89tUER7nGCfriTCxujIvYKdYgYTkKz/3tLKvOblkg2I2RMsfjmyC1fLmNCd5qyWTzqql9
r6l/LLXsgcL/AnEpDHJvNsob8BtiDD3OahK2bYlslXqa8TCs+889nvWdxlxL+TCTdyS3JU5qy+bP
IQWbp2QYtWSdwcugFrajz2UwLMrJTnLVWVbDSZIhuO4VNw0fbSfoc1GRLbde9a41I5qjEpjec1mF
+lXQxA+z+5tlla10K4qTSEuh4x+JTzHdqi+Tteg9HD2/WDDdf0NTL9wP3vytdZc95oq+0/fXV7hl
JueIwpZaEzprqjLEC3fQ3X79I4wHSWywhQA9Cv6PRfVXzTVRWWUFkql4/JTEaeePEVTBr69h61Cd
I4geo41A8EJsXI967CAh55G0drXigQ5/Xgd67kEXbf4cSfAWGENf7GlYV/Ct2E/r2B3yofxQ5Ppp
ZnHoZBT/2pEX0ug+taRtolu32Dm44Dtaa507HdrI6HDsfOUHdTGy5LI/9KD7gM6rnYzYftMYYYsI
OpDBs16HBGkFNdAIeOkhPOJ++Yr+q9HpnepQ+uVTOyPrPkgO+KatnEEKQUERtkUYVoivirpz7PKw
WjJNvQ1yLKTOziAEv7ioIIsyTBwxtBfdJnjcfevc4msPmvSP+c7yIMv8saJub7rocJR3ZV9fILzz
pVc2k8KOo2hcd3VbOyCeaAtJZfaZzuiVif6zPkN0IciUKbTqsIX0FJ5Gj7j0m6a4c+uhN2f4Co5e
JXFqFRrD46HEXccpZ5LRxZKhsEkNP0WPZ6B68+z0H9XbVp7vl+2A4HDWVmnKOsL+k2pyFz07VTr1
lqJ10b/rtHV3g8ZaN7ZrxyKqm5YQq6gHBw28eE1JHNPWu/fMFBD5Xn6MwiZtEpY4zewE3chfQ4eh
p59WN3RA/P8bMy58cdc+juCpFOSi1DnCx1GPkG6g/oyRE8bZWyKIEJWuLArdeq9crFDwVzFUudfB
hmdsUOTxJx9KRGC63lm6w0XOjcRdM6dHwkvWNf8/fIeNxL+JdjfUgS+31oj7Zs56BKJ8XK6oXXPE
IykLat+ivurZH0HOX3m2hMSV/6Wvd/cFVHCQncWssVWxu0sMSQd2zHrdXazEk1wCMhjhEaqHWbVk
qw4/jPJJbzkkQ4Ra9g5IxHeaX8VoUUMplqWubFc37zn4YsQGyElrYpdvEq1VS1OEP33VPqRdta9H
pIXmzjOYIgl8tiIt6wxKcMTq0NOQdIBCiOdl7eAnleq04U0RrQ6bZA2fmz7hDE3wyZOiQdE9Qihp
GR9I825sniSfbOtNcbYcS3C7bAopqeIZzXxF4ljZDF1apERqEMaoQWJbMM8nGqnOOr9L0nfXsTet
5WVtotLI1E95G+b9ujOip9l8X5ezY5Wfr2Ns7x9CK7S1AUpsXClnRMZ5V8871vResz5MY/2WixlJ
j78RhKO1Ri1VkgQIPeJDynp/Wqkkits2uRcI4VgxM1zXRK3Ab6rcT9ngWtZnpTiYeNlaaelf37DN
j4L2SlRBmcFTKpfuCSRv5tCjcrUbZigHdpaLgNxtSCvZtY0nkoG3AyYsTI2gsVxYEqiO8jmLmnmX
zeadacPmylWz7zNdC107gq/IGvU4T6h763ZwfYVbHvgCWzjBvdkskUKBrQbzbgZZmLGf99Sz39UO
CkiYlJK9Bzf29AJQOMRRlmaLaQNwMqhTVqoL5T0nKQ2JmfDfLTh5wFBkq3GtQPGO/4yz9AAygDQt
FcCUtMbFVbEHtIo8JHbogVEoSNL80VYmycWycb6AaVp8AIxL7AmBQleYSt3EHc5XTEJfofXoKPUi
k3XaykWgX4on+VGa0gkVdnC2UmR0LOQiXuZRW98M+DyqvISzuaYXMJGEQ7OVdTJCgDXMcDtCHE3G
sSZDEA5ZGjfZwBgQ2n5y1DzQbVk+dsNlYMNQ6zcpduuVwoaVrUoccq/UxAzRdFDM9vdh1d2hSB/W
WFYn2TRwZmsEnDXIQoglojDro2Je4KCaPvGjNfTqVQlCO5cY+LYZmAQdXjraGV5VfNJR6yMI2qEB
5ESPNjJuXhUYftF6k5cvnjy7vLmuMzzBU7C0HtSFYF1rXDqMsYPW5Y7VWAeJR9oIfg3tDEcwb+gh
mPZYPnskPm6NDlWHm3fvqm/s3zpHE0s+fYuCGqmABlGEzreO1jcMsHuZ+yyow4tMsujseUz4lWd6
WZ9YHGBaahSxhn3ExAAypcpd6XFqacM3grjy88Lnqi/tUd7QLPmAjG/8mUucSnSgoKNn3pnkY7Ec
yvVQ9B/+28djggtEC4xOS278nNcDIvFu7DEkZSP3jeJL6Bw920ruWs5WZC8kGqwaK6Jgf9y9gdZM
YpvieyUKkeBs+Jl7UXvKbjWQz7xR7elyeUI0lTSKZcT8JPziiYO6ZIIC6K+HJ5pb5Bay9dRFaAiS
dSiiYR5BtE1M6c/5yk0Ep4EG0Z50ILyJUXNdwFThv03kF2tEjYxiVNBG+lmIfVZoMxSDDu+fzbXX
UXtvjJNDdO02XEhgzZIbenOBiAowboGuDluzhC2FY15LRccCzysUPiee+XNxZKEO91TiST8HE9am
llphqDPAaqNDdcf2NMil5U8NmZxB97PspOWT5FbYukxBTg8zhN+CppJw/hTkirO4AWTZM1QZCRo1
m678JjnlmyjPV6oJK7HFnD56G1di8l3khPxT4hY+Mx4yEMxyci7d9ls3D+xyJ0HlgcCr7TxDFfxX
VNYjhEhbxD0gtf2LJC7SfpMkbitmIGdgwkbqqpKkUwwwMJwnXlX1jzXq1dBAvW8s4y7LZCWErS2l
6OpX0bSNuFV8ajSzyiY9GRCDm30L5dXqLqOr5Grlxi1u4DmGsIEEInzVovQwfgxxq01zalPmWGOC
GWnpwA7fn1dYDAlGjIAyaopvmrYkYU56ZDB/MXWlSsCZs6LbyQudrtnH/r9nlcCkFkrfNkYzqAZE
/KCzu0CL6zGn3FmyuF6dULNjp65biQ1ufqUzEP7/z0AwT2POtYpIktQ/o/mTvkg6CWV/v/BqUfNi
GFedR6pd/y5metCopcQFbkNgqoPY8H9EHJXBLGEyqQxG0Fuxg1EBR2u/Sg7qRqDBVEtX0c0L4U2k
9i53yUytaIniEU+82F1a3MxgnEdXPJ0cBZJT6DdbvCXxW6nGw1YeE3Pt6LeA48NTXAy9C7uOZ1XX
0HdxVLUP/e14z6UsRnKgzuRV0ARHl5u8GrHx1OSGrsJb4Ep5FYhHelKnRgjUvFadZnwqhtQxm53V
HEf0FjfhD8n2bvjBCzwhEO/X2EymSkcG5DnGeiH9kj/WN4zlAkqMxZmdMMUAFCsyR9O/MENmK5LF
iPF3Etdm2PDNW8OaOSpbnNlMT61qt46R9x9S8Ce0GL/E1/bCcPCGWXevb+eWsZ59PTHkyTuWaaQl
uFVm7ZiAA97pjcUvwzKWAG0F/qgpaeAvxwgX/hAOtzYkfVZ2FOEAzfPANKfVwfxT4lZaojyaPfgh
Bnv4MeK/tEOyj+PwppyrzqNUf2oiwofL0r1hoCCUxN2f1zdhKy66+G386jhzbNnKooKU+G1vpiTe
6H+7QBScxGRmXRISIPafedqpjh3rQ3XLdv3PtzRvMIOh2Qn8PDwDIED16lDqRh7CH2FA2zB8M8OE
tuJDMXpXhQf5RMPWqTnHEw7oao9Gl/PBCQPEBFl9G5PSuf69NiLLixUJ57JI16jLB6wIB2doP059
5Yzh6I76O3M4xNONEWUSxI14CIiYM2EMnW2vKjWr2qiTkWJNEBNxtPw0JdbBpI/ZWnpmJavvbvVT
XKAJ5kjUEtNdDOuz9/S4HpLjLymP8Ebu4p49jBCpXGAJ1rEWjGY1xcpIk7tppgyHti8MFz0kxzBD
+5Rr2JAyr4vcXcMmSAa9desie1QM2jpkKf2x6OCjSgvTu3D5zKqDfmbl3kxxoMN+7E+xMX0tNet9
wfoIBcP6Z53mmIMIC89Gc5bDasXXRsw7zgvgrSlQ+hzlTJQ1wwn81XZn30QYZXHRdgffpEKdntLM
03C1kMb4WWmrx3Ty2OQMHZvteNcY7Knr1kMfF+sNOP8+R232x9waqhPGpb1vR0g9lso7U22nJzMH
yX6q5LeI8m+XSb3vQUHhXTfVTddybjnCaUhApVMjM8qbITmXNKRfa3+YnBxXMqhFHeUhHyVx7ubp
wPtH5yw35msaFbBUNkqbLs+SxdqeD2DEENGVRZzbVnqGI8TTkzqvmroChwbEjZ9ZH0yfjx2q+2ov
2UVu8aKVYiU2YRg85j3Klw667C0LkzOYW0JHYpDcZH4zvbM+rEFTOdEDGi0Cw8sThzDwDknuLf59
riELZ5HGI+RgaL6AJIS4WWMFFIEc2J/QC3oL5aB5/HB9qVve01RhxGACM14T+TSkDpWImlzA7pHQ
DpNgjcSXbZokJidh1WieQlJY2MzFVM3CtLkz20V7JeQa2l5cP/5q2Eq8CdxI368vatNWeKaK4IUC
oxQHgUPdyqNIga20u/JgKTgI6x40T4dnsTOpZXLLE7/ZORrf47PrvApTNe2HDCfgH8pKnkNFY9Vv
THlsmeY5mLCbva4OmVoly87sTmP4dSU/MgODX+H6ts/2soeCJRptatktX9WvIOXfKw/KViZcDfNs
1UOb4KMpSHnX4R9hmrtxNDsM5e3/aB+Cl+wjyBFNHdbGE1PT3Xrz68ab7t/UXMRMDDogc6oy0xKb
jrVUm41igSuZ6Qzu2S+dXUlcxlb31AUEt88z+0MTcKfr/Etx6vZK9enPBp0znDWGk/gunuEWu4G6
yuTLp6i2CiMX4PoleJ1p5grlvQXhnuou3wp/RPvM6kZf6F7++NsqoF6gCUdt0uakbRugISmMe9xF
IbrcjfvRnbws8eyfxW+UYjZdJGMWeMgsnjMSwr8eU7KkUeCS6wyFEeVhTWU05JsIFgULo0oR74k1
xoHUoCxEsmM3Le3jrKi7NJRxdnC38MpHvUCIlcW2T7IUtAmAwGhEXD6xh9qWYWx1YsLETcow7oJ7
U+Shi3Sl6EYjXkAKhakhNX4PZanayZrogzk2PzVzQl3f7n+kg34C44/kGGxuItIf4MWhSA6IadKE
VSGZdR6HqGDANRKnDz9edxtbUTnvnfobQThn5kIhPUKBYNaNlxWf1Ez1rPCpLfd6I0v68mPz6nud
YQnHKhuoErMZWznZozOMT3nTvS/Uz1V4KpMIfF5zMBZ7bQqG6rSwvRWl3vW1bl+hZz+Ab/eZUxkx
Fz5YIRZ7nrvX3DdyxuN4gVyLc0tYtiVmktqW2L0+4VT/+xzLZjRyhmULXUegqc1ow50ln+BdPeub
tuesJM8DvL9VV9p6ep8D8pzM2UZqRWnOvQnAv4US/5LElvZ6SJcm2OeyItJaRiD9VV2d/zirrrZH
eXV1y6mcL00w0rosQ5TcYSNz8oSmmdV6TGVsq2Tr0MElInth2cR6xb+xLFkSoVIGCgEDihoKWZCR
scaAxdnBzsmtNRqfBx0hXoT8sxtVaefQNv/eK3PkxC3FJHx+G9fTvaYpvsHKr3pp4Um07nFnfSrM
ynamiuwGpk1ONIy2Q8hCvVCZFK+s0lpyprZi+/OlCFEH4YIaGDtedkv9hzoMIM7+UKK+uOzN5LEY
fl4/wFvuEGOzGJQHn4T6qiUnhgz2HNJ6ATMNJu/QfoYxx+sIm5fxOYQQIQ4RQZ9j1yy76k90h6Fl
m+d/tWD9s/yo+akfecy/jrgRIZp8yg9DXDon8hIixIl1VplDmG5Xa3bqtumwN+rpsWijQzao369j
bdj2BZbwsWZ9XUIkELF/nf6+aB76IfLrxvz031CE2CJkdOz1GCjx2N5Se/YXKMTSNXbeAsPJYSmn
FRb7s2jSJ+CnwMbZ1iFNa5/iuTDUkrVs+R9s2QuKYA/TbNOoGoZlp93zJGPuNT9nJ4N4nOVMh+pR
lml8Vn0V7sgLPMEchsaIpjHjq9pzLvUM/Go2GHLWT8r7LKgC/XvsGTfZU/y5cQvQqUwe8p3v6E22
K11yB8LKoD3ZB/MPdADah9CtJMa6dTzQPIMGGl3nk6lijazH4VwyHduxHNnT4Kt+uUsz13qA1Oqh
eIh+yAcct4LxC0jh0u5oV/cl2Kl3kKLe8VmU+nvrry7dtUHkqZKphq0CENBA72Lr4KJCD8Plzaa2
VYqGxhGu2ctHZ/k4BPN38oFTUlifOd9WnDmhS07XTZl/1Fcf/QxUuOSKrDaHZAVotn6NIC4+106I
zleCfBypdtextooIFysULricmLxggf0cf5SJk34wPkd76md+v59+5B/J52FECZ7Ic1387722SOE7
5gl8gh1jkWB9upsPsF9U8jDHVx0qL/Y7ecJLtqvcG54FKXbDaelmLJQPJHB9eGh7KtWxWj6PLueQ
TjBc5Se13+j7Ggp1e8k+bzrbs48qeI6yAeWoWWC9OfhUP7QhiEbWPTuUe3IPOR8Iud3lx+SeygyY
28rrbTY5O7eOEpH4smvTMUlbBljt3gq02+o0Oj/6HHMfiCSk08dbz3QY0z9oz6+nsz1e0rxuJ3WB
Me2y9xj0QauP7VZP5nt6GHaccjj9an+J3+WB7Nr8H27hBVk4qJMJBjuqrnhMHDkNSXgw0PYGpiCH
N/nJWiW3viWiHN4qhsQbWiUvTUnR9U4DUSlstzFuoX/7c0wx0BKSXpJ3fn7QiV/vHEgwmim11SVR
YbOfP84YqYpd7VPk9J/iT71+0GyvK76ZmTMfya7a5WCHuxnaG8qkxZOto3r+K4RLSJ2mrFy5y03y
BJrddfRHNKhgkw8/dWF37FPFQ87aT7vmnTbNblO1P1EmuB9j+ofkDPGP+Go7OFcKBDjBOfqqp6VA
8Tgd5rc8ojZiS9MCwxYmmAEEYgvhEyf6mlnNBHvq11PR5/ftmr3BzZ9BiPmKcFyQU4Oq6S40yh8m
xA5iTbvLs+IuzorPK5PVpfkvfr15/6xIlCPMSI+m9QkrmpfpPTJaq7cO00+yqu/XDrwyff2pq+sf
9Shb5uYNc75O4TqzSa4MKurgSJ9xxfnEr3vueE0fMgt35V21K4O1dmgpdfn8dFxbsXC1EZsqGaa2
scGt7ltQV2jiGw1lMDbISBE23c/5GoXbDNnJJV9zrHEenuUJLMVhD/EnUEx/G0/pSZPNxUg3VXBB
K1HsJW/xNa0TCxY/uymhVH1XoznmbvAoCkbpST8MvSOjsNp0fS/nwhA8krLkVI0HGK1pf52zkxoe
TKnYjgxD8DdJshR9o2IzVRPdgPG4V0zbB6uxpDdqKyA4/2bC8ydMwT+NYQS87TL1oLDVsfOfsQU5
2uyLZSaS+1/iTwzBnyyqulrKgjVpfe4XcXuA+okncY+SEy62vvS9GrKUAaPzZ48fNNP6MDqGX91C
ztK3vhMURw/2bQJ6te5mcK+jSz6a2PbS9KExmSMMI2bM1frCaXFLQR/9v6EIvqQF7cSkGvhmYdQ4
s5Fg5N5yV+XHdZStLC+8v0VAWoxUL+Y8Lr0/WWsw4gzwHPFh8amr7f+PtStbrhvXtV+kKs3Dq8Y9
e47tvKiSdCJR8zx9/V103xPLtHqzb87t9JurNkQSAAEQWEu7aIHuxwfew9obb9RnH/UuiVHCpjaQ
QKmQNPjJbe+Njgl+QhVv2UF0aBXb/Ct+UDGAIbqK5jbn/vhH9ozmIUBpqCYapxk/kozAFpNDyDen
WbRHSdh1JH8EsyyP8mfTAFaCGMdh9QI4BHNx9pWoBHyBsY9n8so5ts34YCWDOba4yowUrzUwgLA5
Gw1a2rsKDG4kjL/HUn8y29DBcJDqmXEe2ugH15xMyGqf8xVbIbe5+grmSMUCDXV9j69QEHKDTfBI
zsmzdJfvFW/elbxZ6027W0ljHEs5huYcUmnjUAaTeKnCZi9oPNey6SvfpbAl5WYQysmKqRQ0Vrkz
iot/o52G+8ywVcmVS3uM3cXT/t1QDWdLLSa6J0o2AKoX4ocf0o/hlB/yYLprfqWPMuCQua0Rm/Hu
arGMk0nULq8zDTaR/iLf9IO2owML40vxa3ZLV+Ait3FOkH3JF8zIMjsZ4oS2OZT1flHmXcJzNJux
0GpN1DxXmVlpDphzBgmUL1oXUX5Jrcke8sMYyn9yDazkMP5kSQ0h1mjMJRMpaMoSvHWKrxrFnmNk
22ekSRStWwZmDf37aj2dqSzhLCl4uwE7Y2iXllP5sd8cwZaXmjv5BAawncyblNw+qXehzCYCxdlK
swlCzd50O230SsWNhtbmrG1b29/FMHtYy+D8zUMZVTVAQu4Nn+J/w8ys8+KVPv/Fedszv4tjPHNk
ZApJBahGlAFEoC+HW6HjFYG31e9dBuOZW6tKQPWCJYVh62QTgFbnxJkxeL98+ZPNo0AFlFEBbYWM
JIT6aTaiso364OhRsPrSaZ5R1UFbZvTAY0ff3LqVMMbV63MJNHMLwlAi9cZBfq705Pn6grYjhJUM
xsGLXQUCLxqLJCeMqTi0FyDxlz0Amlzg/j/pbwSUaEP31Wdrv/Cu1M2D0/C+ooPiDf8zupiXqtRk
pYogmfbd0/2M7pRj/ZQ7lkPbm+rbtLeJywUB4smlf1/Zt5pFfZYskCsGf9eV0QqPnhnK50CrOkNQ
3tDi8sBZ7+aBrpbLaE+b6kMmI5nzp+4hNl+lhOcfN0vmGIT7vaGMylBsIzEdsbAEmcZbD0sM89ZP
0XlwrDsaY/LgSeRNf4LxDKCTo1b1qX2xF8yuhQtFzhbbszO57S4BGgVA79Ex9tx5+WPyYLoAqLA8
A9tLcwVAoXIbkja3dvUVzK2axkqKx1t8hYp8NXbwbFHblqMF2eXvIp0e2dyi6+YtsZLJ3BJqNEag
ozdoRhQGMlgidcyPEofkzgzW1uwrKey847jvzUtiJZPuw0pz0znP5TTV4U6NI/p6g9n6Wmizc90r
UKP/lDashDBmaYrIGiwLQjDTeFB25h4gZId/gZrE20DGDKcS4BJKDDmtpx6K29SjdCOTM/3Ce4sj
uOn368varqNYQMYAdxVVWCbQqzM0yCWEhil3OsZFlV23Sx35x+zmCLz+KHReCWM00ogGMVxo6Dxl
zaGoJruIm0AvOWUGRadO49NhreQwWmjgp6VmxuWn6T3aaer4rIPi0yV5eJkmi9hFOjdBYdCG8L5H
itAlT2mDQfVlHE4VUdAEoH1D6AHwJCFOnTKNAjVvv8SFITpmAXaUZrqMYfs8ojXAFgnZLSmQgCYZ
0YNGygPwh7Wgq4y/9LLz1Tz8FhfD0VISDywQNpmKY9b3h2lYXpe0uaiaeE8EpfMGEp+SOH6akvI+
q6uzUCe+gJReTcN7kgHPlLQVgpK8R+cO2EiXYg4vEWAmX0s9fEqAser2FglPS69bX6aZrlKOmsjW
B+Em1BrQ1XeJLagJpvcE7ZR0zYNeNoB4S/oI5KX9az6Me7DQ3rRa5vdh72kpIKTE2jEU4UWPS7eV
OuxbAoTCpRhtIo83uCKRLk/y6ORCUdtSqzvqqLtatNykZhtEQ6rbBcpyoSqaXjxl5zpq7sdccqx+
eV7U7h6Hv2uIaitVXdmKGBZ2vcATxr2btsYZj4ReUr+iyX4XtU/ioL9EmI9QEOAWGN0sKvG5Jwqa
+c3FFaIs8iYhezbCFKQicab6cyNdZFm9yMN8wTzmeSzC26g17pS6D0Bz87M1I6/JqiN4aVyzxcWg
jns5JHZfg/mvrezc6oMoSx7p9mgZQMMK0MuGIIhRHxrpcdIXByRSQZGBbiIubWPCbFUknSSttMsI
AwHoD0ljN1FFR82sfT3ruq/qS2ZbfbsjJRgrZlAwlzdxaLnD3OyregaMFZgF4hww0qH+U5zxIthF
3xtFPohhgiNaMvDzWp0/RHj8btVTLUw3TVy5tWnYnVp7Y9F5yQjmdCsUM3vRJy9flCcykx3+alfE
el7a4raLm0MYSkd5gRsbuocCVEr2IiPUGOQEFCg5pha6B1Wv7Vxb3KrCRIRh2JX2Kx91jDktAEXv
22+tODrhAIzAJvJyo/WlCO6jqvzCiEAVpJk3eY3Ypat8KRz2kXWOl+len5ODOITHRmqOzZwfzCkv
7K5O9pUMJPWiiZ4TXb/TgGCWyLObTtEPMV6gFUPQTuFBF+KbJAEKAfgYRz3CgMU3WS+dQcq9qldP
WqjFXi7X+1A7FKLmkl5q3ZoIxCOm6iZL+z2ZGjAVQz1N8FNjQK34YowSpoEX8MAC3Ncn6nJoCAq5
xWCbguzUnW4bZWUXwzetKb6nBcUbMQS0Uag2MtUDaYub2aw8eUHnXCIMN8pgHXNDiXzMvPxqdDN0
23QxHJS8Fhy9usdD3a9aa196AUMnkzA6WZ0Fkyb5c94eo66G6vWmcKsltaNHmLqssK9jMwFvjCjj
XhSL2mtDxNQ6+D/KQg70ZbhrtQ7zUBj+WKzWy6qys9tJkRwiJFPQJuqhjpXEVrPW10rra6VJL4lM
mmNRK6WrgAzSNmQJ1cpl2Jml7pREURxAJ1cgYiU3g1A5SRP9QCc/2poIkIbFv8QauRHpfpWaultU
QXFVU0ntftYAbjgW4BYiu7Ybb4GRdDLkTnTk1PC6pvS6sdoRYp1AnPow68V9RgrRBpaSiw7+75gx
fh1l/Q64198GsRP8uUdvkWjNy17vkvsYuKhVb1zEQUAHmrXcVBUUM1e1v4y6uDXy0pM74hdRD44/
9U6lJywrHWxY01NAoE+BIAg/zbBN4VsGc1/qU8h58N2Mm1d3DRN9YFofMOIRwsslroNSqOE1W0ds
E3eeeR03NFJlrzVQ42EETgM2EbC7PwY6ISFDC/hV1C1mWHLlKBMU41Br5Lh06ROMiRNYbQWQK3ns
e5mxxIq2CFianoKqQxHtQeFc1SpnSewbGaCF50zsISJq45cBjN2d/JDrmZ3kyV1TpoCh0+00Ntyl
FO8rbTxiTtfJgLQdNjK4WWPR7SQTnlmGZzaVYMm+N+1sAynIbofi2VL7b+mQvaqD8aBLJKgwYDXC
VWez6abR17IUDn1xF+mGp8mZH/agvQrLPbD1b6tGMe0ye0mj9CAal3Bp0fgXPfVE/iufYj+J5YMs
ABUw1nxOPLYVuqz3nA2RslRojAJnTGetKCK2AFCGMlATG/7AlTxxl3Z2D2JJHqrNVoC7FszETIAo
SmvAESHAncgu7Ax4BLMZ7VqdEzuvMl8fylMaRr+GcOS9MWz1BaOpCeNCIh5/kS4xSaAUz6JJ0Nnk
R1Y+OoWQ7PQo2+eh5fdl+EtBkRmJhJLZulmjIilg7F3u8CDO2frtHXj/CiZRNMMawVmKfGl0Orc7
VY/ztwUdFYkrFXt9X3mDJ4Mu3oPhpb6wF/7vU/0GMFvQCI42RB2kcB+Nu63GMVp0ZE4osiBq2+nm
zFngpjmvJLCphT7qKvwwrXJhl4UiPxVL/ev6JvJkMCdZFDqAkhWsQsIg25RTIpzH6xI2yzMWWmtw
u0ho7mbfvfqkQjeIFsLh3oCxT+iCcrbB2vyqHYmXBuINWtN6J3xAG651zi7LF8yp7K5/wmbStP4E
xkiFBbzbpMQnzNmvbtDAjL6v22dN/97Fr3nXeknYeoXRIZDet/rdHwk3YSmyBtidt47JVbo7F3kT
SoAP92dncJtbWp6Chzi1+ybIzjyv8A9LfZdGD3wlLUNCnQwdpFGjAMawU58HZIj5PtnNRy5F9eZ1
oIILUpcVGYMxjBFggqqrlRobG55p803mpz+bYt8OZ+Neu6j2ABquzGue5uUeTNU5b05yU3nRt4Vm
FxHUGArjAkcjAreciLXmAxq2pjs4IY4JbvZrYZTktwhmO60pbPOmxwIb17gZd9aOPlglLgUP693I
i54Mp9xT0LI/qsysJTNbW2lKoSaYAfJB3zu4wPOws4cQZCazAorLBlBUvN3cbN1dS2T8zdLUMqks
qjpq5WpTsoub5nYxwTduJAHYBvbdrNyKWoSkTuldQSz+imkHe1PxMG65u854paoaQl2j9hrvhQdE
qYHgtK9gsetEWwldy+u85qLv1BbjbHZ40VtOiPgP8k3AcmHaC3x+jL9o0e6N+cp4wehvekGQI7kg
PfPU18HR7iSKQY23k8KjBOy8Q6Cn+ilkxJjDfyQzKt1a3Wi2SMl9aZHcWAxzexa7oxUClJrjlniS
GM0GwUuizybWiBwVc3QYEwdzoJ0eUEDGnPjiwV5jO366LnXbYt+Xxyg1snwNTD0CghahvZsm7Tbv
Rg6V/PZ9s9pCRo07QQNoZkUWLCvaGbYcABHpltpP4pNz/iQ4YE7PneoCTrBzcdZ5ukNP6NoJMrqr
6XFcYJx6Qcd3s9ed8eeAggdiwskDc6qIIh330W3b569WzAZCxpiMpohdbV7Cc4MQSPDkffHLCmjP
Lq+RdIsEGLWc9zNkshq1I3XdpVAc42FwQensd98tR7r72f4MXwnK48DOv7MOALLFm4ewS/bCX9Pt
dS2iW/hpi9GqC7ZYyqf1qee8yzQjpOsdZJDcLf2xyY4hUPRNA8VXnjPYVNmVMMYXGGizIkOH5ZbL
6OnzMUPKeH05b+HytfUwRg8skXhqqAiqsVN8KtzEjc4U2y19lc5KbeMFtYLHb4+8aaRNJ7BaHOME
ll7s2rKA5JliLE8trVr2AAUEsj9njVudJzir32fGWD6Yu7RwUiCJYrPP5xK97LQiP5z5z7WbQclK
FOMA0gKzYB3dzopIKcYkMfCsl/dGqu5AP3KSYgPM1N00clb4FvBfO0XG8IUskgA+D7FK2D8V4fCt
SNCtijKbUQ6PmYx6Zro8pGJ/Ker2VwcgMy1MnomQSYB0rTxJt9w6QQXcSg/KjBRZLTHbbN7HNXkd
YuUurFRf0wwMtJXF6/Wz4e0X4z5IpWdtlODDc3HfDYOrJHLQ1q0bISSvJHgtxOfXJW5Ojay1gfEh
RtoX0iBDpCbh0TTalYf8SdvlQf0Dj2tOshsmm99GspkvYjAYfI1oiEAj3MfQuLEaySgWXAyFOrwS
Qd2H6Ij3pm7Yi3K5K4YSqtiADKFueZBbVOM+q8ZvyWzX/9IJVackCciKTuD/yxHPjV8UgAenDkbz
4bd6J95huIEb0m376vclvyXyq2zAFMd8jPIMzisaA2VOFlvtxN2UqIM/6ngFsY1qKUHa1Pr9KAFm
v09xTenNvu8LJ+7xNJKr+wjaqCXSIQaVjzfr822v6Ze20k662e2aNE7cshNNnk/cmJjFnIRsGpZl
0WkyxprQdSiSLsRh5cvO6kGJ0R+nRvclEe9cEeq8RWbP4M4Idenlum5u+vuVYMYa5rAqUyum4UOn
+4qIySKN+9K7GSOsZDCaWFtt38gx9EE/V/sKDXAh6G2Mu3pPOW4NlzuFxpHHsixMkQqbRn37LQWl
0ID1OacxtWsFmScAO49zepvXyvv62EfKXBsB72bAvN8qQemtApc7jLvrB/VG4f3JqlZSmJt5agVi
ZTldVdBi9I/emqS2ie5UkhP9bHbyw+DRAlwIPRZs88Jt/aACrn0Ac2/ro6JrdQ1V0cA+Xd3O58gb
bApDIT7+i3kwnjTmrtYqMteDQZeLwBJVhCMBtOc32Y69zOG1M246rNXWMrd1V8kleOqgoGYo7ydL
wmPNSWxTvHIsnFhu0ymvJDGXtSED9ELuqGvcD/v6TAJUr33xyG2X2YwZV3IYfyJWhEhiirNqPdEh
9wXqMMDHfK08/ab4RhNqwY1Rj6k52cg/KCkGlTWUfuC1mJ0068QalqKg64t2yQsxnLF08rOG6qTq
A6UOW/sA54+GEjQUgzaPF5Vsa827fGZ/lTwnkj7kC+pBoqP5wo/KL3/qgHe8zDdwblowY+3zsThE
DyEquXa/KwJeG8FmtziG3n5vArP5GMQoMMiNj8hO5iE9NMf0JASoYbi8oux2KrSSxHjvIRqIGNHl
Nu5bM5YfutI9CIF8WlXMeYe77efe18X48aycNEXucLitl1+KV1CWJBjnA1MZWrA0p3zAixLhdsNu
Vyfe18g+82RZlBQF+KNwpALQkW7H1s7vCzf20Sx0Tr6gFiaDnH146r7yYyjeUbIPQHGVJ5gsgHDq
88guvQM9ewBo7ZvQu+7etw32995qVLHXocsSKXJI3V0/f1W7G2K9KOZjYxZux4M/4ymNxvhxyRDE
JKU2SoExBbt1StwfeJR34uOfEZvSCdD/GIPG+nE5N0kWIiabD5jPfmMaQ2MbyEQq+CCe/W878ndh
jPuZlzSdU0xe+blxWTpj35TAJEs1J5biH9fPa9uRv0tiHc1oquDQgeWJB7KTds1OC0Bnwx+L3l6R
Rbmm0WuDWcePejHnsoEGQawoJnb5BTxfD8oxGvGSEJ3wKK/6ijemjng0XrmVHZ5k5uDIAlBLYGxT
a8cF7C5H4UJS2/CWw3jK/eaQom8w+qLfX9/X7VwJGvOfBTNHOMmp1QNpm5r76FHtxAXSxLbg0als
2V2AJ5naxZlXidyqo5noHAe/qgg4J4CIfNzoakmQsNcI4ijzwuKO9/JXt9gLtrjYNbWQAI+pFFCS
vGhPfFiZLaOEeAzdoLaPxyc2W6smuVNqGXU0ME2Mjn6wjrE/2KRHeCW7xOeFrFtvmmt5bI6WC5Fk
RQbktW9wcOSw3FMWDX33Lzz4hiZ9kMU08Y1yPJFFxdaa52TAYCeozhx0Dp51VwlUvIMFY+7r4EAL
MofnELbaaz/IZvxqvRBqWJA9+OiG6h4pYgtNBVpix/d/02pw7/+N4s8HmYzNlrFsVRbd287XgxUU
oyV4XcB9lKKKyYTlH6QxijuVpTRLC6TJmPysVEd30PaECixaZApbdCl6FVd7NsKsDzIZIxUmWU8N
FTKN5kC5PUHjUQaW0yxnJHUHPvb+VhDwQSDjbkVw0jcNkJf8ES3JbhhIj9lLtgfun0cb+lMnCnet
KwRih8dv3qjMVhDwQTgTz0kKqlYdrXFTXDDttOyki3LAvvJjnc19BXCRYYJb8TOwPaDWFKGAsfiC
ZA+nNqDNydPBvFnAePEvxG2qzkocEz4KJKoUgD4hWkf/9+yYb+l57EfBEnriy+IlNnXy1x38pjNY
yWSCSLm1jBmNnsDs1yIgUamHxHrQ9ciXFW7ZjbObbB2gBXdU1hbYTYQeCrKBNuh2/ctYYkIih0/l
hXBU6T8ZIkAlJBVlX9AQMUZhhHmRWRpW1tRj5VSC/gIs5G+xonDeXLZP7V0OYwu1XmmFQZ/rurC/
HabkMJNv189o+zZaLYXR+CjRBYnQNHWocQliZnEnv+YSAn06SY62ZE5WvHXpm7h7AatgmbLxqWkA
yHvNsgCK3zcku/0iyC69Hiy8Odeqkz82XwCH8i/0f3sj36UynnPIhVkqS0idUP6ttUtmiC5nI6mr
/6wT7yIYnYiFXifdhI2E36Jc6hH4KQ6YFUNyCnZjkjnijuectw3sXSSjHnGsa4vZYFWxnGH+DfCJ
VjQ8qgW5bRIl4WBW8LaQUZR6nrsiIjQ/snYWRka08A+6Cj+oBuOjiqVPMi0tsRxJt5OxuSfGsVQe
hDI/kb72hV/XT2zbiN93j3FPy6CPpEN3uW/mZDdGvrikQTFzdm07KnnX97dgdJXtZW0d5RJoA9+y
B5IdUSNxpK8iuIDAaS64mos2QYnHWMmzMhYuNF+K1jSolVHgjQoloTIoJFyeOl7AQbX9lJ21kctR
tfXcB9QUFcMpmCe3Pk1mCmYBAPgeUq0dDazDL3Lmda5++Lt+mNZ7enFXtGuNe3FvBmIr0YyBI15o
42KE6D8A9NxUnJUsxtLRFZ0MafRWHBnlwxtXXO78aCjbHt54VJAFcXsit930SiZj6lFZk1oDBzR1
04OLSPr4FtzWKHSbu9TnVhU3rX0lj7F2EklRkjVY4+gY9uLGjhntY584orkPbfmN+ybhYe3T3/zk
QVcyGftXhLIMCw0yc8XwwhoIKslLLfptK9nNSLw/sH6NdnZR2M1PvGNyOMOZlbQ0kqTHRt1ZZbIX
Q/+6kH84tncpTE5C4lFpGkAoAWbcDJTTf6C4G1vf/dFQE9byLoxJRqR8qJVIhP+00Jfc45U1w9Cf
zLvAtzXjXQpjaVkiLFWvvdVdB7eIMUuY+Dlaa/rx2MO3NAe8S1QBZx83ajAflsaYXDyYsZWXFVQj
ORg2XscAZEJz5zFIfN2loHwYCilurADFCq4x8FbM2F6oDWWmathXvG3nzpiO36fR5PWfb+r++64y
9lbpmCUCxR4KyXEwTpNdEsnm7OFmjLxSD8a8lhwosZ0AERSqN90tO8NTAlrnoED+vMx420e+r4e5
XAdQwtXzCGEYxviRjihgNQMobMvp4fqqOHIU+tq6ul5no5yImddgjS+bh5kUFSiXIjcq0j85H5CB
oSUcw5UyC+Jch/0iaZj5Ri7zRVTv9eb5+jqoDn3yfe+/z6JsZGJoLQahv18jC1SeZxkMVktjpy3P
lDbj1JUkpkQThTnqT8qbS6Ldl7/Z9Gh/QmsE/Ch103xWAhkfOI6GUXYZlpZiKC0bT6nJibF4e8f4
PSOySKMOcA7TBMxyQe7PxdRfmrGu7dggvBfEbZ+OmRc83aON4hPMQI8Ozm5pWqTSeMZ3QiLqmHsT
T6k1WnZNMNao5L8SQDxhdnIvKGTfR/rFBJj5dYWh1vpZYd6/grFmECURS6oaKH6sHcNsPMSJk/X6
vsZGF7Fmjz0PL2jTB4OkE8UKGdVplvpqEdHvDaQZVJ+CZo92ygAlPUCv8kK5TYteiWEWlqM9NhMr
iBmXJ50EqXKbRRxj3hahYXoJHSR4sWBMoAyt3shMOI0O818ZUBPj/lT3Msfh8qQwek/auEsxxYbI
vy6dSX1q+t7JYh4wyXbQbbwvhtF+wBZgxrygYu66Uw2MyD2l9Ald3MguJlWyS7yb97kvcIEaNu16
JZgNBCyjVcYCByVhOgdNH06q/9E5AXwC8KWgXJeZS6Qf9UZLFVhaFx+T+cec3lf963Uz2mpuQx3i
twz2AulC0NWZKeyIPvul96nu1hcMa11QQgYziwgK73CvooVFyw7VN80A3Ujzs7gD1wNxj9wS9uYV
vfoYRjElqSD4Dx9DCwjozD4I9/geV7iTwfxhNs71tW+/DKzEMRo6LUOcj3TtGKpzx0vhU5suLqDS
2sUcH71tDO/bzGhpJSdjX8wwuUUTHMv8mutVkCV/AMDw4TAZlRSbrumiDgrTDveheiGoO8bFPWfX
aCj2yfOudo0udRVyhGgbQwcJ9R54iReBZ6EcU0DA7i0H3d9ufMEYA5Sj/y7xpiC3b56VZCYQ1UWj
x6M8zku5wbQwdcICAu8cqFx/CpLwYTfpRqwXWol5ksnwLEr1MqUYSFBPUmpwlHAL6PaDFMbfT1OH
+e8B25n1jnzIL2SnflN20zNeUOyJgnW45jHeTd7yS3H+EAPpg3zGyWRphEZsA/KL7DRCI82ey9bJ
MWuVCVLNCS3digG1FNHgtLj5IfFTsHKM7vz4p/fnb0tje8hHpaZQGjg1YO7ZTQ7EgLj3tWGwr5sB
x6BVxneYhRVJAnVVcx6E09kKb039v/MZKuMzUrFrwFyKk0nDizXQufSDHnH8P8+m2MdgszLneSmx
DhPBzF45DkeM5j9Ej/E9cllucLM1irTWNvbloFbUMAEOAp0xaDHahQmg9AywjiC51HvtXxTGti/p
d21gXUZW9qgEQh56su1EFGxtfrmuCNsVTqAeShgEB6UgGxf25WJlVQTtHtH+Ozz2d7QyFe0BTIHL
Uvo57kyey9gM+FcSGZehyoOeEwsS6Z0tfhkeeiSx5b5+Cl0Acxz6vTah3VTZF9hQ+kz46xcGDIL6
Bi6M8ynb5wnuP00Bhrz6CSSrTIVyHsyeLh44A5gU7IFYAadsoHUImPI3vInPTbNbyWPOU1XlzJyQ
jPpaPPlhcpulD0lUcgzvH44UZEWWZokK2K4+ev6+qOvcSrDB3RvTAtArdBSPJ0cIhvNom17/zNtI
6mU/XaogwfmPROau0fVZkwEqgHWZrV8VmmuNo12KhdNIiVMDqSIChpOo7Di6u+mZV2IZTTLaUO1q
AWKTffHYg1YDLewH7UBLnLHHbXjZNEaMVssapfT9hMYlD7lUaeiaRJ+N5McO4LCBbPaAd19M3kVO
eiPc8oc3eDIZPy0sc0eUYqK2Mnq0Q9ocgYoXuxnmm4RnCiUnJrZ+6jzF6ZxGRWW3ihzrFZBDU8Ez
lk3lXa2fceh6CTi7TBjpt4hOcUvbF5Rd4qbOcpkcimSPfh8u+uzWqIAJQKnfu84EhSTvrGVsIbX0
aLyWekD6kV8nW3nugcDg5z+pZk9echzhK1zg7KIzPrfrIw8xcNuqVh/CBI6z0cXdYuL4O+ATymhn
mL5rl8abvMbOQXxRf6956s07fMaOTQkzXqmIpatA1ALY0o2xm3ZAhsZmm34o2jMfKHP7Ql2tkrFk
I9Gbwughs3EnV/8yntOAhjrDpb2xXG7GtL1CzUR9SaGVOSZ6qw01zucR95suA1M+r/12Hm2lCG9G
odfsOEGJuCSvhaSprkQW1xC7xc6sORhU/SJMEi+aoBr8yY1Zvz/HYCI9ae7MUUjhT+ITRfhbOhg5
UvEDLa7h4Yv/MMRZv8FkjE3dWWZF159kw2mZqqPWSPfXnSRPBONBigkZuBXSNCAUnKQEbJbE6xTZ
vkZX+8Z4BvwymRoaTf5NxyrJb/sG+jB4RmA58/dtO++3LJm2H0om5nA+XnHjOJqRnHd/G+OyX+zQ
zV/2DXjLXibMbakexXDoQYmJjufO0dJj5KbPjRv5xuP17d0MZlYfwlxBQzhbBDxZeNpoO+CaGEdl
yY6aVfu1YnLaSXiiGGPRrWwsrALBQ57Ndh+39kDup0HzJjxrXF/U9gP0+6rYlCefMjPLFojKABWF
6oIKgh9wZgEpy/7fBq5/9Q5MT+2z/f0+VTb5wYBTO3UN9CgF/Y0tKFZqKxGohUC5flFC5Rn8lpyV
cvaUzYMi+LoQGRbSx+pOnnNbAxoYGtjclFuu2b4939fG2MiSKyg9TPAtU/pqKC8hksiE90jEk0F9
wSrlV9sonEYNMsa6yt2+Ux6AkTEDS33glPb+weLfV8NchvoMr92+VdGV+xmxMzkiHvHq7H5yTHsG
hAivrsyVyFyG+ZBMrZng+v1/pHxG4PG+RMbFtOEIAGsJlq3okzsPQCXGbJ8wNb6m5P51e+OdG+NE
lC430UmNteXqS6gl+15H48eY/pdSGP+haJGJFntYl4r5nlEBss23Qh44BrV5TgrGphUFtAS6wdL5
1UkipPlMdZCqxS4rEEGoxKWzLvHsJJ7lylyiGmo7rN9Yy2R0A5QjXTrSexsItbVD4XEFxwCvEibV
FWcKgMo+BddPbDMaXItktMNoh6kYaBJLm3mTAc28uHGQObbA1EIzb4OpWV6/2NZNvhbJaIksCmWR
jxA5iM+mCD7mn9fXxPt9Rj9asFcuYgeFLy3Rr4XCn3Re9wHnoNhmdikXhq7SsQSpc1rPPJSRDRpY
H2w3GDrzlz/tgF7t2qdR43E2SEF9Ih0XiI7koLvTYXT/7ijnDSdsXpxraUy0VSqlGLUy9lAbB+nY
dVIQFeGd0Fs+qa2XsssPoh4ByBNNMWOuW7aRVIIvymrqCEZ7XiJgg2URbxyMCr1iHm8mu7oWWhPA
rd2EjzL0vRUmL8oUBl0+uka9s6yvcZa6MdpI7boQPUX4IXa8PIaGzdfkM9dSKWRCI5s4gv8PlmFz
vf3MtaTNw9CHhKqwN7gUPGaycC0tgYjxm2gEtybvwDfr3womQSixt6WJLJFmnCpZElPXPQd4HXGl
x+KHfAC7ZeHUGGBIHWC+BvROjJzaCPidc1sQ4cAvAzc7mpnfnl0/XvnRrIdLNs7U9Sl+5dfnJUbX
PSCvMAeko9gDqHnoFLFBauJhkAuQAh5/JmfzFXP1FaxdF0tSS4uGr6ClEdWTdvlTGhBgThNkjzOa
VHSA9zzHZ14tcdsNvy+ftW5ZUEIrViB48M1gcrUTpaMkDhqK/kpQDCkcHoPgZoJMUePQPYAEXGIB
AFRrqWsADdIuyWI/XmrgkusnOpEzBHyghK3AYC2Mcfli3sfS1IgIesKvavwjskDeN/Fu7E33sFoR
4/eV3iyMOX9bkXpIj3RqQrclB1i+Ab/L7R9O7Pf+sb3+NRCTRY2eWPRNuCHH9ufw3HxPQMus+sUh
jW1AzWp/Xb/Yts8ME2OWAqxmUfnElbRIY6vT58sMw86D4Jh75UzLoei9dCN34PHTb57aShwTjuBd
XZTmmKYxdfKKdxanqaWdOH+5vir6K5+86koKE4HEZdzptQgpkazv1Wb2+t7rSBCNL9fl8FbD6CDJ
gaudlti8alFcsgThMqHl+fW6kM3HbKTxv4+IUcJFiVoh0+gRUX4iYxchmloqFPa6f1E+oFvzaetU
gIQClhuk0OxgbSNkpJ9FOG0zLZ2aAKl8DHJx3PfNjRLywrbtiHgljbn+OsGogcfwX2Qu2za2kshc
g+NSFVJMI7nQ6D2pvyNLbkvKNyIqrlE9NIVvjM/huAOrpDPGppNVmOR44BzoptqsvoExAlFC+0eJ
VitaQqDYBoJNRypwJQx2nP/7VnLe0TJWMcWArK81JPR9lxruZIo/gKZ9Lw/WbCP58cNB3l9f6PY6
FUsHqSz+vQUIq+BKrhf0/oUIbuK2toveyydEHRoncOYJYcLKYa4n0tFWGpI8dLo3lM+S4l9fxxYx
JVhG3hdCY/fVQsS8MwYwEoyQEe1RSNilTbGTksQfsidJaJ2OzDsdGiRW/0PadS3JjSPbL2IECYLu
la58+5Z7YbSkEb33/Pp70LM7XYXiFjS6E2MUIU0nASQyE2nO2ckW4GHGPQnvA8AgSxVxi6ESuKX1
JQNOR1GoplG+ZXOuAyBF02LyJfpDqge7Uwu3F9lQZlWuDcE/Qvi+TWp0CVqkkO3O522fo+WDlhjk
reVPPcFIk94+zoN636uWIJMnEsulfQ0lLyQgBKl+GesYHb7D+9+WpQ7B2V8UENRp/xaYX28fr2A7
LU6DkjpuwznFSkkjRzagUStAV9Jp1u3bctbv38eOclpEAatrLBrkhHlo93jqJMepeKl6XwJA521R
/8OwfsjiDOuixHo2jjCs9MRmW1vjLO1MfiftzFzdLXVhm3x2RWqiDgMgpxBod6eoDLZa85rQB1k5
9e1GtkSBmejIOAuqm2SuYyvBS788UAxDtnpoW7Hocbj6OKMfm8gZzEEtuhyzB4hnjcEz0ektzdSR
p9Cegs/1zIhiX5eEup3eu4LjW5WsUaSK3r3+e47/bDcDiw5FGICpQd53u/HUbf8LbSHKHa5u5Jkg
biO7oQe+2lDIvmWdjFRxjfEVXI8CbRQJ4fZRkeYlagZUaks9vpdCus2MwbakP/E2IDcFxAToTq5A
q618QQmaLrjG8+SM09sSp65KH2+fzOpSQDzP3jfUUPnGzYyaVa0EoYzwCIMuQIGrw29D+WdZuw8x
fO9mhIpgVrAI4T9Zu3pjunrg/521M7e/kbVjB311f88kcnZ3SFRzJhbOqO1Vu09/glDHUxIUkBPR
3V1/cuimjMQAKJHA0nppKtqo6WaJ2SYGLUBbP8ecTXHId1rrdxtxHmL9BX4mj4vSlRK8ipqyjAzy
5w3MLeC+jWzFBtsLuhRYjwLI1wA50NndZIe+qKt+fWM/Vssc3tlVLpa2Nqx377LIbts8tLXsqN2T
juaE26q5aoH/WSao5C8FDfE8Bl2P12NSRzl6J9uXNJ73vTl/r0bMJ+SRRHyNLKJC9Xqa50wupzmJ
Mk9TG4QTttf6IdkZ+Jp+zZ8A4VkiKjlFfuV1mR2AvAj1TncG3oozfCs2quD2r7+SgD2Clwsq4le4
5v0AmpCJMq0CmNPxbIow2/7Z5AfgGv4RxplNackLORiQfBiS3GmqzJEGUacS27arC3kmgrslIKaJ
hoziOP/93OeqUTsTxV2QYtCiDMeIRF3xsyyeq9awW9F0zroMYBADVQDnwwO/y6o8I1RVVV+a/spJ
68Y03gcTAIFuXwIW11zv2ocYLu7JK2MKlpqlUCR9i7DdjfVPtyWs3mfjQwJb6Nl91gsMCaYUR6/F
mdsYPXijqG3VMrqNRCogWgynZUoRYfYH2AuoFyF1iLwl2IgDB7w3lnWo3ckrgGlOMeRxe4FMsa63
0FQJtRSG/cvd564eCwzg4CKFBtiFLK3bKXVBnSZPfo566YZLKQgPVmGLVONDIrnc0jGp5iqn9eRb
rY4BQTnLHEuKPg9lg4lyxWLvAHmDd8EhpZMb6MSRO6Cn6P2XCDOFXSkdkkX5FofyXrU6L8gUN2VM
OmolCXZm9TzYALgOJj+kRrgrqXV1J6OAhzr13Npzkvq6aggoSla160wEdxV1LZpBYQU3LDfKr6wN
NmpsOnXZNo6ly97tg17fdwtgTaYpv8eAl/seFrUUBJHKUtOzV4JIDcRbkZ16XWQnP6Tv5UZ32eDr
dFcZjvqqvjXVUYT8s2oWzj6Bu6+YuQ/TLCNQtjRygKPvzoCx7bru/vZSV33jmRju0qaZJIfZBDG1
JW8aVHU6s9kMCoAUzfJJIsYGwPYCrV5VljOR3OUFYEZICoAa4fEQ2Xm4r01VoI7raQmgEcjIuFto
UOZuKs3Qckh0nN+ILtLCM/wxdJZDZwNnN7bjl+gNgY2rAEVJyHmwvrgPydyNNeWGNH0CyVFNfVgL
t86/3D6x9SjxbHHqpXLGppJazQQRncsazlon2DXbCah7mVdsSsFTT7QeTg0rTGMluQT9IGhmkFtk
BhtrK1jQmg4ybGQDmVzwyvBPB7wme3QZwHpQtO/1TnXsAlt32lPwAMLaPa1dHRV54O9FNmawxEe2
dtPOxPNPilxKJXWKIR75d9sIVE9OEk/vRETfLJzlvQc4rjQ0h6gq3q+cjZx6qlVhj51UQVip6oVd
DcmhSL/EDYavzL3eRPtFzwV7u2Y1LdkAyR8smYV32aWuZOBvqEoJujKRyTUoYNHyaFulxbM8ivqI
VvXSMjENAKQ75Mj5BYLWdJoj04SqbNgsW+ss343XAgGuvh0PrUAvV2G7zqUxpTqLNrQIsRKmdVFh
iAa/ylA0zch2bKmP0ULH6DB23CXekvysijeBurI9uzpInCFGH4hu6vye5qYFZMhWYuXDd85xH1Sm
f8OsAF7+HrC7gjNcTVlZZwK5O9hXuWWOIwSyaYv+LQQOCOIdzPEvnvaJYWwLFriSY4GigtmWKOC5
wiZebu0sJWkTSNnkdwroG6nqWkPnGUrmtWHsKWl4HPTQKVJroyHheVv2yiWxZAU+l8pw22CQvxRd
RWFCaYG7SDbBpvKDnbJhXO4i57qGZAxTYxiEpa4BoM/J6Uv0ntZVMPrTjwmNikgkKU5+h1/8FQH0
VjLei++y7LJSn/WzzwUOSl8xebiWkK7oBM2o/F0hGp4V+C0V2ZIWbExd8Epo4UrqeColU/UT5EHN
YwrWYG2bzdNnPOy+VkWya8bOi2u80ZPvUZXGTlKkz30y7UhoOUaLurnR2LTRYlvOa6cJYsR7Gmgw
NV8FtSZNDAfkV1DX3quLBTn40Uy8LBrzXSdXT2qvVnavpUddjfYVlM4zxvwvLatUp4f6OWOiRJto
yukPJP8Mu07Kx1qxRjtMaQyIQMYYH3bbxYq2RmVu5kTDG4A8mmN4zJTkc1Upi01AIqqUjasVoxen
5nZIiFt3ICrN8CF5TL2xr07BZDeJ/Hhbr1bs4MV+c9YiQKFOHZlbntHuqw0PCBmAsyCBz+9JIGhN
gzE+A6JRQwFNGv9IMLWSjpMxIEGZyMnODIvsUFHrG8kytMGao2aTfpT3/aRiuM3CiyUpg8ZJqhAl
UlAaN5Lao6cdUA3VYCHirIfCjoLm+5z1oQfqKu1TPYK2NlFerRiDi8kSnfJKOQQloCFl9Jc5dNGP
6F3aqrn2aoUmULT6bRtLL0VOjTdKU32nRnEO0aBhScP5Ra2No5qrL208pnZkyuCnHfTeyYNmfrS0
VvGQTqkcbRw9hDUwqksi7XOp3i5N+ShNAwagzLF1kcLEH5IA59YND5aRunqGPoquDGwNjHmbOAIE
YDuC+XhJZ7cox9wDpzL5lcd1cafH01Ydq9JX8xY/Ovlx+0BW3JKh64psge2WAJmQjy7Cii6yCtJk
zPvEW5Kh+aLb5qnfutE299UwFhIGrNhrSIS9NoGTDhPGYw0sY9NkkwR7/XeJIZ7PSgzAsBR3tq/U
bi8lclHnKIdq3eqQ+M58j5P1hq30yXQpsL8QAf9QQUTsCPb1Omy6lMmZ0FGdIiJbbJUYNCEn9hKP
0DR/n2/Qy76B4tRH8Uqvb5cBt2QYVFFVYGjygb2k0EwhVYksM9J1FjlE477Mv47xDCLpGOQu+Kdf
BD6JGGz7Lj0+QlPK2qUsjcBfsK86izUGQwvLRW5k0CbR2QE5+l3RdtG92qTxRu3MYhea3ewt43Q3
Z2DoRBhmk2lCzcAyMeS0pLndJVrj6SCQNktYhn4iTr5g7Eldhm+LFXpBGGyIKp3Ulm4nUKRLy/QW
6W1jF3USeEutfCq7xkShsZltPSXhQyspkwua+cUdllLxqqDZ0gCE8D0Jj8A6/hFW2nNOgdoRofU4
1T9LdfQrUCpE0LrhD238JYwx/pVkexMU5y1MklMHBYz5tFgm+ADl7hH7/1rWEmAljCpxklaqNiDy
doo+B9nRUiKlORSZ06AHUymnzplBhexi9kax+4CaO7nSKl/VEv2oDjq1Y5rBHjY16lEBuVPUYbuo
Y+1MUvusjtY2j0bJBs11fA+tSnI7aPtasjug0LYgkp+iXWXJYGix0js8K5MHmsipNyVE9/s8Mo5F
1YOfedAoPJyG5t2pMECjPU9uh4LswTDToyylgVPPOph58ziH8+uLuxEQXWjNJn3qTmF3ignKSWkM
/jg8FWwdxLMuqGZ0zzKyciulRNpiWvFZIoXi0hqT+EY6Y4I3qGJfzoxNRMF8Q9K83o9Kl2+TMAoL
uy9G7ahpPf4v6iRT70ZKIbumovYPY1V4NQ3HU2HE+SkL+tpdlvSUTvKTNMn+bA3bcZxnRw/6yA31
/L6SRy9oAvQKYs6gryR13xRp7qRZ7SNUG5xqCnbSHLragMRQqIAtmWjpa9IbPyO1jOxywCB93jXP
FZLuXpv2qhv0ynSkyD23Wq2cwjSRwd4DQDR9nKfTmMxq7EXLIoHLOyy+zIGe9nbctuqdZBj7aKGb
NG83eM/FTrvMsqP0aNIemoMxTa+AI9sMUXOXDLNn9Vq/jYn5KpHoecY+NFEKb5GCrBshzhzL90Fp
Ri4gZpwOEefWSkZM/5hBc5KCxtxEQb8fp3GbTlPuFMhxzXq9l7MGiILJPgtLt4yGZ4Co635UNpJv
mjl4zZuodKqsRVe3go0B97Lbo9PABaacvEmmQHEb9Fvr+oIIKem+ysHYuS0AfaIcf0bvENla412j
Ds/ILSBZMPdOZw3DCVVHNxnybRjJdgdqLFeWsgciaX6cDveaDpTHCPN85ZQ50xxGmyQFcsJsuFlE
ngjwHsdS+hzDfYdt8iVUVERkWazvE8WYBqc3zNkjUxa6cVkepSB8CobgflGQuCjTLezCvgaAKltT
ums1eW+F1l2rhs9RUGZOQPJ7ECIBLjacP+tjIf9Vhu3wSBJymGMJ6OpVsEUDyjZaEIBJk5S4bTDn
Ht42uMJ4HdpIo2a+UleWIMZdc4PAW1eQwDYQVl49eHsAlNKwkGU4iB7sTIv88D77vmmhpaHHQI/F
nYLkOkcLU30mlAv0SJj1nVVBaLKLHqrSTl7yO2X2+3QbnJBL2wJm4ohKV8T6bDfGyeqeVBPGyw5C
L5lcYgMcSNj+ueK0Lr6Jcx+tjMIsWsdkwKjq4D+eXZpN9qB8TTLFR2XKbuvEIwMVOejrmPdiK/h5
rCgc9AHpdxmkE3ZsuM2OwWkHbvZ5wYSbCo8JMAJMv4o561bSb5eSufRb3BWGpGTvkr1YfUnrn7IH
jnPgEyW5ayEgGTa6lCGpA/4rYWCyMvx7KZ0LhmiRJTGcNfBWv9S5q2KADxfpvjkGmym2p8btQDjU
bel97SqzVx+D4D6fDopH7NgXthqvRg4f6sjjWQC1AGMETB2RK/hU+WxqoXXTB8aP8Rv1XLavV3EK
8JVVk3WVmXx0VKJ7QG+rBScOKPMP6EkGEi8K/1aVy4AJpDqKIQj0LkOiyTQTeNBZ9mNFA3jnQZ2e
U7U7ECpIfqxEmQbyV/+VwzeJ68WM8INCTp8n9hIXDxIhL4UpTF6xaPV66z7kcCrbRBWNZglyVAIo
53ArBTZwOjaAcmZDSMWfzfEyLGxVMVH1Y39zqfdkhrunpSKjv9BwWusp10Xoymubdy6BHeJZ3BoX
Vas3LbSP6Ghwhyfrl3pnzJvbL4H3BCm/d+diuHxRCiwVo4wJ4hYAHLw1O1ywHd4DifNTKxxpq/1Y
YuDJthj9R5buV53Y5DkIGUfDV9D7NHcMd+Hfo7Vf7i3nBgKzLpJpxt7q+c9AKeyyBtk04FBur3zN
2ZwvnLsEKt6vtQmaUD+Sl42ZTaodR3Q3mJlbxeNWb0ni3Ra4Mip0sS5+2BxsO1LYmZBIT31jWz+o
0zqMSkSr3gEVJg9wSc9CZOA1K3a2Tn7iPK+jZm6Ypk5fdBSOtzX49hBa5e7yCR5EjOy85jDP5XEW
vBynPASTC4scrHvLbly9wZUsfBAmbJSNOrqKg//sWZ+3eGJuJTd4ucfcw3bpktKspXfpEOqGj+Rr
k7nF56SwWzacYmyqBazZktuVAFTwMFoq0quVSXX2CbpO8BcqzXxPQNWZbdvgd/y6sWuUOT+917iB
IKXbMzBwX8jL/EP2Qwc+y+236BXQdvsMIG7NRnj2a4bx/FO45DOx0GwbS8xKAahjo+9zj13j6an/
IvsFCk7CbPf6pfpYO2cWc60NKxhiREvPumaDu4KxSqJZ5hD8rF3yJXnL7oCa5Fo7Yd573Vx+SObM
JVEkc1Tg7ZBnL3aAJkte/m4tsJxlBl7TO6OMeEZ5/XJ9SOWsZ1lVrUJZiNC486/wsBwsJ96Vux78
mb9BCiJaI2cYJyTdI2mANNAzx84MfpfqId0jcwwShsxO7qx95mUbIuhdXkvCXSg0ZymrFCXLTIHY
zgWwz7Bbtqbb+yjGBsBBCV0RtNBqDHimtXzs20Vp1YxsU5f77NhnNiI/2BD8Qtf8LtwkAKKpnQD8
K3G4aSPXmO2S2Fr5ED+UD8mjEOuCXZJrD/nPGfOBWVulfTpP+Bzj2frRvzF2T9OdQH6RvRHAVYGt
RBD8rx4zmErQjmmpSIpw4YwaFXEVV3DJqiQd89byCw18nnjqCPwRU5erhZ3J4Sx1p6GHcFEgR96Y
G6Lb/WbYZo2NJhPJk+8nZ/FYiK99bVnNQhjqrz40FKpSC9BK6DvhoWD6ZlDhZSE+2U14wy0IcGyA
MUyA9HNb9AHVD3RwwMMxpHYqHK1e22MdT1vGKQb+A75MVpTKGCVKgItbjzu10m1Tnmwt2t3eYrKm
O+diuBurJlOjyhLEFMZTG3/SEEzJRuGEzVMuvZLiydTBmKbMdqv8ksplGwT+mB+HJrXrLnDSPDrV
FASKNTAIC+RoihCvrzZyUnP6mrf5y+2PXXsVnH8rd82tnNTaQiXZl4DbByVAq6UclX4H4pfbglad
tKHIlPFOyOYVOHditMasRzFyzubgaZFhg5ILSa+XPi1c0iMaypDZyMJ7q+kf5OgxG3S7Gg076B9b
aycbOSoZhq/KaO0B67PgVqydGB5gKgMOx9fxPeq4D8EU1HjcV1PCWEaAbSyA0liVQDA4jOIsUVWL
Oe2zwF4uAZ47ybni419ulwFDawJLgGiP2U/hLrdFDBSCMfCGhgW+jhH2jYqh8x4WCuBVDKsgyk7y
iMlkFmZiEgxE58X29rmu3KkLkZw9KesuC2k6EB9lYMfQKreSwFEEfqc/EIP3Mewj+nOv4quyS6p8
zmUCAJ7FYYl4Yw69TqlFO7jyIEe7B6P6Qi3o2j5FOYUVbicsZ9fqtvQduML24KFMlyBwE00srFWB
zqXxjwPNQuajLCGt/kV/mRNolgIXFL0uynADSrTvvMCiPMA7LuCVknwskX8blFKdB9MCoWGlbMtA
c2Q0BqA/yetI7ZnZJ9QV0Ka3WXQLDTwFXH7kNDLSkrVid9ZmrnaRQuxCXZxQy+10kWyrUt0clnQZ
7zqrQI5IQrNDqm718c1Qin3fVrPdxcj45nVhT1r2VNXd1yUOXC0HB69wpGylfRotZGcL5FQyLuZp
7gcskFFWym+Fn2/AieKPL91GhPS4ljK9kMXdazMexraoIQs0kR7K+IDT2FJbt6dPv3d6QoHM0JwZ
koqAfwJ1KwIy9dFTB/APOIzFNXYGr9D94Un8vFoBH2D7SVHBMxjyI9/6oJO8Dok6E9QqsZ8n1W9i
l05OAgy3wB5fJ2BpUtDVpg8ogRl3WWsHB1O2fyNbdt3mcvkhnGPVkBwtlAEfQjfZg3EwcTcXp374
DbbzdTPwsWTOLcbh0lhVAkmsgUcB89+wTXfRFjzVYnS8lefT+fbyka+qx7PWBO/bi/KLPx0mP97m
+27L8ljdRtoZG9MXH+tahH8hl4s4B1QBQcUAuTB1d4CMTsDgzKZy5GMLjFRPGHmuuMALedy1NBva
A7oK8phz0gbbOPyXsD7b9i/D6Te2dtU5fWgun8xt80GmSQuRgz97yotE7Dm1mdTGs/bjc9Q49f0f
EY5f6CkPV6w1JJS0GmLDu2BT74Nd7wdfGFDFH3RFGZYqM1elm4ip+aQu7XKrXBKN6ekEnhDFDgAe
nNvLLv9WtUDI6NFxpryib+LZMLzygDL3bbe8dqZn8vlkL1pkplxuIB+sO3aZNL4sqYLRgZUHy/kS
3639mcFL5CAzAG2DgR/9viAPgz7VNjiYvbYPt2Wh2RTdGrcXtXozzlfFaWoxS9OCqRymqQzcKv32
N1iw6Sd7S/jyXXVX59I4F5KO5WSpI6QVR4YWzyoOjRdts/0fISFf6Mt7QHK2mVphJqWGLqh3u0ad
wrVke9qCCxHQl9OJAhJZ8BhaXx0oeTDKpBIdY0aX/qqNSIIowvjbeQB5ebMcyE7dA6ZmI0KXWFXG
M1FcNqhJ5r6PG534Wfq0GNp3ayZCIo81iwLu9H+Ww+V+Jm1U83B4Xw7aOVzAw1b7qnIlNIy8A+F3
Tte70vgoChXXUvbWuWDO96Ex/T/7yHSSJZHjyS6eo9qrXyPJTWubgv9NwWiawx7S2AOveQ2fA2d0
SleuPSmxo1dTOvSfRXZ95QVpgWKHoHoFbKKrBh8dvABmpFSqP/fVHrUe2S7Tz2auyW49Pggu5ppb
PpfFXcwwLPVISkuVDcbRvXxKAGK+gGnv9+j1RNK4i1lopZ5NFCtjxbnx7r+8cOP9b2T52M/ig3L0
SKGdXjVXOngpSSQKUhEVbbQMdpgB0kqLzeIbHRSv+pOQ4nXtspwL5PQpNZQgKkoIZGhd493LYk9o
YGWIQFifsPi4GrYCxFW1ANyFUVmTCzamea5LirwIgo14m5h7NOs41itD3AXYJ4LFTV95AmVZ3dIz
kZyyGEXRUtpAJIZWGNNl81UBYODg5ASwcLlbOMJ0NPuJV4d4JpFXmAWz3KYJiaypr6vQ1JdpJ2YX
WBwX0WeRwDXXaBKMHr9fwKt8FpoFygLI9lih8gTJIDc3MOKsFfdZ9RRi8hHv8s+3N3VNa6CeyJ3p
Gljq+GMs0HQkG0mJaQE8iXMzd9NecMfXDOy5BO7UarB81KGRTz7g2e1h/jllOpC+BTHFms3CZBqM
lYZe7isOVEWNM61vKOh7MP1GTOQ7M5eavjnNIve39mQB7jVLeBpEv+YhsxK9ytDI44dq2W/COHmx
EvTkJyPauMjd0Fs7qpjjIZUV21RG//Zprb0szoVzd7yeo7nNaYNq51QBxp7uiuyJ6jCZKIdFbWDf
lrZW6oSSfayVezThbVYqk96iDoS3MIA6WMdO6ZACr0MQrtlwjX8hDdp9FYhdM9NnYnV2BGcxDVL1
XdVUGC2V94zboSNopVUemQfM8EIWqOf1FAsGfjHyi0QeymiwZ9wd7whYZdGe/DfIWLsBmYXNemeT
vcjjX+koJ4hdxbNlESOSCt1Ab2FvYG7E6j+FvbEfg+UAnC5BsedKTzhRXIyW1hg20GuI6rSfpHxq
09esDW2kXSOcl+C0rmwkJ4st+2xZaELp0LeBCxEBbB11wtKRHPS5Zba1mTZ4dQq8wJXB4sRx8Roa
Z7NKSzDDNUjhNi8/a4aINOvatXEiuFuWhv0QYboAMGOw/IxfRHlR/g6qc9OXNrX/B80S7yJZxhpq
eM2NRwaMOhsT7Je0BF6XL67U00NB/q2x56Rwprjo9DCKrQG1gXYq7YGqd1GmiAZrlCsnxknhLlSa
Bm1IpBEUwt77YM8GfWdfq2fU7dF6otuLR7YB2GQPPaKg27p45WqYZMArAJcGw3ZXzHUpnRUSoxSH
KUYQD5C+s0P0TOvDpP1ry3gp6WpgsS96uUtRp1aex1/VS+G2G3PXbQfkW9CGHHxBN/ZWNAd6/Yrl
hPIhF9XDJGYVVe0+eTH85SDBEEMcQi5PHPysXrSPzVQ5ZamXZYp61ruYdaA6a9vtjLLe7fNaFaED
jhtj6ytsAENHNAnQ8TBTemwn1XPXfbstYNXkngngbjLcJXnHI/PrIHzUs5+GEu6V4XNgNtvbglY1
70wQ5ynLfmj7aqIowi7fzEBxQmtP439fy2AK8CGFTyzWyaQo44KBS5ZwA7Y/xo6zg7VhPSAiyBLB
0fDlchBo99GUajAVqG05apvUNlJDqeAerW8b4zaF471G4a0iGjQp/LLfDPtmnu1A285hJRCy6uE1
Cow/CliEa2gEDJsUQNmBFF2yFhsZcdfqlnuc1+JqaY3GZAK/2N71TUG8yTBFsB9rizwXzylhFtdh
VKBB1ZfbdLazVHoYYJtQaFH/uq2Ea2eGsXeNTW1i7omHcB8nHagYLWsIjQNPH5/kVgSauHafziVw
vj6N60BdKkP20+5TXBa2We9z+URHUdfkqgvWDAXkZiqo6RGWXQYVVrOEqkQT1JaP7xBxyNp5kqOe
2Bj6b81vrUVM5wLZ3p5FMUmq9bVWQ+CQglaySqbTHMevcDMbuQMClCxvbp/VmpPUDFPGdK9MCFK9
l/LSKE0qvYS8tI29MVkOmI14mpXmq9TEla0F1qFSMOFzW+j/2NZ/pGpcZI1U4SAnJqRqiOa9Zme+
pR6bto3Boek3e/Gw2HW2ECbrbJ0a57MyWetoj0Z0pAnkGoWtctMQNKUoznQn7eZIAKUhXCDntNpy
LmcjQ90/nR2GrN0p6CFmyNKFslm8/l4cj67cboruGkAUKyxjzz8f9CWYjFRVYSgxdhbSPclb1xxE
j5SrJxFB6epMCqeeQxRkcUExQdnvzc3faNnmsdz9Tlv5WphxIYut+OwqGFhnIOk9a/3MHsy3xAcp
w2k8No9k+xt5pJWLdyGNMyl5YTblNCNmw1CVN4EjZz8h79meLG/aW4Z7NC0bSCgoX4lyLdfYYNye
si87W2czUrloepycch++RQ8m4N/n0KFvzQvjNogddTNGbrTYMeOlS11jB4P377Pp3EdwzoFoS1rH
AEpHmpD8YtfDcpoGPIaMlVIWhubMqlzkszhpnNWRAYTZY5gdynroMgdNq8E3Bej3w0NxH/nZ98DX
DDRa2gqqhj459AdRq8La/fw4bU3mceDUQso7zGSBOOxRx2nXd6wQqzwWn2a3RJea6IzXzM+FPM78
TBhljDAICWyd7BJ4DRDivuhpum4KqAp4C4qWIL5Zx1KjJTYj7G7cZk4YEkerH9pMGAUyG3Z9iB9i
OBsHdGa9oTPup3afPjGVeUe+iP94kuhdZz7Eca44i8ymMvDc8ZOjdD/LW8Xcaf5/jCrCmdpRfvWd
h1kiMUaEaEM5qxdEqbzQGu9VI/1Whcc5ORqZyLKuBE3QkI/lcdaOZkEwFT0OjTxK992Dsg1Pmqfb
rLV72DACd1Ff6EoMdSGQM3hL3oNuHE3A/ghCHa0v7okpH8EXuCkyRdCjtm5bWZQBJAsFSd5LC1dr
Y1kHCoaRjLK4U6VpX9QLuEvDbSrrz/CSu9vhxfpW/iOOfxRLfTqVpYH402RFKzLaxSKkDl1XiQ8Z
3IXW4z4JOkyCwzmZGMSunXLfglSyddIN664gqYPh5VK1Qdzu/f9Wx127ulKKcB4gWZWfZzNFt/Lb
bQHrxvljadxFm1RDonRA5+aUUmh8jVHRxDbMQ7x87+Xv/XyopEywpnVd/BDJXbAKUCKkD3Fi6SAf
x44cCc0PeJ2csmEUVlrZ91/brQ9h3E0rDNDeDyGelK2n+rqzbOPSoTttw1hYm1dJtUvBo3zt4Yer
9iGRu2pqOxbmAvKCd/4IkEwDomvwKIr+tQgKaXUjVdgRGQU//MPFEumSBQl499jcgpU5+afmqADo
Cflyxo08/IpRJfeQvj6JcsrX+LHMOp8J5uKHflSqMWMTvsGpIa51P8528cIERy7Z5aVt3k+/5h60
yJisFMFprd73M9mceYkjKQlSxYTsJvWaGLQF6PG/fSdui8B0wqUFo3Iaqxlh1pkUbm0NwF+IBUZy
5SV2toOATr4UIREg3ugB7oAGsJ9CR71BGm1avFErd4Os85Ysdv5/i+IsiaQ1QFFUoSxZBHTOULOX
5fG2hPUY/p+jwQD45aJIELRauUBEtEOHn1cgK5877Q9rU/rWTpQruu56vVBCVOEupSmdbLa1iQRL
dsR7+ZT5lrfcqafBY5Gz/D1wws+31ydSC86USLqESaHCAjK48j2YHuZQ1DG06jnP9o+zHPJUaIqU
QSmKIfGmsLTHsEJ5FKUATJopgBG+vR72vVem8UwcZz7qUUXfnoT1RK12N+jNL7PTvkYVoAFuy1FF
G8eZC0DvJ02bW3hHtuNxoNKpCo7ygOSr1dpK/pZhBKeaO8dIniT1LQJBdPZIqk80Kl09qewqS1wj
BBxnjaK00m01Aguekk/A63DN6t4i930QfNbo/HkJ5bsUNbU0zOy+zDFuD3zEsbLVgQqWtP6kONs7
zgqRLjGbDhU86IINzLkGyXhm/bLvMUb1OlZtEPUIrzrqD4l8j5w5BoirSjiyJpFOc2TldpPnsz0B
zMxrDTlyymL5NKn5biHT7N4+QcEBvj94zh6t0WzoxVgwR6OGToJpqmBeBObperDj8jq/G5czGbDi
GHzMsL7k2HvxVtnqKPIGDpk25Cv44f8Cgr0LtOytsavrTTc63SQwyaIzff/9sy+QlpEqCcvYhnfj
WwqwPcmpPNyOEPYkRqOH6F0quO58F12O5s4phF/384g6PaanAlLb0aK7QNwTQRiLTpCzXctUI00L
qEg/DjNnnJ8loArd1pHbwQhC/0tzHGiVWWYRjFfVq05a3CvyUz4/K00h0MX11/XZReDM1khquWwy
mK2z7q22RvdWhte1KNS5Hijk1JKzXXMagp5LxbIYQylrDBjRN/o5BoKLkzr5zvR1e3xAeI5QJ/Dk
J+Mhbh3rQaQqAlP9fnnOVDMcmn7UJ1wOTTt2GKZvMEwyCtNCAiV5R0c+k0L7fBqJya65Y24Ach1g
DiHf1G4f2xglyd3Ybb+LVnY9yve+wVQ3dFlXzSs0hEyuy1wvNRVvq263/GRwYu2dulVKTIp2Ecj5
VCebduJeufUt/ZDL62vbdTnAxGFP1Yd5umvqQ0Keb1+JdRGmghyqis5qfpo7mQsqA9ELTmJAIQvI
jARWe6ab21LWT+1DCvv9s1NLdKmGX0XjADUwgxlYXmz9mWX8EMFZD/SOhTQ2UFwfHbqXvrBJEYap
3H2S9gw9RZhAW7eMH/K4s6mNvs+LSQfMO5pR/4Pzrr/k/0fade3YjWPbLxKgHF4VT6qc60Vo22Xl
nPX1d7Hc41KxeA89HgzQg24D3ofUTtxhLTJ0D9ztdEcqlbGHPDYG8vvu/HX+P/7lQzjlX4RRnmSp
eEc+xnTof0mbwA46qoqBRqwMKl83WS3w2GG6mUC3mAG4ItxwH/oD5pwIVMwf7DKQh8WXpO9DHr0r
1q15X/QRkqS/qU2qzKCwkUY9c2a5i7PBVMFzIwDQ0splLzZ6L0uKvdHvrDXdCW3qLvCXxuBrebID
ttZdMeAJFPq96AGU1Fbki2zAi7L3G93wVrxbWsz5YOsRzOuX1jydwP7uxvW3MnxaAfFZqL66vIhZ
6WfSfa3/rLrcLgsFK2epk4ggEFaAZRk9gK7Cy8eCwMDZarPLNN3JQVhwXpOY5r85vPzZMFWjMn9h
dhSQVCWGE2ancno5L4TtPzdSqEdXLERdNhHIiPa5bF3Fl9x1D3p1J30CxGW+YDEZG4B1kAH5/Pa8
aKaVbiRTjqddplTLG7SYo56w1phBXqOc3oO8Na+9JR45CQbbMDfyKC8URskQFR1UdxP4pdHFA/AP
+EyYmqsB8lGywAbwBey5U2UxhhfAXy63tiw0djuAJUe9D6ef52+RXUzZSKKuMTUsdOpF2AjhnMby
zX3+TP6fEOOartw72V4hq+z83Ib9Xt9Ipi5UG7ohxBwCsop/Jy2btwzDPWSErrzQ9ufPybtQ8ueb
MKXmshpqPZoiHRaWY/FuxKKqtSCMWDpHErO2gsFiy8J+ONmU/iwJQ2BRP5so4FsRwCTFzB6Fx1HZ
lSkK7NmV2HE+IPk+XzzqRhydIZK5vV6HuHBabbD9orjCORBPgvX5QHWWpr2mEAl961rKawF2g/Mf
h120/DgETbSbLG1cKuQQujw7w/Rkqndp8zxEfiZIKC4+iVXlLsXfnMuQMSRjIPvDxPvnc6V9jqXe
Grn10gMXcJT2iTr45w/G7rduZFDW1ZeK2eQZ0jwjAjiT3aKpejuHtgFAwOZCu5VusYF6WXe2OjjY
loauPIK3Zscr4zNDweZXUJaWFKFoDhqelkoUewVcZTdjjLrlMWwwbWwjhrKx2lD6qCQXqgEys+pL
t0WcFE2gcIFh4fzFsstvG1mUleUoHIEjAk+S0YfrepRApg1ya1e/q/aaU7/ym/a8w1F2ZtRibcox
At2wPswodeeApA8KXjbN+1KUrWn5aDStiCs0M0WzmwYACPWq2TOKDucvkGnUH/dHP7YalErHPEbj
Jakeday61wqv7sYuqWxEUNmXZgxRl5NOnHUnWNidt9cX7erXtHS/awvAsekgtI7RngD3BfCHbev+
/BnZEWbzC2TKwhcd8MkEp0VE3rbvAsEzT8IDEBHQ5My5nCXsZHojjnIo+SRrs5XAzMAicFNed05F
1tiegdF6infpAbss58/HUZZ3CJdNTNMAT9IBjJm0ikFUHEb+oktuOnHq6jwplPMw8qxOLVLwkIwd
+KGdOn4esDX/vx2Fch0ops6KbKJrVYEZLzPzgxSHvqVzVgR4R6GcBibcmm4kwIQoPl9WzRgok+Es
XKYcthgMIwI+krEmlvXpOiXhgImTnXE3usKztosOo13vzDsjAKI0Rop4b1aeSErTMTOQK3GLJ7K4
XKU6UC26q6jgdU7Zyb7xcTBKwU1LiEY880k3sz+lz5mXmnb4w/oHENjfLbzF+7dKBJeAXXBajczT
mcBft0BOqaGr/9mO11QPpSyFYY1hdJRD0LzN4e0g88YiyCV9SaU2YigX3wymNDbYT/eX9x2c5pUg
dVWnad8Gic9LSNnOaSONcvVCJ1ZpmqAmqgbJbm3elwmrZwCJO1WDsSDU2M6b2P8jUJcloCKTHUZy
yxt3kRSqoKkYAEPINAPsrATKrXqfnX7R1gFM+7w4ZoABQNV/pFEWHUU5sLZJNy4XVR8LLDYf8Iit
Fh8iKLUYEMHykewG5M2L1B3fceYrTvGJmc1vjkHphCDFS9kDbclH26OIQjssrYsWLYhmeZu76hgt
385fG/nNX3Xw40yUVhSTppYjwhbSjD6YRVR7sxOKN4CALHZNm3E+0tdtN1L+/DgeTSouRfoApjUS
ozMgBQ83qQvWl8UV3vqfs1ffrm9Q/NSeeEN5HOWwqNSgjDS9wPAAEtKlfVBX5QpcX3/lM35fJE0i
bkyx1vcVtN0oXwoFgyUggyl55+DZFD0JC41Q2paAsRE2irpxSRt4LrzJJaCYIZYxOUZMPv8Z9bDI
xW5sWFWVZZ001HSNZPKM/CBOF6l5aYC+WbO8FJTs0u15fWQKJNAVBuC4QB1EfSktbdN4JF1nUh9X
juh/Yk8wP3ChCsnf8+Vgv0iRgK+CFePPBxvCLBmXMH5vq/zXbLHsTO1DGq32/Zhqg0b0L3zL96ub
f88O2a+l6ndw07/YHCd2thFIXaMYxUuWgbHAj1APOyTWMxq2/npb7Mua9Pda1Fp5rQ2mJ9mIpFOC
ogAFW4wzVuHggVrDnufrWWu8PPtmxhyWTO6FUplBPI6yEJMWbfQz34ve8kq21Duwl2NL/U8A99lq
aQHISdN1Q9Uo1z9KU9hYFVy/eAiD0sc8bSAE/K43+w4/xNDeX4hyfSR32Ha15hQLoV6FibfSTpTK
o4lX9HlrY7+ZrA+BlBkUpmjkQgJza6R+uSqNwgQQ2dA42oQ9nZwQZWhKqnvxbNxixOBRsdLcNooK
bfGoaexoSlUnEqto32AA2EkFEIfGcXQAWlpQzQ33hUe+6lej/f1r6aXl0pyFdZEzyTct0S2MGjY0
KT9LIXT6VbabyHoeGxVtE1nbmebwIx/HnRbj2Sc3HC/FrGKizYWFKpQxNJPGPhyGphM7MhKWIn16
JPyUmWYnLda3I093F99oMDhwglMG+QPP0FjBbCubynSEbpjMOoHsfpBOshS/jr1ScAI1Twal77lR
6UWz4iWL3CAA9uqu5RHdsiWgTShpEvFVlAVj0tPS5haap613CqAJ+7n+qzN8SKBiVwI+vHUgETmf
n8L+u1JmLsd6WAkhYc/9zxmoDLfKWyxq6XhFkmic9k77ktz04F9N7rHDvI+egdyXXHFDF8sKtlKp
7x/mi1lHExoRPYgZQcziFUF4IjT2ql/4kVs8cU5J/j7a6rbyKF1Q61EaQxKSlSvjed63V/Vd6vbH
9ZYMA2uNXb7GQHjjIeTw9INyhSVGWVOtgwbORmiv2XOY/HP+XDwBtOvrkrBUM6KAKAC3Iqg1R0n5
8b/IQFvqc5ZRdtOIhQVk85EGGMVc82ch/5tQ+PF5vmAgV/WCRADzuehWk4XVwisItiBAqQLZndU/
QRQ8rxCySEX6GWAmcgOaIR+sZI+AA3GTwVVLB3uf6aMSAzaVMPQ2BpihdoL/v10o5TXKUQHDIgF8
NgFDV2eggQTk8nkRrFC/vU+iN5uUV9LM/BemNpZAgizG4AvaEFF8qBrZnwcDndPQxun/J2cl03ul
ZRtjrM/EnS7dawyG8yYfgvPnYsb67cEov5HORT6WIbzVghym8JKD7iyP4Ij5FtV+eUwS7ICBtW92
ctWW0QW5jnk/gKc3lCNBk7HDoi4Cl2aPbqPb+bXlj3fwX07jwof6UWpjR13FzBvn5Oc9pixSviRE
sj/FA5J9oLKCWd3rHBWcegAhacHPNLVey4W7Px8ZvvDG5Chxg4wNn9OQwCIAaMg+8gtEOc7BOGLo
KckwbZoxI89pYTeiGd4FsSsBb/6lP+S5LfsEvhhdl8Zyz8vliaVeF4WolCVwIHC6+c7UrlPlhZse
MGt/G219fwlvzHBK4nYEGSCpHi1e19nAHMpyFxvKHgFqM8AQcWeBTS2oA+6iwfnIIL8/PjaiVStZ
rTDFI3v09aC+B2qcZ9yqV5iN3OUYfIvcyjt/n8znjAx+ITwtTCST9FZb3k3tUIYzyiI79ZAdAZBn
L9cEVqwFqzR/ZU8mHvpLSAd3kmJhcxjvX8oSKy3MCyOuJL8oqxHcVbObhrN6MLrhWp611AFtKvgC
qsCIwn/iHrOas7AcwciIwf02P6YRyCcjtfgZLdHPpq0weZw37jwZGOGe20BrMIERFQPHQ7IvSVV1
YAkAFEqm4RLUos6HtcRnka507JFC2a8MlEvLd2YdcAJylJw4hS93tBFHRTlNqRpM8EHJU1QSXSSB
7tqptlhpGLdHpWUeaixf9eiandcFZvjZiKUiXNQoSQfIdxTkijchDgwh9ABzearFoNJ/5k3uCDVX
/VjFEBQMft8sFfK0QQ3lrMSCLBZW2z2hPtEuAT+Np7xbcne8iG6du1fiXDbW1RZz3YQ9IO0FTShd
sSr8Ck8BD0sjBxMAY8A7iDk1VWbcUU0MXCIDU4Fc81miZkaAyM/RrMAc+ylqDTe0Ih8Dd6qdC0L0
d2r6WxrtkzGOMbdJgxRFvlmcHl3AwjG85Qopkp96katyekzMkqD8cbr3OaLNfa59boEYETlmLYIH
0UzAOCJi72ACao6Cd3C9dE5tiYMbpWOAqtAC8gjNTRJ+MGK6zc0PoQzGikbMqNSRBMaVPRkfXt3E
sCW7Ao54Wl1bwZ9gHzA/LR6QliUZIEmgh180pWzVmXTYxvpmbMCQ+2b2k52mvKSQGfE2cqgMIgbZ
1SAbCLRz/KCbpSthvw0t+fOmzxz5kjXVUiAJBKk07KuaN/WsmbB9Ai+5JbbjhwBmJR5kCQoAQGQQ
H9BBTstScx5mZIPAlrxdHoHyXABzOQqSfXJfXvY3fYDXK2++nKkiG6GUo4lGeWgFjO/5SqLgxVpY
wH4HnBTHhTI990YK5WFmqR9DkRRn9DV+FUALnApB9lCESmqDtOM+VXXevgFbPT4uk0qtgbw0Tw2g
E/0ca1K2Eh+rFsRR5njLURCm79ycjI7bxmpYIunhAbl6AMjycBHuwRgFQjaQD6MCgJrk0UgD/Ym/
vsEOvxvZlAmYQtUMQgmFEXYkh1Z2VSDVHpHa7fNDGDo81EDeYSm3XUV5FYLRF+RGEZAmi35+6EWs
AA09Vo9RlFtckCjnHNXhfEh6TCXMO7FWdNSMEOLvgBN+6CfzYEy8pXHmONHG+ug2x1pM8brkMITJ
GTwLW6zJwQDr835FWTn3QKpXeTMXRZB3OMpBT6UaAkwWXxALiz+N5+Q4PFQPABIM6n+SxCVbPxhS
2XFUlvylX8L9h9q8b5xswlOiWNYIrjPJb8QSVHKWbZVgBUmxypWVzgCW1Cw+NngmdW43zm7dP56X
zwwQOhZkQdLMwF7N1xj0KmRzDduTo03mScJU6uypqXc6yMPPC2Ne8EYYdcEYbDWWEmCvSBk7VwFz
YWxdrqrunpfCDhMbMVSKmKmrKJgSEIb+e/5T9okwEGyJgEUz6UmIssi1vJhwohYk0esS28aYgLbk
2/kTMaWYMsiYLQA5f2E5AmbonKdaBkvHkKL2UAh+n/GCAvvWTA3/syQCKku5k6hfUl0fUrJ68Dm4
8mf3eLLoRkUPbopFKnCg/14W+y33cS767Rhlut7nCrSh/A6EYV+6N2N/AAEH2d7Ss4BQsOHFDO5r
rGqO4LL8I0JqtkPb/ApK9cUyHtVQx68QdmaQ7dad4YGFDhC2pAdCFjs4foWtMr+/pk7ZwDiYpmF2
5IaNu0r0xvR5Cv3zWsmOeOBpQjdaJ70eSkYepVpirgC6+gWQBsoEgjCuXJAlrRj/wp2qen8bfHGW
G4lUflQArdHoJAKt1QtAhF+DsF+dZbEylMtixY6TBIj0gwHkm0Zz0060OSdm3upGPvnzjbNGNamy
csLXTcAPW1C2B9GBIFNV90CnclssxYlPCo8Og/2C2Uilsqe1V3tdSNHWi0/lPjsmh23tgwcNw7bN
jTQqh6qBk9lHQHn0iwFmontNorraepLHl1S6mfvB1tJdohSBecu5XKIu5z4ulUClxSQhO4TK/lIn
Sf6tTqEtys4fAMPxJFIurxHyWl2ZCvwuka/A5C+kjwg+FWCDW6Cz/oKO2IZWJmoq3vbGGPTWWyuP
bpSPgCLvbZ149xJdMh4cHSvCb2VS2tMkQj8kBG+PvDnHvaAiMQ2+A//c2BFoBLJWlo8eb9aXKVXS
VVkDqqqq08WodQyNf59P7fLcVErpzPF8g7zuFHNntFhWqSIvUwHViIchjWO4FgsQWMJY8hdFfDat
+LZNJWBbDnHPsX/W82wjiIYuNGWQkRQRyoJV6EX9gyzwsEiZpr6VQFWOZexNGVMGCcTB9OBSAfNX
uFuxjKCGwBPi8WMzjR3TGoCQ10UVsJ2UsUvJElaNBYf237NRMHenNaQv4DgHGAi+1mfnif8ap+Wc
6pil0FS71vIH1YgxO9FF66VWaE9AARoP2qr9Y2j5VaoZj/IUHeQ2uysL7SBk826GqdnV0twOfedP
IO24rsrmuyDqli3Xqd9lY+4MYSxzvjozzm1/uPz5hw9qrIyJuYBrbq8fsHKYRDZZxhod7TCMARlh
0H6c94XvCRDtKLYiqdA6DpFWToMIKFAwXkt29VoE2qWK4fUEI+xNsDxUTv0NgeABG694oBiO4CU3
QD2/FSy338VPsz1diBcITqu9gqla8YTr7q4O1NBBXaupXMuVv+VvzQ7oTpYLWB4Rjfjw1rytjpWn
fBeD0LFeeHMZLDPdnokK3oK+loqkQLcT0Hj3D8uMjayn8/fGehJjBEnEmJVmoNpFqXMHaI9MSBtQ
bmKspRCqW6OKEZcBmuKP5RDbSBVaDusDyydsRVJRSxqWLotjSfWz0rBXcRcCCuz8odj6tzkVFaY0
HGuq9Fry9YsFVUMDXLb/5lmhDaITAjXAkUg0mlY/Hfxfv8CkvowmV3k5NumgSuDzRYen8BW3Cspj
sdc6n0QM3sgGSzMwzgjfDeR5U9Eoba8ybckb9BL8fnqqu0BRnsWOoxnMet5WBqV9q6Iu5QSaKnR3
zUB1povctPNv2UXtdZgnny/z1zxAx+KvLvLjZOTkm4RRk+O6mywkU/FePmS75GA5qmsEqg9Wb356
zEovtmekQr01dX1lRIPkh4r4VmSRO6fSxZqZTp6qjT0BurUI65tGmo+GWtxPpXVq0K4y8vami3W3
xgpQWehO3Gi7tch+5hJWWDj3weqkbH8hZaBjH8ZWEuErxLr+zZzWt65M962QKq4SRgdQ/GJcphh+
lFF0X6TWvSIbvKUC3h1R9jplpWmtI+6IIMBVhwT/7IADh/0/4lnRZ1e8NAJhtb6bdjwPyPIVuqyL
mE4D3jxQ2j5rw1xUal3nErx6cVJQqqt7k6NwTEvaSKBibIhn5iQXsKS5fEGt7mJGzVVIHs9/RZYQ
A61REYOeqBXQQBZNVw5dAyAUtLcjwB6ewJJiyDx7Zd0VWhYmyioKaN6+QKKJYa2OaaWj/i7B/0g7
K7LLY7QHMym4q4RTeMvrazMlamRWDXjfqkGPmMgjEFXlAV9nAbWrHDlzzssfWbQUKsDff4ugDXSY
IqWpoXzDYQXmrXQvvspo1WJ9CyCSThTEmk+ekb3xJ06d2Bbt1LfCKdub0F1PSqPR/bB2gLn7XfET
dNJBiRGEo2NdqM/VfXzM3OnIbcHxbpayuXjIqryp8C1blxy72CUeeO93lkeQLcab+oL3KZmzPNuz
UiFTkVaMxi2ZjkfP5GHB13pqHrJA89ZDDQyRw7Cvg+G4vjReGmT8Ng7TQDRdMw0sySng5/5s53pd
h0otQ5NWtXfizHywzOhSEXnRhX2tH2LIn2+Cyxqh9Nj1sMO5HJ2wAYMfCM3/wtQ3J6HiV6UYjaK0
yNnW0LqbYvWtMNtgNdq/yrGxSvb7yijL6Kwon0WSHKZ7wMKDPgtQ+1rpqraEt495BORvyRkM5N0e
ZQ5jNUURYK/xmMtlR+/vDS6HFKu8APIAOEkZS3pgmPj8fcQRyzxYSEFaQ+ZkCuCNVoG87z1D8P5s
8plZZdxIpHvrVSgOGLjtdV+7iy67f3RgcPZHw0v248/plHuRL3AukfmA3EqkAo6pFoOZGshNxfEz
eeKfwG9xz0fy1o3GI6URh7HqJawwT956kuzYLZz1EvBXJwJWjsmjv9ha2h6PsmSAQgkl5KFsq7xV
wA6Me79UOKGO6Zc/1OT90JtDrfEwp5jNACFCg4GIeXFKq7Q7IPkrq+zMEudE3C9GmbQZTXKfo2Dj
K/q+PRF0GNMtBrCnLns+qAjTE+o6+ExkrN4C2OHzB8N/Q2lmnuA/8A7LstRekyJYpdE576aYtrwR
QwWYaeqNDLhCsDQVMzPYB5yCGLhwHGdIfNCXAAqONt3AQIBqvb/TNh8KKcNqmBWUQYyfy9L0qtaT
QbBTACz//HHYer6RRHn2CMyWQwMYIr9/rvfCU4bkNHRrTwvmx3zXY/uVt6/MlUhpRTRZZYukh5Ba
R7swQr81c6IQYMUmgZ46iDagARJeLk7M9dyFUk5/VLusbBQL5vxOF/oOGXEq9gT1/A+aTkx3vLlU
SheFHnWkHGHZV34RjzTAfwI2cuZowOz+I+YRpvZvJFJqaTWqVHSCqvu6dMizq0gAGVj0cl5XmKq/
kUEFmUKai3WIoZSyUYPt8UlS/PMCmC9nA8i5YFrFyiE44D7bsFKuhRQKI3kxTZia9ZqgGT2zd6XX
xQcmoCd+656yzpl58CXMYuhWMHV9cpZayZTDebQuah8oeggAaJl8ySt8C/w0Luec5PX1RRs356Ru
UlVTs84GJOekUJ7grW7A4GQ383nlDuYn+xBED1GkUmL2Od4IvpoVYZCt/UWhzLHHOQ5TiiWCIlTU
sZNHF1VCoRfkLMJTsKmdGVl37JQGuI0LZ74ZsAVoAF5tx3Mj5It8ucKNTPKbNh5yCotiBUsz0u4C
wEfAsS6ae3O614STmNdOGUYcR8k7I+21LLWpzEHWfDO/q8iqzcrz+e/afe5IlI8yRDnSQw3XuJb9
vozjx7Uz93lc7tqytLHV13hjobRelbW3jZperpO8E1QZ80exdjP0WCgdln2YFS+LYU2cT8w7PW2Y
c12UuoDi0mr1dgh8zLblxFVm6RF9qt9KRJmgmpvVavbw0ITIiIwrHt/DAuFebW1zFx8UlRcUWE7T
BPG3IWJvDBPu1DcFQP8AclucSh8mfx11XxEsv2tbsGJFnV1W9X4Vk9u4AMZKpqi7flqP1Zw4KFNc
5KoedNXKc4AsrcbUBaoRBkBxwYL5WavjuJ0zYSJa7WSCJ8qH+VTcjDvVXRpXCURXP2IzoznVl4Tk
mrfn9e4NaAXcSidBdGNTVSJmKJshMi/iAeAltnR/YTr6KwHuSX2gA8OaQZhjXpIBUn4Cx9SArXgq
A16GVouHcdXAX0AmJiThfYNzBXtWe2gxhs/1IczvT2Y8CQwC4g3lhgfgVAhrifx0KoIRdI+rfMib
leM4mLHF1GTDwutMQ/ikbKfXsrZeBwOl0reVTIXsYgH1P7KxZ7zxeZ644ig7AvCBqQxKKvumkVR2
ZMmnUk4vpDrSfMWYrpW03OdDgep+HGXuWPdBIeC10VrK3xj09tzU7QL0UmnSOJbf8QPQNCOY/MYD
eWQDcl20rf34V1vJG5E0mFxZGb0yDAlSrMgFUM0eHOa5HwPKJSd8aOGR39hnOcatRMpg0dLshlRY
NF+N7zJjD/4envqQv+GLUX6oj0kZ5VALnSrWUJ9fA0zJYbo2ApK3/h1Xz/YwlAGqPV4CWEbBtpKm
3RrSdIF/xaQ+nqSpyfG97whVX46F2S8gL1uS+KWTPreoHcsxjrVgQKoDY50/H7PIiV/iySbkh0Do
V7E42fiJCxgSswL9duylFzmWHLnE90w/8PFb6GZ7pqa6XM/we7IYKCrQT4YOkLEpZ/eB7d82Yihd
qUDsEbY9jtx5pM6c+o0y2ZZDKGFgELvFxMYFxwjZLn0jk9Ie7IcCOAkjSvCp80nNXAnbOokzyq4B
ggynvpuP5U79Hnd22jpT4mGeV0z9P3j0ETlnPjedIo6ZYeXCWON3nMr7NbYJxn3+ExhSdn2Tvv7N
cDsqoiq4ORTTwGja50AmjkuqzFpmAOD+eRx+NBpvUIqkYvRxyBymAjRWFF7prS1LbCZTDAvZx7Sd
jSF3TxBf0vAZUZ3zAVkJwVYQ5c3LUtJmoxCQFZnPBcD6irLcZcMBzHLHJrnPZo5ZssWhm423F1qy
dEY0pmolKgOCB97LNtay/US7HyXU0mvZHfrZS+tbztuBpRgELu0/EqmkV4yXZZYxsL+tBsTJPkfa
N1/+QdLHsvWtPCoaD42RV3oGeVnoJe1JWS7E8vn8mZjKQbDX0dfGfADdtMrDOhyUqJL9Zt1Vyc9w
NAOwkADjs+Wli6x3pLWRRD2CwNA5of+Qye+xQTutO+lSOfwJSybz1jaCKIMyqjmsigSCVgU8qnM6
7MyFl/wyQwL615jkwjCAief/Z6vtu8qqKrOUfcHA8vxa/jCj8jKLsEkRofvX5oI/R8WuqkvRlZWh
dOKyu6zAILPMajACnB0IWsE8irtUWy6WSv2RKrqb9s0hF5CsRsqdYvTB1IZ9cP5zMwtaGD0Tsdlv
mbqiU4mOaSJmCgp+t3yhB+nokPpB5vR2Nzh4t7nt4Q/8KVPHUOgEqaSKgi3dQRTmSEB5FTL1V1Kw
KCKnOcylXQTidQ9SdtmW3TSzhVNaOX81tmltZFMmO/dmqi85ZIu/wPKcGI8DDZM/8YHnyJkxcyuL
MtewLg3BCqF4qKTNqBfGObZNBS9f/oNOza8sMKtQW5mUz52WokvnoTD88CG9T6+To/FUIlK9hCf9
an4s0LknbxFu8spK9CxFwoMUtLqkWv1Z/Ru5VwFN1cngoSEbexJipHGpBPFO3nGvlennN7KotADE
wbOszLhWQkOrxN60YjpdcGaAEkcqMnQxtgkZJJD13v4uzcRjiLTgTEvBINbng5p5n8QDWDb9WOzu
xTW6TId0v2jSbtH+yhVvRFEOUq6w4odJR7xoJQDNlQ6wnOwpfVkGHtwz0x43gigHOYVKZw3tKPuZ
it0WMOvId1P6oEecJhjTD2/EUKY3oNFnGUIr+2h1nLKxsuUsvJ6F/XmPxpNCGZ1k5V01jAOcCyYu
tMqZtB+yxVvUY72cLJVUeeEzJZDIftaCWVGmThBxY9F6ZYBmLNJfz5+COcK/lUApuVEKVq6LOIYs
djdrHR4zBApQSzvGNDmamHzva/XRyuJXXCKvmMc7HaXjs9REYQoEYr/pOq9EMTsyEvf8+ZjrJtvz
UcpdKlnaRhrROV3z41i4MM0c6AFlZFup6GD2anLzfsUqWW+cYkPe62a7a6ehsTtLtiujQ3Bsndkw
jnWxHCoU1WMFa9FacgHSs/2wdisnl+XdCWUjYz/pw1D2uJMhux7W2ZXNyOPcCdOJogOoGBjwQ2yk
Y3Gdj3kC5+aLN5Mn2NouveqCKcAU477eAVjFuCH02rJog+15P6AuzXOtzEN+/AD6LZnmc5uZFZSu
x2sLS+12X+a8vioz7dPIAANADxAoKPvEyUFRvCoa5gkAvROWopOp5o+qAKOvJqd2mOmXbTx7opaL
R2VceWBbytecXVOQdWDcAMPVX59XGIeejSQ2sqDzotv5vrvAzisoi6/H0xQQ4BMUbk8zehrJXnVn
lO8ip7oS3OIY3iIniS8qIHKtD9M33mOXkSx8/l2Ud0y6Lkw0Cb+rdWcX2I5ucmPd1l6z70ErATZS
jj5/dZOfxVGfYUglC8koxKni6wCUFwGWp7YxRwr3VFQ6ImrCaLUmERMsHnLLw2xnzhoQLHMs+3oW
J8R8TQ00vGstTcJ0LLLxL3h6/bRYQwGvUi4/xXZxG7MPRLk9DQBaMrPMCQtuiYs4w8+v6c8iqe+m
rW0kT6so/9sOa6wTDpu4ICP1REC5BbkD7ujzjoKRtH+WSX283JLGTDThKMitxqiEmAKuVbUJCrN5
JJP2q2Cfl8nQl083S31IGZjI7dTIqMxKu7x5iovrKOS4BvKrz90k5f7wCFGLysRN6hhIs1btO0gq
ZcEKsAG7l81kd/5ATGnAeiA3CcQHeiuvaMKmNGpT8xfhsl0uhxr7onYhQz/Ht/OSGL0xkqkpcDp4
735FsK7jOdHbAlw1v8YZp9saK5arq7jkNdCLDimng6vmD/ZWvjrbz5Ip5QwV8BcqKSH/mWLZUevl
0VLTq8Zp9UxxugXLf0Z7WVdTaY+LzrlgxlPks3BKSwHQAJCKfHhHGXDHfXJI3gaskca2cii94i5y
9dv1R8ub9nvfeafUSAPwBboioFJHfYvKzUSwhQGJBh+2BdFy809b2UZpY5bdq8B2G3nKZTz6Btgb
Wnsp7eYaMGx83C7GYKX26UdQ6Vs/N2EkZYLmd9jJ/wcDNz9Wwane8FLRAahPFpVSuw+kx96ZQXLn
8Gh+ZfJhz10C8VqbbpgZWr0ZY8fIL5uiBMl67yZR7a3aBO4w8HqF3XFUrMsxUh/jQryX2ma2EwCw
IrtsPKvLsDXa5q5YykHSh3tpVDwswLurZLqZsUaOphXIQ9Qpswvs6trgmHrqay64AcNCcYcmtq0U
U8OOHOUP0ghEH4m0Gv96ueHiHuED+Lwj6A0x/OsUbnqYjiYPCIdhM1g81GTFgHpiWZ0SK1bKNI6Z
iXKRnAWiFilOqYi2OWUeUBgP1RDdTFp+KCOrwsHRb+A4C0Y82Yqnh9+NSMkmjKQbeEln/0S7HI+y
S4AgY9S+cCvAIF9k3zgSGRnRJ4mUwVi1oPVzLxnvpX3dkXbFhYataytQd6Uj/OBIY4RoTcesL4Y9
keHKdP6HYQtxFbqOMFcmu1pEqoNiAWowg1tpnkEqBnbsWa5iz8+iwQliTLPcCqeiWB9KibC2rYI9
E+Avu8Nbk9uK/804Vs64a9x0dU7h83TfB8Y1b1eNpc2ggEBej9UGzOpTt1xFxlTO4qz7Ecj0si56
EpTnarIejOIwt5zXI6NzggoFJqcVXRcBB0frcGdOiYJtKMWPTKfGwGnthwc8r7AEB24IL/aJQhXg
c7pJb0GV5oPij/OVv74kPv0AWoutTmtrFQVe6FQYWH6OFZIqaI/1TgEyCSqZocuDmGfe78eRaWz+
phQyZHui7ott7UupH08/ShDQaXVslxMPE5j4ANq9bu6XRum3lDbH3g2OJx40PzskweRDMPc9xkqf
0QBSDUwW4Ghf0JVMkG30YWoo4GVUvExQPQwudxdyk3tGDTC5fHnO2tF0rKoX7arsL8ZeCMyhvqia
5vr8F2WdePtLyAffBBSh7KzMFAUFNQHD7kEwnnc/a+wEzPqhy0OnEu4L8+W8SEbK+enw5M83IqNp
UFYhBcftGo/Xa7JeiYp6YbUWL5tmxcrt0agkqe9ms+oTXHL5Pd+/voKs+A1DQrZ+ld0TFHg+iS7L
OLYCqcSoXfVpqWUczJCjyUFqelfo9eNfXB4gSvAGwuTGF9CJSUzHVMwTFYhmV5F6ac7Hbr09L4L1
DCFV0N8yKJ1AkIzaPo1UX39oHs1D7GBN5kGKbMIXpPvljXDNG5xjqsRGIqUS2EWIk66ARA2kmWWK
XbQKiQsGjDknYwXh7ckolRhTJZl7HXLIfrnqZKDu1V+I00RpJMB4HncRh3cwSiXUqB4iK4JA9QI1
bV/ZWYOfPVhO74lu4QIYu7Qne+TlyiyfuT0mFQ67qK/bWc1Vf+5vhPQVjmgnr/9H2nc0x80z3f4i
VjGHLfPkGUmWw4YlOTDnzF//Hch1LQrmHbied+OFVTVNAI3uRodzzlqqWSnaGe7v6eYtWx0dFVbh
7VFw8YQVZvGDHHeXqIRhrl8qfdzdF3R/K2UaLDuTp7FA9A0Uc61/jLTJ5pX+mz4qHWNBb8kE2gm8
7x7QhT7apwrNSsMw4IqlzyLcAB5zVvSqPKCI5eeKnf9UHGnPAwu5w/SmOR9CsKpUXzBXXh4ExpI3
45r1p5AQb2Uqk0g1xLyJZLx4MB9xBSEjkkit2X/KwbfeOZwXnkaX6C67ILJpzP6cq8yTq7QSXUvK
gKEk7EKIbK2SDHYssdDUNpLFSBiuZFCGxpizLDU6yBCnaq+U+ed8aA/q3Nm9Nho2wA4dIOftE3QA
2fAZaNGIS2eUEWKNwCCQ8/C0tO117sbR7Ov4ptbx2ahVL1XGn9liPBS6zAh/WCpI/r7ak7LXR11q
yW2OTku805POrAEZdl/PWRtP2ahIrQHZrjS6a8R44QnPfMV6wBOt+UvBDVHRwLEtYZ6DUnC+k8Wp
5EoMkr7VSqXPHArD+kWyEpM/sJBQtt4F+koYpcJxKIp6Llayq0tIZAW8OUaxKyZOi9RdJYd2BOrF
+xvIkkhpblKNnJ5OkGgE+xT1Bik4St1tFEez61onzphehezXvf2k1LiuS7XIJ5hbAlw+v6R7eTe6
xr66sVl0iDW9J4rSQL7hIqmpsTbZAxLvvkPcDcvL5j9iqQithNzYBoaQgCrNAdLTV1KqiL3oHJig
ndGZuJ9bmTTgrr1rJOUmpSZIygxsMRAn7lHj4R1gXPstygboiQEw2WgrVlmYquKxp9LFTW9JRqxR
OgCjFN0aE09Z38wl8ZYuxhF88SfwjXNTcUSneJQ/pU6J6kFs5WCmQ7vfXvxcP4aX0intkbNGP2JE
rZu3f/UxlC6pChq8hhgHXEy1NXS/+urr/duxrUHvq6U0SJezOell2NxsB/ogP/YIg9Z/feKsFkJp
UJuPXd2VWAhmuI6h33qDjxLMLjrPCHz+oUGCdYqUCiEtJk/92CA8wCXsdvm3GJAwzUE76ZdyJ0Ki
8AOoLkzWgs0nub5aJxVrCT2n6eFC1mnzQK3EnElmD59jZ9rhQW5Xh2UvOKkdP87HMTL/U9MNfOhK
PjnvlU9auB4RrY7zlC7gtFV/aX54A3eBBgXu3XInOXWEAWJux+J92cAzwgtEVAHJKIKyGhw9HwVn
oz52eZUCthqwQIItHASMyJkA48fULfDw7XRXvYxH+cfoavvByz61fvhavt5X5s2nCto1UHJEhwqK
jtSpGwaA4dISp97Y1S72C1eobP0rwRjhPAVh/au2Yza4bV3RtUzqxPlCj8Wsh7EqjupsonvUjtyw
RtMsQeRXnvXuX0hVtq7tWih1zGi41kNlxjEDgz248c/jeT4pRwKoku5kvMtGV0d7Vf3YLcDJ+i/P
s5VwuoW9nULA74zQ8UiKXgZtlk0kAP1Sq1zGcW5d4rUgSqc4eSwULsIq9dNg88+FXZeWguGe67Bv
Y3PKzPQ7Gf8EzhWQN1jNThu9ftDod2Wiu9q5QRklGQUdtH3KDfKHrRfY/I/mQIZcnQRzwuhOaDEP
GtuERmk6VZ5iF8fgzKrhbr5A1h9CRTAFt4hzIMAjEXKL+Vz9IHeKC02wz/eySWhggUB8TJzipH8e
L4bXAS9DBXzNZ2PH6ohh6J1O+aOZD0Vl4PEpwAH3pcNvd5Gwe+q2svPrJVNuqZPlLI2jAievh5ah
1IU1GNlngL4+zpzoDP1k8emCVolq9gZt/MTQO+KM6LDKQGEAIGyGhPIAJZ1DGq7WUij4uFf35W04
oroDjKnWTc7cyfByezaz2mSlNjfwUIjCvYulfGSjlbyuSxCbAOgcPIWZC5yzFiMpA1ISOmKt+Co4
lYUGBRBoOffXvG3F3mVTlrPWlxb4pbBikfJLLk/j/Hz/9zc6nT4ujjKTuR7FSqbhNul5Pzp6NAxm
nJb+3M+8LZSRN0rVScxj8LbMeWI2jfp0/wO2HdRqdymTGfZFHyfqW1BJehdxpDcwtRxEFWhxgU+G
QBsLmgwwivS6b6z8QiaSGG+Rzch2dcR0642e1WKM7gTZ5eD9z5I7RCZOePAxO++KX96AsK4YtfAK
r0tYsonW3tFqhbKmhtqrQzXBQ//OdqFQ4HLWd2RAUQPqPDy9gHN3f8+3rcUfpVLIs2IVjAxh3uoy
B4Um9KytB8gZPE/YZdjNoGu9q5SBDAVQ8IgkuBzc4QhyRURa4lVPTOGzdhA+EyCrCi0T6kE4Ic87
H1nLZJgLhTaK8RiPrY5DzaXMlvvRVKerWNlRywIvJft17wQpuxQGaZmoOqzvaHE6SARJLkq2ZcMs
gZoKKizWaPZmRma9sZRFClv0jCIrI7vLJT7P+3G2s52G8cC0t+PUzB4Jcxz/ZXopnjUMrzUPAG++
MDHhGaaJRuVM4lkZugQXV0bvuubWJ8wT89f8KFigpkWqK/NmZgWRJZOyVmLCV0bfQqPIG758kHx9
VzmdQ4KqxpoxGMict984WwIFB1A3vHsRuVIGuIpiMZZG2EdACbgYFd8HKONFL5GfuobNs6rfGyr7
QRq1vl6SDUSPsAXqSfteXCNLOuSfgCkWuGAvmm1SnNXPhWyqD/ctwpaP+yCYssKEgIVryl520YBw
AbOAI9iSn7h8YgIBC3Nmok1IuoIDuxyzpcxr0XTYOhilkhjJQGIXpN5jmwBsVP7gY9bMERw852dw
2qHr9DIe6oO47/e83zJ6nzYM4odPoExwwIOGtiIXGG2/lpAFF7TWPKHy90MP8tCcjfo6VMJN60Im
C8CGQn+QTJviWVe6SIR6FYYp38Zfi10A7Azt9I3VOIODZG7HpLVjrZYyy22hlX1EEmGCuIA3E+mS
4HPAPYStAk6sp4AHUVjxwtAv1jrJ31cuR0UTIqDrYIujXe/wTuoMIGSz1AthOy0sZVecWCHxxjQz
KNjeby49yScvRYwZUmytfCqQ2ihc9JPs1AvhR2QPwDMurk5ZZGFMsmJJIGxAk7TGR6BWHhFCxFbV
M7zNVsD0YV2URcLwf5+MHLZSrTGC0QTfuCT6indI6i6j1Jhxn4PCM4h/IJP7dZwMT5XQ5FSOwUME
TNagD+20rl0+r/ZGtVyzovXmJqhMOQqetBg4m9V4qtrMu3/+GzHOh2+m7BrKsclU1kgASENtt+oE
gy0ofsgzYZC3Yg6VMFDwkvGW9KB8sVh0nR4DlRGxTewPqVW5rXwQfDJlVCE9aIePnRU+zTZ/jL+L
r1HqsFqJtzR9/QGUJvRz2oicguNR1J+10KD7y7+/l+R8qWjjwwqp849CcRhn4gMn3Qv0YyJdMtUt
0YzFrECwlkKdWoBmtbojpzbujUuBSMaqvRyNrrPsIPkLzBnjyqKG3bJN692j/JAwz/rcqrhHgNc4
denDHJVuXJ7CcTeLv0LMJiSgKP+f9lMib96VaeKMSojDCa5P4DQvqFH5HXMUfbXkK16F9lhOj/fl
bT251gcoUd6Gz7gw6aU3W0jC7wi5c9KDKh5YAwWbJnC1m2/d+KulYXK65mQwM8Cri0j+FXaQmNmB
1NHRSH9lBhFbRhDo8uguAyMlMn2UY+FKJY05/U0c5osCT0DPE8KW64AQorcXNHvhmRy68ev9Dd1U
05VYyrfkVbnEeo6kRK6jFWY69xrrjbZlvtYLo4zKMM21DuohxAftvh5bkAn7dch8hLLWQVmOutZT
bhZw3dRbt5MBKnn8nc2KHvIfmYNGUsNmPZG2NWS1d5QxaTgBD7QQscDgFk8VEhvIaewNgERUFrdj
ZcyY0iiDAoz6jGsKSBv3wOV1w/10myyAZAGfwWBSf261IqvrU6NsSdBh2k3jYSiB1hlZw5EgKKNO
dM4dfQS5doV+xxq3rnSFGk+WCMCTrBjk/oX4izlc7hNdkroRdxsZMrmIv+ZAv0Yxmn8oYq5m+IXN
GP59vX9xiE/pQHAMoT9xZkZP5TnOTZKcDR2M06AF8Aj6LNz6/ELwP1hHuxmVrIVTgWyIqWwlwxwq
eFHKGiBaJBf7KH2OfZIU7XxkhwWTNF4TVnGltuSjjLdEz6QW3/Qff/QZCAsfjfkkZcg7hvAfyS7Y
C37jk9QGHgyMvf7/6BY6SjHoAhBmujgvAhRNXwScbOf2zuyQXZYAPPWqvC6f9WvZAROWEAwRAPUF
DtNPldP8X9o8oeDvH0HtOUYPs3kQZpKHB6yuJZjFY4mOE0LZlPjLKbb/U2yzEkjvbiYuidxg1bnU
3rJ5Rt+lIrf2fXO+7R8RvgmCbvCoN1P3VqznthMkAbVPfXjmTGOZKlOTltdBRvxaYLIAT7KlO8Qi
BtYYorcN/R/RdCwwaHohpDreosBd/9Ls+AnN0aGXPBN8SdKLqPzDTPNWmymO8V0oFQ+UESfL0cTr
rnaZ0e6WO4If7nUErIIDrrZ/wJjcdjTvAim9weO2aGNpITmNtLZIBaV7LV6VxtKIm3ZEvx9cZp/7
Zti6WiWlO0Bd6DG+3ZIkGW8RkC6ghe4kP6zeMAAWJNH5Y7EvUpvV885aLfn7KgjKuF4uFxWrjbTc
k1XDkvonhtqQDfsrJJfBFqPpqqz9xcTdcfwoZgDSdDkg/mLUxUut2o4ewDGNkgDLZ2/q6EoY5UQb
oJLVC4nKJzkyq/4xGV9E8eF/XBF1B7upqBNhwGkFJ1IsrwrUswaztwVLe648FkDz/SVJdNNg0bYZ
2F6xJN147HrOnQMOUThr0H6DjR5t+X92TqJbBnGxAeZa4HYTvHU9M4vLcAkBGFX9IkCBKWiyQfnD
9o3bqwO5MbCFRbToUZoP5qe67hoeB1ZhWmdEIboSrRSjSYwzIwf/txa+y6EUPe7mkg8TnNnwJfyV
PisYnbkW7nJoDoLXV4jr6p30PA5micosy/9vlfixt+/CySasbhkXg15m4IhDRM/u7+4KTNfBExHT
KR/6A2vYdNtsriRS4bJcx/yiE6WZ9/x+dnIHdIUP0qncJW+RhbJjbC85pnvbS4XKdSgBxFbHChub
mGmQ2Z5ibwBzLqmdkFLzfXmbkQw6/8ARBIzBv/pbxzFJEomD1hBQS8lP0TvwL0Wa7Zh8JYdyBrpc
dVEgQg6xy70KRldgJ6ZWi3Rzw2OClvUo3YyJV/Ko28AFBdhrawQtmpKfAj7YR3hhTzLIvtupcO/v
4QaMOG78Shh1JYRYmjK1h+3n97GvfCb9uBrcaonxR1asv9UF/EEWdQOaqqon0K79rk2QuSqCRdda
2iu5B+UOyEMm/6rhXzY1EVnGX6q5WiZ1FTQZVLVBAtUEV4vVg/J7jHjz/lZuuu+VCEr7tabnkxZt
b24X9bYu9FYnn0QB5YFBBYUz466x1kO5OJBV9aIhi7ja2V6ZWlMXZ8Zytu3Vaj2UgxPTyQg6EZrR
2F/kPfHZ1xhpGPIYbSyDqR3bD4Z3eW9B78o+NrKej0bw5nsmW7bUPd5HBDbH5z/FDpJquwHlDsUa
JkSZ4yG9sK7ddlS9+gAqyhyDCF34KRZc9fKvkI+Ptchh4jQMfbDZPbQTOEbS7CCAVqkbsl/3lYe1
229GaLV6Ga5piH4bM/VXiHKlyzkAfmjsOLeah8ELMTNmVsxwnqFHby5kJVbvI30QG6w5HG3d6zVb
cnsP2USvFWz+u7IP4n+YPt4saK2MzttmrKRKM9BS+BxSxVu1q28pcINUwIha5ScZc5ZEw3Kw2Um7
0M1uy2QWtwqE76wO1W2Fw9NUAliSgrtCnbcyy7NuxLiw0kXei07rGefoNbimt/kUO+qutSdHeW5e
SKYndJerWDCeyJt2fiWf8itVzfXAk5Fg59UEEJGXRuvNUI/NUWDyUZKl/GX+VqIolyLWmpH0vUZc
mO4JR4R1oAQY7f7K9l5bnSIqyXBqgiqir5IG/pUVEFBnhkxeiBPG6lsM7Na31lsOKvBKAnO88Iew
/4cgcmuefy2YNiCiEvFSSij85G+ooOG5j8QK4MuttESQhZq7TcAu5AfGxSWn9PfW/lnum4Nd6XKS
GoEiFDjF6QtAdxBike5gAiKbOexAeTsWed9c2kxkgpYoRg5pI5BdAcH5bTLhOo+Jj/zgleWwtxX0
fWmU1uh8Wicz3nNuKxX+mOS2OILTV5PNMmN0i79hX97bRSoMabUAnHUT/FkSos4LLAoPtZVbnqWO
inFkqeYAjS2fi0Y062U+CXKMtspB92PxVTWeizIETSxsxKw85T3mI7nusZ75Yx1jME4HP6D4Xehz
U4h7lP00m5vU51AES/hQWuUo7dVOd6RitLp6DBEXtIdAa71GHH25683RaC0xQRfyJDoj8MGVAW19
tXpIC8UujdTsZfE4dQ9tvTzNQJ9NpgHUnIZdZyAyLbSfICnzpQqN4km8S7jvot75YVdbIKRx42U0
QW8pBk+pcUonFhH8ZnS80hQq2BJb0ahznuzoToFNTz0yYcFGu9t0ICsxVGDVg8dVmDhcurHW/FQA
NXvMRK9nXTEqsoqTBZAHC+g9yKuUXGu0kLboEyadQ8WJVWDbWhFYHYBjCtx6gr2CC7+60Avwu4uk
QKiYqamNpg87jRSTYTS2DkcHgqkIDjn4H4la0VAu1ZhEsMeiNwBhAB0NJ0LhVqAcBJwcW/KG59rl
vip2eGH162y6vbVsKnTUEzlPVR3Ol1sq1eT5eDZTXn1KRf6bzI97eQ53pZCqZteErclPHKDFgcVf
9bmvA56xzHIw3HHcOQFdYBRL34dIsrNW9udA8hs+9Bg7RXaCNgzrr6VOQ2sNRZcCqDHpZyLNj6UX
e/2JPMDindGgrWn25bN8YjW8bKZCVoJlqugpoFTQo4ZHlK5+RhUSSbjMDezQm6zfDRKR33jMJ/Sm
8r0rBh2TANq2atsIqo5OE5CXADcfGdbSI/ATwK48SKld/WQFvowtlsn1Wyl8CK5nPgeSo8tLuVXU
vqG8TMMDxhHMUWfYeeauUi6ll7WpVGaYi8H9PbhciI6W4NEJDw0cPwuwbrIZdmZ++Q99wur6PCkP
Myy8NGMYFucJHO6G/xawo6wtOwV3aBA2TeSyaNxYo0sFLavgnItjev6d5NROvEsozf4hFNiK6dbS
KMtbIBYQuhbHJnv8Mw8mabyVSEz3Q/RZe7eZSdJVnSCXAZUO0d1HFdHTLJCCASwHrTPYojV6i9+h
/YzQR8AVusxxc/J7f9/6d3nUYdVdy+tqB/uY7apd/lC5Jbix35q9RJKFZCbntq/duzzKWS7GlA9N
CHltlllp1VqZxGpcZImgjgvweboUlQaWFJUgRuzmXdgYABXMRrfXui+ZOEBw5C1lcO5m44WTtINa
KwAhlavHOucshl3d1tX3FVMeKOKSkcfw7O9sJHJ1rkog2iar3YEGBc1PLI+3ra3v8iivA1B3JeA0
7DAYNAG2gsKGp+0JVQX7ZmxWWtfaSvmMlJ/LOo8D0iOaXGtY0v3gir9AemKGTuxpp/BpORMMdLDl
nUikjoqKzRo12nzQrz6Cbtqs8zyJerLBwiOxdZwJpUKN4Ch5ox0dSrxvmSIZt4ZGFuvrEWwLiM9d
YIqBCMGcwRxP8pR8jGqniJ1mStzUIg1ohgKvwbrS7mpO5lmSyLuy+2LMhOLe55zaDtu3XB7HrK5u
hk0rceRzVp4qKvhhDtCw8wZrk13+38wny/dvOsSVGMra5arWqoCRQWIAvX9Rt9jVOO2XpXRqoM23
PYvLmhiXv4zdShxl7AZD15om1KGuk3wIK6AmikAZb1ls8CJLDmXkgITSjROm7xC2mdpFMkcr8HIn
dOSvDW/W3zS/RrpeRVb2iZRyQ3dKTDlGOwIG3GcmhzbrYyhzGCYT+IgCLLpRnE4LXbDTAgGTBXu/
aXRXW0tZuWyKxWIaoDBGPx4aMHHIaeUwLOmmtgD+SNINgxDfU9vaRu1scCOsjXgLFLN9jn5Mgxke
YhSoOye86j3B1EO3B4wM64G+mfJAePZHNrWLRqHzSfk7r9P/wlhZdU2uolXfFjjn1o5icI+CZa9n
JK4283drsfS2tgkYy3jCco0HGWei+nkJ0Ke37DDAclHtwUEp+dycJy+7hS4mpPzhK2PTNw92tXDK
neg4zxCYmyQgmfEF5a32SE35e7kD7g4yhswIYVNfVwIpnxLIIGhUe5yyYZw6xdckAFqNrDf7ZoVk
tbH0lNXSqlEIoGjFDTOMYAsA4Aw/ARXNJZ7LIN75KMbIjiZOf9CuKkOTGUukx6xixD3LhMeuq865
qdZIRsrPCxqR7x8dOZm/rN37RtKjVZ0ah40oEt0RQrswJJRdtUgG30Rdm1M0PFS8fOu0mvXsZSgM
zZHDpUuuSZjkc7vlmetcTOgy1rXt8FcLo8w4F/JTn8RYGJmD4U+CLwELMrZmV3KmT4TU+L9535VE
yvKgu0lsswgSOV/3SOoREOTOaP8jKTVLPShbMxpGMRgapGXHxSX0oRh9UQA89RaYoz2QA5PUmWPM
nWxpC1gLZUCx8gLeHZSlMaQsTusUF6ITrmEYmVPQIhWHPDKAQTHkKIeRfV89t1a5FkgZFrHkQWk3
p4pbRcE+jKtfeVXlJgLwxfnfBFEGJdeEPA1aCEIKym9LvjfFYbkFA894cm9NgwNRVoNFwi6Ch5Uq
c0yBMRadii3E9MriwqZYiauEZgloED926tvvWjbvlk/Nvrxoe5TYTkC/fWTdwM3uy/WHUNHbFPFC
rhZQINzuDDRZilVlyHrV2m4qVEcZoiPgIj/xXXuSKulhSApQpKnnLuWuwzjGttTHZ04JUlOvJkfv
cwaA4GZqnXR8qSp6sFTxr7qFIDed3ObEpRAIhvybvuvMGbiJFRlb/k+ueyWOrlZUQhTHhQBxYC7q
g2MQn2se/beLaoZF4Db5p37al0VulZVhNpic1krVJFhD+RSwLNemzr+vnC5hNHW7SHJANARgmADN
bU+AyfPRzmSVO5WQg4Klwo+8+/q/2Xmw3gBKHcK+Q/+xAosMiEECt2HWJ9R4HYJTyWpG3bTNa1lU
RK8nSPM2KS5b8I3UljM7BKxK92Yty2t34q5MZd/AAVDXEilvMKtqALpNRJ4EnobgOsce0SX+oO3u
7+OWY1sLIoe7ehMV1RzW/Ag96hbQsitftDBm5ApYEijDn8mzwrc96OVC0RtL4HLoAkMDWRIoK59k
uT7wQwlVyLnDNBR217EQUVk6Ttn1TC7nXpSwTXnyeSYBenBpitf7R7E5WrU+C9qmT2VSLwEOnVTn
6of8ofdwqTCtr9t5aXI3CUVBsTM/AZIPrwFW1ozsEh1ZraS/fd1KE6K5XACDmimw7sWhlIxjneRg
qzKsStT3Mifb91e72S+xlkc5FiEbS1QIIY+0DpGXfwfkdIJQxOrb33xvrCVRpoKr8jRdGhweeW+E
PlrmX7TY5H9JNjraFjM89jZeqoUz+wVySqIbHWL2NPdWBstQdV7CWCBw+el3HmpbeZuOtYGGz8Aj
gyCVQ4jTS0R2GePGbbvKlSzqyqF7aCyHqgMJiVPnThM5pEYEgkKr/Y52fTvexU+SF1/Vf8AkeBt5
+kuNDEAxieA/ITPdHw2KMCt5Lw3YbLxBCFyjTCBEPAN9CWAQvQpg/ohs6Uyoo7l9cBEsAEiejARp
2d41nMrpbeS3/GqPyhXD0m29dgFPjXqPjHkC9DUSM7JScEGLBM2IYSa6SDnmEeLPWS4kRwXbYKZw
OwQ5F04Dx3BRFY9gkksAvVKetLmLzHIyDFPVtMaKQO7CuAjkMKgNw2cRvHDkxiVJpbQT7N2zYmiE
fnNBWk/eL4XqBlFozckT48ZtRMMgKldlGcdjKH/Nr0TNks5COinAXl9czMlEaERsXg0nO5CeTsIG
g6qhrT9I14qxxq2X6QfR1CLVoQ4AjjogXNGn3SAu+1zjeCurDRSxw6Y7NEpamfBED80k+WMIFoVF
Vb6kofF1yYNz2ie+kBgvAI7fpX1vR1z7Og2lyPjKDSP/4SMpN98vmpZFfY8BiFHYDeoXI/WSIvUZ
p0CW+td5i4auE5IgNA9RVh54nZWa55DSosuEIPyVVnySbcMr3fnAYkrYMOpY0h9hGlWGzI04K5oa
wvT0MY/PWT6aGbhshSR1BPGRsbINE/dBGGXRu0AMxEmCsGRHSq3gHkLQMjmoubis7iv5/iZqlD6J
ZaxjynmEqOhQCSgkRbFzfzVvU6J3zokuWs0YIi3EECobvkzH7rgck8FcbP40HVFWUb5HP0T0NHJA
EWieUYOJTZKtq48xnrFm/dRfCENOf2HDOWwZ9w+7TLZmZcbQKFEuQYJdniNkYAvEhpqTI3lVoLys
WckzqIccoDTxfuCwmtC3L8i7NpG/r0QrOd8m9Qy/MovSToijTwXH79Aay7oiLK2l/Fc7onO0GN6u
SPyC/DmenakTfFXOLeYj5GOCSIjkQ//D4MeHnaVcVyTXepxFUCr0DsFGWUmOwvKyMHISW6+JD2Ko
WFKXNUGpAygWYWlA8vOxwhmCcvmgeQWwzFSA9d1X5a1Q64NEyuQISpgJSQOJRQkassYcMfCV8J+H
GQNY/og2JB0tGrHWmfflbnq2d+ND17B0pJeFsoJYsf0xzLPZz4Yp8JHJ6QxerK2+gPUC6dKVIgrd
MvKQ1FuLywN7EdWA3fJqYJae2NXqFDjzgTWst1XW/iCVMkKNljeTkUFq66h7Ar+Ue8HTAMQygrmE
/i9GDVjc9t9/rp9O+acsyzGC0kNesstfxufmKwalS6tB6LzcDAegorWFGXD0CwCYT7F7S/giXHQr
cKpb5ADX3WG+UhmujEbF0yfdKJNwJhsguHVoZnawUyMzM8n8uyEzU5Zv44F3bDINORIoBZ8A+h85
oEcBRqH3aksFzCWgmx8UgF8tB/3rcog/AZEWoXWIyBKDoV+im3RNjtIu+tbypsDK+2weCvCjRYFc
XLDDfrSJwxKW3NhpBh4X3AWV0yYGZGLhTgcZ/e7wCYFZk3ImiGnZpepNL/gum24yStplqKpUN1wp
uPQIUYOA9XjftPiSqmFGBvG8xFO2Ss6CUpB4hIx1heNNR1PKfi0yz/C126H5Sgy1iSJ6KaNm4g13
aNAn1sqN1SpRdwW/nmQHqnAuqkix0675hKaq2lSHeM+n3SGcl1/KkAG9aWkqEzQa/n37xfosOsk2
VaUGfqkFdvOofRHs+oaRyq+pNexJRW55GbwoNUXGLd92D+97QafTijYqmhIjA7+r1C4XWIts9cDg
7Ey0fxDwrym1k4TllTaDt5VYyphpU4c0UErucmXJ+3oPKjNbIcl58R96DTYVV9Z4VUFuXgGR2cdL
k0xCaICtCGnyHtAAyo8W7537Z7epuCsJ1HICsSyQ+cdyshgxGUAlHnXVuy9iq1UdJE/vq6Ds8SLm
cDw6LsfsEVYL4Wm+kSZD9PolbrDjHxe0+iWzzwai3Uo2f5BMxYBGry1lmYNldEamSETjJ/rGPTIE
JTkxCBLur3PLwmkiD44yFdjgf3WbKkvX9aAUF9xsxmNd14Cv4DWIIvgUNi1G18/49b7A328g2s6v
RVJmJ8vTeFBJnx+v8xjzT9TA0WetOMrTFD3GRlO4GVqkTS1DmRGPQicMkw5IUBJYdctEsOMxOC1B
4DQyWk7lubpGnC6ZC6fg3urCPpiBQglMptAMJ2Bupm13Q8rA6cp53/aKs+SVH40ANsekuimqSWIO
nfZDgCkSZSR/pxacLJKQ2YWWA5ZUaANL6gYdDa8GZ9XqJHhzMhYvqEpJ+15Cs5Y8aj+boYjNoRde
BGEpzGZML1kauGqY2wJfhbe5FhN71MBQJ47hjzYpHgyuEMzGSHNzSaKrHrd7o5fcMWgXpwza57BP
0KTTRrnJlfxJLPNL3IpOZgBHNJv4p2TQZ5MLupsQlOdGqb7LCiZDigWjMuAFSE2ZJ5Pg4w0+zZX0
GmRzWeQlqbAvh+5JkUHmAL4m1Q9glF297wyvjYMJ4KSSXXOJW6ftrUXy3aqgG9YYKftamPdxIxb4
4fmrEGij1ZQLSOxC2Vc54Jxkcm9GaA401TYeTFUCenMZZz/FKKmsLs8xZBEIP6IJe5QOc7VfKjiz
Me74cxvNxpmb1Wo3zsOwF5YkfaxiNL2FXAb2tgKZo3JsOEvKRK+fC2dKhdmtWiXfyUr3U52L0S9S
HiS3IM+wyiWqHXnU0wsnaJOrLPVPcdJ7p834WwTqDbHqnoyyeB40DQWVEtQ085xcBLlfQLWtXMHW
5/ft5Mlh6CSouQxzUpt9MUimlM7joRiS3TDHnQ127mcNKuzpTSB8mZpEc2N9kexUnDRT7XXuiVv4
6djOvHBKajnaxbEyH9AFj770bmzbnc73gdXDu+/jugRGXzO8hGOTOF2RAu8n6VNbBd6JUxeNcJWn
TDR7HrFWV/q9kSB91P7q0+zGt6mvC/MPsP19anSgwRTGoWr6QzADTd/In2QyGcpP54ZfTnWDxE+Z
gIFK+T5lyrVXQ95ShPpHlgIgNYjgbZGKjqvOHDPAQ5WFgr1ZZIByGMnkqKoMjq4hnF1dIUWENDgo
UrY4cyFcUzDUWHpQHcdEtCYxfazjljMB+lFaWTKd2yp34igH3MXgGW28kxbk/6bcQbOR1069PafC
DanGb/LMXSapsUpVP6lVHpljgHBTG6VbM+Kr9AipTGG8Vsb42ZCKwapFDVDFQf0jCDO7KqddUlc+
qC/cJm5RgRgV9GGn6oNQBpEL2N2XhuucUuJj/G+leJMAFKJE+dSoQWerS32dBWO0VKUB6kDS1Luq
K3tHDDX9QeP6CBckRT20xjWNDdVrEl2wmlYDOt0cSye1LkIPvSa3rG6jQycnlkSGRfq0l4EixxfP
klAQzQzA1ymkL7IR9I5RRvFj3tdRYxo5mFxANF7NZtsYi5MaRXmNpFHCMF8HdPcycEUj3eUD91IF
i2gqsezhJx71TPlUKNHXIQ2/KUsvmKPU7Vv1FhrnsU4F9O1PV8RUkmnE0yHiFBcEqfqjXInSIYq6
0g447gsfdsOnlAsiE0AFAHYvo9os5vK71OQPCs/XFgKG3VBEvKUP3ZkXF1hm7kEKAY+HeZXU4flC
Q88b8P5bSQEgeyKL0KaRR6uxvNReO0QiKk7oli2UEtMldfUlbAscJp8A/amQVCupdXeZq4OQa+hj
j/6PtO9alhtXlv0iRtCC5Ctt2+WtXhiy9N7z629iaZ8RG4u7MVt39DARMxGqBggUymRl3ofx9DZn
6u2SKD9ruf4yEnUvBkrsxWaM25l8lQF4H/TAn8Cn/CgOekTZAH6KZp5ZUhj+0kdSWv1oPEq40XgD
XpsmuwHs4g0hphdl3W1tCsccrH1WUSrfJy08qFLR2VCQcqcl3ZNR3aOLnLuRmdwpuinh/ZnlXRm2
mB+SRLDRauaPsIMD0gOIakn6/WLoaKEESm3VqektU/lkQPTdUrQSNGHqcMCxxyojkIa1unhKI1O3
gyDxiW4a+C/hgoJ9H/R3i9i0VieU/WuQVfPbQmTBr/XEeAiLqjlJgVi8poXceDriN0icNrUzaaPo
Lh3RLaEeTkW57OSifq0xMrTUgovRXHfWWsWWTD1xlLj6YsZ1bY+y+rUpItkVy/pbIBvnpQlyWwvz
xF0k6d7MG91aZqFwMX452qkiKxaOf+gIqWALYgEPo+4UvcesVdyBDyH/ATJxdzGAAwTpy7mauwdI
U7yNUqlahQSq76AxO6foS89odcnKwqCw9Lp0Y03LrHo27iJ1fAcF48M8iMeuNvfNErVOJfS5HZPJ
GefYxQlPvGWpUVZowp26kBDaKOQ9b7QbVZ8nrwrw5eH4yF6TpP7Q1uYBd/XYqu0rnkLkjtB5VQqC
sEkaniJVeJgN3TeX/CiItXQb69rJECdHD4BTKacjuqQnkk5OmAluu2R3ijn4wCLEVl7pAJhAzjxG
oJ6Zu0ATGyuvOxec1zs5VewoQ+kwRntazq0qlAXbDAiYts1hX4r6KdWl5RgK5K0ousZbAu1XYqT7
cJB9U+jukzDOfM1QDScR58ky6ggZbqwhLs+X2q3E0R2E5Ys+V6deDU9VYr6PcO/2sMS3rRihY0Hk
G6FA1BA1O7OaDpitRIFS7lxSAS8CzTI/lUfhKawg2ECGAgTOeOFnsQ4cpZIea5I5fRw8oqUQY5qX
UELM5l0OMNpkkAiKoqY9hqJl9g0KDmIKiJmqOZU6985EYq+k6o3hJH0dSqOxsji8N0V4duDYO09U
iztDQM0pa6d3pZyeoPhSWTXm49pR/AEJ3q+wxKH23CpIrcNKJs3slFRRBcogULU7s4tsVX3phx8S
D5uzGZ4bkJXSJaQ2ovoxrriqk1bJ0CORhXgu1c9caC6V2zQdUOyyBgmKlHDy561kZ22PqZfSwEmO
O3S2liK7bSqjsStTd/He8dCqW3nb2hBTIVUIZL8CAjWiEa84pItns3Gux/5bpV+Qi0rYN8nQTLbC
s5R51kUQffUG8JiDIRgrOYrkuyZX1tDwwIRb5wGDxoqK5ptKPlGA6AAIxfWCVJuAmh8crUvqRyjg
R8rr9UVtfZ+1HSYZzaJAj+IIGVRY5wex1+2wiH4oYs2l795K4kGCA3kkqPCCU5v+kNXB6/RSFQQA
pTxpfGz0X0qE7KZSLBn0QmKRgiIutIaocSJyQteRcwi3ChcGLilcAaYSZcwwXRoPSpKg75xAWboH
17KoRgDAKwehMW2pAg2sIsyWXIhenAjvcPa2LhqDM7bZV7MfzpUkcIo3G3uOeS38HjTcoS/Lymt3
XS2mFfqdXpkiIzMXw45iyTP0ltcU2WrIrC2xqNsQ+UEfdwkBVV3+kn8NDoUn3Gg3yWv1DXPPXr2X
dwLg8q+Nz5s02CpQXZhm6ihSluE0jRMOVryn7UTVDhPAkyhJXRjsWkfwYwwkebyRv829VaGvbmpg
JDFMxg00qVL3SQWx5zQwbEk7aP13KeaVHrfmcAxCqw44TRiVZL1oNGb1oGeL5AG0J72NruK0zwXk
cAgQBSj++b03OoE13UhufDdBar6BjoO0v35ztz/u6kcwrjUwwCOpZSX0XiG84yyn/IWSEZYQmkb/
GtBOWuzP38kRiWjCnSXeekgutoDZ6DorF1nNYZ0igrqnFEp3Ayjk2j08/Jn3VbfaRBfWmKpLpxV1
byo9royuVedBlDtwOxeRLYOa1cdw7nDoKm3XaKHdz9WrbJqcBvLmsYImMqYg8EqLLH1YKKUFJvfg
Jkc5sYv+roNLjpqZ88JslLMMA/SGIC4y8TSzzJJjWaMXheISFD0x8AghklSt7HnSD9U0+52Y2NVw
zzlEG8/mhUnG/5dkDqdioW6Z7EV7cuYbFJKdrLuhM5CzExjokPO+5tZmoiOBowtQCQb16W9aPQWB
Xraq0WAzg+UJHnunoWoxZjyV2M0TujZDf8bKTCQBHxOXMDP7xKdjK6DpOEBsEiNA/H7HFkLOWFtj
bmM25qOqx4RgKk4J3RrklWj1+cuD9mDeBD/kxx4OoXyvMcWROqaDLuf1D8nbU/Y6AnOdEzzk3pDp
iz8F0kuuIwEsCG++kv5FTP3zYp3MTZzCeMj1FlWbTFTdMH4NKogF9bItaqWTCBNnWVvHE6JTqoSb
Z4BahXlFgI4GZKtOZQ/1r1YAAUbCixu3Ng6U1ToIEURR/SQsNXV5IicqLGQjZlEUYO501EpVHlHN
5vkA/F6CIh8aC+ZHx3Z1GmVgswOjQMFNOHYgkQuP8xftuOyWI6RdwYP5NejBGlt7807fKz9QvUt5
Le/N+2ACCoaLJ1EGCGYv0zJNB5L3MibwR1cG2QQkEK1iR1v7MxfZuPHhoBYqQ/YQeEKdEOaYBGSa
6CAuIq6sdrIF81o8XYmND3dhgYnpDHlqi1CSZG+u9Hct7ZxaUU8YwveuX6yNQHxthoUpiXqfxRWS
AQ+wfbcyXxc1ceLgZljertvZ3jCK0MeAPRwj661Ii0pGoEFzqrmJzecq4bRKtlDpuEmGQQC6kjDS
yhjoF5l65FrBVH23F58jaNmg53CL8uSZSx20tWkKvrsig9xWgZTppesVG7knExhoMDGUPAElDv3F
9L7bafeoPwJPWT1TbCkv2t06EComBkGLTKCZzIZ+aj7WSiwqxMu6t6HcB+D3UMyC07zbukVwFxLB
K21oMmAil0uLUVWBLoBKl/ab54FKiNYIZzOMrvHwwZ+XhL2jbg+3Fnkgu6SmlttgMQ3Za81XMj2l
7ZsScsJIek0u/Tk1gYqAokPoCHPdl+tJ63jRuknUgdwY9rVfHelYV+VzhyJox/GaHea6imVXzKQk
uqfe51/jHVWT6Kx0L79JGPqLuYCpD2zqFXvsvV2qMA7q1gTcQzS/ib15bpKq2rWThGqi0rl6D/Gz
FBWfYGiS3djrKCCj4PsjJ6hRdgJC+3lCr3/IQaahdpUH0hB0qxpXAAnwTu313DGE5q5a8OVrCe3v
ItTtqIFX1aYzMaYnoUK1Uc6W0FqW9scoCTe0shuRCMjWWSCuqLYqaJ3006ANozUWCAj6btmDYftr
2yt3hTRj4BNW0FFCd6IfftZz/hNCBO+JGH0f2uAGzKHnWgcfttpUUEgSxRu9lZ2p6Qu7mchJU5HC
tgOS2XEC30lOBOksCFkPOqnm63XPteFZLo6QzlyJBL3ZCrLNOh4W2vIFrBr62lQ3qjnz+Do+Rx9w
X7Lx8YihOa8zYU6WDZE2RjhFgr4bZ9QSy9JLlOqoQ7ZcyUaOz9y6fmtrzN0QpKQuk3gkXjI+KiUE
SJrQDVVuTW7raqzNMFdDq2p8ozTA1TjHL9W+8iJPd/vEik+/xTp44xQbsQh2Eb4Z5SWq6c0C/jFW
nc7wnyiSHYz7/IZqMlGSlfxev1Fv2xMd5oioJLIHAVObB2X8/NDhPCAx10EYrIAniu7GKhBq9ChR
2koMPL0vD1Oi77KJ49J4Fuj/X1mIRxR4m8I0PVlsoOzSuUr/F7Tfl6tgXtNWJUbdolEJEEceoBrY
24beeUNQyyA8rB/KASOdSm2ecM2/aQniOVMdH82p5E3bba0VLI8KSoXo63zi9ErjHGWAXAPsLCv7
w5ArhVW3SeBcv+IcKyw3vq4PbZg1MkAxaN63oWHNPeeqbVQzUBX8s5APzPPqo8nyUsokxUfrvnfv
4yG6a0Gnoig2yFsoeNEzMSEO3KCt7vgji5vLM2UUdSUZhMssnppkBAgGA5sotKgKKuY5ir9f38AN
QA6WtzJBf8JqeQ0J01aNTBB7/Cf4XnbgRAO584TgYfZAi7ojx/nIjfo3XBikv0WCPwh9RDaCSFrB
kNRExXQDsK7dbROgzZgT+y9Wt7bCOEoSJdJYlwD9ULSlDO7A6WOsn1g6Znko6tPcJ/cQm3N5eGze
8hjXiZegUMIahoflTjd3hg7saZj9z6E5dDb+2UPpE0U9ibUxhmiZF5nEnevBHtP36xu4dQDXFpgX
VE4zrc0WfKV47mQ3F9SdHGo8sSueEabUIyhgog+aKPDqtvSlvi6tVFmeri/kc+B/uVWMcwfPS9FB
7B2OorqN+nEnCC8k/yEBoXPdzgblCzWEUj1iV/ybzWYiqO5hIvED29qciqfyhUoViDWIt4335lFw
xb10EE8hPXxe8gxUopXdQMP3Jy9C38B30x+CPzooxGRo+lxebEk3ZkGdAwqyHRwNCMh2n0IFNvKA
/T2Yv2oQz4Fs8Ik/ErCRiVxaZlyKju54KoWwLOxo0DAdqWQyBWGCas7mIsrpTWLi6Yt1Mg9eo3am
gsT19xWn5Drxc6haU27RDmINZpTQHvzqOfHR08mhIslzMfR0frKviYgZELFInybEtLGVZlojwswL
9tmLD4OFkRJwGNNxC14quRFmSqB9AiOCjmQPh+zyo7Z9lmZSDBichsZ6XKKpDkLJOTLcpqp3mWg4
10/zBlwfn3Jlj7maRR4sYo9nG4dodJPYycE+AY2qCBVYMEZ7xU8ew8am30QxCnolBA8ASwkgd2KL
ehjANaF0biHY1kh7YnKc2vYB/WOExSgDVQcyEgjGodeM6fsbKgjXe/Gd4YnWvxg+2jwgK2vMN1sK
DPuHo4ApVt1u9gWI9WSwoHWgDYlA5MerYW/f+5U55pPlal5AYuA/nyx9SCor8wDz9+O9YSGltbKD
euIzoW3615VVxtuMiCFEgy5yas9CiRkg8+sYntSs5ly3zbdiZYfxLbOYYzurkHi6OtpaLFlG/uX6
md/24CsTjEMxIPugVC2OYPM9A6tka0nQG5b3xSs4u5ojJciPT90vytRQexklqjB/dJ5xX37jqVlz
7sLHl16FZqOQNtWY45i2reICnARsrTcqz9eXuzFmiiu+Wi6TuRrQEayVHMuN9sle8oi9HHHLvynH
aaeCPlyyq4cMOVejWhlX9P2/3ERw/4I5U8N9Z/Y6CepZknP0gaMT1etuzyYmBTQfOp5wnjzfstGs
o0v9Y40e4tWGziJkbwjtOuvzslOmAZIzwLC6qVIcjTGCrHFcvQDw+2QkGeZnU153dvvs/jHP7HTZ
hKIyTjAviwUGEs6aes/5lpvPw2qBTLhrLGamVSosjI1V7elQ17SjFLoxFEZ6r3oZHYiIuplvPnEM
b/u4P0tjwt1wjOYiQ1MHxcf45mPy0DGeWk/wgWo78sD12/fiH2MseMAMiRJlMla5iDUgEehOEKAi
ASfnLGozsvizmxrruPtoHtsZj+30JiGDtjrA66CERlnPwDf/QKlfQ3t6nh+VwgVQYccxT//6T4HF
yjzjyLVRlUIgjFE2PgHKfZ523YGKFU7n0OOFFVvvPLrHNJkQ8fZixuTyZtS9EGTCVBHkSYEPsMBh
OiI+3BFL8HMvvC2/cdYmfl7bhT3mJipqrtSNoBgo9CgeQkQEFaKn2N1f7SIsaVQUEcp9gLZcriwq
gEWYq+Y3HIA2l7LbagcGeoyY8NjcNt7AC1PM20TkoDUEWTW8WMDQl754AjFOZgvHZs6cC7dtCjgW
RLay8anY3xRykUhKjSpPPViNEfqltm+AMFymnPPgfkCQmGOIVf0xxRzDfswKdZ4zA0djdqO98CT7
1X64q3cgnvcA7PWq3eyJDvhdQL8Yx5b50Lian94prngUnkQuMzJv6cwH1ScplecyDrwkea6zu3Fq
jqYe2gRoWs4h3fAzCOchM4X6FYG2BuPUgNbPRkPBymvAhAzf+EUPqumqlvKrRLeezujzniiOSbY5
MIBoYJD6jni5jPc2jRzgVKO/u31/FsbWxUNwriw1taL6xgHtBr9xJRscdlxdra1gdL2FLOfAnC6K
UYUzWJgAdVDt8aZHRfdLhAcpWmziGcfIHV/Vks/1tfESXhhmTkmpAAqVDVgiqAFnT8C3QmZI9vF+
AE8nlUcb3PoOqJzU43UCtmKaC9OMG5A7AVCEBKajPYHITYiEUPLb04d8MZefd6vHcWGN8dzCOKkC
rAXIZUA5ZEvHGKlFtGtv+cnnVq3wwha9mqv4KQzmZa5V+NLgS/+LCsAFTrGbPzgJD90v0cMovt+9
63udN6vOuxZM5JQKXdGleW7gwApvBJ2BCR1Bw0Emem9Y5RM0g7gPB+8AMaFUZ45lqphYa4J5K5JN
VpWFmLl5zqpfevRy3dNsBBoX+8o4GiOT+1wNF7z0e8zNeuhH+2Dp/bslgV3IBHs03ni2eGDmlRom
CzxnRKavY103lmQW7tjF32K9QhIc5w/X17V9/VcWmbejQiYvBwQelPakMWOIO4g3Aj0dSG5Y9EqI
VvEs8zSIN4b+QSa4Mstc/ljOqr4dW3jRrH/WQnMHzKsjlur3ru2+doJ+IgvAJkNxqtOl3AWLcdvp
AubotNJ0MIAGRmjIzuhFAD4+sb5FMn0LCMQD+qqjLYWY3iRDiFEMQ/xRq5OFtt+hzaMdUCxeEWG+
k7OHG2HgxWIYd5J2ZqvPBvaQAuOVY/chIyW5tFTBqxnSv+rTU7/aN8aXVEjEhBCqfaCLDO0ChF7g
o7q+ms2LvLLAeBB5kiBxRC30DdhEn6XqaAa8Q0e/7rVVMM4ijIa+laizoFRaAzAeuT0hWKfkBhAy
OP/Vk71aEuMokJ+TBeO1OGyaYSWgitSL0CrCX9c3jvdpGBcRywZmPuhNyotuN8s/RYOHn6Nb/2nb
ABkGREU3QfvKbFsfpwkkckSgdhdit+ZgieHjopo7M+VCzja/EB0e0MGSIH7CmZdE+8+RpvKeoJUL
J8AJrOwO0eVteJR2AxS26tPil7FVms+Sm3oAJkI4jftUbx7HPz+EzSQ1XSiz3qwCYD/al7SBXAFV
A/o+63sanYg75Y7kVvn6F59yZZRJK1O0oyCRhU85kcKw8kAFJVDGoSagh+7Tx1zZYBxvUNFB21Ql
HuZHe09L8zsxwSBDJsY/o4n01rSMpzJROIdU2TxDK7OM4xVLDJWjnkNzBahr6aYlwPPL8kEVz22y
LwargjDcAXKHeAB6DxMVshNG7uTCO5vW8qt9Mu/Htzm2JLdzYxu035CNjy0Zgoi8T795n1a/lPGq
iqHPUP4xCUYddHvK9mUnc1ydsmlCU2QdKRogbOxYTkkqzNeOkY7BH+MQDuXPSgRHR16f0FI76Gr0
ClzYL6E5l8AjYK8I8LlBsMvGXrPMQHH6fLkfTOWH3unPgFr90EyCebBi3Otl42lyfjPkI8iJMB4v
ToehzJ20Ao9KM2VAY8vQGxC6dHHbRF/umhaLCxsyO/Nc8/C9m7HLapX0SKxiwmzOJYMkmOZLwLr6
W/TMPPAziQ0NLbzpKzuMexoGVW+mvNY95XFyBCt3s8iKoHsBfrHIXpCWyY8UQr38zM6mX7/zK9zb
0e/qFzCOvkqauTWyHlVKF7qdX5s71aWQdMr3odjzXv9FVXT5NPjbdokC6jsNLJjEYFw/+olLHfTI
oVDUo5LS6X2dHssCEr44uS5KX0EHXomnAaPf4Initpy285k/9k1ay1l94VwSh34q8DCAQumGsvTU
ju4HuJX/Rkh+CwKE2PSf1ZqMd5T6uSxNgjmZ+YD52uRdPwq3MqpuAGra9dvoLC8tVLKcwg0f28eY
v1p6jj55TkOVMQFg6PKnOZ1ylkRhig0UF01Lf4OA9zE8ilAnBRraMh7ju+agH/SX/PZ/l5vH+V7Z
ZU6XVBuhoDXIAczcsHSMWGQjiElk3rjbBrHrpR3mNFVINNowjnVEYBat9sduWlutXx8a3N7IK45+
7yxuB3AhOOMiq7rn42Gvb7HJwhbmuF809ODge6vW0oPGEfAORuk5AS1DJ6ccNvbt8/vPzposMFZP
4GtFTSbwHBQYi2n9R1rEGZ3ugZ9jbVdSDR14aQXVuU8TWFkrDVAJwOIiOektFM5mKzQwdKUlBHPM
EPfVjPKgRN2vSMShmpAvtC2qZpAu6ixwUeyvxxqbD/Lq1zDeeS5R8DUbrB0p4S3ptZ1Qn6IQCqZF
4Vy3tPnarSwx/jnMQenV0GJZaAQehAw9wutUKZtBzcoEc0UGWRDSvEZ0EX4Nfo4H8SDbjVe+hDvl
e1CB11E5gWvaDfY6aJG7X6b/fbF1sCOTW93V7ns8DsJZvNWReVL0ouzwOYa2a6WrX8hcrlIqMewe
fWAuhFvIZiLYmV/0t25PVQBGV/xKmXwp/kJ0yj1gqF8nPB7RbnDn03RT3vJaCJvhrQmhKEhsqyZh
a98h0RKz70K8meJNWT5kwuMwPl3/7HRFn9zlygQ9FqvHoQtrYCm7iGan3T4+/NaH4l+r7ed/ZYdJ
TdtECCTTQEBbVIDPaxnG9YU8cQDv8qEb6cZi6YLBxiWJeZ7KR5Af2U1W2U2xWFk+eWCHcMEfeb/k
2Y3R9z7G5kpXygtPwrTv/9+GMDcuzJQ0rWLsOaXopsOH0iHaiTseM/MH7PDzxgMFgkcKMzqfitMh
CCmhp0o7NtDAfcfNflDv8vspQgoDVgsoWA6Waqlvi0ulazI0PMo9Hs1bcoMRh9vEPkb7+vX60reP
2z8/iS1eh+BQkEbcDg9qM7uqzZ0FPk/iCtvxls6WrydBmduaOvQ0E8DdFCn+3ELUXGwPhpF/j4Er
tlQ1OPZxeSOo4SHuMfBWDKelqF4lMO6UsfikDuRhGMEnIcdOqJk7ecncoI5OqZDuQetmBWFyGsA6
NbeInFt0OoLkvpXbB6gJu01h3P/vG4cSlCGZMuisJXYEveirdOkJMoU4PGeJ6EHUZh9PP68b2ZgN
pvzif6wwJ7OWpRkClqGBOK45hbvxpnoMAM9q/WBPhY7SJ0oAKTsQInHkHa2VBA88gPfHsBB7ate/
gXklNHEu5B5jBsATQWx1QRhfngEBfcBQItoQ0kmBIhpY+xz1kIMf6Nl0Rw9i7UDPYQ4DKeEd7nN7
ktyws8Nb+QiWLP/6Jm0d4fXvY56Ypev1VF3gZjI8zGF/bnLkpcVfBWFrM8w70XSx3DaAansS5K5n
xGG0s9SDFAu8jJ5yHx6a4++0orHHo/yavoq7zF5+XF/rFhwCBwJ88+j4qpLKootlpUOyMSIUpHrV
2jFyvoOwx0sOvE3djMDWhphHQptJLplTRjOn0Y0wbJ94kCw7fPSWvZJT+qBH6PMR+7Mq5qVYEugX
tRUCka7dT7HmJKF6SBYQM4K4Zghk9/ombuYr67Uxt6ptClEUCPx96wLchZXhZn2hB7k7qpZkB2/j
HiDPyVrcDDyDvMb91vO7ts7cpyXqa5CpwbrqIwzaxX4HITh+9r0Z1a7tMPciU/olittU9xqEMcuT
ZFE12gnpZ39HxzF41Rm6ade+IXM/dHOsQUaEZeVt+JTr4q9Y0V4gkX2UlojDb7PBB/Ehu/B/t4Bl
XM5RXwGvzodLAi/QvrYwi0S5pVtndlIQm1jqkQ/s3yD+uLTKpLml3qMOC5V7TwGxHmaTJoj55bbx
BCf3BPHQ5oYfQ/GuocEUBWM6zZM3uO+dI9opON2gqAECIyoD3aNdyJun4R0alns57qVxBvchDYWq
wBKHUwaDip8GVltZyosQ/wuajf/yyv1z/Vl+ZQmTbYYMoXcvaxyCjn1+LnA5yAFst5lH9aVo8xfD
FH51UGzQlrX74Sb3eJE39WhXDjBb+xu1YpnxzqH21yN/7kpbrVL7uufZIHa+PEKM5+kKCGx3AS5J
/SvwVTf+YnqJly52pFjEtNt7dPRuBSS6hjUO1vzUPTf3yYN5P+N1B9MeAct3llvZPU+qknN3DcYl
1aB9ViBdhARY9NTmVkZyKzUoTKF6eX0DOI7eYHwSeOZivShxnCsSnysNUr+1Zvys5uJbngtOGZQc
V7+Zf66cIFuIM2vBVOUCL4v0PXygILfRbW+IHxzIofO0t86p9uWL8IZsn/wi0Akx3eCxHKx8n3du
ui/34VP6BJKHF8VWnpMbE6npX+KdVBF0IIZJSYI/EqlVQjYJWpnm0UBH6KhmTrCPTwIElxHmcmtl
W8ESGjiQXTdQKgOP92Xul+lNHy6lkvgJakmxia5XBvjmFO+vf+fNdu7aDhM+zE09iBWdDzEfu9JK
frQIFqkqeumKIFqxpVNzmhxcALd6raEJMu8VMOzczF7dH/5dSXaziEYM1CkxV0EnFZn3yTAicZmX
Bs+tEw1Wmu6jd/0WGkk2RvB98Xv0MJ/IqXgBSZ5t7OZTsvsXTzI93oyLwQAAKLJQqtQwC8DEOeZS
QmdwnhKfQvNV8Bn3z83thLgRDt1uDhDHtWIvsM07XsNzy6+rKvIIVBUMHdAw5h1Rsn5S5QjRK2VS
XhzIF99DeBdMygUinL8DCasqWJNkWsbAVADjUdKgyOSmx0UX7+Mb7PI5txEdz5RFCChh3kD4Rkh1
YY1xK/NA1EGSi/8LqTrQUfV7PoxtK+64sMOcIT0SE6K3iDtUv3oaIOZZWiCHpa2w711tFzdUqb36
yYustoL+tdmPeHblH4QlNmYSoF+D2YdDf6ZYE9EBppQPwaLHgDmgF5aYECeSW7EQEnw2ekDbh8Ib
diqlErlTd/wuyVbp7cIacygrEyJwC+ng93wKY5ecxHmKvKYFKbA1vAY/SGJNiR2AVUSjUtuQggN5
o+CQh/DVOEt3P+LC4gJRNl6oi9/EOEjwiGrCPKBGU5TvQYvPqZ9xoy1DhkR0z8nmNiKOC1uMk6xr
o9fAZIviS/KlV0AmN32/7oZ5B/ZjbmJ1ckiZjskUfZwcjMC+xrml70o/9kcPKXmLHm33EyQxznWr
vC1kgpxR6qB4BzYXTypRUFIi8VsgQEV9SiHJNkC9QY84tZgNt3qxj4yzWZReHVuIi3uT0Dl9Fzuj
IIF4+71uMlc1QVXMmS/eeERhD5VLaEIYGvgbLx9RkaQUVodIUU0jv+h/CnpuK9XD9V3ciMkujDC7
CGm5fI5VhIodmsvjAhr0CiTg+g+l+nrd0FZec2GJ2T5zCjOiDSXC71PgD3u0QEpU3m/UR/ImnjB8
cD9Cvm60rlvdeo8vrDI+O1CMMhVqrG/w2q/a43g03MFDNvckptb4XJ4p3MxE9xRkoj1Q+xHe4/5b
yCMy4n1KxqObAaJxrcenVJJnaJxgNKl3kpKHhdy+Ef8cGLYdaw4AcBgq4mtzR/zFUZ+zt8mbXdWl
FbRshozL4v4rBsMPaZRPDp2ggEvLlCJ6o5dHtURvtieUuHdCkQO09vbiKA4dLouP4Bh023ugwqF0
rOzA5OzWBwXewQTznmSP+/EWVJqZOz92NUYKQjCrFL6MzFo+VXzQMXWrV34nu0NxWWa1FAEqQFGH
5IWCElTgiVQPQpU7kztWtOkx/mwL27EWU0HU+h7bIrTzYi1ZL/oAWA+gPI/PrdA4sVm6wOPwUFRb
6Tzmi//5HCbz4s2lEQUpZcpfbtvZosF+hLJaqdgiFsqHpm/NxV3YY16zLNSjoWmpp/INn4Z+GAg/
GGCmB1tXRh/3/WSbvnii5QuM+o67ytHee2gpTRyXyV0589ZlRtORvoOT+ahGfQyl6jcDjNeQreLV
E7fwFxfrZjx01KbBGKU4TkB/olBb3TW3EcYd4v3kamAOmIFFaID74MkQbvrs1edlfHbfkigQFcSh
laZU9qhBt2KMwDzdxd5kKPZ1D7oFI79YJOO353ZQ68SEB0Uw9CE1P9/leyDvEGDzJra3vfVqZYy3
Lua0zwWCC6P6NYGiZnoIMiCbrOBedDUMWOZ2tctPpj8t6NSGtnSentXO4iq8bbrr1c9g3JnZLIoy
QhoQ4L9iTxMo6dXY96B9aixQgB+A5rV55VrONsOLXrrQIgqwyxKWTktwzR112QqujHr8F7bo/f/v
bhD80Je2JLXoVRMAMNySgbpnu7aHY4E2YOnMR5645IbmPURSdRkYLeSjIHFjDpCRFKFg0JJt59Di
SOsL32Wk5JgQeFyO5oNp1zEYpxD9Y/IK4bditW7yHD3zDtdmcgpVFPwDMjlRZ9NiKcbIXibBN5Dn
wQFSLMVbFADUOdm6Yfd3/Ah10xsREJRhghX/GCqzzyEmj6Dngm9KVey7O/3bcDTt2ZNcvYRb4AXE
Ww0HeP0/5hi336baaBY1Pqt+G/jQc8tuEk+38331oNniLm0xmE83uLcHD0Tyj1z7W8/d2j7zDGh1
WE9VBvvigVJbZM6003bJbfRWninYmmpu4VN/CER7OYSV6I+RH8RdBZoL5EA8N7l5pRCRUJQDyGll
ljEA8kZq0Gkfx1zymvf40OzKkwCpHiuzeaRGm8ZQcaGknDr4YdlShNKJZZCMKAG+jfZw6v3cP4Fc
+CTveFXULecEaTzNBOAQzO4as8sdtOzzVK6JF+qZIy7JSQ+1ryrUCjh+nzo51kms7TBP6YTR7wrA
HcwkY0BLBE1zsM/ggqGL5AnuYGt+BcUO6Hz3u/FeeucY3/JQa+PMy5q0ea8GCjBvqp9CuJ2+qj3E
bxurOPDrEbwdZd5TqTMqsMejipgD3NYaLxKIEAiHO2DT+6xXxHjBSFUrsWg/AND6d8VDbLYzbf1c
7ueTbEUHXjWH9/WYlzSagXMQR4zt0vbfb/Ct4Ms7XjeDuyzmqWzaMA/yCkNmy23nBD5V1pOQ/t+0
6M5DOfen8HT9ZMhbwc9qHwnzTuZCAqU4EwvrD+q95Alv0GvEQDLoOgdL+JmeqswyMYRdnyATCXAA
atuH9ige9f145L7ZnE0mjH9fcOXLbCrAuWIZvgzDmHFFkoOxCOUImSyqJYym1p042PFbNDjhI3m4
vhublZf1bjAufyokFZBUTPuKPjDAyV1rUeDxYI3f87feoQ1f6mKvG6UX/4pjIIwDqs0gawqhD7xG
KKyoSi3w1jnXTXBuJGF8Tx9Gnd4XWFavTZGdz/2vokwiKKpwQ72tnHm9gYyjAXp6jgkFJ7bQHMwk
JEvAgUL+D73At9GLdolr3g0/R4t3dnhHh/E5aVWC5kyG3cHr0OD9PdjHryXzvhXjdQyg/42ITpQI
WnpbglVzKUz/+rfaLOyst5BxNXKh6VpdAwXe2zPo2AWr/oJhaFvxKYBRhG/j+QCuRcbp1GSeK5PS
5pJzjw5n7o7qjem2zuSatV16gqO8YyDv+jI5B4WFsIkLej1q0QTeUMqGA9Td4pIsjR0tW0SrrES/
HnJugrkVUa22lsWzlWKcq4uEz4eYwilvZKrFfP79HOYnBTBtzGZTKdxStHgTf5vB69o241pysVBJ
I9P3/54AsFhDnX2+DW4pAUtw83fhE0QOREVWJYKhucuUZJDlxOxyNOcLVAdHP/l/pH3XcuQ4sOwX
MYIONK8km+xuqWVa0hi9MKQx9N7z629Cc+6KgnAac3ZfdjZCEV2EKxSqsjJ9CYm50inP4kIoDwiA
98i7LWbDRoMa6vKIzDEF5ph7+VdU+/Lk/pjBXWX5EJNEAooy3isH3BpfSzSZ/cUbjN4Nn7wo1IbB
DaYQHSP+OGCZRNqylAXSoeiOsV8pt/WCcpLxOjlCuAVdqku2GGeDWmAmSSEKSlR5VwdNCUH/AGDu
FOmcupIAZsUPhcGLgAIwrYCy1d/WNLVWqkbEHidafyyO7SuAmNf5UTyN3ItiY4q5KJahX0zk30Pf
yh/M5UcjEydLUv/y0eeGHBsjzFJ1SrmABQm9gGRSg7wxf1VSAupZy1LdJS1eLhvj+pmNMXatyj40
JnBj+lOvv8x1fCdr6U6WKh86X7cQzowFVy33ItrYYw9eVvXmSKHzetAeit24ByMBNHb+DdIPlIPQ
G1EoETk6ID7u99yqCwuRG73wYnTCIvzNkJAmtFYLnJgQgcC9+DbmGO8VK6EO1WI8INQM4jLtT8gX
Cy4Ebr10OyImDorlAhyiJjVhdMfM0CNHUop2P67KvixRW8xS+ayW9rHX7ZNcFaLmFe7dYKDtC4R4
Ng4Zs3ANGrI1tQecoyy6IFmtH+s41y76Csm9UYyjN+jy2R7TYAnV2K2zZF+Q7kdsDy9FHy5BPpOv
FtQwG92+maVidjJbEUwQP1Q3UBQA4AS6UWzCJSJyMs8a2uKmI9WPKD2gYbDQ0A7+pvkdwqx5n5wk
IIyP8c0C/qkMrU1P8676C4lsHt+Ajp7if76FOVZR0fZSOy5/Ss7EBxvdtYRMLRJAlK5t/ZIWTnsf
70TPMP4m2dhlVqmQLRDv9J0Jyo/6UOyjY73rv1DsiSgtwGMj/jBC5laDanHbJABH4r0+7QD9OkZ7
yMEeR2gcWU59js8AGAXhjZjGkHvUNkNkojFszWEagM1ARzGy+2nhVub9ZZ8oGtvbLG8KzJkRSaOU
oIRP6zZQjfYH/aYzXHWXHREnePZp3ZEngNfSu0R2JhFrBP9Cex/h29835smoaunUhOiMO5YH7Xq9
Um4olEY5iWG7/FP9zz59i8o2phaUFBpZxamGXubONO+X7lccFU4SHaVZxczOojQP977ZjI3xYkus
pDahG3T0l9wJj6jbASAxUvKWep87lLoFnFXtKT+Kdqxg37xF+ZuhKhgnCs5wD0W97EfJ3FlqL7jc
uJWpzbF/ez9vbLRJvKpLPdHCZHFT+6AZ2etPyS45ZUcbuJM/zZvjDgwQ34rS0e50qG8CBvIXSHea
l/gUg23mmXFAcYRnQxJitIl9owHU09SGl1vPWQZ0CVr/ChXozMHpVFHpmeuFLZnokOcyqEgLs8B5
pKrSoGKB9WC+HnbES76g3V5Gu/DiZucYbZ72LjqEh+hQXZMjxeGED8pv4JuREBe1hPOWfPst9O+b
5dBl6BWTCWSVJvo65/DOhJnLroIHCdS3JphgLZSRBTczHKDes5AEh7jd1x4PCQrKnF/rHgBuINJ2
SMrAB1vnDKIu6o0JfkuNanrcCv2/aMTMsqsrdO8HiCcjJ27i9X2gNazeUY5KUB2A49onwjQ8LyTe
TgBz46BuFbba0KIKMGduISVHK21PQ1wJvSLPc2wNMRdO3oWmCZVaMPUhQQyw3yOFG6ye7dMEsa4i
utPRk4c6qDCWFA2RuXHMeS2x13GW6Bq3d0R2iiABngBr6GhHDUoQw6vwLc4frgU5VXTwUlTrx72L
NhWqTY07SEIjXTC4xn21p/mODGCG8iuwzPHiLGge/QviXvrTrO8AqNICzpG2+rOPY3muxmUuFiCP
OtObeiDzIfttA5Q2jL8NBfT4SuuPtv1iKO2+VkWBJu/1+NaAZkHeD+qfzIlSkkGHKDUGjsZaKKWY
V/aNeov+FdRCl72oWshNKG+tMQfG0Cwb+HjNRE512kmoATfAhSAXkD0CQ+oNV6Lueu4Bpe11/zM6
5rhA+axo08LA6GRkUvTvk4gBlVv/3I6IOSfKACVXpcSI6B203IBOCipmVxpump10CvfxGf+9HQ7l
cbrq9omH8BdAlKp1/lWyePshzLFRFjsD0a76J4oKv8Q/aZWKKhot8Ey7wkNhDCxXu8sOmRt5b6yy
QhxdXZszpDARlxLHvJ59xQ40NPbfKgAIZUG5gMgno+bhiUWJQl4wtTXNHNm4gbZvMmDAUnY9z+u+
Ukqnas56Lzt4qbmzZguiKa6PeN9MGvPqnJu2QY8oDNbzgx1pbiOHyM3F17K6OIMQ58O/6zbmmKsd
CiDSlEBoBYCv3ptRRnLLB/uqT5z+UN2PrwNYdqk01uQt1/re+mY4KtiLKDY68YuvkS/CR4vO7hvv
zeZ6b3ojySY637Sbr7uZH7uTedYCtLGjSACvLKo4cxPBEM41TJ1Al+dTn0EayU1vduTPji6/0x76
9gpsCbgJ2ntwQx1EaXuVu8Ibi0wEY67o9RgsDLGiwKpiR0m/IVxr30yn6qTtETlHzkxwEVh+8dAH
xUPpZq/LkTy2XrW3D6LUHvcm3HwO45tlyHp1kZ5avpZZTjgd8nRvhcKYivrcT/fPxgrjk/tm0Cu5
sxC7xjM0DMy13hXT8CjpzY2+pt9KvV/9saw9dHkHymLel/K8Ny0E1PnUOONQOZEOXIfVH7tUqfcr
MYOC3mKQfhlPxaQpoC7TdwVJ93FiPVRDGDpL8e2yGxINgXHzkjEnUZxgp6gTetrmxRvbh3boPW0V
bRGRJcbdz9Y6aqi6AG5uU5nRxEmn27bL3fzfEGtQ2eh/dj/jz1c91pZ0wphQVvbG1XRCkR7C5d0O
st+PMU9Sh1bY5theoaldT7OfGWRfF0Eex47c3VxeIS6aDoQFCrrcZVv+JCWsNdUUtRKOVqY9ZsZj
pvhDFTtNfDSXYm/jXEHW2svRYTVPcN9g0Oj7nRSpt6H6ZCUvyyTw5XxvtvkexpmD+XIGjTi+Z56L
vZECbJFcNRZxVuklVXZDuDhtf7s0j8g6FPatUa2eYEK4gdfmAxj3bs6REVsdPkAOZGRzkOU7dT4J
6FUN7J3gnuZtWxv9rKqiKzKAJcwBgbaOnEMMGHelOmr7MRp2Kfq3ol4p3QQZQ+fy2HhR19Yac0gg
UZgr4UhjIr2LPbkcBjdZ7H9TiNhaYQ4I6HNUsFbihdI34A2QT9RZryMaway9mN2XC17cWGP7Z0g4
S5Ok4ThSWcrq3jpQbB0SjbFDvs4AJRSHdN/IWLrcRarBrY/Y2aItwzuwoGi0oGMKFnz8+/HA5jo6
opQG30A7a4wvKUBX2T19ca6Qa6BVrTdUhC/9vLycPBIWNJy922VuiDiXiyU3Ojg9t3vDQQBad7Ah
4ghe1/Y1uaZEaMNtflb3+VNzRzX6hEOnp4G9pPAug64jePXol3wcelhZtbqC7R2JrOxNaCD2zN1y
u7rAvVzlQSHaXCJ7zBYG9CO2Gw1JwTfAMwgiS5/uL6orpO3aUyewR3/u0vCYvRzPyPW3i4kLTKm9
Ruq8KdOcDByI44rmQgpcakWs9bzQ/a23DgK/NqTg2AT+AqN6pdDkBTokgPW6o22Mhic9o4/VT1Cv
pLWb+hQKXBHHOXwwy2ymfqmawpYw1EgnOyWcPL0QJJR5FihMD5wqOqUOYjzrOg5jSmhFL1nQ75WD
0nYWjIEeNGa5EHi/W6BfsAmFLdMu0hSkT/6ord5kA6WcZetzZtSCkfDK9BDpw9pYuDghWs3siy4f
kPUjkNfJYnMP8PTkmFV8q0sx+IfHzmsiAKIys72WO3WnLpMzNGrkWkPkXvYAnOuDIhIV2YZYOBh2
GMdjQ3tK7xso0gyApKMB/a7GzGYFWGuI4OrgZeNhykAeBIxtGggBP05tDY4fuZsWKksDZi+ATMM9
uq/g28TlZV7hASqEYAPF2Ihssp3kmTmOsaZISTAsUK11qx3Vomme9BT6mc64j7+Gt/W5PILil3Jd
COaUd6N8sM6srRyuSYWMjO0b9/FBLXaFAU7LHMn5zrdu1x3gUWCiCKHaeQRr/g26bsEF03+/vLCc
jQyXCukPKKDSlWXe0GGiVrKURGlAkG+SsnO/lJ4+j95lK7xtDIFXNA2DFAzvOBZUVlWWZLYd9k8K
anzKeUNfceQvu7S5Y9oYYw5nvgCpmyIM9XM0CgKz7Iwj+A7GUbBTOV7mw5iYjQq/E6fRSEUYO8Ux
mtyLpi+Xp41jASqqikFb+tHqzSItUBLrq8RCnCZja0QgbQC1mWBl6B5jHNkHE8xcrQvUvOUG4FgK
JO2CcU9RceKmddFImLmaDH1t1RxyrfoEZs38F8GNdnmuNM6F/WEkzLWiy8vYtqOeBuBYvm7aCX1m
2tzeFXlXg4RRWn/bRDq3ib56SZMYDgShXkt16pxwGOudXUUZ/JnyLEfNXdnbP4ci/VVlw3VB7KtO
Q3dXvbi5ZgWx0qB7OC4yJ5OWp1KRnrNlnJ22ra66igSkGb4lafeblOS7GemJYLV45wh6JPAalmEr
NrSzPjrHaZpGo9WHFDQI9o/+EXvujS7ZDuwv4vwLJ9o0FbDMWTQl/jk+SJt4qiKzSAMpg1ZWZzly
epYIZvR3Y5kCZ8iJfz7YYlYvR+M9cKewVWaqvxDk3yPDm8ynsrq1Es1Ja2E2i+MlgH+TIUMLJnIo
djJbEuzm0mzJXYKplHIXbA7WMXYrlyK1lHsQkCd38wu6RfeXtynfqgFdZHRqUi6FjwsYSuXSE3jc
IK+/F9ndPL1IuuClzYvWTTzmNXSDanC6OnuvqEmmWaWWBCOEegyIaEtg6Fi9OQJ0c4QOIXhfE7TF
xPvVRp8X+iKTG+m7KGDnnfjNR7AM63ltZ3pJP8JEK3ALLBWRo+DyXPIC2O1AWZ2ucEU5MGzlJEiv
JdC1oSklOaKHbAdlTLCMmeA3KHzpIBoZL3Pwwaz6cQ2npEga2cLQjNOCVthkQZE19LQTFemSUegV
V8Q41eUPFqnv24SbMoCETVaHGOgh2SsociYBZWyLj6JTwTuG21VjroO8X3QlW+iMWgcwlOvyUTKe
J+3cY3TJUbB8dK+zd8/WGHMC01qLU7gdbBEQPaMS5FJJKSh0IdARsWZyHefWFuNfRilVkiSC2nWD
yktQ/8RT5xaIV81pTTx26qAdd4LRiQ4A82BVoIDU2RpOeopH3Lfx+m2AnuVFB9V2/hIGxfMutAtP
ftMhVtksTynFatJrNaI5RwZBTufEgyMVTtk7XYkim4W8BLjwBq+rRGvJ3zjvlunfNzs0NNOqlJs3
y0W2twxUbnUkB7LAfkENKI9d/UdzoO3f5kEcXfBa4+DAdYPy4qAT7JNXVZSkGdc0DWgUI70aLqD+
seQOtLaYuN1148+DNz+FhfN7vimoyxNdzLzxb7+A8QmStg4lGRJKyjODGifbGdM9rWvSggwJlF15
pOiz9pvRBELbvHO0tc14h1YZ1apKCeiYrg3cYVBnAtvZ6s5f+kDYUMEdJ95LyD8pxPzEWlGb1gCp
yTgNlB9F68wtHSttMf2D6Ja73dB5Kljx0Z3zV5z43LHinYK1xvubQ0VQ9KQxMVa60pS6Es0wFIiA
vjFRpp/XfQM2LUBaLXqJym/Fos2entN8GUoN/gnldyQYNaBNilN0+hHeajs0N/piPCHv/G4tMqco
7lbAPkEGHoxS70y5CVkZ3Rs7ke66yAwTIEz9ksTKjMOKx/a1NoUHTTIOXVcIAhGBGbY0XK5NbHcx
1kpRfpfKubRqZ2kFMQAvRt3MmMbEU2bft4Ac9WlgleDaSya3mfejdjBXSAdUoiwIz6XrFnp9dYrU
ANH7Rycnk7ZVFWBugtAmt23UvKojuIQu3xvcd8zWCHMFS2OjthCwA7JXsQbHmqvZSfQpAJ03CMeU
DmgnQ742+/Ugle2+i6Rd3Whe35uPo9msTlr1e0srHvNWfijqxo8XcgBg+3XqjWd1ip6W3tBcsyhv
VUPfmwaAauYE/n1I7uSFX9j6vdWnV+DROEVZ8QqaqsPl0XFDNt1WKa6ZCpGxJXQJarExmrdBHoSW
l/j7KHnIb5qRg+6+pzWHUpO6j0qID0ALIeoEbwz+1G6MM+s3SeHUhiGY0yjONP/evQBAdoQ6TnQ/
ndSdjV7D9o4Kbdn32d30gJaGwqlvII+Ibu7UzRxcHAf8f5Ae/4WwLYA/6KAHkzlNejG3BxlnqTL6
OAFeQnGIftaB0LNiwc56u/3ZeIvuXWg8IZsArSdm+ybyuFZ5hXvChkgwdWf65DReepMhZZiihNF5
VCtrbdBkISSs5a48IaaJsi9U7BWT8W22FVbrOklpEF+bDzNQTTcQ6HoiiE5eDY+SxcStm+/q0yyq
b/Pc0NYw4+2MvoUycjjBqZaV0y/Xjf5rrc6CfU1X6PPc/jM6lkxWntuoNZouC2SIpELx/VDvB8zm
n5Z8ESyAG81uhsTGO0VO7LRFbTuYS9L7ED1zgap6MsPqaYqhjpjU+27QPCWy9kAGnmXQZOKhtAj2
E88bbj+CTsnmehz1ljRSg9M0lqE7tpkzF9p/NMEcWEmfwoF0a+hn48ucP7aSCLHKfcttB8F4Wz1K
5K7M2z9xm4pG47ZEzEjJcRcPGJMHIbiRO2sGiL8ATkLdhX0XJ8ukTWs6ZQF0C37Hd+CMAqpEv5Nv
aXsYpFeEJNx0e3/amQaUgiFNAspGnVmmKY/TrCmRFwMc48msnmW1dipI6ajKjPhtRVarcmRExoID
wR/nu1lm6Ux9tWt90rKA3JYHIPmp9uNJPQw+JFEcCwzu6vmyRZFBZiUrawTRt6WkeOG9xtNPUgie
OKLfp25ms91lNRyyeJlDv64PoQyERCFsOaJLcWmpmEdq0xl9DoYj5Hvv3x4RALHTLirKCR35wp5M
rl/cbAzmOpDKxFCR2gwB5+qvlWvDzZ6tQwIWUdlXXmoXjJ5PopCaF60RxNTIZ5sWkQkzhzPa6aMh
t9Kg6IfHpBiCKVFc287u1E499BCFu7wleAAyqr+m2FAbhMC5zNw5UhuvRkryLAifjAAtSn53Qm1n
8kHOuyL1RZGYiiDC4W4TG8GNDVYczC4zq/owqUVhErgs2e0ylMbrRYDYpbvg0y7ZWGAGBQmMLmrl
IgkiVXsZ6/n3OPdnUoH62SSiCgTnZY1Xli7TVzWW7ROrDiQu7bYoqyzAa4+gf/6etna9oeJ2BvTU
o13hxugrwbmWgvwo3WnfBUv4+UzQD9A1E/Bo1fxUy82yhTRzV8OPgGXYt6AhGHrqwUYV8uWvhKs/
rx99ViJ1giAJxWO2IEaWcLbDcMhhj3LcUsYFPCzQPEGFz5a9CHfOgQ9/tEfHv3ErVmHpcdqsBGD3
2eshJGBNDtoZfD/3pJvoOD3ZYGOZd91dFzvooCPfwVcqyiDwx2zLSEkD//0JW2HXcyt1awu4Lgom
cj/cTKuoEemzs8EwEXq/XXu6yqLMsw7N5hJ6QwIJrNkFcjJa5TX1V8FmEVlhHKidT9NS1YS84WOA
QPZ00BUgpU/J39MzyPG8YQ/E02Wr9Lx9PI8fh8aceCMv4LeTOQuSwXT7iLhk/hFL98qcO2Y0OXYs
6rzkLtdmLhkHEJatkdkTRlnK2jmz+yNZhHHRZ08NqiOkPKinBt6GJbomUWZOkT6D1PmJCjjnDwb4
/s7llf6gHUO8hGoXL7fvw9fo9fJkCuyyOQNTids5rA3kDa1lAHVnh/zO2n+LOr1xLFt+XBDNOJdN
8qYT1PR4flESKcA6Pp7AetXMKJUQqXT56vZWsjOISP2YA2rAdG5sMEtm6MnSm4lN3tBEMuQjUZJB
Y2NQ+YkvUmPivA6oMVR/FA0qUZ9wPWuiDNGkqRgQeMnmxKMEzDkSgtF3oDXEZULeoUPvN0FDvGGb
YF74OH+jbUkG8s6SD9oFZ5bmu15JHkiE5Ovldfp87wFw826H3RphSCq9IxiWqa4gBCg9sqi7wYpu
wdwriPU4qb+Ptpi00mTk+jIQjGm9TQFDQc3aOGbuiLzmhE6ONrC/Gzf/91I8bFqo9Ruo7IJfnomY
5boJu3KxwFka/H/OGGUnTpZzl2tjhh6HzYXTdsW6hlmcB2lb+ROOVQ70ti3ESYvM0L9vzFjDPK7Q
U8oDbQFlM+IkTzGHB2vFHXZ5W3CecB/njXH6VVKoQ5/DZXQ7/agehxfIs55GaB6jymKETh0IWbE+
l+M+WmQ8BrKaqzUCMowCaw0hLUqqYAd98BcApc+PNxOJOBswcBspG2AwP85ilVZpXWlRgbEhZZL/
lH+BLrN/O82gNPbzF1ritO8qnybbRS8EnmPEIxWRrGVpCpjvPhrP7ToqjUkCX0oFycJ0cnTQHVxe
PE4Hr6ma6ObTDUQfqMYzzqNd8jksq7UIgPa6b2ZP8Si1K0lAiV+5gL0fq8DwDNStjFt0uCQO0KXH
wkt3kke8y5/Cm2rkb/BElvFe+CSDjlT/GKm1UgSmIrlRdjUteCovbqTcydl9H95lIgUp3vSCKwWY
VfTQ41XEnJBRg5CEuc6WrzYZXuCxm0q/Lg+Jdwbfahf05z/LQOYprs03vYau7CJHHcObsqh+DLkm
AK++wf/YEMhC77EBRTGeJuGUR0a0Qju3y5Rdhwdsq/R3+dofmnoIrKy/N5YI2nrSGgA/eIil0ctj
UPAr8T0QjUelCJ/juTK8tG530YykYCYdwmY4mHFdO4Za3o/GfEyTyJsKtAyMk30dymTX64bX28OR
1MZvIDWDZZ4PBqBf6P9I93rT7HoLcs1k8LImBGxZPapVe0oysLVVxt0y5Ps5BGu4Kn3Xy3AArBJZ
yJHs5bhSHMjlDU5cqd8spQ5IIX9TjOE5l0BWlrTNTVtruOeAymvC3g2z5CUvlislBRtcb93Nco/i
q5oK2hV4u3Mzwyw/VTXPTQqZ3CJA7wmKmaWr6rnXoOENHx9o9YPeNn4iiVJ83FBia5a5B1MpUqxy
gNnJ/dNuDXjMTr+lAm55YO8vb1fegdgaUz/6G8QtkGmLIO+o9/Z9HOY34dwKRL+471lLA6RJwYGA
8h3jUBMAqIZ+TMvAeJaPDQoAQ4DOZm/8qqNHPnNpmJT9hAb0abFAvCXqwqC//vmcvFtnwkASm0Wx
gngLnAgJuqd+JShR2QMU4rIvuSod/sV04qkFSSCTIy5Zy4uiaxWB8pZ63SqJp2Sz4OXD9S8bC8zN
2+f6ZJhxhGbesABJ9aL+ikvptRyS18sj4W7+jR1m0XI0bUcQMoSnDCgHZREoQXMQM4dxV2djhlkd
9PHqejxDwTnPiQsOZTe1r2wtqJXaKS3Rq5FTjQG0Di9upBnAJ/tJhFHX+y4FMhfkb3g14u2vFnfZ
LvbWG7AZuKHkKc+UhERVXbFcMTe83dqmJ3ETnFVGFVpjAYY9OThZgXyqAiddzjHCXPSR5KDoT8dD
pgqONy9+3xpl7ruyBmE+2kcB71HsVzWbEkdt+0NaRMeYiPA+/J35PrnMzpTtULGKBloJYXqcNKT0
28RLssfL25LrrzYryGzLbKnNRFW0ImjJeBvHlRcmlX/ZhGgczJbUy6pAjhb+1xwqrwyhr0CKUypy
S3w3T1slbDAbowbJuPnaCte8RE4TSaj8kWLubXjC5E51KPugKAnMH9O7McbNa0iY6JmMja8Zr0Z0
yOXAaARunr8y7yaYyLUyumgxKsQjvTYE0lTcVVZ6vrwy/N38boI5QmoW1bVd2kVQxA+jlrg1iMft
O7tYnct2OPpG1E+8G2KOTTvWRhT12AJD69TeAIqbLsgPFOyYerXi6oOjH7KDflj3kit9IQHNzkip
01x1hZO96n7lTVeihCEnsY6PIhBUJpoNeAwbtkN6uRoUqBcHLTwXOMo8TXbIeXSpWy5P7YkKTV+e
B/4efTfJkkRFSWpLUpqVQXgCwQ3xlT0q9/VugKiL8iT2kdzLYGOOORK6ZM9jHWELDbqZutMAznoJ
GjqktLxhVm9TpRUE0dxjsTHIHAvIZZM+B7U9SFWqb4nUQZbaJq61SqIdJVq8twf1xvtrZMjHbsUB
hM7Rbr3Wdwp4+pHd+E3r1fHuL5L49Lx9insIsS1gG9DaYzKespnlmlR9T5/os9edc796gngM9Eq0
XQet7f2/3CzvBhm/GRdz1hoJYp/4gJLBiQqQFdcW5EnQyANGoMtbk0PUQE/DuzUav2wm1E4xn7Wt
U1/gWu50P3rg4UTLYBVQOefBkx/GY+z/wBPl1qRk56ixhQ7EGPYDbn5DFp2UNyKGC9PNghHSPpUS
pQb5aIwpr/Peb+zV2rdG5NvI+ehE+U4GcwXApg2KEhd+LwVlDLmGBkIqbbscJxPpyUxFBWIKj1Jv
ZQ5ZqkNmrA8lcMhOX0a3epm+Qrr8UVLq2stm86wvReMSMp7NZAyWtrR39lT7hkF+yO1609fzXqu6
JyVaXblBWqsMnzqJPNU9aYFNNXSn0+ofKlFmz6pU0Cys8iFcer+Iq72+SE/FhFpdFHtSIe2nYlHd
UWl3a2r/tE3pQetq4qdzfxtL7V08QHmiHUElX04PSQReJKC1QYilLU60xL3X1z2g05b5dTHqU7RM
kpOFVXQlZ6V1BSSVE8qQyG0Rjo394g7t/LQYdu/OiZF8S+tGcqSp2a0RZG8yE5mYKTzVZfkAoiR3
NYbkqV1mKJZlSuFnA6pjSv8Ql80OLDSgYCnWH4a8+mDkdOxwXvzWllwlrA7mUD+NUHxxqyIf91UB
UI4WNTeVPu+tpvhVzFV1vabyfZzm+6Hu9oYcgQu8rw+tpV/rU1ueJ4jbR0sDFE+8/GytbnDRS1g4
shVaTpcUP5FBArwJcsdOEhdg55TQXpaqj0ZjJMc1XJ+tsn0pW/PFSjCzTWdK7mRazhrnz2OtCaJA
vl/956yw0JUxV8Mum5MyMKNznoLQAzcHFNZy5bcNjffLB5MbBhAa04CHF8hg5uqctFZuUR02wJWF
VITVYS6VX5dN/C/X0rsNJtKcemspY2u1/Pi6PGRXyXG5e9PhdIy9WFmZf0e8G2P86AiBysXMwPQb
muvPuctHJ12Ls9bNZXB5WNzoZjNzjP9E8JQ0KdRefJJo9/DcBP3H6Dq3Iy+3R0GMy3+Tb4wx7jMh
8WCGIVTi4wF945O7QsSxC6DbqL3Or/RmAoDaTQkCUoIKXuRFX//TYFlIjjra7Wjnme33Jt4/w02b
PYzqAAK7dPffDDExxZgYrWog6eebyx2BjOJcjzuz6B3dLgU7n7tRDKjU2uiDVCCd+vFGMtuk1EH3
YPiNVlcuadcrnTQ/BmkS7BNu8t3aGGKiFtS0sHAmxKp6T/kG8RCv6m91z8hRss5xh2C1jFSAf+Bm
AzYmmeBe0sxFj2OMjfRImippeRga+UuWV6bTZDJNjnVOWc+HKru/vHzcKt52sEzMr89pndctLMeH
9tDeVm7xhvBvqcDNv3GTm0HSBd6EFBmaOOq+NvFYzuv7GXlomaT+KC93XR3pTh9WPy+PjXvgUb5T
0dwNESW2Z2xQZiUdytDwtbm6TiboCVWFq0R72TAFmUyBJfa02UXWIZEJ12L1T/JcOF2Wo2J+O2qF
4LRxz4CJ9lmULlBXe0vAbKewkGVprEZQvudTsOCdFKEVuJLXw7+YuY0ZxlWGqhKriw0zBN3GeY2C
v1x7anKVVN8uG6LO/VNUtzHEuMkFyozqqoDXHs02LbRkmwDk1wicCLkZI+SockM0NP6Gfzf55rk3
Uzivs1lB5OrP5UauES3cFOji+ZurjXtXb0wxHkuOokZS5RAa6zMQaIPtgfHYuzyBIhOMr4rlKtem
KUOHvy07VpJflaHoKcD3h5thMM5pmBZbGWXYyA+a39wvv7Jg+g42D/TDDKVDJkdEcMj1hhuDdNCb
JWqKqUi0DHmI8pr4XWAdaAO32B8JDhOL35lKu8nrBDtBD+8i7SqzbuP++fLycE1Y6FvVkFEgn5Sv
kqaKATZDcGMU6lVZJ+dwNIO6sQRXFtf/bMwwE2a20TQqCczA2C6L9Xuyag4x82uABQWujrvhNqbo
iDdro+VrWNsqTE3pL719bCfBhST6fTrUze+vyTLXKhV+iCykKGLTqcf/uCbUJ20t2PU4qiGtUbbX
5XhlomE4O/+3ZWf8pybJKSXaAePMeiDKTZ+VbjmKOp44TB94oltQkQfTDThFWFhfpEBRE4pZlp+u
tt+VxKmW8Lymypc8Wa66EW+5rI3OS6zvRhTWZqu7Mc0oAuUaOWZSeNMO+WNp59ddGu4sXcQmw/Xs
uHuhBI3XyCdFDSWekzodAYutlBowpyiq3CQLVbc1gN9Bvc+cWn13edb5JYCNTeYYjJNRj2qJcrcM
9ZfqObkvb1NwDB7qq8ZToSMLNKAJ3IYgN8E9fBurzIkwJbsPFSPKgqH7YfaSq0a125WKk4aNwBLP
m9Duftq4R1CZZu4T0urZGofg6Stl1dEqw40V2ZVSUxBo846gTRUI0dYCwT4WoEG0Ie4mA10tUTo8
oTXxW6XNIuATb3tARgZAEMtAmslgLv41ku1ptAfTV7rJmRTdKwj6eBfVSeVTn4mQmtwrbGOOLTUb
XTZpoYTaSbdbdrHm/cH7Jjao0ytwnPyFWg53rd4HyLJaLLaUDNUq4w7rTW+2DxA3PkmmsOJG7142
gAJskmI8dBXde4wzU+2lz6wOZpRbAzpgzXHdj87omi2QvbTHS5glp3vskkHGtcm4nMGsMZl+mD3U
IF6Ifdud1rt5B7liYRsw72jhtYcMKzC2wG4yRysFjac6mDhaMUBPJrgpjSOKv6C/Ejy/uHY0NP+C
hw3niyXXmiNrTMoUNWwlMSKvl/I78EU+W2PsF+0kyImLbDFOaoI0gzmkuOBaFJnnStuFJYAIXfiU
hsiSXfaIdDE+LdZmXMz8xbOcDfD5sNMrqhuO4+Cq8zQ5pUkid277R6M2zqkMdsrLdnkBHPrh/plP
OgebK7Yr5CaDBwGVmP9e3BZLOYqmktn8aTnbZLDg1cEjt5DxOh/A8A1exiJUf18eENclgk4LrCrY
3ajLfxyQsk513xk4ZqSDcOLYuHoueAlx/cXGgvrRQh32OoI4qInpSn4Ga5k/1tK3fO5UwdJwxBUA
Z90YYqL5LBlk1EVxSVK+RQiTeCABNh25dDsfzjD4oxMSISklHaqdfJx2kS9d96fIV1dHVKTl708L
YAEKTkNLxsdBa4Y+RvVIk5kaWPNWb80eZ7lyzPAhMwHuqF4vryI3sUnb/P/HHltvW9A1NmoRxg7W
f/D+D+CGGnxK9Jgf/5WGGZ3pd2vMpgGeeQYBFt00D9Y9LXH2e70FkcsEkfUyaIV3AX+TvttjtpAc
hes6SrA3+hTfnu2kXfRMySKyQ3eon4er5SyYT+7tsxkhs5ciNKkDdkHZFu9XHywuV5KrnSknh7LT
r8Tsctwq33ZGGd+pJVqXJ7VB967i070bQbIUwpdorHbXE+2EEA2Ru0NREQZBlUUAaWE8aD1kOtQE
6iJQ/x9pV7YcN45lf2gYAe7AK7dcpEytli29MGRZ4k5wAQmSXz+H7ulximaIPTUvHR3lKt8kcAHc
5dxzZOF0U+dOaO4AhuSQHpuYvDdh4W4s6uoLCzYlGJzHg5ZhvdpYrC5y6D6xPd3J87Qfb/Vj4/S7
7QVd9ZgLUwuPmbQGIAIdFyiD4JZhhk/R0D58/Tmrgd6FiYWLNBNNIesLjlNtGHeDeOjzKVAqrycH
pm3NEK++BxjwN8AVw9AaWbwHSW6RlGMnAzki91HCQBeGR4zSDc1ma5fovDZ/va0MmwQ1M42h6ff5
7hozVIlViHoElYaXLRJ+0bZ+r2sOT6pncF4ECW0cKbJgyJij8Me8ly7Qlsib4yfO3vsUWhSxdIh5
bdDvEy/vygmgR1Q7NOMc9Tnak9FZatbNOAmH97oDVXZPjzUv6Y+gK7nVw59VUrpK+UNjdVAqIGpq
EqcjwufDM60f+VDvAKF1y7H2EoOBRPM5s88sj52JoZkTlQGr9gaFmAO6iFne+VLowZD80qzaial1
m2jEHTnxSfihi7e4AmVDSLWDCk3buv8V9hJ9N4gJWvd9hcH+1nCaSUGv1BicQra+TabW6VNDDzpW
glS9yvGglcN5tMIrMua+Hg2nwh7dFJJC3OpA8QC587a8qQrLs63ErSPNi7XhzaCYlbGrgwR5ds/N
U9eBT2GEABFTw2OSFW6rNXfUmu7NyboJp9gVfTg3Y9FsVe/6ke6YFXpAPDjoCf+qhuG264ezNRVX
qSx9PYw9ffiWtsMRVaCnojau6wTV9y55MSqxM9AWlmYUlOMQmHb2gHjNKbBXWYaZPTtxi/SHFl9R
njq0rPyoTTwwoTlRLQ9cYqulDDC7dYhs4TRgj2kazWO6fgjL15ylewIJ1sIAXAztmaSWHhmms4ww
G8ffeEoOppi8yn7m6X2ajq7a8+eCsH1YTbtexCDyvNdS4uQ82tP2CSyqDsiFAxpHHvpnrqWX17Gd
tE5Tp0+tHbutovq8Kr4XcVg6kmNopsVTHsVAZUS7sC838O+rkczFwVgGf71hanYB4BUto28lRTjW
d2dabEHvVrN9dmFncdpH0iBDjlEl1G8sf8DzUz2A4ZRBxzt+0gIe2KkT3/3fiX5tHeU8FF5wy1gg
tlic+jrhBZmvGPCmVE7ayaACWtr5+s5c+7RPVhb38qgUJLWUEajooAHVCcZTOd65Fi5/QI/dUU9Q
KL7mW1nyyvWpY6AYTIzqPByxzCUJLWWmYVon6DV2RB8vcQqqvk2C7/vR3MiCfr9ii+vzk7H54b1I
EZTBSCoCHBaabNLPIod+DACKJs6/ZDb13Gen5HEOQ+HrngatptqJNks3awHFp1+xCEBLihsZGHho
aVfurAQFMPwAzvXCHe5mRY4YakH+Fl3CSnJ0adNYKBTYCqn6KQfEcsbxgLnwpEO+dJuVcWM3lymL
IhvdDOfSM4YPPxI8LED3XUddeWqbdGMzV8KIT1+0cFez6rqQjaiuaNK80gt6tkL7/160hQnww1so
BKgmWVwqVq6VQBbjsPdKEe8lFGrcqVG8LtK2Zq9Wrq9PlhbXSjlIcGBHGs7e2By1og94fK5xcW4c
8Tnu+dv//3zQwv+ptNM0ggBeUFDrmzTsxzYBjZvd7knLs3PVFleNkdbOwNsT0eJAgGvGK8f0mdpV
8PVPWYnQ8MEA1KNWCwzLsvhRtHYrgEQsd6O4bvtH09y37bFvIaYot0Zwt0wt4veSpWlDJ+R7RWef
KepuU1Zf2xGOPaRXXoxsqzS77ph/Pm0Ro+lhF1FRo48Z2nXi6rK67+QWMfsKCRCehIv1W7gmVBFT
gJVQ7O+DvHAVZ3wB47zi6Pf2iQQ4fm4KEBPB7bU15LvqqajPghuQYJxuecIBdeu1vAfivdc+tOgj
LhOv0baQLGul03loGlwFZJ64WuIcoSRCSEJwRf5LNKB1hXX6rUmRQYCwOpL91D1/7ZCru3ZhcXE0
ELsA9xTju5DNfrd6UrgSWir+10bWF+/PZy1u/kFIhScmXIPEJ2giO4L5lrbJGLNhZYlatGeyvQjw
hKACZeIbaPXP5Q3zC0BJ3DFxiAfmytqRzpbfr28aOkOo4aP9Ag7pz6/rkCpaamqAsMyJcn/LTchM
9U457odZVAMozaneuKBXN+3C4uJo8xHTD8p8n41Ve5dQy+/RjP56yza/al7ti5ghw+SoojZ8FuuK
7g13PIGj9jn5LRiWdBiK3XqpV3fv4psWJ3u0xzrWVKziQL5zvXbs7i3eWrf1WO/CyOK9ScER3SX0
91b9JudAm8wD/rRwM3d8k70j3MQbeKBvlYu2NmxxyqzchFBGCo3EoniIDUyoisH7er/Wl4+iZgq5
b5ROF7EyWOA7NcKEzC7i3Q0rwcvG3kohN5DKEI9be0pB0/pvO4vwoyFETH0G9I3Fy4dohOwHKYAE
VbSdqNvOF6HySqXmyRKa3ZgbKxJ51Q05kmsaub2pv4R98ZGDnA+qCZXL0XySk30kkBlH7xZUoDY/
DJjac1LLfMhL+mrLMHPQMPV0wFWmBmIG1aQhk2TN3PPLnlKLPhJKrnqrwpBORU5aNaL3iDn5/dSy
t1HRnpQcwpsx2QlzsvcsYbtoNFxmjmynCXS8x0MdsReE6VDIaO6a4k0ZTZCvTgERZC9J5BIF2Z/Z
fFfD6mz3hXTzAQcdLCBKVNxVaneoMnNf6+1RSepdz7J3SqedTaPAZOxXWmWHeDS+g2Z6N+nKc9MQ
z86jb8p0l42ZN8rStQZeYki1AimkdFFJOOq8cQsmXpjdfbd4duwVqEs0Ij+0HNUVEZ/TTD3Jmg3O
RH6EEVrqBCV5ZXCEDUoPDJoJix1rgbQF069NFPlA4TiWXez1CAyalmB7RvudXYaerVfHPOFuWHDH
xJAIMvTWyYriEIYt9Nd47sQhWI7K2C2yDjyR069KSNWpp/Ix1vVTiH2UEfepNd5lpLRc3nR7XlPq
Zvmw65T0OiqZx1P7nMzELeyjF8V7LTrbATFs6Q5E71zWsMadAEdF0STyeUgegITPkYUL31TKA6Ac
XlwIKFvHO4h8+6aevNlptuv7ygE16B2UUx4qK4kccCI6WhhhcasPUklXyGIvrHjf9W+8Fj6q/X7S
ZDcVNfa1pf4cG+6pZn5MoJqqoSCJVnl3247dQ6kVv8yw3UHR2+1awhyzyTCrSk1QwLTgQY6UrHfG
luMt4SdECrthSvZh3N2ZwI0rlAMyr6YbZ3s9c7o4dIsXJur1nNoKAK4Q8TmF0I0BOL2/7UGKDkmO
CWdJermWcEeJxiteWvuq1QPasCtV7277UrZb8fTqdYayHzxYQ612iYwDyrsuMQmAOmO6z1WvfoL0
n5+donewJiTTeZbI3pa53TK6uENJnqDQAZboXRXfg0nVsYyNV3WtYwECaPpbqwAv+VIdy0pJU0A9
Bk8QOmklREbMyBFO+vqf9hBW05ILe4snrxsm3DU27NWgFkscC9xU0Qv1SuqSxkvRUo68LUqG+a/8
KxO6MLl4APO2DdNhNplLhrmJY85jNwbwNd+CKqurmTeYfwAotEzgQReW+jhJQZgDUDQDK+LBgBJm
4Sb6GRMQ4bXtDxhhUV3uxccxdEE9m+y+fg7nv/2v75wFaQDWoZQuC8ZWpPNcFoiQSrP3whTntsSI
PpQ4yVR4NqQovja3+rF05l0BWBTkOYsDihoOH9BRhDpe3nCnH3twUxW6y3JlxwnDNcoHP7PUHzot
9l9bNtdq4+BlZBY+Ft8JMZ7PgVoriOhbHSABUooj72zfqgxUL6WbyLOlh61DTUxKISVLlcbpMCye
FXvFikanNybMw+TXWZf4Mp68pjNB+fmkKIequDbrPWvN3TiloOW8GRrmjONexKNXcVBn1Pg2remc
Ov/QSegMsfU8acZOxaeaPAwsk3qqUTpDFsT9g46bibDHotiT8UQg7InFcs1xgAzKjvPIF8m+5MZ7
GnJP2KqjVobT5Q1+/kuSH2hbqfj7z1rdeBRFd5m9xKKdJTqPGJ4EMiIZMJtDH4ziRdHxz8sHET3r
2au0UEzAUDkfewdz0k4chY7A+6kUBV4k1ILz3heR8UMDcU2RcfzU14QW36W8mRTuz/8GFtYRRn/Q
NNUhdo/7BixIpnGwQYRKgQZW5Hsv1RPuJZcayq4vCHrh1Q1yBGBPYp9AbwuMkug7RNem2qJN0jtD
nl7Fgl/TvHd5p0DzFypcBNlCpR3a7ldWQxEvvum0e5Gruyh6MRLzquzwGBWpr8emq3V3dvRTErFv
SX5vxPlJqcqz1pCAhNdh01+1YHcZBpTxa3ZlMXCElkXkjWGCiAjcJwYwOCDSKJ2kvq+7u0SCO9FG
HmYNYL4Z+S7viDOyxGkszFS1wxVPfw71VZbedVD40LvsivE7C7VufbD8etCcpIQSq8Ix+o1P6O1j
3g57KTSXo51hp0+jeEvSn/0EXTiOSSy8jdkU3hfFLUR2nLF6NHuYq99T7E4DuoyqGt+VKD/p8qyo
GExRPsxC9eWIKapQx/mFLKMa4wzXbsj5vqKDV1hnw5ZXhWYdC5l7JfBnZR1fdT2/VxTbL+G7St46
aFOczKk6YnrioBdvZQ/fMuHW4yMrel9jg8fh+aUWOjEmNcfuJeHDXdlQPwbTaUZzJ60hI1Pvcyxs
b2OksmmdCTiZZiCu1RrHiGPmEazDbdh6LVW8Xk2PvD3LvILf8A9C8p9cf6dNA6fTgBtWPdmRo+h+
5VhrOWWuhvtCyNGJ9Q6NF3WfhWDrTEDcrveOlrTejCgMjfJ+sKtr2uluVDfXtMmPqhSIiWdfpnui
5T7h8iiVt6bur6Ru+VkI6q4U965xXeXhAeG0U4IuObdMl1TiwdZSx2g0EHeDnyfKbyY1Hw9ZR4IK
qjbHuhXnEEH61ZSnLzaYUa/DISv80bLUXZ8Mw15lI6LVKOB5nzo8TvZUMOGhoPZIITHp1V2bnygF
6aBeFu9qT29og+ZgFg9nM0XduRQ3k6SmX3cNeMNb9crs4t7pknyn9vD0oshx2MQ+NssPqNF5Sl6A
zY2oaOYk4MQrLPStRFpf4fkMnV7F5FREMl8fLcJcGqX1mQzma0QwdVhUhtxXmQ7sxcjlvtCKuHL1
HA6gsOJjYmnrDUblWQn1oBj7oSng5k8LaHJFjyWP7zn+w9FWOifMa1+tq0PSVMJJwuTGVuuAsuwa
Ui5ePhR+3Hc/i4gfBeOTk3RM99KOQzA95i+6Mp0bWj9EJL/J8jqFYo5uvMaKjgZbZn4b+2w/hhBt
k/aOs9xwItLcYgdNT4vAcsBE+k776EYp0kMlpu/zqxJmoGwC5jEp6Y3WNz+7TvtJO0h796nw63E4
Y172l6bl3zQaPiaaEeCNvBERAMuYMx8j87HcS3CI7UIII6HXaLvEzn9FPPdD0e4nVQ8kmXwDOYNQ
7XNEcO/rlemkKdw2wZ0LVQo+HqMCfHQp7lDWepgOdOkMqppqKJdK/TD/JXqNE9ENHogO3lqjNHFi
w6fOHE7g9MLFFlq4arQb2il3aZ68NGX2XU9Dt0yT964x9uaAMw3WGndssP6lCirNBm2LUTy0rfgZ
JgBYAY1/UySDDvDydFA70TmkJrs4Yru0Lb2iSV+UCpF/aTbUSdTQbwjNXLCfok0Z7kU5PBKzwytW
aUgKYHjCRYPyOk49SFeLLvaLmAWKyU5GBNZApSxvppKciWh/pqmxy2R7q9rm9xbN4jYMd1RJ53Es
/cBUJbDSxLzGX57to0zs+y4D737VfNRDbbsgPRkc4D0jV+916U8hB5qitwS+j58NPcMcfpkqQV1o
P2UPQaDJnvDzwwLXO4pLoqsfywb0lyUPlYDwMr1GNtyDpcW2nXgI33Mwbing/Yhs9RBKq/TqBBX8
jBlnPcqyKzDYn4VAaWwaH40ssV29aF/KIb+XpXEywG3kyLYkjxmBmo7GQV8SEeq3I4iTZJzubYa5
OmUwKR4uwR29R/CosLQOxoYmbgTZbIQi30dFHxxjMFyFyPtwwHnoGf4Q2cH4Ela4iyZk67rtqtDJ
asUQpOiutxjb5a31ABWvA2VvOqtRMHhQosmflKZ3W7RX3IlOd/8FOVLZcm6h4FZNTlilfieoN8jk
JDPUFOp7FgI0pitx71Vp6bVN5GHC51Vk/IRw18T+g22ji70hNoJaK2o/HzB5LG2kdbXXlSXa6yhH
fB2mrSQv6F+CqgUc/RqYgxZBWmOIzsLRA+jRAEVUQ9+sKW82gtC14rhBNGLbAC1D3mRJpKhXpNeG
CnrGpmPEbrirgjk4Qnu82vVu/pr8ajCdj21FhWtrYH6l/DQDQUAWhl4mVNEW1cKJ4TJrKtTlayV0
M8KuI94+pka+0e5eSV8+mVlkTFkYxpTNZtK2R+4LYtZ2cOy0CyAzt7Fja4j/T7YWCUzIhkLXB/T0
lLK9kS0Idmn1EorprWcogGpd/KKomeEkSR+wrv9eMOuhqTS/MfXXomuOQzydYx7eYWTT10GEF3zt
UGv12U8/b5EO17igtcLAUtDcn+l/UKJ9j4Pa9iMEBEHu95a7pT23tfpzFnRREqYJxAzpBJNtLZxe
eR416vfVKzKTDU/eMLSEDpq0MrJeYOm7WLpNDqUJ5AYSc13q5kjtWkkYh1IFqFuzoIq4bOyoZAwr
WwdstzTqW43kp0GtzsMkv9ltdyxK+tCk9e2oxT/jMb6vo+RmLMlRVabM6VqEcpaxpeS8krp++kHa
51Vu9Goa2n7+QXr9PA38OKl16WiVCjBMHaB9tFXO2TK4SF41VvFMxEDDtlZ/zAnjQCwVd12k32Yy
fCxDiFJ97burl8XFks+X5YUfDUor6maCQTGlj1aUPIucPrSG6n9tZiUpx0KasxyKPoP2F+6KoSBF
gfqSHVQY23MEalZIKhie+y4PDBSEqza/KaLsRm6KCq1/4P9aXvpvK7kVhxBbDqwGhcIJoigNCCg3
cXGrj8qfD/w9fXmxjohsJjLFMIP2k5MX78O0cd2uVcQul/D3n19YSOZx39SaXeMDFTGvBfrz0Jgg
w4734U9oPphbTev1N+zimxbOGNdkBP4Nm2ad+FN3nJHDYPKsZ8x07/Y+8ejP8YAQ1P3aV7Z2bOGS
QtRmknT40FGR1yMrr6fI2PHmHwA0P63n/DMu1pOAccGAiCC+rs7dKgXVUma7GYQ1QeCKNFN6X3/V
+iNxsZqL93K0BxlbNeyNR+Iabh87c2tS34VvJlSJFE+73zA4X06LutunD1w8mrawuQqMlh00HgZW
nrVvM9X/zD8P6G6zOeS+Vhj/ZO6vRxDNKIvPJ+CAVGQ41IBuvdfeLJpXIxdQXWtC/3VrLmcNT/XJ
7OJmQd0obUMKb4Ee0WmM8mNqVOlpUEAtIehZFdaOiek4ytBjvXXOgQcaB3oA9dOOZeS15sVNbw4H
zU78MotdsF+/6jrfZfo/UMsC0P/P/i/nrwu9iqky37ToLFHUZTAgdZo1f5u98Kc2mKyAfagW5LK2
qYfnpf/CE5bI6kIITEvO76qGppNt7LOk3PeEuzkwr6Flu7VmbJzh1ahhVh/QoOAIGvaF7yFBtygU
JMGOgVJcp/FH6JP8QKx9rkbt7Ws/X795/5ha+B3PK0gezOcqirqbSUtm2goUIr42sn56oXOGbi6d
WTgXt0VuQA+q6fFBppMfon0aQXGLgv2p9+PS0/YgadvCMqyGAhcWF/dF0RoMHV58FxmF5kgrPldD
+5IlBUo8w3Achy2Jv/UXBhVzFM5RpgVP3eJGzEUKBV5841jE99nQXik9ve4M5k82mpiGDo05/RCN
BEqYgLDribFXFPH69UKvOs6f37BklMh5petRi99QJd+KYUTJYkQ9dPB6Fm9cyKuH4sLSIg1UG30m
T4elLivfBmngZKA7nUvjIQmNe1FOsRPZWwN3q856YXQRUCbNWNZFBKNtBa5xbXokRrKBC1gNtWwg
SClCaRNn8PMuVnYhGWPof4xg4ujAfe9LkIIjtdceNfwnnkiAlY4pQa+SiC2ejvVzAvEAoIQ18Ama
i5ihRHdkzDq0I6U7QrUWk5k7+lzaCFOAM/DHfbPV3Fpd0QuD859fPOMlHKTtbPRjeyh8OkwCdJYK
c0u8bDUmoZAXx9IxDDAtnEXT0wblSYBV6k45cvR4SVF+L0Gy+rX3r9EnGViiuZ0LcJ1FF0ewU5No
mMxcAToYLGSe6gSYgrDHa74be5+5kzv5hYe3FLq/k+E8pKd8q8G9egBRsrBsyBLZEMf8vJ6hhNBS
3mq4dmh84lI88U5HoVeCUzBPn77+3PUI88LY4o5r86ZHnx7VozQTkSubArz0RGu8PlNqTxjsqUhb
KJ4P9x2gNE7W99zVh1kJM0WpuIhCTIh05bttx5MrNUNsPGJrI4OgmvntxiplULr6vBYibeqpBjYw
iAdUPesY8l3m+BLF+lFXIbDDDZT51QNKos5g155SszOfhpcCJMHgliS504MHwBlzdrJGaKZVxhXY
F1xIwvqYg73VDFRjY8lPZj+JAOzRYJuJlGBjhX+3HJdv/zzLbkKiy9bNvwbOzSlmnUSleWjxeyui
ngEovrXT8Anw719jBMk/k9+YeRVAm+kqBrpmLt9dZbbyM9YVG1c9KJgSOQLzkcgPjDPuLamZaLoA
N5hC5rFX43dij4HeKCjncqD72JA/TSGwQqKp0aSoAfUekJxgITVw99qnBMUDrS7cKTX8MdKqo9pa
YHmyK+KVpBkdMF2buyRNn7JS2Wc1tJ8Ni5wx0nur/UZ9aLHfVeLQ5KCMbwRgAVTxO83y27o4ahSs
X7RHMyD6mfb19yqPjgD33KSSHbtI1ZzIpEdMAp+sIv+hK8UDr8JjrFIUutltadWPWa3emlQPRlp+
KHK8T+L+VkdpOAgLhGmm4WVpeKdq5Emw5jkrE9BJD5GfE/GaTGKfxobtZHW6x+yX19D8scNMCufk
aBfRN/AjnkwG/EvHHoyyJeif2sD9Z8odi4zewdzBAajJDy1r3jecYL6d/vIBDGdAc4uY5K9x8sxk
UcpzQN7QaZ7FQvvW7UBkE0OLAVcyAGob9tZuSwR+BBNiNpoZS2Q1Jk1Z3VZANpAXoh5ni3yHmZ3y
Z++KDyOQv9RvSbCVCay95xpUa6D0pVkQYF0cVjSfMmXs8JFsRCVblLk3VfSs52mJeIlBihVtTi0T
mydsdXH/2F0WGMxYqth6vLdg9H/SIv0+tivI0LIJ/e3B4RzV/6m1njg1vysT9VolftxY7tUv1zGc
A0g0/ncZbCshqaeKjzNvG7StoXvZ90H9DoAUG/zikKSgblOe1VtMs6V++i3fuCVXL3FwFPyv+UUA
rqVTI1Mx4QUOBmSaceUklge+0fv22YZaOpQcxAmS3lvwmbU4B5E4RDAhgINQZxFpCPDhR0UMrIVu
YMY4qxMgC4c7bZx+5Da6wiNhD2jQBlSrnr9eb20tsb60vAg5hNaCS3SApxk8f6nrInE4C6Vb2OSm
0tE2TJObJuzQypgey2l6xnTHC36NQ1W1cyuU8DDHBlV1YuV+XEyhX6NRjoY14H5dZGIqsPIFCcet
XVp1U4xu4UBqiA2XoNRatm1cFx2mHezWB3LgySpT4SKmAa06AzEs3GVqa79O8X/KJHpkzL77et3W
GMgMyP+pIMiHEhlaL5+fU1WGip0gnwg0Yh77vINyMbBOysSDphxdPLHoH6DoOzfqyjK9sWW/ERqv
ZjgXv2CZXUx1X4RpbAMIhRFjlCh2QD8dpTfLQm9zo686qDE/vLbFTGuJzIt7sIeVKhwURYk8/8FS
5E2AyobycSh1/EMMWwEtsrHGq755YXRxGGu9QTPLNGhgZQ5ws766x/tJPX1nBJgY2r515wjtr6fl
wt5iT6cS0JZODMg2uDUP9VYAIZfRo94qxzFulY2XZcPasobCtWoo1QQ3XaZ0Xp9nhzIDxxK4w1mq
bVCjrDYjQDDz7+1bhvwcKU4WAQYAoQpyLM4SUlSoC7kguX8CCPEeNDOnrXbD77fii9X8ffNcJDN9
qeRqkYMXvR8rH7r0jJ/s6VpS6qdm64LQFx0AR7Fuv3aaVUeFIhWG7lXkpsucLYtYaIMZmgXGbmZr
AMtdYAT/SKwM6cQfM4trM2E5wH+NhRsI7MkAW95SPd+zSt34mlUfmSVpKfjByF80Ak0DVcEixntM
svEbg4CRBzUuzxTDW1OQw9crt5ruahfG5uN4sWF5BQhijUrNLPzR+g3w607uYWoNwu+BFoRX29RA
8yr95SIXFhfPXpxPitmmOgsA0ZLhC2Cy3tfftLp+gE5iZmUm3FomPQlyUNVsccZS400Tbzw0vSwy
AN6T+/+XIbaYB014k+i1BkOKqro2ZJtUAvpcsPRE1RaB2Oqi/fkmNj+OF9tkp32llxK3VEcJsBjx
NzMk9/+/r1l4gpHrgMeMcDuuAQ8P/s4rTZW/2sQsoXWZb9Uj1oqD2qx5RICpRTVyUV+d6rqtZzWy
gAvUIUPTtUS443Xuc3qsJdsIHtZd4o+1xaPClRJPmYKdmuJXazwimULJOEMYs8WOtr5PfwwtXhPK
7b6za3zWoAhA6XM3b7fCxnUToNUCOg76uMv6Rtr1hiF/e53FpVMBFVlTZWO9Vi/Umbrrf2zM63nh
bqSiKhcjgWdDzhrzM2ELRnlxak26gwgX4r8p9W2O/nkIxMzun/jhH9sLzxg1lFKIjWhcTrWfidYH
I+EPKqFwlgNO9LWt1bWEkjRmMAHuBtnn5+80KkGLMMJ2UflNJgD2dnzDwuxZf912FxbmX3CxkmXY
cxqz2c8t7cQhOBCChcDtaL4buUDIjZK8a0ehumF2FXACehNEygYuwr/oDspC2CCwNedy/7+G0+Jq
X7uRD4KLWX9YiaEEEblgZMMz6WZd8PW6rkfKF+YXl4mtte0IfDMg1XJyanBXttXHELVBDmaq8gok
JJiHAdwlrZyq3IqxVpN3xKt4qQlwasuCERJXGk8CBcAiix/tATo44MtUk/rh629c3VnGkLIiY1X/
Il3I4w4siImW7Er9V1RnmAaTUC+9yg3T8doi2ziR6x/1x9riBlM0w4JSXAO6UGIjJ9fdtn1U29z7
+ptWwwGgPjDYCqIxhorbwl2LuNElVJkC6Gg4xnFmWYZUYvBvnuWtksfaK3BpbnHP2GWmJSWEs7BV
B3WIHcuS3kDaQ6SA+8rcTPTXrrVLc4urJS+rkXIKrxxUp/sY3eJsuCh1cveguK03c1GJGiVAZ/Rm
ZZZ/0g+Dcil4XzHVgYrf4m2QhqV2UpUsgEZkgwEweYVm7pXdaE+Au4qw3MoV58trefVc2FvWdSZL
jwkr59AOfHGK07qtPFFv6r3/eP577ZlF8w1VOnwfSmeL9a01S5G0QcYx1MWvsAUVz4hpvkpNAgYu
ww0+49X85tLa4kiUirC4MYaoYuzC4wSwHGi2PIyADK705pmx/B3TE6mLYObrQ7J28KFojRBWRTHi
r+lY3aSFaEdc6cDGQjs+yb6rAzf3cZuhCGxS6VVNGjlDuqVIuX44QS+jgs5MtTAy9/lwoo0wlEOI
Cojxkh9mUZ/cK3b5Fe2cye93mPncuHNWt1PXDRPKf8i4l/k/SKgg7d4kyU7JyBUmWTqnrZNnOZqR
h/HXZv/1sq7dcPqFtcV2jrVQBRVI/A3r3LL3avDNfEuDZfVZ1EHQhk4YxTjZsrfYot3f62DiDcYd
5sjc4WEc/DlpFJBZDYAAdRg4UBwjAFB6mz9mfQNBgaIxyNphkm1xPhL4C3Q8IgY8Uu9pbjLu80Dx
zROiAgeMNdtjjmuDc4ZuqwhvML9mYaTrs8ukhIoSVMHIG0oFAtQ1wcxurV6Buv/RlFEBUDS/zUx6
HVv2MzMFcIrydmonjPGkxQcaW7FTAndbJ/JbT3MURLRr0Eb7X2/8arBw+SMXr0BTQVhpAuECBLlG
v/817cmtuUv32j57sA9f21p16Yv1WOxApRophsfpjPYWqq/T7JbV5LYiInOgSPr0tbHVagigFgik
IfFq/jXJNxSohfR1zcBIo2Hgg0DBwp72lcVuUh7eAoT/qx30+y4HN1q/rem5ev9fWF+EnsASl5Y9
6qik/fa2CXwEfujp/+Nt/4F/r0XTl5+7cLYmwsR9a1Qs0G3MRVaJlyLw21jStSrwpY2Fr9jQCotU
mYQBZ8pjJOY5uSQBYCZ/02p+jZbOvqX9txSaWVYR7QA22QK4romE40j92dSFC4VGmyWRANkWq5Id
mr33wuxcM4nQmgSo0UgPyCmAo8ZjpHYnUA4cphijC2q9E4MGGj9UjID0ZSn+5TwFPLbCVDzI5FQ3
mcfk61p1KY9/gDr5veTm/dert7VBiyvWpAlg9wNezNZO3kJIWZN4S1Fr/YD9WZ3FG9UVDLoJoJUI
1BTjE+lbGBOMsL6CymDjcZr/or+imz/bsCTjGhRMmug1vsVCA8MhpAwwlv/frH1pk6Q2s/UvIgKQ
QPCVtaq6qvd1vhA9Pd0sYhU7v/49tN/HU0NzGz++N/zBdjg8WRKpVCrz5DmXPTdeJE29akAvAN01
YcVD/Pr9Jv4P4ervJdJFLSaTua5HmT7rkBg+pFUgssV8Ynf+tsTWKpzizNno4h2lVkYxKCDl8rLU
6l3ZJU55FYPnETjIHfRd33TkqoVTVhj1s/MKGBkrOW0lWqsX89lOz3Hm7AmrpJGscg2EOxKoJsQ9
NxtLmfyNTZ0X8t3nXASrimcyaRoYGX16yNRT5ma+cfyc665P/0pB5PwQL9FwIynQbOXS3FA2Q6sT
qCxMellYqRAbN87W7i0C1iSDOyHqsDA5zj0ZiaEUp7t43AyMG2ebLsJSR7u0qQHK8ejN4CDAQJ0X
NMKtZ7yBsSJFl1zbSxu0PquJsAGIFjzUVMwlNz8G6ToAKELDC6cB4pFTcQ/9RbvoMANKMY6rtdmF
VNON6vhqCwzMxaaBcWI0bZdkhzQrUk4KCGcIFu6EFN4VWn2MNDkETwx9Njr6geHQQ64UcCCMpzqy
PI4WAt+/es4BZKgCkgKJxuVTWYqDylB7M/KFOflK2bdOL4IPESeGDZDKS1gk3vdnZDXinRlceBLR
82FKW0xkTX0X32STDF4jWl7XYAfkjAGcGkaoQIPTIzKdf2EZgDxQ+DEZfy0jgKRQAH7mD61T1ZZV
vARGZqI/p7SvSZZdgcP1iCGIq5Q0w9aFv5rFnNleBAYB7tcql1D4oCcZeDyw4f+VxXSuQM6MZ94W
tfnagUXfAAqqDNIMX7Af6E2oeZsJFD0CqN5GmE/8EHzY2NGVo4OGP4Iqg8DKTEP8Z0yNhyRMcpXH
fgRcWiZdgq/AygOPKbkjgA5r77//gF/XBMwvyg5AGagm3h/zfz8L4X1TTPEEzm9fiMCf5Bq8CG8l
GzeC+Pwp/ozhsIKpLRzOmdVu+dgQWqFM2QjK7TYBEQgB/4D89v06VjLqGbwMvkh1DjhfwGBJHxGV
8AhCsp2E7Cttb2NiACyjToc6oCdgE3aFOd7VUdc7Ua4/b5j/mn3+YX4Z8ToWYVwUD2WvPeR7guLY
eD2Xxjo/crdKY6ubyTBuBNQeNnUZ5vowKIVMBeI5MSwdl1Qw3m2sZtUrGAMbLiBO9AuqKlcFSLQg
D+v/BbupbaH5c3GYevy+2hdevwNvR2dvWP3q+vMe/ra6CGN1GuVqD4Fpn0CO0S/cZI8L3wVKlPsV
daX32sGIk51dFU+htxWzV17gMA6wzay6Ag2bZSSbcqUZaj4z5VZgrwWVyOkeN7LdVk6xN3bbzc55
MV+OxJm9+SufHbyymCYQQIH3fixfg+YIhmprMK6LZKvev/opz+wsDjgKfU2SsBjw3r785Lga2AWj
TxufbtUnQWmEAoqiKV/ENGoTSsnZBMYsGqSgLK/LzOkr2VFH+WAE466oa4zqghtELaOnujRGK9eL
y1EN/Hio9rrMdt//njml+bq5QGyqwASZXwBzgRggNhtjIIWDu6Lj6T5WNd9EeaNpjQsUsTeuog1z
y3oq8DFyW2qYDyq10cKAuFRH+yw2LEnr7KnYYqBc3+u/F/f5CjnzHAzUx3IOYQNMI0OXIUYdM9ys
h3+9W+cwDTJs8EaDJW15GjDOr4xqhtOAqfbBC3cZ9K98ycUdPwMo8tKWN8edVl5PaFlq6HgpAL2h
fLq4+dhQYrgyb4zPEAqRhIu/dEv6K2hqO9/7h7q2h2D5h2dRDdV1Noeisz0cRxBhJCKbVSfy/fia
3lMf5FgOeTLeK1sCMbd61SLaYFrukF+CA+MS5CY/qq1Ts+Y3579iueKsG01UuBK/cqHJsgOFAhAq
wxO3U6vYq2ASjQ6ghzlsrX5j8UsG08rQUq2HcqtPDGQxXCG3A2+3gvmaB2m6LlNkFwY2eRF3CtpJ
1ZQ0mc8fDahYIY5faLfG3RzBizsg4TaO4NqaUDdFIVOf5WGXFWmIt3cSJj+gzSW1N4rUgkVEN//7
vgmmMc6MLLwm1ZgwwgEstgM178ug33cK/xUx7SA34VOW6LHLFPkjGJJrEhbXKAScWrRTeyW4+d59
V146f/6QhePQOi8SbcBqUSEqY2vmYBguygsATYKryVV3W533NUfFWwbDU/Pn1JZJ6VhqMc/BjOcp
IngMIE4Roi3XlID6jYZdbQ8UrmVTZ/bIAj8T1HEUT7Ogqwpyjb0M+nZo0HcOuJn+AXn72g15bmxR
tQHsjowgXgD/f5VfjE0yWjSNQRhSb7HFbRmaKx1nQSdG3qYXJtg56KQ6eS5l1lhMH/WY3X/vHmt5
FLIoPI2Ihk7MEruQZCTM2gkYdT3/6KBYUhrmtRYcBWZOwh+ZPP2bo35ubz6bZ+sygD0VMdju8BAb
HNkt9avQBfuT5kJ8ypP6l9D573lA0LQ4W+EiuIQxp51Z4apAjQZSdQA+YfJdqx++38e1FO3cyiIf
LesQwnhti3JeeWWGxFZlL6ISeHw2KVXmL7/MVxAagNbDk28Wa/hzBxmkTGoygJDb3P31euD25Gf7
T4WgzcuPbFlb+KGskTI3yUz/naeyj6bXY4widQGWTY0TOyH9XSYVd3GW3uUkew/N8Eni0GkRhuw0
laJalZr6Vcb8QSSe2ZAr0je2JsIPDGS/lZrxU6szrwjZRZeCEidJRw8UzyWqseS20ekrSxrI0Bh3
QyT533+v1QzifBvnO+nMEYVRRqTsZumHAz3wz/rrvIngZNvcxLX75tzU0ufDuqHgJ0MLBTxvtdij
+WBtrGbLxMLJuSwCTU5m8sH6lgiHvs5luxgIoX1Vu+bN6DR2+mOLfGUtRoFbHOTOqKBRsoTIgPuY
hBMB8bKW929TLN8HwXij6cnG0VppP+IE/7azfC8nnRoGGIvCc/2tae3kPruUIoc+GgewsGD6ONyb
N9FtDApDmzf77QttY5lLKc8WvU8VCqImOFFBEdU8Dxg9lpPX77/gfAt/PdV/7yVbnLPEGLVCAm86
RLabfXxgruarDvfqjcfOCtzhz71cuL2hi6wbOsyJUh1925l9jegnPIzuk2i8YznlTqcpD+MAJo06
lkF4Fz7mQWmrEzvmqXDSIPr5/cLXPff3wheHI5XDPsh0XHRZA4pDJUYhVnv73sRqCjRjujGPy/DM
W1ZBFLPnCSQp56p27ya/crDhp086dOo4hnS8LY2gFQqIeY9/m1ukfqLnuiQVWFIjR2443McS5o51
yemnyW26n0A/sFaAP/oxoa9J4YsksVoQSn+/6PV9/f0jFmkfmGabySiRf9YQE8NwsE3GLQXqlcHQ
Pxa67J4FOZVDEzwSXt+SFzaLeUkm6OAmHr1mQ/M8IZwrwXifQP86ls0bEFlbjaY+DKppD1x679Vo
T1N6nbLSgSo3cyAjk7nloBxAZvgIuLANcCi1qlHZx5XqSoJvDTes5apAMGIkEOrsirKsvjN0AQzQ
C8zPyJnWpb+dBJir9ENzFYEbWNf3IHnb4wW7jalYDSpnlhf5gkmhU13T+QGrmTvav+hcxsTIFvZm
Nbs7szKv/+yS02RJN1tQ9Xp6D1x5H1o0QZ6gwKLMgR0D0/pGfFn1ujODC9cvioTomYE0SIopGN8u
G7HVuNmysPBrPQjB8dpgSb0t23nkz3dAZjdWC1Z/R3agL7czyo1kYeNjLWs2tB4mjtai4YGFytK6
D4m8xPnz9+d13RVRfgKvDvRNllUUJQN/o4IKi9eY4XuegNSVlMQJ5TCxkQmCSb8KN3FM86Xy5dIB
RcF/bC5iL2AF+qSOsBkd/0oloRGyUw7/rBS9WkcBZPFva/MunzljJiHvi1soKyUkif06LQevMmIA
CtWMX/eMo/8uoFg4YPJP7SmxUoVAVDFu7wo1ip0qAz9+nDSP8oiWda7GEA8a9rHEDybYKUO1QF+0
N0abmriuuoxEYO+PN5xv9ZI+W8Hi0IaQ5UScgh+YyoDeqG4TMtPlGrYiLsfwVz/lttg6UeuJKpHR
R8KVAiKUhcNjUDYTQkOQxfuWHsyL+X0LVkjTT3f/oLC2+o75bW3p6lGf6o3gKqr5oD/GRPcstYIZ
GGAig8YeTUv91Y32PM+6XeVePWVnphcPm3EC5gbvHVDsVY8Nv0rHqynaUvdav5vPjCzyrKEptC5v
UO2dw4eeWlAwNyzTBZNs6yh2fQ1OUVAmFc73h3traYusS0mUoZRS8J2w0Hgew9hrwuQtIZL7vZnV
2Hi2uMV51mJoeeGZjx0U0Skn+jOP6Wa5d8tDFseYRBUTxIA/0pMBaRc3qt357tQHS9mBo8Bq9GfI
XYJDzNuqLKnzNn2JV6CNkHWF6pj2WRyFvOQiYazlvgYYi2rPo4AXwb7ZFYXNbok/k4Lw0oE0oiPv
wjsGnq32Ir7771u7yHoIQ88eBAcYi1hsgMbrHoyzKDj1/G7Ijn3/FBpbicmqw6C3NJe2KehLFw4j
k0IVzIBIIOZXCwYuzey2OESgNrYgRadpVvM6nWIv2SyNrka4M7srHlRh1grFwhOYyXfNReuZh8bf
AlB+FgG/fMkzO4s9LDDYpA0m7DRvxk17iCJHd807FH8hyjC/6JSD2HWH6TY7hX7jRrfSI8RXPlSM
8AeuemL7cuOArjr12e9ZRHap6sqwDhB7RGvYmnEPlmF7APN/tHWFbH3YRUY2qKMUpRXS8sosLgbI
DRBiTlZaGVffh4IVjDK89GxFi0xsGkKIaGgIdBh98uob46C6qQP538gxcUgD6NnY2M4rdJ7ap62S
22qDlAHrjQ4pBWp1iTFHfU9UAc6q1/EJTMtKeJdH9bNeJHYbkyMEMk6YWL1os/gwydCg1cEP3Gu7
NC02ztHnC+Srn/39Q5aT7mUERUm5pZkvnMAHWfNOf6EOdNH9+BQibayc8lEmFqokDpoptomOFTrK
l73Hr6FAuqen8WDcNi/SUTjRqfEMf7qWjuwFcswbX2s1E8OMtaoAkUQxtftnbjQlaZtz3kFFyJuV
zdnFdNHtmJ3tBz/l1tbxW801dQ31Q4wGfyX0Cdqs1CuhGVDk+ZjICUrQIs8cEZhWD86l/35pBNAD
8AcBb4U58kUoq8swDbQW98WMdugvKxtn/TiX2nTU57faVSvHC8B8QPKBdjA088u0OqkURY/BB0zN
EhrHkLYuE3vqbzbWNKciC7f6w8wii5A6MSSswBXwf4LgADoNbC4MtGQKhqr+9IxEkjuzjyEhGEz1
kfaKg97Ky8ZyVu7VP2wsol8FiaEwElBXlQ/59fgQgZCTWrJXHCV/ZoSAaMWGwbkn82X/jBlCoUIt
GWiiPxcFBWy8ZkJgvLOqeVBDkCnFDLJWmWuG6BfR6i1JdSvhwxU3B/t722seomsaKA0UUPDC/J+m
qZw1UjpBESbhP5IY7G/IkAqwRn9vZeWEoR6KyWTQjID3YtlibMIgkhLg6TCy9K6Uja2Gr5F5DdWO
JtvqZq4u6MzUItBXqaiDSMUwQlG+QQ5eMq8H/e6/Xw3qZjOXnYGG3vJz9T1QZnWHpo1c+KqkQOrL
U1PloIaAZ5pbWL2VJHb2d5ibAxRaqH9+oCnUOTRjUBlRm8mqjcaHbsfG5biS5fxhYuHvtRL0HPUx
IBaUYx8+NWIXTsxC2aA2j7UOiTf+b07Y+aIW1z7e2YrIQ9RFcj0UVtByd6Tstq/bY5HotmnyfS2j
Dw3axRzaQDNXQ/keAInqpN24sfi1J9Afq184jN7X6iQn+JplmbHTVPKrqaLHQqK32SBZJgdIvJCM
yzziL12aX8ZiuqaJ7vAuvxjS4vF711orSOPXYPYVcCrd+DI8XULPUBrUuT3n674YL9LnWYjb9OaZ
pjJ1eszAX24jt+cvvAxA51YXeS5JpDagBqyWDRiJytsY1drcgEBEuft+fWuB4NzQwpvpRBlFKoSr
1gCDSVbftGV6nfLIiSUJMiIk20BTr9W6/9jPhW8bk0Qq2s/H54RqQe1MF7RxmF3sC6fVQFO9meut
3YXnK1y4dlIjmac13GkuIs2jvtPlfwZ9t8qZpraSJ/2xuoXvpiSOhkTFdkrGCaTGGcSpGPR85BtQ
mx3lvPzZpKZT95jKy9OTCvnUsENpMFGhynATRBjP06hfRzy3xgHDWpRPVlgzizTdLdV+TSP3FCj1
RuyqSiYbysNOUCt+m70WylVCKqsQb6x/V5tmJ+fMHUvdi2vJx4iQaoFbGOe6fq1y4IAG0PHrihNV
eA9rz51yC+jsbW6qFVKRfj9qdyLCNyGSX2eXMpWcNFQv9OZezXpu9XKqeSxP9kA+zdAJyPEMuwrC
X116JaBTOcuMFf2bID8jKT6IIEV6zewxNHeTnB0odOREJdwwCywFYihtCgIJln4gqttRJp+U/jIR
4V5P6Q5SXcpUgf2uhQYbA386wJMhA/Q6aFKUYHpXENyM+uikDX8RJT8Wg/okR7IdTAa469PMihSI
JbHcHTsofeK62481GPXGJrIMqbAHUux6LZl7OhBqwx9LbmZptbbJnBz8ILTVd70uPUHexQ1EE9j1
+EtLUFXAoAHCz0kZQKQ09EQBW9Ql5p1tHeAVWTKdPphuadhZadz6KdDHeSP8EkuNtdpKABvWyvYt
jaBqxYgtQysUvWi/0LsXJFK2iU5M2INTqEmcoZo8o30ELaczCm5V/WAlyjHr+xuNCFSBoIUKoq4L
3k2nTvQgz5su5S53kSwPFXkoIvUOckjXyOm9QAvtnAqI6HQOiz5Yn1uNMlohBdVsGjlQl3FI+Av1
H4i3qe6svDZ3hBrGLQ54IW5CW61LkDiiuoaOSUR+cPI8FKmN95Jf9rUNqaaRv0wEyGSTHiWWWS04
C7sachr9U9JRK0Gymxi5RevJBeW0M4RAVCT9BdSS8NVBbp1CL5b8BADfM8IfnQSIVfGQam99r4Gu
r4UcVw/Q+BUzTEeL9H3cxBdGoh6DlAOAZSTHRHvr+uu0NN5k2kDh+RnEhnixkd0oKbd5WFywOnyL
JfWlMPvG7SZ9L4fR0wD2jZF0uxJ6TlqZ40OWUCxRRzuNbtDP9fLxpGWtG0WF3+pQ2+KxFYPMosaB
HLvW1YPkMYx0qNVdx7m560QbIpvHIWO3cVH9RDEImkG125Bor3Hut3J51Bv9JGTUYs3ikrXTjVYb
juDmC+9R1jMBXcem40oN+10+ZgczaX0Vah4kI46mTTfyFF/UCoB0puprJiYr5fAqGHp0pQgc7zGr
DWgtTUepgyRaFe2TEuJlwy2JflV5Yiv8OQPrkW429iQPrhj5E9UfEyNsLaonUBnTsqegHe16kG+Z
DHZC6X0qRlftMH7BmN31kOVSn8smBu1c1l9VamyVdYn57/RAB8MxWxm0qOGvWZIp6H5E9KWdihbK
cD2SsdRiBAwL4qWG8CHoAfaZGh0GPPHDnrgpA81xja0K7QHqrEzCGMukPubQmAvaH2UF+PQkLFVD
NVSn0N372eiQrh3kWdXYT+PLgGt2bAbIk8lNRyq7rEDyXbXMlkwGdAdI9CJuyzHqp8qNGD9MiB4H
eegxIR6KRv6Bk30wssGtuQF2PfHLGEFMrsv3bJLeui49wnX3XC+sKEHYSFFKZ5AUPohMLX7SBtqN
Saf0LpH62hn1/JGkSDeFNDpJD83bASzBXqKX5SFUpndouCF6irG3Oh2gYSDfaystDCi4KfQ96gR3
etpipj9G4Ocj3fdN71RVuUvr0jUG9qpr2PawvUgqjl4jNY9BHFiUkIOmBibkVRAuERuMWt7jOeaY
WfvUqBkOjCJZUVmdFIPDo4172g0nyQieaVyBV7ROL3n7IbBFWqzaok3AvDohxwIObygtDMHjK1/V
leSy4YeSlk5S3gQDxvEg/8jyYwZPVApQwSpQTR6Jp0IrLy5vKmM4hvFjqw1eDNLdODjNrXkepZCL
K5wM8oAcwxkMMoi1mcGFboYp+gH8ho2pZdfQhkvSAyISk+exNXZU0l3RVpfgALcTZhwysFrM6pSp
KJ0imyyl6jww3FiYM7FVVnhTqbgmN90hm24wFowhwuxxrBIMijE+WCaUqaX2sUjjfc4CLHhw8iz3
YhmUmJimheoQZqbNd62KHbCB7pkh3AFBdSSVV6GXomrFsxH9kPsPcMBdKlphS1p5wBwG9JiH3YDm
paxNuC6guIv+RF9Ctg6zcCSIHFVwF7pufk2oq5RPWZDumAjdgJ2k6t6AFGKGDC/O2TXpsqt5reYI
AQJNcoyqtjLMmU0Myl5ccvMyf6nw6VI0Y4Fr9rXmKQKjNiHNvksV4ONUKygUi+bXc6yTe/WVDSrg
+IFtyrdUr11oRYMj+b5qjZt8DK6HvtsFhtgLrnlx8Nzib52pWwH6enUmXKpItsaZo3bNrsQNHBXd
jVSnmOUdbKjB2Ky9N4u3Po53qop6nXbHEQE0vFnLsfdLVbcwiLvroB/Y1PlOhkZnPbzrKn/oOs2u
EkyT5tkvHXzSUV6CMQ+7rwAD3kLNEJNuAa1sXvSXoRK5XfOeks4muWIn0UeX9LukGfbDSG9rCNUR
ZBsG80MzO1I6Qs4QHIdQSqzLwq7iyQnwpgnNazXoIIt0nPBr0qJysnrmOQ9PUZ/gEq68LNpPGATB
iT8CBO9F2AUpCI+pgUyJgpR1sDqIwg2E22aIZwcN0fMr3CYy7ZJWblE8lNAnm0oCUcrnoujsMO8c
yL/Jau5qeUIskeQ+lx7KWPFZr2BWQt1nCOlp+BbUT4LLCHTgGcajUs7u2yEBqVB80MCgVKk2QI9p
j3mmrL8s5dJplWhXTJJFm2qfZJAsx8SQT83mIpQ/ckXfV2j9Saa8K8UIYhD9IVMKu0lBz22W7pBO
LgHjs8BPSCAtLFXtfY0CaFziaaeEwVVLJidKIXaYsIsohP4rbSRXzWVHUpij4d8bZBsDNDbLLFEh
Sqo6g/4S98KWZfkYhgjj3eSVRWDlEM5VZJS4NJQYuKtNPbS2NOG2KbKjto0eUWmGEF7oVaKxMgzb
suRZiqH6aO5ZrPukRw1EByF9obsMVyMNtAOrPlQlfVWq4lqQcI60l1HQekLCWlvlmJJ7kokTrRtc
mlC+ETIcn9raFNgYRXsGI6zFpwczRQm9Le/ilB2MLjloEZJY/YMG9UmH7mseQSdTyi6JIb0QQ1y1
9X1X1G6mhy5o360ihspD+9The5XKZLHsFZQhNhIAFjG7BIyYSeCbGjHbk4KPZggQVDToGydsJyZp
1xf9Y9U+5gKlstbSO8S/sCsukpg40Ju15a6CbmCCoIqYjNwgMBOrV1Pb6Drc4MOBi9sErcAmwC2W
lD+zvPCZid8mN3YSQBIngcoalWy1S3AD/Qgm5NUYG08BKkUa7VZQAJ2gFSFwP6TBs84nr0Idq0cW
2aZabkfSvSQGP8GLRaXlPWnpA0+zl7Yan0u1dbPmibVg18JIZEZ+Qo0PchoIbiy4JNFdK34MkGrN
Ctw0otybI1DBbXDFkhqjhQYUESETiSeO/KFq6VHPjVNRd9emEtqQsnQHPd4XSXGLvPogOPWNQrtj
sjiVRusPFdBd/FczJ/yJAYwSVBerAEcdHPQVUEolhEil/pHFgCDPmZCOCK+m7CVsJ7vWnqc56SH9
iUfE4+r9OLXw/swu0wL/KyQQZWyPNIDB57FV5UtVvc5jeqyUZwDfodMKaWBcBVavhMc6HXdRHN7W
UGpADodbrT7lDNdg1z0i/J2C9LWOqV2CpW5oDFzMP3kDSV4BSbsgf5UADAx4vSuYeZn2hW8mHxr9
yGrIL4TkMJTNDyFhPKKt3DABDXfMoQ76xkTrjo2wB1zL84+l43SRmd37gMFNsPqpt/EAljpNKnZK
Ip4NXHqM936sPPUSdztJJJAZJoe6kd2gN3dRtoE2mN+y39UoFkVSE6MXtdngYV23uSX68lCwHmTp
kO7GaYghQplNzUYbbK1xc/6+XiK6IJFIkACgehAdZ24Z1v3/OdmZIQBsNtvEuavVPszwzAxzs1Dj
onrQMrPNATkAtAZhtgZrVrAlcLVWH0Uv6m8Li5KBgFB4Ycz4b0RuHP7x1GrIjtQOmdP3pZ71wtqZ
pcUHkxCrwUCuY6Yc6q/8ACzqAHIlkCxYEoNmhSFfN+BLKZ6+N7uxvuUnKyiNQjw3cr9XnnVMeHHi
1nm0UTVfLyv9XtsXuoqsVzqUK/E+94lnouueVdSqHdUzdrGTIvfRtnZzrSlx9t2WpBVp11YG9IPh
GXf5fviFXiw6l7qVZXZocxCrbRWyVit1Zyucf88ZPCmvtbwFsxIkd7RkJ3F11xXvJGWQ944gzN1t
LG/rqy0KkCOZxmoSWJ3B74BCtCoaWizcqNuvVjk16LcCMqGiGbsoPqbQuUpFm0meJsWu3sEPh8Sm
4qkMf33vg+uGqDGzGGJ0ewleCxQlBSk1gFEEg+gUV3dV7xqoCqsb1dT1ajFYxP5jaLFtYIHl2kBA
8oRhJoztpwfi1f5g4WlCwNgWWMgNmlO/2yo8qmsNK3Zmd7GTqMfpFYNsiRcpTuO07VEFeRrGVzwo
Au/whh6gJ6cNTgzuKS+0ITe92dlc3WIdRKkGKPHQDVwESqnoQDFegIevyHZAyFI1tAMNz7Jmo1Wx
6phndhbhUiIJLQIWAwFS0l0hWovVP6O4cb93mM8G2JfLDe23meQPBL2fsfTstHHOo7KrUhTgDeSE
JIHEMVeaKxUJHtHjWyFXyNgkxbQDaTypWnTRcowEDw24xNBPvus6CVnSmF0DjC/2WiVtBfPVbZhH
zD8pZL+w1sWSzspBpUDO6s85v6LDXaxvNWJWK+dnNhZbnVapSSsDxF7REUWQi2n31xCrctqmAFq9
Zs9MLa6mviejAaEgdFlM2Wop1Gn428YXXY3Xv018HqGzL4o/vch6BlAB0tt0PznG+4wHqx3CHAwK
ubm9dSjXkJGYG1AxxylDyOFLs1+Ox7KnChKkAaAJtqvw2HWo1c9URj4vNzx21SHOjM2dibPl5UZL
uTEbq7M0tdVB35XR5EcF2br4Vu+hM0OLeyhqs7yuOEJcp0p21NUTyEX7xI2jAnknCAdoikmYjW+3
5h6AC8kzwR9mVpdNcVYNZT0REEQJ6G2hKumaT+FhRsMYFp4g+Hg+2X9vcm07zy0utlPTSmiMpiAa
avPASs2DmaG6m75+b2QtZp4bWW7lqJE5b0GfVy6cKQWJsdm7Q/w8KFtaP5+SBMt4dm5qcTHFCSdT
GOKCKKj0XnT5DoLbP1gylS7X+usKfSRXMOUjauLPWqetNaEvIQm4LBpywTGkFebAuzYcZyeAuqCK
OWtp8FhX7lUDTUOj2tLR3dqb+QOd+XM8ohmp4qrxRmaLZ36Jaf3L8dRdDCbOUOsw8A/dgsraVTZe
NVuuNv+uM7t5VlYxRqokLxtl6FP55WBunNTVR8z5t1hclZqS1lNfwpvzY+8qDtllD+EDyHFd1Wv8
/ifZgrOsbiUB9xOgbjIxl3NwfU95PqkgF+L6hcrfy8jLzWum18733ry+rt92lnNwUiSHGfjn0fy8
aF1QE4JmIf4kHyCg4N4WbllNeowzewuojNIbkiwPfe4XPWhOFEe7YMwCAB2lM4eD+RsIwmNVwkfQ
pnrAP2yzKM034JdTdfYLFlEiUtMh4xVu4cE8qEPsClTvoJWAfHynDx500b7f4VXfPDO3iBcK2LY4
odhgyvvTWJZ3OYs2+vMrxI/APQHUqaCtQ0HmuXBONFtKQQJAx2IptOWUxbaUFOhcoQqum+JpaofL
YgApl0joQ9cqnlTLu2rke0NGO0JOi/bUqewmngK07poEs78DAPmom2t2L3fdXparAt3H+KfQI9dM
kFuhi7ixhtWL93wNi8QFEuYsiTPAt/6Cv/2HfUM5bc/Orj48DdQkZno4UH0s3zBZlGcEzMG4d90A
8ODskDiBo16llwOYElGe+d4D1mZN8Xl+m1uEp14FCq/LatBrq3YDzGjwmD43jthTt7LRjbCbcU8t
BS8NzDFvI9w3V7vwjiI0lDEHqgyrHV3TA0kE9VFUhHh0A7HqpvtXDv97tYsPSeTJjGojCTwk6VcS
JEtBusN/bWzpWpp7vqWL3FOSokAyaqS5nwMsfxM0/DOqpK0dXA6wTLys1VzgA84jfSHmupkLjP6n
thU6HvbG2uYA9DVA/b2Bnyfl7DarYz2p+5mb19ypB/DQ7DCKdvgL3PoPzsLGTn6u/cwaBODQUYLc
G3CaNEUkDjCfONnlZb+nu63h7v/hkP9e2iIYSjLwZ4E8wRXD8sE0iIXpp2M9QTdSqaH7igWb0rEc
2nuAOyAAkW+8jtZj8W/z838/W2soGwi+FcyzQTpCYXIf0ND7X369RQ40QeMhLObxz/EAjPxldSK3
9RtmVl15J/0yt5jm19OE3ytahJaolzKaa2ng6dQLfPHSVKBLQv0CZXSgz2unZlBJnYl8NmsH64eC
QtkKXHcag/bcn5vZd9NUlTreZjNh+bCfdsyN9/9U8G1FCRFX3Jm1xa2t9KqkNzN771wrVN/bB7QO
wgdyiW6nl3kolvTWhFi6/zfg73O7C4/tGn0wchC3eTzeMcjnVmhwid7ZcJr5T/ly5M9Wt3DMcZJF
l83v3OmK+vJrjWvBcNQ7DeS9xgWmyf9ViDmzt3RSaCg23IS9/ma+iDCw5qVPGJH08n8wg7eeY55Z
WzipNEjKUM+rw/1Xu8bBeP2L0f5TyGs6Re4WUnr1nFOmgxUUvvmFySsHOFyAogWJLBBMrgJo8WjU
3cZHm6/Nr9/sbyPLS6FTywDz1hg9JTUm00Yav9Marb6s/QWg9jHKlY3X1Xxvfmdvcd6GAXPxEUfe
CoqnvL9kxUkFhKNNH2ogU3Td33DJ1Xvh9x4u74V6yuUWgtB/37DzaAvowWXvH42IbllbHDNl6iha
zAYQpvNAqvw5SAPCpX92n2+4x7JOOIkujg2OEnbWxHYWvenJ7cbmrV7hZ5u3OF9BJnVZ3yHlmvl0
fs+nzEPQ21f4/If9P9qurLltnFv+IlaRBNdXkiIleU+cxXlhZfFw33f++tuQY4tGGMFWvls1NQ8z
VT4CCPQ5OEv3qYPBXC9ZjTrTKBEvgNQV5eTAyvyrMNA4mEEjqlNWmCgyaMHRU6Ms6vlC6PYRgdD0
nF5CANuuSQY+hd4xBu0mU3PenOt60LDYTCagFKKExCLajFwR3dxl5lLJ4/wi21WZq3CZxnhngwks
0VLeVYoJvI9KVAMQBKGEePpwcCywOc2iyjSAPcXe7LGdP6IrkPOlVvPgGIt6hj+ZQYpKUEngY9QT
Af9co+KqoOCK5nC7wsgnyMt1WwptdZ+MLn/emvexDjmtRYhVR1owaxqSwudc5HXPomLeTNdADIfn
Lw7twhqJ5CwXJ2CiuaWES/Q5Nd1SanY6CSacQ7pEjIU55iRi7ksVpBrmMLJvicVVmfEY/lZxcGGB
OX5o5SDoI37GwafBfOAgRd03vAwpqv5xp4/WWCJGbRq6YQgwKRleUgbrCG20LngPLqnqy5sq8+vH
Y2GROZpgE0afXIGX1DPR2DNN8ZlDBIuvZTAho193c+TPSKHVbr4DbmSbYPMbN1qPN0e+HqAuVsZ4
sLZXgmKkU6cduL/UaFP+lA8UYL3V6ygxz6gwk+gtH5FzZAyKN4s7EApoXm9THMqzbhzPGuPZxGTw
yy7FAe32hvfs2XRvuOHXl1bfNosdZfzalA1VblR422QVGpGmT7qIFJUXJwMPL3nXgEEREW3CQYGq
3YE/8CB+FIHpjF4DzG1Q8SNefLpacl4eTQZICJExP0xjOZqAIj7eayF6OlIwjQC7fAvxpGjlXs49
pLyVMvASdAPG8XIc0hbJ1/5WTCC7o1jmHWWa7UA2/YPXAMG78KwSrTGF4PT04e1+O286L/1yCXn5
hVXXejwxrBat32lTgg44hMhgCoqzx5m4p333+qN3YYHBlKEyW9mHAMthMOl1bubcJ/bCGoMpgziM
AU0tg8ANvbrRfzFIxoZbNEk6RXE3oWTPWx7ndpsMlvSaLPhzhtv95E+f566ogAzvYc09GQyS6Gox
h8EEeF6EdcYl2SOs4/Ptca0xYKIbRY+5KgTJVBpnQlLtmdyZj1uHl98Jt2oyeFIX5qgZDYALzN9o
Kul/RB1e9hKxBn3c9WiJRcP3vS70H8tg5GS4eBGRySBL02PsUegO66TNdr9FKcSbN7t03p1jIKUe
UiTR8C/0A6FVRh82pRQ7nFt3GrYglfXaxWHyYIJsFXJqumzPLqjk7fFLMQAs0fNu9R8wY8upRoB/
aTU00lF4AyO4aB72eeFV6RxxLAh4dJhCvG3S+qs0S5HT9kFsmVpArjCQBN45kCmamGmSs40yxdD7
SneBeS+jWd+YHuZ+cttZcJKu28ZNZddTZ8uZbvujaSWjaovmY9ZewQs4cnpTZTexGdmj2m2kQrN7
HbNYfXbVZg8KxEZJGDuz/1X0L+NZ2xeVaYtKb4etgoEO5Im0ECS0/SPofV0DMz46RqhNtLRDBgOT
f+a2HSZLFVF2UAQvKL/3/oihj+iadPdK0DgFCPTSqvxsjIlVg3BnCFqQ9UZXdI5RrH4F5f2YlpaM
1l0iozUovuxMMJri0ZJqiZMUiINJ4Q2Gv2/9yYFzuYr19Kdf1GCtwn/XpW2CDvkAw5SztJOKz3ny
Ic0+ztqMTmDB68dqk/uynWRoCsDQGZpjnWB+VObe7tHlneWGVak/miTczPODTnxrlm/mvt1JFXqa
I0x+JWCcHgfbRAe5qU6tbcRoTOt+mPE3rf6EEXMbmkbQ/ZmtOau3iZy43UAgeIyB6K4BX2BhVdCv
yDGekqNtyA9GO2nyCzrEFaMWo3U/9KTepVPjqVKM2a7PctZsxMzYCgKYUJV6k4LMGHU9DPUVtlhK
dlijjohMYWpGlgHmrqGMbAxwimiFjzGbk8jf2j66MXB2E03+lLWBFdIZKgxUYsJsjvW7sb5pFTQo
191dEF9qYWtX6L7P9e5CCxs7jR/BQbGluyemHzUMVesZ2hYzcQefDpkoyQrGyo7qzCrUyEoT88vQ
yp5Zo516mLrPmj9WTjsFPobz8iu5Lu5HTfymif1DqCkxwiyh386C4rutPn8jgdG60ij9mjAq2MnC
baIUZCP6gl1184ckNR8yMbvAVm71KvQaPJNDAe0WGCiZ0/JCzfXLLEBzBJRHSwxihv5XCDqiBppc
FyUIUWIMLkmTK2TpFjm6XaAHm0lEyhpka21wE+GvKEmI/vjbrjcw/BbVljlNaKwurzRtvh/VH6oZ
GBB2AhOH5PNc0zqkHe8+4wWDQCKhmqGCVdeJ3Vf/qef0wxmgmnoGF8b1qQlqtOHUQHtD7S0JFZeq
tdLs51moebTCuLy4N/NajUw8DK5oTaC/mYFDtg6mNZSFGzu3ucHeOk4fLTKOz2xUUHfmkQkqMoe2
a0HY8cDfhQu+Ex1czze8YVdTbYu9ZBweFLUwzke70J5TbYX9NCz+llQb3bI/PftxgYyzm9GnJZEA
Go+mT+e2UsBPMdd3UlLB9w0GLxzj7CebKqp8AdR5CuK/eOfvS+E+dDF338PrgUfFMaZfkYMOX86p
WT380N1RJJUYSKswS2yROxrTLIWqlYe8MnHmbWRHO/V6BrlTbNWY1bS4z6HVb6ihvUaHChQ6xZhz
g3HhUSQ11GdjxLkN6IK35ApK8J5/UYIqRuJxzK4Hgwt7zJmRMLDqZwQ344wwl7c2Zj9nM0gzRcT5
pFQGT5zgxwQVL/VHN+qP83lcGHtgQtMcg2AYcy+dyX7IpF3YhF/ECfrlCpHuqjn7cvq0rKaeF/aY
dA7GVDq/FvByxrSFM4UfBWhMd9rutBHeougOL0OxcJjVqqpBotWr1wbp4YyLK93E0BPICbpYPSva
XCyK3sqFvUQxoUhs4DR2e8fwyOWiFYXLdLF+215O/oHfdGErQ/17TiSorUkC5oPaAD279cRLKvI2
kHE3zWCoNQaPkXHWbdXS9v5nUBI3m3qHcK+xM6+36xbToS6um8fzpbwTwjihUoXqUR7A1Y1++LmM
yNaY0GuFFiz79CFZHZQxFl+NbsKrnYyq0QcXw4GEM9oKs0Nba6ApD3lSp7Yg3LGXcl75ffWVAFpu
0D4ZyECzFGujKbYTxucEVxKcuviklJicbD+X/X1UYHjZb6/mCD9Am3iLXX2nL+wyuzq2uuHjBz1x
hR2liiTUUnkfcB0sF7aYjTUlZZC7AWD5zEs2QFSWVrLe8HLmrYsB5k4ppaYQXhcd31wG5K6MheYp
j+dG/x+6geMusnmwUofaQQ1xwrPcwHp+cWGNweW0BDVGns25V4V28EPegwLTFa4TT3iMEHAiFV3a
/GGn9eTYwioD1GlkalGVA2fOYeXjWmNgWopGpSvUWnD1Cj11pevvyJV+VVxSXYp/vwZsagxPAoz3
0RiFNqBghKVCn6xWOf2GdvZUlceBM85NMBnMrogEEqEQcPZ+BqT1nNHiuzFo0kCMXW3aQ86Isi0F
VrSZr3UPSlm0iMaLUXjXjk2PmWbblgNIK91yqh7QmLjzC8zrQjOoRfJBBWdD6ISjeI8w0Q7Swe0D
4yNnc1djssWCGZgZx0Y05/YFPt9HH8ldLwMzKlqA2zIoXhKd70qBr9ehXtYGAb3XfhANL33XzLiE
tNsTyoPiN9qBEO0Pdain8kLQ7Wp+Aez0iVXYeQ9N8BX0VSDTjx609rLaR5vkmVOcH1ZwNhWjiK+X
GURT23QkpIVElNteMYTxPOBqjLbYUQZoTDGp2nDyI08Uiotkzu4kqee99E6fSEWkv2ERvfRBBoXa
BO7hwLDWQXYUbz1HkZzBGSFBxg3LuPvH4AsRyDiUzQFf3jsnxkFqMG2/XhwSTQ06yvGtMOgIETVI
m1K++YA2E027N6QE6Af54xW0+GBMxJKjuz+P0he/njqj9Z6uAPrzT5lj0ESHhK0W5ZiiNGeI8YFQ
rP4GT2jHvEkC7j4yQBJkYkTg8JAOuEQQPzqpE7oVNlHINwVaIHms7Jxzzza4zZKG50kLJMHQho2Z
+s1ofD4NxKuPg+OHOhzSxalPc2GOiglzO2NzN4ASxh+g5yVap42svwwWVhioCKM4nwID25Yrs5NU
hiM2oq2D5EQD908WfRJ85MsHT27dqEf+O7kWO9Phay6sn0pMTkPEQZRBXczcgmDM5ZJKPtEAYqpc
yYqdwDON635DuzzD/dDecla+jipHkwyqkExEaiU/lPOe2tAWuTHuU/YvnudojYEUSZaiwaAREmYZ
n56Z012+QwOhgcYLmoOGOFIpX6V7bll73fUcLTMAE4iTNnZ0a/+YHeGucv1SHE0x2BILcqiJPhbZ
yIJlgEm/5I7x/yUeO9pgAEUdpr7wixEbST5M9uhAzhv9CAn5QBNHb0HM9Xt4NMgAC7Sfm3lqkTaC
IOtdmowFJWvdzLn67d8OpMYEJ3WeZ2HdxjTRp7oDnsauuemazaFrHFRCfDe3fgMMUAzT/jAcwdeX
LhohI5f6MHhOdvgvTvVojUUavU31ITgvaOetjIETkINVUphhZWc9ttbB67gyBkn8KEtMAQUlNKjr
w4Wxn3epY+wgGQOuJwsV+9bj9XKsn8mjRQZNiDY2oZwjaNDMDYj8LV8B746UWGedyKMZBjoykDDo
Yoh09/MBeWKSP3TqcsGDe0AY9AClYW5KE7bx/dP5XFsMikxmNcttcbD1Xg7dv0Qmx11kAIQIs9lm
RZF58lgEttD1oINKvwqNDvkbXwLNXHo7Ev1DXQ6+I3ZNtOvD9pMflTLvc657gpcfwgr3QgXKb0mF
mOWMzD7PFoMteeInOoKX58TYe9LEvI95kFRdREol6UjTCFjX+9MB6+HscQsZYFEAKo3vo4gXK6E9
54UdtxDyvdWqzemrR8/6n2Hz0Q4DKepYdhhlhYZ0MPoIYUUrFqpt0DyETeSA65dzMuhpP2WNgZMg
J6TzB5zQMgmuotJ3J6mrwPZo3Bha9SWogmspMb+fXuH6tYDrUXUCtg9UfF97H30kYO/s0LeieMEW
7q7yDOfg7moLLU4yV8yIa5C582rbRYHfY8DtHKewelAWq2MufaMmBaQZ6RSteE8JXvtmsEB+aleg
gPy3jWTjhlntuhhKlzSpIbnZNnan0QMHtwPCwk3tKfn2H+0xV5uAE1zv2+m5qIw+uEPsVVv5G6R8
eV9No65+cbmbuas6VYe1XNtqnkoDZjoMb0r7yaHjUVwx0VXkMmVIIeAfBU3Xrw3OYSaVjQqNvnRQ
IT8rqZfgHGk24I35jEzLB9M37opGf4T26X4kwhWK3R3vi666d8wNQjFGpJIMzA53XVV1fY3+qiLM
vqWz+kkv/XITgI0u7Fti53nZWWNJ7vSm6+1ONfqN0eY5JtO1zp474xsR1bu87XmlsvWdOf4s5lNk
aipMY4WdeXpJRPvn/vQ3ZJTpLv8BSYstYL5CrYN5IDJxf4L/aLNE+pP2SoAuFYyddm3zB4t5W84A
bhzGXZ1N2HIU/X/GfkpAtBl/UozzmmRNEzooqOhL+Lqvj1eKx0uIRtzn20OnMt7ekrG+qhdjrMdP
clOPpxi53Dr+NtTfSZtZM3q+TgMC/cV/fqqjEea0tgEUEHIo1LmJAnrSKN0Q3WuUi0BQPJDQ6kGF
xxI3NF3F1+M2sj5/KsRR1wd8L5RtW3DoKHYgesmmsEGHJts08A7sSvfOTKCZoqwRHRzd6FJi/Bbp
GlArplhu6cyuRu7RcemV23bTJZ8IePIEh6c3sxrfLC0yjitPpDIaaef2++Ob1TzF0hZzPDOcFqRa
afZf/0h7ZOuH/Otg+162BcenHaGl0fSUyzds61q1+GhYZ1PzYWOG/RBhWzvff/TD6DoQsltAtBej
ITEMhq/pmG4HOUAnHpfkbg1slraZE5zJZqOF9JO+MGlFe6qs2ITIPlFBJl6ZZ+1eLg0ySJpgjGmU
Z2owvy9E8MB+rVPv9K3knBqUUF8DjTYbGjpNYQOJ5XL3XhYI3hYy+Ckn4GyvUhQ4QN6b7kGVAsqa
1BIhPwGNYLxM+XPMa0Hrcg/pHi8CAzHVwqJCm5abpeptV46jnYGPutaETawhkQYWM1BEhzx9uxWs
WxplXsSNWXUkoEIhhtHYJmhsI56C3mqCa2mCwZd0SI1ops4/vBxxAdtq+96BmzW/vrTI4Ium93Uq
lbB4hl+nJ5t1FktbDL7o6F6d44BuYHab0jwXatMI56bhI2jmL/jTRPTcnbDH5ukRSAVJnsFeLH6u
h89jJnO835ruI1ms6HAPF+dwHka980ucQ3iiwdb207cnAhviVHaMpYHApnEE702i5rxLfoieF8aV
OJG6gTZBnuEa1o+JJuoEgtmGyOqESeBYKmIMb5xja/2zHW0x96yo0gACXrAlf+tlkIqlvS1YtKQD
7rTmh+nNV/yj8pebdzTK3LygR4o+1NCw98TF/P7xkL98vqNF5uYZRJD1vqLDdSh7DN68lbPvEGjY
1HtM1knfT3uEdcA8GmOuXpFilMOkvBZtD3EPdMnmboc5BkX7hZK/pc0/T5tbi9BM8cUcS54WJH0g
1wSfUE1Ct4Mk3ziNm6LXHV8PeK1m66hytMU48EpvFEzYYB+pyPTsNLh4/g71IzRzhxvtw+mFrX81
0GRQHlV6ExhrLXhE+0RtcTjP4GNYfQCbC2tMrBDgHdRJdIwbMji0clRBlhhSLJMtuu0b+MG59pi4
QVUFombUxfXmvncEq4Uag2va9XxV7Op96fEe3KvnBM9tvHVNYoK3mvHjWiJpRQR7gzmhXUlzhLLY
j6ayL0w/szifjmeMwZV8LGQRWqxPuRJV/5Bt/B2GNEArChUHUDvRWc/EiSdusYVnmMGWqK1DRQEb
qFsbmSUNkBrIO6uNtpCn3Jxe42psudhPBlMk3zdaQiD4FVO1ljBFPBZ/EHz5x2kz67dgYYeBkyxq
RxWDXv+7qOFoi/XiKolVEPbBFmqK3UYFBbVPZauJp7hyaPFJ8g+txX+EDQuDzBXXE7nJKwmfy0TS
yVR/iZsA77pu3zrBNndmy3cgCnNHqRSCDSbTfIS5inBzZvUW3LQaCLjheSCD/vp2pJByArPTYaSc
FirmC+2SFjrB/OcavEhm9eQYhgoZNVMzDPZlW2m+n5BeDr04sqrUQofUNsE7SLssIqutrX6jgRQj
vFLvOSeJnpQ/Nnthlz2x6eBnWTmZ4JfUr5D5KW/SUHpojWabYbYLHAxUkGmEkEZkF7n+gMGvwK5j
/+NQlzbpypsmI3dtNmYYPvTH62iUv2l6ziWcpTv9x680JcgCqzrEstnwp2s6Me8N/EpxVDf+rNql
hup2GtQXA5RdIJkzQlmMVA+Nr6euFiu3Wt5JVtQ1EJwZOwDoMDjNlP7yQ0OyIE6VgRxX2LWt8U2L
K8cwEhHjMhjo6Hwujyk9rad+OoN6aPeBgFsG90h5CcjlU0vfEy8Bd8yJZ4sBuqSHNJoGXavfWfZj
4YefJFw9r4svwpybWatnTAjAlK4/ipFXJd+7iDMyTH/tqZ1jQC7UZAlkmNTE6Kpgf+/F70IXuaYR
bBuT1wDAWQ8bMSlt3kFABSj3W5m1/EmVWYnTeIkHynt0ewrXfIjhWWWgLpb0PKoSHw0VGbQsjMJK
MeTYBzvOJedcH50JY/JeVoYUsPO7+PjevrP1YP54OFjgxFcapoCew6di53vtrQbXC3NM/iOL9Swo
pwjRbtG7gh/vQMN/KwqJO+biD71I78I8/8XZUs5V0+mXXTz+Oh3aa2aAJVKS8iMvmOkZb6Dl4B0T
BkPyoajlNu3R8Da6aX6v+HtB4xUYeGeEwY5YVqYwaOHsaEZ3diTLSD7HECEZbRVEz064F4MHzh6u
ph0X343BkEZSlVnvcCwxTGh1ibINJAi8Zro1xIWb6mApUGyz/tnHvAw2B1l0BlmINvhGBoo+V0lv
1ayFtNtFLd7XMUbohWzLWSW9XCdgjOUymspaKboCJ2UZP5mbwX1j/KTSX3/KIAMqWQR2jgJe2FOu
eoRMiNccKbDQON9cF9W3UIbiqORGdgCy9ttEcjt33jax0zimp22jj+IH+arbQA7WRhnBIQ8Y1fsk
fggfix/Iuf+sPwWueS9+03OMlXtglqdtN9b0gai2mUMJIb2CLNU23kFiDn8Z6pdfOLvJuXcsd1Lc
gmlaopEv3n+0PzjYCNDfeiMf3/p7DBEeXgcoLIjsa3MawhbMz7gUtC1MBP3BNr2g85/1PnECpz+L
8AezNi/2GKCOjFYmeYOzQj/dC++VdiD8gSzbG9qt10/n0SKFhQWOyeiQCWOKY09tRu8rKK9mlhbL
Y4B6yFNxyihQd5BGnIrAmyGszDkg63f7uCAGmEOwcfixDvaW8FLzFFv5tNRYR3mK3rsDnTXvLc09
LAxKy4aqgriBfjwklBLo27uJB4PtZnKMrbwtyHnIclwqA9nQMVSncILBpo2cHG3KVIc3AXkH1bbG
azr43Bg55B7dXhUtI5h5W73uMo72GfzOoyCNExMMzcY3A7Lad/HHwg487aaDVN023pi3vACXd34Y
3B57vxkzxURtXqtdMbtJTMnmHB/OmtjXrt7IWWTK2NOz85CcG3h46y9uoCTKkRHRYT+aRn7vHDZn
Bw9neGGsj8TcjMwKpX3QdBTfC8Lp7ObcvkNkuPj7Wp4PAmreSLVU99BUtoiG06FeKnEOKo2E87HW
Hd3L+WPpUvPa1MFv0OZeqEvXzaBf6gRqoXhHAydzfyvP6n1qBupNmsqcUtR6qfaIZIc5x8U6J8QK
Sk3JHZp5S1zjMf1KOyWgDIs5YqeHxPlX0TEh3cZlaON9QAZkRgmOPaBsfnXzNZc+RMgQ/uMNYFBF
jkR9RAcMuDJcsJqq/+lu4ck71SvU//D0R0GWd6sPd+rPgOX4HRkcqeZoSrsc0xbUy2Z7oCYmoxVX
3DYcxOSdTgY/itCEtl2s6O6YSr49aaFkj02ducUMBU+5rKFcHpv/uJ8s9YFORgljVajw9QEZrCQW
LjSzv5K04aZpywu5DS/bWXNNPdvUvgS3GM8Qkge/DHRnOV+WgzRsz7lmCJD3q/BLqgmZtWjbyxjm
ai2dtnN1N/xM3nqa8nhLWM7VvlEgnB0BDV7Pwp3dq7YInWQK7IsbWWplpbb+mTD6lxfuy5H9gx6h
TUUxhVAXQJsSlC7KVbUVQquPe++5Fpm4psMFyROlyrzBNu4M9IREdzMGYuVDanDaGh/I/enjwkEa
mUGaTOwJyMrhCeMAbV/+A/rsOQeSZ4FBmhhFKbD4Y6i+bu/TzpVS3jtv/d18/EoMsIAEpM6gDY54
AdrdcWVYXTvZZTfxrvj6o+Roh8GVKO31TpEAmbSIf0wUdzfovODsGe9OsW1lWhTpmNk9SH7ku1cc
IHwmRA5gEOYl2VaxrFX97/nr9jbArK6/zXZvHL+mN/SEG2DbymqiBHKW4QY/ZY3ey5nM3UkGMWqQ
yEfIvT0XUY7Z0jdQ/tLLcmpt9Cos0EkU/BDkXWipBPOY09/jdRDdQag8sqd62zkE4gbxFdSyo4+8
GeH1FokjBhMGN/we8ayUCyFwo4ygOmepP+tdBoEfv7RQR/Ga3bxH+kXayKjl8Fw7J0IjDIZIcRBA
lELHdE4GGra4UD4bEijT1D4f7HA2vUCXQJ2Xhcg59cnH0/jFe48RBl6mZhSauP59nuYdbZml5RsU
U97CGso7vQzWjPOMgVEfHkF7frpHaJYmV7/5Lalu2On1ccCNMKBTh6aGPhEYzOdfcv21rNyufTxt
Ym0LkfWgMlCKKcuEFXvLBj+v5x4jF/Rtgmm/wxYaFnkT/8KKO1gaY1PwJDIm1W8QnhTCrT4rVqDw
kgMrW/bKAoNnujEEclAmUErxPTnUrcbYp1C6P2fTJBlbr0DiW2Gz3zjvKkYxD97gDFGm1TUtrDHI
oreqTMIUNKcN0uxusAUDCBUxiWzR8Hzrer4CoQo31bHi8MCjcFwi/VELOKtVE0JlY1h4IPLcyHbu
RHvf1T0ZhAA8xtMV5IQpOppMNEmRReaYG3NcQUZygrxDFe+mXgktvx83so/BO53X7bu+ly+22Md/
M2RCKdfQNC+HdJPE01YMy22gzxzBlLVYbrmmg2dabF81kyqIYvjVMz3dCja9skf9/MJeNmjo1yZg
3dGuJtqiY1V28knyBrSHtt4b6BZX4oZX9hjPqkm5puQ5gaSbBgZRYxh/RpkUWqUSbCo/d1R5dHqp
xJxMJIc2SKtbcC5AJqrOnLOu4vGDMpcjrcCwOlL1lnjX7oTEjl0Die5whjYTBhlQH7I5BtcvxtEg
czGg0ZvH5fAyeveuMQ2eLca5BhNK7kGCie+n1tFF/MKPBHm2GF8qCa2gVuWRKuZdUidr2ZVX54fx
peogdlJg4n7IV5Ckt8BlC9YKCECAVnayc0s8DB/xF8k7tgzURKSIDPSy0QalJz3CARHZoTHpTXqE
awHocplsZqBHrjENKDPc+xtIOcjGPv3VLo4UPQYnlVFLG1NJt1ktbzRScvJiHLBmH/yh4kuFKuBI
Qmrxc5RMtlap+0HI90Zbfvy3q8Y++KWqKFO/x+49geh7KOFXI5OjD2Jf+7k5d/OQgCsQjMW2RH4U
Sr7hrIZz9mQGOHIJE7sFla8ASZFuyfbTzEBHWVTOVVh5dfYY8GhGZVCzAZHd/48LkhkAacdhFKoW
btwMrckePoc2XiCOvhFK0LdSXrRzuFtfrZABkb7MZTPSQYkb9uJno693U605Zi1/TNX6tmijH2bS
bWQzcZOmrTdCWzxUmcLLpvJODgMps9SrAVjZTZfosZsE5FdnmryoZY1HZrlSNiXQtokRm0rgu+Ie
OnaW2Dmo7doKSHjfwTDJ8QhsbsBPwE9QTi/e512ejhO/sJkBIye1BLYyCIlBMfwwkZhAsB1KGvnm
bSlpDo4RJoAhEaiakhYPhbAf3USHzlGMUUGSXgiNwely4iAzYUKUsY3kVkuoTEHU2Bh5LKsfkKqy
TsMLzwiDLnVSEIiE4/bVRmsJ5Q7kv3bQcB6k66/FI0yyr30V+qhjRFl9znkt8rwn+7w3w5A0pPuN
YEeitbcklylUMNmbVxeMhZLCmMANA/wPs97Kkl9CWDhC991XLqWht7q85nyuNaG0VwYZ2BgK9BFL
GcpL3V7zZucfitica32Qn1g8FYKuLYmcgr3l/TEJ7xnECrUmuUQqvYUHV64WSXT1SkOC4W3dDrzV
US+8WB1C8zg2KGi9f3UcCFEYCEE2JTZ1haZO8t5W03ijxw3S9aOlBZV7+nbzLp7CYEhWSQISGwcs
NrxZuaQkfcZBLG1SLvmaNatogqSQqRGioiOX8eX9KA4JVpV5mS9dTLW8r3rQYsS+vDm9rlXnubDD
XLusbnK/l1HyICXY6yAGnVqZnHEUVehV+uNuL4wwV60Og3FMpgSLCYpPod/kVkmIJyXBNbhN7DLu
PUkjlV3OoAI9vbz1z3Y0zXaGyXVdi32AI0LZ5UMDYu+ZrX+iOluK6OTeHP/bfhr0dixOf6iYatVB
ntxVtZs8/lLnvPzaOiYvVsTcr1rBu1/rgVuTR8kvn8WMpCu+TBM9ZCe+m8HcL9Ocez2UOsiDt9/H
tnFS3RPRhdLUwlafv3K+1CpuLNbFXDChTeUhLl+i5fe8NVZxY2GKddVaX0i1mPnu2JO9Nn4CE42d
DF6Cd8HpRXFusUF/yOI05AoZuiYGe+hYN9+HsLgNxGGbzSLnfvG+EwMWaiLHvSjgEpsj1HV0K/Er
O5eRpGyhbUN6+/Si1n3KYvsYzMDIKU5GiRiECRVBXkHseJPbvHFyrkUGQFp0mGhZiTMfpY+0dza5
gFblJkwfqbYiGgX5ZDocXGQpuyc5JaLuI51HblDSMb9qeEslXnRZDo5h0b6J1E6+cPaV3twT141V
sEtbMRpCGass4j2l/lMvQZW6yeM92dOOZ15xg36mU+YYIIlNIZyrogB/vSE/DkN6XeYQj+qbGVTM
rYpUXrtvde3h9CI5N4Jln/FNRZxaJJs9valGq+jzR8xQFshSzikP+jm3giXtxopIktLtFNCJ8RTg
pTsI4m6SveFAbpHK0rxpapm3sQy8gDG1y9tcC70u7YWNMMeRp3cDmHUI+llJrzlakHQ2MvHcDAfH
0ZoM3vh5mOVmfmA8pEuW7oFoqvU0MtqUyO7hPZdsB3pNMV+55RVCeR+XwaFgKufQSDQslzwKYWlN
+cOY6LzvyrsmDPwIczvEbYtIrNkQtwowNt1vhUfFErzMTTuHd03W+PRBfPQSipkM+MyQuzJ7pc28
PDBu0mxyhwBUscFkQKKqqT0ST9/9IPtlKMZVS/wrcw6hCxb2Hyep/jCF2kPW65wU4PpnRmQoY6ZU
xJzua7cSimUzVCC/geweSp9hYmlTbuXmXQoxbllPbSH15OGsABi0MM9GmbMljIMkh+Q3peB7eyjX
+tWw6UdrzFGC0hmJREqBTxPvtC2CktK/SeJiZULilSXmOGUkyONIhfPUqyi50sKktirMu+VEsPDU
9jdmPn/pCxDDpHno5WnMPc/rgc9xqcz5CkoI+A70PJ9RY6AR25+Y/2JLpZuxCEjkYe7NpkWN4dzW
23U/ejTIxMMkr0Q5N2TdjcCNao2a6nZNwNN/4RlhPFmFSnDYEAjplG00bdsiiODBGl4UwrPCRMNV
E/jRPCLBE4i1qycIwHl12HX8PG4W/QWLryMZ6B02UvAT4hGxL+rAa/zag7rf7rQP5i2EgY8MDspQ
ExXkizUmfbtk2+YDp0f5LxHbcSkMWuhGCnVA7YAW/zMp0uU1ZukWFVEQJaWGwVHQ7QTRkirxHA/9
zacuD4MUmCgp0mAgtD3waXyrDi1DbGw1fig8BVUE2cHghV3nP4KzGnhfrY9BCVkPlDiPfwPi07OP
7OmYNK+faD16eflyLN2igOEfXCBs5CD4diWbl9rwMSoKh0iKM+allcucudD1OO1okIGIoh4zcGmg
iGBE/WQ3YvghSrMfgzqkdplDuEbyf5w+/7zDyXIu6kFbKIWAMEm58ker3JkXVJNACy39k+i+Zbjw
L4/24xoZ7PCFyqiNfnguBb3ncbte2ZVNHXpYBkgeD6tfoEgUjeVUpmA1pmO2NAgEJTume11pqw13
iTe44Tbrz1P7wgk92mXQywQbVVTnGK4t5dgadbfU7iP97vSnW0fIow0GuhJpCrMmgmh654tuJW40
X7bEgncF1gHyaIUBr0QEo7ySwSMPbQ152WuiPpxexvqRPxpgopu6LYjSU8762Gw35vizzi/C5D8t
0MG9nmxO2+JtGYNaglZAukRF53+Gh6yfXGf1TpC/nrbxlxt1XBCDTupg1o1qZjSGGTZfn7rYaBNr
732cLN4z4y9JvRdrbFFfC4U86HzQg9OIabh+p4TPesx0tMbgExh1A7GNsbZzYybOF2Mr/HXbh10a
Uppi42NvqnsildYg1/bpb8Y55GxtPwi1VNEbWAmla9kv7CnVOBZ4p4Kt6ZfhAHIh5Ohd8U60xU2p
3QQbTbXVjelBsyR+4MuW8LaO/v8F9qUEbDtdBYuqrFlR/b3SoLYsffi3nWPgIeiLKSlL7JykCTbA
wpZjTsGSe8IZgFDjSSUJBv8ORZR3P7Z4R4GBiCIHIW9GCcanO807dAKBkg+5gt+dQHRu5bxg+nip
GMDQpiJvoSeNXJcYbfRosIvp8fRXWuvKXvojtmRv1jpGNzUklCdKXDc6il3jCQlCG+m6c0pLSjfN
wxPXDJ+64y8O/2V9bOle6LJxmsoDIL53hIBz5tnK/UyI1vUjBDzG+ms3exBLD7UvnL2kL6g/Q9/j
cpj4hZRyK+TpAQPfP0DJ3TwmkhjNboCI2W98XzqT/8GHYhAj7BR9IjSt8SfJBL+fnLsyBjr0GDz0
ffcyf/GuOJDjt9jifaULwphN+GYaSr+IA/UbmjRX0S1P7DG75SeUuatjcGQEZamaqtjLPzIZ3FfK
wcefOpEMgAQYDWvlETHaU3YXpFU7CNtSrn0UPWh3dmtBXklDrj5WrcLhr/bghk/8AraMj8qYAYks
KpZ9pew10042oTMMVucGe4jep5aGzqDCoWTerWrLXmnH6SbidlRyQkm2wF+jIwTZ+hwjwD54EwT5
h9ro7ozQOKnNxBlFiROB81yTQqFi4WJbI0H3QjdD7qNu0HisDJMt5aI3l4OdzsXHvvk/2q6sR26b
W/4iAaJ2vWrtZTaPl4n9IsRLtO/U+utvscf2KHSn2R5/FwiCAEbMJkUWD8+pU9Ud7Ek79FICvSg0
DIMC91eXVu3+zyCJL/73jVwqi8wOLvztrW8g9uylbwWywIU/rMJlFu1tvv6fqAVR4I3+qhec4OTy
+d3BKgy4o51uf5Y86U2X9bnI9yfShnKFRAU7LJe2MgdLs22mhKqKFOTWQm5kMiWHOCrWXSGPX+ZO
lqGZVCvBXCf02Eh2JNDFEVxgGhfsFFkhFWuLo1zNgdTcS9pffRZc3i2iIThkUhDppkOLvOciz+6U
f5P045rO3uVBBGGUxkFSCR+cYukxiArSe9rqTt7sLo8giqj5/O1squYSMSHQ175FhCPyrx91qK2I
3Y86NqJvHay/n8FVh7ROwAwqRKRSwSrqHL5YEIJP1YylESTokZWtS+ANK1hGQTjD2/HJeopEuHE6
zNsH5HXGT4LDpXPRTF/PWWetShTEXdBWhzJ70C1Ih+tPPdQ19Ngp6fyn8+OCGhuvxaw08ea3d1Y4
79vQ9OcDwb1/jbYAOzsXwEPnwKPulVofCfJ3IPwGqQVhEsVyTKX35+aDtjzapUgNVwCPfKrXlrWO
NjX4B9E3xlS1vv30zlDdEgYFonSQKKOmc+hhSJIEljPqbSinspeE0sKPgb0kIOz9pdW8xm/3keWI
YwwBbJ1kqDZ3bRl19pwxpZS0esjLOwK7ifFRcBYEq8nne7W26BuLWYX1fn6nuaVPnugxdZUvOOBO
934REZjYdriwXX4xf1niEXQwdr5XOJPHadCU5kEaKsRpheBiEYEXn+jV6rVU8/wUAn/Xenq+SFnD
KCQErtB6Eq0m+/PNF+uTqJE6G08Xcs/EhdPFRdDtqrfwN3VkBRx8YZ+gAC8NDl6WNdKozdJTrCqR
7qTVq13JXeGveD0zXQBpvFYoxXk30xiQlldfoRHdvW/nu77zB3iFRLfmB8EOZVfMpR3DAUxH0GOQ
tQSZKnTIvrCQr/InF60mF4uQAomQakZuh9Em8L1cKYIq+zBCkmzyUG7xJscaRBMUHHODw5dubSOE
DDiCP81eLBpAcA2ZsnoJGF0DW0eMLsLjwQUsXRHhXQ9eFRt3RhRdVC7T4pyRLwlWH9wYMUVEFEfz
HcgdWeRCGk+ei9qBZbZ+uAOJ6YuCXWpyoYs5kLW0WJkHfkeftc48lFF/yCrrY9xNPiUmnOatf+xF
ErH+ROvKa4HGy1ylKYvfnxt/ttqc11DnheNxoLMusl7hRkR0i/xdqYSqx2BudNdsr7rTK1Vntrk1
kwMdWkbRZEd4MPx+Y5hwx3DBTD73UC8acfue5Aifa3UE7SLXVeoEoaHJgc2kLgXUkfHtlrDaz/t1
Z3jz4eRRe40sk+D1ztO8i8SIy7ZD7s5IJ2jwol9wiR7buvT7Wd0Nhow2YkO+SYzoAUxST5NbL7Hr
YzpDZiVDV8RQ7sbx65JGryvf/8z3mRwiNQ1drXk+BcjslG53MINdYUVHAPG8WuiUm0pcsda834f4
U0Bz4TrhKeG1ATVyyYBahzTOaTi0hmObqFYmX2VQ8R1dLjOnSpe7OUqf0hz1Z7m9l9N6l3SLixLX
G1my3kJGYWcb831kLzeJWRw7DYyQplkdvKQzt42yXd9nEGezP2v5rDpj0zzFy/TRykq3HucvmlJ+
TcYeH5QgXq2ir2uUOslkfi1l1UHmc0fp4tkD9aIlC3OF7pbK8OnaOanWuTQqRqcr1n2l10Ga9EdF
1w9RZ4AxCuAeVgjHl2NA66ZyStLezQ1aI/S/rUx2dWRkBFezINzh6e7ZTC27qGQIEyQOKzY/+9j1
HqjA13WNibCOFye1Gs1EFZgP6X5DA+Q/+H8/zwLPgm+VtYDBGylD6mX9bvba1elzpw5zV/2k2Aiy
9Nkb3iYHkc6fICqwOIxde0LrocP1tVLyVPWGX8d67ayjJmCPiwDW4gC2taxk7do2C3ufGc31zvyk
+3JQ+RUUcy5vmLPhFSiEEGPTDTAUuCt5oV03TmuVhakZP1EpujNqU6RIdf6DqYaBG0qFQQufh0HX
JAVPAZJUsBOBTGjiLq1TuxWFFk++11IncyCcmTlR/6rT8DIwn52ps7ofYPAMp8DsLSNwP3u31+Nb
w4Fw6P6KCO78ev6cqs6t52i0dp2kmOr3yl3yvYe/HeAQyHr4X1m5g8SLaeAratqpr27zwomGsV2I
hgCu6xU/Gz/Ime5e3iTnm203Q3C3T6zHLXTYcMY3sypRj/yNWZ09bJshuVAY9bp2jSneGKocg7xy
SwqIoBjh5Ymx3/3LzfMyCM9bgMiKTWG9gSbi8fMi+fG8W+t/FjV2VKTSLMFRO5+12IzG7Q2pMSCA
qCzgyhzQKJT6zZcFLxo7Yj5TnuYlMCfzFuOKXSlYS56/AOlos1hN7JAmvcGFqfc3hmglz18Dm8lx
Ia/RJwQMBhCB1P4wdanTUFg80WMWf6Fp60hTgIRCrn/QasuFvyJJTNEePRuxbH4Ah87TstB4irFH
NyZJKTlJCVzxajp7z25G4yA6Hiadls+1pk0bZ/wbotVnI9PNiFwcTNM+Jyub3w8WmfKJuTVoPisi
ftd4xgvxihqpaK7cExwcTiJHf8K3OV/SgpWiIsMhzIQzzL+TNk03JKlJwX9g0edvsy3OvjBeRuNb
i3p5jkky47XGWhJHMEjC9W52+z2IhxA8B/X8MuiwD/UL6GyG42CAYHYzWdG+0KHR1El6+cs4oQuz
baBTUoreDWeP/mYwNvfN5dCtMmQEAHPBAFdARBOSUzcuy2SMTt7uZ7fdL/SKTMbZzboZlm2pzbAw
3iiMKIeYTWWsATjaIO1BNUu5iQbZV0cRo+58wLQZjjv7yozkV5xCVPMVr1/RbuFOvt32BAEoVvRV
e1P0/bhTrzS0ibIE0sfG+95vqM/S3OjVIu9z13BgqRes8dsrxKxE348/8tM0ZAtLYLDsutrcaz7z
HMiNHeMq5LGXeoMjf1LfX2EKJToeXKxhN0VVkBoya9ot9bp9H8a6l9au8bXzlaDEyOaetk67vrKq
oMNuifn6Gejx5jZtnY4SLbHWf1pVOB8gb0bm5rzU2NvQEUKc6tBgQ8+nTh9811K8IjV+NlbdjMqh
rGZ18ZLMOKTyId0tsdvP+wyRyPxmhAsxsX32eVfTv4x+52PJl1H58oZpqJ1hLEwVlDhy5BsH8zjv
FtXJiYc2EZjqfi0+2WjLE70Fzp/bn1+XL3NMfZq3MfNIsDvmahh9eHb3LEfbQSU9FN+b54/uy4Ac
9K6nBmqFafG097T60Kt+qopoiWeDns1icjjbwX7BpBU+YRdU+6oMSh9qbzflvi0DGgob7wQb5pfK
hkE1hfZlGQ6dzQwarVvNHCsnT0rFX7X2sVuI4ShjJDmNlIPbjBRHvXZH0JDu15bglVcv+8u76Tzr
aLMAHBorUpo3dYu24GwPz3A/ue//boLsPkPf7EnErIQ6Y3OYP9QAjsI1RC9M0Ypw8CynkkaGFQ/M
kXyZ5d6X9CS4PEPRLuJAKTI7cxgIWqlsDd4zSRSSrnhIo9S7PMx59ZXNQnIQpFpSFNspwE9Gk4Lk
RB/kT1CKcmW4JqPeMr8xUC9L+tQRK2ucby3cDM3h0DLWaVSjGf/UxjPus3ttb4aqD0FUwSTPriUE
Ym08lE0NCP9vgEdqTC0HqqMlyT7o69HqQ6MVncizMLMZg9sRnT5Lo9SfhFCtMEU55UWA94rL8mxo
vhmN2x1E1iHTY8J7k0ksG6C4uW042tDAUv4yguKQBtBgEWwU0ZDcRhn6wixXosOpCi0sleKqvdsc
NSiy6+4Kvsa3Kkw/C4YUrSm3QaRiVnOpzCKYzNB9n6O9WL19cSQSBujnnx+GRiABrMAIl++JXyEz
QCzmSAv/zRurfKqCJIhvZtSoZf0DDU0BiAnHYyiziZbnikx6v85Mg7HbnwZLH5grs3VcnBjKoYIq
/HmipGHqBuxvdQKJ2X+PV2XLVLUqhUKopLT+EJFPllTf2XV7pKbmxVoc6mM3OkYzPcCI/N7K9D2M
iVsntmpX7tona6pUR2uq2tF0KjlSW0uOnhHdk6PiTV5AUE6Kc8O5vAvOQu3mR7NNsl2kpTbsgamJ
F8n0Xsr7I1XH8PIQZ0PPzRDcbYoO8nit4s5CUP2YT7LT6I2jzV81VdBgJxqH+97wXo3NaWbtsen7
Ii882zwUZeLUSiIAPNFAHOBZUjnZRQnd/KlJnNh40CfYb2eBan+7vHDnsz+bleNQL08nCAYx7+3X
0uAYsP3yiN4MyAFfKnWdjTaqMpSi3NPSt9SEy1XzTo7vKlvoZsKW6dJgHOTpS4mumRKeT5M7+Xrn
pSsc+05ZO9Md/V66j93GvUJl5Wx0t5kkh3s0kka5J4guvqe0WFMkCq01MhNXPAcEo/FEAFqni9nN
GI09bH+P1SH4ejwRwE5Jhl7kHt6O5fDWmtW9phuPWp4pTrVYH0naCi4twQfk6/8akdS4V3CwCRlu
TLl+O4PCu9av6xJ6+WC8CroyS1NE8lIKqO0YidvshzCB2Uyz7u2QhrGnPf7ZuePL/oMORROTItr4
rvzzTL07lftkL/eu2JPnr/+fdwfvAZoRmZZLgacqDMx9rQ9Ur4VTEvXrMohd2ZGQGPjDOXLYEstJ
0lELJZXXYsv5RqXNZ+TAZSwNu2pM3MedNxQO3jY7NZlglvyXWeN1bN/O/rSXd4rptATWRe9o9Lg0
oWDW7Dq7gDl8wb/O59YcRjBGWWQHpq9bvZXc1E3ush00kD4KRhOdfQ5pbD2TKLyAn5Na/9Ozz1f7
yTgOvVZSZCSVNKjgRI0GYsee0RJt6k5MRQlQwRXIFzjbBk/RocXMqvHt6M1e99F4Tz0SlLsssP3O
aJx6f41g1Uld+sIH5OviJrCbUoKnObhcLOFQx07k9zB07/b1gZm4Zx+kkHXFpEtgh9Fr+79ftjFf
J4fD+1C3NVbalvJ93N2UFKKCvSB4FUArXxSfrVop6lbFC7hGhW7RZm9Gajuj5L1giwoOxC9F8cVU
5aTAbMBj9qYaj/1oTw8sO4ZK/BWVXAHQ8VJxVk31Nqsw3mth5/Q3XtoxHOz0XQxxas2EOF1jzZ8h
uLMEUUkDu1/b3Tg3e7NHsKE2jWNJSon2sRbhiGRoUBcqclevmjiUmqz3kXpXHE2S6X7qxtGJ81X9
W4prONmuveESuMF5djNpgZE08hur1FVUj+zmo9VCoE7rstWxS/mvue9vZCX2yrno3WGM7pVVGXxK
dZARYsMpum5XDvVNPy+PVQ5WVJbGd1LaKE6RVq7ekSFcafKp1KBqVbdfZjV7GoYkjGBlTiVtV5P0
flaK+7UGrObyO6OpoZNUPyLQeldPg1vV5DHOQcrvJ3JcJSvMIuPWHiTJWfQFrRxTF2R9scta8xHX
rd8qy900zEdpmmJoBQ1viK52rjlrt1k0PQ3F9NHOmsMY6bmLnhOvrvPjONB38D4fAphrfGyNPHLS
Kn13ecsKXiwWFzYmVTMMZocXy9q9ieaHtH97+e9n//+l/cKBtpbHcmtXUPGMhlV1U5jooq6qV860
ljtpXG6laPGKphYc+PPFlhdY4ctlubrq0dQAUZ+bCp9FsDvH2ImbQQUryAvwNUmhwo9tAou5TwYn
V5LGGxNZWD4SQIvN/nzztFxs2mdtwlLDu+fuE+he35Wgal5jmnTKMl34bHx2wYrmTokiXAyWJA8O
kUpQQu02sO3uxiY65NqrNsgseHbE67GsJken8hHd7ff9atzF6vp1necPY2OF1C6glbL2n1pVb52k
Gt/1stl7fWd6qxl7ppzcp2YtNFQUxO68ip9tTCSxDBbjepOP6M8lxe1Y72yf+kmMZksNRRpFdiJX
GvYqFTxoz942pqapug33SNnmIHKMDbCDCQp9EZyf9Hd9/1eT7i6fqvMFis0Y3LHV6jSFYCC639hu
SNx8x0zZpgemnlF6GSJcUVryfAJ0MyJ3kImeZhMKpMjxFkXs1zltvCqp/EFXviq5ej+YJOwhqNzn
UTiVmWhNBRMmsvzv7W80NO9VVmMcg+UfUOd6PG1jn6IWUzwqA4wKcq99urzIZ6OynzMmvMc4qm/f
BVIhYQegxoVulN6i41FNP1we6XxqYjMUd7hxHeT1wAwX2bOWJWRHp9ox/tfz8RZV988/HjbjcUmk
TCIU/mEwJmCtXlC3fN98UQ6SgyZo4iSe7rcLaD6d05lXdLucPZubsRmeboDMNEbw/CL0HjcEXhOW
7KFQ4KxF5NTIi6ixK1jas7i5GY6d1s1w65prUhNhaSnAYPErb0b3t7+GUBPxYjB+BCdTNDvuIVip
VM57A9zsBIu5ru1Nm0v7bMk8gqizH0Uvh7MB4GZ2HNbAvCNuylICoShs9qq3HtPbPoAGR0j8Lozc
+aNgNc+PZ1omsQkIhL/08CRWrLQJcAfZnlsSPJuhIN1jhxauVlfU1nk+62y+jMctZ5uOMuuWf1Z0
/F3RnvPA/TIYt5iNuQ5DV4FnatQfzCnIwd3O58wRLCEDyl+uVssicA5XLdyVHJCC/wUsZebwmbFj
zwR0zxU+Y9cxMEO7ZeHfsIZ0UF4Sv3C/Xh79fC3S1mWdmEhHqDJ3HGKq5Agt8QF/MLSeTz4Msj+z
ow9BOtupoYR47ek//0U3P4D7os1opYk2g6Dc+yQAnQlEBng5wWoTGC7vqlhwHs/XDDfjcR9Vq8em
XwmoMNSDwefoIhQf4CKleuqudKkTJe+XQPbKIFtC4e4996mJqcmmTSz8m//UcqO2YwpdvHD8q/5b
OagBGzMO8ah+0wd5CJ81L32ovWk3Dnh3X/7SZ0NgVYEMsyHrNv7hMD5P20RRapBTWbG0KZEEq8Pq
+L3sLoK9s591OxqH6n0zVk2WgaVa7Ev0gSIdlbtmEbJ2Qu1m2fVaKJjeOSTaDsht5AJaazZd2D5K
n8YVLz4pR/D9lpYZmipiRy8gpJzD1e5xRgkmpbOvK5NgidlW5U/y9idwW1kvm2S0UGkMzdJ28sm6
NwjIzcPiW4r++fJ0WTx3aShuFxNlySrIyUZBWede3S6e1t5OFOyq4iaXIYlNRaQB4QflIswoi6RM
ltFA9T+TS9suJQeKTSWvVZsOrJuAgDDau+quds270TXDytc+G4Lq4lky08t4Bh9O6nIswxEQ7xty
P4GvZsawyfCk2htB9x884ufyjVW8S4UKNIJlNfigstOLCbZX6BR7FTPvXPCznSb7803wE+lwO1VS
+GbaCs3CRko/tVb6Fhl5XHHGhxx0ea8boh3V0o9JHh2o0h2HuhPsXQESwS/0379iWUbS9xDEfg3z
kb0D/vugoI/j32OV5qj1sYlty8pgM7yFTV+H/alyFBGNzuZOt2vLA1CUNyM46yhrIM2AHquPXbm0
bgG0V/v5gMLvrR3BpDDWHiPN+ieayG6Vm31eNmhfyR/str1plOZLHzWJP/WmD3Mfr8u03klweTuX
0UO46zikamatTUpVqULtzVg7etCHaZgt2OmrD7ai2NtatO84uDIsfVSqGOAs4XmaHn84YF7p8Cwa
jYeqUYdgW2NArBImlIiCKzlzoFMMilnt9fQpDYSPYdGIHFyNcW7LyDE8N5f/Lvf7MvYbp5f55hAr
fRtFtoEtXTXKXZoqb5eWHLrFvk1Mw9Ua+zBUlcgIVzDB05HejLlmxRDlIyb4GvRnZ/LCmT3t3s1g
VIKLsGyxEC0uHDu1XZponuAEiMbgMChDhjmKBizisxXfd8GDvgUNifn6NAd5RyqB5si58G+DEKec
xmZeJeKDJlK6KJCiwinIk1T40gTa4705HOs4TIhQc+RciWw7IodJVdEWA3RiXyN6cJagsx2Lw5S+
nEtw1SQpMO/h1r3vd8uhvhvCcUfe5G7dOrbLnjOxW/j0vRQqzivZANufwMHMtKTaoNV42w8HCy3s
t5ADCYqjeij72ysYUJcjTuOUVNl8TqQ7S3XsAPjPrmhQ6WAN86ydBpwrekWm5HJ8aRAOZbTYmPKq
hugJnY7pcmtZt7X5aHSiTk7BWecbzMaxbpV5wuWg35NA8+tQ3jOFy84pg1RIYBecQ97vNoZlQVrb
oMnl8Tu9+lZqAm4j2+EXsOS0azcfaUimVoFON7AkLbw1uYmiwIAJ1WU0EXwYXgXXiNJW1koDtoP5
J31AFG6MXkkn+Gjr+8sjiabDlnMzHbXvDLMeEPevqYzUAKy6ndoWgb3om3CosbS07ypbBmW6bJCW
WBv5MCuSZ8vFox5lX4au+ZiUBMrZtHFWNe+CpdTDxJoCEhf/RJUwey9AMYVDFnXJtXGp8Q2fL58f
0QM0KcRpbdHm5yBEG1HZz6cThDBCEUujP5Nhp/srkugCCFG4SEU1lag1VozW+1EIIaNAbZ/Qfn9K
fjRhOX0QZnpFI3IY0uSSNVYJQAtKbBr6mo3ZYUmI1JVhSOgP92IpNsGW5RV0Gy1LkzzBHGGdmmTI
JnW+pabu5XNxNmO+gX5eKndOKaQ02SjP3VQv361zrlJLEZwRXi+3aPO5zjTEmOhRO6l5ubnu9G7i
GV5WP9jhevvn9xvvdksSPAoUCe2U2yom05sTVzGFC8ohTdRkhk1Y1YqpoUqWkx5yN0n3P8Kj5DAJ
aS+Cs6dyuGPP1biQEkOyt/ACRfbZYSXNDtGY5AlPgmg0DlWMuK8SS0IE+JqXtyBm52V0u/VHuBmT
/UBqh5DeGcr7LP+nog+S8fbyaRDcRyoHK3kfV0Y/ItA0YB9cyz6VP1dT6XST4HIVveRVDk1Uc9DW
lN2ur+hhFNwCvFKuZvSTVsQYi32v36N7CdaPl8PVddJP68IuHF1yrOoj3mAOaTJctavorhUNxXbp
5kIf17IyEwNDMQFazfajbzN4kV6F5Kzug4Eig6GYe01zI8pXiA44L30bLyhMWy/6UlvEvEqd5/zN
A8l8RVaZDxr7vpuZWmRM8inCTI3bTbfgs+YKCoviXrb/yHK8jMitrVrU5oDyxo+4gc3wGU+uoX38
x3q+jMbmv5mfukr1bBlAr+f5wUPqh1I2kwm8wnpROCIH0XYCVVD9pYN4q6901Z13HjFfZsjhczKm
cUqZaAfLpeWwu5kd9jRgr+UqlILLGPYf2PIyGjs5m/VUjImaqwanLFavAGnXcNfdzzZBUb3ifJDy
MhgX9qk1ugHUFDnRWYZaH4XYYjsFGv3n8pzY3/LrY+RlFA6Xh8QYlyVW0ABQKz7ieK8YdT8d39px
4qa6oGFDuIAcOLedrhcSM/h7BTgLtobJ0THyVotAA0Qa+2e3k4HeI4lRRKF49rpuJ1X5uZI8GR+t
ct2oRRiPvfTVG1aqXB5AigWjS/woEGwOnokvD3LRo3MIxUnyLZnupPh+7ESFe9ECcuixtLE1m+wl
8Dpagmhz8CT8ErtdhmrrqzbH+Zv75WNxuGFDIm2S4tdtRNFYHGpM1rp0NELu8FcnhjwQFXTPPwJe
JsahxqgPuqZbiMfTJneWaa+B53oZMRQBZPCU+qFS1qagahVan/LCGeEiXEEfzrHupGA6JA8QEYYp
A9QVDE9qXFStrNhf77QCop/WvRKoPtNqfmXo/DJvDllkQFjcq3j8vCZ0Plux35x1nnyv9WmcZRRH
gxHRF19bffT8gRWvQRMky13NkyKfuPPoXfHiEgQtPBM/icx2liOVXXmjZ0l+E9QhzDtZJlN3Sxk6
0cLFFXxxnoOfrmWRkRUnM4l99rIkymmmiWe72bqPa5AUng0KqCJ0cxYgHc++L6xRHhSVRUzje2rs
B/Nzq+8u7+izxMHt5+SiFk1NBwic4artljTsC6UCv8T6kMdVflAVxRvMKqRK+SkrJ8TeWiHM/AuQ
lufkm50VWRJ7RCtw3CgXcKQ06qUoLKu+naD7WJSEP//0+3lYeE6+1OZ6pSpsvCrbz2Z0Hy+dnyyj
a5TxrRJPoTSPohSuAAUtDphkIx1nKJFloWl/pmt+IJHhwOwktCdsnRGCS3npJXnqtnaBimQqAC3R
LuLCHPiA6XKP6zmo+jdSBLzKEN5YHwX7SLSuHAj149iV5YSaIog6J87iyblFhWAXMlqS+2WpYHWh
BQ2MPP8U+Hk6uTyT2ZjZba2bpmNA+piW3uXpnRJIF2JFnkaOjQHPM7JGgVJUuw4kkjR5N1iJR3I1
cdZ+uVGN7CglfeIo+nyEfUvpRKDbqBD3nMj4SLTFaYzBWfXeKwswnNrMrZvFi/o8jJTxniYwedKk
u06ae6cz5s8rUQ4jSVYnK/Ndo9Oj3qW7DM67gs0hepXxxPWUTPkUy8CY11weghv6V9JTaZd0RegB
GTJnNYMMZKTLH0oUSfHccsme5zlqexjthVDIu1l3BIZBxCW3V+SLBdhlc5GURazYjnTcDXV2YEoX
+bENJdfqDurBuuaFKRqPi6YqSut2oFg+9q2mu5VR5A4sI3fVC5r9bZe2PIda0dBKqtSCP6W8Gb1e
CUvrOCao3OPTaeCNlZqbp/4YB7knP4n0DASYZXOYtWrqYhonNCGHSX/bgkRF8s+CrSLajRxk6QYe
SUODz9cWHkuroqE380pXqW5Glxn/xsNRfP+c7d34eeHaMs9tgqRZRs0WXkul0S9PqQVB7yEf/7Zn
6euay4tXEUi6WSa9h5zJ+wksOqfO2lvLrt6V6tQ7FKX/oFDHfTx0D2aNZg9rsSdH7STDtRfjppeX
NyW1Eldf69LRquRRG8i3yyvHFuY/dwamwOWODNKOk4ZsbZDsIaYR0iMe58EVqi4X9zvGYX++yTkg
mLf05RT/vMYT9OItjdG4N18u52kfD9/zU/8Dh7rtJuCirqXPYjUrcGO9IhlwMWjGvHiUGot6zlug
xvJmDaAkT7wsYErysrlb/R4lplfyb77HWBiRwykdMPVcsmZhevUwhGVovLUckN6RV2xF0ZVol3A4
lUVyHUcTvtsv2otXJTsuogYmx0FTkRSLpOIDhiR+TNAbgf/0Lh+vy3cYhuCAyQINvJ6ZOcZ30YbY
L39DtEGwP3gCk0a1stItsFJytImnu6K6pbsWopU40ydhx8JVcpGOrWhMDkE0DRmqnCWo0sRlr8jS
Vyx/3pnvGVsju8rF5eJDzpZ5GpOuWdEUgdwAfghLeKvzQxaUbtR7q7v68OJIIdSJdP8179b/ICP+
PBCn1PEGyPqkppY0sEZu17J97TDvWTJ6rX1EQR6unfhQ7abACKwGr2bdZYdSlBy5nJ7G/DnIqdVF
tqsMtx3jx6wec7HxoFf8zI9hViR/CgMnlu9m1oZd00Jlxr3P4QpsQR6fmStXFRBFW4oDnVLVq6Qc
MD/WVNiTvQHZ7DSsq/slIL68s9J7yxWcU9GQHPIUXWOlU2ai6oz7id0Y2E+nvrArIzIB0vEUJ9uA
MFLBkDyyfXM6dvv2kAWGlwx/s+7/P3xXYctwOAQVJ0VJZ8yvKT5Cu8axhK9GwYx4chNV1RHuCpjR
a4iMAgTgyU1jK2eLEudxmNMMPe25U7bgv0kflv6mqB8Fe+M80/nnkeeZTtDNWtR1wA0/Kv8kw9tC
/9RRxc3sAxIriqE6s9I75vzu8qgXw2boarENuzlxVJFUvbcxqNJ96Qmso7pPdreElwc5ffYL4R9v
AU5RplSrAknQHp06kINKFAeJDNZUYrvIXuQqsjcKxBIhKnuI/8rvRdUhwQ18irA3s5wbaqRyDn7X
3Ej3dZofqSyqpIv2JQcmXabSQWdkwh/t3GCSgLDMyB3iJ8HlNzg+G4cjJElLY1hwCubgRO5YkTAp
2z3rzpnvkgPRBOUN0QJyIUxk2egeMawybON1N0lzqBr0b8EmEUTTCocdw1zk0WLjun1FhCsYi+c0
JVaVrBa6fFi8BA7/kQkNf3cTuqKOLYARntuk60ueWSyQYM0wJcrKWXGbKA859I2N023ayk8d1LwK
N00F+1Lw4XiaU6XBJ3RK8CQv8foe+vs6E0olidaSg5BVsQpd70E37ZDT73sHGpfvrLfEVRzjM/RX
BbtEcIOqbMKbo4xulqiamG56csM08L+Tdp+t9WDmJ77SRLE1z2rqJalPFR1ByfOd/YO9CBs4YapZ
dK5VDkXitTEWWDdLwWJ4J58G7Ex0GBL0485hHgh7CgWoxdOaNHnpJHvEeK/J5Qlnx6GICbV0KjHD
VdZF8qP5l/EPmKWeMJgU7RQOT/Ry1NeWxT7gLA7oy/3Xi+FkpSeMmAVHgac4TbJalJXyPThZkG57
pp7SN1dMT/DpeI7TYNSZtCY4CBJa/vNdDHrfEJghYxtdoYcmmhn7NZtjNxrFrClM0OBUln22Xxva
a40uBIDJU5skeVpmmD2+NDU/206oXn6wvGKBMaGG5pkrGPqiLcobfCM5L+lFg5G1ED3FCRih1r7+
AmlbSFtPVxiKi74il2qRo0GNV8bx+H8IZzUOXWx5Urs8xuTqqfmbWE1olfKxi2SHrmiZNEsRN05w
AnlL73ZaDXtNgS7PN/qWoXYNv+l0j/4SZoJEDH0eS0YjPhcVqbSD073OPp6dB6mkOkvc7uZs3mlW
fejrlJVEvHmy7+zM8PvUeic1sH9Ekau35sDqzWNKy3epQvdmjrKMJk++QdQD2ETBXECkvuye7FmP
PStOSn+ajcQhNNpXq0qcRk4ebH1MfVUrh/Dylcdw6tKsONScZKgYIPOMNDrdWwkU1mto8um7gabO
UNdOTL4stah6df7tv1lKDjxHY4HRjGqxc3CqyBVeBD0DtXqY4cXAOtztRBBinj96P4c0+TQ3jSOK
/qokDhkFKbEO0d58P3kgp5mQeKzCVSQqffbpsxmPQd4G0lCaKzSrjOMwQn3VNh25fi93nX/5451v
TN6MwgFnXqS10UJTMayM+aD29BuUwt+UE3kfQWH6rh6S3unL4oNsDe+VdfxM9OlGJ+m+hyfgQPSn
0ZY+Cn7RWSjf/CIuXiuIPjRzCjJ/dFvtNbzBlnv2TuncKhTdwaIl5oK1RIqbOJZR1UwL6mTx7RQF
nR07ggmdhZnNhDgMXYidpYvcQRwKOUh3vBnvmSs3XpY9zDu6g9ht+ez1tBmQw1EUc/UOiuuIeFe5
gzBervuLHfnQPZycpCgUZ57Jq3LWmzE5bAMjoFGrDpOUYXqKwPenUsuVwryiReVQJ1/JYM5FGoO9
OZ5kdoY8ZDI7NXpwJ7SuuiKaxfk4ezNDDnKyBFySGQ01zzns5xADBtZMieaKqP7sxfsyGp/DbrWG
GDoTRFMpeoyJN2RQ2fKLI1Pa0Y2nKwI2wbk7zX+DN4plWqreIYRisfbv8d8F5+4EtZuhoFYGvWHW
R1nGf2nlPmlbRxPip+iD8TlqAFnbdMzKBY+VzSP6uqeKaEoclGjdGEtVDQBZoJ7aLGAwKzeNJnrM
spP733etySegO8VcYlNTy1DOVlzxjdOPiWcZ76ZBdJ4F5+vk27f5RGubtrC8x+IZtwuS6+Z4aj5V
bwfceCeL+Nf1C2x2PIcg2VjSsSoGKajXymvVsDN2+VC48RwOeeZM0hfZ+mSpYUoKP4UKZlHs/4+1
K1uuG0eWX8QILiABvJI8qyTLsixZ9gvDW3Pfd379TcjdFg2xD9yeOxPRETOecR2AqEKhKivzcpxW
7a0UUfKFGUFn6sWB8/qUmk3lUwyE7Eiul8ekNVUNI/HXXfqUUjhBhWeYgwIB8/nFEjySGyFN23rt
uBNCZMSd2WH0QVgd+urwsll2edlruUrtTIKfo0A/bi4ek/40dUplIcVuvipNj72RER3xWfAKZ/xr
scehPZWneTjjowrFLExoezRRkiCpliYlNDqLKtNccHDt+q7mf+WBKj9ReIZckua1AXwqefYM0Xb7
WeH5W5PqN+pzirtALk8HzTI5XYpw2Z+d82zcir2sfRM0rXdiE9vjZUdQpA9yNdqIEz7iJRIe2uAe
9IO7bvgrzubd3BTeELy7bGuTZxFSu3+/iag8e0v1CQU6E1n16BkYwcj8FnC7U+1Pu9JPmTs8aH7+
RWFzs5OxsilFmqVJK72xEuQOEGqiQPST+SYOvmbz7C5NDp2mAzjD9vnw7bJdxRUhD+O2rRHbPYHH
x7TydKtyzTHZTdrjZSuqa0+uU4OhC9pTBppCz4w018V+Og4Y+Z2vs7MyZityBrlObUMmubYrkMRG
185hfCMaoj/mKdW1R8XuyUXqLNMtw9FB/9DPHwl9CKd9SVQTLQrXlqvRLXfy0Q4w19hmvuAkN96n
u8hPPYPsFwjP/EZHWXEU5YnbnEVt3rJW26fFGy2j+3DknkU/6Kz19MC4CQO2s0Gcw6r3l0+JIkrK
ZWqHaLnBZoKYbAyuHoNdWrcUYUT1YJYL06FTDY0R4AE7YfSwDt10x04oSkANDRKNfeArT+P257NR
WeE2IbpMFpllURkOQmBTTMhp4JBfE2aYvzMBuH3LvVgUf77KkkI6oZs8RPGhbvJi57Cm8QIbyUkJ
JJyXZlHiO1Vm+lVrXs91/XYaptp1aHu/xPM70zDSXbtUPUo+hebSPFQkNNse8/LjpDDXlc1cFBQw
mH6pMG/We0bUAKMbeZeP0r/UYl7sSInTPI/gTrDQWoyuqxPff/kHoZq400E9v6DacilvSjoyGvOA
Iv0QnOP86xI8te3NVKoybcXmyQNnw1LkRjmjNhiypxxftJiAqX9S7Nz2xf5z5+Qps2xCZWyELuze
Sd1lr+9aDO75DECl6Ei/q2mktp3+xZz4OavT2hOwvhs9p/uoB364ibwpbxU1VcXXkcVeELeyYhQu
WM0fFpLt074CJ+KNrZxr3g6cL2sRa12txaE6H4MKiM0fhenwvLzB0/g3+jSqTRMHZWUo7Q0+Lhyp
MqQrB6+xrdNUTpPKh1QnQQokbTQCP5npyQHERm/GmwjEgKA78Rq3vdeUnDj/EplfNk+KDLOVzTQo
sHl4e4jXHX9u4/1Nq6t+bfxLSvJiT4oQQE/maVL/WetctZNSfMisLmqnCcmyk0FHtb+bjk15pp6g
X2aLQHD8j59OHh9rzPzvXj0Ucqm7qnz9KDQom3iKAymPjJkLz9NMQO/4UfeoK/qU70L3P4A5FNeq
PDBmTyFrjQg9IAEpx/RLfNa8bv6bqQNA/T+Ec1g/z4s8JlahcFKxFMyGDZjQm+YqJX9djryKMCUL
tMzdworSxiEJTHBllA8pv85Y6JFUAW9QeZo8DGbRqWs7hr0bz+QsVBP96RheC9Dg1P6paqK12jkp
jnRDnkW5gJ/9ScP8mX7jdQ3j5TtJcYRMTlEmlahsR+3nXJ++gYNhX49ttgNDsbYb49zwsm6wfZs4
T6yaT1qBSmY8gn04NScXvILDvjXGxs3YaELeuI9cKDQ8VXk9Qfo4OXaUHseiearJclpm/Slp2+NQ
xXhz2/NDFWd3Zp6mPos0t59BYpmlrL8yWvtLObJdS0jsUgKGi9y0d+gpzG45tooXg+ocSYHNYM6S
a8/8SvmZh8WOtr1r10/aeLx8XlURlElRrYvbWjCh/xH4SBFB5eEzhLM0Y82zrRcYxO9CxcQRuXCE
5DE0+J8zWEsd7CuSQmTnaAdfYvI1gCKNrX1VbKIikMmTYRiiqtouh3PIGG0Huge/hdFWrU78olXy
UE9TXqccW1mG7zM99Po5d3UItug5VOGy1P0fFyglRcTSWz0NkE+KYorN/0YMa9PfiOGWKBHDqgVK
2ZHJF2uuQo40rFw8ve1mzxmGv7o+PFbdWLmdVVe7y4tUJOZcinAzxB+LtEboNlKopS1uSaCwlX68
bEQVt+VWfZZGppPOsJIAxkU8c8Ig1Y/E3J5cdWb+XE6/5AZSINGmqDFjzBI+yz2jDOz2FWjFfQPD
rUe6K0/1t7zz7B7z6Opn83YR52cU51JsmWiYtYnAlAi99EDbOZ4gbrfOCJtqvfTL2csrXZUhS/QK
wlswhupezYlX07vL3+7ykXwloxIs1dKQAng4ZyJ+Z59G875Ibrr5SxksKocTW/Pvn82Q57kAHzGc
keGY/KNugBzQdsU0Agr5FaYxgMxpjiP49v4HBqKf170hT3iRdhm0Mcan+5Pr/vJlZ8hU13wxG6cc
EKqHNjrqNQF+xY7f0Fi7zVFIuvwRNxVjXhIZaHb/GjnbZV5Gg2Eo6Qf5XQv/Sx9yMM97/F1wPc1A
EkdHjCJ37gjJyf8xqTfkga8ptXNui9G5P9lYxe1u6OJIr66JPrP5NGeIos9w3x+tc6DXfrN1fvl+
N+R5rxliK3EVAu3e+ZSDnDsGaA0od/tODLRVBz1XeInK5aX4EpkEDyStBsyqwIx4ya/rsVDl2Qob
crt86smsOdYgjsvgC+/rhrfsJBTR2xNmvpId96PhpDijmxtJTEIMQNx1Jk+NVuWcpLlQs+zPEzpB
gsQQBL3NbvTHwcv3qhHi7V7Jyp74PatjEo5m3cUd0u3R+xFiMgpUZaD7AlcPoAeeYoy+v7xIolqk
lMJwx8xZMqBCHTrl5GrpXPtg1/8MOqsPZZOBxBqVqri/6SjmJkpW3Q+OcWXO5Yfe6h5LJ8v9wM7f
1D27IW10r0Fi0YiHXVHZ91WV7SpiADYGuoo+QMuzzD4a1N73XXUTVOVNHkIfkBvHcWBenxdiDsM8
Fjy5jq38qmpGSKgwAo0jy9MK+iHEIGg9jkgii+LL5T3YvFFW+y4O32rfLUbGeizRejCG2WMMc2Yz
EDwsOJQcSM9eBajbTj5W9qTYpzt1QMoc37ndNSecKiHWk05PrQ/Quq+dSiNzLy9QebKkpCoPInNK
BxuUzM8Tk/kCMVbNy9wofb68lpvkPFgKTYzN62S1SinolQvFlKZg48zCtPGgRwvB68prnAZqfdao
WuFmkrOyJiVYVZhCAqx87lT9V3SLcjelgNeOoa1Z4rE2esF3iH16S/u+wIyyvRswXuTb8Y15VJaF
Nh83LwuUIyBpoJA3z1gghFGdQ3yMxn24Sz0glND78xEDm4Oq4bKZiq9Mij1f+UXdVLXJRpF9aPvE
fBtxyM1Hlnf5bD53t1/lWCsrIkCtrMQkiJKlBB5wbIARSoj9lk+p4dKQvjX7vjv2hdMg2XK4G+Ud
8oImftc13dem5xO6Wjy/L+ZxV8f2DuxDZzPq31SswW44/KHh9d2whA94W+8aEtduGg7/47mTQUik
AAHR0D3fEYJz9h/I/e+wPW9qbVmrnZLiFPSFc50JIivacH+Mn6qwcucJT4hl9kKEZ9P+UDuJC4KG
nU3fmA2S4ke7fAzoeahuef4IwgAXl5pbZapsTuF9Mm7JjhxCIG4o9P/IWehXCJ5MMXv2GxwmKkeQ
YlmjWVWQZnCEANfVFTn/SKeWQ8xdYPX2+lGFIlUEsmd+sdUBTeOBZCYO2qE1zk4bu2FduE1wH4bK
8Vxx1C+5ghTEeNZ3fEmxNNH0eKGCEcO56kbbdl9vdZykMBYNlQkKqeeQuSJU1W//BrqoX8GKeCKj
kjoSLEkjYrQ27Qeau4lxM+dPl8PJdq79sioZmBRUfRn2NYwg1yZnzBv7mgdZDn2fHdVHY9saB97f
sHXuAHPya/CqRids9P/Huh2BliXjxDIMIuN2ApqQQc/BFmU5pxnEbvCznbYrEpD3iOEsVfTfXBsx
iM2phalgWwaaDINd2q1l/YlTb6X3WJhFDJMwMMxI2xjStApAUVEcUrs+mtawH2Lz8fLB2DRBbBtt
d4NCPk8yUYYFK3NTB7y/22PM0880srtsYdOhCKe6o1OTUOsVQ3FAeb8sXGCWi1Ne3AuFPOrN+2V6
MF0UBNWNvq24a+s64Y7DmU3lT7Q0YaRDrSc6RKcA4vDTMTja58SFApSrejKL2CPHJlvHqhhkOs1X
Sp145GWg3qMhRm8fYkwNLFrihynY0j5N5l88uvuDvbQtZnKT4L2Mf/3qWGaDHnY4AK0plA3axsv2
w5FDyWenHbQQ773+2FNFJrJJFIkDoluOpUNaj0gBkVRZrfVCA0BMkiaVa6HB0LumtouP9YH59FNl
73nutwTDCpq/fLy85Oe6+6sdthnXIednQc1TehYUeV06TQjxryFsHlhSQoU4jr6YfZj6wUSL6zSy
iFtaTnU/8qHwSRK215VW7qg1Q40wCYuzmUEhLEYvprTqvc7B1qFZV11P3gLfyry6jo4WHe9JMd6b
Lb1tizZ7k+j9G3Rt3kyLdSim8ZMexg/DbO4yrXq05sab6nEHMaz7tmhuAoucKxB3+ksN6solt41T
EzeaR4zqAwu1r06uQxutmByX8+KBp4HmBaMe+6MVgIYrabGjU78DBCt34zx9G+nF18wYThkNT/kU
vA3y9mMZNed80T/2vfPFHoM7h9Sma8964CLk35SLfogpu3aY+a7tx3fRlN4GevI218ebsbZ90wLn
FO3e1m1ymkPtJrSi0iuGtjhlixF45YIqXRPFx6XA4JUWxebRGQrbLZyhdus8OpU1u4kcm7ph0asS
+Ofw/Orz4v/MUEswCJWvCurEQdq1A95DYs76NOCMQeMNLeV513o1lB+C0cNe4qkfAFhDv+PSwqgh
fR4/UMX2rZTGptw2CW4tZsi0dgUlDRubMTskrPirtcsTjZPCtUnlglTz++VzvTmCtDYmpa3Ixqc6
ojoFRT2wUqDHdo0rgbrL3Ln3Rj8TZb4rFQ3qVq6xNio5EyPzNM2OAZhw5PKRu8ZC3MBQdmS2MjYb
UQqKj4j7thzyp8GkaHFBAlqAMSFXXu2jfXEUGZTtuL8xML0Fi1nbkx5LqM4ApZLDHo4Z3ReJyV2t
TNoP2jhBHWUEC1JTmmcWLwnE/7LwYBP6RyPw698gEvRVPtzpEQM3KA6yjomgXemAjpSU5rtBR93C
GjLH1YrmdqxAKGnV2oHWzr0eGte1Scd37cxUfJBbxRubgZ0E2oyEcPkKTKeZ6FGAHeF2e58W+r0T
tbcYVDpkQQ3B7Omr4jRv5RErezIklhfGwoIO9kKWOu9o0BTnFtzborrVH5iej6cwbkAhGk7xLgwr
8N81PHfthma+WWuGr9fLbU/Y/vLP2v5VUIBGbME/5H5WES+kCruS7u2BfyLm+DWksX/ZxGbZA7K/
pkM5N6HWLbnUWCctN7VElK0wmQrsZQk6/e/AIQM8C91PxzPCs+rttVkrWxsVkWx12CJcx1EDYbjn
Qv0PjrsfOva/8yTa3MXVCqWkI474EnUNjJVpiWsh6W+zIlGUsrdsQLLUpjY3LOeVhnOf1ElkWRhh
i6Kr0rgHPZKqJLEVk6AoQghlmA+GuuevW5aXeQ9CUf0HnmccfJG79PhmKCGD8lBN+rzlgY6FHopF
dWJRuQTCpqIuh6gvDmVtuU4zu2H2lZeP44TJR2N3+RA+M1DIt+jamNje1Xng82iOZDZwmSRO79tQ
sGRBeRczFvqLk8duATJm0N0lbhwXR80kj2Yy76Pc9pijuQmZb7Uc3JnZdMyN5FA02X5hAktiVW7W
1DdBPCHH7CDVkhWVjyQl8EubFd48aciqF3bfp+3g5iMLPHuKE+Qypg0y5MY3OYRWQvCna0xXLPm5
sndpydL31MJsXrLIiFFJt/1ee9doo9sG3M/nz4BfestyW0D50STd8fJeb57U1XeVXE8boywutFTb
B/l8jg3Iu5LGv2xik5nJsRC3uUMZeizSq8zi+VCWiyPSfDxovyQn4Os+O0iHNA+1Ta+9Rua4gCy9
9BPldMP2uX2xLd2lQxmbcRbD2/Uzn+9L+02g3dXLo+EoZDvtrafTepHShbngyuiiyaH7cWbtuTKb
2it6rXCNJEcWv/hZECE5neyrlHfva4ibuQIIBbToJ30MvhpTeVpyHrkZiT/r/ee8wVGcIrewsruk
y9/ypELSiP9R1ELAOyoLpJHWFHnRVMb+QgfICQbzCcRvuyiczoAj35a0qFwxHuByCp4JO9p1Yf3V
bFrud50NqPJAwTxRzZHb6PxpnPuvtj7dlfHyKGYVQhK8QSDwZ1YzFxPWV3Yb2J5hYqovHrPK1Rxy
O+L97fUO/6Dl01cz1FQxbvtovnw6KQpEKBfnvManG9vPdCncOVE1FIRTvXa6FwuS0yU05mTqkSGD
3XbwI24B75/ox8iuFS6gWorkZc0M+GBfIFHN0/qatuWXuR0+XPay7YNOuWWjioN7QXrXjkChtwuh
eFjacOJ6z7sIbO72jtZIUSJVQraZJ+Au+MecLXLYVYjOK0InjloIJnkgbSc6mQCVipF4xy8XSNuJ
QRvV60rs0uvP9WJTiiNxGYy9PhLcqtMHK7Tcph28Mbe80FapSW4784slKWrwIMscDFKzfZwfg+FT
zo9hHIBo0MYLkj9MjqY4H5tVJYcYuFgdE/zBcvl54Vk1ExGmBvR7PmOIwBN9H8o+pCdzT479MQoU
gV9pUuzB6gvqvLes1sQXnO86H2QYAGd0R3LvuMszIa4qydt0AYLCH3Iijtqc5Gtpl9pdmsTBPmGf
l34Ebcq8+wMPWFmQnIx18ziYYkFZZJ8Kbh7NsP0YkjxxSZT6UJBVlJI2D8nKnvDI1Qa2eRDMFg3Z
Pqf6U4QlDUVyDIeocIMg+1bOUMpkvFQlfpsxa2VV+mxJ2GB4RpswZebM7zXSfghKrfZaHZA26Hw9
LUlaul1ln/vRfpdk2rhnhX3Axpya0nmkjVO4VptMiq3f9MzVj5KCz5Ryw7RHbH0Q2m/7TNSmpvu4
6/dcJ6o+t+IgycjWeCzTKOms6MAW+1NuJzfGEL69fJI2HyToZv1zWGVAa5Xnmj0NcEe7umtOwSOa
9/vYq/i9ua/OoDRSnCTVkqRw0/M06TgaEPugvV5Qkxza75cXJPb/VeRcrUdKTsoIzIA2hbSBRvIb
B7PbJmkPcxw90RKlGq37qPEOA0XKfRR/7yW7YuErF8lr2pRFjHMxUhAqN6cMKTuGMblnAia1X27U
hMKb1+BqpcJ9VhZLsyIVEDZoMjhXswZ+fj066HzZGw7bVR1XnPvnyeZXC7QNvJZRZLHwYv7V3JJo
idHqKJM0rLOO+mh8iq0ECe7U+IRmbzoobB4KXR/cvgUFVhYY8Zkm+uiTykJ5ORiJR/TmOq8jqBZk
J7NIr2beHqx+OTGUYE2avHPC4e2SY+olWZqbOs6u027wL5+O7eMOwUpDdE5M9J5+XUWSO7SZa4c9
Kwyz74KPTPv+Qz+o/0M+MsdmMEi4jYKaFDjtcC70mo7gRC7n0s2s8ujYPHUdqz7pC+6+hZwdo2/c
sm6/sqEL3CbNrhq9zN4p1r3pd6gPMkoclOTlZltN9M6IxEw+CKhKV6iYY3D3UF2J0Y4QXJlR6qpy
mO3EybGJiQeRiSMjuaKWLWGKTJDuLWgrny0/Tl2AFuZk1+5BqFDDLvogh0ilaCTO/auDSk2T2xZi
rvGqghbHNk8iE4BacqVr9wM0uJ3D5e3c3M0XE3LRDJdeH6ICy/bFiKlEuqdG/0cHldrUQlUFvQC5
AjZFWlBaEWXPvfN/yB1/W2pEOO/rPXuxJl21KaZVsKH8h7X/KL2w/X04IollMZ3JdTctXLogj+sE
b2Rjb/jdPUr1Oarn9DA9dmLqGRwKqrO4mcAwE4UqtJq5+WpuvW1baJcxDD7P/Td0kia367K92TPd
s1n5lWpAkdoGu7t8TFRWxTFaRWhQEZZtzIP4kJrVmRUfmvCbmb5twtGlZXZDS02VMW2V09Es+rlM
6UrIaxZZUwe1P8EIGl+BOvbaOge/IaKy2QRxUJ02DGwmsSwpsDlREVWj3uaHxvLaDCT685v24HxM
vWQEgAuVc9Mtb7UT/XZ5RzfPDpJqZhnMQCNVCildQknsMEyMdOGbzPlU5g+8VzDdbCUQ6H04iNmC
Q0rWfogLzpykdMAuXCdf9Cm74X1zsnXoZmTDUYvq93aQfrG14PPllW3u6MquDIgbQysNKQWE2wQa
bAkMzL6b3W2c6ddVB2kEK0btaDigiuElxfIFuNrvAPMfp7Q4TkZ17o1JgXfc2mq80YAC0W0dH1ra
6kCLw7HINYxGx4XbRqcKpDtDpJi/3txs0wJSAh+VO/JTvstY0kURnkptHYOgrwcmDm9rtFqa4V2R
vF1mdDRD7/JOb3klfbEpv+ezLO7qZYgg4pPp74rU/JKl4z7HAAbv69u5RJdrSBX3xeZerkxKuZMx
o6balgPbO2Pv9fRtaoW46VU6c6qFSbk1gcQdjUtsZh5R5Bn6IQX6zh3b5eAU+s6hU+i2qXm8vJub
j2tq4t+6eOvq8nveiRIwe6IZjMc1JBHYeTllPjsBxzl5mJjJQfSqop/fXueLRfHnq7CKqckSYzSw
2FXspgDa2ujLQ0WvzUz30va2i58uL3H7673Yk3JGCHcwk9klSL+Z9hBGjW9NSJ/A3H7ZzGbxeLWT
r/BkpZU4HAk/pnMG+vcgSRB6P9gX5/bc7MKHAZPh2a5OvT+cDF/bl05p2Q3LMoLC5TnlEEkAStaH
HylHrOaTFn+bnHKsrUmnNSB6oWGy40/gWNtR5ucHlCmw2j4kWb50KDntm1MB5E2/r0/mUUVEtdnZ
WC9Juu+XCsW0Pk8wFdfSx2xuHq2hu2G95pdZs4vN5oGO7ANIyW+bpX28fHhUSxRneOUTYRfZU5Yn
aJrPJQRtBpdlbzFDZrPbmF9V9hPKyyrKvU23sAROgBPbseQyV6dRqCwaQCa2u0E723so6nhfy3bn
uDsdsoxg+rpXpXGbTwq6sikVvkZtBOsysGP7rP67Fot5g9YTJYukRC12uVHXYjeHHSmwfAS3ICfU
lm5CyuM5rgVFgyCMGctdle7F0M54EHhFyESIhrEdHxslN5xIol65yMqwdJ7KqrXD3sDrkThvdNNw
OUirwqva/hI25HT5/PzLIvHgYIwjSZaf90nT6tVYAPg9wUd6ciWGOCBmB0a/yvGNw+wnbnMISnUc
ELv3epEvhqU40NhzMy8m+YcZRWgq/s8aPtR6sSd9zXpsNGNuGXteKL0KTobeeA2obdlV7APKhMFV
xdaKFbxaIWB/BmEOxT+k+4PZmd0H/8gwCTT5Dxr734NBb16OL8bkmqHFiz6lPYS9RpO5hb4v+49J
9hHS3F4dWK5dqYiHNisqFL15BuAVYaZcWSBBPyWMawxY+f8+fr+JOltbkwKAuejhMpmIcxieu0FW
SlvqZ9Gp7qnL087jRnK1BMm3pvieDQ3+YwW13XJfgtw7HQDTqwvPNt8s5SeUnrrgOht0VLBvwtxw
l7lwM8Pa/9G3f9kd6Z1kx2U5zwN+749JguU4uMGRHgL3j2cJ1rsjZUYhG6uRxSFKH88Sa/+d63Hz
Dlh9fOlo9xDn1qw0jQ9a3T3xyLwO2qEHFpkrHiPbgd82oHgt9hIIml/vt4nPuRN1OGXGvbmcxp2G
qE/mQ7ibvwn8TGViRulPUIV0ZVMKvwx4w2GK0BrDjM6O2p8j0MN3DrBC5awIEeJvehUhVpak23sY
W6KZEzIvDfXbJHg79qqxpO00fWVCcpw6GI3RMXFbl7vB79IHuq8PGPXet+lD6OUQi1IBrMnm2VhZ
lI7+UILpXzdzqETVxVVXMuv9xCBim00P2mx+mVhbumWlvY+5c2aN47cJO+hR643N4KczJFgzUu45
rb4bPPqWh+knNPgftHx8aGbdJ2Jas+vez/VyThrzXd41BVSg+9uyMGpXr4ChrYfcwxTvnS28oAi8
0U52XVe8cQqMbJZaDAadxDft9M7SWrzG+vCdFZFjZzWhb8zmrVOmKiqI7a8MeKoA04NEVHYWmgPg
24Kay15AITM8mn/UhKD2TwtyXXKMEPzTCpzfAmWeXi3HGjVX6g07y+Oiyovol3y5HOE2c5SVSenR
oC/WMjFhkjdPoLwJtPuS1H6Y235k3l82pdg/me7SNiK9rXMUf8Da5laF4c1oIF02sX2brZYjxZlo
zJu5EUpWQst0EuM2uaffCwxz5vjFIZj9ywZVaxJ/vsrbA1CLW0UJjpekKDEw/G403l02sF1XosBE
A1SK1o88i5K3oUY1A3Uc8zDudP3WujaOwalz+z37ulhnZ1+cx2OtesturgvZAAYrbAvz5lJEI01u
m22FIksDDQF2aN4mvqCJPhgHvGxv1c/JTXvctEGkiQvwlWKrGbIoqyfYC4PwjrXFlZ49KDZSfPpX
QZqjpQ/ICcNEgxTPjAbFxxpaKbhcBQndf79ct1wLxVyOh4eBCQ45b4SIdGoXHQgxob0EwHcIVNTe
qCFwUXycVUKQW8F6ZUtOG3MkDmFmg0rWiao9r1MgfL91o6qJuHkLrc1I0aLFLVCEAZb0pwnKZuLA
LPRqsIcECHrJodOyA+mBDhYQQeztfNYf+8NwtA7WX+QaahaIibUiIG6dxLVByaPHwDLjqobBwEp3
aTz6lHFFlNr8WOIhCi1pR2dyb0iLtbxgcxvsmVm4dRR7ffipHf66fN4317EyIuWSA9MqI9KwDq69
1/GOCFQvh00DeG8CWkUpBg6ks2A6c4lZig6Fw2a806zobkxTFdnr1msIqGHRfUQL1nKkKzdLxmGg
dMBzYdonIG7Lh7+y/Dpz7pJ09jBIowh7mx/mxZzMwqp1zjwENsz1wBSCvqdIoK6c/ckBWxmR9s0O
yQIECozMc+YG9fts+nj5y2/WAsCqgmuQYQYP2cqvl1KcdkE9QD5yHxW3XXvXl+dS3zG7B53GJ7Lc
NSDEa8NrI32K5xuL3ef2ozbfTAv7k2O++hmSJ3EQ1UVOgbqLaT6Z9AGPM61SEOJtDoWulyq+6Or+
nZx6jpwGYO/sGunnLj3TdwQIXf3aPKr4UDbD+Wo5UgbeTnHT5TN2FbAeN22+h7S8ttpHMi6eUod2
07dWtqS7qsudeAZvPA6ig1Lg8pTWSnTWtglGxFSj7mBg/NedK7o2LQ2KarWgsCFe69bjDQbkWrC7
CLmE6ozxZBUD8aZ/0Z825R6ZkfMqLRPxiNGuIbAGUpMM0HHV4KTKiuRgE6o1xWzbmEIdx/eQdnpM
g/6AbqRicmIz10RF0QE8BP1GoCF/3cFWY+GI/xpuBgWb/1oX2rZmisoewF5ot0lO3U/6GAEYhbCB
ad7ptBwdH/BpX4AwfmOSd+t0oM/+05rku9W46MOcII9+Bs0KuiEOuiY32nduzG/NfXBVKeWxNu/6
tVFpQ9H8ypdiagSyQLt1vPEmhMS0V35t/aR1cz86c99sPEWwNPGV5LRwbVRya0dDATfW/hZZ/89f
UXylS9Ykx26M3C4sE/sqvK4sMSQtZrL7EUAe1JTu5mNA95cXuBW21uuT8oB87oHM1wx0+g16W3TJ
XwGU+zy7QoVft8w7YkyKmLzlfmuDUmChBQZ6WQyKNhZmGMCp87dtxb9BCMxWfTrhyP+6mZg7l5Dd
UzYGRiUU6/+A5kNlSwoqGNgN7ZjB2Z95HPSbn0K0vyPH9fwUfrUyR+egBuDozMrsAG044u01cnS8
avvE4oR5UVntNEwxenML6hmnmvyiMI+TBs2ntFvoLqf8Q50klhdl1UOplecoJLrnJH3p6vrs7KrG
eoDOY+caRpd6dggV2FwnD4npvMsWbTdFGL9YwuZRp/WudYorKGa5tracbHPp/Lg0R//ysdx8SmBI
8ucShV+ubu7EqILKAAflvgW5SPdW9A26s6gFNm51Vj8wNzOFtT0pfsYh7R1HyAYIMpP/BpHaylrX
pqTg2S1xF1UMTBVJdzPOT4y+ycldVzd+yT7l2tPljbQ3Q/VqI6WoaQ+8bQir80NWRVdNHUUY+voW
Rc1txTF2SujsG3WEjzkNtyhXPFrjCKXOdrwBAdeuJwNGZcZ9VTjnzAEfT1EHB91MPIenIPLBiCUY
emixS2n6UBNN9/WUY9zeWdy0nc/WQh95aZXe3I83lRW4UGH/FIFK4H2uJUejrcWsc3adaPVVP1JM
k/DyKpuCxOWt1bk0tf0RIy3fwz75y2Jd5zbW3PvQRgT2IEpuM5rVhzC0z0vUOu4QWm/oYF+Bd6o8
KHZwK4ysNlC6AdAaDLpQSDzQKvQwWbQg52qi02UjIupd8mgp8GvdUmqTCXhQcgqP7SE9NKCOUNe8
t9OE1WKkcD9ZtV4uERbDoYM8neoD3U1nAwndb6UJm7F+ZU2K9cDBQBkhglMJXdQM5Q2M1dBdxDwT
lf194wZX0blLdo6q7KaKHjIIyG61GVQJWGZ0/QtZkKBWhl6cmixItbG2dAGkfGFOIJTWzUMFndDg
hEOy4wehiKUWmFbsqy0FRw38lYQTLC/NvgMS6IKBxx2yUXWBbuY+4AqyLDEBDJTqrzGYlHoXRMVc
HCBN/C5nJcbwLOINLN8PCz0NxnCeCucqrcbbNm/eZxlUZCqqwOttLpUxMAlhXBzMRVL4KvK+t1KT
BHvKP2EeC5wexXB32fc24/HKhOTgFWtJDHGc8NBkt8V47rL8bjaWg9Efg/o2bBXAimc4yitXX5mT
XJ2XFSB5gjfzWYD1Bo6BiHey7qsTPUZ77rF7gdkWkqw2wWwB8J3+USVlvxlugBYHfBobixrT/7F2
Jctx68ryixhBguC05djdmmzLko69Ydg+Nud55te/hDyIgngbss5b2BtFdBFAoVAoVGY+X1lTn9tM
slBi0sqrglx2+sNMUc9Ygx7cAFIVhMO/5+d4dxmfDPIFyAUKH1VBUQ3SrC/R+LGSrmRRdWYnk0WS
x+4/6Os0UAx8PqZZUeoiTDGvWdK7mfROHm9ydbSTKWgXUXFrr4byzBgXRxM5NarSqitQGZmB6uY3
yXv9KKGxEW9u1O8hK28cJUBbP56fxp3DHGbR4A/WHaDs+FueEXYRdIBIGcz6vwuZ7KIXtTPsziLY
hDS8JQBHwFOEWFJs9UnVgzgp/IK0wQ6jxJti8Edoka2Nh/PDYTuL2wqajFGgExeAzhc8ELqsR03a
gDZJhcif00jVaGsoIrujpN6WtGsEAW139jbmuEWLl3buBgVJukzDD0uSXY/pItjde01iz4bE7SzA
UqYuoSDuUvT+qOfUlUlrN+Q7oV+NKaj7q0wOUBQ4np/Inf2MLl5i6Iypx3hBdlGlszRAIrUM5Nbv
O8Uxow+a1gZE/WaA+6hZO1sPE++8zZ0t/cwmFzZJHccWCLihUNq191JaXMmJfKhNKqij7C7aZmjc
tjbWDDWqZIiCcege0mT8kIemiDldNBTOMZaqLuYqB1ddrVwq64WUPJhvwJQ8my3OLxILx2YTolNE
Gwd2fqbvMmnQBG6wu58IqnVo2sPTAY+DyNakrbQV3Dr9lNyZAHNV6B/PZvMYAZ91fvX3Hh41WAB5
nE5VeB43oHDMITEcL1GwgrbULGxDVvwwi7wYdKY1cvQGQPQoj2ySZl4y30Q59dpydojxYdAiAWcB
W58XcURFzzMeAwwF4OPnob8rFKNIKRjLaf4AUUa3zTtfTR6IdsCBcNBa4e10N0puDHIOAy6qJdYY
16wEdtvVpXf5PwC9ORQVZpPxYGVH2S1r5xU0h+weem6o3LSb5roMuKIDG3ycIcwAfd5HwkhqK2Bx
YvJHVSgKaTtpoAaqFKB5NMQXk38vmLuqjKe1x+wGYdArNnTUAkpAbre45oEcqOgg37uLPzPIQsLm
7i9FijFNICJ6rJz+nfa30BYLDRtbXbwOY8NoRX/e+9cLJl3FevcSX9gys7d0CAIaAfaE4lr03FRU
LAtBbwOcRu+9CgQppXBT7i7Vkwm+gh4rDY2qEt6RJpeTpxD3JxSQKPdWkILI4A09VGDs+TOkx9nd
zJ6ppF0zxCjJSuM/pJ3sIUscGcEAfUOieLNTYXtmirvztNG8VoWB56I3VPNE08g24WZY9URLC21N
j1rti8NE1H7V85gGgngW951wM42cw4/Ix7Oihr2/Lz7tHnUbU5y/J+Eg12EEU7meuZRKd91U3E+K
KCEhoinksgOpSlStqXBv693JW4+s0ab71A62fjf7kOPxczcLpOTQgQ28d/T+InL71FaFDT+74XIz
XO5kmGOiR6XxpwbcOKhGvWOo2NYuX1FG3D2AN+a4c2Eo574cWdVSkytXzoO8tJykvYsNEeHLXr0B
2wH8pibajpE5cwNrZdlUVwmWCpDhu5atXjYBOPLTE0TNj2IX3R/YkzluYFleD2Csg7ncuEmV+14z
bD3vnAWynYK8Yt9xnixxUTLVzDApmEZdD9dR/c4Z4CjeGjDJRIX4IrTR/9h7f+zxgolyu0RZPcMe
e6b7y8Nm3xufbHFFoh5NHfrKlC6flaXUq18c1q94M9uPmk8WuagZpUs9KC3WbRzsn3UpqbNHR/bn
QCwNv+8kKCpQnG6sH+d52MxWwwDL0ZQGRb3cZQS5SbX2aCbIjS+hmZFA4Cn7Y3syx4UY6KACKca0
t/5+5UQj43YbUVPopo1hEUTgQRms2IV6YBv+UDXRvt4Nzzrr+0HCBcQdd/JM3UQ70sUlaIML2xqu
Ez2xx/nj+ZkTGeGOG00Z0lyGEErQpqMzTpLbK+GVrK7eeTP7MWozGM4f9EVJ+rxEbpUeh+GDhpZk
yRnxuHSlOiQG36iImWev7Is7ABizdXYheUFiUVh9Wi8lHsGj/HvvAi54AdSSJ8vf2cMRmFuFmhNs
pl5k4xuD3Pbq5bJM8rKrAj1BNXuA6EMqYnDZjRkm3vQf2y1fcEyMoOWwxgJFC6Z3ms4IiJUTBcNy
zQroytUr9E4fMZ0vRoW+RNCeoeD6gk3CbMN+0rUETqjY+H92wfFwGB/y0GGiL5pDHop39X13bIM3
NNFoePP7Y5nb0pEyyWueg1ldRo8inUJHkb8QpfVM8mXN3/JKoEFwStehzm6AKZzzzxS91mQBk3LA
hePRa+0Ylzgh7xcLE/zEbg1yw7NAa7eqEo2CeGkcqi1eGxO7S0CQaH0xQYL3hv23NcdHrXXMEqNX
owA5AqPgX65TgPj09j/kCGBHMim4QHTT4JuCk1VfIgvUfwHRKrvUjkYeyJVsj4kALbIXjFEARelB
ReUarbrPjxkqze1IzQmOmeIpMopGt2jAQdJ0feLEaSaqGu4Bd0FE92SPy32SeCxoHuO13aVXmo1p
vE+sB0YUV0UQQ2JEcUXY2zOguyGuWKJS/V6IIYqmoD6qoV2Iv31PEQgn0Zsh+bUMbgB6E2mdLfCT
vYN0a4I7D5YCxFOthBToDVervXC2tcXtOWnppKIIoZ/DVAcUzVNBSEWOvWdI3ut6ldgP8ntua5Db
c2tXLErWoVRTgvDarCZvbO8G/f1/nELOJ6OybPSuRy7yu4ygXLNbBiTghWUE0YA4dzSKplNXDQ6R
JYepQJYwH/JUxE22e3Zvp41Lw6cYtBQQU2U+8RP3Vzm/VXLEQ9pNwgn0iRWNqDLFy8bzLU0ia6Yx
66qeEtOtp8KwZ3nxLNATdiGEKyOfNq2NJgB7APgl+0ewePs++WSdO8WTaVVHNVdwxF6xVrZkOTDo
b3TJcCHxggu/EOjMfvGlUz5ZZF+0KTDkhUSzUEVazlJXRv9TOdM7pkH0Gp7o/7GWT9a4/T3NaaSm
OdayWBw0t7jqktjoB7kwAuIa+oNYrGfvnNsuJ7fJIylNuhhSWX4B9YKI2rGh2lNVBnGDF7L4XrB8
+xviaXjcDke6kuslayQeIaV8RXOv88wTSg0Z5A8Tp5wKm/rgdH1jvrkdJ7fr02YdBsQztozP2gxe
rUkkXEpu84d1JJmVBXYlVlahTu5Khp05kLAI+iD+rAqSz92zhxAZ9UrcR17Abkq0/PQLk0CqrNGO
pN4GmYvo8BHY4EuWrYlKeqxl0SNfFEjw9cbuS5sRmM2oaNPLfg3qK9FNYddBnwb2GI82+0+LiyWP
mVKtLJ+yOfJCMuDp7DQmn2XRM9nee78GfMrvSXxc0o2tbACxTzZD3QDkxQzY+rlobIRtct99Ziqy
OlgSwR0tYyc6xacWYjHLAxj2pofsQbBPdvOmzYdwQYeoHRjV2sdSd32c42BRjrl1yhDqflYgMuvU
9cdE98RiobtbdGOai0CL1mtUJpDtVLP4Rray06QgyZY1gTOJlpWLO2240tVa1CJY0/JDSsrJbpLu
vjab5lqa1VuzH5NIYJJtuBeRfDMyLvik0zIbhHUdpNbVKCeMTxp6KYe6GZy0ju3G+vv22WfexIcc
sGMnq4TroCRDJ2aMnUmVrlqD+OedRbQruTjTxvUyGCF4Q4so9MwGE6l9P29BNHFcgiEv0bCQFTq8
ofXOVN9PieXQ0rxpG18aHibtbQnN00Lx9Ds1Xg7lqsIpoeeefhrez4e2OhlI2isXnJSv4NvZzSqI
RtFlY5h4k+RWKlSbFNoGlIkA00Dx8RJzpbvU1k6Kl8GeKKTtr5jJWqs1sC7yxbey6LuyatkbdulH
ENjs1MQ9v2L7WRpINX+b4HxdnpZFKUfjscm5Pv5UMlRQfH4U/RHmSKIBcfNHp2TtS9JGgQSVRgIR
D8XNPEYm3XqgpI9AJRjfCQa4m5ZtBsh5fRmDuT6MlShg8ODYfIQHW3cM74IH7RJRxTtvUDREbg+0
tMvMIkJvgwYJiKx7B9OCNRNY4Bshiz6dYyoXUZCQj+p43+jH8yPYT0iepozve+wMQ1lygng0nMwg
2bCf0AM4cZ3z1lj8fhls/zgg3/dIDSmadWuWfKm37CX8sbZ4bYfgxXkrwjFxB2VIJKgUgEgGnGeD
p/rjzXpIOydxqmPl1rMjfIIQuN1jC/cmQ2D1RTouaNtgt4G/VY0Rjo5N8sbalLdZLREUSdlV9W+p
R0UrxoUMhaZ6mKco6KHF8gAW3WApy2soK7/puHpyDC5WZOmY6WunYQbH05g1UIpOBE4hGggXGmaq
pnOqL8BXhR6V/+mKm3YSahGIjHDxQNHiuFsGJoRls/tE7JjZ/XgRXbLuDmDuDLQVDtqVqC9ht2zO
yJJ/xXWdA8p0RlusAPshwN2yx9nSZfpuPaSg7MUFrkq4jUUuyDcZpmvXzXWBsjkFP7CTHeaD5bQ/
MoJhVrDXi15VRCeXznbgxufTipJFk0CmPenu75MrUnBy5a94zhesos6FDwXMI1AXrpOg136EtX6t
6wCEWvRBEKXYz7wIhipRocyEoiu6np6PCSDxniQKOg1BSc5uvOaX3GfL9tg13ILcXZRh7AHwUJ8B
yh41erB58vI3VG4qo4nyKoCk60+pDNCzKbirJc4Ygp7t/8Uot3TJWKUQKjXZ9Un1oxRX3gpiO5Bo
Y5sCRN9QdXFrUYl5dwk3I+XmNkxaKy/NVfLb8n3RodZrebIkYrJmse/lAj5NJzu7N04JXdZ5WTss
YFLpdrnUdhkOzlxQx8hF0Ws3DdiMh413Y8rIFpBgqTil1fLKMK6lUagsvnuGbSxwgX6dy6Gp9RDU
D+A/DxS3C8LUNcESOns1+HeEL2/7W3pjkAv5fb/ERBnDMtA6OnspWSBel2ohJFAj6OtdDlUfH8KZ
TLmtk/hTlbXJkeTjij+T7vb8Vty9ymw+hTsbSJkbakFQPwxBcQsRwSZebGpeNaViS8qtWXw8b04R
2eOOCfDiaFM6I02FNjCedahDlo+sYKLbhRUoDsOcWO5YOmbjvU3RfBsF+FZ+SsYpQRsR3DZ2Buhg
FR4xoeVr3DFwTbo44sAj8F5exGI0aoJGApQTG7m71mctyOXJOz+nIhNclKkkqZLSEFGmTUw7CxO7
UwUWHu97Z7Y737uPHG8Yagmd9ZRAjHACum4oL0kF/kcSQ+kIfFqNhy00OVavP5jhcSbqg9o3Tm/Q
QMsbj8z9ZdlDeqssTnoM0emxqp3BXE+hrqR2N06XTR9BXJZ6KHl2Nhm62NHC+nJpx0MnKy4x27tw
rCdb1dLEnoEEC1YzuhuYGFCm0dFfSeGB7T+gE9QmiGEXcXMBpCmESCGlNZWghxgNUP7SizCyfpja
7AKxhkJyqzldlfpjXn+StPGqTuRjD0ETuQqP2YoX+KSQndxcLsc6cQDv0+2kG8DLJ0mnQpI+Vu0i
2Ush94dOr4/6gltlOnmtUTp4lPoYm8WxysCnNVf6Dz3LfYvBy/NMcIvZD/cs/8GbIh6fuQ0VL2qS
ti0isRV2tkS+6rrXGyKk9f6u/WOEv4plbTxpq45dCxGyqbseG9mOMDK5uVmXy2UVFVb3PfrJHPek
ksXxnDcrUKYYmq3HF4ouiHoiA9yW6UibDJNJoqBKFhv8LqH58fye3E8ToUXya1l4ZtZhjYlZjrBA
A2har6cKOnv/+Tq+scdGvDkllUwpwzVnUwYapii57jGw80MSOJrG/r6xIC1RqmmWhsgdgXV9PpAM
jxOdIDOk7Oh7GWme5o07i8tM0RZpxIO1OhuZR/JFtvsF+gTYQG4dppGdrNNlEjLWuAmkqNn4oYLM
pz3n5H3UIQfpZ/pZKdrOLkl9VJMkwOt3c2HNyqVRIDfXyD8JDrq2cefGbucWQHAClYD5fWEtD3Wo
X01q9GmMmsoZZCh8y8ty7OoxCOdp9Jr1R9kX3xWl+XcI88+qFN3WnfYl0ue7qQQF/VLr/5IxW3yt
KQ+tjg6Q8wuwf9ehRAfwFMw3AMs8XwGrqaELr6JMlqW37PDEdRsF8DS9ZXzm7UncObmLCCIbi1x2
YK5KmSQRXrx/Vkh+qzaIX93298vGEhfG0roCDFrBzZ7VEf6Wq4L92AsnezLG11NbKZ771EIaQIbm
YITx+y5rv47aqviVPF9VSnoaGmP2k56IJJ3JbiTdmOZCWzFJOAOLBjcfR/HT1O6JPR6hSh4UThKE
B/Nj9r25G20mTg5gM2RpStuCRqrXXoMJ0zed9EqIB2RX5HOzwQXDPFfBy6qhqT89tsfqFB4Hv76m
h1eUldkvnbPEXU0KHLxSDX34Ny3y7hVlM9NcRFSBaF5KHRivCKB3I809aN950nynxo0gPdqNjBtL
XGTU6tQwVhmWitW47ksjoLV0U+nKd8H+F00fFxstvPVPeAeKArN4lx81f6r9EOruYwZFtFex1ogG
xgUcdLRlEoEAaBBHxJcQ84chd0cNrNRD3shf1absD3rSeNY0qZd1CEKOYQilr7lG8+t4XK7SdYiB
30J18PxM7B7fmwnnwhJwpFM5pBL6AEAJbuDyKaIO/R+BD9rOKlC5oBvjlnSqzEKZMoSj6SQ7KPOc
kistiF/Rhbk/xU+GuDVN5hUdkhoy62Y9RvNRaq+pLnh2+x/nxpMNbhlXHHxNpaJG1uVu7+qn9B9W
JMucugU9fHuCeLQnWJ/9kPJkkV+g1Kwn1SiSoPsxKm6R26XiInEfP5HPJFBzpzWPYNEhQXmpn/AX
3/Lqxa4P0REgu1s19LSgcc2bGIRnTWLTWyC2EtWB+DO9QfnyiEuiuEC0Hy6ePpk7gJSWVEk6g5es
y9PeK7rxOop7T82n64zGtx16d4NKm46UDB+arvNNuf5CZcTJNruno+J0neU3ynI8P5H712UNGAkK
Mi7IzXPHBWlKrQKTcBmAXWlxh8j6VJTZ+7hRPamcXCVa3b4BUJxauPWNAKvUqmUPafi+TsCsa2p3
fUYMryzqhyyqYwChQ2FhbTcoAVynyBbbkTwcf5LGObEIGvA6PDc0rKsQWkTfqS0FhZ8Prgi1tZ8o
PNnjr/Cm1q+4jjyiYrZPAJEzBq9o7trdnhtr3PwveTFUQ4oTawkYWFL5yDhO1IMUOqarBoo3tN5b
W6w2VrkTOVPlNCyY1bckQ6Ihcofy0ErzQvoalJ3mu3Q2joOBu4pFBCFhPwhtxsQdx2G2gmgOWRfG
9P/Yb6SiHxtUv5DlghLI83S5UQbcl4ooDvSr4T47NFeGFx3NbxpeIiJXBF/eBY1trXGBvJm1tZmM
MApkCI4Ysl0OtvoQnfR3ayD702XhLhcq2MyjG+syAWyMQvpMf0Nz8fYTuDifWg0ZRgX3g5J+n2fw
ymWmrU++vHwVRKW9WGkydTVGDWgA7fF8ZlO1zsLJZE9WR/Ok2Kk7BF2Quu1FfgG9qtEm7nKQP6ii
x80dsyBjNSEDAoFMi/A1fMucp85SJ4xP/lFGs1/oFQSlFleKRTDenQTjmSVuA9K1KVNC0LA5JfTY
9YGplMHfz6EO8giqUgMss8DDPZ/DwTKjoRzlEJ1/NBihSXcfHZRDf0E/Rkfj/exJJwzu1vx7F3lm
lfPScOh6E+xUWVBV7xqcyL3+bz7kKFH1tmB8zNm4XP+ZJc4Z6xic8rLU5YF2qwcJEDTdZ3Aehi4D
cGlO+R5C9ifZzU8iGMZOOAODPQiIdegdQZ6Ss5taUilNYwI5+f6Eg9uqgJaMhe0ku6NTQf0BCjuF
6HwTHooUJcFDbf7Y+Wfed4D5UdvCv/Dj6BiB7tcB/VABACia1v3hPRnmPLOjxTS2A+o8Wmz3TOoH
xQ3yro3tFiRjh9ZbPYus9nQrPgv39gQe7CC4DiZzOC7nOsWkleBXWyFRYKrOEH61rFYwuN2xbSxw
SydRE638Ci6iResbjPdDicH9QURllN2125jhktOyg2RDZczgKXOXHyHaikF5FdR+9d0qbOz4f0JI
7YS2dWo/iBERe+mLvp1FLs0cQL9Q5p2eBaPfX64InNUVbnCO4vQfXvHQtJOH6yqCNBrTGZ3r49ds
anYLbnDtUmq4KoKTU7ns7vpDccwP+XtRWra7dBtD3InQgNfIwJGTBauiOCBpDwj9kJqiMvTeAQCx
APgezh7L4N/eM4X0ayurmLy8c8s8v8khfonC5LELlQdB/GKZ3Yv4tbHFbTTFWvtZkWIdSF7ZiS6y
zyBxhBAsccvPInW2nXKUzgCT0CNGgvQCyzXPIwQS0VmKWvFPAj3Gw/QKb9ibPuTppgVeNAWMZNz+
wuNhEjYAsMBODynE6HOJRokUzUETtLQyP7o1PoVOerkKWxjY6vNzuTXM7biwHmnUdRHU51D0wn3P
RfcERMjx6CcFbZB/V94JFm8vVqFxkdGuMUoZPlMwSD9N4LTTff2u87L6WvWzR8XzqcbJ2jstOMpc
UWjeWUWoTOJEQGYEaBd/oIdxEs2hgi4bFQBR6DCeSgtyZWt+WaCQTGL6sQ4nu65Fyro7QwWTKpCA
kGKAAhGPsZIkI1UNJt2SjsVBlj6ndeYKZnNncz8zwT5hE0VI1FFUeJCqMO0WTOoQmEfsv2sFPeFB
6yRu0tvkqyik7N0Ynplln7UxO5K4iJrm0aziN2rA5BEZg7dZ2W2LDEJcoBTNJXfE9XQyizpC1Seb
oIYaVfKNhqKh4JTbOwKejYvbhgUYh4asehzX4lWVN4Ayc/DbL5Fjza+gd9w57p6Z4zZfraC1Fn2U
6HxdV9tQIde3XMlG7Y1QW6+q3jvvLHu+QmR0/TFRi5fcDnkoUa1gPZVgEA9mVVlsMpaq06j1t/OG
dqcRmm6EMAEFBVouz91DKQbNkgt09KbWV816J5mGrVlG0GqFm8m1vZq3pqlcpjlYLBTVBgQ3OP8B
O9EUGSYCDKC2aJTm93sC9hizkxPT79PUbdr0W2+Q9TBAgcuk6CX5b8Y4z0wtRU5bhmahxe2YkACY
Fz9WI2eaV+e8pb09sB0W551JHK2jaoB/a9a+D0NjN7mAFXN/4TYTxztkOYI5u6WMgApPPYf1YHhq
wJ47WGu56NFsd5VMiFoxJnvQQHH5VqrEldwkYRxIfeca0x3tZVvN7DQ2RVGSJQTcIYdBAewKbwSK
WOVKRcMq61VUJT9hlH/bm7q3SltjXHbSlmbfaCq4DbM0tEFQ4YyNwOP2jjPsYLw0yroCNkNu4hKr
KRYQbZo+Wud+JJbXLWhrMP9Z0RZR4QE4m4crOguriTsJK7oY/ljlZUqydZnNUZpRS+16Ox3eS9o/
YXdvaO+l5LupfQtBymaSD+c9ftchVdYXxHhaFQiLP48kQ9WVawP+1rfCK3an9skeP8golqRxVQDn
mArwjRDNo4/MrSCRvNejMaBgrU1IL/LPnYTW2IzS4PyzLlfaLKXBNJTN4Ld/vk7yag839swW5550
zlfIlkOfUMJD+2VxbfiJV0CyWT+WxDPdzl98aEnbOdAX5CA/pBcsixB13O/ukc00cwdEX/UGeH9l
05dT4hRg+stl0Zyyn3ix5zWLQAoLkP4XWmLQpW7ziIXln+jzv6Vo2iMuhEAsjlXGoQpcDueptJ7y
eSA60+EevKnA/R8s5sqHLIgkWz2VXlS8L0bnFVeH3eAGik5UVSzrJUIn0muzItYM3oJ/GBwoOq3B
4s8esZGICWP2/obcWONOO8QVoEtUCOHywAxW43+Tm4C5HaUcQ33Zizy3vbHEI6oOS9Ta1XKVZG85
g5j6G4gtQYVg8GiqvE7bIS1ZB+vSnBa5diFAh0eZzCshQi+IZXseubXFHa6KVSZ6lTORXcOZfRXS
UjbaWdFaneKk9YYbdMQLMr7d1dI0BU9AkNTTQY/3PHyik5XU0oDKPlqrB8+yQUSFPU70o3p6FePc
ni/qqO/hQQwnOkr7z+2VnZyWoQV8H+OBz1A0Nbzk+DN/EGuF7o5ua43bcnqdptXaJVGQH/tjAU1P
sMFB8Ynhe2UXdJ2jYDr3otbGHs/pRfWxyvMMqBOTtFfWpB+rVfr3DU6iQ/wFxDzA9r0gu1oWLVqS
hBG+X8mO7BiyG50otDBQuSw9MLu+QqNif9GeTHJbOpOUVStlmHzLk9b/WDQDwFxsaO0FFRVtl7pN
WjwSvsXa3nGuQ7b7tzG2opt7qg4WTrlM8AIKTbdvem66KVWv6nA5kDK7MI34JibofI2pgDh2r4uc
xUjUwQyUZF8UObJSUiLLBBCcDfIv2d92l29ji/19M8awrtAyWeON+w+PquSZo8P05dkRXkYHgYvu
3Vq3g+OCyrqOmlkl4PkqzJh6VGpGr6+y7gRFjW9hXV+qavQ+luOHqi2+U/T7XayF1N2uWlQ54Pj5
RPN0sZNR/VHEXeWkuNUIbn97gJJns8+tuoZbrhKjcwoETAz4lrqrzdgZP0HQ9lVEGHuBfTsh7OK9
WYFE0o0c1Etvfz/dDUSbJed2rDYlXQe6drBgGoprIPE2ZpHMkWiRubtmlcSZnKjo44ky9Sqr0EJJ
/lXLrzMatloqIjMQjYc7NmozSouSymlgDB3knIvbKA4fBF4rWiTusJgiiMDXKhZpvaHlRYtGxtxF
rQxJMDo0cdj3QtYxkR/y/RBSp8H7219R4GY+JifmhibwDJV/ekWj5m60e3ILHtCgaWuitiEpgrJp
hu8NpK4DS02gJ5p2uLmMnaOTYjgMzTi6KWKGXfdt5cyNQex1tS5WtN5rY3UxSpOXFxBes1bVl7tM
sfvEUmzBcgiilsVFLSVDH7levvXQETgYD5JItXagRo3LQN9AWXh2zQLwFqC9PcNRtQsgzcGw9abk
axMWLC4MVZAUGlrmcb+5jmKXsUA/tsO4ouv5XnFva4yLQYDP1ZYlTZJfkvsmvBySdzr5JlizvWvq
1gYXdqqmbFpTwns74I709BOoP+qu7C9HyDa6562JnJkLQE0op0M3gtujlbTe1czBT8z1XROlbl2k
RytF1x+J/Mmsg/N2d2vbOqUUJXtcHymP2gC/R5RUo5IGBLUwO0lG64C7pI/OdcfQpYsi1e9JmFfI
MbXGrWnpJBQSNqk5FDY6wUQNgvvT8OdreHiH0QPhLK8AKbGMGlTwd1Zsl+CEBxHRT8hibiut/9iR
bIC7QFjpZ6GXv0ZvZoMH4iuDrOdqBZb24cS6rOZbVfUYmjfTQNjOcKH1cqODCYmhiN9CUoeD/Gnw
XJBQiaQnZoMEIV4sKHeZoY2HGhGIcT8j3Vjh8pksDIclLBkuP6CnglyVfurrl4xnrequ3iaWZeAu
hnd61O8shW9gJVFjRsoKaiIGx04O0uoiMEjfWm9y6WV8yoA1fItLgwXNwosbLtN8I6DM2BpJNkIb
SL9Xk7sk+5HR0p1QNpyS3JYzBMW4czQ90GjhFDnYhLJYcP7uRuCnT+DPQqOQopVMNWA9tPA6a/WV
RBUMczcEQq2BmDpES3SNyyLStMSDe4K7fJ5chiaT26gTUe7LQtyL7bCxwWURgyVbSWiia7qNXGhB
4xShyYHpj432iFs9UonIaYzgFXgPFu9eWGavRTJqoRaq2M+TTFCKdmYIhRlfg0aCGwbKx/qbHrTv
GFXkaOs6+nOb4wSJICEb/25pS9+Y5g6yLtYsPSnQfxt+noAIh1SDa0R2DxwE8dMDdDleUWjanWj0
B8rYJQqCMBf++zJU+qQGY7G1KsD6fJkn6yghZ+uFksS7p9rGEuc2qjIMLZX+FAqT029CQjHIdW8T
GPBPAuU0FJ34dylNqzVJzkBQMCilK/XUkdNPb9jqWxPcGY3OCHmCPnvoKzejK9lr7yTgq/vJxAXy
2Vd0Z7MgzDvm1iK3UuW0gjJgAfSBIekNvBnJxRdk1R5TGJvsTPkiGOHeJKI3jxExU1Ag8c9GpVJO
xKiRVjGugOQgD9gAGbYhSJAmt7VNiJUopehCvzfIjVGeTi6M8rKYRxQS3sJusntx2Frj3gNMoxjD
PkNynGNLY5SrC0aEDsAA3U0rMCKsV69IV/fC59Yom4LNLbae0USmlBhiaciL3ciaM1D9RArDyTNw
S3WmD7XMY1MUt43aXQMB70XK/HFJrI9F2dzF5rIG51dasNB88RIEiKmRpmAklbQvcwbiPiN2/5sF
9gWbIQ9zLU1xi3kuh9hVgZ1JW5Hj7F07t7PK5eUVCNc1ucOsst5qCQDox/2oXb1eMnIvnm0tchEg
a5sli5jY899zxopWiNv6MWugNasYGESmSH/bh/fn12c3NduOhYvNIWnVTlHfuu1Em5w73Ke+6vqF
ol9n58Im5NsVzB0PdEwnbYwzA0OzomvAcSCDLAI07t5kNrPHI1RMpf2Fx2D4j6p4ZC4ta6+3AbpH
c1e6nER3XtGguBhCZmk2JzCJ+oBoTkNp5913gUcIvPvxeXOzZetxpUlS/Kqp/GVlVWSLCw/Q1Cgy
SFqmAZSq7LHV7ZSiprokR2qeaM6QSFfFmtomvcgakWCiyPUJHzgGiBR3TLDkTSeOIEwRLmjEZd3O
yxAB53oV4a0BmgpKBO5x5ZT9y1Qn8RrsCRZSZJGLHYWW5UVfsua4I3sqbazL/tBELuuvRJ6Sepab
zaJgLNjgjwjgjfOA3m3twPgBxuBLdpktPFaRK44qAErichxbID4v2u4+LpqgsRK3LgomyrkgAVXG
D1maeusa/72Q4eMbg2woaOoHOv/5GaaqWdHkGnDgHfU7CQyvo+gVdncgwJIgaVUhi8LrGSglmcKp
w6ZeigsNOPMOncSCQeyBOg1c20zDUoBWwwPY81FUUh3NY8ZQiRr9d65Kr4xVT5fme7klpxkwD6Ln
l4k+pGjEU4R7bTdsbaxze60mcxeZrOtjWH7lW7X6i4GqWB/zLXHevDurG5vcjsuUomYsh2A26j7E
mV/N/iyaVeZhLzxwY4LbYrpk/XqFotnkVJnpNiFgpcvnPgEmQdIcnV5Uk+yd39gio9yRnSxm1Zgz
5tIYg6x8l7SXRPWMyB+yd8XYOGov++cNslGcGyW3z2ZixWaSo3wDEqq1XN0lWwBNyB0yFm6hNKIY
shu3niaVsjapTQzplR6oTwkxJL1El2ae2Ax0mAXaZ111WMstMnPn/AD3z/GNSe46kFN9kqYQaVYz
qsdx0Wp7HuQPsqX+O2sVYDsgtXfnfvJiRTsUSfq1N6V3U66DkIOqpX3+YwRuS7kTvku7uVTQyBko
ao23P4irWder8Z+HzEW1IZRNKR6xqL9rjW7ofjPn6wHc+ZU7HdLx/flx7Z+3m0nmIhBUduR+YE+2
O8mfsFovXFIu4pR9GuYD0YD7BgOtjjsBmZzwMKDTUvXSk+WCY1owvn2/RQwHHJpChJlzIojyzGah
wSIN2qMOVovYnT4xOglig6wliL4K7DFHeLktn+xxjmKEUmp2Jer3v+fzp9LDz7NW9Fiw++COPvs/
o+P8JQd6tegtWOvQQce4TpVr5fSotylcOxbAzg2Mc5QO4rd53BVlkJmQiSlPeHax+waF8D6z8eq9
AN0pmMrdPHQzOM5Z5Fir61x+dE16YgQsr69QiQbHnUpMSKOIazwjdWPmLdkFnSMns77HhVsPED0A
DYJgbOwHz80md0ZJeTP15ggm4c5TfN1J/QgEjIXduKvj6X7i/jA9dbL/j7XrWI5b17ZfxCrmMGVo
drdaWbJsTViOzCSYQX79W5DvsSiIt6Hj+0YeqMq7Ae6EHdZavpwXux2kXtWFC1J5UgICLWtq4Kq8
rHaCXl0J1L0oyd3OK17FcKHJHOYyx15PHfbZc6t8pXR//hibzhi4YprsYL9E5UthyRxhomwCQkVv
nJYZAElBZIr84qbfeJXBV74q24lQ88buzMvUWryPYo+tVKLazVJ1FJw/0HTaVPiVTM5XLaUMWq0O
Mt+VMITWvKl/K1Gcm0pzsCNVBFzxkQlI8Ih4iXHVdz+cQaTom/7Qgf2AWpONoHMeqify3KYsi/49
ErTsRzfaWyFjVxa/PTb9ocPwUTD6aslYMXybpVTNDOit8a9chkgW36Ics7S3qwYZ37/nedpS+NWx
+G5kXsVAFJbbOqTkNqVfBudnPiTeeaPaMtq1DE4jRn1OHKNSqxDrju5Qx55uilqOW+5nLYLTBSA2
Dk6NKh0SZP2rPaBsnf1s9MZ16ntLuq1SLTBMVbBermxp+looH7earJf6CcQBpPDkY38iu/R53MPX
9scFuPcMuWV4EPdwNxMrjF8bumlhNhol+7eqKFN90a0G6OqDdc+gkRh34mI+sEGYj1DKbt4tgwXS
TTyGDb7oZcrt6JSMFyXtUxd0bjun6C/nIrrOC8NfJEBODBVqNoXxdF5tNuWqKnjrMSIhYwT87TFz
OSOjbAMLGgWGQJ6K58Ien4xyCok6B0ku3ak5vSJKHZwXu9mcQ19XMdnUOTh7+eRgKO0MgFboC/6D
nkx773dHMm9emoJgbfhAU3DLn63lcpmCnA+6Fpu4Z+ajjVPjUZelJSznEjfOtpVodUpOiWpJGfvI
NLIQOOlRWAbYUj1EewXbxgAT1/eitd9tn7aSxyUI8gw9suU/Eeh3nYhN7iTBX+Wu65vkfHUhO/ay
ZGivjo4bhWzlULnr/PQGaCjCXu6mE3g9l8a9XlWULWM4nCps6EBcYneLVw1z7lKafEfH8u68cm5K
00zW6QTsA5Yj3tpEGVOSqgtQT9KoAOKsQ06SZFxUenGRj/X9eVmbTyowRP4jjD9aVedOBCRmaSeP
gNIykhceKwbCRrvTgm6kuGUmOB6/Viar5TxSBvqmyZ9K5cLRT072ZBJBkreti6uDcQEp1Y2pNylg
ZNXxD8r8x/lRtnKv9TVysUnN66GKWU7ZHX8/NliFlDHIiSfPmdHyuf9aFBeRlEgpzRmgi2EU3Uht
7jX9Fzm/a/NfVluE57VjM3FY3SHnJbsUEKyJjPdhNTq9m2MSfC5TzC1Vpsgfb/rFlSTOL1ZtXhqj
xKwZKx49ZiUwjnKtu4OvBPJ+mD6JaBZEl8h5xjLuwEQrY0BLW8xjKQfOCHhuPGyqm1bbnb/EbS+8
OhvnFa0ka2g3INYUeDb1YF3emyfqgbH3SDzJV0QzyJuZ2Eoc5z4oBW6Fk8N9tGXtalXt9dVXwYkE
esFX85LMtlupg7ZjqmZ+6bSbjBw+8a0gATQH6jFJAfwF0cPwJSqfUX2embKWiSUTI2VHW2avHMzI
m7Mqdat6BMQe0PvdqEpIUGU6tsjy+t4h0cnIDN9xptupSh7KungYmsbNFOnaJsallcHrzT0x/XqY
cj8btdYtsuTGGOxd6zjBojTu+atj3/rcCTivNM2OUjZGCzZnG9MCCvEW5ZLmsVtZN7VK3XkQlkE2
vxUQrYAcBNZcLDS9jSaZXCvmpGC+a9y1Byhhh/ld4OthKBKjeponYyjSi3eVaARyUwtXYjmDTkEm
NpgM8a3UAIBPjtpMBS+OTRNm6bGtGwxKkHO5RjQv0mDjYARgVL7uZL5Bu0M2qranzmUI+xYI3D7S
q0DO8QILtbXTTAeDc9rdlrqVui1NMv+8gmwIsTGHh0EdLPOjMcVZb9VWBfjLIKQtiKtmuhvbomL0
RgBei+BDPoIH5pEnMG3Xxd5JH3osWBJ9OHRpK/DqL914TtvfSOKy+7lXa9Kzw0h71jlMXRClA64E
iJ0Wxv/KMOuvSMA2z1K6exQveYoOyhlbJ1dmScDEFkbATBgKzR0VsGbWi9cDZ+38Z9ty8m+Oymlj
r5dmX8k46t8saG01/mwDaGCGLTNkMP75QqUMIN0SfHw2ZUGB4eYu/2S0mIs1PmnDV6M6VdoDEWHI
qlu6uZbK2TRmDvOxlPCc0OIAMssLK/b12R1+GfcYMJxBH812CcGdouqBeQ/mR4N4JeMRij807Ljh
S99cAhfDqSQPcpHiEtQ+c40WPAnatzL9ZE8Nwl67I0LnvfmR1xfARXKzjkozw/LbSzXq33KDbd62
pqM77dhYkOafxmXRGnVRI4Htk29Gftn+Df69bawEcOahSoOcxHUGKNA++6KXc6iYwHgsk0HQ/BMd
hDMNO0naWQcbzK4vniudeAoReTSRBPb3VXdRn80laSXgVXfFormdnQJjV54F7n/rqfTmvrhIij66
oiwykOowxcwabCV5qekilLKabkU+8PDcCN5vRHIWZ40SplkaB0DcVPWs1nJlch05F+d910YgfSOE
syNHTeWoycCDwIB3G/USdbzncR4Oiab6GtoI56VtWu1K6zgbArC4VoyZAYJoI6n8wlFPTZVcdVId
7+gSDSAlWK7zSY1FX2/jhfbmlFxgnY0moU0MB716Dw6NXx/svXhMYdtBv56SR8QA2nJqR7aZhZ3T
AFnKyk9GDKipwvaUat4hhoZJYlyMir141lL45694K+6tDJsHxujGJI36hVThnALPQB8mVzHp3ZQt
u1pKhWsSgou1ODfS0Tjrl+afi3UuMl8CXQz2m9iuvOgJsDXki89oYRXEQdaHDOmtqbcoXxpmprE1
EKBD+53X6oVrH7RLyuYIGCmfqX4VFZu2/csfoXzGVBFTytMW3CdOdirJgjFfYZouEsGlSjmtdLTX
YOnjLr8Cn+ZlHVpX3XejY/NkHnh4vzSJIGfZdi6vp+I+XJKao92oOJXV3xrLF0zx9vTzeU0UieBc
f2TaA1k0PHcIKX8utpm6aSGlfhmJ2g/bPuz1LHwEULBi2xQIljld3Dr9lWL+eXkwJYxr3p4/0nYS
8KqBGhcGMoXMuWnAXba+sktL18R0BeplBsCziYbe61+Abaw1XuNigGpak0kYTc2sO5/7xcbCjNqB
ow6zf3YritVbhfE30vhgUDlYFWCvKraXYP9+1Uvef56LkZvHPpiSdk0TCm6VaQL/VFjZtcaFhUWv
irzskST8M4pQYrIDW3rIHYGRImxgisyNcyMNgObVDlEGRBCjO8s7s1EEAWfbCf/RSL5G0lW9TkzA
RIY2gJ+M6SpqHyR7vGqJLZoCZHZ65ur4qkgyJfIoSXCJrHZm/+w8+yD9LDCsXATDIry5TZPGKAyg
ZSzg9/PP7maU9LjPZQkTeJjeMA4qEOpU0f7m5pFWQjhzpkqmTg57Tf0zBvN7CfiDYzCbyrCSxlk0
IC2dvDfhpYrTFIwHZe9YLpHd79rt4M8neU+kvShqbvqrlUjOqLsqVduxBcVdZiy+rH9WVM01ZcUb
pNtSCQS2JTofZ9MFOE9ly4Sw38gOrwv1rOk0uPvz4pilvlPH1dE4S7YS8NfJsxOjPv1Esk+Z4479
RTHcOPa94giOtgVSj57lqzZydozHaBenOfw+IMd92XQ71/pmnPJb62LsXclTH0C30TxgnQuZyKLu
5ntA5e/yp/MnFtwvb+qOMQGrsYW2Gu3sAZfJH1PRVsKW1ZkgelUVnVmewX3CdJBapZdR+TTVOujL
6kozxr08qYfzJxGJ4b5drJmdnIDYOxziz5n6tZMu7TFxz8vYTOHWZ+G+WaTnam4UqD+t97RY7xVl
WDY3/CFYga1vtBLK0ypHMYqDLcU3asoLRtfAqMYwBGo9pJ4T1r4dAapR1GTYCgFrmVxON2uy5Ggd
JlA1fLCMXvUDeN16y60Nujt/p5uVtrUoLpczFbByTh2ShOG47BZff6y+M0I1CfI8Vph/WbQ1gTUb
e8n8kbx8y2OvfwCX6U1m2QEEHNNAzMfMV6+NbfIBzA7Rx2R/X733nW6RqGL2KC5TtLQpKojj5/MX
uuWf18dhhrKSYDuVqhadhQBUPhLJBGO6upMx7jZoPogIj+eFbVYW1tK4aIAp5Qq5OCK4BXx4FEqL
78pe8jpfs/wY5XkxkqBIMzl3kmk0SrMOpbNe+2k5t6pTuKV6U5V35w+2+Z0UwHrCZSkqsG3f3uKQ
WXIS0SoJgYMP2surdBTc3G+KQD7aYITjjwju6hx90HoCiuzdANrQw9gqT8U0Ll7WOUesAt3l+bi4
aYYn8GhGbQNO3iILzT4bgRPefgJF6uTPmp0FKvhb3YkMU9AV5ilO5d4tIvoZlI34CPOjglUAtAiP
upF/6fX5Ie7nJ1DBYlKF3KRg3M1z0KP2Re/FQ9KBwoBxK9YXy1Qe7Ub2AX7R+5YyPbRxdNE2w620
gGanNpzvziR9qeT82pQRiLt08gpMpbkRHR7lOgF9cav8IhXJvKp3fmSkn7y+lQ9zaxO3a7TWb6md
u4Mp/ZRK/S4pZCzNlL9KuYl2sjmmrkGGu1iXb7S2vsiMGxP7cjkoYvVPijRKXtoUYEKXviyWuUv0
5oDuWuOBE+GRmDYrBe2oinHFzsITB4yUgQTYOLfuiqOd1se0jE8SGGCV0rpfrOE2jpT7wXQiVxrb
a6lWdW/ogcmpRfdSW+wmgLR7ZVbEntFHP6Ro3BlO+jNBp1Uel5tYA5rCMi+zWxnKtZ7atpe2Sus5
2uhFzZJ5TdMsp9yssiOY6vfUro9EHj8ZCj1amBX1VVShFYKVgqgqjrPT3QMrXnWBhIIfUOX3k2Fr
+CLZ6BtWjbtNLW+wW5eUERbxjdjZxbJUuWbtPOTFpARGPjk4RRaMfb6T4uEu0itQdDfUzyr9+xT3
X4GI+NjL/VWbKTdmnj316TheEMNc/FFyYndezGBQ7c4tiumik63MnezmS6o292MRXaLSGyZU2dej
85NYZeNOGkC+aAmMDr3YJ9rgSzG5aVIjiBLtZ0/UfTchHzUY2nUfXZhOGnRDSz2TWmFT5T+XbDwO
WXZSugibMAbgNwgI6lD7zFPAFfYVygd5/sOJk09OWn3R4/ikRK3pxg0oe8Zlb9RyWJQUNXvyEJfy
M7sntydOF5gpFia0ur7voN5FayZuUcMNDubDqI342eN0Fxv5PearW5+00WenIz+wDDTs+77rwGma
7QxLlvbGPEAXCkCWjTPNgjKtyiBqqCg92pr2sNdugHNocaN0dg02gL+YptzOX1Yuh0uS6jqyraFu
8VQF5TN2RBVgB1+yqhe9HQOs0ht78XAvy4neuzlglcLTAYmfx7FoWjMryxyetB2MvaVLV9UAFk07
S09a1/vUGINYnn7Sdv4LbGtc7KtgLtSqsFRFJhCs3E9eeyiDZFd8awMHuIofKJuyqzt3TC5gdHYs
NfLUJJhrRxpzmi7LS8fxKaDankH/FuhPjDPUDNRjjb6hIPf9L9/19ahcKBmaLsu6rE3C6UgZEO3z
8g0M3x0YtX3tqPrJEYhKqh7+TYh8FcopLpXsGJ17vJZi9SG1JjetS0EhYjOnX31BTl1jaYYADZkZ
xt3n+lJzPjDuvh3oX0/BpfSoXaIjSfUa320O1K+Kq1zEz+YNsJXupKMKn+ibgtRiM4P5cypwW71N
LUhTj2MOCLwwbmdXmW+s/HoBu2w2CdkNturbrxaAR/hbSU5XFEYMJp8wUYDf9bu+/YLfBcwMMXLU
Vh0MBB+q6oBLywbDzVtpqdbFpqlA2nsA5g+NiG5qx0oe93BYrLQn4ACpwwKe3yyOei0hDwKv9Jz7
siy7XWr6GK6Rml9DnXsLIO1KemfB39E5OG8JmGLYsv7Vb+HeEG1N80YBjA/WOsnd4KSt39W94Ud6
TQFhJQ3+Aui9sE1rwzeVosMcmnyKjPimksxTu5DLskjChWpPtlkpLlWjr0muBnFP7tVYA3X29EUq
6XGIi941pWH2hoZc67REuCeN6RF8DNB4Nj87UlyBG+pY10vpZvXwoygLtLvnO7kov869brn9SE7U
iI9q7jxGmvRzGC3fnpRPka09GYpzTKbimCnTqUn7n2UcHbXJwhxHjhtLluLYkQEUyXVxAKrxnqbN
Pk3sz6WVgApZQehc1FjfjWDy9uvRuopifJm4D5ZY/UzM7LggxNV6fmpJ/oXWC8Ws9rh37DJHOK+u
8q742qcy2ROnSFyVKDt1Gj9TublM5vFB6bXPUiyBDDG1fjiV03tlW92DW+y6aJGA6NZs7uZqeCST
dWtnmuxaE32W+vpHPqYnagLf0BqjR6kpUVnpi69WPMRejdrSjuSFGlSac7mMVuMOeIm6dmL/cHLt
YdaNUEu6vS5hwKmya69Bi5lWlLh5noSW2eCyWsk1kBLZAKsbM/uhsOfLsXS+ynRqPINoByzsPFpT
v9fi7jY25YcaSRvt68yzAAHv1z2p/DZnpLlzpPmak487J5NFwWHzfbvSTS4Owk8PjkStOkyMO7t9
npRnq6v3Swq+txmgiBYIrYEmmvTo55mdH1WibevNBGAln4uMk9GAYM9A0UR1Rm/pGs+MVWD6fZLz
xTW0nQEm3DzfCSxS5By4iIiiZLSMCoLT5AFGT77WfHBbeMB+tMKetdqcA/lOQlHDY/s5vDorFxPN
bFBoaUGseclKNem8Z9sPxuWCSaGX6oVoWG2zp7P2ulyMVNFeR74NiVsVUtH5RLfKBctWjh2i63US
YtfITTLDNeDp+vH2/MfbDJCYIzPZfJCFKZK3gUTDwnWN/UfQd6r0zkirwJqs6yghu9zSRIhA28pp
KWAORGPW5GHHyGxQhteDCVci+RgONowpGMpj3IMHvg16I3e76OH88V4WYN6liuqrTO6Tyc2o1mDM
QVssZMiO+iP5TlH50vwOqwD/mcl4AXYTtaC3P9+rYO5iFUUa0KhltZM+bHPNI2XY4J/zx9sOhf8I
wS7a269nt/lYSVGCRHhGaYYQV8os9y9EgJ3NYaOGFmbJ3opwFIDpKBOm4+QqxnO58ggc8XkR2ym1
yUjLHLZp82LpqzLagGf9gNEftDkOeeopfrHLQ+eyHW4crw+UoMPTaed0gobY5gdaCeVddWrM0sRG
BDSKgt29oRxTSyBi8/OsRHB3Z2i5laqgKwoN8zpDm6MqBTe3ab0rAZznlYCXUHUTLk4DZqqaIoZ/
TZXWzagsELR5WZYBghowLgHmktPmvI8lKWOFYyN9rOdbqztVk+CyNr3Dq4h3m47FUlVJhjI4VX4p
5g+MHXgEIBBNfqHGpUuWr20mWhXcVryVTC6N7js9snqK+i3e6MwtJF7K3ugl3ugMLgBR5AOvV3Ur
f10JZX9fabudyU0nD3gry/KRVd9zNgsTmO2xPnxkZ2/bBa7kcflynWJvsCnMOszr76ZzqponoEf5
amz6jhKhpNl44H9z064KnE67j4e9kjzWy/c4Tvxm/umg2Hne3Ddf76vfwxlerqqzM8V4aSpZA+qh
/IqQzuvndtdQPaxVYGjNg6BTLFBfgzPExNHLoWogUm1P1XihRafEEqyAbtq6DT4QFVxKlsPTspUm
6YiWIjeoliJQ+tKVKpEr3v6SKxnczUXpYuTqjFff7/bNdPc7mDk7pMX+f4LZhwYMtw6HQXPQiWk6
XACfJaSom6GMmJKQNHsgUnrVX9GIgeH6jwh+eCobYP71kBAkkdRHCPCjm3bfAQS13Ek3tWCW8b0K
OjKYQMGLh6IGVko5u7flRKvGBfrQyNfSPLs1qry5bLiZeitpF4D6Faj8RuHxrUDO5lM5ySqtg0A2
L1Pu42MLVBlMbOkn6ZCIKK/eRwWsBDNKTIA7GzYYCd86GHMCjo6pzzVKvz8lDbsqSEH6InRsyT9v
yRsJMSTZhgmKOTDN6Xy/2YqyRbPVjBXiJjbXDZCs2DX9ead5LRhW9pH8eF7ie0V8K5BL53RrjFMl
Qx2iBBtm1rXuXIqm+N77irciuFCnx6MqFyZrAds3yXw/K7/kUoTQv/mFXu+NbzMP5Vxj9PIl67af
urQ2vbGOezcejWCIR0GSKBLGqUPfJYWpDEz3jItsBHU2SjgRFqNSS5TIbUkyDQwzKbaiK+/At6fW
pITKCKc6UX288r3KOjXdbZc1giNtKt5aEvslqxhKJ2xZtIrCnpyjX1Nfx9IykkXlWB6m6+SI/sd5
vds04LVA7rEJbgdVWkZk2kgWd81x2cc9MHFp0B4/YMBbKrgWxml5mdUOuA1gVnVmHInyRLTuKFeC
mLhlSmshnJ4TJ6uzsVjicMEanKMUHoh8/3XW6MgrETwueV1ies5RcGlt9mwne2yieGP04/yXERyD
5+UggCMgDoHO1dOjopWe3osmUUQSON9NCImMesZFtcsvcwptW5SGCsyG79pYAKCZhgZThnVS1n6S
Zp91lN/sjt7H/SCy0fdp9ttvwk67spxK74vJ6mcsW833aXXTRBlWG1ErotRTDXkPGOZ90tsCRdio
1byVyjR+JXVSx7EvlbmBvU6B5CYeCo/4Vi5AQE5akF4LATmYU3v77n8rkHMQFXFSw1ZfHISyowfF
jTD8XR+Wy2nv7M9r4MYU/1tZnG9oxtwhRhUnYZTrXt8rKRqm0rfaSPyFgKAwzwyQ6+VeYVoPbbaI
3Pums8CjGQR7QHh8xwccyZMy0wVXC1T30Jkvs8LCnqiodrMx8YtDrsRwetOY3ZSVCsIim2c2v8rP
6hHj7Z1XemwEpYrutWDej0SkOMy43n3HlVhOcXICXsa6QvCiO5BGx4DZtQ89cgy3OZS7afFFNT72
rc7J4/RG75pMBiZAHSr6d9p+yVXiphHQWmUL5tEKwpjo03GKEy2pJM8V/Pwy3mv2sw0sh+nzeeUU
ieBCiRW1KLlYcMFA0XV17cJKIxQKvpwXsh2OV1+JiyVLltSVYb+YNwNUTzzlCdU1l9HqtY/G4X+T
xmdPXZlqYNhG9pQd0n2a/oeakFE/VYVf4VkZ/I8CuQwqahjD8YAIwBDN0mbXYFROPlih6tstps5F
ld/NgPN6myYXcChQx0ivQpxpkf3cyF7baPeCI236x5UM7a1DJpM5TKOKEc7enwLmH+nFfN0c7Itp
L+yYC2zY5FwHLWip1Sl8ceuj7Rv8ptbRbqUQFFq+iJ58o6bzxlHxm+x6Iw+D3KVIntr6Vh7109yZ
vkbIXrV7d8y1izGjNymqGtEYndqK5G6b21AeM7/Dwtnu/D2LPiXnTrI01xaaLU2IGKGDIsy6a6Xk
23kZApdlcl6E5JNFpDrCJDUWS+Q4++loyLMGDdmjdAtwmH9fdHx7wZxLSbJSzpoIVYimugDmMyZ+
Mjex7sm/Hwt8K4dzKm3S5dFIUVExGuqWVpgMD+cvTuAb+e27QRvjRstZy177NIE5J8LDKHcWgfcQ
SeGch1oRI2o1WLNmX+caUMDy52Wc784f5b+EZx0FGry+LAyAv7VnVcsMvVhe8p3pBZwnj+8Zg5Tp
Sst+9hms66zuZ5Gr2k7szFe5nK+aZqttshIfacSqa2y98GZZ87fUYzNONJT3SyNa491+i61k8r6L
oHsOoktWdaA+PXQe3TPf1R4/4Lu2/aQNLikQe4PgiVPCisb2CPBq9tD8J4+crxlJyAfyyE1Z2FXX
HRMMte+WFmeMEzuLiSL7/78svtxW1EWH5yzyqt/+v/Oiw4f9v+BcPJRTbEtpSdlqGksd6QFD3/he
Thgh1ohy8U1fCH5kFEkBef6O2ahM40rRe6MOa+1YtIpnYUpCBtpBngfjIuq+bVr2ShjnCIe6Usy4
Rm4Fztag0J1dNKl7pRfCuG7cH4DvADkNBBPQ3vLV1742CodOY4riIcEE6I7useDhKl6J8Qjx6iyz
Hi4DXkvjNSOL7CinLNHXQ0xWqEETAtscsl+4NWmYHAfRcNuWQb8RyS5g9TrMpmpOF9aE/vfJCLPX
c6fj/FU9qSSlOu5Ssi7zCqyDEWZp9NGVl6emvE7i61YR1Jq3XPOb03HuamqUuc1rqH92IOXLhUpe
XXlt7GIlGUkr85J26wmnXTfU841cLu2KUPQbkxomHuu3Wv2k6ZhMFMx9ikSwv68+XEnRd3SqLg0L
RJnOtD3w4PmleO1ZYAH8cmsvmQSYiDjKbw/CXvO/vTAozPbnI+lGxoZdWUVFYwBUYu/wgrIhymcb
dh2OjuRF01MaifKnrdfSGxHch6nGJiH5DBF6GO+tfY039OQcqbcE5a4ATq7ovbR5e6sjcV+pxcxe
gpo3g4H+HS9ZLcQ4fiTX31SIlSgu3x2aaZzTCOZFh88DWE6wyhc1IoPa8lC2hmFLB0yE7518gT56
Ui2qBKyqST0y0FPg189xMPiyr+XwiaKWwKaDQgNHB6qL6mCRkMsCNBmTMbM9sRtkr6XC/3jGYTMP
xHuolSy+aDp2GhYxdBQ0mzp+aoBQA0iK46LVe6uRdzWWP7pFu8tZxgX4hEJL9hpIV1x9KS6QFfq1
Jv9ACLoYesD86KOXUEA5aLo5e1UUpW4xGLM7G7o3VRgWKTCqWqPtIElBl8W+OutBWUR3y5TujHK4
oQv1YjkPaqny8Fw81sXgym35EE+KKyVxoMN/UmlxidreLhj3c7L8RqMUuDodjAZ79ofKbB5iqfsM
+shj0dDrajSvjH753ButqxTNJ7Up/C5Dv8/W94tVHLVK9aW68LTWxtqfGuizcpj0Ymcqd5h63EUL
+ZKopgsiygDj3y7+uwcFfBtjstzRyjyRWDnqTfeMyfdHfbAaX7adQI5ELLZbSr7+Qly4mqyk6QeW
0UfmrqsqH321GHOw5/0QSx7eqwFWpxl22fulKK2PFEIlPNDJPP4YqsjwmhHbEmm1uEOxpFhFGa4J
zQVdbGaf56Ry9ptrVbP04KMBWWl0j7nYm6p+qpPuzhZzMLHZpHOiuGdrksh5NGd1ExaYy0q85rIF
YreGdYFO5C+2XLojv14ll6cRpdPH3ISkxXFlT/fygH6rnuhROTLcgNyvfpqCa9zKMtYSOX+h1OM8
dR0kynBPXdjv+0DfidluN/aa0YtXFAsNWEN5v+9hsfJhMiL+Nkvltgf6I/ra+7JXZKiTSgEJCJuF
zMAmarq16tf2Iw2aXRKIZt02I9r6d3ARLcnQP1pUYPHrXXLXJM6hBY6fFMU7wOEGlgbqVltzmy7H
KhZ20vLKtdREELeFv4GLcpIM6MZlgN/MDv1haY4NCtPyPbuApvlIVXDTC6zunjMVQ5PSMY1Rdqmw
E2iNxzi1XWHuvy0E71nTRDLybs5/7JW6B2QVNibaH1OEraFscMdKUDzYtA+su/0jhMuJlzjqiZki
4zfUxDWai2gIz/uy7fi5ksClwMM4RIMW4a7+ZvxhqyYBq3g9D6eN6KcPVF5e8p05kHSPFRzNE9Zz
XoYS3Ni3/jV0GTPDV4Gc6pltm1URawDNQP1Ry8csFbgwkRpwutZOhUYsG/eXK/P3elCfxqEIa6oJ
xPwXG7LBdWY4mB/hX5pUs5BHGIhsxDaQKnb5YaLOoYjHCyWhPyy9Y0uXQ+vJs7oz9OZKNRoE3V51
z+vL9nH//Az+CaqZdafMBisY4+tF6uex7d1U3FvaKBbgs72K4eJ4OzRSsUzIw1lWN/4oPrNIpAds
qTo30Jxkj7Ns9qSDqCKuig7IWVxm2JMqzYgPyQE7mHfol+yTayN2hy8G8JzUhziw/c6XLmlQBeBj
8rogQqp1rcYu0rXzd71tLeCCRs3EAigWP5WdV2bk1AzygFWddMAAlDkofyE9XJ4ZOWEnmgrYvPaV
QC4cO7S05xprzKEyW19bneZ+q9KbWNUuqrqR3HYR4VNvq/VKIheOibWQJp2r5qW+wGbLdHRlQShu
HfsQ3kDElS6Q924sW68Sq05UyGPdbnalo+yOQOhyQh0UL67oebKZbfw5nsVPs6l2OvXZDHOxkkds
aWHPrUHM6w+TlXp5d0WjUyyqN2+GDBU7pjqoIHRkH0juVg//tpEUOZOHGo8QoGLUz33/Q6CWzATe
pYeot+oypo6xeciFDGD6d6BZgyuaSItZouoypj8pmUDnYSn7LpfQzmk9Oya3SD5KsCU3h0VIX76t
qa+/gQsksaKUvZ5ikK4dm4uqeyi1CdAAvWv1cTDPojmTTaewOjF3p3K8pGmOybCwX7rnZq48rSwD
EBMJgtVmig9EJgsvZ122eW2JF4Vgpg9D6cTZU3ol95VbA2XaMgyBZ9k8z0oQ5+QkKOW4UKil2iZY
QAtLE6qv3p/Xk81n0koIpyYmXUxdYW+xJUeY7+dwiPpgrmZ/SLDvkcmuE5fBeZHKpr2tZHJqUVWL
TeZ2asKuHC/Tqah3GN7zLezhgXcmAGbNTdrFJ1uZfNDFB46Z3cvLcjc19c3SRYFTL3nQ5t2jU0ye
TshdLOPJfP4nbprn6hdyqtQqdoNdcGRAZbpX6LdmigQCtqPGSgKXkThlTsZI6tHYBJqYHuTHyI8e
2kAKy511U12K+kwipWWWuvI3M6mictHxmW3yy6pvdXv2Jk3z5+Hm/MUJz8UFJzhuLSsj9JZ6PwoT
UKYpQDZiayjA5/Bbciq8shK9XJiOvnN1q7vkwlPamJGctS8ypxe+Qq29ZyKXoCNuGxZeEwkSPYF+
vEw0ra5zmbO+1VkNqYkTLyquprbzz1+kwPhfXgQrCXat2FEZoQuvV/ctWXySt96kPJ4Xsh1oX2/u
5e8rKUMLjI6xgi9jBHfOLg0wjbS43xcv2ct7IWXCZjhYSeN8zRiRuLRqfKc4fjCLwcsxsqumlVt1
n8ylO5w/m+gTsb+vjpaOtZJSE8mpREZPT4AK9f28gO0vZKDPiAqTg2LqWwGRmSsOtdF0UZ0hSLw+
O0ZUBIa87Sn/yOA77ABpafSiYO8+o/uUTkdFDgfgMmRfJmtnZs2FlAgKLy+9xPe29CqRy+kbxWpN
UCxCs43oapHbawAOUNcwxruu7b5oPZ1cOdZGIABk/8falTVXrSvdX+QqWx5kv3rYYwYIEAIvrgMB
z/I8/vpvKdzDdhSfrXO5H1U87aq0JXW3Wj2sFYwtmBBjLXNjgNS4xCxP0dTuCzOf3Yy0B92yfSUr
HoYof4cWkcCqByBHW991M7vRzfgcG9nnNkwfWN/dV+hydQkQV5a5O8+JrNFeclYieK7h1CDbaqHn
S/teCdGKloFZrDckMEnb+n3ZO1G/M1aEdocMCtBhUpeyG8v4Eo+AACoUoPNFsnjnH6z3Ik9Q8TbR
lxgYkShQld0B5PNuaH4uezPogN/TpKMLAJVA6ZpDSlLmhmS+qQuZgso2lv++sjJdGe0qeynvT4d2
Afui8n7GdP11S5MuVLgs0zFRhsJAJNQGzbElx+hkpAFFiwQBldIH5ahKrGCrIxXIEJedFa5LUhiK
wqqphvfVTmOR7Yw88nPlnVJ8s9gQJNmXtr1jySC5yWQKJFyeRbQY6cCGck/yD3RuXbXGyKhySLUo
qKKf1zdVdnKC+7JzVB9yBcoz5fd4S1rLOTEl9rApwiCWzedoTFTIXivHPLMhzlOgRVR67dG0C6oY
hDFR711fyWZssxIjaIeal+NcJRqSp2BZyaLhhAed22OCjKoy8IxtUZZGVB2vGsx7v15RmYV9CFHo
NFdLd3KGAN3zfjSaNySRTHNuXl/GRZJg26NpoM0u4ypfAdMwQX09kViVTIJwOoCdDVODh4SRyaEO
UjchuUTEBq0jEnurVQhH085IjdIeUa66t/a9190UQbpj91GQeL3fopjvcphjGSDkVgvjK7GC+aqt
qlS0Q3jWmUPqqVF0n1DnRtO049IjvkEdLnWdMHu/mPRMZ3ZECSBQ5iqYx4m6ST1IznLbf622QbDr
PI/qotRwjfOGWz0DNZCD7MnsL6j9ecwrJW5kOwhfyRNsuzdGLW5HXHcDmr6RAuT9throyWdf7Tzs
uF9I4uF/kIjueT7IRvBkfG0YoJRFfUVFBpcnqEHtlPuxbyNlvASM3IP5yJcNKGz7lotA8lqgWtcj
Ho6IU0aGXjldd53hZhhlwLf8YN5EQ8ZFimDv4ZTZZp+Qcq+o3XFOa+Qzh8pyiwIVY9bi1T/QDKi3
Nt7Mf+LTLoIF818GAOTF/AHqVMiZDI3xIe+bA1Ot+7ihmcSBbkaZq1UKnqCKcl0P+Visjms1o0+A
xvVM/bbqO1/vj6wDZZe2u76+fzCJywIFz5Cz2nQc8Fzv9fvqaPzFXx48o4gRdeJmvil5lm77uos0
wSF01WLPagwsEMZSv68M8JZIskKbV/dqDwUTr/XSSbuww9yDfQRyHcD4ykd0nY+1sWsU7VGye9yc
rumlYODGoLOqAcXpS/ZgOb5M000ecnun+GQxXyKN29IVaSKyQJvQBNhNCBWQRt87LaA/bDC5HfW9
7tmH9BRXn64LlOijSKTMAJvqmAlmSIihuoAncm172HXjD2ccMYOverMx3iqm5AAlDsUUHEpfWolD
eJMPU8OzmtEgLbrTJOV63C7lmWAbAqY7gEdEWvTSLq0lHNEKA1TRp8FMHsrBuDXRbVylHeCf9HOS
zSfNKr7WZhSAoH35I8u7fICYu2gVUO4ZPaydn+b0jOT6eX7G8Nqu22MeSJZb37Q80zL4VD86MKlg
eSrY3DAT3yQAvtDPUWfe2Un7dF1dNk1vJUIwPcYiVuk9jCEDKp0RmPNxYOc+epfWkonPfzi7y2IE
s8vJiFzA/FIYXQ99/JvG6U0buCzKFpBpNL1WkynBohRlCKax9Aujd2NLOefxExotLft7FX+/vo/b
r56VTOES17LBzrsJMnlfXb8H4tltfEhdxa8PEkn83nzjUVaSBGPLxjHuY2Ay7vVsN3tVdLZQZFa8
zm3me9Xvmn/B8bTZRgoym7810Rbu8q6oIlQ5Ul5UGnxeVEp9GqLHgXww90BkO0xfYsM1Jb5z06us
hHLzWL2P417tkpRzAkxzeEQXsE0AIafLGqm3jcxBwzagZd5iDKmx4yQZx5PPlk863dmqDPhVJkC4
reM4ya1ohmY09N4cE3eQDkJsG/FlCYKfUGLgDbIW9yfT1Vstnn17qCZPbdKP4dxUwGqOLFeihJuX
qGVR3SLoEsPAwOuzaXRVBT0EMoSq3gaksPy6VHdjiabAttixpX1SJoBrhcWDnmZ+BQ5gyQdsbupK
vmAEbGoypWxwah1QYsAF3+Wy1mmZBEHlq7wE+XqOd9CcnxeCYqYTBZJN3FTw1SL4J6wUPJ9GCsVD
bPCfp0buu7xZZPIAzoHa/796bMgOjn/TWmZEJw0xwK+K+6/Z5H89U7LpqVbrEzQ/p2mY2Dpyeo0P
lIRf1X1AEHsYn/3Oq/vhj+sbKttPwQ5oq2Bay0bD0mR8L5NTVESejVTedSEbFJN4l69WJVyZQJhU
zbjAqfWs/5hbpl9MLADv4i4aDJ+l3VFZqgf0Pd9nefZuWADvScgtKbWnFNibhjp9rLpkF+X13WCG
Hv7GeUmTE1XLsz3MO9qilXaJZY9ovtNv7gwU59HMqWKQ6A2EVq0QhYTwQbzPYqzORjAdEq+wgXQ2
oUlNTUCFnO7LQ/FHddiLYDH87RGBjqENSFQSve9C5k697tJY1vSwaavwRaqtoab8C4F/pdRpzOhM
GTpH2/ZHV6fAf32+fuj8TN/u30WAcOZkKmpSVOiZCUsg6tXjUZmY+q6qltilNKqDwZyOKDvJkM+2
793VwoSgiY4jpgRswJDyiuDwPLx7Gf/9nY5A+6j3R/1kF5EvNB6rvdTVzpxnJNz3ERI9pHtSjA/X
91JyWOK0YJgqxgDw+RJ9Xt96UruESoccNh0PpSrPneoOQIJeO7nBANpjGGHbeJjeNh7uhwO6qngj
rJJ4adAfdOJdX9V2fLuSKTg7xRmdgXGwR94E27zjIsddf7TOzJMVpLd38LI8wc+p9uI0A0XXVGUQ
N2bPTb2TLGbTk64WI+h7aMV6nIcFr7CPAW9aIunZQV/W7Ifn7lb5WJ7jk/LxutBtH3VZlaDriNXV
puPoBw7JHwExfeN0yY2Thr5tdof/SZQ45tBboJQd0wpN2cVHm7Q+BdJJSE+2NLMh2UcRIMbqY9Kw
BEqhOS1KSjZmbSwvjIeH6+shm3tnY3CTw5u+BYBrMORrphYW5BwIWKbmIDuY35r7vnajE8yrOVcH
fW89dV5zV+zmc3+wgugeZGKnZGdIvmVTOVefwn9f+Q+nUNqK5gu6+BnIIBoV2KAse76+3u2U6UqI
YOAZciqDY6JdKcwZsJ0dH6VSZFd3TjQ9hXmtu/PcvcvV5C5j5OAMyQc6oh0naztZIUC28fz31WrB
Slv1Dp8Tt6fbob0h1U2HaoCDEqlkxZsx/mrFgs0retwA8xwn3HEIFPSGVN9Q9WWaV50BXw0GHkCf
16VfwdnIboRt14aWXDTDUbTcieaSTxNIWzr+goFmveA1YIb23+HZbGvPRZTwrmgnJQYSJ3r7yuqH
2cae2stQqmUSyOsTQzG0rVreOl8o4QNmub7QoZKdlkwGv59WWjHmxGRdjcA3R5NpvGsKWcDzDwZw
2Sf+BSsJPQB+Cy3C25hXRcpfuKF84AC4oeTAUUHSXHbB8Y15EwOttECwuaIIS2bwDMffua8XMBzO
aYsXX+/L5jo2XedKnGBZxaB37Yi2vX3ZdbU304m4uWHv9WWRdXxv2/BlLwXTKpdytEDlCIxSp/s8
9+lN0hj3na17ZDQlxfFNK3ZUasOSHUzuCfdqTtWUWRX2MGtgxcA+Y/Uu7D81yuxnpmQ+dttsV8KE
CzVXWBbqHJtj6czFBd0zdafIwRidqfpxqPhGhOFqO38Y1O6vMqGnSTekbRablnD5BhEuh0ZDv2Sc
llg9OUDeIj3GIRQv4vh1f48fW5ls4Zvh30qo4EQ0ZSzZ8mvmVNu9KuFxXF8UDWUeUnKsImhOCzjF
mY2wxkWvj606OW4T1e+dUT2mSnlCKV9WS9/eVoMgiU90zXjp8V+Zv141o9rNmP63lfmcLNU+b0KJ
qspECPZnTipzzAlrqozAbgGCzGRJpE0LRyfA34sQ7C5NQCumlzM8sVq5JvPL5n2dy+pzsmUIFqfM
SzKORYNQD4xhveqRSiZh2xev1iHYGUZhdEXLwDfcBvFHzceEH2beKlfbL0G5syM3/dpK4tft3oCL
SHFIJaF6X9MQIjt/AfYJ24G9KjIwV2C5ZFfu2C04vYZ9HMQS09pW9N9HJqJpUExFq1kERsO6fWjR
McJ6BqK10a+RYZxBFXA96Nk+O86j7gABHsRSry+5pC9b1hiIeYzl5LQ/bV2Ggba9nIsA/gErMzIp
YPKXEe/EKLpNEBvqyzutic6kXfzGrPz/bTXC/ak3oDired6eKhhcUsY7FqqTZMe2h3ucy4oEq83N
LKwpWPJeXqGLD2itZJd52n7GoHpxCzv7RbCJroIPsOnRA1Cum/jlZ1R//ugCX32KYN5j3IS5AhYy
TL5y2DfVzelOZ5LKo0xFBPMe01gfQjQ07EFE4CYaOMfzNrh+blv2jXS2YepA9jEsVP9ea0namCDP
VdFO1CAJ06roCCm9XymYf3mdbN3ckEgd3htrY/RS2LqMTikbHWS3aZY7Hqln1dcaNXJjXbmjZM7c
QcsKDyiTO5PND0Xm3HYA2ZAse8M4Xn2EsLWkrWtz4CMUPN5j/aFG682vtpRZ95XH3HX29S4NHN9M
JJay5d5eiRZ2PGmBo9MZSLHyjpjW+tK+iB53S2DbD6jljZxzFPhtqfkHQe5KsiOSWhRxN1DKoayA
l5J9ojv4nmMX1Nkn1ee0zLL2uw1UdYSBv08ag/2vdWsCBq5FeXGIJ2Y5smV+VFyOqY6CHsbFX4Ik
9B3N51bSX7jVRKKrGria0Y2HGo44RUWqAWyN/I1iui8oxpw45wXFmO77d/EJHM7X9WlTnVbyBM+U
hmpjNrzluwN7pb0kx7D4tBjv7OF+nAeJAm1EFq/WJthPktJuaUxe04uBQdYd1bjyQP1yfUHbVrpa
kWAgA2hjsxmvsN/P4vBo3ZinfwXPtfH4erUiwSIUfVoMYPmhFoqRFzvnrA3eAAJSgFy2+Ufm2RJD
4KchPPbW8sTmeUK0CrALwA4se+uuA9doyJTZzYc8ctVQhhO6leZ+JU2wgm4ALSiaPn4Vz0nmOhWA
uqLAusE4lY8HLbhL4iDyI5mL23govJLLd311/1cYo7dMOFa4OLV67o75jsPW0eIMHrdgUANeFLmu
NBv31SuJQkgz621aDZaKRF3/oaeZO0vnl7kmXDs5/gWrNfGHpzlESI3RLvlss8w3GBh1DZCeOSzQ
6vL7TN6liSW5h18izmtiheiGjRpZqIMXSU5ytI2y7DZps52mZz+aYkEhgSiYcqDmoQfMPECtvQYN
/y6KVV9bMjQutQ3dDcsWTEXLk1F1uRuGBWqGdAjGePLzkAGPZcKoF52YO7PpW1UqmRsVSHDajta6
epKc22ZMfXCQ/gHG8asjExyX7oyzlmkIEiczd3t7AhcfBu0nWUVb5k7Ebh8wAjqtNqHj+w3K+3yo
Z4mH5L7p7XGheISuAYAZiROutjpXVOHo6GUb3kyEflU06muEHWZG7mqtvsej7fufqP5FpKCYakvR
ecf5bqwRqNsl3MkACExJALzt+W1oEpL1+Cd4kjHKcpVU8Pw9xjgUkBAbz7gDJFeZTIjgNlidOSmt
MIul2GUdOGw+hpHuphgs/6NTuqxG8BbLaESL1cIvdjn4nxWE8t2um78NA3F7EG51SynZvn9QwotE
4ZBYbqG/qEY+m49WrrhC0vN8ljdHbsDwwLQu0gSnYWgJ8LpmTB/QSfFzzQKw0nLC6MDXfinRGQyf
QBv1plCss6F/u66N0pUKZh3xIUQ7hqb8gtXisG7LHQchBojz8bqs7dDnskwhHHEaRdFMBstW25us
yt0ynd0JTOeV9cWsVInObAfPq00VwhIGwDoDrIi8EDm+oLHm/V0dHwp0iJVgIHfNx/RklruJ3sg6
2WV2IQQp7WgpGRBi8WxxUCQH7I8e9JYMgXX7fvu9mWILpgo8MXPoYHx9G/qkbDNQgCuOF83poTTq
k6VUp8lmC/jorZ/Xj3EL8Witri8qtbpadR3gIGPHS+N1/t5QZ81X0oG64AOpMerdFx/qKvymdlVA
bPKuq1Kkd0l9yA3tXivDo6Lltwlo0n01Lb6U2vTk6P2Z6uXPENfxvbOYnzqF6X8Ub1x2S3BVdjK0
WhpBy5W08CL4DHkYLDsQwUkVJInDRoPLcDikW+bsFSdDL0vl5fNnxUHbS1Gj4xnP1bHzRsAkxFG8
001ANw/EAx2E4xnKzaAA/XicMDgZ7a4fGndYby+6ywYIDk3p48WwUmyAkwFdRFv8xJR0tm5fpRcJ
ghMD6NxSzjMkqEYDpsDu1ojKIDKmwAoZMt4JOl5qWj1eX9Y/hMwXqYL70u3SmY2E47/ummPOAOJi
+2lx/PViRJND5gNWwU8KiSvbfjaiwwYMO5oOIETBxqMk1vSO49+30RQ4GnEdnQWDdcDEsBfWR6Ng
rlqZe7U+2Gl8IInkOLfd9kW++DBhU96Y8WtujX/bv8a38I3qrEQJsQRJ0iqP+OBrmWOZFHi0/VfT
+tJ04/+6KMFKm6ZsI3Rc8Amg8DRUPkYWh+faH33jBpTuvSyvur0wU0O7q03RwyncRyNq1gpB6mzf
otfb1twSYJljiBFYmff5h9O6SBLuIkVZlIGGiPmmXbgf98vB6rwF3Y0lQNEy6ega36a3B3aRJuhm
XWTDYEywxAE58frEsU3b6a4LdK/EQ26RAdCSzXud/JZnCH3mLFeMBShOmNB7b+3NXQkyiNi3fJri
qrU+sF2846N601/j0UJNNvJ1l+yTu0fyUN3K3pWbV+/qUwRdjWezspScJ5cdJLMBhT4FfSiLDjc9
3UqIoKbhFPfWzFulR+2woN/A6nbxBHaB+7RcABOQHiQ+TnKehnCz0EVf5jEEswdPUfHy4XII8T4H
wxtHapRI27woVosTLgoQtI9RmsAoaj3cAdvBt21Jym0LHwBExzYAbhAFccxE6O8qfogaBrTNApEZ
SPIOVMmeB8uJgQZQvqtNco6meKdFgISe485DV9u3sGiPOpzpwemdY1h1fj+nU2A0yvu81SyPdu2X
qK3+0rRhP8bRTmmz90oe/wD57xejnvG6ntQ7QMijdJc252zuAOVVGamH1pj/vir0al3c36zWBaAI
YzBM4G3oseJOc+o26Q+9zly7+1Etkk3czsavNlFwXma22KMOlKuXUQRe4bDiQ7xzvHlHfKZjFkGR
eWeuZm/dyuXYBCfW1Z1uRha8M2tOjhHtUFh3Iz1xgaztA1oIdDAnVb+16WdFu2lB1wfKeP+6JWyG
WKs1C45NL8a0nxzeZRS/B2CAaw3kZI3nrnP2IDfxG+Oc2z+vi9w2h9+LFsNsDFQNxcIgslnqnWKp
npb+uC5h+yR1ooI9Sjd1QxwIzx34z342AER3s+w4krL5MHxTv2THJSCHLPR7VyJw05+sBAom3pVt
b2Yp1sSbZpzuAyfbHd9xst2sP1b7ppRoDtf7N4qzkifYOzJYJbBJ8R7q6t4f7Mgb7d6NnOc2lgja
GtrW1ZUk/iUrC1QmojVTBBXlWDRAJAtMWL5roFAyHwGa77Lvsmrm9tW+EinYIXLDY6j1OL0OpISc
fnOmQbsbAu6bgUp1/ehkOymYYBtrrBpb5OAKUv2Mx/Z5CjGLbsZZ7FZgbb4uTLo0wdziWS0Gi8FP
XxDfeWpguZUjvm/e27qNJKVlw4eKE41FR5eC1CHPB1dBHTl7JMk+a+NHyYo2I5WLGNGatarXtFp7
iYyaY0nuNTcKeAlzClDLa7/wGYAQ2MQ7x7cd77psfjRvjeD3Cl82e6WaQ15X6mRhM6Mo87VhclM0
IzkJ8Xrl3lIsz6wergvcdJartXIvsBJoTpVqTGDvBnAe1NIk7kioZy7loYmXYOzY3oxRwaXNn/jo
lVghWLGdCfdthi220/C2ghirT4Ni3Cf0pqp/OGTeJ1Jw6c2baSVTcGho2iID2NF/1Unz/gA8DZRo
OXjXVBxQr/QdSZp/+/m3kii4NFotC9gNIdG6tfd8eNoM4juOZF15itRhy1RH8GrUSMIm7qE6S3eY
cubrw52hoJuZPSW54Vp/ALkCJ3rRVMGjqbFBmtxAs3YOmAlAWrrK+GAyiXPhR3LNHARPpjJi5Sj5
1/uso4+FanzSatk9tykCfMgcTgLcQYZwRiNNh65U4SxVG4VzQEbK5wM2b9KVCOFkiqktdB25gJd3
XYesEqbaw8HT95jY3xegC5AYl2xJwtGUzZRaNa/BlDT7OLHhqIIM9brb2BbhaGg1eun1EHatK+qF
khGeeFEzN6XZIVbYHyB9oOnTUikgfTCJJQ7nZ+Wk6vGg1Pu+cckpOrT72GdnisGU7KOGaqOsXYsf
wxtlW8kTXGE1muPc81zpjFoxeuvcBfSVnT141iIrX2163ZUowf3pOKEu0x30S2D+ud1n+3FngD79
j15pJrKk1CQ4JyKYT9cXrO4nrEgvR3cJkdSWVTI39cACBI5uOMChFmeHuiicCqPhfRFlfFSKU5zJ
ePm2o7WVCMF67KQpoyzCY50XWexH8EgGoV8XuIbR4HLmLfypI7kUt6YW4QwuyxIsKAYLbqNnyFWE
Xwf/l+YZx3gX3RrgROw+o3uKz/egB9orbjjcJGD0yW5C3kQSDsi2VzhAVRmjoZtnTK+XtpvYR9uR
Nd9vKv1qpUL0NpdARtVqlNjVZjcsD/yJPUUfauXpur/YvgovcsSpiB5k8NPAi3O8P8ruZrffF/vo
hvfgG1kP7ExZjkeydeIwUaroNu14ATW2lh0bkrOCRM/1RW1a8WpNgsNAU1A3t3ip7AmsmO0GTA0p
e/lKNqPelRjBWahGpKeLCTFZcdcWDxl7H8pGXrkevXF9KxF8M1dRYBaDIz4tcTq28bTkzTszuzW6
w5J1vl0/xLN2uL5xsrMRbo9hBIZqokGtTSPz2/o+UaWot3zvr61I8BppFY7oUsTx8zceWDa4k239
rvANdOFFu0qGWyA7JMFjtMVM2p6g2jWO1r4Y7MYtMnrWjPj5T7bO0qmDFABuRkEZAAJVlAvlzX5T
emyY5nazKbl4X6oCb/fuIkPQBtYSFk6pVu8rq/HgJAML1Kt5k3l9uni0DuIEY2IpZlGrd8v8nJvJ
iQGF0kqPM9HhpRJvMh1XH42HynyMitAtSO/FTrXrMtOdybMVAcs9+xQTtAQYD134XA6gp54NIFC9
NxnQmL9hGmE3N6pbzad8Kn3D3tVo2a4Kx2V6kConuzF3sXVuxvbYIrjy1K7cWUr9RaMAXFLDGADj
xDWbKTBDx4/w8QmSUHH8yMqg7P9SyO2E6Q6Ul0mzZ/VRbSa/SkvA2Q9eM3eeEv0oyljiyfn5v91T
x9ZMwwBA90u1dGVheGWFMdLBOLc82+FZkACavLknmL0GQevHwpkk8rb9+kWeoCfGEIdVFuPq1+J9
rOVurBkebOJpyUqZrW3NU/LQ+ffaBH3JtASYzz30RdHc6qZ6x3wOA9d8RjPoGd39iqc8tn5xVMAZ
NH+I0QM779Pb6Gfq5af+TzwL6DBQZiCouIn0XwTTIwwEH0jtJEj8jU/5Iusy2e7duogQb7KlBgkX
HCZHd5l88sh2xSf0jFceSCHyx+ZD7YU+KExuBzSl5q55irxil2ZuDSw+DJqZgJ51Hd9ovGaUnPiW
BwJCMJqgkTUHXrxwk1uYadUJ0uN7Dh43Av1Pt5Fe/nLd/Wy24K6kiLmROg2ZWqGRB3wYDdCP3NQ3
wHeFUCj/nAAWjMPb0GdMPi6+LhPNVVY0IU3XwK+DPnkLFG+vL6nW0bWOqphx453l4qASEDI8WYfG
ZmrLMIHBaZsIcN+UbystSq3SXDigwIhRzv+VehWsob9liaXaNB2SpIjK5D+yLjTfbC9d19b9u5Yl
1L9mw1RapYgB/eGQpziyQVWq58bOcOZ3SocUV1EWLouiUzpE4OAmx1YrPneajW4A288ok+FtbPnG
9ecIcVRPzHRxbFARchKO4TkKUfvrgznQXNXybL+a/XGn+hgf+MPG7rVswU/mbRhNc45t5/xfGi+D
xj79ZLuz/8JQ3w2BxID43opavBYoOEtGW50NzsQrMv8fNMXQKRvUEQY4v96U0OwlNkM9xg1QTJru
O32C0kvxaV6cG2rNZ9W2n+ylDMaUBjYzb7px2EsWuxWFrT9AiMIAAMfGyp55qX4OigNISDA1BHoV
TDMG88FQJS5wW68v6xWCMDbFmZXnU7Kf568q69FmJGPE2XKy6wXxQHp1jYMYbRmSDOpC2vSIMfn7
OC18RnOJlsgWIvhyp1o0g4H/dg+yYTftf5BM5ky31fD3Vol+3CyK3CT6KzX8u6FP6m5kskR3o3aF
PswI9/jbbwGmdtT5E0dt+jdtkptbxwvGoB0HbYpYJwv7Qa2GaUTOo0g9o3XcEkA6ErXeXNBKhmDD
oIMyy4jgXuApif8WFHPrbQaE3d8LEq692G6rZKz6ZN9aGB3UmJtb94P6aemzoDZubPLp+uK2Ase1
OMFk8wpAxnSKEEZMFprN0MBN3vP+GkMiR3ZOoq0OVtkACCjeJylQ//HSTPof11ey2fXFlQA87Xjs
24agd06kxbUJ1N590fepzzKn3zlG+jmxh8zt9MVDfyEQ6+NzVilPKBjHXpXrX/TJ8JxUD7pavwMw
jgQedrOMu/4m4a4D9SWd8h7qeSHQ1m/dX520vqyVdjuAWe2AcLuNRhu1XQPLe2lQDuKd0R9an+zs
w3hu6e76fnNFfHOzoTBnY6eJ9aY6pycYTy76FBDG7L6PEz+hP0jxdF3GC6DSFSGi36JayTAVCpRP
yvoTUeJvbT7Qz2VrG/6ole/TenpU1OHMwfXCbN+gnmRieko3ejCNULRJd4bfKCPap/spWCZMbxVZ
6TJDNnL+Dzv/ezPEQp6iDVTpJ3jwqq+/qTT7NmkYma1bJ1DG8KmfbdMtjfwvU0t2Q0cnl2W55Bm/
Gaobl/N4Scmt7qqxMMmQtLgNGx+eg30nJ8NT9T0fD4w/WxiWK6JvHAI58mXp7U0tN1VCAXVoqs6b
Z5gyLX0VA0nmP2yn2cs4pIOK/l82eqpzE/k+WdFjS/tMEy1BOt5mQH8V/Qn0QiGahaJHHqHzv/3O
DP1GhY++roDbS7M0zXTw1iBvXiFl2vRaTln10jYXmS7HH2+q4PsvXFtSnTSJy3iB+BJV3lxJFDyy
pTWA0JvTap/8zO66o3Gnvrf3BuDtzYdwN++ik+KZ1CuPAx+h98dD8k2y5M2tXX2AsLVZFw1hbNJf
9Ss0ZmSneNe54QcNCNppAMrrT3j0+deFbl0PpmWreO+Z8CgiZObkKKVSljHoyWMUMQ3L+pDN+V/X
ZWzRg+lrIYIzjm2mV6GKs/y7+X9ovWTymtbLAdoKyqCP2dF2h7sGwJ2HCM8/Y99JArHtvb2sU/DQ
isW02rSwt4ZVfqpo+aRPdY3h71Sy1q0oYr1UIWRRCzKWXWyxfaQVGMpWAHlAjKjwrdgBBFvifE3b
6sY0UZa8vseb50g1EBdZwNoiIpaiUse0XkhWIS+au4MNOG8iRXjfCsfAoEKRVzMwnSvmRI0e8/Kz
U1Z7lVlfq0o/sawYA2sxs/cNmJk8k9j3du9Ql0ST4i0hpt+kXH2b52ibBI6B6CoVcfrQZm2bw6Ag
xh3qQ5UM3+lYHzRFk6jL5nauxAgaa3bZXBtzkuwBRX1n9cMjwHgk17hMhKCRlhaGtNPTZB/ZWuXG
o9G4tVU8XFeLbTe6WsgbfaxABZ9l/HJ6m8ypkCuTvUI2DcAGcDE1AI8BOvnXLzfSJU2EMn8C6oHs
BvOUwZLeLsgq990HSu+q5Of1BW7v4m9xb7KE9pTRuoY+aFXqA3Rhp6MT8bqIbZW7iBDC20WZymVW
I6RNUsMz1c/lWHu2IbvLNxcCoBIbPYcqRRfD632r6yVqYpRr9nafeE7+Q9rou7kMECZwvAg8rUV0
nqyfWVLbWAZGT04Kc9yIWAHYUyS7ta1xKznCNVoa3eSMhc32iza7dl/dxyFxwwIdMtUz6YF3pySn
KvthWGD5UNElq5u3eVhKGnL5br25y1cfIexmltYZXWiM/k32xVQ+UeeL2miuirJuFz3/gXqsRHGD
WIV/S6nlfafAwlItOw5KdauMILEyZLW8zUgXPQa/z08wLEpjrZ4yxHranEcehtpm3Cwh5iEdPQ70
IomCaajzQFWLKGgSrXCLqr6bSyajANpW1N/fIaL8dJ3Z2WYNPWKVEhjIYAKOI7i+pdsibCzWANKI
JkLsFGOpx1ELEaR7BN6mB1gpiZZuGYMFlCpH0x0CjmfBpvvE7Og4hxgMX859AQIh9UaJZLVKrumi
Eq6FkNeaEaU9cwqMn+/zMf40ttHDrGtebYx+QkZZe9WmeljAbgOFFZJVAIN+LSxrTMRyLXi/0ib5
ZGnsLh1Z7mFk6hQ11bGohi9Fx26txn7My+Vzb3QyRJotk1t9gKgXih6ZBlHwYixZ9QPo9fe2yj4l
DUavjFD7oXX9h+tKsr27vxcsoj717Rim0ULZnuX5KSJfWd55dWu6XSntKuZX8ZuDhFvmjGcod4kV
EWWIFWpMS7Ifwl71FZ1MQUPG+qZR2rOj14jUq7zxiWaimzM552V6o1RFj5F8IG7GeSt5qGxZhwWe
afQbgZSevjjglcOhcde1IAtP9nGp7lMnPcaL9fEP9hbA1SqqzvxxKbhPp+xBxq7hEs9Q0h/JnRL9
NNsbo3++Lobr5Jt9BTKsTWyUmyzxzovBdE4bG1les0ZXKpC78u4nMw13KtGpEoL2cApyWUS0FZ9Y
tgbHQnGa2MHXdoLeZtpgXgK0BKlymOhPFYgPafWjTL6yPvd0gFFdX+Pm5PNaoHAfNkO4FEWMBBzG
6PaxgrxA6mee46BqWR8xu3EM/wLsoXKUJqU29QRdm6YBYmtdF71oaEUqGSwUBTg9Rolo3ad4TR4H
sCyG6h3q7yjlNTvJajcdq20TAB3q0BvRsTptlHEOVTAEznf2V+uk3qYYg4mOQKQBypfmTXcJ4MF1
GfjBtvtbyRV8LeANE5CFYZf/+xKibIlC4D6obRLP44yUk9Z5A1jw2mnnTDK92T69y0by31dWDk7s
qGoGZJXKAkS+VHksM/3h+mG9HMYb+1ttmmALbax3FDA3uKDqxXRDZ37QQ+dxyKaT1iYBixNP09MD
/p8zgtdDqX6bRn03LXoJ0ke2M6gNoG90pOSw3qXZFZQeMe/h6+PsDYsWJHhht/9H2pUtyW0jwS9i
BO/jlWdfc89Io3lhSBqJF3jf/PpNtDc8HDS3YWufrLAcrgZYKBSqsjJRb+tVyzcrTHWS3Kut9CAl
NaY688Nsibumj12MlHmz2XvwnchLU+O+h5h9Hls3QmL5IHw/lkmyw+PdrQlYOkWyMwwFM93hKS9k
d4k0r40xlzNIP0Np8Kck8SVBPWpjc2sIy0069s+hbL0p2njqy6lz01I4LorKU2DgeQVzzPsshLpa
h+tPaQ8CyI9SyQtl3tw4zwgTl4lB8jIUUO0Uygk8y2LX+nlqgQe95rnf/whbH/7HpLV9VMgS+Kpw
52FItnVwyZWm29qSPRzj2KfF7dJPwmfL5VFycY8yk8moTZyWSX0OmLNHuz5oTKsIHepJ2Mede/0M
KJtpxMcZYPEAZTPmcpGqf9WmJDd1o8lRQfFxpE3U6dFqHW0+TakjlG7idL+z2lY6u8KUlqlglGkB
OFZQbUvYLcqtNtniTo79sAN7YaLshNHRecq5HA8wmMQVeg+GMiQopZl9vh/64VkdisAchufr27KV
zBmY/AFvhQKGbZaJJxlzaZwkYEBy+S1O33rp1VAHexxQqOCWlbayK+RWyK+AQYeaBbOkuIimsFkw
4fC30iRlMvyv0uQ/mRfZ+uRrg8xdMZVhFwsdOn1KOLgaEfxskh1NhVhUrRHeB9s2ZlqijtKZhJLI
5zhuTmYn1gL8a0yQXphNY5cVyKQmWxXGP3lwGCi5/NcW68sZkoHIinFnqFYS20Ce7NpMtWx5MH6I
OU92bssT18aYz1bFejQtDQJEqPtKqLpqC4FQYnCmeM+APfaOWpthPlaVqUtYaB3qIoV+E4koWaHS
2Aqd3/ZIZ8A4+cMazT1exw/VooDZYsmdOomjIBTlwFzm2NYM6W5WJi8Sm6AhZK8k4WOfRI9D0QRh
n/IAiFv39vr3MtlBn83NULbYFmJMXqErbhkPD9cP5+bOS+jBoK5nmvDkzy4l1irGrVuhCspl33Xx
V1kqalvsUoUXGzfXsjLE3Gk64JOxFRHExr6ZHT3VhcYeSC67ldVmgIWOnR038nc5MzAZW4LUsBjv
ykR/T8w5c7S8BvAU2gPWND9OkPtyalHdYUinsgnk4BNgjgaLlG6ttK604G0qJKXqdDG0EWJRxQR1
gRGEMWzsqupDOynnEWNDYnMoutDyCFFV5A3h0/Wd3ezlAe3799YyF2w3d4qVWCNAAB6FSIXfZwo+
RK6OGTagKfA08Syy/yd1U95HZe5bi2hQW9fh550+23V4UiJsRsarMm5Go9X6mGiEwUPMG8fIXYu+
69F6ib6Hi3Jc6ulhHskLZzM5xtgeMpjc8qVG/QaTzZo/mcB8gZ0hcVs33hUemHgC8mqM+8TlTXNw
tvKcYKxSZyKHqFPglgzqqTuBTNGywzZ8jMrW5yyQhriL2PSxm2znt9QgWZzJeYzi+nyWoPjnXJtb
T+WVY7KPfkgKyVqv4kL+mGSiMxC8SabtrbNovxVtZVzHn0NLpqKVogN6FTSQAej7t2mZnKH6fn3f
No1gUAoldQ2jjSyCtpg0NOBKFS1k1DCz8alJb1SJV+HbdL4PI6zzWUZi1URBqhxB0GwwoHA4Wvex
dVqWgeMGm1FyZYm5COd6bjNlBPgjy7/myUtTcp5pmwmxsTLAXIFi3QxLNADL8hcpXO1MO4oh+yci
pVvVEfT1LbCBWCZyMvrpVkcntNIkzA1gS8K6vG+Alu+r0paaBurRo60J4X4MuYKD9OdfnKKVTfol
VzZJ3mE0McaXouAZ7QTp4+xHjSFwlcoiCO4cP/+B+63sMTEe6HwJg894X0jCD3Ap2Xl5k2Sv122c
3evaophwThR1Dk3caIFefCmG9FYTC5DRHEoFlH61BqzhcJQraCnKpcOxvBmUVstjQnyTZPIAdtA1
8PUvnoBxZ+2u29o8yB+mWB09DaivqBhFgHrxGK/l9utc7QCZ56Qh2z5pgYkAlVcDpcLP/lF1YVlH
KRZkguvAiGyreSzUl7x4g0x1bPHQPJvbp4kYapB1gFzYScspn3tSaDgBOkjqxVb/hdnZXaRrdj4e
G7IcKl3zI1F5yCwouA2cDd3OdjVFM1RZlTBOysRfoOhGJHMVXgsgwZ86ryT27NVecps/tiB4xwvc
nRM7Gp1sL0FV4VWCmMO8S3jBc3OMENb//h005q3OZC8YOCBU5JnSvoaJo+zoWBdt+PgNzuTEozjf
8iRTQwkYn1iXLkQVuqESOnBkYTo8HO3K0u2RfLcaHuvD5rIsC1O6AIwp6gXaxRTEsa0njK1oyWBL
9dcYT/bFvFFUsNhDLHt8mGXZhoq3ARlQ4w80npS1cSaMN72RL0MqIcMTxWNdjc/4ff++NaCKYFAT
0d6l7sscFQMDYQuJoTWqSg+zIHqRNnEuu41rFUIbuLp1HVV7CAx8dgyxE3KMMGZNoIw+6CrAc4na
m1aCZQVEsNejy1YnGcfAVOgoF3VF5jKaceizqcBhoMw4lXFTgzrNeOlBs/9fOam64gTPjasclXJD
h7iBBeJMNssSxBCFTguP9QiQHVMJD0JI/oCsAgR3Cia5TPRuLDbA5KoZz1WbqL55Ay59UCROuwy9
gMUZ93800wr1UQ13uYpuxwVKGzD9XDXGRgWxauNUJUjM529Kw5N+3PpSoA/7C5KD4iv7peSWzF0c
9Zpf49m0uK2DdA45pNeeFEe00fTXOHeCTAMhc78iRaGzZ8BMAJDEBMqwW+CGkFPyJeKoh9xL7+SX
7FDjifELnYb4C2YSkT3Mu9wXofGR2eEjfXJEXDaQjbycDi0pYGTUrUsfDaNKroXItHxymk6Fb+57
P7vvuHn5hmN+MsPkSEltpKkZ6pbft2SnquSOtCKverQ1cffJCJMYSQMm3mTNsHw5UF5lbzk1e8nO
3/4iUsLs3S7axdD4E5xwp9vNd+j7PbSxbR5rvwqcKUBNknMcN24FE58Wg2g6pu0uBIILeUFanc2a
rzfJru6AT1R+zoLMuXQ3QtraCpvFDKkeqVIsab4ot8eSdM9aV91XReFiDJeXym+57WpFLNcGYDdS
LBeW5YuHZJffDveJRymQdTt6X95ij4fu3KpnfFobc+dkpaKqYQX3NGK9BJ3mhMPQSm6OwV2nU8SH
FgUPwPXCQDKL20G2TkkPOvlqtIX0IR9jEN63x7ywHoHS8K5H94tvi3QO9FJUJgxquBcvzSiD/pga
6rovC6mJFpLsEmv2lC77dd3OZWyihizURHUFYJKLhE4vQThTx+DjUu6yR0gj9yB7cjuEqFsFZO+P
BW6Tyc65IskXWStjljmx46LkejvMuq890RqSdCogZYI45Y6PZ5kMMI4qIsKTcG+8X18xzzJzjCdi
plmF8XhfG75aqLcAoOSiDiksslNNlZOpPG4L7hbTX7TKFlNMhuiF1oc+2cuOYI861PQSB6VuSrw2
7/B0HP9vm8wzJ5MmATKqxPQxDu/pgQjCkOVo3VKCl+w1cXkn6SIA43PKQAsgAgIwdJGYW2h/SJGF
zzkkqVNFIrqlvIL6ZXZKbaBFYAI/jwIM27DPS0ltBgAlfMrwNt4Sn04463dgSff73fLtupdc3qDU
mqKoKCxQwLLOOGiuEEtDLd3yB1902sKbTuqX8XZ8aV/wNN0np/BJ9olX/Uq9wisHkOM2v4rgX5fq
6I+AXCASFOhiX6ST0pwNYg6ZFd/o0BMmt+n8ptecudfNT7eywcTARpGGsRUQAzXSu2osQHSbp5i0
deTWy2CyEbksJrmCWIyfiJErg3UlJaaXYjS+bH5MIIPHy8a+/vkknkm66tWZ68Grqw8ktHw1qL9r
ib1AnIbqxEDC6EQpFiVPhbJy7Emjw8WabcVuzHohibUME1GcOXtLZ2BQYkFIhdBf75gPIgZN9oU/
HZMbHbwSNp6oVI1kx6tObn/Jv+2y/S1BmUmeTRZuausJE6J2R3jgxsshkLNDfphg3jfpnMjC1FGH
RAnKNwN0hEFLmKPvHXkYqr2ZDoAkHkBp7luB7JrYb/9fS9QxP+HCX5dSTtHi85viGxEtR5lf2vT5
uvvwdpJx2EHqk0Ew4T1DDqKIDPd92PMqKZteoqGpq1nAqeH58dlDO12YTQQYYHBPlNypQAul+ZGc
0tsIb4LEr3cCt/J/SWJF905T0R8ywZMFLORnmxlYf+MCWgx++KIeDL+4i89Cg9LBCkqXEtLwHiLb
5xCAS7xEQDgC7TLGInhGFiXJQj/7YtxNrnmQThqEsCbIlklBvq/s5bt5hE4bV7Rpe60ry4yfzHWP
OQioTPiUekd3EowdzoLd2b0b2qmd36UvE+fO4JpktjcZjJHEKUyOjnAXHgq/rO0OkcbO9vMpPSz4
16Nd76776makW62TiXRVudSy1GKHTfUZnP6qdlsRcWdV4K7pUA4bODWUTbddmWPcVu+XKTMNHA3Q
o4rOLOsHfQF2Lc8U5/q6eIaYC3iqusyYIwG+GkbOJOLpqp7KniOYe1lRpCditRwmG4xJDYFqgt2b
D8W+fkwSJ/0mErt7NkClFfuD3Xio5Owz1VF+mzHu+iYYdwpnT7fD6upX0G+8uq2GuGtJBxY7X34A
jMszg/I2240ovtn5jXwvBZ0nOct34hXAJWZuvxP+ddWF2QbmyuqqLJsxmaLjsMT3xTdQKX0lGM3s
n8sn/lDddm71sdzzdO1quU2LjKAusNzOHWZfPyivy2v8PuzN2JFcaJ6iEZrspQN5BMQukV101Gl8
Snxe1npGs34qk3xeNlsQ7Mux72sp1HyhdukVTUFN5HfsqggXeW1HJ+1BO0zf0x0VrtTcDoln6FTg
2eN+gM0bZ7UlTLSyFkssJBGhA2NwdBNcIbKlH6bb+0JADklh91+5sZn69rXVM+FKq9VM7400RLiq
TgLxFdnVqWgnWBHSxFFftYfBMxO79MUjL1U5I6Su2WailkDaHAMAcLjaK075bVPaE4xLO3VPXBlM
WZ7g9X6E8GnHt+0eGpcepN3PU8IWZBnwzoCA/byjTsH9FLxtYSOcMTQzuqIaPgW9ONL39JU+nsx7
y5mc2a398VkrHcDKvOsB77IpdvZGymGJJw7qrEwsWkIzi+YQPqAG5N7yw33xG21MJ+FzGG1724cl
Jt40slpKoogDSE7WqwzoCXLjzAk7bDOdpu1+EWDMOEHucsyVWR4TY9ClyhVdhbsNfrGPWlv0pqfu
CV8aFR6wILxrBy1I7oknd3bk82pll4DNz9ZN8XOITZJJ6Ooc1qefyeNwnxYgBKssd8KADnhgRGQ/
mEUVUnsSbO7kMl3ZhbMbEgQ4UQVFDsQctDoCq6wq45IZnTODrEPuYvDv2sQ3gZkpviTPKt6SUWHX
d4XDe0Ne1O/owlfGmZNWk3I0zSTV/ZEchOHXIKNnpt2FmC+77r6b9/XKDnNs5kgxIq1PdL9b4Edd
/pjIs510g/v/mWHSAkmou5poBFelkPtLCPAydH5MntrOdt66Wg1zFpt8InqX45NRGZPFjZ35IPmS
W7jJwYI+jAxuM7eEvDAklv/oYWAgCzfQ5gQmkUmZKyM3s0rF85GaTpAGOPlNtYM+hfWCxp9LleL1
20HYX9/XS5qSs598mGVuoKY25jDs8HpM96MnO9mRnkyqhSM5+KZIO/jdge2QsFoqczCUXLFKkG/S
7GvGNCSQXdWxSFzQOGYeCLCgDyItTtt5lelqrY9BIgxH8M7HefTr8nR+LJw5II2Qh5lAI0O6L+67
k3lQv0yiS+7HL9Ex8/JgcOSfvU+nM8hugSAqZG3DyE4P5q49tXutBpqZG602A/RqY5jDFI1gUc8n
XAXUB6AY3p5LhvNdD3BYFVj3y2jz9mGzTAmujL/9jjlZWZJqChHgALS5LjtAdmMeBiWTxelPVCDC
4oLo6ee9tvPMIUs7KZuReYa48OJ3y6+xSGpO+93hCRzxn7/bIepjhcy1Z2aTVsg0DhtP1R7cnU7m
hfeG0/uiP7vIM3GyeCnm/wgkHzaZWy+uo06bowTxynDMm8Etnqv79LW5SxH7MSaQgEfJVmaPXkCW
y5XB2XwcfnxTdv67LvTWAMs3zbTJYJu/K1/7mhmgzsjg1mgC6jbmR6vakaDeYj6i2cEJKjRoXPnC
LP1xRpQ4lWVE68YFUBQ+Ne0A/bUNcHAWgcILYdtX3d97bTEhrBcmQiAoRiOnHnRQL8TuuqFLA/Z8
ktHgOdEUkt+I45xWtjJt9VJf5RJOayFivKdfbANg9us7uem6oLGhvT46Zcm4bljTJ9qEjczwNMzQ
Z8xnG0kc73ttrmRlhvFWiahdMQvYweIUBui+oxdkV0eAHM/IlsLROe/vzVz7wx77EhzjJtOyAsuy
Cgzepb0t5/vWRE40q24ZkeD6Jm63EFbm2KsVZLRqn2J5FDKhFA91oLszWiLWtIskFN14p59uF+v+
Cpoi4D0E3AS9Yfz96qGrzZDHbucy9IVmp2jf46x/GObxoIXGvY5heyHLfHPhveW3ourKKJvpxiBp
i+oiNxFVF9lWvWnX2UpQyrjA6HuJOAIvY9k65WuLzLY2xDAyQi2G6Ibj8m7xnNC8HgjqRxkWlfc/
+IxAvEigOZFU8K0yacMomFI9DGhutd6At3prRwfTRQ9mT9encaLK2QcvPqIObBLl4qcj3J8/YpWX
ShqZNQpsGfRpFPO3Xst+KjReWaC1BgYFHEvwkQpP+jyeQqN6a5EIp/ZcFaOdDZQTaSKdN2W1K0UA
ZGitpzQyqEXzeeH81K0gAf2Qv38p427JPDZFNiPaJxVaRa2dh91eV+OHP9n+DzM685SSxVzMQYNk
4vWoH1SvDECp5YPG2m6AIOGmJZvOtbLGOJeadsLYKLAm3dE6uQRCY/0EsVIk3/yG2+YzcbWFOnOF
FPmsDkuB7vDkz17zrXbqm+ErOS4H2QddOFaHyaH0gVcOucQwI/lem2U8Gi4W5XLb6gA+0JoDFulh
RCQAfvHO4DjJVohfm6J/v4pJWW6SZsRMvK8Vg50Lbyp5vu4fPANM7pqnSbGQLEeWNYJJt9tDCIZ3
TW1dG+s1MKmqKizQ7xUgiwyqbxF9dASB3BtfykB57A6jj7nbXXvf3/O7CpsVw7VlJmXFhFQ7Leo5
9AAKgtjj6HgS3Pae6BXu9FU50sKCp92AWhZ9cLtyrD3O4m37nh54hf/t0443oiWibqIqzD4TpU6m
Ki1Cf+lrlzStL+aGLw08AdHNd4Gif9i52GzADIcU0R2Qzzx3Fb8Az3Z0MypOGNuir/v8bd4+D8Bp
gsgBqCpMcn120sZcFsxbazrusGGf/vyrKCk52pfuhXf2aFC8CO+GqohgCIS+BAuVa4ellWYZyxt8
Ey0bKp/R/gOo4eZDAIQq6OKbGkDhbJI4WlnTESU1cGlNbv44PWfgzsM0XtDtOs84SF7t10+RKx5D
7/p53LQM2WCMkgDoAwQFc+LTQiA9nnYhLM8epGse+pv6Jg9AMISiKnCPQeQsN5Uz/uBt7aWADcLa
2jLzGcV06krIDaAh1qHzp3oFgdx2BY3KN7PXjNvciAy/j9N3S652hindRkb3fe6XxFn6Aorw2R78
Yt/yshQ9NbcIBDwhspzLD5oAzdIBHAN229WStK+SSHSHZOHk3FuBjH4uwE0MKgHF3DyjrAtJZYih
32d4EoPq3dB4NVGeCea6kQdTKWta9hcP6DqRewUoqAyaPug6oI+e2hWXoHIrdK4Xxdw02piXNdHR
vxuF0UMDJBDLzDUqKRBfCyJy0vvNotLaGuN6MqmVRbaoNeAg4vthbxxprZmWlUwQVp4L+lz8xfYS
gZzDnBawyizXT1QZQx7R5xjZ67/R18B0E23tVF97ZCnjqXy3Zhsw0R//oG6z9d5Wzb9Nsyw/NQnT
WFdhWg3Ut+ZURv7kih44TcDyQWvrmtORQ73vcOh4b40tV9IAZcZFAOD0BXNLuMhx3MsL0KCysm/G
+WdoSZzMb8sEmFzBhAnMqXoBHxhzUOtUqRT6tVp6pFgcHSorfxCs1jYYj1mAc41jaUFJELQs/XcM
MweCtzznh9CV9xpAJfFheusyFOF4G3iJBkW0WptmohUcqZGNeabFktFTUB7qTgqQChm+XGhrDrnV
EC2pfMb1JV8Cixm7zAWbRJgHnhfEZ7I3IUkOIUPjR+rOjhm0t20wHC2n8SRveYk99W4+H5riRgYo
FhnGAeOhQXzgbsXWpWiIGCwDqtiknKuf799ijvMWnwEviTyO7BaUJqh5JqOvCNqboYaGk2MCzh8z
E4pjNbCysWQ4S0EyrypFeHk81h5m6ycny5vOa/qu8iRzCA9jHud22avB9R3cTFHWP5fZwUiKhrQO
EWaWrPkZxrkB1gloPQ9yZasdRmaitgha9DH1dGdqe0USWjvJn62x+nX9h9BtYXMJjIWCCEtVdWg/
MzcG9L4NNU3oGTTVBzXLdpNaOXXq/2srAOtCihBfBiNfbCaBYYICM1hlGlQYzIkSIIjCJ0srOJu6
EUVBbmFpoAlHwQkqT59doDNnaYwAow96KXKbFNV/FA6bprNJPdlTxcMI0k/EbJ2OYRZTw1WrX5La
SSlmf0ISZdAhVh4qdDvSboIoeVz9qnvgyK7v4NaRAx+5ATYNSFkbGKz6vDhj6ua8yJYUQ5XJY3bs
b9Kb2jPuLLfeUThyvktRN1RtLbBuq110A72R2jY89WeI8j/BDIeK8jTv3trcgdVvYpy4q9SlV1Qh
BSsA2FygXaWaUMx4T3jK71tVsE+LZ79sIRp5nIE/kA5LjwF5it3qqwTROPVoCTavfrJxaXyyxpRP
8igTZaFOsqBrMdo+GJDlqjmfU6VJy4XzrLaOKXwsCenU1MKloRDU1GfTJiVOexTWDhHk56JJj6Ko
3IF17wX/GUZMp/61F5td3E8uKHMdMytcYcD8RKjZkRraRt3ehInwgCeIbifGZNiaJAKV0nSR3QD4
6Zbm8FppwLFmutsVxr4fYj9ZQKAhzHbXGV5ZznY0dQe1EmN7jJH095AXqMClouIAjWN0UsYKFXni
XvfrrVrVerNZCOjQRl0/5mMWLD8pnmLs3bx3MRQaPrfQaFec3I18GVyjL+FXMA38QPzgpnwbV4eu
SUAwGAiCdJTr89FSx2mM4ijNAlWjHb3qNHpEsePXxJuO87f8JDngePFxq2gvwE3zZ7q2/G1tn0kg
oi6K2zIlWRBZ99kAgiuV421bt82nFTLBQ6+kPJSNLoVYT/xOi+SRpzxqgXFQPDr9yROE3XoMf7LH
BIZagPSoLmBFVByoeYp9sLxbUO0Vd/HLdf/ZCkHrvWMiQ5r2k5JrIDaUpBi3/vNS/jKtR6nmmNmq
sulgZIC0Dx6kKmBPn32kTPFMllM9g2Sl5KtOc9cG4d7c02eB4pR+BT9FnY2X1cj0+mXDxMrsBemB
pTWtRDLcMfvwUB9wj0Vvw858DxXgjGiDN3Lkr8a94JpnMMh99yvl8PVsQUTXKz9/61X1Le9CjHPW
hJJ+dHspcyBwItrGi/TYzCBPKbz5aMZ+kXrXvyv1yGsLZ56ZwL6Ec4m5l6BsSqdLns26svWO89jb
PHgfH/WiKh+Br6Ku8gzKb7FPSpB+5P71ZWzeXOsPyJxt3SBDJ3YLYsvDBEyGBIhctxtRgmre+Dwp
W3UTA1hpSAritYNZLOY0JLKVqHKogkl0Lx8Wd3QWfzqBt8yBaPZhRsPBepihugt34bwItrwElk1w
qco6ski2/JX3GeqbhUblwIQ7KbExbYhniGq3+KMvwU34r5+Nr2dYFkZdkFBCeOfi6/VLOQ8xTIKR
ywEMBN24L//+68GEhbYNRogxzsJkxyhPUXkcEN5QAaYodZSjuV8Oozu+o0LMz6e2vOWTPcbrNU1L
2iTD94Oqz4IxWM1HmHmeDoOXANPxJ+MXn8wxF19fZnJlNlieMuPN085Q8uQOYG/UFz7ZYA7AFMYq
INFYkpIYih9NkI4J+9wTdaM5gFELpzoi6CuSqHClYf5SmOQOZOdu1klglQLERq4BApvNn4Ws3GZk
eQtL6ymSOkgTyUFci6cuM3MnHgW7jiavVpJ9PJAbzLrY4lDfTEX6BFYcP5YGuxWsI3rVniTHN4Ms
/gI3f2tjnNFvMaYIjPguTiyQ4eFV2M1uqYf34Ix4FnrJ7zBx6A+y4eVa8/u6g23cXpiTQmECM2Jw
ZfbUSPOUJjNl51EnBTRy7UMVVs5UzYEY1+51U1vIpU+26G9ZxfFmKIyC6GDCUku9e9cEKw0MjBwc
jG7MvUzEfIOo2III0MGQVns9nALQV+2TPNDzWnwRimGfC7IfGckzmeTUhW7FAXzDnIi8VdH49CuZ
CIbnXdwWNI4Ayvpaf19OBA9iYhdu6hvOiDRCcswB5W55x9O93jp8ONAyKviYLDUstqxeyq0uWTVY
BKMacZOKl1MsUVna8aPo8pmZNsIXJeQRLYzXgwuFnbkapgojjyI4qOMWiLWxceOJU/zauEPXFtjU
eoYaez0LWFDVabYkD64o6Q4xW55nbbxlPtlho2Q21PJc4ojT+ya9N47TsUBPYvCsAyUl5o3Dbn+o
j50zmCjZ6HikAI+fBCAnrg96uSBdt6qdRarGWeL5jmiib8n9U9snXxIg39PqxyhCKO36geJ8P/bV
IPZTrRoo2gRj9jVs3oqOk3Ly/v/071fndRhSU++1PAn6WIAA1ItR/bi+gI1nz6fPRt1nZaBU2z6s
pvqvR3XhZ4GCDJ3/utlKSjCNqp5rMsgPWJC4ZgxhXaBncqYDrSpb/IX58HyyexU4Jx05ZIehHA8k
72Zkz8f4wOsmbR4DncrYydAPxT8+rzMJ45kWwCg76CHJ75vlTYr217eSZ4LxyL4PS7GXdWQ/gJAI
emQr42KPMw/stOkSq5Uw9/WkyWXZSFiJON3E4GyGpKx9fSFbLzcTbDAG7SABBMR2IqpOnMfYMChP
0AD6C2BJDwuevzIgo9xX4tZyVrbY1kNjWE3X1QKWE+RfCsgi08K58RLtjQfVz33zlksqvnXfri0y
roBUocitAhYxEXNX4/2S2DGoIEsHuALijJLbnkJgQgQINPMSZJ5pxkUGSK9l5mICS4gLFvhs47ic
cq94sm4HALPFDqcA5Gh73guS90HPYy2rU94aU6amE4alo1vJr/xpF+4KDGwmAEdzgS9bx0BGsnxu
Y6FjzFze+SIVOQGdrV+8dq5+6HGBKrfh7gT0OZ0W8N95aE36P2ReiSjbaBqIlVAVvSiKqtYSxXqO
A2HEkZOmXqO9NEjeRpCNVp13/WjwbDH50yy2Haro0OPQfs65dpdUsq9290kse+H467qpzYMhWUDh
ITdEnY8J/XI1z0Miw1eqovLS+aXQuO+17dV8mKCfcuUWidG1hrhEaZB8IeBbSHbZQUxd8X2+Ux6h
+4q5lvfqIOyLwsmK3fXVbb0V8dU+bDM7OeSox6tRiIvnLf++uDkEjjPMKLRuHwNVTGH7PCzq1obi
8QQFKw2oCaRcn1drVXU85SIsDiIUq0BIVnFVkrZuUw1oO3RwDTwW2XNWmlMDJVSZYtHVQwzaoBwo
+Mwz99KDcKMdTMntv1Gpw9ytC5s/E7B19MClh4ANMB0EdpgVYgxiqdo8S4O8+4FTMI29I6W83v9W
oofHNrJk0IibANh83saqmTK5gYJIAJpPE9T/i4eIGVCSAnAEiIqD0dch+AP0F33h/22U8VRjGMSu
Suo0IEMC1owhNJ0yA5PNdafc9JCVFcYnR6GIBcAE0V6ZM8MXshopCoSt/k8rzFeShVHBIwxvsGgc
b2upe45Qc/8TG5DDpXKeIirazB2nTEWeFyNsaNVgF8a3Yua96c/xhw27aOXplFhUpYn4Zz9Ah28A
zT7qBq3XfzEPFcaOq6/FMX+QjhqwVug8QQsCdCdyaquuFkT3414+hrfpQTjQkX3rRFTgzPo74R6p
UsnD9m5+yo9fx9ZMs6YqQP2OXzcfkFIArlQ9CY/mCQUUKBz0P8gbL5HZ6mGYq/1gS6RCDIaQEBRw
eLRS+USHXrPxj/iueuq+VrvJ0Q6lCznyDEIaNjqDhcMN55vHf7VmJrvIe6XQqg6/QOntTLf1Q/X+
F7MXGliLE4V2vyf/oAS3GfRWZpmEtMursu0JWCX/IjEeUNlUff7TfOuyWu8vE3dMMRNKHZRhQSyX
bj7Mbmxl/lg/tfqjWHBS+a1eyaePycSbmoAucBrPH3Nw6xbQ8MVW75WH4pF42RNxuBka/TZXTtO5
9bC6ihFmwlDr4a/qQ3PKUHaIfol3wo2AeWHjG29wf/PxvN5LJgSlddFNKpU10R8obvfMMbOr3Xw/
BfORV1PhngymlWollYDUDNYwN+/Wi40WMerSrZ0dVMWnI9MteIGbxR7ALlPYbWVn3IkG7gdlolXV
mH0hT/gNAwDSOiaJBtHW0SoXgtLHBC0fi7LFFrB2ofOurL5ob0gjqpqwSIk8YuzxtO9O2h1wqH79
S3AAq58BhdGPGjL/0Mbzd0dueBidrdnsTz+CuQc0I6rNRcSPEA8diAKGHRU3iXd8KkPeBp8ZK1bL
TcNZkq0BDiwG8WCjZo0Vo04eaA2mlNEX87kPDU6IP3+AlUXM6tbJoNC1Bcnt7NG+Suo2u/7n4OEd
gEEt3ogrJ9CdYaNrg5islcG4CR+qUieSHkZFdhbrJioes6x08sh6tDoeuoK7r0wkUoYyAYoF9Ts6
+yP8oMw3nTe72b4/CxaIPF3ULWqRTy7DJEGxrguCQPsB55PSQAsC1A6yE4MtuFdt8Xt/gzZZB4IR
7dBKdv0OwXCcH48bNTbzzI9rRWZiVDnVEkaKaUSEwlqGTlL3NH+R3OiQvCSoGEkO5cESfmcJhovp
HyMXfQRumZGu9kpclpnYRWoDmQSNlNmXwZU9Zbccpx9o5O2hpgVYJDkY38Bywb0OeL7NhKvQnLs8
1Sboo9zcALdD5ZJ2KIB/184L/aOSyOo+YIswU6tGdVnguqOT/tWz7GlYJ51NMoJ6n+5qX7TnHdcq
DT5X9pbVegQQLRMa6trdK+6FWwKZJvVdofEi863366k978pTmORII3Le6yEKneNhcgVc6AmGSVWQ
xYinf1Du5Dgv+xDEDFVUQE4Fj/ef2pP1k8YmsO/7ZMRNR2fLeA7D8Re2WJBrczGYNPqa2nNhPvMB
rpxzoDBhqF86vddN0Pm3glcp4g91DKIZ8JGQWyPjZLFnaa9VlA37xNJ7mnrJD8revEmfM5CMDbvp
EbOID1bQ/oPxGF6QZR/O8VCFZa7PNNYkO+IPX2XBDt+Vm8ED8FO0Bbfh8hbwPIQNLN1kZIJK/RGA
YRUj3fkv1FuRC0ROceh3Mq+nxttWJqKIso7qt45tff3SErt5VihW8P0Xtah8H14Kh5t7cFJalZ23
0wY962gC1Lg96KNjpwUgEeKDB4yLHVvOg4/jn+yDN9Iz0M62KfoLCsTd6v+Q9mXLcePAsl/ECO7L
K9dmL2rtkvXCsOUx933n159E+1yLgjiNOb4v44eJUDXAQqFQlZU5VrgSStnm9Bk9ekNjKe6wPEam
wolWSUWUStjO/JlAOjBwh/cuaABmF2gqUEMy66qsBdKvrEGf50LHAnlIacwQ3F4qswwyUyhUVmmO
8dKSSbBZncBKK4JIyrG24G1+xuh9YSZueCJ0A4LTgdEqvUUr1IrxhGfEaMaZoAnHlXEpenH+feU3
JhkqMRzMq/rjkYxc/IexSdZKyaavVhpJRfdby4hwR4xoQ8UYPEagPtZgOAdxB6aLXiaPBADWY50R
sGUquwnwJTVDxPGvyjcue80K0WJsJsthqABjqG0/lir4WCDAB/JOS6wxcZzZuaX61a/4iCGlm+Y+
dVl1EObJoAKNGM8ylPHIVZSauic7YASTIO/RmhMmnQUn2qPcM7BYzllWabrveokluWqxn7+DDd7r
h2EXeguBCuzGv2KeAwE/pvwMQJ3AeUV9PzGo4plPyCpPBTg5hJ3m8GeEUgstDjvyGN9yM3ivrFHf
Mu9BL66QdKIUPMxvjt8x4otg2toA7gI0MGWYHCU5MCut2MSLrJdJfUwDaoBggcYyeY+fLa4wJ+iG
hofuLB1Tp3zS7cZZcD8XzuL8J0TZ5h3ysXCaFIDjujhLQ+AjMJLrDI/KTvfJC5Y/tmc28mrzTK6M
UY/lIeC5XCGihHX/LjXvI4u1cfNErv4+dWfImTppWYa/v8TaYPL6fCg7JbP0anDbhaWKwnAZnbov
pKBtIENEHFQ4JdOxk+4SiZFTsNZD3RNiPaqZkcErp+akKG9zaeyy3rCCJnOv+z/xsi8PhdXGkbWu
wrTOLf9bSpE90h8edtCg8Nk1DNb3J+tdmWmqXkizCTmuUZ0KTvCSnCWkzbJARQ1+TvilzuDOYD91
gLx3QCh9fau2A+Fqr6hQsUD1VOQKZF3kxBDRjvbE3eh2ZhoeWED/+btwv7JHRQhhCENpaeFn2VFH
ZKjOia3dG2/Vd8IH3P9gEpyT33/FF2hqoKCdFzWu0eNKjvUz2ss33EE4y3f1sxHa0kPrpDek45bj
ZYfnqx4/aY2JUW9IsaQRxEPQecCsDGPLGV+VZgtSg1kvtBnnwNhNLu/gMoD6tbvsJesB3HzMTHC7
qPex5QYVR4BxBJAMWt4oCU1HchxA/IoDIe7+YgZmfcl9mdgy1CLDjAqEqcG50ERgXRofGXvHiCH0
kLfQgoJ5DGFCMQuf0HJMZgn6Ntn89sJ5yoW+7a9Sr9X2UdGk1RajhGgOPDaM/SVbLLFk8vCRt801
L6VCSdwESQ96Yyhyhp6uRTu1L00x+iFA+nMSnwLhNpg7swZDN2M7WaeDCjBTL0RKpMNucFKXnbxX
94Jd7iFNgewECFgUR5df6c/abU7Met1mNWe1rVTgAS1grwslAg9pAzWROYPXQrSILkZkL556Jpia
1DbAkfdNPcRnw2d9V1boM6hQ1HJzLEkLfAlCajedrxwGlClzUwG2xyczsPGDnrPO/vUEBajVz3dG
x7VKWIYo1P0hXOxtwj9YopUyYAqYZe96rEE//LM9vDmVNkHhG7t86aUMx8odDkBsDxjT7iyhtMDz
7DO86vqn1Xkq4IC1aOarGp92cEcwhoBW9gfv825pi0zuBeKg/35wdJ5KW7JkDpaYR3jvUjSu+R+C
hJnpHEzd/Us9v19fF2svyf9f3fcxJNITjvhLFeVgk9PMLmUk7iwLVKgJhswIK9Kz1IfCrLr3NmGo
YIjX4ycglp/XkGVzkxY51qCeegcckI6C0sCJs8L96P1mwkRwI+MepEAu+aJNiDHBN2Vrt8LP/7/t
pGIPRhk1zNL0QJ9MAXSiF7ufY0bGSfbrmnfQMaatCj4jPQHk6VY4a+YiS35tuNcXwrJCx5HWqPMy
hpUYUtiK9CTlO60S7etGNgFQH08rnUYoVENqRIEEK/IdlEtIBTB9SkHqyN1xHqASJr9j5YaMddEI
haEbJKG8VFY7wVO6w9wAyp8xPJJlhIoVUbWMQisgiR4hlJJrx6TGGCdIQhi7R+LAFU+43AWrs5t3
5VRIRKdeMYG2gLrVSb9VH8gDnHT+uhMLgLTdP/hzvWEkhDpobYzJdgLvmPf5TQVejuwwu4RfgaSU
f8Nxvsq8QP332dpkFEmiEpzhaBV+CdHmAtzqPhlFGBx+MLVf2a65g0iJxdhWxnVGwxBkfpqkgpQ1
CduPbGHiAgPlijO7BWAPLH/8lz2FEqQiQn4SpACfV7nw9QzZaCBxQQag76XdsMPFWZolGRfDrC2T
emorHKuQJBJAEGHoX4RCW0VPSk2vEi+EdmBVYaB3+Ruc+doE5f59X/RxwKHqVgvL97xJ/EWBnYhn
Qg23Ar/KQzgXCbJG1FU/752QgXxNJQUoQTCXd8HF08udfmA8Ck+d7JfwSz4Swl1WUZ+EPvrYra1S
AVifhqZUFoE8PYJ965FxAc4T2ZCRLT9c26FCMI/x9r6O8VCWMWk7QkcTFNbFufbyU2oBDXuT+mFp
JjeiDR2yb+NeSsCCyVrrFguQvvoRNIJDCcP/Hc6Beq+pN8ZuViZ77LrIbEbtNatAR9uNBy0MTgbY
iUxhyfxQnfxwBAup4cQ1qzXG+OSXOeFVzMuKepb1EZufG23kdEv7S4ZsSi20kbVMA2tefItsQida
7uDyJpwTNNmEUHNqNRgIsQ0Abe39BJG9m/IOfMceB7kJzgY1wp6AWYODeMzu0NLpTNGuHzEyBk6w
5mQAbFZZrDi8db2sfxSV7+RBrvPVoqLPw5cnQ0X1rJVsoVmc64Fw0wx4NkDlBop7gy7v4g/PRsbL
gLIGxgiuvn7XJ8JJqRlg2i0zGnTnMDYOblzs8udDDBkuKYhEkJXU/F2m7cfe6UrGSrZO7NoEdWKh
55VpBjcmuLemY49iQe9WNzJ7cI61FOrE9n2uN22F7I/ITyQjuITNHvGha8xGNTUCdUoxcsy/gbvh
+qfaTKRAtWco+EyExYZ6MsztwJVZUSSXJxgURVOzO4eOakc3qgv1oidoMTJytwv2hA6Dmg6UtQJx
KEwGk81YncSFKydZaOLf2K74kNmdL+00oL4nO/ilHQIfrMDOQFoemOoAQfcF4QUoBaRwPGbXbOtW
W/8Y6kiIC88twLKTVKh8LoIzGVokrcgyOXbf+8fuxAaab4Lb1jYpx21VzFMpMbh8hHfRkuz0HrC+
QIbWH+Y9dL9OwNw7OSVadoWDmDlkmO0141eMErA5SLdKLRgu1kCChWElSNl+/hbVrOZa3OAMoSH7
mgf9KyR1H9DQfw0Ndd8OkZ9Umq2Xup0syV88INemqZ3vBegVZ6KeeFKtmG34D1e0DOfexE6uTVAb
XfcK6HlTFKtCtH2gb0BILItzf0OwbnjloTVKJGbaswLUQOwyG09bV87aPBU9RK6Rmj5GxtTZU28V
jxjrt8UnYacC0d3nFt6W41FBK5iVRm3WcsBgqBOdcEGFLt7nryontWRk8wzD74VP8LfTi4Gq4IjU
8K/5emEMVMng1ITmMw0BqfSJKyETmCDzJQDR2NEhdUJey5DO4h7LHSNobSU4a3PUxqZBk0r6jKAV
CbYGESH+FEIzOBRscPr7/I4VsTZT7bU9KjyrXcqBv4fcm96Inv50GKBSoeyxmRd6YMbqttxmZY2G
foR1M2uq1CR4vgx2Mx8ImzeYBIuD5snHFN7Cv3V37Mr4ViRcm6WKY2Kt1Us7gh4rTV5H8Wig2spY
GDludOAHOhLMcpCLBfEXZSFdwGqbKm16WRh3xvjlYlduYmPIYTCT5/wxMI1nsO2dBZ9heevBu7ZM
HGp15eSBgMtPxNpkD6/pSN/hpruEeVSWc8WpAKdmihFu7iemtFTCiaTwChV8lCGGMuAEcjOIHjsy
V+NWxzlh7Ommr+jgFSCkOgJG7j8vrEnGtBHUKvVqiIeYddv7Yji9gPrOmUDGfH0Xyd/68vmQKKBt
Lxk6VAk+2+LTKI7kSU68INlH4+uYn3Xpx3UTm+mI/mGDxlJyMaQjgrEGW8+RwNwLF9TKEK/PX0l5
QrT5ncCZzMmzzXtibZVyTBA5yEskY2WD2/nxTZpj/EMmLL0/wCNoOMueDNNCqqm7j29FW3ypX64v
e/MrrlZNuWcIGpaOa0An0XfAqfaiGQrf2lC0+Lpx/u+WDE2APAHoozFqR/mL3nZ8UKoVSLRDbhdH
hZsZUDyXItNIGJiyS7WDdpe1KbLo1Zkr8R0VPlNIY6/wF7TaSku+BdLbmu4IBwU6nAc1YSr7bDnp
2ip16uK4a1qjGxDFetUWdN2t+MpuYhZkZtsMdAjwyND5L8TOSq0oUyEjoCT5XSfl5ixBOlG5u/6x
Nv0SMtp/rJAQs9rCvo05Q+9jZGfH9CaCmIObO31tckBzLh4ZCTbuQelxORexgGYpW61nK4itfwHl
LyMEnHMNDNZIYXgr+1nfB17v5R6B6nEpUDOx27OeJCyTlN9ERtZjvhwpKT8vpjD3Zlk71/dVIvnB
V9f82FfKSeowmspWR37UBKk/RaKFCWioV2iCZvYBMiYpwsMrUhSz7mUnbMHFGpXOEOpnflYfJhDd
NHJuq4nhD63g1XLudm2xXxbRL8bFKoP6wIEOy5rj4IiKjyNI/esQZbxZJJyFgetjLxsvXAAWmKQB
TanSgNJa724XZN1Go960kXij6gGDhIzpS1TOVMRVENY1fGkA1v+VO4MtqH9bIG9GwNyGg5m6xUqP
QuEMs7mA045n16W2HhtrZ6IukKFqlyxLgcKsGzPxKx9Tj+CvmA6clUGW6aiAe2TfQ1KisvQb4xg8
JYl9/cNvFqX+/AKoHVINx7Lr+THTsAkEshjuFiTETriX7eIZkq84R82J85mVsE1vw30JdljFAO8d
5W2CoQjKpGJQnHQ5ySwIpJB/KLv4DaXbY7EbMJDSWPNLudgLK0xtB+GVbeqro5DbSXLfwtPt5khI
qTs/gowYqEoaZ3LCDEBNaGwyCxqsJVNfWmobGB5QbOMXydQ17VAumPZJHtWidJO6OwdpxjjTmwH5
z0LxaT+HSq7lCnlES9KrwDha1M9NChLOYfybEj/JfX5/S4HuIAtlwiUhyD0RD0dHBvEFCM0PtQ12
by90WXO4l5rklzi1skblBZKxSFonXaIvmTSUDm1rKshYQ6hIcjf9iBIJNMzM6i2IzSYmV+oOVyoT
okMc9NrPoGpEIK0qlbDGogkqigPfB17PN5Cnq36kmCXKoQHvVB6ktUcrZ+SDLMvUBZjmcWikAjZA
LECvM0cg5A2WXRwMuHSRJinQtTMZIYK45rXFUjeeWPZz0da4GyZXcst96U2CE7+po6mCiby56W/L
B8w7/myAhOI9SWE52Obtt/rk1O2XKK2k1CUIgeWTqpjJz+Y2deLQajlTRLlWNPvIjO7wlPjJWDbL
LhWkqkzg5zLCNyZcFlAefJhsDX06MjYy2nlFqNf96yZZG02FJkEOMG1toLb6e/KZdENIuYAFrWEt
jApFBh9FNZfBDJ+p/7Rc+pBUKgN6zzBBN6OboAHoooGXClNtpj0qiayRasZe0c1nI8uFsO4Q3fos
tfUqtevAMPUYmW27mEUqWuJSOEb/dv0LXf7s17OgqyiwSxLYzamz0KrdEtcSSG9R/sbYFymbqf7v
AfV+d93W9h5+mKL8vqrLqQsHmFLL7hY81YewKh+vm9gOp3gmg6iY9P7ouTJ+6SopH7TE09+Mwhwg
09A8tiCJRBjPPe5ZvTWgPz3a7WCmYJTG6NJfEvyQp/r/+w1kH1Yp/dx2SSkuAuERDncEYBY7AREk
Fh87J9phouApuJe+XV/4ZhRd2aQ+Y58WRTMZCGllMjnaEJuxAllV9V0BPSaneNeNbT3h0ekHeTzo
ynjpC3tGmI5BhnLz7xyLYGjjyQTrJ8bFByeDtzpIm1mqohu3P8hwiDG8/QAvoFaYCxEnZ1KZem2a
2ksT7WWiOTBODmNt5MKlDsQnO5SXDupU6HMODxr3S4k5bQEMrZWDKW3Csv0fpsA2zv0ne1RUVqJk
EUcN7Ezpr35P9KYwNyCbDYRESwsKl6/hIxkPj+6mE7tPc2mCX1ssFaDjLsoqfsFTGrKTotc7ybcQ
ZcjHCOXdAPDgoraGX1kJCgD2MMFWBfvTwqmo3QTRMsrgd/Sa194hPZmq9qA8pV20QPR7ERzm99e/
7UYAWlukZ2DAcZAMZYcXfaZJZqi/q/0/1w0wvuUXnQhBlgeVw8kfmldM95kj966DJL1GhUucQOIy
QINdfLluc6ty/WlVxKFX4UaQDIDmVbSayINHr6GYFvjL3WIFUOT4D9qXWw+sT/aoVBE8Y20vTGin
/R7MbK2i9In0T4QpbEiuFw7nZ+BsKPfX17nx3vhkloqqSiOFTRpimYYEBZcBPZ3urCX7MbhrNc5q
0ufr5rbDDViioO1lyF+gMA2kJDouJ/ciYtuQPqoNSHgzRvVni/URi/qwQn27iW8TUKSJ4Gw5ps9y
Yxqv0TeABwQzwhyabMaiSXKz6bkBvGn/N1jZT9apLylDnKaXSSGt4Zr7MZpdXFq30jAeRkX9ocwc
JgP6wVLF0M01MAA3kisVy1FV4zOewEyFIFKB/RqLPvaC+sBzrEaTUiKLC8XCjgD9biDrIjWFlc2i
pZT3Rv08htCfaTnLSGP7+ufeuD8/bQV1uyRKnJVDRu7PfD6n0FUzOTWwukA6LlzmxbMkmtcNsvyL
umZKTh4hOAD/ktTnFkT1YeC3Y8pYFcsIdbekITepZYEPXIRQiZ41Cy1eFId0hpmtgYtPu0ddI2Gs
ZqBRwe6REKS57anZzURA8MxCxG2VuD5Zoi4NsRO1cjBkUDidi8fpYXwyWqRXoEodnyI7tSarea5v
m7fuH61zIyd7Yo2Jk89yxUnp6ZpqFoemN2K0JUmRNq9NSdahBhtj1Ni77iBbyOX1UumpGamDak6l
whThxxHOwi3JZuMd/4sks/q31OKe2mN6XKBdclEgq6zwgej+xS6zOkDC0LVVU2EqGHIt7SAkfwGT
Qu7bXH6EnnG5qDOPxejCcFp6qAYlpVEdyRYb4B3SlDd9fkkUxqW5ReLyaXOpYNOOoFeveDRgs6MB
Sj48B5wcr3HE3Lo0OfhR7c8+SBZdbsf9TM+9TxRAWGVDYuTatlJBpwBmp9JiKBDPUWqXYDfVeEaH
hrWXVJSZhHwyRmhXeS0gJ3IBXhipcjSDcVf+Syr3J3TT5c807bpFVPDJRiu+EfHaqq3SKl5UsIck
O5HJZbD1aP309ah4Iy5jrcXEXoauEyFlls+6iXo+CFtZSuasA08FHFnm5EjAV0KrYqdC+awWRnPg
oBfMnk26fgEadH0zi+YshdQfwY4ORzKUNEC+ZLHy22zPqphsfzEJL34DKC0JHMZwzVXSqIxS3eYy
SCpHzbrMI/WoN5IsLkl3vL2c2KPSm674YZFOvmujmJsiwOCK0OpWVnZWrTwrPOuVuFUNR6v8z8Lo
FFwpwiwcM3g8emkLmJkgpwdNPYuARzozzMDREJg1kCtEouhv0ECfjFNxMkz1hq9VhUSV+HsJPBLh
tVl2C+BA73mEwRIM7Lkac82bzw6guwgt1YWT+vPHHDsQhy8G2mmD2/j8ZBqA3Qcm4YmerOgG8MLQ
qs/VKfgRtUjP593w7fpVtRnHVvap46jqWRvMPYi9+xr0Htz0FMscY7BlM/tfmaD8NVxUTasDjJH1
3VMz1GYI7pI4bxOzK/WnJQc61FBYUW3z1vuweclFVmcECgjc2CeocnQEgTSYFYi+MYBiD8/TDft8
MD4iDV7WRqFPS2WG3sQZCkK75kBkwv/Dyd/cSUC4FAjvQpiPRoPmHZ+0iUiSfrtCeT2yh5+i6o6L
U7mBH6JnBG2L/F0AYYtkJ6XXeawy4Hb1aPULqLsXE4GikUC8zWvAYezzuPVQQcJQq1fkDqY37GjG
KWFGvM34s7JKXbZpxYlqMMDqaIHrAy266iFHgYXMXRI2vBh0ypx7/VywTJK7ZeVAAr+kkVgjxw+z
9rAkwnMdpDbSOtawz6brrJZGpflk8rCGIshHmb1x/gvB6Ha1aGWHOucVB/LoHEqx2MIJXU58tH+k
Fwmq7FAdIfUGCXLOlmgW3qI513dyu+iwMk2d/zLgSgG8/un/YphjiM7FdzyoKYHSu9TH3srAFli9
VcZZUamOY8LFwkLEvb0Zk7Jy8QyGTKfhWsvIbxIdxcGeZ/SGyJf6khF+LFMlKcLKY3p5QJa9GChf
54dlfM3DyQQ5qCmgBsEPIcPYduVoZY26rlqRl6u0AWk0ge+MN/F+uSe8gXj27yBIYjM+4WY4XVmj
qg3TpDaDIqH9xO0qX3RAL2cJngaRcoJ7Zz0iLiinrzupAcem6bgV6XAKnS1l0vCCQCOAtxa7e9Be
ZJjaITP1VJ+HbhLQPOTkA1MTWNW78a0sTEk1ExD5sV6t23Hg47dQ+8wVcwbdC4RcbQx+1VJwy4UD
1HMzxovxX77nhx1qh2tjqKO6xRUie8YrRhkOMngPOK9DeGNjSbeobwyU/xGsNaAeIFjw2VenKanR
65dIutqAOjV9q+81bG/kNofiV3OQvEvfGnQFGKadJsZaN1OOD+Nf3uGhUYuNgpNZFQHk1EcwOC2a
dHvdZTe/28oIdRrVTAznOQbdeVcpx7SsjloWnMBExcDtsMxQ7jHOopDwTQj36Gqz7d9UBarqTO72
zYeMIhm4+CVVAvv458+F1HvJ8BlRC5r0Y9n3DsDclSnl9VOZ5SzB0m1XXFmjrgoxLiu+Q2UaxQuU
9sGxomDk2SEpTeMFoAxk9fS39/BjdZQzNlk5jkWI6RqpRwszfNbqH0PemNf9YTuofKyKvg84vh7K
tAIovQx7FEiXeyilJmbRpJ5aGAcwqpuSklp1U1nliAeOZPYiFMch6ew2c+zKMhhC0P0/xWF2A0Q/
2pB4iRR99dSny8uUdffCXJUYE2kPs8wiEtnMEaDtAFlkQFr0y9JWN4s21Y1c6/gg5LUnHbpdeQTN
4I5VKto+lx9mqJRn5KsqVUgrXtBVK+F7M5lz1rVFwtiX0K7yYBWD3CAPGYfPnjz14FUqRryyRouo
jGY2nuNI5MzmO4SlrcwL/0IsADNMRLJRFCTIN1JHJ9U6I11C3CXd+Fp0oxWpAyNTvPSl6TWtTVDn
JRtlKRoMIMkHl8CAEqBAjfNkIwV3qwPp5vBubC3QqFSPwgE9UDt9/M3hrFvFU/5D9MYdUeRhURZs
BY31z6KOlSCrhazVuLnKaVcgyhevWrqPOdZtveU1KzP0S0tJ9IjXWyjhjlXptFNtZ8zMirESOh8Q
u15PS0xAeVMQmLkAFPiimbXKm4IyMsIEazVUPI8zrhBGMhXQDWFi5oX+T9CzUort5aiQEcJBMr4o
iQ5pGklcrSIzHaVvaQFYqtDf513lgbLx6XrU23yvgZscyT0GjTSFfjEOwtjOEKEiEGXpgbRqSW2K
lFNi1FfQmy5OrDF7ZXN50M0wJIioKMA1fD7iPadDZ7JGs2LiRaeLpoPOVV7VtxY/IcnPBeVHJUFl
u5miw1Ty73yjvYX9chqEYl9G2a0Gwj3uQikytC4KMv7YFvdcMR5w1bm9nrx0smoNQemrOtgX4n4+
GlOwr5L+HHdCbi4DSBKFLDI5vXyexAi+0p+kMtrJUXzQZW0xlWH5EUdK5tdKsq+0ERxG2Xd+mnMb
CIbnbpZ2CO3nUJRvKk31o6A/ZMb8U5TrvR4obt+liWkMSWQmOr8rZ/4n44uxto/yQHEJhoTPRQQs
N3jLHhtftlpPSyysbXSnZ97t7smLV2EpTW2W1YXVd6NCsxJ0A2aD8BLtgn0wWwT/G/jQS/d7b9pp
lnqrnKrvopm7s2iWt9BLc9mzl5slQIHMPmCMRZdBAPDZeaS6BEvOjNpm62SPRWnOQHEqO4wFAsaB
BKRIzeGGmGZ57WbSszJMJ6VTGONbzjgoaWYGXmGHTnoqICVmAEAxvrDat5thBlM6KnJvXE5fEroG
iux9iYim99/F6ZsMuRiGGxE3+XIprSxQl9JiVFymprDQ2KjZEigM+CxDuJDsBi/sdsjmIx/99j8r
oj7cFKF+qsf65WJ/jY6Vz6cgO1O/6cfZzVubPCRCm1Wk2SyFr6zSSV05RJJYG4BjkuYlKQwJO1y/
CG+aJzn5mUXE/C9e8meV9BtfUWqhLxUxcMlVTy54+ZvmkDa/hNJsweLB2Mr71qujQgEf8FpaSBNa
d21dQ3UR3CEGSOus3miOWg/M62hoZ5VTG3MKRP+6A22VT9a2qWigVQkGgEnLORsNF8Q37pIC2qzo
BRhvBOA21O4U9On7daNbL4G1UXJsVoluiMCQNCAy8dJBis1sjixuBqJ2qFiAhc3zp5DJP6D78R8q
K9RGeYEIJHa2GQw70B0jY5EsbLvmysSXA5jwcUIYo8jMLSGVABa9OHAn0BJZyT5Jzb+KKSuD1AmM
hVTOlShA1SQJvpdxeKtLkX39+1zfNoXucsnDyLdlChPBnJtC+c6PrOmi7YRF5WVMbYkKkSr+7AL6
3EP9VkwwMTmD15kwqy8mWvXgMHOmX7zdefEDs7q1uayVTXIlr9xuNqBRNgQR5tB/jVYwm4KdOhMk
dCQA+KdfCZr03oiQwtjMTWfXMNQPggxeleih7JHHXKgUAQ4hzrKZB89iDxh3ubAuAnJQv1wEKzOU
H47jMCeDjjk/jEX8jDkZ8hA1JuKMGNCYov8plZLba2TCMEVOIwsYL0Las1ham7xzKYuwY/uaWP0a
yklR5koNcMn8HrYp78PZ1nIXZIY7wWuPleQpAGzdVx5rr7cD94ddemh7KQel5nsoKg8gY2q97lBq
TouGogTEWwvtMgY0e9OjVuaoHHiKJrmISqh/yMA/iWqO0SFGU425IupySKIaYFuirJ5BOweU4OBl
fc/9xcG8icdqpF9eyV+dCDw5vGagLsJTp1JEei1qhLJIexid+qa1Ilu3O6cBlES+be3gnbQmxdyE
Ss31iHPRoLlmmT6brZqFAyEL6+zFbW/6J4xPP4m+chd6wo5zCGF265anAQpfGJiyOq85hWfgT5fb
5Ji/9CXj0G6HdRDaGZB/xzg+LYodZVqoxjyoqfp9d1zQ7AsAXeoB8xNtgHiYtfDteLiyRzxtFZua
pRcx+3whLRPcei9/J0JXjaObPWpAAQ/VYqb2FHHOL1u+Mkl/7BHcAjz4Ri9DpXh9WEYIlUOSCHM+
q0y7CT8DJPzPflLft9UiJQ8CrI9IQPWnDgJ7pPYMlghGQrP9vllZou58odeVhCd8lWNkRbfxoX7D
Bzzq3+FGN6imju7iYEq3tLtnMJ0kN0QGAr2Nvyl2QslXE0RVwGtLpyJDIRVJZ3AAitT8ueLvp/FJ
YDG3bPrM2gYVGjh0LDiDx2mVHsJ7khXXJ/BkVuZFEchOnOofVkljc3PXJul0UdL7oA0xUdjY4mj3
qokX1B1nla/DIbVS0ayPyYuwr+4JzKc8lLNZAOpgsyjIt67U9a+gDkuo6RNSZaR1YyYOpixn4Cbm
rEEtvOtRaSs5XtuhTkgeSGM5xTzIVUcICw4nafxl5AC8ZfsBz0eJXTZlGaROSV4VzcBHiDozWI/1
k3A779vvEPYmE7qOHoKDuLfBxnRks9VtwpzXa6WOzThEZVJk+LL9vvAnfznM3woIdsloNhLW4/Ac
WK0DVBATS7iZK6wtU5lLUtUKCkVh4Aan5ggxxUPsRLaMJrw5WCTWR05wz6oDbIJU10apBEVTk2Hp
CI9oCkxa6IWtyZn6c3yXW5h/fu/txYGM5GDGuUXkMPgDO+Rv5Q6rX0BXIpIC2rPjgghRds9L9E3t
Ouu6926mDmsLVAwSchmzaUR4QjiTFg/Yve6zw28WDcPm/u/Td8baGBWMSgmN8F6JA7cMWitVoKRR
MCwQ56fvq7UFKvYYCSdjCACJdCa3ZtUOZyV/CFPZkbV/rm/cpXR5zRIVX8ZyTCc+x8apEEYJoend
7UQ/9JWb+Z/4qXdTMOQ0cEs8Fw6gDlBuWXRo0tbVvF4qFXiGOhSmQcUPIPPNg1/eENWbyC3O6jcQ
mb5K+/i22IWn4YBp48fSD8zM6aFtJ/naw/LNeOAeDV++v74p5Pxf2xMqNI2oxUtRp4OhrYReY6go
fgzuAkFT3bmOnysterhujxzAa/aoeNRMOsaKE/TxSMIAlkpP8aJd47Fe06xL1KCijwwAkBRPaJ9c
JI8xVKWOd81hdAlzP/IEANStnjUns5lnr78vFX30pAqjbMLZj3/Nlr7n9wSQm2KeC+LxLve9c5Lv
BB3EbMFuonI/DENCHru+SjPVdlZLKcEZ0s6XN/dO9UkRDfwsHlNV47oTS/SQvmqkkhwXuD2Nh8Yn
Q6vaDUhQrdHPXSZy7Lp3SjS7uySLccxJEiEzBKL0N7yZZOySaOcOwT5xlWVgLMlNXVZOtOmogsiD
Ohl5nqRTZ7UV5mmsDZjm94TOSvXJWAWb+HrzuliZoc5fMCkTHzX4cvmS2XP1mvM/rh848ju/HLiV
AerAaXqeTVoCn0Qb9XbkBStPMlvmGUF8+1JamaHOW6Ok2pILAQltRDOwJSwGzu/6e+GxWP+389WV
NeqgLUUqpQEYYNzyV/h9AsL4mTs3fkR6DdCeki/ceMZdfCTa4rHJ3QkO+u0MgP+mb378BvqiTzlj
LNIMG6uDA0kRH1Igqrtldtv5nyFhfMTtNG5ljLrzNbVsi4B0g0er1i0INdtJ7aiCq4BYRbKWFDUu
Iiqcnao3dkqzHddW1qkkYIqMZcDoTeCCYY2wb4uQfSXC3KBYdBcvuVn2M3Ru2W0JxuGg4QZiJGVB
McBunXe7whjtIn+5fjq2E8bV0qicQJH5zKgnHHPFVL35GRnIg/xMkGrhSTv1IP64KX5MgFhmu8Sp
BStmDaJstszE1Q+g4owy4PYVBKwRtNUeh3xAsJVDghtDRgDnj8U+2f+HL0q+2JWoYFBhJyzjvklU
HNdxdhDeTpwzn/Vz6c82ITdn1u82c7zVIqkg1Eh5zjczXiGpZstgQALyufKJ0m1i64916NSxWS0A
AOqBzcoENpFD6w2mIpPaoZYn6TinoMDegYugxh43mLMOnaIzs0Ozw+QzQbJWe85uD/wu8oJ78S2z
mhOLiG6z+rT+KVTYQjeRj8Ya20D6XcXP9i52Uis+6oSBWEAtiLnv12OUTOcFQTgOXIBECK8/tIDs
8b56n/Cv7LQe9E4xKox+YlH9F8w32dV/dzBghT5nJIFWNg2I4H/PraX3wAq5+UnEhP3vgluhQvqq
8hSQo7NXvZmh/PE2mc4agCLK1UJp0RC4IbzShPI49zkPSu/4wNfjB+OTyl9EYdomz0cRO5z52e14
jz6fMyAlSWGvcCLH+Mmwd/3gyjwVr7QmF6awQ77QOpILBEUG/WE1MjOzRv5lyDYrDboox1/7kFR8
qgW5AcUmJkzSZ96aMPI1HeZzjM4KCH8xCOkY32VzcpJdhfgPghYxMrun0O0Ss1+YX/Z6LiPTijJ1
ppeCTAo3A+gih2EyswAW9YbxwmaZoaJV2YdQCZVjIHwEvN+xsPA1T18ZH/J6finzVFiaeKOa9QTl
EeGhObY3iS/uB19B/xsJxZl/xcCSB1wLyn3jjqWdxkifZJ6KQ0Kkzl3FwWl51KNEJzuX+ygy2xuS
UyMg+SOohbM7qTHnx8oLHP2temLVcxkJo3ypLK+eLKmIe09d4MhhOz50ClA+gf5cJvFNUzaJWTbd
Dy0HN5Sw+GHVok8gjr9UyLeajM/AiBWXl9XqZ2DqHZPtJELGupXfSzs8SN+a/yHty3bkxplmn0iA
Vkq61Vpr7912943Q9tja911Pf4I1/3HLbE3R8HcxxgAGnEUqmUxmRkb8pKpE1Zn7nOEc3suerIwh
i0El3UBTmb4peqhjgQTnDDIcKIokmHitHC5XNc8iU1xpG8DESYN7PjnR4abMCxw8mt4mSKLy56i4
35QJTl0raVUy4ZtSdi9oJB8nK7WTF8Fv/Oyc80Iv/dc+RyYotACGQ8gncn21T8NmNrA21acc9+Gb
fLfcLP7g0jLOfKwDm5fy/8cCP0wyC0wnjBD0NNpHJzq2QWdtx7t8H9p0bIObGm6HiA9rTOjtAYST
o4gCSC7UhuD6cUPEu84pIHb9Jbwv6RCO6GmoWamVG0jvQ+Jyjse2/3z8BCZPzItESRL6Cib3gQ/x
cnvaSYDE0h4PBn4fONaoN177okzgzcKwyIEHosrTVnmjOHEKlLwVnmZAV8CjGDsGqJw4nVieFzFx
uIkKJcoSeFFJSquCQkMZv3KWtZ39fmwiE26VVBtGU0SKT9VKwheA8yBxD0a2t+Kl94ilepTofOFM
UGzXhKRfVllwFekXWc8SVPak71QGHtX3wkKa8tLeVahNW9fXuNnolUFkJhuqpoJ5gVmjNisNMUwM
a6t+9UQ51acn1QaD2kn3wKaIRm8LMn7JH0dLfgxuVY/OxZRHUbTkSy1u5iJRNi/xjx/EPs8FM9Cl
uAACSkVjtzxCPr1+oHO5oFZ6T4VD3UMeBgBan9eC2H6qrwwzmW+k50YtGZedABu6YFixK9DWA5hA
rfJEyV8rDCPjzzM33d88PyvT9DSv7pcwRW1nzCmhFdpYwLKX9vBFeYD2zdcQDFrxH8w/b7r2yiJz
vyRRUQltRU9PAxYrw09eTQ9JDIjszGczc2p0ueVj/4WbBm9e2yu7TCDO5qApxhl2g7OIGqtkhW5z
NM8t9An+qscty+iCiHhKiJ9UPOogbsaGlugu98wRkrPnCOkuOqG764dou2W2ssREW7EwGnVKAK/p
hsKulri3jSyCOmKtRp4aJmfgUjrIlWT2VAt2DciYVcTGUQjDr+aSPi0BiEqnJeFNRm5GyNWvYqJy
XBu9JMaQzZOq/HunAtq39PqX60vfvOpWNpgorEhy2kaQ8/An/RnVs1h6k8K7QCKQbbHHQbK0mcNp
tX2Vo7QLtQQQlX9SK22iMSzEHsd0PND2JOUpoI8Z3S+d5I2XcW8ub2WMOZiBDDrsWAcDA6RRTwqA
L2BCPPGJgTe/1MoMcxrTTl3kgdbpRnGxJqiEjDwet20XXZlgDl6FzjlRRlzRnSODY7Hw8h/xj+Jb
/3Wxmxv1GDupiJlAzu2y3c1ZWWUyoWKuxbJIENg06/9YTnxkQkBlWjEou+wC2kUZD767HchXRpnT
2PRqNBoaPMR8BNGBF+/0L8Ve8Vp4SmqrT3rujvv0cfD/IPPbvLxWppkjJ0kpCOtq2pWzFtrjLS5c
3osfPqnfL4UMj3Ayvc1AvrLIHMCkVQNNm7HDfR/bwXjQe0A3ARPVotK+ftR5a2Myhc7IYyKZsAS2
TrzzWkvMBVcxOA0JjhX2eSkHxVQXAy6I2MAHE/4Z5jdR58UQznljH4+kHIqxSjA+2h5iCL6Dcd2r
Sud7ujcsTOfchg6PsZl3/NgXZKVPSgdlIlpBpB3k1lY6i9zRUfzZmZ4LFAtmn/dU57jGpQS2yipU
sEWGs0hFvKrQLuOnLs6tplI8KeYmbZvX+ocXXuLAypSgJlkRdCiKjON7Q06Gct+q587c4VJ7CIcH
aLRIVlXdCBLnLcnzFvr3K7t52ASdSnXKlOB2Gl/Sdp+Mr9fd/j8uHIKvI5ky5rkYv49rtBSXHh6p
3s9gp6FPKeTFTr43wNbGu3C2F/TLmM40hKW6b2QhxCEj+c8oGR1Tat1C4cE7t/3/wwqT6oKMMo9y
lW4bor4wntqKs2nb7RntwwJzcZr10EU9JZ1Tz+FLsZcgNRs46j58Jweo16DWCIx3R/69BZBU+8I/
/9tXYwGjCagTUpG2TwcPegaqW/p03nXKwF9AK55c9CbvwzH3q5n2bSBpaBEEz6Zk1S+iq53a58CR
/yGgFB0QV4zjKHLR7Dzv1JkTYPR50ioG7A6e0tui2zxGXo08/tH0c2+Qua193jqZy3UimZanYomH
Q93XTo9RFcfUqzeQDfGCNHWRT0WFlQsxd2ksJEKv63Chv6rZ8NbF3KNNVwK0MACvj3fwfnEE2aUD
m8KLAU5fCaCzULIwj86rLNI1XFsjE1uaMqkCY6YHcb6BcL0XDKWT91+r5TVvIs79/R/J2K8zaTCx
JS5VM0gqbOhom7eKJz/TFYLfzkJTJwOQHO1KnkmauF5ZHwu7jc1gmKYpo10PaMLMXWdRid/I6axc
dYfme0G8jnvvcRfKBp8UqQr0oQGd+E7H05Yn2vOWFYtY3QsBxyXO4d8VbAkYviEtSDDwy3griZVF
bBoEbvpSgLDwI/jLH6L3d5RJDph/50S3zX1dWWO8VYwXyJfQFJemE6jXAIoPy1b1QtkshX385X+0
x/hpO2YiJLKQvtBxgOgVBYIzJs/R7FCAusueTee6vc3D+LE8dmwEElmZRhYsb8aMingKpBPROQwi
24GTQKkJgHBMA7EXhDClTYgJbYrMmJzFkSxMTIPMz6R4e4cLvtpe0Yc15noIuyQeuhzhBQ+hdyoX
0t+nrobJjRnEmdHO2KWO6Sw83YzthtFqkfRnrfKjth2qcqDoHgWVaIow65+ReGqS3X2jKPERrz/a
qiqeMwJZZflB30cH7a8Kmhj6U2QR73WiMtmGqo5lgLErOmswu61Fi+8qUFnA9hx5Xc9NVIaiKxpA
/qICrU/GliTMqLyol8lU7HJvC7mn7HK/xhyF9A4Z6cXtUHX/gwnqrdtqbZiJObmuT0JPiYRIZQc+
fVGodx1gNuQrTW9498ZmiAOZh6lCh1lHgYs5kPUkGHEmgja9Q6kWA9vxA4WkVuBmuCle5lP4nQ+s
25wZWdlk6ShpQWaMc2CZJq9/oaVicV/upTOf92rrsKwNMR/R6FJgbQn6JxWmAocxsVr1JSnfr8cY
3hZqzBebjUoKNAWFZmGn4zqEkFBnmehD5ftkpx4hNg56O45JesOy1+F6YTSsr45jP2SR0icgGQBb
EXpf8UG+0zFen97y/GMz/15bYuKNXusJeNHwrVpXtP8VJzJeJcl+mt9CsIhNdqy5xXvtFX7wPgLO
w9UUowauLZWJPL0WSaI6Gf/2wKjeRTv7SnkZ2kL0sdPHaD5Ez9f3d9Mm0iQD1UHQGEjMHRwQKZWK
gM7+apVdl+8GOMmvW9jK16Bs+MsCc++GaTZBFhwW8iKyQrGz0OVz50qxFbO2tOrHdWuXH/xpE1fm
mFOezjOpshpTuefaVQ9ozO6AFI6fagydUFrUwgez7qxbaMKE366b3oSPYJn0zQtZL/Ck/u6qo9zX
UVeAlYjOUUOH7lC+x6hNoj8MsQ0b2nSWRlm0ydcakjvAQcm79hh3dila3KfV9mf9+CnMk6PIzRqV
DPhyDvLu9n1SiJuJpzb9MuexLXfgpatPKDcsgmblTWfP4HI1o5R3drdSrvWGMM4FsmYFpC64WURA
/b5SpCyKRrv4NEVo5XY2MFEO5xNsRovVJ2CcTYv1tmsXOJvqpw/mdzSl+ndwN2PwQN4j97oZGkv0
SgeyLkfpDF/kXabbQWT1Axj308YRURjxFz4wOX0L+VejAkEJoVnEF4Dj3dHL3sPFM74mu+YZtF48
vPB2jP74BWwzUKoGMw1Bm4fX7eCkEMxA+cV4pdSZ8SsK8dBE5BXNNtuvq+/McsiPVQzgHUhsfWK2
h0q5mwAdTcbWmQWvzCEsUX3P2rsIGxGLNeeLb2cvq+UyV5KkgLmrRiMAy81vaM0khXLWW/mjO0K9
753SPpaDBwk/XgNS4RwxFrCr97Hct5QLLnyhYowQwUwdEZi/kWLFRAMdFhpz4tfkofbGnbCLztVz
cV9SJXM79OSH6Fw8i0d1By3iPwAG0ljzOQz+CgAm/fWra7ObB1nrBZDEZMVtU3jShIxgiTihfata
uv7uTMCLSdvmeoUt0Kvbefmmpl/aZLK16fX6qd6sBK/tMNEs78ggFjK+ceeZj8MJI+RW/GzauLEW
m0IrA7vhSiZuPnbWRpngFcaqVBo1TjLt8isOCIasdA81gj+Saqdx6drnYuLWiKHUEGTzqV8I2ati
RjtFaj3QS9xEdTNY4VielML8ytlWTng2mVhVSSSMkxiRojhR7AIt97UYlaeKyinwo7xLSb5uz2AR
uij1JdOgwl3Qsk9RP7mLH9RDeCN5oGl1ux2oUuW7EW+cHgrd0r3pT8CE/0FOzvsZTKqc1nlqzBW8
STyAbjtHUj6gzAH8uwTUQgU0FS9UbAJnP1zJYEG67UJircqx0ZrVnAAQhknAsS0o3/xZZZW703QL
Vqc/BXJFVWYY7JwYFRyn2OO9Ux9Vn6JjSI1BJgoOCW71ewwadGDihVAvfdLyVn49QBgsghceXUdh
CDZQNVncUK79rCx3VRIdFv1v6h/rPWZiEaib1UWiJDZF/RQmP6v5NgHm/fqJ4e4rE4gipSnFukBC
M30fHMM3DiaEPZvIyn80wL4cBBsypqY1n0pHbu0J8gbjri8g/seFy1Ef/e94YYhMcCrbJa8miq6c
D6Bxt0ofpSXg27M/mJ/gpDQGi96NlUGQGvHiTCqm/CKoYKE22KHiA0je4OZ3g1u4qdO2QAa2xYXo
+Pq2c+I/+HZ+d+c+18WpH+BG03fJE6z6IO1A2AWou3bonygDA39q5Pr9CS6G301OgrlESQV5+yh+
T43MahVX7++vr2uz1LTyWbanOhHSpmaLnaVoG/1bn1q6N8cYH6BpYvLQ7nV/cbuf6NAdMEc5fkmR
SPBIMcn1PMa43IOrWBF2nZKmFZ4KQWs4AenP8yxYglLclk11LHTTQlXxCXDXZ7GHYkjXQaHL9DtT
O4g5Zi5LsjMjw9XM8m2paz/GbSWT+aipoWMQDLskaOeMwakriS+2k502i2ZVZNgXw+wGSbYTle7c
xPm3SDFtIED9UWj3TQ8tQOTIySB+Bc7O79ra0/PRTwriaFVxjAx896K/7Vt1L+fpUe0DoPQR0RTj
SNT+XqxVgIPC6L7MdEeZC0eQlF3T5Y7a6/e6afgklkGS3fmGUn0DuePdECr+9U/LSUsNtpE8AssE
aXcc0NYdXelpxAUDtfvBlr9nN7Nj7Kqbzi583hOUa5ZJ+0hIWrM1LzcNkv+Hbt9CMXMABQJm9aAt
LVvDD34jj+dBTOjFjP5SFSXW2idjbVVSdNaEnNfaup4hGZeVr92UyG1T0eShcczbvkY7pn0Hgy3I
fcAVcmt8L0+yl92o6I3wpqpodLkSa9kSiTJ2WRnFl0SQ6kcO4H2hY9y8+hPnrrxAdFYLzJZF1VoZ
CwziyTXwVphzV5G+cuny/qNC8v+fBqhW/B7aUkgLzBKN56rf5063Tw/ya+jOUDajScng1nvFNitU
9HnZAMdPLhfNaoV1nZVVOYOTbR5zrxx9pRsdzrHj5HYso2tl6kol0/d/+LJ4A5pYVN5ItcCIfeny
/M857SXEr9aUJjIeJgU2c7S70jLe8BD5Vn1dvtLGQeLpD7U/PlDeg9iedCfJwT9VP+Xe//gCNy6J
y+pnKEncgAEYPqphNhi1SW/CmaeiTvzjwHntG5cy2MqWqaamkk7YY/GAIqXVPgPyO3uGl9zzjgQv
cb7MO65MxcI4ZHWKZQ0eSjmqGx46S7rvMAiMcqjTf+E9UTiPPuOilrcyaHRD30o9DFI1vPYhBY3L
YAmpBSAauFV5ZGU0S7sSWWQmi+uFIi1HAdbCAKK42QAJ19huZsC1ddTjAh6xPHc7mVcm0ZN2Mmmg
pi1QYN9UIOUnq0dBFK8uHbBQbqK6feR1WdMk09AkltQ5U/RabKjyr5CJllGelZoz0vAf0ezDAv0F
qy8WykKgITukLtLtB8NaYvTLQtdwpArJqQZRiuY+va0la9wpPCLi7STxwzZz8bUZaKJByY+6RPbW
kLMinkn2xIlovB1knhxFPHYEeQx9yoUP2V3hxYdgL+6lezpJ1X9pnrmHbvum/VgV45VhLkhFTmOo
dqG1bK38TXiQ74LdcBC9f+XvUHABIGjmoa//o3b5YZpx0CpGI0HN0F+iFYLY1kuLDnNcrvjMTvFY
v8sAf+UByHhbzFyIiZnnuUrT8L5+L5bJnkXelCXHAjufMs2a0qg6Dnoaj5PVGPLLqPIQ9TwbTFkj
l1DSqGgeH6G30UhnKeP0N/7jGfbr6xCm1DqXs1E2tLJMxR2603wYHMrWrDyQR+XQ7pdz5XOdcTsr
+rDJVDIS0IyGSo2cQdhNnua1YLTa9a/iawBxPZRXa2/+pukuxIt6LkBzMzqbKgToIUAA3DzjFlkZ
Rq0xlpS+J/Aje4jwwtcfyjMA0dboNFb6vUApXRi5peXNL/lhmK3gF3mw1HMABtBowpRxq4LxolD+
uR5XeDYYb6klsSV1YGKCRYfeQ5zvNZ52zmbavFoF4y3pkhK5jwLTo49badftNP9PSGW2r+yVHcZD
6iLOpywAXmo+1O+6t+zG1wkC4ZpdP/4BWn0zwVxZo/u6um4GQvKqI/g2rRv4ChK74Enco2gJXD5m
jpyF85m2fVDXCKZCRFFm2dcjEofK0nZwBQ0smhnQbiBHrPrZKyNIxkacR9Zm5Dc/rDHhVx0U9PZL
TL9okAi166DGc6AyH8EkBv0qwziCCwmcu03ApYDf3tUPw8xR08aqIkqNmZHlttjLL1SnT6CkIBFQ
hPSm4Q6ubYaVj5WyAXkJZAnT/i2mL4ODCjD7tCsh8qhb6iv5J/A6d8HQcGO4yTNvknczZVgZZs9d
p0UD9NjxQYVvJAHEqPypLb1z/XBv36MrK8zZa/O2TpsObiPdUgxT4UAG7azegmoe20n5wHiapLxl
MYcwzut4FhMY1EzoHrSPWvlTJRz42ZZ3ggRCVTACDRgPy4SudIKIzj5ohIta9PsRU9BIgKTiaKAc
VBDFIZnpcfZxa1lrk8yBAB+EPo50SM0YQPVEi+fNbXwYjqat3FOFzuWF/77ack2VYrF0EfmyLjNn
YYyKLEpanIW60m8InsxWHUe6pZHxKOsmZxhgK0irkgr+Zyj0yiK7p52hJLVaNLQXkoKiTt3ne8WN
DrwSyuY+gjtXN0yiiCqhf7+KmmgFAXwpA0ZbKQ9Z+tpN3/D2sTgfa9M/Vkboxq6MzGk0FQM6WqA8
pBBWBJHUMmpg5/JzfKbg+XK/LDbkHTykMNyKPD1S7FtOBYZGE6EHooOg7nfrGhQQZEFE6qoZ02NP
usSa+kb0IjMwnKoxoUE6EbQ90tEmgQR/Lb1QAWMdKX5wtmHTf1Y/hDn7c612RC8BmKJZGmbj6vvi
EXQ0d8mX9CTZkjv4ATqZhtWpnKhDr75rO8DEgC5sRs2codsZCbdKF1uJyX3A8kzQv1994rZDNVfO
YYIyHVJNLjT7lcQW/1kOkp3sAMR8ingp6KbvrvaT8d0wX8ggCLgU4x54kT4B8OunQv5ihGvtPYzv
CiNRkpTUuBbMQxfpzgQZhkD6m/cqwqeiGYB7QSKIWQrpwljrJnByVgIYqLS3tDItWX/iOODmSVhZ
YdbSZoFQGx2sBGdaH5Jri87+aJA56VBIcXiYn80KwHpVzHtVk5csNwqMc6g+5nUvgzMeGpy2fGs8
TXa9V3fpbY+C7d88G1VdobQDKr2VGH8XC4l0AE4hdmb6syQWpy7iau5u3uRrI4zH64NuanIYUq3v
5rSAjU7ZmQ/iLR2u72z5S2bzpPU282loWogyUaGI9UlwczDbWK/BbYLnP5U0BRHGD/riET00+W55
FbBNgOzKGvvWCQJVzcM6gkzNsjiJLnhD/iBPIdipRRSmYruQZl/VoIsbirxosnlffCyURS0BXRG0
bUdnvRPdqyepsqZSvsvSSbPaUYNMq5Td1rnCybG3wokG6hsN2Twhn8jC5EoxoeRlItWd8YQsvrQ6
8Lra/fUzuHUHQJIESYQka6jQMpdRq0D4uolQwulKbU/6N3Po7Tj63pk8zOpWQF4bYi6bLNTFrOpg
aCYiaKfBUhVxOaB5i2HOWTws+tiWuLMTTCQrjvlN/5bcQsIQWgaiMz4S3GaPIxfJt/mdVlvIHDxp
AJygSlFOkczbJboJNWJpwu76Z9oMXRoiCNQqMFSBP36/z9J8FpqsBwI+2g8o76WtRckmpS/xeb4l
j8CIQj14l90Lr8vrdctb78qVYba9Pc8RmE0oQEQHLZ2uwUwF2+MPpG67WOUsc3MrP1bJtrmrBJXh
iRbVh7I5VMPwFFbVLslm//qaNhsTuNwQuiB2AaUk5iLI1VA0lwR2khM59P6yo/JawBk9/MG81Fbw
QOBX8N1wlKHW+fuXiwxTBGkF3IOqg4a5VYNQbNhR6bfWMyzKZj1/oaqF/Ptuk9pbUw0dioUYsIUk
1O+m0xodyYh2DYbvy616kAA8tNKjBFhcBMIrzYe0/bF7CV/Ny2vvD2ogWxe8pmlE0k2JaJ9UIUt9
zpZ4xhuWFsZyN7ldQku5nz0ZuFrpdeLNwmz66sock08Y0zAZAr0iID/qpjvpWJ2MQ76jGCrFl3Tn
QtDkmShReNcdajO4rQwz/tSJOSSAahVVW+iJpca7NnHC9Nbra72R1MlW6WyuRHMPoHaAEpmBGV8D
hSTBzw68DHYzidAI1JsgB6cCnc44a1UpXVgIOO30SZDfS0doMdjG4/BCgX6BW+7kh+s7x7XI3AsK
0Wow9wOxU//Mb1SAY2s/tRs39Jef4z5xTT6fDL0F2NfHeo3MLRGYcy0DjUrxAZInOega3FXf6KQm
7dVnZzG3OEvcjGoEqqEa0MfiJ/3HPOjzGc9dtEHvC2hNgk8vhz4wKJiDXbgfUEEC58kPHrp70yUN
1D50ghDwSXMsNyuSZw3u21J6a5L7dm55y6K+8GkfVxaY0ybSYWWD3nsyaGNBBq6DU8mwyFdUjrjI
ik3aEW1ljDlhi1Ek/ShgObQhSavEwCG4hRe6JlgeVDCdQ4jx8CcimptIvrVl5ugJapppSnU5Eph1
l93alxUr6yx1tFPViu0OzHr4qo+YzwAVm9t81yIMwIIp0eaezs2rZLUJTDyvJBUqZzm9tvZS5Igu
lALOMRRpaJchsIJjugdrmm3um78jaVztgs6g3DJpNueQIoBbtznJdu8Px+/EKp86kLTxgGabW05E
VLQkDcnvJxW5AmWsxVThWfHPyUtLX/cocvI5SzBaRTm1Yw+P6woYXPVr9XOxzQPmdTDh+TfsL+uf
wXz5QZm6oC4wICSOD22Od3AeWl30Ix0C3lHaurjWlpgPK5tpAVEJpPrzgVYrCi+T3UCxMAalfxPc
Bv+PWeDEDQVbBDXpw/X4tOVVK+PsPHAbK4lgpFhmMPXWMA2QSb8JFUh9DL0VZiWmaJ+uG9xMZnHJ
4MMqJqbJVBowV7dZnA2q2osoPJWYqozek4a4Uldh2MqdpF1fFpDDAajplIMXb2hVS6tf+vGlGJ/1
IrdIz302bIXK9c9hAlm9dEI1oXOBMkSfWSBHvgdklTaTG3d2gsGf3iKIAV3fA/pvssFzbZOJZ0Xe
DpGQ53icVK89tJW0pvSqNPTaov6L1GFtifFinRTVnKQKEnhJuqmM+hj36k1SaA707BV7JOpPPW88
IO45djcRhmvDjFMHJUrzWoNoNdq0tQD5yZ3uCpC3tqdDAOA+5eVpdYs8X9/ZTezKyi47SSvPhdIk
CaKH9jgB6SHt0JPSWmC7hHtKiVXuAq4eJedrakzapCoAdskLGsAdSv/Ja2tJizODXdCPKUn+jfmj
Km3QBGX+X8GQ1ouVfz9KGrTCG7FMaUlL8ijlH8jTfcWvbip0b3gXEOegsHUsLY6Tlhi4BATtoaq+
mMEL59PRX/v5VOi6rihER3mcSc1iMyVBg9qDH2QOhqVOdOTCtEUByW7pVFxWyq2smmDE+/+bo+td
xaFWqGewYUF2hzaei9tuJx3QeD7yehqbhbK1HSbeQY93RlUgoUJy9CP1fnIbYhKaePntH7jEZjxf
rYoJZzkVN4sInDHU0YoaBqvK7QAomYPhtI5hmQe1tDDNCa5PCMgfaS/6+lfc9pKPXWVCm9IbkREI
ZQpmxFdROs0LpwL+Hwf8wwAT0VIkI5ISobNOyzxL62ShE8ZICLtdeQKsN/sHcgWcjiLPU5hYZo61
0EwCKrjS0BwG6UEODmJ/nNXJaXTNNovCisaKc0Vs7iPt5psKyMg/qSqmSmjqk4pnQxO/N+JrlHJO
G+/fZ0JHCAqnTuyRUqfmYxCi4C5wEovNku0Fj/B/K2COcy9NuShUoIoRjeExKBuHzJjruVlK6BOF
kxPHxVnTALrXOR6y9eBa26UrX51rPVGUohlxA6TxOY16u+8OSyI71938P1anEtR20BdFDfx3K30U
moPZY3X0TX6hLvbB6Y28lBs/6D59CovKL0vsjTaDaStOO/BRQGNycEoUkBKnOZZfoY94Qm3/yIvz
2/v3YY+5zoo0jY06xM09taEdBpqTKt8qAE45G7jtgB9mGAdc8q5UdSlKfCWSfaXo3WCRT4uuGlYV
ZF9kVXdRU3oiGfhjJPBFTMuTpOZeHfXncsH0yPVfszm8RFabzDhrno1iE9PP2c5W4Et34n0FFk0H
hCrnqsMwPii/wHQyucVDSh98/OFo3q4zXmtUZAKqBu2ULp6drH1YQL09CzwCz81UBWUIjO+gKgDR
1t+9Np8qMlbQvvKDKjgl0DauxB+Fqt5B6pSzo9uf98MSE6Yx0G8UmTEEeKylDukTD/kux8TmVbda
DHME8TCXSaghhDVy6SiBapeDafcAg4q1YalCfzdnPHa/TWwj+bDJziagK4qWF7VJtZHU2Z7xYIMS
GmR6APJzO1extdBO3nhnkrNUtjI3ziRTMWqGLgMBPwRgHhjGsuQ+t0la7br6KE8PnAOx+ShdLVT+
3VNMRc/VJkIUJct5dGl/L3SlG/UueO2fQa9i3YYuOrc74/EVawZp+I/sngzW5Kceb+3bD8bVT2HO
ZhvJodzPCIDJaQS9k+JokFUOXTqwEcvW9JPWk3urP0Aj+/ombN77K8PsmZyMZilMnElaD1VAENK5
0e4PFrgd4X+dFZnJEEkkdUKTaLTXJ0aupBTHZTBP5qwPeJEvh1KJv1TjeOza4g6n6Ks65fYEViSn
m7O36yveTlZXS2bSx4yMhMi00pPFVvhAgbRAVT+lGPUZb/nqGApvh5l4VJiRHFQ5/NokvU+Czm7i
Fu1dY99l+dnsdScdwztoFzlJG+7TCqwRJRRRMnVXmnqGVmW2B6+goza9o6f9CTpAvaW3umGlpXEY
NCgIqMFRTMv72ATIRCmm57nF+Pgk6K6RN8dkMiyhbx7aaLmNI/mIutM9So3QwtVSzEGbQIrMkj2D
huT6Lm/H+o/vzcRGQa8MIcywyUEwO329L+Xabnia2TwjTHRsqdo7RiqQJy9f0vSYaxAX1ngtu8sQ
2Ofk5NdSFKYyKIx9jXcUzia5v4wyPeYYO6iRENFRpgGhQaGqxu2RUoPxppk2iXRWwfiiLbvK9EIh
FQRBmZFh+oqEa1txEic9y4lF9rGtecqx/EGDBPjLPflbe+ztxVWe01vek4ez0woTKpNFz5WAIEwk
yUmQHlrl58Cjbr4E+E/7rIL6QJfpg5/lDJoFpSX9BdHkjfBkkBLRhiLAt+jplXa3azDrND61p+kw
YZiFapLzalabR3X1C5jIMA1LrrQDHiR9gmFRBSIOYjef0wDS8qVgPEyVcTIqROiKp0ayHZPQv8R9
ruAhzRYeJGMKWqnFnfsvIyOtckTQBy/3JbQqeGidze4wWVljgn7dx0smlujm1W61N4EQyu3Kje+A
w+NOBXJXxgR+Fc2hKBsQ/gq0g3zVjR4pf9gCgguqQ863t3nRrNbGfMOEmPFIaAuhdsFLcMDQzCEE
5DG6UdzU649csCN9Knz22o8vx4T3aa7USEGF+YLDi4/1M4C/UODtzpnPJYCjp+yzLfTYKBpJktgU
aWoXNZWGFpXOWwrqjA/N7rvuzw7eZH7JgcP+x4f7MMYc+UAdDUUMAchQ33pXtvUjhGQohgBHAzwD
Fi/SbUYY9cMckwEFwjCX9YxkrIvKU5eAclxLXBKL3vV7aTNnX5lhXN/ISoyHSlhVn0dWhWuvUkv3
ugneShiPn7Rs0EZZRCdJeU2mF6l/mKan6yY2m8pktQzGywPUEaWEchoN4Nhw6wcKaxdyfJ/eye+E
g/kSe1xP53kf4+kxEUiRa/hCdCAU8+YY6V3uB2gAzrvMzr5yVrh9jj/8gUkgyGCaxZCgUirswptG
cyE+uxOgp93kTn/qbvhD59tVt9WeMtnEYOh6VZV4OHZf29omL/05PwNO21Da7+iIlu+38htnkdvB
49ci2dRCNzvRKAtkxaCT2I8/6Ng5wKF2YxVvPBGzzefVx+rYRKKSkwjjFqhFYMLJ0svveXwejMcF
nVRVtNQu5WD7totHK3tM+AjbyKxMAbHqUnr2KFXA6IR/0DnfvrQ/9pAJHKJW622po9eWhb0lgxZy
elsMcL0Jj3L2NDcnMv3gfDWa8F0Jwxc6tFVO1olDXeYS0gStbGtr0YibkzK3Sija6mP2nuZ4ws2t
U0n5oakEn2OdHrNr1pnw0lcoyoL0ho5dhTviExeUVXsqcaU6ozfd45u6uZf94OVGvOOhMCGn7tRA
rHocSDyb/uWLhQYM7f60VnK5ynld8u3EG6AqGf8p5idxMUUQlUymXfIc7xlH9/Tej0HdB9iT4Fau
+Lo0drqXXAKmocJa3hufR2FIl/Rpqz9+AIvIVQupIYHep5hNGNwo66pXKH/rVjZqb73a8jBWm/fG
yhpTlBwMtUKpBzG9xKsu0g+SqdkdtwO1GVdXVphzOQpzEOUDHmYJim82Jovp5Lt5E+z02QYfA0ZC
/iryrCwyB1QAalWelRhxtRtaq2+Tm15tzn0jvUwk3OOlqFhdiylnzjmhC7n28ZibPugweaKCydNX
Mps2SdOz+DjZ7SmCpHfomZyK/Ha6tFolcyw1odKmIYCzZieaU5fIOTEy+AJgs8Pni+a5CnMWQ2Pp
hqFCBIrl14jclkpoBcktZwN5Rpj7fg70WTIpagBgnEcQRe/zQ+h+H7/rVAnDpcNDvFfmZnKmaTI4
1TUdpLGMxaYG70uUIsTEWero0Zdm+MZZ07ZTfFhgsoo6iPqwi2pU5G97ACiB6XLpKNC/o5W83vV2
xX21HiajaOq8NPse7yyq5DnkdvJEzsVFAD2frBIQucwaZSvJMFEAlUQwubu8Hd2OYL/Wyw53ElGM
W3VBgtGVGHUiyfySTuYJxMpgYq3D++u7u+0wH8aYALYUshyHBgoltZHYWiJZZgWJ6nF/3QpvSfQT
r25fmYxmqVFep6oZ7MFIrAoMPQMeYNqQe9dNbafZHx+QMKErqfQwx9QJ+mwvIF0pWmA8cMej6FMR
q4lBDtnYhc1LtHkLZAIX2rBJFE6otUhlfCj02BFi1TZCjGJEhXN9gZu5xGp9TNCay6IsDAVBqwLX
dYXyYht8M4GMIv1jO3PO3mYCurJFl736bjlme8ciQLFOpCKcxU8ClUjlUdGII2iv0IC1ri9tO19Z
2WOCiToVxazTB2UDyEr1DwB9Fw1btC7A/MXH9PGcn4kseSb/HxhIBGixehcNv6neOUviRC9WSwrs
DFoi6IjIoAxv9v+PtOtYlltHll/ECHqzpWk22x1vpA1Dlt4bkPz6lzh3npoDUY0J3ZUWRxHVAAuJ
QplMqg6n3kvoI0bL4P/QpchZEdsRKWRwCkslGDJO0H9JQP6zlHat8bS4OX5hMKjRxtISiQW0hsMy
c3Ha7Cr9spAHVblvkZU3uLOxnE006N9XfmgOI5msGAmiNG+/WOC+szszv4Tx/BUcF/WurbVdLox3
uqzdG1Luq0rxY2mEmeeevJ/BQMtUgEXAMgrMu0BTWjklh/le/6BC/2tNaV0zdcsAC7T+m5hpqlft
3HWA5hmtajR3lN/1x+e5sUM3CtojpXGrHxJ3AB/4A7e4te1IV+PMyQ819CGZLeqk/Y6OJEr7RNib
n2junEp2x5/n0FEjm9fc+gcAuJplAECvzTozcoB3HNDpPeRUD+N+coqANjFAxpWXMNuOXq72GASw
ZswR9VR3guo9S250TLzxDYQsr+ZO3D+VPm9gkGePiS4UaW4FocXDd6lAXV+mTiXzWF4339ZXt2Hz
E70wiOCRB4amAeX76/e9R1Xd/62HsMmJ0Oi0TqNyAUhnqbOtDXYdDL5Ugmi6oIrNEVqFP4/AOO7E
7PZz6NdHYwsbpiCoYU9T/todee3sEvQXdFICnQm0A4J/TWznRVZbypx7zAuFikzlCNK8cMq+QSfl
a20RryGhI3emEzVu1oKrP4s5dz3HXdishTw2iaxoQ7hbun1jQoY7Lr3b9xPnnCv07ytkHToQAA4E
15O8nFvYqVFY5xwy3iIYKOkbcW4KOteWaZAezN5r9dPtNXzk0H9/Nl4dgkGNpk/MVCJIr0wR6EpF
L7osLkhRnrMDePU1W70rIYP0oeqdHqKd+VUIeE9J3hoZHBl1WRyEFvHfWN2R/DXtEt7ds5nAWvkg
gxymUgxVpCBktrK4sElR+FNWOlI9n4x6fJPb+IdipF4vNB4adna3N5jjJGwzPq1fhJGEelCOjpLU
VOw41e0OxNu3zfzh7fXrO7Jzv0RddF2n+cdUccpTdQwzu3hVduarrtqUfbb31HfjoQedMRj/Pqgw
eHH8H1IC159AQ4DVeRhJH9bqSMIdff4ZUD6B2KHXo1abI2XOy7Jwrf0GLHO5FCPSR6rfXKB7T/Ve
4q90niRubf5bnXM1qNSLV4tLxhgNHRmaYGnjSAfSbQwgQs2NdzXQA33jOP42SdH3UUYoAx/EFS5d
UZ8ncz4OkB+SrYbTArvJQb0KklQGXLJZ6+OSEhX3aCuuQOeJPEdii4f4JB8S5AoEJ9yjaWJAd3Fr
j1/qhxkaIv8DKz+NeG+tmYGgMRq1bjToETlR8ZzcnezyOO9oAZPbecmzxYCNrgl9EqLUhsJzf8Ii
MThLbekQp+V9St7JZ1Cn0sNkqFOQUwz19zm6k5YB0gfB7WPPscE2kkZWTowhFaFzJPXvoiDuW2sK
QhLzcmOcbWPnIdowFy3IoWeYZ6oD40gHcOmwmLwvHW4anHMfsEpjArTsxaICWuvnM1VOq87mM2Yr
MYR/UDzcsR7hvZ15u8hASTmLzVibgJIFvOuz5UjhU6Um7u1PtTnxuDpuGoMgo9mD6ExAJKTZKJgg
4MrRc+GAf8IXQKBwzp5DcHR/yNYIn8Cpv79tnrdG+vcVfpWQeZ+tDoFfhZ7j3ExsQSeuAeaL22a4
q2RARS+mNlkEvLy6n0plKxBJaEDoNqcQi6s9BBK5nR5pdyE6xl2dO7fD8x0GShatWUqhwBtBsavX
yVWhxEWbGjWP0tzWn/nxLW9bGTwZwaprtDoCtKp/rFpMDQhPnfFwe085V4/GAIlm9ETtIqRVZT/0
acQuoS+95149dG9uwDCbOx0rI9SrHnjVjghPqia0+36xSaycO6kRnanLOKER52PpFHRWLimmaLmY
E9w/sqraqbyXirfbG8eLEVja0kGCoHtNGVeUu/i+vu/OshCo4DlXEADFkz0a3m2DvBUxQCKpJOoa
JYS9+pMpxLYpcNGRE8t+aDqsNo2IfYv+SKBI12aKTcQGnypWXVGLniYDj9WmPcflCNKCQd6NOVfc
gMZwvzmJLkuKIomY82SlrzKtzoiSIcyMJddAlVI8U76lSHLF3RyIe14+f9P1V+YYzMwloUqECSGl
6qMOum/3H+eYO42+/Qpa2WHQEYyQBXKNQMfxXfx5l+27zI7igy5AlqgGKz6S7o7WuzMEmUVbPqXg
+OA3nGxCyeo3MMg59GMk6zmOQzwcFPLamHdxxRsW2E4SrYwwACnEUxRXUftPiSbZU7EyZxkhpCA5
oa3v04PB4zejP/t3j7FE0ONhrkZhSQ3TWWkbYYJo9wyuo9GsH9JqOfRTGViz5N8+ftvnXf9li83f
tK1imNOE0GE46D4lKNYDyafHHd3sDs83twcHVtYY/EqybJ5ECUfRynZ9BKUlY5d4yB23Xw1nmlFU
AA1/3UE0jCefvX0qrstkHlrRICpaGmKZ/7xFzEDzwRPAPRWbX84A+EpgBLOQS/1vfCahJWhUgdXX
xc9zg3IdWh8WjDYnJi9Jven6K0vMLboUlZiCAxaW6m/JdG6MIGv/KoRd2WBuUbHsMzC2zfS1I+3S
92Wf+b0NcTWvnGxexyn9vb/5/C9bUBz+750Dq5IQaQJeGYmm2sPwGEH/pld30/TJMkd7Fp9u+/3m
tbMyxzhiIYDeT7cQ9Rih6UnNU1TxaGVvfyCDlTHrdX2wcg3dVI3wluufu/CLLn+5vYjtw7taBXN5
Lq3SSfmMTRPbnfmhe688RoHauhR9+T0FvE1jrpYujys5CpG+7uTxPMpoMU+qjPNhtiFitSbmXtHl
cgnLPqIndZQxfJa7aYbW7slJL6Rw8Jp2I7c48jLlvK/F3CT6OApySRlOYnWyReunHL6YJjcS4W0g
Aw8FLuaREHwvyPLkIIwB2t5LoIxZwDQq7yf/L2/I1W4yMCF3uWCmOgC3yRLQJ8eO0TyKleDcdsTt
CZaVGQYp0PcVp6EKeBXEkNhiljlNZ9wrcnqJW8M1temYph2Cu5p0Nl6qix23UZBXy4MYaqdl6T83
RdE6smJeFAUEXcRqTxjGe9Nn4iixcBFVktkY5nvommi/FMlslwrIy4dxRzTtvs319zy3zoo03ZVK
c6dk1dkKQfZoZhdBgtLpKB0muX22lqjkLJzzQT9S+avQMmxmtD/nyGQ3vfUwROOMjLPxdntzOa7J
EsKRqFHjkDb+F5bmmQLUsOL+YE6Ek9va7mQwNPSwiqBoE1na4TZccqtuKpBLQoNZd5Aa1A/dbt61
qHPMbxX4w8D5eP83a7vaZI4dFJwaoeq0xF+0x9w4N9ObpXIAZXv7riaYM2dokV4qdMyomoXGUep0
r1vpsYWUJ+cdv+0LV0PMUcMbepDyCVfKLEK1rJMO2hBxBtO2L8mrCeaYTZE4t0qDC7ms8yezNV/j
iRznqTl2+nRMFPEFnH4cD+dsH1vin9PWUkNo4fhZmPtTYR2kbrElYnA2b3u88ep9bI0/NssR3MEY
Pe4LCfwodeOieQcIYn1TMuEp75Hoicl7aMaXuERqS5ZRnq4FCNSVd4uhXEg8O1EuPxGwfPq3fZR3
MNh2ACNMDajKANzkh/5U3udu5dCBqvCpOaFVBHQqvK4w3p4r/x0LEbMwkPWCJ0m9Pxm9M5WRLbU/
by+L464G/fsKutBbUGCGBM8aOTk047MAev3bBrbrK6tPSpe5spAQidRKhBBVOC47KoVZnfNA9suA
ZsrR5GPZjTtXdgeJrxzDa7zCLW+BDLZYaTRWVUO5CVCqLYxgiTjATJHj95D112lkGTS7QjZH8OFj
gNF6qsxTarwrUm/306fYeL29lX8I9K6mGGwBy9wUJzVOoerLP5Hf9fVnHe9PCOI+8CkreetiUEbB
EFtjpEAZYbpXhJewOFnRg7q8Zyq3A5d+gxtbaDJRvzhYBPzb2ELifNAnU7ovvfogDepO9WIrPyuQ
guYO4WkMbR8xC9QilgH2BYU5YqKVakYWVyD37kGvSEZHkQ8SeeZ8tm0XvFphzli5tGpsyaChocvr
FgcKynRIJYNydPTdmD0KHyqPEGA7YWFcrTLnrq4jyCXEuPHoXIU4YWQ9cZIAdDdUsjnDbpqze3uh
22x1K5PMWeuTIiFhBZdp3eJigkSMUrjtiJ99FoktvBZgI3jPH0X7gxnEOgmAG5s7fkDfbL8703Xd
1K9XeAMCtyQSJAiMkQNltK38AqyAOsh+en/Y317wR1Hxli3mQHZRPQq6AP4d4syQTzAPFUhWqTZ3
ugMFj1+69WkEOXHoUiLPwgfrQ3xnoCugvFS7GXqmGubxTDB79j45hjbN7VO+ROj03fcOuP24POU8
T2TOtD5GmpQp9OnmTS650JH2wo8CE5razU4HAxK3tE1P0I0dYqv4otKSpF5gsXeB/gvgP3UxUISW
ru57F/BJhjknmq3mG6P6//rsnWSbBTSu5NfKer793beh8ZeLqWwaCeOHWW2ayLp0j4Zl2Ekx2Jbw
GPev0/J+29T2bMv1TKkMRKVV0YYTBFXgYtq3UUFXnugtsS3tGxRij1SwUt81pS19qS8YIdj9VS3W
lEE1g7kakM4zGZJOHbs2pSpsg1X/UJv8ySoEpxHrT7eXSQ/Kb26yMsPsaNMoXdYmYJXCTNRunC9z
/SKZ6r5B2xPeOTaJBu+2we27dGWR2VclmlRlMQDKMw4dpuWjB/mT8KOQbcWbkY3vOQvcHqVe2WMu
gbqXhbRp0PNEL4H8e+GFKKhAbfQ7vx61eQZWphjkb0UjIZmGzSzwugkhpg7/dPvkO2cHN8FkZYZB
e7EoIc83NmjsOIuHaF/uQldNLvRo03Z3aLy1xEneOEZ5a2PQPbXCMVZpz1O/M31Ki0eRdtp/q73F
EfzJh99wHqfbF6kJNTtoO8hoimVAs8rHPtJ63Go4gZad7HO0U4P09mlwq3tk2Py/S49fDbKPLWMK
lakc8NL4TzjktLW7NF68U0G6lNSoNshf88zTH2/vrby9t78Wyj6+TKMtlr5o6PWdXcAfsQPlaf5c
PBaYZbA8M1h87UJ9VvG0g+y2fvyZClzwyQi3Hev6OxgwSCUQvUwVslWJBIJ09T6aeVu8vVILDXJg
m6aKUf8dI4SWiq9a6vCiQrSjLLOt6r7GI+T2hm6/ZmHh/80w4UGsW0tiLPCcHhtKdV2SQ/+mY4xO
cHo7eabkWdIPIdA4J3MbTK9mGYftMUBRQsgC5ZVG9CbMo0jLaTa/jaqvDrWN2TqHs076QX5H718G
2Ut+SDpIOqOyAoelpESlO379ptqWD0L//V+laK97yl7wQjYKsxHBVgaGWkm9IyUarWrv9oo4/sFe
8LmUZfpkdij2jWUAofYg05Y7qdQ4Zv5wCV03jrmERmIIk0l5Gqg2U1TYVCl9gmKs4kD2538ovPE+
FD15q9h4iHADRZTICr1q31VQioIa5kHcVa54hNgWxy02X3WrL0U3eWUsAlN5KJbI6s2mAnLfyUlG
czcsy72gy5yhym3EuO4jcxWpRZV0C314ZDWaL9K3Snv5dw7BAAZJ5jZaGgqNcAZRgKK2GDrNxKW/
5n0gBjGMkUhhnuElnCI9Aqrv+Ck6Qx2QMtqgq+8uavzb69qus1iQtdLRfmpZrLzVtMTDlLRQ66PF
PVPcU4GwGM+VekatRYAuLvjEc98qd7ftbh6wlVnmg5XV0HRLj2dBQ14yFaDUoy8Okir/zgrz1axS
GiDMjJYqMr9IzZuoPercT7ad31othflklimJ6D2N6a05ukW+FzubbqGB+ZHwvYPCRg0RvcgRbfFt
OIKh8qw9/7tVMnCvqOjBwHRH5hP1ucWgKnnpNU4MtHmUr2tkCxz1aFVhKuO+1IjhlpZiQ7gcQwia
PZjcTjSKeb9dJitbzIsDSaeuJpjuxRuVttVLNihl233nWv54Ee3ybHCwYzuxuzJIz+QKp8xB09NY
wtQRcaw7sBJ78R1NzRj+gkAWdcbd3xUAVxYZ2M9Ri5BaCWii3IUPCTQk+84ZU6QIPnJ5n5EGfTN4
/YWcE/exC6tVdlXRTxmFSFmojpIu+Upb71D6dm874/bYymptDOqDITCDngEaXo27NtC+4jO6kqOe
+A3f25fnyhKDIT3GO5Q+xemeD9LOAnEIFaGlwjZ0HIeXRt5+v62sMVgiQloITB5ArGmnzzZNvo62
du5Oygs/9bp5na1sMZAimFaUl0i+gkEDKklh5065/u8A+CPtsHKHVkCEncrI+w+6+qXtB39YpEuf
8MxspwSvS/lAz5UdMUuEmXR49qp+ONvdQT8jw7or3ewgvxp7I3QsPCmQDLrvwPx/QA4stdEb7fNI
o3jO8tHHtvodaS+1KJaimBIndh6YSAwK3nIJnwxIpfA78zkf8GOAYG1tqHOMryDOQsXaq01QuJe8
Ou1mkL/aWAZDrETurDg20CTf2tI3TME9kB9WYS++NEO2dfHosip33lP6BV6OdXt5VOvQBP2ebDC2
Gz3X+0HGWZi7U56jK1viTR5tXzhXC/QXrDawmYaqHZIIFw7UBF1jiiUnloqjGDZfm3TkRap/uMOv
5hjQGrNqVE3a/UwVysc7EwpItU1dpHElsGYp0EZXnOGuhgTudKc+DmA1czm4uY3P15/AoFmnzUVY
SshHTTv5Z554pTsB0KrT+BrviTt9oaSRMq9IwDPKgNowSIOitxggKTMRFAm6O43oxFZ4k9t/OH3X
xTGAVlUiZPt0xA/Te/xMeXlMd9hNP6lGD5/KguedTDxU9mYLyVacDEkAsZ/xJe+/3f5WHANsucrA
tLts0udulJOLXAq+HJGX2yY4H4aVypuXRTIWKoOjW/fWcoziR6PgEW/xbDBxT1pOaOobAFKdl12M
p9AnPmg44p3hQJHE/M89yot9tnlKrV+uYDLYoUzFsKQ1nfokcnwyoiqGalaVHoZEjN91q9ZmW2pU
y000PH8iU3s1QJZja0vmzWFpIR1c9vkTFEbyMygOvhMjRfHFMDsX3d13TW11diMaki2F0J4Cpz90
QGY1d0dSPd7+QNSJfo9Sr8tgAKptSDzMcY/qqNbZZtbauh70WkAGpD2rwSYLZKPx722j293Wq82j
n3QFi3leSiV4Wv7JFyTHfnSixQ6Jq6KcqHmq3b+OP0HuqxV4L0aOfky9bNzx+hIoKNxaOoNUYiFm
1qiiLxmXgBOJGMHBZ+myk259zkVe2Lo9FrNaMgNRWtI2mLdD31PnqYc8gZx846SlPXyis2c00uvu
5iMUktzE5WEy75wzqJVI4dDFCngtNIHm0D5xtQx5BhikynPE41kOJ0rBZB6X32VefysPeFliMl0x
+iaimoLQlcbLZtlDA8Xr0LBCyaa4xT4OorDqwNVQzblI19N5S2WDHsNt8ax/Nh5R/HymRWfBNQs7
45EPbOsrXX3EYpCs6EfFIpQzHIxz78WXHix3hdPuzWfaU4mp3kN/4afpt6dAV1YZJJPCcuqSFqsl
hxZTdi/KN/lhAJ8D1RTFuHItOcngmm4PWcP6AcRzRY2Odiv4l8fRYpBoUsMJRTMEDo1WOEOKvlVl
9irlMVFfyp74txGI47EWA0C1FBelUeNuTY0glVENsRb3toU/PCB/IavFwItcT2XdtiaQVRXho6K0
D7viTIgEFZ/8joREcU1zAroXna+mzV9lOixc4KZkQGuayT5k0CNPcoJLMY5G22ieiX4pBQXEgo1z
e53bO3k1xPisXEGgPKS0pblSjHaxiAmoHFLvtpHtW+pqhHHRqkcz3ZBB1qnJYp8UYxBlUErRc7uY
GrdqTQyPBan147ZRefuCuFplPFLpqv8wHUNcfgctdCzRbh4aJ3mBJIWbPwa0/FEltvGz+d7swIi+
lwZQDPZu7Ed3vIc7bwt+89iZFEuOBOcYof2iM6tPpZqdTG10M1SXwNXopT3GlQyzrDhf+A+efN0H
xpPrPA5HkiNBkdT9QxuC1zqTW8/I0HARRudkNL5PhealWhwIC3c09w/wdLXOXJwxEv1LWGAqUXuC
5RLe/C56wltxqDBWCv3voHmXnOlV/dZ6VdDdF3eIub7e9oQ/ZJevv4G5QeWRKoJnH5d3dul3VLEH
JKAuCsV2T6BETrWeuU0u1Kl/j0+uRplbdW6SyYoqEHNQVngd+Wx83h5vYtr3lH8e9jw+H85JZkfJ
OzlsGiKgXIsssJej3B6qnIbfP1zjv5bETpFbGnTVU6oGRyvC0ADFI81NcJbGV303H3mf7Q/P4as5
BpuWujZJvCBqANnmCLyw1YNKa8AXKNc4MaiwjxPeCOKJlHb0bgX5e8y5ZraTG9cfwOBWJsq5KNCJ
PlWq3aYw7K7dR0llW+LRiEG2UPMiaw5KsCPmSAwVuabhLjcmyTFa0+mk19ZY7Kh7kK0fCt5FJa8t
kJ7+G26qMcA0D5NmqB/K6/nJKILuk7ycTF6DI883GQiS8ryzJEI3MkbXu1balcH7Vrx1MDiDySNF
SA0kgzSw3gjjUYxQ5+7eI0vi4ClvLQyY9ENvWVEEOLWEL0L0aeLW6zefV4YIxUUVKu1QqGeQAyzU
WTzqoCppUHqgOp1JZoe1PSa75CUFQ5d5MnwNzZrNWwTPv1s0x6zchROBbHZ8rX4FW2xRyTiWmoqO
ZTAtnpYTOI3T++5nOjqgUnf1AEQ/4r5DRSl5pnR+vEzp1uW9ts4EQEozWmahA83iVPRC/Vxl+yhv
d5BQ8eOYk4KgLs4egbUtBmdqzEQmigmk1jCwgLjLjqPZHkTeIdiEz7UdBk7ycizbhPLrlLlTBoCy
A94lVeo2LqTjvQwNbRz2Kd4mMhFQDLbRqMZcpj+rCwp/WeuMmQLi71J2pwk8ehY3Hbx16a2XyKCJ
3kxqilZ+WtmnPfaG+HFDUMlVhU5cRzbv2cH7dgyyVCBhTLUP1kzJuCtJc5gS49SIvELx5ttuvTAG
XgR0JhZmhreddkdVQbS3+I42YMm1vRxkGVkqZO8f1c/c+GkzdlkbZuBGaI22iiwU6QTUpYmJWDmd
HcGs3Wzap9FXFUQkgnSfgeDBMFW7gzxdPTyD1s+RpcW7HUdt3U7rn8LgUpI1UpjlOJMDyuST9tUa
Z2daTot1VJrYlqXYURoetQvv0LCVm3hsG3XoVdqK0AfNQ+Rl6KMO7+K9uB+OvIoC58Cw5ZnGLLLF
kqgxzAiqUGHBe3maAmK9mQYv6b1ZylttJ1ud0WtFn7MFLqX66Xf9Bw1qVAw0Y0h7fBG+/6tP91Ef
W2XsakHJ0WqKyoIIZihKjEiQtpL3vDZd3jH5SLuu7HRqUqS6ikx+fGpym5JYdi+FI37q3zBWTxPt
fne08Mxx/93yGNhJ4hm66BKK9fXYBLoMXbiS+HFpxvaSDXf5bBwKFVLloi5ebhvmwI/MwM84omYJ
sXZULvpxF1XzIapLr12U/W0zm6Hw2lcY+OnLQqmlELJa/TvmIO3G6d+WR6ixa9407Fpv+qizKSha
PsYvvWCrZx7J3+Y7bv0LGBwq+2lYxhr8r/DWZYe3omVTHjXLC12MkjhCBikXwRfOxs/W7l9CZNn4
eldc92IQaKpC3FkWXgRNvXiaAYrwMpH9aqjfzXx6zEOwukXWp6IeAqOpv87E8oja7ovUfKl6ubSN
EsTzBCRRt7/O5gt7tTcsbcVYWCbqoABG1Z9OJVoAQBqAzZD3HedC51piwqJaCTMzFpEXSoPisd4V
/uI3QXgU+LpUNOi5ERSxRKNdESdSSaVe6Iwc5eYr0YklgYwaPdVca1vB+3oDmchIi4RCiagYQdFF
b01fHeUF3bCLBjYERebE7x88SLdWxkRFhTVEstwiKlIyXbeJCtdNhuggzxixb5oxQE+YO9W1Z0xN
kHXtu1q/pnkegNIs6MIQghDZRZ4SDwOebh2N9L9IdqPpkd1MitvVUP5YqmOOUESUpkO35CdiSjsF
FrIKeg5CjTRbNz0sZXkJQ9lFl7EdJ7ni1Hr/vSysGigFLbnR8rJ5X6JBpoCyLsijPKNXnVa0PEVT
CieTon2eyBjZ6orKySZQUqL1yg5lhdhLI+3VcB5tfUl34K9E1Sp/JLrsyMTazYnF80mepzDg2yrC
gsdMAk+Rm/e0ti6LMYMFRPkCuaogtJAMF9R4P1SFp6Bl0ZHK8WxUGQeIKfzc+qgMEEcyHuQ43ZkP
0qPJrhfzXcqiCbUwKE8qkfw81fG5rlTe2sVNs7opioauKQo7dTmpWZ3oNE+bBt1F2tOWRQ28kuqR
9x76Qxx4tcTgryVJQqQkOj2Po9tc9J90dk96nA6D2wXNfYHeWYHTkkYPwu97ejXJoK2a5+qUhshG
xAU0tHvc5fwgaNt5ftlgi9jtMKOyFmFZ/2TJQEF9lO9pvYQGeApvCnhziMIQr+YY/JQKOWlitBz5
beROu2gf586HFJHskB3qI7XDp8DaDhGuJpnXpWrOZdlXyBdU4n6SYS8+1dlXzg20DaBXIyyAikUN
+RPcQOJB/6meKWd6CeVNmaYcQdP+bXan7G9nRNb7yWCprEHYKSoQMGvwjm4nuQQQdw6RFZx3qbSX
ftJyG5+17w/34HW9DOb0YogLQvzo54r22t4Mko/pQXGfchqcNs8A+JMU3VAsCd11OCOrgHZUranX
IwS0ZqbbQvNVFr/d/nSb7rEywACXFZrhMA8NVAsW8q1MNNfqx+OcRk//zgwTQApam0azhPTYlENL
N36W0eDQ4dq4bWU7abRaDYNSHQCedN1MKz1Ic6jiMc7Msz5rB2ie3amR8BjmJYg7zCkw+iqYjG6n
JdmumadzMkHOWu+DtBrewin06hED3rEWc/Zh+z25+oUMqA1US6aX8VRIA9N02vsUBApQ+Dyo7wmK
pdwpKo7/sFl5VSziPNbgqLouOpne2u3M8dDN8R7juiI2K59JeizXOZrUQM5AoLMxBZ0z7etjDe3z
LqD9GDJa8IS/YiRd22WArVW7echHgrsvj855r7wkleEOIq/Wu43Zq/Ux2Fancxl1tGur39XB+FyD
pM0M9FN8UbGs9ofwfNuHN3MAK3MMpIXVQARNhAuXWu/IdSCWh0zXbNNCqU7lFeeot/12xa6MMfAi
QzU1TiW4Bx20QAP2XjpIXnrgJcc5IKMxIJNW5X+mTFXMtWb9cskQGvZ9zgmHeGYYkOmtPplq+qW0
qoLyynnIXsaMg5ebffJrt2Mgpl0QvecLnTNAESrZy7rTPcQ73a2CAUM3aOQbepvnE9sPz9V3YlBD
K2dTjCmlFDl8Jt7wedkXzuILn6fD6FGt+9T5XhMOmHJ28+Mds7p65hQ8BuKCWKXORohuPVpFCzIw
bhqKZ4YJieRMUpsZ6qwfqSElA0EDuiJBDQCqebBq4/LWL+Bz824fss145bqfLLFrW+lmV/bYTzPC
e3mu7Yh8VcV635np7rYlHjyymlji0hrm3GN9nTd7qqfsmx/ZOXoZwKK/fFFPqUeQjhoOy3eOXQpL
N442S/TagEwzx9gZ9VPizRc0XyN12aAPx4Lc8rxfPnHscW4aljFLIZibbyGb6pPY6WM8EepP5Y7a
HB218yAJPn6R91zqCc4iGWCpYl3AUBf1UUlz0+40zxrnFPAubJ0BlTCJe02iD5//5wQVHDEgu3+q
9rxEItdbGHSRFHMaFFDJfpB8o0OlShwFLdD4cu/Dbp53Mxoa0e731BNbCm5/Qd5BZDBGGYusE1Tc
p72kOzHZFX16xpCT+6+ssFPdpQJC1LxA2+RUFns9r5yhFw8Z4fGPcQ44O8QNiqoeVJBIsmCww27y
e1GW7LAoIZVTOH+zIMTnkBNTcF8y4YGMF0htzEjBLvpLqma2GmHmF9mj21a2T9fVCv37Coy7uVK1
dIBflHL+STagPFKSf7kQ6h8rE5NSCWBGwXM7H0RPrr6kMhqDFHF/eyHbZQfpuhLmyMZNOyzISoEv
4WH26Cy48kiFvMxdfOCh/B+uzast5uw2yRzFfQgMTINFwXUNXcAfkIdA++fklF8s08n3si1wO2Y3
u3XhDb98gjnFhlYNrdzRo+QKdzQBdexdK/Zo5VrwrC/kvf3SLl6Ktymfl3T7GF9tM8eYzC3JhTLE
e19IHTHP7DxFpJLxcJHjkGxdrJB104xyZN2mxQLlT4XGPU1SOBmg7Vj411rYehgSTrJWgjjTJ0Ib
9H12Si3FLwXZQ6tnMJHRv+2bdGt+vzKv5pgXRSTohdGVMc2jUwVcFOSRSxP3PLfkbR2DGEU1xKQd
4B2Wvrj6aLjVwMlG/uHNcl0JAxe5KC+kpTSZml0GxQVijkftXASKI6MsYrk8KebNXseVw39waqyw
I1fNMc9BtuCDYPRiJHa9i3dyif46Hbo65IdxrPzai3GXgRKF7MVL60RoyO/d0kOVU/7KrQPytpgF
mV5frIjysWfo3FrQLQ9Apu1++jcRtXIhqPlydtQ5bjkPgzUySnG6XCDOo++CPojBGdoec6gXNbvk
iRsnbLsq3iEmJtYRWTFRcyRFkV6MOH6VB4nCU3KBDoiDaYuuQcdDb8NxnY98QnoezzWX2fsP/nU1
z5yUyhJ6I7QQP0OArg0yT3jUXe2h2+n24lFtTYnTDbTJqWtIV4PMmcnDRtXHBR9UIeIBRDSXdFR3
kH/YZ9F8sab2rkxm2s56mQr1IC2LLy7QkbI6H5oplzmR7+Uyfkd7qbQnneInWQpR9gUqeRWKWLUF
usxSjWwhNlxdjpCskNMTafWDnknEM7TSJ6jHpEu5r+fOV0AeR4hwBsOWI2qtrzbGy5JPftjlPF7z
P1xg12Uz5zhrl37IaF6VUMarV4h3vCH8vKdk0+h7pMwpYB/HHB739bB9gK6GmWBAKrvSbMUObR/H
Dy1fOm8Su/XXxadVuHyx+bC4fXFdTTJntsgAv+ZYw2SBZpLhZ9z+bDDFeRvi/xDOX60wx9RMZbFb
FmSMrU571bTpTm6TvSJlsaMn0Gs1jXQnT9Mp1kJvUItgKpQzOvveOb+Ct71MgFBZJFKGFBdbGkBm
ABNe4MLBuOpsVwHtrItc9cyrpnB9iQkM+lAvW3OmWhgP+qF0l2N2jA7h98ShwyHhsffbs/GJOwxD
D+bvsPhrv9nRmwZU2EhhQ2EKdOnBkBtoXi08sKdNdhJlb2Q0HOQZzk2afCZG0tiNMtdu3SjQhUKU
yIlwObvODuaUo/EfZagqbe0FX7vQOclQjg+zIzhlOvd6E+ES0JXs0qUCKqK5V845R4yAtxAGDaO2
zUUoB6EYN+Z2IiR2Gv/bg8IO1CRWLKt1hSs9t+xphztd+YrGAldpwUOKa9zn3dm8NTGIE5VVKLQm
1jQstZtk302dm4rZ/DoydGdUZLtxazIngEymiblBgNp8KJ/be7Qzt+gooIPi4bcImTtNsJcn+Y23
sm3Mudplk/CkbCs4ObYSEwjzK/IiTwII4iZvSRxy9z+wTW4GByt7THAgRUve/B9p17EjN7Itv4gA
vdnSFsu1d9oQ6pZE7z2//kXW4E1xUlTlYC6gjVBAH6Y7/kREpCo2uO2v+hXoCe1LaRlO8jo9Thji
zj8Ioa92L5qxzVrsZuC9kk15BiFgxP5qYdMx2gIaZasqE0sLF0C79jZDi7LWST2DMVQjYKRMgdu8
64oZAeHUSh1SThEeUhXs5dz30J8cBSeL7oihs/EeGV+wqd1WqyWXeuX3xnEbx7yByaKqQn066GMg
lqQy2ifaPd9gHnQyUtiUNL/TZ7G3ok6YTJHTvxWx8SOeJdYAP/OiUW8I7fsCyDyaGLnGEdFmZhct
nN7JIo1vGDlk9fey9p+y2EKmta3azxirjLDzUW1qvd9EXmmAgNHI7E7HJF7NyuwwHrFCGfA2XgRl
ANGAF0/8TwCS2ZoUgfdFZmjy7Uzc6mgpE12kRZor2Zxe8tI9jvKggYsOuuMezwiXKnW5xEHLGyB2
Zc1kUY9dMJd/s5uiZIB7QJIV8fJ5q5vVzQ3IHyN4CK2T3Sc+Onp8wNedgcN27IFWKz7N9+UDuevg
mrdF969cQuRJGK4kwISSYjbnHNnzmGfd+e1Tv34ZtTFjV2p9qyPB0DqACXqRPlXQhyVm0KHmLjnt
E2dHL5VtfPShKfkA9GUY8Uux6NbOkO9b7QxX6iUceZxEMLaaKS7Fh5HxXjLqx2Aof4Is5cGoIifn
crvRB4crBJcP5a9Qm05zqbp5k4EwA9wfVZG7Mm9ASeXZoRD1b0OEpvgOBbBC2YdF4wAx8SMN5N1Y
9qdqkgYzK2UEC8kLxqFPczS4GgYVpxHBTqS/53npI0A+drreYPIJA9qN7mvyfEJ6xNJlfl/qqaU3
shtnwSFoAETKodBWFnu95na9UbxrmbDvFBANYgCvHnj4J+3E8Bq2o7brnaJzNuCfzauBYGGPluol
H5mdAegA0SK60GKzO0f75T/VkFYSKUukdcEwcT0sHz+/9FyK2RsBeKj/67oomyNMk94PUYvuVPsC
nG7JpZsEl5dBYGyVH3Kxu634iZK5cQfpfua6b/g+m+FJDKNo9ihuhPBs8/xxCTPXyAqGoSMv6pY0
ysqA72HkIkIS2Sk/0Qs+Ynh8QUeDCXBzl+O820tj3hLKiEQiaOw5BYM3qHfjWlymyMErX+KaIGfp
4GozJLKWR5mRStbEpInhNIc8JnO/xuI8Zk4v1gC0vFtCJo/qtgH5W39dclkr/ZE0+lIoDRzNph2O
4sx5Sxh4i6B+os4ZWU0Wum2NEGUo3rih94ygSU+VpFlK3Pt6InyIrfx6e8e3XabrB1EKVeyStp1I
BSFve6tr0cIX3DcNSKiLmnGR/nC2mizAAQY2i06dbVoBEYbrBvTHIG2E5CPyYgDpGwDNV9rVz2zP
ahskN/P3m3uVRx3tNE4TP/LodgnjNjM5bjnpk/J2e/uYiyKPdXWgkiak6AO7qLXRGe6Lu96LXHBP
ONq+exQPQsKwgKxFUecVxPwkdnB0vTwSzUV86fD+by/pki/9bd8kXldERRcFQ6E82ybhF17vYWPl
h8qXPfAlPKp7zQ1QMtF28V61jVP3Wp2504L4z4cDYEcYxysAzHT7QzaXuvoO8vtqa5Fq1wPcTRRr
4qJ3kkF5r6DRGavddrVWUqhbKcedxI85R7LVg92bnd1+R5fNnpQ9pW8k3wTWl5+xy2LZ2+5pXcml
bmdoAIa1k6HF9dP8S98vR7SAOZpTH2N/jkEG0FjzjsW9uH1bV0Kp29otc9AvJZ4EAdkaPeEQ2Py9
ZhEGE9HkDykTlph1htR1FSs9SZSyS0GPnhdO1OLVJ+hXwdwGOiwaABEArHP3n8bPtdUyKS8tVArB
6BMotRGM38oxgZohjkb8o0HVK7NYk8uss6S7VcQYg6xLGJLQZ7IFu7bKn+lLCNjFAAdZfCssdDb+
uP04NvX2dYk0/3CSyWjRAtCjp6WZbVSpyS9Hab4rqpfbcjYN1koO5d4oE3LZpY4qZid2Vt4O5sCd
uZhRMmKpnN/6VEowTgYhXLUwbbwFGXU+kB57vffBguY0+WQXWbMv1O5JjTsz40MHFY83Q039UZ3B
z61aU8W5VRA4RpdHZopOAhPD3S4/Km8ISVszH9VPEXyCobawDADrICgt1bTqLOgjmmT5B8lvbN0D
HR6eleLw97EPOkGrwPAnK/hlnQqltAzR4GqhbBCGlNFzOBmumMmHRQ4Z58ISQ+moNFB5uTK4yBuC
l0pGe+pBjD9u36/t7ZOB9aIoKi/RVVaBl4s2KeA+j0Ht8Iv+S8zKU8ktL2UuMAq6f1D1V1nUXS54
OezSCYaNB2nwvvkxnyIre0p1R70HuvMxw4Tuoa1M1DfQ93V7mX/QvFfZlFEt+EIqg+oSuKr73FkO
GHRp3cVq/RzmM3kJvjMEbp/dVSB1L4G2KcSdglTFkDSfZZM/GwkIIQMh8DGmvMskzp8qyTAlft6B
oP1dCaeAxIp3Yh9GpqJJCBBhh25/FOubqGub63KX8RqKY7I03cVjzHl1HfQWp6QF46xZkqibm3d1
WXEiJEVV9x4kkte3/Tmd/xNYuCZdd5kyqEM51XUnVRi9MUdHEs0cgO7E1DTf5+fYZVVet63pVRpl
TQUp7sSYVLqbHt6KpJtKybo2LBGU6UymKW0iwFkhfTs7kl0+ZE/hngznat7gtWBLh490+1Js4tNq
GB8SkWoyUFCmRBZ6JulFglXp3+YZfgnhuhjMAqOUuygyh13oaaf0OTF5cwQOFaCF5yN4MHes+ec/
PNG/v4OuFiVBjTaCAbHZ9CUBp0faGU58FPYlOhf+DbTddjPSdd10RSjvY3ESjT5wJ7TPtrw1Az3s
LNaZzxX9c5ZKpZnkyXeJzypTGiewfoYoLd/e++3Tvi6Z0ojoh5NHQ4TxKifRKiPZLFht0dtp4dUq
KcWXKmENdj4FAWbSWTo32m3zmeeFXSyq7XNIJ8wgF46Hdx3et7i7vbxtLXBdHqUDOyUX05hAr9TN
q7I88hNmK79ui2DtIKXSxtKQu6RBb8BSF+eQK1xdHxkQHdtd3yB+kvBCBAlEVP8MhHRgPc4Vt5Bu
2gWMsMIz2EucAVwOyL42oCyLbYWF+Ug0yW8x4EoktXNaUknRvHAIM5uzBsbZRfbF/rFEtb+WDEue
O/v2NjLXSO1jOZYpoR2Hn4k0WrxL0CiHxx/YxW7Zq26yjwOm4tk8utUaKRsBgBchalWE0m3xVaFx
np8fGYvanJDUFEXkRVnkoeP+eXBRWfBLTQDLyWw0mdRqHGNf7P9F3x35S7+d10oSZRkMdezaKUDV
LVHTI2ZxnytN2slIEahqeyx7DMXGMygkuiOi3VMXauaEWEwZ+FdVaA4Yw/JCAUhS7dCfI3DzFkuv
oHqyYGCP6+8nXjO1STt1RX+KgfoTaKDxa9rPuBsyuxab+zIcHzvkoFUttLW0sGu9t/qCd5pEcUNj
POZ8+6Jy8iEKUlctgGWVaHxrGlP7zEU45mk4dFO3i0PV4jXgoNXzo9CJp6zud0E0PBTJ9CRn4lcy
jftewJBUqrJq89sB3Gr7KBPUhpEOusIOPK9Sv0vDxIa/ZvUAvZ10yU2G2AvBWq1ohQ2eaUxMR4aX
lsp5kNOdDvxAII+ggYdxdzZ11/WTaEIfWdVmY9ZQTsN0TGvKVmuVnv6jjHYciBEML3eX6YFtjFk7
IVNJc06Zi0QGq4pLCiyFjXGjH7mngbdycCTwTGnP/UHyGUslf/PG5aWpfiJtMaaKAOcUx8avACFQ
OSnqw+hMYb75bXO02lZKl8r9WCFhD3NEOuUwwI6SLWfFlobCVXzHyrdsBjcrYZQWnXJklisROZ5y
eMzENy4EWlSSHDOZSflADPWtLaTUZ6FO6phLyNITIOklR99+uK9t/W60O1yeHSu1ytxGSnei/XbA
nBOpftsYLEGxN3/pAH88YXS58RQWuTvzVlKKVEwELpmB1Qlk9sBTUqtHSI+BMcwt11b6zNvgfgbs
xOd/ykCuzu83rRrNWYYeLS8Fi18fhmbJHPEgmuXWwVGap2jybolqBCoE1IIUVyWvfJZ3LcMT2rav
16XQbSCYA5ISuYSc5ktGu8I9B4YcQkerPRgaukE6UJ2yohXG7adnM2UtamUjwrNW1XQ3i7kzzwGg
kjTplGWTc1uHXPIEN/ZRoTzZmSukMRqkv9K44HmzMt0s94abOrDvrrInmb/GiR5DsADFLjyaWWNp
7O316oaiioJiCDSPE1dgFCOcLp8QPEh36Jn8PiGrmwCAGB3/rUt4LtAKwVr5tqG4iqWeYjYmSTAZ
UDKyp5PWus/KbU3SskloEgEC48pujQ+A6jnLSLZ2GOExbJHZQrXpMWrXz6CeqFRokTgTLEWhz5w2
ns1Q7IHYiFQ2N9ll/sChy/H2mf/hTl9FUs+zGFRgH00XXS64C8HkIQSYqo3QkbSdtE/s9qZNn3G1
Suq5xpHWKuCGQc+NsSvE7xoSjbcXxRBwGf5fFT0yVeKCbEHrhZBVVi78mpmMXNsa5+9du4SlKwlh
EgNAqEcNQPaWo7BTfcUT7WzP1DiM53AxISs5U5c2RjniXjagYI5fi+P4Shp5OUezmhntSpjMzhxg
zzLmcP9gK67royw8MFAUdTZgmpSnxdXc7A4OEzhCPwmwxmw3Fv8mjGbOkMp4hJerulqsPrfRMJXw
9LPprS6+ptzT64FxNVgyyO8rGTwAdbuFw4bWA9wyVTZjGQtMWY1cF9yu31XpdQNphZLnoZ7OiJrz
X8Zd4ifPxL5jMhZpiHP4oBwi27Aw45ycSdFIPMR3NZRKbPe78IllgFl3iFIqhZHURTGiOKcDG6hT
Ab/UvjQLZ3IZaxSYtbmULumVvlPSEa9iaiUbcHFOAowp8N7fft0slUVzPrUAQ5EGkpFIXyOf4GBK
b6GjOJg3LkEsC94sJgjDdm1FRx+MKOiGJtNMQRMwfEFoSNCBkKKsHeOJtKk8t3iI2d38ovvznXqH
5m/AxGEgzKp3ht9b8xurNXNTr62+gnKFy3aug7CCedAm/cTDpRqb0mZs7mYQvJJBPZAFwxGGIuO2
tE7/KkmW9BXuJMRLeu98LeBjUg/xj9AawJTB8q42I5iVZOrJLGIrlmM/pGjuJdCfNWiLvohaTZhj
hdtYdCtR1JPo+0yJ9QsiBBIlRmnKr/yv5j4GFB26jjSEafCGzeSBjBqhwXZXhUjZsoBHt93/1UdQ
r6U2giKUCOYg8ccNt3/hnPaDeBq5m9Sm8HH7YFl3hzK6QxP1tc7jBkeYPO6nd171GQIYN4dGYhKF
qTaiEgB/QQJXcZIeJX3g3WDpnkNdfxPVyJlDza8D3Y3jBnTF02DVQvURisUhHvrKNJbBr1PjPmzk
xqw4eSdgsEPOSjsrG2+INCudYyuUDSvPOadLCycL57tQBvlr24SmmhizM2mibo5oDrKzJD4FVXOS
m2XXaoudx1FuTzEPnLNm/JjEUHA4bQpNhYv3pdhavTzagdjZShu7Y1XLDDdrUzNez1qnMgJJqCV6
r2P39RlavzM4AIMsKlpPucfbp7BdCFhJEv9p4ND/mMpTcKmRgQLsa3EBC+KILxOaBpDxPEegntwp
oIRMHPEIJrCT/omCAGO12+hKq4+g3IemlYdez5DQVcCH0J4JoqHkGXt2DL1959BiowsquqHoTEuc
BM2gS3AlRXU4wYHoTbktgXpX2G0kuMqQspTUpjHVrwKp7c0zMVqGoCVpZGW5B3VzCY41Erp73T4R
9+j/AgtGsiMYh6z5H6IPfnMpVqKpTR2bpo2mDG0gkRJ+AEtksIy5OaR9jUqgYQmc7GZx9Xr7OrGW
S1mcfugaDSvG/qahOYGiGjiwFvrBTKX4eVvSJqGWtloeZXjSCoQscwDD09lAfpW/EQiy1nIzN/wm
h1ZpEcgevFGk6pNv0zl7LBCGpi4r27RdwFp9BmWFolBOJz6Agyg89U7jFy60MoB1AdLskiIzq2DG
2mDKEkn5uHT6hK6XPHoGDw/mDfo7I9/HvPLJ2N9t83q9uZS50RQhkoRx/gspKBNMEG7ZBOLNOKsY
C9S+/eWKxnfoiE8/Qb+Tnf7XtVImCCzui9SVgHTgkm9d9xQ34F7gj3oUsXyY7ZdiiKC9kTQUDShB
UqCEEbBdMWGAi3QSKpO0pRlmesjuytqcP0K/LVFdFpzJY5NKbmdR9L+l09FnqEdpyQ2Inar3/FVw
MfEK7t8LAirnqHZdmhMqT+IPAY1xC2Zt+09W69a2sbl+AGVsuErg0CRBnNWE3/Od+sQZisenIUsX
EoXzu0K6yqF1Ya+hWjNeTM3sdPfFj9ZLveIXqadp6r8Aed12Ya7yKAVY9CraXCI4TIoWmTIHMp6G
s26/EpYISt8BOyCeFgLHjOE1KzZAXR8/3ZbAOhxKzWHMvtB6goGux29h/tXwHwANN2/L2A7fV1eQ
UmJZzGk9P8H+ht8rf97n5+SD8NXo4KspdZ+3U7d9Yxl91sIoTda1ipLrPUxxp7+kZWbqUmwGKEvf
XhpLCqXFgh6AGLWIlRE8wGDKLKPOj1OZOrfFsO4BpUEmLeizssbVHhbl2EqLzVcpo7tmO4y9HhI9
zDFJqE1FLQxekJrl9+WijIfP+KX9KgTP8Eo3AyOke3td2+1bhqjxALoRRIXGmy3LNJp7Bf5LKb8v
SB/tRQedlohjRb+czvFxmM0Z0EiX8UL7tuzNo1uJpo6uKqo5lxLcfEn9WpTFypWfTREzHvCmQ7gS
Qh1cEMwABCPT4eDKcLT5rQwTM5p0oCTfF6ynzNpMOuLhRrHR4hHCOrezJRdu7qE+gYXjlHqEA70x
DdnMPG7H7Hve9Bquq6TDCbFKjAYgg39NcI3n6VjvhZ1x5j+k02KF1vRSIkfhs5qMGAeoU/p+aLV6
mmpgDWYpMJGXr6zuzBatZ7evyfa7WC1O+mcEgzA1UNsG9rN0+sgKPMmO3OJTy8H4SBan/aw81gDL
5nNfiaTU/ozaszKFTYphkRScq/fdxBpGJB/9m61cSSB7u8o7KlLfCClpceH3GCAG7jq4IV4XiwAO
As/FZ7kA2xGYoQLCCDMIvEHDzkJ5ZY1UQbnIHmb8rHRPUtSIEJgDIttQSStJtK0RYr4QeajKxgj8
QgRnZF/cRZF6VvT4KQbAx9wlziyJZxVRb6/xhylebH1Idl3LmbPY2gmvPWXi8CKOJcND2X4m102g
TJLWiE0DED18mpKcxqHbG5lh6wHoLcPCu31rt72+1TZQ2k3LY0MKicX4/xE2bMRHAfaPw7ATfe1h
tEefQG7we4DER+ZsLqwC7/bzvK6WUn3jmGDgMUWXOVqdLOR7DggsLF0qGFn6befiulK6CjrXuRAM
La6y7IW7ObRE1aw93QbmvSO9qiAHtEvdZLfnbGv2v5dHV0KlQQeCaoA+akVqTW42gBTtZlyPq5U8
qOrMGElkSaN0XZXP4TKQ42xrJFAGeQ9wg2cxaM5cmHdmP0q/GPeH/MHfFcR1eZTWK+NiKaYcgeBf
ZJPtqePN5DMH6LaB8FP08yPJSuoHjKPPiaWMpm5Vnlg5LDduG2VkdbyULuTmAdNYZBgr8TGM5Srv
vQPeHCRjkWSL/QEssPF75TEV1mZ4uhJLKUhJCnRD7nGrEn9+lXaRO5gyik3NIxuogjyEW1tNaSxV
UVFRJ8XeoSzOeRwLZh4WO77gEaeNylfUGzv8bAtz8Hz7kLfNzPWMKX3Ei73AGSqUMje+ZV1jyhOr
8vkHl+QqglJDYdOVxbAgRhqt4MF4FzFztuxUu/mVG2Z0Rur1LrGwPF91bi+NtaeU8gGSQKCXKQKn
WXgQjK+R96ShMXVgo7XhN175EXeMYQCJcWHoeaFSj/pmnHFPGxtdAo/d++jwzmBPNrBK/cmWLe0g
HFEyR9u18iC/Azb1G2YFAH6CgluMRwTSzpjJKc6wOCoVeheYzoALocHHLaUHNfsIZcEuhdc2Zx00
Qz/R+LdLxTd1LOGcwY1sFlxhgrvC1YX7qh3tNPwvvJ3a9XHSo0UxX0u9KkEb6hWQ0aRdYBtO6Kum
sgdehMcqc7HWRmkgpZaVsCGc9EYHqPdgN9R3gZrvZKF32/Hr9r3dLtSulkbpHXHhQc3GIWxV7sRf
g5v5AiC57P5EoB4JWahuZ0gBYtDOFDKz/qjOzb46F07usi/PNmTE6lsoxdQHID6ZRxVVAv4u4ZDk
SMsXUX5QqjayCr0YTb6Lj80oAvKgQeIu4o+xHiLXgghjQrDIv4AGx1oCDdUMcGb1oNBOHuQpey2V
1wz4eUqq/hi6xMyD2OYzkC+p3/TlFwr9ppy/p+WPdh4ZDhhD4amUwiugEADfgMkOVVccPeVfFH15
uH2ArBdHKbxo5HJUUlATLUegwbXJbsj4c177US55tyUx/CuVVnF82HeYVEZmeHaHfnktes1B27L7
P0nRSDv0KlBA/2xVVy3uYyoq73EP1o0IpY284RpGJuUPcdbfpoJG2BXzKhW1koQkHv+LdwrwGEj6
xewOQEdpwc07Wax2NsYeapRbVerZmBoSIOKmjEMrW4nXlv6MlpGVBmBFJXTBPg0Guc4VFEvi78QW
1Fa4z+zhvvVKzwBQW32U3fQje+AwNMK4838IvQwFWGSKbkiXCsPqBDWpkHqug5WXRGNEsXJ+bzhM
6kfqG9eozmTIT6IgvVVVdT9OhnX79mwXlY2rcEp3plodGMAPIvYf0CoooxdPAeZ2FbTm5ncsNrHt
OvpKGqU8yzGK6kHDUnMFEGOSm+/QrIeeZ/6UuROaBsCMRfqFAOTyGH2fHP1f8Ixtq5jrgimdKeWp
pCyEbWFZnpT0YUDm8faWbiuYqwBKh/WiyMn6gjUuwltqPGXZCagSlgxS5dtytitPq82kNBlItrK8
K3sy5i19xbvak5HOKdBUgh6IeafZE4vMaPsxXldGKbTW4FsQpkABtLwXF7k3DaA0GRj6bLsgfV0W
neZU9VhKBhVtHeKDqNoAQUKis5RN2am/84C4Cp0I3YaxH3xVj8MrlzuCk7qA5PFv7y5jrfSI7JAl
VRVUeBfBJNrj2NtzOZiVxsjpMi7j5b2snj4fAaxaIbkQFSG+pr/lTNTmP4Rnfx/aZbtXIqqyJI1I
cI7QqQrYCG/GoA+pu2gO6FP5p86R3cQBiSurMMo8R0qzNGq0LKBdwFufTbDU5rOjGCZQBbPpqQrM
0Zt26JDNkf0xw8ZG315fWEaFsVRT7ZHmQnO5xQpVyf38PY67bgWlfYxcWLpUwRdlwOAk3CezS7hP
WO4o61ApDdNnRYx+thgexgywUaE+LI3w+L/dTkrHKEaBnDXx5iexMQXp27wcBOP1tow/ZKiu20Xp
F2GR+Don1ErpbKpIcxpm8iN8rM8B/muNPzsMiYU/csXJclvzcgAdXiIklgfAUnMipXUGHYh6HZC3
YKGaI3E7IhuU0rGVEZYhl7uXPhjrZpwfTa4ZAepXajWE+wQUXNlxoMz2Qk9CRk6B9jGsxsnBQk7o
RhMrfZ2ANV14009keW5/x+bLBRicLMs8D/QeGryy42oV/rsMPLpvs6V70rF5Cj5yS3jMj1oEjAPy
DaHdsjr6Nh/uSi6dr5OTJAp6AvemCHYRYAqqeUpsQC3a6Sm50+3Uz++RoPVjCF+cziPQeOwOyq1D
WH8EFRjXcq4KepOCYDcdWrPhcrfWk2fGDosbCmEthPy+0o1izHOZJkkEmQW9YE/gpCDnC9R0h0P3
E5slYMs1WMujcnZzNxqZEmGmNDsWfnYvHdEH9NPAVGl4z3mEGiD8Cm2W1tt0bddSyVavVgnam37h
gNJ56RsUMILSPwpYqO7rRwIliOEM3QxdxQ5dpmjWgimNm3GJXmQBAFMiX/gSwNYn7Srkl1I8Xr4E
A0TtEx5zlsrY0vPrBVMKOBoXsVLnLnD5veK2JzKOoQIPkzmPtZVRWsuhtHDVTEKb6iC2CE6dX4Ip
3ACpo+D0d2y+2k0/fS2LUsayvCiGWhFljF5HzOtNgpWe1GPySto/x0+ONYssk7tIG8u1QErt1uqi
60GEoxvAC2XKaujWUr7vZ/HOCKTK7OXC4xowvsnRoc9Te+GaX0NVuJkQ7MZCeGuT0p/D6l7vw93A
A5Era2Jf0BMUjFV77Fu/w1R6norPAThrhwTQiVV8x2nasVsUF57DscUkatMqTp8OfqVKP6oM7JKx
ftCFzku5+jD3805EtozP+TcpHh1uZgZmWz7gagvojGFooA8mysMM6oG3MOeCgFfGNPinVAJATfxS
3QreIQZtGYp/U/UJEkh/0DgtosXtn+810lNAQSBO8URBgHPUj5/TqDkM1bf5RlZCqDciaEsRxFwS
e9X01EuntkxdfUCWMwI2gPJ9SBJzVhdzlMp91sm+YGRmlxWWqqdmG31NfOPK4guIkuwp4JndKJtq
efVt1LvqxU4WwwIKS+tNIO1gwCj16q/5nfMArc3MHm46GPpKHPW0GiVDr36A/SbzWw0Z+k1s/iOD
agyQODuQUIqx+ZsXayWRelvjkAsgG4D7hgWWCrq5e6/BhBwA/odXMqbzxKGbI/nJ7CDfVMdXuTTY
hpDnoC0gbiOZw00+4jNSHU7pCefMnH4BO8/qXoDl6jFWuy1VRcOggbZbgYa2MwIlFRdlhhE4QpOo
3mI3P1qwt5dW7qHw6Kitr4P3jftgTeltb/NVMGX41FFTa5HMQmaVftJD7jDr3aHuA//2Alnro95r
Yqh9pXFIWi5F6Rb9bqpBOJKNVpd/3ha0mT5B4/LfO0k9WlUIkrkCyw8UUvk9OM0OZ7becEeIGvgf
GdoDjH31Kr8Tx3DelTvxwXi+/QWXObXfrMLqC+inWZScgbErMtdCECNQ5gMgce6rLg95/6Ms6l2m
VTqJ6gj1m/j1WdsFvvBAiAvEXXjHclTIZ/+2LHBf6prBA3yRjvZDjq+mskMHpBi1Jy086kNuluWn
zokPEma+GAsjH35LGtF/K4eMSxWFXyLo3qSfv1WictQyHmQjixMIaFmRA2uqJ7tSwwd5SKyoX9yk
H/ywU6w45THD9yRx+a6If5X8+MT4MtY+UA6q3If9oBlw/QmFYH+unjJX9zH5fSEeSW3Burj690zF
tOlJrfafeqllr6uFYZRoRYihCJRTBEC5oG/8Wh2cUHlpgSyvhF+akFiq8MJY86a1Wcmmnu8o8oOe
azVRiosLjoDCVH0N+KiTx93LB6ZTQZZy6/CpN1xVeh21/48Gqf7E28W8MJBLEVS74Pmz2z0z68o6
VerRamXCCTGJpQakXA23RIkgMcuzMpiLnwhmecJgGMjIg0Nz6qzgjvNGP7wHNANYvtzIGXdM8vAt
iBZ9teXUy+Y5PYvjCo5zg/JrDxp7Gc1G1SP41xmqedMCrARRhrZRuTTJVXQvqnPpzdHrjGBeWlhK
cdNVvkqhEwaKJhQ8kqN/AXxGqCo9pSeSQuc8xZqmf9HYvO2yrCRS0TEfY3KDJ2jUaE1ywp0Actjq
MOx7m6AysMd7yTbduLMSpbCEbAgqeY6yCzI+Ok12uT/6bJIpxj29lDtXejFR5JzTRAAstlL42Imq
A6Q3U+6BCmtgXmWZv99++YzLIVFKRwYpWzdPuIVtmsMNbryGQ2q5f7stZTtyW50VpV/6Xk6LcsDt
mFFhac/KrttlqHIY++7Ebnra5ENfPS2JUi/1kmbYKWjS0RJcIHYkX8IRShzwwUJjhr6A1Cp6de/E
nYKxjTtW6pO5WErVLErVl3xB9tTpjmitACdaiLdAeAL+Bc0K6wQpPVLNkhoozUUasstuuSekbxi/
aY+IL5GVAzboibVElkxKpSxGWS1LhuMM4rdiqMxY+jFqrBoSQwiNQ9RNcyCOHfpLxcq4E+ZONhse
XEl6J70zbifjzdEDcUKewuRzArkvCAZeg1/tqxIDURFJGu5CKscfp28c5J9Y3vm2UpFUUdI1RUMz
3j+9IIFLw1RKcVPnPQmAAuB0xfcdk7lu297+LYaOecI8CvOMUwK3iO3O0PdVHjOKOJvD3hhe/P+V
0JiCSjJO6ZQVuPT9eFQS9cBx6hNw0O0ojlw9rO/TYXqI8vydS4Qjl4znQZn3i1w+jvz0XKqBWaZY
e9icEEwfCik4ZEV+zKZjVouP/VjsowFWOI9ZTTrbTtf1symtPoRL2AcCsp8kzy0BYYBgaOomKYmw
vB7WIVB+ZdzXrSTC6HuhITpt2jtaUTN8180obHUIlDbPh6ECfEIfeyXgVNMvbQbMa3RO+cW5/WK2
n+Z118jvKyOVioGW1Ryi9qJ1RBVvkr/XVcbRMJ6GQSnxGUM/0kyaEWSPFOv+oiVtmF3smx0dOmY7
FAPUWCqmO/65lqCJyinPswx+GAj4YlN8SezU6pD54AfMTSLSYmKBbW/fVSSlshNVq0HoCF9UlUM7
75EEjr9LU2XdPqTtDbxKoXSLNleDFgLh1hs53hUlkOJUvWkUsjUFlQ0oXmBiinaTNwyx2wH6dUPp
jOEIULU2IS3VJJVU/FgA59qfhvv+W4KeXPmOtL/NhSnueKSJQevt9QfWzAXrTOmOwkmMiozj8dQy
PwQWUXTHg26GMwewgJGEpdyd2Zx/2yWj1bopVRKOiSwF06WQIrig1EChSvsMJ3OsYY+RK3WTQ3FW
QblWwSoLPmCgWuS7mGH8dsls9R2Unqkw85wAHJjsfzSYgpslFzbYFH15sp28jnYSmkEJKkuWV8C4
cCqlfUa5NBQuvxQ6Gp8YM8lDPo2dq9zUchJqgZjLlWQ82X++2JrjGlGZQ1LCvmBeoALofPntl6aY
BPQcfBA/jR+siuim9l4JpdRRoA4jNxVomVO62kxz5KTzh9vvdfvWrkRQmqiL54qPeLQDk8QDScGm
ISACCXpQYFb75CE4s3IOm47PSiKliAQJuPppBcwnXhntsn0tMFas6OdA+9WyCGg2dd5KFKWNSr7U
MuCgQ1QFQOUJEIhVB79RcBmbyJBDx6FiVxpJ3mHK68KqoZrZs2Qvu+qgojEUlCFoQo1M/GPd/c0e
cv26vkvn9cokihgcylsVTXqyly+WGqHlNwMm2OKFp3Cv26OrS1YZmLU77vT/1AW1Fk6pnrke1YGv
sWhMdzwTwdMniU9Fu3ioXY5ZTWU8QDpG5Qp1qbUO10ZoEb1hAD+WOqtVEOI04/9x9l09kuNak79I
gEjKvlImfWWWNy9ClmmJlChRjjK//ou8C+yd7W1ML/ZpZtA9pVImeUycOBF/ySZ/vnY+PL19n2Ax
67cmPx96BxtzGPlVAjjCSDmcbP/yiD+fmP8+4vcPb2ZNQ11w4hf6vpYTl8NRLn+bZ/35pv33Ib8F
ZTmT3AwOHiJXedf6baRdsluNt2m6Zqsx4vv3a/C3x/0Wiu0GkgGEIkS6Dd16Eq2L0216/2X2CTed
//rvT/vbJ3j783+c/SErVjW10JZi6r1gXdTIZ2gW8H9/yN9Owm8BWMjeL3zpY/jb0ojBo6tp27+c
hL894vap/uM9QOxrciYM9mArcbUcfe92zfO/v8UfF8EC9t+D8FvItRU103qbYQ+x8LhfRQwte0ii
8OGmhhn+grmZs/1/wET+9h39Fn9zAVjbmsD76uL8CmelO3HoN/2PlYCAljQXwfjf284/lyL/fdnf
edneRMtOtHhZlIKgf/7qf/nNf5RfvN0KlZsxgvVY9UISWK/I5N8/6D++r+NAfcwnQWCHv32X6KnV
WkrEY9plcW99uwxwE8n/8pQ/z4L+8Zjfvs6y1mGmCcqCajfsxtOtf5yjcEMSe/s3KZs/H51/POu3
r9BxO1KsbXNLMebYaU6vN1DL4Sbpd92+30Fh5u+x/s8w6/9+KrF/49Yr0mIvNcBT5Q6ziP3tof+r
KIGaDNaL/yob98fQ9Y/n/RbxHTej2hq0l06rYEikdRErvy+4Z9l+rJwKSpvO/588XuD6YYAU4xAs
s/2fV7/EwithHWqvPnG/4PoDK6UiFlH25HAbuB0qhr8xZ/54QP/7xN/vBtU5XZxbPJtZl2SQ+NUj
45P/69+vwZ/ByH885rePk4KGPYQZxIj8RxODCbTRr9NbAE/DbhPGfx1X3tLY/wWS/+Npv+VS6mbw
1VHgKXZ5PKf5toCQO3i2DgUpyElrHdl/JRIw8h/vwn976m/JtemdKZuFKjZauWG6mG7ZtMP4Q0yw
cR29HGENHUQT3JhFls0bxoImwe7PdLG8KXJCTU9UaJPIKm+TeaDqvsOGHDczueadvbMgyG4VWIHu
l6/Vp1E2WYeVXPz8S7G3in23EPbmVb+CDuTbC1zcs8M46mffxZL68qA84XBart22t9y3fgDJDkIc
kWVn4KZbq5M6XnHxi+ypUda1oBmvRho5qkt7u7hUrY6c/lMCv7aGt5Wd/Ew/0KqPG1tzB9XkPMuY
aBO5QXHfmvBqVx2gi7rFzngvH92ZxaW9wKBrPEtH8VEU3LaKyJHeJsinU1+pj2Ae3pVZuadV4mTN
tygtw9nsn/MABgjepyiaZA2cNATpKWXhtCTGt0MMJvPCQwnvNnxd/DMESK+tYa9sbjk1+rX35hcl
yoZDlCAJ8/K0VB5UxmDbPjvDQZfXdSiOLTHbeg33QpG4mvS2JCrnVWa+6qZdInf2LstkDnneb7K1
TtYp4CbovuZQJpBRf7KbERYAn0Mrq+0qyWu7+MeuXpO616/uamXx3K2vRY+1CsjZFrVzZxG6L/sl
XvvPoul3umw2IvQS2/djki+X2f9l9UE0QGBuhH5VVm+npYm7AXIflkkaAQ+yoD7RBQuT+dcIksNE
MVhoPpsBMhIGIzUvJzyYyr3s2qRbsqPbqEej6tQfi1TgS7XyoOe+O3PjhS96YHtn1jF1qodZnjvv
aHz5UcIoG4ODQ1kOe4TcE+vChaOSezD1uB8DAeV9d4/Dvl06tbElO82eu3VXDMhr5sMyYAnaqMur
nZ7rCOqlPBcKRoluuG30s63pY+hgl3XGWo3/ZGcBFzYIKFClGBFi7VI8O1iQrkZolhVTD08zOxbL
K5tePPkelsu56W+bvnLHlmmzahqBQxAxFYLZ7oOPm9HY7WofBr/1TmZrHgmnP+ZGRbPjpVTc6Unv
UIFEPp33WoT7icIpewyiPs93tcUO9dKeGuHFS8g2a7NuvNzscO4Svbq7DOKZdEmrzkm8OTwrHz/d
9LDNmNen3DyyEdubWE7V3nsHERhNAxQXfSwmGZsRPALh33ttu/cWfF/gDljr8gYDsx2mC2kVwmpg
oslMap8PC36d9sXyyG4o1IbIcUNzyE3NDZ9wxsfmox3cpyIjD/Dv2LQezBGCqX+RLNxk+fAdsvps
LeszKwkfdBPN65kEbVz1bdJCiyP7nEH8YWNioJOIWIVPyo4d8B0K0uxKUmw6usvYtIFxDO9YUXOJ
v54pKM4qCc2m9nERxUnjhgztfFeQq6Z3jR9EtlWfFoopxag4sLykq1BXFacueB+DBnyBDvDT0V/z
eCFNor0zbU7UavHgEkq6B7Xck8mNIb6FddgnORRcEBWJ1TngdEdtDmJz+d6NoLU3v+blJcuvS3Ck
mebQRMO7TLxVOs4qmzOM0HVx1wZ9RCiuDb6qCXctgA6AtJ7Uuqu8cwcJkmpKpkani3q6WQ/N0t65
9rVnC/TtIfyC/fFhZHEr88gr37q15g0jieulvXl05LXEOWqaF/AxE5fc61nwDieWFHk8aJ8T3z1r
fzjAi+SoW8knimxHL9K1+To6UbBewFSNjbQT157346SirAK1bsmTwTjRwDIupmcaYBvLrbaddy2z
rR5V7DZQHQ6mNPdprKBtVU0ubyE1KoCijcsbA/PRh1J2BnwBlzK0H6bwmqkXL3to8EsQMHz1vHWC
K0WGF/M1LxDei/tJPfTdS5cBkxQwe5JQpqaQFMJ98cc2LnyfC8BMsnGgBoXv9ydfVczKL7UoPttv
ykXngGPZ6Z7bEwx7d2o9D3kQu+sYTeqeFc/uCIJD9iI8E6/LB3QZkOjgMlf7EXy+7d5PnPGT6kdW
DgCyNr68BuxCmYz6QUWqQ3W5kaaL6q687z1nG+gMP9fe5OvtgYSXfRuH4RP6MU6nhyA43s5DN8CW
XUK3VPMaczrYoHEdYMyzzRbQiZCkHJvDdLzHn1vDjtqpCA0vfExig/NgQxkeHuKLFfBshXFMcCfJ
3RzALMB6WufDWrVQk/rRwZpM68fQdHwc2Gaxh3gqg7hYXSS6N4d+9NBHDUqK5F3wsLKi2guSihSJ
tr9G9ZN5sInoSSQD6OGvX+tUwSgeBM8C242t4i2ymR0+hbYXtQbU4m4XWJ9qfhAe41l2p6XhIKVy
H8nXWNBpxq6wJfeDf/FriX/Tm2khh74KXmoXR3L+aY3LB1unGbtSfLsF3ml4NfardL9MgG4EFx6r
/i7O8DSrrZB1XK1lPE7N3ejOUd99CKYjOOMktPlS+aNHHj1zdtf3VUMK5sowd8Xl3cjM39TzIQx+
oQTiPZKKpcK98rE+ZGB6IFUc5mBVdl+gLPPFFhx09CgnH4ExPCzth7l5KyZ8umJjrCp2giY1jdzl
4MGujhUVCEcj5DoDNaMumFgsUHZM82fhopag3raj6eR6UY3L1uXwAsX0lO0s/RK6lzLYZXhcpk6V
QoExLFyt+U5URaSkfoacVlR6eNgwRJJCE0na+LCOtfIOzqK5hk0rzZbIWl5VcZb9yZs1Lykc5M11
HS/wivZcHClrP48FH+RDW14KehHzps+faP3kTu8+jrVKg+JOVAcrfA7Xh06qqGyvM25YM3zY4/1Y
KpgNIRBAoSTDBrtlpYJ+hNNXvn6MpoGd58UdDo7j30JqU92p+tyrMfLoPWHPtVdCTn47r0c7vMIE
3fGe8uXZeCAN4yCL+sf1FK+Drecl1fJqh8cluwDwiWSBxYP1KpWf9BM9Ld7BthaI+u7xVwp6pN7d
nJ16CU4h+MUlqriwe62sW1IWkVxYPJR+7MOumznbQrib9vafjZWgikpMyD48rOqVtOKhX8ZT38Vu
OCc5TER8Z44FzBXXlkWV20cuGbjMYDKHTSbW53xS7qYcwT7Kxjhn0NoZDg3cz9dpdGJLOF+FRGAe
YfpFi0iCyi4nrEKFl2IFMdl1OdNnpyM86x8bkjZVzQMExXz8rosmEhNWd3Kz78R9rnFn6KFXKEJ6
Ly6aKyL8L58CrC0hAWuWBIh0BDVaSRrID28mBAtYZ1MLTGSxDYPH1jp7luBFcIEMGvdxSoPsm1Aa
9z5UVhhKdAvCB1mf0tzburV5msM11VDW5aVYy2RGRJqhviXlY8/2YlkBj/aq57RiX4NXcdd5K+nO
IAOU/X51u2i23QRVd1wthyYXjxbClanfG3p1O5y7fNnYGKmvFYkmkseVcaPa2mHvFSkiw6/wWWEl
rNQP6/DTwUIpPNcQJTCuGzWoBcfJxYAm35li4gax0XTiIgqxIcPDwh417LV9i0aLj+8OhZKD2m7y
VLx4lylj0PHZBkTwWpeRDVRxRsYAC4Q79T1DMPKz8JKFatuKArWhzZ4b8jYtdxZ7nqqPxTsWy4vE
bnE9JDKoIlqAEFauicEdqAYaKe+Ojk91iOGnxGFyvnz6s/Yqctk3ne90tqkQWNowj7XQfJLu2es+
+ubdBNBQyCpejmZTDkVKS8Q8idAP32PyXnU+IuaYBuExd7q9L19phT3y4aK9N2a90PDUhscgOxH/
1Bmkle65QrvAJJIQCgYRhNwpPN4M73kneDuVUV9eS+e7rpHWsuIKkiTKAeonuXb2PlTtQdJNO5Kl
jNwN1nBBpSPmNnULiUxuksx+Y6sfFxI1rPUk/Jfau+aySeb1WS/5TkHPYoSgLrudUZegzmWxrw4T
wdmEvQsbnuel4GR5tMs8rsdHikSo8/dleSo9yp0cKpuhOY51zs14WZwauQieUlAjKCcURwFupWND
zLq8zMG+7bc0/9YaTCi8N0qxxJ9yoNCiS2aJ3kRfBEr5TA8RwVJoiHg86Xcq3/GSG4ZVhNV/o+W9
733Z7osaL9q6uuq1wTlj+r70voIuf0ANAyNiYHCsiSr16EHWpupTuxxRt4PuGeqUrlWcNZorDzfR
hW1NDQEn1sIL0yBkCkhl/KIIwDlS1vw6zF+ZbvAJCy7ED2EyDZxvOyvR4sypFiTqJ5m01reFQ75i
8dWbURVOOh7QEgPP4UV3M2L7aJow0isapw65Hl8YxVxoJfGAalDiStpLEOcZgpT1XuY1ZjZTxNoE
k3NcFodrp40ccZkclKwhihHyWS+PdKw2oEBwS3+1dNeCxWovY1KoOlrcb1a/gSzIVajfWgLQTD8T
IR4bWz0Zr0NSJFygGnfD6uzOd+jAcJpe+u7VZG/DbG+n8tVbfwQo0UH1Kci5nNooHKYoxFfU9ahU
FKcjRrrQh0iFaS61l8WLJg8sZ2cMDg/TWm4H+Wi6hovby+E2O/mrEmy3NnWS513UeWYnADyjlIcj
ej9s5/4ViggJkW/MR4vZ7FHg2sslh/5Rb/KG0+Dkt/RuLrx31aMdchFmPZAu553tesmI7lXR9dAN
OcR00FPAS29Ew+f3Oi71ER6EUJb/WVQRFe1jGBSbQoMKi36BmCqSGJav08HBXnJPrKOXQQc+LKGr
5fgZptl9c2Ulvs8251b4q54fJcSPc5xVJ0whWBd7rIprbDS0oPWsrc0LN0sAyB58cd/NlAdOdVzU
FEmGlNSs2wKVYlB1D1ZTYzBdRz2WbmAGG5m8igv1wAadhggiwgcqQiBw41cpq5ZHeLeho1mBuKCC
bgUnCFYjgtYM1svgvBd+kTLbvaNrE009/KbcOXan5uy17q4uxzMZ8EGI9RL0WIkA+3hZDjbNo6o7
EPhNhiKCuHbseZ9tziLXxi++7EIlj6Wc+BoGeJ81deoOtoP4zOxFpLrPNvb8DbNj4CeMS+TUrvsV
4h8UqnVNuaJPQIkzHmkI+6u8TvsVgusrpqGYORT43x+DWW5rNNN0XSLYOnIqOjhn1IPLOz8fOC3Q
p8xTUEQBmbBwjOK12iuwpirxMDj+w9h/s+phBdJg5sQvYAbhryixvpTzmqOrm+qrgKQU0kcx817P
cUdnzpj35mEH3nKhwY41Wx5C0DFdXCjlOEE3JLNyyySAVmG6rBDBaUiP8MbCn8GXA2poYp+CQKVg
6bTQkF+22pZn0mflU5Y3+dcgNEzU3WJAR2jZYotg8tVjBR63fTmVa62AraoRewYQWbzVEJ0f+HwN
+pHPg4IXJJr4HEfCBM1DiKmf9vq30p1/jGslNcT0EGed+dxZ8hdb8itt7BcbgDHx9BGz+kfbjHuW
u6kiLLYzL87s5g53AXYVov6Ck9YeksLoBKoZZZT022+vUVNSL/MUw5i23ddan6s5WGI5NTQtsBjl
2ATdL7pI3PM7OggTEx/OlWZBRBrLlu3gh9VtrbBI2CCSXGmK784+26Tb6szkkVHmMew+CeT1a1Ff
SjfAHkPtNgmpy1+NDJ1I2y1CXznWcFeWL6PuIQo4tA+rAEbjNmAKkeZ+aLv7NWjvK2HqzeAPhnd1
e09mfJYLlR3UrOSnUXD9XOwgwt7psWgo3OMsJ4uzMDuxpQf8BgkeAQ03VFqssq5aIqjk4gCZmU1u
mycRUmSddRu25lVNqJwaLX58y3kxDXS5TJtW8IIcwnaT2QVq5ECd247sBMq0SmEPrui7k27Z1i5O
Ej0DkRWX4P40KMcmb6uyKiqdFzEBG1SPVvBOcLwtxEnhpHaoTp6L4+1cMjonBE1/qTcD/TDEQ453
0CUGPJDALJ33UQM/WituWuQUtOltE6IReZ6neymglpn9cnABesS7Frk0aMhxCfstWWzM4FWihQUg
CgdutTY14JUQercsRzAHpLWGj4PLogHQa1feLc43lAVa6seabusJcKz7C0aKyFn7xV+AILxTdIEz
LDsmAvDAcJcwoMV6C8ZzxZdyTm1Vn4r6KulNIyAHG7lJJAIYGDpcEwQy94EY+95Zi5NtQ//ZXCbr
GrjlkUFblcv1jbmp5324JIjyW6eUvREQROuBh+NTYMMAFIA3zlrktHjNob6SakDbQ/HaOX67Z4VY
J56rCQO/qdgFSMhyyHi2VHEl3rr+oQ/1VuuNReQ+o/65nhlkoN5r89MbllarxYU+Ak9jYbFZyjGV
2k7DSkWthfvO8MVmVepMDJcWsZV1zys+Gtf7cQiNB4WePISnfW9Sr4JYs6WOUyd5Rs8ttPOtEeXk
G4rmiBk08aKHyxL+9pKhCNDrzinWM4zkkxE/uC59PkFm0HTDsaugbuhkDznynw9sxYebyaT6mQe0
G6Oi0J+lW0LnvK53QE2Ye23JeAD7dERTtiZWBs8YmMyvaKMCzNxrIZDjLD5YIWC2c1W+iHmIFozM
h/G9F06SLeYk3frZFVU0wIRV5kCLwBFschNblvi1Su/Vlzb2Fdu08OmjMk209FMKkT0US0OQksE8
+BNcGALIJi1TTEZskxQ3xwJvFyDVNXm5ZfO9nMhGoVfuumlDm7c+HBx892q3kHUzFUDOb8oP4am3
vdRbBKBfveuVlQ5kSbDYchaOiFvPTzpETBfIXgXxfO3bCejS58yqTlC1jYiZD0N+ZcHDQp7mukzr
AmV1OX/fsE4DNmo3u6cJkns2daMMGCaxu2MWzrgFdKfHJeoCN+6nYI950pdtI2OrgWvpRsPwZokS
d2yIcwd9vKnvfJJzB6FgkRiKoI9p6i4d8hGVGu46xE5HQKca9hsKaI+mEHGo1g0ssC5ODo5v9gn2
zvOce8ehyO6s9g1hZuNomFWx6gi3UVyh9wLPb4Zf/XByqY/U5G9J4R9yk+/XsT9Wg81vvf6qx21o
lcfRyjfOjTlucOnyYHqrLWS+0D6UA7wngxGpsM6/YJSD6u3s2s0ncVxYCENgozf0MXfqyFTiMC7l
3g3Kg+zY3tPhISsBKjoiWSpxseGg47tZHc25tSPIlhVAi8VxoNX9waoPZcKdD2yPuYDQbshS/p6H
XRxUm8wpgWsF4HjN7HPw9TbU0GV0GW5XtlOK+WggnC3Cd0QalTQDu9equvS32qOH7oeEILLscJ53
Ym25DeIv4LDIIA+M9LJU0JOBRRJeEodlMwNM7M3VRyKx6JNrvRSgg5LqdbVYXCHn5La9b1BxDdW3
6AAhlknmdAiVwDO6J5vhc5/qCGAr2h4/Ch0SLRnQGwETg/mb9oKHLV67q1IU2FFbLhsL+l1reGGB
ioIW37t88vDpVgC9A5MM4XvW6Z2Dpg3yKtisb/kMaCBnbSTXNsmr587+ZF0eDcj92H1TfWzNYxT0
YczmPJkk5Pgh9TdhwrVYI5+CeQ9uGa/bgz+P0OrzUCjdY4meuD7vpjfBPN5h+mXsPO4QDPoedk66
2q/hGDW23Por3CIxkatKFuXWpctp5DMoccrDhPQVNHaShfu1AAKFU+2HT64BGnuQ1OAnrRDQe+jR
L0y4da7ZT6B83irZkh0aBmkffQ0mD8XkZ19oON3/LPLTmsPY+LtaKz4Egk/kfcidhA4ln6G9Wa37
NXiUxX1AX4IMNrMUWL24NCLflf2X7GTau3sBCQS2vjcEMbMc4m4EbkpKnNoPBXpZLbeUIMqAZAti
RQCiBzps4LZhAaH14iwojXKpE6j9yeCspnOPVWSVTVx4Dc/bzdzdedlxdX7I/GCgSiQLDcvuTSMy
7tW4iDAURu1oDY8dYq2dbaiNwRE7WdOZhIBTKxfxbuLU/2ZIaZV8rzB5m39CH9K47t3qLentNwrg
tC6ehaWjkSr0Efd2dw69ryIITqWRe3981RLlxXrfl29FmUWCQIRF33sgHZjh1GaP2CBEG1tzUn5Q
J9uH9jMLPkYxx+GKwhVjjRBJhXnVlgUkUs1yN6GPdutvy+l3kmEwFPiJ1lfVFWmXMdSFcBKcCWdZ
x4v81HRs63UTx1omt9u3Pgi+e3ReZfvmdTUfu+ISAiTInDkq0U1KqP3WeUwAfCnjb1Hw1BZ4Eqis
ewWtiomlTvBT2ygvsPUQyBEt2Xo2tg0p6LvJCRJMMGMxAhdaWjift3E2ZEjp94V7GsF1cN2fvESJ
YrMEkuvwOTUHt7uU+ZJU7KA9nGdUAsr6pvp9nQNO3c+FHqzFQtPsPo+D9TMVR7JCwYYaXM8xdqyG
t/S9BmGk7t+qgPF5LVBrCgh8lRwyXMBzg/sKMGxGsgfb6mGatHAMb3AJX0eMg/IBbiVo39sG+gA+
uvzAbFHZYM5567HODQZ9xMYnE/4Suk+84asl76Ggcdg0AOrzaOneyIKhSeZBzvexh10ZUV+t952T
XwUwhIqVnBVjAgf3cT617rdGSyeHNRoNvCdbKDQsh85g6gfz88ASibViUzm8t7qjG+pDgeG9S9/K
aUyL7llPEEqDchMrtk5+HadLeANC5RRpgV+SELR4FpDmEZiZ3tulD+bA63+GQjd0pLj3QdJia7EN
u5PnTJwtLVdyTWiP3lP3ezszUYGpkOyCrW3naYiXW3GQmCpSElixY+AlZnSMjTS+IkiW6ErglchH
VGIZyhYmMpSvWRK46qUMqygXdpQBCClzxfPyyUd0cfIMSIOfjBSgCgUsnOOY9CHgvp9hfnPxEWCF
JdLyJEoNmOWeURIXaBeJwszGdOlMrb0UvzC2j1xl7TOlt/YQInQiPjgaUFp/1qN9tI0bDwFWm8s1
mhhgF+1gxlTtJKZ48E2sAJQiOIRLjukUJOjtyyy2M6WoZDBrbttEF812GIJ9Ttq0dYfEC1gcVrBM
k14MilQU1r9KoHbKhVCW9JBTMNrCSL/y/STD+MstyL2Xe7ERiF4GC7GQ1rOETmqiEndc0g7Q9YS3
FtPG1SKqi7cMs5LGhlzD+uygabb9d7vAWAj9ykQ+J7w89bsdjI5QfZqXygBnAtvDQHp9RMtwG1RW
+H4qVCO5NFvJhrjIPlbgeEzb0QKgTBcqXdouVqCp5c5H1668wKR9MZ+NRK+mMK3xEDFxILIQKPRa
ReQ2eGrbrdfQbyqQqQZ3X1hfubVyG+sXRNeRqn7N5YPuxSbwHxfdRnM436AZALgfqwdKV457hmup
gCbnHYovdHEDqjdPPvklyAHW7cLAmK/e6luoATKnYQLYyDxZUIaTAeuVs/6Q7mvAfkl6gHdIWuNI
driXBoMSOVnRJOATq+9INm5qHK12Qlvf6jsDosfYY74CjJOUQ8TEt21aDVn692Ds4wn9hI8CndTA
i1vCu56lst759tEpq60SP9lNVX5CmEZt7TMsllQ/+tYC9cGDbtrIWF6yGjfBBtTrMGBW7WIFxNcY
yw5x1lOMuI5Z0KGYhPrlze88D99c0ibljIVNBxLV6w+qOF4ihXrLeym+evcRjlXAVK0LCdUNhkPc
8g5D1Rw8j8WuciJLCEApwPZLdmHrsqn1Gld0ie2lBj70cRuyZs4vh2BSmL3bNUjb/UdHrQ0yL7Xw
4m3LV1zPZVWbFR/Umjcp9cENeiqKOTGs5j4wTZLjPN8amrpFMw2shyCQ4vYVGjp/Bm1FyHiJnZte
nUkhk6EMI4l5UkZ+egtSMguDGqBMCFxlKuZGZniUgJs7TOVQnLkdmAvTAzVFPC4LGB2Ahz1xXw11
GmJoWJs+KgDHUe+rAfc6975A8IwGiorA+mFIzv7OTBgUZ6DLrluJmnu6wcU0i2yhea8AtgXPoZ4B
rFgRQXczdSIKkdxscsZMuLL7/wxlMvd1mjYt6CA+ynxSPOvevlcTTWtro1q10z0k0MyT8p5VeGrY
cy/vC//Bx8eahX5qvK1X/lBFQCH4aszDCNymwnALdO9oykCTDLwIyFmi6iEK9NZl83bx0D2sSNne
ps4+pD8kdgaNruYTAw0UCFbwQzWGETkK1B4/TDsPmT+gn9uMKxRyAXZoP52dPEUysbpuU2PoKCd4
OIknJ/yUNY3GYIooxHzgqRGNqO9CbzO1b5KYjVt8lEAbW4xrCg85CTy5Cp2OixxUR6xn+NcwZebU
5RJF+CmomjMbx2TsTNp626ENo1JROCM3SV1bW+wWbkEBeS/nZxI+WAqhHcB0CPUxoIq+AtfpDcJP
mFWfAvPtZq9dG9lFm5JJbb3pf1g7jyXHlSRdPxHMoMWWAAmSqUXJDawktNZ4+vlQPdPFROISLe7m
nEWZpTMCITzcf/FB1065V9xbHIRo/zqahN6c+KEaKUl5iVNSdRLy2En9jj/Qgz2glx6LTq588YzQ
zgfNSdAqkv30oLTVwUg+NQo5dJA4hmbtgMjZ6Uhr1P+aevGtSN3NSGvyQfzXDA7Rsd3hLOiG7LCI
jrckUtMkVU+5H/zqxjB0AIuUhVUaTm2076n+lRaZfBudNcW0jTq7UWpOUVSZd2PhHz3xnkq1HQ7c
YJyVqqh0tOPoJ/aTq1JRFNPyEBsidTrxUAgTSo7dR6nnqT0Vr5mff5gKsBY+2XPuP5vZcEyhHSpG
Y8cYz6aVduyhWDUAYKbQcDzprm5TWh3ibjR+SlZ9Q8/liJYqp1/3XVU/GXr3UtBMHCPeGUP6IywH
uw3FPUCyGzVsT6WEgVmvPg7a40QfMWzJH5KHqVL2VXqsFGr34fxqxYNuohUjUE3Jz746HgpRthv6
Aynl+w6ycBrkz3EnOH70xaNOqLUTTS3as78MxdwJKkqCknFMNAja2XBKrN/jCL6Ks5tGRBaTdDSp
W0XnoUBjMWtdS0GsKEaTL49uM0XY9TF5VdxR1QbyFiuOF7y0YO10GY9h+rAlSYKnek9R0+3VUnsN
FYtcI9xbFWpVc4pI4j6NcyXsJx1r4IjtrqJoXzSyG+mho8t3av8YABTAp2bXDqpbB0BPolgqd32V
8CZWTmJJz4B+jQrCoEehird+mH5NG4CsyWOgCC72tED2KK1QaLYta3B7jpzWR2Vcf0UHeh97gp3U
wZ0EMyal4FBP0o9CVSix0WyQhP2kaw9ecifFw40wL4aQY57TSTciZqKijZzznk3pQEoZeYQ8cxrZ
1Fmc30r5hypKHNEHuJTVDxmWVkZY/iq59XkATLsJdncY6YeUrmsEssur8WZW90Kq3/riQCFutLEi
vK1DcsYMPIwUHaWIA22UgSFTXJhoedUUA3PTOmbqCE6gtnWdkkn+WNc1cCpwH6a6yxIOe+FjLjeg
4JhrdldXt88T8q4SlTBJJ3NKSNQ8dZ92ybNCv20oTXAyEh0T8hRdO0J9odvesJgymoeGdMr76ZAG
+k91Gm7pyrBivqWttity2fHp6FZwcXRaR+F4jAC7+IEJ5ie9kYWYgpH0UlfGsxIbtqlLyN0brpoE
x6kuH5TZtJ4mehAjq8fmRPV35yUk4v1AhkKPzixbJ0qz7+UwurIn7upeP3WdcSN0hd2L2OO2PXUs
8dwnFBom5dz29U2oA3azqmOUCKC8uidEfmPamsWLyPwMaWjr2fibRnEyQ9xYRsG+rh99hexVqJyo
yIF1/ky5JrrKOmrjZz0vviYoRfIqBsYX2jWVL/zS6QuTEGnAWhvrNvFKNPkLW9ake7UflfNklLel
jmgQxYUcwEvSNrba3A30do0C5gWNKb6yY9HaCn3ywjGRXktzciPyh6KHrhUAg2uGs1Q2TkSM2PjN
ybKHwc3tFnmO0ptftLnqFDpafTNRFiyHp4aHVG/EL/7wqk5IMGigFDJm0lJJ0SRRPEwmt63PFFYk
zxp9t4z00xL7U1DwtyfpQdM9FAiUu6gxeJP+VARo1jX6OHQHe54tMYi7mv5PR5c3iExb5rDFOGon
aoIzif0Bef9XbYYQie2tmsevmdrYPrUYgbYO3Qa7VqrXSLWqXeIzvYrxe/QkGl+SY6jxt2J+61Wl
9zMCfeT7pDiV4Bhi6ejUgtPxJCvFN5H7VC9PtC+oTTaTEyDYFvUvaT+4Bju4Csx9HoOaqDLhVzN1
Z9/3UpesUwPnlx7BmA1uVXl3coAfb6Ob31sGv+/CNnI80onjkOrirtCoGPb9GACtaLFICp7Sob7R
h1g/Sal8nrgBnaELE/oE/qtaTs+1NvYfh7DO3VIYf4Y5xrtl0P5UJPE+60g5yySRDnIzNufekmgR
NiJO1hEZdSj0yBqKwXNTVIdsojTgt3RwWvUWoMuTGcmnPq1eebHceXM3oewKVBTUojsOynRXqDoF
/Zqd2PROY4z8u1fBclR0xca0klvHN+hzCe1JkLqfpInlrk1Jy2Qqdnbka5EtJtKtkhlnf5DLO6kW
KccWMhr7vqL1N3UIEHODErCqPHQB0l+Qw5JaA0c6uwalnNIgofoJqaeSEm5w1ACWUsi19OgsmxuE
/j+i5e9g+rpqapqGbi2917cci9TypxHNxZlj4bnCg9SBg0JZN4GfGbv4Q7HCdqiZz7K+jR3sEWfZ
4ruu+iWbFz9hQSIrxTr1lbjjtOMJg0+xyk3KdQ+6KrbJyJojqdPtrB9Ebr5PeCDZ46fgQ1jteAfc
bIl/rDJALn7MgqIkTuKgWTNtboYV+PG9YH3K+8PGx16l01wEWRCUuj6Pw7yjbQ59hybwuUUjRjoa
3jzonq4GmZVTnkCloOtZ7Lnkr8dfpdTppmwheajp+tJSYmpTKRbQyHdH71OcgaqJxy0K1upyvgix
WM5Zhplfa0mQ/b3pqMYNaZP2bDQ88ix6YECfGzX/JdXFU045/fro1slRF7EXS1rK+jyYLLQOyj8u
ShTxniicnqsdhRRY/lsykvPHer+D/s7mYvlquVQWnclsarxhU+tjmj6a0ouefelmcA650PXhra+d
v+EWC3RotKnpcEXGu/Lgdd5PpLiPiowxSGM+J6H1cj3a6lIxJEMGB2Fp4lKFJxDTpDDoX7sqmARS
tyz7cT2AtLpSLiIs2EliDSwYDNA/lCmk2xB/xxFV5GZTH2lrKAtCUhg1Y6DHSugG9EfCRqAC6W6M
Zf4T75bCxVgWq16VGy2TQ2ZLAOgzqdlhVOtz2sUHSa4+DUoJRtk3bgervI0U9SUc2y9pFX4UKLtt
/JCZQHbthyy2gNfHmdhAtYQwIb1WdXUXaOqdXHq/YvALJa+1pIwPDUCQ3uw+CL6+dcDNa/5a/MWe
mPKwq/QcYYEGH6r8Huw2AvVYfB2pG2DKi7a2k7hbZrIzHfBa0MXOALtCSUEVYZe6nlscuqPkyvB2
N1UFtlbs4vQO07jQkgECbXarHECSn4y78lRxtgQbXqurdxGaaYqmkhDR4GTAF9RnhuINeh6xnMRf
av3TN7BQ8TfsIaXV8+QiyOJT8bgboCzMJPhUeTJoxsdJ+81Qs++D0t5N7WDsxC666wB2BxLdPVK8
B+h71PYNqnk9kOcOXK+n3cYe/bqNZbz6RS9+2+KLSqnVmzU4CBem1Z5q6akInFl3CCpdZscn9UB7
mKqpDVSQ5CD8fj381vQvvnPlIUKV6NN8YHwbS5rb4kzckezrUdb52JYlcxnjZW0tVbX9eIjiQcjw
y/w6urpLnbV+pq3sdrgdtodQ2+evs35K+ul63D+CEMvtYkEH0CTZoLqjLc7DItG7QjL48NouvKeN
ahb3ffvcK275lLuztKq5S396kkPZ+G5wg/vR4aVdfUOtT9rXL9p5OouHBlDgXsZwIrPFDVvE1YV5
+fsWh6kH06A3MgVzS8RB1V+gWGDXIFvk4u/zpDzVt8EROL3+PdhvyWD/0SO5NjWLjadJVHqtmuML
Zw90OxxSCAes42/hlrcIlIsD3wcVGOPr+CjsLdtwp4/yjlaEQ90e/Na5Ce1/4dxZu10uJ2SxU1N6
nAN0oMDtz+AR9mAAhZ303OyDY3QOPoxY8l5fIWsXJiUsCdSFrhqytdh9Io8GpWhJbIoIfLD4jGLp
xgZfjaCKqqpbpi4D1lsccMGgFE01IFnYMmPtD1mYDtfHMM/Juy95EUF+G8Eo60juCxbROH3TQuwP
xvLYwCKB+rgxllUlAEs1FAmrNMWSlMV0dX3td/rYA0qk/EJnAC8EKhizZ9lAjYK1gaEFwPlNbv4q
mxwzHF3Ge1BT5Xc5WiukqgJoCc1Vir+4IbpzUNDBNPrQXN1aFqtKnpfxFnPaGnGGWSHGTb1cADUQ
PbvTQc0i/d0WJzEXfkV1sTd8eI+19LVprZteyU4lNbioao9C04OWLoFaqHsQkp/BGrvXP/nqgXr5
+xYHm54GtRwq7F694nwokJAbKWxmzVEIspukar9YFMtMpaUC11JwDe6AMd52YnBvaco3A1jA0LRb
VtNrjwRLNyxFpRDPfxcnimGqplrMOt45pRMgAq+Q6FDIMotd8Ht89A7GU7evcLWN9uGL9Hh9QuaF
924PXMRenBuBNQpFN0ufZsZzU35qK8hi2RdqVftQOV4PtT73Botf5MGAOtBi7o1QNXpj9lUBzai7
qq1QbtrNvgWmMwDi22GOdj87q2wuyrWkDFWRfwZe3BaiGOu+ZaD/PititFyeEirH6r+gE7h6Zl0E
WnxJpcp9KmhC5LKiKbGmkFuSjUNr/hPvPthFiMUHi7pWD9v5ASskdPSsV28YqGxuZVerS/IiyuK8
knwUFXBS4Wk3RV8krT8nabr3jNjW+vReo3nSm+OWVefqUjRUvEsMWdVFc3F0ZJKajZHHV+rTEgxm
+4G2NRAQ+RQBJItCZUupSlmfyr8BF+sxatREbRV096SudjXDc+Q4O0hdeu+F/UHIra9qA6TF185R
ET6WVfRgKe1H+p8nwVfOaR19MsvulHfqZyqzryU9rKFPACbUdl0LB0mAMACkdqynjyIuMoEG4RIA
XmLB1esDLwNYSUO5MelKVEBh/Xj8VaTS+fqeWx+iCfmAWxRProVKSg1DlkuOOZ3g26sQYbSfY/x6
PcbqNWr8M8bSeYs6thnIs3xhmNPLhWaS0huLv7TwS64HWsv4LRMfB5MVginHYlF6yphpgzzO2xhu
wqE59ofgKG+mNqs1oss4i9zea8cBmt80y0GLdvIoOdGh+27sZ4dKQJtAwreyg3llv9vTJhe0qEt4
SC6z7SjKzMo3oCzUv0UbzINT/iJTmF2uAFcf661zeHVzzy49sqaTGSw1jPteQWeippwcnCoYxrBh
7OAnqHQe4crRep78nfKU4SK+12+yO23jwlktKjPI/4u+lDYWvTIvKTijOAN1jPriMz0YkIW74SbE
VuVeQtE/v/Ufh2/Fc/QfCTjTsBFl2VK1+VG11KLsIs+q0paTTRKgw42R8rHrMlDH6mOSIwJRdvDG
LBDH3qZ50fuv/Dby4uTGqjnVEpnLAVQTZr1YAj5Uxw7tqfzQftI29srKIn4bbbFZAstv5Vwiqaic
6QCx/wCV6/hjVqYE+f60uabeHzRvwy32TDqIyihnrKlZkbumqCMd/a+0i3fKWXaSc/PLx3fw+nHw
/rJ9G3JxtjWVxJk72374gX4w0+gZivvLfxViqU05polimDkhhATglT44ZWJtbf735bg3w1jqUPox
RBzcTuendkcBY3Yy/hGfomPxYbM4tfGRlHmFXtSMIj0IEUmiOJUXLXqoQ5bt1Sb5oCPtIHeWLYfZ
TVkOt0XdPcHh+5KPYBWbsHxqJSPeC1rf3laRdbo+xdLW+Be3MO2lgkBa4BrCua1FJzMLV0q0Ow2q
Q6B/7nxRobUY3qD4uJPlTfnR+c+/PXvfTv+8yi7mZOpC0Ud9BFerl3Ef2GBTn2e1tPEw3ka74Kxu
VS62hjt/o4t4ulCUdTz82SjzWQ8iDPaL88e4xRFer8/t+5t5HptmoHJq8ui0FlM7aumIMhOP9BCg
LYyHgefNdJgo1V+Ps3Kmz4EsSddR97UMfTmoSDK6KfpTjjHd8R4g9d4/F0fq9U589M+qAzbf29GC
nzE+OxB2W2fBSp/w7S9YHK4WDgd5A8yD84eC1WlEjhdlpwcfc5ETAKkY+C3qcAOdyugY7f1D5Qin
9jyA4Nvym15567/9KYuTt1ayoolDnpjyHTj/U+1SBTYJ3u0l+wv1sE3nyNWDkBtNolBnKvKfYt7F
krLUgra6wBtusD7kgK1zIdv4wCtlBMZ0EWKxS+CgaRFtWu/QOPXH4hAckNLYw4zd0TTbdDx+n5+8
DbZcTdIEO7ZlPGEd7ntfv4Mv5ppwaRPBoskM7GwUnOsr+P8xQB11agW8tb6sNmVqGqiN8scNp9+b
Z+VonsLTsJ99Rwo72qjd/znT3x068t9oi4M4BmLhZ/IsA1EKTqfBiTGnJ01FoQiFnBzOQdYBNTW+
Nl3/E2r3iebRVxT8z4Ok2+2QHoDuH4teusuzDny49q0ow7MGT3IypBsTMnJS5twmUnUzRv6jFms/
a6FB+8RyxiD4nsn6x6krNsACq2fNxZAWZ40o95WZj02I/2P4ICbKCTDhI/X5Fw+2zcbHev+enxfI
3+lbrEZLBGmWzV7H9UzxKRPjWOUa8gzVSQ7hCUztL6FC5gkhJNB91dDvN+Kv3hkX8RcLdCoHMfIl
DJr8j/KZngMlDGvfneUf/yiqCYeNeOsb3OKNBQbDspZal3UemeWQR7PjAXYndrzPg3P84Qc4LLc4
V/0++rVVFtqIuNS6DDst770eaXwR3L7wq8DDbGNMq+tl3mtYOSDiuayIKqaVKkONpQJkUg5rPIUB
rAm26dRO8qxBSLOTu/yTeb/VkZ+/zbutdxF3kajSTTMsw9IpKwMKkoBcm94HU5w2hrcVZZGbRnVm
inky+xmkDx2FxQTF0Cb4tx/3bIO/Q1n67WTNKOTIc1C/8FBRQgpgcAzwntc/1MZ3WhaQI9UrDTFQ
qTeJ0P361yTkzQYbrN54F27FWRyJiRd2JVCF2DWzCr2vGkB+Zpt9c2rUl+sjWn8aKbrOG1RDp3wJ
ayrjXu2y5o/vA9wzTMiqc+maTrOf9nnp+OiBbF7RK1YB87f6G3Me/sUdbYaj4ZnivKHOMkYBsuYE
B8OGVkMLLT+QF7U3W/aQKxbab2MuEhGpxH++0KjFw/pvR3Cm1P+/cnk7lh2e/McYEcIn2PE4epTf
r0/x+vL/O9rFJmvQRSwSsWDRoN2hRIYL0fveM7WNDbB+a1/M6mKbgbxs86DkEJkBavB7HrI/LRWy
PDIT+ivjVpqwevL/DfgHsHLxGXuxEusi4w0Pf8FFBdUJHO25pH0jOp2L09zWa2E1nqpoMm8wSVGX
u0+Mk9SsY3aF9NDui5MCBEa7bz+jfUvhCwjr1mNs3mXvTseLeItdWMM9FpUJn6B5Qi1wZ/NiGX+o
B/lY32zqY6/e4xfR5tFfzGauNh5H2OyEFp7S7rZDEiGxjgKMMFM27USFhPojkrdADVtjXGQPnTYl
qtjNN8/BdOdWqXA/3WN4OHcEDvLGF5xX4LUJXaQKJkRnLc0Mynmud55NkWavdXkTd7KiqMxev5jK
xfniq6WpVl46u353znAqvJ3koE8Jnx2u5y44oDZ0B4n1FQ6Gw6X6NT1YZ3k33qQPzZO/6TcxnyzX
Rr04edJWiKJGMCk+KYAW4W/r5o8P50E+XD9m1p9aF6NenDPamFujR+7Hc25w0uf4qOs2tJTkAU/W
U4vW7E32FWC9fT2svLWCFsdO6vvK6KWELffZqb5Hjae20w/l1/xOsGu8qDq7PCkf4hcNXMiDZkd7
6/Tf/oZl1T3xWiMnv519hvXf9GYekau7gxjsHdUTUmGssogPawBOqMVdeeN9S9ytuvUfg+H3n1nH
hAutVgnN/rf7N9NFMYgrFrf59TP2EVJiizac7weIMEd8OTKqmxq4rmncqYf4kNZ2f2NufIuV/WUp
/IAZJaBJ7xvr6M0hy1SFrq6JtgITyILUoABGgJ8KdVo/eyJl5nxj4a3cbxawGGlu5+N1vwTJhkkE
3cTARABmF0TmzzRvHQuB2uvrbO16exNmcVJNfR5qXkmuipSEfqabuAfvDDfixFl1478op/8kngxG
UTRwVnvXLcpUy0Oh4o/7Q/sbsYf99El9DV81W/8Ubp4RK+1gyVL/RluuYMscjCG0SIlUV0Jb4ylA
kRq5++CFsvFN/zkq76FVO9tmbtJm5AW0pI2lIq0mDzu35LcHT78XrWcQ18gtjO0B1Vg7KRTbittd
K3xKPf/OaOhsNb4FDw/exFR89YvpRQm1XSDU1IQrCTlN/wvl6NvSGm78DLImwvCSLKBWnNq6CQ0z
xqjJ7yZHtARbFmd6Lbx0S3N1ASKG5J8zBTT9UJ5LtA5VM3AKWIeRCbBd/lwglSrp36UU09xJeRYU
A8k47aUTvdPE4q4mda8aoRMUd56JDuP4A1Cp7UFYmeoanTDFBgPiIjj/0IeyKw/DIdJ7QDUw8PQn
Zex+htLPqSl++2awq1EgYbtDjm4cNUXGGX2lzkv2WXubYumI2pyTWLnToaA2akcBzckINXIEJ7wW
7R3Z2uUT2tsGrO94/NRbzy0qkFZ+Uw+I7xrxc1b8ykZvn1hIQcT2rJMWI5o8IIji+cZeNju3iYYT
6IuTgMKlirZNEnyspIe6/5oV0CeF+tustt0MMGGRn9ltLP+1s+RyQS6Sn7xFc0YLQowLLb/eIYbo
VpYHDRbV41L5NFO5a3GmsKjOgMLNWEtQ2hrYI+dGDPcB9dVJ/2pWgzsFyc0w1lvH7Qoa+u2GWaRL
ahkHcijT0klOcy7B/6ECqIdtt9g5WVic61CbDHVutErSu36k5IXRWDTUxLv6Kew/DfDZAlQtovb1
+oyv1Y0tutLI6MAvIadbXCAKl0rnpeQJxktJa+p3ew/Nah/b01N4B2EMlCEa3i+dq96Kt9vGJSt1
xsvoy05kJUcaArAkgmbUOGMiO+hYAbVM2ycFtp9eNPuN4a7U/t8EXJw7fajAbgj/JIP+EQbTHZog
5+w7tgvNje5ormKXh8adByojyLrznje7D/MSefdl/064tVjiVSvVhpfQaUYm50lKh7PvdYc4877o
cfrZVDV0D4zPVZm9GKFJNqHufWhwZqJsPdy2fsdiKQs+Ojg9/K4/LfbyuUz20cHCciS7H2U7eUrc
xL4+9yt3qazJlky/TjTBLC77vmiKypPRAx5AMxa0xbHlxd8/ojsruDN3aQtz9D5DeBtukY8rXo4m
LHxvFx3vApM1KeGo33LY2gqySLMNKVJz3x+0Q5MBVDDRP2lps0Y/Nqbu/TPt7VgWWbaRoUgjzD6Z
qUcuiQTUg2wMAu4p1ikv0xuthIpk9BCVu2DCFnhQN77dnOa8XbRv4y9OCfiLcjmmqOemXfRtMjNH
Lbyn62PcmMllo7cokPqztBwt55KCMkYmwTff2Kj6r9SA3oxj2elVxUrtvKDgDWgLPLCxLz5SBKJ8
0H5WD+mhvzG2PJ7fP1RkjeRYsWTLNLCsnod98cD2G6820BAPuJKyxI0z1FKSSE9sTZtMVy+SyNEn
Ld6NpX4SK+u+xzQTijbCAWo8Purw4Y0SGf1cRUkg7T62PRrfUh4k6PwgjSNq9Snt8YpO041H80pP
mN8Nr4ieIlIGNC/f/u4mVbthquqMmUJg1Kl3AMH+MH+KTaftlVt1jqVLis4NpGEp9TYW67oeRXCZ
B7NsZtFA86PoS4+tqX3oTBNaf5VzPEuoSuiB59s+MsHXl97a6qbiDIHe1PQZFfM2/tQNsUrhP3Bb
zfuWFt1It3v89d/FWJxGUqOJTa8SQ8EhIFLdET+K6xFWEPlMo2nh3IYSCK+ixSeLRg15pbY3D+2Z
FrPTP8tfB/5vHeZm8F87qfiwhWr485cXxwP9OtxldYpkwHAXH9BMkB0eRZlF3ijZXYLirK1KeLXI
OZ4NAQn5mHl4FOCvJEnGz3qeYX7rnYJdPVtd/C5UNbKkyLXf+BF856lM9+1o3Cs5XGC5Te8GpbnP
ih5UHyxiRblTCu0sZ+UPwLy3U5E/okd/2pjM94mCrHPTzpA9Xi+quUgUxEQLUh+Xi0NwiyPW7XSU
7vWdZEt3/5FdHLFYYdyNiiKxARbrz8/8NM5M/WBV58aRbWTyHAGT8NNkIwZ6s/3BVha8Lmoa45K5
i+kAvQ2IVRwEzAZnoxhBXd280+oPG9O3cuwRwaT8IGuqri+PD+reilU0Qf4HKIjl3hf5i3L/Dy/p
4Jz8+8UAJpClh7s6Wxi4xdvx1FZm5H0XmIdaFNw+M3jYwfHs8FzduAdXyl1vIy0u4rbEhCytkHad
q7OlYfuWMz8DBqAFOYAyCwoBD5Ks3P37TTMCm9CBZNGQKEYv1khYZZWe1ol1qOB4I4+61yTRqaVs
o6yydogQx9JmugcK0csufN4ZUyKYoXWIbnvAOFr8EDiIWyTgw5GpcCmyOH6xr6FnUtnaWDSry5KL
kgYrxBZl2WQNraSAeJlHrneHftPMuRZs9I3udPwEg6P3aZtK9P6ZxaxaukJIFqmxPLgkxDrGJsDy
oIYFmTwOPHFhQO/aZKvivR6ILivvRz7gsuGlG6MXmkaMEhL2FH/Ah77o1jPr0u7mJtRk+3ZuuJW7
lQXPS395NEvguUXFNE3FXLYviqocatFAq16NeD96Sn2wlO4Vx7OnUBORNs9fNj7iVsDF+0ZQWtka
FAKK5+yRPMY/zkhE6RNXEKPUIWLZCsLqu39h/awdOpdjVd4eA7mUhMkkEXr47Lloudso++/03QD7
C1Og4/WBrrycZf0y2ryaLzK7ghvRQhco4IirTrqNjs+xeS1OkxOfPcAI/slwpbv+dfgav9C62Yg+
b/d3n5UqIfVPkTt/SVjxGqpJVGWRE5Jay0ny6RMiHVhe6OZ/ciBwK/8z0ryyL4Y5yH1vyiOR6All
J3k/DraYU2vXT8Y++Gacp7voXH5p7kKn67cymvmDvRulDAHNMGb/3z/p/EVsKY50efT80LWE4d4T
zYfJ1DEiEQRl36EBoafeYYwxlVEV81WP25tCyoZDOQqnEJ2ojc+9lhBAxWQDzz+EXOftPEiF1YIe
xmtmXtc0q0840x0Qqf0aPBjP8hecR/aICTSu+RyiNP4YPW1lWWuPF/3iFyyrtbCWEHnJ+AWyq5+l
24jO57y88xPamizw7TLt6iL7O2RtkSYMigW/topg2HbCS9D3WN1k8S8vRR3x+uTOt+b77/zPudUW
Z0Yc9K3VoT3otoNsUwbeqV5wHOLz4MHmhFbaBvXGXbM1tMVRYeYqknkVEQ11INtXCPPB98L/Msri
iLCsqqoFgy8WKvk31FvtSrP2epu+Xp++rcHM/36xTUR1ytsIZxbX0o9zxw+5+iloN77R2g12ufoW
50CsTwpqRoylkR8nythpjoUljJum3Hgyr14g0J4ljSoZt/MimUuCtsUxDOBOgTLCbqgscRcm4TkY
xafEan4Z8hZubgWNwkl+EXFenhfzp4i5DkmHiDP+m44BUoA7wChkHZwzqLft/v2W2duAi7Nk8mvE
AkQCqu7MhgNmCVl+uyW9uq1m1in2zAYs3sW6APHileFMXS/j4+D7L3WLA05PSV/D5yIwbaEVN07s
1ZV4EXGxSKapE0eloIhj4vE2lRD/k9zWlWajeLmCNZ4n8O/IFmtkShMxRIx/nkBMhegA1s/GJ+He
36cgR7ND9KJ/+YF85cn83D2XiJXC+76jeZA/bDlSr+6Kix+yWDpSnQ7Y0fBDyugcCvdB6NtSXdks
1o2ZnY+Kd0fkRaDFkskFK8X4lpntIgvrqdHu280CwsZ6WUIO6cPFdYBSlzvU2qmOdVtNesTeBw35
Pg+vOV4L1Z0q+y0ihuJDWBmfZc//qDXFXk6y+z7FsGvWKvKbFt4d2ueINF8/6NaqUpff3VjcSAA+
mzwbMblTnypqdzEtiol3SXbevvxWIAasMQvKOC0QLn1jscbwl+1Do0V2WAH4MzmQVm9KWz+3rnfy
kMU/zje+b5ufgbY7/VHC0ea4RSFaW12yCKx8bgGZ7xRGYj1UhEQYQjc2lSNitBosCTSZoxtRKTco
0Gun7mWoxc4dCi8ly+zpvYSfW7mzxeyHgq2Ld+uhBn/9K64dErJE1cGiUAWgcLGUrUDVWqmjFNYj
lBnA56tKJF7ljQ2zulZkXrCA8onxTrijk8Reg5ZvHpAxPnnCXgHvl92kpzKlw7OZnK2lh5fRFvOn
tXmW6VltHUbd0c/WXMHBP8SxXPOIENTGPlidQUsGcsHq1CAJv72wQmkQwxpgmisYaKsmiptTJvUU
/3D9Q611bHS84xF/QDZBQwPlbZxMCtNK8AT8V26zU3wTnilJ72Y9F/34L5TB1qbwMtoiC4RwQC+6
ib1DlL5G1vfZXUa7lcrPRfLBA5dmoJQulPdK8u36KNdOVmVWWKGCaTHWebIvbn/Pj5I4UICymzhq
dOV9aX25HmB1JV5GWKwNUx5i0Uyp3czTqAEgnO7TE37N/8okzp9+eU9cxlqcWiVK+SZOP9ZBdIsT
9S8Un8EPtk6IvgNMiu1zcrViRF9DlGbpBNKoxWJsrQrvHLPES8qwESZ3pVf5a3IS98ZN4JAejic0
lBESt7fLmOsTa9IUpVM+q/MsBmt1adrjcO0drCNIRdbnPya2c1HfdDY+4rz6lhOr4gKIvZsEZH5Z
Ywz8oFLSAtKsfjezxrh8Pqg74W7uXQqOtZEDr+48ldaLbs1F1HctiVZB01ivJ+8/2nnz+ns/tL/B
FutzEgEHCOi6omYUfxCl4oEz9RCMxSeMJTYKYX+YUMtYGogtaGpU1tFjebvbBCHnTiisnMJFjKsp
6unq+Jhi35GXwFLiCAnmEScewa0g1KRmZCvILnfI4gZDcy477AqwtEvCn0Ut39c4g8aW5oRysS/6
H83QObUqH/Hwg8pQuKLR3KYhKJr6ljsHg1J0beNvVfX1+spYy5o0AHCKrllQKZYQPOovIRpOfuFm
8Lg1/VuABqsedfdhhjFK9Uv3g42luPa5DEuE56eTmIjLKUwyVe9NY+QlJrSUGjBZz5GCBkqwo0yy
cVevHY6XseZ/vzwcrSIYW6wakdPA+Uh9bZPP12dv7SqD7qFA+6Lw+w7AaA1jMrXRYBxEJf8o6mG6
KwL/Yx/pG1fm6iPvItASNx62QizVZWceGt3LHaPN0Hqh71v6t0WMZLko77s6QUlV/ZTnINkFBDYC
9OnGrULS6tamFEuvx+LyJj95O6VmpAJ7GSuLQys79fcY/jr67XwfdG542AKprk3vRbDlqPNcj/JE
saha1QOeHzBdh2m6jxvZOvz73/Ey0CJVGLRaz/OOQKYZvni1dVsq0Z0ShPb1MGvr0YR+RUHQEFHl
WYRJyyDAt7TBoqv74Bt4C1GFuB5hbcYsgNwSxXJVN5fZqeIbdYm9Dz505VOclS7uAqmub2zhtWzb
oiSvInJhamB3364BUjcLexUSqypTQSk+hMa9P9yI/ldsRDfGs8JBQXnkItZ8fl1uYd/0aKPTVUl/
+9862ovyHrl8nLgxQ3F96jg4eR8qHOcO7VH/2m+JiG3GX6z3uIReUKlkJOYdugQzjuBLepZ/i3vp
aO3lh/GQyK60D/aYv7Qbm351mgHPUSCnz/OuvWOMplmWnWYeLPU5QmY6GtFp9l5iHqpVvlUgW1ua
s3LI/wVbzHOtyVpeVr51yOWHIadEnpRbn3ItQ74MsZhKD6/BNJT+Nx//NxPJjVhLahvPAWlCXn8+
pv6/5FYc/oA/FFp/77pjkifLkZ+ZfKf/PRIh4P5Jkf/TI/Ey2CLbacTaaOG9pG4seHaLedCQIHmF
Oeb1c2Ttlr4Ms9jifazEvab0qSuZH4T0YOCZ6mn7sfx0Pcz6qvs7dYtVJ2exJ0sCjRBpCAzbS737
qcUo/X9I+67eyJGk2z90CZBM2ld6lsrIq9UvhNSGPuntr78ntd+OKDa3uOgFBtjBNqajSGZGRkYc
cz3I3rOs1l0+dnnOEdw3B/Iqp7qtNY2rdTd1+XY9zmZBD7QUGi8Y9wD9Sr7mqjFWS1mgOTpc0Gc5
8Kf/u0Wjkeftg083X90iGPvzRWJM5xjiDMAWg/sHP9MmsHKQla8/0EYCgimuinNeAO4R94avIWCN
KsTyBBMLzNo9Bb45QCHB3wOsc/lhJuJOutsqLb6EW92gq0EZNbD2daeFSgBxGhhRAPozuxC4gXcC
8vv1p9s4Kr+EW32tHibLettR6BaJgVPx8B98Uum881B7r3D1leKuhl2yiJtQCJcmtQmPoXYQK58r
YWiu7dxONtb5lwdiD7xYEbGQzVongq7ZgykzKmBstZ0Z8I3RSjvbdvdTrbJQXkliVU8lu7pq7uhX
rmrDMgOj8RrXyb0qcGt0+OXB2EtePJhcTvzU5yrnDOAHiWZk5u13nFDmdBlt2MH1F84SWuv66tjC
ynwJukpNFBYbqipieciiKbkYlsJD3XVyMzZhyxGA6ttd/gr1+yXoKlWVY6ZzVMemVqSben4QhV/B
X+iIi8sYa6hqyA1lHch4MOmkgk91mP3M0vymAkZGgzcr2ot7Y4aNVKUiKQo4G3Fp+AON2eWjmlZ8
CSifehGZpV+V73ytLTjDMsQaih9HXDHwCWGAz+J5BOmHqYPH9yVEyXojPhZ+4MfH6ggaGaA/eyiV
rcSP6BAehFAOXHPWEEwqz7UG2RbU9QcKju1882+43T5MZDNrqQJawgBoQMxhlbXiSQybCr5jDqnh
n1Z7Yn43Bj+vr/3NpMUwCwAXwcBhDcXkSqAx8jKkblYPzxAKh24KPMdgqpOCZDWM/vVoW3dbYFcB
BVGALpKB1fi6vauQ7ycuxiMBc9nYMjl+8KLBbp+DF9EJbvbPzu38tQi5Omo0KUlEsZv+rkG1hRD+
8oCrb9YpVO2hCRc4eRYYuvCej5dRvI0r4qj8ORLwzPngMLDp9Re7vSkWT8n25SJvlnUe5WIUhuA2
lkYN4pg0w9s48nvh0LYjWGvuoN5mcC+GH14QF0au2FX9zqkvrQazX3SvJCivq6lRNe71X7b5yaGd
B7QylpmMdfz1l1VVwdMGHABnkHKzU7uHWub8oOqxnAU7a4hHQaSLctWhJJItDuQHrlFRVrV7ylOb
K2H5S1Yn2dygK6bPfOiyOcvoz9BFHw//UlPeP8m2NtYy2Ooga9R2VHOxDT/UNAX+SLSHhoel9uM8
9Du12394MMBxNVWG6em6GK1oItatRkJXrQ+qAQfcG0iT2VlyIAc21NkbIW0VH4qEIZuCcb3wR1uv
BS+wTQQZviiDamTQPhb5wipgp6xN+c7q2TpOFLSyGfpXAx1ndUgWbda2HaxKnEGWT2lCTDEhO+fJ
VpYF6hBYR0CoMUJapaScD/QSfg9ggQPMXYziC1V62ITmD9f3weYOXcZZ5SGxQJZVOZCKGHajgWX5
Y+cW942RQPKrBypXg6OV0xznt9aEV/XuhHYzMy3jrzJT1HQSrNNHKCrT4RzMwKWr+c85gi95TeoL
7gVuPwSpoUr5y1jV7c4albb66eoy/ipDcVLY1sHAo3fPn+ass+SQnjjuu5q9Mm5JqIVmnoM5Cz+V
ZMbn5kE5be2kfERRqyZW2R5KdMyz11R/EB5DCKErzSFlTl5wVs3E2isbjwMJEH6HFIbOo0Nl0Yh0
eLOmHuZzqBgi6EWkRgN7V0ECVlh6Bt8Fwh+lV0uKMUwe7cZD0gM1aEkwHxRnqGA1NazohmYGrqfh
T5wW2GUw3LdScKuMpLGjRHhROvE7l4cuujSzW8ktZ8rdJBpaD9HEXAjOWptERiHC/TfJs8yJ0J22
EimC7kDBzAFzW2gy2ZpH8a7k45uO8F4gwZpOVOEVjYGCryvzhadpDAc28cjh7ekNlW56EBC7oAVg
BQJ6I3lRi8ILpsbkcx6o2cdJ+6XL00Wi9EYM8jdoJ/kxNC/RxoObcOyTFOp2YmfwencMZtXVE/pd
GrLJU0bZjUYKuUfaCQCbBSeuDz0Njs5JWAJr7NAIb0eC3OuYGTyVXSGHOvbE3UT5T63NvWLi0SSE
rXIgFhZERXMzm+PKUOb8rpgbKy/4m6ItHgv4frdJ+8QHrR1WEe5Lw08KT3SiyqeiTTxK4O8iRCEu
NsMdB2tmQaTwQuWsnKd2EYx2N1QGYKA/xbqxxBZe3iU/ueMYnSAX6yYZbL8xbqigzg8Dzbdco2/y
JNtCXMGMujaawe15eldq4c1cjH4Lz/uao54yd+esgLFsKZ8CmGW1CX9sKQDdae3VMg/FSRA+p8JH
PW3p4+Oo+TR47qbCxCgABp35mUSlpQaVRdWjMkcBzIF9KoQGhzM34fv7Si8nGxqrj/NIfxW9cqFE
eB6F4HHmfivCWRjBJT2GuWA1sAtMI9DZUS9kyrGb+/duBJt8/JHl8HKv4TDYHQUatQ6vJQ9ZAkcP
XneziTuhgW7NXAAb3PwIDDns0+P5WS3Gk9LjhFUKUxchy5QJdhsRA1DzE436Q9RONiU/yvBnJFiB
xN/GUQoZCGqVMNyaOxn/jtIJG0krbhNMvQiq69HPuZf2toVYz3hXaUf+kpXmDEdUMIaiCka3GtzJ
v4cgHU92DyG58FBzt1qE/wBkbdjZwj0RRgrkgdITzMVDUIYxeMYTHgvhMIn+qD318i1V/SY7KWFl
8VChlSf4HL8McHIcHxNYbubQwrRiSMWqFmTTqyo2dFCw8Sr5py6HIFTyPYVkL8UFBIaHfalBrBfG
h7MTwJlY5A1I1yujZOi9pSHhcMm3arA74LOg3Cob9DVN7XS26/g71CCqCSawv2TtLeJv+sSa4C8O
80FpjPFTznIeGDKaMg19pfUtpAbpYLecl6IpmL5KMMJNYCb9FrQaNCbwBCJO50o1IhhUw5KaMKBy
cdZRiMDhObmrh1OQ+EPzXlSA9PW42DSBCVdCr5BVI47Amucx7QxroKos+a3JnEwxh/E9+qZ0r31v
cHHvQUZpkk60KWAQBRP07BxcwHYykshpgMVR/Yo8o3mpgIivehyF3ooKe8bDLGK6md2R8QjjU6MU
HkehNse6t9sSBraTkQnEqIW7LrpVpNt6vodZuaJZcmQLeGzYrcoQMIB0R+LpzW2nnyA8KMGHsfUr
FfJck8uTUyE8TVXoS31izB0o8qWVRThta1fuLzHcjXtsNPWC9GV0cAPaldlkZ/hqlovaAb061EYA
oa9hKEHNQfu34lhZiW5dfwH8DsnlA/PyX9w4NoqWL9FWJ104QG5BjIscmD8NEhCPbHCmmrmf3DMd
ndbd19ARNkqyLyFXRbbY9JzWpxidtH38m58AC5UJxiZ9zdNTQGFEKvb8PTf0F5E0s0Ey0NloU+bo
Jms3qVCodpHUr0PIYybM76L1tt4H+AewzIJPLtg6q1J4UgK55nhBccLfDJ/WGB8q3vArvJ1NOLaj
y2PvlajihwPA+pMvg656OlpAYuCYERSGFbIjTjzUXFW+dZtpygwYVUL5VEdt0XhjVj+Oc2HGxfQS
h8QdueqtEsNfKjJAHog+qaGQkbb22INUhNQjiZchix0dR3qYcq4SwSq07t91ZgE9tMgE+gn9pBMp
6IVPoqeUiXjAaFYSdSsVB8DIQntGgRE1uSMWtS1nFaQhxMdUHn708rcwby9p3jlD0R4ntncAIcy4
ydIkziPxrxbE7boi2EQ4VcjPWE6srv7W89CmrWqvKR+7qTHSCqDn+tKMOFLbn1P+NLb9WdcCQ5J1
+NfAE3645AGzlw4hqKGaopgbdXSWoL2TarPXFSeSKo9aEMNAnf/d8/kB4kgkmg46LLvmwZUz6Tbu
hoMuwVybZDC2T51m0l0SDrae6hacvG1FjQ4wo3KmOjbabDZqZqHSlhYLUquSEQnKIe2rex041Jn8
lKrqJu6xKadnaPAZSq6bUvgD59Shah7zWsX4e8BIQjn1gmaCjWmq4yOpoiOEIR/CnKSmEAL4KOD/
FOublLxQPqsNVUl82IHC2jnCbYjLYNozOBXOb7QhDKL3L7EmUWPsodIvZE+DXPyGm6bZx6VbCK0L
SIkLxQMrrHAeqk99N1odz5slXlYfhZe0Br0dOVls8fe2xKgGzpxQwKpzb2COaWJmA5EW6mtl4hVN
fltxqIZqlE2gnE4D5MRAAoyazCx0emljqJLCDJmMmDs2FSAMP3jaHcT5Zu7ugrG+wFoezRSj6SK/
6ka7gDd8jd07ioqhgsavM9I1/wzKtqkGDZgCr6UaXdK+hS34rxRrNwufR9qewECF23NCbS6AMKPS
OXxSPIzZD7HJL+h1XXqVM/VWMcqmNPTwVzJQv1cUOx4vAvym51b+FjOz+KC7rSPYWOWVB5lwKJlQ
VGi3OUzUhVJ0CJeakGy58FN1SILZaSg9wDvYV6b5Bu4Pj0oPY3lCXLmNPbmEbk4tHqPhW6sXfqi8
dXLo4eYMj/D+oAIoMuq9i5toAKv6zAjhMU3hbirPv4PoXJSgn9alrZPcrILkwgnkIEsvQoarAoEy
aNG/pr1qEdQKhPnH68ckgfOwOBsxzZwOBsECcHSlolo1zOm66l0iKWoN8HuDlwmGcC0ZjCmG2geE
Cq7fBTecj3DPXGTE1bVWJKMoDKEKJ+FDcCjeRHNwm6fAUp9yv7abIz6Qm1vodPvZ0x5Sd6vDrrGh
FfIxWNh/dPyKCX4KDW7u0EEj32ASxz/BXYrAHteYD8jGvSl6QW5I99cfeeuAEhARzsgIza+xizna
jFKiCLnbYaAf6PchcOeB/k6TPdzFFsoP5EU8ms5Exv9kZdR1S7oEKEk2QYg9MbWRwDPNIC+BhVrS
gWwKJBJ/oQgM7v9CE1H8Enx16vRtW2AEhMccnfY4W4Ixe/I9Mi3GWkCH7Z1yWwfr8lFXyyhtmhLd
TQzp+L73VLhQFzTa6diKrC2wPkcJ1Lx5NGsRa92xVbScq7kYtTxuJWceRFvG5roEd/S2c9nQswJm
MveJCeGnc+a1Lj3tttxZZ+TaT2B/vuhttj3XR0EmKU5KIDnlyg6ELRNTwb2CGqIz+fsl3Adm4FrI
VbNEpnEp1E2lOmGvDj7oHZwxCfKPvtIHU89nfE0ql3Ym56rb9NlL1aKhM0j16IhNUOOwan2VK9/S
YdTMXuo5O2rLyWq0EfxZTnAwQPhFCsAxy+CM7oInDrBObOanZEqgtIXJhlhr2JNl7UaB5utljJ7J
fJ8Uw28pprAvjDiXK8Kf2VC8yhxI8aj7JAy+7etbdqMxBvAXlLMhCAJ055rkTNtUBcSoyV3okEkG
DbsHCga9PebcXjrcXMdMnFiCoxkGK6vqtaqSoaNBjPLc5aF2dmKE6txEkfDGFTcEKpSctSuQtRlT
4mHBBEgCZjmrtp8gxjBZwZ86uEcyY0ZNKI3CjU3mGZykP8szU/r5G2wulJA+o66WcjjPQgaXTtXp
ndBLZYNdDQB6rr3CZ96cFd0ZfGsbbWgEhCgsUwxB8b1KEUre0imMY7j1qBA3SHC3L7sZwp5iYacT
OKBQ7jLyQfbyGG2qCOqUcOIMoQnXtRi9hjPKrxdFLQ2u5eyuaQwQ382iOXcScTihZPdHxSrU/ICe
Fcxb+5OqjW9Izb5e8W7LJ/fhrBpcUL1ouWKpDLkg1UpqNnCbMQMlH6x4fOl5kK9w/5ug4Sr1hVcx
6NOQWQUFCxGXzxbopE4WqdnxotNBcsNokskMOKiVQkzvPhCC0pD1ArpGWmaKBQimYnvI4h8A6hi6
HFtiKVpizZ9QaGF0jJfNS9YkJ+C3E1OIUP9N6ISlUN4khd/pgQkuL4xMKK7uEK9LR5/EgVeVlVkr
tQMJpV98BMM/3GyNfsjOaoatW0poxaW7RF52VvyRgz4/3UdDd5H2CjSCIozCFQdcGosUvUHxv3n6
I0mPKkX5DzP06xt+64xerJWP0ecioFzIc5Pkk+pI/eQEo2zrQnHO5R8K2VmVGwq0OCYXj7baBkEe
YZiBK4CTVeobUmP+oDdciWZnLJoymW4Ueb5VqtIOx+5MhOmgKbAJStIJC2N+qybtNx2zyVQKXHBK
zuQjFLtcnEGTLTtHk3YkM9RxxsZTaQg/GsgqZppymvly5zE2EySGBvgHrck/fE2HThW0sQ1wr+2G
70FS8HD2Lbw4mF+uf5e9OGyhLL5LXalSmFYdh4UQOpmAy448Prf5numUuLXgJIxaQOBSZdAvVvf0
apTkSZglJPyD7BSH5lQdZghb6E8x5uq+fObuwadzJEvFPdiIwRWq3dgKweyeje5Qeb2zp0q+laPB
rIX/Fk4GFbTx1YO3U97D/Ft1ori4l2fFF4o9mP9mfbOMwTbF4uUqwUj7vk6pi4ts6UPsEmMs1Int
TfPK3Sv+LXoU/LEGDSswdR9K7JWhv+4eC5sPihOWB6hQBAZrVW7AEw+mHjP2Axcd8TtIbIgwbpbv
5dKU9ANjMk0+v2tet3U2YIj3T1T2qxaPDiQu1+fDjHtoN5lwqTDEANxA/iWT7vMo2zvkt1YxQxFL
zJQPrgmrk0jq5XhWQkC++LvSR8fUDG6BqvVDAWCUAbr2g9dTs0x2wm6+2c+oa6ZolvB6LY2d6gQi
8dSqflAm5dv17cl++DpPY66tC8gAkE9bVy9gtnVD3DAyqtMfKezimeau6O0ha7amvMCyfsZZrdS0
0sQ+kjHAI9H43qkKhlkQczNAUcmMmXLvaOVArFAU/UmFmVISnho0Aw1p0s3rz7t5w1r+kFWe0OtS
HPUKD4wd71a2dsekeNHl+im4OhBTvJWDZppe9pRENrfqMu4qDwbQPuPGBB4WTME79RhsEIbS8s0M
eHZ/GH8Pln7IgfkJzPh5gGxLaOWXZod9uoX/+fIVVstY6bU4BnSLGUuiwY0Gm5GiUq1Eg9ilW+4J
i+w987oIKAepqIUWs3Z5ILkFY9HEQA1kQcLvsSElBgw1+nHDcIJfsC8m0n3BQ1qWJMcJEh/j/LMr
MToMMTiNxvKXyI2//1+W8dWs5/gbaSe7CYX1d6kaQrK3SjavUIuvta4mQgLh40ZnKg+W4KRvwoX4
8NuB/gxszODiyzR2NPBJKoD7emM0mbSAfhi96hRdqDc5bBUxu6gEZbFybqFcy8FrY0/fYIufv/yc
H5tukQMJN6fKCLkqN1HGt4GUmpHOaX6GxwLeZyY/Dn19IYL6W2RuxyMPpdVCYoMYuKXrmLC1SXkv
0fQt4Whg8GUBPGb0JNTtE5eMN5FcnodCOudoiECBoup3NuJW/l6+4dWpIZGSZmTEfhBD+a5SugMu
8E5eEJsO8amu9ghQm12rZbzVeVF0xaQOOnRKi/+zHsVY3pm9wWUe9g2MLfTnwUIn4C7crQS2uBn4
ThIBohD8qz8hLs0MlIsGVYEK1haxVzrCe+lg7ZxUe4aFh+ZBaBSDRYOau4fz1vBoGXr12HGsBXPC
N6n7KbD3LxLUX94Pl7FWFQ8FS0jPanxSzpsd1anc0mOOIczwHVjGnfWzdSIvg60OlDGceXFU8T2V
coJqNXZhTE1U1jtH8F6Y1XEBH0AIYHTQEW7V6twm3FFCl1jt653MvHV7WT7N6nTQYNA8TBMGoGIb
p2YFPIhIm9ogHCRv03pHn3WrrIBsFnj0UPUHCWt1CkAGstDqia0JKH722sNc3l8/ZLeeZhFgnfdT
9J00mflNN9qtWPwkpUclDJHJXg7ZPMyXgVZ9EC4HJ0tOB8CffpcxvA8BuY7tEd3gqsFQ0GBGRwmO
9NrVrXqv8bN14VjGFr8WoPIEVbJMxluEYKARlO8dOcUDD5aXgkGUfoDWl/2/vdVVxhzTfI5goIql
GJeeKNKfUSjXBuZGsjEp8Y5L1c4a+WjEL46WSmtAB2BvFsrpNq+FmCT1/2OIVbpQZ46Xe/YCZfot
DZ7Cdufv35IWAav7n3X+MXdePINWNeheEgQYTM1VL6MVmYMtWPSYnstHtlI0VO/ROfgB5CkxQR4C
d2gnS22V18ufsEofAtBpHK/iNfZOdaYOWusHZmmxV11uHabLMKv0gWZnUAspZEUEqj/xMfHLRruZ
If9XhJ1fjurD9ZW4ue+A1YQIrSairb4Wj4JAcJFjTAW8hqu4mBQ81j/QPTYJRPk0C82NwZEcaBH8
F6PxrfNsGXn1pCopFDVtkPaZm157yy5iAHPcZHCZhxuN8Fuwa5ivxE5uMdJD97In4LK1L1QJl1wB
HCKQw1fHDlF76J4q7IMmE+iNfejLmrRzGGx9zWWM1aKpIOlSqTIOg6IldqNx1jSA0kbDx3bMv09A
DF3/mnuPtH6lVE77lIPquIJmpDS8tHvHwXYA8IkhXcHkMVeJSxZKGX89FzgDXx6rcIQMXBZ+u/4Q
WxuN6Wf/Owb7DYu9HszpmHcjAKowxXGY1lfnQDNilyGyWUYu46ySVpUSAQ4nIQdSSmcXjQEILESE
pRJaBAZ9EW+ZtwEGLA59Ir0dnUrr+mNu3qOX8VfrL+4FWU1ZXs7q05AB8cp62slg1kAwx/Oh1B/6
7lYagHxLBxu6ozv5bKscWoZfLU1FVQZcziVMsVIfoLRTWlEzjMudk25vwaxWJHSa6rGr0SzohXMo
xkYAUOnOe9wqUZYP8kcNNEFjJVOY/5sA13jZk18SSz1X1ox+TnDDQf0Xg5s9c4bNqEz0F6xLkJvW
88gxkIoMSK/UneuwB8IXbs0NkAAACsCeLBV36rzNaTl6u/+EW5UoraITOeI11JBIltNZfs/NFCq4
gpneoud/ydw9+eTNIxctQA2iC3h/f4zdxJEo3FiychkD1+4cuArEd/ujwuzGMW3tbWIS2dCh5pLc
tZA5bm507/qX3X7F//yCdc8sn1rMz1Xc3Atgs6jwPmFKQqlkqn23txc3z6LPh13LpKl1Hba0xfVb
qyMBu1BBOsiKyAxrwHZKvoVJLywpI90kWUFNhUMZqmv/4+OuPnE6VVwRQHvAGagG9EroNI2a2GLe
eWWIWdT1d7t97i+eeJXJK9p3PKXoH7UWsytgCIHBxRjQaY3eLs/4vDZTSCU/r8fdzAeLsOzPF8md
K1pY/qXIB6IE/A0ZpIdG4uqdlLAZBJ0R6NBDsP2POW4+6Xmnj4BXaADoA55lNv24E2I7ezMcoaoQ
0MjU1ftrGjoDIlXDCexOcdkNWT6nx8GSTdZ03Lsh/4doqNGgpQQO3npKrISNVFGOOQCn6KSifZXb
IxQqDYDJRhuq9M5et2H7FX4GXC3GSJbGoor4zI0rgDLFM9y/d86fLbarBukicAoxZFP/GAnP0CuR
qFIxN0ABusDNaX7vvfamtAcLurl2fkHmFnYuEtsv8jPo+j4blaI20xTFheRKv0U7PEBOHNyrBmoy
qDLvry/2zQQGRwRdkCHX84caIanFMOBDfLW5xmy4fZj0QygQq+f32rMfP3vd+wetDbhimQfTdg0s
LiNMk0cNkbhMdCBOZ0jit1TJbLjtmG2m2OB/a7nOLMvc64+4WUUsAq/2s64VJMwmsJYKXbXj6igE
Lxjd7y2VzTJ6EWVVqrWzPgfhiJMAwieOZo/o98OHBq6VwDBaig9QrJ1BEGVvE2yfuou47AMvslUG
nwRFiWMFLPB/GX5jKhd/1+0Rrb7QbGDpdi+8Xn+hm5325adc1WWTolMo7cSck/8unoEZAFDZLFxy
RoMnNcO78l24YZ1+6UfhN49AO52AveUeq53DaO+7ruo2Lu/nEZ7TjKX1ox2+C9X9NPy4/qTbCWDx
dleFW8zNDYcrPyv0Y69V3Cm1E0t6JafRhDiqn1pSY+rJ7R6OazO1fYb9IMgtPmoON4pQ0PBoVFW/
kzi6m7Xm8fqj7by9tYrFnHTz1MZx5lbzm55IRkhae8j2GIN7D7LK0eNQtvmoEUwsyCuBdLA4Nzun
3F6E1SFHckkbBWblLM2NSSE+Oo2pdf1VbebIxddgP2HxNSSdm3OuQR2SBX7YwLZzqgzmUDoOd9cD
7W3mNWO+mIHtyEvkyBZzKC2Pz1Mk3UGg8HuSh46ccM+yAPx43r50Rf0IAy/IL5TuGGu+1vM75fze
+ljlla4n3JjRDuVmPBp1HBh9b6Ua3fl6m0CKRSr5gL8s3m2nJT3fdzOWIW5GAnorqv4YvALB3r4g
kYEU/r1Kbf0+4w3+FbBbE0QDa3hRqyfwBwo433pl+Zb8EhL7+pfYW1Wr3FKHVVnmFTxEBAm3XRk0
v8C/HmGTh8KcIIEaBMAZyLqvq2ocZoXvwa90GclVNAVDhWVg5LMBkfIwWLRwgW22evKwJxyy/WU/
A692zNRLGZHRbnXTuTOnpryThwxspXHnFW7vms8wq12jTIIK1f86cwfZCYf4CGvWwkBCNTCX39N3
22LOg/P8GYw982IZTVwt6X0Swir+LvNDD3a3VuiCmfiBDt8/dVna/7OW+Qy32hxKJPcjGTEYllwW
DDgDF4ah+yZqm++QSVoAty/pf6gqN7WcJkGMfDCYFCYk4KvArPhfvWQJvQPBnE/532GloQ/576hr
T4qxb/KU5wPMGgbAJeAKi9p4Z99vf7BFjNUsJRfkloQ0zVz1ofYjk14C/0dnzc+FVZrU3FvybLv+
8b0W0VZ7rRp6LRy5THHaIIHvUXqcm9JNhNTLM9Gb+POYv1/f3Zv5YxFwtccAvyiEHB6ArtaXwMui
Pyy/XI+wfTtehFjtr1ZQYj4sOaAruA6tgDg/dKF+E7SiWYEMRWaYoNZwI57G+VxxwLLOyVFqec1S
+cqe28IaAx7X+Oppasmes+Qm8mO5glbbcQ7KaG41FMPMUUuIjNhm02fVzbw6NHfRPpsJbfEmVrsx
m9SMHzq87MaGT7J2EMAzNdR35sM0oC9bdUaMf3bVg3c2p7yqggVadsog4CFlWKUbSjh6U9b6HEij
sVjtmCPsvtHVgRSmtIBFJ55RryDHXDpcaMAv+VAd52cQ9bydtbX3aKuyN+mKJspYtMYGLflCb2G/
APA1ADLMnEZ06AGzx+5mb5tuptXPD6nwX7O4GsStRnlUi/wBkO8DxHDt/8ZCY3tzgl4jwyoPFpWr
D5cLkQK3YAq0MKR1iNZhoP+Xa/Izxup7dQXI+D2sq9yI/KIRBR9Ou1T1cFuUMvrMzWs7lgZRZydN
VaRXwK8HgI8CYF/6wU6yeOcs/rgw/JkAP3/O6oNGpAKBa4Cim3wJz7Pm87NX+zgl0UobvoFqlzzr
T40FPtucW63JGyBUmztriqW8Kz9hfacBOKDm5inJ3FCEZJKq3agwOAW77TjWmocL5Q3VZxueJ8eJ
ahYooodOAkxYGZtdDRj2fa/9ktXZI0+TkGkhVjervMAGl3Cny03eD+Esxvos1EayeP0v5MY3W7j6
P1/ho5+9qFJ6kQrgCH2kxcmeUmN+oTdwSr7r3ZAz9+6Q/+GAUKHWIsGwEcSUr7tJbuEaD/lSVqRo
h/a2fsgu3SlyIGhhBobmRRC8EX5N3m5Hgh2m69er8dAXh9qjAuT66uzT5pTvmgRNs9biTdaTZ8wN
/sNnNto30NpK/stoq2Ow50O4xjdoSbNorBGRjiZ8anpPstBQ8ia8WHCC6C6hbDsuAc4KJgOYrqwW
Ucr1pTAOGEqr+tvIPebzbdTviJBvFkka/xljVbZoQVBmXKjLEFDrbBmWr5pP7md3NlmxWbzs8h23
0j67i8CLEta50vpEi0ogvFXMiYAfCD3iJT/kG3RzPCa6wzv5aywY2RP3uKfivZWOl1FXqVLvx6op
WCs8Ct+KrDNbaZfBtJV7liFW6Y/EdTTUqoL0Zwy26jS/4GFgRGdiApxvDTd7Y/utc2wRbn2OhTIt
eo7OKM0IfygF+UHGlKRrQJ4GS9wIJnTIR4x27aiSvl3PsjvvUlmtyrIWAdoJRrRzx8Gg6YGAsPq/
RVitSY7Quui7MgN27GfHlY3R55A/vR5jc7C3fIGrFDJnmQ7NWGASeoc+QkJkFI3qmd4O3ytXt3Nf
/R66shtcmEdeERlVYAD15/5VAl3+ilVqgZp4G2Qx0nUGfqripuB0JA53bhzNgIqHS8+FM72Eu1jD
zVpvGZelnsUxoWV5ooVKh1sfRBiUDjPvJPsuy/2TrLURKGeZbI9Uvhlo9FsWtYdankrz+gfYPDuW
P2F1dkTFpOlRiUzQ2OH9cC6d5FK/Vyeoj5joKBvz98nr3tvTHkt3s9+qiUC86ALjW681FkFvoWGi
ReAV+uFNZoV30q0AMg2kpSwM++5iBwS7+efOw26m8s+ga+nPXAunpA9wYLGDUkyht2K0Xgydsfg2
foSOmjG9R4UpP14Pu5lsF1FXWzXh5WgcKVwY6s7NklcuZeIW32JxD1O62VRcvFOy2rFqFBKpj4Dt
ZCxv3ZBAFTSYy2TuRx6Ymwfd3823mwlw8Wyr/QtBxZxoM1pMsHJ7lgKbfItv5JdO+VB3gQOfKTzV
Zy71IGQG6sHfwOA0UdV1GfwZRjX5un+yrpSikkYoQBQo7uUQJpvj+T6K4DWiY5YWFXf5WPl5IVh/
80U/464Osn6a+zBQcSMfywiNQwyaRDMomTjFXkd6q4IFeV4iAuOpKmuJgLmJoyLlNICo0smLIayR
eg3fGGVJ3FzcoydsL6BFtFUyUKUkKzNRyZAMGJkE81wAT6G+UCITaO/hQwHs2/U3ubkjFxFXX7CN
wdWuO/S9RB2UhyZ66UluJ3W4N2rdKsjBrkTjEC8SldZqncqAvZU8u3BKbnEGoc3vHAYa6U/7LajN
+ecy1uo00UqNH1VGT4GA8ofmlBVFs9O2igO3alOHtAo3Sf4cP0pT515/nZu95mXs1YnSwraklAFq
+LjxMDPM6lf6hFKEh1MDsaO7NjGql+D8V3e+ZdzVysl7KFJGEqTSe4c4SQfWuEY/QEGcm9laaBTA
afs7z8q+2R/Xj8U3Xa0dYSBU4VT2rBfBaR8zaDBIFv9jsADWhJ7U3hRy+7RexFvtepETSQID38yd
DmBl27NHb8ghhMjDvpvaJgVn+T5XdewkMD6Vjn1BInpW2vac5f2PMKJ3Pae7eZQc6zlSYCbYHCCa
9hTIyrMopNDdg3qfKQrJ/yftu5brxplun4hVJEAC5C3jDsrBkn3DkmWbBHNOT38WtyfsTfGI8/mf
i5makq0mgEZ3o8NabyRFa3I43WkT9YBiv2vGWN6pAMEDDg9AcRC24sGNs+Hh7vNTmZX7k0M5TUCd
hTQ8GLgEDlHM/ypAGgFrR8G27vLsxj6K0MExj2IKA3bWpdWfmrBE184pZyXBy2Eo1LDq1w4N+SWQ
0LdUe9V7qxqmf8FpTwEScymtwnTjSPL51NOfBUDC6W2g/uTDVtpvznh9WNSZmIVyxX4EKFAFqSog
SsFz19fVcUS3c7UZeW2tZ6FZGLnCdKsGnxnRABgB33KmmIBJRvq434otVw+KgekQzKdobCYLo5CN
HVP8AbUarVRiU4njJ1823mCd9unQPJdTft8yFSiDUwrfHZXACWEJYnxMT3+uk+t+7exDFmdY5ABw
ayUDJc7rztZcpIEejRvloXaVQ7iLDuFP4Fd9LnI+ruVxzvAwwEIHpx4wXi+1RqRAsVRrRAgBGY91
ML6U/mBpZQokSbZr+6Y2VZ1u+NLVLMK50IUOBUzUUi0h98eB64oqkv5Twah6bVNuy3Z8mhz8fJUf
dQmXEMRfaA6mVFdOH3R22aNGR7smWCvcMvZHu4hDOwKJdRHUoFKj5SaK0cdNhbiTPOS6GIqpl5uq
Mri3NGIZwhPM9O3mLAlmXWN2VwAmymlt1eWlCTSPuEZbpgP85a1wdz61y1PFB6C9DjGEirmI5aO7
kopUHkIl8RQVDdrck33VabUIGFzvhG7Rj68cJyBYGCaNQGQF/PRlzBL4LRJsMylpeHWqGxN0u/q2
fDshq4cmVDyRNsLaj8H8pcBF4BLkaLPLhay7qtftlWOFiVPqyMetmG9Na1SObNcMffgRPcnwWRvl
ga+7XZBamVQ5qfKaGJE31VsYl2vndS5pNlBn+plMEe8LGqReof6oEnmXowww0R1wxt7J9P75XVhx
2di9s2UtQsyGpV08dmB5+Iswo2sdY08fe0cy5z7lmTlDu5/pV2d0Gz92mam6Bf8PwywrfYX4EpBN
AFEM3ZkfmhmBsJeoQwg6hj8hZFoxrhfSll2MRSSSVJVxnLA6nT06mFoDnDOCMflx1lQscbsjdCUW
uxS6MAXIEzf1wITxFyUK2sEPxY571BHuVpy5ZnXAbAVQdzj/GTDoUol8UStGmvVobO2eVbxO1OBL
puxj7pTFjGiob1zCjy8iKs+dvLKizexGy9RshZ/FkAeCq/RRq48ZuQ/zh89VdeWFMsuYEe809PDK
S8ds+GHlt4kC7iSteRt6kZgZE2/t1L70BFRa4KLKrYbmhdmkKLCSQdsI4dbX+K/8hXcENaPQJhmn
pwIATgDB2QBIZMw3+IBWDej5Mhf+sBtynTYd6AYBkYnGGzGeDCi9/suAbo+RrVm2c4GL2KojQ9Aw
HqVe3uVePzaA4gQsQ0xsAJw8bZzhbIyXvuhM1odcVlxIqg8oNHdEz7c8YUQVKUsL8VMLGhuYuWuA
0WwEdKvHRmZnrwGUhS65V/K+HdqSY/hADvpDreQvHYldWQOpxudrW10aWIeBi4LUAFBuLm9cPgCA
hvICuIgdmA0L0L6CxmMr4J5t/4f9OxOyUI4yxSTQIIPI80/YsVd37kzYQjF8NS1GNpS41AmK69UP
oJCYtfK/U8viWv8jBeSkl/tWpnpXymqcYtSgNNNStnmfWM3wtdW/fn5Aqx4GVXUE9WCs+ci6LWgB
2rQWykeu1YNR29NxALi9le8Bwa/ttzswVu09ZhtgrygHqMwyFprCMff1NvybYWjmMv+veANrQQMm
NUB7AoQ4A2He5S4GPJWkBHSHbhVqFg/RlevQ9EculxafNpRwzbWci1rEJ0MzaGWhgJkPGFk/kkn9
IncSkJ+5gfZ/rbkG1P6etqG6ZTrmFXxQ/bMVLiMVhJp93+H0/oDRfPWaAVCJgDaafUQ4KgABBpJg
IBytxCKbjTrrFv9facspLQNU1EYYQ5pyOzOl8e5k8cfbuY5zwtT2nc9vwqqpOhO4UJa6Z8AOCyhg
zQFbrJIf0rDRnbuu+WcSFjqCWctBa32u/8Wt9VvzwaO92252XL/WZ7IWiqH3DMCCmHI7yfqb3JiZ
utnfbt/pVZuIKUIARHEV8c7887PgfOJgTghkQGl2/hsRP1l2S+LC/Px41ld0JmSRgujrFLDlClR9
ZibTrqbdb2ayef+2s3ar1/lM2MJv0SjliV+A4FXrMwsMIJMA0mkRot8X8FOAbdYeN1a3Gm+cCVz4
MC7xXAt0xFFz1hXArORbgxENIEDbg+nXQCEY7aG7Gnf9VlJsJc8MV3MmeeHQWAcW80xgqfHo5L+A
SljZHUSDTCVyme2X+6JyZRfg8JuP1NUb96/k5XMD7C617zOoDZOKh9xAHr/Kbzb2dUM1T3fyTDWz
vszzPAINIZ5y9oC9PZEfSmgl4Kk3Ocr1Nrru+j0/W9fingOiqFbr1IBL7ewCqhpgshWkhIZXHWKM
GX2+wtN8wQcXcCZtcdN5lSRJWxWRFwDaG7ExtYedtiu9bjfd0KO/H2+nw1y+E68xeJeUWx84Fqjf
Ofnu8w9Zt9hnHzIf99lWq9IkRU2FZbPrEV09/3uMvilxYXdKjYwjpqOjU4lEYM3sTnlQbf9xtHOM
S/pbVbUtZVqYILkjmlq0FWI/5MiyQLOKuNkNdMvUrdsCgJdTgtThBwIy0il6ERtMd/3kpUtvByBe
NYE5AZtx48RWowfU7f8WtDixsB1iKVP/Mqn/G9nj/+dS/CtrcVZqrLOpAZv8X87vjFjS3TJpa3YF
jGcMuEXoi0Kj+6UiJi06fPUhMtxJRWYm/+b3G4/eVcU7l7Cw1l3pFynIliSEQjMnd2nl1ng3j83/
9kZb2bxNeQsbnTSVJliEmDn4NWeDk/c5G9yBUeov6KwtgRs7uGyG8tMp00GpBar4+r1pb+Tp1x9o
HuZwkYLFEM2cWr88ooErUTPARv61geLwN834f+jgnA3g0kCey1rcWqPlEvraQVzcc6uxq32CBjJn
ztwRySXu/Lre2r7VWOVc5EIDJXk0wkFOfr9I6ZU4AN14p6DC2Hnbsd6aVUJmWQeQLFoagdh1uZeh
CrOLcfIUM9W/qBzbvfKi8q2M/ZpGYKAaWOnoMfzYZgjqjmmkvY73jUauaknY6bQ5gTD7xeVBnctY
3Kqi5UZX6di1P3pgbElbbBvI5qQqDDEulgDpMp0Ocz8xfwZwt6nKAPYAPdTnOr9m1Q2G6uOMqcbQ
KnV5TH6VchIOceDFAPGm0VOlgy2ry8BGItufS1pViDNJ81meOWIxDBFGgSrflbMvPkAolReFup+L
WLVI56tZXGDo4aAMDZgBoz1iKkscQhtFyHnSQHVTFzSFWxmrU3PuB+04W9XiGgswwYyYGMmAHdjY
ESY6T/AIlJuqObpgmOQmiNXdyWKujP7o/rB90Vav9fmiF9eatpIEAGkkmuYnyN+PKnCa/Lcn3Jrd
Ope2uA51FoNGpamDU0/23CWtx19Sr7THAaQB6MECB+/rxqmu3nL0YJ2STwBZXehoAB6KtImHzJNr
7c2vs3fBFfQPdgzEdzqfa4LabUH7h8EXDnAPbUAEcjMv2YGOZAKvAN2aNV0NG4Aa/c8XLXSZAs5p
VDPYBGk381HPbensinsKrPZW2LBa/jiXtdBprZIHNGvirUCuT3nY35g0qslHNFD+zsNueorVQz5b
30KrkbuJKy38xxH+z5HEqtU7k7dQYTXjLDFCePZZhcXx7zDsd9yyuaPzb/twZ8+kLVQ4Cqo8MNJS
grTJnez+gXwb8F/Qp7uAxAIv0G8UuG0O3/WreiZ5Yd1pFhMj0mHd5wht2s+5lt/xWedthxgrph0l
OmQYGZPhI5cwKhINjLiTJISD1V4BIZbeewJzMLzodhsXdOX4IMnQKThZKPIti+OLeadJxgSC8XlZ
Gq7DYM6R038LO9eX9a+wxen5tBZqMuE+cBEf8yy4SvLiOAbTlREw7/OFbYlaHFczjHmiSMJ3/awi
NpWYo7DGnTr/R6NM3z+Xtea7UAFE/yDmXRSFn35+5h/LtoymXlIiQDerGFqjOzzo0FsR3sy0VIGt
bL0WVp5ZF/IWNmwIY7Um9K9Di4//12D3QtbChpWK0U2kgpcc7xtbAZEn0qZgErUi/TSGv637Ky7j
QuDCgCmlkidRj1q5HueO3FZmqW6M1KyEMxcSFjpvjFqSq2Dz9GgRfokrJMjKdykgG9nZVQ08U4qF
svcA9O4ZQ8dN1cHFFA8hOJh69qCom6/uFZN/sZ6FrrcNCv2iPZWr5kTbMk/yZwmpc4nLMT4JU41q
ArbV3wkp+XomtlK6Ez/oduV09bgAXKcyFY12eIBfRp+JTvuQK+B1FEDJktlLEL614R9dYUJnY6vq
OgqLl0LGeByQhx2BmR5aLTqcU4cAv2fHn5mJASEgWXmbnnpWgIUvQ30dxXxdndvgTuMXZ1YjmWIQ
r0Zt4LUH5qmW+py9zseHYm122tDhvgU6+JDe/QdvtnrJ0JdlABZQph8INEBR1hQ9G8CZUR06sAMM
jzOufE9vOmsW6gPW3d2a61jx3QrEnSiyVMVYDsu1GgMuban5btFzW1Vuc84B0H/fAVI/il43TPLq
7TsTNvu9s82dCgUUrymGvbLucV5g9ZU99xhENNzINRyB/gVQUyN7urXItTgB7SAGOtAwPIdOtIUi
ZVUpxryl8zsm2GnoO/V0G0VQzQ13sgleri3gypXboc2oFwq6j2WCQcTLhcaRnKk9M0JvAgUay1Mz
7DBNWjxv7OdcH14oK+qaBL1DAKGQ9WXlsxaiHeo2Ed7c9aEH4BoYbrLuSGTu+c1jgTlWDhRqUGWZ
nwteURrIRTICY9qo7i5ZUPxw7NAmFgJmOEhN2r201I1BJtD6kwnipc9lrb0NzoUtS4SVqEZJxPB1
hay6oVyaXSt9z9r0XtdyT47uwEsAvlrQYw7kelT0LXjvVfnA4kQDo64R3JP5rM+UVqdZm4OCPQTS
h+IOe8Wck+2GN133uy3MylkNl+d5LmrhZUfq62GakdCr8x88uInoDZW+azH+H7Cgg9Oz+8/3dsXY
aefyFj43KMBeVumAi25rDHdOL2ryPReFJeVeUX4fpXxDbdZuBV5yuIZo98I/C59BClCg5tMkvKgt
3an6OmYYxqm3DmxLysLICDKFeh+XwqP1QS4eElDXD+L9841bVwpcAQb/R2UgX18qxRRzoCPxosAY
JHWn/bQDM6KKEXX/OIL7zd6QNn/yB734V9qyhJarWpTmohGeVFxX+2mf2Po+aGxgMBjAThW2vFVP
W/FEGEv/Z3mn5Z/pvNwQtFlMrIDOg2vcqk1xX1/7doeGkfBYWZmXf99Y4kq4dCFxcWp+mqkhvue3
xHkOJj6AxdicuU6JHT9u1dNWleRsgQsDzSLiZ10AVRyG0ErCW1J1ZmP8/HxRK+7uYk3zLp/topaI
ESDhCeCiwsJKjcJiQe5MnWEZYtyACt86sHm9Z6JAcigjD28UnhI/d2plFWWwpYRbJ7QwTo0KajVe
4YQaeG7ohJUUM8GYPTjNTepKwDZ8+Xz7ts5oYZ0MZTL6nsWgoxkkGyNiVlPcFdEWQehabICcumyg
Uxzc7ihdXW6dIWeBMRlSAOYrlMbR1ujo+/FHMoMTe/1kb8YiK/t4IW+hFQY4sjHXpgYnBJfmqfsx
Z4P0H6OrOHoBtPqtkHZlGy/kLVQjU6tY6IQEns5uZP0afoSnb5+f1Jo5vJCx0A3JR/8hKcfgD3zk
+nI4wioyQ8gv55CTKcRsfoTjCnl/kEn/LKvaoxRvYe9viFl2a7KyolLRBSFmt0CiMO6H4iFOt4rp
a9lu7Ns/i6ELjyh3OZgeo6w86cKciGylX7z7mWE8AkPOsg1sgsluAqufe0MjsAQBcjYz0+//O9DD
TFD473csrG9gqHGEgC4EZAa3UBjRwj+AFbsUsbhmJBsBqgdM25NLUZDnTuO5YWImXn7HYLfn//xc
J1eML1orwdU3979i3HjhoUuOwSm0K+VemvZuWCJGBE2uDgptVm7YqdPDeuGez0UtI1Se+SopJoRp
Ta3vfVhf2sQzWzvggpDHz2MrZiCYU7PvVdMVTly0iYkO/Hsxgs2B9G+q1H6Xi/IRb1JPY1NlJnKI
f3W+Yn6+JWup74sPXagb/CG4gmmTezMSX+yAxHw6ogX5OIM5Nd743fiab/iltWt0dgp8oVgTCSTA
hE940talq1apO043eraZbFl5CM19tOrcIq+gzXXhKnwRxkbVFiXed90+u51n6DUPUAXboDYrjvZC
0iKBRCNSiryuSsAZytbozO+ByNbvuKMBZ7D7hj5Q6/NDW9VjNLdqKhKZQO+ed/jMs5NYzYloYYgw
teH1AvM96W3KEotXW6D9q0s7k7Qw4o0UgMKzwI0Jhgk1y3chX32+lPkUPtyTMwGLU6p9kY7t6Aee
kYa3vC6sRMSqmYTynZ/xu22bsyVvcVaCM+BLKxrkjZoJlnkMTTyNgEWurrp6a3Rh9ZgM9EVqpx7k
5dsGVkgZ2niaLbnuURsKb9gZcgsPvjsn7mNblmG3MVgttsovq8d2JnlxxQwl0wQB87UXVCBUSVPb
Vzbc+5aEhekWI6CWKjEFAPINnDZ2y3DYUPKVhyjmgjE8wFWO7tLl/Q2MIAlEr5ZeHKt3Wgk4wvw1
6R9q6a3UD10IkKjPNXGtOIA+bjC1I4JASWdJyhuouSCjzObjAvunbM2z6MpNawMQHDNCM+nmhiFc
DZHOJS5uV50NRcMLpCwu0wj+sd/VG13qa+NCeJYqOlr95xbuZXJWq9C5lqtQiWGmF8k6touT8Zlp
zbEH+AfAKKSHgieeMQxPXNDnz/d2RVvQ9Y+sMMYM0OexfBpzaRoG2qqF11Y3pX8tbUExr7iU89+/
fAxrad1mTMc7pKsB9swCcyx7s97KPa9JQdKHqirB4MwHs9u0BAQtTQLkWFYC+b5FF9bLUPX253u1
ovdAOfxXykIpNEwPGDCIQIru619KksBAZPdZgb6UotgHontuta1RrrVO4AuZCyuc0LBXWg6ZaWIK
ZiLN/EPEJiJOAEZZyVv6leTmDDTYvtRbQeCaagDUkSgM1VOwayzij3CKpnHiAo98HlkdFZaav36+
oavHhqk/3GodU7jLRK9RD22j1MjLEHl8SnvMuvjNQ5pu5XdPqAgLV4Y0Mprg0dw2Fyjm7zj3ylJc
dwUiDo+S4boHYJjmJ++1qjidoVjSOP0EjOIjEsTghRfPtUEf/UwA39YPLJrRGx6Vt00V3ZYcdKNp
6si0ePOVdO+Hkav3BC1sEoCAymCnTMkTSjq/mkHe+xHdq0XmVWn0JgJijbR5rSp610f+z7FXhFWN
aCVXmR3F9TMw4/ddR3ef7+7aW/li2Qt9ZVrW+7IoC5hNxUWH3e+3sgrc0dztoUIb12PNaHLQB6F+
i94QnS2b3saSAJ9CB5L6HxjN2Yt9OFJUmoyTL2XLnH2VAd49Ag+1VwADxhY78DKD4TcxAbVAT8yl
W6tb1dUzgfNtOdOhsIqpUTc6cjZpdlN3yasm6BcUxjdKnmu+Dk4VXk7DpAiy2Itbp8eqiKUAsMqA
fCot4szFj6rwACBtoZLlhQcueZ/rydo9P5e4CEkqBUlXP6WFp/FrKilg6tnkXJp/xfK0OAbtNcTE
YCxZDvmy3khSLdUKVPdHB5rYes2utkfU+l0Q/+3ULXA9bmxJXCyKT1BQYkA/xjx8kjVQSWla+TUF
UsUuVsChIWHCuKLJoWvTzOzVyNJ00AlnlYWJFhAwUp1gcjYfHsZWe21UX9j51CCvUCXvTVoxc5SJ
7hbZiAkCqZAtSaFvtchbC5xVTs0Nr0wxmKJV5IBMcJlYArHYtYHxAwDOqco+kNNwZ8R+fOyEyFHI
851Rro6ShNdoPnQ7TUpvlLK4ikNgaMTRU8+SZ79O7kNRZI+hoQ6VTSRQx8W+UZgx4I5AKKr6GEg0
8tZtZM3MCDD/Rk3ursp+JA9tLE1WOrWZW0c1Ba5CqY1mTgDGpur4VSrdN5qEixNKAvRmxq+yKZ3Q
HzDhVfu5lWE8yqlSxfAkUl6LwXdjqf8asWKXKv33EoizchUdUmVQzVYaf4wwg+Dy8B0Wxlf61FGz
70dH65t9kShXoK6/qRj5knNRm4mC3oSgkbxcz7+3bLzmXfCFBvS+oGPvdOVwIHJ2q5faK1KZVqax
wIGuPhNFfa4L7TnKx2ulku9jJZHsMowfDUWy2djvWFlkLpF0xewUhhHoongJpOSlCRqni4wIuZn0
NY4B1COzb4KhUhtKDHCg2XibjeE7LcfRNbruSZXGFJDXjSUK5aAGojKzIQBFplQ6Q0geCQsOyA3e
DIMRmIQA+ylIqmdW1TLamY0XROE7ZZTxtq2qWwlRy4E1hs2STrGFPnxn47CjsM5mlujPXZ/Fpgi6
K4VNh6mQ3L5sbwahAHSj4w9xp/1sdTErV2bVxvjaMKJfFzVULM4SYbVjeCUItXrFZ26Vg/k7jhg+
U9kPbdofWynSwboe7QXTr7o8vVZL4yarQb2rtbQy5aZ61SXtJZ2K3u5b6dh2/Y+8oyHQ3shrGAVX
7UB9s5k0R6IgpGISvVb86Sps/J2qA2N0SMKDxKenaMoMm3aRlyvTa9uwgxjaR7+rvbwIHTlUnkc+
tYj/2t4SVXVvRD1gko3iUInyJk45tDboiRlosm+WnV/ZVZu7akiuSRM8hV1X2mkk3/UsS6xq6IgV
J73vRH56iLpyNFNRYKc58LXz1K6SAUWQNLuvC85Mue1zAKYMgylJdNcHmV2kGre7vr4JlPEtVIov
jdbcYvyV2TxPD8lYOizrwt2gyO0VT/tfaSDxXZVpdxFRv0agXTDbGK0oyaDu5UTdM9EdjLDyWo24
fh7dDy2QBYKomACgmx7rKKqOhA2ABqN6Z+apPtqT8hQ2o1sVuk2i4L4Kqus6CfY94OR5H5kgR7Ym
VdzQoQXag3gCdAfOKe8Hq2roFRnzX6nkHxGb2H2RQPcA9iqTGtdwuipZfFWr1b0Y6LeC9Ls+jBFV
1buyjgDf8m5gd0I534U6KNOVEGTL8uDEOr2iYW77UfQ0FHQvZZmpNhhlKO5V7SqpwJGpf/WNzmzJ
YxM+Jg1MRfClAr1jnoujALBmZmRW27+QACM4+tca7D6A8DND/7VP3rT5jnPErGD9mpBtS4jZkFsp
feYRuDpanFqUoOEa7VATBqIK2exkzAJ3hTnqvjnWiZlHyY7I4mZgqROUGhQf8An6dUWDX1rQHtsA
uC0MjQLTA3q5zVAZTZW1rwRNjia09y4T4SN6/xtTbyI8QabwMKgC5XYNsQKStVqo3ZYFCv+51nt4
rDjoj8T5wI6mvhNIuCVE6yySZncK9x1pEm4Q0MeRa4cm191cSm2SXxmZdggZGAq6Wz27i8MfnDZH
JX3qSHEtC+k+TFsrrQqnZTvSYWo2ECavRzOAyeyixIYq7yltsEWREzZgoyC3PRmsDkWNDhbIGsKb
dpruKjS6DOUDD7CD+nXWCZOK+yjLHdVvd37K71mnmYCBYi2w7XliwfWYZRI5OoWvnfp5U0F+C3fE
UgZA59gekCUIJPkwURn0S0J7rXvDHVPZVcfMamqZWYqcO4qqHPKi9U2WVPdskL8MHIYvIY8Gy9Hi
IzN7YkC0YKzaaZG4KUBRVBnFS5OnozXgYE06Vkd/bF59ov+Y6xt2HYpnP43cXgf9t3zPpzd4ryuW
Nl8Hor3mer+L5MHkFbXHSL7KG37dTeVVWP1q0DlhhJMFi28W4ZyfBGPlGFgCvwgtml7M+6tMje4N
Ud3GzXUgI2rv+VEpj0WmPbTG6AZDeJ9W9EARETTGlzSqzHQGtga1RDbj92HwlzdXiXhNQurFPXO6
7iFQ1J2m5/uurpz518XJLVzZIWzTI8dp6dG3BmmrHGlgqQJOZoSmVhbavIz2Q+c7JI8OpWaYTfOu
MqTq6l9y9KAF3GqHwDJ6kH813OZyYEVxZaHlxpHQbdlXuFgiuvM5u0mNNxanzxMQIQIFcwqhkqmm
gb53q0t0O2CpVafvUaTCt0gOGZoD56ojDWTfK0Ap7wDtS5WjDtKOgEgOAxQIb4HOLjUHtHSaYcOs
mYOpbKGOUuhMtDaV7lWJJ69KrqI4s4lI7mUtsIpqtMKhsgKJOmoE0FOjdOP6Sw0A/ooCiLlPkD3n
aDUEOyoZ8Pih1tRfsxSRBvfRd/vQldBO6JTaoMYftsh+JaYeP5LBuPZzcscHardEMxPcP3QlWdJ0
pF1jle0Xv34N+gCdMbotCQD3EsUOxY9eiwDLnN+O0Tc5bs2mpw7VqrlH1eyBgTaouR1Fj6WPYji8
QdcPiNcAFTKNZtbqtt+iSxc0eXn/SFMB8BKMYBZQcQL2+VjcVmFhJj2xA9QFWpjXxI9ArldYID1n
Y2xVQC0QooC1vzYQzlKC61uZvH/X5ACDgYmdaK2paqWpl4Y1trlJeHqTDa2lpZk19Lotk9hspPem
rmx9CmFfwbI6oJCOkBiZrqu2fYjz2M2z2BGqi4DSkqpbVcsdPxWAGASLMeI2GF+7y+BIQrMvKpio
O14Ts2MPuuTbWsFsJdD2fkBNVt2pCOaGKbGV2HAUDcOmvnBHECGrVLcEHyxhkCONceeyNz0fTSAL
WqLpXeHDric/YS/MMpBQipweppDuO0l1A9gStXg2+tLp+tKckswqcGkNij+WZU7UhzbgWiw5wQer
DR7SqYlyiT3KmFvWftSFYcaUO8B73E1KAUsIqKbuG8umvW98VZXaSRKvkvNrDT5KLfQjKdMvmVTf
MC49lA0g/1W+4wjdEbVAl2vMhEeWMUR3SS6suK4Oea7ZIKmxir64LZvcmmiDIQ1igVAC44cNwARw
EBAsCd2cGNJSuuQgo+6O5buOwCadJHdqy93U5Vbd1OYIZavhi6qi+qYIuLesvyUB3GrTw8SGdgL1
ahOAT7Hvda9YRftFS3vg5kZ24v+sjWeY8ysYJddvMd2ck6fPX3ArqXN+/rxapHwxo17nwJsvPFl6
qWVLr56VMjFjg5pKuyFqrSp1IWvxDhZJ0DSt7uceqQBun7k+GpmVCCyFuTBnpkQFEa23lY9dabW6
ELpI4AxaAa4JlO08TVOxvK9t/pxE1zR7bYuvUv4Gklnz8x1dfROfPVgXqZMEXZZGk/tIneQ49Om5
Dd3PBawmS87PbJHYi6TJF2V8ehKD8hvjqsNuuP9vjWprecu5+c/QVYrE/TJXEnWVNsVSXHgGElJG
UVq6lKDX+Fb3X4uqspJsC2FohW8dWT2gz6E3QleBw7tQyLZNZjzpsYBDHh6GSIMyqjk4AxrE0hX/
EgToRGzV+rXn8c88LZ9p4D8mUSPMUmJPgRpivqnUYhO9lA/opgRpMcf8WFluJD7mQ1xmJU41BXDt
ojNsCYQkgj5rQ2nCIceBq+qYpGrn8NGdxo0U/1ruCCkxA2lUDrDKZVUwKiLVj2So78SfpzQ8oqvo
1q9e/kCjkA3TUEAnMkPj82WGKqG0lFBFQ5bzlh34Tr+DIwRtE9v9EbiIjgIQ4WzOv6EEdClKVCSF
j0XKiASxbYD3qspyq2q3mgNXFBdVEbStzwOu84zNpRjA56JxPYeYhOH1FAGAN0ythF8ZcACKfhv7
W5dyRSPOBS6rFUiO1IEaoRoiHxAUqFZWnKhnkRlqPXrwzbk0mGGMMpM2crUbKz1Zi7Ps4jjJGh8E
LDgLXuR2F0YFKGcPJVSmNARS1JuMzCsWFSsFgiomXwkCwoVFrYkEFM6K/26JFKh+vtsjKuSGf5rD
9oBqjxyIp/r7mRl8y5yvZaYvpM/ncLbcXImEHDU42GhPLGB99u6wC65ktwGgi4uk+da5bq12YWyl
ugBTYw95jd07mjAxmnCgxKxBcx8pmHgDgL9mxz3o0GVb3mnocrc+v5zr5/vvds8/P1uwJk/JMBEY
RBmtftRHISfN7SraFQNA9afAatJio3y/5mAu9nhxeZRsiAvkTefsf4/OhxIYjsM9qHxQwlT2/6fV
LYkOwT1aNuo4lN4U67tO5Ld5PP5QteoriUZHxOW7UOgWIMfW+rRFojzXstqvIqxP9SjgaqedCpQV
8Fv8t6belYDgfDe1RT5ZaeVqzDNokOoRSzIltBpiYAcoQCrwm37TQKnxRi3gBBS5cFA6vCebQXE1
Dg+y0BpJbrjeRRAaj1+Y2n1LDHU6AvnYLvTx0GTxcej9224MbD70dhMZx3H0jz6K/qyMjzQpnRJV
5CSXnAwz2YNcVkg/ZTs/kB3wpdkjCXdlmbtKNh1Jv4WDtuL0UE7WiUY0DqzBZc4/ZKTrcwPVJ9pX
LwoPTFqULzHfnG7gW4IWR0PTMddJnxVehvSDpyX8B0ciS+4NL4q5VQfHSq6cUPb3opORMD2k0hv+
iguKNC+JR8vHmzNOkIxGWG8UTwmAuv3syBNuydkBr6kJqciaJ7uZbk0mYBV4SofYajrdKYxbHqFi
kO3G6RsXX/v4QFB/RqrTZNGPoH2QQUgQlfdNFVuR8ZzrT/J0X8qa0wOtOp8hq/RXqXkKtaduAGLu
XcFe6vpGGagpOlC7yfTQRBil6n8iebGPASXUqNf4KylSMR1jZiSDskdGlKQhVeDvDClBgPU00m/M
79Gwb9yXwWhK4w6DsN4g/ZLyzmrayqpKBoKUQyseU220JBWEeWUWXaUMk4m84cLFH8LDkvcARahx
owt0F/0setQBlAxPOhBDjq+V9Aj4T0BuaVZdt042grdxAMy49lhnwozEaDYCnTvXQwsS3kFzElIA
5zQy+/9H2nXt2Ipkyx8aJDzkK3a72uXtCypzDgkJJN59/Q1OX01TFHdzp0dt1FKre23SrMyMFSuC
vqgKsp0pXckFwMfstu51W9RuRfVZLUpHkCfhZ8xHdqbjs1RAIbB5EcbPJHiLzNTKgtxN0PlEezCE
xtzKxzdFh9MM8DA8VEP1IWW6A24rBl1wKuCvVfTVtIXXGKcy0fy0PVUi1EbCc5SnFsmu6+FJiE+8
/6qid9m8bbT8NNbPA20coToSgHGG9kvkz0IKhwd0yyi1bHP5jmQgNyeKFaqdr+a/y4idpPQ16VQr
hfeMEr2jroQbgh+UT2hfdIcxsBVTcEb2qkSNI8sKTpraaTqQlrU3JqVWxTMb1l0ODBCsaLzv6sCK
k69uOHZFasXyjhbUEpRnUJYwtEAOxeJVTJ8iHFNG/FpVWKjFmZuniJuYzh1puZOkb02tOImCYlts
R0IIjuhJIsyt9GcD5b2e0WMAGzt1dHiqOfCQdVtUAITOzbpdG9c7MX9BY7HVluVH1Z6Fko9WZ+KF
R9pTik5qMWy0O1FpkUMS3lsdV/0gylHoUQSbF5GVR80hpOFtzzv0O2SPjXRdRA8FUHttBBYkwRak
SVzdbHytB7GMtHeF2FpJE1oCmk0kFH+ieB8U8OlNsTFpYhlhDRhUSe0SzYWavGtbya1VT2ngoSlG
Fq+HnT5AAzq8M7QnTRvdsBXtykBjQiPgav9YSrB2DaiVx+ACVpqJpddbOQEAEvxqxsyWYXg6ZI9l
jrqB0HhNcI+qqN2HT5Cc3gV9YREOC1gd7GKg3nH2mza/4vKXIt2amWyhImBRPrpjI9mNcpebeAy3
9/1wr/ev0vg6Jp1djaY1qJ+q8NhARH3MDnHQAnMANIFdADAzjgQbPjSgCYRXjVBbufmrg0P6QMl+
yCpfp4BJ6DGBIZCFEi3Ei0PJquMRS64nL4pOn4UkPzZRshcj5T0qHqhY2m2quKSXDpHcW8pIbvjA
iBMWDwPe0OB17A1JQH7rr+MsO8jKeE2UzksJflApvEB6Pnd0FQ5V2WCnqNmF/LWvtYM2oFO6VAGK
o66jFADRFFo/liOKS0XliOHXONIXUYetlybdAixxpFr4RdT8FOqFM0J0IA4qgp4wgK+gLRYisfqx
QcSuttRqAPyZSp6pFJaW6p6hg7cg8tCGVty1rJ5ihVsd8Hurrk4VSG2K2Lpj0pykqvLyQrC7ErXr
5qTzu8JULAad9fRsJszOK+ZpRLwm5otoPOOxehV1xKG66OeB6rPmGDHpE42Ohzz/7Knu6zx2lUh0
e0Fy8+6ks0fS/+YGcWMyyd5HPhOaXVVjmRcKLqzNNQdeGLzXIr/remDTmWhDT9XWgtEusk8udVYT
9E5kHDJyzABal91XX0m+Gr92zVkYKLAtvC1wVOVq43KUG3uFegXKArLOMNsRqo7YfTk0XKQY1lOl
5ORKXvkDknZYam6qZ15dPMDvy07BPxf5uRFaK+yonUq3mvELjwcrI9did0fjr7yE71f+FurCsR8e
DRYfBFhIWIyarzmJHL0Qn4KBfND6WYtCAqyXHLr4FnXeFOh/9LuHKWSkqzd6YtzGg4yTNRk8sUsO
kqZ4vOr3TBL9aOzBOgzqPW80mIKKY+nEvDtWhvZVK5IDjkgOG1f1Tuc1cFMdF3ChjYZbeeg+eiCH
Y6PsgwQ3LRxYNyFA9NGo/N7gH0OSnViVT2Bs/2qM5anR1GMZIoEmtLmvAZua/Xg1UvkuQEGuykVX
otUtCdK3hOmHxCiOVDOx3ZDszIKhtaL9YjSQscwrFCnMMVI8hUfcEtva7eribuwCeMOE51DAHb0C
Hxy2YhVqf2aNXNXhCePUTLjSeP9AUs0eAyDwWoP6dYfc1LQpvFkieq5ZdBCb4DYqUJsJVPO6HUFN
sFkKVBlDan4KAbsxg5CgMhXtsnbcxVHnGYJ01YdsLxZ0D1Eutwup20qKZVbRXq9hjlNldivzL8EY
btWqPktJl92VQ72XQl5gfDIUb/XgphGaz0FpVUfG6ScXZuDzapB3Ouhq2MMvEYqFdqRgSuP+bAzG
XTGmvyQ9AS2qF45gchgoD3Bqd0AvnY42h1SrBQrMvhNTqwUVhuF9DAVww6e1ehgySAAFwo2ow1JH
VLPzIKM4kujCKy1jqLeaZlVbaOKe2L2N0lijplE/49kIMDp1i5D8kiR+p+Y1O4Vd9USjlDqd1u5V
gdgdox4jwR7DBvpGj+odTsYmyD+wt+FJEel22UZnKYoP7ahfq1FyUGkMepXgBnm0b0hI9rzA2lNZ
tFPzUrWEWtmhWnyGOrrTq1AcY4qFxvY9AHlcqLIRRRiYdGZvLcoFqSlaZfZM4qdclqwCNtxJ8XsQ
kqsQBR76FisKHF4UtNXr9tDGllHsRamxCwWlik6UrDLBAo2R7LoTwSkgx5XNwS4AHE/ug7JyMk3A
bHUyXp9M8yrMdGUMIO/eFubvqQoI+xN/UFNbGgSHl8cRRo06rF6S31EZWahhUxG8LvMu5qdOA6k9
xH2+Tr2xVq5FVPWKaNx3WXtO6F0qs6eAP+vt0SD1U0KfCrM6Y3ysgBxzru5YJbrh8BkSsh+D1m1i
VIromXSKFSuDFygQqmTpTs4cTXwF84J3Gpb5b9rhhweyJ+JyzavQNhOoPxUA1gX5/C8RPDEBR2Pu
U5yb2Ga5FZv4gH/VTE4BK+FBPOQ30UTa0t6TOLIrOfao9J/jfPBglCBrB7q3Dsb392dUajZBg8oC
9Aei3BZxY+dibTfyZ5ZsAZ9rr0SovWmQnIHd2Y/uY+iXQRYwRyRdUF86Et9lXbqBZUxQxfJNKEEr
EXRJkPOVZacMvOmzjEAh3KcBmvIr2UuN0cnaBtcbVPDSl8sv+zVAbBZt2SyD7n+wCHsR9GAIXVEl
PbR1BppRgJt6/3A51FplwZRw/QWwSEB9W9LKYylqJK7/Ad80DxfJxAsEqzcslM3BE0u9qD4anbWF
zKwR7r6FXUAzKXAKTVXxiUITFUiHhmRnRdU5cT0izbfmV5sNdxLBhQuVZ7/M05dULh51YpTXRG43
Znd1vGdjsFiqCQfbosiA4RrsVMTgBEW3ctggaWyJ2a84hMJSCE9z1ANA/Mai/b4p5FjEuYcXj4/q
ZiRmVlNAH5ZNujRXBfJuZfHSGV3uZFebIz4hMz+W8Cz04iNLBqZ2EQC5ycVRs3opeYq57sfQIe1K
+UlBXyXJGt2SzXpv4t3mdMKWVN7qPv37FyxxXnHskIYmdJUyYQfm2G2FK9jl5byGSszGd4nojgNN
+rzATBLxrJqDXaI6WKMS/J9HQcucaGig26J9YIEQFSiUawqDte6oOCH4d/KTLmykgLWxmoeY/v0M
ukQDXErKtoCHMLquRTQ0NuLd5Y9YKxeZMHqTZIjT6BJIvd9D1JlUyzSBskH/ktxUT+WD+g6JH4hH
BE72zE6gpaWozlv1Gx5tyUFwtnqp1uZqFv8HfpnhWkOFfurYfxjL5yDvrCTY3HFry34eZQFYFqzR
ksGAmWvAgxMIsXbRAxcTrILF+EfmUP4EFDjC41j4BwWo+QAv0cs6anQyAunxQSK5TnOslFKpjiVp
/nNZqG9xFsuxzbhQRhl8QDP9s6s1T6s/NLy+Li+X1dlCv4ohwZxQNX6I4FT1IBeolvgUhJJRuonV
Dle998tBVlf9LMgCVNTlHvQcCY+9atylAyijxbixdbciLMaKhkNIup5A3KrD3mXVZzhW9//dRyy2
bg8v5rSWYeFZx+0NF8uXfLoSXo6xepAA5P33dEzTNcsP0KILpMxokj+sf33qzbpmj+iXd+hO3sET
0M6utvarPI3+8gSRNZQeFQjuSepSTVqr0rTIFCgCTfUcw0NMLzi1H9k9Q6Ns6sPzbG++aOgDyK4E
zebH8H6rHWDNj8yU0VxqwF8blXV58dmSHkZGmPQYW4jV4hXmx750T67hL4JOBFCyXssjbgk4TWur
dsmhPzd7efdP5AlMeNehNoAOHVw5F4so1eRoguHwK5xsPwAcglhSuTOupi7G7v7/oaI8XQt+jPws
4GJJyWKRB+UwMN+4D3zjc/pcaUdcHWoqGTqTRzveMS+FysnWgK+uMwU1YJwRiib90EGtSVHrtQbr
U7oPfPoJADyBMU69q13Br5+qrxZesf6w8XRY26TzoIvPrbqhg9wpAPSmeYuKDK8awdnYP2trGXde
FZJXIoH81OJYEOBbxCANPHkK66hkVbd4uIJOM9rRq7yrdpejTSfpcvrgu6NNSnB4Xy3lM8BtJFks
o5uw0krFBr9xumK2h1ju4C7HdJ/J7auasXNYZuVGvluTTzDnsRdjqZLCyOMANqG1o/vdZPJr80P8
INuZAzcGVz/1vxU7OcjO4DV7cbflJbN2bCiTlNGk8IU/FzXgqI0KcBPhGcrM+NCn407Xc1cFn//y
CK+9z+ZhFvdqlNRToRVhihjVTWElZmFx3GWFuLe0XnJYnmzE2/qsxd1J6lkU14MaeGCjhomD/WmD
orcxd2ttiNA3/ffgLX2HC4rKipbS1Jdvy1OHrhm73pf3gCmd5B30IXCuB6eG2eLWrl9dr7O4i80B
fLEmQ4PRBMC8k3b6fhJeQZvnxrbY/L5pk84OsbDsGzE1ovQPQQBi/mCiejA+dYkL4Tm39kWnvBJi
t329vFhWiRBTqxxOMhi8/rCViLQAHqQq9uMkDRr46IsSgXFb6UmycXyB7rZxWq+uTigWootVA3Nq
mWw01qN1rRZ0D4rSO1plACk1dDtEFPyzFgUUxegeL3/iagadRVyMbC6mVUZ1LZmkWYAjW2UabmRQ
ef2jFEOd3KAgi7LYAhWHLBSsopDUDLaDosdVqEjoB1RpZKldKniSiCWKfup9qUw6+eQBDjTUGlLl
oREqvDsjryG13Y2l25YpSMyAG2LpqxeAPQxl7TKCh0hQf+Y16LXQJTrxQtsNub5x41zFPxRiSLhB
wzNSMhYJqqqpAZn4IPHpnr2Pp8SB0JATngZYrsNf2Euutmgbq++uecRFrupp1LdjBkNFQNO32r12
o/p4cv9KnHrXgklBHqfTtXdRqmLe5pZbXxh/f+5i1uQwRHNqic8V/QQOvPpv3ILdyDfepAM5aDY9
bB0Aq0jP7HPNSZdktsnVAUir0kBYRr8SQe6STOuPC5CDvfZU3Ueb3uarqfnvCV22cvajljXagANP
YK0liO+Fdte2+8vbaz2DzIIs91eR15raYBiHA+oH9/C+sZEj7b+YatKWbPJ0n/xxf5hFW9w3mRrk
tdwiT8J4E62cECs3LUi8uvXvwJJBZXfMLXG7FbEYUEgBC5hgG0I4cxrk2aRBGpCD8II1muAEyCEW
E9mGz2/oQdkaybVvm0easLlZpCaFkE8uNNBtgXSkdqoe+2cT9B7Ry9zsEaD11uV9+v8tx3Ieb7Hf
IxrEmURwppJkLOxAMu6Luj/mev4Q99Gvy8tkbbPNYy12+jDQOsJFAVYF6uDDHRqVJGmLrbQ1U4sN
XVapwBRY1PhdGF8nBaq3spTsE7V285Ki/apTfhGxvIlAIHfbZHAzFjqimH1EvYwOYJSmTR1K1UqF
v/V8lzeoRGct6ORGwOqtuZ7uDRfGfon4AKfXs77ArmGZ2WBvGiCWgCYAjcFjQzUPFpVHlOPRFlAm
v0aTPpVFv7GV1pLDbEaW9DXWJqAnlFhtSfsyouxXoLcTCnru5XlfvdhA30OXgUXq4HouFtlYSiHa
WTHxnd251bkBwwNpr7f0/eTLodnpdfaoAmbr7WbrTrX2hfPQyzVX6QKMshE6SuQDeNYgbrARtAVV
O0sau2/QCVJ0rQBikByiEYW/oLThCoPxLA3oEJokSxwe593GDegPtruc+vnPWixTNQYGZ4h/Ekq9
z7x2F+0nBp+820xda5vu70hkaRhrxmYzGJBRAmcQhrSSox25zSAtaQHbhgQDLaz8auvCvBVzcWFO
9CZgsBBL/Sq8bcTWzox/IHFlzr9qceA0aIYtTA1fNUB6Lk3FPUhOh0Jq0SzZbSX/ra9ZHDdDaAop
Q7MZVi/e/HZzBfpgfD1JmzZw2WpQie3trYvJakwoFagayNH6D7FYk4VcE2LElPrCJuC3C9kGNXct
8Wt/R1hWHwzeEi1vEUGkL4I2eiZBK2aT2LTb2IJrn6JDMhjyzjL0W5avfTMDSwGNoJgqkPMM7V3J
N/2h1g7NeYjpJ8wOTbHODBqkeFAMcOS2sRAOoRteKaBR7emd4pZXWxp1a4M3DzhlnVnAlg+dzCRi
eDm7U9FByGH7LJTxSYg3WeNrh4SBMphE0GNCoLj4PVRjiBRNLPCKn/RTQBL0gR3sVQ+0y21z07Vk
OY+1SJax2ldUpbrhDfmRdqPfJ7DzUrbq01NuW+a+eZRF7isMwWRSiy+KOZg5RHPj+DU0n6AEYekB
9PPFxNKkrYr19NP/76BA074PI42YmY1xmvp5p52y+lgYbDJhBigdeZ1k7FSDOxun3tqq/Ps7laW+
m1jncRLwFtdUUTwqqe4GTe0WI4QsDf48JNWHKZjCgyKgzz5EF27T4UHcwY8aTppbWr+rj6z5b1nk
SxaUKi8Y7NYrFx3bsq3b2kcPD1ADZe3BCbzJRlaeHlgfUFrcOg6krcFfZNC21OOyFZACSid9b8E5
fJ/gcnOviFb4KLz1Lnqzui+QBbndWerdxjxM33Zp6hfZoYf0gZ4ZmHrVD+96R9uxK/RW7oEV+dtH
n7KW7uYjvUgNIpH4EMM614tL7Rzz6k5VE8OR1PSJp1hjRZ6CGtM8FCPK3UI4vEWG0oCL079MrQu4
FP/OteRZF6Nn3ssRNAAqJ9VgbF2r3Q3YoLeV3O5MjRwUEviiCWOhkIG0VjhxVLzpkH4CUx/kxTQl
thJAvqCK9XMtJhtnx+o3ShDShYE6LnRLwD+sSBmAv4+LfAVGQliPO3NoHi9P2x9CzI9pmwVZTFvY
AKoOAz7hAqLdHUw7PjUWOpV91S3syadXt0JfgNHFhBOAM+BlO9ViN5lb4hY5HNkWx3/1FgtPoH9/
9WJmVQY9DjSaT+uoe8pP9Ea1hxF6VoKrudFDCLDioblGp8s/OD8N9OzJaGYEWLZMI2ECa64InC4f
XPJzLuZ2L8ju5bFem080R4BVMsF/PwBAiFcI6ONQkH96c89HrbB4zl4vx5hGZzmd6MZELybEqqF+
tjjHNLRDSPGIHFCIxjln1T4hWQjOrd5YlwOtQljmpLSGP6DFtyyKZRlvxkYrYtzXRDvcIdVVdgB5
18kQpbrOH9N/BiMB9AMXSge2A9rN99NFRi9BmnRVDG3/cAc+cpF7XLf11xxlodSD2k0L4vbzVl5d
O0jnURfHtZDlsZ6kMQMuHe4qqFlNrmklaoCXB3R15mYftzivCR8blcDV1ldbXAsINiAFytlEW/fs
tTz99+fARff7IKapAj3PXoNoUAhBVMObKphR77c28dGWUFv/ZGNN+sVQagT0jWLMIl7ZVEluDCgn
GJkj9fDD5Bv0m9V9NYuwSGGM45k3diVM21n7TgD1FjFxLk/OaggiEV3WUJCUlkw8RQG0V+Oq6gG4
uMrrxoua4ulyiNXLg/l3jCX/biibMeUV0r1SOKarXxnXg0vh7Akj8WO5C/covLSH/Cmw/j8l19XV
Nwu+eEsSjZOxLKjhAcc8mxJxOehMmjp4lz9y7Yoy/8Zpcc5u9GFNp7ZbY7KxPYta5Id0B7kvi4wH
cyCTVtdGVl/du7PPWiy+EpexMNGl1G+bY5kMpWWa3WtrFA8jegjrxFOwGIe2DTcy/SpSO//OxZIE
AQftXIIOxOfUuSj02tBufpR8oJkeu6YbaNzW3E3/fjaoSpDJXdMNaIJQYMs6mp/KUJ+6hG0kKGlK
rz/OltlgTs+1WZyyUzn63ulEQJi6TKecDz9Qzzh/pnu0t/rwY7ej6y0of+0ROB/KRdLno5gqeoKh
BIUptIhYPIDDaSXJL3T8bZxpWwO5yPRJHuct7bFamIxrK+9PWTraRDf/y0W5yPQKS7t6iBHmrwMF
hAM0JW8fKBvTtSyBoNskAZOkM7wyFtwRVPsebglBpd9WubmnAFsvb+2NeVpWQCCVGeuwZtC9IGC/
jTG/CpPWYwU/RFTeGMCt7WUu0oiepiaY/EiVtRe9QzD/MNWSGpTOoOy0CRKt1pJmK9BcJpFE02Kl
xXxN3dUKmoGpJ9+gxcmergHazVapbuOsMRe5gzfxUA4BUjG6DdFC2dx2Wnp3ea42FvpSJHeQeJuZ
2ohbYhYkdmui6gey+VnPgv92phY5QzX6MA7CKTddQfIXBfZjD907W/QU16CHbRPhrUW/yBZd1LFA
ViPD6zLpzaiDa9xgLTRInFROdxn9L88zc5ExRhkqgRmEvj2jgl5rJnwkDT1nEDeROEXbWePWlG7q
OUyr+0IeXmrv1jDhltQRszccAijahwf0Ujh8H/6RR9+CgLdWP1ncF3Oph2aYPI0oqgrq9AR0iGvY
vS3DmYI4ZOPRO43Yz4+DgAoudHj2Lqk7iRll02ND99JG/WAw3ojReSqMnFkkHvYEdN0xYA+Xt8Na
6sL1dMITwM4CCPj9YGu5UItxhdRVSqpHAM2MEI9MxScDYqaXI61iNPNQi8xlCgOPBR2Zq3L1A9QW
g6voPHFQJlJjf6deRyfzesKIhp30uhF6bdnMQy/SGOO8DeV8Ot2eIIzhRQfp3NtwXYEs7/Y+XKXw
zaMtslgaMPjK5KPpVe7gQoQAjcRP0CZMPNPpD9m5Me/6K7QG2xsfubb/52EXd6GUahBy5REDBgbd
9pcYpX8nciHCdh/cB9dYsu7gmLvyauv1tgpbwEIP3qBEI1Pr0fc1NEQVPMUKOfXDzgFJWftDVNXR
i20DUbqbpNysEBU42IN8Xf7k1S+eBV5k2IFoECjLRd2rRBMp50pneMqFIRrov4Ts+XKs1YN3/pWL
9BpIoVx1qZpCFv8oeaobupA7+F3DbsWt7dzfah9ZO6fm4Rbplal9koU6M9AmDsE6qncPGYM2rajl
WyYQW6O4uJN1qsKMqJPM/3VKlx6Sl3/mlD7tg2W+m33i8tWXkEZnJhwLvaTnb51K91qvbCWdrRiL
/CZCNkNlHEtkgmoCPzymbrurLfoOYN6OnOBucxuu5pq/F6WxSHNyBS9xMcVuCHo326suvccWvO5L
awB2sm0ju7FOlq0xSVWnTA6ArA3Q34TwLkObRVJsnEyrD/T5VC1S2hgJRCkFXMyM6+whuxnO2pGw
h/GD+YVj+LLThnvgtCgZyTt2b+w3T+K1GtU8/iLFYJ8z2qCDz0tCN9//ZSMdSn9spJn3T55d82CL
tBIyUYrT0Ux9k1GoukJHSfgUxCuIJFobOWVr8hY5ZTDhYB7EuEPVTvvHvlDkdvHY7woH2utO5hay
O+z+UWYBHIXOAhGC+Eu4l1CxZsTEraaK8H4wGZQ745tS51trZrod/djesziLjRAXXdHWCa4zSch/
I5e5RO79DuICVEzvI5B4NQn9YirUjonpbAzs6nqZxV4c+B3srNGf30w5Ldsrp/EonSFXa0tX28f9
avqchVpsDaVvYVyCOgaERjl0XDQLekNWYkDT+22oN94Uq+tlFmu5DfpM5hE14BnXhV6oUYdlgU3N
yL88fGvQEUHbJMz34Kf8o0U1SMpBz5TY8KgpPgh1/5IS6EHlkg1g/81QKr9NqC8UW3Dp6tfNwi6O
vEIsDYi9Y2EqaIYrAqccwbjTny9/m6xthVmcd6bZdGLZAJUlpHhCPcQLR8jCJnlG9sY4nCJaVm7f
l4YPKarfWtyesrJ8L8vxs1fTO1UvvvQCTRhqLx6gl34rGMldJdLABqvtCcrvtQVhfcjKZR+daO4a
lu1Yx8C8CczIlUnrQXu6s9MhGW0Ia7O93IuZbebCgLodLvhtkTYuAfqt51S08r7exwELfXCn/SQl
n2rS+E2AhtkeBpNQ5zFFB0SVGEK9kJUjQ2L39egDIHjqEtjLtAx6HUicwb7PoJ3V5UdVpF/KWFl5
UqBw964LTyFEf4qmgGzCKzOEfSxDjKGz5BRsqdgva8USB+mFGlA+LmQdbeWt8TaaqsOgcT1o9yFX
j2PS2qK018GRsHsVovIBV+yMjk+Q4d6jp/oM5csE4rZXvLlXcrYrS0j8ow9DC27kMe6gjwxtcfVX
H0P6N7jWmPYZ5I+wm8ZN1hrEG5K+JIOyJ2V34GXlp2MM+YhytEoDPgXJfcKOpa6fitC8rQTVJ+pj
2UUEei4MKjNFDRlFiDTlyo7n5jnJ7tMK5sHcuBaRjoYAzkYQKJEHq6Dw62gfosllBaovRt/a07Or
q3VXEyCBNIw7SodjZEAr2IBUoBQ7wZjbKL1Dr6BwoOTpmAQqU9j9hDPILUB+GvV/+OUkNcR9futc
u1Ek0I8r8zkxNEul6oMWqTdRLX50kuTBkteR+DstqaexO1Gnx4yxaxm0n1CFEgW0l0e0R2ux8Tx0
wV5N68dWFl5TVGpbdTyTGi9SKKj3VNyrhLu5/NKpL1GJH63J0M0a3JgWTg2LCLETzy0se2IzOtJM
8WvZdAZc2dP6a8way4TgVBxX+xhaQzoCmqUA5eHaRu0J/+kAmd3QRq/CsU8ZFC+gFiWbNmc9xD5q
qxcgfKpDFauhUP/Da0cS7XKI9qHWXdVm9ZBUfB9XyWnQ2gMNk32rxy9Cx9/MKrtXg/EFYIVjNIGf
18qRC8abll53iY5f2bgQO36uuPAOedxD0mp3mqA/x3GwiyL5tq8ryNGjVUJkUHhg2Qssmz8zzEcU
jecqk31KkvuB5flOiIXBKmt+jHWs5kEj7V6BDcDGK2w9uaiGAusU9AouNVBZN+Ya9NAMj/Pz2D0x
fh0Yt5cz2OqVFgb3eLVDMw/+kt+fW2rLEhWWCXjnJe9D+8xJs/ENqyfaLMDi4E4CRUwKhlMmqfmp
DOPHbBCuY6lKHCiHalYZ9B+Xv2gVaCGziIvjGgs5TkKagu0E1iAE2XzIH8UecfF2pKML4ShYIzwb
+8tRt8ZxcXCD+yZnBHImmCpozuVHvqUqsX5rnn3W4riOhqQreBzDmZypIOcEIMYkAz2UXQpCTlvW
tg7xuFI38XA1nrsm29UwJBXiHKoxfVD7CQilaqqSE02SG7WlX1DDvYHsOgTKLo/E6qKd/c7FhbfW
oc2pTteKIr/Jhs/GuGu2CpXroAjRROgNgnH4g29Y9cSsiIAYmmR17uhUvvqq7cx95UQPE4CXuMNR
eLj8Xav3mL9jLhmIsVgLEG5HJwSOarRV/VW+3u42XOMDgPYqQYsYhflJxPf7juQwehX6QfirqsHc
4lHFuXndujoqXoZTvyZXmxSElT0KrAdaL5C1JWiNXeyYUaGBTjIIXRv3E6KVeI3wq530yUd76qKp
8oN4TGzYCRSSvcUKWNk432IvNk4UsUQ0JVxxu+BZphCFo/eX520Na/kWYTGgVUsYBJLKDEQY8TfW
CtR682dYBrnD/TYncU1i9Vu0xfIfpLhueYFopQyVO/UkUcXRY0gcVQeodHjlKFoq2kgjCORrke5s
fOvWaE4zPSstwmvb6MHqzACLQsG0OE/evQImsjpJqNm+wLjD28p80wd9f5mBkg9Za9ASoDmtLNcr
DE3icJCwXrsqaFxFaj+ModoLUJly0qp8uPyBP1FtBNNgaQrqAMS0luquJBnMGowglNcjeqQj5Ecr
JR8sQ0V7htpmXlHhrTRIvy5HXVlCU1jgMIauQ1R2KZ8QwyoT4u3IvfQ0vQCjw3CjA4hUbH23vYR+
zuH3YIsTc1TjvmYKy/yMPUoSHG9hv3D5e1anTEeOUcD/ge/V4tESUD2JG6U1QfRIi0MUoQcpj0XJ
RnMNhP3Gu8vRfh4IYIFBixeFiElJf1kkqxIYmnKeZb6YczuPWrvKNfTS/OcO7wijAjA2YKYIqfzF
TSZPqyqVYcPki/xjLO6DXN+4yayuAjSBQwwVRRW8ZRfDNpRSUEZmSTzRh+Jh5aGE6f0FBRgVtJa2
NtbaOoAbgKSqJvqvxSUSblYpF7meEE/ioisOvSVuev6tLQQJcjd/FJOnHu/v6SIyeBiLwIw80uuu
lOmeMqDJk18NxehdXgQrtzJMzyzU9LWzzKSLHQzW4C/nabI9qU/rvVX5Ey8yk/zRba63dRd+HthT
RAwg9q0omktoKkQtqiQKNu1ffdCR33m6B/l0f+PLtuIs9itVB94pbZSB+dmiXlFdmTfdTX0kj8SG
KOKptHLbPKdH86p4HjfOthVRj+/fuJjASk5rreOIPdHt2ZEj4Rd2fZw6UbVzdt/uIFQ5+cTLuA6J
O45OkLfxZuP7VxcROt2hr0bgOLKsNHJZgcRqk2QgEaiHyRg8f4Ze9g1DMZU9ZG50zZ/F283Ow5+g
HL4ccJKs6oYE8HFxqsOJziyECtv9r3JqZdPr+lDsuRd6W7H+UDCXR9w81jQCs7WbcqOFERBiDXay
F3bsPLxPB6uuWIZdHvFX7kKsWfOHEz0QpzmQU/Eh7IsPsAA3V9u0mi79lsUJn8ugYfUtfgtwpQnl
9acyMrz0/NoPHbJx3K6nvNkoL1C0Ug66XoHC6J9Rxt0J4v/Mr+BywGE5UGwAkpvRFglWUkSjHkdE
m4hRKmRxhNCqrfIPKzW50rcYnNPmWA6lLBpEFSdtDxyl36c1TzikbtUC/i73MP3E1pkuhrBd2bMv
DCYu2xsbZW3q5vEWKTDuW6NXtT+f1zowrrLDN/TsWYYPEviVtr8cbW1XwtQTCCgaGeUfPtFK2BbK
/7D2XVtyKtm2X8QYEBABvGLTVGaWdy8MqSQF3hOYr78T6fRRCnGK7t33ofuhe++KJMyyc82Z5tCm
i1sCStwShJtRC+0lw9amjeL8moO/Wmo5GBowqdOjnJpemgmIbj1GugB77df/6nuWs586S6oeRWr0
wZOHhpwwfAQe6gRFhHbDU219zcKcUxSHWBUhk9cY0kmjtqbpMVUk9/PPmc/6r7v3+3iWgawsIeWS
41L3OMQmswKeHaCazfbhmpG8PpnFjWv1VtDB+JkOKB6DsRAvwc/HG97RDTewet9UjH0RVcVrWgZH
wMJpECxvcx8UhF4wQaKXkwFCV4NA5tgrw8b+rSUC0EmUARJgYDZa1q3iSUisqRXTaw2I8WUFYldv
KE41+CcayOdBaPfz81q1TdcLLq5F3icYDaUUeR2m+GU3dcQLuPdseig8aU/uN1ZbPbirz1uYJmoq
FHzYgHvxSfuiNKDELUANlxZd6HZdZIOE+4iS08uYS3dmnh0mkU0b1mr1gl79gsXVYYE8gcM9kTxB
XQLqZ07VDbjtWtxEzFlfHpEDZkXmh3jlVZWRyv0UC3hVwK/oTuw6Tz+0/uZM9dY6C+/dyHqgxgnW
YUBb3fa2dEl2GIh9M27Q1XD5nlmQnMC0hZt4+u24dZKr+3j1lQt/LYPiWZZYl/vlxywWBLKxJ80t
fOnZMC3FLpzQHbfgtysAYw1i6L93duG1M0hn6lGLL27cyVPQZm/3jR842qNwFTe7mas6tR+4W4DL
lbLcn+su/DcK47SFM/jlv+eZOR1D6hCYQa8P02vc6aCLJG2Y6439XTqfEEA0QaJA94Ys+kEaNA0I
4BIbz3E1Uvi9oUvnA17DJhhQW/VaT4DCg9komAML7Bf7woGL3cZfzbfiL/dwteDC2hgx7cC1aupe
pB706FzHupOjV9QL6AajD7LxeRsvZOmMtFQr0iwd5ijvZ0xpDwhqM7c4JTay9b220/edPc9bzkf4
+dorc3N/3Bm6sDNKUwiS1rirKdQkSjvehzfmzfAa+tp7cYzOupc/mGdIuh/QiGOPQNo61AfNzh2o
4aubmUAr8jYBIvPufrb7C8s0qmZjNkGPCBfvh7gJ4Fkz7MaELty2TuNqZkxM1QBUE20YdRmGKqJL
U71uTCD8hHSYy6+S/VE0GHWVoT2KXTc2fOf/8U4xojeL+KlsCTFvYyoSwsMCFdF5pkL9yp9isMTI
KqLRGcgo74zhZjMYWd/V36su7vRYlCamJHHS6Jo6zX3uJb6GpAmQfVveJO1bKaPP9+r3agsPGk4B
Orx8wr16zW/A+i67c/Ji2sBOFa+yNxverQB/zRRhVBtjiYZsQGdxYf5SMqZEB8oXahyyrStfwmZz
qHPNECG8mgULwUZGl0UuaGU0CTVNwzN32iGBAmZhz6XImbtoLkVufdFKNRvu+Wq9xZnVVcbChKNA
9Av6Mhc+M/RXhL+9e5trLU6sB1xBzgr+a63xPO1+fVl/2f6un/u0fOHX37WwOmo/oGU7hoGXYJTb
gNUD0BN9fRuE/MpRclt0PoYMuiBW8Zg5kiPfi++wfdaG7fsb1PTn7i7sTNtPoyKHeexHz+EtRPwe
1J3qhch7MbT7hsrYM/GIld5B4gizp9sFsp8tq892YREZgWYYEucl1teRAKu7+mXu+JCbzNusWmzd
20UUFGaVVMohXuPwMffrIAZ8TOzhkDzOYPttGNXqS7y6tosACGCROs7rLPCk8m7iT6im258f3eZl
Xbx1zEpmajtUpieA2Dj8whBCQr7YGxjg2nyGa6bz6rqq80W6CpVB3jyabYqnMZcyh+owz5rKD9Dt
s1rh5H6wNaa5aj3B04tpHaivIj5ffJ7B5ULLA0QEjQsUhVf4/S09myfQ/ANDSB3lssWSNl/1v64i
wbi6jnQOcwmLC5JCTraK4gS1dchbdrmVl9AU0Wvn82P7GU38tQxFqxMfhdRxWavkamRouWrM39Xe
YOzO78qnDhCqzjGrB/QILWicqLGtaxdD7JijXXqHOO0pZDaAKDsKrbGX/pi6KKUqNtlFHoHGD8R6
MVNhqW/xXfcSowqqt1B1sjIoZ/GDfE9O0Dtx+YPyrTtmRxl/3tqiGl2L3+AN/verFtddacNyoL2B
GJgkl6jqgDUNVJtKpHdqwgtbDcXXjLfvUgM1to0dXTs3TPNiL1X9bzJ9RQz5WMUU2MjpsYmOJnuo
5S1M+ertv1pjYaxjpTfUePrp9PJ9f56d3nT+5Ya2TcfqRbxabGGTQf8ZVFGjmV4JoTc5ggQaBhEk
Ld+w/atRn3q1zsL2SmZrNrQs5qhv/EXH7fDvALOB5ip1y6etqZX5z/118a+WW7wv6NyVNa95AT6D
16K8y2J5H0EOvonzjQuxbhmvVlpcxrSEqExc4MP+f4UMV2stzFSgtLmImxL9q92/+rL/7r1YLQAh
SAfiBOEdgTrnnzY4DuMu4B1u4dwDTo6/esD/Crz+c1i1hvRdJ2QWi/6brD1P8qxOKp77E/Qkm1TD
KAwkyMU/KfLMGJqZEd5gdKk32te5ZkgxDbzUTGGwWisaNtLztXuHCVJTnzWTNXRO/9w1kwSSrrcQ
FCxhEo0UmnjHkXwzC771ntaMhEZAOMJQTALryeKCTy2hGq867ofclW1id3fDrsbQLJgvc3fonK3u
7Oo9Bx+4oaG4jh7jsj0rejnNOsaCn/eBAhPwyyb9U0TA9VILW4GxjKqU5zJukUrPNFP8rpm2NnDN
7l2vsdg/U1ZCWjMl8BhQuMytzB8kf/3cV2xu2cI0xCnqM30gQ74BRRTUNjACmX9V/Zl0RN5MN9dC
zusPWtw8Lswak2T4oF/jEKHdspPhTMJJ9qoNRNOOGG//3fctZ5A6ORlLXYBXXI27h7TDGYVRdF+Z
Q2DhvyobTOY3RKRPY9/dVnnJbUneqqesvjcVqjAwUICRLDv6MhKbhGca9/vWG+S7YpAtA4QXdbmh
WrJaY9SuFlo45VrTRQixedT6mCH5pQkatFQDTnyKh2GXQOPXC4TxZrIBU6CYZxBRt9OJ+VDU+a2W
GoVX0Irve4knF6OLuFfqwUbYsJYDXP/ApSMfwfAHIpDA4zHoHESpnpUxDjfMztYii5dZdD0p6pZy
qLt6sapbcr6FOllfQYMT0ME2A0vzpwGF3hulYsTbz0Pi6hyD8uYWnHJ+CcvYQFN/LzGb1qvsAuSA
WlvOdPgg07a4Ca08odsEw8mU7fToWQv8Kcudjbeyaq9B4A4dJoYkY8kE03bR1GXdiObr/7juxA52
ug+ZZn8731/dRE2hxiwKTpVl2D+RuuPxNAbeRE07LyVbSdhGE3Q1PkB0+L9rLIxbjaPvE5Cy+G3x
xqvSGcZb3uTONPlxXdhZBB45ac/KvVE+xPTh891cNd5Aw6kyU2VUERe2rlDbMGsgVetNeJQWLaPM
6YYM2Qy42DdIglYGdBGagIKIQTxFmxEff96WcIQ6qCnVEuTmUAyf52Uh3iLJqBRPNkeVGJS8Ttnd
kN1mI2fVol+tvNhhNcUAvdbiFH9HlqPncoDwdoAAblzQVUN6tdhiS6U81oNcF4Ent57SP3dlCcVK
DCT8Mz/1e6ElvcgQ1lWLkRvuV9Bj9qMdId48DQxHNXMdji0kDTbLMWvtRQ3xHsB4lIBHbd7pqxdf
KbJQCMv/SYw+H8pfxuVqqflpXi2Vd7MQWifhunAwR2vFIQcIzKkKCmlmWR2g2o3Bi6yPL5+/iNX8
CkJXFFMTkODQlsXYPOoGWaEo0MyorBm58tP9K7/cP9vJu6nbcP+rj/D3istOVFFJUQPmSMAgopup
PlT9QxntPv+qVUt9tcTCGQQ06ENwgqOuFWoFtEHjvTqVx1rpb3oSekYYu0oVQn0533++7qr9vFp3
4SEKUAo31URyH0NLVguCMHmLFHd989AFQQivQ+Bg4a1LjTdlnqGfP8QRmJEDO4arE9VWuWI9bIH+
1L/WWThssEYkGdS9sIN4bJMDWdyPX/Ppys5w0tGGfrCTl/b2aPX/cSF/r7ywm6TLRig+p1D5Ohh+
j/J2BocHGRgYTeH/G9pPq3cFc0MAR0CK8C+odKWCk6vTgctuAVgI33InrtzMxrT6Q/UEtfQQFIOG
Ykl+7ZvSj3FbZmvVxhhIzmdpUvUvzDTYXCCQXpFf1jo5TrvprPsQJve2EdOrl+dqqeX1FGNUU440
NgykE0mmc2WkIK4hGxCXdRdvIuhlaJsBkLs4QqR76IfMYcQ/KQGsvTnIdiEwAw81gOeLt65GUMcW
JfaPC3HscuWpZumGkdxaYrFvPOjHSq6wbyZ0cKPyMcg3IB5rB3P9DQs/AyGw1pAmg/tqhNo48DKV
Z8it87lxWj0WYMsNXSbzBNuyxhAZIe2YGiDycmaUU+Qivrv/yTq9k26KDRO8tdqyFj+aSqK0EzKs
wQMhSwwpNyAinYS60Nt1TIfJ9n/3eeriIgSZVsnjnGNo/ljZs1qd4UD9CI0rZziHh3DwP19w9VZg
GwlKT+xvaaCCppmmNnrk59VJD6FFmBb/5JMQ9YOBFAmN8hd4N1KLNKynzPxHD2ntEl4vtjD5RVVV
dSiDKihSNSsOgGSQMCzCNq76anHjepmFcejqRFG1ATH47+j0v2qVXq+1iIT7uMljKIT/a63/hJFg
87tmP3MVwCGLN3tdYAxBS51yXxzAE2Az7gzQOf43msBraeHVly2n7AIam00dzrno/0za/Cst/Kd1
tevFFi+LowpOshS01Il+q9WVJTCC/J+/pesVFhYWbQu9nyQE2sOoOloNtv/e+3yFjdu9DOVRchqY
qmKFgAKRFO+k8Y4lW+TwayaBEQwkQgUQYD1t8RkF5R1monEqXJd9CSDcaEqfPv+O1Zbj9RoLXyFK
SSSDEoDq5r13s/vyAeAxqQEiRfxQ3MIr7Q6cyJm1ser8V5fpyfWq85df3e6BR0HeZUgTwDQqrNQE
y0INNzLVnpwOzpRpqTW08a6phQ9d8IfWLCByngCoM2z5la1fMh/01S+RWDQqSYNfMoCUWTKsaSfZ
cbTXECEGAHeEh77diGdmi/TZty8M42iOyQgSiNyX+sqCro4fQzxeiHsl15x0u6e8tdzCQAZBxCKN
ID8yd4aPIaCnldAb6e52+3z+jr++E4zJILNHm+MvKPwUy0bXRmimlAYBBUFugT3BY/SLNn7duE3z
O/hkpb9SQKUaoNOOgKpxG8BH3Fn+omVI5OcwWyucf9ImYgxtlTnIghtdbClYgI2WR8hmlOlMMe7e
TJpLh3LjkayaGHRvFALJXijmLsykaraBjv5vgKHLp16/reKbcSsSXQXksKs15p29uv2aALCqGELU
rcGOqNyMlQVPU+5m2RrhSuit9J5qG5iyM52RWzFUQqnzn1M1oXt09RsWFiiOEjPOQgDUFLY3Q6eP
MT41a1ptqpqvXpOrhRZGJ61oNqkaaiLCq/cJtdIZCkcwLTY69QHCXvk/sS2o8qBtydAe+2tePiCZ
msvQMP8J+ItflR0FTF6yVH+mSAQDTPc1CpyNt7B2a67WXHpyMKUpmVECRKmdzIfuWUOVsASzB9hX
UCiEzvUR2Ikx2IasrdnR63UXt3VU+rpLpYr75DQC2KXLIPbstF8SeE6HcVdvq4S3Zl90TD7MinuM
/AVk5+YYlpOKLEcOHtT2pI0gTpetFEQQn2/pihdWID8M4nQ4YcxCLe6nbCRo+ihYJ0uh99b6NEs2
VlgL9v5YYnEzSdGqug7xUVTlZ3zhv5qa/05Nfs3h/7HWwuGNhFYyOFi53437mVAPsDBqYY7PYZge
uiVecNx2BSuX8o81Fy5PyyCfWbR64df1LkvPOVGtnG0FfWuLaFgGzQageVGB+dOWNWUsJtySyG9q
j49vupZZgRltvC+2cuuU61UWFhMS69UURlLhU17aUnU3Ij4KUVPKoRZopRNK8pbOj5ig058UYLkr
O+1sllnGSxX6I8iEKou8J9EMgByaXVrvhugINcX4UX42Y7sBXxFGWXU7zS2jtCLugmu+jm25t4J+
H3RQQlK+KbEddmAoe0DPoc/us2DXZJk1JT8m4w0EVe3ZBAcVANNAPPHyJQN4LP0aRLE3GochOXYY
nwbhrmKrj58/kzn5WThhzIHLwFODzQLeauEUMwayp46WgOFmiVMCnFUe5YtmFJjXvAGL8EY/ZPUY
rlZbpGJt3hlTWhqhHyUPwwhyiex+KGDgxi264rXXD4ADQNuEgqNjWSFVIDxL1CgufYFMIuZOEyTu
5xuHSutK0RB793uRxfuYoll6CEQOXq2yYycF94aBCeIM6t9mDeJz1nqknfZSAtZ4LrlgD3hPeOnE
yXQiabdniHU4AUOt3IGVSn8kelFYvAvuZDO7FCBcyvT6oCbtiZjhhUNvWGh0H7XquWCSP0pFZYGW
9I5qyT6lwVGGknOnMSePII5Gup0RPwxqu4ceSz8KEOxUkW8WdN9MLf45I4psiJSndkq7cyb7Jhic
QFDsgLIL/GEFCPQUOyxnDjXZS7jmDgwEY6DlYMAZQk3hJdCezCF5pnX0VhbsoSpqt+wBGwfxIZrn
vS8CsCeOYHbr3wwyHoDcAih3LDHGDoBB1ltDHzpqXLiV1LtM7jwt6K2QnFmhutFkYozVAEtaOkE7
2gz2lcwPxBjsLIXBi++oSayKxfoz78R717RPbAAKf4r3KZcPLGueaVs6VMQfiKAh1jKxI5c60w4l
ge7JeD8IhsEaKcJ/hNuCvqsovtA4AsghL976scgsXiW3zETltQHB7DS6wtTvINPmDSXZU4PvtDh+
CLrEbaXslhGQGefhLcnDnalK/pAgJNHr0UKF2RlofR/rDEQw8oiWGxlfM5G5BGRwQqttNoJNDFOt
PTv1LXRKZHasTdlS8y+lCZUZJYae1Phktpo/BGfDKO6rRoFkhbLPoyq3E5CO6SEsjh4mthxVlkZN
XzKUx3CgYJWcDlId+En5FZgDgaUQygexrAMZbQCjN0nvRXynD7IAjEkDtEMGlOlS9hdwMll0oo4w
XoZScXre2ZiYtRQhnBRCUPlAbMCiDtM42kJNbWAFHgNVQFn2bIpv6pDeK7G5U3N6lM0GjGt+XBqW
poGXf7IVXC2I7Nq0A7FUfRNHT6C6jkNqJXX/KDiahXJrtTHUQ+X2nslgYKk8RAo2wT/fYapmxv6Z
kpMOXk0KT+Cd6QiJtLA8Bs0XIEgsLkD/032TytQaWeJ2kOCKwPeWstoyU+rL6XOiPHWdao39Y182
ALKDPVh7orjSKebCgbMJKQawauQE4X0Tt5akYOIsVi5kSG6i4lRVzGkrbpUNwF/DW2JMgLXKlqkm
ntK8t1HDQcIq2XT8OnUKMLJvrYq55bTxWjyoOqI2kCZ+qUGBTcscNSltvVDu2/BLzbR9N1PINYOl
64OlRq/zeaLW6AXMOGgVdUVbOyz91iqHrCrcEIRWndI7civOaqXtZf6aE1AJhsRS+LMAq+gwgDE9
f64RVw3hWWTRzUy4L8cgg04/RlO9MSrFSoT8ZBbEVqTeSYzBy7hiJ1JzJ4c/0ka1lRwUveCq02Lm
TCVoUkfqGmbtlLpsm+VNVmnu3EHLOTk0NHZV5he95nVafjbVYZ8EjVOHilUDQ2JM+ivSMksgmRUU
YH1J3sV6AkK4UyRDHjWK9j0OrRqPRfOOjMqpGqBgtG8GjfeJ/tGoAcaWQJgAKJRVjxMYHL+VNY4H
U15h2FsQL9oZeuIovebrCQfn3zkN29sKvpx1r1kA+Gs5WWpDHTJF1oCiFeZ8j4OmIObMfQGUYFN3
GFEzrUKr0HfFfEFwb9aTHZkSuPdqubLq9KkKQnDRNviTwoJ7tSFiiHJ2aiNHh9eWrBbXzahkv4wH
2wxPqTTdxHkLd1+fS+xcr8OxzsxQII8Jhts0NBFxYF6qTsBb2nk4liC8a/XcrvC3eXEr6fdqwW1e
N3sw1V7y/pWIwmX0ElbiPkNlDJcK77a1TFxBjfduh+/K5Wet73u7zkGvon/p6qeOSicD6Ioe3Ekl
FOnL4IdAHDLwHro0qRUZg5MASwbaD1sEmTPJ8SU332Hw3mhknGNCfCMdblQhXeBluVWoMjbxR2Oc
Ax66WYJRJPGol5XFJ2YnVeOm4wvDqRuYoTdAs4kUHKJmzG6rySqyY45Xque1FQ+607XavsSeySI4
Sp26I+lF6xKHkNuykQ65ekyH6JJUmlcQxatL4ffxcFYzOjl5It8rQXtA5uKxNLDJ8L3JtaOZBlZZ
Y+pNvdVVDeYezTNeHSiBI8mju9x4C2J4F/Mh0i99qbplI+xaf5aj9LWYDGEbWbBPgcS1S4ZCLYQA
au4q0Jkz+3iXZMNdAs4KmG+r6VXP4PSAgwWdqMvIqY0gkSRKN9KOQ/XRhnAl4A/IxlPYfwwxfWHV
Y4UXQvtXI3jXymNTsUvQN09pjJ9othbE0yxFLy0hp06TYNhUzhwIVkd9bat9Akljww6rEH97r+f9
czW1vgRNV6sZchdamzutDl/1GLOrMImEG1bFpcMYGRaUn6EuSJw0lh0GXUTzvsx0W21NeILnBI4X
uDJr6g0/nyLApIbdoHRw+I8l1iv7zhKBaSUh6C/7waJ9YlHtO+n2EcE3a1KMu6A4GPKebT/qqV+T
Jv3gME4NSIeZBG6T9DLm+I6kc0jyLSjyo6QEVtjfje1HZo4vOAWARt7lpnEa2McwaGyZgdoyBNjA
EO9KAEjeeCQjs1gNEyd1T11zq6bRJYtv0ghGvHuhquziqZjxD7O4I7oO9667YxlaonhpW4wNw1jn
5T1GE0EtOmJYOsXfADG4Wb53UbYPRt3WCehupwhoB+yVqX1h9Tet/2FG3alT38FPuOcTRpxALSoN
X03oOE1Bii1q7gIOyEmBmWRSMqAzlH0lLuWQwMTVbqIPuyynLi7wXkKnkLe3pDEghzMcUwbduG4H
mlQflN4XNYGuYde+9/0lJMQyqeaIwnRyAKDKFiFrVOIVgfjMzJ0E/iKObvR4cKro3WC514D0U8WJ
tQaSiOZGADmoyl/64YRRuIPIHzP1pdIkqwajrjrlR72AGZ9FOgf5PTEueZtZEoil6r52eGMeArYL
UjTLWji0/gdFxpyGfD914Afrw/McHg7mI8HcRl3QBP/mExgV3dJ4HnF+oocmDRGIZSVs9p2shhi/
J1YHDDaNk70pj46gEEctk3OqX9JM9RJVeFEe36umBJNUOaIO3aB8zaGTmZRW1343QKwJVlorCh40
GO1Qy+yMQ8igV52xH209fKam4SYFqEpRlUGmFbVv6nBXKXdTDy43BbgxcSPHcCrhaE0026mh+drn
uj8YEMVSYbfa/NYsalspX4NePyipdJJqCuOX/GDTixYaVgRbgnLhDcnqh4GUzph1eKUvaq+6bMw8
iV8CvPsIEVLUI8TL8VqzHHCkCPUGzDNOrZsZk2VW31KuWiynVqQa+yjN3K7Fx+ReXxpwgaF0zDQN
3mRyk752oaLspJJS2m2O6AsgKiW4aYMcb1p9yEDnYUlTbQcj1IYiKhwFGVuQxM5Q7nTYD0Iqjwaq
3xBml01nm4ZmyXLty8bgy8MOtE8eD0q/ZLGDgMKW0hriDQgpJe6G1X0YN8danqyOxEdNeZ+pacG/
cuH8oW8DKxgJKnzps8CkLTWOfSv8QoZkdgeYLg5mKlK4ffVBSPhFNN23Rn5TmtV8lZ0yu4hR/cbj
e4Wb+4m+xv0lyDAUPhCryEMw1z4bUmtDYxHONr3vGQDb/DIE9wGJ3b5tLTl5zUAbq1emW/ELYcNz
IKsXHTdX76pLWEYOGeVvU4MUAqj5MqP+lMCiGj8AP7C4hvbIxMFODHUcrFjrOd6E7NasPWXl5Bis
dEzpnElQzMAA1RDSG9afqWjsRox+mESXadQQxvV2VDyxZjia3U5hgz2MO6mGdlx+M8+tJuFbp3Bn
Ci9DS9yoMF0IRhxb6Tvtz1o+WrGK8mG379EAn6ZvmQyLmt6K7IIr4maC74QBQcuyd3Kh7VSpdNQI
UYuGQalSwM7ruw4NdEn+0QsMYcl3Y36a4N40+i5AdqzH37RYdcK4sKNJwm3vnB7WpMiCO0VAajEy
T2P0SidIZpgtigqqk8rajTxqjVUn96TrD2hYgh1GdkNJvQ+z6DAnPkUZe6QCLLu95YjVJjwntJNk
3H5JmhD8VzYY39xcYu5EdgHsQyL73TA4BRGYmAFslKN7nOOnxOF7PxVWJ/iBBn6UGh3odV4pr3e9
SJ4MJJeQRv2gofY9JexAIKyFUxm4DEf7EajHPL/X0hcCaUXQzHi8eMlzMCR3qBnU/YUE4S2GKdwh
QLpqVrsoB792WUh2SB9arfqoenLf6O3XUr+NaxwuyJwlPYeebfs8jabFJaA/i32a1Hdj1PsVuc3q
r0gNjt2AZxFC7q1A+4PF0IKPT6AWtifsPBUZuCER1lMptascT7LqXrIKb5ybTt3GTiT3N7ylx5wE
jpQp4LpukLl01qCNZzNXR8vEaBFIb/WPSEMMhplsh9PYaZjw9QaNVSStEXK3DLMfGMh2Wag50ygd
RwmuK6S3dBqPvKuhED5+C4f3hiFEqQwnz5p9pRluFe1Kpj6KprZoTcDD7RU9pEvMyaJhfq7ax7HS
rVaC0iN9j4LmNkQmMKq9FVXfsi6BMqGy0+XoyHUUxPoOL2I+2zRWTi1qZ/XM0l2NxUUMHeR6YaDD
RIlxd4JbCsyKVaKOJalkNwJMy8sPnBZYeixi9vUur/BuQP7QgM96jO+a9BYIQAzp5K1kDyBOB3WK
UmIX0DYfsnPOqB/z6U6P6n1RCldT2hOm9V7rWd4bAEXzLorTR2qGX8hUHlQlfJ6y4QOW9rta42NE
Mu01vf0uZRL4te+n5NWEbcxLZAttzCCcnOg2ru6Fl+jMszeGLGiKFYtVlStV+yYA2ouZb4Fo9yI+
jUmBuVGBfJE+RpkBRu57Al8ghqdW3ddcAmU5aAeIfMpCeEb8+Bb2N8kTV2PBgbPmWVZ1R65fx1i3
WyU7tcixyxA2uM7OdfOBCpgSEK/KYzvv6MtAoYcG41wrTs4iexxCR0zszoxesqjwjarwqFz5XJz4
FLxzzuxxfOWcWGXeW7XxNJTsCDJQmLjOSWBE9O5pgHdSMLAk8cqeul0jp+dQ1/0ebmBUqRNSkNVo
TiGNqSMP8k3RioMC9y0pz+AT3+nZdCuqxO8lAswTc5u+dFXRI1jpbKkEihnOdED2JoLUSTNwqumZ
x7BbIvyqEW6HypE0sTVmxx5QEtN4lVFCIDx6aFR2NkKQMTO9sBKjKFGpKb5NcfeD8fbAuvKciuSi
YUzzLqJ6hbt4x5nuouZzQJ6JHCprraIYj7kR7yLkQJ2pw6sxXw9M5D+IeUx1LxXsxuQM/LzQt0lQ
7akiO4xjr5kyxAfVu+BG6UT4f60kVfZlKyG44DuO3JIC3lXJiOpQt1KbEelVLN5b/rXBLCyF77U0
GQWL6nVUW0vDr2sxyJDWzEGh5aOpqIHKHDJ4s/oYkX5o+kmI+oGwiYG6fvge9AIqdE+mlttdOED1
KwHQPrEKqb8ZwGEUB9+znFzmmEgl7xqCmGh8qZHC6iLCYBsKF2br5j0EX/oS9B5V67QjOxE1tSYZ
Bb2ydXit3SsVCtFzJq7z0KmN8agQyO3JeeQH/FxqOqrdg4Vxsw/BcHI1eyQosKCShvDStPUUtbim
OWXyaysDhZGouD2XfH7qjQEy0tg1QEefBdCS5on0pkRoy6FZpZzbJrcapbB6zK8oMmAIRoD/GQCs
XraEecsH1Zaz/dBnl1pCyRt6NV3pxXK/SxJjZ3SveAkoOtUOvBRc3I9a5o6ca1beQPkTMRhN/QG1
lZ+FJbj4NtpTxk4m2ZMwvYnG27wgsE9aEaNQQyDSgCSeJMapgZnF9M25RYFLfMvS8iHqXmsRHVV2
ml/HpGCQr5HOEyFuBfukjukORCu7MUDgX7Idywbd1aXgLox2edTYhjmgBFSpnsC/PMrts1qGbzGc
PiORRXMSIwHsrRQJMxc5yk1+qT+U6uiExiy6kjpFhxEjeYTIxRO+aJJvKHurhO5GSG0GL4fz7oqv
WvQ1UyAuYBxUyAAUYNNJi9ELashzpHC4kzUYimfK6JLTJ0V/0him0Ch6D8o9atC20noNpOcFpqZo
KKG2RC3SBieM0Vp60VsaTHAxAXT9ir0s2s7FXf02aiXCpw4GDRoDUWfYUZYc8yyy45bvq0k65p3w
q651Q2VyujDda1yzc1QVRmQ6yv8j7Dx2JEeXZP0ud0+AWizuhiKCoSO12BCZlZXU6qfm09+PPbO4
OHMwZ9FodKOyMoLCf3czc7MJl9qVh6IwoIG/IkoEkJ1f2gDLcDttIvkmH0SmEDn9aYjFA1+9l8t7
ubx3q0P9Cou58bafwxT5yYyeo2F1J0vxjSEcVdUXWe+pJq0UDmktZCF+JhSdZKf1cN3JH8XmLWoR
BnMwVYzpQsbsWL2K+lZZn6RQMZIQLR+dh+lJFUeSXHy7TXbrqh7ZTNyDtbj9oHlUNs8yTob1YznD
bVQJgRfnsQn1vvMGxskpfdZx7VwQDil6GKXK4R/Qa2Zo654mzQ4kAjf8VMpOU2mceatAWHYwu+dk
6imGfUagUVvQ2r1I4pp3rwVHxjpfZic/gKisboX1gpO/r/lXxgTUqzAwN01nhhwfnBnvwzr1QQpI
F+FYLzu3AAWUpnEn5X/0HIANDGgqP+OxA9ybvdSYgkymXtR/cuzQVr08DACqDY+Sqj+sVXmW1kd1
BJpW+9rNpNlxaRcm1diJKA0M7Vtu14tcRgFWwecxvupl7GnFzapmf674EFzl3okDKf6MzN4bU8iu
9Xfm/wzEmEyLxiGk0fnqVyknPdp8Mczuodf26yC9gMH7CeNnyctpv6F0cY05vSyR7Um5/mSuzdNo
FDz7I9EnDPmN6s6N7evzxo8AKDh8T7Ayef4y9XWvLLAPiuGbcXUwS/QP9WMBKoeL+S2NKb8xVXLA
qiQD7ktTjdqV7fp0CCqNuIt88DQQvsrowUfvDYjfirugozOLyf0Pxg5Bmv+26WFVqiBfPv4bt+Qb
7e109rOhOCRZ43Uc2U5HOzNPR0uVfIeGfIE2NGQJgG1fAJ9kBJbk83zS55dZ7YjMy05aDm1bdZ6V
mnu5iwNNWncExxy7qH026SSYZxpm6GneS7NMzV+fOjPCLDIFrR7+jDx1s8OVjzuA3SoFCCKifuyf
MBhnDcayA8WuIBfpiRWz/nS0JqxNAP/4jS1mxiOxs2lcrHw8Trglq0D8qXQxt/PGZvkyto9YTHh6
MV8HrXuezMNQdrui1b3VBJdg4/pjKkuAV9TylR7W+vTc6xO1lPGjMdpgWL/1FVxHiq+GaE6lyTLp
1EN8/k2qlzkVuyGj21t+57k7FsWr2ZKma2Re1NCg9GFMfyL669gbV0MiHqckEaYedUoHfYKcP8sm
Hq6z9WQaUTAOU9A5+d0Qy+DWjfFuTNGHXAKUjH1Oq4tTk5He9Dg+4Lppu/mUfS1a+Scul7PIatNN
RvlN0vSAoPjajdL7spKPCW4jYXIjJQ3pKpE7cZap6fJTrPWTo7JilL8Bnftal97LUh926GDi7bbF
Lmg1/vFD96pU+dmq13Aw7JsmH/X+TebhSoyldEsGKlgWb6HaJCXUVK3eCbkO81o6OdazyPRLz5jG
kVtKmif1f/FncUvtXdNh0LRdZud+X57xVEE/IbmdGpYDYLZ1Xqij9Yp0RHmeOZqL9EWlQ0OMSDf2
teEoG2zuKLg/ig+5YnNjedHUPpTXyXG1zPZUoe0qKfVF1ext3oIqlc4pWdRyCa24KkATuYm7IeHU
5dVGnxVPJcA8IMX4ZtnpEaddN1+GXS69/IMjQXBVVR0m1m2QH/IeMGQc3EISgYaHSIpmr9CnnW7E
vpA+JZMjOvpp+JcKzLGUOo85pIcqeUPEiH01NLzjlhxPNwODzBcnyXZZpu6nxHHZFnNrNfdlwAi7
4XRItGM938wyO87WtFtI8WAY56JfY8X+7hKogSZczRXHlOViNQ4h8MC+C3k8FdDpbGVv+SLtDJ10
m8E4Jc4rkRqgg+TV6JNGOZXqr7T+qjQMZdTaH5YxVCfZYxLy19Tgfs8UzjG0TeGO3eDX9X11rFOl
R8QBZV+SGKnrVxvFVA8a4KSfRa4d5TK7WdCbfavc662JSEq/ybn3deIO2VW2GeGw5tb01Ju3G6nO
6rUy8p3cyJBpMdAzjMAahTHVpNBAlpPdiGCqBI7rlfHUF6Sv9QMPz0ALeNWMORigBRunAYO/dfYM
ECMftLo9JWMSAEkGstQcBSC3Gl1LM3vpmovUtO95MtOyKh/5cE8LfLSi12lL31LiHyWxz5E5fU6x
E471tOuLgpGP4lkkNyWqH2zHZs2gt9w2Vf2IeDMw/yvA+U0493nInp3cOKs1X0QyL30ihXon/52c
2NeL6TfV0rMh5ed4ka5KIoI2iR+mdgo2LnSYyZkaOlp8eFvlZR4+SQrzhuVXnzZYQgoKeT4KBrKO
42k0XnM7CeQ1DdZ6xCSeiNay3kfddDDb+FyYzalJMVqrF0wk6l25Lr7erMR1JYPpTSkkZqmNq9uo
8WlU1yfwqdpXBKdiqiQHuU+DoeknN9bgzaPpwRjUb1WiW6wct5/rkWhIK9CbSARmB1omTeFsFJPf
J/FVZjUPesiRvDWNXmWn/UwLReP5jB9SO2uPJnyCkqjRsVvqY9TVxPm1T60+iC36yVOS8iBUeWNx
zqIpj4AQb04JKNEsu2UYq4Ax52akMloTmoROgHHEqew72nKbVVCbBbGAOZ6FLr9pqfViAQ50dXOL
JTjctG9BOKrhM1HLv6o+X7uScKrGZPxJsuKNk/pQZeqtGdRnbSNV40h6VwtyG7tMvmtWEozqdBmd
MSQ66dJ1jL6QB58Y5mNDO/a/MtqXVU9mmNh+CqMZqNN0mAo64JK87AM9797Is761UCJlSW7NutXo
YmUsQM/idXXksTFzAZA9LFV0qFsown7j2saqf1er9lWfVV9SFeKoLN9UShC1Ykr9sZlT8t7aJ9sa
PzMpuY3jcNNG42Z18Y4kvJNdaA+mtSTfywjMzDQDb0WnplvAXbK5L6fir6ObYWnYZ30wyX/Ln4Zo
PsrG3zHLd1JFolFaJwR0leEi26dxhBVV1dcN5pWSJPHaIVeIyjU8We1UdxqZxcC13rjau4ENcBCy
+SRgOcZC362WeOk74jDLxXYJhPCxu3tSYK1zVA3Ejv8x9fKc5zPQIJh4mmT0c8L6gRn25golAhyE
3+GEyRR9TDH/D2IxfTftENiG5I/ABlE3H6UGQtgqSE80C96QTGVWVFG0aZqXWfJvkfP7ylE9FiAD
eIQ3ngNrWUjfVtM8LRsbpQnjpVnjmzyXAaTAoYjwFo4JMbNYrfNGI35SEvlXLRBS8V61Xrk2H1Mm
7xI4tG5UzwUKB05vMkMKpT+hEMTU3N5UGiJ56wpIVwtbXddJ/2irgVqhHS7R1F9bM/0cowUHqWZs
vHE19IuZFSyOD82T3E+AuE0dhU42qQcl1R9URp9MUYEWDXQfjrkfxPKqtzlSiP49Ut8tu93PbAUk
3eJLGyharnuDs7cY9cBco2AukyCDjV4bmZjC+Jy39qVK1WsOUlQWS9gD/s6TdjC1ZbdOpmtF7Z4g
sSBVf4A4XGUqg1YujgrHjeash9ZKvjJF9wYDLQ+JoCdlYq5rlmlXE7NOmp2vzvq5pQxGAxGejLXL
rEDE676hdl7OfFdLqN5XpP/IRDBkH1uvEdlZsj9HTByIi/b7tXoZYCSzaZIDs5WCoQYEVTL9kCv8
U4hX6HffaqfQastDm36vCNZIzvij99at1NbXtV+fh0bdyWDHHc4UVh+/WSqOapGyGzP57wx6oZeA
QEU0PiyJfFIS8zCPOI+SnbjMHPiUFt6Zg7ATMH4bYHm5pdrK7FBJhxEJGE4qrxbSHboPWnF5p+vR
KWv5/lrpGksSJNa0r9uRqKP5WtYG86RtHvtR2q+G4jVjHPSG8FpgQAO0slnqICtI3BuxRchoh5D2
xbpB5zPSy8Y7aXy0ivxR09hPF9TqsTmZg/HHkpRAnZ29BVBVjl1gAtk17IUs4NBzrKHrMlCH2J5T
zKEZk4y06GdVb4NZUo+VPXkLNNASERzbNyg/tHCkXg20x31auFnTwPXrXsv3K1kI1sciwEAi0K0O
UlvyeT9vSL94L8Bsy1JzB559RrlQcZJdP05XhafR4DyKu96b5fjSCucaKSrSMAIK9aS/jKW6R0VF
pqPlZxWoklT5asVN50IUjnLlnwAlF7KgEnThcyAX3ZkIJTdhC2p+F1KBNvOAcAJJHf75qWlhe2TQ
PtKx8fNY+o7mlAKX76163slLdNVH5zVbnJPTVwBkUxea/UZ0/ibpso/0IWystPTGGfGigRVvM31K
RbtzJsDgYak/6XXvfaHO+Cihx0zMv3mZfFXK9F2Zdbiug6+0lCq7vUa4vrgZM4RvOZDDMccAdAhV
atSQtrRi5ZgX50E04dTGf1KbP70UL1ksnxOtDOZUh5vbExILRLFYfwYzbEtYe2xprdjrp8JXlAMs
eoHm6mxo5N4N4IKzxOE1pY/srdpYlChOIJb7kHzO4PBai809uZSCExjQoD2NURWU1V+9xRCbhlJm
OyQhpbxKvYgqbrZh7TxPZfJEefI2GkVJ5vPsOGGxtTZN4qttWGbFIRL4ziCjsE1s/OICtIQFfIk0
0glQWb9BaUAbvRTKR+RkoaaBzMevmb4zeuOY9/um/FOXt6yodlaxb4rEa4oUYWW2k4rmsmSFv1h7
Qx3cCClkzqzbDfdE3439awF0av8VWagbX3n1QdzgLZP366J6s3aJpRmIJHSMya1n0y/nw9gn7GmM
J/C1U6UcLPt1HV9YdPfT5CaUw5If65w9AP7qIihnlTIUezKb/Q6qA44PNf4VJtddqXdT8dIBO/Aw
GfGumyLAmUO93JO630cbq1IY3qaNlaxvzTho0x+oEXMl47JAO8QUkwFoMWWtXe2rGfjVcsl5z6bs
otfYdnefq2X6tiiC1kFPg/zEGRudmUfyV20JbGT1OcJLTXG19Y0lBq9DpybjaY4IrOOpWn+qBC5M
3AowA0N8qd2jSEOZ5L+oOpecBuwSuon2LNWfEmUsUSFPCgX7IEJJbf5gRy5Gl0Cj0y5u40v8ulWF
KeVdFZG3CYti55KOpR9BBOfSVyOz/jK9V7TVfLGaI3PThK5v9qoATnN2qlCugtKVvqY26QAFYSqs
y3Tan7IG5kYPVoZZxBcDLxuTU2M/CeWai9Kr248WEwnze1VQlD1uV9Aq+SSY0tYWYFE4bpmi1mmL
Ul0ZrSTAp2K9jBlZQ1x9mwZCVUhp50keje/SIlu1cxNHUJh4K5W32r6a87uIb5n2qegvanootQ6d
eOcOjDKKM+85fXYqcpnkatn91ahObUVXEBFpWar6xRoKFIGfXbpcDIyHbPU8KesemlRdIgYRMFJ4
w1G9bV8C2HCRBHGjrdsikB7LP2Q8G0gHspIGNnGjXt1lpNs2Gv+Ze03GV2GcWDMk2xXJ3rP1o9aP
vcoXSH/TMQIYezZb4OfeF81eBV3PrIx42kuZWl4j/026P3yrcrmI6RPQY3WL8m1DjI30PUeX1Wgn
J+nPGy0t6XWwmoCP84G3uU/WE699X8H9VS0atfE5M6cHSelhHWUP3/B73n30MifITJHPfKtLJQBt
9q9bMMZZo6Qb+Qev2XUqXpdNOqDtWqQcVufrkR5g0FVHM+STHTRgmKnePs2OFiyS9EvAo1sbEbDf
a1vezPg6tNDf/dOo/MriKjRGwhUkimGkIJk1cRXxvN0rsbz0tfaUNJYrSQ+58mhFCC5MqCOwYjUj
LbMXrr4eBGYgiw5Zl3Xu9hbECDHZ6TbYgbP2A3NOMXy0PMqReN0Sy7jtRXdV6QSH+o+Dg0KJzCZC
y1mWRwx3uPEPuhPUC11Jv7MB+NKp2c0SHDYitgHJ48wJ2dOVGBRO69AVybFYHhqVq4yudXyeM9D1
bDhx9zqEZ2gxzrn0bSbObnK+h2TcFfIr+mzPdBBpJNE9MtczhiB+MlPSAL8Nw2fZ3rXQ8SbTLUu7
u1w+rOknZ0qb3TmCUaadnflYtDHNk44KiXY2R7WxF92PmIZTT3WQddi15EFChVWxvIYitJh6UCHE
zp3tR1bvORHzdE/65SK5elGd+zQkABg0WoMGYDuy1yNmQkiC4jWli3bMR7FER16D2igPqwN7Ekn7
CDlVehn0XS/uZfqWj49FPjJcIDTLd6JAnzuEVf6cGDwY015UwFk/efU2dx9Z/w6f51voTcTwlvLN
xuQpRWjrxDsbTA3XC0+LS8+KrH0/Ao5RbzL9Dus5SZo/1ex4ZqElfpXCOC4FJ3AZTmjR4/tav/bN
FMjKDUMEDyDFn7WdVD9TyBeuumonNP/hshS7pDoTQOepUezZ8tlSFXfVdszRrtVzq3I/d8Afczed
73iy4iGdQ6rvmth0AV3ox70O15uI5nMg5NmRFk+hRsvTrlDv84wZev7q0OrKCbZRDPjlTCs2AmRN
XjZXXqPKYde23pjc++kbIWVAzgNUg72T7dTfBBZGv0vtWwvELmXVTym6cB17P4roGuuzDhgjK7sB
1VZqPVjjnqvbCHACB9L/j5L+xgrvrvpVxDdt2hft49LMUAQqCcdfnG21vAN3XYp9TWZ1hx5CAp/H
EWNv6W+ifJuWd+QBWOgKP6NcqeJ9Tp7W6KSJ1yW9o5Hlh1c14jmk/iLRqR5kdNXSHzvmiWbaU7jG
hvOYl09Zux+rxdt4IupBk5+L5ZW/Rauim1bvi754zK3Wp5jRdnht+SQtm2aVnhDcNmrdAfidUINT
Vp+58bQGzIYdc15Kj/XfR67eniaWMiOO9hVtET1Chfb2nbMcaaLC7CJQuuocJhBHZVipxTFpDxxj
pUCyq30aRfFRkP/VSnscDhDIy8FqK4jm+51k7kfU2t2cedKCTbMKUju6eXaWu7uZnOm1I+fgRMVZ
W3lJ9ktMfphytaz3gYGnlyYPSxAAjtG19XE3lbvcJi10XALDeRu7Q50cTYdPrO3NiEUC1CvVfG+b
/VQ9GNC+9pjTTVyHbqP3zhqzsC3RlebmXTM6mtvaG8qbAbs9LeDeDPg2uwvZGO8txz5FBKqrI+dr
5elCo1d6gfEMmNp9pTH2iiB7Aj0eNKWkg30vryL+qCV5v5gfUmG7juyccLihsu6jXByaqKEJQnuQ
S4ekPdONERzkT8jBdLN42GxhWiS7GP1IKs9Bpt5xcLlOuF4Zxkfl6PAf7LnV4K/T3cYicvzOFoUw
VaBJcdEd8dpYBMErA0Gj8mE2yyDliySsMi7Vw4A8Uh1gcqPnyvnr5M7G32XD5xo/dv38os+NS4nO
eIJUeTnEsLsoUDjxziz57RYl0PXym6N07GCokxfAAW6i2DvLQ1FIbm5U3iopXheZgb4loeuJp0vQ
+ZBRirazkutWyFNLB1OqOT0XN7IcRBgAPAUgQYyqUr8wSHUN03ShgWnfB7HdQfgkEBevBY0WXcu0
TvdOR0y3ui6XRZ4OtMQRWeipSXdpDhez5wBVURbVE9IHAdwb8dgS9i5/bahAHy97C54Cg9J2nkhZ
/FDEwKfvA9oTt0IPlICKTjL0nCJ8ic4lXn4Wwhkrx+D0E4HIRvBQlLrdxg7Mmz6bbqvznWGCjPtk
2eBmx6WfUH+scgaF1w5zHXCc5MarGZFMl1yRXKGhfLTsKrB6ulNq89LsFad0lc1OLfnszVDTzR3U
TRArvjOeOY/ZLOBiSNAU+mOnQV8/w9xI7c0UjU+cBYpU62izvLpIo5dYjyMdRWujIeQXzFC3dFGt
82xqib8NCoJueOSwQyaiRFWYrBystDiNEiEucMwwprYu+T2uHURyxrHvFrezFneQ3/SWuQSgHkyC
ZYpaOKhW6JLZIVBEfFy5r4Wju2J8UdKNUVs5/MIsTl2BRE+lDpMtUBWUHMWAumU4l4xTKmsuPBDh
orQ5z9xym3hyREgKqwBNZCF3rPe5WvnzwKvjUJLRZXVtjY34h6wccp2bWuvB9icUJFUTSeZK/Jyo
Z+IJvam6ZmnGvgaE4qTsFj5ypviYQVjy+A9u0jbaQ6oVO9kCgqLC0VEpDhog68teu72af/TSftCb
IHPyoMlfJ9lCs3fQSmQjGk8p5G4VDsuGyyQukDJJ2B5jk2dZWoB7XVjq9w65iQ3fgphEA96VkFk5
C1wQeFgv5l8ld265DFZMray0Q90v501V1SFvWfEEGvmiAph1a9Ir8G8+x33K3julcyHjSTV+Zhvy
ZmSvU6Q/cnvPprKGGbubeGMiTpX3cf/SM7kgwq1pAtm3yTnX83LX2nvOgzCFhwfih1j75NYmC0ra
GapMtZ+kHlxxeY3qz20wSEc+dvapmYkrs78pxv6s8sYVIoLlCTVzAkYYuJvcHhnVTo4IMU3+DnJz
ZN0rV3gQzf1G1iJbMETLaLARXfqu+mcyrbI3W9DCIS3I1ng3g4N0DZtLlqfUtquw+q0/2yhLhuW0
nVVUKUfBNln6U+L3Y2j0TXHYO7O7tbl0xevAoldJpX+Yt1U1nrqW3kIWt7w2D0hS7Kn048VhGear
TW1/aclamD7lvPaqKjnY6j5b05u5sBmZ7WyobasPAX9dk3LGi+HWsYFvpfBWnmOz18+rWiLfsqmP
QCQSkpMxmBhjynzgI6b7Yn1aHBTloAADEGWc8tasQUt/nmJNYM03h4uXKGi+DHW/NbTNWqL2CZee
zRRmFa5f135jz+/ma+Yb5mvcqvweeNL2aRorX0QzMprK17QkmBJBf8PqKmSdzE/U2SYYZ0mkZ13A
NN15kQ9dTwTpjNwNOwtbEbtE/1OLfKcKFTNCRY+PMdWAVbwBHYdV+qqG7k5wgmRafpMZG5a0vKVq
e4lgR4iSee8s5W2hCygn/bQt76vqpKK02ahi8aiwDRJpzj41xwutBw8PWNQkrSF8C3ND+a440R4B
zV407OpIefsFGToUaIy6c1q92jB9KMuUrv1qBJxobgAErm4pM4UUyENHJXnvsnmny/e+79xejQ9j
ekgS0IdoDBPyCQp0kqUCj6pCrv4WEv1yfK6c2ZfH16p7FTTf6d85Gw8mOGdu/NFU9VQbXMXynDbf
Bn2lUz9jb/oqq2GzXCbzoWEat4B3siwcEmZ4UYMcMgLrz4szQ4OYD/TYc1tfpEr1a5M5HDkNy5J7
TT7P9tN/jckrusC6qU/EXgZCZknA2eP66tvRUeY5ScyjvJ6ob7H4cdr+pKIq1Orm24axHjnUe9D+
JrMOGlTfEt+RmMTG62Y13CVWxCFS77Rh8JryjYs5slnh6JrrzM2xlAWQCImA9Kz9wzjloUCH7Dhv
Ea/1IjnobtoLr2QdCc8GJVle5IVGRgHiM5KzpihMsvXTFNEmb2+HFgddw8ljlOeG1axe8UtmJXVg
OgNas9bLUH2RSn5gvPAjnjTN0HfY39m+glxzAUVXkQOZYd4DDs/Op9KGet48DFrzEA2ncX6yne4H
UYXWsSytaB9thuhrzFkYTevFHxr7QDgtaytA5XZu3qpCuvZEOnjW0mxTq3pgwnrE6zLYCtvWn3J+
ytpz2hnHpD7MEkdVU9EzwidhT3hzhH1FI3c0pkzjnoHdInbKzXcTfaTFZz9qcnOvUMxvx9jEAq7I
hlDlZTPMvTJLe4MTq7/G3Y+NjikS+3UNZTYgWkKVWtQZmVeyQsFDk6Fvq2ExqxHVTueE0Ihnuk/w
dvb7kT31jM42YwpnbiPvObSrVj0qGivs+vxfuPOiUFSsw4iAnkxRZDCcU9sWSSiQhYPZBzm7aVIN
UIKQz45qSgRw/PSdztunKn7Wdj6lZukV6Mcy9tS0RDlajqAq7IbyPICdjBl7n6wGSSy8r4o4xjXN
NgqvbapSFeYuZEZZ9mCzv5YiPGOLUJ1YR1Rm8bddpNJrYoFwQCHjuc1uY5Q9GYkFHsEUkcJsAOxn
kZ+NdRNITYr6OlXOqdkFNg6oQpZfx7LgeYnu0gYjyDKyGiU+2vbw1ZSCdHmpeUyWbSZS7V81LWZP
L5nZR9ZP3GG2m4MpRfc5735Rm10Jn6o8dQO/Jz3nSUP/qtpBXE2XRskP+CqFJvrWtX6xa8vrRNhV
R5bgOHLr+q1ZpFCWM+BIS4RjBfJfpM5JAUnKik0eXZXA6sJG9Bhp7Bxo+QKmGN9Qu5+HlQaxjI6j
E7+3GHkDetRHK9l0lab9VxZWHKjKkHt5imaha+kFPGTs8LZ2KGbgLAPZ5yNoxsopilQh1hAfORB5
k7XACOiMDUAKHSVUgN/BLt/ykZ06/n62NCR27cofNCgHudvL4wRkH5p5ead0C9QDKqtys9Bva5nf
V8naj93RQbwo18NZlteArFKm8eFiL8NHtGquFi9vyIsK36zWvQzSVcpsRkXNqU1hYEV+Zxp2oJIU
kjP4+WfQdO6Llwr5DW/zg0ai+cp0Fe1mY913Iy4WEzpdFnoL1uwKZ/7JlodR+9NTixjeY0iyVcic
V3+q7cVJlHPcJgyMD5u4RRT7VNbddmSfDmKWn2SO0VKJxZc8bOfsVPMqSPGT6ujHOa2gExNkpOZb
MchHq4qOjF+19VvoSFQVFh27u9XXTMs437HuygBqLf1ZSX+gD/Kifqz797IAZ5fAljOW1myeIfh3
Su9gal6Unzc4FSlBAH6nmR+a/tsj96/ne9X8sKx9lrp9w4RBnUumY5XeMnuh4wqNoj8WzYuRXOb8
va6lQHLQaT2iYpho03Np9lZ0dohw28dBHQ/xlPtzH9b1EdZ9twqNJXfOCVZf+8sEwi0MZgTt0zHb
DyUukJVeRxbEIvupH5wrMtkDphuHGAXfFE+XeAYnqF0a8J+l+3GsG/zxS4twQ69+s7zerQYPTynB
KpiNEhbjtshnDshXV8erreXkZISmKyOBnS1i17Zu0W6qcSg4UlAbKQw8iOwMFvNmmYgdB+GTPhkH
a3Eeom69OXrmZxG7Z2zoDrb9lyn6ZxQ1is6puC+sjG4N1EBZZiiGTlJfTHO+MNFVRXeINiUk8Z02
oClS8kl8rToxZONUfavgT0rZdH4lVUEFfbFa9BnRMiHtvaRQg0X9PUTdCcnR2eYpyrMGEvtmDD3j
QHbKdRLF2ktj4m+Uza/5trO5rAgSxJMhRW9pWp7M3tYDkUc9qrFQWNqt6MR52Sh+sQQJGxxF85H3
YT7ot8oYgjbvXvoY54t6xN8uVM30F9aPUx3golCNk9KnFaoH6ZTqAp+B8pWDb43rXyPSGzcuo0sW
d1/9TOdgGh/Apwbse8oR058XZziCo0QF21SWYBF7MJ7b+ThMQ1iq5WuyQn2UI61pacRMo/o2K/fD
3Rqeu3YkXKKjRxILi5e95Ekgw03z2Bvfea0/y3Wzl/I8kK3VzZ0RjVVBr0HSCndvCuq8+GhWc8CV
AIjert7WZnuBMYIDpcFO4Z47rPPlv7IWP1ea9J9smjZjGFar47o6/Pzf/2PrlqYbuPtsWUo6Bj//
auOe9AMaLJPB0EwOi7l4JQOEU62hSU8HjtSJ7NTk80Hr9F3ST//BUObfGbtjdaCynqOxa/g/jN2L
MiuJu6Y5HjE2bT7gpfKg9vrT0rjUooPDYpef+pnHXuB/8B35N1/bVE3dUsiRUv+HVTcWAd1Ssgy1
J7WW2/Zp6E//+y9Q/o0nlGGin1a4uDJ2Gv/iyJMZfVfLiwpM5q27aK/4IDGX9QFZnl/6y6n7D9ET
/3hb/euNNPlNKi5NqiKr/2JtNLddgtGYSPcNg8Wyvgjp77I89Nl7pe0Lea+ji6qU3f/+Jf+N7Y3x
///Of7FuWey8WMz/R9qVLUeta9EvcpVn2a9tt91DAkkIEHhxwQE8z5Psr79LzYE2io+VG6p4oyq7
Je9Je1hrzEo0TKVjQk2MtlKsTGtvet1w6SDtSWMIPpyyprCgD9URzDXTBAPYn0hHUVsTXcLouW9O
TYj8MMdrLuvO7WgdJEC9FDnQIkmM9oqcn0NNwwBe9M/2qdc/7eIncPg7OdDvrJak0YVVVG09Rq6s
HrGcO3sduAXBRSCyE3kFiccA1rAMnUWX3uCJq7Maz+tkZm85E2P4jWn/qPrwEKHlYxrhwZD7U5CN
54pU2bHVhqdEDzAIZr4t8+hD29r3KF49NRkK5eCuum06/GQtPlU6aL3DBnMRaXWXg85Y74s7DeFo
Srt7LMBH2DTHMIAZtZjTwe7DUKNBBXTe9wNGpEJwHhlKBLIoHZ0RDFTNc4G1OvXUjJpTYl2VosZV
V9WbIrU11L2C5KY19Q9JqH0B39WNkajf5yn8QLT0ZOto3rfGP3Tq7/M0fTAz/YOGmuSOVAEed1r9
UGJKLqq6Y4A1vwlox3mWfictdqcjbG9gnghj46Vv1lHp2iMe/GOB+pjaq7bThekn1cCNUYvcVRgO
aELVI8iwEqU/U2yP23n3VjZnvH7bgx5kX8I8wqaPWX9ARatjKSd6CoR8zilirRzmN/YU/LAKAFjB
hWNOBF3VCNMdGVvVTjIsAGDXESUWtKcH1CwdMLW8naQIfZAKM6bbWijSCM720gJsk0U7l3gcA6+W
PhoaEZjaCjDTHzrHWxqpMRVWAeN6LlRvQt9CJ9i5LSTd01UU9ZroXRQAfGLoRciMIsGcfQ1aqwYy
aTBGhkElGZmgSqKzkh/LEtsNxFXifD+O+eP2fSqiC+VAhxV9HuUEeufnH1QH04VO8lY5YMB4x7hu
UV+PTuVHgcgV1LblDfPYnVo9zZqS4htOp+4YoVptvDdtoHvb+xY8HINyqPBkqkCBjXxhW7TgsDy7
eNLRCPN88KKhfJiS+N2gGg9/J4HDiptNPBwtdH/8wn4/W1j1xJtkW4LC/gQf8hZOkecQD6S8yIYR
Xyw5AjgOsBe7wO0/YRzea3w1cAxXIE+glwa71AVg6DBSqZvsqobfVzzFbd8D7+dN4aEn5mIQ2m38
9IgZASdmkOwinDTBUbnoHkwajaqBlv5AtLOqS7dwgUfB8Vaogf/QRs6jhKNWZ0lH0AMzRzeMAoz5
smahjN6tgX1/PJjsMWyRIY6fuiHzt6WvK6Shg5D8Qg3I0qnF3TY6rcdMZ84GbNly/X0Gtsq2BPbz
n2uLZaO7g3TzGURiHdqhAWypEBBIMvrzvoVeeIw0ubI/bAtazWqJfJXEqX5SZU2nYdsF8wc7AGDI
P7BfsmvehXtgVKHuA9yje8brHrrS47Zkdf0TXiVztxh0mC7tqu6nhuJddcz30dvgkN8zGnLNVxz7
VHzWPUBCHIL3kQiOngWErRvm7GNUlNSwQzRRq+bI+BDRMADOFjClGaBu1DjoG8wOw5udzhhZ2T66
spaLLi+ds5C4rxW0ZuzQN2p3egBkA7j+0vcdSgifih/DjxIU4rmLY7+RbgAyJhC+6okUVSOyCXIB
oCP/qb2dJLVq1/S133mzpzuYl/wKYsujcSpOWNl82Ja2Yiompj3AYwZaMfsZJmsq2UoE4JoIM3tU
QbImeyglqoIjiYRw33LOBxqjnBf5xpBgNCvAHvD7vzsG98EmdQiHyQC4JJHUu9LMUY6mAsZA0SE4
j1abejCgroKbsnMP+xaerAvoTNiP5FQe71e8RYhuKobFP59lcyJQCBL5LW08u8DTn7WLO4GUFcNa
Srm8/ZbO0Z6qsANLnm8Ds0UzijdxMTyBuijZ0V5BxTD6/52xCeYIGyQ6qAmgjf6nOpdEK4wxxqlo
Ee2x0opmyCRwFmsXp6LiAHhvBUytPIx4n494EhQTGD+qxyn8Maof0uDTtoKt+WFzKYPLI/OgUWu7
opGP6uJ++Jal3uCqDsiyXKBsq0fU8X0TvXhQZG8LXvtcKnyNjRcqahsmp9lVp2Gzzk5LfwYaqEpv
6/BBBtJTR29DlKu3Za2p+FIWp+L9nFLstkAWpiwKDAEnJRU8A0SnYf+/UD69te1aliABV+m3YA/N
AVhmYDXa0FIg9Igy05UwjUfu9fK4j5ZluhSV7PLk4kdBsOWAxo79pFSyu31xa4UEE4xKxAbpsQ6G
JU7JG3WslD5D8UIq+1MIYEgDmw8DFjGbd3WgH7EI7OiV5GGbwQnpP9vC1w4JiSb4DFXVlPl4kUhx
Mk7WgJX+Al3374HyoZPBqiPACV5LkE04DsMGTwRqUbwiNtg9CVPFRNUALEVsZtQDIw0wf1zbzyYE
Q/nN9rGEAjltrM1KL+YOo3Q6WAVb7PSVDvo+LmPbTVI/c16RFuOA2BIjJj6jJXNFtrHrJLRly9qv
ZAzdYBJiNqnAmP/jTFcZLPYv9L8cysiiE2Rkx+EIIni0SP3wZtgrezC2vQe4oeAOVwpcf5yJ00vN
rrCkFIzh5ZVBj8ouOIJd7Djfjgf7sC1rzQkvr48L8kMBIkhUPVDFSfXbImo/S4DH6UJMuf2dHM4h
0jAAkGUqhyCTrm86OhyLGT4EYEfCJ9qaO1yeiFPAKUmD1FLxsdAecAHF7AZH05X2mHlwwJXlZbf2
4/bR1soGf3wuzj2qrYaBL9iZr7ylHsDQw0PrB4D+1yJHfmK13hfw7K25j+UpOR8J2JPEQvxm3Aog
NXEKNLh3pSM51eRixswBa8UhdtHmNgWEsyJ94dJc4OaaAGaBvmBfKigfsdYT1AJzE4jgU52iQcGp
H1DoTDDzN2GtKDAwcj4LYprgAi+xYWHT2MLqc9WaQNhgBDcKtnstxJeElv9gyE5wIJH/uPz/Qtag
GwBeiFA1qKbv1Eox3GqgKa55AcXc9nRXIWgH2qM6ZjcFpiUrpTEF1if8BZxHaUqlIVh0iGAUGJo4
00OVYc8VdFrFns1oeyORBCJFX5FzLH1TFLmVg9PByu5M5UOQeDl9EBiewE8qnFOxaqmc4h6mrt8D
PsMBRd0dsK/3AFm+JaLSCDMoPs1fGNwl01x8Qylp+7pnbgWznD5oLT3LHe/qW6CeHYFr5xpOsreP
AZA3ABYkuErh1+McTKsPnQ0gdGbsmidTZziU/1AHO++YyQJNL8akBBe76kNB5G5pqBkrz1qCdWIC
w4mV1XS/eGzuWr+jNzocKGYSQAyM3eMY45iKwCIFQnm711ot15SirX0JGBUy25qpCoGIVaO/nos3
+qSlXWy3Q+nr7UNhHExskGA9Iirfb9/fqu4vxKh/5gsyRjMwxQQnWZhf8D4EFMeNkvWCjyS6Ls6k
7bCvko7NYMxYggVdO5oT0Yftc6wr3uIgnBF3WiVnpYqKiu43x+mWBRgWXYqHZBe7xqtMbCGNM2cz
yqwY+SNKKK7ltz+6IyOyUu7lY3OQ3k+e6lbIH7Gn914XJa3srp4Z90Iy05uFcZMW+Mp2B32/8EAh
Z6AfyZtmD5x3p7gH+tZHwb2Kvh1n0JUK3r+86fFke4vZPQwW3sefA7c5YBD4EfPBdbEjd0IKUZHy
cymDbEYRMQwoDPMikeQDwRffEzOfrM8OLNqz/FkH7uRR9BZmKcHW5fIpA+ZO2IdlzkTzsNN90HxW
nhd6aGZVG3IuldHFRzQ7rdTG8PIRGa1P6wAzP0Xh0fYBsYOJDnf7Iwq+Id/dx/er83lGiwo0425e
yj/mIhXFbaYHW0fiHMmA7l6Y0rH04+4rMTLgH2OMJx12Rflubu399oEE+qFyDqXr0zLFNl7oR9GD
ja1yEAF7ugUyBKFbEV0d+//FlxoBiGYSmqCyCJb0CkvJDoZmdxgUKs6TpznNST70ur99urWWPdgR
fsc0fjoiGJKiUnR4F+Wf4UieWMfe2Nv3rQuSiX+ivYiOSXSbnEuxWkBHtwRnLLNDA8BUPT3XwzkB
scv2uQSxRuVcSWQbVgd+CRQG2/7Uk+BRagAZlJO/VA7OecRG1ivGhD5lwjD+yEzvpAmbOaZ6r07j
l+0jCRyGyjmMmJBuGggUkYCpRc11TKASAI7eYzZLBnvv2N1WtbctUqCRPL1yHHcqknTcopI3B6ph
VQvsNq8RYSJR0zFzRfj5jbDNgBBuI4nD3AQQBrDdWGrutoj1i7uK4HQuq9ANIB16EOC6uWHBcz69
yNOu5t36VQ6nc+04tZYcolOHsRCXHrFvfZjeGifEkINy3D7SuhldRXF6h5HtJOk0jPsFWQbcE/tT
qAR7GTOJI7jFtkX9h4e4yuL0jiT5kFYlvtAlxe8PQO/bWzeMH3HOD40D9AzBY3qtYwWf9Fsi3/0H
kGkbWDW49UZwBjYtEJXBI24qHrL7ALkHQFAs4Lp/YxWEfieqnK1qCwY9QSuPoaJnBKWSntcSkS/J
3XBUzlgz9rS9fLYEnmP9Wq9y+EOGeY3x0unfa62xvO9GrvKmx3gDSu8gkXNFCcfF5/Fhk/V3YWko
79p8bTW3pQSTcDgZyNvvg0nHUhG2qwdUtiITUOiSITmhGoGgLgejwvCxAMDWrqv01JuwqNmnOSBY
a4A4lBomgSpDP6ejiiU32/40a/WR9iGWu2sCr0Qf1Io+AnpgP2FONZum79sauRb+F+fgby4qyhl0
MYghXdiDuPKmxHJj8nkGbNScP2yLWgsjS1HM5BchuVfMrCVslqgAxsBUY/Re0UBnNgnq0Wt+dimG
S2iAitRZtYrazjh+CSCF5pnIilca4KBA/P3x+ZGQIYIVGyaqcVjNmwAfnbbTacTCVlOCuskCb5mN
EfdzqYoqnGueaimXS2pSGQBIeSjXfmF8zxOQVkd+o2ENqX/3d1+KfcnFlyoUrY3CAS12A1tFVfou
iu71VvQgWvPwy8NwkUSze1JZM+pFrG/GPHxwnN5eXglCDy9SCS6Y2EXWWX2B7wU0Uc/U/pFiWxBD
RGbExZCimWXFquCAugAohI0NepUYNQw6MjBVAK+WE3lFa3N5fVwk6YB6jD+ODIba2J7GKBIBfUt8
+CtFMJkhLBRB72VpKCiCh2T+gy3+xzkj2HiJBJe3WgNYnMXkPION7b3CMKDNyTE+aPONdcRqerPX
AU+PWhCCci+4PI05gefu21RttHMwmn4JKIuDtUE5DqY11b7qK57mgi/va7UnD/pudAH3fw5PWFLt
gFl2ZmN5YEa/x/bHd2vfn0HeAuawG5C2Hxqv/ipqLaxrqo2ISQj6uhZ3E2AyjkG5ibCSpJ+wmXJM
gkjQ5V+NlUTXFDSNDVV91hUMJ2KmBGtNlxQEC9ZAN3F+x8rUxc6xIAVZPdNVIB9iQJwiRylBKocs
ATh7T7IsEHApwj77mgsJ3K2VRQfMeFYMY1mVMTjpfjccOtlp3TdY8cCK3D7xE+GM+KoOLaRygSZo
xoFieJhdpObhxZLuraP9hVU6ck/CZq4gyVm9RqDZEQudVlXlZxnaYmjSmm2lYIvxXdWat5JKBKFz
NUIvRHBezAQGsWpZEAGwwsdQrSHKPBb5JLL31Ti2kMP5Li1JR6LFBuLYjeIBzuvWOgZe7GMP6pu6
S93QxSPp7WuKKQSjU9he0FV0/rU/fVkDcjSKq0WHpMGCplSAs0US+ct1T7YQwj7iwq/ESd7lExqe
/uT0e6A27cEjuW9vwHd3AjSkKA9Zizq2ooA3F0PRoOrl9H6Y7LnFICI0UMGmKujPRuy3o2KvYblR
Uw82AJIa4jb6V6NqQOUhu0EMtA5gxbKtH4Coddb37XixNhpoLn8RZxOxNYGEL8SXTY79iTx27rQH
/M0ZsJcEHSEdE6ys9tJ9wCD7PsSDY1v8ml4tpXOfuCySxBoKPLG10nJkoJwMIRDYCgZQ9LAtiWko
73FsBUzMRMeMnMVTMRvAOwMiEginVVStCww8tJ7kd34viL+XOsSWHM4i8aSagyDGicrWOmMKCMSO
NVxNiYUxAIjkeyUGxHSR0ScbG2Qkyu9kfdr3YJ7EDlj3rp4B19CqGBcDQiqJgZKuTAA+NyXguluy
I48jwD20Q1kDYTwOjVuwMAK41Ww+y83U7ck8gvMtDwQ6subHllfHGb8eG72SKBImHXpfr3OnVolA
DdilbFwaX6XtDHWSQgAp+GrJ0FqGRzmiYImz9c+UmA/YjAbRERaWtzVibdKHYJXZMmVMnNvPpjOT
Qe9obWIL71fF4lc+i913QbfXXlF0GLwCEGNTA4UCHwsAjyCpSQD1s8zybLUAVKhrrL6AJKEGWa0O
4lJz+qqO04E2hpuBaTDtYZB6fzQyo9xheuYuBCJgph8MPFbHjLphnwM1GIBCCZr8eQTQ2/COqFh5
CUYsldNjF45OnUaHUflWxt8HgIJjB54CXycFxEsKdsVcjrCoAlQwtTp0gKQrgOQphfF9roOhOU18
IICChfQrUd629hfMujhWWgEcqxqA9UIMx+rBXD2ijI49XRRR78CEBkL1nZ7cFMA3zQxGqpV4pUYA
hQqgWgBGdDXZ6QCYqLXGm63wjYXRSM36MBTZQZplYFwlnlKSQwFsG/RddhlmooF9C4S3AnDWBsOS
ORmg8QCzHtW/5AZADYFY2ieATZjm3AEukBtX4TkCDpal1A/YBfua5bi/GNQG24qzYg9/fEvOxOHZ
O0pIxqANsLofWscOIHnbItZyvj9kcDbXj1oMVvUKFOvozV8SJCy7GkixowOAmzFhJE6PVnKJpUj+
6YDdvDCJC4i0aP8xJAD2D1S6Cyf6KrtTdVvBiJtpITH6M+Q2tUnHuYMg1vvJDwAmAZ03OtfBeTrU
kyu4SRZSOd+CY12lca/Wqp9DMzHButDu2asV0Eznl9Yl/+OrXWVxz1Yq62ExDThZu5/2EmCJHVbV
Am4eMBZQ1XpBsXBdF68SOV3sK0OjoA1j66QUQ6ytM6Z3w2G8o057BA9liiWhRDQ/uK4oV5mcbuYk
0oyAfT8L+43WbUUB+CnwlysBYfnR+NI7KVoDcND4aPWsfSqBwSPL9LscFScy94/jMD32QycyOXVb
UTQuNwtMvacGyNL8JLiFXua79CRh4crI3l3GtbxElAwKNPPy5F2knqCjJSOdcI9sDPPnRB+mR1jX
VVhPWY91VyvQuEQLTPUy6e1LrLvWbl5WnV/JtP74dkxlF8dq9R4jGwTHYrUBMD749AQsSV84GbB+
fcBZszBgb2JT/U85XR8XhVq2rzJskSzuTEAJT3S5xTo8W/H6+ammt7Yf4FO1//+TDtd3PRbnHc1R
qojKPH/aPdj5fRbeRtbdtk9cN+CrCM4lynmG4leGm6Og1ACBPc0A7wnC8W0p667pKoVzhhHAe9U5
aYAAPB+BGQAgrNjdlvAf/vYqgvN+cwMEl6mCCBDqACFjT4D+7UbeeAe0eFeqzoAL9AUiRafinJ9W
FwR1ZNxddkSaDs5glJ+AiQw2E9SdACnry2c9FRS/BOc0Za6qNyepJqfZvyZVz6fSAazse+DyOKze
5hR+Xwm84baKYHvpT+Mqxwn4QwNudkrboxYZh1AeH2OFHLavc91X/PqAmHr/UwxoKxIrYB9w8BpM
9vwcA1EPokrM2jTuwqhMmfMVWUCsJm9xgWy4gK3xBuEx8gC+1Z0mF/QwTgZMW4Eh/4fPvR6Ocxqq
MSshBldf877Y1kpT5pxGbFZppAQQ1YAWONML4C8LsjaRBM5naDhMbCgsgICsJQg/VHiKbuuCSMIz
f5EPGmhlEPOTW/AjuEDJFCi18Itw/gLYrrEks5Dxs4PxMxesj81pPIhefKsGhDhn6ejt6/azCjl6
1OaAx50vN+id5YNrg5jEpiInu+oaFBDyYIhFNpBOc/5Ij9Kun4yOKVng/1scnu7+baSyypyoOLz2
kl0ItDlfRKRJKSVTrzCygEKg+XGSzyOG2sED8Ir4sRTEuaDBnqW6DuEbkvBrHN+YxdO2vomuzuac
z6jP+VjSf6+O70GzqxPpxFqxEZOzvz8Wn7IYtSm1lg5gWvbymY8UTeQTW+lvTrELetlR5IHWUtql
PGZyi1QsIRWZJGz+AsT2XYzaEM1zLyg/tOrZAjcaIGUby5uwnFCoWBt8EFwvs1f+4bUUzvmkZlKk
POv+zc+Gb7PiVchziQfKz8QLYRcHAFahruOKpwtXDX0pm/dWSmvnkaXgohOguSdZ+K40JEDe6kro
pHIz7OygO+ug4dhFM5CdJRq7TZQJFGzNBSx/BOfQwjwssPPN0izppI6fLOMHeJ0ElyyyRs6j4WQ9
NmbhZtTkew+K6H5WnRLUkIGbzUe1/Kw0n8cxdMwIVH0nMwTI1/u+vwE8vcBYL/XTra/N+aG6pnVW
17BWliEX8T6g+9mb3flRwaI3wDL0B3Aduh1xpKNovWxd0YhGGBiZ/WxnlFSaNQyY4vNZAzcFVdyU
ncfQ8IFy7eYiQKW1KKUoqNwr6OkQnS9eIG2mQ2cNld93ya5p34yjaL5z3S8tRHDKS2ljRwR57eur
CGvPm+WhOE1VYmJOc0x/xcVfnf3XxsWlKE5htdmyYmXE/VkmuBLPmr2PDYHbW9WHxf1xqjjPAFdM
ZHYasO4C9CABRHWdYdZnOBjD120DXLW/qyy+UAFi4SRPwAHol9aZADI+Qd0+QjU2ETXARVrBlydG
ibRA98XFsUD/u7bUoT2DN8BLotWq+1ocjQuPcqpFWRNDYFU+RtZDAqRFYEpuX5/AmviyRF2lKpht
TQAxS5lLwCAL/MxtCcJ742IgWMZqlYL+GvemoMt7qcn9TJDk7lKTE0V50Zm4uFehwwNUSvahOjBp
gxgoCr//5Zk4D9EDWhcQeRcPQV10TJwcrWzUUCV//Ja6PVZsd9sSRWfiHERdK9JcKLjEgTz0+kPY
vtv+++vhY6FsnFtAAqtIlF0aIBP33Tf5c3aUdrbHggf24n5uL+J7vSBVYE+/Z4FrIZnzFoWd0Gxo
cDSwk+9i8zJbwlDbImyMoX4aOELUNoFEncugi7CS5UYxEUJyWrh9A6Irg0wAowiegKjxAWsDX4ox
fDTz7I2m992usrLcAU0pZtTQdBBcPDve8+Prqg4UaNMgfEra1BQUF8mESQw7AeFw+d2Y5FsjjgAE
mz+08GRBQdC4TN8koe32lABiy8aEBrZRUDX6kRulI9fBvdVfYG2qb3KkuNu/cN0NXX8gZ795ISUa
tZEzh3bvDsH7Psd6/CjwQ//hJa5SOKMdJLUxhqJnWoBKPcBarth9qhvtX6AF6zH3KpGz4QR8ydZU
wYav1d/pbfnafW6iKFdRnPVW0iSn9cBUfAJBYeyGMZxtJxxuEJ2Is+GKDK1ux/hSlamdwgkNKzAV
mIV80lQwnwHxKERbT5KAWU0MT7Xj/baisD+/pcmcIdOQDFkzWRU4h2eM6Jp24rVyXThjRQ5johwI
wbBFrIpmS7fFWnxtTmk0oOEBNMKPegscTl/k2R+pN7TfDQUtbM0SaapIHvcsbvM+sZJi/qU3DLRE
AvM1wgC22gFLF0bAVUC7iY1QWbYgzV8bFwE2qoLsF9A2qsGvYaQktqiiqihroJTGRkWMsw2SiHRX
v2fCR8/aJWcTHesnVEI/hi4oH7a/8hp6C34BsTGRoCrMZ0ENFm/a0CJxUhqwVGY35pfiaQbmGhne
5P501+3nfaG+lXcgKBXUv5g5PtMucDEA1hGwGQAY/VOsaUY0SDI8Mro52cvVFw1PmZExZYSq4I5F
kjiHp/VgkugKgkc7oJcr49iTL1X81FTvBRfJ8retE3EXGcsZwCLVSxKheBgyKVzrOH2jjupl+zFw
RdNc7M9tieP8HYYb9SAqIS6SgMA6D8jFsJNSpYLkn93OlhjO14F1VwKpLTuVxaiMn8CiKsiF1osL
C1Xg/FzbF2CYY9nX/++5hbI4pwbuOF2myeUjsa2aXxXLF/UIV/OS67n4vCTHk0kdItg2mznQ7Uum
HH0F+yoKKO5LutcCldA5VwYYMaWMYggsWnXfhSpAXe8n0eCX6Ap17h0D9HU1jNnj9ueYz/UKxWM+
q755cYOck9AmdbRDWYbplm/i5ATcXCi5Uxi+bWdumAwCTyHQdZ3zFB2o+PShhXLEYbdPzPNkpu62
kxD4In4/Te3tPJOpDZXI1X1j/qhC1JKkz5jO97YFrZdGF1fHuYdZ0yQ1BB/apTRan+hB0k/dXsHs
YQX4BHFpdDVZWcjj/ISdlLFt56gQXju6DE4nOGfC4a/1x81CFucwsNbapTSEWrAnaFI40THwe5+e
QSnp5JOHyZcd250Psf8s+H7r0XIhmvMf5aSWxWAgO2FYqA02ag8l0OGMPdib9xEal3FzZAA4lpwK
d6FFx+bHyGX9l+yfOGvsTQdYmj1709k2FsxZ/xKkJ+I3ncAueBRbM4tHTHoiRUK95Chnhg+2PMGA
isAwDM6pFHrU58EM00PWd5MAeRFU2p1ThwqIgzRhxGHKuBHU+PWlCSgEnRxqP10YSunf1BMoT3/d
JCgU4aNf9Dpe99C6hdFv00bfmfPQta1NadVF2GfXbDDXZsWHuVZ6F+RGr3JlV0HcfXaqErcSmOP9
2gRznVSDtE0WZjzrNn8VwrlnI4ksM0wvdvhzRfXlA5/rKngVxf5/kaUOs1HSyEJoS3TFKYKPZfco
cJjsxz7XiasELn2blV6Voh4O899o3WIxddRdNrGtgl8NLU1RnV2kDJyL7tKmtAbmxurGOOc0w0ML
qPFpKDiZSAzvmfESN0IL1junrdOrxxEkIEr8tH1960Is1cY8OFhMTc4vSnI869WIdF6impO2oAsE
NTnohralKOzPPP9Iv8UQrtRD49HI5jH4abisUNcd9e+JBx5eFzSmDtpfh85R9o2TvRe5fsEJCWe6
QR0rwWwbuEZy1KNTYTw14/328dbd0vV0nNFW4FOwZPalgKU5lSD9BcOapH7G8NLBEiUI6w73Kouz
3TBJxlrLIcsYvo81IIT1B7NvdgR06duHWrfcqyDOcpukzCuw07OeKdTPAKBfIFoqX08TryLYp1s4
h9bSRnWakHsYEwavQNBstzFYjLwBk5ROWlDBidaLW4BU/VfZCWe4eRj1VZ3ZJXKdEZE/c1N9Fzsm
woa60z9mvgg/8D9S7qtAzoRLsM/T2br4psCvTzNo/C4Tvs0pOkmt+3cfjM+uKn1CzGBePbedILLA
a7ffliDSc85ZxMos13RizsJSHNAJ4eEPrs3cT+itjTnRbWFr+/9EuX4ti/MZfd7RcZphuGxgefgG
3j1jd6nyg1TYwzyxvGcBH0Rf7Ekmal6sfzqsyGgGURj/DvfpAikyQfR2STX+30HRVUtbiOI+3KRG
RoAEFbUkQ3ZL+sYCx7rgLleD5EIE9+WGLux6a04ZehQoldpdBFCZ/JY+sEftCP7Fr8FrVOUqkH9D
26NiSXODB1MqY1pf+6yDQDCMP4FzmyqK4HSrbmQhi/Pw4RA1fWBA8ROl9frwqPVfKDbYQTji1GCQ
a0QDWiLd4F/SWS4BcjGAQNakuU7BzreFL5qCXX8PLg7H+ftyGqaown4jvpziZcmOIZe0bgfObsDU
h14tMrvV+LKQx7n90Jq6AcRQLKEPHRpbIKrU9hMKfL32eVspRZI47y9XNrjMctT3khhEcKVDiVeD
jjrrRFQwF3C8Z9mHbihEYSt+Cj8VWEia1Y4GHil6E91TzbyZwWfXy5MLkg8QMks+zcE212FZAfwH
AuVc9ZkL2VzMwQq6rGIDBOkp3rnZrd79ExVYg8se4liwH83u69kpDexFa6ZmYd6OM4M6bmg4hLhP
an4Ay3hj36lAeNj+ZquuaiFD/TNiz01vgAwZXhEbe56ltztGBr0tYjVVXIjgFF6iSVCGYHn0S7UH
40uwi/O7bPw2WJjlCz9EFuilibctct2gFzI5pTdateyxsfYz1PyqLr5sK2BV6xeiOK1XKhvwYTPy
tzBFW5X64NBV7W9SEAnOJNIGTu/qIMgmEuFI1PpS0uOUfdHbj4JrW40qi7NwMVJpc3CLWvCDuh8e
6ss09hw9suYDA9hFr1B595cSuVA5ZCYa/iksOcX8cjP/blInpoeBNjSpy71AIrOaLaviImcv23qb
pf/mAfmBwTnR+79YTsFO9C8L5gtFeTzjdD1Ody2os0WY+TbzRdBRIpXna0N9bmRWFF2yqz8L6uJq
sMBp8DWiKBtDc6RI84f5o92/b8qHv/tGfFlIr7Wg1wacZQnI8tN8X5cXYpQZNHPY21OfMVpI+ixX
JXT+Wi996QbMf3yj37J40FdSJU2msoz+/x/TFsriooeVK2pTG3/kNC+FVV93gddjcUGkn6WilRV2
hSDLVpJ3ffM+DXPw278GG5iABubXx7o8CBcPzHQcQk3WLOaguiPp3iVA16IPbJU/ro+xZwnHUNe9
xVUgF0jkPjWzBPTCfmpjPK0EuzeRbufR2IGc8GxqNjBM68ZyC0U+EKs4TMYsyjfW/b5l49iWqRuE
88mdZWFNsIG/svGnbfCyNw3GaoIf2ya3/gmvUjg/rAKer1YTSOka6hXqXQpk0aD6RPPXwP3jE14l
cf63VuLOCtlc/y8bYHD/L7Tt1YfEVRb/4jSrLiizDE0CVY3Pqa0/DSR6r6n9ORmsYxxq9GnKNLLr
rBHE50O605QcRL56fDdJ1b2mB55C7RtNTo6N0t+EZvuahHnx8zgTJUZU1B1bEup7NEm0cKdKJtLy
fYjftP151z3270u3OAu1rVge5ByfNwdTcdo+aaHkb0sQKJDFZXlZopedEcBQemN05cKVsf5Phy+h
qD/xH37tehTOIpUuTbuOQH+ub7WX+rV1WRgeswg42pRn2ExmMc46pdCfXyvWV10Vxe9VM1+I4o7V
2MHQaCEqS2rwJqyfXrJ7vAZOxF5MqqoZMsIdD9JiDl0+SglkRA25j+cMuAKlM6eZUwftSTOJSw3j
EGMsDpPgR7tIT4odpbsKvKImnmI7GgSPr1CaxQ/i1DK1aTvoLGcBqTqovz7pefAjlXoHqBIPr5AE
/ymDQBfuh8cvLvUOTIascKdZX5Pko5qh9N4mO8bh/RpBYEKyccm2xa8tTWUvq2MT1n4Z0p3R3oML
/FQldIcZ0+O2pPXqp/VbFL+whFXbysgmvDzY4HTbOKySgP5jt5dAXI8xqf7QiyhS1VWPapuYugPY
h2nyWwI5CWWQLrMAbA23mUGZqvjB0DkZHdyaEnfI4+Os2H5eG6eqDxwrlk6pph4rcJQXYYeVKt3T
yuGspfPOCrBJoY1OH/c3banu5LLYE8xLZ2HllJjKlIBemEemYJBm1ap16AGYEfFPvrR3F0lEm4ck
DCW8q3/NTYSnl74A1rziUhQfVms1mNoUooyxe1epGC4djAlD7q1HgCsi0Ie1XGUpjIusZagDD4Li
oX3NZH96xhdUsQQH44FtpmIcp4IgoGBYzokPau+Ge8kJWmwLW7tgZx3QmBkOusCK15zk4oS8FSvR
IHUpy8ao8i3KHoa0c1uheqw9gpdCeKdkGnNlxrjGATTmRc8Wr4F1wR7BseS/ZB9BpJA8FnnUZOY0
sTL8/4/Xw7JF/vW7PBwXZrQ5/zdMzznQcorRiTQArGu3pEp3aS/K10Xfi/3/wtLkvrETu8LBOnV2
h+4wUSTsnQhra10KUVXGWaVqFielSeQetA3QimGI9sN4R0B50VvClue6eV3FMJNYHGaeVXPu5kvL
M/DnY3i69H5AlXyezsLej+hMXNavyDRtkxHVniybnKH8oBs3SSdaRP0PxbseiXNPaYBNQYXF31+5
FKuF2P5LqLdW6966dpXFeScQbw16kOJErK1v60BGDNxhl6FeC7K00PZe0yZeyOOjYzaNydQxowKi
cIoFwggECWbwJPC5637w96lsLoW3lUEbgFf2s8ID/pPPEzqRQXyBsjT2mIGi+1F7wSKoQD/4Fd+C
BopegDrNb+g7lcoo6ge7JhYB4zJX99xbXE/HJfW5LCVxDfDPS0RR9wyfM3W0+8sX8ybBC2LdNV2F
ca5pbkiamQauUkNrCSsjY35jKB8qE3tnooOJbo/zGEZTg94ogKh4yncWkAjT6GtFRE06kRTOYUia
kdGJZoCXA5K1DSZ5Ng8qwuwS2bDNeYqs7isAtcL7/cpmGAzUy+qZKvsEW/rA+YtxxKJeL0EfpAyo
3GX5DvuIqIZUb4a2d9VgfMqC1rOxj20r+k2fGW/UOb3XBvtkzoZfyuhxRWQfBvHemOpDTgPPlMLv
pWZ8RWn7BugOSJjnV22dLh0B53jmGPx4SYWPPXjgqjM/tcCu0t6M3rxv208NENlFE/XbtwT8gj8D
RT8PGc0BKe0n4EVWY6eIRJtW25qFFPZPCcVk10o4wvr/R9p3LceNZNv+ykS/Yw68uXFmHuCrikVS
pChRekGIlAST8B74+ruSmpaqsnAqWz0RPTHdQVEb6bbfa8lFfWOus60b33tr5QQY1x+kymKYqKtl
xHMJgxcvn9X1SyLdAFyklUAcl/Cips2KnqqqkiipEgXgYlZUzcVc9zG0tbl6anwXpSExR1u2vkn5
wVJKV6huhpXjTdLbenGbVYT2hmJi6IMN1Xq9VAUpx/qE/rmKK8doc3vuMP8MjbNanjz37nVrsXls
vwSyJimTY2lYUigEFdlzu5261EFAjikTtans66I27dKJKGY/Cdobpa7C2vo289pCP4wYpl3j3sUZ
eNdFbV73E1GMv2yp7RTJC667IN52YuJ0MY/1hXNQ7CjfOIhakhJcjqQznRQEBGL7NQUzdFSXttA9
VSvh7B5VCVduhkWXfOLqzYYw9TItH2bTczc+RUmYJHdq8VGcam8dFVvteekf3ibSq3MiUVVKUigC
lqgiK1EbhVMtnNsu03O4tijGHK3puLZVARFFkTz3SnNchjwF31HzMlVpDosrArozvVWq5amKV28w
hmDIFHcCW3AJbuB+rXeaOT7XefkpNdXHNR92qxLdCwROjyXfX79Um8kN9eRWMWatA837ODW4wKN/
gjj4k0fjLzQIbcZ9JxIZ44amTD0uwcgWzL7kD4AY9MYQI7qd2+3+g0zJnTrjKQTGNJmCXgnjQu9Z
/bxGz8AM0Fqeg3BdhsZaI0HQ1hHAtgC8Sk23NfyoeJILHpvh/6G//9SlGmuRDFDxCI2IlZjVhxnt
ixEaxwH7q0h3kljZeuZPRHKs+JFzS6gau7jTSGiikQoNw+jqOn82+owsZanA+ckQu4qd4aTJs6Ic
TZARane5CH7fMCoru+JWynmCGQ0hSOOsJhbWS3NvTCMgGtuuL/NtBo9dJqizNUDxg0JbYftdCCYT
m06FtBHsB1kthlGiPknx0Hoj2onsuemerK5Yga6sPhXi+oL521Adurt2ajxCNGDQ9nFmr4uQO6aR
3a2mREABM6WgCNFiAMQAqXRWMMIqJaldLCK4YsK4FIC/LxI0haBIjj+fq6tfp2Y4Z/OOxJjZvr7G
DYNlijRnKgJmFizlzElm86w2cRsjodQd6zU7qPqruUzOYsW/b64gSLcUXVUVS2S7akhWptNSJZim
LcgHoK4E01jwumq2JkTOhFBdfKLOkV8HbG9VtNBelNQh85d4X2J609O/Ujg90SVuqoZhqboTr154
keU34clQ8GdkaDHRKbI7WeuROQ0ErAqF6ZBb2Us9MnlSYRvHdYFsCmtvueLo85iML1Q2K5h5E4op
jo3UQrClTU5kzJOdLoMeSEqcBkU3yjsrSVS7jgwDnBJz5rTm/FoO8ad1aB7NqOdWGtkr9fY9SPyA
KABYvPJFuaNAAXx44wwdbGOwpV3vCopj+OUdJckupSBt3eGmDwRX5wTOF7b2TbRqmaqqI2S9cC2N
ccVIuAg+4Hwc7hctPhqTSR6FKnKnoVHsSWpvow9iSYSnuAUvizCoHwej7L9abn6Dwlmlxd+lJX5Y
hNkds65xJnVGulzuw2LMRU4+nDUQzLeyXimInOKpk0FZkVXRu7xBFNaS/KmwJp5Pyvo4VJAEggBF
FwFLrrF5ulKNlqkCOndABAD/Ay/sNh0iTsyyJcNQDQX/AJ1OYl1FQejide6kJJiK6R6sTqEhcx83
6yjQdZzKYO652XZT2+c1WCLQe4v+RrfukBaZHXJPARctN+b1O7KBGCuQnuCpNhHUZRk6OQkMxXI6
9R7ces8DeQCHH8AtJp5NpeHpqbFhpTF+Yq40LamBfIcei/lmCMydasPN3hc+j8OUdetBwiaie1OD
YQPqlMz6DJOa1GJWYx8T9XuHPEYotcs+NrUXPf4syrt5ynm68fJ2nEtk1HKnJ3FRpmUWzGP1WAp1
GBu8NPHla4JNQW3JgP7XdImFR5SllVRr0oKn2twpqeLEZeyWY8WZ0ru8EZCCZiVMPkhAOLloZpcq
cR1USKnM20Hv3DpL0Sxdu8MiYF4uca7b5g2TAnFIrStgAlKg1ZhoskyNuE6jnGDYUggXp7hFuzm4
ieowAokvmgMP6B91r8tkQzB6OU5FMkdlTlKtdVqfBd1yZ1TLOzIirZSJgbUse1SNw8bQ71SlCK5L
fcsznF9+4D+AiUgBrAiYCtnxqWG2JMw6F0Ug7tNQD1TBG++sGga8cGpv9toVg03lMUo82aaxiBoi
d8jxhDbs6Nk3sLNVSz1IAlRMEahHPejvpZA4ZUjdhuQAEg2fx916kUHEVpuGZOoGnGhZufCIilIl
g4DO7ZO64Y8M4l+oG268+TNZzLFKzTCPi4z9VQOKMvzcvDSA08NW1zfx7FgeLbNp4L5K3Qq00Bzj
wF0p42RGJW2DydfiZ73jzznJKeSOCtGVXNwksPtgWAjt2xI7YQ4oGAClWlKBPicQOCDNPO3w73a1
y8N0OGAuj/dIL5Qboi5J1HVDB264abLq1GjSeM2WgtCIOag+9DsK8157+qMCKODeSX0eQ9jlRWUk
ModpdTVpNQlqYcEiy/eKWx3196j6YpEjios2F+2Yns/ZnjICmfNrar0pZBUCUbd8T0eHGuih/OPk
J2H5LnW5QPYXSoiRx1j6ZlTzySixpcpdviO3vdumtmo6P4pXSN6ltubB7pshEB7gRvIKmxdhhMnI
Zwy/1WtdiYYIDIhgvn76bvjSwfKsJ82LYZaVAMNFbv45+SZy+tIu8vysXMYFsJZVbcCRSXCshr26
CTS+9hg/tO7oaj7Img5AuzyivHWDzL6d32rO/I2/+rdekmunzaSAxlYWCiEpSUBhBQTQNtX3w3d9
P37FhL//CsaQL9qeVDZgXUIroGHNFGqf+qeEYxMuwgjmEJi8UCXq6DuQ4iKwxig+AooTaJ+odbiW
tRKnV4Cac90GXVRK2d2nt/LE3dPNKlbMpCKB+i59MPw1FD/NjgmG3OEu8Xh29lInni/vLbNzIk1R
5FGeK+wysFPdzPQBbOsNces2Grofsg9L+iWJ92b7vpQ5PsylV8FIZrwKfSgGYG/jdb0B1K12/ADm
nRBdAveUpnx813/muxUXqRRmc982/2S5ZDRmRZbehIpOFUbvaLMMqB5dCjKFGXO72K8vaWC8a6g2
c2XJNu8wx3w0HetT7UbHKkw8y50bm0ewdeE4avCBgcIEwibwZV/UdCatboS5rgrkePLGVqJRcie5
1PbKwC37X3j4GEmA0TdMRMWaBNqm8wuWrJpOojHOg27CxM/ayT5q5bNTpXHiIDuyL434Y50vhwZQ
Zonaf7l+vy/tFJrskeNRJR2zFvIbssfJCaQiqvGZWBaB1OZxb0dtp/sZXL3H62IudbeC9jSF/qNo
l2kQhJbgaFJm6mnEoYJrRa2EGHJ5Ey5ccQ1ywCOAnTQVCV7/+Waa8bzOYmlQn4Lcih+AkdHdSiHu
kq3bzXuyW73Gn2Mn8XgG/1IvQTBKV7oFmq/L9IbQGdEUTxCsJUNIes2PG81vGgUwKIQX1WzopHNh
jKmXu36ZZ0yzwCKsvuxJ9ijaBPCVDSx9DE+N4/1fkFqbdFdPFsdY+lXp0thssLj1VfGJV4sPhfM6
gt+OBAN6Kiq0VJgA0Snc4rE/xr4aliBnbbHLxj3XCl9eWAzgYYPBpGbQt8lYYWVUy6gzkxKOFSk9
sjqygx0I9V3jxvVdZBeuwCVUvNQG5zIZCwz3brIsQuCBF+uxlsCXnrafx7Vzrj+SDQ8DcizQhstA
ZUS+kNlnwwRchBJhbZ2X3Cuv+WinYRMk7utk2WVrUzr4zC4/a5nNc642d/VEMv35iRoYVXmcRkMo
gnSYHW2dbxrZ+sRZHU8Gc3JiIqSRlaIdrB0cfV94zWzPIeDtMGsLZPqvqLSBPPe6zC11ABx8CelG
0MxfxP/x2E0GWo/KwOil10KvHvp+2Ndd+zgTmnRf65l3hPSIzt0kRdegepA0R/PbheFI60HJonUu
oYAkv/2Ufm4PjQv+Ojf19Rf0ANvXF3jRAkyf5qk8RhUUWp0LKVlLqILJI+D5w1SKLT9lbv+xe2eI
9goYJBFwe5KDeeNjti+PwvvpQB41Bx3Dn8XU5yGXX2BBsV/EXGKpmaxBNBd6iaMgeUbDpmkbHnka
gEBVuXUMOIHkSbjnKSntIph92wmATyB2lmBIGc8wz4sY4VhTBTibl37SQj2rEzse6vtWquZPKpKE
aKosE3tN4ru66zvbzLBhs36njdZuEBOvlQ3XSrKwUptHUTBDtU52pi7crfOKjurZ7mMSrrMUKhM5
9Kl+KAywGcnN6IJz0JnJ9yUjjgqNLxX1VyOvBrtKstteKB8wSVDaE0kKex0qR6tECVAzM5IISb9v
a2sHjxYYzsD4dMSl82Mp3tPfNgHKS8rSo7BrZgmthgbs2igBiTu1D1PaWbYuq5otoafTvX6rNmJJ
eqt+7SVrRlGw0GRilIFOWtG2Bu02XobSJoJ+1629p2lj9lBapXVU5uldDe7cvFqCeolfTI28XP+W
Lc8BrFtoRMG8FSpSjNaYOqOJc3gobzxfZJ8GwExGPzMPUWHLfp+KYVS8ik03y1VGG64xSrYCCt19
t062OhrkIDUiD851y6KAHwj9dZqugxqU2eDVUtXV7JYKcMPp3WoYoaz0j6Ak50RLWyoXxwi3Drze
cDCpfjxR60Oqj6K2QIzRZQ9rDn6lCjft+gG9DZiyKs8SAZGKnl9kPNgpBLlv+1UzVrT5tqn41FVF
6kl64zZx7zb65FtZfrOOyE92hmZPzfhayOY9GTF+3o4W6JD7Tvego1N/jMfGEQopnJXsaeitpwgt
ACDn7HxAGHuxpn8phOa+64SDTibFHtec2NWIJEA0avtEQ6+nqaR2SlJXKlNQ2qZz5yzK+iJ3sWDn
qUW5b/WPRmsGcyWizyfv/LEgh0RcSxu5E5B0NN1MoBWqwwhX3R6R1w1NERNUjVAttinixGzQjT5c
378tG2UhayyhCgMKavYqWAVwRFO5r4IawCRyc6vNsm1lhZvluzpJOIe1dSFOhLHxpWWsBtqDIMzS
0AEAZdgXH64v54IEi+p/WunUNEtG7p0dkSxHmihvOwoDVO/aflcDDXB0Rk9NbaP0Mjvx4C1yzO7m
snQodphcmm5jgleSZ1mXpGYcCEkbijWuQscjmtl6sfA5VcsyJcsAx+H5UzIzSrOeYOdy0fIjrfDr
Tg3Hlqd6t1fyUww7pB6JidwBfLkK9DKylxakngovpfE2wXDxYH8thR1ON5YIYPBZWSEYmzq/vk9e
hwa4vEiLrruFuNVeBoSNYhde94R0gJ9+TULjQysVThvwkoi85crnu5q3rUTaFEY7lo6RAeQVDK1w
7uPGwRmIO9HFqKM15cIHzGFXdauBZh99wKUWdp/c9o/REsQecWjfaQpIIOP4F3I5GyYFgi0wyqNy
AcosRvmOYidJC/V3FVvc17viQ4u3IOsA0Csc1dXvsgfJcpK9xmnW2tjSM7GsHxRJYiSbuEGTuNqq
9aXNeS+cHgpzf84kME9BsaZuEGf4uBToS3JLF0AoNPyEm+unj7z1bCkUA/19Jmr3AIy6wMRWkQTp
qtos0Qo2ecPtcqu90GsJ+nbxBqyEjjLZPLd6K8KGAkMnk6RAoUisEhvaCGT1BgHz7Dt9D2IX5YBM
vjN7ytP8pfB5YcrWTcFAuSUj+4MxuDd37MRMz5U55FOfVIGWRZ9E4B66hS44woJnGfUxb2xw60Gc
SqMX6ERaYsAhKHM4BaX10oIrSrRAhV3z+u03j+1UDP2MEzGxUs4rsFiqQCjtuHGW3F6OgJH/mL2Y
km21tvSldshdx4n4tlxXnNyvvaR7fSJWMKO0U0qI7Tx1L3rIUchgYOzc2evu9Y/Zt/nTdf2y9dw0
SmmhyaokXdC7l0pdKbKQQWGPTwuOUIgq/7qEjaQwxqiQWEIyUkRkw7rAsST1tTmjJPjnkP6fQwW/
DyYC430mitm9Me8bZczQ+LUgxd50QyjwGIYusP1ZEYxaXNdmNicMlQb6cXZFtGzA4XtcPgwByryP
cWVHjyqg4eXMaR6zz3nAe9obt99CvlVFOdkwREVkxOOZzatFce8HBBPWjT4djN8lscQKz0QwGhjt
KPOs92gQnOX2wRrlD4IlcKzahsY4E8GoYMmc9LjS0D4cT+pHwcxiRxkqz5gw5py0yfj7XiOkIR8l
6Rp62dgmtkWpF/TwQRrRHyNrAIJkurt+xzec4DMJrE6qsZoSWffAjLvc1qf6u5HqmF7t1c9xvgZl
gj6t6xK3d/DXmhj1ZOqJlC8J7kEnflYxT9+2hxKxBDA5Ob7ppiDodJSC0RyCRpFzhdR2ZSKVK8ZD
xB4+lfGxSp7E5aNBuB12G5oIOuKXIOZmi3VUKKkOFOX1FQDYzihC2ZouyoJB74iljZrsIzfpgm9n
PIEzkcxNlxCxiQpthe3Kr7nwbsgALGpw6p+8ZbFXXZskPaPg8KlcHZZI8IWl5RS/OEfEOt3DahHT
yun8Xjk6hoq+AOSsYunWAnPj9VvHWQzreveWGFl9hol9IhWPmGtBfUJOJve6kE0V9+sisIhQhrWQ
ubNwtVcrmITErqbblYcwwlsIk+WT1U4eyx5bVnX5Z7Myd3VnPf93y6CfcGLJZSvDQNsCEWp8nPT7
tAsVwvGVeTvFKIG6noyELFA7k4HkoHkvoW17Kjjr2Citwh5YqikqmmVeRviFiXyZgJ66N/tNgXEn
4rUWiidrIAR9UBBnnXaWy+sI2V7cT7FsrA8marIWFB0i1xKgO6DRVQvn8un6IW3fg19CmMhbB3xb
A3rtJjAmpGYkW9R41a5N0/Br99ga8TL1yM0q0DHEfLR0gDuuz6M1Orr5IHBJcbac1tOjYj3xSSWa
pXe4c5pt/sDDzVFfmhDeoB+qtRPNBt2LK/NgQXlHxVx1yVjbJY+xxrJP3Fj4hoSTI4/frx/V/7E4
U1ZALSRfZmbyfsqRKMF8Rv86eCuA9oF36khohF/t1puA3bXamVc+RZwS89biwHwH2C508l0mZ2K5
WuDcYnF5Nq/BIqqltwzqB2URfxfhgDpep5Jo4HqqMdSiSdOW2vTy0ZjAw2jcLyaPAGxzOZSZCobN
uEwE5TV4HomFK1LquY8hjn3aJ748zd710+KIYW1STgbSLgTQNam53lotcYCYdxCI6V4Xs/V+33i2
fqyGNUijNEflOFWgL1VQoFFu04XXBL6p/tBYjP5v9ICjC5dxEtSsyfuRotPrTzPGx5TIBgNn4hqx
3aOdY/TKyitc8YXXX7i9sl9iGb+h6LpcLYaiCUryGdMZNvBY/Ot7t31EPyWwsCvDlMyCQj07q6rh
dnum+G3OORZqK54Fqu4vIYyCFa2elMZSN29dZ534Rpck3c7O6mGG9K/QJXElMq9Ir8ohLyqYK4oN
8ZMC9oTrnYf6uOV+gc0NQL0Kjds1+vOTZ5uICTozVcBnT6B5y29SdDPE6UBTHxzviyeI8ZAF0Rgb
wYCggSTgPfsYr61dtKMjkL/hUJ6uiLnyLZxiS9Pgisdq5dW6Aeq6zJFmw85lkaMnto/rZPeYe14P
a5JOCha1WraILt51l7lK5igaeG+WHU2QFbwRiE1LcrI+nfY0nZxYl0iCRehG1pDh0aQqwB9NzUHE
ljsAe47t4THxUl6DxOaD+7VUtp1fKfUFkSBupjIf8uKY1ndSxSHg29QaKJSh3QWjfQY7+j73VT8u
qQDfecDElP4iEw6O9FY2B2MCFkpyCgolGL4537shAowdmN3og/6JXKPa6Oz4K8g128v5KYwdJzIs
NVVyihpgmU91hoEm0rrXleCmBDR2Ic0tiWjHYd6UWIy6EWuwU2s0H+G+3K+DGVwXsflsT0QwrykW
hEw06LGrVYsCe2mnee8nJLVn88N/J4k5m1iO86YgbRNg3IXyD8XAHWiIE4tAa8+ksf07+ujXwthn
NK6iHLVS2gSk/1L1vjJ+XZKHSedAkXFOiH01ZhtLgllCSlzXh56s+6H4LyUwFiOKG0uIB0io5496
JNsFFwNg24k42Som3ly61TSqAtZc/YwsKHBNfCTHK8dyRs02AqFwYxhD4CPyOgo3756OgiYGYGCH
2dmeZZFlEsuIb1S5dLUF4cf4SW3KQG6Fv5Enkk4kMbdclvVhVOhDihKsxpxsQ3uWk9JVyfvrl3wr
oDoVxFxyAe1nZkfgtujDk6g/rpMaVMLnhHwvlInzcjev3q81sTwV7UAmdVGgfpa59nvLdJeMO+hK
LxebgzpZDjsOVeSAENcseLBnKMSUq4wMfwWFeNMIoRlSofl4gJEyN7FcmqbJhR59eetyU5gE8eFY
3hclWhGvn9O2ZUeIgQ00RCQPGdevXNdeXy08K9oV3dm1XxG7wHCjEUge2KpKh1eN3aoMW9RNV3VA
ZoJUiZE4R6PRzUtJXT99LzwXYTM7huWjVOR3T4LTY8xKdNVD/Ahw/fvKV6sd6E1Sn9eNuPXogNNu
IGTUAfTKWi2MrCarkIzw06RwkQxfrwZPk4FcoNZfr+/xxnCFYp2KYla8DuOa6AZWTG9PK7prqPnW
R2UEf0vjin7pYa1H2S3uYgy0xHfWftmhVLYc/k4mFb1AQM1TdODfsDUeq1xAsiZOiFaMh7XuHdV8
UMy/Y29OhdB9P3HbTCuVi74W4Xp0wF9DturBbMni5DUAcIiZutf3duvxyyD0k0QwOWPYmHkoQDcs
Kz1Zm8DU2sfURJiX99LsXxey9RpPhdCPOFlSHOfCquXgtEzXp15Unsx2dftM4vjzm1KQv1MRvcI3
ZN/FmK60qXxpgqb+jkkTW1pXO48Xjjuw6VbDkcJeGWgwuuh1S7SyzCMlbfHgo3donnSkwxy+zqg7
0xbZv9XXbGFulTbrIBwBE9P55oGUrobOBzDCUA7gyCztRSlsa+GVj7aq6ZCDRlzaCaFeqBWxH3oQ
c0BO5/U3skPnVRNXv1l8xSOPPIu9dVa0Wx0VWVWRUeg7X1RigDq7LKs2aLLZzdYedL9HgfCK6Jtn
hQjBBBK8ZOD/mL1bMPg2gjGZnpXomHsgLRF7PqTIE07u+DA/xW4TXr/qF5RdNL11KpLxEHqrkKWG
lG1QNjt5TxEAE3eMbfKtfGzD3ks/xe+FH6NXdsSxRZuberJaZlONJI6MWpJwgiXG7IRPpMHMZDtz
NMaWZ3KyQDahQuK2qGszR5uRQL6MM3nUm+dVLh41Yj2uKW+099LKYKoZ4ByaRCEE0CR5flH0vGvS
TBXQKdCah9RMK7to+mey5p/6LOXs35YshEcyUMvRmwCrdi4ribtSJtXQos9pb66Rm/a9X4kA5xjK
17db8j+v8/8D+t79D8+n+/f/4r9fq3ppMQbUM//572P62lZd9b3/X/prP//Y+S/9+67Gxejbb9/6
45ea/ZNnv4i//z/y3S/9l7P/8Mo+7Zd3w7d2efjWDXn/JgRfSv/kX/3hP769/S3vl/rbv/54rYay
p39bnFblH//50e7rv/6QRFiQ/zn9+//zw9svBX4v/JL26cWf//al6//1h2BI/9RlCTAAyH1D3ZlU
RU3ffvxI+ycaEuFeITmNBj+0BvzxD6iHPvnXH7L4T8TnGD3HPUHvOGrcf/yjqwb6I8nEb2HACDhH
qoxhbcP8488vOzujX2f2j3Io7qu07Dv8NuvEgh0U+hfZAMmCu4ck6fn9aFJRH6cyE71l36JF8l71
qgCsjRaxRb9yxY88JXkxagJVjG44qBNU9NGlyaqvqiWw/N0ieaO/+iZVJn51VMAv7JruANY6xFMN
qkaxPT7xWnQu8FggG4DstAVDQT38QkNLrWGlrTXJXrZLgULs4GWTN2DnZQ4ICCOVwl0STIPkQeNJ
k6NQUGvML8e/PfWCDzEkFPfhytOpLZbZxmpNQ6jLRvZq+YOYvg4iJ5l0AWDwJkAD9ytAb4Bx9Db/
eOKdAMVsrta+lz0x6G+G2wZgl+p980ynKmuvuqH+5XQQQv1BDTAT8yBwnKONa4UF6irNzNBmFxZA
odHRZV6M2On6eUSvTe6vot2H4IT10leBP6HNWom35RrUSdJpoZMNjVYxRX2JDLLXecbr6gMu5y73
oewc5FJ+ROgxfyyb5hpP4z8qFHk0YFViGkxEn+X50xmQ149y8Ot483N2vxz7j709eshA9gGvorC1
vBNJbFjSC5XUzUD/8jpdcYb5OZlqR+Fxv7yVZa+shwUxXuVFq6YWUoRwdAV7CKL7wQeaze8PS9Kd
M6BsMDMNGBFs4vnOqWbTJ0ss0+OaXdrHGe2UMPokII27AhWr/VwGmiseeFHmRS6HkXsBqaFMQ6NH
iuxN78gtpStWDgnUTucS2QYkFkalIoeHAMEGI28yLTx0xLVwr9lgRE96EFnKpuwpy8EUNHcQeRMk
m48d/UQ/RTChiKg1phrPEGGFAxACCs8UbHSko8aaPUZYnRWUGL+KnAmjWPV+Cf+OXjVOP4De3xNt
M7diIfYtPoD25cpfssHGiF3/2PdO95Tc1QcpqHYKWKCXUAK+6rfmbqGIKbwGO3pr2Pt7+hXUFTr5
iiwtp0Wh20AjasCloFVX9WXualmPij1Qxv+e+kw0KzTqe0MafxQbQKr1eb8HzbGLbrvfLcKxwhjP
uzG0qhHpmlrXDNKwC+I9CURgMVHw7UHkTtxuLA5d47ipGC8B3Q07UlPqpDAxjKR6CWbdk+9CDAJn
A/+zvp14SP/xQ878jg2V9maXwLyB5OolQUo7ycOYNaqHcRfX8KfGro6Cs94WN0agYIQ3vhO+Krwy
/UXshO08lcoq0lZJs2keKtXLd8sHy8cDcQVnBKoCmKnDDqkWXviy5e6cSWT8q6SaZQMD/apHW2hX
l3iYrOkau/gmeJ1LnR39pT5anyIA83Fimg3FA50jmnAW0d4NxKbz57DkkK0WveqJSrFfMtWNpWn3
d04RUYWFpg4KdMUocmEkutKYI07xMYdLJWHmMz/Ex/IAGAG8+CVcM5unUC9vDsYpYOqBG4DBWszm
na+rQk9TtbSl4gnGVytWXNk4LhGvO+FimBTZMKBqmRpNHcA1ZnevaQ191vXsx7lVD+qXap/grqAZ
511tm3CfzBd+WuTy9SEIhTTgX1sqbVo4XxqwIlVIhVBJ+Q7XLmgHw84y09UN3jjWxiaeSaJhwYmu
jNZc0vIOktKm9rUODUal5aQVp4Nyww3EgtC2S/m+MUbBzpWviyhgXhRiwMHrNbFdfE5czJbudH+N
HWHHS99eJCooRy48ThpxAVUE2evzZdV1N8arRuipRe/iB2ADecSrnP6AjoXcBjkwkvO9A9DP2+oj
5ylsnR0gHjEoil5lANkxz21W5jmpUXn1hv2yl/eCrbjKx9k2v6KBmE6O5u+ml+SociAmN84RyPIm
Xh92F3eVWfAS1WtazIPqCeNst2ruCACAMK3g+uIuVQkos06kMFYIDwFVmwxS1PreUgtA7PISxJsS
0KODkFZEkkJn1pETcDnH46R601g+qu0YaJXEqX9vHBCm4n+JYBaRZ0KDOVuIiPTDDDBNc1wcUT+W
0/vrm7V1CTH4j8FUwENSJDVGQeF6FvFStNitQKEmxl93RQYUOdGR3M4pAsXwl+mg+oUvjOHva30d
FHUoGuL2I6xnVcgYiUsvqxBO5NjVQOwWGRyg0O31IaREggKTvdCR54/MKKo6qZpF9ZYWYD2jbM83
7dfybjy0hq0EktPfxpK9vLcATEV8Xv5g68LLeOSKTGEOMP5yLlwBhWOjUXsKVjAXkCexrQhLYPYt
57Yom4JMpFqwRKDhsaqkmzQjbRNsZL4O4j0MXX8skI+11TKLQUeSgB+PdCCMtTu1yMOhGYGVLgA0
MOxJKihuInUr5liEWPXWAoj/roypOCXMjKqc7Sg1yeDOUaYc80bIK0dsNb1zZAHMaekkzHvLzJX7
qsiSyK1baSrtPmq1I61pIl6qi2mwhykmqIglUZo5a9IBZk2sY/mQm5hBlS1hsC2FWyjeUucwvMBl
pqYXKp05ecw6aquwlhrUueSXgEMEytv7HDGb7mNgeeVUJbZO4FQafdAnNgqoZ9FIllzzwBUVgqDB
lQC3NfWcCstFWwxsBhYFFwaHbQFcmzG6QJhpVTSdaUhIKT6IDz3JsFXbeqf7aOfk+oP0bzsPUs6l
MYY3JqomTCWk0ez9iI6pxK3Dagd8ioCXtt/SqacLYyySZQx6TKJa86R2p02ro5ilc13V8STQn5+c
UNfJkiJ0kGCiozfV0sAqW06Hh3QZ1Z1vGHPnkJBfjarHhjWevqdth+Ah2KkecEbCwRcCuoHA6/IA
zsWdEX6z2cxhQb+pqoZbgZvI3ndAcM5lqWb62303YzDcKaHlTX72UHwyX/i1WK5A5sonsRjVqQGB
NCpKPpFD5hZOiqRoWtsUVZgXuW8c4NkCGW0qobFtLU3IE9PpuVXMpx6z9ZxnzJPB2N2V9E2tDJDR
r6oz5HeW9f36Ldww7NT3MYDOpMB3YHHM8lJtu86odC8Z5q+pZpdL+Yy+1r0wA1DjuqiNAPLNz/pT
lsL0H6KQAmLSvtZxGyev6ewchIf5C9JHzXsK7hW78pEH8nsBggUFBY8SFRwNMAMo0DOHpNdFWQpz
Q2ViRM3c56+obLul39zCr36yvNf4ffo+vsm/oFp7o4ap2x2Mm+ypPy4hD+5gKywC6SdF8IY/CMgI
5luyBlBK+Sz8UF/tTnX6xI5c3QVcABCiWkfyamc58DJcl5bAQlekBEhTGmliFvVcz8hkqOZxzTT0
YoD52sgtT9CED3lbc7zpy5t0LodRzgNyWLVeUTlCH++qqJp3RQNYI1Kaijer0/qBc50ulRsViK8G
QDxK4RfxM7IRIlmI5tW5Mz+biVPdFl52VxzzzjFv1DvzTn+mnR8Nmlpjlxc8vCETnes3Kp7y4cJp
pHyQ5/uqzuVkjAPWe9Ds9mZAMlaw9f38noIg6vtsJzoaeh13JQjfEh9cEsB5W/fkXvdnZJ/SrxqC
/DyU7ezdxK2QUNHXPo3RGtWoK7PS4NOmrAhq6cOgq26qoEizaKHQfrt+DjxhTBrDIIk04Ovg1wgW
4HfmdHV6s+mcPo4ip9Cj8h51FuW3jefZ5rMtaqIQY9a+KeDeaK23Lg3GEX7fg4IIQ0ZEpYPs+KK3
p4d21ztSaV40/n/2rmQ5ch1J/svc2cZ9uXLLVUtqL11gpaongCu4AiS/fpzVY/NSzDRxuvs6h+5L
PVMkiAAiEOHh3geyOip1Bl6q1+8/3tXDeWZkPlRnSYAztX2lMRgxjSw2NXeTOySAJtPuezNXYuPX
xSycVchKDNKBnSYkGyPM9g5mPv+QP3SbBuxjOzv63uJl4PpqcOGCQ5vVAFxig7LypQNVj46i9n9m
YeF3QriJPvawYPPPRAigy9cC/MrmLEfxVMzvJ2aDj+bVT2Ci9p3mZWwev1/Fmo3F7ewmeQ4BHtiQ
qfeadvVr0vUnh5F/53L+28/+PE7O/AwcaVpBLJhh/cYcniTd4vT4K4dy3tOLa+fMiLFwZtaMdBhg
ZKL0phuTG8C6oqnxDnnGHgylAyHHpK80a68GgTObiywaaimWXjV4VUFC5Fmoyol77W3vkL3QUMyh
kKKjdu13Zrti92q0O7M77+vZBzUagLCoDbt4VsZF6gQqHaNG8fw8/w8voiXZ69S4vWJOcHQjgzSG
0e7akuA9wlZO7FVPRKYELiZMvV+QsAr03NvcwYpAxupbdRe4ABYM1qr0x1Uv+dvO8lQNBKTFlQY7
uLSPDqqNR1D89af2PY9Z6AX8aBOwBUMkCbyHa03MK7fS3OHWAAqxMfWwfK7WLtRYTYk315ibkK7J
f6XWanPmSjz8YmORB6XghDFVDhtdqAYT+rMDILgofr922+TIj93PLihPZe0n1X71gby2vsUJdMWQ
NzKDbciHqeBY7aESFKgiEn6bB9onRW8I9IT5sFLVWjO7OIQNF9zWZrNcAHmM0ELqbsU710wszptW
6rU5VXjJVry8R7/wZDTayiquHAAASqB0hCeDCSm0hQlpNdwsJjwVBhuFsdb2Xa75bbJSG7tmRUN7
EEh0TUXuuLDimKWjtflkRwWtdmqpxbrBDm5FVy78K70z6Jqgo+u5ACCCE3vhCpyW6ugghYmsO30v
g3I3t3WLoPNtMD4pz7PmSBGWq8/+P72dRRD4YnfhC0pV6a2qw+5co+G3IM7aQ7wLhYYGDdganTvz
0QPhP904G+LnWwkyqAqQ+PToHdOAvbtBfswDdRWpfVmpQq8Uol4zphkbfCHtUIiimWTt2hEG7owY
+Iywlqi4qmEejatArQtvXRhb3AGq3gE6KCw74uhYjmBSTNZ62/Nf+PKZTRX3FyjA8bgFidHyLZm0
Q8NrnrpRgWf1Y2oTpYjsSR3YC2ENyqnSySuwGyVKehwYdR9VF5JmgVpoDVDqeBO6t9xSsmIlA7gE
iYDuC7OgKJ1j1hpv70VShoJ+M6g1mh1tBKxr0N/OaFcnYLca3rg6xvDLzdqldwlMm22iyjTztYE6
dcn6ZULkoCwq9CbSo74XwpefQ9j62tuc6IK66sNQ8coWQX3E+GhvAsZRnuR2tXt2UZucfwVoNMFx
jQ4kmnZfEwJGerREy2nuyU+oLmR7ezcrDrBDs1kr419418LU4oiNg0K1vIGpXrthqBxTvqYkeJFV
/bGAN7WJ2xAseIusFB0KjsetCjyjg4ct2L/yV2fY9EyEg8qDnvZhPqxR+1y2RhZGF4dmHFGLqnsY
bX45jxVUFH+an6gS9bftRomaiHaRw4J8CuqdhS7kWu/nsjq1ML/YwNboR4FhDhN5SXU04hlZBVgl
VO5mJQXjRd+yters/Be/nOGFxcU+qlWT4jzConvTv2SYTUBTIAlQJDADC5F6Hep3kZrAIFpP0Akz
gFy9IC1NWtpldq6bkVAmEsvW1O917iYxtYCvSnvOg7rTuvj7F841bzUA0AVMC6A1UPN9PRh2qWRd
WlrwpU65rZsCIu5Z2wX/mZHFp9S4TDNN2mZk8LuJPLns4/u/f/ViO1/FImz3HN2yDqDNP8VlsRt5
kPxBit000YwmGrcp0Gkfa055kSzMG3b27RblgXasSWGhHBsNTKW+JOVd5bATp0Abr6zvAo+5sLQo
EChlo9lFDUtmAt0QAQ5lPh0z+sKk8LXxBwErL6GbrBEr6dBlZWI2DN0HdK915CrLhqibDDma5/iw
1Vv9cxaWZKG+gyqQiKwgC9cHTVYNLr5pCrXILkthcE5QrOxohNMhU3yliWcUo6zCfDOsROuLJ89i
jYuPm1c5tMSL2TuR9BSvY/8jL0FA8t5bn83qgMTViwwAHA1j8DhtFy1mCCKXpAOQG1BUezNrDYlX
55ah+Ype49zpQW3O+f29+1w942BVcVUk0JfT8VLzOOsApIx4oj62qsdAZMA/v7cx78vytjRQ5wV0
CRQuFyPrElTSNkUrA8rlkOCVXYzXjj84wleclbf9Zat23q8zU4viVdrJJKkKMiPdGrC+QlFnBrjP
TEIHtOritVN+mZsidwGi3sKcA8ZT0Uf9ekVKvWYE3SSEHj3JdrWmK4e01qXrW15ehU1KvcLHhINW
xvjV+QaXuHkPxXbn1Zpo0oXff+crQQLLn1FUKqCMF4mMWRC1cQib655G7uep2Niq8kNa9h04ojNf
TnStiXwlDsLi3CmE96BPscw2BuB/wBs2N5EFBMnKsNNQnJxhmt2Gvac3a1jXK7cqsA+gcgBMTEPy
vLA3kqGw7LlyLzskM2Rqws7uDyIRa7rhlx0fbKwFNBXwfRqGTZYQLmvMHY8bs6VgCOWLwsJph4w4
9m6THfnlJr5+JK/y8K9yiJmzWYj2zjMzAF8sm3qmV3au6PEeV8oxklwNmYemPK+j7z3l2jkBmgF5
Pp6xM0nQItt3DSiPypGihX0DoavK1/SgygLW+c5JAVUseNd11OVWQv213QOGBZcAlgaO38Vl2qoM
b3cX/QaNkkNrljcZyAQ4hEG+X9xVM1C6wrwNhkwwzP31TBq4sQFh6fENx8dk2LfqrTms3TNX3gx4
iULMEch2WFimRlmpO8Sg2KdxTzYz4zpAdscGKmzr+O5rpxo+CDArEMM2Jiy/LqdLWgBkwNUZGSB7
wAwsxDsjWXq+npZBXsfff7urfu/hTWaqIM/UzGXvv7SsqrS8CX6/N/dO9VQ9FRHZDQ+Kdah+arAO
IGESoyS1+97wtU0DDwJAtfOYFKofX1dpDmPeewZqi44JdWTz0SgOVvv8vY0rwRxzMqASgOthDPdi
UlUtxsJWsbbBKzAeUExRZ9Dn1KgPQFpsDFuBREmur2FO0Y/Hb/8a/4CjwDySi1QaZ3o5+5Vr6ehY
LewSt2HAmNfEhBK9rmwIVCjGrW2l+Ng9T0AHJ+taHDFQmx2dtlNjz0rMU+sOUELlBPEfR2tnj2Tc
F4prhy4g0LeWDRUH0B65UNIwBxCqejK9rU0hH3pFs/ZN3brHFloVO4VY7rEaHbLtEw/TZ57bHtNi
MsJBEIyh1FJ8YJZ43CtTYWw8tSMfJLfMg9cVZGfVUDF3O8e4k1PX7LuK/mUoPd7szoBxIyehkZtZ
YJOvvKdELZtgmBTIQ/d5eWe1nrcdkx6huLPTIJE521Z5124qZ2i5r0lj+l0U+bhPJCpAGwiW2yej
lZkby6mVP+q2aO5lUlUQbS8l/C/RWHLjZIZThFVv9VXMbI/v0kF6Two4a156yM48UG0cn3OPwZO4
qu/rnjmHqRxT7rtDYqLYSagBQnpNJLfgkqjvVGppt66esi0Cmh00eu79MBrq/jURYqBuKW3MHjii
gL6F3ps3mla7Jw8cqRrY/CDmfutwpXwpTAZyBrPKxidbZ2yjtN3wbJiVbYW1prabxhuJiqnvvoGu
5NT0R4fSuaxREnOjsrx898igDuBASosnCsDHjVarbli3rAvdYsJgkKt1H6SQLZQqGmtnDDn5KJvB
PeC7DBvNQLE6G9zWDozKtF8Ut2jLoC2k/YgmntQ3rB29XTu22rMtmZf7qlkwNRLFNP60xqH+yEVC
wq6vlPqg5+0QVFgp90u96/KgT1JoY+kWsR9Kog51wIeUPrUGLXofEoZsr+W28cwwpX9KdBUKke1Q
a5juLciRZjWNUzfPoeuel5kRp71nV6FNITFScJVHXls7UFJrG1kEGJ2n+4lide6EfejTrkMNzkli
zeFqkBSSR0alC58UQIfrfFBCwBiV0FOFHvGMORFLSz3A1Kl3UHgHREjliAelF2CzqBxt51bq6ENE
QzmyZKCbtK6Sj3pKmiNtWBW7pEu3ptPJIJV9dbQTC5KuDvP8HhWzfeN0SWQ0TAW3HWRVWucH3gZ3
HO+RYJxUEo6UJrvGEuZmqqW7y+YfohucQ+gob2JdV1BO0lNUr2rebXWWWpuils0WGZsSeL1Sx5ox
VqEyEmcnLMYf+65qQkX2rq/V1N2naQet5QLZJAp18lFDIqQH3WhXjW8r07TRSUl2GUZq9w0bytDN
ugJeDskjolZVUGYSoNSuASdp4w6WF+d9mYF+cqQnZpGc+U7KZBPU6WjjCjRq5XNU3SIo+xaImrRR
fB3DIydjLAAKcaacgr8yn6YbyhnEYQG4/AFYPSC+DnszEuCkMxeLl9J1SKhw4YRANdh3JXN8pYu4
bPdGAg2Zwgsw5bN1JINar9HpvmK2Y6AlbhskBKiHEfdznNaeHqed6E/C1SrN74Zx3BneNIZez8s9
a4Z0O1IG5Q7zMNYKe1fdbIy7Xve7Wim2XBAtxj+LwyRGiCF2NRtPek2Ug6qCdSGjRRKMuErvRe6l
e4dze4d5+PaW9oXrJ0PTxWmm8sYf2dQerKbHeceA746OBKB+kWTGY9Hk7LOjCT0ILrlvpnx6KBqA
7nnNeOyC+vy2M3BvKLpFH7JRAZGqk018C+03trGrroiFM/VvjTBSqGJM7qFoPPLQMxM07dQaNrZM
Ol9v+XjvktINLFoaLy2p+mdjlMA8Ye7rA5wIXR8kFcsORC3TE3OIjZmGsn+zFJ0HqCaVod5iOz3J
yhhCS+O7aQDJnqSqjAhPhsOkDF6kZfnEfKsCbygxOzWQlqn7JRtzLzYt3md+6zH1ocVU6PQwOXmG
4aFBzw5tkzm7dBTuD1uFtrWPsrX8yDWXYfG8OY24Wt4ar6SvxWiCKaRj4gbsHgIKWxJwan+osZq9
l6r6cHRlab1gaEgr/Ukxujtb6/V40JP0N9DC7l0BJ6aBzDL50TvaCKXQIm2DCRqbZUhRFWigSaum
Wsj6OkVoBeL4Hb0nby8mYm0LmpiRnVqgagdK2LGDum1V31Azuc1tHRRdld0pviep1we9qoECxAZN
U16YY6Rx27vrusL0h0mVyJR5e5/LptPuUkN26OeOTBFR4nDxqiit9wj1Ln2j5sYzxucR66qq9imD
jKkkSX0vPE95ljix/gSw92lCuN+0bSkDt2uTLaVOHQ1DRT4RG93bNKO9DzEu64EYjGyyHgGFlgN9
xiU9habTotIy6SJWaiC2JiFShBTRbzVDQCqkQwe/15oxYCZVYxV0EhFDIhlWKet9wL/7nVtq/B6g
NvJQpiaIGYvpV11ihtKyOivArZ4gWo7ynTlgf9MzpsdlM3n3gzc1O5c6RiQS1t24lfLgSoUEqdcD
itjoQG2zzMvRiLZK8lIkFgULoy3sI8HAPabKJ1PFA2Owe3TpPObs6szTkBEk7sEhAvRHZl0Xje+5
HFullKrUAHxIAB63iKlD0Ug07OT2NmY6CaKAX5mKYIGr5PaHYpYiDSqnIUFpWOJZGw1cVBjGzdyg
y3TRBUyxuie84asbaVa5jXtX1CGRQIr5mNg1N7jpBt/RILymsdQOc1fKe4Wl4pjmGEVUVUUFt+k0
/CoLBEI+lJ0R6WPOn0xlzKE3xzPV8btRFXkIDq5hjCe75482JOhav5Gy/cTRbp4Lq1PeUHEV74TY
dek3wNvHk9bjOs0zJ3Qw7+o7dcHEVi0kGUN3INp26krkIgnxRQG9Ozi4dqLoFWH2BXhIq258SOgd
LELwkEs7E4Ln1KUsLCxRmj6EQVLPr1XuKrdDWQ9bUDpy19c7FQS0pG63GTRZPhlCHQuylvEddYv0
lJUMrZ+sG94zBLXAKftxA3kkEaUNlLtUWtlh54gP4aTVHj1TPCKZjsicpuhfp4nabDWrrMOe0OTD
MEc7plXGd+UEXr8E37UKtAw5rgmd5zckkmkR9JNTZH4iaTL4mbTyR4XSNFZlmfdRnxuA6hZK+mKh
ZxZQ101+VKU3BVUBDh1nbGuCRJKOUPrzap9zd4x7q+qDAg/craPXGQpPmfLY8dKLZT8HmWxHxhKD
B5+lZW81HSmK4ug/MNP3NHqbnJoSVy2SZi3oFd2+Ia2ctNhOHLMKTLUmMVL1WV3LIM2rR1RABqVW
3RYS++sTKvPbfkrqO8vozZDZjfYITsN2g1iUx8Iex5DRyTb9LsvHoDXbIUKZw9yIRPcqFMWaLgJL
eh6DclEglQMcNWJujuRHd9qdFKZzSHCNW34mShsDFMLoI4DPuh0mOornwq1qL9CszLLDRvPwEaXh
bZhltI9WmnXv3ZBYwVRXnG6wCe4WebV2B0aO7k6WYrgf7a7v/ayo7A0y4PSIq0bsHayI+q020r8K
T3ifSd0hROeMtStVwiu1tLlpNb+mQSeEhS2egJykkG2Y8G4nECoxIVOC+TV/5k7obtaYBS5EUQA8
tVCwgx4gyhGz9uvX52aJEixv8ICI9E117F/mUR6S+7iTkDZtAAnyfBcTCm3s7Gmg+vmzs8tev3+M
XhZeId2H4VFUX/C/C4YapWK9ICIHZkFP3qmOdIiW1Nh8b+TPc33x9EQ9Ga9ODDWjc76sJ6UU4GpF
LdDO/tQ/i9av9xbYPZRfaOzHLuDL7XEM61hA9SyYHqyb+qiGaeRAvi+gK32YK4/g81+yhJAXQ5Fx
auGX4IXl0/Gn1z3zaq2Xu2ZkUR9sNNFNqoCRpPjsxTEDQX5qr2zclRIJdu7vb2roX32HTF2LUAYj
+kb7ZX/irfWaRN5tG8s3eu99inf9AJKRlcLMVXc5M7o4HKlB3Uaw0o5KtQM1+RPN14ZWL6v0X5e1
qDNZk8Fx02NZ7vMYpE/kswxxWyu3WdBF3YvE/wV4Ub2ulXSvND2+2p339AyPVzpDLkc+O0ZMNho4
cGy/3XTbad+8tE/iBpJ86xPHVzrWs9E/M4OqNldavxot2NTUjYrhCe1OhAII6CKcAD2Qf1EgruoU
xGxQ8NVqdHO9HgLXa366an/RpzDrtKzohO0kIKiAdDH3K4HyeRo2h7nZkz6YYRfZcYnM4WYNSnf9
kPy99kV91DH0LkfagvEe8qgVTzNYMBlWLvOrNtASBD0MdLpQz/76fY2kRganYn22+sPT79PehYb3
Sm/uqsOe2Zj//cxx6kHrMj7CBlAkkSpPjDIA9w9DswbjvO6iZ5YW3qIRNKy0GpbEL/0z2WYnDI0f
nRx8lXo4bkmgb9bmque/eHFvn1lc+Ac1Wa/b7fz9QHNasYM5pEHJ753io3XalXr59QvtzNjCIcZC
F1PR/1meEaOdW/r8nd3ZYR86OIQ04GEWln8hPfk+OF3p5+IQ/m13GRJyx1Sg/wG7c4+FArm3LTYQ
ad6LaIrSiJ3WUOGrBhfhYbIrS03nr5of65/lbtaxz8CDUaD4AM0miGFF36/wsuD8dYGLSKE0GvSl
Ca42b3ADLj8zZG/FL86fKk4isqaqtLaPfwB+ZwcCohXQ9bXnffT89jBTpzgxijvDAazNASowiLtA
7CXrt9m8jgtvBa0rSuozkGpZvFe4blRJivEwc+PuEXLDbGPeVegVwG+CtcGwq0cDeRNAMKoKRrXF
JhqoLxdWBmNDgyOP71qIIMt+qA3Uvoa14v21pBSl+7+tLbYQhBGFqquwVh4LDJ5BwzV0f82NnjJY
g8NdC/E2ghFoPkwwhC7Z0TKjMVWpD3aUtoZ+oyjpGEvarsXbazfzuZVFmHcJ0VxejnhQeRCYpUe7
t/x2fPne8a8uBQwslosBK/QzF3skTLXDbwCU1MnyndnTDZHa479hAln8zJxgmhdDPizTnNFFLhk1
LHsr7GSHB+PP701cjdL2mY1FhKlEZrKxgw0JLwvRDE5svwd8oQiBQt15SIzKIUxwgXDfcINK264j
Bq8FufOfsAg9ytiiapLgJ2jpe+2+lfaN3Wvgwn1dWerVHUM/E211DbpBy4ZmoVhVzSYbSe07OWmh
88qCaWuH5p0z+gDtQTd3DQt5rS2Gxx7IKWZCA+Rii7BTm2TSUxxwfF13A/Rn/ltATvx2hoDO2NNk
ox3UF54E7RQMaKckvuaDkFsc6E4eLRqrBUYpAvFzANDwri8CZe9u2eHfoW3D9z/7nUtlIENR3RSo
cEzyxqBPS4Kc+PwBwwGIHe2b+ijfvI29TaEttluFl1y7WM9NL85RXmlqJqCiHg0Q/jA7tL/MLhAD
9T2QYvPmrh2t0Ehyv8yfGmfL+dqk+/UT8PceLaXtCqtVJNwFISVuX9zNGNnF3vyL4YIXgbZHRPlT
B4n3SUhu/62b6sz24skzFswTqEwjRy7YyUrsqBrIb0bt7YrrX70Rz+wsbkTWOKxRcwf37k7mvhbi
m7qfqBDfuOGci89lcDvkj2s1iDWz87+fRWvwizUQcZj3tgPTGAZ8s/ouTdcQOvMhWobmcw9aXGGI
NlYnaixuJuIyg/pUPYkQ0JLbBKrYnY8b7EWPkzJobihYAL//smsrXNxdRmuaaY7qatSbT/ZA0DzF
g4qt6dVdS7LOV7hIlS0obBRkwncEDnKCHl6+79J01w/OHiNmh0rWx8YsV+LbtZUBZYa6yjyQgKfU
172rKjY4mP50gJFhQaJkQWU+TaxZ+X7X7v5zK4vco8qLhkgzcaLyV8NytPJepmyX5WvT/WuLWZyz
qhrk5A0w49ajn4oXq6SovK9J7l3bJgfVa3AEAb51QRQ1ZWjsjPMnU9HoBK5fz9qHyrRA0Upduwgb
bewmv9JTeq9Jplfh9654obSAgh/U4/42vzjkmtF0LZr1Dsgi9U1yC1m0EETUQf/gHOqAhOUWqqBj
PIKZLgvRsUEoibww+fj+V1wLsjMlMmqPOqSAltU4nmepOzXcwTygFaS26gu2xml/bTNn/XRUbWf6
u2Vho7FRqxZNg80EbDfu4P7B5Lh1JFRjLTu6dE+kCx4wcvPkBMAZC7+BrGpuKEnlIH6rQW4G9l7c
1UERgBZh3x4zzMnTX+taFVdCkgNKCGDX4Ei6ay4xh2jHqblnY4U2epL7fEcPaCvZQberQWsIrYA2
Tnb2mx6qUHT/lzU+gV8FNBdyHcBugzt6maOXegv2W6h2RNpwS1MQF3gPlef637vJFcj6VysLZ0Uj
e5JuK+Enj86j/QwgVjwzNo5lbN3IXzNtjtxWa+i8K8/Hr1Zn1zoLSHhXccVUsbYmBHr26Lw5FHM4
EEvC65HqoYKb7gePs7vVLOfSZ2EYkGcgOzEUdcEoDHhjUzTlCJ99J2NAtE2iRGJXxko0/oYKLW1u
2LYBzcia4SvV8dkwYiCafgb62YsMNKflqCUOVsx26t6GpgDquL6LCagEWedtFk1bF+NHQ+R9OhuQ
Kr+hjxrOPr0WKK+dpLPfsSyEFGB25i7k6iJdOxH9wNHo7NjO608rfnXVDuhiML+IXgC4fb7u8GBn
eu62KuxspliLq/vud7FXIvX3LDYo3u3YhibaatXlMonFVz6zughjTjvrFhuTA8Jo0OTio2YBiQuM
AuXRemX3qi+dGVtcSpNOAJi0YKzUB19QiomIPAA4bOVLrplZnFAQr+n11OFLst3Muz3Tqvt8k2za
WETVw7CpH8sN23xvdM3m/O9n5zNxRVbULZZGRjMcxt+WIKFRrd3qa1ZmHzqz4mGoQ7ETWJlFkEoj
NKeANkERDYcaxK3e8FzHw03yuLa4Nddc5IpNL4RRjDBre3mYJI9o6vpAL/jJmhrX2voW6aJgw0SM
EWeNDY88+ysHt106rhy0NRuLe8VqxrTxKnhHR96N7qSlNQBKK7nE1Q9mYi4LgR6kgMtpZD5qRJET
bEibb3oDmjIK4IudAhiTuvve8a6ZAg8YDOG1gPreYm+40zRZSrA3ngakgTwJJyBuCyTdvzz5DM5U
x3JnriMk1heGIDcnB9EkHu6nFK3fONuDpRy63fMkX/UyT8DkgbH7P7RjrlxRYPoErz2qUkAIL1fY
6Z01QcDdi8ZAhNW9tqVRFsyt5/8TOfKatYULAvWSAiBaewi0Q9j87m+6LRC3m+En+J/D1atq3p2v
L0DoIeC6nxUjweo2i3qcH+jUILz3JKzN+pcOKsMv/HZmgM7AsGZUwXQSaDSZWwC61srfV+IrktyZ
3BR4bhR4LlK1VkxI7jUSdTW/M8VDrxo7g9Q3ji7CVCvvVeBMgY65V5Qnd3T240BeVPTEfdd8aKaJ
+NLQQlIBuKRykC0qyhtUjQ+80sKu2A+aunF7/b2pvX+C+/9f0eW/IOV6dvJnxZgvii6PULdBuPin
OMysAPPnv/+nooup/8OAH2GIC6pEqPA7uPP+KehiWP/ARA6mViwTUjsuCJr/V8/FcP5haNDt/kNP
D0ru2ff+R8/FwN/DkwH/ZM9TBlCI+Vf0XMAD8MXLZ1nweUICsA1QuONPGovUhmhlRZJK0QPTIcmA
RyVpozLTzDGwBxVQPreAQlWSCBl3o6eG7ujaO7xE6yHMqDdUBTBqLdjHilG3T66ly5sks8zt5Oni
h5tl6t5QFSQUnVGBjiMt69zxMwDELV+pk/GZN5I8UReoMCdVcgA2q7YNG6ow41Dl/fRYgO7oZ+Va
Ux4UNOcSJQNmvTppnT1mFPg6n7SGC35ULyEPicNSd9cXdk1OwEvzgYeGZOlrJltLjRKqpEaxbe3C
1Jqbtgfa6Jes88pxP7GZItMCqH+b9SMqlh5YrzAoZmZR7wCK7fijCvD0J9eJvqnLenpuW817LF3C
012TMetgQWO49wF1s+sbXujGdOuOdd4epNrgwW6plZ77YiwdcN42dQlwshyUfQd9Z+tRjoXQMZnS
C9BF2n2pFHd1Voz9LUUR6ETbwdipjCUMgCXesJ85UMJ89PNsKrOXTMsV83cx1KDgKVGsUn105+tq
NwJVC0Rqqk6pbvsZKoFxnVJ+NGle/uy9jgBEDELjJGJciDvXYflbO7Ai0tDPDM0x0amvc64f1GyA
toa0jXs9NdoXb5rYr4pXbmxSr95Odm51fqWq0IOBHGOUjTaFQJXCT0DZyepGzSflp1tVzRP3BtFi
uJYMz/CFugq7nJWHZhSiO6VJoxhbpZW0RFhUiuoxVRWIDkNT1KBvqVe7O9F6QKsmXbY3Uy+Nue1k
vzC7gUkaJhPFd0WumdQnvDJoSNGhuTeLKt9oaVMceZnm20Ib1a1KJQNRmzs9YHcJ1FBSYOp3dq6O
j4Ck2l5kSCDF9zXP7jJLxbPYYcqHWyTkBZSlOQV80hHayZMFVSLPq9XmJmlAVA5Vlbx8HmTloO06
dla2VTtd1XzQW7FsN6VOrsX4r53MNxnz9H2XGFW6N2vAcJ8niyTmp+Wow3ikFbQN7jSDOThhtIaW
M/qfWpw2tXvTmiTbeemUvpVt37PfVsuZEzRIYpR40pMRFG061aFM1FDzhuInPshUuuDey6GS2nsN
vYHUU/WSZaKIPQUDJHD34WBmRHnIi9x6taoOSNNWsZtPS3LdO3hJbt1CglfDIBgbyFNtdMYpL3BM
MIWiuO0DAdkzDzi6mnue2PVHiYmJ5AHgVxnknlXysAUjFYXimySfhdnkp0TxMCvAEo34vQnctzJJ
wycSMx64Bkz1DYUz85EC3X4EIQI5ZZNGagBQ6z50hVXGUjYpzj8bt0zv2eC3hTlEpdN9VkrrxhAn
pp3Pe0q9HcYMSBLw2mV1VKsFe5xS4isF2TZpx1+JJO2BY+A0ggrB+CZVAqBcwaytpU9jPKgGJvgy
SI7eghy98ZFCilhnQ1qhTWWPJ1sT6nOFlFQEgvPhxay0Yt8MnfcC9YHyMKWTFg69AbhGBfFRng/v
hrSHHeQqna3ZplkMKds01Dpp/6hSvbrjtl3eE9XTN30FZiuDmir2zLN3AmNOm7GWctsA03u0hlzZ
2F4KtEnBteqEMAP0ferx4d7S2bumje0GtU09cHLT3o+NW+5oZ7Vbl5ZdGRmG9bMrGgx8jIL9RYH1
fUG11wtJBjxslxs/BMqHN7VpeLEQgNGm/83elzRJimtr/pfe6z5mQVtbL8AHwmOectpgmVmZzEIC
gQS/vj+ybt+KIBPHnq9f7SrKCrmGczScb+g70B4m5PWk1OXOGhJQRxL5qaJ+fVfNQlKhUfT1zhiB
2aSF8eBlLZRHslmnwiEIYpy7I2hafIYYyxQOTvbcJfQDGxtAcFnvXTdF/m3K3QYRNX0FDuXRtZJb
R6kyAqPpdehUv2+7CVQif7xLIeCIPnv+Aa+5P1EmL8J6LH5MxB9Ch+T9cZrsZ6/KVeQZ/HMO/Y7Q
qvnXirEpbIIMYOjK/AL51TFixPrLzD0aNdK509p9gW7uN9UKGQJnbQNVZ96xNGmfGtmAZ1C1fsig
hbj3a7PeAXPpRmoQH5KCeFEGUTnQeoYE9pNjtsOP+lH59Dt4NkXoqmI42fgJ3/Ka1mHuO/JDlnMn
rlqN0lfjvlBVjLcCwPRXD0MZWWalb0TR1Z+FrFCddPH2ECdtMoqQE7+oQ15MIMLAz+m6VoERux0r
jhZt+8g3OwOLYlQnWwrzZBHmqLAVpUT5OwP0frT8fRmMwbOtHRYZ09jsDYiHvgzt+IBGoZ4CWPPw
3Jp18Tomzs+BF+lVKQHN4V5a3VWEDKEeQN5t7ORaOql6rdGdOlIwHY/smn+nI3VeGSrJgDQX6U0C
eH04maCnV3ZrhKRx2EEWDqy80f4d6Zi/C8C9BHvPLfe54s/JSJ60W1s3KvfUV9GMYieNtnlQjin2
WQBGYQ+3w11WT18HDrbr0M+UpsZK75tSGtDEb4EialLIrJZTfihVD0lRyySnLjVevap1IlBGWtyH
ffu6rTRoOQHIOtLC2X0YrFONB+0o8cCNSohLr4jT4km01BKRbne3gx18mbR7bVuDH0t8UI4j5s/G
AaXSogp5kt7bafJNmDhqF2BYlCkgx7yhz6PI2b5vvK9Wmn0Wyn4OtF1HaSeHCGiv5gQQPo2LGsRD
VtgOUgwbbnBgafYqZzQe/bImcSmToNgLlaQR9HXI97pV37XujHsc8IFlqtOPBTioYDxWVkhLfZqa
GoZzQhWHYOq+ubbvvvhD0F6lRS9DjF+POXHzb35PD4EpnfvaBf0r71MfbyDkQUr+ynjGobJhsFg0
JI8Adm7AsnCui9JCucvqSZgZNl7WyvbeBRsFEHQA5+sJW1OSGvdz9eA6sbqfzEvzH0YDAGAX1Kea
KokptcndaELdxRp4doDZhnOV9ObwYA3dPdVQqa71tPOyUu0kDhTge7Ai8lKvj6ZGASgSwM9kQEaX
1LtRowEuTFrvndbzd00zgShXjo/cLou9x229A/UqBrBd75gwD7Sbi7wk8rKuDptK3WtivuAk3J6K
Wog+TkcHZ9NKPvQK5G3TCO75xBJo7wtD3Crun1D3TEImze917T+Xyv+J4fxUpmUepgVQOims26T7
5Elh7VjPH1KLdTdJiVOcG8BkwE3zO8Y6qNrkNYgxqv3is+pJJkUKhGTwGSWwm8kgDxYE/wER1/AW
c/MncE0+d23qhZkVQLSMBw8sye5TGyr/FLyEg83ZS5Xn1zj8gCs2YnpVkz25CcTUJ6eEhYl2ul3K
3fu8VM+9T50D9iN6gNAC4KgER1EA6IfIyMVTXtVupJ3p1fYUGigYDtL+62R4XZwM04fWdfpwHCXK
WQnUh4JAffZri+xwHElBahLgAgn3hYm+xmI2nvISTD2wKb74qQlhsxKbN5ZwsWtM9skws1vJIH4z
NlMatil+WGF+S1nyMzNARnDtK0BQ+N2QAjM6pXi294Q+ZjLoMJ0jni0UVAttDgUdRao6ckWubzuj
hB5Mk4aZquHJJBKcvZPmFjS2m14HJPLTIEFteDKPls79sBptK+wyXu4yoT9WSQvHPWGxkPAcBmvm
J2YEYm+wHOD1USZ70DmniEhKdyOsI8pw9Hv4aTtijMqctmABcbyos9Q8EEnAiFA4LNJxLEC7q/hV
YSXGqS9KOwoKCbYO6Kihrc36XpuAbBdey/c0se5EP2D4JfGO2gkAxShQmnRad8bR20mcsKCC6GUw
13xHIM8t78YVVotmLOi4mXAITmp7bwv9FwyJYl/ZuLVZoCPXInuwEqBAGEak9xnYpWaa7eHOhSkc
nefRr1MWCSq4iGaVtSuhcbQO1dj3exTdvC/ECABqNzKEf18bWMqVNZmwa0C96gN4R8kVbVT9Sg3S
3WYj97Io8zsQcbxCKfAlYXSRhW3fG19Az8uuQBpGVFcCzImw7ANixHKA5Q2IxYP+wODwleOUXGCT
BlcruwN3sgT7p3KKzwPeZHZekg/PSGP1I7DG3p2C1wtslAKa3OXcM77mYiw+82DiDy33209uZfbP
oOq1PysXCx1Snml2TIA+TUOTq+yxbPzpWyEm+mxxGyycouh0nBKlr+ZD7FMpAvfV1K7+0Pi9fxq4
Ud90hZvcOwaA3JPRYj5Apayr0IHExIPf5BiVLMP5pjC0/NpXHX9wcWeH+ppTs/yQK3PqQ8rBVokE
xjuL0sGtAQqt2oBGzpDjPiBk6z0lFXdfshGpKCLCV/t6xFIIOYVA1bHNS+NngUyKtjV1vUPnMQWq
npFACWnoDfcHgmi8LTPdQthQ0+QFiq/GEeJWJNS4ZmErS/pDo41qN1nExFmZYC0YJDkAVPRVZ0Oz
R90q+ZB2vH+S/nA3FMp9bgnLrm1S+0DLiHGEiGLheXU0tq2EuytJ2SfVDvLZBN3RC7mdFB+DtMsO
ju31KCD2vg8ilfTyV3uqwHsqCSgyseGOeb5zVT+wndl2bR8WbkpweuyQiffBME5FRIek3IHrTH/U
idl+T3hbm4c3TzIPfz/cvbOQe4/ooHiBhUoG5GZg+ARhfDh4vH/P8zvUWvrE8yJAwY7mwfgw3mLj
UmGN8gPfS3gahMaO/rBisvOepg3M9aL6+lvrSy9JGFClTQ95yojddHfuJ1j73MJr8WC20XTsdzAe
3NWH8pDcZbetCjd6vnzjWfScLt54+oKaIPGjbf+2Res4OF+DEO3e5TfD3o4YnBZbJ+yvtwCn71/z
f3V5dkKDqyv8h0FLWjygDhJkED8PvIjYP6SG7096K0Zvq3PvsQH/bgVsHNP8haJdqn5WkABwUor0
DTbAwfv6NwIuh/6iHVkz3PTHFv5uYXz6e4uLGhZe0irtg9UWFVezR7x4pftfDvH3W+/Ai8ryv1uC
+gU80fDah39/v2SDMdOQ1cVZtY/kLrgZUHvEQewXzO+AU0t70CCXZPvNdueZ+efp+/d25wX1ppbF
skqOJUG77nP65AAm9wtWmI4o0kHW4Wh/rjfgVu/f2v9uEM5XKGJD5wZSPosVWhpEF4Q0yI4j7JTN
L07zCqkJnHiSQxdsYVr+kAhg0fRPY3OZ4U3vXGMYzKbgFLqreNi/Tq7sY/OyjX/808KEsDT+cWET
BPGU983QybO6OhM0GuVTQv4qNqGnv88S7KmBeEaRGJ5EqFK8b6CtJxBGTZDWjRN78U9QColl2EPY
I0zCWWym/ng+j/yeRt63t1j3hQOdW39Ee7TRR/hdPXt+fwu8zjXN+43K2QI+Pi8IHAFA2wJUxQYm
Zyn90hWVqKRVgIGc7qbDDOMondB7Qb3dCqtNSO1C1un35haVpWSAu0IwojnzeVawzlDmyX9IgBjZ
0/bC+MNegAd/YODg5O7gIXMJn8gZk0mmKx/s4LD9PoLEAaeb2zSPnKjczzbUMEuznYPazZ5SUJE4
P40LNsevzs6CrXAfBKQKfg+LjdDEzRFvfp0fea/mp/aqPsE1bD9RSAOzOyBkoGW1O9/i75EAlVrI
76GghXLobzgVPaXQ+UnsILKnmyQAC9rcUnBbMI3mPs22TxbUq+YKKFAa72OBO202ZCnoxzOm6ldW
Dm6wsUcUcsdw2/GOxZfNfWDOE++z5C+rKThVGg5KPMsDBaVlK5L2V5vQHEkh9gwlGQgkgIVTH9Kd
t1Xl/T1voT3sAhCpg9Twb6JxasRr5AjSMvrI7R/Djn13w+LBjZuIRMVPcQMiXHoLUUcXzNt8tzWJ
fwjJufFgtufEjgSdxfdDLJjjGX1F/Aj6yliwXdQc2+u51lud+vj8gvnDEn3f1iLVOEDoGRZPEP5A
37p1BIeZK/NuRtuoq+mVH92N49kvYsVyLlFLw4mEznKLy7OKRyxbsLYPMLbjGI4zjGrnfhM/suKe
gkR+BeewE9wyD6a8z3GZ3c35dXOEf0+w6PWbH7HoNYcMxywNBJKcDVQ/aFaQx70P9rBKSXfkqxec
8LCMd5ijCv8NpPqf0u3/mu2x/uv//p/v+n+nP5rfKre341dWf23f1W7xP/xdukWO/BcI5hbuDBCr
o6aPXeHv0m1g4T8A/4b0aQN658yhz5pWZij9+v+C3QLAePjvsN/yApzZ/l26Df4F0QzcO3C59sDs
xGHnv1O6fZ9UCbQNKPw08QPeh+E0Md3aoudx61XNzdSU9SduM9Ar3ozDH65L7w/v/3x+cThiBU9F
aZRwb0oLfkNUoFDVgZhNsxsY3g839qL5DPRP2P3TyiJdZ1ZDB95RjtKLEGig8+WnrG5cAMI7y+rh
j+lO7oPMSVpu9Gtt2Iz3w2bpwm08AQWhjASQkVOWya8zyDlNu/PjtkiT/+nSclcVsoBGXTU2sS7b
YIhlb+I1zXUm/pkMRCYnyBKpH7ZppS8Efhmf7MmTkFXjWQFPBMdqP5z/GSvdtBYHGYIiDPbhXsQD
71vQeotGVHtajBAcO9/Ayvr45T735vCcDdJtK0mb2E7t4Zkp3/yJs5oPFHNKGn1hI4v7h+YF8zIv
4zHe010n5FmFR/YW55YIr+HT4XxP1oZqcbmSsoekF3Tf40SaqIMLrh7ciVkbN5u1cZpbfTNOTc7l
IFEOj/02d17LsZ7qY8HwKBuOdDKt42V9WCQDIw0yywMSIa6IHA6TcFGZq1CMvezr1vs+FAVhgPkW
MBxFwnkUJhdql9HWa/fnv7/Abf8TM4s0AOyJdkbS8NgrR42X6NwdjSuweyAeKAFqwyui4s112xYM
j6kGqEyQnsky7wR0fW5cu3Xn5PukMhInZFMNZpckEtozmVF66cZPfH/2+ucXLtLGiKpiA1lMHieT
TyRAV0aX7UsndXDCK0nQfBkhEwX0Q8K4feNRWeo9d3Jrejw/Qu9PBv9p/pfb6ZtV5EIacfDLVMRe
0/onhVLd4+RDjpGPHr8mrA++nW9nJRZ+3VjetNNXEy8LVYgY7+rsCcpugL1kJsAel2Xf5XUuzflU
mk3A48qF/F8I1BEekuvM38h6K8H26x3lzc9HTb3XdpGJWLU9zuCDWzyTrC2+q1HUG9lirYn572+a
6M20rQDkEDEJxs4JK4IvG+2kcATPKL0snH/dct40Uk0tDVjm87jIrZzCItfuUugKNaTamIe1Xizy
BTbbKYFvh4idhpi4qKgaeJy+7lqw6HKj+Hh+Na21ssgbM98d6pMujzPhdj5KN73pX3dYytWd7nrg
j843M+9pfzhE/NqJ34xWH4ySJhJlS4cqrSPQT0r5TE2t6S0bA1RnEkuz9kAauEM8DtU4NReuhUVS
GDJDmHiaQtoacvZCc9OxIyq1CMI6SFGNO9+9ldg3Ftd0FCqU1LZq4rTkLNVQlrYbsleE1nxXV2YO
lIDpyXFDzmYlAxiLg8PgE47ikRAxACA+2yccuKP91Gfs9Xxv1r4/nwTfTJZGfdl2GgvH1hIHawAn
uuYvpzLSLQ7Q2vfnUXzzfVJoTpjIeZwHAUpLvgfUvVdV+/O/fmUbWMrVN7qz6tYomliZGJIMlVQz
13vLZ5K+VpMzeXEJ9kQXYfa5f10KjncyFEHV1j6wElHG3Os3vWNWOoAaiNkhfAg+of5n/QV/eJ1G
tfTJxl6zNoKL3ACYMIqv7YgzeduoNCom5ZxUQunPy4ZwkRRYNUDmz65F7AOz1kVO3znBPq1Il8DN
J4fcht3lgodJ4ptp2MPl9jP0OO3v5xtfi6XFQSPTeTkKBwcNIzGteud4XZbF8E8Z9SPAr4o800w2
zdP5xtYGcpEeAKZNE8oqLEWYq30rcKN6hUfUtEV+miPm97TnB4u84AmL5EJLEUONiOwGPcMiZNRk
XQPkQ/NaefnGbvTnRQeI8vtFVweQWhvnTdt3h1JCRn3oaeTBKAlqpaYxbb3hrTWzyAyjWwvPaQcM
l9HlYU/Fq/R9gLd4tTs/H2sNLFKDXSVFJwQmXwYSCv3wiwYcyw4A/TtOSpbfzreyNi1z629CFLQm
t8kb3MshwlizVzOzB5gwNzWMgCUgiPQwqcSGUiFzDLLRsT8vND+Y//6myRp2sI1t4nwO+Vb2BEyr
iQci0IG6i04Lv3k5BFwWtAMeN+ZjCoQUUNJU7X0+e2JMnXa2HuHWurHIDGkFeLVMTB7bQ+NHAQrd
kd0LfmEnFqHf1G3NgzkaWcLsa0bbZgeoj3xpxiy/6K4HTu/7eUg8iWK9j+uqx6DGRAoi9q5Uz6TL
/3vOUv//HgDdxfctZLBYF8SSPOYarrwtdYxDKwBCOb90VwJkfud6u44GRHQ9pC0moLPtawvZBJau
MLRpqq3T88oUL2thGQAJAXRIEeNlJr7WBhmasCb5lrzA2ucXEe6LpsOtV+PcXI/NPWz+xj0EsDdP
Yiuh7S9C25uIyS1cMON8VD+npIBpGOt2FbTQQ1cmt4xkWxZR84r5Q273FxE9srIKIMCMeWbFA9Dd
n/xkPFh++9CV6oYP9Yln1k9somVETfgsnp/+tdFbbPwAsUBBFG4AsS5ySEqTb1NSbmyFaytrEdqA
pMgE+GW8ulGn36cB6EgmJ2bYkpxsxPeft3YUDd8v3l4PVWKZfRN3vTq6uYRYNpxMr2C9BSyrIz5f
NkaLEJcNGarcwBj5mYG6oHbNMG9qsTv/9ZU+0EV402DIW5vjqN+I/BowY8DJUPzcYbIBIw6m5Op8
MyuzQRdxDoDmMGi8twD9OAGVVAODfC9ww+hCZhpQKj/fyspyoov9nAxuBdVbSNSbfru3VM9AEEGx
/fzH10ZqEenC5iCsdBbmIb3n5nTNRjs0TQ7wb7cxF2s/fxHsGZPOEHiKx7XfmpBGmxI9XEO1tFXx
+S6svBTjye/9ivVdUUBeom1iUk8kaoGwPYEoZMH3gUHYvbKqJ9ui2b3fVc7eBIrsubVlsHP7Tn88
/wvWurgIeFePrtmyBiEj+Yik33RP/WhkG14/K9mSLmLepLofgLhtYsuuyf0MQ+7CnDWTEfVDAD/v
XDbOZz7pYUspZa07iwwwZn0w2aA6xlZpAqc56a4AWFAiWg/nx2stbhbB77Y0ncw5xQSz2H0BV3m4
vknzxi18dTzfxEoflrXkjHV5ViUoT0DzCx4ObQ2+qWTpRuCvTIm3CHzp8rItwGtCB6biuR7pIZHZ
rjJFf2Qj+1a2tN0I/pX49OZf8OZICk0caijSYS6yEelYTeDsUVvdyNRJXzUOFPvz4zX/8j9slN4i
DzSOAS8WpTFeoOXFsm3bEHeVT8zJTq4M4A8wyrgU0v14vrmVFbAkjdfdYGdDwrGP5RywqFHDmihk
2levRMiku3ARLBLDRIZyKFIMnibQvTR46lzNvusbeWdtiS2iXnZOZtSzhwZinx44b/orkAHLy2LE
W0S90cI7L2BIzGlfNbuetXDvmdwspr7eOkSuTcIizi3SuL1tIrGMcOy8gXdn9tDMNfOwYo25Oz/R
a4O0CHWLygKGMkEVd52twxTX3L2mrNsYJMiG/HnduoudnoMk2tllx2IIxbPHwU3RUtGXMfDW0w1M
qrtj79rAa08wvhAMbFkfrL/I0DT/qkkmQS30Gc13grZ5Bsqf7ZmhX9vOU5eJsgjhjk2LHS5T6mWY
4BZf+KVzJJCwP9EJ3idVPgEbZoD+l4PKtUtpZ33vVde+Di28JiG1YIMwOkmcy6MB1iKRD8keVGQr
MtzmVuZCz51P1N3V6TCmEYiX+Yn1DuiOJapdp96uppOV+M296YDrW8O76tPEaAUdeFPWn0St7ftM
JVCLrjzys1IiEZHPa+9xtIgLiTVeVqcqpdOHQQv5oZ90Aye91PLuSzVVr+nofmkLbXxrynw8oe3i
Sz1m/kdL1iQyOjeNM3BWQ5dpDq4sSCXSDZKjPygjzspWHlFgMq6hgFRe+V7lu7iSQxTInibricJc
7y9IoPFXr7Bgg5ATrfBGFfQ9GEIo5Yaw9SpAB4Q32gs8ptzQg7Rw14eJL1MedVR6PwFXpierLnog
NkBOA0q/SDxQmRr/ULlN9pgm8FYJx9z2P9Qz9fCKZEHjhnKokx+wW8q23gPmRfSHpOgu0jwHXbi0
6prFkMiWL5JZOdyHx6+JgrIzoIJlGnJVQ7TXgdvBXdJyMG7OR81KZC5lIMCEy1mep00MDy7jSFGw
gtWDMUZ1UW2p4qw1sUj4LlOqUmXexFMngamkqTXubFT+PvtdVmy5WK41Mv/9ze7VtYbvpXbJ4tw3
y71V2fIvGJGC3BkQ8BUuG6tFktcQ94OXC69jCXDAjjDq7HoepHsbvmcbh+S1E+ZvaltBCYptZ1Qx
KJTEPVHpl3DZhvuQOBqpNlHBlI5vX8GprE2OhQ9OzK6ZwIeIs7HRSCx2Ah+xjR+zklGXSpiVWbpk
sJwKjPHegPeWTXsjor3PP58fz7XvL3YF2UxwMU3HKnbgYXWEaYWMZCa37sZrIbXYD0aY7ygQb8o4
SNyPiZU1kVQBuIp+Cte1qsE7dgU7mG7+16qoncvGbKnwmoDdKlVXVjE3BrjADWBCuSzwNnahldOg
s0gTvZqIJ8we6JSaThASUYX8K1fCfMyE7RxbGDh5Ibhd3hYPYSWqnMWZkCRCV7Y1dbGjS6OIKi4G
H/qnpR+gnl5XHy5aB84iQZhurkoHr+Bx2dTudVLR6sEMfP7t/Nfnr/whtTqLzACOgQamN5OQj0s9
OxzMFtzPqgS1rAS9AmLdvAAt93xbC6LBf177nEWKgLeO2/cFaN9GYTVhYHOU4xLszFX2VVfZK/wR
D+Bo8qsep13lyMfzza4EkmO/T36wUirgYqThSDRW+tikhBxF7m9pc64tgsX5EC6XEOlgVhsbhgYl
M6j92UQXbnZOVNdJ0lw6dst0wDmtgpy3McR3+2s1gGP0VZV2xq99EIOSk5pfgA+VFZQML3iZY19p
MWXFA4QF2mnjR6yN5CJpEJwhjRwlpjgVwnkxRQPnyWBrna+sRHtxgoTxnI2rlchioUFoL5tE7kbf
zvc9it8QWrjswjNr07zdCd0u713a2mlcTlj7kY2U+rkStXJ2TVI7p/MrbmVN2IvE4Mse6oYCzlFO
3qANKFZEVamdkNZOszvfxMpU/JK/ebOjmwrWtUI6EIlK2PABwhXkNtEB3dh71uZikRV0nVjwYigT
uOaZ7qcB2iRQoigsWe5U04jhYOOxc4u9sjZYcw/f9CQQ3lD6xPChQZN7uxEExZCQCeIFgT0czg/W
ysawhJaaNmAFUD5NY20kbv6DDihkn4ACYupIDMblXuBVvb/SCueiy1pcZIWuTktYVQ4JlCuFGbEO
Ukkh7wZU8IdZpDUy4JdYolbnDVuArrUFscgPg/azKnNhdNiVANdEYD5KCHzYBhyPzndprYFF8MNa
E06vJZJny8CJw71BluUOKj31lrvKykJYAk0La7JaXpDkCBwrlNWDMojhk6iv/WLQGwthpQ9LFKlw
rabQY41BEpBG74bR3BW+tQWmmHPIH/bSJYSUe6zugVtoYtaS7ks+TRXcUUWW7sWEImANRYt96Xnw
EEXZ69IezRH8JnpcqEHD1p2w2NfVRzg+YoPzFNt48VwbrkUamAadK8sZWUyMsb93RwVaeg3tgosW
1NLHHNqVpVcmeDIgtGivB0hTxVLCy/z811cwmP4vAeg3IxOk0AIwkhoyNKlXf5KUQKyBA8kblEBj
ZwJnwZFqYBttN4MmgQmV1akKTrQYilj6eRvnGp7TTjB8bMEPPP+b5kn50wJZZAVbuIadMr+O8XwY
ICHQRH2TVp4+lmbp/RjSvPQ2duq1WFpkA78aVQeJJBy0HQHWUJr4t9QwnSvICCWXFYd/Oeq9GV+W
koAARoMnHgekWxT/5U2lDOslTactJ8CVXixRoniUAdgA2Tp24Ph9glgGAxS4MuKxD/qNKVlZ4kuA
aGIpyNT5XhErBhjIgVUafsUpZam1scpX5nyJEK3b3hVcowGjo/0Hd/AgC4Z8EPG2dO+rptkCtax1
ZG7/zXQU+WQhsSX6CDmTDOpsjaXEDsSmiW6M1NpkzH9/0wBk4sYeqiNFPMAV5K8yM5ybvppNtN0a
tg/nA2Stjblzb9rA+xb491WSx8lYsENvOGD5EzW6YwQrZu/rZY0s7gO0TSme9BLMiNlkwGV4rMh3
Fh1z+Iek0CLdnW9mbUIWwQ4xtA5GQfCjtnvu7B0FuQ1lUP/C2VgEeOk5VdrotohdKPvdyGFq7nFP
NB+rQnifLuvAYsO3hkCXiqEJ3VpfRYaHolQ4txd9e4kBrVIloT9VFzHrIDLhayhfGU7TXZaalphP
pYFc7FoP/smgKU9R1jgtBHdGkhRhUJhQOrqsE4tjfpE6kCXkJI89I5MAGvs+5KUZsf2tku1K7jAW
MY0HW2g/un4WJ6nzNegmmP+VxY2j9Z0atLWxVay8BC0hoJxmvj+ClIJe2HeTqX4o5tDITPqd8M2P
HbEolIGeHTK9nB+1lRhfQj55OeDymtl53A8eIPNZb9rXhpPKL3BgvwyWDzrw+zwCcyiragmqNPBb
Z9EEqeKj2frT1fkerES2sYhsbRWWhr1wHluNSWKT4TaJwrO9MT5r87GI7JRQM/WqFBWmSQTVvtGe
dE551jvfpAmI8V3tZPmj0FnwZaxNY7am9PFYH5/v2trkLGJelkTxwcNNaTAtfWW1A3mUw5Bfs7Sg
r+eb+PMpmS5hnjDeGNwS0CJAZ+S+9ekPpuFlko7ya+CMkJEq8HrvjJpdFKR0CfaEGCFALXiUiVEJ
UXtiqv5jMJabWP0/rwW6tNdoKmIbtMIKIFDxvHZTGxUaaAtu4Kb+fHGFNO77dawT4aazO3Ncl+ZD
q+sHtxuHMDXsT9lEP0KHa6OdP087nbmdb/dd7mnpyAxvLw3xIHMpWxkaCd5etMrExjysNTEP4Jut
ve5HmUNNBU8KDAiN0AtqaMIIAhEOyFF39oWtLAK/BVV/4G2H5x3DEDEdm67cF0HdwdhlrLqNA8Ta
nC/iX02SD7Y3kqNrw4Fr6sSNrcbLUMMgbb8fJ4pydg5zdXJEgQNilSK/r2qn2BVjshF/a79+EeJi
QN4tfDRgQXB155hGe9VpLY7no3vl60tAZ1txNZgFgcl4LvIbW0/GlSBsC7i79vU5p7xdRDqtJpC3
gmMva+9AXfjIJ7Ktd5f99sV+nteei8oYS2NbNj/9pmoiaJVf9nYKIvX7n24VAwhWpCNH5lXZEdrU
0Fczhnzjpr4SXUskpy1ak/UwvTq2nU2AuKK9FjsCDdgMxiG0vqzmRZcwThRDJ2gIMryfeLYVD4NK
9w2kTS86FNKl33sPTq8dFE1wpEVR7BMZpEdVW+yiR1nqL6LW9CGdJ5MECQgK8Sxyh0LqCE5I0KnO
GLaFjePU2kws4jedIEOcSeQ5b6Q/06EuIf5t3nKTbFXu1mJgEb+Y2Q516DyF9m9ZQpVMgQed+JcR
6egSsZmzYhAEvnool5nqU+n0xb514fQ7ZbZ8uCjMlmhNOkm/yuFCcFQc+nrgy3/sRmleNvxLkCZU
pUCNm/BxYaavps+vnTr54AD7e/63r8wuXURx0jcAMgVVGnNgia86YBqvcQabYj2MW1jptSbmv7/J
ccHYyIkyC6J7/fSYjexkjOKq4tDhPd+FlfWzRGlKvy09SFIHx0AV5U0DZdEqtFvCL/3+YgsWdjqA
loLdUZTa/dDJ3H2SolP7y379IoqZ46hAZx72l3ZKb2g9ihjO2MXGDjBP4+8PdHQpKFf7oxq1xt5I
mCpDAIRQiOJURwU/QRqz2chEazOwiGCLWY4yc441ChkDIN857GDSfNTGZTO8xFxaZcaAlmmxw7My
v0ry8lZNeX44PwErQ7SEXOYao20l2ALM3FYhgwlBCOmsxwEZKYK0xsbbw0oQLOGWFvcLUoCfgEVk
yM8NN6vuFqJjlg/JUJ1tMc5WJmIJtiwqbg+qz5NjhWwRKbd38VRK9cY0rxzel9hKDwqQDjg/GClX
Olcua+1HkRMolfrFntV++SpMP9k4wK9cqry5h2+ShlvDy2ykAL1kBTQpOSnbUwCIzBXFK/jeM5m6
guDKuIc7gL0RiGvrYBHmI0MqdGSdHKEn/+TaqG/JCh68UjzkgbOFul2boEW0Q4XGKIMadUjoLYp9
3pv5rnL7ref4ta8vtmo7x1GscDJyHORo76BJSndQTrY3jmRrX19EeaMSYQ8AHR6HltNj4oH4NVR2
tSGetfL1Jd4SABcoxAqU+2yWurAXmzDHkJNOaLHxyLEC1oAL0/sllUKEIqMQbT/ayfC5b4KPMpgg
a0qm60qNMQRhxY4r6wUawScj0T//H2ff1hynDmz9i1QFQuLyCjPD2I6d2I6dZL+octvijpC4iV//
rdlV55TDCaa+ebWrYJC6W63u1Wu9H102fGYNuOumro2WTJAUc1utBkQVYzu3vSylORR1xrLY8sAD
b5XlM9350I1Qwy8G/sZ1+ojwvoEARJrRsf8UReN0dhjpnlyIre68YsNX+OXVb17hQR5jQQkySnNb
qQizVbSekloY/xuEcLyHqVn0zvptdL0CfrGXN6/qQoH4DNG7tHU6P3vqLNXlERj/2n5STld/EgT6
Djdt2agFJEgB9BAM5F3mOISCh0hljR7Y0ZaNMz7JAdrSh8rPcucAnMkuamrLcleBQxuLeqNk2GJg
5//RfYmhLyfo29f3Lejv5bNgDcuL3Fa6bjtHKQjuj2xhP3RAUOMvPhdQBYYSgXjsG6seSD5eVWwO
+CqKMFUh4WedSI3XPC/Z/OBH3cPUleq60/z/qI2j/V2ruo9SGWFUh0IzKCUE/NbvL9eG9a8ReR3w
2UYCGJ7OSwcNgfDRr8gjLqd7NfKt56+iCEiv+GSDMUpFVz0Nbn1DRoiWim7H3rcev7qyT3kPlHhY
ItURgw/NnLYAT9Cg47lT1wErgjX+zp/GfIZ8RpRCm+JnTmFIvt7JELZ+/eXvb5y1H8GwOgxwViJC
7xh0rTiPrGmOuY3kjnVuhJ415K4dUYkQToP73JQFn/nk5GcvINGnQM8//NLb6zdvOPUaYyd6208t
pKvTRoIfvnahM4MEfW9KeGudVmnAbHvNgRRAdcMbPpA+u3Py4daOcqfusHHorMW7vVZUplFAIElH
use5G8F11I1t4tG8P9ICE51UDnvn6tZKrdKCMMtEx7RC8VBl7jeQxNY/ulwEO0nHxkqtQXSFMOjT
UUwIcIxSQ0hkBtPrQNp08au9xG/jA9YIuiiQDTDrIkwV89VnJnz60UFVKH0/Hm3sxRo6B/HAZoKq
Dex16UDWoYYmOs9SG1Rx5XgoOS2ruLPBHnfs1sdc3OaNB9aEDmU9In5I37epnhXCd8Xa4/sfsyLG
/R/Aa+CtHDwf0QSeZIXDyGnNbz7NFb9hTj7/Xkr0DE6FtJ+oo44+VIc/RV4XyBuaQUEmmSNLsxRD
bT+DISr1h0K1/ENEXD+Ma58N/WFZNP+cGxOynZ+6ZTiXBXqzEEU180HNdZiiTZp/mboiegaU1aBQ
b+bm/P5ybL1jdfLPMxlqiE2ItM7ZcIrYwGOo6IxHCL3tYYq2XrGKFJXXyWJaRrjyBMlmGckHPQX/
UlnspN0b4dRbHfZlyNTCobSaMi2PY5VNMQooS1yO4+MAQobD+wu1ZZWrGFGOEOAJCxQ5ApdAV5DP
UDnKeZdc9fQ1zm7sg8J1ay5SlDqQCNXSeRZO0D29//QNB15D7NBfbwKhhigtWZFwojF4JP0gnoMF
2r24CBlXvr7/po1VWsPtghDKavWMsI06TvjdyWV/oioTz9c9fRUZBtZOBGSo+A4ZvnKu5o+DCLPP
7z98w4zW/PdqZKVTu8gp/Ize2Wb64Hn0bsDc2STYHpxya3kuf3/j0cYnLQkt8kaCOY9TAPqr+3kZ
+Mv7X7D19JUvgwOGUqdA3ggq8DKti0zFSono+P7TN9z4olL69rfPy0g4UwPgs2Lsv3jgm/xOl4Hc
dZp0e3X0rXesXJnk7eKbKQrTudLVTVtDXG3m7XBssdk7nrb1irUf18I2LTRhUCurbjlrjsytvkF7
c2eVNvZgDY+DpBhXU6+itFr84E5WfXUjVPn/J/b8v2fXGhkXYhSk80tkjkFRstsZjKj3ExiabqA7
CbALCknRzpG/sUprhNxUoI0akBolXWm+11P9lTjOBwy77AGXN26EaxLFoQIMy3dLRFOlmjZZOCDz
cd7xoEkbVUZRgvHCnN9gfxx9EphsgDZRo1BreN+WN3z9v5v6Gz+MfIErOdjUU0lkHtcG0kloRTUx
9+fPM0p0779lyxZW3k4GX0P/ewlT1IX096m3y9lZRrtzUdn6hpW317M750EIQ2akggDbnCV+QM5R
hSkeybLroJLBf2IGb1bKjoTWrERngsrmo56il6juHpSgn4cK4Lnr1mnt9Zk/RlSj5MtqyGO1nfBT
HWm9kx5s7cLK4ZfWX1wtDBy+kzPayDU9Zn7+etVPX2PmMHgz+TXtg3ScalMmts6rAuAJkFzuWOrG
r1/D5uQ0QrWXDWGajbM4Zrnp0qwu+8/X/fxLwvBmdxWp9LjQLkwHa+gHDqnfoz+61zGMQgjpz6ej
QjjLMgAyYMra/FTkY3WczFxfZzVrjNwitBkiH/vKtYb6vFE0vXCk7hTvN7xrjYgzDRi8dSjDtA3C
T17ljrHR0T0LyiGxfvTtuuVfuzAzOLGrLkg7YYovrsq8x2lQ6rrUfg2J0x6KFwqSWphHJ/NjQDN9
IMAS3oF+Se8cE1vWufJc6gzOpJwMEc6EnoF+6py9+nUOCOF1C7TyXcfg/mWghpGG0zzI46x1PsXA
EOod+//7MeevcW+eyNyASdQJm3Dg3xbWsrOFruKNgozI4/ufsPWKVbGtl33HME+Aowbn1/PAcnHE
uFZxyEa1h978+y6A8/9PP2uh/QLtUSTdgrYdxDqNieWo9go9W09febEvFsbdOQtSCKK6x6i25EOt
hP70/vJsPf2ybG8iUCciaGpmLEgvEwuHThLvsJDS3XGBradf/v7m6WODqGwup5cngyMuDv9Q7tgd
2/x7hPDXikjMs3NVzLg5T3UPFU4d0ewmd8chbaHt6s5RxXcC3ZYF0dVHyKFcHIWPQIX+bGcIgKnu
W1R7P67bgZUPl2Kuq75ccPUEcehr3YRFcepDqqudPOVi6P+3f4/u4J8/3yxNNZECtSk/oAdC2Icp
nH92S/UNPetzFdq0i9zrjGkNdHMLqQEr9QMUDb2yjj2iqyq2TeY4123FmrwwIAITCS3uJ93sdvGY
1al1w+Ms/KsOBFxl/1wrNnvNBOE+ePKMeswhi3qgokDwy65TpvDXiLeh1GHV6xBJYzA2caecIMmi
YY8ca8NS14i30gNKJpQIRGh2Z8kQll+tw78EGB3fWf8Nn1tj3Yw3FKqbkbd7AXuaGzOeGjD0t73v
3RDrXBc01pA3CFuDR6JHvapfCIaoNIbUHAHRiffd7b8rzl/8YY15E5P1q1pMaDyWUSZBj8fB6TTL
wKoYolO+uQtdaK0AtAz5hqoJwS7RdJX/qlRE9L8Yb6Bf5aRA/SpYCBFYIGF+MqYj9xhGU703J7O1
kauY0NWDN9bLHKZNi1nSQ4DvH+KeN/4QdwEUOXZC6EZ4DlehgYNUb8ZIFK77zWheBDSwv9XL5L++
v9IbH7GGzYUatVMpKWy9yx6w5Ch4efldlvdP7z9/49evMXPGWuIrqI2nTmV9cGb49asBMdVO2Nx6
+ioUQLkJhFDA26SZ17EIusiFhBTXFCzRjiFuvWB1rueDTysFcp4U5ZvoN5JC+zlsvPHl/cXZWvzL
39+cvFURTAt4GaNU2VDdelPnHMeiBjxPhP5V12t/DZoToOUBvj9DuUuUssdADIDNcVfmPLzOPNdq
n5aiIRdhzj5twSiSBjOUEZo632OP2Foh+ucKyS6ISjEAlAqR+aSUHi4Y4wUYvLO9Fzv5S5hZw+Yi
p6IDZNahmdYuN76IVJJVNA10d5vVRh4yNV2X4K7FZr2smeUIafsUo+5TWhM0D0rGnI+GL911xrQG
z9VTQZa80jgWp2p84SNxy7jKuwhCLctMvr5vsdHfF2wNoqvMEnhZNgUpVQ2/mazHftNeGydRY3Ak
UY9Z5OkZk1ECSuh1cXr/pRtOuMbUgdRh6kNI6aQhmZbbqGYh1MfnadobJNt6/srJbcn8RXsFRz2+
RBU7dCz/NlRu7Ryv+/0rN4eGA7AoIRbNCWY0Z72uTzyi9nrxW1ty+ao3QaRjHZvpBWrWu68Qhwc1
Vn+OMpS2R3YEtfkhwLVcu7sYzQ2P9L0/X1dZWljT4nWMQeEhHvsJlKJEBzXYUgO2cypt7cjK7ZdB
Q2NnxjAGa6vxlIdGn7mi0z/v78dKZPR/KsSQwPzzG0K0gdkYhn7aWgizc+dkpzox1Xdb9fEoTBwO
7K6n6mbRJm6l/oC21nUwdd9fneb1givoBOVnvNq66BJ4UQwFC5BYGS2uc5c1ws63eaV0yPwUhPoK
ZU7vlyij61iDoAn759Llvde1Xu+yFOrr3RGsmCbRo4AgsTfu3E827HmNpFNzy2wPxqXU4yLuZHUS
nqPilhfngjrQ3pkfoiU85N5e+WTLGtY4OiSOvc406qmovZV+WpVO0x6LIVcq9hbIICc5LaGOXqoi
WkC2r9s5sWLBvJzv1O3LVNICQ2eTI+wOqmPD+NeguwqFihqT9iiX+gD3FQWIoXH13OPs3Hr6Klxw
jFwAJZf5aTfpEw7q15KZnXLg1qNXoQFjxdG4cNR5K3+2RxAsjYkx0x5+e6UM+r9euwbI+U7TWbYg
lcQMWzgcQ1vW8hs4DkEaE4L9t4uHnLiffJlDoFcETIgbiAEFU+xk2gli4hOHJNDqcvkhXwx1TzqL
wE9X5pT3t3qx8w8HktEHQv1PXPSLjBdk2W0ygWLS3zkINmLnGnGnc6DhSB7ytNXd2RXVaz7PWdxS
vmfLWzuwii55i/pyVLDLC4afLrY5Rk3kugEh6Fv/6frlpcwoF5+DW8mAjzH8WS/yOXLDn+9H5Y3f
vibBq4LecyKNa/0YcoO5XT0dSOXsDVZfzvK/ZHpryjtUMKkbaO2nkIXoP6I4VGbxDErZQwuKtaOt
ZXRd9F2j7nhuimDhATK9kdEfHbqPTlJ6cl80eiM+ronvMCcKTCyoLFJJIXF5JLwZqsQFHPWzC7aU
h3quLLur6r7pvxCdF/JYLbR5KHxErgNUQ0CtwgHSsVBMsiGBmvegmxh6kWMBW8nqEFSpSOkP0FYy
PgRG7LQ34LS1A6vAQzIqcyY4T/s+f70Y/8V8Ajl2cVaM190H12i+WYplyRsapCUGgxboPfl0SBgl
/Z62wZaRrhKT1hsjoE5Razc9A5EvMp6bKqPeztG39fRVXhKVo4SIi8PTBaVF8C5FzS34dou9hu7W
41fRwYLbD0fd5bbsFPLnpDRqWqiDO3usDxvhbY3hC2BK/TjNHGcWC+Kpu+AHqiCKXeFc18/y1xg+
kEtj3sjv/VRkyEPiCaxE3zIlyqvaoFAL/jPE2QDKe6XpsQG17G68jPdJ4PfNDqR1Y/3X1HeQRB+d
uTccA2xef7vMfXXGhl+HvQL705+/HcpzVQNQNEuVy7KDIBE/hItz5UXcu3zTm1tGaKBJ0zewHQ8U
gRmYqotaxrRtcnlb8sH/9/0zYMuCVhkE8LILJu7Q6xtoNz4zGThPAbX5T5Dryeb4/js2Su3eyoVB
dQYkeokArXXwHclcBcZQpwU38lKXDJldxn8Pkcy/DsHkjjvv3Nr5lWMDDAeIAM7mdIqyrEtqFwzg
SJk1+/3+N23EVm/l2WTsGtQq0MWE5mEXxnow3EvYskS//KBlny0AFq/vv2ljh9YYPIzV4q6UadyV
y7x/yJHR/OMDSfskSr+5zgnXQLyS+4HoFEU/k/jDDUdNEm1Bt0yv+4CVizehMrZ2KD5garhOsnES
DyA3C/8JkevH779jw8ToZZveOAvGT3IfqqEc210EGGT35fJv1lLGYr4oG9zIRVbiftL4IfECaNKe
FPSGGazReVVYeDAsi/Al2UdftQ99FRwWHIrIhwuZvP9xG7a8Zr+DPGAY5c2EmpnvRh+9emAnVfE9
OO/W01cRIGKshiUjg10GN/sQMumeh4yXO364Ue9bw/MyU89j07heaptgSAZwm94iz3VPkM8ejrqP
xCkKRXGlq6yc3mN+YRvwfQP2oiqbZFnezgdwn+Yg2AWkZE+qaMsj174/2QHk9dJLQzjjhXfj2Sur
Ksnn8Dp/XKP1Kib5UsjRSzXP7Y0qcgURHLbHzrax4Wu0nqjE7A5uw1KnLdWpHAEiDyanO11lrGuI
ngKlO7R6K5ZeRia7mOaj+3mG2PHeFNLWr195eqlAMEsknp95T2wJ6ge2hO11dYA1/g4IDuNmskCa
qUcfqCn221yEjq9bmMsHvQlRKNiDAUgj05nypbhzyzzHLH3r7/z0DT9zV148tvPsNiPq6o5p6yUp
RLmEQN61C5yBMctPgdNHX7KR9j/e/5yNgQX0AP/8HiH8fFjc0EvLIW9D4NoHMDOgyErG+FKvuh/a
sIbcAoVEozkob4AEBphgIRd0aPOBjTGD+oI50gx3pTiaqG+TwgdhORIDDSlZUThgesLUqHcb1n22
c2pvGc8qQGQFuJCgqOqlU4BWYjyrpuxjvy3slQn/fxOybzbZVGiE1c6E0NAX+tC5hiWkaebD+2u+
8fPXsD5aMNIuHFu6THQ8Y8KpfuR1eZ18jb/G9FVTGIDZyaEp2Ge6A5QZ+ttmQYOmrIo9OrSNY9pZ
pQKTwrW8axlFoa38aAcGCBvN731tPosGCMWajfSkdjvmG3F6DfTzBoCc/KDxUlDeeDfTQGgyC1af
Q3xV+v6ObJz/a7TfWKA3o8HpDnhwVAcJa0r1JXJE2yVeU4Dijzm+2Tt2tt61CiAGJDdmqD03bXg1
HEKn5olTU3vvQajgRzh6dsfKtpZtFUp82YtiFgFNzbL0aDKA+6OPw8hkXqL6yozXxcM1DhCS7v1o
LuY2oYl8hjqGOGRAf+x8xJarrDy9HhyMSBnPSUkdhknG/OCAvbkOGuz/J230xs1JrhuURF389gsz
nRUOP1R1t0ed9PeN5mv4X2VmaXxAEFLIXzUgFLGPxhmnA9Qi0OjdI57/+wLxNdldRarAQNaH4uI9
sxdM77dJILz25X2/2Hr6ytFtmJWsbh039XUxvihWFfflXO8pxf39sONrrruxCct5aY2bhpHO40X1
qDL2hoghJkY6n52sG0cMqBOxMyq59TUXT3mz3blHuS3GCe+bJkAq2FAnaJP3N++v1dZ2X9765ukT
Z1ChLHo3Lfu8OjKf3XUVP008s3EQAL76/lu2vmHl1baXYVjNyk07IrtnC13jj9xMe8ORf48ZPFol
A7oNaBTU+AZb2fx+zkl457SurWNMFe2hf7a+YOXSC6YuZqjaUKTdkj1J3Vf3yqf0+3Xrs0rqsyEc
FfIWJ4VEe3WqUes6uFm5p8GwsT5rCKCHlMAN/NBJZ9MspyqKKhOP2opbiI1gwOOqT1jDACsbgpvM
HZx0qlxx8KGfdrew8TrtPL4GAQZcSwN0g4tJQ6a+SLI0LxjX2y2Vbq3QxTveeEE4tbwdWwEf45OG
Nhk3hwlicBgCLJyda9Xf6/h8jQMMeIGLbTNhi4kKXlrkpMk8djL2yTTekdxrILnmlLdGjeXL4Nk9
pOnWl638OyCVVHmNWJhDO4TGuuv4j8i6fZbMEK+bj+9v/kYUWcMDM2aIBP0XDjzr2RvXnfIjweTN
aVqkPjZjP+wU/Ddi7xonuOSFi+sEcVK3hETjeakhdIvB8WYoj2IImu4IUoWCghD4kgC//2kbjr+W
Ny7BjDeqpnHSHIqaKB2BzasfMn267ukrx1+CYAwdeSH/n4382BrivlbWTjs2t/Hb12i/Ia8leOBy
mrrBoI8dz35AlnPZWZiNPV9D/XjXUYP5X/hMG6h0dkh0rptywVxiED6AROo6wni+ZsrrGkxR0FrS
VNcM9bPOthcq9L1Ct8f/M9L/2yvka648EjZODR5fms6elP86bOKoqYa9LaoBTB2VKT/mHcoJN3wu
xzmetbW44nYkX55FY6rxYDOhnY98CiKaWN3U4xEcrjPgibgRiwR0LlCNKAzvzJcIc5tO7NuCjQeH
DEU8g1qhzzInYSHmIKbim9H2TgSivpsiTzyG3mAfoaVkkkYHY9KO2RzrsCtxsCk3JqGaYowT3c65
+eZ2zhw3kSyTMhu7xOf2pyoJJBQ1m279JWoByW/vUdeZDxHaWAdRivPEhiwmJeliv24F5NQCemwi
qDi2tkpaoHFH03xpuUNOZal+jd40g+q+xEwikY/5tPxuOnERAnRfudW/oXL5hffOS08nPynpsMSj
00+J6zA/afvpQ2MoaNhcVp8IBqA5hf4tYL5NIgt+O7bkk595+tCM/icorvaxLvTD0LlPpctfKgWi
FE6RhFbK54kOOogx+86UyNb+WOTc3RJn/hpiRPIYRBDr7N3mJazK1ywqP474/xFyq/ow03lMVd9E
SVdZr4lLO0CojpRt7OWTfZW9oalkOFEKOdzPgj+LfCY3GbiMUcP3Yuo7j0U0VDFIul8aSKEm7RJK
dFW77hAGnMRm1OTUSvuzHcAOnTOnjQfH74FgkbdDNOdxHoAgzng/Ci4m0LvT361gjw6r+QNph1tk
SDmYyTyAP3Lvt0NJB4KYqkr7MboTar6thugWyt4/ebX8Iobd6LL20pn1YZz7FRS+xUIPMxLTGHNZ
LT6xHROdld91EbqHYWQ27gRY6qCVVNzUAXjTUdjnZwiy1LfZbLKDm+fz0fPKb0GefTCNCWO/d3nM
OWQ4GM3+nTJWxgWt5OMg1RPIoQpgKHkdl33QxS2a0HFQdL/A0GQPvarGY1A5LyoY5wTbNkNosxxi
G7XzeTaDQIPQhAdvqKqDi4tj3Bf9K+XDcyf0R05cQJJ71GjhRyF6uQBMDGH2LKFpifa0KQ98ASe2
A3LgVC79swtasbjVYKtrs6WLVeD2H5jV93Cq34FyzoEMwkRfRvxHSEXFjhfRIzHNGNOm/1yxGrcz
V/0cOP+OuTOUhQbeJiBDBd8wxS4OMvw2NrU5Nk7pHhUKIEnOsjZmU/lPRyPoxZIBdZxuiY1b93C6
5jdrcYsECvpBM/dxrEJoOY7LjZVjk0RB+YGz6ASmm/Ju0VQm3ENlUozkzmbVctaL+Via7Gkh7Gnx
4TZo/DdpSxDwnK755crBA+S50afWhMhtW57woI9OxM+Gg0uKJZkqoJeUkiTxq+VnT8cyJhfCfIif
fOo75yUPokdFbX+sobMZZwhPyeAANDIZoNeN7NnJF+0vo6cCmFsNbIzKOYSB2JhUYDmJl6GRCbWY
RgqppWdP5dmhtSw79XawiQuJgZvO9TWUTq2TkJo91H6WxZUf/Gyt/9p3AtMnIOqGpQxDPIJcJnUZ
SGGjcM6fUazit2ogJo+1g9ER5UXOFxfo3y9aFBDEdIUL/hHd6fwxguojS7gy9GvOq8IALdX799aE
+jYfvOJkACV50h2izeD09ZgEDDXsJADjcxaPxJcnuL+0ieeM5LUYIccdSE9LbAPVaeXO7KzALHvr
dK1zNpAqOY1ewXDi+PgVYhmW23K+aMULFwF0BoTixmesf+a21DqJBObkKCCSqOsp235wlEatMZc8
Z7E3AaMUg502enCGpvx3yTJ+1ytgNmLTBm3aQmDywPDaPB58L7vjA83PY0+DIXZxJf9EPOZ+q7PR
3GHuoP43yjr5qEPFn10ZFgu0sF33UUbGPjQestkk5Kp+ZKEkv5idxs+ymQLsbkg+8iUv0wkyLBJn
HC/ujAUEPW5UY+8DXZr2XkEEDFI83K9J3FPP+xAF/XQ2Xj5XJ0mMd46W3p7pYJbPYxgNLz3kjz8Q
i6H4GKKPhR/XchYHTS9aFsrypT5qGna/AzCdD3GWzwrc+RYkg/MgnslldhcR4iGb+M+uBwSl7kyd
uFVUxKpXP63opqdSzRgJ8SD5Sx1Hf1LQj7sFT9A9pkRt7NE5DX36RVTecwgDikH+p3F44ZugztYc
1NC9EprTAyhuUPM2sD8eNl+XjPxcYEh3TJrHoWiAnAKp8+fSETASP8hvocEhYkjh0KNyXCeuLYY9
EMafeBncCk5fMTU6nMIabMm5bextbgIVdxMvEtNBubXq0JPHIPqMsJvrT8B/swMHxjXBkffdFPnH
kqBq7etAJQAKu3eWaUh+hv6SeLx9LFoIWtZtBxB/g2aV7JwH7tMWZzmctYPO5U0bVA89ZEkxiyI+
zz2vIVhNjwwl/kM/KI4DfNQJXXIbU9P8NDLCqK71i2Sw44igXvc4/3EJqYhJa6/Nk9bvSAwh1Ydq
6WUiyookaJmTeIkwn1a33kteWZMsDtKLdpjrmzbrvqMzDEEqiYZnjewktl6fTj4S/y40S5JzHiYT
RNcOwCt/VhZz8UW1gPTMqb6H+QjJ6LaXR1W4ryCBLePMdStgixt2mPjUoBQbjUlN9D+9cH9hHFLG
prT2EGly9rkKoTRfFoe+ABIQvISvNbiR4raiT47rtbcYDAF8tOf23q+rECetV1iQBTVfZNDX+DQd
nLLZm06qVeUzA741Xvo5rWXjnEacb8CYiPsRqNTf87ToGIe8cwYwITsRqvxTpyt+FhklqL1hJify
w7pKQqOCk3R66EBCSUceoLGdF4jytlCPbUngF10+oUVXQ0ugvOet1+hziJn7U75c3AX3wovSuZX8
kzc7ncLMA9gkE16a4AlGNh4oNeGNF7mXq3ve/BqXrrjxs2Y5A4lqj3aS+rvjZyoJ2nD4FI7Mu6Ui
D882X9qbLuLLs+NR9tHQuX0S0OktYtpz8kPkpn2aXSYewMvpn0jUZV8bzPmeIQcnnqC62x961Ds+
iihrfoOnITvWWbfch5HX34FyUYJRqEO7uRG1SoRTRFWs6YQIocLlufUYaOjCpr4b7TgZHMuQEZ8W
J7pzpHBSEPtMxwnky4/W5tNhiKqFITJ2wz1snX41sjSfpUJ+o6oCmXjhTRjNswou7GevhauL536p
6LEebYjJXq9KsCvI+4oGVTFtWu8uJAs/9SV3YbJ2vpdGicPg+c3L6ObhbdXyLI9DnmEGByf5h1bm
Kj8tXlseZCHDxAsETTCgWRzAISZPIIPiaHnT4UiX0rupI6qOedZ/V4KIn80wzz+rSWKdpEePPsRp
f0T+FH2MUBGEZQzlSw+9middl/oURqI9llGTpXlfqsNln+8bSHghswgaAEQFOZs5685VN2CKjWnQ
7Hj+dIvp6wrJzgIIK5rkxwz6fQlSnvmgVc1ePWfx70b47iE0Xvugxr475KSf0OWo3U89kPqJubDp
DeUUACfo08MQ+OQxCrh/rnpUj+OliRAypRD01eR91J1ByAPV997vpyNEfasc6qmBKuMoM84Xvweb
UbxggPS+KAJyWztFhalD5UwxFaP8VCwTf0QHefjF5t55nVzu3VWzK77PVLhfaO5E7mvOZYuCr60o
FACMzck/QYnFPHWuFU1CiOnpP0XkVvaQz1H2I3PbUd3nrlLq2FpMCYKZGJSESZ5x8hU6hqLC/USW
X3KvJJiDkCja3LojJ9Uxl0MjYiTrHjt4pRzmW5h51d16IQRPE6qbjDux8kTxLwM4B6GclJg4rLIg
t2dIXjosNhHX2cFYsAUgT6WqO05uhAmIss1kMrCho2eoF4BjZICmc/ObltB6vzOjLcS5EqNL4nzM
x38CaKx+LIOeY869Gwv/TjLrLyc9E7eIc+R9WawtU+PjuDA6fOtRG58TIEqQJ7WN6YubsGkjN55I
UBtANSnOrAYiahC3zC+Dh10YlBiRkRJXJEiZK+dgZzHD/EpswRPBMQSG2kxDXQEj/VGTuiYLflUg
VJ8SDFO67QdLgYM4CJZF9S0byrC5bUkfqripidsnkVq65YEJ1ysx/tlGH1q3Q2KYz3pgj6zyMMkK
lR9cGZaI9zg1gz536iPRpkAztiLLc9Q1NXQSuIe+duixZTjlxHPZafTn+Ql0A8T7AVQqWtKUd9DD
hv4kK4410vf2pNhMyseCdOjSNHMhxOH/cXRly5HiWPSLFCF2eGXLPb27XX4h7FoQAiQQSAh9/RzP
00T0dHWlnSDde1apvLhDi/rM58L4JlYH6U2B/KZcrxQTZhB4WD1cR/UzQvMCfu7V1IE8mpFuc061
52GM2xBs+7L3g03PirTeeJj3ZcaXwMeO25PIhtA7NcO0pnfAAEnn5cOy+VmxZRtZch3ga8uhI4pR
1LhzybB+juoPm5Jd3PYoWt3djwUqxHNHGdu/AxFwVjQkxYFAhPLSc98KneZZpFG1C9afz/D443iv
fLtiM6CI8OjznrDhOPtNC2E6xgTUPG6jxtmF5OGmGnwC1ShuQryVbWdwD5sNvOKLawNKPn5qsoNa
+x6GadrzAGvvPoWPutEB8pFBX+TRRtLmFuyhP5RM4Nw4ysVtJgcpPvZ42vmGh6prs7jaFV8I0I5I
yFMKKTL9blDzcov6kS5oqUfHU07TaGX4mSbkEbnBy/aaohXKx9LviQ6Pt8tmk8ezzja8vRNyQnDy
m6levHX9t3SR+V4VkpTLDXm7zZELyMLvsSR+evZ9pPsVUPNbk2OMC+wV/V/OK8kyMXHrzBitSL9I
h/Ek1mb0Km1NIFCipib9nvDdC978JcAZhtt82wuztClFleaQtOc4ChBvHBL8T9Ug/Ny/tozKp6XP
wJpi3WyWGrcy9r4g0D2/cbKT5KwxcHFEGvRoAscrmJgTXH76tVmG+D/StYYBqfGXqDC0ARlRoMOj
XWps0tP+2xkWhHdQs2z6i6IQT/9F6Do+nkRvWuWnJOt++24QX16E/bCEEWoN8sjuztxnCv/Yw2ih
9iuWOE3JIyqH1VKmTac7jFRUgIqHYW7HZeCHuBeg/gbCZCWHx2hbRFvumGVwFOiOdY/I9ujVR0sR
QHPuRDt9W5513VMo/BkthpFax0oKMaxFujdyP7t07T18UaofYFTt9iDf/S1wd9dM234wo9jJeYj3
/r+57db2yWzKBLnW2zad8OwEU767LmMl+kwiW3luk9vBn3vvXzAx+ncxKf690cOQeMButyRXlSze
gO17w1nkRq2j22zg0zjpaJX0PAXOulOoemVqGjZE3PDEeNEzKAcN7Ape8bDQUbyFVezPnS77jWKX
D/Cqf6Jpdtn/Ugq57yuDqMnlgI/78JAGcYZMxEQjqd0MQ0whdKILwpd7NqpLuIrUlZ63Jl0Vb3Za
rlGsXVcEcUjS0+CPMUUsnkz9w+QZLAMZwBtsHmTZXM1Q6/cnXoZNluEkVYg7SLPhCgZ9Dc6LnVa8
ww73VanJ0EdVkziWVesqpT4AmNM46puox1OPuFeWs2mxYZVyldkKlo8ZSwJCHUgORoGqXA+AYS+Y
DEJ2bXusFAVXm3El1SQMK4gQyd3MQ9cdshZ2lFx2joGphAxxyRdBY37B1DytR6yF4XIwgWR7OeDE
xyaW2La7dCJ0fUk66zugZaL5RwNCtirmsy/KTvbDryHi7TvMxtIr2C79fwmDQi0fjeZrObMkmEum
t+AJHob5788/xNyLfsm2ihgjfRmHsv1IkCzr5S6Oo19rSHt1sj6Lp1Lts8HZywbiTUU0LME/uPq3
qDLg4BTW+Aaomh8wTEfABVtxsYgpGOtk1ZwfliWaujPyoWJ8Kagb1X6hG7l2tUwyFruc4zVilVkQ
MvT809PBTqpF8hOO3LhVTzpDeVMBUsiLb85KuIrafbEEkgpLAxgo1nEw/hmLcJSUKsHPWy+Is8UI
no4K+1OH1Cg8gKhHQQ727N4nwxkK4rHxxznpQht9qh5Ox8cAUYS2DhGx079Ao+olLaAyZB8Uqlv1
c8IlZEhRhNyl14FHXB2HFlaoymTDwE9qRoLlHy9qU++cISEZxidv7PkH6rWHscb5HANyVMJHFD1e
SFmRltOw5JuW7QMuMFRVc0JSKXLEqSJXHgMICP9rA9nqVuyotcCLkfFs/i1kEMujs0lnYWyRTl4Q
omiDn5NwZ2MR4/pSOS71qcszTJu4uLnk2xPWTR//R8NBztQjwMQHTHSyrRUgpjXXq5V7OcfQx58Y
pkXvHBKRzGcJZDU8j37nHdF5vVwHRNGKkxwEzh7tBw7r5wwnZxUID8VC8xQFIB1k1IjjqpY+gR5a
Ri/b7ibM6YPsYwAs0Qq4ozdNk3Pu92sZe2EEqHUblPqzRpqSEr/NrnlCcx2gQiHD6EUiUkDiCgHK
WUHF0Xo1iNMVpyK8Y7xEdlq3nLd0aj46XKfs1qPRNsRy2s1JjoRkl92jrJsh/t69SedTlpoyaP3t
gj6NbcxXucnjvGTeHyDi9BHgdvLhj7uMcXluc2X72SDNfpjd08+QK/OdCciguhiodCLW7InN+ybz
ZkoAHndhj2LSiD1nURwg4IXuvxORth+4VsyFoxPvtSEexYjbifkwOTdjnuSLa7BAI8aQj15b+4Ql
VYwMrxvdZLPmOJXw9oY489FYtpKL8jZOf/DHnlVqaPg3nzdgJP2+JlcmkfhSdJpEgA8bS6uxoXrB
HZvRCgZo/T56vtBYilT0PizALhoD0WfFFSdVsi7q3ON7BfmQKoqHp8nA2C8cHbQIkk3qObIbdmuU
9MDztOiHPfDnt6YfXR0BoxDnvmmRMu9pDWQpJP5H1mon6mUeBzAPbEl9LAUWuLCf+nrHxJPux9hh
FXuawnE+R16DvVhS/kpkg+YR0vHHRqzkZImPxzBLxa3ttwhlIXEKS+OyJQZnnvDvYQcGoTUe/UIr
lD5sBpbrnyP7jXMblQ7k9yVykl99/L04ayb2ksw2eELXSPNJlfwnppQVZgutzjOE2h/n3dAgxwW4
Af/dMhwSJEGCcoBLChzaW+9CcMSMxhoRZbO5Ou4n3ypWOHD6KaqzNly+h1Usn3oW7XkN2fpnSFIg
8Tb1VzhZsQHlNhX2lmBJ+UKQro8z025qqPdlhA8ZkaJtUPjJOu1l62DTwtA66zDfTeS7fN49xk66
S4e0Eqqx20k21G411vnf3HVvvAtVBZ9dcPdiN6SFBy9WNUFYj0kQ+1qdTHKllYMFMsnxvvnAh/ft
JXVt/2GDYCizFRFUbWrYCzKjxb8JHMzv1K3+HzE4DK92oD2upEiVdF4G7EiDUSe20ec1JSB5u+C3
j4v6BmkaOOcu3P8L+k4VVGULch1CXQ5BMKF1acwKbyPNW5B0P+23/e4qtWskHjLEUYE1MrkjQJaS
IZ6OwxBkABZQvYuPG9YWi1qVieZzonsDMnBLa0tdB/CoG2rcv+sHzEiYX6Dpv7euOSY2ohW16FSI
iOtzM2qY84fEfNK+JVeDX1u/0u0y0H07ai2UruAYIGCK0Ib390eA+O0jVLxaYCmslgWdZmsqozom
hM55JNLkN9zCcYbuUSVrnDFhpUiorxrlOac5kVm9djOUIyIJC/CQ+NPN0J/7LibnWKfLCeybd9xH
RHFZTFpI2bFx6Q9p8xZPmT5l1IvxWkZYyuMo+40ObZHkuHvdR08Ch2Y4VHPgD7s/gcBh5QksLwkI
jjxDhHUOCtJhYlhJ6TBNHCjDcroG0/IY05CfFu0WFMBYvI2kDx8EiqUG8GzpdECBmM1HpIKOEEJI
94wRPioFPnGlN8MYtnZCHsU8m0uatcGHZlpfGJaswo6E51u/YoH2ubC/Xeq2o0BvzZX45Hv0ePJu
TGNfxdI+pSHVMPWD+pKd7bADoQuqw2d6oUPUnvZomotUjXM9zfP0AXQ/fdwjJj9A+ixhmZoI9woK
NMtYrfFYzZFZ6KvkI54latRwSJMgrRAfwkpIuAUSR6NUVRimwsqQOXhehygrYd0UZ8a1w8yZdTkX
iYeEnB88o1lmUDmhLSfnB/d1anU5Dlt/BygpDswTXull9qvFVHBDcz17dL0JSvgM9JEp31ajwGoj
PJIVycy+mz24s2XGDuP1QdFL2xcDiqN+QrnbQ+g3Y6lW3mu0lidAikUDYBGY+g5mg/oZFjqy4Wss
w5BFv7eZsFs29P55beLNB+z8A/pvflP7EC6XHQg5fLSuiQujFf+jYubyOFj79035OJfAMJ2CZG3+
Mu4tF4Q5TOeZ/TBwcHyE78luA/BEBqt8kUwtMpmbzXM3+9PgG9kBuhGsnc9UBOFHFCWTxi4Jy36R
BKjNsJ3/6nH5MkYYmosUaBFA7m42KI7i4F0Si+MlnwQi9PI2QJhX7k2zRiTGgPjnXbfqD3om3MU3
vC9nK2MNpm9BDT2Al5NKgwbN1c6vmRlOKdXrC4lp9u7t7fLdcXBtM8bTMkXk02FzI4Gxr1M3qfEy
wqUoLmNIktOoOcNDsoLg6AHJvIRZMOATEvRcDvhPQ+Oh5qoZYtB7qVyq1m9fkCuV1Rux4Q4iME3O
gmUZwAjCgypFdO2nDD3knqGcq4iAVCKiIiF3vOgqTwDl/3YhoS+zCOJjSHAQqm3LzgY9EPWKRf7i
ApLcAPstN7kvIJn8/ojC1rZAbJv7AjrHKqoNf6TB8DaO3nC2fO7BlS/bp5qHJ/jkwXJNCmVZ0Noc
pCDmhIls53nrubjmLnyTOBdyHszNUWkcWDoz/i82jN7b3m8Ege1T/xGHfDiIwfMwGYPVgABt/2oo
Df7ROP27IroZzMU8J+VPtgJYnQzcesbHWgu63AYv2uoIHVVFFo3BXeOEx+0kW3rkfBlKCGZgdxqy
eDqkP6UbgnJ5cchzO0Ei0n5mALmeTBcjp3nW/acNVnMQJtpf0i2ezs5bScVFNz1k00LKXVIYlfus
7JfOVYnsIDPK+Ae6hpocQo+uTAleVr+zAIYZ5mo/4MkDJIa2btjW3oYm+07iQDwl8gdkyvx5u5A2
iS+97kH8Abd5Crtpqw03wPg7GoyFxMhdsXbCNxsPEXJmQ5yDwOiAqMF0tVSINlj+wBPl30mWkVrH
3VDyzEIQjYn4nEVejGKCxL17YOewzfH0yhDZ/j6xVKKNl1QB2s/K0c/Gq+8h7QB/SdD+FmnqYBUP
vgyfxF1uw9NI9/CB+yjWUcCarqALokqNGzuGURO9o2Mp+4zc0tz3HuTk2M3yBBelu6Gymp2hvPQq
SkUFiUnyyDELVoRIc/AEbsfcV7ACUwFaRerm14iS7as0Vv6RCkCLDTkwF9ErQImGVS4UXrUp0H+C
rbrGXtxcsXEmxwUIY433Anc/gKjTzLb9r501whOViy7bCBqbC9zntA0hCph1fIqGXYAx6Woz70Ot
RhXUIURbH92yAnji6XsY99kRtiN7h04/K12veD5r6G6gUgBrg1TMtDZQHGJu3M0NQKS89wFfjiRt
+wtwCpYvepiwRk8D3gekwUmomYslM2AcYteWIyrPfs0K1Ijq5FD6DQYgBBJ4xbYDU2C4Xa6xl70N
yPaGAGdRVwIi4aU1KO3MAQXqq88yfrWT+0oUIwh0af4lu1dJFQzPXuA5RIaB6yA+jfLReWMN9QdQ
eoc5jLGltl1jjyo2X/OUzYDzFr8AZ7UdnJviOzwcBDhYb4ajkyGplIt/46XhyFG20zVbqD5i/9ow
SvTDAehy+EJAR53ghAd9MCQffYSazwbedawOqFI0PjzHO93VyRt+iI0dtIm1mwCmEem8war/Oo7+
kscYTU8Z1thCAzv4BnYEuhhdCB9Jn/bv+483nVHEsTT9Qi5YOdJThJn4aTOtd1I4mGp0c0JNQ7Bo
3sya8acBdtePxOrucejQgal+FFdNO4sT6PDh1qn5wcsM/E6z+2/GIFAB4WyLUUXkuDbZfYn3rIZU
5rfukq2k7cDeCaaOhx7xbHWvwGXaZDBnC4rg2LHwo/Xw6jeLNj5iYPqxBOk9lWka4B5i6/AXwit1
YBE4KpKu63EnG64JGBrbBgMuBAPuj5ZDHCD6gCfnLs1EvjnO/7oJHJgnmai2EEFqsb8OtQc6E5MI
5zjdsRmQbW9PNIACagAQw7HEMvGwwSl/T9vYFFBvLcDpgqToPDFdRROpq+JDc9qtsQdqUmTHCwaP
HRzCVxjtpjwN0WLvxb4tTEu8AzYR+uhSFAhtURxPeQIQ4WPjoKOTQZDSMvGf2/3+d0ItQnEyE7YX
Om8psJHlCaqWJI+HpiuTJvobWEQpxX7iDkvb2ZKvOOaGdMBQKtaldtSqOmyyX1MKRZLi2VYQ7FqA
sib9oH9+UtuJ/9JO0jpFANRzOjbZbXGxKuJ1BeHWueic7fRXhFUJ2OgCgKEZTxT+52Ih3R35kZgw
vWktg3EDMIoEV0xn4mNMMc5qp14VMMfSbkCxIN53ZSO68QsZiPIhndomd6mx77xHoK8XBN2534k8
DWn/149Ni8E7fuNZ5FdJYANoUNK5DCYgOYsvaeVPUOIJxN5cbaOPBMnhTwItdCXypDmuLLxqG213
SDhwmBiDgJmYZQF+HKwZYFf7Ip4MO2a97+F28ftrQCxgFg/3OKUeYtci/nfxiCkinrbPHsX5icAq
aOsam+jawf9RLlKBI0VHXekgTTqN0DEUgFrjXAyjPC8/iVPLZKHnA+eSA2kWJ7EN+iA42iMWNcHG
I5Dvwih7Rp4cgW5EqIuNQnpdrWk/fT/DHzUz4DaFIHQRtk299XHzrkd4cZqGIaAtWtcnjWv83JLx
c87A7a6rg++iG/BmOTqU0xzFIGDS4TIQ/zu20X9BDLbHtpGXez6UqRAcVFnWQLIG+TPuCjIhl0l4
5kzDIH6Aez65maj3byiEZ0W30qeFx+YUQmVYdlkmy12F4rJSABWhtjyHqVSj7t4A52ihRQ/70cc9
OcR5BhoNAgkqTsB2oRTyEJEYeFhR22QxFQ2hKhBoCo038dlw6BCgdaN5C+lJ3kIhkRvYIwoC/zsG
ybG9LZ3OrhyX4AOP++jIbLN9UImYIrAdnnz4aYHNtRpNjMNpBJA5Rdq9JbTDhtYavwIKQtUVwrvs
EeIxiDA8XyHwsNmODq/3GQTe/ogkDQblJK2hZVA30Tb/DPfaV0hxojLRuAyN7/ELQ+0SiEbkzLWr
Vc8dYiuLZUIq+MqIrYFtNleQll4eRuDVOo98twsAP7NJbPW2FRKRRMKOkEshXRVCjG+NH/YZNNp8
YrrtioitT53CF8bp+NZva3jgHVTyOAqGn1zAL/AXvIhjcklHbFOg/2G1D+HZsp/dj3RDx2Y9sJkN
BX5rA2jfKITok3//MK4FquYDXPXxZ7rN3yG41nsa8xED6HSJE++uFdKZosnmQz+97YF7csgiK/0N
EpcgVXVC1v+WhL7N1CCTy2LM2B15nHYH49IgQGRnQt/xSAVgBoKgiGT8V6i5O6iUeEUYAAhHqeOa
C8giD3xht9F2/yUbViNnpjlHxZ78S9HCeMXsix5M6DDuQTqPWH4h6v1IYXJ9FXZYKZSuGdazHsZ+
gzvtP29Zl0M6m/kYDV1WgVGJjlZladETiDAg2ISkvHC96/7IbkJmsmMbKULwjQeyAiJ1qtXena5g
SxU2nn+g1afbPGIqEDSI+7wh21Rm/5eLBVBXsdUotCL2CpRTGJeQjfnAP6IWmOqUrJ8ZTcEHrxrr
wS7MM4WK8Av5dsOXatXPVW/ii2qBukEA2JDzLscAw80ObabxlvBvhuaRf7KV6P6SUAXjAovNuzfC
gIFDhqCMnizapyXOelk3WROC1jeIWQiIsF8GlVbHFJ1hyI1L9lPIDHQ6sVvs0zrFM4j6ba63sO8P
jWtpgblyuALq9G/cbt1x39SIEbtfoGpGvLqovaCJ/0Hh0J3WHkQXjyf1ZrJOHzlJIEMROFpVnwVP
EqP82S7wj26L3MrQjeY13ugOiBJ/V5lGeFUJVP3vKtrZH7CLiALhY0YBZCLg/j9QNuINDZnTO2VR
VgU65KWWZLtQSqc1l1vv8qmdlj8mc5PK45XuXh3sHSRjKIR1rlqgUkXwWN/NY96KJjnC27H8RmMI
UFt8nT2WaCxjmCTYDasZuRCUWF6BSQ4QrPHVh6zbZf7XniEBE3JVviHEqe8emhiUIm6dCTILDJx3
lq7+YUQO8XM7LzQpI0QjA1HiwDmw7fp5ysTwDjXSLMDNJyuW8R1xd9fdSZoVgHhkBrlGL7YjiDT5
ZVs6vMuM6lsHpQGWOwdpLFIlgaYWoCGhx47nMdmqMdozUCFRMl/CccXWAvLOa3M6rwysDqPZUDE+
tGsxj3O4v9MNM2+eWa9Nih2gTdXvI4ZChldtLcKpDwDqRjysPX8zGstJL39D2ZrMP7HNPtaAKdGs
oNumUUjUrrEse7F2lcMcCOhnWLEpYCjWxznU8rFZoqQC0xjc5QgO69S4JEuKCcKE+KYpgGmMpgj5
q2UsaJarJevPmWjxANsArEAVCwMwLEAlIcfAvIG3xgtLfnEAgONz3zCgpkrgSykW4D6mnIcpkiVs
iyattyDluv6Z9B4XT4ZZNatAPULonp3WpU1kKaxyYwHlC8lK7hFQxL7phgDj5Np9hSh1ifIJA7io
9iG1G8QtboeFgMdLdkq6Lk4QUQpbLH4hw9TMDY43lQW/IS1d+6cO8NieQ8bjh5c9lbFfQGIWmgqt
bM1YmIQD31rlyjVYPjVC/gbo19073Ut1hMR+sDkANfyeGpzjtoxjGTRvq/SX5sWKdJe/GB9NMEKk
sA28jgVYww9wrFYfkg7D0Irm+X3mB+F6Py0bI7p33g7zo0Ssz2snWDLkBKj9XZEOnxLnKkalKGXJ
WI6eBKwdzFa9gycKuhKop3IngyaUqRj3lX0s3PObYkY/jTnPG1N7SUebgNrOtoX/Bs0bhk+Jl9Dp
IWhoMxw26MAQQb+QAfwBIkApBJ32hyjZ/BSXaWN/5Nw7pna0ZU7uLbQ7/d5k3x0YmcPS82cf6bnr
cz8y/CQt5ccmE2OJmJ31NYE8tFy9+QkLt73EiHipVGgXDBzLE+9lA2F62loYAyJRW81pLqB1LdFu
DBQWH7QAfizvznoYKPpxR9sfWlMfbDR5e46JDZgzeOMKjLb9Fe3mCRdif+x8E7wuYWTPoWnThwVl
CjDvzVA0uWY+tFOEI1cH65sDxAZC2n5qCgFY20OYLNjGyhT0K2SZluQs9fmhR3DTz4yIzLdeyhfw
UBg3Q9M/WY9MJfQIpk4T5ko7SHLbwglKjQhW783ATkksZCeYJmRNOW/QWJuEmF0T5e/3FfvFQ5ut
21Zlc+L9AlVJccJK0Fh+M80fK9/NaYIaBMGQZJ6v0EkSVQgoq/0CA7osuV7SiqTYCOCEwWGXD3PT
fkLiqa5dj60PiiJvu2fhPkN4b7X621FA5h6UlV6hs7TzYHYZYCgYOmUh4vEsrols2epgifyHDGwG
cEo8UOBnzUsbLWtlJPp24JsJof0f+Kuv5/ak4n08qX2K/vTSx1Doi+lB7Gy6NtBivcQRjS8+M7g1
Nn9YcKlhYck9E06sll04IVHPNzXavrGwQUaHsmpkC2P8Bw/3aRO/x1qVSndR1rjPUAHSyqN9z2yO
YM6m5KDxTrgMlwq7ynvkx81cqlijog6de9+qhyRnmlbvJcTkif1IJ6VnI+TVJlBSRy1N3xOg8ge/
QwHdvnbPTUY+EX/Sg5LrWY0s3fsoMX+43SWnEKG2NU7GUwLZW4k4x6aiQC6x5Ul8efIhUfwaGEEr
TiEg5GKDgI126wWbBGwRXhJhYw2+ZNdB1i/94SDNMuU8XB6zUOrSTZyXsdEIvNHpzQlMzHPWDmee
JnExr/FeknVJYOKZ7qn2bxAOVdMQiKNb+6NiW8kTCP+kWoI7ckoehYCYGiVk7wMbQwT1Su8/1K19
7eD689BMaUEMg0IqiV7Bc24VQaBmhe71LwiLbvHiDpEWySki03WN4rcUwlakLlkFqofd8LzvwKAF
vESq9fO98dQxAMbUaN2WacCraBteNem/FaOYzkCIoIEFeCk7+RG7NgsEV/Ci3cA/J3k7e/SUTjt6
0nDUrTk4wqRELkkI4iqsmqBbMeqRxx8dKnTveMXgSw7m+aQnxl67WN4Dt+oCRbh94QUtx3winxoL
s5dsGfhQfPO5BdYKemRhY87nsKvCGbK+GTccaK02qJfl5/SJetrdMOF8jWEH3Ay3SgX2zkCFtiRA
orGnBf1EcFsBfg8bcxYqvE1y+0q9birbbP+VQSXIQJyCm26DU5c5oHxbEtWCKRg45gm4RdjNxQ5W
+AQSPqhcysZKrzBjBduU/MkEiK3EwvuD2N7ggrSr6QlFCetr3HKgXcZ2JfJfdMm2cIdKNbtxuTu8
7GGbvessep+CAaUSWJp0DfXM1VBveiPJcEv3sS2gscpQNB3TX3u8Td8sbTdMZcK7gb4e+BXeCZyF
oKSviYyADBOMinuz89pvIO5fYQPYl+G/JZvtI3w/II+hXShs3EZnGxjvGGTB/rnh9H8FidaWfAZu
n3X+g4arCjTYRvM1TGbQ0p0PgeUEB9HMvjBgwwjWLqx7VoR6cKRB8r+IhNliE5A1XwApgC1U+nuF
ZvEcws63mjCtG+5DYKX0E4f0Atdc+obZFXIRAiH60OFdT8D0t/Guj+E2L3+E8t1x8tsTfG63EHvL
0fPZcOcQlEAP9ovL/o02069ethcBidAhg6r4hnRmXQKPNmWq5f4Lvzzv4DBQl2Rcf/w600rOc6+l
zuke+Tfpw7TIerylybhDwAfNA7vCL45Xcp1hbVxDiLKTwC/3IYuOPdmi65wm8gpmG1M+0+vvZKLt
iSyx/OciPB+xn8b3BCdSAcuUV0N6zYrekBB4pJ6uw6bd3y5ZuEIMNuA8kJQxJA5Zw85pyLtPI5A5
ITQqp0YRyI+R40CMkx6sWfQP3oX2sifW/wfq354la4ajwLYI2SQyuwOEIR5Xy/oiQk3MfQE9ib8y
jU4dgW0Rxox2yBeUdV4T02DZod0YfhrfYeZgqH09NOuS8tsIF8tQoEid/htdArQtHLdZP9teeRCO
8Cx7t+MSvSUo7+3yWU77TZLRHDMwjd2hn4EHgT6n3aMfZuIbD047XBIZJM9t0toYSsMIRroGOW06
3mDZ+ElnuTR2jq8IIfOeKJT7shCjtQgm6uhWRpmYYSCIybeMUa9rYaDYsW+1UY/spmB87IaRfa7Y
qY/GGPd3cdt87bOe6xIbe/qf6dxED5ztO0AGDk2socmjj4d2yTeugY8ZWBMwD3vh/6g7s+W4kSzb
/kpbviMb7oBjaOuqh4hADCSDwVGU9AKjKArzPOPr74Iy+xZJDexbb7esLKuUFAMBwIfj5+y9zh0K
MFeti3wWyNIo/xGrhZUiX1BXlxKV3V2ikXgxmjK9wKfQHMjVoB7DO3WsfKkd54TuM3UYVT5mtzof
t8IPrU2pa3T8azRb3hB0WiOgfTf6pFBOn6em3hyiXE07CekaZU7rGEdEvNm10Tn5xqkGzA1tYRy1
2hYXhKjoEiIgCahXEMcMeCWx57vNXU6AuwnFktXTdae8KtErJuuh7K1N07XpepaS4kIbUbBX0ydT
cv5rxqr9EIWOtlVTvPimBuc65uTLEcegWDJgl9/m6fgttqroOnUx71JS9MvnWJREEw1qeqJ52BiB
Xh2FNKMzFabjmapqBbTIxFXnF+PRkLO2ZYwknrIcZMrzbGxacDYf4nSiEyX7/4lC9K0STbRHyTsj
y4kasU90s8e9ShoeVfaTbuYkWUKOY7NKh7XTk9OrMGKsRGrd6pj3V2Vf4fcbyL5UhgzuEPaoQxLM
8hZgS+81FQp4MfTtuk8FxaPQxJ9AOIQ7uZw8tHIGhzWeQ016YVEqkM6ruDNO5ZwfWK7vekPPNmFB
E9I2QMlObF4Q8ljBQVBiZdEgoWpIKQ+0AiaRYE3t2keselULNU4rhCbiK9vQuG1Sul+oriaJqXFI
p7v2yLkivSLn62w5mMHcpwaEdnBAdOFaF1FD0q0KQ/eJnnlLVswfL9w67Fe29KnM0kl5C2eFKN2i
9B3O3WU2TxFiXovgAXDQho4/MedylwJrJPwTeo1hzZsPd12oXwRxfaLgHJMORYEVNw0hv+UYt+ZS
0Euz6FvP8WaVjwlA8z4UTMcm2k19Zqx0TCvrVkfahFJaeAEGRP7hW5dlITMkk659OSTi3nV7e12g
sroaeHyf0X58MxaLSh5wtBORftWrPNzaNlI/8kKkPjmxrEQFNbrp+8CLEW1yYHA0MiX2dLIgYhbx
jIYWY2a1mDUaMcwrOiWrVa0z7M2U3Fwa90fiiWxVBwMI3mFvjUjRAoU8T1Tuvh4Tfs3gIGqqpUn9
aB7p5hStyx6jp1mBDvXNku2jtL+xENDYKRuz50w5/c6cra/Ew/WpMiIe50yiBbdFe94HuJvrRL+i
1YyzbwunOkSRn6ycsqg47sqGrR65l2MgvcHuREBEFSfXUp/hpRpxmaIB3MXoedfJOFHBW/qTRwOU
pHEuPyZdtrT+IITMcvOu5QjIALHi3eBGLgUcdLgzR+Qzusl9hFDortnczklBd9x5kG8QJ2SeLeiA
g/0vI+A3KOLTPeoyRvT4GHaaHRGltOrcsIfqBkSjdmJrnvZR3dWccKsWFWOgWAwG5Fs5wuCWs/oO
7961g17oXFNOSqY+NQl+I45/ZF4P2dDnNyPyqi7QFack1gi3JSPbzaaxtvBCrIiPIuhfCnkCPrqd
7YQas9fVjQdLn7I1tQ5mel6MVOuxDZSlnpOCm+3PvTsl+4FOSpczguWbMe27jUankktrtPMthFn6
qnJQI5WQNvzf0erxWmVou/1wWtOwI7kc9TEgcIvzjXTGGWZKa+whGN12cyM2+ugufIJCHU0Mc2sU
zeSNJT42jvXhWRVlR7RTJ5WU6TZqgmCX+uKUZNVRQ822NgTOOGcs2BhJzhwaHXnXFDntg8QaR6Eh
a5CDZfF+NCN71dv+dIr9Isb1mRMWDt0qQsHJyqb3Hqv2cciX5D/K2qZGOJNniX3ezra8a0OODWlP
Q+I2KikNTYthOilIbdc5CeVY63ZkqdpdjSrrKrcgnMRm269i0Z1QFz9og6Z7TeprK6RozdHguW9s
MzsrjPAB1Xuz1kfU16UiHKmn9pKk23zbOHZ50cB4LGXzebTcaptg7iXtRguXsSH7GZj0ivcl0YfP
oqFmdGL4Qm5GltC1Ho/3tOX8oiJ2cSscyy2yl97Lk6zfGWl49E3T8DpH3aqg6zl5uHsrMVNvTlx9
qwdFwOuo7k2bn5f0X3az/KFOUGUOSk5eTa5A2RjmKtoKeAaqlL09JREa2yQ7+E3Y3Nu98XGu5wQ9
A7WH3GwRX/buV0FvZ0I5ka9Nm4E3zQn+dvy9uMNTlgg3KPel6ZIPi6JbYxzrx9jMzywZTY8YtZJz
P5HBmZCxs8FNCMe2qB9LkUgObqqm2joZJ/pK9F/qsUi2M0fMT3Fq9Oc5nodtgTHxNq1xzKkaUXag
6ahkDCVxY5gnOAGUuF0qfxThVwbnNHYq3IJmJ9bSMk6cLTK4C2QJexpe403aW755BfaUeGfclbq8
DrR2y8p4hiz8Q92EFyJmj0M7F62bEtmxzVNHWtd6+NufgjFP2ESzZafqV45Img376iXWXFSnenwp
gV1wkGNhLX0dk+yoHf2535RB67lhj9Ok0y7pXK68rm9IyrYS82Sws+YYJV7afbPYgQFx2KM3EWtu
Rub9ivbwcuM68VecUxzsU3C02A7hg6SJKDzRTslVFLUXaeYwAkxGVaDxIPCqfq5mec9a+FlRSd36
nYuHL9TMTWN1KLE43iI5zaIt+/hMvTMJvCBwV3FTGpeuEVIIFME9ZgsmSdrN505i3RrlNOyCaboW
KO0AOhSoemZqjnOSpBzZsZ+XlcjPid2qxV6TFqQc/f5D1NE4oJGICIScUW2P1Scnar6BE8EniwTT
0ToUDqkfXMw+BlDUSfMa8yPen4qOvTZ9fPdmbo3rLsh0SoEEMFmKMUXMBfImhEIro9AjalvNfRjM
MZm8+ZJj2BI69fHaR4vuKZzTK70xLtI2qFdhQg3TmrRynWOEWJG1visKQ6xaX17RiB3pSUrOMVEm
LhxSdOsgCz8FVN8jMtrJiFa90tYR5y7PSRxni0A9X6sse/aL+cPsWumWZiJLwSc9mZGsEISWSO0S
dKyRwkTq+hVlXDlvhTmPJzeZrHVI2PShNuZuXWq9z+yago1RUe6168TZwkApz6msyRU+fGtb1hjo
KfJiIXTl+RTU9jnKgoFCWRhtdXSBrErDl2oYfIxmY7ozzPZDn6RXFenEVU9SbHHjR3spq8fC0e/D
sMOSOITzGuRnyqimlD3pCzejuXdau/Zss8fqswj1S8m5OssIkrL5gzMAgOCERxcIX6NCr/R6N6O0
oqVmTIrZ7DNitLqczV2aNWiA8Qe6xkabiBZWYzIzSTSRRqfQ1nmJoWGlT7gum89ksvKakrsKAKdO
9jmeIVZA/JHiKWJN7ze1YdbZTusqTWwm8lPFTlY6sp+g1yDOOLXbUrtSeewfhiDsQMkmkR2i0Rkr
3qNm1O5Oqa5wL80hUOO5EHX/YfAZvneJ1SM3kanfWqvCMvxuS508aqg4uDNTjfy5Rb5ZR/SF+iN6
j/n9K7TSwtt6QQzzOyUMaXO4trQKmbjr6tMXBx/Vt99zoX6B7Xrbx2/S5nEcdYVXWswZ+qixvyBv
R1eisJjWv7+EWPB4P+MevYHyBans8e2icot0Uxd7gupYMOpIcq0nBHxge4qopodgbkWPBPvlU91W
k0VOz5fZcRZdVu7AtYzXv/86v8JJvYH40dqBKU3uaecXBfGXW7GxqeEps/pPszG9w9n7BT/MfkPx
0wgpEocy/K7KzYzw0fc/SJI10SoNTLy5ZZwwx0WF9vz3N/WrUfIG7xWElZ0gRZ132NxIXmjpvOnM
Wt7+W5/+tgWg0I2B8mw97/KusjYcecy9rhfRO3yvXwzBt73/iAb0QMYWz6qnQIbmVMdPRLLTtv33
+Oy/eDxvO/2ltVvoDsKSXSHcjN5l+FAkMWEcvsOl/sWYspZ//2KSarnIMcThVQyr61B2+8QsNxPh
2KC915H0FwPKerMMUERJ4XNlM/w246nyqQmKS+2DIbdVVBf/3iCylqf34i6QL3foIGgKXScWOYhJ
aZ6kKrD//SD61R28WQVG2Byq1OOZ4Gwpdaum2E2AKnYoJqaNqoUPWqQqvX/vYm8meYJeMlItL6Tp
FR0MdbwuHWSEsykIoq1TZjmpqz74i373n0/jfwXPxdVfS1nzz//mz0/k3OooCNs3f/znMXqqi6b4
1v738mv/96+9/qV/3hUZ/337V179Bh/894U3j+3jqz94VJ/b6bp7rqebZzLA7fdP5ysuf/N/+8P/
eP7+KXdT+fyPP2CF5e3yaax9+R9//+jw9R9/yKUTzn++/Py/f3j5mPF7d12dZM85ctbHH3/t+bFp
//GHZf1pwerQHWFRwoKmxNwYnpefKPmnaZKusB2bgwagSgiWeVG34T/+MOWfSHQtyzag57mOuXyL
puiWHxnqT4FHgI/Eo0yTbvXH/3y7Vy/oXy/sP/IuuyoitH9c8jsN8197ko2ORSiJwMZ1OYgoId8s
1DGYWFn7otmGMvJJyZIIlgVmLI0UCPXHGfsEtXmSEM3YkroL+Xcnn+qjvSroJxiBfIMfQsXXLw2N
RKfVHmv0mIVnVO5onJKe0m2tGaNa0R6P9BeFLNP9MDTlUHi+bqD5dWcXdJPPo5hXpu7UDdVmymMF
JZlKrzySqQMm+Yi9sHh2qxmFY2ooQri604itwUi0N31BoeAsxQEOc2/KZH1Lu1GN5ELdmrG/aVDF
WSdU0kD+BVBw8jdGTIb9MSss1aKqKHLDTdZ1qdn5VdRqfrNvGsRqyFEgCg6oZxNzutXDAe9S5eRi
Rk1hDD1hlSjIeiL7RgGCc4sqauTo4SYFLTJvp4JuUNUqmQujOksYB+0p0YeJrrFupQgqG6JDR+jR
TdBT47ywaJdWrEtsX+2zHY+Re7DIr6sz7IhkkIohbx1aw0xVvu+abBguJPWP/CMxEUXoAWt+vwmp
/4RnhlXOq3lCuGNQncH8S+OlxXUxVeMhHSW8o6QM4q9JwOE5J0nANeKdSQ1vvFd9OdOXPVTY9TBO
+BDf1ooetxT9IhMfznVulMm0svpQ89MzHhAQNNPBHSg416GrGR+oPwhq0i0FymiXuU4RHAOrn/1t
6VSWT0VAi7BJpWMFu6ckt/Hok5JVd402DjaS466vXS/IhOke6QAZhKtchzdAAdpUyaZs3Vp6Hflt
9QWsmJ6dtSJI3FUIfg2rIz0K0+M05Qjtozkxt8AMxHhwKwTn2xSKTntbTlVbnUZLkNTQef09BStm
2cOcIEpCYWNZlFQ8uhwOzl6BRld7p9Lb4iwswSisher16GsfTD0+VtN2L0rd1m5t6RYHn6xl9C0D
bRltmr5uQagUiW5cAmyhV0IXSI7JY8TnwqGt02HXhBgT1l0Kym6NU969rkZdzw6I4Hx12YX+rK+A
4KAuzaCcPFA9QyIbOlO/UVCF7HPqk4m2C+PEMHap1JtcrArUdTOlf9KSl6kiutqkbTTccPq16o8R
+bMe+gfIlWtDD4OkoyRsjeG6yhGdUYTTXegwEmDgRvPR3+1FYY1oUWo/KYvbFGzkbQ1sNv9A6ZnK
xKrKpf9Z04F/X0p3zPJVNQ++ONCHznTOCsZcfh6UfMS+x/877oogr6J1Z2Gm2Q5YPDNUoxxi1yKm
ILQi4z8/9oCkD7DQUjpL+GSgiU+GwcR6G07hes4mK1jrtj0V2/C79RQIXiUI0M35IWv11F4PhYl6
LSUB+ECaxjlXle/YB9QQaX4w3XkmwiWVlLdHiPclWM05aev63OA4vqDaSifbmSZlBs9IG8gi1WxG
7T724xKISivT/hCJXvRIrUybEr6da+2GUxQcKEqJdnuJWgEBLHSRsVm7wpUurDSnHQ0NcxOACe50
ln215UTUn0sZqxACUqPdQCyK95k+aygs4wQPY9hY+d5iVEUrGiiZx5RqzLXj2NEFmjtwmQjvAlA8
frAda3e+7vG9giCwcqMiCaghgYdtfe9I3Tx2Pcdar438iXmRzMHlEHX95K/Tyk0jaJ+mmVMFRmie
bgaaic7OShUoVeUJGALf5bxUTtlO5/BB8a2djLCqpi8qVPho+haw5jFVCXpZ4IyzMFeUhdGl+9jd
WMY1R+aGZ2eLiZNxXF9R1EjlJjD19IAdJAu2CfQH1FA8MvINwoLMwPZUXHUaq7ms9ebUpliOrHZq
96mj1BP5MtT+q8isaneFhG9yn4TbkcyskTaSLJzpVu03WNVk1mc3cu5c3PuWrlF7Trv2Mwn0Tt8M
GodtSh0pcADwLoa/CYbSWdAfRiyv9KSfr3IZNTCVmCpscnp4HzqivfP7ym1YPMMAh6DZfMQQQqEY
MMbIO3MqTuhx3nw0B70Jbytble6tsPz061BxD3CSi/kooRF+rMVsa4wNpENAtuage5qqpJhOWom7
47zNaGP1bFVIPHybSuMnFnz/oWyiFL9HZWdoH+0ZEgkKvPCSHOjy5C3X+VwaJfQfI6rr41TElss+
l8Rir/zK4CwZxcyjrBry7OCOk7QOZVfLmzkq0bSLVA4s+rmCYFKS2r0YqCwN1AS0GPhJV5Oac/KS
qkSYGCCEMsyZ1HXd+xJf9ldjdJB49IaLxhSMmr7Xq9r+OIu8++img3s1fZ/BPT6YGzcW7W09+PWF
S3Jh71uVdV3bzoRYKhyXDLoR9x8r9N9btrf5SIul8tTbDvG8BuDxrBZZeszYdyUinsneTlbVPsPv
LI56OWVPLtWMa1/p3WdVjfbZmOjNHf4s7WDUaY/rtczcjTCa6ZofCHYdN6I1r+vfyihpsKXJgj4h
0Jv2RpX3x6oM3a9dYpvHjCLZvPZnbNvP9Vzq1zOKcP8SMlbtrAPVs4NXo6Z9QXgFh3Ni1QsQojkZ
AFLHRTo5qmRgfIUwIB94FgN7pEpbND95Z1Okoa6CUx7RWAfcQw/J9nta1YpwM1VNo6Gcy/tbAFLT
o0NmnFue1JeIjlctZ4Ug+4b+Qqv3czQ7GvWJWhIZWK4erw0Yr4wwFFLSE8ZixdCQgFCAoXSMEhzU
Rn5uTJw0d0QZ7C/RbMYXPnCIc45SzFVVYT5dhWhWLY9iQlBjvIjKuw7u5OApPZYQanN8d2vanYHK
4N/PHyn8WxVkVZ0kppVo+aLr7WxQv04s7x2hIgR41pQ+tCyft1npFheZn4ovrpH5iFJJfiK4cROl
rg13cvoJErEyu72sYD+dDdUw6ndwlS00IYlZq/JTEE8Ic5AEt3L85of29ABSL3+gclTqVKJxs2/y
ejCEWBGvynjDqI2R7UPQAe3KSUbch3o7ZDtsSFD5JakO4ybA0DxsKY1DApFzYBvnVYlkBSO9bM3D
oPweQ2GN3KPdBMbc9+djSpEhWUXdMFkZFeS+J1B1BzH2T0OAKWYHYClcypUNBBiMsHa7pZ33GJAq
BfwMhVPW3bbKDLr5AO+crHvRRv14UTc4N+/pphHeosnsTjEOcbmiSG2mD7YmdNxfKrcX8EQ6jc9u
5PdYFm1jmK7oeiy0TT0iHfYAt5j2DUQ0sD5OE+FNKNKqyanbgw38NGUREhiJF3aD7eOurIncL7K+
Tnqc6u5UnwIpKCVhEeiB5uYzuuRRyKJ6cifXbPcibAyyRQBFgXLXadKpr2SdI3VRDFE/e0FXiOe2
yIEXF7kO76AY46XfC8gpTKv8MLypyigrNqleEY/OIknkFplvriE0q2wMcBGTYJUWaZh/atpRi6DF
jhVNXVwJ+ITMc9dVDHTNIv084bMOalZ4Km2QRIyEnjwxVyKoauzK8HS7yRaPZ1WIG1OLXZy4QzOa
FwLzEosn2uNgy8FkaB4gjfvdrletLq7bqDC7805U9oc6tXFoWa2WZavZ6hJYXC0bSG609Ydo4rRB
wKSYU0+VlQbZIYG1o/a2DzfqSHwgxGUwJa17ComX/UMaWxACXpwy/z7HvTy3yde5IltXnHGkabP9
czqUxtuORD6qxylVBi6pTXZun47Rftx0HkmvXbKPt2zUK3EzPUV3xho53pqa7kW2ibb+exnN1x2e
+BqmEq7rcHK0DRNZyZLreJExSQCSaLRihqEg8/kLub3gQdp+Xz/Q6LOhBC6g7jiGVt87EHg2yDLt
VScQ1SmRUCNVFmLgVi/K2zruTPfUoMCnc0Kr470u0Th9Aqgl30myiSXz8fLAy1eWC2/KNAylu87b
Hh0pkYvFvmh5jYcOwt7Oe+U5J7EWXr3GX/fO5V4n3HhAaEmFY1q25fCo/jp+v3hAwYSb0pk11xPk
+y+6qq3hcaJ/+/1wEMsp/dVNcRlyCZKEAGPBfXuK58CZTDMVSM8Oy/FCNYO8Gjtz3MN1S/OVynzr
M0JqeKW9hho7g1SfRaJ8MMGCvNcj64eRuXwVDky2gyvaMow3Q4KVJIZH4Lien+lo7zFW9+iDCs10
iGaIS9/J1f34Pr9fz3AF989V386EEp9LVo84SHxrJKtORQuB0zxvE9cNdpOuUmSxdrgheO+BKmYg
udzJ3xCiqg2gQvu9MsXr7N5fL5w8CnAQ9Hcu9/9mRpiQHGCMuR7+PvuOOkh7AJuTP7RzHpyXIcXz
pJmr6p2n8JOr2kqKpdUtQ81++9AjvU99S1lIjTFBblEluCvbkViAKV8i4gmbo88pJHnnqj8Mbktn
6UF+oBZk1g9TacL7pOWB6XitDoVrylGM0UTunTXmhyXm+0Ucy7ZZaUzr+0r4cga5ZWyZPidznUr7
mCwwEI1Uk68VN5UM73Pwmqt8zt97oj+9N8O1dEIew3XfPlGFYHmOHS5LvdUTCYlT6501/Id3ttzY
iyssN/7ixqxSVq02cgUKtG77kM0jlvN46MFeyySIYYDNKGhjzoLWO0WZH6YoLBghlMvzNGxLuG/G
KG8MhYzNeyt1k/jEoyy+7ex3SgE/eYCmQDSgk8N0yVi+WQdUUaekApTj0V/DQrKP4neTByj53xmE
cintvFr7uBuDO8EwzEqr628ymLmDXsWYIDqhnPf6C2wMT/hBTrg3nu173LmP0ZVaZ6fuobi1P73X
Gu51wYPpzsVNyRQQ1DoxH765y76zNCGMJW01f47bW4ngbazODdN95y7Fz+4S1ZiCdM08Z0C+Hi2R
JlNUh6nrmTvrLN/2ewhia21X77r97/eSn96RBQADx4ADdXxpq/RiWIYtAIqhpcVHoTSMlLBkPFFE
8CfzptuNcT2/07T9p3e2LEY2u7Jwf9giTRnHNd5Gx0vR4iPm2gVIycvVwlTchGeoPn5/f9/b6r4d
Ly+vtzyAFzeIhrxSuuR69i1nG/Z/ba19GJPr/Na5Upfmhh16ExA2RbfC/zYa77zI112p/howL6/+
ZsBY5J5CWS93e4j21RHN4xasx3nzzlsUP5vjDhNcF5TyzB8is5Z+EaRidIcA0dyJrdhUa0Cl51Qv
TwDI1pAmN+Y7zY9+3IrJThnLWyTssUzaVL9+sjq0144eEGzFRxr2emhd9sEhvFHr0Et37zVy+skN
UhoxbMdyCH0M9WZCBNGkZZVeapB7bn0iH85RCPOefj9Yftx8hG0TRttMPOU4+rLIvRgroT1Cjwhm
zWvQpE4Gkxveix9BPTvOJSLsKnin35b4cdkUVH500+J/dP7xZny0WUQReKiD7bKakcAW65GU/Bap
62G4IziGsbh6bxH7yV1ya5wlDIOULIHx67tE9+j4rt0GCITOQv8MmspKld3FmLu7GRluClr294/1
JyNFOC5vzjWlblDNejNSbKd3fR9+03ZY9xtznTM6uUdv2hpefO28s9H+ZC5Ig4FJGK6zwLjfo+cX
bxEcaOAPVkr/lI2+TuMb6c1720PcpBKM4yvDy3fdakCO+85cF8uDe73USIsiHUU2hihehDcv0x7s
gToqGdvGC6+wf6wjzz84F+AmNsVt8P5x7L3rLS/6xY3SCd0YiMmATV4nlywvO4RLcITYKfQNdMdN
+c57XL7/7+7vzV4RAYQRXcr1nFCuytzZm5bayviy7Oy7Tr3X/+zHqfHyaSr9jcaD4ZTh6+Fpaqna
kd3f+PHN78fle1d4Myxj2YVjoC3ZgbK5U9p0Ar/88PtL/LhscRNAQs2l3GozIF+/osI0Ohf3FyO/
lGc4pdcWovO8a94b8z+9lRfXka+v0+FF1BD+LmM+yHf62t5qXyKPnHeL+n5DVQJP3t79+v3m/q7D
X/316t9U/N/88X8pADiVz/ltWz8/t8fH8v8DHYBweIC/1gFcRk+P9WPQPb7UDnz/nb9EANQ9/mR1
tZXNCqSbkuPh/6gANMdGILDs0Zw1iH7cpdb/twxAqD91qYgrSfFw1hDL4edvGYDQ/7R1tiYX4YAp
dMv8f9IByGU4/GsmK/7DYqwvJx2+gOSw9Xq40EVMurDhmq0OEcYs603v0sqArnPQCbF30Csv+4J0
ZBNmLt3BqishxovBwcyjAwnGBfcpsvNDDzqIjA3NL4rLySCWy+CA+4BqXzzavwfZy+TX6xDq+3d1
yTwJIDAEw+qHKWSBZ4gjt94CDz5UWXsdlwnQy6vKDE5DpTBTXLU0ivj9RcXrTXK5Ku8OoxHZDeg/
ZHNeP6EEWiW4AlVvpdt5miCTSdO/wriAGLkkTc8aNODo2BF/b8rkTHbHZGmUdKDCha4n4oiM/05Y
+XtdYN+Ez39/LwaUbi0qSIx2r79XXzcKyCrfyxL+Fu6iBzPkEhf60MA47ity2f0BO95qcMx3Tnjf
B8XrQWNz6LYtAj4bCcX37e/FdqMArsfkIWucR+Hinz7oPiniPjp1jo5nwA+p4XaZN5U+UBOYJpW/
tEwx4x3KBrh9Q/jsTNgCNNwVCboPZ6pO8TDciHG6pdnKp+J5Vt19D8QDFN8a2eJV1qQYDAx5Z2Bm
qif8yaPv5Za+dpvIy3VxbklGcByzlXd0VOl2unsfiXqVgAK2Ot/zfXrbzPa9M6lda9uo1EFKWdXJ
NOdzDrI7Ss27koaATaHu+fUbHND+XJ03NXgMVaivqlkqPnRQKpxhX1FCn+2CT9CHi8mqT/SNu+HL
fTBboIjSP6gWtjBYlqeAlkArQDfbDpsJcNuMfl30Wlm1n98Zo9brUyKDYREpEOwzSm02l7dCxVjq
kpZeQUrHj5spQTYAAemm7s9V4IloB2/H9jdJ4aXQCzhsdSv04OF6+mAlXgGCpT0zdchGKzoATvdi
RrQO0GVdUC15pPg6PUTOyuaANq4B6dY4s/DJ+l5cbKBDuebJPUvCfZpdZ+MhmXdpbKwxmq76GaZT
VUF/TBHTbcfso29eRjhS9IESLgWFk4i8zFoviDsZ3SbRMcW0oE569oQgocWmVy5XrOHkaXhmtpT0
SfjQFrbCam/Dxztz2+2UX8jYm/Rtmu0EFPp43WY76ji4z8d4H1Jedg5jDMdqq+nXNYYsWMsFdNzN
rO9g/fu15zZbeA+oFk264wC/gCLo3MG1T42drM90jHLZdF6nXuVui+qs7DcxDh7o5owzm9w791MG
+8mEBY6E4QagmB9d40NbjC/VropODLqovJSpN7o39fwxGz+M9FqMDviZAU/g0Unw3dCNobwYqUtq
JQwzwlFYN2K41gHl9ZdTfW71W4NGJsG6oQnKmlz6O8PnTVj+9/BxpWQrMtmi9GWXeDGhR/TgsgDH
ttXVeeJCaKKjTLB2Zvwa+ELJulkztHqnh0p+VBlQUClBX89HFTQ34aSdSDHu6Om3sSbWHfxQlQlN
vr236AeijbcwTTdjJbcC4dOyIi6qmuHBEnKdWs9Vjy/K0Pdud1VlwaYFcJQU8JSWlimjQ+XfRGeC
GYfxOqbPOs7iqY09N322K0Jch2wInlN6G7jhsJtwsqH9WAOhT5utlng9CJ/6TvlXdDrSzb1GF7o8
uI7bL3Ox0/VLmV+P2a1mX7npdnT2Mj1SnwMY2tWIPjYOQTRapC49YYnEo7pZusiaYl1MaiNzCZYG
b4h7ZbiXvX/lNPtC7bP0eq7u9fYWVLaZnFDSgAIa4Aw+GNFTi85+hH4z2Jh18vkMBhh2R49OP/uQ
NnGq/ojBCW9M8M7rNV6HhN/fLtUicsQka20Chzd7fOSEcajsLNtW2vyIvxrnQglGPMoxdvi5UrQ/
rdIzEzadVmb6SWfZww7JINazyBO4m2VYXOvteHQ7AKxoIziNDt/o0dftLaM7U43/hKzjQskCxzqY
57VlP1EcJNVhzvEOgxl2EAPHPfWAPJ6CHWyBLzTroVKrhe+kIgiS3u7XxFSYYgmPlGPQdu17xPNi
LMcszWYUgSZ12hSmbbM4lLSleRpw502DdmUVdF8zSS046nWMJCPIVSz929Gms6YDtLYf4aPNBUs/
xBIatCwtEcwvWiiOlA4vXN/+AjcfVjKJ2xUl/G5dde2KPrf0WbCvNBPRIkHSCrbjwY0tIPSI04G7
4NT3Xa/BtTLJTyTP7Z2yitZL8svKgoPTSA1vSAzxO82o3ghPVc2FdUl1Hw9/jxYkDbR97xZ7Gnvc
0c4KVq6qPIR7GnylpX2meVFStmXoNxAue5QMOj0vVzr9MldBll2AdOV9ZPUldOqVYfd3epZ4MTqz
VZk4S9fMcZtX/JWWXkor2g7nq6IcokNT3UdOfV7MvXZmWwxNTdU+6gp3ab+6T+Kw/FLICQFZUzpg
ten54wqK2Xo+XEtNpx1UCV8EzlN63hbQeADKqLspoi4edFp+bssveMXUldSd+EbF2qaY6vCCBMIa
37e88lMlryjq3VuBlewrlFcXOJ17ZEZ4FEk40T8vTsGqaQg0fNOhASJlSUwswwHds3XGIrS1ZhP3
uZZ1V0M3feiEcZHPQw2RHBBgas2tl9IYyisN/QTKOlzjy0WGWjcPRobdE9fcZTsY5basivaG9GG7
lmHr7qoq3OVJnJxCqd8HME7Bgjfqgje0gkPQnf0f6s5juZEkXK9PVDfKmy2q4EGQIEG7yaAt701W
1tProK8UMiFFSEsthtEzMTPdJMpk/vl95+CMqJkN70WjTyHowD7696t5NLGVpTI5afC5QndIf4FX
QOQg+/k15JnaF2LUVx3tOqIJhn3K/K7lOop/pwy7Y96kdPRi4geeCYegFcaLz4eBR6nnhVEnn4qi
4J0q3YrcY6LWg+Nqm8G3Qa8Tci2D8rkLPP9gI58NESSW26oLfkQ7efugq+sND/+eEd6WzMCTm4O2
wxMalUkvDkb/xCKObLzZcY9bhHKIm8Zu3/NxFbx9nS9gZvaKIv/OGpJnW0ckmRgs9CpVPTpTPkWQ
nl1oMjSMaGpbqxpmllM5c2jg/lmXQX2BuxXQpQvOlhN/MR+jDSE5a8/kPES8D6kap5BFbkvJKYGt
Q0oStvrckCK82FDyDZP3QGqPr0B79xVHf1ETUF6KfUBnGsaqznFBxQ9Hsl0n0JweBVf4dtQ+6cS3
XSScew3cBg3yXq6TJQg2Yw3CVct+PX+UYSPwh1XS2mTNbzuW7SqDzw84D2OYkbYR6cU/pU/GNpsQ
BZS3ZUUxQ6mjNgfrQeLMrZ3uQAT3wSScyTtqLI+GaZVHp7e4N3ybh02Tw6vycDYnDY5EYTqs5PXy
q+NzOgbJgpw6JzaFwq98qvGMExg/BxOPn7wjSqlhuKYFrX7APed7GF5wThbtUE/6Ma8BTpBIwAaq
vIuoNVSeuAQsbSJ+N9ohjPacn+RUb4WYHptOeWujjFqPZY9bb5SV7uNuoTBETmQTj7wybszqxALi
VIh+2DDGoKGGWRiXQz5vrRxdwi3dWJcTIda4ffUdTRx8yz7yvDbASvncVD3Qr7jgtWldM7jfENde
p1xnZRxDrfm188SBbSXeu7LXd7W0iWsSpbXLUFvGOHQ760XUkpwamectd6naOPlIzAHKQArceMF3
wp1VeyECy3nr8RXvYt6uETcT9YXUvHI6VoAZqQSQDYhOwOZXE1VvUFZ0nckfDBBbCwHehZSAVuYF
VgGdj8nINnODWddmTwHFhqFAoVMxB38duqjFQsn13FrNsrX7ul4lOrJicsc6i+0hXTn9cUHjiaWA
NK/uo1tTgdmwmoVnkbr9jw+nW4+HazDdWAUeVfF8YDWaud2+9uKdDShPTQPY+Ioleid7Vsm4FFMc
lum//8MyhXBQAY5i9eU9/lwlz1gWUsJgM8cdnnzlsY3iOam6KOU8LWJrtzEnfANaxkHH0LVbsGz7
VMFwiOfxmSXJQHG7gH5sA+oTdO0j14L5SWp7Hdct5U+7VjtZeUeLmmNs0gldFrB7ozIv1HEjDfA1
cSweyWXQ7vuOqi5sJNhNtvk0j/KtAFa48+hYN7IXe41+rc69wNO/2vdkZ9A39H1YDgZBTHOjA6Pi
2vxxVKxFiDsuuisEeVyuCWl372qBDz+09tmbH7Uk+V70aisclo6JS0R00thCSkqX0O2SHX4JEkNT
Ma6LDukYiGLos7k3RRC3/FVf3gGyFceC9bbeEb4aYcmum7gXG4+XRiAJpRSkV5OiIUGPjQNpveHB
0+hEjJS3PTtjF2kYl8OC+zXE9EeX2XwuJSTxqbS7jeU32yoeKiBKg9gn0Irv4FDRqrDuwP6Sa8oM
qLMEsiEhWePW5f3LxtPOYvdEeGbZjAVQrETz9a2P7KabGDEIXQY7KzVYo/3qRqE9ATxi98KPFYuB
dsjZL94XzuQBugjcoyrSY8Ys0NdoBcw0Fw6iQw1VZosRllWNrXIykuPg/wTKzpGdLeI4/LisQU6a
VY+nf79inQ0vQ3voHbSNROs8nvokqAP9TrhNdnAacQgmVOITGcb1EmiPQojuWNX6NclNfV/UnXf+
9wVql3eO26nbGAYJSFXUMzMW53apDOXdcPvy71f/vrSZuhI65Z5fXkjMTkVU1eqPormho2PT3fXQ
FeaR85MlClq/DNscsd6g3xqztbfTG+HvYVYRqe7e6f7aZ1K/ZmRXyoem54mwb0x94wHyXSWq4jBk
ZvNLOlgcoAGijWzLfI9XY+2mOfruzgugXIETLStPcCrDK/cuuX0p9H7LEX59QppjribIiltXthkI
7+ZY6xM70qAmS3pDpPCN3gsCALspZiarkTUMe9vheEJpaTiV0NdtsM0pLrWnaoi1OzxHRyyJq1mv
888R3EDY4BgFWed0O2CDaQQ8OkQJVVwrciYriRLy3Y+bi4GA0Z8r84E4vn8k9X304zim8d3KDz2e
ukucwLszGmncTWk+nHkaQQrgdC1XenapWfNcG65dvoNKHqzR+yr4Gdw1bSDWs8ajOpDLPhVZfIA3
PzMTc37mPpG7oO6Wew9UHZXqOl6ZPfAtukPtMbeouxH3YrUE3p+KSXDqBZtMBDy0or0qi5ylkudF
aSd2dMvJa2wRJUXFShmuJgSt7oD6cj7OSMe8zuguuROcfDLYkK+w0ujlshtV7N+VTe/d5Z5eYbGw
Pkb17uBaTNlacpE0zZEfkv3YaZnzWAEOB8XFK7IfR+j0dncdB7r8mVhopbfYHShmPyHHvPbVTSJR
tGtvYGIyitjeZLwKUuDyKRpGtPDdo2qXeF/dwHK39EMI/gbagp2+wEKZtymJxCiYmI6pFMrRyK53
1nm2iHhZ1a3+Qt0UhnDykedAE5cu3XEQoZGQDWfD2A5c7/B3zS39wZNZeM9w5YKIBslnn7Iu1tXr
MlfdeiTnpMsH/JbBThfqLGsjXlviKO3Uj8DYbwBS7DvT2lQ2qEn6NxuDYvDKv4HrWX7KFckGmKJQ
1OPkjsJyzxzxtkvqjc2SkcWWw0wxyi1/c0jy62odt8ulNx6SgBFKl9kE62rfI5cjT0BoNwqQmWrb
dzNxiOFLJyKE7NBvpXwz9Q3jKLTIS52OoXj3g+kiGiDZFeYNFpMNAyhlnOeUcNEE75Hjpgb0LwlB
YQ9/87QBc+OTIfW3/eB/WZ1698w34pd1GPsjK24zvQSko0LQuL8TjFC7NWNg/og6JlgkqsDOk6hd
b/GvWIY86UO/W1QyrRN/OgzF9NaANu3ZYUI2ki+N4SJNSoaHmJ9V10BD6szxiwVqN/FS1Id3lnwH
LhQMvTpOA3jBq+y1qPIDz2rUNKb5XY3DS2wqKh3NIamsL73JiE07K4X6fEXA/cKnycxr1k9OSt2D
9xCbCnCSVJ/MGdi/FutPYyYvo2yfFqNm2ZCLX3r/+aq5kQYs0IX5BO3j9lsDSUgIum09jaPqRUtp
XFe3P1GGmVzPq3dWyif4mtRNzOZv+U0spKB6FrCJbZ2DZJW/4OMGXkLTi8EyVzAEpYtrgTsvi+d4
md8yZb+6cVau/KFmosmz0fej1GE9lWm/o4UUqSw/Wf+ebcN/polwRgwYcvD7bDqUqxpFED7H3jjX
5HOXq2Xg+fOL72EZWWssuAcd7VcMQguLJZbwWr5Nu484Y/nqpP0E1jXCZZytyqZ7sZz8QmDUDUsn
eZIFiPdykl+2Xp3Gpppg85d7jYU/JKEf4aUXBMsPhZ/urKarQyQtE5uGb9ugfpTmS7Fzk/41TVGP
SIRXEX2fX8e0uZFharUxUdeEgV8Vf+m5eJRez+jT+cosfheHTTiUuj01h7B8mvP8YtBy9E3ho9yq
LnWQEsXX4YrpGbtxJhY7dM9fgMoEGqkn8PrQgVZYbnxO6Aa5IZBw7F3eRHa59/3+flkeCw3C5e33
a5S6932Wama303PA32XgfteldnHql1YSHhum6l5TgccFk228Tp78hoi9OQTPjpvea679AGrz6gxc
M8tidyv6+gfMKCs7ts5Zn4Pjsp9HQGS3U10w5ToouWJOIZmaTxVv76RM7KjKpiswuguqd9qGQAZZ
ZJyNDsFIYxYvjdtsTJdls8n/nvIEfBPDPTYDgnCcWYzTWN4ktvvSFu63TV8qrM1hjMb8PtXQDS1F
e9JNLV6Vuvy0IFYMED/cBOjYoi+rlYhBnaWKGWtavjFVr4CyfBn9DZvl89hQPa4vvVWb3OWggPfp
lrXtGDqO4nMcZ74NAlrw8fywseQhKJ10pSxnG+T03Yr0ymut3iwiW9U2SD0c3KtA905TmbzG8/TC
cv5vMBwXDrPk+x/itZRyL0X5PHPkg+8s2+T8lWk0MwvIMySn2eXb1UZP3DP2DAD3fX4qh7JH1Zd9
err2a9BfjWJgVys9GN2b9XBFU3IrsoGLELEjWF3W0QlpdDx8p9QxcIXXedgv9E+xMsTzEIds2ENP
K4BpajFA9NE8y6VrOSFJkMHlassjcU0RiDkNNV9V5DD+6mSbQ+wJS/+lrES3Lerl698PXVjtPuub
B9+pKXvk8V2vHIrAwZ6dcxE6Huz8NHaDTdb2R/ZQkMziOYefrs66ueihm1kX31CA/bUi2xK1stn1
c1ji6DNiLedQ6XHOUxYQRNV29wpKUOlVv6q3P6HW0KWBzAWbxs0ZdmjemyvVhxeMP5o+bKlXf1R2
+uFMZ676Q7noT3btZaFEgVDpT1k1XfIqvbc9dXIn/9OpkDEYuWT1522NSREtQ2MiOp8L3mXJbRXF
OQfG6Vvt92jdRIMJ24+sP+SeeK2WHb2Mu9jmgmZUy2YVrPSS/NA3JZ2uWK0Fzcso0t+sZ0w2smbs
8x708sD4UCR/8N3fuE1Xltt+YleeEFNVbyZyNT3JDk1nf7i99mcNzYMj0SN4U5pwyLEMqBasXdC0
v6WxyczkAKT+o/f5+DdV2jEo4pagmlOAk52/pnk4OyUjCtPKAbJNPYy2GmBa20P+bZmZ3Q5g4pIm
iQASVyTJpuvK13ZbMy0wB+RpN+oQI//nGMx+5hXPmdEeKKqGYkqjPEVSy9vGozIZIplNQub3N87X
qdGuXvFPX8eOmP0XpcXKXy+6++lOvM7ydGHfJPywRVGZVx9QwYawoibFltT6kk3S8nNnyhkAxXS8
9iPtAgosZnNvt/pxluU6dRYQFUXrsw0R605wkjivfWG/dCnfeM4A1hzoPIIu2sm8YSbj8FiA8771
M+tBSf1RlWwQ7fRKW4oQUxKv88Zl1Bhgp7J8uiJYlsoeyVpDqTOhJlP4rLw61IeGSm7zvXkzObgq
RebvhP9lqxLhMsm2dQ85HTP1n/Sr+8KV743W7GC2pCHt6gl8KusaxogsTOQUqhi6p9EvT7bpQQF0
aIe1nDbQ539A8P0VNNWuM+t90uOso5zPRFAjqt5M/Z3O5QDc8nFW84/LzpY3T/wowB1vS6BRrf1S
5LN5b7PliQwwv7rXvVKqVDgC1bM53shXQRDaQuzcqdAi0qRXJCBFqBXyk5iluw6GIguVOXGkiYBG
83Da03ifbC+BpTH/VlnyaOvD/vY8mTSoZ0PWMkuBG79aKryvYxWslvbctofeVMma3sZRardUdi1e
RMxoU+ds3PfkNRdsdakiyFB61kfMFUBsjr/LtZt6XcQHGmbTA02pG93+wE1Ay2lSMXhi+VKP/auH
0DICnRRHJoZGTQL6c7XOWS2sQNY1Nbi8k/dToz9YVEjoVeKDjl8bWk0rV09ea8e/89l/c0YxPXlL
/Xr7wMTEsLAnKx6kGiWtTTYb3x4m5Y5ZRRlXj6mAQ8wuglFik29oTHB06Qvmk34IMOkzkM2fmsA1
ZjrnyGIaDhS/uZAXLlquxncRf9t5dyd7GKWtZg8bc9gOc1+v29hMQg5sOfLYMMNClpHGj5XXxTwh
vf4Av2Cd24ZYDTTeQm/Rjp5EqTNauNpqZmP93O5nL//DrgUNFyJtBNsM7PzPMtmvebAta59ZDsDk
cIaNpuXJNavrL73dpVn55Facebj5jyeQ8eIfCbkweY8UAYOjEoK5O1KV6Gs8D6Zkj/Kr9ZSu/bIV
oderZ2sGty4ZrHusBTTXTy9wgn7yYZrCoAmeWsHiJmjUc0IrMq/3PuuRTraM/z2T5WbAZa9z+s0Z
ctRJVgDpce7jv0rItcr7T8eJT+gTNELuP1QeH0wvB8CVz6tm7Af2zeN913ljmLv1yfb66wj9bXGr
yJ6z69hYX8mEoZ4fZxzWHnMw5Z6K0XoenIqTNi/ZSr9jKac9eKVlHCyfOV//rnoPlGpgbxKHt9ZI
R5GRZcrQztwXcmKkrVlf8JvvglmsaAZ8QrZsImnASMOutATTgdDrX8ZmbF9aJ9eToRjZls2Vu4qz
CEi+Woo1PTQDhOq7SDvrbljURhbpvrCHfFWJ+KJ3EEOdmheDnGYnrNzhESz/KTf0o2u5PxMYGBIv
H848wROjp5cEHDbTCvbXKS7xlT4DMkM5/hXP3WlKnE9wf3I7QDuEtGy9sZjAoGV0PA8dI4xNRPMJ
Q3T8pKtlYh7ZMjwlk+GjDlPdQz6C6loaZknuzTmel9++322HIfsbO9SjZjV1UZC6+37Q7wIOT1Y4
rqa1FXPrKyb5mplSyZa8/OaJn0TcY8yJunJYY7SFpdvaP5MdX9p+bTuQ8PGfxFCx6dUFc8UtDwwE
93IaWbZ5ULpH5VAka7sxI+qE8pDlHZ7unv5kykW8Sj1jNTkkYYk0S45IpyeZi3eXBSK16vlR9d3P
OPMGduzhFaIbSZ6PJS0HLnwBituL7zqffisUMx6mzJNlBVzU6kCoGezRN0ymOBRFLLimGn4gj2Vs
+cOOD5nS6dF4ZX3nW30bmll8cXzJ71KydZE4FLGyrvTeeXBqmIWxbz67ncErYeIM0OR5WVisVERG
u028AWVNVyPGhg2PLt6wpFF9x7Jvpz6nvuKPPiZ5s10maw8mC9AzbxW3hiZ5Y0vu8DzHax7YWt3i
CGECv0koxUZSJjDPi0+3ox67yIFHzHQeWu3MI/a5CuRlTpju5ORk0vzZSpsH3RRuFDgpmwr4DSsG
FA+JEb92+L/HKnfXKl7eWn3mXtKMn3Fg3qN8Pmhh5OlR+tvFaQ4ss9YttbJj3jdPAkTQhmOclZ+3
4wHJwsEd+2LvmUlP9cp8aooEkmwNVUVrH+JFNWsvny+ZVZ5w8oZNPiL8TXgBuT0v9JjCyLq34c4Y
Bpw+6aV3mQO/nO3qtwGXkmmFj5mL14DJ0VZqzpGeIChrSw52EkqtoE3EADuAmhhShEGtzbyoTpX3
XqZw/zgPP6qcMMUQfPaWgEk5aZspyL+QzWyNm6B9JlsxBEXkcUwUeRnrhCrhJjQydmyLyuJQdo4f
uQWs+RRdubDA4Vs3Bq4ptwDVDpAYJ2qvb64uLRYb3lsA762ywjLDsaxXf44hMSxKgz2smf7kafbs
jrHaoCHxuE7jSzoi3e0XjdnLRGCCQS0XJTzyIwQnl5cM95i+NOsmzfDrFt0PbZE/n+yywzGIWjiy
qIWUMK+XeO37O2UYd6yhij1vx3yNXpEPqeN1uxRnXSMVIYyHsr1XHthtQDXlo5PaW8KpEQEQbpvJ
eJSmhnNbLuFoJhfUI5FyzcMSGw6POthMs35HZKDf5HFrPXS0iQ9zrT0iBPrMzO6YA9I+GgvETzNB
gZtw7Tc68/MRF/UptRgZLc1A99Mk4jGxTYnGVMQc8TTclTR/jYFh62zRHEYFx2YR4A2xVbyX+1j7
zDo4K54WuOT/Olbr4rZY7D/qSWjrxZqvDpaF0HSAmoOggzkzU5L3gPNg/SYJ3bMOLY0gwgT9qU/1
fYo+8X4aRUQKU2Hlui8girJ0ZUFr2J99m/3FBe+EDCpHB6Xza8nmN46v8rLJHsaZA8AUowCBpTQL
AcW8w0Gb9joRmHLALUVEwp840oSja+xExTgy7R56PsCTXVgXPavYqLOmkvr0BefjDD8gjmLQN6xI
xacR60A+ZzR7uRKow1oWq1+WqqsddT+6P8oMVcpgwmmRBjhaH3a/AVDcQWZALjzvrhYpZB0fHgBp
hQqmqdG/ge5kWPWzeN61qm9+NXd4zrP5qUbQzPWTs0lzvSdN+V+U+N8sCzZnQpCDyATSaZM4KLpv
5GmaOhiYKFcmOT7OgK6Ly+RXzHR9teU5uckN1COSKwxbfrqeq36/LOCStPQKEknj/PLPs4fHgYrw
1tYQsWpKPHLoOyWqJlyjdnY31Ts8WBcdmL89ARzoaZGu/HjAngLL1FD7HIvvJq20fj07WYNWsmMb
buTDwVgIHcqlOAyOjqrJ7eY1jyS46+YwHZsGasN//hIM9cJtVN9TLyxY0OWMt/p8eG/0u6kUP/GU
pPeNP/X4G7u/ZqZFg2Fua8agsAxFAM0b5Ao2CEcg9QnL+EcGomMP18p4UD2LZjKAzI5rDAWEJYLW
ms/BMrh7McZyK6DKrIe2/GNXOyNatqM6b6YdeRUD8RbDAuHP/UnxDvVx0l4HXnJspOOjX4mXqQAm
K8c4Dy0/jQ8DBIUQHNB9ENfyhDfhE2tHtYsT0gpBr59kx7kkRscXG9DJ43NaLuUxSINqjf2l3WbD
8NvLtvwejeJ5mRv3ODY54tI0tg8iTjgBdrHrurJUq2CZ0w2YHp8cXB5ceyIrsJaACzGGKKCaRk7h
lI++EaACoAfqkv5f004yYfXvJj05DLRB1nbdwvgynGpfTlmGTgx0Us2CQzo881JMAMT9/OIxcBHB
qENc6kehEtwsnr4zrGJvJPrKGkhVwOa3N03qomlR3AUu8LwdLPPXITPnXR3wVPAbQzJIaI0HrWZH
ErdAFxr7eUHZsgvmq5zbee3yWt57BQf+fdM9KC2GjyytH6dklWCWeG84lNDXFobc0NIhN0/A0FnW
F8XLVEK+ysrhWmcNwsFY864EQp/Q6rTbqkUpqVgkVCTanjkSZGVdm2++k+lnHtB3/pJBR3aOzPOJ
0wmcxfCRviq4DmHOoc/asb1bvLH94KD1EYB0wxAdy2Djvdajax+NkaPBvmr4qbnLuUFvjiebYZbd
VPDULTSZC6isyZZHLi5mvRwu4gc50r4zVq4E2F370wtkZ3Ofdw7Hfi5IXZI+MxAIdndXBmeAYZbK
4/UYrLNSnzeW3iVbz8/NUxk7Ef6xqzIm7QOQPafvmZ/dg0MqHINVzO1k+8ZX+yJAx7H8DCk6v5sW
S67jwXS38dJMr4MWsMTvRz8qOOCNlt4KHnttuBilNr0jibLWBv0LxLZeZOq6+aym9LH22YVPKGRX
I3aQpZaKfMgsz62GfHTqs8hMtGKX8Aa7ZkI4RO2cx6LxqzWqrPa5Gsduh6SviqyYqJDNp3700/bS
g7TaCGWO7CVT/VRkxEKtrA0ta+7ubamVkZLWn+dO9ks1s4vM4i1sCaZciVutEG+Kl0xDpeSM4wfy
ONa7i3ttWVc+a6nXrEq3Ne61Ns1DTRufdCugkMq4UWO5fV+D9Qhhy51Jf9y2e4CtZtfBiw0ofQ3E
rt4tHk8Ihh3pjo2wywU+xKc5e0lmLPT56G5QA/2o2cw/sPVCTeBapzy8XNKKGOms9ekjgJFV7xB/
WHibPHrz+Cc0Nz0goDgNQDv2Sw1OvjeKbjdOC51SjH962r/BUX/Dw2JFuLmnHd4XpmHQxplBVvpR
K//FaZ116Ux9hFEjD1XNvTrx6lrFc2KhC+hPkslG2HZVum/mMZo0y7l326LY9PzRtLJWPFh8Vs6s
gVep03w3RicOf3Lw1yodll1Z8iWNyYrO/rdmkzrSR5aXk0eAzh+7+9zWrSN2hiwk0iGQOfPGKIni
nbmiyIPxTQWTNT2MMAtX+tEHO3AmOtCHxH/iqBt071zFN4MCUXXHF9vqZotlBik2YGToFdmaTgSo
+gls/2sop+nauDLBTwxtTLoG0GWwz0Vi9Mgk2mes0Zz9m2P2rDtNtdYQAnNUUi6rounEk6pleVzG
947jwwDHjIWzcR/U8xSaTV9B2bZCHTEtTQLGJaYjNkM/jGQAGVhWSWq8S0F+gKQWYBQnCJWh3nsf
Jjn7tx9LHy8cr91rSFPuiKUPHHUGr/SDd069nMBeZCGTMARgwt6ZKRzDBEMBu1CLMWOxsNGwognx
4qNdjtmjEjiANIPd1r9/VhaVALdf/GIGBvcepM2BvMOr4eGRwLBynfNAe14MLz/LLv/xHxexVNfJ
i/sn9ku+IcswH/1+306/nuKIigZJJKR91lwKEbaKTzAKpu1kqt+qT50tOY0mhLoYXFq5BJfF1VtC
UIzKkRyrrb+InoqeFlww6jGDr8R4aGG7YYshd+HZ87ngEusrnKiMzBlzu4RXhJVvADaaZH4N8Tqg
ZWaYJuK7f38bn43CfY07d3hQadDcmXPz2tfGdix8683NNBxag3TpbFg2MCsQlHF112fxdHHsktAb
HJtwmqu1VVu7TmTQ/ixMIkHZ+a89IKCwE8I66p3vRnVZoRmozOJSmKdgJGKUqA4MRpvftROIhELD
yA3up9uaal4edP9aMyJazW3h7dkQfVu+avbSaOyTTsd+o45JxT8oAZ5VPKyY3jSf8PTJnRxilbLF
0GGLGLMdFkb1F8TkaQD0HyqXqSe6NVbsdsmSuRkPvbEc7Nu913TOZgxIbgV8WJZ1Abj0WDlcYICH
2lWZlC91fzt0y/QLFCNtu1ADYWw7kFu5TVoYZ7cjThxdY3qHgHGXpAhVy9bg8LBQRqi8YDvq7Uud
3TNGvRgZf5KlT9P12LzKmUGLP+dMRHNWrfoY75z0mCxeEWZxNoQ3QNvK7seHNEef5gmSXUSH5L0o
l3uKINeksAqYnDEU4GfI6awl5ifknZ+tzk6uMepq5T7qKv6MBeqxnrJAq9pXIrs7qTmXQs9eczxh
jNrqFwmNZeB0ObRy/83zg6uGAGMl3ex7cBh6azidbSV9NoM57sj61HreMyB6Tvc0eSmsX5VBAi1W
Tf/B4Mo4ChOnmeEMZFhq8Sm1/E5hrSQmaFZhMPU/vNB+BOi9kFHFPuYcBDFfiA8aMZlgSD/7+ZPW
B4+L5u8yClCrNoVW1MW8MHW/DzN0ytVNEyc76HNMyNlH7NqZZxQziahJpr+s1q6OXRAV86gm5y01
ldb6Gyf9q23ndqVzNQ1Gd9YYiOMIZKLOUjnLbI7DWayGYGAjToUHpu3ZE/O9VW8XL85g3i2sXUJX
J4kMu/Ff4+D/qS/4v0cB/0/s4P87pvD2t75Befv/D9qEpkez4v/cJgSR9clhzv/YJfz3X/zXLqHr
/weTU6q0us9FSe+Lytd/EoUZwP4HjerABInvuLjaAjoA/61LaP6HBd6XOQdxWv1GFf7vXUKTmqFN
JeDWr+UsPvh/6xLevpn/oUxIgRwilOERAeZkD/SR+b90XBubR4zmlFgvYjNY6V3Dic9ojtzeuGgd
eVQG2ZB2nm+uUePY+3NAdh5GiO9bYBQ5nBpS9KdYIIauWxvTZ82RkYmZJomT05hQRqET5HFfuvZ3
OxaRcXvHpukbG9mVTbwzJQidS+fQoZDorCQ0+/kiXe3ZM7LHgRlLg6MRBu5haZCplWYk0AH5bWSP
NI0Kk+bGp92m+7SYNnPiRKTWt3G3DSB7eLmzx04Zh2XSPNdMOlcLgZuw6pY/4DUrThD/uhqdoVAz
cQD4/tFIEq6YCR1qT+xc0IUi4ejMSE/rbebOK5KkvAwlkXu2HPHzwJAmzfOjJMAvmXgpvifD2upE
FBO6V3ZccarJlN9V9mWisVRnd+k4XsmnvadKnEAT47FPI6VIFWmf8G8jwxw3JLY4ULJa/GoOFtXq
UlbJqbVeGuszBX9U9sa3I/WzrDhwawwTu2Dzwl6dkHvJzz3wR/bBfFTgqB9Am21IY6HZG4+1RR+o
5dwx4P0+ILFdbFZxmcxh9MJrBuLhFVf0fJc0ZlCxmCcQ1SoaVUo3zttYc/rmmTzeelyZSr0zhnnl
jIsjaGiKLSQ4iydXeuhvzx6cHttavQmX6AA65UEzgT0GB5eYAL2CFSy+deoTbSb56nV064bWX5d6
r4eJ2wBcpOcwl+vZh5m7iMdMNhuyK5sRsXoFkVVrOeRh80TeZR1nko30HImSaV5ebG2G+0OrHhMG
gpkf8NSlNDKXUWNZkBn9U8ZH2czpKaf40+fw+3RSmfXR5Tgrw65HqPpv9NsgivncaTCx0UTQa3Ai
AUd2LNrvJtEfTC3INrbstlJLT37PsjBp9YPqnvREvKmOV6VWjGe30Uh5+8U57YgBM0cke4/ZRF1E
jBtiZo1RztfaaKiZzAuTHN3eQkla2wnfJY4prq5U/QFyvUXRHZ+znupRxipMBbxhhmJ88oJzplhm
a2MePgGsvtWkX3llq9cgbr5dwkDauG8acdT6D7+ALmeRf9feMs8Jl0pjRlhdrSD7FVVyj7qk4c1j
/vixd8hnqnbqv7B3HkuOo1ebvpfZQwFPYDnw9EySaTeItABhSXjg6udBtTSqzq6/S1pOxOykzK4E
zWfOec9r6pexYkzQD/VTDF4WJFF1sWrGOUI3PeKd+aRn+gGkqbUiw3zEpZdk9GGm3tc3hdVw1civ
zE+AS2dRyN2fjtZfqIlnfey/Raz/PKzweMIDfbZC/+7REPUEti2GSnIu88imod5GKZE9/f1D/iy9
+uMhs9MFz+B0Fr87bJQSKTnxlYfEOUuy7Gy1f/j7J8h/9n744xGqRtOBVRYH/feAhCmLjFrvFMnR
FvJdogtbkMOddtNABIygxB8tu6WnOjZJYK5US63QIQ7lA/7E4FNF+rooAEYRGMsooSCxZFowCuaH
htKaELxyhc3WlwI88eNF/1f3/392uf8/5xfAMvufL/j/zfTokmV/dgvgX/zrgpf/gQgTLysGy6po
sF7+fcErXPCmvECkP9/XmCb9+4I3/oFJDbc/tzyzcUnkWv6XWQAVAw7zWGbMVv8aXgb/RWYAf+nP
W2Z+Lu52moI5lIjvmzZL736S1kmCmNetHuEKjPlmbDeY2SLqeDMiFFJPybAuQmJfmEfEujVP9/Nm
03ehww4m9Lq3CKEfwRRkrFHxcGfVFcbXgJdyaR50xYdwVDLoyuxY2uXKXWUsTfFBxQmXPHnVFRo7
5SLDF59gMhiwVt8PKFDdNLR18ukAaU9XZF0uTKmuChYAGQzW3NDX1qVPvE/ylKdBOrxWrX/JXVFb
Xa7uGDAe+yKTmSBfKAn8bavlJwGZg9vE7hhlF6QP2M1mciTr5ucBu2tbvV9eK2e0RxeR0Ar82AYb
L5a3o/AE0Db/fPRhhNsaEmvG7x8m/4pgzf6VRsLB8dfGEd0Z7gZbfQqX4zPRUudsPdiTO55vTnou
N5WrH9r3EPS83JWRi9q6J8hR8/E5R1IBJRI6DqDCndivjY+J3DoZmGFz6/aZ6NzuR+CotfBm+DqO
M1DbY0js1ujcngV5Dx74NDqM7aEyhuTI4XOb+hcFQ9QNEd1aBI3r2bBbWoQgCmo/VWEXOVniafpK
gGrgDkFjaRdOETsbGbj5Ev7r78pXt+u+EEnVVYD3sn6iI9ldFKe6OobTe4NbYzhr40RTnKJ74+F2
x51X2H3qaaMrOplrglm6DVyxjrBOP6vXwudkN8QD2OrFp5EyixXcsbZ+r+0GHaZvmmsp/UrHXS5U
FqMLOl8ndgCkYPEex/v2DsXnMe9B2ax6idRS2pRoMWG58pFfqq0a+418x+XtM7cg4CXOdoToWr3q
Gsmmjxy4cecSXj/SC/AIH1NS2A/p5gahoLifYuo4u2QeEXokt3Qal/5BeZEIlnRj+awSR8hoNvc0
qrko91TTjxsPWgAaPmMz6baKLoQ8AD+5Hkcd5U5wcW4l2aG28smY0q380ksCEr4PgIrp02Vv+uMy
30+2Yl/vpIeRBpAEx7viU90Iy3Kvrm+KkzqXk8zJbid39bmZbGPwRthsL1gfKHf1ptx0DKFVrzCd
dIO0PD9HmMKyWx1Gd0Tdu+V+eDBOutfcy8RJE+3hJDvDiagSbf1AXEKOauJdcmPXRFfEpoBF+Xmj
bPUnZSflm+56X1wOtQmbiM3008H4i+v5z2YftCmcNQomKLjAL0Q06d9EyzfMqTB0EhQnWc7LsQl6
j3AHP/H//jE/epKfyoA/niPJxmyaQFDBd1MRgG8qJzmZzzThVOsWTf5duS3Wqa+RM0QtAgu0d+T5
o94n98oBob/+G9HyN++vf75XEEzVUA1FWny3GIm0pImG/gKzdiN5KjvtYjeuZD9D4LMclIq/+Wh/
+HP85T1TkOgqli+0lHNJ8dM5ji4yHzuT5/UIhFZQ82M7cUKnoy1bG+9Q3oPffczfHAb++RZ/euRc
KP30SK3r8qmdH5ksJ/04u++qjtFaHfYU9jT9J080lV8toVkNbsy3qY5R7LdnqhKE9uSmYoSHcUWO
uXu5SzlWp21EYbOUybB5RjLomLVzOeog6B6yCCJqmXCBWvWnPHRjqIzqYXIHnxw9R/bn+2snfCSf
iZues+PNK1bNtvMByR3IqKvOkbGMK/zBmb/F1OY8ZLtbEoxTKn6yduDjL4KLzizuRYnuheyYjU95
DwnqNR7OzYB/s3nsusc4c4hmxFkiSRCSHp4yRCCTg07nEUt+0BguyJ5wwLT8bMuPoXqSxAfs8pk5
PyC4NyCTQzSpltJkQ5HK0BqhOcfjOFR9zSFNBGZV40UkeKOpi9ZJYcckC+tqvmoJ7+tRPqk1B1X5
LCUvAIiokfbo3jWVl1AcBea9KOVQ1+VBCg/Y0hx8YOTBnW5ci/DhZEjDxJ7U55SM3R4RJNF9wkrX
18kiABdwjcI3k00Oy6V6K+BfkwVrX2AxSczMS5gq5mmAmDsMuAhAdRsNQDJMbSeEBgIMig7gd6HQ
Ed0ZhOsklBn4TdDrbdFN5h5e7eg9bFjh9CU26D25Il9abJehT+ndPTT28AlhrHq5QbX329XECfcF
MSqOj8m0M59RCTvtzeY6zOpAxF3evvBdNqu+2CmtG1dPTb9SuvVC8hAyWZPXCa+dAgALxzr4MZFv
Le4ha4BHfLMZh4jqy0c4bK7lMRLWhNDWVxtsYa/7nDOw4lD+Ns7g5C42LImjpo9hvG2aFRS4xJ5q
tPOPrd1eHyDHHMGsU6IKHUBE8z2VAglSO97oF340efp95VTL1heO8jOaIy8PGHaa1m0dbzsv3RFe
tEbuLkGe+TTsZHk55l/lK5GTeLfF9Qq3wU3LCUfpA8kI0pbg0ie0j5ozeCgk9JXq4vBf2jV7RfNq
33i+nqEXT6d5JGdNZ+kU37XWXDwBzoT3efsmDveZuZrM4KpsFnjxuP1WRtZqoaVcNk+Ld9FFN9qu
Cmh3ht+vS3e0u01IFCuLMwqad7CGKy4/nnys+Hi0ehnej9gA+XLvCCiRHJny0s5Ojcy4+DiR1xaw
wVR76nYCloJXS4hdAsOhs96IS+JSAy4PIBOPDpExElYiXNjv6NEmVwF/QgNeOJVfBzBmUigq8CpI
YQ8rKz+O23Zwrrg7iduqxycwqQNGl+Vz6hV2azVPtXKPo0XBaAD7aYeQjWfsT0oP7q2N7b2+ze4J
GsXnkJ2LuA8+7asib26CO0BsdfBH6hrfZIDOakJD67SYz8C33mfCsh7hkUGOsrSP1mb2RBhtMHb3
iFibJ/EFfHci7ICvgGOlOku3PaEjrbwlIgiyGrpVq/NGNyzcWnTl61q57g3hUU8eh4UPASyPnrs2
UFuvW2wELMKhg8YefTfiMkRD0P+hrth9CJDyjOc9ukIqBgB6W4Y6D2kNP9/NZeGoo3X7usHjF+Dw
LeGI86egVIHoR05IsXjRnOmcvt6+LsfhvIDZxVlAfK3kmO/KxUrO+e76McUWNV0SP99IDYBGzdua
48bgLDn9gwZ8ZZFIk9tj7t40q0s2MEAXqYduAwJ0uPDmRKtT6EqtlZIRKtrKiQa+e2+/RqhSTo3a
RrPKysLWiBZCFzbJfAQgekI5AqpNHvZaLQ5FqSD2fk0T/Ak4uyZr1FGFfsxWLM9997pYBEblRaPL
yGWctdx7ymQGC67kybDhrPoO1gYHW687rGYS5nepC1Fff8a5iG8c5ZVZ27OZrB2LO1FZMWIh/3I6
tzsOeBtt/72KRFn1YIIVHeHHiOatReQn59sDb6rZ4FHi6qx5NSDim2gbYWYDUplaTH7lF3QSuBPI
rC+4Yqktruqg8haGr3jNIcPTI/L7dHU1ty3ejLb6oOan2Ypi2pMAXd/xxY+ujrDJJiiLy0B/zQh1
m7xGc5PLEd5WJjmcVzqSkmYXalt92kRqgK0sPhGXPSYySDaPirJjzDZ603iQUi8i44tSX+9f8B4E
yU2lPZ1eOjiM5OmO1AVxZo5jXJZ8LRrKIWshOSB17K3L1YFnxx6AuQCfB0oV9Qg8iQrJbQVK5pjF
XvHIRI/J9JnlJevLtCLPuIDL+IyxZ90eM6bYg8vESnzRFHrNlwS3nZerHSrsfQV9sEOOmjd+onKI
ZquSVcTxBPK8aRTHSNfk52qZlzOpB7h203iJMWm9hpEldE9IRyZHSzxJ+0oqcqSDWIK0aGHkpXiZ
4zExyiu7EHeS6rbxHmCYddx9jMBx8bYUXNzZkW6K64VjKq5J2bOOXcgW/uj2rwaqswfJQpzPW1E2
WOepbvwcf9AHV0ukg3w8l9rqlkQ1sYWyj6sXf/S7+EyyVr2blvVddhLs8dlEfHm1UvcSr8Ln2MFB
oYTcbWUYGmtuVXtGQoF/bNKzUAZzY45DKCsWDUjolPpBMc+YmSzqk3Hd3DK/MI5VRF+0U4XDdNsa
5WGoAiBb1oTwwa3TPi64Gsz3KOPQQJhL1rDVX7aVueQa0cg7z8Md4oNad3p3UQf9uK+1NdWDghxn
IhvLXoxeaD627g2xXLiUchLG0S6czNZv8xWh9msD6ilLBBIye4FjsDO4ecaXLrfF6wcTKomZZkDA
CTHghQyR2OUkwryniZxLYwEkNCV71ooT5szrxkkYFcrP0YXmPHWLykepNyY+Wk0uNYPPMXUbEoFy
6FQBnCIq4dy/oYQnPxAGPIVfY8O01pnFQywp3By9c/+atP4i8xJCc9D4YfC3YFh3O2qB4sEXnOEC
xRuWCVR9/+qWNyv0eq9cTnhUWJcNdAGVwpcSgE4rfkBPtmw93ckeYHgne+MZ163YqYJhjVzj6tLU
8X0i07Ub+7ojtMYTXvJz60Cabh3VuyxxvDHsekkG9pom0p4Nlwt3tnlWlqmXMVN5Tc8Rt93RWGbr
/r0KVAs//YfqlW3rXmTHRCQVWsmRNu+ozI/j5VEYVHb/gQHZGOAUseaQDECOuSBW/dPgNi4uultw
Gta5W7mCXzuiV3v5cv5Fr9ijI3u6d5Ot+syKsBer0mn88FQvr1+08G7xJS9H4x6oxecbPcA2Zkkq
Np8kMd+PiLTrAHHOZRM2q0k+o8iCaEn3mii0KgdVPFQIt5iKKPdpQ3GISQ12YJauQAndmNy20Nrx
RcBnzJW9ZNanMN2xDdiWgz3eI5NQfBSqUF1RyTNnja5MVGOUgYlTQP8Wt7GucUKkVlRC0bHK0esI
kVJs7a6WvwqGWg4Dgfp9eJvu5Nq94pFH6dmlq87cLaAgyKebskspQgd8h66rwfTIYlVJfLrYGTYJ
mjtmKwp4Fk/ZeOJn7HRIwBwylHSkHtOyzGzwJ0ewu8tSWFimK+uBQRCSHT/2n+BHNQTu5WWxxGQG
xCq3CzLREc7cwYmRwGNqt+Bl1BtAA+rhiKSiKZCfa4eBeNDZwGaSjhnWatSDvl8rUWxDzZlpmMFQ
fhrltr+ep/6+DrdJA9NqDfhylWxjE2VkNFanplln03ssvzVv5Wdqo62UCFV6Q+uSyEBll+OifTUp
+iPMHocRSF8cSAC6V4qPsdgzYwsLtr5IgOHjgg5BGJ2GO0RbhRQEirAxehb6ZJxMH+7DbSuIsJKL
pZ6+yItlB9oyAhAFCG6gqLNcptxtw9WQrKpx33B5iyM67IWz2E52MjiNrXvtodpeV3BCrHpDsNIR
MyMb6Ibjcngzd8Z5wd/HYvsA5yjkTbC2UYtUDyq27Ow0aJQq3gM2WgS3OxonQhYxQ+kdDF3wK0xp
z8UDW5pv9CXvkHU49RbaHLjImqivJ91hyXA7vDBq2mHi8QNBsFpvwvPP0mmwE/eqW0aAOfMK9O0e
YMrr/NTJfLzzoEBTnDLv1w/istwsdsYBere2lgKOKEc5XolJdKUdJBpMDjUvK/0uW2nMDaHDudXg
FO51a+IpxHlIN4Qvp8XOgNwpfbUOQRMgbiNKE5fN4PSny5KqnVla595UXpWMEyGn+kG9BSq4T7JC
DLQpXspHJXFGqLnTG/YGY4q317oaVolmXbE2w8GAW6yxJ/5iTne8zB8hUUIxCklTd2Zc0eItfnEo
4Dx8mRxcWTKdotmV49c40Ct/QNJLabG4k9JdVN4p6jklpToye1uhm07hTfQmfeJbKh5CxhKSXRiO
WSKTKcBH4WM8j8MjKj3xvXvgRILkopRukzPVc0IyCXE0xOAs0SEB+4vKmwDAjCUChG7hdF/ERRb1
8SZtVBRbJlF7pzg9FfztGGHThMdLjDS7pchDyCTWEEL1tcalJ8yijIKzkk3o9Y8JchjEtv7A1Sut
gbGxycE+r/ispfuoemzir7h+jQViEgu623OoH1PtU2veKtBxLXnE1BJGMX9R732KwfwT+5LBQ5nD
2VDT9oIooGtfdnzCl2eo+k1oly3DyKWQIaTFUWqDFeZgy0/mJZD7U68Ht+hVqhpupfUFpwqgvuy1
0axMDDDNsKXV6DVI561uDeuKq0Pg9FqF7/0iUPU36QhTx8u4wa26t25dcBOA1C3g6KLyhAcQZrP1
MPHIkzXA+iyUIGw2F5bCDfLWdsIoqCURyzV6H3NNKM2mj4wHvpvR+JW8H64ndPjXK7I3p22ci/lZ
l+fR2IfKxxWeFKddj0BZTzcTm5kUCohvfuuITs46MnYQFFtsGoFvb49c8GXlptFbLoLeTuKqiuR1
yjZWY5Rps87A5fKer/PFUSfmKbFkhqSclkxBNyDr8etkazbb2dF8GDmj1aypsIZHfEAcQVrNURCM
wlnRDjCtSCmH1x+DY6jHNJljy7ff+Ff2N1Ns7/KhVBwVOGvFnmljUIeYljt8wf8ElafJ0qx0xWHM
f6p7E3g4dpMunv5Av1/V+MLVl9vTfa1s0tYvz3ZVb2TVLaSVTs5HA5ULYtZgU1jFNooTn6+Ak1M0
V4xguHvMwsn27BNEpMzE+awa6kKO1BkQ6dd8/AZrozNsiM8BaIlrvCUhL6ztLCp0J7lnml6eFZ8Y
LD8DgmmtV+YLGHZyH98OchA55tl0jDduNFv45NSy5s9f5nfCnBTwYFgo5ui3QkuH/0kdUDqgROxB
01H83rzHH97ODLfG3RBs0Vgu7OxVcsNHDILoxLV7cpOllwwIZfKUNIiu+0u0FsCaeXOkEZrXHRAW
qnj+3wFUWz53q/Fpcptj7GJBFPkKFxpdJdg5cA8BdVZzJ0p26CI1gTNuj/27mv0OMv42Of4BGf+M
K86//wnLhFLaG0pTqqA3oj1t5FW3mecQJd8PHWiQedGd6Y5UCdRk3rTSPQ4egPr6Mf8dkqt9my//
8VKg0zOTgySjqzME+tNLmRRkyV0BxAl8Odq0dGwS8AUEoTciTtrtYs0yPBo9gAm41s3vCqxQOUER
IL6QcGiPwdxD9g8gpOvIa23ML6I92AaAaOsaO5kfVj48yU3rJTuFa49bm7/NrvndW9FnctB3UJp0
tn+9Fe2by3+MJ8ZVbXkrBSXqSr67Lrt4zeSJXsulTFxO68mbEyNiT3XC/TwLCL3YQ4XA5UUvb4nL
ecnOAS4zYDEctGW07FyNigCCAz8jHGEPVMGbJ6rynjXOXtDf+mCxqfh6Wjqw3wLtvwSgf3pL3/lQ
GGdlRv8DgJ6R5S5Q/P9khvHL+QHSRomxsKKLivFtQV6lS90OSTXPMKg0eYvEatDbOGhpceay2v1I
8/mbucmvVt7Pz/yWpqOK8a0j51x1xNUlQMJtNqeeUOAVrWx3iOlnGrd7YAzHSUjDYGPHOuOsK6LF
I5Jo1qH7969Hm5/3ffks5jiyBSMjBFMzN+2nnWB019YgGwawf3v7Ag8kJlLxiMmlg3qkjmfVx2kQ
PxQcT9j2PhpLVeJkLbgQOLMrG+5x9kXXEZ2TV2F7W84jkOKpyffmCQoyDGpzWS8YCliiv3hPNlCn
HR2ghDRqi8nZi3YmABNqLwhS+cgs7Xe7g0H+r94fPA+T6DANv/dvOz0s0ZKVxoScS/Wwpp3oPd6H
5+5d5qxDDEiVMlrCfh4wxG74oKxD5+ZUa+YYS2U9WKBaSOre0DZSDo2O+SZmbiYdw4TaHQY7siV6
Ufl8Q0F9BBfon2TFvm10EbJ+5TB4T+D3YgOwLl5p1MSWITX2QkF6twhu25wulZteO4aMge+lt94f
gikYNukKgcFJw+1ml28JkYdYSzOB11fqhg7XP73wIdlRX2l3lLJw1/olxTaXQjKPWsgtoadZ4gG5
mVwGxcv8TaRa3oU1SGy2pOTqqZ8rv4tWBcwuXEP4BGwsFvEw9wcmBq6y4vd2x9NOgg8CvBP8cM/N
2aOmLjkSsP6D0owYkZgivsPdwonvL17qmU5/pz3DJ7tuhW0czK8DmkGR70UIANd3aNiJH+Hw7EzP
f7+GlV8dgUz//vUd/1gDP63h8IJtYENELwOr/kG0EU7dKUtmwpbgkD37xWXjEDQArCJwnvOtyc/x
AxQ3MQJMiBnHcFdvMPP43bjwl1udtEVinMhbgoH8562Fx0VUN7msgvqQ6c2YwDfmxfWgOnN9M2xj
97eny2IeQf5lO//0zG/HyyKU+ilpJdWBppY+6G4LtBkvq02/WhzKICIe9tS7CjOnr2ZZvc9tRnRF
U2HNSHaFU7jdj1Z4LJFVuT2sBqwnKQ1mwG4edWYHRvkuSGx47g/joZec68Ns2snSvBu33Tl5T19A
2ugYjVPzQJu/cPMW6ka4B08AjwN58qijNav29I16YPPgHHmnHqLVoCwVoqDXMg5sVnKod1fvZqef
NHEg7z6jGbv1ovMIaCX5xRE5vMIG6v2eBNfb3bCGmZE4ygbsEU5DSxWubdF/eOFJ3+jP03KxnjFM
6bFat68zIWPOPLCy9bWn7DK86GAO1i3y8S+bApAmXbajlfLWceGRC37XPFKvTzu8kdh4Sw20Z64G
QWy23IpOF3BiU1V6zfHqCxvgXd29ON228LHb+kof8OuCDAFAPM9SXFqdQ7tWLz9WXOllPgTU0BU8
nO4pDaZnMbSFFdClo3Py7kILy1eoMpWJoNcpkSVI/pxKC/DbbhpX9zQmj5b+hNG4hRMyePdhJkSY
K7LYHKio6Z5gHp80Zzd/UPZm0ANsAfhty4foIdxm59ZVLPMAYLDGqGij+uoq+tI4v1zkheVjyUl+
2S8caEe7YsPuJcZhLmGBsre/HXP/atmSTr9QVezHqWa+bZUJ18Qbei9OaaoweL9uBBOHyjliln9x
6L176zdnhvqri+/nR37bKaJs5reGkA+nq54KjGOzFTDUIlyh4TIh89tDYHwAu4xX/Hx9czyFxWeV
3svjthgxkvHgP65wZ+snNxTPfL7cmZfXcIA9dT0vbo6+oue6b9Y48Mka6gsb57Qe4VJjMRwnxcBN
c9olpLlW84wsr3eb8/AhPyhPcAbryxZspxzBoa1sRYOME5CPqNf04pNpZw/ZvgoYArEPWwDfyRKL
NYIpBnpruul5cSCFs0GZIVmBMLvj6+UNyaKCT5YjbPSXBiyZvHs7bnz1xdjOnzdjMYe/rmzEh/LI
DBDblOFJ8rjxMlQqKZ5HVrTOV+xWph6BMs4IX3VZzkJ/mytsHD1IL6KClY3FsAx9OewpeTfenGtI
94YWXhSg/rit5paHahdzIgDgIap5K07jfY+BJRwprLONwJz26TbjCEke6Us6hEG91bB7aH4mXzDt
Hi9ldSeqj4Lm095pAd/XMt8J5HOcIbQ9Q226THa5mw966CA+xqWPY2+zgy9w70SGMy685ewKChY0
CyubYLEv4WsVULM2HCvtO+q55OuycNv32zv1fwmqyDlVYDFj05rA4YO0DLiaWzqcIXSkiIkqlEdO
CfkYFgPXvW5lA34iliiD3OBikr1An4JTAK6rfRGEvY9fusHa6Riipxs64pkpI37UW2GXPzF7YXLe
O0wgroAnF9w07OyxgDMILf9dsgGotFeGJjqlevoW7dRVTBc+z07jT3yOZR4Ez5jZP1Oi+Mx0r+MV
MehfztUBIvuN7DV2dtcH0ePw0PlashNFR+Ri3yO/csTAOErM2m4DKeV82EUwJA7h01Z8uO3Q03eR
cwXsMnD09uJ782MuKJQ9UEad7Dt41tcVLoS56Q2pC6ph2CoixP2cpBbtf5ekPYc8/eWiM3RoOMg6
MHoxvvUIJTovgukF1bkxHRdoYNbG1/SkeOo9mXHOsMxXxlLypQC9md17FSR5VLvYbNLre72TUJ6Y
vLDFKw525DK83KiysMV3fpAIfnPU/PWk0QmHhWIqq5oow0P9cx3QVFczxwuFOuDd8HH59cLV3I5d
Xah67uQDFN38IxPdr94hTsEt32dsoAeBZXKxzZ0+MMDTTKbTlYOyeFklvzkLpd+9wLmQ+al+6mYC
eXKDM4YxxmgpMDvDVe3jTcMOYTnzsSku2NHbbyukubn4c7VCGKUuS5z6CGqk79mp2Y3q6IqtrrM4
RUfNkwLD6Vbq0xzCLji/WzLyTH37m6cp3zrl3MCRNc95WuehZ13pR22p0aLYAy4iFo5mc3EjuOar
yVb3hteBi560Qxofnzpq7nN/94pm8vEvXtFMCmZlQET/dgddULCn0QJ213QyT9o7SUrJgdFl/8Xc
GQZt5/VQN947b/KgETRL6nV3WJJc5TPqB6eQPOVEkXFssIM/344zlyV6uQYwZR8wqZItc8U4AXrp
tMM0XYCxKNxFm3x8FFwosfCLrhBoZ5wOU+SZnwnaO1Mdz1jfUydMJ+3EwluBJonzZOwU2r8LmtT+
WrhDHkS8RPIIUWp/IfClMYa3ypU7+AJhGT6wKrpCwCx9WXgaxj2PpX9xFzst0Da33bw4bk7zMKyk
L9Pt/WIfexyMiq8RR9/zq841t8zmVgzulnRHI82mscNQq7e3wyFZlo9EUP0uAuiHSuDbmoL+OJ9D
JKzpZML9eesUi2FKb3r4B4SAxfHH5auBE6QchvfwGC+vy2nZePC5/WEzs5yb/bC++XTQP2ZVjzpl
HH4NlDrlJr/vwejX2lFi50E6ppJ7TLepG3tUu9jIEmQBMklppljFJvcujnrEo5GJZfEJAHyMTvlv
goYV+a+9Mxmg8kwnRaCmyd9VGLra6rcId1b4jq07bfrCzTaG35Y+QVBBBW5IHQFMQhE+R38Fyea6
hAaKta4XLmsfiyoPioVXv1TnNui8nC71XN9rMIbmqjP0x137ijqrWIK4uepL5M36XGOL+sutwTUt
5UmgZSAIdCVtiIuZ2zhz3S/WpHFdz1B3tsoTSEIE1B/6N//iX0/kdS2xOAtyNz3Ouzk/Ro7C8Fy+
m3s/nWopWbbifmYjuilOq/BhbMNXwfgwcmd4aOPdRS9AoWsrzpUUjGXuVhR7xaFDKba8Ony3ZM5Y
sLlQh2Gw/ax+GVvmGwihZxzZzh/SI3WB++MoYew0g1dTMH+fc29yDRZ3kzvdU/pEh+uO8Wq0wiVh
ZnFfH8MTdrqiJ/gL4O0XjJ7IO21tuBWoWC3Zwy/oTqWTMGQr9Sky3ucOkhCOHv9pqrDJxd8YGMaF
Fmq3G2WLwr5Zz9HM0sOFkbdim35kZ8zZ53sRdezTzY/ZNFAKrOuxxYsNUaFSe5p9fSlaZ2ZaSBAa
3xb3o0cYauUr5KRwBC6WRIpRSUBlWtcO2DhsIyd01SA8Dv6wMn24WcvbWV2XDbji6BgenEGGm8Rf
gE6Mb4YLLyyx1Q2qxcv9sGrvY0/ZhSeqhIxCyzKeOJWM2J3H5YaXvRQcdcwQ4Lu6GvFma0o053LI
8dayi4st4e/usTWqXbclnxmCJ0QjPIKcMVj8APXGxxlH/78I5f8X4vwvSeQI+5+VOEFbRK/V+LPU
9se/+EOJI8v/AEIk+FEWkdMa6oIr+A+lraT/AxktznyGoammIar85p9CWxUdjkG4K/FpMNYJZuQF
/FOHo2r/WKgKZytpnqIhilyg/4UQRxEXf650eF2qqWjYgyLsmRFz9ZsSJ0pqBNzF4mZns23ieFWu
azHTnjjgcb6/7YteDQkBTOzWGNHpN/ngDjf69Eu7FsqU2eIVd80kTEn5IQFK1DFw6fDbcG6GccDP
s/JSsTWAxG5QIpIhGtxiAaymtaQo38hAwfaJ0UYUQikQOVxKKmd11HC41ZvMLZsGF0z+A0mIHySV
/rBeLDAVbGDTYBPrag3pTZgsNG6SLRLn1nFMNTnyBmOSb0skmgx8NAlGAiPwagS2VIg+Ya5qSUYa
LpkV37RWeLjW+Bz0hNte4puL+/zLpRa6ABMIPKd7rO5zCY6lGWpk7KYjxHahO12G+1BlQEb+AXw+
857AFRvmgiulIWzFG2kEhNRh8ITQeGFeVmqGgeZ4lQQfP34mPcXIRDC6vFz6xSYt4pk/Idpj/YZ2
gUldiGijEfpgIENnhVtfHJBz8mxMd5VANBrzIhfraRSpsgjYuEBrNGLETjxQYMTpZ9b0Z6UfUU+O
7esim21nicVyQJ2FfPg0FmBTIx8HtO3XPLwKOPmZX6FU7liGIDvlSDaFiXGvLPpiQoG9iCLNrocW
xbMmPk/6e6YkZGDmsa+EWrEqTXyzBL7tkX47hGtVSRiU50TToS5aSVeQ5RtmCua44EzUUUaJdXt3
zYBkTJ3MJi3WCERDfZM08FAYoF/IerNvZXW1U4MDuC2AmfJYtPHKb60hXtwpLXas/dg9KnoBPn0z
NxHNkD0Z87QpMi6OPJudmkZJgKqW2aQvvBWV8oXPHUTaKr5vMvlJCnEJglolZO+JAkTEzmjcKxm0
I+4LNo5ECERJhPRl7Tp4eos3UQdd8Cah70oakVjAXn8whf7+IpgH3FbPyS0r7XGA8ZxTByB9fCHW
dbDjHqJiIVbwbtKFlcrgF1WDB3+bwS1qYYHmMRiCKo/roSKDpBkeLwWmoAXsn6GKPw1Dwtto35X6
xQu7XMY402AwL2HVEeuKM9Ta/VVNs03VYYiVeHV6kNu3ZKg+4voG3nsZc0eNaK0X82WDf7g/6t02
VZ9lEcWxlFerq1hqWHtDYs4KBmNa37skvllDCk0Sj75HZNSFWww1kz2jASqsFhBoGwxhO6hVQ/9m
GNlBNqCrSjjcd42p2bmM2CEGNtSED5Owk3VSl1zDFUSnNro9ENOVe7nU0T3hT+uRBOhUhE44ZQd1
7DIIE+FbY4FbHHho3hHG1tDvTzkc2+tkfGYp5POGaKXRvNWMhFMZQuIELLCQgKMi/IonU3/TTIry
5Gp4uigmDKE13MDg8PdYItlEGs2697hbiaZDZfegFkW6bGrD4iSWXSx38QbNxbtmKJ4x2HYpxHGM
QRRCNu/Iwvg/pJ3Hkty6lkW/iBF0AMlJD9JnZXlfmiBKKgkkQU+C7ut75YvoQQ87evKM4l6plEkC
x+y9dh+Dqo7T91CG3r6pqu/CKb5IBkNiGjF0TOfo2zTljkj6j2ap6n0NG3bTReGDEpSxqS0PiaGd
SStb7Qi8AXGf8ilfH+959Xb+SrhrTybI1pvRXQFswyvrnFDLrKJLD15+jFKIo+PIfqaaGLxWbVVv
7Xg9zRDxtp6LjgCu8ji1cHiW6Rxm3a9AeSECJKCZHsuSznei3WJxzUHrhKduemolR745wXAxFuHi
SOppphiXxDHI2lqfYjf7XK6oyjW7Cm2pMZRPLI7loNgq9PAyipvLMBMW4RZ2U48mIqvncYjUgqH9
zVzBwK0ziC3OztWgt8n6RKD/aH8yi0igih6FW3xFKfGGnmnJXglJMiJ1K+sLPqcxkUfCq5mZxAGT
lCx9s+HVuAmr6bAMptg/WbAxWzGjeAmM59CvIX0Z51dtOQPslFebJhhQeflPbeHczzk7uSaDJtE5
2VtQtkddIQyPM7QT+M8/QEMeK15Szdww9j9H/zbw4LQU4JV5YP+oOMoPw3AmqerkDBKwhGClFZUT
O5w6/gvAGQMlInunv8sGDCh9hKrW3ji+QMAgBKN7lyLdGe+bwYabUhFw6fjDNb8F2rYXX5LI84+d
mGl8ZfZkAlAtWbzldfmMWcwjBeetXgg7q33OBbLtyg1G3k9TjGIXj+u+AlQFSDcyRxI9nuaBVOtl
pEcnX25XknUEkvJlaXDKtrG+8dr5wj35GVZQbHr7M6sSMXT8VTjruI89EDh+0yCctt12UOlNF/Dc
GMUmzJtThIJR5jIb/lSp9xLnFqsF8G6Q2D2PIzw9jpNi13bNs79M5WaGDXd9hQsXmZ/hE+M44Imd
y/dYDj9aQKVJInRvafRn8TrGs2q9bt/YN4Bh29geohYq7TRGIDbZmcOaO72YYSD0ZBxtGkec2obt
XTi023BesALZ/s5L+A2XIfuBYbIfGgmhBzzm9RlmolRwOAr1qUmPXUqNexcJGl8l8WvjbVVXbyPR
OjvJy4UYvbvpYLSenCISIBTqA8HI6JhIdeF2onaHrUu2jb+xZXaqSm5ZIeH8w4zSGJGncqvB7hGH
ow5xOtzGQfbirMHfJMofG4hSlEZ3uus+w7iBLuhfLQrJ8Nw6fG6QwYXoHibqBN6C4pCkbL4HZxvE
CHTg+6ttEd6BYWmJKwZEDkWXViX+1UnIXLogLy8p0t9ZkDxEmpJpnedgl5HgPRogF7Ar07xErxEW
bP8aLBpE/XxxHGynkeZQuufekj0yKzY4fjc897rFXeSksEXQBKnxrPqMlyaI3qMWtW3twtVI/WEH
h1ns0o5gF4lL1/bP46RHQB8QyUtvPtc+Tl9j23bTIAsahPPoDAPnf+fd5BafDTztG5fwp/0ieWgq
fEVLgv6yv2srSgwCkK4k3X2hoNdHApFGzYEcSbOCilIvEKn5fYOwA0uNcnmaWbI65yqumS7zOYqp
/wA9jRGqY80WT08LorxmhfkHB2fXDHApFJxEONHpkOJdsuJPPWNKibGDqJywFBXftUQUbZLyl1/k
D15fQE+CiuBofCBDRQ5vN84wjNnqS+EcK8707SDNTRwSEqxMfQnVc8i1zIpgZCNWD0yNfbauNZHP
TuncJat/jgiQBvT9WbnNgATVp3W7fhKwc+dwVreRvEbmaKLs8oVBOAm92ynHXkyoH95MqiU0CtAe
vW2PKS30XluZATpWpOIs6fSwwlrkpIKCot9jW56bVq4UHLbckRQDFri+hSlHPIGz8cflRzI+qBOM
YqgjfQieoVB/TUCWl+AMIRFtSzrPPKqvxeVnXhriIZ2sQY5Kzsw8R6jAPajOU8Zc/LuC1rfpgxVZ
MmVNLvP7Kr3Gf0a7HFDiZqEsXj3A/xoiDuEWw7+EVYTUCAod4xIhzBpzkL8pwaha8ZfpiQQqv/b4
NON5P/nJ7axeZZEzwA7N9xqQq+j6pz5aPlwXIS1pRPcckqAoOnTecNEQL4rqFcPaFbyVNuspyaIB
Xhs3Tlkeqd0PuZIvQM7Yxgwu4Ow6PmUmRZxZ4o+PFkbkuH+GvpOn1K0/A4MZK6iAUTa897rO/5DE
iCqb2K2mZzgl2VJGJH4EZKZwEPavQV1+FahccYZAM3SB7tog2gsyO3FBT8iK5ac7WuLeWFK5zTjt
Kz/6Y6rrndmw9tH9duy979CsL+lAFJqK15/8yy0iFlezgvHD2dg2OZ5NkQ24KtF2LG5/F8zqQnhY
gRezvBmVjli7oIxUw1VqJ/7OZTnfBjxA537iWmTYw/Z+2xeiJ1OBo8Fh+K7dH2JcmOHkzXQoQeot
mn9sUTAbSNrY9VlxHxOawsqrOtVugN2RSJG9J3/LuHH5GHE1hI4FBGAZppQQnNraTPuRWpb8ByaY
K3THusBM6qIVXXTP6q1gvROgos08HFfX8OgovYXLOp3sOqO8nPmYbOgcM9uXl3S+qGgMjn4/XbQg
y8wGYj6GiOYnnxwDgQ/Jw2pqe9JJiyoyuzBevwWg5rEGaKKgG21zrHHtFH8EVL4i04+A3vZls4wb
Xz55s/hXlt2Lg06i8JkgSx9Zrcc7Kkon2HR58dDzLWz8639gBJhAJUyHJp5+lBM2e1mqO3CCpHX3
fHi2JXE+d9D4EWcUtkjKZBbuy8oIlLqKp2a4XciLAL6PnStOMJr4yHfhv8Fvyp/yungZC86CoCZZ
OhqilzicH9O2fDNTwgZ2nc4xHhI+9dt5TRiO6WHGUoAlsRxvwRXe+iU23VDc5SSw9FH1UK/ZL58/
B+lRoyK6orR0DmWjTqWRrH4s7wYJB7diZFIofkoiezaRLH96aoltHK0vMYqhvI8OOS1iJ6c/NL6c
06Z+JSDOQ0mjSNoi5TqegcyaiAQvlrRDPdC2FbtJ0nXPCfMAEvCgWsBg3Q75RVwRoMJLT8k1EywL
q/wcGcl56dZQbFdrkYFjxUkT5EBCwbbN2kPC349EHdI2c1+DhPKLQ0Co5d5f/HjblYJbLyC/Cuo9
marMUgF6zySHDLq77zpSWvNM4oxpMaws5XWlSiHixGxI2dGQjh0iJ0+4CAhv2UwMH8nERkbakIFU
4aaylfcQ+lAH61z/sn6r99U00VRM+S7tLaLJZfzyq+S3/gjILKZuJ3G7Vu1naKlwejk9ed3VzkCE
TYKX/jz7NBMVGVVbbP6IeWf3oj3mI+MqKnan4EBsxRNBctaTv+IEXtPnDFeFGzCa4K5efclC+pMH
/s7NNNBmlvaZhfCKmnQkYzU4pqa462pWl7we6TNRTjVGp+xQlddV327uwiOf+5bz7zlYHhKkuwFj
SFqMntArG+xlkUCaEKe7M/m1kFckyW4rw22gVK0z7lc7PrH7Vb188ef1DgXDnRb2n0QDSmBJYcgC
SUJQjtLLzuuUHrr6JnYZ6Mi6OTexwbwp+zuIha9lPh0SZPB9wL1a1umnO9e/FYPSujZorQOGBA69
kMl9LDlO8ru1MdJjdc79+WGqaIfxDCFNc/126+pi367DJZn9X0CzQW4n4OcDbFE6utS5/JdQ24YY
QdrZXuYYgZklbw8E1ziNZ8N1GFATrsnw2BHZBGi8iZzP1gYPBJD9pQq8F1F10VH8KGFNg/kt3+Wq
77LpLglGNukY48YUO5Dz1GKhvZp7kuiWM27ZNA3LNBDtDyKaWGa16k+YIHdbKewaAPi5Prdc/Lti
7sko2YSuvYxl+dy67UUQdspOXX+XdfThhekTCMrXjvp3zacT2lcSTmp8LkvskAJAjwx+O12nS1Pp
CxF1vekuqXeEzbNuVB0fy8CiZQspj3wHjcH1/uvYTgElQQGK9wf3JOGSmGjCg8pKuRceh3pv8Mbz
vyip84unJrKaZ/Nc3nHkg7UhPSucnoMVvXlEAw779SaR0VuuvYCbp6Yx4Nra1HB0N6bhMepK57eb
OT+Tz30qG+YGA0feKn8sWnbCR0idTw4OYN4d4XCsXXyU9Bq1u6+/GtI/hPJ/zXz4dRXR7/qWW3gh
nzI6+O3wNxrj81pUl3EgZpM/tU3V7zEp/60uA5zIZ7Hk8COLFjtuGGyuOZ7YYcnce6FUuzTDgE7d
8d6lubgLcTqzF9/Jnl2hTwW1UxKPcpPsRyd7Kkz0p1y6e6/CuOKNByXjcTPW4ZfrsdCxybkA0iPJ
eAvtviwMKF34akE1HJd0ffRi70SyJrP5FABE/6EFipHUnU5ODLtsIqjKCYM7A9Sm+IzTZ4MPdfSj
jyiJp31WjTtykhv6CBnj98o4gtz4xW+YTI7BU5oIddf67T6P7fss9e2C5nJsbnVKyZ/JwtwU4jiv
gKSHuHxflQMnqWbD0tEU5lW5KwniSj3UOgFdlrugd4LcpsHy+cZ5h+MsxmO7kPRWahxSdeCfBgZK
Wej+I4iOs7gVH12RoHtrmejWFldXwSCoU0xh4vnT0g17cU9XTq72xu3YqOkFiX+a0EaJitWtl+Cb
Xqk/6RMPZNuHxIPp997DJ4kUTtWtPPY8azKGSNFaFlYEg57X2Tv7FAebpGOfRSbK3g/aewc4IU0j
5v0i+5At4HVKgl3dT89NaQ+1x7ior5fxl1HftSQQD9QbkG+EXnELPw5RAN4IqjHGOsUAy5F5ZIJB
yC98ZHzjt5nFvFGJQdSISjko7CEjeYCwBPhoFDXlNpj9t74k3tXSfCrxjxHKxS2JzwDc/KfDnU3m
MMCfkGqyqXEwJnOJIK3DXmQ7C1PQEcOuXqr0oAj2otnRv+XaM1bPaoZEfP2wtvjR6hokbNX8eKbD
uWzzEzfH3naITBOO+MfC6TG3EkWVB/2jlPQAJnhtWkEX6jLjJp+9OxM0/KGrZbpzuelaQTeUafHQ
1111odcLG59eHn1Ymt3LDITGQFrmaJvpTsR1DAGWH4XIuPKUdj056zWi3dncY+fFEl00TJbxCgsd
LVtg8tCIhTC70fOWB68Vyal355+MmZxe2/zQ9dzEHfamYGKGOmaCUVLf/CH3MThmCqDPSo4QxfZj
M/Ly2sL95XfZbzLjsaXMDIH9PPkpW3FoCTxwSZiUHWeGI2nqCH1/nQrVwXmgei4tflmfurbP+5/F
9V77npNLSXlTV+SLuhKmb2EQLnkZIoSMF4Rc0xqkFXeI6PEcF5IPVXRW7ouMA4yUpu1Qoyk1VQA9
QykMcNVeyfyOCu1fPl5baLNKuP0M8hRZE7u8XKJt1nRoNgtV7plX8x3R1hoGFMe2lISfGLBCLhrq
pmZoMhmm/7O7MHz0AzTNIBvJfKDIDca32qThk8MD3qwtbml970SAI/m7z5vIuLiSBvZ/ksGQw1Tm
OAXcEW0zHp0Bq3g7IKSKYZ+lgyfx/MpvLbLjmJAgWzTNtx8xT3T5s9YlIPI0C/9aUJV002hF6gzW
xlz7/Wbw171ostd6rQrw8w2OqBHNhe+72NcZNRBJugt6nkjiuPah0X/aPCUmQQ6HhGiyba8ilHt5
QLM+/5bG8G9qY/eVdVHOoi5LRhyRbczoQ+YcpW2oH+IyO7pN7h94vXg4F2ZkomMJbZyFDXDfC5qR
5SepdET1Js+FrzDoErawMZE5M1q+T1kAMPAgBJfsM9Rk+TUfER9van88Ke9Mmz5MLYXmZHGScvve
rra56ZsJd3QxtCQR0OLUa3ffhyNvFCO+vYXu2QbpbZy7D0ZR+JGwe18Kt4XysAnhnOOx5aVm9HPk
A/KvoSP+qayNOkgawo0z8AEQ1QjVvS0eg3a6v2YN6s6woOCEp5N12KGnLkYvBNRAyDPik3xgB4ur
keOZCGaK96Qe3Cy20EIreDJ8gayjmldZkvVWNIJtyRre1sL80Za4nyk5VhnmBpk8ZW0/whnKvhxD
9ZLZTQbPdBsRsTytkBwFyAQ1wDLIRskGuvDGm1a6YPHwMz14QJn8HNuEpdTGcCY97A7Z05CEMHAy
xvq6YmSZ/spUdV870wJWDVtlFd9rFNFdwqs/LOxSGCx0W2/BsZ6MTIB8BIxSkIVdjwVIFkrVmMC9
TGV45dhqwvKnhvC69mgJF9xGBB9zmPq4kyybI0STaihevAwWb7AsNzOz0oap6ibN7sDtE9gQIsPM
PENIl38yriHennevnWijs5apd8Twf7tSRgsH2Ryzs8c+NbfQrUkRvNpRdqunzJGI+GnL1i6l02vn
Iyx4XFwj76lNnScR8K6OFcJKKa+pUZ3ZCkJA9qkR37YnFq5cR/b46lsHTOGZFs2n0oWE57sjyXEL
W76ZHykoPxMHEX+AOwXuqZvEECN05zOxxXLpBCwKeIg37Vw8lA0sgijycVD73yud3LU1+GsGSayB
U6SbjH2FKzs6nsQ+FuEIE2Kq7XZtmZCi4PmJ0/mNeEVOcopAE60JcSUghzoAwHNCRF9OKS6G5osT
5aoj0cleZqiEPWRhUd+w5zUtVkkzHYYwsncjkBpU7ulcZDs93wwNzq/QhJ+mC4gsWz1cFhHCsnJx
0d13D0nN9oH85B8TZM5xoAPryvxv61fq5kqjao3DS47zPQhZfhAKlgBrcu7zstNblqvNcYrTNx01
DADHID7Yxt0vS/i8yGHkOkaOWVr/oNJrc5ZHMUvD+JchaHMzKR6lekHPqiJzm7qqObCSZObb3VkH
vk8Y4gomsQ2vbpUCDgHNxCiBYEcU+loVm9Rj/a2vaBgfrNI6xaSXRvxC8+lJboO0Z+4b0ETawe1v
8m74UxEEdigZcjK46d+yK3q598gHWsO529hxhvZKocXGmD3lKNvyotlQlH0BV2zwYB5Z1Hq4pzY8
sySShzwLDd2NZjAvuicQr0w62q9kKob3zrGvcapp6QmqyyzFExhdyA7VdVvN23tSuOB56vDnl5Xk
diXAWXEa2IaVhFuQAggyGrHt1SZKwsSBnTS7A5de1RQqPpAF+tI50LlqT965Tfi3IcyeDKwAveSi
b/Kseol1j53Yj3+NBZPZWMA6bBR+k7aDyLlIyIs6+uopYKe4fh0L9SA8uqIpfvPx/Abh8paE2M8q
8xylEDW7Q+lPmPJiu3ev+Vgy4uAnqQdxcbLeqxa/pwQy/XuJkc0F4sodgCtgKDhLrEkBqxTOi+kx
SfYZxtht6pQAFaL1ENUQCOLI/qn76Oxk9ZuJ43enYlDOBvitIQHKrubiFcPzSKhfWeeHJElPbV/d
+X6x11n5p5Hjvxog2uK1X4ynN6TsvPhM7TeaDKxtKMGbEeN6O2qvuNMBo8FG4P9siPDOJ6v3re/R
uNFlUBMMm7blNPdYoaVFyNywy9xjUOTvuaqejKvf57U5pTBnCGnCgttP4Ky857xFutuXhOsAPvwb
8b36sCBHcrrTUNGbla17HNt7xqov1l/cUympwefZ8bmdAwN3OUCWNsiJRUvHOr5saBwlWLLI3jpx
G5+3ialqZjLE2pPKQNpEgKDALwJ/n7rIuPssJTWs9Y8ja5eboCQFKIhYnpdMph68imVv7TQxgMBl
uPQ4rKWbggXqqTTl0sVIpkfmXZHB8JAOnzk8pduoCF/d2pSnkqtv24WNcxgI37jXLtq6mN4Hvcy9
nNptSQoBmRWAiwa7vBZrKMiNb3D25tXZ6vLKqFLqkCXXDVxMiHdZrv05N80hqNyQQS2leBSUy22e
detRpNj19OTKu8h9g/dQestRwgcgYgm0RoTAkXnuM1ui9eCuYiPIQoDt2WwoSvsDiR49/jmIBHa8
FFnTburIfTYpffwUTc/E/VhChzvFUwkHKEeWPvQFqAl77BWLQMb37Kkmxi1LMhKmx6zA0jvMPE6Z
DQi37gixiyRb2iD98imOIpt0TNp5ewb2hCm1ZdyQk+l0mPzHmQo1KCukCLyZu4L6dzsjdNn7Yf/R
KWek92e8lxmNoKQrMH/F9jMxFIHX3ZQ3ZNUj+UJMkKoX62bntsei7rkKxISHzyJJYRuUoLBww/CB
pdwk28iK5CjVsGN3OnbFQWa+ftV6+Eg8Hw7PFCKQi8enOls1w6L5laUMYxgWCHFlDmVqUeoUtTjJ
IrudWrc6xZVcLn47X1mB4O57TbaI/uvIecXug9yyXVGQQp+HDRwiI2imkRZ6ZQSbpPuR+cC2nUJM
8m6BT5ffjzAM257ipTjPHWpGbuxzrH2cLpi7hBNt03gQB5JTz5oEgZNKKFk7Gzw3RXMoyBO9nYgs
2DQRYskMARfjdFRFksSMvTZs9rq5fVB5CbqnX1Zof/VMepvyL8PKbYoRrTxr6R2DfGZCMOtb0tZ+
8ol9mrNCNKmP1vjRVSKEqNFzmLp0DGfrcpovc43Es2caJRi/3RQq35L1h4JqKZicFUg+p9RBJJPm
h2I9G9D656Z6F2p+m1TyRvY0xROHuqeD5FkT7rIVPmzcCdrGopCSChk6d5baocjBLekoT3eaKvlk
ZHbPGHuESAGfzlvpnXPNLqnp0uYgVrUlmQlDmp9ffK/Ud6UbiVPIlvU2HyM4XyMKrTBwHTaPZr0h
pRicVwjHUEt4XCTfgg1kYx5VhIu7UxnvC3f6LC3zxzyHOVKMj/O1nPX6vsObijGmYwGh2uHFD/7K
joSq3Kb1Nul1fuqVLTZVhD8ndN6NE7FG7pgrzmr5MmWh9rxXOM8n/S41VbKzXgO7Wnoy0pYm5rWn
hKft5H04Ufzea5mfmPY6vP5MqK2fnUddgEaaPUYYTH0Wds9OHiNB5fWn8JfHJhXcPO2IzGgSj0KT
LCgS51ho6BQMgpUa/R1BYRYK2gMHRM4/xg/uKBFt3ZbxdEs+F3sf6BwZ3iCar0vUVsiILVmbUgHP
GKJrPPp5sNxwrKipLOKFgbKDWM+tH6PWvVVT9T0TLBWABJ7ZMiyhc1pisFl1fBtQESK+6r/X5qo3
SINv7XEzt6Oz99r4ZobJtVwrw9wBqSM+YOgypRK3szbzTdCEuJfa8pBrKtDkKjvxRQ9tMEp/+ykN
ZFXoo1vaNyLAnIY5eFDrx9iZ17038b56/ZPbxXsJ3SJrJmQ0Rb9LsmPopRamgt8eCjHmN5rLOa0a
lMlMww9UCG89tNNh9XHz2cAy9YuTXXG15dQY+dlOnUY7n4voM+dkaDPNNcJHyFOzq1c4EGmelueE
DmolH4rkAlFu8xEfmIxxYEXpZ1JyefkhWwkxzPHO5LAgWTUe04VsRSRu2zRz7E7WgNU65lxhvdUm
g9njeF9U/dgRVPDPLar4qCPzkM4MeCpCU8+50y57wdyFUVzl5QcVSrOTg39EsYOsuOIJdTPGetd4
52rUyXZ2HcZfghHeujLAyLFzJia3N9rcTssiXhR86m6BLIBKjlCuB4Q3hJDV7kPgIsHxAgFPCgDd
OBhC7vtH1kQUi40QLKXI2DSs0kWywEp3fhcsMJD+8APY5Xa5RuSa4ppYQtrTEIjnkWRlAp8QwiGc
AHkITqwABWMHc/TdtjoHBeqVkOMhlR+eKPp3Yji3sal5Kdw5pJzwb2QnjlFINKFTFfEuje/7rsju
Cja9u9Fd7+aRHW/ZD+rU4ilJ1DaLzTkIC0KsbAJ2qQa414XRRxLxFIjAu5MVQZ8iTcXJDOmNyVgY
yypGktI0sNC69NHVdbxZqf3WGAFKQTlRSt+/STqvIiWaw7B3e+TctssONsPpxXR0G4/VpWzqG/4t
U9Ode4GhM1+cp5SKAk7sfBMnyXt5rVttHtJJmvE7SaiaLOAug4pvQ6TJR0xe2NElWm0zEZWHHGJs
UbAdvN57cNJoPE8oBwNOvUvLvITCA2H7jGPXbtWMqXI2+Xdc5MgVchpdksDI687yd3I4s1M0YHWj
itm5Zege0ljeqwStg1cybvFDyHyOxI3CMbgtg54l8YAQoB2IxJTppfXTH7eJMjSEuET89yJSd15K
jiSLrQD1Q/u8jC7htK4+sJu+CRhLbcliw5Ps3igrfZBUCWQgTDmcQmG149H6GQyLXDr8b5JdP7sM
6hjF4hWmS6mU9ZG3gwt9HJ3E3+crEjKi845J58PMSbjESXWHBKPgRkz01eg17hsmhQgamOViANtk
JROCytVPsoxgJHQ+9OQhe/NapT+yuHp2sXnyl9racZoP7hBAfJO2YcDI104nvhczR1OcVuqyXsl5
fZDOVDfTl+la4qkLV0DX6XBqpWLaLVSE27HmLauNY44pKeRlAn+rJO9O4TZwA1Rw9JQXShUYcqNv
SaUZt6JoxksPo6hBktYsy90QmvGQsLEQZAhSlTPg9giXmadk3y8uchvWBMZiilC8a43HmrpWqSAe
UbKwMbAIg5WbYmrEfRkRPFQFKxFoQcEqYy7vKaSbXQEZTBf5p3cVGvdIpqSwp3VUdw5a7Q0r2Iek
bDASSIrG5kqxIrRI7Lyw/q4ctWzzI9sFEgH3ZMqxauL4m6TzHEbjiHQmeDErirFwJh6nMaM8kad4
8aBGVSUnrSK+VWbp16LaZjer6VexZqQMGESmc7plNp9tOQyeQn3valYb1Zw8jZLStph81GoYyMMu
0CjfiKNxNEwj9V4R/XsbZUxIgrF4MLZ2t5nHco2JCdFsj80Q/66JaGP7jjDAF+QxdWhwF4McKi+B
LDQVQdVwxPqq9Zk/BPvZr187ZuyomEB3ZTxLm8LCYBgW/WoXRWPs6RApDCBJ6cHBT7zHkIxlxMFL
dvlPWqGWzVMToB7WmTkWDjiKcXCa+9odfLYLjCUyXf0SEYVElgDRTCJmByBpPfL/hvy8NMun8Ox3
z7B/M8fpDSM0Ip6X8Kbuslf++1zW7fxVpf+SFhlDUURfAayNTdDHPKpJD1m7sq8rqkcPyUNo/OPg
zg0Vu39cK4k+mQ8edeYmGhpnq1tGwSYAx1bmPH18QyOCu83siWMlCX+f122aVqduvQqaOuefH2CA
Lil4SE9NWoCNYoWhQse9CKCBqt5F3vwzyJ6ndaITDeJ/lK9fCnKoGzLvFgHdX7qyD4tv0j45LYHz
XKBd4SBQ9bbNJ1Q8E7uoDuNOUrBGKtVLVXF+546/Q3/x44xkFWgmXC5+W3Nt670mPHdluw/mBPXw
qFoAkejIxi451T52gRqhNJHhcASz6jMNcWE7SHxEagGar8jVvLxAG5Gmu6Ls5FPBJtKZr3uOaHhY
o32UhvkrO/gEUbWmD14JZkZPzzc/wFFYspWTnSqjHCxvVMpn08f+eJx8OKBzVVyUkY/kcbt7rcFo
KVvehdWQILV13mTRHqx0OAgXMJATOlCmH1jbS+JaE7/YyZmTkI/I65DJBMRxYo9AMhi3HOFatLd1
pP/FbgPMOnE/HQemQkhBPdf9j1MOBxNNy7b3ol9r/e00Ak89dVhZsdOZ3PUUTJrJb9o9lnL8VXfi
YcAsuI3G+rkPr99vgtn4qhBZkAh0RZXvGW8OdRGebPk2jC7XeEqOr0avwCe7ETnK2n6xf3SHj9sk
I+7a8G+BH1mkaLf5BWg23DDhyvAvaScqTAyCZUkbZGrYWRxPwjb/MqnulWyWk78Snd4b+xhmdXCO
bYT0QDfv14lPPxUQNM3WtOtpStG9qpG4oNVp2L0FvxS/45QEb1PsGyjRLD6SqgfF6HFLGpC1bRJC
RCNNTGCnORv6CP6qFDnxHL8qYLnumt5puvqpRpHvNVCMlyA6FXRAbnjmyW2Qxq04ziQ40pqdzzoP
58BDr8+6cTyVnv7lTLgh0ACw6Ap+KzP/GtEI5HXjkhAaXPK2+1F1328sHx3rH++SF94bYoPoGDfF
W+rMIECcGUxkkh36gO23o+AjxcVyE4r1Y/AMaAnPPXWdK+7jeTnLAhSl1tlzLOx7gi5rRw4ps4Ix
Iw6kt8eO4Jl9tzjmYAxbVONkcmsTIJTs5gJHwkNQjKjN7KCD4G1vU/nkFzXQIJO0p87HuKlSH319
iHKxSct5V/NC1z2iQjSm7kkT6M4jcIUN5l+R792TUs7ioZS/w8Gj9Wiyv2FcbcaAENW+pPgCL0UP
sb5mXpzeoRFl1tiEdyNIas95LWtW1cp9dqYu3QcWznNOAdNoTDU9bSupwtcV4aXrsQjWNTOh0T1q
H0g7KtBlRHK+NEi3h+Wkyvu5rl7nIf7T+JIINh6Wml8XREOfWDde2233MvQMlf3g14SfaWdt8uG4
aw4kk5Qa7tFMZM493wCS9GA9Up1jrW+X7ygcH8t5/pUwKkLDgx5UCIzMQt5qYpSPaRl9+wtmaify
iYLBrtg6CUSEyf3dhDVV5JJoMlbFMSRP7XZQv/xUrOCF149syRjVAeKvPb2cMw0327lbmYRNihc3
DlK6vWm9SZscW7BDCKlhDQT4vX2sRfT8H2/Z/8lm9//Ju7z+QX9qCi9+zKH/r/8kXeq/9e57+P5f
/2dfDdmACuZvtzz/7W0x/I/L7L+ZO5OuxrEt33+Vu+5cudQeSYNbA4wBgw0G7GiYaBGN1fe9Pv37
bZGrKjNuVearyVtvEpkRgLGlo3P2/u9/I9/5f/vFf/xcX+U0Vz//9c/vzPY7ebUwLos/quU8NND/
s7zu5r0pf/5j12bvxY/21x/7+d52//qnpn4zHUdZug6MzqLRbfwEfo+zdH9DT+37Prkhrme6hujb
flfZKeIsfcPli6ZyHdeTpJHfVXbKkC95cAZ8w9L50/7fqOzUn71cHNtBzm8qm/fo+RaUjF8k0Wqw
U6VsmXzWCwF/BnT5BRvoFERMg564odAl+zHmnHS7Z2gLaP6xVIF3DUWmMkH0aSSvNVKFJmfG+z4H
P/MKfAoRmOhNtgcUO1Y6J1EfTe+UMLhQY2EU2hik1IJPTLQjtt0zf/L0m0WFj0GAwUL/c7ar57lN
L9Ho7d1JuAM+8RcWP2a59dEqAWctBTGpwbexmfQrZtQwAaZhV+vZ22Rm9xhmfu79cmdSQMfETNae
llJlYpjkJcvN5EZfEUxBVKWiMtLyzQDlxxrIP8Xzd+a/hz8si+OHwvwfRZ8fSXns2n/90/wlGWa9
zApdNnFiOvfOdX7xDijoTyS0nV6HN3jV+xm8VgKigkpmaIqZsB8wEnI57azIVtCx8TOqi4sd0Eoh
0TzJtUh8Lm7sctH9ksSo2vwM/xZwLVaU1gaQBn6/BC9YjXPoZlKZQp+RVV6FEDvyfSQ/18cUrI2P
3oGMz+sFJcd14z01dT9ejxG336F5CPIAaZu8S9go37PlswrcE7mccAOCUx+7Z8O7nUebmJaoJxuj
+2J24TmoPbzclxSXDOxaU6c4p86x19EktgknX01l5PvEy5PzvFz5YYvLPGIWY9GJoWIyBTUgXm6K
QHtsqmmmLTUPhvPWlPkxT7BCCz3vHZo8GCbjFbPjg3BWUGz2+YOvdfMtxA+SX++iyfuUVoRwaL53
anpu7IK8Q/7HLkBWxxorYYKudtakxrvWyz/3PTOiLOGzNAoQCgLjrUH1ekXr/2Z6OoubrTOoy5fO
4b37afd1dLy3vgwPpVk+9WNxdLg2wIQ/rcI7FT022VN5akfWIysCkL0EjietmyYz5/p4bra1LWcn
39xqxWO4wCqduPA3Q+mepgCVTBQf16cKrutb7UUMaqfvYVscDZVc9Do4lRV6P9UQSemjswxN/A89
zubZDi9q4N7iGAjSSIA4sMPe8gkFs1llsq6LpjyaGRwko+OBVtDes/GbM7st2BdMyhaO12KXF9XS
EjO+uSATu+t769zIp+lTdgI0SrHXfAbJhzQHW0FV8FPS4CVv07eY4cu112Awp2M2pCFgFA3Bl9kx
Dj6jAWS08aU20n3vaNdTGr8wev6i4ZWuclI3cv0iH0CLfejPyahfdaF+GRqo2vCkt3qg61dzG17q
atFwO+1fs5Cafs6ajWnbgP9NwhTDNLezMx1TVKWVwztONc2R5vxQh+XruvapqNg8avr2qbyZkRJ7
kfG+frrJSd/++nn3/uzFII+7g0mjbmOOhUCPOMM/G03Ymta1cV+a8BmhCI9Tf1WExbvvMedZNOsM
FYXWUx1TUiVmXcfPWKfcm0bYDIV3LEsA13hJ3l2iWyIfrNeJ4OqXwYKQbenh+pUvDggEz0GVpru5
W3i69X3j0I4lA8OAONuiOiN4wvjZ2fxKQM6jfFfqJrussJD/EnvRx/FXZk7fcwYRVE48HxWWBP6Q
PzHftRZ120MIGMJpn3fGvq9yrJ17pLqWhMUyTE3zd4jh8Mmnn65mnJfMPJnw5Z1YB4IRCUDn4Wak
TfQ8BpJlVt2VqxefajRUy4LwNuLzLbwvLWlAKEGG5NeYI1Onvv1hy+dtXAMcUU0/PA9xTtTKp1dD
f/XXtwrnjz/ZunzcK8u1DN/A3YSz7hc3My6bGS+xZ2zCyjwzW3qXywScuq+CEtM/7zxG2V1f4t9r
M+qukvymbhdGIOXMNHnCxTvZ+Qs3aZLCG33TztdRZDQmGupCu8pc87ygrIaO+hPk/50J4NbQ7Pew
4JIPMbOfKeVqGQ15QTOUvrR+t0r7bPp8OWVjj+vi26ThflVq7OXlu+HQqaZa9Oq42bur9HJjuPl7
Z7k7vXG/AjFh4llz9Sa2patSpF6Tvy1Dch6gf+OCwQWk0GCgSzJiwSU1A8Y5hskELyJVwh2OMiQw
PT7p+hWUac9O0R4XQn3g9UfbjhE+2xzumWhINgCDABgpDLcchWPIKixK4zixr4XMAWoHiwobsaMW
CSN3VEdzpvlA3eLRuixtShCdfAI9gXEXJNgXhm16E9XnFq0Ydl8xVn34qFBvYDfjmN/ckSWfJOZy
UyNaoNcmMWhh1OXYfb9Nq/QrE8K/Sa37xfTnY3XYNouDbHEC1tbV8we3Jb3XYkp03JYt4WwU8b52
vGM+esdl4RqpvvwGxHoHDcbfdCGi8AFT8/WhK1nTTMT6CmBNmcY5YwOAHr5fv4hWGrcxhuqQy8+d
B66gu3vYie/ynbD2WRVz/g5/ix1PZ42Y9i3xzQgU+uy96nDNms1zPPpHq8EoEiD6So/aY2J4XMuU
iwUjBKEfbwDu9Rmezt6KWKBuywM8FS5BRJZ2s4z1dhr5Td1wRvpPLZXjbaUV3n1ufuLnUKQa2I2l
8XRXgPDqHSEcoqIufR390pzsxhFbeSjK7sjT0Bn8MQT8UbQ42jUaOliWtWZV1zNe6RHbmmLDm9n8
jM44//UzLOHuf3Bm+rhJLsnvttTXrmH+Yok1F1rLJ2nA4dTgbTXop3j1PXYGTjBu8d665Xtlss46
aCKdAgDCsIEsB/MBukooEDmPtYVnHW9Ovt9YQEc6vYD9kpFxknE8xqP3LSh0misqFkdnoy34gbBi
jBhr93r4uUX65QdAe/JYqhwW5XoPtCD9Cuj2IvdKNvwQ45lwcl4AR49JahB43t4FhQOCzL2K+alS
jefUd8697J6dYR+7oEBEP6Obvp3r7hArUmp0my1IzpQ+vdOGEZKQfQZM56dlafCyRc0Xx+TssZsZ
Dk95URIikzInqTL27LkdfxatNm/yzAZbG/E1YKcJNO5uEQ9vmu3jRR4Oh64hMySYYavGevp1RKNK
C/Eg968t4GmzYUMsLDGOI1re088NZ91Usp2XGT/SmcM+85xzE2IZ+FwPLMC/vuu2K6foR7G9+/Gv
f37cds/nv75v2wT1/uIqxwUMkRZpxka3yyPheW96nb+1S3WEC3WkcTk38Msx1Sup5vJ9RUOsqrNj
M+y1in3QV0eUdkcLDSWzOUenasDdAPlU3Z2DeGf62aUy82rrxs7O6LtXahYUxnk435b6DAPkHlz2
PamLvaYg3aUJFZj/kugQpMJLqVB+Z5RRdc078MrkUjThxZ4SqmhCHyasmJi+8qEIJzKwDkxi9Hh2
c4TRg4cnggK2TA2MNmeiaRE27/cECCRhfBt48Z3uBRM6eanLzOpTOvm3Zls90dw/d6GdsjSerI5u
yN6VWqLjsA99VE4SO8jy64xx350eJgzcyCeo5/7NdErkVzYeslSsts+rVmODOMBPt7AaPZxMXUZr
2C8MEeV9R1Gx8YCJY8rVyW5u4cietS783mufJ+XcRcie7QaqNYQ2YLCesUOpyPNL6Y2u8ySDyVpM
+4KZzv3sg9jWLklYk5SLboETs3aOQJ+c4kidwVZfx6cwVfu1og4Gugkkjfd1NX3XSGUfGLIhM7ZQ
V/NRGBw3m7YJbwM3yTf4BugMnpILR1klYxZeDc9hms6S144CILvgBOQMr8+LLpBrAAKlr6hyDBTJ
jEtn/jJr/AHb41VrAeYWBlwxtrAsG1lJUM9ZLyZrjrXnVcWbmqiRvR4Cd4ewKXDSy7TQRJmpMaAW
Pg3ExaNIPxhaAhm1IhuS5mxOHkovfQuD9M3I80s3SReSkdCSRp8Nec9T2H7JwRx7UleYAn7XOsT1
Ni2RH1NIxYRiBG3yFg/8ImlD1k57ST3e+0zLp9zbGbtv/Ba1tMEtRlHbg1y30A6CZTfa0ROMw4uK
gYUGz7g3i+SFPiy7Wlt5PTIOacdKwX4f5FdThHPJWyoj5zS131Si4ZFaYHWbNHwS0x5daMTMuGEg
WqN6y/Ic2bd7IkjiTqr7gPsLtE+3oR2K+EdNb6e4apqd7bMovJFxP0I9CBP9pe6SSymXRze+JB05
K4F3WtcDnJwbp8LZtmda7YbLsffyt1Hq+tilqZFbY435p9qEqe1EqFgaf3zoOlSVmcaDHDsPoR2+
FdxxSLggmrnzMvbJ567hM49yszsoOtlsfJGWZl1v0npPSfk6zem3Rr5NercZyjOTL/hd5T5K47es
9U6cvScz48rgjmYWL7GN5kjztp5gExBd6LrrCCdkRozMzah3uZqLNNFd9cnVIUOOOTbduvqGivZi
BYRTJ/xgLfYEsru4Hd8v/XdkG0fG+Ztwlg8Nr6oiZtVqowpY7Eaz0k+l75+Yh+4bWv51i1jcdMG8
o3iDRMd6YhY5u4qCn0NtsvrX2IV7F/rhpQiJl8pm9JQGTfbaTKZx+tr1XcR99U9DnL2hNaa5FvMd
CwpUOX+v2vaTMZRHrdTBgNzPZfgQF+0X+XWZvRxHl6kYCpcNbfMpFCuXcGZKoPGgwH+5jLx0iE7r
qjQXc+u7010S0LFqKL40IJwrL2Q4Ag3hmDjjk6rkLx3/nIlvz8QQY9ZOTRjfG9CheHARGASJxwGu
vQoGVNP2114Ng3A+rx/fZ5W7E2cR0sUHMH62QGxsV1Yvp/GmlrvbLNFFEKFUB2npCadGJs945SXN
WfiZAWaSIymu2QftuXir4vLYg6Q6wOxtTkJ0uM3Qh7t+cWwHYKfauZYVK8tSa4qjF2cXreJhBN27
czMSw9qK38RrsIrTheQPNzsLiNMZ2IFHhf55qNGfGBqzfHCgY2Rm7xM60au0AIUzB0JfFUGa8lZN
cF6IMO2PCake764V5MWL3TtGkdycztz+mOyY8yJoUOhn3qNauO2lRvdtWcDzBABnHRXfonORvEb/
XrrWYWx1E3dsy9fCO2is176NxqYbnY2qBDXglgayScviKNUWoO+QSLaMwIDw1d/GHks6GG53vpC5
+tg/yZqcOSNkxeDJQWjaQj7dCFxD/tU3B8uHFchYbzKigxaVS3jz1zWD+d81e75DlYhDojLpz//c
mBdW1QQL89QNuhHOcB3H73qApJxu0xJup1/drEf3DCSgj+lbnmPHFKri1hkXIsPloexL97YO+k8N
DhYb3+nIex1hX3N4gvgntK/gF0vKIU9mUQTU+DcfQPzVfi16lG1R6bpYWZiWI76pf2hIFse0C7+h
XdXNZa8SxGdtW9xopn62O+rcjF5My1pcfZtTPT0vBj2Gs9ALhqOHnVXLpDYSoEGq0VLp21psTCkZ
g9zHNJHIP/LMoClRv04wd6xlOklBCTETd+IkvWrplnmMNcSXgUeyO3XFwnwf2wD3aE2Y8PSPiz4f
Ep8W1BixJbYR9/CGaGSghe8Fn4EM9ezUwBJVYafURlxJem6DKnXthKWfjk0+VtDyRxJDBLJ46idT
kvCMTwzHNjiYSMQVFXtMJe7As9p4BkfPAJEQH6hX3Ytew5Ha1WzLnTO5b5DWSmaGQKrwDrpoBwQF
CkiPhPv+bsj0C6zD14KEPi1sYMf0lwxXmp7UbAVePGvNl5nhLV5M6ApcKATASLz9sYuxRiRzQveO
kYth3KTZZ4EH5mB41axPgrqsmI3hJJgf9j94MvlUmHR+tBweOfYLMQnI4vgAZce/T6X3WAaY+Xpm
eY0j2r1fZECoqA3IV0zOhXMwu5csnR7kIrkdjre5OhKKOuDDxCaQoyijY+mc22FAys8QZTMlvbe1
B8rSaIICi+XbdcM0S9rMDkxnJpdSekhZDdpknePQOMf9IZyLc1gGX2vvqaXG2VSocxmHkjsRocjK
VYcQ3RgP2TSdSs8gBkxpP1R6qrmRjlm+x1CzRMEvHQK6m12Jy0KLM5/8fZy8Rw8zKFO8czLyZNeO
YYB/g4Fs7nzOHNYelWGJ85Fz9K3mNdIV/nlc8DbJ9mnZPK+4hSbdShCzalCKFVd1pZ/DsNyn9PFU
u9JYWz67Dr3z2ppOwwmiiEfyLde6gGQdltlPsFFIPgVxizRt5dohShsbO8aWweDtBAFlZNllis13
4NBZn4vEdnY20Zl//Vxbf7Y7XnsZpTMfcG3bxVDp1zmMzmgd+ByPegFr1yIzw2rIs40P7Bg86Ecz
4edJTbvOZQZ7PHiDegxN/cnrzY8aeRxzSH3DQ4UECWphtl/30vJzXIrGpnfvU9O5g8lHoT9g2T+l
F5tvssbJ2OSIh+TUkA0677AUDzxsFKzubsJ2UA7Qv/m83p/NHT8+MKpPRuY+cT442f15HyutIYfV
rfjNUv6lyY8hwgJBqmWHw9SV434F/5soOA287Xa2ybIt3pI+vkh1LUerNFVLCJcTi2HzdfAo+qWw
rzmY5ULNRnBv+86uyeojXcGxDsNzDVwu8xA/9m867dp0EdMhuEtw8ZnvpRJdh0BSaDpbp+4PPlqI
qywPTlZCyTcgSsLmiJBk3fvkVPr30Mn20k1ajlzxCGWEX79kKj9GDoEquFdPCzyzhv4C64xTAWsh
HKEROCCtJfC8OcAw6pwnNUNhoZUizZamsaz4n+RbaGt0oQXJizJVy5TzMCTm2/pFDUoW+yedHGfr
rGd7uRrysTg0iMVqsttSAc3UzsARDmsHYqZ6jDAFWkscO1YjZgDFbR/CMMU2CSKF9TKF0iM0pCfH
cG0KCkQzTojxnG/lOF8L8hBfCPxX2IHdBEy43Hk6mD3qAsxmfYVAt7lfe7Wcrn1jR+12nIviKtDi
SwtYdxURMjK5MDBbE/Fxvbi3VQY/VWpqhkioUS2mYWXIEnCr6tWdpkNiizkKLLYNEZ64+0T3cRfu
wpmBmWphBnum8SAPi9TG0jb4EWPy6mBSYSAhP5T5NznJpf92zOlY0CZNPoXF2sjkIceKvLcFggQs
XpYWg4crjJLTZxR4iqO8hzvWYIBMHZlJCRhiNgQnlltdEswdKww58sJ+qBcyk9UztjUzgCWvign1
nTSJJmOcdZSmbN6snnRfczvfg0DQrtEoz34C3yu7A6PH2a2WXyAVhtSA+rKk1+ThjUH0PZChDjrf
2zDQrsNIO61d+tqA+i+VUz3YvUXkZHjjZdrDjC4owJiCojq5sOgfk3Yjz0IbqDtZvdHArwnM8ZwP
d//1OkZu75VqIFx5d6EvHTP3xFpYTzw2ruv8JGXV7Cd8M4eTM+09wz1ZPJcfHTLf6tLKsUq+gHos
Mk5ah1hDXR0LfOHktaQ7jdhvZsI7ilo9WVYN6VdBY2yCClPjcERT4uwqpd23IfuT1IodSE6fRU9l
URyyJXpjPoVEXHAWrp+UnXj+pDdrNeq5FJueV9o3mW89ZhkjI92aDmZBjFXn0jtJLBdWhz3iNIJM
61v8UcHB5JKvXZKmY9tueT+kHZVfraFAv0JCCn6Lvhb8FjNKGRPrZGWXE5EagnXITlEpvrGNhqMC
FwnloZmbFqss7BekOEb1d1m7prWD0G7Ao67NGgRyaNhr16WxbsdqQqrDhs/lm7G4qNPoNhfcRsCF
hBrertEhxcZ13iffBvebD1bvhc2dNNUF9zkQuOMZ6JefyIq9zO9SmlK5RiMUbdCMN+nBu5LWrWQP
jdEMo5c4CD8f2d4lZcMq5uJbUeWvuPjpEGdeGqgsPIwBygOZjUtPhQ/JniNRphFr42Tk5le7p5yS
tqwymocliw4yaJR2SPPKdzcmUFIuZR/gEu10w+36aZeGBiaU59QaXykEfqL94vHgs+pL++oXL3XM
hrcCKoWRPS1wi24aLzwUnUOLgIm0vz4NWGMg40PUxXJYb6UjDMEk0R+GOThKL1cyaphsb1OxNfz1
+bVCyn/CHkmw0mF1MOfzmPb9Cjn3jfyrRTmrF7TxsvUqd35pJzx4wBcwymf3tQ2CH+9ihQdQ8xyO
FpZn/Y2noaaQt7xCBrLtyW1q8uQpQKk+uYSdNoeoTC9+nv3Noev8d2euR3vpS9/AOPCXMzdnmKGH
+QzXLOc5j7KjsbC/xgafwDE0BoX1d7fXNoVNBmtzUX6+n07C4mhc9GMCkKoVwQxOjYYbRNZ3W3zz
aEU53TiDVoxGztd1M5d/CT1tF2vzY6XzeW1MYlTW72psKtGL7mVXWs+vDk6TZtJfxaa33GVpfI1L
x5M8bsgEiLWonzKTaW7oOSfZAtbm3JV3k9furZZbu7X7Wh+zxHLvoYw8+772M/f5pX991+0/h4St
RYsLacd2bVMZtJG/zApjZNVL3/Kod6Z9dpqtW0FN6UsaFRkJBUGGfOMr9tk0RAk1GYC4kombMjEf
i4brdfYjHI0qJBdbuqzZfJ2V9jqEy1lrGMZg2knTg8vG2g9oMjaVSYNiLrb2TDJekDkRBeiSpT9k
bhD3zG3bCb56EhBka8wML1LzzAQSgnea4s4TQS+XWZ/XUvz+9RWx/q0dtR2lyEtjROZ4zL1lyf2x
HR3RMLga8VtBgGjNcm7jBcUDXcC+L3nwGWFsOJZOqEVguwz9a+VOzx94rkBjBq66IIR7OSLovfqN
R9aQb7tb31N3upyD8NuuKk+ki1BI6njPcPORw2jlCYyhg27bfm264XGJ4Yb2UgFGGUXKeGUEdbZZ
ZEhuTsyPmR79zWIw/g1LkC2AT8z78TFDXxfLHz56rDeOUc6+vvHG5Juh1SdmoAA7mG/0tn1VUBQN
LqMXxz/ipnCbDVjjhJwJThRghgRtMszTv7kbhv9vxAPek4kPqs4QyneBDv98O5KeQ9PrMVKKh/zN
T4kVFCaPIOqeRUAuvO+1kBMCUs5RupZ5K06N+c6TH74MVfelxOrHFZi1nNXJmutjjMnnMNp7QUQE
7ESt/4RyaxFTj8ICDKq17NaMq2D7US1n8cUYEOmRHZ0s0U6fVspLIDdcfnz2IPeRwSxo8lrFrMSm
QTPvQWKvA+zfpHbq6Dl8ARxl85F/QFHOzDfo4N+3bFhr+abgMmUlJ3RsB6euA1jEsOfga+5jPgJl
TSm4Z17sp/7GmXEJWvuiLBnfmVwAWbBHy0eSemvdoVC+7jrmhDbY5Qq5rmVMX8hWY7Xmdv2V6zxF
qrC2vAkNtChSQuqG/bZgEB/xEMCEB5XWVH3levr7Sh0iIvW4lP5XGTaEC92CjFkaJ3mmRHoqZFZk
+OPXBDZLSgXGtM54CDWOOUKuEzP60jcIJjGOKeCEOmnL8eoR/YtukEuk5Eat4GVBaSlUFmw4j1Gk
78Ki3iiB0eaRE73H/FupO0agd0YH27bA6m3FVE0of30AI7WSiQbjRIF4cSGiJCjH7GKF5QUbnH1E
D9BZy1OvYSwK82tdNFBpaY6s6BMWmA8C56cpOEqbHkI9vxTm+GKSFiOPsSk4q61nOJDWjxUYtYx7
1goHWfdPO7Y/wOoxQ2UY+MWV6nIuFM6vUXSxR553TU/ep8JscLpjVynlPMG75hBVI6YDYX2DD7e4
QlFU5Yv51iMauFqkNzJkqlPPGYREknZ/p8G59AORTAxwXruDjfY342hb/7dmnpGkbhuGSVixbRrG
LxgdSGlm24DiCFnLfZI4H009v16qdGlOpA2Q2YuD1YY23jsMSUwo/Y5mnbKo2M9ZeoxYJ1NRwBEq
9jLJ6rv3OvSfHYDnSdB72TJrg/FfVqHrZcIgQwuBk+VZkcGUNMmVHjyhwGIcKjMm21BXzCBJjtTJ
uez05yjAM0ReqNsihvspK2dkTtUvrwLcKiu6yOBU3oHXmicYnbKdrs8t8bIBz7a83OWj71bRt74J
8QdRJrdaeIu4+Y7XEO2vUTpQphV5voXY+54mNlMuxkNBWxBrhJFERZQja6LAFn/lLA4AOev/hPMT
oouvM37hNhgA5u6CDBRvsooRoUlDVtwac3u/ts7SqwQxnjy9q60LvVp7YAqSFGYDtu8vo8PGsd55
U6o2Vb36jKiv0Al7159+ggBTvsucQPp9ecQ9qzq27J1zBsVqTq4K4QqOZfImm1MYlTcOvMt1k5K7
1hcAoYTRWfWhrvuToeK7bMmeB3c2t9ItaSzAdUW4tIcs6lejx1PQME76WH1c1bW1XLdEBKnwrBD2
lX725pJ9GZvJa9rKjiXbpub194M4NAFaeVw/1nP6mPrVrkVZlfCoSjG9bsY5E008ZPa5lFAgZ3Qu
6S5EkuG/Mq5j0sJkQnpkM0f5h5my9Mqo/d7WUaIho0Q3yl558AoqSqQePHjy4QkntlFybuSjYHDK
GS0kX6XbT7bFLiZtu+uFb7Ce+dIDQuonzWdr/BhG16ArPBhYHkEGITWHa5doMpBgW+M6ybGz0o6N
2XiKS0aev3Mi+eDreEEaySTRfhqDA8SLG1Yt80DWhSzlAXfIxn+VslXe3NIxPivYVKMpeQAU/oRT
9fqIWFASFR7/VWF8r0Y+m5AHOoZ01bxv7PB1JQynbW7i8oVUKRv4SBhd0GHxvWP58NHiiuV5HWba
i7zpsXPPDb4Uful8tT39beaYhTfEAenEjNtK+0VQBl2kx/r3/yqCXK+/9gLt+wcGgv3YlX+Qt5/5
suTlujo41sKyuFm7LhhhqJ95AGbnBNV6pVmnS3Lo8Jz9mBgyT5F5S+plz3YzbOMx2DKIp2intkJ5
6EBvRZf6gNV6IWDLuqKwdtkudB4ymJUJVien3jq57FqSrvQEa2YaGBkDS5Ms7IigJ7ujwtpAyMlr
T6es7tkDfnLvpYmWA0HGRPL9ekVNQEW/cN6OCTq5CI0DhFDkQidzsjGkkSNdWl5ZzDJe9Lh5RRFs
VzBtBOFiwlqp6k1QibVnD7vkTY5aPE+po+PbJXlM2wn1XoQMy6ChlSenLV6R1h3mYTlTLW3xLXky
GkalHXRhXlT6NnnhpOGXiqUre7WcXTK5VlPRwYqfrgzZK+TCoXf9vdNcIYjeMu8tk59aWdyTWX1R
9atn/wBFei9KvCoG/+GH49TY0cmQrlisu8El3yHHkcsQJv2YDN+miRfubLgRPNtToU4VL1jOPIAV
8yWlAMpYG9lG3mVcGDja6xXu1KS7+0jyu5EtVrCIxI14drznfGWEy4i2GqIf2BZWFS8pJ3tLcSTX
MuXpy1P7ZGje3doL/D/Tf/xR/vEftz/Lx/f8Z7uqQP5TFfKhA/nPv/7/IRKx6Yn+Z5HIhk8hxoZ/
1IfIT3zoQyRpCbwff3zYhaLnoH/6kId4v5G8pBSMbeZbnjIslBu/q0MM6zcd92LTN6FTY+ghSYy/
q0OM3xTEY5tgJs8xGSa46n+lDvklhZFWwnQsJqX8GqZbQPW/VDKJ6Zq4RZs3zFfEoawJceeo0rmw
CH9182i6miY7gRJsK4zhHHJggJIpvAYkZJnCXI6Ynys3qXTgQwVbtYYHXVvzbTolTnLgGQCk0erA
c8jJKRsSVAN/GCAV22k0vOjKIAF2tMsyeGz5xejxk6ltywrKYRyjHmmbyMInHwl/d3Ejrer2DeyE
CRjKNIatSqyJQIy2GKx7+Bgpw3t7GudTyngKCnuwGKUL+6mBjOUGCCKE9++HyQ3Wz7y2YSZxu3M1
RaeS59GwPCugk+xlCTgC74OoDN9rX3OMLyb9e3kAIosKbD2XiXh1M2uI/5yJ3GJoldpiadbh2ZQ/
Ojj2zldwH+wCu615KZJXZPfgn4BluHwHVUuCjZ7pVkDDBfXVZf7kGuFNTOqJte3HIfg+BhMmKINR
JwXnSJ8XGHpq8eL2n+faS2t2mKRmhsUuUjF1y5q8M3+O4axBijIbv+geQljxxZNKQ8becYV4/zYr
l+q1XzIjEeNOpV+rwNBDvItqi87hOihMrdjl+jjbB80uMHI2JhvHp7QtFZyrKmTn2qOLb6p3P8ex
/T7Kh24uqDrt4OASKwWzJcqVh8GKNxsOEuAQL7+9B0CR4aFjteNtlwxD/cOOx7ogGcmtVDJhS+oZ
9XNsWdmIa2VTcrp1zEatu8QeW/U8RUuYQhpu8h9ZpRY84lwdfRF9HiZoX2cztDEmCiYXAIl2aXyc
lzwkK7XRS7wo8K0Nv0dDSDJxMdBzJrAs1WMSRwERUU3dABzMkUc8OUkGzUu7xAzI/CbI8GDClIAE
MUuviaPNu6GisUrJXMzx9By3uSoVxg2DgZY/GkP1PJsI39+mIEMI6eV2fdYr3Y73jQpKWJ2lkSuM
jFyTVPGsxAgTB0PD3yzdnDq7CC3i51nNKNv10A6KGzzBML2BHDSkD0Wj9xMwqeWQSeM6gdKLXct/
CDtvfQII4riMk+ukH/yRROfBbKfnLMzDT1bhcvoZWBlSoxcBst7ct71w582pSz7I4sH3giGK38Ro
lj5/9pRzhwBdMW6SagrQyc/LggcIn/HoBRlew+i3MbVlm5jJt9baIcQM1Gh9xnfNYvn6xZix/N/W
yDx7+ALMA0PAqhHHxVnLW4v7YlnGw9w1us/AtTfp2+zJHe/tMjcI2Ym9LN5FrdGhzuqofzHVxVr0
VLYe9hJ5YwckTcSNGYlhoocHSxIm6XesHlLtiq5ZdAOWk7MGEKiQtGgYNRKc0BCets0iR4bgDDMU
esDw5YdPmEgFiNTObbvVoCwHd2NUFeNxYohJHjbBSMZu9otAPWs6lp54cNe+ta07YJhrAITZPKZV
V9kPY2XAvQ7cjjyrNmjHL73CYus6ZXpebaqIeudBGzrYS2QVDFsNjSAqeS/rw1efFy4etNAIux1U
ZMPcFGNYsI1Uy6S5X9Xkq2LbNpPpbhE6Zc4jDwuk/MHzxvh70dLkbewsDTXIP1o/Y59gpO5GWxTe
04lVjdzuxcVAqIP3S1btgJHPNVFTTkPOwZR/04tMsRRTLAZYvmK4ibTYRFCgtS4y9TJLJuapKQCl
B9MnqQPWidVrc3bdJEWDGsw1kD/5bebdGlYxXxLclNsNXk3FU5v7/IjK8wx/IS9nz83icsLkjy6u
ua4dxVDRXObOOsT+iJtSjQVqcGMQtRPtMmtK/U8F31J9avGbJ2jergg1ioxE159mVqiJe9ISuNt0
jBLxRDSWCD/mLINtPa6GC2PiBA8cCGj+CGWdyVMCPa0JbJuqRKNNs0xrusf7KIEcsIwMTW2Mz4iO
SfAhgl0xaPmd2zeutktmK0ge6tRwCaxA1ZsfzBGjDAamVkCI1xWZxbjoJD3AxW1n+NOnsQmbfduU
Y88EtxlKXr/248cwzQpCk0eMNZFZ491SQdfPNn7ctTBbWhMD6WQJscSeOtwoM3g7kB3mFDouuyYO
5GWJ22GeGUaCtmbEsKRNfYUMqG0PGm5wjyPNw409RLFPUAV7VdoQChhCnbuvUz62MjXtocea69od
cSDuhwa7ITzuXvvYaZgd2cMXPOa6+9FIkne7s+loS02Rkzobr72TTYcqHuxXHV8VFr7OOGhyyP5t
iuowzJH2Cceo+E4D4DoBY4NHT1NoPrfz/2HuTJqj1tps/V/uXBXS3moHd5Kp7J1O22mMYaIwYNR3
W71+fT3ifLc+bAiIqprcSZ6DA6xUt5v3XetZY3XKwEERj1FSpfHTCJVZUZe9n1vUfIq0e5VhaG/o
/mBkUtBni9qbtlaUZLcq08KnJsjL/BjZJWRnlQJpNfuYUlanV7iMCl4CshSyrIGzLdqa7JpEvsxU
xRYdsttfwEvKi6ua+q7M+vgFiHawLXT5La7C51zm2c7ONQpJrc3gE0zBJzDr6YPWL5IcUklYYqNb
qmWJaF/181dLhkzASVuiac2r3vC2xGfIBwUX54BlGZBK2MTWlzjrSRKWkyShCOnPprPMac8GAWmc
EwS+Rlt2k/bI/DLDTI6FRkpVYwBA1wwlBlSSo/6aiT7YaVEb7tOiML6USVkfe6Mr9onqKw0eo2nv
NRGYh66uah9bKbF6lpMA3pPkWQ3M2PsodGj6gOGtzhmLBCisXZ48zoOYdtQP9GeSEpL7wtW4VUU3
TudMolmC7IV8zdIV8u9ycajKqvZAoYU950LD+AGCmg0vprP7R5GQw8VKsOWtbDpEHeVcx3f2lDOe
ZrVUnwpWRtde4bHhCyceY1IyIW0MRnvTooZFcQrdlfhkpbo7V4fN16GzutSJlxyawhG8odDa2nqO
trx1GOLlYteNavuD3XYAMuyw3bOamv1Cn4stp5Q9arZyrg7FRAmp0kuntZAL+c7WolptElPUe1kl
VFGUwJo5g0P/Ps/efJc01XyIsVluUTRg+4HnRfDlbCBTQKOsrZKiE2yBQVj6Dc7bnVeNeLM6XRE2
NwcM8p3TbbS+aG90VSOksEOsciRr5PojPAlFfSDCXVKEJQmGjlNegj6UW0XS5iKqVTqsr9SggMI4
50CANdmi54E2+tYYYxwwHCMtXru4RZLvUcVN0S/kFsVPIwcmIWIVPwHUKgKH0kxSBrg44jQARDGl
h1jv2Uqa80CmkT72QJCbvKeABzD3WUGvJbJiBlhhVKWJxGUwYU9JWSFEDVUzfevxM9615gTmH6z6
/LAYtVg+CjdETtT26QaTlHnQauWNfjhE9eehMPKvwMuTJZWU6QJdhA5fUvB0wOmSbEc1Uh01dwB/
H1n5Z91u0KwURfHVVIw2ZtmW34leWTa+xUA5HSvDo7Cn+oNbR8O1RWYnh4c4j1VJXlNpfpOUt87I
1NriEJg9mQXzAMmX4R7DWh+/ZhJPuVsGWvl9bhwLzJA5quSsh6ODzGlwMzt96NhDQ21NjDJ5qvu5
pcwwgx3+OpmR0Pep1Sw5Z33eKurulob6tcabfCjiqqx9Co3zUuLUUCdKmyjGdaVFEwFQbVgVj1Ef
2XQ3Zxu6ORb8GqDUiJzkszFKcpPQRno7K6pbA7amgTMgmlJ0jEHRP+Zgvb5g2p2fqZeSftLZCkBV
D/nj29yAOWPQM6D50sUdCZa2NMsPoFqjiwqLMGZciSY80Jr26vZNDnU6KaJkW6vE/Sro2Tlw6fKk
gbjLP3xg/yHVC4TRCbQZPXOw9viXHWf80IOOy7dRDkP+b+2qt/1oQjzYU7rsbl1hA0GgYv62W9Vq
k6kalGhLYrl7JMlzNZ/wNm+RtKzQLK3svfpgPvy0+2bonnh13njx37qGloM6Bj1LkO7UbNh0Lh3N
n9p2UUC5Jiat09zVt1l0mmEYMeWs7SczXNO6rHfepvb1rfW9/kbQbzLchChkT/re3fz5i7xtH/7z
PVxSj5GK4S78x5f60/eoRw08KeguRNwjXOUl7EaMzV+alG8b1r8e5F17NiZidio5SKzuYJEF4+v/
7hzelQeMSM6mSmvoATx0FmytvL5rQuf6vzvKuxxoEC7gSnOEwMNFa59IjdO7pz8fwVietH/LOX5c
J8FDbQuLooqh/9CN/3QzmCDD0JTK14/WdsSWsEGZfAGejKze/5vleHnA3h/L1ukXexgFLeuHFPSn
Y9UdAUEDYfD91j3Kfboj92ivdsnuz6f0mztvCsGDjgPdQmH57t1qVG7CNMv8iovnj4paPOSlvzxd
v76/Dkp64XjQQxwp3ve56qgpxnKx1wxSApcw74wp2LJ9uCeq6/HPp2O89Xj+uEOEi9uWRGcgqIst
5/vTVXOTqBKiyvxmkzwyY167B4KQNhWDxIpIjk/Rg1zn2+xcPNcf/3zk354kMcQGeh5dmu8fjZIa
iSzG1K9IDNEy7yF3xpcx+jjHpz8f53c3TCJUsyyOASnm3Q0jXCNyWZyTBwAOlxZZFtV/G2/fqgP+
dQ1/OsQyNP50DdPYsCHFLUPftDHX8dE8WDvh66e/PXvvcCe/Hoja5c8HCpLESUjH8Ic1CdknFoGR
D7nwUG9pm/1P3ieAcP++cO+ejLnRK5vqIGfFEvmY7sAkbZPj34brv57TMp7/dPFayIYJDkbOadgY
vr1OfOyge1I7Nkjb7v78LLzTlvy4gMwLcGIcW5oUgN89DLBHp5TQ4h8XMM/20p/3Njm4u+rk7LBf
b9hXa3eO/5ej/uYRfHPUd8/H6FUm1V7e50NKI8U3SO8WPQdeTlKh60rXoR/87aFcfum74dDDWC9M
Y6k1oxh+e10RKg8eHAvfu1Kys7bGHnjAQYvWcq3WBIz/7XC/jiO0JnU684ZO/0y332ngRuBrNnl1
vrXq/XjfvVKc1cydvK39eT3dEID6IQOozwLsQd4Zhz9f4F+HEo7Nksd0XZY9qAffnqrdsWtO+grF
NHGKqpZHVljfqSrPdNq8v93MZe59e11RWesYhm0EQXQJ3j2vJFIb0SzzHyc6+9E622q32ITX4g48
KVNOtTO01fAl+csFFr/ez7fHXS7CT+8J1dLMSThuszG2AFLPBIW1OJA/GyALPqP99scNxJZNeYnF
pkFs+Kolt+xY/vY9fnefLRQYsCvwetEuefs1ROHSC1e575JbA3jdlOFpdiSiKBm030RoE2PbldQc
2aT8hfb06/zOBRDYy3TDsR0s8W+PHCZqbMwKA08ZtNlzzHaNYvlU94/THHavJRP2LeFlDXRlE2pr
HjqZPP75Ofv1PeYbSBv1iU5d1Xz/SqELSlIdD77GAENnPjdox3jtXw5i/DqbMEkxGaMkZWLmZN+e
ZwOvfkAQ7RemmrG0IutUdt76TV6OZxV134uEKBMqwYsf0ElJLhJY7P58or+uocHy6zzfhnQpk75/
oYLBiMuIHEKQDVQhZ3ts6p3jDoQXTbPjpdv//tGWV8kARWB5BKi9O+FxSCMI0v7giTpaz2Ey3cbe
2NegTRxzWP35YL+OFR7KYoZjIRe0gfPu6gLUjeyW57cmLOdsakF8HtC80huOo+Rz10/m/Z+P97tL
6bL+NVzUnLZlvjsePhms7g0nl1QB1bdxOuE+Lc5uaKi/XMZfn07ODNfPsvxl1fge24CdewpGkfu0
HYtd7cGs5CUcbv4Hp7P0L5fRzwDC9PZeoURKvFbLfUlUzbpN82LrYN4AIWb9bbHz2wvn0Bt1BTtZ
+cPo9NN4R32kcujD+1XqytOAQe5RC9T0fYld3/35nJZb8HZE58IRTssiVKddai0X9ucjuaqfXDK9
S+E4WzXrxP6UbeoR7+Y5bJmFhI8OUbr6y3j2mxPkeLrlUPWzefbfHTYKay/yKvLdo/pYJ18TlNp6
WW3+fG6/eSjeHGT5Ej+dm64lBrg+yN7EerkLgDP87w8Vbw7wbloaW4nZKSz8TEcAJygc77HcSd+j
OPuX2/SbN5cjsaRhbPrR1n97KpmrR6gRCz8e8k0HdDbOLcicX9rg4c+X7Pf35d/HefeIl51m2ezA
/CWzz+vpcX/L1eXPh/jtXUGV4Bq649gszt6eShpEhqAP6bc18Cc4Aao6snX523T12wv201HeLYsG
hZCg4yieIH5siHcZuie0ETdK/WOA+G8pVM7xV1U25ff2vbLkjfzkUr0W11a9vrbnl+r93/z/EFTK
6vmnO7uAUP8FOF1ENP/3/3xI1UtcvP6sQfnxL/4RoZj6f8AMYr3CongZj5ct7j8iFCH+wwCoZLNe
NRlU2Ir8lwjFAlHKzI8Jht2qRGjCXf2XCMU0/4M5S6ANAU1vewbf7f8hWu/+Gc8Q7nC5gbv+688/
F+zePR26xW9hCcOrZJsezeB3ExPkoMDLm6nww6DcBZr4WpfqLpHTRknx9aeL8ptDwfSSy8P28yDL
kpnJFluP4dnGUqZ5+8hTBkAOasUoM4u4uc9iXHytcO8dWmn3pJQ1+8IDzO7qU9j5TYaH0bW0J282
gxMJL912dJdQJJZE90p+sxbtgoacbu9GTXQXLB+ZDGyfpiRJDAHB4HOrzjLTLgLY76Wo3HxbVL3Y
wwDLn/TkGLBf3+oDpI+hFObN9F8fntuumCMGuhi6eKoK+qwuIr1iIKASYYF7DPKpJFCbeGiEAS9t
on1SkZ3coX777tBiR3Gn0p1tG+F+CkmylwMAAQexKI7DGbe6Xp271JGrwUojwDUJmFY7O1l1bzxG
StqnwCPZjkySeV878+j3WFX244SCl+B64yFtAv3BaXc9udkrZfbNQTeS5p6W7DmEGXUz9yX6gJRE
6Nos03tqZXdGCpBrZMfmU0DMN7RhxV1jE2ePWVb6IvVo0LoQrX9graN+pL7vp5lW3ZMmJIOsuZi0
rw9ioJdEr2nYWarqjulqyqChOLMudo7QrhhxzJuCmWaPJeIDAVjxIU1IYMnM8pCrKSOqSTxS7NGv
lNstX7syxGsfSJel7bkxtJZEghzESInZEIjCjY3p5ZBYjbOfcr8bJhvM9mhdi9kGAxLO5Jzo+qOh
gvoAaKHzwhtjBJHXAPnGcOtFRHiEHZGR8b4vyVmuBABNikPD3iUs5zEpb1oC265aEJyqDmZ5Mihy
RWuKnxAfPiWe7E9p53YnQweAUnv2fuiH4aEZ0uoBZSFNQRNWflEdOxr1axMry0F39OfSSs2bJmbp
NXWWc1tX1rHWyWqbRhtNUjL3j1Ud2Xcg0naiOA1enV+a0HMubTI5F/bpuJkswtEHBQs7pJNz8mir
7Okvw0k2h7sfH11TH7u4mG7+/aO4lwZxzEAWhhQdjSGKCVhCCNvSqeJnjuA7NFf3QZZ+Hcv4Roqp
uV0sjm7bHnJ6Yr6WWB4qaffaxOVX8t3RsmYpKi+j9C5WSx886ztevTRp/U5K57azrG7bz+5ny9HO
VkU4QlBrryClsn2STZbvlBm4uzon7i4l9pNXjPy2EqV0n6XnhOyWvduM9qntHjHmE/bVyvgGo62+
NcbkQ+QGVy0Lh6c4oTGPO9M3J731dXYjmQ/kUALnpjRZlJZxGIRRrhAATveQl6b7PJo3pTOQwYVt
8qxI3CtC5EJdO+jHgpLPRgs1emQueS99H9zZQz0eA9qn69pRWxeZBnD5BKpFdqVpOJICgtopNlHO
heaOzRrqrDke1pEFWnZKe+IT0u+q7fbmIu/Ku7S9Cz0dyGKuA26tdRIv/Wg0AHu0FsYTGE8IroH2
0ptGjHNSUfOl1vJ4U6bDFcT1hLU51Ha9O2/LdPoA7Gn8ZGghb31fI6aorflO1s0jITX1VmBCXBPd
PV7nWsMF2STP6BdMeDJ4ncP2CJW5+enjx88SZdVYnNtwl2qmfij0dtro7DEfRm+8B+o1kTrcZTeF
EyQ3ZRe/cr73GUq5U9+TGZvUw9au09mv0zLb9h5hH9UwqfsqC0+qkDHcD+OaELv02EY5WQNls5Np
0/ujI+WdMnUsicWuqaj/RwyO6wIQ642TGs3NQADzDTEEzomM6Gbgv0Wu2f98yGReN3MzbuaAwAPR
2+JDzqA3dubHvo8S+AnWM2lAySnln2z03nVeCncaNzURzzjHFmSMW9UHOgIPLm6KW6czbJb1AcB3
lU0PlhWEq6ruN1GAnDhErnFFKbCIGeLbWYOelqmOQCaHDNRmfMGhSwBHj3ykrD2IogR1Yf8x1U2W
t0/dIlFDIOUh1Kz7UwvYzq9th0BwPA64NUT0oexJJiBg41MaVkx8s7mF1Fnuy6b4iN+1IwZe5seh
L9RNUOEDap3hpuzH+QwW8T4wbNinbTGfw9h6xPMxHDXManeeY0XrdBbNrlzGdKhk4m6ehnSXSGub
x6B4ZusriTj9k0Vw56mH9g3TdB6ewFCUe1IgyQXMonLjQUY7RLr2kgmRPcahavcmL81Ohnr3AYrd
I1KL+Cs2UAQZQ1leS0sNm7nwjl0QjDe1aL1NYCbI4Cd3WGE5Mr+OhF4icR+/x2O9qxO5omoyfkVc
/pl5zSKk0Z53ZjYbRDQU8ZUsCZwIPfymIHOf3IR2YVll2nWa5nTj9B4hr7PJbFo45hEwlnEqGp0o
EzzSuROnH/sSNTZ6qPqW7NTkYz2izrRmtTYLqzthjy4OWpsl2zabyhfEQmmXG5/7VqKSCOob2E9k
DFhl9yEfC21JfiXLYPmjXtrubkjshIgJd9NpWXr/42OQZbpZIgrWDvIGOxXVCDy0q8/58jGb6Yzf
3lB+LENjV7U5SsWzsNBgVTI8444jel551dlmeMtJxaF4l5UMC4AYbGP66liJczbsvSXQhHpebp1/
/F/cj9mZRDqdASaVfXASU2fe1hKBa1qSuDAQhYS3pjGOYJUsQt+JaK6NRrvzLMPXncK6yjxfouzk
BglQdJ2HzoDNCE6rdG5HZFMPNrCXg+Wpj2iP029VAJ7bSO0nECKrtNGeIQmKTdBk5RnqLJFrcUrY
BMS1DfPkerIaeRhNerpB2sfbbIS7SXpjfwRnBdOIkTMe8/5YluRrg97Pdo5VKT8bYSuWVn6cKWj4
YWMpECnJWozjNipbP9ZSsDp5c7BiakJEmjQHu7ajvYk+dcdvAoYN0u2q91OzrRpDP0lVt3COsbji
oVaQfjLh19oElq1JrdfyIKuZOKMwv3SRPt79+KCV8tRjNMADACtSn0OPzGLhnttRNWdgQOQXGr4y
KnXELlB/xLy0QvUkP2X58BlOxXNcSGSBTKJbHsjyRCkpufOWj7gjeNM0h4IpKyXhM+lq3rw6u8cK
0aGzsr/++BP0kfs5GYObca4BIZqkw4h4vGuIVp2KwXrqChqnJdmtt4mXekerNkq/b9Qxq7zuSsQR
DmTSpb9kOjnzeWV878zhJgC5s4vaztqVNXyGPMzrR80owk0J+PhCbqy3q6HlHD0XW3rXUuIrhzC7
r4UYV1wi+aWphtskSVyWbTTvZ42i6gxhV6LN2iF1gWk6l+Y5aHR5drK+RAxl3OrDjPCEXNKn1oun
I0WwYq2mdHgwyHujX9AvsEuJg6nQWLnl7XFObdi5VFK3WlNNt3aUP3eNfZ5Y0T4UOf8wmZqC2EVi
X1Ql1wbP6KPd4EGfK9I2EzsqMVl9iYFgXLJalLuRts4SYJBdlgt7GWtkN66sUhaH3XijRcRPzmr6
zFtM8rTjlgdzdm6ycAbJUozDBp6evBsS/eyYk3sArT2ef3xMElXIBKZxE9XpPh/aoxZ5w8XQ7Pke
TNmG1PKYR8JKn8yJh7TPh2NYEjnpzTZQaYOEQm+y1LlivtoERdGfdbK5Tl5GWJrhhJ+pAXtrEank
ktbkx3g5sX2lZ17o5myIjKqO3Ez43d2uNJYFvavszRRKdTCN9kvvykXeUNwhEvauon0oCpblqjGd
3ajSU2dV03f+ytaLVPzF6Hl03V44D5iliZjr4+mEQFei9MwJi7ELxevR9EcvNqZjEOblISOVBluu
N66xtxCVnNX5x0o0Em91oLZJlsdnGbXfzd4oLmyI0K0xPblpWFwquy6w3vKRW+NFjO50/PePyJBS
jLlomSxlHosgNo+zUvmhgDUrhbJZnvJRCT3caBIoS6zM4ZQThb0usyxETtfo6yz5FqLPfyBm8i4t
tPgZjSlOn4i704Xo+YQ8qyQc2aIBn4GVvG0KUW2nsrKZZFgftCqyHvI83KJlJ4yNqvS1WrSU1VQP
r89xM39RUZvdF3UQHXNJCJebxuoZ0X9FauEc3uSZ1sDoz2EDmDo/05v0IeSWbUn8DUA1oyI1x7p5
Uho5gKXMPuFHGGBCtmJfqH1RxdPF7eV4Ya7xYFB5yX4o0VCPUzjvhuUFiMamf1DVIwtaBHEov7YR
MuHbFC7QWprVsOuaaiap9dHG57Eb9cE+V8hiV4EOgm+V1qhS7b6TrH9ZCuhjii88hzU55ZCpRGUc
CtPu1pA8vFOVdlBPpsd+2ToHDGSkrh5tGgOveRbtDKAMX8wyw67WV/Mm5elAi4K92Q1a7SEqYN1X
tZjvh8yqNlpMUjdZuKa+71w93vaBiC+OKNHw4REDIVPMeyNR3W0CPIqt+zxsVGNERAUSG49vnXfK
vBCtvSKawLlBCwwaNTafqwHiXzzxJltI605NYhCw6kVHryuSUyeMk3Kma9YM/Q6vSriyh0oeHbHM
F7p5pw9N+UBZwCQWU0aIq02k0GG002Y4o04/bbKmLW7jrkvvydxiinCQ6FFUdO5Q6x671nVPiS0i
1qbBJysJ8pfZzn0Gt29MVvxOrKJzaI4H0RVbEc4G6ypcFmlJ1hMeB7wVRi03ehgfgJKz1KnibhdC
kLpVIUVFJ7TrDyYwBna3yf3QKelXMAapa05YatsIpfaQYrPOivmAJhp1fUuUsI28fF+OwrfnFzjx
87rQrafGMa8FQRs+e3QNoW53SmYDQWmvXALgSgNpPwm+Xag991Z7WBg+a2dyBRs/kFatRvR4+X2U
6qNb28Hi7DdB2XRrgIUgMsrwG7Sme7YwOIHhAFvlrYbntWnco3luUyykMPTg1XoOEIQ8DvxhwBIs
ErgAyjjHlZniZK4MRPXmRwJzjmSKoiKI2Ngom7hFh5F6Tynlw+IoOWXmhdYFmeDZkwAnvtIqdPp1
MMtVyP/YmEDRSI6romrUTm+N+8AdbpDoTauctN9VkA7AuYxLwFi1Ko3H2SDnuBzgrnomiLuedVo0
fepu0ZM/lnV2zh1rA0/rgoT1VRRxAEwmROdsgILSW/cwdQSpqDp01sp8ic0pXde6CQKsNe0VWcdH
iaN2E4j0drSr7BCWqcIrua4XQXKV63iocM6WBDBGKq/AFUFsGMbQTwabYEAMliJOfRlr835SXxqL
SA5sXxycqNrJzhM2MfpzNWfXeMYn24TRupZI2FynwvjQ3LZZ5p1EJy72WKInmLsbCbjWRwGLi1xI
ENUF+K9sCApEwrhNcmaaxbAIbX65F0QpVk2ltm0qEqAElV0ef3yYXlwdSxC2h4XAMltg1NKK8JRK
5JvGqW7GxvsAfYYhuHdehsp+gIfzSeu4mXgit7np3UBbHdeZro6k40yb1gru4lE8id47GCRwHvKi
J+FM744B+9sVUuF+WyENJ5uj9AkL09blpjPbb6qNX/TJ7FezoT7gO7i4o/Popd11AB0DSru+jhp8
hCWlT7zY1kRF0YnXrO8Z8LHMEGsfwzGBz5XX8pCEerKXLTrjYdxP7I/gQzTjykndZ4dyClFx36FX
FqytkUiM12xASzMPh2ocHoa6/kyAxaVIknvoZ1dCYbEYtebNECYMD9opbSs/dNubRcdOLqd2tTpC
sxvnxaqGb7B3n0ww+L2KXsc2fC14YgiYHW6FMam1J6I9OtzNwAZl7Vo5sdYSfUQQByvHmM2NUuWj
XTJiRS4sAxHoKCXLhkjUSn6Iens+eoOjNtiHIZhlLiGdZrNUOARbOqjx+uLJluKSLZl5LqOCPgGC
0nIsrq7dwQ1uy2s6fcEIA9wh6/De029lTojq3QhNAirHfB2IKLbpWa7ViCE2aLBzZUWD/az+krh6
sG6U873UoiV18ui43iM1CuBgGhmwCGi79VCRYM9cZPpzwR5KvngGmHQji75C4uqPXRF+H0bbBPwe
4bmNIYaSddXUNQwlAqh7lX3KImz/TGwfUZ3fO0kP10yHuhOMreEDbOgj7yUNvG7bNI5aS7Qm05R+
1+c0QyRP8lwSu8/zbF9nuJuRViZkJJnAcyFiAwzqKo3xIDFeqiIub4fCfNR0U9yI0RHrLIypXxEG
GjVWDbOjJCMAq3km7Zr5V92llO55NGO5MVPzisks9oeFGi7i2gV92zZr5UGvFZn5qTfFs1nkhT8n
4HZsJ94m+NZWtY2/CyDgPqtEd2ZEKGcvgxcK4jvtHUwEOGeKao/6vVk7SlKhV91DYDTnupgwMGpl
trbsD6BzAc/a1msqq1cl77KUF3AcvT2KDGsS3yrHySklAEZ2JmvfAS6XgEJXoqu7e52455U1wak1
nYlBQ4HqHR1G/X4e1ikxxAbMlrXmGjudauCqALSyA9UybDVYmUWO/Bvb5bS38/CeqEXGmqgr/CQr
fKrI5aV2AwKog+Ag9JowiL5uNoJ+NHRtHd5Q/9j1kTjOtCdWJYHPuzTZsdJlBySOpQdcsHHma4wd
YNUi3h+1uvrsmTNAh8BaFVoXMaVzofCGwStBlExld3AP9sCC1Cl2mob+o2qDDoIsC9dyVJ87ieyd
bRMSSK50rdvrwGx3bl4TvN1bzkobYOoMFNp8OBXU8gI9JJcBo4PRmtwPLHAEosZ+mj/1dGzJ+HPv
tQhAUt9N5naOhmY7GZm+18hDtML+q57N4obMcetOxR8lfZwDL9F+cV+tGunNJy8m2rQpA3/EV0i/
QwXH0hw+BRIvb8NZr0OL7LYyT1ywutat7Cy5JnSmvyi9b/3ewrqbUTHbaQRLGqFVbDKnAAASprf6
5G4r0t/XpONeerVFVHeMiZ+1SSbEnJqtUKJ/b0X/mLbabegws7DKf42y4dVN23bN5ELiVRhfuyg/
VgpVpo6pEbsNRQAWw1sja/O9YQ1bnG6mr8Y83ZmNNq1m8aKCNriphwegTa9ea363XfOewLHvsItQ
gdFxB0GJidipjBtLK6gXzRNaiFGbN+6obHrF4mSrvGRB1t3j/jjUVtZBjneC25zC19rVR4PZxHwZ
QVpsHRarg8ixSM/FvIuIGisKCsqjrRlbuj0LAnIEtl1Vu8ZOXIw7DQy8YhDrIM13HUYA6uzGip3w
uDbC0NmEc+DbtKtXduztzDnFQkQM9mYWhE1i5wGfIZJqW2XFxkzMlyDRlR+V0UvAehizXbM3m847
tl6+kH40knE7VlU1xdw2EQPw8AFQSYMXghSVnOrX3m4pZXds90gvTaHgws9wtwXmKzZRBMJFPOjc
+jLMHV+fNYac1CL8ReV7Hupgb0TtpQhShF9OVyZ3cqjYgphLCOWPH+JFFbcCIKOiQjJ7LD9EkW2H
gpjtZs5xcHey2YlA8y61qRG2kkYntvL0cwIRbkKnuWlHexUg7zoaieesg0EyCYjhYx8Oxl0t+0+6
m+702jI/VnkCMxA28jE0OvVRYyNzmedgD0UF6904GEcTv+2ZqLzD2IXlmTVseCLJCppaoy6ZK4gz
F80XOjWBL4DsYylIN1DKviRZcA8Ob1olevyE3/k0hcPRHXX1acjl1zLLnYO33HTKX6sZ/Om2SK+R
N0WHqQEzkzdVdG8HySbWjScrqZ0bk1XRxhq+G/rHVMTILZ3Wt0N22P0U+v1ov+TptJtbquJtS5h0
GcGYJFOl7WpxS97OjP66f4ityvNnoyn9sbHQhfRUOKlC6Tt9OVYzeZ6vRTeEJrfHUuHvM7ONa8W2
z8aNElgm3E2WMvnaTn4IWbWccpWfohovWFBiryw7AS+5xVgcjpj4hCBWOBYXmYfnSIj4tSbQiQUV
BjcjS/eSGu8qIBAM01/PZCNH3Jjz0BCQZ0hQNHf4p4dznHj5ySoAW03msNNAtO5atl5ru3OQ2Xqs
3oPIWVsOjJg5oaiimYolmTk+JRGbtiyoSrKzG5f9rdtvWV5ay86IDSv2wKObYGLLo/Ns1CNtNg/7
XbnMibLY2Cho+HudX1i9c2mocl/IFPShi3NLGhUcRnKYqrmnBg5OkDjdYd1HkraO4Vwb2h8vjkGZ
Opk6edQnNtEii7Yg1F8A+mq7AQ8+kSk1sjvpfDObud32JrfSKiz9YghnJ6y8uTre1FzlRKtwwl9+
+PHH0pC4a5Phk8OqqWoda1nas34b3Xv2cFtn0l5impn3jW4+pxSDRpJghFNk5wikErijW9yH1hgY
O9nLM45i+2ig0SNB2VE+2z9L76ZjiCoQFGAm/cZlFtWEnh0sdHtVaWwA1xfXUkzzGXyahieZO5ao
2zzAbVeSwEzmF8zNqEr9piQR7OscOd1tHQu/dam86pZssVeP0VMBPlv0rnaTxfk5dKv8aHMfV5if
jLNFoTbKgHvR/yWvQFbFvSxsbFM0aEqV6KveinJ2fe2MNxlUhFc710iOwMelgazb1Bn8WjqTc0f/
lE1EXuDaB1F3a5o9++u+NhkAFy4OYqmTXsOzT5KKKh3N9Z3lYca27O5hVjprhoGGYZjGOw2EyokQ
8/nSp0N167IKp6l3X1REcePlZffoxaQQ66ROq2L8T47ObLlRJAvDT0QEW7LcChBabEney74h7Ko2
O8lOwtPPp7mp6Omeri5LkHnOvzbwCxoUAjPxTSmV3QxaWnw6HCOzTfMAOiwyLDV/utl6y1mMOYZJ
xDE0k5Kbedjr7i0j75ff932cWi/QNPOak/WJG1vuRJe4F9GVGoELtLsvXB/FeBk1CGmd98D5W9Bc
Ek1LvxKp2xOsioYu0Jxiuy5uCfutv99TGe4lHmkwtuQRjhmwpjoJNVQ47vPdMlwxaAOKbglrudVq
e51aB8rAqByaqEilSWKL21a8+GmmqIwhxW6TCfXHpG/MHnkZIVH/xolIBc4w6QS6DtbVplq5mw0y
bHNFELO9tufJMCnsXg1O1RUw1s7N0yyTK6myc9Qb6BlUWh5HMQ4hvtN2n8i30uqhIXO4GlLsjGed
4G6iUHEL1vIx14kOyVWzRmqcr6k/mVG2iXXfOWVxGRKr2tvN3bs1NXTxycuGbbg03J851Sw4NmVj
st6rDdoabehv2jU1Uo45OUjLIc6KAviL5a18t5aN+Oju5l97GGLM8Dz+63jmaQ1XvYdcZIMPlMyA
aQl1weo6fMmVmw3kzaXFTq4XSXTIyOgjwC13mt7S1nmn4PKifOq0Pr3MxQgeRLi08A6+Slgq5581
cU/OOn9pxKHVuuZdyJukXtTWI8tZySWvqBRaqdrOPNntRiJSGu/atp4XEyvDEl9++y2PaIfqI5oG
84IPCxRVsAz19+/Y9NYyRAx5rpspIRWzVszEzRhluDEdSkh76UdbZfNsOfeglJHmvdX1hn2ZOx/c
fMVuHriUvH6NE8VmOJfaP1FkfVDOvgidvDy7q/Pmtm1oubN5bTjEaRpO42y1x6Az1aEjCvfs3pHE
2c/UdQTqhokKSMKb9yNCr2Swp50uy4+tukqA73BxIBbKgiBonca1OvOPtFCavymG9nqBW5xt2m71
dT+bfegr27rZxUqiEZVO/J470dZISVBL6PhmXyiMZA4jWW/pGLHI68RYnNCISgKEu2OObENZprel
5tnBQlm9rpUxPFkbvI6bgJ1AJZFnvdKXIhI9KFrkuJkOjKwhFfknAZoIPK55tkaKCSpa1D2xUiY2
WdVDuyR1NDfEwxX0Zu621oxr4Mgjh+LfBMM5llJ2Bi4tUiEcGbbGasO4QdI5nfg2vDEyFhOHTqkY
Y8U6RBQPZ2FtuAxjc3Py/Y4vnf2wMvN/3mKj3CEnAXHEG6jSdiyhjFclbHoNHOY+kxKxhaT9/f9/
kbVpECDVz0SFL9jHq4JIvGk29zB8j1ZjG3u3y/5zeHUAfjIMLv4YKb32mETVZ0WoBI1a1FWAj0aa
b6y3Qi57wTqQLGp6XKYmMhcu4WLi0fOGO0qWb2QuJNOPO5cEbzkqD6ahdxg7ERuRoUdO8pDVO6UX
Mbbr8Uks1bKD80gOI18i6mBaFpFX3bRa++pSazxh2z4Kp1Gn4W9GEMY5ZbiLCJjBsJzk3kH6ZGKv
SQ8PaJENUs8GGfb80qRkqEgKzzrXh65iwcUb30+n4g47gGUcO/7Fza4Ir2XniFZ/dG9cIf8fd7FP
+9VEMXUym6E9wfn0uEjAMLUlhknRronLmu1N94S8R769EbnNJLiJW/tG3vbv7Lavdl2LP0XDmS76
J2d02IllQrBoadDDaFZTpN+bNYGrygcWK2YwZyOGlc/AkssMl6I+yRaJrEE2e0ubbgXZyuiE0ign
sEdsxHwuyzAFGa00D0IoZ/83Bs35zd3y3A32ehaJtZ8AbF/9sez4/u3u3PNUvhhfudDWg5T625pM
KwkxRsytRHTnNn5RKVqRuEvM0+Q6+5L48LDYTLHPrJT8za39opOSKFsHp8z9F0ibPhDGPfHRJElD
Y+SK+nVzyGUDC6srGWvT7ET1FjdtVwNI6189AFLY1CMF4EXFAXtfBxpaOZBmuUFZQe3a92+R6MRT
Jmv9iWwkYjlIS075BiizdIhjkL0WlS4hKQxgaVB0mhEyJXgPEi4hkChbGXTmGmGb8SJmaNSZNz1c
CJk5Q4yq8///aoI/3de+9mO7rXOapkMutwFJB+HN3szBmlS2HwwjjS0Tk/K9zdlctR9h9fs1G7M7
yhaOtUsSAbqMd/TtbTT7tK15I6FDdSPEs4+fvKz77KR523+W65j7xU3isjbTB7KEhqOt5W8TJWF7
vaAPm4BXzwElTbBM/bUdL5i04ZlSXgchoX/F8bDFxfjhK/I38mJlRUnZJwsDhHVCO8DqViAgKHN6
UpfiqnEBUOOgXUbyUXfzeV6kRTVzfqwMiIC1aK0YYtl5bajnQsjjnx1WDjzkqBcKlxDZhmKbPeVP
yC3uiY/3zFdweA7+8sGQ8z6tMCySa5EGi6HHUnobgZqqf00TUuemzj/oLk+JPuJFRY5FKOOkzjZG
hnoodK4tbx13cOCwltO+mlQd6INGf/wkjw4ZgaKmRXScmvVozNnnKp360Jetfq/leJ8Zo/etW7xo
2kIOtHt/JlFKBbqsy4ttftRYg156anTrpAvaPPuWVslfdPVwUIv7X1W3FmObA1Dl7Ut30Q6NXN7p
LaxOMx4LOC/ZHfu6skikGo7FtSq25UnMes/3SHtYljfHvDq75I3sR7t1SQFMaoy2jG4kYpOL4ci/
DhofnmlmMT5MEQp9lDx9ln506f2Y//os1pBRRLJsTWS1ADOjx487resU+gBhSMQaeBvLpaiIcM8Y
HS4HQNGeHDg/0Y4kAZwaL6UE10nC1vRrVgbyGY2TKO+B08OuHLvmAjBLmkB/LfJpJe9mLQ6mKsJ8
bZ6aaaGx23ZlhLvWpb5EATVYvgT+nW3c/810ybvylq5VuneJeUJkyFeHCTcW7XZXOCbpHcDYw01/
c12d6gYSPPM1PLk07GzrXBDplP2KlrtJMPBng95fLNv9j8rY8qq/ORzzJPdzyTYZ8MkIv74TBnLI
Qh7WIk5ncl4wi3h75QwLcdOAHbkaD0Z9SPLce7D77rGx9Z27pCfSrc/L0AZp2fdn4qFDrPU63n6l
PXBCs4005fi52ob+ykcUNxtHWpql28Os6ge7QfblGPW3dEbvDPy9RBC9Z1PnjO7JO4FUW37VkMxH
KiT7C8WHu23u1SOduxLgzQYUSCYD7QATfgWvHjX3Gk7qlLRDtagIxRtVM+QlzVUVTWimA60kqaQQ
dLBPGS7LNHtuNyn23ebcmtEuHjp4P1Ny4PSGTbQ+JRmGZVC+alCiQNAaV1KdzHsH3r6aZ+thyt4m
yNQ5hXQsFPyMkyl835X77CWSvc9b3qsBnAlyZnhuJSewIO5m5/neozdWn/mm2xHOlqhdm/JjGvlk
h6mIZJXedPOjzCyPDH+KXTzEc7W/PNcjasNCumm40r7F/uMe1VZaxMg1I1/bHYceh6tnyD6qZo0C
d7ucP5ShvnN6oIDUlj7y+II03iciKfgPop3rVdXBLam47kjULgQXGV1YtCDqt8TV1YnoliK0Z6sn
8XJ4mYri3dGJ9YKtnuPWTne+SAkCSeBgZn9+J3/wj2CQDVl+BwDWEqFzWWI1nPz9vF4MVKhMhR0q
FW27wtsB0bm/yzCSdGUsXdgQCxsknVNfvNl5l0X5QVaJ+3Qn0VquB2L6/EiQOoUql8zSfPNIUpUf
hfWWEtB8KEoiQ0eFcKtw4qq200tZu3dMLgXO6aKlteHEBL1itd2jcPTRJ1aaRXfLlEdLZ/f0uTNc
p9q6Z8aiskxL1x00fgGQis7q/7/wogoqIrz/LDXieRdLf+rdo9iZQ19exsHYSbcQF0YiA52P/e4O
cowawsLMqaQfNe2uCMasE2qS8ViakG3Q/ydZ0HrrFMWlHfvTVLSXNvMOnk4UltNkj1WBLIadsG0E
h9rw6TdO1A5dFm8mOh9/HSOH6LPYL3wZMMNycnAJESO/aPKUa+I372rvOFjKv5hy+Dd5/U105gyg
BotLYhvHXYE0bDD1HFXvRLx/o9jOn8SqSE/q1pJyXEaEqiuvaiChMYFjJiZn2/lplRFVB5Z8r9oz
ybh7LOr5Y773iag8A0zL8jP6Qi/IGTsG+eT42rF0+4GDyfzafHumdX157EYCpKDROEu8fH50Ibfy
ydjNmw8nStJipHEy7Oc0fRHp1O37YtMQVC1xr8gFYKZITvTH70Tzx6hM++pZ8pmUpksCc5wW0z9l
GcHEu9GLKqEeRjLY6MkP8ZNjhCr1a+WS3TEy/CeG/iC92rqybezJWasjyqSa+8YRu01+061BPFLv
Av9MrQDnOJ1+CEyibKXdr+qbgBV/OLjDFuokyhy0kl7CsuFZdbnTI5ryBPJpehFq0zpnL9qgPlRe
7JNG08JjldTZgbchpy2KsaOovfU2rCSBD+SrZ249RDBK5Letucae2w1BOUpQZ5esWqOmHlWkJoML
NHurP4EL5/EwOu2OHQK9zGaTkZdRIg78v9U5keDZUBza0ozXln0MJk4x4GnFbnCrLJwbaQLVu/eY
5fQ0E/8YzSNwQcq50jtV8dAUXFpV6SWch+Rm96sDhoma2k+xVCSEDIHcyBMM3PPm6U/mZHMpbISM
p2PGcY6gIJpIWiH0a31Ds3IV9LlxDlN/llv1p8lAGcz3PpRe7EvTCNABRIwRbajXoJkic3BdaGsN
SjCcS33WIy6Qs0pT/2gW5PFkifZsoxQ/sZ7TfiU2FUxWfs1siBlPaUNEm1kVmy0yGP1OL6ay+DCM
kWgTFzJgvP/pxvro+fyjys5iWr6ScDStjZMq/fa3CTOFQQM5RR8JKh/5j6i3LhjcgWHMW0K9YwHJ
S20JksbXHzz0XLQzTgYff0pDWsce2JPlcantFZp/4Nz2imMtQZAaZVwHfPg73+ngXvU7XuvPxr6S
GDZAXTJX+xoQZsGbkYLUZNkfNylvjme8zCSVhWZCgJNDwYcxG+HSZdZrS9I4k9Gy3+47fp3n2h6J
0F+NVuF4XOB/zZ6UZosg67S9EW01ok8rKBzO2Z/v1R++6k9pJa0Xd2v0g8VzyElLwmCVjsi1BwD0
dfvj4OBjwiRgduAYbJifBnAXKtb4Q0jLDbmlcQNvH01PBxB81xps7c1U1APlYITpiBHdND+djgR9
W+vrSGuWNhRCgvUu1ffojLRT+Q1l01WgJ9kUz+Rn7EqTovuBsdjlbQqxsNxyLOSxXw5/1MqQk45p
/+b4fPRjrzLuGQMNvltEmWrZ8YxGvhQ+/Eu/jjRBlT7Ji25K/2IfbYao42GwI4NXO6hdGosVMKMy
vDZIzOIpT5qEjYeSBcg8qqMJrkfEXBxSs3nr3WV43HCCzpgJTojmEUSOx02jksPUi2fH+yFT0Ajp
gO2i6qtfV4TVDk3gEBPcFgAHbO1cO6OrjsXivvNI0KYrsyTuOrQHE3KqA/nt6ATlkHOwmr+bKSmx
onAXFy/Qt+wcg5AzZIhG2u51ROD7VXl/mqqHbiZZb00AYYHWi8oZYndpIevLC3v0jaQ44bzgObD2
w5Tl+7pDuKWJpiZS+A9+br4iBOYEUr1SX5kGzioeTE4SDBow/BuJu0TEnSalT4cOZ8dOg6AOuB3y
g5OS5eYOaAV1Bp8etfpQMVAjFo+nuX43UveNcTQ9+Kh8cOfbvynRqOAp890NE27WmsbFJnlNC/Ob
ajZtTzgcrE5bxnNWPZLrKh6trRV77G9UgOT9Gwg1maNz2wWK3P6D6xUvyi+pAE70Yc9olO1kRUR5
lvVnYmaehBgayjSW27bJL0nW9y6vgGOIz13GNAORkybadBftIwBqPJ6NQbxkOJdOmH3MmBTUDAkd
FI+fjVTtbVB4UhRlZIxM1DTFP2RNu58J+LqCE8kT+N+TwZhM8ity4wmqvOJA545Gy7kVqIeZvU4D
4OQDYqUjue7ewcwW7YwtkEBnYQ047BNxBiJxzpW5/LFtssZ8UUbFtomTkOJnG7s6JGj/bUO78tp6
XE7pljKTU/rkk7zebPZHovodwL+4bO7GjGn410n810wsP6uIcpGCUbrrjkxU60ovsO68FLlrg+v1
S9z1xqsBjLqfR1arBsrT660nRQ8irSgpteG5VgcLIYH3V+zJHpXxQLB/IOalCId+RbDjUAopMhIf
XYD9zApt9C1BSzR1bMgTYx8DzraFNRnQ+3yi1SmpK/PSj3Xk0lh/6iphPXR/hIFQgHwL94z96u9S
6uaeUA+q4qYm29ua9tMb/Ca9BCMozWSLRqfOeWngtSBhNbO1Y10syL3Wd8OjiroHIqG6tj/gLJue
iCVDBg4EINIEWDrh8tBmwf1NWjCfECahHlPswCZPZP+Iza3JX605owHVTt/WPgVJ89J/9Xgcir+m
DgPiFc13Q/zCOlHOblJMF9Nf8KfMxCdZR1ilvEyPsuldaSXo3sqKUtpEkPqZtxtr6QetC5tB8t6x
Hod4zHj9amQfD2OfRoXXpWHWcVxOnavQZsOMONmN3jFobaP4MW3+j0k9MwRn2iWZlh+1UlFCNFuk
j+lfJxdubCB43W2jn9EZX4jddnGV68VsUURiMB+is5ZtCl7hJ+JU3SUS9OY6OjGjZicjrfBvcEvL
jhl8DnC+n4uVJnHRd6eq8ceD55rffqEi18K9w2xU06xCFR67CSDYrq43BiX1aukUxo0N2SsGU/xk
N8+oCD9oTCIL3CH8MaE0N/xeFcl3ue6/IvZH590PQcOGE93GrlVniF5KjJBEaa3VxXJCgt09iK5O
ojkbl33V32aYz7sY8IZ68qor3IbmNP7qqiIwdefV0qOPlIUE2cHym8zvJsF10bKdZTd9kVWZ7CY7
Py0Kn5DAYApB5P4aRXKYW/nhgFkI3ssdgbAMNwVVdMGKJQW+3KHNhD1+4/Iy4OaL9QTh1Ub4jU5L
aVWQVNC8sIhErBKba/K28Mzvsb69u+u6V9VyajpgPD5c1C3WoZ8JdjcXtDaD9E+pZURqo9CTRN6I
2kQiuXI+1ZSf2bmPzc0PzoRbK4o3p+j/0U7fhcpEx7fkkUKw2SaxrfIYvs089DQ0E7BIjPhT6c7/
zMmZohouyky/kMZeu3VFwdVR2jjXY4cCF/lN3Yv3jFPA8gv4HGP4cMlP3VWQLo6XowooEH0t2BTx
2hRkjlgJskxQ3bXzyIFmHIk25b6IQcqAodsNa4lmaNlYFifjpNU/o9WPvG3aD9stQPlYI7VBDY/w
AJDrzqBYHv2k/nMJc0u683hzPe3l/o1s2eaeN2t+GX+nmpRtFnXgC4JkhdMGrNXmuSoYH8WQG3Ep
yrOCWAv0nKGrWfiekubJpdaITxkTUblBvCUKDX/p8R6IZyhJFX0624y0vZPnMa3uDQ9/AdjBHFYh
aQOJ04zIZDwHl8VrTWjD/JysoCqiNKMe7w9XGaYO8vXR+M6U3tJlYW3sL7BRv3RVHsdpy3dA1g8A
2ihRXKgTuENidBtecvE4L+m73Bj4fUAMtXzUYvP2VWpHrp0NVLuhZzDgDDoFG27ZFw8mJxVjPA7a
sRm4kC2S+aNumEHgyuyXxe/e4wUh6VmjC99WfOtN/TLRF/cGn9LukqOlaeIV3+SNRlVJr+c9tnXL
L5k1tp9rcabKGaEeUdiEvgJwyjF3r16HtCyDNLZEn+x8X/yz3J7ZTJXo7LbF5m/RSOki5g4NfPBB
Y+QvUrpXXOCKC4FnlBXzp7VApCZfIzjWfMEwuq973MMTR7XdenaYZRtmu8I2eFCz9dA7SICtaSnO
tpynuJizRzSAzQER874mvvkhdzE+pS9NsnkHB2J2Two4yAwP8DqjOOgQiU06wdD1qv6x/i0HvwCD
LZvluDmMXJ3F4lHVkjPMWt4tzbToZjTWQ6fxynu8kfmUWldZ55/N5K07U8+qI8+JwXLY9IGsJShu
/WiN1LXn7kRUnj6y161G2Nm+d6Ul9WUU/HFR3X7hgz26kgFg9uj0rrXk0dSpLM9TjmGzBuwrHAQk
akogJkD4dyiHOoydeQx7+gbK+mlZmn+S7PR6jRguRTRhDm6+o4Orexh53joAZ0yJmR2SC0OccwLs
TzsMCPn0OwsnP/WjZ0EA2OLALOTlZ6lrIh6a5V/eJSbyBf+Y1SPiHn2M3NLmUe1fic8OZ1tMiIFR
1pelb4aCrNLQcb0jeK8dWL6dnpL1SUHJPTR5+ultJBhvS5vfsFSyX8ljgUXntvhagWzmno/rpEtU
pnt/Kr0jOswvwLjAr2zQh9I6W5VJefFQ8hFpqKG6VD9iI+PnvrcnAU289Do3AMGIO9TYz4A8KNvK
cdsTOfXGHEoRLeCopmaUmLr26Qg00p6XnAuVP2Zkyj6Y0iHqFhWDA0TL20Gzmp5izqutu/wn2FCf
UIe7/btHe7nG3XnUOI9V9WH26pssdusrSz0X2MKFCm4MkuomjTrKCbEApkCss8PjYgBrOe4Q62z/
d1/NsO9Wd7+U+MgTUIiohzPeqaJ8Wz1tQlXjXnwossusp6fVQv6utfaLHPT3zB/NWFvq7qRPHL3u
3afFZoRBVX161VfHJ/GnSwTLj9vj4KZGqeta+02vrjQh1vucNt8dw2W+M3CJXe2eqqLODFyV+PFS
O1no5Xm3q8ZpCDD65wQmG0dBXHRoGUwvtNnGtTAemg2Fg1Z1Gki7Tqaw6rTQm4AK7TyVcV4wVDEt
nUjzniJFrv7Im/mMnAHvjpfzNE9eVFCwNDti2uUj0iSCYtR+BhHonKXfl2o9pFSMhIaPwdAcfqzW
vujlBj7QsnFkW59yTTkE9TvVvvCKdxQc9w9vHQ9CN9O40+7xX1m5PKBCfa4xhp3HwjjYGxpNK/Of
xruVj+GG+GCMOsfaNn7sdpZ74Pwi0O92Yjs3HiWUn4bYfOdzBYm8RlNaxGNbise8NF+XCfAtL5fb
UBvdZQIc2Eo3zpk1/iZwBbuefKCIj9DG/ICg2FSpOFQV4jwzS0m26P5xDWFHrVxo2SzvaLa+K7SI
iYIEQb7uEf7TNpAHivByy+MDNbFH9P7KqGxYbuQa/H0/0XisUduralvOvfizeg5AU8lrn+iEFpml
6cU0pGYkRIBIpO6HYTn/2R5xxVTYoTLDZT4RHBcNaGBBLBk1tkvaCpN9GGbHbIaDsa1+2FIHvh+3
jmbC/staJB4hY/vOdfLEk/vT47tA6eacfgKyaCdHI+hN2mhWPZztoU0lS9h7nF2a216SHvxPkMQ9
ta79OH3RhTGcwJvxQKdtx0M5uzGWsiwYbPbhvE/kUWGeihwoccrLWML5F2IAjqeqobtMKPvkSv/D
x/qZ5zUyyqw7r7U7Q3ItMEXr1b/nYWtYDB7JYvVB0liEa+9zzr3kwfbiRi/X/R3I6TWLzfQZlVgS
ppCfd9VhE6VIDy85Loii5D/tKaDtssSRgN07bIvskFU+XGrq+PtauVQE6PMu7fT5pEiSunS+Me2I
N4hGcxPhVAwDvazoAiwxRlrbCXAUefENDLXEaKAVE3rUivXEZM0zMdUMF0o79xbLOUUoFC2IJbQA
E5CTwIMrytvmBd5HTx37tqXmIem+aCa0n1xtfa6QQFNub9NvVYZZKV5IOv3SR0DfwWmPdrowobXG
ydPtvzQ3UMNhBJsiKF78oAygRDW1ttgbyZ5ENHlMmvVltb37+X5c1xr2o7POVY02TYGgLQUFOgUg
wIHuETxd/mRFm2gZa0AOcUKFpirh2zb3NrUd4e2F9E5N9ft/5aetzOYRRP0fT4AbWF018ttlK4sm
mkR/mr5dR55paAL3QL0c9FkOS2BLDHQ8dTY7LjZ9tuUiedwIFmh8dIrMHerRKvUY+esbmeZOZOZs
SI6u/mn+AgWlGXmQVvqb6nmXZoM3SJZFmKawwuUJLE6hSiaDxWv7Y21ubuRU2p9K2PaJSRcDdcdN
pFv0dLfmIiDdOw0nlvYv8RoNz481obl20ZT5W45Qm74fAyGTXRoAnk4D0Todylk/9NWMWNOe/pF7
40Qqd983JC5izlTQadYzwlwwVRi7sEKJ3JGy8mYa4jCkY7ejhqWMhhnUvsfqH+JNUbulYra3M9Sg
gE2sfq/4+3ROusKJDKktH46bXf3/S38z6HTBqoXZqNhbZflOX/IrwjzkObLIAg8+PagLLCeq0lNa
Ag3iW1LvnEjvL9M0gtqtZcGrB16kHrdC71U3yjyKs5f/NEB8YYMqM+zSxnxEwQ9DWxwTs/tboJu5
An5MAJ4s7S6Sgcko1c41a3nhIWbWyif0K5Raq7zrAwPiFlEwfRa0lH/0kkqEfBHBahgJOhM0cmaX
2qzg1MHqyDbcKf2G/9ODjWKVgB0e8GcCuMvuha6KQlhYLDfs7nqietLXQ5vaj73E4NGOUUs/B8kf
1Ry7isnZq3ElN2/gD/ZD2lJVuGjVFJR1e8WKnu0hTt8wrFuxo3VpJLbulePF3k0soGHjfnomlCrZ
bfJg2Ff0UskFac8m1YbuiYnLx7tqb14TmL4icoNHKbDUPTElP04jgXKQauOCPNdqEOf31bH1pIro
LKH3E6IdCHiJSztLEO9YZwNbIW0/otsv0j5PWhNBiCaHgaCQafUjhr5qB6y6hshpEGtbyXsDi3xY
3IaaYqTdue5uvAtluZ/K9mGR7AEY8Qts0DG+d2APmHoAJFIBykpGjkZ0vZcwcPlYLVG+nNIex0Ga
1/+ppcCku/qH1c6bx01UXxTJ17GftcvJhEBa9VY9VEbyl5pkhI+3NlndR5LPEGOa3sFOUjccBZYv
OqxvM+mpRyXbTyijFXj3V2WokWtRIQHBN67YToJ5kPGa5/3RQApGisZZn56MjhQc6tnsQKR5H7hF
0oQywySdzwNCZxSDW1nvNwcMWKYg2113HJIN0N3IxyDLJztijBc8UIpooEkUZ5YEIPGWDf3dWTbj
jNK11s0MAA1aG44pp4MR9X9Xpt6pl9Z87RYz5tGejqvG91sxCt2mfjkSuijOK3EhNL6+l57hnBko
wqxqnEM9ribBSsMa5RMizCJL1UNDMAqMneSKn59IjdBOzWBpJ3JtIJhlIkNrQvzXb0XHswe2Q+Zh
YKLfPW6Sc4I6Bn+vZjJxMiDRM0jobcXFclBrNgWbuQ2HofWALDIqjYcVBO2+nkUz1FEwTnqNLM9C
UC2nX0bw7YwdVT/jMvkpjaLc9xtSol2FiS/wAKJCve+1M3wTDLZP1ASJOF80LbgUcvh/82QVLGai
DdZx82LLkUbI5tqg5dkI1irwGBp2Iq5D7p6+MbOXxxlT9VixdVtG28Wzgc9CBw2O2npy0Ajb6ooJ
E/9slqR/O5eOFs690ateVV1bz7ndHwozTz/WJjUfSoln6v//M+kNL/b9VsI48E8FqyYTVVkdR44d
ZNY0yGXtLHY4VuZzbjmnDGXcacq8R43ml4Mh2QtqmaQnmVjhjKn4cWu0by2zfsm/yPejOFpGsu3b
RP5RCMd21Tp855qdhwCDXL6zs67X1UgvIwDKyexZW8xtogisjbtx1N+odfUpTrZOycBBilAOX3/g
W7Y8V6kYwpHmTlBlypVbBiiMb/RJV27uRxTqpfRiSYqiJkrp5lR/ambM9fqUhZYytLPqqteSIpLD
aOOAmlzOajWxrpXaIyYvlw3pvM3V+O7R06ag2hwoELkgPKr9pH7sfDpPWJcKJDG9eRrYsVfV+Cyf
eeC1d7+ZaNKLqfcIBb7Grh+uutQSlIXOW9l95N7nSi1B7b2m4BIb2IjbMCFIDHgsirbzlPb1w+x6
j0OfH2wj37fyU8n6oM8bcp36zDwSp0hyO+91SSjkK2hBhwQJOpxUA/Ogy7eZl8TJ3GDO4lotQV2T
boU4Yhn8HcaotxYRwKa80MnQhNBuztmrG/6rAcU3TKQGqO6oehxbdCXPqsf9DUegPoxh3U3DGHhe
+p6MZzEjmSIQe3NRaucno7oY4xKOEK5uhy2yhrEg2/I8zDgKkAoAQD00eNjkloY1P5FZOIHXffgg
YB0BHAjNTx0ibqVC0CWrQO/UXpb8xxvtqDM1Cg9YAaE/NSKtjPVT84CZUg9aaTgosWLno5smYzvX
N4DC/jMTvIlr1kayfq0dE4IYXmJihUI8p5OjMpF30fTDQ+v7Z1YPbBnfWuc8892HYnSj2f7Q1Xa6
B5lWy4R/ar1B2BNiN74ZGqpnO+VnvmrvaWG+TOmbEE1MLlbkUECk/bSk7h2wHjT5h/k/js5ryVVr
i6JfRBU5vIJAoKxW5xeq0yHnzNd74Aff8q3ysbsl2HuFOcdc3iPwPkY0MR+ljRDoFxp2/fRUSnOa
G9aEAEvD/l+BVROVMxgEZ2knVFUzwNEadXCFWPPbMB95A6wBY06460b4XZbwYkiot7IzoIM8xYqf
fprsNtSstqMebcNqOrT3EZoqtMdWM9hCVXsr45DcpL0YDnzHTj/WtNzzMW3bHUgahw3EG+BAe0S+
LYjtvldQEpQ3tjk4ti/Ia70MbzwV0Cx+4HNz1E0ORqVnWY8a+0RdHCVGafAl2Ccxeo/RfUx2qU9u
oxA6tBs0RN9qxRSEhWzvJtW1UIvzvH4Ok4cK0RE0RO4EGop8jKtOZEcdpIZ2mJmFGSGlMsZUBmBn
BJZ7UjGRcRkO2UxO2v2EjFosruGxfOQqXw+ywAK1nxruwTt/ouBwcZV58Ry+1PK4H0F5kQdFxpMt
q7oHtGyVvlRWz6T4woP6Syr9KBMPHWlnNvrCoiGSAAo8Yi5tY957fpZlegxsgMyooH7bRnZOZkb2
HJKnXYanGBZaqkD9YIac6apXx4c6OeIy83WF+mt+R3XuR1T/wDOodZSgQrIx6t9R88ikr15b933x
BKTdzqxnuf/rtORX4Zkt0x8NI5NYH4C9abRoev9Vi0dhytETtf7AR6U/aH53oDCc/DyjKKkAzEDs
sqUtJioS2S0ELQ+cGF7KBizCKeFZynRSmaR0P2Fsi1JXwGMqW/ehGz7yks6IIQHrbH+ZlkBJXvv8
B8W3jcNXZCGc1FexONc9QaXYC2KZrX5yyTYgwsiLrn125XOBZkXQekhd17x9BR/mo/q4iNpBRKIa
ljezAveeL6xazo1w4AVxsuyEBcIZ5dkpntWa3frSumNSOWFO6pUemPm1jPxyG4zOGYr9920NHmUn
gQ0l6k1RO3fhnk0yktdDNmcHAyV8YXHfdYzB+NlizNINFstkRGL6hQw1SfrzhAShmLyRlfa4io4k
nFD/7UuyveQtxotZX/Mm54KT7wtkDiW+SonvwzeRfaYciwJG40HGtt4RfkZMz/KzrQP78aPph9ce
B5I1LTuJuagx7PA9+gIaYcSbOwydHstNEsNWX0vf8CI3am8rzMznodlP8ujO5FWKJViP9i9hG2Ex
lI2sy2CizKmAEJKJIGpHAXt1DVNvJp9JVc9TaxAKptkdOwsmD4yMMYPqbj5h5kT4nF2AlxyM4dqG
vHR5fDaaQMhOPW5aebnC5cGrMNgSFeSYui00JK099DnDRDlxql52yN/0hoKNMIkZTOgGIJq4Kjng
vW5UGVuAvcjc8o8KyNHZBoixaHO9s+Lh++68XDSO1DiQtzaFDdStEKIEwBEki83UP5VxdU/A/nFT
O1OCkkBBfpVdh5mTJOwOlLmOhSMmUkiIZ5IZs1hd8ji4z0t6x828F2lukCAg1G8hnl2Jm2Xtne40
9EqRxaQOI/QWwzorDuZXO2JbDynJruJ70dLPjqGrIjNNkWbL1FcYJtg39E6b/Enz84aeSNFls1xj
A+KVwPQ60tXYU/GkzSyZaiSlufQjhvx3yrdGSr2yzm21wzVCkHbbsAPFt56GM+3EHaiPrSsQTTm3
yvgOw4CmZEdEsZd3oYMIZEd0KhoY5hcLM/uNr85iTJXgpghgsX43bwLG8HOldIGJ2rnPpMBEPjJJ
byIumVU+jtFDMFJHaGuc+PrZMh9F0uPW7vZPmzlcX25tyd2gCC+QJNhKcYmYNpKwiat23XRZBOZq
JNLF53bbam0yq2HyZ7Q+SPYmoHsVkZZUlz4QEpsRPSz/DZOtkipXPKJ8ONAjO6l8LrAd0BLzFV+V
m1adxW11T2Kt5LHJoAXX7iPH+MxLvXQHlrZD0eGJyneCXKFSGalbadBk9GZpsm2h30ThHbGWgRV6
ANO+BHnJfgxwLPt/JmDPUX8Zmp+w+1Gmt6RlfvdizOIDsZoXR+xeaNv7ONwNFWb4ePlWF4v/77fW
P21ETM5rWo0tVqrpudW/JxGJY8XsQ3zK+R2JEeSTZJ5+lNfqIWm3cjpMHRNnrTh2yhXN3Eajcovw
1tbp3SwTuwqPiZm4EL92ZVyfstDYU9ofysSvNfE90X8TXXV6JzTvZnfRESSVhoV6bYb1OTmm3BxS
ibeGFQsxDfy4FPsD8YA9A+rMAWR3qKsXuT+iqvQjM0dUz8gMxqb5o5ZnqRwCA/qKnuceoYwwlWLq
gNQGZdCql67GgpqkEGF7N+J1y4zwJnPcx4VxgRj2EcvQOTIL+8r3kDOH3qimC6Kbc8HAGSu6YMZe
li33TpUPAgMcbT60cxAyGa4VtFXkYqtbTNs/YVUcdkvHvH2Xuz8VtE/EfHOMBcQb77lcerMy3W8F
fiqgsIacMQjf/L44hKuLliIvxyS6cI13T4Dud9JoBIoWuYbJQAQJAKe6OcX7RduLckb789601E3I
Dxiw9ddOZa4xI5ib36KMcwo92LadhB5yptl0JZNDuOgKtyF3Nm69qm+JBF+qoEpVl+fpxwKVLkVK
QP/jiYTGgh0th+ouNwk9iNV75bSZSizeEPWY8XJq4T9TfEmYPDWpcmjX90l/ztXfKUSkKADbgXsH
7q2CoWqs97I07xPhorMpuFEo/KpRcyxWdqvCCxr154lRCIuVX0FA2KUVzH4QAU8M1AAnvOgYGy3s
wCrbCCxY9Dnckcu5EIyeQafqkdZ3amLhDBEqN+djbKifK90YFRN8Is51XTxVlYzTcLKhwlAPU+JT
d2H6y+L2aqbRcV6yd9RUVKcQO1VqftV4Vp8WJIvLQr0D2g/5iJC+8lbsZLM5VeihFL29r3HE8DNH
1s0kIZR2lkH/3XSPcM0YC1UPULjIQhXUBYj1ZMERpvhkquuh0ds9jkxNO7VaHFTzEmD76RUsEKvA
u3+iUdkvFQk8EAvTaxvnXu430FWXWjvBMXWjgoIwNKPvJBWvBpMCVlQB8NF9q7731sWKyejkXjLo
9smndaxa4A5khTOampf31X7gn9Qy3+oR8VmN37OgbDprF0fbdroDcCf8rJtQKmVmPLCYO0pkUeRK
vNcWf9U6t5aZCm+FBbmp/lq9EirupBUzIMkL0WHwsCiFn48KJM5vARd0rcrPeVk+QJ26Is1foeKw
5HEXoRrpI+gy+TCrgVhZ6D35WdIs8Y3FNzWYSMLgWiCuFOM5HcfnECjQ1m+K0F87pxJ1xuVQTlRE
a0yTNxDoEKhyfGWQTxE47abyOhqKp6mr3SOsJgYm3X7U/gbOjLVyDL2vAfZWR442vCgi9orWoMvV
r+vwtClCpPFLN5Sjtu0Wo89Fofsk06Q27tqKV3vBq4bO+b0sUs7yxTGZ4CU6IhDapY5oXvkQpvpB
SShI12DtLzmYx0y/jQukWlb7lvBWw8rAXuNx/KzV0RKqvWy2bx2LKBUnXwesCatBWRcBI3c3FDVf
hh5M4vxhEc6rMD6muXxKspA+AxQ6iasquNy46fzKmLwhwjPFFDsJP1tsJEYx2LKMet7guwa+8dtC
AYaQs5vAendNcpg70FHTfk1aT8L+YyYfACtPEfO9bg2GibWieuu6p7a9b/gXCMOCejOUy0qDhGoh
h8I+UybHupvOkOMinEAs+htRuOoVjHXTJa+bW19E3MT3JLOIQoUtpuurpaK/GZBk5WCNRVS6olqB
JEJAlxqmzwntzlQTlHEllXQd9s6ykeLY5ZGsnshSUCySHfMO1JwNDIM8WY4IT3mtJG0fKYjx45dQ
oyiXIIzc6dQdIv70t1HaE0JxNnqgrLj2zVNGqWLVdyys0/DFPZpu3gIcj3g7I3SoDaccn2ePWofs
oLbWKJRYC8Y6Bs9fkWBY/PUZIiVJYhA9zOSbeGX7U6B3HofYlrLa7eo78tvAVLYdKqo24rELG2ix
nUNNQJg1pQc6RtdiIDuQyUREaQlgMlyInC0Q5ZVO1LY3SfRZV0KlP2BrOTbcZF1SeJQ4QOkctjDv
FPzolSUFrZkHoTTQwxMJ5PYqThckBkAjzAOVV6KF0CmwZNfEQ6kfOsNhUbhIOBZIwKQktG5sdlkJ
EyMOWFwRxONoyBR51KnrUyQdFIhTIpuchMEKY0Kvj28s3lS77dwOrLEcC2Tm8soVFLlN6bWhP0ED
jgBXLv0TbYLckLYcBous24m4OG2dPcvRDUhE1rJtIed5dkP9E+8GMkFIF3n9NswoQJ6GKjrqbKBY
9ThlcyR83p5x1eeZ1yR4Id5CpadZNxxV67xiK2RUQL6R1yJ/LfriC0Ts56wedTq6vAx9GeeP0aj+
FEH2ZvRJ9PfXSqs3lqVvsYc1KihizFmqQ4VzqmaWBnun128WVDWet9iKMdbwoiwld/fFEP/VQuQL
BaDQAA1MWUheZ1Emceaa+lPUPbICJ3bNcNnw2EGmxZ8uAEP5yeLPygqmtroCU9mFDPzblQHVxJRn
uI4Sh75bm1+RJAbAhewCqGfe4bXYVdEuEwidbbd1m+kwnAK5FGTtqe99IzlJlJMjWMGqmlG8AoNj
nwllJdb9mCUBqylPG9vd2kkg5sd9M5hgXK2vPFmeV7n3Bjx3dRYO56wcT6pADaZr7akC4ulMKkmx
2iA+lPZXG8fUgwxwCGW4Uco0N64lSqM31pA3rEnrLqAWbLb2vZdtYxbtkACVIDDBesk0dQA/y7oY
mh7DmTCLAq2e/LHnC9YXRaWRicEqdvglBiUVd/VmySqMODvBs2K6fxmtDp1irGT7OVIfWd0kQYMl
OkGA4S5pUdpJZqp+F8uPue2mK7rL0kXPFTGDhG2VqhEnKhpOhDwTOg7bKivR7YriF67CyFlefCVN
xWRIYcSisEFL2d6GyBWuUZNeTCW9ROOs7qWBCV0xmswjFTQ6066GAeoPCFaDlXWTWijmzrKWt5xf
8MzY7rXb9ARFuysyITlkLGJY4m+9II7qxmp+hgoZT4LrWo2W+AwB67WcMC/2ZjMchZShMWzXQNU7
z1hp+4w8MV9SppT7QU1BAVXdTtfpGaxecbGVX+dEn31wMnjWx7H0E54crbMwN1hv7BuexhKojyiJ
L4zzXwmcQApFGgRkraFCJNoXz5JOO87XXa0mZoYZ7Vtp9N91MzF9C2s4+cYLXcLgAqn2akagbpKM
klN34bw3kNGo4riX+2S4bm6GOhdxYUBWh4ugP3GQP2XzCOy5Ah48iJyJxaT+kxClX4DGK3oIG5+z
PwQW0RsrCV+FI6Ur6Nhp/kP/PRzQL8ZOGSrDfp4xaEm5pNwZcX+HcXvvdaP+yUE4Q9gKtEEqgjGn
thnTmH2SFrsLd3j1WwHU9SeLxrZY0psJzGuSFNnuwo9WA1i0Xxp+qnZiyl1t6xo9jHwdZLzd7ZYk
/pMMgcXUip1WjtfahUhhTcKfFOJ6KPlNQeUiB5CLg8X4tYKQqF5TDWryKpR0rykEn3ZIGdLKpaMn
Ubr7ihWKl0mlPTdGAK8knKx6dSsyNLcrWIufKussXxqFP6Te9Kdsa2yi69/rKeVOgjsDcF1/F7WF
CxIjF0fDXdciDh0lYRyDmGySxcmpV7YbXdb9xURJUfiMXCvz4taiLOxY8bD/WRIvMwW+Q2XkESL/
sVkfJlq27bloRkv1VxVAXSFZzb7Vw5dJgMWlRfnBjPUj6eOgqhlLSFryiibcOKh4eoeE5fLaJD+G
/C7NlPxOySUktGdp0ee9suayvSCjGtFzgqUGitlmgVoxgg63ingGzKVo+rNqTcVlkYxzXncH2co4
/fDjVrXE3BAKuT0mqHJAISLU7bPBS2tpxY/PvTnHusTIgZx0vcT4hxJh6uMvcOAcWPNUneT+fYQg
HirTN/Hkvplw8zUEE9qLcER7aitZG6wMFa3O8IZVOQtNs1eAiShafliGFY0whDUdCaxyVeKGoem9
yLod1rtDlbz0qXmQ5MHNEL1GY+61hgK/4rvVFUiTEqKm1CUz/gA7wJAF/rN/GsDZVq4PZomtlNYt
vZTwZZy4AlHIBe1jO3Kp1z2VgW8aPRjd4JJevJp7rckX9Pdc29ULxhEPATkoXAJmWIsLYvmkJU9V
Yn3THxdgSnSxwo/1Pas/pD8wRf0st+kFD5aVTvhq9hk67bXGvvBlmFepRbpqHUh4YClB/lQ5vOkx
gckzcHYWf8b4Fq2LL3cgk8MfpmnPWVj5TWIcW4ngEHdpGwcjkZd0IR8tmy2YoKTS7mVdOSaxuLe6
zBsJCdCtm973e1l+adZ/mfw1o/ecwFLVNJEh8+OQgbXULA6G54v0UdRUDxfBMl1FelUxzczg3reP
qWTOUpuvnUhRNpzbvYYJUtmLw1fG3AUaI2Nw9q0ZsQzZ6MAGua0MGZSYzgLkYNq6MYffivlfVP6B
hkCOzu00I+Wiv0ho/JIW3XHWHST1OYsB4SCnmvi4sd3h8LOeRsY2WcZ2EJH4UM42tM2Dktqy+WkU
+zINdM3NLScJ70r7OpsnnYcq3rDbv6W5BjUkMbJsaFbSU860SqBxSwo3omoooTeayXzLpdM6XEGy
OFFdOvXUOIsCpH64y6p2m5QX09ol5vP/U1/Dh5XBLIYVc0uxuekpzEF3rPBpxKeiZQqKDsSky3zO
inWXRKFj6A+zushFgyhiPag91BuyB0tw94sE/4UnalYeg18yYsziBjgUwjsF4XQpBw3iDlqzPJyw
obGD4zUQ0zONNi0PYHjeS4YoaMjIG4oThhyGU8dCsFqob5CBqYrB0478XAiAeVyXavWxx7B5KnaZ
SmtCiV/8pOob0SL0gmDOevgnnj5ZSCRcXqZB65wx+0zRKeXKG275vUKL0SFStltBZPWjQFkHMsp8
cez3FduLdcHXqTFmpQwoaG6k0zxUNkW2G6mnYWGiYUpPa2Z61jT81TTxJWKmHGfAYYDZOzJPgsLp
zOyaMwSS87ErPmAsrBOKJPOA5AJT3abQQwbvMJvCJOJUFYI66J/WwPDbU3McnfUXsJptdDQ8ScO1
Qu059cBJiHeZUHil9c5kcVfkZ1RPpoa/IOYdiXZq5a/hLU5Ie0h5kFs77CZ2RXsyV6D4MuS5VOY9
0cmIwIVFpIDNp5VEe2poYz5LAlOX9XFhP/BUNW9G/SQjswRC6QjKRwveq1WwPyEwM0NE1IGQdifA
92x+X1M2dYCqXFbVEIN/Uw7QuYMgnfBGIXYVvwQqvHzouSg/BfROfc7FiXxzHnHms8ywULJX0kWX
vpr8s+AVEcM9MiNHliuiTySnAfJBAosw8bOfh/yjkTTPon4h+I7Xnx2TjKqrATqTU3GZP2KE14WZ
hJjFLutbO8xbaMS8ThpGGGgRbbqFWEiPzBT5ciq6kPbYxN11XVTaAevcp8alp19axeikFg+4fx73
DHNnEEYJfrlaRN/6Msrjr9Q0N2DBcZcdEmN+bnNpn8J2oruw2z58H9PS0bL5otfx7yjHb0a6pc0w
3+FDnCxKqlhBT7QYw78ZHHFSkFgEliQ8GjMg3tBouMUUySYzdUd20D3EYCuut7FT3KFUPyGb3/uN
iklFF1+MyPQMyWVx/mQOOOhCyyk7GZEKbrvU1pnPj818WqyUWmcq/18Vja2AH4lr0KypTfER5P3L
gLgR0MtbhjBHkr9Gqfoe4SLnfX4pCzpE7tQiGjbGPPul5BArn7L0ptfRTf+S+nuL+SzsfnPhGCrx
t9qJh05OsBybH5Mwe/K6HZXZRzoT9sMnwwH+0Q0Mm6hpDZ7mzebLOmQEKh8WLeK37Fbi4mZ/y9C/
paEZYxObUHWIkmQ3RAh2LIbpdW3xCOtBZKn7AdinJdZB07KRUbdFyYco5SiMl7cpz56HrnoSJsMX
eetK5auDRqHJAx2LeVznL2kA1aNAjaqmIIG7XYIn0M2VisUW7ep3OnU6nF4nd+XRGcIC4W1tS4bJ
bjkJVsKbx/qpxZ4ntyj4h/haWDF/og/qGFRUcxQ27xzeWzmdn9HkHax6cJrT86TSO9LkiKNw06UV
v5zi1KLLRyAYxIZdCxaG7LQwXByrWnsOF3ZEyzeFoUR/vOtBDpkM1eHLsQJXV0pzNqxme2mFkaik
hIK1t3mG4M7FG5mxRjnEXyrnuY4eXuK2F3G3ROofKoISKz0KPGm9xpajhG7UnJX0IHYfuWXexWRv
LU9IwKlnE+m4tjo8XclPgfFXpxgtQcwxu1Y/N943b4lfyB3aoSQ+DrqxF4p/fSn520sxJm9x/dBw
7JRAraJC4bi/IlSFb6EtLmAjDYriuSiubeOxAEHGZki+kUF+3mEe1xu8TnAiB+5OkvR6EavNDjYv
ViKDi0TxOBpBorLOws1KboECgOaevnJ441gXgKxjhdGYXaKA5BZzDHFP5VqiFiar4MFiWD/xCLSa
LbzKv1bjATdwCYIQB0emzsseFiJQOzkhOGEjLQfIIdp/qSK/EIYJaIuhvwx3xMIIb4IlGST2yvUt
1Utf57YzWkB5bcGSsjPufaE6PzmbwNgUA1nim8F06+JbF5vAjGuH9IAgrzBTDRNDUO76IQ+KDDkl
pFdNinYSoxKLxQ83CoOCqfaJ98tJlk3wo/t8HtKZVgFN6PySoZ7foSbNWycM7eKm/Cu/FvT41wo1
JoAR4ZAES9A9zy8YTtdsZ1IK17vmg6mAhZx5dD6i9+qZ121THN+soLmB3rWxtCyYFJ+QE+PJVvPn
CN3CxE3O93jN4QyMBRKicSH1LWd2gmeJbSK15MLibJa+k7BidG6M/4Rxp3xOLG+3ZHfrgFBgeFZP
EreQjOWZoDPH+qPhsCC0IzFl8sFyBAjJb3FDUod5jsavFN5gn7PalRZXbc76o8IIY+752vrsMNfc
rHbr1lhEcZajDljPM3LgBWi7Xf5b3qESoFPGd0EZumKHL11L+Sg254rP3BftcGTjxi1NE/Ebzy5F
kE2twHPPjzauBPPwA/Kj4DkfVq9hRZgfyKjrc34mVIcY77yw3gnVA08N8gA8nFN0ykXXknxaUnca
D2p0FMxjER+5/eoloCiOeubGvlAfUQmhgxngGx0qaHV8gZDhuTbfK68/Y5KQQ7szfjH5Gn/kwaGY
raCMTT6bE8Yo7Pe2YOr1IrFOj86N8d2aTE7noz7AI9o18HAC1K6SdlmUF7bKUf4sdg+l9rTmpeXu
ohmNHvVnpfqaeRq0a1YFUXbtGn6EGc06zJzhGnbcHucXLeJNeBNTr9D8HlUAYAyqtpBfVH8M/F0l
PwnzuYBWryMDln5CUu7/1b0ni8D43C6y4ydOIgTSjNkw8FEMJg6KdVRsbFuyHwmlIhAg031BWdCp
LzQDPZNp40zhh+Kk0ziw9hpU5T3bA7M4q+jx8SBDa1od/DcqYzCkmtI+zAhEpEP1stzDvd3IJ40t
Z/IihW6a+Wg61X7f5J7cBVBtpuaZg4LHO8QQwXNGUhCLCyZm0TeY7DBGwcNjT5qKVyrP5uD0aWBI
++UxFc6yHqc3mZF8jDLlognupJLYNCLE3lmfGWctXgM8aMozj0hZH/l2u54/fA7HfVvBsWTZxUnr
6/V55XWJwrOGgnpftAEPMSo0xuH3/C1GnZAGbbv9SgoJiG8rUXemo+0bjVM1/tLEsz4fjerYdb4o
HEwiUfMDp7pkOumO2mfZtI3bXKIkjWV58AuJMW3cZSU3qwCyr+6b6Gc1HKnisqjvq7Eza9xZO33B
9LKXiQfKgrL6lysHRT6A2QmhmK7XpndVkCX/+Cj4DrknG9fMnFnbKfoFbgtfTx/MF7S/NYqkeK9a
VGbgYOM9M8RSvk7ybb44IliDdkf7xRpXKPfS6tbtL5NsA4JcH7QRYEg3BYXBKZSyCnBHjN4o5c6U
nCxkQ2z9paPwfbE56N4I/EgpQ0GgINar2EY69fjoKGesX8pBtWPtxkp7ByzXamyRaijDGWU3V4yH
0TWHjz2esW+x8OYJCH/Gz5X8jwwKlkNi1lDaNSo9GVIaiwsEurjinI1xpMLyZK5yGBGqE6YmeaDe
WtohxAxaSYQXNuxr9sBXJXdH/lyI2JKC3m515ik71Df6m/Av4UZZA1ARFPBuPwJk2efciNWDt4Zf
nVyacc9cv4QbmvMNvtaKl35uGL93BZKcdUCuJ1Kl9A56u4K/gX6Z2sTB8jUDHuTTJeemxQvLxgql
wnM/6UHPCI/DjpQvrUHd9Jhn+kKRtpupEAB9+b4JSkbhySAQAv0QPhbYAntj9OX23CA6wnwkomB+
KeU9K7dkOJicwbwgOZwCYjdJrty10nlhlJaIl55DRl0eKstMzZ0ZyauYbvy02rcdx8cO8EF2m3Yf
Cl2hnUXHiA/rvZg9DmI5DIpolyMxnG9gztimNCI4gPvKVoatVXtgnmg1DvMB4kstea/r8LWhHMS8
3SeCZnkPF2S4885Y3abAIcZgwp5Om2drdSWAu8Q5VSJ0Vk5sD+9cHt9jWgiAOEhsdjKKqXGffMyW
s1jnKaHC85FyhqR0qjuUKr3oKDXuz11k+CB5avAjBFhknjzY0TPzteZHIrruhXeMAo5PFoRiY3KS
7pT2pMTXjgeHwXbxZH2VizPUSGRwy13JlMq288DRW0b8pNv5qNWE1I+RxVuXHuQyhsDaASnWRF9E
OeoEncmHWvT51arYzVS3gkXALv9vknb8fAsMOFY1nxEyyYfQXtSbhn0MHAqLSmImNe72XfuVJawm
AlooxKy4eNR3omeol7gzwQX16ntZ/YjNbmyfiJoZ+Udad/rtyLyhPnF5nXgt+Nq6gIeHKJL8K76s
yM/YRJD1122nLVwTcTpmfNXrDVrEojKEIoXQHk5C9tD5NQeHxQrruKoNsvDAIkOnh+DRD82rah2A
yjO37d3C8DmoNYILhDcG9nOB8tZL2eDXdo9f1mZXN184DWaGLgO27ifggixBsXadZCQD/UGDLCWE
b4vhI8RTF69T/lbSChIs3dfxH7486AE/Vbsz+/1ifZlG0IFmVyE8tH7XEIw0PZTyGPcnxlipyOQS
hBLSMj9DUNAaDyZvygvHxXTlZi7wfSR+dVVeK+2nML6X1p9wBHc1I27+pQPoL+QfQFwgoppBhaLL
QHvvtbBxWl8PD425H1lwU6uj1FjP2DFZek5cC0XuqMjHsW/YMuMMl3eIKxZ7WQeNATsTuvDVpheo
eFdQwGhblSivR/xYHGnoUxvgKxyRWF+pj2Une6ekHq71xbhvGMhAf1cOPbFK6eTkK8JIGA1PgsED
70ICo4OiLjEAeN0ik/oD/d8uF68UqMPI/AdLuM2suKz/KEoS4wdrBbcOb75Q7Mg6y6wgq69rB/qW
hsEzdDKnwKq4EzvE8AvrrTOQyXEl6oLtOddXxqCdjHGPe5uKHnFjbz2y9AUGVOzI75Dg9Imp4BG8
R8t9J52xK0QMTMZdm++08tAiXiink0qWBkIO4tSm/lzHV2l+ElJ0vzXnOjEiuEYNaiT5lKJJeV6R
wa8weyPD4zGjrqpoIYEwV/MRaw8xtrwXHHe8dPWFx8+Y6Cx90GEAatCJwb3aR+05Fsmo3HgSPHTG
C0/WoZpLVgHQpLbylccqLvcUtFQAyU1n+v+uWvZ4yE4kR3Jw8L+MWyhleMllhVXayzQdyNJgIRPo
mAVxbhuusq0PmS87Ch6eCAoTebucPieYokB9pMytWAgkP9awAy9AKlL0O1+4HZrbWjyWCeaseBNq
4hKQ1cChpbllxSwKdkImUxvOQWyJQVQnh2Ed/Ag67VwTqkxzijYQiS26kcbVWavqvfi0pXks2h+X
9pROSBUIhRneSQmnKjOIC39OTDRY01WYkOHlgcrYhSmJIvnONtEG00krmZyhrWygNAZbAiNRMvAY
hyEnnMnd5ZmrxMZeVQFZ9XNXE4+h4Qi2yp1oENotoNGmQxjGG4zPXXNbmusyD/QZ57L6JpCG4x2d
XXxvOdmr8lNpV7dcvnLs22g9y8+Ok3chfyol5UGQTNQvCGSkT63rwVnXnlnxOY+SKyIvmAKNoVgN
KiEbUr76nDoD9hr2o8zgWOFlaS4rp786vvdGD5lIDTrio7SGXdYkned8wc6CcEO7R8QCpiuTJgXX
Y6vdzBxqEA+CMTNzzg17GggwXE85Ex9WvO3IJFsAiB55g4oCbqc212Rgl/XLh9xnnOXrSyL/lC2p
ExHh1s2XCsGlqzOnGCdmX9D4qOP47jpmn9GtE98UGSvW90uZ31QNWAELxp9OPTOxD8fPsdbs3mK0
d5uBTeXNu6h8ko2F3v1pjV8RfXgEIj7lqI4hTur+PL7lasO4M9KAgWwx4SrtTkyFOvSEjy1kKWjV
qgVDQ4KUZhKhoE5PgzTrexZurYTjx1Qt6n289GM8eJFKYyCnnM6SWfqRxcZFmLuC3ddUkm82Uwea
nIn9gJRlxs0uWjshmzlmsPUhuiKpnl2L2zRs7loGtOwe/3Ulu6F+lH2j4FTSVzBX1B6o3DKB7RSc
D6WBFNCwomycSGop40KTsRjqdwK5VyHlugoFmvGF5SgB2k6m7WM9zw4CRFRW//Vp1nn0olNiDq8J
VJfI0kJUINo9XPAraOGDhIsIIbDAdl6Hs9ag7tYtE32VbLx1/zN4nhYkScJfqCrnSs/80OQ7iMQJ
kyMtRNK9VUgpqqFgJWtKsLSkm1r2GA0VN5wZb/X66BZJ/aJxKhGfhI85GCr1A9fbSDc0eppiBfnS
XupB/WmF6E4SrGvp4V7qGRgkK93PZrBaFyV2AaFg9XitetzoYdUfRTN6LqQsddQnCm21gYK7CuTw
dgaDsUW0/uPoPJYjN7Yg+kWIgDdbtve+2ZwNghbeFgru63WgxbwnKUYipwlz62bmybP0sj9bOF8t
naZxbizbId0Rxt5oVfPb+BZhco4RJdJXnjuzbgiJJ+gcNfWtSOOPUg0MpJepVLDY+62By6Z0KfLt
97oGSaD+6XlmWmUx4hRKoE7q3k+VKV9xyeK+oMUL/wb5Hq8pwHUFuF1cm7K/otn6dNeiL0w1bdfe
GfYWid15esj75Kr6XYwAHu/AbJD5FAwNDQ0DesnCD2S6uWwdZSkV4GGaZdrsW1nYUASNN36ahXqe
zqkhayBS5MOrcPJ4r+qk3iWQ03JmV7L2yJDkdedYHFX85wN1ZiYtV23bAwnic9T0u2qGl7Rw3pMe
iqAkRwDyYSez7Gqocje5gxmSK1ejQT0OiLjXO09Fjqi0dR+EP3jSYZUDCGRFCGGtpvKGZM0eBfBI
Nwlhax4uYEVpR3aNdhN2B4slW0UNleXz6ReOzdWf7ZTcPuqe/LVr7n9HefX+tRqmObc56zFY8YBV
P5zz0Yq3tNRvUxfrdi/586ULizVoHtt/fW3tGji/itNdBBTnN7fnqZK3O43GjQQ7ccIPTyLd5qx2
x/FUIg7FmrEStfMFUJAIC4U1kLpwOBUJcRrW+omffknHf0946r6FGLj4FpdQXO+A8w/aqHDf2PkG
IgD6YbE1RLC0tGhTerS0hCBpWQwGV0tiY5V/rDwPvtkf5ODeyJEaTXMBnE7XhQLizedsqXPG5zJa
LwwOdIweaxd1UwV+a7BmNtI5x4/RO0Gzvbka6+vaXNUNr9hpOxbRb1CyZ2yustxWBaqmkx3q0Fol
7a4e2nWSiZNhkKS0vEek+YcqfhkTCnKS/Q3cxoS/siZaR8a9NohhN2woMo5rLYuyeJ9gm3ShxQ0M
YzaF5FPJbYz/TNL4SFdUwThzabOMnWOKQ+jVx19J92+MW3jj+9z4hrsJJ2p8E0i+UJ7WXUNR0she
C4WQnBaO1Bw5PeutRckAEglMo0ziLXEpvewpJ3LJl/izmEBaNdkSeKWY1WeJd0zwuWiRMi/7kMwS
6k6KzAgIjZpMfFox+/FR2DOpxjNfyWfqsNVoc4t+nOCjFsSeOCnzMFsqWM2gDqLKCEAm2Ku1YiZ5
zAZJsei7V+3+M9x/oM+oGl+44a1MPig9YNXTcc7CkdlmeyEijIbmXMhgX0c8YJp0k4LXDpqTPtVa
msCJfLGKM2uZgyArJLtKlSaz2oYYCxmAZget9ZCCaWmjuJVStKUOxdoE2sMN0JRwUIZvmFxv1kPI
5lgYwTKy/uU5bmThsfr9A4NJ5064gmu4oOoED6ex0P2SWw0jO2isHkCQGPZl/1Jd76CliMvpjOTw
Ph79bWKMW71vqUWRtL3lnOrQ5PSt2fmfGnBpJIh90Yxopzl1YQO+DRXEnNKjUwIyD33qlLU9csoq
pkY2IEvYSYT4rmONBNZQGtbLZBYjSEAji9nXN5UnMNrwvAsGEhRgB3JnwSGSRQsIlFngiZnOvFuQ
D5zFKdtVS51X/NtUfpXZcGx9E0yOc9YR2puGaHbHGqQTnDUkNnRfbnhqnjEhrYMkXJV5jiLBSRbU
1NlkuRm5/NfZLQ95f46qowVg7s2L1FUgiX/46rGmTJtn9Fkf6aG0lF2F/GFl7m+FJUgZ3SsDiE9w
X9UdIF9g1w4koinqK9YYjtPS/1Ps7p0yop026jc7HLdEUPcOTkvqTqC609KiAIB3tHMOg1QvIAu7
/TpQv0R48Ktg2fnKMV95LW/hYg2x9KL32dHLjFUy1qfRZqWNZuNp3nWIavin8L5bex8S9u97ID2Q
PB85wZUAa06ETdmg6Qaw2saBpp1z6O09wv7F3hgT0C/5UXY1HuSbN0KVaLovon5sMTQ+W6INJAqT
JtwYncte+Uey1bW7JfrwUQ+bjZKbc8sv/tQG23AU3IcmXTKVnjjjNZxEGgWfPns621Efhq2BdzHX
fE0WUuqfKtzjEA2zpjKAqKlrC0CJBWotFvp73ZUvKcXR6qodfZiUBL/6BA+zru+hXVKo3vGKlHfb
cqizApkV4qzG/lWP7QuhiNF8ZTtXERrrqFdon0gOIwo0ZB8wdM4tQ5ysWv9as5e1MlxLDuljr3yV
7UfTDocxqW55O75UPTpI2pjI38PaTL5lf25oOA36p8IxLq7YIpHlB8ecHfSRKyi+xXy4fcCUnkVz
Jyyv8MyQcYIW/Ujs4V4B0aVPvkkWKRAyoV24X5e4oQ6StEPKbWiFxrfb+6wcS3gx0ZfaiLcqEssg
iC6N7tFLS9OjZXenFPM6MjKHoY7YG33CD50qBpyCx15Jb83oPXM1uFmswTUWddB+Npnm/KmSDKmT
MFXlQIRZIUHnLokoqxCDvFsmjbsOWgmWMBSN5igKhP6YLkR0+SK1geRHhxZbcebLbyfikofjOkfi
cThP8FWnpRCgAau/9pORebxBW752tfP06ui9dqtlGRg/tcCZExfFK8QyQDn5sq/rA4RL+olt72h5
9Xmw9FmEBq+WeKuccVdNIoLDO9yvPzBBqKqztiztI2zcE4cwnujuvi6KvWNOPos6IITXnFxz2RBJ
zlLbe7Mk+RrMJJsQ+YIyr4R0QVOIJ3TZJy+vVUpgw+wfMKDeS2rpCpk+lH3f1Ue3Sh6i1NZZ0XGV
4iarte8ynYVhv04KEzNII26lf/V9+cOAhKOxXZjTj5sWdcLTPd624oaz6WswD5gSz11RbS0teel8
SGBaMRKuqunEBp1q7Y/+Lhm42Ab1B3zsWgki/P3HjtaRCrBT0qKhxdFOn1oiLJyyZatxLAhvVaod
C6nNkk6uuro/hqL5HWR+MlNlmdvV/1ZKrGPsR4OG3XPaG7QpzW2f43/tfEJwORvTbsGjjNrqPzRH
nHItP5gD5k04fsOAc734oGrupIN0WI4J2Sk32zNXBLrxbo8ltVcuO0ulXbnFNHX4uyKQe/hIcCDS
WePtaVdcFmw2O4UHEESGINXWNc6XGj21jJIpRsSdN8Wbkn9ZDBdI/yuI+0HhgYf1I9ulUHYdU4Qo
38HNA418JimbGlJxAVYMgWGAW1ZLvyhfoKwbAsSq4S04sZYzMOQcAN+6Uixr4jUq69QMF4OIUKjc
Z8VmSiFONxgtURsYJjBL7HQeTPiWBkqj+KMYllHh0+3ZwTKEDX4LHgzmQYMTwgJtWULQJO7IXkIB
4pIMPf1i2MjUcN2BWAop7+sJmJOtWZcwI3UNP0KBRfc9SrAs8M25wQdUQfplh1UWlzQZBWvZ/pT1
MO/YlpeAyBr8Wa1H7XyFGojaZHjubBxSCPo0Q5rn5OTHTI1dvQPrselEwJnMh+1WETFBbnZy/G3m
YsQcU+Gg0zA8OPTBJYWzUYqLJIqVtI++OClQeeoYoK3yz2GrV+OPtYSFM4os6VQS0hPZHppVzOtl
IPnbmJjBkZWxmPkGGGIYAsQm217Fnkop/NRbCuHKjciacUBU86cpnJmCOFbpzZyuCtTAHienu7CD
4BTH7VqpWKF1zZaxd+EfJV7PhMfKdAf4sJAFnFSVICWvkfloZz9G8GBPhTVvwXTeD+jf7HXj8uK0
t7Lst/SDLJt6zTOOcxUfQsuWcbIoUixQE/GP6bUtBethvVnYFaYyuBERuoYDy1P7HUjnjpRc8Ug0
rQt2CcOz0UusVYmGQ4CsZszl/zr5NKpNpNv7wGy3+Lr1D5JtS7P4mb5MN61LiZXUGPizUw8TSAeD
6LPApYD7LWQPlWPLgXdYf/NKfOvEHn/jW0asuf4aMDypActj61vmDHptigJy8TMukPfEu+HWGMsD
6AMIj/1mQrvqyba1v4VybuSK32nED8j/Xvtu5mu9/SUuUmlf5GOT6EMSg0viE325ugD0dQXOxDNx
WZT01PGGy0R0oKzsEBKqIM5Zb7wAKbKSx8TtHwCcsLGUB5bHbBcDR9vRl4xrB4vCVVXEGqw5M+yn
KH4E5qRs67AXs+S7K0+jO/4/dqfpJ/e4KbPXgIVWM69V1AJc97B8OaQSFo6c2ePJ5pb08Hna2A/Y
QDJMdxgo8miYq1j26+FdoD8xKyAWPYqJ5p3+gU5HFHqUQKIw1tIqy26csyqWZQgKkEwZbjR2oVa1
BpjC+lXDlG0c4d8lcNL0yRElvbnESka6E1Pluk1xypZPj4BdZL0UXPvEnpHfIdbwKqnxJCXjPiRh
MpLklxDcBJFrEWqgMbhoyATAdeG3WvMgdJfTA4Wa1YWBz6NSu5WLuYT9qoQ0YKin0PfYjqL68UAL
azLlnbPmGE4XUc15dO9jUmw7f9uCZpdssAsifiM0BQncx8IRqoQD4xZOc33PycdU7Y2oWCCw7haA
8Ny+n6lsmiQevLFA9QmgWlakr7B5Dvo6hQlj484x+Xo5BVoFekdXJVsXFporAV4Qhw3YjILKmhUh
YRxCyb7yrLCF9ojUFxvmazRwgCRFy/ORNRigtmQ5qoiimHI1DBQe7+qQNSF2W+ycyzAEphCxFiQU
QbVXAc9gAJPVkkqxY3y5CWC5EnkgeJgJ+V8fCrqI2LR560iwNUjWQlAZ1VFxEuEg6LSPwU0PvDEW
HBpXOcES38yX+o4FGjIZh5FliRgzBuMc0Ds1wiV8XPOo0FsLs8IgdzMM0PoA1XRhskkTY1XyR0gs
tDHMS7y0LrSAHmjpqlAh/BA6WdrNJ09pVMY7aE1Ly5v+2UTwhKNVGquO2JTXmbspsUv79bbRCCMG
VFkUGb0hHRQUle4s7LFYimFiUlOL1gZPklDLYgQ5ra1zPK5Sa+f0nM9NvA34I9aUp5C1rt74Tdag
LpqwgjGqzDlOrsCHXiGDLMMGfxFv+rCLNrCyJ6k3dp5C/qYJmkF7cSYrMM9Q0/4n2DFz5xfpXRDp
qrMJ/zxj/4epf5ibGfn36E+CyewquVTU3yrh9OXcB9ZGgAGX+XcNI4ebrKHNwMo/2uoCyvD/5BHu
GBvQpWpyDmcWpYYcez4xGfjO5F+UHC32FbOswyfdiH8KZ6xwvAfKRR0x+/IGxrC0GwgMBckld59J
c7aUn8AHYooFxnLoJ3vKjN8HfERBK2/Q9kbSpvolE88ounThS69/qQxP6w+neZXGc2RhayC71gpV
StE7KEhX/Sg4k7d4qnoklQz7dyfPljxo0apnnvKirwGPNvBG0yHDsVL7U+CfwY4TIH+L8EPbuA31
N0Dv3Q1jlZGeVXkb9Vca/9om1PAMdh6M0ovk5Nffw5B22SVNxYP20CiT7WCTOFhPS8gPGopt6/5y
aDOzdZAVROGamRdzBWGMjdrfJtjylFubNOJRx8Zb+BVr2Y/FtJ+RAG4QjVx4H057j1ooMkO1NAYd
AwAAvDRb+fRyDOgNA8aCbOSVRzQsBAXjJIRHjPLgnXt6XSwFoI8HUZpLKShsTMQJI1g3e6h+PSNC
uFQ9JNsEJZFNBydpyY/BY8WoJxdz/JocwgDDwThwX+nWWx092+HVCoB2MFkyTnMOEc68ZdOd3jOX
g+xpZBemPQjMucrOK5Z2tai6v8j+x0K5FQi103znsL1xMfZimgGZjRUTdzmmw1GW+E7lLCuYPloL
66s1n8LWcXIcQRd1+gJApDsuE5V9O8NJRgkRrwyfStXuAFSTb2afB/e+/OKVq9jvNLhxqf9LAyAQ
Vy36GY2biiPebH8tAzK8eePHaYz3TFza4q8cIIqfXHeTunPB+sV/9G2wTCzCxLx6xZo/SDpcZL0P
pvrU0AMzA6ifXYXyKpDQhHqPw2exCOKb23xmmGMAFHWEN5suAQnFdLF1HJMf1KG016X2tBDum+KS
M5OkjKCefC+YB0JjVigD3pUvFxHbxopNgdGbbV24HTtxpuoTHwVInPiWACMZ1WdRMGrjYCL9E3S4
ub1z0f3rNHTsbOfVJ6u4jDja3AD+B7twkTFy6qi4JBTAhgTFZGXkLjknNlJ1hdHG/rAwhxdeSy8t
Nknri0r6GbCIhns3TdlHhndXfPINEQy3/VeurLzss8KFVhvvvfcTgaIokETC6JuN1LyJz2ZzrKfT
Y7GX8iydS2BuPOMYxmf+NwmXQbFNzBPe/F7BgKMACsdWaHJKJ3DNxYMn3pliUWaJsMfUGGP1jPsN
QSB2fONCqMPGlP7JlRxFm24d4zV1OlKThXKcQn6j2PRO9pj+VpHJbgwrNG7ck5xEOauvu7DmqTsc
gDAASad7Irx2JTfpSOQV0pIWD3s9crd6jDfDtLd9sg96aueGf7aurSqQEBRjLWXHUUszqBnVaE7U
9iCegf+plBNoYMDAtABUtzQQiom5cn2JUsxpp3CxZ8ZnqPlHQOHfAR5QP2TT7TTXKNIuaD2fZlqv
+imSRR5WNvaSN2yZyk3EblNl4eRKYG9esYuOojYhL0Unp6OFIxQ4RvsPvdauWPVJQfTvaqDTWTIs
4f+u2+QRGToyJUShImbBma+MLr5S1bkdOmVrTOWiQb9LGKtyt10kE6C9LvZDOh3WeNxMfTG9+1Hw
UrMjQndy2DuyoleJuEYXv4QZ3Gk3vbT0V3fEzISNT0z3V3R8rjPWV6n+rWBk62jjhYsw7de00Vo7
fkfayt7mALP8OFuNibXxGXFsmJMAMvCjO1vA90robuK62RhsLR09XAc+LS5gB0NGPp2qkYKlNogc
oyFhqZhIT924jl3/Ztkk8Yzsoeu98qZbrUP0eRM0CKR51z3GCmUyQPWnRezSGnxJPdcf9sSDDUsW
dz5XAMYj9E403MnMxcOxX3SzoZNYRWpstlQ2MZdpPyVNnJY+nVGql+igZOmXwmja3dTrmvlsVdKg
uhmKubdls9KiChVOgYxiHPkmNzFOmQLJcNaqMNjH4mBm5adQ2/UINn1KXGaTYDTxtTqL4/DgfUmI
egNVUm+BoKrYsM8Js65DxwMvgfFUGwwWPrxGjuBA9ecg0/fEGy+d1sGm+muT9pgYyIx9qP61UOoY
eUuwmaqS/RtzLlLT/VQY3ZQfG5zHSH9UBeij12kinqJEBBy7/sutdskzc5W7hTnPx71W1+WJLNNn
RmykyGjvpv8KKRBZgKSEJbTv3oPUZbd801WEsMAuwu+PtaYdTb53uD7HzunOwlbPITphG0MXKW+6
HL8qGZ4JfHyWLycamEWR+/PJJQHS0/abO9T9fc9zzMigi3KyRu/Zme5wFVD2HevRudHab34TaGGl
q7wL1T2bVXq1OAfiFFjYdrqzPCKW9soa2dMX7WW0jRNcyb1txPsB8U/AgRWSrlB1W7Hlz6Nx79fj
qmizK1QemzLcjIJzVQlY1mj9LYrDl+8im0pJyF5nZ5yDa884yjm5viCNsij7emFQe+E5KwPGdIqJ
Jo3dQ4OXN1KCVU+bLpXDQMZ9qicgUncFsigpAx7sIDbOakMVKL30khcPnVrAwpu3Uv3TkqXHfpOE
9mh85z7gp5zNlEQwKLRmHQcMws5dghupk6+oHTYjLp3YBMsZ2QujaJbT2TAE+uKOD5stq4Wayxey
Bm2vhuXZyLV3NxlnY/ywW2Ubo667kK2GADO+8TZP1IvhfMZAwsCA0xsQkXJCDwXTCYJibWfeCROT
cys9k2QzC3AKvwkeza0IqojJdgHAkJ0dOmPS494kzAdXcIF3/3x72ALbxQepLcJGrkeBi9DU2B5+
muOpxz9KKRH27BDGqfC6i+VHFzihR7AqayouVcxI7ejjYcUA3UTUQYZEMjK5dBXGKAaJvn3FqYc1
hM6/OCVAA9TTYNKKQbNjeM4zlkzwUGxIi/Wat7a+ziGDhtz0paufY34Ztn32LfecNrj3QW/piYKB
HQH5ZTvBJWDEhT25BVr3L6bnrimjTYbCIKW51pVyP0AT0Cf0q5JvUoPjmTOMGz9y9kX102DlFaVF
XCPdCs8ji0CUXLUPbm/srVd4toPyqPMLJNuFtgTo7cbFDUlKlPpnhau5APfXp9ZzHLT3SFX+BX16
DsS4ACHnvIohOVoiWaUSByStXJbNgo5geaYF29yq3zlImiHMok2E3YtDfwsRzLnrxYLTEP+UvwCk
AqCMrhlSQhiW8vPobEb30+eBlAcrs7nSAFzoB7InXwUNg9VedGut3kYRwDQux73Z3cech/YahGmU
TFORzyMFNIF/Dar3OP4OAalZ/GqyaRsfYR/D4TLsw23BEcEzz3q2qbG6cnzNFoW4gooaqfUzvyXx
x/KuGX9DGb1F9TmOP+v+xuq1f2n5acw+kEB6hnvz2jhrdm+c+cr25XirTNtIbaO4W6XZFKB6Km/m
+Ad1+NeR30RedfIPwbrBbZ6G/i5rMIcMeOREGuUHTBOPsx8CV9hefxIqD7rp2x2o3DF/0+q7KTGf
feiAngr9xzWvGpctDvQpWrbEtl5h18guYwzM6l7LD6ZsM7rT1k26jOGKdKGj/mJBQC5tRboYp5UF
zsGELGKXMlaWT/7wbbSHRMfbDE/S1lR2Tn61HfKXh4bGvPycVERrCd3UnJYKzyfm9EdWYjHWGxjy
RwrlZgaU8ERw5/ILNzZjLxS85mVBi1Tyk67sYWyI8UuKXd1+ON02YPATPCJY/ClI2N0u9bf9cASd
UWHkQolMDg1RWDKp+l8v+ajGm56+g5oesRJGe6c5FM1R8wKisdGb4f5GrrtNSTMx//ogeHzTQlmd
WK4zOgyR52nvwZZewUTtwyukl+nHy+Vd6JswwE8KOjLBi1Vm0O/3zHcqwVXz23LRu9+1esN31nk7
We9KwNMOaJJnkP807ucImbjt3lV2eU1O5djLVPa1RBs4Y4mOfzlbwNJs+oPTrTNvqdBDT2e23ITG
NXCPDPQpEW7LAfbw7RT/NI594CxM8ZVAGNbOfnU0xwWxzTKk2YQn+L0oWXk3v5b7Z8h7mV3pdAqL
Bwt7zf9J9VvDFI28yD3gsnl1/GuqICrpn5l1CDg21z44v+GrMA99c2I3nFowW2YwSGuLUOaDm2aM
SW/cNXkQOpR7Qr0T++7aDVjct/74L7T2mbvDeJU3bFXpzTnZrG3dd04vgfYZE2muueN6Fux5ikHn
5IG+Ys/Fmudkys8BbT7rk4VLqKABSYRs8qb1yczMfqfz9vSc4JsHssmSYjh7xWHgWQ/VPWrB439l
4iuCFDO93I4Kjz//6eEipjkIt0y0aLND2i9D+6fv3z39N9b/bOcmubx6Vu66S38N8eySzs2II/JX
2wHuKud2jcmrfNf9vQJtxp5H+LBJvCuTI5ooY3h2TdAt68Y/tc1G1sd03Dni0mhH1z7a9SNLz454
jzFkeZbx5hA90by7SM4A3xXr5Ccr/iLlwaiRzMj//ADsgPtyoY5E0Ic1VukwnAD/HEL7t0q3dLSr
WEjVc6KcB/0O5JkjAmp1TzLuwY9eJXAC/0DjR6KXz0q/m8GhJmatpUtCW4PAF3SwO4xHzzD484wb
CxSb4KCkxyj/0tk2mQQqTXZuKholWyW4ub9CnPuA+EHxzFiU8hJwvdvgHcv4nxgPBtwa7T2t/k03
GBlTdcq+acBTtT82ih0Bi8G+Jyy7g/xNprfA2Jr6oaqWY3tEaesJmeu3iNCA61+9YpslZ2/A2DOv
5TtVIODBMcbtNIROU985DO3aRvNPCB8++1pJyqA/thO4gBBlIzF/92MJDgVaT+oX9jxRApsaZ+tJ
o/0rcHEpY2Q4DyOxusF/hRwIAj3Cc0m10dS7zDGV0mnhXDPFfuR5+KUk1feQJgvJsKMN4tdh0px7
7Ssh/fdW6uwwXMRFQe/vSIEcIr167m3G416KZ5t1+O4DFeJIAGbcddw5JSL0aGeUXnk2Xdpl7Cwy
SjqrJjtoegmKSgPUrgWYYAFq8xOplAQBoYznkO9N3LoTek3pfpOqxEQEr9sxQmtRmAJDuk+MApXl
D8oHaliYTqgDeuNJINl483tjrTmsfKRZsMY1yWDEZsxRLraUOTdftrKbYsOg7+9SNsj41VeKrM62
IedxZ8z/Fzyp28AFWFdIn+FyzDDgOk0YsuGwudBG+HikWSGLj3JZt+o2pUaF1a59Vt0SOaoEOjMO
nK3KftVY7nCE42qqEPutmIVxM+DOTxX863jH+TCsuS9DfUlF87wvombZSB6IesQBqhy930xr9GUC
1azQEXFjZeMOWgSORcxllEGBUG0ik2Y4cA9f+9bYZWpIQWMq2Fcryt5kiEIszZgGOaXTl8mLASXD
4RxGv1p18kNv5eYuPSWCJkuXpW5bVRPZJ/iQRLybYfgsFPIs9cTGtfK8Z9oodm6CV7IIeIRMP28o
/RuXcm6MS7wvuoqmce/HYVmu5gDkLNByFQBcPvdo08VAlxTBd9uhX88cjmx9A3nZ6QfeD9AraDRR
3gaNEAyq/S6qzGHd1OZf7bo5lU8/ZpZOlI5SmclWDTcj1efLtCtxfdes2GlsA1wb1fqSTWeuPk0N
bOeID0Fa+i7UimvV1eVV4wJHVgYXS7qrs8pvC7YNVT5ih0oitm3BK97k0NkWCWwDBXQvTtZZ2JCK
qOz0nuMKEvVrJBAUGpa2ohuRp6ZmzEP8pbNBFNWKWqPFkDuUenXxEjHSxXAybf2m9zod0ezhnVxd
Clv7K3U2DNKpyCOyFuAru4Jc8EBQWW+Vm6V4JzAsOYFFetdyLz+6WVXRkNmu/PK9GTFVOi7I0Sgz
842kj2toXeUQwRTwVb3bxhGjT0gCGLL/XhhkxVInxkge8qpN5U6rh0MyeR/U1sdvWtYrU+EE75W0
vGesvMm+oM1ApKcKqgr1hS9ieDg9oew+4o412e4UFZ4JowZyx3+Y+SC090Pmxicpxw9XpPlydKOV
qpjGvAFQSC7eSDde7tmrUFJMlbkB7S54Od+Ggt9ii56ZaDRALQODMwdmdj3LzuuI6shF6avkop3g
1WfkoIAZObhqYvXSihEr/Xjt2dqt0hIx2ZLKh5n4JwYvf9cXHRCWhvRIFinIGI3Ghg/MWeecBgcA
wViA1tI9x2GucrYOnVjMIMEZDhvGfFHsuKrVmRIl0PmTKVttmxf6ZcgGJOmhzWy0jJgYQdhetTye
pyYSk2XH+jKqCaEnWMl1k9BK6ZsEZlVqXQqOT43/VvZdM+80eBj4cee1x7qrM0c5M3obs7FefNZG
l77lBaUSplKTnsHlDzk/mNHYgtmopYsjZxXmUpGL3ZQFr4rmnKXKOq44JlmtB8UF1SiJcdTbsgar
VvlLnXUdVml+DGaaIyegKMvSRiML234mKOOgBjFa1K1FisI79RKLvHAHMPlYqwBpt5t2yPHRxuMr
CunoUsCkL9ms3OLMfnClrRjZ/tg8A1wdTdajbfcEvm8QQShOAK9eViyQj13JJKD9+BBmrIJcBh08
G7xVl8TnZxzHg+AGCjeprnRsiYK/SifAJQZUyR4LAugpOTM5+aqyuaQZEeI466DHeRcvg+mm+ESw
2FvwcMegmNIpvZCV84ybcO8byo69m+LwlPaK8tV25h2k0FUSohOJP+90TQecX9EryodrS/B5QvW+
U9i+K1PG28JA+FLYTeAWCk4i4y2i6edIb7cD0idgi0fMM3tmEwIKbGNRNCgC7hDs9S5kmTTgbaFE
no+sJt6IlJY2yR2KP20k9vjtGuonLRWfmfbdsUaKB5vqesgOtAzXC73u/6b7tGuHir+poDC7B2FH
xiYyIApISlxKuuhmrmOdnYC3upO2lEen8OFt4LY1JEgSH8gRPE7eDBNzsIgNdVWP+XOCzkNYxuut
qv0iUajmCFp97kWTPIXfbAzZjFsjSikWjZsFbdrrLcZdS/+J4D5j8IGSPrHz4sx8pWOdnhusmL15
7MZ06yXDd1hInboW9nutP6mpqUfvQhZYS6ipPHoJCyWDQxPRlumdSY5LkWeVz0v6YVB1VppTJxV3
/LL2KvJ1nBXL6jdr2dMGYWkvO7FDwcXFLVwUeayPduVfBt3J1hjZHd6QdFtmi0E4DQ9DZO82reD3
5We7UlEhaS71IphSsS1OEa5e2FyHxrQAz6vN3W9gI4XQvrDbyr2HBNMYREEmDifoZ79DfRSvlugJ
Qju7zgMGplPDictxRs653F8GL5mOsdCr137LyZ0mOmOeZ+BNR+yuQ/zHgYx3584fUT99g09T0Y1b
5KjhXusWDbl23SGV5DR0ipUm2TRESUiSgrxcdTZ7Pke9aYw3q/efyqjNWoOHqQwpApQ2JuuiIPNn
DbynBjLUDvexb5gfrjpeCsXUORs3+0EvXhX9H3Hf4hkJSeMqF9eTwRLYPB8Zqu6ADu5K5zvQvGUB
fnZTxmqKH/Te+unWaogydWHmcvPwTsC1y0/Hr+GG4XdRMpuxlPBWEJNPhXiD7O8SHKCaDv8Ud1eu
3LIceIEp6p9KTJCdtj5ng93NNcbGWLGxGUE1K+j6SjJrlbp1x/IG+mxPYD91XpGjgzoiDoNd9u6N
MWld1gw+e9a58OJ7lLn0bEXlS+Abn4v/0SI1aWJtrhbZ90CMK+hi0OkhKkznar9S8e6ql6z0gplT
dxgOTHsV89wF6BJ+ChlfTZXL0vPwd0tr3ugyJjx185XOnVXOw4uBg9Lz8js4VbAZGjByyOMTn9kn
F5WwGrVQQfiQlPhkJ97UggdovncoB0AHiS2LDEabUszq6R49LMY+b8Vn28hjGj/Y7f6GQbuOlHZD
+9vawlXjqjetIjDTNx3isVWRO5a/VvznJQaLL4mkVJDRTqatgUcrqHTSV2bbDywUXBn8LGKDpGNa
FNyqMXnxBPisntGf1QLbasnwgGVQt1JBrE1UA7b3f4ydV28kSXpF/8qgn5WryEgXKezsA8tXsYre
NF8SJJud3kfaX6+T3JWEXQGCgEFN05NlMj5z77nTFlMCgGZWRX00HUPK37ajIa8lj4almvPooFZJ
Qv3kEAdPBAGjG4x1e02RB1FmMPGdsA5gB3nolxTiDJrKVEEp9AyLabL/6S1fVgw0AXNKaz/Y63Jy
HVw0WGIVCrN1nqU3TsDkMsmFxQe1scodeZ7tHs2OIOTPTlEZVRzkSUKTz7qX1Btyde3pC+wUFonQ
igm3oeNERhLYdUOKS2juqPbBK1kWyfM+u1ELwlbd4uQQ5ChKG0u9mp5tu77Pqh3H/kY0w5eXwdUO
L3oGxNK76DB13+1l4ZycmaTwOtXr788ol28zl8ltkEzP3lDSNemaw9vCO58jORgDcPsgxtnaiNdh
9t9DyTlbMxW/Yk47+wVHRY0xdxraA/IXnrBOf84AF5uk16gKnUMSYKM2DPnQFthorKmg/rrtDLR3
Ydu1K1NUT1FFaRdXksTSrHqsWzBBJu6cqiN80DUS0nkkDigjhZ7hEfuZ55jKSp08urSt6HA+8ol2
O/rtO96wbSyAhxHdZEu202LAglVTuEfXq0coUYXakgN+aI1uPNpVhHW9R9XduMwyfWQY8XANoRuL
QTU8ipmnwqxdcLDzgDTdBkLi4t4rpx7orpi3NJ8zTcXwGTCeDyNUSzWXgshA7gdzuMD51YX3gdsr
JqjJtlV5gpY9ZTMd94hgAWp47pNOxbM/4rgpyGhqvfxmWIJtgqx7ablG8WejeekkD6Q9vSCapsJh
LwoA4HYQ4tMOFwV7616nInpKImaDY1gjnC4x80P6Ycc7GFuL7vNq6hHjBOGDnRovRoBDPA5tBHEm
W+La9j6dkGoKEQZSJA1YcwxgnzCkWLVZmOwUBkxDO6cQ+iMDCNSVjfL9qyldHDmy2It2hp1WPZKy
vBLW/F62NKNk1jDTcY+q6HZqHIAWpp257qBEo1BHaapQ3qBvLCABpAa2OOjfj2ZJDCe7CM1Z9Gou
iDTixRAoS5ITAu9OGAkPZepjjw+jbQIJGLWX52/6cjpVbVcc86rmIsy1YmyvQVTCV5Axfuwpyk/4
UAiAbQ42T+IpYQLRpOBZSafqMFE40b6fs1+jRUUcutgPpuIYZ8NXQWzlyq8ladLpTVplD6ZsrHVq
PaO1+qnj6lE/5TdUJQutBvb+FCFr8kicYli5HTyk1ZZPgCAd3j1irN/pGIX4+5snXTO4zey1bD1g
00m6MKA5BZgpw7f7KJziSjbedkqcpwr91pwYv7wG+bTTlbtCorSYBSd+ReRAHnOFroafZsm0lfB3
sBGNMexb7RJT0iHIEhOVhU3yujLIvMippnv4tIy6DdZrll9vQnlxC2iwg2lf2+2oV8ekiR5p18Gf
hnF0Ci1761WJhBuMjSC02IrEW4yCELNID2OSUda3vW3ipBkctYG/NnH3kA5j5c9+x7RcQZYwaoIs
OxUidunXEFhfhVt222AJSmxwGM4ZNYfVPXVWdM0hL0KkCr3HstFubI2QFjRRNi1CNYfRTFcoYh3g
Co+i3cc9Mjcfcn2TB3JvZhEcK03iUwBmeBHH4SXF2KMPrYvA1YBioulahjLGqePo+9lobypkfYZF
6AGVG8Ot/Feiema+9XXfhV+DFh85WUumdrEEwD9JsvnRVOYj8FhahiLCUmSi+XKaS92DOnNjjPEZ
jqp2hC1oODPRsXK+6zKqaiJKWUZF/t7ieUKpbBwMgrLFCEs4pZ4r6vijC6MXujn+hljTYXCOalEe
aht1jGESkBylnH3DQnMpt6FJyskU8rMGFG0sIHjSM/Iz1PiQ6fqSGPPtIsRrw5HfgWYg6dLoEBs3
dUVmXlE4xyTsHhuf13utuvyapOxVqSy22J6HYGYcxVVRIbvN0phKwwcS6RSIGmpz5M8kY6pOvT0n
44tP1p027Lt5iXdVMnrAYYh1gGO9thqXS0KBh02SiuBJ3VLZ88KirCWZLEPw8SDzKEbTH93Gi9YA
q1E6mcPKW36Sj7ct6UnzC5Rx+CKtDCZSrvvN4N/XmmuErm1CHMSLF3IEOdY7qUS4nuuTHSanfOw+
uMTgWEsxZTA72OOG3COo+wyC/roMvXDltf0tj0XUGS8+QeAOxmGWpJAYsU8CusmXwSElfJiMdElh
hjKjvQkruZ2WWI28epr64k63GExiYWFdNV+DSNB6KX4ZnVbbuh4fPcKMmGtzdZl4slRl+4bhs16T
gfmJ8vKx0bB7pwKLQyyJNpslVU6imGxng7cx+ipc66+qLG8tQx0cz0C8UxL7Aq3vTqG1WdwB7UoE
Nuo5MjGGzKPbHJoXO5bzUUtswsUAkgGsK1QIETOGHu60l+2dqsZYWFORd/niiR2xZBPq4KC4XhtW
8OHbDIj8Mbw3rP0Uy0eUFL8JvlCbaYBX77XkBNrosCOyTa4cBidGSIsb+CN0puqpw7P/OI+fngrZ
2QlGw+kSHDKyme119JrYMcamKp8ZMDPq1uZIfjNxYkBPUqYyfXjLWQX2IvegcwjkW3Ulp1XR+T+j
SVOJxTBvM6G24cYiKRjxIKVERYyKNQFDHUBhMREmdSOBLmAnn73l2ldSmx9DnzTIyRajIKP32nWe
zTC8Y6p1JjT4lMc25zXXGIbMaw1GabQ4lpyu/t30csX0+a11cgIiuMKbbLyzBlbX0kOi1kbp8U4T
wrDbPg4FYX0YcOIrV/WHqUIm1LasR0yXazAV6jJDXAF4gDSpwE4GKH5WwgggD5IERXAb3gK6mSxL
biLDHo5NtrBv+tXsTB9GUrw6zImU7RyUQi44433tUaMzNDWfZdx9pMJ7duNoBT9wRPPEC1DVQH1i
NNXkO/TLXSwBZ8CPfhfE5uItHq+RG62Zqb5nyBxaBE8ai6O0U2Jna59Smspl7sJiHSguw6JyHwZj
vnEIEaCBBkntLmedtaOQ62GaxPa2QJPTOsQhNMQOgMI/Bjp5kzT+SFlNAqYGtlO+K9VGERbW50hc
8yDNSTmLv0aZPnmt+1sFvAbp2tsCQ39RPnWdwmpO9S17wDOdhgtRZz5ZGssNaSbwK4plJ4r3j+0+
pFHTxcDhyJ1ZZfnGr6xH/LB4EtCFFTPMA7xbiSTIKR6sY8IjvR1dcJIRFkWVLKxCkhWnGPObduBp
LhoZ0tx+jzNOM8QP/gybXQTI2ipflFtyTZfBs5IbKX6PeffsBvl9QbK87OUdKOLkYg3EnhgefNdy
AomaNvO9FQXMe8Jl+g5/NjrOE0cUYFl/XefBiz3mL0GCkHQKGAEuoL08TKFkRs1rTaBT5gH/wO3M
5dfwW3wVVJhJguRjHpN3gO9W0L3Nc9ag82cfQzLsQiEDVWMR9nzT86IkY+QlWR43XwVkukBGtI55
W+gni/2MU0IF73WJiLUi+admjrSxm3Ra+xX7k8Km5qkcmO5NVzbLL/gxTe5LS6gHrq+QzQ9OC2Ku
m13qgdS25pkNcfrTqRkKesq77csKjYURynVk7vsOcmful+GlblV7RRUu96WFXitNcNMXyJLRTyK8
Jpcs3vcEjPFQ8vwMrNo6tAUjygmFNexN9pPupABd2ljokb/CQSKReKJUNYorkcKoysbJQtp67BH8
MrREu5xgVWRwyl3brHsFKrzspX8VVLphY5ZyosfbumS77Pc+BDvJTtjK+XLLhlJBGskoYHrUROSi
jRfmFoPkGGUd9KjpV4XgsyinD7lkcw0GaL/ZfeC18qufXIGSN5PrjDVpTnjgPqmmx1LivuxGFGp+
BnOusD0mIBUTyH2t+A52WUQbNEJz8zUocXQArpohyxPTA+qdAK0xCjUdPUhKnkz1Nsj1a+Dm2Saz
WSAUBgHyM0/QJip/wih4LcseTFXHnIB7pTIiCtguXLx0t4qIAiZsWKPyBpRLI3E/z+wbVjmhvqGj
9n5vAaRUAAs7595qM3dreyxHDaDvGWfoyszw14nL0FjmtlJE8LhUmG7TPCPiJ4hGPxopToZ63jNC
/pl5Lrgw/GbeWMGDM1mJmsWvIBiOllMYFJVsxPu5u7S0CENK66iNkVw/DwRUBlMFUgZmkHhNyFy9
SowOA6WWy2a5J5n7zu7clzpkBmYagO2CySUD2KyPTT8eOhcUMHzXYj3+zsPYWyHqDyjoTExbrBiN
J6Oa9bklExur6LhrLWPPYO7WmHS7apghYrsnH5DIspVtAO22MJ3zSjQ30hvuPd+C0hWgB/Ymc2vF
sz5aOdLJktXWVi2ijaLDLTLbzC2cpGGnp0gyBznsIfxaAJhW1sJrwgTV9iSNNn5JvqVbCybco7Fu
WB+fTM1op0SVUNfHdiIxMxv7pb3l1Zmj+4iTgfrByQmrHiBh+ERN5XXJFAJqlmWyRBm9SyYsTPI2
GeBhJB7zgpdpRRGZearHIpveNWVg37l6vHJC8kfdFKU0s1DCcjwUvwR3kUhKN8N+r4CX5HrupsrT
Ym01QboZMjwLAyAXw5L9rYPjfIpvh8mRe0eSsugwZGSW5Iq9SUwxta6PalM7xl1iVnsFBW3Aqn6M
puLZ1Hl/yNzy2g0Az1iGQ1KPaRFVMYoNARqEjUystcLaeGeS97vNoRYqt/owIh+MVB08KaAzTAS4
s9OGLFzNUyEeJ5il0oPUHv/qbPAukXA/e08Qfo2usxow0iAxmLwAYH0XTxsnmfcDjTBhTXJYFRgQ
Yl+goIY3ai1GnwzMLaJvLB9cqtdImg0C8jJbvtKRv1XJPILpRJ8+12x58oFo2fd25JyQrzYiOOK2
mLHRIKpxfk0doHWR8z4m1+PEMWlFww0cX9YD4U3X2jBcfYGDrA8BW/XsNedXZ6o9YqHqZwKY3RWq
vPvSzu4GgywZEZlvrVvdkVvFlII7jCObeSw72oCJA+QhYMF+uiy5g+XumauP2JnuoxbpuraL+2m0
H5xp7hl/waIZXPOpc7IDBTx76x5HZY2ymB+bBGc6cwj76EYISMHVNd/Vnf/Q9C8GmZauO1+TTCKv
GN3BtABw1immu9qb+33OsjVyiPBsXOwnFcRIaU5HJk0hW3pyg5ku0o2SxdO5JImETMUWQ90ogVDM
I5LhatfP8PTklWbbZgU9JyaR22TlduO0KwGkJci3yX3mAQEI02CQyIZDy4tyBslo5j8jlkdB9hX6
zaHokkvNpbj9nfqc317HrKNnN9UYR9l3msFbBleqKdcpy/IdVVtLmYRiozQ2InXu4jh/C/LwhS0g
3I+e3a6P1inYhjT0vZrZlzElQx4W8iPcc0CEXunf+obk+omlzpIbF51mQ506Ftdz+TRWeCEFzOmm
fGoH10alDEfVJ5rEIjo6UMSWsCbXVvmW4d0pqYEcPaBXHM8JzP0cuZKJ8ihkDpMCaC0k/1fgiJP6
ysnfm/g263oGdJhZMcB01OzktK5jLD9k6jG3/TS1tSeyPuIFjgxo7iBCx5G5ksuFqVbMLlEA8f3n
clozbLkSoPiXWaAF+bylqRtoTRs66zC2V5hYrU3MqDj3fVADLISreF8QawuTl1G529FWMrZiB8Xu
GyYqSkJ7gBRJXWh/kBCz6lkFChpozE7rujRXNlqXPF05NVuiao4+tcMYuPB34zx3V1PGKI+chn5F
TXM7JNi+UhLLqQBhTUaEyCJWyIzaIb/JAUBmLJ77XeP7HNruvjZeK0yybe9h8Yi3FaFkGWC7tKNB
r9LLksjuI5QdBc2Tyo4dPjmubdc0LJrHODyHyA/64l14jw7T0WzJTFU5wUQx5xw6aYFjxPwKCwHv
WNUvSncW5Uvpb12rxC4KzzPoTfrrAJWMH6abJVd1Cfdzcf0KwC2TgUgXHnDCABNoQE5nn/UTrpni
mtkzzur6WjlvCNByR7mkwqKNDLm0JQSRWC1+eD8lmho373LJxucA9AGZ5NS+mpX+KQMui6nj3Uht
vZaJDzXfpDMCblJJKVaRxWg1q2J23Ub21NnW1jWKtS70gxb0MNYEFtAOFuX8zpGgJrER1uTj+usq
KZ0nSRiabNrop11iEnU7kAgsc437Nke2M2b9fD07KIV71+1QLdn6mJMhCu4FHg9p37SQPsdwbxnv
YdL1j1YPaKYd6HHGFw4b0U1P7pyEd983KMOnU08lF3jGU5aN0UV4AzYapP03oQJn2efjNVuS+jSb
0Ji8Iiiuy4Fd16T69JbtsX/VeqHYKaNxiB2AwjF7uJdV8mxXzXBvaGWte2vyDmHfk+Q5OpfYqRRq
pKoi4IFHgWFMdqwqtD+8UI64f6Y335OKh9Yajl7YlU/L+wmrGCzEuG6w+IWj9FcwzeKabX9/8Ij5
tBJVvtptdG+0ln1X6hyLG5/9/e45dV2STmq1ifuO7ZeuahrPJNrnDoLylvHB04JKaYucfEir846h
4BViuXP66toleUu1d7EbY9qy7y5form4t0xP3bLtqp8GeJ7f72Ziw5y/wvVTtF69smSkfn7P9ZMx
KPZDiUF39CjQ2xGBPKZwH77qUo9NhbOhr4Zn1RtyW6FueihL+OKt5Wme+ZtojOxfcqwY1iqt7mMf
kUkxMmHTbRzeeBqg+tBZzZXwh+Zaz8h9GsLinuIhdVYKJ8aDp1EcuK35NrR2cmHcRkiBPblfkhmd
vhW+I+5U2vg3SdvcOhJEGj/5pYmBXYtA6WuNX6vJBhq1sJle42r+rJyovmX619/X+XTjc+LaHuvp
Ody1cEEgd03W9WwoWGNmd5+Rf7VWhvNa1Qh+8wJr3Fw16U5Z6HUs1As0QkZ7gi5zFYOg2E+Iyh8M
shI9eGSRWZWHVuqR5w7cozLV1S5xw4dlwbH37Mg/T1H307N0e6qxtsJjGo9A2iIn5CNaGpeOK3nK
cPE8pZkm3nI8Tm0mUUXFOIRy4y2bB95yOTNgg6GeCbObxocv13REsXTAE27SHFB5S/1LsgLA7++b
3EMiNKe52tH7nl3BU14Ecji5ST9vw1mBxucZdDva8jME1vY+IvkDEmhfrITgQqaoLOm8wLrEeKxG
Xq3Mo9p+4wZVxvNE2tdlVSEDccVWCYIKs6b+OQZkBsgRKvoMA3TirIpKwLxNPBIGICT8kmHeAsKA
Z2wOH665swuqw6s59rYzK+6NsF29G3oeztHzwaclu2gaMEPF+t2OO17+Kp1OkQsDGT5Kspqhuokr
t2ragwXnzVuW7REjrDksL76JTp1SGxiOASWgYVe+Ne0lsVtSqjIz2ld+hEio62MPJRs610GYCGRm
2Wyoy+/1UITn0QWLrTJK4LyZjpwa7tFLAbBFnp5+ovLDL1fFkL9b6YMYm9+Fls1jUWFCajXAX1dl
jByFXA3Mqq+niXO8HHR9suBGqjyYKQsFrYo0EIiVYCs4zw71KGm4JvPkwVnDG3Xj8+9eSQR2bgpv
ieQmXXrqCESieGE4RhWQ6p8dGHoEusyjgXoaTXQ/dbCf2s4rNxF7S1bCQq8SYUIuR+Zbjbn5IC2E
gyHPh08hi5vMSdbGhFzadozhnEBbYQ2LWLudjJFxVo2IhiZny7dNjrW9tSrXvaa9x4RrSG9T83Ac
Mjs+aDW0r9KCvSEwWThcIWAIOdlZLYAad7G2wy4oPPrpsNfUJ05c7xmqIDOxRLJzp0Tt69FmW9uL
prpMEfgkE8gZuI+Gze73DW4KiFBzgfLujX0Nwn520zdYoDhSswnCmM6QbC03rWajbswoy1G+qKM1
AbQmxO9cZkg6464/sTOjj6yShmDHXpxtEd911WDvE69Lz7A+9VVUN+X2+03bSNPz1WxDhLJ4kVzN
ACcXnSYDC810sPAksYVG+4iFsL5VDrY/U2X4x3i23nq2eUtUN/4lTzcnvdyIOoMEJeQ+rnPnqJQZ
HJCgJL8gBWDlarLpXqI52A2t9UsL5zNt8vrk+67GSOILUnaKlJqkPURUsmtgRPqRkPdhJyutWfJB
6bZLNzy7KBWuWtcwb3xpwZvKCEPp/GS65KMEc6G27eioryJANJrKydg0PhTUUAckV83WvJXPqJli
huCfkjZyMFr35Mq8vAwd/aw/WtTaAy4ugBvOtYaNGTc0O52JTi4dC+ZTfksIsSue/GGRBrpQpEsa
7WPjxt0mjkrMOwZyxMJADGgA5+sa/1Q6of1ckefUFzwDi2CCDpPg05gDpluRBF7VDThjywZZU9iK
uy5YNCOE3QpjW7o5EyYnMdHGkQ4VmelJ44Q6pbW/7YpgWC5rV4XwXDbWdnoKjT49iT7j++a0PRK5
z/PoELMz52a55+n0oWHBXEbJdNVtcxD7KQefskvC5/3ukJaqe/Ars7oNXEUjGFHHp+GRJiA6uRmL
pnIXVq24VLRlD3lV8KWEV6FanK7U4MmTlsF4UgZJchqi1/cNKwRSVZjWKsbx1yGz2ApIxhEaJ4Br
Ur7MVznq4E535smxk/5hgR51kdWh8LKCvU5OHRfZc8WshP1gXzyomjSTIh5uueCeZsyTZ9OuJW47
JjnkcmW+657mwAAntdzw96BTiYppTby0xSGU0MpxkZHr2GL5VtbCus6XGx0nTxO+pF0noqCDL837
vj+aDDnAriS4o8srFofrIwM3oP3QAC7fN9/v//6XlvPb1FF9/8v7v9+0xBJCJDsCtv0mYPFb1wlJ
j5T2eTqpSwuBFndrsi+luRn7oYc1zBWgLGhoSN6VWFAkCoqAl49S1e3shlj65yC6jIWBHH1OzWyj
siVBoRXRxYQ7ePn+F3eAfzLbFvwPF4+EEuzUWL44shd2mKfHqPoa9lHb3jag2EX9xRCMzJx2efV8
w52WG9bK81aFeCTivujOGfPYOqTsaboGgmqR+Ddz2vk3hYNiOvE9rpGyfrRxse3D/qVxzeFoNOlw
ZG4uQD5lzs9eKKrAzg9geiTe2cuCV9fkfh4qocFNRHeoxiiFl0fw+196efP7X41klMO2BlQhf2e1
2CHLLjwIWc2gqrnJ0hTf8IxfL0Z/ETppzffR4ub7BmQoHtvWPk1CHKwwqPYYRx0g/6E+QhqsMse6
bpabpG6anZCsthyn+O0n9nhonSoBmSN/20mlT/9zU+Fy3avEJMW5Ub1YGKdI7aAPEHzCZY02hjVy
1/qfvmjJseBAwSb6e4xD+ewxIOMQWPaLPmm1PmbXqMK/EbWqQ5Lj4xEya+MpnrFdxhGg43xoHhaF
TUcjOxpBd+on4Zy/b1ivxBt7rqGqzGH+Aa/YJSyhY4stIRwWBOlyLq1RlUyYySamHcgkytnVvzN6
rqbFEOSqoNh6qCaOqGDUNcvbo8rpf2VT3lRNf0kwE/Ca5mqajviepmFiSOPcoDKGx2agrrCzKHiY
UHGupGY6YGXU48JwsuXlox5Tv2AVRAoi5I73mvnqfeiCIsrtFiRRx5EGbMMoCQmZcbVemJcQ6iUc
iKeG9Tr3kzo1WeajgKdTw2EJ/ixwSV3zwuolEVbF64Y6p4FgmCNB2LK2P2oF337EEm7QZK3NAtqv
B8JrTUQQraKlzIO4CL8kr9dOxeOQovDoGTQF01uNGmaFryO+uCAyTnEj7vnCl6RX00FOkPQDFjko
UjaZl0N+ahlLNZBaNwHMzE3RXrMbJbQ7YuhRwazMYxeQoidwXETmPZOStVl5vxK/pqfpfet2TMlt
CtI2I3QjdAjjs5i2RJZ/l5REPeRjQ1slrDOzTzKAlicFZJ+CDWiIibTnIQtM+WknDJQGdrhJPwZ7
a6zlucjUQxI/xF/BbBsbv9DjFkxT/Cz4NTbFLEjnJi9tU+nE58rhoGMKjqXzS/hqSc1bTG9F9Bim
8rV3CrbbmXwsFfSpiGjU47jEBruyPOoOc1EuxY0X07XZBTkiVHXRLklpGfIZA+7ESk0iYdn0bQ3Q
Q5ERmfh2c1Y+guw2VgJyVkcznPePQuKiFw15iQAkCyxgjEMi2zUvQZ7JSy0R5c1BsE2WS5JkaOej
CEfUijEIDxHsJVm8ZZEV4RTz1bp3u/GMFqWkJkVPOkd73AFiM0RGdRhBABmxtQQm6Ok1M8TWMGrz
IQz6hQ5V0qjgSL4gLLwDiZnvS7ODDNOF8ePQeygx6ng/BIpxd5/p7WB68ZNl/hRuLx+KpkyewACf
aqjDV5Um5RpB5/QYTTZS9HD4PVtQ+1GtySObOCQ2Pvh+HnmqvC7odn4XTWsrg23m+yWziziyHme6
aYBNrIWqQcjHPEIlWtSMqp2S/brxe6jOdiTbG50ZeOey5WJCdbaLY5Hcq6FkcBmJDJsIlBgU7uMx
irtxhwwrYRrgh88ygP0A5DnctoN3M7LeuId28TMwjf5TiqWppV93lnHBHMgXv+0Yh1IHbrSROdse
DQ7YeGJS/cooce33pLv04xcBov3fz9bvI7QysNMNA97bTLnlTVukLQkJgbH5fjOfsuomfzFBAm5C
ovGo/EymlsYt2RIFKAcnfC1IG1JzgBe0c3etnbeHSmHjxntFQAEVCA0GDEMZquQilhs0IdPWbGj1
sDAC3bWhczRsH++T3HDuS+9OIXNj9j3iyLBrNiWylns/J6EQQiQiFNSQCMra8k4083M2GMMj160v
MYIB6Z0o3BfCCh8842ombJpXvl18+dWTZ+HrGmxtHdPRoPBbis5x4VD6V7MBvwuitHEblCEqyRH3
pBeZL3kZsNEt9K1Xw44qC2HsjRJlSmMJ9MA5Gk5TV+auD6a7ZOq8a6VeoxDpspzI/vHalIxTdyRC
hYaYuSA5Ptb0USfDOzpE72Hu860P63VrenawzdoofeGSfiLL0PkYG8JEPAcwxcS2BB1LjfALaeBL
6Xo5LmoCisOhmO5Doz0gHS/WMS3kriFn8DFqUHKFw9BucTRzdZ5brFbDSH8WX70rAfzRhsF8YcTL
rjX2COGMYhxJZi/22nUw1sVEv0IFRYeAPU9BPjXaAXsxyIaV14npFUxRPFnNdZFELYg5BJd1kqBh
iWHaAsWVAEyk/ylabR9UM7YbL1P1xgjBkSzA+rOf4//J4zeyxna+DQwBGxA9Omzx2E7OCGfJpR7l
uHbK5xLJHtwQIhzqtoUgpKxh4xm9vw9duo55wq81umnD6xzaks0/GMbZr7/aoc4/EYBWjIliRv1+
eSt4Dhx8tdgKG/deVMgV0Ge2+8iI5HnMoe67YWTfoBmRa8exEaro5InW1wAWZ9dno+TVLhuHwKO2
jK4HP/kschb6YwUOl8kvGKGWhtRT2QN3cHnx7Lbe/Pjj3//213//HP8j/CpvaRJxIbR/+ytvf3Lf
N3EY6X9582+PZc5/31/z35/zz1/xt3P82ZRt+Vv/n5+1+yov7/lX+6+ftPw2//2d+en/+O3W7/r9
n97YFAw/prvuq5nuv9ou09+/BX/H8pn/3w/+8fX9XR6n6uvPH58kFOjlu4VxWfz4x4cOv/78IaX6
vqP+fj8t3/8fH1z+gD9/PL6zNoxblt7/64u+3lv95w/P+YsJ4t9lAWm6tnCl8+OP4Wv5iOv9xbIs
6dnKNi2hWNr/+KMoiUX584dt/kXYDoRqD0GO57uK36Etu+VDlvsX1wPnxzt9REp8xx//9cf/04P4
Pw/qH0WX3+IC1O2fP2CZyB9/VH9/tJc/z2X34/C7ub7NL0LpLU0+/vl+zzht+fx/w2soiLEfgfxg
8gWR4QYv/GSvO40km5tbWk1y2BxoTNBVXRoBywkNdhNT9tk2CmVBR1HRqRkI4OhDxI2IsxMR6qOV
5GpzGzngAm0Zh3c6kNG1GDJO9tRHBtE5TkPUSpkkHQlTunjOjQ4sqDfl474bgMDDo+0JlrFdht8g
wj5cG1L4mKPMNCXIlpF+Z0az3BA+bNmYGhuuHppFWT4kx5QrnLNytGvse0IETl3qY/KsM6Cue578
I3y6GvT0UKDBWreyy+9sXdKveD4BgBB+zknEMhKoOLKuADnQvWEopJ2sOOb+3Jl19FlIkb0UTHfg
hrDtSMwM6dKQR+bB1iGcTZVX5P9QQA9H9qgALivb8Z7Y4bfsSAeZwAKdMY6kBbYFOikqYa+faPJG
GDD3xcQx2kwSIxpXq3TTlC5TxcDvvWNR9MOOMZixT8s0uZ1UWu4CSo8tYN7ohTlXfqXY925ai54m
HCaGVSY+qOcq8tIL152eNUZrH0QHLIYabNyNDmfmqMcRtkQaP0V8+Fc8xeUuiawJfUJpdB9Tlxs/
yV83AfyY/bmxY/KhHBVeBzV1S953amM5ffikl40e6kK8CCX05kMMmOXYDEP4oqgVcMBpM7nnGUJI
khHCM7AB+EJbZ0XP1jIPH8J+CthmV3H7bpnOb3aDqHsKNI2Ue3JfZQXZh1lRYszMi5vUzshhnA39
FoLAuynGQl4iCsxTYeQgs0fbw9VaRh10NPRcmVkDpbC1d9d60/Q7L/GAMIWJvDuZ9gHPM/TTlFvS
XVfm1F+nQz3Wx3oIvTcv1ej6PPaB2GJdcmIsR4O+tIJ8y/Q7OuSIVpGV9cF1E1YUJkKEB2VKVIfU
POcwTMJnZirZbxe7Vr0uOWlWVuHEnwjYcGqG0zzdYoeQIZbWCfUdco1+nUPLeqvdUbH2z9Wd8oTL
horayC1UeROhTEcd21ZIbkwSXTA7ms15yGVJUe5Y0+o/qTuT7biRbMv+yvsB5IIBBhgwLMLhLfte
nGCRooS+7/H1byMjVxVFqYL5skY1ywhFytwdBmvuPWefXCc/G8f07GmV3V1koS5f4rhAbgLZt/5O
x3K6sZsEXD0buHUUlqovhtSxn6Xbj/cu1yTOb456RVaAlCHMVv+syOPnkBgWrJfJgnNAD96jJLLY
ptu1ndBN8WkpgPtJeCXv9dTQf8vMPMeXRjONDiXnOrxXzyb0y13eq2Y/TZy+IXJZx2quShAPIjkR
bjNsG7xRdLhURLPOiVEHJI3pYLYc9dvKjJ6mAInaYk7qxETrLrp5DuEO50V/4u2d3vu0NG+LElph
GwVcfKwEKUuvTxRdctfXlDE9mrPUD1anm8eCXdsEr5Z15y2N5yvLIAgAcli92gcCQ/ReUqbvs9mf
6yKdvrvZYBcXI9XtN5ON4wWpTky2jOo3YzYF59EsbJSlxBs2CUZpo0UoB6JGEIzoZsBG6fjXL67U
aqgvMv+WEXZOFFfExAzmVcTeTRpddVigzrcJ4aVPZ7gGwxEDQCmNfCLQcXTJxxkDf8qX8qfCMYkp
Ywwqz00nViqEHw7GPbvgZEWxkDBXaYe7oaupCdJaObQRoBS9FcaeJklxsDgPPrGoVFxTo3yHW5gA
vNyUO6746jJXprFthK1DAhs4iJ51XUTzpHUD7a4mogUtC8dR18as2/V2v42mrL6Z6FgRHwgpvely
Z41yj5yTO7ugfYo4/g4Tuz63q5IE2qo2NkmjWdctVt4NO52Ln3CAOw6a/qc9lcujVvT9CWbg4Peu
MV+gLQju4nbMX8cshvAgcx00V+tWqW8W/Jln50BsQGG05u2yVI+gGui66AvPAIdf85zHnblLxqDz
VyPPs1OY7i6drfgeQV+6QehlkFROaafbmHDb7q1i0hGDc37GlaG4UdRsFU80tsOLwhrsm7ruEz9O
V3h0UWYsqHNQHPRI5VsjXnPepas/DqKp3hquGMQk14m+D9xgp4GZkUGhnhREj62Y9OCqL1fpETt9
jt6mJUV0qCZUba4auxsKHHGHc7dNX/Egy+dJUEjyEpeMEiPNkCvpErkxVdKpfeoqboZksNFQQB+0
hrovoNlXvWHzc7T77oL3FUczW7I44BwI/NwEdg98NZmu9M5Vz0MlovsykdphjhrSDIdkPIz0Evf1
0mmXqrcJ3zIW2qQl6Uv4tExSd9VE29kNpXa0xsY5ASYH82xHyJcLF2/IrJz6Has8eCsnJzFNTwh1
ToBoXxtDjdqepPL5iKKpes4iGlxUt62XtA+6C1zRyJMs1jzIb6XYmZbm3M86NMMl6ECvNws5HkMO
uc6V0D1dzsUkT+hmr+1jHZc8uiIiA+u8nH6abMAvZhDLV7JpECQMdm1Al27s9wCt1HUcUJv0mjKS
lwFgzEHT5aMwaB9MaQw2Jprbi6Ey1FqAIuturDXxWpoK+wwUq+9LgQ3MaFMo2PUUXsJfiHyjD4pj
2WJZ8SrLsH03kuMF6mpCz5YgP/Wm4VwS+a4esTGLBxbg5p4QEHIXql6n1kg70zibYuncdGOCiigq
QgqGTKqV15HM0Z09SEWgK7elYxoP8U2FBNuLrRZZCP/rIWywtEzICPbkZCU/TXTE9w21lZMce5IX
Cwsqt9H09TFGbfhNwSLHxIpO8xbRpe54paVTdLRyN3/K56n+XucxMFetSCT4JT0MnqDeuycmZxCf
9R1e6cbqslNroId2IhmdnI6jSoYk6lhZkirXvCwjAAjN/jnnHZfnNAh5e1tKUDfxNFDnSEPzZOfd
9BzqNkG1dh8gtSBAfStCnRMSomz9Jmki85pLOy5WLtBsfZz7PDm76qJBueLbWTJxXx+UQg1TWNMp
7gIkoXoGelMlKHECx+zg6GUTylyMLG4SoE4jLRxv8OAU0LJq531o4nmLHI7XSUgjw6/UrtGCI2Do
QKn+yRpWsMbMyusLkB/HiAr9kYKlTwaFe66zcyALGlA2JRZCgoAQEWFq9OJturUImZKTlqvgmcNS
ezL1SrzVsAy2Vt1mR7ugcFlVItw30qTeVerL65xJzIp5mXfARNNK98aESFkCjWLKv4nGlb5vq+oO
Snm6q2pShajImZcT7b5rq3bsXchTvJoLvfdDZOiPSBSdHzNLeA4/a84ONpfM7RIHLa2rIj2OrdGg
Na/sq0Uk+tYoQ9q0C+UkIzeK61oHF2JPbrLP87S/LZTCnd7ponrVhpkdP9F0vxWKmErFX9iVXeBl
A3QeFiGLzNK6u3QDcnuEpQUnIeEKodmIdy6VIE9RU2buDvPPQo6kNcRaVr6zEJrXUWVq0LRT977X
JjwMQzNe1Z1QO7QvwAXdpYXtZ88wprploXgGHh3k5WyhZ9W1+gahYnaOsi99plc0o/7pnd4fHThJ
gZofszB2jPMMbifs7jmK9goIjHOlqxKLsmOEJxpx/bABY+KWN3OZ4SLlwIq12/ynRhIkrnlrx1n4
HAcAXTAkudmVo1wCnYJwtihR162YNtB6JvwfM1vjWalL/X5QUm2iRA4nlUXWVdbSRKQxhr6R1E5u
ipvSZTvlwOxu8dY5iWdG2bJeBMorMKvKNwyk/KE7RDflkBC3WHJI5egjGxiilXHhWshRzuWQJJci
qoJtOizFjps0zelcM79rsW4T8RrPB6HV3duU5sH3ZcDEROOMqtHOSqrmFm0SwZiO5gJOt1k48fhk
8fSo3BywvZWlzSXZAJxSjFE4F0kgh++D0WBjXKRTr73LXiNbN8reoE7O2G8HjUqrG3IwbRYtIAmc
KA3a0ATopVVgG5eFPiGFkIpS/2YZQR9g/6hR9bWhCbdB9jUQI1Rm8RE2ctj7bWmbdwiNZ05Y7vQQ
JYZzr8gXWYMDYJQWfWxsB4Qod3WTCOzIokn2zRC6jzZGLr/LUG8nncE5WHWsO76CY/Ac2oONUUpF
wyOU0p7UzCXp4OUPxmlcEL1MPWDJDGMRzZ3a+sFBpniQGh7nDKXaUeKcNbxqCBLuMPacv4eibw9T
ARwKjp581NjBr6wWmBI1ODofEfW+fVsmcX4mqsp8aGsrJlYI6ch9lYHlZBNnAx0MwjyWKhr9wel5
XoWQB7iaCltZZTWko2SDX4BeeSpBKHxrlmqly9hoHQW5lHFFyGw8VSWtjAnbY18V47UwEWJhpCvw
ng99VZ8CKxq+mUYa3QvAZteC8uOlgYf7kNUdGXtSWhP0tQJiKI3gaji5KQGlS3KBuxlTFpFoOjkl
eaoKP+5rqCF5X8KBcebTXBCKgGhK35v60J8HdKsvU7tSJ4nQECTVYM3IDJChBn2r77Jy7i+1NK9u
dDQQGz1Bwq6TwORFAY3cqBTmBcKRBspfjRtN1LDY3WLJX5cOX42nTHoGZpQEW90pssoT7KA7J9To
/KQRgi4CZBvgsyh4t4Mj0gc7roMTDnFYwrVstkbBVIHILY4cXg1BqTog8FOOYN2GVE7UQhd8AuY0
YaqkR8y+k/PYTQKeI7Rkd2EZhOgbtbi/r0rTfkIDaNMfTtpHa7SKPVVPL8/m3twA2IxegyXStIty
tFR+AW3JxVLcczwfi+Q5o+PsRy42mYgetcuPH7tIMHkwUPrshSXfDtV4leiL3VzMhmWYm4CNNfUr
10LwKgOmH26+kVJCUgW4UVZoAaZGya7XNdCp2tJKvte1k/Ewi4heveSyCH+jQjuE7xljcMVZJqmK
n7nRVttJ9v3DmJNJR0tNfmsKToqbvJ+wcODQX6sySapdFAaKrNooO9wt3LLgXMnoChujeUhDKBWN
jlU0zfTqahi50HEl7EP+eaaYO1cOwZVqinYpusMHLmasnF0cthT4U9Nr0dMcTJfb8hiK6dhLZPV0
tqr3trDVlQzIaA8Sl6JM53b3SzuY6KVHLX3E36QsT5D4SVBkHhWgM7iVR6BDbtw2L97FTCZ4zhnq
GQ7o9GRlREhrPVZ7b07m4RoSkrlPtSl6zfV4zc+L5E1N32dLST86zroyW+iAJhIWV7T3C3sNWjKn
hMFLX/hQaqJ9JyUpfLNGx8j8plos5FEjAM+6a75PekR+MSKlnzVVZTTU3RBrXoHZeGb5awHJdy3L
jjGW2MiyKMk22CDNm1zhxuUUjGUBXZ2FKJ8XAZK4tTxkurCByqkR66U5DSCoRdQRvWnAmjqwsKV7
DY7bRpROdYuzhZNdo7AKO2HxksdO+zLnxkie4bxcgNEAT8ZZCdfneVzI5aFeyf6iCMxnJ1rGR8sg
+mCkjPU2RwGIYN7618rm0mzIYcDlRHYsQQxLERPjnOjXeMh0yodauUaYVONdlpasKCENvoPWVtN1
FNXphVmPmHoHMy87L+ojetC5DgYwdpsF673dzBXFMbiNZBJX323i5w49rS7M2GQnOXmKwrkvyivm
U+acccLBebykZoPAcprBxLMlbHlxEqAvgwtMn/VfOwCcy5/56wc/mQM2ZmxhxzlrsVnZY3WpUbiC
dUtAdWUO/VvrRPF1Daqt80zOkO8G2iIfYEx06VgdM8HJFvdxCZ3iYTQnCArIl36GmjltOzbym4id
41ZZ+bw3m0lgbRD6tV105sFN2+62yRvMh1bgTNwBQAIltVkc8sJEbSzX8JRmtO8i+likEyz9aycH
Y1dSYeT1WTiL4xupudu3U3CZl8RvDPNivThx6FCGseEE92aq3+n4xvHZ9YH0kL8MYGd147iMBUUt
QU6AbTZQXpPAyEl3UesbhPs12iSws7etXP3nZTKsl8wpnY+TRis0Wiz3CHeh1zduMePJkQL1PEt8
fdf1XZZBUdAnwtBb2tNnLVUNRHqGLPfm4mhX6UB8kkDG9+IECbq3YhJ7J5c6UVmzOnbZXO0BPNGx
qxewlIEU1tMUWcbTQJH8qpb2ctsH6+vXuHOxk7C1OI9JR711WQcLu+vCBONjbL9W4H5OnbB4JRAP
cTPtitol7bwbX0CPsFeMaHB7NP26lWGxtrDo6bKpfQcbtifHXOzIRkY3aYe58mzoRQBZOTRubUMi
u7Ddqnm0tK7zqJnryLLJ/hK9xeYTElVGaF2LCAzC+Q9BDA2IOjGHL6hNnJs8BGshAqPQTyK34mMi
lwoEU9gPF1MkWhhMvYxPNI8hO3Eald1ZOyQAD4S+TC1VChPCtIuZ6NvMSrMJDVpnY+ESJWd2mv4d
rkJxW/CQv1VUjcj+MyrcIaoJSQJi3SdjWRnqwc4KLg1TrboXtxf5laZwYPs2Z6IrpIiYAVkdqCYB
AdnENQqbsUNujLm5Pp+DvmDNTvvKoYKbjDgZtGa+zpwhOTqLkhcKEu8GFydWf/4rTxIEeavJGJN6
yWM300A9t4XOiWeUIQVBGECI4tI4PqB3htXd1UTUxIlOlcop5ksLkeRrZeTcw3CFlo/ZQggITThK
CISzPYtJgKTpjVojslzJ3eyW8iCsWaMwG5bkdril3jlIVyx92AxpGb9zmZkuNBoDz4C/6RFmyMd+
GqkZ/ECUku/iuZN+1Sca7bQOpLBVRMs5RxDg3ahLnVtOu4SMy8oUwZrpl297u01vCfeeVlKg7gkb
OCc3QirbeJQOdbbQF01rNNmjkrcTBYQHXVkALTpMxC51cn+xreBSF6iLkiws9n1e4mnL7eBc5AOY
LKBxT1Ka0Z2sa9QeGFNeOtOYj7BK8qPVKlBzqQ73pCIe45r21HLPxbaneCG5A6Nh6H2dF0pnPbQ4
LVkIRKhgFsu+QMYY+zWBOvuiSO1rbsJ66oemcr+PMUYoZGTFQzGvaoda136Gg5VvR6ccgQGHyy6c
pHkoyFlG4RGykxNMjRvV1VdBtnKHY9XnzqFLepczy2BZ5/qsdUdLp3pSitjZs1zwcnHtp4Cpl/lZ
FUwwZMIZKnsj9edVhEnbIym+mQiOT+vkhAWZzSg0MIBQ/HDuYTXot5HT9zdzYoiLhId3LHsE6T3F
FIxlmqqJZ2GrqdEr5PaNSV+5PVvm0PJaucJgQwIIbnEaYIc0AvlaluWI06YTD7bsXXYXasvprLlb
rrP9CfESgtzU7o2TBLC6GTKBJhgCQoA3LQ7flkhQPYjN2CFbAanKJo16+yZbshkbmm2+KkAVYDTy
Dtx8UKlb0RvAzjIRWocOutU1SUj5Na3n6mKcs/IiGSNWjAVd0UEOnSLLIO+8JuVUxUewH9q2zV96
zZrjMxq8VF6UDtSogK35MLFt+JYjXc8EyPQzxLF8Ts1lIABJt3AamOFeH6v2DQ1ntfZrqg0GW+mF
YdccJccZYhaX5sLMyE0rnThdA5qL6yGcxx9Gayz3tUiBGKUBOCZlDqVXxU211e2aowhwC80HfVVt
4hQieZ4QFoz7ufa6xcp9w7aqg6Wt0UB0xfUTrriMHWdxg5NkpV/TiZzrqu2MQ0cZEif3kJ3sAapK
b8aJX1nVdIDiz1mymctvkdUYL3Tv0suBQJfjOEfJsUV1+pAAIUNs08pzYgYjwlhUoD3JecCpOFMR
pErcZIdJ4B2Uqgw8rTHJOyfS8Rse8Oxy4SmciiEE5LsQylzM1XKeVxB8jEbr70GGanDxCYHKs6G8
pp6JH0pVkwLJTcPxNACjeEziKbpoI6CSbPKNfafb2XC1RPQfiHyLyld74d6iCX28E6j1aftT3zJB
IpqS8DEzxe8RNiOi4inuihF0chyf13HK1ENZNSY4FcE2IN63fb2sLLKh6dtVvkbhGjqbnl8i8KIH
EGbYrSOFEmdxpONzzAzeJlgiXMgtYT/ZrAP3ek/demMXVUsROYOI5szFdq4N4y3UzZJc4zm7d2an
eOqx91Hnj516Z2laQuuH0vadM2k1Gu2JirXX5OjALMqHrC5LslxCegksKmPadMWpPTyooOEyxZ0H
zHSHsul7uzQBpNCeusGHZvu/+tkf+9f0wX9tXitFC9yke23qBsIx+9fmNfkx4VTqI2kW0WQixewW
3P3jfrbVu5qAc4refSVw8i8txC9SiI+jCv23YfkZJTYi5SrHkorO/ceeeZ2gC9NVH+8jo/sJGbco
wV4ZTUOwoeFuBf/Gz2cN43SfBYhyeiaiZVCcOP+fazL+PcHFVfWjuOuaHz+6i9fq/wvVBT8p8pT/
i+rioYi7H+//9b+a17f/8vO4ee1+tL/qL/i//6W/sOx/mI6JjMKxuJbh9WCK/KW/sMQ/JI9PYUXh
P9BNgTLiX/oLw/4Hs8mUoA8NWrVINv6lvjCMf9im4LYhkUCAALTc/5H6YtVW/B/thWJMRzddKi8W
uRmCksqv8yjWs2awF8h689HcVtt8NxzdHQTrM3fTf/GmCPMPY0mTA5vS6WI69iedR2GlkcY+SH/M
Ty/D+EL65c7eDH6rXSF88LRN4n14JH94N9ff77dv93HE9c8/KEtS/B302xhx9HRvOGAUDjYghbf2
dvrxbwz31Rdc//zDcEloycWh1LORFxS998SV+yQkgNw+Q7i9C7z59ovv9+vi89fT+/j9Pq0CmZ2U
4eTw/cCDb/BA7lfRWixvxotyR5aGp3bp++ScIv6tPG92avPF+Ovs+Dx7mDOmYBqzBNqfxo+bxh4l
NxN+X7HV6x+Acc5Cn0S3LdkL0VtzRo/qy3lk/PGpfhj105y1J1Tx08SopY+jTFLMb+j/4dk5E3tk
Jxv9avgZPFfH6cGYt9pDv8HRu/k3Hvcff/0Pn+PT0m/OVtYbJp9j3lXn1n10cHbxnuCMjYPxezNf
EdPrG/v6zfa/+t3/PLKD/BHRlGWan94ktzdhMOeI8Yia3wQaAd/fhqt6ByNr153ZZ1j4TiDuF+JV
gl23a/d//9j/+ABsYdpK2a6wsT/9Os/z0UCzJYgLzA75qXqOdpBZNiDbtvEpeQbLGWxij3bQtFGP
0wXxln66TXZ//xnEn6bex8+gfv0Mbp9TOufUw08w+8sh23T76abdRHvqdJ7LIym8L5eT9Xt9nu4f
x1wfy4f3ezChh8h8/d7n1HZ2YJPP8Y5vgMw9yTNCITbmQ0US7d9/0/Ud+m1Qi2b9ukrjWPv0RXuh
rTYjLt06yF+HOPhS1oe/H+KPKzP9tv89xqcvZiGfKDuCl/65Tk4bsalvQh8kqTdu+mtj/589vA/j
ub/+kGFqqsFav9N85IZ8TofHC66zE375e/dIyXaTecO3v/+OX/yMxnqg+vDsapomLcUAsm8lCUTk
qWTGcvb/NsSnt5Jy1dgUvJZgMDIK0PD+RH7x90N89aT++Wp++BqGHXLvyfka67QH2+LnXvKUnZET
7Ov7+iS+mhl/Wms/zAzj05Zmd7VmFEAMmRmIS3xqwh4mxztjC9Jm12y/+HZ/eqkVQkKbS4VuCefT
yh5iCx+KyUVkjIt7rA1qbBhZzkREjGkj5+uSLLwzo4DtZwbp+4IWyUgAKFM5UV5ZOaBMcZkgYmgf
vvhgvx2TOK9wQDPY6WzbcD+/hMIyUiVaGM+jhxT7UpzsgzxTO7lNjvblF2P9tsp8GuvTy4hO2yGx
bLA2xfnIykZA2j44L5/7jb2lxrWJN4EvrswvHvRvr8enQT+9kZSse5kTbLLRm3hPC/Il1pb7L77Y
b8ejdQz2i/WsKWxzlRR/fAWtBcVi585//YiGh0SM6xznMftMePMhe1H/yXfibqQEjREH7NOv42W9
Tem4xoXdUCHJeqzp7Rdr86drGAew9StZTA2lS2VzlP51CGT0qkH1yc92DI7tjmC1w7oDxV/vd7+9
iJ9GWh/ghxc/TQnjLhtG6jbiGdv+Xr9ufOtoedUu+3LPEevj/mXTYTQEbzwrhwsChqpfR1OZERRl
6vy1IayPav5pbTEYPpqbZR/u3Aut2fbnRGfctW/WF4/tj2PzppmU/fgU6vNKrVwrKLLQ3sjdeoZO
d+NWbpvdl5vQn95p+WGcT8u1A2t1SIVmbSBRngsYXFsOrht0tUixvh7t1wv7XzPl42ifJmMSlUE2
FXyr0Rv95lrsu/1y7A/5Xb//D16zjyN9mpODrctpSBlJXC1b2gP79c5j7si+9LDzesFX78A6F36b
Kx9+x08zE2afY2vtP39HnLEbdPbX+DY9pHNcJicQ02ckC3iBr+0Be3/xXdfDz29jmyaBD4r5Yn2e
Kx1IkJx+ItDdQ7yf5Vl55AP43Un55AVtaGP64E+g9sizr6bPH2cphR+OwZTYTf3TsUy35rEt88jm
DLzOUuKNuVX+p/Pmwzif3kS6hnaYIE7ZGLvuQEmLc+6/OdKfVhiK+kq69vrInE/zRsMMEAwz36j1
g12tvNqb9vHO2hmbUd/E2y8vj398dh/G+zRvgjnVbQwn/IKQIn1wV+MtvQBfeWQ2vkMRR+e+Xt06
CgNfjf3bOWNd3hxBZdhkfVFreeXjYmqlQzZVVWpv3OailZfKvHfz2y+m5p/HkK4D7FXnZP1pGYPN
tTbGs7+mprVPbwiDiC/0Q+fjFDwlL+ravI7fvhj0T8/Q4vREO229mH7eYgNbh3yVJjb7UbyHoxn6
5Aivp/irFoAnx+q/H+9PL8HH4dY//7ApRfVgiBxLAq+ftTX3CBH/raX6i2E+/5SoZ+3GdRhGrhfs
3V/D6F9fS9YZ93k1sWwlpbRRp7jGpxlp2lgykjXPJzsAsjnL/QNAea/f1PcYZDZfXyip6H1+CZj/
VMIsB2Gp0A1b//R6U8JF/NPiRG4KYJqXKowZilyTdCeWnAT7uWinn82SmbW3OBGeb1H3xcuEqeYp
CBx5HVoNlJaG+dedEseeDYesGae4iCFX33dZu5SbLpobhORGsRCCNBdiwrfspAQazRIgOefqKd8V
kgYhAKXafUkc9GlnNLhWKrhT3Ko2vGQFxFKKqdwbmpm0JOxkZNsg35s8LWf1h0Oq2xxMyO1QcfJo
D87JrofxYC+iIZx4gsGg9e4PYC/KT2JoKjDaWug1IRaFMBmeyM4u73MyPPSzZJq7c0XLDEX1XDsX
U78cJkK3oRVpA4RNlqmfWpw434URtgeXns2+TIPLWjrNdloKvEeDMjdQ8MmFb5zWpa9qWIe0gDVV
KC26zReszxbsYrNJa/q1DVUDTCUgP8TkuwnC0QmD/X40FwVR165/AkxZk7udmm64M0gifpRh/7Cj
1H2to4VATREMq9pN08gSqKJUCwBLNoQGkBwAdDPLg3wPE608pnOW7HKwJLsJQ7G3CGtV9AbmDm+b
7ak8u22aVdpeWCYIs1aA8/eiKgH13DZFQFSOiyCRSPUIKlym4GkLOe+m0BpItArD8DjMOgFsUF22
xjxleHLHBDWHqRwaUd2yZvE5GPPnTvi4eJvLKCZD3A7qcwAlWD66ABuRkqDxQvukmBSXQH6wBJsV
osYkWe6ZbkyLPnP2UVy5Dx3irLPZMp/0zMpOces2rmcb1GTInhgWOrBINmgpzeq8wID0VNZRgZh0
7LXWq4qa9ruDZvCYOG25HBJb9HsZwkbJHTSe5URbJ04jaGRodaA/Iw0FCpsFfjS5jtc4CVGQs41k
Fh/Otgop/5H6Xh0xanA3jekJ13WEjkpMiM1MpQOkxEPi9TKksN2tTJwA0s3ELw5gGSq4B3b6JsMz
0yJAOcsXsl8Mwo9LGaAnX+6NZt4jGoXMMno0eby61IF0daeZWGlnKP1uQtGcZLdRgy5JA3S2Rn+X
ldKp1pDIF2cIktvo2uV38KIh3KqRhFoXkCziCCssDpNGU4xwClHJO6AHBhGb8bcA/RF+QvNiyFxA
fdk3AGRbza6KoxES4JHW8/MgxsOay86lGMWzsnwxORW8AA3ZVOahpjzA3kJrXb0Bpb5z0pgpFxI6
raoT7bbSQzdaEb6DzGogeaszjB38mfPc1TaRTQgl8Z7tGq0h8g0vCf4fmNzMqRzhWD38ACjhF2gh
5AyJO6LyVfRQ6KAEItG7KEhYSRI0huUy4AMYmPbKnNHG6hdjjQ1NWzyqxuQ+JcYJJck7CJRvhZy8
qhxfzTk/L+qOtJbidawcb1iaxi+H4agal3B3lMJi3EdIXZFkks6ROlcaWYSHCIFFJOxDm7m7GZ5a
M+SvwwT8DbGpYSCemIsbnI/fyb7aYio9S1GjwZc+RfytYWgcMuRAUz79tPXiDZT4QYBj2gW5jbSn
nAl1Nl+LrIGYr2VblLW4LQ3oNPF41U7qysrC46jQiY3RPnLg0QK144IEAn/UwkNs60QI249Olx1g
JuJuqc6JQ9tgVfOzEBqTNF2SnLHbjKNDOBAUHtR3a5BRAHvMLc/zIUMM1XUBeW1LYntdYlPfhGB7
aN0i9VN0fZfWKPSzcGryPegJ+JGGzEhmiuGrXYxku1z1SVryjMjFk8b8AKfCPYdRVmBsL4C9hgRA
rbxlEUsbJEQMmzuu5G6pdfAdpvRox2419CjQTsYrhYrddptjqRu39dyXZ3k7V0fhkuMHlFUA2pjq
WSAf0FA66gQc03+hKcEq6aEKztA7BNfYVahSu+m32UD2kKY/m4Bcy0qpzKcbtVybYgQxoLmkB7b1
JfOLZJjCgiMaT6chNm9NncDkejF+lMR/bJopTjxRVD9sVOUk4eKRGId+U2nBro9ygiwg05Y41Gl7
n3rZveolxJAmSTHYE5Y9zgqrJheGofF7Pd/pOrCiOJ32BrpFwMUFRpcsj6k0LV4ZaRtjXVUIDQDI
odWIcrTxTIjmAecjvlZrq/rmOTRAtUd5mJE+ElV7vhGBxwOylFpDXNNNUF70bK+c6XXsez5spUD5
FqX5gtRZa/Dwivm0tPadGiBXdfgQgcoa5SGom0NcBptqyOmquNQY9dcmHL8FBidoHZ00FX8b6GJw
E3QKTUxTb4lMPcZFcZhn9Z4G1rdcOF5h1b5Zto/56BwK4i8XLIgbjUx7QODbKusuggJQfxifa45+
LVQHWxnMHrIa3rmimQBEFIcCWEnVc7FCUZ8ExOZVrXxGnH7oK3FUhvYDO7XXCMiMqkvqp9yNXLgU
yaWqkB7UaO/OYEoY3jw0R/xRZyUhUBhACAQgv9JAjm92ggiMcDOatg/Wkfxm7VqHlB+FJkl9xG+3
1UPRBbd2OjCtiLSl1rr4ClcUCBvwb7ad7EjlHDeSOdwJfdvMIeu8jrxsMK+tXh6T1LlPBvjGSfZu
y2yrwuKRbst9YATHPgP3HuTTj8QKvusL6Lg8uNdqWcDTI4inMwZUsFF4NyXudQWHMg/r11ipd6zh
G1b5x3ZCQL8M3Q4LB9HFE/eL0k29FlFwsTB7uqwwIAcz9+uuBWk3AOB02gI6RLvFIOPPClS8wSYY
lOU5wdNnei1QOKdy5dchJKEFQSwF2M60aaGn1LQ8yJc81YMDGoqOk+M8LEP/lA/Js6PMl8V0Vs8H
atB4fhzMaBc2APoScoudgfiQKJ5em0b58GAaLzYBG48CLRei2NoSRLJU5yLs92GN+0oZSI1lKze1
IjfNzH9E1TsF4q0pQvp99aZ1IOwHbXQ0Iwn9adiIRUGhZKeu1c4VxJADvET1Wmxd0/GgUJ85DgGF
scvhsR+dXdUHJKXgW1bf3ZxdwuL8iRv9OZSY1nLEa0iG3uq88PM6tp9ZFvZdg6NBSOtSEvqzLrzh
doyJt+TIO5F7j61b8vt4TQShRiR7cPRbQ6m7IcIaimxj8Pj4+6iB8g6AbXIav87DLRo4zPIk3BXR
S982B3RVWPqgnrRQLlH8Uworl01nxNt0wYIwatZlakSPlZjIlm9e1FzvxnCGfOgk/83ZeW1HjmTR
9YeEtRDweE2YNEwmmfSsF6wqkgXvPb5eGz2Shp1NFVt6mLfpCiIRCHPvOfuAIVv0K6Jkp11akDE1
41otUpx7ypGAgqO5lO/LEr/EoziLXvqByQ2Puor9JB4C0417pN924OJQwUoJQQo171TIXiI3O1Bl
vi7SO321BocmKv7ywUzmG0PPSRXMli2K+YdaDUj1CPXJq5seY3hNthQo7UmFEZ3NKLGUFDk/WFwF
yC+anavYqLkkBJ0/JXBk25wcM5hYcuqAoGWT7a6a4GVRmmcRLH4pS1dE/vid1Xn1UD4hbeD82M7j
cShsAOppApZO1fezzZlL4/80V7NTC1DvKFMcEpwGhMHtkxYKw9G0gSJfH8NlXsSVXOEatVXbT5Vy
S5oVt4RgG87E3WNAJsIoY3oOPyumCFJhLd7xG2kHs1yieWMSOIsLw6qOMWnAY6o9NVVE1Jpe3dHk
clqjPGGX3s0J2kt72cst5x+roWnQLq9xUD+Ni7xtrcWdZylzKCBHjm0XH0sXL24ij7ZrpjZkg/ZR
zPWHocLHSghXgAJGjIa9HE0VcVKvdtdlmT00nSCeGSQWHi4P09lDL437OCfakitUOsu7kcTFjWFi
+5fpGhlBcNIlcR0LEmGS6AA15rpfQNEMBVK3WB1cLFCv6PDIeovykmxj5a3O0WllBI6AVGL9sIn5
EJnYta1yljIT2IUhH7Gk3ifEyOfY80mraM5LrP6q+4xj8sQUS1H9BYV6b4zwoLI2QeGrEWPf7sQa
Glum1TmsCUHPp1vNzD2RWK4hzN8JInGO9BOJRAMJEzZcdlHDEWoK4zq316zoybQ2xDOQwobnA8ll
c85qmL4gBOGPi40uES89hNUHyOoPdJ+7KMQ+WpBwq8+6M8cUty34cLkm/cZ08DuRoCrbsCKWfJcZ
w12Mbc8xzMByUy05VsnozQnpoJUEM6oHuVwuSLWb/mZe8PySBuCo87yPLPtGE5iy1WrcFkGp7+Ab
1G40wqhssL7EkXyjJjr5eFK7Q5fziiGGA6DNPWhexYmyHLkSEMKuSsiMMusjcXTKEbDeowaJFUIz
odq6/I6vv/HUqdiRI+wXFspCkF+PY5UuLnwREKFW/FhWhhekxDK3wVultsNOF9hhyCiiXpPhUWWH
yKDgSxiro2VnKtbC3UF7LjOMFSgIN6MRpG6JdFfrMQyTkQX6VlnTgftzJbVnLc0LPtkHHE13Qy9/
aLHygTWhcZZcvU6U9hDl0aOKzNdVEX7vQ11t7sok21OR9+kGh1DROe3mBHh5Yu738HZ2xjzvBru6
U1DlSZjoK+glHQ4MNrKVHwXqq+N+4c/k4ZaAOIsUbpiCjfKDJehmnDXqGkOwn7UMLDkFDYTdAV4Q
Q90WsfVmJTq3jxzsGQqkLmn25AJs23bGb5qwAEW15cDgcuJSjzdTrp5QNz4ocfusNOK+XRTyVzEb
YQRBlgrlj2ExuMKMq+K7Rpbna/72ylu06C6RWHkobaz5xtJ2MCZ0XgnRIwQpQ9EPwMqk6VMDkW9T
ZfIHtkv9mEeUKBWk9avU/QN9ZoVPKHmv04yLhrJN5J6YBR3Yn2TsZm457NUQPfC+m115CLAGj01E
Hnfpm/NDXRfXhvmIkhvQ7uwV1k8oNpu4ZUmkSnMbY78xC2zFMpJHvXA4yXPTVA44WO7SlnwLOeRv
BaIWR8biVvM51NSbLP9FLmmFNSAD/HvfGmcDo3VbbAv+JWPhQJo75F64zBFPlWaXFCAAlw9G9dqX
r7a6V8YJCEXjCIxL5kJgj1J4ipUQDto/du3y1JdbhRJD2dxONaX0oJ2cOXofBMTx2ngcEFIHE7F/
030y4DcdXqySvqjBOar27GB8XOZkL7Hv1MEIbVnswsC+XY2z03xeQw3z6tXkyFvYL2iZNiVH5ja7
43rq9tptuuA0SH+h3fVET5CnxroABxyJvRdZgd+wkcUd17e2uBXW+KJYgF01Lhxzo50b2GfpYj8q
mCbyihiGziK32pS9QQsPlXWaC0Ml/M/kbjM71kyOhQboblNWu3HFYKRn2RZHtUvbk1Wgs80/DNY0
fh7YFjHORoH5pXdMrMeo8AHw3ujjwxjdlry4ZHoNS7/Io4cKS8Nc5/sshoKSw09lisK5VXsSiAy4
HK3x2NRvZbfmtvvypAdPbddvG2wF89h5Ge3fGleCBIjgFZ+UsEzfUvZYvp2wgrz/o5D2A/cSLbiJ
CRQjRBN6ZIX5Gow8N40morCQb8y4Hc6Lauaw5ALzqVAJFc6MrH3WzfIBODcFQFmKbnT49vIQ3i2K
Ca+6LcNb8EM3xcxtN8HknIQciuT6xlo9n7in+hG5hqq905m5rTCG2gZul7F2WpJ3opYDEf7jXt0a
5nIny1fR/DHzt41tux3w50Cjo64ybQssMlbz08p/2hnfFN4hBXWLlEGWjEG/abLblwmBHvJtP0FO
tq+5Iz+nhKVHAOrId3sIUvPYUvIYLTLQWGc0RB2cQGrTfIoH5oFpNo+2FT3HIPBksK61AdBmcWYl
P4GlvQut5pjYKSJ/+SmR5/O4GL8HJbgZEsnjNNC6dWfR7FfFyZR7sieEU+ImpQAbPRftLDCAMBmh
n76XpXJStWMIT7kN2XewN+T4kNGCtxEl13okz5zhm5wAlShzoVkQnAextiBjKPu1gNJg0ke4oWN0
6xSKarDwL4qhbPFZP+iU2fTosAaTWR0uc9y7gDpArhHYkQY/pq7+3eGNaqEPBJF5ZI11VCDbR7sw
PPo5bsWNaTJG8BTBoVOhMo899PRZwl5aeBXZYbYa+sNKJlrS7VS+BIl2H5jjKZWpzeT5b4V6UrNO
H4s/U6N0t6F8ch8KvoSw4XVJ8a0Zpw+kSd4jk93MIf6hQjw2dnHfSN2ztWZxTTZfFuRRQjrm53aO
bzABj5uaHzPNcF0m7Q8dMvTGUMJfpL+8dyyHfTueppRqImCFV97ahz5wZmAraNT2NkzDt2IE6jBM
A0VZXBGmwDZTgj3qwD5s+p78Ksn6pcD1BvI+zNIjMXv1pswpzkQdmAiFg7ngn2GfbZ6K8UX0v9Uc
kysEq1tVD17AXGKyUB+5BkO8ELcQJHGClpteuqZ2/Jv66c0gbsbpHSjxEVzvIwEWvil+ALF4qov6
miv9e4TpZXrqJ/AtzRyfp0Y8pSmrJdHJUUrJ1R6UmtoUCWDZw2TfGcX8CtAEh12v3/TCfBX5mzpX
D8ZAgsLYUdmWQK/A4c02SvlsNTbrcG/cdUt6U9v2u23dppbyEQbAWSadHBpBZdvMnqqi4tbUU/lV
FBDYXXNfyPVJJXekNfrtisPa2JL2nnTVLR/Q1dhQ08h+izRZfbrVY9JzlQUPc8r4L6CDYXYt7m0p
uJP6+c6k/CRzftasitqASdXPtMP71fcLuOV2njiNdoF0gCaN2UpQlCGGs64ObZJcgbz6UCyuXLGF
EQczPeVSSqbmqaI4F/cA6wndBq+xiZfyZVlj6zl8cXHB0iL3GPIykkRn4A2mhqEhC86yPv2S4cps
hiW4KaSbMMQWNSxbYBvObMhQpJfTFEo38RI92Pb0kUctgBYlA+3SuJJhP6Dru6ui5i3D2rgJIA8r
dcBHxI+3PBUK+Ygx7YJKDLtay8+JBU8h7OLfZGYfOEGUgJW44FMu5BvRlPck0O8WLX0QwIXy37SK
XXyjcsVSOIZcN6pI34g5wURLFVmznlD8mJxKikc2fMcs0W6C5ZK6dV7X4xUmFZt6+SLIt8yjgXh6
bOcNKK+NnjwFwRolg7dENK9zPLnwsj6svoEurNwoer7NAcpyINnO0egiaXerSPhpJZ4jBaANfwa8
Ht8khUcbin1GqadJCidL7G1C5hvO/I9S0lZ4yUydm4qu8BdRUZpUuEQM6uCEUftzGYJfRqv8oB64
JSUudbJ88tHC4akcQ26u7I9jFl5nrfAJ5519U284nka3XVK2m6CYlW2sEx0WD1vTjvxWJi+Gwv3e
hPdqjYZv2tahm0l+XvRNt9TXFuHekHKcapldy15up0o/141NsFsk+6CJNgHnMEXTHmUzhUVmpLus
saNrSxpue6PY49Tn3tI8RF3yKnGYg5MRk9NkFRwPOZVUhrjKyuSwqON5mKdDlctrGXx6lYhNok1E
jkpn3JPLdQS5eMW4JxL3OJJaROOEKReNmXMqzbxpegrLNL0XsZIeGjs/iTZk15O6rQJBTs2tE7aW
w6JEO6uzDhnOaXrh53L9b+uOkx95ZW95KSh+NN05xdyMj2hUj4aebjsI5lWv+mCr/VHWIAggvVYl
J14wifakmpbp25h3L7MAvNeFFPo71c43USRHe5NzDtDuHVGS+yCvnAJvawdu22hW4g3GMpRbx87S
mOQRN/9lq9v6mlskdnNKOwH4gyDosVjVdip54APw49n05Ia+IMUGY4bFUxiVX6k6xVU5/l2q89mq
stadgJhDL428SoZbRCnUp9O1lcdmLRs9lBXpjcVwIHSk9jRiGgA7T5OjhixCwpCu52r4JY1h5ypg
4pxJHX4YTYPcQ3qqKrZDIBU3ixzvIdd+EHTpl7SqyKRpc3/qC0YSOTeVviNcsByIyaMWujFVc/Kq
NA6Bq3JC4dp1G+jSyGkOcFWmPi9lKm3Gkp5WAvnDQJow9gIIxnRf10BGkr7dafFwHBZiBYIBZlCn
629QVkaXfsZO1pe3UAUeV6fxVd5X+zzjIjhWNxjs3Too78YWlnpL1GRpr7tzV23sig08o9FDYYAs
c3NYfkqTZjldFPVuoQS2OxXLvVxMPZXTHntGYj10QB3oRhXSJokAvCkC6xHOar8KrHMac9YlNOlW
GXUb0pwl7zPMhhWVJdmqqdIU81bqU0yVQlx3oAw8I6I4aquoKfvSl9Y6tBKruz6waocbpZe3pAZo
ITyJXsZH3W5rYA9uWeYCF6gg+wlsLAkcUam3AG2IDDMgVK8Jdr/zPnlVxxVznb3nHYmqeE9vQlUl
m2BeoMEECHZy0IyxQRlD0ZT6pohqblABfHAA4hBqHlr+UzK2fXRpzGbxPI7B2ZIHg25x0fjRUl+B
VGwcom44WUNy7jN6Q6XGuY9Cu78oLHDmEH+ACwM0Z2Uwc4eXqQd51nFEbwP2ph6PoaTR0Qwaj9/O
s1TjJNKUCa9RqFAL8wYlvttG5pORTKRN9ODfoDwTMwoMkqn+OsvN6HA9vVUtCXJFQm8iNUHr5BzR
CxPIL2yC6saIByKouoZbfphzJVCbtWCtrhiHcClOQM5LkC/61g7naYux1uVwulHLCb9enFy18ZrZ
PaQJGVIkPZcUhpwxWuwzlj7un8NRIi9EgYa4kVprK5jxaWuzh5D5jWh2TYEzn7qWL1oHQOdLCaH2
QVNsK6GTfzgOYDwTII5c8pqIAsZYeYgXtmUHtkku6exEv7pQ+kgpTqcdAY5jTc3GdAkkQaAbEZMT
vwmNj6Q0CL+L2CSVfi/mzitUFaiATCQJAeldxU4CUk/zwN/tjVR/UIR9NRGINpEryHrhdTYhANFQ
uC3gDgd2AknsqGjGmiZQmGqPw1zc1QnNKgyP9yapqJtWYGWvRrqZWQraux+i+W3Q6BC1ePU3g5oU
0MUCN7Bx57a25BgyYUESXyLEeEcGJKAY4j7PzZ0FxsgmeHsmY5i78OBHgfnM27mVkuBdz+kEJfGS
7iPdJIynkB8TU7b9LF6ui3ghNSfmGmOF6L7tfCKeEnmFq83Ky2JGiTtHefAaSKqfJaujVBAVl0Lw
UiPlzphGdaPkxFxypNbtkxVI1jN8AI59gVINqAWrVn1oypGkNcSzRFyjSRn0k5qTOgUNIQAzEf3m
G5Y9m/xJKqCFsR2lNqExGyrnRU+LAyFPhwJmuZinyiU74AEYnUT8XOkoMjC2CJ8I5MejZo9XMbc7
hwbda9TGqWeoULtDVePsUTElAyOjWjjTm57U6loXrb3HVOwyjb0lJvu6qnZqSGrkppWpraOzes7S
+oUYRGyYysCxXp9uKzy0U6D+ipBI+bFecCFFY2BQ9ClMlQ4671Gdp2vO9hQBGvoNa2xmeTZxWruj
Qqco67ALh6QaHWyqwTOntm09cucdySzGAcqZLuh3vcElNC7MuySAflFEBKtDZ4PpP18vvfRulpTn
eROLql3hrwB3VwEOK5v2rjEIPYwAvsdVQRCfGEhjUfvfQciRfVxiSnMDTqO+yI5yh/+60BNybWJW
6sL0QsTCvJta9xZIY5RrgI7kUDDgkZHiHTSy2wmmpFRQr9OgB3vJxG1/IIqXEz6RYlwBBZ9790tX
KayFiAF+RXL/BtSx2vTm+DY0uHX11LiyzORnbofXchOS4hns6zh8IW74OsnHI8BZsJH55FlLxKYb
daWX6T1FD0LNjfbdCvpoX2gG0sgkeA5GU3FIs3gkUuhINW45dVT9nK7LTjP6EuJy6CNPiCo2Fb2K
56UbJ09k1tU0NqQ1Fi+xiazIFQrYImcmDOIAfx9Qfu3T5izfE4mTmqWqNynKDZ0tpuFrtZtd0gT9
JiPw3KNIT0UgDjAdSuVelnGwquoibgeCiD0DFCXO72naNoGi7Ac9c/uueZ8Gmfy8KaRF1/bERhAH
ls9ptTXRgGe8h2x6gaVVsOwuxIlUUBRkK7qerA6EWRbUuPCLcsM6dCyhYzqEfSkoDkjyKerJU7rm
sSLdfSMk2vRDvRWcCnAzXxcWjAcWXG+YtedmSI9qkmrM3PGO5/BKmfkHI+8ER0a+xlR5phB8BVWN
7RZ8gjty8CAsOnvIRHA2Ov0odcF9Mo0vLJTOZI/JLogU6nd0TVNYcMpAhTABbMRcR0NUKTQRwsgG
uKNw+w8po67BwGR64EcnNqS/7ZfwFC0NaBVOdSGksE3PlTKhcMK/ciiF8gy0AsolVPkmhXg8JDl7
u2gpbcnBq6HZT03dQu60ykejlNGYJOFVjCe+sSiFznG8SwfleQkWr9DqXZ2Uh4ZaLjHDpHQErJ9l
C1IzDcEaWkPzPHbSwUoyG+aiOA494aKFAi5Gbca96CnF5Z18QK9wM9bojUIV8ZSlMXhSywRyTGbD
dOUBZkt77SSVXzHux60JMPgoieiZXpTHhZXPwSYpO+2CYw6k/hzp7BjmRAmoQKFVFGTRO2mtdCew
bvE2141G2oQyh8oeMAY4nY44lwroRwh+rc6olsqx0ROLoOAhIXrbDBLqSun8U/TTMc+HQ5iHPyRa
JmAenRbRjkA8OvZHWADXUXinRvOVLB5idr7Rqn4A6H9ewDI4Vac/NiUxIPZw3dXdVcUlVKpItgXI
qOkvpgzQN0RdpK+RlS9CsmCcNP7Iaz4UVI0KWz6OBmH0nKRglnmy4HsejyqFohbdijWPuwA1iFMk
0lNPpAmNdTdZsmNGmbiwrZslV27aiKmXGiYpO7T6Ovmt0tKEgNr7IqRfQIsu4DDYAnnjeRMVhBcZ
nCMufhi80csSSqf19ADS4lqjjLq38ULQs53PpnrOBuDgMnAhDiL2x2Ql90TGoTEFomw2uRcrM+53
Mp9kqEFCsSqnIXI2XwiJUGmwOYtJj29RX3vRKBtQDfs5z17UCPSVLYVOGSCQSt/75MWkE1actAXt
W2LNT5S20IFvbP4qLseOMnXoneAWJoPki4lcJ07Isv0Sa0/U3U6Lmh+yAXUAUXeBOTwVLbnPddtS
eLGeWOC3WpKmOOWrfQ3/C2xpTjXheR6GdyMQ+1BVRv5isCcd95rSAaC1mY3WDTNa7nIr+yoSGhQS
G61QDlICVM7k+htmD3YESUNCNggSh0Phm8SCk1SC1cukCgLVhVTsACuFOWV+Pc0/M8m8qwPQAdP4
iGGfpiJCNhHeWGXlqBm93iK5s5JwgdzaZJCvKUXEtbRcS5VtXKfFSt8Nf6AI+Jh00bhLTPdhrHIN
bqF0pNv5LqfsgV2d1bsFfYcZYpxq5BECXwglF/pa7w9I/jZtI/8gLeOmBFtCl29B8FJJ9AQXhIiU
/hxZQkCxrJGqUCz4Dijt6238AxbKEXmkB5TLp0zXelFAU3kapzMBoHQD8wfgYVvDbu+USGFFXuoj
WMXGCYXq9haRyHJWulRKWWiz8dSa0w2lRc6wqX1ky2wwNFvPsPXIYoEvVNBlUVAHhcC4iX7v4lu5
zIwHpQvHn0hch3sjGp/KiIJJrBtoB1Ha7Ue56+lQcdZmenNVqGgTg/LatFb+VNOxdMemoyMw3AWi
PCHCHA9N3t/GHUed9cq/6AWZq4gKFDGikAEMG2+IatLeiV/pS5PYLYKB5zxCJdi9FFrn6wn59qW2
1QH5PWtGV77lAOI3RR2d0wJ3G+G7EjD9cQJNT3KRL8fDKUK1S8fCOKgr9T0obxVKSyxRyspxCB25
qSix2zqddtbGoSSiDJWYnbxmBG4RLJ23R1UpFQcx2LELq6ckmuOr2OZ4XcCdofTPjasn9RkezE4r
QV22k2JvFcKOXEpH9Gf1RqITJ8E2VlFKkKWQB7R+IvOeKt7kF2md+nGi/zBkGothrBMzGiooJ0o7
4nqaa5QVaA5E6DJS+DCz6gxZ0Z4ATtEcVjm2AF4yWJTMibqnVZtHo5BSf1YG/Zr6EReS2ODUh0KV
pu1828uFx0nxKpO6e8R2p7TjxGW1w085aOPrvptI1kP2AbruXpGq+SYiUPlmIYSCyDwz2tJMr9xe
9N6shM+jYXtB3vkse+/UrhY/C4an0KaTFyZvJWlEXgFZczOiEwXLPP/IRstyYJPTsQe4uCVCVebK
a53R89lUSjk+aNN0VRfQ7ZfRh7Sd+5phom8WSYPwMkcFKBkeEmq3seP3LAsnV5YT25FiCqiNRhiV
XK1B2UmPSSxuHhQ5Ow/28DPUYg980tYEC8WFJyAHipQCjvztsLH0/mEYIh5vCBtXy6XGLTU8RIRX
6vbc+GWuh37Ih3OEGPczJhuN9npo+iIGDNphHt6QBms4w5Q9ysX8qx1hq9vzr7KyBwo4Gobbng8b
hB05hHNhb3C0rb37ztySuhZSbk7WK98Kg+3Es5yz+0LP/EHy8GOfMDyQGcUrRhuitTzgtRnTc69X
XIPQJm/Qgg+I89SfFlGMFUWETbsYJ6vtzkoh1dd4W2yna6gxyrXxk//zT4S+P5JefmwnjURQ3boa
quY+o1zrlApHZB2+J5LfPVr4K3Us93mfH1Wwf1rWDmvlo/YWUabeMtBpaVr9WtjBGkUdv8DiIbg+
RX8sNwXQ4YmSh9Bfp656AA70G2UuEZ4a2Iuqe5/Gqqyu8qElsMC1sd/YZ/7RZdTJfc/0dKLkWqL8
OQGfltj+ZYneEdUTjlCm/AGHXyHM/n9kgcjkPjE0dBtqcatr8x2N+h9yhf5HU42HSTWrmxRQMEbY
J05lspcrSKnzpqbNAVOQJjc2gF6qo2OZS1dqq/bA0ajs56p9Pc3CDaVqbbhg6YLY6cZVd9uGlG0q
2posnv0vOdPyDUhLVtAq+TWBPeL3RWMRkydXTrFD6/+9jUBhy22neiGNLSc0mxEgd1FVNMDB1jjM
WBa3P7tG/uEu1FRr5QZQPcA4q1r6hXcq6RCDjlOsuJ2vbYej5vTbeptvTa/yMP8oPloVV97Ze/c7
L7249Kr9NTJqCdnkSqIolw6P3qqXKppt8Rc4ob7TPK6hbrNDkrdBfODx0TrJQbqlr/Xw52e+tJZc
DnzhOOJ23sPZZOBe7z1Txvpq/b+ap/8zBLQNVciyzEHs72acdkB9MMj8qlfrj2o4hBDuPfN68lSH
0piXbftv3D/i0m10OeKFY4wthtiKJiRGYZ/f1YeVhND75QMnNy/8Fuby5auzVU1RsKUqmnExWAEd
mH4gwkU7g2b4iuLRaafKQ4dU5K85Jbz/jxf2abgLL9Acyj39e4YrOWAu9e1aXvrzCMqlAfWvn+/T
EBdzAkq3Mi3VKsXccxBwaR14yDuQvOz4GvBPJk/NFWrR3hUeR8lxr1x9Z2K89Khd/gWrFf2TfytF
V18uhC7RACHeK7XmUxIYu5BMkD8/6tcz5dOjXnzxUqoAEe55VBLHytByAyG78Aa50r8SuoTN5aSh
jFIoL0/x7yz6/5upn8a/sFmJyB4jI+JBq5fZCXf9NnDHV+te87ut7Za7Pz/tl9/6p8EuXHEY0iFJ
Sjws5k1kEThnHv88wDevzbywFmZhB64XhB9yMopS3Zxul3GYUP6V33zh3zyJeWGRrs0myfqSn83s
ah/lNKEu3p8f5QsDHHvBf38s82LVomegTsuwDnGzgkeiPaFMXEU96wDdYtpUV+q2PebOfygBy0HZ
i0Nzyn3yd/BCfWsB/Kcd7+9/zcUiIypcR2W+zhMp20mqgmAdHwwZTpFjarQF0+Tw5+f/ixzx2XN4
8QmaF+sMThA5bxAb/YVw0n72W+vWeJfvaTKRiuQRgQnuIdpWL4v6zfJziZlYB1ZWdB0QLLB16sW3
D7s3UPuC7SKOlkNFaGX0VKOc7Rflm4HEV7Po80gXH/+stQCuk0RxAypjm8oPvcDFZeyaWyQ17nD9
PZrpq73i84gXn/soG/CvY57NEA/R1LoCSFQMOiQLsWF1uyjvtn9+jV/+mOy8HPXBFvC/vy+kXLaN
JaG76mrGVRKA3RrOACz3mXT353G+PDrhtce/bFjg2qyL6UIdhQ5aX3FQcRcf4xmA84ITzBGgqp+4
WNgIidkbL+ZvgH/KJna/Y2p8/TI//QHr2vRpy6AOY4cFYS2coPSX5ah5tVM6tmfcYxP0hkdGdP/8
yF8tdhwSMVAbgFeYqX8fsOiQs0UkUKF3vJ+XF7W6nbTnPw/x5dtDt2PK2LWx8l+spxgBM2uxGEKK
fqKXO+lYZDObvB1i+P480l+YocvPXfk01MWK2oZ6Py/r04h2LChKqEPtGi2BbEsezAhWc4W7Y2vf
hlo2vVmxRdTpksnP0EYrf25168cA93FrUOngOg7/DVlAyolBjWoohflh0ZODoB+effMNq5f4ir9W
C1O34BFi7qUh9ve3MNFUSo1IhQyVtr1vYbRh4wHhc87CYXyc1EJUFJUXcysXo+lLaIzuwlGG3jto
3aFG+O50fa1dUZJZEdp97bVLiAmoK7Gl57LyqJcLSetSg9PWKJhS9hy70NuFO5SIJKY1RUPYeNgU
E21Qm2baB1FmVFsNE7rrn9+R+OpcpoAntDXuCBaf89+fNTfLyYhCbT2XSS8FTETaOY7qYI7wv0WK
Kfxb/5gPNvjTlUgAduFipWrNFHRx0gvwDunJ9KfdeoRuj6Hzb/zmXx7DMLZjrhE6YJfLNR+0UpBa
y4T58C3YDjd4hjcsGGTwOWhBvuelravePx/uv8Nd/pB6TXVbZTgIK+nR4h66W3bA8fZqcK86/4bJ
99ViocosweskXX/Tv7+6cohbdcmEwN37JhkHOb5Tp/Ofp8dXi8XnIS5Od3UYIvsRtLNHymzWzOkA
i6EqqDOP7dOfhxLfjHUJLQOxTZQJCg1mR7ZH1Lxvt5GLz/rVdGKuq7pj7KJD9M0a9eUsUdkieQiu
kfrlTQuItaZEs7IexqLbFdKJ6vhGOCuXLfS/PZp//Yz/He1iR0PQ26gBrxJxD6JLjCdbZaTTW4fx
a6+KX2SKHDAZ76JI+yHs5tagg0q/unJpvm8z3G4I8jHvB99RuL6cSYqso0yQMa1qF3uCpiyofotA
wFsaPQ2aZ+pZyS3R3870W+frzMq7zKm+2eu+/uk/jXqxzGpFQ5zA/x5V2hTQlizoPebW8qvr6JtD
i/jq++Qz+T/PuC5On/ZyGN3/6xl78KiTi/3HnYB46NtkV22xmH6zsH75phWS7VdyLb/oxdEhFSz5
xFVw2yxQZ0tFE7lk1EWAIukOamH78s3X89U6rgJCUQg2tqDsXhzKTLkQhOMxXrLv9vavlWiob4XX
/JC+fbT/y4v771gXs1iZyzbVgWm5k4/OMXwq/GHXeJNnl9tG/hf8y0skyroff362i9+SxjpqTZZ5
no2skV0Kpwcp4Lf3oS/3ws/jrO/00xTpjZ5+1HohWp9r1A7/ea4FG8XhX4z29Uf331/xYsMIh5hY
K5XRVrohGu5016luBpeLxCjM8ug5HPvpX8BEv9qFPz/lxbbRmXIyzMRnA5gJd2DRyUZ2qFo702lg
sny36X/5lKq8njAUBXr4xUcO+gShWhRxhg8DJyjvQzXZKcXum9n/5df2aZSLj9vMkgo1FMW5/mCx
c9R31XHhgg2kdVv9nnsHsLyf3rRX3wz71UHxP1cgIoExFl/8lEONPIGei4BAhMz8Kt1qwCkV4MPf
1a6+vDl/HuliI076EUCdJkHadZRDuLO2swf4ZRt6tle7nZfcdU7H2/vuPvL1p/7XJe+vJ7QudoZ6
Zt1USVxmko4eZiz4JX9dvGR/sZ1/8VF8/SLXS+V/xruYLhNBhjGx6fyi29kxDtaBuyycLMmhUeay
LbvW8/dP+eX68ukhL2ZPSzBnh7NNgELC3AWEDzfPv1lfvvzydEFNzDR0U9UuXmLGN6JzNhAk8tXQ
TKSjROBSIBEPm8Q/Cy0hZczaqFbznBasb1m8M+zxm31iXVQuT6nqf/8E/fJ91lq8oARkWzLap6S1
HsJFPaR9slVz46RV+fOfv5B//rLg3jlT4OWQqWZrFztFKZZeSzN7cfPoHPUYyebatcUvUd4a1h1x
5Vf88M6fh/yi7bGOyfeoK9STgDr+fRXXFSJF9QZX84ovZeI6RuLmjwJ1knW0z+RQOfNVu5N8y3pQ
zeN3690/WM2ayvACQibXd41a38WyblpDNOmttLiDH+6Gm/J6Rt2UbVYy9LxLnPR3si2uvx31n1Pr
76NePHRrSUKv0Czx0MLXnMzHDgeVwNF8YtOJ9P7uR/7nyreOxxxWBQQoMjr//iOLzjTyhusVn8x0
LHwLQuzioEj0v+NvfzmDeJ1885oBfv1ioDYNwV7pPJjZmzuBMmPTpP+TtOtartxWtl/EKpJgfGXY
STnOaF5YGnnECOb89XdBPteiIB7CR3qxXaUqr91go9FodK+FLhyVtJCe6xVw/tgYDotKNA02RS4q
WH5OGmHmAp3LqmS8eTbtGMq4HWBWeJftIg+Nj+d/ryukT3fbvisyltsuLaR5crS+oE1hDzoXcOGS
vbSnO2Fd63OyyMxCEML+gBAQz2negpiDtkSfPbBtuDNy4eJB99HhAw+tRGfk54j+EYvbD0WCPu1u
BNbgEgsZR76DSB6mzsGEiyb84hwNAA7ofMRZ6vq3ezeS2xJJVGVFUzIjryDuuStu0xN7aNJsh1Hk
f6V299FQLrpj2ANqPzKEe0ZQNoNx0kUvLjozetG1adsuRNePW2/E6EoAmnxQNBzpiLKdBMdswBMI
qW6oYNbIBPIHUR6wUspbGqfK3LkcQ4oaDRtYzMbHRgCTyCVzT+3K9hnFY3ZKnmffQs0ILGO3aE4V
2bwa3v5xWBQ7PtpsoqG2RWEJPCRe72lug0kQl9V/q6NxhgERIc2rCI/b9yaksbQo1UCD8Dr5Jtge
4z+Vp0OmdcekO+jv7W2/kt19XF1u35t9pUzgdgERx01wgclFzW2vURe8QAOsep09Zs/BT7A7nFm3
0t+SNv9dWof9nz/mAx+RuauVJqsSSdjC6k6FaemYNL7sTo/QJD2DHKiiXfQ+2tV8y9+2+POtALAE
0ZzIYLPFzeDj90xaTKc2ljJ7dg9eQvseHZnoPUycbZSVO78t46qj2hr4cpFRcl5r6nEqg0CeFXfm
wsHFm7HXMsGGRN9NHiZ/jkJPXdudS0jOMlRxkrKCVuDbRolcikaByAMdkvcWXn8LLwZrH3CJx3kq
FJrTJLaApzuY3x6fq1N4Mn2QpM0uKHcwQgtREuHpz0In7zVLUM5fxwKcLCYBKGL6S/RXeY4LrB+f
pMv2LNgNP6Nb+2Qdspvwrjpsf9HP6evHD8q5ay53ELTNKazVf2v9VZ0/heqhw/AZWg7dbSjRwrJz
bVEMmPpShWIobFSaEpJrpL/JJLB3bYOsLiQeYZAdy9gFNreQet5KmJ6CPU1oMFYTsNiaqDugq7sH
U4hTJBPGsM1QtOuZE376fgtYbhmrJCIqnQELbdeTfcaKRek5Mg0wH+d7USVsNSNG/v+PkdxK2man
ot0daNlP9aY8Eg/5OIjZHExBM+JqlnVg649P20u7FmJAyQBRXjxryKDp+fj9MNWFwfMQjyroBB6v
0bsIHSQw3V01Qy1qn1m3EEy6KObImg7Fp49YkozxCKsFVoe2yB3xbDCAWTmmiHFXzl/NPQZuc4ht
R90h3onOqlU7F9jc6kIQx9bmLkI5hzCxQYKhWjXoQPEkKrKQdSQk4jKk2MCRy4W2OFfrIVZSxZP6
NveGIuh3U4TJFbg12ATbPD9AOLU6gPhWOrV1NJyB2jQHN6RdXkyaXp4pQcyGwjHKm6dNvM/CEtqF
UtSBDqPDTF5HqIsBULAeNODDNdHrigbEydiHJvuflhZ0aPSmP69rKT+frbY5j7V0OEIZXjvOSd7u
oHcHhixM6IGiJADHLBoZrrddaqVAiPCja6aloqNOtngCY6oMg60mseKlFbtU2fOhwROf3RO0g0v7
gvXo0xnShFnbenMdn1vghxOEpdWIsfgJXJZpJzV6jxt8bowdaDtwQbVnKtoyH2hvBMcIPFgngk7i
QyuPpSD2rp+m79Bv+hCLiNgMGBFKIEjOvJzpsYTEeGTFw+4FzdWepBqP4tLMOii6JvE4g0dx5e2J
fgFalVoe6QGR3843pJ9gagfDEGqkbFeVF6IDZjXq27bGpOow721xUcPMKg339541ikfg3Wp9qkT+
the9ycjw0VeToXWH+zPBv7h91GMkP54ymMQKFCyZhWyxCzkgH+/fP5Qbgk4RVisAseMFuYdH7cIr
0Qm+5kV4NUQvEupNiI7cHQLqfXVZmTOo7jO9umwTTGChn3nchSBz8AlmRcCc1MzXFspiAv9djZVL
aC4nw1wbJKHnSUaCVD1WUf9HcyM3uQK9EVNwi4rXEB2VubCC+raqn1adnQa4J6AA9tabtXCkvmiq
sA7Qjco0KTQ396qHxvItzSPNWV7fWUi10W4VoJFEPjS/5fiq0PeNdsynkzBHXLvmvx1M//kp7Oss
fkpX69AlRg8+bnD9EYKjKqSG/iZft5U9+wXxzvaMm3pXnZUXorbgtSiO4hR481Vi6HgR+wiuV2kX
SkqN05gYGFqtXDs9dmDH3nbyVQezoDhgw8vwHMX5eANasyjAfIxX6clvPWwxojee7LI7UMm+Bdmf
X5XjX9uQa1tXW0CSj4apLXjLVAuQsXHfBL/IKAq9qyu3AOCStUrGAH0QDqhNNyZIvCiG7sGSGT5s
m7GW4rIXPAvFGd1UbG5/KMFohMMwY+WKM+u1Al0MbX7m0PIFwfM20ro970jcN8LwNiZuQiApKFLU
tILM+p+0NXbfQ+E+ixSGcxt1QBmM5iTp1VkF4aWxlO+2YdYd7t0Y7uNgVB1y2/mETBpMS3FbnNUz
JkYxPDdBx342dhSj9duIog/Flnexi6uEFKWWAXEKWxccdGCVhvz8bZxdyd3rNpToS3E5HibdJTTz
o5w0EuoZmQlWfkzLEiKwiP1vPoXIhetxh5+G8dakMQAj2S9dbzla8YtNDMqYY/qePVwAVMAtBnol
LF2GgXiwc6J5GPw6duxvw4js4XKleuga6GPD9TKMJE6gpdCb37VykDHTsw20/X0+leQaI02lrIU9
NTFAMQfSun5w0kiwX1dzoffQ8KkI18tFjLwaMHIM+R807D3pEX3pJsyhWtbOHGdfA9/Z1FnenPXP
0QzZCxv09VWmCBpGthf2UzmOBHY6d8xeAkrCoX4uwYWntTe6Jki4RThc7AAHZdLHOnAa6Yc1UVxq
rpMKzBHa9zwfl7iPe7kM0eo5W/D8CUyrPaYtQA3tgFHAUfrjtqswn/vvewz9KB+RqryU59kGkl7e
1PQhS1rf1Co3VtEOVGFUMz0DB7SgBi9aRvb3RaSKQ0vDMCuWMdcjsATHKDQ8WXIDvkRRn7VoI3AR
JAczGTo9gdRi9k0PDG+Wr4Ja+lacUvlrGNgJhylJgQKSQHD8/1TBpaMoTxqZBPtatHBcAMlN3Pfm
EkD6/ErADakpj237MBeTt+0UzL02nIK/WVm5ZIPZGjghLsKdYTsZuEm3IVa/DEpMeJqEphyKoR99
ABOveU9nZEezdNKiGNOD4GKPqL+NsmrIAoVbsGbISmNQgUIRlPQ5w2RlAqXKbZDVg/cdhO9WS+Vy
NnsTILa0A+3xno4oHhu+TeJjpu62sQTLxrevGLSTzMgA1oRp+QpaLF1IQafxza/DqzfajVEFUobO
WGmG/GAQOmWsQdZjEPjZqj8vVo6Lp22YaUZesJVLLEgMdTgQwR+Bh39Ijm6vm8AR+Id/q++HFjw1
2KIYi23BZaKVotqpyBj26RZRra2CoJBbGDNYsgsVhjwLnNi8KvubbVNELsB+xwIHI6wkJRHS/ow8
6uC4bEEPlLxsY6zboqMrRMbTnc23ZUimoZSgkEJVRwWZGHj3O/BeBZAPGMH2tw21vnveobj7RZZE
oPgIcQDF0g8dBEONCkrnDkwEt61W7LaxRGapH5cuCE0yB2z3yNCDq+pzlNRd1BsiKRS4m8gozrEh
0tNrNXgfvDi+ICU4A7rWb6vfQ/rQZJVgE637w/sCMtdf+EMeTIRKFfwBDLPgyAKnmZI7cawJvpMI
hv19AdOgMb+oWcCOiz+2dqBgYBC+A7C7/qdzBz1H/+92nGtTO49Ts8SyGUpxpoGgM5DrnZlKF0kZ
Iy4ET2nQ7PPSfIDuTiD4ZCLf4FIFUtGuSwMs4zjgvANTFm1dFePrsVF/84NxRx+tZxNENVhJCt4+
UFY4EFOBtIGon1n0wbizz0qsGdxtgInA3guFnr1WWmB/zwXrJoDhS3eZjBQVpXfkCr0J/YjOM6cS
9HGVAEbwefgZmMgoQs2o4BoSiOeyB7tUoBh2EUI9ZztEiMxRP7q53uTgIAPZr0eLVwmkFkQBxQ3G
Y7+HwsWHuSTqTN6cbYz8YOjBnnOBAUB/G0W0ZlxkSCFAqNYqbGnLq17HFCdI0APjqigEbUmiNWN/
X4QGC/XDQmL39KEuQKh10xqla0IZ8XvWcMFBkoOkbyycSZVBXcWmewUUkKA09Kz0SyfsP2HI4ELB
CAbrFlx2cOl4cGXjh5Kjl2x83TZHtGhcFKhLy1JrA/EmncBeAR0fvEu5QVkLfEAEw0UBUMLkxKLY
nm0EDlxGygPpJx3MSN+yhp/iA7WQndUJlkzB8d1B66SpdYzHRQIYgUfzDRToUK/tUGLW6KOnNY9M
P2UyX2T9atscEQ4XBWbdSoZqYLET7O0d0gOq/24hTAfao+8BcYEAFIQkllN4AWXKEg3ID6FVG4B9
XTQkK8hI+FFn6OZZA2E3IR0dLp2EaYz5MdImL25/oHi327aKBZaNc9zkAkJUGdBKqeENBPSBzSxd
GFQWDEqJvhD7+yLmTG0RRuMEiAhigqO8k9uLlt5lxd22JSIYLhSQDkJmMzRowJUFQrXkOQQv+NBZ
rjVEAk8QrRkXDzBkGdiEbdQQ4Y10fyXh/bYpgkhgcpGgS6pmNlWYUo0QrQXNzYw8sW1+baMIFoxv
0B/Lrmpj9umnXnXn8RFsk16vnSVguvkeEHdvQIf32GtvV/uudpv4BTxCTtDetVR07gjWjW8tTlrd
TjV2igbDM3jhXYJKRZuK3iHX1k3HBDkBvwqYtPnpUPAspvlktWiB0W9HCYz7VgTGOgjxyZmg22aF
+sTGcPA7FOfTGIMG0+LUgF3Fiq/klrqDXO6rFg8uuQ1aS7x632oYiZmT+Tatut+GNe7AY/VcgiUV
zfLgRAvBAz5Ue6gNnw8NhkyG8q6kOYrm1sP//o2Xv5TbE6MxqxKVsSgmfSLziz2hogyeX2kKBefK
WnTUFUjkqpZt4CmUWxKr6v5TwpnS1ktsvAq+zvrPOLweRLVPERJnUphCRgkTeLhGhYgk9FD1MirW
CMnRb70RzR6sO9W7WdyWV4qpMLsGYLZ+O2WXlZp4oXWLDnJv+zuxH83H+8Xy8ad/mmZ9ZOrASewA
dZwbXf8TqHcJlGRI24Lh6sc2nMAsPgvQRzBaDBLgZOijpPQRQpWgED6L46fv4XBZAEm0FD0gwKmm
2A/0yJvmy7JmdP6iEqLIIi4NmIKiQQIFJAUk040Jhkm1dYsEDGKp4BQQIbFjaHFu9p2qJcUIpIzm
jh09qeNlpN8PhSLYUcy1tlyCSwHGiqZ1BtVyjxit3yTQhYFyXox/7qGhgsADuTURp5PINPb3hWky
ZggsY4JpJhjUJuPSkF8t7Vytv5ASLJ2dixVGAl1wjb3rB8F1UF/3cou8+k88vXzP+bhAYWFQkTYl
rBmbn5J+hBTzfkifZYTAbZy1421pDhcj1BJq0OCfx8U6hYQ6QSdBfpcWov4LAQqfFkCHk+gGJq5Q
2YHbMWq85JYpr33LFovLCUhRg/6PXQ/y4DnvLV+GaqkSG4JoJ7KFCwvyEMcdqDCQqaGbbtLh1xaI
30F5v22M4KSwyEd3ThuSdQErE8Xy6EqIBSl5qQxINch3qcjZRFhcVIAYDVgv2UExGi/aeNHFnTsW
jwpBE4ElegUXLR/7+2KbEqMc1ZwAK0URdtZrr4ZURJk8fm/1uGAQqzbK8OyMgCDUHBXgPQHPKKgn
o+p5MgT1AkHg4Zv0MIvSkpLgS5VQkJJ9Ocyg7Y3BjMgU+LcIiIsJYVgTGuQwipaaa46Q3wIpdTFc
R7Fg9UTfiAsKZZWZOmSE4HsaNMZRNZjtBILFr9vfSIBic61fVTNBGFpHepdBAmXKfw92tpNLQ7CP
RChcUJAz0x4rllnrYDs2ZTbsKUNJbdsUwZfh+8vKUlIbwmKCqTWQiIN2QR2CQn+v1l8pgSziNU+s
oJGEtE2Jaxz+iRFDEPlOpkeqDpJuonkVkVFcVAhHKlkdu2KF5eWo3BI0xGjVFYHa6PcWj33BRURI
hzAyMnZwl5Dznezz1lD2SfGjqkVjPiKD2N8XQHXVRFaEKU08ZV2g4QBMR68jBH80zI5vWyTyOS5H
UAYbSvYVgGjx1wjyyk5V/cEsj9sobP03ciybDwd1H1t9jHULQbivzODUnh+3EUR2cHGgRcOSkrO9
k0nI2iYUKBPqBhC024bZvj986lfCWCRUzQIGoxlOBtbjMQPJ/T5sMLRoH0rwcG7jbfvBp8YlOlly
aLN7ZdaBjD6H0FWNtwt6D9VuAdLqAoJAH735bK7sU95T23qVzWj56qrr3qrdaZA8iIZ9xd0WKFyI
K1WVTBQKwJ5R/jXKv8vqUQr/bC+ZyBD149bBuLoU5JQJCRW/5yZyhmYP7UyBHavfZWEH+QjSTXRs
7Qwgvf2gG88WRKn1HNRHULTatkYExEU2UKSV1mxjwQJoM2jpY6W8yoMCrXDRQ48IiC3rIuK0elnn
ZgkgtXmJZ+jQxHujSKB7IgksWs3gFkvHfsgCqM8H6Nb2AFL0v7RaO42QDrLH26YBEU7aCQKPyCou
vEHGVMcgPsD0+bqZb9T4dxWdWf03XY4LbxQjPLXSwRt062GI7gw07nRFJXA5kV9zEU4Ppv94wgwJ
3STCUBBIW3LRRJZgwfhMpxgqrU4G5tjzdVU/zxI48k2MGUBkbtuxBebw3dqpBNV3BBxEtkx2pRrT
shX4W2NRvUIEw0UDUDuYNCFoENMS1Sm6X+oYeVl49z1b+Ggwz2lqSACpgrsOM95apqFiIaoji0zh
QkEZzmDSkbBikK92IrySytA6GwZRR4gIhv19sT9n6FQ0kgpj0uwUxJmblhBMFgVpkZtxQSCppbaT
R9hSNxV6syH3QMOdlp135AvvY/p7tLG5AIAh5n7oZQB1I8iA2/uwK31NvqPW/bYLrGY4CxwuBIwS
VMBrxvenTI+BXjuVHXjbCKLvwu1/jbalIjVAoMWfhEC4BKUpzRSYsQ1CeIqEpDIwYGXi4yvTj7EE
PYgFpslvHmpQtf7oYtBOadSOfX2oD9XFRa4Q3A9uRuvxOytGeO4DtdS1uG2xYpKhX7Zy601lfqNP
ohflbV/GQPJHa0JSpJM5AaaxLkN6mCE/QRWIvIt6akXfhrngYmMaalVUElN0sKNbLb2OQBteo393
e81WeKvw5vKPIxO+zRr3gaTM2AFASPuqgNZQjV9MSq/HmZ4iK3wcOvmUqr03ae21LgfPECT8lqNj
xu6jncpALCMo8QsCqAubxmOQFLsqfdq2U7SYXFyAToA6tQykqaCqW0AVDCrijS2SWxDBcGEhaYLG
bBPAjOCWDhOo36ELNrVFb3IiGC422BKk2lV2NCRt4ukRZERRqdIqUfv4duoGAYmPX6Y1dBs9AKDh
ogrGsXUCrZXKyXE9tQsDKraCWMT8+dOl8d0T32aKF/4+pkOdQuIFWVWs30tDcKimQQAh2Lpvm2EB
QZNEkkwKg0rjsR1eDamAOtwhCqzjt7ztbT5lgdNBH7GQ2OmQB78rzGAgW4RApGigXfR52IIuUHS1
a2OTgqIsi8kptgmEnm8j86Sm6T2FzpwgUojWjvnkAi3KAtDFI7Z783xdptAmzl8GKKvLzfCtTJG8
0d8ugDooN8YkBVCGfEftn6xUho6W/U1zuIDQSkWSVSFQjA4ymz16XMqLgP7KO0E7iGCr8tzDyWSb
tc7IenNyLaV/qLkvIEH6BXfD4Y3nYVsxdZOzZTJjedBatk+H2zAFmb55Z5qP38PgI1sYV2poYL0o
E2iHiN84PBe2iAJjdbUWlnCBLYb+VQk1SFxHTMjqyrYLuSSHiIrIqxvnHYWvfei5nfZZDBQV4r25
rrjVcAxkwxnwSKyGX2mDRq86OHxAsWXI/BBOWjRmFMUI1gOOHN2IXfb4E6BN9Csf6B2GW7qix0uW
wWaX7ElxI+MZFUUnbp62QVaDwLst/InQa6RPKzZnJlFwSkHGDwcCtBshW2wKzFn/Rv+Yw58Gfdap
gTqxRF77GdeJg5qvOwWpp+W/lEg0jSUyS/0Y28YBDdb6ALPCCn1BJ7N5TbQbdRZNc66ecIvV4zLH
MYmUJGN5sGL0t+acnFkt+bn9gUTLxp0J8UDTmDBLSpT7Q3oZhH9mu3CGCVK9wqqYCIw7EozQTGyV
uZwZ3UKjsYb8wGDdRiMTm73dtms9MLy7A/uCi0OhwpsjndmEaljjrb6VHapcZlA0+x4KM3iBAmVV
OthsjE3SG0cvwWJoVU4i/dlGEbkBF0qpEmLOkAKF2uVzN8+eFtVfGGRcxJw3wZCFIVWUSCqtATGk
AXhmDuqc+EQCT0wiGHAVfBeeJMEyasgpswnDOBmdsP2FwSmnHu+3F0wEwt0fTb00eq3A2RNDBqhQ
QjeB9G2DMcPvwXBRoCuztAkK9NPFFoat52zfoh9R7SNBcijYNW+sJ4tvEzcR2JALuHKJVprRxqSc
nTlJPUFj9npSHrZtEkQ2XtpuMuVChQQkjjq7dNThgrQZmhGPjajTnvnsp+T9PbSp7BMujCpTI7Yh
D4C6W3hBpsgZx6vRIk5Z3cWD5UJ78rBtl2AP8fovkR4ZEsFJ5+kUstnqfKo1EYTI67hgoOE5O6mY
11nRfKbakQ9hzAOabgWRbXVYfbFXVS4cGERSayVkSwfSz/o4XMZgca48qjrSnon1UNGdX+QTXKYg
acqkqBocsI9lVwkLR40ebGR1YMMS7CgB0pt+zMIrrGhsw4m5eqEXjqzdNb186Kvz3pAEe0rwrQgf
IcBMqzcBgKoJNy0zdnUDmt+x6N1ZsHUJFyFSMpmqxs6HInvtyyurg4Dz+CtojpGI6VK0clyq0Bjz
WMYVkAK8oPZG7WrWM9Hu9eRLpYT3jUu4hKFuKyWb2UkRoGA+zjGKItCmVb8Xht4Y0xaO0IyhMkBH
F5mCovl0vJeN34ZNIZYyCdJGkSOwdV0AtQopp9kCkC4XJxrjLmSQ8zkQJduiz8PFhiywpUZiTf6U
3M+YDZ2tSwghocO0/uYO4oJDXKs61dhTQ4FeK3DBVO3kQQbYzazE246oopXjosKsZVHYMl4YrYyg
+gtpSeMVaivbIIINxE+kt3mqjyG7P1TjL0MqnbCzQHj0g1q3pBfdigXfiJ9In6c2GfqCGZTcWdUf
KFX5kpo7ui562hIBcVGhmnoJj5wIPon+x4iaE9zPmeO/VKX+nnNrXFBQul4aM/a6CVX5OxSmL+Wp
e5U0KnqEFrgCP5OOgdo0HtmrQN4krmxHDoYCHYwkC3xbBMP+vtir0yw3QcAOvqx4Gue/pmCCjPyX
8lPDAlkPAbktz4on52Ua9uxNoKvjnaYm0DNNm6tpkm+3HXvdlncczhbNKKhq5cAp0U7cGJcxGoaq
RLB72Bb8nGS9g3DBrTMGGms6QMxB9TGuccrkyO8Lsq8tA7IoLYpkg937UPQWxIZVPkeUD/5ZRi7e
YSyrpzl7JSjy1xFtMOBideroF0lfVYjbT0+JCoLS+awG78MX1hVqS4YFGklDMfh1rQKtgoY3ynQT
9GHDxInBXzuHouLmKtkeUzz6fxxuaaGfSCutRfNadmxmEDk9R/mv3IPwOrj27AiqGrr/N/u6qIi7
6jgLYG5lE6OJ0XkM4BFlTgnJGEvMSv1Le20Bw50jUWfVSd9hHdU89aj+I1dH1xLySK9GwgUKd4aE
GZZq1IASKzcx/UFyUGKj9J0HourtKs364nvxgx0kyoNIZ73u8qntHYk8EjQg57qBSjFYAkG2uW/9
Ef+JCfMZN5+o+w3mjr/18775Bfmhj0lO8FNYk23UyU9ZExyp1F5E2peeHd/XlieVnbVGGU0bMJVy
mqKf5jihQhE7Geb+trfc6tVqAcSdMnMpN4Qwj8xr9AbGym3X1YJXeoHTf5r5rHK0O7J2eKInToPp
C7vXsHxUcF6uZhsLS7jgwZjgTDoBxo41J0LvjJairNP+ScCDktSjAE1kFBdC5h7C2W/EQYP2NKvE
0etn4Xv9aiA2bA1HGeYSbCigfjwzxzKxe8NuGDmn7ELOwIkhfkyPxJfPRAyvq0/DBqRPQYMEdRhD
5kLTNOr2TLNCBvn1vFP92MeFXj0yGQMQf/4QKeCsuR2kYBSw3WMIEDomHy3rrQlN8UEreylNHU3/
XQeih+a16LRE4NYO/PpRb+CFESRw+lNQ/UyncV93GAb9EkvaEomLg4VhtJ3JvhKKVG4iz75R6hjG
IE4r5f7/vlsXUBb3RhtkY6N1CpZtDB8yCBO09lfigalAng8ep0KsjkOAN8bFhNzGU8GXZ2aKrwVf
qFaiDxWvh4apgs+VXy6iYa5ngprLnOJkr7p8l83R3lIL3Ebr/fZ6rdLbLsD4BUvSvp9VG2DSWX5O
L9HAMZ/Ho1/ehTflIbqUTsZZBGqhs+isuk/OID7ZXKmtI5TTZKv2IZdDrmFqTFWGMdhafNeD1ebQ
apcqqJsXtvVUd+AlVKAg5jSKmVNHgRjDIU3t8ghaoMQfJ2m+VIuxet1ejLdvt/UruE1nzqSWaI9f
ER2DfXEqXOp2u/KyFbIKf9rdzFx4EZR0oDCrfOoIl4fRClQF5o7FT6oPZ3jKFMTfdQjk+aaMxgSI
vH0MIGqfKrWGkA8+WOOXHdo3TSKaxv0UQd6seIfgDpS5CqKGSPKIuRDwIMRN8azn5MkKU+Q4tBB4
qgiM/X1xPQrnAUWGAvYMehm56Vz97BvpOJkVvpUqYltkH/qTI5jvlnGOQCfJiNDQNnrqhMnVHNQ/
43mjviSq4supKbDs8ynGrSMXidtGHikG10eI9PUe9AedEKcY4ynP9/px28VFXsHFFgUURqYpYRU7
XMeoPF+VrajDWWQOzzRkSuqAiyzMSY0aWj9Jmx2auBlBDTv353iSU54GrO5JygsQl3cqhrBiqcCk
YWcnP7atFfgMT0ZkaLU0NjMcVK60u7Jq3YB0+1lWXakVpHBs3T45DOj9mViFjX9z62pXg6ZTjMWg
al0fmdQo+XdSo5+yKuYq7zj8A1OijbEU2cAZXEt3UEaOBseebIdCgdh0ez9WdI8JVcdi8RZ128Q3
uoLFBrQ71ZBGCmgQsD9r/nh40Zzg5V8qxaz66cJO9mMWYCUO8m4u1dELfln79rq5ZPT9sQvWKtxi
IE7zL4S4V/f8ApJL9LXQmkpQwY3I79rzqHe728J0M0/yW4iNjI+yV56axgvO/oVKp2hpuVg9RSaN
8dLGvqrstvc57mvdTj9NnuyUrn69vSlWXchWNUu2DYVAh+/j0qJzMRnNkoxeMqp7NWv8IIV00/i4
jbIaBRgEChVoo4SU+kcYnAJK31rxhLbjCkwcUqtl9/lgm56Gcp2n1KHk11KZuzSWSl+KafYwYXei
WDRJoneKz+UM7BpLsW3DMnWwDvMRidJxopkB2MbHkYvr+IH6wbHHfiHqHpdkT3dRDrsVrABzGD4m
WCx/15DGWWB3+LgCcTWm4JCjGFzZ67u/1XIab/KgR+ozB1YFtb01/8VSo63GMJFE8bWhRFK6zlak
0bOK1HysjLB39WZ+NitFOmoVCU+VpMlfOE4sDWpfMgRILdyNPpqI1qTJzm185DQwDqmZ7YpWgLDu
RwsIzo8KCu9qghR74RQf6K/Ia6EYqbjzRbkXan2vRZ2lOVwUJ22fUMqw0trpfJBjQeybFi5EZjC1
iXqJevgXcWcVVJctG7KjkJjgSZhMFQ2xeR5N0KiTXXOH615mQGysdaA4yGQ4g8SVip1IAGwtClgL
VC6d6lO1ojL7cvrws8HDUBGeVZHoism+zacdsADh3MOAuo2c9gCJ1SvFfopR1qt/KLafojplF+1u
e8O9vd5vwXGuEnWxNRsVVlJLHeXK7JxB2wUX8aU1eMGNpZ9lx/qovYkrxecUE4Vp7JTosU4Oow+1
+p1oivXzUzYLO5iwUi0N+j82L+k6EDpnsjUhBffnHRNejiHVYrvNjuV29YXoErW+2u9wnPmNksU9
hJeR2+ll4vS5dSqt3g10+QASLjz29HtJzwX9nCJMbseYIQrVSj6OHrqfIEljDf3JwHRL5GtkMBxF
rlWCrl9J2oEZtBXckz9XZD6uL89+q1TqMJES4PJJe9Xc1AdnRfBkeEXtxU9l6IYiJY/PGsEcIvew
DprGCaQ2WOLGr4/RftzRW0wjepI7XMt3rS97xpnkde6/EENjC/nZt//5uLye7VjmfT5qQJb3UJs+
ry6HPR4ZNL9BjIIyKtkHL2h6T2x3uKovsgtFkDSsB6l3eC45ama9SPMI9wZp6szzoEpzXyoGUZ/W
+o4xFEwWawRFAItzYbuheg2iaba+ZDfep34BdWvJH3YqAqE5Bm62J/fbUWPtjoCnlH8gOQ+ea9LX
YTWM3qxWLhn+lNklBd192wt2ytvb2qcv+A7EzxYaxEh0nQHV3uBbr92+C0+pO7rqrt13jRtDwEws
gLoa5hegnMPKtpXISYQtwjLLPngwd8XegL6z0RxKCmF03Y0gweb8z2/AbJ8sYLn0vclmPZsobG0j
6qbpvpLRDpeexYbg2rUeAhZAnF8OxA7xygmHqT2jdszdfDA86RfivUO96SBUYBI4C6+7GBNTmqgM
OG3fHmN/lp20Pten1wo6utMOcs/T0ZJjJ/KTzvvacbKwlX3rxZ1ITuWptE2AQyROv42e8PLnpPvG
wxj57FNP8kRfUbQdeb3nLi8qVc/wGY2LeVffY/DWAyu7Q2oHQxwQtBW9Hb0NM2ztES5h0HpLC222
/5Nje2SMI506eMrB9kekfFGN2rTT6JqLiWPgJ6MryoqE/sQFIIjLmIlE3j7wADXbYg82Xkd5VXEP
C4XruxpUDQuKiARKdRpfSh7mVIbWAW5ijTJTxngfmm6dlWHrbYe41SBg4pUEcrZQtuTzkFCq1XYO
UQaxktSrJBVqIT/iTnBCrG6NBQi3cibe2y1DA4hiF9NFlNuOMt9g0D0/9HMpiNnrlwJLsUAFiAo8
FP4+bgWw5Q1Kb3SjB0cJ9vohOP7QnByFWqHk+drV3FogcQFUL2qVyiWQWDuiZDkJRAQz3ECis6KD
3ppwB4jwuMgZ1F0nqQnw5FP2V3GKIHmqAS5+yk//oqazekW1dFUHl6WGCwgXPi05T+YqwQZnF2MN
1Y7CTaBzLDlsv7H6IxU9bqzHlAUk2xSLKDbasZm3LGIPrrKLQydyxwP0qtHW55uvDHISiRauuv8C
kYubgWKEoJIEYtA91+iVxzCd04KRcHuT/ReffF9LtkEWhiXQbYR29VvoyK6p3x9e0qO60w7hTmTQ
ai5oWUiPVNWCxAOXsrRRLulK2Px9CjX79jDsooN8EAVDAQxfayRRR8w0+w9MvmsPNd46IZt8ECzc
qhPaeOqECq6Kpwou6LdqopQ1O1T/dsLYj+7s2xiZEbv9GokrWr5Vf4CWDW4mpoGXYy5SDUbepk2F
VNqS1ckf5lLx1UDbV2FPBYH37f3503m2gOK+FKbuqy5QkH7luh4fZGivHgejky8VszGOfWnJ3tQq
93JndK40GPFp6DFpEU9FemhBPyEFQ3s5VOpDOoe32Ki2Q6bCuMxr8HYPZYPyKy1TT5cSGa+Ehubq
uansoR37KBt26qRzYriFpUuu0UqVYyvxSzxJ0VFLieImRfWnTTTqR1AC96ZRlU9RqahOknbKQdcx
5bz9kdmu3lgIvgJnTVEAAgfcH2yF3ihacd2moj7ut8LlZwy8zBqKjjIYr4+aDwW0vjpgRNmOvaM0
LjlEd6DVcPrXwTN21TlLkyBK727btlpehC49bkfwYQWC3B93fmlbWROxM4JODqv/5zu6p4n/MuHa
0u5tTzovhZn92oIuMbnIbTcZLSHzMXp4bXOl7E8aJrtts9g24JdzicAF6v8j7bqW40aS7RchAt68
wnc3m060ekHIDTxQ8Obr7ylqZwgWsV2zug8yM4xQIquy0ufJoitLY8ipPjOM13zyiyb7upgIVFQs
3hNjtI7mnIB+l6Ikow4sqhrUGqMIJmPM16k3Z0wxjLkTmUJyJYhC/VQUTbvaixzPqT3NUuRh6m7k
0N61S0BF/oc4oxXmWVklczRQzLyS/ET3ci/xaUWlSYLMzt3J5qmhXV9zS5FRDrkI3H19AcWkPSCA
eSB+7KWOmfvaYsNCBVxFu+dbWBKeB1LhimyxYwHJWEVKami0wqH4lSudItdyzJvmoIaWO/+BP7gl
xjyKajGEgVD4fyEzTtOsOwBKb9vWKcuOI6hULD4JKjxbtCrDKGLB+Mfnh6TIhAq4NbtEmh7aFcO4
SVeamCtVEM+T2DcKXrVv19ZbG5KMsHR5IwuqSnPtShIC7PNYBkpV+MXwvY4SJ4oVW5q8KZFv034K
Lz9LHreM1CzjkChEBukSI2ZCUvt5rsYAO89e5VJygPfC0W57fv2GVTZISdZMqgtgiwNa7mvc3aZR
Yi/Na1Rw0iN7RhlbpTGxjUoJNAqjzybseyV6ghKYaPXmtYp3YZdYZBRaA1GCyye4//A2tBjNZvWR
FAOvbHaVG+smDVENgo/dYCTHLd3K4SUNdjlDiQTNQtjaLSnMhbXqUOVZhChPLZ/T8cHC77xx0N07
UhVdVxANSUBi//gCTA14W8C0gxKxHknS+AI2lWai5sSJ4l4+uzen79Nj25Bi7qnUF7kBHAFNQmAd
tnKMzvjDow0LwiNg4ACWpTimXz7Qilrd21hJxzvPfU29+QTm+gRlGoQmwSckh+qgHxWf+NKJVodH
D7s++XqT/nufWTZEC7vdUdxn+7GmPm6NMqG1aJIFUqPdLBbYunyuu5kPVAj+JsL2YUUKGuYF2jSB
emxgnkc3Dgsftachs/saxSBUKa/aQOu5K9133aYtZSbCjcasGAvaxdO7ZrC6sHtuEmEY1y7jEEM8
1tfmgGcRJPOxikKFBwa+/zre+WZEtzMx194O4NsawW2XSTdZXTvJgvU0nBOm/9KFa2RxmmcVGI81
uobdGbUY7WoNNdGJrxZf8RZ4vI72wKG3681sbpQR00YjY57R5pPO04PqIcdyGq8J8mB6/WEAQMiP
0MaQ3E1KeMetY9L0xydWNcUy0I8i6ZgT+KgPxiadkEiAzjastQ8iwyxCxJLa3dwCtQbxQnllzamR
2OU4r66Mlkm7L9uI4/LvGqrNRzBmuVljxSgiHWa5wcxMTBogPhDUiciVsLb+OOiPnAPf1YIbgoxR
TvS1GgsZfkASncmB+IfasRxxsO38UCG9hvpt5v1h/RbNoP8cNqPfe4NEVZvjsCdnQlHEluE6pjFa
B3MMS0jeILj8NNGObGGARzEMaHwZjYSMbFmlLiAK7Ce3xdY9dwUsc1qGihD9wM7RxDaH6UfbjJyN
MTv3aehwHhGlmyJaNZnjNVOltoylmtw0z2fYF3PuPWVUB9vECqFndSTRqVGylGesd2TZQIJUl6F5
JUlUGQXRrrnaGWo6UYDwQV2ns6Wd5loWsYx4GmzZDMf2IOeZH6k8TNA9QwNHRMQIERKABtquPj6j
QhMFTelBWg2mp8qfQ9Xt0L6B1l+kg60DN47c0VAf6DG2VW7WaY66N3rJLWAxQvLcuSJyO8lx4tcy
eNQYGcKGJDUiv6mV15S78bg6VCkRZPZ5wc6Omv/AGv35NjlWN0plDWCtFAe3WK5WzY260busAegX
M2rvAxFG7aF6YGFFNoi08u1cABtfyA3eqOseDVQmRQRQmJ9DP9FHRkpLJmuSxpObLRgRn1/iuOBw
saPGaAP0PxQYLvpU1/OaUlhz+a7NGtssHoRSD+tR5ZhE+q3seZmSbKEL2aLjZEwW3TKbyEp7YcSG
DNPplu4xH6wjduNyDAFVgJ/IGCooGQg8ZXZ+MsumAVBCKOTQDp41bMPF1/0/695By+47HeZq1kQp
C2zPm95qnYZyJUi0Itig3olETJu5v2tWPMneq+t+IMvc15RnaQJExwlT8DbqcsVwBHioBzvvVxi1
yoEljLAidblu8N773bLL2FerQv94jsV6LrY4igg6A+JTJ3hq0c5S/wubsyv5m+Nl9L/Yd+VIF5O5
+ZTfiuiHqhLCkZS9/ooPZ8nYUguWBIufQEPVbOydoV0W9VH2JHsM+xJYe/bgm8iNrL/y15zbErXn
g2+ps/0kUVJMuSiCeudJ/vS1vhdgWjxaUl5bWxyCYsXBLmH1g5dp3/PBQdlEU6YOq66z4w8TifRS
M5bJVXqUXG5NtCTJGGHV4Knqzgq7kzZnVb2PNaxR9GWXz/teXPfhCxhpKpQ6qZRKhJlV0B0dDEni
lJPpIk+EZGbjtoVtJvelkdkqercmQCh1XmI6aFpDAwFPtN/gUT5rjPfjYERtboEskbTrBOjSUFE7
u/HIm3fV3NffBLtDxSi+kl9HR/SXh+zeWLAg4KbLriSHyj3XLFOze+lrGKFca5HEpYmjweEvdoZG
wFAJTcRkBYpV9G1zCzxvFZwLJFnNXItJbK4RSOIFrNcpLmOIvoxG72HGDSFEB3no3LE+WTrWL9/M
ZPmXSmbXFqHKaqpoKtUsdjLRjHv06GbShJ3VXX4Ssnm5w7Za41hBpQejmEh/kIU1TBMZDBHr3VSF
9fZMtTfGydIo4wiDdTuWb8bkukBDNC0+TYSgB5P3+vYc2y1Nxu1Cz5E+NBLsxtrU68801a3rbhZV
L+8tNRDLqPy2knr9E9u7YZTxvkYDjy3JQVSL8toeSH6NebKDOtS8qc99nbqhxJjFqlSBNb3osE8J
ltFoa0iu0Lvm0JYVg6C3HVUfVJaS8pdZ3ug3Mwa7idOFlz2zN9SeTwK9+QjGSFZt3OoK1ujClV48
80nq8YSwa8yrr3Vn9oGzUmKgIHXKQ36rOb1nHHsnR1NbfiusTt86/J77XWuG/DSK3qaF+Urm/NFw
LyjxgPOP2vqxM7sb7NfiLdOiauoT05amyqaG8EVlhbmQUhJpBWgMwxgk9RBai/iDDIufpeSazJU7
R8qvywe959KhaAM0RwyN6pgtwydt/Ox0aatlnnPEwIV0Tlu00SlWWGWKd5nM3ultyTCnVwzziKEl
kOmW4hS12rEhGm9h+Z7usUQgeMqqZsoWG+N2SyStWRSje1Yxl4NsVLKbdEv+U6lH6XYd6oQXPuzG
e5akiyrazVGHfrPSm8MrlREDe3mNqa8gvaa9ZHkwOqsze4jm/0VieM8vhgRiEAMznqg1M29CwD6t
qEQWH2+ix8wQLeMPhzbgvb23UXhWDLd0GNNujkMhKgUuCyu9crufZeucxYUcEL03X/J5XGzdmIXr
aWjiQy4U40GQZvlkdMnPNltjLy4AT9SYs3Q0rVj3eq3sw7oyv0hI2PtZaUkBSZPYHgczuSHypAbW
NP5EJl+5tYjyFcESloNoyBuqmKXz5XVeHNIJKVrssbVdUwEXnpDekHxCgBuvWoseDBV+bCYqHKCo
QdbIwn+2lQUE6WHUHX1VxGBa1M4pWgX7JobHRscUrlwaX5Ksmv1pystD30ZfiyJDEaipGmdKOmwg
11BpW4QWSwP69bUrJ9mJonGwc9IBvRf7qgEIt/bJr6yZv5Mu6Y8V5v5Te1QAZa8JBsoecW5MtoK1
uYWtrZOWOnICUNHWyr8JTSX7f/DCFEVGU4ShSegf//iQWyxeGzMBClOKoyUYWuU0oYOa42/vPmMN
yRzYWvSGsUWXJI5kZTXwxJT1ujDuiuXuMhO7jhzG5f8hwOgJuA6VJnQg0Hn59XqV67YGjAonDTUE
guqthi4ZmrZH42Tj0LUBDw0aZpK77hT7PPA1Hq+MGVwlI5tLE5+itj7ySc6g8mBTd3XvhlnmPaMj
bY31JEEiHfqpPuYoJPPmUvdV1IYG85Zz+CVT2YCLSp0cQZPtpX1U5NiNsGoX3f2O1BeHggzBXET2
RMyDqMtOLrxevtbdcGV7rYx/3kUWev0mfIV5Vo/TPW1AXwP9p+b1nu6vj0iOua2vHXSO1eEdMOOI
J0ai54lCr7CXnYR2cQGR0uD5oHtWe8McW4kZIrXG2kNQSeeHWtKCgtRhWz+JuXqVyKcp0oPLp/l5
BB8l6y1BpgADE6AKA5XM3HQUOzu3LhltDFM4taNn9lqj51a1RT86IXd/JwSFR84oaruXv4Jztmyu
s4pqBL8CPmIpZFvWrk3AmmMD7P+PCOOdqCi8GiY9WmN+XrsvMbqUZt5CSR4jjMoprCUfpgU0OvFG
zn6g+SCVeMjFPBr05xtHYdXjJoqp3myTR6V46MmPNOd0tnPUlckoE0RdmthIIKEXejhnh3Tm6hKe
oDO6JBWztdap3InHBQ2tTvdIbppHNbN11/yCdXvDlXXs7/Iv8Q3sJQ/Jiscfo0LSVbDUCh09LpaV
2XWzOGXB2/W4G/lsHxarL4Ra6HKqkJUv60v3lN2Oh/5GChM3+qksbn1YsMHQ7p0eTeVoaj9clvW9
LoPts2YtOPCGE12mHGYHuFTAzEByTrdN2wybxObXoTgHym6UivSm6QCtj7el97Y0yk7R89aU86wP
2+jWjLpSxlQBo/hvOqtbuTFA1+w4oEVi84ShB55a4sgou0WzXrVVLwmucBokD82JabBWkY9JVjiH
kwagJCDDxjOvKE0l/5PHrCmmKgKeQzLYDT2KNKqxJM8TkJLmX2pVlg7Atl/KqVlgcmb9Sosb74+k
5Z0kzfZuVIo8L+KsqcgARmfJp8HwaHcurcfESLDxMh7/RTbfqTGKWBjnuC6saYIBjzW/PaAPFNJZ
ZYfZ6x0ScHPk+wrznR6jlPU1N3QhxYEir4vNDE583yGNRxOL84q22O/pENBZJH6b5A5hU5TQZYcC
IgJidmBHEse8WiyE4KWpYepKHmpsg5aWg1UBOP3yFe48QARxsqZZGhCpQOvjDeJ/YI7XwqxptWjX
BU0dx0+XKew8hi0FFuVtEBvStYo1uUszQJlFGC51gFKUZTa6R+RD21rr4zoIZuyqTc5tKtinjkY6
dE6j7qAyRi+bASKcUeMN3IkfE+DjTv1N8aV9Xl6VM3kan8h97arPgiv95KH/7l4iOsP/pszYwkwv
rSWOBGSw1puFXNXibU+uLh/tXsYVZ/tOgzGGQ7vUTVeBO6BbPBkv6pPxHB/jR7TfTC9IfN8mJ8zs
f51C8a4OeYO7e4bqA3HGGHZJ2wD8BMSzg/AyP0zBcK7P46l4Lk7aXf7QPczX+nMR6I8qT6XTo2M0
3QfKjNDKFR0XiqLJNSJkt5XnLP4yCItdj/7l831DB7lAiK2tAIuwH+P4TXpGd7waD8PdcO7OwnX1
HPnaWTrOHhqc7ocvLfpeJUDgiJznyREijfGylakVdCBtIxkn303oQTGv6+75MpO8e2SHdCWpEBpC
o7PO66/U1i5+NsfqJknsPmwyWzjHt8vV8AD8khlA5gWvU3PPPCOXpAOCBvoHwzyMlk0zyUxqGdn6
zjODKCi92NNiW/MsxAzyd4trnHc1HhpfMNqOtlvr7Xu2NkvMgCc7owKJrVieZepB/L9vwFHRbLIh
wbA0VHMuySh7uXq+6E66ysRLJN2yB+StOPgZe029H2gxCq4apxVwwij/mTDBtO4nE1v8YgSySwLu
w9txMT4QY3SaHk+DZRQ4u9KyMAlSHNQ6PVmJVdr6PB1SpeO4o7sPfXOQjH5DsTiH4wbm6oScl5yE
U9ue29lLoujh8ivgSQWjzCwD+aw6BmeFntpm+quYak7tZM99+XB4rNaKonzIFjBDZ8jo2Frixo8S
EJdKvzjXvJrU7lWhACZJqkQnhhjNEdWjKGBpM9pKBgdrDdP74VqPncaJPfXQuNm19lf3k9yb6Pzi
zkbtKq0NacYrVJqyyMuYiqSYe33+1aqHoFp5GQ8eFcYbTMtJmAUBDBrRNyKcEPpr6pfLQrGX5EDX
2PshMg9ZwIZ6TL+DE0yihoZaubJ51hPyV570jhkNN3L1U59uquYLcFBtIGw5S3oUis6eNfwVKPlL
KmJ8tQrNDiptaddXCUCA0jC5l79zb5bHBJgN8uVo75eh2j56caSVFL2k3RytiyIKQdXboaqAdohn
jVN9k931F789avd1vlNVmWxvvWTlnLzdwKwBaBZb4qvMHvTVNlQOg7vCrKPgIKEhHLUH5q5VOR4r
EWBT8MSlG8GobtTJuOnT2Y+LJkiWhnPv+zZpQ4+597bTiCmUBF2ghaMDB2mt7NRLg9qyF1/CIA9m
5XkxI5cmo8gFzEyORAOP42DPvuZLD5kveGZlT77qpy8pN3lGmfjk3GyYZJR5IU2dlhRgcoyATjR/
ny3vsljuvtANAUZ7D9WiRjPlKC1zTxRRzcA5CphlvUxmXzgwOQfAKtVAufaj8Df9DMguExOf8Na8
UpJRli2rn1YxPpM6/4ssqMZcJvjWyPDp5IBQqaPSgcEPFlRulDrS6tgy5Bq90f9F6iHxyYQJ9bnS
1ZO6tm3YdvromtD4980Kv6kdWl5n+O7hbr6BUbKl2naj2lTAzSHmUbO6UJizI9Zd/YkF3pBhXh7S
9sW06CBjACEQgArFMZaGq7gl//skDSAF3o+UeXG1FUUkqXGkuvKgkechv4rF75evbVfeKVyrhYld
VTMYEz/Pq9LEDUgkRXPScgH7Zf6k6wZsGIhfYXNli5XFrmohihaGKqf0WWkOepCG+bEPxyyUy1eK
tdEGPISNfUF4J8kIwrLEWh/XICkXkeI3YnWVVOR2NOeBI/a7ofSGN1YURmKs+tRDX+hmC9CQ5LaA
QxiaZLzT27pxul4IhTjjFaj2FeOGLiMa8Yq9EChyvuXvvPoeDQhh9NDb9UG86gFaZPy8LCa886Q/
38QH3TA0pr7gPOvpWyv2dhkFy8ShQT/5swJ5vzNG9Y4qOpizGFOqBXlVoThUpHQvc7EfF8BYov0c
reAKOwePNos2IivY0OzRla5oA9ZvBAg55Ekg9S4+cbMhxShgEYsj0loCKSPCr1G3c3Px+gEbJkps
qwNQT4q5nDHiLbvZd6g3dBnJh6pv6nwEXTXQj4Kd/Yi93Bkd5LJiDKJyQTUoG5fYZORfK4yu6PKZ
5jsWT3Xg6WFYQjoCXPfE637YlcENZ4zIw6KlppVAPgxsoiHfFhUg2uOvyxLCo8HIeWbIcUky0ECT
00FXK6wBXtb7qV4fL9PZt5YbZhhhrwo9qQsR14S1HGjZzwMKDTIdem7PyF6FF6jg6IMBmLpi6Wzx
osjyuJ56aArNfsHZyTa2fzjlebYtT7pb6YwffAN3CvnowfTuP8vGO2XmCQDjWe6sEpTF4/BEhyDG
Z8vRguyeQvQNz1zAFR49RvRlVBiquH3jFH7GX7TdNvqZYnSneZDR7MuFKdh19Tcny8h+UbWkBLY0
jEw2SXYkR7mdJr1a2bEmxLauy/o3jtTsc2iYqgIdhskChqKkFnKeZG9aH4seflIO41+Uw+ild5aQ
u1BvX4m902OenDFoRrHI9ETViQRll6j+ghXWrx0ZdAMTomKyeiaARXIb2Kn6d6NRuE2PuwYWDdV/
s8y8SKAxqoR0eJHK9KXXsPZsOGaqeqjjb4IghkXLA3/Za5/Ge3knyLzMSK5FM6pAUDxqsoto58qy
v9J5v/goXGPHsQ9A0RvJATZYRwAbxAt5ePwy8YE0lIDsoFouax+wsc4WVMy+LeHQh1bcOmnHtYn0
VXx+pe/8Mh6gRdRGFShBOvQ2XFObOPnNobVLP+aCIvG4Y2JyQ11aaXlDBVQEr+pyR0l1G1gqdie/
EjI7Vs3rPdz1Kt6vk620GMIodnIB9gaU/JC2RizO2yOxbzT+OUF2T047TmZjTYi1kIpwsYH7Zqrn
E3DCeDaD8/rfugM3TlhFY8dSBx16U8CWfvP5VPh8/TUqGsH6ytE2u7adwlpYsB26yiK9JBIAyvWx
/E0PELpOfKxO9YEOTvBWsuwe4YYUYypKI1LiZgYpICXZc/NzGMIuf+Dwsyt8mI+G76fSoJh52UQc
E0ldEOvQjnS6A6tbR4ciAktOa/deZNOZg1HAIp0boz0u3MHwvfujQ/2YDAFiB74AL3Fzf1GGMcQa
cOi4P4DajG+N0t0PWhnuHfU70EY57u6e6G/pMS9bkprKqDTQi8f7FvMOqlY4nCPdSzNsSTDvWY2S
CWP0ING7mHNf7eZp8Sq38PsEWKq/DGhLAwPLIR9fcO8uN4TZIpQm5Svm00C4UNChpstYL5I4RiLZ
ZELPe9lgBSyvqLCnKLckGRmtqrapRwsk6UoRLPsMilMF0UGVHRDgmss5WY6wsAWovDGMRu5A7T9A
516sOyTsPetYoogxhNHKkZbdkHLLH/2ijXi2NbBTTR0Us6vyKQ4rJNrSyemPtBOQBMpr/v0yi3vO
xZYeFd8NvTnV1Lmo8eYBFSke5CaWrgaAnzhGbCxXpq4/KxhLcSt4kLaqmhaH+t6w3xvExn9eo8Y4
FmRs9LJHshZ2XvGXJ3qhhx/ZkxUgZfXIzwvv+hVbdhnto0raWBULjpdqbwpp1UtO09gLNuNYT/Op
PCY+kJIwyX+gzmqqp+7AVbO7OfHtRzAqKBf1pDAImM4OMZDzy2DG1onWo6MicMmBHnu/ToFE7JZb
0dwzJlvKjDKaMm0c6xyUm8Qh6FKJDkuFuFT0a7f4ygsVubLM6KVZALTr2r+9nijIfhR+GhhnzdPp
5ulQjhyequVJE2sr9VIe16V9Iyj5QEjyjcxJtLdFHnRYNf5CxjO3F4ejIz4tRUnV1MA6998iRVGz
11OCYbbySghKfzgJvM4KjgbU6c83L1bTZkWJBtBTA8UHOkHjoBr+sjoAY0O1TprsywpizynYiAwb
7UTjKOtriWmHWCJX0Wi8LotxM1Uyjy3eMTKKSOjaMkfBn8biaYiQvwxGOAXRTYoeqtoVDhkvxthN
0mw5Y3RP1q5ZFcV4DJOTXsch7Q9W7idaRTn/UTvhVtHpjOIZTWOUCdXruu5jfMTW0SJ6+aJ2W0K2
/DBqhZiDSTCRgvRCYtdP8mJ3TyuAB+In62UKcJwO5rdXT3VJHip3tDGNHzdxnB2d0S/CGpM+lsGl
1c82Zl8cjKkHHDZ3ACw+nCSjVciskKEkoLEqj7nWeXE13yR67whj4in18DL1T3URO2J0I6FROevS
U1O3T0OUBM2KUuh4F0dFkAidI5THdn25/HX7rhjgEoECgOWGFiNTSjKlaDqgmXxSv1SCcm4Gcuqi
4SRa02IrRCv8ywT/i5I1MdNlobdDZo/cSsc2War/xCP1PY0PNKB9WkF7TWGGuPHI/hW/02OOf5Yz
Emcy8i2T0zzR3UzxnemqNnlSfUTG/nLiVi44FNngUVaKOk0lUKT5YvWvtwnyzLYw1hj/VDwSYMkn
T6nT18iG48BB/vtQ2WASE1KGqhSUJLog7SQtwlpAd3Me32m9wYtc/4vZeqfGaPSyzTIsSgI1zIA/
xOEQ1I8CrHL6QI+UBMKBm6TbV+rvFBkvM6m0JE/oJarB0DgqxVFy8gmgWBO2XeVu8YirdLldsvsq
/p0qo+JnfcrJEIEqdb5ouSQ+Kve/yyX/RlR33yIajtE9KqFTgoVnxDRPPxQ9qsizRjwLYH6Yg7dT
6QegzuymkdzLD3FXSjfUmEtcxSxLJVomjIHf4yVTVpz1ZjE5ZpJHhbm4xkhzIapgs3qh8xulG2xR
LUyOyd/XKZKGjZlAgFSB0/bRxVj1om+EBBdFmzbGA9Up5ERzHArdtBTwNi1x6TFmYynICBiE5rdg
kFuaUxFvf9SHtybRwHi4fFNccowKy+McuXgF5GhUFx2Bf3Ci7FlBFv4r9ujVf9Imfx+nJopMN8pa
9SYRIwgidoIepuv0WDoi3arrkOO/wDrYfduyjEoy8BEBWMYIYqdh/Yb0hk5/7o6LA3fAb5xRtFVX
/kGtfn0Tc+GIdisp0oYoI5fDWgpjpAErWLMnbzykRwOza3T6lrdwcbd6uKVEX8jG/U3zoeykVKSq
a7wa4NesQXOggVPMTd3sn6QGTDA4HKIkMkxFQqbWnYysZZk9y9qXOjoXJacZjkeC4QZTwPqcE5Ao
ksptpchW0MaKDSPeZZHfVRvyOyf0MzaHppgojkspCoTliIJd2WGzdxYvHF72plMp/BGG/wHsaOK3
j1Rii4haRvcHaTf5Pbklit0eKPxh7kyZa/5sftDIr/QTeGXHyFkC8TQ+zmf5hLWc7mV+90Pszacw
T3ztpzbH+tu/wQlFYMhFbhxUf9HFN4Krue0jz7zRf/LTK38nyc45LkpCyGqAJI3qh2AMlaA78NE1
9sOWDR0mA1ZjKraCVYOyPK5+GqZHy1kD5UjR+PgrNfZ1pYJVaqKhGcAtYXSXOM+SGE1AeRwtG5OM
5TWQLrA6Ujy0ixOPuE8s2amcy7dH5eTTSW5oMhyOcms0GsWuLdTRGybDzoZfAkbKJHm0U2jp5vEy
vd1HuKHHaExTTnSA9UCllHkblKVyttr1u25x8P54XDHapJ26bl5bGVYgMXzEMPZcaOj0rhMnqSZn
1dfB7pWa8/B5rDH6RSrGQcA8Fgp3I7BJ1qzwYjmBR5sbnDvbz6xtDpF+yUbF1GsqaGuLQyyuAM4Z
dl+LHxhHuNfdAdPM2P6JnZBzA0hg0RYJwnneeOA+o5gUwrJGiXrlH8kXEymlcsHpAuIRbR2r7BMl
fzSwF5rjHO2GBso7IUY4sXYmr0pZw3Sx0B3jGPmCqH/GRM0RCwd4ye7ddJ2mSDK2fqIFTWWTBnGv
Z4kGPwx9HQBMjA6tN2AVU4SlaLyIZ9dCUPgzHQgmIrZcfzy/BUvmYkRaEJRES2/qQjHd2uxSXrS6
65NvyDAmQosjeLC0VIGh7KvFE73KB9Tkbe4UdnItA4qL5tUjjzdsxeOOMQd9L0tSWaFXcByX7tj1
FoZGScLTW/vKEhgrsow7w5/MG1CVipiNADJ06Kk9dMH6TGNj+YUmPKtHXpWaS4+Rj1TqxA5w2L8j
Y+MFm1iP/XMKSLMaeNGoFnAXv+4K5IZBRkpyo4macoYnq9yYgXiOj+KNEcSOGv4LP5bqw09WYEOL
EZUlKqc4R3LnLew3XnRHCn8zNz7RmUo+c7uJpQ1BRkhKQFpYI/wXaLAomII57I9WQI4Ag/gjXfkP
JfiWHx/boMySWRmI4ubCkb70CLLQETQEiWt52mqXL+ZD661edPpdUganvPcg7x0ucGexQUcyZUBj
MrxiE00hrhOGKxvVz7/JTnrCXl3sEHc6t7jGGl9nPGIMyR3PVlADNhux0RjwHezdKcHNZ7DehZKK
yliN+IzRn0eUYaRgOPaA6qZlr+V2+AGYPEF+IKjODshv0+3NPK9tTzNsv4BR59aYrK2JPZuugPET
QJzKhIdatWeZ0IgNyDe036IPi3mk6EvAws4Kg3KykQBxUZdTPURlfHzV13R4vOzJ7PaZbYkxDzQj
TafqRUIjacxcScQtpYOlPimIqC10KK3iV+yaKyOPruDgJ7l3M1lb8sybzVUlWSY6WSoe89RpV/2Z
LjZXXbwjuX5d3lap/wsx2rMqmBSWIcqAujPYDKGh1oPaNymtIkrKVWaG0ai8QfuZ8DxIfVoGpA6V
h146013uscutwNM7ZHUVGu4NiQ5/0rmmjw96BONDJkN1JDLeau/S2hpWxCK51XqmBYTN9v9z3u90
Gc91lQdlXFTQbf6qvym+5BbIqRl0u1+Js8ZqLq7u2o30t6xSzbLx8xSRzIJSNTT+BrvoNY0DLaBp
WJ6O2p3+3FJifFdU+dVemEGJtjVQ/JZxvF1UG0tdgvmY3feOiPXRBvahoN3gzO2ppUf36UqBMydq
JppFsHSd4VOeZqMUaKbNLQZU2pQQi9xQLg5W5MD4COS7ESsi9H/oMdwupdwmtQR6xk1njIDq+pKG
XWC6yCVG1z0yOBpwv5Cbjbljp7tuhAwwSsWg0NwoXnxkFRv5sgRwekAT6MYWCIZJbX7JB70z4QzO
CyYpxSKMy0QEXo9iBUrdRHZCct2Da7oGmriU35J80EaOldzTzMDdMw1FNTDvwFbMNKx5TCwFX5XB
/mT6Waxrjiu/F7Er2IyLuS3V0rBZ/iPfsaQBIULoMMPZ1cSW5uY+UchDYaUvS2IeJCH7y2zFn8BN
5SGh76kLhVoDYBkqis4eeKMUhklIj2HVNjNsrVKBvNG1h1brHjrD4BY6d08SqgkJXfRoGG/3v3my
QhLlkoDSlBvp0eD26kzuJyPGyFg/SF1/0tVMvZ2GvnUX9EonHuAdpcjBLJ+SuUXVDOcKUMWZLes5
ehM0OUo5AzZ7gTHQv4EcKePXJ1hHoiWzhgvAmHV9q8YPyM4GQnlQrZtlSaDIuNAgewYZO8SRHEVc
RTe8fLz2Ie27DhUzDIHC3bLXBH0gGD49Ktbph2jZ3WG6oYjtKW/Z9a60qRApScJqJWCEfySrLYmx
KDMwQlo1u54mzbQRmmeeSQ+YYMO6qjf3yKMe+xLO4GW3YJfjDWnmgRfxIk8SwVMi6VWXfBGKoCg5
saqy51Eq6ADC9gS8J+iRj+wh9yUu1kDZg7YeHxKnvrNOhatEDiFu9pyea2e2yxD9u/AxKThJGwgu
7W9tKrs495OTPYonY0DJkjcEsucdKBo2yaGcoUBDMfcdp5iVHRWM407ioUn+kjAogTLQtbz8sHLg
CP3BUWNzFhADNEM0dHoVm7fWzpY21immtbFUyivM6E6ayK/alLzLZHaf9IYM41SaidKuWNQMGTZE
25TbVyGOOPmqXbNAl4D9zQrjSw6ZtAiCDFYab3Q1uMYehgds4ZsWkI7C6Bx5/ae7uf0tRUaG9EpB
VWYBRUA8XcHiB8Y1nQxqbuWQ613shbIAsTGQKhJV7NllIqB5aJARtyAVC1aTJ5rpK2oUkrgpvcyU
HqwpDqfKuup7gi6xJj7LWdG6l+9w91X+8wWoC30UlUnsx6opMRqNtZZeIQ2vumjel2r/Ry2vWGYl
YSAaQ6gYC/1ISJ7VIVVHmBuydkDQb7pstiuhScNkTPVby6xqf5DK8VQX2Ixii40ZH6UI2XthaRtP
G7ArsDCGOOOI8K7aB64GLDwwfbGf/uNXTUq3zLUGhTGTQnAxRqe73Wq2dlUCbEtMIw2DneWhiyb/
8rHvJtBVgGBoMuZwaFv1R8KCVKflKMAcAg3dsle3vKOe3WIG/xKsac/ab+kxjIpWFbVJA3pSPDpd
+9NUb7EyFdbOCjP1qsoNZIJ9C/FnPsTOMq3BqgKmXL0TMac2pv9H2nUsya0r2S9iBC1IbunKtO9W
y20YsvQEvfv6OZBmnlhoTOFevYVCu85KMJFIe04msTqR5zCxZEochAMOVvAutVedKhn7IsFrW5i+
OZH33ao9Xz9hocI7EZxzMsA9SwsdImwwL47kU2o7B5d+XRTp2oRQGbw6QJEA5i2S7EtlEsyFDHRi
yoTrTzb0PNPnOGAgEh2IV6rqqfRluZ7o1iKKQqBuWFgK5jHbdOqWzuYiWun072b5PtZuUxnVlehm
7EVwqQf6Oxhvyjo4d8041O3DqHyfgD+6FVsE4Fx/aujp+geT6cSOefdogehIrXWrhYMo+w90icpG
e7JlbKQiOgjMfiDBwXK6ibPj1CpNPR3pAinocPoAHPXLJii/TsfCT99b4e+VhgFts+/XlRNa404s
pxzph3YxDXywBUBMat0EAwXxfZmEdi/rDfzqrfNJ415F7nJp9ehSY4WK2EcHkEqP1o5nl0D2UzCm
mYQYL/ycFB7S9IjRWTH0wnzDUwr+idfsBeANQOL5XStIgk42yCk9f+5aOvnWrYBTAmRIoEVKD8z6
LJyXw9qFyDGPKiCUOvs2RX0kkkVgwod9fy6cy9VjMg3DBNHqmX34/pWxCGMCItRvpOBfQp+AMBtV
eNcB4wGn5lDSKYeeeNjH/FCY66GmWdBuZmjH/Z0e94fRLI4OYJC8ioCIg8aGb+JZXI3qpiNjJ4kH
xb/GcVGbQqgBXHLuahVDlugjs4hqogc92dzAXO3s9bqNi980AlQ+uHbwcPPJspK26lBbyGmM1Sz8
UVmycKTme8zqYn4sN344Zh6qxYSJzzH+iIJnEVRjxR49WWorciUWXCNA+7DZjf8u9e2JYuNlt5Br
lkD3purygTZ6ZBeA976usiiq3wviPvNsbHRA5QY5dLrd5UP3A0x470adhHNWx96Yp8F1eSKnvJfH
mbBdFfnkNJCX6eeyNkOnpF5Sfq2XzTOy1dO6KrouUKYgZzkIT52azEAsdzG3oH8hyr3ZbrdGN52n
OpEoJ/5qtmqAuAqDpPwiz+pOy6B2NipA2ckF5yimsYNtlrwyuuguoGzzHylcBpzHeq2nBqQAGq/+
wVpGyRdyHg/5agS/6ZYwnJx2WOlJTvSknIsULIP/kGVK/Dn//BYuJh514PTPFer++S15Sh+zY/dQ
fSaPzVF9UJ6sc72hYKsE7tF6/AvUbSDBoJkLfiBgvfH+KZn6fM5mJDnEbM6a47xXt/YmLrov181H
qOBODGev9QyiP1Qi5iDdkIBj/NwOgfBKwzrLgQvTVbddlud+1lr94bpgoS+ywMurYrvSQJzJzGAX
TcRu3uQDM1y24Wcmkdp7ZcQKmejgbDcMj/C6QKHx7uRxLodaIFDvgZ8eZBmmkLURS6bj2d46ifkK
K7RoxqOIwBB9LIPL15AyVM66aDjR2y2a7zUvDZAOvyce8FcxfBOHtRToVegDdiK5G1OuWZnkNUQm
2GTRu9XbgNK+xpvfxB9zLZG4VOYy+ehlryB3JxTHLTMAXeFO2HXUo/pXTfXzmrQPut3JjESkGUEh
jBG6AjXL4rxbbxR115sLboFhfnfVNKL26FfIiANXBX3OnNDGXzflYz1uwHEBa19saWjr1IfFtoDh
jQGusrkZyfhoL/bLdXsSNtEw8oeMQkW1Dg7x0oBX7NLTPp7QEO2AwbjE91usg6SyXO+ToTr36pB7
9Vb5S+M+G0V1MynFTbMaoal1h8Io3ncguPJc0wozrZWM/4pMHR4alCqo67jE4B49qg+JA7iDLTCb
+8R1fL1EfLlMkphFJoV9u90F3iZFGRwz2cCYOEWkA+Sl+0gVW2ICImvb68KdctY5W2XVGcor5dGc
y4OzfRwwUhA3ksqkUBsdWFjYnwbdNE+XqJBiSLCvsQaaPW2HOMMGekWoGbWJKXmxhRUzdyeK80Rr
PyYNqJZXlo6CaC4L6y3A2BXIMYLxpB4d4yQb25EpxxlEVZFZ7ZlEBVXOKNFfyFKP0Vg+Sa6E6OnG
lIDLFtCB5MdXDVJt6HTw06yYjRjV03JbnMmJ3hpYZ46Q4xvg85GPSQi7yXuhnHKaPdor2awVJWWs
2j+qQPYInWDxHa95Xl/y8O/2l1yCvoxuYkxb53f5rCJzBkMfN8RcdQ9oDeOWdoNkTJYVFnkvu5fB
eVkLq1G6XUCGE7+oOYxR7SJCn6fqaC00pA4j8JG4DeGTvJfJpd665tbKakCm9WCC/zE7O7cs+SQR
1qbkLWL2Kl3TkAsAZqcz9G2DNPOQHEEZETjBL6TAb2koXQ5iv/yNLLQuwR5rovHPQ8ujultXWUc3
ZJZDFB+I399hcAebLEbpmegPS3dM2ee5JpD7fJqh9GqXQOAQdLcMsn85Gs+/Vmij+odswkt4vVGk
A0cnKLFtfgBQ72rwOswlhPXbaV0Bn2kqeCllO3UyMZzDN1UU61qXiVmc22FlPNDq/DXfChmmu7AQ
ACaw/yjEOf2WgptJa+AWE+2uWytQXbmROmXhlKJJtBTndb4BzMxRTd2oVFyJf2b+4s2n2wlnN3P3
rqn9snTOVG3gieu9tCtOzWr7LsBr5jyXiBIWW3aK8hnVRNS4KBfIGoKx9Ao4ynMTDTp4Ab4tft5H
mt9/73D5TFm1XxRY7QVzISNp3V6jNgTXReWv/fe+0QMAXXmxcQLyc3j9XRA+C39OlMdHyJdx6jBZ
ic85fCuBLptNP68LEDpLjE4BzhKlVgAkXn6yMVUoApBuC9aq8Gz3i6FifYviUc3C1G49aq+ePcvm
84SRPiKF/5X6Zj7PiOt6yKaWOTC19LJGOxhpQICLrKBUthVHLevAVDr45ZNs7ER8EwEqBbJWjCbw
25yY9h31Joa+5ohC5XreytuylnZAhE7T+SOFO1VzKK00t/oNifgcMgLYdYtBAque3EMdjnGGzFcW
qAjnhtw/MvkZrQ0dqGwB2SkcdXZsHmJshVQnLZQfofCWuwxeRgfR6puNBadFTkuZg26VMOkBM1yD
G92qQxXIx9eNU2wnO1HcXbP1zJnbHKLAmPteAy5uFlY+i/bU2+k9G/lK/uocQYZhEAsLxghUeFqM
tFlLYo8Im5VGy7xuS0uPJnEYx8t9bCyROdGoU/TH0c3Q4SEyICdRiLsXz3/GFvStZd5CPJANwZJ7
Vv3kqB2zg/kyBhmAfKTQeQIXcyGQO2OyxGB4tnIE0loyYIWgxxSB2VvH659SJoV71WujMeaBSTFq
EMVYbZDk0p0kmQw+CKs2B60dyFAP5WkJNEyd5C/FK5vL1MIN9TBZ9CAKoC/Ojv2i3YNXp0s71iY+
1gCSQErBaF4dGNRS2Ue/3Vf/9W/u+YVM5uF2MjFfhpHalBkIjZNDrnTtEQF1/bjYTv0I9t/8tSkb
98Yse+VmSceyBgOl40pyPqnmzEnsfsXsmnq9uTjrNhxD0OEup+2GnDYagnfbAy7m0bBDKbC9wK1C
dSTmFkDtddS/L4U6lkLGnj29v9M/7Wh+ao4jhl3Qango/ezrdZsVOLoLcZw9DWaMl7lELIXszG/I
91kBpOSCqa7p3XVBIj93IYmzI6dW0FFhiqnn8hFE5uc8mL5aYfLOwIxp8RA/s50NiUx2WFywxvZQ
kLVYwCUm/Etol/GmaDliUjbJjM2GUKegVBoD7MQfZs0vPlyXJ3h4MZCP0V34VJR++Cntuid9Pq0u
RpT7oQTW3wQIC/BU2ZUeXBfEzorXC/0ZG0ulDuY9Ve4s3RKIlRXt1iBWuuJBcWqsBG9KJTk+oRQs
dmGhB+1WQO1emiKQggcn6egaWKij1RV4S2LvL/TYSeCM3V5pkroLJEx2cZpK1/FSPMgSIaLEFYzF
GNVD1RU0zHzxhsTt5KLFD28FD6Z4sL0iLMfI9DTfCNfjOjxe10p0p/byOO8F5tV1Sq12DdapAWPA
mNShXhsk0K0ViHtavshCCJHP2AvkHNXqYGI/V6CgenY9gt3KDXPOK5aGMGCAEYbmh6tI6m5i0/hz
pFyyV8buSvusQVWlwbUF5r3ZdRKyRVGad/HZuDSvmXpnLVZotTbAmWqiNLLuiQbSTQZbKH1YZR+N
C2dzExSjpIU0RoZeB3k03PzopycNgJ3BGlTRfKSrXxQfZW1tQaoFLdleHqg4UF3krvLsbCsd1QFy
qw4Lv9piB1s3b15uYVrDMCsnSDswc1y3UNFY/IVUzkQxigVesnpEyS/Frr0Zqn7RYpyC+NYNPdQf
JgvESIY/P2wFluKlIQX7cm/c105nzl6TBIV72kH6Vvo5+iB6iCjmoXqdjox4SrmbT/She6XYxpdF
FmK7/XPanN3ayWyrPdjeA4e85N03J/kkOVjRE7D/nJzRAkc3yanbr3hxGC450CGDkS25IaZPTsqh
qMEcKHvmhDJhPZgOsNkoGvcxW2K2DlgKcZwmgoTi0bELT7Vlk5yitxTc9a7mgCsIO0hcpNDHTtwV
Cwy1DwnAirFXoITbffMT8LnN8z/AI5fJ4y6Givtg2iCXB/mic+jvywAbwN50Bkbq09+VG5lmrJcE
tsA389xT7C6dVsAwWLmRnikma4xDegQfhBQRQmj9v4YGgR5q4ki5ZxXd0q6waihW9XcFWCtNNGFy
eJ7FId6q1PckVSVmKTT7nUjuLAHTS5bFwnae6jy61scYQ4HX7V4mgDNBdyOZWjoQkGg07EcQvIz/
pQqcz+jTLNMrFxKWMQ1MHeNfsgE25uHfeKXdIfG+YerJQgZ2SGdm3cXBAHmVHHtBeFt3YjgPUTQI
ABqsmQdpNr3Wit6F8Vg5Pp2wGHH9o4hfUGQpWFHAjMAbmNoKKC6pygKfeTmOzqfNdkJSvqT5w5gS
D+OVwAr4NM/tjTPIlgXEZ/lHMqekldPOqSpIdubyrk0yx1O27bwt9n3Tqx5o3gPD1r7SYpOtTwuf
cddmkOysK8z3mECYjeFAM4eZGLT07GG9r8vkU6UbP8pW2uMUFjK0nTTOKMcsQQkuKZjXGIE7yghi
Fx8cxr8AsOSeQ5iR6gCRAW8f6pjYDr90HYMRo6aDHnKQfUHfIPMY/QpjwVq/5fdbOPyTFEoUW+5F
ckmA3hsjNRqY6xQpawQYoIMbbueyQkZqYGBh/SALiESdc1Rp/yjJHoZd2m1qg6G1MZRcIi2aAKjs
kzMLatOgAQvA4NmoL67J7T8oLzJdeA+wl8x55rxNrJgk0JU93usX4+icWAw9vxsOspVhkZ3uRXEe
eXbXyp1ziGqcz1R9V1U322QGdS6D1BCFl3s5nGNWtnXpmxaHac7E9lPNQqQ1Vrd2kb2UnVuDVDR+
uu51RE/BXiJ3JwCMlnctCH6B95u9Ok5SeSbQef3rQkStkQsj4Zx1V5WOsbHzY9Xn9t4ISHIywNcQ
kmDAjFCDhDXxbYrmiFS07EZwvk0dtiZxCUSvEG36mte52DSf/CXEYjAKi6lnSN4+0ZOhA+ncMAEZ
gnUgTtnKWgeX5Ego2za/pXX9Le2cn5leyDoxMjmcZmtlYqy1Zomrk3ykY33qB/sxn9zn6x9PbJN/
1GGPx+6Cd04ZW6UOMYM+hB0Fe6iTtn7bKO+yutWiNUnD6wL/H7/5H4k8pm++5MpS56iX2C+42KF7
M5te+XXxZxS/veWuCPIfraRDL3wbdh+NHwNYnGxpMhDOB5bmjSFDRzCO1R1oJ0o/vQdveihF2RXf
PMwDYrjHwUIo576wvOZaAOlaA6rSRy3Xb/TBlqxZ/j9a/ZHB+a21ru08H1lU/hk5+Sdg7BY+lo0w
Zcneg+mQnkvZjo/YVf4Rybkwy1VqxDAQqaiA1Fjn3ht7ejfmxecqngeJYxFeAcxYayY6dwB95ISp
Tueumr0h48dGyEtfKnVYACruk97OMkci/Fw7UZyjdNJqKNYVolzn1QJM95DLxptF/TJMsLN1LYxp
YnqJE7G6y9TFBkQUDDticdGVs4eyBFe5cWrGCWjPXRcfAeD4bIywT1cGVyX8dBiiZxTsoCPml6Ob
MQd8d4ZSlFJVRwBZdl5qmK2nTQ1ow8kkuebCA8VCluFAZxMoCpd+pVqJMtk17H9tnE9OV9/EtAwk
nkTo/H8F06jVYNOds38gntC5VZLfeWJm/Roman6y4U3Vm9hzI50VYU73TVCyk8hZZJFbXRWvKbL7
b7/nwYabqvWah81TQgsD+pieAnzaicR+9iKr1AhPdCebs58agCSl1SCabigQGtbmqR4wlnj9SIU3
DgG7ixVKbJPZ3GswFMBHtDrI6IZzY70W6qPVvf6FCEfFqraqoexlcu/a5KSYQtHx0VYzcocXq3wx
1vN1EUJL34ngtIhjMyfrqgAcKk6/UCDke13XnmcFnwquRlIaFX6WP8L4uRBqGW1dmBCWOJUfk86z
wYp9XR+x68BMLdFAcaKCY/nyMhnLlFiVncERkk05D21S3vQY+vdKZ9KOdlsl4ZQXm79SY/BHq65N
L+5XTZbCCo1j9yu4LwctAesaw/izfvUUhXrYOPUMnK5EW9G1Bk4EgNeQWeGZ5K61o9gorrnuLzTX
zCtNn8GPuugU6f0xAeq/PIwUoSfhYG3MLwMQAdQVXC4XZ9VmlA5hGCjxwQjau6L1sDvwoTr06LEC
+MXvQBECrr/pAEKHmxYsXYEtR3ESdkcM7LRjdAGLTtgnuPzQGP40t9zBVGaxmGbQVi1jXUlWjwwj
gPZQoPCKqVdPdtpMtWdY+JWlQmvbc+OqvqWVItvweOvvAJJqmOC3czGfjBbX5e+ZBiVJXIuqgUHT
Jaz0fgwmfSx8q+g/W1b/lPXVcas0WRPl7Z3CngM+MsY9GH4K7yOSrant1DbBLmW34bCM/mp9uW5k
gi9+KYLzEdmItsnMREx0DByUYJTVDQprDK1aDeOBessAdjKav5tNYI1WH9yCeg5WLnKgeSzAm49N
MBmkUV9a2PEDzLbZ+fN0O8XfC8OVhEFv3Zmmo39p4SAsDYUG7qciCMqw2dJOwUzUE9rDr0Veh+nY
RNm4BNeP5e0V34vCJbz83vYUm1bsdFNQZWn3mLQ5OeWp64ZFsrQSrcSiWNHV1AFEyi+4qRXGATUg
5QaalgI4Y/Gm7XO5Hq7rIzAkwDfhIUPf2SUqP17fYVUhiTscnaLm3pzdImT+GzV2ErgbCz/bddsG
NdqaePUw+0tdeIkig3wRXEQoQrAfbAA+x1TZae7StLqnq2Jr8xSo9jB6ho2Z99YsH0cL0xft8Knq
sjB2FtnDw378ZbgDc9hJ5UIOe03yVIOHD9AhwnYtDbB565XlB1d5rxiyTJSZ8TVh3EnarToqW4Y+
fX6yIqCmHC1M0ciXi8Qm8eckOZemNplTgCwWJl4akbL0nlOZksRMKIIRP7sYYWZ9oMuPNZMtUZJM
nbBZCFBFpO5LV3/9C8PeieC0oIUNlq5xmwJjUJ62eT4bqXb870Rwbmeo1V5TWmihVuc6RS+7kfGK
C80LK67YKgNcp2ZyRr2WfQpiXRi1PVDngTTUmX2rX7PbNFFXLx6WXMU6dSnbwxTUq2DWO7mcWZdG
YmOtA3L1A2MVah7c8m5ZYy95zW5hdL4TlU9TAoBp/9+jg19K5iyDxLMbLyYuVIONtoWknhavZ635
ef3LCR8MNAURKSLXfLOKZdkt5rXTYQp60OHepGVHT6Pp0srDZsl6qrO0eH9doKC5Ab2QVaquivEU
PFOXFh/Thox53ONLuphe7L+620dsp/vz+i7pS2y+4yl1DlV20+UyycJnZCdZv5Scmj3ZGqyZoRNq
RGodZJVnHBnvb6F7zsf0JikBEFgesOH1Vyqj04t3GQtvv+CTdx6ZOnWmUoV9yuS5Gu1zpx6p8YG0
o9cnz3S+NwstmJXZY6MgEtFCTwkIu/8TzZ32MKc17XO4sOaj6rsfqypEjy8aOwCqOvgCIAOOvbkP
hp9bOL8wRD2JfHambzz1Tj535gj67GTLcH/6cA4NjGcU0yfbn0I1APoVOVcybCRByRDmRTQTrWAD
u0oO5+3KsSqmxYS3Y0ND5ScjYjQBi+VZBzWozxhAeZShTwsaH5ciOe/nxHmaWDm8HyZNWMXQCLZj
V/jJUxswRun51mTofRkGghvJ8Qot+o+yfC6SbNXk9KU2BUWVebQ6Al0mnluZ+b5Nsph+IFLBig2K
JxbzITvzzUyaFbSH+WKIGuA0p/xjGTBgf1JECjByCzlkhEwi5/sSbXORP0Ki9jKGQITFtOxw7MFz
hmrDP8FflMnjjGbZqrbe0gVhs+0vUXJMS+BPuaEz4X5s4cogh6U3Q/iiselGjAICMs3kboazAoZX
iSkCpsVwsf8yG/epWWsf+kQrj1qXaeHYZh/xcH9tsib2FYDG3KSaOoa2nb/b6Jp5KU3WaOkXekeA
7HFMmtY8Xb++TG/+9gJYAoB5AKdkgEGXXz5JesOgNEPtvfxh5SBIN8AzrX8pC/ewAvh8lqyqicx5
L447Ej0v1HEa0ykgGWJ8rPyV3TdrNP/GntFnZrhBAAEDNuKlVkOeUwdhBGKu99ZHGw4ifaiPwHL3
kTe/aw6yNTWd/ew3p4gJRhUAtfjHp6g5sUg7GcgsgL3yMX5dMdNqBObTHDLI1jSqb7DbPeV+HG2+
Hk3PCGSIL5s1Eozxooy2+xGck7JmEJap7EfYL+17Nez94il/UPwmHDPAzpCoCrIH6/G6+Qi6DhdC
+YJXlZuNOxC89QOWOE3s0GRPzuw5QR8wLhDXlMOZiuJpoNhjRwKL5Q64ny6/LXLsZNZIjSzupnoP
TBAMOxWKR/OQNYT1QD1qOQpgEosSPbLEQNED0Ea2jRr2pVDVLlPAryCx0wkWCJIXFyBDk4nN+dgz
9dJTu689ODf/6mz/COUiYleLt5lSfND81Jw07CLmwXLDiNHSY/xBXvcSPqx7JblXoOvn1F6YvCky
Iiv2inPxA1/SwEZu4g93JaYZbrRP15UUfk0TtSQV9WU4IE6mA+hRq7QhUy0Pkzt7lSIrHwldjgUw
dGJg49/mC4gzyTKQd8FCmzYPjXq1UKWk4Qx+SImNiAWhfqED9QM828xJ7B7RZC0LXSUlVEHw1Sb0
SdfLcLLTf9++xJUjmqajJohpdh7vL8FUKva7csgB2lLvzxgdmjEUt8C1DIdR8yvggYTXv5L4mu9k
sud1p5u+1blbWXgmUNIAgHvqb0dy+j3wof4VXcWlitx1G+tybPsSKtb612nOPSt2g+saCS/0TiHu
bjX1vGTlAAl5/pxXdy5jmxzuLIDxW2sPiqYPdVrIDlH4SuxkcrauFxVBYgSZjJiM+crqNTn0QXsC
+H707zceNB1sH1hztIGADLDSyy+WNeqSrs0IQOClB9XqMqpgCZsaH1xlvcTwBYVqyHJRjcJmvQbo
W+4wNaXo52Tpxl8pAFOsGMF10AeMIAlk0zIMMPbn+Nd2L447Rywu651iQJxqxEFtTuBypm4Srn1x
um4kogAOez4WZtbQDgCf/OUZznNTpgY1oBcwuqniI4ikXuu+rsU72kyyyTxhlrEXxzkQw8EyuFqa
I8jPZ2DrDFngRnWUFb9C8SE0owzzCi8k9tSjjMxZ5IaBxQCYToaL8qb+OmI5riQTwHUyx/rsYvHE
Qwtc0ogThZoYeQQ9DLanGL7i5Wkurea2WW2B4saEQbrfjFyJVIcEmgJ8nfVo95JenNBp7QVyduJ2
gNGdmMDfC1sAvPHzrwxxloBrHU3ZD9etRfz9MJwAAG0V2718lzufCdUXAnlsSA3wgN5yqx0Z4zjj
ViSAnsYQRghKEImVCmg2cKCgELJQ1kZIZHPesuk3U8GayQQgDS0qaKgNLwswTw8Y6/TH2NPBq8HI
IFbfKG6GFvsSveTLCqwH5SUgy8PPACGah34E2+7Ytss2BiS1zuhapd5i5U/XT1cmg1OyqK1lYlVh
0B/n7+q6erd1fxEpIHwGRhoYpjBGz4P5NVs612jnQ426P9M2T7y2d3JQxw/H67qIao6QxHrqGFSA
m+ay30orLN1y9BFs2NivRa5ADwtAM9ePmQKwCRD8BEU0JOd4lO8HiZz1hWwuE15rxWr1hDk11MhY
vcbAyARCZ0byUH2VRs4CZ23griMTw8wxGxW6vPXmaugYjsV3m3o6P9K5sm6VfFFv86qTbgqxv8U9
DAwEHHDPmLMCVQjnQJUGxBV5p4xAdupetG2JMh15kFuFQ10/aRk9AaP066THtzXpZdgXIvtEE5Fl
JS7APHjvZo3GNpsjPqnVWIein+6JSl+um42AgVGDc/kjg3NoGZkUkpWQwZYm6z6wqVfU6FN67ef+
mT4zVkL7To2KxzTxkiRIRg+3PcKYrOnbX9JQVuAQUJJf/h7OjDd1BE45xe+xX4Y+rH5qICyszpj0
fKR50H9KboeQzZ4xqL3pGbWNs/l8/USYwvwH3x8IZ8tOletbBQDOgM5fUrTHR7Y0td3P63a4Lkhk
xXtBLJzcxb99Wqj5WOPSWHNrPhdYFTyvywr2O3yQf98v2n9knjQJIRZRVxs65aA5XzBU0bWVJGBj
3+XtsdnOL/oNZLXcnXRiW9kYFkXgFp+xRh3p1nTYug/TtDxOox3+zdH9EcYFUWrtuEAUIIjWmkk7
EQySBpaZYmTcWirJSyi+g39Ecfc/0+rK2AwWYVRIz6fB01FDu66N0H2iPcUaRmjnAe7y0hIso9aX
soc6DOYYu+De9oGh3dITotAPshsmaqUYe2nc4bFuBriswZvQKw6arRU5g0km8ZDQHpuiecU9b9Z7
zarfOfPyOal0GeSxVF3uSHPFWJZlYz8g7N830XLcDgtqtDmYHeQTdewWvbHL3dlyWSZ2ctfNaXG2
bNXLuCkOc5Qe9b8Jdi8OlQslqq3LhnWETlS/G5vKYxhB161ErAhSL+ACM7fBhbpdMs5DThDJ68ZN
o/1083dr/djoaZCuqwe48xBIwrJqETOFt4f3Ryb3OChIiRSKJwiGOYfjvXGTHUo86ytyMBkkp9gq
UAXTCKZyAAXKycpakilIjX6XA1gRIg+KO8YDRlFj/AveCDwzoPhwwBIEgjV+v3G1FKWZu5hJQ0X3
2GOkInT9rkRNE0gPMiBt4bdDFA2kZZSk1F9Zxd7Vb3ZZFZmCCB5G2B8GEP0SzHFKGSqYMb/5Xjs5
nBWmDN94cqAV479ysR4axieo5LkrIvbq4S9v104gZ5TK3FiTmuwUY6htnRTRReyzdnI44zCUZVZc
HYoxKKD5Lg6+KXfpsTnMRymSk9DmLctlzU8bzWbOPcbJSOO13iaAcKUeCGoDtRseMgQfoGv3NJyk
Ylaeri3emk5eYmYfr19zYVSwE887x6pvi6mD+A6YrTTtPXf6bAKg+7oU8YE6IG4F5DnbI2YWu7PI
iugMJQcfLj+h1myAAw5MZaH9kyV20qstPNL/CEOIcClswrBA5eoQ1i01KKAHD0gQ5wSI4k31cbam
Z8Oe7rAwODlW7q1rIXGcQl0BsYmFCAzKIUXiIjq9GFa3SEdUa/OWeJjK8dzsechvF8DhDvYz8EQ8
dJA8kkwA4KxloKVC8VjRAMmhAWQS5PGc9tZiY0sRzYXCKqIOJZ6kfVTz1h+r41RrgW2/uKn2WMRP
k9MGks8sil6A+QQ4DDRgTcy7Xso2+6FqQRnF3Jz2MY+xQtgenNPkQ3z3RUVGmASmBEhHFAgSDHM6
SJoMzBJyPmiMla2vNGcMFrspb7N0SlJ/tbu58Ke+Gnx3GEpvrEF1dF1Vpgnn+gC8yybLdYtJ5/KG
tDdmutoJ4BsMJMCuCgTap4EuXjyiRoMbS1ZZm1NwthcSubPVhmHWeyaxMsgJq/TAdp8l3++Xs+G1
0nXUDXSE1BhM4JxRWRS6VeYYio2Jjr0lfTUfgRucPhr1Ru5WO51f23ipAFWB7fmHxqXLOYm3zvK1
iYxHpcQEheLY5euUG6qn52qFnXorrSa/o1N5zLYuuUuAqWhhmCPb0LYuu/lglo56yEcLQA1JuWH8
w9A23XO1sjzYalVhUk/tfcfd6LlwbfrdKCv4RC3W5jsseNEPSVF/G5py+rSSHGCQylosirfFPf48
IJKVE9Bl1nv0Uul9vwG4NyUMnosYuP7mlpSnKSFddtaQ+Gdeu/Sx5ql6POLhmqz6eZjs/t9nRiYC
AYwCs5UEDGZfXhACc7XNakTclk2a11I1WmBiMm8rMs6dFD7AB4ZdqZc5pCi1h36fX7zPH5uo9TFj
8jx0Hot9lTszAqFGJN1MYw8Gb0J72ZwJVa05pCUr2vch/cK2lo17hj9uhGWoSDupguSZAasiskJP
wnpTmUmnfNMqzJIHnXsy0k8DOvIkBxug5F6I2opsVBmT9BpmFLG5dfnZZuIsxayooEQKtQi0MJEJ
/BAU2YI1ir0qIHHgPDfmfymVb0xnRK1YrxMN+RfLY2P8eYAhPqzEgeyYBgsFT+y/XxvD1OIfRflo
pEnG2i0IRLaljoTts9a1kjKEqKR9IYKLOGhaZEtSaGi2/4LNav3lxqqw6PcbOMuaPet03VWLXkSU
7lS2n4OuOy7z5dczwOBsmQOU2rLX+FCF9JBh4P9Fj7BSKx2ZYX+Mt3/A4NoYznYR8BvcwwDwAydH
jIoyS9n46vRpsGSZmVACHnaGro6XlsfnInZaGObqDEGK3bqoHNzRW5ScSt5VUWXMtDFNg3VrTKi9
ATtQs7It23kekESUj9m9HdUv9SnG54rWcDzEGJBzD/YWmkf7AMj/4R+Qb7Nb9eYod7+Ai8JJGtMB
1AJDYJHvXfncTO9V86lxf5RGqNTfEk22ySuIhU1krdgSAErz2zZ7MTr95CwjYJOV+AkHUntOP4A7
ftEjiUWKnCRWrIAIA1JbdB25GG2muVZ18wTiXrTJTMAPZOGA4R4S1ed/wHktk8a55Hi2ZmXofkkr
npm0/KEAJbIZTZ+V4G+SeKxH/tGNu9/dMuTonv2SVj7ijUMAyObT+od/gL8u+mJ7WSxB3aUVqJRr
RK0hi/nl6Xv3AIo65BXJ97r00iMr2ur3xrv/8uNx7qQygevqgi4KK/qq373r/e3m92x//OEfzKYK
kpmL42RHsFPRyJxmrjVIMw/KN1a9GjzjYJ+dm0zq/IWOcn+c3IXbFrA9agNk5acOyIJRch685JS9
2z7/g8q7oHhwoRjnKBXFiRVaQhirQiYEfRxyWKuX5EY7Egaz0Pqx63VfEK68oAZfek3mg0cbb550
CVZmRVxkXYGpqSlj/BI2AIYh50P1VOGJACAJ8lPVSwIqLz8Jtf/lVsH3wIgyLj/rhKVKCzkE077L
gJKm+3WwoVxo+9m7/rv8uIXPrrMTyFmtbSmGDl4fJnD+uVGwSvZ++aKfyIPmrxW4bmUgJMJTxSaU
g3SfgZZxGio2eCbMxIb3zpEGOKOXDs+kksTTorU3zKr/kcKplTiZvlGXMLVQXPikRex5d5/rGzcc
zqH9pD1XKGuXT/MHEurn5bEdPFnCL1YUlQ0D6BkEwNiXn1IfeteOKRSlzhRpLRZwjFdtlHkdUUwP
rGi2MGtie9Hi/ABWVAFIy8roYO/zt5gAIhe82IADzlqvb8hrZWJj2yn9dv0Yd92nNPk4NU5A/4e0
72qSm0eW/UWMoDevtO3GS2P0wpBGEr33/PU30Tq7w8bgNnR09umL0MZUFwgUClVZmSgcWauwa2sk
Cekpn+LYvh4OyTGlL+nt76JixthrFYoYeH8bUl+cgK/Rg7kfk5t6FFoMfK61C43WmWOUARRF3wKA
O2AUNMy80asRpXUvZ4usudFzdCsBZEII4/LWjm46AFRJsTP9JfJ6Tgx0xKVVytcpwdCogDYxrpvm
+/J7cvBoTc6lYwsACRmaiV9Uf7jjJ5WfM6FLw1Ss7Ko4NVIVhv/DHjYB1M5nDyO///JbXpqhdrI0
QHi6XBTNBan9UNvzJAGnHykhqAdKPQxWWZ55lBiMUXBiE0eHCAPiP6gDLMaGJnfrquF+yx6V3bgb
fOOgH/lpEHsNPwxRB2i1zNFMjYUY+lMUB5jak3dcnOHnCxsOQV8ckh8qRDEUKu6tbV4o9TxpgKAS
SgVwfdZegmESqMXdpdw34uewQKyBNFHEkDWBsF0Gnzke9VGxgENQg36fu+lT4XUdoWkNErSekvvi
bb0RbfGl/MpN9D5fYRem6bmOoogaUe87zZ3fFwfG/dhFE/G1OOl+6lkub9SMtTnP0CBA1HVwqFB5
pZIaCsBrue6uY+RYxroD//wvzGzvMpHX2CB7jj4HW1PUJwyHuG6FNtFRAVMUG9w+r6PePV+Pm59v
DehKo8Wg/o871L5f0Ont6ijTXQCwH1XVOCa6/lQX4+4fzIDWGJcwCuE4aZf7Y6xRNIsqrFqTW07a
5n6/fFMgavZ/s0LtQgl0NrJgwUq5LKdpNF6aJP4BqMfP62aYAdiE9JGJfomEOgW1aJo1pG0IfBpJ
YjAT4GBQDPEiSb1i8bVDH+TBAOFcJ1xtvbB5eeLnmw5fbGOcCiBSlaXtgLF2N5oSb9Wfk/LO7DvU
LiXA6X9c95S5Oza2qJvGVMMOlWRiS198tW4PkvI+8VQ2eEaoWyUymxX1UBMy5tbkFPJx0iG5NN5f
94TxqCDLplmYYYEkIQB+lztwWWYzV0rrT9ydbs4zWaC4j6GzyDu3jCQXtgB1RZMJI0voQFzaArOE
GhtphPfDeZRDssnTLHNyUjDzpyNvdISBZoI93FlI4HUUYmi2VWvNc4yhtjoSAhFUgiDGFh+bb9FB
v2+myjZe8ND+NaqVAzmr+wTwdjK9M96UN91xLMWHf2h84edAsB6DAhIkIOn2S4VOYhwnM2LKmfUj
vWtrr7dHj4BFO9PnfFhSpKCiJCGjJ9zt0Pow6NCit2BrkcVBdWM5s9fF/AKp5kwWnvAL9v0KxZ3p
uY0gzafwcJSszwyiHQ1NDujtYHNRnzmRJxnMT5biLg8o1uxLv3L0vXIzgyUPVeY9F8JC/h7t6dYe
dfLBRbNEyWworrAzA9kzwI35WALwSASyW/kgu3XQ83r4DIAlovbGSSoENDg3chXByfTU5LawrzxM
tZymIH4y3VWz29+zB7zOkessuUevOUtFBcjOoU1dmsq5qT9/IVy1rae/Eq73xFV40YGRRFx4Sd1P
hh5j7Bh0i24D6J3qdQGJD7MjIJXHnDP/sU9W7bN3FtRRMQiFmERFo7gdc3NpQmydRHXz4ldV74zx
aZJbh3M6OIY+jVPrczFngoDPh8kn0VOOit9BVhw6NLa0oDiVetD+Lm3eCB0jpktAL4t46aMHjAY0
/N+UiyD8kQoSJFXcFFjCUQ2kGgyn6Ede946RdV5YofZIHulzroNnwi2FFnwxBu7gEayD4LNT5/FQ
92rqJqXgXjfK4JXHidj4Ru2VqOsaXLbwjUxNd7f90/Krcsw35DW/V/QEwa0ROssj7rLwkQfTYEaA
jWlq2ygTiHEtBQ4LxTfDeNAKHhcV60W7ce4zoBF8jjoemCpSG82yDVsjT1q0eroKwLza9goUM3le
cY1SleFBrAdMh2BFtbsscdBIaPddEIIKV31TgeNBDU76DnpaTtGG9eaDrwRPjdkGyNdSq6kDTt1U
U6fi2pw87bTuZJSIFU984Z0G9k3xYYnm5oxNIw4XuYVqN9qRROzZA8VUcqME3eAQrYfiidttYl2L
6O7iHkaLAP5RJxAayKtaVbgWyYtMIjgvjxC/QOlgf/08MPekgblnDGdbKIZQD6IWffzaarBj6gr3
QYq5dzPm1zyYAWVjhXoLdYkE0LuI5ub6/mc6tpjPstKTPz7XjzXuhNDjrSHPM/LvmyCWDEqlCjJs
NkNm1+VvPeXN1fC8om70EF2gNKuxdsniRd+b58Xrbusn7HzMmLwCMQIyhO6eX2DhOUbtjajPckHR
iWOYQ1SGwi55AHvGIwVvvY9NQUXmqW5TdSFhpItmWxWOtfHYGqsdZp3TKF+vb0AGhhIB2cQcM4gs
ML9DdyJlDCv0VpqTgKwCKFdFDsERk6Mc9jY/XDF925ijPtqo9YXW1cScFNlLnjiyFXtJDGHAHJoU
YeJfd+9cevqUKxCaODybMYpBF3YxEy4saACqbtslgTxli1Oq/UOdarFtmtXsGHO/ww59kTrhFMbG
jVKqsVMOyTsg3O8A1bWObnRvoTSv4IoPT0MVrzbRNJTT8KBXae4sQ27aq4BGcVT1vlmC7wpZdeuo
UZ47sz69NaL4W4nrya61ej82UDhG8gBGFm1S6uC6t+xQiakT6INpSB5o0D6kzBWlH5AVETDnNLvK
iUybNa71oCa2XNp/0ZNgppobk9T101VGVE4RTIrgGcDzKai+mn+EhR7/CdSJ3bqxRsVLwYqtSeph
jTScutvyDlP3UHiUXf3lfz+LeGmKCppVqghFG8LUsCQYsGgzW9KEhZOEsa/RjUNUmIw6w0jkMiYO
AYKLZ9AIoO904oct5sHbGKIOnjUWcWKBS9VNBfGmEQQooWu3rV4Ei7A8pOLAGw8n9/+ng7exR4XJ
spqTSpvPXwrz0/cYt1hjO/ctD7yEbnycv88rOHFJe7c5DvyJBeabhIySykAUoh9Kme8nQRUSFcne
cjjTX/ghRoHHQwYx0DawXJGDtGC/9Db2qJidC5GmDOBHd60nvT8RloTom+kCNZftqj1kQV9kV/6L
cMpANZFd+uEnlU+3cyfmMbGbPJsP4aELjNsG5c7FziAykXsTauOpxnsXMa/AjVEq91vlBDTKJJMe
LUwt7Nq9tgv3IDMsXgHfq/bWYe1sfjOS5yv9HMusJk7LHmbzfb9XfsiqTTrpmGgdCbGW7BN3DZFz
g7AvyA9nzxibTSLTJp029xasEnyC4uZ+FuhfyPguwHc7lJavh3D2Mf3v96RnBwvZguJig2y+qOMg
jm7KdXUI3HHpJDsJa45z5NB/PqQf1qgY15taXhUlfLPmFEPQkPmKvy91y/GJVT7cblKZCnLiZBnz
IsFMeZpP1hHMwDYofhzp+S9UocjBvuYSHecGQ2ymDAtIysuEBABzgLUtD7sUjLRfV8wBFv6w663H
yuC4yXxQbzYKFXKWoszDvoGXmvwsx7uy/I5hYTcyUA2ZS0+YHq7vFF7IkamQE4p5BBoH2Iv3GHLw
0Lm86b7qbziPmNHvg/hbGNkWF67J85IKOIO8YPzLgNWxHJ0m/ZXMAAGDqjYWam/S9mXD47zhHnsq
2lRSH4kQPIWfiY3nrQ6J88hT9+gUpygKP5DCqLHnri7nAqHhXZYYiZUpwiqBOKoAd8V+AkAJOHlB
KBT5Mu8CkRn7lkxCSmedP1DD4t83YUYWSq3KIyTGyl0JrlHCmqd8+/PoBHiFczuzAvjGGJ0nhpGY
pHUCY3mSpveYjZZlJx2VdODEF1Y0w7MCI9AEuAmUzKVTUTFraqhAzKnHFEdadU4NZHczeEJyV2S8
ghYrmG2NUSe/VatlLRtdcedo8RRjciXzgatyx1w5WQKPJXChUH+g0t1Jgep3I8CIIt2uw3er/H79
VLPSJgzr/ffvk22y2QZFI1ZAj+Dv12nhTFbstlViS+23ar7RxqMKdk613F03yVy3jUnqEliFcDCM
FibzVNjnYDBBIzCwwD9w3Qxv5ai9sKTKqM8TzHTiYMvzW1SKvLyE5wm1AyZ9kHptgQmMomPoMLeL
RzITGAXCTfce36LGDxAct2HFunG2n4yK+1Ok5FU5wmpkOm14E0LDApo/savfAzDVNo6wOELtrJ4M
qD6v0s+2TVRrVQPEqia1XRp5kUSUcVEKzztbDhW7Wr+GIIuYEfuvfz7m2iqAhOIUayD5oOKTCaWa
EjTwiltOPXjn20HzwfgcH83Y5NVRmTvlwxRd8MvmfLVicMzhinmtWslWDZ6OETMjMTcmqGOsCkav
m2TPax1eyCl63c9lgvJKiq+Y/LZ0hENN8+tQc0puA5xVXNzapr4Z+m1huxD3jLX1Yj12OtG4BzDM
ndLYi0CcP4u6Uw0mNk6yv/4ReStLHfUy1uXKbDXFNS2MkxqLnRQ80kPOPtGpYz5KDXR/E+KdGUgh
OMCEt6x+ue4GA9eOxujm81EHPdcgu2NgsAJ1DjOIf8ogfM1wQVuYx61ey+WOPH4IkkAFy6ZkS3vj
nnfwmG6CY4P8DMzI0SiGxIqSdCllRLOu7w51pgJKPEVCoKtTH1z3lvnRNqYoZ9ewMNd8VXDy+sa2
yvjQd7xHDs8bKoQZizqkSg5vWu0k1akrqpMTiyInhLBPHe5NjGKZqHXTB7sf0NoeE6QDRmK8RiBf
QGPY65T8VegnyUvkOkg0CXWW2Tym0fDLGDJe14Kca/p1APzHf38Bde67ps2VbsRa9knkJFPtKM1b
2QmOmuh20nxrob8tIjExLLC9d8rv6x+SmbFvrVMnv03KKlVHHL90P+UH8yGGNs8Bo0juXGOWdgGW
zRL3VUKaYB7HNCudBUcfwVWAhg2EP5d5BdRnWn3JUAftz6iKzKu+Fhgqbz2SzoIc7Z/Ox8YetaPC
WFmbaEHrtIkxA23qzWlcShfjurw1ZUbTjSHqFSQ2I2YoSY9WPBh+7lZOi2EWDGHc8DxiPXy2K0g9
fBRAY2WrRNdZXVvfyq1HUQ+/qHLkSr31pJqgG80GnZMNMo/+xjnq0tVaKZwWGc6ZanXTjNMbAOeP
13cG8+h/mKA5amPwmELxAibUorPLIT6AQMgVZY4jLNQXUc75z/4zqYNXJMlgVgnMkHZhjAEx2dZO
RMMGr0YwBRmY9Th2d+IL0F+8qENO1aczvzFNnTrU2WdFHWCabH3JTbw6ARkaEYFElVV3hC/XF5R9
OW3sUZesOAkdngjYKONrn9hAuCnvli17CRS+dVQETcWJv/eou74DB45iRB6klZ3yNPGYL6/Nj6Cv
YYwLQT8OTrdi7PRKYedGAgGVGUjLdw1g8us+c/apSUUX8M4vxQjmD1cRkldZkW4gEFT8U3YPiJaF
EYiz4shlCIvLGLhBhYQwfwUzrO5Ix3Cv3U6+6CuObKcPeVBx/GIfjg+TlF9TqlYzeORQ+zPrg9FG
Xhk1AEM9XV89ZtsGkLf/ekYFyyUdeujjwTNSsxr3Jfh1E0yRqKg16EdMxXIAOzyvqJBphgW6ph3M
daRhBeIZ6xTzfGK+Y3XcNKqkAcVGT44YlagkcgrkU6IpL6EqdPYYFje6EB6tyQIRdAlimHm5CVPt
jbOY7L34YZna+Y1V5OrY4aFC6BYNf7pZO0frbYjDOyuge/Nsi6PPG5ThGaU2SpmNqxEtMIpy6lMr
WN+bjNfc45mgNomqN2h3ozbgjpr8S1qgZSusvLoQe2d8rB21MzRJnTI1ho02a4JMv2+1yjOwftc/
EdMKkFsGmUoVUe+6PMjrKJZxSm41IzmV5U3dvKsdp8DFrNqDPOe/NqibsxestcsS7HFVw2zWGoGM
W9b2oFnyMGq+OGD5WYCp6u/1fs32c7gIr1NkYcfkRczxln26P34KPclfZ1rdKArc1Z6i2/CQHUJX
3g+++Loi0Zt2und9dZktRSBXQISJ/yHYUletoJZChZIO6mChhSmj7FQW2q2oGvdjFX/LIQo+V5Di
KAd7hfrAddtndZxPd+3GNnXXiit4Z6IJttt6Xe1qim+ysXoolcZwBQh62mFdvdVRmNnLpN8OVrVf
tf7BMFa8bbTbPjPeukH+0qCiYaNE6aF/d5Q6HQ1zQ7XBuODHqWK6aT2/A3RZASXevq1aBo2cpb8d
yuEun83nZDZTN+4bKH9M2e/UiEE13EBhuv26mMXtYqz3eUV+WS7ZiqADdBqpqb0WZuv2cV35Y6UC
P4WaBmdl2LsA2xFwRQwoY9dfbnrIQQ+rUSL3nxzlFf66FcL78wxSc8WZvyZ32Y/rn4L52LLAUgEe
XXD2QOv+0qCYhFCIMWLNzawnGV/bsh5IP0JQ170cgtoDkt9aWewbRT+i38QRWGAFq61xag+mXdyM
VpxqbgUkswI116ThkL2S9aJ32tYCtdPiRp7TUklgIf+VpBPoaSJvjR7qiJMCcNdRuVzHRssqs2ph
KN3n9/0TmU7uoGW8fOF3OFmBcesTdXVVo1mFuURMmdlelld3nL5qE88hVmq4tUJ+xabEDC3OWJZ7
WCGpeBbZU9B8k47mG9IPDGCofoPRH/mHMHHfhEzw59YydQYavU6HRINlMnUX/pbA9ZI7N7LXBIZX
/66fw7v8tvkp2mBA33NOA29pqZut7nI9nlJsyPBmPlWH+K7tbwEOwJO7DpqX9BdUBawvvKYOc4+C
nQ5QHBHYepp/Tw7JPyD+Q5az+JFk2hHEGQD/WHvRTF85DpJt+Ok8bGxRaws+xn7pZjhIgLXlz/kp
dQVs1NXJMAR48xdz+zyD1IpijE0wxgrOyQ/d7/xexVckyLFhcJq9QqCS7nUPGWPCJHZ+rCaVNkRr
P2XzAA9N8OEEq1/dJregUBID5CjYUZIvuVpiE7qaxs0EjNg/iD4R1OEibnmeU7mFovXG1FvYxipy
iIAIP8Vu4pTYwKg6/o1qEImWV74t3a6rkzQaBQNL3ZVSUCayIy0/ZQ2rnat+pb4T4cVJeCzVwWt7
Jbi+7Mz262bZVSqU13VYSGuDZc9PLcYYftf7wgPPotO8K8vd6BGOaN6nZh7Wjy9NKxZZRYiqUQd/
4/mlqh4TMHmrM+eGYhbjIHcP/iYVUF8A5i7DoNKGei1bApAWimlrTZPZLbim2sTyB6FwwH4MzTjQ
7EdfJSO5G9DdLoTUyZGxNJFfx/qjWFScHc68NDe/iDrCSQupUyvDL0riKfakpB72VWWonA/KXNyN
FercKlo95OKCvECtUrTJbo3saVQ5l/MZIP1px+oaOPYxEQwcInVpqo2eIzsLAbt0F69E/eo3KXqG
gOk03uCBPNPBoCnG/upnbVmRAYEnF68zwOui1EYFmM8yxXoQgOxfIgKYGBxRaFZ1s1XTHtrygLrU
o5MbUwDtFDsTFCyBYs/rtxX66OXS+4MGmvoanFtZznmTMBYev0A9CxJitEunNlw/qnllgLnNhQjG
sVEVZxTGQ4l3yPUDy9hFMGOQ2RGMXYNW63Jf12acy32rqK7cHJXsZuh4cB4SZ6lve2GA2qZLCrlt
KLCqbpQPd70KpRc5CozS9AZFfJZATg3uGPu6T/+fr/fhFLVps74MhxqUSbi+w+aZwCMwr+fK/Ssq
aG7kc+eimd8KnGTADhIWdxqXL2SikYSdSSoy2rvhJ4dUcnrzgUwdxDvxqA73oZMJ3AzpDGH7tLYb
u9S5wfBIVEwYioRdqPeKO83X9mC426/HAieEqBlGwfi7gaj7K6Hd5GFeWa8Umahc4zmIkAgNocvN
E8aVWHUY1oN90anvCRw1fSZPlBbaDcORR1V2hrN99vfDHuUvxMTRSQ7hr3mTPC6dPUAMgEzl1Tth
9prcl34rjghH87NwRAJaiMgW7o0v/7K9Nm6TM7VJiZMObZNuhdugNnWA/34iY/DFHuzWQRnwnCbp
wTWfqQM649U+xS18/kNiQOilCQEuryTFerhcfEvqnBaxtZbqDDviAaLMZ1J+EwpsrSPueGMs7PO5
WUDqfMrWKOSzhQU8vymOkp26oy0+NXuIr6U2bwW5rlGpYFlmWj5Adg+u4YTgbJB6vuynQJ3+SyXp
YhmpbC/M6tpsQEiHvaH5/R3qiPbsKAeEAbt0eKVZ3kLSLVK1M6SswtAVPEt2xsufSevwDmwoOIA8
1TNWDrT1TadzOzVdZ6CZII93FwbjF0N0FctfX3S8BHVflxxIN1SDLSVOxq2YsubWLmxToaZVW7iJ
sS+EmvPggIP0imjUCEEK1q8y6NEZ4fWCWHnJhVEq3ogRWEe1GkbJK4kMe6tR5Yy72p/ANiZXTrhv
vcktveiNkOEpeyt7HiuwG0NBDf8/DXNnd1yyEWLzSjygERNGNg1TTWIgOFW9MbSJjmztrb8XIMbV
l4TP7sYzSAUgQZ91QRtgsHVRD0qgTSx4g599IXepgHSeF4nI4b/mIBWI2qprUP7Cnh7UJ2E1frRD
8UPRs++Lkvw2p5/XYzmr/XbxialQ1IcYX43Jvsr31quF1N7yU8EBPtYVIrv1RF8y7NprwEc/Rod4
8kTTTjCcwyWR5IR5usrd1JI1FyG8Jmh15CsYj5S8/3vopelohWKU5gh6gwi9s5scSQtccPQnC319
zHq/XV9dXoJAVxVbIy5WDCiTy0v9Td7a65kaVsZoUfUX062s+S1Z1DDoDUpqQlNARQkjjMOsjUUk
CHnxLa/jH9Na2uWUInk+6C0AzmNsN8rql1ntyXnsxLHoaOahsV7izoBSGorDgJ32YYeqwWTjieX2
hRE00eyoDQpP66kA8mNZ33OUy6UnZH1uUTWQ1+zsLH2Wi9JWYt3lrCH5zZ/Og0bG0QzJBIqUqsx2
rTqhLCqRyDe7w233jdQUye6YMywjN5clx+uaOTrIR7OopRAwdfsz9AOyeLOdZLeZ8qTusz2BTyua
U6yPSX/knXz2dbZxlfp88phXOVYBaHF0bEvoxjU2KRItvuJVAvYLLzNgvk10lInwrAezkUhd1qrW
L20SLzh0c/UtbHKv1AcHSCNbKKRdpCKfNXkSjuyA82Hz3I/ZJI+6ljezIcw4gBGetGvoxFPk6FLl
FZpp5/Ls1pB/UlJ0IUOwBFZD0NWtEy5fwzg6YB7wLsPcYC+Nh1aT7uq+uxGqxI8tcXd91zFfNJtf
Se2CrMuz2gKjuVvpdejq6Ai4dSjgPVGVhXfdFPMVg5KRBhk2DGBZ57RjsyKapZWttIiEwgVUy69z
ZePj+8m37Fw4UgJcNjHgF4SMovsRZ3ydUJKv01veAgU6pjF0E4xa1B0QK9o0R4NMfgC02X/WT7EP
/kLHwOMt94onvqgFMy5uLVIZqSRFStkA8ubOrzOGMaQdiq8KhrDOL6evGG/l9PCZ6dPWILXTI1OB
LG8NgyR9knU7jb6KoBoCApJEkqR3sujr8JN/rbHai2DP/u/a0pRhg5JMeFjAcHmKoKvR795Xp7/l
v19Y9+fWDrVhlQwIgiiFndHHtNeOcOuqfnrghShWdNyaoSJUZlpF3CuS7moK2B+Vwe7T2h5EVBWS
nHMuGEcQpTAJnDc6nteoQ2HXbo5Fn3VRqyoJgJxSOdlDJwfgP7zHbcC7pBnbX8fxU1DoArU6HvKX
huYqa5TSLBRMBtX77Ih+qDv4kIc+42RQNThyYgtr918YpHY/KoDKOI8VYOiQd1xdyYZ4EqFfNTBG
joLQv3UfLixS21+aZhEq7nCRbH9i8Y/0j4juVeLrvOEcRsYMakO0H/DVwBNFFw+rTulWU4W1ngzJ
t84Q9EcDbOeEEz8G3t/jPgoY2xLUV6SGR5igPnHAmGW/5kqqgx3oED70fnWcnHqveuNLfexe5fdm
/zf0iqzrGoweFqhJUeGTTDoziXINivXNILvmYkKxoZyKZyku1TsjbtBgidPxVC+j6ce9mJw6KNvb
lVDLThWJ2XPbLOLD9XuE8W64+DVUBKhSc1bHcZLdJJ1tKI/tI2Nfa1+sHqPfdeNcN8Zc8I3r1OFs
kVuijD3KbhzXTqsntllUx35uHRncX9dNMeMACBcAzQCnLuDjl8czNkO1FcB/5XYxYCezfGqW7ks+
1DyCDPJ3qFsQgQYasApEunUAjy/tmCFUCaVUlVG5WJ4Lrwiik3aQbfnIp2RiVRIubJETtIltRZxp
mtDBFriQT+u7gi7gLVGKN26j/ZDYPZigbfnEH4Bhb1kDujE4mHCRpmoBFUfXS4mExcR4ru50N+T5
Mx6soPTKm38pz8DND2tUZE2VOJ3VGNb+TAXmrolxH8FrUXxCpQv/za3IksfA549oSGeyKwU665cL
29QWpkqJxdEnVTxzrwRWEDnyjqtvxgxyOPPYMuCzVM79180njI0eallhSHyrT4sXOwSpRBhIUZ18
4KfqrEQCKqUf9sgttrG3mnNogJhWRt1jdGeQFmVBdQKd65G3hoxMAoYMlCeREIILhNqbSGXiOqxN
+VxwJYVQBbz5fDk61q2LyQbQvWlovGg0xHmdijbLug6NrtY6aGa3wxTB7+uRg2eCOtHK1EQtXjjA
2Y6oBoI1euj21y2wMBr61gtqsXRDHAxzhBfn1+IzYeabd6o9uM1oE0KD8jb3SMMl31cvHNOsuKiB
oAsvfbyLP+kxYTZjbLIC3kFn6yxMH0GkgryNwWLlkLJgeuAdaNbjDYTfHzapzKWdVlWeS9hUAxFc
IgoYYRTd0UsoJ9XdFw2dHwsoitw4Dkv7Y8q+6obghO2DNDy2ULVNuJ0n1hoYmoZ5AaAwMQZKHQoT
uiAjkA6ya8Xdo6bVt3U2e2Yjc65WZtjc2iG/Y3P4ukkoqkjvcPieiJhhDn4McS/crF4KiR9eNsM6
gIYOrVKRCCbBq0tjkt5MYVU24HDfh4fk0O60s5YhV7eIdTy2dqjFG6p2Dtu0JUmTGYBWHarnFqoN
RP4XERNpWsybJyIHjo7OW4vUMhqDMFpiDYskDYXaJSqpKohRl5O6+ydtBxmiNB/rSN0Falvpa2rA
mhqYh+4h+h8eheY+P/A6OmTfX3OMuuiKpE/ioYCpdim92FRv0yTbj7kUJOHsSrO2i0a8lTgBgLma
iNKk2KcA408dRivVwmxdsU+0O7xpvXWXv4hPs0NEwZfdyKPaYO1KdMkBj8QwmvqJ+BV8kVrYTYns
9mIxB+AGrewikdJgKbtdOeiDDy6HwjWhorGIy7/4CpZXUM4CCGDJyHMvz0QZjkKTCg0JdgNg6tJO
vB9Aey95mAF1uTPKjFQQomtANVuqjrqMRp1AYY0kpYkyEuaiHYh4Is90i714Ml/+4mInf4zaOxfG
qGNYayYqshmMkaJfPB1EENAjijcVOFrS4kj45gzex2S1BC+MUus5CGI5TQWMkmyCCGNAt943kAUu
fIQ120E8zfC8BpTkfKlsgqc4tNC+QsUHtuRDGBg7IrICGtnvPZrVfEEvVq0Hvn3Yo679UVaL3hxg
j0QZMvkC/LBfBNa37tTaGCt3DcARrp9FxnPowiS1YYxClGdJhElpiJI7SA91lt1bZQW8jFmKxxIc
xRzMECN4Wyh645EtmeCYpvsYfaYZBdrIsjskMoA5hS1MvNyG9d1AOw9hS7A6SpZCBbXYXIxktGAi
PvWn2FF2pH2hBYQ5KHMtV/CvryGrLAKXPuxR8WyR1EIDVgatBT+7lR1t1x/fIfrx+EeRhvfJyA6n
j93WGol3m12Zd4tugNgLt4OOrtdyaku0Rwxe3ZG1MTZW6BKBUYohJtxgpXX1Q/Ws+OTOSw7kDWQE
1mG8bZ3F1nhWmZtDBiZFEU2U9ekns9i1ghH2KJ216GH0PxNvPANiFh/fDmnhtFM4e4W5mBuD1JGT
16mBWjw+naR7nazZSh7ICQ/WRPbb5RcDjYgCtj4itYXaPHXIesymaGsfAdEq6etdVFvhiylpyY0a
FeoBSeC8G4tq4XjGGMUkVoFrwmnDnASNQzPXVOnnlcBXH8xAsCWXJNmCF50UCIpVSdB7ipN7edDE
vILE569IikoAduro6UEyiSp8mJUgpZjM+A/MJgNkmABthBsJslBtYNzz2kE8g9RX7AASAS/NAMrf
toT4HfS7D9hGXLnez3HFBFcslCBQ3CVSe+RnbE5epGeJrCVlf34zVY/683Qj3GYOeTkLMxDIPHws
I3u/NEhddjX41zqQ3eCJhqqgecCb9igFGNt19eNf3OefV/HSGpV25kkTqX0Oa53X7kPBhDBubpfg
QRtB1p6k9mjMICa95wMHmH4CfgccGkjiIQZAWcbU8DRmUk78FHHpQe1KINUdqBbmngqE99v1gP05
6TVRIQBjIGH+VdA4uvyOYF1dOlGfUOQNa/WhkyfRg/IfGPRKAy2VdTK/DBkkmPMoUXbXLbOW2ALp
z1mtEawSlKPVVEtFEUPeMpZq3dfWIrPDrtLt61Y+x274pykKGnMQcQK/+KV/cdtXlZLBP11F99UE
wzHIa/tT1IZfMrmb3OvWzjzsl+EN5kzQxkFDk8grULtUjcpZaMKkP6dkeeFnwwlkr9PqxEF7kj15
Ro5G5Fd19VnMvkLpit9EYqSFl7+BWli0W6XYaFP0AYEUk7+m5EEIerTolU9ty96tG3+p9IKoibZC
D1ukOLiG9nLzh3119lIRBTte54rrG/U5sYXbtqkybFck9ekreNSB24p3E/qbvNziTCb3+VuCTRMd
EPBNfnrCV2FYdhjjxTqKz8Vu+KoK9jQBsDW4YMSt3kAi4TUgOE/c3FEA48weJbdxjLfKJe+Zf3g9
kc9qGMDdoTSKIH65k5vCmmbDirHUeOmDZAIyDgDo7yPgVP+i2UTO/WfnP6xRcUEWMrVRrKh3lSfz
IToqECSRAv2dTHvwGXUZmNhL3+iswJQajJrj2My+5PdPhNUC5KWOFdn6fW/n9gykDQY+fgAdDPMC
RJp4j39G4nr5E6gLbRwmoucFh8mDQ20cAvQJQWRaueszSFu5CDHGVkZlCFpKUJ1GUmLRkbeysnVB
Zt65OniUd5Cmdc1Tk0Dl+m9WmNGsuLRGrfA6r1GkNXAPDoI0vAMCDhARDH2gzBnaxneUboK/aFV8
ThMuzVKrGmdLUyYtzI7ACBAN104FTdg7kZQZfqYP3IL+5217aY+Kv4tEAnAMe50HkBMYKA6Zk5y0
oH6ECCc/Kfncqbg0R4VafMF8KHuYSwF4q+9m6EFrBHDBrU0xOgeXlqhAG4WdpofnhfSTR6KnOh4q
NET/Atbx+V6+tESF2NAYjUEkSyh/613hnXy02JUhrDBAfMRuIZn8D1EdJtEZBPwew0ky3fAR5bXG
oJvVnZcRyVbqk7Cu+lb0N8Hmc2Ho0hq1lKPQSQ0gPB3u6FfJL3+C/EgYVzfB4PXO8gbXtFV/vq3D
0xJ9q/Of5o/If/j5v84TLn8DtchgCirzRcFvIPeYPNtTslvLBx0otUMU5LbkADdVNxgPCMpD+zA2
wF3zHgqMEsvlb6Aez3NeVkPSnNeB4Aly1xjv9exYBI07Eo0ebS+qOyHllsaZG+zja9NoGq3RZqUt
YbdPG79d0qMhJb846/s57bvwzaIuy2jsraXSzuur+CM45xyz+wpNZzd9JoXxdrobntQJOEAe6xQJ
MJf35qVh6t605DmRhgGGDcEv2u9KdZ/m7xznmEF1s4BULDfS2JyEBDbkG4yFOoKduwBJeD3uqb/R
HmJcjZc+UUF8SaZVEgvYI+BNAVSPbe2Soj/hFikfZJHfAf5cJbi0SIXxZNLEvKlg8VjYf15BVfyb
bMzJ1Rxtdvqb+pcQ7ULP/T8uLRXQ8+k/55JkAcTVNXMi6GD2GEMSISbwwNsvjObjpatUNKradpb6
Ga6SSACdUvNX9WCioYJuHMj9Fl90pXgPfIahuX9xPzPvy81WouKQWtaiocTnT3sejM8hLYD2kRHI
btY7gqtxFph99gnURtYB0KAFcGWja0dxhL0wNp/LxnjsRuDVr39Eng3qG4pLOWkJ2TyLdPh/pF1X
s9s4s/xFrGIOr4ySjnRysP3CcmTOmb/+NuRdHwrGJ/h6X9ZV3iq3BgQGgwndOI1QqpSd6wiMZw/5
aO9mUB8tzVGUTnVAjH60KxX0Pup7QvI/34L+UXB51XxG/uoSj/pMTdlLoPADHokzFLNypMlP9X1+
R/i1CKFGdx9ZuSNOt/1sCylXnou3pNRVUQ1lJEgxOspnA5xe7VsNcqPrS8r2m79WlB4CsjBv1Oo9
LCw68cHqblW1v41TnuY1Owx+/3D09E8stf/ADIfBIzOVc/0Gq7zWziD9hamt5dBUrnS/BNfN+x8+
9N0+6l5IIYvX5+RemCGvK9j1HfSICieBmpPitcgKcJ+v7PfFxlTqlpBbqF30LRDFA9JIdvbp34Pd
vnAVHHlfj+yfTTawTcNswSA3cWLtXjAPo9jZFhhQ0Ekw+cPe+F7XkA/oXmKP6z/ZHux9YamrooCC
axaSo3EuFB3LOzwvyCjX+sKvSpFt/vvl/o5FeZZlVVShIJtUDZJddkiQPMZ8yw2vd4C7WSj30hby
YmQdcMh41DkHON7GPjRtAlAPjLf8oJ/8g9cMo/xLmldq1gtmhyDY7/TKHizVS5TPUX6sxoRz0v/H
xjR1VBFRiEYd4HKzLFo3a8V8fjQlO/SpIx2uoTupxSOb26zA3pjvWJRhi9LW0RojadKStvyPGro+
yBS+uIeKthPvxiA+yDxRBPZbDdSP/xpIecs6ywt1Uf41ED46A9HpchR3fzGoSe6FX0i0PMggoAsw
JUmLn0O8PYQZsZo63g/9Y3LHhWMHnu9wVFSNgQow3ouA0+zFIVPDw3fiVCC/i0bH+MDtQWa/1N7x
KKfZSRX8lww8kgv/d68U+/im5or7MW84GVVSCUyLECanvpk4pLBMBVQLqj6cc1tL/v8c3/hY7xD0
FScYU1isJRI+ZSV6lQg+pf6Nc8swneEGgvpAgilmqoKZnPOChQciWzza5CXd3f1Bbw5zO2zQqM8j
RyF6GUmOUA2mV21Xi36GolrroXsLU0F3/LIM5yPp1JUmRDH0wonnWLX0doyLG4m75Xg2UTdZqkyS
sVSAEIPsFbEdmsTqXXJEO56HeHjPSzKzneFmDanrKxShtRMSk0iVV/1M2Aeg8eMpnwt+xpHp5TdY
1PWl9pHRzimweteAilF01iCO/fxtSr3sRHoOydvYqv36xEvx8L4c7fNrI0+sBNCYjrOr8mDMvJic
h0B5emuBwh6Za3H79lSL4c5q5z3ndPH2BuUjzNnI5VaCEd0Pa7c4PxWc0SuJZL8rBG2Q/QV7+IXL
oEdPo0YCpS3JL06HGHRT625+LDBfhVnxE3cncnyHQfmOvBojMyc7cYmdMFB2hWN5Kbq7Xez8oDxJ
nP4G5s38vhnpKddW1wdVyvC9ygZpp0KEnIP0rEe1x/lozDuENIGhcGJAK4U6YGID8UVJBQ5pXMLs
66G/IZmL9rEPuM80VjoY/W2ibKH8p6HJ4TKykbW01qtsQPOsWIM9KayNOajCVVBtEDdUYI2BzsND
JzTVLhWG2gU5TvIiDFpjONeNJhuRDufQ3yvrIKE1IeZKObFxRtUTc78kTiVz2D2aT/9EyZXBk4WC
myTqhHJUVhVaMGg1Kl0dVYSNhAIDJL5+izRq/RlVTYw65t463Kk5l5ScGV5tUamNKteLFhk5UPM9
WJVO7W7x0cNrxwduNYF8r9/WcWMfdcHNS5MLi4l1JNXNqnut0YHW+WJlL6Gd3WPSNlg/j7eZz30A
sDbS1kTqokPnotlADoMAG3aIZgciZj4dc+4oIDOTsUWitkqf14o6GzDxZwRpibZwrnBKTvIBU9Kc
Q8982WzhqNM4QOcjtdbzjlk8HRJTg4qAFZNz3wjZR+jUJecoMPNrW0TqTCrDMKpJBsTWRRvhhJwv
iicJmLem0RbMD3Ji5xifz+3hW9K5ChLw3P52ZvZm+xOoy6+J80lMw3+MjlBBOVp+7Btego7f7Fbw
SHNH5UcTGGC50+HcD0zdiwDv1cIEOHmziiCDXA4FiLbJU7JKP/JjNPLvXTsz9CXZ43yqFvAE4WVs
e3sueycSo6BbFi+NIcEQSrvr3u6spXcFku7Pk8Ram3SkFs9RL8l1aGPuz6ad3apeFZilAzLWAp07
RDm71d9kPZgzL5Q9bQkG0KHAGwfXfxHPMdK9e2WYzO04nRcd5MPSehvlO8L5ScpaXTnaFmbSErQP
XIclh+e3dQDxuKhahP6W7qhJslmuU5KeyCFpHGr1LipVO5n/JlWnbGCo7WzGUrEuC5KBeWvZkl44
cfRtbl+u28LetxsUat+modJG4QQUMaj3pDFeObNu/NRP5QY/rChhaxO1a5ehrQuN1Ivyff2s7UaI
bK7O+irv/qDuxgojN1j0o91oRTFtQlgmB6BFPkIKBT4XQzgtOMeQhfxLF/C+lHTv9jCOWaOtMI40
pxcQDRrM1wZJT4wLBqJyl3zhfDpWKL41kLo2BblQwn4BHuk1kArHlE6km8IAmVtuunO+m+74PSTs
M7exkrozoWzdDCrq5G7vYzQXs3WhqxV70HB4ZJRiSJ30O5dnhGcpdXs22rApn0gooSbZDaTISIsQ
6e9snuLs9i86IRF1bQyl7lDZUMWla84nowAvYAcO2iG1B7zyU68E78J//JrUBSq3CnIWEr5m41V4
EXcBZvDCo/Sgo0wu7yw3fFQfOZC8E0J5mM5Q8PCpYWF4Go8GhHZJjqnZEz05UuDkVgXIhrziOGXK
1yRhYmVlBjxS4NRfyVjm8IFoNUM3+SP3+/Gso3xNlrf6kBI0wl5E5Fql0Ak/qs/lDzK7UQaTyhvZ
Ysax7zuGjtPRu642IylXdV4YkDEKuVHtvgCpGxFMLoO8eFRDZziEp5wnysLz4woVrUcS2NprC9jp
0bgj28fct4atYAKhDUBFyqPjZyZUNqdDoZxP2dSDWhPyo/mr6EFWZCcV9jlz7tcvAo9Ql/nQ2iws
5XPGYQBZEwFTwYkM6psSxNNPWoca6lcVnVxrZk/P/Stqqb4Z2fVscwMN3pelHJCktOh4J3tJ2IkH
3SO90YUHOcuXqQf/hezj5a7afFI57ipTPigS61KJSd2YjKAPD8mDfk8WGUwzmcMLa7hbiPJAhllG
faqfD4zkR4vbYZ6ZjMil4BT68t/vS4VyP8uSJpWQIVFLnrXw6r5cIstNBtXAtfi28t5EHO9DjwBq
ozUiHDiv5fCqHUkDLXmfWD/wpvV4O4Z5Y2EEHYzAqL//Nm/Yz2MENmANdP7pfFNZIkxcUsG97sCZ
xwJ8y6KoY/YO4pnwt5tyIFHDiErUeXAsSGdjFiiBEMg7br6FuXIbHGpjtGUOaYcBOCkmAmqkTr+u
h2ZPOJaQkuPdgzwwaleoZg0ZAQKmBotX4GFhedqK9BjhTiyDOOWsIXvXb4yjLqVhwrXUi8AjvLjt
fQ5GmygIn0hcIe64tJjkk9BXoCrje5mgXcCf1FIK3ZQ1jbrilrdKqXV0DO+4mEzrfTAWRiDSKNbc
q0xLvqusBqJpkIZzzD4TnTRbCxenRTs2WT8/6tb8WewjqbKv7yhi7O8/T0VjvQQ6GnTXX+6oMGrC
OdTGzq26KPIWiM9iYiAzbiBTj+HHXASlo1UP4dOsJsXzdWjm8x0cB7+wqaXROrnJp3FCNCLJTiMu
e3BtuX2v3rVSKoPtLLmTQ+MAYrCTJWH4c2yfFEH+UajZt0VeH+ZQuF+RxbVrMedtEbLlfl8V8r0g
N43jRv2ydoECk5jNyFtAQBtspvD9qEo3IC2A1BsK7uiaVkmL6N8QZ+ArgGvpX2TqMLQYltSzBci9
rx7IKzvDiAppnTw3UnD5O9mf/x2OOgtRosValS7wWuucuksXDo4qDXtZSm9mpKvVPLoRlKX+myO/
tZKK1KRuiYxMh5UtKN3r2u7AgTQjjdDdm2/8VA37CP4y8pz33HjNqu1UaUlgJOiIvgzpAEL2yUIT
M9ws5zQx30ogWkCBGpOFoF6ggrK+m0Yhi+BbKmhGo8MAgpx3Q4CmYjzR1AK8AX/As800b4NJ/OvG
vFGqJrlIz/6sP54DUXfF5UDqXXhKIEvywk9GMfONW0OpAK3P5aXqNZVc5YsnRbeEaJY8feXoFg3h
eEtwxzTImfvtTG7MVC/NlAfUoLQMZrbu6s8u3meI8GM0NI+OcCKXU3FnuVwBLNblpIIBH5uBcIbS
nmCO00pKVrjvDKPg/TMpI37NX1GUQkco766QmV9SlTDBj94DGV7g0kQxy6O+i2TcFT9mV/YG7B5n
OrOgiQcwJRzbPZEHMZx2+Jw8l48gMw+0ffIac7PXjLkRuKHNL6EcoBSaaqm3+CWEdXF6jJ8bVHaO
hl8FkLwTsejY3ugYLR+gdaV4wl4+CbXNKxOwl8OE7ADmvSAERh2mVVMqZUaazUULu5Pk1qm3Grsv
Z443Ihvnt42F6/lfGOr8tBImAwfi7A0Nk3LJYhtaybtQmNtIw7wq+CEgZHEeb9ucUdB6CJGiAYNE
vrqT+2PnKI9nOqQAYhG89pxzqus3m97xfkuFWWBNsDS4vBh9jctpUW35JfyBlCl5Fsdu/CV8WlBt
cafn+UW0/BxXG2dVGRN72EKbn0B9vUKArNpq4ifg/fRDDjI39OSgfu5s6Nn7UmTPDxjKie6l04J2
Yy46Z8HPG3yz4Hlm1Is4AJ1EyrrTE5oK+N87kp7vK67YAdM5bYyl3KGRNIbW9/i+ZTzcoLB1D1Ic
tMZDl60YjU+cuIlnG+UJyy7S106AbaDxelY9QhgxH0gOPvP/IKvKPIU6GCMsU0cx0qQikiKppbKZ
pJ9Jx/pb8QjisHtS6c2+Te7iFm79wp0ZY1q4wfwtLAG1ZdsBc3KguHhO8H8jkPJ5KJmbiePBUeHI
gK4Xq10BR05n/rFxKqe8AZeDW3+a+IkUVg0Sr7d/F5Qe06hafa3GAWiEzLv8p4tN8voTdxnJEfvN
C2yQqCOYIIMi6OhwPueLp1vMbJ1IC7riFbHNa1XlbBOakBSDE0uXlsBSZYjfKAqItTPbaAePs/nZ
qwc+K1CfaiLYPag7sh0qoWjxaOijxVuTcT5E8bJXVIjcQp4SvdSf10o8TpALD7ow5ST8mBUxdNf/
QqeO3hAr0YICFPo5X8FYmTzqD9K+80xUGNCiJX0hwrA4iEccSAczXdaDgfrDUCDdyVtudgC2+SXk
e2wc3NyoYNTs8Us6T/lAqgCZMx+0AGwdaPfMHR7/CNPBERUgCUPJYKmhjsiyjJUs6PA5FsSY8Vwb
izUohGcBY9+cD8xBoq+uou8qyA4Bqf2gB6LXPSSenoI7MLzDKxSJ6vJT4lu1zTOQvaCQF8YkMAjj
NNrPNUNVDEt9DqMrQlXnJg/jzXggOjlthjGxv/M6G0DKyeVyFdczyRhpd/MRHYWIqoRP5KGXeskd
V7SQeW4gFqpZBqgBMCVyuV+iWFcwGKeQlE5LyF93tZfcI4vJHX9jxx4bJOrC6BpoN00qYkf1NHgk
MR260z2JF5ugBdOt6E97tLR6+XGCXiI3dUXO/28+b4NOrepgKeBBGWEnSBde1c8k2iFVIxmjlpCr
4T8umdt1g0cdDLmWe13BiLNrlobT9K1jruB81js71fL99aPBDFTfoehqw9JKM8RlATXEP8rie7Ou
nJiNZQuaqzAHD7EvPEOoPWJmmZWKE46ekb/MHWa09NpXl9nri47jxlkJFvQEyxL8CerqGnUz9Siz
Q042RJMaSJP05DZPP87lzRAdqzx5uL5qzHzfFovc/htPqU9yA1ZuYJGUOm5B8P0kQbEvvfE7f/ez
rkHNhFQaGuNAjUZ30sZ5Y8Zdm6JMKd7O0vS0lq5upE/XTeKBULfQpKmFVSYAWcajkCqPkN/tJ+Ov
QEDvAVoS0FvR2fNVqQZQcSQg61QehqJ7sXTfbDQOyLlETh9XkJz+QqGOzwTt5MrUYQoZwMrdBjSk
p2HFG4G4/PlH99X6rAWim3pp5ETowneMY6+615eTYFz5DXSbSxV1sQTuC3CL1/O+EVJvWcFLY1l+
3fhNLLl9OTihpX+4jso8bO+W06mibIzK0Myxvpny3Ki3VZrdT+hFG4rH6zjszfJrhVVq+5tFr3X1
CJw0fSyH/GWsvKzlfUeeMcrlGYMa4jiD8HtwO+W5zawfRfa9zme7NfDGu24OM2u82TF0D2bcCEOo
ESjSOxhCxQ0saL6AOpJuj58JeTIpU6Qa2oB4BWbeSpL/v3Ek7SRGWWgCeVQwyA7a/XFtdmrPORJs
FKQ7EGeReiu1lIaYxyqKZBg9WZ6aWn7u+kMRqy/XV5EHQnmQZAKnvxDCJyK1X4XGU6v6omC+/jcQ
ar3qAiWFWYElZfsgpeFTXN0Ugvn830CoO8vIrazqLIDIzeu6KI91ukPe6j9aQoU0UPOrqwx8PK45
vSRD/zynezWP/yMIFbkoeaY0w0w+fPugiOOzsO6HIf6bD2/JUA41Qb+s0syIhllrs2nGg6tHD4su
PKWWq/7d/fQOQnfXI5nWFOMKkNl4FMXuUYl8pdL+xq9tQKgQIlHldKjSaHC1/kM8SE84J70q/bfl
opvpx9wUpKmBJbVwJy7V8xr5Y9VwTjw5bPT9o0uKiFZKxEK6Qd2BpSBABVrGYaxx1cZ1dtDqkfNw
JafgCoRJXgcb1yW0CV5vDfaWKiaOpSy3+jQ/17LmZXrPuU2Z8dbGHJq7PB2seZ1rfJjWaFcbBfMv
ljYcUn1anM6y3ipptcXS2IdL7ld5SurljiXMX6+7BabBiiFJqiZDvkmjHFwPfdeuEtCsscqt3cqf
leY1yx40haPDyzZ2g0P5OKVM4tSChLc7Sm69Jy3Q66N5Z51mT/sTsj5W3Kxv4IjZm+8o9U02CBPg
mraPPlbQX7ppJNHwOlUbdqqQV8+qGoqBAMLJCn9pLH7fZ5kjVzgtdgiFDb9KTNAtGOPor2uK5tls
FL6tdYempesfgLmpN7+Ucpl1oae4/ckHwIXZpt2nPEn/wmFCQQFiKmBcRuma+sbioMTFkABiDk/a
9CHuH6f1+3UrmFwuOskzmYBBawf1feds1sUllQhd1+xDyQfMR16/Ux4WiJYg+3lu8krd/iMHlrl6
G1jqO8dpXYaRDlhoRrqSa9y0lo/+R9UV/dJLniodipK8zAsPk/pikSKWohWCN7DQO08F44IeO9fN
4iFQN5wkr2B8XIEglFCPNfadzDn1zCSOrpuYzoFUGPhIqWC3060i0qeRvPUWT4H4r2m+kvZY0qla
9bZYe6rIMYpZ89WhO4eNqGuYUKJ8qy4aRtIlXe9Gr+ohRcIYFGu1l96aT7KPNobD9MYLRNlehzzM
RFkBwRmtITSASKo0xh4jZZDXQIoFCWvjltBVTJCi5HU2MYROLdhAnrMqVtb6bYDNgkbisOaDi1Zn
w8vi7m42FTVyx24MA61rq0MEwq4Pab5ixFe1FiWoTUEPmnI5dYs6+EKWH0xtmW3EHV7ddl/kRJ3c
SddfjDVMAqs3QCApF6Lm9JOpHIoVXR+GFte6ExoVFNSFiRM6sLwoKWeADRQqkFCGvfSiEyhrITtU
D+6QTo4Z/4iL/Qo+Ial2O413qliPS1ODMg9pr0EnCbXn5XyEXMg4AssoDiu6Gj2h772lEJ3BqlAF
k5bAnDFCbyYRb2OSzU5f+ltoKq6AKO7aFwOgR19vbcNvAsFR7QqM0S5ph+fW3Igpv+GhuknUvsHL
q1J4dbos1VJgWUcf3bBuc0q102S9ht/QNOMgLe3WaJlEZgQPp48iCh6Gd929cPA16iDOedapaQx8
CV0PWTR7k556/fClN1+jJBhaTkzFnJdDaIGOLQijEYsvt1EnxXkqqQPC3BDleKk9Zojk3DlVnDUe
98pa3ZatYKtFWzvLtPrXjWXtYQsqGKoqQ9EUWg6X4HmaxXIxdAMmjhu05Y3TapvDou5ic8iCoi0G
H8R2vAkVZlEXrK+4cVHDhvuhTK5apRbUqcFY7q78AL1br8bAlfYI3mXLKTDV/YX0gBBWR6Xyy9Rt
Nd6eVhh7zDIMJOhhvKGblIMf0rgPx7Yho/H1HtT1d0SN8adMRnXHT+cxLxTLMkCjiwl4/EEZnKZl
0Vd6RS4UTLkRGaP77Eikz3un8CNf5qnDsc7sFo/6rKhOKGovAo+oTYY/pGN9N6J7CJXW0fmDwVoe
HOWdVl2OZUUGHOmFXAvHeAv3hIlZPUqf+XyEZLFoB7E1jnIQZlZnw6wUJOtQoLIT9QpyeobyCb9B
uNGTLuS0kTPPyK+Ph4nvyzPSLmHfahOsq4fJVvPEjefcUTVXSfeTyh12YEU379YhgXOJFqW1qawq
0OK9esC5/9ydQlcKVqiV6Tvllc+SyQBEll4T0aIIpjEwbFwCaqk+4laNetdq+s4eFxlSCmriXvcz
rHzbBQp14tZ5sDTJAMrsQ5MMygPHAf32T4Lz6OHhBgFaWzqNL9CN4ACzepAugIkr2Lx1QiHVFihG
ILMTSD7h5RUFOy1tojgLXoCGEPSeCCWw5VYeOS0d2u2+865vVqh18SvIR9j8CmlFA5hIfgWhZkl2
xUMM/tzmqPuZb+151JHkNUEdkAsw6rUhRciEg8QfeaZG7r9YcWvuZzHXPBQbmkfOd2UcfWCZaNEx
kIXGfy4Nm2vEQLOI+X0ymyNDvj6HsrGT29V+DgT+cA57s77DUWcfUsroECgBRyLzorC1G1KYI2XB
6hvR0eX7bvIv/r6YvxDpnAeaEw05l4D4c1g/O5NK8WnBZcaVtF1IOt8R9kW0qOF5h4iOXrjjc+ZV
jgXbxDwQP0P77qFAG6/2sHpi6kcKGpadIQMHIG/3MNzrxQ+hTipaasVl7cgSK7krj7dNcRhNySs7
mRf5MByrBB1WE9piuoT8ArVP1TQbsiJB1zgRyBk+qwfFN27WfeIJmLBIKls6LK5solPQ5k3ws04I
dI7QiKnjQgYlxOWuXcvMmtamwYynULpdGNkKxpCGoeA4H9YcDgK6dxzKt8rqoFTNCpw4LGxoRfqj
KjvFZNl1Yjix8IAQya51UF8sp7LhtgvyrKS+ZKziMdTKbed+kIMwmG6J6i7pKUm+/WQi5b79mW5u
ay/lbMs6G614gL2kgXiFVP0bQfyHrrJ0eM6dEapfLC/lVTtjrcV0AVyYfBiE+oNalvs0vCuLwUnL
T90yORxvR74X7Qy29lE7FhIGEpJQABQP8HVQnAD5aAC5AL898VpzWG28F8ZRMeOgKfmYE+MIu1Zu
7VWzcEYIo0inSDkI+ae0+bjK0EppyKRLkKKXWdz3ykdxaly922nVjd6cEh0zUbyXPPcrU9GllU91
MU74ZeTc9s/jHZSOMV8wuVFq/8EYEcszbhedumKGOV+spME2JgtRScLPTj7MUKjL2zI485+oNDBd
0+bgUvfMvGbV2Kg1OjHL6A6D7hB8W7XRzpZsH5WF7hbLUvuczcXBpOsdUwTR5ajGsqb7iFBBKL75
gBlJqJr0h/jVCDBZ1zsVpBTQt3QdmuXykXtSSOoJnVm0WkyhLFYZqVjhoZSdNlo/RhF0YgzxRsm+
Xkdi3aZbJOoA5brcojAJJNJQSwZ5wf28+4MtyjyoG4uow6PmhayneYct2qKJUK1xURbGGNRy95h1
/T2oiIy7LDIavDhHG3rSlt1WBufdwFtV6ph0TR6lkwZbs1EKQvWHHM52hJSlIo08v8SKwnQ0nCFZ
CUFwaKxf3mfikCxVoWO7Zj8WsEMRtYJ2132wgv5PygdMwyAApYnIWkDJmfqIc7g2hbmiwSfF27kD
Jzo8fewnaFIMkRQaA/mt/YOOMNYjWtI3sNQ3NZt4LVQygPNzOqU5QQFcBRkbmd81nuMXXiaKuVc3
eNT3i/owXJSfZiY76eZn5JfypySYe3WDQ/k3M9fKeZHOdqXPspe71S3p7S++L5hT+GIg6yW607f+
1B6yu+GN/wOY/tyA/hZUv2RMFujU7lFzZc7qvvxJflspNeS3iqD2mn2cFa76lxwbeGq+I1I7SKuX
SWs6II4fEJhoGIghcz9QyLY+gJ4Bgi28Bxhry24Bqb2T9GZdSyoALUm7heDWLo3zA4R2IRVVLjzl
R1ZYYpiqgbSwiYlIunwQFmGmJ32E3lNRcQ3pOPZfhxwD5jrambWD1Zj+dadKVouOSpCIhgq4bioG
eE0vT/+U9LKilDj9gh7dFWp/lLLyqe30/XUYZjRrShY6SlANxXOPwllKLZYjGYtYh/3Nqg2Km4bz
Q1j1b5Zc7aFs5o2a5cpRGtllUewyM/t4/RewFnbzA+iwPRHTqcvUAj+gQ3drey9N6tFaQVcglbaY
PafiX5Qf0Vn4y2KajzrRZnjAEICVUO5WDPQs+l/QjmJKC7NJpPQD9009RaoMxYJIzXD4jNPcy7aV
8hrTWOdbhkihLEMaFJJwdIanrMcpzBqhRYuw+IOwaptuJJ15yaHtetAXzquH1bp7gUe9O+Q+TMFa
D7x8n99jOhklT6e5VUCADsYHIoAcJp/OMg9Ocpfv+ERLrJQ6Ok+hfYe8uoguL8qjakJYDPKgt24t
pbfKZAVoukBup5tiOykwhDvpKGYb0bEw9IMRVVZwfZsSf0mdRxlNqSh1kZqyTJfyyrEQxqRI8LpM
voI+1I5RQPhvCNS7UhHmMI9HIIhy5VvWrTpKHJ/CIma7MIL6iJEUJ3I2xyhPH8zCAylWMSMBeiDv
DdBnzK1dl8EQe+PrmDjNPb9eyDjrF/jkVbDJmMk6Hj89CqLuWGFkMewnG1Hq1xXEjXYRdx9MiD53
ecb5cqxH1wUqdRXGplznQwPUn5q9MdQlUDCfkWgq7Mrwyt1PElaiIFbdIHN3IEwGxt0SjMh/TZyw
nHlwkVyD/p9kQG/QoCKQcF7UOBJwkShPOd4EhEqofOsXMPuA+cbtOHK3LP8O49/hqGODcY1urGqc
239zeeuu3BkYdVt2PPln9hF5h6KuEly6OsYzsLsGeQUfS2J96Bqd571ZEePWIDp3N3fjsKQL1o/0
bGMMFn01mQM365zzrq74eP1UMu5hnHpkUcGajjw6XeFephix8hC2bhJW9/EYHnBKT7kSPVyHYX+n
DQ51NGVRHnEwgUMUBMn8MqEwJxyifyBsxfxQSOyC1wGNZbgJL49hLILmbcmsFpWkJD8IkLbzh4Co
yyiF11c33VHDWBIvPUe+/m8OdANK7Y68jWtZXgBKXonSLgt+jrjypjyY3+sdhp7ol0uwLc8NYKQO
TP666K3ZqZVEjidlXoeIISRDBQ8rBs4oayqtjRulVFrswqYMNDuzuxtCSDQE6xFr6YDtsbo3MF2y
eigGPvEWk30K3vHpCKOr80hVWuDP0NNSvZRQ7EO0L/pGyCD4DUDMj7eBo+6mTKhrSyJwMsQmCIHA
4BuHPyg6MnfmBoc6BXPSVMpCljUFz2x5R4TQIs8CS3Z6G+/qoOTTyTEeavCBpN8VPCzwXdSVVDcx
BJinlWzL8EBKOD3I23U/f+BXHf7HR3vHoi6iUtGXPl2BdfbFrwVGrdB0cRQCEbLEkc8bI2Mtpgxm
ShO6P4jt6XbxFQRHKD/IrWsmi7GbMFWwi4sp23M8F+tSlyEkB3Ghs6Y6FeyO0Kk1JmMmVonOLKMn
rbCOkZc5loH0IZgADoR5UAx0bQ/FUE7QxFxTGWqOoq5AuV6kjVTbZBVRHCPohDgK+2U5gFu9t0ln
FwqrhjePO47FZE/QrmyLSX1HNU6naVqAeSZbBFlVVzkjChouokO/D+Joz0vPsryajB4rBJ6EYNqg
nrqmlMw1/hq3Q587+NZ+2R+HTuYYxkOhQpOyXSSonYK3oQNtd/eWWY9m1fDSWszFU3GR4kY10YVL
HXFtiqIqC7F4o9/vp1N1qkav/UFm1Be8xhz9UeJtULIBf/tcG0TqiEuREEpjr7VuEbY4aYNwB8V1
vxnS23IpfbOKXUHLb9o2fxzQgMjZK2TNaHDctBiPNSQUU+lZKSGzlkKF3BjMRe4XlKOiXZZ2dEj9
WnCW8WQhw0Y2TTudNIhccwe9yXL+jo+xZAm9zmApoe56IZP0WCf4LaQHYke6MSenPxCuTNmW30Ye
hRZrC+Fx9guOuhczQdJbMQecJb2izao3kcgvZN6icoyiL3m1MUtlJkYRqfB4wESYcEsaYBVPl8Bp
zaueshwp8jAq5vZAfAKNcKzx5tmS92betuDgcmtl/l4pxpOW8JgbyAGmP5OByQsRDHHoJRapU4Fs
/ShKJfLK0HTyq7m7H5v2KYfo35B3nNiF5a8xqQ1z0KZF6GsurVkrqxdTqwex04JRKPVJUGTbzF+T
KX1UJsUd5pHjo1nLtwWklq9ri7pehQGJ7BX6VGnhzDPHcbF6sdHpgrc55hHxlXTKcy1WrRjRBJuW
Q3lE3fmW5ENmxw799lVxCmg38MqULFmzC0hqGbNeTkWjA+R5dnS1G8shgVHrjTm6Wb3JF4ICunTK
fuU9IVlnDDetTgJP2Ervlb4zp7QvkMDKwwX67ZZT1SnKgzwad9aWtGQZ1wp5P0KK53KfoD0qN8QQ
GchGq49QrXaNeH0xzMzHlPBf9LahT/Idi4ov06LSxHoElvwweYYPRdbkK+FLIJMSs3GMKp4HYbnl
LSB13qImacW2BWAp5LUTG1lpFxHaMhLlri7EH1M+gjFcDXdJ2d4JkunqUCCAvoMbovI0tusxEdA2
2oFYQYF0F+fKYJwXRbfgr88ZWZUOaYperdUGPCDumMQ3ffglBQVgb+iuKViHqE5B7R7bUB2y2xE9
FXkcFFHkSCF6AuuId64YjhatHArZbMgxYrD1cg8YRh/PySQNiI5lR3Xqp9D9Sh6l1R8oDbEyIxsw
g+7JKyVtkGYNYL1lHWLtdTDlW0PCsyaL7Aq2z3LiF9a8j8UaLW2RJ+g8P8J61oHIHYlOQrJFGngv
7Q0VoSjXQUVeEbol4o8E48YIKWNX/Zbt1l3+Vh3ROpx48hdSzShfuE6FERxd4FNOpdDSyooa4Ien
JT9raatu+lkKSByd+d0NrxzGCp8vAKkPLORKvA7EYFJ/ax7M71MDsfDeJuKrKl6VBy6ZBmNLbRHp
fL9ci3WKfnjSXBYGsaPsomhPfLXsV75YH3gvZWIAdbFewFGexdSquTISwKnBeESyLUj2QsAX9WA4
ywsYyp90lhlFVg+YDLzgerlfhHt9QLfTXP1F/HyBREWz46Cnsrme189EJkXbQR3UGe2RyLvf86vu
53Dg2gISb7UJfmq5HKxEVjBQYll2YjWepUR2anmF/BwhzWfos7suPwr4xbBO7Q5TLiv4bfJ0sNu2
sVdrsEVLduThhoz7qvHOitaXJRKdTFduBq3zQwlptXqvaJNdDzxdWvbXB8UD6QgzwHd0+eO1UE47
I9NI9G0eiMYABlBuZW7mk/wz1BppKAnCY0CYx8JIzCUMWDK7ZjHhsQvRkoK57SZHieXcy9M5wvuz
FDK7gVDcyWy1SuJcF4ydp6GCDv4t9N0r6BO4xB4Src90EzOVhSXgRZG3na20qnZawSvnamG4vl2/
nhjRB4YaFDSVIKlAZqku8ZJcXCc1gpdGVkEu7KIQKn+tusztIsvg7nZGegZzfBLCDwnEh79JSVnV
MkRCo4E9AMTt875zwv1y1+zNm2nHfScyNgveSMjyYtAWdHx0iSdew9aM438SGUQCVKls/BGEe7AI
eEpg5j6JJQW3uAlveW8M1vzEBTq1rlJhNaFgjCSRYd0RetASjRjKbvxCJnOMgPT4oW3y2AeTaHPv
HcYGvgCn3FexFPk8EHAc1xnY6b1k494r0farBOrggLS+dRbbQVclD5u36pQ/wzOlnCxlQpaqRsfA
+mEtRHTFr15W301rb9qxOv0fe9+1JDeSZPsrY/2OXqiAuLazDxApKkVpksUXWLFYDOhAQANff08k
OcNMJKww3Xsfr7GN1rQSnqE8PNyPn+PQYonHd+6mvxjxxK1JkmxkNMZi/ywj8DWShFBfE+Lf2cpg
Hv2eAUBuxODZbFe4i5n8bXHJZxITF59hcnSHNmqzfsDQReZs3Cc35a4GdCq7XcIdzr2PLiwJJ3Lm
xCGCDFhlhtH2ghcQKqLUNxFIrnukjEFuHd4bfvy8OL4Z13RhdeIWWwOis6WY437VfBI48pNVAX5h
T9RNb/I189PDolnxayfe+MLsxOnLWqoHujAbbw3LFYfIuhP4Y23dqI4gA/lJBMKrxUTBXAgL06jH
i5Qr/MhkM5ccSA5ZrUVmECjKYQeC9G9Ca0svDyqY5dm3j33xor3JLg4jA1zXJeyJjLKU7NFzlUN6
AaIv/Jihkc/8vmBQDOB6bn8PcLJlQZlvyhX4ttFe2nphCoPprUB2t/4gH2vQq2RLQ1yyONm6UsYT
xOoNgA4ApmKIFRxT/1l07trhgbqhny1ccHMx8cUiTrZtJGVBHFawKFLKpzFytOv8e4z/DyxOdmyT
BkEDKgmk6NCsEuv7EHWP7F2we+f8SF2w2j0trOPcLW6j3AiEkbjJp72nIbi7OrRciI16stit6b3Q
QGj9Vr7FOoInEOfHXbAqtuPV7jmzKu6CMzcUpxkzpbISM/tr96BO4P+cW9gVR2R8+d/ZnCJw27we
alU92ey9nOJIZmsA8TBWpBeUQ40dtKTGNDtMw0ByDeBxpEInV7mhxDWvTfj1AYCpho1urmpLepPz
u/TMyOTKhsDUwDX1FC/I7mDuxJ7pP0fYM79GpT4szOTsSTyzKL5+tnpp0sZNVJ0snpyNsJg8iz2T
6Hsxj0u7dI4CzEAnx78nUkz0mUXKY4HEw0SKXcq1G7R6ncY4rJQYC2iuAQMAFes6fC5AoymeyEsf
YXGaJw5P08PKSKpfH0E2d6IkKT2YEAuBTxcOjy25H7FwV4fkbNAThwe15SxqwlNU0PnYsN26/Vw7
w8oMDyIk+TvLitqgInhnNXRnT9MuUmRmaI7mwsGmW201PkV+6Cn3Qoup/Rou8y/PBHwX9iano6oq
M0Zjh1jU4D7fo1Qv7cX1JbS8dMkZd8iquZG1oa6aO0ABewvbeCbqurA/OThNoQVVk57G23oCBCzU
TI0VaoXbBUszB8bEgxBpJILaAWb4cvvifFaRxcoScKJxJUJ60ayjb1OE8zlYJxaJPOfsoTqI86Ke
qEon18igAt6J3YrSGvVRwtNWgpO+6dboTapaB0QXTsHcpdLk3AkBOdFvqxOnTuMy5SoUtjz5K3ks
QCDaw6ZTExH2rORN55DvC/M6c3mdW5w+1IauN0BfjHEG+i4bXAMqmyIJ0jerRPFyS7yTPBksb0v3
10xgiYIlFBygwWELweHL9Wx4XEf4AyzQwNVVY5eJH7VFtCm1tt2OkRJuSyMe3IXRzjyBTU0B3xvy
r0hLmhMnyAMz5CniA2Sw6i1NvXhl+/KXcKMQPEWXhjgXUZoaCkPo3dPA7DFNJ4CwSCtAICm8gSya
WjUQ+0cuHK4PHVeQcfgLo5vbs+f2pmeESVqoJLAnQgJV3ghhE8jg+HkKfx4DkreEGp/bPEDlmqdK
G/SpJ2UNSgKlhiYuB+A5cYj8xoLAGemPj4cl1mTiw1HwBV2wgl5EoQl9uVPQPVsltAWaS6rQRyWX
jmUtUb3PbUawrivwKwrYbKZ5mBqme6sGVMZ6Bn0Wy3c5jh7uJtcAstJXDE96FxLpMR56i4zIc3N4
bnviQs0M2q/aCNt5/Iw+lTeWachw8fXHkyiWfjqJ6BET+16oXU/Jz1LonTVVhyu+kBPmopL+YmXj
HR/Vm8gclrTs57h6TCwWVIcEigXSPpdLZhS5RVOuwI3Z6U6RPynkxxjf8Sjw+ioCGdqBlMQZ42Na
IMEW3472I7eNBbTmXMBz8SGmvpR1Je2wXzwTnRPQu4c7Hd3qxBsUuSFZqYUTbdWVSELxnWDYXxb1
nF3b3/MwRZYpAbBeaY6PYFhHaURjWvAZtOoLl/Dc+Tib7OnmLc085KUKI3Y8flUH6V6XlwhJlsYx
2aOsa8DYLQFspQDxYFGyGpVN2w3+x3t0aSDCvZ1FqGlWGlTmsMIihGpUzSK/Y7Hx+rGVueTg+b6w
xcc4M9OOTVonPeZLyBCEEbhV8m0dONAdhMKD4YSVE+ygIIbGqUD1ltk55rJlYFQBaAB9Iqfc76V9
S4VGiUIQ+lclXuFyvtYtVy4Gx0pGv/okGhr5IVmzPSjo7pUBexTFb6G/uHQ9zU03XIGOyRB9D9Pe
jW4MZSmQ8VCmdJWmaGmq2ObjqZ6rd5jnJib7JrKtIkzt01tcyDQlfkdv9Be0kkvmKlAf4zJ0G5T5
29AhyjNVVwJ3QvD4gS6WXB/1AuT3sqNrt1zb9qAXAdnX0pabC2DPP+Fkz4U1C3FHIwxBdwg+XimV
e6TJxz3PpHDFJUN3k9HOvLFK67Wpqvs4zalDg+Yu0vvPQT/q0DxpwtsmhqZWrFmemuaNrzf1sQ0s
bSuhDdavRyVxpJC2TlXw2OV8hKCZZgQrHTnLwQGhL3XCugbzjd3mLgKyHZPqyhk5MDkMYD2nj9tg
C76KxmOmHr1LtDT8isv290aRPau3pSUEwdxxP5+UyQnJUgCoidgZIk0kco1luS61V9sXXHzgWgPF
WL4tksXVmAt/EVYj4Yc2n1Nz8eXRQG0iqFoVBGH2o8Cjo01z+9a79asQ9FqGIs08ngTwAyMV2nNX
weBoKUXZsqFAQavcojqAglYFYrclKP/sqECCpkDfioARdionWRpqVEFKr8AjTcAqE4jcZYcMlQih
kqPXzhJse9HgJA6Mu7EI5QYGkS3G+mU+KEAPgrtZoLrSZFnGVZzjSXQBFmUgKhFcG4Y2LfVXZZ12
qn4aoQxoAxoWDoYnxlevJbxIP/Yqc2H1hbVJdNFZYFfVgtPwBgBc8lX/2UJKUXA2xv+BRu3Mm+HC
3CSOgByAmlg2tkmNJugtQI7bfBN/GjyGnPAiBHfGKds6+iJNRNOCNm8S7JoqfKJVAhyT16nkMBoZ
gWMD9vgAOGTjsKygQCiFfex0Qdd8K43euB+6NnlBJlneJ92YPrZBn7zWNCAvC9M+4xVs8HMC9why
QuBpJs48iCNudEGB++LT4J6E2L2OrUSCQWAuCViDHDCCL8Stc7elTUC+iCAY+Cz0AV66hGAolGio
c/GmGVcqLuuyyN38LnRDGa1y+kvhCw5Ynft54iTV59C8GzaLyI6Z/X3+IaY4CyiDZn0HSOHpYcUe
RDdu6yZbDm8hLbITXYXqBDhzlJ8BndFlFd3qlyPOKcjf2h6CJXJippsyy5W1Rq3AtWPIbVR1Id99
vLBXWw60iTI6V7CweB0AnHRpryh1SrXSqLyx7xJ3hPbtMbaLYOlSuXqcwoxhCM9OgFaGZsOlmSaV
GXoeYUbaiEtl3CqbAOAYbQ1h9IO0yGt17QQn9ibTiGq7OgRAFeKp3wOU+SkDkc263pigXTOIj2P1
N5jCJiYnjgltxoaaJzCpmZmTppVT10t9CNfVx4mNyXlQkU4ozRQ21PsGxIDsprREYfk43kDTBnIo
juxQrzOdv75HzhZvqt3Q6MmgBD2sDiqwWtURCskLFq4xoJcD0yepTJpWJW1NmCCOmSKFGbr1I9Bh
qOCL0s2RBujqE+04wVI77vVrdWJ54tg6tNlVWgPLQnyy3RbhCbVVfAocFYkvy19Ofl0fccEiAqY8
EIIRXZ6+CyEsN4yd1Rae0ihvVHCFhxBF5EbhE7oE8L5y2yfGkt+2JvPK06jNC9IVXlEObquMG1Ib
h64PF57bYm9fhAATM5NJNIvMBg4aZipqWmgFzcKD3BRQkqvDt0gxuFOxsf0cayFfCOGX5nLivoxB
701JaWC4rR0+aJuEfYnIe6Qs3c3CYVyNEH3o6M9RRKgzmUjbymJImMBQHGcr3uerocx7Zyx0gCiH
l1DBmf/40J0yW1cWwSBiEBC9m4itLl2mxM0a1KMIh/M9VOqBtxPvU76tF2XOhNP4yNBk8aIcVPjx
AEP9ih1FK1WzygHtWkrinxrAru3g8YsuP9O4Av+rHUtTqvaFF3y1b8kqXdGH6gjogEeOLVr9AiiE
C1rMGpSD8ejED8HnYbNUs7i+7nD2xAP89BmuSjR9kMs0shDORRES3e2XMlqSWp/dKOg+0Eysmw6a
i8tlK0wI21gFZjMYTPm5ooRvSQbWzULTgzU1LOtVK9W/N7dnVifnIA8Y7eVMLjwj9RpfJLxGz94V
jzZFaoMdjDvRqiwBT79LbziSmdDpwj5aSirMuHFMrwXSWOQUkPmbUiWRPB/HkJICbpx9Mm5UMBr8
i1atfBVWE2/5JTe7pmiAkm0CUOBVx0fa54PKAa1HMQGGceFDR/fjszi3puiJQIeHDboEMqWAKQJw
IYVxjNnNdzKJvSJ5zfSjknVumCzxUcx5bNEEaAJNIBKokzCCm2UuKyWDx9azZ8Ed67YGVNHtJkuX
PMyc19YUeBZb7NUrIoiu6kYry3uItXrl3lZx6eL2E9y0omJpbQBp0tzUpysDMuyLW+Uq94IrA4Rw
6IkASQhEbCfnRA6MscxjheH9nR2LVbA1DzY2SOFaS7GncJRTv3NuaXI2oJEi5YkkM0+jnnGT+cFW
+lSAaRSVmHKtLIYyS+bEdj3LMHKNkoGiywHIcxHHQIkXlUoB9f873ESYRGQVZPv0VriqiyZDVJpD
IjFkM+lDBw10+VZQ4Ypp7JZP99xBE7p1mozuUBXb83JkVqSoICSAtaBWoRFm3aOTwReEF/J2HCiy
dzIQBEsX73U/P1GEzMBJ7A0aEdMX0ZhFZV8YRYHnl7LKqKNsokPpW46NJpPNEg5s5qRfGJucvgwE
YnXSwJhhtk5t2evSTLwYBGm6lK1Dzpb25syUglMJ+F8BzIXHnJyCEkjVpApgD9WnNdKNvgQmJBTr
QTDV+9aK506DuGbzsTubiXnB/QKEs6ojQQty0clCoiJr2JGcIGry2328FULv48b29Uf73lihVLha
up9mnBpqvSilG/gLgkiTWAYlRJvUTYCkyZgeEV4dSyk8sMp6/nhgc7OpodyqGAruAiAwLjeoFpPG
YgSzWZjduurv4qHxPrZwnX7CbgSgWbS2gKBLP9Wdzk63HUVI0SRoJ9TXxuAIxmS8UN5AP7iPfcn7
6+1cMIekISrkSFWCVWqyUiRkYx2GiCbiKtoWBdOcakjuGqb4ZCyOSdK/FClQg8TyTcI3ml0PLm/y
heh+5jV9+SnE8p4NehxZ1ipcLfB6H1cEGgeZa0N1CGLRii8jUFyiCpmdZfRwaiaiRMDIpxRFSp5U
adSDa02cefnAeydziS+vVA+kvnQRjjC3b87NTZ7VShpozWDCXMgLB31DzqA8fLxvFixMc0ijUUUG
TWFB4eMP6Jy5lU3fPjYxd8bOBjGt6LQkZXJbYZFY0f5ASfuu14GMkcBp/7GdWe9xbmjqsxpC8raB
IXJbbJV9c4ihy7q3QtyoQkQSbMhjB0Fm52OzSzM4vcU58ktdhBnMwSqflo8tLb2PLVzXBsVhsxDj
Yefhwrm6afCsa0eCgYmSAI1d9JVDMhjJ5dq3b6I3/jgeRAVEVCOkFV9SuZod4Jn1ydWDPmxtNH/u
edklkSOefLqDwEHwPMOofbcYg82EKuCVxxGDYrFge574S5xpUBo1wc/ahLbPbgxAqjov3uT3SzfA
3HP2wtbkCpA7VlLWw5YoK7XIpNebbtVs/45qN4Z0PqrJ/rTzrCd1bhdoYY7vmHpon4RakIkSQVPd
y0/Lhf65lSMgEQQAGKyG8lT2GYTguV2aGJqav1HyrnVPH2/M2d8PtLtAU4BUdIqFz1XGC8kwCk8e
0eFX6ffUrG4/NjHr4pGMQqMsONlAJzE5XmyAUipav8Xeb1CsNTexlz0HK8FvFa3Y7eJ2EIswCcrt
c3tizGdXilxYVp4NsPeryuiwxDllhG/6dXa79AaY843n1iYXWBsYNcQRMYO0Zn4rAW1mJo6lP388
iTPJqIsxTZLcRTAYRqRiTHj22M8BY92GdNXWCJj6uapa/pdLYdjllm6bhi4WDG7rcg7J0HLMoMog
YKbfmAjhhLRAx9CIIuRZF+sgYgtcLhlqEhrIYWyQaAoB60tz9aAqY2eY4rEhMKYRPP0O1fwUYYCA
J/b0ZjEvfL1ulyYnPrFRmayiqQlNRHrPfXhto3MCIxluUo6WpoUb5nr5YEzXBcMIYmLw916OD0zz
pSXJFuQuhscQdGttY26Y+ikpzYeP98lMeANLeLdht6DcjSTwpaU6pwbAEQiHUb/72ZwsCmlIcgfQ
pacgeP3Y3rX/EOZMG9BkInoUJubiLsn6Nsa7LVMoemmCe06iu49NzM7dmYnJAesBQUJWW4wo1t1M
L1eDZTtNaW1sZbEIcn1rYThomNSgmI2UlzqJ1poG+nNFjW0/vslowEIr8juYG/bhpn1fdFOzU/fb
1hQgGw69lg8KshQnIeSbZCd62I0nc62B9UXasselkufMPXkxumnatwL/ALd7jA75ei/aiXtSOjRb
ebPkE+d34dnYJvekGUdNawUn9yESFZXL38WdrPja+3K+Z3YiTYA4kRjEPTbFXfEWj+hM15mnFt+p
qblhtJSku+bkxO2og49W8CYibT6lWKDUUkZWEIY8trYCsWiB1As0xnvoghR+58n79tBD4HwlPUWh
kyfe0maZdVb/tn/FulBIjRZVCeyr1T5K34p4G+RfPj5mcybQH41eGFCWmNoUyBlHZaFyCSd5SD73
dbqqy8iJibbgL66RWyLO+G1mSlhidFWp2SnFU8I3Dvm+3iPds+H3I/ISxq120I7Rc107FMeu8U4q
Xaj5rLqtvIsPbBP90F4+HvVMWhmfR0X5GO9uTdWtSXAy9KXZR+LziD4y1Vc2Qshe2dgPoEb7Gt3h
vlvnCJW3C2avk0GXZid+M+FAo6vCrKB06B/TVRjiHRohPRrsu5VIs8Vfzbv8sNSpJ2616UWLMrkF
Wi9gq6Fycnk9jENnaHgaM0+JZO7kCoWuVu3YUNVIZKdRAeGBcuPC5XfN7SrW3BZYKMGCfJU7kdKG
RLmO269z46dsN6AIKzp0osTRImeQ/PFJZDJbhxxqP++flQPwLy5f/SfQrJkyN9r/4dlB0oZwF9fK
5QTwqrblMcC1LyZetsVDLDpEbu4oLk43UE2OipS0VS7s+5mX7YXd6b6XrIb3QymOV+moN7KPzAPc
PYj0az+569cMbuOwGFaJ1ZyuNiDgBAkrE1w1082ds7o1SIVdlkNlVCjRaevj6Os7dxmxf8pOfWRr
sqPbyBjKpoEt6MW/tZ5IUG9Ri7vjO+IYa3OlyU6ruNGa9jtLdQYnXESLzQUKhoKNBjQP8sjTICvM
I41ZIz4BlV+U6j4MbUelRy1fiI3njhCSgEJPGC2ZgKJf7iDQ+JcwdEpVR5u0D2KPado2kPu3vExe
BzV9tfuG+gsOQ/ih6+n9bXUSBQW6CaEAhPt4RA1+/tKs2TN54B7uHshlOun7YigkDsJHBicvgEHP
wmIQBm0ZsitBaHyqckZdYI+506TWsTXiIyHNd04z4thZYnghyvROK5Uvg64isxyZugOJ58ShZh2D
jb/LvC6WFLcY+6XCyNzddb4kk+dDZhetHRRYEoV8Yu0LyOlBHLDgxeZ31+8FmLwXktSQOyuCDVnL
PRoOzpAgjR8BGSNtFtZ67nI4H87ER1UKENqhmHr5pt0aN9HgNs81sjW7wMOUetldfa9YvowsxOel
VNGsrz6zPY1KZfBm9pIo++jr7Ag1HHQxMNR500f7oVrxbekPnnaC6wrGCwt/Ul8gTaE95xHv43mY
XVWII6I4KgO1Oy1XghIopWaE82yTh6bbNNEz7T99bGIGOAC3fGZjMtWJnlhZwWGj8outDVUnB20k
a+kZ9oQKdHSXg+1Bc8sbMJWenr4BqlMxWXjizDvP3x9jitthWlVFco6PASymKNZUbrIr78Avve5e
6tjt7nq32lNXB3u+U7qBD0qGJVLImTQNpkJH+Q33tPChkw0ucwDLKMHNKPp4T4KCykO4Ej38xI2C
lYo813Zh9mfvpzOTk9kveV/KBkNgIIKuqnfyx/rzAJpWBYxT9lGoFCX3yRrkdhCLzPBw6J84NGPX
S75OeOwrV/f7Y0z3/KA1gQZmFbg6o0ZMxJx+XGpBmb//dSR+dSQ68ICY+G+9MK0xGnCmhX6i7A9f
beYIaHj1JXCkm8Bystul956Yveth/TY58eDyMABrFOAocznRHFUy90yxX4NRcXpWvDBL29HE9NMg
Gxdc5az/EqU4GZUlADInMbXJTQ3q4OK10ljg2nproTFcINI0EP+FS85y1i+fGZtcx2PS6CFpYKy5
yY5QUVZ2tiv1TvsZpMI3fA+mGHDWNrLDCv/j3Tvrngg0u5DgBtZg+pq2ozHqrBHnRSluc/pitOtc
e/zfmRDn5yyTmVEz7O0cJsLqCcpaDqkfTOsvU0giOhc1R4HBPuXqL43QIIHE+YDnc9Fq77KRh06n
25u2Njd1J1cLPn02M4BLFISJqDkCkDw58mhNiRvofw0e90W7deJTnx7aG4H0Xq5xzm3EM2PTom2P
N6w5cuisqGFMftQ8lPdWXKXb2iII/tUa2ke1hgb2v75q51Yn5QiuRqHBOkyoDnoQ6UnVodS1VPRb
msfT18+2RlOOkACi2PZCnwKzmDgmX5tucCvypU3gDUtOcuacgaAN2FKoLBjiPr7cJl1X9VB2qbiX
kv6gySCUM/qHKpdW2KA/74X/euv/D31ndz99VPU//41/v7EC0rEUoeHlP//nEL2VrGI/6v8WP/bv
b5t8123xjjuhfH+vD6/F9DsvfhC//5d977V+vfiHn6MffLhv3svh4R2sAvXJCD6p+M7/9Iv/eD/9
lqeheP/nH2+sQWsXfhuNWP7Hry9tv//zD4hxn+0l8ft/ffH4muHnnhhlV9/+/lrV//xD+RPoNxVU
MKKkhiedqKJ07+IrkvynAhF51Npsgk5pdJ/j5s5ZWYf4KeVP1ANAlgYSWkAy0In8xz8q1ogvGX+C
jg5PfTTqQSMBsDrrj3+N+2KFfq/YP/Imu0OLZF2JX3x52QBmJUjsgcIQfc7XjHNEC1JiQX+qc01n
3JOdtRXSEeOBLsO7lkxNvKI2qO0wwpRotbd3oBhFgltx6+N/AIJaMjW5yUJJ6tTkZIpuRHPGEKVO
6Qtnla4LOOSzxf41qeeTOLmwr+ZwcpU1Pa1qCh7VHqTrIvgha6E3s9TFhbLDzFpBVwTN2jJONLbO
5VHmlllaZvxDVkdCN1pYIhwxOXoCIxY5mSwNUJKPehSkw1gyKydhTNnkvYwosKTVeBzBQuwaJQ0R
FWbE17pK8pE3tPctBggMFUQmd2bB6u+KyVE/ikLzkxaEjRe1JNnYJggYuaW3rpGywklS2bq1R45X
Im9LaUWHIfCligUrA5oPNzW4sVe93hu7uEshjAmIptfVJHIrKzTAqqzw1VApNlBUbbojNBhXOCWx
x9Ge7csRgXIDkGarUW2L+1bSylVkcWOdj7b2Hg2S8iPt8vY7zwGeRSSjOVmQRyA3ofzYQsXbCQNp
9K0+hjCnpBdPRqFGd5k9vhtGbjupotc3cjEaN2Pd8b1UJcMatMPjPjeT/qAGarjrICqWOHrdZVv8
jxphktPoVkMnsq8nZX9DAXboHbmqwKnES7nwsy4aXlIQcY/3aodM5bOe9VFzx3M5Zp6l1Gl9GJU0
792GVnb2GlfA7PiktSNcMBJVjGdwtpY/bDCrxQ5XaU1XbcqS3ockCANtMjxfBq4aViiarxVNxdBs
qZtsWxClTTYGoRKkUMZeyoFyb8E5b9eM2Y5SSNGwNmIp/9wEoTT4aMEpG18LGklzIIZTfpPifuQr
PeDqDwhL25qD6afRvdRIAw18OxpKe/CSvA/XgJzzZp+h7NJ5ZcCDdt+niazdDVGRB2i1MpunVCEJ
Ou6aMQInJ8+i9cgHucodFTCh6rtC1Spw0jC1blN7MNyetclqsDlzSWgWhr7i1AS8IQBJsddGhzHO
g/Re0uvqB02qZkWjJlBcHXmMOx2Fsl1jZPYP0kT8BvQWgz8GtEBrnKFmhks0lhzUTsmYw0EM9RwD
efnJCHWlh6hYkj8xaWDwQG0afTJUTi03VivWOZyV5M5KAElbp1WMlKpcleER5ImlDuwdIY9ZL7W3
SaMwyPap6gDyAFuK0ZYsd89NS4wdb5PgS80DPLvHkmwMpvSrSoPuLOdc8+uBJJ9MOc7domnMXTGm
ynseN903lqXBcyE33S4FHzVUtZPGxr7n6brJKQhJCo37oTwWYA0azModlVDiTm/l6m6M1fA54pVs
OqbZJZXToUMPFLFYt29xSNqtmcPzO6NcxbljVJaUOQh70W4cR1n/UqOo69ntkL5kXV8+AIoUeGwE
nY4D3PSgeDSCeoOLNoDeTw1JXtt6MWwiO9B9I2tKVJQtYr6UUmqXTqyMgAzqknXseKFvOi0dmWPw
PvZGSJes8J0ybhc0rO1kNQbFgmxnxbMshcWX0orl+9KwQFmrSD3aBZWoeuQg/oucKIwhNgJee7ej
gwySv4Ck+zzvmxByfxb7jp6yovNSuUuYI0GzatOlzLylmW28DIotfc5Uqn9JDXCsA0RAoyMSgmSF
PrQGBWOubwyoFW8HvLPWZsSjT8WQSo9qZ0adrwfh+F5FaumKbIovq31KfTmoB+6FcidrrlkF6B7r
KJPR9BzVeDxIavgo+NXfeqWz3+I4HFcMl3cLzUW1fO1rpbvLgB+3HUJIeSiDvPe6NkLYbubZXWow
/d7Aod4xYkI5VElTN6KyfD9KVuxWRRVsukYN1x1Xer/X9H5XZqTaBVEffjMHg+5UrSi/kZTr92DC
TZsfZkbaOwKCtF0UV+TYFWkCArMqdHs1o8fSGjU/JkP9ntQBv6dWqXtNOwSrKgy77yNChHXDk2rd
BLG+TpRSfTRazd6qVReteN+N0NBQKmWl8iJyyBBZj1XIws8jM5uHjALiDOcbaDdh3ZSPTSnzL5KW
6V8jRY/8frSrG0CL1KPc6sHNEKnqjvW2dcjD1vayNEs2Raa2D5nWZodB64sX4HXedBxkF7R2dY8p
z/ptbAmVkQJvATCEtZpvS2qWuGwwG8uvdZQqHIhOG08lSvbOENumB7ZelKbCnD1psQ4ad7sN+SGO
WAMnwe23gbR4RWeRgIIrqKjsRjvAzZ1rbefpiYmiYFvGyRqolMbrwh77Q7aiz9AkhryfGXBzpeOI
bPrW0jr8O802Kc32ehAQP+jz4KCXheTDK3CEOohHtiShUFySY4iPjXVZrEFbbO5qQpC9UCN7T5Qs
9zs77oDtauvmNQirBCXlxOZfwJ8SOCU3tFdS1uqIY0qGwgmHqL+XMlI+A7YvOVUdjjf5wCMwEihS
9bnsQgNwE1qBzihr7vUWjWVmmDcrqzbSY6/I4zrA28qLmAYWImp+J5UibeRWtl9KqwTwP4Ec5Hqo
pAKsWlUw7jWih6vC7NMHq6yrrR1SFfqbhZZzh2aVAQ15K8PX5fChkoPQha5QdKP11EDPS0l3YRrw
25FZveHqJDdUJ1Nyaae3AXnvok6rHIW2BnIdcOwOb1Dd86lcYXnAmFJWm6QLS3wiEMhTF9Ug9ROv
xmhjl1WAmysb8u9aFVZ0K9HQtH/Gd///XfOHAA//17+eD1fPmlX5mr+9nz9sxPf/fNfYf4J2zYbG
ncg9oHNLaO/8etcQvF0gfQItXyDTQCOiIfr+9a4hyp8oYKKoiFoy+A8M0Qr1612jK39qogkMnJkg
5AIJifGX3jWXWR68mnDawURnALwGv36VhE44CcqgyGUHwdOwabXe8IMaKcKyVcM9BIDDfUpK8G+B
mPmRWT4IO79qcSdFjlWT3DHHcTj2Q9Ht2YgM2NkkzjwXJrVMfBpUclUF3VAqet4wi5MnuZxJRV0x
sMblWaE5tGlycInXdzwc5HuG1wkD+Td34k6L17k6mnubt9ImL0vJtQcLEZJcW17dkGRPY01ZSPSc
NJN+Zx9PH47gkUGwvOK/K9QfgEAskJMG53rsHb3SiCuPbXkMcov4w0tXy+Ex1myIwhb94CHy0h8T
iXg5eW6Llh2b8rVIe8T8VgYVUnITEEN7ZgHuO1PhfKvxWPOCCge1L0rFhcAsoIVpB7oGhIvrFGfb
lDoDTiMs4R2lbTvmlm+0GZMR0dp7TenC29Nftk3tVaQh/Jew1guToFwmoMQkgKQNLbIqEFlIEVqT
l5bGGiOo0QTv/DQtU3mroczcjQyEAsw8lh1Y+FP9SbWp9mzFAvTGra3cpeP2NJqskqNDHdjlfRIH
yKKGS3mkUy/UxTJBEQ7HRGQQkNoB3u/yLRg1hhmHqEs7Q0sk5nZRY68h/nWghT4emFrq8MMWMsgW
ZCiHEE2cqZL6LVF6NyVJt+rTASTkqcqOMbTpvbGCBkHfN8MuTwbyGEbZN7s0blO9v9NBPrHFU8A8
ECm905JUebC1cE27bNihAQ6NKSOtbrugJ65NQKBXpUBgqTndV/GYHIso1p4hvnQzFmbhjE2tbqk+
lntFwG60VPkGjfrnKszb2zoCmk/WIG6sqaNX2CR+sBM73Og0LXHjqx5asrMnrRnHBZzrqXNgMpUA
H6FTCsg7ZIRFquc8W6v3OgPnGmNOGJbfWzmtHyoS1X6Fa5SNA7DWBbkLciW/K8tQc/SE0dsiqX7I
POhukVnbpEnNuJPZMSocpf1QyKw8ZIb9FT9rrJthKA+JGX5jY14dlL7S/LHlpYunruEwS5cOjFHv
93J0GqbIBqsQWKb78LFX62JllM1e16XbNOj2WhiRO1r66UjYkfRgr7eCp7zV+MtoDprbVMApjH2Q
rLpCrVeWxaNVkm9l7f8S9mVLkuLQkl+EGQIh4BUIYo/MjFyrXrDKWlgECNCC0NePR98xG7tP85Jd
1d2VlcFydI67H3dP3mO2vBhjx6dlGF6R7JdCCNVOt0aOf9LevveJJaca2dr/H9794dfzv4EL8FPA
qQMs2T5i2kLoOP73FR6SlqU2Yjwja+eKzbIwW1R6szZ4mXlIMw8zRDZsUbAXiSwwhKc7z90qHg5Z
rS6toH6O7LPwAu+Pn8mQ5lGFJnGKfi+wP7pWzYClMxHH2ba6Xdem8bWXAQhX4gWFmcj3UmNjMkI0
cMGa4F/zeJFdUP2wa7+LY6fPjhAvw779nmPey2J/Q3DRlC4XNgcZEly2vOomhG0QchHY0z3rXr81
XpDFi+/lTkT3pEveTednAfd+zr5jh0kECF1ZuvdF+ft6wpiqd3xgzQ4ZW49E++GmsdgPu7Sl6ULM
Oss99vm1bRLsglC44MqA55jSHZV3ZEq+TKnr883Nl4BJuLhWgAF48t13HW5Z/8qb+tNDtjNpswZx
S1mSkilbavIu+fIak1eH9ilnaVzlPYFcx2mdY1B8GZj5Jba7HLA87lB2JSf2aWj+mbWlH2iFs3gg
GcaYCC0xeU48rzumfgvdjRnD49o6dMYiUtdlVLZs+pDnnZDjyzheoSTv7hF/somn3HNlkhga0wiT
8GBgZ0BG/BCoAqTw4I2bY/qrHCYJCLjqVTwHfr2fEu/XiqiPUi7bE+db8NRN4//9AkZkwfWLnwQk
zocYvftXkE6neNZNYUFenKiDh2daU6yRI0dyp9Nmeoq3utuHM4kuRMj0MM7jMzJNkv0KddM+0lP1
jOhSLydxLz9J4/4BpUj+oAvPSV9GAwtu0iPN039fUlVhl3jDVa6rOg+JqS5mqOoQoTSU7fANhnzA
ZjAu86PkigapK5bTv5R/TqKGUiwYpiO3W/1nqvofXarFzzaC9sLrBf2ogN3lYHrW18RUWBto2UVT
OGv4PswvRjK8ycUjCGtIg0tcnUhP47fGNz+onuyNGBa8DxFIfRee4XFsnpWn9Ftr+C5gM/3k81S2
tXLl3IbzfkZA9rsXpx9yW+M9XdyyQ1Jr8+xw3mPXMXpZIuWeDNyNVG3FDctjMDWLwrRg8GRF+UyO
qXFJPiTRlvetsLlLwqbU2xS8LmqDEQ+eoXda1b9sHIifwJdexEa65zCMEFLgmfQkRk2gPlj+/fc7
2SVT9D//YR6yalzpyfmNN2ZCht7pf74E3g1LtEOD2hHRonm843M7tac+Hl+0aJ8DPoxPdaDny0x9
A+inST/T6tZbDjvXSVW7OnUnEaXqSUnGclGJNadYEi9DGRg82Lae8tasSw4aOLn8zxcEw+RNmAMy
0UbEuZq1uv6/LzKo+MEImAOmM26OkdjkD/j6VUmfHTr8KEBPmuDkmbm6cIpIzLSn5hwH5MKbxn/p
fHzAoJ70Meg1Fp1T+tGSF69Vf+OhXkrb8pdx3ZaneJjZOeKwbg4aciEzCX4xgwzDxny3cwK9oXKI
+aF4AWDI5iOjYKLRiXYy++93YwNGaYId/bMOo9LrjHxJwpZcOhNdBb79i5rpWbZKHVvuw0GZb3XJ
IzcXixbBgaTdPwnU79HgiDyZo0/RNq/T5tt8pHT7mhAOmwfVFuV9xdCg+b6G8HpR6mQIVyeSmA06
FOQDwqcVHKhb77KzCfYtqL+3sE/t0+mHr9a/ZJHfbbDKpyZEt0KiEd1j4MOUADgncteG4KWW42my
i7rzls17hix3G8g79wofssA75Jj3MYTjU5sK9WxqXz0vG6IagOZWhw4016lVXV1ONTYiaUdOBORP
7rbht8AhfLFdFRyDtdr54uRvD7wh1SYDHNd+RREQOw/st6XxUGXxWjdfvUm3n+USqvEtMgoJ2JCU
7dTjt3zgaN1dEt/Trf0LUGp5Gpzbk8FiQ6ehr76ZtvN/XzRsbfdEzP1HqFIIIwaN6LOlh8uFRkhl
HafznqbbWBgborFYqVFA7ZoUvpDVL1gtiKvzFDo91lJU0RGY3DrC23dDS7Ut1NyDeIMLEFVTRt1g
7l4HTKJO+0/glPouPK3vMZJRipYi5s4zXpcZ2sBzqfKj88bhZjh38BXw0Xye18XY/dbguE712J1b
jwJ99h6//O/3//0qGUdoXwjfWaHr535t2+K/j1ZJ3l8W+rmEs/lFOql2SbKWErd0rZfgEsHLoJha
bssBzUtRJSQ4AJqzz3g70n3DyZjDaM0rp9ChW8VhVA5dBSfOflsvy8YR6cyQsPlf7+n6GhmbwQY5
rN2ZwAVXdDrL3unhY67G+MWzLn5J+yR6nHR//vucfj0ddZcMz49dGWB6C5ChNl5enOFDQedmTwI1
7uZ1Ct8bMWGIhIkjmDL5lK4nhBzNZdv3QI1B6l/MplD0nTl58yAugT+iwG7rkK1zM75VMHfMSWsQ
B6OaqqzjGiKHpoYyi4Xza21hnxSSuxeNSbHtBtT2rJNLi1e7eXOLuOBIM3eEWqv9kDyg1i55mWwF
Baa/jsdmHtHCu1Dv19TdFkS/vaikPkum9aUd2A5U2/RjMPwUQQMVmPdtnJITtclSgkYfSiFmnMRJ
2N9iF0fZ5CEhqFHbKwDkBuCYFPd6/Ksmwj45dWMRWNs/LwEWqZEhJF+9qGmL0dZ//Ghdyv/+92EJ
EC3JHt2HXL81ce1lnoP5teXkp9hac0lVC1hwqEvs9UcFxhtRYjf7xUdLWui1+5s4X+SaPnWds0+z
YlnLMCLjVJm2Qf4G4P0nXEXzhjAzs2sozetZRye5mdtiEIYWkym5xj0Xl4Xj6MIA0tfNXNZr/KPt
IE2fgpVnajTPI9CMs5t8kjkx7vtwuVMcpCe0KOsNZECTKcMvfopVARCjWTO1QWY5djvaV+yxdA39
SW1XH9cgwd/ZokWcnGpLkzyFq8bOSYxRy46gtoahvQLrDvJ+ua5Nx983Za4AQF+AseFlWaVDsQhL
WwF6FDP/6EgdXSSma4gTwSVGEthrF36EeOrPuHbG9SXyaGDbDZRyplt7mlZYwJaxmfx9tW3XsMMe
WwIIESoo853i+9Q1YlyGJNN10+OuecPOaq9Us8kNEOyp8q4b8wBHYiaM9WAubIm7XassGJVpe2IJ
GmYKj2LQWOxANS11rMaDhC8VX+eqtDI6hakHQF6n9qbre6sJ1GaphyZ29NCmBd55ChNIpMWT3yPA
e5L1Sw936zyaI+RCYYYJ9autDeRG9p/X+SFor1PlNxcSEpkLNHdYafALsIw4BbjxMgijfvrc7+7h
sPdkn1FxBwgQn7CWjww8gR9FN+vL7GRpp3A6Kz6VKqiSE2sfPRtIjEbHWbOOTxhFcBougS2W89z6
ZtdGxYJxvhgDGK62tnplo5cePEfKGoRowVL9MxoRYRUN/V+91TfKRHuzaMwWq8cyoDXMWMainRZw
rcp3sEn547BsCizSv4yhe4P/jTjMIjGFNahhChm97dZf9Ialb4TGZ/GGpz1pLLjRbn0joAN2Ufoj
xtmSLe0UIEKVJoeKiM+ub2Dlnnptzhu0MdhDy9blJzYzVnwGKJp9+QOTNark6mWmlUPp+u1vunGb
r6ufDz75iIYYai5sjZwbb7pqH44dq+8VQVhNh74brjVPr9VC3mMFa5RVQG8zy+6pg15s1wbsn0YR
2TUg8vH3olvbyI8xhGgYJ/wXqFmKexLpcpvcKUy8CuSi7YuRutPMFPa/8a5etn59lvz3ypZbm/bD
08a/Pb9L9ujr7Osw+j/9d4QwQka42j5vHKwdUxmWPrixdZrd5VqZoLDVnBTwZ2szOrInHVlxgX/T
mNHOfSfJdpBshkn7LJEs29bRyRIEQkz9BsQGIxRXeT9FvAQRYHeNCu9kw4DGG6SA9OGjfx/BjQdI
T4dzfj5OS5zHcOy+dTy5SjK9RamZQXKHt2jS86kHYAj+T+7CxUrMRtuuHwmQxnE717Wylxil3ofX
WUBXkGbb9rdr+T6oI3ukila5Pw04RNLlLMMZKDaayS70xBEo33s70OfNTq40OvSLUaR/u23N9DaD
x5JDvR/f4qDHzpQKfoKLevCMDdTeHcppvQFnkRKuECQ5TZvLuTHxAcGCkNWzmmFvMj73bnqrOT5t
1df5FMrkAiW4wYyLrAATdRKt/mkYDPbNp+599Kr0NTVtxjpf3j1er/nGVLpLhu/VYclG1kmYswaw
nd04+D2uj4+ZqPNmka1+jJvf4SXhXg5Q2AMhCNGAc3iEIbf3spBUU0ZweLO6unemdWc2z1UWTRY2
0Kj/jfbFPk69X2M99vkYuyyN5uHcSwRlDunqcqCn/1pgC8XkR+KsrJfHPLkIr3c4DcJzVVMEoUzs
BU2VH3jiV0KTF4sJLhD9g7h66SQD72oj5DnCZ2m/gSAsEkjFXUfHq+wBxA6yn/NxxTDlIgdiOwEY
qMilMfNvka44GjFQ4ZncMqK1yMdqmbLYCmToxJpfIdldd2iDQiSDF8mgJzTLvT00yv6esdKIgjAf
eVzDbHMaaCGTW9QNNKvN+AfaoHu9iSgbHVpsFta0SAQIIoB2fR4RNHc+KWw4Q2Ue+jJXKS5rUwU5
OOqLADeS85HDhqEbjmDdkqJizVJw1WetaPCdWLxmdpyvpKv8g+P8zA2nx23FPYuWjRwgF5jBWAYZ
XerxFKroB0ABkQXupySW73twjaWqPbDh8ZDPUXqsZTXkK3V6N7rhMEUVv4+C7Sb9yRkylIdVyDJx
0UtSoU2u0ceBEhujIgkqzLdRi1F5JqiNBEFDa62zrZFbBtAOu7CWYKPIxzUY5ADgm7TdLhi6rBeo
pWMDSUoft7vRQ1DDmtgDMW2/bwaM6BifiyXZllz7C+7B1n6BO2yMmb4VFCOZ9oKSwe8AaaIiLSd0
6Na64eiF8pik6w/jFRyb+1s7zHmkc9E1GUv6o1ioyCv2GsNDqvDWDhImQ440HLZiYnDnadbgqKPP
PoAcIhIDPk0i952P/lU3Ll/n1mTJlkInA4I1ALBwj6ftpe4UWlhOeDEwlIRg7KLCVahliENudHet
6WzhK1apLFkBsUczjqLEFztkLLpcYY0lr5H7s2OeOnLw/fkkKM4x6iNMwWoOoSvb+eOS5GyrmkNQ
RUcCFJAxaHEedAPUNdWpM3AZipr+fYV0Z5FuyRN4k+z9ZuZgPoUuoKwh/jpdF7kPCJHlOuCq2yEt
MBTIM6AhdgUsDOt2lYHbFWXEgQZThA6rBJ76MbGfW4oDfhpx7TSYvDDBiAblUrFNMTbTsSucrQG7
ONphNybUarcQdEZcB9suQlu7YlumTqakJD2iIgIKERLc0k3RP55KBn+HHcRJP4PBnGnQ/xxbqUoB
QrygkcCjMtNrA2HnYMA5JOxVbZAX0cRH8mmSLw5UZSDdrokeBQ2gOQ1ksYaJyZdBwYzwk0XNt++B
Am5b9QYu+FXp+QM8apWNsNLcYUgqog13OHIxOdRI0/CCGkcD+F+cD2VS2UOi1vhAR4MTMxoFGHj/
G5KEqpgXgjQh9mjrfMDcNeWvylQlmlOWdSz1rlxhdnDog7KxT8JsSvhuWZWDGUhiMttuBUV1QPGv
MWthC65CenEm48dOtx2XbBhnCGeDd6+p4qyfnIfWLcZyInQMmx6DgniIUZ7j2DuZBjUuoQTv0KbP
0jY8hzlNgA8Ye3kV4kwdoOyBCJfneE79kvv4M555D9NOnZoa71XkkGJDHlG1A0bd2YDNjVge488f
YHSTtXwdcYM7cxKVrOGS2QYXOYib9BVayCg0IHPwtzsB8VZk3W7wsQIWrYADKUr7GldADUWbDyh8
K7YhMxUdwDtv5TTBPZIhRyxrFcMoC2e1afsxJ+uzPwFdqYHpPnQsL3KzT3BpOrXwscewE8w79Jtb
hbjqoImzidMrq/QZJEGEkgYFRNJOMotoazMGZqokzNEbYHyIsuY3WPQ54Gk4S/AozbO3B5m2FHMM
lATznjx5IYKI3QJzwCWp2WmEyCNXvMZ6yJKMZzK58RzFlUVjjgK4rOmhdnSBzkMtaGF0QaoYo1hQ
2V0nEgjx/SUt+xqSs6XrT1TNP2bcn6sN9ZFHzbHyRoQIeU1wtdzlZhu60yKxS0fmH8ou24koBCRP
bMBL78MqzSMnjJHbB4QRURFPJHxIEfaVRgGWpvaeMV62B2wsw0pb9klm4l0MjdoNNsZHkW4mW5jT
UNH1z5Y9c2cRRCXVv5pZnSnW3KIAG4rR+u1Fyw3DQQF1HNreG9SxqmiM+CV9ondLEt7QaGR2E2Wq
ro2mX3KefsUcy1m2hKU4omDkrmvi33bDvwohq0jYdkz0etQbKjUTb3qOfqMbu3PMnjjYTc/+VvLQ
gBn4AVnNVYZ0l9TmQ0aVn0V1jPSGWaFTwIeEoc8bKB4CQUOcsXVD5p3vCA7l+Ee38ThbCObjqPur
h+6OIKoLsvBYNd4mSDoglwKsDJ1iTBAJPgGbZL+nlX5LQ0Bb1h0SySsBvHa8b7+hkUDKZG8/yQC9
G1qGNyUxtkTbMdh67NKhXSgCNhQd+rKMDfiYPCV/GmqBJ5I3QGB47lDHzTDv6rUa89Vrhl3D8EN2
W1OsEoeQmlmxbZrkJp4qBOvsZ+6/K2GB7/uPF6N9os9GjNOpqoTMTF8hpazr31SsnrzhpasmdLbr
smQq7aKyS0x0rGb/tefjRx97gJLtdFt4hayHpHVo/TBWaG8JM59KWtSV+s1n9RFDTJYDZHocfhR1
xbxWI1+uUeAdGqJZCUfUEAeJAYdCQllqrw9yE4nTKhv41hvyL20ZeQAuLvPjIl5lyUGoycX6oL84
+GEaa6DfNUoHYtcULEiy1tJv9Dq2XJpv0EnQsSb0Kf4towfSwhTMdwHLF1vLd5Ba+3m9oC/14sf5
2t00uthjt4KDG3G6ZDatUO17tOZ9aqtbO4i/ylVHZuXV823ZrdEHHLxn/DzTkvXYjck4ryAZ9KsF
eUEqt4Oob1UTiJ2PAvYyzVVUNM+bD3VRX+toP+PPwiKlxKcdLqMghd/OP9fKK7Y1kU++DCAZpv3f
1Qec4PNfFcZTNOf2a8J8miWSAcUAT7+rJB0OK7DyIm2HHDFp9roAC89rhqFchA60fLCdYSjrfVYh
Mv1CiR6s8tpTxNZPuppzGkMr5ImmLRsOCHgO1X0L2qn0iEJAMYSUmQIFe5HmHWd5fZAiKVWb8Vh9
K9m+M0v53R8xX9U1h+pmXfcu+Bgh3nvyG3iV1GbBISlxTfrGYglls20ZQwWCKqE/4J4W5JXZnoBm
QxTa/KIL8FS9cKjSmiWDncFHPM6YiaoVWQEOwIcO5HzBblIxRMMuMTvWqvXbh5o3BASS9XXKinFp
XqsAL46cOpPheievcdz/kQm0BHPvvrq+OjPuEiC250ScAsCKma/iiw26L7uFgIOXV9VHfhEQXop2
9p6pawWEtmjD6VbdZaDNeRHjXQQgAFKJ1R2+ZAve0nwzw3pqrN1T6HrzRYaACIQYSm8SGxr1FZMg
1yeoR6BmjvBghTEdclz6U8ogSR3IejOxf2L6PYYVUEm4i7BelaB41imQhQTNklGFWuo4Q8XqyhmQ
SqKhugBlXMwov7Safj14xop+hTXS8QIKV4utlqWj3ucc2yrjAYwBkjUooNv5p5pUHIbNew/G+NZr
gxSlEMDlOGJEGPvwafGuodanWftlbZJsnqyPFKJ4N1VJOQ5jNoHzy1iM0WOI67dKV189AvPQMVf/
asAya4Bz3qg1WzxUlgidqk9eBhN9CepwFnGK9UeFnDYdIVqLd+jUAZ9VaVRuBC4VyUsl0mDXERQh
3Nz7JgA+o4/9wWL0/viJ09xUIy7EXfCwz6Do+aISuCW7kha7q2zmwMpCoFhuPCQz9KDrtsLDlaxl
oJJP7qvfCKL84MkEOYGUewnoKLdJIPdrOz2PWMS0rUKOc9VhsjDoTpB2cIaA+o1V8o6eNK+sh3Vo
P6pKBb6uNBMiJTA/hZw1ZRAYdHEhmL51haVxN45oR5IhSxfIH4IwRqJBN4LzpFrsRNqPWAGjEdg7
iIk0D9enehqBjsHTmgdYnHRI0epGFF3rOn4JZXcT4ww59YZwgthAr20n7O8kfcYBrWaVRdKkyOha
mbyOTV/2CNzb0s+miV/iKiUHAUgCsITuAMwKNJkdLJLSFSFWJHiFAKI+DR6YStrXbymGsSKKGDQD
27LDBlFaENUEeSu6Y9uHJqshxMH7S3Pjy7jAx+wLeEqbKwGw5zWAcbkE0rgmwj5Po4RJQHV3MeSC
4TyUsHeBSgZwdUpa9+mVg4TSBJgfkU2cYxy5Sy/+yQL1D6UhzlEkkQYPSAtL6eSrB66cw7KN77ru
TGLwypbAdSIAlOS/bTHZNx6gAHi98zLp9Y/emQtEsNXTumVDt6UXAKEjjioHWTOOK9gDtlXlTu13
MPVkD0OYf8xALa09v9rNtn7RKImyB7+axj3NlHqMLsw/Ngm6VzCiGcRsyZ7xFnVzOBHPHfqo/VeH
OIX9FhBcReBC0qE6tRjFbKPYwU1Yiw0sXv55MH0euklj6gCXUj2vQfVtFvBlsQCMBh1kiKrmtn0t
15+dP+70CrYviWZ16h0/y60fdgyPw8lqexKOBqeOttW+Q8Ci2GDQENdoUjb4zjfBL+1pvGh+/1Ex
COaB+EGnXDAjj1iWGPJN/YYCzgCXSCPAvvq9wZsREXR5cbAF1yDsL00hePQTCV3ioxnm51kOOluJ
T/cdgMvd3Nm00KGBesVne26R75rGKDQ8Dm41/EfRG/+IQm88mudKcShHgXFlWOZ7Q8dPcVAzg7vB
EKVGoaeaaByCYLL4ZqN3q/30iUdW7rGKEWOW3EHLDclV80+AWZJBCsgghMB1UfR1pPM5Ru7if//E
CgO6GNkUy7J8enOPSYxOKlOgjzwzqFO0LWyfjv1r1HQvnA8xWiawo2BZdmsykR1JlVe6swMknwwJ
SDHRQWvRgUrXkOUsKZeYgwTLVdXykxw+0UGNZ72a00CxSod1QYwsSVe6FcZPs/sVCbNmtY+m3WUg
caCKpcMXR1ysx4MbJvrZpNcewyNh9e9mkjgDPaTKMcgPWpx7hV5IW4LFRsRPk0AJNVE8kUg8s/Qv
Ru5CEiD4gEKE9zKzrw6rI9ANQuWhtIuebN3vGcVF97H0nS4RQDP22gwAhFg8id1Dx5eqUR58jZN8
gxwEOwFvqqr6XZIKJMwnKwS7mGeLqV/+Tv0MKG3WWVuDVUyBSON//yIqETvCPbfXifF2k4AIomvX
IgHfe1zeJt5M12BKj8irXYpekx7i+wjF5Jfpx+fE0jUfDZJIIPyjGWd42wBh7tIIbwqXDdQao2X7
CPps6MKQWpx8zXKuLwF2bvKmqvucz/qpX6HjSNmfQY7xKV7krzp9bYTs4NzHklO/MP8a+cOHW/Bc
wgJ3hT6jMTea1i/NAoRD+tr/6oLhw4uCQz9NYp8qML7TM0Xfla8Ce8jolv/wEbav7FN6kKTA1zqk
SXQKJnf2edRdNOb0Rn/XWLzBtiYEcFjc8ApZtX8Ql4tNni6rGWwFcS3POH8u/ciwmM9Rq1u55NFG
/8EtuDk2vcMGXIfk7XTKvag1N6yZHOwsoHrW6/PiV9Das8GVsfVga7RU50mvy5GOFlQmFABh9ITw
de/XxgGRJTX6KT5E9YtN922Ccg+C2D/xpTWnZsE2T2jtTqv4DLuZ06BJJkwAYQSVn2wEduyEyj2n
bhDBldMgEG2s27BI6tkHJj2y3IxAhGFL70qfmgaIlj++EEh0MsJGloVsVUCcvHLxMHbwPmx2tEmv
KkYpD73aFe0wZFLGsB8ZvfY4Jj9mUIxntcVH+ILBUjVobCE6+Eo571/ftc9kw74DHuzSn+Whc+DZ
xDrj3XD9DvBZmClLmswFSFEAX5+71VlcxASKOFHD/eo8cfsT5SrJTR+8jCn8sn3OedmLKCz4nARX
KfmN9wo/qip11B3W6LEdyNAGwHBzzliFo71DTytV3+Sb5ZduCGwJJKEq5PvWsbct7b83UsuM6ega
AskrIHOCWgoYcW4eqCwMvB3A/czGiTo20fbuC4SDgJrDLgpwcfjgVckO60wi6zvveyTdw2YfkvwY
I10zw0eZb4kEHnWyvIUioo/hiVnZl8ZTz+CNg30wd79ahw08wE6AaLAM6AfgnrW4C6qvUvO2CP0Z
4pMeyCnzv63tnjfh+cgBgsINA1Bm/BDrA90GxyZfXx1FH1qny833/LPf6VPcUNBXaTBcvKi6QSl1
D5t6Lzh8FhhzXxo3WjS+n6Vf8WOWXXZ69nRGvTC+jsy0BUQbyAZ9jKpK8g+l3G3u50IIYFLBurx7
7iR184EyIbNkCXYKFOJplDCWipRGxrWPYtXqJF+XK6XpCXEO5ll2C46x7arI9KP1QtipDdMOhN+b
M914ovNy1tj4ODIe/5lpBz0cQaM7ACvPzBD7OQQiEsow/cmCDZPqjPO3a5MmF4uFJK+CvqYOYUHr
AxZvubdiWyzdQ1oJebFHkbV26eMKHtCwM4QiRR+EHA4wS0dNgmzrgPk3r6A1yxobIkOUQdrjbwN2
qZiaM9qK58jvD8kCD4eUuGxlU/rYgoLYCE1XVs84B4jzp3KgMWg9r/SwN1Es4+YyTYO/PWu9Q7tA
X7ikP9b5oT17IKdQfo87iulJQ5Q3QgeDwwhrGPGgcU7F3vPCyJ5ZyCAbl6JvxDkGCcEpBIwEuNE7
S7p81nWKhzat0abGyXFzDPAJdDBttPWQAlXHtl6LsQbLttXoz4ZUNdBaRlg8PSQ9pIrD7P0WTWwz
EUx720VngDvYUfFwos1Q1WfrKp4IYM+qHWEKJ6Kp7AAOnNuk/cDNh4t97Te7wND7GrGMYFE1B0pO
sRH45jB+FNUjUaATfZcR2zd7kKNVATI87+ycgj5v8ZLS4Tys10hDDsDc36ElV9RjOBRAnIl34CeX
8aeK4MyW1OGxgXsB2gJ4acp5Rtc+/B+mzmy5VaTrtk9EBG0Ct0I9kizL3fa+IbZ3Q5N0SQ9Pfwau
+OM7N4RV5SrLFmSunGvMuagAkxfPJrvFq8vfXuHc09q2t0NL00nNgEjSuiktex66pd77Y0rb0UaF
zLVFHpB48Nv+i9pS3FFkDeUeCtqluUYh3aEIGwMmwyJY2si5eTo5S4Wk14xzbtMlHcNOM0xGc9lS
IMJDmdHAA+8yStQZs20n4j0nuFej8H4xmPYvLZhs02llD0FCrkxunDlH2UE1WqQXx+Uf1YhXd6rp
IVvcgDQ9D0nyy7dBEdJep5Ofex3LUMxgF2HtPANZbinqJ2TwYXbUockL2B4rAnSVU7f721vm3i1b
HNrCoFvh9XbQe5ncmKiI9H4QI3y9Yavxmay4Pq62UnxsSGoiqnfg5+yhQxR0TC3kvm/fRDw2Ozdh
9VZ017Uxes5MA9pqLU5t76uxpkuyHld9COqd2y/HSm9CueT/UmW5+3bs9ksXtkl0S2qQaRCXP2Vf
HehnflKYgSiN43awy5IKkvFnQj1PWfYVr1oB21G+Ydqbs40aRefFv5kp51awH/o+cil2/pRmKP/1
h0Rm1CO73DsN8ngc97ve8ueg7GwYBdyrR3v4iJo02sFrV3iqR/YgvzzmVhVOKWVpQQOpc/VhG8Wq
2xS9eZFifFS62+/qrpk3Va8+ZyyPm3om3YQ0/ouGd6LV0D01i8JnEO+KJjktsh8y+Wd2U3wcR7b0
Ifma26UKpIu5wnKj3zyIziFKfQTCvNEwRa3Wx1n+U7WrbZNKHAp7eKo8xmt2S6jlerGfnP7BlsFC
J9ePyza2orZ+z24C1eLxQA8Q6Ji0oT1O2rD2nvvlrWB67SZRIwN4k+THbNt1UDcMc0xI9Yc+6szk
b59o4YKHBRLF/Ve6G6fhRugZ5RDkdgWrYHKcn9gcyH3FcG2vIrJe/rbL5+a9sP8CM701o34RIxrH
VDqAxl78i5be6CdwtFn/c+58StUpB7VXMgV+99vtMEo6Glm0SXyL4RuWgKmVIRLULo48HprG+cXE
NCIpPeDLWSSBp6XXYhXEOwbK7Meub/iUpn9ySKDiIvnDy2Nx3LsLb9iZGp+DEnmVvvpilOgnc+c0
MmEmyovaZ4IoyFolxJekebQfxPKxKDiBCZUL590MApKRfFQav/qpe8KJ/DAatzk5NdQVMlCNCpa8
R32zNyCfthrPZxvRfunn6b0faKNhLWl3DxDnH6UR+ZvccSVOS9g94i2x+en2GS0+vaWZ9jCndOvw
QG8Wv48+vvvhrTa/GN30M+8Ld2Nkbr7T++Yv3f93/mr5toO/CQQFNP8uyzaOXkXYGgojCKb32vKf
/My4Ja5kZCq2R2AH51RZhklTkBvQqvT8sAgOtLR4GTYxUU/ENLmoW02KmYp2gM7CtgzJCWvjeym5
IxIC3bapZ/cbncrk0PJ+KA6TIJ/FDz/XSDRm9asG/bVsqj8DGzijpr3nxuSY3vvj+7rUbuarZ8m1
GeGwK9Lbsdzuw7RrZkB73V3H4exVD7NDX+uL8lOrGCoQDf2fpeHQtZh5dVAsNddKVeGyuNpm1Oxp
W1s9G+tibqKqnzZDf8u8+J+Imy/UwsfY6wvPPWxxYy1kOhWWdlRX3cpWaTiS29kREw3fbOdOYEmy
w83cVfaXY7yOlWDndttnOlp9UPTjI/UOji3iC1mD+4gzOSg2xztJNE80lm+uO93N1kkOHlMgmyYN
R2z7pM7iwBR6vs3dZSexLpfli1cZLqrzwrln5umPVJgtM4yMtbNdfgNVsKwqdSnjeIUtc2yRbXds
Yhn6DUVxbZlHs1YjWBlnytZX/sY3GSRdOXd9Bq2h/XzW+dsvhTjrYopJgmHk2WSg+VpKvRH0+gUF
xtKa+Oz9TUn/taBrJOhFRD7rWpoVW1pBSKeaOW2mttKCIlWXAVquG9L+pPnj2iKiBdMYz5OUSeAX
SXbQOYcYBAwfYsp/shDEIykndIuIM0QlCE2FvbdtM9vaxJ6wUqo3BHg004XHehBfqlOcJ6YGLE8Z
rzgFqDKybNvI7IEl65FyF1G/N6iIy2tkWruhZow29m3aJll2Hekhb4aI+mKpkBqUjH+oJRH7cVpu
aZ29V3JHfzQ/4ec5YFH1wsYj7dNAchP4FKhV2FyFp8KCSMRZW4pNNhmkNeQmmRb9Qsy/mzdhVYLH
9gQF1GD9e6Bxlj/t3JKoSEtmfjX5XHR3AuadFKmlcclcVfb/yoV8bZT/hIWXIoZ9cOAENScA/Wzb
rU20nCFpB5kcKP2y/zKsRRxGT5bBNIPFD1ShbO25Dnc9x0xbtr2fKu7TgOgHZG9ZOYHmggNkRn/y
0JnOROpe7XiLYE3vXjHLfMySL2GBt9Trwaoxu3tncOjyaE9uosUst0VL16qrL641fZruRKQfPrch
7uZT6agfhB7cRO7Hu6UvqZv3FHvubFxre8BorGUYCTMGXc340EFFiGHQmp/1SvbD+AZ9Etsb4bT1
vsr6IPH6LfkQO3Mp5vNSvttWOe6HjD80VoO7aIjqku7ANNXyT4u7B/tS8eZ4y0s7KgBAjx+86E1Q
c4gDaHRPwzweOUG/drb5sixNHCySQqfquo9u9g9T2jylCj8HW8IuGo13QhM+BqVo2+naZoq1+qQE
/aVhiLcuWSiuWfxL7OUTjZwEFdnd8mp88qIsYKUo9liIosDjhtxoEx+Cgnx3DCOIKNoCfaSQVc05
avoPx3WGK1SEHywduofnDoFhV8eqwJfP6N8RMqpNg6RNHwPsMP9+3nm5Tp2KR9SjhNjMdr8VrPSb
muqAkmz6oJLCMMZGVsfspoMOvE2cR3IopxlM0vhH441lKpWAWvbHZDQbTVgZkNT4MFLETuSi8lJY
/nH0b1pDj0v0uO/0ryQvn4UkGMYeURkHJTfNzMBQjZbhjjkG2qbJtQ+Bu2lPGMmXn1BeW152TTx1
UpVlX3zElKMz0fpf7GTDvGRYR88vAlf5FPn2dYzA7LumBxIkt4M5xFQaghsI27nhZsZmaDmq9g4P
2FDZKTqpMFCysAZ2oESUq0t9LAEJYm2k+wRjEoDB/LY675b13NLCXlXGEGkx2YBYAqKBnm5dRaFc
tbE45OuujatQBkChaBAeaRLaCAJhSTT3pfVX+PhO94ZUErS7gHinPWEDJlm4Bdpr/3vCw7ovtfrL
KgY2+X/CJeRRb40kaKKESed1qu0yN+nR9Smd1vK50DgraROdjD5Lz17t0wfLZ3Rf+zc2Fu1atNN1
5vx+hNd/o3FDY8nddZ0ETszvydjeks6hCtSDuphumFPyZ7mkz3OZ2Werzl4G7Tb508PtZ4IDtTRM
5EyCXhkdODO4p7pKf4zALadJNruikddZLtymTaLv4S3cUK+y6DDbLTkqK9KjWR/STMoD5eahLkl3
HjDf0VPOCV6QtXPLARt3jkzeBiF91lU0GefdwRV2yHPWaz9lWCBpMjjnpqcUtJPFqP4aIDS7mMdR
LMTIAFY6IjumsTFsbWyKG7tQPOhp8SgSh15whpUtcX9muXW0ZTEjBIF7zd5ynUZrCPpp+nKZLCe8
IYzz+Dwipq/3/sNOybBBCeL5Yy77dElFf8jdrNlHPoJNn71PS9ruvHGTmbYXxL13sSbgqtyrTsMA
ZkPTcpckQ3/xivagZUV2cHGyAZq6gdemfGHk8UsMTz4TT0fIwdZD6kd8T4rzXL2lS6/R6hNMP0rU
ZQYCNPrE2mrNt2H7qY6M8mCTdGN3BKMLTlFCZB06H9NHWrIkqwU5dqqLU2KXR76HQ2Q2NAzPtdBp
VrpYTcre5wabfeZ5V0W1vmIx9rle2wL10D/LBGKWZuraLVWblDWAZF+MElYbpDNeHOAKk9rVsDZ9
H/0s4X8CWxOfmF58oPHJ/+c6hfXe0V6zMpeY65lAnB58IF3mq9an90K3UXeaVN/wGD5NvbOZrCIL
Bq/T974bvxS5FCerpr6prF8y9ZAbDF3bMxVVgRylpwKv6C5TO3Pqqu2hwWawG0vl89z1akPeCtk7
DPTLzlqX3vPFT9kds7VfyQfmCf7Q2MGMW1X/0kfnT25hWs6QSLXIzkPeE2ylY5ZHgYLPIR9DCoHV
7aQfmYA1hJAnh9Ivfyvc6qepsXYx+Wqrgvkb58Sjo8Lbt2ytgU6B7Wj9r9rdLox+2s2N24I1T8Zu
8DXY4YkC2UAj2czFK300fPprL1PNzVdTVMCgPmyJpahOrCLfdWlWB8b85ZkculK8UWvSUEc3Yf50
6qYE6mpIc8ejEfU1oImjHx027arD2VEhgu9ax2+CbKHPmFWUZ06eRmFBpYklHwQ40baV0XEC81Fg
gQmtQzkaewIH4o3frplBhq3vtYq8xpadoe4UdqU2H2ibCUJTXH6YRUllwpuaevWLn2Yz4aqKF8lh
lrmRfotDZx45LfLTNoaVXvG25DVMoynNP+RtVUEbnUsWHe615aBb9wq1D32pT7cwFOO+7pO3vhH/
EqnuABj6lAHJa0NzWxLSA1gVtBHA1J9CNXKGSBuMSPYuaWlriETq9HW6q96an/XAzaPzbUvWX4yo
v8ya2Tzlmm7z8VGKya75YRCLumv89Iqk7MJN9TN7OmTj9GpQ6wXg/CQde+ph0m44EMoNeSHtV9x5
fzPLTk42vinOwuaBGPBhj5iK+3AcvadMWqGP/H/E8fCpgY6BE3lmdpPIIIE3G2qny0TeYoOW7SST
u6HFjn3UyKJFDcc1utie2DA7x9xLAqWeSsFWI2P/4AwVn6svy+eR9JusG/SvgYMm4lFyhjapA7uP
AHht9TxGnkf1JJ8ru7tG06zCOuramg1mfu1tpdHdRx+hVXtmi1VHLdLwlMAJzUYX5nlSnf1So4MU
m0uJQ6/zGYwwkf5WdtnfgoCbk+Mv03qilEfLAS8ou+HBqacBCxjLANd8+lPJsdssoz09CczpN9lZ
P23a4mV+4V7OT55sfsMFxqfZmS5O5Gt3ehhftZiw1KyvBmcIZsf0w0rW+rVNfeLNULYjGivHDkM7
sUJAk8Q5bVSDjEOkTbFDAYFQlNm8GxatPBNo1pqQnHF+BIn393Qx5sCQjN601sv3V4Ohx+dmiK7/
++fEvxUHjPj5MbtyyiJbSmDxWSD4gx7wxQDCedgTJJHUp0NLhBUcjBkf0JNbogD86JR3TXJQPtUD
FDoWVSIhtgUDT+8AhR7WV74P5xEdF5n9an3H3FHyGzsNkXSD3cbDpZhGR72j5p686URCwpbnufiC
+metA4CTWile52KBl7fW83frOq9m6f9s0nStf8zl3cppGOiGTG92WS/vJavbmBbdIx1d8WZ6h2+U
j/Zm+mwRy/H9n1Se4V3G2e/QZYm6JNPgYNZOeXYdKESjKa23/+8l296NqeLvTW8Oz0VzsmKjfDjr
BaCjOgH7fOmAEtbc27eIUKXQmsfDEE9gaoYf9pqIb33RubeB4RS3Zor2JRRmGJW+fZKm/lrIxSIT
qvDOY1LC4i9ufvU7O0iV4YTGEjkhTzx/WMbcBWnuuuH/LtMgvXDIPKAuN112eCbQKD27O2HKsx+l
7MXNcMXRV4UZlEUzHlNR5m/EqyHJT9ZjGvX8jUCVmy1H68n38uQmzOFdzXzwQu+NY9Np08MhieW5
jD7kvEyPdnZIlSqmdj+bmXvVzApLL2aOdvAetVNENZV+RJSdf/DI9D3bxMuc5CKdjau8fL8It9sx
6jQ6OivK5MKN7Dqqk2OWS/VZZ2yEXlN8YDA7VwMxcxKjx7ZIUuMzxSy+qcqCVQqb6Wb2CUaMo5be
Vdo+55b3+ztDA0Bvtfm+pbLCqEpIgYuRGOl/9kEupemUR5UY2bHvbP3yfem4if776vulQQtgk6b1
0UAMO2qj74NCQSL7xfDmz0l89Xy6XQ7ow7a3Wwd8T5d7rBEM2OzE+G6qJoWJ7tVJ2N2Oofd9WFiO
uv7vQhzWRivV+vuWJ+Y8GzAi/3eJVzx19PVrAzd8Kr8t8pCxLUcj0gyEbRFPtvaU7NVimY9dd4FZ
2vWgJTeZ9uuvW4cipuW40SuMRI4PMQ4alScXUbRHLOnx0baUc9bahID97y+HtAwK/LQBkYs+z3ol
ZxZBNgiHOBZy1ZiyBX5X1nNxHtecFk1EX6QI1QeDeUKhNy5GmGk/zJrkhJ0/jNEbG7u24Vkmw5+8
EFoRa1gQSFV9ceZwjspyq2uIs/pk6kHllPLJtdDOFnoOBrvNdydBpd25wK281/P6Aljf/2XYydUt
bPFc6cuPypzrAElHf3isb+Dp3q6YFkakOzcX/9A7v1yPJWMaLw5abpHZHwwc0PGs5tgltB7uWKGc
eqX/axqTNHSwjdNcmGkVRuZ+KNP5REhhR9mQcIwp6mp1sTD/QoLbTYb9VNeldzQLKvECW19AOh38
3fp3+L7EOghOr0g1tHXKj9UsPJjiClFvnuzVAx5HaLRpij3PMJY2yPGr7GX3+d9ikeMeWCbJBp/l
73Rg0AnWFBgFUcAEw3oIvj95fWn7zZClgo/QAvDHSqRCelekf5mN8S5xJtH8soo7jUZ7V/JIUhEJ
tZWThUdcltdMy5KdNyVTqOO7CcZVcW1pz4Ka+CGsbxQaJq5X8iWnbWbqWIRl/wAgZ4aPcuIHxNxp
mmI2cH8prlXC0Atfc9NQg6oYezfdxM2hFjfRGM3zf5exqp9StwIfLkcQAHUf0UDuWbPo6Nmpf2iX
5VPUwjp2TlQeTEo/lDL3XrQuSK/ejxDDS31ZxqxiJSPerrbydz6o5BybWrLHE0CinDLOo2Xp78RS
d04Yp2rZeFWUXaaqUeCK9qesRwRCYY30nci+E/HwVrtNtiXl8ByR9PhhpA1eQbZU0uqGA5EC1Qtp
wK9rZyHttP7dlci941DAvOTFD2uyxLZt6/zkdNl7ai1EQMzmS2OM6S3nJopdU/9acvueIdeeYoPu
jidH+WFTY+20uS33YHKENy55aC1ezkHUw9ZLwg6kOS895anjMnZHe7KCirCVE7GCHWb9ddWu8Mj0
5YCJaja30nWde6VsNOGxbRBvFZNBIcFvOZDnDRMJ76XX/xBhteywIQC6cETY0jIvLk1SwyW5rbn5
jmOSuRffkfVwlCJ0HRZndl6bdBKB52HbKuZCXpRWMNk7dSmViim0CeDa8TjS1Mq6+Sa9d8yL47XU
HeYpEqi3LaRmXHgKWz957/RKu1KIDq+W1nOoJrR29swdghG1iUgcTD3zKI9T3xrB921v5AvBll73
y9E658XO/ow9xa+DMF0DXZDug1fOBIRknUiwyRUZB90qu6o14AEfqhn+t/hI4hf6Na4I4fAV0RUp
MRpbaJykerINqPOK2T0QYPNPAfJhMr5r16xHiaknJ2qhtDtza+YR39Ib9GPGU1JI/V5qJADnYFl1
bBmXJq10KsbGeTGVvCY4rwGziG2wsa66ysHt4U/yTGxAeV+yJCcDGFNNMmA0cIzun1tbsFj8ltdZ
L4trT2LEsSmsx2BiO2qbEr9QNURhMlqnVOTfNmSEvIEwE0EyImdIhzK+9DHRinQ3plj/KxiTDRYy
c/v9wUbe8LD0ER+8KpYwErN1wDxZUKW5hEN2WoSByOcInPTaJbHmcl0ckEH1dr5MNhVYJiKQibb+
3Zps8jGHgO8Vqmct3FMB/zON1N8mGfOL7cXFa9B50clISi3AcbRQFI8YIOYWI3aSfsYkXLxUMQI2
xZ97cjmfBPpgGWQ+cNEK4qihAddcqwEo6clrfQ5cLH0ayb84xQ1nS/infp5yFPKaVLUpIbjCQBL8
XvznZCE1suU58HJQi9jvjfD7Mpkz52+/KBFhfMpkaaT06RvNOST2+AOGA3NYk7CG+A7pSEkHy8yo
r3NCK3E3i2m5jOtl6rz23CF1OhHpDJyj3fmcrZKetLKbQLsTGjVRTGfoiY2+3Uy6aM51VvzIySi7
4i4pzyWsz6Ylg56HNCnQ6tTAJgtBQcBzTqwuEdRztZbRY3wn7Mc/VLFh/3f2aUmAeysJv1hNje+E
GzjXwRDtc7kcG0H1973kTEl7dvpO7QhJfYrmqDs51ogwmDTTTR8zeGKWokPXed5Bg3vVN6t6jBxG
KyYqJFPCjfnInKuLggd4gIBrQc13HWKCtDdNWRIwrQQZxRQf7ZB1F38SI2ex/KVg4dliaBrfKWjU
Pm+WBHVKkKUzzBfMLtqhjlpnjwHEfQweC8Qi1zO9k3LYFEyGFGZ6MHOx7aLhSGhp8igj6geGBeEp
dINFpc2lbcjVtNb0i//e+ZSOP6d1BQTfvTN+mhpz5oBDdERC0M5a4mngwSrD5FY29bTV10fGwMhx
zNeXVj4kh1lLVQBqEoV8oWDW5bZRZUbsBVSz4bQ9FV9FdlkbwW52iIKpboJpxMtB1EDfOJ/lhbZn
dopV+VHZCJVT4lnnrBDZhf8jx19V2zfdzZkvk3cTZqDi3cMpd8QtmHP0JwbHmyHn62iJrxkJXr7I
L8P4OS69++RU6Bc6SmWMUe/p+5lzzdrYZm7nXqPRLs+Jbr41mXketUn/GAGq9l1vv2CibZ5slGpT
CGK+qEo3vLXpLvIi3ypVrRQvXpECAtko4p/FMpPh5OfL0dMVTyoPLIJgNl2+v2qTyyS+Vi/QIuL0
CdeXuBuUpXchofpUGU55ZID5/N8/Bo8jmInYtXwqOMZPzi6TTXHu80EScMxIh1nXDnoqrJvoaIxx
UrCO2eBbd6Ml75zD2RUV7dCqrL5ka2YeFoQodJv+aLsNJQ/ZFttyaCTxerG8ajCCLGfbxZrFq14N
XojpRwQpOvbnPLhb9rpd4Zfi2UOVPvQdZoFG1DX9yjS6zE6vQnNphruXVcXJo5bfGEM83L8vyrCu
sV781fPl2S5cet4Ul74x3fNoicJhbsmhciBt/LkOU9GFVeaUYZP1/rMjxv33ZjAuSm3/u1f7yv5B
ttmTqXE7GJ2Ur8px+TBi09vCAtsH8j/liWEHznYiAAqueSadqOkDrx6d0OxzknUmnuoF71NY1QYt
c7+l+CM9D1zSLB9ZtWifqJ/0LBwRH0S5ZEFUYKZSTbY6qZr49n0RlhHfutiez41sTjRddcbeN6S7
ZCO5n6k1AWuYmfbMk0ctIaMHAxuwnvewvpW7KBqGeKYzZSxbLfaJxh9S+bDs15zAOAhvwX5IWlBH
l/RgVh5iSq0IkbakbYS9QcsnM9irG0SnOUvIwU9mTexdFu1Nst7TeGAJbiACYycoO5q4ac9LOuWX
ab2IPv9kUWBGaZ/KsHYrtffrBXM3HMYrQflB7/S0SCev3ddj7x+x3TwLpsKGPanBgQ16fW7xnm7S
9SdZK4SnXPWzJGgudKw+eUlxmwfKLBiHOwwE2QBPHUCGIHN1Fx87UtPeJQII9NXK76Owb0OcOzsn
8ed9E7X5nRGFt+8gKDlM/T4d9DlMe6CtKrXdQyfpCQhS0w9WU76rXo3xyXFqD65iqIKiy6sQSCze
Dv4yBhpnp03dd8O+RjktK7O4FQRWP2N7qg9rNAzokHmNUucZiad9sRa0jDTL/1L6jp8Sb9Ko5TmB
eD47K2lKmjFz9jJzdSZ6+182W82lS5SL44K+Ff3d5VRGkGZFYyRbY/bU3SYv/aDjzzw3IiHsYo4t
lHct0LKyeCojx9tqmUlgV+Mx2Gl96z2CNjJlnmy/X2KwYUUrE3TeDrQCAElunZKDYS+wNfGerniO
kdtNf1uNjh1Kw63wT1ugsEKDnY4sclPdyLqx7BL9oAhbHApstsxua+9DR6KYFeP0qDv/3bIpKzpO
e1tj8aATVqI+sMxGXCjXxMWxovQ0JcWLUNVRRn56X5gK+mqNCRtQm2kHIwcZrIylCfWkU8wpdejH
e2Lb62b6A4qUYAoAzds8ab8ywSiIwnHK++gmh+8FVSN2UhpiRIB4ruNYD4W7yAvT7a6g7queuv6W
KaYThz1lqxmAIUtvta/f6UoqP43+ZN9ISrIvsGDkTLh2fLVNxjT4Pt1iqNROzXdbSOtJep+Ro1G9
NGPgmpo45ml/M0jCPrvE5m8wENJ04fSCpGJZ57kN6yITREfqPSaLZ70f6IKuqhanlg2KiXYz+u7F
ryPJgun8aMW8nJwE1zH/R4ZXWOTiFxGDJ9aDllk2wYJQgPvFjw+Nl6/Mpl+MR4O+ZTiZHpsa6zRi
MnGN1vJzXojV+I6B6k3/Xlt6HBaRk5xFTqket+Jkxvlf1Q/b2MngpImQbXdOLgcatpX/ZEZpdvVT
nQAOjr6NORDMYC/H1ofKAYxnyipHl/N3bpuw3E+1kLPf48betcrrLiSOvicYIG/ZehGteJrspjwr
8kSseDxYbu488QCMRAytQiY+vuKsWoHkqMSf1qyIWyBB+2X+6rFz7POS79QY1xAaot+5A3tMTQ7n
3Bnau7LQyMh8iumDGu9RV8R3QpLSj8BCbw5VY+Z7BnPk+yIjOuvbisysgOTas67l5S+XdI/OgK0M
WiP1nv73slD2cLaJZvov+Uzqg3+oaePi5MmjQyKCsu/qN8OEvXU05lX0hLTwgdotMeKddzB9Nt9W
giVXa0ExSBUTRZDhek3rNz1ezlqSQYXlLyuxesPgn96/L3KmIBCytkI8ydobcBCjUu5a5yZfBLbS
go3bv6bEmzho0jka1YTMZh8SJmGUoKgpKQLY/rZRiTdTaL7aVdoQ8bnUCO7L3A/n6K8aq+HcqK77
QYeaZ9X74bYYT2sGtL0w0v0i9IRzeFMu+0j6NuS3ao6OPjTPebmdXIZ6+N2sf1a6xeflpw+voMnv
tsOrlMOxXDTC7BRIgJc47bn3VMy+48xXjl3xPraJh4tEH52BwjHjuKQaWlrzo4n74RTBVz2lHI6D
PPdJT5vsJZRp9A+lCmbc90laY9FkMYY/M4bEgx3qy5s2nZ1RV8SyELSsaTm9IaphbaPZ5sXWyPQo
DPGrdNXycFLrRsyq/WRA9huk4v73Kscgaxl5tddJJ/ixlA8kVPezdHTE1Ckf99bUup892hDZk84b
eho2VfuDGLxhR4y/9VIQ8b/RaJ+HpBgQA0vPs0/zT0ubGWKJiWdbsr6XpPy8aPigtt9fpRmNwu+v
RiQ//Lnjzu7AlDMnNZ+/L3baQAy6UEzrP+onL7+tfdlGeDQpVRdSLBaPrlj0e8qO3Wctgabs4FTL
zUzgwKDDia2XhfkBW7ToLqCmeB5Foe9tSf+fHLsKRAdLvgczcAExcjeZTUSDGBP/VCQL8yljTgTd
aNH/1cYrKfgXYwHotE3Koak/cTjNQnutJtTIscdv5Ksg8eiTDJIPfMYaxQARFamRd1c5U32P9OeP
ObHTe0dBsFukpGCFcP8qLDb3gVK6jv8gPabP3xfatvYxWd+QW1r+Xf83uVg+Uy0enh0LT2KCYv8M
tczpcq3K5ES+CiNMNlmcFb8lLCwaeyufFGaCLefa32Ml6tdB63fQcoRP55FPepgQe7yNdwfyzM0Z
xQMtu110/+/UFuXFcuP6Y2v3FFMAq95DdPwR64lIh2p9SCqpmI1qxV/DQD3WkAMFn9AeXKcu3lRG
5x7iwACjToEKiavQl243TRqmhdb1DHRGJkyUi8N9GhNf0M3gH/lA3OAAObgjedW5TDX8uXTVD4m7
LbCSvw00c9hQITht81zq+H+/6+Cham+kIXMA0HrfBt6qBRslBy7d+4VtGWzXhTpFe4t2w6RnoZr8
DJreBTQeWaWHugipOUJaQnsyYv1TsqplxpJUx++No01BXCIq712uVechH+cftl52QVv4tDsoLqRG
UnO76DN7P5zeYvuA5xjLz1iwTH7+X+Z9Nptx8ptXB1qSZJMiNI1CI4t7J5jgs8l1eIB5roxXF3PS
LuuY1/H9cjBLMtQa44UYLvIQPbrpTjJ5X6oenlJrqN7Htm4OreaBYTdd9pp48y+rNZxbK51ig//M
vhUz7qYSpub4/zg7s+a2lfVq/5VUroMToLsBNFJfcsGZFKnRsmzdoGRbxjzP+PXfA+2THFve5Z2T
KhfLEiWBBIEe3netZxUzkr1NV4zpNpnMC71gnCFLXbQqmuZuAcmwb+R7hh00d6Nw0hNsIsBkkcuP
BK1x6DM+zszozsIbJ8CC1EKztLVfzHj6wvq0um9RNXtzc8NwVx4AeGZIicvmpnEZYIw5KveZoDZO
IQrH8gIZVw0bMmDIuBAnKs/DrD/Ghrx0s5N9baBmBUrsQAKZ96zbrXvEFMj8TZTXyqOj4MIYuKuL
RQZZecmLVXT7vmLRaEq6D7pO5nOvXExHy2nN3PGq10CGJBI65LCd2JWy+oItBGdgERwZevQppM27
CWa3fzCp29SYeJ9o4iJgsbDIB00sriixZNsZN+7tWL5qWmBrOCHDE4sA2NSuW6m9HvmAo6Lodp0o
oguAo+ii/YJO6T++ll38UFO0OLx96x/ff/tfEbb0VAywSl7mDztgNkR6++Z8/Y8HtwG07Tr+t9gI
2sPb90OnH2kSWK+maBPjMFGEvhpRL19NTiOOfqesexik/WP3UgsUgjgIcGrW7XTLmaZbp810xahW
3/g5yCSv9aJPPXgkopdVcrQWXn7dNgdMXwdzZGkBEcW+933/wuQwfepphLLOsICPFd5DESPlEfJb
IfFVBGanHkXMBB8NzcGxQH+97VeR5KtjN7q7gr4ttxuqucajZPhWlKhMuB8Tnpj7ShrtXUJi2Ef4
1N3XcrL6tYipJlhOkV4hpeBycOBC9tTq3h4Gk5yeBoEtJ/yRssDRKzrv4i4PRm+W5mZsxHeuSwV2
XxTm5o9ncEjvm8HECP4/Pw3uawYXMLMM6ZvydnTnbxQ8xPHtq7eHCmT0gemwZKYprBI7FFqu2hmv
HKsmjVLiuuxx/iIfqOWJsvldk/jq5u1bbw9pEVrc/OB23j3h+u2j5VQ3dQl6W7dheDFmGUBcSZ/0
XHWn3uzVlrM7s9AS34d4qj7jXqL6PwfOsbKz7PO0SZf+ZaEc6+jW5S2LVSrDrlD3jeyXTHBLfUQx
wxVmmOVj5Ob3c613RVdOz4PjkZnrsovP4fUdYdPtJhy9D/NQMEf7k9y9ra7j/AqV9LqIAnlq0wq9
Y5saq3SqfQunKEM6tapvSofswETeHoIJmQQcue9wrBbjXV1At5H1k2maZL8Az2qs4gEiS7OWJV+B
HKXpDaiJFvqMZWwV1+qWZMB1Zcrvo/NE6Z+tqXDjfdriAmR9iTRZxRLBfB+fpEA6bZj1yV3cx7S0
PHSE6TKmolF1KSPU4We2FSaWfJtysOpcVAESJYi/yeChYQSd650Rf5F0gg8y0oDu6IwjWtmELiRV
J8Z97rHc1GjmaG5j6CiBKYJmKa5M2dz6Q4ukqQlLEo7QVrfcIMXgL8RAJMG2IVdT5Y0rmshyjVoy
gbOw2NOo0iF7b+8cv6IZvvxiDvKTEkVCXJL+SpLQfaQ6RPm0+NedVcPtYGO4rRrWbGHIHnkIvo3U
v23WmWv8wXRpgBTXfV5d47iCaUx5z/duJmnEADG1PppOcowUyBIaoOUpteVew1RZ65oIL2c8U8Ps
bzLMa0WsCPYp5xZjqivQEWbhdrbZWnfI0TyrAYiJ4cWJWUAxk70EPmUbEkhbpBCL9VNNn33kb6vc
tMrLVCJVDlTbH1rsyOmALZQC5GlsVHY3twwXEf3cUlEKWyzwnoqPvZ+dmy4/V0EzrFvW6atZSigY
EXMk9bfNRM6oT+IIa2oAu0Vw2xnSO5sEjJS6A6jSs8uPSpzarGaoWBL/FXXYeEMX2XlXHGPL3Bcj
wSdKN8ausE2wPtFYMeBj6rKh0a/brHo2TQASaV8BehGlv/VVyU9Q2jSs68hNynUYoGF1UEmPjlTP
htmvfa8hB4zQ2B0io2OGkuNQEMV76uVtSO/2kUBFfBdTR60N6bp0ES3arX+LVpji90IUnX1jkV4x
o7EJ2pnJ4B2rXtxQg0n3NCNXBkj+o19E0bGvjE3NnmajyRnA6AV+bU6BgEy+/hzW2bpVst0Os3IP
UbkJw1cf3/i9D+Fy6MroOHewApTmLbfYA095i0chiK1Vusi+8crYLfYpILSbnqjF8wCRsQ5ayqWY
jqqpA/cSuCPgVtrP06ouxhr1RHIP3YDOVdZ/A2P3DIRjAqEo211ZjTdjiUkOg2i6cCwtlFmbyR0/
axVCRkxcvaicT9pOHhHsqS3EM8ainoXrYL+yidoKYX9z0ERsPIdQs3zcqTmxdrJv2qVJmmwcNsEr
0ZUKK1m2M2Xvn/wK0WQKMI5OH7hFEIS0+mYWcTJ7TAxax7kMPuNQpdRYEGgFm8cdRHcj0ZG6Clri
XLavOM7tjyUDZeHJ/Tz7T3GGWbSeaFTaGDFPYyQ+Gy42usKxb4PIIk5wwIBthOo1cl3OdGg8exRK
d0ThHdywvyuhCrMsTndJjc/iZLlecuOxQypn72yx7X+WYbuP29jdWoy9oKK43lT12uj+1SdLa01m
SLfuAzIxyqnagxZ4Cd38y2inCwhkASNBXV+HqLkuxXIraFNaWxueLKKXvj4CA36amZZ7Qia2nfuh
pH5wI2MI/IEAtQDFfifCQp2jyEc4XY8AVEisYQJgqBIlZBsJ76tCp+1MOCLMPiXtsiAzYlAkGfTr
xim/EA1zHUmnvIWsTs04BnBEVQNQZJ18axawj0MfkSquVW2s2kWCbR9b0+hO3eDcTLk6lxYyeHpE
t1rAKVfeHJHquSQMYvNERsCSAygoSoP+0pFNtUpipN9mn92ToIPn3S+f+wodxlRhAvXnnhRAIbZz
nasT9ENEz/FVDnp8UfNcj25+63VttC2J5Usq67tB6WebD+UhGVLjVE/aPzncehR15nmDgX+gslOz
7CgGhN8damTA698N4I+gv7yrqtURmnTziSvpqYrgFqKd22kHDopqLJdbbcjBs3LGGqveFAIVnypQ
pBk2PJEu+wZzDVZhtM6rADO1JcDtfmxKgLJp1j0kleGdWv+mqnFa4xMp16hKUSHZdDC8BOTgOLg3
aQWRZgoGNHCMOzt5azTMHdSYgvuaHG3K4OxDLS2OsjHSIyZDXPxhfTbT3Lsm8Cna+pqwBnXfBSRA
QFa/zIJ7zaqn+ELc4/cxbW9K3Gf70iQ+Yhqs72WeP1F5QRflJ9/Lrn/M6/lTPYtrGeJlx6JTKuTP
rAgX0qmEe+OxyU4gGdfV57EFTdOZw6dqctyT1eBNIzCuwlgL1zZlxbhkZz6HxXS68+aCRnxr5ofM
5f5w2wMd9q07RNYVt9YDQB92GSmJmuOEoQBCHOL5fTwZwylGEqbj3DmCnz477nDtoP4/oVOAC+5H
p8wbSagIcJq0RpWfuijqdlnOtZTgRh0n9hl+lV0ng7PDyPBtDszbti9vrKAQF90kp6oODk6UW096
kYcg00mRS0fPnhfxoiJjE/Pcw+AHOUUrhnU0c4IS7qowong3St+8FhNJmhPi0vBsuybixIIxWJDt
R50GvQj8dMO8x4eHdx039GGM8i8eHJ/Y6Nyt3WZr0xRUm0XR7rVg5VEZg7n2pwB9WWtvO9zNF1Wy
f8/BQTm1QC6CZKQvsldKhP1136JtVWQoUMBae4sdH5HlBj7r3ewQfzG78V2PCcwfz3P7JS8JkcgI
fm0yc1+mwbNvlt9ye0TNBBaB0jtcCCu+zk2VHGgorBJjbxgdBV4jSLcC/8WeTstdb4iPUOoIBP0i
4vI5Gvuv5WijrMGSs6NYOyBmni5kuPYwnMvvOPK+xzK/ww2FE4GewEGPrAh70opx0kflyRrr8sSa
iRbypcL/sio9CD+yJl8AIaK90/QqPpSjeLKgC2PlzusN1eXUB7ydJ4WP5Xm+R1yLgzrJD0kEmDTs
9V2cIor2Cg8kEzCKrdADIjAbBZmtunVbjsespzrrWuTD+CwE74nkLGDuwLMcN0mMrZzW1V1kgUPo
KJ+ubTu4autGHQej3zuNu3YI9TzXWYK6qvacG7ukejvfhIhkv/WDcYcBfDsQR/PYMnLVC4BSOB+4
rJvrCpn9nEL5dXq9G763gdVuhQLq0KIiKVAKt71XHolPPmk1hue4KXiogr2LPXbGr3XxWFyt2qQn
36J0drWdAWg0zBcdlNZNmfnmDfjuVhsB6dFGcLLyZIeaiqXPNH8MZwijtUqesfwYD8pqCLtF7LIa
feeppW23SXzrngKCgxjNTg8oTezD1GhwCkTiuNwlBxq10I2JAt34chxuMlytWdbKE9vlfwsHGkMq
WRAqbb4DazkcK7yocUCqz2RSBYMxF2FqNyiI2ANCdWJisqC8xuonPzhFedW70LBGInLDj0Ii5x2t
mzEP40MeuUf20rsi9Wiu0Mo8BAkpCsV87yQ+G3lFzXHa/UVcoEM6VpFOQZEv0fPUh7QUDiQlQrOF
Dfluef7ry31EJZtA939DeOWC38OgXc8kzegOcE6YKHerSdSh+4WuxGVGRDQY5NuGU426GYVA3ukH
MdlfgmatRSRpmqE8SaLx+vevTvyS7aWlbXIAS2KHdGjB/vzqQMWw95laXl3AvJHEI7T+IPXvOnuH
uZBT2bjRzs7MbZao6d6SLcqG6Mm2wgvTjrFrSqh6VN/OWAcs0CyMJOQ20240DsR/mE8zPh68yOVf
hJIpawnI++msEnfuaOG6jjRNlzLaz6+7bhzQP2kHeu+tYQKHNrnG743+jITqMzqt7J7B6QUraX6Y
WWH9oYmBlwMfzFAkB+Geo3FtD9Th6mlnTLVzGjQht/XYb1EjJR+USD4E3pTtAnTDNK26HaN4h94x
M++xOJr3HcYuo4FBRzZuSooFZASz0kAa04+9affnLo8HvMSNgP1ghxu7BQmKWQkYpCLOoCjAC/g6
OiP4zq6CYh43FS4KFkpy2/lVcdt2VvPACVCAu0iAMEpAX01c0gu3qFCmZh5dRXAP1+jnbKyTQ8SQ
PcKkaYmIXvXQ2g4NWC4YcnifqlKTR5zYUNkqbOjstdqrPodMlETW0uCFu1l43RYEG2ODSLxTgCEQ
4ixIW/6GwOckjH1cyOYyO0W4V+EUrMNUtTv09NXJLg0Y/MvD25dg1D/G6Bh3//hWGubhjtrZR1gN
9MXahDIakwR5VMtvvf3+26+6oUOOAbkxyp/DG2d5qHIswEJ055lI25u8YGtqgene6CmnvUmbiTFA
fK2GRt8i+F9VSzGxDgb9QHWIcA8L2Llg95P07QQknYe0gTvR2SjzMbBdv5W+SktOR6tHShJQyNgS
xp6yBO+IIokEVYUCb+7bg2M5j+iR1R6vVLzFzVNAWqncg9cYX5u4z/AhQ/og9LI4vX2pkuhmoh2j
G3M8zVl237V2daBWSx3VuJ5bcrFmKS69hxQUgtgni7XgcQolxHarjEk0ALM/NpNzJ+oS6YYm6QHs
hH9+e8irFEiF24A1VaFxzsyCNbHZkhzDOuuuHkr5GAFUJOh8fpjzXCAonMUmYC1lhYH7HHhiwLcF
AkUGZPSIkVZTWw1rJyK5JqXiTY8Thf/EZ+HN6laUl0R7+qYVhbptpms3UcbO7lrvpEcEBUPdAq6V
zsiW2pYn0migvJf1dL4duSrPeJRrVM52AD+gqdsdLRC/W81upM4t+zJC11kIk8hxetNhMtlSgZmv
RiPIrwkUq2gf1q9AR8kydbMWT0a5FtVgnUbp4SUVk3FPtYS2KNXQNSXKmEI1cQp5ZY3rZLlP2uXu
yLde4KQHkvyKp77Mk1VAe0vWWXmvwArCyZiJUlhAAnSUvLONAWI7MJyTqFVBxidjDLCu+UlbgC9U
L7BnwbG+TQPcAkVeuJvQWfYwUQqtr3ERss1Zs3bdsT4J7LYE0jMcNdBla42ROkZfQTs2Ok06+NYw
Q6BOmc7zrFDywqoXoiIowymOrY7ro/BKluZUvw7GFDXXkd/gJS1QkvmVR8dk+V7MeEN+GdaTutFs
VVhCowDVVcXnasgr1/CuCZpLeLVleEZD8dW3k5Fm9oVFgzr7yka+muaf6cPbV64/BNCOagyBSZNt
a4UlcmLv6S+JsLJUbE/MvNlGpHDtxyxHgGFYr6gppk/hgkv3iozo8XGggQMjuLFHrMaowTOkVOg8
tRd+x7UrDvQty2MGRXIzMNysm8mA6TmY5W0s5+CAZfbKTb3mRka1zWK1TB67kFvEaE+FytIz4sJ4
1zfavDZcyhy69tKTdFHxqmK4SFzgWFIloS5FDNlmOiU6jj93C8B5SjqXGAOLqgZ6B+zoaDmE3315
8wER+DqvYuOJuIERRtVJT4iC4Mfa3UfUvlcU3LyDl43uPjLb733YZ3dROlbXuWW6q1bK7hoFo9pO
rYzO9pBMh170n4ueykc/YBYe3XGTYcycfKd5avJPkUKyG0j2GPWQFqxPIGCm/XVrd0t3xSj22DX6
G+14Jz+0LhERKje+r4zjlOuaQJFwZfqStQPUrGvWUnTkZnYd1pAb+N/qfpcV3XJCl1alxJhmEKZA
/d/5VsIWOscD1Kg2CIZTvTwoKmjrrhf2ktjNDOpW1oFmW/Zhhs59cNlwkA3EUlH6oJlSAWMINOYx
Ih9jY1Au+GL0BxA7+RW1mmqf2f68DibUStT4UVpn2UVxFp6ywQdo6vvjiUat+CPx99+/jv8RvBZ/
D2Vu3pKuvxblVEcUDt99+V8fiox//2/5nf/5mZ9/478u0de6aIrv7W9/av9aXL9kr837H/rpL3P0
v7+6JXf7py9w30XtdEfBcbp/bbq0/TGh+3/75L+8vv2VD1P5+p//+rXocmhD968Bd9WPgd5CeT+s
935JAP/4mr/O3Wv68svv/JECbtje37RpSe1C1kHdKSTLrL/HgLvyb3IJkNbadpWwtEtE999jwC3x
N8vDEW9atqlsy2HNiAqwDf/zX82/OYQvC8+zeV47yIH+mRTwn9d4ts2qwrEdlyRypWDXmu/Wpki5
EPv4+KbDsfU/kVwTJFRf+3r/wzn5k0Dvd1njtosRQbvSXY5AS8Ah7/zHBTrd9gEiBr42LBBSbYZU
D58pTZEZZxj1/Pz7g5Gr/sO61eZgVE0cWs6OyTtz9LuDcWE3gZEx1zZ0He8CzPgle+hRmiwN1UTl
gS7jOI+ff3/UX9+iBilAE0VLj+ByuTz/wx6EmItZ5xHWX3ZI9dFtyKmiymS3D2GYZ19+f6zlU/nH
yvyPd8jFpCkmKot9z7vwbVH1TaO6RBEQEzbEO1HUiqBW3ZLHNbEGmfrD74/3p+/No3LpSK5Hqd5d
JYJuVTci2wBCEZQL2d1FUFFgwNHbhJiub78/2p+9O9c0HaGEdIgXf7fvoAWdho1R2Ws70YyJxezV
L3Dok/vSi8UIEcX9i6uTG/qX0+nSPbI8T2k2Ou9OJwkenu4E2XWI9r74ZkDkjhFvi9kmgyV3JjCI
ZKmBfYIoXdp/cew/O7Wu4n62tOco8u5/vmzauSEIKWzt9ZRbYOb7WA4P5RgFJznj1Pz9iV3+1s+X
jSccPj6PO16xEV0Ggx8u0baGPFnFBFpYnZ+FVzY5S8A+PBfcwlB1sOFbgnWbnTOkEcPdv//3mHv7
xzH+Je+y2yLKW/bcv7xLbSqTf9wh7INdd/kEfjiyNYJir4ycDn4JgWrNqJRFa7e2rVdg2m63+v3R
fnmfmi2vXD5NTznSfv8+Z39CPhAz2gCIx8YIBnjj4kk4Q+NujhgP3Y1J5eAvDvrrW2QIZ2ijL7Ic
/P1IOgBExEPD/e+aQL9j4aqVjf8Z58Ik/uJz/PVQtjBNXJG29Cwl3Xdh4c5osE22uP2VsgJ5FWfY
lfYoxOlG4KIjCO73p/PPD0f/2uJ25HW/O1xX6squNJfNUg54jMiQ1Xu/tcTwGIEoSP7izb3/8DwT
66JmvrQcy2b4fnczskO0gZ0XCsZ0LTdt35QfGQ0oNSCZuHKzPH7A62A+/v4tvh9y3h/03ZBTDqGJ
MVqQXFHpYJfSxFoXigHBm8lTIt3D2/7+eO9PKcez6U8q/jH7c6H+fD/Ybs+g3XOF9q0YdjFBSfum
NBdCWDvs/w+H0pTFtGVRJHs/dhcze6VMC+Reoece2Cb7W1rS3a0Oi3r3fzkUyAMGb1No/e4s9ggv
uBkjqBUijZgHyYA8JT69nAM59tnx9wf7k4/MpvKHRZgXr5kEfz6FWURyuYEmFL9oKGnMKHvclwLn
kT0o9WLowfuLC/P9Umn5zFxpOspi8GQRsyw7fhjD6iIN6PIs2AXi4cB1VIaLjI9kMOufvzi0Se2N
wpPlsTZ8dxrNGtxlXWTkDmF7QMmmPAduiD29qKkOrn5/Fv/kQuTOhcghlaSM+v5NwRjKgrFzSCcs
I32hhPSCMbDb2pljXX5/pD+5r1F2CpCHLDm1eF9NnAMUoKkjucU4jVtBsApw7yJ4zjuaG2VmQUkS
utV/cS6t5WT9OOfxqXnCY20C/co2GS5//tRyR/nuKODB2tk0n1tPGs9V5Jh3JQPsTmqyyCYHumVl
CbxFIGYusPu6A4TVsFhHFEdXvz8Lf3LV8nJcen429z2z/s8vpwqIcWsQ967zWE43g1E0Rz/BhOmQ
L/BFauqqvz/en3y+DKE0y7TFstG23o3d3IPMIQU+y5qIZyjrJvlnazL2fGshs8fxX9wjvxyOScly
lC3RlEplindnu4OwKtBN2PB7iuwpqoC5DtTVvrkuotPfv7N3q3wGGNuzWS/ZnpSKu/H9ofwmLpwq
pbtD2+QU664mjgB2TtI9tVTfsKik3QghehjLeTyikI6rf+7N/vIK3i1q7F5TSyxwj852x7aJjihx
AE4QEgHcSvMvLuR3Z5aDOZrNkzIl4yo2+3eDgh3BnFZgrpCBLYCodkBJsHXLYfha4+B8/f25FSxa
frpvmH/pY+Fy1cvelO6FXp7/YbSjbjpnQyOQGEwlqsomRgBzKkuIwQt/Q34kjEtOO8iUHdi3nDhX
2sdDiFQ3rsbrhOu4ixzjs6xFLo9T0pvA+2aZvqBsJIDETClormg/0g2lUde7QHYyTLqtWdvyxrIL
BLPCJkPg2Ib0zG6xqGqsAOYgjQ2+4iY91lLl0T6VCdmFQdOY6qHrEjSsvtmDh5qaoEs3rmNOlLIH
nHXhKeIXoIB1BYSJoQ5TjDITKpx9504jSXdEOBHS0pQDSv0qbb9mDRb2DrIzS37VqJ1hNo1D/IFF
zhViOEKNigxx1Y4WI2Gvmv6OtRbIQmmEOcWI01ZoG42SrzKxj4wM80CWB4TSYvgkISTp+/xg9n78
iqUOoCU4dULTJLhv40PPNGqeBuHF84nzYBC2VkbqMYE1PtBmrlR9mXkX3rU0c9s7NDoyIR6JsFPA
RfDr0VkJvXEjTBfJTOjV9LS8oUmjvbYjMyLerhmhFfVjYWc3g9+m0WYsHFO/pqXwCEo0fbax1joi
OpyCkpUQMlI1YN/2Y60BrXlT7LcfifuNhvsk7aM4InvR8xxEXcOSBux6qqfaxmhOFE5BrNlKo2RI
dsAAatQzTpxAJutd9UgZn5/3ZpPKrAGY6zGuiX0HgTE241WOqBvHaIYxBCNG3Pt75RrL/wcXCOaQ
5P1Sz8RDt9VFjpSU3p8Nh5okzBmTFBlq56I2shoXLjEOV5LuIA1Y4QSYRWO0Q894dcMoX80kuoob
E8m+e8VtWyc3AX7e7kQimH9TRDDytlSOsbnWIg6Je5iU3a6GNuH71PPHL01t6Otg7DNynsJafh7I
R/6ceWEQGGskUua3JlXqUflISldFrYdX6Y/L+7JtnJelg/DzQJkaLZtfxkqBoTOORBJ75xwnursy
Z1V/aoLQmO+GZtAX/FmlSSGdDRs/hpgeXeo0FjvD6WFtJnEaA7+tLbjmtOrHD6aXN84e4CZpWt7s
42CUtI27vY7adrwqgrpCNGnJ4VXF4HbWMk35PMxGFsV3M7dKBTVMUzfeDGXSZfuiDEuiFafIAaam
HVA8mZqrN6FF35I5S0U7C4C3EouJ6sFNzG5XZQVdX4ae/FYRLHUH0dh89kUc3wSxjHZNEqQDJRo4
yCvBS3jMSYZ6tabGjLdmEQRX+Pknta/RSclzO1dkNLp8jl8Tb07zdTi0WFOn1JsvDiO/C2i2ELdd
g23ASzK8CS5y4EuB6CAASG+i5O+GmNibcLBz6kCtrr93AaZ5+jxd1W1UaTY2IQEWfrnRcQGic5sQ
qFnhBD4aaVzEZ18Y1fwFTWAaHkvwmwSrug0nIB9jXPFToIdwZ5Iai8AVTgUpoZE/e6vGEAgVKov7
ZmONGrVcWC/dlom1innfgDRsqBJzm266nLtpRcItCskuLGmIYNYvH6n6Zt42yioHdAgtz8/0VgAU
GyI+QZaprhsjMj7PmUhJRWiC+WugyS1FMcWduFIVuBKSMubIORhJqclXxcG0Fn2WVEQCe5BlRZqz
a8wNQvaAPlXlB4fnWrbLnhCnIq2n7zmK32qX+ZExXLOuH59DoIUeNejGME6BbgijHTmmDeS/QGW5
0riPb+0shn/Gh+La/ReJoQYbcR+YX+mbmbcUUiCSM0dM1T1sLFs9VHCps21ghXLJwgaKdnJkq1Bf
shYFzj9Nbr4CCj42OEpKMa3g9kw4otoBlcs45QYqh9Eh6lhVyj0HfTO9kGYe1lszKiltWmMTwNOu
sq+hUaFXnisNMzCVrbgNTNEMx8I2/H5DTBTqf9Td5kmS9VvsOqk5lb0lrdvZQL+xllFp9VhK0aAf
3FKllz73IDokzAFHMYtwaUOSjZKtHHCUjwnfImW2dojXMgkCVccxq2Pj0AEbOJDCYBFsN0d9skkj
nYDUtOToQk8GybWfCd7Yd6HqTlPXgO1scKrGVzIShjhZc02LoAoQ3VCCc/voySorT9zAP+0fGhwX
r0WZo0GaKdTcTr1Tag7gZtejQA7qYpHqvtsiAApI2LD8OCKoyaCPW+gPVoI0KvtUa7uwdi5YEBAl
RYR5XDZd4dzoeEDLk1FhSk8d7jhMeIZr1JJPRgaAJwJUbDv4nW2BZgljLL7lyS0vYcv8vC1H5gzk
J9SP1hVC/mTrUJxF0zsEMV28fGqK5hwwPxEqZ2gkrOD7Y6KWBhgkL0k9GTfsXTRBAig+1xjKoscm
AU0eqd6+K0sDrdW6BXMx2bs+6+IZRwNslgURX1mLRR9D1fUsmm4iip2c55OBkaU+qAaNw1r67K0Q
wHUquM2M0RtI+0iAYZFfm3gJ7heYxccUfo91VysYqccyCLV/H02T068T5o1PhBuUA4v5AEVnOZsD
IWgDOadYaM37kB7OK+pRs6fZHA9q+MhTmGrSutPTsypz0X8nnCgNPpEqUyOKKhgyDoONkHcgoxwp
BWEWqPlyJRCkhwFKqcRNudgHN4L8y9CU6y371gb4vATojl646fHPV52yr/PJgtRsIKAP13NH2MyC
LzTpE0lZ7kZfMlh5rGKLJ88mJRMHl08czAllrm+g353pcjlrYoaZv02HMCwEZzXxaVL0hEBgzwYL
MEKhv67lgmsBKDUjqJTZEKWwAcZ9kEYGDczSG6vHqatT4HGB10Pdy51rmq0MmnJ6FaFIYP6iM+68
FimZCm8bvOYbKm1QEMl/KEfk3Q5CfJ910Kokux2zD3TVxnZOcRo+jg7CCimOrI8DSArmIcjgbQ0D
5j2hz6HdAoWpGFE8ECJQCkniyRTSAy/bKdPgzrSR3rFHOQhN3EiKLm03iubiOER9EnC/Shr1lJkO
qaLleFtZoJYYwg5Ok18XRvBKB3XY+jH1B9Jo7vH8JQiI++fRj0uw3AWeRvDZNr4yrjsiZbCPcbcw
cZv6eoyJ58uinnnfDA6+rS6YD7EUEGNXeSyZrYs5A7d084/z1F8Ju7TXTVHfe1DFD4WuzgkxtN6I
yB68Jn4V49FF1J6TKrTvpP9S9cGHhrr1Ro72k22SogNt4ejmMXEp6b07RzdlkL2AWd5nmUMbt1ff
hnz8PIGY2bYpHjZLW6eetolwcpSd8zcqFXsFdnHXoqVFSIFhxCGMchrQ7TsjlMyheZkNjHxxTTAM
5MftnEc27JkeaSHNyatmyB6CJu8gwxSvRP6cBIDlvUfndRlAkRvjb1hFKFDbwnpRBLn1hC0yNxbf
g1p/dEvvQs2RHwtEtw08rCOt1Z+aFNLOPCBfsVmf9fFjw5W0SmzS0wdtHiw/e0n78QBiDaNjvavz
8bmiacHIejHc6hiPXB0MnBPOZUp+ie5YMcXGhyGYhiefnt1KwdhYUbxCaMwqGahRXT1MiaGug1gA
pW5vIKi5hySUZLgKuWtTH+ZKsq587vOxhWZT7dgPwD0h0C1GG7DKRjirUiL7l6xEHvFeBwsQWwT+
GmE+fg5vYlGGot+ZUOi3JHt3EXBMp/DWDizGl9IGzqEqlhZWU1cHrYxbWAzkElCY34YuTw7MAWxG
yWUPw/FIoXgFnvto+c3ZR7e6yAE7GWy58K5LI7sggNkT/LVnPbIvjXHJOOk/QLi4lVF2lw8zORNk
lIah3onSOY+Ve8pKeD7oeHwXFXC+WL3Rf2+4iK8z3OKjbXxDbvkMwQv4hP5imsF3StNrsHaXopw/
NEZ+xx79BmHpBlfDutYoCSwf10JyNyTYbmd9JlGsI8KE0rKF7RmHS0xLhCjTRiARKMJDzSwVCLWr
KvHBLmqC8Iqtrowvfi8vMo8ipL/RyQJjN2A5TjSDqDeM4EioXG+SrN1OGH3MGSKlGSJx78SmC5gZ
2hjFo2UDA838T7U5HIlS2Lci2bZu8dg3/k3i47xnpQVmM86fKqu6x8OLla/OVoDLr2Ao7SPL3VKO
uWgk06WwLpntPJituq6N+gpT175O5Oc09i7NjEaprfd1nhBm8/+pO48d15GtS79KvwAvggzaSQ8k
yiut0k+ItPTe8+n7Y93q/k/qFE6ihg1coHAHVUxJwYgde6/1LfWABWJrVN2sV46uMl/bG8Rq2rBw
fJ1ESGmtunq4dKLkMJYFdEgcEQjYd1lPboYoYGmGI0JeAlmbNGB8Y+80p78qrXpteeGBcfISB9ti
yDU3bzFv4xHyXXQce63qTyAeHjRDvbJy7zHQMMoQDzUk+jOYugNFJ6hD4b3KHESWkyyDPN/rIjn2
InTJcFy3EGonDy2/BtxP67KbyMeZVtb63uFug4p1wySGWHIoISYZHFVFXUIPEANg7u+FNX4mlXmt
dS3ejglAszoYb1Su15SqwOpT8zpSUG83qXlZqc7OxoYMo82/tQMaPU156Qiru6kDXn/UQthSBh+8
WkgTEii0MuvzElQYEOu5hB0FjLc8RmKbwNTPY+XQN6BU5qBxZPEMpBxI42lNpkAjqzVtv+Pgm0uf
MfXC6AlaqkBSJiq+AxBQ2NwsFEhWtlN0drCsIzdjkJXkPKkvRJYTXeehU8p0cd+k8OWcEGNy4igk
URsiRCPGSXRMyWjH+4tV57FQEoRF3DqdmDBX7g5se05fvo2sQVbycMKOcodRdrqPRVxcRG28AlX5
DPf2dkim1MU6DCiGS91lNZnZtuNufpfBbdy3iKYeC8cajypR223Hb5QoTTo2LqlpEJvl3DHBjzPV
IMxrVbGf/FgJ/SsrRQF0W+jQ5PYhq3jgm63L7oHhqWeNC9WphuQrCAdteDdyU1IKAYGP3jPCz2eH
nVqSWpqGnvNs23lzrErTHlaK7XhyW3e+/wzO3tIWmN2bfOM39ZhBz2ZOx70EYs4r1r5Yuw7yVC2O
qNe9+DLVozK4VgesEWBDwM0s+tDs8HhEGEu4unjlszmz83KWbLFFQTORCqRlSM/zhi/q0uG2n8KM
n6gH06CAshTq/ZzwqdLNIlhrmhMcUmyxC1t2SrphBpDfk41nZC5hYVxvsJdiuoywcisAUJvaZwOt
PGVFyDk8/gTqXnZdeeN8QUuT6T6bUjab2KHNDR9aZAoprYq+nyBnRM/MzNP80SA8Q2wgRpgvAHt1
3BVRlyymtrOfi7Fjz00rlDxTw4YQhbK6aRyFLmMaeGj2rBpdnQfirlnoUo0vCbWhPpMpTEZNdVTY
gvZkg1QPSmOnhn61dBLxFItOfcpknXArL+07m+DGXdur1mvnDNoV/wH8xomvvUZN41/iip9OlJfc
CEIGdG4UTKASVZE/DF2ZQmkkIQefY7ELiqo6hnlav5Jk6pFw33c6fATCcjCo4UF51XLcum42Ud2D
XAuqwNWxxpMh63ER5o+nNGvJS6lwGkYaAfKsWsctggAVb43CMlg3HUnHAQj6Y9mmxaZKA7FsS2mS
kGMkdyUV/QuEwHz+mpIEh91g4R4UqlKQ4o0lvyPBC0h6FzzHKTeeqSJWeaisRK5NVQ+/uD+3Sz80
q5uR4fWNN1oWl4vOKXc5xPmJvEBVheQTNg6Uizq/hNAsH2q9fBITGSKQXYL4rbNhOKmlprqe2WlH
SufwPvSZxV6AVxjJ86lItR4r5a+vzHKWCP5I5tWjQl8lFcDyKMF7y/aiBms99UhgS+GaRRcYZJNq
i+NT3eFbkxdEBZLo7iXKrWfLAeuPRnozI3ex0niZN1oDmIkwafW+MRsCzGxKnXwLoRTSF6Y4JkqX
5MLiEBXbAuIy/oRrZuMPcRqA/Opo0OjBbcK1STY1G9ec5j6qe9XLVsyUH9GBv6udoe3wPK9aqqAh
CI5hrF5qrb+b8NcjuzdW3Dre9Wa6ZzR/ktEcKhh2+KRteaxDTACj/ygCeiw9K/cUE7TZhcrGF91K
bUgNRzOz1MPi0NInotG5RVYq1xwq+QIv5Ftl1D65sEhQrfTBK4g5TG2kCKVBRCIi2LKosEAmEt8E
VglAgH9FpkrMCoTL4HLM1APd5d0YiWuduLIZGRu3zZcCrkFX8q1ZxY9ma3F1i6qDgRgy6XFKdJEz
nKya5CYC58h9zxt+MGmUSxrDX6oNhb9LPyJ/OMRR9Rh4EfkjHMZT1gLbDgqCkcd83ZXVA1GS27Ks
khXROktplQ+SoCwxDUdtGteYxoIDtLuPCfm8m6fhFYhv0i7IXFr4LLlF2BU3ChE7ZZbtadV/+X6z
HqJpPSpA4LSAcKg+ju8jHWBNjzj2hZ5lcmFgmyQkppmAiVnGImks149R6sikvjEJlrIZ4R94H7RN
pRX87QD4PYNU4Bn4gHfHOqn9+0DjPCJ1wUzBStC/wZgKdaYWvbOdyHFxTdKcXKstSCtK8otwwBOo
GdiZYVAjjyc2SsrytvR1CJzOBYnRR4vo35omrWixYMXDTSfyUw6YiIHxFoHpx9wSqj1s4ZPXrYEY
IKgkoiQRwT4x9b2flg/APu6QBvvz23Ihcvsqs2owRuExLLgOx5VHo90sFvgH4Yu2jblUKRk70/FW
MdbBVZxE/oYrBQsNKxjSkHgb2UQoeGq7SD3rVuOlqc3pNYmrJfCSDTigi6KKjlLL1qoRXYY113C7
IG8VJ+siTByNFrQOMrsrXsijb9ewVW9gSOIXTvSNijWOZEMCiKgoD73IXvySVeor6q2mD5+5l7tq
phFinN5xrj1W3CTylBa+4WkPqeWQwyFPsawzdO2QPs38sjXVuybo3gk7ePR63AgB+EHwVfsqg05j
2XBWcph+kYNXnfCiMhkfaDFAUAvJoY4yjaz0LLoXjvNoV6m3FME07Soo4aSfmhN2KIB3GbcuiD8B
uRvw/tCR42gg3RIg66o2qa/MPrrP6mLT1eq2FPmhInDXA3OyaEakUV4cj26XcEkuueZEPm0UrDbG
RVMr92RJd0t62qAK8Lnm+Pmxz0JdindJUD5rY48G3yKZJuGIDiflPqy8ixZOAEGE1OR0Dlwc9/rw
UkN2rjVrGTKFx564sPT+LknsJ2VipgJOcwJ/LQSxolzBZqC6zvxhqt9p6S684FWbsYZ6tpuKdMNG
RxJ0ePDBcCF8I03RuR9aKAH4/KGKLDqHYprk9MigwU6x6vcIKEz6pRZAX9T7WRSuyzglksjrFuNI
2K4Mt8OcdU5MrS3vG498SAcyF5WgnZew16ZxxZrPFj6QbsLL4Z7GvXFF97K4dEwLeTcXNUcPt0af
r2ITwFaW3gCYWHlOe6CafoAMwZzjlSBbFxkcl5SYDqGyNot34nEpXcSNUAReYVpZgo08Jtg4SHpX
GTqkJaep76+S9EY1IZgOpLUZoTu/YwUBYJYxfCXxyQ/HtfDwJpsXzuAtQ0c84J5f1sl41PqSyMEj
dLCFGCOucdFWERdDdg1rcaP7phsGd5lGm1sZFloZHavM3yhZc93XT1Z/bfeP5TAeJc6yLL6p0vqO
3JB14DUHK6MjFcTMGAuSRsIOwdQt2ymzcY5uHK0Yzw6x8PY+SEY79raEyZF8lS/tjmJtFrFP2NKh
aOGLJkoii0+6HdNeCgq8cQa3Xn46FSZWe0oieDcBncoQuyZ8uYx2E0SL20CW+BrbvTbkLpEmQFcT
QsuyvSKUp8KcMMk2tHk2TtmDsgEbUO76xN+mRnMlxbtSwubs1/6wSZzh6JDyjo+EiZbh5uYprinB
lOAhiIflBGAxcrKdaZM2O7wW0DlJFNqknk6VhoZdpTkStLdtVV4NDNpo1FwylV1TOR4AJF0QaLyv
vHIbxngOY38TUCpGGNmijkuyYlxGhsqWaCyB/S/L1lgVled2KnTGrt8jCthENeV2yXIJ+nyZyVKB
ZI07PQ+xegTZftKIEqjuEmvFacTiUZVpbQzNlY4z2eQHa2tl06elupJaYS2xKnRrAKr6TVfFxr7W
CUqcnCejy6C40VLzUjT/KXhQQbc8JuCo0pjbQYYXm9TnJlGaZexaZaHtCN26BtLyJEOKdy7fUkOW
xwFb8nPXWEkD+mvPqWGDj421e5GM7ZqbRbqHJUvcnDWkBOKloLfpSlcwHJDEgc0LSZ6rUZTuSZ6u
Jk70or+2xCB8EgVzpz6IpvcObTCQIl6Rb/uiTprQXUY9JPX0gTrmAP5ksQ/F2N2YLKZ1UmT030lE
om/pycDbUb+Pxkqqdgbut8hJKYftgu9emgxJsA0ooTzkRhu9dYYCZgWF0tZWejkPUILJrfti2lEB
kLMeV8puVp1t9IyiN4kIwiae+mpK6nun8XABtXlw01S2sh2qIb31p5atkx+CYiEMxwvDieLt1Ehn
xVyquvAt7vRohuiXFjbLzfTzR9SdW8oYVV4W5OR4+8axNOUKYDfJkOFIv/RBTBrnTcFcijTwYGRU
ty0dMx1PbMLACsme6HXXEGl6aU2Q7iRD7JF0r+2gcumBwusVchWQdb8PafIzyveSZN1xpSAcxkI/
ozP3u4qHaMQHBg6MG05p6JvQ7uLrySmaTV95zW3Q5AAWTBotDJ+5x3/w9qsXeSXJ3x0m+TwZNcEi
yeiMh8oYoe+26fDMM9LnktSlC8MECwcTgXurSQVTwemhJOyactpa5AWBc/N8ZdfReVgVwjNn0uFg
HSXm5auJFXDHaDRxARxMByxyzUcdF+V7OE6Abr3MlqfImq+8gdq0pwqt45YOL1uL14Kqw2NuUUEy
D76GdMwrRYRJ+JJgP3ctUWRbxdIgwHb0aT/81qatPlnOuowiPaJjSdfNZFYyd6bKdM9UpNiIssG3
yBD0Ki216a4M/HhNUPosf+y+QsN/bgb12m447TWTK64S6pEbwBtmuuhhqKttb41KI9jTP7SPdg9y
WUYRaZvI1lZ4C3Vc2+o7JExmXERecrkZ3jy899iH28CN7BgLYivYwGYoVTuktGvq9h2tVIU1BXJG
55fDvvDaZB02gbIJxEAYemDtkrqz2GeNp3YO3LTt3qeyQVUA8bvmnQd+R2iWtoKtm89wm3hs4eDk
SRve6Bzf7RaUShxe+BE3RSIOQMZaMrmSg/rsBOMJnx6zDC5vLB1xyBzwWb7OJLgPm7le5b23/C81
hegB22rTpBDXOzzjo1JfZo1zNwTMDYqBeihU+02uEo6bmN4p6Jx83U+85xWX2InuqcVVx9AgpItE
ckVKuVEyn4y4mJQWxLzhmRQA3S0EMEGptaS5BnENd9+/iOCfL8xG/ai4vc8k83hp97a3DCYGJYDE
kkUqkbfw6HFhadpSxB335KIetoO0nnXhjRem3+yKtL5XgkLFHhq1j9SNFRMsRvCUW8eCy/LCUik1
DY9rlekML4NUnpF7ytUUOZ+6rxyTmCuLPfnT0ugEKg2Hs71EybEIU+c1iwrv4DilvuKyqRx0zQu4
HprmMkDaQHTyRUuSJncF+Fu+wQwvaoovh4iIyaI0NrrIWCDEfBu6gP6h1T57Ns4onS2dC0J/J4vA
JkOVaD5Z5ju6IHIRTZjURKWtQYhS8oIhVRqVUNXuRaDCWiRd9E4xYwmX2nSwN7adUANVDOlNMIvJ
oOPYVswFmBGmf+mJrtKF2mndAlzvnJk+ED8VX7VAMlx0bQ3dBZowUTsCVaXjIKv+LSrKU4LPEIl3
6Y0ANVoUTB0R6Jq2i8064KcFWREA3X9UUZE8hCXjiWyEUNbp5UtLh+Iqq2PnKRl6kjAkoXnR2FoB
gMeEqFLm86ugNAFaEARDkWfnA83oynlC0GduyHWcXMGUmvmqAkRzIcrM2zGMg/MCPWhlhGNUL9ux
a04Qc8QKNUG798PeXtZ9Y2zR8nCQd5p9YqxXPdh6ijFVD3AAstcumR46rwahahsklnMsh6lH963W
w+0e8WEMCxpeJGRnYVBwyzE7rm2ppub8IpbDdgxzs70v9Njek2TUP4a6Ar6KesDcshoayMMo+zjl
BDUr5YFPMVBCFjyIUKZHElzjl0CbAFIkYD/thV9IGpIOERhuToN3KBd+o4qXEsIWKaLIbvaNLRE9
NAXkGBatj3fNmEh8HKKACJ5ciV6lo4BM0wufuE0vflBoIFPWcqhylbSR8Oqez/dbBdOqMxJjS5Sy
tZ1iPf2gHedszUxPCKyFLXFZ0d53W8vnBCk6vPSVweCRzE36eJkThsEuCWlkZzmhmYPeZJfs5BPg
4gblkE+iL1t9Baa0xXWyx9BeHRmTwVxhNEMnPPMutTC1eng9jXLhOUHyGRUWGYNwxhhPpMFRMGO/
IlxIew2tngYf5syRQgVoSwgbggYabAxW9Lw+EwlpiKg+C/chr1Bur2Oph6CeytGNhNcd07J3LgqW
9Cv8fespg1lOvGrPpxdJLa8i0oQ/arYbqldTfPhTHlPUapA2Qy3nwmV3pBqjMCPAko6B29o+AbtK
X+/zmGxeu5DyY1Az7wBDYuQAofjk8jlxZSbyMkwnLiBQ/27rWNO26cBELWdMepEyHiKix0MeVOCj
JymXoAuysVEBVbRV9fbgdYS3WXLAsHTSzMge1HUkc5s5laiJr6NwJTOXb2mX2m1D8M3gN6M7Fp6H
ocZSxp2d2gUMpTqoTqWsaJ6OoONobaC/u9RqyXI0pjhdN2GXHLU4sq8G9OUvjke6Ld0ZR7ktmcK9
1GDmGKUN0r4bZVF/+DZLhD5sCy4F347zmTYVbd+45pVcF7yMXDq7qD0JXdbPXmYpZMfHUXDRgeBQ
FkXm0ECJi8I/UGVFaPRK+NENBa9OPlANyiWwSVFAulXqb5lm19dVp/bAhXJm9KtQVEXLS4RIfJ1r
UU0/eKKFNp+MzB/wdTBVzaac7Vz3baaaepdEJo1mg2ZinBFhaZo9/6pshjF5AyNXpbelgE/xaQx6
7TxHSD7uZV7H6QqYXF6sFaK6KlJuAtl8OqMh+z2x1i1Yrq4LST5KeHGXPCfn7pjXYXCl6/1YfxUQ
pvsVhJCQmxII+2EbWAOo7QK+A8ksA4LWQ6NLVEALYKgldaVNChThXC3irW2jJLZ51GOm2i4D5SE+
JbEg+phSkWglVTOm6CMHrGUgikE+tk/NEOvMrmvsGGwLvdj3UclhC+ROmuquX05dsNUKoe46srl4
M9nWwLDDi7CX4OAsZuCWSPxbOTCW31dw4CZ4J12VrBGQgrNCv6cLN6iTpNxK0y5jAtNG+iNTWVE6
drXTJ5daGQSSYD70LpzyQSObrUbhQZVGFFy+VIrUbxmIO76yqto4bYtVHSKe4JJH86i69MzeAW+k
mXqyzHvN/Iz9ofd2kU1BtTGqHGt8TKfxlBABKy5gF9DVlGZcTogvMBcvmMLhH0aLT7sqM9ktgYSn
xT4VNVQa/rBA/cEj8d2ygIhXF5bD1zLbSGkGYxX9JuItSKAte02j26WRDXNp9R7lWNlFVfzDg76L
secHQV6Bd8cbbjiafW7GUKaMTmbjUfcE/T0d1ydSy19gNHEbQwi51JugWWS2df1nmfJ3S8H/fSpw
Fazm2O/MM42yb6SEyibEimch1zRo/BWZjvUIOIJkDnO4yXEZhG5oK0b+g4x//uL+x1Xw3ydL0xHY
vZBHy3OTUk3jwE8kQQLZkBLZqWk1wZBmuFF6P3NrtabYBAZ1pZtERYeTka/+/Qc38bmCijUcppHy
++/q42bXkylRlqIZAV8bSR4/G5UpuZnR1AKKAGwbTJ8Y9dO/fTDGVg3zBq4BB3T52YJKwEv3YMkp
8Z2AzTdT6JkBfLfC6H4Yxt5cWbAd+2WYg+C/+/Ojvzsn5q98fjRsHxUbsbDVM7/POCW5bZON6pYy
GW6MUTCozQV6DzBQY3jpEwvwg3fi97dHw7FoYx6R6uwpPnti3EmEXjOwrIDfQ2N6VE0IUrJHhvZv
PxoWHjgXrGAepxlnJo1x6IscoXfi2noHTLsvFEPhkgATle5lET8qsVdO+z8/8/d3x5DSxIkJ9wdX
5rnxx/ZSPR4qNWHxjPK2DchOCPoR2XjU000qZ/qEmf3wzN93CUPqs7sPK8q8G51ZNmzdq0WcycRF
RUwWCxQRRCUT7KPENxadbuTbHr7qwUFAO/3wwv7zo/EdsRHizzbP7BMe+6TVqjxa7RPzBlceHTBE
GC443WItHQ9YWY3URA9MY/vnL/o3I8XshkFBAaxM0y3sMd/f1amqRj0gD9UVlC9wTPESUqrltP9q
+cO28E+PmllTtonZfva+fn8U9yONlyNIXZUhMZqAdMzvaIHVS19V6vWfP5Y6/93ft0AshfyUGl0M
le337GGIitMwTMLUFdFgHiuzVA/oago3NRuxB5suTnaEh62d4Lg0dWG+k1/awWAmyfDPf8lfpqKz
v0THziwFOyLedONsUyrS1pHhFKWuU5ax3HFEVYR7tWpWLLn9SRK1m6x7FiVpbcuIKpWGXlY4gbMN
KJqGRVOoBLWjiE3jJfI5O1+jfQu6Hbgz+aJ1yTR9TD0tARTMkQZZ3OsD76i1Jhg1H6V55sq8lYxf
sjSvXDo98oeN7x9+Vd3WbEELn+3vN99h1I0gmvUidQfHmVC5qW2ichFP7RcfBecPB/lvDzM0SBWW
qqpsDI48f0VVRjayQM7pOkMWLxGVxEenjbONR3v9/s+/22/bK4+CrWLDbsMWKuXZrofPHpB8BMAV
MUJ6a5lp8CrI0P1hnf7TB3LYb2bDHTudPDsqxawyLKeKD5RbPb4XK1E3RU7HcxH3XvL85480r/lv
K5H9TVAP8BJyLNvnG3mqNhKD3Fi4mhaOkLjlgNXRgFRjHbSgqtWdqNM0ufnzQ7X5I/z6VEcghhVY
RvV5Q6e7/f21b5AyyByyq8t8cIMP4QrP3OypgNFgpBkbrR6cKpj5ywShKW32zeBXO/otpzpSfebM
9G7EiIXCyvJDNwhEj2r+EAz6E8aWgzESeeH7EkN0URY/vLrnPw5mUNrPMCxgEVjSnCknv5rMMvZ5
pM9J6TpzvALtHguhJurTHIYpEujG/fM39dvjGG9ROgDogLbAhn/2RYUmWmoxVa07eORPcqMv7edJ
5Wa9iaoCCtefn3a+vrkwaRiF9Xkvnlfe+dM0K6zpoLVkv6r2to/9/jWoPP+H4+V8yfEUfvb5NeJ0
odA/e0rQqVMaEZzoAsiI3LEyiJ1GkOYLw9sNVv6TwfO3bX9+HnGKXIr5H6/T2fMQqiHOpIVPBZiQ
BGR0dXo9alCCiShND6WmG1+iDI2vuvfGay0zIpwwDMVTasVa/fzzN/yPfwx+bNvE2ysdWz+r0AKq
7UylIKWZTdYGgajcMggqCuiNNIWGcz+LGFuH12imj0Fu3tVdPf77NcX3LkkhMtmgOX2+L2HLgNOI
OaOH46pqK0v2EelIebnMs6b9YW/+hwVFS5wzV50Nr1w8vj+qVZoCO0jDpzWZ6VvCGl9KHBXvP3yp
8777bTvhF55xPeb8akLVPDtODV+vuyAp8LbrjEKDIkJQXRiiRtuhcbKnTumacZ0/0UKhIaCYkEiD
sPvhaz3zbfOKqiaYEjYIzjyMvucfVkFqaFURQTkF1lfmg4HPaIeY8YVGNDhtI5X2lhl4b9KAjMkX
ts+t4o0eDq3QbPqJgHFWLM8lK2evppGvw/5uqnN1+YsZdrKaGGGNPriJo1fHGCDYoRgg5DEIzRhk
2rTQWO+rP/8Q5xbcv5/KJVNwUPKyne2OeW4i9JDG7OVM14Ho1qXeX2Z5dGvq8WtUjg8Ezn2B5nVJ
pOHHMhh3EkNk6zR/ghEUiOd8ZH3qFjI6hkZ0LVP/zaZ6WeBIu7IEUw9tyF6VftiLRvvhTJrXyC9r
6K8/XUKaMQAiA0U6P3X1STEn8BYErSpMUXTHI5EqkOHet+5NOuBLG6a8C3s7pB2XKf9uSwSqwe0Q
LoRjca9R+cf3X8sH5teWWmS7WtCoz/k0+Iwx4FzuHXqTru0RtPfnX+q3TwtRh+qTipvrDUCuszfG
ZkqaFYmwXJgeZEyhXWUsUBgrJx/DFclbL5khN0I6z5rR/vS2npXhPJFny3kTVFko/BXfP2wbFrib
UEKjp8MLhH+2ZJarIC3B+aHQ9+psEoQtYjemoPbeB5yZd9Wk0KeMxXT156/h7CjiXkWVxT0dnzrU
Jlg43/8U4cXEjYp8cjs/1l4rWu8b5DWhS76tvc50Byvmnx84f7ZfV5lOSJicnfEmywx+xdlZpFh6
jZrZJ5KSgehFU7Tea48a4TbSpuGHz3a29+rnjzp7F4WaZZboEQkCjU8uPLyPrqNb4X8bWn9T7K7/
+7efQfXO/u//vio+s1NTfX42F6/F/wd8vHln/n8oqN/weMvX4vN/PXxWH5+/8vHmf+dvPJ6m/Yfb
qvZXAaMJTdXZW//G42nGf/h1uYSAerCtmX7wP3g86z8aRwNtCx1bGaUPP/3ffDxVh7fHWgALARSG
/6Lxb/h41OffF5lqaGwhc8OCMsuB3HF2gUCgllRwaF7TEXNeRHaj9dfkYOg/2tBZmCOpro5PbHaz
r7hsLFr07GZyU4sXDV9Bl6RLfMyrsYD6Oj4oHdkf6RudHcihb17yFHQHm0n3bNgR+WYO9kPEmeU3
ev1GYtyyMa7M8j0Rpdv0w9rPH+Jx13XjUjHaTT3cQpZcpOUloghTh20gS7wOWX0X5RU6PSI9ovEQ
phq6clQZqrlWyeEyMgPnbw21d1zIFvBsiMQL3Oo0opC07GU43qs14e1tjl4Pcn5ZuFEa7jF9Eg/+
nvXxRhEIbg0sc+k+9IKtQQKpGjxPAFjN/D4Swc7wr9U6WBdWvyEecuPZzqJEcWdZjNqtnTDC9URL
nz/2o0BtXIbotwLSj/wOgsSA09lb+YirfdItJvkWefhJuux9qK+14UZiYejqYKdaH3497BzmNDje
N3mDH2Z6BBd3UYl3bA/kmZOkplxDtua0YxSuHqPWJqGGPAQ7LLcFIoio2Tw19kczOYdxupDD9Rgb
q5FcYpNLvpgTbsDnNt57nmquyShQ96hkTaoOQMJGoG2s2FjU6DBmM7pirBLG9mFIfGq5C2t+ZUEm
BBK8gfClWHVcvTfKxeRflf5tIV7V6d0q+Ni+4yp1t+tmwaXTra1BELroP7U5cURZMKwbiVs2+Aon
04X0ux4GooT4kaZ0086gQdUkhZTYZcW/9SKxTcbxkI/Kc6LgRTFDmCfhNkkyFDqfnW1tpmLXtBG0
MGfdE/QRWQelgHyRaRCN6VKHBpIondgIrnstcXfXdDsWZJevhmxaMntad2j2w1kkW6RLQ/mM7MeK
uDx/+oocY1OixIJl8QadYxs6iCACn7nGoWWpJe0HU3GCsBoXqv8m9t58loGNAQ4vQYYl31c2hL6h
YyIzB+EIuG91ocYVimIY1KyFU6r107aZJGakHl6+U7hj6Kyg/85OkNXse4pNSONevWpD6zqxh6te
DE9+F+5LoC/1mOOcbw9ttq8tsQCiv7DVZmEU7S6vnP1gDku/+yo79ZQNAtJAj7A+K9cILbdVLY6m
/EwVdeWkj76N3d7AP05CPYI7AA2qSz8LbWr0oogBMnSSMrLTHxFHdyumR2Qxa0t7TkmrJg2lpnkd
2EO0zGv9Hq/KkjXx1nY1DPp2LcW1FqK0aZ2DXRLq5GlLHXFkpRiuboRPZV66tRh3St6vosh7mTxi
TYgtQXAdogAahHeXxfV7VCCF+2W7/vtE+pXcx3b57ZBl/6O3JgSFJvWcSXPj+6leMcdDKMV/+6jv
wy2knZN1OV6T7LyEAXFV3LeHn5hN2lxO/3Ku//1IQHPz1k41d1ZIEHiOJkeb3mkKu+NrvApOqos8
foN5Y0E8uOu5RCku7AUBLRtcXGvjbotPa4mBbWX9cA/5qyfwh7/FOetSkbRWxX06vWdK584syLR+
r6IHPOOLIWiZoVfXsXqVoFIyjAm5wE0JxNFOT43xonr3HWLVTL/FxLWoMPLFTbIu1GyVpHiN/Ke0
2TTWRwrHoukdXMDZuqJZ6SMyKcPLmmzF0iYvvQ4XOflpYSSWVXoXdnezjKTEA0Q7EiAK5mm/3hW9
RdTZnqwY3NkHMahuXN2Fie86Y74jgMCVuAQjuv0pYn8iI8mtdXtCkFNwJM0+CnEgSTdrHlLvUs3v
8/YUDC/qQDLGPe2SRZW+/rComA3+9hurDohWzue5H4Om5Puywm2dpXR1X1u5z2Ia75F5HylvZvI5
kOYugn6Z1iC5DTJQRAIdqwWyjktXXtT+KcvqpaNwOvYlTjaUcGWyL8qEtw37J+Cl2PgQmn+MKnFK
24Pfkzxq6ddDZ92g4NuYs4CYPL8CJXjYcuh69pbDIwqPSuNdhgDQFQvlkfbcaeWF6cX3aXJQkcly
iXBohakIOlujJj6mwY4fExyWfBqhf9nWxc7JtG07y22ghNqmykijXjC/cS3NX0hUkZ197AKsAZaL
TXjov4zgypKfqB/Wk/4lkmufHQ1HwDWbA+ayml4es/NwWqX9l0dLISv7HV29hd0+VAaJL82hnjYw
KV3QOotI48BXUQZLoIlhsCq0ajvUk2vXZIYND4moliH6swYLmJ35q2K0tyZelVxChU+dpcOJ6LFv
muNmtu2U421sDrvB746GrtwMk742yQ0OEDXYeKTq6phaOCXeNKSr4I1WoyzR++hrLcF04iRIc79o
VKyRGS2A82Gpu7eCW4JlfO3kO6RFWDfzTV0VxgKVDB14ckqal7hj04OwDYXV1YcYzSc8oFk/gvOX
85xwraS49o1rroyLBmapjp9Mi72FzHe1pTyMXkEfEex4me7k+FXET5aPPoS1kZGTaF/qmb3wANcA
xsECEl/mdUH0p2A40e9GjMKYNNZNr0IjgiCufnp+xV9hu3p1FWf7SuXa5OHOLEBf8is6WBGrLdiQ
C5U8RCNRF5CNFjFxT+lA5k36gC0Wa5O6JCd9o4mdQxhEcapxE6uhvkL4emFDeAjNR6G2fGMEIXYv
VXAV87eQBoGSfifECxxyLFKnusFWMBDbGhHGpotDmGmrdmrdOmJp8HaQP4oZHr488nuaUPjMJTrL
aiNNZavpzcbQ/g9nZ7bbOJRl2S8iwHl4FUnNsmTZDg8vhCXbnOeZX99LkY3OsMIIdRXqIYGsRNCk
yHvPPWfvtRtHTM+TAWly+Gr6N3BJK9FaRRhNUbsyVoXJh3W9QTbbuPlQoOcT3XYoF1oukCRN3g/p
i2l8MCORsol8P0JNI3/n96+mjp6PWV7ZnpsOYUX6XFUnlQhChOh4XnVbLZHAJc8Cv43SrDoyIKsg
XpJbgoPmVOeGLXUSzZ2twb3xVOyCdEfVJC5SIHbTiOfhRLtrlG0hfRQIKpUygdrDdOqCp6by5vD6
lqgeU38dRoUtdASdmu+eTgpl/jDq4izBRQgFq2fBeCXd0xWNatbW8P4MDOz6r7LOljLLiZEq86JY
BvTNJ5noNIs0C6D+yttkfLSCtyZo25FVVgBYtZmULQwBrejQDltSz/gNrM9SiO4TVTsg45lJSGSm
YVwFgnVQ9SXPsKD5EJER3mNE7bp7Fd97ClKgx11YQB8S+9omug/Z3ItUnyqhXwTpyoejQD48/uR3
2YoXmDy2ZrEDMrNskbpHvKikRu5CGRaVYDjCOM7xq8zTHh4FUt7M55QQkoD02Mt3Zrnue8gTrP09
NP0gf2DORO3ULaupJhMtWWpKishTtOvudWTSRZb7sowUxE01b5C8ZRRm64H/qGqojQtgUZI1y+sW
bxCdOWVrBMasFppFRepmJz7W+nOk4FCiw4Sfz8n6g5h9YTlrVTyzSEorH7Uj/wqoWgy5WNJq6AGm
E2d7WcjsSyhU33XLoH3vBGjP4XSXih0JIRbZdqpjBO91E8yGsMeSprmD+VBAaivUbjZJqtMZbKa6
zCvPvpYtmcU4hY6MNgJw3kpOK7YYBbFMa1jk2Xcn/SsX8cjkh/ryKLG03GUkX1UJacEBRIAQH4yA
YU4uZpryXuSvJDmTEbIy2ZBHr1ujzp+pKpZbGcu28oSHyR5wwPalaIeaCqahdCoSpr3yM+EbxIEN
MyqbDVZz8VWusBOnA2alzAMgNwIq4C3NSrsnNAQfUFrvCTorf2ump5lOPE0cPKjdZRF26XsWGnI/
Dl044mwLA1Cns9xKmk0piNXluYyMWcHHKZA41GDyjInjbYVdwzcU1++5R5iG/8apfJmizPHLxyB+
rzXZ9QzrqET4rLwZYUmzrlRcK2iRMj5kSkFRTztL2udeNaMdelmrGZwQWK9uYGrPGjZpgbK4HZ8H
4zHBiyR8iGXuqgFxMpbnEA03g0/ES9Uii+T4gjFE4Jzrk7IdPRN75BQt/1/OSbF3zOpDAHFJ97FL
9Hd4pil3LiauD8KmZo11jzHbNXxtGV/qb31rwqiQqWeQJmJd4yRl4eSMF3H7WjH01WgWK+FeJEzW
mvplnjxU3rn3kH2z+CCecSrJw7R/UGSsrMNe8E5S+1WzgvrEpKoZ6ASMdFONQXHkrrn72FBnStUu
SKzHeoWevWyO6vhIYMXCaO/0gt+ar11nNqx3QPuQyxZG40pm7CDFWEVldmdNn2rOWmKZEAsOkoG5
qHDDwJuXbB9BpK9HSDO6ly0EGE1qMjMU/uscdo25N6eXaert0QdtKJNogaQsIlQvBo5TkpCoP0Ti
tPaoYySvd8LM2sbmKZafYzxTo/k+JjjG74zhRYk4xsG/0GttVnH4A9zEd30nU7eQxmQX+Utbq5sS
VXFvniuAYS1FqhdOHDZYL7HlIX+3Udri6J2chs0Z4JRrWRy48SNl2scwWYsmMedSldmGQcLNgooH
IgGz92pW4YSOEBtTAbompZzUAUtkFq81yzAkNqbcFAomgMNQ58vce0Nk6vYegBIqBAHVbkQcY9Jy
qZYPtFzqvBOo5whqfbN0JjHqSkE2WwSvwKPWPieuCWg9eUwzecRjAGyyFFC6flnpyiuWVRs94Ukb
pa9aYF3xieRVHjKW8RI9SFJ+dBIRs8JeNTqHKUMvNvCr8IE0azId7Z4gdZXEGzlLbT2Hh5bD0hEF
W5B9O48GnHdkHsoBwaf9liAph1mG01X+yhA2VqGti+RUtdhLumYRNL80TEigBhydTzsU9jnRcYX5
3Ib+otdyu82mZShwJOp3WBuchLO3kO9741XrMb+1Z1SffBh0Grx7KAR2E+Nr4sB4YcoJ+0o5ymTF
eKjkR23rj4dROlkDaaFANCOkBQlxIbXxifLfxnxlw6UlKg8PR5mTqaguerN+qy1WrrZ0UaQ6pS9y
6t2a4DPaVlpWvXUMS0JG1ag7xhPB5hShLCULQdfoCqQLgU5EJnxw1OQbb16n3nSGcSeQEGdoNebe
Y2a+iOEm1UE6eVjwm2ci2MciI28Rlg67yjQUDuNWZKNnqfpAOU+CDxsvDS89OBpQ7DWfrOf0zWL1
S/LC6YFvCsQ79RVMQ8XnFaZW4DsdxF3LPu/LzxlHrRiXRDphtm/oagwNR3aTfxcLaYmZx9J3owSc
LX/omXsDO6JHpu9y/SR4Btm2Ksd/9jc8GvQg1n2Gkl65S5XA0fE8JA37opnwoMt5n2KMwpEukHho
IQ2ok+oYYRVP5dIxUqiVROz12F604Cv3Bt6Qc6xt0+o+DM8mJlTyAFCF5zPSKrc1TTsCHTPhmEbe
QgBoVErtOg2ye3wD+E7QJIfYUzmpGD7uY59diIUixjgqRDq5OmwaLxJoNUmu3SqDeDcxwlLp7iRv
wXQUTGIl+2ctOddWta2Ue7Ff582dyIYmNMpC6UGGwcoi6MdWEcDW5hmn5SzIe3p5+puI9UqtaifA
D9OIb3qUrdSAqqEVXXXol6rCRx/n96V4wMwWTx8+9yTlmht3wdwyMCR38p0wvmk9EcJW6Ei+NwvK
CXJJCy/z7OUrqGgEkM/Grlup7TEav9DignZho0peMgHHMTeGA2bbJp8yZEVsSE1G5LX87lH2Zekw
w3wyI/h6KSKrS7pTP5wj9UOgRhQMl+RYNxh3ASHSgBU7AjTa+EvCWHLJPsbYwdmJD4xDY1Cuib6d
JH5ffbR1r17BbpwFxovRZSTm3l9ssvKD5T8OEjsidadP9lZHcyzsQ+ZBbPrRXdmXBzFPDxb3l7Uc
7UfdEbITJwZyEgdH7UnlDGmnVo1bp5+EYeG6nJZ9+8vLqAMHxNNaRaQjkZnJEXipW0HwM+pqYeXe
1pPOLZmBJWGoQWS6bXrf6h89Kzdkl1nGnqJZzxHW9Wl4M4t9jWExCulbhOqyHIplN6WzgdxEoYT4
BrNDqpKFknSUIzRsKRQ88UGr9hMmW526GIKbaLx1w9woll6bzX0CKzQF/7swLCcaeY2486jDWoST
VP3BHbxQ/D3oLqA+1N3gWgXIOSNzh/x9EO7aLLOnOiWmi5ZdJeCc/jIgKyXlU599xgVTpRiddvnS
spNUKLMLNrr0XWkzR6MfRgc4xEMAsdS5hM1a42MTvxkT1doobxPELSND5HqcaKfSOeIJS+lDUYkc
BHetJtLLgbeqdMQ2+IS3Wm4LUpqMU8A33FLFW2eFbgsrTFAOfbpkMj0LS0xlzKS18CuOg6dG/Sp4
A+IGu9ik2VDGFZ5S2WBmrnltugff3F084ZV+FxKgJsnzqXqXUx6IyPY0HbTmvmU/RMVDW55MYb5Z
sjjcLrlrOGEk9ZvXvljK88Be2ROK1cluStcwjPAuQivvXsS8f08tfRHzg4GeNOkf1xKd82OSJXBi
dnV1eV2eBsxHAjV5CslKENhF2mEucPRPApVvn1ak+DBy1DEawWk5smFJg7tRc1jxVuSnzhUYhHr3
hWxna3XyQhdyV8yIDw3NWaCF62a0sLAbwI9fzaCfNbSqOQjMmlF3hYZ4RXAehQo9RyNmq2c0TNGs
W3ZYnVVtPVXU+vp9JG8lOgOtiqi7euM7avzPTDtneukMEB6IWuYMn7lS0PJLDjacOf6NpdQv0x67
EgfttK1n5FbOi5x3J/DWVv6klAeDQ13h8ctVn0pTOiJr7qB3B1WS9gVO/KF+E7y3UORlbUJ2LGo2
Ov0W9YBer/yYQ4/+XkNbrCjSFJ8keUuDGUblmQk3NMd/tz6/t8WuRppBG7UZCoT3xDwlyd6blKVF
6Sw02nyMd1rfzG804v6+3mWOxiTtIlSyUBdeteFA1YxTWZxqVwK2Q9gu9Ip5MWdNtkdi+ezWoTVB
KPMahGE4v9VdvZqq0uglc0BDWa0hb5QY832/OuwunAtFdZpouYTSBkfEjdv7e3jHBUxyYIBLICRR
rqQAol5peSC3p8bpXW2L6c/x5sZCceOHaPHvS/3dJkc2wYHpoojFunGtV4GtLVlpnZ+gO43ind8/
SqTy/fsSvyW133vRTDORwdOHF6l2rl0HxTQVLOXyCYH9nWxfcKAzc3VphasvWGdmges7UKVuvCI/
/EaKzB+PXlun8yJeNWrbXpRGquITZZSdYVgeu/bGFX7LZ67ui0ugneQN5EXUr15COHtlVkc199U5
ql3b0T5wIK/DrlMdcY6pxwXWXTMwAU33n4k7AXX/DbX7c7zx491xc0ySEYxgY/n+BsaSXraSXp9S
0swNIjH72LrxqzGy5t+4vj1g+phjWBdEXvTv14CyWuG3K08X9VJdTaAatV0/9V/pJUs364Z3vzep
XwzvYKnBe1SET3rUbHXdcIOhXsRRveoR6+7isfkFLRacjaTSKlbP7bhsjMNgXo4XGF9ioDVmPD4p
rMwMVWzOpnZqWXuZvEy9Udx0ov0gxDY0pwabq/bSI3KOKx2BUGNj857Xl8hZKLobotZnivDY6Kx4
QG+iaVj02Qexr2AaYLz0YNQFBbwcPtRaWnjl0a/pOvqUotyHHDJJlvRVAwzFCqvNRP8LCBXQkvdQ
uvfzZKM0/j7hoCion2372rf6Ev2koyjTSu7945TxWk9SOwe/cALMsPJ1f6Xp5SalO44ZmfNWylB3
bY0B2NpxSwd7VarTucj7jdCYUANSpndG2GxG1YcCo2/gKtkq3YwwjklMeBaAgUBqNWYZfRlar3ud
AaFc1SuzSVdCly6gLzi6KeA6LQh6JdeTHpsM21lsfLvVzlOQ7nQiXn1CHwWNd7VUtiJtOQLI3zpv
nvXbkEq65niOH3FWVYGdYhGOoTj56WtF5Qy2cCZRhMpDuQpk2hBMk+69QJtHUbXsMJx7WraTZK+c
JYKT+eFjZ1mHisZ/Jz0mEwdnTJUWHEcOp0PP/klTfoybRZdrW5KTWEh1mGcZJP/tpC9N4rZMTv/Y
0gb4O7L60PjKsht1WLjNQoaiKWTPfY1ngIOol8KU8IdZHZwa8FzqWD/68ZMPuCjLzu3wIvrtBkjG
Iq/izlXVbp82ojHvR4MBbn8sa05o1kAkQClFCI5MvNoDuMrmKyurfT+OO75zDhzV3MMebQoffpwz
K6GqksSV4Cu2GUMqyXvhS1CeAi+DSMbwWiy24PgvcOqHtlfuyXGwe9oxjGixo+YH+Mdzmsxrzwfw
SWgzfbCjp9SrrBgB7/pwZiJIJLDQW2tWNNsy3nvyB9W2V26MifUypjRPP/qY/Ny1ISE2IJXFXNfD
GdgeAEjyNvCKW5zpCEGYwQr+peHe60SgOjUdB5l6kSAsLOaC99CnL0VvOUGnzkfVcxkck+GwKpkV
JA2lSs5hiV5E2L833iebkhMIIuV4daePmChKs7KjCEBaG3FWCfscuzf//RTl9wEHvoEfDnc2ENmO
rOjE6x70jPl8HYS/QK9v9caYt8NrE+90YR1qZ7RinIzvZLb0Ommd2BfAnFGvlD2f0HCAC2Z71i4Y
79UpoMh9zqMniwBvKTQWOpzPVIVbBv6+ey4MA/6K7qZCuJs8ax8kWHn97t73qqUl/CpTkbOKuVV9
Ek8DLOriEB3URCC5952K+1HSO0plHxxvlgqPQgq20qRRVZfic6/T8cslctdL4sVp05YN3eB4ZUjR
c1/p91XE1BJ9hT4Vr0CJVlmZ78pS3aZtQMup+0Tu/BrGYsbHL8gOAL7KVdHC0bBlKbcS0Wk4E1gy
tXsyLUvO7LJGv8lo7v+9Kf+w76uaJGGwZH/UZfFq7xqUkCF2NJ1y0PdNNziga9i7pBubyO8YwKs9
RCXwUaGMIUAegeP3PYTDbVwKlXbS5MpVWhIjAn43baAlg0riDuagH4Mw4AeGLWvKK6u9jIEmPj8e
mqAjYOEIFmfOSH90SPMduSSzqr2Qgc+g6mdtDH3oOKn5jZ39h4eDcktCnn0R8WKk+/5X89Nxqhv7
U6htTGUTpAswdv9+/L+VpFcPhn9ZssgzQT6G8PP7JeK6Ciqxlk8XrQAzwdoubdHVNqKbutEDE2S7
WXJ+XdU2x28X1raL6RyCsB29yUf/oV3JS1iTy2BdL2/8YfoPpTU1rUnNpKMP166VmSJB66Y+1OcR
drIadHzi1QvZZMc095+lZFhmvrRuw1crVzeYvV3gJTsxwkQNxk2CmEreyipnx6IxKYYfsUnDKYRz
HTOZSk9+8dAH0wN+ZerAou7gRcfPuUDrP5JyXB/9q6F04NMIlR6J88o5uwjmU+bjTJlapEVg5Qt9
Y2XJhyJrr3W4rKTc6UZzh0k6B++hhXfQ5efU1OuJxieirN1QvJSphKvM0h70ag/Gl6X6BBxiljJP
yh8N61GVyyV5xpwiFkL+Yo5PZs0MiSi/lkZTWH1g/aO/zvAnme7IqnkoDRUgqZe/I3m50w2AZWq1
iGP2opwBZR7O88vUIsoZkjV2pmPVso6iHG4qhQ4ry9k0Aqv1ilVSQDj0BBJnRtqT6cJv3zSzXRj6
VwkQVxHKncL+jD2ffupJbg+qCbM86fZAKWZBCJSFxqvGqbNjry5Gwxmb4ZCzmOW1tyXRY4u/9Nib
n372EHit3Q6XloX00YQmh9FCd8C9ohZ6jqONP0jHSr4goQRO+u5UEgoUHpML4hBIkQRgQfOMrY6g
amwuM0hA2rCOwpauQcIsnLSN4lIBMGwI34ruKwWSJ9V3nR5hUbxP/Z4M6FeDPTKoikXfJHYL4VCT
NObNNN0yEApqwLD5EyXuLIiWo5UtFKP7bJJ4O3iTQwwRMhK6EsZTkMYoDWi0q8yDXwv/NbSeJC3c
GQxCCskCnoPAQELu0AGFCeNxk1GvBGy7cWKylCs7JAb3NMiXo4pAyupnusnowILz2yizcKDLuC6B
9tCgBQQzvcTMyCp6ykPUcaT205OVBYtGUj/isXJzQuIZuFtv4ED2JmD4cBhosvVrIaMqtJJN199b
2otI9HocBnD/Jlqdwra0WPRKKhMQgNnHhVEwitXaTKrnyWgdWahXlVRvBrDV8JIaO21AgQvCnVqx
HUs7VYOyVC8SdDMWGoAi8+/JDcKZKTOqKekhLSMeUW75rhi/6wwszXwDstkeAGn3OfChUFtWOWR5
uYUAythFI+phSAngYTIoVi7ZQUCF9NfU+BgwR7CB0beRdrXUvGRDBR++shu9doRSJUQ+VR8t/0zI
z7tqJowAmCJW4U69zGi9eFULumuJ41Lq0IlI2l5MkP0xc+BhzNmW5qYx3Eta8trD2hPNkSyUL5G3
DRfxB1dtKhaeORXTEczT0mQrbxp171vtMfGt1WB9MYL8Cs+jzldtLkTK4WYUZwpMZHwtKBYfYwlV
0LA1+nXbByhzaM4wPlCHhZxPB5mqBYLNvBfVeUFGu4WGxAQsJ9U+A8TOYYDmDkyUkmhACEeBiYin
bh4qZgvQpVaFUjgi+okENWCvkhtpvPSeuqyS/IDAWrKGZ230j80I1NBLOwpjFCGBzntUHltlhfnK
yeVppReoFNJDSea9LgrzJGOKkZLPAy5nnaXSjR1HurRgvu84uHwu6YzYUkRySq8EcVPXJV1djWdC
QQ5wpZfNrHX6LSrKGa2tG/v+b3Xx9cUwXGmadXGQMUr8vr2Futbyf+N5mEfeTHUZAdnghh5ZV2bQ
qXa3GjKXauX75dhCMfTqogrPgQP598t5cjqp3dBwb9pcWcaLfo6mZ3mrV3LZk6+vQqvkIqZG5Ec6
+verpNDwvTqUzmp2yAoq1KCyDUD6HSTh4FYs708/F1YEDH8qRQhm5asCAVBSHJSRSQsI2OucmtBz
QjubSXb6Oi6Fx3/v+n8/P5U4IMxZJuAAarWrajCNK4Q5mnkiA22VzZHpzoVFs7j1/KAJ/vUEuQ7+
UgpCkUzL65sKk05UI9li+9Xo68KLckJluKeT/SIRHELMyAOsMM8ZkaCb8hOIpHKEXR/u+mwZ+g9p
+NSVJB/UCra8vj8FDUBbraK9uQ27Q6Z+VfGdKDxo+VPD/8yCS6UO0UqspGWBd7rOVpWMWpoEDqis
HZo6u1TNjTKeTEWgafNsDu+isouj4r4Yc8dqFHvICCJhqIQlTqLJbISbOvpSdXzYJXJaNMKDsDCS
R784QFZq40+/JE5Ru1M08PwMKJECpyoTSTiC47ivg2cZ+jHKS6t6iRWDdLN8O0TxHpiPKxfvevFr
9EEGmf62MOlsNHurus8Yc8kCtMj6YQiOQhs5ZT/dFTVqujp24GjPa61wqoTjDHNimgZVs8rp//ZS
9M6etFRDUv4UQjH6Z7Lt5ihENrLnk/OcJs4gbTukiGOHXCmlCh10Aps8Vx2hXV/id/JomaTGQmNe
WHEuk0N/FYKkk3MmIrCu8neI8Tte3DmOL6p5YDuESnmCtpL9eRy/AYuHSpmgGzRdggv3AntuGgXQ
FlubUQ5DmXLhSdvKo5iBwFwXdxo8q1kcKqvIN7f1AMdeyeZazSQgNpeSELvJsPeDVQ15daxAMgfR
AhsuumZ0mEK/jzlWs7OSwmdscz9aDCXijWhaagGC22GP3x7Iqqk9x4n3hBB7FxKnQIcCNvI6HfI3
D6kDY2eIzyLBIUXSQNYkpfNSUNC1T1QkcKYKYVzR112N6zdCVQ9oSZ5bzVND7otRt5/deMI660zK
PVih0jzEMnJOn21ZaIFKpcwSaZME4jYTkVbk/twnucL3iTFHlYkSiWHgQSxfUiHeU508dmawM+Ga
IQ3B9RA9ImjQyJ/o0KqgB4yizwg9eF2TLmHW86BVHzJxfemZ6LyYob7vBuBdYSCsVLFmpM3u2OAu
qOkf7AMRGd706wIGJasRhCQrGAOICZYc4OZV0cgb00qfCrF99EvjpBLlJvrJSuIOQk+7G0rNDft4
k7T72GhWBJcvekOwzeYwMl+bXmT+RARsS53Zu4iTO0KAjKJt1irqIhKl5aBGOLlSeY8u/yky0ScJ
yZNpNmuvm35BoE7XUdwfwshaw5Y8BEm7QiyXUcSMO8sk79ZqH2jRzWW6RWMiEjjk/xLaju4hqWlj
X67DiwehpSFYIU0K+gOpxHx3TM1hCB851a8N079rAOoqRXwXh+JjifslygZbZL4zBPI8sOLNEFao
7YW0ALNmbjyrOUSl4eAheQC99r/YnCWgLWwuwGI4eF5tYAVBB0TFCKdxTRPn7TLGIC7CCTbZfWbf
8kL/tNj/eS39+zZmND53lggnce0v60Wz6efBMlrfWux/3MD+vMzVBiaUmdZXpneKVtWqvffdbtbO
8xXN+Hsk3fa/968f3E70Wv94fpeN5w+naxX+3+dnPUjzftFtzvosfoQqcPNKfzfeVQ7t0O8Mzsb0
zK9qgGQMS0K0SqreZiamR7m+sRP/5Fv4doFLGffHnYyGJGdeygUYKlxyQpjjO2x3z94Syi+fOrFF
ruVYN4790o/3pfAMmdLQlrieZWSR0QMNKs6NYy4U2Snm3orQhxWjUHkWzwlGc8xbv9ml4PxeTvEo
/3tJ48qiwJGnzgOz4E6b1m5WrFE2siY0evbopPPw4VaReOsejavfDl6nEaO2PhPHSC3uEIjjBHt/
oWLCsjW7WNBA/B/FlJNdjQlFw84LuYHE6r96KeVYM5myaMqO5SyPfFSI0SJpk8W/334giX8/Sswu
/895ch3PHRRiFFlVfc6RVSvpvkrfGAjTJduQiIJ/iIC/2RjSmzHQfpi4uyJzlQlEniSLLiBwDkF9
WrApNSsAc8AYUse3Dhq23J6jgvTegm8X/FkpCotM3PocMg1kjGL0CNWxjR+TYq9Iz5fGQ+aFbq+3
LsgQZ2rAdZZ7TYqW6cS3otYoKl8yn+mQVm6J9EX0c5gilLe4RXIy7Kw6sj1RdCSM+63Bf1bxGQ6I
iz4N0VH8S48Gt4NWLQzijk9zV00DLHEqHrm5KwLyDrb9RLxe3M0AJu6ki/wHHayXzYEbrEri1Szu
L9PktWrkyJLpB2OUkwrRHcNnnUZ90JW24iP7hnhf54+aXJLSewKZCogkWVGxrnDUzDSxt4sEobLe
LxXkrHK61tTU7dllRiCxevwuoNYIg1PXkF0YZXbiN64SFQjI9EWGRiThQUiWQAuc0X73joC/pZsU
AGaNE2Gp9PpKTknlIDh6piPjLDSSujrcH8glL7r3mnOH/EtkpiXicwz0nVosqTUiosFyjVQHRI5N
t9WHO1/MQbGbKylAXpKLGxVOscYZNAr5QTTKuRFTUHBXyegsZMXpzIMcGwsU9pII2vfLrO8bnhkR
aFSkFX8C8pNRPApatkzKciky/rkYHCR/HymrMP7U+wWzXw7Pp3jI7MugpJQfELvBp4qpFVcq/Yya
nbjeZuqdJ39F6Qa0OCjYnVEECPd3ovoVFMpM70OCsRE30fBRpYchQRRXQzYtHLN9UhX4op+DV6D8
5LVbtALGy2wuWpsMaIxQL7rmrfGGOfpz/ucdlgrRBbiIzPYrou7PlKe430xIAoQmWOj+aMfy55Ad
EUAWYA4FpZx1NC88mf5Rcmy010JDOztMbtv1HDIwTDb4PdPKSRB2i0l5ECICg/xuV0bVp2w8yEz/
9LK3SUaZKfztpOJgfx1k3UnoFxlisEyzD7N+Tuq9lsT85SQSWstkeCnNyc3TBW//rM+IKMvqXdGF
qxGfqY/+B9I0v7a1kBMUOuZzOH2GqggxZBcTfvfvpeSHWb36bSW52n4mrA7DkA5nZZ9tvQUhSHM4
yei0bDQyuHzfY8d3lMf6xjr52/J+tRfoBpAVUzdp/P2l5zAIAIFAO7A0W2dUsf6SzExpPr6zQtNp
mcl7Ro4URSrnX+0XmiAfyvHsVu/7NzzuH3/FNdopxSJakWPxZaqCOhuYfMppP4+LBykEFRrFx8bX
XKHVUNEGh2bSsX6GpCH5tOPgg9b1YlA5FqTisVSahTV2bkwPWacXjuuSQdGeGemI3XMCBmt+9pTh
4hg4ucp/dgy45Aohn8ZQ2iNWBFmQY5bS3A87msD0yasOQ0YwNxGJRlOxscRjWCkfJUFvbaU/lTHx
4iw/ZiKuhk53JTFwQnLzYGj+SjD4FOK9h96vEg4NbhqRd8vXtYVav6YjsNXGX+RRx/dDkzCUf6HZ
Rx0oPI3yIRSqZ1M6iX1JPolyD0EMCyFbpVjNo3jXjxvy1Y7SqP/yo2Enm+kRDmwiBwzCDeuu0bTA
sUSC5QbAu7bSFXseDOGrtbUuwm7TaqR76ucKS2jddG6gWwzBu+qrw3Z4462+vLV//bB0oySRkY6o
X8slsjQ2Yrkpf/eH0M+6DCPswUa88P9T+P49PeIT+uNiV58QPOehRJx07ua9S8fAjh66Z29LngYd
3Vm16Df6cbohB/mx3/bnNa+ae0rXk9fDDfa2vJ64wWEpHTsbuLktb/x5fuNz/anc/naLl2ryjyI1
JEKsLdr/PM+9tAxpuOlz8WbD7aczhG4Av4KCpoOzNK7OEK1MyEIh9NyWaJNbNFNO5CXPGNuvonV5
46Z+qIC/XevqCFFEptTJOUtQSHMlfW3KGxK5mzdz1WQj760QrAj57krYG/NpSe6Bg5zQpcM1v3kg
ujyZv974/z4586q4TswOSLR3eXLSHG3SYtjQjUAmI85MB0sHJmiEixHJwuVMvfv316b+LRziA/jj
2ld1dgQouO4l49P0J1dtu5XXejvYVuGF524LNXGGyEQVIjLzMVqRmoHFoN32CvMnsusLSNvwaPZy
fo+Kt0XFUIa/AgWHP26hIh5/yUZDtozoTEayIAeh4pQOBRUjEaWqEyNdCQThqY2qyuaXnFsjJC3C
WUTfuu8pfSr5Jrbnh3OMDkHG+g31QBJ4dXaPg7asB384p4JmR+ZIM4fOYXfx6R3KmrQxfERDtTRL
lRxSvOeoeyRScZjYMDZ1spKgMO5abJzGCiBnnPsomvfxl4rZQ66PJdBpDWNFyXTN0o46WlyJNpuS
5uwPL0Jczk0T/0lxiECEpdrTQPMqIathjN5E47FHbV1UiW2MjDur5wpTr1SHqKY4Hpcj4xwqPBYI
sA1NoNoDIrKQXov0mQmEHonAuoaVKCMIUtZk8dpS+/rvN+WHdvC3J3fViUiRtxraMJwFc1HHIWGb
vt0bx654D+RPmR7nv6/28wf4xw91tZrUKUlQNR/gf/R6GaWFdVe41iKfW6tbq8lPh81v93a1nJR9
oYhk8VHRSPNhFbs+vq8ZKjbaOr6tPl9AHzcO1D/0db5d8Wp9iWCdFlSkZ0MgcAcnRx/1du9xUEMS
I5LJKhE+TfvpxlO9cVXraqEpWyFWzWI8q4vLEf6yE0iuvLzFVvhxcf7vT3d9wB28vjRqZThb5a5D
oo1A48ZtyD8eof+4wtWurdSSLHWW/zWROZ8rGx8oStLJCOEwqUWcMC4RuNWgHBuzQEqIOzcPax1B
IWlT8meXJM8xUTpGlzdY2vSDUCoPZsBsOSMh7HKc6SAlSApQnfJAiset9uGPJccff/zV9k/6BJax
+PIj/G7pLQGoON5qui9XiZs9mfwgt2rln38QGI6kyHL20K6uaJJ5mmkaeA0L8/cnnJAbL/NvDfVf
G5j53wtclRi1muRDPI18P0ig5+kSHQD9GjTlv6LX1J0cNDKLhNnlYrAHtzygK2T+iykBwkR7qzl2
uZm//xbLNERoyMyvrza0qmIn1dTxdxlCc+D/UHcmS44jaZJ+l76jBDDsh76QBMGdvm8XiC/h2AHD
vjx9f8jqlun0qJGYOs4hDxmZHqSTAMxMf9VP1/Fbuv60fXJdG2X/J+HU+hdTMpPtDhgRW9V4xZ+f
7dDPbZqI8lcxX+KxX+p9/YV9pPTWwWUckSfPMp5PcZPsU/FFndkKNyZ1NLpfW5wqu86jkoYS4eAc
ChX3xugrjnImu+W5CfX2A7QkjS0oYZDaNaiXUd+LXPWdPjt2jDJM4T52I+25U0lfFhYHrRUcZFjD
nGxr9W8V4/DKfB1pE6pUhihZQBQVaYGzhcHYLh1fU4MarCclClBZvlL1pY7es/hratpdmianiLUn
HognsAgC8TuHhT6SxWf4RGnmukChMpGItBKct1ET5CKJQnlLLJKPrrnkLW2F9Dmp+Y6I7aEto21O
m0eT06cjh6+ko7WMs1ap5FttDtS1Cp9H7ayrk1DZy7myCKniYW2rKv2iO7RK6CntsEeavm6d/smw
tl0k/ZgBlRKRJMN3T2EGjoRPhdBU5XJEItZl1+kuKuRpkuqnplGKY6Fhzb4DqaSJ+js1zS9MvQjN
QNHyW4UmE8vn7LOaA/KQNh/nrmzofKKaBdmwXKk8Nvr4zU24zItwA1d8A2xDZcnHqOAZSrWLyElF
42GakImoj2vbx5IyoKWEwwr5awt7HVliz7Zhh8sF/gijz/5EbcQpFheTU2pDwpLZGOVm085kW1AP
uwF40ITto6NjHVj8upOUUB2kW237XDDqeVStB0mpVoqZtEVJSwyOpcSEzHHfjYxjqf5Ig1fUVC+U
DKTmTQWmirAeiUc0a6fL6JPcqt2zmisgOmigjXdTS/UQfYRzfEsR5WdOen+OVNAzMX5YsA0NXm28
gbPfxe0mwN9SDvGR3oaNCHumsxQnBmAzmmbbpvVGn6BmpcfYNL9CWz3x12fBcOydz6TkYtXhhyUZ
pX5MZ413zQDZpIMLU/0G52rQ3In5Ue+wkIaUq8q9mEL+14St2wwk5Dj2SJHqaeyfKGvZVC71wVFI
DyXbKqS/tgEakfl0+K5MtNAYIhRN8C6Hda0+SqKRTVEf+nSgo50YOp49bcgXeMApyqhfYo1UOLHH
8q2NPnT1VSn9NqIRMaJ8Ienvkyrb8tIummBDt7qSURiqXmW7bwlSdYxeU6s8qW2570ceeu20j4W4
WK8Qfmr6Uzk2MxW3mf0y/wsCJK2HWT8P5YfGJtDGfBO1z6V275YIdcqO8r21wlqNTNw3PoUItG9p
pgeXdoNqeJfizjIgiOVKu6ZiYDsG4FL17ETHtZe6yp52jlXKEFH7Jz6sYY6cToOnGCYVrrbHNtgf
VOy37kjblbt1DONcmWDkLf3BoSM1B1QRWOMWjXnDrnyN4l2shqgGnEJWUFW0p74eJb1QWEcs8rSp
SO/cBsVamb7M+q4G1ugw3FR5aozz3u2XJHPyqCtMmUr3uHAXxhKLHvLjML7TjrOdU0xJMtqGEh5d
Ht6lsmXQUA3fbNKQx9UjJKAjIYgNXq1dYzuebN1jSu+MbEcvGF66dKI/rl+FbvSE1RVoEQ+RFBVd
2Jcu71flwgOH7yJwLctogkqBN5BSynnXE4d0lZ7uZGbmkTyFxqeSLw+FjgSztQ5pdm5wNJWKeQe+
grJG3H7ceRFmWYbWiEJ4haD/mJi8EErb7KErf1nUg0fVK9v5lTsx7E1f1OxCEajntGdtekqX2aj2
lETAxYr+GskvGkhBzAGD4/AhyU0nLT8Zp5/AcjZ29azKj2m+p/sWlfOt4HngKMlhcnC28xRDgvUV
reG7PIniQen9ATtml2gP4ME/MhwU4Ou/ZzZEfXDMODuXXFx59wAll77SfD8397J/bIh9D0xdMv2m
j8WuV54j9yHBnGDwofY2zIDw25AqhDd1V83RTgeG4460OdRX3QDeo8a+SgZwpi7cKZONjRI/OXc2
ABJqCmhDwF+lX21i9u6I2SLw597Y1HqGi+Q7794UaszTwaeBTusvCex/036Q1bfj3s2Ncoigglgu
FkbEuTbwpuCWbrhtOm4DDakXKE0chptc0kD59T93zPSVa8/AaTExoG5NZ3ok19ow860Xu7LWNkrm
z4wwhjpZ53RTGiiasiQFbj5P9fNQ2jdBtFAM9FODN2TAFUPAYTgbde5Vwxc0m2vVAvuxffrhVt1C
RaKsNscu3uImWM2N7YnYajzTCkFMXATjFWWAoTA1yrbRQhBfenavCmPnEjsZ6cctackO6tu+wBSR
UUYr0ClTIE+VfAcpdwkmsAwOn8qME7vG8ZepvoHro7AhyLDtdbqRsc4Ls8Ml+wK7a+eUhUei2ct6
PlUzOPS6ttN4HOiaJDRge/a0NYeHMH9DDd2MLrjFSN+bWW9QkzwbsOxGnzlUvHHC6kszMTqHhW/Q
vKfQTd5/yLq8BXuwa3rcJ9kHvZ+rfEn2l8pzzIccQIpVh5sUk6Murcexz/+w9/xX0Sf2X86y3yNC
hinqx+7WiuzaFIn+XcjRr2vAQhVBUtWCsQS7jEKxqrb20AO2hRM8ExleiFe39ZJfqjKcvPca9iNT
Nn43UFkdSfA26J+5FhFWtWPPHM0dlRNbJodrDR9Z7s6nPsi8WpG+1inkj4vv3sg+2YhyRWViHzrA
2BkbDbaxodAdatUAxiDyo4bi3oD2c0Wl7rdf68i0eZxdhl732i7zqDzipPSgEYOMEtqYDZIdUC1G
S33q8o6UE8vUaPhG/Gux0RShujFhuWRzAYkluLONArKAvdKLNwsaZGNAR9JyL9Q1v5MFSCZlo9e2
31mnpv20zfQDQiMxlpyw8XQgDbbKmBUp9Y1VR8CEuYPAH0BMkWA6WCBg67KKQ0GbcmreJsPFOEXy
uFP1rShrRpKfI+oUdUVneuS3atnvBu1bSR5UC4qc6steX2cMmmB/biLGfnlK7av6xgRw7ZbdZurC
vabX2H6617ju38xl+RufauNE0+Cumx6oYQ9N1RPhXWT7QWMfej5bkJl7WbEny7rPAvU8Du7mUfP1
nN0ON3gT8gCi/ESxuk2OT1n2d7FS3VJxsTMgizmywzDsClg5fG1S+FP6MYcBkRJ7L3SmJrTwWGbj
lVrqDeya7W28o6g72dqYi8WYbMMAe1i9mLODdE29gT+56abUjW0SV3f2FG/dkFTSoqeRP6q4LwuH
3WeKjOjAj7d80AdaxiS9GA6NBe3KfpcTSNGkOWkYZYQjroUeU0bK9AT4eVd/WuJdzU6FOx5VQB0i
KR6z/gsGt+cMLyGcimb4lAOPQAYx8bgJS9paK1iGCkGi/m0CfVRh7sx4Bgd2tg5YcJqO6Hiygb6K
1HdpSF3TUYlN4lqrh5yIERx4wuyHAJpKo+lvk62cumo8T0N4Ce2lMbCVVyNrV+78atfNNlUFzdDG
bQweJDEcrE63dRNc5cj0xQ3Xgo9qMjT4chi7cilhozBjxlzrpMWRkj2vcqP7ab6pBrqvg5xaO69K
rcOoJnjaiq1SX/qaX7sP19B4+PUJXI0Z50coA1O75Tb3TLhX9HUfauCIUYfRkCdPE6a3YmC3CgxR
An1daGQl4xubvb0dKI90O5/N5fmXGzjlz0P0pWnJgYGPm80HRRAomPiabaXctqEBygO0gSq2FQEm
HX9nQgUCe9WxZ5c2/aJ+CRdZeB+04y423tWeAcnwlBNIccwOa/G9XSubiomjtD/T8MaxiY8LL86o
ORyT4bYbppuM2vnCre4dqsFzoAux+pVBno60Ny28YwKLzxDXvHKr5A4fEm9IiGtny7OZwBgxWKQE
TXcDDyr6dZlZo2MGib88rUI9B5LCWDozWy/o7R01l/uyDHeA9nyNgXdLG3sA5zSryXR2zZsy31it
ta3x+Kk6fMnQobnjLu4UTrLGn8aYy4n87yd2jtAc1W0Dhwn24x9S30hTrp335a/GY4a+iO3GnhHZ
6OFs4Xb/g3b0V1jnx6tZlCgQkSWRa+p/TWf+1zjEmWbLGtLxF3e52a0X6Gfus6jRvLq2j8m23pX6
2vp0s526s+7+IGr+rk2gFWB5psiOW9j5mbBChxeldNRf9Ubb9l9iIY0uCn98Mz0AHYivf3TR/K41
AXtSAVU7mka266ePvGj6XKbNMmqa1uOG5AkSAb8xYurauSa78XH6+GOlwO8TBZoy6ArmRZkz/uYb
HsJJp6By/KSo6E67b0/ikZvQqy4pOtd4XKLk8ql+jztP/j/45f7FcA2NhgkUZmzLoBfgh7Aq1aJr
gnbGG7W4vfcgXdemBy9mmaKA/9v9cXjzuxbJC+Jm10yLb1T9aTILANTgGho/SyaGkP02wRM+meqX
s+nX6jZ8qdg4vRAbXf9pDP+7qPf3bc8PnStrZ2OU8/hp2t9t8YsurD/dKL/9Yti/rSUGqJEhW66g
v88N9WZytECMn5VnX8uLwICob6gR9xUv2CYXgy0ncec/4hp+H1f+eNkfWuIIgrmIhPNNvfDib3f2
Q8clM3pM6/8YoPt9yrC8mENF1EIe1n5T78JqqsyBIO4i/FvVirDLq/QcaBTVFZXhTy663+7GH6/2
Y/ika01mVk7wPbThJnSuWRNuxu4PPRH/4lujR0B1MGgYglTgj+u/yPuiIlv2ObKtxC6U60Sr9+n4
+e8+yRYL5/95Ge3HJGFKzIR4BbrJ8smZxjrZjM/qPfS81fSAe7l4/NPA5HezC6+I6QTDo7AM8p4/
fjHQp3k0KNV3401eymZsSV3+9STzetaKcJ29OfkfxzQMQn8uTn9/2Z8+xDoGDWAZRI0MpF7iDMqh
KWOSRDNbn6apdmaDPXFo12UtSSct0TbRbGqThtyW5szeS0gqqSFCDeSgMKx9s4uwLwfauQNAl4Zs
/LHS5SnoGSC6FZHadvhgl7d1RmPdj9W6xlFPtGGdg8a1682IJAfE8TIOZLvN10UjHcoXvTw3jBNt
d0skxidPwIhVmDvFna96Pv7CCrNWiGf3KGl6xxg7RX2vUKFmiyh4v3GhQf5VPgdIa+4L6m0c5TFQ
X9sAvKFS7MY82fCdAC4sY9+a9deqKu6LNH0Ze6SkIP40i+5S2eYtZTK3OQkIW0S0LkY+jKD7WLUh
GuSHwNA8i8RdWUPCL9No02Z2BrgpXkMmpFYJQHr7GgDPoosaOC6QMYMUngwAYCJZcv6kUJsRzryJ
Wl/J39Q+PMzTqY7fg5ijVFzpjI/trR31JzGWHq3la7dbmLYKRh33EOCYdweLfnIyGuirQ8kaiM6k
d9d+COH5W+eazfGMxpL1t/peycotjoaVVpxJCoZW+uw0JW2nx676mrKbWDzAfRwFcRPxtOReouSx
LM916+wMTghlbh7nGZxhdVTcp7HMd0P/NTu951oC3QIJAw9lld8404dZZIcM095CurJwu8Fq2pWy
fiM1eHVNBuR1t+tGDOaCuuJcuVQL5Q48a7e2tKPZDauQffqIRiVvVC6RAZmmyzgDhZAYmSvin5em
djLgHsbZ3g4fHQx5uonzjoRn8ijN3J+U+0KDP4BK2C+ZCdpOg+TXwD5yyMSxsXK0ub0Z347RJWeT
Vt4loJhIevixC8lMvksFVoUxnGrYcM34oM2wyorz0NN5OeGJxCJQk9JTnegSaq9LvjGU505/Tcno
p+GvoHiuBsLjPacSRFRhIC8BpMd79DIL8AAy3BT6F+xkzwmRf7KXnJqLVjV80anQhFyiGCnTdUYu
RjDfzCMiHu3SoUjeYqInlt5s5vEjmgw/a2sSfGzZk56gxtuoP1rpWyiZX6TdbnYeU3LHRNk3ehPu
qHHf9DgLleqogS8rgux2HPsHGUFMNJi/G/KTonlOi8raLhgW2hRygbSYUgAmARwPx58nBvjPsfM8
idZPgYPokb6xxzeD4ELQY+M1i5XZC4yXwyoZQEVCxzADPzV/sWf3MEatCVZwZ0XKzaDtOuexRcJn
w2iPXwLrqKkhJOB3s/g65lasZQcopMkwnykzM5/JjV7zrL2aVrauyTlFGvK0DG+6yvaGGm0TeMjA
g8VWwBT1hxEwe0QAhyvFM9P6ZHTtQ5u/WdF0IBXAY+yohONmEr8Mky2U9pzQ+euCNUeY8Kps2Gg9
nmz0PNm3nsMf6cPz0Ce7pjOYbT/YOBXK5nnQxpXbKRx+z70aUh9EP8X00cK/G/MKpO1LZNKpftPR
qJkAjMmDJzV8GpWbtK4Q95Jd5ULAAP4HYQV4DFb3qoa1WNhvooZ6gmebICAyd7KuLa5DGtWVO/Jr
q6l8S4d+patyE3cEeRCzI6RY03ydojsBujGunAWxwudkHiunOpZBILa2KB+F2Z9Y5pZECad3gm6m
A+KFjwOwLa3TF51EjanQLoIjVxvd/RAihSAbUeK16U1I7ew61ajdKlO/qkHnWRWsWRPM3LluEuy8
kycT87YY45e+x6KX5dc8Vg8lOWIRY/vu6YNgoRGUbtB3RIo286sOVBrpr9Q0zgoHy0m5lSa2IGV8
dUV705vnTpzL6d4VH0XQE+YlFMyNUdn5puSQNxiZF3AjBzWGyfQ5w70alGKLXDvAq19QnQmHyDjV
b1PduTN6qOGy4TaRnFu70A9nvCvOjU2Fqd5HN3NNgFOpViGfc3IXm5y2R+ZWPHvqotoVBta9AtC4
pZ2tFK6wDHwyxFVL0bpd72cx+LmuH2UarcNE2VtjstG7j3osj9kEN8R4n5XobATlTimt7VhfFgOw
C5DbhuRjw9YuuG7y2qHDg1UJ/biN9bPNMI8Qfyh7InUnOb6n3VkpTEZ1AMSddMuwY5Ppfhbva0rB
DKZ9E1v1iNVCEDmUxnEO9VUhaf5wP1xt22CnbqujGsINs+bN0MFeb5k/khFLinsTH74K+12pPqW8
s3SynvNnwP3RJGCLZvUjjC5ldM3qC6zjcCQGBrRgsD+HsNqKeJ/zAU7hzTyU+84tlzM5IbHRhMJm
rBqb6RG+frLf+7Jt3qRJojkqntWKB23DW54NZxOQ4q9mBfxnzXSnZ5vcsO9grGhGjxF6QmrPnlI8
Vta8Dsdgr0ptlaa39onREPkuP+ViDDWQBkZ6GFz0xVLf20Qro3JiH4GWGU/5ri3tXdgYW3fIAcXc
Z0FCqUB01aDW8zQ5xwt/T4nu4/QcT8GuEfklCcZdGOrXUkn2feue7Sq8+Wvn+W/VV53jz7psyu/2
Z3UVSK7PUk5syqL2/7uSK53jwP+95GrVZeE7u5n/XXG1/MQ/K66E84+lnVVDBjc1gHdIKMOvpv3P
/6D6it5IDaMbljf6VZZtdVHWbfSf/2EY/xCazb7NJPniqkLnpPXf/VaG9g+Q61SjcIigbM22rH+n
3+rvxx4OIszjVNQdk+44Qbvkj4NkPsgOphiw/sLS36iYvSM22jK+bf9g2oSl9ttL6fxGUNZUwxQ6
p9cfh4RqMifZDaA3J2a/urItuuErjBVmny4bi1J+xvn43U1Bw4C4+IV/HzE66RF2zQxLHyGBOjlH
MRSQJNLQ0RgchbPiR2Od76t430JAm+qRm14G0tOuE5VwPFmDbD2pkDJq685qCBtbuXsdQgY9pg0Z
eNBemjiFD2/FZEaD4hDQF1QtGJDUHjmx1BA3GaEEIKfr0vmc48qbxxauhfqQ6urt1JpHqWiXrJna
vaUDP8vT7gucB+BNyjBkxnY9ceKHxtI/9Z6NoKtniFklsF+pWLtQM7gxmYvljKXWIrAeM1uA1+gc
dZ1ZzAVFOO1ZsF+KqvdjR7PBQZjHtDLx7mbjHoLLruzSV6ma32lgXhsXMnmSttvKDF4KZxFEKRpf
WyP9CKOm7IvEKIFUq6cume4ov3jXw/wwKMfGgR4S5ADSUgtIupY+xjYjePtrkJd+Hj4wbOprXQXL
T9VkBVJmM2VkpP/6iRGvfTZoT/nypmqdhSXW4reo3JazqTFDATMUoVMKFWrsVO+tUH/Hr4+Zn9pM
OGwImNmbzEjxWOfUFADVQX7BHcl/uUZTkYFWb9o+ZzIYM9y0xhdYyqx18fxaRxYd2Fn5Wff5UwP0
ArRlAVk7tteg4lQYd7p/tsBJrezUwNYEDVgZUoWdjYWBgWcjRIBmPUot2Ujt5FqMByO3VNatEjzX
CVuS3IT81bE/pmB1zYu4IM3TYTNNj4rbvtQ5623WcyzIc3fYUlsSy+TA4JOqMYomVwZ0P61VmNnm
jPnJuXcJANs6SMHQhxGwsPajJtRe5uDC9ZIplE1cT8eAI7SBP9YLonTTBNUCQ1AJEYNGAtt3m/mx
Spj7tArn1Xa+UP0UYT0lyRxVnLI6erDiBk585cpDos24PTTGRdPS3pbiGanTr0ZVm9WNkUNuj/hX
0UBkNc1HKVHCXCwM69YuTnyLIxkqmi6keZ2mhqNSUbDFJC+2Csd4b2fNwF6C5k7rXqmLF8x+jw1f
jmizvaKKY0blbz5mlL9pwD7SFoNtp8LydS5a1XybNgn8GNvHPJEjTqD9QvYn5CzxTUSj9MIoOhj8
oTAc3oBR3htW+1WO3Nhp4RxUDMJrkZsBl4QvAa+RS2MEX8J/7gfzqa2A2XPouK266tpMKpFjtf0S
bXMp+uo4Vll8zntcRgmCYGKypM4LbHbkTNPgAHJbmfm0KXElL7VrWGYSp6A5485s+62O3atwbaR6
doQ8aYb3emoQ52sJZH0yyevZ8lFP1G/NQcp3U2L1pcKHhCcFTHTwS6QjY7hBcsihBWOK7wkWnkOD
U+FoGSuFgRDjqmLt4r0etObD6bXHEpLelAy139nFLc+827KXe+xuR939zMVS9pn28aqMgp209Otg
Wr423wfq8OZ2tJPozXw7kDvsO7+r3Vuq3s+0EGIlc5d94TLdj8mHCAtTZU1N9CxNPwwNvxljj9gs
sGRrwR8U7qcV1fqaQ3ixNsPqXiNiDyMbC1s1cZUmnN2tuECigFafafXoFUrbrLqiMzbDKI+t4tKJ
4Ha7oAD6bnWctKYqOKvaOS8taHtj3azAaVAJhJuFaYgTwjcM3ky9O8SZeZOQ2IsAW4zVs9HpJ2n0
j0U0bYRsUVLYpC98nr47BpTjtpqH32S/pBktNLxBtzi0dTdpGbzHtjzQ3LudFv68GryaxNlGDICF
SthCHT8wCYB+zk16aZIjZuMdJZ/PFc2lrbFzBi4VRylWcH+hbIGFbE0c+GboIqXY40ZDSrBci5yS
zZsxqupa8Ozn0Rsduyg/DgtrOuntrW6RtopmGIB2dlAS/aNQBsimk09CaAfFGjUhcc9TXVybUkNp
Cg5N7oFq9HstPJuMxq0gPgXclKk+P7CJ8Msy2Ai1XMw9SBAY+T9Hh5l3qim47Sqx1r8aZUKbqJQv
Z+ZBOOXWteU2qZKLgo4xYQBQG2paeFBfShVfmCLrL9E7hyh13/L2XZ2yI/hn4Qw7PR2vXQF+UxRk
b8zivW2bHSYh8BGjvNBS8QUaaKVSd9OU8tWqkV2U8a4aagAG83Mo5Z51iBnTK9tOfffXQiJ9rHe1
FM/iErQOhxm7WBwazyIeCUo2w9dAI0E/lxvLFo81kQaNt27PUEWThTfBwbq8FlL70LTuNosex1o/
xG53rV3zVJTOLVD2AyTTQwv/T82zm8iozg0KTpCRT0yosS6M7Cuy4CtWxTm1grt6vogquzSGCzHb
wndhPkU1I89uU8oRpoa5jaGWWN/xIA8meFao/+6r1rX3YOsTu9qSUOsZjLYvYjaP/VgzVMYEZoXH
KG78WaX/zZS+0cUnaYfvyHHvVKzztauerdMS0Va7KUq2jeVs68Z9KER1ntMFLm4MT53T+8os3puO
SjNaspyIB8k4a0/F/FIW4k0Zi186CBI1hwZYgcRv6zsTjxIB1eklr6FFgNjcOpHhGUn6GDXWQzvs
3Fq707vmRokoCDLkrWNfSj18CAf3w0k6epZSopJpdmsX6iavjH1QzEdDQfJSC+2W5dLPOHqEhn0S
gURhDA3KP90PrXJPX66R30a6ApRY1XdM5WNlfmsFWVgxeDNbQNbNxDPr6S1wpq8oiE4qZZJWSgHR
TIF94Bi3zOdgvTBcDVMMYDn6UBll3uTYj3GBfh035YxStI/wC2RFv6PQcVs2D7DiVmaqQgweFzlO
WudCC1/c0Hg3FHk7170/DRDaZ8BSGYcvzGuvgcpjcHSLY6bRbUDLV1VZxzhszrYTgZmB8a1az3V0
m4dvPfQNptenfgruXTs8xg3xb0oVTFW+gIzzo3B8HdLuFINh2bDfezFaAHTLdkQXFwiZO2skVhjO
jc9x+pi6y66v7o415z6HMUA1PDbgXSwNQp7empu0itHIyIoLwHJaDpHPzhfUaIOgQ40mLUCZdM6G
sF81EOFCMDvTtKOh9vvBmJ/KGvqYqHUvHDBj2M6m6Lq7sZvOJSJSH8cHaFMULoQHY3KwkwwY6OKT
S8lF6reJ8hAK5wzfk3xkyKrixOxOnDthh56SvxtdsBfGeIWCuh0cfTuHzWG5PQukkSIXbMentVT6
q412lmnqzqUAqM6sxxzzYR0Gl74YX22VRhOpfAaRBoWuNG6MgQgy+ezln5QdBb0XbEem80T9iEa+
UgW13ijmbdRMZzmn54onbT2+TNLH7nGkoJIKQfcFUt+6F/rNoMstqj6GLTDuU3rTGQMVFP3adsWD
ZiscPdBnnWSTNOWpQN8IVRsvyXCrkGhGxdY+Z8j6rkbIX1D7MF3KEA2AMlcCzZn+muWsZXaJzZlc
dYSXZMYn8QYZxsvc6VLrwivn8qmT/PoURA0UoWQp9rvG8nGoX+uRn86SE3VQazusL2LIMZ/mtPWd
zHYRmGKIwxw2zMs82J5OGD0h6p6X6Rq92evc6YCSS6uCu+/Uc4MVL1ZNT62Dk2GTURxbMvkOa/p0
HaD+yBkunym2aQcFggdij6MiB/84TZCBnPLk1PZ5eXM1129ntj7FZusupzOqyQ/Ln0+0g5TxZsyz
Qx5rN05pQl7sn5ZvAe8ghSaR7+asqNVAkLvh2OHubONL5NFDI+kJQeEKkHtLgfWL4q4I1X7Qp11g
2JcggiY4IlsDm1dFsBYhuwhJqSrOV4uOi6e4CQ+90Z6tyn7KFOWGS3JbsTMJcS1pEvihWR9cUW8c
EwcPEpMzxl88nnZLo4HraVlDDUuCHyI8NFh+8cV8c0kJidJcddjh6k2v27uIMiPLybdZQNg2pKcD
bseH7eJQBySg19Y5Y7tXV+8peKFhO817dQ7uHCxcUkYe2zxcT/0VYMFxoFxRsdxNzYcuuLqaYt40
RrU12vgi0oPWTlxIOGB6a12w31xec7YLGsv4jt0Br21j8YjkANaEgBcWt2bs3gLJ9CMdXVzwDQ4z
VULUQnDZ6FjXi17fVOxC8bKVBqUqst0pM4NYoJIoh6e61liQgn0bfNljucewf6Q7ks3uquQz1GP8
qDctPx/o5TadGFZVuBDHYQuHch2wwnfLKbh08DNmT5E9Hl3iAJjeT+gEmzLOtgNdl100c04f6csl
GZCVZ5s5WgqNWA0bT1HkXh2Nayes8+Lp1gxjWyDtadAAjcEBXzQeFV1gUu83mYPltDX9WhWeqUQ+
K8NJDfR1U21lBUCoZW6WNOdyKXuhTTebKrrupB/BQgWRvc5pcph1hRnIkzHPa218aV2x1drXwua+
ICAB8TSwvXyMiUkXOyMtwW8rNybDFJfZVpe5xzYaTsv1bHc4zHmHbtfArWCizkAtWXqGa3NT4ICt
w+1EK42eUEyMmUf0QJQoZM6p4aGTmkVlG/blLg2GcxoaW0fadw6FQRYPzBblW2DxU00QQZ197UIi
iC7V1wvc0b2lco5VMQ42dELzDKy9Ks5vHUZCvUZ5azkdpiz1C9DQWob5kxs6CPHaAUC0auCOE3EJ
9E5XWlxH4KIoVpnVyBNcW8vzDNMUznB8YoG21RLQ2/VHgsVr0poDRSne8kGg1lDc2e6Emm9y19kW
tNCtBlobZamdp/nN6vNDEUW7yEmZYaEj29NuZA2eoobnJHUKKT7CASe1Fe4sXd5l+lMWqdjocJYY
0Fq19jAR/xAmZV1GfEZJudXl/IIlhqNwcwzS9jFo3WIz5Db6ZoaN27mIRrlrFeEbFA+VmeMR9ThR
yNKthaH3+yhzOV0w6sICtrOK+pjVxpss3DtwrE8FQs5KncpftTsFcF21k0kHjjHUpDOqh9KgZiXL
RQ89dtnRBpSDNom7n4r+7a//ZmuTWE+US67LQWXi9sDdRU/qrHeo4/johjTeWjmzhSB0nk1tqeAb
9KdQ+ZYCGmvmYMXMNWjxQl9iGHlBTKFW7ophpoMVQVyMnPkal8ar7Hu2MIQXp7hMiPA6DkXqs42g
zVFqPcWMvGbeKVNpd34qyplCMa31tSpuPJvjSWLi4g8j5aineBRzF9WuajtCGxN/z9j311pxvP+i
7Lx2Y1eyNP0qg7lngcEggyQw0xfpU0rZLX9DSNpS0HsGzdPPx6oGpqcvGj1AnXL7HJlMZsRavx3d
kJI7uy1PajRHO6TPMiNyYOgEPZz2HwGOi4uHb74QIUKCdbmVufMjetbzOZHLZnBBmy0+mluKMtk2
9KOOOZk68VvPxc8CTretQ6vYTRUExezLc2P1n0jpZiChRKxIdUnEy+RHBQpl9IHtCBPllgSLKiNu
cRsfK+UYzpJ62crlUuTNXgsOsqia8zuv6K/X9xTCmrtM5mSm8/57GFsFNcFVSheas4AZ5ar4lcY6
tDG/ydLyQuXEB7dm+m0aGOSMN6SyVE93E/8450XCN8eaZaw7ZkBsTLy8WtP50zfJm98s0bax+FHH
Xr64Me3nPvvbKD+IobizfX4aN/sZwokEhhDeYIAr9mdKm4nQq+z+sw95IS3wFYCh6Em7sNQVZ7we
EBzJnqdRJLcF4YpQXtdTRr6fRfofTpra62EKUv3dq6U9tARilemdYmCii91eCKUvfoi1O1GH9h1C
J21VmlyB6EL/K59XfuRnaecgOU5k+is/i7apxZWTUrPGhlBP7Ho+vxwo4WY09maxh5cEwIwXytUY
vNjIvKHGNzzGBzXPqIvHt9bwrguFwtSpqYV4iGaADCImUIOm+nfUrtyRU0NwZ1M+GDIuMis8d332
QmN5eWU1NxWfoGMlZ5AFs/ZwRZMDqaHeLE0jbFWEzfWCRDuNP2eZEOYY8RvUhRdsIr++tobmOPXt
F93H3/T60cTTNrglNBb/o2jjGVt3cdMrfmytZ3pQnempUveupiTCjix0m1Jct0ptAUOJPI/Cle1O
fuelhrr2UWgy43She3b9kM8CrV6RHrBFBHTLj1UKTczabLT3XESGX3kCfmt0ugca/po964OIwAAd
8HZZs6CD9SW1yedP4oVMipzRvucl65mTdol/iJM+2ft9ixcPe9Uuwn61M+v+29Laqex42GE0aHwi
cvjfuY1BEDco9K+m4VeP86mMWQIXJSiXK5wQWL55U07tX4m7ckLOEk+kmyw0Ae7m2qJlSqbcqYFn
dqZkkGrA1QqL7oz1re2iERLb9s8qZq9pmvrHqsuf2jF3dUWXuah5GfpUvydyEGfZWoRh21lELEl7
UAuGUDUBVep0vILR/bbJMyuYcybNWbqeSoVTdwc+TD8kB3LoB+5b5gn/tnDA8jmZJ8fsrZb8JLvL
b/IeY10dXJm8Xe6iIvWvnGF6rLz0s0DqADnPXaqp4oBlxXU5YSugTZFeMvUQx+6H5wG6tkF2Lfkc
a5c6xSxfDUJ8l6HnRKhm9ZG2Nb2g9a018jO6DFhbuapNkvJGhfWljiVjQ9N2++g3SuuJRC2ygrsq
/UMXAzx5D+OWhOYuL8gOb757sWRoRcR1QYKSk/DFUo+jb4RuKNerJGzJR59d/IzcQx/1yLtrCw4i
R/NwuWJ9PBBcEpQE5LiUHCy9n4NAqvJYBGCZeT+cjMm/dcsJJTJzNGbCf2dfWUuN4mJod7S3/gx2
/RO5I6/EMGANXfZ5yad4bdJw4gCxVWXTk+timekJo8hXVFBFf4A5uMh6tqJpIMk3DO6wVHq3fgfP
6vXyoVpStSMs8rFaaZMZOGYkJGLJQkp2K15lP1yf1K66SofwNjLMDrKcfuIAgb9l00JM7CxglO4O
M7yy16eGy1+dTCgnAHO+tQqSCxK+H9HwMjVC0djVp0fXmD8mDzjx+Pi4i3075dlNr8c7vwoevYxi
diIIgUwV/1aQacv7kR2WxFdMu/qF3Z65o+S9j+ZUbCgmqrGGn2fKYI5D7yC1acxrArZ/bjtQuhEP
LJWFduERQpr5PyHyAdPNWEbayWeBmb5W2mupgUsV3vRT69ESgvOppENUUYbrgsxKdhXNPU9sV0sQ
GBUDSeq+0+Xz1M3xG2kb+Ab0zPCK3z2p4qdQI2egCZbiT5KqmOdWmf/cfWar3SZtn4TLl/dHxQCi
ppugQQ7rcHlHqvwht5c0sFkeZ5cHRVU9iMTsvy4F/M9krPRQ+4wsFfCX7xYVcebBa6XVIRXeeRg5
pNfHxJ3mOw+VHmsbD7Ijefv73tYw7/EtEQNPavapFrQtWhaRrPTwtXtDy5DOnLsJFvNUpMXjYn15
VSb3wp1CpF3udEUkH2K2pKj2+eDSsDAa6hXFvHOXPD2Nw5MF73wJ4urVpXf02C7izZLUcMSRInFm
0Xj8zPCWBzgrVVupW912X8hXraOAMj0Nlv/Q19q+8BJhBU38V1fLP4icaDoMi+S4FBSbh7Io9skc
+7tEA+qlcYe1zJCzx8/kFR1Q6sgkXM8yO3hJMz3Ai2MIhJjbJSssWgvndnCS4UGYgl478vmpZcr3
TixARMKcAkZNi29bDFu9QJZYyIXINRegI9lNNeRv9mLkfVk8+cuUgThZCI+SEPUT2xJVQu5VayP2
JX2FIiYeO3dmho/potBxtpuCfgdTiVSLymF2hIGdp+t3sK5kpLbgQH2ZPrhJfN1PnbvTfrYwKg/0
QA7jU2gRj8c89llk842bQBLgI4D0aYpuy2aGfI3LM+4JtRJ2/xjPrMmWEWDJE4WkXGR0GETxgWdn
2ig9PqRlhRd7CUK6+bzvQLJ3LPjTXKNOrQFtiiofbUUzbavJuPRMaL7V2sdsTeawKJfuzFHfO557
pxr3jZhVWu9DikhEK5/GsqrRUOB8XGxUMGvhSuKf6pkSL+NCnKm+uuIYoLP+Quzfh3YkTa0DIaNL
vZxNRoVwzSo25s+9ARubMesWOUbzAK3mUfaf6SLERQ5Qia61HKLE3C5TClsUraIfLCpWjsBlaUv5
0oaHGATSx8tssto9TR0XhuNZ19ZLDNyz1c8VpS27R4JwKQRn5thM3KDE+AFV0I+7NbpaPwl77UxU
674Rg/th5bgAasMgR7zdXkwWFjoM/uEozrF5DqpJ7DPLfpVdaxA2dpxC2fIWTkId5OBikyCHLLfo
l8WUubO8/FM4MENxhL7P9T8jj8yHIazBCOL+Tbajs4+B5gxdTBzxQbNROWXLbcMD0UWEjDX4Z0wI
8JS1bIzjAEnTEo/oUKa0L9yFEvZ55bIZShdw1LHl6kys7IoBs9nO1CAaIHDs17bYBZxBxiZKLZ5o
I8ItXkcU6/olmqm2RFUbOTaia2t6ixYKNkarJ4F+SG8suPSqkhRgiebdjpUkgBDi0yt5eq1aR4eA
xWzJ2vAGx5Tpq+Wy2n4yFyemHDIPq/PfTOHNKWoSQQIeQR6m9tSp+NPjlVVuRrty6BKB6BWfJu2D
Y9NON1w98akuzoMMmVjVP51eljzLwuwnW8e7Me1IZ0qcc40/+NoKgCf9Cv5vJnlkVmQFKCqviSEE
GdZ8dhYK1spKQ0bVTAM1MKqdNjhsyFOKwp9F5FyxWc3r1Hxpky/Exa08l7bO0hmpM1FMS8pcOzUz
WocEL3c6Uh7Z1ulSEGn/DjtNNhq329YpnT/1IPQBDpElva++5hA1K4zNFAq5b5r0XqRmuOhz1gXx
VRLNl45UIUarBCEVcGBf2/oQWd4reSlilzqo/hBXSjenp3pIaX5CAWf2OEnKm5bdbu+n00bMcl8x
9+zijFnBKZMzxXKPbeOiEbKZEuKif5jq9Ktc0BtZMy0lqZLHiry1nb/I8SoK2DsmDD8tjs+NP/I3
6MoJYafLVaUXYcrMl9dk/hMhY8BJWVBjR5fLdjQJSVLzI5HFtLs6uTpY2QnBHCeMb7v7eZ7kLm1s
OMoI+6err3A7kkWGU+3AL468jc3GiSO6WWr/elBm73Pz4eon/KknbcmqG3uXeiXdt9q9iZb0Ufvy
LsTRtx06FKRyDM9e4z/FMaAzNiJUqyGmqJr218TlsxBMLdkKbr2LcpucdCe/sqecYnDH6za2/k6z
xd6naooRXL1wjaq9ExwnuwkAJCia9tPXuRfhObFG/6Wxx1dHF4JEUsI6mzLrDnqk3q+gTfOgnOLd
DIV1mhcO9QD9eMiZuM06jktTEdY+0A0HPnYTNoT3aYaPKUDs6MT2XtkZGZ2Od2ZnvsXRglDTMpjn
89Zij2etxIa2nFBAXHD98+0CH9sr5t9dr4KnpqTK1FvValnc30UIuk+NrqifsxKoiHYidB9TlSCw
oPXhECEULiI+pNRWXlyK1neiButv6yRHJ7fa0vBd++VtCIaxL8FY3dR+djqVbJKeFcNu+W9N3D5b
MtNHH7CgmcZpB8XC6xfEFHoNfLWs4cpy2+wmniy0ahERjkGBdXDpQpB+GA3wpO5AOwhV6x4XfG97
qI+0jYcXg7YHk3N0BPDs3HnLrg650acAWyWy08RyMeVWabxvlRbMOPpKRdwVfM5XnCvaxb4zrNsz
4bAlPfatczRFScQLAN0umu6h1Qjd8Mdz6SenyOrP6dToXWQK0nx7TJFtz8g3ZfW7J6b73NP43EHT
KlwimyJy4v0atBCPKIXaBXkvI9zN6JUPoW5J9/Dt9OI4lCJ3zQItSWwEvW9ENqDXSe0adyZRoHkc
UptSBfCpvbKAYeuPzIqIQY3TrwgsuSyXjo485y8BLtzlZcj+xcTO0hV2LD0TxnOnomCgn73dBLya
uOONR9lt2MnLKLS5XdvkR7eSfzxC6UVGRv6691YRvIW9IOmf65vEWaZHE1pPjvKplZyhU93DhCMy
1FWws/OMmJOSIsruiaFZHrwPH/Fv6iy3QbzwI9noVEl8nnKnvriiSthUER+VC42S9fCTaPJhinT6
NEiNjCuagybGEpk8LTEZEiDJoRjCf+3sMEn25fzYGkO7bud9x1Lcp0t4ZDL38jffx3yBohORjKDi
iF3mfWpq4mPqFsbVp5S5tQicL/WjREKF17LBxkZdcIhqa9dMMRS+IcaCYf2YT0Qkc+H9cUKGHWGQ
mhkX160oyqs8qS1wD/6Zsirvak3RcqhJ/PSY2osKX27Hor2dF+AFlyHIbzGITOfC9sI7jfS3ykx4
6AxxsrTBfbtDR+HlTC5/kT0NS2vtZ8ueNi6G0q0CWdsklDtvKPi4Lt162RhSsUrp04icESGDbGCL
p/52ShsqLSymbe2d0cf+rdKmObUlrE5ssvaIGeu7cchgq5lqfF5Njk8QpoqGOEcmhBK7YXusQ0AT
i+8R+3QUuL2PIKtrIaCi6KvLwze9oNlyfPOAcYBwv7z/0UGd78PY7SjQm8+gJ7fD0j3qgGeyMefO
H8r9IuZXG198K6RhpPOGnVKkcaJ9l3bBpBjk967lRzvJ4dOMQL+FionUqP2DsJFqIew4q5yPGAnA
lePy48bieRnjI7gDuVR5SJCPws0Q0k/aB7G6ErR+DHofStPsTUteyazlQ45fwPeAoxkB5YmWMQ6B
juFpWcITcj6E+m35OzrhVRU0392UvpkeymBVtnB6lRGpzkGuEAPMuj2hATzFlh4PbflSE5XB0TGe
69I9L/hWjmM139ARFXjQ9C5SKWZmRLdBm0dH06BUVnh+97MbnOfFhp0ISSRqp8tI5esxgtpg98+R
ZXNWb+VsPdZNTwwUOQEyCA75hLMcpYUDSIydlmX1A0MPLbi1fslNfJ33jncZi+zHT8g0yufII45W
P8se13oWpPUhDNQfp/lBeVlecXieCJA51en42NUxpyYlmntQUXrB3HRf+EiGWAp3OeczivySOCGI
rjrTBI1n4bPnqnspckR5LRdyFuLwKwgVmXVhjm1vP/fBF5J+yg6ETcMebKjyf4c0ZnUuMevmC5Vt
vZds05xeWimWaw92TCpYpVahwwqY+PyqdIFedLD+3Q9USZKl1xK1NDZxCoTqbyZvoewt3LkYenYw
bdTo6PfCit9txsA8rikbc4VaX2t1mJv+kDqf4IPzviWAgkiXVlzPafhWj7jDQ9Z1vmv7bkpe/AiB
nKPGdq88m5q08D1jPz2qZEBmH2KqCRJa8bjxNiJCdJVI7xfC9F55kFVo/SzyBvFhZGdAkH1Du5RH
dpOVURpSCr7VkuAF8LsYpXsPyANysWIYE7Mf93gSUKlaoTrxfKQLoOXbzM739hB4W3co7yXkVKOc
v6HmkeoGD76nfgD/JbXZIcKB6nKgvfcoz2k/Tgh0x372pNAAsq7eCaA4qYOXVCd3Xhf94F9anOp9
slAG2TQEWopg8WaBDBVDcF1RmheSrbFOHiAAmlRzf3nkRMKI61RHLzFnyReJcmxL+Gdae+Y2YPda
/Fs/JJCTNQQVKPusPVQ7LFuUyDY4+1GQXDtChPvS5fNvzSFGvHxIDsJYsLQzCAMJOHZzS7PYdEA/
hf4/gFuPw39+t9n430W7GrsgJIaEOVL3316Qoobs5QbHEEIo58btKeqzwyLaWIJr0OFKlCGGg3BA
zKchLwtcjrFaA7x8rHN+xLfkSd3bFv6atBRvpZoPVjM/mpICOeJBKtiGZZN2vC1JN0lUgsg7oBiO
ZTqhNq0SaxsxGm5k27+yE9WbATA/LRDF6UygLWHrrzXw7BTudSg+aWkCdkvN9TwPa5B5022drH3M
exvpRMNvm6US7S76sQTnKpg6TjQSr91JhLvFIrkksKIvWHe5H9lzD3VnH7KA0UIkaxaqu4sc/xGM
4sLeAdQp0ICN5SvH1Qkt2C+DJkXBjrrtyBuqxn4/Gd52O4YDLvdNZ5W7IJJw28tFakRUpIix49WR
4PNynKYp3g2BQDmTaKxlGiXfKBcOeFSHPFrXWIAK+qob0gciTjJ/puiAoDGWBFDHlBwPnEqUvnIo
oF3C2gTaBMhxsk3+zKD5Jwv9j7hDQOWnzVuvEIYq01xBoe2WPva2BLevItXp3pDzzK58xj3JIGgq
sR1cFER67dwVabRTS0RnzvRs99Z3CulCgBp14M6Qn3RGIEXp8Vs2rIL9XD6ADlH1VS/cDmie9d9W
gb/UvUsnrU7eOw/UZ1746LIsHqeaSjujg/suF/7er+iZC1PrxUNvWXgZVVdR58EQzHeVki/1MDOK
PdC1yDEa4eRqx0rRfqf3Qy9/+yV8G9JwN9sE0kYBOGGPiYtQBZxqBLIxc0mHTdQ/mTHgyKyHi1O3
3IwRDqwyLf/SFqXhioIn/KxUSxHWL3MEUEWNaCJEhU6mS6PAekEfcIIgLJex+2DcWez8bP4kyOoZ
gREhHNm+bpubMqAD0etpEMpQ2k3YZMgi+IwtZqNoEQQJq40E4CuUf5Pl019P3Fj5qyrCDytGbkdQ
FLo6vJRwnoBEr+iYYhTp6OdSHqFtX7z6BriRvQnnYk+qXhN+jUtzmAsZ7EITqk3Zj3BQvzUS071d
R+/zCOkQo8se0kenrdYcPeHuRyxdDTJVvVB0CYt8GyAAKQQOLCmrY2SJi2OHMdNDcGEl7DdOI14z
LLW1sd9GO2jQQn15tfcQUPxaK2aMef0/azbbpe1ftIeIB379OmpQnTk1n46gbrbBAjDMx5jb1s4k
CvT2b6DEOWyyhwhZalyv0Vvrz2Cn8fWMA9RMEbKutDu4CaQ2PaKGoqklALnrG3QbrcDjPECpI/4g
vMoeuPTYCYuqfIVteort+dpLaWmbyM5iTWWijONH22IMx5CAgEXdB2YhAAta0Lecm8Etz5GrvyUx
VLP+q0jx2wxx9lR0Kc2ScF9FIr/8mWQYgwdvtEu8he5MvuX0WmqegM4D45lJ23MdE+9IhyFH+V6t
ApvM8Es1BcZNTaWEsqtdR7gyMZIJVszktbWaN38p1Ya8sOyrcAZ3O2u07FHjUaRg3p0xxuYlITqs
BYtiiVmvaJOXcvSuG+zXEBA+TonuMs8MDXF+JUpSk0jCOuWefY74NeME71QhWUpYhEXdv7dqprV9
jc6Ca0Dhn9jLuZuH+7KTZ6cZP8uB+bHriG0oqdC0r6MezSj8K0oWE31gnA4YPq8rQmFbUCQnSJCg
W99ZkDDbp6iolKq/xLvHUFy3+rHKnTeNYXyT2WzzY0PTgD8/9ba6CciG2rU9PhAnFy4qr0scUtGW
V4/Fkl1jlqV+88lFZQj3dTP6eLt0dFSCNEu3e3QRc+BC9uLxAWT2tTKQfWqajiw+Ym7uXC+4tIHz
rMrxLu7TLwCiRvhIcvw/DYlhpTDHBmhdZ93jQv03vy4Bt+MAOiZiJlDzqyJz1v6EsiAqOfhb58+M
HNsSBZF2eLRlqd6gTW/RYD74yXjpQus2Gckt7gJaDLSHgAmpqGrUpxkGlLUanjXkVhLUeHoRrXM3
fGbk5p9/mOJNgN1idTgxHr0gYqXLo+SkT0dMABTa74lnOxHT9UNa70ebqItJfodS3BpBJ3qS8kjP
3vJuZemRKhZIXi5M6OnbxuuRjafnpGVq7EZ4zG76rGVG+uz6K48jTb5s+0OH9a4XOF9z0n8It6vM
r+XON5j8DkVpH3v7Zo4Y5pYhQf5fYV1I6vxPsRycxSeypNzzTmtQ84QsVhgC+taJAgh4GLEJE0l0
1UwODSpp8UV77sFpKDL1a0SPUx+eZB27zIcAVZpthpGBLys/ENQiW+bcCBye2HUlm3suQXQJ4CER
ulrX+YXK+qcv/KriNtrUBPWxpcuPCPBwA/zzGXgafDXo/9p9fB0l4jaYXvzcZmup4dNn457LwXsM
8azyerVYXlYIMpyqRzJPhTwUcfDh0XfktwOIWbz8yN5FJ+0uV11SvM6x+tth3W8SsuAaH1CZiE0e
x5ybsm73aQFxG+C8TarV7G1NXzAjpD+hqhyBCthG2Dtobn/KE3Uep5Wmqu9o0nyanforaTM+rYAc
tFr8Rm56VwTuew8PRHYr4ZwDFhGMOxxC3k086Hup/3QUs0dtQrFt2XJRDlaE76a8k1H2NqdNDcBJ
zp0gwbEeiIZSTvNYOM2l14InkiELpTpWZ3IQaYFlYWDYrTeByn8j3NhOAV7UeDdOkuDvWDDt8vvd
DVOMsbXz6AIaqJNMyI5KXsYm+1sjyi3c9M8QLt/QcrTT1qA2amKL7f/W3CZlXRzCEqf32oZdo97a
VxIDk3OyxJsPjBuI5VgX7TnoFYU75kosMZJNu6CEBBA7a5yj1VavYdHe6CkErlT9BrUYO6HfICly
mFzT/i4NBqTAeOo2/sQnSdo+YsTsaFSrcLvB12NcRu3zGsX+M7vSg+TL5i7pXZUfP5UI86N+t3JE
5DNd+fHyZGL50uvlJJbnEU008vubICgei5aZMiicn95ML/hZ8E9ZmKiqyX8Yrbs4WG68Rl/wi6jt
+lWIm6iL5Trwpo/BtzGEdQDGqETvbPI1m8rPNi7G6M3CFoditio3dYdSL/cAGmg+Qr+YX6OhFeAn
Vhj8DWFssT/XPDtQ5EnXb2s1Eh8xQ14MuXvjSwqNK91lB+p9b0PBseO55iCq/ilxJRF2eJpCx/uM
A2+vQt5x+DyebzWS7KXKW9f4PnawiNGSoIqlQjwk+Zk96hU9QCBSjru/Q4dPOYmHU9xNL0G7njnI
NTd9nD+PMX1JGVbh1MXloqzsYsXTXurmUvTxQYbAgaIlDDRKfZ7BMv1LL+VT0qREbvkIP8Nwy9LB
S9nFzI3LS9e9E/x8XVbDEyjUay1rNGJV9eEWKSPfnO6tzLvHU0Y51520CQP0zqnTfXf+9FmWPhm3
8aWTLqgy6uyiyS7k+N1mTbZWhUfP3uT6u3bIGde532lBIzWCZSILljuA6Ssf4GFTmfwP4zD1DRGK
e7bzjSkXMun7t3yI6LPyAFVqQgmq+N33IrGTjfU0DLwiU1S028mLqv0QHqQiigDb2lUBPtS343Hi
ckJj8dBo7q5+mnmBF6Jz0256dnv3kiNAOfhO9xIrRAIefBKvcgWwwzoq5o7QjCA5q8X8XX+8qdbP
8zD9iFpyANbDbbIObsPA6IGuqJUxgRhZVx/a5gMVUnXtOlxCbY+9xSZZn5OxQd2+WOegOFc+5DHi
geigiEjQDfYGvbqUrNzcFjbaMTc3EQnWlX9OoTyNkuW1zv1mH00BeIqannWA9j2Q2AGAbIODTdjq
0cuey2nAQTHglR8U1pA4uzXSJZNSbmM74PPdDuhBiIy1iHmpki2m1keNo4/gvviRwtIv4wOfqg60
wLBXQXzumnVLo8GZFl2FZOA9S3pUrxo2zY3bT6vN7lvgfmKdH1DTelE6HRBIUAV6hd4oPk+dYbuP
CfWwM15h2SwDE9w4b4XVeXvtBtSoosTaMz40LmHT4xh9TQbDGuiRtYsden9Eby97Hw4xaGAKAKBD
Pjb87DXTo12P1ykvbmgCAcoSXcIMg+lCBjKiQ/tSR6SqRqVVHvA7rngYV0WdPqJgussc1GwdRiji
JEcy+kfPUJ7mP8iUlViq6eKEF0SA9laU0TUZ//PWnqf5AA0KSABMgnkAIYyf/5JBA44r1dbNvDdV
8QuxhAfbxpeHWLjOsSiLi+KPJtQ6DDr9byz9u/WvRXD6LyFUg67s8kgpCKiYvS1XzUjrXHI/zNDt
BY/cKzfsJGyoAdRchxrRmdRHLhgOKVUYdqaID6J3D6ofaYzX62DjYLeQ3ZUMl2PqQPQ7azBxgprY
4Yyn1u7cpvMt7M/V2NlvLltaTOYEill7yP7ONWzzUMfFri80CiI2b3YlcmmhcgqyNEaHd8GbZLwn
1Ihtvf4uIgwrjv4KIvevLpwrVqpvBWSe1+lTYcgESmIEMtp7q6dr+qmIJRfLZcj8Sxqbg0PGyfpt
0Wl/VYTwyKK/w2SGOqob92PB+zPCfHgk13biOC5DsRbmEXk5u9+6BKmq868quUKHl2/dllHNye03
QhOv16m5dX6tJX72k+Y71DBqBCdG6EXXn7G1nJ+kzkjAdB5qAOxTnz77LjwrCNMp8Qz0nSFYzUZ/
5cgMhxxVyxboOr4EWnqjaCGOFjTEfk5BYHU9P8Vp9+005DWXhHtWxISnAtdgE2M8bXrSnR3nskzy
vkFx14nqi4/wNs7zcziSBNmbO+3rK1pv/jjFOmW16OWHabmZQJSoB0tr8xCt4ZUxj8OIH4TrlYgN
h3CdNmhua139jtV4GQT52EjuS0iHjfDzwyJKQmOq+QODxRdM5L4fxAvT0cFa3D8hgEDbAx/UXK2F
wD01vK3/2TrtLZ/uU1eBGy4RSu1B76po4flbCCKeZfc21iHVdhCpi7D+aNhWJN/+sepIC9ZYAbe2
S5R/TVgwrNVj6RcTavx2VwAJC8KI+R3a9saz2Xer9q3z0QXNRJr0vnlxA44iL4E4qomgsVezbe7i
lWtzRpWCxJpgICwkp+JG1F9NoR6disuP0Y5q64BsM8tseh3f2UVwlTJ/VFz3G194Jz9Ikc/ZnKRt
KHfVgtp0fZ1DOgzIccWNPXbFJYqdRzmLSxI4Tyh2niWWVUu0t0PT3uUT3YEmSkmaAmlT5lCM8bWJ
l+/BWY6R95yS9Q/989Wl6g+q/3NVWDfGPLjDfDaB9d7N343d3vWW+9YFsO1e495Ta3oKHNSaAP0E
ngbImEI02EP0Tg3iOkrgMY+Ig82H7FFxZIJ9mI+0C4/zoG9yhR4PdT59FqTuCEQvnex3jWIn0gOX
SUCuVGLXh0Gqo4w+fR9XQTVfPDjBYH2mY6t8najHDvt4v/jqXgjc4Gl39pbwyoTDzcg6ETFGKbu7
g285132Ocg/ex59u4dUFPrisA8mMRfs0win1gPd9TLW2Srg9E27YdVVPZLyGrTJsL/gqY+amorEu
YkKXUhkwc0QKdwV/dQ1p6Q0Z/WUAw5qxZ+6ixLmve3GVL+mr6Zoj2Uz4JBP7PhnXNHoYHF0WN17A
ABCih+faTilmLOs3TrTzlJHZPcJzp+8j6h2Xt9o0LgiPh7/sIUAeiVjoyYn21eTd1QbJth8QeZZa
I4qHaUQmol7SpvqsGdhJK6eOx8k5/2V4cmCUiZZSWIBQOOIA/8V19WWX8M4NoaW7+StBVLKlke/b
RmWUY0APcyCsqDo6Eb1aVUidQeI0r4TQsKRK0E0fLXsKPnuwBqzx8OzgXR53zMskBP1QGkBadKCM
0hopX3KeysJrruv5yi1LvFXYFoiXh7fOY4sEdNzrUv6kLOgR5/Qe8HvZhmi+hkzjMSHazCJ8f5gC
OiTrjrEgQasjsReMuCJKWT4sJluPExJn6JSfNaHncdVa21RfFfST7uWQwz2p9pjdBVahr5KKk4ZQ
DYSOMJ++/IqyGKBeWie7zyRtCXwIYwn7m2TugaXruQrFv3pX/r9yWeDz+dd/Gcry34tuOf5Ut5/I
zf/zl1p/mu/q3wNeun/75x/rn2r32X/+P/9jX/ZMPw/DTzs//nRD3v/b/+Kf/Pe/87/7h//j559f
5Wmuf/73//yuhhIN9eOPTqryP2awOAQG/hepLZ8AYp9/f7r4P/8z/8ptCZ1/EMqqlO34zIhEUNJk
9K/gliD4h+2QZOIRpeoEoa34k/JfwS2O+oeSBJYQzCJsUiYkmS4dgxOZLo79D48Y3RAjh0fcSuD8
/+S2/DPE8f9G5fouDedkWihvjVsMXLX+cP+xObDQ/4ew89ixW9m27K8Uqk+AwaAJNqqzvUvv1SEk
ZV56MujN179BPaAg5RWUvQMdQXtvmogVa805pjW5keGTB+JSPeBdeEoTuo6esZUT+5sfJIgCzHHc
dgE2m1EhOfjtYt3+70f9n6LLb8u4aJv/938/0Vw9JDvYFBwYslTRQir/0zcoJCbhvijCwxRQ0PEe
bPMYs2zbMDdx6WJMxTRSwuKYb3z61WnRsh+DoqFqQeTRCOPHv7/QEgT2+xVZvg/XXAjF5NS3f33f
3+DBVqOGrsfQcLCULvGbeRSysT+vgccdlef9MG3YYl0Xf5V4JRYG8qcPtk1LOhbshQVss3yx3z64
oOU3a9eKDy3hpuWOs9Zw9Geb0tz0bQYu+aNsh3VAoDPrQH7QPe6KgHMCimea+r3x4ETJeeq6/unh
31fkUwCSp7gaEIaJ2xCQYn2ekz+/mcMKNWTEDh/EgE4xoilnYAki7oaxeZ3h4kuz4mczHMKJLl8e
zmSNMoD2VbvVYehdA5TDLgArDK8xCC5cCmr3728oF+jPb9eOb2jBduXQYHsL7sj+xCpNhx4duCuq
Az3kD5qF1YYLnK2dLh+PoaYHGMzx2ZhQysrJPfiOlrdeQLZeo7CLPVtG+YKB0dtXKaWmX98NIS4Z
Xp0UCZQ7XAwSdRi3eBurRZM4JGSQtFUaYaJzXpkCFJWJ3lMZ8WHWHKYJyD74edpcMtPmSdF9ee0i
4kG4xymlwmrHueohaR351Zv0J5V5uU2WtCyTZcPCDs74/M/bFJcOSyZH30OlOB8HFY6qOGbA/d2p
HMAWlr1WGba+QOm3KpvtL0LP5J8Y1V8frxyY247H2rTQmf78eAMyZtu3XXOIOPjthOrHm9a19rPu
klMdNvuoTvS17kZ0SAzP4I3b9+7sncMG61yKKeMwmA3+isFNkCExDvOVPhnmUtbJ9AmJJO2MBP1M
8VrIxNkrTrWvMS14fO4U3lX4Rtz7XtodlQOWV5skm6hoq3tLEn7+76ftF2Lq96fNoT0EMwtBtpAM
mD4vWaQwsFN3QXqoGc5h1Ha9Y1gm87bB8ANaTpTWebDr9kTc74xA0843fUCqkW4j7zAlYbERdFRr
052P3i86D4mUpW/GFy9obqpfeibJedR5Szlp29ifZWieYzmdEGITxRROt7WdM/uwa2B3w151KRYR
7XOGyfVrFtVnf9Dy4ns5OQaWnHCINE86ctPjVLrIapMAFWJcuictyx/j1GW7frYq/DnJway87KLU
DMWAspkiPNqGhW72ZMFCgQVghR+ttc9KDtBlTU0a0IDAN0uwlJiOpFvlibOKimDlZxUr1ITTOu/T
t2iglAuAdl5ldOoZweJQ+vct8ZaH6/Mt8S1b8PwvS+jnxRMEKcoxXNGH1JcvtPvynePmv7oSTzL2
6IDy/u0rCqs1cTlYMKXvX5yAV0JisIvmelHtwnQytZFtPGMaT2qJNiEaBlxg6Ip93ODb6V0bAJSR
AEtcXDTu3Fx1Zluc3egB+UdxtlsmWomEyYoMOdva4PZPabHthWPczuBVAOVO2dY1SJvA9WWS4W0t
iCQBYsZh5OAzuajTlrNXB3CKxqlflgi4a3U3QIDfR61prjqIU7TAHeR/tXSfpQ4JByH+y5K+992s
y4uEsrBqaqCEXlEx+68G+9ptjYOOdX+bcAfRDWTXRqweasOAVBUP9Asm7SOCSWF0Kv9iO6N5wGLq
1QzH/32b/iRX0zThxQFuBEmd6obe2qctzuiHIFVGxLy9jvmAZZDf2Vx1hdYJDNbh35/2eVPg04TJ
MmgJ6fo2pc6fC5JyUq8D95odGGwk66nrc1qrJlPCoE93gWuRYSt944p/JIDiAJfn3x//aT9ffqww
HSWWjVMK1/rExPNGWl5zzccTDhtejdUz7Xa0z/ialsNOp6rui6srPqHx/vcT2Z4lqCNWJ2v5/79V
EPloFaFsmuwA4Dk4Q1CLI/8Wj5B5U/E2YOKsE9Bo8T4it3TfzD2KrqA5+UOZ7rLSaw9sD/eo7m7+
fR2sTxXVr68lsHXYbE1sS9an+wDjz0cRWIBZARl7mW3sVGk9EEk3dUfsvJwxx3C4OGkFzSEKYIrx
dO5Km0RD1xGs4IZP2uTeHUR90kS5MYEhcaDFuMgY5TbRDOwtsAUgPUf9lovEuS99LB/MWZiD+TZj
eHv44sn665V2oOZ7Elq5S03055U2BtdLcDbqQ0cSI9O8cOO2nDATXE6nIAd4amX10UhIIPMiVpQS
EQGA1SHYFiK7aroJk38tUZcVXfXFSvgJrv/rHRO8Ya6N8J+H/3OxZuVu6mLn0wdwxHfSMC7eYFwY
XCDHpVE/uyo/rw7ZBEPAUCL76tOXUvDTOsxBwl3OJcKxfPdTqVgossgRB+gDYAhQXMz3ZGnLM3fB
L6B65xwysNFxo0metuiKMpNGBDDUeltr4nVE3EZfvIa/nvrPX8mzBOJj36Hqsz99pUql2ewMlGBF
4QNBx9KRUKwdiF1RII1f1dSpSxzedHj5rlhP8Dl6GQHZyV3YZqjoQT9kldwhdTrN4RBgMx3ifTX4
0yVlvp6G2jy3Eky5JjXRHrqnrg6+eIHE3y6qR33rOQv707M/LZtzo4K+V44+2JHpck4yaa+34VXh
LMRvjbGMVtQAD8BM6pJmxUBjw5rCi1U34yao02CVZObdv1/qv34nn4EeG67vmt6vDfm3tYZ5sDSr
hjeg9pBiG9ITaOBg6PUFXd2y7RSXhsDGDFn2etAI26jXaPubI+cb387uaqgI1myozb+/19/WGqzr
TCZIfPA41P75YmpClVU6qPLgFZAwkhEXsC7yI9HBa5PE7QIPHmGW1Rfnj798qrUcYwVVsLKU9any
BptQM9CKNCcg/TS5mbh4bppvZGb4m9RNqOpwWYAETL94tj+fGZel1TJZiCzYJ8Knafnnz81YxA1t
DKxDww+DyNmLqcNssXrZJ4H8ckVKEtgZQO4YF1E8ppMJ1a1jReSMAqbPWuH3M9chWz7+yuqjNpKv
FoS/bMLUHpwKsMH7nNA+XZq6HNJ+xIWPA6W5DRr4lalAIm9yqF0DEfAPUKhi1GrN2TeLdt8BiG+t
Fhh235+HrJCX1HWu01KoY1lwFPesut+WeRhjJHMh6f7/vs3t/y4Jv7ci/lKdgP0gPHm5oh6d3D8v
psHqLfE514cMFsZmGs1TpMV2KnE905D9arNebs2nZYnKAFGkQyKA5X9+UnuZRG0Lne1AxFi77qap
PhSDEW2M7joqvMc4NW5UeQd/EDoWuXeATsFnZF3/xQ1y/lKmSJpSwuJEQ7X0a/f+7UUuseTGlZ+X
Bz+izTDbJo5EPEvlMN1kPEtTbRmvEywTzRP42g9DtddBTYiV3b4iiFu8o4hu4/p9zLpi3/s6vCaN
iPaFSsMfkYzAFyGlH+nWWAdpR6egxM/dC3Hyyii5yuFr7wpbeat8qLy9Yyi2qTbsl8wwgXcyte7L
FGxXkvs/Ygx3alFWub0b8BcSqpbloJs2xL5K0g2y2TwB+aC+wny+s8cKllgcX6U2+y7SbrXl9LGy
Lvbc7CddGUyGEb47Pi8mrVsjUfEXVcJfr6yCnuZDR3a9X1f+tys7D3aVWkxEDyMi+R3/ZW2EQJEx
DY17SPJyn5Cu+sUp/FdV+emxkrbtOy4fK2kUftorymjibD/p8iBVOP2A5sF0IQj0Q2XZsLWoswGc
k6FH92OVQFhjG6wPcxJ6a2biLx1m7GOskTFYTbiexyh7hr9RL2m4/bK54TKurPISqS+wzn+7Unxj
n7Ymi6jyl9bCb1cKNglFitcWh9ymDM/bwMCkqwNEnNgx3DKEnVLb8xdP/n+1tXid0VDatqIu8Jaz
/J+fKlPbXUr0/FAhhEab3bkbdG/etvWn18T5mJGEX0+Ryrd55U5H5At4PzByZWb8MpouMRKQRk+F
5gRezs3Jkkj+0zz3vlrj/7L7SxeRKV1i9Br/VWv6Bqfy0fTygxdoBwL+N9euunOaMeMfumXXB0XY
LyoYx4fQiFUPhmExPvRz92hSRF+J0D/+e6H82+ZPJYV7loWSMvNzp2m2ozGasiA/FK14yapGnKRf
3TU5qkCJ1pXpSEX8ZU9HzJ6DNzbhVyXL5GA7GvVr+UC/+/bf38hb7tXnx57OJPhZXjjk0J/2/dBx
RY7CpDwE0nbA6ot2O49Vce8Z7SJf9fVV3xEVEQcSSnDmej/bige8UYcsmur3wt+nufmQjnV7aSV9
k8lzrBMWVdwJPsekJK6v2zAID5nMxo2z5MQgK1Bbfl27tntqCrrbT0Kf0rKY2VP9YE+1Wx8jhzHj
LMj/K+N03GatDQAM4MYhE0gakmpu0EEKjmERsDCjY3IzAhegesNwkMdYWHUUp2fTyl+EVdJDCDDh
cJjvIeMQKVikw4kVZDhB7CYAMEDVL0IlzmO5b9Ts3DgI2neji2DG5vy3rhtb7SYnt26gNZwmMX5X
GBpupCgK9Af03tNiRABqD8cekRo6nwq8a5S/EKr55Un1L7fLNtn9nOWYYIrPqxR+4Ka1C7Pk1Rut
rV+7J9uBfiDBSKjWxFm5qFnhZrylYX8LbJTj3CjbU5h10CijTKz//fj8pX5bimuWgcVjQu/yz5XA
o9WvJitdYqtjArv6+bkaUOTNIgo3vnudhP5P30zTL6rGv5RGDo86VSpzAxoFn9Yf7CxtMVlTdihm
RECdmu/cSf6YbH1Tu/5N2zYS74GAfDGyD//7Bzv//YttOmU0zTlQuJLj2p+/OMdWOZikiB8ioFBr
uGn9uvIXMDn82Cqb3vqMLSue0+920yWbekbY5pB6MWaDD4SIpmSkUeOZ5uID24VmlH/LfNRC0vUy
SCqk3STabPYaUQYSDtf8HgrEMgToFPdTivemycoAKWXTP88udMufThWvXb0o6gcvPBgNvJukksHW
F3W6VamrKD8SJNZV8OIkDNOZWS2MNOs2HfNbd4b/mKWmC7y8UHd2km1TDZqEBkmFDX7QL7QSZEuA
plnyd8DqHAbLQKlbYJNSAxZj+f7vy/vr+f1zOSImZukPmJZJXeR+eqAqe2qciW7/wehBv07dgmRP
jnqBNHNmwpiI9PXWJJ05pz5x+pwsaLvcl7ENg7K0wOw13rCtC1jPXTU7pwgQXJY06pzxcwt6LMdU
BMbablFC92Pn7ayJvlYJF2gnA32h6cVpTDUkIKVXc9HdhHFur+w+gVgk0NpkPg30CENMIBcQDEXl
xoUT2JmGwuBZIy2ZzGYlomlB2bTwvI23yraNSwmUMFDNvB+wvH31RNKj+K81nJwKYXkMA01JR3PZ
CH+rAvwZ42kYivIgiJpBhOvr2wxCfYlQIh/yB3904vtSFMZNjFekbip9MqEHYZDp6ycfc4jvk2fc
eM+ydwZwjK6zHssAuFcH2tweRHMNHsjJJYAYl674NIxvCZhqF4OMidRo7Q/Oc+rHZ8cIs3MYv1Zt
L2/Lj5K20k1WFf7WDc1+G9bZewITwc4BkHna4xSr6rP2goPvYf6hAUoSTQlA1Brc7UDUtuo7SOjR
FeqG6dyZ+Tc5oE0eS1qAqDrk2AfEUiRXOqrYGzI73wcCofbUPNb+PG87chQqM3scS3nLLOreH036
tbraIuS07hVetbAmiyJZxPfOkpTlQMcwXgKtwkugh/+EqL2xxPk7YojtvbJTE5UAPSuRDi3KA+g/
1fyhDYdvYob9qogBfJbgD9eD2/6YzRHSGyRiwyWTrEnIth8S975RxC/1mHui99oPjE041v+ZMkC8
dbA1loSrKPuP9qL/9GFb4+NakjmrZlMsak/LsNJNmtSsGqCs1rHIL5DkMVh/hzwRbrNcfRCc9xB4
ePjHdFhbQ3BHRJAFHI0o+IizNMFg8qFz7JQo+OE21wSiwT19kop8n3CY0dhE6Toh6GPbd7O38mCJ
cYhjZFiStXRWBQibOWxMcnadBy8aj0GurskIeE612yAR7BTNEmpmZQ+43LMg21Qi3sZuue9ZwYhL
i2Pa1eQx42FjHP4RUXNAXrSeqPW3rUCpFMwGcu3Exw3oSkLPGBm4pvse97lalQbaZJcACXNqYvZ6
JNGDSXMJ00y6Jn173mpRDBuMszAZ1To2BPAff+42A0rJPk/Dlcrr/ZTMzhWBCDXqd3MjiCdqmm4+
WcBJU0/Na48DEVpK5E5ywNmfVKcuJYLPWuxNIWDhDIfyTFLl7ZDdYp2vLyO5fMewdS9DEvc4tGZY
oMRsKOTat5ODODPE2d6A0r4ychAtBTICPF8dooHIOMFw0dtClocwEv+RiBkuVoKIeZSVs8oM3Iwj
PYaD7P2TSEa5V0X1Yhiw0aGaJqtWtDBupUXOcy8eK6LWke/5m4jRHYFbw09Z6lcEkrglWqvcUHLC
Zp1Uvl50hID+OjwocXSY9GJmsFe6ayJYrYKzYF69w5DDKoETyQzvhtE0DpDlAMlNfY1vdBUiVbz2
1TeL0GUGV+qapztcO7SmaEyigG1NRHeSxHvs3XuMeO+hpNZLZnaaocB6PaSQdgqcIJ57LTV3M0RU
RN1YkZaNys5+zFy/WMchIXxllux95Lh4RGpn349YF6bIvi6r5japmQnI2rpzw+7DU9Ula8brqp3e
RORfo4hrd12IxTYcQKFOO2yUT57UCOmyi9FgcRkHQruEF/ewXHFr5g3aACzoofWd0V18HLIJqPdr
GkFq7iearlbSrTC+5/RZo5/51M0rT7aQD/kZaWwB1QjgoGBpxUeyIXSQ1UE3x6nJwAln6mx7GiMA
ea0zpBMDowjqw/JYd0F7FiicJHSD0Suas6Cuc2yNtTzL3NVsOA9OGntX9GcvzBXjjSt4d/zWuwU+
7kBVi2+6K3e0ko0VoUkUjfnYJhjcbM9YggHrFRvsgj/C2+OYAbliXnmVlsOtpZfHe24gS/TXcVO/
ynHJzIbK00dbmRGQ0lTdT+GOGlolCTujcaHkwkHrYmxKlrs097eBnF9Ra0foSpKfyqBRMdjJEY/h
HVDuKJJEuYQ7D9v8Oir6naezk2Ohq7N/+CNbC2v2j9piRU4alMF9jwI1oXmEQ32uMYA1b5O0MB8y
tnYXq35gOyv0xv0mxBa8aaiNcBUVaAhpRx0WSSJ1S3nl5inZGbBEN2lj16Sy9K8T6YJZau0dm7sV
i/LDd5yf2H7X3hzfsjXd2srKsVWbT+5iKX6aJ+56hivDt64bAFUrzmj5xojqx7kezmZK8dPP6XtC
xLm1WEWqUidr4fRHzH75sYWn7NYVlglfvZEo95BK95GT9BrEz204MODvKNwnvDY1h6cVI92VSQsa
1buB+6jcV/lPzJGY4xRJnFFZPnJ0SjZm7/CGptQgCXODDUrwJz+0+kPvpOtMgfTxliePAIfTrMEg
58hE+0qzJUz+0QfoUNrEBfddLVZmzDmzSXHE9vJjcu2fld29UME+GtXiTlnWuSWg0wApPZjsGKYT
XxjaTvs5tQ6JzM9NOx59VUD1L+9temurLr6Lut5k94odllgY/YhW12UXPU5E0htENaqAZ2G50iWW
Z5XLF0cs6MYZRmJWDY+6y585vGCZjJNzrPFDFQaAME7BjDV/uiI+sAgEOHjqR8fhHhqy+BaTZVpr
74ou0LfBT/a1jxIl55vryTwvGZ4DqPJNAqF5Lc/1hB84Gptvgd28TIY6GoiGwY9Gb3PKLpPcAiss
V1KnD+NAQoCtzaPjJddOj3Vu2WMNGnA43NHO+OwERBlVLhCKcTfE1nvlubteko2uQX22sY8uVMjH
JErpKgv+VsAaPlzX86wu0ubTwoBCoMcZDaAYj63Kon0s00MhRHSxGa26gtkXuXsHu7GuqnJ87sTw
xHtY8cuifQ/UwkAbn3fmnSPmQ2ObuzGBZy7RVlsFhuCBQk4LdkpcRI0Jq4Yc7P04Y96fZH0V2RIH
fAjoKI+6nTcww58CY29b6XMEYx9/iOniKgGvbht3IYkqqs0fxj566ZgKbgNep9Ww2JCAK9/7xWgi
S7eAOonh3U69czWDKhzDp8QNs/2URXS8+i4CMItrMnBJge1mjtmRlzA7Au/jRD3hlqFElo2Mf20P
8bs5IntIA4/TE9maBX02CA/DXpfQMtRA6qx7slot+Lt4sbVqKQZG75TW2b6zIrI64F1BgsJWmMBp
KtpuTWwPnmOXPnCuiAjwn7SBFNWzAZhQTLd7kqIq4hS3kYiuIVW8zKqDuz5yG+PphUP2/TyPOEj8
uNr3Lf1SMcLpTAOWYAFloW3zepc22U3jkvaSp+U58eaTwsyeTu1u0Cy9eUKIZ6azY1TgkVK6xtfV
IBxWSemvO4sSvGKPIKsrOyba++jqOFt3LW4rZxhx9mPsiFMPV0wcHEu4nhtc5QkehYiGFWjqEVnM
DshTAc6aqAWH6OWrUCXmZXKeaBFfK3e4KiH9bE32lyiauFcYjfbEAsRxCEQG0ht/4sqjKSkOUkQM
Yhq7rSEWn/OYkplglOvRHRYTaXA75AFgKSmwGg1ynS6FbyUa0m9y4oBMkKrpOAabMExuMQPjbcy1
AMUDimOkzlpTTlzp3BzOS3HVloeceAlWoh69DCUOxZhUlb6rLbelIV1xM2vrnibaACAwCLeWbqgB
Kn/vtsmmggBzKCcSbaRnHt0mRX5eF4zOMu9cEm/p6BSFTmKCn4UV2C8O6gn0Q6LRttmctt0Q9v7s
rgiip1W/R/9Wn+uAV53Xtgj7bw6N5/NcLmPfln3Sb5agnmBvu/14GKT1Dj0IfmSyUQM5S6PrvaTR
cujqC4sXUV5PqfFejcGWvMwfYfmt7Etw0hhmdVs8NFkrVpZR3LsJiRCBpKp2nk3OmOuie4LSeNcC
2NxWjnHs2gzE6feko1Ayav0UWSNMLjPfRfMpmfhuTHpK/s1hb8bRDcmSR7yC22aEYYLAYUW1/AFa
xpR5fY5omm+hRkbfR7v2iRQSGGVc85F7auO61eH8HgwBdR2p2Q3cY4fTlr/wwAbCd5DsUUYM1K71
bF31foTiTKlX3h5uyBnv3glt8LntYI7DAqP0CKdN5+G99U1WMEOuKm0+0r+mukzkty6rIKoMC4j0
PpHOe4e7CMNcvbFqNqbRdt5jMmtyoDlZl59NsiaACcLNAUgIiylEDIlRqngLlY8d2r4eyaqg6oDN
P8c/A1E8cTmvh1+tEPIn0rK9Tpzqvi9n1vKqgPo+Y9aHD0kOWEaKUaaQgQe9WketQIslGR9J646o
qQ/ASyjofcA2lk/DLwhve8y1G9ozwG8HoB7BB63ZJQ1DPDeJfWeGxt7S1JGu0T2YuYFRqscZhKIc
XF9q0otTJ0CqlJDUIoAvAr4eDY1en5RhPE3lfgy8m8rCB9OpiHmiQ3qRvulhDMMwfFcjLrsJhmDf
yk1fktHCUX9HUXAF9xYraGm8QJXHtVuWm9pJf0SD8zAPwGVnjzmGr98nOK1z6EqIwGwNhv8WOEN2
rII6ITHCNzd885wfdz9L3BPdYlfgdDFs+zTxtgtkDhTaTo9zh0N0r1wWWF7o1OUPhR/ddyo1MHty
Wmhb90N58bwZvfR6jmzSW7z57PcwiQCYGP6K3g7YW5TMNJjUzewWD4gej27XfAQCCUsmoiup1X86
Yjs2Y4KM+MZ3fU0XpSLkZCxOtW6CS51hyujQoKWyxk7KtBx4qoWl9mKX1dZHnLCbWJX5bEjRUMbP
NL2LtZ3A6JL5GJ3d0dnJxnmZQ94TnbDvDXij4SIFWXFALib2XssZFMTo0HzYnf1dZo7caqDqmYgf
lc8/XU7hSxGkBKx1vDesdfVDG/QhjG98nE7ivogiPhmt85hafYmDv1Qr0RN5X9TuT2N23uscVFEx
4VFpPe8jASsJls7YdDN4xZoYwVXd+G9FRNAgXBgX1rLpWM3uaBhtzpgXHEStSc2ZQlp9WcbsjxV9
CLE0ZZ4qr4KEjBfSGl4Gj02xzt7YLnfzXD7AbQyHEfdxDF4EliBQuqaDGMCjpOdnVFWgrWybwyur
yaq0lkAiFiURpyzjnGvhSz+ldldxXpy+09eNQRYD9Snwd+Vdam4nd23GLW5o6yp3SPzJAhJD4Mp2
h8px7v2cmNEiJTHNbcn8puyIoNIkKRldqf+94hi5CatWbFic7nRIG8Gj5aRHDmlTHB7QCNpk5nmC
ju6wFeGSngjuJg7FS9y64c69FA0G5T7meO2l0U83qj6Ym9SIpDT1HVTxvJW7VpmPU0EGaWtbqNqm
cgK4WpDm4b8N1XAhESnc9Msol+ZNs6PpkrMPJkdrUj5QNGcGzeBoghiShxGi+LaJxnpVjPwmh0gn
fHbJvYfS6nq2itc0rxevCc548oHObLIB64tYLwDno1mnKCsqnHmd9TFLN934nJ3Rqssb9jk0nmBn
VJbuWma6S6FORYCHu4v6aF/XFrtmDY6zoAhoOFBtGEwPhIY4DoxSqzmr5joIneHaUay9ESQf2BEe
WVRj9hIH3X+It9wS0zTujdgytmGcCPKLTSbF+L1zpAI7m55bmMz2uYsBGeQeAa81MWwdqzXHc3Ct
7XzVx9M2aeGUoSsAuKKjd5FEKASXDL0khlQh0ZPu0/HCKUiftF3dZrMOt2HDec1XVnkto/wBCE1z
H5c/+5ZwArsORrxS8WZ2nPwUYXEqzAivuTE3ZMP3t3mRAWXpNUTWxn0oBs48pjFAnA5RusWEUbII
Z+cs50cEHAgTz32IaB3RgbIaAAUIch3Z04LhHAjY4z7yCpvCQoMJS3VyDPDkbiOTZ9bvlXqY2m5v
4l7FRJ+sh2GkqQb0ogiU8RDzhCRCUuYjx0ICSPmIIjXvrVNioYlibAf8IRfvURz+qGZxN2R5vhOi
TG5MjdQnKqJ9q5pq9S0DlAuq46U2Dqo8ibR0n5TXwsPkvLeDew3ah2wkm+dspRJxN2X1N8VaBKWS
wrNbMCxlOO48Fi49AGv2xHRqGqqeyHsLqvgxIic3wIO1BpXqb5IBH0gcsodjLPVWqpLOlulwMfv5
uh+hA/a5e90DQMQ8WH8oQ5+wZIJhjye2qToDzulgQi8rrnU0AN7M0/rObewDjejwZFHdXYiW6Puu
3FZBF6zNGmer9uSrQaLQZGX5ZfAa9Cld8uYbsiHJZTonoKDWiE8fefHG6yF77P2RruqiuIJM9jR7
Jg1l/5gnBB7MrXtH75pEKJbVVUR7Zj+J4CkaqmePgTM0TxqORkcYYi0K5PPJt1Kw2DtE0ONqtdce
YtatUWYUu/VwhVZXHEgojq90TBha2u6BUj8iLx63Y00pobTYjxYndukLQojjZBdNNGPtpgR1kaFm
s0PMJXbzkMU+Um7P6ndRKDnPFJyEfc7YJSE0Tm9PaJ7x3KdmdAtCmzHh2Gy6qCzWaCeitWVyRJCB
X9O71Pd6UsG2s0IgOFEwrLOxdclcql4iMGR5YO86D5YduRSHWAK6MBdxgZMEp7rt6WEwlYAy89qM
k7wATMc+z7gF5bpwDyO5KSuUTv49S/A2MQOkVBxoj+ORnpFzkQGQClE+GVZxU456jfHgLaBWflCE
M5IgimOu7c7hYr3WNG+F7C5lj3HFsSb7KsrMsx+O4S6r2mPvwrgbJlTPSWawJPiZ2sU28M34lSNA
tcMmv82BiS0v3XdA3CzmVjChLfN5cEAzxUpUlI75wHxEY4DoMFSL6RlH47WADUUQIjwIpEw7B2nG
iRXjxFxNgnUTj/M8HxBlPZrtTRk1p4Re0D7k3JJ6mO49or1C946qDJWCPRRnmJFXJi3dOOZ0y+vt
pyWnd1nJzdzE5wLJBj3akYeohhoDGqC5tNF4MtPNpOkx1Q0VFlTKFgYr1J8yAWSagCNN6DVVxbNf
t6zODnX6nD1rq7cvdocUR0DtwPT5ljdq5bWePHkqe7WqcTdRvQbSx4IeEx1VzHuYH9mh9SBKtBGQ
o8H2QKx46H2MXWCawUUZeyZVWG45KK9sw9nH6CfWVpnlB4jTtMocqhnbm77VIoqwj+KhHUeEOxZd
e4dUoy2F4ENFNOx6nNpnEOp6O5o0Ol0s3+KMpP7bmJHj42X9TfCWAnDZ1QhidqKbk1sQ5h3QUPuD
QISMGU1GdQea7NTTrjKQpxMtsgXDAVNB8lRbItN7sicgJXvrqo/Cg9fxbvsQszRJSqum1/VO4Dk/
YA499B2Bh34Csax1p5kVvYL+JHP2NubVnMQIk03s4JQMPuQnPgID9psNCPmcYNcmZ45+ZM3IF1oW
IShWdU124vPUbRuHuIG49F50xI0JhvLGAuaEq16z7HlPU57gpFdSbyIcosemqjYoDzRDGAuiD6aF
2sC4J6vo2AcBOaFNuYW6Q6vIT2j3pWfgACSwieiuCwDIl0Z3Me0KXX5upGfO43s/A9TDbk7+lDN/
Y36+9UtK/SSwrkLCHHdeRLEIlHVTDSUbXzTv+kJdlz0DbatoTjjCqMN7KzgMTfkSCic/FzlqMsaV
Rl2DXkktvVZFt43rsN45DTligxEcXYqmTehz0KFAN287EpqdRMCDR55wTtNWHEnooReBdG7njIrM
OiQ46EkxEJfx+N3M8g+G27A66tk9LjNkLzH8K1cE/SVjijLXqIDnPvveeZO4cixMjpXJzmKD2WQd
cs29yxwMilRzFQ9Rc1Xnrg1QFEIod4dp1s51gGHXo6BrF9crpK0kScbwzQ0OlJXS+dr5H5LOa8lR
JYuiX0QEJCTmVQJ5qbx9IarL4F3i+fpZ3HmYiZh7J7qrkMg8Zu+1WXax1gDU0VxkXu9iJp2OMQHk
99ZdmM1YktXLeEr4ZfaxJe9nEi32oiUvzOGLyLDEs49dabfBkODANmEuTCuHs+uX8qbFq7Oj5yal
iHn1rks84PufUthVI6QBTrDVX1IHoKTv+7Dud/0Es7wH/VoOTBAXXuUMVSwJU+ZzW5RfcLzTwBUj
hVGY0g6zN3WHu1G5d7LvrEBq1dERdrybl5w9dHIXxfV8JLj3HSFStUtSJo9ubqrdFOuTrxBMJ7L8
C2MCSiAqrUZrxsCxmC9L4VzReYXYT9AKaCQeBHo8DpeFNNstLorLZBC+oZFFsHRNd++SRAnEjJj6
CpxlZw2EUdnksEQpJdqiHMZQpWMHXTVOV9Z307Us5ZPeOrSNcg4M2y7v/vuvGQT1XbQn7B7Kd1fi
Ps8Xn7fPAOTkNHdNv7yz+cDi7jFxA+gld7metr7FxL5Tpr5PNDIHbAPstGmjmEOGxGowooynL2DN
uLjPeU/uVlWRGN+3nq+nHfyPwZh3c8XOnL5JFpp3SuHJcwFqBERwGaG3+24Wdr7LijTPACCgMN7T
uOXkOzjAuzzWUUowNDSrwjiysvQ1p9h7VW0eKaS2TTzZO2XBGgt1OOZ85hBCGM9pvXwBq0Ac5Qgw
oot2RUWoMTsigIw/VqsqKAGTwXxViwJckK1wT1XesQbPpmuTLufcg3OvW7HDdbeIe32OP4ti3FKy
ObvZafuzxsEHoG881c66yB5l6xNvy3edu8lVB9E3zKsWRGBoCLa5P5rV46RDXDEUcehGxaUYNoj8
IRfxpEptb+ben956IDpILar6KzJPeQnNh4Hh335KGP+6npWQGx8qYvwyJl6NRedUzp/UapelpVw2
lfrmFwh9wm0O41yrIxm6ryAIjFMKw8olGdEfRrTEmk4xE1kAeVqrMU8oj09ZXd8SqZF1UUDWlEO5
IxaVGw2FJTVgcyYpoibHEdRYmfLXMvpJNHEB108HujykRfknuAsgUMXCJ66erjo/M1N7tBrIyV3b
X9yElDzEDp/sCbYRoA1fFjSs7mi/EhIA/6X3nbKLniInJhpLVWI3qvlkWxrwqapbmbR4VJ3XpJiZ
Eg2WRsvHibqYOhGSxvNYh2R8Wd47wsGgibwpSNIKFNSKCSUQZtlB1uWkKjPECGKXwHngj7dJqWs7
7N7sgbScJAC3hw4R4yswuj5lkI/wyCoYEHsmpA/P/IkGI0D76ICgaxw45va7wbduM1OTQgODL0Wj
tmlLYm8KOznqawADqLYPx3nOZ8BykVbCRqi0Uxx7D+RWgTWUgCKATvm9F14doOEM4PV5qzK+XBFV
O+ixpwrFbgtN3BDeI4KTLWlvzq3tf83K+yECKN585JBPSWm6FjWlAbXD1UmKGzlZDFBKVhQ5JwsN
Q+Cl1kVpyxsfHvmA0/guluRRZZKukpEheKkVbknlF69pIuNy0rvmsazZ6xfs89Sq6HOa7FWZxYk7
xTvNQ7rLzOqddvc5BTBB8QuJAQorQcP5o27DYMtr1rKiJC3L4pR1WniwY0EIXOoC/hlAA0b5Gu1d
gVAdOtcH1MdVXb4Ni/6bTsSHN4LmTMQ4psjmHcwqqDXD8NuJnycZquSiOscLKueOn75eBC9AfnCc
SD8l6wHNjvDCPioOWmt2SDhSb/aI6dm1kkvM9ke2VI6Nho6rWuSLisRGsKgjXWfXV0txGxJ5FnE6
PAEHvw/J+lHTvGV+iGG1Xl6GjBURmN2HlmtLxQi+2iLf1mGTbqv0UrK73ZROr/EXjRfYychBewbo
og1sm7/Q7EZm4nn9MdbiLbRTJlWO+6PmMBiE6E+WgKzdMZAbiJk9zYn+Oprj+qfLe7SgUVBZ4Tnq
qSdCJ3wu0Hl3Q+hsSkjGu1gl+9z8++/H492vNwBGoLIRJd+XSCsIQfOe2SJhTrcFOh618zQ58uyS
pyZK5K5zHlYOuDas0Y4p0wJ3TL+WNZUpKrWzrpnLrjFd1o9Wre+zzPlgU8aCyQ4PTTjAH3qO8DEG
cQiCKq329iLsAEUGvTLm2ij/1qf0iwwR513PTxS9BQpwi+lhz1tl0DWjRQDD4y5O4g/o/zrxwdXu
bFtn+Atzrzub0qCAcx9mnTGe2ZzHkZeHSJNuO/DhThNEFGwnQ4FMptBLGLBSlntVi5eMFSWL+aEu
rmYXfYRugftbpKd4ARBOqF3cNcxECBIamjOMxl+RZGQzA94j3yk65XkOILx2v5hjLh10sNR6LweN
fIJiBBGpkkdmRy0jBV6QGgxRmXfyzL9aRwKIfKwSo4aLr5RhF1TXjPHfyASxtxn0pIA1l+yUJpPa
laRwmo6l9sUaMjKOemCu+8XF+K5dVvdSWvc8Y4Ipi6cxHO6soWRsg5MmX2Db9MLZ27XxRiDxyxIl
11B1v3HKBM7V818WWveFhPI4Nky2qopCGfQ9W/3ySUtJ4ZilHRSV+TtpAabbkkyLneU1dArVcCxr
/SHPhzOBBYrLXj2joHvB9Y3HWpHFNzWMWiaiIaPqi7jRKiAG85nJ5qYfIeSGYvKFYNbq0bOj0XpP
iueJ15SlG1Ci5nNAU8R9Q0idVg172YpbX/O+wk39M4xP3aDdbzm3N0yrFconaulBI/nFNE4WkqdZ
YBAmsbm5JgMxxmNrscgap3etHK65bPdNmP+l6Srzq3Xya6AdtmH0lroLLHw6E8Yf87LxBGqrBpdW
pFZwYzMFhZuhAYVKCCGz4Z3V2dCmD27RP0FN2tnmV8MG4zz1EBJcBDiel2/asXu3Rkr52s7IrkhL
ZGFAyLYswqlgbaCL1jowZoVN97Bkh0xNIPEMnjXRzwGQqIgfLd8UK7UoXT4SJ/ZDyrx7sGNBrsWD
j/j8vklT4yYFGVmVOEwzPfgQgY5E4NKcwPPgXfC2boMhPRt6lM7pqPtzVEGfL8OnwgtZRlnvw6Bl
u+oJWh5fVcRoVGcwRJCKjLO+ryA5bgrZPpqC9XSad7DzMHJvi5iMBo2t9dh5IdmB+DV1Wr1Mi1lL
OxkrPKy8ExgHvHYJLxlKtL4pEM7o2lUO4c6SBFMBP7N8AM7bZaRExHIAQtMdWOcuj3aT8+Xg06Sx
eh0s9ES5VwyXus7JYHfZuSxdyHEZo5iLSgRBYtM7MUQSdC9BXHpARNnhaQmAcwS5HCJl5vrtMjA9
xNCzcUOCs5bmgwnCnmvVDNjM8zZlS+svS/EVhvZBrjKeyntN65NTSGSXz3NuZH7bmXD64xhVRwWD
PVXL3knFU1npZya020GfvmpdIFtqs88OSjyyBEpxzBTsTgbtqV4Qr3t9f3Kr/Kua4MePdvEim/65
5DAJoLPyswjrN7f0J6kaZN5d8mkaBOyBRNkbhaqQfoq9Zc18rm30MAz5q6rt1J+iZtpkdoIE0O0v
0Gb2c6QxuUPgFSvXBwP9olvQCF17UUdLQszMYKqHTPhrkjIn716GnLBeOIuzGAQPdFiJbMlzR/60
yNSV6Q/f+SEljGnhcnUtJnmyDxhiFDvTTY8Wtxyej+GuSbsbF/sZMxQDGodd8KLzUoypIkqg+Z0t
D9SYIFqWUME1IpM0m6aut/HUceRklMS299nErO0SJ8kQkU0vaiRX3pU3TZpyBTnzTuTwosrWw3vA
MSHCTAU63fMuiRWngU5dH0Pp1FTfbucM0V6XEknG4I43+C2Xh9pGJDH3naTIKndtaf1BqsY1OjxZ
HTfPMgOQld2Lac6BWUChFMwIcDEyOl4FheZ2/Q8bLrUREm4tcQYUxMa3jn+2GVrUgTYam5QrAQWl
8yQbkgJNOz1FWCncLjw3tkeECPkHh+LiUI5z3zX3A15zXweIkSK/eUpy48Zd6Zcd6luHGXZMT0Wy
0NVc3Pd4NN40dCGUgjklQv1PTPSVHUtHMO/U5o59SUaV7Lj+qFavKGCqLbyGs+qz6WRMJ15YEvRS
Pk5Nw5wWD5zsRmh/ihDVs3UU0rpFdMdJ+CAc8iFgcXOEaRpDDefV0oD8em38kEtmyrOIqDWf62a5
1al2xgzi16l362fz0Vqxd3UT7rR4vbd65xLnGRSJgtuB/XjeglCAws6Hp2foQJJwK5oSmYr6yZET
bkJs0tu65CzpITPsNNDRgfScLnBsksvM6BcnIr43s2uD3K1fUiuG0s0YdetWXbRPmHwLngqXWc1r
bpPOFWZ75kJmIPL4G3m5TS3fNDtXI3+g1NwfqSGfNzXHJ0oEPJtakqMQv04GE7Uue7H5SrLOPDbD
3ouIY07C75JC2VUV5b5uQ34jBKJySY61pBbUaeGDO2bKh9xYxwpN3MEybnpmpIPHaF8vs3OntfwT
rWd71XQFgwB+IivPnyzIwZWWg1vTC8ufS73mx2vPeqfGgDSqksTdjRXfmnq9TsNdGY5smPX2Zi3x
qvicPgdzvvMq65A45S4P+6sYwNs7bEGjkYjrMWI1kDA3wibwOTjDp9WyxHGKl5zyZH0kI0m/VtAu
1vPcVsiYnAx4f1cgq4uce9U6a8Yiyx/b6jkc9auV0oGXIay4wRh2Zur9NETtQL6nqETbV1VMjVqo
r6QtbWQr3+MaX3NTh/u51U95ZO2ZhkUbnfA1gaSb4joAc/wp4+zeMWlN89n7Tke+/nrRTkTsaXcI
quFsFfNdJJYXtLXzmtLwPCPpbAi6ls4EKlNjEGFgZ1Swp8Fn+0Sr7nspqu1K4nc0sguq/H2gGGcI
OfKZQh23pb3rJUHrJaPznSTfoeDbiGH7YtjqWk2uwSIvetfhytSa+WO0bP6MlBWl7kWuzxK4rsYn
s5+4LAYCd9E4dMPw2ehcN7VxtjULhIl3YRSz7RTc1n6Q5EaK19CCek9btFFZ9JDHtgaAVfFAB7Pd
FKip5pyh4cI4p5SzBfZVLQcyBGdOqPZCSMpdnzIY6bruec4YfhKAsF+r9c5VvrbGlmU1eiZJxrZF
7tgaltgU8luk7JqJv2KGOd/bJde27DEM5GnHrZgVaPOm6EFLkQahwbmjAoN0a9WvTQ85deqnNxWb
32bevTUZJgih1eRkeR5tXFvOnN/mAD6AUaNIrlEWVyypFiJTYGcr9FIbrtc/lTe4MsLxiJeFggQw
wc7R84ss7EMvkAOnLJsv4bp1wwNT2/mRhQ/nBffXkZjJt5KtKhGy/W5Cw9aYiPKtyv7JPKZfWsc/
0gh2dWNl3FJvwLzRTe/tcomJn0NZ1z2MiyFg8TqcSkzu5sbE0yPrK5mw/xL8m1tFmLg08SyENVmf
Dmcv0Wn4xXdydhngcb0GGAXeoV0FBRTBnd6XtU89yJOISYJx9WnX1Qz6bAtCbPM2KFH6BZqreJ2/
ZYM772EGbIeQ/cQM6VlzNmYobH9wiGZSUfltpdLcmzYItRmp+M41ykut9WfLJnNNkPGD9vw2JWhy
gbeqGkiMGZJvRaYuiro9LiGatk4/6x6pOSY65m6YL2y4S75w6sk0xCqTNaiZl+K+rzK1xSs2oERp
AwKiCNCJLH6ehb+ck9HI+ukw8TlstYXHatmL62e82yIC2YgxdCBocnD8WC67uHxzY3PaVzOiEmmE
lI3o7fSs/BSl5wA5TfFY1KhUjCEJAGUzn0FXWDl4DUJveNGKP9C1Yqc7+ltREZdVAXUNq5Qsvbk5
dmmmMe7VbkNrPik9fCmW/0w5xOcO9fA399Zr1TD19JT6wygLrJzPh7aaCGT4XiYN6cRE4TDPzYGB
PA8sQ0pWMhLZLE39R0bkBzqBcyYWIilGhj7GLA12ziowdHj9oY4stY682jcI5oABmv+zh/ylKMR7
HuvjSb1Uz9qAQ0NL8VSX69gmqiekdSrc0hsDCnIQ+iXRgDx8QPA+jBOkWFVf0ukD9vviR2zuSI8y
PjqhFp/WLoP97f4jQgn9LiaxXSZD9jphigNlIWChVWKnRnG3xHzGTWf9WnrLgheV7s6cEvrg4oai
nAz4YgIlUC1PKDdzTF0+Q7V1gx4iughNQvLYABFduW0S+bdoVLTRnAkqIUJjCuFnmd37dU/m9tD/
Fex5DhkWaIQkb51JRQtG4jS0HJQGFustOYwnEs2MR0rgb8wV0UaTGKyRdIDIajUkdHnMZBBAMFGs
hWefl8IjviL7zngg/aQVx8gAEY0SeFuPPfbOuTMP5KEZW6VH/W7uvRd2Did9fErHkTTynHZCK9+r
ziKiR1/UtkgywDHjfScWE1IPIueWudGuwhYnJETvhPRPSOLVbz87s5/W1pGKhj1rSaJqPjicLcVR
Xzwm2aN6SYqYGWnCu2Oz42toMhPtk5BOYlPAiTlqhoze+ZrJ6kmQqaw6QrHSSH93suGd3hd9ThMW
Ww2hwWGJoWCNDAILvTmG+YLPBiG8T1X/Gaflh71kDSkSSMONNH/r9dr27QLeeAR5ilqGy2A0m6M2
9W8iLFHPlTZ/rrEHF0Dlb8ekp5sPiZWtD8x6BVL+j7YR4Wtbuzse+UVj5HXWTeuPTm5ne+jh1pCv
0boMqlD7pKsQWMkAiOjFjpe/0ca14cniLS8ZweI+eoHHM22XHsCcU1jM5gzwWOlTN9jsnJC9wUii
JgYkJLuIGQqIuaDnD/VtMiK3eV2OHBnivWQ3apk0vr2uXsIKrnMcXxw5gc0WZA+V43toVB8ybAkd
G7VtjQ7RxGq6XfA4BmXbjn6ixUFsfglRzId4EZ9jLx/HacpWBSh/v0FtOTnoEqf5EMb6Y+J28lhP
E3O87jKyF9xgcdHBwsWkVbV3ejVrW6NhPyQX3rBoTWJQlKKnWp+ejRIZqREar8S4btuOX3+ysU2x
gXhmerqvW9bW2tCEm2SQx7gu9slMVLY7Ib0xI6VOjlm92Fl7gLmUB1PuITo4D6a4YnFt9rwcs0/w
D5tSMzspownakV2GbfgiYWCQoujEgXCU9fKT5+tbhROkIjKEH6jvDp0YP/PoGVzBN6l9GGeGjjgK
aZ4snXlZjHjo0uskt3EPRHiF2pvm3mI0rzs2VdVuUvMPDvQOQS5nVH9WprzqqZZjhWFSZMSgHVKD
bhn+SRI0Jk+dHZLte2X1O2CZfi4XuIxLw1TAsQZWuomDNHVc9o3D29fPVMWT+pz6FkdrxRiwD7Vx
5QHM21oa3HguX1Hgli+l2189v9cpYYlpc48WELdzwV4rC5fwbPb4PcMmgxiobxrI0wdjqiD2Nx2Z
ahng78mzCKc0fxx3dA9LFl+HiJ29qjwZ9IyJAbJNrJK0ktUlbjKcR8tIZ+x+j6YyAzvTry67k00M
5ZVkQQYEzRhxqXL97mUUScL2SJypO8LjpwLQauNc9Tiugi7VKd7iQT+jHDvoGbKA2SuOsyZ/jZCS
Kbc4nxOTTppUQoREccCUVLGbQNdNtLu19Zoc0g2OobjWaLAiopCdqt6HwtQoNiwCPELvPjflh0zW
2V5x62p0y05tvSOi/IvYTLNt4tQeCuxPrFP3LWgv5swoyhQ58nWEIIO5kUYA6qGalh3EKHnBo/nY
rMUhKo7PsaqByOGCZ51cnOtHciIiMlX5ukjSwLKOCy8zKAqtUSuCXCddDniWD3h7xuNfXEOL64bQ
QLch82f161bzWxZp7bYfcnayc/Je5Wa5X1YwudXo11ofFNm2Dp+a90AFgY8WxFWvuI8dEno1eG8s
ydsDZigSMrLySCVOh0BaUWmlZNghRWf+eCIU7hnHkxVYefFAhPB7V7DLYpRWbjSr454l11SV3i7X
kAC1uknV1rYMU55reYPk9tprNS0cMPOwY81rlrd8xieO/pteRWNNPUEB2XB+vMdCwIdiDVki//d1
d7dkJNiNmHymie848o/wLuvUS1x7D0NmS783C/xm18Zxr232b6hxkUgUDV1b3NUivuHixVzt6rrf
DJl3QjjA0ZESusQDT3LnW6DyZ6QAKtwbY7WtaotJr00iAx8qAzOXWsneJdO+E9YBDRQ0SjAEZUTf
HS/ev9ZgLAg0IGEoA8A/jp9KXgi/TAVJS6goWzD9PpLLgup2rSV0nBiJ8zh387uHEHYLCSPfjqIM
xq65IivHyJx4VP4LaS6JCM8I8PWgLU3CR0def93BhlojUc7jf2Gvcb/wOmHL5qNDIJv6s6PuKBV/
SzPOj0n31gt8nJPJpIWeft3EfhQJtusYanLa9d8DetpMG6mQnQ9I9t9eXcMPKYzDXNbfesIcGjkT
KUIi/yW5HVrWqlGqSFnA6X+exLAXSxh0VgphhNlvy2vJVHC4bw96rBWbpOlfoqaAe0qfRbKGRmsn
J+dORO1xpEdchesPXF4P4OzxTMe7uOtQwFMV0xrbZNBAw18CKaJ9WWKX75YPeHR8OfjlaEaeR5nc
8lrAD7S1N1scq5q9bGgheanM4i9LFqQt/XwdWk+dDXP6Hozs2KK9YtLc/ZIbSE1kMnda8m+sIUWQ
0UBuy4IlvmUUp1T2NuA/bwj6nmc7XYlOxQZSevbWS7iJaK/LwmXgqRWhXzpPNB5EVJAjcrAX/GBe
dJ9KQ24RZjAXWs0BHNnJJA+yYQOVF+Vd2JT3+ST1A2k+uGxDft10xAmi9+8wJRDC6Nx+nP2I8/g/
6U5zGdv4SdOpmRVHnJONiR/1uELIYDoQTOjPVs/oQPuXz8W7VjA+SJLpufFAwejyM7GcxxKNPAtF
9PXF/Fv0tNAyP9vhqZD0RAMB84yQmUa47abR4w+LveJG9AqPkYXzLzbPpGQE9Lwftmff97YNdcc7
znb0s5D8QNa2L0vydsIsPdseQUJT9kgScheIxqb5zqONTSKf3ZxC/D2b9avDxGzc52RSb0mAZhKf
+5PWOcGEE2TT9gRzVR1xY0Y7/1iN0FFnob6Nk3MX1cpnaRxt7ekfE+5N02evKMrIPO0JZouJN9IX
RMYyPqoIYe2c3OFtZePN2C8KAfkVPdcOGtsZIbrl7vXCeexQ5u5MAa+2WRUgCEBFtJCjRvSlGIqf
MSR2oS6A8Gsk26Ar2OH6MMZ37o1N53XM+fEpxNbY7HQU84zV//Bv/xnavjZ1pLAECQHzuIYIIDfz
VH7iM3qYbObkIZKYsXpuQtsG0LLupRSelUZzMjSpeIM9DamQqNrfSo2Gj7gFeH6V+QKaDZzxtvRV
Oj82R5x4AyjhBRGXZzyZUf2Sfw12HRHTxARUthxjg5J4jhlJ5bNzM6KRaG4zfJjn8r1Zwju+RYNP
+0pqAE1o7zXl1hPUu0PU4DIoSV4S7HPHpTtmOjoDJpuk7JEiTPgj0o+Y6DBbd36zCaljPXCC2iOa
lN7drVwQTLUNzXMfo+aPv5Juwc/kzsO2HB9GT8U+1citqTTSze1fLyGQIKqMDBNF73dCf1D2gpmX
KJvGJiYg5nEsWHEi0mVzNfbB2KIKXwTRerzp1gOagIew4hEOvKpzzDFqNMSaddNtwqTIR+WVV1rA
gdWHQ9wa70LPTpr+03LGn1A2NBS9cvm1r5rSnqc2zHbxtGD/q+91og4RwzMMImo5SSp1JoYtSFsW
kJ2iT9S/Ojv7jV0WXuTS6wZQnuVrxmHViytnvbMbYBLQucoYX7LiJuI76DW84blJNGAqXVRr9gxW
4DtldLiZm/gVcyvzSTbw61/t2OK1Jk5rlK1D4KcD+zby7keQtEivjk5MSxAT08Xr4p252WJMV/E/
otZLH7xIZCL84UQ4t2uyqszZ5goicyWJN12r33rbxOpWvpCDmSFfb/G8MARnRcgUu0Uj6ujdv5Se
E5fJi6MDg1VSvIKZPmSClJi8A9LNB7LgvNypjt+S9u6Ar3jD7z0GBMpe0dg0/yeitPKgetb/lpvB
PWte6sFo/AoPC3Xl9AZGm2fhLgYSg23RUCsMY/fgtnUcWCsxpFhnTKKkfXG7RPdHG/lFZuHzi3C4
F16AoIiloWU/VOYk/SquzU1rdBEFjfdeMHDbuKQK4qnYs75PSGscwXXgM0UYJbYuwsuZRpxc4ftc
kG4FzgQ0YXUVdfKXVfMvsv1bYWHyiYjlisL21g39Y96md25pU2jhmvN4nzemIO3Nws+NXGl93REu
j8mudnLaUrNrAn49TCcSQZpZsbOfr83snVy9qPcMdKA8kaK7BGEV/c4he2Enml6tJPYrhX+R4NH9
OKd7jqP7nGRfon5uqOp9tI93iabeMunso6rI9/hTWMeZ/PwtBS3tS7LXiT08DNnB1Gqk520lg9bB
KtJkJSJh+cVWpwPXJ1i+jbkKHKRIyZySGzNX3mEQFC0AiPGBGSEs6ASHjC1B5RWF5nvstMGukJhX
moCmhUyDuPkZ7OXLZWetyvTXII5oQ9uDQEjCtXQb3g1wmBR7Ci/HTMiuGgmbgRriOXwYBnJd0n3p
GOKeNqCW1q/RZUiAU/vdnjHSorxTex0L461C627nzrBmu6fBDAS/0KCHmVHJjjhHFjS3RCgTk3Nr
sMD6bM0uLUdXZGjFtaoFIi7bjU+jsobHmHhjfMolI8zMC7RGb/ewQ451A7vAqxsSjls4R7LXXpex
YLTZFG8dkW0vJsIejgziaSmDazEGGmO0nWi7tyRNT1pShO/e2YXvsM/60DrNJzf3sydlmuorT937
pC/Sc/hvgHaBYxlrKHIZ4zhK1s2WdjdB+6sLAs1RLeQBxp4dKq3o0pP23YEwOFmtNJCHxEZQyvRW
9UUOQ4GVXIzXFhzNW0w67ZEHb1Kma3emZNJtEMkTmTBP3X6IVxZYsWektGSKrVfCDZQvaCTiSUfJ
apvg3yPU4YZRH3Gn/0Oz7/EzyRd6dYgyrJqzRi94Yr11TOWDYUiijjCH+T0JBFA63fQs7fy5k7To
E7r9osruwK3xP6bpUZXl+AzRjizpBd0PXG2k+ondnp3Yvup0PheEV9tKRto196h5GJ2aZ9V0/lT3
/0xgilOIBc0tmOirodBvSlCAInjiUoww5uNhyEhxrper0GkptGV+6ceHFWGTpdbbAoP+iREBFuXR
uxRNwbfd0vY4TBNfgV70tS6b9jEb6EkI4m66ortUhvUdjYV10MzMQOMZWpcKBdCGhNB7U0FNeYvt
qH1gmRIHjciHgJQJGC+9nj/FSObLTGJKSLzycaItbnLQFtKwvbOY2KU6zcQjaNv4XBnkw1rjc0IX
c5cvjnXDxHDSeu954TU8L4zaciM85GyyQdqjie5DdMa4K/t7hb8YaxiLK4xJXyT93FlymCC5j4U/
Fkh8Vroy9KHQd1oGJsi/WbZY5s3OzYYyhNkWGqAbkoqQCVT47fafsuF00LzuVNFHbqq29o66C0IL
9WQUZFXO3t1ux1tpy+dEleGlMJJ260Txh0pZDwF1o2dbwGLNjsuf2VoM1Vokm62S+1YymIjJvGAL
Ob+DJ7n3kj4/e123NUMGOdptxB1cZca4NwgL9608/R6K5aEvmuWSVpzzXVKQFjmbQYKUWk1gnmKX
r6Qgi+0Y2SAZWdwCX/sDoNWc7JLZbk+luDeqqUCJP72rKkzvJH613STLFi5ClbuB6ZbdAfcsmmfh
NI/0rcxdLbC/rV7+g08ycjx77m23aPo/yDnluYTklFqluYUo1O4Lr1/TDDzMfeIdbtRrKFCBDLp1
Gfks7sOCcNM0Nkp/rlb3g8sJGyaRFUTNhddeH2nusnnS7r0SQ5beqvOQxTeqsPCWk8YNTuACIyw7
JxTbfL72AQusb+jxZzjmT1GPoYiMBQgXEsRiMZh/ek4nkuj9q6mr4Rwb791skF9tjP1bZoJXyPQQ
ay8TeSekJ9FFd+3MhpC4GK2wEN3R9lL6s6o+lZXsr0NnTQ+yjKlnQHvFE+W48ugycc6yq69HCA0W
K8pSt4bLUDsHrkNxNUa3fcSCfkQ7dRLMOM3FqD71mJjVD8f9xntk3ekaVALIccZhIF3zjgFjOrpV
IBPlsfWeeFNL+UNCQXPwzDzA1Fg8hrIsLyOiGxgSzbZgtPnqaTUIuFZbfKfK5r0cF+fO1flCwoAx
AM4skz+o9newjDcW7u5R5qryDZcpeyJXYXyK0GtBkV0jcXHnOrpDbvbThaWxF3Z2rbslunPmHyU0
/UGrDL/sY5PulzlDXPXGWWnk/BSUwJulWD1dVfXAcPCHbPj8cdIiujRvHjAWjYibxU7LIvxSXfpc
e1BaGq9FEK6BDeDu5MY5ldkvGdzpgcIvxQ6olbdsOUero9WVHUIY6t9NaUbjzUvrc6YNr6yzhkPi
Wns9LbyTWD2MHhJxOjYioPMFyQF04I6iruErt//LumlTKpMJYPpTt+N4tnUS/ZzOJaovZLQXkyh2
VzTxn26r7jpKU3+G8ID/ZDGZhkfisFI2jxLS0YbRJfWirVgxmsV8NDT4XbO+GLeIbmmQOQZB9qXE
/SGXtRDAbDOG+v6QWuadXfv9PMSPs1M+4o9BOIqamZI82xPgQ3n9/6Emw75VkGq00f+oO5PdyLE0
S79KITa9YjQvZxYqc2HzbCbJNPmGkMvlnGfey+G5+g36xeqjR1ZVRhZQ1d27BgJCODSbSN5/OOc7
2HSbYCEMdt4Mpy6YD3Oy1gBGAxfoCWjRnuN5lTp5dYMOjrOs6yz91HnX1gXlAmkKcm78QJigf/11
rQgo4ftfTk5b2iixtGej5X9AanxwIm0gpnjLwtHMDevv74bJs0p0Qu6N2O0PuomOMop6JvMlytIx
Qh5rcgr5YbZH9J1RhU7z7moYD+QAbUK0Tuh8zJcS+9OkzwIUsM5PElG1UuZjOLrGJ6VRZVTqYFWw
MnVYYiDiuLYny58+QBzP4OBQstsnpMzHkt8oAENOI5qHbExe6onA3kmHU8ZmfulU8j0xh9dEBjgh
S/ep9yL7ME1IE5z+EyXid3BQ+lawY1mgcE/XSSba/dQnu0nk9gG/sth2vfk+JCS82W55oGIgj77S
n3qJyU/UdnlyPUavoje6tWeFr8YAy9UsGSAZOWurHKuUCzoEq1dPunuJcqtLGaNMuZNsk0jz4KxU
90hVKFLLoGMclTfox0b/+OsNptR1X4L8N/zQfG4kA700U/EpD8pDlRl4BjV0GPkUNGs1EFej623F
dyG9NNXYxwWJhda0M5A2dv5wUGJvoE7ZBU7M+m7moeg+XtYSMgsaYia0hM7kCybFz06WoMkc4pts
OwFLV2McIoq3IeuJ3fV+dA5HC+oVsHmGf/P7xsZUQN5VzRx0LDoHHBJmmZrP26VF/NRlWgUiOn0f
G6nd6oqHZzAEJ6mKJyeYZmHuYIEzjQnCI7wQdFoYTenR6IpPEgT1fSFCECrMXVWrdq0PfCBRMPHM
kIl80bDQIwJrS+pieSGNuEaV5w1Hp2OFZanw2P6RLiqygzLqnzyzZabSZ0uW0aYY6E86yz8Mofiy
fJT2rJjsZeBX3drqBsat5WUIPHVL0YfizN7WfsJmesSzC6MQUQty/5BwnF1U29+CLswZVuv6OUJ+
TR7VRmT4Xj0bwQmC7SgjaQaLlj9C9mvkrB0qjoijPP7g11T3V8MQfeuE+6q5LGGgeuNRDCnqu9Cr
r7lSrwD76BDsDTls6rvro8NB05Ldc6yeNL4iPDh6eUokzUTY5s6D1R3YLmOwa5JTLtWn0/cfRQYo
lElyf0PtPahO3Xvq2bFuhh5TpbjLqnAILrPNk+zVMWnRzQOc7YHMSPOeqUPNmBqtQovMSvTTNfA4
c7Hti7VtxSAKRWOs3IAgAwyS6PIH3bkWeKuWA26TRKUmY19DQ5fqeEca0u8C1EhfSn9fDDU9udTm
MCkt+mg9lDLo1LjfI/fcIssCsfMtyoOXouuarSU9tc9sVoHCddD+e6RVZCZPHscHfzu42wEdKFqq
OsfDly4680EfJ/JEbAbdXuM423YkSXns7JViYHnpU/OW97H1ROIK69h+OpFWTlk47fPadVf+JIZb
Z3vlxgCMiMABCZebfiP2VL9MwMqp6mz5YgPvx0UBl6jlEF4geLr2OtLdcpyf40r1Bw8/GLVUePBF
tAEOc+v7CEEJCcMshJkKNThbtMBpTizXDo2jOSvK3vrg1dBEDTvPl6lOexuPFKp4RuqTTOJyawq+
rVUJpq5tnZ3AeoQLwE75FnoCIprBrG7A0urbkOKudUPjSUhkHVaC80HGQXyEfsfpOY4maoRUP6Jp
lMA1xU2pMj8QdJkWY3kMSb1nhSrnBX631a18WGhT0SFcvrsRGXddig7LzZxvdpng+UraA9ju1ciw
fe/ggZjyJD/SCnO56Nmr7sIIsNN0R45MgRyepcBcPDhTcaCV1/eQlM2NJfOPXNjZybFNsdd6sVU9
G06QSywgnYE8sgr/Gc7OYZEVKGRM/yQlfDm7Cy6xz42HyIO4PfxxZxoqb0VQsGTdIKZVZRJGSCOF
U7CmuejcD2nGT4yG5GaKumXD+umMpfXBtvTyTlmJm1ackMYgoqgKRFeFrHZDVz0XkoA5Z/R54okg
OkZl9SPGFA+NB4KGGjBUpKb7wMAgPOSO/s4WgUmqHp2SMavvjoFtAFl8Oer9LtPyQ67AXQ9hdRkD
cfHazvkcU0LX16WRTiyUw7OVd+1RTd0NYzZ0iN54ZRa4Kxh0pXg8mf8D9G0cez+4/ZXksWNZJ/tp
9OttSMW7xHvo0kEcTbahXCjSOOhC7RJDyIecIrVzxVObKfsgxnRvSpoY0ZsY3qPwlKc2+D5FlZEP
efvgID3Axy6RaQSY9yofJoLmryXPCLBS/nj+9cY0Um1F09ftrHTn5ADbBgfaEyDj6GDnpPKaOWOX
JOrvTtCAuWj3ZQKyW2/EeHZCPcG9HNf0gqwO6hpZVGCOJ6zjWyNFruY54XjJTF3tBS+whW4R35LN
rWyU8fnXm6BptkHm9HsKkfyUFBNKqARLPB5LAn4Sd5/n+O3zMR+XngwHRu/ZDXtDcJSJfNad1jwF
sTqPcNh3FqPaHZEJP3WrdbfZQCbLpGHp7PSkfmFwy0HoHmVY+d+kJCc65DNiNz8G3SwsZgO7men0
EJihFldEUQw1lWU/D5sBFKzRgDKZtzxxam2yF8esOhhV3jAaho9qYQ/HkwUQUaPYxCPdL2P2hlEz
ngKkFqon8Badswknp/S3fgFDJwj9uwVr9SnVxBo3+BuyARCkOK8OjQfmxCVRftAvQmO603uesRgn
wqMCBKE8fOjbndkUr6yDyoL0UQxmCEpStQy8AB9YQAxHmw+nIg+ZNJukTdRassHbEK2G1Lo7pXMf
8WUvo9Ei8HZu/vW+PPqNiAET6GKTW3injbwKV97QHH2nL8MFxLU4OiQ5aaWLArKPm0G3i91W31O2
1qtZCWoX03qyrfvk9+OTN9Ins0t2bm6L+T5o5D5AqbyV3jC+tXp6J5JDPDjGEUtPewhq2KNM/+pd
6vCAiqpBLa0G9Rhn04AETWBndvzowHCYzPsIWLeP7+FNF2hbBs5N9DDEbTGcuHWkqVeryosveT1E
T20vexBwoH5bc0R57CPTZVr6g45f7HwdS09ry2Jl1Mkzw38Ud3kmXyrURme+xM6wy5843NINQLdZ
cFAOl6y4MmCuVxC5uZESNTUr6ehIcJ3ZBWJn7cLsYQwgRzqMdYwp0po9AZjHN2Q6R+D8gtc+mxNf
64g0mRwnqdHyRnfd4ZVGly9YriNldVsjGfK7xUqpj7i0Sp0XN5Vse7LKRcEZJrB4pIDVOodclDix
Qq8rz9QAiNm3TdmhyQC4gsBdTd/UaGFZU/dJkKgZMd87deOMyBnRsiSImwP22Gty28gMHbt0VUR2
uJQwJw9BFpLaMMBGwEp7mAKMh0jOiTAJGry0/sMYmeK9qjatIrzbn/oGB4NOcIlZtt8aQFsejntX
QKdJgLYtowRsUWgOA75WYX/DxA4GUXkP+gSFyZjAKA0yZkxllwZJXk6EGKxy3vCf1WlTvwPClXvb
hZsykPVn0nJw1LoTzUCNtNxjLSEFt1+nDVRlVfBlkLPhwmVnIjA4+yxyUcVn2W0s8upKToz+EIbW
hjHKxreD6h72HV33rDur0d0mtZs8algmCiNIYHKxre3uCP6Mdwj2R1bu7l3k2osl9Vff0NobEibo
KXh+itZw912JslQEfnKsWuCdoU3ArD3U5ykztedZBLfsLO+rGV397PtKrpLCJgxECOCEvXzK8ZhQ
j3LqjYl2ieOIh0SbnIY+wWmKGPzi6RyLwmtQ803YySzc8tOnbRhiKWAmvfcNfuuYcyhOSzhLBLGu
G3ADS4wWKC2SYHwxIIygimo1EV1/vfFH/yUQaILZwOorQyfAj8N1p6FopZLxVqAF2WwhXTikLBCu
AWhvEnGDfd8Tk4O7KUHxgBpCYw28rlTa74kX2XtsoB65K5iQ0DyxLmLhXvoICFnhbzsT3qEmuT8U
neDeGaHPGOoLhVL7VEVw+tg3HUIrNlZWX9XvpBiws/NcsHSdQYWIz6nupXdo40kDRP0lXTv7Hkcx
mREz6siVZr9zyBjaVGWCe7PV6nWsVT8Yc7SHPvWqNdo9dQvBFK1tTFtbdCBY/lOjfObyh8dr30cz
19aDw804SDlwn0fpXmSl9SBwEC0Sw/K3CI6MswFsSVmlf9S9g2mN5pk9a3WajHHnxzayLI8zNNTM
c2R2HzbhQ3f2Z7hb6vE0ToW/Mkfh72krsdUOzvcxcc2NHvaPbs/LZjg1w8IcY62r5HdnHug0BQAI
LyEWwB7BxrmwQJZdnQ+31j2bRl4fFSpp1KxUDhFTNuQ+zxTSnzlOmm2TUyVCXBBsYq9xbQFyAx20
Mhr9atWMpSka2NKSotN9dF+x3SMop9l7cOWwd1hOnxVgooXe3srIgKWkOWgvBLyrto0fIEmMO6Mq
0ALhBqZRvYgxhArW1nQjNvGlAtBUGflftlU4j4qHMIIxto9IehZ6E4BuouzcTHqnLrHR9keholtR
Jj+yEO76aHlUKHTMWARHhAONvk6Qg65sM97nZcXkPmk5hFEFmLXFBnXwtuglSbznbudxm4ebMpY7
ompR4JlJNm5+cfjxc9WnDjYRezisnGgWDpVHvPAY0ADil3wsZPJs64N/95GHMppvLMrlVrLNN3QE
FALxGuRL9CEDk7UVhrFZn4aN220i44YSZsfTNVq1/ItBePUT7Ety7JCjLBxpRHdmSQJvPfhEXaQX
z7UD+q4o3+B3X0v2cL9qHM8AIECmK2s3fTKPWlOjfpr/D3jvq+zbZLeZXJ7ovQBurWmcV3oGEkNi
iTzolO0UDQFbIryLKkbPYtisJdIA1K0Pu0405RlHSXvwTYM/p76HmpA/GmZJLIfVXQ0QoRjs8LVO
ZryTen2pfqoq+d4N8JJdK0JgJJqjpkas5fwoh8JRG6a3u7DS2jdbIaXTJhPqv83TtAplcZB5sTZK
qW5RH2t4/BPM46hxYhMGpjYdJgMGjR+V7lJUU3AoA+a5rQWOhvzJ6RBKF5PrxNS38xJmlg3T4AQ7
nUGN8FE0SE26ofxghVCcUKjUG43B6Cnmtjkmum5vDNVUj1jQ915ef+/As3zW+TnlkX/XdecB5Gp8
HUTwLUAJuifo4lUrqw7nUtfuE9D9K6XgIsRN4zKTgItgN3p7kcKvH1zD/IGCXdz1oN0TLlJuzKJ2
1nHZeXf1NU62s3OjLF4IrXguCzk9IzvAOVZ250lLy43TTuF/E7Ai/nPWiWvTaDlkPJlk8/n/kHXC
i6fpuucVO9vAHlhbMwuuYnifNka9qrvx1ZtC6NFW+IhTn6pxat8S6uGlnItUHyPAiaaZLXiVuUDD
MANKVDdKwFXh2f4rvON/fg7/HH6Vtz9iOtq//gv//iwr2oow6v7hn3+9lzn//cv8Of/+MX/+jL+e
48+mbMuf3X/5Uduv8vLBBPEfP+hPX5nv/refbvXRffzpH+uii7vxQXLsPn61Mut+/RT8HvNH/p++
85++fn2V+1h9/eW3T1Cm3fzVSGcvfvvbu/Y//vIbyTd/l3Iyf/2/vXP+Bf7y2/J//6/u659+/A/2
m3Hz9Z8+8euj7f7ym2b8bhHBRNSfQ1Sm6fpzUnv/9etd3u+OLizHhxpBmhUsRPI/irLpIr61/rtr
EZWi65bhGpaj81ltKed3Wb+bjjAYDXtQwUkMcv3f/u0l+NOf8j/+tH8f8fcPyVWeTgqbbRuWZ9rC
1V1+wj9njGCRrNJWb5Ysdqclh8JKHeUmu5hb8L+L7jlcBf/Nlc/v9qdYk/lb+rbnO/xeOrJSInH+
/C0bZQ95XKIVVlHX3+FhzZNs1ECJd5eOiwmmAH/uHJ3STwHMGkLlzVlDPeF/TlECZ2mfGWGMWLoC
jCIDmLSk3jUGdlADZBC2nMwxqpMhlfapZ7P8LhhhU83JBy4cFK0QzTnsPAweZmiPxreuqZtxLSOo
Zph2AEQtTAJZwR5lZExAb/DDaS98C+ygK1LMTqrv+3WbgsUhN0NX4zpqhGWubId3X31SA5o3rbfq
mmeNOQSPbdJCW3JU0iQ1+wIfARuUMeY+LS9RcM3srPTW0m5DBA7kmdjq1E+JXaPV8VJ9xZraqbd+
bDJvHvMSGDt+zwqFD0wliKqU/vY8sW8U6calO2OzjMGUS5OlqXvIhI12pVWc3DuWKll5wf9QDkto
cpP5VsBxyl6tth11xuZ+x/xfDyP8ajp/vBoxJgOKhek7nXcGpIjrMoQdqe9ooXBKN0WdlYfcbxKN
YHBayC0upHK6aFYy3q2i5bFEmKU2ld8iP2rQ+tK+tLuidJjXDUwiBiQSqG82PNaj6dGvdNYAhaXQ
s3jonCNnURQBlWRmZa21mmKNZDX4ESSnepHhttt44sQtEPNLU+6lzKizI+nxTNS0OLLfwyF4RS+B
wlZqFgZbwfbyLMOpI2XY1cx441XEiG58JCmEdxQh2I6ijUrQ2EFl+nvLscBz5Vi5HDYRGT47rhzt
jXzK5kKNGf3sy7jQkYSQF/xgNFXFzqj3gyc2wIa9zpBaMP4pJtFuJT5HaAtsLt2VSrlmF+QEcY0y
eLHfwtGAyDqJpiIL2JCY5bpq7g/TwpR3CD8ZUF3kJdbO9kvH2FQxEGGyUhw33YiqjyuEnu2Is7m2
PRCRpOwOR4a4xLEpFtDutahH21qnSqXwlWoHYnTBOYtSmL0rw43Wh1ADsLa0N+j8/AoNBCZEBsQJ
0o4wpMb3EyQISK18lAOu04F9mMAPoozqGzxkdF5InT0qhmLHQhI1k4CZuoROhU+FHplU0pamE2Vf
P+n5MacezHYNdp94VyCDAWwgoIujLhos/WHywkrtjBQf7Cn3HHywqcGgESsthDCUQMC5iJAYQhgB
ImH9U/LD+uvA42lwA+HnFWsP3EyxGzMP2lzjukxs8QcNPgxOKbWfBfwqZ+u6ZsFlzB8Dh2gQ4zdU
igSKpUOwW8MNrGr7MGZjV5z9xo4oXLQsBxzIdqheN9wfj3E4Bei8GhdlbpBkL7XFZBKCvjXXYLnj
AkyxexUDNyxRBgOO0j+rnLSkBbpMX19aEe3E3L24L42dB+wKzJ6Fm5cWOQjzxENxulCOooeMCuHo
D1Uew47Wu8E3zlngdMcYjBghG9LWEuIjGBLmaCqnTO1yVAwYnSNWG/t6stNx55KvB3yi85SzdApP
ELs0eYO9IH8zFZvWjkgsDfsWN7PJoh6dNHjo4KYZpJ1v25ImfEUPbKdbKhgFaEfVPIAE9I3XCj+u
2nbcLe+WO2CdkqUVoYcOBcuPBAhttYbErx10TSZER7QR/UVrGQLq/2R4zOYavWDbglltWnErY29K
GqIG19GI8/x5tDEirak5M7FxXTdqnuJWgpjO2gysgQGf3dmj6sX1KJyuZIcIsTDGdpDNkX2BWcVP
TDi1jFl504EwafMgaWGJeXF04jWoPkpIKc9S5zHNXIp8O6gxE1xGUQfFuK5kx/o49CJSXyYIAy3R
Y6rsNlkYyh+9RtbOBpZS53JpcZ5vR8v1qn1Y5JkGsA+wHr6exrXRpCeQmD2RVz1OBgM3mJkmpdwl
bT0+29hgkhcYgeEFkJUubqjh4JqNvvSJ963BBa4NFGEXS2eWCiorUfdqABLKnNvjYRWSRtNiHuVZ
MLMrcPp+UMQan5bsdejkEvH22al9g2Ggx/G5Au1BYt9AtirS8VR45vvsh4UkWNRevmjbAMkAQTIm
+mHk4Rr0DJFhx0lDcHxUowBwUz4ZnzFCyGXjtyrdy3ScwoMhu+6ccjqYH26G31gbKtxVXuWT48Jr
LNkQTRwzmAdgEuypOZuvqEO8AdTBs4p1OyZmv6mrlEDJgWcvJwHCOhYdep3koA8rZnFaFVb1FoZc
ibCLsat+HhBfJGAxEB3MbiQ/Pvl1jJq+KkdAY76Anf3/UPpeqy+I5c3XV3f+qP5/KFt98V+VrRSJ
HwXxfX+UwL/q3PkT/ihXDet3Ydmu62F/p+Hy5trtj2pV8B6mbRQlqIosatn/KFZt63fPZJzoe6bn
UeZ4ZCf+W7Hq/85wRReu71qY09Cb/d8Uq66w57bo73IE0f5ahkdGo25bnmNB3Phz7egKzQodDz9k
HHRXkLPHtKk2CbiuRjypCoKEBaiDdfuq6F3Ade0h82jrUvDGZrQVuEJl86NDcmWadJDgwjWbQX0J
fcIZds7Mj8zeiVUMh4cs3uMshM0h0CmXS50pXkq8K2kvI9RP8WFpl4BWekaZjlhPKeHxdZF2xAFe
dx+zDT+RPvoM4yN/I9MLoSiuelCxPek8BKslOYwvE3QYpvCJfMG0PaVq3/IdTICPHbpkYi2S/NvQ
4a4zRyqWx6omrT15/JaHd5o4XIhnw3+Ki60JEAsUHrtrkpDcZeVheLnkRN7b3CXtFuzEUqCPdciT
8imkqwfmwq4frkBf0BosAu1bkZ19CORhCjOVJI7CBZLrvlV8UUNelfPoM0ljmcnjU0TsOTeB3OGa
WyG6ODCXN+YkGI43T+dois6Ntq0ZsTUeat99q8PbObIoWonmsZpIOOfWVSZePVYi4qfb7jpUPFU1
fKnG35ia+ShT+2BF56hpGHSX1GUnybE1OavUxsY1FWiSWSxgRAnnA9Ra2oI/mg1BvoOhjLF7ldTp
ljiiAl5Dwxg4RC9owgLfjH1AGsmmi9uj4bLUQvFhvcb5JwHMi1YdbIoCtpyLqZzQ+PZX4rDjqV7a
Jow/FL0IOhhd+PspwBUdkRI1YrrxozUYk0WGfHZCU0Cw39kwHnIL4bk3sOxeNbrJz6qzMccewmmT
RWjRvWSl8AU9kYWIhtjbNxg4mzY7W6D2mT0czLxe6sHZc55Glyoin9ioq7MvNYo/Bui4toLg0cc7
JAVdRI2KOT0BPu+0BftJ4bPr8O4+wgfzmeRfKDPyYTKvPtSHiCpKR3mny+vQnLwErlTYsMLpZoD9
eqqvFespggRPOfLWumH64E37qil/YBNw3c3onVzrJQkIAlvF4aZp9lq3NQngQUHmxQeFJLopRkxt
JlzfGD22/yiSDhRxsRkNb9sCEaqyZy/loknJrx5gnXKoSKJ4gh5Lhw9Xbg74YUEVlxn4m4YQPX/Z
AA0mNplIEjSwcik4IKUzrPQcSjfW+TT8cFl0E3GyHQN17rDgeS8kpbK/Zx9Ksb6zsV+WpKq66/o0
O6iMdy8MLhGGYSMG+VBwv4L4Gvz8mMVimxkfzfTTNJ7rjK843nooLPMeuK7FNlcw/5t8i//bYZ8V
t7Bqopmb29SEGKNq3MWmd2yretf1/b3vfphs11GK71T86nmUeEO2daN0W7rNq2ZBrJs5ZvohIo5R
G65x8WH5xUmv77LdesmMF+ZqbJhat/23JEVc9xlN310dZCqIMBuzdOx/z8yHacweVYMS3WI5zyVV
8Xo75XMAKqLJRnKPrGMfjxuEDiwFnmxEarJoNhVY1cg2dhm9GpcoAA/tCvnXS8BsFUVzyNgAxvlP
xZPI1bmWmgN6+HVB7W1W9j6tvrcu6lqVbTjNV4Ol1rbwEe0895Yicr5b6cZDohP9B0YTTu6AE36S
09qyKc14XIQN0UuTeQ5ad4OgY2GlzT5OdKLxjo0ROgskfKRIxe0uaKbvCRkT0sVHDoCyaUHmDV30
AdeHsB3MDgoJdJeR4ggBEpiLcLhdUIKxpmLG7JJ2vkA7EmE/tsSCIS8dLfJDYBCHSbgAbvv8YtnO
vR+qChmwydCwHG9Nk8K7Y8lqKdBk0/TDmjKokKMzbH1bgw5z0LQlQSye8abX8aeKM0zxmreZWyW0
kfELMx1/m4TaJ8vPo2uHUA4149g6sCxQaGxpJ4sVCH57V9gkearZXPw0psSlZy12wHk6XRgJ01CN
gUzFVN1iJ0pkCw/yIcEC5skv0c5Sh9zul2y2h33qwydx/Pgp5eiqY8X9YXZoNZTzBn+V9jKHKtRF
7+4M2mMShZm+jH+Gie7veLTnRK+muLkKu75Z0w7QHOJ6n4ynLBjkHuVXnCVMj8ulmp0VQ4XATU1y
ZjQ5cCUejExrmIKsUFcdIpIzVm43Lu0mZ4NUxz8xXEh/pt7oNv67rKRDcZKvdg3WcSBGKN6VIwgI
bQRVUo9w2roO6fZrR0o6to6F18GDIpbTCmhL2W0GO39ofrBpaRDxMg66TWRb4TnDoN2pfs/mEjVu
XX8aMRqH0foeWaH14M8ooCbV5JZVcLzs3UEeZKV/DYJTr55ZLcF4CTDYdh3eJzcKtxbo7cytLrJ2
f/JwqxeOaLy9R4IZz/D+MYtr95GG9uILHvYYIRZG1smrCFy1NdtzpoPqj41J8PT21LqEsWjF5Ow0
g/+cDkV9yIC5o7X7bowAKKvJ4w9Ln4ZVid83v7c02PB/DM4vsDnc0V3+0gbG86SnePRq7zFq3roh
4Q7wEcXiC9kNOs/kzo3G3ciTxO4tbg4rekVZtMqNMlqpaeq2KlHes6YKj/ae+8Nn2ck8EAStzvQ9
znBSe8ZLSNN1TmLSewOV8ADsmMCH8sC6YdHy4pBwVyQH2a90MImEizUvdllm56gWr73t4WpATWew
F9kjwa93RCqRIbogiAMNswFdrncsBG0AXTkML4EVRteAYdcF31PTAVyqZ5a+P+Qfdu0oWOblDyh5
LOstKIWQGeVgajjD/HBdROXJNBWWiGxWnaVmfwWe9YR3x94BHuAEYXm9jhMmmlxTez9znmhSU1pN
3dvqtXUhZawxdNCUAcSVFRY1Yn1nBas9mhbBLF26tKoeGA62eTlwHvNh40pvYnUKkvCFEQxEm5PX
YIJqCqeDnI4vEeHzpeGDOVE9mEgdixF+O2rAGukeg5NN4v7wJ+MJQCRmtCTvlo7qTrYGDq/1+5Of
lOqsynqPSn6Tx+M9TfyPRnoXw1JbrTFvWQf2vEvKjUDhZuys9uAFJARRCqLbQnxAtWbM+VFHO9sl
zakw9x6+5gH8pNEMQLwYC+Ln9VZ1wHqZgAeCFcOc2Wb3McF+g1klr+3MA57jqXhi2r27Csv6amWH
LPoWiU+nPJriy0TbTGINRUPGbxC1T17+pMXuho7i2rQGv+Q1D+mKT76ubbX0p5PAG6guucq5T0Dw
QqurDJQYNyUOHZ7iqor2jBIrnCXKe4Lmv+iZKBGexkLJ+hhtLDfhcFCmvTNMUGVFsBuxDuX+MYOS
WHT5h0Ygqp1z8aYbnjM4KLuNIPwr6Nlnidcmfh+RNRBmpytyuqYjK2Z06LiBy/CY1o+U0G7fvJbU
rp0/bTTnWwX6M3AuEJ4OMJ6aW1uld6ebljVXv85mlr2RVO/E/T1GyRU51aINdg5C8dnR5ME9MiPE
e/zZ2c1PyoL2EN2k1DeONazaHhQKg5qyPYjpEZM7pD1jbWn60dKPjijvFop9QgD9G8DOdQTvL4X0
Ofrrtn73qzk4wSSsKFj59naCn64340Kp8ZJoEt7Pqc213cSNTe1TbkncHHX7Tcl0ibLPy4tNM5te
fXFUxQE/74ZoWKvqbvFQLgX3UOFjpQvOUVctczSFRrVT9rQO3b0RfQdpyPUK0QlMA33FgAcGu56h
EH7qD3pa4V/HuKeIOXE+I0TakswV/lbkndDBnOeYlGn4kSJvBbsCW8rCdvcF/IatJ01SAziFU8xx
+xUiPJxxCdr68APoyBDcdBAIMWVndsZGhoGyPLveNnVe2y1iBEqbhyl6lD1zUknaCWhHQZpw8hI4
THGo+AlTBBXIBQfiLIGXmsWk+xnBcoqvddAtS6UuzOYvo7WKc3dNUvSuxcPM46la6C7ujJyXt0Kp
h50W9Nv0IuFwcy6vEnDrcwRwGTjLAYKnW+7rMbrFvbVIQn4KA75PhJIPOhOlC7YbBY7QMy+hfRPl
rWI4pGk3PXxEHqZ68hmIO4z8Q92Lkx+/G5iH9LjZ6ObWz82lDkWyH6yVAnzSovFv+h9OfAL4uMwb
NL80AIrvGnxLI1zbvJ4w6Ddx3VL1pksf0iWLA1yHoKn06lGl45NTXZQ1INihN4zcXQF2NjELTFfR
WkOIV5HuxsBflvLV01DCDkdTwy+XYAskAql74/RiKE1klnNLCzq07hJBdZkBUIlzyHTzgNKCm5Fx
EfltmJDhLcGw3MX521hchJj29Dul+xDLYVWjUvDDb2gT93VvH6vgQyIsottUztVsUPMYergR7nMd
RssOkGJM9wUG3FrEXLXQaNvsDbvhM8sjMLDmphyvhoDtNkJSMqJrUcl9RXuRmoemgOStn0Pyexu8
Atq0lU6+CrxdrNTdcO8DlY8Z9bCQAEo6OxPgu6bNTYPf0q3vZXdAtnhv82SVJeQJWnSjSJ0AI7LJ
qJ46zboHgWAl8X2o7YtBBz9sfNz8IxENxXAku21pihd4RzsLyfyia7mIoFqS45MykhgqDYk6TBxm
cgpmB8Iz7XOCtoT/jru6DVYQe5a9X+8GMuKhueyCeFeJapskhOU6ON/tLMJvSdSkl98G1EgBgI+o
vBb5O3rErRPirOQeIGDlmvfJ9zLm0S5CHN7gWuoiPw57k4eXSMArPtXexB5cbt32xFQUBg7iYP25
Gsa91oRQrO2TsW+cZutb08F1teMEmdPHq5rRw5MKSwtZPvFY2Gh1+1TACtcDKGQtgpExe9GjkMVK
81BxMJvkekNbXP0rV+e13aq2ZdEvojXygldJKCFZkrP9QnMk50X8+ur43KpTVQ9X19tnRwlYM4zR
R5g+T0wUxtKfEMjVIWDCe0s8Wq3EqIIqItbD1TSlr24S+lnUXLp0KwzyaW1gOmmHCoFTt9RvQiWS
rNqpEyFVWhpDkTXfc7wKwrw0kQIDXztpSMgKBSqvOoHriMtNSP5HgjYI64EnwPngOR0JNMxzSTXJ
TCgEm2nnxveIEER0fMTts55x0IS1HwXK98TGaXSZyhbOjTTEm0MLmUO5UZy3BMGa23hW+T3ajy1J
GolxTJyU+vfJDn6zmAWPafK0d3lutOsqAaKJ/HBdduWNZBNfm37rHiVEyNCCLiG0xi8gEoTDlwdY
WRrHSbO1BYVs5ukOs8+8AUs2NQQ3ceRozSZKW8b748vkjCvYhEPYXjJy21ZNw0Sif0V0fZlxdQxc
eoBJ54VQXVx0C+5GL7Dj2RvDvI8RGEHttJfLnZ0eDZOk5uixxmEwzlh9PWvmdGOVsNWKt8SF1kep
bMUVtS97w5eJDKlQXeDwv5LJEZGXJcNeRvHrFonSeAwHWjZTP+LL5K2Kto1xYpyyqdVzMO1SVkM9
Psk4/1SLAAhDdAKxCpzYJQFvwQuHt2g5ycbWi417tWZo3Jp3M9gTwdGJV9oi+FtkNKahWEZTBwsi
w29DiR3r4BwoM8I82zMzq8snJ+uOYASgzm01C5ZSxLuA0EghzsuwuYv1+iiQvPdiPJXC5SSC7bSA
tm5wzm1SlqufrDBegaNoiXtMkQzjvzipC42HbqwK/BZYWlFFt2C6GlHDA5aHq3GpiPwpC/2hHOgV
rwYRjpXiy+RY5u2Gu4Jb7j4G9og8edU3n27UPZo4C4yBtLHKoFSEQIJ6h5VLNH0SG8oVAW8JOEkc
QhsiSlbR9Ye4fuIcbZKXwP3sxGck74T7mGMen6dpnRfaMe8Obp7vGK/Z7JqV17mO8JNzmQBF71W4
hPW4D9FcknCzQQmHvHdTa1B7wz3J1Gv3wbG3ocmSY4tisI3I7glOiJ3bSzkvjSaZmCHj0Xxd6v2x
mR6ylHFHi2qbkI/dxL9RI/u1YotTRsM+t5BPM7/shr3ZoDMEWGj05LjmlmeX+hHjgkV/RUIP+Rwp
Dw+sSFUUP/cMq+Lgmnf66jaXzS7D5lRVjzJzzklVow9P10P4oOq+Qyp2mLy6semNs35ou2FbGe2B
HcqZu2FlTN8hyi1paruKm3Nu+B/PQR3opVYgoudDaXmwhMGWIF0qr+3c3kZo34J05dquV316S4Nx
i4oVY6r7lXZoAZYgP2DQwK0Ry71oQexlw/SF3TFLFU83jrSVnmx8Nl8Yq3sIhn6BMwgV40ofH9v4
R8VfwO1GhBHLI5QHbIAxFgVermNy0K9jy5MngpGLBTFucbjYb8KaNpHLDIDH6sSEEa0U7fQF7fZ+
AjClFQTyMpOYpuR2P2fRIV42oQCpTLCYAZbBwsrWTd8d84w5Z3pJAEiPqA00qLEJtxt26Bt5efcw
FVcmLSnLwruwT9ZfUrI+y1XhLxQ2d0BaRj3UqDhXXBKFIbr+sFZ3OZZYVXuqsWU2RM3aHnp+eqcp
ayAMlRtvYeEAhMF2iVkltppjm4FmTD2r3+E0XAG+xUV8sVhizcJHThjm0bnQC6wGF0wpxza9M11+
MibuEKAJ0zw2mqopPZQZoJYY6pjnKYXjk2LQ4B+MctEdoKmVzb4HyDBMdxWr+WhBcznfDlEMU8dk
rhiYQNc7M592zVJFVb/Z+NJGAHlRYyq9vu2Y8Cb4NhQ3BnawQcQAUJScZIVIOdlRLr7NXMvN9JVi
M7arRfX/wZqUe4MAFTvfI6KHBCs4q1Ht5uT+KGhEXxRrZ5CSge99VfE2jNV5mIExqTVAm+3QF4ge
5XlMLvH0IeCc10j+l6HvErzdIxCgkOcWwko7pnTtx8Kctw5gPes8oDsgZW+QJxaka0e8WiP6WMIn
ynDvZhdpk8S+RJmWa4xjRC7BLH5OhgnwIFe/POWUGHXpV/ZZzybeOo5g56JOYGOto0MlDUdvX5nP
RXsJLLnXxwXrA5jtvQJ9lvF3UyFpQVQqQvLFZb/S8rM9X9Te8kC0hbROXfZlxqAvgE+iCZ5kAOOQ
m6Dt3gz3FsLoMcLEo5WhmNllNjEuIOd0cUpiiEHgfSqPhc5M6t0IB2oRBSH68nASHfLzNFHfCdIt
7AfsOBXj2ZAlZa36tfKOuHJt8vSvjhJaf5l8NTlJHUn4bcgfElJa2ii84BV54pn2EdUPc/M5uN1u
SCmEYJuajNWc3tir46vtwoOT8b6O/To6qiFAt7Y8pERIaoinE8AIKFY9AAx06QDaqk27pBYJJjXO
gxygCiJA5bkXc93lm3C21szFI+sMZnWVlDYe5x9t4hTAlThpHwiZDJMnsDIyHFsNyIVImd7FY/Ak
S7QJovJ6Tb6X1KLLuJc4rZzp5zw/IATzkIiw4fkqeIwbkrwqoCuhOu3mtDjbabZ8+CvNSh9iYR0T
rT4QT6vZ7Biou0I73gXYNvph60Yf+VCewdQFs2fn6VYH5UjHiDhkE7MDckYPFxDaDx4Vc7LJk2+c
hZ7rkCmOYaN+HKlkAKpuRsiuWvyuWNE663zDqbYMhiZK1H66tsawI1RpNwPoZ6TCmVG/kCpJ584G
XBv9tq8wFAGDBchv5ZfJmZ6ErLfB4qlbFJMwghgwdi5sw+qIhATDOvhY7S2KRuo0kBlnB7DenMfP
kmsJ89UmK26Vdi2qR3P87OE6tQ5h9PG0qRX0BmxnmtAvzHKtyN+qwnWJwYYhz4ndJ/i6WwDFkPwl
aCkI7FvX06bXuX+ZxMYSe+016L4E0HhARjZZNH0Iydx8yF7n5tLyzBpVIstNgpjpqVNVvVZVj/Lo
T3FxHMwXG2hZk3abuXPuw/kDPAy0SdyeTXvqmWCmSob6hmQsh1WkyjuOjqfKH+eoIneMYE8Hohr0
PAiGTMdsznRrgtXXErpIOrMLqWl6m8tuQ1QMJxZiFZ302sHyyvFzpl00k+dpuLj6ZtLsxX94rLXS
CzIJXOrFgLzb2dnbwGBOAD5Tjf7khGhceoJULc2nSsdrCX+6stWtLgcMbGioyUVQxbZI44O0TopE
qhA+99T8Fs9FM3gh5ZLFTbNLa/j0IP9rpeHQDj3okcy5lUeL1hvZ2ZT0XjG6G7rKTZEnTyabuBI1
fidM4pvBAYIaKoprkj46FTA1l1Hd0G7DYAIQgEchCCh2nMcImJurmrsIjZLG2FtD8i7tV3OMKCDh
AkN8HLT0ZNm3WdIBl4wvaf5Q1BEPq2wK59F2A4hLb1n90iX2E4bTry4nTeau0My1Qax2a/tGqXsM
WJEnHysJC1kwpi7Wmf4k4spL5ZPryyq6dFG11eurro7ryfb7Gsq6yno7eCj1S0w2B8aMp2AGjG71
RFcCnYTYafW/qWgvbVrsopmolr5/CfjTrda+DYR0CPZgaicPk0bAfIRPs/5uW5yATus39D7QpX1p
b4DBnkSR+JHJOnl5/F8SzpMaEToz/rU7nUiVOlgWyYNJtNZNZtkwpBh0M9w88DnM07Y3GpqRBSwQ
70N8Rirn6hdPAru9D/Fmz7u4vyDQxw0cbTUOXK3/5iRWoksaP4vG3JBLOdcvSXZzkithbmt5JbqJ
0IzVcF/JfRgdJBlLT5p5gPSFMi/FHkYiK15RSIf4tjjFPups/koR+48KlV1kbludzA7Zkmdg0RPZ
xOV1zMKLfEeaBef7D9bRox3Xe61s4U0nLwlRKiW1E5s7RrriNjhXyYAjtx/mvPOVId+FIGx4vss5
OReLjqCa7mMEBOSGf7iTDkiy3Ep2MiYwbaGRDqdAW9BIDbfBq2Ug0eEJDSQ1sYmv++qQUmywNzyS
zujVnLA6adek5fHZPBRcGAS+6ovlz2SpywEPIH+X4fzHpUuMCACI4E2Zf21iAqApcTLCJtCj15wQ
g7kFv16zFIVlRm2VBiSDgHGImMkNBIXl4B9DcR0d5SMUDwqsIFO/mfJkDrDeWXG3JZNPxIaO/QIU
jYqgRaG4tQ39XhC2kE5QT8Snru07pvWyQBgW/KjTK9U8IbHixSjrdUheUxmDV/zQh/7MswBq4Kqa
6dzSO5lcChoBnWeU4MKb0bKJQlsA1vTsC117eK/SDzs2N1HW7TQYtr0rAabLnfiUekQTjDMkfOvJ
AgO8jx6DTOD6FjtPpeasSdfovX5W2GxlBCdw7+p+/C6C8oLWeIM+IcngeeWfpfVWAMSDYPej1Ati
M7i6Yb+Oh09LObqdtYn05wjHF+LHneTaVvSfwb2LZu2F6ht5CbQJJf4WHVlFfb1PWNIqCSPNke13
xKlOijBCs6NUdkSdMxDGpBLZz4V4CvPfwoREFlxyxmEpoR2JBtucU9JMe2/I7FWUt/Tm9yXumUCF
GtoempFYU1zqTaZAL5ux7n85VXsHUopok+ixtKajY7oHF46WSrBi/zTB0NcxCNTUdoP7Yue/VsF7
sGh0twkz4Dbbkk62tjhdIWJLM2OhGYBYQd1BrY1axTMj5RElBk8AHpF8LLRzA1IzuzvD8fAqoW26
zN4P2Z1AdcVzPdlHMIB0zEfCHI4hYsROwc1J/kw2XHupfKE29WrRHWdQ/aotdwSnHWdAvJrKtI9F
q8SdGzqAIYhoKLLHvkl+BKG5A409EritNf+QgxnVb4kY6av7i0quZ1v96E2L3AydHSsjaY4XJW4o
pZ4thy13ug5hgCHlXRV1fTbc4GXSb4oA3qOVPr/Qr9KMlQz/ipduflwaBlbyb9LmvVukk7rbcX31
DL0qGh+6+l/KqH2uV08kAm2RcQf3XccojyyPg+V+a7Mk5ijeNbJFiXRsR2OPr/4pLZhWIT5Iupcs
hcVRKj9oj9u14z4AAF4U0WtHI0w7UC/lsC8pN8wAryhDglXe1jvwW6BQ8xODd1+zlPtEnw6ElR4I
cFiHkH8lM4GywmlGqj3m8lJ0hyG6GN8lQ99BzT4EKw/eFru8UxsqcF0D29n5KAJOddf8jkTFhAgv
ZntXOfAN23lbWcMO7aNf2kx74lUYVeeo94GtbEJ0qZUmGPyzl7QGGzs7ZsnULydzBZxiS6Dr0R21
jSp40hCPtIk7sdJatrH5rKxLnlJaIx+csfsyMLj4qY0MH4RuldzPDQdMhos9qm+CY20yGMkPn4HZ
stvU/IEBIbuFexc/7XoqApLeVy7Cjy7v7tGLeI2e71RKCcOAzw82FAHsStGBUM3DEesZrKD5UZBH
Bq1JXSnqBwuBTR6Q+NNoEONNGmQCWYPbQF4C3JCr1OBECHRZqnbo+paO4s0Z4HblNv7qBleagpM6
m8p9NVFN2wGsBBruDI5Uat/6rtsKfbzirVwF11rBvUzBvPBAHtLIfWuckLp3cUM+aRk+b2j5djeQ
cPcddVQnXPylpuJ91L3a9HP2ioSWnzRdvo/YG4P2qaHYjBPjQB4vj4AO7y1b5sCz2c7N0884f3eK
cqBi2kwZ0WwFYh8sVyTAFT/QPqh85LHQ20NLSaZEPmXJ0LTPwHTBl1HUtd1hFr9LiHpRjrsGkFmJ
8qiAu203M/nRMMIFgW29/ozIDxSpsxmLjNvTFVdtsTBO1KC7gdYkKOU7JMV9lGgbjAPAonZVO+yT
BZRevDlgF0tc8wxX4QQVypqs5JGZRU4lwKJk4OIoAKkoNVlBNymjM6SyTcD7bprsfWmuW6YtSC0C
1PRxCErWideBVu+VZQkXKs88NDdlerW1Ze+MobG5s8A8WajOUF74vCF3ZF5t5ETYhUJqc3cJg30L
ZTkYhK/HoWfpIdwp9F0tVD1G9MxDViGYB5OAFxOvX653pJ+itddhK+fhpvkEDrXC57heVkVM2pEF
la9F+awM+iWTy+HOWCEeblWMwRT9liuce/BKmwD5cU5nWNjNprzVoP06u1+JZj4oFj6ItHpIugnc
UMEA4c003+KZQlTQiqgbMXBJwegrdJ8lw7Og+G0IZam1c4r0OOuQC8vi2FjBl25yF5djtY+BTyqp
8aa3lEpGAamFGQyeWK+Z5NGQ6a7ulLtxoioiAZsE570aqyudWmk1hIDBE6y9IFp7nS6c+QWxLaIi
c6yphzuMHytjNA5KyDDHibYpXWSyLaRDJZ4yQwi+46Db5jRlZIw/KRkEfnzgtKeba+0WuyoywKxC
252/UwRsIxmJsjReg+TQs9+azBdT+akYpIwoGN3i1SFZIAQeMtTfZDMYOt1BdJGcn6Rjbip3CYd+
VEbA4pXBPD++VaG5F1iexVoSNOKWwaEGWIJBeKWjo5P5WesNsh/JsSM3p0EbZ4YPBm73xR0LB7Pj
//MeZd5n5T7oibKvLBhGRcRm/25W78PqXh8/hoKhkOklBNx1Jmx03lksC/veaG/d7PyInEEKJwOl
rBy5SYqPMjLo8q2HKB/8SIEF1ibnMla8wah2kzMzD5Nrw0pOU08+kTq8aeRPwa1bmUSOE8+5V1iU
IOreCHenkL0J8hTi6WrB3FSzvI0dtYvNU1+YQLaIvR3iHuZ8KJHyuT+DiN4aRuulReJ7bHTnhocf
gDT6hPGdPIaubj/LPKSUKtIzC+rUaO54oFrWg6oAFGg1nWxuiUalD14z8tYibs2c4D8MrA2pTFU2
Xbu5fqjL6GyNxrol1SNqVX+RM6JWHyD59upXz7y2qUCFZR/tOOPZD3AWpNUy7244abYmlRqIyhPE
3BxrqgVKs2yuttXFfhqp4W7uaV7tkShc1/wOU/BrUfTWt2H54oQj1lPxXLg13jLFqkHER0xvZcP2
2p52QTMxG4U1vQipwntLcYnx0Cl8uYmpEVaEmVYPOE74O0WeIYZ1gRy0N6T13g0mHn4z788aH3Y+
t80ms7uMASdIJdfJ3gon24oyuQIJiLeI3VnT85ibq5B53Mz0bmQttUOokWU8DQKwZmNgCFos+Y1k
P6BodNz7ABb+2nURsSYFl19ufpapCsij64KN02ko52PxyzEMnU+DOYAQyzFNzRckLYJeAmY+z024
S7PqJeL+TVvmgNakejpSBDcxVjbl5BylnqrNRxk8KyctYvxnfrvYnt2JhfVrmN3GcvSpfLDSxdwk
1cEOJi+DfFazO82XCh0ND78hSkjIFnCJOS/dcK+LnsU32YJmAlxHR3uG2zx4kQAr7Kg6qNSzgNPg
lZCvi+KZ3WiiGz5q/Qdi5AKsQUP2aALY7vRBfc5jmsX8eTI5bJokuasBA2GOYV8lxRd+FnNlj+bw
ktktkahM1hhBuBtcfchaouugV/SG3aEflydCKY8QP/eE/ho7YlgLFppjt1WiJEU4zLK3HFhyEYq1
6ZO2AyvPemckhQcSGV3w2DJ+RINqUF6yU7ezZhsaDzWS5FojMwK1AV6XzaijStKuEaGgR60ePxMG
UvuhJDNoHntc3GZKkoyKwhy32hyTF65rqUqzVxieZV8gvCtcbMXjiPJlCu9iVrdGGG1k/zUzc8sT
gISc+wlYKMLiga7OVGyT55ARqo7npbBiWLg2tSPkx7VN8n3TsxWE2h9QCAmeCwtDsDRVT1icZCFT
IRQMuMi1/jejD20KFH3mkxHK/SA5mcEpzvctsy43/KzROTh8Won1AemfIQ9giBJ9hLpxMGdFDlXB
tzBY9drUhiQYksoF1dwhsAKqfpohoR73bXwcrfe8IJipBCpjffVoshULXY77pCUo7G2CBwTrOxf7
EAd/xZx9D02Ffn6XDFtGn+ux3mXkX2sLPzauNtnAnIw9n8LA3DFfCyC0BIi48o4Dtqke8+rFYWjU
q4sfHD51iT2dABNxKyMsdsRFGLisS3J6LdQucU8jGQAB3xs6/xy1xYd+4rldsbTLjWSTqu8DAT49
WcoMbQF5MYREvhI82mrDxua1J/VI43BsbaYGM+3SyIFOeEXOuwYUehMXvl790kIoFAfxxNN9QHRA
JIJ9ERwXhkgPwOkLwuuW0XPRHitkOFMMfRomQvbAxGmiB5YnNfYZYVjBxWZWT4gcERbBbiRtjk5f
WO+9dl+JFg4TYSHT1ma1Xc5eZBgrgrhpPw+uEngU8SDxq11OeoXC6Wgyeo6+GYuuoQ6jd+CB32Bh
8tP4OyKCVGen0WMFSN/zChVASZDE3bJAUlhwID+u648yx3jA9iJn5aZmHnirtabAuqBAs+J6O/LW
6N0pYHJKhCAx3y4j3C5+rXhrRoufw6dSIn4u623Xk/OKyHZRYoqJKuJlZihtaXdVm/glflAbKmNR
MUGsXpP2UOfpWgbHBKMHQyjIVWH/owfX6koe7KrnsBv086hSR7JCghKoYKmw/AGngKRHr+Z7hSRp
O8o2SuMTma4jFhE874sUnRzMv6Q/prToUfUAVt5svmao3KN+raNv6HEQ1RadUTqcJ/cn6JmthhAi
TZhUg+dwwhqDtWJPAcvzTUx7KJRTgdD4x22bZQd8yLiJGzpzxZJb2/21ibBJZoaco7W27B81ojEc
PDnzr6CFr4tjYpJ4YT6p4y7gOOsi0EuwWwM/Tp4K4KoWbegClq1+UYKuCoe2aQ/0hOcdA6OtZler
IINwz6NbO5aM3KJgN1solE3lMPIo6UDM1p5QUNNoF4OWpXV2gI7L5lULbX/IvkKq2Y6IpaB8hiqk
2ltn2oG69ZZLZ2bLntACqVDZ7OpjxAnSgFVdxnFHl8lmGGor9H1EBxKa16S/HLTE5vbbkKelEZe0
J1wNCXmXNaWdtq5ygKaPs/0DhTLM3i0En/U39sVN6cLF/lrcoErwBFSPYUDdkGbSt/jK5mLCJ86y
dKyuTnkvJrXday1dSVP3X9MAEqvUNftAuF92EA40m5JdbS0Kmi06IexuWYQ1JoEYsqjnFFneUhZ9
DFl+DNUkqU1BwjxBFiOtLXhwLdg0HXLZ2HxWYndTDcza9Toc10M9fUdW7jy3PZ1UENavTceaMobO
iwJRZVTD1rx0mCCLfAeX+47VtvXUSYISE+EVmQ45e2Q05Si32i7CezP7cgNCfvWRRxW0G5xKti6o
HPvfvJpe7IzTE3kYn+CtzFAWxfZDGzTOLursLXywN43F6idg3XKV0ymYrLNoLCtmbh0PfCVSNQ9A
RLjNVUASqGYu2LAvU/ekctub/EUMPN8iuGkxNwPyCZc/h3UFg1udjbSDJUr9HFMYecV9kZ46d0Lu
yYLJ+XWSnVCvU5mSS1pt7GI+NvpvQP4gW6LdPPxKsW+w+isnJ/s2leQW8/aiiRYU88/pgNTVxvjU
eZ3BIA4pzWATPNbJlW3etwhJQmxKUQa4Pz0X47Pbm3eu+67g2wFrsiwWl8PRyAbmyBieo+HUwAIx
o/wI/hSheyaGa6mSPqPTyJLq8JY1+t2MTXklG3pmLL1ry6orpLEEBqTkfDgg422yHDL83d+MW3em
1aWnHs9zEM3XOm4BAVHy5CLhfLTzaBuWluVnY1LtOPlfpLJps3q4WJ1BiMnMhxNC/iLU0gXIyjEc
qGR1p3dxz/MOHRGHnzawsUrtB4IuPFXUBEso6rjSq2o8uDU3iMzpV/TaQr8wJJhrVHHNlITIVB6B
Ew9n7gXy6Zk1bmtjWmdDO26Jvnp2qp5wCSABXp86eOHn7OQY4HdmVuP3gXnHAus+zqTAF9cOG9Jh
MhzeaErLQSeHRtqXJmdWntdw9OIYjFB81Ap93AwDLOJFdtwSqAUKEvk58uh9VKefro5AgYJY21HT
HVxwn3xSm65UHsFARk56acK8XFt0ZV6Czxef+rs29SDfks/JUkfGr+lGaa15B1+BdXaa/TDCWfQ4
yDK5bVmo8Bfi3cDkoz1DQxi4hq7842BBuM7IwD/eNgHne9MgnrE7BHyxAqaAteeq5u2k6Z4sKkZt
F0SC1UzBQCKGRegWRBkRQL52G1Gs51Zx1yQRMeTobUZOjJMX55ciib80XSrFUB1bANtG64kUGHUM
gxYjxh69BHUEws+5RppQ5hz9hE6+FTI54AwEksXJF0b9dRpt4yQgOA+gmzC9uvuuyNHRY5mNmWwU
Ao30HLKZ5uzTYuQOY11SuQEW/fuxWasm44j0YRrTGW0oL+Aq24UvzJd/3/x7ySwxHRN9kKwlly//
vilrhVUKQVlu7bpHmo/BIq6OL8m/BEARalgY7RIaLw07lUzJThMuvXrslhcg7vM/L3/f+/eHf//1
/33v779KOfzvX1YRt3h0mmNpcAliS5fiOEGIYiHUYmhXFOYawpBXjLy4FWIKvlU1GqWv1Gryny+J
UkLb7aqNhGYYrLs5rHyUh6X/z3/QeLyquBWcbDqSU4w3zlK76fjPS0+wawKUgvEpNp1mssXx76vq
f77654exVR0MFHlK0ud+lP73i2Fo6VqHzUtvaaY+fumUwazls1Gbd0ijcZBLX1eI7v57sRJ2fcby
8v++F9RKdlDynll6IjhqpQATxVf08Yyh0omZBPMMk76GeJsCTAUlQgk8vnuD2anJVRFJeQJ5kaF9
DIptqVfJngHoNeos03fGNCYwwogtdq+D6SuJ8X9+HMFQ8KOXf3/C36/6+6ldwV0SaKSnzuqonJjh
/uelm6vGh9zGoolwXP/vZXANOqF/f2zwHrAf7RgcmPgXduMSV6Q3ug9rEluNI2oErRnRNr3zUkmJ
noG+RDdvCoCuuyBi/qEkzV1vCG/WkvZmGjI+srZ91/EFoRJDoY6wxdkNkgbEasbsHA6YVjvdPc5S
Q6GMR8cbRhRZppZEJzvRPxDoWNvWVAktNySDViaY/t8LBs+WKZCC9KGran+Mc4cvoSTjsnelp6wD
0ZBENrefaUrqT2IglkEr0Qal4lVh+BQGZs0SLu19vO1sidCdNIUznCGkQiFhwrhKYjx+atX7TYcw
plbU+7m31X0ugB8XA7KCdiTPSlCjuUt4MDHXqZ4yjtOidlsWxs4i89nL1LohnzkTrI67SxKY5SGG
7Ro5ynOI3rvo6Sp0yIwkDdGxoTUPDoJ0Kzygyq5nv+wZs7vVlHFTGiiszSKmNzPoraSiX8IUd5+q
AsOcIUMfQcZQ1KUsF5xJbmWtLruM+L5wGZu1s8xAN9dUY3l7Lc9wzBSK9iHyYospPVBx8nbAgQDR
aS9E/v790aD6MD8EquUXFV6EIZ4fiwnb4BSwmbJk/2gr2FmQpvz9xKlmjK7RbB4KkIsro5T2zsqY
tfYuE50JUxJZ04bX1zCvyTqU29EMELs0LogCZk23AeEW1Xz+1qhJ52nkd2yjnBI0MRR7n9uFei0U
ilNRz/kO/898dYUMcdn2jOgJ/FPBYYI33WcCTVuqtwDy0KZFc/JbAtXEUail17JSz/1cGS98FrpX
5pVYk8woGYxW4Y6SFjqfLZGMZdBSS9CFJaNixp/hb6FOlg9O3g1yMq8WGmJatucEwikC7PHZIlJ8
CyV4eie/dC2qormGMr2fwHHeg2paVbEi2CV04l7qBlGISzYNb3Y06pDI3dq+CZS39IZGvv33e3Wy
TKV1AqBAAnaXjtR7Brny2s/s7/G9l8BVS3n9e2kJ5EOCkMKTIxCxsER0sWf9FOiLa7SkY20L3qZW
C9VdXrkNzDED+owEqBqbMvRzTQl9RuSgsY0WIuuKiY3gIJTRKavs8ESFrRrnPrVNFtOxu3SpjNT0
KdxZrqjOKGeqcw34naykCuJx1jBVodDetnLUV0LPy7taOgUOKKvZ2ctIrW3q8hwE0PxYGCOIsbCv
hAzLia7uxhMFf3wwkuwsl6sxndE+zz3iDw22eYL0VtZruws/jZS5Weh2mo9tEiPqqLOfLRTiR7T2
pGAMH81OPXWSbIdO71TWhB2jGedsc6T4GVm410hjaxog9tu3SNRdDIW3lHTwddVo+HKX36vOdWdj
meZV1j0jo8JsbjrZg1fYJxp8383QmeqB1LbxVdA7sUkV3C5PVusgSm0DLDwUgHbSiauwrfY+FcEL
kETBZop1D3+G6kgQwEqk+NBGsAp1js4kdQ7PJBRqyIpZ89bJHaGBqt+3922TMSfKiZUJcb76qhSt
n44T+RJ2SXaOqvZ3WVn3d6MW3uwQPzcftbnJpyi4M9La8XQqwg1gJm2joNzZOzoRzE1m30LDfa7I
VODso63Te1t/Iuuj90znoPY8m9GiDwd2JPdGh9HUVe1z+ZdlOAykctVJhr5oeuyR4p8yi+FH0hle
NOfzR+VUj4OOCTxI1Non4ip5JMjvGjMy4WMHlVmmOQlmxnzQ1ZTEKQMlSk3iVsUC9UpKVivCR8eN
daxZZMJERW7tuhr13N9DKrAYmudVgpQh0u/tujX30hlogZH9dXgJ8RqKZhp8MhcGvxvF4IPhTw+Z
KrxAQzlkNRgJTRDBhJW2XFxOlM6Mg9mB9aE0jymCBC2J/7m+BC4eRR+6I5NHFJjDGJ2lApk6LPkl
MTrAMagrkCyJSnYWss2if1ADdsAqybdruxaXOpqU898F5aaMw9QygZwah/Ge8vww9C5JPbnTenUl
7NcYLf0inKr2LQ+uS6MRD1k4JcrhQcsuaRSFF/uB7EPlEvKwAos5FDAca364fM+httgDpESkFjAu
1myOz94wxJ1cXiILOmIUz+o/d/TUmwDd9fkgO0T0BET83XAzaN5tkvPbOr3ECKK0p2ohFYW9GyEh
cBn1mJHeXrSB+NeGi3PFIgw/kNo/B0mqX2hg9AuAAqqBgqzSqLZ3NszuOwkKDH1pnPzzVUvGgBWB
QjQY+3uwvtiWWrxsXCV9MaZWQymmGxvHIrA1BRUQRo2+HqWKC7DHpD6O/evYhUA1Y8RsDlO01AAJ
gnuG9FrLTu9G2deb8L8oO68d2ZH0Wr9LXx+OGAxaAT0X6U2ZLG9uiLL0QRt0T6+PjZFGGgEH5wC6
UM/euyorKxlm/Wt9q/L3MgUxGrLGXLrJ/21jL4UcmkNaa+57Mw13UzX90GQUbUQrd8AqvbUrYbkn
c47w42X21jSSXY0X+cAI7CIZc+IiNEm3hwUu6ihkADoQsadfEm974J9rB3FFuvo1rXa9p+Jf06LH
BeilfOoLnw0FRXciBweQPz2Q105PuYNZuc0cwlps/TS+V8cQe+6e0u7dVAy3IxXjgWqPmHc56EzO
hUjUfa3nQxuD6oIyuLNMbn1VF9xTuPaYw3QYKQDMEM7Dd9spggdHuFiRGtouqXsPEnyaWjZ4GinC
PLmhhkxOBk3ZicmqMt/OFJ71GUUbra4A6PUOKPzqMPuKmx/ercE+KAfksoqnclcwwirkkgsYjRc6
ca+5f+rrpVDKqn2COgZnfncIbxXvtAdCE1jX1TT61iZJAS+nvn9rV9zJTT/pTkM/EaC7nSSAblmb
xwIUGRUmF8RgwCYdOXTgAi4+vzU1ibf0o3DMyL7Az0Tnai6TdabpekqKZ6AXiHD5tuJm7MJ0whvc
puusiT6sNJdrkGp8GRWeg96yDsZCs9LzZx+lR9NEkTSNub7ScngREe6zSszXoh7efY/bVtcCaA1t
/Ou+xndrVhXlyHZ9rE1GgzaW22wk/JY6zr1K3IAR02CsC49Ccp6arUhc6zSVtrdMlBAbsqsg8B8M
K6LEcv6xEqR3tAbMXtQZrlOjTHZG/jK5kEowKzRrumvsc0S3nUn4oGWNvJPlcNPabXsV2UuNUtA8
D3mPdaPgR5+qu8CfvRXrnXMbdch5sypR4XGOnSje3rBbd3jTin4VJsABXEDnLVQAdMb4GNsNjQ8J
aq0XuvFGO8FbbIFtmahFDKhzvIGLz9EbH7QSGsElNDBZNndNmhuQo5O95XcPeWzdVg2g+rxoTwah
P5LY1DyagcPLHdJbjmvNgXS5cdTmcFKCrvauACsxOPMjNTrqwSPLeMWp7VnL+O6v499fh76QiseT
4VufVPZhPxmgvzql2jOAGHEJyb1eggYmNWX7SUwJbgE86U6icaRSxWX4cMdUUV6P2AYZU3Xr1Jy2
ltvrHeNW+gTyT7Orn90Y8EDohQRBmm479nfQx/oL7NdtYlGno/Nx4vcTEKrhFtqbdPJinfgw4xC+
ijl+YhEg9+8GVAtRj7AZ4noRq0mnVQCGBl43vlrNCZ6IjW878tBOX2JqOpBGxT1vuEbXZ1plB4MP
kZdIvZ0uJNlR7+3W+/RK2zmb4/fsO1iwplMnrWpPcPtNwM3cZGXlXJvaIY4+UdkwvHXKiDbAuDCY
TdZ+Gkveb8smGDs0PwYshg3Mc2iMLabH+G528HMlOFHJi1CGkSNageHpH0Yvm4GHIy2n+kJQ2Frl
oniNJ+tX2J5c5WklN4WFuFWYGO9TLOGhwpk/M5vTuIt9VtxN0Al85Hz8zlBAJCPmTqYvLZeIbZfW
1BmgvH8H00W1+VdJUbf2yHMpwS/VKJx0XTii2UIGLEmrg5jEQr4zrcbczH4lVwZiIkBRBorUEXtu
9m55E60M6VvAUHU/6BZLgK6vg0JgzOlKPAiay39rPFbZwJAuzV+1o5/py9zEE2qt7VgPLdTHFYxL
1FKzzLtXs7F+RDHktCKyPltsgyYHT7giOXtWle8dqi3PE+AELUCD2OE2zihH7Wpn5/RpspW4U6i9
uJu1eosdhui9g6FwiBhc+2jy5ChZAKFvrJMsOU1dem9xLG3K38gzwr1Ka1pNBJiBIPqRGSXpEyAK
PyYchYp/iLVNg2wAlWfyo197sEZaaonB24b4KV3opuYwfgjPeFKDwgyumNdMnGQoab2SDRCnYLBv
oCxwLCjLb7t9td1hxFpef9YBh/dwYgc3RPM+hRx1ROtuXV3iCsNXVElOxH1v4s5ABAtz2sQs/6pj
RFxOMZWBAWQPYw53o+gBloJcqlflo+FyQ9cm8xcFtjqURHUm9k9P3oPYCDe0BqYfTV6T9I1yFH4W
+NAdXgGXMtzS3k9UjnIf5ShNKekzSjQYxmTiXiRfoO4eO8/d2/38PGUMleq2kCgLDAlhfwJmPtpe
lm06tzdOWRo/GZnH2LJLOcGUH46OceaX2N5G37ldokUitHaOPcKNDZu71HKQ6tJ6nyQAyU0flTVY
0BGtmpigCHPXVATpB728rsQ+ehVxGz/HfTDG8tmeEcZcZ9xk7heERO8ULGPfuWIuy3XfB2aQm83W
buvnlNPoFhrGvlRgbim/ovNwMySsDInESQhwJqGmdKUYADuVzHecqZgzu8i53kQMzyKjLzLije1Q
bzCPPqSjR9lHedP7M1SEsEN76wPKYjBosgHuMmN6+ouT28Q5+82wtG25M7yHKcWWwr0lD5sve3Fz
Wh+d6AtCjd57JjH1eGpLvYKHTouYUfHSijB5HfvucWLrBPxC22ps1oBmaQlk2XIL7kUk8oHXJCtb
FZfM9a5LLLGKS7+ZXrQP8ccv+V2niltbUUXfecNDor2K6IZ5VZMCAM+RnxJo0MxDvUMo7uHSmOs+
ZEdrcVHZCAaVehgaHBtU12vhmQcRf0fx+FWgOq3sBGs7t881ldC8loqjminqj6DFciaq/G4uphOl
C/tUqeQxwTM6cAnjnazXiRpyikapdVLsSqB6+ucOTN4xRl3iMWY4axZ4OGCLxdtpAncCPuWM9iXX
WQ3NO8ufbNUcMKq+m+b90FUPNCWBSZCNvfa1XOMrX94YnInNNJ36kvUnDO2DWcf9TodlyZSgubPT
+M3PAnPlsElBe1RnOs2LbZF8TIpWNimBszjTeGcmJBaskCYXA9Aa59GlHiQ/cKpCB2b/blqz3nUj
b1Lt0QA5dlvThLNkBKT7vOxBJTaxpYIWK93TdG4G+bEIqOww3Puqwj3ip+1PEtIOv6QJiYzhUaRg
S6fETWmicrHJ3Q08AqFqyGZk9VeeTu6usTV0iPCBKQvZsPE6QxffUCTlHuqhvkZyukuJPBya5f3r
PRg3YuQiSkP5yQyIswr3Mfadq6wz8DmM+rcumnDjih5mivrKltSftJeKcwLEK1PaL5bVSTq7VAzR
wfrWXX7BOtchLC746Di6ySTCXjmnt7KiuCuOnJ0RuS+8yJkJYfqaT/BiydLA+bPna8B+6GW+QDXk
AdjPFTXb1AhkpH7PXsAcFDbX0CS4P9MYR6jjbrhFr6vlhAfEp8bBAnsqEZNYa7ARkwvZS9qcHUoP
H05JJ/XKw5JQGTnOmAGvZ0b2FIrISx9U45bRAR/kpvaObOrHvJLQ/zNmV3APZpVfVXycfNDIh2zU
V9TD3FkY4mzlvYpQn1maaV4KfieXgRxIRFxu0KMmy35AaQN0GEt27ux9nnWzj4ruJm+8l8wrQbeo
fVp+RkZ1zbP6Xv+F6EGbVKRsCDQVfMwq8+xHcGxTfTVFw0WFVr2NOe8x2XQ4LhLm4Scne+wxRHFw
UJGW0SB/amhgbeauZ28ADVSxuwJQeCcGhzzSC3VrSPdraKuPfqK6lAkpYH8M1KV966XRcCqKY+n4
hGCal4nxKr9A9yP1+JVbM4VTozbXk8H5em2wY3AmyOXNAE1mHsQ+Q5rgEgialZ8cQcQdSTrZNPO0
1RMen4LGL47/sajNVTD73allV+dg9o73DGhHZAM9QDY6+904r3gDHnGpB0UaXApJ1fpAim3wK5iG
lnePYRgjCU4L4KvTS0DUGRzxKu9uB0s+uxE/v+BoHBoM5mYNcDDjCeeeMuFipnRtsWAwTrufWklq
wqBP0qzMb+/KmRtW4JzGpDTzeIDg6Gzm3K7PHJJempFhPDyYbelRusZdsUrpOMryOlgNgFe8PEHI
lYTOsvY8G9bnTGCss6OWWWtGoibm8D/bEQv1cuq9LwzQt4aXMzGxaszYyhXrdKzzteun+RYQS4zr
LuN2BAxxsmGHgQ07zENwL2gP37qGN6+H1on5Zii6Jb0yWUT9eN1ijGtQrTO007Xl8o/bPjjUMgTY
YnCl06kFCsR/KcTd4AHSRmpwV5B98e42L/5C8bH68Llt9buusRi4HeprXu4y2R1ELh9aOc53Os/I
Own+NQXcmOPtcT+2Ha12qxSI/E2TZOcwHHEZdzQwMYe5rSKxFICYmEma/AvoMqupT3eXn7+wZ/BB
jgADG8bIh7Fxz0iU9dYO3Fur1teyfXYyKSDr9ZsgHfDF+8Uu6pN3ol4c+0V5HyI4bOlSu9aL27dM
xmYH7fShK8EkBbnE6hmiik+tedUCUAwxweyDyMKbVoj3dGYkL6mbLWiWWelKHHkIWVZSax3G7ncV
g/J2YK1wCmGx7tpoKbGzthWKVe4TXqYjkYQZSOlD7fRLrWNTcVBjr/bn/J65HTGggGgUNWePugy5
EUj0yLmCdiWjrwJZkDMlpBPmH4/1aN2WErnaJKhsz5nYzejoqHzV3rfQiM10Iao3fbNnhd0FRhDs
DByIpibEb9jMp8NxyK5bVVy3AZNPt6UHKh05WzktJmyfAsdDikKVR+zscaMJFwCNEhQM0RcW72Sm
zENYI8trJqqzrT/SMgNWdVeTjltzdiFkLUkwRlZ6LpJxx90v2wzRhzJDTK8Uf5UW8ms5g7Er4bzT
oGVtco+BpMpQZ0TB+GMsFnz5vGuK6DnHrZAt0/VQ6buCTTrKNxUVVwsUmwH7uQiDbNv2eFBFnD8q
n1sbhlRsSsS6ATV689KaTQAl9OAwmq66dJnxbRaVQW7EG4FRV3ezUV51g3jXyGiUEibTKg3E5a//
ghRYblQOj5SKpGnjMUpZtcmQHyKWTNqfupXvYdxqJ8KOUR6xpFN9ZYbDznIh81Q5I3Fppr9dO4Cg
hWvX4qivExrNnYXUZPnzQn484Lfpn7RVnTjcqYMbYPhJHeJtVoWnKU5svTNdnLOmuugEO1Nk4leb
0pSaV677lgcVsBf+MVq2q8TkN6cjMlLKHnZl392IpAfSbh57IxsvyTT+1txMORfItWfRwZK1ZAfC
EHd25Y3nKSMy5nQDfUzQaTFFYglK2JiWjwfslgqszcLZKTnuybx7TzTNUgZ0gMYexbrL+t9kVi8w
34utNLYdNwQe04HaduJwlcW5frABVdo5Zo8UM08QXjMqYvzgJ4tHmwQEy2Lf/Zhm9FxAfLpqZ/We
Vxm900Z3R2VFdnYbdRX6NVY7iINJ1hTXTMleQFgPayeOIQgZq1AipXJ+waHTyHlvu7wbaWG8cNSc
rpSfMdSYuYX6scE0hUeulNM5H9z0wqFyzFGHpzEUnMbUuK/64sAx+mxQtrMxZtNcz24Xb/hiEnMf
6VDn0EF+h6r/0sKI4dkHyUT5wj5N+MKOnDep9MjdKk3xEDbLqrCpTw/4mMXUWW3RWPiIFKfe9JBm
YmfjajgdDq2JxMHMVUNnxiYkjVV4Az2cvCFkoyTtbjPYe57L2DRill1+DlM1D2FXs8MpmjEFBr+4
muOLmZNMmYmIRxid2OUTVlWiA8XQ+Gxz4242IvomEzhD8/g7MfFcjbr1dy7zh7MpjEueOtE1Plsg
OenLECRylyUyAfxAfryOoAWR76jbaTM0NmfsGlogwzWcYz3lhsQ9WpIxm8TGgx7E8XhVCT78/Nl9
POA8gsWRwbrlpQ/YJhXHKonpg6oGFgzcOllV8O9TwoZ1dOFKmBxst6avUUhmYvHeHlma9eTd5EV0
KXIMLTbjPjAeXFVrMFs6SsGkE/lq6vcqfTfrzoHjOW6CmUbwih13Kp1PO+TnoP0Wtl28EBOdbCtt
8T462X2rHPKdSj81LonyWUGJrYBY4B9i5UYRyXLsc0Hw4fshLkPrxs2yL/z3z1Th7voyfZ+4W6xH
y78dwhKiyEgydFKKR87EvdDWw2myYCeKHkOW0o+5rtZp2TEoxKy+o5JCP412C865nI5kZq6x7GPo
12W3zdTsrjuFvRfleZWJkJ0E3ODOCmGX8Llfp5G7djDNDx4aexIRq29LCuSXy1VPaGGbzxGOdd3v
c0aDa9mmBVfgZjEnLX/DJ2OZRfeip1SXRsa1t0i2fnNmXDWuCA6yqmfYJq0O2lMnfqsmweeah+9F
El/NNRkDAJxfxBUwlsJvNfUbM4gNNgVox6YW2yGj2S0fqSzOyUbWu7rF0mpNDzlz/I1n3AXGqZVI
pHmI2Ktyhee6rMq1mwjQdzmsvLbvj0UYOueIc7oKE/sUs6DgzOpIDWDFpuMMmkqj1hNNpcz1YEMy
mQkS9VaYiKb91NGSCUB3HnwO+4ZDR/E+Gap4Te+1f6gx5JupSveBmb6jF1eQIODYdk7/7VVgNVxC
febQFnso4NSrQdAYCzhshcJsXxMpwk7Oj4SSj/+9TspfLw8DGN7hvPeG7LnGhDwUDRu1ApyEH2eb
9DHWaqBCgx8g9HaXrCQyODtMBt0SkcVAunYrko00tGNuE4dB+DDcsMTxC7NMfiVUhBJjzbhg4D6k
qIBJcqsulEugOTX2ramsl77BzFnXFm+FFzQrrNYRCvK8bVrhkpdSJRZXQgcTzkrOXaLkBJmtE3Tp
lRs6HPVoEOA2jT4UkhaOY1xjVoRJxvCXWHwsvvO8fKphiSnLSM/aAi1A0offQtHiEBnPLm7GlW2P
b7nKyMHY2atr183RbqMPMyFZaXAT1u22NGHhNN3SUeKYN+HkHcqmeRQWkjSjQwAK0bXmukvISH1X
TTQCxPLfZBF8lJkD2ra6Nf30Uce4oDOjViCUaMcBOtBK0FsDtA7GSkzlHbZVnn8eDZMUEeFKBp7D
rncb0kN+RiqmSjEwoAaZ2GGqzCC4C7DX90AigkI+2h355X4wOPVxxQ6YEhNU61nvGgk3Ybyd3dJZ
+N93RkYSK8MpLGz7uelqn1/qUjKbfxrhT565uI08QYAAlRJIIOnfxvRAOPYkVmI8WVSzUz8qfxO3
/+p6DIdxNdJaWVY7Joq4ooN9C3HTNex3JoAfVCSFfOwgnQMzLjxssRHxGBVyFG3rTyPRJ0OWwRE/
z60bNdV5ovVwpWR/Z/TE+DoDmTb6wQRyTkcoc0GUfBJhep6txCCHZGBn995wk3HTnOpjwcqBtmpj
zWXK0pAKWfdjDhmrfw7eqLb/cV2Lfan3OV0hiOSj+xFyhF/3+HuyGRQv6QqJfzHcZ+YcryvFaGjA
Nk3sa9zZLQ9u1fRoVJ5Nu+D417r1VBQLgZ1Kqm4b9gTNZ0mPZMUyOwDywXxA5I6e4Y0k8fALNQNu
oR6ZMRbyIQ0ZJBVI+xR+VjBXfLKkzfuYk5cfHFNsBGQWlx+hFSXZxxSYW2CDOXN+VUC1eBeKtdPq
c871cT9P4aP2qaju9GGEd3hqrWoHCio+Ot34FTVuylAt8BBe1Drw4v4BVz0usYE+bFbmKUibfT2I
20wHRPAq3JkN3ty1mw0nA3RZ1z3opmtZTqKNbTsBY5I1FPBVioEIJ8sFLelIKQQgvRrytzbbJR8K
sy7Jhye6ikE6G8MzvY8aHltwa9Nsk9lwd5rQ/2RVRguWM8aYic2rNTSGpWg0NmG16Vo+NjNtmjBi
q5ajIwG6WwCp04eEq79Jdc1K0MK1V4YO18ztuwPHDnQBy443MlCfquILxNT0MC9loIlFK0matTYo
hhnC+gA9MQNdnp2SnpBnhhYmkxrjRF//dIjEwyB+BgOummIV5Udgbt2yn7QTjhur4TM+ztAmiJi4
M5cyJ3G3dYMk3xCVHJiiL+KeqIHxjShW5Tjt/BxM5lIza8JW3zKlu6p8VljtXhv8jCvZBETmaM52
irLcDsXobCxOWkmPcV4lHfi9wXwv3BFYPwgMG9OYQtkZ0FMAwNX+JqVOs5nB6ZRcMLYqNZ6HiUVr
duFgEL+B/IDm5mO1oHGYDOVcvMzzPs3Kn27wTlbEd8sdSt9AWfGNkF8jm8GfYJRlzEzKuvCojOAs
EsJfOebsIDLdoxlNd2qENyIw7awoA1rKj184e5jb0SeBhKOjwGrf9XSOB4bPSNFh+t4+dUn90GAn
Al4ByKmj8XvW8oH71V5LAQS+pnWp1erMdQNRhepXg9sPsgZJqBHTFYyVq3CeH1lp2lU20R2QsqK3
iWsy5FkuxhlJBMvNd5PBKuA0zrHnEL62Qx9+LRyclW2Vd/lw9iaw2m5ya6aEOfr5tYzfRsM62j0u
OcvklqyU5umz5XWCasoBC4S/Is7iUL1gSEYwY8L0nTn9LmDWw3OT+dvlw1GRlWGSVeCkGMfruHwz
2SHXNhMn9v361ULdqVxygmU6PSe57ihTZmUZ7BJOP63yoPTT8ZtXcZUn3u0SAh7G9goI91PdRbCd
mm2WBP1hVgZJUDTt3AbYPEfDm9cE0wrL26Q8clmItVXolWBtzUsT3PZxADQoaZ9jH65o8KDi4TOD
rr+rXueU0wr1bdXKq9wbK49fOXRW69JqxFbbr6ygAk/kcKE+7WKADsXsguxc3/AQnr3ROWBh1xgB
XUI2AZP5QaXflSDtjM+CRuVqbdTjLhZctWeJ5UgE6EiWBT3VA+QnTPnByGxjxHSNcgc5yIXNmn2O
aK77VpWcswYScD1d2BhAF4lpOCS6lsC19lyaoGRZrr+vHQecbweieLbUvHGXSWNnPIu8CkjPoARF
bRkfjeopz0fQ5FB7LY5MHKKgjEiGMkxx9mYD4zmdWUlMz0YDFN1ZMF+cerJTcojy9VSPV0GU30eF
81vM54pMSsCHPEGZXDdxQPmyD1ndHVBoY+QdTthk+2q3PeRFcNWKTp+Jli4XdYCLqPhn37dfzJlH
PFN1v03dL8MG5Rc49c0gBAmNSD/GEr2g6tUzBniiTSFrzIzaumqKcGO6aCYeciQDgIEZlMeUZoBN
DR/tw86YL+E/+PQjjk2OPz7mSEebeOhT2AUo8o5A1eeYlW20B9eWX3ZTXxhKYCTw7e/CFVf+GPg7
NB4yFg2JZ7q9dDxTxVc7H25ENpEIrkWAlcsSQ6gpQ5SQRKESBRxprDOQ/z4F6/HM/26wZK+Gg2FM
P7FsXtLY2XOxuR9pDqmskGysfeHJ7vFWoZDGPvC22EEGJz7oh3rDQKfHuMqTJ6xD5PAgeYglCqh5
lBTuKlehsaeuxId9Kjdj0V9kZtUXQ5NztOPmWDDjdItW7/OovxF1l2zrkovwsFTMOtXXyIjAmBhZ
pbGHKVgTesz725JgFpf3EXyAMjacX/hJRSaOpo3eA5nmyOlxQze3jwxvfeGmc3mTWA+oMNjSFGtt
gCkam1KlX/Fo3Kkyf0jt/mUOsQ2gCX+VgVVuOw5mVecc8F18pU2QHbGyb3OydpZsug1hovYQuO7W
GoF4VfEHrUAevBl1RW8czRhO6GOFJLkuiDlCzZ9WRUd6pa0BTQdY+RlkXUfmbJy0bTxhyvmMoVXS
fNe/TsnIDCB+MgHfrnVBOkM8zBNCgYPJY84KENAdksCA3DaPtNLPeQ7sD/tsVmUvYcYRvcFcS/uS
eLOaCUVIvbO/e963Gpsn2XBUN0IqS9L2Uhn61GVcQMpRvac+vMVCvPljmvFIMuDPmlhuaye57+VL
aeaHuU6yK0z5ax1uBRFo+szbQ9eCzjeGj16KN9V0t3ZmP7eCg2SfyBNWa0ih1CATQeXe/kFk+kE0
uH3a3gIj6qRbWeKZFcwSPFdzkRTmDWOCfmOhuWwT3lhT2yXGCnXbsOUao3qeOqc6eQP/D9rQSbgD
/dv4v3UEF392wkvqEB+PACoR5YOQSePhgzZ9ZqlIm2P3FAZIp66H9zjIs9e6pLsirWoOYruA3F9M
/rva6QY2DvEWkmXTwpSADNxTYecmONjJALFANiNUCDgkO+fWVz2T9iWUYdUWsEm7fA1shI9peokc
UJxWGZ8Bwii+n11vLX1xPRqONEMEh5j1hq5UBFNB33w/RcRy9bKDIn4NMcn21toGk/tMawrc3ATR
qHjF8ljvepPvhCqCex3nKM+P7fLHbjv+qim7CYqgXlnFdNNjAdskTYqIKz4xNBZnKyDo0iC78/GE
1SGdXZwRew+Ve2sm+bP3gCYYHMCaQkBOMS9SHeWXw201dpc5d6udz5Fcst9xvJyJ/hvOURaMdev0
dmiWw80UPfYy23d9L28cOE2uRQjb1+zxZoxPzkmao6jTX1Fmh7Z9zrPq3Yu7GMqWvpQhL6kYNnbg
vVWS5abGqrnJ424Rjqkq1TI4hJb4pSdU3lh1sxFDirZVQEGK8IpjrNu52nkAQP9caThMYKI3yuVy
pWpj2yf63c3odR2H8arrcrVTurM2c4ch2duKFASG7zv+JhDytRJ0hHNU22AyfEpNVFqL+qeNQQfa
SvcTBLgB9xb2T2I3niJdXXynTOk3ie9ZOxsHU7ZY8UQxfVOFwsGjGx91MvPeISKssHCec8uZF6Ar
ieUFDeaBFJvMSqygzbviKfHxwSFtmxvpoT5bEwNLsAlLd5Bx7OCgY0PYEqz7jKiSSkLvzbGhKfY+
WkLvP5tI9fvKZfRYQs86kXum0LVa42ho4KK0z1UZFDhaQUZQFbvxFrpDjsOZVCzu5CmA0GrUT04N
tYQop7ZhoOg0PBUx+7aZGuxKruOtfA4jocS1GiZMfruW3kRpfUbDhLIl4Q7WhG4BcXhgz9ENxrsk
GQ5D2iGALRSvKbFrEuLVe115/EIU1dpW5vzQ+fm+tKxUpZsw3uP6HIuCLcLJrq5LBvLrvGMTKKXz
NQVvKdgLizDNBqzWEiCzHsH1pusRh9BG4uHfjIaJO8ZbAlsW5LiCxqOOieAIHm1DoQOhv5g4lh/H
L9r23A3b5ZFdb9rIyDjOTXBvSDReAhhBY+/hTBirKM2uqqXXjNkGUfrcf0LTx+PYzXw0hYEKPtQU
lHBWoBAbECJAUwZ2HCdr72cECU9fD109gmgdI3HmVE9jrjjCpHD/W6CdKIGdc9fJb6fUvw6/iF1f
uP5GZF+Vj6BPaxFdpYo1Ha8jF0O9DnqYXRRu2b2bsygp4meluWMPCTnX4qn0l1ZWAKQ+KTcGCq2i
+inCLYEPW+46fGBrI1LGbpIML6Vl7s2yFVAmvMvc19ZeRNAVylmuOz2ubVlcnOjVG9pr0Chnaifr
tH4ywl+ExYu0igcusAnMCbRlN3e2qZM+aYcZX1MlP2RKXi1qk+AlauoWhHBAqgBACPp5N8XMg5Kk
sg6mIZ+oJivd4uyV5FiquGJ9tSo6G/g4Z93CO63flWbVnvBn9S7uOU8At8KRPkcfdYSFsp1cxcAt
flK6PehlQfGLs9Ho78ia4F/zppcpPBq8Oyvn26+MD1FJb9cn6a+TWtW+t0yMY3YGHmPmzs3WcV00
2r1B5Dw65AJPGEcJIYcm538b8bl2CbQikVwzOGORDrCM5yHw7PjNdozXkRvEzu3LZ+yeD21gdiTE
7gPRNrvZ0r/WSBa0zmjlsBVWlIoPW76AOfCDYP9xj77ndUcGKDO/J775eD/i/CloYU3hNTK4iuR4
RIP5xtq0VdEnyxcY8QWDs6QnP+al62/wlo35fkm7xOn0MoscI89bZw8MRSFlmdUxgZxkF+4+jjB1
VcEZYwTmxag6cc7n5ZQnTdiSXAsYUqDE9poOgVlnl4CFRONjLGBKy2WBJ/Y5h4dGZ4c+KN5qTgXJ
GJ2nOXsTFOz2xrgr/bfG4lo+hFAwZPyZGexDX7Vyz1VyV785VXQR4iWS7zxxp4FdMIcBBJ+RyWBw
wlJzw8Fok1bNpwtMoqXZcXghMEuBn+6fgn68Zky/qfzFUMFLhJusB/Va17wLmuuA09KzmsLzz9cF
rgM2GU6n5n7scA+LrVTBLrhlNrJ1HJASOV3Rtvve9PbWDy8hUmYQ2XcOpBIlOTAsrgR3ZAShw3OY
gzNOigcS3KOnfyPJGLQP5LQaaPAZAnF00/SgrfjFqcA4cFDVvDPcSN9KXNcc41dSW/vYGx+jNjup
DB9nfdFW/22JJ0HdEavJSiXZNs14PKGO2u79ZEbcUaZVbPg3Wt1ME1egv0pG/+1r/Pd/Ns23fzXR
f5X0TyZR3P3Lf/79sSz4v3+tUOUr/Ne/+Pt18sVWUf52/9e/tf8pbz6Kn/Zf/9Lyav7ra/Hd//Hq
Nh/dx//4jy2Gr2660z/NdP/Dmtn99br5OZa/+f/6h/9oUH0E8//nH1/wpLvlq0VJqf57uarlUmH6
b//96//j3y0/wJ9/vH8Un8nH//oHPx9t9+cfUv7NMwM7CCR9wtL0/9nGall/M01TegEhBul5Ad9D
lU0X//mH4f/N8mxKK5c/Nx2BX+aP/2xjNYT/N9NzLWGaFiAzi5LX/586Vtv3aFv9Zxur4/rScXAa
ux4wMVNijuPPvz7uExW1f/4h/g8+YgO6NGW/Td7b7YGYXpLvdDzMEkdj7DsLhtk1zG9h9WBo2Ms6
uyeZwV0OhoevovoUACJjNptEnsVVlYl6Ed90BbGPtcLF6D8lQei3oHO9mTbCJCic6sqWbVAe8AtP
E1pVGoKNKVFi8MvT2QhK16J4riJKGm+FpDyFe2SZhyA6crqeYfnZblCvB2kTjYwqksRnnK0U3Jgh
LxqCjuIQ89BSixh8VlZc8sXdpmhB8NGHd40PD90ZXEjyMmpp9VBlTYOSgNYGu91ooHA7q6dr4g4F
kPNHo4fJv/VEzhb2H9Sd2Y7c2HZtf6Vw31lgs9m9Bhl9RvatXohUKsW+7/n1HlTVPSczFM5w2bjA
NQzDOEeWdrBfe605xywovWZaCo1ldZdKljxqN0rB10ZGqRqyBqZ/5AHpuskY4nTU2G0caxeTFnU3
3URfdmzpi26hHDU44JoeBlVUGeQlaao/MbWpMBexMeQH8VaIEyZS1H4LCfk0rfuiRZSSAZS2hi7K
L4pEmewtBhESUwJTzcWSTC7shliCEvwCoWEYh6Lo7fStCeosWRoFA4LHoCbocAUt2LAOuDgMsc/s
gQ1noAs7WWFFoEmQRahcoY0NUY3aho05nesMaLJG94w5T9e3qlONSaIRUK6As5MVLWOwY1TKDCiQ
2753MxTvLyMmuJpOsAIsuR4jGV8aCHAGm0qXV+SRMX17KatcCtZe7jF9NlWFBE5hVmXzs0c0gYLY
q9gjKF6UTpd+2/SPvDs73ZmUFgGuYO+YvnmhJ0EMhPYGBhJ8gnIdChXor5QkHR1uoyZG0vAIQnTk
LFOwBXYBHr+cT/71qOJRWzaVZmBq7Ps22imFyJrLyLPb+lDZsu87KUOxd5KWxx596ohFAp4BBKi8
Ilhwq2sFWRapGTbD1mojEkeoopiqOrZBqBkIWVGAVy9qs9nFmK9UJqcDm0rwm+oAPIFUSECdUK9S
3YYY2/YBintLUVWYlD7bRQ+XCkMKOcOioegBzwKYGMAygWGrBfTHtBsoELvJp8ZWAom5o+qNkKy7
MtWGFUChUX8gBtifrk1JgWI32ngXtjUNIW5edklourtkUq8juYuHnYKjRkF7MMh8QwPFkBBdqHST
QzZu5r2kIkyPx6jXtnbVkBipVqk1MxkxuLkVe0ltIxFESRvN8Eu+xGWs9hikzAQzwWU3hRnpt2Y7
aIrDzBOgcBArA7gdzxqtZWD3TKDWctC15bVe8TPdXq80exkXeZxfI8fCpEJ1jziU0WUcGNNTZJja
QDoVOODvQejL2JdC0aNSTaSCTAwOUbgiEAwSWqnlxA8Urj2/mQSw3cApYw7g4VWgB+FrtYVzS1en
vciNWeJhjfQmpjomyc/yFQmVnR6BA6E9HmLfavgPMPtHOsMK7bOaZA4bVLKW6+p7Q3oLPbaiT/y1
UmHL5vIQaBscbKlBplimucSwC28sCXeW7M26EzEnp0ax3BVrvRZttyytPh+XilLL39M2mKm24aAy
hcXc/kNGh5FwGossvYrNaIyXCs2GyJFtSwc93ECoYHZa0KtrXBoQw3dLzo0WR03WJa4ApRtROgVF
J28sG9g+GYYJtuDIVHcMtaaIea5OmBTSjelmMo1ZkVzaG1I5g3AZ5R6XWKHvpwVsP6NZSsBupUYk
2tN5tXmv13XBBKgWaIM9m3/ktuwy8Bk1EhzIUr1KLa8aEa1nHyPlPe4L2C8l/kNiV9Lgl5sLnxFB
vDwML13USij085BoI803M8xqbK+RdU+2bjtBF8XzYBye4G1g++N7XHuAL1BBQb7RVWFpbwEzKdMJ
EYeR6MCcPb8W5iRQcNWxJTMFA68HSbhHssnQF/HcdYzvCbeb8BG9eKME85bJDZzGrCrHBD3diINh
wLYFXYuuV3wVVHTTzUhByd6nEegPWwzfUGjO6U8+pql9Zcmd2A9KOkwXDDiH+7xk8rOiPsDyOvZm
k6ytUWcKN9QTvD0chnCNaz6ajFUmNmnCTqHweJJkEEAs95a3K7UCdUXfGIHG/lAV/doGtowLN7Jg
P+uNzaa9kYg7QI05fvORgl5VCKTZgMvYirei6rmNB6/gzALVGWkBWRpqd7nTimrPvqW33CbwENUQ
g4NX36SRdJHUcqId+JjzYcqtqtBeC6mSvBszzIz0UkLHyC450zQGSH46FjbWklEhOwk+CoFkU562
BwAPtbENpZlc2vd5ZR24QFW1k5pS6Z8b3ZDe7dhLoPlGPvvWKTDS4SI15FZbVFLXkG1lGNyoJeLA
2FVkG11YyDfo2gzyWnd6QhCwzhoBITHE4VbfAVISkKHGqb5gO14ciiAuYIZHfQiA1Gs14567fBg3
HhKvxvVaiNhExVgqMnlVH+mclFyaQ+9rc1JHnczNlZxW0CbV9KY6SNg78dDwQhgXg1IKa+nFs+2j
LCeyQ2IoTag/2xG9FHsz3MVWXI3Evw1jrGx0hOD6Sm5xCDoQHBCXJWqdNBd2bBIaW+slM0EjxyJM
3yvw7I2EDoZKDEaAvulaMSfaqolaPKpZZlCOWWGrfW9GmnR7BPdyihgFrY4jQr6pi1QrLdyAY2ar
0GiEiimL3Qc7SCKVeC2LzkfkazOgovtOxXVLrtAQWXdGFkWljJ6z1PQRC1NRBM0qmrqKJqVLAdHT
sChNJrwXcdLV73E8etKllERDtKkahTPpjUTrhgu1pKylo56kuKGLwI9BdEVFMD15laxjYzFowaMb
y+VpQLLdpzSBLf4ftKto7FrQ33z/8O628P4H+oGlZS+MXIS5catUAt57p3IiAGswoH7U5IGUndD3
E/Hg1wGBQUFpVj+8SqvqVepJOfM9qhTpu6/42nPKNztaoSpVQUOFRcC1RCti7/hXAbOWHdbg67jv
uupyhDtCN8fTtPFJt+K+fk6FaFKaEmOhgj7FsEV8YE97LvFayIZi/gqhLRv6+zEk1JiJILK+uzHs
u/xn4Gt9udTKqW23/3xL9l/bb10V79ldU72/N4fX4n/Bpotk6K82XXs2KOlr9sft+/vPj1uvX3/t
r62XhMH9T03TTV1wL2NDUfX/80f/Pu/K/vojWwOvashC2Gyl/rX7Mv4Umsa2zECgoehMaP69+TL+
1CyZdwwVn21hWBbmP9l7mcrnrRc7OJOfazCMhADBzxOft17cinmlKl5yw8TpprXSu2gKb3xcNNxq
C1NOXsqZwumTG9+Zc9yfE+GVJPytC+gRVAVaZoOhgUNmtFMVO5X+TKlXJPXE+rcKNIgzWcENXU8d
ariEjb2WG7hJFV9vag6Q55RdGBPKPnVL4QF0DZN9GQPPiuNoM+5DpXuyK1r5zYxoDaL3sKDnCXeO
0OuVpI57tVUwtYGt1PIH4vCk6pKqbokLANs+ptXOvJOn7CEyLbeLyOudkVixrTHBlJB3XNTSlT1s
Qu9FDetVmCnIettbRAXexGwdvz7DRn3z/+pZ+U+fqP8fmxOC+/M/b07cveKM++MxzN7e+b+v2Y8/
muD9j3X1nr3+CLP3+uOzQ2nEf/zVtpAM5U9F4Ussy7QEIBcIbs6/nx3+iKcG1IdtqYJNmclj9Xfn
QtF4QuYmgqLyjJAXzTNc832kqaGof+rzzU4nxOaRVGz9nzw7Cv/Qh7YFlYmpIiTRhaXquspzSvfk
Y9ui6sekiyTu9szoaQbKTw2GOR/pak1qaCj5m6Z6LEaxa4DY5cTg9jSKP5zH679aJH9kbXpNmdnM
vZDPnZO/f8J8RBZHpGjG/Hh/6JykDfFUsOQwcx66i3h5DxkwcN/ElXQY3QfdIWPVpVP+cmbV+cD+
3a/5e1VhmApfbUvRDV5cH1dlDO3pLZtzlyj2pbok9WOHXNSBG7syvvtu5Hy93smD1DWd0RIDLj7b
n5dj59Q2tYUttEeeitntqqlaR5HklUAXKmnlXy3GTx3Gjyd1/ud+O7oPyxmfl2s9ozD0huXG4rLM
GCUhONV8/3+4ynzQH67c1BPg5c+rmCDQO/CMdgMQITLdr8/d/GO/Ohiero/LQARLwbhwqXI6xTLa
9wY2lsXYaM5d/u8sZcqq+uuTZR49DkZUgx5OiGlLoPgodbAXJJpgqd3J8o+vV5rvr98Oiv01bwbG
zqZ5dO4EHtwsnW8IsfY39brb9CssnOto/fUyyvzx+2qdo5MXDVKMG4KTl8psd5n026lYxQLaLyrV
XsvvibRaeqG88ScCRVMDs+YN/OzlhFruzE85+a4x6boask5RII6eAS/tEPj6cuR6B21FYNKh2ZgH
xWG+c5Oszz1wyskH3BSqzP8wVP715x9uzgqMTRTTqgDocF1s02W+JjTrAqVArDkkQG3jlXXm5lFO
PnUflpyvxYclKRq6dixZsnfmDO1luhw2tGdu7EO5VRfYqEJ33555Bk+/wT8senRWZdp1qPRZlNYi
wgEncVMn2ZtrsOokrp99kZ28bz8sd/RmacA1YCxkuWjrb7SNtY230lrd6NszN8vnou7v9/OHdY6e
D9q29A9G1pF3uDcbPgmhA5TXUR6IZD3zkJw7pqNnJCgbRgfzrSLviD3ZEOCyEisy484c0+llTIPi
V0aLZ81//uH26LCjdNTFfz3yIHnX006sgDifWUY7+chbimxqNgWxKo7WSYecfabJOkGnfZPEu9ng
RAHoZRbybaIaDAfjPWHr2z7M10XyQnNgT+v4m1kXm4Y5Oc+pYw/sW+14RZdlUYIIHY03nWgQtTRw
65YIbcxrFV38YNbrml3pXM+mEpI9dL29bIBCumeecO5OP/kdAOdC7aPL1AlHt0RaBzlzBT1yw8d2
SV493fI7ZROsiiVeP2Ju4WirF/EqO8Tfv74Zf72Mj1+inEeGS+x/5lLl85VTpJEZsMcZJTyrtZUF
O+5FNEYrGjQrmfdoEgTfiyRy2+4dT/XCiIlHSeJ14LGXT8DZ4K9Y6UW6qjGLGznpZA0G0/FXkGbh
xcCt30IfTu7Y4mVQt/nw3WutizAtLlRabjpZdnZavKHEdnBfOiq5Iyoayg7wRa0+Spp1Pw8LoiRY
mka5DSr5YCFlZ+RFumvglhXxiRoQfBJq8CncmGZwqGU6Yz6uOsY8k/7k2ykiy2xrjDxneYo6Ttr6
unVhtuNGiQWX82LgFPuyDUsOnSghbSXuh8qS7iw/vA/mBjrIb1rBRAnATyBL4usLoMzTsy8uwK8/
//DoNFkoddwUkTvROrFlZJK7DmugidexJ/F5aK+gUrlCFecWPvUVoT+vqrZQGUBax8Upfk8GEOTZ
9M64FA6aeBrg1xVGeXS1777L5vHrQ53fNUdHyhvCZElZqBYjxc+3mmriBO0bFvQgfUQ8Y8LaT169
iex7wnJo1odnFlRPHKJpgKJgvqYYZInNf/7h3Co2ExJG8/gi1tJVS7spXADUQIAN88V8jjflwbtQ
1gjRuyXCyhbztLzJf1ROsCR068wn9MSr69NvOfqCZhahGVFN5MSoIZvwEDXGl1+f39MrCCFj3pR1
9fiCyqhH1DDBBZKoQG6waOHF/HqFU19kDuLfS6ifT2jiK0qmzEuItbcWDoGQB29Vu/pObJKDduZt
f6rO+bTa0eUrNAU95byavO5cmZqjfPcfSsg43qK+kl7OfphPvIU/rXd0iSxGlm0w22gsqjheIbI7
7GOHgdCj/U1d+Q7Y8m38lDZnzur8cv/tufhwUo+eCywb0IPw/qLW8WnV8K6rQkiDzJ6MbJ0mh6+v
4a+e0W/L6aQOmrMgkcfx6BoCds1hJEduvTyQ1rICIrBn9L0mXvAmXWebmGjCh2IZrmt3dPMfxS47
qLdf/wbt5CHPbwLTpF5movH5NzCgrBtNng+Z7RVZdVXJMNhzmGjcQzJ2oyi+YsOy0yEoIyxjgqU3
P8kX3zA/cY3gLrXMZdm3266Wb5sA9WgQLULayR2C2zYDOcJONELqJXna2i5gm4AjLH/BJjNq5u62
0SX+HJQNTuEi7Lb4H92vj3C+Zr+dZNOa33eU6Pbxzj+Wpgq4+nySxU2HaKzt9305nVnk9OP4YZWj
x7FTGpwlGrZw46baYkhddguc46vicn6F1ZuvD0k9fdH+fUxHFy3sqgJPIsdklI9dD9Y4hWqlMjRF
8dB2C9qkQPw3QZnBMU8Jz0F6BTdXjrXFEECPUuWl3ryafg/YwV77LXBE9JpQFVOcWjAEhsBDtP0s
J8qZ50s5UXCbaKL/dTGOnuuu8UfcWPxwcHtLMDVzgWof6i3EpvO7CPXEB/3TakePs6p6+STpXJQW
VyiCv9vsx3CHtu0iXaLo28L7XuJFljGHutYKy9F/YWd88u6zbNlUaFEL2Tj+CfgHlNzjgL1vQNHr
RebiRXMgK11MO+9Kc4gj2ZzblZ5Y05prSEH1pana8WvF74zATtoasoFJKgOga/jjoGRG5+u78MQ9
r8m2Sn/QlmWaXOpR2WIyncwJ7sZZv0XiSNTG0nZQuO2UJXY+MhbP3Dy/H5amErc2HxjKCroan99U
gtcURh3q4za5q2wEI8kTv+7MIr9XRp8XObpB1WxIbMmgBuyD9rZBvzjAB0xBFVL1xZUOUeXcN+fk
YUE4NGyNDi2m0c+H1YigQAvLikENVEITDtNoMHjduTfUiSYNFaawDDrEmmIJ+WhnI/saWtUay00m
zLXRWbsManCRxhsz1ZhyUwh2mJdgDXW4u2Q2WeifFuBADiVIAi1GUY50CpZGSxaq1qA7AKqqJShb
9WZrQp4dgJVOGls0wxVDuSkTZP94RPPqaSp/GtH9lN+P0mVOuGRUYteRcDab5souawezlKN6P0T6
ODMSJcLFMrU/MNRDCdE7an4nGlgCs0/ZoiBmvF0NKESRArUKrMvMcjrtvZc7p0eb5vfYHRIbUdHP
IsbilOl7AbYZhsm+HhMoX/vSYxIMtAHjB6w43QnQr4F9BbNdupFqrGX7mxDQj2IiUq3b0lJxm75O
w0NWm4CzyAKri592Pt3bqth5pKqOyveKTLjILxciyQ4MyH94aQOtOF+OJO60nb4Wgbz27Imke8Go
Wyq+t+jiE+yiknetmfk6+CXTjaF7KNuxTt1pMh4xq6Lrspb6JC3PPLjzk/L5k8idgJLQki0Ujcqv
muBDMQ7DaPA6iQK4eO7Zb9Ssv2Dy40xOxfdK3p9rfZx6qFRWYldr8xk+Lv5pQjb4hNhTzxsrvSTj
UPmOWZZ4aLEs8GL7aJ3OHOLvX0jefCptQKEx+FDUo810M/kSOjVeFmEO9ljoV3IaQxW9jZrQDb3M
CQRnG3ZL4eMOLPRdXV21GZGgwImM7K3JMzcp9DPnfV7z+LTPzzhCUWSkyEw/P+l5icHF9jntfQuo
GyLl9BQ3lzUiCYvgV9X4OZQPX5+GEz2F+TT83yV1+UgwSq4AbmqdZ540FWCRlauVOhB3hSg5zNHT
25Rf5aq09FNQEGQ+21gFIgBEzQ1m2X2lwz6EWlbr6U7ROrcAolr6TxZCOpQ2DsNa1wbnYFbAVMIW
Vv2PScGs3mOWbM2nIrlVO8Ote7HDo7+HdbVuULaYBOTaV6hGCeaeaAFByPFfxRjc1YByQ7PGDACZ
w0Q1PVXL0Ev3jF1X9Jl2ZmutcJrg8GqemO4vsgqeeVrdBHJyL5Ge47V3NMQcjHv4UMY1mkz8tXxw
wQloWboOoPXUIVgUM19McO97ggGIxaNvvs51IvXg1nx97ucvxX9+tWlFf77aZjqVTSU49USWETXP
6zQ7s384vQK1lPGrwf9bbZH5oVpm3E9BWYJ5vgiic98m5dSTy9bgX0scNWJBCxnKiMWGARaZZ2tt
0S8JQI5WoJ2XtYteC8TMHszwN2xWZ77Ev28BuXUZ7QuhYo+1j2dnQ6gOdT9vjnKIzCK8a0DsePq7
UF6/vk5n1jnWVGexllq9wQYIoo+Oj1frPXIHyxXDkzNlu/Jrr3F8T8yjQIHAnLHq8TE1qM+EHuEQ
wBnrDr68SFUyAzwEWQMKqrp5hnt8IXyVyNHarer3PCoXCIZp0WBH8rB3P2u0K5CTUctb+1o8p5JE
iOjo4HZwZDp7k6C7DGy3jNN1C4FzdlUbb3FUuOkws3nod5CIMTEOTBP2C+WK9u7OD29aEt+8Bjlm
OS0zfGnZvJXT84vcLt0W47sOcK5tv09FtsCeCMYTNJ2PKXcocFP8EFK8jPUaW0SPkIzPl4VMISRW
ccBbqjcLX70LzSfNfGtx05i3SXHXKeN2sIXTo5n2LewYYKODYQKe38F5LS99+ogyid3acBckL1KN
HZwZWcuAcWhMB3nkUiY1J4D8PAkdEjRWrqTbmC04qmR2o7Z+7eT8t8L+2fkw6ovprdCkPT9qrWeg
VyJl5f2KRsk209g8gnV0gzAH5xqtxPRCj27ZFz3JBNTOYbOpK2y+9kVYhK4PFcPHccvwdRnk8qUc
wO0TwjUiczWRVWYOwTXabni4yqGy8nIRQbMUEpjlIHwwTXGdNN5VUe7D4bnOe/SVtyhAl76hQtHN
HH00tm0EWA/edYVsXq41Auzm+DF/h4gXq1rjwuLZAWZnBLrSRL0e5lzzgTpj8NpdYP5I6ieUXpjy
SJXX0+n564fl1Cvnww18/LBIaa90qpLGbq0/j9mrZZ97RE69cD4ucPTWbFu/1+yQBbCd60jJ4DIh
pbnWXHhzawSGQloR4m7d9S5tSldyrTObmlPV+Mf11c9v7Ukw5vIG1rezq9q69jEYq+2Z7uAJMcL8
Tf7Xa+B4J2PJfWgrGYtUPtMQGUcS9JFgRPcOSMEgWYK4NaW5FZRlih+v0+qBdDdH8K22s9WAAtWU
zp33+bh+ezNZNlIQzCrirzfXh5Kw7/p+KGt+UqK/g14xAuA+0TqFQINNnMEAnq2fnthBDIdqceZ8
iHOLH530tjSUREdtj/hS3TQQvBqrvATA6fjleIOCemExMRpknpE02BLG6cpN5kK7W7bGuEL5u63C
7rqzxVr2p8ssDJb8bpxW1Ahtu8GisACUs82yivBh0lGGcFf1hhtCO+wHm5ASe9UIE3NsT6bw92Ij
JPEooxw1gbMnolkrHTi28KBioP3nDxNzJuaPttAE1oXP91qvYMHPmyp2/XyZ8oafgvZ/tsLx45pH
MdwYhRU0QpbJi+d/v399DKeeF13gRmLWqFjy8RgwUdQ+CzwKBGNOVZmhMziULfRsXy9zYn6gAW//
1zr6USGr6YGV1xbrWAcg6cIRr7igEOcHugMwcYPPo3XLLYTkeE2QhHpRHJqH9gJc5vKfC0X4JRws
v8a2AFjNZ+TDk9JKGbJ0nUmGpqRgHF+zOt+EDR1a40x5d/qYP6x0XHxFxgiOgm3TuBsdP1/zbQQU
LNa8HDbVd0Jm2QFrjrXJHus34wIe1oJPwTePT0G0+Pr0n3xjMcrA+aZycL9NlVUDx8BQ55BbHQ9m
/trf6xe1w0dqw/D34F1Nj7qjbrK1/ePMwie+B4hX2DvaCqNRlCyfz3atJ6BAAhY2HjBYiJ8wzXbS
LRUhLp/O6X4Oy9xFGLxpCYpJF+dqUKGf2EdqsmZZlsoPQEQ6fxA/XG1RUKAaPTGpNkF0GL02DQ2S
1ns27GvLgJ9b3iPGWsT+VWN9V3qggMWw0IW0VLCy60W4nksjT9hYaWQnbLJdGKPZZE9V4HQpioM9
g3sIOYV9YaOfelQU4DkSuOcW1xX+LlkFr9/VUJGTPcjhZcWsTqJ3kbbeVqb6ae39GGBrsDy4Gr5j
sAOI6hdNz+4b5M59r2Fqh4XpgVcpYa7n10MHHbYwdjQx8Ffte2IZM6i0AlJQPGmw5mEx1Po2iL6Z
4Zsg8oWysFgRILAwwQsw1looQ+lWTXRJ83EBIP1q8HZm6u2EXC8HIzqUifQw5P6lpqdAqPC2C++n
TLOJrCmyM6N1RACNB1sbcJexIesPLk+1DUZYY9pIsEtovupldp3J5Y+GwQmzhOZej9X3qbd/khO7
JSsL9X/Z7r0aM7uKZsM3iysMbj+DMXm3ywwfvelaYbhXOIWqdS1gbZo55iK2tl70k6hixwf11wHN
Hvmvu6EksB70oY6odtpnBLb433UYqRJYuBEsZMojNyhQ7BrLLaR9o6MibwBfAnWM6mZJnb9Q6nJl
EdGnade+ctUHCOTramvZzBrwVMzKdL+YtjNCXjGLSxII9r716JMsjxeDnhVwvcIhI8IN9IcROKAX
vIUdPDRfx8CpXccwgXIdxBiJQwLPNpFEqfJutP22b0mmIFzNENEiKGyH6RW798CxJOMakDVvpAuB
G7ryqIo70okwtt0WGYlBuX2Tp9aPlBKyitmOKxe4bHHvU1TFhJIXdNKG98p4VmXosXgsm+YnhJhF
0CffwpiLYmjRZYqLAy1Hb1/LIjp4as0NZFm3fiSvSVuGBK2k5ANOa6PkthwuRF44fVi6Mep+tUl2
uKZX0XzSmizfGHgG07bDEW04TNwX6gC/c0L5PH+zhfxcpZD5jZ8T9GvR7HpK8Ka9HZW9J8BPEuHG
vdzA/MvY2oQgd2u+8iZtn0I1tgmbC38y3S6418pbQig3mqWzR3gZaU9Gkb8kvCi2inVRIjSiJRlX
zybNuG6ItkMEFV1fx1q2xG7nZj1ufA07zh7MhZNo4H+UkjlZs1ZBeWZAoeQKflwI1ruwVqqKaKnq
HClGQT39iPha+eajMA9muo9GmRgPFinaLaGGu3GMSKwEZh7eqOOjaB9H+s6VFq7S1AKkSej7oC5w
t+Mdvcw9Yg5re5PkZCXK+2Aqlx7mCRMQfa48TOFm6BHTmJzH6E2ZBicENqGFPxM2Erm39swK+Qi0
v2l0EXsjH1MWlXGrBfkNpHGH7PiJ3kgGKxk/5AI3pFsY9m0D39JHXDIbALuGnFlI9OZOKd+TCECz
mcEp5mWn3bTmq8dEY3qjalruG28zB1QSftODvDXI14oDojPfzGndm/dVden7Og1TfELmo2wWK5sB
DDED9Ek9NyOddWJHqxD/wbCwwh5apG+9FhwC4jEBApE2dKvmuH4wctj6k5zti56ED+VWzl8K9SIS
7V4rsCgTd6c2z4wNnAaP7zg+xuPdFLxhijG6u9EolnE/uNFkLAfeRoG06rgDVW2tmi8mnNxSf9ZH
Ok5QmCcPnpK+GQQNLv1KwQTDvBQqJeWw19/6frSsk9HJSMGsNNcuoEHKL1KQ7sE/wyvItpg9shTt
knUdaPA/Ew1QLzf69Ibr5bGSiaZFqmPm6lJtwv3MtBrM4KqWkEtzz7X5z1r2V57KLUD0FqORhyC8
6yPqOspGpN3PhJKtYTwj/6vIqvpRNT+DxrvoMrxNZnymFjuhQMRzoTLMsihdmf4c1SUNU+uqTQGv
sxk1FuEmWVkubIRy3b40S5JE1kCj4U2e6yKfaNTwAZ4dInxSqQWOyuU4UuVID+FaKUQYyR0g4EBQ
2N4HSnxmN3SiqP24knVUbJZTOdTZvJIR4x6KFqZ2rxUPZyqbeSd7tONirk47XDYpm7F9fq4s/FFS
9YDsPwQcaehoG/vyDXbXfXvN43nuip1aS2XqQ8lqWsD+jqoo35jDPbIwcQm9dLtt6TCqW+prZVkd
zl2lUwXTx6WOCqYoGAr4jixF+wlXKPzT8JYAbzeJ+YZIZ0rkE7oUbkVQCMy1BPrv4xEkzvkm1DWT
fsQSpRYB1Otm076RbUKBQUHqLZP/zqn8ePMfXTbQceGEUDxhxc6FpLKMd/56XCnL/Kr96zb8RwiP
/21OMPRrH56DGe/xCb9xyLPmPXv3q/yTl2X+S395WVQZUwquLVRigiHlXI//5WQBpSF0ako2A7JC
ciS38N8+FqH9qfMyMjGr8JfkXzuyv30sQvmT+4LHi5mTgn/W+Ef8DQXbyqeHdqYaaKD8QWPT5ZQB
ehy9g7ym65NQIfKujaM7qQbtMMR7OWM2Ij915JHQSj8okrkxPOORsCvYxcQ7MmOU0lWoEoLUGQQw
a+gADFW+KjAiMwuVSS4QJDHJ2YNclGvdAObhR/nGnyMJYgJfY0kHDk4BlkghIX1Q4sk/WPh59NDA
vHf6BoySNmaX00wILydx1yrUj4QCAgC2+UAqUr8nQ/uhTLRtalAozC3lII2em7Qg8qcjHVmPr41s
uOnq9N22BUBkDxRWL9sX8USQSYqGNzTyV257fNdgoS0r3aGHDBydcnQRWvlLVr8MYXwbYWtYqHUp
MPl7O8tHUAJK/cXz2ldR1fu4q56NLoP3AZM7ffGR8OYq+YsDdDomRJHvoqfvXgJfnwOLCQQqu/Ai
wmiL5TYJ9kmYPvlN5j3KJeFZQ9YOVwopMKsybdD5e4yWCK64g9IOiru+D8L4m1RlDyVz6yauXnwb
GH4ryS0VCSfTENJ6Ku8FgQcLTOBsASZcuHWk3IhRfRjB7NFrBv7Y1XV0lfg9kZja1iMnkdLWC5YB
AZ0LXSLnuiUYmTLUehkbG96g7d0qBSi4SXvUjO+mQYKwKRKNIPYCDFdBQmoJUn0KoDYrIWyyR03p
rAVBHvWqjQEHE/prLigvRyAvK2WAnZ2O3q0+ma9hA1pIrw8gZclwEIiQLdsD4jkMq1DPXG80DDDV
yRveXSMkdc0vr0OCE1yrV4rZWf+D0ca+biZ2Lom+rg29XakhIRBdrdhbLb+CbyK7iXifJIU4+dR7
IpvnkAXDqk5b2IdBvBTa9AwwY+cLAHBj8pRGwzwvybe5H/vEkf7UCbbbWQRvbSZmcUEDH0NOmlVr
2q+mkR5GAggz33sc6pg5s9EArtXmsFaApTLbOdv70RmMIsFOkL0cNw/lkEH9pevfkWDmllr2PNV4
hGES5ECHTcO+jIfyqaqzjSWDZRungz14rxpQwbGcHgzBBjtSyp02N+EjIW/murDNpBjAmAp1S9sX
otqqk3+lkQkPxEN56+guDUr2IhlIrJNiasmm7Vd+7R+qRt8Tw/dsqczt0zx9FcahtLsZRSUohGqT
8EdS9eYfA6oDJ3W0E1ygxVgAS8wywmVG45scoOuNOZshjIdNU1jfe+7/ZdOqT1Fj8ZfJwrX7vRKv
YMX8GBR7FQoiH+MQWnaWD+/IOtAlPkyldQFoFy9UYO4RrO/pTUKxuFHBHNs8O0OqPmlxQ1SOB65L
+unP/0hY4v8MknVX9zg9S3KgPVeP+oYOL/mhmWFckz3cLCeVG5sIsB/x+FYLtjo0t+6ktLu0xu4u
HjkMdXolm/ytGweEGRn0mbbZiQSJefjEyWvYrDVlBbgl6bbKYH4nPmGZZNlrmhkTnGT1lcwBIKdF
R/+1qhyA/PcF8cjKDNSJbe5xBBk7PSFmxq6vusF8MvK9bINwIz+NHZesSjsdODue+RVZnTtT95aA
5hZKn28Gw15btn8p4st8LNeF1m/AiyxL32esw9iARGkgeRAXYYR1tcvlI7mApL4Ju5fPBtZ2fXXc
9MW1ShpZHfkPYa8tkSVe1EiwBU1oVRq2xIaTrRg46qNH24Uk5Qsea1hMMrgSsN78TYVdt6WnJAuQ
nF0FSwg2634K94ZyQxMHYn4IVOBKiR8M7UWIcYPFbE3sgcv6IjNotT8PcrYbA/m6DJkP6muVrCZQ
NOFl65M6BnI5C+0dW8EN8NArudsKa9h4ZMeCd9tHnbGSk2wjCt5vGcEccbCcz0lbtGQOGa5J1CYM
0Mu2rx0P/HKlVOv5n8OXQBJk9h/cndeS21i2bb8IN2A3gFeCoCczSaZ/QaSF9x5ffwbUx5RSOtLt
+3gjuqKrQsokCLOx9lpzzkEyPm2qSWMKEek3LYlr6H0OyTQuymxadGl6tLsvL9qXTEz9+LbwAxfW
yoXHHJpCT0pavh1JdyXLcZuwPc9ZzMxuFxgZ94C8gbDjVjEvELoYE8qx+Wx51rBNS2U9/38nBa8t
tGTJd5v6qSvlvQ/QjXSfexmLAINaV8rC9SC8KwQilItibYGiyaJDXGKn4bxGNX8M3G8+z6Pdu8Mc
SlQbS2uO+qkImw4qVw1u8gE4ZWduiry4EQ09nFhR9yWBUdZYvAc5vQETR1dk+qcgU/ZY1hFSlq4i
fUzDuhfesTRgYI0kvPgxMslpE1TVsWQlUnlBEnQ8QQ1s73MtedL6/l4DjTT/dxXnT4DrbwGz3XhC
eyxy6cpVcQy2jFWTHpshvdWH+DaW/UtTp7fwVfc2c0zVPuSWIFUpuJvIf6rtbCMX472Z2SdGjTht
CI8oktuqk3epAJYYZLdA1+9Hy8fm2twnGhn/TbO2y9nAzd+DLiWZ6q0yBQffJNhY5AQfAoeEarFF
KVmFyqOseEd1eKsEt1gjr62wfmnG5M32miURN0vyGc4D0Q7RU5ZJZzwEptldWqHsJTlwRm24aPwO
qfOuGuQWvDsn4z0cfXdq6zXJQI6iyLuorpeEfizYtFDPnIFiu5GOqotMbuK0t3Yhb8qpX2m+fRBJ
fxzTnW5Fa7VuLx3YACfnka40V9aJZrHAUZA+GBFpMkXdZfJRFdn+g+1nrmjwyPnRylNkV4/zfVr1
7khofxesci49pvdP+dkq4ksSWaesMLeiHF91vb8kzSksmlcpDh5JEXyu6rjArSDfpvJTACohbval
lB1NIr6I8s8hUIw7XtWX1BweRys6z8+MIGcdgeSnx22X+vk+kJXbUhs2UzWhZRehdm0aCg6hHPFP
vyXl8NUPgOGi6VAU04NZBY+xnexSvX1JdOWW8b3tS4dey44h0TbkNZLOGtYHO0fJxs3NVnJNjNSm
KkgQRl9XdfUpmuSnvN+H9qvaIL6hS8cKy2Rc2OQjttu8hPjBSWlG6TIW47GS8YqVFtndOQBJCRpa
mu9LMzvOkGe6U/7NQHMKOm/gJN3wFUP6KRP43kSxKQiF9gPZBrJPRIveXmspOvvy9FRM3rZXiSGi
gNkCLdz0GFDplLSV9qYPPiQV9Y6oJL4Tz5zX2VTGUV8veDmCkruEAUFcJUDJwZcmx9c1B5AFJuOU
2Z5kxm9lcU821kLJs50gPJplfBLtQjUoO0wV9VAMkdje+HVxgy/crYv6UHsXPX3V+lpZBmp7r1Th
JSQJc6zEJjJTFkjOXmBv5VrZTzFpLXZ1IuXvRATmbZ+LrdRceY0dyCq6BwJxsnQuNwF1tXHlBXif
1NJ9Lrp7nRhyWG2sLl91IF3Jl4cEIm2qwDzYkXnPAnLFanzuzGErEFsI1SNNwroG9vhILNotMOSV
Hkxb1FsfWpTeDj1rx4T+dPRPSU/+albjSS6KdzYr8jYs1dc+pIQ0mgJuZ5lQcsRrpb6DjB6BxSC0
Ko/o7fnBISHueoytcwU7kNmoecC8eqzbc99u4jz4CEba5/lI81ATBYSLWF/lHq/hGjx2QwtyiIZx
32jeVqnNI/l3nKlpS5rV0ZOrTeYbZ9njb+W5SJwSXB/M78tg0OofAsgDPIEDKcDOGDG4ouYmnbCC
/mqH06bKSnU3x+SGErNZgf4Lvb6TjFgIzMCkcVoTbyxhBFuQv0w3rjwMHanMtqhAnRHutCK3B9Fq
eaCw7g9ZHyMMKxCTaNhWljK3UgUOsysgxXnGQcnDDtIg0JrJAC9ZPreGf6kJRVuQFuYhob+HhQCq
x5bJafWJVvJtzzEITNeN/r4WGcBVHpEmS09ZbiFNmIS1MoJow6x1UaTAz3OUZDJpeIemY5elhadh
SgmM1pMUGQfphwo6DzZebmfyQm4k9jZBiFJlUrpXj+TyUKNGlwV1TkNCqWJDhA6s1ingB+fo9uWs
fq8Nor06fT15UXZqoESB2Gmfq0noiwm41trmMkeyNW4sMMWLSYaf3CeUFXZyHKDW0MBE81pr7sBL
PQFasyFbeTWYneWAekAFytOWvKlaqLrTKCurri14GJ1OLQG0AaTtgk/ZQ69M0iSxVHbLwtezHTKI
GzaRA+YSnRjJVlNgwH52iCqwFr3FKhVN07SE8gvypvkiNzoB41BONz2Z9uB2iAzuO1NZF8UQrEyT
aY0tEKcSVLyNBjFskPzScwVgvenL1Fupysh0nsCoheWxz01LXaxqo3U0jTW0gil8o5MFVlRG6ppe
Sj1j9q6YMgC+eWe7hCCF+1JT75JOQODjuy6rvHRlAhMPoXIRRRnf5zWol1gM3caYat3NAYmtjHSM
wZxo7dIsIWSMHvyjNKOdz6rdOKn9JhXcipomPr0aVJBV1zurZi4ppTR97TAq2HVyL0pZL1yDcmCB
vo17CK5LTjTR0iewjcDccFjKfYMVI95yEbwZMoZ3gMdGMWNgApB1SNqPP/zejpfGQGavMjXbGFzK
po2tLfStaWEoZ5I+IeBZqOZ822a/xNymi/37qaOboHUS8ewpLTLbZvOo2tKCzHGeRrlZywL7JztC
7TZishhoUrhpDL3eetUW5g+7Khag1L6JBz9lwSWVyhJZvUZSTtJADeIATGzdZ68tg0ZzinsCrJCr
RRPx+GVXHKkrv2zhKJ5C9LMVdo9Vaz6IQvvsuih4BSSUWB7Qbq8anAb64E0E1W1RKrztzSE3Dj3k
C1h14Sdr6njD1cjY+tirEl5aG1k7eAbmrqrq//y3AtLqFp8cFSBp/2KSk1XjkXI1Aq1r2l51MrLy
Dp1EN8COpHGfjtktSgmNmwS4jjb3VaDpdg9GVq3soCDjk4TMVVDH3TVKbkVqqVvu49EhVQdnbmpc
TftkyJ5T2gQ7CxG/SzkzXb8mkl2tbvDHDrtu0FnQRtm4hDBAQCj78k1sk9ta2lq5KGwjutDRmjbW
SGd91KoDfmQEAK38TuqoWEoo+RrUaps0J3GcKHfmv1PQOLGuM9YLtKNQ4v7Cjms3Ai3ZAgieVnZW
PqG1Szco1O8BgBVni3mqOUlnfjU6d9aMTTP0pFR67GyEVjqc1gtp6kBTxToxg3dIMPazYSgPWjMM
n6U6OXU3PTAF3I5T6AgR+E5nJyABem9HBPyGfu0+BNFCJUCwfl6/CF4OED2p0telnLwERfpJrYOI
MX2p0+Sh0MMdj/cqr6d1rja1E9vKuddROsyTkTo5xl13HIMqYmpsbMxMwmXOfF3fWQKhj13bd7U0
MqxjVJmaBfUBwZBzeCPardzAgMAvkKO10ZCajvVUeGO2Ngrp3TOlXSiKiw0vXQGJ4Mh6zme3M1F2
FgPNLGiPUfeC6WmdkLYO6KOm5MQXno4Hw+apmVhSHMK1V/1kb8RL2Vu4rcIvSO0v1qA91tMxnJZl
0n3YSfhRFdUTLw6Cwo2tr5vbskquybDpRu8FxR7BoDSTCGAtIdj5/FbVv/Om4QZa1SGYkoMftSBG
8/5Oor1ASiY5e8koQ6sYj2g731JDXcMicNG7z6vKGjRWeKQZ5XqZt5MN+bGs14nEABzCObmtMHaU
nZS1Hy3TWyiHW3JHq4Xi+RdWE/JBkxc/GvB7kNDD/JTs7Cr4AtYAMaLQzqHpMRDRzhqklpbw7SQ5
63n4JjTKN+qeY+WRGE9kIPm0PONOHIqTZyaH2qipltaTsdDgcyFh4L1Kr7N4Kwr+lplVT2m4tJTq
vpezQ9OadzRirrZkIvHS11VjHy3jhrDKkofVQAdS+V+exa45it7zXgeThbVQn1CijA1Pdsjdkycv
Sd6gdSfUMsBoGEcjWssqeFMnYxvWbIR9L37xh548EvWkTBxFns1kPm90qyDdpgTpL235Pilp7EyZ
BW2Gc5KlSeFUWXcnyRYMYbXQqI2DYNkRSY6TAWroxBA+LEuwfqbjyQpVsZ5cp9bednJ4DULzfuxm
yzyS+YqL0YeQIKPkTSM1ef6mEEJu47AiW7J6Ih94I/n2hzKK55SLD7wIyIyps2On0alad0Ml7TpO
VVvydFi5WJk5rb28eyNldt+l+iZSunOXEVXPPWerGwFAQ/R0pOo0PdAieAc2g36mCN763nATdfwy
Z8RGz7nJDAH2KdjmCsYb/t1inJxakWPejAPa3nGXVeIsA9WeZspD0GQBag1jo6dwyHTrdWnV/RFQ
UBPC/2gQQBhg0/sgRTKBpUC0x6zVzp4hTk1W7eLWQgyJ3EMOye7kWDPVP0USGaFlfI6hMimNIJ/g
juzWjWUB3EbGYXGgme7tOo1P7jNQzgZH7dHvWBSQI6XEvwPxiEDiWFqmtMhTYxuFA7lrIHoDeNjA
wyFIpmJbZ9ypZCuyWTeXcvzYNOnV0xPa3UAcq/KJtEAkmlJ6zXPtHOcQL7xm7vVb9hXnVkxpS1B9
IzPUjmaBcmLOzXexGRXgUMBehoHjKwaxjQV7sJxQfmt4M0Pqh0ZSOFR+JiwUID76uy/MVTFx2olI
LUcLHHl20JSeGXNVOo3CuQJmJYUxyka2UmNAQJwxGKeqaJ7GOv4SUue7mpY9DHJyQz9tDVDXUne9
En+pJm4mqTuWnPg6SL60hrkyksSl7OHeqzjksWWdIcetlCt9qdifWjtTM9HimFbwVr+lucxkQ2LD
aO8CKXzzB+sUaomrN9ODgkrJh1tSqc/kuoKZnh4a4K2+ZO/KNnsJffWsWbhM6NSV5NcsRhG/1TWr
qxZ0x33esAj0AIaSqHIAtrhRNl9QY7zQbiC2Ijl0nTi1XnatVP3M+/Bq+9a2bdtVAhc8m1jT5PzV
AltWcU8PE2OWqCmfPLkN13Ibv33lEu/yiU2BLu3GWD2n3MwJOeILI+Pc+7V6tnRikpUCmOrUPpvW
Q/moZPY2zdly9Gk/c98Ig2oIlE3aYd0ZkjNYxjbx/H0FEiOa+ge9Mk8DsOka7fBisICwRFp+q7GT
FGH/YNJQKEN7MZ+MhkboICGMSFGOD1EFeSA3XGBo16nOrnqrbcLc5CXCI555bp5L713D3TuCkdLK
3mmHjlTP8NhEKRxFCbFZGAKWe06xajKn7h+64F20VbwyaxZjrRd3XtrvPaXedhqvNOHh9JLKErkG
7zVD6Q7SHfCBE+j1axeIVVlLbhKK9atfRQBK9U1JK8KKp4ccAq3mie18y+aq/zai0iW2kHheo3Ms
SClFaZ4KTWwL37oLAa3Mr+/Qa456aGz6TD2zxlMPQK1cSEB77XYJw+gWhEq5kPlVJJPcjgE8RKs5
ih6Uo16xzg/++Eg5zDNJbGjf1k9DqX1kss84reTuJRO2y8xLqE63nTQiRUmthKmQscqadjagegN3
QEYiqyFxoAZAQIrRMHRj+ogLnf4OnSw2WIrLrX8j+XK87DqYWJG4I/uYePTJw544OyGIp3f8KbYX
+lCnmzqK10bu1bddtwl96FJxgUtRmjIsEjFCdZuuTsezSWo4Mv5ezVSXquzzx9j035oNw3bgf9/j
Qf+JZPj/D+8wC3//9wBFJ09zNtj/nC3PP/Cv0bKuz3NiQg4II7SJGrWRJvxrtswEWVUBsViEAyoK
MZ+oUP8L76Ao/0cTBj+FKl6Zg0T/OyRRIiVRV1W0KJZiM63mB/+tlMRZGfE/ghBDcED8Jp1QD6IY
Zhfyz4IQS/UTpdcsgcLX2sEyXOUk8ZAiUC8hJm4TN1yx7v/j7Nz+65f/M8Hvm4X7vz4THyi5prZi
fBehSDqllFTymbXbHASxXs1GOYNTJiSOpuX+z5+mM27/zVfUGOOjOseirn1zd6A0lO144uPIlDZU
WGF25tp2Sy0NK3UssBOmG2AsOzR3LFP1uWNZRrN3ltOLXWxVhjFhp++UCYqeoR9EfhqscziYjtoM
jjCYkbXBuLBBxDDFieyXoHkqJXbFCaVKsNXVcRVrMwbpvqZ6QcBIySa94Y68jevSLXl35vrebj8a
+8XoaUW3rCbqjWdH2LWUp071N93A2DBWj23QvgZTezaA3JKxtyKpmRiLpjtEsO7lnmRVU7qvEu01
qlTqONoj9lEaPNpBFf98AZMCBJ6CNo3mEPnl2N9VY3tBVLWcvHIdAGZDn7q0q5u0rRwjr1waLgvA
ohgYWcNNR2ZeT86xM/Gi6TWD6YVAbUyepi1OZOyjkFUYZZm8BewQ71x9NslNJjqdxpd9HPLnXEaU
mpAIEAAnSJPsJlAA2BTWYuhIHao6V7a9HRneiyaFEh0jB+3WY9S5SQX71Bf1QYvPTfEVKrzD6p7U
icwY+M6I7jTIByZT4aHuzrFElWuii2ZzagBIysfXRL+w0WWkePE9hJllRpcxWDFx3CM9wAZTruKQ
IAhilhrF3GTYhYV/lw4eKgXwD2O3rKkojXxHN9MpbPQUSvcG/hd2V4oyurIpEhPlYfCki+7nBeE+
0VmNZxdXOsyVxEPKWIvIXbaqafpl99Xaagm5YFC1qnTr1tPNj7axw0MY1S7uDPqU9V2fIc9qDQJL
aXIO+iYOh3XsB18yM9cyPxb6rSfMA3eQo/iASLxmk43q3TTaoOjSdTG8+WSIham00emCB6a2Namj
7aq8yXN8/kN6BDn0yE3vNF3qsh2s049UMnFWwpsuhvNUvdJNpFShAJmCCy4Z3mKGT3gG3WjtSfBC
HcNDh2E9ad8AeNFc8o5j9DxG6I2HUV+Go3LK0ZRZttsx5BE2LMjo2fZBSghqktiCx9R4r0UYvKSz
UNEYH7v+dVS7HsVos63a8quzQJ5TmRiyRPX8OclvcmpteD62AlFpxE2J1RrFtPSSJrBl02rdMM7H
lcYhUwEVoNgCIp9sTDcoPvSA+8ymzqC+SegCxKV2nSPgDHvcDEG9xbICD7jdG0jj+7jb2JK/npn0
mectU5x/bCHZDi1N5szcPMsCkfmkUIDQXbTNZiPTGJy8ifCLbpcOqCBQR5ds53WJscXEDFT6SGCf
qv5HJIcubHK3skj1KuOLx9/ME56sIrkh2P8BuvK5I1ZF7h+HLLx4nrkNFHSN/fQQpXHujBRTejU6
RockB5eSpHtLYBTMQ9urpnYbkhBYbN51cT9U+WZGVYipIqBlQLU9C6RpgAiSG0H/+bLmmMSlFS3Z
BtmX579Ive/4Qlt0mb0egBVasCSJSp/KBkWAduQJcVQ1DeDYdqsg1zZBlD2DZDmPmLgWLLxuTB69
DhddIZjfnZo53FD3T14XvmBKXkHruNRZvbIYYWpRTOddeQpHFfzxLG4YqWAKStxFKesnU7eo1zBf
qIhcAz3Yq+iv4cKlzugH2AxktxsbxPO26gbU68M8QWH7EkUqHM/wZS6LeiV0ftRgA1Mc20BU358m
JoNNbT8xSXqUJOsVaLVjRiqyQQYCQ09vqn6HdXIpanB/1XRPI+5VamFcDuJBSXKGpcQJxOS0RhW6
AVFqCIL62baZIz16j4fwpcRf69HUxlt6LESFqYwPhiVdBq9ljH3dvGTBe4B+YfZoGMM2QDPBDkBT
YJQGwAUkhJ9CXeER25R+skF4shxj71GTvHUDQqnHdmtMBdtZnc+PtWRp+fpxmCtadRxe0Byvw3bg
P1RSjRjAeIP9rOXTqU5paAa0XqfuPKohT5nCSyiLXnuZXrCfsLMM2SETGAVl+jOJayK6X/78IlZm
mdrPpYaBgo4Uc1mey44frpd/uFoK0fdRUPHSUK7eeVqmO+8ru0kdG9+vg89v1S7lJRf7xacz7zTP
f/n0WSL5p0+fPT//+PTcGEOgIJNYmLQh8KRtdSJMk8dZt6nsmCpt/p4d8y38ZC500OsRgq1TyRFn
/V0oSu83bge1h2B8kN6hwK+HfbNAGr/DQLVKMZL+VXP7a61joFW2fiRsqMh7v5VzXmEVUTz7qrkA
B+gIzHJ2vPTdMFPBvWJmFh/kUjGo2YXBhz0+SJPP0PaF28uBdbD98zmfT+m3Uy7Qx+JbA1I2Z3H/
fMobnrJeNDImb6olBXtGFr4CDFvMbJwWaXs82X8rLX8tZw3B80GdR9HMvTZLKf9xlTsIZVrZ0uyb
c2oJGSHWcM5wey8P1opQtcvfUo/+9nnzn//j82oTuEfQ83lWpy1s6ySbN38+hz8yQ345if/4Rt9O
YpVmUStqPiHYemvh0JtcGO/6sVlqq2Hr7/Rlu2oP23SdPHZv+jLf4sxbm9vMGU7iMb7+LQiYO/d3
F1UQMGhYM2Luu/eS+qyY/G7EAZC85yB87egJ596ijT+TogG0MjF36xepjVN6JuaqxIzUi3EyQYOO
i6zRH3JFW+XFuyCMsVN0Jx/wU+pfGTaDwniCaYniAAJ6RikZPTRtu858bTkymcsDbyOVGRGj9V7o
j7rULTXvVvXIaEXyY7XNagAYTr4OoF0M7Dr7YdN3WY0+5MCC41KjRvRvoP2uOwa6BvWqDdMg9wm8
Qd2XZXeF/KpJ1yA++sPzqF8m7S1vMUbVz6K4R1HDlP8lt+vHYaa5a42jRTQjwM6bJnIB0z9ExaOJ
UK0LHseeDmAS7NS+vKqgEfKOdwIPYIlUgDZroSr02J7SCggyQ704wjtpftnhTTNeZYlhNduJLlSo
sZOlnNN3KC1XV9gS7HSOgn0k+E5eqmPMhCJwefXyQs2QQog7yxtBtA1uYzwM4VaX1FWimxDLTwHF
qqk2S5kJqk/MhGcox9oeMAA9tz9kHZ4TJYlbGeGTwQRso4twS0mKOyvkJZU81MGwmYs+RMR7pZ+p
PxrR7v3KaL9EfQ+H0R1ntKXtlZuxGByzyl4EP+pPyTbSqFiV5NAowyVPm4Bp8Q7Oyb6J2WukH8rc
FgGPi6/Wnw4jpUo0HsPgnjLnJquyY4cBDV8i3ZBxVYtLl7MvEAyutWinzT4tdmYm9adiSmu7Y41T
33rOuBoSjp3mOzGcEqQJakxkAZWb0rbUT5mTKRlDFEZixodcbPIQomcIu3VMLr2w9x7stabv19Po
L+XyuSPLrOyhF3bmMmHensvPuf5g4PCb7H6p+BFjCnnZgHVG8cCQIXT1aloVirE25PiOrjhvHFi0
+kteozGAsipHT3XZfwpGHmGXYotK2QrSz5psZ0QfmKD6s3yMmWzdOkxXVWe4JGI4gSIvDZzhFZxq
FSpQWH0Kq3PYUCGcLB8s4lsjq16N/SUKug0dVjifPAuCruiDVTw3sxUx+SIXna4SzWTopEDP55+e
EJEi2FgaJptQROam9ORN1U0u3EK+xynnDhl3TrmbSFi0qDRhOK6sxL+mYbsY2k/bP6JKwirGn+bg
hfDIqkbCdHTa4p1aJtpVSx8UtmuT/gL6GHQZmqG+dWPcOjT2HPSLzjjsc2KT4oY+YxetSv0xNG+M
vmVzZq71yfjsJf/MtMvxvdwpoNTWuMP0ubOLVNQeGGkbBHRK3cZniFLQ6DRjtgLi2lX9MgjQWiJs
TiFk4ehezPEHHuPxxrQ21XhlYr+sPNYScc+Qej1Ja0LMHN8WRG/BIbKKvS/6g+EpDoieNSGIy4Gg
ucCY1nVz8jO0l1H/IJrGSYaXIf6IbdjsSoO1ytR2InrwMjRwBHEVxtZoPGKepPVA1zrWrEVa+xvP
9tdpkR2giC3LyF4WzGfK8aWy6eEVqB7j7COo7NdROZtIRqVWdgOVGb3dr6W8c2rCxEprH3MvSmXl
WjivGjHPiqINYgpd9x15CrleLWJR2VGa9oSCkLj8dSYjxQkgEEbhqmXXNA9UQsBcZDfTGg6Yyk6X
KAzv0RAqifk8Wx5DFtY8jNxieh1b5dqiB425cbrEvutt9ZEwftZgsQaV4SSYR6W+W+GiowFMRYsu
46Mt2JEipH5MjPfZn+j5zynb16qXTmG2CVCcS2LAg/fo1d6yRwHilx/o3jdFhiwxXg25uFOjDCnT
uCZijNRvjHsepvweTazS3OoTV1lKZ38yAtO3VuoZDEdOKD22knkqy+4jkWW2aXhLa0hgirwt0OT/
+V39zaP2o96j+vjvd+PcBfypGuhGTZCTz6hRWTDcVJEOLYgtwlK44OEAlky0cuDaz/9eOsCvn/ut
w1W1iuxbNjX8LF032+uIHCUyQEOaf4tf/JYe++tHqT9/Ra+ryrTu+YrE9ly4Jaul8aQ6KY087Y7t
8LZYpfcMrFfDrickgQnVQ7RXjP+LUvcvdcj3vEkNU4smBz/qkMcJDa2dbIPg4//hgs6UGlIIBA62
7wU8rJFR6o3SWACCO5evbFrccBeT1k9MOImnq8qRln+7mL9pjxqwW6BSCfKnVOV7dixT3ZZjKeZT
rK3qF3w/ktM5xk5zK0CUi/Lxz1/yNyXsTx/37YpKpLVVfsx3nDwG9JG9YDj7l42A/rMV8MddQxap
bLIVIIBGlr/doJiSptzX+UoagnfGy5QLjJ8gpAVIzk3xMHT1Oo0QRaD4qGQ3jEekm4MLD3xdEUSv
hN3KbLfhiCO1WsXmXU9LxQrvUO/FCRnBevYQGPZjMI0bdMBw/sC7pvCuCsXRKuquxtwWyLfawmL7
Tx6wmsv0BUmpR8Izv5E5bOfPJ/XHnfGtbP/pG387q4OQlVKe75y+QUgRbBXBPhNSQRf6JEcZvJzz
ubMnrbLOO3fo7DKv3bOv2Vg9mksC75kLAjsmBqouTymE4iQOl3nxl2v/LWrt1wvzbb9EZLoZVoLD
TLb1Kd2Hp3nPFF3pmW2NHZFbhNQaTuSGf7/Lf3vbkfsjdMy8tOC/7WvsKpl4N2Qov5coz1zdjc+Y
25yGlXJcDkcdhuj6z9fkb5/4zUEM+73VudmxvCMKbTIZ2XDylxv9N4uSqZj67BckRU7/bnktyE2x
JIXTGcmfFr0oCcZoOr39+Xv82MT+cm9ZXBpVMLpRvzMbxlIFPi/xNJkm95XiMjLFsdQBh6x3FZ3s
mgJoCCiUyU1SteR+CIhepvv/58P43elUyZxR8fdaqvnLFCca+0rqOZ1NfBgx77fNf9Lk/1fU049U
m+9fVNWJDZXZaoIa+3Z3xjn95GS+YmX0WCMA143zaCCLV5Z5MG50yOKGRH5kON3YU/UwGOOBC/PV
x9ZSKI0bKdK9lWlPJtlxFRGqmlof8oYloGLnY+OWGvxwY0di9efz8ruujwlYYU7gZ+aH5+TnV2Rj
6sxnm5jFThuONCTc0UsxWr60Wr1MpRdVwgeU5U6WYkOS8xsRGpgl2U8a/eIvR2L/ulf/6Ui+9bya
rhZwyhMuURhuYRSR7eBR/7BLwfwQpTk89ILqDD3pZKf3+sAqlCF+yDJyCJNdEaGCNPvXng2vGCX8
mvd/Ob75+n2/vnO6D3NHPKHq93qpTUcVwRxnSi+caaU62Ew+5yWgIazAbRwaGX+5Z39XoZmIqLHt
4sydTek/X5uwgXFuaGiWyY1ZNrdwi5fW8n1wiH1Y8nZdZeu/rTq/vR1s8BOsdYTC/hIFnyieVrQl
pTIpxsFdCBErvJ8uCJGp0TbRmfAa1/z484klQe2XMztnWAqeGSoJy/repUkC4aVTYmqohQtUttAi
Wyn6rJHmRFbkKl1JUoyB/LpfMzxckKy4NaTqtujZ2dEcDmTEJvCPRZGpTu15vHKLjTLKTPf0JcKZ
rWYS4hh35yHAncXcLGCIYbMdDKXezav+oExXVfpMmR+qhDJ35gOA60WHu2aMSU8Q7L59kkwwa+bY
VNSCuXOJQhwvoh5cK/FVdY9xdoUqu9HZWqM8Qz6Z77QQhbmh7jjypdQEzpDUqzoCII8LLJVAQ+HC
kPuORA0MB3V8tPq3Djy0od+jwXVyJCNdJtxaDvZKUr3ObRwMSUzrPjMvOnYJoSBqP8f1JKBIkrUU
SAsmrese14eF1EgPTL5BvhDZfaa8y+F9HqpOH9VO10xrrR3nTB25v1cE+ZQGM7reyXXyZd5C5TAE
B7unGxsRs3cSMhVQ9AaLe2WpFpzmCKmiRf7leGsMNVtfxN3pFSy4G/LdaassDGS7NMpxgFSzlYJO
hWrCKSmaleVfNWrwZMqXRYE8nKMRWnAbWO+Vn9/oaXCcougF29mi9OxFwRip7cflaBlEEbfVTW9V
+97O3rAgjY7K2CMk22fAD0XQPyLsaVqh6WT0+1KTe6HVAusFxtMxy5nHedhQWMCC0T5hqlp1hBeV
aOX7HG4uYWUkCfonWR8grWQbD9hcy6zfuqv04DxZJh03Ip54aalV7eo53ZOJh6+Rl9gGdtOQu0pG
KzEdlnpIztrMX1a2xvg+zr+vSud28iOLqQNXFwWd7RZ5vkqrdqFJttOWWLEuklfTDhgxdSXsRBkM
E6WTxMx5gb9PauwE9gf6/jNY8Xlu8hSUdBA6C4V+vC+saV1I9gN5L0vPxwOBJnqOtSrwLcDNdhOw
B1rVP4dDcozSZC3XzQLNMjADMmrpZxaYMOqRQq+QXHnCZCgkZEn7QX6zonQpYwYICDKK7Vu/f2tA
QjTivZuzVxWf7tKz3+DLj/cSjjt0rVtDHchdqjfIDZiLYsIarGVIx7LFe0wYUfYWaEgGIkR95dbP
3zqOYdInJy2wzw8dTc1LE1/scXLGjDt5eLOl8JjqZ1B1HCeURgOsETdcqYf7xMg3k/cf1J3JcuRI
lmV/paT3CAEUk0KkqhY2j5xJp3MDcdJJzFBMiunr65hHVnY4IzK8c9kSsfDZzGCAqr737j0Xgl19
n4XGh6/BTblfZlqkjZlhnri1ab8YsWYGfOmmQg34Nrt3IrlKAnR41aMw+0Uw1bSxDi71v8P8uu6y
hYmAPXLuRroEeXDfY6zRoMdHUvl0eh4uQX0NjrEbc7jNMVE6A13cYTx01p0QX8PqWyTva10tfftu
sKAxMjDonEfl98xom2UXnvvifPlCJprIY1NeedBk89BbFw0+D/nkhDi/w0f+xZWMnzOjZ4wa7eaO
UzmT7UHd1HgkL1sgNNtFzLR4cPtNNDZM3hnd6jdX97d1P+7tKrqeCqyT7Ycss7U1XnQOJpRZBru9
2lvubu7fogiZBD4Lxx9QYt33GUkPIw66h9G+FvZHO9C3hbpd8A1LO9oOGeI/0S0pE8glazZpMl2X
7bhqYeB7kb9PyxvXek003xt3k6Mga7FM2LpfNfN9VJWraNq7NFscDajYNe7L6Yk0jpNVXkUMmqvm
LYg63EAMlz3oQROcIgbDBh5vzEubVIQo/eMEBmV63UTjwhub9yJ177wBEQRUr8YKN7n30PWckDSp
B8W8AdeA8QCJ+13Dy4pGHRQIydga97PbUsR5K7fU11H01FpICJMJ0yxYo5QIkLrleKqGTQr6rCra
SzDXgKAUgSSw/baK3twS9lTcQiem5+mYONfDbJPP8ksQupvLx1HYyyu3RxkuNgxDaGYjje+t/MEY
puseL1IRpndmWy5DEe7zGc4RLUPkzsTJH1K7eLHG8doNoZkabzZHIL8OtsjRt7ZF7dfiSsFgr6Nj
4jpb3uPaN6pnR1kLy/UxMCe3gZmtDfdLMDG59xH5eTROiSf/Kmu9Go09bmm3tm4m7S1MU2G8Yy+U
JeiFa3/aYX146hy17hTbbPcUXhtjxPT21KXiaHqHxJxhnoLHoMt302r/tvO7bZlVD2PYkA2oX+Vg
MxFWwy7LnLMdqEPr1pvaOFX6JXLnVZwaWMqiZT3KH+P5ous3MrttK+vsdc2NDG+l7S0T88nFIlmN
ORJ1izq4XBs4jiEgVO5VUDo7nPVr+7L52cHSIk6hc2+s9rF22WQRBIf+197I0emiiJHJKq8+xvTJ
nxL03dwa4mEsbMpZ5i2IlJV+NjnQhdh3J7kUBYgsnE/tacyH5VgjU7WS3ZzfmNk5dUc2HVqeLjjV
CGeXezsXbwDYkWLrlU3WdRwtVPswNffZaC+b1tu1drxs+LQmgOaCYVeQEAJ9E4Gytqobv8JLI8PF
nGKPRfgzJPiTzGDVej5dUbGawm84zhdVn6xRfaFl5kVyhlbpWzbc5+33iluKRIxtqa11xydq3Akd
J5qE4kI0sU7BaK3drNmoiQlc90KmOyeP/vfU2+KhR8YQsupS5jfshV6drUaF0icv0MPiK8+PcZjS
CIxpH0OSm/agruvhGqzBLnGBDujHPL+Ke6wI0tjU8ZUbi+ME9k9KDCUGjwMIoLWu+otKexMgbtEK
BVv/mqSSByHdz8ieCizljDXWaI/OzE9O2VCtJpw/ob1Jam8px2u7cNdDOS9l/55wJkwuLrFJvems
3wrWuIy8ChG8jlwe3JULA1WHTOQiZnsb/StPjmC5H+yUJOGOII5zF1yU4P0WfQYHgBAHD3FK/Uvb
oiiIz11+pUuaslO26NV4l1UwA/v6YA1H1H+0N+xdmIU3bXkJ1Kgf21AcmjxZudjpfZyhrSalPF97
pAEEOHCxAHBSc5DlXHXGVvqwVpAkWfZb7eWkzFxrLpVKrkf14ZCnIPeR/W0uDpC5z00xckgQq9bc
qv6A8dgMdp24N4wrB0c+f1vSLOd4ULNWWzEqcfwSLP454ePNIlf+guznZYftZGQTh0ERZJyI1CbL
9pGPDcnWyxyFZB2kJy/G61Ki6z2K8GauCBOo9Vcv/WqPx6HUEDB2FJ34WZtNrd4K75qhjTmIo0Gj
p+H0kgyEH3TmpmJOqkbOXbk+JGG0bJAeiwzQgLP3a1xUlEeN+WRDwcvKAar6VYaC2XmW3ksozhwy
32fO1NX0UPaHKiiu+qI9XdCIUh0vWe1u1l3Pib7KXHEdMRJrJ9RZqVq1/rYQX9mjAfXw9dUjOpdu
O8t4VxFacIHzdTYOQGjstrwegMFiwBnuOuGifjxlXD8TrXtjmVvd7aVxQmu9rEsEaf02bM8NR+UY
GZg576IKnrYZn5qYOehe5FDB5uMICKK+C9ODcTnbRFeRd9Rp89CJK9/ioDMCB3SXiTp69bVhkfHQ
bJ41UMuGRwNx47plqmia81GF1oYj/E42Z5xPONUIMtExHn0ueWYP97GHuihM9iYr9aCuasKYwjNu
ibNH+EuEIyHfeRZCt/wq7Z1jEaGAxGQ6jVh35XMZTFdGXeyki4HHi9Z/X7H9RZVIweb7kKQCU/4Z
hW2qYTYKy7YXcGvW7ZNYWztjCdDoyd+yqtA//2Up/GepyCWGxaW34gm625+7SIQs6Cq0iAAYN9V+
ukrWITrcbvF1XiJ4pbMNdnf3K7TtX7SuKL0lgW+WaXu88Keu3xj0jTtCIVhE36hFq5v+huKRCUlH
bYHbdFH9suT/c0sOobEnyYtFeWTzaX+u+IOqjB2pLcFs5LoW58B+ScZfoMR/ZHT+3Meg1UOsjTRJ
mgHY++lTJVU0D0ke2QvzgBdx0+/Gg7FtlszWdr+4Tf4sqfn5lT71MDFkoKEseCX10ZD8nLxER1C/
K0YEL9HJW4zrS3Yn8zts2L93tP8t7f85eUPorj66v5X///9Gj7PpbP5rdf8i1t238o/i/suf/13c
H4jfLEAcDmQ4+p8Inbi5fhf3S/kbMiweLe45YsqIWfynuF/I3+hoSttEB4cojLvyn+J+4f2GWuzy
H41d70KV+3e0/VT9P3WBDEHGIx0gaMA/3/MR7ktnxJi2y2DZ1/S7qx5O0mX1imXSHHoUqshCddMW
S+naMmNi4hGMmtiF1T0mucyeZGwSWRO2yv3okhHo0FRk1hI4BTKaUg/uK5ZSKFRB4cOmgyEvE7IE
TAy7o1XFL4NovLspjsyz0llzdpoiSG8CK4/iHbT1gFG0rTnV29qIPrJGAN/t4NdFJ8MZZqTelY9P
28ynzkI6UbTuMsJY6a/mPK1AzUnis3c23kANdm4KOTHlGRK7Yh6t8NQYsldrnJHJI8oMd200flCt
jXlKy2VLCLC70kXQV4vCGjqE0SHMzZUd5FTYZe9t7RnUAhVN/tJ70XRw6XyfxCCSXUEQCJXrOCOV
tRJPvQ6kfV3XzTxsozgfkNn5qaY2lQgna5LNMLV2l7CjGq/Re5EY2Qn8cQOSrUqybZ4Qk1iadvDS
lkb7XtpedPZS4V9Fyg7ufCvPH8NeOEynBhKHHDulaK6kX17Pbg1nd8DAvrU9I1gVsq+/dLnpHmpc
bODqyEq9y9VcvwCp03dF5owPJgnIBfN9F0Or69WvXlx53x0n1xtZWbK5UPM5GptpeycnU6OO74f0
hgo5IcVMOPU1rjGH5AdpXgUOyK5FmQGkc2C9tACS1OgttNe4b8JL8UZOaUyYl2cr0nNsc+cMKkIi
HEw4WC1r73uaDljVGmW6sqRVnzICFQ4+OV0XYTxglYXhDlCFwhopy0qVHr2bKOlHWHx2nzMjMvIZ
6+SowMiMjvuRYTZvV0k9mGIXZyLEVO543ZfONNxsN7sWyHgyU+jIzHFtX5uMbaCQFv2E9NpF6tXl
zDToraFPImNqGo7oIaxzUJq0abHKjHAEmgrzVVh5CpEtiakom33j68xleUgCzwB5gewRdIIaIakb
VvRhNEhpCpK0A9FtjDq1QBq4hS1A44g4WZNQWWKo9sVdj3mLfNkmzuOlSWyXJh+0NjFriPw2d5OL
u6zFBejnUd9ib7Wcg+ObGshCqKt91NXOrozNZF9PKJu1EvF7wTDqYtGL+jfQBsMXWwZFT4mQXI77
U9yt7aDrn0Nbj9MK75ltPhf8YW/bl8oFD2Gq7tuQdwI8jTWRrRrC4YE0FYbNde3SmaL3ZMFN5t4R
2dbw9Uimjo8OX85OTlifkd9IRO57QeFK81hBfqXvg8CDmEh1PQvLuHXc3t4ZQ4H21BpBJYkRuF3l
FeDcye8xgLPYkd4F5WDveyjdK6AlA70pO7JeOpmSLTQUM2iQynQhBZS1SZZWKaYTWm0ge3mluzNm
oypb5qikuD86K2DAq2MmKz0Mv+hCT7OVLW66HHkZxBOB9KlUyDQIP6dD5oM9WfojfTpZFB0DZwql
U2oUHuJkN5ebei6nG5Kucr2UZqVegjGGniJqXdyiY/S20ezxZmgqbYBZGHvL6JtgkZYyObaj7V+B
RUmuJ0f0Pda/2APEF053qhWPIjp3sg2flRu2j5Xk+ewLj3SibsysbR+Ow/uPrevf2sRx7/H/3+7g
23d19a14bz//ocvrvKlqaugxdu1///jt6F1dgKs//WSN4q+bbvV7M929tzrv/vs/fx/6Xf7k/+tv
/gPh+jBV7//1f96UvsT13b3DhP9pM7Yum96/3r2v3of/WH7L378rtMV/3MR//L3fd3HLk79ZDEns
AIGH5yO6+N9d3PKgvPps1AgAAGB4Lsetf1r0gt/IBL2Y8zzC070f9r1/AGANIdjHPf4eiaE2tGrm
wP97BW5+Pzdy8f71GPTnbZyUZgaggWPyWPLAWFgGf97OA3gpTpcMyUMa9aexoWqb4FsuaQIywwrq
uwIgeIJB+Jwpl6JYQZ4vhsjYxX1HQEYoqxXcrvs4dt+j0LX3Xd/IJT3zECdIFOCacX8BSHZ+nj5d
3nDgCRu/Hamflynb57ljnVvNNOXZAzIPvZ+tywkjRnTPFo3oEiTkil4KQXL2KaJR1BhkANTS7Dbz
BVNkTGxLsWmzkw3ZoW6MrY5tfgAnchsjC/YTL93nBVW5WfrFwvTbL6FO13BQH+0op0VFftt2qOvb
bmuM07QqUhtDCsIUsDJhvO3rBgFwWxwaQ1krBOPIVBkALVttBFuvJWOkcYK7saWc/cON94+v9Sfb
48/T2B9XBSG85+LZ5FTFxfn5axS5oXnXRfkQB4+NGnfI878MQc7wHNtNIxsL7ocGvJqyLIV1uAlZ
KPdBp76LjGX/oh40cnEwrV49JeP81HRI3xg2B78yTF5up/9bzfA+yT5x0BYws7RdDo+Xb/cPmvZE
AfrSXaUe8jmgQYmAxvbsQzEHOztSpzCFy2vrwKDX6hxq3Deb0J7EimYw5qHsBsSY1xvldrqADd0+
OsdaV18HG/wpcI49OwCmwhEMvfaTZ7vqP5BB3cb1AO2JTRlv/toV0/c6hCCGA58hT+q6e+mUZCYU
MarSchNl+VM/YpA00AKKoNBrVRbPmsBpNgVXLENLqEuqaM3dr9n9GN/Exu/V0L98Jj8Vsr9fJOAz
nuOY9iVT61MhltV+zpc1qYdoTOzdyGqwnL0x2A+1T3CTWOdxmqOEJ2EgqT58H0X6CCuh0eSE6KqL
fjHX/qGE+PSdsYR5eGkRIFqg6n/+zpjn057Mdf0wF4DmuFLbWtY+nbGWY9UEzVJUibOXGd+TRdpH
TIuuYH/aRHDFVzHaycYvjLXRIgJ3TBppldEiiNZOsjC8KVqOWj12DR7QRsZX9IHdQxNEd2X6PSuE
c4XU9zFzEceGqgWUyIQkQX6CvqvezA1WrV88Rz83Ln5cegu0tomlBFme/BHA/Yf7U4ekCBZF3Dy0
F6l3FD/pOP1GGMLC0puSZ4Yvvag3MA4UbULMBOdSgTJwc0bTfeUww/LXhOZ9/P27+gTp/se7ktC7
Cd7A9CI/fQOzM1ALGlPzwJyFLg463rad17oXR9ERHyGgw/Y1MLd82ho5wtUAvrPfPJkjTwn1Qyme
Y10m5HUQJdomgb+EewdgseCwFGTZOoVJxnjK+sXFpAz99KyTcSQDxMiYvz3/h9zzj9cyYbom/Q5F
XR+zHxhmuE1cbAoIl6pfPDI/ty4uF4i2TwC93KXAxQj26YkRTkiLOUh4KYfLgdtwqNDqpUo+sjff
jLXzVhBW/YtF989rGUYnNGZ2wAZu01r7+bmwen+CN9X4D46ffNdDcOuFGm3g9ymBApoE89e/vwv+
fGti+XJM0kMl5TuO859fbhqCXqlg5DM2jUkmBofbU1cxhGN6/8sl6E+7LBcUt9dFmGqjoDE/vZjR
O7pyvN5/SENyhFgc6NnVdbhoGWKAG4iZQqloMznpzkytGFf2VeZ880b/F7v9X31mZKqXPsMPId+n
S5zldaILawTAwYOxSIAh4oaGPUNYSNaav3gxXNp/ccdipUM0yN3Khf78qb3Sg/+cBA9mPsiVL3R3
pHRxV6manntDGcvUbJJ90k/OQuiL/N9I5EY500PPc7mvs/aYVqPYMKnDZlI5Z6nWriI+KMweYz8+
9Sw9qNADoLT5/Magpd3PErdcbt1ILyb+YzTaXSOzfVNoe5NRnm5ljGMxofhZDhazldwdanI9m7tp
IFu9QES1IjAGgJizbm3lLGypljksEaqSl0jJjW2YTGIafC5BmeCAxO2PFbNgxfbm63qyXQwvR3oK
lJFIcC6Q9h0pgwGHgeHBCWobXn0G+7KSx8rE9up13i0NpmHTBSNoqIZdWIXGjqnVCWfHLjQT6xmu
6cs8h9c6ke3OHZMbGXjF6qHFs/OVqv4piJFySIjzRJXj81L4Uhkf5B3bWd6qbTg170YyD4usG3rU
+Hts2iZTHBJSBhPTECCWMSvmRagSMm5uSGYixjRqP9wsMNfED+KbssqLVLe3VwPGYg6v8Hcyn/mv
GzsbK/MW2TQwMx2TdhsXiwqP9HU7qgNnIKCWZn2jyFOCtDmrZUvtykBRP1VyFRXhU2tE1bkM0oOG
EH/rtc1TEWlnF0q/3xqO8cihs75O7OYu9iwM/FrHmzbI+RGJV1tObqgecg7YgHIYsw0e0YIxLLBc
veUCA8004VaKJTEFWJ2Ypqfl7u8XkE+C3MsqKX361USyQ/bgrPjprB/pRrhD0aWPrQD6TxYfY+Mm
hWSGR81ANRHwzhathfrcnpp07Wf+4yA5+TeUptZMkZ44WKRJ0DRSkkwjB1poNgU3f/8ufzxkPx83
JHI2kzaCyRGftfXndS5Oi2mAiZY+aia4RFoPr8SBbfMSR/yo6mTdXXy2Cpcve/VSsQdvbN/e+H7D
ZB7mG75sYx8nKLSDARLpQPEdhcZ3jDmGpkf492/2Ly8p44aL+A5FFe2Un99shg6bok+nj24br0z4
niXqpnlObgIQO4vK7tepXX8P+uIrxJVpmeA0i4hAwttLKlqOUKOF7KZ1Q9xa/Thmv9iB/+LgwLWU
nqAAdcGhfL6WEQ27EqAruRpW8uFVlrc2agxvqu73WS9AGZb6dRp8Yq/N8NhkwR3IJp/oX5iAbr3Q
VREthxjmeGKaqxKW1hKEUwLKNwQgIRnXNyYNNhwAK9EOv4podP68+AfINrlNOXmy6X12YTAvVDHr
Y/NoW5waRhOFuwrSpSczfzXZU3eMWqT6hJS4Wy2OJL03Owx/SLYMZ9vroVg5hkZLk7wFbnOBiMfp
QmvGc23vfXUECBXopbgBkMXQYVrMQPwXhoWYxQ+srW+V1lUHem0p2pH49yr5sOyMMyqES5ixe+VZ
38RziTZomdvCXQVjhR76hNHRXlSd8zi4BIeBoV5ntnpMe+tVQh/b/uLmcz6JmC9PNJfIo4tAnUCO
i//p9pvdQuKGdRvSs16IQJM7+rAMVQMCvy31hFSsu3LJwcidk4mq+U72OLjSkc4g4goRg+cYbbq1
c9dX+7IHk92c6VtFe4M0NB018hBm9RcowigURwvWOIIddsdtOvBACm96h7sAP2y+rYkdbFV8UDqk
LBLVRwTMcUkEeHRStb+OKgGVbDT8hx8/i2Aud2irp5jUlNyd+FpcN1kHysNAJWI8gbqzLpZcZ4Ph
sUyMln+K826nkbsBb38LZcLCDXvuRNI7pk88D8tYyHk3Vls5zNYRSq899QQ8POCaokUH33TDrXHs
czekLVDclIwE9rREX00tyIZAOISDLd1mwq5JGNTHuov0vgHMvGzs2gdZHh5E3KHHcI+Dl6lVrGqJ
mgI7Yj6yS4sS9KPyJ3upweU+Fwogu5+Y/pafEStyHLXV3pWWp7eVqL+N0ZgRvR0US28QX6Jm6k86
AFUTSOAKk2iaE9zGeWPHSBCtdERhaINf9NMSG1stp4VfIuNoBDKSygf2kDYXNuKYnacEA2dG79BL
53rbabDTKakXVNz5purd+7EhYUUlHflmREhAmzTQByAek+JLFgvr2hz1vU4iCzioW1HPGdmGhNxX
00SzgIojWNt9ha5qBrRshiAiDD2BG+4IL5hWkaHHVVgTAVN35teiMVaZq8NzCOSt9efuWFb99wh0
QBQLmySL0FlEF2hN5MJzrhPv1s/r5oiMduQ+ie8KL7qirRrsRiFm/u0dUUPfA471doo3Uxv2ama5
8TzRUu7DAzRmv1oLAcSxMVMDKHd30DO959qDniKUvMIk+JBK83sIdfFUhSOaVjHDxs4jBER6OHrB
1F23BNPSyUfjYubkP4QsbSWihshWz7H5xkFjXLQJ7sOGs+Glib6i6jlJTcJIalTVro5nl0iCulhH
sf7OTvWKd79fFVH5rYrOoP4ZFCMC4NyyqJ38KyOBdhOW8yHFcLFMUgddHGC1fL4rtEiA8AflYRT2
o+BAuoXdeZvk4bubBMBNZ7g7Zotnx+hteyMRR69TBha0eNJ8W0EUXhXV5G/CiT0pbRLMZGHa7dDF
7lyepqXtE+OameJ9zHSxVAlWTtoeAQLZlsS7C3KuLT2oND1fuSrJdJ81AwCiSaOdMUsCWDk+4I2y
MbvTo19KPOZ+3oYnE6Bzl2Rii+Cv26V9G14q/+fGleNh8t4LZnjrkWdmmWr2Oo6pawZ4elE6AlvO
zWwxHEnKGPP3lF95kUAea/B0uxNszyo37P0FCFnlwzH29WKK/eLaHqozuACwoLYi3RLBUVS18Xae
G2tXOfaZmrfbmNlsPSjwSWUm0Lp4AqpAbV3V+MefyrwdVlUbzlDIi3vJePF2MqRe5YOP8q6BgR5i
Iw2Vw9Q9d6GJG2AYRlQyWf9et8H0QHf3tRTOdGgdHyEJBldQfwhk0m6RM6Vd9e5Fulbm6z4pborY
N25MMhiiuBx3Kmrc1ZziUWLSsWAdIzWPqRnuiEU6WO8Kmc6WnaRcUvlLRqlQ/YyBZJ1qcttV42Lw
N+LsLa6Fe0b0ALyFm4tJXb2fRNVi0yW+s2HHOIaNHNeFbz0Jc4z2ofIFZnYfy7cqb5TjB9dY89Dj
IBkkceja0sO3pLS/uoGxCRtOUWkGutnP70tcZztLVSyGPuNYODXH0LaDBTzNeNlX3u1gGx+jzu3l
fNH5SdiIha4gvVXohfFMLGGrW0UaPyLSoa+FcjPWaf3UT/I5GCzjPOTo0Uzd7OKWXMy0iA+5Z17J
cjm0ffyoCMAL6mafs6qRzjU8ygkIEKuXszoFs4NM/Yd6lPSLFfnGN77apYPrAiztSe8YUJuNXnzM
LswmcwjtdSqG9poDxdMMm3lloo1f4nuKbuC+Airb1aEnn9FWU1ojJF8ZvjduhKQRHqdoqnpD83fT
YM12XC3rySODq+sR1LS63glwRowRIxRWlVgUvR0faf5Ge8dsrugdvomR9JyhwTA1MzwmSKZJt3Zp
1+fIHOlhO+PLLNviPNTDjRQjkvQLXNfsNdiFi+PdvS+tO6gK9k6QWHUSCWirgLi1thqifdaRSliW
zintRrkdNAHNuYrNc+p7zwGw09zU41NKwAfc9mDpyzDddCbbH0/eF7dtX0bVs0JUcL27+OAnttyN
0Ln50HrelRhYdzKCU1fQ9YuymPN/xdfbIhBLQEMgW5f0luoRaHVA28mLBhysIeVgOoAaCIH4q3DI
98i+oyp8aTCyMYgS9a7u5BsxDQkrZ//dBi28CeZxWlZNl2xTyNN77tFiUTQt8Y4Dxm1EYT0Ti6Vh
Rv3Oawpjk1mQ2DFtOixshJrpwGZ1Vh9IBLwt0/ATgxhE3IMLVMKFsKAaBF09sr9A29soYx+TRv94
6/AdriIYRdTPkM5qcxwWiQU6WQmHgB3b7VbEBZ1o5EsgC7617GGNnewAwFPbGg9lhQK6Z769anhP
y173pMVw9FCcwGE06QAgKl0TOTKSovUmgsk6+cPA2d8fN7VENS6IJt0GEfily6aVmPFrliL6yZJ7
K4Uz1made0jJGy57gpCDOlHrfjBOpD0XF8z5fTB024SoHeVIzvcT8CWXXaLt/HtVwazvqW4ZpyPY
UBWPak+tjx5hN1H1SWoEwKnl2ZjDB/hvTge2Hvjs2horugmKF0j2rXDv5zQjLSbYmlTmHELqCd1s
+RXFw0fVibuZ9KdAgxaxlHmfJz1yR9FP26mrv0D1Xksje7B646xHC/IC9HwM3J6xCmxjFzwAOpzX
s0ZcaxgRh+uIqz3l0deYZIvGVsUKKjF9jMTtD4xTKKMsseexao++VFvQ9C/M3r4iU/Y2WFSuTWzV
bLbxqwq/UQK4e+IvVkSWD7hUgCcOjn40Bj3clEk2rql+9rpFfYyna1X06CE7F0Z2nboVUg9+OaHT
RoAyOodeofBrQ6bBLFN9i81EFY6N+zfn/spwpBNStgoHRtqoyGH3YeDhOYDhzXJL9F6PQDjGJmB1
8PRLQLd9ZNUAWiGt0UMP50vUGudgwg/SpdJ+vFYu6nga5CBzh1UnmIM4SjHq9wa2b64vPAB7n/fB
JdYv7TY+AYSntndg35i5D+O1BVM957io/LEggO8Cd/+BenZsqMQKQVwZWAflZ/ccQNDPXp5YkDDj
LjaaBWuyj/h5FUiELqrOvtcTyGjPS/TKIjpoEQrRnDi9nauhqwnUik+WjpK9hEK86KVDVSThvPlA
CkMsq2sqC3dlNhAEJnhix8buvjhzgIMrrF6LDKQNbb12E3DrXnLhNCcXIhcA9HZg8BfeEALVzMuP
uWttrE5foF+3axMgRt1TeYxRty3qyjgQBVZxaMOJ5Qxrq57tdZ9lHqDfANJ9uJSyY+of5ulmqARZ
UXa6yTkX3pQdvMqKM0Bw6d5LpY2jkwxfnbr2j7UHL6Oeg7WhmmZBRkW58YXpbOsi6dcR53NXIw8Y
Ml9sxokFvOsUEZIjJ7CqoCrMvYagcDN/8i5lCOLsVZgnhJIVBB/o6s2NYpOpR/qliHwC0jS57jwE
F3gECwOwfqawwFRaDTHVx2w2JxzeAFYiukq5qSfjUcdBjPuW9CcP1opVV9cl7RNsOoq4gjB/jNk4
mBoOh5QrmM0gGfHjQ5wJACy4lDvxpc/G6mjMhAZik1Bz5yyTUZ3czsHb0YlVmqCD9Y32YyKoa4NU
CTxyfZ82qb9WWfDkFTHijuauVnCJyX9YYkdsdj7C9K6yjUVeBGTAeWLpd/F3w+CdE6/ZrhgQfhuJ
M1fALBMXyQLBUoiN8coMaQcXxSc5q463RdZET2Ga3cvswdOx2LCRxYCKoV/i1CoWvUnEvEzqja7J
mCuaS5rEBddoogRdJH52F9OewEaXvcLRevPqblGZ0T0zQopXBCGtRalkBwYnJFcseHdbi8wgNm7O
oRiY6kWSK8kQVzfraCB0RG6N1Ob0oSGp4vinewcKEHvLPAynUDYPM5xoN56P5LzTyvUTsUra8L4u
Wxgm8A6p6Qw4Oymxcx2wHt+HKMTDeyrjCoJKBmZIkU6eW8bu92fYz6pV6DWIm2GTa1xke4pSIp8K
ZKyze6Y8SVeiu8KA9Zpk2b3h6OfRA5KCMu4Wzdq07JjJEORk1ntSuZ7jzrqzIoEBImjVystLVq98
TDclEVLx1ESL5EJFqoBCFLyLsDiliJ/wtFjwqm1360XyMfODGX43jQ2RuUfZjjHQgOGezet7wywE
SpRjAdhSsFS4RCal0KLuy3PThq8RATbQJLMSH5p+okF9N4UMUhPbUPA6tQle3nhwQn9X6OBDAdVe
NMj+wAPjphWxv/VoMa+LOApOUlFWmD7RlXVU74dK0+tF4IAf7NL1oyFtGJyCfjSDJtJbsjqo11K/
FgNdTcOcZko65HrRQILRBA5pUkRfTS+aa8JYkQ2xsO6TlE6/D+T0UPlfOHDMW0M/REP84rlhv6Sa
tbaOmX0Fe4fvVDmac8qVPbXcffN0k0WVs2gmVOMGPYIlTXiC1bJlFgqLyCPDPXihf6qaxN7Eid1t
ScRy1oMnjh4JB5CXXro6Hw9j25N6zq/y+cWpKmDYYCdc+OA5PWuaroGr2ys7S8hpnhg9BuThQqvi
KOJY2dugL9FIFqRltwrCY2aaJytNPxLbcemNglCXAJkbg1qccF50/kQs1BSc6LW5CaL21dXVEful
uZQN7N8Sj2viPBDF/m7ujKrVNxP8tLWdB89Ok7TrSg4Nq2qS7VPPuEmj1j0QAPpl8u21FYT/Q915
LUeOpFf4VfQCmIBP4La8YRV909wg2GwSJuESCf/0+jC7UuyMpB1thG503dNDdhWQ+ZtzvmNS13/7
dlFd+3ZJ4jTL8FxYksgCw6aaafIn3xE3k6DPqzVTU6Wr/IgZiyin0HxyyUc9mEH/2GChqYIRD4QL
7IdMSe21r743E5NkxiwUo2KZ9G56AQq2DdthXSw+GWEb74QSbLwmjjdDFhwjzlJsSAsbzXgjFBKp
puROHuOfTRG8pr116CLn0/DNi0uRdg461Ak5FhOraq1dTi7VZp6nU5iOJBySqQbqo6nXLNGQH/iM
mjK/3o29zYR6sv2zOV98d2811XGUXnkjE652RG0ZCZjqWGqK17ifr3NEkZ5X1iHXQIrbZcrS5Bat
vOdSHEGzLyX9eEt7eM0VfKVJFfXa7uVCiI03fLB0ehRFBXli3nKBl53/w4i7ZfdJcINlvcQZ3q8E
/ceoZmMdLDPcoEHXpksTZWBCiM5QNxvD78qNZzftborGN5zX+T5mO0RGBM9BEkR6nVLfA7utDn3R
AoTL5Fvjjxhfh/XSiWxEQFldOtTQGTMWHJrlLrOI1clyBZ3IIDPNtdqfjIOWC68k/nYGdGpRL401
VnGTe302IZwRkrENSHJYFd40beEy8ZpohoepF44P4B7lPslYeEcVjXZP9lghLsTkpfs4NF6t0ehO
+KPluuyzRyZH7t7DLlvk/dX18pNbZcRZIO6byXrJJCB7XFpoUjsHoMVU71NHd8epCLYmKdiYqWq5
8hLxNJrJSMc5I8GYLeeGjU2yUc6V3ZjcKVNvrC66VizDssuM7nBtomslS1csPmxHbGxZUv1OB9NE
tjhV+VvNEGfqg3ENnH+5S1LiTfRdpPmt6ya+rxx0pGH4lasErJ/X7KagZwZILrXd1MCChZaHfBQn
n4OXHMHwwy1G8m+ZCHDc0v7HfEWdeyEBifFYWDACkd0dAO7JtI/96KOn4yUnpvSc18F9bZp7WdI8
J6F9bxASZCn9IwLsGxeBOqa4rLlU02vkiTWc85gfyiFs6DdoGoxYX5idFBdhTHcdsSWFcJvd4IYI
EIyHcsrWURthd35NHAyTBfIkJDkq22ekJLTeTmYeH8k0EsBAaIeWgo596M+ulB1+yZjDYA7urTTG
e9lkLjEjZBw63m0Q9ad8VPADtPU5O3m2dVoYtsqaTlL1gjsgx7ravTsB3IEaOnLFkJMkqUhtbTHI
m6FnOcO9mzLObvs7WPHoPc0lRsTBwNX1rLeXi6CARkiNkjVXJ+6/cd0xEFN5uzXsidqF22rLlAsi
e5SgjeVlyJMyX9cOEGG/MQ0yPBy+m96+lC5RsnIyiI9KobTPWUNqzbJYNo20RSuD/Rn/eLafRUM/
sXQ4jk5gJCBpymsfrDae03CCAP77v1kvlXGr4RNkHciiwb1vRkWrkdx6qT3gUibEg/oYI7PCTNW1
ROz17rTEXUJ5ri0kqB6J0nbROOt6KdmHPCY5Gmdd1q2z53pmupeTtvzuoWeZSzzvfPDcNdjaTBx/
ydAcHAqCtvGKh9wfAtqUYEcrMvG8tsHN0JpbvzfZM6vQOpJKBDxOewF6KzfYdAM/JpnoxKqa7dc4
NO5trJ2rroGQ/z47gZUMDAjfHMP5dEFNMkcGQHisy0rSi8nyFCbTvsYTKMvOvk+xdsrc/QzG7Euk
fc4jsHzwM02VlsPS42IAsKgtWC45x3Qzeyyv43A+jVHiHn1j/ELfMN/1VJIi5ziO68I8o2EcD1aD
URPS+hq/MQDvgQfcDf5CN4JJ47/oDCC3sDJ0fbwPjhsu7JJ/UMY0DEBlnU7FcxgyovWK+S43IE4n
OIbLmGlq45nk6oEwDPlENbI00NoHmOYQNDJIKx7jf5l8Zc5iQiUMmf2nswv7u15FbAemoKMfwqDZ
DKupNMdtbADw1lw1efrQ2zfpZETHscO2hwDqUbo56cmiI+0JWDqrg+xUmMF6jMhBs2sMn7EjfLj2
HNY6XBMxNdF3Ym+YiZd1Z3FSKQx7KR2GP85LlsEsnXRF/itiUe4rY29CsMUOwpgYHKmlxxnHL64O
07WtqwBSGCRBv2m1eGjD8FfbQjDQxLySW9vFweK+u50UC5GiU4y2aMEsxlezrb6s1PglcvLDLKYB
vb3PyLMMYrKYQmCs+AUVnm4NjKYpmx/sekiPdcGeg9NfYV3GPo7TUvRecKBD+TGlPRzVieOEI/ug
w+wjHcvi4Ej3Fn8upboJOXPUvPywkEiMQlItbagT3ROACBuWAl9Z6hDciL3+RqCGkdqhsEpnwfyb
ttJy9E5GQEmMEHBs2adPacUlq3vkcylNyxR9N/2y5HLSryoELOgWqBQK338zWmYBs3JINKf0mwX+
8Y7fced5Sm5FE5y5vc5xsQTnedw7CUSokesc7UTyJckEXCPIuzJmoh3jzYyEAxuFVJ0hs06CblUH
S8NboNJTbb/K0vhcKAVJWeWEoUGerZrX3sQ1Hxq92NuYKGLuUBlgoBx4DObl0+zDOuGXQw2I+Gnl
iR5YxYPFiGBT+s1F2DSxmiiytZMYzP5dTuzY0CAC/K0gju0IV5AGPoLswv3x1ITM6/3B04SRuedJ
dm9DOq4kEXARKNCpMrZBIMmbGFPAs2XAOM2WMIfKuEWJDPwlkBk3httWO2JTycdB/c0MGq68i4Cv
L+eQDz/77OtRXQSOnBB7djNGN5Fkvo0JpAaFs2pafR6k7+/FmGZrp7QO7BZ6FpDlFsm83M7SouY1
eMYKL9hgFmELR+228nIKhkzVb2kQn21nuhtmZ1p1YfPmOemjiz0g+N0pQjPPBGEvWVut7W6iFUOy
Muex2kTV+D5oD4OuwwUwzdW2KX+mQuF3zW4p2ok2HaNf5vSI1A/6l9h4Eb6cBC1r1xJV7/sN3wSi
2G1Afnpi/Bh9g1HDEIcbwA4nrxYaQy7bsclyLq6gpDOqijtwSNdBhTV3nPXnpCoWA2l8r2Qrt8k4
bQtcRSfq8WwdTzBdDJd/bT9ufZedQT0R8TBDkO1KrrJJZV+uw/elvAXdSs42iF16PobYcclsGNEy
cy3LBmThJrBweU2rntfUS/Q2oz8p3RrXfRGE5NJ9oGng2aqB6WtmQkKZ2brLATrk4o5rFCMucw+i
wYhLK93Xth8/E0na8l+s1/+rfjFEMIOyMoQzjoh7OcX/4ZQGpcJqzvdKaDzmRwJsfzU10dUYvuei
+Shj/gFBxTcAa+5QltSTnvtYuuSH/P69hCwcZmgY//x3WrQvf9TGIHPEB7pQl6Dc+3/6lVpaztCJ
/erZrqqZhbHqWDZCPQ9sdcS/1oC7RlN7/Jd/KPkKCCwRO/oYlxbt+T98DnU1OZkbGNXznMUNOS7i
M5y8z1YgPezloXSrVd/53//8Z/4J6P+7sgGKPyZGHzUuzto/SfFIsogzC4PNs+3WzanrkXyJGX6y
n9cXBnKvbv1ssT07RQknVmvZSFMaNF6NeBNVcombOADIY32wZctW2L3mfT7LiDrWvPmLX/S/ucsR
qQQw5HhKTPvPEowq1tlUdZN6Nq0m2JWBx7I62uAWmKnJ+Wqckje6iD/hVOudzW6HRLBx7eHV2RQT
UAWeob98cJf64U+PiR9yxQoR8L3hv/7jN+a5i1lhkN1z4GdsA+gAo1AfkJDvw5JPIAmD1yhvOId9
lKpmF4P0n6rbeKBgE/5Xr6pv3B3OjTWBmVFduJQepxmnJaAmCr7EAVQ8MeMKunLdk655HSwXYEVp
s8v1rH1bxwy+QQ1sGiE/7T7YIACmpSpy72CEUwC4Qr26PWPbPJTGTcZRsOqZYrJWugqzKS5xyXnT
GMvacxJE3aRGTYbPcBWejE8Aqda5KrIjQkKGt159NxSRAUQOzUNgBOamtuY3BhXpvVMhwYpGcyWH
CoxyvetJyj50TnOGb76divqsQgLICyzja7KTaLQET3TyFimrPQoyy9dhHkFzZG4NA5zW3iGzd0YT
UrlDcUjZpm2C8rbJohuOkZTfMBQ7Cg82FtC8Gzt4hHJ1ZuhsrEtDeVhjEE4w39qmqSIsm+sD5IEs
j/BpNlVQXFJm67rMtnZIHrH3xkCo3ybDeBw61nKEfuPEdo0H9hk7liYWg38yeZqKNZDfWFxxSXng
DATQbKoFcUEnTmbrLjTIJQ91ORxEq98W6xohjy+WnMHyISiFbIv8JyraXcvFoVTSEwu8JnAm5kyu
x00ihg1Rt2+2iWjNToDwjuLDNb2vYq5mdhcNy0SruXdIvepVCMWvJiy0f6kBmTGMq89ZhvDfCpgN
suw59W19V4eJRlVKT2VE4D8YCzUMfC3wQZnQfyWQ+nOhDffPxKTiB0SdObbruX/SEsL/cWMTAtCz
AzeRiRoRTabT+5uhBXZrlMYdjWCyTXQ4k6Ncb+zyo4+SkblgGp1bhM9TOjLblT+0swcy0+/6JF8t
9dw+QeW0wXn3DYsV0V/B2F9xb690OD3rEZhRnhEN3jkvRQp6qgXSPYC+cIfcPORBTLZVEIvLnIpN
hCuFlFrX/yh0vhFofPpuh3GCBOSKxWcwssEWPquMOX3vJusnFgjjYPRfSeo5205F1cYZJUisNHsZ
gewEEdk2GfNvnWj0/3Cyx/G1YAAfBvO6DCJ/7Zflx9TU7lk73qNc+kxzQmSQD1CrozC4iUISWvOK
BfW6zbifsQoMLI4snta2hFrmmFsGkr/8OmMXMFbADS1vjW0EwCu1whri1YFoXCIOQ+hd0cRkCLnZ
ID2507VCUDH+sFrJm1NBV8+yn70XE8Fkuzdz0v1k786MaiidvbTYowRtvquWYTlMJK/QYPCQjP1N
Ivl/7Vr839EJ/h95G5d76n+2Nu6ar/Iz+bd9l36Uf7A2Ln/tb85Gw7N+84EAmLBFfIENcVHT/w1Q
YHjubzgUF2Uibx/ixOWP/u5t9H4TwmfUYGI1dLCsCbwsf7c2AjwgLY/6BvkrjhHbFv+Ks9G3FlfM
P9yCkDY9aJwWOYi8/B7wgz/egqmfiFAPPUtbdFRfsoJrxnkJtAvWxmWcevWVT1FvcPzgY4AYqZKz
n8OAThBqnAeS6U6Vxb2VLMoA5Zbmbgznam+0Yfddom4/tmr09k6j442jx/rSO0by2fqJOiaEbV/i
sEc4O00Q2zhtWC+gYyETairuYtxo5/Z3RqYVhXduwNLfLaE45RFNajsrePrsnuRRuD7tnW0yxfRI
iWNEl5+bovE/ldGxLfWAaSUO2wg55taeFTmCoWSoiKwjJw8J3bDJk9C4IzXKOZbjKJ8cpypPKfnT
P91IOm9hazg32im5v0kTvFQoDEgYCX4y+cBOoKV5NLwaZYeQgBXR6DBXAxlUFuN0YMflHnAShee0
B8oDcLI4ja3l7WYmBD6Cz5YMM0F68RW6DiapOJnQ8kDc1gajRdpI1G7SARQYQhREQj0flI+6Q8Vl
fJ69zH2pKs97UmFa5Ls0FdCSZCKN+z5pgr2IjRbglNW1N4E5gpFFWmCdvDANfiG5gGXUZBNMUA2G
lBQKFgmDYDWsq6NR1f2pNQ330Lb0EkmsKDxIwPE+O2FKe4s0wT8hN9LjOi+kukVK6vJNtIZ5TIQ3
onyxx5PKGrXrEfXddP3s3/QFoAG0qoTPxUVSPLb07zd2UlOXlyp4bN0GU71dW/esH9n29B3bsY6i
I/LYpSVBibYtQ+dTHwrYYTbCbC8+95mX6qOt5unKJhXpkT+3r3YhSGxJc3NH3h3m+qJDnVk4Bop8
C3LXoEW+i3rScDGiDcFP6TTjHTc40cZVwpBtjmdG+AUlu+5c54fsep/FtLK/XWlA+ep8sjcIBUF1
qlsA55O3JMAjfjoAQyVUPrO1T4HUFyJ9Aq9hcfR3bKpWZRULZkEDUxTk4dZzIAqgb4NdPEeykaeh
monuiwbjZOvkYRxi99B0lgjuHWEk2Xoq8BYi5etHB1V1Z6iL1AmL3baB1LZPc0BZGEWm+7ZHrY1C
XP0qzIShw+SX9FxMBV3WeRliOoJ0SMuOmrL8gaZj/GrhiD0HFWbTVSS96mo3Ed1LQxT9GnUcUXXD
TPx0FAUIuBiukng3tVo+e+ZcsRDH3eHto9CTt75DKbgreQWREOACkJtGu+kxB58JOcweiLtoEfKT
0AMzLbfp6N0aDuGkoh+zF4kLodqENGcaIUTKfzGU+l30o/WaLBRt6eNPKLPKPzVl+i0c+z704+bT
QM+5afhkTlITYN4PVcfYrfbZtzdMrapAmccuGueNxXz/Frs0vOG09o/8j7mYh3bD5sLdo9hktMBT
irLVvBpdG66DcgbSZlIiQrO8mx0EP7lzy5e8J9+7/qo7HDNJRluZzrE8liFLIioVj+KGjxkfxS0q
nW7VZovQNAFDjjqFyXFv13eWJOPEiAebXyd8WPLEdyOqfjSvM2t0NheGvSlajxAXWQBJtTHUkSZf
AYVGrKOqr3lCwG178r5J5aNKg5coTNITs/hklbcx/K5iZtDNUUGEXcv6K2cXHMIvMFKnWlVeeZoD
qByx9QE9ybvgqG+2aRX1u4ZV/o447+JG5YFAQpJgWqphzxhlondGlNM5ooUjuE61BxmZt20t4r0m
H+nMWwA+goU68gIrSdMLTx8yjES4d4hlXiwmUkfXMsxT45rTrVFP8OTSaKS8gkc4GYwQeUZpFHT7
mqDxQuRZdVfF+HOdJo24mL48ms5wLZNxPOaixVk2td2aNGtnP8TYI0nB+CGmyAO2ifTIqgEIF7la
FCWWXFiYcjt0jNwRqdgsozFT+aNGM5qId1w1JJZEfb0fXVQFbufNxzmtCFSp5c53WyI5CX797qGq
zMBOKv86p/ND3llPeV19oki5x9IqmP1JktdxiWWQfHZhx0ujpuHTlMYzOUneYz3TlSgEQQfLlSPp
2OPkEbrSCzJvnR7aXBqY98KA8emqEmdkMp/itGvOdYrkOuiycT8gK73y6PAQua7HTreJf6HS8vck
TgLtoDeMed+ykBYsUXWNZd9sB4aTzZKBXS+DlnFOHRRpnif3KuTm2ft4MhcZHuFWmlzxh2Lu2Wlz
4PU7Tjz4r15qoE7FQAIZs5zK70TPfKEq6GNUQ1Nx32ssPCJpEY8zQhh/st2PiHlXfskDKHT7QVpz
8iD5CW/ITYL7KkkrY+cpOxgeiFKd3pUahvk0mLkfn8w5bKp9Y08prRVDnac+mJofjJ9hUVsYnQnb
bghD2piC6xdObpDgC1QALgNOhZd2Ao669WuZcEmFTnkzhXXIWeTSlviJlLemjIA4j9RhzNt6F8YZ
48842wPYjq+1J5J9lIXOTWvAG1r71cDGH1MpYV1hyxp9PS7IJlPM1VtP37eLrN4rN9RReMjJzkOK
VDVhtRl0Hr82Tj0x1+sIk9xrHs8L7yjJZ15fYO4zrXcDReY3VOh034Uyem5jK3yEtmPDw0uZTdej
q85JkWfl1sqT7h1h6/TDVYG3m+qA6adn5ha/SVnfdH4q9tlUlic09nlAi2imISJ5aMX2kOcPanDr
X06k3Zd5KqdzXcUtYRca2BTWLxFfDBXlpPy2paBY6lJk/UN9O1l+c9MO7C51bxin1Mtz9Ael6DfU
aT44IUu+TmHWHpl7hGv+l92X3fyOq8e1Z8eDuwHTi1fAp+SjRMLSLkrNBDRxNhKb4NoJ5vHXMNWL
F6BMb1xLIWaHYVBuZEQypuEX4PbGvmJy3g43nSLEqWzN9OQac7+quyLZSDOoD5kmz7YMQAXyzdDn
oS7OV1lu2PdmKbKjBV7+vChg2HiMBFUZoomQcrjNuuS6RYUQ6Ht/aNO7rFDsTadeMtc1ZqIKZ8++
jHIm2N41s3urUPN9DLziRP5BdGiT0XkiVqJ4j3OHgzSKpjNoZXjf4xSu7dJ0tz6wxo3nueJalAHb
OwsEb+05CPPGah7OtTGivhi8EutpWQyoudxyMB8sR4UXpwfViPQGT8ksvRzGg+k/FWOSXmrTn3/6
WS8v42BjloyKuj4VfQO+PcWjcB9bzoByrIlvpjQHHain8bbyMpS4lpt/ACVt38pocqjkEBu71mR1
jKKVu4uoV65W0cUPoXbHazsD6bWyYkYupy17nU+lc4PKyzJXlV3N3+SuGncNHg4uFJQOIRlHt3OS
EaFpolhOmmq6ZsbgP/7eS/1LPef/rqH8/4a7WwyG/3NXSXvcxH9E5Sx/4W/9pOv/BiggxMLvokQS
ABj+o510zd9MUwA2oaOkoWNn+p/dJDn3mAMxNuIR8fC0Cnzsf+8mXes3Tn40bkR1kpLqQMn7Exfn
n3FycIH/oZsUIFWE53oY7Wh4TRMuzh+7yWBA5RktxXHkmrNxsNM0erUiNpsrKGYofcMZ/Doer/4y
zxUCdgTqD7YjG64mlqOjdghmDFpn03nMUwgfIx0IVeiqLtGzzTUsaiB43zZog6M/j3q/OH02zEXQ
0dDjnUA1ayQ83rx42FAeZUW8j3VfqJUbxmC1y1o+z1KTPzIbaEtV3h/1HFNrwY5k620C620Sdeqd
vl6nQ5YeqM2Q99W4ZwcdDU+lcPvvYUIzAThXrfmk1bZhU7xTfarO4yJsJ4zYIX8gDTFMWOTDVK34
TixGrBkjbl7bVDnrsZn8HfvSz5kkdf7Ew2iSi4TiJUJdi+0bxk7K0b7xRsTU0I1atGd5zrnaOyt7
CpuHxglBshuD2AI5CffFkuXcwUclrylRe2UCQsfGJoiLG8mmhFyxA71lbH0fJhkn/2vFdhkzxxDd
BSSWb4J6HndQvdsd1Dvi57Dl72uOSLgYrnfBzj+viHqZbju/8+hm2G8FizSuyPNy3wf+eFf1Pl/S
HCJ+it3PMMujLYLe/moNMcx1s8w3qTHVG4EJfJWa8WfdT4TkNNlLXhW3VIhEZaqEZEgNNT7qA8RB
TpB/0kgxjnYgyltRzWfneQbKHV3v7Nl3Dp0NwiiLlkQCWFjMD3Jym2I5obesMOt4nSK4Hv303rdT
c+8EZEIEnsK+wK79TVdWgV8zVe7T0speWjald552K03tO5qXAlQhocERep3CSAU2k6SS5wq42ZaC
EMtDc1L8lLMRdfINczN08NgSp3AI3LcxK+NLZ/fmfpFuvI22Yv2ps6IXkH2zdE+0wvRgQPFbaRar
r93UIPnloUpYETHk5TtEfc3c0XqvGp3fVzL1bhu7k5S1aqjZTPaFRfVTuachGsKdSPPh5Ax2fMXD
sIBMCEC8mKNRgDfC8RuTKvwwFCq5QKwyj4qa925SJfpu9i3fs9NL0FVt1FxlJfMnMzLLJ7tAWppl
Q/WmooBY1ckZzkYpwO0BoUQRFsTx1azok8qOPHSggXZ3qMEk8TJhcs5NhxRYNy/qW1nahC46aroE
Lre6AuJ1AnMZPXY57V4Lg+A0GEP62ANT3FtzAwnZ8JIKQl5UVpewUCCaW1MwaciT5qY0ewgs7eAM
X440xWUo3fIcG7m6q/sA3FHtoFlqsrZ7FZHM70lwyF+iuWKZWyZpwCwrHo+VlY6M8lWPnzUS6Xeg
oSUZkH/vEOgG+2xBeKi+SZif5N1XXWC0iwwnucdNiE5Pl3WXU6Zo+9SJPo9W8CWMSx128adlFNlz
sFTPQa9ZJ+Ebh69peT2CccGnXK4RltfxSnpe916LJKaPTYY9eK6SbUQqllzFYnywxwBpUUHyOWs6
KZO7gdb3TvKiUeb5Dg5QbezYfwiQyknxZcJjoFtP6DfJPJ+G16wI4YkN7vSa+xWyYD+D83hy40H/
Mly//eyHFJ9oIq13GSOCWDkKPhHb9QD/UVb4i9W5GxCEcExjIWqGZuenJnKF2E37j9rJW9D9c9DQ
uHXBvMXPXp+SgjAvup763UbCtg1yV/2SgmFF3KQVnWeti2MYZtZDnDf9rzwLvDs/CqPdwBgqWyte
FNJAqqowj3kSkVswozHbWH4S4FJiKLRNQ0BIuZEl+2YCGeJLY7H39OM15M05K+WpozIcJos9Am00
9DZlaMQnelvEiTiEbs/iKgAq+Jwyr7nvrHm+n+YxXRCA7nhTzjU5kQVYiaOMK8WrUSOs9MFvIjVp
c8RdFkLUIu6ZbTDHtTnRDf+RHwV3MStJQNwU1ZD8YKVqfXTY2XdVb2LWqV3ASCNd7AFIK9OoXhSn
ugqY1wvFtorvszolrEovaCkJzJgpoqVE+74S0i0y6nImJobpRaukNEBdYyGKd2mICEi3Lkdq6vRL
1EIQMlZrR2VdVNVHO+Xjl2qdxnyYC0Luerri22pc4jcshxU8FpPkVbtuf57p4DCJztOxqebpxR5g
i2SJP3FzGNZdkvcmtX9Qjj8NBLKPUSjnEUUD9V+lFZo+ZGyYoXLDzU4zZ/4771Dzxp/kv3QNa0DH
4C5UbOPVttTII4+/7JQFvXWnBpRqC5Zi2DipzgHLt6FAMLCEHefwLcsVUhbjJfNQPkqjTm46hKMH
d6ywdxW+u43Yvn+2+O5fOt9u8q3OqvAmlEF2SVUuXlXryLNVRvmbpRq8idlMIFqqBHFLylE71OH6
QcVB/gU0fd7zTniHMmgBq0d1h8hVt7o8QXdvVzSYxPrCMzvg75v3qRtWW0INCG/3sgjzUmyB71vC
uYjlyPwDfgo8BMitH0yKlR81UsNdqn0+CvgQamcGUXTF+VayGNT45NZ90xc+nqU4JahXeoSR8ZTt
zHbOrnnYoMLRlhVjNPeyH7hF+l9J69f22iNlA4vaQCANSmbjm+Vcf9ciOIZoWiTZZmhM6wKaVvII
mAjLmBcYy40zAYQx6lKMK0xG5oWhbrxz8zHY1doP72Q4x+M6UXRma91Yg4n5pCxuJjAeN27boKAP
7bhYJHRc7/vOKop0w4sikbOJmpKktFW5lzyezapzpvDnbC1WauX59W2nFthBGyFFrnMwsAcrs50C
FVWNl9qxQ1Kw26nFdufpKMCSwLw+vfXLEfCtmXf+r4An/533l8tUxzLbhFrK4syo09JsiGc+J2ui
9TC8angZiKqY1joxmUlEDKXUlrOCnCejSRzkBgNUQytgwXC1heUSZ9QF1rCPnBgGBNvr1tlGeZ65
mLtxZK1mw4sf5/pnGX3zjlxmVvZDq1e2F3/M5DC5Wb44Z7yWnCD12Y3uziM7OPLytQWZnunoVYsM
R+5jU//Iguc+fhTIuJv03BbJuuShqnF6iy9mvRa63C4O8U7ndMlo1/oL+vhr2tzr+rEK/UPoN58J
Hu+B6p2b70hwHefFCi38YTAfp77Z5x2icUPd8U4dJ5W/OLjGC687i5Zpf1Y/qdp7Fk2+n4jqjvAP
6vlTBQiaMUINWNJNo3yvTP3aIE3wuvapQRC5d7MpPBqFO74FQI4QhOW2tTKL6NFMpXP26zpFdOmk
0U1rd4+5jA5M+7e+Uf8OYtA0msOXPWJ4iMpJPMtWqa+WEWPOuR3g5Pjg4Zm2QyJu7YTUaqxO8kTn
at5EKp1ZAAccGTH73l3mtQj8yswZsapKIFF1DuEqy3+mblfsBqi8+7ZjcTUT40wtGr0HEfLsOhW/
nGK4q7kA153ALTm09U574wvayru2aPP1POUh/mAfJ37UFvNagMpEkxBswjT2LiROxPetGVubdgB3
DJpPrj20X0wEZ3s11cLdaVH/iJcF1ADWG+MXunSRdskhmlx0D8ySHmIdtXe9zyhamlw1rHe3PvpN
oLwteSalUjADsJR17vSzDVDEl77W/LyQZ8HU6POqRD1HuX8ZK5fxGQsKZlsPNYS7dQ/dbFMOoYZY
3L9SrL63c2htZBXjvJqvfWiExI3Ma5DCSPJnMlaxnQHdbrjtZer+NHrKhtxJXtqaM6AJudHTFDNX
Z0A9QR+B9nIUnPRO9zLHvNVehRSRmWS6JGwkyPvKjt5icNaG0+NgHh0LzIQkwTskPrwr6teOaSW2
OKd6EmhN2Ycze4gFjUNdiJ8zF/FK1iP2tyjD+R+ymq9BRu5NnPGL8OhjhBK8mdXoonnGd+IRMbaW
Rl4fVSE1U7BIIqJovdcwGb3bcVSM1yM5EgtldOLeS6bkDIDcufh25L2klTO3G4Nyi2kz3J4xbuRP
EF0+kReD+6Fd1C1eboWoXPMYcYXf4OiK6/xZGq51DRsk6wR9RfjFtA9nOvINQlAYHI5HD5oVjCXT
unVag8agS/DJoOb3n8lfq3iiCv/gu+nyqdmEpKOa55YPLQKQGMyGC2M3e6ht/qWDE8ljUYXBz075
0aVu/JacLhmztqpzMvhwLJrgV27MyYFNOORTs+Hpz6g3Lc3ftqcadXYrutskVMFLX+n50fDIaCrH
ohFHx50J66JNf9JWbp4LDg8cgX7GZqbm/d6RnVXpa5g7w2uDy3/ahiVMewSbeI/3Npfm8vvDsWCS
P8sN9OjhaNoxI/XEMMGKWNprrC20u6E+UozZr6n/79yd13LcyLZtvwg74M0ry3uy6PmCkCgJ3iZM
Al9/B8A+LYk7jhTn9b5UAEWpW6wCEivXmnNMR8+Wut+DGDDHLF/JRlcWteUobx0K++9qU3TrMMnY
6tTE8O3csqGkd5yCrEGFSQ1d3j5/VkvN2mtFl+78JOZZVCr0z7GOoTtqKyFuBq9wCJ8SjXWS7sht
rusxwSq9WZCJqABeixWTUFLd7baGOrorewCbANbKX+fhEBwZzKHBMkhE8UYD7BlmuZ0xlI9CHXx0
y3X7wy20ceNrowQl02DpYlTJZnEkSwkRq3qsLdWJuEWD8lBTr580zOA3oOAb9Llse26GvnFg9LjJ
Rc+YIJNLR+xoO6Q/2E1FxzJoxi0FSnLWWhUofwsQL0o7nEh93w6TWn+ArjP4RNzzcF0KPUsPsOv7
i2h9Z0VzV95HiTD3o4NuDpMoeX2DNXkc/KF7Ms3B+i6SwTlYtSSPj0/niAINFg+SIvDwcbmulEpd
1wFoiJ1X9CnrgB8vhQPrIRAEty46bLswQtxWeYyKwX7oEvaRgMDzsL2hOO1+dK2nnktXiEc/k7C7
EN4E8SL3K2dN7KqxC0xy/vjv1fmS8SyI3GhI/DuLbUK5EFJmm2isxVavirZZWUEgglXQ1R6XLKJ8
6iyAcA9aIpNsWVQx7vzAyaAGNLlfXJuCRYxWvrpx+kkcFRVmjMWheywz9yIJOluYFlEGcVHsmnig
s54TJhNYMlvauiJxFkLmgdBhs1nS64CIWowDlOvlucjD6hkfsHGrFtxYiAMgtptWUZ/SPizWGM3H
47TXem2LFANW4FTuw/+92/n/GRd8kpr8723OXQ4R/Lv4vdGpTX/no9OpTa1JnTE3MhcVheZE9foQ
znjWf3CP66prOBA+DdJV/+10Wv9BxYY2Bug1dRzsZP7S/yDBNfU/nmqZDDbRKusYS+z/S6tz/v//
IpxxXLJFdKh1GkMDR4Mf96nVmXeNVrZ01tdFUPkbdWhIonRj91RIJfnniEkEznRlPMRY3G5NQyp7
aorrfJZRW29TNtpLxfTdJTY1h6MEyL3Fi+JJ+xAbZD5YSk7rU/tSxVjlA30YrkmLBcb0tfqFcJOv
lEfKN4QZ6BddWEwKsw8ZiOpbiwDH0BrrWfOTr/gY76j5ujsjCZS10tby0KnRePCdzluLzJB3epAQ
x028xwt++yeGrWg/bTpcK91X5YGBaoZiU2iHgYSSexyY12Tsh7cEjSfkKU07jL2t3qthc7WGMeJJ
6LIfLXmC5YTaLaMmDtaW2tV3buTUd/N7ZaH/8IxQPXgDQGMiB+8HowjvAw0XXGkgE1nmSYh+PTYM
4vjM8DQfKWYdfRz9fO/jKGDLw95dYr1vB7Cg3vCWx++xqXsvFoGm2/ltoQdHWH+evQ8E1RG2nhPA
UnUinKSnYTK4zUfze9DTMWpHrXdMrVuPIcy9MNrsAVwLmLauCpAGcioytFBRQ76g5uUIJILuiWc2
ox6tCN7mIyYjyusvR4l8cppX3GgsuNOL4afi0lSYk5nugYGb3kvd4m8K7Jli+FPoNV2vjAsYDkAr
cmnQ25OQ/xeBOkzWuqEi6+Fhm9E20+o1g/TgdUxcAwbSlCNSBgipmvIxUcVwgNMh7tSiTpc28+8l
qG1x6CtdHJrpqBz1esEnCetvOnVzk0GYFQ9LtXW7eNGJDGJFVL+UDxmPpJdAltVG7bKJbZwo0EGx
OfEJaa99bW+rFA9W5Qf+XQSwFQmDiK4+ytFVYXrXAALjbvRbYx9a2T9H83tyei+e3gskVmB8SM3S
rqrojPbDWtZVUj8PWfPcW4n/pjjVcddKP3mn1kyohYP+JNuMHIpUp2gd7ez9+unHKra3VVtkFLtl
SZ/Ad8UuZn9w5puqVk059g9saYk9ZNT+FVHrJmSqqJjp8No61oaYVEC/semjpjW8a6aC1iNH3dq2
RbvSDEXQ/0XInNORWM+n80upeRt08nsz7TK0XMhFj9bY6I9InsDNl0vCB3xAKnG3H0IGDKbztXF6
MzklLBu0ZszywY/fmAxQAkehfmvE73oc9eQMat/bPMmeJfCvJfzw7LbEW7qBNhIQnCvUrVCgI8XT
DT1qlDI2tJq7vKGZZwnjW9qazsU13R9d2g8vdKSDNZcXm4be3fXIr0FpaWRugctheyo40gkX0y3G
927RWPc2pmM1SKKvKNu7m3CMvFuJSmpru2lNHIGHBHAUF0DQ3AlpKS6uWygkEDMWnc7m9wu4iyPC
LqcrWQuDhHsPj9xDMC2UgHeai8LUBGRJvHW6SQw0/TtVgBA4klWH3NB03PopaQR+ZTwz38h2hovT
cT51A5eBAy2Mug1ISazKPlypOEe3wIjim/mfRrHcr1Dq6Yu4cbIzTUT6d/vCwnSmw5N7z4k3Qdmi
YszCWEiAM+iqnnDXwByBv0wvKZbMoyXZvP3ywLz9uHd/zTMwf2drc0trGqYPYjNclNum9jljvBkp
VLVOkes+g4gBbSPZZ5lHEK3oD2ZosycSm97P7G/0Q79qY64+EkqRrcu+h8UmVvOCq2kABDs9vMxr
cCqqH+OIV4DLL7+rTTu890s/g2dMQq3Rhvdo6ZZ6S5PCiAj9duOQxHZL1HesZzpYpUHe6lGt35JB
J24b9eC7GbmdZcaGckDZhD6Wrpgz2SvStj34EhfQqmn14hyoYX7rfAOnrVw+jlPPWP/585qnj78t
gVOIiKHyrDaRS3reJ8eH0wqvCsqa3aatSwZr5XNS+uJr0rYfB9M7KpKhBeEV8vzvzyE4PEuM/DdI
2Og6NWAeCSHP5Im5eTKAQZHOMjYEHZq0/970VfZOMO6jHqvicQjlEzk6dndFkPBQpx3PTOb11KnC
/IuO/7+vBtvTTBcav81VYVlzRt4vC3zj0EkxfTAkzBxBtYi2PQViSJG+j9E7MqXpYi0BeyxNhA4n
Icz2RLOhWgwUGwRY6whdT/N6E5J4YQ7hsLVLexpymA7XQ+6CWahIoIc9VV7no3xoq6vScy/NR7na
fPmoGZya7T48bmhPY2fT7I2/hzph4mxiiztgEXtKJwZFVp/t6jyJociVBwMw4DU1gf8VuvE4hmX0
IgbCUSBLIeFX9egl6jPcfXR7P8Tt/2uShPu7EYjbaHJQIX+G4+5N3q3pNvv1g1OGCBdVEm2seeGF
rsjaxef3qJXqIfZQqpRMbR69oryvZJ1dpi38VMSwjtDR0yHGAZ7r+1NoJ0wSp6PaI5GsVmW8l+3L
oJr1Qyf4rdzgRQmUapPFACaCsbABqCQjnd/0RWUevstGZJhkvqYgW/tT5/tL8XHFDMYKda3UN4bV
GI89SE0WQ3EvfayUahweWhOHO7xpexd3rdyYoqiugUL7V1Tm+C7At+VAdxd2mXcMe4vm47+LNPdS
ml7y0CP/w1DoI+geLO+OPCv4XiJ6sBMreqgcmpwhiB2tIWZ6bQ0MOVje241SYi2cV9HSxIpLF0A/
Yh5yUbEk1Q5VOVN5HbIIzhvWh1TTV5B6kL9oTrN3Kh4ScwGlSLe+TriKMHGyhzAAcvTnu96dCpvf
7noHXbuLzh0ZPeqIOUjkl6+XZGW1j2WQbCJN4BMFR3xEfC8/jvIsrveDRcLav2+VOnKsOg6yRUID
7FSEJZ7Q6XsYzeAH3AL7Yvvfwmm9sloj2PbwBW/mUy9uu11tdl9wpTsnPw/sU3dTewMS1+llfnd0
8xq9lFrQUnbEhaXZs5MLMeniMvMWLftOiUprJ4KygQfqIf+eD7Oy0FKy0LQlRsBjOkrjS8Horych
5puf8Kwb0nR4CAESrl1upX1FJ4fGjqIsWkWx3xjLrxo99r6N4fCNngHzihbvTepq9kFyoW5Enl4z
NtqHZHpBPICN3KbhuCjDQqycJB22LoqGm6If6rvO9yjla09+vIeUMixV8SUvXTqXPUHvsPzFoonK
AncXNi4t94JLVDTAO6uoPoToKGhawLb68zdtT1uuT9+0o/NMNwllwPv5ucRl+BlYDgOIjaa3ykav
c+PR6jDvmWqv3WSaPRzMucQoNPSEcews51NlrNiE8VhfFY2B90o8kJFR31VZK3cAcBlSmtJy1nVL
idLJkd9B8lRUnEPrkhE0BKr6WNoRKD7KjiYxfsS1Ajuo9PuLV6DPktEgntII43MfyOEb/TN0DiEt
azsI9vpufpDUjChO80vc2y/5aLbrLKbrUrVOtexxNTPs7BG6w05F/q4SVIedfc/0I0Eki9lKSvLc
ybzr1/k4IAFQHQharYGuLM3rDtjWe0TL+IeW9LcDM5gvBYo9yF1W9FTQzWenVfZ3GMOytRGL7mTU
gbd1EhDIf/5+EBN9/n4AOjiWx5gO56X5eaFlv6VgQe+STVFq+rKqanEpYq3Yxa3zJUaIc5lf5vdj
sVLkk+t6V6UxjecW0NtOuh1d4amKK7jN6UfXN/N9GXWwzmxDeQYMaW1hhCZrwE7D2/T+WLo4rJJk
74D3OVfon89OoqvnDBkj3MigXs8/mN+bf2rlUj+lw7XuRnXnqOWDCAJ3aZo5XwT29bOjE5o+1EQh
9Lp/LSr9W6654VfDZnCUyl67a2Ptgci/fJX52t5GS3c7Juju5xf6olsfaMBDMnTeJvdGOvDTymJp
h95E4dHTT9yo0/7AdCCVuLnir+fT2LSGyYIW0RRsdy3hkF+RopPwrMQ5immdKGbcjERoBcNfbirv
d+vu9HScqOlztwWIBavo70/HupAs/gW2mQxB9bmtjPCeIaWxTlW6qh/3Bz7ktyA3TCgE7CFqr3xv
u4dyWin6aaWAxmQsEqMz1kYDEUw3zRPPq37vmxEGRwseD9nj1sHRCghBoo7uXIG31B/Km16lTpD9
WDwnHrxJNR/KHR9A+cxG/62vS/UC7pSGBzlJOGDU+OpVgIgSWAe7+XR+GRrgkkXW3ToZmW0FQrkV
IEPCD6eXgd3EaVOAPWc8GJ3TJgXhqVVcnSFqM8Vq02vPE3njOGjIA+mkj7APnnwJpFHRoSszsyrX
jHopHri8n3XIgzctMqKzPfO8AknKtaHe1nmh7brpbH4/NhCnYmZqN7nw7FvbRfssa+uexoN53xf5
W5QXMKdACWkogbKFSLTxmlT2F0qK/Kx5gfFYGsYXb6SGDgPrRf06ELL8xav7dqUDeNmHlSOvXqn8
xTQ9RwT9vsKiOiQjQTU9izba5xVWDzQF+WGeEtR6Ttmpv40ozkhSwncM0ioZn1JVco4F7BayG7Ix
aZYnU0nDQ4VwZ50VsroXHm7j0cbna1SaxP5so3zN1PxWVQw6zF5w0guP0bgAULvxc2qbtUJL68wQ
ML/N4SOuS7WUC6HZ0ZFoSqLix7RaJqNuPDdOgy2EanYv49J4Hpr4EHmvf17FNPW/60UedTxlNFun
+LQ/3xGO34ZDD2xwE9KnX3WatO6lkWMVyuw3OZ3FtQ86Ntc0BmoJsNeqUQFVMazZzs+OdhhG9uFj
v4a5sajclN0+keRghRE1nlC59SeBvm6im0Mkc8NxOUZ01ooiH3macDRO781tD6Rk2YEVzDn3UXhT
oTO6Jd2G0NAUMWAfFMObUb1bInyZS0U6jSd/hOCUEGvPGlkXZzPmDosFxLGf94THXGBZY9xb0A0H
Rkpsw6thWCV6tnZYwnQol/VoGec2w+gKQsq8q/Cx4sAOkanLWmOLEDPM9ryTayfmDSoMZ9rpD+uS
vvk5n16G/ARp/EuMPMKpRHlM40o9VHPbT0YgkMT0bMjaOEE4bgdrVbQgPLUUoPB8R+nD8qNWB40I
Zo6xmjBiup9FDKmpDmBGQgzk2eIvRpdV/YaU5JuEYW24CPtpspe4Sy1072MxDA9BRksIv8R49omp
2iOdiZexSU2nj0W0nEudueiBf539ZeeBw/K/noikWpJZrum6iw90Tk75pTbFMdbL3k+KjY7mf+1X
OnB+Sf6R0g3ldX6BYvhDaUcYXAHCiEZRvymQnyjochxPhZ6dkI8adyOSwCAI98HBocN2LlsVmCD3
3Qp0nnXQRdesRdN8GauwPCcpQbZjQobDVHU6xKveFEpTbZsydaHggipfFs3QrXFKK1vTYb/VunJ4
aZnF/bPe1wZyiqzCTJZr+e18pCM0WpguRsOijcizQPEAVcV4nY/ioTVew2pcm7Lujta0MkptULay
jl7mqjf0GvNUCZcA274+VaqrP2YNeCpIBazmKR3FUTK+A3P6Mv8wqUS0svvOxlaWvKBaQeQx2Ok6
ZVeGLjCUp0Czb7HORAtgefkZEViEiTxSVxNR/9bIkbhIH2YVEhBzIR3RPUDbzQn5qR7ms/lFlUdN
qeR9kAI8zzPN3yh9Uyxz8Iv3ed8ScpLUhg2ZXL0TI9RlH3bEKcp8Z6lZbvJcFfIloB+6Z8ror8ZI
XvCquC/sGRltDbK4QPAUO2xGFZNVIDbuBHVoSpKwpqNc77HDTwqkLt1+9KpC9UEdDffWGX3lfoBM
UUQBkS8BshZj7KNjZDB5N8yofPZzVVvHAWXkfEongvQr78RW1vkqFJ9pQ5H8rcGsIjD/vfp2TaB2
9P6IWkSaPhcSv1zLJiS6ohnJA3Cy1l82To3Hq29RyjTOyVAM56RNL/PR/J40GUlO8cV9aTySaPja
ZUZ3RuJqPIrJOsT475B68bYXgQ1WO6PdVHdyQ5fcAhjLlM6TyNB6s4JmMcIA3Yb0Dpdj4048nwku
zxGxFSgaAklGg8A2+3HkZsMhnLGdWbliPWlfuzYaQEWNETwlcTdarknMhjVyKTk38x6hV31xmY/o
f47QWLO7XCXIrmwya6Pgm32mi1zf6ECZTwCcy+cqBU7WhBk+MIfSJq03I7S5xcAI+AzEJzxRPAgC
1Ztua5Lcswrc7FElePnrdMAY1tuOfglCuewv5Pd013IMSqyq4zsCFmUK7o4XKpODrZ1a6npu3Xrq
SzH00WucGulWkMQo0qxf+XQf7nmKFTcG5thvxADd4Jx1H+Tc1EFzehCKk2/6GhSULUvjUPfOYzcV
eRZoS9BwNpVYWXNKQsFQRDqSWnMHtUs+hnpc7cMIGGVqyL/h36xPV5OncyFZqm2p+OKnq+lTUyao
MZM7md7uDR4bzX2saN29KlzrYEUZwh5cQU5bW6vYa9ol+oMJADGdkztA5WDYZzTF/LkAdxigXfeS
iGRda8I9eAkibqjiYun7+dfJ9/uA7ftt0AqYk6DxZKnKd0dHO9vV7nDbAEHhC8BDo5bdPX1WrHLx
mL0LQLlDmL2pMZtH8EfqQTJ9oQ5IrortK482NDRlNIIT6UhUrigsOwSdFckjUWw84m4bFl0CoMTi
k+uR82/n+i90iLo2UzIx5tOURI9L9fzn+mX+5H6p4fhkbZfpKo1dh16hNSeZ/nKfYojHUG52+t5l
BY0XCWDnRYWK/DnwuxevCJTv0N0WXaxjQpsXuAT/VlA6Du3ewb77eWSW1h0hV8+lr/LxV6kB/lnt
UqrmH25Xp3sr1MWlZSd8E9JagFZNXpHdMWAIYCR+HIW8h5syWYZqYSdw78n7CS347e5YqG8WUt65
n5oSJbQIKre6NF3qHDRElMgfPWxjGvBqKCsbX21rRn/G1g5N4zi/hGZoHn09YEYFfQ6m8sB4r5+e
Knb6kCE0PFZV0VwNOagn3Y5PWu+Ka6268LWi9LZSqBug0HcHGQCfdmKnvBldOGD14CR3zH/cra7n
4ZY8HFJjaC4s50fL/FJ26Q8wK92OrUPBji0rtwmW14tsHB+qsvpE8nFwDJG8LsuyadekNHQwPJJw
GViNcgBq/aTKosduJYynLFEIrMor9iEeAHpnEkWxTeTWZPuDWsc/tuTYLxswBl/+fKVon5d0TweK
SLWPacjC0eO4U/nyy6XSD/aoWUMEAF+G4QUOSgsNvvRYKh3QK4pqJERhKY+Np6TnlCp/wX54eAtL
4hjjulVvh6TfMIgpGDlk7W1rwD7P8J69+/V7popuoTaaC006Gm670Sv2ee29aXUz3BrTC1JnbftR
jzAxx73eHOMiy5+DrhnXpVdy82TtCcuquff1Jh2wD2vL2q6/of+ACoxVLpJNcSfwgt+wyyONG33r
ZroKpV14Z7+kCofadY9XtL5K7LxnVOvtTZB55WsyTHT6POh3uDbjZVlV7UaqQwjzIH02mzInkN7/
kWu1xVOI54Aqa2+ruRW6KtdFtThgvxC5Wd8Nw1CeSEe8hKHYlaOtProDXmw6D9FHfT69j/zQqhXz
vaY6o4xuvtEwOAuj8e5dh49SIGK9qRIDgONIBXEDzxtcneZdoojmesKO+atbI4zB0/rKriVbA43o
d67SIWFPmfI3NcFbree6p6gcx93HdN0Kk5Js65b9Eza+GDlTk5HJ+Q4rlnWz0rtvhYjk8s9X1Ixe
+7n20IQl51anZrQNct4p3T9dULYPNzuwPUk1ag4rPamKMxFfcDOTNt+0cFPXiO77RZJG98PoVbc6
rIcnu9/miQieLKvR72RpH/LOsJ6KPtOPrXBpQkynup4NMHlHaucy2RXCa597lhnbCswfOV0fo1Ps
VwfQCLRllRYmnqHNqA50en3fhxrv5rR2KEzZLjQL8+uAhPliZ/ptPa3X/56JTNd/nslKvHZB0Nxm
sdC29lADwU+T4cXQKQ4TLfsRoEQ9yCxHJNIYNkk08Uj/Isx2bAhIs/HqjJqf8t2S0ERLJ7af0PIW
iMJt+dUCWQ0If/hLnTbvTj99BeYEPLAh9nkIVz49WP0+t9suGwciNb3vRA6Ep/mFvvQ/R3QI15gJ
t1FuO+a2Mx4DX6P7m6jdtUuZ4fZYXb5lBJRU1MRvg4MrAYV6c4LZyViPvsky0Ei4GwusAp0SoxKV
1lAfmT4Hh36syDlKxRHhOOgFPWwJkaHaNxP/aYAIdhbTmWM5T0xHHDxJpLO7xPWBY6ZWDAcbexxZ
lT0FuR0XKMQS7QqNU7vqekcPIDbVdZC6I8bt6KlhaHNH91C9NgRlbgeioXHw9M1fprBcuL8VvsT6
ksPpsDw6mg6fkRnD76tkWyJCzILKWtfFJXf18dkL/YUz3+Y5D+MNrFcFw7ZXLQ0lEGSylOWz4fmv
SJ2NC/Qc1nh3OaCMXZBqQ7faUwU5FHTS4LZv/CYVT+BhzN3P98NGWQ9tvQsRUd53bkoiOybKPYTW
HkmoTHfCuh9au7xvs657MKh48Atb/THUne4h6Vn3qiyrNnbKxtwOqvwUgXLhHnT8W0Tz7olfIlkE
Xe9v6eRqyxDF+6a2EFgUhU13Q9bNLTMSbAgaFusGeEtoRN1DV9lT+axf5v8rUQvJIi5Mffdxakvr
RtMyyqRWXp0R6QQiTudbbe7CyioOPUPiJUgscdQqt/54Yf8mjlkFJjZuGu82BJJH0BD2R1nKI8EJ
e+EO1HKN6YQLBYrKFhc31yJK/K3e2Tqp1hA3KnLGcIgP1ItNAqs9nSig8xha6kl0NKzDPL/ucQsR
gEXHDLk/31nSLUoQhac08t87iqXHLvVu/VaKXSac9/manX/+71mcmihNJzSFsAP9MkAWumnBF7/5
dY9/QBuii+h1/WLVcMdYJktylIBR9iJPNv1A0a2EEVi5Unu1kayszVoVE+RChTNPF6JlckhL4NJz
WRzsALSPwoP4lQxcFWu/Xp2HAUtkMqXiMAa+NSKrerW6NKFLy4Zs/rORRmqJNQTXOrZ3SlMMez8b
GVxPF5pEYyqrMnt0AVeLMe0WlZElr6J/mtvT5Mfq6wnsSrQdmQ68DQU52nkqDG3bLY1tZRItCKd9
eNE6UHXoy9Uzwq3qwXe1TaaX3V9qWOf3pvR0y0Gmp52iIcFzkeB9akq3oJPYC8b+mlhvlzQpjUkz
v4cwB8wtfeBvbS01nyupLuYbKY+tf97PkyBelWQobmybGYKrB8ZubsphfiOZFF28mB+A809bFNwb
MxV7C8bHi3T7zTxE5xYzyAVBcIZB0z8QbKve1MYQvYtCXWbkxf/AS3yEilG9VW0AUqDiqkg9mUOe
pcxE6ns7X0BWn56M386kH5Bn6HPn0c8AtZzTYFkSulJc5yPUJMU1khH52L1SXIPpKGpa8DyeI5dz
83gcUQXH+mDt5h1EhCt4C70IDIgwtiQWVLdMcb2LzLX9z0ZHVhNLqXrqXTd1QpCsTLlIUX7IdZyp
f64A+II+r5Ya3x0RYehsaWpqKorPX2vKDnl+OzQ284Qulj45cGV3DOxA3CXlsCHut38h65CovkHz
L0VaV4eclL2qrJR6FXrAWNj/3sMrbG+KLvG+WeW+FaX/nduaFEQUaRdGJe8SqfpisHzvS9l0q3lv
h7PsSle9eGmFR26Wkt8R6yUvQTx8nb9UlGHPYW36D60F9Rg/fbFtTZeJdNcRkWWPC8vysq1fZd5F
S6p64wUDW+lCehclEppzk/VWDy7BdjcD7IZlFpb5qUj9M/K66oEyGhE3IxCiM4PhDbPSBVMGEHA3
Pw3TZ04PUgdYEuk4gzgNBYEnuAKV1XxKvEKzHyuIiEHO0IclGnmkEg5spPrqiNj9O/kk1j05enRG
xmKbhux4WRDI+vYmY2BDos4ZjbTY6EY80kTMlTUGiWRbzXPHNiVf0WsQl0+nLAE7OhT1vRJ7X3KG
PF/+PciJ61TYRq1VOkEAaSxW3zpK5Uqgjkx0pNdOSaLYiP2G9bh6ZCCgb1M7c4mobcYXqC1LLYNX
k7CrPtpmnqH2jmB8RL73qPukYU73cK/TNPJAJInQ8o6+FdiHMpzo7HEhHjuA/HQy1OY7yjBkmEbw
Di8TZDJbojuAmum2rYnDE5nf/6VX66Aq/qW9xZLDouPYqmrZumUhuvpUNzV1LQyF0PqNjKW6Laet
45CSmN6robOeT0WqW1vbUViXK73lOV+Zi4bU2wtAvXSPGZtA0D75ZtRVuJpHzAzI9dtI22aeyuZH
JPSsMBffiSGrFkBXY5DXSX7CWeVNjQw+WK9bVQIurDPawaa1w1NIpPUJ/4/HY0/odwyoPLJFOCoi
SCc1rghVZTIfy+/Mj+03bVZn6mNuPzgDnrTSky+tyTCzgRMX0C960KQJxt3Ao2pP86wwlWeQ1Khv
CwOR5eB/0YN6eOl7jPGx7TSbkB4kSXNwVRvZ0iLrSvpeubpBDwCNsrJXc8UMX1Wu51PQv9UBvki6
7B39EqHWvhMNsa2DUcPc5wXfQbsuSF67mU/bSFX+8k1+0vvM36SOdhtxOVNNix3J7ytQHUpD9W2/
2GB+AcVakNh4Y0y9igRmBfHMWU0mhitOmKs6BMF9cyrc6H+Oir7eFI8/f/7zaP6TgbSusAv0p06W
y0QJ3VetZdeLb5zRC7SlI/pA60NOkhL8qCEzWlpKBLwwiA7apJMsTVZruEfyrMVEARYF/ncd7q/a
Weq1U81gbehBeNTKuDjKuHW5lBTwAxnWSoaA8jT3wLXAdTc2XZcG/z0atWZwIJym8ULR0uSp6Vpz
lTTaF5kj8swrSj7ErO5OJah86+Z+fZuDKFro3EWAmKuXaJJnJwmEdwYR6cSqYmWZhzXhiLt0/nGR
ZTvgbgEyJM2hCi3wxaIduRktuH4pQVyHXgLLEtPo2qw2onb7G8XMh0eWr11eNPnLnx801n89ZwA/
6vMmh2GlZnxuIGY4Am3FU4nUdDHeJXXG7Hzq3AHYuhJEW+/JiGTwNkrkOWrjritArjtN6uPV9lQs
4JSCXh4rO0sfmXLZVWkSEhBkSzaOREiRZoDDObhWuA3umZP007I9L9a1TB+dsojP81kW7BE39XdV
rTqX0HB+6AzryH6xH7D8Wfs86EJMyAP1q8+ZC3Lr0xG7eBUD+lQ0kh4EAA4BmCDJ40azIcBmSXae
H/QYkyNum7xa0cpBdVvRClN1ZKhTtomdX3yrE/s/f8LgTD4vic6kJYdqxMXhqLg1Pt1IlVqWoYid
jRc6wVmqwKYJx3Kf5n19l5bWsupwFNEJKs6RsQFNhg+LNgVhAzqGa9WV5W5WPjdpFmM/0iP5mPT4
5wU2roeRKANjWm1q5ko72PHrEFLVYh4XmKGvb4Y+BXHitqQBWCjdmBhC+rC2DFUDsrvyZM1kJqe1
2YLrIiRwq6tlizQ6Mc+BIODFBz+8oldPg9mLND43PlnJsrHWg1JDcjhAjWZMQ87b6B/i6WU++vki
XBtlgVmqZJP1pEAGNI11eqQMiwKCdH45zNDycKuGoF+QVjMnITHEUlcfNgnAqgsHIOg3gb7CTShR
JIS9ldObmNs9DPNuwUiyDxLnTrBzv5lXCTP3vyuhZiGdk4JGVzGsYLcyoJsnIQPO+C08rnEy25mr
auphzKdKzGmsQdNh1SNXdhoYt+lgL9DAEvI9TdiJNU+OnZchtWaDl25wRo8XiPJwxZjMpIBRLqWX
XwOnG8BCQu0boEIdagz5/AtS79WPWPhqwM+BRGGqYdukM5/5p0hH+h3leCPmASZqeMYxcbP59MO5
jv/5t3p0P3Y02neprJ+o0fyzCUTlQBO1XmIK17e4iZ3Dr0cA2sZZwfzxO6RjiZM3irQj/xz1yEKO
AhlBC8lrSmBhSofKCvuis62jkiMSxJcW7sxG4ACv4yeiNyaFskqa41SblH38BQg8RThtweModYK6
cq+6fHyRRUtxIsMBYTAY+w1SSHkiK1lsgrD456hQ011o5TtgntCLCPc4oSISGwx08iSn94TRY74H
yzhfjohudVaoSh4EMROBRVBJkHik9IRGifYINW4AreOjR0qQqXdQTGcgsYymxzF2rX4bIaoyA+th
QM10zXw1Xhuyh5oSG8mZKRMe7ax0iNTG238ME69/o8eurwx8q3PDen6JHfttcjrhC4hWws+9s/h/
hJ3XjuvKsmW/iAC9eZVXyZS3L8SyTHpvv75HptbdrtF9gQMeUaW9SiWRmREzpimXN1Po5mtimQuB
pM59Xpn9o245B9XYlP86S9y6f2xS7+Ak0ypnNvcKQIjmMfRJSpL7UjtgnK59+VpQHHKsPcQan0cZ
iMb5XJvfKOZzJishwqXS/q2H2k6MBMlkflKe1GyKbctaFfW4HFNy1ba3L62hSVhTXhrnVh6aCZPK
AiONlXquZMXZM0iHedItr4NjJ8+iTJKzEL97E26DWk4ap57pe+UloIthEzQTKRxEpX+FuJHUMgiM
iat9VM93yE1ZNDSsliTxiZk/uWCReVVnUc8gewyKbl1wa+xjdMSXghbFI50PSKAcnEtprm9ygzkM
dkhu+hUerD6JeqU93SX9tO4Ziq7bmiRacyEHOPIXvAZkI8AVhKFAh55k1rLoTrXheQwBuxqHw428
beYVTDgteoYbF26W3E926oObArLbVLupDUQwa1Ez7Qs44ReNoJxwLov7EnuRtV+3+k7Rb9RhMrR0
FwAXt5j5EKabYl8qrwbFS+rseKHp6e8dyZBXHQV+VP52aPBgHcOeYE6cN/7BI6Xeu6+noj0PYxDR
bdcNtS+Js4ne2+B1TbTLjLZ4UKIAPq1z7GI0MLJeMlp1vtRUk5aQzWBEnhl+3gabgg/8qPZKJ4Ob
bBllcPR9VhxCxujVFCt9NJfXqJ40rLnC+Zz7z1HZcBfKGkrXMRCN7cHZtEll3Ov9Tr0l9R7UgTjt
/7Ux/jc7krLUt23+Z3u2jZMbjOV/76ZhZDd2FzfaPsuJVMaw+Fvfjj3sgzA4dhTKzAsq82uZnpeo
tHdGl2RMlXASM+tp3FdDZAAV6WsvxWY4bDoYts5IGPHYG5/JbP/2sAiUGdgy18HpyZ4CiDX18Dph
BRxIyTa3PHkFB3wTr9qsdwfNtcKTmQvtNDo9dkSzne0LshhQ/6MKKb06e5h9baNUIeoQD1W6mUri
B0eteYhH3btms+9u42UCbGCP3WNIws6HHSR2ESlmFCamlwdnrOrPNPpV+Jnx7lcURXnhufjFtbc1
0HBKfV8P5AiZkvfmktyKpJfRRhyygdW18VCoMj5Jmo0YosbaVIDa+AJrl0CDGtGj5V2NhIpedR/5
/qAX8bNnanKoFgNrEoX4ZoTFo4mw98yYEdWXQ5Z2C8vj3tEgErZOnxzKyY8f5zz/GuISQrCi+RlL
/6FYZ6jF24Mf086qU8fVa8BD7Mww8nzv2X7IJ+9es8y1L80FgeKSjPQCxbZL/PxhkIcRMfTdjehy
+2OWaqQnj4qi3fRM4PMi/QIuyfdqYtnqLLZTjbuaHFgmWnuHR8VyEHG6miPNe1CMUTo096jX3CuD
GN3/hcnLmOC/pV9A56QbsoeyA+hwEqD7x2SwKtwhD/JUHCK3NncVY9Z7RmCvxuCar3+dMRa3XnVo
gndUdtvRTrrt6GX2sQ7s+WUuH4Y4F6smc4eLeiV5JWLVtWwGt61bG8yfHhL0S+GUyJPyolwb3Map
tAlrPfsaI7V5ySZCyGSVmIS44/WGtAq1CvwBUIpyQUSu9qQepVH/5xGSJIbYZEwgdth7xvTopvGP
WCJQCobSpUMh2okrE9/qEAQOzJCq+ALv6a7qCqzd6qvFxO2KetV8lWdOO3k73O7xd/bmZduwE79N
E0iaolyMwSmzMYFYigyqqIKe2UQJmNGzR6S81WEchxxgxEWKaIUaOJDsNbp5TFZNbYhD5oXWtVh8
UnKSEaa/HQ3mVr3fgdHIOk5e/bZhJ0wL67afOtqAoykuRCdTJpU5kEHCXSl6jSEfB/yVzTfda3d5
350anYIM1wIbHl4uLv7oR7dDqi02op/W3uJyRVc5+cFd3bmo4qEnJhUldpemP9I6w66e5WJt9W13
tHoT/B9cmARlCAXpXIvXDNfdfVUsZMp7ldiaqt4qLCfcqy3IJnbszssw8LMI5z0MsU0KACqBVT/Y
gMgYXrwg6t6nQZs8t1DaYmo17aoKE4U4oNs82dWMwqXvdhp6R4CUKjjeHoVQweeJBDivxbQd3uVe
gJh9mlG4DZNieYX3XJwr3YGbMfB8k2pbJxb5rst81IB/0XWtMsAUSl1anXoL4Hbjs8j0I2xKWBJF
amBhFg8PeU8r7uI/eGCK+YAssTzicKTA3JxMrCDYRd64v+3J//9mzHR8qV7752APrgODKNuEmAvF
Xkff/q9bcqFpsgnYC/cmFc4x8BAwQk4Ru2CgMFQHH7sMUuv/OrftcQMV69uUZt9Vj6CRo3vNp/h7
LFzvHkNRJuG+nR4A4b4XZJ8/FdqinR08XdY2ZonXG3fVr9F/g8Zuur53EB76w3NPxayQ99rCmaHh
Wys1DIN6JrH3jHGxdpZQBx5CD6qvyUn9VohYpNdYwGERMecM9PEadXcIBnBjjvRXrWA8alXlQRUb
KKr7jSlPVdkRuQApfhve44ptHi2Ua1u7DcQr86wMyagDuQdFMu9RN0DHGpKKDMtsvjkd+LydBNmj
Q3j6wUFS4OJatFFVm+J+2qbtczNhjq2eo8jEjkmz8eiH51dB+H9a5Lb015l6N/LM1eVYUjaVf/3s
zxunVoVLSYi6g9O6JmHuOfa2itQLVtERATCP5Anb4VUMbURkLqMpxl4C2qYCXTp8k7vjImm5dmW6
H+bS3Q0hMk+Sit9cqf7pUWFszCJjrF9a7s+6z1HbNcM3/suPEb7Casaic+dq6HOLYsjOWB3/Lp3Q
f3TxR6GDIWc3cHCokYdcpzRdjKHAcpx2noQq++xGmMSD+nmwlRMCS90uW9Vl2z561Kdw+gaAFQy+
bCLUxxYPZca1jlSP5ibt7G0L7UNji7FYsFKEKC8yopMY+m3sOeNFdZqelVx9yMzgLO14hOlav1Aq
bp1Ms94dRqonHF+xBqqbD3v0gfG0/LGt8/Gs+fb1RghDZ/yJHsB4IMuz2PYYJRA6ksdvXiYOPV0v
kyL5H0YxxCBfrX6Lph0nMzrg4xkB/32/3fNsQdiTBd2wnwZvfjW84oX5k7abkkFsIPwH+Ch67nBq
TOiwu6gi5+D2Ffn7cqUD5RNIsJomiLn8f+EXv1s3C8g1K4kZbCMMUsivDff08dj/Sa2c6b7ffrEz
FsudLphFRnnFfiWJkG5RJeT7osBuSqKwoLSgF8fg1RPFb63A4XYz576xvv0DZtkTtID9zUNaaW9K
OiP8cMKXd4i31ArNXrRZtkVXNEONApl35CUxh33yqCX1Jin5fvBxTfepwvrt5Q4paHRN/JSGqyPA
QavJly8yOz1P5KyrN4hbxrBu7Gk5KKbmYtnhUXdXwtSJKJKkYcUXVge2t5ciKnPah7I5Dr4+n/Ql
bXYLyQYvRcCiq+FZ/Xjrb8fhs2zK/BHLkPrOSe14N1atgOBMNLuokFxJo5d3rFrAvFyHELzW/Lzp
u0SH+wQOqSuHlC4E9wkGvgMZ9nRkk32F3m5fna74c6hMdJ35euyT9lRGaXffSlxbHXxnOA1IKIFi
GUshNWEQ0vnGtaBgJSTBKzNCoqNfSndGWjk0YAiM+6DWinfNCt2tEyIiGrBhBcbloGfLTxS09Ymt
E+5aCCHFJWiSD3xpz2pojliZTIhQz/fq1Ksc71CU3ow6s5LOC3axVyVL/XX7iPAOeoXtlJ/TDDqw
WzralmAPCwlnAUqwlP6h0vqwO5Z91Lw27wpiYAb8jLgs2hI6XL3bEdsaDBZjJgRarf8N5Zi6HQzi
dZj24PmuTnHJFfub/CczPMJbp6ohG1ZOI4XfW68l1lSwBjWyRUbx0jQIulwah73aZ6YFYx7da/oT
Thf+usNHaKsIKJWH76DLd6lDney76nT7w+bZuld0KtkdCscobmcCz/UpSpa3sq/3aVTZd20tGN5b
dkLGlqyx1IFMHf3c5YZ+N9zKQy9eq9IseQ4zJHlYbQeo27tgSzZs1n7aFKmbRlrOlomzYwIR7pH/
IO+qQpQqaSqj7DVTcqtBDWUNKKQ0l/Hcryzlsne4JI+xzoVRBsLmPu/Ht6ELf9ewBy9zlLvtbiCr
XH3OZRzvAJi9l2iOUuZcM3PapFcqvgPEDP0jC+B/SYmY23S/XHX9EnlGiGXE4p5JlxN20mconPck
gtv3WHsNJ69Pq22WUhsOjP9PiDSOimuhVfq7XtbNm2PfC68j21QqCUKteDOa+tWOoQAX0q0jLdr3
IajTRxZuvPfYMNcB9mIYr/V5vHYX3T3oblnvB8hFr3GNdLwI9ReUW861cYd3HVbUaBUOKgCEkmk8
/0hTxM2CqPlO0qe8yiMnXiPTY+QtAmkWOAUI9xRX0ZekZT2pQ20s1rovHf4xFuhVJrkmoxxwmnVc
Pc/ObanSmwbiVNn3W0VisjwMDFdN6lywwhdHdaFqci3vId6cp/yxk9mSoqQ0aiUmWrsxnHtu8xXc
rQhfRQvVjWFotNpIZ4LUhmbhGu8jdhlMXVyATSMWF+Sr0e0QdOl3uy/aO7S1gj2zIxtbqvfUwa9W
1ZSKfQZLZ91LIZxTeNV9gpev0sY5bdU+mrG/bG6X3SD17b1f35SktmYOxxIhFiJVWekQ73hYtLTd
BxaVTjAWxcsI+fbaxQajGaTT5cBNnvv2fBewHSiVXOOW1Zk0IkjsXlS966Hv7tLZqXbEI58pwIIH
JTEqI7gS6hHz5HwTVCywYQvzIKvoazDrc3D20cqzRaIe+NU2xTvlzbBborPIYD6neT+um6wOdurz
Jq+gXnnCbHZqT2VCAB+sxxcRfdCj3tRYQfz1SG8s43DbqhbcdHC/dV8S+RHn8iNWB0hyH3qSNRcA
+UMvRPGDLE2dLKb+W5Ul5gklxbiPkzy+w4esuyb5sGzCGPuGlmn1WrBDGyIcH9SMyu5nsLUS/VKx
CLpJHIo3cTCPD4SZx8/T3OCmPXNHjYbxILopOOoF6mV1+4W5tdcWZFeeZg17SPf2lcEIt6CUnU2t
W+9pssRuhKS0kj3CnYjy8g6hF7VW21uPkfgZRA1MgP5TNZHqJG6+nEX/iXs61BOJvY9B755hmEHN
qs3LrdpbjN/c/yRGpzUFqhxT1vQxt5WXyV24NkD8tqq8CjrSoYRl/KjxR/lRL/fj3Hk/sQsgHIbk
mfVt3mkYbXUKRgDW2o4fb+QXwPwdDgnEd8l7th8m73BbqUayOTymTWPuQc+W2lt3PHZm7r9ZYBbX
1tmMpW+hkM4gIriN+0TE9rv6xND8sEcJvzoPVuI95V15ez6QOcfYcH+YBkZN6vOriQsdTZcM4VI4
9zWJzpDn2Dm8sn3oo+ELS0z3zdeNaBu2mNw2eg/ZbTxOk6ftsBX0npj5OxB3s+mHpPBrLAgvbuyS
TOnE4z3aAJLq89n/cjPY2MmyHf28fNFTCMpWmb413mC9I6OkwHLt15Aqbte4VD+NnHfEQd4fYKvg
OQ2VkfeNF6HyTWloT7TOfKpmc+PAubukUsCM5l9WtMhR1SnxBNhTdnNDjQbgRFrvu9BjY2+TdkBW
ZmS99VVzNw0VtpJkhd2oaPRN/rYsJzzsa5uNooE0jmAgPPZTChu9hRRP2SXD1j3GWVHHOtOZnfwJ
5/asXaK8fw9gK51YYeCwy2tbXf6RiRXpDLJ0h8mmeDatbDpZ8iXqp1WU9Q+sohTSzSuiPvxbkip4
rab3Vgpa3M7IrnOZkjkkRH6PGf+vnrQ1hszusquFNX94fvQZigKiXhS4j2leoBmp5g/2oP++yp71
8JIsTL0n20Wukzre/fLXo3LU/zz39yPym9mdyYi6va4M0+piCb4Uyyr2XsUIbCAV7boQqLWpyGd/
d4zhvY9hNWIsCqxRd/0dMp1sE3VtAZUOHue+0KpHkGUS3vLyXfe5GKeB3nGaf/Bsf1GU4MaZ36PR
cw/2TB4KGy5CSVrUaKeEzXFGjdMyyMVlh+VdreogkAY2r68JETYnP4VHM83YhMktvA5Rp4Yh6S1B
RbRo4SHnVuOuyCEjOK0qecvX0XbK8ZrH/yFn2JBnj9MAsqgeqeeEfG6Rz6lHiR/tsLY0Vkon7zBj
Z/Dm53fqtMMdckhSa+NifbpJpMkSHCpsJ2iDdmEmQFHxTkVPIe6QNOMhoMNE9eeh4XZcyp1TBywG
GavTbY2esTgLPTE857k7PFv19NXoTACE6Idn3e7dfT257lr9EJ+4kXnEbK1r5pirSMAZhkPHvGSA
4TB70INN89q1Q38a+sHYNmVgr7PKIKLRxi7TavT2gSwvxo/FbHMhzzb4aKrt7XDK7gcPJoHjm+2L
TrAu23YAh92MCcwbzRMzOmszSJqBln3YWRB/Mv4epSwX4555Fy0mf2Lq2M9mrgcyy/JNt4ftCJ3q
7m8JrCkGYzP1RnNYSAQoa32R7XqzTnBAfiTw4HcjqVJzg6ad5Zz5h11bZ5mjJWJCalH+rZXvEiYC
OMjWur3X25A2JWmTbYYSeqNWe3XoHVidWQiUNHe7W99aVaP/p4Er9cFYFV785bPZ3WVyj7htFNiz
bRYb+2h54YkBqVvpkZLVYzXE+EyeJ4JxR+mzR+mxLr7jUsLvd3xc0UZumbSoD4zV67sIaTnS0Wha
LUnZfMAcG+mkfIybocxm8BdRGkz5aYRq+z4ONpkZklpKY3RYktjfaqUerW/IteW42J9o7YMS0SdS
Sd8s4ZOuYbPfGN+U0BMoo17FQRQdhDn+sTzJ7AYVo2UW9xaq7XVqt51cXtzdHygcbtuaX5NusLBx
Tuh2h2c5kB0rb3jLoonha/ykhl6OUVZ7I2nHnSNdgibG0XeQYDfOpHkfAV4qOyIjvIM+++K1yO3H
sOPbudF9O8u+khRBESVLG1btXWiW7V24+No9lTnbkyS9Mxczmd/nNSpQP623iHfj74utBetOS7KL
OfvtfeU32spqHHKvIodabNHgw+p5es+dGSMv6l89OfAA9cA5d8AFB7kCbEdpHoKsfG+IoHmp3E4j
xlIaK435i6oXxsWDXM5Z55gR5l2BvnXmiS+t6aJvIWSvxB/N332crLgPYcnXqb3RzDn8iRDms8vM
/pOPEKtnoqceRp0LUC4DmXDxew0sAswx5oafbQ/fhwJBIVwKejAphCH8hNxHrxbn1Ey8Vw3FJBhR
fOyZDeyMgW4vbwbtsZmtaL9kVnLS/B4MZs7EDpPpcosrrren8TkPkgsNZQffJzjid7HFUIjrDLdW
gy27lASgKEXMIayhf4dz2YbgBuno6WfcFbIzNDpQFmlhVRNJY8C6eoNya++0WINpJ1z6rxqYDAcO
0lrz6UCjvymj4Iigyvz17wdCeOdwRN+jabKbNPLuEhRgL3h7xXd4ony5/IoTbhfdE47O3RXPLJye
6gHyJNVgGLvtXYVce2dVWvuxuNmB0iL7QfCGsRIai5rA9Tphw9lPQlpwjXq/J7a5vwj5nHqknosi
ePiYz3LTDhh4h41cqWbvTlFBHOdSayF/YtU99G3WPKVZ+SBaY7hAqc+Z43HXG5Cs9SCBL0BIwUPu
vKOIGPCPjJxnvybPwyGn8wsZ5L0fZF60qmsm5lPPEpWlz0AO4cbPAu1IkHW+G5Iw3zay0B/T0r+C
nAIhOLupZ2Gfe7irDXHt2AfjqWAyomBJYCybDNZTYOXxWUEOfOPBthdIS0fXw1jdjHHtQwW0zvx2
Acgc/9EZoYcoSVmshrXVZDtmVO0PuyPjVGownd7+7Ho3eBOV96snGWFNEMV8GzMauDXdw33a+1l2
ezWSh+/kT05vwYJjKfdNf7EZit0GjXMQbNIcSlVcEimpbqPOn5dj4xLNalXDi8Nd98zUncANp82f
aH7du9yH99OiGv8ynXfLeh0jM/3M6ik9eLMwd6pl5ukqSLLP2q7SQ0kHso7DMD66P+NZlNcsMzHw
8pY7TbjFscEj8d7KiSvNGi37DHAbHqu0vxCV0cEd1X8TpDk+prEO0SMCn2ax6Q+TmwLKykeLehTB
Q79hF3JwshLEg2RrZjO/i6mLkSpH5ZM3uNpRAafh0lZrtrrijkzi4oBpDcBlVAY7OyBtUxUpfmdW
cMf6GHo8Vasx1/7xtsULw4cnPs3S164VJltfT72xas2EFptl7Vk6c6iPsgxabsS0+qU848j8CtHz
i2ijpBcYUbZ+Y2Ax0DiHsvafFDVRmIyN0LhW6zIeBcadeX9Sj+BNE1/nLNiJoTfSxaHi7n+BRgYz
zk490NOiSYUkeSl4J0u6u4jUEWRqs30c9DbatSP8t1wfg1WCFudh7IR/yuPY26RhRWJAuQ4zzfgO
K2xgy4RjE7QI8AMykP78QPe4IGUCY9tjpm/N0SXVm2pbEY20Um1tUjDTywjoNJlOXajYMDVtD/C8
yt+lW/3nwUQ6fBJo4dnuc2wBc216sBuINTmGGBuC0+BW5WwrF6L89qRmrg2zWC6dZLA18mCEFtbi
iXOKbL9Y+8QS71XPgeU3niGDs2zUaWb50XPkz6vWyZqTcvi4cRpnvMyAzQvoaHI2YSV2S0I2p/TK
xp0x6vFaPZf0jQ3zFQQLJWt3qm0hVujl0+lRn3VvHSVf6vKoHMhaK8yXilNLuU4DjIacqXW1MFFf
eTFfeu4MT4mN8lEZg6hDKIl2bdX7J5r+XaQn08YiSBRhVPenTBm4aO7+cALSjnRjRO0KW/kbZXFC
Uq1D2+iPOFotW3e0NeBHsI8mtsdT7HaEGijwg3IPioF31raTFgbPemFELynX8WosO3C/WYiXuHTL
/SLRE/VTBtjxfZZqZ3SKw30kWgxCDeNYt3g0le4SP0wp1lg6Wegfc5G8iajUrnGdzuu8yD5wTQ2e
lxo53ywgw+T0kV+OkcK8qqp9ifZ3H9HV39XgsKu/EaGaeTdhS2m38nFeXhd+Or5bXnVq2Snfbtzs
2kiRiVTlSS2GfjHfmVmafYGJ2GxVYj7SFuAWzEVSGbmztcxsvt3DtkQGvCg514NjnkfXJ99kks6n
hD0dGuUxU2nW1dSQfIfS3ywmSAaHrH6n7t+hbHV0I45HHiYmL1PXgaXgZLBh6am+OhOljSl9sBSD
w1PC8WAA64BDkrPh5uP7Ml7isvaut4KqEmgi1IC2ISlnqweBWFVNf0w8caP5+4hLthPBsUfKFPEm
nx+I3zTR4b5XsV9snaFjQTO12896RsJIMNx477BY8MGinHSwWyzcFKJVO9IKxvaDa432b/IayF42
k59zRmqLxVt+QaZj4vAn5e5g1euFcdO9kkwYM67aTuYZu6CCK0KS6EvsU1aUJmi8kk3Zk7uLx7h6
NWqtP1fMHIhrcd61JAqeSIJ41RLH/l6M7X8f1OWp1PGDXVzvV4Hrgl0nDKkbyrKE+uenNhXfy7G0
PkwnKRmvzd2zTcLy1grs/lSE2qHI8xzyeesiztNg3vBXY3wtOTjyUSSfIwYAbsR/XpePwQE6zmtC
5bULvSR8qOKw3WT1KF5dwqS431v9s9SrT6HX1s+cwDloT1jLhO3JCTMc/EabzLdcG3YONLTDFJg0
fTU9p4eB9IHqwjkI5lIPY8gk1B0xOi5Izomgov+iCv+qmxkmW0V0MbVyeD82xYelwEcTTcEy98Tn
ytOkRsgSVzXBKThVoXXGi6Wekh8Ez647KejRtOpDnkCmry7dGOQvdchYtHUq92AmEy01RP2Dm9Iq
CSGJHob5zdQAQaS1XiXSxzgpnM+6xDgA6kLz1KVutSPZY66il9roX3u/W74tuMatYtz/72c29KsX
YCLQDP7yjTCFe2Lo47WnOPT0/Tef7kLLkP1Y4gdpbDAo8+JsdgszpbqE8EmlJ06O1SSbYfYonSe7
W5FMF17D1q8fb7LrIcqfFT+HqUBwqQjRVmeArN0TZeAlq7VTXxZjugZgfR0GPz0b2Mo/lT2tH1ZF
K5zxmUtE4nfIcPzeSuN0jR0dNsROsjH9VpNOTfWW+U13wmTsJcOW5QR4r9+kOXhSvep91rx4PWz3
oZjDDZDOtR5JwlY88iYuzJMvx7TqlJwxuMkOQVfSOHGQLijqUdKatDVFGWxnwh4K8nv4VORL1A9S
cElmpdnHtAwjhqbwj1q39DfKlAsS+LyOwDlOxnDEJTF4cUbaAK/3tbManlvylLRtkIrqlMjVfegR
Gra2Fe/Uaeb37clzBOR9t7jALC0fsNpeTi7BIAhlsAu0sIzbuqR97J3spHQkSZnV+WbwRXJ05v5I
4+aejE63CG4fwGO4Q0/qkHmNe3vE1y8z0HN9q4UhGtRlsIxTPbT/8xBvdDyRoXNMQ1jgu2wOFzxZ
u62IQ+1lFi3vLgvLnwZZ8WY//Bw9z37ziNydPbF85i4GmXXS5U9GjTQmI6v3vPj5AF2E2EplIoag
wzh5lcnAXIIXiNFIH6pxGFUXDEg2FhjYg6grRxSztifHY5tornkjY8Y5GyQ0Z04lByH2MpToBbr0
CEiROqZ7duMkPMIw9Ld4kVtfVvk0xnx2naV9pkGOboSBvTq4XrisB7MI9jeU2cmj+4Z0liYjmTNC
nFhh4fHUBtFWERwaeVYF2kZ9m5oe5rsmR98eaMOj6tOtSRD4Oo7MuVwqjqJt9UsRG0yqM7OEn0Bb
W7hJhVcu02vyIa2DkQXONgAJtjQx/E7mfedR/0HJyZ9iLBY/zYlpFg41xtEcFm3rl0cqdvFsS/wq
Ddz7LiL6UdJy1UHXynGdV1G87xrr8GeGuUBzgYdsHZsW90vXmoJLOujmds7T8Mlxg3rt9J3zIeL6
azbH6FdnQKfqK7SzYARbo+nvWcisG2jsWC6xRqbVrbUJyGkwHI1uDCf3cGbSK6rykWDM7jwnoAKK
APDXKQ1UeMh6c14jyHPPQiq6a3PSXsn3uviTQKIskpdWVsnybAy65AX99/G2txWZ9zmAVB7LuAk2
BEuhnViogfzaNVYVWNgmk12tn2EaJ5rlVy+nbU6a4FOLJZJOePi2ZAfYxjc/nTKEfUyjkaFt3anX
qgNfxnFskurqNICKBVQHkEh/emgd42gDNkJs4yx1Ciw8WrdBCunWayyBr41cxfUcN1NRE9BlLF67
HkkiLX20y+ynP2wojNhRyIFd0wNwdVHvEYN5e9fqd8/e0slGLKHBacbLbU0llNt4CAwjX9u4DtNx
8WsiE9IY9BXsuooqJlbCQ3uOIPRrsMW9ugoUuyfo6v5cT+fMgzQk7dBiCUvF01kz6YtMYPoraUWr
Xpa7Q6fnp8FzicFpqAxRDhefDPgAMaX+dODy8WBOWxX1LV9bso28BlNWSWVWBOZYGHROY9psWiXf
kZU50AKApYkforpXmEaaxwpGv5HSySfUZCDXgcTo+GMy9mSsv0j66Fu4cAFqTi8g29D0tWqntL+x
rscIDowP4GDvj83HuJjarQ5jhCfuaKBnEnzt4UFLxmn79yMUI+NDhG3edq7SdYDp+x+/xVRcYSfh
g52VM2gpno5UPD6sTTmTjpt65dp9+UBnPlyB5AY4YbXA6D3Wy109dsu+IIx1m+adsan1ngB19LhB
BJZGwlaDEmTwnpYcIm/j6/mhXdrnIdbCEzlJzdoe5u4rcupzJiXVYYSIp/O1j2y0fjglxbCTPyg6
eiVFLNkYYI6I40QRY1swYjiMehkX0Vk+0mx2lCiF2KlO1Q/US+ah6xBX5eI0ykd//1TCmrd/4Pa6
fnkz0PqCE0ATDa2pWk2JEMcSUG/txHwVyTjQ1NGv9gcnJMupA3M4gEcGKyWAtOFpE7gSPUV6OT7/
ATYnRs6B9+BMS3/9xxbKU1r1ZDYpIteopo5pxw97cGsGPgGUsBzCkBaS4p5n5W19LvzFQXxBPq0g
UlHe9fFYRkeDHOHtMJTjwUqHZKOiV4j2fA6AqxpkD2AfY9T+niTqYvcPDvl2P43AHlfU/n+w127G
eXWc2/tS4mkDw5N3p0MCI01VKlK15wifawMuSmo51nbM/R7uBf5zIxmA+GRl2cWRpyABtBU56YMJ
KcJur7eHRkJ2BG3jk+/3b91CBIdY/B/j6M6XwWrP6ptlmNvseuZh68YcaDXVk3pRbI3WGC+pRMMD
8Ghu+zy+JPNwCsI4/xXl04k7PP9FBt8p5Uu78dHguG4aT9hH1hj82Zr6Da8wUnmAf97q/FG976ki
nGVocogi0ZP64vw80nFdCB+Z4pobl+ngXVIhMTIDNohuBpkUsZNvnSD1PowOEpPEiTNuNQq1/ERq
bfWsIU9EEcaMvUgzjPkjhqjFJcXBkdgt8jPUb9YTIGqfOZgWxNObNVM9p8kTKOsvfSScw5WYcZjR
IFObJZfIL/qXejSOBuomPLiMl4nkijvyIOigZD9f1SK+80eKDLWwxJn7OA4akz61shumDKTMRtyn
Jd9stL16nwz8Vc9hH5jvwozdC+KabqV8B3Hz8zaNiLeBneqHSHqOlM70W1WdssTMO8zg4NAMhEym
bHShCfla7rxC65PT0kIwZtxibJx4IqUZs6FHYWNRIvcwdeayf/XmYl68cMB+w5ujjeOANKZ++l0K
MX77GZNnuGWrQLMemiT0r3adtzDygnbjBJSNfqfHV2tk3iwmJ//hkm3amO139H3d7QUTvuM07wye
/+8XNFbMQHuyj/95kWbsyF3u/t//yv+8QL0PXHqjS+eLE+12ch5Bile13mifk22OUEqEpHvry7Pd
w/aUzycYVGxzq7COSYXOuidrSL3eS5jOtHVW7hkKd+upNA08AIzgcVqyvboi43hp/2x8eKgdR2hv
tI6yT5xKF9y/qT8XXQM2hSxxTj2swYLZNU52HFN2h352BphVX7vm4LqvaVJgJ68ClLzfNcfvN249
5fdpBgGskfONyWyuovAs5DY2oLc1nGcjCm/FHbld876o8j+nOa6z+waf0TkOpbOMHsNR8aO16U7D
p+4H74RkTr8wI1zXIVDpilycTVpTTMXz9GX1mnVqPbPCuIFNsv4/hJ1ZU+NItHV/kSI0S/kqyTY2
GGxmeFFQVJWG1DxLv/4uiY7bHfd7+Do6CGOoKmykzJPn7L22VrqYj5OQ0zC60MLKxdugWueqtprf
Wu+8qVkqXkRHXgBASNok3IwPMmFyKjFg+FMGWKCeFuK8e7d4tIQFG31y5F2MUPEWszyuvNC1Lr2U
d8CZ0TBts4WG995ZPrV4uAlFd7eVBD9nPsfmfnawKakkeFqV2b0a/VSd6hU2xim4ve8WDlnbSMmo
jfDK6SWC1GLJXb/OIgm+j2rshoupVbuhcKZzb/AXSUEMSpHg70Rqn6Plz+LX7RFH/eifR5y4qf5L
H2sQthjgHF8xEt9lO+guGGI73Wx/6wMSXFGXxSveR3+Zq091CydBcT2cgROmSglQAgsjPMhD3Srk
r9TuZfvQCveHHeKS1fWQa8spmooOmwDdua3gd5RR4Uzk/lJnbWUqrl+1OSxgqZF2t5xrIY2fa2Wh
jap0ivmWLOFuVrhMOCBhT3Xz7MGcwPfItK++8m4K7NXwGlLweY6Zqs8R+U17Gx1R7kYlRkeUtWhK
eCUZxjRfcJzd57Wke72qtjoM2sftU4tpoK/0BlD+qXrqEpl/Y7zD5UXBAVEp4vxNqPwptJzmZyG0
7So5gXP851MLvP7P7pCoCpwLKa+qxQ+szA3zq5LSGfeQjoUgthHEludt68CXHJ7SFP7utnKXQNcD
aSU//0As9G+X8d15O3WF9fJRLvAhXawe8ODP5jwXaKWonSpMQdCuE8yoxWIdKw5ZYDUJE1MnurU/
P1SI2EROdEa3RVzN4+EWpN1/P81KGowKCQ1RFSefRYTggRTY+J9HpTizCw1XgEZ1kIN3fLBEqt2M
FpnnXaEb91tfzERBkNZKfJF6pdArWN7ForePW71dWqntc6chFsYrAKDr/8NiMFz9/6J8gI9iJUJw
oRtQxVR3tcX9x0nU0g7AN6BEx9ZWrJ021eK5CIW77xsUh5CExHPitOLYEK7sb19FOjyjcQm/ti/C
VLavdS9//uT2DS200wU4595CkxVsTy1kt8y1bdz//BlR4OhnynXavshADIweeoLD9tV///Xtqx2x
XEeTRB+/dyFLLWMvOMLJ8TFDIzVpxdP2obFlH7D5O1wsPJdOdGOJkr1hGS1/vkPvXWT1pM/8/KlK
n5c72YTv//4dI3g1apwmv4VnWD7hk0xPjSwJSF//yqlPORWVYOp6+ynRa3neZDsmcp1jrUoSPTZN
W1+ZT5q92AFDV3M35IqG71Y4t2Nc6DfG+mhan6N5tjbmkd/hujki7gntExCFDNtlax9iBm9+v1Jg
457zwxC61Y3WqDknSZUTSrjxPssJwZ7S6Ee0CO21Zo8ahrQ/osybzmTMwQFJ0nQ/rp9C5yQTrlSQ
6n9ZTjh+uSnptRHNflqFzXyib/yKqqa9VRnfX5sVnNjq7SlXHyLTmD8ZuYTeBn+FYHZT20gTUR1p
b60yvmx9ctXAOzWUM76ViO6GaBqvDGMyii1jvWxJbcWnPZS7RoGT6FaiPGwY/rxrM7YBEJqzYDiz
HjOWTJx6RbU+1QFNjgNWiJKdkESon8o+ywtlN7gn10lS99CEuCLbMLYD02lfC3skOlntgZ8X4X8f
4Sz6f577z/ethuS27J7nrihekpxvHbEJ/7CRbDth4tLKoFxluRmbybrIjAhrLUzYAALkmfOExeR2
uvkhzWvpyKVcwsFB/cA6SFf2SgTrcGbtr3+wI3qFSz2z7ffScfNgk2hhdzoq6siaW8z18cfwXPaK
T5hU7lcaR7DSQFNlMG1axeEkIH+lcHObyqUvkBIYnAAkftwYOKUbvvP+hrfbU+ZCulSsHVuXUK1t
ODkSPHtchrrjetCNl2KqlGPBKBTLd/O7lFqnczqHHojfI9xFUWI9/PsoIts76Gp1OKmrzdDqFUkJ
MRsn9O0/cm9lXgBvUT7th8wgkHkVfm/POQTtEdX41dK/A/voiI962QFUwf6dCuy1q9Vr83ulkUNG
BCt65HLebZJ5vt0e/ftBbZzpqLjdz3f8+7ztc4Mod3oT60HXWvRN/5etCFuJrOuFoAvXmp37TlTB
Jv7dZrFIVLHx08nEi1pUbzCdlOIN4H/10JXlt8zt8k30aXyMwVUF9ZyVPqptl4tarQ5WTRo8gcH1
B6DQjMtkCikM3O5N6sXP81UZujuK4mBzZqrhG1Tg9nn7JJsQ/UbZfR9VdAMGJCTKNEMtgEP4721o
DAwft+dk5ww3yC1q+L4MXkaMIJ4x1rS91zt8qpuPH9dmqnW5V1aEoLb05l4dkVwXrco+gA4zwBEW
qFNux6Wp50u/Dkb7uHPvaVN5P5+tT1VzafmKgO2EUhhlWwhvlWQT0/u55jlNDAcnmrVHLGF/F7pT
v+RM+TOHqXLdGt55TCtL10lT38z7qbLc1EPdg0IZjDfO0gSP1zMym6S9kMn9hkSwv7d4LugZushM
os9Ju+ZgkNOFNoK3t9LVE62q4nlq1eosFUjQaYV0x4YVpDTPKMqXRyVVV/3EyCsxAftqlkp3FQlp
GSf/3AbbHZBN9ptEglxuU9VN0Cs51zvgE7EvMNizTGXflZXDaKet9iAg4oA64Z+XMhdo0inMRJwv
nwq54sFidSKwSB+9GTMbQLCsLGolh0g9s8ISJ2sHcqRxkHk9/F0fxIn98wB5ws+D7UvxqAS6VnvN
+G0O5BVC55rO9vpB9tI5ZkNFnnKTNzvePgzQW8JQ2wtWV33AXlM4XRD3cjxu/izcbQ892t9rCGYM
/CaleDrtutp278U6e5xlXp2oquC0DI56IRpq3xgRYiyHSIpNRCHqsDn9XFBmUl4wkphPhSicG4hw
LOarVMVGCfWUKzdNTT50AdeCUyR+Ua+MbPc4DeI0quQCNdYFG478Z30ctJLY8lopjx33N6NZlp+0
SZMnNsv2Lly6D6Hp3GLbVy1Vh0CT22b9i24VMbbrKmc3mXuDpdXxtvVu+xD2K5MUpkYwOdNXZeji
Qbca8UDzXr+18/ru57P/fV6MFq1YJWzQv+j77R1TpRvvqVkaJhYY3IRukjcfZtZ9FxX2DrBOdujp
n/SgQyVglfsyM+l/b5+WJdt5wRh0+2ruLinOc5s5qSUP22ubcAJepiXehVMErmPp0EzoPQRVdCN/
nHYHPyD8My5kANaa3b4UhfGepY1xTNrE365Im4SV49ARsLE5Au17fL7hdXtcdKV5AiPBXmPFTK1E
NzYMFBWAjBXetb7/bRZZfDRKC9WpYE+ZshSaTuExHO0kTTn+b5x9AvCCH2+VoBK+B04+RusxeW0T
dgeL89PPZKFfP61TEe/igdFHOrgP23dsT201spMZ//wBO+mXu3ZED/m4RZlC+lp7E3Vzj5B5uZkR
XGx1RjdPhEqNdrfb1sA6V+NTw6kbZ6a+POelStGF2LjZQHq6oas3W+lQ60ZzjsLLEKX0qTdTsNRt
uq6iq+7C2bQC+qX1V0b0nolAu6gd+uhTW7IO14NNZWq9AHAw77EUFF6VGREHr0jg5KiOeVxPe91t
LIA0gBi1Svm0JNiOepr70w8IMbeQWwVFaL61GOdottXXTemxfmZMxHhkRm0dG4tWke2iNLA6qwkq
I4t2/+Dvkc0iB2IoUKT2bkgz7ejGk/2Eqfd9EzUOFgzIyQYmEGnFeNSUBF5Yne3IihNvNVEWm6HI
KfOLxmj/3gmbv0gG6722NM2xL/PqeXIjCLycfKsZ1isy9/4C4KYPAPlW+IA0nzcivs+RWl+28Lxu
JX1Ui8XPZLU/fiWiHbzISdVfIHnAsVLyXgZHvMWMZA4JfsIf1aRMaXYULdOuEAxVMLYlW32C59Iu
1eG3GmV+uw2Lcjjhpbu0X2E/OwTR1vpTNWZw0BSoVFa1KN625GnbsVmlKxOME50sF0mfv6l6HY6n
mzhve37Cq3Aq4sRhY7a7vSlb9yhEbl+BsvSrGZaybnreXtr2AfNIcUlicR4U7NKxCZqrkZipkwwV
haOmxhXSGhp/m3b51Mz0JclyaqVbgsDvYnGypvqlwMAQembeLqfV5uyVMpaPQ8vYyeq09BEMAMqa
FYBgLrutKI9lWj6oBK9uWzaR6t3BxA3p/RTlZqIdDaO15HmOufRGk7ycPOkgOm38JDcR5431Ya+T
wLmroLbMTndSJtQSC7LLzSyqNB2QXUOmh82dFc/rGbLSb0CQPFSr+ZiEsp1NECHMBE1hfl+GbLXJ
Zan7GfoW3Xlutu4YVTTct0eLxRG5xrp0WET1a7usC5Fl93U4eY2CmjZJhHxoHGV5mCy0kD+vuOJU
cU6jLnpqeP1WUin3pcqvDwVFwYBpqh7+zyMgXH5uk+myHtRv7bDAnFu06JzySPRY/XRcGutAG3Z6
eq7M9EGExusm01X12N73Y67spT6Il5IuR6kTLRAl49/1AW2y6W8kcdTy35H5arOrrVlD/4j/YHs9
vRHdu3pm+hq60KMJOeGxs+gYYgNuLz+hq20o14RnhORYDqbvTvOrSksRGBKQEIq0vOiNlbEauPO+
LnT3hUC817ahskf37w6PTipnrKbacrXXTvFmz2jK+BBpI4ahyAQ61+QFeTtu7RlQNBYtme+TtPvn
wzIa8z0a1vtFpsVpex5U1z9fnBE/nQrtqyHPcatgzcro7sx2aDwtqu83kS6EAM7gujE+9pJEUKj8
0Umux8SedvCBeMz+x+/fLe45SvmZ/mXv/AB4GHT5fdqD3pft1w9HBKvo/az3XxySJHhRtO1zd6rx
lD4V/eLexo7+PYiioPdM53Bp0H3qjqEFWxy0VYPs1RqgN9PSanvTLswXThP+No/mVKge68p41I3+
+1/GT9yo9b1DHP02vhs1p/snANhsFLjCDgaykP7Lg45B4laJ6fQhPWv9Pgozv1oIRnZM17oZQiO+
a7J8lUop7VFNsvsE5cAPZyin7RMQFjjvbVXJkQH2y0OqNuqtVIZ8B9H+9ScXI2Lp05qnDuDJt9Xr
GoB8Z7gXeTnv1QplZq8/dWiYEaRU2qVfNOC2IjpvVytmGJdU8RZhnEnwcGQl6R2pB78JnnXPzQw5
NKnRy9jF+6ThnqgtCX4lCtVrysxgUOxoB7JuOBiriCCEvRX8hCCHEZQBarT/8H+qQqNob8NDabvT
cWtOuMAm81BYdyoprNCtFYQkq05tmEToVWqo7/vKuNNzkyRTKSEFlapXFwqJ1EXPrkVB6xWj/WDK
X6LvmGNHFuQT8SgGOMjumN7YlAJdUT4lmriDaH2d0Ev4tP5tbLTL40TXzx5KETR5fQubmUsjQvqh
IetRBnveGSN7Uj8R4j7eIeJXgiqhwzpW0IqYrWcdnISmNwSxU2YARRMMudBtz3bFXgv5iSX6F1/v
uL3NsH/qmnTCxaDh9+seFl04gZM2cq+iK0ylfjMnmoVVhOlt1+NlSRgX95NLJDL/yt0k+XfdHKiW
uzzRZMWyWAs4QVFAfJd5k4295ctOeYNidZVZIYNhkg5iyIrU3aj4XVoqNmVMonUscHgzBM2Jr/Wi
xKAHA8tBLRBXt/H8ZInOPYi8g6E16nuOGKfRNKaj1diIsAta93BZfVUY11iOudeBfPXjeo78CZCS
x838nC8J04yy/VX2CMzlZ69/AjeFSCD3ejH5lencEVaUBACvSU9nuIulQOcaCUvUIM4nQIYbJ1ff
1veLuGAAg7GAyqnOnLvotlgUZrvcokhq6WMcnZA/ivr3ajXZ2VT7YZ9ZYIMctdqJsnli4/lGLQnt
B1meXXwjbiMJkEFvyEaBgREVp9ucmGV9uo19T9y1l3IFaGMOv0TJTymAG19Zxi/aZl6Vol9qc6fZ
z9ZCoTYT8tlaEQkis3OhG/A9dsVbmTiXejXBu2xVhpbpO6k3dKydYYRXrF5Eo5zIRFTO1TAfI5ok
FM8aTud5eBs4KPv14pzUKv9jVdzqo2EEmm3+6ovqKYkLwMi9ts+X8FlZ8iow3fWHMnAMhSsjZILX
bGbJU1Fp/sxCr2hGBHs6qXmjaexW6J8sHenqua3Zy9JlBkOYatKn0CwmIXwHbxHZwRm8c1MLsX03
TzjVk/ueJa3FSNl3TIkYsALdUUIDD9M5bGdOQwbh35r5UgzQMt2G8drkqhK9XKt7DqcLDxTjhwUL
5Q4HKKQwxyOhNOeXGnLvasl3VTLXl0xjwyrJd5kWn/S4fXL1Fk1sD4eS5fitGRFD5WOGZYb+QGjA
eU5I54P13ABnZytP1P7TyAAgx7QIhsSKboxmeEBR01AXJY+FQZSg26bv2Nj3OHtm307qGdn62kX8
ZnIU+0sy8zpIBU4X7X1KzLt+af5QyQyHxomupj3wQhx6XzqyvraqMWy5qALDMl8C1J79qSusW9Wd
K1JvulM/03zU17jqJYt3mYP3R7fvupGiapqVP1q9wD+Yq4vVDSgo7P7eJQfbI9LoWqsOvrQhxYYx
Lr+7Tv3dEYzK255HHhaJY7SSDpcVmzl2l9lWEsgPECbKHjqzKl9ZmNHp9zOCSVodubvDZ0MFU4af
Im/bY4pxxcuiZuFazqKgkwWsLTXhKAK6fKTUIjHsLaV7gYjCoKC1DmnVPDhOdlU0/UOxl5DjYPLa
S0poKFFkDGWds09zAlKG2XiBbZHeyiQ92L1LydUqKC4VhLd4dqNkkRgWyIbQseFpwjosTfVaVJxN
lAgpqBL9zuMx5SCLjtY9jrlJ78g89w0+o1Av3omMfzB7JfVt7o3BaNpdLIkZ0iuQDuFyqLpW3hnR
exeCyEEv4i8k9/oQE70cBOEqGySXyc5uy8JkM5yU1LMSfg5nanaQ3h5E175nkBqDRpHgirj65TPq
hOVlZcHF9R+DJLEDrt4skHE7AhyY/riRkQRLe4lj64t3tpFV+bos4R2JML5jjvlOVSQbS/dEtNcT
v8v+ZMch2oJomdhu8q9O03mfhkPd0VvPYgbveMMn7YoLSbsCnUXAF867tos/ikodvUk1PkxrRh8X
hu9d5FSHCm2Wrxi0+1qZBYY1qOcaPZdtqqw9IOaI/EPiTBoTZguOOyBl6CIo2G8DJTFGfwa7f0gS
62ZRSfcq3f28GubdAVADHPtb2eABssX4JM1zM6bDXoTaq1HpvZdjhwmMUOv8flb2KgBwjL39gHah
Tx5kEQPrwAiuWFmAVJlJSH2pzBCFXNQ6zOlauIrGxOXX/F1SeV0yGvnDAKKw8yQO7MCy7bPd9tdS
WjepNtMfLe13JnMDLdgvDXTNrhr7kiiZhEmNyel2VJ71VH9Xqxj/CR6dVsPQKBpBrEjoPGtLTRSN
S5pDIsZTP1CNz2Cmhnoe7hzeN8/ox484rHazhUORgyUDVJ1GVBlWT2Hohe6s7xN6h15FOHRIVM6d
PWZ/gP88Fqo57phImF6m4r4cW4O8FHuJfNOoH+U47HppX1zOKyxA/LZkS8iMpgZuV2ZnJvRHzq/R
bduCbsF2oHtdqnzb1vKYL/plVBFXMSN77RGWnu5pqX6XhXEhdnI+E54eEPj1hWmKa8eEO0BKIYza
12RsD/rMuNwK+cFs5IZeRBPxnFofka7eNnWf7Wxs994EkJo34M7FZLBojp8WnOVGS2UTnCpQNcW9
qtWYQMmh5b1kfeUmAqt255bc7xWR7Z6Fhy5wLPejWNPRcyzVrIrusy3Dq6PSudZAFg0GB0HEc6QS
RxfZMweTKVKJhgYZ6oJwN3BYA74X+ewnN5RPzg1iriv3IOFcwNpIJJd/nTZ56pOwwDxdtN64KMAo
EYACUZsuUf1RF2OJs0+Snz2pA74BiwTFePFN2By7Jqq4T3uSd6M0C7IEVj5pt8C6zWHBwbCc8yr/
yHsoVBZdprx1r0gtG+0jCvMGVipFYo3rJ+nGnRyg745UPC4n+RT2oKE0w03aazCnVEn9Mb4bYwpA
TybOWU7tpZ56l5j1/pXm1RAsE1kKzNdJMGtVEGU6pX00RK43N64R0HM/SbAKjOWixDOQCOxoB0qc
okm2x+60UxDk7NywIAXNIVVQVDmWroWBZV2U2Mu7ONCrHASfGNkJtOxXR0uOKQdySFspPyPeYE2p
ns1EqVjbrd4DNGxS++QH1bQ4ShqxsZPw18MFcmg7GO8JuTVmzqVvIFR4xqDczvbOUWLJyhXh7qyo
BSrjb5ILl76bxQ5HR3JiohCMcJ8yOpXU4vTlrY7ffMlbWBsriBWpg5pi42IP5vJpx+MY76STXgiI
aY/DWCHFSUuKZky9k5kR+cQbXpkIaU2lD5yKWk0vEkZT84xlenmd6vYucjI2r5m7fdDtz8GNTgpd
97tUJH841hCct1QVETq8c6I3nwhieRbxmj77aypx6ha2kgamEBd3pYvRcsPdh26kKwt25i4LEmIP
/XYxEq8d9BKQjiK4x/GcUo1nuprtNSI+fcfFtZG8ZgWO2kZHGjWZyDvqLqc8ijN/Qh8KVBQPWWQe
kYmeTZt5k+To5U14j2nW1zDA2Gi1Su9YdosabholcYYXxVTQuIKg9aBvrTdmmxqJTwwzAr86viTo
1N/szC9w2/ZoBujClVjohvN6twy8vA69utqS16xELzBG3tNZ7kt+ralOGoMeagcnBmbPqAHB9SQP
WhcTCc3Uw9IpF8hd8tXBmgM1rO85PoCJv1UAsnFeml1vIfdUVvlvN2VCpWftbxoY7m1v/LYUtPBO
FGsBnbVbCir4kmZxH6VB45FxRkkTEd1WmVgiCu2eQzG5rGqrHUZGXqNhJ56Lis8XDH6Q4LHER948
Oretabc8KZT7aIp/2yI/ExDLVC5Rr0qP+KxRqrOCQYmYttFbyEAMmMD/6h3sa/nMVRqCbqqLY8ut
kAkYJ1bJLWzrZ+Z6T0X2yFbAMICyUBhJeRoYpmOpbol2yJ4MFSbk0Cce7A9U9WJ8zehdlOW+t28A
tv4KI8JcFZrqezcxHQI2nvV2IRNe52Zl7kY/Q730NoSAlsKh21mJ82JD2/d7dN+ts4iDrkkL4b0V
sH5xNa43suqOv+cxvyEhRdyM3bDP7US/c2CSK1XEgChfCj+7rkhScIyfWMJOTroQXEDNszPBxXhj
dF9DIrgMDXNyGOI6s9hdYwtOemVnHyUn9Ee7jHbzgEJ54WC1QIPjmlE0xE2E0HIM/O5C8LhtmN6O
nPnmBjFa1PFvL4wzZF28kZL4JGph+6bC2HAem9y3G4Dio4SqY7rdbR8rbzPTTU8atP0MtRmpnRHx
5HlprM0k52S0Zb63k/jDHmlB2UK/CGS7q4Oo2nXaCaYPlKKqiP0wCl+E6X60RfdOCoavV1V5yK3k
JcQD4w9EdnqFFX3alfuIkKAGDtFOwVTl1R4h2l0H2taDRnmuAB5QlFD4IlJL9wJbGbJF1v8xdPdo
kRDktfeI/blG1Rs5p+GuM0a8K7ExepWLRF/QXd01RRvvZcgxHN/3jZqFhCitKEryI4A1skZSpRUk
tlq9r4VC9+RkcCxl8RIWIctZV7+3MVlJiTMyF2acdTMU06VMwtkDozC9O/VvFlI22ZwFq+Vk5rhw
pydMejj14pEgG8S0dcwsd5AZ5pSG5dwdn7u+u5BFY+KYcz5wF+bZ4O66TL3IWMmph343y8BcHTIh
qlJcutA7vDDNpycwbDhu0wbmCdtnnwSl5tR+AnXnrMav7gRybzEqBsPI/cwcNoq1CvbCAWfitBAY
Kef2taskLHDOhzIH/1WrO9PUd5h0KKbyjLOlI57Q6E3HaEVMyNz9niTBPXg7uiscOt8MET9GSBlM
s6TI7aIjCMOdhu51xvkYJyu6ILeZ8hRvGWcND6uy16/7eD6HH06yXrSqpUJB6LHiFzS2bYy4rBcL
2yDeiiJdIUxe23e4ekobdogir4LUGMOSe5JmNN/A+8bfQWVhK4NntEYdiKwEhxz14kgPpjshSv2L
ifJU9f0XxnjGphx7/WLTuC/aXm0K208j6NETgPmjCRrRwz/krLIErxHNX9xT3xo8lKDQzAs5a9mJ
scHdWNsMbIfa2QkBDJOZtInVWtlF7QJhJHIYZYv2r2bdcsB0j3HYvaFTfWyUGLa8WV1wRgV2POmX
pK51Tyutwk/y5hs7Pk0tTcUBYsMiq7t0z2b7q2WYNjQlttk03pEQb9Au/lu0oxNQxkew2upvgYLU
ie1r1LMTrcdgqzGjnd1rb1BXGclHoQhIgLqzZ/VlGR1o6GBAI4CGtPIogXPlucn6lykpHV/V53cd
gyw3ZnvvKGV2K4j4oU+7XIs5uR0syrrKkn8rmqy3CNo8V1g5taDanvowQesTR9MO2CUgSCYZSBiU
e13LJs+10SXqY34ox9FzdOOuQN6zn6Ai2bqN/6qOSAbTw9tpqq6ZEptoJNTnYerZR7nSPUuZMsav
jAsjWWFutf6Qp37K+lfwSyJwQd77HXwoFwijD6WvCFKDIzS6Fd6PUX0a2trYwxBCA5oGnTqe1r/d
mqx6v1gnlntJEypnSR2wafT4gAqFXOyWzdbq9tE0GLu67j5d9S/uNrpBGAm8fgYf3IxUrDKGKYbh
06v76U85tAUkEyLe2riP6IQ6zdFesLGpdLuD1qCIRG9kBnNLBGq7MgtwfnOkEfMjADoKhQX+ypKa
dA376QWB+HdC0xRtf+drHSl87BYg5e7CnA5k2keQJOgS5g2ZxWKKvjIUeL7eN1zOw3JA7+eFYnzg
TmnYPauYbEDtGZgcBnDlYGvtC159jAYaN5GpmC8wYQ0OaupjkS6/4tWpa+fJoUg7lmp9AgGz9mPI
TIeNqfD7VzKwYVbs4Y6OEYLSBhOcOh3V/jI7MQeVU5+ckZTpuUvZeYRNVqI9PY+0cTmGfIuhsrxJ
tENgNbjeiO52hPhGJ91xAL/S32GKHWkHkNnTTWNnrRcaGj+4XTuMF7kg+Q66V4TIQen+zkd6Akwn
BMP5RXgA6zi+R74gdf2kauUto+yFcoQbI4QdQn71dJtr9S6zoho0VEQgMBwyaBPNE9LZoErTe7oW
C7mJy4IBwj7muMJEvlxSGam7ShgPtUVrbMIFuuiqTu9NGJ4+xY9oAG5LaMiAkWw6h+LLdvqn1qkv
mQgDALU4c9NS9c1RpY9MCRGT77wbSvUbbTxhd5VT4XDjXVaK+BOgzY5OAF3hpUT5BswEKlcZ4FC+
WcoGUqUT40kbhifEtcwP694IMmpplE9Io42W5IsufcdqkXMcIT0HIvBX2vbN1ewPZoPlcy4j3On6
2jXRByIemQnYOfqEbDyi/Wt93xZ0zRSqxLGuHoyC0wC4YhrZTrUP3Qb9WmMTYiXFdTEWzafVm3hC
co4nsS9OMepMbK0GvHr6Kt+DW4FUTV7SZNkpxapJayEKREXyks9VfCNCy6sbii4ysItdKCYYfH5I
jKPf2Px2EpE8axpo5GSilaFOV+boKweRqj4u+pcBd9Cpj6IRjaGFJl1KdTc5pJuvmWqIjYNVnrSw
dwqgWwfOwWNSdC+LYxy0qq7vQK07tCAxwEzNL0tJ8P3UEN7IfK58hy1cw1CyK9Psc2iVL3USL21G
wLg+gl3PkipEAgUWQ4R40RUruXVzojKn9N2SwIdLaCBwqA7WYsf3kca5TqvwXA0uETIxCXhDQ5tr
PA2kyuxJJil8Q+fMioN18jUqU88tMPzWXbEzZkFtrZnXzsFeoiGe3+dj8pk14UftdNcUaFeblPrO
SV9nufpyJMXSvMT7yu2jh6GoieZ1fIUbd0dPpfAF1Y5eMoNVNXlG7uqrbfIiGi5qF7fFLm/D0aed
ckhMc99EfR1orvInX/JLXOEoSQzWPt2SRzdc6CcLoDyO2pr7ak1FJEGbgqu0/yCsr26aZHy3YnQs
RqSumtqCCAPWHDRQf/NVL0/VD+c8GLVOOaXhvKcZ+ceCPem3YfMQTnN9q8lUgmZyJY2wAwgmfEtC
7b3JdWZS1OFiiGw3SoT1UyzXtBdqCf1NNuQdIiS3A4Z7WGGL6sao0bw2+Fdnm+qh56V2Ki/MNNFq
G6+tKI4QpV4T8ANUXTG5LQUzfmkhJRLhe7EYHzVvljf07tqnfpGZa/kqqbk+jlTrpum0y7hM98Vk
s6ENlnbI6j8qiPZirG8wlSqPIYbfQ2G2uwU8mlcQyZ1E+c7IuulEFfARzZPlEzCc7dyuQjLE77BY
6HVVCrQYi09a+4sf99bGcgZ8WAaxUG7ZJiJqKRjK1epviT67pef0Jdy/Kg76Bk1n0eu/u8m90WV0
yhDLmtBBTrhUH+yG9CY3NdO9rt3FM7WpWxgtbxKaijH7bnTBxQ+ix2ty1nnwpIEjmVdJAmcgERZB
0/V/+gBqyAAiFs6/W2prwWTflUVJ/t34pSLpwpWS3fZF+IHVMPKXFT69FObF1JCGxiam6dCZdlXL
QIrGxi/cYiTYtHhJsgq2ojuF50UOrIhY7N1aSZjoXsLOQNtZwfZfUpijpBsRfYGsYwE2aLnRG9tx
PNV/B1yywCJoIRBK4BOvo1HylHQ5wuWxlnQx+ra395NNla5baKZsgRc+Yi9rmsG8NHb47TIGRRIy
0D7hJAtqs/JaO66PmEEd1INMR0ZDrX2TuolCM/52x3wIojRSWOXa/yHszJYbxbYt+kVEAJv2Vb0s
yXKXttMvhLOjh03ffP0dbOU5WXUqou4LISRn2sawm7XmHBOZljV9ppFs9y2/1oBPSCDgcFOQgbiW
qKHtY33o9gg9bZSeCI5HutirGM0aa/FzjOnFBVOI9oWuWa3ZB2RHdGIHVn5DUOzkqcioaHeIEhN6
dC85zSh8ytyz7H33BGgfu4a7uOuCEr1q+033QvYCvvd1iUVluRke4r4P12XDYDkH6YOLXgs2acvu
qGf17W5B60MH1FyxDSrjwqhW7BJwaVM9S1qEEeYMFilhpu+5aZdn0ve3cdw/okPtyXTNQRFOyTt4
H/DxosFnZ+xn4F9Hs0hPaTKeJgQx+r4u2ZaLzkL1XabPTrLLRyDHlg4IjmnQmQXdsbA941SyjvNA
PLyNHptyP8XVOS1W1VDtfNd8tWX4JdHXCdldeysRP62cGU9Oh74dcZsMER0AuCBSGAT6IUmzTLPa
Irp/KiTCA+irV8LNieZL44Oker6Wrkm2ueut7aYgws4GnhDYjgsD1qCsIAB55yaZnVGxxtxFJb1l
39FThx2boTkEXk9TZUTkaA59dSeQfcUTo7pZeoD4qtfJmH7KtyrqgwO8VDZZqemuzMovkKoXxQUz
8d1c6+62XZaEpFYYDRXcOcwKFrKIpmY8mSgSUaGy7ZVTsO18G1UCAW271r0z5PhO+gExAmigdcv7
7ra4t0mMSrzq0xrN78hCdhC759Uo5d4bc+eQmQEd3NHeQvPKQak5e9MJXoxmOgStbu2AU+eUDC7d
vMRlYEddGX1wrHXzQ/PZ+nveue5iEqpQ4AHMtL+keT2f2Od9H1FoyjgDSTwN7bGxcngo/OjsG7ky
mTVtI+eXGfvfk44RzjJZ3qe5di8qSqqFXXxUbci2Au3xLpbdEeMsYWxBijRYD3eUwNn0XMcO2z5Q
Lm/lt4BawulXV9G0SvxW30xOf7Z8ljO2HHDcJUgwc/ml9oNoQ2nloypplKKHpkhqpzMWik9Yj88O
GN9NohN6AXyVQm/zXPMgsXIwWSmJLN+M3U/bA2ULVxBvyrotUyIE3OnNqlBZtj13pBgpVxjUP/sI
KFkI82/TJ9aXFEFKVJvv9Bg+y7qqKZxoW4QOlkvawsqfwOuxYbnUWfHFAbIDiN3aoqFGnhp/lEX8
PSWIeOEJrRGzzohZqP+PYzltTOehcEAQRvnjULB3GTQR7Qxc/6Ik1aWT6MMA05wCalLrPKFJU3t7
JO35Pnf0fU8uPFJfmuaUqujdMwxZNOxAJK6rYoFl+Fm6Zbm5iiMeCqvkqUscfj0/R5AuzFPfUjw2
Mwbjlr51TAmfwmYtF4X/TtPi+eqLGYBUG53iQdvmkEZ3cRn9aOgSr/xkGeLB1PozpdQwBdChI84R
ZE2cRpodwNgWYqB5MTLZrXPfuWvLftgWtOq01PnMB7KAqWa9azW3k+Fx06A8BESks+ABrBSa5net
N7xlqgapQA8DbR3RFWaVHNjuHscGjGGBXMNi3bgZB/+rMVFAzAmfePBGqI/lMufEst25Qvs03fLT
N8WvwvoUIM7X5qAjW0/rZweZjAawkPm/oykOg72mkbNqaf/sO6d+Dny9OlaavhVB3h/q8NTJLD2i
EaLMqdU2FXyP4Ag9+BGnI30CMkBq/Z5o4G4fkKmAdLbn78OFsJ2u2U15+9IC2dxBQuTRCrZZ7nwG
PJGgWaynOcGnzYLm6JlGuI4a78WdvwFk+0a32rkA7wlaK8Sa0T05ich3ElW+ETHCGDl+VJIURH/N
iLZ0XOa/ql4luWeyXcTByQZTUtM0p70VO3t3iRLzZIMXm8VgOrfZLrHLOwrPj1XrJigqwKx22k+5
dEor0PTMyhS5g5zuDUoCd6Np2rlG6Q7oGBYEZeqjOdYf5mI3LV2req7AKsb2qXahOttG42zx2Fl7
uw3thf0i1voYFV+9IH4sEB3+KhMLBLlj39NcJryvYUDaLVs5Jrvhm1vBsYpK4xiN4phSWr0MaRVe
FPzV93iYRJXQFHEdYP8GikIWGCU+1cl7N8OxQmvJTs2msdElKLNrpfCv03FXVEs6UpFlT0bTbpAL
lffIRtt1Oolqm7taAU/LPAFz7A6uYzdPXYgez9dYMt5Ol0gImaOJHoq0YwTQ9EMpA23fSN08/3nl
BdlXR2/QQiz2rKKfw3tqR/c6FeVFeopiIvSL+gS0f7oQu3vwowANhOtCN4YTsO3b5XExR/E2jUWC
mKAKz1AfxJtnpmt8ijHy48WKIunSVjhWWA2Z5kW5hG/e8dEUB2tK9EuO6rCDrX0pPKy2NMwsWoMR
gTKkbzynzpWimEBf5NLCSNu22FdyuNZL4PTgoI10Ta/Y9cKqj9Dt5cbFT88dD62bfXt5nSyEYIrB
rz4wHbx/KZ6BhzGf0MEH8ItSm5hBG3kCsmQCWNX3IXDJuRCYC7/fqMV1mpH33hAhdN5M2H4o3Lll
8YzF8Uvlxrczylz8gsu/TGjYaIkXH7qA/PDA07Kduwg6VDBj1nz5fX1jrT8WrcHjU8Y/lc8TE9vt
TInQlSY96LPXuMJ/rBznRSJW7EPsDxlpr7f/ZiAM4TMXpOAZxvxNJrZYCaao5w6pBW4Xj7yCrilO
CAm3U+aeMnZNtB7x35qSpRZZnNZedM0ls3T7XaAbSZsaH4xr4EmLBvdcm7m4oopmzwuzclslIcJs
I/xR+9J9LEYrYUBveqxOIGyW97tUPBDk9YZR098qc77dDyRqkQN7y/AWNWvgQaRfi84wrpqVLVNw
aF55ckEMU9w82OQrLdr39DxL0mzom3KeB5Kdpsot6u3+3FK2u++bqX5wA+B9to87t6d2GXuy3Krk
FCTw5D9pw2OVdOdwND90rD4fszUa6yAiMKLDcr1WcKrQz/Ot7Ovihj+ZLT1nv2q+SWf4eosK00dY
kKkfzaew0hYpLZRdaPgGOm7rrtBx6mMvbnZFSlLKTeFf+/78MLOSiEnp+zEJunqmcLMvNQJd5Nix
fhFJnt4xBcagJb27aXGs5CoYBD8dl/43gWOGsLyljeoc6CtO722S7KMcsKgWYaL065Km6xLulziL
VmRmaaGVdrBrNSHuKJ7qF8S6ZNtM0n71TNZU+TSdRbyAtHVk5MCd+yB5SCbpeWiutKXWz1QY2OF0
TEJro/g2FGtOuu63JzMd/H1aQASJh1F7KG2edK1B/UlTLtzoNKooQkNpG3T9UE/Iw0bImjcuUV+h
xWIRLLeJS1K46N1iQ2iOBwPRC+/tSEYXFC9QGAB+rei8BBsJvPqQltGnYsG4OP/3bDjQJmRa/mCT
bD64UX4/L2fqrXwSP4uebPmJetONUYLx+FUzBc4rvEx3ss6cneHP/QtIFlrMgdO9+MrV1Q4LRgpN
Id0uU7zh+Yp2bRTU+3g5RU2frAwc//t0mJeNOridUCRXIqKTBwXKMCrkdNGS+2dMWb+TDbqi2xgn
/nuOaobfWCcAVM7pVg1fhmOWR8fFdCWbujrfLv1Q+yO0Ldpti0Q30SS7FFr4lw5uL22Z+slLM5xs
aesVoEKbX2pEcVNEzq7PU4YHWl9lBcycvyCQ2qHv7oamJ8N5YjVidNbBNhKu+Ny1L0H/2uPMuN4u
xRTzX/Yd/Z6QsRibAK8S11/XWOAPLePItV4OEtjJWgxodm7vYXTb8FP6+3KE65M3fn1FsyW2bllR
Rx9ZwCgwC/qHNWP89CH0d5cdf5sM+qq02+SHb/1Q5iEnmr8TM1G9pv5UbAfALzSbaMoo4bYY7a9m
XPf36vHuIu+rbebNuvUddlIKq+8EcXLUbMYR9YRqXvE4NjJ7yllEP7hV+dn6r00ojAdl/8cyskGa
qB1vg/4wxNMjdfUhF2gTiaMwcawbLSqD2sjvAX86a0qO+fcpu5tifRGRtNNR2ZrawnPupDM/MJaj
/4s0Tzu2DrtCnDbz0Q9dxDsy7p+57w7qFvMWG2BZVhZ1V26xTEeLNd3ic73wm58Z86eo5TPxzc0L
+gYbm6gNt2x5P75PpGw/E4wJWy0zp2M50ayBBFAf7WVr71uhANgyNfQADT2jTjScIZsVDyxbfx+Q
xDkrSHgDNQZjv/Cxt2DjpttYyO6ue9K9r3B47OcsnOSxD6eMJexLQdb0p0dFAlRXMJ6H0KMizELo
oPyuysxUI9pF/zauEhCjO5VwrCGSAKZFbJoylHitIZC3J/W9RmU5sgyLAkT/3Qwn/1hNUt8j6HIe
i7oi/W2ys29l5C9wm+5xAC23SoigWEu0UeeW+INXjH+rpO/Gt9u0YMdMY0GWJNRaZLOvc8wWIzkg
f+BOTd/DBnNwpC3IHzmx40BR1ZE0idRl21ie8dhjUyeYzX6el0MAUJKFQeHeNT29Z0BLa8XJu6Hz
/OTcJkzf6mxkD0hWdo1F62W2jLOfVvG3KULD3yHyvheg+aDP9BTylw/SOdlLEYs3nT7dHpxtfog1
LX1d/qX6AvUvCx8pWNQOK1h28VPvahdlPNUaSz8mOc1MrfLFG8x0VLf4LjRcd5uWPS0w+AWaa3ZI
L+NYLn37zro3zBi9LWu2wxyZl27xVImUfY4bL/rGqe4v+N1tIkJ857XI2E8Y2blk7HjCc1k/yWw+
qwHRrTP3ONRavvEoB2yrjp89qpEP0kMLCDs1tWcIDQdbyon9aE2OpQ6KsFysI77GKGaTkHTxLG81
VFHxUrX057Mur8+1aIuXDDzStuDG3Qlfz18KrgB0XvZ8lvdBg9F+psJpP8uJ1f4MXlgRDSOdVd1S
E7VmEmKJcwS0G170Ma6+FmmT8rMO1VbldRq6/rWosmwzUOy51wr/TjmLKiv4Yva1/jp20KdmBunA
Dj6jSiL+W/yGKrStBD1Qa6LeoSySRG1nZCkVpXzzLfcTgpb1q3otLLv/ZYvixaTX/Zazr9/owh8u
JXvvk63nRMUvCJqby++2eJsi5yHUoA7V1EoXOfr8EiQeuBAYRt9yuyYrMQJYNGVyG5tR/d31zJ0e
2PTZgf1gdbN2cytnQmIYRnoA5qvI0fQLPZaS/j7kA2FG3VYgEgCiJsUXezklJUejvk3tC6VDeOdT
wcAnYhHPZqXze57ZJtkJkAZzP3GtgyONs4c+8gJPNm/S+nai3ilSCoq338N02RykTrKkxPcg68og
2ahTddBtzbiDSjockjIcT3hlIQem0EcHlnheMqED7Px4N6vVh9AHVqQJFCR6ne9kIXg042R2qaXM
zhT+vgaJ8zH+1/btTml6EEWkowNg0/nnA1yJaUOfW3ZEGGEkRjWyjM4DMYrsXmDrj413vY26IqtQ
mpdzch82BAs4bKveqjZ6S1sr+FnjnQKt5t5BQ7CpLcPuNwJiwK06z14739grDIt63/W9Yzbjo6HL
Q2hFn9DVCym/qVWmQus5QHNmerpzXH5OjJZrywziB3IvQHABIt2XkHPXU7co8Ga7C/dCAstjR/ni
u3SyIXjpgPat/tFvnV+dcFjFO9gKUDAVw0mhKutes++8OaB3t5ArPWnhVZi6AVMuNS0qh70OuU8s
fmw/t4rNv6fH+v+bPe5Zri0c3XV0gVUcG/jfISy1IUutk1X+O2F0sK2G8ngcX0Pc+rviv688Sq+3
91oeJN+a6y8RKwI/TAKw7VFxpYGDljGy88cpzEm6K3N0WYMXnGZ2UltrHgkGdVK3vr2JWtI4LtER
se6ND1pfPeh0JU83n2OHGHerW5W1of7UrXQZFlD4hocREN+1V4csnVnwoteqcv+q3k+JCrw4kf/h
8Z2f3dJId1av48Aug/JUO8LbJUaRP2HyfirT+NWy/eCLN7mgI5dXdCGK9ZBDWmmRXG4IOQHWBkxy
OcQNKs2wduuzOjUD3dnYVr4tAzoW2izCS6RzUK/MyHitsH1eer17S/XBvu+t3vxCU4ksuZIh1AOs
kbNPvkEwPR0LpWW3j/UAurIdaII5zVuJqWRHWBcm4eUQZLF173g6v7GbvnSd+X7DCLp4ktGq4MCO
9ZTWUQ129v+J+7Y8/vx/jRb2SBv2DZ1geiD4zj8YPR1qgTx2pv5o95ZzbyYLg5CSochF9GB1JpnP
lrH4+qIUAUEsYrnVljZnhNVLszt9I8mA2YBopNKkdoKVTLzVbe2XQ44+3RYZQev1wc4e2Tp2RvXd
sBN5YKkIycDUkH/amO6WtIKaDQrJanCDe2qpt0WgjWh3O8iXJk3mJ5U/M7r5sNaJVDkkSxJNQdQb
aSL5bsxEA48SqoYcQ7gBqLXu4uXUGLIntxm8B4cW7/O/P1+Gu4Qv/+0KOqbheDZ2J4PwUcNa8tT/
QjmqWcnmhuU7R42nf60nJTRivZU0NPCF4NCij1n7dnRWQaQx0/QOUQttWh+vf4Y3DqEMyW5yYXRm
bwoRIIxkXLDKCODDDDmO0Jut28DdshPY9KiOjRWzcvBtjjx4eqBtSv2JOcMGgpFteI4HOmj/WVrq
+oAfvGpfQ4F42x394TvFFrKknR8s6xHosMFYj5iPj6gYePjagwcA9irFf0gHoT/Gh3xY5FUSl1Q4
3yvzYUjUwSqWRXhlDymIyqAbE/cWgohgYEOMe+GaLAfYWtbZMvEuTX72DhedTAMKKLdX0rN5DNr5
waAcvJvDlukxjbNrZtPRC/xrkMQhIOzRulomXCur3STd/AV3SPvYok96hCj2OjnEzZBZaazKOkQn
3rg+BjfaNPuuHt2Lo2fepaybaZsGRjq/Nnkt6YznwRn97xm1U/2YkhyyEpYVn6fQOYP4jJ7rzrSu
bk73AmSp7owXVVwiE9K/n/vpVZ2xKz0G7tBsCNXsXueyOUWdG30bNYcSqvTn+7jvGKJm+6yqJQ6i
zjPEHKZWdW631cuN1wmBorrXyinfYfetrtz+U1VZhBnF6VZB/yK/+dZZRvTo6Fr8EKIzX5mzRjkw
jsMtq9iIOK+2P0tTS09NkYf7HoTEE4AvdnmRG+4jslUPcdBt07Hnz64Zv7QxCF5cfXgJ6NOuA9hT
ByfSmzeS5nfz0DafFgCmje/b88k1Rkn0H3A/qBafLMhxrZmZcRVz+D2e84ve+v0ZOeBwxggwHgMy
lnXWcuccs9LitsaYuVJf00G1tUXztYqDOzRl5Re3toa7OOUmDiy0ETcw2r8/nY75vw8nVUTEuITD
6a7lGIb794fT6BtXIhkr7pxgKM+ysuOX0UK0LNrmwVR59TcSSTka7klhfRCNRpfM7nL+uMjVsrDa
3kzzXdbZVNwmWk2K7JxHcgK8R+upAdRksKM9Kzv9mLIhm6K03405VASzrcY9QgHj2Nfg0c2lWqFO
2+U0sqJ6rWs2lqalDxbBtHtSr0Ijj5+aRdVsGNGDlCF5abJm+YCc5IHMMmqYGS57tUWtu95adzEC
MVaFAEScku+T2v5ZjqTYkTn8A/ed/5y5sjvkVY6OfED/EMI93LSWGd1HS5a0oss6RaLx603D/wOD
s5dB8G+DpCvoCBieb5qmbSKb//vfgYEzJ5QwKjBnNtGqt/LXwWSFbpl3DD1McI5XEgNqpp+S8jRn
QfXiuW6OvYG8z8Au4KAECcbyagOh10MtTuUtZ9XAnCiBSSZ+fsWKulFUG2SBH0WWRweV5GYZWna8
Oe/N2taOU2ytWoMdyQD/9RDCFtu5pj1+LO8H7P1WkC7Fgcybn6pUGriFoNYT/WKPC+X7P2dakLpr
h3CIO2yO3mnu0WmpNaU6AMHawbLrT/9+NzNr/OMyupbu6rZneCbCuH/MNYmh1+zYCtpZ7UJ1yRvb
+W6Uxm/TuRypI/QpQa7RnCzkryh9ud28pYXaphzcZzuetXU403E0WiLNi7rnUaa6v1LbwYFuLOlq
pK9Xc/iaD0Z16Dr7WxlTdN9ESwSSes+PvW88V78M1ZW4gUsKNgJIYkue/HyfLb0XdSCsKLpQ1Fs1
CJWfiBl9t0bXuBc9nfI2ajEZLJZ5PPYvQtMm3OHReMlapIV25IltV3jBzoiku2/N3NtTfsERn+qP
ilGixyU7Ri1/J+gr2oZo0jZag5cb7Gv0nKd0QgELtlvTMuST7+4KVcqlVobArb3gbnn1NYnXLadg
bCKjU/0i1SqaZFccaOvZ1gHXAIgvLmUQaN8gXtaUhqdz4ejDqoqLCdFWhio0YrV8Vgekycnuttoh
wtfZT4gfG0bBOj0X/z1E7H65tPH2dlvOlfYpRvK01KwZOi4IzzEEjc5EHqu8JnSMSz6GqSNu1+3+
qSp1/6Hov6FYwHe4DAt1gIizbT1EZVp+n1aNv4ukQ0iJ7eunIsTr6MLH0rKmudMbdA4k7FGm0IJ+
w3gXUrKO4sfGGxC/IEg723Py5bb6ui3qWB+/9mVfY36gLP2Ho6DwCY1PBFHTPNPKmfcKiq6+YFy+
Hr+yvzKGPrwQVPiXD6OxOwECTc7qS+3O99b//qiIf6xrXc/1dcF0ZLHpsfXlSfrLqoxObwrpX2+P
vmb1a8eVeGXLyTeAfjEbNMhHye7I9mo4Hv3Zf6RPyyrXmb/MB9HO8DQwIL6EUZKvVEUCvj++qmx+
7Bj36Epk1nFhUi399ezBlUa4CcKqebeq+kteWOKXnnzpgvkas7BSz42+dBPUK2eYt0AJh82Qmmgg
DVd+DdLHCh/Rv18C9x9znwehRxgu63uAP571P/hNSuKRZSfBeJTGcPF7w34tmczv6kr060qW9quD
q38X1gBR3eVTPPjxxtbJoVCf6qNHHxqxwIU6B/gnG7SzPZkfCpTjiAhBWuZ/7Uf4Qz2mPZSthr/+
Q/3xKjT22agtEQI0NrLK+f1chIuvDSnrWzob4ivbuPVyQiEQ9gAvhLS5xvAX8XghphFefq2iGV0o
N++nDas8MppoSyc1Qo+aG2fRTx49F5NoedTqB304ohiOHi1WpEizp6XqsxRN2D1Ge5UxMtfISftF
cxelbv6S+rFzhg31vRFd/iKjhQzLPAEipmmPcxWg5AjEvTrozmzdXtme9/9sxMQ/YKkUjFms+OzV
Bb+V+T83LN1vMyuQl9yJQSuBydBhCDTrQ8/jaN2JnGyZSIY7Iut92kWavNMj9Hd6sS8qEOaM1vNO
kcxkVbZP6pB1zc+cLrPUuqA9Gt3g7gedHpSPpv221tIS7VTkmfcjno1jxjoEjimlZGxNFXjJaVW3
GWBzekdxLoZNkdOq+Pdb1DDNfywMPBcwKloKVAqG/Y+bNEUBwHNqUD0d+/gOw3nzNM7J1qGhRU2k
lrtSNBHqag7miB781vYnBjzcDh0ZWrPIE3YF8fQO9ZaAoTox91aDFN6zSQvNnLz+Wo5IK8lE/4au
nX607/bnoDPTBy4EzbgsdN494wrjYDwNbB/qqqiRTXscTUwOJ3XgBy/35CP+UIw7nXgkSZH1inCj
eZxHGHRG5dGmG1WvGuYlNIyIxEcc//45WUpW+P+ORu/MHyJoSFypvemhNHj6skA+tKB41oOh9dG2
Q0u3U+cLUWUHyxrfzVCUwBIqfCUduc0R4D9tiTaadorS1CSoQRm647M6hcxAXKeGoUpK39nI2qru
8LmjYAxGnNVRCD9Hp5k16/Krk+NamNvAPhfBnBxv05YXlNiNjC7+xGJN2AHg5SKcOoRAyd1tTuSR
nwGKeMMld8dyl3bI2hVgS72HM8YZNgFIttkxpgeVZMc4hNegrxMqQsRT15HeXlBBPNLmpF5W2cbf
PqVBerELh2KhVnsPaA6mO6GRTtckhjx5MU3Oi0kmyDa3ouI4k/i8ZzXvP1UZljVZtebr7RdJ5vEj
GtucGd6g3Zwa+aFMLWs71w06unQ4udFcn4bWpUK65IOog3qfxKfTn7cCyOC3JU7m4WgBSwGTWbhY
LxBkT6sWVtvGtaZ4783ur1pmwUtsgP0xWry12GX9+16Ml1sZxGqh8fs+TWM3cXcLn3Snbl1Tm57h
wHrH23SvZn5Wt79vdh15j854/eT58MzU0se2rlNCJnrHWpA28Uj7lCbnXZul7Fg9o3u0Br+7lCzn
MHiBk1QfIPqO7kRljQ90BNyzXw0TVd3FwhWY0LFUbmzvTTmrSn2nOIxJB3AfDDFlnqV8Oqb03GPL
3gPEcTa3myG3BU50B+U/ey3yZcbAZStnD/ZVc9d0El5uK5YoWs3VjHQXYf6qbCYa2aQp+GF3qOVh
lEb8rBhjrWdjGJaRd1A3cx7jKIlieepTnPJYawR7S6977l0oKTYADGZpAK9I8wNaylOxs1w/eBP0
4DoVO6Fb+7CvL5Jp6IeP+Gh5EnvcO9jB2/mLDoB5q8sppJRpvSveVQ2p9C4w5Yc6g+NtHpIqhVkr
ag0qQpvtyapMXietegylxq1b5fNJ71L/iPy9W9s0jB6nmKLGMtvHy3oZFzidD/+nNKg4qh9W1LAy
gp7vPY5O+7UrKvblGrXHxozHL6aOqE5FP6sfIdYdScmMdYyZ1toaL1izU4BZ9QEqkfaoEmOZrJCh
kEm9t+U0gcMopnv8ie0mj0mb9zt/hGLf585Gd9uLETk1sp4Qc5E7A+DB/LgKKN7c5EJt/Vrx5L06
g+Pcd/ZPWQ6XCT7EWR0op/x+JYZJP1P1obBZ3yf8/ptkCHGOupbtbvCEFieenPUipVXlEhP8+NNy
pnRV6gx9w0ZVTw2fCtby2cBYsI7jKNj3Wlef1cFse5bYKYCjExZPapWr3oGma8SZfSjCMt1lxCqY
RGpOvvWhduAKbQdFApBYtynzpH2ZNeIpR0GseGmy9Z2XV+Pynvo0lPIXiZDDtZ/M6nnxt5gLhRj2
Z/Vs0tiyw2Gtab33oEavTkeDrusmpGnZi1WlRvtwInzwthnQna7eG0X8ThwSXudBz7pVN6bVPphM
kjXNxj4BIqSkzKqoMBpibUNzo4ZOdQAeQHO6CrRtZXXxMe38pz9jkT5l8K4m9y/D0xPEswLSL5jj
zA+bve0a2C39+tNMzOZ2GW9XUF3MabDqs8vfatb8kQ0kt1Z1VE9+Q3PkdJtdWz/N1mrDQHIx/NQg
eWxtXTzrYEfV225gYIlPAjYqItTAMst8Fc76eJ0AYW4NYFNf3Ez/aSJ6ufhyviRZkl0MGfXbhmDE
TafaPhVtdiAji0WpOg/k2b+5LpYWRkcxN7h1Ajx9cIajDXKX6d2h4Ac726rOPpt0ZjjEIbkXu1uy
7rMjla/o0hAMQiIns3fsgLAesmJHtVUgEKrHM9ls5tZD+vt4o5xpWvDQ+LF2D9+HoMy+1e6JDRSr
otCvCrAYe3Z4CiO0W6NhDzh+EWzOy6sxQkGmXqn3QsyKt0/Hzg23i7B18+eL1asxzj1E+v1CU4wW
0lL03o6ZdYiJrtspLRyK6jWRuS6K7gX9jfpVQ1G3VUOAGgxEPobXHkNfgIfZrPSLGmEUVDfKXaKh
WMSTrbDQ3xcD/H9fEZNh0OLrkeVVI3th/eRV03D714bZaL/X5FmUVwcV0NpEjFfQVEB+2MiCcWnG
hyqPf3Jhmydy0MLHUvtRRBUsLSELZ99MeApAg2LctAaPyEFt32rhRo19f37GkDl0qAwozE6vHVDZ
OtchRMXiOv78tR7H2yKpIobUdy7VkgTRyUK7Cte5Bn4A8dbRHFqqIUKXsi/3SUIHXZ2qw4gfYtu7
U3PBNzzMIntPPCrOZDP2GIr0bp/Os4eR1iL6l7jVSytRUzmMgeotWoer22a3nLFFhTU6DvbI5jXV
DG2L5SO2kvjeXboVFSKf+7juDmHeIKhO4WwNk3xmwqElSHN92UFTbGeG1VPx3DqCaA7CX191HvM7
uNNYz12yyFc3yGufDBhilmFAHXKfQdkcJXEyy8gQ2CfPsYfHLBv2iDHy71xpsWLmAfAotU91gWNv
wECpNUvHxc7u7W+mVZI6NgqyhyV/ITz1+knvp0/116M01T7VSAg3E08s83rXXvQEA/Lyew5mRqtn
jsNdU1QGbv0FQ6uJOLuo7+TlNSnnXnIXDXj7ZKyDpU9c95xbd5paBnlNtGdTKDfxHPfvCyg1akey
HQoh1uo2LoKMGcqBJV4b26oIiqOO325nEVb1moWEf6NzO2RDaNykYgFCYr0CP1S2g7gvUEIm8Hi/
52XziQUV6rQpjB06y5vQk0QjAzwohtJFBBpHkfFcovGJLD06knhosN51recpaZ6CqMFgtChJwkpa
jEexTrC69SRUr4uAR3tXjTGwYqfVkDbY2yJIwheZ44IqMdtwP4F6vN2JFaAe3W8oa8QfuQ+ZjDnh
g/Vpvp0LYz5p8BLQH4IUkMvB65Bg3k7x0Lx5DqVGEbCOudVwQzz2GyHzCRRBbX4tjPyq6ghNRprk
NIrvkUzwnMxT+WjokMYK4A6D18befm5BbsZFToejx0BQF4jxW23OzoFRzwcpwX61iFRQbNFhrpZl
O6EfjudZF8USd8psTUe8Pf8RDSlmvgBJtLlB1ltKpVsPHy19yMjA3hj65Ybqcb1FS0+RrNLkN8pS
9hlQT3gDb5a1i9EMQOxdgzBrJjP4NMaL/Y0NH8IFEVzSPEgJC7XsS1/oD/XyzLtmH97lVrirOlbm
sUCZXllAQO2FUsvK8f6mDUjYtK3C3Ed1JwLqjDf1xmRj+k7RR/0WOFJ713a17oLDMfS3XEObU2ou
ZuzlDrEbYR7KeP7oCGxfQyP0D+3kjtAqBFtsf34R3I3rsI1xv455tveE7V4shubbK6RPGIJVv3MM
+2C9AASem0qrL7VoXsVgsJn2xXSpotWtRIpD23royEDcgnazThbkjauv1Y+3T5HJdnde1OBvDJaY
A38JN0gIeYIcgXKfJJnpRFws0CjR93t+0Ad19uf9P6eAU5EbznqItmKGdFKrI7S1gLADAVKqWLcT
mQF1wyoHXRJfoj60pY8Jf6qCkzrFGZgTIc2w3kzwYj2M5Ki979WhcWYmxSjUgKYaZru/ndOKPQao
2qDxIOnHe3xSKYxt4NePYVo+O+H/EXYeS44jWxL9IphBiy21TJKpMzewyhLQCGj19XMQrO7q6Tc2
bwMDwJQkEIi41/34aB+VMbOvidipWWHuR2HTrsUC/0mu6qYo/PpVnjdDMh/o1HyWrqUcxlQZn51M
xydhPVbNVO//XMdSM9EkA7M48B554SaXEY/bHshYACJyym5uhUxbA93xrYJEe1ezTHlwDUfanmvn
BzyW8uqbyXj1JgtAlZapi0HZ2203bWSxriC39F62kwU8O4Z4LV9ty9Dfq0UdkrahocDX0WlPRtmD
tBDuE3iae1+pRpugAjJkHeCfEHuy3IXKtxNhYpdfAl/mterVnbwrR4mnzoKMaT6mGpzUfOQwU7lh
//ESTpICjhQn1WricVl45K84jjgrdRqDR+mMF7Dc2KWq3D9EjH/wIK09DeA5Wi1nrKvnKt18E3by
fpxKeraEdE3rMMZ/U/Qd4kTHBLXe7m2o10RAjc45U6ybUsXFLWJRO1R5+RL11tO9OBwPBpaQoeo3
Neal5Z+sTbn354VobgfLcwRxPbaiKOBre85Z89rDZLv5wUm7lgLM/PssOMJn3XX6xTiWjwCKG3qE
f39KbqCi1ECqPX9mqd+N14jF6MmIm4thWFvb7suLHDP8gGqQY7bM+AcIIcsxdLbwQ+mxCgD4qmXp
u2qE3zzNMiTwyuqjKBPtcewRvojY0g7ynA6/5UFFWihftKLMOyaj9V03gdA6Rlzvx1Fozz3Y5U2k
6epaHrpOFUN3zIOlPNRJVbhQrL4QIqcxN6VdlPWsNQfL+tUZunGIZ+6+3NB5Miz+sXA+4/YWtfNo
IAPPJZxBUyhzYllSN6u7bOg+nhf+S6VD74ORw8jh29ABXfAOG/kmpJjCgEIBvbiPo4Xb3QRIjN/v
EDjE+32RgYBFsBcgyYWOLFXVeAw+i9p+Jr4knPqFT5zna+1ki6jV1fcaref9O7uw8dbSLeGWdGIs
WGdb+f3ykEl6u8UM3h7RYQW7wOyO4RgoJG6pzaNR6fnJHsZXWbIEwNtvxhj42D8ufi18rcYJKiV6
ZLQ0PA9KS7fOUV5dFNs3TllUXe7Xsrys5YaI8bVbKe+aZnQ7+T2aXk5HQsp/qYo7blFfzvqrvASt
aydmTPCRFW5x4JavJSOCUF1j8fvZlzr2MUQGdwmgRewHVfnInFQDMz+fqygELdt+0tes7/E8hFW4
T0Eix/UMKa1uWPHyW0oMHfvybEEm9W08jPNX5Eaz9o0Ukmfmvsj3y9bo4Ii6x7OPMOY1GtJnKnH2
Dw93dVyp0wvUitVUMEnrVMffGRNy1aY0YKLq42eiimAzlXmAsnMeXcDL2WAGRtgPsENucq8M0elX
TbCtB79+MEX2O2Ic1AJSrJZcjq7iA5xnCuAaXKyE+C/lNRZ6KLsc5idH1anbrec01UYitueHf2Fl
WJZrWtkUNnksd3oUH+wge0PBqldK/1ZMQXYKQkK85ff4VbeGEVgcSM5Z/WuIlcNuWLfRKQeqDoSn
WhcEH6+HeRVIOng1RBNG/yE52cJ98O3mds+Ug+4BJaKnk4TpAJgFS5RF2CsRa3+ewtIjYAE3un+q
Oeysg+sOtwrIz+n+AyixMacNvGdqxua5aDAVm4m/C3iTtjKHFSuVvJQG6q87sj5NrG27HDseGDpO
mDW0pLzfKaKyf4YBwciz+FJuWmvigSyjJJTcanbyGpUzocT0MZkmuAtp2CvbewGZBXd+6H1oz/9/
uR3hw7/7xzTNwcFhZLB1zzb0f7eEPKtwI8jQ+4mIxS8SBuAN1mPbPAwR92GHJGljYG9ZQAzaZrj/
MAqTrWUw1T8HTInnNRA9WAIbmpiCFD64qKoYSHN73AmPyzZx0myvBsVZp114laeoBRYbzSo/6tEb
D0qfutcOfP3CRhD0ZWTOD/lTwU0FyKxhQ1qiPcAdoz8912BsG7o42M41FtGWqkdTovXCrahxz6xJ
pkEAVYZYExOnwB3JFLpy6EtRfyAKBNRfoQJFya3pmvjFt66kW6pFRjzjx38orh3uYzVw5kl1dgUy
uyPTJP7FQ4Ud8DNUpd0139wcckUZtkrOak2Wl0JhfhBPVO7l+tYQw8Jx6UwkQALgcBsM0EaI31eF
I5iH2fhMXsKzW2jhl+ILSjtmbnObZSPjONp50wnIfSlQi6QFZKqBePs3EZMFoQDRFoFTEy7AytvM
u+I6wmdUqlE55X32bISq/mK2yWOreOPFmwfeMqGjQFZNRzAJjxQqlOZT0xDLLMbxpzsmn/IP7pWC
KEcwgstCOJ8jUKVjAy9ProwN6tpbPwaCa6FUjHIxfiqmG637TF1XGPvWFkUpPIcFgX1Osrl3B1L1
mxINzta1c8ZQYbbrKROwu2KStQm0UJe5vJIGOBGPLiywWGjiDO/mHWux+VCOtceCCWu9Ox86dCcR
5IbVQr6azs0308/B6ijpSY9xh0O9Q/47D2kTOPqNH0JTwg33Ybc8JVhhwuppes9Zi04FcjU30bUt
ZNSf2ay+FUyVb6oVQbIPPzp4WVSVKXhUeEzxsPvfiVc+GWTdPmiWw08DNDp7N9Bai9wr5j8TVJlK
Kp+W9m8EukJ6E9jUG6Jxtt2kukvh8sHCL2+wBbmY8ue2U4rqdBEnqnPAqwgdITbSFYzZ9jONx01G
TfikqUDKC7gWYqWohLNRKL5IC0PRuyq11IGwvS7QNyCP1WU3dywSzdZmqRo+47l1IbB1D8zRsDhM
BztxUSfMBXuE2FsyoMudXeN1Vmw1f07Cpl5QSNev7kQaR93BFohx3wdugjdxjouhXjBdAxK2YtoS
lPKN6VlK4TWDpN1pnMq9aQvusnL0N0xm4LZYPMIx9sNkwhoQq9FT4GEaV4SJ3N/1FqLHmL0kqSV5
uHeDispdgGxZwPx3Xrx8fAwYCx+SpIecXzl7R4FHG/ROvSGJARPMPNmVm5FKUF39F1GNof57TKRP
QxNPU0mVUk3n35oawjNbOwfess8d68OD1UuIXQTEFnsmNaZpYdnUbWSBUVCZWuFj13asMw+aGtgA
MW1/XcDEn7Zg+uAOx+qE99r5pcfil6IPX3KW1Y2Je5iPCmVYSNeo4g5fih6aO9PhoWS4tjuT7gmk
KPPovylUvf8QAniwuRnsDVMnivfeg/2HFsLVoTaPmu7t70N6odtPiBvEAn11/+HVs28xHf0HO9Z+
f1bUG2jYaeAxtmjgBlUrbhBup7MY8hPZ9dG2bgIdPVqvszw2cH1WJekKszpCKbWnKGqiNzWf66Uq
tnWCuLb0zKBFTGMaHQEiMBPF0XUJkMIvxPxyZKFeUQIsCUZQjVj8b+3AIF+lSnybwpEGRlpT3hpq
ezP53QcEbGsVzPGRDZDTIUoieKrVciTZmDkKU9VTRcCfZffPavombMSKEDpgWszpb7pXAqelZHKw
SjLA8MYWa5kGM6TVY2BBVEMl5Z7iQXVg1rEX/r2HPSxZ4rB4lAU6Wc2v44AHUgHDstT0Bykm6Z2q
3o2MMAQu/0CWQM2DmBeFiO0pXxkKBZukq8gm8n7BsWCBh8MHb2Xq1uCTGatCKYeK/RMwMWeLhROX
6vwgZEI8nVTvm0ddXWYk5gRibVSictRWsddBCPFT7imEXl6G3LLXhl68YXIj8nw+ChXOmwDFllrk
blBlobOafyGF92BF5TPfBP2wkUU2PStmeRNGIhXB11/+9vuIaGVFClNIyQ++ynQuweAP8IQCftGJ
BzfBK8dfe4XOma5K4r/JB+XWO0Kb5cJvPe8lpr++DKuc4GLdcb801N0UVhwcrFCW14D8nPX9cRGb
mXE2FOaUXL7R9zH+jq/cXPTl9IvWqrUfmhbYl+7VF0pB8YIabHq7/4mJhRj4Xm0qk7LbyJmG0tME
yP1XpY8zJKA6BpccceRI+X6HRnm8UD5a/ymBWSFyH4bwI8gteTbO9W/FUCfHYe5gkym3S43UXLgT
miclofcCN+uBRdccRLKV9Zg/G1moEToCg7DutIMuHy0DbEsKIuQv//+TPOs/RYIeMhLNZizDh+8g
APrf0ieSAyHzN2l4sEan85aWnfyuQqlp3q7dTBnWwZh319qdoGC2NakGNCo9A+oDOcTFloZ2sZkg
F1LfoVp+fyer0E6WqZXAPyCZAOyz2eZHedxxMy+l4Bx6prZxjAKiK+rTjWmBzdcwCD6Vaewupwzd
WdYWZH3DQ5Aby/4q0j66WTU0FSPG9VS7Jah9IqP3A5ZC8GfPVKuwnYhA+WmVZ6XJjZOGvJkCURgd
qjRAHzvP7Q2nEXSkPPclIZpkQPgYYqxZ2zVZ1E5ofCebpH6xUS/llj4dzNl8Jw15RWRWOwslqud7
sPHK5Ow6NqtxkrqJcG5LIlGa4Vucw/QVg//TSzvwKwphhUQu07Kd/W+mRcxOiMfgmE3gZ3nzwmMT
JgYeQnQb8ksmTYH4U6ChL3s8X/GY7YB4umQKwFfvat1AM5bubM/YA6Dq3kSj/oR33b37871UzDSD
+dvGptJPdhIXC6cdzK2WONE6t4vhjDWsPxfZ68gi9spyu7q5KsFlkxWsTJAvy7twuEpqDFzdOTYt
lmg5OkDVfcizKIfpRPRrr5kf8k7hMWktbXBSjBg15ISuvpVV81KY7XD8+/TdKJKoQCyArASa+Rpa
lr1RvXFYW32+j+ZhTEo789KaOwDzFMAkIewfZWjDqreKqZSrPDFDfhFYmf7r96OH/t9YjE93bIAF
tjzHtkiwl32N4dcNVTI+xGYCzs5ltusqI+hGAlxAancTmLlOn297BNF0JfEN2+0AzioZEER8Cd92
lvhP3IPbpNAXUY+R+iHvSJyhPI/mpXTsjRB5kUyHdIvPusYNY0TqyiytjvaOFz5NNRoQX7xkTXpP
XHVLvbikefzM3K9byNVVJ1yDlYYiWKg6/VKLY61bqYPZtZs4hRHVJM6XUeXDS46AbY5diw5ZrLVb
2f4q2xrKZFRa0IacRQ51bkha8ZglrTKTnoyvnlWPp4/qIVag+ykjgT5jqxT7mJYprBIW8JWllmfa
u96X5m2mqUZvO1cH559nagFiu6DbyyTp+8M5S2zIWfaEVIimtevQAwpNZ0Xgbwz5wfK+XEKp9jI5
uhFkgIYI99wEyMc8Q5dz9YCylFszqlE/qvZK1D3Lhrb8Y3Lic8hun0oyzZKHdrLI8JznsYgxFcLh
7Ke0simwpZhcTZ5sC0dpQ6a7Xrszp0LbC8WFyMbRny9TmIgtLF10BwW+zbXzghMeHYCUXfhTEMwy
JEEPKBuozFC3yVI+bTyRu+dyLunaTnXti6RByjtBNOrHq1xmEdvn7FTWEAinhvSLFDITlPGa6yXG
Nd4St+ULJg1mne3RkTgrLY+/F7Q5nitqsChixrVsEcpufBuwWtPH6ui0UwQIemQMCYmmu7sH4rhC
E8Lwi3It4P5dYOiJHjqGAjQyOJs0IhdFOWT7PvZ3FZKUDP22a2yL0bKWdSySEw6N8epoMKVU2jJf
uEe39yVQV6RiJ/+OlJ4sTfMBZ4kNFX5eaUm1iJ0Rr9KM3JIqRq8VWHzn9f69cex/m2yM6PVcsnIr
RxzKtvxICq8515BaCOrA3MPiZZ/PfxxcAxK3YqvBaVt/KaLdB0CpXsmR++u0/ILeoCriQF+7Hw3l
U1GTyhFnD3J6LDdEbmXLyi+XLiHvWxcqx45rwF04dbB1WkplGOp/tDEknrQVC51r+VENPuQyR/o4
GZ8AxdKvX3UNyyFZjkTxoS+FI/ItIPw+XsoOTJ8K7RBXSAeGSS8e8R9sKuF16OUCbSMtmgEF1i3a
0L1cXIlwDh1LHTIbjcukzb2E2PrUxqZ71hVIFKYNXs8lo8ftGpUKKrmgdRdbG/KCq/W9REAkCFyO
SFsbybSjIdyBskrBfujpSFDgZK1lQzF8HeJSAZYKJCWNs2PkqghdfYAKFMCra5mPLSrJod/mYdWs
Br8sPoLwhzo//hrW84tmzMfTiGHJtgOr3pRqNWxNLR82o6ozQyRHdzfO3SqraJu9sMxwKUVWUniV
bmozdPkjwwqjmimOUMCeAn/YlF3QHGULmGDxYqXGnQmsRhhnrSeBqrs4aMT2/jwDCp16OGIFfW3V
HIPa3NhxIqxKthmMO6mrlxu77vzT/T24q1Bt9DILz1JyolsK8xiYSXmC6UMJxIFZaFOSaTU9OcjJ
tYXVh8EpXJkjA5TsK8uNacDDl+ekWsJpowc099lRvq9OmXJ7eUPxUQX+uMcqiNxyaMs9jFbzyR6V
al+xtGMtDHKRheyHGYc7raqqX/MOZjwXzUaPgy2FX2gI3M8d5ou1OhXOqoUeyEKW6fRWxC8pqk2K
yjxBNKK7Fj7h1JmXqK8ETG7dKLB/FE7xbaS6cxxCaroAdiDL56pNNnwcFk9yLy+Dd5Gpj4zr09E0
tWydG674VELIdvpzMZVEgEH6WZATs0Uo0O1cYTcHraPx4dj9fGWZ5cmxQm/j+iFzf8Mlnld4SDk6
XzsqmmaBRaRk3DjWC+3O9tyZTKudCZSqQBaAE9t082Nd8Yf/F0E6T83/XIm6huu4KgVIS7Ud619T
07oTbTfkkb+//6pEzO8SPJ5b02XNQaD82pi1Ey+GPDVYUGfJ1bCdHxnayHdQtelGnVh3ysMsVR96
s0kePNGrkMeRVkkvQe/ExTqYgaiFOnxlZgEeeK6BF3QBtxkof9Z3wl3pgB9WfduEJ5tlmSxBdlp0
G+wuOycUsm6TQaDxTDYwWy97IrqqDkJaf5h69nLq2nRhdbPr+zxWo4OzwLmoH2qjB2JrhM2BsE5r
3VHxWyUov3dwmaJVFOjtSW1QLFNEwqkTDmJ3Lz6LrrMXBLGKHYzSBGg03KDcEYiG00Qs5S1aqFlJ
CPkq7dK/wmCppNFwiwdU7Aa3eOz5s6IBo7Fee3QtUgCgjhuSB6hlgE3kvC+qzW+uar6zqNJ3/Wyj
0oSzLRqqMB1tXc2Ypr2u9SB8yb+ZESXxCr1V+h720yv9PvvRV8J31M7VSW58J63ve4ru12skQFxB
DLUmHJq4X7qK068dquZwWRUf4QuAFtlInUBuLDy4b1v0NuRDmf4vP9eQvZQAZdsiy/Y0frMrc7hq
bWsRDyrXEOfO6ct9rafnSWnE2VfGql0R+Q3dt4yKZT51KI+rqOxOuv4+uzPwvzQKU7pWzVLsq4kG
2RQ7uRm2/oHO/00e/dnYRkd8PXUucXEncYxbzVukhgbMqTHNZ0uZJgy77lkDavM4WZPxqGvKQTp2
a30rGqu59JRbSb1pk51uzSnhs4s2B3VwcY3DaEM/KfSJ51AXD6yRRuPRS/z0ZkAZfTLjZqsDEnjz
cJ2CJAJOrbsdGhHpE6Y+Vq7qQhtWSsS6DMUf/C6pu2HqXa8R7nPj50JTLwpXB64fp3siTQLNbF9N
e4QRgVKCdJ6NUbki1UX2Ks/NU1ya+TUrsEFYiIktxUcQOKcMu3A4t2pdNA96Xn4is9FfcnO6H8n5
qXwtNV80LJKK99wp+IntWD/qkHfeA88wV5kD6YFmofYQaXQiZ3lU7lXuzvEpuStVe2cGjZ6q0jwG
tS+n+n7FClIeDpHxnsWt9Qi65wyO0XnhY6l3aammW428clhz1jIqHqST2bfan3SPk5e4J0sSUxSj
8Gh6S6+btUPgRkk4SY1P13a4RxqkGymTCtmDY86LhUwsjHHsd4h/h6vcNEZVoRoLiRicERbtAFP8
rtWIQ6KHZZtVbpy54Zq5Wc04Qst4iYXUfwsMzSC0Fs2NSeLx2aYYcjdNleKQDjw0pW+KxA9/pVpo
+gxUCOusmPMwKApcKHq+jG18DVDyfGn4cPN56Vnn9TNlZ/fNZw06innF51TZoelsAZuE/B63Zp0i
xzrVHuvr/eGKGBJTc7/SrOaDxqJRfiFoc9Jg2KbTUJ5Fkw+EJ7LnzeeE6zvEeyBlUFH/bANa5ec/
X6x0cbL1tH98/Z8vsGyBvSJTmv3QrpTMofxbeOWlyRLnVnvuq0iq8qNCqzHX0J0djf4OmKrjHQzP
ohtbZd/NWNEXnusq18CwukMDVHndhKVy0qHSLAaWg0soBuOD36c++MNmXEpeThrlO30CgA9brtqJ
pn4PEsv/OaLPb/GvfIep4y4yn+4I1fVuKwefaCh+oADImA4tHH9qfurqF2at5IcfEouSGmFN5ZyA
tHLwb2ZZxx9Z/ZZO/fhpYNwFjC7SHfDng9UVIHi1WTug4m7LVGQC8v0nF64hRy0ddoWpf3eqztj/
eUCVsbbyVboE8aCoFz0R8b4q63pHKI129SL+r6bNeTYZBOVJ1GRcpTdKA+Oe+B2c/6XVjicWK3Tj
SwsJF2FTA6ZGMF9oT22A75VBtjOgwXgwLTrZonigCEnaEWUBS+3YOKVyTppas7dw6B3SHOUPIAMG
yd2Y1fo+0+23VE/W9w/UHXuXXD5KBqnSHb2mpaKpK2gFcjjZMyK0OIRUk1f3zm7q0h7qTf1EawBL
GcittDXip9z0HgPSEVeRlqs3uZdnk3obmbcpaavjUZnAmVYoMxEsgli5H2dZHq8dq6juP/3XIKz+
3a/wN1tpl1WL0KPu6xMmRK24Gz+7zjtBiNHO94Y7YRsHw9F+BGkPuNkrxyeuneqnZyGkjMe0erg/
rvoAZYXoI7GHTe+twrkaQpNxfniYv1knU6bgJp5ItjEU9akh22wzuICQsKxSudDSes2c+NMt04hu
NGwQ2xSPhF0Nj+lkHKPQ7l+Axpr1pkeexBhJhMaMiXL4LE+xkXmAU0rgQaOxqliY/lbK5Tgb90Vf
fVWqGZ7MoM5PvmlA6Z9M7zlIAev5Oah9vUPJNFH5XjlGmhxkm7xEfjkVhI4oZlY892n2Fulp86X0
4k2JVdz9BtNa5VfC1UoiIwphG/fCtvHyl6lC1FqWo7cwiyTbo/TLHzQ16lbUXKN3qBbrEdfzczAp
9ByjcC7FRu8EpyqbaXCGjTEfapOzb5UWkPmUAUuDpCZbHoB5t4WFODT0TGU9Cr09hFg9bliVf1lQ
YFxpHDKL/NIWSDqMAdlmrLstFa1q2JUFvXi6h8HxTp9JDVIMa9dce7GpLgynSoiM0XKDNipYqExF
Nz6oROg0dlM8xTAGzQIsma36h0bXL3IxUZXYWSYXA800w1VNxRHJ2rOpOKN3XDmjrb0gyR4AEhMN
V4RkRZo2y0/Z9zbHHF2n1XVUzbX1FHi/yOd2rrA7xQ7gKAUw02svbkrDiPALyihO5xwCY2Is0gB0
VqMuXgfeZaSmJFZD5twaQ8WqqW66q6sZ/Y71qs8CuHUu9jB4S7My/WUk9Iw5EFp7XajvxLs0M8mr
3VSNUHaBhknTUNtxK4rMx0A4V0Xnw9ijwSBXiVSRqmgibQYDCExr3XirzFm5nZnKuTUnAsoLyjLC
+K6Oo3srYj065zbeh2Qe+zBUX+1yUo+FkVR0d7u2PNzvH0qW9tanJvkSRdGGanzxQfV53CqVP20M
v1CvToz8Q2LaRjWmZ+pG2u7e3xyQJNe7LvXFozwhEmHvnGhwF8pke2eF8K5VPKPhGI/yq6tAMM2b
hhyYHBhDmfnqzJ2rDkirsT/PBs4qKYvHqFPvRwrFtvsfaaOKlfN5W1UpxFilAgMIegxJFei0RhbJ
lTCXo9a0F4wx6cERiJMtV3dPo+Dfc8nMXeErSL8xCi+ibk7wiQblUlT4pbzSJ0auUt21VvY5uhUu
7cllPpBhhacobp/lHnFlv/diDQtulSMGLMhZTgtlfOC7oQil2UfQGcoxGIwdnQl/GdOefBpgv9BZ
nrwneS4YAJYCqGLKpyJ1WXZwZ8QyaEl2CXqB3LIXHbT3eHyPo5S9eihWdkzzlg6ygZPuU6mwRkxm
IeANqdlL7YWXunOnbzYdtqXpkc4QdkPJo372t0VZBeGijQCvB77yWlBPHoiNpCdc1o9trsLT4rRN
bOYJQ7W+6Jqo3ug1brsxCSB+t0Z6HcsxOdK9IXy1d/sPI4zXxvzM/9dXmAb/WO4uQrXLPmeQfDlG
2lfTgYYNI805yw12RQtFNC/YloXzzMtws8IJrmzKOm1b9DeW6M2CPLBTJ+eyJmHhqI2mmjl74p+h
lh9lrQ8dLNphFFukbXDrRVZob+VVJq83/g1BYkC96zE+7iLiI/bE9xQITGEv+niV3tO6ukCs/TYM
5vCkKVHLzym0ZyLHxrU2Tfm5ZhA8tClVmN5/JRBL2qC6BvpOqbk8sP0zoo1zOirJM41XRk1aTpEH
4U7PnGPo9YSgGJSVSi9VzhRFlyUJMnSiPXCt97mooUzDRrWGkMQdCkt3cqXSv2Ywoa8dHzUiEltf
R23WrIPKMq55XTfraN4L5nNyT54jXbq/IEFfjdkczziLdqV8Fzhrspfn5MQmLHs+Od2f41wgoiok
8l69rgwoQiOcppqkvrRR9Z5oAEQBn1+BjZEYYTX6UfpmG6VfxgmroQiQ4ao2rBjHrPs4SwxemVfn
G6TN6gF/nHaxaO8tGZ2c7zlZeSQtZITO7CU2s8mmZqalk2IxU46C+C0kZ+nF0XhcUGG+6+ASbfJ3
PvBRCDiqswG0AIbGo2h40i5ERMDMCyBV+PPGiUlBXsQNxeMwJmLBSSL6P4VPeZG8NOogD3fEYzwx
4qhaijoXk5Pdt9oHtZ1H8p7sx6DPbNqYDOhFF2iog7g3O6etMKqCf/ATKv9KZSivZ7mtNE1cjRTN
qJoEb3XfmsicsdgWaA23vWdmOzfFrM6i85fmK5u6EtaviZ10PjO/lLjwrRpv6k9xxOQ+tJkglH6v
XUtEBlxKbviV5eQlKU8GUN6b7bfuY+uNx8QmTl1UaUqcw2St4lyJ3qd2IkHEcQPU+z09ApLgFlUo
6sXU5uIZn22+AW9MlugcHK+Dv1qrynUsoujkElZ/q4L+ZRqCJxZd+DGqUpxr5pxnufdnU7Vuvk87
82xG2f4+daO6mb0iALk4NP5/1qa/mQPTvlHQrcEnkV/uJ2tdZBGY6UycwY85K9XUAMWK4qChEd+p
yjAsIvrOITD+cFcMVBQIe1c+CTheikKLf3SzXxbraP4Ym0gtHCZ6W7qQ3YNSsGjKffddITL0rr62
bNs+6uEEk4n2wx8XvdHgY51Ad2x9rsAHRQ03k7RAIis4jfOGSERGTb/EVlO3cxa0f8lQ5xx9d6Do
MmsOwtQlxoMUzoe+Z8bGzGbu2Jj2rWFlZEYW2rh5ZUQUobNjJmI9RWQHgOPbEgJXv2q+Ze7jpqUE
Nc9xyx6m3t/ntTj92af2MzVEPCuTlJDr0PvTuDhjBf+ZD1axzTLf3La6QzjLFNxp+G6kEqrqlW+U
t8iD1ZK3PMuKvcbcY50NKoRYyigbZQYseLJP1hjdTyx4xAA5tPMV8zXqPOOq5OPvzVB8p3DQXipd
mPfTQW+VCxB2qObapt3LIn9NCB46PV+s74LshphZMYyPUlcZW75xf5E2b7sKAq+npitoVgZqB6Vx
QKUmbViFE2tn3941s8KMR1ByHrIesAdHTqr4+yKcXmXXSeKA8OiHZ+Ly7k2xWUwkT9tq9l1LREAL
UofJlc34yxzMw7bUJjx+BtG7Cm2S2ictvLHict2iDz/ZUUfTcMTRCc3+SJiNf8SR5t/35KERhOKo
jZC3n4KZsjbmiCkcM/UemYgZ26REbnNfmzNj0tcWhcilotb+Z2UrW70P/Z+RVz6AEuy2fso8TepM
AgdHCau3aSMBG0zXL3bqKrtB0cTOGjTaUVnbX3obFl4pRv8Wqt4Wfb93kRtQsvCnHaOlT9/+PofN
tTne57zTqPwIw/IV5bXBYOrSo2hYMMtDXOwEuIYjxf5QOQ2zyiOtW3xFkirBKpXfGmhQNDLva8iN
+0731878UmixDiHj8vP//rqQMLUPramw1MYPlH7sH1Nl3YBEt29m2Vbktyb1SUnBXtStj7bZzvJ3
rU0f+pCbykT8A7NOGVZ06MQhU83uPU136XzXaV7i7rIMSohir5Cfi7c464pVU9vNvmmLAl5j9lEo
Hk71Tq3WTeUU29581bPEeIv6yDpJX7Q8jJnWLYJWZWrt4UpOgu5oa0/ZfPAb/eOl2z4P4N8GXJyP
2I4HjHLkS+hEa8+MOblp9SI4+A0hTeXcXYM26h5ziHBQFhymW8Ew4mwfyjtwpjB3nYsyy6zdq5Qu
4h+FNKsHVyZe46pjxXfEixbg6ybtp25785GWK+aHCoKjg9KlDIbqmAxZfRuKnoUwiTALJ+mMDw+D
sdSjDh1EPbfN85PXlmLfzIrFmu4n1TAmZw0GuzACVj2WQiFWI3iOBiv7XjnuLwPa+QbvYb7SVD9F
Vk+eY9MRiNJaQgXuFhLCSOsFtbyXPWLsEszsLlQnvPW/9kIyf+7nYrlHyXNVaFO942Y7yuvP7GoF
ODQpmvJQC2KcWvmnXXrFN37FNpyrPSBiL5GdODzb7F3epgYxtFawi5OeT7miXci00ztPjSbeSCNa
0MQOnvP2ScziCYvm63kaUgtBE5qJwH0EkEcYVNGf45F1JUIAzFMSdDq6qYK0wzz49qAc8LOjwzSD
rdqEMCznI0M04yrLvZi4t0rshQd8+t7u/XMcW7XAMEYeozY9NV1UXuVnFGpqsb0vbesBWZ3fHQLb
6n/OO3VkDXIHz6x/KpEW3tEkVZbzzPobUjJNHuWAIjjJ8+hH9vQS6rN8liXEWRF8abgrabvIxiiF
ya2SWgTqGOlN3f7062TBiFR/z6AuLiO1cG4dPo2tieRrbxToy/q8NpZjogbbvtPUTWqYvyZVNT7r
wfnVF9nvnSg3uBKrazAhAg4FfR1Z/LXzn73V+K8d8ZqnJiChRJ4mm8dYVDlWLDdFrjILc+68bLnr
DpfAUzeFXzINJUEVJLWanMyyYcQGkNKt4PEH/0PYeS3JrWTJ9otgBi1eU8vSZJF8gbEooGVAf/1d
EWA3Z05f63lJA5Akq5gJhNjbfTkZQYJtfTggWZS73vzfpyG0/+e5D/eq7OfM/nItF32/4syK3kKE
0S9IFchRVP1iXETiVZ1JcXVWBtAV7CifnsfBLF/DOiCprjRw99YWmXBU9/d2glJ7scNrIF/UUWcP
3DWpMY/nXFXZ/GD4jeDwefH9BAlzwfNpHjMr2il4feLSerSzJHrySgRihmfQ+UVEux0HiPGdZxGm
opxaWgI/uXVC41zP2rydzcC/g4hbUG7F1Eal0tgsuutQ1KxLIvr2cl7SYO7tKiq6WxO8+/oLqjeC
6tlpQhZqEhygFG5jTbSyG5HYEbuoDI+p5dIGjOf+V5vqFclWw4Onm97Rzmzj+vdlcTqr2TS1pFUP
2KyVf5Dt1h8noTo1TDs9hUH+0EIvREJZYv8wxz9usEgemV3/qazZea4fGdk+wyYhjndPDV7fKIic
wskFFjFNiRIg5K31WpLvQQ6ucLnVs/attPrXHhv/dzZdMpnIsEh0DcSDRtAadFJ0vN3Q2A/CyT5c
rU9fFgBqt2pxMd3i2z3SuxtJzWCGtOv06tu1f53lmbL6dFbkXYrYxUGA5nNW/dvGJN69q1L36ng2
DMi0KzYUuQNxqL+sN46RE8SsqpEp2Ll929DS/2sPEoZBtwyU7V41I1pqDJ3W2uduyoZrb3bDVcgX
daSuTVhkryLxqT2D+ScD9LFvQ/uiehaT7FQsQTziRjHFSTUu+ARZLdpms+0XPkxWNT2oCeYew6+7
OxPOUa3R9WyosX4RxPl3ya6O1Fo+8ILsWkziaobumeg+cV8nGdNJjwh88amWP/Q6/LmkvseIZryv
w1i3dO6HhUooWqzgRz+63cbqEwuFFODKLlvyE/LTc7CE7GB6F6O8Xu7n2G7fQtfNT+SCBMcIptyb
01pf1JNCy/e7LWZ0AWGu3/pGrqY03domylbZ6il5WyQMxQm08tSwy30Qhq8B/R5IHnV/nILQOCU5
VWAjIP0oNPvsG5uHwwzzVP37XREhNHOa6anWqdaR7WrtNSIBvso/oc/Lz9LL8hc+poDQ9bm/mHEi
PlnzdLFQ+8HyE2QNsn7DrwKhjJzP8bWuIuNU2Hr5xWVWVSQerGXlgYf/3OujcZjZZb9YXoLgKXXG
xz9FbdrUGzBeJ/VbxVlhUEDtZnJ/GnjCsjhOmMReq4L6nDj5Lk1bcJUxYNUINmlDd+LiNpTJU3rJ
qD2yqdE+lmb8NYg8/jwnAaFZLXq7fpHytLxLzmpvnk4mITWzPm/zfCaFJk0Yh+zMaHe2rjfHpkGZ
E8lEFbNHgt8UTX2wRqR4KmFK14hXpFnHxhXoDJjB3US5TdFSpAX/1efZ3fqR8xnqxgT2RtRvTK3f
hRZ0z3mvf3GksUgQLqHFgzS8kJyV1dQ/6iL4XlWW+zNNumOPVvd9RJc5QNF4Rac3nVFgWJslyN2T
xRJ3XaELuUx3BuhYZhieAQrEBES243GYw5zkbnSUTdPZSADHZ/VjlVAK7D0PhqFnx8Ye27ekd8F6
m4+9B9caCjo8UOkOryvQqVqUP+T5QuqFQ6KXcpMDY87u6nQGlXHtm6TdMkNEeyfUm8uCdWm7SPlJ
bFbpsYsscwf8KNwqZbWb3/4swuOsvTtGFTw2duA/lknVHC0oEAiKRuyGVg7lSw+xn6jUr6YheszD
ukXX2zoAHXFemWrFs9VSmJR0gyBNo8v6L082EPIqCr6liW9+lwei79YDfXTSLwS24xmpDqbUmS99
UbzIM4e8WNTa2UYnr+gpZOreiEZEJyUMU8tZda3th/qQDsVefdFjV4VP4AK3Pjqk47pHoCTuPVTD
m7tg6zDkeKo2IaEh2lM2IYCZrNB4zEdSbH/ZQcPXpYh+lTa0+8Il7Nk1yudoiapzIu3CtFa8eydN
wurIqAgPSH3f2HZNKzBkGtZphVc4/aEJHAZ5AwYhvnxjB+woe1HXwG53JEb35jmC3PVE3eWlsAZ3
24Q65QRgkRhz7Gyr5860x7PTP45BjN3JT4b1qJVHWWgzYXaD/Xlqp4eCjvUnhrb+hHA1PaYlsOn1
88cn950YeBlaXb+7Tu3doS4TNy2tXgVhfUcqLQ2YUkRO4azB+nJKH6cMMmaguk9YKe0ndZQu2ktc
QkZQZ9ZiVydvKszmQ8e3f3DpUbAnfVFN/tSur4LE572uaXj1JVBEI730yak67d4aKF5cAz4Ia85g
m7MAQTrkiJcuJ3y6sh1pg2bV0JTjjxJUr6QIOKAUGGqbvJ925RiiecqZPPj7/TVKCTYJ6SWh18yk
L7ZGtfC+fgfgxezj36oDI7W3m+eu2gb6W7rAd0hjGDIr+y6uCXPSWrpFshiZZuRax3lakr7OUVX0
5dPkd6d0TJeNEiTQ1oBfVtu5lKFCPIG2bdzVmJPTs+iCxLjpM9RwWRZQtYHOS9AoOMYZ6MByFH3O
ckreM7ZtOxcj1X54Ui3uazAAnfYny3ttU4NzhzyZkZ8hzXSWQXPIdwfvRM0Se5VjhX9YLpRSaK6U
y9HUC5/osQUKWtXD6fPwz7P3qro3ayYXWA4jrYmUWDWbVsx/a1vtxqJZgrKXvWdYWPXBJ6mRavRk
vcPaKTelQXVZ8SaIxHa2oRQzRy4vlu2Ppz+PucE/AxO3uZNC5m1LWQXMXHcf+AnyHcjOR7akp1Yk
BEWxWvF2otRIv06a9yAbdUKt4mmvOsHCTnn8E5s6hdIRy5KJ8IzoRjIDdVJWzW0OQm8tNgUxWI42
ds5KI0jAV3ueoN6Ae/7SUOx7qjMNf5cIHypdDHdG3oi9i9S18GghfQvzuxK4uJ0V4udkoo3Scj6i
YC22SqpqOvSKUDMZ1IsJu6ugDTyqIzz681kaujZlQPSzPZif9Dkz79J4RbM0ua2fl2jeKDoNJ9TX
1vMcosOna+f83Pui+71+bnr1dZEma7sY2A7oI2UMSjKke4x71w5IAZKdJ3YjxWnyBlal8hRn1GFt
oes9A1jtJjv11ToscrdGb4rbVJFTtcocx2X20WrLgD8RaFsC9X5njV7fAXe1gK8SqpU9UX2MOu/B
hIw4a9N+lxVJsmHk9i58ph2JFs30iDx6HwM4fFg7hm6JjYgN0S2OYoN+e2PcqkGbrmn9kYbOSxla
A8AZdr9aVPVfKXLImifVq15pYTunCS5rJllIKsEFzcixLgUgwILncm0vAQbcpqKpTphexE0dRfUs
brG8tshrUTT/690sCLdrxwXmSLz+n4IMXMyQ0iqdiR21K7s+9WhyH0Zalvu8bjzmKUJKQ6G5X3Nr
erPLSf9tBm9dnWuvOQP8ttNonvZm/m4VEeOPegbiaLoZ6ibq7QrEU+aybwh968HX5/AYE5axsbvS
fnDg+t2oWW57eFqQgsjv3q/i5UsJSO+WzFZ7q/99RDK1fu5D9LX1i4ojW2J3eouMFyH1T2Lq1Il6
xx9Gc+MuVXPSyrI42hanVl6LR9gx4jEmRgepomwqO/aYPbu5VhLQ3Ux7u9H7z82gZXvHiK0jjJfh
c0IY0zb2gN2qd7tgKjd1tIj7Upb959TGnJ3HPhnorYOUMDC3Dh3/bUoa7V3LsbB3YfZbjxLn8yr/
JGLgYHQme71hWPb6WASwFfq3Mp/dm85cfrDzg498GuEy8DF9IJqNPdTYJAFNwi44GSyxXkaTMq3X
NY/qTIz6eKoi+NtT8fFXSKKFNC6SNv7IZZGprjMUKLpZU7FM3gX43PcoC4juMZzkoQ1r2AL5OKKn
CiHTDeIlQ6mLM87yPyDvbdtpDH/FWXCcTKQLUvpXGBndrqVobiTFEj4V2T+r0MGMHrXDtpd1SBT+
y1azGmtfpwBs7br4+Td9EAn691W/kswVmry68o2Dlg/JLnJZ/mnLvwJdfMn7nxvgJ+4UppehTcwn
0zEOlKFoyPnF8kicOG6hxv3EemG+qHy9GitfO4QParxMioa8mLDHal6E5MAWfLZKWqzSSnJBURvu
6rbPIMZW06TtgpFNQiSTZ8I+my8ebcMNsGNUnGI3a/D93XBYtr6JhydrM3TRjYH8xy7g5Pcuw4WJ
83K94dcb29hn+mIQiOdirmZHhIkpK2C3lt107zy0q4mZJnjFF7AwiJt+opDY+GUU3Uat8XYe2eK7
ISto0Mj5RmTaU5N0A4FGI1zlLq7kdFGD6466nYLVNbP3WBRt9qau5/J6oZEgU0aGt8+DZGHlP8Rn
DHX2m1VXr2KcEtDOEdZn27t2KJpVJzQJK3qolbH2RYsS3JbaVK+boIoH5wa+oyfRovzsV9CP/r7A
XP+fp+qNuSIk0CnQSZYhRHNlTRcDWHuUxDMwtPZP1d0dsTYPaUqtD9ngaS6DZJugjmRmrCiEmtzS
coRfh/nJ2Q4jYlE1uKphdnz1nGVgKsQJbtkiPgx6SCFDPvtSOnmi0lRuYhOCaZ6GQmadWJ+AQWIF
d83hvqYc/vtUvYtO9c+75lySlD7E9HeNjipHEr33YV08tDWICYLKonfIENl5qMnlVO8OeUkez3hd
1dTYL4xT1/RKbBvZWHdnfpUAFFLUEUIic9MIg/q9WAhm+hS8MAVsJARyRf63zOEwWWwsYY4nv3Gd
A0UgwGc4jp57Q27KKa+pMxBXJ1MWydQZ5bxTQOPCSPubckMiJI/PTVvgMSYk+WoGQ75Tk5ztUF+N
tOlVXafVhhW+0r2rCVmcGlbZPLP7f7TspH5PxDRfxnjWt448TQVN/tQTO7tz0TqVEHU2o4yKmvmF
FyvsHniC6G1Efb8bjDA65kGwAcwef6D0FeiXGEmapmqffNsA8pTb2sZvtdbt9iOASUYFVlOZlRHL
1vQkZCPMGXekgNi3unyN8W2eJy9yNlEDbL+Y+xIDhYWLPYP2W8/hjfEtfjVkkJFtlS+2HcQXH4X4
RR2Ra49Pb35EHE2jWYppyHAgbYIR8MGABPzY1R1RKfzH3my3uaoM56nzv4oqTwGGFj4qqmgXcX9e
67jotn3qtTfLKFwcj371njSTT846izbV5dCqodhGxUAX0yQ3o0wTcfRjGMQZcoONQWt6o/ZqSI8H
umgNLW6bmUWVKns/6c7sbkO+kBojiYz3UqfqJQzcjfc5ozbuOHcA+3+eEmcU+QGiGbHxvfu9qjWd
NXttX4KKiUXrJmuzzkxh5ucPWNmaa4YpkCcT5WLB4pik4LuedBfXsX8o9KYlhmTTJqLe2en0ReWu
stH/7mjU6NZb/c8SpqVgGMp9jZL+215TngCBDpusd378d1ft/8e5ENgA2nWT7BKHLdA/Up5QWGnU
7aitiPIVV0t1/NsiTiB641tOn1Rp3QYtfCC2L96GeksRhg2t6huoDsI/eglWUC6HFQnZxj5rSzuk
vTaKGJ9b9buW9uuVsiKvr7qzKb21NG8uNfALb7cs0VVMLOQGivEPY8aqusjeqpa7C0rRdIktXHj0
UP197TE498UwvIEPmi9OGrAvlO92XfOkTc5lwS9/b8xlurDNOqodho/zhLarYj+VSavtJlSHWzUH
kHeZoHXot3QYAIwGDO6tmbDCBYeCobE7eMKHjDhNPEWIfR9WyGETLujwQ5aMjVO5G4qT4tltjfbZ
i4bx+N+/MVv/p9kk0LlmGzigdZd0gn8S9fW2IgLCtQjMpUZyRG+IOSJM7WsYVMs9GRuDUih8hzQa
EnBiOmK8JTDOylHmF1To2rmsiHK7NMJ4bmThyB6S/CGr+w91NpR29qD540eZhm8oHKuvQpfoCMZq
DrKmnX9Uvfcu0rF+ilBtXMnUZkFW4rtCIJ5gS0e/mps+zBh0F0szfdfI+d4lXaRfGpnN2U7UtzXz
gADKP0xDNp0T6Ah7b0hf5rD2bro1rpgtYXhsVYUAXEMA6ONcEIXroI8Rvumcleit6yAcQjBp8AJb
nqSOUeBYQikYgCeZjuVbOmjJ1gSecrbNtHwzMifDXW91z4PmRvt2qAdWq6iWM+wQdwf80wbBlXgo
Ol9/M6qFhe73kGiDF+Ux1VMcNuNsvEjVEY1TdD/Kl8Xc9oNAh/oVvbSOEtJrX5Hcm4e27ZNr7Qfp
iYQF4zYQBX0pDfOVDJ3yCQKhdV+gNkua2D1U+mO7rLQDyj2yS+W01nppcLXjGM0ioKVynMJbarrt
ja6KLJQK7WLaBMAnhlM8KXVXMZEOkdlTRk0pTrYIReSGJa7urB8YxiSEuHCyYLPgvCEMKmrphGbm
odcW7bnsAkzu+nQ2ERPvk8GDoWgWNFf6oafh4lrhdXTDjM0tn4JGvN69NEf9uB7pUjhYmujVAzyc
p6AJ2mNhB+Vm7LL53hb+t6AU7V1fcjFtXHSw9/U86MorARE7dUm9mOsfwdkM4/+muphtMh2nZpgu
aTH/lg2tq7dU+rM7ZSf1tZRV7xwqKDCbaByxpseW+Vrp7FIm3/lYKz0Q19lCk/iq99MQAyCi0NPb
2q+wTj/HfmN/XTLI/lkWxWeX5sV9MbrPHhLfn1qNcqpHPbwxq00NPynZiDHe56Y7/ApNJn1/bhD3
CIwBQTq8t5rWbPG7EaDS+N/mLE2uTioS+i0cmQkGtCT0TovU1yjOuGKP+5UXYYaQJrWmDoajmbtf
ncRdTrGK0Y57B967aqDh8q83g91EW6IjC8l1kA5cwwEGukA/GxgcT/jJ4MlJ2aU6tQd32A2E6z0k
jv1VubyrntzX0ZqDs64X495GRLufqlG/J8RIqoqZejHL0NjXehLQ/i4+KYLG3JFuPuUf3sK6yEqv
7LXj13ruELwF/biB9M5QaQr9m5e71m4Jdeeqe5ST67L46lh6R3eDGvfcdvbOGPpT71j4P7Xkh2qZ
Co+SK+DkB11rqicRZduZmBXGGKcAmRCx0K3RPg1e8yl0w/bgpIt/6b20OVHIMXhQ6cjQ6LpPelEf
p9FckFulAWCpSGCyxIFUiP5cgU58HVuWXGbQxv3ZJxkdWWyK0rZ9U7wUw30cYsS6f02YhRZ/bROA
P2M2PLEAQXXcdYj95VHUE2fQa533ELvdi+1a46PChIf+8DJW+oDNCTl9gbXuSC0+uMT5BNnPzvw9
Pzl+qz1z4ftE3LbWFbVsam+CanhZz/lH0jLiUV52HocK1YSxZC8GeN1tOBN8opbc3cjjr07HMSUD
WO3No3mpN2r7R8VAYloWuglU2raRwMk0UnI82VOd3/x+PJcEtyDSg30Pl3q5PSgMPlmR0XbV8phR
vuxUd8GtWLwY3dzc1b3l0Wrf9HaOxK8o91homX/i6FcuYVS6EBrULGna1GYhP8rcRMhCkEjETUu2
Q/CQEYSmjBU17r3j5ADrFIvjXH0xfrP9rWjL6icI22hbTD3K37ywTyljz7o+srox/8qiJIZBiUKD
rwXrmGy1qBdUg9RliP5DnzWOm77K9ccu7bJHWnyYPVTXakYcaw0AquXIWdOXu0RR8zXSMRCTqf6h
oC9qL65W/UTvUoS2THFIwzraOVEZHNOC1qtmJ/jVNEoNRIlk/wfwxP7Ped73yJ4mdV4GoxmmDOj8
H3ijvjaJ1MHffpnK6X1Wdid0SfauzItDDqKE3KbIfcWdpj3n9bDRZXsEG4TzOjb698R7NtPJO+jZ
pINmDe2HYkinkO15mF4VH1yB0dSR36Q0pO02OSqhlciS8muDakmptlwnPYmeeFqKJW8LOhWQEyxv
qI8GlyyYvqmzuP8WEIbWkm5WnjyerDWq2CCDTqpp/vsKCLzTP9BWAVCnIDB9/vuu7gT/tNvKFmnB
itq6aITN7EdyEFFYfPJEnR6GfkBYZ7i/cyed154wMuoH0wpy8JxW+W02xDlNEH4p4R61+fS5iulG
zS+O9+IZMcSyricUQ8zGfigBtRiU38FF/vYEKuEtiYPo9ty2uTpWIPatKcIvgQ2QxTjlZVyBNumB
mlVlc6HE8bkUfrVXqyrfygoEOv6Cp7dNN1FsTtcBxpaymON+bxDput19afD7UkL6MXGA7zVQB1F2
7OsYOVnWESPhmCDu+jTaMjtQSspGDHlB1nN32j5S/3EU1zS1Q4RF7sSCNyc1zzQIj54Q6Fi46a6k
1VnvGmhMbiD/jQ8TJowO55xaGTtBox/ehrh56HRXxhL52qPw8+YIEPrRVcBq2zwUWsVDFaU9fGNc
VGa6lI/CwNAvO6mTBU4Lgo+zVb02U2BLGpEXXtXIOIclTCyr7xC1B/jqKjMuaHRBB44703utbOJA
oktr2O1xMgaE+n7BMowYsPrrEnokG5KYcaj0IHxQR1GW07b28CkXFjVEtJXd2dUy/6lr/AfXKdL3
1PFuSuHVACmrZuMTXozs2xRZ6YYpl3Rtp+6OFoxt5YTzohsYOAOYVDJBnNX0Sxb1MEOypX0inQnO
tibEu2mJn91iD0zLmDdRrrae66cbDoJWq18pMwbsJ44+leD3KnF6+c6//wh5myxB6j5GnCm/QNXB
Gpfa4vfhq11nAkRt3dgUP0g3+N6KoH3zYof83zx9TbrR2xjJjE88HLKnhRDUTT8jC/CrALF60+qn
KacUoNoMRdLHJw9O2nZNKAozfWNGowttmmJrYffuIVU6FVj7C/7m3Vrad6Jm2Od+uCYDGG3g3HyD
KpvX/ol/kYhHcm0JvgijXzOqqNYbrHdzCNHa4g/bIdi03guNoOBEIhsYTQ5/9YJDopHVDcr9rPSC
FUsdPGllACeBasMQEguPJ8Feg0GLSpYX6/qk2uN6Mu5FCvRPmQKWfL4Ehua8OHoevWh6+9AbhGW1
8EjgblGx9ox62uKkeWtiT7tOUvCX6L73bSJhMxjOQ5n2L2ocKBFYb712cTeOXfxkQ1xRWpGxw2tl
nhy6eDNOoPscBrc1dD00x+Ixzasr5Bf7MNuetzKig7DqT6kFFMqpYgBi4dycYGs1t5ikkL1Hig5q
XOsBcx6Kj8ZtD7SIqOJbhNmcRogQ21nfkLxLhxp6SlloxYHd9LxvY3iODZZHllnVdFsjdnXUSy+Q
NozT1AM15In/6SSZ/T7E5gCXbJjv6nOKf7GHYTs7xQ6fBiaIsfNMiDXwEgIKazd3nL7lDohFohDm
AyKlAAyn+zsxPecsyE3Yp7htdw01xVOh+901pt6+jbFDb9PZNYlqY9JneUL8XoCEsy6rX6q1oLlY
hORZbUbaaSTn4ZgkqJG93PsZ99mbDa32s+uYj6MW4byKDXP9Wg0ANhgZDfeOyzN6E9wPEFzjjWYU
5kE5kwNpT1Yv+I7fRWPZtwwQy6az0/KOlGTcmZHtnVgUD/tl0KLVQzLM4qMRpv1YC+tnQTlg9ezX
Ibo2reUzjh3/B/bH8MQmIfs/Zi3nPyLhiCvUIVx7uu45puX/M7cQOVktlrZeLlGS/pz7mPqmvixb
FVBqtbEOXcz6EvpGuFeIWOq+CE99aB8TgXY3T7mQ2ULEF0UWnqqF/KjcuGeBkX2XJUlLpmlQCAep
ZD+u8yBlt2WHOSJGlAEa/e8LXtzPWCVPqy4vCPLpoOjICj1P+mK1d6252Bs+1nkHjP9dMizeCEO6
DjPBjgAK+Cbw8+3LYTqY8xIAII7F1U8H5/MCf1OfkuZr2KLiTiuwzgzLw8YY++XoioQqfZ/QxbbK
mKE7MWHaIOQq+qlbqRNDMYAeKVpEVERjPUqlaGVo/U6nkfXy9yjKA3A6XoMME8a/0uOt4H91Xro8
b1JzKONC/p0a3gDJOcWLTS9GXlO+m57J52lOzJfaabQL+IhgT9vJAzGAasAfzeRbNILMFPVDunB3
qbpDRD1xD42NVJEmL14bojHkv5f59vfS14Oz+olhZdN38e3PalkajdFliAIyvYM82ZELvJwYGoKD
9AieQZM7tP6Y42YX8t4SlfG+7Fv/GjJ2P6g3MiOnOxNK50Jl0kxSFyuZ6avABUmmtcdIE8a+jJzw
AewJ6mAbvohjMbrKIvdkwFxFZoAaXxa4db6CXSxPY+E+QLIj50mAaWozA3uCXjrnZmnq50pkT4pP
Fk2lvrO8u5LKq1ULtROaVch24R5qNv5dSIHqDaTIaUgQnPJ1uBr8jzL7BodHP0ZWnR8VQofLtI9Z
9Q9guQYssieQJjDFi5l7tdWGHxjGBirB6BmHx1W+kvhEYaJCt1CBnBV/uog0dAvgIfeAzxFrOPO7
O+rlWSHw1ItwSBFUIqUoGaqzmmAab6b4ZBrcUemLXmrDTW13UWSKa+W5P5q4FwDcM1SwAMK2eToF
+3xowqNNmeoLu41bYrIbLY3WuYZ2UF86yVdgQxRsrEIbj32sT0+zVC0mdSWOTbdXLQIxI6nTA2fa
tYjmlCMAwFu1iSzXftV72Fx2pJXv7Evbo3AqGuooDSmvwBXTdtpA7a2zx+qo9Q1pLajHbk5tIutn
VwSG7aMuw+xup/14WWdwWg3LfhhGYl7n2DyryVfTnf68Li/i8ZdaEyW2tfXyOf/mBDiWO7pJ6URQ
aWUmVLc16zO9Uu/ig1B7cwrt9seoMxtEQgAGUFk6qw21ZmhegZ5qkacWfuhBaFmYZnlqQA4naYFr
2R+Zv8iOEwR3SraHYVYjy0c53YpOxyg/Fu1BoYunYXB2lh3CP5FDVzR4zL0BhngldavJswkcqoZq
M7qkhXvw5CkD8Ik4peCOvya+hlje195eSRy4RsV9X5lU3Fhh1yy2/PprNev1Bj/Lr6qfZrny5rpJ
Ipc3FNQue9vda+FsbYIpP3VTi68VifZeSUJm0ZI71fnhObkoX0FIsW/H1EUZlLXSLo80/efSZeZx
FQ8MScwcNy1X9SEKv/yUiLnbiVnvVuqzKjiYZWduM/JANhQwvqkfpLhuUdUdXC2pn4smexsXr1qt
3mWWvGnN8hVrkzioP62WaGUdI8WXtu+IQNe/ahcjfgxJiLmhnGXLLmFaLFvLlz6+mL7Qv6I38hF4
1dQBcXbtW7gpO0wSM+ktVv+oFpqrfnLiSz+rYYcGc4emJqsveV6HR9SH7XbVYCUgE2lYQBxcfxPX
BgpAWqc4Iqkv6CLNFSl86F/cdjAIUfPSrfD6Z/j2EPKltWTujOA+Gg3N/PStD8rkrp5es9QtmBTp
Vo146pcgvDzFBhWcKHanz6Rijjt/ifRDhkz+mntlj2yi1w9DW6N6iUNuq3wYAbOM1b4TwXjD12zf
SmbZfT0ReKyizqLMfKtEH3xUs/tWZcg2Sgfl4UJawrnydUwM9NVMiwoFe4jsnBtDfMtT5JOq2WxM
C3rQkTFDGNP3P3KonBsHYcbflz5MZXB981Asfn0u5/STySrvY6I4aZkQ5Gmh1RuBj2sXGG10FHLS
9NX8ObDJ268VlgiLTm3p3i5Wkdo1qrf9pPvNrip0/do42W+VluImLbu5mnzWbPwV2LX2YcY+g2fb
Wo+kkCj4dtpG8ulBkVnWLTiHhRukZJO28S33pia4ChY4dEJ8epu1YeV7erBLW2NXpiCGQ5mrZWpf
1AJFgVcreHfXii2on6Bjb/zKOXkOz3kfWp+F7f+246l4rKEjZoZnXtT6xLuNweDfWFNMl2DULzPb
IAAq+aHKHYRwSQbfI9eqLf2wttY/BfSkvlj63KEMG981tpOUniaEx+PU7mf+Q2OQ2bvWRoPejMO+
k3tfN66qK8Z2rLhN5W4zpzK3PfSUzRw2/BY8VVvqD8R8wxDb2RLJrlNe3SyxKCX/iqpebKb7/17V
IBT4P6oaDg+B64LqdgCJBTJJ+X/Ue+KcfgN+A7LOheNu/JnBLlHZYO7wyqwsLn1Jm6qtLYkXJfZT
RyT02hAlHNPdoMPQd29+PTp4kj9z+3WPNIVebUobDtS1sDbMtzykJ4G9FIm3HaePNTkAoV+N3+nT
l002/kx7AWl0aaxT30tMWJ6+5YOT3NUNhNoMw0LSf8CajG56uXSHwU4HQAiA2gH5INsNgPu5PoWM
hX1rNoVbNxDjpoXQBweOulRboe8OSzM6qFNwxuW2XYI3dWutizSacZVbLvdmvdHYvx2AIsHEkYs0
r3fyLd4mkziOHPnmlGfGhv452JDaJKfMtv31KJbXFmuat+i4NsMUISOlzX1QWjaCeH4nQP+Oa4WT
VWlHHiORnlm5xPco1qkLoD8hdtBoqDG03mHpCJZSPxG5zUYJZUowETvfiGHmDUTJxm363dZhPKZi
Id2KozFp3K99ZlLs/9+2Wgv6464OWaWgHh9RTjreuje3stdV/2aT8Veik9tjYeue7S5KEMWIjqKJ
N/xJT4rpexyZ5uBDM8YdyMiFh9x45B/XLKeU4NmP8EXF2SciYYtP7bQDLkjqLYdy/oypiwfxw1B1
6fsUdmx9c51hV5YX4JJ/sqDubMOcrMA6ArPThf5XgKbjtnQ88awZS8vWPDQuzZLiMAMG2Q0kmS4j
9nP1UvnEbPiV+U3dG+2c9Pd54ANtfRfTvhc+ljOUSsru7ea/P0POfxYGPUqmDkJyNh8MRf8omRah
B70WG/Il8GN9P+JbFG6p/5AHVmiuB07aFu92X3/3SXTApjg85Ka5nPuotre2Eec3pwxJLSEEpGEY
PKcxyDrL0W++LfmqsgI21zW9Czf4ta6AGLP3ikBEak6E7LMidAJsm+P07av6KrSafBgzaV9bj1UF
KlT8T/X8eaRA+9H+6yDThs8xPvwtEh6CfOVTpRxEIlsOuTeKm7qkXtRg3XAdqIy40V6M/o+xyPH/
GR4QGL4beDbVf4/9Ksf/eyyiXRTmpMrn17Sd/oDCI2HccExtVLqes/qXczk0905dsURfksNktQYu
tsDETQgxgemKZKry0CaMZ21Qas+wNP17m2hnWIXhs7WM4XO5oO4h3g3QvrymXiJq0TKB4tJq80Iv
zoWGj/Nx3wCrZmxrQaxO3HVd/ahqq96cvi3yrNa8hmHAC9gdpVjpHBMecmiS/Ezz5eZ3VnJDGKTM
5GqjGxaYF9QuMasd/bn4f4SdR5PbVhdt/8ubowo5DN6EBHPsZge1JihZATln/Pq3cKGypM/17IFZ
AFst2ySAe+45e689or0xiUt46hyl3YdFUe4A/K7JU45OBJiV12koCrfynRgaQ8PPSDdR0c4JCLN4
MQOChSKk7QtkEUctVlIjeOpm5CIdk8i1Zo9qdhCT8GGC6dha8etEM71s4uSQTKW8xB7ZcvGlNpSM
EA5kUbnUvGrzSDhr4vgKnHDdmNI6DvDWM7CW1o0WcRSrvluJo/mnWmr9ZecB3AreXv7A/Ed1vdYx
12glmaPqVlHS9ktl1dU6SzK8c4Tf7qymP+hQWe8l3MBFE+Cl2Spnjw3jI71ii2i/zQcT2Wo7STYz
Vsqc7xll5k6M8qQW1CBJfJAq7IulQWKkPdVuzOyHeiRvDZzxaHTrUIfaHdZUA0XXEJhtHwBrEFs4
06qGWDsZE4akDgVGkNFL9oOUlFhXibSTLk/fUbnVbprHP4YhOFi99DVTS32dgGYZDOvz1JYZITet
jcvC2fg4npIi/TKFKN4N2ZXUggKmUt9UHHYRKsRVSPqoMTtMpa++olD2zCm7qRl8g8wLNSHGgtmN
zpFbV2JBQ8Kshduw1HZ6PfA3ghcaaRTs0KdAoYsIkNTJpkco40PKbHeWDms5b8wWJJJ87Ed43rCL
Y9fCl9VsC5MddF4mr33jPEIGB/vYZ8KPe96oo5PMRTY3+mnvWmSbpitNKXeN1V0L39+OaWjMNs1q
E/evQEJkN26r7IyTieuAypu4WPafCSn0PIG8RBnPc5TyKq5r/5m9tQd+hN3MNDLDK569LPW3/VSf
65LY48HP1YNhQE6onLNVac7KziOd5YYZps0ovo2z4Sil2Ytpqvi42F27em9O65kZ77cQ6qNscIHv
rJSURZp0yANCjk8ltR/P1ulcYA6FW7kH1Pht0mnqTvJnXbmj9IxXKgi2DipYatWIWMZ+NzbWtzZz
uNKjttnbEO2jap6bWtMjcSLyOAPyqjpFPzDWRw7tg/IhzKN9mXLjOGYllYmpXpRM+gagBJRVsBph
dt1kr70kqXmyIiJHcYefy477uaHMX/VSxueHnKhpm5MjhepaqcgW5eG/Q9VjrGbeI+suatMBmqw9
2CCyuW/tsr4wMHkYvbqZnPSpzn7IzMM9DelFp35MY2xuhgqfV5C9ONBpkftq9V53ZFKPmrkf1AZn
W67e+79DLMb5qEFTNue0KwVBypqdqG81mHj6Y1/DanRoOsnJtrAneUfR1D2irD/2IX0RrY2bjTKv
Y3TlIrKSKBmtrnkdFdxpgZcXT03fvDlZf02UwT/+crMQaJ+f6qlZx3JSXIP5Gd9jDtmVqD7y9Jp1
aeY2U7rjJxAIwUdpn1PNgDY+Qads0N2+U6y6eBldCUVyR7Kkx1c28HGlhI5HQCbmf8buAcuLKDNK
zrF9hpl4hc249sy3qE1WzTjx0E7YVqCPke9h+LnQ0HBrkKKbcw3RICi+69q5h2GkZzfZ3Nf23gcK
1YH5SeXtMKAmDVeJDwbG3Fn+Bea97q2S8FPf2usSLo4uDyCHwENu7BjKHS2yiCiD8DjK27Q6KhXO
NNvDSCQhh38DrOGsffkdkeRfGQ+emx0/C3Fu22bKutQ9hN6F9OwgPj55LZ08D6mgbfggxM3kpGSz
hEQ7a8lRHuzKnYibOWUD9VSvp9/91nBcALfBTYFIkSmftR7lGoj/PiJ5VPX6VYDrbw3dlEhdPUZi
4jdY4VTvufO8dWCnoGbRoR7j7sM20A22tvdS1V66odvzPioyU/+cYJqke+36uLwkrYSr2bZO3H3y
IQzwQFbzcGOcchYJWVNctE17Dw/sqYU8JE88RsaiTg6DCSMgm0NmSL+wSanYks2SX8xRv6kyiY4l
Gt82/poTGyyVG6dRvlj6SPQIUsdVwkRm28JNGquDH0/6Ab3dl9h5b7xchgTRfMWUxLy+S5y76OeU
AXGwNutw3K37NkQDpdbF3i7kEkHbsDfNODjLnvVJtJnopyKXslN1DX/LRG3ZZfspdijf8GVsol7N
ntO8wMU01TItRWJCzdaHIq0hGAG7qGHQrJgG55Z21UDrbpH4z1Zq3hM/ReWVu8z7jPjSa9HLIPVn
yaEwcsysvC4C0LoA4JHUISkLYd2/Y2ekeUbYtECZL7+aOnW7V5TSseFGsTLAssNe5G+c2glQJOMK
mmYNsl6MFe081dvrlo0oCjVc1kbjWkVYtqGKkoHfwEAU07Wmlsatk9r6Npz1dXxl2hIlPraKDzLK
mLbCBgbSMgAZFaHcEgY3E6pRgANwZwzhPvPDZhF0MDxkGzif5jHx1BruxY3QTuo9itmKhLdazczN
0sv497JdEdEteYKCOTt8+7//h/JSmUWNsmk4pm1otFv/LDdVqmCT0Nnk1Bhs2Kj1hottN6Yb08Fc
kxYXnJY5nKjdkeTuax73b1Ujf6CTAWbrjNO2x2Jw6Z3eTfCFPjq5eWSTJe0NwySykAfppRXNxz6I
PozacNuoy96GQrks21Ut/6YEz6J4CfqeuRh0qpMD6OMENyeGFgcpBTCz90hVaLFFQerUUDt0M+L2
yHSMObUv5yMpoNJLM3ATaYb2JTAKmgbgGV404rO2lhSlborhj+cSNNGipmMl9hNcyqPrW87XfsJw
RXNqegyyErp5zQrXpy74uPJdsuaZbmrFl6DVtfcpPwRlaV2TsKvvowqmdN51J2UUrePO5vPpsqd4
sGQGwq3p9nP52XuafdWmS10OO9jV5N0BRXAuDL52fpYRxu6UF9FWr5Lyi9S3JG/MmUAFq8rWgSfL
ACYo1yZow0vrN9jDOrsGNR22pzFkIyyMeW11KSxE84lMIRVRyuLKZWoenIVT0W79+Ga1r9ag1del
LYr/t7nE6H1uwxiehLPEZgD5nBrdoZlMWHplnWKXGfTnJMk3i/nt3y8/VfnHbgdhomo5smPrGI10
Mbn7rfNCXkJf+R1P/wVuEOZgA7wR3FdLN1YL1PrmZBYOMsu+tenQrbRCCr8VBrV7a33rZmDPUJIU
lhrVcBDDHloHXHlDtM8rbSOiZgSdQFY04kJN+Y5l66JBnvGZPV7VJMrPilOZbheRVbD03fjKUbtr
E7bjJlz7s9u8QE6As72j8yGZU0/UAuCQFITXWdBDAkBhB2bdez0OEPci8ao/lhbHiB6aqsMpXJFc
I24v1TYo6YK03XAzQAKfieryZWnqNeVhoT2YMAlPggPR5lPNbYbZ2/Cs5hr2SX1SOuVtobxrU1uf
Go/okfGzokvr2sZjbTXqAMc3Ru1h1/pp0Lt+JT5LFphqPXCpMzzDpipe7M/LR8/fOVELRltjDMNP
AxizXdxI9b6IQ/MVxPh16hSMc4wrG5bFVWqOLPiCXmTN275FUqJJ3pmJF+HeTFV+42M5jJlgMrCK
rSxZp8wOCtcTycLziz2/KINGEuPCV+xyMjnpGbud1Fbn1iYokcjCo9baj2WOwXrKSN4rbbcuA6Sv
yeDZP1lluppIW/EvMWdCJH+z1SsWC0m4K3n7rkrVd9zHyomNkLxlamGvHA28qiAiJYN8WZrmTGI/
w6slqNIzqusCWdeh3aHLD4BetbDMFg1J0ePgXVajkCqFhhFeB/FC0DSGh3lEKk6NEBBTWiUepBaS
fetBafEGzpKA+UW8l5RgzZrG+txAfTgog6LfPEupjsZIfvx8Jje+AceWo0k1yDpHzuKKU8/Dlb00
RVRMuetfk4ep7JpdyH566aNxw93byDAp7dlcM3ouJGBRRLEOs0VOQ+QAdyJNXOF7k2ufVq/VFERD
Uc1G9MaJuMhfonyTx1r2m5BW6Gp9qUc9UJUmYRQqTcLBj++SqikI4CQTkg5eh+W2qBvuKUbBNWhA
FznK4d8fK8ZsnfhjUUPlo2kWrRRHtlnc/qeHQmfcVnK5qo8aDb04SEv27AH4nfnIlvT6OjHNdG3U
2y9NaaiunjDCxYptviRNMO6mPBxdZT5lxpKdxh5zupy3JtuaQL0lTXoRv2pFQ7POQVOqt5EHZ4U4
xYdf0rTHnsDgT2U73kWYVjJDoXQDKBRVAVQvh5qj6JstuHbtlYiY4TTBbEO1ZMkfaMQRO0+hcYv6
SrlXUk9UWVAoHwlKfRQ0RC8sD2LPLrv3XpmnAdAsJIuylTTN+qHl2fgf+gltztD48+M0dJmQXxlq
sK7jV/mzRuiDOYW6GPMjyOJ7FLDTsw1FffeRImBf0qJbPgFHJwQlWQWpUe/roeXhMr+Ixkmf+CBI
fXZCldVef3VsepMULbNo0YC1lXmoep3IUsWUthHymaOZ6s+5NExX/OWbZdEMrLQ6sHMz9D1yvukO
nKffBZMkuVUYaa+/ToUGpp5Q3f37haXo/5gUsFyZpgOyViNzk3Xrz49C82UsDIArj8oobP/a+Dy2
8SIbqbqop+jJTh48bq4YdXyLGj6OMk5dz0xRuRbhhx/XH8OY+3/NB37RpJsqUStXBCdmDfs7KSXj
LR20WTaIUE3kzeS9PlD7ls+Sl9anoYntGxFi0RosobTpSoIltYx+hNw6/jPIw2JfKvK0b9oZZ5mx
KiRKtvF10i1DFUl4NiDOzfl37QxE7e9F21OdW7bJFA3vV2AwUvJxkk49JBuZfuvkGM5bLn0XyVKT
bdzzGG0XKdX+A6dzt8DlauO9hpKAKq3XDlU9JlulN7W9L5fhpzih5SAVxdmYs5e7MWiv7RB9hk0w
HDSttLc4nvGg5aW1w0/XPAuLsDN8MRTdQDc+GdT+BD6S6sKIGOmORr3cSs8x3OQgVORPql02exky
jTO+RgqTZ/4YFyn8G4ldf/ssEUv6TOUwuK0sqzRpkI8vD6LJrqXNZNJdkyX/iy9L4yfGYu3KyJTn
nBjLN6uwnxhep1+H/kWGjBl5E3tiwyQ7VMqCtWDEjx3NIRXlolO04Y3hDQ9S8VIjcjtFJo3inrzf
xRlfycG0wao0MVQwors0Gh+C3N45dr73gqbYYOjIdoNp92uTkTejw7+LDbn8C7iZcRDJQxKD1MxL
pa2fj/E1DPzfj/qpS9YjOyG0yQgHx/mFxU/+j66/6czX+5+PBkszZEZyCFwdm/viz/sBCdnARggq
fmhp4XHIu21Qjlc/7J/8kYxNA+F5kOId0MCPmU023c0I4WdayMZWdVqPS0kiFILCnPH29CGO8lAe
l6Pg7/fETwdq1d/+nB9nX5mTKifLycfzoBrlupozIZCe88UYWX7pJdk+xSGmWUgJG0GVTowRxIUU
sxLPkOkud6a9qXiqK05brXdc5Dnfmgr/gmCCND1WT8Keq0Xsw06eU5wQsPa+JXBuPOSUDa3tMsp2
CByHu3hhH0e2JX0MzB6MpbCMODdvNpMCvADHU+MDj+MQfvh86hBxBXJCVbBLxz4MXUCDIoLH1nv/
EFV5syTyZLr+oVRhPjxlgLL/JyzHpjN9rmTD2uDq6CXYPcNRrbP2Ig0/YWwY9DeO2bbEl5Plp0i1
CoU2nVwYlvFBFg4i1VfsFZ05hpsBCmO1Gi08PS17Or9unuDHryIWWzbRWv9gZxmvp9qPlr9PxCmn
7MR+VtHKHK2alRABwNLGpwC2A0EbVuFaTkKcaRaomzqtvU1bJgzMaU88iWlv4CQ/34NNZ61GzUcp
gdrpAgn895cG1kHjNflRvB8BPOGxZsuHYKrpePsznnpm4ySqPOcc+sWxn9k4ZRM+y2nLPD9Z4xKj
HxF41UnKNOPNYcApQPNJaOZ7EjkJ5cOBxMyFMKhhxuakJk3hqLdfJCnUm000X0PYIW6yHeJNA6Hp
CqfWL8+WsHCpUzOdcI/7Bg5KUJyZSBqrb0qevDWdDCNyMoa7pMfjXcmcfmObSkF4LvpXlUcKXlR+
OrV0I+wxPEgi06zsYvXMJXw3gV9P0/AlsAq6T7HdkAVTa8+WV/2IAaefUfbK7lDTITL7+lOOo9xl
3bSuqSypB1UiTC4Y6081Scjbel5AtapO4bknydaq42HnBMy769ymx0OQw1Vy5Phdx2o/643RQw0r
2CPsVPNQuyTQwl1di8oPmn9HOu/yNktTnZKcyaQZhPUynhSnMj3P1WBGxHTVPM2bvuI2jBDE9eXH
YMKDIqw73QZ1rRxlqZDdJLCQnvrNe8Vge1f2zEDpp/ef9Dp0bT2Sv7StPLngJuTT2CBrG7SYhvhM
TUt65KVL6T72aXpW8SwDdE4nPguAnBjbnLWWZG+xM/MLsI795C/nHnK/WlIeYV+bLqZIZy+E+2o+
PXDsoJDwuRi2i44KiKh/ZPpMQAMNCcEKE1zfNCNmTyU/diP4Vt4QA5yp6mFjUkwdkpm/8+sHeA6G
DS0G/YZWa0U8TXwjcLXCmSMXH+FI98JqCzxXRdW/KwVGw1Z1Vl3FLsZjCPmkxzQ4O1N9HY3KnDGq
7aqRa7TqChSajcDTdDBIeQyuzUTS3u2KoXvgyfVJ8IGwmwNb9cozoNd8TXkQusacboQJhAQYiMNM
w85xVG9bVd+raPFOFmqJ66KeJkQRNAmJ8D9Le8WcTrZmoTgjtCW+5NKUQnZq6faDadn7FgzInqDH
vUPloncq6aEjiI7YeBLjcW8kPSi2CKI3pqNKujBJONOD9nrhaiVhVUj5SaxJ5eyetJZO9E/VbVQl
kT9qHlViiTfKut3mPtk8Lr5KHMojdqFKN4NHE6TFLSi5wAoeUxQrzQuNnWKun5sqxt+s1PLFqc3N
kmsW9Az5/UDJV3qQnixkUysxkUNuap80A3FWakPm9muy50stv4i4KWSm0smTGRRAm1/InBKJe7cR
d2hKja4nefEQyQzQPtZaaOcPlA3tqjJa8KVitBvUSBPVNvgsRKGa3nzqTW6xXHoI1HuJVU+ma/Lw
mTw8esax7cx8d7QMGFLrIOSjDHyYPXoNLGUot/Lh5Fsq95dlXWBmdKRIkIFxqsTGmV76ezJzfpIZ
+wO8mhthlOw1rVLNBeNH6tYsMbe8rjkP43BmmnvNTaX9FjGEFAe5mW8bx3OTWE3u2qxvDVG1ymQM
3WFphutGeE1gUmMRIVXqL80EfI4V973DiUaiMWx6KWPfZDn6sE6oxdwYa+NlBAN0TlAhb1Kmxlsm
Qe1+MFUM7ZSxNTfdlkbqBGmdP8Zzk3gGB3wfoTQXsa0YW7M5mZJOJN6sXxEv2Nutk0LoOS54Ccrd
SERDUZdrIQsMUsXtECp8J+4iKSzuMUu6Jz5iWQNt82NKx+f5YvvI07JZlxl5bVKJLb+oZ8y9zJS6
H99VFeSNUKGVjDNXwPWLszidb3Zmit2667TqpivEg9lpU32IIyWxfh6J93p4uyyzn1nTuqcON+xF
NZmtB/P/t2xhhsLJB3jIrw4kcNi30FDRSqdq8SGg1alW5Ue194frYtjLUquFsQYwUVETIj1s69b2
2b1ItZ+S3EK30ovWQwkRjXY9JC5smlO98Ygr9z5u2k0/GPDCUMy6QmvRqZ56NxBXVqN31A3/m2AF
+rLSb6Jcsjb1ZOkP0FfR7qexNqI1EbbMqBYxcdPV0OGgLa3LvK7xio9fcRnOxhManRK7Zno6NKeM
uflX4t8826alHBZDpa82xMVUTCD/ZqT4yBxUWz0KbwMQKT/0na+wSKO1PWmtm6DAgK3KrmWs9I+O
XN5P0xTRTO3r3Thpzb7wjXEt/pvjhL1H7XOFWtYBv+HkEl6WbiFvlLfBKOhUCFbUMKWfA896U2cr
+W/FPgNHHkx4/s27zGoKr2tk6utZ2UbCJvFO8MwdDgirjpZevCTUr1Cl9aviY/HGXrsFNO2cnb7f
dOGoc8v7hLmiROwR7xllV+6XgI5qtmpm1vSXN+rx2Yi7ny+mmsSEKvOerQ27QWBvnHL66nnIUMVz
lk0tyeZCWZi32h2K0+b/+3dUxCO2ozFey6iuViJMze/0M9m9zxLyhNesjr6Mcap+mQ98WVWYMXba
QQR81Llr0dC+w3rBKe8Xw4FAeqzqbN5GDnK1flq6ZbHBqMw0eRSPVe99IKi5w9WvfUyAt0nPgh/N
aP+lSmV/VKuqIBKH8ln2A2lrjzU08Pk0SW3K5/mo1/VyFc8Ft5ZWxdXyht2UpM5FVJbyUEkwAyyE
tbr2RRSGKNPSg2/XLcJ6n7Gpyfitxciy1yMCUmTDM656lX1iN1velTySX2D7uUNU4LTyWJFmEJcT
a+UJ+Zt/MINp28EpPelhO57E0a+XrMxU12uDH//RilD/2Yqw6XRo8uxn0eZN2J9br4Y+Ky0b5o+L
joaBbLeWc+LfgyEkDR6h6nrJKCaITN2J+hy04ZE6wD/Wul65JBQarl41b6aiNaes106LrpXC7Sxl
TsbQ0XoX36n4FIOct7zJefeYFB3QrJAaRQTnoe1g8c46/GEW3gtIcIi+l1BN85Lr3VHpw/CW19Kw
gb8ZnstKZXYZmRD0ZXyumET6+aaEbjmgnO7kU1fbphsFFVRtxo1rZIHJ28+j70sPc96/PWKv+GwE
9fBiOtzhSMAPdVQab2ECFnPOW4uKYDi0+TabFPkyhdoPEVhVzGdwNX8wAdde4wQznRz4xkkNlJMx
y00RBRNjMpPt2fA626oBY5/QaWTmKz1HteXTSvSp4ec9VJ0VQ86sMUeq6uOzBpbL3j9eCe2AkBLo
pRceq858juI4PhhIITcg4I2t7Vflxk5kSEQ9GzRN6YdzGGVPYdNkV8ab02EKLERxAcMutA3MmH0A
XYOmoePOmlNsD18oektXQa/llnWxR+AEDm1uqDnmqOwMCGAfLfZ9YrppPpK9WbCBQNVKtjD3XF/e
rBgZf0lC12TibvPb4bOaAEyyUnn2NvGFWB9lWpf/gVBR5X9ctZqFhRgPqq4iFGQ38+dVW6m9huwK
CWNRFBEExvEEd5fZRVgwhCkKwnrM1iKZOnnx8UynUlGexFynIjXVXYYkbFCsS8dmpp/lKYMJN4ar
J3nJEZOEGYmVkdzzCOYoxqC3npDfrBXdDx9VihterZJm6wXkpiGdcS6eNTfZ5Kx+WCOUZztGe1AH
hqVs23nMQX/AOcfauCVLotxjK6I/A5Pc1aZcI55lmt6XZl9B5P3GU2mDmgiI2QlcjZkXKEiU4siW
kmd8K/1O97r7XC+Nui4/i3ppPmtwATyLa3I+Ax+6syNjJ0KihZBRbsCbJNRQOBjBliGO/uVQiPFI
pRP7ulgCWBZJrXrGJQDSwuaxu1saQNCbue/1/RD+9DRVw5r4NHkjmhx8TDo63XivYi8+V3rxTfyH
dXrPkJIzFbntapnNmCF2ZfCl9s7BGHDwzcC5A7HE6hXw8MX11p4rRUX0KuNeF3+LOI2xfePVCKe3
nCzAba+koBys+tTbA+JvuVLHYhXEqK3o6OXpvpaVq6jZeKQ023rwWgBr1HGTptrb5SFgNAyHNbWl
5Rir44ExpfKGSmMrYEIG9ZtYKpc92hBN+qoch+A98bODCLcPIxiJ5dQn1wg12b6PFNTGWm/fhzSa
DZxUqlHvfarr0WBUkVprtJ6d9Jgc9l0tmZ1SgzXcnx80ZaM8NC+1t56pyS5bSXkvRYO5l6o8uPuO
ZAJC1ewPdGDyYB0aJAvfo6QGt0TOmDe0GqUdPB8u+0+KZadHr/dPguUAoGDmzPdvWap/StjUnfIq
BGPtZfbeSJMIKk3nH8S9mk/Z1iwHuu+NdhdItSaFCIse7nmGtrz6LF6MQkLMQ/RzSRPuz74+gZGf
43+K3Pk0Gg71rRz3Z1AN+lq2fIpN7AQZgK57q7DYg3QL67TcjyZsfkF4Q6NKhyZtK4gVFLibEWOS
+AtlVf5WmEH0H2MIW+PR8EevEeM6Fj7AOoyKHV2Zf/7brJjmLAJ5CY660nvcvTHa8Ab0IjsUi9lU
5gcsWM5Vq0b/3ISYusSDJQ58QgS99IGsBJXh3+9jVH6VtSg8FGoqL/Wfw0qNGbhLj4J3jaNl2Osp
njx6TA/CK7/UHKy7ybG3ixsjBvVy5qamwHL6VZFM6XPX4U8zxjH66GGE4zCDtqENc+gDZ7Ua/3w/
sQrtyUC9xOwte+swCB76xoBuM59mtFV2qjdcfwUilUC/9gCjKaTnkCRwwxr0FjRiSlsQS97gFe2m
kMmR3IX7wstHdyT91PVnkPKCT+Zu0K5EMzJF2NVJZf3VZ8oFXuz0zVaYTv1xQIDX8o7CgaXRSBjt
UHL7lv9VGjH5WdKbai/56PX/o6gx/6EH0FWTC5vULwtIMn6MP79jDTBmPRAudZQIiT3gZdVPZI6v
xeA8tAfoWWWrQ0hMmudJMmPXhuK5nNK2lY4+cs2V1KIEbWosPZn2ykkKh+Y1RXEq1ZdFMNKS9tpF
nyy9ZSza6LSK7AAglt6Uz1qc321WwSdVq9JHS146ZJj4RSFoWeKiBAvfGVfZtG3X64L+VWavQtiI
1391aB07YHsfeZtW60Al82gC2HjKdS/cTkU73AwjAPyQ1Twu5qNByop1ZXao4nrzbWlDAHevMZt+
1FlqAEcf14PeMhq3bOfgkET6q7vkyd477GGYWfMeKh4n/97RkEZycyN2lq9Z4TathGddmPicFv6o
UUZQrPr6Jnn2MZn87qTPYncs6fVNHLWDd1S1Dq1Mzt7sQwWLodJhYB7kaeu2o3hYibJGFDhiZBV7
lOYGBtvYTJMN9QoBNrgAlxcfEpbbB9aTkiX98pvil5ZfF5Io1ZvmGOAg2PZScHQKELSDLkXPBAf5
W4/rz41Vr43XRtO2qzxJp0MnJTukAv2DDAlWHSZNZ0OxE5jzaxXPzmka0owGncwdkTbGJc0a+bnS
c8rEQmesIIUb6LAagtVC3hELOizxIsLEPMlevgX55K/EqXhpY7SBS3e8iiGri1J4dEZlq9O7WINx
AGSuNqEr5ZL+GHrj0g+KehXMt9rs5ixWe9UrfXwJU1AgxCfGF0lHYESXtRyK+FUZm+9ihptV1obo
4/Y/7ql/Tm/h1FnYMmSZeaVhOfN097fHJogIhXdl/Vh26VmZu4SG1ktbulLtRtwirVlIW0n1f576
cewGhBL2WmOdCBwCjSB1webvU4IC9r6pgkpIGVxGVkOM5vwijkY1spA58UjpjJV4ezK6H7OCAzUn
rPxA95Bj6tFTMYP0xYs+qMAzAnZU4lQqIuny748VYT75Y+XQdW3eJrFm6Ir6D08FjqWmVlXPOSZk
kW0KIrmZ3effK8OPaErU1guSlWrLpDQ+6aPFtkVWFDc3bMjqY3tlHci/m019wetpfAqKbnTDMAuu
lgXfm2jU8qhpIIFmvpamqcMdru2a1PbgYnb0m8FneVCM8af4sZHuZqQr/6dYole6TwjQITIiruI4
4cd9u8ntUrlT+a5BshL2VZUHtbUSLnp0ML9eFKXS3Y5p0xpCZXLLq1TdRTBJV/RsEjqSDE5XfsWC
qNf82vzemNlIN7RuBIYyVrdRUr4LPx7xtPoOWLm6UWZQlwOng9D5ynHHIoEK0qB3sz3akzJShT9/
MytTOCGGjODaCrNdWo6x65haorENd3MnRTQTgP22OoUe/Pxlq2U/HGAwd8uVIN4L+nR0M0MLtobZ
6/t//9oV9Z+ricFiMlcLaBdgOf1PxdA3StLDfHaOi3ZrIEfjDDHsm2Xr1kUJGseVYkXfBuMorZGB
VQTboPYKFOw2Rl0SVz75bsdDaUerq9gY+F9fSyf8eSruHbhG7epncq6P5n7QrRF1M3vLRIb7oUt8
k9YQPjEeJIZgFgqarNAt14Zc5F+yBNh84pnqrZYk+0w0N7RGpPTP6TBLzxM/PpBCLb/UCNZE1Up7
lBKlzYfb5L3Qp42W+h0berUDOwx8FZmBpIXxScwgqhSiJ2l44bKOOBLi6qUtrxrJEm+I+RLuEYih
7Ygndj31RrIHJMhAcnYCp3FXHtO4+eH7annzMEy3htU+4IXi3VRmc8l82hFhewYZ8Hk5w2T+0ILx
rZ3YmSWMFHb6lHYvBIcXLvANfWfOp+Dz831Fc3UtfqrKFd6vLIlWRU8WlUIuNpgjzTqUxZDsgsr3
2BTEzP01s4NjElToifiUW5jSZ+IJIeTMp0Wj7bsKBKzwsxZ9CO3GGPJtGuAuNRmWC+SMTQ1Bm3i8
hfBvGOTO3RwCVJ97xR9eeZQeRBlLq9vfQBMpwWmrh3+/NAVx5I8nkkHfhsYtG0mZh9P/crQ0M6VH
aGn9CS/tkGfeqQ1Gm7nMVuhgZYvQGjzUK82aU8jFwyTXjzEI9LPlMLXySaNdkXyX006048ckjzlL
Sp4Q59z8PMphmOR2ll0qA2ZFP7XOdnGoKzE2Cxiiay+0qqemVIOj1dbhajHS9XaKLyWSXNGcZSaT
kjcXP3D4SHvZ8Xz8VFQd6pwNNkT0CKxReaRwFA4+1pZt8frvn5Pxzy6XYRja3OhCf2TgGJr7Cb+t
XiW48AbkQXlKA8Y/k9o3JylV1PQk91a2smbUq+OF/krO+eyIgGtaM8MeqSivZNRu+uqrrZVcvhBL
GLC7y9OXNeje+LXJF25jeJjlHdTtMPV8d2CGDr+xzbvx1T6KeY8f+G+Gjpk6wCmNmUnNzy0j5TMu
lWAbeISByW3urBw6XlX+FMomQEr0DrhcxSYcDVN8GGZghz5l5Zm96sbPTdsFVhRAJDHkd5BoK7Qg
5oda5wiCm+gNIj3TVTuG41y3T2YeY40Iev25ruNrWUTKfrTl0jVnR2SZb4ega58Tva4ZWaglUZWN
t0HX253CZrIv6DcB5ta0RwsdI4fKM+2kDgNd9nnzp0jeJTLz9LBsqsOsP5SNnV2tsq/2ft7/Zcx0
P5GRKt5PzO7HsqfGRyoqy18wO8/L4v3yLNR6ZGya3fgu+AB0yHm9seYoFB22UbDNPHLQinnmL6SP
bMqeaEjCBsWLeCbstCOTopDv4iiaj3Kv+FT6UnCI5PoQzNkzzOqyu2MZ8OVqhprQA5DUhcpmYJEM
Nrpq/KB9y4C+NyxEsJBblsxZC+LyZnkCToUyugvLpCwBC4exsf5/hJ3XktxGtkW/CBHw5rW87a72
bL4gmhIJn/D26+9CgsOWqBvSw2AAVKlZDonMc/ZeOwoYj6dQ5QHqpwtyP1GZLA2jP2ykRLoyST1r
jQh0Sk4mhWRzFvbI+5za8xJPNPmoOCTRsieB7EBCFckIxA3P4aJasXZ7oumdgC9EicPhUhq8zlG1
MeSRl6XPJKEsTqxVmoZfXT8adov2Lc5+OPDr9gsGohIpQo1Os3f9ANbDyQri9dz2OTL88bKYDXwC
qlcLagLduL2SM+8ysqxt7oU2QSxpcyL77fD5BUeBRTiqr3frdMZk2XOPd1DU8iq40uQpDdjk2pvt
AfKvxbNHoCT+aKNVJP5ohV5vktE3j10/qqcw03/u1alC5rRpLP0jxnMuiFhtqJMxAPVFeK94mXmU
lgdZwrS78B2k84WlQ3urejhM7sRqrZyF8/KQKNT9NAZHWeuJrIZUDKNHZouZ7qns+menoz0KzOEQ
QsEMHzAiv3fwMQ6QK7eocgIi/brisUrfSGx+kvL9rgiJkSljsgXqNXhmH6yqX986tQfZGyFZWmYQ
+BD+1HJmt3JBiutFucxtPfGnTNw0O3g1jVtGS0miJNfvCMDo1R30V5x/u0RxmpeWFBJKskNgu9zM
eqhB86GVdV+QUQ13rgMcCAGreiyCOKc0wAA1KykRA7KqsuP6PkaEuvdKTF244EcscZaNaaTX6m0w
g9cSDC+7KK7PjhTO+/ZmUZ30thZd6OgyXs6bOXkva+k8Uz3U7nk7yS6tYn9jTZlxaT0z3gDcPcgB
sMjL9rQMZj64f2TGBO9JjoDEYPY6+N4y1x+svBErD/3vweHnvovHzj1TeG4uKn3kLbJN5bF30IER
CVM9K3HE2qive6JD/Grd4KMnddyY9tKG1M2HTWlpOOnbjUSB+qwvkaibZ2+0wp1f9RpxxHMwFMnh
rFeq8SKxQ1Zh3YUKoPdKn7Ptcf6p68xA15K2LbdMBshrEkbDJirD8ILxRr9pJFAtWP+OMHeFibmi
DMYHK/CvckfJ/a9C7YwHDdnBSqLPbELspjIeTj0UFz7CNEafGFE3lMurSLAmFSqVB7Oj6pNCNHuZ
8lVN/EmyQk4QxxiOmduvUrnz6yGasFZaP7Mua5/Lnlj0sO7rYxDEwVuuQYLjrYAjidOTX+pQXkGp
byXBTHS4zAoPlzIMIjmDZfpon8nLq8xbo7jXcZb/hWOY33FfLDaISeON/K3gtEHPE7uXuZIQ44HH
C1OPFwMQFSaREEd8U953eFX2fTvDPXvtrqh7o/wWuwSKSZ5dEffWLc13So/eS83sbC8ZeymMXWPV
dIxteO2HPZ/m42IkasdA3+HRsZ7aFLJv5dc/Cekkbkcru6z9vYXidG0BiN3IaZzcmFjR5P3USmlm
EUS6lvm4cpiVubltYhRbtxpeKh0j7BxULTcY9V1M7joRBb/OxU6dXpc1vTJbkQLcs11qRUuoq/y0
MoxleEt+PSK5Kizd9HOQZ9cZPLsXGGN/7kXqbYoD+yRF3mjBg2vuY/zjE6tBQzwFUCrWJhb001Kb
JZllOcSAKDbpRDaMhur0vuxevVnv5c9qMLlnQIpZ0a6Bj5PXL2HXmY8TN2QKGhum36FYTxbqm2YY
OvQdQcSxX518cnru5HOTNO13la3vlIGEUTmrtV2Y5hpW2dqeuvPn+RAZ0ef5skGpx9WJ8BBmvB1j
yfaVMtnJ12/Oh96YJDtZXPYRdG2b/oF0er5nEpG/xt/lP6VnhsA4YA37PBPz2bTQ8Mt3inFJI0/d
QlyeE4r+C0WhySLh3ybXtmerdI4tB1itZbm/dUZjYZijmVvpOajb8kW1UKmpWhK8yr3cLJXlnNwL
PKIU3fBDXrkAvhg3K9dcLmR0WPU5AxS/YnJ+WdxB1NtjKHU9VlrWFHtJhZDJs0D0klNmRE/6DEST
Y5EMHPaQTe5pVNOs6CYQbC7Xuz9OxI16qgqkOh+2n2BFalyaizqaKdYp5Ie4I9GueqlG94/AIbk7
hw+E4vl9iEZ7pVtOeOfX4fioFfWzPA+UUmzjLmqBtHnuC+sDeBjefqyH4alDG/tAEMSj1O+N0O2O
baQ9UBbpVnLREZmVsTLqiHbhPLQsrqBlwmxEz+ZUHIKJVr4sIKIgx5QVK+WBWfhd5WjUhHulfRXV
kz1TMCtVty9RDkGAIKfdTxC8hJb1rlXt7USDulDGd58FwzEF2KaVdbLJkBMYVYiKW838YaclBFTL
Kek8E+1EB00IB9PKq4ty5Zee8ZarkbsbRdvtKilNDAzI2yTiiTJEtSvMCjs4m84d3yyEBetl/peq
zlfHafNb7g447wXgMBkrFMUR3nwRPSlRczOUXp2JOPo6N+rwm1pF+9yIjLfCyksEMCTQR15xh+Yu
mFNc2lhtr4vuZoiwA6pjp3Hz6Rr6Vphndd9h/i0K9960yXlcBDf/vl4y/uF8mdkhBtNYyCEsLH/3
07ngOxQV8vC5ydzhj6kgy4xocUJa2DPDnu/b7sXaD4xXV3OTFxGSZYSjrT5UFTFQy7fd55p1KUx1
AwiJOSTc7k1R0/WWe8u5+VEhz/39eYhvaBQqidhmAmeA9GHE5Hhdkrq7//e3av6juOOwJMRR6HGd
kMb5e10zVDtwwYbbncHKOsfMGZlJzIl4Wa0i68Rr1UVZQsvWHL9kMy45cY1ni9bwRc0HBQCae6Sg
H0PXmltb870hKZ3p1PbtE7Pkn6eiIL9x3XMx4lm9jjCkWPpW4xetU3oqvqyahWLcfI2qMpo0+wJO
sb+UfVJsx6pSEU84Nxcacg/O8AvDKbz8RPwYCZ0Utoie//0DsWZK1d+GPYflM5EymJ8sSgu/D3ua
ZdM4Gc3hXGBtpghVsayclxO+MxwBmStvled+rYf+q5zVNW58SJr0cdTi+iG2Ku3kFN4PuaA2hBUd
h67aJaYXXD/xBHIvEzGQUa2JtqPt2OXW6gzk6iNlr6qv0Z38kjO7eqfum8lzVvLc2JbTuRIq+SFl
ob/wu+yMF7l7CETFrMjL8arOrQg5pgbteIzqyDjLwdUvxo56aTSdWNBd7HkpqU71E627+C1zhn5L
LMd/CGzc/+fjdECdI35xbFqWvxcPfb/C6gep9bSoaMxG9ZHMkDUmEsjT0rQBEeVLBBHthsku3Syh
oYDG0sOo9FgTJ5foOjct5oqich8SgRvSoHqCrFE8ibZhQLffFPoSl8JITnlVmS6KXUovxLp6G7mi
8MV0gigtroHSIi529AagSDF+4fn+NKhviQDx2urDSS6lqs6yNtF7oSiUKAtv+BKF9eMQCf8Bnsmf
XYmOktuBte8FcSZNC85N7lXznvT5W3D/6dPAm5YSGjCEfL+mQ+STD0siRQC59TXv1QPKiIiSHpzZ
OMEd9c1z2fkBnQ8WaI6hgU2ZnUSOaOytVqrkkcyHQAFGmDB1gPqNhYLjuyP9h2ijzm26APbd03wk
q6p8JcFdHXiY3g3QjrIdLlrNPS+D679fN5oxzwf+fuHY1I41V6M8D3Xpdw88ula3V1DcnnlSfmQg
nB67hlR1J/F2yFXqnUsI+1wtqTw6fhDX38yImr7oxre6b/4osJ+wxPDvJKCW9Ixs6+G42iku9/ux
16a1xEmVuoqxa56JLjIWU/OOykT/WvapbUu7Z3zOnlk652eHRJ5C9Z9IuQ6uciN99H6Vuj9FME2j
A3wAN0LIMozxT5AbXYafM2XsygiYiZJeo7zI/ihAbYCery5VOLNy5spZ6+rI7aaa++iU0AMtPoJx
Sk8V02uUXibCxEA/jmmN3w55xc8akSr66EH601Es3Qy/J95ysL41EEO3kdv40HMUEgYjw8ZlItKd
vPpb07i1Ni62IfL/TNUixJVMm69ox/EBD9zS5Ms1+7Tcguie1idZY8CLqZwnQ135lmH2G8KUA9bR
mrIV6SmFEPEYoshdB6W4yxsioZ3QC8/I4ljgFYb/lhfc7Fyfb0517FWgT9UaZDK8NUeIE6lNRLrM
P2O58UUEfMCyzyj2mDsYxV7Jjb3WBAj41eIhicY7wJjK65R54xk7KRxunTw9TVHjfdCi8ydIKHyM
veIjnwaC09Dr4p+uNg1UsjHz1dcmFCQMQYBffsUKYfJb+csQlUsKxGzxDkRhHhjF36a5mj0Ruvof
DsZ/Bjh4qu16BqUxz9IcJgp/r6fqWeS2pgs/txq89DkaM6S5BaLLWINQkpn616HhnWltmTzlMVn2
5cCAC/qSBu3gOj+l8Uh4u92QQT+dy3C2cjQKt7v3Rz27yeociY90QdQ0ZK2Zn6RJHNM4mirbU89L
cJfowcsmwbNCJfkPuZM3zx1M50dSZ6x1kGvxzdBDC099pR+kamaWyODTr0A/FfUDuC/jP1ql9j+G
fE9DXUKXynH4f/v3IZ85AVasCl59rhFuVTRfRI//az1MaoidEWXycixqGn9KS2AT053+YrfNa5OF
LVYzQCRyAAtwCJ2bEhqJPATC0i6HmrsnWwzUTKRWKx+/3U01qJAM7Xz/mM0sFnX6BI7Vm98LZa/E
aOSDnpRlTQmwvSqusCEe4G2gEOCzvsfWAO2mu5m3jg5ttbWtgNREQd428ZtfsjxtkVLCVyH8xsJK
Bs+9NbQ/Ot1UH5Qum33IsfKR6iX8VeJSE/7DsPA9aixashME5s75nW5VgGhyG3MlzSNGw89iCrNq
74HT+/exWNf/IfKhDI+BkymdjgwEIcjff58xhLa8qZTgMpq8vDTuARk7bnpJRkR9Q4KKHEly9I3P
91VxaShRfoblElHRYtbSnEpT/S6P5O0zSItqbRUqxFHuMaZqH/E7iIfKdu1THBH20+MEzUhO/CG8
5FLoRIv4Zv5RKNccBRgdgdG4KNS8Pnq0XVRznPa5Ywq3xdmiXCJXZR5UkBVb6tF7482Jssy2Jo9E
aFcpMHUprXMKDFrpKCmVzaghwLRmktynNVpvU9otc1Kh7rgrqi082R8iSGdNrx1Cg2EN9s4R1VL9
gBXc3TVxoa7l2D0N0yEzyvBBBC2QGWN4QHCtr1QJd16qlWDb+DRBVCHqenHy+iOczTzxpHPf91H8
uzrZlFZcUpxDP372EX6kTH0fe6o9W83BJBe2fXrM7YbwhjZiCms1lMoS80HHhNLVuvHCHXWfDI25
xNllNPfSrFhHVbtC6Fk8OuponmgnInadczOPmhHV770IoEKOseMeMMTX94WVsphUWFInTohHEdTS
Kk2wLVL+OqU1/M2l/yBGYx+ULP0UUXqruqn8g0ReV257HHzujMwTEiBIMP6csaUjrmv+o82acNWQ
lrVachsUndhyY/BcCmhucCzBad5GByCR2uO8miZPv7nDuVf4oIY+nD0LPCFxHxdfMZ6VAZF1bm5g
Iz2mfFNnKXeR61gvBKE21R6eAk0NNpMDNNfPup0DDemHZRtHMuaSD48mDoErTv1Y2eIQzSDCJG7N
QxpazVMxxLQ4TS416fFt0v5WWWOxHlSFuzXU/n0RudNRCyblzhBVuWm76GYLZNJITGizc4/6HIXF
yNQDz6x6VSGS7QI1au8/91y3evT06q4WCDA7RyU/uffbY9dW5s7ETN7bFd4pQUTzHCEPX/NPe0rG
+7LSuhcXkatlpM9WZS4lLaVmWNbA9m81JJxFJnZzEPupnntpegd2ScUOd5I+BGFhIK2A1ME1sHbS
vik3HTTDbWVX+urznNwzq7Y8U0k9akDQrrE7jvtGpPZ5UeH/+/hj/EOe7JFthBjG4yYDJcL7TTFQ
uHbNlGzyzmC9xZb1kfXEGtg4GRmJYnJ+J885jbbynGOdtslyNctLukGNcUhUk77tfJmTaYpuzCV8
y3Hr5hzhJVtsVoP14hauvpwpGudL69ftaWnn1d4lmBCB4yxVtuOQlNj5JofMMfol0hcvHfJwwQi+
VgJcOJkpDqOjsfr7j7HYm9FPf5sWo5uw6LgSaWnTcXB/G4qTEY5qYaA3xqT8MIoOKyS+mqNcUWvO
RAlda15woJuMlpSy5PlBR8ddxGNzzHKBaLZxOyqhpXuUbi3p2/LCbPo6W7mILii+OBXjGOxYqj02
YWxuZA338ehEO5h7AyDlMN7Jc0FGwGXi0utznBrUg05VS2RPrp95jzS/DnVbFG+0c+0z1Rr6ciIh
VmJqbGAzWU7P2AIaHk76lr6TchJVJq6kJK/Cwf0R6v1P+VsVEyYKm5zaLh7sWxfZ8R00nDV1hBAz
G6fkxmzyYutYZFl/npNPSSPtGMcThrT5uWqhrrCOtlcZhqYlzvA1SQAWyUQ0mY3m+xRV1J5TUcIy
XSdekkrpm1qTpdkQpq1WFjKLuecjN5Q06f7o2RfPHdSjDqzvyNHXxDAddRM537sa4wYGDb3bD0hT
EVIAErPKSrkqUXn69wtFd/8BBeG3oWqWocH+Rw71e7Whi2hrVGMCF86HpyihqnhXf1hW7t4b2ZDw
4WgkZ3rVm1PCn4+NzCOxujTfTH5IZgq2MKAt/OQyTdzIvT6lZJZTWEps2nem5f88//mMz72ELFt8
C5h96YrliL4u9MgvzUyDS8y2f6h+7SFz/nkOS+NHYcTTSTbjJwL8fsqC1CZ/n6hv7tMJHr7r2MU+
nves8llOyu0Uw33kv+spc7q/ybcJJ6PGAplXB7oB9MY/L7QqaWCrDCb+y3KGNZlL/4cVJOTAjdW3
yVvWjMXRtzsGGTijvHHVg11m1fk+DIVxncjZ3Oe+q19zfe7+q7hKa/9RYfKEt7cx8WoaWCMqH/pa
gdOhRqb53o7JtrdyeA8qWR5jodR7s/Wiraz3TIlZ71Msskgk5vQv6GjhtqqSp1ZGR44Z6a7J+Kb0
xXBfWu70oEflF+mIz4ek3QYYiA95nmubRS8TTAQDZhkma1VEj3IukAL+9+Mg3fuqouCRBJISes6j
zkLyIR+7OxkFabsT8yfpg8e1yNRohmJbOj7PUimVXR7lBuQNFZ2lb9P3d6utzECRezmWcCsl8knO
e+04jE4gO0hl6vULzC3iLLg5bf4SozxYHwnjyzm1sTF6mZrvecVUjY1W3JjHjXd0Mt1V1fKWyfWg
0xoBTmaZBi7K19cxQpPLSGmwX1E5sA5ercC8JIOakTcttzLQeOLdb2h8WDvuG+IUEga1XjzVNN1R
EahE6RSpQxl+qI4hrveTwJSyaG10rpBtUBTuWtKVagvQDYQCdd1n2vvo+erO0WPoTEYLjAXA7wOa
wo3utsAjNDSDflm8M6sqrqqS8r2XAR561fpIa+1FxszYOIXWRtPqR3t2A0Wq2e1EFMUbhWy3p9/2
RMZNSxtUivbGrZuljC1fwAnw4IcyoV2MTZywrhYBw52VjYk70gF1sSj5mkWlnnXueJgc/dUw/Mek
ya0Xp0iRpGWpdShDPswhQAQ8vYuQKouEXgkLGdLIHf0wEdAL3tc/dmNfXyN0o2QB/yGHxEJ3XhHG
dI/LihnDg3KwnZX0PHiDyM5JAXk4FDndV3Elor1+aQlMlSIKr0rJOCEvd375TGGDq3zlJQtrYpOw
dofz/Vhu4l97dr8j4lm5LO9KKhLkhlSWaW84xXc78yoiDVR7PU56MKxUpcmvyy5EuZOwuQWEwM42
oa4GLc6xm+Wp1aZLGkrskrGQ61c9CXEqc9eRq387flDKKFnLWNEQrjC6G15ekZm3OCvcx38fuKlq
/f22jleNIdtxDNUzSUZjmfX3FRZLeRGVraKfl0VCoCKjttuc9Ufqhc2dGdgUtSnYbbMGEpEJRAVX
AiJBQ9RgLjO+7S6grKNBGcdPxrrJbsrk4jhTcvmlhWyHdrzLS7M/2i6iad2p8wdo+oDSgK6dyRFv
13Le3Mzz/wajzKZFabYVVMeuRdttpC6oRaJGMNzWSsHIkjR8S+acwAoe28bN+vrMrU3dMtEnGg5+
8GoKrOAol0Yu649DYGUT9v38IUgc/Q+AAJ870B2JuskTYDUxTVmvcTC+dZr1GhcNehshql1Z5Nar
nSUOOQbCPY56ZL/OueUrZaTrqpY+vLBGs06J75LCEmrZy+i7fwJTR7ZZE0qlOmmzDwKnu+blnC+E
rcq2IoIFUqPZSydiE3vYPSq/2Uu5aGkYH/hr80OTld9hO+FqyLw824QEcScF5h9Tr+zL5yZPzYi8
B1Zmn+fkXqON9zVKwY2BAW+Xu+iMZFtap960JwnOXZOTZW7sSW3eSsN9TfA/fPcJejCYw5yCnmqv
ZcILnM3H8RSWq9oO1ac0q6krO6z+FEv/YpDzUvVD9A0ILzWe2vQuYEKyo+119jmYo4DrkBVVFRdE
900AwTQyM2VJq65NRpX5ULaSg5qIlUxMNjO99juMef97iiTe6po/2xCGVtk0770Pm8GdCUpy4897
wszRWI8agk7NUlcVE+UjLbH4kaD65JHUonVRVPFNnqLJnq9Lqecli+MDAujwiszoB7iP9Edqr7Ok
N3/Auv06YQU8EClgLBhUbBTDFYcoepd6PCoz6Vp0XbhOR969brs66oviSCIrt1HIWRv5hiIl1fa6
kUMjnCt4bjKV/5EQ8A8GGRewQWNbtS3eGz0w47c1ChW5plGS0DmTnm7vFyvSqHQztEOdtsoY011q
o5D+rN0lN+puAbANA7ke05Lnpa3rGcP3WDWjA8SfAKpvqT7jgntOIFP6CuXKeqjRLdfDThb4ZE2P
2X6M5zn6WqWkeX6K8BxifQgfi1bh1FabWlIlOiozxyRxsucyJ+UJjUx/lrcxoHaw08N62laZ+kfe
BQ76FisFnk4QtisFS3aK1JoFOhzwIndulU0PLYUEb6OJkGfsYXJu2ljixBbe6fNUHKlvY2YP60Cg
08nIRyzulmuj0i9Mlk7Eyh2p8+RkgEx/bWspwKgW6CPrFgbueWAe0vy+4q7i9GDVHP3b0jMurfA9
K7zqEppEIchNq+MZmQabhGQ7KLfZ/MOXXpqpn1vkhto/xTYecS43WGx1EdDbjvRNY0GRLCubWVab
fAlT/zsNQ+VjJOQcZA7KpmH6oQQMIfPOyBmlz5u7bG6zeXOZ1cK4nNVaAUGcCmySA1Fa9Amq3d6j
g0suOfrlS4oP6CRU+uG/TlkTNmPDNh66HJ8SFPH2rsLfeSdsElBbxqhvPkrVErOq116kSL80I/d+
ZHqlWiHVUDM2/AOFUpQ92sdCIW2nJDogacYbObMsHa/EdhARaroONN3aVjG2CobXYep6oCFpBtVO
N96YlHX/Ud5msT4Hjfxl1Yo82zNZl9D+VPmf8fuq1UC0EfRMGq7YHHeAFWJWrRFJcX1VnLp5Iw8/
N/KcC/RpPWZEaAUjajNyJIr8pImAuQaC87+eNNsgPxFjCNJQ7v7l+fJYbsrcum+tftzJv/N5fnIM
Qc4hAZLrz0emqv7fv7j8MdHaMfMDmHI6v1q06sWyaaKwPAWNAe5bniTXrDzJk/KQEFkw8yCX0YaK
UzROgmSw/+0N4MbXetkU689z8ikYE/nXP5/923/826F8njz3+WcC6t/7mtVMr9jlSSnHn5vBqsFa
6yaTWkJ+ToNlYazsKidZyd2sxN2/SpVSnJbdvzyhUWJzr/rxvkXiyGc1P8kiZGHa4nTjE9TeMGUc
M1u/eLhZ1n7ofufngHyuM60NZlDyN45mld5bUTWrbLv7FArfqoFcP7pQZgpr3GeFs7GiZ8uFtiWi
+0znNlLHLUrKILqoSfed+IdDJDzcIejjcB1uTds/142b7cZcAUcBZ4hUhL5ZKzWskWR89p0EnZFT
b4zGMkCGCXBK5rYrKcGrLOZKMW3h8ECpGHNr5U7R+4gbPcmxj6F7S4vp1R3mIGLE/usi057ytHnz
QoX+TKjbW73UN0YQXgaldDZuTgU+r+JLrY2krH3DyB7tCFvZpmb3TTTiK8u6YhWnzHgAh/STdyKN
5aH2OuZgAQpz+Ptqx/AzBF+LIIy2c66Wp3bJyu86bUXh7jkT2oNvn83Wyjdj5WNxPHpvtkXBMfTL
a513R98jC85dEzDDDCL/7ng6CEBmgVwXUaM/YzBYAb14rlxa1kyZxKbruR/n2qUg1XE1GPo51tZK
pHw3sXcalAI3XRa+iPRBnzsW1gEC/KXNnhIzr05MUZ7QOVGuDxjKJuu7XY6PeeoSuBjcTIJFHDWM
1w4VUD8AIQlicG2aJMyp+srzqXDysSroowHrrePQRmJb98c+NYgamdNRSsoIZvdohlO5yiei/5Ae
Ak+IyosI1LVXMamgPHeIHe6GfvW1AQO/UTPiVloUypUGW3byD4T1hSsWGWRxaMz0S8W5dJ51l1Te
jetS5ZfpaPiEIGVRwEdo1LF0aDQ8CWS9fzgCw2CZ39qBnK9gYP6Rpt9MP7Y3FlmeGZhi0EWnzCUu
uA0JhyA9grJR+ceE2oVb/KMfR0/4Jbe0th5w8gyYQp5pbv5pFtq9WX3oiXdIkrNKGwdHl/3qOqhb
RXlszd5Zp54pVpOuvTq5usnCrt5lRvEK3u1bN03TyjQgfQbWU2Y/Rz36Vvg866rLd0bXRmuua1Jk
axzsBsERVZ0N6ziJjlGHftWJvmf9s8XPGhbLu439bluOwVNlDY+x4L5R6u8iVm5Kw3y0V98xyZKo
1eguoGqSI/1ufCV9vFyp9YTJN8rXtdCJFnHwsXvmey4MMgsyYzMSpZUa9omWrNiURXRH94qCdfMO
wbdbtYh9Yl5iNUYr4ga/C6X60xy8FvLgWE/r0Sv6g4DN5xTBMLHqFgWkZT8/ucF0UAZl3Pd1Wp6Q
ZRSnEdJHuvo89jp64HnX7uTYJDdybJTjk9z7fECOl/KQeaE2ew4IiJ2HRDkuBprLkCjHQXlSbuRY
iAcK1aA8/stuDFnSz1TjENneONIoyDtxkpvQ621+yqlDrJ7pITXWMnHS5luO3JPP+f3w11OWR+dD
uZctf6EhSZKWfraRL//zjYiMbL9Z/ydOcrPcFz5PMg0iHVU+hG+DdyE/l8+nysPG7KJVNgTBFuQn
n4Ex/+suXv3lXiH3Ps/JQ4eXgHT613Pkw8t//fn0VljfTFTd26JmcXi25zt2T4LDz115E4b0FdJ9
QTHbQ6U/WBUoSXlLC6eIKPU1FWmf4Z/YekVhSAvn+UDYjVnDmMifk8dBk7yF9ItXA3moK7OmwQP2
xHzQ1KJDu4grQUePtZHixSTPKQLJSh9JUO4KNUXrlhOLXZUwzsBpVl4WMdKNAcNf1RSHamJMZyYw
4B2vJ9INxm4dFFiM/bLXHr3xkYWBBQOOMyLMDEaTNEF/zDm7/Kq6eXVnRd6K7DOs/LPJW05rI2Li
VwTQAFWb54Ojg6RerZ0jKydAs67l2nslJBwdeuS06YIA93WfpifDJE1C1tyipsRVBtj8KLsVWUc2
BzrxJ9sandPkBjjD5mUPzY6oGV5SyCcvwbAOicahNbfKX/JAY7GAGIc1QfpTYyLVJnIjz3lajnhj
/rhKo2bAmdBhO7P005o3gV2bQOhg1sElwPB1KAtATllmd0+ppfonrzWwXxWoMtdupJ3LECzKEBvp
1RzjH6aik2sE7/SB2wORUmpUb/mUkg/ujg5kvG+KE9cbdxpGLAtee19MCJZwtqwMkXjPWVurd4Xp
PckjVcmipx7/hDxaNngtqFB5D6rTe89uEn8Au7IvMdh2a7SeU88ljK4GUkp+CODxIIO37ytzI5VD
hPlQSJLKWstDGv0Up1oRrRB57miiZGS2Gc0DjuWd2TUZEV5U0LFpmI/yr9lu9Q7G1rrKf2oK7T+r
MMQuMIYPpJjy5RbzckDMm1yJKOdaaUCxtfsaDLX1Me9MqWN9DEP9NbcL+2NiB8348E426irOjBaz
QmTfl7Hn3+HmMFYySto0p58P1PMDZmscmlw5NbaDOUX4NoUjCqrtXK6WIAOsXefRUJtbHt/6yEpe
oyLMbvoEuWXGs3ajMI6jqsQzXmnVTkN3L8mrjjtM8E2RsOvku93kuU4vnFNk+6/yqJ3B2VqQP+dl
d6dpkfLAdMN5hLxxwn0lHqOyPgCmhLnWhfqpG8rLTz8Tpxzhjoc+ZAYxUASAoDC8YZkvqdlN/T0h
dCrQyjA/OtzhT7FoL2WaxPghVAKHdHNCGzP529QW3lM2/1TN0nJAMFjPnjc12qYJNXs1OXxrPpO2
O9sqM5XRJA15JcQwBC6EQnnodVZ417f0JKDpXEOfZO1Sg6Aato2aElelvZl1W69q31P2fZO6t1xk
VHaSrvqYjIj5aG4GD61jqRfMj3hq5wcKLTpnLc4QxxTiQD+CPHBif8OYxqSutMF5jBFWKXjCnvE9
83vPWJ71tfUsGkd7HoEu8kideYLSbN6u8cPfa0xJ75rEbp8LT2/WveIkR2nn9eLWx4lIINc4wCrJ
dBFsdIv8mjSd8xDmje95ER50btDzeYix4ToX9gMZBvZ1INhnwdHkfhmvmAlh25oq+2rDo10PDpfe
whcdXPJLZH16Ivy3J9+Khfcw7LxEJLuBsfkqN+gW3iun9PY1ObPLKXm+jgWmoKADu45soCE3icII
871qBf2JRavdfVUnrTlgGVPA3CuNdo36N8lRgQ5yrGsXu7MXhuseC8K1G7rpsba8Z6U27PfUHr0N
7frgpIbh+NYiBmL4dN4btW72/B7BtgbNY+55xCMOTfGkuwrRXrnojm7lmKfFqxfAJj4s+FIzsKiE
OugFGzHsa02U1889Q23/es5Ke1R0Ta3Ze6smX90oCMTKGlAFMgFdy/1rYyfTvRoBvyL5AaMewr1V
XrXZak7M2PymDvjUCeToWTdGNgOVvBI/5xyxvuSsW0VzdY1pJ0PYu4Ag+T6yDWaUBJIjxRbPkZ90
26rxzSusoPHIjVg9TK6h3CG5sTaI41d5b05HKijds1sRZFMnCXrG+RDfb0LUhEu2cKt1z15Cg3nB
SXr+OC6fqxW7MM5S+6Go7fKu7LBtyM87JD1wnan+eM2MSH/0w5q5K99DbJfamlro2p5C60JWVn/O
o7QGNUy4kKmQRwGRsDgbHjLXaXChCasuNBcMEcmM252GqHy3A71do4XpjmqZYvWIsh0Ov+iLqPr/
o+5MdhzXsiz7K4k3ZyT7ppCRA1KiepNkvfmEMLeGfd/z62uR8gh/LxBIVAE1KcAhkBRlJpeJvPee
s/fapU3rrLzTu9F/bljjFNBrXtG7lAdgxBRP2qK8F4TpfZiS+wXMa3nyqc+m8nXqZGGlNyxt4ppZ
fFSbUPKt7EPV635TZWZ/WnBzy26o5d/LoeVhwnSzvbmNoxprHW/Uu5JBI+RJcg3nHWXEIK+F+nV5
ygq5NQaWOW7EjCyTWJc/CjMcjnmuaw99DEooLR96JWDnK1KB4BleYh2juKe3TuND7v3yUY0bnZVl
fiItKL9XUl0tf5pmW+x8WBm6rirfFjnBuO+GD4GVFtpHq2YdmP9shD5Cb4koPey/UJahMi7z9nHU
hpiRXDUO48QXl+QdB3Bzqe21ND73QlTsyvQ5EHPAKW0flKtsoa4nNEIhZ7E2irRsvIRyHsPUJvWs
6pDQGrTGQkFZi1Iybo2+KN9iq8KbWJQvw9Bvay1ijRvIn8gC4ouZl8WlMi9LeflG6Z9kQaeNqYnt
V+zF3qM/hbotwLq6Thw9+K3ysyWnb7W0NIk4EJyKSdJ+oURXE4Z64jjjYgz2/cwpXUxqgzKF50iy
tXRIUA9o8TqQje5xNCd5VRspoX5kBT2G8YBdbWpGxKU821e1ukZlytwJxZwjmEP+3lSgtufqvI4j
mtywQXyMIANiHdZrTLdjfPazBgSSYLq6GhYvXdI2Kwlb/E6dd60ofYfPPZzjuBXvAt16iyAAqEpQ
nfxZZrZ0UOZDhlRVJF4Bo78J2xXBoklAheD4O1c5qCnvoHF5xy/nDv1FD+haTbquXGAmk7XTZ29S
Q8v99/FSsdoVNWrLuXHqvUy7LrI0wYcmp8rTm1F2uNlEeHeerze7qMMeOiai93PMv8GXGq8z2W/R
cygD1xXgAG217CaM0rIaZH8KhU3bCSBrNI7rsa+o+yIfdqhnyJsBfwyLVb7XY0/lJ9V17ch4nb+k
jLmjWCWPMn0ftyiJHEjSdlyzLlCOqP9Hruagcn16BY+REaJzo1SuyYUEhbjIHglU70iyCMxt3Vvp
YyUB1ROUmTQ/NG4lCelLpUArgLIr3sPq6vd5LnZrepnJs1AJuwU+oE2TfyQOqbeX5ngqK0fUAKFt
LHFReVHM/IeEoFZpQrebom72B3Tcwbw1zcd+b/l9jdbmn+dR4qD8GG3/5YRcJ2VmGDJC31XpUBsY
mGUx/fdsn1z4QbFZPIQo5J1SVCxW5x2zQP7KfIxF3iFpG99hz4SnpQEQIZ9al90gusvuoFD91ZO2
3GlRr56XB+437yKg0z8dkijcnc1ypcwnGQPjrQ8zYIPYJ3U6CZuJpAj1PZCl5n4OHowEfxdYguXU
vlLtDZz/ODAq+U6vsnyte4WBpccPnNDr9bdSGh5pAovfFpgHSzzjk4+vXWRVl1yQTsvy5Z97igY8
jzaI4foqhQRZphmAbJpgUcOABxBJo8ufM3iILSnESafZy6poWSkVAxDE5Yzl2HJGVrM+F0jHMghb
3S1rhkL0jzJr4MuyZpAV4BFD0cD+nVccccg1PwnGtF2eTaohckt6EmB1k3qT9RidKH5OzQ9fHyH6
VaLEBE8Snuui0jeFquJCmnfTJKtW+pwkKRaNedJIjbHpD23xr2Zv4MSDNX+G9pjjSjyJVs/UoLOs
H2plOrkemiyFGKxpEg+kGDb5vZWmlJkFOk9McCRkAjN/uvbCT6sOt+oY5q7mMRXIQ1R/vC/lnitN
WMek1sISM7ATQNneRlSM7jiWr1sA1GshjCxoEplwMuLyXPnttBulDh2TRdr6KgxMcN3zs03yjT84
578wwiY2MwQcHi0r4pPpwSRhSb2vtYa7bLIql2uTRUhDMhu3f3fqivFA9+XXg6L4uAezSBmQZWvn
EHniwbcCk5iC/ngDDSy7WdwcJ2VcdaUvOTWzZwdrFT5ytZGN021TSO5oQNptFTZHaLHBYIPfyU/L
A5Od/FRPSb8yWk10QsBQY6AK50XDR2lLWmtTHKwXXZ/SICrQZ+9pNVXqtcuguE6N/OSninodZ0mb
9E4/HztBbBwW+OfCf2hqo3U7ObgXmGOfF4WlqEb3aQ3eZqJseKfG3nMvCtfl+XIWZA6cbc1nRwEy
nb7VHnXhVKuC+KwK03THwjRhYjZh6Fc7Daip+tLmar5VZuTtpKdav5LkTtony2xTbrJzktRrcb4g
IYoywR1AohltReNlPgZBEgM/Jos28T5TtTVOlZ4Udkj7eIXsHY+0WCrPNy1CKPiuGqjklJNGMeLA
YqEYrROyJEvPEq+4qBJMloB0Z49pmE3NnmzUN3+SnwTo7X4+/lApH7i0ClJ3eS/LO0AOYadJ0SCU
lZSDkTdfsuUJa1SP1c3QnBbjr92g+hGLRXYVM3W8+vVhef3yUJY9+TJLF9lMrZVMGqhE9M5ADIlJ
Gu9CK19kXxni9l1Q56+55jfnnkuKQQriOCneySA9moXRXwWtJOGTSaBTGhXSaA4hn5Aea2KdbWqb
kNhgtttFLgqbqq8pD5KSThQLKs11Ytb3mNpTHIZletS00Ty16LLQ0FXle5lljuATuGPSBLXbWoOH
noaym+WsyOETU/KSY/DvSodtoxovNGZPKe3yPz0gTujWGa5FJyubM3ea+PMvGxQEktuRfmaein63
RROB6qlUCEqeqz+srsBplYKwjZIuPOZZ+a3PF+zy0AL4POh644rL9bocaxRzvCsq4silXDhLhhqt
F6C03kvjxafscfC0+no71MXZ7kYxv/U7k+y2vu1I2ZbVQ4C87FVlZAqU8bUJ4AGy4EcixPzT7YKk
3Axh0LEACLPDQvNO6Sm1aObwT5cjpTFB2xJx263zIdSdTEjga0yaFRJWBC0vou4M7yPBqmGo4U+V
aOLc7P03RR59VCpzPCQw8m2hgatdHAdiXJm7Zbccs/yullkZzA3SKUXXZjTkTi44wd/HsKidWiW+
qmZ+WCxdt+DatkK/bkQyrafoQMuVIt5Mc6jMcb58DOgOYjQELu6Wj3DRHcXtMO6W5q2FV/7OEAZ3
we8th6ZMZAANyA+LNKg7MfbHQ9uEzf1QjD9NQetvezGGKjdFJbHyCszNKrKRvVxMhY3cnA5uXHX7
hcnrsbA+BENxP5KMcflV5BxKpvdSRHJxaaKCn2aqwfywBN1QG8B1bU6HOuy2t9BCsg41mDRWvipr
oSVKhZlZ7PtvCWEgZzKgkWwg7ee2sEX0QST8fGcJ2vILkUZ2WPa6JI3ORPO4wn1nNtM7UEZ5lYwB
kMsqiu47chrt5Ym8jhtbKTrkVWrTsdxqqvViNVuwlL8TwK1JYYHKqtxF+FUeWq3a9lDb3rIavOfM
Bx4FkVhJS+iOYVcld3Xb23woNBJ0uiUq6du3rd/H+gLZeDPqkBiM4J4kFHKCp8I/wlWLD/gl8k3d
+MKFvj5WbORL+0Ks0PcYgpO3xfhDNiJvHbWIx6TKCq9Bom5BYsSoXyLjoueTcJJzlKRZCU87zeWH
XBwz21SRAi0VOH2Zp4mpRSNFy4TtpJZHVfSk1zAODebGaX5iaYG7Av8oYklQyqkVNo9mZzBSamH3
ha+FkRg5t6bUq4kw7kNYSr8efu+WRtvtGTmEERERcAr81+U7zLGPZcPs/D9tlFjQYqpFUkNwGmS7
ZpbzZvBhuOp88/FW8VFaC1ILFQC372KRlFct3d2ufS3M/DsKdJDRq7xf4+Mt7jCknhYUJ20k4BJp
dV5QnMQDCehj+udERiGy6COL3rfWlSC3t0Egm3cDUB2unpxQdydvklJh6cyRZjT+dkwn74epC5M9
UdnSVNG4+AIGjljWsp3s5925FUzofXUSsiDHAO8LSmaPcwl12RJ8dXhjSQqedt7KdDQqcw3JgQsF
ENDKSC/CXeMsSGm9LSAOTH15aMwBlP0VhG1/b3WjfoMQhkFR2HEnS5B4xfhUeSwfRSu9b6WSyWln
+Z6dK0WyW4yzQY2kUKumh1aszhQrKSdKGqhJFa3tuo1M4erLznJm3M5fSFk6p5gnd7e0i9vlmeKp
CVqiYxYYuSJIpMomnm1NkYkPgzmT2FjdkQBInxyleT9thGadCCytBj/79XThG4+YOLudQhLVeQHQ
AC/rpuIMyXhch4Jn7GLBW9Es1D/9UmMhM01UKtuA2hgX1+IYn8recpOeRdMCFzBTBY/u7FciLsVJ
Q0YjWZ6gAhkzvSrxiGeWVRbMFrPfvpk+83ZQz4R/Bjuhl0iUmRgEm5pLdSqtca0J7bBexsNICoMT
WjD/JGka5ZEanHqrqTYap+hd8aiwQtrzz2Ki9nvEVT+YRclOLQbJXT+anvvvtvJE/vOz+XugtoJ9
w8cPZR/uA3qyi0kkx54C2W9qTnKaGHfLopAe5pOohMk5CSuu1jlhIZToXU5tIp+b0Ax3FMKxpYP6
vuR++9Os5HvfCGOcJsTdL1sZrBinoMV9mrrmtHjKeiPk40vH6eYpWwoAyzFZoAUVfpSzwRBTWn0g
ji2wlbTj5hNBV5osvd5MQTXtVNlPLtQBWqcumZU0kxATEeZRRhKcbq4kqUKjPQzJYP0q4G2X4W4R
ClUsBLdmUyCanGlwhVp2p5s2PIFL4gxa+M1vHDZLpI8pS8VWLBRp18+peWqop45a1SL+EG6Y9nJQ
RPcwev0+bfDML7+9qkZobgrpiNlc40paYBRFo9ML4l0tDwFKTe5+7a4UGuHYlKa+RfoGwSJKylf9
5r5Wowfkq2AsGCNO1DrqreZjfgRuSfMM5epGCCv9oRSBR3V9lwEcSqtt2wEh1mBAH5n1ds+d1tti
S+nMS5+sHMljLPBqeF8peS2q/kAbggQE5dEMff1zQo7LQjD7qUnq6KRwa5FtTrIt5IyTWa6UL8sW
qTjVS99xvxQihXCAqsMMOY+zFq+96+DQmYsZW6pr7XRTZPFtMiFTp80qqTFSAs21I8+S3nrixV0P
spIrjfL6xqsrm0CHoajcKxmdjqFE6ijIgvEKxXOvC0VFcLvyYYal/wSYy3DNMhZ2rR5ml9aQC6dF
6P1h9LZfjKqrKMRL0y/qbdjCzeuy1csgJpoxu1umOloMxqWhUoS0Ok6PjQ5t2uBHot9KcJPoUNJy
ct0OYjzdi60huKGatM+lqJ8LxRJ22oS9WtVgs41mQLdGhUWAqR7XTxntkgrBhWDCL6X6Vr21YOUW
P/+Qaq6Aj2q7HJa0f3u4by/I3b1rJuaPXVKF97FoN9SnsEeKMgoCnaKSjvVmmITganVRROmM2EFc
L8JzJanCOmVKuVl2sWpETteW3UHzsxkbH1xaD0ou/T39M0GBESMOe1cJLXKoRcfnziybfVb3ihsR
Ev74+1yZuCoG6/zdSmSazdRqD8McGZ9pXu1SV5JXGZ8H/UaaPhb0U9JwCDO0yEZao0sjiKoxfoE2
gjGCNK8dprn/sUT1lbfOyETgYJV1d7+4zTJCQikIMDiSP8jdr6zWQ0ocIIXPGc1ljawae8MqDoIq
UKSdIehWb3YHf2TMLNHh7JeBuFKqmq8fegvCkpm7CvqPWCvvc8G0njw1wIRT9cY2kf2Cfhrtz0Eb
sOhOA57VUWovlDawOf4DHT0BvNu1EckHyzFN08A3xthQgmGc+UExfZ4oogYUEyT5FgTFkYLE8FD0
qIKwPKJmbpLgLcnkYtWywNtbQa6/Ghcr0pJ91rIEElO5vwfS5Qi6kHWOxUJXwol8xTxDz0xuCGcm
eONYzx1cMAwyWhkCHYw8+l4gJsvD8lFrFqeOIjLLZU1BwsGPUpEFpg/yfoxTYf+nUWtO2otICbQ1
4v+29L66R4rLzYZpO9KeeTecu8OhbH4ve/5AksOgDnd1qvirStKN9e2qL5Wy3Mtp/SPCq78aUzRR
6NoNopnQ1HqOMWjqRZvVtMtDo2tPhaGHh9+HUrIrZ2h1rIjxZ8V9fc7KyyZsxjUg0HUz+CyXQlwp
VqoVbiPNV0KRmHSJlLmvPS91BD2VD23dvpkxA/qQTP1pWSTWpucTmSB0pwUixnTv17O/z1tOAYff
305ZnvB1C6aVUhp3pkJdxuzawV3mLvif4muGEGLZywsSMX7lIoH63kTay5A3Dd30vHSmMaq+wyq9
jAUt76jIWZoblfjSEITnTNKgP4xDokFhKeqLmUUTKlLCZBPM/VszSNNfw9jQiPE6n0ssq8IYT7Wm
d/vBSBEE6HMGijZKKHRkYjznSLxUGAuXsjj3DS19qDwSx1JZRiAxZA9yPDpCrTG57Jm9N4RAO1Vg
yOvFD0KdWXFu8+B+8q5qGSNtn6sjskG2Lrhu//aTDMDyt10PPu9DW8WO9c9DywuWM36/3g8ybq8W
FgErI1KMDn+64fvyFOUp8QHLMZmw2E09B5KjRA/umXM/lUDE3kpa+Ou+AcsgJFbBEg3l1tCvNBj9
70LMp+lZBtA7D+F/Q4LtNq8M5QFuLmIfPdY/iq461KofvA4kspFpFCUHrO2bTjf7jS5De51AsN9C
x0yxdevEEl4DjALrENuIq6cp5jWGp9ZehDWLNMT3WhPYoPKW90N9rfV+v7yzso7wENaxt89lqXkJ
BSbf8zu20IDQoYy6bSIYab1K7FtFIdoj0OoefEWEFtao1wV/jmAPb0GP7Sjgy2CrGFp+lTnaAngf
o9F2+RP7827YqZucmsxam9m8TU7bOg7Aj897ywNxFQTwFkLu3pYwCLE720yk4sXQxpVKI4cAwYkB
uqQSkCna1+JwV+JAoQ9tfol9MB40Zfy5lDL/bVFzeUYLjDupMhw+9LnZzCWuzA/ACJn4QXxfDv2+
F7C4WemtVAAX5vYgNl5MNA55XF4fmZvQl8QdCQPeXclXe+Urdf8K+YXEnW9V6YVnpRy6vZrHk7Ps
lkJauK1qyu6yy4StcJBuaFu03DVGMQPqp0dq3azmCcjftTUpmj0gLZXDuHiENjlgYpXrewk338mo
NnljoQASs2BfDZX2gPVO3sa91TjeGHhH3+ifF0NZrIYjDkZf3wYa4BInnPdVpcCHYvqjnY0jDsqk
uvn1f5v2U6//03FVFk6KFgYIvJBo5B3km9RUn38rNOgqJP8QcJBbX6DVWIQdyxlhaQIGIKR+VVod
zaM4rPEOK3AmLAGmvF6L+3BObhEgGVyaluBCvLvfiYEbKpfa/AmJaetYDEK3reVYE9U79KEF4siS
uhAcr83E/2+vqxTU/ToZ151mSo8wXxo7JrD4QyaWeSEOtIZyNgpheEMlODlCbBAuLGeKE6kkjqHy
Qtk3x0bqBTzxsNeqgyT22nM9WrbqWgtJTY3TBHGkHm6WCpBiErvqy9rK6qYA2ALTRO4VI0mTYkEw
5+gBQMmn/XJseag9UgA87CSCWrlKRgU8kXTQQDGTvDuvichlVIZL4GejY/rBsFdG9WOE7ffQYLLf
0/VU1r7EegsKasSf1A4x4WwYOjXuH8T8EXpFL3bZb5s+dX2hVDYFC4e7NIbGZMhI87rcnzbL7u8n
Qvxac47OBz6UkUDcMbssE9DloWhRIsvMyBJifZfpPgH0/qka2uJQSIrjz/TpXvHbYw+4dNmzGobB
JGohzs0jnl96OzW0aKcu30NoSJSDMZYIDYHx0Liwk/5eYi5bZptR95JhKy+7AULzRki9fYW4gnyU
+rgUlm/V5Z5IlBBqqe2jQHOsuAx/0v44ZrGRPVPSS7Zx1NcbTSNb5mb1aYJuWyFEZOyRqPYpVlNu
02bw7hIj/fVQp3ECmkwkdpYGa+3WHVEzQdjd9zRaVv9uKy/hhwjhIG1pphYpSbEWrLcye6JQMde5
wwDtDOFXJloeNiKFQHVbEi/14NP49XVjN874p2ToXwK5RWox7xkZ0pJwomoy7w2G/GW13eiGYake
YaGLN5LTaBg/8O8V90rlE0lJ2wI9P/WW2xq9TA3PlZquQ1BZCMa+kmR7mdkmWrCDAT48xGjFXQUL
4NaQYvOltmpnAXCl83FpPg7ykWhF9W75wDtFr1cFYZirpZ4f6FSEf3U+Sr3E4MmHWKrez2oQ9F+f
8/LpkqesrDOxakAZDd++KcvnnqiPnSkzt18GZIU/1223jHRvjXFF3khU4dbEGSSbZZK07CZDDJzf
GhWniLzuVe07ClkVE5cZWZmgmT36umBc6g45U0nv5b1rlU+tUZV7rVaUvZDx4Swv0KR5FR8+pXUG
h6JK3N4qy11MzfCJrMRz1ZnTu2G1dNsLK7oraLueTX0iAFejxR0aXXqXEWPTp7ryOW8IannbGOcj
vRqewGSpnyMbsIo0mqLxW9BKjSNBMD5oi/YgDk4oRY3rhOH0MRpJ0Jt77qXnGccMNqOtzGfJaUol
tKDXsbwoDIaG+W2XEng9dJuWP+tOT9Rg15hqcYJBUVIY7IqrnjbJqqe+99RlLB2RwHg/crDUI7Et
3w2rkwKFEWBz4cUqDIRaqjUdIn8YL61IEnCWdt3PuKrOViSbT4OQeBuVKMhNgupdgzX4pGniGZxR
fpU7MX2KwT53FHRe/Cr073SwjrfdLrpb/Lr/+TH8L/8LuGgy+sQt//d/sf+RFyTg+UHzL7v//Zin
/Puv+TX/POevr/jvU/hREfDw3fyPZ22+8rv39Kv+15P+8pP57b/e3eq9ef/LzjqjDTBe269qvP+q
26RZ3gX/j/nM/9Mn/+Nr+SmPY/H19z8+8jZr5p8G4iH749dTu8+//2GB+/zPP//4X8/N7//vf2zC
n9V70rxX//qSr/e6+fsfgvY3ZQ6LswzqsJqCFhjOS//1j6eYaEuWDnHHkEVDxD6Z5cRI/P0PRf8b
1TxTEQmcgEBlzN6xOm//8RSFEV3EWkZ+0Mwc/seb+8vf8Pff9D9Y4l7yMGvqv/8BKOOvqDFNNxRV
kYimMVRdU2UAk3/8JdeCMQUZZpF/S5Id7KZd8ZjeS68Ni/XGMVnOrvT1Z7xP94EzHaUtQ0u+6Tfx
1jhYh/FLO3afza641HfZY7ITzsln9CmtGIMep2BtfPQ0mezynZ6sk+1Gp1xDnXWQZ23VtXUgQOsz
QNcl21Dz9smqvJZ7/T24qN/hlsb6UX63MGMnW6mz5efqsTnWe9j9a+tMvcjNVthfd/GzfC2O/dq7
RjvFze8Re62Ty7gurxUZDu3KfIRptcWDa7nZOb/2T/3Aisaur4hlN8OxfW52KOHOyoe8pzPn9pvm
qG/iO80tNwRhbuO1uDdcSirf0SXf8y7vaNpuvef0XgDi9GF+k57tmyvaeP62JcgANxzpBui29+Xe
45eSiXa2XG0rIj0/l/vCuvxsT+EeT/bevwsu4946j898hEf+D9/yGrL1brLDve6Ia6KVz4Zt2IWb
PHiP8o7kGidwaucxdYx1ui6O4l45Bitydt3gznzE7++yBnTUVWOnm/4rg8jWroNX3Et71lWusG62
7cm7Vhg+4Hf8MLbxRn2YktVA8wYole25tFtqp2icUF+RTZBxfnAqE9v/mUgHPC79Qdu1Dp1Idzgo
vK/hOPZO6phvzQOGF0Wlw2Rrr9Mx3YbX4lBuaMxFu3KrrXQHxfGOVHQ+lmhHPcxNt/mG5I999lj/
QIF5Mi/8hhdCYTxbXAc7cbRNPvZ4E25IDLhXttjbok9Ga+ElPnTnfmN+j6eK1IsX656V+otyaB4q
xgdbCjYTbFZxa/FGqUNuxTvgPWuYwZvWIUX13dyP+yZzCIdapwfpLDzw/US+HmRnYooNlx7bidev
Qke2fVc/oA8CfMFfZJOsijccAHZ57S4hYkG6dnd8aGnm6KthG8ypVCvpkZRYCn9C6iJ/LI6di4k1
tdOf2mpYlZtghTfPP11Sx1ad/D5yoZi6lJc+3ebRJx7jWc4ISTwBazX3P/K1xrRl7TmUstfymvK1
wbsof6Sn6ZC5zRn6tj9bV22uN75GogNW18DJcdaxkMXZEVCgD0zElfTX1mAN3XwLMtGJ1jdOBw3V
k+YMynZQTo19+ahdwxmGNf6Flbry6lUjOspTdx0ftKeUKVMG/uHAMY3W/+jkiVN/tKvAxlKxNiVn
W+UIVB3ienW+ignuxFVGHMTQ0KezwS73BJ1Rohy34sdA6HfIV1dcM54hcn5HAPaCNCCy9siyVhD+
o733kT+2sPUg5K+xkznDvtyBpTHemYOftcfyO5R1EFMPTKm5LTXuuM+O6qZxFfFLeyrXhH7U5/ah
WMF7kpg4nrsTiAhIaCftWXUlJ3QSsiRschgyN5fczCBqgOwDFQ2IuqIfbEcGpq+dT+Jcw3/4pE+P
KubMbqM8VnuuYFt/gr8tMd7mV5SBRgMdLrFNw45O+UX9NGVbXw8usR3yvgyp/O2M5JS8w+/e6fjr
XNb8dP2/4e+BbVi/5LmDxx0p9lVYc03vqGiSU94o73y+4iu4TuQuCFY8J/0qqheES5D2N8UY22hX
p62KE9M8Kck6+9kLdqhvDctJQs+uDkNq12+DM9jpur8vHXPlSys9OCjS1prW5GDxhWj4+Do7lnCp
a06c/wiwaGVO3K8S78MLwQe6ykML1C+4DLSJu728jp+xyEpv6sGQT9lTidHlpX0JJw03h21uC0TF
ld1vxFNl6s4PQ98YoV0/x3Qw9ecmdi3xBbBnjrcBd5AjgqhOVmK2ml6hC2vTJocttRutdz7r8YHg
YHPbP5Cq+Mx3ysn4ct81KBSdGjuNblf75hqvHoydpDktHVB0D+7YfyKY8q2rTzToS/0iXkXN7lwC
4VrBjewGa6WzVdpV9iRczPt6+2mtEMGQS5vYdcHs8d2AXNM67Wt5Rghm4+bxqA3695mrnFuf5o+d
/TDapzbtwYwYG7IsnbwTnOEjcsZNRgyJbexgAzvNKrzv18RaU1UzTtGq5Iv8yM95pT5/DYy5t+Ry
cUgrAiZB2hVo/E76z9Tmx66idWfh7tpx27B9tOb6iwLVRMFDCgCxZCZuJ6FtMudVV9zeMFwY3Up4
TnQ7fbPAYWJ3Sk/hq5i9Sueq+SHBHyEhzT/W3wqgxLL40Kon66yRxoZDkWb7ZlWuW5uLCqjl4Dx1
63X/kdZrnZkvVyJgT1t98afPjvUHxINCXvncJ9fFCWgH93as2/ZAtXET88S1hQUp22MX63ZI/gQD
VmbrHzXuBjN7VkPynOP0BZZ0f8raVfzgRc7sWkbasxF6O9q3u35VOCi37807LAbhqjmVMS5LW/7J
Q3NK9uPRO2tOuip/9ra241fxRy0cfZ2wGLNrIka3xQ6M5k79Eezan8jp0I38VC79VmWyD1nTHnQ7
vuRHZJzla69dpK2+aleyy/+1dxTJNYYNGwGpIdsK63HAF4209mDLd7WAuYaCud9q5tqIN2Wxi0KA
16sWPIr20suO/9nuvIoWqWNAAiY0GSf14JJHtw/2fMn4NncnNbU1nCTbcPVubpHlIQzTTZcyqddc
RNx+vTM0q0+xckT1lnL+/3rO/v/RbBwP6v80Hb98Ve2fZ+LL6b+m4rr5N9ps8BQJFVE1pttMqn9N
xU3pb4oMtI1AeFy7zNOZBP+aigvi39AOywDYLWbKpmFqTKB/zcUFyfybos3MOWbwoqlahMj/X0zG
b0iI38gI8IbzdJ+1AGtvRYIA/C9EpAaNu6iNabeOyerCE4n5JR9Pgdor8oMciRa9G5nEl/TgDVnZ
f9YWKZYffTUEcobfViK0Wx3rJAboq2WDeNeqsQ7nQyDTiCsPEyEJspgk0SiXod7B/2YJ7Atr1vC9
/hlMghoOdqeodUUjb5rt33Iwdi+CR/Y8LJMA4Xow8lPupHjKY+FgwJhBey1hvPZD26sGZnBRGhU+
IPhq7MGH6UQNfaIODs1nq8rz8gQ7MYnrVS7lrXbfV3lkPfdqOtNeLD8r43ecz8H4nWp5ar6ao6qj
UlGKgooIzH1drX/WZlah2SzolZQiHe46iq+9QpBXehkivATKsymH+F3WiASE4jWPMiH4CEKD7hml
z4Ampm0kAX1vqRfj6J5EvUg6DWaB7cRRES5qxmmqA0gkKpJ874GSEvY1O+/wP1OfwAsJ7jVCwDys
xB4xzqsmiOpIqnmv6C9ZQJItDK6+TIrvvO6aDPJiMLYPjTSgp+mCUqWzGOFr888JBHA9WCE91CMm
KEEgK5Uj69YwnkUw9BU2SV2y+qOpxlP1A5aXB9JEi60heh0bKK2uVcBWftJ08IVv4QB6nKhcj/7G
ISqD0KKPXQDZGyeJ4JOgxHW3G82+br8lI1bye5VkZu2gj6NsnNvKDGAZg57xy9pNUnnQQZtGSF5t
OZ60XLfxfE3afRyGCtzLrBSZagqC8pXpoENrOxD83ntBag9v3G4b+v7HxqpxJpD0YUryRgubIiIW
qs3DGIK0N1D8ybBiCSDY/BF/k1poAcaeARbNZOFqO3WahdMuS4sYL7+ZIcAg5C1ipSeUg4zcL2P4
MJsM72ioyDkrlmzwg2cxIF3CjVsp4nYLHgG62aQitt03lRli+aKO2aws5JL4oP83dWe23DiSZukn
8jbsyy0B7pKofYkbmCJCwg44AIdjefr+2FXdlpE2Uz11OXVVVllpFEnQ/V/O+U4YTi2UT50uJ0Sd
TX7VUtvFDS00NkNxlQJDnurG8BO89pC/BRZM6pcinSCKeuWcBffYY4ekjG1muorCu5rUMG9WQWLd
DQDT9Fo9VLPR01HnZrWe0aKKdZ9JH/Zb5WXrcuPZqm0OPHxudmDe2gd3IXQQtjqSxYoRCQJGnZ0r
PJd0kxlDNdzdZkLLWVVJ9p1qpw93Cfvp6jK7q02BinIOBZPZOcG+wPaFM8YGlrOvR6PwT2ocumSv
sIRPr3hhfe/Az4IFhKiciiIGNAIafqR/400Q5Ea6Ee4yUnyMa7smMZ9rYT+IVtsJc6/K6a1o0l7q
kBpc9lN9Q9xzwBC47tu5ua1EkmgAIGFmxQhdfROPi5j7L8fuqE+Wxq/J5w2ysGQ/tYa8lMRNRT0b
9BrC4TwR9VvSUruzvZvJHiZte/S8X2QMUhFYvXIfvBTLN0lr5TjN97IFC9xveKPzBFCzXUkT8FzV
ksPND10dMp24/r40ugHZ/QSq90dG2Fr7a8p17t70dkfHm3bBMN4biWWOR29yZGuRYIB3p4Skafkz
dmBz+vSJb7VO7VTrMkCRbEjEiaNSxUI37ngLp03AvnC/Wh4HAUAMEs8Dj5gtONK21YTx5LVF+YEV
3kx+exNGo69lsp0iu1UWos/kxoPy1GTMt2fDK+8d9C89MWg5APgei9LYsnqOhCl9SeRkBxmwK8PB
ffRDNeXxUENwAmCYGWH2bfUl9wOL31Xb18xF3XMxWICxvKj3CC2pN6te0S/mncrbWzn40ng0izEw
bnrJSnTr5RMHqoCpiz5Uswnq0D8yOh3ayE9Q21LsIxMixaf0Q9HWLLaFaNbI7Ty/xoy1Yj7lhYQf
3EmETOA067kPLsls1sFdT9YQphIP4V32DHQURFvET3rswB3keRLcBo4v+6ep6PQw3DaaewQ5LAaZ
4Qos5GK49fOGlKR6rbFQbU05Y/tjT7A09Y+E4FxxIG7Mz546uKlUoMEStM45qQqlVAWqfcRiEfdh
WINFS6W1uEjxGjyJaOkn7dKeOxWT/YfSREVkbSzH8e14styyYrQxMyO7cJ7z9jZ5v67igwMyC7Zz
KLtwO4/umkRyBqp9WMj8rb+qWVaQPtxOjMYQ+RWeNtAudd7QsjeddxXf2kEhUDB7jZ5ox3GNZ0gF
e7QDMJXmQRYDCdDYo6YUp05T2TORfrVgv8M4BegkM5JsMXII5FM4NOu+GJWVvhggHHxCPLAS4mAd
rA5JbA066q2awj4T6D2lZFrcQCqogqNDTPf4A9mAE7CjdDNA6qEcpgotmWy8R3vVM3t1JPALwpYc
KKAsxLRGnTJJFrLZgE/PfU1YMNh6CPnnhCqpo1lKCi1fc7eZYMyjxjfNBNuMUTpf3MjYCqsSd0nc
8u/wy7WMNpunfSvqStUxKablsDcIBAv8vWuNy2BuRdEy7ifJb/T6iHt9vDWnMlmq46KKyaapIK4l
+3V9SoiJSykxepc0IHYO3mZEDK8MQq39pvhNPFvo35idXLEmuZ5XpGprsD0s2i1/N7uZ/wX/Zf6Z
5OIR5R26huWTfuQxpEXb/udUVWUTNVVLtlxWwohrNfbUlKeVBf0+TNQKN9XPT4UZ7ihbjkD6I5l4
w87EdstMgN7OqVA1yNbxY7Kg9VmWyyGv5P3cY5/4S4H8z5HwX0fAf2LK/usv9UB/ekQ/ew7Esr/9
paGnegehlEFyEWASM0BU7JtJ9YGA0+X5cuv04V+/4J+8Zva/hgU30PehNlu2Z1Iz/zFwzkC5UhgW
81bPBM+Y/UTDNYWiSSNnrEN4WKu6yxPJb+1fv+7f3mhohK5FhR4CGg0Ci2/oz9e1RlfLMSX/AOOE
uR2bpb/HErDeGxjktmLV1b/3Pv/5ei5ld+hZpuVeP4e/BEavswxF4MLFFCqzHr0Fhgf4Ue74MCOW
Uw7K3LHOM/6XrPn/87v8n1f1rv/8L6/ataLvvAxkvgoGxp/Vau4U8qqdMRPubKas4P71p/onm52Y
lNANAp4a22HnZIB1+fP1CFNwhqZKh23TrlgiWSU+LqPZAezrgn90s38soP76pJpXnuRf2qN/vJZL
X2SZmGlpl/58LWuxh7Epk35rr2NJYz6A2jRifxm+Fm9+tnvIEOzR/aaOxVRirsn0zzYoqa8XmA7/
+m3/7SEGXWs6RAd6oeVev1zvb19uXQ1ZQyNJGCp+5Ycafk8QiyR0Lm2XifuuSGsSB1u/zf7xuv9W
R///tmK7yK/mSfVfX+r2U/5/sGczTb7O//ui7dh//rGW+6//+z86e89myWbzHVimyUIMPP9/N/aO
8x+Ga/qcw6FDnEvg83T+94ot/A+Qw47LFxgS82Jdt2//bOstl38rtOzAsdm/wW78t7p6zpg/V2xM
Ggzb4obx4BZd/4vzt4fFK2a0OnXWbhtaO8bhLWTlSa53iL5oR9YA7cyAUfmUeHkqcRcQVLb6VYAj
I51Z/jYORhnL1S8U4S12cLfTj6RyTM411zC1K0KHh/yYpOFyXnQ9PsIZltuxVUALWrs/JjJcoNNi
qFxcG93ogoHovhr88nsBbvLbKSu98z0/3c1l7Z0zoFCnKiGczdFjcGicEr9p0tRg/mY2PkgYwH3y
C0vMwPmoV+RgARa3Q9Wo6pfn1dP9OvLJbsx8zWP0eajvlUeQboazUBdCP2oLXXBnVMazaFQYr2bW
p2fUOEgTGE3k21EBuY2yyujcW6BStn+HmWYdybW0sjWWSM5qhocy+wSglzjUG9b6WKEE7SNkmdCI
2rKz5sjnVMrL2K2ryt/DfaAU7+gAWZo0MEbeUnIUyNBzSO3bhkWy9jvoB7l4N/AjYGR2a0jJ17Qi
65W+G9Biign2c/AsrXeiQbv07IaiTxgYqtDP96OZJDAtV8S82zboqu/U9eTEJsrsqxgxfWo8d11p
eVlUSv4Dc6vQBHA6hlLlo85GOX0RJIXFg1rbxZSVuVnmxBVReexTyqkry1ffb2imnAyIch/b2VQH
IRZv2U1xIetUbMa66PUhcLRUsYEHW2BIyHocG5YxVTRCtYag5eqBPJcRoMzXQgPRM2vGtSYRJPil
ZIpEysqsgv0aZo4+dYTjuLsGqPp6b4d9yZjeCYLltpB5adePbRekLhaHCeqxgcdlRi0jgZ2yuBpc
F88PjwpwuGBTks5g+LuwA2J/l6oB5lPUFhJkzwyxGMZYQ7Q8r3b1eQ5kuCZsY9CUs3YBebB+ClA2
AtI/CTxAxJw6VW8NmSvB76Z1bdRRBuCTwI86H1vWj2uKQRDbndsukestOX1pj3HFI3yuHurpY00G
1qKBy2gIGXpTlajtTYOVkLemvbwZVLsU97SdGcmEBq/4llYalK5EaUJ1PWFxwrYSdu7wBcUtZ3vq
BXoZbx0PT7raQDQaWAy3PTr/cotHyPB/0Tl0/WltzKkKIHhNY3Kp3TFlu80Eb35yBZ0eku/aJDVp
Ma22+4U/Hw/aJl2bYvzV6L7U/AaRoR21QC6ZTEsXebJp0nprD4zMfuOlceigncYolkPTu1bw2orW
wZ4T9vPwmfAn0s5MmLz6Ymgfxwkkch6NghrspRV+Or2IWujucSEuyT7rJeAqZyU6dRowOdbzLtKa
MEYEy6WnkHgpVTsMwWZTBB9apGZ7FgPPdo9iphvNI89Rol4CHiQeCyvQ2Iojn9qIKWSRVN1DXq0h
jIcky/z+czBzaSXbZGhN5y5LViPPzvBRQ4U6PRjNcSyAhzQFJZuc+GUYD9T5iWh244x2zd0OZSvZ
u8Ntxqe1GUGpTHQEWVZJJ3aVnIjFUqGEULHpbWuEHdDWS6i2vIPUfs9lIFiW5iy7MxiTU15q24jG
MmxYgIvRQxw4Otn4GxNzZ3wtwBqNZ8Mtp9aPptUozINtDQv7h4CfdrbPvA6ZBfkPtc1SABkXEqsN
rljOeqiStQtfqXUGlfPP/KppjnmHR+/i+U5mnnBaeg6mMk0g7xXWY1i878EZr72AmA0s4ZdyDBTT
HyO3BwSkMIu3ndK5jsEf6XQPrVXCYCsrX76lneOjOeprNcCgaM1jWQVuTirL0AfAWxiYzny/XmvR
kc5zijJ39MaKtXHipnMJJNaeURBZVge4rdX1JG4XAr+hpFd2icE1MY12vVelJzitcnD4CEWM1k44
lMuUthONghUqfTGG1s/fVtPg5F6GwYwSiDFHX9jMd+S0wMfvpSzmY7kixD4DFRL+Fiv4Kl6sYfba
E7lauckMBla3dTMVq2BuxPXPsm0YQtvASrMUC/dl7/sf1WSF21rDgwfFOgbrLp39Es6KO6rglbhD
uX54oqvnx84B0RpNfiuWI32zlT6qINHlcRXezEaod6DGdTAL2A2NvVG8asOV85cswGSukV3ya78F
Ug70iceJn6WZ+4HeGuMqqOyBjl2vwnIGP1txULb06X4dQAIOVWl/246GsUCWWmsfaFOL+ZIX4+pt
Pb9xxGZtde++8TSn/Rnxn9GcnIkolt1sgR+JGpn36pIhpzePDsbC8h34HXRGwytyMILCYFxzYn7n
w7TSeDix4nupdxxASomTUTRs72rtCDCkyySRdrJUEGD3G1uyYpdBzVQWdMylANz6pdxS3Gd4msPN
1LV+E09lrWO1gsNPOqINgi4Hvj42lrsnESm4GLrhxJ2ywCBv1+xfmCOgOYWka8fmbLW3TGNLjzic
qi0g1S9qO1gozzZGFYKQI06wi8ggto+jdsVDMV+ffwb2PQOzonohxE7xxBKbc2T+kjxi9GGx765m
A4qgQ8LqVEwdYYF7/Rm3Ox+U0UkoxcPcfHqtWVt7X61tNFcWNG2szAl+CTq9oZ/UsSwsNr0UbgRv
CkHSwcazsp571McFB+SAZyrqpOVsq7lW4HWG4Nj7uY+yQVQnnkTcDogu3Sfym0yWLlgGsJvSw4aH
Lm8XYz8m9lUN0c3PxFSbzpGpL5uSqpMDXj2/DBo+DQvRZI9Dkv1hYdxST7CpbIrefsOXu6IJmHVi
xpLDwHkl4S80XhqntrJdurTLd7CY+GIbfqHxPGvzEfJoDbytEPmd06zJcTDUlV2be0Q0CXWyXAvC
0tTMv65zlfurVpVR/1zcurZOIsXAPfLUqo9aa0I2sEiiHnd5M8yg9N0s+pkjbSg8oALCPRU+o2ur
cJYHKjjrzrS1d+D4Q41aztXBEEScQE3wbIiWNcimtMzefL6UvedP81665Dmm7lTElaP0vlyxo7Cx
snYKY/SdI8PYREQFW7DgBhfFGW3xeHD5gw5A0K0nmwxhZ2MvjfUoVVWc+rwDl5WGySs0p+JsDyvL
6yFF7MoqDxXX0rkPjVwn8YjvmNtBTV7CXeFSU6s3LgxfvI8ppoANGPW03aJtRfoxt5DXH1Z/MEVU
BX36XbYBP/HKUAC68ChyXxwKD/XyyK6H77NO2p+L59yxU8MWIhbnaeDufV5Itvg5zUVnxGvhZrvR
0E4s2+tvTwOmawrHeUDSbewnXdmbOhjmaOC+Okurt8WzggwTRJnrlAdGhUAlAVNu26wjurRGRLsR
5QD1q7gimceKu1YvWMUG1U23OEvD/UyG2Q+7Bh42tFLtHGIa6m1S1sOLWOAkoEDpcxQdY/DZ1TWx
u2Xg31QOFpTRzn8xpuo4lATDxnVBkWdOObNJbIyqF96K2mlqHroa1Ie5oPyyq/AuLy17b9ngPaus
/hJZ8xtDkL+fZvJvSR8t3lMHRQ5nensZu3TYe5VKvn1buLc1hNdt26x1zE5hHjagzUSMtwFGt7an
XZ3DnwyEh2lpaolprouf2exOl9KSmDGSLPT3Xr/qaMqxc4vOKvdFgfCIs4cCWzdoPHJ3JUpienbm
+oUqu74vpVG99gLxLlgIVvcKOVUuljRmjB2BY6aCKz49sliisG6fytItGHomp24BPzBdn4DBKr9c
Ef4YzQ9fvMqlgI0yowdbnZk1n0+kdLWQ3YGT4YeXqKPrZ1HP6gf7KRoKL/FGyNbLizIRW8n+oIvp
tetDuZvMOon0nGD8m2pMEFVD/iGrwCfBQfSjEo2ArZm8iF5W7FuGIj96mHStnL9oZbd0D7wpO5QY
eh8ZSJM3P2biJYFyiWwaFNdQoaFxqlbc0EiHN+B9in1FXhtjUO/DHNbnvLGeBjyFcZiaYQyXdkcu
JfUIpkxSlI/TWu69DsVjZee/KSlOibB+2akG6UMn5amnLG8fVeu/D9Q5W1UpzqB3Ek42DKidSPe8
f7bYDTjE4bGpwigbph+Qa34SJfkAhYIdkEmKT5LFbQoP4+pXXr+kRLFvhnfZOsdMmWKOwrhnUAj4
w/0uCqJ7nE+2ijGRL2AqyB53jJfa+Vkw6ZrX8pHuHqX+G8Hv734z/YRL+JIF6gc/vl2HjTnpOTwt
c9OmZAreTsn0XiA+z9v8ce7lOwXj1ulYPNskq/mLsQnwKCQ3/VBHwv0cOO5S66h4wKzwTg0fDJHP
UnyHpEnO1X3qM6CX33ZNFCiFNqJAJPnmbd+xOg39k0h+lej5Grnx3XbdKKF3/dLtZWc/UVndUaqd
+5F9gAPg3TSyC63Tx8pye+P644+yEjs1JCcMLCAa6+G8DOKlrPP7pTM/G6j/uDBfTdLyNulQ34dV
eFvY1k7QEqVj+UmqFho9p632SNqryAr1yWdg1Xv94xgsJ051zvExiEhLoOOXGaebdTSUeQnM9LVr
l4++GEP63u6mGEkDVeFr0Dt3Hcvsc2DAxB/D+lplVp9eYnxm7GuHPnyfSpgFnFkuwd+9eeWyexGJ
31GC/I6VH5Ddq4b9GbT1UQ8I7ocbOXVbb/zA8w8paSM7RWfCoLba1QgZ13VPNDk/AdJj7Z2Tv5fI
bETYFlHWWowIwFWDHh+X4JT0KGIN/7cNopl4SLrBcyBYJJQsB4eET+spIbwoaSbEr+EmDT9r4220
HEy2Htuzz5atxMQwAz5FTA7vJhUtjH11PyA6Ktp7djzR6qCgW/o66srvhhqEOc2N7lOaUHGS2twZ
bRX39tPU8U3a9wP1R9n9nLvdIJ+1/ybFMdDlE/Lwm27Q8Wp9kXn9ZBr9O1RwHqEapyLlT9m120Qk
+xQFpI0Sq3B1ZCr2rZgE46QciYtVr/bE+5tKQCBS5FtZOklk0UMgbPwFKJhTq8fevWBewpF/ZK/y
OFkHDNh4Z8OtNY18nCsJDSQ20qmus3u72q+C5UCUOMcgGeM533psqyPfLy8sk0DsVXzv3FlrDt3N
+wnvbxtm5hN8pUgVz+uMhXwcD3X4PTlDDHaFF5nbiJjnQ0vFlIUMnhp4coXP0oxpQQnLznPlozck
04vHvc2rdLiubotqn+rE2ywFxW4woFqxTfIt8LGysaeEqWwAPbBgbPloTkSTjuFWpdbJKmVkQdVp
IXg036ZSO2rzuENZ6hpI3lRxV85HAAN7b14Ozni/aDZfNkeQ9Dc0TrEJQaFcqscFKrwZ6EM5QInV
c078VRGnjJ7L9tp115tlnbItQWqb/jppHs3NzGmCHB9cARZZC99HrwGc0h2Evb83cGLiv3a+oRYf
QMBSCrMxRpOhB29LKhRKOHekj+d+yLh++eHkqbOj4+SEQDnKAeJYw7FmcrRJR/XNhAmxLKaWKxU0
e68n/XMh5i7M5EVl4XYczhVIRCqyyJvMXWbbr8gdcE5+m5a+poB4MZEDj55Rx6aEY0Dwrcy755pu
JVqtlhCIzr7WG7868QBE4VI5RWQVJqTeroMjXedRxpqVEI12N1nyxCm750/e9In9UCzPyHKOPckl
kYAyQIa2Q8qOVa9sja1dglZVGHLrAAhVkg289KMceZJQ6mhfbZKVN+7BxUftVH3O9cLe1dgNaGuZ
lGTROLm4U3Oerum2mIMd8p2LzBx/UyoC1FqXn6W+CfgWfY9gJuIDKfx3obceKWIOrmHfBQWXIVeS
bez1zGW0rNACLCyPc7Lx+3zny/VKNKVdN9pd1zBCAAC4s9xq57UfZm1ewm5lf8V7Es45yNUtC/vY
ljkhfx1B3QujNB5UtFgEHkm+cSJZIsMk5q1DCVU9YTXjiZfbaUq2RjXtiEagjsdxYaitra53t8+m
1H6WVU2QFbE/IrwvGmo3r9rWRbpL8Aw6qt4P6hJoIFDmaUKIW4UNc9dqP9WEx4jThCxgzl5LCBCQ
y5B8//SCh07e0eVm2CDJ5NqO9tfi7l3DZ2DwpFMb6qDL2zD3K0DXPnganRYt9LEeCWc2tzhy++Ku
Hx5ClLAsOKIhKDYe5YeyABwyyZb6cWh/6enFRKY8VO2p1O9DeJfCGGOAsxUefAJUrCxCXX6ddoq5
V6UIyDGZ8PGxT41SGrZAGA+SX3gbqK+6dw4ZATZM8m9MT51hTZ+mPj8NPATSCm+SzI9H/v+t1Tzl
y/gmMoqQIT/JvkFBBBgilVvlF9uJf8Wu93h6ERwHt0az7Au0FUr6+yyUB1itcV5wFoC1SckQ7BsL
j2XzBC6D9BF1Xy9ODEm3Ax9R8EVq+VMTqJj3y6tjhzWfBYfSkL2t3CB5zYjDZJdrBPNjCMcon0k9
616bMXjTiY90ePEf+tl6LvL5nLn8m1Oms22hUioHUOQbEyqvo14DJPy+OQMRSiY+nidS2PZQK08I
8G4N4m1HAXLTcGfevoqU8UGo+JlIyC+CUUzuvt5FmVVEoYVnwRPXh+m2d7hCF+sCX3oPAAycpn7o
6cbqJNw7Sxk7bnkoCd4mPGPHsC1uEY5sZj2/kcv0QxYpwwpjyxjhbTTEU+FCTTBW96qDiRIV2Bvi
fbfmlN4v4c8iySMERjRJ71Qt4BiI4KlQtChHxYE5okqozlrONEPoV0ieZ/gUik0ZXjnsln9weXqs
iWzugJhC4wmNwK7QzvNAFmjq/pSkoCB4P6pR7xvLvmUGRR0z5fd+br6sjvG0uOarjWRnC1wpKoP0
E3TLjdU5x7K3b+rMjdj7c0RNd3KEChVUVBRd9YjYB4uD6dZRFrq4aPziCpCyDgPp11bHrj41X+i2
CG/K98rbdbM8h3TttGdNKo8i6D9yx7pAno678QQyF3FlllPpIgSv39eGlguJDgU4P6WBS9fR99qt
35pZcIvM81uV2D9DoKBFbj7mUxP54/AkFekvK17KSW4BoBUvToG+UDdE80Lm+WQ++l63znNZWu+I
pS7T6DD158QJE+fFRDcFxOyuDow4ccetGhm1r/3t0ppRHzpky053fPJ7cxgBds3cKqjN2S14NCvS
CC956etNN6wfgu/JqO09m9D7SYy7sWhvZt3vszHdlfJ95mKVln1AgPYQmkCP+j47JvjW0cKNESlP
Fw12c0CwtLG6dj6iyWgYjTXeva0cAkuMrH8hHegz190F+OplIAp1JRmXhLqYzyWuxO9GingkvRB6
ivQOVcoWas5Qfc5HDKMfk+HeudWn1c/7AC1JOS1n9GxxkoF+H9wNZLab1OFar29975l7MbYnlEQE
Y9plGBkDlISMOIrpAprmXgU80xJgdpIyA9aRC4hoCboIq96O250uTj6kwa+2t2OX8KS0de7aAo6B
gEtHVwKKhNk8DDh/uSxOep58ooxXyK5A+g6tJyaawxrkJEgcr4oCHM2kK1z6cTrlg0vZDhoRW4Ft
M6VZfhrdegmD4WkRyTNddLQa3YUGm/kYvGUDUXDHdDsnFTTjsA/SKJPry+iqO6Gh6xI5UzfG87rm
xzqdv2v/5Itk26piK0Rw8JR/crMwWhB+bYrupQ4IIK+Z00Sz1RB7qbaubt/C0eEm0aeCbJwKPu6q
ylM+2d99t+xtrharO6JvioacrZrHcTHCZCJAaVPrBkcGiaf20enz2McuPZO/19g9dQdltZ/sg0l+
+O1wg+g6RpVK8x7T4c4uoDb5xcYmRmp9Gj31YIsOZ4kk+avaLkm2b+nqcz+80vUvJpnNAy2UNqvD
uN7Iot9VYwFjQW2mxduRXXObQZgurlqoQm3Iooj9dfmtbOd4HXyazbtfvGchVbaZ71vbjkBkAIwg
IowqDukzHXwSEny2T3QdVehMrcbdtYzNFx55Eu+oKfWpXCnAg99Bv0LF7B5mrggTf3AG+JPOa1e6
hE4yvfiodbhNRt44SBUaTMyfpJs1BNAkF9snthMVGSiAkb/bWAFNuPmeuLYzc5aLp91bzauEEnOP
oeGGLFFSksaHiSMppm06CoBE4bbFpOdqCqwWZwcCswx8wrTSfytiqq001zvljNbWN76hJEQtnVkz
uJFdMPkcqx3J4wdgJFHeg30OWYoCNRitdctjc2yhzawPBWFOGDbLHwwdKZDvTb+ORueS+QfaHdrF
o2QWuziHHn4zlaDHSDwYIiOUcUU+fSaXTRtm7L7DiDFc11/lwbA3x71IqTRyCKDLERYpO9keLMc3
ynL2L8SzgZ9B6RcpnnJYhpFBDq4bCCRxRMept64jVvurYwCakounjCQSzjOZxbEIg1ixemqGYNc5
Z0Ie4wZBWoqjZOaqsdKfafjDKH+F7rdw9xB7ADD5kTOI27wqDkF9dJutqYj9UXOwkbK9J9F+p4Kv
chEYeEzSwA7MTG7YFZ7XED+mgc9jzu8d/FNetQtkFpdpcJOE8w2CpKhryzxyWAAw8YrUsLz72Ena
XB4rg7lrvlm5S8v1l8VCqp8XjoxrZx3EHUizLn8ZBibyyLPw50wUCX2abFWe7lyL+SZR9qs3n8fw
rdcs0xES+NObVKw6JNV9HS9LyYHi8jmOZ8t/YChcy8/EAsg4TweWBZuynSPT60hl6vY9adFukgGB
T07oejYSFGQp831jlLvBbE5tRpJr7ZzKwtxMI48iXUJnunsmj1vfIiFGUVXN3Ob6CppJjkU34EnD
hZVo9FX+Hc6CrVzq08Lkq1bFbrHLvfKvAogYSixv+5x6SXz9TZvNG1mlN7X7gyzXqB8sToTLKPcd
6+VOjmd/Ye6KgF+hR3XvIbO+5qmVbGoGV808NGffnj5qgX647dKP2WmfqwU7ZKqHT9sjDozQjybK
r4FZhvZBKVUb3WEBRhSMxcKJaXerbdsPFT/ZFoo2TIk9qqSnGuc4pfTwSCpef+M1bb6bcwaSS+HR
eoc0Om5vfIK0jHFinFH413BrFtK/VuQEa1neWqv/yQkS1RpZuo382cDjwM9KrnGLCuMeStZ6zrMx
gMEQNlSHsxk1Jo08xVKuN3ZSWCd4qE/or2+Rhv4IG35wIHmZwSJobaPS5MKxRhJEWzNPDnSDw3My
4WfYu7geurvZctDza7sO3SOAYzRUnXDIUwGmaz/V2eq9rOixv2ZSM1D0btZa47RNsBWb9qe+UqfB
xZM7DXSN8r0j0fSwluuR4cpriIaF0KjwO6yZbqYdR5cTT4BWdoFtPhgz7ue++ejpEeuZXBBUowUK
hsXwHibAmAnIFXJsmcJTKxCtuJHCeFwbeWOG1TEPkB0P17QYyeHUG/1dkfrbIVifzXx58qbyKMbq
VyadX8hXf3ljuPNGdUHofQPgjXGyhhf2PS8OVTp+0JJ0v1UM23YU5aNBS1DCY15NZye7ZMeqmc4x
jdHA7FLrpy5IlZ+WY+FM73NVvsnhAw3KJYGKP43duewttsjzeVrKX+kqH9jhXaeW4pUxyS4B+rHJ
qmsHRqRWqmGGpIzWbIN4jVbGQzreGimWc295C8yFcb4/v9Wu+mmSDwVFlcFgDdKpRiSh8Xpipr/6
HGvsz5wNlWYc1NuHMLDfGI+mMQFMb4gCCnY6VKeLp5ndCRd+Imrk05LgQzRQe2wAx3E9eROQNJ9Z
HKjsMJVxxj8hUSryPBFdpZjL0BHZqdWBANUTa+hoChzOX7Xvgc4kwbuVAMXOs0cP5B6suqio8n0I
p2VV/LXVtxJUdYJqi//JUnLPUpV3GXBchRdh1yQU6yhLCPJx0fJ2zj1KA6A/2Xlpc6glzMctB7RV
FnEYbuEGooaFF47dIavKBzLLDtPsHE1RxjrDH69/rvU1dBscZ+vZcR4CBHVamLMjDRRZVIhoj0TG
vSLrPyZLcmAERlIjuvXBf2eGehfk2ZVSHMuepdJYMHl1L02OZTlhpapagGdc6rbXcCh5u9ya98mY
bglWY5NNzGchoKQ+85ltM9O4LE2zISjmbJLLvM8q75tpNMMg8Z+kndeS3Eiypp8IZtDiNiFSlGKx
qqhuYBRNaK3x9PuBs2c7E5Un0dN7MWY9xm56RiCEh/sv2l86xMM0Al2f9s8zvIZjWNGL5HL/OCSN
x930jWrIyZIx64ss87VkT1Id0N5EXGngOhHgFHXx+CtSAw+sBWU3jSKDLHgdciF6bMSOz/Ng35sh
GJNShaLIjVmjrMwzif87Z1/5ZlRZLBkh2XzAywKP+lLSnhuDIkUiRhJFbP/HXHA0+rTEPJpOS+vG
NtvekfL5fgrG7mDCvXqxjB4JfNpRxRSBXpX2QyKhdKxZ6G6nUEaX/6CmDmNkFc1UvSQ74OHiiBKd
HRBDbyih2oohlU7Zla48/5WwtqqOLil65/wu/ZtKVQsgJaU/K/dxpgm1T60hvfRT/AO/BZ5BM1o2
8qNES7ekZK4jbU/NSZlHZObMDuCnMihOLyqqGwxpFDhSmo6PatWoOwsvPBiW8peBzrjTz3D2J6u+
B/WRfkKuGuWGQOWRYiwehry+1MGL5TkbbPgDCn6uYu8fZXEaPxhFFJxGa8SIran9+7jWmRuFOlw6
cpr5wseM3r0TtUq9n6rhrcrjNLN1hVKun/s0JHRepZLP2asMaPRJWfhzQNfmEKTZ50z2/aNWoasz
9Ni9zIH6NCt+v5fnDjIXxlYcjulL0PoFRYPGcLIpzI6N70s2qjKYEFUVsLNAKr8byiSdNNOfvlsa
fi3dOACuCrK/OrTObJVvreh1vc8GTXkG/G19qNIBD1wFflgC8AUxS0DyeSlRVG8wQ4JS8kVUBvGt
mAq8agr994Q+N8RwniK9pmSf+bLTMz/ZpzQSBU+SmnR74DEKmJ/6G30z0CFBR0JBYXsxHuzEU9Eg
OW/II/16UDYoCDep/FDFSvU0zzEPCi0y8E0U6tgFF0atLJYtJyQ/9KKk+K35GLOnUKwc3e9+BQVq
gV5qVG8lb0gtCkB0GyCWHOReTKfweW4hi0XzRMBqkuqlAjcaYNODUSofRJ2HRDXhvVeIpvHR7Emc
e3O4o6lWe0LZ8Mg29ftZS+5FVcd+MQ/U8iPJa+fi2UXXMOteQBtoTifHgo0rdLhP4+XRJUw1RR4p
ews0bH5nrB0/jGjrnbRBjeHET93Or5Ykzwi/llZo3AutnmEbOVeeFKDDOcxGJ3pwYwzHGBsFTCZd
oB3PN8VBHbrATkPRkO3Q2+xraQQvyMmiPUIfoNprtW69Utz/TJdI8NI2LXZVpeauIA/qY1zOqQst
bXa1TjNxXiHhr1oUBoIhryhfGyrwRZ/SpjmSMHBT8fk0kPLQY2LYLGU0P5O5wBApdJRX77R2nGSw
jOlUeFKUK296Bu3ovqV91TxKMfpNR/QTLcAWUYOQNCUGTMIwqPabBCFWcQC84lA5znSS9rAQXbDp
evujLykzFc4s9OGMFoMMouQTSnu4CdviKFqfGmA98duE+Kt6EuUE3Oyu70O2pKlgvBPTF8fP40OG
9XPyDJ09tA4mNnmQ8kFTmNIOy3h2LsCusXVrcUrUJwOWE8eloiSdB8KkMx/HWS4j18/UFixLqnKO
Ilk3jKiIW/E9p37b7WFLTeYBqCnnEG19P/qctmNKLZMuAfJxYsj6ycU8n1xRarT7QszEUyoromCH
eLv/SEGN0J2hZqDXCuCHwozlj6ao1E8USVS0WHVhnxQiFveKFmDvoqfkKRg/wZ4ir2vimbddOGKw
HtTiiwhkbJdqeZTvxFqMvgVtnjyTC+UnQ836HWKjIS0uDQWphnM9RrPNm9TS9JAWFVydWWsWpWrm
sU4q1cuzIl5qlpUnKAgRJOlMfpbw5ofmIN/L5kxtHudZsrsaH/FiuS5Ip+UPs5nRnUPHz9NbJflt
hEiMdKKpODomYCnXXZ/R9janv7pRQhOtz9v2Y0vq+2zCxgDjBBdzgvhHIiyUFBEQlf6cILV4lJSQ
5JqlixoPpE/Vxdw1fpASzKUBmqmUwqMgR3Odzj61ujb1HXI8AwGvlOdjzDvwrYuhg2WAX0lPcgQT
YJDaRjQ3u9EPC7sGAmhTJv41FSlCfkaivmLElH6Y4/ynjKk4ApqguNKUpAA0cuipIleNng8oowxR
Te+yTj/2hjSThw+nMWhkD2wxvmhYfNDTHH5YOoUjTYd30XPo4ZxLyhT6ivSIr0HoBIKsPmV5Le9K
Ts2DGOolOdbcezAKPwHR0L8GCrIdZtZSBOYscmhv4XJtBfCdFV8huwb8NITybLphDZKrzvVPSTkq
NpCi6AsSo7Wjdfkrqv7Qh33eGRH0U6fvq1/dLDav+NOOd9gqvxZhnXwQMhRR0EdGzQHU9xB7FFGz
QzhRTi2lDjsGI3JyUvVejE+qVMX0mYqZFl+QPoPn1TFSFC3pNzZQ0r6g9ItsP7CR0deoAmjlcU59
wO+JDwwbvIL/uc2E6IXFuNem5a5rY2RZQrxm4sL6PqjTq15wbUjYZ58C8LVelZUoXvjjT/QI4Wj6
FBQqRUWBpxvLpbTAQDW+eNDCy+PeBewWqvGxGaP5C34siLTi2Cd9wtkAndpQU/YJLXJHWVRI5/bZ
nJJPZiXHbilNbx1OKhBeIzWxYQfEbmLFpwXEBKXyXq8oAPVFVduq7H/x8y7n1pW+KoXypqrQdPNa
oQ4MHKGNy181LRZ70MIBExf1ecyy4dhAEv+hS1J9QJLS/GkAPI6okpbhvTAar20f9r9FSAHIeTRT
Td0A+ZPAysqnxKRznMkdGIm5HucPsU+Jqh58bT/7+m8jrnHznkUsN9WutSslUT8FUOqOSqBDoVZ6
+AWQA41ngITRL6BZ3zOecry4zbD9LWf18DBF2MP5OFVhGCDIaMWrL4JQ89IDxVzGHmKE7QyUOxtG
fECRFDD1Xvokh1oJlX+m+CiBQHGgK9PMTy1sMArk9jS3ahIzPQiiwRuYm/YTbL0+OA7BwLKM9aD8
QmksP0hmMixN0w/mpP8aE+DYMgznD7hrUhkq5O+Z5Ju8SoCUomiil9hzl5EZPqdChCQK3iH5XdzO
sOhz2UydmA7G3pQ0acnkRPlo6l1kwiLPOhtrFZoT1Ydy7pm/AJVXWdQ+z/No8FKTGh6Xs9D9aFtE
ZgW1KO9bdaieValFDydF7FRpgB9MMoxyHa+SnVTjrFmD/XVwTobJmmpgGEzhlzC2qOFUaQpjtnyS
ZtjBZqg+tItDWqBCF03TVjxGU1xiqi2VoCBbSvKJlP/sKSvsgBY+zZ0vkRyPwUkxqskefLyYdMoV
5OLg7zmmHrSu+yn4Oiq5JnLaOO+xo0L9oNTVaxiZJ3NKm9ekzBOMgipAS3M98VYQol0MN+DzPPlU
15p8/O3nOY105CSxpxnamBqwpdlas1SbJ/FH17J8y0zoeIgOv9FDHA+1qXznltA+8JqXPT1Ux3up
DWcbMFJ+8CvwsrZWJnngsTVTVHJb3n2VaYKFEalzSFRyFYm81eCl4ahY1YAW411U9FiiKB1swyqT
paPfgHrn6UaXBaVr9S3Ol5rNoOOR3QUoxrcdJaicKjAHngJ/AFjYCGr7y2SY/HuwaUjiFBBflHgo
Ix4SAfNeYQbusotAxfyisYH1ZpuAj4kpyU8NeGc8jGj3FhkgJvZWof+cImNyJVEFg8yZ9JLO+l1R
YlE85egmAzGzjN9ZoUQf4e/Rwlc63YbBWJ8qpUnoU3CjGELZcmrIMTre0u8uTRBzhbziyLheOG1L
sYpakR/uBr/8MfYdv0YtgCGOZiHSLJvE7FGPqMlIXf2An3wL4L6DmjCZLPEK/jwnVSXUL2PXVZ8o
mCPrQRZrq5M12GhYAu4Z4YvDCxqUh6ZEqg5pDKeIo+KY9QFQ516W/9IMST2lIK9JrLCxf9DZVC8V
Ggu7saNc0VTt9zIkdVBEzFrM8T6UxzdJiN4iv1K/Ckbl/0QbHIRsJuEir/iqZUvwng8TThh7zCk6
CSwbBV2ZF8jS+0HNNelxRxiHaHoVlKJ+So0+8QwfhrONPcprZ/StW1iSh87+11JHX3mOf1NxY0St
+jwjKFw1XDTBAFsfh2XatWh6kO6D4ILlCDCiCMXoF4/oBcxeNKD+DF6HP+iyKd+aIpTejABnVpE+
Kqx8RLJQrwjcdvJrrxsC7XOJn9+xrgSe7L0ffipbsem4DAVfuTfwfhI5ZNT+UDQw/cOd0BoVLq8q
iOhBsNSPcrPA/eVgMYQLeOhPJqaHG/TVayQySzENUmb4uqq4kCPPiJ0JWB0Zy8jcxUq8hoCVyuYG
p3FRuTnjV/6Hp3YeYvkJZyFyhORLHWKK27j1Mff6g47tIxIdbupaxxS5s0beYKteC2nKOkxJXZVk
tLtXlM6y9UVFG3W0yuyG0w/lxTaCXuKIXmBTvn8Q+LxntMErfGfpkrG6jNKC7IzYpS4aksEyvxxl
U5EvlSPqOq0Dz9pGh2z4jcc5EnSBPQN4BFrSOToP063A76f3MvDy52fT6ytWb6gSgaO2duZchWkP
ko06VoXLbtU+JkjctkFNfU88NsZRtrx/M3IdGqJiWYqM2NDlD5gmqygmnR+A0tcp+I7Uuu0fLcxe
kJHM3emO8iCOCVvDXv7Wv1m7zLckagZIUh2qrGEo0mpViWIrGHoYRHziwVVtaVdrx2wf2cWxcPTi
KDiGc3ucy5q5DGgRlHHqurTwvFdEbyGAJRRlqu90iYC6N8lHUNMXyOgnbCxf+d2mlM5DWSJaseef
VDcyZRwLQpVO7yWPoyM5BbqGYDeK8DDsK5sHxl1T7Sxb3U2IqHHNBME92fpwV93dHrW0rNt3w1ZZ
QCqHg4bE1eVvwbduav1q8p30aH0pPYy4EMiz/R0KOZ6YbX3VrWirjTtjpxsjZe876h4skjsepG/K
CUsIO3ox3Y2Rvds4yyyfjWzFn52ajPxSIhamJ94iKGp+mL5igWWj7nnwxa1j8N0BsYTTuN05Jhbe
PpK95x81VeCMY0rhO47yYr1AbYM76foOFUZ6oPeTkxNVO94e47WFpIswlFEWkRjr6mwwolaMYuRz
nEFwQyx1wHhu7Ipl1a+XB+c1qwMheiKtIgDFQC0ntZYPNt43eyq8Hs4IB2NjICuS/rLdEZM4i7M6
ZCq/15tcMBHQ9WZP89LlGjlWDv57HkRaJ/t8e+KuLvvzeMvMnp2qWV5QHGsYV3yMDtU3Oq82LU17
OiI1+G8W4nms1RYrRd0s2pxYVDA/UpB3TUfdoTVT0GXfCU68tRKXhX3rm602WQKJLs505nI6mc+p
te+tvYT6scmJDYqQ991eOs1uuw9PW3vu2hm6iBxIosgxqumrr4i6CXleoDBS/glhrkLe+waS9GIW
KbsCqufW1F4bKkyo5VbWRZXr6fIzWlaVBuBZOLRtfQ9U1c6f6GAlb8F+oNuMjm9MM+DU3TWH4MfG
Clr283qWz0Ovxjpix2L0sMnRxGwdZIG87Dk4CY/qEU6I/mTtgfLe9eVORaDSur8d+9pRcx56tXh5
vaqSb2i+I1MjqzQFfKy5i+Oft6NcnVvOMrAGy8GmrgaId1QSWT4fk4LlKYeFVwetJ/ckHWG+hxax
Mag/N/q7CT2LtxpV7Zs416bcisiWgh5KDsND6c0HHh6Oke+XxO4f7JXlL70VdLU307kXcMVlkA1m
IHcZ3epjs+8P5gtt/ip0IQxAoD80GxnAIlJxM+xqi0bZYHQlVWWOhBx1z8yLf2le5gYuXBFUfQHL
AF3EMsveOhzkJbe4NeDlq58dfI3Zi4FQM8vabnD7foc/VFLZ6m+ksnMndiwIFPTNd9mrP72EHynS
kMT79u2VtTX61VU5Fy3GBhajjyXsLfwR6eLA8QO4sf9X+OR/F3+5slUkLhcFOSVDtN7dkHJMX6Dq
GC4wGFdHS9pCs1qgpLFbaOKGTTZgFx5PXzC0twd5bT0jA6AZMhenhTjoaj3HaiUJNU9FDgjxJFEF
+tTYlY1luSPpdwrKtMDcnNsxr472LORqNUcUwUUJ2q2jzBnyMoNtZIh/SoZ7O8y7TSOjX6EbixwT
M2pKq+9XCKmGGUvJZT3EwS7W5OmxHQVlIyd4t0qIYhkikj0WVFJTW1KTs5Ua5HqA9kZElowcqAVG
YRfLog3s+TQp80Ya/Edw6GJb/AlmKMvHMtBxWW1INDpRuW+R95iRA2wq696SkTWlh8L7zir3egDd
b9IhsLRGR3mik5ITXsIHHBL23SAi9y5Pf1kKtyp1QFkIHb3+imqAj/600nljWwOXBejYiU4M9raf
6MONiUN967GAPy/L8k9oyHs8eyQaysMiV66Ob6jCtAjmB8bG1fXuYF+NdXUExIhxwF1nrFabv45S
aIvyyzDSWQ/qIwWgjX3wbk3KywYU6TOwCWV5McY4/4yIO+tsQJq+RiI51hjuBRi8bI6Npf++JrDE
oe1smBKmGSycyzjtVINb9HWLnV58Et3Ehegw7GpX2Gdeg4DrRrz3jzh0g0xNN9niFtn+elzUkfTB
aHzLQTvFxkYif52+A2s6VPtYdqM9+vbORM4Fi4kKQfFE5WfaAW/c396K14bN/SyphirD0NeN1cIt
KOtpOrB+hu3vOcEpnb5UTu8q7nSokcsuvI2A71cPeklnAVerZ5rw6LQgsjr9z/hV80qPzpSjPAoU
X2Nb3w2O7EyHAiz8D/E/XjL/+2Eu8wkvNymhgf6SWUILNIzlz89OhHKep05RmfLGVbgtQ0+LnysH
GwJ3oDNCP2FrrFsBVykQVt4CFc0/AfHndiJXKd3IBrvoyLsYEMTGmrqyVRB5MIBWLorT6lqFbVQ7
YxjTjkNokPHrE7vkE+5l3TeriH7c/orXInGmIm0lycZS17mcyTCLBzmMuSjK4gmVJccaIlvMko17
/t3jEcW18yjLPXL2vVKxDgMpG3ynxuxt8tGvqQvd7hs4KaBUQJFO86eii6yfUxKqp9sjXNb9aq1w
Figy6ttciJR1LmObooD66oQUbW7ilzVqj4BSPlJ9OIaGuLEHr07mWajVRVXofVlrIaHiNv+iWynA
wz79oVTmxkd7n7vJQLypP5q6YtG2FVc1yBF4H1bSMKcxsbD9PVKjDwiSdm+LjLC+L/aGPXky4BVg
by5dePGz5Wxdyu+zmtVvWO1B3GPHsaSXReVKIImJbIMc3bJxodShT9v0kP9Bmn5lhi8GvlquAZaU
KOASFC2nbyFKoeJnv1Cebq+YKwcbQVQuW4UD5j96bGertUeiWkCjhN1Hx39XIFKGpkP2gZ5UDKJv
rO5TUao2dsiyA1arVON9xamGvptoaqsvCkWQ8r9FASfRcGI3YI62kT9sHWPvcn6+mS7LuoIkvcgd
vLoa4xy9szyhAJEKzQ4B4Ac/afeDLpyisnnoBtUzu+lLHpDOpN3GS2fZZpcDVBbBQ0NbClTKO/FF
AD1WDhgLDQ2NRugAG9eTMlKsHifbXd3ixlhFCJtOZdfubn/O92uG/EiiZ8uOUS2E+S4PgBFNMHlK
KA0Iaa/0GII2qD6W1EFxD4nmodw4u9+fN4qs4oglosNvaKghXIbDNE+dkMbGmE0Mw87VSxNFkk5R
SrrLqdkGJFsArTfG+L6MJVORl1isIoKFBq4Cl1GVedKjsgyWE8GkyAOUC6wJJU7dK/dl796e0feL
9TLYarEKSFMUU0MwbfxLMF9q4JG3A1xJZi4jrA4XqW1KM/SX4ZBTYehFtxsStN05S7nKKO43S3PX
vtr5/K0WSRPIbVRKf+Zv9JY6vNW9pBhf1a7sjbiz/lLs9iHwNl/hy0BW2wKpHlHhlLGkpWd6+d2C
xESGEEsBB3YXURtbyY+CO6JJRxOgdq39co7mD2g9V2O8y/ca9lo7IP1z7279lmtTYIgy7yuuFfpb
q4VrRhn6dzI08QH67K7P5l/RZHUnGuDgyZVuq2R3PRw3M7g5iefWasa1vENvGhAoAtDYm8YjZq0D
WE1BhMcML6DbuJvfF5bZIaai4FGH7x0dw9WSQrpEjluFsw8JS1fAWC587vZ4RZM2ptNb1XJbbT0N
rp085yFXQyQnkRFN9ynuoFqYyMFu1n7osGA2Nsv77OpyZKs1pCVGk4GPX9aQ5KmUNsCqmQ6Gwf/v
0UHL+Qh00ht++I9by+baxCrkd6aERKmGKMpqYrOYAw1l+yURkLq9mtEWpMXioOJUPy/VjX9QrFsm
brVrLkKuJhaJo1RSA0I2J3OPz98SES81G+7hP8s7rkzxRcDVFMvAXdDuIaDhm0DDf836Y59Y34Do
2zFiTAK48nJQNo7ZKymWomD6SAtSAoOr/lEJP0tEpBEMcSTAPGwd0Kqn0QFKCoOHduDgQfULdxA7
nI3F9K4xJ1/EXKcIUzQlrUlVma9p/ZTd4IQECj5+duIAe9wK9j7TIpisGgZuNZwC63cOTlcT7H7S
uaX5AuQBGrmY3JHd2ca+cLLqhCGA6hUUyNK3zeBXjt6L4KvzrkOeg2Ih2XrrDO58RCsCR0L5Rdin
bvdjK5qyrJD1kj0f6uoZApENtG3AUAdbPQGeE2kWDG46e3BKaiRjcDiccHSrgfw9RifQ7Xsh567z
X2CDHNJTDt0dxQ27dSdgn7b4T9pFWxOyer7wTil8VC58Bwo28KZDs4e7/tr+Vj3os5sty6vnxtmM
rOs0ph8ZY6v8CVceJSen5awelQekQ9zMGw7Zj42VvTG8NXBDxkBYg5OxfAE4xfdLDZj66KNBgyb9
tlnYXy9t6qF0o2RNXbqZuDItd8PZ3i1CbEXaEPYwFLSD9CPZ4w351PKaHw+CDfHFoVmzg6v7o603
O9DrtbaOvVy9Z7ERikXfMCJ26xg7H/1Y2EZAY/AhRpkDf0Hs4mCpbV2w6wv9T1QEYlWTy8aUjNXy
qeVJ7dFGMx3jCbgXSsoA/Xf0G51s/7P8TR8BsJMz3W3trJVXAnXhZab/jmuuU9+syzQR2SFaf7M3
O5mL1HH91H1UDhiF7hG24RZCTAUYJ4b3I8aYt9fV+pInPMAUqjS83BZfgNVdVDWCWc25YjijBF10
n1ctiOIQ1U9pL8pg3W5He5cZEw4HBFw1sDvhtl0njLnfC2ghL8jF+87FdfQgfui8BcoQ/oNvKq/3
DN1+WrhLqUGxSJnWd7sllPkoI2VNkwhS0kHBa9xunnWe+d+wTendvt1pLhqCaE/dmWhf2eNbUB62
UUDvVzS/g86JgVEAjsbrWymMq8lskHFyzF4AKVe9doW1Ufl/14r7M9azGKtXDaguiAoYHP0pKkI3
msmlliNQzb3KwZ/Xo3ZvQvTcXEFXVjBdoSXtJi9FUP4P5OxsvyKYHdGe0lAYBi2NFGg+SbVZQR1Q
M+uQ6ko3d0hvDaEw7gaZ69/X+g5lPfjeQg4n6NCbVqTLNp5WRvQyi4oefRTgdYuwjefcSVC8zRGV
mYtq8GFlt+ZkN3VfR//1RqC9RvULbJyFt7S2uuHAX7YTIFDdmYPvOUxQaVFmUb9trP/35+pyaVuc
MKwIiO6rKICPuzT3Z9XBKvUTQsYPXfSzvavUz1mC59E+fJRc83MC8HYOf0HTNsxPt3/A++1+GX91
yhWNQlXaF1WcarHoxC546IMDYq727TDSxjjXXQXBGsQiVokTHwMOriqiKxu5OlzTnb6LP6K98FeI
vh6UCBKzrZz+2iA1STF1zE6oSv05Fs4WJKVa3IY6AXNqxA6nrrYLVDWEYKuO8C4FYMspFIQMqlEc
MbKyTMJZnDJRorrOI2Q8eLmQ+mQujeePc0nLRCGZtwOvj3e3J/bKSXIRcrV+Eq1tWpTCLadENLJN
vpTN2+0Am4NarRBrnNshVIiALGOPBfd4txQueGV+/P/4WH9Porq6/wQYbUkJ7NUJ0s96/abR9JKm
jVm7cu3wpczlfDKWbyWvDse5oX6RTTR7st+Di0y3jU5b6MjH6UvxoX2Ttm65q1/pLNxyL50tDD/D
bgHpVip0u+I3ltI0eSJXHHbJffJh/utfvCj/rMSzgKtbfFStQVcrAuLk+sor2l08tzHd+6h78i7y
toAPm/O5TMDZAHskPWt0lJcB9k75QbnrDy3OtJKLNba9Fe3abOoyOvmayh0urkuSqhS2sQb90EG4
2TatJ1P4cXvNXw1AxYi/Xl4cTVezp41SQlXZsBw5Q2GjeCv84+0A757Cy/dZalL/E2E1XxpcyCxp
iDB6wcGAFLSTGpu7mRIn1fm3PtljubFxBm+Najklz75R2sNkFjCkcrpstjv4L0X8/fawlqPg/FG4
jAr8OnZLFP8UqsaXEaawihAzGgHkeS2I+QVUiRjw/r/uDS9x/vhm8dy2DE1cPwiijLqF3CxxzNNS
IQqd8s58kT2ZXC35fHtQ19Y25kYWSSpcfANc/uWoYnRwQiQmWW57xUuMl6UvbN63LpaUzVu933xq
XflOQJZ1sD2AR8GHrI70KmoM7OIgU/ZYj6f3o9PsANwid+wuMQt46M7Wjlr+ytWHU8Ul/QbNQO9/
jRFX6hlSeFJY2OJOaMBV9+gSYwGN1IpeOZ2f2lkrHDam9UpGwFND5vDVqZcgNbCaVnjqIdrkS2WG
AuaTktnodi1vWEoGTj3tlBPGem4f2FADNuvj1+aYDWiZlkm/HbLuZfA5xQ1g7uMFLYbQLDPcmrul
TjN9Wd6xpW0t3tobA16Xoli16lnMdQqUJh2mqUtMdS+6iAaFXv4ZD+4j1YjZ2dwjGyPEtelit6u4
F1WYGv+nPCBzw8mYZ7oof4GBn7/Bq6UK7twe4ZWQ2vJ2pb4Hwgnr6MuQSU8eO+Nd4SiBiFIZpEy3
6oVkowF+JZlj1WAzpv5xsFtvfgkzZ8OXfQPJfP0DjLPaiar6UVX6jX2/FWeVzFnZbLZNzGgS0ff8
OHLE1njKlWhjWVydtLPhrHZ7EIpFICmEAaSlQwPsFTcJhWFjt70vZigXk7Za750gpAsTyHBiZNeR
YenCOyGEFqwG48lvEKm5vRI2wr27CBDebiWDbzSbCQYcqPwIzf2EFXyPfentUNc/E6V6GsDULdbY
mTHD2SeHaeNga+dAtOVNmSJe3ChoEN+OtHyJ1SHJHP4daZUV5HpG/F43UDqMi5MpSuW3ZoiVz8xs
+pDTKUaPTcScMjXGj7cjXzkqLyKvNlaVGwBO0KByIkW/j2b1pYm4Blo/xisVr3Klkd5uB7w6qYYC
2B0Sjw767HInt/BrtaIz2WPh/Ty1jzKWN0ERbiz9rSjLn58lJB2z3xgTUcbaf0EdwQ51zZ2T/Ovt
wVzdYWeDWWULGD35ZoHXtYNK1A48IBzjh9sRri73swiro6JGM0NuZpY77Cr8yZ418wvqondpsbEO
tiZsdVZMgWxUY85IqhnJqiY55YWxy+J6Y0ttDWd1WNQ4vreZT5jIoIqfRc7kN3tEAew5ljawKVdH
xLucijJgWBCOl0sgFqui4R42nUzUa3sypO61kpFZWHjUb7c/0rVloIi0sEQYHJKuyZehgP7hGW6F
OKLJ0vizr2vjGEptvoHluzag8yirQ4KkmERK5jiXWqTFhInrT7DKDBkQDt/bA7r2mc5DrTap3GL/
GVmEotP9DU37nxPSR8juVDB6+42tenXyQIGQ3dPaopJyOXkq6lKltFyGk/A7Cj4aEM9vD+Z6AMqz
5Lt/YDWXAfK4tNAPIUAaierJnPP6J+JL5Ua57drXUamygVtHskdcw0qyzq9KINGmY/mdnfefsvED
WMJ/MZSlBkRTnhMUw9vLoaRh2BZ9XphArsGq6S8jna7bk3XtywPlhl9FFxVCwSq36zJMiPwJV8AA
qR+7roefKAKZNmaR4FQF3IRuh7t2/ZyHW+2c1PfncJwJN0ElfUiltH7ERShyA70OTimOh84U6NnG
LF67bckktaVRTO1uzSXF5GfMg3HmrCtKf5/WwWSnqVA4lqk9I9Tila2kvelpEmwM9toS4U2yUMoh
y7IUL79eXqnKaDbE9Ud92o/Ygzu9qg0HAOTtxllx7TOeh1otFKuPRsOomFfKNQWYmBDErz4iGYqV
WXcXqKm4kTpfm1PelbK6FJtpU69O20mW8ZmPyCM0o9UPKGOiX6+E3Vtu5CnujikejlaG9eIUyRuz
enWoCwkZWgWbfM25MhPZzwP4ng7q6fuhqyilD6yiYvhi4aS2sXTeocd4aYE+/DvacticJRamNLYd
FrjkhEWkfw/RAX3QWKZ3eK7FD2WBtGqOISJEhwSQ0iTQqDba8mhYgrLRhFkCrVPG8x+yLLazH2K1
RR31PcmprvgyKqA6io9I3WyM99r+PI+yOpybuZoCpBINB2wwDj3WOO6qLur3GNagjzHEeGyTL258
0a2hrfdJKsa6gk+Wo7XD0RzCX5WfbpSTrm7Fs8+42h+N1SjjILBc4zTOvDLOMQKVe2HfJriG3T7i
ro6GWh9wUoou5pptIA4UibM/4ti1GrzqUxueQg3DtdtRru6CsyirOav9WW9kjRRkkCLxThoM9RO9
J/xHWytwm2GOXm/Huz4qyjlAYzVMIZTL5TcOOUq0DZeqZiVPZiweu9TYSOC2Qix/frbC0TCv63FJ
DMbB/4ScumTD35w2FvjVeSPVAVSDJgbyfpdBahyahnFm3rRItnbRVI0f5bgTj6bVwEePDF1Ndrdn
7urSo5iJDgeFTLg3lxGLNDPDERkHR9WN+pTN4Pe0NKLUIFbZFj/0+uh4PtARhiOxBir6nYhdILa9
4FRMbLCcnNxxV+x7/bRwtwfgMe1IW8w0n/9bEPOfc5Ie5/9EXo2yQ/YeXVSNgk0r6G7VBSNypOng
Rli1HOU0WyxVJNlFFEfYWJlXx6zShudjShRVV8sGwwZBmJeUosyl6RTVseHVA7Yi6jg1360mTjZe
TleXKZkE3R7qxeK68W/IKWbPCd9TpL6SAV2Ux+rfLBnVAB4jQnZR15B3JRpqy+r5jBmA+7/Kfkh+
4gis/Zjprm4smeuj+TvUKiErFF3EmZdQlqo/67mATwQiqP9iB/xpZi44SFgZlzsAMakM6QfWBpLN
9WFMSwFPoHZ4ggRYbxyLV4ejGfQMYLdxBq9uSSgzlSE2XNddKxoHKwsHe8ZffSPbutbIhEhm0tLB
w/59Qz/PFMxSqpIwJ32fHGBgCzv/FyZs6g6HdlQsamPjO109RVhv4AcWvIm1GlhdIL4iCr3h1PKo
fJThnTuVWSq7ufKDt9ufa3mTrzMNhkZ+xWbS5DW2si7wp5RFHtKkF2j4WElyikPTPKjT2D/hqxo4
fVv1e0RSxfvUsLZSkCv9fZXyIU0teAagGNYvK7XpNaDREQ39Yif8BG9Xvw77wBVc7WFwsAX0VNWF
JOqGpy2ll/erR4WHrIv8D7UEZEEvF6o0ZwaCdrLkTKWKJiiK0oGCzuA0J87tKX7/NeEi0HPkWQcx
EjWUy0CzHCe6DivE6cTJ7+nnJ5jXYxPl97tAyM1hI9yVKSXewvFCe9HgZlidzvWcUautJNmpneRR
tbs9sq0L0RoS5rzvQBRYGMM4gSN4t8d5peG1kC54XkIuMQ3y9cuB4nuPjuxoyBC8J3uiPR4/mffG
XnYiL/A2BZGuTutZtOX7nmUQSNeZ3dwSTX0Qul34IWSMgftTe072eHp+4X273UB834qBiAgSDEk2
iRf6mhXdoIcGxiVV6T3197nnI17dQE9Y2Bjdweef/8WMnsdbJX5JklUzBpPqH7C+bheoeHi9vZBZ
8wdwN9l/faBeDm+1clRzol8XEk4wjYfWEk5CtXHcXEGXaTJ8vaXdo0JaXW8GFVF6WrCB7IjsdWQP
PIRgvSjN8b8Floj4uyHMNgiZU98zs2Vyn6nF78nAGEuUfzUAOjIr31q3y7q8PAM5Y5fjFkDV0l9f
rdtQx+gcDWTFMbFTM/f+voTxEtnYF6CzProF0P2tGtyVRv5lzNXqVaMqV7SImPpD52rgFzNbelT2
dPEz5zAc/vse/qJWRu0KHga0qPULfqBiGSJzAVzS6I8Tfhbav8C9auii6OTaFq08+CWX+7EY9KSf
ZMy25ecHc/9/SPuu7raVLOu/0uu+owc5fGu6HxCYKYmSZdl6wbIlGbkKOf36bxekNskiR/Cd8QON
fFT51Al7IyQN7u5ylS3f4znaxz8Ih7yyNDOZFtzriIQzYAo+lwlGMakPgNzupjtzM+xZ8Eiyfo8p
Dr10qcyNR9YqXE85k8eVUSxVcHkHAhKUPLjX71msfG+LD6DVxLSKRM81/TkzA1yViBBXOJwNA0sI
t4URy0TSQwUlRFYJqNY94CEsfNdfgEsDYfC5I86G6F+ZVwE9pQAg0UDGNUIXzutU66uhzpAnDeXD
kFrPMvqyB9GkJPlbLa6jakbXmTZhfJ2y6RRTAiw8CGg8lxcgjDES4xAzwobF2pvraB2uyiXCTeZa
78o4h+sX07YoYwtxAdwH30SQGiHq0gAD7XjnH6IVufV32kEBOXWyZpGts+70OZncOAfPhkRCJrNF
wE4ePLIuA+qNjb6gt1V/B45Md6bHsPo6r0+2N0LAPYKwgRPCe9MzMExIZldLCBfQSndffWVhCuM2
feoWTKMql8YmeC0Rcz9X1suOA8HYQjD4NVhARa6osFA0TdzlGBx1HBZ2plil6GllVz/RONQa5/Ny
XkiDQoU9vSojDFq3TJlbGkWhLooILnAX6l3ixAJVVgSpi46U9+Jcx7kiSwdmB9tkoH9CXT7vomEP
VP8Q+daIigMo83201d+qPYtSArX4qnkoXvPlbDOyqeSsGRmG14lMblGywJ4GPhTIjHcsE1P0wBay
N7xuka+QToDkheQ2cIvV55V6qcJxUrk2lBIA61oDpDab92VJcDQvWbPJLZrN+rzAEJ1wyk7KyOr9
RIXDTKN3ZsXKuM6TRzhZPRA/2SAGXjJi7J9/KJW11mc1y03iaVoFFgDVxSmploES0jdWr8VaXQlr
48tMjV6ojKxGEdEOYxr6KnxU52VUxThSrEQXkQCjLRJPuJdf2UCEBrcEKO/nwq72UwujAT0VWhYf
f1iVpoG4Bkl0wwgeymU6gDMDIfOikOorFsYlep/Lu9pdJEmFrRVuUGz3uYHBYrOR3mOwgdG75Z34
FrqGB45uR3msH+ciNq5IQ4QgJi9m62LRV1znTFIf4L2I3HFpnX4hwhacJSvVyp2gNd1oBI0W9fR+
nQuIwSrj0K70rzPFZXPKec+BIQAxZygutqwXEDdamxaD0qJ+GVZYtNKqB/GRfAfbFUvKBsPo2t9m
ZA9oUnALzzTttcJjtjOhOgN5FvoVtywjhaFJuwI+M+mldbVFBCOf4YQ38oIBk87OPpe9FiU9kcY1
bK4UQldFkObvJUDa0KW/omuN4ZLOhpfOloyb6WgbjEOrj2AC/dF5ICpcKTfMfNmsMefMK96XY+S8
ZFwnikclUsEKKkLdiFZ57iJKfdtTwCJ5yB8CRLPe6SC5B8dovgKdy1yW1KXGClcBxgmWEUQRIoeH
mw7MTB/bzoR4uJGW7ZopyapLdwwT6U8qd8oIuuiyGmwogGEFloDBFTfD0mXqiPSHxqosLN+WfyzI
ndy5vcvQZiNk0LaInxlt2e0QP0lgGJjtS5fzLSsyw5tDcgP8h1z7SkWpp5mIP0Fe1juQ4yxVV1u+
FxiUtPbMGL3suUgURg4FEtEwCZpTAurJmmJBPddLtRynCM1gyyBamZ2uW88rPBeaFoO5QlQAMgEw
G8m8whNIelaY4DgH1aF6kJqucilSUWjWKaCf13+O8nchvvu8eFdEWoC2gPee6XgyH3A7gPu5i0cC
8HstWGUIQvXVZVbGa0ISRy70h7Dr5vTzywrFNh1oWjADyojr4vMZNfDMl4C2GNzaQjIsWYSLGljb
LvmK1OtV2821H+uQ5x32TByfxgimCcugCcSpSxYLLu7jReJ030zkXsurcIMV2v28Si9NEojrAHQf
lk2okvDasDo/6TGY6noKY/vwYWQBScpb0LgWfCggC3HTwGkfwS+/nEMOulxMzsVy0VJtqw3QjyA2
qy1QaIYAboftUXJDAgpBpFpuokyZGx1sduErF0sn4LRg+wRiITcb9IEkYndXDm4jG+DG8MEvnAWl
7efhSpDluZ7D9qYX0hAbLkKzADgZ79kYiq6rwOcwuEKvjk6aaZ0TwQO/TUEi65IiAYNzq4JSNwLf
kmWnY+x/Nw0iHmba93LGZ7HabCpAcDGQr7idgg+WkAJkYejAMVkXkr+R08hRSvLNihA2Xv0SY+Ip
400S7uqa2gZwv62NmUk2OFHmauRamxsIokDyKkbvRSCFWpcYv0Y/uOJBVhdj6WmvZN2uUxcZ2EhT
BCymuMzWshtugHIyZ927MPXD8DPl5kKLYkgj3JreBdaYGokO4RttUSENmu1f5mfFy/UcQJgs/Rk2
GShJCF4/H08w1Ei9mmKOQv48MLn6VQI0LGv5Z1lfl+YDSMPiZmBt05ESrLPp62T09lomyUpTjSjV
uFNW77kwwqaez6+46EecJK7+gi4IK7WGJPOxw5g5AF7IAbrQuvsG1i/tAH5owIDPNdqloZCTyq2e
aiaA3QrBjgy8GohG1dJQVvm23CpL1ni6vjEAafL5iLlUGjiZXAv6YVeB/Q4ymZ7LcgBCpO4VNt3U
d/lDuDCgnSmO8QZ1IT6IT404mxFwtQ8x14zJIgeRfcnVtTlmGqi8FZguPrDqxe8svZstOb7Tz8Qi
XGvYU2FcFVd5g8i4FMJioi6qMAUXV7hKwjmv+bWuij0DcsMw+uH00rlCNZ2vDlosQs5aiWxj269a
4O3CAwssp78bdwm3D6IPTERMKaBW43OBwjwdjAb7P9B3d+B7/2aoszQnF6oIWDYU+Cdh6QGsmMqL
qAXYgaLaGrH3w9QF3GJX+oLU+AnooFkYy/wG1LHmonmYTxu8bDCIZtozfpA2xhvsC90XyIBEHDdr
TcgIwJReKqU9NHPVeLFesjKeCOIGglXUokwHCAKbUbhqGK6OJP1QlF5aS0X/+Pmwu14qoJYhDwZp
pLypVzEJqDtJJLp93r2APm2t+vpdMvztIFCUCdHMcElOnZFXIStZHVRC/dEt4FJ5g2c0+N6Eaugl
QWEuhUip5pI6rgxmSITGAVQ/JImhgOdTtADCrUrRwNgkrIRbtsEzPAveXSh0fwDfMgFYnWkdrHwn
0rg2i0sRjSVDGkumDp3UZW4IliDJHIT1UwYMdW2ZHYxV7JY/2w2wQLx8k3cro/sC9fIL681IdXV9
b4464lr7nv5h7P7JSiUlcJo2Hf4w0ms2aeq1mCFESPs/Vze3xQxzSWuNANMMsNSozXxLgMDaaUvf
jrd/YCpgrXdR39gZACwNcfhQoM+LNdSd0kHfZFO1vpQnBB/6WK+sg75IXOFuNgWPzZKfyePatwEL
YYDICfAvIlmUbsDXDjoRHwgA8Bms5xTmy5BQ1ptOSsc1mmLB6CKHOibShb7R4M7KPbhfnXqZOrOy
5mqSaziBWIiIKyCL9cHsvsHWtXCVZbGO0R+77ewMfrUmgUINFEw4ZBErfd5yURX3dCCFCDSvBZrO
Y56lxF8V34ylAgRhdRYB/mIrySoTxkngQcJRqIncAtiHtEqGHAIlMG5vGLx//hMw299EN1vMTd2X
lhZOGNcvxcQIQmHMmeVD3TC+D1GDjQ4ZzEicTJAJO84Be1/q1+el4zqmDiZX7LwgkOX7KqtkWXoV
rA5/3wzKFYzrkslgxVmUohZBlO0xe0p/r9v+hE1mzeqCV5SW81JxnRK4PnXVBpAWrvUNSCHXNYA3
irW8mlOPWPXw4xo+HSD6IKILyRZcsbJSyomshjCu+mYGmvIKLqw4zUH2/fkye6WZYIcH5yjjIkDa
Ort/Mg3reh1FlYn5owbJc5KDqxMgmzutzuDrJ82XvNMOVIcZZWi6mfAKVgKuhODpU9H3RXC1wbx6
LrmNjMAYAIjv+gSEVqbyLRfrVR2bfzuiENaaUzlcCWswgfrwZAHdVXyI29Cui7si0uzPq/Ha+IIU
AzsvZDxAoeC21WEWGq1PFGYMZwRwodPlC5j/gfGhOEHhCuvhfkbixfQBhYUZobCJBZyYzAdbCwT5
k0KC2PtceRGsdZnSReaLq8ganax8NujXQQLSTdWDB1lbfC6b75xIJ4H5gDmoEVjNoIPPm474UqL2
zO5WkZ9jaDnFkC3/vgTMiNBpGToFKO7OJQDq0zfCALTCCXALMncoQfbgCB01ypmiXHjdWFkQ54Nk
DpgRVRihziU1qiyIehqx3Z28qRGdtY02YW0zm7vxI1tLXu7k+znn8EV3maQqOtQERIgw38K51FhT
2kCLYZcdumJ0SsvXD31vaatGTu/KtN6nINu0jXwAjXYpYfDp9GcXhg+GXi9ooM/YhC6bE9YXpgFr
LBoGm4jzP0YidSWOkyepL7wiOAzSLCUj31k18VwEV8tjoBCRtnBW6cnokDXiYWBxMZXOYTUsbufC
by727JCHMBEGDaKjYFC2z4vU9Ui7FUAI4oZg+g5aEJ6C2VKXF76ROa1OHXCyPsZyu65L01F7ZOwM
94yiGimbkT0IBeycuW0MPpi8xYORZuHWp/XMzMvvGKc/ERF7FjjhQGbIp2a1TRQIuYD5zyBgnd74
uuAZemPrHewoWDaxAZoZU2xUnk64vECuThQlkNI2Qp340kHHem8aa1psxHQmjffCgszL4bqToVA1
qzMmB5FPBry8mQPU4hVAIz0nB3Og+BNsHzO2RH4xgUx0MPgCFIYFB3XqvL0jPWppC4XcNbpgq+bS
VtWFVYEc1ZlG402WTI4qM0htZri8CLKuQRHeprUlulYAXJFSfgXATe42o1nZ8JQeaD4XRnql0SAQ
5ZINhijCmw+bTqktNRfgIZO/5DVxaL8Jh8jph9b+fMadE8QpHEUoZmIcI4KERqMTFWJup3m7FlV6
p2eK+7msiz3wezUeS8X+mBOtI056negsXEU9sMjYyMseo6UGPbt9nEfsudi1MGmMaAlZL0hLQj2e
S4ty5BKQNIQCtcYe6cD2SArwU8lhHiNtVhanB9RI5tICAbKYqS7HbtNch18ZyQxYCn/O1OK1JpsQ
0mDIB7kN3zdSaSB6J8TSFJ4Cg5PbLBEFuzSAT24srY0MJOBgMRsUMyeV6yhBiuQxXYFUcVOvhSft
CUDv1n276Vx1Ea/Ubb23BLt4mjPDXgRys1Y8LS3XigjNE/sMAJpuAgI4BP/9CrbKqq/tYK+BtuBZ
Q4uaq3FPH6y7WWqZKyvkmWyuVaW2bepRg+wW/JMs+Ah8iXf6mmHsWJtiMWz775+37bX57LSwnH4A
l0It0Rz+r04+yOVzmz0F5uJzEXNl4vRiy08BAaaiTAqp94Ih2X4/a524KoMtwAaMvFAvuGmZaGZs
dAWKka6Hr221YtCk9Srayd+Ibo8/+mW6md0Qsr+bW+aQtnqUyakaqTYqSByHTEZ5VNn5A71Hmsqu
WY4QXQFyL4tt5au5jTfddraTXh0cJ8JZhZxMbPmoGBQOW0w1O/q1XIP2EcRHD2AMXkib6Hv6VUGC
jGrYyowj/Prg0OCuRRYaMKj4TLsAZOGFmILjlcXkVfd9aDeH4mC+MTWrRkS+uutqkKMhdvtvh+Kw
cQknFtJlWOLRxSwkJD2cA0bK6pulVoyrTrDNL6r9TjIVzjJMXfYpeLbgvERQJ4MU5bXVsir1yBiC
EeqFvwQvexLYlmx3SzCte72Xm1vpcR4K8FIoIq2w4YK/AnsElPS8XRvSx1qWwHlb6CRHepBspabd
aFU7o8dcKoUIGIftCYnULOCITwjQDSoHcS/DO9sV4F00q11VZwvRRK9tweMjEw0od9b95zPB5Yhh
QhGSZyB3EislZ/ka5a5hqGYD6N+z0LdbLe0RfVinirKI644ON41VddlWx0ZhBJ9fF3c7eFP6as4k
fK2SmZcU7cs4jPigLpjIRMTNoPDxEN9Q1XwhHQlm1JyrFXwig5uRkjDy/VpRBhbpdF+pXWYrRgQU
mOpZpdkK+s+6lGNjRujlrIAKPhHKTUlVHOuq6kOoVOXLATZu1VqnSMRNEKfyeVNerhuQBHMKUhbB
+ozN83k/DUtSx0UeDy7oBwvH7+oajvsC5LcN8vM/F3WpCrNQH6SKAV5vit86FxW3vpJoWoFAkVY8
xFidbSWk4UaMs0fEB1WLRERLfi7ySumQmQckSfiVkFbF++wBWKEi0QrRMH78JIarYkwwp81shi9c
zBrQRjTkNCFlmZEPGNxa32BwDrFZY2s+AJRf9YBpF3h1YOsvjDhPA+dB2DtzkXBXKvNMKLfeh1Ue
gQsUQinwkXOyrQIdGbC3vvlDNurV57V4xfgA9jjE+JjI0scGmfdVgoWcWEYWI0hg2Kcygt/gC1pa
ztA+jY5pl5tkMWfvuDIAVCSBs7wGNrvJXPHq0moowt5HF7zIqz4gy6wRv7YGcZtk/F/0ESz+2FKj
q7Dp4rxbIu5OgNUK3VIsil0eJ80iGslgl748F198ZboCtvsE/Iwt/EUyii6OoNIeA6wJZWXL+Zc+
nSOputYrAOqEEQ30fMQrcqtOngBrS6AUk1UU/ZCa4aEDREAkNAiv014H3/xfVN1kCTYR+4V/rMAn
ygs2r0qK9Q30hRqDbE1IC2RzodDuywTsXzOdkLXDuZqGoBgVs7wIAADEXrEucyIsCXTSphlqj1Hv
xt8kECAwq1twpy/KR/V+RhqbYT+Txg1qMiZGajBp4y2INn6AfgCbwMrN9clRMA9Nf8WseF48rsc3
ZZypZQ2B9UvnSW79kAouEnkhc/TAituPtgg3ljSjB14bZ6eVynWYhJrdUALkx9WLyO4k0VMBuV7Q
L4U/h+t+dRI5EcWnKrfpIGZaClGdYy5VJ4H7ylyXK0aNpa6ChfX6eQvOlEzjjFcSeovatBAnjHfE
WlT+LwEZZ/mcUW62WNz04Y+B0YUJ5LCcNlYstbNrO7XpFwZomi7b75+Xa8Kx+qRn8g7jrhwKwO5D
oLoMVu2DgEGAnlHYhqcsheWwZkjuEki+nBrggYu5jcPVOew4Cnl9IfLHPBcEoXezbFjU0dovx7mB
flUE8gSgLEiYx0xuVhFo4Y8GK2C4Rs7euIs21o3hgVx7WEwxD9/D/Rx/6dU13DyRydkoSNjQSiOQ
yVBxK4RqRZv6pwkuKBZnQZ7Joz4HizBXSm46A/RM21IKiaUrLZJV4iFIDMjKiGgCU/ytiC60nENX
uWJoxRxzUkpuUhMScLMGrJSAYtBs8G2KcFoLXla71UJbigjgV3fZQ/c05zO8poadyuXmttDEbKqw
FqX5azcuxUKzrXzW/z9Xo9xcJhKkKIMt9X2BUB0Nfpl2C2xXuFsJXAbW3azl4OoicaxPHlpYN8Og
b9mczXayMksTZCEHjdvsTETaCfEsPfP1ijSw84L/UwNmx/kaOHR1LJEAukptlj+1QvmVtUZrW1Y8
p6tfE2QBVYKF5UuIDeUEEV+Ft1W2sC1IClgkAEZCv2UIqjLtqC4q356Z09hkzM9p2IVgSwkjOYyu
3JAfCi2iQ4fY2rwcEfwGWMIbgza+kxCJ3AjIcV3WcgNiDrGFiUTwYQTq4WsJQzJn42I98bM/hCt3
Dvz+LCg05CODnNLO/YJ4QpoZdhPqwcGSM/9XJMlkkwWyvP68Dq7WOFKUEWsNqwwQEs6bFjwZYQKP
BcaIWqkuWOW9ICugbbRz+i4bBmdFZCBtSDZDWCP8mNDnzwV1KukMrZZlTxGeszQy220G2LaDJeXK
zaADUnWVCoj9+BKUtRjdlxax4jk19aKsSKFn9BmwujHaRpObh+IKaTyk8EWEA6bA3yckeCpyHUEt
slDOLZcXYxTeHXiFZdmA0xv1y80Kph7Ksq+Jo6fZgyPDz27WCSiGgyVD1gB52+IPYrpYW51V8blM
nbOPNIU2hgFI4bzga+sGK6aq6rv3NNA/SHW9Ik2DNR+mLeCNMU6b8wZVI9NMkLeDdQuKMdNAwOhj
eL3DKOjiwp41WV4MVqRGwtRssmTwCbr+XB4VByKFWlRM1HPm1wJ8d/qOrpu7YWXNWLculR1OFlc2
UQ0HAPZDVuVV4C7UZLtyYjdZhr7DIskkj2wA1OJY62oztwW9iISEURT6B8wGoCBAyCdvPGjiClmD
WVh46U7ESklc4CPETpZmdkSFXy0lm/7AojVYuGPf2ViyfSfbKqkzPgyd5cR7fd9pG7DIm/sxzW9D
EAMCf6N7iULpb8+fcC7CyoHAHGxiEYrGDShLCIYGYYu5N2zIF8UdkZlWIQxNc0JvFlLhortxsrjF
PDMiQquoyz3jAebhbyzhuFyZEsy3LDseGF+fz4uXG6NJHkIeVMAHA2KEK1sVVVZdGZDnG47yCmJi
JA9YT9JC9gAl5codcUSwlOfLv2+n5gRzBR0LamaxCMHS7bgwKHoesFeBR+eyQHoE/M7myV8oMJxA
rrOPrWqZddbnHmk0F8hVLNoXkCNuto9/+kO86lzJ+21q+a+X/v8Fb/TufV6q/v3fOH+h+VBGQVhz
p//eRy8lreiv+r/Za78fO3/p37f5G3moy7e3ev8j5588exHf/5Dv/qh/nJ14pIZl6tC8lcP9W9Wk
9SQEfyl78k9v/uNt+sqXIX/7118vtCFIurp/CyJK/vq4tX7911+yihr+r9Pvf9y8+ZHhvUcS1W+v
/3iof9Rv1cV7bz+q+l9/Cbr+T4aOxgjVLVijmCLUvbE7MBT9E3g3cBEjHBOTLrO1EFrW4b/+MqR/
YnUDyB6L1ZHxRkUbdl0y/2mB2AxaDhAH4VcG6MJ//rizZjo22z9Ik93RCPE0//oLaU9nywzwf/B1
wG8xV78OxhLeSJZKcUmkLtHeCoXuNSIqj30B81wejtZSanX5sVML2c3G0lpOd0UT0CvTXbkkyvvd
NE0+7l579/jwtXcl60cEeHo3aPNiO/2YaVoA6P33udUPxRYJWx+3pxvTtTjAPvLjQXAU6KTuV4E6
lrvjT5pbp6cRUnm2NFlZhaU8BXma7RTdChyBnRYDEb2uC7Gk64X6BAvoa0IAmgcgY1sKMQcaJdIg
x2541vLCIbVkPbVBv9Cg2dS+LRrggUv90d8OQ+FvpyM9t/wt8QG1bB/PE19SAKwU28kgBp5q+INd
l0ocuGY3Sts+lYxiwRiOt9N5qDe3AvXFn3kSxashVskuHkO6S9lP6PeGk4q56nA3ptPpR49Kukvy
RKjs6TBfWUGX7KZ7ad8LXhD2YOAMhnbRK6N5E4ONbxEg4PMmZEdjDzza0tIoSOqX4JurvlpiIdzV
KU2WiRBSu89betOyH19I8GMUg63lBNaLugua3FYzxNHlRQDy8Lq+kYJ6vAlyQX2QaFR5cusHi7Iv
tYcwyLt9AP6zIstAUR2KWnufJHG16UMHMGvVfSOm9T3K0QJgJAIlL7s2/bCxAojcOFhPp/ooB/BD
/s8vTR9KtXalAHZv3fUKLWwANAzbzkxOf6ZruWz0Jzema62aP360uQldN25XqtSlt6UShQ++L2jL
ChqrUwJj6wHYGljRuqp3Y7mrl0VSK1tYLJpNbnQtVrsiutH6WPeIOdJ7uTcVRxOS8ClJEZvV9Rbo
KFhgOJX71Im7Kv46HaW/j6pOiN6vHY/AiSiv4jTUPSB9R45kEA2k1H4TOtN5R1ptGWQWbD7S0Ljt
CIwYoeoQ4tcnZDWWbbEKetG8z6sWROhCFr+GfefVRZg91wAtd0NViPbQ+8FCrySq68N7sKCNqtlZ
7geSDTexZqPT00WeyvQmHEJ6IxolvRnYT2F0mt1bJUJU2Y3SHKDDTLeFsNZswDu+GE2/Bxbxsxxn
XejkViFs2CkhbQsWV2MUNkpDnzE8UaDfp4CYLQ/VuEaqWrYdtVopbMCFStuYMITxOqHIGOpGuL/Y
xff7cSX91PMsXBmZFnk0FHSnaYXYXGrCi4DVc58YvnKT9ZaDUIJ0/NqmXWqLRRSYBKlOIKGWNJAt
gS1guLNGrX//IaqLN6LTK0Fv2rQox6Wv4tE+RTqzKg/L1AiiA/WpbMtDmb1EXbDq46Z/0qryxiDF
MmHzyPSDWQ+QT2wemU6BnoTJ5HiOBrz1R2ArG6UU7+pWyvZhqQKy2tDGb4Ev7oBZrL8i7PBBBQzJ
U2ZagHfRfIQJjGW2jyzgdk6PtmTcxWpGn06Wwo/V5nR1QUort7oA3RHaFuwMgAnCgsUb9w0pi7Dr
Dc23RI/APmwlcWrLVpRvhFxHKmMi43w65M/5R0/OLw75dyvkcDtC3aueqoziY1ME99iN97dZFMWP
tAN9UpUh5W/wvZQ18/Qj6aOKOSxLdiSt369nMg0Ve7prsjcYcL83PXd87fcbx+uajLhTe3pjXkZB
yn0Bh/PDYJaJXbW0O0RI9d/5ehi7ml7nP4Kk3QS9EnzNLCFaq6aPoK7SzH+02zoKkh9VRiuYUKm5
Ap5+9VUQsjWwsO1urB/6YCR3gl5r91nY7AMkI34bNC1cjVCTPcmom2+kLTI7K6vwNtOqYFUGoNSV
Sgm0ruUQPrd+NTiZKPa7lpjDQ5YUdwa7Xpl96InZ6K8R0U6exkZ0puuNBSTgoY7lpZ8l4bNU33ZD
b3zzByKs2qZUvely0KrrOs6jxwB66rZWAfXpd0H0rMhz1Adw8/G9D3lumPFUliIJXCw+g3WMFbNC
HkD0GiPxK4kcLF2xmIzPqjjqTjfI0BlyX7lHICWWcjo8i6mlO0JQV7uxGpR7oPU9DRiwC6mjsTuk
frIrFRFwiHn5cTRdE8zsLiEjsCDOr0/P9o3eI5yavXu8HevFHZIlUeNXPjddE6t4mYfNAT5H6vVN
0+3EOtN2SWnGXkbH4Futx7cGG9yar90Vuio+TY/KofrxaAvM0+OjFI6oVyood3GeSU8gu6eelEvI
ygvrQA1tQUWWDrkzm26NIbnoYiDs2exITFVEugRN+HF0fpd/TuijRZ9QvHH+HDUraSOXjeqYxBJ3
wjCe/li5tI6BRb7mrh+fTfxc3E2nukZ3dZ/5qygZhsY+PnJ8d7qmUXIrdyny3tmr083pOv9aZon3
QsKwWGiy8Md0+ILFM3ZgcCq/AUk+gqXS7H4Geb0fkyAM7Jgx+8IXGtkZMmtrzSrvpSgD6qBGHqW4
j2/lUJQff5+NVqA8RlHxKLdZfCuxM3ZvOpOxUh2f/KP3Ribh91eO8gJImM5+3zvKY/eOZ7//Mo2k
xjrJAU0VS1G4N/NAdXpNpm5mqMF+ujYdHX+S6UaQqo4u9R/PXXs47P05t+0U/XC0hTEUGeBNwYoC
yPEphZUN9BO3bR9GghzCK/0axeJDPZbmwTTieF8lwPKdRjRUgpeGKOYBqk+0L35fN3G9+n29HaPO
gXFyYCrES29E1snz03UlMF5S/wfobO6tOh0bG4Nb2vm/e+37EbsmjlXhxZGOMNSwEvEg69TT7eln
6m3T0fQgVkfVhskaX5wuvn/clHziFCPyrQQKpbhIk9wmrUW2BVOKM6qIy1BUADzNTkVipodaAtMz
O6PsR/GRMBD1Gd1G2vNYp47pD4D2KOrqtpO73KmjJHspNIAA+3r/nEFN9o5P6Nqrr22q1tTXANpK
7FrSoWQdz3NlRhuYIp5pOgSUsI301IpssyuzrEPY6PkgibwZEKUoKOYrjPGSJtiaVMjetIuk0jJt
ZOHLdJIkq07LhS95pNOHaPjRZsbWr+Jgr+sltMLfp7kv4g+OO//9rhUZ5cGCH0XEeqONhbxT1BRo
lrko7zR2pLBr09F07XgXJDXC8vjcdNRF3b1ExmjXGRa2E6rcL2pEXNwmY/DxM92gjdVjU/ifa9Mj
IxZZZ7qRI6YNaNrsPUT1f3xmenp60EIa4YyhawJSOa9jwAhgf4hgRWbK5fOzAq2NBLEPFRCOw3Vb
RZG0a37/6IATa+zpvK5VaId54CmAE90cLxUEDZNGreKNkabeCFGi3iSAxYmVsNqrQ6PeyOxnuh7F
aupZg6Q63I3pbm+l2NnKkQfHgIAI+BGMZDdIx4ndSM6+FX0krTWqVUDgbKpbhR2x61TVh9X7s0ms
Jrdqk2xbtZUfR5lad4YRbcsuVx6VZDDv2L0CJtfjvYqdqWr3haLOPCoLxbrq8ng7HcXd8HGU/j46
3j0eBZ0RbxO5Kpcz2rByHk7ABgAguYF0zkisGG4CZ9IPAXyaxmC9fE1qMlaqZ+TWogwHYZ+axV0u
9O16Onu/ZEiABioJMHMC4Ew46fs5e3q6HyfRsOmMcj0QU9grWai1y8GiJ5+ZbkzPRjCJujXtYFzO
y9iJ6Sh812RyT/NSQpLMLhhqA/8Hyl0vk+K58/PASWsiPojhCF4jKvj7IhfjtRyRYg1niLJPsGh6
UheXD0pGYmeowuCZfTFMDJF9UfWD5N5UwnKpCrliI640e1FFcVn03fAtajPfGwWj20ip7t9NT6Sl
3t2kMfhukBqKPsu6Z6824s6Y+mxXDLmtKUG6ON45PkjlJnWVoCUO6ZTqYPXUTos+fFALK3xAnCny
6yyzWkzXfj9R90XiSr1/X7D9I5wtZCH7foTsQpxO1yIE7ywKC7qfMe04g9/nBDu1w/TgdE2w4tgd
pbg6TDeO38qmjStSam0JObwbtQi9ojbJDdg6sB9mR4ac0ZtcI9pWKgKPuz49Md1kb06PHl9CtBQ2
0ezN35+dnpiuT4/JUf/+2ekS9/r5ZyuLrj7v7eZFZwftpQqYRIDsIVnzIgofPJRiPCTEf0kGsKIA
LZ/azVhghy5imw4u42w7nRaaLzGsSAQhjtgT2tNt7sHYDBG58f749FDPvjE9eXx8+uR0On3SzLXb
VFayRRTXww0wr3IZrJtpc5Nvpytjpww3yXTZyGN/EXRiD/yrqoAnhr0x3YfVtrENI02WoxQNN++3
P74iwYpkl2WmeRQ59KUJ13IrNOVOimmRudPh9FMJKSApA286ETu13J08fHxsYHdC0bS2QupFeY7P
TZfeD/0mwgJkKGCzrVK6r8BBjiA5pNMZsL3tp2vTjwbLQm9Ph2Zn7HJxKNd6WIcf144Phlb98YXp
mpVr1gxh2Tsx2NlaBGBw5NGy/T9mKIWHkQPWVaxZeS38TKrEY8jPii2UZuFKtOndaY04riVma/U3
5vN0ISI5Hp3WlCFTCjcZx4/np2vTm2M09jftC2YS9lW2Sr1/6/z770Kj2PhloEmTPqsOGftpjftQ
VIu7d52BKQ7Ygh+vBGaW3OXxTm1kp0e7HJI61R4soQ3cSqUImfIt7YGMerzVCxmUjexuL/XaA3tB
9TEPTJdgccUL3WinVUWWk24jWEnjYszQ1XQK73zjyqlEVyIzpof+f+5Olvfj3cnyPt0V2cPcu1Ii
kkdAHmbrMe9/+YOc3YViSN5/hKB9HZHTs54uTTcbM23XsVz+yqSK3KX/n7LrWo5bV7ZfxCrm8MrJ
SSONsl9QWw5EIAgwh6+/ixgfj62z73XdFxQbaI4lawiiu9dabbtAyAJIjt9EqqJdcw8NR+aTI+9q
sRjdMTiXo90eojrQq6Am2Zc6shYVod7bNJFllpWQJh1ausTLhT52pUcfHTGskqyxzmZqYIPCQVbT
ZR9wvOPa3l0lTQsZQ4t1i8BRyblE1eoczVc6yLIU2RRI9f5aGETin0o0JTBut3nzIW1TdL8tIFc4
pZ5t4bDBiD8duqpEdkPgNMe1uret8GszRsPbiNLrOnKCcRNqPb6RVp1DQFMugtK/bIRGnPH3xwBZ
MTRCtFF5hGI7QphPWAlITsUV1E6Hj6FCpt9Oi8Eq0tAfghPOaQ8qkEQvosb/4XU0OUzc7h6Rtq23
IpLopTObZuj0U1hM5cUYLsP3Bk0CydqY1CmCU8aDB2O1pOgeO0Z+iLxsD+DN6TvkVv1rnmscrZXq
e+tgcljXXFUeJ3RNuxzYsV9+nsliJS1ZlUmwtPK9OYTJBCdloXN7ac5d6k8zGRMJsSvwDyFEePJy
9WiS+2bQQt5nXaXvjEXwJ1jlXhSurtUAXoU3f+WM3qLDAXXv88FbmisZDvFTOVbHfs7TmHl/FP4+
aUj81MT687zX2zgOcVYtgEfNyN9Ocgas/uffdAYPQzo2ARp11pH4MyCN0TO4GWvw4+uxj5cFIdWu
ke0dH0bwBIeCDqcMXZBO5kqJot6FVX2HeK4O9sZ5NmVP+Jgm3iW38+iUKLTO1UlC943Vy1PEp3AV
FXJ4xJslSSvG5D+RHA6i1TUOWOABRZ1wv0XjCJSmHdy5yAmekMQvkOGKR9SVcCKBwm4cp2E+FvdF
JNIkQusZSUDQ7NDN6LuLyuayGKlcTPOr5zaEFA0G4nm4zXWFTm30eUhnyt0qwfGuuagu3BUE7SXQ
IOnV41TNXXyCXZBb3msTxkfiJvoCyk5/4Q05YAsULzo6R9EkjvhRxNFcmSGeKmgO8K45qDqHNNW8
WiUdKkRuZm+uYTMKT0+5rsnmFmib2PxmkjlKN3H3L18zZTxCC7X/oGt2tc7Gw22YOj0eAMfYStm4
W7DVdZneVq92RFGwCsm0C3jvn6cQusiFLE/ebJkp8PnLg90MJ2Nhj/k53ymbrUeU/xe3OeOCGs4X
IOvrTY8cb/XBPbtY9c0Q7jwIj4ICPWbv0isArQzZeFCjLF6dil/nFSFqN1LOV8jM0XcPMIpUAqt1
9mURPjh+8xzO8wESJGuRDGRTWGA8KHekU5+ScnDGQzf04WPhKfbcqLVJPPm1YwyTP/JpTOcVY+Sz
G1jnN7eMrUue0NX/fVwEn+XPZG3kzHvjLCGJPgI21Io/ISUGry90Ukzeh6R4XgDEQt+iebDiia/L
ETSH25xPG1DRXSTCrz5FnttHPHnBr7uM7yfT+AdAHqWgAHTrqGweoU407nmXIDE6D2NgL3wfJ5Hb
VMhqOx1Lt9iWrvKvbtQLxTq063hh5rwe1MugTMo1xBSHhR5q6EsMZfJUhpa9Cj2Niu5s6smvtqKJ
KcIOmHwsUA9UukmN2caBc+5s/2QsQSf1lEE4bPY0gwy7LeE8us8S9pXbsjgAAJdtW3+A8NYcs4xz
APJpzp7nxJ9+tzkrQOX6Wmv7dF/rxeMh6F2RTha06YQUL3XXWSvHpXiljGglDLHwbpkHwn63p2xn
O2347U9XEeHt48+uQdl1SzYM/SZGf3JUXjp6F89DaSOda9sUwhg5vQuDUtqpWTV2Hw93CAP9nVW5
c2Oi2SfpAnpXWaJZeHQsVr/dV1putMlj4ABKSvOzNzVfpiixX3iIYxqkIYComs1K9/4mErRYGbOG
Du3Ki3uyuTrnhC7cvKsOxsws6HAFtD2HWeW8UFEvwJ383pIWxUTgIh/HoGQnYA7fzFvMTKE2d0B8
y86RSqJjJvyLPyrUOU1A5sjJTrWDXNItUruFZWbVLZFQ+hSvWcRWu8Fh8T6ZCHafph35vmT+jg62
TLkboyI41gdvHjKpaxQMcTUpobDbJcvblLkybsbDmGawm6g+oIcPlLoFZynPWnQPIpG3UoqxtxBk
oJRN43QSfUZekvEM2SH2hu5R5DCRolgY002kv4TyiNwZUzXFoSsccuEVfyd1+I9wRjS9DsmwT6iS
zw3ND1XejV/MPJvn0THmX+cj5NT3zPKm1JRDhzARK2OamqiphpqFW9n0Nof2ZFs92Turtr0TsUEM
xsvPRtEb5m1IfpnEDmQalD7bmNUMuY/x6l2VLj9NICvo0jvxhJerbPBn1WIvPg0Iw9Os78t3JA4g
ZEFDcuiQmXzWLcHDzsp3H31vN9zNm3U92fq9dP0Tw5v9MfZpcr19mt0+3S5ba2nmcVTyVwHjR1bG
1m/wB09pAMRl5O0N/AEnAedcT+iuMwMkxiJqFsGEU2LcZuIctc9sIFGcIipHcIBi40yMq1YdRwHL
zAHziwpG9Aze3B9uRfAmekQ+KdVW8uCPlwnJPbVwksJaCtdj68Br6aOdlGReLGfsA+nCvyjEQpz5
0xsC/evR0wZapw7Qx7MG1J+HrkhaRdkVnf6iid8BB1mHB7tjRZV6zMF4vQ5JEBzQOQAKkjQEgN8s
XR3M0nWoAr3hPctTFD/LTSeL/JqI1rMZ47u5MiEXUaHeKKvOVyYgCzv1c5V3Uj0keFQNfsHgGcxV
W7fPVdSy3W3+BoXo/7No/A0m4uaW2P0zn+qLcot0KgR7FnxYRZ2c3lwnxzPFpIUUVzW+Jf00pAly
vHci6a9u1hR1JzSWdxfmwIPThb0mgcOu9TEzdzsJfapo3Jw/Hac+mbdPxnuKXasYtw91h+7YeDw+
J0NzZ+qSkvUPjiX6V78KypXP8+aYWCI5AmVKV5bF5VvtVXesRoK/NQniImuyC8G7NHV0U579AGff
3rX3eGuPb14dyG09VqgXzKZxcwFlOmqnK1JFxhJp7UHe377L2SifO/Qh2l+/zF6oh60nEeMaFzNA
9g2Rcqie217Z+9v8zdd85vWhsQJ1/TyuoIRTT7RaIEgVF2SinSVY6clKJwG/mMGV7Msk/fFgLNI7
8T0Rb8Yw99CIuDtI7EAnYr7n3z5nKMTfOsVAGuG/HiComtloAwE57jkt9ylqgWZCLQlV+ktDXblH
Xo6ecj/JTkM9gpmI4GMZgMBUL83kvy2bhUYH73Xt64MJNJvk3IZZdzGGQJeCpUtiujGmNbTOySbD
5RrkCmF/L1WUHbsqDrajg+7ZZBiCfsmTNlt6pVbLvhrDbcnbV4bQZ6UYBYAH3ZDOgd87IFBM3mtc
+Hxv5sI5P8BHC7U4Um6MNY1+O2PtgG3qO40dUCnoxBQk8R9iOq3MDyVdZB5sEdKViZaJaukDCtkL
KAP1j8aj8nMUcIoccPQ5lC6hYLiHAim+YrPpeDnYQIL1m9yfiqP2h2WD09JdqEdkDcsGeUaH2v0q
ay2IX8RtES7NUm3ZXxId+9sxyaZFlkHfGsqfgPYPg3OhUd0tJyR3LpkYu+UwX/F5TqFT48kyx/ZI
OJDX8RlK6Tm9D6iLssk81HN9ycwj6Ls31sRAyqI8OcShiO4nq3s3W0etsmndaUtunAqKVW3Dwx0t
yEOTD/XJQNYatxA7mlQkDect3QyWJA9CRPXJWDcPA3kzd/36DOPBsmFMPTzx6W1fNJud69T01JBv
n6aNGXUuPSFVZYzblmn2R7NG2m+3zdJclf6pq+MqvJtfVjrm4uihVrdH3AgwDAQjTrajAJaJ8wH5
Pgp4vR3wF8gsd6lsSvVPKZv7JPfJj7D56IoxBArC0SsFBOE3yF5+KcKkeM9ECOYeCh577SKgdi0v
Oo1QajjxqIlOLKjVrnDEQywKKJfTec4sFPFjSHEG7GxrDsCHjC+Kzs02t9QclKHWKunQp4g+xBn1
v/66yDN+neH/uZiXGic6W7QTh9DO45NF63ZK+wqpxTawKoQimEwcIDiXJcTC1iDnsAfGg2Cv7YGl
tG3sfFH7AfrNovn02hwOsPtUD3w85xYalwPEdrztfxH+N8Bfx55w3fq6+tLQGEJxDmCWPRP5E/zf
HOK3Hy0LZdo5KPZADq/eR7b2VmWFGlIkoU02e6jWYcumqsRJtm10FxJfL0QZuTsrVnjpgiBy0Ihc
D9U8GPM2VKW96b2c7m5TbSj6jQeA+vTiVDU6u0cA0fo2mjChGnk/oJJ9H1sc3dmGKdp0kW+RVMW8
W9MytBdm2Z8d2UA5Io8MhcySb2KWJ6nXecmG59W0d2RRHHPROOvWqfDl8X1/UQckei2j4OswBcV3
Lbw0SgDjS8HE31plNXwIC1gKt63JckRSPI07VT0qi0Ilxg0f8jouHxVv2cpuhVibRY810ZlYydos
mqnMKay0QUJyZ0zLzvtDkAUI8HvRaORp8uece/lpKnWx1AHwuOuytuWKSZRDaI7iCiQDUEMxl2bS
DGJevl5BZAaMtALFl5uPMbHdhpvYH6y9INSN0sGvoEjJ+NughuRMSpmcu/mqdJm1sIUeV2ahF2rY
EuhkpoheooUgDNtKPIxvrovK2RC96s4lh2zQ9QIC5GkpfT69TIVt44vr8osZMuu5JSW5t5B0vjRB
MRycsfpyW/cqP171ekDz5vke167/idXAcVCIADBDhzWIJ/aZ/qcJZIhOhK46st6O7hxn7Bf4psiv
/+KhM9tZ99p/8xCeXTLkPz0EGc/G4gEYz7+seQ0nDZScZ0/lWKubNa+NYSi+SyRxD7lq+X0LzNz1
eStzJP3RiTn4DYxc1N2B+ADsES3vxsaxXoK4XlTV1D0Rq+4utlPs8lxZL34RDMfSy50UXSStF677
aMNLqldmNee0XkK9A+hiDQiBwTS7Ks/vnab9LTjo+k5tKsJ//gQ889AJNhM8rUXsHYfJvbQymnL8
ZVi+QvevARXduL6YAfXSu0GrYNWQ+hwY4EpVo0JGWYPk/Zxpu07mY6A2nYtSKsk4XmGhhdjMFcW9
9roCUFirP3O6MzO36ZsrdQJ5bxYgIzXMrnZkJZtOgxuxZcp2V8iR1ynQpfn3GuAyR5HvkYwZKgRN
8xzkCSD7TjsdB+04h8hKh3aBQ6K1vIJ5crC+0evr2c6iat9l8W/z/uDxk5rUh8ykd8HLZ2Hn3s9M
i4rJIgE56WLyLpxEb05H0IRtTsW4SIIuurZUe2N2WZMsUYjLN8ZkXthsOENDbPNp4ViN+8i1ojSI
Sb3uHMWR0kxQKyZVcLTRieJcRU6Y9qShH3j2HjpHZM++hxeYdqW3tpkqT+Nc4UI0vakri32Lcg/U
MZG3jxANsDYtHcctUEjdJZ/iNjUuHOq8wKjZX/Lewl+kowCvubL7Sw7c/5fDJFTEwb0E0RREUMMT
/w2T5QHXmTmJzr8wJtKwK9t7x4M6gmhcsde1KFPglJqLmdNR7WDTz9uNMc0CNMs+3zVYznZUSWM9
BmGXFpCFGRLwhv32dgFshXzw7MxdIRsFSEDkNfXBDEQG5VoF9j+TZdWHIosGnbqRWx8guvPTxZh+
0eA+c3m7+bd7zOcM418ppAbcoX5DP7kR3kNg/wAH7QPJ9vn/q67smvbS69/drpBrmUFewZvPE848
mCtNc7zWmd1cKhahP8m8wOZDRV8GWEAdoN5Elgcl+nmyFSw+SbTpPoouQgikMgSjoXP+dNW5uXud
G35d/f/9erdaN0EG2v1cpwwACE6pj8SaCYuNmflcHExh0piQaua/mWb15ny7t4GAavrJ+WZmdYV/
KLfIwh6c6Bgrpc7xKLZyRneYAfl6tOtOPG+DBCx9zKekOIeRt/Bdu/yoxGilwCg3D+BpuFstEETS
2BeICzwv5UMXfhMkBQ28+haK1kplPvC9drAlh7qGVO2QF2/ZiC3fooOzMWYxRE+WiqDi6aIYB3Te
HbRh5RvLVb2lVguqgTH5NKVhT8ZTz7vxxSu+czkVb31eFAfPj+dvNj4aTAO2VLEN2um8OvrWIqFF
BcCoPSCcwE9gPsyWLFubn+Bq+smTirvioU2K8lJ3wR1a5QSrIOBs1wJYt6yGKEBJQ5N7xmeMrCjZ
Bx6OdxYr79GzubcLmUPXNZSgv8TRh9VE9OPTjaR1/gL+cw1f+ffvP1JU0AsHFgSq55CzM+Co3/aL
ycOuaSWhfAkHnEVe0GV0bvTDQwhy5Mu2a8kBAp/kQLvygWaZvzGWmUdlLarSmw02DTLvgIFt+96X
uzHkiPEolNQWkds6aUSmeud1wXApy1Dfq7BdZFU+XsxUoYZu3VlFszSmWfDd5DGsWgAG55sikHOO
NZ2ejWWGgTga5C5kVTpAflfcBW8pmupoA3mBaTVwQCVxyKSLym7yYwAwwuvAgEqI5fgMJF22K3nE
oRnWBc0Mh5oWLgTFluYhvj7y5lFmDboy+tUha203DfBa2vBkqs8+il7XQQvfTf08yH9boLOLuQM6
Q3JjnAsdfjgeCcGf0eDHdVmL4lQiykPz66oyK8ZGoTeOF3EcfR10AsD37GgN9l1jh/ef8gDGvM2x
MZ2AYjuaGTSzyU63lEHjZiWqbMRPaVzQPRgg1kvGyRcfe//ZWG1zzn0VP0uXyAc7omeUnawXt6XD
ARpRbFEFrfUCkhLbhEi11j3QqRcQcIoL9mr+UOMPQoUdPFocQ0l7BTEQXh7MnNTJRjVy3BCuu4NF
rPZgqbE7JLmLVkU321zdfOLZ25gI++4oksxu56A/lAniKJIXe0r0s4FRGOCEufJpW6aDSoA0HzWC
vQyp5JtfoMAAQx+vCccDxz87LAgWYYUTlDebZrCbLDgXvn6YEb37sQpYlDadIKeqI+knN142I7oU
zuw4eyL+QdQVPZuhQI/Ru3i8NwaygUg7I7P8olp32hVTL/3UrERsLj75DtK2860JvkyHuOEn7Dj8
MtRRmqs+vzeWDoVE/YLNuxG/mEHmKHFN4FfhePGfOV9TnOV1vJCio6eiGr/VpPOeRahjY2nGvWdu
Tb9ZqLldrVq67rMQ5Le1DqSoJVKvcpnpcNoHlKMj/XzV9MN0vTJz4GF6qd3nAOi3ebmHyrzee8qB
GkQYtUWeXq8dHzxFyfMijVDz3sXlOO4G2eZHNybg41kjuWt7Oa0slDovSmq29AvaPBdBGaWkR91i
6Nh3jnjya1A4+DoPEOTjjKd+xxB01FWVRiKTGegd7VGWVvwR0voHCZv4rUhUkvrakc8KLLEliUFG
+kvB9DNzFy2YYxvBIzbVuX8MxAX+TIeLkNCiL+vomTbETs2rt9dtuch7nu9N+nqwwFTVtp3vzavX
rEpW/1y1nfzn6u1es+oGw651lX74t/vNx5kbqAuEcVBV7ngoSshHFQ0t0k+MgLAF5B7BcIc2UyaJ
FfOkP/oug2IHa/tnXZFqkSVh/+wjaG8BdrUs9+z7TL9OMZv2Q6TmiixMZArtVZx5IzZJmGEWAUpf
NuVpgmbxaxAo9IMo800bNMkqa2i4Bfen3ASdGz63U3AxgeDYTDSNAXh+5H0QbOvMLjdZw6Nnq/Mu
DFSpbRZQf+sNEKivVfEeWIDmMxxzT75XuAcKRZ1VosLuRdbhi8ly/3KVdfHTFR05nKtrnAyvqtfW
EozJ6OTHoCUvnRzcKa7aQ5NQnOnaMYtPLkqwJ6/p4w9XTpcQD+WH7ZXfIzqE756WbZpIMr2CtQZK
ZBh2z0MEEoZM3PYx59DNK1skKWyr6VZxSf1zUVjdGsBgekcqbW+G1m+OYe9HW9cakj36lss95P2G
XdT39iEuS7UdQ5ABE6bYph10dKd5YK3CeJzuXcCCUQLs20vBVb7kLG6e6spFLO8W/Qs2Li9F1z7n
jUVWDtREb32JpukNv0n1FQeAUzSV0fegl2u/hURnhqLNtuzx63R+kZ9HNZYPhS4/Bu45707mo0lQ
5pR7UYMI6eR9auYlOptvKmDb1kMW2e80C7Y0j+lT354HPNy7KYGkgQZVGkypmi1Q1BJf/bJNaSna
72MZZ2kbtvqZkTxbu4HlHZqyyE5xFshVbpfZq+jDlz6Z2u+W4Ou2Dfx1qLi7HRHTLJQn2otUBI2E
Wrs7RECzYkPM9LqtqH6sJQRbc+rJj6Cc1o6umoNQLF9EAmLAKPxH18GYaM1c4wwS0KVZgKBND32u
2ceWHJfG6XqZzLd7zVQcBPvtY4xzzJp+Edkq37lWAk3p3q7uiM3cfRsW7joDavEJgMcCLxy/+O7R
936i09cCL+bFUKGlq1tOBfSk/HjrW5l7b9EYj14ZlR91Vi3MPUUc/2hdWz1r6Yt1i6/eIfDAzEb3
uAgQXjogHV3ZeC1yucdu+IiuLzh9zIM3n1LMfNVOj7ep2zyqko/G6okLUkTO6utn/K9z5kPMvzB0
+Zv0ABMIWRwsgbLPntqurO8aGd+7FqdPZioMmn2NYvLZnqfipJIgUDJ7YxZ5EEvAyVAMMGbijsjH
hRs/snm9qAfIjjTyzsun5hw2VvPYUHbIcoE0ltPl2xKiratuzmqBOs3Tzk3qc+l57aPbZr+5tSOQ
ljJ59UQ0bjXSdDLpgeJ1y7g6DgGwa2YwphQj/n5BUCyRPvLuiaOye872oOYiX2mmrD744tlJ83Nu
mgUyAQMoV2YVpwz9l8ZIyDP8WR2C/iwafYIuH6L/E0Ro7U8AnNIr5KR44T6j/olizBp7rd73U7wJ
kXd7KOcX+ZQkG9A2f1rz2s2a14wnunC4z8Mfnv99n/Gs58/89S/8uo8Jq9r0aOWVko6gnELaHuWV
5GjXHTCTcTjemRkzjABLbSyeQ4rgz4U6zBEFmERxHEu0zqiKPcSxwGSYS254wNVdUKHR2myZwa9Z
sMFGUS2cgPYCCMS4XXRJPG5o4Swm4JbAAWyTczQysmcef2AFT85mylxZDOWaNpssvDH+s4DsVrUu
ZDbe8QQt0OTk3mfzqXWUpUZTGqsE7KQIHqnD7QPODyIdpftRIc/7xJz4+9S49Llyun49ovnR3iEi
uPN9jwIxnNU7rfpkhWwU2FtNcIm01I9CFxshQ/UaFj0/Bi1yg8YcgFfErhU062oo9Os4uWxhOftQ
6fbOygu5RE7KBf5ehXjM+0DdZdVqcmpARmvL2uEo0aw6CRLsZpymfwJX9ekoumaFzHT83Gr34qHY
+lV2KKEMCpQQQIPCbe6hkv4vHshuqmVDHHcDIo+znnSDooYrIU8jJ72S2pYveJd9A1GEfHfd97Zp
6/sczGJ/S6DniNBJo2VSlAf3fa6cPUemZAXSRfBmowkKRSfir46V//TAT2/vZ9IZWtygfFVrH110
pcARfIb8IqXeLvIKsbKrAXIB5pRZcX+4QuQIbbMjG4fjYGdQe69RRWmsGnzQmgdQ7ujdH5nj3yHN
LD4qcHvRGiIhr7EuoSPU5+Jp7JizJPhl7nOWNOsC0PFTQOWIzhGAsoysQ2ufIVBbFav4hHRjvuYV
JAHwF4Mog4eC8pjJsF7jDD6dvBItZJWrvF1mW+ObGPAO0EOCnDmpTgP4B6mZ90k9LT06wG3euIZy
+M3NFlBLbOYdzBrRQEs1wU83IUDxFskPvNrFq4//QogoVO8Z5A5WOZQJj9D1ru5yR5BFBoLehwPl
kcwOvzLbVoupEQmQUYm7r5uK4Yd1y1eh5J0MRfhV5vn3wuqrp6gs9d+Ovkae9LdcArYqCDr77izt
bKOT9udGVs0gnChv1fgMtE5yqfyX2Gux8UIuYx90CRgDuSjfJeM6Da2mPXd96T0MrgNpDcyLSay6
sV9S8DAWnh7EzgQixmR18LtpVkPVHEqmH5Ipzo/EYf2aVoO+5JWoFgOyHe+enB6YweUm8U4HUfmj
DvU/3pjHrxYongvZO3KH4s+PBi2vDpZdo3jT6vELjYpLDcWgx2qepwDjLzPfG790x5ITde5tpN5N
RK/EZK/7SWULE++bvAAKXMOJuTrYhXnkN5tA2ejoFHh8E+UdTpYgjqNWGRfVz2R61DtLoKW7Y8SL
DAcke+iPxiaZ6o/ZELSoSqDj+acF4xLqELcYxyap0BUgHp4bP7w3SEKDPQTLPT/OUxZIAw9URzkk
JuIe3e9c+xRHTbmCwDqCIdvWkABhw7eGgbnqZsGPKC4vnMTWGwQFIHPOK+d+Alkd+7+DXNyv2xkB
Zszcjv+56+1hkPk/KtZdJm/Mzq1P0D+WDcW5Bq0gRb+y4q2qGKS+olBurKou3mgUvrfE7+9ZObHH
BLRZMz0mRbyFeAIkfuabihHRn+9W5IhGiM0rU1vfI/ItUTo8oEpcLYw5WOMj+DdnPgsCFRW5i3hQ
PmXoX3DoHa9bmnnIpJ4BqiufvGZcFsnkpHau137T4AiOk/wR4PHfh9ucHTVQ4VOVlxqX24IxgRTt
V+AsRcuir8fl4Mr8ISkLNJNHoRcvStZtGJflMStHtRM4Fu4lkAsHdEAotx5vW2iESGdtZ10M+PIk
V6PkwyXPE8jhxUX9LBpF0sFx2jeb1iKVfPT+cclcA9bqe6Xr9SgIoekUbNB0KGGpN5K0FRnLUluh
CEOi5mubsUevmwr+owOYYmcqZkONugBpxYM9V9NUzPYE+9uDWUNF57rmzaT4X2umCvff9yWiosuu
L9wreyDxWQhQaUK3BoE5q6fvlaYgZ80c6SaLrLXf5xpQV3wj28fEznY4xmc/wFTcUaLYO3IhkI20
BnGXJ7m3tyFts5bcjR7jClVsBmmW7xwtRmJIKFROaaeTW1iX2JnUpsFhYD9kkEvKSpw3Szcf31WZ
HViCbnq1LbxNhExeisRn9gOQU1n43g9LN+8KxeXXqBV6WcbtdPYiPW4nz9U7j7T+Wlg5PUApha1z
WjsHr3LYyW7KfAXQl3j1+vwFOgDtd6Bc1q3w6T+jgG6HDkd6D2IEdpqyoNus6ryHiAqI7I9u8BH1
X3BkBt0gL7z+xAxNIUSP68Ncn+xnvoJZACLo55XvjAP0DRQUw8cgvO/65r3SyfDWxeMIbVUfucYZ
iNU4/tJureRpRI/eI3hNbGE3PntrFQdcDV+PrTGTqTq1ddZfKtI0D70Sj+7slSgPjd6bEaI0s4nk
HTKfFv1aBH17h3oC/is0yEg3kNTExgiVZoZc/i+w1dhCQRCSU2czFRUR21Y53aBW4B1yMYBwkUXJ
xtc1dgYbeui107ZPIhzC1K66/kuT6Qe0OEVmR1srIYSiKZRjDyNaJX40kwNif8b8Z3u6ux4MLPEV
G/ULaXzvVTfOtG1lQVfGTJKuXVgWnrTrKn4tdBL5m+azaUL5x7svnMX/8XeJIyex/4vh7fQTKNJh
iS7ZSeEA2+R5i7GcurPdS7Gv+4qsQZdUT0ThWOK7MvqmgQvMGjzEN98RvMbdKO5wLIA708WTLila
QCgvvLlLG4pU5qNzEFz3V9/5o4OZTVKTxl1cidrF1AJSn+eHBhnf71Xj7IdWiS9N3fkL1vDi3heV
u1WIO7aZcvh9BtboIrRU9kWCkZ3hUG5u6vpIIAsKnMYE3IQ77wQ6kOwpynjqzvV4CsGrJ9Gj+Dvv
IP9D25c1R4prW/8iIhgFek1yHuxMj+V+IarKVSBmEEKIX/8tlG7jk7e7b5+48b0QSHtL4HQmSHuv
tba2fbZUNt7apnFAufjL/yXw9j83SmCcONAwMAnEMiGtcgOjQ/gmcgEn9J8cpHaXmVBZ/Zp70QIQ
s2wDoBg/BKYEN1OftgLpyG46XC2lq2ioO2XOkYkcVRDGhQckKRlPGuei4TD67AYTc9OU0lNQj+iI
uwVZCtpAou+xAO+DRygyY9EZ9OJgGY1/7DLSrzikNZ4hVRIvpl3Qr6I+QozBe9eDCoNhkJ+Ktelg
z68H8SzGzzIJnGc/r7HUz+9tu07ehZSrwOb4lTRxFRIFMAzYfd/9jozfqNVBWBXMjwdTZaDFZoyc
utQ1tuAfmrvMzJKTB7jA2h2lsaeJ+5JECKjlANkcEaKjB+BD07VRjPKpBCcO70qpfkWAN3cuviDA
4wHv0afPMqPeitH2YxAC4ew6CNvW5nOQ0kiBFlJdbW6z66B0utK0bbpeKbIN+WRGBCkSAIA2EM4s
ViWAnexl7OLvlhdYR+lk6X6sU4rFLqKMPMJalg9DvHWnGGTjmKjt3ih6jUFCXgp1U1His869pTSB
3zQMi3yr+998wrl3ohvWLeIp28BL/am7cdLqHLvZt8IvIsijgavLuf0KGcPoTnfpg27SIl8j8J4e
b/pdbtuhKGS7KtVDJhx1SCYBRGRAQCaezuaD7svivt5m5RFPqKDHvs18LLMJcJxH3tGaUrs+AZ7W
DkpytHtiP2urEqYHPtZj3A58ZxeZ85qNdI0kHXk0Bz+5tIl8zCcSGFSn6dYqMoJ6CbazMgT0gKq6
LbcS8fel/tVagSq3VAXi2tTWgtS7yFIbr+5+e9PWbABQf40wDkEXmkZqnRrgPx+i6t1RvnHkVPkn
vcCFMC7zzeZ0XfOihjxqRbm93S8RnMZyJoO6mzRTqKfxBOhqLNWwy4yXkCtIUKUlKR69Mf3aP2LX
N5Re8Tj5e6Kgb659zBUQ/kUHjm0mkpWr74gV9Q5L/2Apnd7cktHDP6BIxkXRdcGpy5Lq2ejild5n
qlLUuwLx4VBmtnhUQ1Jv6sBJ1zpRGGWFsygylx4zfGSvZXquTUu9AH32dAXBAOsFLV7HMNdYG/v7
IhLGKehRlztKu+ab12XneIp19mm9J0XpvclsSAEUp+we5TciCJ1zvmExdR/yMrcXAbAq7x2KZWT8
dwmuw1tZPSAYXIFE+OeJYdz2fDWVQC+ki68+ZdP5bybIfTrlAOzLlCPyEW6dvk4lR8rIZla81lYo
rwN6qX4E/qJU2KtH+HeGoBJ0dznzs6PwKgbtNe6/iQKF2/PO+llUwlxQKxsvORZJAAKSYJ0zSZ+L
rn/SHm3BsGFl+XNX581GBCXbWbloHsQUfNMeqIK7qb1enWo805bdpDfSTgdpgkxjJqhfF1iJwr6e
pOj0iRPmwk+fi4HdOXbenPXLp0ILA+qz/hpPtrnVOfGX1ue4KMIX8Z9fPtT0byT1ApdMcBtkfiwk
6iYB2P9M+ziewY3YHNTTSPetYUmxYwUwSZS6/bKvUnLQxAh9FosIGyAXHKdlyiMDWLI+WosSsj8g
p4CHj9jEoXGHANlz8ynzM7oieFRtlNulaxKViApP0GINMk4njZuugj5RA8Iag6jRgeDJ+uK79KUM
Mvtet8x4WDhl+pQxRG1QPSXa47ndLuPS997AuH73AZS71JQbd9nYD4sCDLM7RQ2of2fDJel6DvKf
ePegVPvWIrIG7EKvXlNHsJC1+TlTsbyrUrDQoVZe3bXUj7apJfmuxe60wB5ypUTTPw62OR5zJv6w
Rrt/VE1ph2nXx2tCkVWo8a57p4QvHHx228xKUbA36n6oFjpwhVvU+DxiZykt2n638Gsv7dp/dZUb
bUAHLjekqcUlIfUpB5T3LUeJWp1XMjvoEilZJWc/bS7SSNLdMDByiEpwUfQBr08gFKsGcmsTT2ji
VfW/pY33LTI0rKHfkiqC0KZjtocA9ekRVCd4lQqmVo43NOs2i9x7VDWIQxk1wTqQQBQswNqGapPI
/IcgMu8dwOC+WwDMLKq6KhcoEFxjw6PWlRm8Jl7Z/wgCVi0a2fJVOop0Q1rTCvEEkK+UELZo3aT/
GYMO38aNRB1H56kvXfrb640LNsXbDtn5pfLBWFCZHXad1S1kkQSbzO3ooRr4sCWBsY/GqlxZCiz2
nPcLE+jq17EUw7oHLm5dRQI78LK7t2vg9zhAhz9EJs8Bkq2/kHJCzManYRwlwRpyQd0+ByxGs/3g
8CctsFRjD9pCfhziJL3oQ9OY1sHIAOGbujLDaENWBN6q9irrJH0F/oGsvw1BfUaNqfoJqNwnq6X5
PUSUzOfKsF5QD9i/s9Oan5TXnkEEAKS/SFNs4X6lpiiPJosfKHjdu9gvmAsiduUeUVlT0NWYkOJN
EkSNa2G2a900FLkPamwPid3LO0G6YRGjNMGba6Rs2ZoiOdhUnADTDIB/hopYNCEpE4qzBppNWZ3E
m0LJj35tzBDERLhmctFtqI39YfgVhOQj9YzMSHnf5OkzVif8Tg0pfkmjtPZS8v7FDPCkBjS82CBI
8o73rrwUQe+chsHfermbsBCCWgjouYCgT0ZTRfLSD76/r8fsB3KM8JBQSNhRBl2ya5tBEXehwJpE
3dayX9WILL9gGSNWgN7jtTY1iUNoiJKKYldCn3nNaK1C2XED8i/EKQ/XU98V2CZhxRWEcurNYryg
AtsIE3lXy4TuS67OjUq9+6DoNth9rlzqvFfSwgov7X5I1+vPY1fUoV0F7bplb2MLoG+KnY6C5P5v
6T7KwJfPPEvoEZWAwB1uctAqMgESSYpHOiT8oq0pWbGo8XM+F4aoz+V05rvWucBD/6C7tLGveLGR
0olD3QS4qbgzrPZHhpRwxX3vCeXa+53kpA1102fxiMhb9j01SvIEbWH5UIgqzKdWXYGxyeJerAZz
MI7jdACa7OMsz5x+0yfk+9w1u82+FIxipDZw9c+RPuEHoHh/N1Ed7IeGp7tARBSU0KHYMteKT5Ix
vklaJ7tDKlGtndpp7seg9Ve0gLSHlPGZ4s28rYqqOECPuNsn+PlvBauCowOl1LWtzPF+aLpqFQH8
8SBQjCfMXWk+1fmlbT2gDoKxuEDXOt32btvu0ph294oJhrhX3r7ZUXlCaTz/V5YDW2CV/I+0FU4I
pF5xdpB23QJIZW77WmRhU9mg2yGKurMIZpOeMb0yUJ8+8B3rO8HGwjZb8iuoi0cLa4iQIyp4lo6x
grhI/dsFqSzBs/At7nGHKKpVnb2SiW2rursAP6VNZgdyM3jAyph+gNgCSnu8mh7/YZMi/V2SE1Ca
EFjAj/lMkHt+8xOnDpve4g+QexHrJu+qYzC0B5oiJxjFBj+DYSTCkiMT0FRDmFRt/stMsM2iJdYk
JHDLNeiF1WEcHe9kA0eyTKi0vrlSnRADCZCopBYe2WtukuY7S7xxJQOz2SNM6T+UXP4CtwIPSmTt
sSPm5FJwkR4cFkPJr+jVXUGn7Yvn/UitOgYto1NbK+nEhsRYIkGy6CKA0v1JAZNbWGWhHlThSiDM
W3Pdlr14RXgCCRJ4sGnhHDRVcbElr4AD4FvTj/OdP1Kys8a0OuJ/mW2U2ZF76jZ0yeQkVzWkdKts
po5lDTj+wGj05LkuP/vtsM/ATJWOXDgN0r3x0OUnBgG+DTLI3UqDu2J8lksiWbPT0C8BYXMgRYIO
olaAfnGBUrfQNH0yzb58MKMKIdPOO3htn4eO28udEFa8GgOrfAMR4xeyLsO5oaB2VE7yzqZnrpfR
Rd0bdchsxGEVNVE6m/VqM/RZ+RDbkiJeKfhPQluIeQrrl4GURWMy/7kx3XFlWdlboNp6WZUOPRfT
AQR7ubBTfFEjYtjGAoEgazm2fr1KopaetSOlxN0EqUsXcx+U3cBv8fBgmWbRbrk3kHNwnfs6WU6s
TQxUQy/HV2XEySqo6vJkxAgAgh+I9XPv5Eea0j/8zKEn5mB/nfDH0XFYaI82BGspWO5ttPdpYJ1q
EFTCEfragJ5AFJ/m3N6h8KG6r6cD25aqKNfYHLNtjZ3C0iXCfoXc6XenHYbfyM+NQCpjoYLddovK
RQve0WolEfvG4zKPx72R40HtGt5lwHNkayojXaKEo/VM0tjfRplRQqSxxO/Vyr8BM4NaFwHHgsus
1XGMgB4pUNlnnRJngB5QVq0DU/nHqhGih5KSePQqv9jqvvlg8eBPFx7YiKv5gH9hNQJFQs5fAy75
ovRd9tJD1H3ZF55zzmiCLSqwEMBzb1JnBEUAhATgeyAEKe1GLkbWnWTrYAuICNVjgTzTAqTsYaf7
rMIhi37sQCo2gnPqMP8XclGoghB2URw8xA5Wycw2v5uGofZAno571wDTZBFBO5mpKTTRGBILweyb
wVn+Js0EgHXAgSbgcoAAeLIHKr2HAJpDwmwI2hUBht5LGBKSccGOZj2UOxQQxe+hNo1l4482Uns0
elC+fIhJfAI3Ok4gDmQgwJKJTWS11QXxNFCSjaYEj60DbZxg1QRKbftMKpWeBsQ1EArp2uesroI7
mrlP+P6Qp1GBzQM6+J8McX9Si5mpYA12ccumRwJYE8S1IUXtrruu/qkbJEnMVeXLbOn77XhGyU4w
qaxuADPBGc/XPqh9bOw8APZictEG7BagkWJAAwY9tUyz0PRKLIAnAbWB+s1RiPzjLHfqbAXZSNSa
Y5J3yMPC53qKJxG+V7nZryGZD11ED5KThglqd2HR6KQP+BrQnQDTyoG2yMlrCV4ARXrpGiPDzx+P
Raxg/Ys1ovZOhE9m57Wef9F9XVDt7YyP2yoNbAhMgdklcoIs/AA1OLOEpkqDGtUosHw2lfJCJ0ri
S4K73ihf5VsDW8vGjkew0dQUQrgHgnXZe6aL1zSQm7S2wcVJ3bcepL5T0r8rp0KiVah6TQMEbmuW
+XsecazFpjMrg3zOtVO39aHz75DlVetesG6FsClSFDWYkNLI36Isyf5AMYFJEcXoXvC8t8IujeJH
YFHYyk3b6J6Y+FKw7Ds2V0jAixbgfeHh1TI19UFSG6hajyI6AF4bTPbgk30pl4bM7bPDH5jLQWw0
CaRXInzAkESAcrJJ23wXEVuCv2EZLKxHxAPcDAVv2Gg4F31oElACsdoSays2P/raTggkbOxmN+St
e/WTlnWHhB45ZpVH13U64cR9y913DJEWCg3rJysh/EFy1E2CCO6T6/crmpnGZVqoR4Jbrw4Qq0cE
CKJr06uLIkyVTNeFXacttHZRAaOG/P8GEkw5crHVzyBKK1QOkHKP3xqqmXbucPGgpBEqmo8bj0bB
IWuNlyStsgcJhqQrWv4UK9U+VUAj1U5n3dWx0T5RR3phD41qPGHRRBWWaGP1CM1EXXTnVQBVgboV
3ZUpebfGMX2Ni7TdMTNBRojG2SsBW2blSs622gpGBLQ7E7cGegVWlJmAym1mPKKotPmA9wdgLOge
/B68xaQiC4KN5sE3RgAGe8/Zeg7Pl1ARIWBMZRyCTUCPgQdOnguEElC/IjCXiOvDqkxrU1d4vRuZ
7yHEkkC/EzDRlR5r0z7e1FYtVtexAqAzvO0R55ucscLj62oEMl5bsx6xP1eNzbUJmBZeWGow19q5
lDnym4MLOcPpumaclatWIDB2HTsM0dJHQnujnZ2+Q3muJIiu1pxwAX2LotlexzKJxFuPlJD+E7Ix
MUJkWLMNivFsPZ/296jf6q8LNtbHIDsAfcKeDB72limfDMvvn4p2eAGLip4qtxy2TQ/ypuEM8l50
kKBjPQW9yGDk2tdZ35sRemrXrh5iBXcuks2RWUPnNsWOGUDzZI8Kh/Jez1G2LIfmSck2QTmEhV9K
LPEYqimbaX6IYxC/wXr7WSI49b2uE3sBlId3X0ReumVDsO+6sTgLL3sWZha/go9s71HCAorXdIhf
26zr1oi1q7W2AjzAQ+QI6V5bK7d9LHjVn2MWOC/iO2+KeGsnlbmsJSrBpwVplxy81Q1PkeRETQvI
INEa1UFWqef/eZpPp65VNHb4xeHLqVtY9TpTCB/E3kMEEuYLwZ/3SFErHVjT+MXBt+0S5dVetwxP
uvcoMfegW+lYQgK1lD91q8UfDfo2KtCyoUlexhbaQcGAHJ2eNe1GZx0BmbJMieHcq8j8OLjGzjdk
fD93Y8Ff7/MoftZOc3/uCmuVKGSKbwxVnJqLJgJbYHbWLohHYK8DHTP5ebmox4bRay3rGXz4NZOd
egtGEi3HDqBmZZXmybQR7gJ2ehlA6wX89zYJ2VTsRB9QV+njLHe8AD/vEu9wH5VRtNX6PMurgq6G
HoSSG4N21lYpjPiLFWQflF8hkiMqgdjrdVbOg0XORwD3BEjFCLCosdxDLuzjkGKpsM+ngz6bDbPf
bLjx+xcu8/QjAPHZQs8/j9PN2We+0r9wuZlqHvu3d/m3V5vvYHa5mZ7HEzDvxnxzpXma+WZuppld
/rvP42+n+ecr6WH6Lq1eNWuRsIf5T9D9c/NvL/G3LrPh5oP476ea/4ybqeYP7L+62s0d/Fdj//lz
+dup/vlOIe/QYnXoVCEEQrC0Y9PPUB/+of3FhFQURpV58DHq2hZuhvrS01TX9nXAl2F/eQXdqaf6
Okr3/qX/fNXZx0TeeVzNlq8z/V+vj80Mtt7STbE6n694nfV6nfm6X3v/r9e9XvHrX6Kv3oED4TWy
X89Xne/qpm9u3t7o3w7Rhi+3Pk+hLfn0L7/p04Z/0fcvXP77qYCpF0uFCj8LN1X8TgyJv2qBiA91
M+knyQC35EDuwAqMlheaTRAtjYBX9ibnKOrHW4oV5WTWjoOKgYkDeOUIknq7tyvUbFpqc9yvXDen
J2B+waDTXf1I80NDsQqs7dre2Mrxly6SSiF4fyHSDIBeTuXarsXcdF03XdINnD1IeupTbxgzI5wL
vdn+x8C5ay4FF0VOCpVjnn+PGDd2LiSfw7Iosg1yUohHmUX1AFTm1m3K7g5iS+WDgejL0aPdWdu0
V4Nf7pqSdliCFl4+aDc7QymxBMGWvXaxIxNLpBJLU8yqHfK6AobLTQEWnC6iDf/y6nbQn33PjhBE
/YsrUwXlJTv6EZcOInBlIE8jkFhqQaD9cdJtFJtMwiGnH+bZ4H66ENeASzXApZIfw/RYfdB+9HMW
r8mSdeWCvGvVYLQ4bYosgD7VB0QJIVI6t784ZUFwAvpSbb6MAfL0T/cvvRBXzINwcEwJmT5o+KPK
G7nrLebf6bMctSv6vhSnm34siNgS61N8h24GDF1y7LMYag1/zqE99KHG9hYqUKTfzH36LMn9fgsa
5K+bfj1JzYNDW49kr426y8/lujCV3DXA2wMziTwhCjl5+Ij8sCQtvfZro+7XZ/MB8Dpy0M1RC+Dp
0wDJlKhNP8bqYdxl0ZI5bYeaZ8WwBgSgD1k62nQBfT1+XjQWgiQoamTgWwsINcJ2ZFintOrOMja7
c2vV/t7vgyfdNfdDfuvJK7oAew246kMBOPKauHEfqmmk7rteQ880d+rrBH6srtfRBrMevxVVyzea
pqvPoAN1+eDr3lB3IcJH68XVdj3XnF3N3oUsLNAO3ZJClzNBDndvdo6TQ9e8KfjeaAyC88gw2/84
7yynNUPtHnVtPxw6FLNfxLwvljx1PrjTmSFogOgG2NHzwak5xDoRzdddX1xumdfaHqcB6NhfXB0j
knq4JmJDvmDBoPOPwmmIWbsOiNI8D8ghmUARqBBp/lFUUAeaKmnMHgmxLIgGyyK0dzegn6wA+Hyt
O/2pWij4rx4CIMvqExsETaNDSWJkjqYIIH4pDwxZVAhXQhZPHyDIXqCuXNdfRfNqrSc9+XXIhl39
ALWQK6iecEjH1fwyKRSsWdemywRS70kIpGAJOEiRLmVE20stVXvRfdbUJ0DqRskhxGjXuq3NN/MM
ZnrPRRTvesLlsQf3+UglMsQL3U6hQn8I7LtKVEO5vBoQfAIeYPDFjwTFbZC4t3voL8f1cp5BlOnH
XDd9yTRfZN/ddBOTGRvDRqnuzyqhX94rH1VE22gMEUOwvrxhrq8dpAAPVx/d/jLy+pKRETPDGKCn
EAw/6OMayJgWOXuV4IVtyqmonD7kn2dKF5Wb29rcy+w64qZfN7GD7jdA/n/jUgTjAoFPsKYoSMyF
y4zTfCgj/tF0424hABM5aqPuv47twcYJ47EdV/MwRNWjZV83VnhVu3VBOAQNSkIM0HUYAwjYalaG
z98cJYp435W+PJZpiY0p480uHfNmlzl5YD5ID7EDcwjKUPu0k2OmqQqKAhktkHVDHPJOdwWJXYVY
jErIg3DLLEJqE+gVD/64xWvOugeZ1b7XZwXqgNojE6e530bptmNhe9Augis1AapdWEPtbVCZXILi
h875gLAe/hKgvpfMoFNmYDIzl0Kq8vNquo9PlxwqAykZXG2+gaQt+bHn7vVqX/rLvAE6BnXx5Gjv
xpw1G8SpzUcqCghVGhF5t1HOIxGF/BF0pQxbkPrP0acvc/zxxlf631pcJm+gpxxbSAEIDnG0nHKE
k8p460CvSV7NDWGISALp8NFXgVhVDQ0q7EwjroP1PDKZgnpNEiz4ZGmhY2Yt9YxkSLba5XbINDeo
tQyq7xihrZXXLHPb9wdyD8x6uQo4hIbxryPvJAFPxMqa7wlJoevh8fy+aTPU/kUxw7UHnsuT9tVy
Lf/pa/ajhzQNoA+G3RoL38IrSXMGOKoegAyToTnBiE0HumraqtkG2uoHADpoqx5bCeQhTeq4tA0j
zBO6yJMv2qmeFOL1iMA3wE/NTW1tpkpU2lpUqCrTugA0cQsqv1Qs3Cjn9xAqAYNnOpsNc18yWYHg
sDYkBVtB++mDhBrz1QDuxvuIDN8oJZKo8wB9iZuZ9CUU1E6gCI2JtfN87Xy6KaCv+KkBrMnx3XpF
FOB4jAzpG3hQKAdjvsX4AJAsZJAalsJ6azwLIKtaPapKgp9nZDky4bH15pemj+SnGZ3ifDRRABFf
2Gm4nrXsynY3IN7772aNBhvaGIaB+j5YPO48GXgbK+rBzAY+awH9sP7IbBa/JvW4ixtE+7sgHZ+q
pgqHSRgN/LnqzhYoGxVPXiAtYu1MUGNGW2lmN/hTMKW26inBypNHbWWu+WXKUpVIFGOOoKvekVLI
kWGgFRD0vngwITi+E0FC1ih2RV6Mkd3p9/DskQP4uauZ760T7kF02YU6lVy0o9ds9Dp5TJlzcP0y
vFkrg1SJFfhoms7BSz+sH33awnj7xaIGvH4W16U6Ej5bp+KP2VS+0clzqOi4fN+Z0pB3n00kReOT
PoylvwM5uj4RA/XsMFG15VbAHvSBAuBRZ8Di6Ra0LexT43YHp3dRAKZQxbAphOzxkMWAEb//B7/I
u3Cqv7WpIEWHIjGdua874Z+0i7IjeUeCcTMPsMmYbfEEBateD4jMygs7yKdffa7XHbP7uqqS6yQO
5B3vE4XEp74LHzB8lG2PvIX21QegpvMlsE1y7U7Tj0ZQhwOqIjwa+dJMUTilElw+qri1QyZR+Fb3
DUDcHoGKeqeT3qvuaioXUkGFefKnLgl0+jprCVaRU7PGpu/B8b5pm3Z3U/BIaQHKTmdG7l4V0Ru0
Q+SBxrE8qGgACl2f6gMe74aBuhafDrdezadF++hmVHVxs9BtSJ2xle2N/XXO2aeoUhWF82g9r9eq
j/u4TqHbdeE/mbKNNzcuhJt4o8b0OfFaVFIR1N0HvcGAHRxNnOrD3NZ27anNPqSyPjx1m8yeV5N2
RUJChVYMnRHtpOfQZ/MlUZvAcMK/vJr2xB41geogkImmzYd7HwKDy3SwspVu9jRBX+8M930w+gsJ
DYr1jSGS+XuCfMvutr8a9kldWIe2bHOCciqYZAgebVXLu9iOO4CTCn9NsbO8QNS+XUTtKHe6qQ+Z
CB5Mt0+PutWkqXUR3rAsUUDovppa1I3jC4iZ85AGKhwnIbxtpPjIQio6qAzQ4rsF+jcLofEy4idi
Q+xPD58uPLiJXHNWAKfUtCHgPfLS+mbyCCIAcJXRoz44KemAIPKifT71BRxA1XE0UNxlaiJbL+7L
2N43Lv0YYPeAMHgoJKi7QEUrVv7YQzZ28gf2tjz2lf979gc1EPAugup2k0PTNyqM+0RtdXPsagEw
GmGhbhpB7jyU9UuR5R9XgypSg/Al8XdO3mVA3VQOgjbBVLcMWqIp/rI0XkJivTrpPlZ5ABHPbXfn
gCgHrX44RNMg7aWb+uAwkgJHU8XLG8PcRO0Wd514BBjBF8cKUCdHOTFKpQRINg3QsfcAfFx2ko9r
ZOEhXR+w5GKyYJGquvgfVj3WRUke7Zs7Qfyox4PcfzteeyQQp716zFf4vL42znMAFAwtX4DQKaT+
114CDa+sRQm9BQF55xQY3QrMjBhCAp782XZpvE8njPVCewvC/FAlznDWhw6qqac64pC179S5JCB5
FGlUbPQ9QWIaJRm89nhtBUijccMbFpn+OD6t+u6Kv7DmCIl9GSumsXL66Eoz87bIVcdgOOWg3mR1
uwdcENpSAMA+DEmYsynhP/VUZkr3ZCh/a9PVqY3EKm8CtprHxLLKF6qPP+bRBogZ/3+cZ7728L/f
j+hHM3Q8KJQ1ueccK25v+tT2dl3kYL2V971zVA2mwdIrd445cdL9AAowykI6R90ltfXqo90bkHJW
VkfBJZmGaE89t24aA6pHLJsYgk9d1qiV7tTm6xW1+wAS0grkq3bBApZ9PKVrBZzPonYdtUVNjBWq
3zE3RFDD3bOm8ADdxjO/i/HKQ4kJtKl+vms7YjkqWNVN120/1jXRwHaI8hl3+IHE94HIg/VQdQ60
jv/sMycD6t+BmdPa1/4Syjsoljy5oIL5t9726p0er7v0AAtfnyW+KZBFmcZrg+yL4EhsZazTYgCf
Q9ZHYCWa42h59fGvmtqgXRRUrUk7glr7v/vqmXIWf/cJFNFa8lgbjhHqMxegletZOfXVuYHif5/W
f/ZDPVgDqGAEM4N8daONpZs2YLxGyQCYndZxuksf2qSPv5ThzgEtyCMHsm1FfLL8GOQz5JddtwDG
eXAdAJjTR2fqjgqR7RX20qFueg2o99BIMgBgHqtX20IQHlEgCI5OzljRX+cYsaY5p37yGIOs9IpD
hp+ti3UMKlyQAvXeNlXtP/CIoJrk3AQ5ZNfHEDTZGJxerTHEyi4pcb0jJMKH8wiZFE854gARNHWO
XBw4M6CC3TB76fc1Hl5DSrLjGHwM0KP0IXDy61Dd0uMHL0tXPqA0yzpocsQ6hdpUFnMuNYhWK1Ej
TuZ6HkrqTX2R4XZhXRF+ddEGhQkWUGYr97WtfonYs/YIDTsXiJruzTQxT5boAhZWrwpcsUs3mZTo
jJNFhm3n+JShkHah9plh/756uiBrAZ3uVqG+5nwzeQyt7xSwmBoY9oPuzzvahQ1KfGyuU803o836
BlM/v97IPF31atHM35WpHUMwARs7Z9pPBszot4D6g7dlYEu/mDstNQJ3q/eL2h2Yb3hCtP7qM08x
G+a+eRpU+0kXI36nqHU/vCCE9gpCpfHUVcrbVMKtt13R5k9Q8vthA/j48z8dBoaCF22MsIyWAlIm
eDIOhLy0GKCZEGdJmuJr052a2llbtfPc1NabsRUBPL0DxjqUwnNORQY80BAF34BvtaJ9bEEuHSQe
qHy1taEQpkndE2K7zkl786FbZq0jD1X3O688d59A4ukAJin+VY2BOpVghlYtRMTQizrmwwEhIW1V
k4s+04eWgyR1tdy2CeucPel/oqQZAS968tPT6TaCSAJU6Gafqhhy7XHWF6BB4+CMVmJshwYB+xHv
kbD3mjL4neducQAauEbokxXFgQMRFWZ+ZIV6EA9yumJCMKytSt9wT6jVDNa6VGAAThXSpyZUo9Q9
TSKBIuT0w+qZfXsZURrgBALeK3ad1TdRpOPCqlj0KgTgSFZfqdeoYd6Cdrx8jXyUHayqmKKKAjcW
hgfOrnDAaELagO4tVKe98rTdNI2uTUtLPUCt5ktztmpe3b8dm+cxC32JLXk3sT8dAXiM0zILawXq
n8ikdoL0GVDsCjnDg4yble4bALkcl1fzNKToK2vVTjO4IHStqGW3q6A16i3kU4JVBtrum52lLxwU
g4vZN/a9LJp8ofvLoneXhQkYOZ1AvaA/Y2lmfYvGptvjA+CoVFJkb2C38QWPaXQHLOD4UBvdRffH
dtGs88j1EBjDRRjv1sIFnKiDzuYr+8NJ0uFdjjHKFeCxdunrbtyi+kmzNd0ifsB2EBh6UpJ39ofd
Qf9Ee0LeTF1IClmYj5U19CbBfEJNxyUkLHJwoD7Lz+tOUA3ylVJ+fgIaz78vG8MIjdjD2+z/sfZl
zZHqTJS/iAgQ+2sVtW8ur91+IXq77KsAIX79HCW+Lre77zcxEfNCoFRKlMsUSJknz3k/i0qESsmW
vJ/deuezdKxOfQlyrCRyrjFWrzvci+aZDihit852GkK1EcqBi08d1JRpeK3rwtuR780DPO+IhNnA
nA55dA9yv/LBaPN0FeqA/VcchWOpVtdLe3DzH92YLidLjq8R1MVWU5t99OAqRfI/PYgnKk+TZZHE
UBONNBR8lKDa3IDdpsCvSNPjS0g6y7HvBrYOTrBZRDmmzYl701yOUN+gJfbBB2doH/iqg3r93MOP
Jm9PUqtbFIWoPc2HYWpu5IDHA29PnZLaZQMCvmbj1/cSwMSd8DS2Hqdae0YEa/YwUfSzKCSIh5wU
JVEl8sOG4luHCvg3pJ6NA5h1u3vwKMozuM+3ZomPvdQrWa1tyURAvnQw9fwbKOyMA7WaPplQUzls
wefO77C5XA5Ti7RkCDE3EsrtOOJwlYnoyMQ7+eSyMqASaNCjYjsMOZWAqpw95hoLz3H0EwoUl3ls
DNpDEkq5Aut+5aBSBrS4dIgdXd9rtjoAa17gKYJTYGsthpKC/nuBZyMyBaqH3FVN+3+dlhFEIFuU
w6LutZHjNVHPa5B92cjh5Da29ShcKH9NYVeub5KeE3C3UPdroBUo3S3ZP6t+kkuZmuMhl7G1mMDC
EZAjddymorMo45v0fapPbpl30Xyj4MkGlCssDbrCDrrOKe/sOsdG08rSTcu6POAswU5Tz1E43+vQ
GbXa76Iu/DUb9AlSBC4UqJVsNdk6f5iWozbyK3X8p01XY1Hhh9LUmw8NyVsulr0cjYASjzeC6Dlt
+SGPGUO9aB0K8URZy7l75o7+83xOb1omJOlmzum+6p31UPVPXhKA/HJhszE/CTkM8SrTUOrpln80
M1VlXApE6PKh21Dr3bVTtcitOrzbaUZqkZ083v3JbimBpHd/uiS5+q9OAwKmWrFW06GqQ2fFh3Za
3Gx0pvgzT6zyQWNLPrYHXkLU67+N6zyBoiDyFFkDKS2RuauqyT763GbsQLy2QTbqJ/QSnH3T2Of5
+6AmWK9QFo0v4PYXIcs2u5HJK11kAd6Hzk3q+WRDxPdbGLXNwmBCX/EOTzZiF6i5+ROA+uESAVoM
DKuxIA4CHjXF0bLAE0peNMiNBrAvKCrzPwd1PDu9pUqMxIDSt1Wi3K3OJDSkIM+8yGpnPFE7gjzO
epBIJZJNUz4fHVF1vcLTyp1HUzdiwgYyi4i/AXttgngo/WUh87bTSmne0WHqBjdwBY9WN1uL8jqk
EPVoUZS6hW0xpNqFEg6jA6LV4FttEfMuxxAMjko4LHYyE2LUr+TwwdwPxhp0tsWSbLc5EJMD7om7
7jwHdTil4Z9YhKWmulT/fj2ggPL1NFnicwfWHD+Qeh12t8kbHz+D2upx8/lsCwYlUMIo0VaQGrZX
k1Wos3atCy8h8ApxyPaqHMhEDnRI3Y8mclUDAVa254G/z3Wb/ve5ZNV98ZPU2HssXriOze/pkBoV
FO+NsH/TtekqkCKxybd2vZ5398NQ+HdDEasYFbRkRAR91VCH99xG4Aq5+NJ483ZRjnNXYSvz2ft2
PRqhq/nJJq3RvxsxP7X62nhJivhlzBL3Ogos95rMjHfUpNIdf3IPqELjJ6rhKVI/uqbGgRrkFIOZ
HrWM1mOi6n7IDu9wkw1ATbU2isGWPaTzAoPjl0MjyAcVyG+Xuk2lLuUiiAvZbXwYo6via9iizk/N
oaPy6ihwmcJXmS09LNeRHgNkAZz+XVwM53bK5YFMdKjB6rSB7DUDmSPcEHkEl3wKP90GeCDT3Gbf
jFbqQkkYsttb2kpk9IqjUzqAwzEMOsMwFrRNIRttS+jsZruN+GSjCSxk/Ra6V/WrGAWggAyBL+wD
aRiKRd1dq+eHmU4M5a5vhGGVbFe2zUCROUBccK2hfnLdqgTplNXFGmUG2bpR2dRbr4zYj9EAggYp
vWSJOiV39QkmT03qrZFynHtvMHmC0yNLG89jP3XMU6nebMKdDG1DRLdQRQRNo+epBlNXaIDR3xsM
+zns2SsEmcoLdfYdW4Akjz02RevfSxZvyBwXEOIzBepwR5Y4z2Ol812p11lAvXbEtVXkp8ijqQuE
0D6eLzBPObqfLoBk4ocLJB731qAyBeoVZS7d0Y6zJZoIu1CzsAHokwZb5tmwB4Gnd+xDmQTcTpLv
DQo5Jgb+UwjBWWvBKgekFlX2NGrtlRwAoHRBdhGZl9tIyAPG3xsDm2A/tL7kU2GvIe6C28oGa30+
FuCHUZiVQYFdbgeylRBeAb1tubnZ/aQV6wZAScS5IA72aSg1NQJTqrGo04Ve1PvE8j5NcDPZfdTW
i17pU9DBqXoEqui0TQHB6tTh1k02OUVxMAkEgqjj8xTzPHWLRDGi0IHJWud4O4h+4PuhBnTp3R4B
jXQ0RxDtBf+eouRwmPgHn6pLxk3W+d+HaKzO4Epmp1ZbUwPU0JB5drAcn+1NsSE7WeisU2NExtkJ
a5ubOYKgJDjtkGT9bdIP893sv00aQRBrKHniuUuGyim1p6ANiB16zmYcs1cy3Q6f9h8oFP4C0S/g
adVI4MvYOklHRItV8+brqtmaOHmdd0DUO+9nhkYEADR5h9QsGoR0yvaB5yjg07UJxShF44JHuHEf
pYPKdBDW/AMJO+/JwPMTMTwjPE5p2x6YCSAk9IvMB3znYhFrnf5T6y6k86XG2A17GxMaWnjkUQJp
7qySK0PIpSwq7IoR0X7t8HxeDCBxubR8AJ2HHmH3FRfTK3fB/QC+SLnMObgcXSGrABmV9ALo8bhz
PKltmMurq2f4DXY+qMMyfdAtK/IwmYi7ceDsy6dBRtdqYFu1qmvXgvfAk8zdWcKXBVQnsIBEfVDr
rjO7NJ+zdjzn0st/ZGaGSkqs3u7Br9mixhQesaabz60YzhQ/+5vH+xz/6YEiNm9Zogo48PrsCbwU
xR0BHfqVjuzWsy15iwKw+JEAFVWsO/sRHFszzKGoTUA9oYaxNkewV/Xg293UZjksq8qC2rZCQqRl
Mk9K47uAJpVAS9KkhKFAYac7T9obsl+lEC0BtBjLFN0Vd5HelEdoG2AHAnGyuUki9cQba8CE2AkY
VtRyh+zK1KZ6eaQp3uchEwQ9l26qGfiaQd/vAPSIwiuQfETHyWHZhSshvT6Oyx99DMRU5/uvctLD
IMdGa/awO31YxADp+EDarR2eooDqPZ4KOgB+qercQAdk5CTFT29GGzzYkLnUsHWh0UjaNAsGzgf1
Qo6coBonhNdkUVyKGlyipGveN+kIQNWfHa2jYS+hOiJE1OYR2eDjLlYdUVpbR2aCh/g0IlRVVFzn
D2/xHWG6xXpEgpr07oJwkPq3LnuBUmjxA5E+fZn4cjobwDcdUcAOirA3h3JIVm2uAc+npd5Gdv3a
1jv34MjQdgOES7J1CSJFoIygMU/dicbcQ4K/B/RD0KvMUXq3yxmK2OkvA8x6ZQL9/9KPYPq42cGN
s7LyLH75i7+j7CzxKyAbObjIKtB75FmLX6mKSVJb96J2gbSxDUE7xC782hgXllN0kIxtzBeOzEvb
IQiJ4MA5bvt6QSyb4FkBpZUGvkNqWo71vwc1hgVwXilPCFJVoL9VBw08lYAXQj+jm/61qY4UMmVQ
hBGAPenOSoLduDa85phyKa+xOpSjveJ1BXZ31aIDAP9WwrHoVBa/6PVLj1wxtUDpCD4OIPsgiRwd
bqZ0bIuDGPSvZKKD0/vVztNZN4/kSRvvytb+BYme/gDuT8gY9WM2QBy06pcgQreRYxI14u3KSD3k
SWezO7WtqPhV5roOvEw2HrFlMlbNNIgFYS0NgeobrMvRQ23yoTM6gCUNvAXZ8WYGfS8AnHXfvw1o
OSS2m0m/ZMyFlJHW+S6eyRrDN9e34Uo2kRekmSkf+RAjjmr7V6YDyxWPNdhDHUM7UOckdB0FlRBa
p14P9E9biFaHS+r18Ko5OdL9hspi+WiDC/oBcgBV27b9smq1SyPALUaelY3q7EaW+o7mYS1+OtwW
ckW9jPdib6DeFWyY+ETAcaR3Kav3NC15AAkJwj6tuadWUoKIElvO5kizIWbVg8S+kaDRcqA3akEP
zzYGbMOmmD2FKGZFwiMBTRSUSLcCN/LOBI3uCVXZeDS3Uf3YgBxjoQsos1X40kIEfCLIBfFAj9Jx
20clABcqporttLFMkrgBKx6aBaticwE0Q3bCSwl8LbWFYhvNcoO0S41lHha/OcYuRADCpljrZQMV
YJWC01QKLlSpuRwxIH8YuzOZqNPhILDRfUusyYM6nB5ETjSebLdJDLsHRrfoz2TXuSYgSQPNLNTr
G8e2b8ptHYfXcNIsUH8RpVVUMBBZGeBIncL0R4F3OchVVE/MfZxCCyZbO9AOXpAR3M1wp9PZFdSV
5arvkZaCPHXg+y9x1cnLLQQgNQtlAWGibSlwQB0Jt0YIYfM2wAPWvKOOnHHkvCvjBQQZ+d6tqhIP
Pp9trKL3z3UHXYPCTiCoEE7TUm/d9KUTXrVwpyL81njNWQgE5Bfj9Fpjw4dvtepQQTI0vzKreLZF
Vr72Gv61qF+WT9gPFEFc5vzaDxUCApZtnLx4nLYycvt9o/sCqrzsjytXo/Xxyra6shbX51pWiLNU
+SuS9h+vPPTZc1oX+jItreEyJeUaJGZg454sbWNVUvtmCtznfp8xkGG33goU//4RNf/DHnl0Y2OK
VL/LQGi2dHlTf7F5/6JA2xj/D6iNkOmcsm+aoekv0eBmAcOP/i7KQ22D+u10n2QpP41dOq1sf6oe
3TgEYXRsGd8hpPH2MQx8DC2Mou+9iSDgp48hJ/+Pj5FYXvXbx2ixsDmZWCcv+xG/50ZAvgJJiOIR
VLDV1ezwWFEty9dxAJavdGV5JhNWWzzwudlvqEnD4wlYJWp25jgPR123y5dqKAoDUGMOUmR3spJg
MGP7IayM4oqtFoAJnf0APQH7YYhUEAYiSAeytVGkUL+K6wokxw9AGBVXJ3wbDkkw5BMTG9EEq9eP
fWe9Hbg6ywB/d7QB6FLVcpJhQmwlNxE4VT0g54Fqj6HvdLBUBqTrYBmILiAFMh3BBgtNPf0HmaEu
CqkY5UU6NeRVTlIe60a/Yt0SLpO6Bh+mFFZ7HBSDCh1YNwxYH4MMOgH94+7WAWkEeOvv3nJsV1UX
biHX2S9NxM92lLzLM3BfgWHCAxkqcNbUC85rf0eJv4JNkOP1QC/rhOFqBg5MIo4XYSi8TZUYrRmQ
3ruhjNBU8DYk7E5i8XRGvQwsbotO9TYdsDO96KC6DpKwyxSbj4xYalVLOvojUdhSn2rd+pSn/u75
+zgIDM+etdmaKCQDLCwUtlxlHTiUaAk4rwbJOCY1dELUYpFS5XSYva3ORJUvUvO3gy81uZI1Vr8i
drappZkAKSTyFcCuoM797EUmbY1SP9iJmzZLfDBZNPls96RiGPNC+arsN3+DWb+wfBN4hiH2MirG
djp0GUO1iOgThNtgu/VGyq9wuwlgB9otlnkRnyMDL66uE6i0kO74xffDKBjNgu0pu+NWd9Mk+csn
L+GmKre4z7GDv2r4p/Wmg8SFl7hW4JUxEpxKmFWYfLw2Ev9SSmsMDHs2Sq+NpuZec0s3H8Cys9Lw
voFmit0ftRz7NVKqYbmB5RyLUUSkdGwg+1ICmh7zA/V2ub2XoK24j6LYojnIPEBa9BgXmIOmNBEH
Ax4pKxZFXGVQsOrjh1o2Deh3AFRqzCR+qEDcD7IWbzmNYJ9dNuYATcMwdNeN5bz1ZthW01Ay/W28
8qBOFwV2KxuaNKgdaN2uVn8KnwnM3cpqjvhT+MxZrttxe6TeSWXGqRfZcTjH4De/9dKviZqxyz6O
/Zsz/dbwVMuO4lAm7rgsHV971CL5x5kc2ZtNvJ998tNSaLmPvB03vMzMQzx6IN1RNy1wEPeyHuWD
PXTmoe5lDlVD3Jwt6L5N7F4+2OlmDv/1Fym4QKehEo6+qh0XASKQmBwmHrODZJ0TQBLeXJDt1vG3
JmIJrFnQuFu3WU5O0MVQyP7UYaj5c7xxg84zIfGlGfGFDkWVP6J+1QXi8V8TnYHXzV+CUz5fVaSX
ScY65aBNcTxQoP3uncQAu+fO95vZlFFyu0LhVm9XcG1gtxRrnL9kUZyvaMTN2dGKh0gUO00Dyyaq
l9JFU4zpuoPKJ7TkPLbrJr056yrTq8WFf9B7QAxUphdvWn7PEXOCzEID3VblQR0Ft3YGasjmQSgv
7gMOcTNpTOEZcqTdQsv9+mtXIx1psyI+FOFQv0CPbLa3EipFECSyVk3WNl9rrFUNo6ruzTIEW1Eh
gTRW9kENRwVUdBveQHL1IXL6Z4hcVAG097IHoSPcQmdkE8omlY3O/v/4aRXCC6UOrulxjI2lb06g
21dPNHszDbL7YrFYHqQOzDJZs7wwlqPAE6WOTehXrPoJJNg+RHg0EOStW54aGxK6mFzzbBuVfp8V
Y3aXcPaTzOTlJZ6+KS1LflFeuu9uzAJ4mEqzHrDWLA+GjYcA8vH2A9mqOA5GFDleTdu0H1IINQcu
UNcb8qABlkS4UwnAPpBNDRgcsLfOcQCPRQlAfNkKrN3xC+DS7S4cWraKVejLhd3u7I/2CtuiV+X/
N7uYcqjPNuEiHuP+nJXCW2dsqFZVGRdPoDE0t9Cl9Jdx2BVPIm5RtOxG7kLz0UynEEGJGvSY5GyY
4PMZCnGmzqxOp/sMJGQRlk4COltBEVXskfUiuQq3E9shczwdYTin29d4WeYLYUThzjI3hs358JM6
tAp0V4eCjd1+dodsH/RmIEIF9FQDFpapHs9WUvUvXeCMlnjRNd5BcGrMF9SM6l4xTGqQgVW9UCWt
Ia6AUhZqFiMUzCJbPCAz7V+93jmRGd8uGIoigNzrrMWUHlTQCgjBbKnXNeRraMluneXY391et4iO
5HKRIEICLYAPr2F6295evuG4UkW9HxyoLyYFFnROkHmZ39U0kCEGnYAM6WiB3R17SEOsB5VlK/qx
u0+mcN31cXQhU6970DuO25/UR6bboJvt90HdODUHoxc/yf//dVDSAy0Gtgd8tJ57iJO648VPI0A9
ai7M5rtso4OWYrX5UIZd9Vhm4T+GWnU1bpssPCwmT6ATNOem83uTem/OiFjx060pMlScGXnUBL62
Cy1VWTya3nSHVkR1xsNfW6ZblguRO809ICFsaRcxu3rMkGvISrdHEMENe8EhluO7Hr8gvmwGGgAT
T1MDIQ1ZNe13r4l33ADedlEBzg1+AgiFFuZ3KO/EXxzmsmWGdNs85aAp2ke3fJtSTAAs9cJ+mxIl
5ccI927ScfFFq9gAakacSdTgLaBzIL6UHNekM6Fsf/WrzAk0sT4IS5djV8Rr0gYLEVY5OS4oLhoQ
J6+o2fYthMKhyElKYaQZVhfMPb3bSVrMQQADL+MsxVrw5JWQDV7gxArx/llAqmM++dj1P3x0AH72
w5SY66g3+yCe3HCX+L784kLOuhdV/cyNKj3lYIhejND1+EJuSZJpO3AEQ2fTchc1G/xtmrFwE6NY
MUBhsrVKRI3/dZ1PfWBWOXQ/qC07qwetiGWtRogKQRfUmVam7m6AZfoZ2jLaEW89QFfdhc7e7TcT
2SfbmP2J4p5MtgKMjLDjrRrtyE4m6vy/2j/Nj3v8w+f5fX76nD4hOt7nFsxe+6hqWxuaY+GG/Pcw
gMhWsv7Slxl43xvhIXVRpt9b0w2zFbDtiP+0PUhG1IDZx5xSCL2kLlRhUjyl/5zqZnmfbh6egtLX
GQsohCs1BKuy1V3E66VvePmabKSd0IP59CxyfWEODLzYeJWaVmTskBrVZ9yY8HJrYXOvP7lgmX9K
GvPtBZzWb24zjEy5+V3Vn8Aa4jxl/7pN3fjHbL+70fAqjPAvdnD3mxM2xlBgunS1DU16s3GvCU+s
K9CeAvXDuNEr/Zh3YLYgT26Z3dZxTA9ciQybEuXfTgmoDuMWXLfkIzXbWbQcaDqGHMvso64A9mX7
wxX0YHbPRTgdQRtxR9407ejjuWXOySGdj/vRBWrFCrVim0MH81mvkZII3TA6URNUf5u26JIHDYp0
D4U0A6lqXLPcZKh64tWCmtNkmFuQMetzbz7GAMKMZbmlXpoyhuDGiZpqSpmDk4+mLEGvk/dRd7Kj
ELQomo9gRbxkFDdRB94WgIlDDu5IsZQ+qido4iXRmppGFosD06FZNDRx+Rghb/Rg5XMohRzaBpTP
t+GcN/rSd/uV0ZlQKYxS/zo2KFVjSi20FgNoJ9wOQON+APvDnx7C6w7tiFf9Jw8gpxAWVymPv8zh
Yv8ejIkJfXisWQq2AhIHIRXHtHCcFO3+kGprItKfbXM/SPVBst+0YIG1S83Y2I2FrAQDqynyYM3R
pSZSJnOTEDaEqYmFPZtumJr3QYTWIa93E7XI9X0gQznCMY5QSp2y6tLn2QHyg+4DoMHug8vYM8q4
2hNIYl1IljfeCvHtcUWdnav5J4mQVac6yVSW+blycwZWWozOEjtdoaS+XdNwT+cGdqLt93m0GgQp
jQ3g/ckdmXRvwKIKxM8b+gTj4PWHGHrAC+qlORhycKXOhiuZRK2hgki42ZY+AtS1m73NHB0AkH8/
EUh/oPql3ZOl0wuoPk3fwzQZdhSA4yDI3UxNX88BPJGY3Rkv2it10k2GbCxE39P4SjdYnHUo+/h9
OC/qOogdBvrmMvN2Cd4DwO56u85vikebpeVjgXWSOWbjJWpM3OM2s5Y2i/mWOoGQnrYmiBKWNOB9
OJ5XBUhcpbvynCo9m+YDgSYYXkIBIL0T2HfAd581SCq3Yky+gwb3m9ND3wdEI/6uiKHG6Oa58YqB
1E8DZa15gZ0CNFMGmp6yna0g+IbWyC3S4oaCXvAr8sL2IqzbfO2BtUBABulLnyUm2E5zZDBypSSl
pFyUHcha9sH+uz9yhifmt3G/Q+nyCAhrBqSCivx9igHWblIvzQQJjVvHh2BhS5FAV4BVs0zwDB+G
ClwaIrxCxSu8OgayLFge+5sBMrZXcAQg5u+g9Et4/pE8WJgad2P/bZK2nS5zP3YUffiv0BVOurQV
O3CrpiRfmoOmtJsWmn3qCs3AELztod4dDih6Uzs7PJccyPhF3Y6aLdODGKywTwl2Hli2/OlGr4rB
hoK2X3R/dWvUbARkfndT+5h5NrLTRbXe4reL0mz9AEblIRMATkCYbNNNWXaALlh+KAzN2kigEC6x
qABjrwzvoQ8Rum6YXX1lSfw1iUX9q0mhd5e5Y7wwR0Cg27j61fvNV6nF5deiKVNI42Tug2T4Mdda
nF8gUPF2lcYYP17FsZJ0hTxYC/rj18bU31hjoDQtDsBsEUfMBzO0IWdamb/ZaJCi4PAiAxIbvrfK
EXt7gEhMtbeRsoEwj209kC3iXzphDffCwOvAtyE73E7gwrr5Q/oKkEauY5XaGu11PrwM3QTR0sq6
s+Xo7E21WHWA3VgbmUyRxp74Bcn2EWjX342zeDwZTeWZrqz9yD3vZ5XpRx0sJ7cT1zFmi//vyW8+
VerL56RrXmmNTKtlWijLAWLzPNR3ZBe+d4lND9iHfPraR5AduIV3KQys7BaD2LnlRGuqPJDiuY6g
VAGpCCNIkGeE5Fw6nc2Q60tysP3nrGusZVyiWL3lUb7kkx6tp8S2zhoQt/PB8Fl89Lm1GooQ4S3q
IBcBuaVliR/ZmmwD6v8C3U4iCNP1/DII0IV0djauq5Lj+2sqDQFILvdYNMovYM91IVFpa/teNRlb
N/7ovtQgrznYHtT7YqUdbRSTu+w5KPwnVyvBhFX/qqWpvaoTL6vfTgzw42YcgiC2gexiaeTGc+N1
XRD33LoIA9oCWZsUeyQMwOgQTv6qZlBFSI2wXOY1yHciJU9XqrPeA9obQB60dQNJv3TUjdV/+5Aj
HdIUbCex8r5NRmdx8a0sOx/bLfNIW86hiqc7pk1HkiHLUibvVB/tMKmvZbhb1Ob0ve9/jQMfClju
R+u1hSzDAsRH8UNsht5aesDYCNAYnljqJ6u+4cZzpfXfimqEmnkCHjys6n6A7tlcjGqQxv4dBPDt
eEJBTwpmTU1/nsZxHgRZ1XlQWyGgBbiJFg7ZIWlsbZlPIl0i5pQdonAESTv1dGEq306pa8p0BFDs
YtqbIxJopSqrrDQUgicGhNehBZYc/RAMGlrB23vNSutlVfP4VRbi4tqo9VoM4tvAve4XSqb+iT3b
e3ZzEzzM3mhdMlfPoPvE4z2+2fqUSZOtuOW5DyzlL0kYbSaVP6KDqKQPbE2MunFq5ybSxZk97g3K
QH3wee+OvVjuqdXpUJzvpD9tCBJUjdApH1pE9GaEkIIPgZLl7zbugIGCRKnJmfzG97GEOqL5yO8/
57NbrNG9rDuCfwPlKbqrBbcIy2Dpj2BJB+ZGBWlKC6DAynZAVabQ0epAg0JoO61utin1z4b22mDb
vU88v8YuWddGfIdRMDdHUTgXKYoUlbuJj3ABiJMSdaAOMNmFC9Mu480Hb6yWg1bmw+nmbLuK2Dur
Hz64Qcg9WY120YIL/AUEMf6JV7VtLjrEA3a+Gb7UjIVnybFvCQC/XzsmGMhmF9RcTYs0CTU8XWQR
AE8EUYPb82lkeQ0y6xU9mDqyW7K3zmXeFYFQztQT5sjALXQOgGDKZ+dPDz+avWCmAbJFlKUrtkNH
0SNGrERdJp3qRHx46yKjMFILqD5gM9QQ0sD74BcPRhUH5GgnBsqDzNo1d8wSs22ewZT1toVMmxUv
irqA3IRhWHdJNjVbO+nyXWna8jJBCBIacWnzdYTco6tF2i9PNFunYu5r5xbjkgYVTtpsRW6AecTv
5cXElPOgQndO9ESwym6LGJEzDwqBa7vzU7liUOhbFKpSwVGVCnSox2aJoJV/Mi1hAFejtvbg2ohB
f4XSAxAyvvlh1wTmEl43wJsj5LN4H6xXidhAHw3yxkjnXIAZHi9FJpoTc6BQz1nhQHwHFCh60sp9
5etXajnKRGfgLcm3vaPKE9RQmoQ6Si3K1noN+J0btuXbLH6edwHrEUlNDC9MVqWFjeaYMRAS3i6F
3BI+DRA0W5ptlOk2TFN+5iBVWHmeSFb0i6rUz0pPygcoubEjtdrQ705l04P3D3108BtdrBwgLlZp
5b/ZULl6DSvNm3+LqKotT/VkXsiffoogj+erKBbN6jaRCPmdCdniE82D4DDoN6SbIsgESpVa8V8Z
WfIPF6l7Zw8Q7+YhWOvJzh3bXRqtwQ5tVI5PLI03nfSMr7kwoGRdtnJDbhlS6LmBjX07DWz/X9NO
TKsXjgANF01bhKLcmwQLbLXe3KJqMFwV9tStiYWMmili6x+asWoSZZneNuHq1hsKBCX08p8Ir4Wn
AZpCe57hr6SmFSNaXjkeChFUb2orjsi4Bi5RNfUU2EOuaPqpiZRBcsrqLpubkRT6Kaq1X/NMyHic
06j8Rq2I2/Z56PRnd5qmp67k3UWDjhj1xYYZ37W5f6a+EcjFu1aa4AzAFcGo0VyxwNqGIFh5SrRJ
A6ZIrqmvGJhx74AwkMb1dt8+yC5ZUl89RcmjU/xT487biBRY9z4shwdRlBloufLh4ChyJ8CGzW3K
rBpaOuCLml1QTdOYtn2lVlrmDBjAxFhTczCA4S4z/0wtGlRigb5AgGA4UJOmdL3+6mbpo1S0J/nQ
ZveaitqWdWxtsMAYIHcT17sRtftnckFSJj5Dg2J3G9AVXN+gEAAICjUJHfoi4fMkUdEMOxPQ5QUY
JnyksmtnkTY+0My1ZWkLptkxRLa4H1j9FN7VeRXeoVoy3yaQN1ro5NMwlNmVdX+mXjqQs9yXfuTc
zU5Zi4dLi3tgnjfzwZSk21m0vQ26XatUlzFSUNj6WWkHKLgChsSPdHaw8eW8rwUKkQCtTe0Pb/8x
kfmqdxEErzt9k/b5sHVQLfQQxfbPOJ2KH6XuI3PgVk8F6NL+5pC17pMvq3p2wIt32NYSmy41Q47N
0r0LHplF4kDTvjSi+uTmmvnC+HoKi+SlbsbmPCYRcNrK3Jci3mQAjq+RjDJfboPemlitp4hkTVN1
mN+MI/PxG0niCuV9kEf6cOhDAN7iQULlFx2terfSGWTe3TM2PIk5+gFZfMawzsmqahPmJdTwbMuH
rGvOVzZn6RMvsBRMuqj7WSFWpTHL+ocjjVW7Mv1qdwhq5MBnY6fdY3uI5ffeqFsU26nhIcRu5uGT
p7dPSHkMqzTHar9VWAhH4SN4a+F16fZnark62BSmLuNLQxrAd6je3hNvvVGEcvnGroCYUkPfx/ve
WK51HwymCSisEQtAIfygalRyE7Qq+IE8IG/vgSsKe4HBZfprLx6pPwS3W8BMfzrQwFwN7Ki4ZRof
mzyRe1eVVTSdV55tdUbNyAnxOw2HozFBaxssHOBnbCpxJDfymLSo2nQ9yGJ3AB/1S88uGmQ8pTbX
BoR5Wi0SQxd3xuDVZ2BfNKBZkTp1RF3h/qyVOOm/I8wo868gBASHeW79cLnHD/Ry6tvEP0MGbdPF
eNMvWxYNazDptcFtqacGOCLvDmQSoOlb654JkDTCozx1xtcwr3cg3tF+GbZxhHDp9JWDWWDpot7/
At4sbWv3+rBFeSlQm2qQa6NuMdWb3TTG1WUKrXKRyTI+5aoqNUsAjxaQBJpb73ab2yUPClHsSxNc
ijeSGcBCoeuj9S7YVfVyTx05bq9VlVvI8bMQSq69Lk8NGNJe+n9qYfQvERsjcOSCFc1vfPOFg/9r
nRpiXJMTWFvfxjCnsV6MH1aUb0Xzf1j7sh65eWTLv9Lo5xFGGylpMHcect+rslaXX4Qql62dWqnt
189hqD6r7M/djQtcwCDEYJCZlc6UyIgT54joKksrvDczC8D4VAd9VRVH92mdVyfccV5ocAzD4gyK
6rPoeXqyhiRdQRkXAouq60k8ARd0SY2vxbiFqZGhTzDiQLhTCfXwNRlb9gZIXHq1B6e8pMCPLprW
07+EVa+t8tIUe+omyFhAHbN7TAx1BAPOdhGCGeaLH5c9sBW6u3dCNz6i6pQvsR1ayKSun8YsCM+6
Nngg0AUMAEKyzUrL3eCQq65yq5WbHpThGfFKaKIFFZJhQGGtQGUTHqj7081QqwEsBm40AhWM1Rsq
O8CwVeSvHkdMXUXMY73qgLSS7qX3RH5CRRxf/fRASgIlAHHXLbny8BtQypMHNIny16D8WIM8NCjO
gYsIHMm4Iel3DZJp67FEDUifl8YdSumNu7T2NhWilDfkkUWxBcSB1y8QnQLPrhPzcYG7zbAnZ9tC
TXY9VMBcYSrNqNSaCEdWazvvxmxZcG3Tt+zFhKbWPgEd06JRzDBs9IsjdSFSYz0yWX90g36INhFK
lVd9WfNdISAYRmd1jr96V+ddtKKDPI1Sl07rs7PddP4RQZ14QVmtxm5AFRyLdhNVrgaQciYPtW25
Rx2orSk7lvig5OqRYaUJZKfUWTX00XYABmhaaZ7w+5qIFEGVcJWE2PaYKYBuYdYmt16CJ1o/OtfS
FzABQ3DsTffrbGpjDkkEO+uWQZPKeOmEWb2KtSbZTP0iGBVneWTtp77h4+Fb5uJCS+QZT26HXuJ8
qCYDbzetn6LEFiR1/SGNjlnQJSfsdj6a0Y0B9vm9H+ZFe8yqI9lpRuN7FmhUdaKasS6OApuPrQ/B
YAe1lJavmQuyMTWA//58KQCKWs80IHSFMDrSqEDahVF2P7KBPfQ1YDJDdCNrjT2QxdLGPegj5G2t
TK2ll4u4kM6RPAQyEquqhhJapVUcOyqUStYlOKRoaggp2QOKsbwFdVESa1z+wys5VilvI0BcKmTh
PZkyVEqPZXZsVBP1FvpyCDNghsbsSFc0nNuyBzmx1YO38eecgNxpnDyLsQCfz++XNK5VbbmGlFa0
tdMgWZFu+D5T1WEFvicrs9K7swQA/8zSNFmlumkde55/r/1EnoxOfjRBbMsT2bgLfj1mp0caHJWH
BFsD4mg/XWikRwUdKJ3Bq5Zp1zlNNbZOeNSH8qX+WVluI81AJkpTUaM1oKhUXtQjV5o4hs00ccpo
/bXWvPyva5H95yvOa5l/vSKtbAphHVGLjdsnbkZlgspbQvC6P7s47piPcYPbyjyK7cTnLo0iIR6m
ZnW2mdade7P293i0HRozBmKHbNOlC4DKPjaMA9moEbxAPbNqUGYAktLnsMEJArxdtTM8aoDfu7H2
XDRl/iYs99nFF+ENVNDTBfCk08UvQ7rfO0+QyjioYaFm/ocl/sd9IAGGKi/wd6+ZZOxU9txeENFD
FqbhpoJO7cQOYTlQdikKnV0a/MlPpvsQjab1/KdJvmtWEzvE3yf1cWE9B5YdnTqB4kuZaf0tNU3k
pNDKXM6WEYG4Wx6pDXkSKtFXXbFZisLYGhHOqLwzhk9TU7nU/DL3pyVbA1wdeq+CEuoVVEzvtvRD
Y5v4IIIlm40M5aJqHAFqUFGsW9TU732nTp8GbdyK0gSoVdl1K/FmexfkH3YHjG37Evi6J5bjDPnT
Pvv/as9L1K9R9mpKfKnsFSgvock8TMmyErS1J+lVD3P+LG3Nctsyt1/O+bMOKUxEYSN3MyfFpB28
pIHdH8k02cNl7qOijHJuo+Ynp9AqHuaXlrjhbMsyHJbzMpXffl6aBgYjnZamhXRQOd9Kbi5HAxWC
NR8RGEwBSbmkBedLraoz1AH0/mUawR1q2KOu5TFTNvKrTB8KikCQbGmFaS4t8HOVDuw+KGhSi/5s
sD2dVppN85pllGzxvHGONAgc2F3MUnlqUca/6jMHO261kZl2HnjwFYON1KwyueCZ3uXpAKou1aXt
ChMBcm2dnxzJxl0QHAAUfkODk5talyMVvpltwvwxL6sN7udlaZKnIZgVd3WCcxS2QbRsC0ZrGqSm
+bmsX+OoMBTYVfWNxvZFg50d7WfcADgI6tJ+hrrcbTsUIiE1MXdpFLVs+L0kJzfAqadFBfHW78dX
r8GRKHD09gRCcezxqO8oI11RE/kCErFJtaWpPljW8dhQU6g/r+DnIPi32uruN/u08qcXGVIvWjiu
6DYIcbT73gnuTbvVvzoQYvV8Fn3LZNwuqz52LxD8bU6g8UA54ZB7r0Z5JgcGVeJl7oBTvuyL4iyg
I7KiAb61oDH1BmXncsXLLjp7YZBdwhHYA6S2om/cfGgLY3y1UJS+go6tUNtmf4sUMWIPNYQ78cwd
vma6XS+ixApuheD2hQZwBEBthRrQUGI3DRQa+Jd9E3UUfXlwjBDUikxBoPq6uyNb1zCg7IZ2uCsR
GdxYgdbd+Glo3hiVfq3VpjZGKol6XaOFGw2M+VAEhshj4DjmAVGVPRW1zIUu1IW6MzuA/HwaJH+y
UzMgtXRgEd/9blfLgh1aO+RGs/vkr+z0AsmohUcU5EyDv01H9S7yx3o3vb253obcAIkUx7FIt/Oy
JjD159jtlqVW92fOkdDpgcm/aX08rlFoFt3ViQfYbw7Fhr7yxNKwjeLZqSuU8XVV+tV1gQLoOvHN
S0CeJLj8IW2xSpLMgX7oHZJBMU4pab0sPMv/gdQZYNxp8tZH76jRKx9tKYd1iFvjqdRFfjSQXd2M
ro1NJcgHFkHmNt8sM1hqY5r9AAf3k2SD/expPYL7iLxfuKbr+9xG6b6DM9k1Fm677Brd+DrY7b7j
RvpDd8aDHLzyK0CbEOgC+6Ej60XYteO9bop469tlciidOrmx3TBYGV7bfQWSfjsUSfpdH8IvMo2H
p7brB5w+DXHyDGmf8MvO107r5M+ORDhQuVrNuI8cNzyWVcSWRRBLUGCz+hi5xnjf1MY9eDrYV2g0
Q83Jt5sT9MOKO9C0vZEdfwyiMm3ZnQVo665VHQJIHbkrzUNxHQgwg4uWiehcGiEO+5bVvlVszeNI
fAO4BjJZysGs+bBFDWW4js1E3KL4RdzmPgq8EHAoEK9n2a0B7TV3UWR4x2N6QybUcGnITHeeFS56
Ld8FWhNvOgX6wH+1djXdNFogbNwdLPXcmwZ8VAuMfn5LvZD7+Tkzw/M8Kc3x1B/CCCSePxcSSBiv
8GOKNxpBRLCh/liYfJzQqBeZW30jsrdR8XEWiRyOTbYQTFG+TcRvU0s+1HzqF30wHmtgXaXhHiBh
s2AcLB55al0mzMIIaQwEB+INYRwCYdZnFGg80SCZeGicTav98K+BcEeaLGBHrXLZkugo7Lz6kke2
cWciaHb6g70txWd7bDZfWFp/+JcAAC2JvQLfmy+eH5t3fYBqqimSJfy2/uB3RRLk5HBwgxImgUrV
MvAvNFUD7gnfvsUHkz+2kGTaNSjh3jSDZXwZceMNpBO+4REG+pQ60U6DZOMNVKpdEGWgIFnNRE43
f+zVzDpHYCjgxTSTHJiPIjCaaQFRcSNjiI47f82k19QdQBRpJgtd/UsN8BE5YKeH2otgnQWVfQeE
eLzBf4Z36pIIfMMQr95ZtVUgLxBaUAuXOvSoLdCrWmbyDdJFm6FwxgA1ieEaHF3Gt9hGZSEQs/ET
G/Vu5ZmdeZN3gbZtx7Y58LIZTsizQ3zcycu7Erd5lOe14gXbiAc/Abh3Ed6NsgJjWOEUSlXEfqk1
XSz/9N5Gaf3tvQWF/um9RZoGkV1V+0WlW2FfZ8vaCpvDVJylukDNNwcq+6pN7Q51JPW+6JKkWyCy
Cgo5Cte5lVOurQiMAZORI227dvtQWyCNLXBqbZxNDzGzZdj7+NTJWOcRntEBO41KxatXjZC6s6kD
iJ07Rb+1ekccNEBCzh2X/ZmuqJFxDoYyn/PVPFCW/ltU6/4iq5x+Y8WBtXedIrxzB1XSNoDqF8iT
E0o8i2fyGGzLRH7TekT1T7eEHntw6HErsea0/qcY/3RJTiOcKAXgxBHbdH2IYz/Y6AYEd5njogbF
T9elghXXVt0sjAbIwBawoAfOAJG2k/ELufk6aE5ZUSAC1+KsEUVNc2mUWxuglk9N/5Nbj1/+VgCK
CBkrRz5WWbZFKTfyevjlbUwWjttMdbu0WMbQDXlORKkfEpNDdlwb9Red9d+H2HNvkWjub8CmjYp1
5W8ZHl/W0kHmSi2bSbEl/yF2PpbNETfejRkq20GtDYbdjQvM2BLZxWhPR1vqFnoc76eDrxpFxUb0
qYtYZrSPSx2Z6BLVpS4BV4OItQvDaNnaE55+YoR2xUOi5RuUZ9x+vCLUaY5BgzhNOprNCUUmoJfI
QFR9gkCnb26CAkXludN3GxqnRnOi15gX5rYXpkQNC5pIBO05r8scpfwpA4OMy/sFGaO8/vCxuJTL
oq6R/VXeNCCdoAf/JZQWkgLJW2ity7PsfIAJoS+1bHJINHYJ0PxI3eMSO69mA8a3ZuEiNNkvyFip
EbpygZTZ56VzM9sLwwT1xzQqrZVRAGjYY2fA8Bg/1vRDw08oPDeJjd8cXYbufWGlMRTOEDenBjmq
tENI969+A34hAV5/snyaSf0xiQxoli9prXkOhIQQileNmTnW2u5Tnl5AD9ZsdHCBXwrDt866fDQU
3IsaMtPVGHbWkseDWEfYqTg4g/juaQyyJbkkZBs8UUG/J7TX8wpVpD/idBKCps+VYqFBlezgqYau
goQ1AkwKHEac57w1WZuxsgHfVV7MsaF0Xg878iGTzfK/ZtOSc598qJvnGbOX8wg3nHxlcAhKVh0S
Rp2IPpoY0cgK9fLop71bgnAo+D7ZUhohd1Y5+abNtB8UgfwUpEyiCCo/IcjTG6DZTzg7fo5m/hbc
pMkuCx61SHsCCto6mxr4ATsrHKAUP8TnckgFuJekdkURmrksm9BEjCcNFmCMFO99kKwBUhTAfkQQ
rmF++F3G5Vse8OZLNSBvr/FQv8OGxwX3ZK3j/zFP9nhotWDBqVDN7yRrjocrfg9M4LOIu+E0XWqW
1A5GhT2VSEpUEqkRangHZNYAWrwep8EmMlG0BzqMFwAvrxDrrO7dsfBOKBaslmTXJMgX8yosbxLf
Gm891mP/oiaE4ApAxihnRxv1xQ9uDjndThePQT5Wix6MfCdqhk7LTrpqZht1ZSfrJUvNTT4CEN6J
+lzzIH/0gIK9q11/qZtVCFzLquIifWR9kz8i8gp4YyHvyDHI0wtQUu4N9aq4eu9FOUyLQK8OtKpp
iN+hWjNXB1rciLo9ddORjStggewtdRu3QHoQAe4NdYfIr3Eaq9yVpV4UXKHRHtkNa0mjyMRrhzIH
vQWNuryNzk2DHSqN6r1Z3SBkcKVBbF2jRcEGfZdpmjWCbTmpUJBRHRpsDhBKyhL/jO+Wf6YrrSu+
gC+725lGzsaFWfotAvADmOCNDAfDDMrM6oqaAKoABz9CM3f/5DdPoxnkQtPm7n9/qfklf1vqt3cw
v8ZvfjTg1J3ct8a9H0JkWYNKSL6gy7kB8Qdb5VbRLyCUkB7nAScCJX2ZZ39Nof487KoV5y5d/f4C
aYOMpOGA5fDfLxOWP98YvQq9k8k4vyoZeVXa+YLbxnWUEc5u6k3MU6g7udAlTSmK+BnKm+Ves6L8
toE0JEMq6CQUYyc1xcCAAtH8YjmY1oeto6s42WgQNToP6hcAbLSsN5VMUCvxcy7NyGOg5XrHPM/2
UUft9pjiTkSvOg8MoNfpeJdchBtiZy7Dlq+TIvKW0yv+XBhRKhRug8O7o9dOpcApuTTi1bQUTQ7l
S+p04c20VCqNYh1GWjm5eJp3sUBCtAXDhDxwqcvDdOWk7cfVH2zk0ru2k+KHjXnUiJ9Xs42rZeZV
aWC2lWAJXcY2fvGgd/PuitYBN1UIJnXq+izx7qQJCe0uMW9C5VFCXm0XNqxd0mBpu95djnhLVnb6
eZrUSSgFoogHkS9ARIWsxY1rWRfQpJTvxcguGteLd1s6l9DBhYDF9eP65EQpuJk83d87Vf9IgHSC
oQcKi45IwGSfTeRB9qwcb1BlvtAHHAhSFt+CQM++xlHsXHBDWlOPGm0Em3NqNe/tECTI9DVA5BVe
WS9d7oPFwMmCY5Xa6jxf8pfm51USGx82umpTm7+E4ZAu9DxzXqbRYKsb3n0iZXJljCVX8F7zU92M
RzJBHCK5NgDi3/i4l0E1rw+W5Na21xBkTLfkRU1T1bvEyrsz9fooTq6VyJ9zR4BJQ61Mpr4GZwXX
zGA/29rcqpZurCdbcqGBVGYoushRxEM2WjMsIScaNHayml81cKS1TXowUM/rBVZq7h2jB17LcPGG
43x0jzZvrjSN/iTgIkoolRafVjdK0PDG01uY/4QEJ8oO7F+X2ST86rb3nPA0vzPp+NHCAE0ialLx
gZFvzSt/oWnc+fRXlaYPGKkJuipyocYbwQFSG7Ux/VW0qNN6EN3LMrmcX1ZvhLvTSuDW57+0rVrt
oLvdl/mDQ4AUvP8y3c/vrhfMu8mDF1pr+j/0+kJFXYebqTsW9gEMG50qpun2jgmRBC3P+te4bh7M
NEseYkg2HhxdB0JX2aFnZ2l5cxmxDwf40603DaiM9m5W2I8SRHfkpHPTWDZcr86RxbSVxvJsISHA
d9/2xlPXDOLcqR4vvHEDrAiYk0vPuK94X926IL1q3MS4J1NrgNoryILoSLa+DYpdFuX6cprAzOC+
Nza+lAaYOAHRw766jfe0ODhxkwOiIsaCujTBw5dF40Z/JVM7IpSY9m21pcVRbZKdYkt8p0F6u1pk
HJHCDW6mV2+sDmiziK9pMddJuotuFxfyp8aL49c8cYwT9XpsD7e+Y7agE8EfNGp9cAVSZUWDZMoh
kbmwK78/UDcZC2vnRAjWkQu9hQ6Vcfp4TwbNgcaLV476jt4AaD30QyB7HCVxpuqiZz2y2utoO/K2
GLt3v/O8L5B2H9ZQBBx2QY9uKLUVSLeA0Yw971RUGRT4UEH9BTyFNihxs+ZYtBGga+Z1MrdQ4JNl
Cb4QxGiWHyduUKjtJpzejM1PkPo4tqJYfALqWXENMXHDutPwtovAf6b8daCLN1nL/KFAkm0na0j8
IErrPSgHSm1jD/hm1181BDnfYgYAZNLZPxIrvWnSwXyRcTNAD9QUV25F7dYtzf7glzxBnCLRwRpo
9w/JAGVcAYHOb2o6NErtHxGmOxmCwfiK+hvfSvHVSHWUJKg68sjVwGxhJCg+S8P+CRoV4HKGfXbr
VPV56jlIIyKgNrlx1N6TG6ojPlYblNu8WhR/84noAJLHA2i+Ud6hLbLhPXNCoEs98xmywyVAiUa2
q/smeSpb++QURviGep50WQAefZGOqZ9zY0BqzRqit58zuxRiFDQz5wFg25alr7Q4RoIoEOkTXYmA
J9NV9wfbn/wC3dBx3yzST3k2jVvDEcxgu09ZvSnHxoZ7jY18T+m1adRBlmzNtBJlJj9zdORMq6Rl
vSN7H6cLMSKxeynaothy0A88m1kx8Vnx1DXWieVWe6CQIM6b5hOfFfbSsMcNCLRNT3tS/i7iZKhS
A0yBDTl4lM2iM9cKO78MuQce7DJM/kW/W8Zy4UfSP3oJZEcAlUnySzYyJFyMbkUDyBPmlwgagtYq
HvsVMFT+cXbzBxZuhiB1lr2Nas4OQI2jzNr2IexMsQZLWb+ZuiOI2Gxe4S2ZTvsgO2MEgWt6okFq
OgeEYSjqulKPVusT42M12+g+VgssLdi0UjSIeLlmsiDOLMgPnTrXqC7Uq/W03sVeVi2pSw2CvCDm
DOqLXXoAbCqPGgRiS1tJiZDtD2tMHmrCr2v86VWsEtqvRQvuyXCwi3stMY7EzeBDnXSXoNZq3asf
BTT6IhWL7m5KiHbf29141CH+usbN0TmGdRAuG3e0T3WSW0866NIn2jop8gNYKItVANTcF3Lz09I+
GXqwdc28RVE9f6NfTF1DuKJEzOLa6HpzbILWXelBEr3J7JyXlve1TUC7OjZjdNCzVNyriTReJTk0
dEzAhawo4fskxTq8Nvl7gIBPGDbdG7Kl3bK1vfA2cQ0DYq4jWEatfISIcvLhy6DIIiHHKFYGkqct
GHrB/WHrq56uLBxVOyFdhAtwNY2qKyt8ZU0PFXcXZUKqASmmDLY1AL1b1thIykrciRpsI8Dv74xb
D/eZa+kgta740qb/jLAZVjVH0JX+L9Owja9QllMaXLfM09nXFFy7EFPsvppjry9lEnfQ0gu6XcNb
bacj03nToSR8ibzc+FL2/Yk4tD0B9s4o777qZQo5SNRfaF2cPQiU3qN0G1dBVUA2FLfkBy2WH7Z5
lK6ErtfrTlRgBrJxo0SJRnagt+zzND3xsnqd3rH6U3gBsi/yyEK5g2JB/OhlxSnPNe8hBuHTAXcU
9Svshq/Knup4WphhaB+4A6qUX+0jEhmL3KjLHW5//Rkb/v48Mt5BH9rOt4lZRItS7+NhQSNOGI2L
pmThNu8G6Jpp0EFwPRXUUt3Z5iTpsAO2rbq2qqlBrI/sBWzUpYHZltdOvSl9s10Syo3wbjgDXx2b
+3vCt812zYnHrQ7s8CIlmtZZ2cqzqitya/VaSNw9As0wb0TCtHWkrgI+fFyR7U+jAJaCPgdYyW2M
b8/BRepgU49O8VhV4t1ClPE9KusNAnHdVyPzkxXwU8NFui4ie0Zeb0Tq8KUpRm3hu5lxcokRgQLF
1GeIyGGfExzIRI2josh0hTQFtFyLEUK0AK9uYkeiWlkV3BGIi2wgAID+jcXPCOTkF0/dfoU0X8yx
0XexzXBLLrQ+2du6hqdEmUADva0DG2I6Rvzu41fhmpy9Fl4YrwzGsouX6O4xHPN63UshUeuNenGo
eb7bdfZjyNvmwQ2jZuv7ebYPMgalNLUYeYwWFNejmr0itB+vfGcUK0d3hx0oBAmjTo0nRLn2HWau
qduheO+OfzjYFtvyLANcfGjuR+GjtD+Jsj1yGigwhMLDFcogH7bSOWt+vBchX/9Js8K38KhVg6NK
xTsi1FeALHbaPaJr+BS6KChWVPufIHW1Q67XxCMMKk8gUqyuIYIxk426NAB0e7OzlpoDAoTWbs1H
lIG3B9ssFDe1i/BhBWmIuctBoIjP1TrHVgCEtMu9ZaIYxiHV+sTrKrh3WJOe2iHxl8Tozf+yy9xK
T7ml5JkQgV+DyzeFKGGxwM/WeAPfhgTm30xvHckHcL3gPyJlUXuvuxUIh9Stdgg/fNsQjMaWKcO7
0AB5tfSRyMLZcPxq61Dm6eXwDLmYDzsBMcCROdnJfxSxvw60ETUGTZPs7C4KN0hyIK/njrgvIlcO
dhsUhSRpujOSrPlCHmET2dsY4nwLbLay5UQ932h6v/1jn4jnkS9DlQxzvZ3JQQ0X8hrqZ/SRyupz
l0YR8e/29PmXUfe30d/mzs6tWqp0Nbkdg/HQDUi6Qgq9PPaIAGxEZVj3ApAwyByL8T33b4q+879b
Y/nDYq77KFMDJ8ug909AgVfTHJkV2loMqFSi35s+2NU21sIcsSe1B5Jqw9OpJvVGa6nrr3PN9FxX
XYBMYp+VEPexUXnd8ayGQPEgPyqxZz9oMmBv3maPtl7r+J52FbhpMmuTMoCLo6QsziiCF2vAnsqn
yjG+UWmjxr/htpW8z3P0aAxXms9eJMd/JlWtAWFcbuauV/flBvLI4SZ1guDEBpResf6Z0O953kKa
LvSHi2u73cmUOMhEpW+81snkYPX3em8skC0ogRDBTyLHDhNhYbs4kQxNprpMdWnUalHbSaM4K5qP
NPqnuQkPkbnIBAhUNXHBNgH7SgjQmmXvHkupY6up7F3FQRgwNC+ldHPrh0wc9w56tCsw3AbZNQxU
AYOMTmDqZvY3gRriFWg17ButgOrfoDnJY5Dm1RpKUuMZJV/pgRcJ345Fbt1accGWLePhS2uKuyzN
7R8o7Ae+0ZPvYfnXdCeUgG+0iQkifzwrwI/gIRTjZSfWtD7QA/0T/fzJbtqCb52imtSHvMHMblHb
fRQCwkizIFFWhM2WyRBkuCMEieYBo7Ah+KHdgsEGTFQFUPsIrixKFnVH6jZD/tGl0kM8HT6PDr92
aTTWUR72L+fmIzA6pchWoLY9sdoRe09tsIBGhCKbW2bhmfrUKBc/H8U+TpzoZGDzSXwGsey++ywP
b3nX23f6mFyIDMESnbUFbDTekNeQjd9RpRfcYm87eZHZHCx49Sm81M7151rgr5i8RF3wjXRra40I
JQDCfaU/Rxa44fC79q8irMHHjZv/GTUyyEH5bYigS2edR0DFIY5YW3dNXjfL3BD9l9izXlvPSb6b
ZYPpKg/F0hJHJT155x6EVvuA6RBkC/CbDmpwo3QD0iStEZ19Q3tNNd+eNpRtYmSnPA5faZtGBwQX
Va4L12qTA23WPBvfQRTDF2ti8yJeL9n76Vmr8KhQzF9kb3qJ0g5ltzt3ObuSHTKdKR4MXrkAYe+4
RdFM9uxAXlwYbviW+SiDdsDFdonTsLu4KKAG1KAJ32JIAzAd3BumE/nbX2cmRjTeisx6FtjZnEHB
JM7Y9YozTiDxjvXak2tF0dGKo01gZuV9msbtLU8cAFo6KIP2iLksK1/XdzSqtaw5BYH7dRrVB/5e
o/jjiM0RTi3c1iB5iQgZ+VID4roN64R2Q72o9Pjqn//43//v/37r/0/wPb8FjDTIxT+EzG7zSDT1
f/2T6//8RzGZ9+//9U/bcy2XMRscFswD+wjnLsa/vd4hCQ5v43+FDfjGoEZk3tt1Xt835goCBNl7
LPwAtWlBidCtZ+8sT7EqoJL+rkkGlOFK6bwjdY70ufjWaqvpHBt0YXJExco2oR1Wx1i7A9SMpRc+
htnWJV45yKXai3Aoo+2kMphEzS991BFfQgBh5m1GnLB4hWxMBoEQMBNREyT+Zxs5l1m60vEdP0Ce
GOhZ1TCR9WdLNX3cVJscNz0wMv01mlbyC8j0sx1rdezYWcYr4JHcdnKhueRMC0BNQV/8+4/eNv/+
0XNuc3yzGEMOmtu/fvSgx8u1rnb4fdNFww5J4ACoKWNcZ7ZWvlQJkiZqO9GNqIMuXbu6JQ+OmieU
auuAif3ZqxK+dshC99M6na5oNqxeQqxYOzBWhy9pVJmr2Eq6swNJzGNZgCdjQG7qaQTpMz5e/q5c
wT8NjLdy1X0ojQTpcKKfmVENNzKMrYNtm7jnoqTB+Q/fS8/6/cOxdUR98enYgIZwxtmvH07nJqUL
6Ly4nzbpvGCoy8/tJ2Qo8isUZdsrSvUf6XYY1ULb0C2PusoLcC1xHQpoFZuh94oYsFxzlgmwpuHG
FIoaYg2MNV9MWZ0dtUfEQ/FOxHr+zLQCkkFFB9cht4+1cxtqeXULoP0GCXt2nys2/RLctqA7SPwj
2UAZlmybAvyPNEoTqqjfMMXLj6gZVGuryEbdnpUtEZyK96MjwNrvC5Q89j44M6wuqZa1jyrCsLmH
dj27/83XNm5rbu5dKHf8trUnhTlTMu+gBkl+bmwDVCd1CHpg+6ufDDv6XnVe9tCoBpHComIxCMDQ
ySLeLlqUHh4yrxAPpjSqjWaM+ZpGaXbXpdPsHOS9N1O80S5MfW3aTfKJXL5tHHVXNpoNDZSmHv6H
b4Tt/fKNYLruGvjHoJjtoAzZsdTP6dOdCncWcwCVTHDP8IiCfJzeXzoD9MpUZxiVT4ZXm6+0CbO1
tj8FzO8vWuhhi6ZVkIKMkzOpyk4qsSQeO8nD0mXlFUWxaJTaWwQQILR3yhjiMkl5pEk0QN1/aZsW
C/TE39a1C5TNYLnpzulG46jbrnGkK7tPrHIhogFoKySK9J3txvt5+G8+k8Gu5PY/3Ht+ve2rDxME
UNzWueuZIKLz+K8fZhJWupFmun/n9PWAVGzmLQzUL9yakeYB9J0Z6zb1xEuuszXtdcmjqkJU6XV2
B4ZbEM8ijVi4qD1ui12NPIO6z1bq7vqpQZHRuZUQb4MDmaHxgaCTESKcFoxiWSUG6F1NPbsaXhIt
KNhCA3qmfQwgOxMhSgBad82WYhkXBbhsfC+9cuBc/v2n4jl/+4pZtqMzxzBBuavb1m+fCnZUdiCa
lN/pkMs9W0owA9QmCSBsSuWWOFEDHservrhGfExXn6iXcwgaEF0y2cCfh8JYF1TyRK3sOwNwcD1v
VnUVa+DizuolQQFzBnoOSCEHR6YQg3GwdWThPM9eNQc6zdEh3dip0FDhxyDFiLRgR12pbJ2LCqVw
sP5mI79ChZomZ+VHtqF2sdW2tZdK0XsvnGC073Ebhq6IGcRg6uLlnkaiEhpbfgUZLhr95O3ZdQ2B
XNs7hdJUX4HhK75OxSY263EnGIAqyq7nPcc9AkFFsKbgxA/CfhdgfOYu2trr701VQFKgEBmpW5yU
VE+NdQMUlNIGYTlIhIWBAL1zZ/h7iHsXF9lEoJkfG//oZs6XVMjmjkw5Hl2rFDmMDXVpwEhRQqUb
r//+O/L/KTuz5baNKA0/EaoaO3DLnRQXiZIsyzcoK4mx7zuefj40ldBxUpkZX6DQK2CKBLrP+RfN
/MdPx8Vvw1UxF3BNg1343P7Tc2h0Ba+7US+vQaDOUefsLaqr8CPrAR16gyUeyfyEwPMAAKOvF3wU
KGKQ3/feC9JKG3xTUcmwrfDl7yPdqhNsYMajmyohHFe0WKw+qohJIVcri044rYOinZ67wEZVxM82
4eyIV+RKfkImFqjpXGSH0ewce1a5mYtphfho6ZjDThYhGn1OKYtYIa9DoGZrR+dbLhlBoafV63Cy
mp+o17DFWRlV1Y04RKBq2icGVLcb9dpMEZLACUy9Ua9xm8svnm7+RL0u/KFet33a3i4hrzNCzAH3
rcX2u6bZ7ZOluf4l7uC/DpB43vVWwylciPQIQsF+Uf1y7wWF+o6qSLPhmeptZbcoQv+8INfVNw54
p44dhKy3jOb7fVrdn4gAz8PltEWb+4Tii2PdGhO4Uawbx7ILXtBcN8DnEK2r7Ho/1mQEoBXYS9Qv
wt9ZPmWLdCq917ibtJWnDMklAxu6a/NO28uZzIYM4H2mXqT+1S0GyMn4ZHXesNQwjSM4DTfZmQ+y
3qyacV2bertUremzTjbIfgOjdCH02xxOuMXEqr44PhGUzGjTbwjAH6QzZBM1D+Ywue+AGK1lZI8B
/AnsU+2mUndDSMBe1XSdO3DSb05YH2ove4XMEF8Ej8OnkY0RnhcYXJt590Key8fOzs9f8nSqsQko
uq0sWmXS7usO4LgsYsKsP9a12EStnj8RYVdXuUjsq1bmyUWU9lYdB/sqq4bQa1ae5k0bfa7TjLLG
uePW3euT7KwV2V4GazENQt0wsfYyYBTIDNlc1ww22OhOQAhnseQg3fauZOpTWJkE9fJ6r3tV+aPT
4u96NDlwXmtvyTbdeCxVvd4aSa2AB5qQa4DFuSnCNr/+2zxJvB/SotwSsOjWZYclXhYW12JmowCD
xCV5JqJkSo5pY51k/KSokwcT4wDZ15p4SjlhSU5+GL86eb6axnx8jWIIGk5pqeRa2LGzujUgaOS8
SGdxQzMpVhCLhkNfNRUZuL7r41Md5eWyVoX7hD5psNWdIsRxJh+PsUZ0Hkii/WxpJAqsPHA+4FSt
k9Q3fvit+9A1ZGTkcOAA7pPhB+EWQNO0+e8nof7r25JVgyF0wYvBUlWVZ8rfH4SEocpGG5QOw3iV
EGvvkV6SlAHkph7doFV3SIUREZF1Hd5RQdO9TI1VYniDSr5lF+pT1GWsB/oy/S3nWwm4zHi79wDD
75Oo9sKdPUusSJ2VFpFV9j+du5aiKu1sYCvPsHDEGHfp13V6W0fooI+XrTHG5zZotEfZIMiAPP73
x6D+ui6dPwZTsG6Y/1mW3GH/9D6whwGctyPa8yem3XZnJik/eYHzMSJehAF0bUIv8/6jT3x9ZQx6
+evDQI4oEkD+8tcfFOjZkSmLlv99y4b6yzrHVh3VcfjLOTw8jH/sPGGaqhgNhtH5tqCfPLtCCd0P
vxETTuagPGo78bZ0PbH9s1q+4ysVKNU/q310G2/VQm/Db1ht3HvXUWOvzLDM0GhayzBnarvhq2ai
5ZIn6zGoEQ4m5bHKYjW4Kn75eYYRgrHqW2gema8aq3E+u/fLsMj7X7bjcv9wj4SYvNPZBhtsLHTL
NQTlv3+d+3Eawmoy493oQfUylzqmLN2E1bbNQpMAkn3tpx5D3Zlw0rfxI6C36su9h6cYE/khbVj0
vodrowaVIRwGrJwCBKYT3jmwQPPg2RRpeejnVlmUB59E8GgN/jEwBF5Vf43PejOGJ6yqH6J/+O/v
gDZHF/7+3+XH69iohBiabcPJ+vt/F6pFOpLJ8nc3DpdeLG8RGWL77knzMxKXaKhU8yGe/BodcOq7
MYPThkD1IrZQcfTbDmE+YRO29jV9O6LlHLBfgLr7U/neLjlhTvW/fJv5I+lzNOCn/4wpNP4nrqtr
RHgMx/k1iiVw9c3tMKi3SRsbhxa78CVIIRBsvel/DVMXCTyA545dwZQ0hnAh60EA2Ru0GElAh1nw
1RV5gtmRaZ1Vcg6vKXlR2S3LzezBDwi7yGJuIktdR71A1DFktTw0xYGM2Qdgq+hHWpxZNPJGynyd
jJTnvM9Sw0sig+3V8JJmk4qyPDZJZx9IIvfbpjKmR7jZ/opHufY2z9M1Xvhjmj7n0RSUHi2SiUVx
Vv2AFwgKkt0ZoP3J8eP8oPHrVufwUIsCld+eJuW1QnfjLHvJalkc23LawX7+LutllWyUh7ErvZXK
sn95u4KsrOcpa3XoFm2W+VtZ99PFHLvZtmNUP/xUl3ZZemxEuTL7Er9JOUReyoT8tdWSKv25TvZR
zCqfPdA6Ahb/vGusqNkTOsLdstIq975ABTGBOYaLowo/00myFWw/zTxGhUa4PlY9ZPJapXuQ5dzJ
/WXjqyGr23GdeLWFq9oUj0sElHmjWE36bLeBfZoM72IZAaW5qk08dVE3wsQrxEzJ3/jGg2KkP+49
elP8QATb5tFuxKwXGUkizt43NjbLcg53ngjhdEQLWvMkexhJGe+IjROAnhtlnR4ba0JXwePtSqk7
btJxnFa3OUJWvNEUXexqG9YxSnHzOK12srXqqvb6NkPulU86/pb3SW11ClcQPYutnNWYCu8cJv7B
MYWZL6ED4khReOMuEbfrNL5nHLFueZPd5TwDaf1Fg5DmQRa9wDFm1g64zvkW5KH00dNILO0oR/mO
r+yqgr+JvCtZp2vQEch1n2X/0AgR5/DUYCU/m3Hwvul5HR4dtOF4xnQbLTCMK0KPxlWfkMLCT8Jd
N5YZZMtBiRc4tqRPsgsYAx0KG26koablay0ymq3boSZcJ9+TPkk2w2SEe0PRii/J5LEAsZPvICDr
ldXk2gOuo8NV6boPtfTi7+CiWEpkjXp2fDe+sDq1FrIhs4YfXWkrT6GXx8epbpKVvACR8QdnhjPm
3XhGqg8Z+4E/hbxI4r3khaujvjok26To3W1tKMVXrLeXo6i8jZbUUEtd0jhK89BHJbmHlmDgkqdL
tFdjW8Cx5iMj8igWxRCKcunxEPNUP3uSraoVdiuLnf9WFgPFBc+E8eptqorvcEmM5uy4rXjGECPc
eBqBPFkss0pcoDTubn2bAX42VgH5xqv13+RsdmErW0x2zSW7cPVZUwbjmuoPsu1Wk8GESEG83W7V
UZrswJ4Fq5X5zvWE/RUiItCGal6axGM/73mOiUYk67byPtpcGEfdyD7vubecC3Di7HbP89dhg7ZB
vpZXTUwQ7JNtk0mfLzAf5H0Tb+5v9/Vf9ywHDbXyj3v24wrBfvJulyYbNr0Sm9u2cvcFuTk4aG0B
sEPpWFrI0zFpK2Cr5ESK0DZ3rmxxlBy2YpZg63br2UDqiEzHx7VtxoXMc/Qgqjde6LzFeoCRtKwT
yIsGR3l6qy06TSyA2nmZEq+CkBeAHj9HdQmfo0LljSVI8gzvMnkuUxwpe/dJdgA0oK8FVKq1LBYi
1q4Mlh3lEBzAnFUf9NlG1tUOyeI2XGKFOu7zLll+DmPeOmjA5bQluttalzwL32wuo2pt7z3Scmz5
b7b5Ts7VTo174hPJumVZFA+ynxxa+QN2bGKo97IuG0R/HI3ofSqndu/oZbIishttjWYwDyLO0pM/
VKzUh5WXFXsnzrG3Elm6SIJi/COYNklm1z/GZPqNHbT2xclJLkSVl4EJR/huqg02llrjPw0eOjJZ
p6XfNNUhV8wgALPsdBrte2TqCPE3U3qVVx7G3DxE0WDtkQbcFo6FvJA22Q9NFPyh91pJmlRB3NJy
zFPIW2NjFL4Kmw7L7DEu3aXwwDwo9bo0EOZIQFl8d3xxRkJ7Tn8StXEGPuQIoEAQavnvSuv/VuLs
+tUaRLw0+tF7rtGnXGHDIKB9TJ/XhsVfHH65btj6zhN8CGhzQdB/ASUMwVkFUfC362HRDZ8vr4uN
OxYomKN+vqnQAFl5CRY6Waey4B479TvEvIXXafW7W0O1D1CN2wliGV9cwzqU6Txr5apLZ8LoSB86
9ZKFMbkcOZJYpBeU47PnqsXBxkx6LQek2XbSIucb1JIEg5y+3gPTd14m13qU7ZMVEdNVy/4cFITn
YTfidz5fKXV9hL4M+4WfXbMfRBBvSq3yvnnV5jZQd7q11k75QRVEuDD5+3q7EVCzCyXjg4vZEJw0
8jfLfJ4Q4NIhD9vsy+QE406DCr5Jm7Z9j4txITsoOvw8vPvSB8SXyqvrYD4lL1WbkLdrVg2PPhiI
o4UC5ko2KGa9cXlqvrWObmwdpEq3QTwob7nBX36+JhJ35WoKnIQULogfPJLL28eVY6y+AO/iXy0F
hxpvNhGWI6oIxA+BpPdmsvztMBXVDheS8cuU47Myf9Bxiq4CApjpyZoUFwhepC0mXkmvJKteyxEH
jxA8wS73Y2zDbolvst8m2gnEsyxSl7MQjGxQfftZGTDnnN+mlRKZ12I+OAlru1KPlLV8fYZuR4Pz
W2AN9e2FWqThtM3R/VnKQbJXB3p3ZDl5kiVraF1cN3pew3mubVnmqgcYVAsbVMxrYijKU+wXD6rX
+W+DnfPhQPa8xSKrSgXmJNJhLVut1E9WCqm7vQw+giT9kRSOOMvSPKMGiuI1m2dEng5hdeKXZsl1
/ySLJwF+k5BCjmBPnWNrdqxOu3LQdr3dXrS5Aa4bJLKfmpWh2PHQt/ZTEeFhBy7LOXqm9ufpGFi4
7EzD7776rTd8xL7bLiUI5urxMrCDZunwjtyWujDiJXaMW61z9HMN3+Q6VSI46am4fHbOFBJ+Q5uu
bmWNeCEMzbLB6WaerM7wIRXRUxK6yZXUOAH/wP2jtRLatNZJ11pT8zWTF6qN/Le2aNQ1SHSxBu+s
o8RlRW+Jr1jrVHFzjG0olj2S7F4QF0dZHHRtBwaNVVTumc/ZVKzzMYvf/KAikzGberGQjt9wS3C2
lfA+W6NkiFcoNo172doJ+7uRB9VFDlX89aQLGAtJWTwSfHmV10kzozzIm0rn+aGM//tNydaU6KO8
KQWFTxYLcbn1xkkcJcrzhvecixkJ8IXHTuYmFiC73GQEfkKG+opHgH3uZEsxgftEt05yznDuZKbp
tCobf82WfgksKXoGBzK96qDd4wZ2sCyJPmeJhhq7LDmqvtcnEd9KSTEedT/vH2Wb17gX9Lqciyxp
vngukZa8lUBVvrWDrZ5lW+anH2pghjfVcIHDPLkRoz/dLiGqZMFvwztKbXAEVqtF5o4AQuab89oc
zQI1cR5ka8Z7fqGmBnka2Yr/O7+pBKRt64tXy3aTZSpOjVXFe1Jj+ctk2dE2VoS6kkU/Ec3Jqbyv
trBCvsX4lPojamOyUTRcKtdr95DVSv4yxF2+ySJC9LK19/T0WI880W5jG3RSnORFdk0zpMoJ1LNw
ny8atH23xvEhIfvORC4KDAfQ/0nV1+dEx1ogiVN1RX69PpslPr+AcjiNAjAWI44Nm1tlGbg0lbX6
GKWdsSf0MGIJN88hAIKkevq16oP9MIFRRxwxe1bdPj2XYXAWiqrkgEUnNmyqjp3Q3GqGdfPgjSDO
vLTMn2UdRlffzFQDiDVXhW6Pafy8ERrlBKMKa0HLa56+jB9UoFNegLmjLMoRWrEJ4k5cZY0asNYb
zSTeyLZgjPtHwiC37rJHP2B43RZEkmTRIeyJcH93nezhG1I5zVFWNwqwRr6g3UEW/bo0YBpBF5BF
eegr7UVvkuQkr+RO0CtC3l5QlrhReRDmCu+NFV+U5LE3BrHWRdutedKUm6zJ7ZUc2OWqcu3/uP1v
69KdViNkc2B5zDJFunaJk2irBWP2LLubGYlZTUza5+07vsEeyHxzY/ymlvBF4eP7S5ydUPa2df0x
tmdktuIc7lXyLB7sDUi+4SRLtyoMN0gbDsMWQu3ncHT+daDjY7dE6WAfFIO9Tgx4DiMo2McuctLb
waud2XDBO7htjsxMWiN3NwzZZz/dbftNa2Ps5wZFuOpjXz2Rz25OIAHTVTwkwW/eXoaZ7+3C6P6z
XY7n1Zyy+UvyDVkue1WSInpoG7j50h39XpQiOvci1CHkZ+bO0BTpzPL79d4qx9bAMleVK4a9Qwbr
UuvqD5kStpwAibaqsrYyJcyq7TRiRHBtWIXKXl5kv449esV+2rubm4eSpr52bdg8uYZbPiV68kUi
YYrIdzZ2UbibllcnKdnFaEGrhGScb+86W4lSpceAbUsch0EBCujPLlJjKx6CcoUUzrAe+zweF7ab
PaJ7GO0lQOpWJ2FS1tDUq5u5G57fAESKAQV0Szh8aAgpB5MBZDeDOIPun/4qW7EYw+AYX4ck7v3N
4BOnK5QeNU1Vy8UpiN21SnbsUZ8PI+oXj35afIxaFR9kSdY7rfY5VNbJg7CUYTWyabuYOlrHIeLU
D6Nddy9m3NbrpgzqTT8XDUW191bkh0vZmhuReykr4yAbZVXRdStXF+qTLOGXgzzvmOYPeLD/PJtQ
N6FfWU84ZTdXJT61WtY/qbP9eZ+SQne9Rixkm6yzfAUbq7AnIDT3l3VufGqqVjt2UXq+D7TGQSxk
8ZeBemaSFmcQfLCeMMX0eSU5IEozb5drjpOcM9YJiC6ohLB8e6comfaQeb31jzNW+BvV9kB/NUSP
iKQRpZhZCMAD+rIzj7LUDor5gDHGd1mSByD/4zLC6Xyrpz1C3Z3jXzviqfNgOY0XNsr86w5XXR2j
uj3P2ASmeex7JbhaASCpJMMDcvqiyf9ShKz1yggsBwlUPj55iKrqIdF15SRLYw+PdujVL7JU2X13
rHJn2iZkzo6hH+AoOR/iv87M0G23TVy+yx6JWn72kMUxSZamUUTYEhoNErSQgCYsaxcuatnnvkzc
i5gb0rkhNwCzIggLTT/v3Qtk488RsF1/TIUGXcdM9t0MUdDVyXgyUL+ctPqazjAFm0f7ri4Io8gO
sq6fxYAUsLC3QXWuGE+2u8nsk2UOSyvWQsDSmXGWh94dsGHDQ3fTYajEhp6GwJmBzuPcYsBfHHRC
arKfbAVc+NLhyraTylqZa2GJYjkPUljLVdHYX8gGWZ5bFc//Dcwn/PsAL6HM7bXn+5mvjMGqmOsU
n1Yjdn9uvfcbcvOI2c1H0PflO8FZ0iH8+c/kXbVrSTZS1ld40BM2q4udGMLyPWCblA6F9aVrWfAg
wcmWe66/D89wqXmogGY/NhqKNRM+Tm9sJBBAn8+quU6eyTrZKvv1XRX82uq4/efYvPKqpdsH2laZ
dEhyTYBIEkr8BwAoa1l1r5dnudX4p9Yx6q1rxtOLkXgnBZOO3+cTIJO9PMEU/lZjVzj53qzIPf4S
bdQGB6VSHxOPPUQo/3LytHYnzHqcsSdAwt/Umg+yQZ+04OD+OcLhf3q+UYFsjFvAeOjTSsuHZts7
pfrCn1LZ9omfrWQxqUEam4RtFrJYDzHbNFYKfhVq7VJXtE3fRxHYIYa6IBwXJb+8B6XR1Rc5cRWV
BFbnYmAxsZsRa/eI8KITPDqPCIyti0Abzu5MDooHLEKF6a86WE+ksr3G0N9QDEPSME6Lpeomxpti
ZURrlayE51bqb1VRv4+mnjz6xD9f/mWQoo5ileWadcqw1VaUKGattPJ9UJf8YlahPOmnFW8sa2fp
lrlJFS3bjmC8iY/z8pVFvTbYWc0vX1ls8FNdTmlQPo1jYhy0xFWWyECNXwWiScuuNdMjIZfuDUxa
ZuCZIHsFhaFAN3OHr66DaC+CT+lR7xTZSw7+t166AhckU62AaEjcvRnKSc5QNO3nZWXxl8vSq076
fFMqvboif5ie74dIRw+uEKd7TaryHl+AyVpWlVkcZQPuItkZ8nt7FAj7fs1Sfsu8Z15xCbN26Via
m5jM59euqlfJjFmKbEwM/KJxjhFKsJehw/L8BmZipFdF8WtSNp8jVS+9jZQdkr9Gllqq30ZKtBMW
k09j3uxCvCq+19l2QLDqR4UT5aIsOuvVRKVjnXd9eKpKJX6olEHbuKaVPxNpIbdld8Zv7dQu5Kg4
H9/bYArfGoLxK1BlwTkwSK2qJvE7SLDxNaq9YOmnSfkR9g4qD2TOYo83qlLUX6fQLdFsqYMLcpHd
3qnydxb96aocDGJRGC+h9zQ631hwgqltwx+z0UkM6+09S1V76eVm+Kg2nrZznNja5bpKkgj8PTa9
/fBuWDk2NrxbVcV7b3khtKrpnr1SzV86KATLAo+Qnerm+YsgVQXd052WhREUL/3Yi0uDWyK/u/xF
9jAHZ+dPY/Ioq6zKrZeR4wR72X/yO3Nbpmqykq0E8Zsz8mhP8lKyygmGFVY77ZMsNYHuwjfCx0TO
HYaVsrHwVEYalpuxfD0HBFt8k32HPK3OaWjC+A4VHTOdMH0hdHXukiz/podgpA0kfQ6V44CtnSB1
1Gr+bfRG1Dxbgy8FXh5fC/Ehuysq2KTBYWEvi+gy2HnTv+d6W+5w1qs3shof01VjRClcilTb51pQ
ruWknWIecn6ML1bWQMnTjT0Ysvga5wa+PQbg7tru8KfKO49XYcm7mmjytWhAGQVjB8kr6+Ol5Vft
DhUvhQTpXP4/Dr5NNV/tXydQfVxAoyZHfWVWbGhg9qNn8RqpiJG1amEuZH2mDtOq8Hv91q3Khp+6
NU7yczeLxdJesE4+jaG0BCeJ+HsYN+6itlX8EprJeBM472boQX8Rwg0ullUGi2l+iLI+6LYu3Iy1
LFqlSR6eQMFRFj39tfOt5kugV8Z5SP2YNCaTdZYJmbhF4jDqFhY5/99gs6+ElhGcANj0EKmu+83Q
cZPDOlFcEWvpNkPcKA+eW7YPkLudjR4WylM0IvgWwPH+ZnbtWZPjpxgZqD6sfi8yLCoGu+lRaMV7
uPDc7GwXY7tHxnrcRV7dXNJRQVUYK5IvJIj+SKMu+OGLnanp3Eepaq9O4gy40fDbU2aSWRSV6hZm
QHtoggm31i4z1yHany9iflCwex8+FKtGy5qYGH6R3S7WhbcblcpfNbWmv2Zh4+yKkiCELI5Aynax
Eke3Iian+k5z6/hW7H1+pSnWZyuRR8ZrIgay5XqW8X6l2JjRQNHKb51t0tW7EiPFW6tV+c3OJiJ0
GxvkNuu8JMBqcB5bWGRP6lHF/nG+K+g9KbZxSndrTU2IpK0jUKGcW123CHe+qoy31sT1lK3fqeLW
OiWRtyXFDhljnrmySYRgCa7fWk0Vp2dTQ3BcThWEQt+KBh1VWeTdpm6ntka2YB6bDf201UwP05T5
umqnDVvs26BqjfW+dopm543ZK95Dw7CAZVmf5IE/7+dZpF/sehqOv/aQ3QIorwsSeclWFusCk+Es
MDFNmu0jU0NzTu7UgDMqvAsvX91GHMUKN6WP+KmslP3kwc+jDzsEWSpLstFS0J9s034TzePvXaOE
WFQSkQu718mzRhMvWoal6X3uGmfWBycwD3Xo8caT3bwIzm2JVs5KTqymPHwWIezxFJb1w/1iXo79
SKnkjzEb8p+uD4WjRuQoi9ay7/1ithbvTacujvf61lfSA9rVX+SV73OHmeYsCYyptznsZ89WoYrO
divyoIQ4rQQuLtnjzCr7szpJArNZyLKGVcZfpyapNPRbkBzQlXQlAFgcb6eya1MkyiJo8OOTLf8x
XZOEW83zSS3MlxzneSy/ZVcky8aoOEiMuNpajRzWZujgur3q7kufb7ksWmZss28K8pMwXf9LhYeb
rFcHR9+XlWAZC/jqq1pDBbNq4M6gnI3XlGiArI9Td9hPwQA5UE6OLQ85EnCFxEBY0KqkAuShaCL3
WM0HWWwas9wID6K4rOvLkiQ1Of5iITRhEJmK7FNkN/YpTupV6+rTAy9hg9jY3GB5drcm8MV7Jc5Y
Z8uOskUNsW2cewfz2Hu9PHM99XOYLN7GVr55MHI0Vz/KpN6Oo6YcgTQkjpGe5GE0QgSr5oM8k3Uh
CaMVOOhq+UsDUuMQEOexsnOkdNtRFPnhl3rZQw4lTe5tKpbLtyv+28XkWLVyPwggzpE5Qr9J740b
MdsjjvMBXNfnoZAGigm0kr3li3Uli/c+ve6LpXCVfqvVdrQwVTPEULry93aRJts+8JMvoRc/SUrJ
VHsRX4vm5x4uYPT/7uEpZbMapwZ5WBcFUbdtCF41fnbUhL02dLx271V2EiGOcC/fR1Ra3O70vDxB
j0mPsv7W2R6FvepSHO3Mtm0e0ZqH2WLg2DEQO3FJ91X2DluqfFGOZvN4qyyyegugbxZypS6fD3WV
hGv22GIlp7k1qDb+MTFq2pOYbZxmb6dBGcUySbx2ea+LnMC2b+Vcejfdm1QVOdWFHCkrf2qX5bpG
C+OX6f614zDfgWyRBzmjpTqfdfcivzpe7LKPk5U4wmxiCGgrl4zLsCj8sTgNuDGS2clL8VDCTRF6
QFG2tF6ttSu/qeBW8lfeyEqrsmZTkFGPVnGF9qne19cyFDxLtNDeO25MuKSv4ifN+SrbZA2I02hn
E3lc3ussEx+PMINNp8ZmdQ3AClzzq+wuD4nusmwXjn27hqwzAhEhGhLUOy13+p2aCjAwaZqcCMYl
p5rYxy5ABaL0crXnu+twlC2yD1jOBjx2h47z3Fs2wJ1UN3mnIxmWJtohN+OufvFSDH/NEis81/Gf
UzMc3tUUzHplpg156BJTusQHIJHV42EsIdWzcPQfEdLEoFGBgRmzdV70qTH+DtF+CQml9xdJ24M1
0l0wSwaCAknYvigeSbxOr5DusJHeFkkc7ZV53QV3KV/rwzi8FDVg8tBCWV914v1tJoxOCa54CD62
/PySNDt7U4qIalM86KZGHtcek4Ls0J9leSYPdVjnO6PWEXvy/ZP114HQGtz3gcdaGjraVjj1u2y8
1//SdxrKYMa2/esc96FB7HQHPPnWcu57vTy7102FEx5DZLPnO/jlSvc6eTPxhPSygwvhX12dzAi3
pZUhtOWb9QlhWIzqbV/fDE5ar6toAr+fPrk2RE4lb5yXItMeC+yXLoJE6kvdqtNispvkoetT92Xy
2npF3MXmM6DVqHtro7P8X2tz0Z29dCcFCI6cKeoqFd+Y4LtsNJEKunr8XFhzH6vYLLBh8/mp473O
0ZvlbMlAgWWQZXmKTHp/ANE68z4G9zX18PlOhv4sS1A5n9NM9JdbKTAIbDnD461k2bt0ysWTLLkx
ERIL3YBMt9/An0Mb7pvpIg8aQNh15ukCiAJ1WWl8NlQgKrFccZx1I8zWguE/tyCqsvB5Qu3uM5To
BFwiP9hmSYgZ/V8zQ45315kO+tLFhBO6U2qs0R6zHhtAN49Gbke70bBhlnUF0JL5oBMVOaVYz2se
uxFWpdS1ur/Vq2lgeUpJ9o1CQ1tUVghdHXufxxbTpEgZjiIc+1VKZOsDFZ5StT4qlPZWIk61o64U
9nnsSKvJhhK2Ob6d4r3rTTicU/MHhCxnO9ZNfkgxa0AE8H4aAc8+kNatp2Xka/mhUS28uwbF22Pp
QMwZQqVlVsVL0AED5w1f7QnuFS8pC5xthRX2SramkAtPVZ9+IRidNMu2nxZOG9bXYk6qojIzLUwb
F8fOdzEFgCGFrUibiUOtetPtEGf9z8UPZbJShH4V/4GoELyU+cyb8uCnomz4pS6Z+xVOhgWtHKJO
zZpni7mrgAMNQUDGY0yDtR2IClZsGD2pZgUTpqzLj7qzXtxB6C9xOxi72Da8TVJ03psCjWAASvNR
TkiOZt3YnCOR6qeBbOeyrIbsMoSBqLe+DxMtA+WFHkbv7dU6xiuy1rxHbT6wayrP/Uxkiwj3r8HA
skive1xjaJTdeEX/Qfg6Osg55CGwQkDg/gZaKri0wJjwNkfK0NDHb3pRoLRJIh1XqDbahh2IcK8z
g3OEjsM5LwM0X2vPIhJB8d4QzMXUaIA+6Zgw3RsUyyxPCsBNu8xQzs1q+6vue2gtB5X9YEEsfuvb
D2uu9vCA2rdzcJAsQbkAwezvVLiuKGD1Cu6olnKEPGysez8l8TM3yDrZaqpscxFrpw9w2HKJBuFC
SSf74jYgxB3bCD/EmFzrslReCqBdu3oytE1SZsrXzFSWssOIw/aqLWPjKEd6GVAdab2Czcg1VQX5
3U8riMZMeNvF+iWyTO1CRLLf+KmCg8hfdfKsioJyOYczNqM7dnAI2Rl14+DwxWSsPJhVop3d/EUW
9JwHxCIF9Lcfcvt3uxrbeM26O1kbMPhW91HlPN7Xi25Rj569lQ3yVjywD1j4+IjMz67YNlR8pa2D
LyOe75euUP0FCX0CztU0bu2ytteym+ORIrAMl/fu3Pr/HmV2YfnaYr6k6Fr3iDhR9wgbAakPHZ9k
MknHe30bZiSKp8lhO0g32RAnQhwJse7lIFnP/xfRh6afQ1y2fiHbTYS9d6w3YYqvUlQncrfoDth/
KH6NfL/qFF/sWrFWnQu+TveDZl/jGLUDmaVfzKL+HM0n+hX08A/db/9gOv900/mTCoD2/7B1Xsut
MukaviKqyOEUhKIt2Zbt5fWfUCvSTc7p6vcDnhlPTe0TSt0gWZZEh/d7w2pNIyxSnGREoOeXNeB2
ohumW5Gl6k7PNMjArfs4a7iqbY5UyaAfYlW6j1tr61+7tqu8RUSHz8KvXpQQ/kxb3KtZj56V/AWS
MJKX9bAQybRL6knutyZ00TVGuZ4PdbJgbOn2D63WzTdryTGypOoeIKlaTttJ6UzznhTmItzOknc7
XfKCHJ7tbJPj6DXD49pObl0oLaDamvNta1kRGEPUPkRsbwp9t+ZNZ2ucxgChdJdBSA+25lde9WfQ
zdae1mvaWumCLdNaddwJbbQ2310X205dIciUJe9yV1D1sJmY3ua1tXWpuv6OTWz2uF3f8pM9EBPP
rLNe4UIjeh6ECYDPi3mIKTDZgCmmE6OjyyvxWCwBJ0afKnueVZvVoykfqUupO97Q+Iytnc7C1mfc
fJ6aoYJcqafBnM/k7SkDKQH9R9xZ3lN6thlsnh203dk8U23Ncudggq7vXcez92aZfVRJpUDSt5VA
UJ48Uo49YQQsn72IwV1Do/iPC9Btdjg0a7pp4HFhTtftkWJBN6orDBx1m681Ucac+PZqNT32AvAn
ZmmgWJAzpuRRjUg7biNz55Y6KG66MsmPzvQ8e+uKyMPaN+bvY4Exl2dDb5bgTZeovLHPOHP/Tz40
tl8lFnsvlWrEp9jNv3tD/EMksXeIpOYd00gB22I7zCwp+RUtb5acs4O9shncdjolTcX/in+OK4kp
Ni1/xk7qqUKJuBfYHqQR7PNae+0N7R9P011fhRG2M/sItFNx/MagQKTOEH/GuA+GkbsHlKAgc6oj
tgvPEPXJ81Tsz6kT+voiEABRiAghPTsIT6up3VHpCMexZ15Ws+QyQVv0Rdk99sDxMYj979QqsJit
jS6MS63eV52S+6MJwVTPhgBfSYhO8rtm98uPru4P5Bee2sW6GVWjXrwWbiuT0xB6sil8Tc5/o/5H
U+C+zN73D1bYfBbtd1wGD4lXfBtyyCR61SPFLV902Gr+2BAuryvf4iINrKZmWqk74seE+SMrPvD9
2ht8MoVHaN7ktH9Ulgk7y3xHDVCfoRyzOyHsxTeTAchAUcZAX4oMgpX1jy71BcI3a0pPliLggu+I
ScOqYIKdc8Km6iq9Shtm9RJTt7NSMgqmsj/AFv2hjEXx2kd/ayx0D4jQ3hTQUdYJy7WaAJByuRpO
TRmTx+LsVE2/wsfkP1lqXJmAF6BIjn+yJG6u2mwQhpa99sOgvRnOeYBBGSiReNXQhexKnA12E2MA
iKd5Il78ai7TuRQqSVxpfh07Mp80JDLhkvJlUOgdDhI+6VnGJ6/uQkcnPDEqGyJyzPG512TD4rOr
D9LGdHAY+ieoHzuzmUdYyOZZK13FV6XMYdr1d2cpKVjO5bLro6I5i2Q8NT3cXKyWKM1CX1d69TiO
aMxKs4D4Cq8L23qq/dIhQqWiTNT1pMUNpDLIyL66DjRnUnNEX9uHrpd4Z0o1sGFACqwXjsuCjsEk
AsjXokI7sy13g7FXWLpHzQkM2zfrbobFoZ4TT6APr2uph/Vct+c+xTj9tj2s0b1l/n+dW3SVjqK0
h0Or9qeyAuiCHcmztlfRttOfLxCTEZREup9Py3hA7FGgdjYbn6j3CR+NpT0LT+p7q1dvql7VZ4jk
C3eYdIlLYX+8a2dIJr0+/2GuspHJLN5zK1Y3eVYGPrNffLZ1zBWKOIgqhwyqzP39Qp7T98RlAzc7
tfQL/aduO3cR9b5OTe8Uo1UNnWT4VbV8PcJbnirTxsC3wruZCnxZrCbZg3drslTiH0zwqi1eC7nU
YdZDRG76P7mDZwlEXQfb1KoKF0W6t6GJTvniKvcIg99olhfN6N8Kqyv3OJd874pMCZ2o5cvD2BH3
n+FRtcVACZ9CtdaW91YO/8SN2eFkKO1DalNQqcZ+Hw1NEfB+00ueTwdP8oHkFZ4tem4Nj3XJh6Vl
4jUfqevrNVuXSBzSJN8vAMpHW7QPeV5i7ZOWb2OlBmLNhiGnkpgoMtOoaKb7rowemgpXiZSbUdWG
pyrSPqTuANW0zUVlvxH0yzCEKBets6IrAsw+NU+ZwOSi6eq/QitLn0xqQ23+4tKT+JOZEE3eZgSm
xs9dYWhHHHqbuLd2OCCXTntXM/Fem6r0PWNi6+vmV+nY8b4xRvyFY7ipjZefdI1FQuqmH13jLX6f
unPgtA9Vl/muPdu+8AoC3/PK3ZeUe649lMUmbrtrYfWgudiRYKaGDqsTKp6Ubf8Gpp/4YrA+jDJG
kQXkdBOqdxwzPE/c9lwq8x/Pwf/K8r5bY078pzGeCipPvhSUi5mcp2C2oPOVuucGwNDTkZ1XRnUN
N5ssry/J2DEGu5O5JzxD9/s16dPItHcE3RPc1ebBnF1vl1QD2Rkp4lQxJpftMAgruVAdvWR5YyMd
tnNovMPdTRFYgCz5ua34fdf8TQzr3RrnX43eUQOT5gNk7EuFCtGZwRFN2613+CB8awkbDZ0ie8VW
3LpOTPd+12TNsYrb/Cmf4eEpsn8W/eKbfZ6FOYu6nY4wC1OshIQvbYRLm9tBr5GsXOvCwBDITY9N
7sYPxNJEuP0Y8rJ4uXWKWKmdhUy1czIaKDRlsVzKJB2PBSbID1DDjYMmxPw4yDxmMYusFXpMvR9G
ghGpNWlhlaTOU97FMoybx7pH1mMKm2IqAZB4Z7AkLmpyDiXmv8HKggy6VKVubkKJt4SwXm3DIy5w
EfVb2x4HxSZvoEjct46ifdA4Vo/bvsRjuIcGZMxEMmGRr35banZOWj2UH0pNTdRLu+lUWaa1Q/La
+h3D5cdkofSR6Fo+kBV3kJPhPsBTJfWvF8YHExjJiki1Pia778nwFSrZmhb5GeAiHzGGKD7D+vgB
ns6GLa2HD82LBj+HJfXhWVghWYvbfMQlQwQ+hvUHErIJU20s3mLFOBM4qF/xn/QAJJxotzUTsejX
QkFFNMmPpUurAF2SCac77va1OTHJmuZZ2uyJo9gcrh0mrteW//Uyuc0ewhl7ZSagXeXlSC0zx3pk
rQ2i5D0pS6O8dikf2WgGg827xGIoxcp7GvFIxhSmj40VBcXNB2oUtN+YBD17MrXAhjK+V1WlJTil
/eEOGSVmvEHQ+Jd3ajrzfsBPZAdTyA5IwzL8QTOyW22Njj+L1AhTIGDfsIaDXqYemeTJuF+q65DW
87Fvk+i68L8oif0AZ/Etk5F4AkjtfTypmLIaRb1hhY6jX7E82ebMhF02cwCQALsO524KU+xk1SHp
A8QM3d5YQ1D7IglQxKc3e+zLk7eQtIq1Ixks1fJP2ZfkjJTLoSaVL5wr7x1y8K5vxgThC/d/tMD4
nWtX8K/YcEMIHO4W2NqOHUapjP0oA2htG3xwBA/3SYJkSER4fGlj9mQr6VVfh+44A7iy877Z9XiH
KviwMXELhA8AAnixRlbQe7njq3lJIZLpoUsi+2WsPEB1K9+3vVH5YwmoUXqxu0sJgPNbKsthKyt7
N7vNcMaow35MhJbwo1vgLbTAZZrJgFqwhL45ZfJQGDUkXeNhxpouHKw5uaDtqA8s/C3e2Q3ftPqo
4ZghlDa6dNyqmENVv0xn6QliE9ZxwIpGygQIeXa0sOui8lDGIgvM5K21tfopnifdB1H7h9GbCvMo
5nNh+cM8VL5sY+VmV21/nexJ8QvK9Y+tGEWAZzP/uOqdJdEbRQnMk3bNE2g35IYe4k/Z4EBZWARo
O5qGMz2elz6mtK6qpVfkjXt+EtO1a6k2EqPonePIJTE1dx8xcj8MsZL5g6veTACd0LDn2dc65dx5
5ZsQtvNQdMqfZuKLmizNeDSrugjbOf3dGvB3GkzFSc55KvsmeciGcfKVZHb8iZSBjnkfVwimFdXO
zwR5R+EckR4kBpTSfRQRuoZ1h3CUP+Zkjhczgr41VTKQ/WQFreB30ld6flbEgATUABidp/LkzgPJ
IG5ZP+A5dlUbtlQGVBGDSESdyA3IsqzIRG5fmskj0WVi8aQ1Q3tAZBvKSUGyVovlmFtZC7Wyeu3a
8llRIbxhsN0enLb9rolMD4xGM7nDMm4+z7wt/YRKbolPbkxq0YqJ9oNMQ+ygWcHH2rxT2X1UnhRn
NEoq1avln7Y14MqxLNhxU6ChIGc9WKaJ9KHe+55Fhel3zgDWgU3TlOEN3do3SqXTdYJkiGdRu8/c
+N3BrCacPJ00U5GFyxTbbIYHPqBhEHs7jtRQONk7gUDTrgYyC7FcVcNMwiYslRijFb16KCb8sNqI
KSq3TcN3sITbK8ngBF2edIGI5AEMLjunWO/aqm5fWOM/EHbZYWOePBmaphwqbiQ/mp8yCBxjnojn
lv1sbFFoNlzqJgJdSVe37FjVRmelz86uMuLpkFe2tksg2PjCxU42ucVisljetEOQw5DcWU76LD1x
sS23CTsscqlb5+p+QI53XBzVQ/GLyQljOFKaIc33PcbvS2+X2HklZDHgp76PZjVsHbfxkStn+8iz
GEkiEYe4PH3X8N0J674d71oOLJSjvql1nagvzyOz1MD4q46SaUf4452vygVjcX8Af2Z7oZB0MRs7
J4MjEwPKwdZ3GhJNGgzt9CiH5jOJdwk+g841UOAGQmrvmmBgSbGvLRzMa5wgYIeX3UudIeEyKAR6
1PybCQZ9Npmzr7KSNnuiwRh/fmKzMF5Ekj0rUb0Eg6pFj6I1vtsmdfhlqM5Jn4pTMTNcmwp0rpJq
RuVcHHaZSE8vZO/uNFLogrrWcEQqI6RzETyltD13egHJa8rwdIxrP8Jg9aAq7FmG2mo+D9YCC8Is
c6KRbOs58tJlj0aTMIwUQWq/KOzUpzyBCODVJyIv+/M0iuG8Pfo6xLbZn/ME6hSaGmZqB7gdfvth
LjL3wJdbnY1Mrc42eNe+W8rrjNnvGUuk5ZzkbNo8dEnB9mpuRzGgz6ZDTYERG5oL6IXrA/VfheY1
57Qu3hs3B0ApzLE5LjJni+yhanazGVvifj6PRo+XudOShWtree5bFu4semGeBmUNxKsO07wUZ2aR
gk3QFIVWX77bElZAN8Qlrw/U0pKzm5tloMhSspdyo/N2YPnKOlSmVwvYfR8panNe+ga/rNE6NAyH
50ZN4S5KlqV+3ZSvSdr9arui//ystkfbxyQXC+/zOVpcnF96cYjWNMptn7E9ctfmGs3H971rqmLi
TXOwp2g82/EboqaKgS7UsPpnd0FV1nOSd6OICy1o1To9dd1CwX3ZaWP6rCleQpo9/xjFNwsbSpwg
WMG3bRQFDFLrG6hvQ9leU4XhAgvdQKZzlPtSjaLDktXHsa0xVihIRUzkaezQJSos1qDBTsZ5eweY
eVAXdpY3ynYVeRWGuwTbw1aTFdvfyPBlB4kSqxDk369l4bG1Gk3wGgKpzhAd9LNAYx5UDjq2+qe7
ZD/BXVw+2QgPuUG3XHbHtMnAIgZVitP2XVX6VJ6b9bA1t4OJmQc/8/Wr/P9ORwTR/9fVo+O1+3kU
gIvFQavGgLDl72xO+qA1cYULbcXEYKRIj0OdexR1uCCuyP8u3QSz9NlvvAZ+pnBqKHccBhh/+/m3
IFOCCuCkKd1DlPXylCk5du63npjAfS+H5yKqHlLGgTMu2SSkVfkP7ORigPIWmVZPxuyi31q84YHD
FTd00kbxIUZTToiT5SWq84Kxe8n32hg/O1TFovxO7vpbo7rGYVhhAtWy8vMUYxPZNPpl1oi2OSBE
cO59wz3sDS58ybx89TYZJPEDRYyQchhPSmmn3DrufBUzhmyWo7SsmsAZPcwb6iE7R6rAl7tTWFYh
xrrw0ZzwglEsf6Hq7CsTJC3X0P3Ui807jkdFVaVnr1x+82WTTwNp9WSOBdmaetLtJCUyfey86ygW
4wCoXKEaCxK2EDuracubmiNqHNhGBSKrEr/P4vJmJVScMbLCtL84ILRfdlRhPK7C8NmYcLYl40Z3
l/QD1n9ziYrEDIhELnatstQPKcYZhlYq7xXD7N6ZGveUkUv0THYmNWlr6X5NqTg4S0f2fGfeHUeU
B26B4hiBo7+XRYRjQqL86COzCrCnHWCMiuyqqOx7Wm8Iq0yKH3El30CSAhK4ze9DLJ4xRHX+5AI8
jXlBLxT7lkUsX4o4qf1GJbbNbO2fIPMuWABjlKN2/RGw5IXSIBqXvkZoBVqyK+M2Pek4zu+c3FyO
uJguh4XSwQ6WprFblK4NWT7uympMDmq94h0eiFQB0tqJ3r5C9CeuUAwvBXoSIynl90ipbJTgFBP0
e1qp5SpekaFq2MtLO6rfu1b7KMauxp0cwSTVfuowZLUkbuLhAzQWOzyX02eRpDni1nRmkAq7Oc8u
dV6NF2tF72aovqPR1EdvaJQ3oq9D4RlAqij2dlGfhVOcxG8wBX8KgqYezUZXXg3VUojPUMfQ7XOY
jVYp91kzud8b8OvGc+HWt9F8AfiMd5mJndJABfmII//Oxcn9R+uNRuCkjnZjB2Ccmkq2hxbt2V2a
Hap3KuF/GuyDLS/53RBIzHpaM569MqvW7BHz6BmDeDbqCGhDEcWvrPqDrYCkRiorf2ls7w7bONrH
0kEwXC9kbC3pcgNi+D3r3WmZRXcf28597jG2kAV8ZoKmmwNO4AxHW/07482et5p3Si0t87/an6e3
K7fOrb0dtsu/nv3V9/++xHbaXqJtnMesTDnFIJ+oP9ZQ48+H5Ujc8dbeHm3zzSBVLtra//Xw6/zX
5Vvfdvifvu11tr5Z64qdoVaTz94uw/utKCom1fWh6rCEAU79d68xmCwI1vOZAmU3JI/tX+3Pp34e
xUwZULGUfZyK+rwdqnWaHc0S87Gtbbbzv9u4V7OKHJKHctbjF0tTuR3c3AggEcUvW1+V24zuiTke
tr7toKJNV+UYPXx25Xb6FDOMfT2pI7nxZOLm/9m3nSjapaG+s3odry/+2Zcora9pg3r66mPHGWBm
b9xKM9NC6VbxwaqwGi+V2rqqlaleo9yTTH1T96NxtfccIvJdV5XpvEQiD20CiJ7LeWH7FM8+Fm/l
dwnj4pAQAHmkMIJqGXUiIXs7TfeG3dBkYClR8WiXQ/tgJtnBZY69kOTJEmlJsxPKsUPKlv9SYNl6
wNzlrWgy54r8UA0Vtl0MK7H9OHZTwgpffUyn7owZSn4hvVcQqQORGxbVEhqeZhN6kuMfVy4/hIPt
JB+0dwfQfyy6Rv2O31qxE6NdhOqiPVFu7tli9tg0lukUtLgbHsympNKjYsik6QjlWHrv0mFQ32pn
hDDapauaAiQpIx+KCKrY+Eiq30bbt+yUITT2sfW+jGa1y9HOvWQSk4JqKn+C5c+XrauJ9f7qZflp
a20HhMLxvkX6vduu3/q6Xn/zrKF52FqDLBcqTNNj180ePLVO7Mo8HV8KERXIYOUYKvE4vmx9smSx
CznqurU8Ujkvss7/YEPzrwuWCatqUEk4KOtrbIdc/ytHSzxvL+NVizypRBf6XxcMPXEPptJkp62v
5r596JTo6rXU8Odyh19i/KQtuUqIZzrvHTde4QmG7a0vtuRzXlBB3bqscoB1m5W/tnF965LjMgdq
pemHrZnMbfkyg4p/vkJBBLYOUWnjvG4kV+igT0mVOMekZXzFsuXfpNvPS9qF9bkWffvq/9/rgPgL
6JCGvt9e7+vCQZP3iWocO5t8DHBwKh+xDDRPxrT659Ry8re+7TCUavnYrYc4UaBz6vOyej4hzfnP
ia+LtXRxjpWuPn11bY/mLCofv/rcJP+jeg2rn0Z6vtu0yWOpUzIWhPV+Pvrqs5UOEkHjnbcrFCpM
n5cVcZ0dFR0yTKfjOp5UJmEoat69xQBBYcSaYb81NVHmpCH06K4dq30TUbSSfFascL1YjiI/JkJA
ql6bo+grEoPhmWDVxN5L2G+Gl8FvK00Q5rVpUlQ/6i3M/W7s7bepaMajUFixbWezqU2PXVPNu9hE
Kz90tnOOGhYldgo6pyqawCQts1+doWAL5on3rWXlWnpf6wRbS7qR/WqYFi5JXf68dZV9zGoir5aH
rQljygzIcPxe4/Ow06fae7XkoGAJJpXQ8jz3VWNpdFQLFnVbs8TqBf81FjnbxQbDxRMKhst2MoLR
8fpN52c9BONscF9V1ZO6vmjasdztPK942C4klpg13dyTjERwob/1jcw8oWhxofLY33uyGhDRMOVN
28S2zU2u7kTAnWsZpxuQiwSGrS9HJ2v3whkyuJ+xPBS4hbzG43NVNfneUwiGzsbV93K074AEFsVf
rQ9LWFlvSjqATmXqtz5Omd3nIn+ztGlmnc8oR2hMxlrccC6LRO6Mj2j2NigTxRYvescOmgiOCfNn
rzcPW6uuxubVMU6MjjK0ybJ0YAWdHV33kG+lWFEXkXhrJ5CsrKYkhYxGP2pF7ASCmsCK8jnBANMl
lJnZ74GxVmzMZTmf3+feKAJTz+Ojp+8wH3Wf7DUPZjvo2dEwlZtRNN96XSGKx63nG28aG45yAq/O
2LsoBrLIhOJxENsVUkMdD0Fcs8ofXTE8RVGtvpJkuDFu/Mb0onsOrpXWrNVVpebzmTXYRetheyTW
NYZdmo9xEWefXdoUybNiDC9Jm/2qbNc4tsRYXIWFP9zMEveS1/kHa+/2l2uK6zDl2h9iNvap11ps
lm7tvPgsyAtq2F0HXcJKfQ9z5W/xyr8WRePHZGO8mUl7khB5f2k5xnDKU0aMyYtulxeceYt9qYHT
FkpShO6YVBS95TcWffVhcBEyiM4T+NOn3ZM5lA1AgC1/NeKHGi/2wWu1lZ1fuLtZBSMsElESnO0C
2qowY+1Ff16SsXgd+2RVF2bivDWzGr9RSBMPKO/tp6ifqUP1Y41Ww5ieZGOu+rKk3cMKTo5tjUeI
pRRH4p4Iccjs5gjo14TmKitnZ268sPTnzy/UIClQ7CBBhYlCoZ+iVuYneicBb2zf1J9JHXyJF0Yg
g6F2H0d6Sdp3AetL0ao33enwrM2LZ4vd2tuwuNpz1+r77RzWp96lJ0Pbn+zfPYPzmykc755X2PMT
kfE2WMZMijYhzOu5CSM4sGZSTdeWit/iSz2A3K+tgWLxS0ES79bCD7h6ab10L6LKeuvKmrDdIj9s
53rPUp+dqDl+tiqzfu7G5WSqqYqthX5M62y55uuhU8fLknQ6cA2tqm+H/eAqNl5Gun2ddM1hzzvn
PogOngFbp7GeSSzmmHnOL7ne2Fd11Dgbzd0SmlIOGNau7e3UdqCASczTcN0any+V161FUbUERs1H
cRyHHFiyFQSmuVYjEAzhHLY1y/UPUASwefZKe6ZqAZ2I5tTpXL246nLqxfz62dzOaE01nKWVXvNs
+DDLpDzlIF7XYaj/dcAB0wnJlauD/zkxqt70qPNWvq7tDEcz/HbSah8COdYi66vIDjBo0hMMA8wo
vhmpO+3FgJhSy9T4xp2ESMAelvlhzTDa+rbrXKKBblvTrc0nFHegDOvzv/qXusW+qLEVfBnjhqVc
pO3EHAkUpxyKpCsgGCOxHLOKIvLaJ01GT4yAYugcdveaW8VbFdXiurU8b45WaiWJ5OvJsUuUgzLa
CRvpon9V7UJ/tMn9gDHSQXrhihpaKpvj+9YQDTUm/OqXh62pdVA5EONlh61ZzUVyikYP5vD6TGw8
89syys8/vHXZ1hzIJotftpaVj0CsI54oW1OS/R7a5gpEr08XtlWd0WLY/tbMdMd6apDgbq3t/XWx
fszsvHna3nu+8rwmK1HI01zf90osmnWtCrdmRbg8P82CtJvtvdk5NkgJRlBra3s1GQ1PWQXES2GZ
0pqlFWqg1G1ztikWACTPNWO1WbZH1aYyFBP++eZM5ewncez8gEB8aXhEJh33U2stf8Et3meQ0O9V
j1yEory4k/PNVM/S0Cejs7rC4MiOVWlH585YxCWKFHmkDlkcS0w8b3qevGfYs/3uZufFnMlrd9zq
d5GXNpHL6XTWKkKN3QT2DdiP/H2iEN+C4LMx0GI3uWZTkcDEieMLJdJDMi2v9lIYPnac0DeqzH7s
lr5c/LzW+Hlzpw5ZftsOim1nN9BQLLKjHw4Oj8GQokB3x5p6WlwPEK6gnqOhU/HY7FGxeN10gSy/
nJq2/klspnKytHx+tfqan930pJEH/07u2q9icQMK9Dh3V9Fe2OJP3efpTSYS39rMUfbI9NX3yko0
Fq3dXnN1+03YB0pi2TdjWca9ocgkdJXsEiveL5br6tls5B9Tlj/7SZiUd2rnqMEYpcrmEpyF0djU
JBkOTIgfPGGk/4wUibLZcqEi1RQrHW7stJ68nS4oL9UQAV7K8gAin1DyI/S8KxLCX3AnpkqgfauX
2DtaHpVPiO9ZWAvsMU0HstIIF75th+jB+sdF9X0dC+3FUNszQvTapwoV79USRMzC7hLgZQLvVVmb
N45xm6Z/dBJPjOeys93jnPfYH04QlJsAnFE5agp1NTRN9R7tvI49SGScf0H1UK8ZCNgOfyV7V9jF
miO7nJgesdi04+917jb3RWfSpku/ORTuIXc7AsSUg2JO4mHykl9zQejiNOKdS9Ti3wUZTNXpHmmA
cRtYg+ieKd5qB6u2xDm2ClB5Wbm7uFCNd5ifP0crqf6auGBSC/oj+75G/C0A68sKc4ix630Vk7oT
yX3ji1pq8qmGpbK1tkNtddoe4Tzg2HrFdogqHabL5F0ixCov2Kho0P6SI9yIMCGL4TZopnqfKa2G
nk6te2taGCle8wQv+PXkALvwPhqIsSd7eNi6DNQHB0fa9a51U+3uDUYHyxMC0draujTDwvCty9Lz
9oR19jkZzMysXeSx1KLV7bPq73MEpdWU1fPWIpMqDjM3IkJnPTmxs6Fe3Z23lqdr/V0qGQwBB0v6
rU8nI+Q0eIWNioYnbAcWJXtuDeJF1yfErjKHaZ2qsBG4glV18tTrVB/Wk8p6mEaAPwXRwGm7Aqh7
PEclLlBfLxm72Rnz1fTzPedyLAPpzfc5Ae6YLU2/txHRaEUjzlkumOnKLvlrdza+0qydXhxhv2Tj
74pM3FcwzWA2rIloksJ4rabql0gxmtjOAdGqAeaU3hHGqPlqa+QZKoM3htu1haHH55qYmmA7O6pU
eohftw6R+cR8X0GGaeb87AlWEEjR5Mt2wBylDOs0KsP0P336LHM/rj3Mu21dvszxBMsr8vD+Ng+Z
kMbdLXvjni4Kgz6cltPWTBSvP2kL9JDtEm20jTsT2Ozk8vP6oqWMPOHSerTXp9dxs4fuHmGIjrat
VnrnZTukScto147TyYkT56XDG/06JQoycx0CWmnGqKNJpDlsF4MIime85NjTRF0RwPptQz6gKYTY
/K/Xa/q/Za5EIcp+iFHEprygpdOJuGv7z+bW15nNrtGYz7YWIablYakh2H029YhnLfkhgrhx27om
Y6Gc1ycqsR51fN/65iU6awU3xtZqOmU4dlZTcgV/dDsM9nyrIIc8fnahgiTRavR8wynkk+Nym3d4
Z9mzbvrUdqkUG2P8sh08VRzU0liuW2uK3PYqG/dQ6plMg6VdUeCmdvztbCmZ5TNLBzpr02T/1Wd4
6R9PVZn0hqp91iSqsj8O2aJTq75sB35HOHgMVKu/+iJzfGukOj3g6KO+DHGUPDSa/fF1Qco+BeeN
tj189bnElXXT54u2w4hhBTZCgTXZ84Muk6du8vIrc2B+pYR+HhBBnLcWQZm26m8PvUy8aJ3Znf6r
b3ua1ZY/my6Kd1pV55B8Cud5O7gNKKGDIACFOn2VqkDSpRbTjLsUjeq9SaLqHqUV8JqXyMPWl8sC
rDKBYi6KsgrmOlJ9fvvRabvYNMhoLXEpNkzoP5VKHFbGMBvGvWzuzVK9dACFj/i9NvcyxeTWFEoU
qMhByXoYL05vDnwAnBTQp3YUUmFKaXZzV+cmubWJe9pObl3kjGmA96130uaxus7mdLEbMfB9jsZb
a47V2ZuaHlbQHOePTVyFRRUq6ljt2tZpdpoVLxCPonZvKobzOKRINJIhStf4sZAct2+tEZXo4YeH
qPo/xs5rSVJcbddXRATenKb3VVmuq/uEaIv3nqv/H8TMolbtmR3rhEAGyAQhpE+vaa9G66HY7rMm
BS/hh9uEO8NH8CAymOlkjACcXCkOfWD+Gu0UBFt5lFsP5oTkg+mWW3VTMwZZV4w+Ugd/ITVZjaCE
130gQSR1+ZqL1T7wMbDrdTDostSdQEy8KqUV7D0+CAS4ZSDpgJTbVj3LI1pztSJpLC7ATrKlfdyr
b8y76GxAL2xyTb4lTXzEjFq6FE0OPbbt7GPSQoDTtNew6kKmfzbzZNCeSevbz2NiKKeBFW3iHTXB
RC1bJelQw5layT1OuqgTs3w74Abg5G20qke+kUyGr3J7V/zKeZxE+AZIDOZQ6PAePe2iV6G8kzBG
WWXB2ziOL6wIbYJayXeZWdvnNsENhkAAu8tm6FCAN7XijGjZFxAWPS50dbvLLR8fV1V1b236i9P4
J+RWtBW6z93a0jVWbjNJuSSMVROjl+9azJm7IhnPBoKzng9IJJGwXIxUOHlDdKiUrjyVjVtusY/s
NpVleZfYLseNXKtfvB7/ABBTzdYboWjIY343gH/cC1V/lcKgOCSoNV6QSQRXwjdlG1dWfcmzjCiJ
2sHfGt21VwztBSDBoSkRZKzLaJ2W+d5JeueYakOxiRk3MLXS/ZWGm9a6bJuDUUyIQK9RtnpnRjsA
wj+Qavo+mYkedFbJ19ytdg0crlmjzkYEj3ZjVhJwvaiuzwpbdBKAa6ElwYy90fjaayZsG/lHEakD
vDq9PHcADY7SFPDQqrsYUSvTsJohCs2oYR0k9hFmSSMkI4Kull/V5HtrSrc4hueLOMo6Du+gl/+M
tlacWH+T+RJGJZpr8mnICuVJh+Gh0+xZ7jXLLgJ/YxVrLfWDS5MW3snrGWEkCu/v4OPLEzc5cnvd
1HrzhJCV1aJJYQWvGPUywIyIoZpFWe59c/hh67J96e2oXhMKrH1CoTPYAW811pZM6+i1Po4QHmQa
JcW0LCunSMkXiADpuguDX1WS45Id6Ae+5W0EYgV5q3LHDf1TxljE9IThWX3AlKMujEcCI+oqBF22
ccPq2bErOGZ2hfubrGVHv6QfDCV9PXZttc4bYgJl+oimqXxpg0C51NPG0jGstCBhxunKVz13qzcg
9XxFZYYiWQ19r1FtvSiy14CydkHm/ZJYeUCJIUBRiFDGz9bo8rcaWXM+2ocmxcbOsuE0qR5rIHIP
PdVheHz1KoA8450ZSb1m3bPI9Ru25skKN4DXOJR9Lm8ZE4R6M0AufugdAuyl2gysCntPCKvw+awL
EEqu3IDD18NLD/JyhW0WowomhU0kw+HRa4LXY+ztTGdSny3aX57tJgiUacAbbTUGxKCnAA/dvT9i
1ahCmF81ClSm+ncHaTAA9rutHOB8pWkRdbZWelrLa4Sms62cNSCUGwkDFkWWkI9EL8bzXBYWcvt5
KIan3jerC6HGZD02A6JoSf0Ae/mJSHO1MtCTPzqDCgpUdY2jZdonyW2dkxS59smYcDpF2HyvbOeS
B3SzeiXRjcVFcRhRWMJC9VsHEHVfNM03vA80OMGmt5XyaLh2eBVdLILH2UQg9mL1ObbsM/iHgVF2
73IHu289s3aiGx7wpTDcqlrjrqoMEkUSFgQqak9n1S03DoVdZCsjMus90PUMUJxjALrhY7CDzHyy
Uhal1AzNLaRjn3OjsYnyZMomCsN9PtT6vi0L5z12XuAyNXLt/hzNcgPnnW+pM0FkpJ+B1q5TI/FO
au/hj1jI1YaZunNoAZ7tDXCg4E5YkpJcJm8NhHvLyAh6yPqGMePV6Y3uMe7QKLJIISYTbWvde0kT
yTwvm6LLrDlpMvI/miUUMWy+bobL2NHpDHCMdgLQs3Ccneu5ztp3UF9T6PrWTJlXquzxKrq6dh7L
kGVTRh+/4lTdpl40nOQR+SaEou5K6P02JocoqDoXdItFY2R2xod42kziOXraKxdZL+t719bDrQ6n
npuUk3v1vQwY6hZlvM89S/bXscVjBBN2lGrmH00bM/IwgrcoVtE51LNHQ+vNXZ8GzL+njWtfR6eB
h1Yr4bZq7rFVRSef6cEpdq1go2UQAGBjB2fD1O+qp8HecHpaFHaPHYgr4nvhtpPK+4hBJYE9JmfN
JHCmJAeBATOnFWmowsASdWPyugKB+Z+N1LBe1KJtmjnYZWg+klpuDlKjT5yaMAt+DRay59NCgDSq
W9XF1hXDLTgSmIE6cKy9FjTW4HUDM06XYwmNXBCUPtJQs3OlD4+yP/ZQO1xz06NKsx6mJDIFw7rV
eVh6bAM0s/wYXkmD9OSogC5y9OwMIuPQDTBSgCvdGr25SzX+T6keRhsVE81xLTBz/kTgN8Cfba1u
SOEUjPatjxWFoWCTPDgszZ3CqngbgRu94rUB2jD77ndB/CqnuMQ49S87c2ncIkpgTaGCclSZ6cQ0
KMuxlavYDHzCAFg50sYVtdEAx14tF1sJsKcLUmAoU/0kToNr5UtQeukxCXO67L6xNhh2Aw9hSQEQ
XDauMxTTAiszeS/MtU6Xd+0UKL0lQAH817pdVHE9JEfca0iA9RCN/puPFBzio7sBa7mNZfUQ3Ce8
EQDtTaTwdNH/jaV13JZ/mNfU57pL9mVf8pkEFRhZWFrLESShGh5nWR4t/2uW5toXJORR5Oyf1Mgz
DnEnPY0EASZ6q7wv9Ml4IPwmN9ohdHqf1fqNE47O0Q+MW8hS2jpWkVWq5RThPw3EuHm2dXW4KHH4
0svMUv3CQ0bRhzI8mTQVLro2UcX1gAK9zQoQXlI2O5MFb7BcuTkLR8TDn6azlGdguzbS2NLARECn
n1YmXH0at9Umi03nERaA9SAPLyMIvkcNMIKZetWuCKMvOQMD5CsDoJU5i6kiOcZqwpgvTwBoStI+
amyf8ZMWA38xNqnXaOsiz9oD7IjspdHL6tDDFlmLpBpZFXjj0sAvVKquDJf5P3VjbtTc+zWY0rDP
wng8I/zx2I6AvXXbjB48pFwevEopWRlGCtNqrXhrlGaxz6GBax7sDClCYi7h501MDbtDKtjyWWTM
vJU19smWWfSDRpyDXnyTJA+ND1jse2q+YFpWH5MJM5NPuDofhMVRtx6CCTdaaoN8BBjhT0hSsRnU
4E2SNHcb/idL5IvqyfTalafc4746NXS6VZLFbAXQs1JBTitl4W3c3YAj5MHwX8IKpID73FdevPOg
85q1Breo658RKkfdEM+7WVdDYIQEbijRmTDYoYWS9yS4IQoaN4Yk2f8Y7Mo7gcsyxi2DVX6J2BVv
tFHAJTuI3WgkggQLi7/XlRloX7tWURDKpf0wQQoZyyanrAVu7VV4PbirSFKmOAK5HlisLasqXy0p
3USyh0PuL73tQDFPN66azij2FnyiqUTyuBVQRZHZj8mQHETNwKq5M8gien8dX08nEbUUXx5WppXE
G/ErI7SmWYBF+Gxy9dt7lbwXCiOWs4bk3h3BcP5spufX64F1SFGjFmvAYhOJ+y92Q6bILGlhfCeS
SVLs/VxS8Z+ZflMK7tPDO+MgLil+Bs7LflB0iJO0xdbJ81/iuLj34JhPj3F+wiJT4KVSl1UXYyKN
Lnl9rjZ7pFbwZAL0MWN/RWuAdssKdT/E/VZWy+8CDyw2HTDqpoRfRzwVyZGk6EzMiAorpo+3q61Y
9J5xXr7sfWthLm6dyueJmkiI7uqoehbP3ozsh464z24sNbp1owvQ22PozvJWdootpn+1j2bb8tDA
DqtAqCtvIx6XeBpiL8fjM1qJXdEKDF91WVduVk7Wpid8HR3QZ2J32kBEoG1I+wKvd/qWLhoBIgBz
xmoYI9APu+JoC0cKkMi2lp7m3TFuQUOZwUFcr68qYtTVJqyjL2OvnsSdm+8S1NJVZsTDRtxrcVei
OmP+XyuIr0wYAPFMxBFiT+TNzUGkxUaLcQypGh+IJqKPXfMkHvzcNMWtWVqDKCmJfK4KMOwbcSvE
j1TbkvtTe5m6JoLOKNcoftSTbQhyl/P91VOrHQFeabuE0QCt7lkp0hqmrb9LR4jOtTo8qVPXIT7b
SWha+9EbQQJjx7eSoXOihFuhJ2REafb/XPjDbxC72F5Bdld9da45Pz3UZHAobTV1I7oA8X1vkBs/
mACy+qcYLu98c2c4xYe35gOo4vMd1FjGywJYk2O10/xUGbeh7X+TmkTeLneYTvCkWjaU7qVzkdvH
BBPLnfgtrVs8xOYo79BobMd1lfiXulMlYB5TPzS91uJIsfeveU6TjwgH+NFGtIQ2jHcMYZi6TA1B
7ZF20uFYL81nqmAWIxV0dd0hwXYQLbhvjO4wpAbTkmKbWh3GR/YErvzX65pZfHR9sMJOqgFXmAAp
S9sbw6utTgBGLTPLSd6G7m3qlkVLEsklLyP6M/VIhjpaW9cqOjAr8aPlSfSRor7YLG/rhyY674ry
sXC6g1Ppa9ES5kOwFdhLb3XFAoHoC5mwV3sUuo/LG760ZZEnkt7UCuW23VWA9Pa+FexEmS4au6ix
HP+5CYq0eGpibz5GpOfdT+Ui+SlvbrZ5YZp/dT3YyrHAH+tHD67cKgYek8WA3FoThPP04VAdiKae
ykR1UHf4ULBOz7hAPPHOVDEGtR7Ssb5bjA2YH15UIhajnOGxHd1TQCld2ZyNCas69vk97exmp+sj
Q4lKlTeylxG7aRGYWbHAuxO8gyGd7CL1sSs3XpA/WJgXLw9eXFUk59dpSYvMpZl8OiTr4vrQYj8o
GqPYlFN3LfbUCPqSHsJ5EndfnCQDzziAWaHZtS60+rV4S2C1kyt2P+R2tvaeGogoiXnLgGvwFlLd
V1NwKXxuWBNK8ZE4ONSQcMI39JH6GrTA3ZEx2Yp7LDbisYfT8AShXObIQ/wjHdSTE2rJTh77c6Tn
CJQ5zUF0Mgq9dg1nN0c9d+Nn3vwF0OpfkPKTozihePJij56+ntgwZtD9GjvnEbM4e8Ysu5H57OJ5
tktFi1g6A1mRrSPHLb9PrXtl0w4Q75e7mCcWPWk0fWYSOzE2rgFdSJBK4AW8g0vWGIk7yI+KKqyt
QTnR0EXpFWM765iJwRZ43WI/2NZxAJjDeu4eeiQaxYG5TnAMm0dX8ywqULyMNTdVmTthuNS3Uou0
nTi/+F2uGfTHWn0YtbTeybp2F091ebRiL22an6E2BKs+y1D6h0L+1wRt6Tgk8e0X6Xlgx/Q0x5GG
6QMY/62SmCns/Drtrgiy6wegacVJsHa6oClOtIU/uZ8k8/MVT2LpY5YHwwf6dww9Ux+ccmNAkEYW
w9JwOMl4CWx68A0KgducWyaejGjWnkzs0QAe7Gb4hvynMxcVlh59eZJzg576++UmLKViT1T5/5+K
sVoPe+m6dPXix4jkPBZf0mJvzhwDbD8Y0CLMIAa6UmMeZDwWRRVx2XnIJXZx2ORVm3dZ1/4LVj9/
KMXv/DDKmI/NU3sNLODCgiD2GHzoxfiVxRFC1+I1GTPkYNbeoH9Da4V4st9Gh6zyfXkrqs+77vQF
DQCDNF48j+NESxUjumWz5A1jwpKDglKkAkxsGoSJv7NsZpSkSH8Yy86/Ph97mDjXPkPXrWW/Ap6+
M1mlGtfo9WYsQv2wxQ/Ry5Nqq/JRDMvEoE7sic186mlYKJIsBKF57UEAWSqLKktS7C2b5TEuecs1
Ph0bpK8NQh30YfSZouNsAAKkB5EWbx53PGIaP5XPP37MlWwVSJ38YRgpHuHc8sbvHkT7o2iuAUq6
gKanZ+A3DZIboqX88644eu6qAOVUBzuPN5+pIB5MkWUK94kTIggeonQpWOaAokBslnoi2bk/O6VM
j/Ovn1ryTPZY3pl5PDM3ZpHrqGnD+sl/3juxN9cSu5/T4qD5rB9qfb7A56MkhYWN2nxRRqRmRb+y
jB7Esf+Ut1QRpfM4W+wuG/E8lqTYE8f961k/TGdEbVHx06X+Ke/TWT9dyZs6fIzmysaH0Te94ng4
s1ZRjPNcVbzwYkMoBXImNCIm71OYbdkseWOCJyj0O+oUtcbuXEl0t+LkS9UPJWLX1T0QQizBzy1a
vCziPVleluWl+te85TDx3ol6/5T3v57KHdOJ3J+FoP36jY1DG8PaaSwsPlzLZp7JLukPsYp/qv4p
b55PTKedryDO86nOfIUuci6K1P2RG8dfi65BzEHF3vKNFn3IkhR7y4Bsqfwp71NS1HNbBAPan0qJ
JEKUmRD5eDlZe2d4K5rwvCtyRXoklM20OimSnepkz0v3DpgK2viSlsaJRi7SoudnLOQRUTISw55D
R65n1ONadA9E/5FkrVAG/ouuNncapkwMQfQuWT5CwkT8bfNP3e3SFCwx6V/qLM1gyfvUXERSlPZe
FROysGF6dfKobxpLjce1mP9GAAwIF0X9i1d3wW5+48VNWTZzt7qkxe3616QoWF5dkfQIpPzVfYv0
pzOIvDGJwE4oEa/R0tnPA+u5XDyf5cgKrxImb8nRIDCiTRGSDzPHpZo4VmzEwGBJir1P9UQnuuR9
+OOi5NMhnVNI21G7ggp8LKFS4BogahAp1xSQHNOHK8cRr34WXZebRElyEHcmj9o0OYyytaoSyziI
l315ovO7/yGY+WGosFQVe+LxBllLRG+uNAe5UgvREy0MkElR0cruRidnOQY1F2W4iVd0jlOKFtCP
ali9ixf5r6hWKXtbrLNZOqlYHEzT5BghEQxLHNKa2JQVq5WrJe0anoT+mW+s8kl32BoNDMjokJfI
h6Eq3l5X3bPgbBssAAQy2jXirornUiZQmdQie8lDeCaCT65OD3isEd2p53jmp9svbuqHRzRPXee7
LuYsYnd+zQMWJ0dHH7biLovLLhvxA5akuLGf8uZZnSj5TOZcaori5S+pvq+uTaz1VtgYYhXnpe5b
k4X9XkMIcKvCmCUJ9QwB0uyIzySlhsramWYh0zOVOg4wTzWK8G4qvedASfbKdA45KpNr7pX1StQa
m6Q/SGOub+Q2AaTXddmqCnjVxcZJbH1tOgA8FTBFlziyd3LgG+kWySAMl5nZb4lKghoerGOletUD
nCzWmhGNhXieWLgXhfIldvuXCdH+5CED+wT/ptygGtejykFS5CUIHiURyxNljwpEaBbxU+hYKAvq
zXUI0UKwgC3sVNb2947hjo9xUf2E73hodSV/61MdV63Y/ZbmDMlLfOBPrieDFE+ql9YZje8O0XpW
dl2PBQelRh2n61ZeVZZfyhFML1Py/FWVY3ONog7wqgDZLjmbbAF0QsljahToN8nypkAiGGWoHBw3
RozFrZ9KCCVhJtDhKOBHyr7KzPw2DlFxE3tik2SZhe5ZmiIsTBDeyEJvkxfID7lD91Vn8Wxfy5OU
XyIXGnYkKHFspgDwynaZuYVZiOq1DOFTczESlVEw3NRJBibIqTvmw1Vmn0BqsLzmEGyvUf0a2iF4
7KYNRJfg0ZWjb8hqSkeRlSeYdKO7iCpXhvCZZrBaY3mPFWrYjzIroY+xpCjroe89ZhAUhKYDtCo2
uZcplqJ4yK6GrmtuStQ4D+O0KRNgeyZtC3Y1NZYCX03itZJbuKJ1rM7oA2Zzfa+iC+P+HqJgvM0p
0Bwo/1q0ueX4IjCcB1RmgnXh1yt0T7WtpRj6ZhiqFI03wPSZpugn0wLqDKxV2aimGtUrrOCRwcAB
PHf8/FJAtbtU02ZJ0j73UUYMtUPayISblqundNRjba3omnISm2zw/s7M2kJaDw4sd8ePCTYjavDS
ugBGbbNvv0Zd+q6xlA4uHLo/75YOnxlkImiFrEAlph1/s9z5xU8j9etQRaAVEMR58foE2DU6WA+j
wlqyMUTGubDT9qS2YX2I4zC78QgUKP+1/FT1Eo0rifWrrLUvJapBVzuIHjqzqKC+SuVT2LJwZCH2
uBVJUcBS6Cvy6+m27Fctxh2rYaoeKjGmfCFYruk4VrDJsiRot/QZmw8HG+k3Kx71szhVWenKzXL8
A+QwnDoTZNF2fHCKzfILai/64/tjNJ+31Mb6oWrqbSoja7N2sVhuveQZo8KRoH1WMVc29TNEi+oJ
7nl7I3R8FCmMdusnTOsgQyU9Yk1TDZFnafnngyL7RbbR48I1EKA2tB8iFtOuBIPugn5aeyk7wsp5
jNqJKLBQsjgigxmBZuNWqLpU7xHbVNYiKW5PEsvTp8oCEzbdH7PvAboU00Av3Jv9n/nvxFHq7s2s
hHM23T9Up0HkJYODPz1tpu90lFPErtgU3gjDfUmL1tbXSEh+yBTFoqSB3LHpHgDOgMDzuhW4LiwV
8oJOSS3fy9LzD63ZeWi8+8W3PN+J8rDzy12sotpUjJJFwFqycQsnHnisvMC7NNOmi9A9sTV3/6Gg
bWPsZN481wy3UBjCc94neBhOG7En8nRm2Vg2mCiqhUpQ4Tf4LxXFIXPt5eimxxzwfzkktjvwFbKy
/3yauskQub33t1wmGrj+9OtEbXGRIcvV6hLXE4+CZUfdqGHAokh5DaZNisDEVSQH10WxMHA7yOty
SHB9Ks5llMtXSyWxh4PemQ9fwzoyB4c2URU/Lxw8MQZJOllvBlB8lKVE6adDRVJcuEZ19GAhBD4f
Kq724YhE1bdNDkDjc8H0q4Y8hOx4HzPzPcaeFOTSaMfneijis90HAE4UlDebhHVGmdWKbZT5yrOc
+93FVssfqa/Iz52Zyc+qX94aOtgba9MwXRAd5OvXauh/WWWtnk2gJW92wqlYzMmvMWoGb0EhfYGP
7D2IQj33rm4Wmo+iDKTwNoZQ95RONfvyLeoU/UVxg+xViY6iCt+c5FmuKuiXN7+Mh0vrKfG1nzaI
+6ndSo9Kds1qXNFng8abkqIORFMWclz7txx1uJfaxC5hLsVviVOio61o9VoktbbqDhquqZtcN1DE
X5lG0z5hY4V0kdGr2wBC5VvVYosgw9fbT/zKN6Bg+cZMXP3QY5n5mJv9CxCa5quRfx/tyv5iSHZ9
SvIA6SRTbb5WI0AK2TLSR0R00NL12z+eZdZfgWypmzHERdys3BcF8BkatnUH3pO90K+3I9aw8IX/
zoIW+VfhpzzVsEDFJuMl75xyi19bjsKclb0kkmGeqrgZ0NxusxcVxvQT1u8rUSgBY3sBgfEFJq98
FVmmW7G+YHf5XiR71CSOijNEa5EsQ1t/HFmlEylxxqaTrzJabyqM6LM3jOASMsPXziVaMdCiSxcV
NjO9EnQPmw1YPGQ9kZbdFm5nnURJW7vOVlc6g3aH28no0vMgGBO8tXLRruH4BCeRtALZBKYQtGeR
NDEiwgdSdS8iOUrDd5tv/k2khjZ5pL9OH7UQfI/bewc/6KR7nNTyNXChEfsudlVdWjwC9NkiO9He
c6d+jcJaPgNW6O6qWvOqhKjKF5F9ERVEPrqIu1wqk5vIEhsdlaPAhMBQNiqGqxnusYnp3UX1EDra
Y6rfqyrb2Y1dYFhYbpExz8/mYGXnoIEsN4kF52dJZlM1hY3MrDxsQqdFdNwMqgdfsbACH4wXFMLi
r7JROFt0M/ODSMLRAVKvZm+53iNJqbVgCaZqSju4KzT9QNWkPe7Kcg1QvIi/gqJO9tDxrZ3K2sdX
09DOqS0Zz7qfWNc8MgBYTNXqQf49gJY88mlTrgzrFNyI2LOnzajE7poIXgV+9++8pYrYM6T6d9Gq
yv6fjldrADCNGT6U/VjdeqkALp3ZSN+B6tL5Ev1OZfdV7zvzrbJ69IFSNbskvmaibFzEIOK68Utb
2HdRtdfiSxlozntZpfLGLkPjGucOBixliVoKurCv0JF+SohfbcNsbQMbusg5L5Xdh98bBYCYodnV
g6M33kkyrWgfxL78jKpKuRKnt8Z3OXeqnw3rRsCI9BAdxkE7ELPNUd3NjbtjojnO624hbKmkqygp
M5Rx0ai65PSpFzP3N62rhqcScfK/CuY6ojhfcuGRAH5Gxn8jj54cbkS5D+7xIs4WWjaZZgGdsLD0
45wUxaqjRP2OVzuYa3qKejf0yNjLZgd3ezmFYelnE3j5yfINaRsrmYotVWcdDPC+R7xuqoui6dbO
jJLhccDHZdPWcvXK2ygD/bGtb4yd72jzSH8q58XuIoakfWbs7s9mnek/4SQiFqnTz9P6eGmTyIKk
4o3bsijKW6jW5UHXiu4U2LWBu6+bY0vQWOhjAVal44OZqebIYrmt+zX0+tco0KXfEkjL+UJJqiAV
lxm/hrj77kuS9a6YVYLasTI++yba4AxRvAco1PY+mUTFZcmNz20cGnvCAfGDDRUIjHNlED+jIzPd
0f9KB/wN8qH0S/XwQQadxAibQXjk2frvBGVktWlfPKw5qvqpbcAso1NcvTg1c8KmLZQHcBsN8Bwc
luBdWRuCa657UFUND6remiQN5Bi3OKVJzmLPskqWAJFAuDYRsi741zwpVue8pLHzrgyhdNVbx+Ee
IN9b+nF5EslGQ3kutcLmqIYtwlQK47JjkwN1yyrbefUgpK+KzpevbZG7r0E5flUNT72J1DghwC3V
eBBVHcU6B4rhPoqU33r7Os7jJz1T3Vd3ZC0xM6rnXLOsV3ffu4n1NeRTua97ud5bded9y9R92ZXm
txxEFpY5RXnovC57x+Zu3RqB/cQ88oLJQ3YrXQnxfA/yRtP6ymrOmwqCjBVnnHUnJku/R+xo4CVC
eE0LtN/C7tBATM23vOZ1qVBppbYpzMbYdVgK3pppQ8MYNhXeyBuRFAUs2Ga3asRtC8vqM2Anruw1
BegGDEdXxO6ymzZtTKR4z7akXVOrGJ+IArw3eTB8G4IJ6FHD50AHCsm9WH0Px2741peBse6n/GDK
/+/6NpJLS33XdjkP8LR15dkIvv19/iX/387/3/XFddWig7nt6Fs9NcJ1x4T9nndDeVctXd2bUx5y
GeVdFKRMfuc8UQWhyOqeT3mfjuXLiZyV5OxDlW+i2BgT29IpKnlHy0j+ypOxj3ZSfbdUE4V96Dir
soRv4OUPUlIbECbhfPVK2Xlbi3d906Jjs0l6JXsQm17neWXtm7pSqmKr+pF88QqIeHRSIoFCu3yp
p41ImpoE6X5OJ8WmZbqG1uPfpSJ/SYojRB7aduc0ANC2ZM1nWtIxnd7Y2w85t+t7i/0HimTO1wg+
E40qT4+OC5dU7a2nwWyd7xoCdEQLne7BsG0MRyP0VrJYDlh9hU0M8fhY5dJOU53xC4oM3b7hrELw
9A1a1lFcw0+A87VFbVxxwnZubqOw0DWdG/OKB5W79gpuxMB1QNN2alX3J7X00eyeDHeEo85srmP4
GeRcJl+iQGxatLq3NiArmOitddRjPUdcp3bviRVJdwSim416cLARi8YRTRcN7RhEyC19xRAEXkzY
l3upSNo9kz9k8bU/hV5/Q2Kk+xKEOMFHTd0+BFWrHOSwTo5uH+s331PxxJDy8S324z+ADpM/HOxj
B3+SdB11LKx/7/jJ7LW+8W5FVlX3bNpoMsNDP0MucaqgqRMVqQKyYdT5TYnhxSOZLG87J2tuor6o
hsHTFtPIAQM0xGmiyZMdyDxesm109xDrwFetih8RHcIgwsAYTWvkfocPWnkzvCbaF1BrrlECqULr
9fFi2SCLYcebZyvpgmOGlPHZ0QPjSNgjOznD2J2Sou+Pkhzk50TLMPZx2+ASVS4ST51lX6J8wOu1
JEgSNJG7C+taxoFBLne2k/UQXRFdRgCqfWR9It/GodXcXdSe0A0GO0iPAxqoaNvnscHqB3Pn/iUw
kEdu9FXb+ASlvEx+rViDXvu9rL31to2WN7qnX/CeaVdFMPRXFx8qJKjTeFMMfoASFvpxfJsgfLjx
+COq7K2LH9k7q9cVujbBxLUfg2ewpH8CUx5/SJH2g8Av9HLDI1Du2eouqfk4u52+b6cz2CH+HeDA
ciweeiZU5oBIJxCTHxm4RLXRvztgDZgCJt0ZbdT+scRIfVLjHxFdK6+OMTRIIfMGMDPKD0mlICSD
eF9/C1FrYVDeH1JdCl5cybFulgKbVhjB+3oL5c5wu0Mbd8O7bjJ3UhTvxc54U5QhzZANkPv3AADg
1su79iCOUsPoWGqdckotpdsQS8xOMIJCpqoTMthwMORw69WcpQ8IIooqYu9DpjmViMzPJUv1PhH6
hFxgOY/IKwobHhoLeOsEx8CbkddYOdZS89ZgYHnqXTlBvoJbkqC3Tdyyg+kxJVG0c7ZDneFzOSVV
fYC0pBvZUSTduFRWsBPDFSYPkORMi0nBtFFTH7+nXB/yc+9EBQ4W7InNUkfsiTycxqldqUCUuhQ0
1v9w3IhgVA5B/b/OLZIfLm3hI3BkJLT6kLccIq7fB/l4SuL3avD9F/pcd5WFlnFUXbgVbao9y47l
7rXOl9ZjymO2nCx8NIvsIFLiIF1znusmca6GIR2QLhpvTlNBKazT+kvbW8VK6yzve+1JLxCKnF+6
ouxSm+4AHfC1p6RqQAVEeZsk/EMw4wF1kPBHEZQhn52qfp/s7teR0eRX4txnGRH3K0SB4poqhb9D
znRcRbpcXJcCUcoA6696OpY8WW2t5eYNiAzOzdMZxCGi4pJszd5aWV3JmuV/LvLp1FIfwRdS3bcY
jCqCmdNFlhOIZNzJBxa/wtPG7iTr0vQeBkRYh+L4IrU+FBLVetRRcnyMzan3VTIQBrpvz3kwfbFU
iu2DRajgaskYl4QyUv9zcsrDqbu7BtNG5AHBVLb4orEKMpUuBaKeyCtKOdnpHa4AIlmbWroNkIXZ
NOFAeL8ofwQQF5xMLr8q3gD9rc2HNytn0l4Olfucjmm7ASrW3tUmRA3T6pMHW0NUJUTE7ToYbXfI
QNWi4BiA2ce26mjEDpogUy/eWXJwS2O52CXMdR9ltHaJGBC9jo1SIrCeJa/8On9NzNv+EpkooBij
rn/DU/TdrWLzZ264J5lApocSDrymqIwYSr9meW0i30eQgQWN5k8/OBc3TbOfWhV+l3Si1PSWAOhB
DRlGixuWjtSCgaRnMibdq1t2FZrmTCBEaW/5+dlPoAKK0hQLz4vbjtVKlIaxn+B5iaacKB1qM76V
kv4tms7Eikf6EJfFsygLdZuYE0JLjMmDh7yWpVuIk9D/sXUeXY1z0bb9RRpD4Sh1JTlhY6DIdDQo
KJSzdBR+/ZtS3Xfra9yOh7ENtoXCPnuvNRf3I3NJ7rZ7241aRO+Lrjanfw9t90hDjYOUHJ+/v/Xv
WdUu7EPKIMrbHrO7GNyk0+E7BQ7q/3vdv/dRx+K2E5V1Ey46r11SUqlwIj1OmVszIgoZnmi5dnad
QTur+KjwrCfaIV9AxWxPbDeTAzXIV9bXtIoyN/t/v6OFyle91JDt/vfP/Oclpp3iIdv++L+/Jonp
8KU918Hfv7s9HeYpb/GfVy6WovjEYYnAsFyMYOufV8YWiyAO1v/84vbE37fcPmBcqOHeFeLl72PG
9gn+vfnsZuyCoT2opy7ug//zO/179f/8Xe27iOA2/P0M61bY7v3nw64f7u9n2p75+6ZDXdylgF2x
ih/M3lHP1fqy7QWhaGnzbHe3Z7abedv8213hDKAbxt8uE6FbZRj3VBvEqU3dbZcljd8SYBElWM2i
rvw0q26GoYemUaonKw6Xg+0Of5DlzkEOWFFNvqSeER0pLPIoXPhg7jic4rz/bovQ3VMznR0Qpkmj
J4FmzSvK1v2yFCKy08FTWk7kgGYFOHzHpcfYkW7ltNkL68wjJrxn0UnXkxx2cD3mpzZsEBcPz1o0
8cew+UHEzq5S7S52iv+yQfVEQ2eX092qhP4ZV+NFYeo5V0QiziAY6nXgVykMHTL8vkd8xCxT3eyc
KNpD22fKvZqy5K3JM7pvwrOgFiFebn1onCQ2qTy7/fuYRoiLt1Rjcfr3WxGdvKBoQS6Rm6rcb0/g
QfvsFxxXTS+xci6PXfPY5WK8HymEeruFhV6yJB8XJCPAy1I+SPSs1ISskJBD7EEz2JAd+smbsJoK
F72hmV+lNpEAtt7MefjQjvj4i+psR6OJ6p+bim6xj8ds2usVrLHtsRICw2EhZY2G6f9/bFgoJECa
6oeGFL3KMcO7Yr0BR+HWdnPfW+Ca8h4uzkQNc7+sN0lu1Edntmdv+5EziHGfQqPAMNT9fejf450l
XhOzN262hxyl0eGSTQtxoV212x7bbgw91BkTwWzcXvKfJyDmGXP39423h029Yr47V+Vpe+PtsTAe
PcvtjaCfWybW64fcnkwytTybFgDC9SGTtvrVtpVgjOL0oap3FYbg+17Tkgdm5j9T0oSnUTNuAZHn
l4mwqvvtxllg/YO1Mvf/HstnWRLiBpk/U5VUwdIYGmReDzeZmZn3NPvNv787JNZuqULSj+K+I0XL
YdEW5mQMLWbtHP7+TEJSs2+rXPjofHk+rk39vBbPaefcLS7VgVwaZkXNIO5dN1PuzOQcrT8YSfo/
N5PZvg90LW9mka/LQvw+pP8hzPj3uimDcpQvnHq3P2SrlUV2RXJP4N1wras5+LtHLXUSoTXuPajI
3V3VFtGDoEn2oKfVYx1G03l72XZDSaZ7xALVx+3H7bUalPXAbFCOb7+1PYajIseSkN2yhpt8V43c
+7w03Hu43MuNYQwfUdhCCVkf1+1CkiSVemHq4PzfXgYB88TkPr7dXkHld68mmnFOFva/ak76oxK5
1j1mUfueBLFmp8UOWQbTYt9vT2g9cE+1Zjiz/bg9ATBFXJucgpHkDQVybNwzSjYMXyacfzNpXv69
NqZ3SphZZx9yvUn3zoxiApxl/FDjhgiIZ8l2hg0Zzbf7JtwbrgE5HH7LA6jn5EH0Hd5QI6N/MNEP
dYycUKE1y2S7oXZZSMsizVNfJqqNOiIOTyEsJFxJfSHg4f+5t/4IX++17MnyI1vDRX+3RquEhEPf
bPeIay6YX9/0q0toWCWM273tZtyEkusNi1qEk9uDoGuHg6sz8Z5SgC/V/BT/FV6tOm+Vsrt9U/WF
NkvPKnY1Pvy7oUbG6rD9XGyuBymKV7Eaj4bVSdOuH4FsIpxH1uY/MhvAbtAgaQrA3b3ZbvSmnxYC
jtqVv/G/d/Xc/UoyHQZGV4J93J6WcsEhut1Nwc6A/M9SxhyA8xnaQdn7u8WcmQiSDM5I6liMELet
+PdpYC/ntStzgH1C3AEOM+wLYqfMhoLFbvgzD+I7hBaRV81hIv4rMLXHiFzHm2qQbzab9ZwQB7bv
NfERz8LdTauqNuPPVO6ZM06x277vv6293dv+A8yw4p2I2FYKKWlnddCDNovEsSeo7cYyqvpksUjI
mrT1FHU4jMJ6zvnWpjnh0MfUofIfZhfQWmpyByD9ophB2mJiXk1p5aq4ttd/1navANqwa8CCcN2V
2k0H2SJqLAZdRg2JL8uny382DBZltpvldiAUbc1XlCKk30/DrYnNL1HEys4wL9XYTjddbI1/bwyR
TDehvm65Yv4oNL25wfLb3LhlA3R8u1s6rtR2290tenW7t91kdtigdnKhYaza+WqNY6mNBoMORcf/
uWPVrl2ekgIQwOoRXb/mdrN94X8/DoUBWUYjNzNcPUzLqlHcNke1eU63u/1Cw6ss7Dn495/Z9tN/
P273XG0k3goDLyfvCk4gN8Yq+/t3Yw4iPgzCPGer9n7bD7abZP1xZMSxX5Lusj1UhybhDpFDNbLF
Gsgt0cBSJP9fWVW/cq1rSR81Sjxgq2vs71170MdTBuQLkzzbdOVDNIIYg+1m+zFNoBBrifLTUlKO
Z4Ihe2/pbEkqipJOZ9upAoOYrr6aZi8qiNaNyacOVKdhFaOr4YHez7ebT09avYJ1qUfIja0InMNK
PzM63+mFxDea3RZVE3swyhiULnV8sdDC3Ebh4DNv77xxLq6FxiWidBszcKGsntWm9zll1IzQ6SzW
zXACN7AubRf1Afe9flxGEoQsh0xa+7Vv+3IvGMKgYh8kWSxdtE96gihF6SmyYD6CTDDggstJI70T
umb5szYru1DpiYWR+h72P3i65dkQ+amsa/p3RBIlnXhvxobMwjnfg19KdiZGv6ofLnHUqh4XR5zJ
cVUFHYaMeLgAfkVPkjLSVVRGr1FKUwUvlQ+ULdmPzZoR3RuocGlRMJz2l1ofyTd2uqAGUdE59Brl
9NPZbBhHukSl8PuLdC/RnKV+QsBWWKYqXFMiShONdrVUAd8aKXR8QjMb+ZOGOLJVlFT+tJjOIYR1
o9T9sddjNgIcukRYbGkR4xXvRoEuZnxxnbV1SRAk9Vj3bXPpXs8tmgY7xrZOZXYwlBkjsILefxiV
AxXF4jN//KB4jnfOjH+/VqwMNhEyHWeh9hR4cxzwaMg3+eJR6c7HzHmYQCAdmXiqF8S0pGc4JDCo
Jf/oGpcunvkhAhjsRI5K1tYgYE7heoqVnz4kW6adbtc9SE+t/jaPlz8mT/plx4WyYZGt2OG10oev
poCOpHOI+tooCWuaR+aNsU1ijpqKgIbopco6EnAtfGI4uIOcdoIhMIUvmZr7Vr8iRWAte5Pev4Zc
LwIorx65zOSDFoxwHN7LatwEJsQifVQ5M0Qv83ZolH0RdeHDDHF9aZzfdU6qXqRGn7NU9r3DQnDU
ZLAWgNIy4jNaub3pxt8KHFavmsgm1qblzW1oWNCA1JQ/NhGJcI2M5GRodPLcVH2AuOD4xpwHYSyf
Zs3ZE4SLfCRGiqUIlWkrKyQl+8oabdgvzTQEc5zXe8V5iZWy9My0CHdtXtKfkeXetJTqssT8wbGn
M5ho2l00pT1oyvk0qJ+s/GPfnW25G9rHLiOqtSWvi37+znLrd62X4FkAJDkGoce9fEGRawA7SmOf
FM/CoxrU/AX+qucSmOr181R4qR0fTaGongTZZaXiBZBYIxBJgvnKqY8aNShT0lcciKGqNhw1IzJ5
bn6NXPkZRk0L1Kn6Tpe3Rc+Ar+XxF+LcIuj0ZyIUnyV6SaYu0FLHswsydZ1t9NPgBPTapnmwaZkh
ArZC/Yf2DQgT6z0dzWs1MbTP3YvQeVmhjbeGSvXPOT3dSVKH+7q7hMtAgGw5H4jntUiXLePj/Jvk
bPrVT1k5fGgDgfJqP9+LlMp/WFZcb0UjkGh0Bn2CM3QJZHJAMwzYMGKf8NtqAAiWfko2ktfWhAIr
hnKqJ4qsWGiN3x/Y9mqQ2zT8iRQ4G/W+LczwgWzDfsdoJ/Wnxn62piIwyoETgQKGNs/fyLjPA81l
4N21feJ1XfGKXhSTY88aesoS8pJQb1otQcJrTizK6GnXKfkLMP8H0GmO171KCwJdk2T47seTk+jf
lZJ9F4n+1TUGYYEtZH6VNRQd7kM5DvPeKRgWJBpadidHRxTP0ZtGF3QqgP2Nc/Wops21WRtV5bwO
Yv8YnU30wsgHjpHKdlJ4cO/a3aRYq925vpNx6iWVRbdkFeo20XSqNC4KBRohC3gfrBfOmlbkp9qp
LZI7GyGGV+fVtciqn8KwT01jfXYJC69J3MdOXgRCzY8IVegHhT15LWOIr94Zb3rSzCJQ1UGDAn03
GClEnlFmgaWQRq8r/ewpZjkFoaF8OZCN4lAiRE+MnSBUSu9t6zBP7RMxb4yhC3GgC3AwFzqZcflc
TupekOq9d2IL/TCalcRkN1OqN1et0hvpR7GzMsR+SSOGNp6/zEufB/BnnuJ2+aom61Wv5gdp+Xph
NXsrmm4X0JyZBXmuI39Ss6zbCoy1U3VwBiudiZroTlkYItO2DmOiBE5C1v37nNQfbpQ/WfVwmSw0
jer4Evf5sUODk03sE2nf7UGygaaRlxhwIII2wGhtbgZZzQpcaQOj5fiEKm/mx6arRpq4M8w4+NBA
A8iuiMyPuZ8+yKYuPDtXnjsHkE2f6O9dkX2N4PSMZnrHX/YH2S66WOOwyOQ0iOJpxkbu52r1qx6A
lydwmGSGoprt8SgIETtUjAHQ/Bn0jrrlwAASmFp3iobhgUwjMgQd+uNjb//pRAeagissGdtEvZcC
5C8AZU8RI5GXagm2Kb/offmQgebxtGU0d8J1D5Plnt6LDkAftKFTNZk9vP0MsfyMPCImR5M09jOh
GNUV3zASPhtsus4RWYd0dugK9+aXWvSXTB3fBj4US7/XBBEGpM/8xW2VM2e+R8RltTcMNps+umok
01emfujT8ThV4b47dmO579gsnCRY+TM7nDxmewn1/wgK2K6vCV2qY0+emtoRLDa5l6yC9TkYGfOU
cj8mHL2jE/7JcyKUM/Rp5dS+WkN/0d3+fnBynzyHh7qPPsyCdSMWMqIbxvzdxlMPn7SSPqMZUh4E
0Z8L+wYTAbDxJWVDq41UNNPOMVQExsNBsM44uayWq+JK9GhLHZCo9Ko4XIZXq6epvOTO5MHhucvT
qfMaGyKgKhAcGUX0VFn5n7qfWq/o8zFo3IHESEyHbayepOr+sg2KyDmGnF1G8mx0VNn1EH4MPcfd
Muh7C5i33clbg+4d5JQsAHFnKTnT0CYEJYp2CuTuKwxChE4RLTSD3mErDTayzWYk8mThhK4VwaDb
LoZ/x/FkOhZB8dgVMKJkpqh73YDZ0LXJLwLg+xC2PRc4KskH91udhuGiASJjNWYenbB/UsQMdtMd
PkQPaXxWEnQvw0fbuftIghTtEjKK3cwNcloELQOOHGF8UKoKBw9FWCNSv4noCAyqWtCxzo7FIp0T
IZOvdgK8hyv4IOtvrac2nkcOzwq+TppchFKRMDfCUEzZXZrkl8bpJ8CdhKqJ/J4laS5RUv0QMhp7
QhsYKxnPYecQVFL+1iDXOUuLS0IjESxMHPI5y9shas4WxWLUl1fpMjQkXwTU1S0Gohdq7ReHoYVv
RmtWhD59zSYrgMyR09VxudRYc5A5w5owyNXcIkAq7eCoNq+Z3nB0jL7VLuqdKYuJYjzPPOFQg1k5
uo0o+ZH0s/uzWa2ELHOC9zaNz2Y17jTdnCisCM1IbNgO1nCvjFN9SpTs3ogoyMmkLXWzPBh0pppm
GSloY3nApG10VhHQEHq24ug3fCvYqRmavVhrOALYaZQfmn6fSZWdQsuYSAbumVZeixqMGYh74eWo
bY+LGbVBBxHTHVM/XczbdnDRpg5/TOWGqOVLQjBrSRMa4CPau6zeYWW8T6UQe7Vs3oEs3AzlAvG5
WhHNH40guHpyNcz6VfxcC5tKCA2UQ5PAa9SIurNKwEwiQS+dA6Ilk2hIe/RTC3OPNeMKMT/TAQSk
HGcy2y19L4z5SVetS5NyBMZs4UwQKsFU8o9phzLIe4jDxS7WrENiTR/LdINy5jlHkeqRC9LsCo3t
RJT4FScGspGF9bqFV6mf1xa8+apA5lu1bT70kDe9Oyva3iLwyHNN5VFUYi8B3K4nqcqDg4oVakZA
fVjpcqR/ZJzYFOMMOvBdxsZv3VLmfahLYMlYSCEasjzNc/B2VISmy95fKXgHKEyITYzxr1Dj90kM
IykzfgyrLz1rot1vQk3ivEkL0QQvqKsPiaPqUOXsICPl1FNc9hLb1D9puPwhQ7k+y4yptc7gfiaq
KNO1XwD7igCpDAZKQwvUrDLXX9gl9IgDXWew72QHYcKl1abpaGvSoQ5Iax/UXAc9pX9LtQYcdX9W
Eva2qhVel9fPaV5iR7JuAGMGS0X9PPYuqb40KTwrjw8jieNQO5erhYS9Ft+z5n7VxZIGCNlqdtPh
wS7Hd7sbvyCJHpd59i1d+6imxISWPILoxXwRTq0Jn2QsfeYgai0eZWY/DJ2DLSMtbqUzMEBpVAbZ
7ntq9iTaF8ZT2P8ahAqqG4YoCWIk7qh2GExxeZub4iI0i0M36slzYo7RqvZdzapDVuUYxIl6T+DI
sy5JxXSHch/F8684NCVaQPuBgQoBLmkIs3l5c9xfjqUgEtFXFl/RT37fpxTYFJjg66Ig1atghmJL
zLkn24F5Q3xQ6vK2zJ/B5rkMO8Mj+6Tf1rGxm1KNlZjUeKmelDtFtwzfuekigJ00/dAukA3uDmhO
Sns3NuqbkueMWgb9EE4w96aQMLwcDFpjD34k+6+4QXpvGifqi67MKTBG2zOpKll9jXdqdqKSNqEO
56RUJa6vVdLibchDyF3FD9Hmlo2h+Y6Tfs92/BYzp5znofAVCRswdfX5ZM+vlUjyXagfcsFAusSH
igc12lnkwFRieMvKaO1Qs/IPU/5rrtX6XBCYlbQanVby6pRDiol0trLnaeLqbZLqva9HSg5p9YwJ
O8bDMSHRru3CUP6uQzIysri+9lG8NwgS2bvzdK4z/XeuYNiNU8jvK2+o6b9QJD0zEK/2ChoVr+GI
37mKzdrQ5VAax+5aznsXCvA8025Hz9UEYRZBZ6uwBTY4EXKmWmmH9y8P6YUkyXcV5hfVVoCapzXJ
QqHJ6CnpjjGADQ/Rku21lf49GmCn8mfNsstDVGkftqYc7WWif+Ki5jHq76oCdQqv+xvezCcV9bhv
9Pi6gByG7JtlPmmwUAiWuzYmwvV+4mrKoYjhsPxEEoP0W/6Qb3kNXSKWE85RGkHnhbRfXG06zy0w
EjhzZMkb7Z1sxWfJPwskykOSufpBWSOX43q+5KYK9T0ph32SsE5Tqf3renzhGEUGgqh+PR1auzaa
D/weU/AhAnwbn4gVes40XQlIwDq8YCQNvbEJUQ99u9Nr4xiv9Laf7GKg2kSYai4ozoiuxjpxzjOX
ZSqnqNCg4OXYRGRLr7dpkde8q5b+0WhoqQo0EzRsf1VsPK8cjQclz2gZCuNNMrfUolEGpP+sPBU3
usSmeIoW66jlFOgiIpSPsxMVAKQ91rCODru1GQyExpCEaVjdu3H0UP/hxBsy+RlxVk6xfMgFKzWr
xU+TjsSiCPUtbglqmPWKPKjxCQBpvkfDdZ/a8sJYAaOfkl9FHvUBi8DLuJJbZ+NR+4xK59MeupdO
ZcfMzBeyLx51qwxERE4hEcBQwAmSnW+6lqMFWxcK8WNnqG9Db/5WbElfGaVbZ5Bdl6o0Y1Ku//aS
GDgm5KkZrlkDB5wTADK4Fd6svYfr4tVRossCqRCk9iXTrYXGXfdVN9O+sZWXnEhiz46N0R8rCm/V
RM0QsrdQxQxl5WIVF6pnivymCvvfpcBCEQ8LUErkT+3waOfibBRW5+vKQE1VIr9XAVRPqaIEYs3n
HVxthxWcKPq0+oqL+Ai44qZN4r2amd+x09KnapkCkqRKlGJy0Of6mlkEirZNfqolkamDWu9QhX9m
WodcVCeh20x2acbgOe3Rv4Ul4GBzx0c4D/GdnZSIhMdLqWjwnSwt9jA9hqPxK+yxUIThz1IqTzpR
QpNVxU9K9gEzsTQX3VciFTXWqF9n2GOB0Wtf9tCfdDd5rEYm6zgAv/tw3dhx/jFr8jUr8VWTtgD9
quI7J+N1zsbbKkWeF0aflBCfBKvGnl3JvVnPH0O9+vJULuRK4aIIXCrY4zpqO2rztVM5HZjixYEx
05pVE50AeJ1uQvzhmiRSZF15KXLilCrzV+GMggm68r5E40VtQEi75a3OKVzYzqGvKscvRiB3Zb9L
xuQtyVvh/zRm/WUa+e+wrtFa6tVDAa2xtwtOLlZL2pLZg8c7L+W4C8mPR+WEV1urz/iMHnVFIk7H
+YvL4jiPYAljskHTVKWpN5SSvRHN+SKMQGWmCoMrwgtSjr7q98uUkpSYZPslss84KD8t0Xzky3In
4XwxVrNuOUJerQxamzIEblmhwXSig96mvj0OCI4V0qLS5Yp56QZq7XJoTGNngjfg+qORR5n7js7R
JRdVHsl0gKKPDHxyBiDrfKnacH9NNs0bm36KZ1DRsReXt0b+MogsIED1vo37t1gyAl93wWUmYgph
ibqPLHYU/BPXJQ8PdMTfQru/0rm9CwHls0rAh5Y32o4UonMuisc+1t+LyRIs9GLKWvxUjgvlSfRc
GMvkcZMKRCpNGZrH9ZHV2COh2m91n36x+n3CBdqfwOaTqbyEAb6XN7O+tHX4TnmAHiOmRAlp1F8U
BjmtRtjKMJvZzin0Iyoj2nrpbFAyNBH5kMqlsmvlylrzdSro7S6DvScvuwwq0xpZ00/uvlhA0Swi
z45le1tWCgMC/sDOyZQv1r3ejBdCJKFznBYF32QBspKQrGhyohuZjCwaIScw21f8OjWJLZ7Nw9wV
2o2SM8FqcCIwibBZqDmxij1DO8yz25ywxyVeO5PBNGlG8UuZO6DxdtYdth//PgaGPuW47PIwsLFw
AOKvda5VPWHjdlGRZbCmP01vjkiAcRNgYdnT7DfufKpsLOmYnD4s+siaQH9qG4Ny5PvsF41CdRAh
nT4g9ixtXpa87Q6SCr0duYbJlgZk0j+SL/w59Pnq7OLqsyjjSWjSPdjhj01mpz/n2ic6Mq41HXK3
VBUROcf5uzIAVK0MSntr1P6EpcNBQ4VdhOFvIxWDT4vICcAGCNcA4qyWfCeL05LT3CTjWrLFyjm2
0fCF9lfs6l+yQ749cxIOh/AEiRlAOh2r3tVf3Qzot7mvZ+W2Wd8uWScwhoV8aoR87zov8PPAHpYk
SyylL+f0sqjWr6K+q1MhvTQfH8uI6XPuOKe2FrQ07btMx01uO9/tZALxj5r72cwf0nV04CoFbcOp
PQs1Gv2uNTgiXFLgcZXdkI9RBk3UTMzw+4DieuSwNk6lFATqmKzejkYUC2ATKDtUCyKBZtcwUTPD
htAYtbvUrO/aVL5NxRq0OKXyEBrFz5gs3W0PaSOiva2arJSNyOUCOxvMBwxj58bqWzLbt270o3cG
M9mWPDSHBWedOCWnx/SxGF9CI4Eu5LBGiyMj8rBYe1MPy2GqJt9xU9bOtjl6zFQPaaJqr5nL2Rp2
LKtbWixTQT6UlpzFQPfFkuLKGvvJUovXrnDyndKKBKFF9AZjBAu7ox9wM6k+Qg9Og6vo0CZ2iM4h
TarBX9ueO6ljVtf5H+vrtHVRCIY0s+xAkCm/pZ8NZmF71bE+F5z8xUirMpQMV0CoYHFn4j72E2s4
hdwlp8wdP7MsDUeTfNJygICqAfJFVjWyKhpWZv2dpQ3sl3I85jN9Zi033ZMuTn3RD94cMZjqFppP
tp19DjT5uNpUilcieujyKj5FqVwLaP3dxOLi0a2MwJ1M7b1aFAxWdPN3tY6ewo+GDouvZQq1a3/p
6Fkik21vIqyBA8XIQ2ixV5YVzc5BxXcirxJ/nY9Gpd65pQklfWbsYa2JNUNDxy9ZhpF5GTsMZITs
0MZQKijvvKnNhoeGzPSgI95oBfKf6cvfRmbj5wN9mwmihjbS1qSWqk+pbCB+cEWIGxH6zZCot/2o
7gtqSm+2cU4nC4nlQr1za2EchDo0ewiRp6VJbc/Kyl2sE9iyRFwcokh055F+e+YgcE+z6cUqEZmq
/TNTM/7/5YL0h45smHTpTV7RVmfdCqc2tYhekXtYDFAkmjK59Dbz06alaV8bk4IpFh5k7ha7pTe4
GI/dG4ieXWmu9WeFNW6RJzPjTJon1UtpLcbR1ivUzKKab0S3zoRa5DTEb6Dhs7OWujYnTxzvxk7E
7BbKKDBgdzQCOdBYZlnmS5G3hW9rZeiDXCnRcuJ6rVOfyLYSANR6SN7lE2+RzRzCRt6avhBizVNo
LqZIX3uLbRtqvXVMkwwBE4c9Np+X1uIbNyZviZ+ITkxkcVpjJGM58tV0TYTFWXEB9Tmdo+pBpYXC
HlV6If+VXZx14L67luUe763V856gEcnUmSrLZtazs5y68tNIHgULd+KFCyJWB1EeGBYbMGL2rryt
YsJb8Mp+qpbofxV6uJPp/GqMuC6lLZ+7EK8nMqD2UBJEwym6v5uShRcpP4KUINo60e/asIbAdoab
iBkqjUNXB4wSzbTNrfobfjObaE7vpToohE87OGCkQ+xGiTGhqdHT6nTodMJGBhI2S/ZkMwS3xoGE
67++FXPP6WYq9ROgkmqhrDDZ50StfU+R+anqP3JavkHPEG4BKNxs7pfOUiHjhPShw0/gW/y20K29
muOgYGQIvabDZELfQxnldWTGbJHik8Zy18XKu9sKZzdoLYFrSVbdMvmzd/nikI4nmOkw9vJVjUqH
dQ7mXipW1rUHwD7Ch4mRBVy2T6kRzjdWqDLbYOkjSiQ5dlRNewUWPDrkx17J1X3r3MO4oDBU5xc5
acelU+kKT+1zL5mIWGPv61HZ+dPoahSK+cKnj27jrn/PLUZkxo8uk3uH1T6LYK6KUk5IjVgODBMD
6NhVqNmPLb7xu4g8EqUizJpwp2DslO+2ku9GRK5XHt5mA9pKMXyPDg39OqUFj7ryqacpQN6bC/e3
tGh+GM8yZHmYQm/YYdD5VFb3WmzP58kmuqBI0wdF1NDzzZldbqkrr0KKEmiSNZ+9MvG7uvyjGuPv
XqpULNZ41Dj3HFbo9ljlv9FukF4J/ZR5Lytj3W5/8Y1S9qo4pf1i5ocYBC5iwyBT0mOhEujchsZ9
07npTdWxbxtNELGRvbl2kQcyBNca19zF/Thea2dnoJ4NnEmQtjF8znN1xxU2pQo2PFFjn2urEh1I
vZ/T1bDbs+4gtA2B/FJ/p5isWCqkj7rqhn7c0HqNKzPhHo2TPKqGu9LCmat80WsfP5ToyPRVBe0k
rrJjzLZM5Zdtr2wWwdKo7RDWSf4rmrocInfp7pL1xqT7VqCkvdkesvKGKCM6D3Vm8W27NYImnI4F
8kc0uTrnUoLVHcWF4t/KOagbzsNhrT2lQ5KyH6ivHXiJQNN124+Mo2NZZiAW9zVKYoHLjZ521RXj
rg1ZyBQjPojUa6eqOTVT9yTtejnoqZHsZJtfJyRjzI6Zzhlt3hw4eAg2doYMjvDErJZJHCUc51hc
+mAq6A7vjLYbrrJ2fuUlG7Rccq+otfbau31Nhvfe4aLv1DBZesYbUMfu2nCmyU+bsY+n3+OgQRG3
Gcung/ZiWCgL6+6jbiC54OiiFCp2bmvfFUzEgnoRnU/RuguxDkpGrDBz1qCN8U/azkFoyZ74wpus
HaY94G+Ui+HVXaLbyGKtwrJsn+l17I9KRj9GG2808gcocqY/nHKBR9nOvWa0D82Q0Yaxopd8Zv4p
uC5FEKRbZf6ZyA9OQ0O7JqYhg74sor2Sk4zQaM6PbaLRLPqXqZehJ8Ag+/as+nY3c342lm8xOcfW
ICY7/bEtdtClyL+aCW+tavfUfgohRuUcnUejfm4zxBQ9O5fePeHjOLstCp8ojHdh0kLxGHTPdsXX
6jihEIdO0rm64Ye6fdFRXufMX3Yysk4ukp8bjIrP2hozHtUK0/aKDWCL7y7HbImPqKL5up9CB6hN
mj+5FnNq3SajCBbIjVXNd9JgemCK8D2+R4HCWcUPx2U36Ej3ZXs7D1l+QJZxmmV4R1wI1hd6EZk2
IdWx+ZvRPL8WpfmnXaZbIYY7qlSwxfE5C3kFe6eCIKjbZ2Jg716rM+Yod1YaC8rZrqBzYhwbsz9p
0/9j7Lya21bSvP9Vps71YhY5bO3MBTPFJCravkHJlozcyPHTvz+0fKxjz7xTW6VCoQOaFEk0up/n
H/BBz4Z7ZZy0UwsWSAcHvMmjXVaxxG08401PjHYh7PpZyZuJOFfCw4DPTYeZWQJ6qtzw0JBLI+b2
optNc9Qwi41Dd9woTeOt6ilfembIryW6pigzLAPm+rzaIqu0BzPJozxRdfj9xZfUxk7MHwwcp5W3
wGpfEjP52lThxK9f3/Yl34sZYV6I3/rGnuovgUEQMo5nOn1MBs3A40nP3WBpIlFGhIGMrcXH3FXd
BuATM+xN3MSPfP93zteqqLxVQLyAMC1B/9pTF0rPtsoK3oZ6uKt1561Im2d3rO/JQvhLPVbQyXcw
zvJQlCp9tgOmNqN3yKMquAbbJpBsLA/cRZtNJVt+layz4xsHhNK+an7vLksBTmzOZokGej47tXSF
7c6+G2zEH25GY9w63EEiyLcZE7dvK5+MNvqOuJkg8lwO21wF1gb9PazehFM/4zNFNFrkl9LcaD5P
TuZ01JW9XWZ2qB+Lr3rigk0f1q0bAalTzQJfBninxWw/o4wA7Hzt1dHfSGi663DyTgOQtJXQkEYA
eh2VKpheL7wZrElbxFF4KnIF10ojO9qw1RJRZttmtNQ1sDmL1UW/bIW91fohQG2sKLFgKe90BkZh
jds/MW8qNqUBjE7cHUOI117ZMMNvxyJ+C/NyFp1q9oZQ+L9x5TRtojgsb9mEzR5oY/+kTaF3ILKx
HGq8x10r0taDIx7Coro1WowgkKnmbUSrPgPr6hIth+9tneyErVBJunwZjSrGVUZyRFPvCvwb0b+h
IGM1kMQYMHcCObUtG6VY98WlmVTtILJu0wslWJUJi7Ki3uVCY91KTDgSEd/eINZuOJ2ijAnID0ux
VovmJnAxbg9UbBdAHGmeUq+9VIGu3H1Kh2pddTVLgCa4VTQW/b3IXwMSemWMGaUXKNFKGfUXuykv
ptrsMi8d143GejdtEpt4kAFZKEWRxe9vm8D4WpiHwGDWxCfQIR323QPjkJsWNPfOe8Mj5YXgl1m6
T2RQtgM2cHBaDgab0jBgGTEE+gXCyiXs1UvUt6A9tH0RpNlGIzxgZ/btoHszlIflaFFipDiCdS0q
/bkeogcQlixH0aGymg6ihrDPYjLufSO+M5lTNq7TbpNq2nqFduPzJIcsumxzEmRYU67jmGgkjp1x
VC30cjBWwCgpuQGLnQJcTJ0RNYfLHeXhduy0jdM0rEoINnp4FiwKJT2aQ/Xqx91rUpOriKeFVt6l
Zdty00D58/NPemi/RoP11nY5ev36ylDTYov4PfmyEWGFkl27HX4lJEvCvhAVwTPlYuTTQ2g5T7Ez
7FTd2JchS1Wl0Y/I70D3MMHotDwQrdptF8fvmqmsS7XggYE0ROeZG6vkCav2XyuBbGDy1TRMfNiS
PUHdq+0QiUub/HnyvVU1TuY2bLRHDx/WsvQ+h+2MiI/Co9IDpABohwtENhytDN/TXCfAnbmPKipu
rZ9fEDzqQF5192VHLKYJIMPmjn2COIahnV/cZRAZFt40HkXrraLJwkWJLmRMjgY6KaRZ3Y3lVneG
lb1UNV5liuqgtQ8gTe0ePJPwsuFBK7Dc+77RWLBZK6ZcMtBoJADDNR8TDDqhmyAvZhnVi1DblQJK
tcQ1dIj0i605eIaiGxgTc28Lfzc/8sgLPE8isRZmKOCmQ/XxS+taGvXZqgZ3Sa6RbTemdQulNG7T
1q7XAkxP74J8HJqD3pINDkinVMo3lByweiS2uugrFCTBpeoOX21PvjxNNfalzp4QPHNjpBU816Zt
q7VPmUoIDFWkmZG+VSB2157NooSFYg9bZU4DoicVITuhBiPBAVa/fv2ldLVNW5nH1nHQQylwhkyY
sxG0cHICmm1z6guzOWl51J4IQEyk9XplB3ykX9RKMeyz2izuYlNJ7thWz+eyIq/hP6JTxGPT9tGC
9MNAW1aWWm9/NNNRGbo1toblRVYBByAPYZmfPwaJ+yBmHneHtTXVxR1xmPIOuNh9oSLeIasM7F3P
pafu3jvMvVIMTDe823D1MRCBdFj6va7sZT/A1sN1KLGvn0eVB7gluxBCJWlr3pmsq+26WYKws5Bx
+bMujdylhqjPRfZAu2sE7RIT0LaS/mIO3Y8De7ura4r+5rd6k7UBUjo9Ca0/+2uljYqFeSRPqp8/
qlOs1c4BCCM5qKxP8xHrqdC6ZS+yKfTSv43x9HwofYBTedE3N7Joe3kye8BN62iI2wevCtKDXhJL
FEHf8uRo3CseCMsU+k2zFM5w6lUmX3npWHn1MgCst5fFOPXiLcQGc/U+cOD3R7wKCZrNL1ulqM4l
2ntX+VKuVzyTdTFP8pX6CMvGyXcDAhJ079sy27GdVpayGME8PfWe/piVCu9DVS9GqdX3chyNKwll
VOVRDmQJQH2l8PyNbG1iazmC6YVVk+ZXebDSstokFbcWUllhuGztHK2LPquXshlEc37lBaNdhQcz
s/jcJ4umENQVSa2PcZJ6HNgPiC1BCn3TNEZ0IcQebvJ+SG9Jwc/IgaK4IlHnrPIg6u4SJDVXNaoK
92NV2ksf9s0Da69qGfR2+tQQfeO+s/rncELPzkkt55MYLLFIlTb/YlbFG6ay0CUr8ex2cfZtKAS0
wdh4FRNA9tTNvzcDK4qMnAoZjnzZqQUTx6Te+gMrmkV1JFoFJDdDhca0Y+AHWBOz3OnoPeXbkFzI
G4mIg9FM5WtaOVcHhP/XqI8/uyKsXlT2BKzeau+zTu52kcTpuImKAGsUTyuvmMmjq5k6TEGz4bKs
C5ICSuWksPjpyvIqG7RAc5gk/GIti7KhiggOxUGqsNxhqPd+RTCsbSBmK1ls5gFyR3fX3eCiqPfz
NfB6zoFPk0ez+jIPl1PlqBvF0FAhnvvI8T1ygtuhtLr3tyobRO23W1GT05Jd5PiDooLz70Ly/XkJ
ng1G+m7qEuwiSYFecAvKdm1pxViCFuGJ20xZN8oQ3yNiEC0rzWq+ZKly1q2iD8gRXyfXD7+XmfUC
wNt77m3dxQK5gTbbOylRFa88KCI3Do7euxs2rx33f6aTFze6T73ffbJypFxCaw17gC9oSqarcAr7
82Dr+TII+unO06J849kZcjtZ3d2A7ne3uDb7F2xN65VRJuoTiMIYwaTwtlSTOzHp+tkoMoQWDLsn
NUEusE3C8swPh0RRkCfnhK3T1kBr4ZQkZrptS1RSUkGCK0v68ZRYRrM1BKgCYZL8b00tO2ntqG9R
tglOmqfbW24U55gkEAFyJlzushsB6GRbQO3fGVYcXlmNsKTTHPtbkN6gK2G/NuzDF3UTjHeya2RN
ClGZP7sOXf1bVwOa852Kx/e2ayxm3za5Bz0VH/E+2/Y+2qaoLRPOkHUEPLddWfThuscudFVUKlk/
v79meo2zcuxPaz2a+qs8YC/rLA3kJDayqM39tA4mbmAU1rZgasO4OyaWjapPsNejcni/LowJKru6
X92QBH+dcPNDqIpIP1j/26bwkL2Bp8Ru0N3luKiAsewhA8NLuBqoCq8A7QxrWdfnrn9ldQ9GH8VN
ckL0k3VOb6z6EXkmWepDPzsjUbaTJTkQ/DRvF+OeB5yZMeTBMi0f42buoY868JwVqVxb37c/+5H/
WOlI211kVeG5Akm3apdXWKgPadqsVL0HXUEApdkoscl3hx1kuIaNCB9TmRJiWXp9cXgsAASYK4lN
Jsv3cl1WCPARx33vKYsI5xNqmg8fQ8iG3Aqai01KHc1pFxmYvr5o/qjuZOBeKClvgh/m/6cysGx1
p2iE+OWFsqM8yAZ4qKSD54unqQA+nnj2Ppg3oGVYGeeO+M8lyEpgLagGfiFqWJPksfJbvUCowprg
4+QtCUfDEW9Cz71rFEC88Uri6bI+c7x75D7Ue29e7pYltBglbOkv8kNeoApljbhN+6Mo17K+DdkR
9W3xTBbHQZxowF41JnWZWVjOamGvHGqHX9NCnjYjzqVi6JAyt5SDrKrihFZZfj+VtR/tnQdxLc2U
77/Vy+JvdZbuavusTNa9SwwV36vxEOrjj4Oq1teo5X+dTPDiWehYn7QY8oFaJMUXknavllnYL4oj
nhpNa/ambZhbV4vDtZcZqH6gAf9k5hrpMxgeQneZTwMNXaYqjZ5xvMTUmAkTVIayro3x4KKy5Y+x
sQIVzvwnhvNYltnbWCDq2db6p8CqVRCkucuOvVdu+uedrnXIiqqk7hdqbwQ7PxNsrRuoXa6evRSe
9hl/cuUOwez8IHRkBiNnApAwtJsyK9LnTiWJNiqptlGgcH2x/SUDZOv2uauC4kYrq3SjQhDb522Q
PbnjuCcYKV603shhPfn+IQu7+M43g+/y5Sbd5Rssh/zi5Fl39gOyDMN8wfw+QFCS04rBBgo7MLfI
SX6NkSQ9yYMhhvZUmi3wWstF4kBhl14CkDwZemQOC9kHLud8CkwbDpx5+FH8OYTsnhXFc5al+e5j
6NQAFmwqXbNuS6gBwzDt0W3xzrIkEghoTofsvSzGFSgW4Kn73q3PDgnBZl8TAQEdpkbLvFSq57Ej
rxoLs/zsTOStoyGtX/I0ewbm0X/DovnUsh59qzsbSpYIcLDPp0XuQhNYKGzk53C0F8BvyQYQMm5g
znT7DJ54A095FpfLnRKFOV0rFhHW0ltZ/GhIUiXDBxmcZUe4+xI9KR024gaC1EfXDktvUxdAfPvB
rveh0d7IkjzILtbcTxbLmV1k9gHxssa5RoOq7IULryuDpc4uvUNEQYd8tYrmZtmnUnx1mabERCvL
og+P1W9s6ZWb90t0LV1WemBd3jvzPZ01nCWsynKuEIYY5OdrvF/f+1nFL4vXqIEUHIai6TfLBhz2
XZBk4s6ftxyRWoHV+Vnn1m2zSgiBAd1BEg7min5bqa57LPW4OsJleWZPbD2o0KrQG7Nvi9pBUjYG
T+7wQzzKRgtV+xU4kGKnFuAEm84otsIB75o2RvAY+bmzLjrEEfR4gEcFvRPznA6q25DZD1MKysbL
A+VtQ37NfxMdS1KjaqyHjLHWAGST42AZ4aqIUwhEIAXuiWauB8a6NSzDup8qn8Cpo7PDhGTH3hxR
d8Ns4oVsdQwynWPj+EfS8wiMRlF6Lmq7Ojsg1kihV9HX0sluKhFbT5VROHAqAuRApix6LhQCCHMH
59cryaXWBNXd8Ct4kfcrbWasZTHW+i25JSLuTpk+9CkMJQQ8o2vs++hGaU1OiiR1tv1o64eYZwRw
mKwlox3nR+a3ZjtmqnM2+XzWTpIY1zzF/i5SFedhmCWL0ONdlKXpbuvWn8ZFNnswtM6onUh1pgQu
Ud2aqwQI/lMxH977NZWZ422h/LhCtjTjiENyb/pYEEJuJ8e9BpHY3tlGG94XNpoVEUJva1mUBzqY
jt3esbKfWUAID310kHV00EzCgURA+r3vtSbOtF1wsEVanfqwz9ZJljZPehR/k1+1ZnyPrD58jfmt
EkwfMbqYr3GRKjqY8zWpQ0yhis36aTLm9EHvv5ni/RrhpdpCd7Mf15Q2uJQkFQcoVd5Ba0bvQMqT
/Favk5AoYxFsEp4NFW7YNAnZ9Pspi2BjpbTRJh3KrMWkwITHh6vuoua/R+UZH/UxQIRhYakuRzFX
fByaNMIAGNTrwwSRdt0OOK7X0WAcc6En68iKlWdI8peeX+GrFXW3Zt0bz/AWBGnx+l+6+ll7kUtX
MxxuCy/60fW3Uc1JxWM9LxPCiC96JYxH1a+Kh6D7SyHqXrTO1t9bNO8vLb9fU3hFv60rHxDKVHY4
i9fqwDMWxj8JUdVcy9NEQxAgmg+FF6Mw6V5UdLsOVTLv1+SpQINWwVP111pZRhm+upkMQtbeqNwI
KzhAGTG3KaniG7Lyyo2sh/hO8FRWatngoos89ybp54mF7NXaWmvtZIda1spTeShdi1yZ08aLAuWM
H/1ly6gFX1qvCg8j8/xtwK2xSwcCc1pWiltfaOJWnrEKfWpIpt581A9+oO1cg8S9vPTXvqBNf/Rt
0O5doHHQIjvsBid5sBD65HeUmWunzNAuaVq43/L0o089ku74vY9stlULsZYOY5kImGHwoCD+fhCi
UYlPz6e6AuJLnslDHfDsAp4ULj7qOt0dy9NHObGnZBNn6JjJi6E4otT02ziEK0nS1LXNdOWSI/vL
GCycnKUYBxV8TQFXC7m+zotuETIQt4EaitsyHR044r6x8kY9+2vDrukQ8PuoLQzDWZFpNVbyQnlA
Wlnc1rtq7ikr6h58mM2SYwtPI8Np5nki3XjCDKFcyCJUpnxbGygtyaJuQhlV4GoeZTGyoxUPSP2h
8HT9NsnMB1ndR2i3NiYecvEoxudaI9XLFsLZy1bFUi84aU5XjLLN+1pM70N7qdke+rgt0FPiIjIe
4xpdIfaj89vSUtQEc0sxzj2+Ss+6jzPJv75bc363LMPCDZmk4fnj3cohE95tViPQXMLS30ol9IzH
xabJA3DRs1j6uzr6rKf+USzrECaaB4RGtsqGaUiZ2WU5VcXnVEvFTpbGrDwwVULxSbW1F7PWhRYY
Rbdouw2rmnj2eqidEShTmC19hArOOUshrJN8i/RDhXyW7P1+oWOEYKdLd/b1iG4tpY5uwZsFbC36
a4L/xREB+UOrDO6zqvPyozfAOvK827JLHuu5WnjwbKqEdHrTJu7z0BjxkkB8dJStjR3jiTEmT4EG
eroxsdgZesV9riCNbUQVDxt5la73hCPbOD57Suo9TfFRvqSrdOoRpVcygPNL+XFMIrcSylYWx2T8
POE7i4ZVXTzUgb+WL+k15Ma0Cefrtkv1JxPWWBK5pyY1yHioKuRijKxOOGU7p760yL3Emu2DCzXv
xzE1kRv62TwoYBg+LpmmaWQSRWLf4tFqWLBOwu4+CNvuHqMlQocp4FA/oIjkDQYy/fjy0UNr/cc+
NtKT7I/rSb01OoiWsljNA85Z3HkseU1fZdYSTRFv6xnWtmnH6jII+PYsAIDaVwp3q4pIZmvYwWt4
bcMuf8XDKQMnGMxeAyZs26lxIfr38aNl1189QxGvia8Df7HLT4ZulesGZcIj0Uj7VExaiQeS53yJ
lXIlu5YueT69V927KcUbblQjniRW1d9Nhdct5OvZkBTTzi5f/AKoolIOLMaUxDrUkCrXeWS7zwAH
TrJrE+ufO1eFg6jbGm+KiI78H3K/L5cO+6g//4eEPdT7/5BnrKnk/1DBGnqMRPkV+G638cvE3KRq
Mu0AB2QrHWGPR1nsqkSs9FDVH82m/tE6eYHxl6Ka6OWOpFG2ge1MnsRQ4icVn/SVOqrVGTB8vy+1
pN4hm4yOqBKlKwfdvE/j2D0DgTa/u/WhTpXprSmZJhAhjyGUc/Xk+dW5Jp6Ztwgu9IZ46bMy3KKX
lSF/l/bFkcgcllHz2W/FFpFnbIbNZsk+gN5l2Y+wI7CB9pvMPqeasfYHJTqSNnKXKXHXtawvXR0s
EERncTSsfJ03PZYRQcsVhhdh/OIN7vsA/d5wTFy1tNlez3HUo2mCBZ1LZRyA4smr8b2xq0JtXVUd
igRzg+wiW71Ozw8kEFDRj0lQoQS2SavAOpnEN0/2fJDFMO3tw4S5pCzJetlDy8gfkfRxUKYWMdT3
+do+x+MotLJNiOvNUgqww3R9LBD6v48CAJO1Bs5CCqE7U/1oe25yTzo9fK8vUmfZanr9BbUN2Obd
K2rjPMOAv1yDwvR3AdJBWzdMxX3Sk+RoFLV7NXp1iQB0+6Ki2rRCxlE7I52KA1qbRpuhVOqnStUe
gyrpkdTBKGsU3rMV46ESa05ybIuyxwPEGFHtH4Nb9hiQsUVwhVbeHw29sa/WfDB1cItWfh3jyJ4V
xdoTEMwD/D+wlpWZVHt9Ylnx0b+t62ijNmzZZJ28rAtB4Y9Rm21lUTaoUfWGbL1189HNAUnl1Hl2
gbxpX9PSry9upyw/OqAsw9IsHr99DFMbTrltJkh98iLZ0LbRsErS0IdywUCyTmvEgNl1lO1lsct9
eyOiAjSEijeOF1jPLlu6Q+8BApDFehzDNUo16k4WnSR/bEh33UKm8u9hqG/qprWeizGAwObdaUNs
nkhdIMEfqN+BYanbuCrY0sg6eYgiUR/hXEFbpq865cbGn6pi33TiM1hgqOeer6801Y3v+lFYt6b+
tSW2AHEGu4o9MmZQXufGvMqTO9WM1JVKdmgt694b/OKzMeraQZaQUrRuPfFVdpc1kaWpexatfx0n
TnMVVESjrCun6yCSNvXnAA7V+xhsLoBrl9NnyC/usvLITMek/rV5AorQe73/KPn+e0nOVQMqFx9t
3S+ln9fJSe5nT3kdOaf+Xu/JVc8T4M+e7683t82CO//mOm8IQD8G/T7ox+QEszE5WYl/12Zjt0OO
JTl91Muz97pyIGHWg2yg+0e1qJjpF7JcT923NACYjz/Dyc+s/CTP5KEuRzRV9LTFQOzPBl9To+Ev
ZdOJdrkaZDdxjw/l+zAfI3S1Mq61eNbum8eXBzkWi4Ju8cff/vuf//tt+J/gLb/N0zHIxd9gK97m
6GnV//jD1v74W/FevX/9xx8O6EbP9kxXN1QVEqml2bR/e7mLREBv7b+E2oR+PBTeNzXWLfvL4A/w
FeatV7eqykZ9tMB1P44Q0DiXmzXiYt5w0e0EpjjQi8/+vGQO52V0Ni+ooZk9eIT+bhK51hZ61/GA
AV4ru8iDm5XuUlTgfcuFEvUeCxVMAtJNECfmuZos4/2QTdrZZGq9ITfMZ41aknkGlV9sFS1oFx/9
ZAM5Nww08wjJ5CIiKGqJXSnc/mSJbDjJM+Pn2dwD5RTBMg7cacjW5OTr2r6J2vxaREBpfXP8S8kT
6t4KvXHznz95y/v9k3dMw7ZN17MM19EN1/31k4+sERxfEDmvFTauJ1vP8nPfqukZd4v5HPZ2TX5j
rinX1ogzGbCNAemQ+fCjOq48ZAPL2j8pJDdXmalaCN4M9dWLnAoJBeoG37aAk6pdCKvvz3LRVt/K
tGpxnwmfSuD6l4hs+JOqP6VJ0z4akKbuErDcstZtm/ik+VAMZTHVSKoMhoJ4/nyNBfdgHaR1BXm/
tZ7AWqTLyRHpQbaKPPnL+EPxl/EVQ933bQXR0tdwPfX9BrGOujsRff7PH7Rn/MsHbWsqv3PHdDUo
X6b56wfdusJlwRqINyIiPXoxfH7yEw4yjw/VQsoCYh9qefIz/mjuc2RRayFu3vuFdQtTGB3Rm9Cc
qiNhHfiwCT+4zB5bTDPnys6d8cPy1PfN+dTRf/QqLPutK1l3lUHh7dGsMtad20wvTbMYa+LhEwYx
GzXT232bme6D5Wu3sj1jl0PEXC9gcvr2uULeeFl37vTi18nDQIz5gTngtwFT4Ad3qmcANFwOKbql
kzXcdo4THtu+OMkSIoHj7Y/67hafZxT4ukL4i85A+RGYi7HyzY8uXNqY4v1SXTGr1cT6ZJfHoDxC
pEOQsI+GO9UvH8ZB0zB464gluc38vwTKJ8dZj62lflZR/98BFrLfi/YYnQUc1nvDxSQoyq0Mw1Su
/nejzpdXBloI8qfx379Mf7WcDr/lxVhFQdj8VvznQ57x97/zNT/7/HrFP0/RtyqvAQn8x17bt/z8
kr3Vv3f6ZWRe/ce7W700L78U1qKJmvHavlXj3Vvdps2f0/jc8//a+Lc3OcrDWLz9449veUtalNHQ
aRF//GiS0771l1toHv5H2/z+//HHcnr7FkYvv1/w9lI3PBLcv7s2jwp0A3QTepnNtNa/yRb97zxB
NM/zXPQvXNdkQhMIn4X/+MPS/q5aLoos3IG2C5SQW7SGo0OT6f7dMjHs8jSyOIZlmc4ff/7fPx5f
71/Yv3+cGRBpfr3bVV3zXN6E47q6Z7Cz03+926d84K3FqOSU7BIXgAgw/hTi0IP3XzaFu+/ruEAA
iMWdoqKkDKGjThDVj5jGCuCySyR4ESbJE3SoXJMwt8m8O/pPupYl+zl6j54O7BCSyFMYeauxuYvV
ZOlbqviU3Fle/81qc5Bsg3LlgoOaxXunCYDKlLDFElc/oI1T7koTFgeC1QtAjQT7Vf2hAhivaYkP
3HphADBb5a760s7ZMsNcsTUjrB2qPjQogIt5aWHNMVvwteBq2MpYdwJwaqAXaPUqgECwAqu4l8SG
SWXpFkV3cdD6ZqMVEb5UTSh6yR3iBNEycTI0BgDFOTb4BrtmenR8sml9Qa6rQLY7jQ4Z8rhsN4iK
GKm9wfPMXRAQ8Veq3xGv9EK0TRB2Bs9qfAoStmWWc8O24LteTu1NSz7R1/JX2+szOEnh97rOPjWF
DhIb00QQ0bs+EYCo9ezidB7aWpZ38gYkpTqyon5T4agL/lF18jV8vmpZGs7aG3tvW2rT1xhgrMHG
diHceqPFw02tjmtPRxRzDPpPqI3tfHOTiLcw7lmcajY+8AHY9tpD3cfL+pULDr+LyVJgO+T38U3k
GSpicu0jDjuExIcvprUfPfuFnxrC8VBfxqpKDxnuNraIayKFVb8G3rxoA/QwYHF/dk0SeHmS2Dvw
tVcfciNRjS8Jm4dFfoVDfo9tE2mlREeEKhVfSZ3PQCPtLu7bbqFjlTdAtmetz4IQbka98fyBvKjB
Lgu00MIs424p8vqSxUpGmirKVg5B7nrwrlgmoHqSjsqKKPXO985RPD5Wtb5T4D4s8cqbZvfwGxTX
p/kT7nD/6ZYdfo2AnU1vixbFAu4bui9RAOMIVRsbJ7qcoMBCv6ma/jlAS2XhdTG4yemLHU03aj3W
Sx9SGqidr0KEx0lxxb7tx33o++NSmanazhB8LoBlLmNzwlCl4NNGdfRsRvCgy+GE7uwZ+UbM1ixW
AEWB7Z3RnUK7/j4Zwdm3zB3gn0QN4ADrSxGwXh4HhKm4dz8VsLqWiIDAEecuz4DLjiqSWWYFdc7T
VOSJJnepKmlwg//vWjPML6PQ4kXrK4hmKyixAcTboXC9U5Ou2KRBuy+bGKnL0kb5Ip1plcp2GDXE
jWL9KRh9rFetY9uR6R/wkExHcJQmZk75yMyQTDaSCZ2FSCt6fICRnGfFabUl++MLng+HgOdt6Rbo
yuDL7iSIV9XCQnshRV7XimRqHIULw+rjta7NsPpQiVehq+wGPdTXSnRQAj/aTK+phQ+eAZeiiPg5
EX48BUHcrHPAzQt03DZFBPHCN5vr6DcoI6Mm5GibcGDpQADrKFCXWUdOYS6VI9KOCpJNR7iH2imO
SQnrLbJxaXKDkBU0CDUDewNlR6kBZfemsYuih4Y5DyNtu5jjRZ97aIVm0BL+H1CbGVv3Htevdqs6
CL/14KYINAmcVHWMheKqheVdo0lgga/tJlhd5DpF4McHZCsRfXCQS6us9EYdEU7Xq9Rd+c54gbKP
CkmKzhLqqZ05C3oRjCVouvNnHQXTeBERisAola3jAQ2FWEwrx3f3xoBmo6MYaLKZxEjSIIxW2K32
aO+ZycKv26fJQ2oitR6EUzX4xLjfQAJCwvWaex8zqbXX7YAaIobGl+K4PvxqM/0WG+Pj4Pd3mhNh
u4A2DctFDApY9A037FfQcYI7cVtY3tkwhm8I29ckH1CRD7VYeVDRGS2wHB8dEDpd0OEgAOm5sZKD
1ennIazyrWm0r1mWAbnugDkQlI1gCGKMnNlVtsDj0156hMhWXdc/zlT6OAClDBEWFLnhonxKBh65
i8xbOQ957dfc76qCVFu1wsCyvbBCO+MefuzANCOP1131sFpUIiGVAk45iSFYODAQ1VH5RKzEBNnL
zNtBw114evra9h3QiKkEV6ehsRZj/OJkA3Rbnade00KjKZp9mSNYFabwR7QeqWpcbZ1NkaJB0fQ2
6ObJfSP/MJNsOvCCLJaXRA0qxG6E7WSXTscUPTTcnVJDih9Ih2dGeed2mresHWMd2yZkrIQ8inMZ
rKziSzQTqAR4PzInEoD3t3EfYw/DjDa02s2Av8Q6jPyd0/dfohq8gWLFix6E7rz/RD4nKsDQx9CD
h7ZfNSDmcFCBl5FUrGTjCF13yHzYg0zf1RoSZVtBYHe0tZYFd1VvXhQ3A6/vuXuYQO66KJ2XzEP+
we34Fse0OKAsiZ5il+xaBNajYNoq3SFOrXPppPE2Av7PXncPu4bA8/fBA7ZuEtSGgQF/P9fubRtI
E15JqCdZZA4blEVN9wl9z2SRkzfGR83faXZ45xSIPLYZv3VF24lQh0EIFXTVmzhTW0mcHKNp3Nl6
0N87hfWQV6G9HLoqXzmxb+6qgXm8nhBvz0YMSsdqCdB42kxuZywQJ4MVoudbTfTNiqQM1p5T0198
i1shtqZV7CbWS8R6Hryf8zLayoxr2qaNaF/0RrlJgb2VkIYeYpxa1mYBpHeylQIWJ053AoD5xu2s
HFi+UNdZTd5oQLyjN3gPQ0/O3ue48sov5FSqZRuZCo8/lLuQVvx/zJ3HbuVMmm2fiAX6IKeHPFb+
yGVqQiilFD0ZZATt0/fiXxeFvrijO2k0UPhRLlM6hhGf2Xtt4DcmkXbTNicjltBqAYWDLikO0+rg
hmqTe5TgKJFMI4tKVt8dOyE1T9aZ1dxn7Vnt2ag8nF+tuhtzYu5TydLRyaG0rdN4u2BVhE1F9CUC
VfCxsr8b5iI5QEIfdt4YfEonr05WiQJxLbFQT+iHePyTuFwCSDE8AuQ/hGcm5Jc1NJezIgVgyflx
nYdXD6N8ZDYmHqasz6niWrCcXA8xlHbBKavHg1so8hUyMEZzZl7DSv+4c8p2IXQ+gnWYj6SClYe5
r7vtUiUvS99ORrpRA0I7Kgo8Mz2D5TuZeke1dsV7PzYFLlgXWd2KcBvwIJoZ6sMRxOJD05jHxKut
u1SED1T4+3ItK5JDyiIOqnncmZk4WRl7KqkFp13ITroI3fDfP6Ie3Fi0donGyZ9OLgL1K/kf+9Xt
spOfTPulF2QJEt8K36ge43p5LVj6ejiAqrphYztO1dUFrgsZKRsu2JbCLblZnUKQhFYJBTgcJ9yy
9RTizVufya9TWG5AtEgSfmJQ/zdYTqaTCLr0UnbfftuF0erL9OLBAG49cvyaYjq31jpeTCdQl5JI
TneYbmlSmjvV+iWxGjz6DfTU1cGt3XH/F0kxRAyl02gqu/lkyQxJ2jp/0l2sd+Fk3XVZcylXt0H6
SQNBKNPeZXKBMoB+twwIV+3Ple8XNwB32zhWSTfcYC7LDty3KetI1T0YeXqXl7U+tFWubgB+pyfk
5opv8IziyYXfaJqwzcox5T3p98sowzjpq09+UeM09OLs1aq5rKb9l9lLAEsCD7eLYuemcKFGW47f
7KWXG8fEGr7UlOs4sYwy3oLRmgnpuAmyO1ont7/V0rzYhCPsWrPBTdYZD0Wvi/t1Ab2fevEwiQuL
zb+4n+e1fp+IfQSnom9rhWVothgXmb4D8Jo6qy2MN6lqvVfr1kbMwXHM2MnMVTHAgum33JrzTAJS
4xPxPE3mR5tre8cCYYSaA2aTzAc25C1L1HQ+un3oRKnBMTz6VEtMqoCA3oL5yPebTTeswFIuC6eH
tQD5DkkfsEAZKZvbEZRcDwwt32Q9Ndi8aDGgZVbzCkcLd6GQsa1y+KeGegDrgu7OQBrAwfB3QASG
J/Iv9Wh1qHh9cPzIMXLLSwddlKlZdxoNTWmQ5yTiJdNdDw74kldvrcRr6DI+zy2EYx0e5l1lr/qE
vSFBk4VDrhww57m96cQ2Lv3P6qFgrQ1BQdEyobYk7E/tDBmnGxEukOYcLykPXkHkDfA2RXmaBH8q
F5fC5C1PiRQPCP4hqhjQXXpgN4teXkMlXdIwlyA25hr4JCvDfVv6Z3cxmOzPhFeDubfRKFoh+NM0
xubPQSD7Z9E8LvRljhH6kZJDsZeTibIMENXikdQ++yHn9FTeihHfyLbuXSvAU10o4qz3CePW85fo
muysbez4feNehuE0BgHJaEvyUmMy2prImyGxojYExxTKH9ewT1CX5kNvtYiQ4FhJPIsM+sj9Wiiq
obB9SLBXNO0QCz1LHyBO3yy186yHubw3cL/RJ/64ry41YjzJFgMWxpBjJoFFOOldskWqzKbaW8e6
gKHoNsXrkM1oFjO8Wh2uN0/18Ln4Dba0Ajy0LbRxsq8jZ4HYXPUOBTRqcGRvCD5XmvQZ7S4nWDoS
QCZ8e+DnuX/J6B7fMK9ASph4DUPZ1ZE3ghcphjFqk6U7I2s6go/8HW6LKasGLzMlb9Is/1QeddO6
tf7Z37zi36cTC2NsDavmZhdpT6be1DykbhuexawuJjerg9vLSHMnsv36afE5ignDbh0Qz73uPj1S
9foKo1uXHHNCMBzdHULbAmGFYzoi5+9LLc4P1pgbmfHnlnnkpjF9hCtKUtISMqMEjxBij/aIeDGv
/jBmAbqjmctng/0WkH8Dw4oSLF2fRmxbUQknGH2Lcw4b2lA2Y8me9W4sRWfErQgvZRLKczCLo+O3
j12Jl90Zx2Y3Js6XtGSBEQKBvN9TY4lyOqSDDSI3qElZp5iKSg8qCWoZp0UKHibFw2y6AKkgeRPH
cxozBhJmXkMtBOW0+QHr8DPsjN892kZOo/J79Ai1rzuQgcHWRWAyTEoJRiTAWWHeKy3H0yASgmgn
vbeMHsQRcXMq/RRu158Dt/w1r+FASsP8u8N7y05jRJ8kP0FipNFowxFpbaO46bn30PS86sz6TkPK
eScljCHPugWMreTleS2eMNiOAC5JtEWHu8uhkaNQBn+zwHQs5LjRonDlGDX+DKOEyGgj8fMqZiiQ
6cPd0CvQRI39PvfuA04Pcx908pGcBBoKXJMZNIegbgd+jRHmMEHGMVLR0Qo+S7+yEXsR0LRa8JUG
f5csQ7V3XC+u2jQh3+lxBrJM2YpvvOCA1UWxz2irI+Lp6ggLMEdv/UYopYl/vUhijKc/gDV7xQCq
rAtQKPK5AaXDgwkcYsLNzqYYsiqV9VEwaCJzqtspb/yeLUlSETUrSKnsoyzT4tjZzRlutDj5Q4Wj
7EC6G1GeibPg4aQKWCWxYt1W2ufNb1TDD8JTIUQi0nqY22Fc53/2NwVo4+7DfCKqpPCdC45g7OeJ
d6PH8dywaDkv5kiaRlq1kbAhOGQgISIO3GrfDpfAYLEjx9i3l+dejTEQpCLjl1mrmZxH/09vDhvF
DmF2YKMCrFh1wg/Bj38zNum3k2sXHh5jjlV8lExpGMP92CC6DikuTCz14IxCxWUpgx5ad/vmEXMQ
zXgGGCVdJyjmHEq41tCTxMRY1OBLQI3WnUUy9ZrBC4XY+M//w1YtoGjsynaKQgWa987wwaF7Mo+c
BIzQhNekspIO6zkPkEz812BgwjJy51NtK3mh6L/r1nY5L666rmodXqvBSA5lq+E1IwIbWqFfHFBF
NjRsR3XTZWyHG0JTuH9Nus3BVBvFM3jwdQFv1k0/ehcGQtG/oer9Klf7XmVJJMfPCjZdPLAs2pGn
h/u8uaei4ATxx3nfMEPTjYeE0CvpVcieIliOoN7iPnB1ffASiX229f50hv0nWXn+KzFthAfUk9Zv
1X2QW38GYVjFPfkpiCGS2OOAjpvKW491nT4SqibuvZmYCMxroiVPzfO7lxRO7cnv0kdNVgZFAUiH
FdQrsTUo43vFHd/Mewltn85a+zUKrYmtzTLmV+TQeURWznzL4gbcipvhw8sh8ZIqcFwC2F9zt12h
braXCq5qmSYn39psYjyOBTbh3JYOZoninYMW4KuX3q2W8egFdobhSQWHuSGygjhDUvqMGzwvE5K9
+VBNfbBHiLgDgOTsDIY3OwjkvDWVAASyZo/zIgjgaNFezPACykI++wMxVKiqszN1B+MU86vED72z
8fccRCcZRDg2VU2QxexNzR3b9WjZssxsRUjo2vnHrpL1BfpRkJMkSGJBFgEKB8jHOX+o4CkYEgep
9hZoBgo/15rPRysAuWUv/eaefx/InOQGOwH/o7Ka352gzWLyGcHAQXyLQ7e9IY72lJGucfQ9xzpU
ng8ouqaxGotHVt0crPzF/GQuiJ6Vr2Dc5Q56uR3JtHVXoeIhn+C+ptRBg89Yk3vUz7Ii7s0WBLyr
3ouS2CLsRozcC3kUfXMbzn55Q7f7JF0DhPTafDTdkt1aZvo2jfqv0+60BQkU2cddIiDTG2FyNxU0
YFV5ywze2ne28IHmGZ/tBLzGGijEivqAtqbeo2J9h7/0o9yZAbsu7wumPgcd9h9eC0p2VZS4tRT7
ciY4w2eUHNk9+cFyKSNfT2ilSnLMOsHrTiQ4SMVcKWCgEPkE9vWaT6tY5h9IN/OjXZp458YLl8Q9
rsrpAGYt7kIDRLlRyZgoUbRNdXsxW+Q1K7l3mQkEZoRVEKFifmS+/WwNeHgcSR5S6ZF8KTDHx4k5
Mzmr2otY6vGVbuSUOmQM5nZaYGYvfjTf/bRcroMiyIgMox++IjKyVb9GIEcOnD9LlNGwsAKBnGsS
bcHelr1mCZOR6+2EUJfhDyOyWDZVTo/ZtTFx93mUh9Zjk5Bc8M9/mjP3wyQTKAvkUzkIYIQ5lDFV
Gt+rj3BAcFmmBCBgtx2ZmdaH2ZZkU9GpCCISvAZUTGX3kWsX1X7xbsB9JPeVx+ahraq4eTaagQE7
LvrtcnTG/A2QWFgy/IPbSXBSudRInFN9DJDRpNmUn9zVRorIiGFj6e/MfkGnOH6KLijjJp8PmV3c
8PQRWiKgZvTFiD8WdSgBFMj+Pu2Bsi3sUsCYg8kmnLVtvho7XERkvvNc1qlfXcqCkXkuPZgL0OS2
rwcdCyxKHUK8h0l0Z9p1eVcMOBisAZJNytyc6PjwsDAfbPuRKqXQC0O4mhiroUT00FZYYEvrYOX6
DhnyeOxn+yG3khePMyoCNGKCTf5yYE+gBsLUjZDJPgqjemkG+hjLpmQgL/GqE/RkydSQOjYr9Mj8
0JMBqmpXB0Tqdtq9oOCy94NKefQZKOkmpEjPCFoyQGMwKbejzsti+N7nZsxRk6rVPpNIfvWt5UMq
sNw4Jeoj0jKG7dMt9cCAAm+jrrYLSHcrufIO94faAYBlFOKOG8Dat1Z7nboJyvaYf6R23hyCAt1W
ORPCYlgX4b3RW9yhF37gwqNG7P2bNF0C7FKhdeTk9nZzUL0Tk763J2INtZ1/EVLr7uA3JJG5Og/J
iA+ajTTf0JGhusXsFcZnwixGVe4M7bG+YS6xsEUp20gTtPlkV85z5cBRaaGIYG7FLQuHPJw+bD+F
nNPN+6x/J5VjhMOT+hyx/GlbPi2p/54PjNgqael4EcG9yqlDfZM2g1o+GsGdQwRhfQYSMZJaPVdA
0qLWphDoyBmP7GzI9+YUXj3YjVXF2sQy+MOQMIj4SzltA54B8COQ5wPaLLTu4pAGdGmN0a+xpbtr
9gfZPVMZsm6Yg6dqJ3EQ7ExvYSli/+msm2KCgT+WfEemrjsETQ3lvcjkie0l6L7m1V3GkvHZCBmh
erfysbs5jzi+gSxxM4Epj7HLikNwa0nzW2mmS6tiSekPfLkMQ1EMJHvf4BJZJ384jNCLBz57rrn8
mDesPGbbeav1g+Ox+iTLJgVjOLZVwmzNTKPKFtdJjz7tcQjXcuUEq4vwEbYWSWovoWaFZU7VcGOl
yFqTbnEiI28+4H1HyRpoPB6snloi7mK2L2RYmf1rMOsXa7H9qOtgPmZSpZSFxsJcyj5u3CCjn5z7
Fcp/TCeezWgToAoynonhKNEj0WwwpwL90r+DN3Ew0JwDSrSLpEKfCZGFn7EcJr6Lk19/Frn71cF8
ZuzO45YJ/yOQltqRohXsoPBEY8dXpZfsp7TfIO4RJGONSdnGoxEO+4JFEoW7fBbZTEx0Oj0yn78V
KQBgi1rSK2Akwl44t5mXkfqcEh5CsI9BiGD7Z4WaQxrYoe7Fe1bre3Md+qPtlh9r5vzwyq2om+1n
YI4VRcJ4RfzswXYMf8jdurGRbXqN+OWwv0yS/qmah9sQJ/ypHKZrA0fXsCBL9QNssqG/Kf3mXCeZ
ODceiRJDKGciT513M6Ez83oMZNt1tc1tm5Z8jUZ0UG9dIMV+Z04R8JX7zFoQVw4Wq3bXl0dLmYII
JdBixurHeYlDkpH13phyKNbhocCJdOP3VrRIKw7qYTw2gVWjBP8nUgtomWRXIRWqo8lM3hXs2mg1
MR6lHtcw0XZyLR4qB60OLLz0nr9gJ2epb2rqEb2s3+3SMAmwWZqxKHxfzC7d9YPTRWWHlS+Q1RdJ
RJeJnOpYzcNPpY2eAQBFSSjKV1N09rlJnpvccLhy/9Ze2F5cO3/fyHrjqbRahaN/2nkLe62Ji48y
recKMkAROJpshK6wqn2du7/G1rX2vqWY3XJojOG3HqczfCfMBIv31es+jAho+yXxkMdFM9NpZJAC
B6+AyOqYT6nZDeDFQ5w8ScMoqd+iNVGqF23C8KB62S44huJQH3Mf4z+HQgxnR+jfmFbDvRgYeeJt
x8k8PTt9vqXRVZEU4paRHAoHmYOlqr7Q+OPC7sOj7QfM/2EqKD/lzGtgasHfnmNreusr4GS0iA8y
a57cYXgnUl1tgBUCG9sCkJOyL1WaUAm5xl3AHqWfeBo1cMkeDK+fC+pwYJSsgVoi3D2cuUAqU/gZ
KFspmqx8OtuqfmsGZgskM7yXVfVjFBDS1uEtr9tf04AFxKnooFBh3imKrLYkMilDWmCb1BhzswDf
Xr6hUJtM8M/FMnwBdC/i7tubKHm8nk7T7+17i+TdwpAt9Nz6Swp9q0MQrotIzcPiCawKC11UHpL6
SYEO71ebB4694TwayUMTkIm47XcH4xccx3VfoVKB/qS/mjr/5XhpeCyh1iduezIbl6Hq2e/cOTLr
oY4D2upIz1CuiCQXW54DI9ULPlr0IG1F/LtxsdRy0ECF92EgIBrRQIRTFcPLyUglg/RWnwezJgxB
QZjN4y4zLP7Cqd9bjJeG/Jzq1YpmF6J+3YgfsPdw9vFDQOKvHuXsxlMNPTWsBF+9Lcw45dDRuJgK
myfQpZidVXWes+BLDD5kN7ZzkLezPWSLdO+Y7OIJLutuyMaMSnooqJBYShbPvMFwe14wxUSLw+sg
TSXqZ6oLZZN65tMS+AZbc8sovidBVLC1+nDNKv1r5rtzsF3eZzckKNXBYRoLc/0spQlyJ2s2rSHt
nu8bpNXBMWBOslWcQXeA6EBEOTGpZXsYuy24sKRxl6G7nmzvS3qeiDhZy33NRGrve//Yz8t3wiWS
qMwhEcy5fITpz73D4bO36aUPLvL5Xd6A8awSeabuAfwOpDGArBo5Ejym01PCVn96QyC2SQPmmWyD
mR7bLB08+WbP6HumoYlcTiZev7PGhDs8N3MwR/XUTmykNNd6M09HOwB7f6iEfF80Y6BQU4TNvPvE
htm3c+pcIcwBgCH3dNeYaRWn2/GccoHvW7/Hbhw8b+CpmNhHnGUWNVnQFQABO0w82YNWJCQkytz3
ipSdNoND5pdZGDfoguJiRdxiiQKsLb+WuYCubC0doHYKhihMmZS7Inn2WVmSWt4QJDa+1wa6QWtm
wtBfJ3dSMWmWlDuN/hGyA8CqBZOtFZx6t56KHjPBIoqURBg8FilBajMzy9pqzhZ76otvYFWY7be8
R2pt18lhMcYvPtmjSy42O+vtfUvjfhw+k4rJBAmioRGPpevCJm2dSBVEolgk1IyEWISrCdVzJnCc
67KeLi0bNI3Uhxwg9xernSuagebQDdbzlLwwaSujJfy2IBjfAcI5m9iSn/mgT6Uh3xo5fa+j2NuD
OpAZAQO6Y+3eacREyL/qvSjeM4+vnhvwPvLNoDjqp8OMkVY5LNxtNq+7dsVV7mbGsXMIWTCH8rHB
FWBA/zyurTgag/9tKhabbdigt8MwCH5Cw3Gkq+voUdxXMP8+bnEUTjyE9On7aSLXJEd6HdsopjYg
3bZ9ATMCl9HgbESO0by3a7VvXDYM64xqpw7Yx3o0wdn6PZIYAcIJgZzFr96v5m3RaVbozqsmEvWg
DOuuDNTfjlM4XrWg5cw7EDuD8ZTk2U+x+seqFMGlSfShGPULnZSnPAZ/qAN8cq806xpDYRw3GW3a
k3BeJofJI4lqcFBv625DiXfqEwaxv/eAYPqjW99I8hSx1heHahRFbEo8M2tk8MoiNDckhLuA21wR
AujEBYowgsq2dRZ2ebZFHxoqAu5nMRzZx2UjhhnB7ioKdPhRWul34Yi3CVGVFbbvHlKe1P9eS1nH
o41uzjYuhaz8M7TJV9gIeL3d+WZci3CPjvbLcNxn5ILQabEtk9N6rUZPnF1AFPs0y2CbWcAhtzPG
s988Fwa/loSTZeBcopXNmkvewzM2JaCu5DYZrkOKFkA7btLvpYUHuDKKRqkzAkgm5KVI6/SIse3P
DJfryKj5rt8+IA4/NNyjqo4BjuodDowKqDWisBJlY74dQn3QwcsMdHsyWopSOV4HA00H+3aSmRDP
tk3dR8Hoh5cZM5C9MsVH/Ej5hNSQ9dZRbbIM096Oey9FKsfzTRDzFiGkzkFrGETCrC/wd44pTvmc
p4cn2YenXYzbSchI0XL19/TbU6g3lgx0lWEl4jjwrdoJygtJjF5xv8yrCb+VmXdjE/ZheS1HVCWf
CCJlAcd1a5kWJWOxLMde0Td6o34Np2ymooHGByJyRp0JWrBujLjKQfFVPCd9b2/kNnW1C/J5Mj8l
qzMcSKNLxZlZWorrLn8ASnJTSXZpoc2PqidMBZomLAGaulvvqo3taLMuAZUS7hBxWLtqwD00dmWw
62tORVmyJmzCL89FSFg260NdrS4NOyRAq6pJpW9/myMCEHPF7Cja/CBTeGxDU0SagoOhbRjXndvc
+qRssQzvypjO2ofxEDDLisCqRGvuZyfpyy9fhHQmOgl3hY9ySguO11C596wuDxlm6QO536BzE2e9
z2oUTGLu7spifRV9e+6I0Exq9UzO2n1BJeDPm/GR9NWaMLdznlK+OB4Nk9tn3whz3mth3wP1y1hj
gfQx7eqON7+PahPJZBAmx0bDEm9C6yw4MHY04U0MuyThebzM+buVwebqGqYBAldGMo6HoB1rglYm
RY9EHs7YvwIk7qBDnUrBMI7U9lPGfXWYFzL6nCTABMLen292vhdtSEZIF/6plukun5kSdmQcMbp/
9Uao9oFI8she21+Zs60lU+/cdrT8DQNjHDVki0/z+4IO4MwWx7fYTw18QE8aUHPnvMjlPZmyXwgg
0A4wZ7VmlG6e7o5GrfbsNLPbKf+dBEKe5cI0AklZYYTXjl1ltukZBr53sHJJi20ZnZpozNxlEYdc
Ex02Dg10FjLokQ+SmGjDAvLmO8Toj8BXCJRAE4OehcJhxo1dJGxPOkk/LeZyj4oWngA97CWwupfR
wkjpDAp1VQZ3xN20JgNYaV3HqHSpsBLUu6XDTGhlqwtqOwHQwtwrtfWlM/BMunZ66KpG0EZORM42
yV+/9K+0DNT0Sp0tTqaq8a7VivgOARJFXrJBXjCWTwQhha8M8ljnLyYLGK4PI/HsByaFFHMwyCMU
e397O/vqJ5SzyCIIfGHCjGGEkBcQII0qvlODjbPwWA+hd9hN/NfMO6eB1ZBNUBSgBt99d83yh3jZ
t1q4JOINQ09gMxKGMrTSC3rYZ0i1NOG82x6RiMYMb5FENQZRRL8GrYmRqHbrU2Ix1yal2s2mAAQL
kHWY2sZe+AYrzB44f+7wdavsgznBzyAVgv33tF6kJpHDypF99GuF9JdIIMRJZ7sMx1tSdvczl5RJ
yJsjhvVK8bteQ8VUqi8Kkg74Ry2WYTdsn0nG3AOMI+xbb7qbB4fUm6LiLzBCcu5aOlymtXNsKNrL
YRjPeSD/1H3CU4KUb5pCdGbajphnIOfu0UymRruvg6E9zkZBtOWvcFC3YqP3Jk72PgE82Km6+m35
/Q07xrfKRVvSlMsfMYob3VbHdNV3Pdebgyp2mecj1+E5SQaKpeGjEmwak0QQfijIv0GswXTWD191
kT6NDaCRmrQhXpT/PVDyR7aTsccOPrqJ3B2KblZ6DDAnFOuyLzqYMWY8uMa1zIvDqvWtW4oDNKso
AT3PdKguj7We7jgqZxqoMxJu9NjsaDhQVXZCzRiHWC33hUE3mBceA4K1/WNs1g+FoBlEzAueqOvq
5jImtjKMueV/zQb2k8YID53d63NfOttFtK08SEXbed96wi6XSBBZWTmZx8wgKqjjZRkJGlgnoVnO
1aM92P7RIQV5V0q65spGOjWoL3uY7nz0RojyEB6UtrjYuRoOipANXLzrib6giR2LkXha3U0VpHF/
EMRPBbRD3ZS+G+22YmJ1M2Xu71nx0BoCGH7qkw2w4Ub02v4kZE2ckobJTyENh5xBLmFii6obkqPa
/bgMsdQcWejEjoyNLjzxT3bH0rirOXc6tmuZNJgyBp65kwX5AIldQN7AJs8ole4WLM/fwE0aJoM+
oW2Kf0AaSmhjs3c9uSSamQ+D6Wwxm/qvW+UfST6ThjW6FyJVz2mITiTzXSSzdDmM75laueoSniew
njcpst3YARyczAQB8m0sGyZ2S4gHwBQTZwnP1I5oL8ZjDAejwkei2yTjU9qVErtBjWF9yIMjcTC9
660R2QPcknBKY+UiirZA/ngJwrCBcQarliplCd9nx7Ccs/dqQaPqFtsr+meZip/Sy2lp58otIdqJ
53rihpayvC6C4qtZNG8N2ZYYEphBjZfcGxBzodYnFSpgO7rNUvf4i1hyuFet+vPioPQNHBvrQkL2
d2LUmOUJmWN6AqPQuE3b8FIUQOGtDULXYghgB5uevXFqI5IXsvFuVvoTisTVqBT2WVTR67Y7abN+
jjitVSQyKlbm1cwylvJMbfYsW+ARaf8MlOa4zUrJRtsE0GzoF0J3diluVRQfdCyz6KJW5qSfJFlc
hNkXPDpWX8fKIZeYcdO+0u5f/NXFvgsyhozVp2m6DIlGWql8iTwj9WOrwW7g2Mq+t2ef/Nw0vKAj
uyUuuqZmro/1Kq5qKI+wukfQ1+ub0MUaB2P5k4fU8o3FKRVuEh/bfulWYv+grfdppI23xEL5kJCA
DFexMi9Jztal4lJaOj4SttX9sa2MjHaBvZppP+ALVUhuSNWy5UCFAd4c7fx5Tsge8/sOLeJ4QbSX
7lenzmMpBdPz0r4rQwZy+fpm44wWNaOLALmg5Q97tfHfgkXcityr76vW/UV1xhlFEXihWpqeshKR
vCSVg7Uj9IZgrI70zHtE0t9KVtbRYGGYrhThWf6KYpK0WOHR+Dasg5CQ0iit3ZGT8QLZ7zjakLRl
zUSZ78uPmXIwBJ1zhRog6Y6/4UOBiAZTHZktLS7hDV/KMLnSwCrC7PVvs9UadqSm3FgLN0My5EO8
YmDdkQ+M6LPewcb9Nhrn3Ifk0pZYTYiVP7Z6ZkUHVEWMxm9dUCsPhKWTLrBT25gEr9KJtHYycQQ5
rNh3M5ixVgxtVd3qmewgwnfRnGZzhNvct0qXBQv+45YyPdXer6mCkrWGP3OryOZG42r2aDnKrLaO
0r/V2Rsx0ZeOezedAzLOjfUPoazPmZ99y228Xg8V0/bIAg1yWTv1hr+DKSnEVS/8kEFQX/5nPXr/
C+13loVp7T8u7f/Hf3dW/eff6r/b7/75A//23znev/wAw1zoYqSj3XUxdP/bf+e4/7J9bK4EZ/qO
Jxjh/cd/5zj/skPTEYEnTM/DdMwf+j/+Ozv8F5W6vznwfMv3w9D+//HfuebmF/9vfnLbw0du+9u/
fIx4/MT/236HU7vsukUDbnZweMdI9csfLMnltfAN89c0Nut6NvRm8rICdofwkUJ5dRNRfMo0UdbR
6gZGhpru7bEH0x2ZfUCSi+GOf8JsGc8Ei2yKPuDuC24aJ16hQh0MD5MWB1ZqbVJDdbEob8jN5Vq9
SRV5ukxgyUdZM59NS7YmaBequiP7a3S0svdJa3TMCEtN6NnSqd9DEJpYQUINltJxaMHMJlnQpVvl
kYrSO03FlD22KY/GWDKyzZF2/rbY7ZGAlqlzZ5KdkDcJFRsq4CyL8yAAGw4H9cLNAS0POATn41Rk
WzTczHR/Njhtc7Z8XrTindxioE3Gr4MnpGI96tpccyvBEUciNywiCxeuLBIap/GvBJPXsgpxZL2X
rP8eTSwCLWKrsLFOvAonjVqUYSlbGEu0j/B1UB0XcqBFxgfhsI9zEEydra4hKYNxZLaHqrpclM6B
lyfwLe1RDk99OXLca8i4+MuUvBdFiACZJrn5ZYNy/g11hG1PX/UTjgzTb7HomYI3l/r0UWE6C6E4
NoLVUqDKbyhb6GzzvlK3MCRQefDRET/kpLURO9mKKjerWXOzjTY59ikCUo8wv9W/1kObPzDO8E9B
kWX3zBFJTDEm8V7Zjj6IdDSp2uzwpdC8WNqv5e9IKjTfpFAst3Xr5ByPFRoSVCOStBOJfLP17d+a
oemtMNL+WhcpObECzM1LqBjQNSvvJZk7BYVdvk3ZU1SgaWte2wQmemDgulK2gfsoVPopMwMbuXxh
zMdpxaS2AzSkbw1twA4N89/aMJeTyzZlbwwmWfRt8m1pp70z5857osLPXjqXawL1DalxS9Vex4Q6
CMpqYGEZQVXk1pO91wmiqnbpGPTUQMql5XzzELIJAZ7KWb3ZMUc21a6rSbWm/UvrBEdWjyeod7h2
evDaTFCz92IU3wP54rRF5Y0aRnS9KrtnqM2t6iSYburhefGMF4J1iA3WzLF5Dqjnxq69jAGDBLMg
XbHser5MDQr0buDakkFuxJ7j0LHYDlKDbn0nvY9Z9AqovvWCP1kqeVwXiODDgh4KIdAfJhZfzZCX
PFIrsxiViifXZYyGSfGlVSyqZcjKF2MKRw7R9Iiv5IA5d+Fz3cvNCevbLIJCD8Y7jqZNIo2Ufyaf
wNBwBYDvIjhOA0WBlf6xlfG3R3nC85gbfLGoBzozmV8YF2KiyvNXXXnzXvWFPo147I8DIuJYhaI5
aJdFRjaXgiWQw0pDd/YxNIsa5Q+6yaUOCZkY2XzIsMnv4F3rCLhhd2WTIG+8aioPPA1W3MCKZQ6k
oAA5tPN27j/YnQeJYFr694EgiAfiklUclPmvLEf8UDFQ242iNsr90pgfTgm8WK+00qRUYIksPSKN
gv+i7jyWJEeyLPsr/QMogSr41hiMO4lwErGBZERGgnOOr+8Dz5QpN3OfsK6e1WxcsqSqEgZAoeS9
e8/NDGMV+H3xE0NVC2IzMjmteiTJ/tmWJM+MGjL/uKWs6PvWNzovc/3M08+BZxIpTg7SVk7+hFSi
YpoKqWuMTZQASCBmLW6av6bRClZC16PTkGGXToFVEapjsJekpr8XGiEKWt3+JM1u6GF5KYVrjsV4
rs243aaNmZxazZ6DQRkje6+0vD/tQiGubIRWuaQqbrzIIW+hA4NUWXZBVFM+UYcdPi307elINkds
bXPRzdsqm0/KkWpOW1Jt1zr/YjYtxl+TyD3g0fxeQLTFAyFsXxDMUAo0DTXhTInMXTv7paotC+BI
bH0JFlsLGZgvaTcgGusd/2BME2VxMTTrWBvilbSK8Cn0w5KYR/4VJGNaC3gs6LvFxNu2SedGUETs
KHGOFG7S8DvdluyILIwmOVTS4GGS3hBsUcwkzWxE5NPZSCXWp59ap1Kbz6l4Pra+z6mmRv5X/Qp5
HWuzs+6ploS4fkfKILTNqHo31Fw0JA5C+vRvRxRQgznEL2FdqKcuzsVKytDg1gE1fAWjQpK0DICp
6ECKkVkInYKT1aXOPmmoohmZbf50uDBHKpmQ2xcJ3FN3RHkQJ5JpcEaXqT8N+84I1eixJOjsVI6K
pE4lyepU1uhe42AfSzVDYRQh0sEmpsTQ7yrAkcOK78MxlpEROo9pCWsFqDsyhWfQQTqzk+xalU64
UFXLpOE72kh1ibWakABMWrXoUlTIpkl2AyIIAxD+u+3TJ5AbMRM+rjYl7G4kYAAqcyBXZgjOz39D
bhSja6kIzPmky34dfcsfhgOhPD+dU7rrV9p63EbdDejIvM25vCJHeJWXC8PQ0CzzahuU5o4GJ1hj
B+7U9XroA3qdzoh4hS/gcOPu1A/XMkjiFUgyLDqs/NPl3VWNbAzCuanouog4VsM2OeS79k5Zebee
48xOuLwrwxIAg4iuY4dpmTNp5d1zbFKfpEme5tI7iU2xGbb+rl3hHqfR7K/aG2gi8fEZ0kp3JN+1
aqqW1K+eoTcg4Rot+CW6q22Kle36B7G11tO+25NJujS3/cG+dYfzHVzf4ftrXuGQEF6R7Y4Tbml/
b2h2r1jUH7zVbCRZjSs2eyvrbwTJBYHkPYBJXGGA2DBf3uXMs3j3TFuiiiUdH4KPN2ITHmq3X4sV
p/9l9gNV9yZd9dtwRw9/iVQmuvGIP34Xl9e+QhARrjzVfsXdqql2imtjV6XP//ngvHiJ8+2/uz0v
6PSYiNv5JQ4rfVm7EDg29S7Z1ze+OPHZqzPFTMaejzq6cXUzcM9lhKN/WOK+XAvELsUmdYt1eE9D
Z8HjW8KVuDFcPnt37y95dXOwLqYG9e2wHPfhVmx1bg0vvnvr1uRn7+nddcx5Bnj3ECXLSpU3XGee
v5QF8IWZarLwVnLdD0ukbcvULVfUnJeUYmhZJG6+SlgOMfot/lefJUdFxxIITAxbvbrpiUznFoDk
/JzFxlyG6/6PbBO7zndrialgiXKaM8mNl/vZVPDumuLqAcQpGYPy7ZqeJPIhYkeq0MEzbzC5PhlD
pIizhbEoCjKS3lBS7x60KDUfY69OmuNaI8xugTv7R7z8OcGHWWjkOLMdvvEJvgHWLmecy0vO7/7d
Jft0gj/LRMclDRz1FXs1XjA92GWzUB6M7+Qsoi6j5LstbzzUTybYy0tfTbCwUKC2mG+XDh/lOne7
Yl2/dmv1WLkwiF+AXJ/E7vcTwsc3eXnNqwnWNlJHItcYSRJ9deyXGM9Se+Mtzv+KD0/UkoZukqwq
WfYvnygWm37A3jzjI1btmY45ypMzyIzf38jHb5IbYSEUtglryL5e4ZPWaHqpcpVUgav8pWxuLOuf
PSgpLMwbGsgG522ovhsXKJFKC/7JuEyQb1fKg+n3qyS4MQRuXeRq8HHuRec4PyrALQslp3FMGrZS
fv/9oxIf9w2mKaVlSMkLMdW3NfDdvRRRbuN7gkMzus1rtWvdeXWTd/g5d9HeXv/+ap+9fgPHlyYc
il22dXVPYlJaX/GRUoOgXtq4sJReeZmmgAVd+/r7S4l5a3U91N5fa36+725MhVEUFI2cWN38rXGI
Xc1FEbKkvrK6+bV+XN84XL27r6svZ/K7UBcl1+qX6tIhfZX9FzrP5fBsbkhtXt1a3D59a+8veLUz
EVZZiQb601J/GNfUkF1jbbjYYLi921e79dauVm/bx3FUF1wsm+pNI/Snxkq++86w92hD/P6tzd//
9UszhWHZlmYw26tXA2RMx1FCPleZcdNz63bbat0eIRHdmOnmou7H61icaKSjWWzRr+ahtKMTq/ez
ZG3VreiyLUsXHXCwiza+a7gT6VbMsu1LsI7c39/gp2sKaxgFWEcIjarv5bCMh2k0datRGZZQq1GK
oLRAy7MEz1WvOVV6P+Uq3nhrslVvnRHmh/fh4b679NV7lJWfDV7NpVPlvlR+Wv2tT+7WBa6eajPm
k59CI+UzEMCBlrSWvnRb8WCzTAp9oR+D9c09+scTlmm+e57X+y9PFLGDHHV+nugKF/XJmr+EtXq4
NXd9+s3ZwsBYZGs2VeqrNzfoJaD2POUzOMolbZ+TssZ/uAQOt472wY0l7NPtzvurXb2sKAb51abZ
PH11x2Bp/dC7tbnCd7bzDjlyC8Bwx98PzU/enoN+i0Kgatoqe6zLkZn1VQFmHsNgMczGlD8MJKn/
b1e4miZTz3KafuIKPlW02Hns+9ffX+Czp3ZxD1fvqKN+GZvVoHJiU5fqOl7r/ZJwgpXiEvT8ZHz7
Z8f9Dwfy/u+v5wpLefUf/4cIyrviV/alqX79ak5/FP8fcCiFw/j4vzfC7v9gBPzX+Vf/Xy7yqF9/
XLTE5v/rP0hKw/iXY8h5KzajJYVkUP2DpNTVf9Ess2G/ahQq+e/+T0tMEf/SsHTQSDNoe1k0qhgo
//TEFCH+hRECHallgKU0HQpK/wGU8nK9sS1mf12qNk02qk8a/9LLMV+bIWVRILTHoJfOSQ2tHLVL
FDxqNQHYgvY0tTiZOHclUkBrCO0bG0kxf8X/npK5Pj1B+nqa1KXGXRnzxuLdJsWqgmDKNCc/WUny
i5BN56Qoir1XIxg4qC7irwoy50UcKs+6SD20MYP2olv9D191yEC0xidNVuZRzH/guJKxXCmvCnav
W+vl5Wbq7XdSWjKZFVRpzXWzy985mKKyW88rT3UmaBKNdWltUKxGx54UB9eeqKaGmX4WfvNittPh
LU8rrezQfTfG/vna3ldk5IffYUhVSPYGGrMUpbur59UUhdZZOlRozVan9RRn2X3XmnTmcwPMdiDd
YCo4V5vtcKKv9iOz4J2rqa0hH/dPKn68imCL/ZQ7oJt8J3xAh3SMCvse3BJZQV56LKxR3/7+R+uX
W2weHsGVjC9DkypQb0u7+tFD0zcQvG37JCaM6StEmP3asps151nnhb6HcJ2qUd0sgeZmheroFq0K
TLpPemRXebxS8Xqk5g6qwxozYH00S6rfcRu1D2HdbMy+TZ7ytApPjYOw2dO0/ugYs+vPwNUF1KJ5
yf2ZVzCU+Q+goKdOna015OCMVXA3pSLfzyUbwn5HpXTp9m6gqZGGlS3tntITAsD4oah6+GV+Uq1/
/2iu5uu/H43N0zE13dJUQ53f9/vxbw+eriFxOOlJHyJnUpO9EyA9G0hdnylILaNMU4991ryO88tW
iRIlqUwjUI7S9gm7lLyxRn0cYrY2jy+0RqZuCCoplz9J4HKzMlT256m3obR4Iwlq411YQUSvjTr8
GkFn/aqJVZFw+jdjdZVEwb1uJpAC+Nj1rVeErjE18ilDu/cwhYFro8e0iu8qCuBzCX3txjP8MIfN
P9hWDZ4jB1LcMZc/GBxHTDM4Cs42rBHX9AyCTyq6Ybox66lFpK3zCHaaN6gWZq3OO2Dx/4W90ljX
uE73FpifBcWyiLZq/RTNrKcAgOKm5Wx9UELxdOPnzj/nYsqzNZwApkMF3tB11bqqFzVyGIy6H4Lz
TEAdSOE9WmlVueoEh5YveYBnpffRZogesLTTWmr6+qRhbg9EX23tYm6iGMoGkNgGmY11Y9slP/t1
lAao11tkRbGXuHyYbRmY1UTb9zx0MEv6pKvRkqIbQ3evtCujNAUqSaPZ6CH0hGpW3/dK/ViYJ13t
qnXfRniY+tbecvxc6Z0IUTmM0QoGrrIoVfh4JVVJPKmJemKVk4s0LDGXFv6rUCe5kE6GIRnc0+r3
z1y/3CTzmfHMdWzbFOslsOdZfvL+M1OLutLJLA7PJNwQXJyr+SlVOrdhEwh9ACQkGkTLDsXKhOS/
S7P7twQvYU6P2SDJMvJIG1LHFChOvbLm7VWCwQ5NmJYfQuU7dDb/ZGkVpqbIQABq+/khUdGzZiNN
s64p1n7skdFWO2Jf5KM3g1ZJ2lCHl0CztJ2B1KDwHAA22HAziZDP1OQenvWqFCjCfv8otMtd7vwo
LBVgFZsSneMlGOrLR4HSgZ5jU0XnmhSsjXDSFUBF0Dpli6UnCPDBdnLchrJYSNlP32BC01lEsBiN
WrhDAFYsehUsfTf6oRv4qGTaBrBKY8Cz1Zp8ukPuNm7bRFfPTiIMzGNN8pO+vIGIZInExr9np1Sj
mDblWreTajuK8hfdW2WdI1s4aMJfIlKYzjfu+uOwtqRkODOtWZqF2OLyrmO6vSBjrPjcj5j+Qxuu
8NSa+hYC2QMcw9dEFtbZT7GOafVY3yUF+dnBkIidQXoqsKcC1blnUXi0LZBuTfXoF4NGtNWouold
dzi9U8r4sCnWyWRpS34E7bvAWClC3VZJN36PAH7L3MmXAm/Loy7qcDkYiNRI2kAuapTLcYr/lEWC
vnvezHRF/x9Pk86M1WdfYM0Fhg/Htz7OFWGCizzXJam7VlFkEGDDA7pk5BqW8ZQDJqsTw5hDM++z
BNFC3lZfvaE5QXrGxWMDN+lNXa6QBW51r4qf8WXSQm8G48YYveopMEb5qYxxdsDsm1UG7OXbatKY
4DrgsWfdCz00TiimnKExHwclQ2U4whJAZ+pG0VeyEextjZsHyVH2qAehj3Q0+DlI3508pL04k02W
MNYfTRPPOWrP+8zWWeGx3VDDrI82ulgspYVy4yz5cWNLYZTDJLONjtJMta+OelEM+LdBxHLW7OoO
WwSmlc5/rXgJe9Fp8aYST6HT9jB65cKJVcTZkeFtMtqlCx958ZJShb6P0A7hpEGUms85x5US3RoU
Bk/yYjGaf6bFHyqfJg/6+rsoArWDtRafhU2OHpg4p0y3djVU4LqsDt5OSTa5YxyLQoF/QNCSrWQ4
IavynsBgEES1qI5KhTzj99/rx30RxSETQL6jS51Be/27Bj0rhZ16yTnPJg4ijSCfuY7yVWGTIpYn
+tJx4K85RlCs7TT5YsewiEJ0V0h0hwZjMgji3/8iOc+LV0/KhIWhUlmndou48XJMOunoYbdt07Me
wZq3Jm2fgK1ZaGFgHNAdMF3qvslE36L11pO73B8VZoUE84c6AlROwnWBitxFlF2Byax4duAI1+BA
AJjmyBAsSOArVaxjNMY4GYb+RjPHvKxizh+Vzpafw6bBRtzmRi5vAHA1YhpDj88J2cAL4Bj93vG0
uzoxfxUc9DajV9nwsREuhhngpWHCLWvFPrcYW/dhOLVnYLTAhFtgWKHM1nrjvLYOrsy2NdDRh0mz
q+GVqlpr4djEDruyvSo6aJE9upFXH7umV/dqiiKqjImuH22E8Kn+iEfeXzVmjulBYmQrmaSga1nN
ASjm3i5S9ZS35clz/GcP+zdmSnU61CrQBmMYwo3XatCYohJn1AzOz2uEyaRbKWvTRFsWsivYokly
ODJ4d0lXlafUcu6TNhbPffnSG37xNJiIB2NRm0vTQLaF67383nvqUY50ZquyOgahEf7ng4ntPmdv
Ql/mXet1+bUpIxWgjpmczRyBEaKqlxicCM6iYoNpGHTFE5AbH1Q231g8+s5CIXH0LIqXDk9ojlU1
bWvOLjbrFcegAaxcTpwzZjmrM4HJhDlOe7tnTCrFrSOL/GwccThQYSDM26nrPiToMEAeeZScjVj1
NuU07FqzCA4dlprBKpCWllZ51ktvk5JpjYcYJIcR441hAK4txK7r1uoeqPbuknLSdkr/fVCD/im0
fpqsM7vczvaFWlsbAia0ZaAC5hRaad34GK7q339/DBDJNZ49umLOX5cfQynLtnXULmGFEfGqH9Sj
pyUQrqi7bISffEMeWJ09HivBsL2bdaNBdnh3J7F4oE7T+pXRpV+yyAd4ooldUjXpjWOYUD9OzTR6
Wa8dyiIWY/TqHMZnZEemHaXnhjbiQl3CsIcUr2KSBWST4txZ4nL4WYzpo1lVhzaxKzjmubLtkPMt
pdoQChBn3QoS+7LsZvbdhMuujPp72B9wC4R2Z0HNtziSbxHngatjB7hEOets/WR2Z6h68qO2M5LD
AZhPxPVuB8xsO84GziYwFPu5Sqt1jSq2tZT8C6rQ4ksQkvJHnVjuQ6vy9naCPYsZx4JEjM3ZGeBw
Rom6RlPiLwHnTX/6WOPgB1lFvAg2eRn+gGuIdnaMwOnj6l2rEXZaZrQY63d/DJ3oMbITZP4GXqxU
8Q6J0tPbCqHe4bn+s0uh7GZF6rzAj9UwmSAg9j0F3JQ6fYkjgSe4GDmRKCmUGTHuwFocZUM2Huz1
TUiK+/dibF/baljZDv8TwzGqp4nHCqgdmIDSP5hmXz8jwpWFTSlaw8wm7Sh77Otgb3Q42QZDcSBG
V/AhRzLMkaVVy27IaI5Wfuz6cXenOU52SKTNKi9oveBRubF3+mxk811SyuN4yinTuNo7TY2JpBTP
71m1WXNiZZ1ETrwT8bFCYb8hir7blCkJ6FjbH5pMsE2l2LbWzEM1gWdJam8z8UGAIFhj8mhvjOq3
g9a7VZRlh5aPhtrNYhE1Nefq1+U5B9iUEO8T0mfSOIbaWQUJdknTD7INgY14ytKDzHifEYoxM9Fc
KkMKwQkZ6yi7j9pYlb7iuV04PtYYRrZmDykwhZCyF8CwB00+JsJ6+v3aT+DP5eL/9rNJFcKdYJDR
Ja+PD41mYH/NrPGUoHJcjC1nuLY36nNCR3lFxCc4YaOUiKzN8EfatV8bEZ3jtMq2k2OCtNfa9GtI
gv1mYL6fefb1A0XW73kux+NAMIcbyL6+m/pup+eUH2Jy2e4qoNiyBQxpAVN27VIUc+IcvtnIgbqM
tw9OWryLk6IDdgV7eaD8EhoFA1EF6AlmnyydsIndMB2Vo2fxninM3TeeBB0OxLvS1PhYzH/MpA3W
g1WDvc18JMyqSsoDJTbsiBBvoNVU9d3ffyIJ0yJJAnfMCLQdsYHsPVCqC6q85rkxMmPVM7Tcrtop
hV49CIMcUqSWbmBjKKBGmOBn95WdZQaTC8YC0trUNVtPw44eVckeUrb+JLBKLIosf32r47z9QR/7
oxuGfMMHRCZQFvz00jB2M82ET09q9MoGW87ur5hcwxwAXzrKoWvJZcg03d9lX5g2DBcRvu4Sa4cQ
SWC97PryXmtFfhwM8WqnDVk5uUJAhn4fRT5QVCfy7i3F/BZS7ToaDVE/RW43rmOYTx3RC8dGMRaK
XgenyaFWk5RmiEJVn4if4AQyZw2+RQ9CwHdnu3igAbglGhXRNYyPBZC6yu3BLO+Ix32eAOvgvdVB
c3qetp+cdN3V7RMglHAXjkF+ttvJxkPRes1OOIN1UGdeuu+19VLUAQL1zLNOAxVMgGB9t1dMXtq/
Ewj7iLyb4tl30vRZNBWkRmDWa9/qSldXrDxet73wjk3LebSnQLlsO9ChWd3nq0Ha2mw5rV7Me+n4
2hOPwds2U+Ac8dnAxMWCvYpyJO0SrtkQdD+iaZIrW7OUQ9LK+J5Icf+ryFVkrMEYHUI2pnslK2EJ
N8zqfljZq5KYnHPrFw2fkxnjdcvHQ2Dz5+2fRBnt6aiAqiGTudTN4IvaPRuxZd2YM99qHpezErU4
VKPsCAT19eul1qaoijHeY1aSnCXDNrgn76JYjzKEiiUox6qaCmc4hPtg+GzPpvqVszFrFLjYfpbz
jdM6Cx17W1BAWbEKcGpD2LxWC2CgOHR+xCqsotJJ/8zwakL0WnqvU1Qqz1oVh/clUTUVCPnYeOos
kM1Gk6abxOyqW5uej7MYc5euIjQmdZrZdy6SvCs289WmVe8M+imsiM8g33GnhSWvFBIgR63yDmpN
1gX1IZw64w5Uc7+FKpXc+hVX+xrmUjZRSIIF66dpf1gCGKNGYiq5fsrpFdxlfvZgZfCAmB+aTaVU
GeALMl0rDajn0FFVioBWYFGAiqr28NTygv8xdvRxm7TajYHwJoy6HAj04XihNHoo0ApbXj4hPsna
lLk0TlNG6sIQ4kmKa099fPuT1hrmDMKXCDqM1p2QiQuL76WeoB5SXPoSJJ2/eMsnNX0ok7aJeSMQ
wLxmEsg4xs6GKWTDPHUO/aY8UIBtF6aTbhnm9aoaknKV+LBt0lo8OVrTrKqIT7qIqr+cVD4EQIDY
M0zKuTJGb2N7eJpHqf0RtGa2xacG/KQPz7o9WXfNqPwVG/R6WHba5WTE07HXyqNue/3WTDH0hpX/
y8Gfcci0eAtzw9lC3jD3WgS+VF8j2qBMa/fJIRssTrkdAr+26A3X8AaaICSsIEKs9oEMcXH0YrpR
OXnbAly+A5uwPQTqKu1PKhNXJQnJJ1BkExC2cTC1u7IAbWA3tefaDS50KDC/8NH9CjQAFEFe/bJj
9Pz1d+ZAyKkwWwyB0EKW/SubnxGexdYobawKTkCcQjseOjseD7mEegt+5UWbqmhtY6oWnFq/EI1x
zrsu2EovtHAa4TCimhCfRhJm+loTez+rNuQas1vKWmMjcUNsIIs4btFN3+oxtDDs1vnGAExBaLZO
Hp3p3RPwAiY3LIp9kYE7y+vGvqN5o6vJoQjNV4rOw3KqipDmw6jMUWvaqZQpNIfRhEvSG5Sa4xnA
45XGpsmLZyf1nJ3Tm6dE9udowkOvmiSXVQYUjYG9mwErR8TDrnFUWNzVOILEmKsUfExN4DzSd8b1
lXqnygBp6lftvWlE23ioo12iR8NdHDTQN9Stmeg06tSKSCuH/IqpqHZ+3+hfUSfdmA/eZp3L942/
k7bm3AanwnLdWtWjpvTZu4XnkQLOIvLKA6xp0Kkg1hdv6bhvf6wBNHzREt0yQfC38GOua1sBL9Li
IYxzr9xJDZ5u6XWbABwG3N/4J9eN6BpaR7uwBOj0ST9iaAQFIRVt69cdACRFl9D8pghiJL5NUbM/
ADz4qJrFug87hRw4wsojex2rTuN2bPdWcFanG4/gSlljMyWSTKlTUyK55ZOuLpF6OfV30s6NeqLb
DblhY1YNGUS40CuhqSti9JqtKXyA5FosOOwNG2+Ez0teR/x8Y7N7fcDHo8sSgSgS+gBzNY2gy0nQ
iFQBV0PJzzIAX1QPcNr8ZI6jo21wIkPI5Nzq5nnwqgyZDmOE5pDuZjrUu0aCpFDNul4YbfSXTOI5
XaeMtjYgsIWpcozTc5jk9Ooee0X9HmgDaPuGXYdd5tY9rKB8TrvrY+qjIh+SZVlV9arWu2YjOGvK
Nj6ZdHz3JB4fMfHPgY42EVxpyCkhAu5SgXLBWFb4G1MNEJtHudy3ePMWoyD9o5zIPYIhc5dWg/Ni
+4LYHM94VEMSrYYMTDoFT+iJhr2pSc+LFDJzJdFhS3tS5K7TUvh0Ld5zzanczhP9o9NlYh9xvAw9
5xeAaO/FjhR1o4R3xJ1gl+gz8c3Qe7cszeopa2BzZ1aibdQ5wFrOfwq9MQ96MmcWpWzHWkUnMacg
+ebtD8Bu5Q4DYrzQIChth+YxJm1qZ06tuiky0FBxZ+xMGzCMGin1puNonsctgSSGOu2dJjS29P7x
zmX1q+rRrBIZ3fDYlA3s4varV4aPUZtB8pi3VX6l5+vM9MtV1mLpRYKhv/SyodVVcqoggu7Q+UW9
TxSb6A9qJLs5JLTx9XvFUMY/yCYqFqoejLuOhEkCmGLvjoV8X5nBHejHcJnVzS3Z23VHj0EqVORh
Bifceal4q56828vInB04p9TynDjsM53KLvZ4wdYZlNEvhRViCbRCc2MberCsmum7V8pkbQW9xlGr
/VaOfgqzgLyTMSq0l3ikkhgAIHepOWovgwGKKEiGs+9A1POmTdZO5Y5meLFVoro6wrT+55+yHDQx
NLRhIXvGB+UaMtWC8WuWePEdhmRCjmog3c4Qb6CmsCfsbWAqurONwtG7VTL/sLubnwjOLs7XqBvk
W0n93RNpY6Pz/F6UZxa14L51xkOMb9drTxq5RQ/wcR7DoAFvqihunSk/9a69qSq96i3OL0VQHVcx
7SNNeiMDvN9gVlYw1oVXUDkrquw0QE48oduWccXxLK26g9NwghQEU/OZTdBMW4e1NE1gSZT4Z/s4
enWiormxqbuu3L/9Kmkjs6KW9lZ4uJzPRIjNyZFDdYbk65pmNX4piiBfGX2owqbQdjUDuQw9MpAk
VuhKjulD10wHIx/wL3vdI5oViJL2vEiQlAAJ0zfJBTRrSCXlH2TOxg/UA9qN08vQVaxw9/v5WP/4
UKEi8ELfRFqC0tDlz/crB8IJWd/nYfS/1WEojlndwqptUmLOHmtmyx9DPxpLHMbWufHaYUX5LooA
dczoIwgCR0fAUI/M2H42HSg4uNjhOwej/dxhAl/X2Im34/wfS6W7J9uzPg26Ej2WWHp3ed50cJDM
HVv09uzHKuBbePHdkOecEDgC0h0INzlFaBILK/VYWv6zDhPqWzj2bLtMPg8mk3PWqsPm7Z/GyBo2
vcDi/PvHdOWjZA2lqQmqXNI00rE3mlfCBXJtie31y+LcKwCEhzHfe5332E+nYEw5Wcfg0qsINbqd
pFB9KNLtFJEQLxcLebYL40vX6MONV/dxXaenRnsNnYcqKfdf+zB8eyxwHrT1OY4aVGP+qHKZ0V77
ZmeuCiqDoLs9h8ab4eAK04++bfnbYbIi5FpD8e33T+iTgYQdZB7r7BjYZ11PmZNIfKr6SnPu9LDc
gA0VdHR6AJ1OPq5qNR/OeckhRXRQQSFFyGOVa/I4VhyzgJI/j7KPWtbYBO6KaOo7r/wzCT1EILnH
MNGHMzysX3ngR7u0U1EJJDbVXcOXZ88GY0/J1ltZZkqeZx4ckz7zjwiyxn1bSNDNWrdOEZ6cB0QI
eeB0+2EglSnVB/mgkQtR+3W8m2C9rsghpTzUjYi3NNKPzJle/vvH9HEgSZURRI3SMY033+rl9zYW
lk1OVt6da+Wo99Z0UtXxJ8FD6sGn47TvLBKn+P6yaJ/rWXJUI/HSWbBFEyIUwtzSb5yHrvVYNrMO
IR+SoiO6awbUVavCDzyLhAjZnZm1Rirp9CvCtrVdDtHLuiyeYtYe+As/dVD2dOMh8fodeTBxU4ud
rg/bNGjTY5lXBt9xi/tdVtDW4m7cjoX3Uvqgl4BviBtP8U0sfbGrl3yLPETOgw6232sd0WRZhEQM
nFH6NiWJIkkJ+vQPg43UJKVTShZnUa+7Yo/9m81NSkgykAu8ZXZV75yWI6cvB2vf584jlUz1AabR
vptFKX4c5o91W/2IpGrucWxt/IyM9LRXJvBx/h9aQuJ4oTXrrDfkmiwCkmfSjFzkkcLTyPDyYV7Z
ujyQA+rfUJlceRuYg3hL84c1GxANlSLH5dAhiwdiSBBY575GZjZolTjSm7zTzdrZj4QxmjbhIHlL
zPVbn7j96Uexfnaq4o+mi6xtDyAK8Aq9JjstbxW5rlvq/DiT9rVABYX6R0eZcPnjaNbpNr3+6fy3
hPXvibCudbhxo3XXKVPzNCKU3E5T8VL7CUXSWYjy9sdvhXkM8XHfGCWffGvmbH43cERx1udnXf6m
KPUaO7cG7ZygHN1SXsh783utgbLMRmHsC+rssY0cLO8KsZGtCmvOT/7SSHZchUM0QYJU6xv7KENy
zYuRizzPpExgaljy6VTM//27fZTm+VFNiKI4s4FXtrnjN1stKrAbhN6zqD3zgXiA6q7O1GNOEGuv
04fLkuGnTUQsMIigPXJKfSxAZzzUmkk1ywsmUrwhxuWkOW0JVo/gV8IozOFKFnG5ot9knbKGxB/S
kZaFD0fP7+ujHzeW6wedc8xLz3QD2t6ccpXlW0lYzFLKrAxfGwvhHKgM6vYitXuXiTl3Ayt2mGvJ
NVoqOUUNIKQHGBrFL4UUz8l3NRoAvxrLOhSRoX8bG6IHYebHN/ZdH1c/uutznY9Jy6GUZl01MLPI
Q2HG13s20um+ncPgHVUePbWaaxfGsvdiaEhCbgsx/WyYlUCaxO0+tRv/xjDTr1rW8HhmLSt2YCyX
VHffhuG7Vyo1Xy+dxjDOpqd2+15BjEhOLpkafTnAbTHtM5UgFdtaWUBaDALIsAoO+1IlJYpYzo3m
6JiIFX86ouopl0gd5CEvAGmaeWIcFOC1y3kPRWIJLPGecN7JP+m0qlAA8JqMunrwqMYSUd891XKo
H7KMZk6q10B25kBuSmojsd4HNciDu56u/kKdgGo67URt0DnVhZW9WhMx8HWDU70OOzdSwnxF+Kix
0xuoTL9fAbVPvgCOVjYNfskm3rl2KYItVXobddpZ45RFRBbtJNCFSz36q6rVlOaBUJZRo83dXwDJ
jUnwCQm5LI35bPFu4lm+PLXrzlL2k9E8az7Nkjhrv6tZ/60Q6feqw9wVIeNZ2Xa2KGAOgzPWtk4S
3VvwT8KMsDvdLaPuGbkPWjq9uvGNX4sgGRCGhfwR5ZOOtpu5+vIbVwRHNRuQ/Rk1cbopO8zTfi9d
sCA/fSHApIz6nnhPQo58X/LfE8+tRCcj7+ShZQUTfceJlzVtDTbmzsSjsKPOly3xUCyp6BOcQptk
MRkG2PZq+jpJQucp4C47uwHoFxdf9EghkiNwFY8SFqfC3iW3pdlk2Yw7ZFG48UY/+QBme6atsy+2
zflbuLzfuLCN1gRSfZfU/V2byfEU2RYNx8h+DKbqeUo9+wTKOEUAmO4Le5hV7zi7NRH+N2fntRy3
knXpJ0IEvLkt7w2LpETdIEQZeCCRABLm6edD6Y+ZbvVEn5i5QZDHSGWAzJ17r/UtEnZj8qjMWB0K
BZl4HgQNUp790qverDjZ2ypcsXrvfToEZwsR4YIh+rgE+jOcUPyGi2FsX5zYcBeeWaD/Jjt3QX2V
neJIU6sh19GA5OVDh+W0i/MxvzUGWtmi0WsSKt5z9od3OX8sfuuvJ8rlYxVM1mupOIXIFPvgP9z7
8yfx76s/oBI/AMRCX5OS668dKVKj3+VtR4aXznxKOQPAx7DKT9L6NXbCvvVuvU76glCK1JW7QQkK
l0Qmx9htL3bkP6YwGt78TB1Cz/pOHqd1LNMhupoQ0Cy7tgDpRsG1Bfm/aMjO3oTtSD6v4awElMs3
FWSbzpCfvfRozKbynWTAz7CZPrKchEQGsR2BvAQp/Pf3TAP6P980Q3nwKRyRASfYf7XcyatNcrsa
squydMymWv4j9HrnPU7NBhGDHImtSTMiEsF4MSMcN/ZAYnSnZ9EXsLNwHwTHGSJhAOGTu3OMw6Dc
T6DxYicbr5WAlN0L6w3aFoPVgu00aWmVa3516O0UHLSWYfYQqrpoxAMpgg85vm61PLEvXTnme4ej
6oLwEvcnqKPsYdQjY5MWwn/c+Mnes96JkgHMlWvtkYrUfceo26eYxvV4aeeiuZK901wDGQWrCKA9
xF3tB4V8eiU+Ir64DpRjfdKdO710MJTR7wj5HHs1Pwg8SODXnE2i+8ONuhHgGTEBOyu316x5w7ca
Wpoufpsw4PFiiM2UZC0ZMuSu9yHgZYLVL62qPiZHaeu68CUEwEG/txkGJ5Njl5jCg+P/nIWuzHOA
BquwU2+Fnpjks6vqBdpUeWsn74RCsrvaKML2NHjWmtCaHZle6ZpVGnF2kYlzkd5UoNx3FTv+NW3z
d1zmtNIr94uuDQzI26E6K/DogE1r8QFtLl4VoRpvXQweGCLgpXfilC5aC0y/q5qrkw2PgoHtJrCZ
F/2fbwiAXbn3VfSqebDFiTJOd4nmoeAnG4NHvlfnXot+GUIPb3UXbOy+tvYZtcqCGkPfEQ3QvLCT
2v6or5qRsAb/o2xE/L2KCPDrOSF7KYoeUktTY0UG2bgjiPRg+qj1cps5ixxcHF6MIL6wqO/8iU0S
LZw4Yivj/L5o48R6IF11HpXJFlqKU5xn41fWaRrCMHi3z1/7tKK/4YcvSZQxfkQ8tJgE6V5kaMIP
HOF4JV7MvVvp3rnohhmvocefPRnmmVa0XwgtIN4uFfrWC1aEV8X35yU6u2nt3wwkK0RIBNO+qZzs
7EcpuQwFbNRUWdG+NkOLRAI6jn6RmST6pM4hEo65nWq33lj+ZqgT90NUtQP4XURbvxDxnUDQF6eQ
32GsFHfCOcOrmxfZgnqDBI32kjd+/bD7sNjwrzTSaXT5cAdF2KW0T+ihHh4SwJ9pOt4rv0i/TBCm
15Bnm2Peawpl3sA4pEp+jV6jXr2UDxAFmVWH+f80StyGOSNPdnexxGguez6fN8MSJ5X6BVKJKdmL
NCFZktvCkvDL7aZszj1Rp4PRaqu2dMd17OrDKSJsFRlAle5RXRPNl4wJqQGgRYjc0oJlOrrtVfMF
/PFBXI1MS1EzOvYK6Vu6sE1ETEaB28lLvGsGOzedNHE0x49q+iqJMnqH1ix5s7bFwTb5DAZHMP8a
yUqxK+9MwNu5qgnXqsaqv0aDTDf/8hPzxaUpCb95fgKcno70sIHoK+0r9Hi0vCbZsZNthWdvYkrH
ZGodMfagausfQne/oofeZ27aXNuha65ZdKOKGb/L6OE2YbtGh+EcIwYYC2fe/Bpv36rSOT4lJHmV
jYsSHr1r9dpmCEMejJhUsDyfODtWj05aaGP6t+dRwqKtvMpGUPFElR1E0VarrKryrzp3xLLLxdbp
yJxwwLpBPR9watFa3UbzAsLY6SZheq5rRRdQ544GxcllcpaDGRPoWStSnrrx1c+iEn0audGz4Dvy
7oxZ4h0cS2chWbNujl7kuwkRw5JT8LhKBNRyhcbztUo+NJKBALHHybeMuF0lxmPpqXDb6dpPTSt+
DHXTvkxw0/POlst69MdFzxTm7ilrh253oI9jeFs9a0i2jQEFx2bEF6X8JWdHd5si/3glQos1PtLd
HxU3NmGvdNojMqj82BUHoNDQCnQz+aoZJaAQLKV7ZkcLdqL4lvsIq21N+q8JlRFx3WYD79/YOHN8
6DykqUI7W9fhQDSxVvlv0YRzyboS/Knd0s7Ewibwu7At3LBGDvus871lnY3+Fi9hewyVyZllcs1d
FrnteRRolJ3JHSlqgu+CJhPVYzIdcuJ7wUFDfUmqLvuaNe6dGmD6hbVhS3IDia/ks5+9edJEniAy
xfIsBtm+RNOcyQnfeFWbDCizeT5R2NPrGMjflIzaweu9AQlRjXjY0T9aX7sFAbGfUTJh2ZCOesVb
kF4N3bzgdjwULhEaTyGYnTKlqcIjvttuW+q4HUXgpC+enpmnlnlBD4p9mzVAtTMvtC5eLewL6XRI
3OZOpu8kIPfxRFInZvenT7I243KZqWD8BgyEr+qurNh5RF2VXgNxAtZ3Zl8dI442Kx9Z6RxyYR/D
3mFsFdOWsVxhrKUwmr2esl9U/jicnbR9SSd16ZImYlqeIkHin2ijPlxbEuoKy785DQB0pRXpz5F4
FLIIaKQmrYulznhRHI0fSAPNI1D4fKWlidjnPdJHMySrbmxHKOyste+mZk8LQI3DyQ76s2cm4UlL
aOjpImw+RhG/4dowj2EBKMzzktTfGh6UyzAxiQDwONdzy8mflRAw/APro+KeWaE6Lc5W3E2LP8dw
Epm48fDcLPo2q4/PS86+skpRnS6dWmogzlpth+D89fnbZI/h4c//m1R+vq77EkBqCNO1TrXsJUuH
R1g40UfVxTOeH+JDNvvNwJqnCNFMD4AHWQ2pVb142Mvums/MQmmMYp2yq18gt2/qulEbLWTc11VD
cO3nizO+5llRYO3EsUS9sbObMH43dGKZDeWVa0fF7j8YDr2/fBU+E2Z/bo7Pg6MAPdBf0+YmZoCh
atFdqkCddb7Bd68ww0Vlk4ijjzXhzpVP7pXhQvGbK06XpjAZGPDC8zgk1MYyjrLmVEoqK8vb/GtC
zHmF/v4tGupHlNnlj6oqHlVEeJCvpvboIJ6Hbp/FW8cv9LeCEKZB39TuaK5CL1aPNh/se2bVi8zk
a4uiTLDLEJn7vGsHTWzEEGavf/pnwhevyJyn7wJmLTo252N0B3PTOHKnii48Gjx95IuGTUyLZSAY
T5PxiRPe2vaq8lUlvbbwG1f/CB3/vSpl8cPhXWjkVfthYPyS6fSADBx86/OQpm2khncKDMwvyhx2
2RQil6gt90Uj9JHPUZuDwqK3sUe0WaXeC8Tl9P7fjwp/5MP/dj6COsDIlVw7uIcAHf86SfqENrcI
IzHLtfhVZZIwLp8VokHpDc4CRq2/oDmLs2JtxORSOwIU68bQrG6HUvMrMW4S/1nLUNvXxRcrpxdN
WaouNSDrXWQb3bpwPEFoIXn0XirU0UcsTQyB5rckrooKcZ7fYbF0MGdYsr12oKeOzJd/m3pnr3l+
ncMEz/SWBQTCAkwrfgScMkt/71eh/yodLb9MedITPGeFF10KMtUDL90ifa/XTqlbbwhkSRjOvAuR
b2qRQDw5W5rlnYG20u4pu3hD2oV14lm69WCn70ROhfdwwm6MWIeELqe5WvOlUKfIHu4UBmlnjdQA
yAnkGD8SbxjJZQIj7UyFerXj1n9BELEoh+obUkl/y0gjWpXoPZZxbThHu9VyRns9lKO703XtrRqd
9lbPFy20miU2TGMjR7jCOMg/4/GL71cNlDajuIpWP/aiMHbxMFJqJEKiO9QDYM3KwC1VCe3dZza9
NEkTfyhfMgpkD7j2bhdu2kZN847QHWpVbSv+lMs4DwU9R/5i3qV4cRY4SNdxXoMg+szbxv0BoPuW
hm51KklL47mNCnrvE75HJq3VI6ULvws6o0M1SbnfaIF5tCdU30OBAN8cCrkFaUy1l/fjlTD7feRO
96cstvWkYtsk2900yJnqY0F4cNoj84pCvnI4wr6bpvu47+sPu7rYJAVOtflFMNvdOGUxnJ8ComYk
ISp1yvwwGczijarP9xIFQDuQ021PZXCbMCJshkoVpNsgcLNa55WcJLKY62xnaNHwntVafWEX+f38
La1j78A+PIN/YYprzHA3z6/seaFX4GOg1MZN3KgKLLFBUc+A/oOOwtYhxPc1IGOyzmrr0KK1WdWM
eL/LetqHgZO/K02m+w7M1GYcBIB33TH2YtI/giZurnQonHd0MCRcTP0NU8Y3owL27mDc/9BpqCx4
3LILKDuCSCoWueg01NmJEXF/AtXt3ZxSejdNQgAmowK6TtMQxNXFxdksiZLw7HAgoWSyeBFiZQ+N
9yFNqPC6QkuYmMYtyvqOCEp+SnPM25GIzRv83W5dRRZk676W29yojZOJjGJZtd60CVWSvfSlVZ27
Jjxb8ywo7Kiy4nb46gV8iUVrFqzdlI3E+Y5HKaLxaIosX7pxIVaYQcOjI4LwaBZTtIyHvFnZYmyO
zVQhl0obJ9oqws8WhfWRmAiPjKD+IARK/8qZibsvzPb2WFhXZmjTQe/MajMIuveFQILgZRONlqT8
oZnocNIu0V5aQoj2YWXJlTVw+8+tC/r4Fkz2sd1z/y5QTPYH9pc6JCvWW4lAWPvAItxyocfTMufg
t+ezJqvbLPz31GGc1UfrPEGtL9wKPZ/WT1vB6OzKlsNSPRE+3WdoQUdNb45j6/sHFO/NUpMWcSZR
68FEnjsaisTyohl34XNZnC/Pn3QdYPBgil0yLxd1ULpHTg6EXuLpIwbSdyWBwQFHPcvaBKPNjdBa
7+409iutxXaTmhlidegfSKlmzB5f6GD88hKaCgEZc2/+JZsLfVtHVZ70KeF2nvsah7K9JUr/ZkcV
ZMhO7ZtBErGXux9+O9pHgsdeIQeYP4i0+xq6gPlVWXf7OA/lwtbFg1Tf/K2r6baT5z2slMBcRL6I
u8jIhQWKDveE1msuSjDigX5q+/TqBWX05y0+3ydd+mwZCeHfEde8QoJGwBMb4oj5g2YyfPJzypa5
qxLuNTOsKIPj4UuDtWGRTVFDOy7B+CCAns11rTtf8ACjC6hQdzsGIm5vFjGMHXLHikVrQd68+AhA
X6MISWD9ElCzzPrs1lmau0Mma93sJLVvMfOEdpLNnnbejSxueSiT/vKc8ulV/+kESbhxZh1qP+tQ
nxc1vDTW/KQxHWNeLskc8qbwx7NRg5GPL96tu2HzLH+5gRml2sS5uql6yQsmEJ4w4s/C5ZlLNYl8
qw82z8IbQeGbJ6ZLFnvG25Ag5k3HYgNoOt7l5qRt+QYhUHLPx/TXTrHlg7+Io9/CIUWnQZIaiPYS
z32vPC3J707QzklBNy5Oxtdubta5VonsP2inXTLqIV6q8ldBH+2I2dE5OkS7HeCOkz3la0eBQXgx
tkYF7KUjq9AnTo90n6UT5/XBKGLtGBmsQaNwx1VcuL9qEgveEHRY5zD0f5Wz5ZzW3V1kznS1CuOb
kvWcnwPUv7Balpymyo4xK9/mzz3P/G7knomiWzfBgCUBh2YtITyF0J1Np1z1lhrZR6pzSMeDS8Sc
LbJHEskfqaWPZxtJ6KJlkEpeD3ruaXTmAMQ0cVZjUS0yW1DZWV55p4sBhKZwdZgytBvbNqevhTOJ
EWC8yciWQLAcJF9NJ/9wi4RII12QftPUxA71bfPda6dPIpWMF8+X9dHRCqTjsfbSZIb+YkSx8SJ0
sguLRtxye4yXetNHRzK5OW3wZV6FlkVvbEnk4urRXjqMHFxvoqdeB9nJ15vfXRUk+9hRKPurOYoQ
dlJmVv6n6fVLM6rJfuzd+B6OyRf6htNLFfcffVC8Pz95N2vrhS6SfNHOlZ03DvkpbLPzEEX2d/Xp
jH59b2xGIrrkYID35XvhE+vpT9lmmpOF21mjNI27uK+d4zhdDM13yAYx251HbUHHlvi+uCzcsx0e
NJk5lyCY6G54htlu6PB263JswlOdemJRdf5AMAO5LBWT4UPckEuMYTxcluhoFs++X5Kl36fB1sFi
D35O4QcOl5XeWGZlnJ2LklIHtL13NhLrVdD2P9JOIFyrCZOfrj2tKjvu9qbmWaz2lr5LqG1WhfnF
agqP+FavMWG12Rx2Ocol6fAriJFwjrMBp5lGWh4OSgOndR5Pg0zXFPWVleGhBf5qpHqmhjCpH+dL
WRJ1+6yLbGSvh7JImXbQnSw7GqPMRLxV7O4rV3DqTZSCQmGMm0GW35w6ik8eoXG3fGZjGBITTa93
+hXG/ldlaxwNY2NYSuFtRqWMfeNbDwR/EzWbNe4MN7w+V3iWWX+nt1W7x0kMx9J3Zzt0xpyazN3S
JaY3jQNyb2ZdamLMxsHBW1P9GKccp9gpn6IFnc2v/eiJj6zUfUKj9fLon/B+YyOL+uyEPV9trM60
1mY4a00MP/7ERPbSq3iTwAxg04z2NvT/h9W5iFKK9qun9asI8sZ3fSK2uAV1tvPa5MMJ6ZqwHXsY
AvOvyg95fwWJOWun6vq7JMgMIwTCWs01p60nYfQPYZfetMHnwDi1iFypurF6Ffsh04n/0iv3xsn4
p21W+tufJVXIIds+n4rIHPXvg/lKk35+tOoPTFL9birRkvI6iZ0dskMuJNtmPmWgJswfuqUF99jT
L71vRieLl71MnMZeuhjiLxp/29GB77L2NZ6ScnL2wqI3PjZxvfATV9/WRs82PV+4d+olaebhxnJa
sAa+8zurfLXyNfIbkUZMZOP40atXSn9d2Cj8KFeTLak74dH18/Doj+Fj0vItsqFph7epedGRcwCG
gnMUsWkdnxctTiXp31Gzii1nSf9eOz8vDnk8qHkj9xt+UcUijtOs8+0MrRyruN5+yLmDKsgG95OR
M0TQkSRRNWsJPeheGp1aohYRH24yPUoJ7T4yvP041ry2uVIzpnwpzVw/unMBLku/P9eW8RqCNQlN
urq05i7DNLULixTKX5axpf1GZxVSxTovrf78vAyxnmykzvqfjXHzKOdo1CoBmJLT+H6WAdMUOseO
3KZdZvp7O/jpWjSCyvTuzoerVE3kclc8MXH7kgvTeMlzV2xNpZdLlVgrMpY4tnH6PWNAK5opfzd8
APBz88O0mWoo+dD90trWomIYRsNoQVNXP8WyrN7i8dvz79ByrXmo6paKTLzUVcpbm7SS8wId0i4j
aZVkiht3U3RDZ5Hsxqok9S3JSIuanC9a33aneOAykZO0kNItN26Ydqe+HLsNX0Cx9TI+17wLThoe
yrpzqtdE6uYLnrEdL8i9kSd8JotX3pkwEgiAGmAPUkDecdau4b9mlylTpMpzfwFEaS5xYj66uXf/
RMe5+VjeMs84kscbr+YtJu8792RL9aMI4MPUmuUubEkc9PNMM86fdlWbFWfsEtGWzjRDK5s3XaOz
3Iuq+TSHcJfGhzJG4MyhSox3W4/kHr3dsPDaPrgb+tGwgHqOs4ClECFhyJk5TOtWcrzIWnejOP59
lb7ymRZ5SLb7Plmmz56jiIti70ARcrAn3FAYx48qf6OkLV5MUCu7tgpR5k8uf3hYsBU1sYneTE93
XkyvOzH2ci4rylCO56BBqSHjYsMnAV7OSJu7LHGs6n1/Gp/1lZMZ1M1TuYDI1r7EKfcQL+WtiTqm
ewEtvO5//9Qyq1mY7eQ0m5ytd23TiEQdEX3LKDo2YxoPxMeb0SuqyC8m8rXPwiDfiyateRszDct9
yPQh0/O5s+CVb3WIo1YFU/craiRRwWW/6NMh3Q1j34Yn2yiZrWuQ9S2+xgM2Cx9r/NBjlRld79Ck
X9HNhfvnLzYf7n9v/7jzIPjfuj8zAsVC2jZ7oH3jbzaczYygAZDSXycqqg2K7WzWqjhsxSplh6rd
pe80/UYy+d3HsTLBhMU6ybahXBLdiWUb1MVGNWSAh/pnae+sLI+/GDGd1CLXtnpI+3ZCDH3j3Gff
SmaJC05XZ9+X7JZWol7HxA62hp7Oh76MYFWjey2tiFypsvxwm9omZMaufTLm1U3ZYXCInQbIiDsX
nvorapB+aQm/vGeC2o1Bg/5JAuGS727v60NE6mcWzvCMnphFJ9sl89HIlmV/QbS8Dd3+kY1W9DHo
DglcTW5vhRzNnUO4zvLZHpfdOSZDezUxDt96hWOffQdTX+BXYqv6kaLacsz7UH9Phqz6J5Xo/+Wb
8Qg9QbpAZD2sq7+kh1WXZ1hQmBMbccosMY+q1YT46sjLZuPsGn/VZrJAdtmvQrP8KExnBj/233Nt
MjaYk4pNy+e0GmtqXm4c660zu2bBOOBi29JAD1ztdLu3V3pndeuRXjryqKWbl2ejLPxXdP2nTub9
evonbA3uy/+854BBIdTRES66xt/ihC5vaLDDHLv+eTJ92WfbOiIoy3cx5qmhLldljKikzqK9stvp
7NfGcaxJEcqEMM9N+JNiM13JTNf2Xce5l5MB4eZ1726Lst+lA0OhVBorC83vQajwXfIYHicDZKSB
+3vrtiq8SPNWJHlwIfYrQJRFHV67IbHDSevvnuuKI18NJ+5fpVCbSkztg2mtmCyYEBYRUPDfflV2
532bwp7xUG7cjbQvXzWf51rP4lUvgn6l9Okt57/cp7lUWz2j5/esNNWQip3OjrDwQacs7Nbvvj5/
0tFOEtapowcrDW+B8JSYCwrGJX6rLfdDch8n61euuuSq5YveT8gNPrS0PM59pNy1GyabIqzDkzU2
3ipL5bBPIVxw86CacMkDR3aprJUGGGXjRypYNnp6rhjD/HT0dJtND2UrtA/jhEA7Hy9MbuO1SYz3
RTKm2lcGUVpp0Q84bixKmc50jqCNWIWz+pSa+BXbxDpqYYnpLdVePSMEbGglQEordfUqK9hCCtxZ
fDJ7Ap7LDbQWUpIL31v1Ji2CsbeQnfu4Hf77EmfO0q9/X+JAxHH3I/8xPB3RFP/+X7SCU+8B5Wgm
rJDjVG77ItiOipZRkmCdcddiJpPmzH+zxBPHSuJ0k85X5qvhMopksup1nFxhatbraCo+RWLb0Cz6
XyMYoJPXFf7m//3VYhuE4QtGCFnvE/r0L6+2MeNUS+N0vFppb2KLbpLHJHeBltHzpguhMuuOgNxe
lLm7nLIuYHmoLSa0FOGmvutzhBZNNjYHm7MJftplOpEEG3VlfMB/mvx/vFoXmydWFiJMPO9vUXhS
OKJTtm5cJzsrlxSC+YhX1zoD+zZeQVKKFdovB9lFduP9oAlHhcTjIsdmEYb3rtAC+FnGBSKmy8iY
o0RZ5d9Ssl1Dv2A5K9zhH+RgjJP/83Zwka9bmM180AB/Wzj6aSxSI3T1KxyHL11YqkfQlOGhI/B5
wfuMVrabxLB1ZHMaMfdCCaR6drNRbZIDNgHrqxkn17CwUKvZef3QDFttRwv0A73+BQIeVN8SJkY0
5Wja5ra5bo/lToVlcuvqYYkR/FAYXfXa1Gl6srLXzISgGzdF995bsJH0os0+sX0cG0E7J/P3ZRzU
pz4dg1tlkPajZeroddV6TNpgWpBW2S8KpZJTUH+RYZ3SUFY5qi1EN6mSxR/TIuO3w8D2hVUAcZQ9
5doVndsHZGH1pZys2S0O5yHJQmxeNaqW+SwjGIZsSivdDgZFAPmnydGM5PgVI0KUh8upsHG4e8H1
2cZqh+xWJiSgizrE0arVhEn7QDUtrMqfcT4vYpC82HxV4ukvMoiAGjneF5qSq9pTeH5LGexsN2jP
jC85gorgZPpwPQcOZLfeRoT5PGfWVM6l8A7Bs1caat0xrEZ1HF2aUcrRmAEYEBBoUL0HrraToTO8
dAV7ncqYCHVzE8P+1o15fvVLKIOYKL+nz0FKTENu4ft1cqgTNp9J17pDaZoVK1rO6RZd0zZoQm8Z
tCgIhV3Hy5Ej/y1mbFTIfPwnmfWsSPz3BWv2h1me4z0F63/bdXF4dZOU3nQlcfnFqyvy98Z61QI2
Ifie1HdOeyxClg4XwEMV1b+h1Av3eNp+jUGhk1Y09W//sCqh2/6PF+Uy1EVD7GA48oBJ/fsqyhDA
HqCCWVdp668gnq8GreKXab7IOKk24F+6FTmHCCc79WGPnX3RCVTdDUaUnmfZiTTkPacRGXum/hna
PAkgpe4so5+oR/KFJ1OTuO84+6TFwRBPdeyYufqupf2b0wQVqouWfmBTvOleUe8Z0Kysji1WBWu6
ke3KB5V1MjPBt6TVS9xpy1a0JQsmtaI0jJVT0PEHH0OAr1LvuRyMox+qAco3IznfTC946MTRR1EA
ZIvUmBQGKLIF4RvFBV/uJKfopfNusY+Ym7lS/xiS5nfadAxnsgrBykzxceBgrIKs0VdTlbxgu+5O
hgVMN3dcpMQ6bIbnryDALHaTGM21b2yfjSZuNvsQ4Jxc0OTCl4yAAnHjyFwsxSy4DRHHgrQDvqXj
d/4MDfsXD/uLzzYRM585dLJlkxaJt2yhcaHhz448VxZmoHAN8GNFPfBiOlGzqecWANmA3vlZkaCc
PUbCi69u0X0wwK72ltHzm953u1Yffs6mLcbyWfQSQhnfeelb1OYXgbQM6WZ6cewgPvhm0S9TFVg3
XQU/bBLfD8/flCFxy85mFLsw14n5URdGtPEakCuSR2jX8xSv4qEPt20PgiMMDXpoVfLNxx2fmkV7
yODs/Wl7QEZHihkwTBL1tXWj6s2xhXXw0hKtrgjkydBhiyg4ju8Amm8T7Qg+PT9dEY+qpt4FF8CK
lvcicheTa0WbaPK5WcENnZhJkQhZsWbWU1uv4tpP90Eb2LtMG3J6xcxhY1tST+K2voPDXY+di8Q/
4n1xwqahlSh7nXidXJjzuCBKkEYN3dUhQ3T9fEEjeVuHkQ9fUM/62t5G2SPc0lwrRNd7uxviLxBj
17bV1bjXR6y8kSSCCbHkq5PCfSMIlW41yxwKOxo6RQPEEw+BfWKHPcJJOnl5O9ySXoXrcgDs3Xlz
yzQ+0vzlSDyzFR0HWYG0Mnk1nDZbZy4H8DIsF45VF8dKq6KDDr0HDFRw/IVQLH0ZOCK/gDY+uxUH
o7HKgxViEYcuKVSmKQrTc0jRTwXSlD8zsLHrYfT2XaT8lSzrBelp0a6M2/nVUacYdQOvDdrosYWs
cShHDsNjCS6pijAdJIml5jHtIZNgn543t2MAR+3XwHfC7/jdFQMRmd0GJmWLIcZ5GTtTu61t+jqQ
bKIiiFnfo6G6SMWM0BoeCWPVtR925jVIM/Mazj8V5vS9UQihqaHWz4nkczbZcTPip3a9fW8V5mHw
6JnUnV3sosDI1oFyAHvGxPOGQuMvGbyJWYC3SAf0OknHaFTr8vSIQ58xSYG+ri1XYgaRPKdA5ixw
yKvGX2oUyTVzc+NnLNDwaVYkjxazryhtx0urqQ4hUWzv6vmjb9T4PdfrdF3p+WekyvT4vEgVJkeJ
93LZ9HqCHbh9bwIzucrehkWl62IJUxLJQUmZ16WyX48eUSex79WHvqwfT93x86Ji/UsXw/tL3eki
05GZplt1W7MJWTGqoVg9VdZTJ8ZNZ4rfg+MAsSqkeyY3+wOhOAP01pdrmQK4ychNOM8j6HIQp97z
olVQ0OCBdevdyz4tcSHCuX3+mtHi02ZLtc67f0vwCnVhbX0hGsPYAmGaFoEe0ZCc0FbMl6fKu/k2
n6++q0pfg6xqfpd6erHgXKCLLkpMCKnnMKDO2mtt7BKq00tYNBRK9E+YnGivWqr+pwcUE//uO8Tp
jV2tHqEQzQNog9mIpUZg7qa+kwkaXtysDi8ZQDg/aWuQOSzbSYy9quoJdh4Ydd+lwgbg2A+pRcti
hKXK+IUVo5LDn+YmrJGlkmOwb20721gC0HHXcoKaCjc/Rh4YRG9qu01j+eHayNubX7j12VCQNuGk
vEG1mS4FrnnLkdNWKY5z/mT166CIipXlmc3RmC+tTPR9Wdg7J/K6V2MQ9WJKGMLGDb1j0vsot/8X
Yee127i2ZusnIkByMt5SVLQky5ZDuW6IcpUXc5zMT98f6d29Vu990AcFEKIku6zAGf5/jG/Exxx7
oi+X+pcZ6B+B1oUPZcy6023DX9Ey3A9d0F/QAHvGMty3An6V1Pp0+23oEP1ziGgFO7WJDJU2DaS+
gq1xavWnzGcKGU5rAZUr4mevDPkjiPWnIWNTuTZAmiGi/xii2IaEUdxmiJ+7UuVySYvYQl3OLJaj
ZXO8cWihj1jTA5+ztktt0BRrgwJhKFX+GC2MtBh7zExCvbBC+QSvE2HX8KJ00aavhv6OEZFEecH4
1lG12UQiay9OKcxH5IEokiCzrd/6ld+GC1q9puJ9Qji7CiPnLH0u84kiUeO85lQTDq1ejo+g5AFE
5o6yd4KyJlqgPhmZlQIj0udD1LQP2EyHaCMAtezSxfLUB9E+zYL2FIYWE3ZVR4PXY3nexUZQXjVE
oX5aV60f1Ln7WFRtfomLnl37fGoUpf2VRIXt9ax5dhrtNYajYbquB5mLmGrxJiqnAiTJVF6yqCov
jObOpomNAYC/Wm6/VWswyLFahwjhl4NOsNM2x8Pgrd3wBQ+8HSJ38sGGJLtuwnMAljPdjUpMH26A
eqUP+l8wjVjukBrcZbgvHK3f8MrkR6022xUfEMcqDAFyOEE+erA+74PZu4eeusI7hBKakIvVSYOP
JvgYdg2O2UPYFB0YCKrX1F0CfzQOkxr3bAXdvzqdTx8v1a8kn2EAQvnH5qxH0aGNIYjiN+nsENlT
DynLSbMYVOAU+nWm09MwTByRRfaZJ1O/N4uJ9CWFeHB1iJMzwIpNhz5hJ8Aq7TtNT0/UeusNn1R6
aNup8tfAkVrAf6/k+LNpEdixw19XYXZT9I841k8WyubVJeBaFJpCh8k6EXeQFOj+hznYEPleHiJd
ax7yUaU+bgFP5JvpqYCiT4QM3yTeHNubVfeuFQmeE3a2FBlB30DjowkEZD/Ka/dHk9W8W1RNFxVv
YwX2rakWbo6eaJ7BCC60wn5wU0M8ZNZj6BLbE+OkqXWnh36qhGBslw2mY9Mw7dqaxeJvpIfVOR2O
5KJNP2ZivDfUwmkcLRvsIUrfJeuCl1JbpvSJWlaKnUFZZKdCj9t9CMsV4JTQvdKy+6s79X5VCuuP
o9cxRLwepjXDEVEK5rFjcboJ0zBhcnkOU/kxwiGYbzYrps16ERuz+jNJ024Ton+6S2d8rKZyOmo6
QRxI7A3covOVD719yXH0ndSJhYMu/LCzUT8o79LOHhoTKlJW27TrWOPVpk7AIrtoE/X4vVkcQjAN
hY1etu7H4FrN7Po3FqLxR+DUNWXnovbXpoiNkHap4DxFQX7RahSDkdR/GbMzPtgF3YU2YzmCmDMh
Ur4JvHwhN66HwRyMLe7R0auYys5lQdS6ETUCepJQHlSSLvaswp7oA5TH2V3c+krHlE2RINvKtq89
rbXlA+os69BY1m6VOKVVgFI5TW+uKKIXZdB+t5rUcGWz3SzsoSVZw0q25mg3e3rowTmU0+c6coyL
njceplMaszR2rYfVxGQPGR+7HTL7m5k5n0ajbJ/afk+lIfGTtjPfO5MLjSL55LWKkRxbJibfhVRx
pmP+ZavBsC37SRwUlUwHKEbJocio01Sayqht1PMLARgZa56k+wrEPcAu65PuoT+GYXgak0D7Sobg
iCaX6VU123OHTPMpEHXmGUOVndbTrE6LBwvWUx5YHzgi67dRD+ZtZ+XFORwznc47U+7c9vg+oILn
utV52tSNz4GrkIGkijeZ2Q1EUYwBLFe7G1uwRMcNoNqDy9/HetuJ8bYWqfsShVX4Qqd0WpyEeZ/K
baIYxHEUsqcmA2BiXUqtiyq1PiRmKh5R64030RfyaKf6TzLiIYQvh7ki9slqyvM6gBmsqjrTqLei
muVlUlG4gn3daIOrP+UxaFYZM4uksrvaMf3slM4w4mOoLR0vOmmN4GtK+OJ0sv09mI7pqQmDWqnK
eVs6I13zcZqe11ug45V/ab1MKGfnTFriMjnuFxR29w49HwV6PxzdsCN42g6nn0Npb1tLM9+mnsu0
Lu321NBnbOJOP6/bUkdXblgE2r02GeGB7Wn4ANc9ebBKLdjrqS6u1Hiwag2qSx++HI9k2RSvqhle
U1zcv4a5JR3QnMCXmRM+M3Ar0BF75adani3okneur4sis/L7MJPNs1GLtNky6LDCKPP+OE+l9mI2
3cekz9olNgP1cRiASHSmuAx5esFLI47rWb/cpXedQV+nBF1CGK4Hazl+EJGqvzKco3GUInpQsyG7
OqHztDqCZGc8jq5E9+EM4jAyQHhdz0xQ0ts8rmguuZySlnGGC3RF2DJsVl9ZR2bnxrAKPtvWAHbT
pJ0vWsXGNG6qEHjn/AlxRH0yUyPe9SZ92oKeiuxkb/q0FbO9m9TINls0YXpNd6Uc7OuUxxNS4skA
kzUBALMHaNuy1c6uaAhxzMTL7BTVViDbA48p4keW8pQNls+zdWLlSajZKVcIsXJS1/awz1gbg5Qe
DIdseOaEamSSu6SS6DMKckBMfS30x6aUuNC7/ndVQAakd4fEwhEay7UUwxVNjnxnpX16DinaGxh4
1p44ROINMhZqczVTs5vY8SkXWFfnUdM+5ib+GQc6e91w0p4dFhNcAv0nuFesVRDHL51tPGoTu3w3
lyHbBdb4BYiYjQXmcWPr4bBIyzII7BBAddVJnjFwVl6gYmpbZ1t6TzObZZQJjCmRkvUbEVfG7yzy
at2s7nTGYt/6iIqueo+nMXrUzeJrQEYZ5bQY2WWiOUVK+4jwWz+yXOvZWUnrubRrSmDp4O6HqET/
X/fKIepzZbP+n6ZpEgalulGypzuyzaccnUtro1UKVXi5c8bg3FXVJrfz4Loeqpa5JYjNndHjOlOt
8dZSHEPMpLB7Zdf9rKRsWJkOsCvMX600uQRt3ELGmsli8fY4k9LvsBVPP2PIl6EWozsuMqScyOFB
SFjmnVjkcRdKvKwTKrXVOSsr/FWVnV3HRiBQDUv1x7zcikpr/pGk4SN08zeUdv33hWEh6eBZm9B0
lXsJmgEppdFudbo8nj2mWB9AFS4Vr+4AUiu+0nDZp3aOCTU082uOYxR/RuRSxLArIhhYgoY0OK9d
05X+9yKjjXS5ZJgkwCQRCgVJrb6FQfMB+7uiHD7257bWvvJABLvEThGLB1K5KGqziF5YEKtxplYn
aF78JU0hXivS2foufWWZVmwHq3WodQvlsv7UeoBJGHsKipPlavvTSgVdOkpyQA7MDutOdM7zjO/9
IYrTO66f5g95fU+loKBSSnCfTRA1D06u2ucC/juX8+x1+dC82GXmAF/F+pgl3bJFj28yVM1rRg8/
wvP+6jjxqZVc6tXcWM9wwo9roXyGF+djBzA3ll58mcJpq41TGD+qjnF2QCD0PDnnDB86vWvsQ2Ac
60KzPnt4yZu6cREwyZLqdPXezYW8RRq2kzBj9UE4k0TXyH3rwTpmVlv+444prcQGtEO6W585Lk+P
EgIkclIwoqnZayY18HkQE7SnyT7p7nD8ezSWtEH8sGS86/E84bwcAr8uppBoqjR6EG4QY95nvf8A
pXv250WZhRPavgGTlduCaDN/XZGua1O9TeRRq8zMW5+yHqqJXVVi6xvV4fMq3QpLACw+1evnILoO
SR1f+viFFZY4F3ZHi9lVn7Acqk9yokVRlCI+louHOnRKUnWt4E0EiGnXu7IiZ7isyl92ztIVmpmK
IOUWNPV9JZ91Fp5YraJytz6IrD5DGY8ZVu8H1+PLHe8dZK3fkxLqo5Qps9j2nXHsVXyFlMyZLjL0
8etpHkSsdQdYikWu7HpjLu+Qm9xrDCahW+IQ1oOMbItrVLC+Fodp1qa3Xs9tb7JEe16/JIzRmOE0
7aUzKeMaQK/TLbCswCeHs9rT+Y7fs7k92U2I7JJ5HawPTdKKOZd1bIbTRzGwqg6s3xaptmVazc5s
pdiuj2Y9ZGC9o5/XheqRnpr25vRjv0MDVe8ilqhvKd1Dn2dEh543u4uxEqmWIU+TptZelfJ1/j6U
HZE6ZQQZYrmPmLTnWFXsA4pbVpghjdEiiyJf5Wrfo10k0gXlgILV54rZ5NhEQyJRCjD3JgwepcVk
Te6AedJCYzcbSvfmSGyPEfqqbUZg0oPdYjo0gio4sp54JxJFf4wVQF3ITSesAtbwrNT2C5L6CqsQ
nU3WOFdFpu9hXJHkyIb2FPZT3j6s54WiMA1m7sAeWw8OWWjWQbWJaO2eWiMtT6U96Aii8w1VnaiA
dy0KRDX8jt60UOOvN0vZUUphduy2VOQ+dS0vTsCAcrTdCKy89TwftPz7TotZLV1gQf86//vpfz9n
ve/7pzNUtdvRkvTmlbo4xcuhIEv0tJ5ii+aXrefA3d1/3aRhyL1/P3V9/PvO9WayvLz1ltqYua+2
KFUzqu8pn2JfnNTlBXzfWl7uP06XB8DZ/fej/3O6PgVWEL+BLiZ8IgDE379r/TWR5U7EDdBNEgcJ
u3swzfwUaQ5vzj9uri9/PV8P1fIih77hSaji89N6Jw1VGGa2rvn/9kLW0/UV/9vbtD5AgmO3Q1X+
RKG3OvUSWflYjWUG3fS/z4NRIUVBHQ/ZslbCXbl8Vyi2bGhvbka3Gg5NPsl5I0a3285l9WecrS/g
h7EHazUPoDrFFNV1UX+4gbOneXItXCh0UWaerCS8drnwi0IUrBuMD9uig9QUOmGmJWs58jTsvKRd
nA1vth6MPm1Eh+mXTRgL8g97slF2ujel0j/iQvvVO/Nzrcf3mnbmFnDih1HNb9nwAtX0ixbzi9DD
Y+FE4ybTGvZNkkYVwki/aeuYMlNB0ZTYjggbod6+6LZ+L4NhM4ewu0o3+yxE9VZEvdw5peqruvZW
oSjzOqWxN3mx9MnEL7e13pystbwkfcBVehDNL1FpUGPyP1lwR647goOxn+wo3LpJfCf45FkEMNWy
9jcC/Zb1TNZu0NmcCwRpmanuMtfchR1hART9PklXEHiuyJyry5uQ6jX/wGZ+lam6d5QGRbVI+MOi
ftdaQkO7K1VPNvYtgQZS14p9Fpo81Jnd+SPsBcwzwaFvNGS0Zn7GlLHvkIT4aPx+pmAmyyLrDmYV
PTeEluuyRD1XfZAQM88/WeljkrfH51apQy8fbODOYres9I/gPa49Olqb3CrmdVpNcAmp6Bui2E7w
ozdKaO8dbfAcFY2RCQpe78JbOFsnNgbPSvUVjgMPxl3gOYV+l4sLpLOew6Q/kxV20Dq0bmgZolc6
ALwnRk5fL/oLiMIAfKDMkpG6kLZ4BW8xtnrSGXlP80q5LyucqNVfrIXJH9lnWJ6npC2/hNDfOkEP
U987ZnvENnMxzab2nXdlP0Wo2MNGLX19fAiy+Uk1khcXnTh/PNCjkgKkS4V3W43hT3REHU5Dj+Ap
em5uj0TJeSKY8URtvD7E2RPbncrL2+JnavSfOTzdVrWjXSU/ZTQ+UIw7q24Z7dw2s30d0bpW634U
6RSmI4UqVkYMb67dDWckzH2sQDXwta4HcGiluWNb79tz/JGaqekNKIq8OKNE1xT7mRR4v4e5PtjE
zrem2M629F075W2bXgLZ4nFKmIjHlEmHX4dr14mLnbAIB1rcaYlzBmVp7BykVlLKr7kJz00C2CED
lEwLJH5kiPCN+AWlgN+im6pbLJEjNkfCXJCdJP0jdPUaBXX2yOR9ZLJpQ77LaWhQJrKCL8eeGpRB
Ol3DFHjK+zo+ZVU8EwmxDHF64oQzAkHKRVVo7FkuMuKtY+EoRgvE/PKk75vrvf94wjouIomLt5lL
0sSsV/VpPaCsqE8yLY+GWrT7dVhcp7R14P/7dL213rc++v86Lacp+NdU8vfP6RF7mhZX9ubv+/7+
YbUDfiRLcagt+I1VZ1SnZjmsp0aaY1Rf71zP10MXR/UJTYiXd1ZyVEbkSV68zNZTg0DFW+fs7/Nk
LBdtMDPQeuffj7TmQExraT7+2/3fv2y9czKIDPvHL/t+qOuERX0hJAty+R+/7xxZ2TM4W+WmG5rq
NNPH/8dhvU/+zwOCBAJUoe1OFu28wbUb/Y5+Vn2I5zv6ExgUlmLXnX5YCMCBTtKagwbYvBMaMAQ7
aCvRATjEeKkh/W9r0RA8Z3e/Blt7dIyMNhexUb5lTPqRxW/g6bId96vpmJwS2Oo1JGoldqgQzYvo
uFZ0UkQntbmWqJs94U4OwJ3qqRl7dzeL0Tgq6WjerErZTVAMAEWkaFrRPUB6Nx6+RS8Lm2cNwIU1
UF4Qpqvk2/I89MjysQjcv+iEWwctd1/HICFxZmJP36hNuUdxN11rekJAE7K3KqoRkrcRtSEOxBlq
UWPeZFUfshHpqcziS/sjb5tfaIYHGs71mxvR/+oDpX1IoZADCBHjNs4XE7mls5oOqgxlvdJtath2
p0pvAXcnynSuLetQtdnWMBR5YQOS3ExFxreK7V/Z5mTlVnN3LmmPTskPRZobGHS47qgqoe7MHcrE
ZrLvjXg4xsm7zDCqYKKKLnpmW1vwdoSkLfVbs7WTLc4SXJ7LdoaCi3YZXLp9S309TQEKd1b7OoaU
nbgAn2O3xn9utfZGNWqopotmnXwit2yc99z9cMSymQnM4oByL/ZA7LNhas2rTVFhK6G771QRzXdR
6ylsxOQmXGQxAXVjCnEz3/xeO6il2QC7dwfSDKb+FjWj8OFikj3Vxv0J1xoNnLT31oJ1loV/wqjO
r25JXkniEkOkmbQzFdV5ToN7QKnpr15Pfs6Igt/JD4C9RMyNb9dRvXHxbL5YqvYXtY3gHEVq9YQK
axsnECLINqObwebmsYhf0dOCY1Hc0dcww+2n1KYZPPPn9vCZjoNiKt5cT/OuW1IeM2jRW2sakBJS
wvNSt5GnBcp6ElwyYERJMHCGq9KPyt5MXGdTwXnY9WoDTS7fUsFuupoFO5K3He6naU8Jb/Dbuf0i
vHfc2XcNmsUtmrVPHePWduVnihTDWRgUrEMk8XZJxayfpu3E7ptNMzGCVnoh4bHOI7Ac+IcbZXEM
FNY2czT7T2E5LxqwglBz36cCEngVFOhaZrDvecXkV4jW1yd7vKHC/dOpSO60cco92u8O1etS7Kdk
QvEd0cKK4uHUMLVA8NGGfbOkvzrDU+Kk9EwXY0lQOk+DsJXHaEAFkSvq3goho4+y1E6jlQ97YzhB
1NUuZVjol/WWbo5cnpSrfDjbG41w3Estu+Cy3pLIvs+Jy1ozAZAjekm/bDnY5FnQm9PCrUN68WGe
MOk6LEy/C1siZ5lRmoriuVSmtkpWGUeC1OptYE8UAsff3TB3b6Xd3dVyTi4qfI4t9fryFhlxeauC
51KxCgDg3JMaYEw6B2iBokHsLRcbgl3XAEZst/KMiOq7lJU46AYmhkKOlmfOUf6EP6gI+BjZax5N
tJXnOByyWwV2ZhHmh/u/T4kjo8jktAx6fEl9g4g4v63Mq+PGzsESpX7OE0c/z05Dfawp8t0q3WtU
hhh484eKtK40QdraDiHrwz5U6RB274ounWAjWJt+R6F1VqNCMHKBsrrFbxON9g78K4UP0+iOGZCl
OtBdDNil68m2uvS1HZA7Qh91wA7pZZZoDrqS/exZ1p6mfGw8mVNx5vNlLFRp1iJ22AXCnLfqwjCw
e4YmaJ8nI6/Vs5aEdF8aFtOzqiOyKRBma85MPJZqWZvagrs04WfzKTVeRV4XNzoVDm5s2yWUEr9k
H9bqnp/CAt3zxw4s4tDA8ZQKVI4nnc7dWwR07Wh9K2jDKRpbFPk2ZqHF+xg14x6pJs26xWpN/OO/
DgGfkGlWwUlP65JobLJZxlYdtr02mvcMHJbA0uOieM87rX+RKX4lE5mTVjS/EvLdd0proCiTme6x
xwsvVW6Evt5Y3UGv2Qthh3NPyTj093CeiqOrLoCU5XSyGnsXjgnl9JbAxhmF6ft6q8R78Y5Wi/dt
MBlrIWxu82HgO9aR1rbV3JmuSp1DTGgDDQ+WIxg/C+NiVE6Ogx7emogaB4ejHl3LiL8oc2bpZ3SO
PinW6xPslc4k+LvvvTGvjD8DZi/d+jPC40WAIKwnt3o19ZCIoAjZSk25wI/1AdAHoiN/bKXcs4wg
4S6G/DMzJt3Bn+ezi05e1jpxIpSO21zswb72O6Dv4d7M+kXuWxEpL5u+ZXGAasKurHNITu+eWZV8
+sVdmbrgU8ewlAdyUosHd5T0dOoyoyM2j9tRM3JfMxrXd6rIeLBY1U9Wpp2VUjZwGmuAIYi3phRO
oVm1LyMNtYfKmMabwubCm+r8piRd8LuQSHJfZYUkf+U9YcPwRG2MN2ml+XvW9sZmGt32Ma8jgx7x
8tqStLi3bvACChDWDTNP02DKbDq9frRKdsKIraoPPbxLG1JeZ0T5LRGZp3QWyGOZQO2rxvQIlMTZ
hBN6ENVi+tHe6Le3hzYx3K2VWepDrcLT0jAa7pRkfFQSBqOic60dOeyoGhYDA1VvFjABvbXlyqib
aG8kVnWB9DHdpibJEYorw07Jo5IglbB6D3u8rIS6dyhUYC5SLmbEGfp834dGh+4hkr7CZJtHsbLA
9WBgpe7ZHJS/sDmZL00n9KeQyuBiXOBdofdZZnZ0j+rQPhM1NHp5M+HzBpqwBYu5IN9KmoCYw+2i
zk+aWbMGWpYLimDwjXXdQo1o393VfiTwACYTNv2K//hnVe2aTkWwtShgaR6ND6rbO7em/ViXLEWK
hMVNDHQKuh0cAzP7xaX5uZr/agU9axbGJ7OnxurFuF89SPbxri7hkis0vHdZD0LnOysy6lG/FJhq
KHl9gGD+1mFTqLc3srcozUJsjtmgH1VBjGXhWFTfbZDsQyAu0XJYb0n0DpuAREtfXbx9QjeGnaNR
UWkVZihjacDGaJk2VkAzfttL/JXqIpsiBuG3Wvxo8JW8ziO6+TnQ35V4RLNcRydGEdLXKnd8HJuM
dj8ccgJoOx8zO14uxpPzsimKK0r9OpcCAb0c4pbrAsmWp1p5TQRnKF7J3rosAZTJPEw/xchF3sRC
PMah1A7sHHNPIezPE3j33vPEpEg6qzuVPp2/CtbtxTtjZcHT+u72i92S8OYT0JT6IuWwQSfYPvNO
ZJuJrJiLHliPYnGwtZVxa4SuPXCVD/twKUOWlgV+iBY3746ifZm9dlr/V8dAK6SrNfiJ5Y8ocxMu
sZviDV5O3aA1vQryDZIZCsIiowdG+Ll47QSuzyKxxWfTO/t51eKIELxOv6iNit+tqGHkNZn2jMY9
oZ6BBraRffKQw+7ZKwPBoZ1Wq7B08Fo/ijaat4plktpMd0kGvXiVqikf7PSmoO+bqwwOVoNCDpmD
Eu3GivVD1Mp3psXLEGTZzuja3teW7l3rCPTALuoz/or1XSdM6XOELzKNifEcLXXixgDFZhXPIfkD
ZyL9HldQz2B2+GxASXgrvKcLumrvLDYF3u74IutqAAlNI7us1d9d5DpPqAm6UwYPiKzB4YIr+6fS
4jXOJAKD2I5fzaWTmXblfJLrBYtwpPAswCAFgrvXWqkdVLFKvKfR10IDH1wfFeJ4VtpWZbqAEBQg
PsTZe/7+cdRNGHSD8Bwv81WU5u3RKmd6rbpWbfXB7XbjAtNMxqUkIOpT2M6MjW1dHgODulAGWS5H
BwxoM/LZhrCNU8TXyriBtblkuiwMuonwQYbPQFbI3PH9SxuscJ+3L4Ubo2nCWkyHRscvQ+P6GC7F
fIRBJLa2pnaSjQoYNcCd6xRFsElsFzFHGn3FERAxBXuov2L6UkrBEIYAUQVtSfCuKYn9BdA5puyd
sshoSR7H5TeE1a95opExl8NTOldo8tKheu8N8YfRN0qSpyyymGadMt/MUzU8dbEmvHxEzmiN2lur
BwEObbATqetmh9JmKR+Pc4o4k6wsRObL0B8/QGB918zGfcwXPvKip0X1tEkVNgrt/EsEw0dSVM1d
caK74WIVaeSUv5epsWsE9Um9bzs/iIPbEDpQP4KI4EQ3gxrXl809ZSB8mJwPDeK+pxDahcQxmTcJ
JMAz8uJXdSbgxw+UUL62tva5XFYvvTZ0+7zOy8MimwUq8GBI5omKCsSbmlMfkx2589qYjo9dP9i3
XovxKTk+nim67y1+paRgXnPt9jN8BgFLQqSlOuKOVSa/R4q+i7og9d2AIdqQlXwaG3moBH4Vy9Iv
YUrQCfLWbJ8nxrSp3bg5qJmVnFyM2Ovm226yecOmKrlo5eKsKXOarbnZbErXnHcYhOtWfdWXxqlQ
5v4gllXrOmk0c7nTmPmPpT0a24F9yr3PRmDNfEaqgniiDBhh7RoNtmq9paNiXysjG09B1b2t0Ynr
wZCE4QUyeF7TiDozi5HaKe1mUjNm83yehKdEKiHYKD2vTQ4NApjBRN2zFZ4ZsduuKvbLnUYdnQ47
omnWlnMfoi6wGK1iqnw7wsrsg4vcdEMG6685r5TnRvmCcxsRUUoRvnKUW5g0h9qIhq0zpbuWdd05
YWfBcDhmDo5I6yVb2vJkVZabAXsxUuM02VlChdEMvNzrBiC3gmUZwwqEAaoT2yl0huNADIOfJY75
plstpovO7dMDWiQDuoRuPPbMoZ5u6NVmbKKQtwEly3qojWqX12a+AaronOKYCqpSgf7Vih5WtTZb
3/IyF1SnVb3oSdre3AiIGk5TZjAjtLya+e8XfcQNASk7GGRMestI0lVcWlO2zNksIdyapYvRJg6V
5JTlgGNQuWB/S/sBJci3Dx0xRnKikQhqcDkkksgdpdWvQHGzTQn1QG465ncI9dYH/DNH+JZumgfY
0PG2moboaKQ1ksogS0i/c7ZD0P/CwvZs1qq8mgSxphRLtyY9KMeY3UOtWEf4ZsWtmMRX7+S+ZbUR
AODkIkBaDDqO7WUKdkcKKmVQLrml+PjqHsaXTKXXydo8U6p5QmM6op3QzLNTzCOIluZTDKZ7z9mG
Oy7B2VUQOzgPwvxRofjvA2Zs/GDZsMjks9fN6DoCvowTOf/ImvchsHGEIT6OGQhJZAgOUjmVbCXO
8FWLZvKH3qp8DPTUxp26vpcNthPerDyzg1OJQtYfpbppIz7t2dEBlsSG7xqu3FLN2xhDYW/TII+2
WOUxiLBMsntT2zHJoJYQ5SbSUJeqo+7uOrvi+w8ZYlubpuWTVOGZVA8piiAKAlGDJzsTwDTGHhJs
rDVbOlURUR/oIXAHul4imifeK/dUq0hJ3QbHHK2FGT2RC/kBy+/BINNQVxQSwBJISi41BDAczWUY
6FFMFYPxsJwCbPv/2Dn/M1HGImNeNZjPWc05/5EqkKXRbFH9Nom6Q8Gjz+8BpWxBUuswo7tCepa5
xMjMlEM2SaPXG75+zU53YXVg8f2/LWfa6sv93zY4GuzCMJF/auu//+0408mx0BOCZR+jurgim1L2
VkLnOFXbZzgr2q581vAtbKpAJUgU/izuAlv5ohj/auhJ8UJ6S3KzgeSsZ6EKha02UstbnQdFNj8G
U7bH1opotQDqH1gTlAfmqV8GYhiRWePBgfmEtLG4uOqs/yli1rtB7iPAUAlWG4NzEdDIgaWkvgVC
excKwFC6Iz+itjfPeW715LKGiJpU7djmg3Gj9Wt6Yt2WZsGuS0IFl6lp4eZxmrNQzGqT4S89d7OJ
TYZRjGnkZog+egHYJR+iQv6lFyxz53hwHyJzsm7KZMJNHMb4k8Lle0D3z5R3iQTpZAyUiabILH72
lLfC47pzg+JbHhOlPThOmF+oy+/DjrU4LwK1z7IlcbMrhfzy+xCk5qFr7AYpFOXU0iZgZWrit67i
i6qH1Z3lmeKxnv2DgXQkQyt2d1gBnB2ZcCDg6+DVyKLt4kO9oAE1PDON3e3ohMA5lmLzVCvuby3+
kxT1tsrUZ11tmyd7pKyuRhgzCMOL1QaHCVUqJdLReQyOfA6HARtgZ1E6BDN6DF2FN2/RZA9iVO7U
C3ov15LmUs1tc1lviQiOVWtbyBVGpd42oeNepno4tHj4a89IjOKoFyMmnGKjalP8O8DxQbHAOuhM
uA8j3rDn//tb7fwn1cEWiCQwpKtgUF333+C4rBWDdjZUqOcYfT3EOYnHjrkDYMEBEB3LJDxhNwsh
FgEZ/b7LJ4H/pRT+t9C/JC1hY3fBDzcGnRRVANSsGV2SYyKV+alnWXppNfeWZQ09O3t20MgW5n2c
OggvjCoRqkO8uwQtfWs5+z58FaPMDgYpB7sO44rfsJDx2kYje1cEjzVU2yMrHeveFNxNIWZSa3l2
VYoqmrPDYmGgRkEbqmYkOLHcfXFcXZzKOqK3DOVRU413Nx7bbTSObPSWQMjZuMZghxJTkByW0peV
IHDPQVMyZ25WylQxaIdwMj8DZMdkKLA5Y/mWPBo5kQTpJ11N42Yt7g3WGpGP5GjySaX5L8bObLlx
JNuyv1KW76gLwDG23SyzJsCZlERqjheYIkJyzPP89b3ArNtdGWVW2Q8pC6WGYBCA+/Fz9l570bjp
9VNNG+/Qk4TKiw3kPnGxnMoCtxg87moNj733+fvCTTfDP6QucsoVwgAcawYyozxyuOEU5a9gHqyg
v9pngYNRfKHpgdvkWPovgRwzAyG8KkCDGrwYWjd1e+GE6gYrFH0VI0QyUZbRzlbscoe0DNbKFJ+j
VExUzdkyXfKdDs62gqRgfeuG5npR+nZfkzpoRd1Fae5rVev2WhqmXtg5Z8VstVdQM4I07Kg5OlX2
raE7iP7ZtIOHQnSR76TWXmWb8WkF9I86upQLbVsvTkuY/rU6rG59wr7x87ou6eaCDlOi6hwZtX7X
RG22DgjXdYCs63TNzwoAVCeYOAIwBGc270rfCkuxpTk50yciOmbpB7h9Nx7+uJPJWGGWFZbqc2Cr
2Tad5mw9L5+Orp1tF0KREQVYcykJQnqJaKntN2K6t6aqBi8yN2F9Q/bbcGQY9m1KANQNjnX7IBKD
gYQL79aCWnR75S0ehbWbhsX2FnRQltUXnOr8WtNfZt+ngB67pfVjSuGRqK68zHMabxBGuhsrmyZf
s+p4q0cpTi7L+fGHnJX0J4+M2WKPsINukB7/nCvosmNN2EFeL5ZSGcWrqm/aC3fqAyP09gglJMS3
0DxLjmHowo9FUTbeUJrZdUiHyzRqzTWJ2KbqpamwAOMjIZ0jMxAF6Xq4t5IOfX+m688yknsF3fSK
yYbiu/iJaCd5E8OBI1QbhgHpfFITEFjh9EMlpo+63So2sfkR9K51LM3xK23DlJWiISoDSf/3KNqZ
Tvqy8L0OADrVE7fsK5q4ch0bMnuR0fQT3W/wGSBAtafwgcTHZLxgDEjW7Vw651Yxf9BHxAQWzO9F
wdkMsOw//1REUfZQzKi/HPh6zEbKXXtT4U3ZFcfCdFHcwO+p/z2ouzS0lg8iiF0vjWxii9wSQ1gF
163SR2wS6ohzttUPTFzs821aVBe9sddis+Zg4qj7qiiCu3lE5dZPCHJLJO8AF5PPeHSDXRG2d3Rl
R/y5yU/O6++3iqDIAW2iQ6FlxPwkWbpKFYlJsrHXEFxc5FZmuotr0T7KJqtPelp/n5V5QMWa0wUs
UoM+LrTasKqu5LCUV0WHdM5iXZ7HYL6yJ+ARD4MPqaefwZKEc/vQTONdrQ3RXd9V9sWdAPLS/dwx
RwHs7AL8t9ys3hmVi+EFWNBK5dizuXEhx8zRPGQfcPvGnZYH6lOEJOhaVfVaNbt38lcWt5qBiNCV
Fk0FGpR1/ANYWnrO+uZMI0bZ//FgdOEXYikTmxEtqEqZmdcy8/rmRvo5D3E4BANJDuECDqVf1uwr
lcckjD/VBYthyhywaCwP89Khrtr8YmHT3EWTqE/cI0SxBcIbqhRVqWq+jHGr4geApU3zjAanrX5P
M9O9CsiTcoFBKdbUn/ROe8K7xrWDK/lQzUF81888Xx2opVxa2dUNlL1t+BrtsE9Cbhqq+TLxWzDq
Z318afo+f+bYCQQDH58SSOoSCZo4pwN0JBeA41JAGOWtc6xhhayA4SCKMQFTEZy+Jd6n9Ydmos9B
Du6KRVpfS9QGviAp5dQiB9iIXmvhBC2r2YjiRBgUJZWVv0GbXA8jreMI0uqt8SWUtEOKlrzBw7U9
fXEwWLS5yUYZz7q0GFuFLbI67R2fiLUPF4QAqCOS5JA4m3XwrNEPv7+BE5weLgVuOo+xA8JlqXim
2pNHGGXqfS5dYIHYCR07a+9LdX5VoJefbwTYYcqU1e1bx6Z2V6YxRtxdE3/FLAxcwvqws3RwV5LJ
qTfmmBj/uHYhmaS0bF/MDMOgI3VxqhOgGJS2nHyth1FFKVqRzM0YwIxe+xyCtq02n0L56oxhCYfW
ojuEZVhxDUKoqmEcmWTqDl1btHNhU9QXGBflxuyVRV4mNL9v9Oq1leBDm/xNCQKBi5ris5C8sYWQ
X1GJPl+xF0bElIXIo23aQuMYPhRp9NDCcj/WOv2ZuEIouDALzYVZGHUR41Ca1TfiQWs2ydbWczKg
24f/XNZp/4bssEn+MwU0Gd2xLNX8hY4RVE5DIlom7sMsdg/SKJ6VYHQY12hU9S2juXiZLImMHpM7
x+bF7WwU+bg9k+plwHb3PoT101+8JvFvQQwOjU8XNI9pmC7Er18IYmXWTf2cg6WG+134t/DS0uge
XMU1tsayRd4+pHIdyC66U6UwttkI9QCg2nSXNMi8gdndLEZ5sRMwAf8YIE2t9unOJusBvCkEC6GK
C0ZZGwROMBmcurPd28Ua7yOVHUxib3YG8wRwG37wlFynNl+i3PvgnEgmur3KcCUePrlFnLNmURsa
bEZnLa5WU2A6J6t1Gb5B3Ks19H9ixOvUKUj5rckyHvTO6I4WtTwL3HM2QaBUctAh0zydGyG7faeK
jziJpztXDbfJkvxSBm58akMY2Itm5AajN9CWuXq81wN7Dx2rxBP4Qh0XANSfSP5yHGxEjCo8vYO8
kZaVVyhXNbL65zaf9HMwkbTrtuSjxBOZsHP3oYRh/SBH9QpVv/SHpMehIC2Yk/28HXtAzQCkw71i
FFel0GbGoy52V3QxKxBKBpAwkE6Ok6zLqgtxIEATrGv6Ual9vk1hnBgOhzZxxjL9sCPIgrwQsdWy
uMc9qGtPI2VssKLncke9aeH4jkxPbY3orae56FsF2Du6d5MowsfcRixYTeQDqlWwlW1I6g6yJ/xM
IhmzN4k5qM2YRsVNnW5mda7fu1ohMSErNwgQTC7i//gkq6HR/orT9G8HJfJFmSOCh9Nc3SDd8c+n
/1lGjVKAwnpAMiU9gDkIRINeYdyaFQx3h3TVD20HRYK+7i2QU7cgWtva1lVLJC8V1PwymxGsK28M
7hPQNFayDSuI6o009d1/ftZur+ZPvQpHQMURqsXZTuN5+/VRE0kgyqbIHuzJMjFUaO6+SROx2LX6
R9MFcZRljU5eaB37o2Lgg8b8ZCbhS+6kH7eqSqOxqMg4PyYmCDTRqYALjSbbq7DKSPvp30q95Lir
hsa6MlznXpmLs2vK6MzgdPBFykkJxgciDcEaeTPFzUMjT4NwIaxOaGPzud0xuzRw8ZGbXODrKW3l
PcaS1NnD5rY5NbXT3jdB/IhzAHycGp21mnPX7YOB8HSfSvdNE2CB8cCzcC/KkBuwUizUytufbv+v
jwvtryINf+UP6SqNNMs0uBcs59/vh7IyAmnTFn9QHCCcUTQYlD9zs1UbWh1NPxY7TVtPyyC2ZQUW
Q9c/Wk7W3IcWijukIEhJyKc8GgXPrJGHXgim6HGmiXGAHoKfPQXnO2l2sldsT6Hv+XD70DGZJCuj
vHPtgDi8KV+PtaYf2rK8/1mpdnWx3fpwm+fSkjhQ2tQX37HG+9ohmCzIy91tvliUcudWI+jA1LYv
dt52NFOc9EdD6FlbiW1T0SBs83g4darZnxRZtH/FlPqVuYi40BA8TQRaw5Yzb3vFv2DlgDplukQ9
/UC1rt28dksjSqAkEEOFLWZh5zR25TWTQ92I3d1LnPJya/OKgID4TKvVnSv+Aj+qqb/uUbwuXpSw
HU23NQ2S158f86DtlMQZmuFB2IFzbzduf+D7fiip/DEt8SS3D2HV4TGiaXVLtCJMLlhbcUHTnM5t
7hNpdLVsRmc6pmdtWetwobuHqKOJmef1U5W3FsVKPvh0kpwzm3i1VdTumYGJ7t8kXEU2nyJOAk83
G0s/GFtxg9VRtuGLuz09fRbgPGx0c307lBkd9RKeiWx7I4XcPoBs9KIMK3leMVkaFq9ZNi6Qp1pJ
drdP0RqUO72FZxqdST8YnxkN4Pcq6RbTKhT/8umNWWBYCCpjg50ojzmOh+iwCStwlA04bHWtyFbb
5Nn3wa3yS5QxheMTpVAQlfMHucxcdKHn25IuAP2TDRKe5mjcJCqDqV3UxQ94U+7RrTf8UrduDSfg
s51Jl0BDUK0hEd7JvmqukP/WuA7OMW2HrTnWV2sJv+vdDrTojLMqwHXKmMelq4Ej2J9A6RNPoLwM
CScJNOwcUg3klnZHiMZ/XnmtZR/415WXG8imZ20Ky1SFqf7KJWsyorGzqJge4OHAaQnH82Tp70Md
DL6ro/k2IvuOs96taUK32d00Bn3a23yH/a84W6gYfRX3+35A6rsJ5XOqkXVitciTrbb9pL1ZYDWa
h3soIs/RyHj3JoTKIqLtzPQxvwU8mBXazayJsXE6wcMSnrNG8oiHQzGSI7G4yfH2pzZOiq0Sozs0
SpfKhZlTTyd0NzHf9soKngCd3O8hHvVNnHHtbmEZ10bAKEOepgJG4N50hIM1p3T0j65mItoJetDG
SfTMtgGjPIXR+MF14lDammee3eZ+pqM6yHAkdUYJvWhpy+FztA+3K/FfP8b/JT8L6uhJFnnzj//m
8x9EYdecDttfPv3HUwE8Ivvv5Wf+7/f8+Sf+cY5+4EUuvtr/+F3bz+LuI/tsfv2mP/1m/vZ/vjr/
o/340ydYEyO6Bt1nPV0/my5tb6+Cf8fynf+/X/zb5+23PE3l5++//Si6vF1+m2Sq/Ns/v7T/+ftv
y1ngv/711//za8vr//23/42hv44+fv2Bz4+m5Uftv2sWjh1XtwT1g2Xxq4bP5Svu301BeLrLecJW
XZey4re/5UXdhr//Zrh/VzlMma7QLeYijs1S3xTd7UvW31lJVUMVGkQg1Wa1/Z8X9qfr9/+u59/y
jr5LlLfN778JYMV/erhsjg8krNuaELprLsHay+r9L7tGLCNq5ZnNIJCI/fH9omSCmTcrDGULTL9H
YnfXjvmqM8Bvg4mIp0kJVybOlB58jIXQu0iLamsjRFq1LnBx2XwTWcjxo8TaRI7jwenwTNkN2i1b
C1lxSF8WIPYJqb2XqnVtu8jxCxM/jJk+qdaSnKjX7N0WR+12xBeadxvy3Bj9RhFozegCEOUyzqBi
pM55MIm6E7SbD8SmracPOR63PvnmKOXM3KSKvaOjauZDlmlM+xzq4s4lJD4rEw8cmbkdE05xLfGW
UtvoRfeaZnNNE879cnTm+bEl231b3OcGQWZWriFftehjBO7ejOgXYfYHa1XGTOwMFFu53Ya7US04
kAKx1nhoa/ncrEvNia6D0eNJ4+iIZrqECIsEh2IE1ERot8iRyvmaEmNiWYxDzewFV1ew1WTyRmIm
b1b7ZlhDtVb6iSI5RgnC8H6VajHRD4q1idBn0ip4HKU5+0z28m0iK5KCAyiLPQrDejiZpQ2jTCDl
b9Wu85nzrwpJedjWbb1ORRh45mC5vgX3BneNRVKTPp/KPiz2+nLsScn+AAyc76Ih8WPXnv2MgQ6N
4UEijwy2BjXZShVx4s0t/r3emS69mml+JNhzQ0VDQ/AzT4HJmK3yJWY5IcLoUGInCTreCX3VTRAM
KXTisY4df5b5jyiKb0hSAH8hZEe3Iy4jSBL0ivi3wPfPa0ZSVUxx0/f6vHcj9VlkkIgIcu9WQaHt
tCbPuEKIrJ12cle9hZC4bxplpzrurtb5TWh69BnfvjEhONSRVwD1Wjm0ckk0dhRG89kSseWOd1oY
P42Be81a+2qHGAgAVyeWw7+nh9PfzTups1qDz/NKhTMM3sAGXp19cfTc3QgCowsh5I5+OtFVClFB
ausiV0prn3i1kNG+ExKGlnyiVQaes4wwIK4jxNCKhoMkpp7WJd8nyY2Nwr+eXNfeRGBWP6hiHDaD
TqfLSCArjI77LUtNcIhdqz3TgngN7QZSEgfFNQGzM8Nvl/E8s+mx8kd0EBsYk+l+Qgo32gwxO7cV
wFH13kt0osEDbIrYH/UZjTi5tUPqvqOuRIMQY19OOCC7RjYhW10Ux2RtbnhwvLysYr8XJSJo2ryj
08sNEAeX6YtcKc6SFYGFwK9MTnY48dPRAdQQN+FCS3qaLCyNenvpOoewziQmRniR/Efih67nHGct
JDFWnOzmSl3HWelZmmuR3zay9g1LwywYln54jTQhgreiQhlv2iE4umVroJ9Km7Vqoa1W5tJvhqCA
iSLGTdVGHjoi2hDldZzr8NVSk+eYy+eT/pNsazW6WDVZeIgvOMDPqgS9wk9YyR00nN0I8G1Vdma9
VZyRWUbuFGvUd4iHO92DiyTWBcugZUqdXBnSAisHw3ZFWM06D5K3JtU+QjdL17HAoxmBoM8RBnhj
HA1cCkX3BVprV2lIZgk0L7Y4gziW3ABuvJ/q6tpXjvDQFpNtZWMtiF9rUW4ToH37Ug9/Cis89hVG
mbnkds0475tmX3q2jJ90pYMBxtKwQiGHF96x4JcZ6uIBWSLHKTHdJNpZUfxiFGT2BJLHyCEXBTly
/IG5CLnK5OkamffVUN5FyAQIQ1GOAIY2/COHvd5o99RIrui5yzD9wIIAceK2PVGrWfiawqIB1rv0
vgOir8T40QWLBpVOwcop5GsVzgfk3pHXqOF17Aosh5qMTgHTIbM8JEiQc1W3vJ4cKQTb0abpQUAV
AEtWYTnkfsZ4/TAG9VGFVUWEp8trr51VW+JAqgaSOXIH418k4hWTEcKi8HbaVLGsQNo5sDE4Nob9
qjEK32KLtHnWKk7aZbafTVAgBbYVDT860Hq+ohHgXiLXS3vO0Nl9bVWOrzjkVk2ata0dcXBoAhCP
0HAUUMmrhnH3ElmvJppaI0VhL9CNEhycbEHUt5t2kqdqaiNfj4F6MHfxO2FeCQT7Uquw9qM2InQj
VU+9gVUvgw8wj8r3wgT4JlOW0hjyT2kS+mw23EhuRwjy7c5KD1TUB10tJg/5zD0HXgT9ZnxvMbmo
pmFHOC3CgMB8HNqTk8TdoY3xLDAVylamPa7bNja5h1LXc/N2Sf3grilpH9ppPdGGEFvdhFrekJe6
cVet1n4TQI7WKA/l3m1kuCpEds/j4GzHQHy1MB+9TtHe4W3SziDPUTblJaoZllJa+66I4bFPA8ct
G+aWbAkQE46fzezcJqmBLPRvUWRUCCGhp1IvZx61bojbE6ZgHGZL1mJISwOPFItgFcTOCiP2MSzf
h25kfIiLt4BFnjHWbjrH9amqO7+bOVK0QFqGtHhWwZZsIjxPqzCKrmGRxwe4LtWGbLkOj8AW51rj
zxFaVm5WiII44bTmAgTRVUhDMQoMxVXckjnoa1n3bJSBshFhsrXs8LswIQYHFVanhAySVYgobGOU
wGCYrx0mwyQtyn6myiJEHReiSwYbVyCkjihVTVmHGhBo1fwQ0NJWAF4+7IZQvNw5jY7d7NC27obK
3teRs08ZvQVR9QE44dTkSvFgN+GpLbRXVPXu2uzJB8sBjpd9ixSKgaoockLi224dtdoxj1gDhiBn
a8SHRFo2Ga4GTOzRSAuvJ6QRwdP9qHedly343T7GULuEMhep3LVpsekH6yGpSABvI2RmYrK3FfAS
LpCjb0Y64fnY+fWoYYKQqeMNnR7tld7esCkx+JRgyQIbAsgrxNto1w+DswPNhxENg9McqSdTAr4A
XfFSB1rH2SkN0LhN79QwMfZnLKllHL3O1ECNhDUdBiSXKmR0eVGDqqHLv/Qe3wr6Eo7M0zOhS/V6
UCX2of4hivGIdowdvUQd3mYkLmuRiJAM0RJ+4QBANs2kuTa0cDrN3GATgr2DjGxlPZgQoQRIvdNg
dOoJvpy1Exqp90yKgbnCObLQf+FvKDfwUUlxmwExTGGee4pi9NvUiu7kmOk7w0Aal8VEivcsDxwi
FNxijAoHRnWWzhA+LDWWECncK5HzntEZLQga+dLm6nOrvqBuhdRmQzWGRBgPKUIeg46CaMs9ij7k
LgSmpLkFvqORpDAU5VPRUMFj42DoqSnBxnGJQOpYg/2UJnNpq+R0uS+uHH4qozwZMQSS0NK2/ehm
+9BK2UBIaz/Gi/e/soCa6kapcWZu7hXG/HnWbLJtwMWh0djcSwX9IiafZNswp2/SfdPVn7J0TnVR
ditLBSsXk0bXqsHOboJHHXfCyp0SHxATKMnAJOfDfGUiKdhr8wdT0w0CijWwgPNMsbFoQEi4N9NX
vFQK1SnzCrU2ChAr/daVOA9ddGvGTEMG6v55jj0RtenKmVlqRVMZnqKFzQZbBjmSrsbylmWowoxo
wu55zNncV1Kxj+Q0u9tAYfPXZINySeWInkQgUYyN0NTcT5gCrQjjQPkaszziQlU4xkDRYcD1g/6E
ulJm2gu0/1YR2EUv5kvZIPHdNmm5jcHDYtOgIFaEH1iCtcQCdzGQYRiXh64eJD6/boeav/ZqG/YA
3X4yIEdn3SRZvOZJiT0S294KdW9lTr4hW7H3jJywebNgxAG5f2/TZlgbo/5lwgdB9ligLicfzZIs
fUkHXLibVog0ebJzNEuIK+gX2tOb2mfDKsAAQhzBvdKE3TaK5yeZN87KxXrI+CQ+tMu74IbRgVGm
fWRiu5V5vhkq8QO1wFOmg98JmDFQ+rqvRtx+Typ2Q9Q/ohoHVM7B11Jno8X6SnNaF6OB+dYsYEIV
oW76trvrREBQr6HnG4jb17ktg50+0PlXCt4Dw3nRq4HOd0BY3QQJC6MhJzbtcYqGfJ0ZEAInsOUJ
Q8u8/TaSfBBzPrBsVnNRijs7O1bTCGMkO6UFiuExbE+8ncUREf42q3XeJWF8KJyQ15br7O0Y/E0z
4FjJ5BVJ41r2TI20Zvhw3PnLCUYyN0fSZOsCLT9YEKJJqcDzokTOxjdWgnqQAPkQkiCiDkvBzVNN
gk1i/pbCMEPsAlu50w4d3cJkiKs9lsFgG5c8ZYyKQRkjwxhIhlPOfdLFiHbU3mttAcZac71cVNeG
0seXbXkfMhreDXq4g/LJFlyjlVLfRWbxaoAb+n3EVQ5t83McJv7ezOU91wZ7ow9w0ly8vhQ9FuD1
KWz3fVZ23lSq105zB+A6EA5BnG4YLXlBls97zHY/axXHMFSefs1wHCD4pLw5ZngPfYultDbYihi0
Z9Aye9leatGSJ+2ANy+sO+T23X1Kbm+gqYpXsmB4zhOroYvM1mbDmU3Kz6RGriFxatimgwR4eA7G
OPebhgYtHC4Ob3WN1WHiVBz3Kn04ZgxrvRt/TiEWeKvX7+iTJccMV5rey/6hocK/r/onTZpMsWPl
aeCGIgIMnYGx2Ght504xtIcGf6V5N3fteBBKwGWVID50O2IFDYarUNRnpy1+iEXFE1asKR3LWdBD
2ZyjdW3Wj3XKw+Nkzo/CrqkK0mdlbllvmu6FMiZZVTqVgxmiW7eQsK6Ei27YGDGjOYEDWAClhjLj
VCgUHz4m+lxDfCgcMwTzfDMsd7GxEPXVbFOnXNRshqRmT/edqdi+NkFFbsz0INSClLMceFMB0p1w
j+08G5yslpjCyeDsqhC1Nep5yTg7L7djB7hds+md1kLvttRtj1bgth6oVRoGQlnXRLBqwir3Hblu
6zh6olcpdrIVj3qRgb3LAh+HabZu0+TQsErslLE5YE/XzuF4ssdMuZNnEkJ5OXmfr1UiQBBv07is
YUNHhzmgiawY7aWKIEi2k7UBVSxXMkK/Ta/gXEU1US1cc7pH1V7FPo+VUMbHSUfAETnKjnyK2MeQ
AXfAHOJ1vlwUKwLESRtqWayp4Z0kGym/i8SLEpBSQ3lWS1DtTA/iotI8NbFfkwmyaUxCExtlOG2k
q4KRsWMN4QeZMVRcmzBnkluKk2E5J0ZxLy6EGVyZwbbuqMV70mKpSdwTZ5F9wxXYWIrcOfw3m1oB
JJ4RDM3sGC6R8a205DKrkYeucz2CyFREIREl96LA0TnhgZ31khT3T1ophqcO9ds8YhkvxyjeIdxJ
VRnsESEoprFDXnWWVvPVKO3ZIPieZ23g+MaciXnxXTr1hJRW+7QfYQEuq74BWzJtGTj2cfAmIy5x
FAQTidXTXthqvo8nBSSx+9Gl3RnKcONV43joUl4yXB1E0AKIVv1KcmGggLBUnM+kwO4WyXJtcNDz
CkijOEzdbVpqYONxKJYMSY+NNs7QY3A6aAmElZzBb9XoO473z92CBIt2DQZsYghBXKq9fbGiEQdY
lGHuUDJk6dX9QAG8uFZwMmujvjYJ1K1DpcZ4hz0e6uNit2OJpMOOF03D08a0xE3z70kC6Q6QIPkb
ifaYX2LB7VTY8Td3aDehol6K3DF3rtHTjwic917mAPLZ44IJtgKHRESSMBfnuk6PUJY3gWtznVzr
wzSJFui+OV24y/PuGbSFSqUWHRiQ7u0s86MZRz0Cfwy0PLEDW3wCpNTTRMHpUPzMOEhxNonm9o1+
EUY/FYZOPB54eRvg3zOZFw6n4vG7MwG8jFRrTXQt/VHuJQ5aq0CBwpP3rLyhlcF6sM+YCsjWM5N7
7lci+pwt9DbLI7pF3zZK/DY14RcydXDqSvozC6LXTq06gsTNL8WwwQY5/hhrb4mbUETOUOcbpYlX
o4t2byxJRsjcAE5m1x6zdEZhHCFJJjGaCdJdjzt8VRmLR9JqQmS/tb3CzHNUOxkRLpRcccPhy5vl
gQBBzkxl2d8v7oh5zDdSSWtPI62C7Hrqk9hSPbvVDNJY5H3ucJIrK3TwvZaAygjVYFU7AfW4gZwQ
t0vpqIT8BGiTeWZIA0SSQo6lqj/ZCsQPMo44FhtIZtucesvRj23S4feZHJLLzXBvztERyPklLUbt
YLjDj+RBB4XxRri2Z4VXQTvKL2tG9VWYPXatu6a+T/bdFLwYAyuD7sBvyRPkVTjTyTjAS9bIcsEI
JSHb2avU4ovldr0/OE6xwUyyH0L6zWx02ZEUZ8rPAnhan+aHwHS/dVi9zLn7gf76Re8DopbxO9Lb
q7B7UjnC4bDzx16ZvxudwLLDQKrPiIMIXyrrpIpAxUSiBCthkktPhX9W3a8xjay1VPS3sp/oj0EZ
gJ5qrGXLvecsbtxe8boRaQ83FWR1zceyHa5tG0C7EyczXZV83rUdsUTK0OCT3vMU1xx4nXdeTr3l
4vu6VmyLgEJdSOJLDW0vEuunizs3hAOmKhq9P7yPdCXgstrDcGwlr09ozkkzYkB3FXcz8To/5oIF
afGRwVxl49Smn4mcS8+tBNnaC3Kz7L6qjGpy0HXUZ7a5JXD1oI5ztdV6VSEjnoQ36Zj8xpgZvqk8
hbM4Szs5tmWqUeK5Pycp1r3Tp9tqwGVRBSO2SBYBO1SHS1rX+oGnHOBRYbw5tBeAo9unNjLgt2hW
t3Zdj1hXfP9mXx2yrvIb9Ii8z/klS4b3sa6+WfTolRdAbq4yDNsmJlK2yQvcHA9o4CJWquAuDsjX
yWijpsAoBS+CHvib7Cw/tJ3vdjW9Q1HgaJAEz4n10iNnW0XQ9NepGZ2yNrrgYKzWva7SjXTzc66A
HaOd67UOqzFFHk/roH+vy88gxM4kW2YFmaosnROfie9z3BXQiobE8IC6dqGOFFVXfQnad9cII/Hg
wUpaF9qlbNWfyFq9zNA1rHDRQxFvW2U+Tb16DetgMwbFa4Mz2wfvivjLkv6oIecvarkvGaVWaNIp
O0yd+4WJD4pKnJiUWWQsoDIwU8HVOdBjfkp5lWk32ZsmrgTRL823bAT8L22YhQV8iCHTDqhb5uM0
BAe2U1aGgWQegu3JZdB8dapfiQXWDjX6KlXTo4uSWxczYVi9uGgqE8taYY13NChmPHFZ6i8T8BFV
GBzaq54RARuwnBBpv6ROF+u4My/OIwyYbumufThEQA/a9M2Mp2PGooOWZ2vi1wW3IXn/H4eKvJ9Z
PKTasCt1Tv9UoqIztgmtmyIx8WVa1d2Sa+HKz2X9mauvFNFMPWTIh4j79ui77E0CBnT2LE2490Wi
f7eU+WlQ68xHgboZ+c9sTMQvkQWS424oWB6SbKtMffHYgp6GAi17X8q7lLCllNCIVtLwULMvoKfI
yhrrFOHlXXHSTE8RZgRvwBpUIii1Z+cdkbgDwJvI+qQRzS5m/9DppjwSi+bPdNa2WBMUi3deERNe
2zZx95N7bxmgqcLY6jaIb6drV9CfkhQ3FY3fFXHcdAaOiIzyY0+tPsb4azsxPZCi5Q1uW+3xxBBq
rNpXJzeutQlHM9Xbh4omOX4gZeH3Nvk2tOc7NwttGuv2u66O3bkuSJExkfOBa1xlDgORvonfSUm1
KnPLwiIxpxTimDlcJnXCIdKLV+gKNHb7LvAb3oymU3fWED4GlQo4FP+bXUqYkbpxQmH4MDb41129
WbdNRUZt5sZb+U7HH1phEdBDZNbQJeP30Ki+sBmq+B9H7KXDq1M3vlOKTyfvNy4OyFVXYfyeu/AO
xSe5GHO8Z9akneaxfbeb8pwM5IKlcvyGe/c02wOFilLe63EG8hD+JJS671q9qPI0fdo5YQIBh7yS
pqFRk5nDIvTo17AOSJepErggbvhQjiwxIzv6jqa2qhKyYNDQvS40icUmCc+cJxSBAoc2BrBk9XZJ
ZvoN4K91GAU+s1HDoQEOj4pUP9dY1xM0YaDbjFfFblBNydQJo5fyMTHy0LrsU0FEqZAmkOKoJJ4n
3Koq6ESg4o95mb4pe1FVcp10Noxxp6N/25O+VXG/9ky7vj/qQJ+PSkItV4jhkKfVGjR4uMIZs9RG
hss+OfqDQkk5sL35bEb/h70zWY5UWbf0E3ENd8CBaQREq1CT6lKaYEopkx6cvnn6+ri3qszuoKys
5jU4g3P22XunFAT++7/W+tbjmKUFv7Pa+siGO3eIQycZ6Gkt6U+2Zv7eGOGXMN+0d7zkhjnvVwEa
M6z7mIO711Y4NJqZr2cvKYx/1VB/+WSCT2oEMVXUPus7uk1tCha5UtmvkdkrVjMkde0yBdKZjOvO
UvLbaowxhG8oj1i3kr3pzh2WPRd5L83A5Qsv9MXAxAZZImSFHI4tdTDwcAr+lBpn436dmvFsOfmX
z/wuSpjOwod4wVJ+GNOv0VEpO5hmUxmyd8lqncRb0nMXTPe8V9ydjM3vBWunzmBRdq1FcWHtUJiR
Vjz5YCcoEruV/BbPdmqdesdvdi1MUGAhjRFsoBUePN6BFOAktbBPNkL9MLiY2qP0PvK8c+pFL8Lx
3klQ3YlWswKW2QP62W4Y4vIX5uv7suVt0s7ThXd+G3gjDHnWtV+0/Dp3yq5usMUfSj7TkDgsLtQp
xmVqM9xH9o6Oh7NN1UAJdengGN0d18uUaAIrEMxwH5PgCW4HyYGc4zjMiy++O0TbBo6USVhP+At+
bNifPKvVQ8Ifq+b5T6WEGDesfMPVnZ90Y6BI+Gn3M55KtlQWEgHYuW8SnTKk9ZEX0xSzLRDpMz6N
bu/4CY/ZoDu+3yCrUUoBWtnnCg9dAKvgmBW/kCveYVHBrZ9ZublrLBHRWHs3QhECNSSXHVJTu6Qk
6B2hJnFDZkzilIZn2OYyRIk2AcE1mBatO9nN3VOZJH/9pzZ5IDP6UqXcL8w8++S7QA2Pmz4bKXVS
a6f84+w8wWbj/sIzCsKYhB8gM3wN5vsIaTLoZpahMeqBnZBdagoKikrsSE+MIWKqxMFz8t8UybHM
9BnPFms9MFS7D8qXv9ES/bAX5p1VpL8GJxvCYQA31cg1o7fNPLNiXO5GKyaCQhEfAmNkPfp+c/Jm
46PFwsz1BNqJrEzy2F3yBOEghRPIsJeLklYYvkr7FC7qtH72EU6SybM+8ZENd8o1GO7i6msk+xqu
c4tqRIHijo1Id544JGd+vfHafK++l54KH+wq/uMdCuUuJWL22+fJ6GyCTi0XUQh7TZBqtwvj1C54
/wYGJAuE0MEMJsXtwDDRo6t03mVJ/GHV58FjVdFlF+U90AXJylgncZAsy6E0mp/KZBTL7AZcqE2j
Xz3WrPSSeTlAOSFHYDQcdEl0Jzm71q0/K2UzYCJNFzW1Xh5TjI87Mcxb7s7RIvZci2amriUO3bkP
7IyLp9uog1d85LlrngvMu0dM3bTbGMjbFR3E5gDLXHP3TNiZ7ZouivaJXF6sDLodf76yUM3Or7/b
eHihM1scmXTqgM+CVovKdAjnmM+dYsruRiMk/8sOty1s1BAJmLdkn2duZGdP1W2gZzTwojde15a1
YzMpav0KhQaf1CH+FJYcOyvqf7qy3mGuJRAPWo2r15yGednWQdOzdldksU+G1wLXy4pzlGt1lDOq
unNEwuStQgAIS0n6vDTDSpq7O3IZlCeOQmcsgcOqPLDtjdD2NJCYPrVtzpEDc5W+pdXeM8itdOIk
6w6jIRBiSr8Pwu8uRWsIWmoN2K6lPhlT9T3PxsR1d6EFwdbMvUPchomDJL5UxiU3QenXpDjY/GzO
CJvNY7I1SVaV/sZKiK/eJv2vNkPRuHTsk+2DwLKw68TSHfpNe6Tf245sJmC35Pn0GDcU9zkyidgc
xfuUR/1O40c4pHMMAMyBKm3kf3slpouAaYa+9ydaeSaJYD/VSDz0hzjiNufLk9/nDOTXZC6ujMAY
CFIFmhIGQwT7rYsFNIhLtWaakKbRB+vmQ+iBmmzb+ZJSW/cHQ898qKL31DD4rQ3GhWgUKKiltw/N
cO7bzrv08J4J46wjAp2vcdAA8MND/bDIiCalEpwPCeBgpjgNYexrzAz2/2WO9uyybxhmmCmbQI5/
kNzVuMd/yTunWf74Nf1rolhuxjaUFNN8t1bG91rVMqTmFgUe39iCwM+t0sCVD/vUPIMts1AH+N2v
4wpP1qmYbHknV8IOiZB/pUBdaug5E0JZ4I+Is3m5/Imj+X10+zGUfnlKNBHxOhuN3SzNIZTzLHdJ
YQ1Hvxd6h5I37Lv6qbWha5vQ4VfHTo9zsXlGRow6OqO5YKQBIp3LA8/RYVxUF6IO0aRhde8Jp0Hg
RRkqp2VlT+Wt3i+GrZ+dlQVwHs/sOdgvzzwFORU8PSqmlYIl6Sf1Oy5ROQvd4gFYsxMdRc5Fgw3B
lkYmaR6+fJSboC1oV0XxKqkmYK7qaI9d/JRw2aQrgHTstAm7dR3tFq+zNmgYSO7sIVtD6LFVrB8W
r3SOgzH8Y2dFfxItlUFtMWjnmTxkS/RTtrbkpJ9e80SzKcLx0SCLjBpfNAYRL8jyhQ8n5wqRJL+l
ctqrW3DiU2fiQO879o7kCSQ2AKW2DJfxTVByt+c63IfezCMOdtU544+4uMdqJVadxcTNaUFiQdx7
vzrV/rJEes1y194PnK2hjbuGTaDLe+rQJPQzZ61/82mZNhTeqiTWT1OvEagEmx5uCmxY6uyRsN8C
Ls5UezoemQ1QIY3ajsPG0LDoyTcGOKcrGCe0UrPsYlvcBm2YblV1WZYz4driJpVxcNHL6YLNQJyn
fMwY/aDyyqcxnVo2GAMLlGS5Cl5Ags6/HORXDElmv4DfujiJAyV7KX5RS6MCr1m/UlktNNDBCsnL
u2SenHs8hnZVTUTzzOdp8CeqwzXFhJxQAJLhZFhsY9psva3SsLejjlZTXnyLwVwd9VPY9SadXjQc
1IwPOCo2mTIbQ09EmE64X7klMB69fYVswUbNgFG+j5L0DwzKt2jqNDlHj7nFqK9mXDxrHf9bBpoD
qV6SYSbAvkW0rvV8sF4kp09cWt+GAci34ZdsVhZHZd6i6lj1l4npa7YTKwTxgDPQ+dtZeR/MNd0v
RlQ8dbSYH1seopzznk2+fXPnf/XGMWfkFazlDJRUWkgObQbzYVYNCw5g8OxpqF+Y6wdCr/VOgQ8/
ZfWpIPu7jOMx94tDMWV/ZrsTnFHpi+7whTKv7nlvjAGO8kvjJG9p3kXXPKPq3mbsVdkI6jE6yEzZ
93JLhMUyFdfJHJnaaGcKMTl8OiVwW8a/XVqDAJ8sFsuRwi6n8j1RCbZdGtSHsltOXqVfZcP9vSqd
56EdTm7sgmbyUuRYa/LDnMa8/TC0l5geJV9X92Ok8HhyhTgmEGs7aflwmfkMPJHIaw7sttDKumTm
U5vyaSJBsyPSMUFa1V0baWB74w8ZRIBVgo3tEmhqo3FEoOqytY8PWWqTcWVYzdSSXwdOP6i9sCh7
uPA6kcBFZ7q+ZpP/bcULCxpvDhzbtIO6/xonce877PgTSkqkGuNwVKz2INzUAczO14p2XaUuTkQj
yTil+IcGs8RDp0PDW8VdVlk8tPNIsyR/V5o6XP0seT9kQHc8D7Nnb32oprg4eICxfn0vpmmEZjkf
zcqOLprhzaXqLj42iqi0UVTvUrBHxmXZeXF3Biv6jNnxIL2oxNyk3nkCCFbk6w+UiEc3Hn4aN0d7
ME0S+e5V8969cTmjFqUwAUjhkjGZD0giaJenPuGWKBHqBFxsElbl+5SqCz8FSrlnwy/hApj2+d0G
kmUmGOECWQ+GRF8TdnrXUY+79waW40V1iuLsT0aen9WofaxqOAZJBkpP5RsoWAerdv1zOrH4nKEb
j1Xi4xzlnrFv2QgFnd3MYbFdFoYsY1RFS1Lt3IXAa4cD0Rd25HXxJLGYUelHJ8OiT6C7yW17C68P
k7i9dT9qrt74NjZRy/3K25oZbMWvgMjLXbo0/ygGJaOilYXk11776RcL0umatL8K9s5Ol6gDAFVv
x8bsFAvbCo2BY5zQFD4/lflH0796EGF2buk9ulqCQZl5toXd3K1GFi4OEcP1sSl0clyVsLDScq/G
zkBDSpxcusSiSWBdXgtvagkLxVcOXJl3h3GzSqTul4ZTt8OQfJnYex+tqHG4VMop6DQ6LRXDd3Kx
293UdHk4mPs5nj/GdH0ualq7HIHd21jAahkTJRGc6Rm3saMrIEdjrt11uoxum8zq1mBcsIusK2P3
vB1ntVENL3pTI8m/7iaRtQHj3xN5Z1Y+rKCRHtJr5CfGfYVr72SNGPqc4k8P9C5w1EzHgB9l+4Qx
bi9tF1yE06+BLfhiIR9DEc5Y55knox2fSt/9t/2FIsvmUz4Of0HV5Du4IkAI5PTmr7hDKDYI+iq3
jmvBgUGxeIh7Ed9kzqHhlXtRW3+x0q7Hap4xzLhfmWBEYF9dnVEfMdHZRR+ozRXkJf49+/F9kU85
ZRUW3nqkR9XuJc3AlkrH3yIDGsH7Jqh5UvdmBMmwXsSOuOayy5uep6DsKM5arFta83N4CBlVERgm
wue6UI4a45YGhGS+pfPs7pqG+1c8V2droZQAt719GCXfllRvTN2uOEzCfolSHK5rDJigs+WV7XqN
I1Ra7Bacw5bAYb7s7nVM/xFOj4gT/5LPGfgO9UxbBaAjdb/0iAP0hg1o2gPdcJ464f3ghyulpmrS
FNAHvCODs4uLsvhJxbGQbX7uZ/tgOzb22nWeScScJs+n+G5LUBOqMIA+idNcjSaZrf5FRZoXRZMB
mM+2ItIB6niFNsFczguiCfzE7K6LGOTJbZxL5pB+tBhAd0nr022BFjX7Eojc2D87MzyoBf//wXIW
PhOSAXUDA6Qbx3c8WKeYC9za0XdOZyh7W0q2NGLtdw564NzI+K1Iq/Yp4qdzIKgYbJH3MjeR8jz/
S0amDLQxcgiIsrt0kRUuFfrkiNXiANStzl1YlCp5qpycyq5EqcBZ/EM9VRv8GgUZbeE78tlFchf3
961SzY1xFitERkBisvI95hHUmQ2g3CuIHNFqBz1W6wZF5jtzf9lj+dn3hTzCb0DJN54GPkFQh+26
5/KyBHzXpfJOacHN1u2Kve+NdQiHzObYjHCOlOfUwkPWuucyGvX9UI6kK2GoHKE48C5344Ov6p7r
WPGLQ6wItRoh8emzWjVhyYi2mOx3KwVMHko8gqxZUOZZ7dLpbSoImv1bn3IpwRlBL5+i9QXVpB4w
kWkQEMKuiSCMbxLR+33AM+X6w81akFC3QZrVu3ofNnvA2p4p/rmzx87FuCHlCb2CZoIO4HVkor1M
Fiecaj64Z/yYhdbnxsUpa8rXqEKETssZwmgNk3UYUKITXAYcIkwEtu5xha9q3/n1cppi7IOzia2Y
C+TdpFGi0O6MC1WkLgtQ/7ky2pJg15l73cZNm34wPGMIG0KxeCxNWQlV3RZnlqRb8uk6Wc6jNqqw
cFnuLvLFwj+zE90s7t2eyXAL7DBVtRWmxx7z0mbxmbz8scV5vJcF3yXFxqN0eDMBC6ZBYfrs85Z3
qYWDC58vzRNQNS3Dfsw0xZizdNgCALkNh6p7NqvhvXW+qbtlfRHPxqEuvnLqHNlbNEedd3ekw1vY
ezNrrHi5iTn+IyjFjeokD7kp/Ck9zeNjDGfVzaCHF03nvV+U+zpnV7PmHJt1a26cX1zhueBVUCr5
MYy4ZSMs8QCmHd4ln3WyIqWRNMC9h+G2X5cElzatjHVQZ4CmLTb+B93La7u+QuwEP03NH6vo+6n3
ygNJj3thCgzrlUcx7ZAcPck1GpbPwtrEL4LeaK9qQvpCgO8Dq/4xlqriwkcnrsPCkG3uKikcb6k7
LmzQQXP0sFiENpGGnLZ7Y1qSJ96BEVoi5nqOZ6vtQKQIbXDKFdzV0zChTGY/iPVFkhHdzdaMVDYR
9KvT8ZsllhMWCakZUWx5gfYL/dvEzf9FR7d6mqry7I3rtFW6s/EdchAzEXYSI/lw5iei3/LM8ptY
DIctR8qVJ0w/sDx9U5b6LSVwPK/5SMsmf86VD5qO79ixyxFFxXs8EcGKUq5JkXeQgMX38Czbw5Th
H/cXVI+om+YbF4eEa2uaqhtxQ2/vl2VznNN6DBwO7sgpzw1bhqCOs1OOSXyeOp7q3K1Chz0lhQ4U
z3E/qw4+lyG26hUPJCwUA9o6DGFAZr63dTNF9Jo31jxwv3HjPftOFrBjR+m0S9Mw4H1yRtPWQor1
ndTIfOy2FYe/9uUhXiwn4H7CU1VIjH02raQk3MBCup0bcBWuWSX9gQSjQqNKWawkiGSNT/5KOGZ/
rozqlsJcwd9C9HdqHC6jcx5gW2AR1qw/UWsJLpUdGq1vHkVfPNgFVSFzara3dbrQXLFykpL12Wrr
ku5oR9v3w2vFTk1kvVck8dKQ8dWayS1VYqgP01JjTfojk4GU95aq95yOiqmsJLysWSdT8H0fR5Cv
KSJ+loN7V0OzuFoZIu4YTehMzXEsudwnfkYvnd/6pFQXijVg0dbzWISOzv7Rpl0dxw0s76yQT2we
1Sl1H/rWfW+kq8MGhu1hiLebXceDQ+L/LSKbvlNz+syZwv+Ce58ctiZ0Y5UhGVq2mcrd93rjeA3N
1XoQLJj2W/BnKnV5aredkl0/e4234kgofxweUtBRRVAJn2vfw7KI4hFGjV9FEkOZoJMwTR9dc3K4
z/ifHQ3cvp+oHa8C1JLhDbjWIxjF7hK7JAZiU3/bRI93WeQ+R0SQV0UllzmZ1t5f/SKcI4OYRsyp
bnvYcxfT+YHKEEwTm4KFmOzONkt+YwYdG5Raljf3x3Ygr/eKgjUkmCPjeL3a0Y1jbK394RLZmAyL
pdmyFhh5TeoSGqRYLnENL436wFqyvWg/uUDxnUJsopiN/Zy1+kDVTePMH5ZXkCVq2KsmNS52yvnE
qXCMYAbNf6mMH9PAtkrltLi4IJp/TYKjemgY53PYVL0/Pg4WIOVqKRrCZZ8louuLuZ7bwn0qLdBe
Ua72mTGds4iPWPo1UFNccmRhUPuxOsLWnwyOLnoCorle7uIRPbACqUxU0UTMp1a4MQdguXHTXIUB
JmLTU7OuB5hLxOzkR9UhycsTK5GesunWO8kl+o4z8u3sfm+kcH7ihrLGap2w5lq4xdW8udtJte9M
N64Oed3d1+7qIIqN4611AAEWBaqNGIlyeY15k2K+MYC/xm36qDWuW5Mt1b5vAO45VJXl5VA/Nml5
s3sPV4CqMlwM7lHWz2VmLsGijKvCKkaIixlqxtYwt35yxx2NCTVuHBb2trsfzPrEIdX8V7z8/4ea
/2+hZhOCyf851Xwclq/qv4eat7/hv1LNhqP+A3ejb3uWsqWzoR3+V6zZUOI/gFuajuciGIL02P7S
/8w1e0SeTd8mquJ4tgv54H/HmsV/kEFGnTZxHQlb+e7/U6x5O+//W6zZUaZyhZBC4vEQ/Deff9V/
izXbYKIYGxPYrE1/ExRKMaxV8sJIN93GcgQ+jS3orlWxOlHKZmv4211/HYq0hGu9JM21KI0lHFdh
vyKJk3JmGL+rPNoT99ZIU0YxRaXcTXM/Uo+3dJdsakFlJYYd5rpxn1BrKswfXvo4ZKJ4JW645Qzz
1frRHfsTaj38x5i4MqLvwvyT2pF8BvrFEdAbIOp3dQZUqx2IqcBNG+NfaTc3t8Z08jdM/cSbstzY
N/zy7/0VzoxRrfmTwVR4jxUtv8AHifcUJhjY33SDWTBP9aMfY32GV5oFre1OD/g0auzJBVy4vWsv
FOMVOZnZfbfG5nNMExk8i7y7l1EW/+7MoacmN+Vwm9dZh1E0Jz+dR45Mtz76WO6V9w1rqD8c0clv
mwwFv3EXPEMbV+JV1EP7KJX0Tu3K6k7OpvvV2kP85OkJ0beXhBjLeo7PaFQ1DiYImpXN/Q6jVXXA
ghs/yJp+wF1jCATxhvlZZKK8i6qpp8MJuXRpKuezE91C/q7hfhR7Jp4Nw/E/QFS2NGytXNZhk61X
WwFwipkkDkCWxjtBevOTo9VlhY1vIHKdLuQfNr+5AEveCkIFtM1b4pcuSsWshWvsa6Uu+3Xl4D/H
fV68N2T1wUrNKKRjNezhGWNDhsz70XfxcJvchKBFbK9MOpZGUh5jsa+6wf/GouCFAu2JCh+FPMi+
CzTmVn2pkqm7kHdbjrgGil/V4JoPKY0g94tBzB7fGQWfme0GzdKRCuvcnnyPbPxqZJw1xrOPmeOR
zWX63enGhydXMoVWsIOQ8lPD/Y6xs5K2QJ6Mu6lj07ia3JtqTQdXzUlNW0F9qqx1fFwikFEBTAkb
v67tm0Tv6VovCHzd9yUuVNuZGaGFv2Q3vwRYO+OLxP9O8UpyjoacPjaPgYiHAlwFGCm+VOasf5OD
Xz5btliEIFdZucdhKwQOeLVr/6s37eQMIotwdhNH63tcyAQov1ekJIcWdqZhHxdoAhbumAcA8Oqf
bWt0D5h2XZCtFcZ14CVMNTBA5a5H2kQo2jye7mDD/wFDRsibYNj7TGKZmSh2bE1gwTUHmj+L+r3x
2/4hQ/ai7qhIz0Rm8JPMiFU26aUHlkAmh/CYpOeFYqAHgX/qMSHeTqSOOoJqjy+nf7CQjgN3NeIv
x6qtG62YHPFAjO6KFsdOW6/8IWWa+1MwujFCykp5zZcpev8OKEX8hZ3cvImhwSzR8wumDGXYaqmW
Up+tOCpPVTn0DzYiB2cizJR3ADeVv6PFub6v17x+n5OSn6yBGfwemzN/KEOmvJeogkjOhejrd4k1
C5WuAXHD/pqaINzn7bvJsum51YRm9hDHViOwWnN54OQnE8cCGqvsmg7ja+Kbrb5VCyMMD18jCBnk
mLUF50H3avRLll6U66lmP02yaENKZLL+MJR04xH1jPufqUWCukE25RoL7ZfPGQixYDXiZun6CYNz
+7H+8yOWWBsoi+atxyJ0HvilaWPB0iyoo92ViSXmZ5P+JrLpvjSeTdgBVPzmlg6137YfsdOgE8yV
+VjFifMAzVtcRKTjJZAyBZ1Nd2Jox6C3dtnQMlSlczNDtjXLc6UUOzBt9vG7nc7dC6mT4dLoqLwz
kh6zeeUDEHCgMXYCpDbOBvNZOo1+h/RNPQXmg2016a8vXNtYLqwur9i479o/c1HbocgA59gNs92O
2Oz8kyoIp7std8K9353XbGfouX2bvYRUYcf341oAbuY2RQCTciOdwSKf17XiorW6ASvN7G9nE2sO
qq6yH9ZWAtKwJ6DRdzFEYICLTe68ebgL/9B25PE9kQ44BOA/LUJS0wl1tQpqTBqR59V+TnRpcFgt
1comhqqlgxkNWJE1rXH9gdsa5VJmBb91v472MpzXsvnqlok7LKly8FtNC49TrhjvdkaBs20/pbRv
7JSk3vXOnWqq3niOi04/qnqE3IbVn5cIpY0T1+oYWWul5NnYt0PGA8yKgE2sFevsLq3NBi0qb8Qv
aHErINsqlymsN2+DFbmz7zzEGCJexAI6Yl9q7L2XsfMWfJDlhI2ILbLPVI770/tH5mAw8WUULTm2
Yjg3QPX8XziXhAUQw7XKQ+JSn/FMewbjt4qhB2Pomx3ErrGAhuiOMyrnHl7xGFsHw7K893jAOeWn
7njWPu9vihAH8xXDCF8ZJyVbVSKRI1cKpYp9LGeoJEZXzeZ5cC13Z/g6NR+n2IrF34JYK+/wzlrf
y8EGsQJe3jcujVGxC0N1A3ooXLzIkSzmT44CsBT1NMcBUSjWZtKkJbAs7PXRI9nJEOHYw1/lRd1n
4lsDGr5t1nKPtpc9CfABwRBnzSHPrPxWrDEOkIg9625xW172a0sIa0d4mFWbu/rr2+AKNo+4sIo/
Q8KquPSb9tGaxfomZgKUg7du+DVAfoekLMxTP5pdQ0ZsQtxsaPeKO8O4Ws3AIieDHHv2pw2+7mg/
NLpNZxQZKYOVIOJng7pwGGkruZH6Eve9mTfnZRm5qrpm9FGNbUOns8SoxCbplIl2/HBicnFVVoyc
PPjdwikvo9/aWVCX5TT/JI5fv7rKskncQb87lm6/POqqr36PjTQPVgcE2hpZ6CPBLPRhcPSeR+F1
r/wKPPA3yG0ftquzA40c7kvhFNkSijaFsV7N9mtdKHUz7MU4YKkeLznU6ZvDWmCPy9I7pDEQRWqz
dr5b3TvavFjMbcQByjJM1piPrJCT+tA0EZy5jLnHIvI77F/CLX+b5TRcS2NNj/Gk25O3VPKBVofk
PK4G8YUlV79k0nZXrZaq2Y9aryeibEheM0KZ3nnaoTi8d+0eJ7qIjI90mV18PDZLn53M2OEnXGth
unPcagLKKcSTshyJOY9NI6wznmcjaM0y+Sv8TGAR8beHPvWHCTO2530aBZ21rHbVphIt/IOnNP5s
cX//c+I6/uykdt+lI7wAfwAQBiw17T+V0vJUT77zz6/K5l7MxXgpiZEchm7sQvxZyZPwovWesKb3
SBV4fo9gOZ9ZW6R3VMNDe3Flf85jZASM/OuhUro59gWJhwzdkbeZAJzY5SuuOwT8qrAR3BvRBgWz
dIgLjS9tYy+nCPMHj7bF1yaexofeNY1L52w+q3iEuOK6+oP2ROwKZYqbRiyE3Kb0e13Lft+WYjm1
Fa9OmGk4txj6qBDrOUg4K/cySdAMHZ6khPJdmnUmFpFIeujPrXsZe3CfO27zLV1mgrW9sKv9GI3r
RxN347u0QA6vUY7fkYa0i2005e8pKa2rC8PmJjrKTH2o73t64BC1JLsWr1flU+462V8SmtiZiaue
cP0RUrEZ+lpYLG9JZlH1lDnpQ93W5ufk1NkTO3IS1La9fsxlru9EXzr3WLQROsd+eQHGbtyrGu5c
rRTNLf6a9kd4GvU9FYYZPk7Xs9aK6w//Tg6s0l0VqF5FYQoJBNsWeGaW5qCryjsWabyerNwpr8LD
BrYyCfzLaQL95zRsE1ro2sW+k9I64QUiRlnqigZMGd23Gyd6iTDf6Yi1WqecH6My67cmLrA6WGN2
MkdLAt+x508KxNWDpRVuGOA865/BFhLiflFmtL6xKuijjt9/1Mf+d2sxTJRSGGeSXcRcbGrPMF4L
ECVl0UwAirpa3Ly1Ji5NIxyxcm6Jf0Ur5GMX++pZgRt5aBIvutmiI8OHUTAmu9nEE5m/UbF1j9x8
PpQ2+VqLsA2JExtjXpJqKFlEEfEYS/ki/WR8GTnOwJtHilRV53XTs9Bb60KS6I4170A3UdG0jP7J
fAUxbvDKXLbWdDmBuu0MDguTlW7GUXBIhJOfTaKzZ/adHhZPXsAkFsewt1T7bjQr4hOsTbZMWcP4
3YrSfR7nkqEnoewaK9YWRnXYY1XRmIRGnjbhsK79k6D25rHj/4k9yTfuczNmR2m2KHCNWDc2ysBX
esqv9Pdl91CuEiLFbXFMMrTNzvTrgMEcH45vLF9ejXvNbfzhYcyVub3xoq2AJVLI5qa6V7kW56iD
lO42LT4a+ipM2Dekx5kjrJcJJwAu59glbwLWQqKHTNgrtX+UfU8QCTUVzIyxBF7i2Ii6+PrIe/qt
/iFGNVsHNocE5MSAZ2zmJUG/jJJBPRVJ0KV6a6NcqawmtH7QRkM3/JqNDJ/qPWXmupSTJW/UvuGn
arv5IpYEV92MFamc8JrM5VKdVn+xoeR7+rDyGYbEIoozKw/3wH/Uheto/mzLSJzHESlw4EZ2Nlo/
uuMxcvcTRr9r4hqYCyraayFgDwH64ZalrSnRbLnN8fLETCWKap9wLYbSHXNw9LKm5s9KH7O4dE+O
3+UndhfLHxYJjL6J150SZxhOaZYuF/7pOU7byAzq3Cz+Sj2hlg9lZN7XmmAEt4V4P2Wz+V5D/XnW
YISI1Sk81JnX/lW5lzzBcYYZZGAHWDU23dkB0AkKo4m/1YJiDQR5xp6kc5J4Uvw2SReECwrGHs9i
i38MOAFbWLruG8gQL1zZpwskb4L3CW1mrAHy8Y3dTUmCYW0wiStnYAmtCRUhefxKOvTmImuovM5m
+1eVD+lVWtw75xG4lxVjZUlZcf9njrXZ1gcFX3jS3rafDFeLUs9jVWXOPm5Z5bJ7Hg/C7EUY+Wl5
BfDIvUELbmeeUSc7Cfv5ywAC9mInEqu93/NV6Ie4R8qe5UJPuoPhr7Xs/3TqnXBUUiDkzuMzdRrc
e1vRXcGozBiQVxu5pSxxbnfKWv4k1JA+NY3kDaXzyTyvbkwpINGczxjY1kPNCX1PGok9qkHN9xnt
wMLz7RFmSSjbCz3b0u/sO+szqbeZaaQD8qFSYL/2EirmfL1z7dXFmewWx6ogkbs3mbiurK8nFFBn
Gh7XFjwuY3zGyr+z7pi/iSrlqfWx8sU51KmVvuCNx8qUezbAA72qx4mj4RlKJKYSHbc50h21lvuq
YO0yVNiedeGKCNO94GeRtUKntJfuwfLi5T5d4R6oTkuu6FzDMKW2KClcKJaY8bqLHnCvW3uLy8U/
E++tvWvGfr63RowEdSWT98rgreu5GdtlstsVzGqftVzSTQcGkJpQSW2kACbK5Ik9D6sRSjgeW+zx
51QsNubIZfkliyi+FyIzX5J4HU+zgdKqdDH+9Jkwjz0VlNexwxG2LmlznNBhn4zmf1B3XkuWKmmW
fiLaAAccbreWofUNFhkCrRzpPP185LRZ1+m26Z65nJtjVZV2KnbuABfrX+tb5vgzDr1BkhVThgim
+DWrK1gDva3esuXF6geb95s40YqLC4bVYZ5wzkqf1uC10tSVrUUdkU6pAKW1DiKMrzyC2iUfHBUs
Of/9e3GlTM+j0hqijeiaRwZb8assdPM4ltTfsFSL4c4rKVGkrsj79VPsyO4Yc2rieXoMFnPS/zvM
8/+O1Hlb/9AKrH5+uutn/f8BrtNBDP4/C9vrz+JP9f1PXufyb/w7r9OU/wavE3HaxJLq/lWvx5+/
JE/T/jchgOwTEJF+YHr/oWtbzr9B8eXPuNbjqvUXgi1WsIXXaZmo4YEpA7IhXuDBO/9/4XX+hYz/
BwpX+ojjju8HAdcxaQqAuP+UtW2Z06Y8Dd2hIFJFGVO4YnL6BDUivfRQb479KP0VypTJppi3x6jv
lvnshAOaE5FqXB8mUrggXZAb+6QCoNtG0a6Goucq4BJTF3KWYcZ07GcucTlws33SwzCpyvmtmrLu
uXdnekQIkWhnCs5jhjG3ZL9biA5kdxjfY+f2AAjUyd6xwh6ssZvvCUgU2yDuXnuFuhjSufcvv8B/
x5r+K8bU/afa//drkcIzaUKwXb6d/0yS78EUF0kTtzTOuDfK8ZoDVmJ/A0Y1xkHUJ2ukUfp1HUdt
mpEerb/fVWVq92xZQwK1pXkbdHxiLHkLo9Rg28LVjxT6miDFty3c7zqZxJYT5npCTLrphoUo7OLl
Ca0Y5ndm3cddWFwjn+NQWrTJ3mbdX1edLcmCEOYSdQyOphrZ/Qb9RysfivBovHFKypeirQtx5aPv
imPkEE4I2Bt3XfQz029LBpv1X8TPfythukn+D9B1+59w5f/91XFn4KEybXizf/mw/8J/5TcCjyeS
ikyYdM8YGqatyVA070o8NTBeROSwqEM6OepyKXruC7YARt+G/UmGiHqrcrhaqNBrFQ3PQThGNwxL
JngRMPXQFDw2KohQGmuaAf2Mf/hbyD05tBCHvCOmyc1//yz8s1Rg+fu4TKUYS1mC67lwvX++IbnZ
E3yJrZa+FH4yA/BDwzWU4rwKW3NhvRSgHJmU5IdCDdbNf/+zrWWq9M/X0yXCT6Uh3xXXxgXp+69T
pw42WieNGgr/uBi8QXudii5/YtJCJGF5cPT8NqRiBm6DGcxOUucu6gIK88KqOWC4+/X4BRwBVSwd
e8O1pA9pg2fF+h+6DCwGd//lc3pCeuh9BO2Zt/3zc4bphC0MNuSBL8pGrTXmY9wbmxjj2d9Kt5gL
Kxuc5vcM6XmHaPGoHdpZ/vuvS1jiv34QmMMAG6WNEYQGiP9EH2ZrRr+eOZUQozmZ5Q0UY7zv2Bk3
/WSmW57Cu9DDBjLRKUaPRMslWv2owdWb1HJvDBf/cQbtDYe4ffVmyztkA5dge+bBS9VbKY8plwQh
9UdcpfgzGyItoxp3BUksjKlvxihuu8y7DIZEBWZ4RFECxnObMLKOx5UiVHKZStqGQ/dcc4w4tlwc
iqrztzMXr3U+WfKIcezVI4cN6COKMRimz81iu0nTbjwhZIynePlPNTfPlfabdgv8oCnoylbJdumC
w1pHFi7qAF4W1IzVyLmp9IAo+BVWqCITaCl6V0VgSdKxlntoN/m2mZnMt6Dfb2HvATGK2oywAJ7d
EWPsrtYLn4TIjS7aswyClNopuHnQ3bcZW99OY91bBzTIYe39FY796HjxHQJ/SzrbuddedCd6mtrs
Hsk2Nev3QpHbJ073Bm4GB9cfimwyUixMjzAnktTnWV0XvoGLyaIem2OQTdTCdbC0WsmBqDhW7b46
Z7XT7GaHXASQju2ExWNVtOLqx/Vx1ibopqyno7c28C+3oUl0D/YKEv3itfYfYXH9IoI3qyqI7lXX
fbCxpfsJePKKYlWIPoxmAlf8Sat9XEy4JkYbV5s78WYZ9wl/O0c+wlWkg8x+lEJ3exQCnO+ICQSU
WcqdTF87fr6RW+KWpl1vKm2igGW3Ip3zqtMyxLKsfsym/2xlMG0G1OPAZaG0a6xvMYlD4NiACHGj
3FQgoDeN57xyxBQ2F09GSkipAcdsy1Y3IGjrbVcYj05XrUub+a6medUR1rNttc9z7V6mvD6E3Z/Q
dj8L+rdxmtUU5xI6sMPhBn+QKojauvpAaBg3UrfEaHpo9PPobB0vP+t4Sq7pVH76YqILxvQ+jGFm
9e42qtMXC2IB5YRXkDncArBfgRoiMTSWz25NzwrpGRzol9pN8nUa5PKYtx+9rp+iioC2qClbnzLn
ofOAQY4RiT5wN9RYN5KK57lDoZrDK/+oaNiJd05qfJhjTS+bbUORouKPLDcItFC49DIKMILYDa0T
suvHOLTVLSNZBgYpUXsqxg5RApMwaPWHTsRAwRdRbYeuTxRM967p9Vla3wP76MpEKeWFkFcOy9a2
we6zths6PnuLbvvMsdSBMvFw7SAwRIjjt5EaoazFclNSIr/3Y+vG9fLuYnLdG3DRrGbbcleDrV8m
t8c+btDMU/C5giLKKXexyao38tUZmDCy9IwECEnr8JHK0RtuvCI405sVXRs/38SDvA0jQyBpUKpj
AiGtyu6PQXgV3gUCMOxPqMFHTXlroac14qnPlhCqQz+trMml1C9Lds5QfxHP/GnTaHq0WKryGCuQ
Muc3wjbMqDpqFY1spAbRHT4MjJnVgRBNfyw1mobNBW4XO9b7ZBHyFVH6QhDnF+YYmCeHErcewcDT
M5CNyu35UAroC4JDGIbqNTPVW5wONmW4zcZkGLH3q+FK8HMtYrOAt8WwpgsSalNm5MRKbUFFj9/d
0o5YVOa9V/7l2ljlGivs61CPaKxzFq39lnKWuaB6xM0OMlUXpXhuure8FJAyOtoewyS2SezYACkR
6MAGRuZaDE4KNSr7gIh0KHs7vrfxl2lrOAu8nRMGt2y+N02Vb4smxDVrD6RdZjLZKosn9Jnw0MkU
u+0C6hHt8F2FpIkK09znlfyYimORijeGWQarmgkzAXZH2yXFoY7uE1E+yMp4lrSdtclPRH4vyw21
HxI4zlGMYX8Q2PZMda8R41faDec7GjAK/jeV1McpcSsUa9qVnqp8kIhYcUeVYr4rcxeASfHF0dMH
fFzdeB2h7r6j/2007jtK1Fa24XdAVq0DNqyGQAWef0PJa67Rv7mUr0xX12hKQu0tMz0zeJ83oU1j
rwiWKhXuy8wb2Qfz5UUeibzSs+qRHi8zukCUH71OQcPqGTVv0dYcFIrgNpQJ3RUDerZRx4dsVtkp
zJf5HGcVM3pObTjSff5iSvko6/ARU+Vno25w4INunb2PjDsqcJT8jr1hi67fbqxINqAPERAk8Z74
NlG4Efpaf/t13q3yrnjPdUKPwhSu9VAHq96VqLux3++sMvgx046hKcEF2+mhh1ZRdiQ0CE8kh7Tq
N4e7ounFfeDzsA0nd2RiqHEf15nzYhBIOgRRfitkUK6b2gYiaHRPrtdd45BppTmGb9TervxS0JLc
mWfZbWcbHyWx0X3OCrAzSvtoNe5TZxTkkiJnWsuxXHC1j47QaONZdZfpr6425BvDKg2bwDjYSQst
AKBwOyffYokJSZsYShjG18Sb1M6X8QODO3Vj+xs3IMULrJlYWGlB/KbzC6s83E7l6pbWETzYS96k
Dj5it1V7kt4Mrz1/31mjOqldUAn7EuXWmn68+XnA+hK46ausSUM5rqeOeI+JsgaThObIY80D0B2r
xZHd0mdDoMk+p03QUIPqLYvofqSJHcsRVN7B6q9MommVGnDqukQbD6EDZ5tRt3sexhlcii4/knpO
LrE3hJe8bnGOE3vqCVJsEmb6mCbFkXX9K4jdj74CYFkwEd+Vke+dQcyr9TjVX7kEkCCTeGVmp8q2
fo149nFAMgHDnHTU5lRdld8/++PgrMlw4YKdsbNaIiP107uQTKr0wHSb53EmwiPTdqEU/6YTG1zm
eR+CaHpvJ0DDE+CgdEQtxbDlvcz96loTsOIN5IZcj7+6se58m6Wqztemkh8UE9wUzCv7qNYLzi9F
rFls3Fa0z63MPZVYvV6ofP5ocXhz4DIuSUr5bbVApXr8SIzGdlWdPnoBoI8IMiSTChAjXvysIG3h
lje/a96e0SV1NdcPRqQZu9blh4L8GRQYOgOHAMhEStd8cKYW1CNWK7gTwGgmcQoUUyUzfIK9toGb
BE1Z8UpipssIGfjeWgJ3BUx8JIJGTb0kn1H19kvEFWAJLd77tPfZjn5LOajojl9G/esP4lV52ORG
jMmmguEv8UcXnnXXmM1t7NuMWYL3xq+equSbQM6P5YTvXSBGtixR4+lJGuwR5vdMQXXcCO6NqJmL
HWE3qbcQnP4aAxklHXZpbqm8+TUK9YWZ7D2Lqa/9u0cwTDrRmDuuuljDuXKnLTXtZ6ufqceYxhvD
IigOOkWvKS77FQ3wDAaT4XxrWNT1lD19OdiUiMFjp6pS8IlM6NHNmPiKYow3ZfrSUKVOX2iXtkzB
S+DBVf7FnV/77n2XY3XpJ6iXGaGsBgV63SLvcFYLzpVaMTAyj2EEaDADMmRicjK8tjy6A2jUiQao
sztntyb8jc0IXMGuFKhW9QAkAZoqGciG8uPUsL9nxky5O54Cr382dfg2UQ6+4kaBIcPC80H0Y+dy
xKA3IzDo7pjuXDzXZk0BQ+FA3IOYfu7JQ6/YrW+SKLizsOyv3IJ5epK7d3E4n4dJXjQB/dCkSHwy
Hxl//iEzdRpm/BlBQFFGEXLZWADQXIFXlc7EKo+HEVdVzhFnEukacya9Fj3nzD5974ppB5DyQqqf
mkZx5wH9W1UV2yjvwC9n0gkWc3NlDHdneISHZ6oO4Ypf+mCBruf0ohmUixbAm1zNtSetfWoMEleu
KzvTu46hsMmkahMN9nPvkHFibIQrKuoMDuPDIyp0DZOlZDbtcLiM2/KpzTtoh1xWH3pnvAbtwMzP
wwk8dDHXCfyDTUd8OWlFfAjG7EAZvBzzbOdnVFhU2BrQchxsSjlj7LJgAmyVC8/tC4e5OJTfGo12
UIzLTDP9qWGAb7PR2xe8O9jPIUw3g2HCmCRiZxOUz9vpqsmZqCVXIGBMJGx7bdrhgdD4zsfIPlc2
XVPaZGTEn5HTJ3w41MMaOPk2NqlfqQu2c9/f+m5IjnbM3DWphHXPc183Czzbkb+5bJgdgoRwphxv
fUkh5TLnV1wPqL181FGDSh3fpKyvBMZ9RtnlG9AQR5UNrJEOvBoHI7NKv2nDyLz0u2EQSTtAbOKl
JtOagQX1XRdgXd9fGS63p8B1oPgN+SUn59zXSb3h3z45jnMKIjsljAGq1wYIP5NoypyUEOE8/6n4
AZZp7/VoPkY9tpHZGs8sjVvLx7puZJ679mTbbUvXvwIIAPVqZiS/NI4eCwZt7qOpl95w1EvkQdrp
nT/Nr51vQSnRJs2aw4OZ1fNdcfJQwYhGJOtIRvWpzGr2G6qCBmtbNUIerbnTK586NAf7yKZm+ZqJ
UdlVBxq3n26MpqIDUHOKd7wCogyxj3XeUEJQlDnWlOI7DbWz41d49ES0p9L6YrjNswueOQse8W3U
tM5epU0xThENR9Y8/iBGPB3Kq6lMebJalloxQspJMZHKeZe4ZIDwQDwKo46w7EQ9Ziy0h6Rtpoey
tKcHZ14b1ZBgpirzPYFEGDzkRo6wEpD+8gnOTJWSm2FdUaZSu6Tw6rMFQYwLMBYECqzLQ72YqaZq
wUFF4cnxk3MrjNNYj8bWNwkUwh/aCMeN77JxERXm1t8U2QSsQjAN1rTME0g8hbKYD0YsP6MRaE46
cc+inmPaK4/YrJh7pEu2aRhp7G+98ChW5HDcDFN9wN759RdxT2YCV4alroXZMYDsiyvW6GI/xiTr
izB7KAbw92r0WcbxMqv5JBEWuPkSZqrN4Smv3qogDu+LwsJtlaTjaS6mR0eFNwi35oZBWrTJUELH
yY82jj1ImBPmxYQ7emi7fJ+Qa7YFwY8+YSJVyvHQj1z+WVGCNQZwlBqGfwg18JnxDq5rbb16E+vf
xAbUIw3Cgw/v7BCNG5/YHq1cQ/jASGYwry34lbmJDSkkXcoGEJODmmGdo4AGSdiKndopYVxI7+z1
NH1J2MQZfGd0ntTfPHnaxLSVSzh+qup3vk1pspp/HQVHK2EMP9AVvBJsKSutBfF3hsiR4MQOB/3D
Npt7FGlquGvFPkDr3AajN+7sOHqyo8NYaRyldGRh3zmFKGUrzPCPdkGpXNLThNErhdosUFmb+jm2
ZblXDTnrsC4epZHa7DLhh0IMH33bP9mJhMGbvPNGko4LaTASI7T1QqpkbxrDIU7cZ1WM4wYCSMQ5
Wj910jtzk2E17VDKWg7eTeiR/q9pp3ck8DUPTuOqwL2Im73jGItQvMIrtmvLhdVG/cvW4IIbDMBL
4sAg7QqWbYvzFIaMMT5iBgMTmV2ZTKIpDRyvuK6xnYhjbmb5CUh7tTLFfLXqxfGSAx9xxua2LMEf
4Thggtqa+7CiNcez8ptM/RTEBA7YOyl54iNoC7GeCXqLehPRLg+Ruf4UX47J05FTYDMH5WlKNE0f
ZBVWmHFAl6aFuYmV9x6LWZ0o5voYGKevZDVxsUGbibn0HDmqglJlcHnsJ/yqbeZvbR6GSzqmPfXA
dPC0mDOMuiFYVYeXoYGO0DmcO8sqOcmkMPhdvzcBHVeViV2rOvW1GW7LElUgLyDwmzdBT3wotznw
khL/7LuIgymdVGzg7ZG1AXOoI+mjNMAIDp9JXmRbBgcUIgkSxKVNj1FvU4NhYLJtBgGNLEw3iGUD
JbrBV4O7YeXG2NxD38QNWvs7TcQunR6w6FAUbPZr6hJf4lmwSDwUGl/7AANtEzUg57B37mrTfqaZ
E16odr4K035kWOxQXlT+utW5CvVdpKfrKCK9dixMpPBmDu0wQ7XklLf1jeCm8fRjl3vdHoDxSZh1
ualslDj2X1P3DbTwHDhgHJ14e29iqwHNWpl/gCFxIWBgjIEL7IjLThVwyNjoFLToGC52LAYAne/c
AMI5Otm8aKoETWNstSmuwWS04m1TFF+UZgYwzzAUxCUkpYCzxGpWu7JYjrCg+3OPopVGXmG4b7yk
e8JtDk6qCtn+DmHsc8Cu2UZKGhryQaudWw2UlbrboJ5G8gn3lEGYyBI8g7VhPzVu+AiK5JYp/0+n
ST4OBn9sPYQLCsxKGr3JFHRWOSZbq5dPjpMhB2P4wCxO2rX901buzrODNxm74cG0d0XL/bhLc4Th
EYguIjBxXM/fCI3/sJn9Z4dSynU0BUtDvX0zC37NOJmD20Gnf0aJ+Ap1zjnYE1x0Oer3bIp35oCZ
gWH7PbHV+wklaEWfxXmqb3DyjEy2AMIAeSEAzE8tWX7DnoSgNQFhMeZldC3jJ/oPOYfo9MYvaDeI
FeC0krw1JbUAxMAuCS8CA4Kk5xnclLKAnx50UvOeGBr2hvnOs+My5gwjVhhUuYMPOfqA4//GzmA9
WVBihUunUFSm0d4qxUZ0+tiKFlJZxDZjZIJbEoIdHQgcA2Uq73PJPB2z0M2swQa0DbfLIu/BdPGw
ruOofBjoEttK0uq7lv4izBqC8wlwwXmEShiDUHS78IIKAGqzch4Kz322ubUBm9To+rQEiTKQGy86
GQtOJ/F8lnRNn5DdSo4wOMtHnAH7NAn3tQEEGFmhBTHbHhI3tU8sjg+lpen6Ej/aym78abgYEyRt
bJ+kmu/FjFu2nPGdlKAMeyH4vpvsS0enEQ433IHe4iBGTXsXpzee2/2gLFRr19I9N8q2fujtc71c
5WfIvTwePJ29n3Lj4VBLqglFtoOjgnxFFXBajsxB8qI7wUkCH2g7354bEbwAOWu5khLcYXA2rhwu
2hLPBBm+Ajnsisy/UA91cPwj+b0KBS5AuTC54+QVvQ4q9AuC4OueEw2ifv5Dsw1k9uon4WS2x+dB
lHDlKefBb2vqbTBJrirMhRv3FKTd/VApa13TkJMsCKeh9xEGBNW3xULIN2ruhxDcbT0cJ2g5KypR
ZiCVYL3EXNM4kxp7T+HT4xmwQv1gqASi7VilK2Dg0wFT4kGPw14lnbsZGS5u+pGrOP1YkTPsRO+f
qx4zLk8gjjjznM6Y2iZ97U0ACq75XLkNoWSjq7ciBHEdZShu+FI20fwInA6OVclRxQDC7JdpusW8
9jEzJ8QGTAVdCAatTjdRxtHO7nl0s3Q4mJ66F1TIr2y71ke7fEC2ZbZAt9J24mkafMA4seLJxzhC
NKOjLmRI+yelAnFSPvQ8VHYQ2XzeZsqTnafTez0TQlKZd28l8kd19m3lR5xHsSCnatqKbhwOAiBr
VwJUHzFkk56BpM1oy2oIRjnJa4htn0q/8xwM6RlsKdc68MUghWzgkM1DGhGtb9HYk8pob1pz2FKo
QGwnBBnoq7za2iaYS870vSLSxkI2rHkzup0xQ+RgMl1xVUbTlKXeVHIoznGacbZqN5OLKIKaxYxs
SoJ10TSU9/bgD7/djBKvYRTQQIJBwfHITaZ2SwbJ5O8wjAm1zOzPuIJCYChlfDwwX/gYglQ/umkn
kX8OQ5pPW1WXxTpX9tlbKvuU0i/CDG55yElpKNZmzxuydZ8zIS2WHsylTarjxVnndUqCW9pXtgcP
e86htjhWOqyCYTwXq1yx+gNLPM5YAgcLrFo/SY5WDk9wQcNUaXtHP7DvzNj/4RSidxCbAyjLpWY2
2MJh923qyTIOv9YS1J74wmsjYWH1h3U55w0fKX0SXGU2EGPXAsfxVhaHhJHWDq/ZbW+9lIrRS8I4
fF2m1mYO0/4UAKJ3GgfBhQdBeuVbN33nVrmD0oP9Kuvv6r74nSZlvgLtdtdA9V/mCuAnd11cr2Lc
54VqTgQFHwmq36flG8b4p7LAs5i33qn3B/Nkon5LZzTwjURPFV5lt29+OAqDzZDbRjrVXSIYgBkJ
/4/oPqj84Iw4m4tTwe9mo53C20odv9FbfcoCg7gNFizyDFm6G2XTHYhaAVj1piMxdRjzwWJEbDKS
hqO5LhP/WYmjCEk8jPGjj8t8N2QVWZkm30/W+IjVAQ59e9+iWiYeEAYMBNgRUAmsubr3FOMGm5mf
1UmUycKlCW+edkmcPcUTFMGWI7SW7oj11kZ5hTvaW8adA6pPgenYt/MNkS2ihX1mXKIGF5zZoL+G
QD1DEIlUNd1FiouEgp5kduELWtK55S++ToQHuds5FObInImc09FObUJh+gq5/M0T7SsALU6vhGqk
R9GOTWsIAh6dndS2V3x+Pnc2UStnclp8XU50dsiON/bqGt655B3os4u3dAw8jxl+x7J4gqAc7psE
71nEgIg52CroAbgUffCUt6OCXtCd56Tc8s7xolRjv6Zg/dwJZ12b7CCWRcX8ONHry7zqoyxKl7cX
zQaUKol0Xb1Dswhy4GFOkL3lWcp7K6ltpb/rGgSRu0+Wj1G79syRKMeIZMRvkEW+qg5dC2/tSvgs
WrX1UpA52GCzK1f6beyx0NujImofXeyyNXczh5BVVQw7ztbGebDF0vU0b7zgGC0362TkWLygRKjC
jXfCAIcKNswDvjYvXtHH2rd+ETvrU6BvLQu9uaydayhwq0fQ9IH8jhsHr+/oDOIaF2+JkZ8iqAeb
fO7C/TCjEA7ij00bY7iUYHpMe2iiGCHqBIoRakTvbBoc2anFJrWDd6/1/7hCbtq2e3UQSMyOiA+l
FvsqDXFHWhMtMsZSs8TNFIsZhszkHCFB6jBkkKhenYJVLB+ulNQyx7Q7G7gH6sY4zbgcW2Q3o+eZ
7clUrmemzHvPNiKIK6A+rdC8pV7lEnljdc3KjJO6vq1cNnnOtwawrINV0uQ8d8APg1M34GFvY/IT
mVs9OOHoHWSVOTvPz96AyOUU9XXZIegeunHMIFOSGLRT47GRxpqgB6Z4q/a3zEvWMUTfjYbnv200
07B+mG4tUdBOaALzHaZVa4D3tsuQQJcS75md+seizz3mtC33yxQnBM1AUobQlxqOdwLBhFKr09xy
oOttYielkcaMn5n+bx0mZGd0uwGD72cxSlb2uoBGadAl4iDuT2Hhb2TbZoi0pU8/TEtmuSnWUegg
UcjkhGbb7WqL8lanm7w1oVcwUZH5EyOarPti7FYq0fjJwuZ9IqWg0/d69M+t2T5IH/XYbjCejCOF
NzTAcQwkCO6Sx6qo6qMvK0cva8atSCgISQP+62xZOwkgdKY5rq84O/QR1YZWYJlbepgIv1bkAdBH
LQ/8R0wBVm1M957nBafZG5iOF8k7T4FYu3KkgSDXGwFIB8iT/+rz/fNXttv8PkLp5comLjQXJo66
L7P41Yu/8i4zjnHCGNQonlK/eotD7xTVuyIKN56zLK12FjDtM9hCk+UaO5vPBYP1dTf748WMbwJi
lftMVzvu4u058Jde5uhzYAJCiJ3oi/T0Qx8LGj/de7AykJ23zECu+LJf0oehr6eHeHpOfKCtng4Y
XrP9rtzaVpuKF23t4T0IIJasLTm94Ha3V/5QcEjIQjg2lQPfi0bHtmg3cc0pD5wAwTQRf87ld5uz
VowdT33iczIOMDIWuMPJTKzMBFRNRKXXWhbi0qjyqSkB6uFx53FO5l2HT//gckIAo/wOHRJ3SpX6
e+4Q1sEosD2NxvBSxlW/zA0hOjrNzbx0FZhc4YIpCY+54jbhw7hpy9Y5JjAAXK32Olh2v8Z8jWjH
4BIS7AgdptvUpiaAwI2xt0LrDq/gT5jSXIZXjAhwENOiaX27gWQYguUf1wSdVmGIsISL+gyp487w
q3to9rzcYO1dLho7DM2buMNBQ//xHgXzT+ZGvCmxfJk58oph6g8mcxnOjhRi1bkYNlZi/qnMfk/+
0Tv4ZXXCBMWFHoMG0VfibkO6k2YwHVu5AEtKf1cSJFkpu+32LY6MKuHEYY79pUDSqyJmNgKBse++
zZ6qKvz8fK/wLHXH6IyrI9/nXF+itGIZLtwzV5R8W4HXBaCI6QrTdGWaJ/evw6mKiTFqcsvUuXPT
aD6KWJ8o1Q02CTDFvqtmXCXVpRdL6p1AAuH6hQ/E0wTp2NjHFENQYH4lsjqcs+xDpywZqm9mgAnS
hKDjb5Q07w0nveQGApFNbSJt1kx2MY1y91EUfPU/YpDlru3LreUJexdJi2A/OLtCJ+0dtZ2rhNOD
7j3kyzK/5qUKzgRKDlM27s0J1UfgdDkLfGjTlB41Zu9DgGmR3zY2bg9GNz3E5qWabxxBU1Q/lnce
hrOthDMUMFDatSL4zZkBD4n1w2uIVX3paY0y41xHKOldsCd/2y5WgPfIZwttoK/R3vBScsvwYlMT
2KYiU3M7cPv0y49qj5EwO0opnVXuFlRl8/wCB9TsZEtCI8UInyzohPYr57nf0wuGl8qL4sPsPuJS
yDckcpDfGrSLANLZaH3IBnIfOxJARp/6Ze7xH6KrN2y7AiVw2DY+M+fWct9NTRzSjwndwkCAJjsH
4b3A9zEqLP6gmFbjwq6yp+A58TAw2ZTT1cHA/NEAMhGVaJ68dDx7z0EHYTsr6Uegk4oTsicZagVc
33yfOkvuFu9WG3/A6v2egeUeWnVPJO6GqhXwUi2EsrwVxyaunqhSoHKGjrVVEBfuMcvQJSfrt6Sq
1Cw9zL+ordLCZRvGGl+w6pzVSFnDpRz4ObAV1m1Wg0gyAowfHbBb32xXsg9oE/4wBINO7dAZaQ7j
E8f3KwMFsXrnEAtUj7t5MLnk8dPmQU/FJmvgV8dca3wETx44yqgMFt4yybhHRwJYY+1tWyMlvVGi
VPCFrbUyIAH6+KB6FfL9cE4kbm3ts+OYJ8/s94cOSO01NZnpVSwLMgaywEnpYHSkoSd/ONVkQLeC
gOa6a+WHHmu9IsnEhuN8DSndWoxWJ8pgIAVkn6GeshP9e+8ib4qNy4QxKbMDZzHU8Ll8IULE6GZC
tdUCp6s3vY2IHHiii6+I0g06ekpy6eNnJy0K4kkQr0FDmdsCC2fUUsJJP3s/wJQf8basWjv6JFbv
vAuy2aR901tkaMbZQ9cjCFPtlowRAYn0i1LNbs/TvDGxIm4Xr8lq1DN8ogSObV1xAgqKgANlytSB
tjuGAz5WiAKcGcm2NVArijBaJqAk4D65ah7dNA4PKk/OxgAVIfUwOQmNu4FpAWrPc+xF7f000nEU
RDjDHKPP1mYVPtKQvhBl6dGcRyou+LHOmD9ykvOvAcRGPxW7WVsnTu/vIV13m9FlT2EZ6U9cFOkv
qVDXfnOHOtnSNO89yDJIl8E7I8+NJGH/KIrgaGbqIVFQbSvZvLazl29R9I6Oqtn7hy1j0H7VDYnz
xDF3gwFlb9Fejld4AvTqJ9fSH8Gul8HVigzEo+VQ4/hA4WmEoK3SV9l6bIqfZNCfQVAdGQNgzZbN
b0BB1EylS9Iakq+D1jMi4m8yJK8V4pln6sV6/oPU+qjG8BNPyLWALb3HCY0vT88vwPT0nkzdewxx
wSsKfE4FbjaiaNtYuqCcQ64qiRM/y7r5nEStN0RV/4xV8mI6Sb4vllaOShi3s72nROrd9kC21MVr
r5vLNAGFnGKEGuF+MzfEr17vlbSY5prcNnMvXugjbLS+5774B6jwDu+FujFLDFh28ZJrK9pVXER5
rKBB2DRbMbnYqazr9rJAUqxYCsgQQvFqrYOPP20zJd1+1Hh6Ktf90k50QcKcDnSeooS5Sb912HNb
Hf5p/P/F3nksR660SfZVxnqP34AAAmIxm9SSSSZl1QZGVpHQOgAE8PR9cOdf9Gy6bfZjdlelLskE
QvjnflyL/dwGHzX9IasmKPK3sCTYqNNdnwiKO6b0PRg4DHDRo8srpPsanXtt+wED0xRLn8Hv9fZn
0CUYy6rmt5V8aYf1Fs7mupibk53TGhTH/MUhgckfaHK6dDV4Q/dK2p6yhqood17u7klt8K5STbyh
d/dVUX62NrP57jC6Yy1l4BFj/eqsN9Ue7LLbF+BQCY1zrSUxOoI83/awiDKM6jte4xRmiKeJZU7E
EQGThuuUjEdUM/kgZM3PYEzJiKp9apvZrm/66hALtXdJ5vWNaNdN2KHMEX1LUu/cW/FO1pk4yk+q
TExcSaylo04+Jw9Jl7IiJqtQHQDDMC6VXCMpklylOdnIbFgM0/EeWU0SeIFlyy9iHxKbtMX5QVlB
kxvpabDrW8/c0A/i+EL9BufiGDI9Le001+XQI1OoHiMZ6qIBJV+H38kMKdHE/RnINt3NIJBZodKc
knZk5QH6HkvTJNZBmN9IPw4ESxnZkW/f20t/szA5mXYuo60SLwKItSYzrogow5k8GqK4vyTR8ZRg
66IYV3Dsw2KMuFGeRJT/EQtlOu1gUUdTSFkZCpw3m5+a2kx3sCAGRdEvE8rNxuer3Sg3iYDNae4Y
5Fmh0AScerhoONS3WjxGJSp24LHeh4iB4EXurRkfBk4MeGkNpkm9+znZ/Ru+vrM9vtitSC8+yTKc
Vpjd3bQgE7PzQSzi3GjdLXbRUxc4AOn7lKiwj9wEIGNxbBRgYqhbYdQHdTG0T6zR+K9so73wafJd
tnm5xVOFTQxhkMr2YVsZTrbDeMni5ETPVYIcHbLJJfkQ3MCFnKfGrHdOTv2LM6LS4PEKzwzLf2Ya
n/8JjgQNhfNEiG75AmU1sJ1tGdfTPxZmsH4qRcl6dKhEvDdMKZ7UNSp6OKrJTz7L6mH01EYO4sWo
bHlONSWYjt9jCEhEgpnwSNoP2kwuimtr18QgPRpQRgFVIIKUkWRKvvSgfwKabN3hXc5sTJGP90nY
LYMPrp99XF3/+bP/fKUhA80z3eXAiGkNjhPeDAxLq6jPqiNTkRG3psw2WObWVq/xUsQ4BtR4FR2O
cIpVx+MQRPeYZ+/i635fdJ5xpBGFUSAZJYf48grPtnmGUJiXvbqbA0/yEsfysDasmzlOT3XksyDF
3bGlOTHiJnEyRm5ODuTOtsQYZZSOB6iCvJamwZ2us+jdXbTvpNfONugRe4oMVQtPModyCpKprwUT
AstTsxNjPKfhKXrhbzn7GMMjZ5x0fm6L8vqREVKh/JPOxUrRlaFUki6WML7tCLlVRzRHqJSmoORe
9Ineo3UyqER7xLrHUaYrQueCt60Ecd2tq0kDvMbyuUkRSSlh6R8tZb0GrvPqpUW+N/TZ1tq9TmEM
uWlM221nQTQWTlfu9AD8mfm9WNfDh8WL84i7Uu66Mf2jff/SN3b8nGfzb4P715lkxNEs0uesItlR
gJx5Soq52DQqf6xblexrT9WnDMLb2oQ360mUERhxDkH46BjYlNg3hDYZfjpH6D/OQ0jrd2/AuDUw
lxrcSbalSWbin9wbKJ1Nxx+/lrm/CVSXrYJ2jj5M3EUWqIFUsQbVwrpUJd+228qSuO+4M6qp2JW9
1WwihzI6gbnuXAoTd24V7EuTtgoLk0bF2LDH3Y9/qAS/MjFKy9W4mUImI/zwgsepaD81wj8VTS+y
Nfk8OPDQuQQVYJa8qZ3asB/ZFGSrg0xM92RIAsY2/8rO1OjpAM04AIHryWIJFRhzySqxw3RnpCEM
DGALLRfK6CwZEq4qZX/PzVDgRRyro1wyf5NkpKaEc2w03Uy2YZMQD3T9q5X4eJOcGWfD8tkNfYVh
HRMwry9XP7ktA7cAH8UPtF9+b5K1vSuT4fc/ma5gyScaaXTqZnaYFP79vW+zPRa75Ei7EjEHspkb
r+nrY2o+sl5iioGOwnPVESGw5J9//mHdIp5UbqX3lVXrrSLCtgrLYNonJZukGvM/mctRckrZIosa
A1gxjxSfTrwRwPrAutqaCjxPr2KqthiproKlZq43ZvdS0as3JEwfYcUwvnHQt8Fj662srVMFh+MK
UybZ0/GDR24CMVTKwj9GOtyiddyHlHNzA/rfjLO7pOnJ0Fw3o1DBFmpa/VjSkcJWjufXae9BxbT/
nwhjyGgZITKiUYn12Aekq5d3PQQHey5uJNzN7aSrZm0JajmMpr6Y7MNraTfDuQicBhEuuCgdyYOF
PzmFJbE3elpN2kRPl9Add7ML22vOs7tr0IYmqTRYzELTtmwH6wFa70dF7c2D2zO+T0DEIfVurdz1
nniOQb6i4k0DFiudSr6mJv0LURjqxvJ0zQEMvBhiHZH8oj96ORy4fHwsUjN5iKwIkSzHEl479u6f
h7HRDsZoCr//Gjx0576v9lM1c3PWwV2OCDpe8gZFmgeEBssVnCT22Lx/9DopLk6rmBVjjTFGLIhj
NMpTPjbnJGX8iCmtWzsBT0jYGfRSLb2gjaNviY3LQvmFs/MbOrmm7quC/74Zw1+gwf4diPv/KNL/
AUUqiQX+N4Ft0FLF1/8d2F7+xjfBgP/9H4br/suXlgUXwRGmH/iO8x//6/8ktg3f+pdnC8c1TcGj
JNwlDPpvFKll/8v2SWsHFv85XuAQgfx3ZNtw/iVsSB1BIAh74yvwxf9LZpsvgmT4f4lbSunJAA8m
/zdh24JU6JLB/S8Z2y7rkpSqbXKe7QjBmzhR7J2QpvDoPMW0CFKARH+toTk/mU3nPXf1MGLHAIIs
H6zM4AxOq8TNqpufeR4IVw8/Ke+q8aQlHnOYZyFWXoT75KewZ9zPul8wyZXlTXcnoDt5bbM6ECuN
cB7iIEgE/QezZRJcMzoyTNvSVopCwph2J9D8ZqPf2IHABK/DlIb1T0xVVOI1WUBeTYLvJ2ykc0nV
gKzz/NzPSWCsEoJv7b2NBy73mpAUQ6pyCO0vcDd9/TN0LN57abMywOvOPI0HeJh6fNZDnW/D3vDY
JsDbOYh3KaebjJ/Cms4TiHJVXIxyZ9qGR/s0deIUGVV4QlcjuBaxt4JlJBHP0LHWVAggEGcZMvpy
NSDi6HCWMU5Ekqly4Utz82PslBCJ46Fe9BMqRSmx0MhCqyzy+paf5FASAlhpYDis/DWJkA0WQxWd
UsqL0odUBdxxgeGbSfTH7IrgtwfAnmDS4LZIN01hPEmabJNVpSvfWBlZ2X3WYCP4lb4CJrkiOUWM
E6+/5/9G8h8hYIhhxIpXh0nJ9bNzIB/1XRmmH85kJfm1wbEbHRUGoGpTDtVcr53OJpiUO3FHmUXg
wJYLfUrmMPHTF7idXBDPG7dUC5Uy4Gw4o1qZ3XzPw4oIQyCUOb/gbQAhb5JhN1feBPVzWzrDcsF0
ijbmQFWJBvS0Qres0H+sQ5FOTorgmPPVP+QdZp5zYZlhDk3Vb0geTHNv7nubSCo+roiCmMyJsH7N
ERyYo0OYxDkNbtyMTw4dOv5ZTFRabmbl2fG1d+Zp4qEql7S0b7hHAp9WA2IFgtfGrmWPUd4kFj0q
H+dqoYZQymOHAB9T1a0wso1dArOp8edxvpeyc/lDBNc4FuZuYD2yoYQ0XBoALC+ZpoHmuJi/KPOR
DLcYsrTTOCHnDr2Jm2yCmLZOa4cbZTvXQ3YK6jSpdpnvTvGWyGs7fXpw6OovaD/MbKxhSJrzTG2g
tZ0Hpm/nrqvD8BOUYVC9GOGcpjTdJG209brKeu+NcOw/4s4SeCgTHoDhSc6mn/7hrEYNc9eNXJmn
McDiXEam5VM6OHOVkrLqvc1kBFWCpWtq6K3oTLn0HtuLLwtKTx4fAdqF8tGYtZFcwCnxZxo35NBo
uk0JNX0ZYVBW03PM3SCXesyrlbAmajggh1dbc9aBeUz7HgosHsXex+mWhOE0XgjEYt/NIkpmwH2b
kgl/FzYjNzYjdRil6SZ9B5g/kT2r+dkVzpC/kZsRFvz2MoWKUnp9cuygA+R8un47nfFSaBi6BQoZ
Jcl52dCai9QE8cDXP77PC3yJqQnm8QC5iwuFz70tD9zaQt4hEVBnuY8tHsetaQ+USQwVX/MvMgUt
BQxJjhPK9DRAXhQ5lf9Cfq+BYNIswChVWmF+crKIp6Uq67rZJp5jNl+9aevoBSOvX68H7fhdg9WL
8ys0ZE2f770grNv98VrffzFTgaY+l250jixNf5JMa/kewh7k1lQ7RXTssIqRBGvyYF4hPTGO7F1z
qQ6rHJ+1tq4Nci9OgKERUv16FIprrll46X7IZHMPWGpwWuDTUGu6cLgf5spsh1XkDuJcxAYGD9at
NtlYYIXOIFGxdtb14J9tqG6XUGnBlcqE7p97ufU3dsBCYUfA2ze49XDhaqjbDQmr8bl1IkHXX6gf
u8D2UVjHmsMbt9HlTF87oWts5j6zwysSCpIuxmTcbRZU3pCRGTTTz3yA27mWzNZnWNJcclaJqEBR
eeYcZAfwoB1ydivMaSRO7Kb0m1BOwhveUnQ0sUZ49XACzrBUcoXS/T0ChI0uhYwDCk147trmRzWJ
Mb12PATQ7ZQEJU+zXrwtlHr10aEiATzbjO8qtc46gDliluPJ401CvBQvuvHvGE0wSwwsf55FRCoF
i7rT0vAW+fcfRpF5MB0jobPebU6Eb9TW7CO0qkp+0NT02NX+vuzUU8paiKOJh4b6uYFT3+zyeeCr
TksF+tG6ZGBHWETJQ/lRefMq663N4mc8d1BYpvx7TPRTMy/+QSkiPojuO6JYPnLdW4pVPyzID6Of
E4DqOrQIR/gXc2ydd4L9KOhM5U/URx7KIY7PPsOivWxstpWcFpSoMXg7uga+uZE9jzXNXykilaUy
6iB5wLdSK+6YMurXPp8JxaVqDx/QO+WYfffwUiMyppRw4fSr4a0yhSqA6zI+2uFUcvZmXP+NZAF7
DAMiViafQuvM/UyMDBFUdxXpBE2xWgC6Ar8/+5g5O8RYa3WbYo7dRV4+TBpmVZtFyb2ia4RMinzI
KZf85DjzYUzgGtPUPoEYfzESgAYUHOLQ0cRKsMtQkd1YN6zJChs3HRBBsvDrvCrYmbIV32pBo8/J
+ONN+FQp807xQnkno4jvYi6Cq6uHp0Fg1s+q0t6jcZDkq+pwrer6M8fLcAftEL8ZRV+csOXWG4QU
+TEpLATlXMk9bj0HdbSiitsqQbW0THjqngo1zDwdATtQ3lTxdEyagWOY2Vc3mNc8zy++VTyomWWz
BKC3A9XYkPCQtMpTAxRnET6GcsAwg068nuzi7EVQudjNN42d0PKOD/KgnWkn+uSRH914cXimqpFY
S9/U3wVvAoOo+tCW/kG1+Vs7i68qbg5pQ6Eh4/5rIslVOAHwGGp8Zsz+ZO7a9KhkuUvz8jGLQc5G
3h9HdUfMebvYJnHFRXo3Lk1lCGgijotP5EKKduLoLyMYVE1N9ygmmmKfTgGoGsaQ1mTtMWbhkKCA
XA/p3vciiNEmgaKRHjSWgTvn7+fMss+ybi8dtHFaoyCBTX531mlEwow1VEBL3iqXtl7iW5AqjIwG
NgP3oTfUEA0iLGDYeU1YkoQ4Xpw5qZ6rOO3eTdIfz5GtzO+gjMPnZCqhEGi7dY8Ds2Va1cNJsWvD
0Hrta8UpCRArtI7Ux1IMl/sc2Nq5hBNH1KHt+89+qPWrl/jZnT+SP/qKuHVZy/gaA3ujYVbXO47d
/neNQfpgc8iivyNYeB2oN4MKJyzlGVgDq3R/cE5kj4QY8IZPTQOLu+kzh2/WApVG/oSA+9x3HxVZ
h/hArY0vr3qoJ6bXeThhQxEzvXdjOmHIAQMckN7nHE2ykVMpd9JMNRvfNaIcn8s0PEtiIaz8A07p
I68h9IoB30yyl/g10pMNMFz+hrPnqUuqLJdAWudUv0ARu/23D77M2zdVTvsuAPmIhlns8q1B1ZUV
RAvxxSLxTsANAlLD8Y3+vwzCAvxYCOzM+80nYIrttfRa821KWsVOUDsnE2T+0klHYJdvQs24ZyF4
CMLLFr3rqDwcyGfOlt3e63qMC22L4evgRDTAcUISKsBYz52BwpTQ+qoM9z31LQqbBFI/SC1MZqQo
bojxW6b68Wq2e7UeuFVseGX1a6Hb7JxjETyknepYF5knW2NtMEQt3LV02YqrzA6OY8h8hy44C0ez
fiEzEt/xOTYAwif7nESTZCEGTtwOgGF686O0XHOjG4GNLMWXXDk2MxP526Hy8yY8aksq3/odi7o9
VWQdzhwgFmxAMx5AG36jWrs36gI/q9n7gmyht8WYTac0IZAcu2Z5k6pQ56Iein3HK3uNBa2iUpCn
CcZ8fK0nrEaKdnTKsurihz4czKFBRlFykcQ7nkvmCnbcW08U6ErEvD7epjig7twozO0YDPkm4f7E
0RHTE0MyZvweBRagc4aFdhtxpCQ9Iwq2iA5ghLbNKwe5bl82JYVmkXPNmxRbkYe5WzBSWBct2GwK
d6r4harE6iz7eok+ZflelHV+9V3EHVpz/jYqGJk96hQFLdSAAAoKjGz1xspAO+zo76jeycBVE7B2
5F+ooFi9AvLNcj1MNJk2VnKPbPub+MivUg7PPYB47IVLCi4rGFwOwS8VOiXmiwT3etVjOW2kg5lR
/BI2ne6eEVgrp60g0LPOjDGiaEk/OEFb92Ak7gPG6QdwxG+c/Zh6M3JoNUSDujuEHQT4Xi2mkeyz
F90HBZ1MZ0zrFjriEvCLyhqONN7vRwtmTGhN1cGFLXCSlgQtkLOxCKgLXU5Lop+ND3rKXsqh/zuZ
cB/nsb5y8rq2k6muHvocAStMAW7mMGs1iFCMuFDbjAId7MDwE+xVQUfIdrCZkyqfVTSy93UMim2k
iLkNzRcVJfseOi/ZWLIiZcD0sjVCh6lD9Se25mbXq4TEBNsIXlHuiBEw1l3qwpZIMmz/Fib2taEJ
R05K/7a1ix9mGfmNCQJ83b4mkfuqOti01QQARlX9SwhhpM8wZeBZrfel9oajioN+1bLEHusxf1L0
3TNFxeXG7gAeG54qBK5VYqQPwbB0BKH4rtshDbZdiTurLqa3NO0X3orYNgGRX4VFax5FuoIO8dKq
5sl0CXBVVUQ0nrHjFszOn8C2QPP69tMcAUbQ5ouTBo9Dnp5E3MHNDdYxYcbNWCbRU93a9S4dccOI
jPUnFQayRYfF1bTy7LFZIuC0qlBxlApcW3lB8J3OKJd/iTr4yHQn9FsmXLnEpmX2yIA0Gl+GguwC
F+BF5jcfZund8OAcbV3y1fgtofIJxM9o+ueAaI5jTs4esEVxbA0ec8EVDaPutJkt7002WN1LG6iF
74Ke98bLEOVXGL8kmi2o5nb0JsF7mgY2R0pdfi8dFJ2c3nNmvRN9VaQGMEylJr3dvGAkIDuSmG1i
gqsMgQOkelx35YwZc+SUOrG80Lg4EmFGJWc5VWN5rSdEgywPQRFrehuL8tUyaqY9dvDkWFUIj4Z/
sskF0Cknb/EmBtXFNI36yDmu2TfW6LDheP0bp1WbAFoLVwtVrj223bA0ljYO06HAhL8r5yGrkXFA
DkMgqXF6oqAzLZ/q4RhninG8rJdMrhJ1+Kl6HMxbP6opmcKUza4ITHswoQYyHSORaiVkssLhzuBB
nImFWxxhjIn9qNEv1IzyXibTj8GHtp9MpPbIdqZb4TrhjvEIoq4XLCbUpKbWgJY0had16A7gQIqf
3CJuplAyjsoko5e7Vr+PRc/7JxISlwsSOPH5S1zUVj2XU6ZLfMwGCQaQAD7Dvh4KOcuMGRYEVeYg
tc8ZxTlXRxj9R2G5MGlTqqUxiXpoG0fQidaeDsHgjHgzBtelJfBIZJ5C5DbIwvZYFkQF3NnubmYn
TJwQYUDLiDsl9zrVnT7marYvMx6KnB9w2Z40aKx9E2nzIbU40ewNaOzlyi6d3GJ+NtQoBRPldVzo
zhwhiDskSv/EIWNBrlUWI+XKQjy06UT0JQH81oPAYhjpk6QL+JJYxUtjU5xTCyoI82J0cT+mCQwl
s3u22uipmofzhOtekOo4VoLj6kSCh1lN+BKn847P+5+6v88pHcWuMQAnODoCoOxbr0WRPoVR89Ar
6Ox23z06PfF5LQkPpeLB0QWtY/a28sxm73byb57WJ4u7wdAav3EVI8rrFo9jbm5R+9/bgi4iC4+j
7+NtJYfobFzqRiFBEQhxaavkKSMvbrruLrJjPBihvRFeb0Loz649dlRqeNJf7ZBcKEdV+EQ7XBUZ
bTxTdXUzZqkeOYFW+2RvBtogchRF7G/VE/Fq+t+rgVL5yDTZJYNo6y+gNcPn3pA6FD2q1rNPjFaT
W8DN4EYJFY20yAr0uE5kCJPW4atzXKtGt6vUBlp2fhljVLkCQNGDYTrpWmTDdQi4p4EOWMrYCnhH
MYmmHCekEx98MmE2/XlRVD/BpSdFbYCHozTkgOpGx0piQA7rXu0a4rc1ZxmEDQ/7q6FYBB0nOVJj
XnB4Do+jW9Pt5xqPgZrfu7HB0KzDl9Rm/3WE+jBa45bil1nVqCzANGpaHAn/p1i9OOaph7702NnC
YrlU3JBmv6qB59kLH7y4eEq12JLD3eOhv+ejI1dFWeP081jXyUscrV58GZDTkYrpIHaNTyvw8cGA
L0+TlIJjg7twlT2GE6QLF1ZbRLAm9t/1OG37KH/tcnFAMN1gUT068czMGceYMMtt6rcHxoTpMQwt
gZ98vE5O/EOw9FTM+gpg+qmT8oll5wnQ1GuEB0rKHByxfIzwt6yyYrqR5Cj36czNBJLED0wGRRfS
8MZnuwlan62doC+JkxXq8fvkp0/NRIrUKY2jk2NJmoGeqepvXZH9BSFK8nsnx+bQVRXSLJ+ttAkI
VAWFJoK8oYw4cbR3Qf31EMIk0vZRIODjeX0chfOcJxJPnyTqO2fu41gaDyh1V68YAHg4wKQM8wMj
1C2bmkPfBWzU8pU1v9t0FbCMWRO+rkf/ve7p/vEV/OZigLMWeO7N4nrHbYQBchgaNg23mdgrwkvR
gHmR2W+wrjGYvXUKud2qSHDVLYdFwuX8BG9+Opz6mYCwrw9phUth4ETVhPqUuvnOd+pz5jdbWgeI
qlkAqOYmixeMKl4BO3kHDiRXUVlHuyBy+lXVxsx2GRPI6rNLxj2HyleoqkxLq698aikFaeEe9X+S
iZ5LR+QvGSYAzMbbVte3tLVvNDdRIdCB6KNHNDPSC+fT36mbPuVpCD0e9aVQn94oDRwZOH0cES8H
uG5vjzODXu5R+dDcVAybuU5eqgynKKiX6BBX7Xc1REjcXAQ5zlgbEgZHv8RbmujgS3fhl8rkroni
F7sLPvlG07Mb6Yek48FcTkpmeIlDHNMW3eiFAVc1p8BdxEa8laJ+KQW2Xl1Wn04hgxMOf0hNy5lF
4D4lJlU+aahuG3Br/G2pCfPMzDRBA+2EIFAFPKM0MIeaSY7Frn7J3O7NqUa5FVUz7zzP/evVrrHv
u4IAT4v90DGiO+rPn9Lwr+NSuzOmBIaUP58J7EFeauLVONRPhGuL9dT0B6hT/FBl/9THmqcDJwiB
wQ9e1fiQwOP3G/FCgxbQ4LxatdogIeXNA50EILBP9CGlX5ES01XMKgbElamEhgzhZ3wkhX3twxrk
iWWKE9MUJAFGRpyH8KoxFMj+APSw1gPX5A8/MuRxqsG/coaGQ+UiLz8zr8HeVk3z1c57UgF4yvlM
Q79/pgfZOqJj6Uvhmu2fBDVLYXqsHaiDZjjswt7UvzCsREs8nATsrK1f8D7bT2SVL8ADyCreIroM
cchkRLKLx0AMxoEofjglj20O5yvujBefMsB9yW5cEaWBnpRso7Hvr/7YeAcuojdZg5rreqxks0n1
R1AAXVnQIxZtI9su9TAcCt5S0D0buuwQygNeE9QOQlzCfXIywnp2+8zcj8cUIuvOpX6eCB1JS3RR
AtVNk2/4ccV8TmDaMjR1QhLQTFFk70ZV+xT30Ik+++9T4eJcwhTvpt4XEQsCiTHkGbumXkSE4XvU
xhvC2LjcUlN/uYn3QemB8SE7kHANfD/TmQ+FMu+hZX21jf039vQ6cJeuMA+lwBmy90lrc10zLtmk
jQCpFXLUtphyHHH+FUzVuJ/D0meHGexj3s8vXgz6ocjVB5mUixeJG1yfB9WIaRMVnXuIuoVbEFnd
xmVTX7XkL2m3XjqluGlZZQ3aNDlUGEHI38wfaBc3kBWfuWk+J7KZMUxVXzN+zweKgg6W4zxj0onQ
ElDutZ0fYxtMNQ+dnhr8B5ozDNUI7UEiVGx7RwkCBzRGZ8Mw7T2HLx+t5NGZcFBMGqRLwATpt9ku
EgO++l0jCvldNUl58e3eWvV6bI55JOJnux6TZ01o+yQFL73wR33zVZij9taO+HZ5kDcMg1KISRVQ
zK51K8kkEwRFWMTp89AIcPY97Vhd0HHf60xhsIASZ/xmVkeD8GiE5hekeZqjJoguE0/r2qfS5NHN
Y4mE3YutXRTRW2Qk9kX5cQwqx+aZdwtdE0KyOvdBosoeDa9yHmflOnTsznFmrHRGdirJtcnrlI7A
0Uq+PGHDT6C3iwNU7GsINz7qTJWo/kkA6EWknxtVs0bYHmwrjd6xys3JOuqkReZsuEEVOkh/wPiw
idslURy7K++5LsuLPVTeya4mcQgCo/gRgCLOOCGbp9AKXACrSdbxP7VKp75Og2/wMcX+C9Xl+pjN
ZYMlKx5peKN5O1OB+YpwBp+bFdD6sGn8Wud1S0M6iY4HIkXGPqS29hDaFcZlp23PFTVH+y4q8aWR
SAJWWy+QX29KH42pZiGm1g98KT+l/rWg0+/NXe5cnV/zAx1sLgv42xAQME49DGPtHGk16qkccpMz
4pW5G63FH17YA4ycmWNvZnbpUY6WonWrEUvVjM+ennjY712YX8fQoFXZEH4xklQcnXMzxfZPARxU
UPCo7GJNn1m2tVTEWXyWeVDdoTdBkQOMRJnmzFEMtefVYl6DWzgak9/WYMZvlVTQQBg81BuGpyhC
2Tj/jZi4YvHL7SewA9a+oNJh42d2+h7nDDiJV5jXtNAdZ1nf54ziyJtIvfGxdWfC9TkIPndrLgyc
qdeUM3QS2MHoy/vU3owlZEdHkOgwsI8B0Wam4d54EqqLcBgpIPCET/BbodetcC4AImEWmd9l08hi
F6qMaB9Ej/LbCm3rb9gF42nCzPzt2G6YgF2i1yxEiXiDvUnlhKoaesuGOfGvpJtijN3NnP62ykz/
LmOzkluOM9igyJsZBP+KoNUFZcq8y3wBXBqA37o0vJe8EwjVdYulP7Bb4t8wDexwa1FihlTLdSh3
HyMvZi1wQyCyB4zyHPQaM7QgFgpQfRhL11wxyTUSChTJWYZV8OpzV69w/i686LBkw9n2wBAIf0Vg
mHeUTCzz4HLkJDXCX9jnxKHtbW0HKifXjgC46mTpwFttS8b19EZyDG0nJnzYsiUNLqB3/eggxZSf
LIoDFWG2QX0hwBJ2LCxKY9e9ChSe20k0HzhX2GESGRmQEescJKUSke2fch+UWGKx/W2wwVKS3XnW
wZuoNASI4SxPU1wLaFk2/U8LDqW0/uJWZEJJLzkrLUWlPTz7okdFlZHDVZbfxLthu+0iQ4UzJ8o+
tDNgng4b9KYr+wUtY/olOX+2XJ8xkyyaqztERBfo1w6tT9yyubyOVa/1tctk+atL+xHKSC1yZiNW
b03YpMnPQngstkWj4cMFAJ6/RTnJn9DlTLGCSdh35yDRxZMfD3R1EB3tIDPggVgTopvRTHCL9Cu7
U369pzy+HDZdGGWwCkY0pGMfmOrbMQQjDnM2IbHnoDbDMZjI4NeMUQOHPsZJZckfChp7+ndUQK0L
+CYbNwiQvOluKQ7UJrHm/twL2//DkAPQL+afXtMIFGLAMV3DN3etGWbXKBjmH5VpLv2uWZvNxggr
9l7wxp6/jeksrDeGyZxjpZIeekU1FvXFGSehL8NiGdlz8m4xuXs65jKa+p0NNbBDLeMZAiA+To6H
5QGS36wvjtFX3rM3hJ6xwYRf3Gr0jGjrRlgqYILmUXujjCaimDOwMSR4PQLPfhhwnVxaZQTy3GdF
/ejpcLbX1GqdFdvsyA0LlOJzypmvvYo+GjjQzIbAtuOGPIYM3kaDY/3CqbS1WcNERCGoV3ihMI6M
TsBKbLkcFLbWUNLEOHiGRekNrpoAUFln/IlryqMvNeYclA9rQE6qFiehnr04XCkqAdcUEvONNpX/
NBgVBhKcOjj0ub7F9ponGBkyS8A47gozDMJ1PY36GWtQRyePnNJXf9bCf5qiMf9K5YxDdvTiuIG1
adJXoVyD67zZRTWefg5t4RtlUrq4WnGXqNXAv6KXGADQRMLGdscxaCiLX56xHIEoc4zIU3qdj0At
Ond6l60kVWr6Y0wVVJy2RJ2Aeb1x1iWn1xhxE4G0FfPfselDkncgNDtAWsn8kaUuk9MpLH1wCqrt
v6xmLrJ1UsRohmr0nPZWkxL/YfyJEbmK+Re3dTB3AKXB77/Noig4fnkNm2mNmpFhhh8M/W0yRWp2
Ee4ab28GwxKFiCk54QWLsfOWQYrZNhfp9EP9O6dq6r4cf0v8dAhW+aTn8uyZVQn5aKzxUpWSlMBu
CBR0sv9k78yW3LayNf0qFX3dcGAeOrrPBQGQTOasTKWGG0RKljDPM56+P6R8SiSShziuuuvoCpcc
tqxc2PPaa/9DmEbyS6f26rgrVUMbXUPWvNeAIm/7FYWgpj4UyJFVjh9pJfu4AU7Zbkh3KBgLKSIK
yMxmG505A7y2M+oPeECKd2PuIZkf+kKmOfWItNpmbBNwNmzmXKmBqyR7FC0l/L9AWYRi1xV2DL+c
l/CReyG5XqpoN3o5lJUTBiLSh4niWyrbYsX2yeMGrxQNJkc89/OmD0M7UnmN14JJRa2lK8v2E2+Y
5qvHQyN1VSmRv8upJXzyYq3oHGtMYGcJTA5eBHAoS7d5N1TaIxUPRFpFbYyDK4gxhoosmFDdq1GR
RTD56wmkc6JW+OkJ/aBh+KE0yjWCdD0iiEDMagfNH63kjMsnz0kkHR4Di7cJbnLFU4CUDcilJT6/
cZ1i9BbagPJnhoRpDiyLou7vyemGcKvUaM65YYbnLx51E1UyqcgnTLcrJQ5uasojE9wVvfmOL1EO
/rz0UOCqEyhX9shDSrkblVINdwE5CsLx2tR/b5g/FsU1UTN3+BoDmAp8fyhgu8beNwuB3GkHBio1
gROrlbXVO5Fn3ykKSlBb1ZCRh8GjgGGNwCGVQpQObksrVGK3jJB+4gTsp/vG6HAYTOoE1aVKHSuA
JgVAFG7QuRgeKjltBsyfInYOwN9qfYUuBPzJgXAIKXutMdopf1aDHaGqszBo3qDVUYIV48ad8CAY
IEAc2qqcFiH+qiV4gY9xPs51I2FUR9vIa2k8JJGsodhgqgl6sFKqj9OdZOBSvlPR1m7nLUVO2WU4
sfXNEdj1jLnNqUGLSUpjWKKkK5AMTC4x8myhcQwezdggszSA71R6CLTrTS2xNSnVVm0F3PQQP9mP
5e5yzFMTFWIaomYAf5XY3w1wsDOg9SimpKghpXkQ7KqRih8Mk6qjUpZAUmPcQChLe8g5q6iU0RF2
r1Vojl2OP9sY/fZReYsPtVrj8VNRZUN8sw05ik8VL5hGjfhNmU1bKQy6vSGP4CXEYPjx90PhT21p
pgEO2FhicyfEjlqkJgDry1VyJ2MlvREAzDmxH5sfLoeSTt1O5mbJgIlVHWCkDrxBW7id+Ojb9x0l
V9IMWM9cgTfouJJgoilQCuJN1AKF7+OKFAjKgF9QgsekVRdXbFdmB5zTzpVN1aQULXJYUERYfAXZ
OgrdGP46fpPK32ISU4SdYui8BfLnjzXXsWkl4rspjLWLoluGic+QJhn6YjpxOfZC1iTNzPEgzKPu
B+Ab0QEE/DlAtqv0AQhe7ur3Ewj3H4jAhqJTPzTlhQtQlQ6BWnao3vMskzmkpChbJoCERDjFK2vl
XXeaqmFqqG/gxqUqijp7Ah3NVaUD79a30DM8KSo/B4MZHSa8SDemTyUhTzAMv9w04Oynw0cwVTdk
VQXtrqjWomnQmIoI957ZggG2iyuUIQA4aD2tuTJqZwIZ0tuUtUw2n2UfWkPLcTPkAAUqsXsCExvc
DSoeBpebI70Pg2eTKMsagEHV0NV58hz1XzsCjh98NXJR3oDlk8/ypJIKQTmsMZWidISJI/RCPuJl
zPxZh5XKeaxmgW2Y0NURnOOB2kBE5/J3nVo5sVa51B5/1mJYs9ijsR2iBWMWAP6IASLgfeWzLOFU
YoLW3Ma+Hz1g2yyvTKh3HcJ+y7CyZBRJwjJp/v2jDikQVWWexag6BEp2g3QmNK5QNFaiLFcI0uEW
hASoEcxaMudF+0TqFQmPbBJv9yAkKjMc7nPyvI0ZeYFzuSuXDWL9mYoqcabIOl+uLGZspYBu5/Ye
UXaWeCmb9BiVhWAojH5lLi3bhPcb/ApODkMG2qXps03cUc9BBLe6umyDrTSMcnWLCGf0QdUHEXAP
mJPuV7P+Flvn/00DRY3JcImPk8f/uKqTV0R1YOFkTdiMV3/+n/8x/6m/ODloQP4B7JgZprP3SoZE
gvEXJ0fSrD9MhX8lzk5tsjV7j/3FyREk8w/+c10XJQ35yd+EHFn6g01cJP+xmD6sDenvEHIWLm0k
NpasE1010QfSRbxpT6eJkCamb8VK/NSQOncmAklGEjefPN+ftm0iwxiLrT0vZsB8Oas2KegReN7A
q7ntgQAfy9oR5v9WCcAJCvk2g8zuoknVrExnaT4Xf5/U84cqHJf8as6Jg2kudoIWCGLZA3x+krG2
waox/jyVREmgY4BFzmwShtoxgSXxtjc6jdzdZLimU8PiKeRohB9+xTx2WDxNCOl7NmhOHVD6BqOm
W4sTXBkkDGuA9j6p3G5Rp6LAl6fw16nI1nhKAD2CDB1HN9n8Ly+HVk7NHd9ia5oiY+6L34BCBnw6
XFXEG1odFMFTyW3eV1Dak9IYV3cqAL7QozoTFchMoDlSCdk9ChE1ogyzA7VSg/Wfvyevo9cgmO49
eXrQBWoOVYeua+jhoGCWgFvy6kFRGc+66ZBx0pFaKTFsCq2ZsR9x0bACjJSj+Cc1YmGlcfLp3vjW
OPYrZjwJBGmhvNiyFNVAi5s186FEU/8Qof6iSyICAx4fgMfUIbdq7r4KWIrM4KNzJUMVz78dapmH
fbypHZmSD/YmAY5cmwkUlobgAbdU+21yZk3MO1YoOKiT2ZPl6yuHiPJ+XnBVkPE31ajDc1QtPn8Q
YZPpvEQ8eUi5251ggREMZNgIsxCq1RyCmi/HjwBigTcGuzroMcrCfysUeJSa/zW+Ygn0K2Ffi3OZ
DVgGFZ4/2xI2LmrXiEXrSm0LdcRTRx+Udg0mDmzmSM2RYlcwIDePVnZCKRbLJXQ6Y3XAqVf00F4R
7Mrq65u4Mq7kBpWvty9so3pLGcdaWanvR1EX4VYA81VVtihpccJpQV+nohnUT+LMlENZLhlXenre
/o73AlYgIZDrN1AmUUxdXpzXpY9cH4CQ+kkb/HKnpfd4qgjPOCajYKciuyY3P8VWLZ28QybEHA9Z
Gg5oNUzVFRJaSFHmXIYVvfuYqfypWlQw7bRuuc75V6LcwVaIg2kb61NDIT9PkMNC8qVshWElq5o3
/pNmyGz5/A8JVUsFZaovmtFZU6XVSml9mNCrxAUew6RAbHZBH7nlwNZrNjjiBQUyJrieUVdgu4u0
XNkiVIYWuJZXV5Bapq0MNwV2EFx3OS8AwRraThW/vW08f+t8f85T/lp6Hn8f/tf3vBir0A+a//jv
pQC7H/nda/qjXv6o+Wv++bPq/3j7bf9H7rw2ryf/gLAXx+xj+6MaP/yo26T5j//Nn/zrv/zv/uZf
h/UKG1eeM87/+vh/es3+cftahVl+fPi//aFfp78k/6FJeHRY5JUy0qXzavjLQlnGDFnVOHZFLoHU
Fpjkf539qvIHMwI2LhxZ5gh//+fxz2+R13H6y5olG4YCwfc/G//XyUW//eqMv/75+CQz5rX4+1A1
+FB4KRpXX1VTDeXdhZ8SN9K7MwDJyrPrRBqDa+Qfrgz92wTyojdqyU1NcQP/HFZ53N1E4w8ByU0j
A6k4zASZtPG3QgeQqY83nIqOGmF/8Vz5yn0HMzPHiTmtfhil6LZW8anEZaY0BjwI0fJQs72Shvhb
gkOHCmw5AD6+p/5rr5ffA6v0ScWfxprSriyjY1dP1Q2yfN7G0+HgmBKVegnxOK0J7KzAYa5NgLCl
CMcBJNgo074AQrYZROOnUYAq66wU3El4nQMiGfRxG2shYoKAfe0q7b6GgrS3nnU/vcVW7qdeko8n
YG4pvW3H+s7q22u50rckaYDQkAvUteJR99hk8OP4/2vsbaWurDGVJObCEqvCf9y8ZvHr8Qqb/8iv
BQatnQu5osBe4BeLyuB/LjDD+oOLumgacMwl6oZHyfWcdWsmJs46J7U8+5f/c4Fpf8wseC6B1Etg
p88/b7GgLi2wRdZKbkh+CM9dw6+aiUoh8TRf66ce84YBhyV1Z3wutsOeV7Jt/ABmzEbcYyWBkk7P
RaJxieA2AYMfxr5Mw06jgetp/JSHDxfTVwdN+NvRDvf1Tn2QHid7crs7FIh+Tdr/cgt538LTmNYi
64FdlcsRKoKucd+7qpvv0MLfwQK1Cxs/sbUjk3E+2rDetdBaXFcAdPpNlRItuDJ38d4/WHaNKH61
iZ31/jw9n9+CKUB8uW4xVSTDWAyeGaJzVRtj6UZX/j4+xDvovlt5H62kM5LyvlEUIUW2+rkQypw7
HbYUvfiABL10gTnYk8MrYbyB6rlpndHBS3Nf7o8W0Jltf1F7fWvYScBF4lHh35UPoZoTEN3hFzSW
dmC3HaR0d/VarPln/T5i3sdazMkMw0IRpd/cBQ6XwJzAKcRJtoKdXUdb8IL2hHjrBtOvXfmMG8Ra
185ddyH6Mif3xig0tIKWwgxjRShO6EI02kQOhq2byUbK9zG87/fRykp8exS4FHcxT5WAlBM8P4jz
W3MH8RqWElBhpHA2EHZsHkc++re1AzDKDQ5B6+BQeBPd/iurxSTDMOcJrGMJPu8XRzWgMQ1wyMlo
fbeVtjBMds0ntCFuJjfd1p/WZpVqnmYTv4aafELl7kNKwRZ7Gq5AUUoOpSh3oxoo9gbHKv+QpnG+
8wUZCAEoq8zJdCN4LKsUD9NBAyRuJT2QC5BVIEYQ1Ss84ZsfpfELBszaVRjhvW331dQ8yp0F837i
iflqHBTtOVXj/rNuQgjdeziXYjGEcL1socInT4X4daxU2cakRbuOzMZA7QYxV4BDE3mF3s3ayY2g
3cRyE4T7uEjLb4YKutBtA6n3HFHNGm8jFXhf4q1ZVchRiyFWIUY4MXygiT6NNMj1TA0/Hlke9UfT
nGRtw+Ob2V4jrVhxcw5BBdiqN5lwCHWxoV5aJbdaM6JZCL84/6ZPaAvVoTI+9BVIdxMFHjRyvfwx
TyXlVQGs6V+1JhywSc3M1uXajwNVjIxkhf1nymMzv7SxE48etsRBJgXlRz9lG9uJRt3119oIAALJ
KYvrTo10dLTR+tED6DUlBphVxcdatwOBHsR1BlFNMe4R09WhkIU1AK6uEIxHvFzC10mW8ZUTe3Qk
NnBkenAp4VBvBgQugcSFhvzi5Z3aPahWF3wJ8xaeUj+Gsx6jp6DhLllYH9t4voef+0htb9CohGml
htmWKmz+wSNve261PrmPIIfAO+Cx4EGXmuk+wh/5uW/lZN+lqr9Lc2Roy7FMeBNiQgcb3CsNcAUQ
fttYbw54EMb2lBf5oUI4AFseiuFFLAFcZD6CSC9MhG7L8EYt8K1TMwRbEJoJ7VZtQWxhHWfPHeg0
cVU9662nPzZWBYI6bHXeoQTlA74PpStLsuEUQPvuPK2enuHODjsgWjMYNIxxnxbBlyLOgEKTIneo
ebZeb4iQKGFe7yMtSW9KUwdUZRWoF2ylOuU1G0a3tkVKNpX+BGKA1YoUpy1QMEUEvWcoaMH8rEcG
hBGuB799yfga46UtAVduKBuCv/AtNCewexVTCE9DgjBwJKhYKre9CegIv64JHFpi7XAsoYpQW0aM
I/i882uR0DxCbNK/ZmOB7VMT9A7wKW0rQ3ANEZkyzW8UJXB/C2DKUiaqYYFIQWRs01DHG5eKk/yC
ShUUYZQ+p9FhdaMZMCBjPSo+pm3Y3t2bHrgyX59fLFI/vFZGr3RKWMVuL5hws+B1ogQvFjuxzOvA
ltSoVfA1qgpzF8mxrzpmAiyom8HBahWp0J2j2W1TQNIfwr5/q8KtvvdGaQLribbHBDiCr7VKSjwI
uuG045XIFxoVVMfZCMUbgVbHlT2IQvtS+9SFULnvYWHmEnSdsPgcKgjwoUygSG5lSYbbYSOFO4/H
1aj9GcAEUfeTKN9aLSAkLyurfdi3nfQU6MEM2tM1HGOzztrHnQADthR9WIMUKUbM6RRDt9NBL25K
UQ0wz4jk/otHGewZH0/4Js1YW0giizcU5MCqKD3PZXZnKvVgB6x7rjuiMT03uakcfC/RXY0LzwFX
BkDOAvsbSvl+dmNp1ezq3QzfSsWDZQxgArsABXwfRr5Z47Iuq2svskzBIafxYkcv0YfBJgE9iP0U
Djj1VAXIV+QkK5jriJrCRgLxkFV0gozDLtCGyWyQUy25c92nJbhAyE9CXQJzkVD5S6y0dOsq8Zjd
lZhcKWUcPoBvVgWH1IfySQF4lN3HQvDRVuQiMl18qLLn0BhH/Ggs8B1WSG0u0L0G6ZoCBq2gQnWz
BPRFUNAfG5AhQIGqnRIEiIeyGr4gajTcAoSmqDMLeFuIHtyUEYyEgMTOzjPxWYr99Cv6zb5TIixz
MArlVmm41JY9pi4Ti8spgLfe1qwMeO6zRGo2A6wx59oNVoJCNwpAcooITcSlEoWN4rkefRg/rfwQ
FqbuFJJ5wG3zS6GgCTwqgKK9WMXYJlDTHJ1+OdpaKRqGkpiaB1HvGniJmfboqTlqIzocve8dzr0P
AbZOhyiyEEtXEX6ZWSM4vhjiQ2ZpwaHyygngZtLYaiF+HuD2s2fXJNo9kqhqlqsIRibCU9eq3k8k
RltHkKyf0C5MLF4Ff1cOQvrUpp1vdx5WbTPorqRe7gkHChLQiVFWRaVGMp+g6gMrGbwP6De+BMjx
w/Irn+Rmxi0zIzYBjjezHosJvlKYy6vlJLgIblSwmdIIMg4dr+Oj9aULJ6RBhSKDXYPnFWocfYrX
kjfmiO8ANvrQwcTcm2lLvXKWHpEnAbVjtUj9Pwe18eCDp8I3z6it4QGojag8qj5c4JskhHtqY1xS
7ap+eFARv4AQAds4YkNXlB5tA2iad7kMtDc20E3vjUpyu471j5qhDkpukLfj1HUI9Q/ZR7ZWFGUj
TqiwHmd3ZmoLVtzX2yHx+m1odvfg99ExxDFCRzBwYyDFcqiQMp2x68g8SRY6htAX7S5Q458h6wiV
PhgxyPSObKaapHxr/TF+BPLtvRjRlH2KMRHf1/ja2l0nN2zxJuWKssYESkGzwRc66FONUjzkedHj
aldFd9MAESUJiyA4+Bm+4jd5MHrxo2Q1aXfohQiqMi8jn5ouwwAXmP1LHjc45VK/SYAPtSh/jpXu
Azay9MTuMQcDaoDS0U71qmDcY14Qj/ssUuE1eI18hb1reUCMMflWjWOX2F2pSsMNRrX1jZmXHEOA
F25LQzC3od9h7mQUmRtITT3sO6UI78ZiKNyVu8qZG595nFTOSedRDjsxZajcv91VeheotTOIm26D
WtiVfj1eKw+Xw527rRxHW1zFVLTBMqmUgL22H3B+gAn4KjTenlcda9ZH8NZuz+euflz4eB4Ec8ir
1iJekyQ1E5WUubfDO+P7nKMLtgr6hDtCxQV67WJy9q5pEUfXwU8Bm5g/6Kg7sXfAvKPs4N242EfY
GEtCqNvEdkKHqntQZasR31/BNJELARUJEkiVp+/TiEKLMr6M0iYlkIZt5Fb7VP7wvkCcdmUndpKP
oHgTZds+CF/WahOLB6X5QkJoKkOgbUzN0paPm1RlcKIsQrKM+/al4xIffIabZKc76a7dDfvveLLd
zLex4SNFv+IudeRPxoMV/v1BPv2MeYof9XlaiFkxBKh9oncPtxggpms6ELQGR7Y2Iq9WnMgrMd9f
xTTSUQrOvJcCXVu23OiVoYiBz7tijHCQMoP/osemHl96o/1+ecm8LzoRyhSpIisKyMZliQsFQwAk
NbJYmpF/HpFGRRPbYe9+uhzmTIt46+Yaa5kUxXk1Oe3EWCPjN1NvcPXE2/ghWn/hdS3EuwLhsMuR
zjQIkI+CjILJjAWMcxqprRQlUqQSELH2PUWcKGKA1p6wVH7GaX1A4+WdorvEU5llLG/mwxQmJqou
oztBkfLEn2m9u9yItxG+FGGxb/bwvKu2IUJv+x8qBwjwbfwBl7gq2Bh7pK5tDPwSBHy23ufGDrft
demaa3v3maV/0srF0s9xUBSmhG9Qd9R9yBhGN3X9x+pL5Mylnw64H/59G+tH+K/UJU97eFHj0lFK
8hXwq27tIp43FyYtW9k1r7ysbnxnrfT69jZ92t2GKPGEZwDsm6FvizIXR6/S5sAF3faQvqo//ev8
xWg3nUOCFtiRUyHA5JhMpy2pF/YlfMJated9tZIv0CWZkrWumOJyn4VXBC0PDLUrHvy9sseQjGpl
cmjXCnrvD+TTOIuOReuj1y24925yhergU7CdDw/lgGe8G96vlg/Xoi36FcUVlCt8ovX24Ew3c18O
G9Tyt4obfV2dsPMmshxFBZHbuQd5E1tWfC3uf6M3EU3debvhJnZ9N6Fu50JI3onX/n1we3mVnqme
GwrsfcKpygzsWDRP7SHatPosQMFc4WIIK3fjOerGu28fxn366XK49zvbSbQ3dMnRQRTCD2/yWQU/
N65T+VOBx1r8b7ZoCVcORArZxa8W9a5/Xe+6PTr+G8WW9/3134Nlzgf8aYMWJ2sQRJKQoZjrRtPP
ONU/4nf343KXnamVn4ZYnDstDMHOC02qZAdzZ22H63obfMDymEN7NVV6n32exppPjaPxaeHv6G1C
LMhQNvVLe0CHZtxpnsNjp9O84A8Iqc6BPikV21B2V8vl74+l0w9YHH2cGNwoSz5g2ArWJvoz6Df4
pGwNW9yq5p4qvR2upipra2AJiQywFhGEecbMzx9zq9sfc3Ueoa9t9HVt+zq3BHgU5IVM0QyRjfq0
i9E5k3OvwDZlgOZoph/08EPfr9EUznXjcZDFOBap7Mt5PnuzeB8HqP3jl5VJOT+qLfYp5TjAYpyG
cNK9RCTAnFO3t4HzXbgN9uJev7sc6NyEPI6zSCLYIFV4nfPkz570/sZCbLooJLsfHxDIsVUpXcla
zq6244CLjKEOWh9CIw0DorWVbVLlg3Zn7IRDuDVX2rYaa3GQtROOeEiAZDh+bLxd+xg8WXaMxIot
byiIrmy9Z95mDTTc2OUN0uQ5uzydeHmGGYiOEzh6ZnYHE/JFuw4P2Sfr1tykD+V99Dq5zc64ujx+
q1EXMzGN4BAPvZmTBeFjxHEWKXtNuaKmb9jGLnMzlCspSOw8eX858rmEiOsl3lHgVExVWp5saTQo
9TQSGaOQvRf/GYgvuMLhw/OoH1Ade0SZxQ5ewgffxjwYSYHmY1e9Zo+rPTC/tC2WyvF3LM+8ZozU
WsAp7m13IfBm+GS4IumD8PCvpA8nsRavfgES8nIwMsYt76rSFqNKl2buBtvc1A/x/Vq891cinqUA
eWsKwF2Lq/XplIpR9xyGNihcCo6wD9uPfvOMzjr6E5K5cid6H8pUgC9IZCgYmIlvULajkylE6oka
qFK4vqVtIx4YzNBFYQVTzNy+PHHOHAcnoZYo0DQ3cj1WNDjEJQooVXYlpXv4xrKyLTwkcY37UNwG
7bXQfEd+73Ls9/v2aehFhxZomEEso5WBVBtUSHm09pR+pYErXfmOT0aRU6zR2nVFNDVU9EI3ra9/
YkqXm3yKVsbt/XF32qLFrmN5oo8rMMEUyEZNy4ujq7Rf/71eW+wxUgI5RW7ptVoCkUF1NJrqlT47
U8k5bcfiwAu42STtPClG/BrzjfU9nTbZltvjlbKtOSQEu7Plz8EeM0bgvxvlMb1Cf/Fjdiv//VPj
9EsWR2Lip0oxWXxJdIXiymPgwIDZ6dv8fv1GtzZ4i8MwmYZJ6wyVRpc/UAbZBumfFMady6O3Nh0X
pyDobqlWinnOY1Uei9vRp+z7Vm3+fDnQ2uJaXHUQpezQRJ5bo1t7uWiek3B8/rdCLPd6DftwzZzX
bxZIL7pY3o5Gev23QxiUEqmsmdDEKUQt9lyA1UUlZbUbNiZy8nF+O6ByeTnGmSItBVoZVCj3G8gf
UDxO7gEo1+iD0ZY1p7b5aB6AJFO9cKlWPtd/wva+F25WAs6DfHpIngZc3KNyWOReOhCwcuSDt2ue
uV642PpQimYh7YI7LJ+c4Ctvqn+/UHkaebFBKZ7QJmhp1q5hfVRjAZ1ogz0ep7X+y+U2LkDj810R
PC0FYUOjGjwfZqedCtbCM0NNr0kEepeUH2Pfp7ja6Lvgy3RjfA6oynoOMh54khvOTXInuf22eRUO
6yWUed0uevvkSxZbiMUjLKIFKl+CcGsq53zEoKHFbKDqPeB+6U1/f11QBYYyRLURJbcl19ZsJwxG
KoMqsHWn+qg21K+XO3cBZf/VuZBSdHIRC4OfZc0UlQpepHSvdhHmR/nru7LtnlM32vq30od412zI
9LwNqkZufp/dxs3KKXc2/FyugcSnwptc1r4wppQi5HOatzTXuB/d8gCFIj4EW56/C3eqKFChJA42
yCH4Ot7r3IqF+jqTuOB9QOdabAsSr+e63xfNXOnchoY97OUvnW3tcofulsDV2GvFgvknLifRUcQl
7jKFeO4pCRH7ytgkOAIZzWOsvWBnlCPwbH0uMBW9PMjyvBYvhVxsS5khFZks5dAiUv8TYmRPmhj/
GaKTlWnhoQj0a17Z7/TsI1ZJOz3H7zzzv/P26lrqNTctmKwIbKnyuA+7eFeOqbL5n9kg1Jam0YqJ
l0w/vRqt1Se2M3sbQwP0iQ2bC9jyfQLthCwp9bIBBIfZvb8BEWWJbKixPdgYd36FNWVDuJW3mvrf
qenMW+ey0+B6wl2b4fbWsqSIjggiqvXQuE05vNaB/FSI1c6z6jvoS38GPg4RvlDe4dhCadMTbWWK
8bPNVw75c5MFX8b53OL/MGf4yKP0XfDlZsJYq+GQv+e1OKYb8vxVztgKKc9VmVsDabg8W84kL+Zx
yMUmVyRip2LJzshW1E/vKMXbGN9fjnHurnASZJEhBUOpIsYqNq68y1+N7bRHSB158A1rHzzw2gJY
DbfIlYil5HJGuMTamDuUtbfZt2aj7JSD5OLd4F5u3blj4rgHF3uKryC6y12BQZPGz13h302m+akO
1Os43iYro7Xggf7awOeXC1aKOged1/7RDBkE/EGDuK1dgKjP8QfIDm78GP9QUOr+kN6Ak6X2BwSh
cLDpDHaXG3p2YzkOPqeOR8EzQQaH4BN8Ppot9Hjgwpm8m+SPmVNdBTZOxJzM+OhAHEEMG6riNivQ
dN/E27US6JmVMnN1JHIEFbj+MvXCnVi0AJjWbOThXtpjJbED/7hfa/LcosWucBJmkXD1kyRhTkoY
rXnqlRKJXGllyZ/J6+fNDgYxeDV0QxZL3iqwZsMJjAhJhFNai9z9fYVKIvZCl0fvzP56Emix0CGp
5SkUHzI4ZDMMCIaTed3U1ZMZ7DJ/G+Ur4c723FG7FkveChpymZF29amG8lq6D2p1BQRyZuuyOFpV
aSbpk0wsQozmGBmxRLpUl/KzFfS7oBi3dTWtXCXOh4EmqZOVQcBajJBemIVe5HLtlqL+AU8VlwvS
3mq+XB6es/1l/I6yGB7ExDzEqZlploQZqgC8FBnAbCUBWwuy6DFRQ8QFlnntphyipvExbK8ut+Lc
/sSY/G7GYuvlwT5AD5QImPQi8PkSX6POdPWdI3s3HX7RTdorJN92axeUM2ViXguOIi+2YUPqx9GQ
iPzreaK2/YO3Ncjsxr3urrTy7KL9HUtbkGn0PArhJL3FUj7HOG0BQ2fvkx94rI8+ZKWtb2c54k/y
Xfb9cuizq5i3axJog2LiW4J7tAUHWWChq6dhKekDVs9SJBBDF0m951go7RTxvQ1+xKt5+9klYEJZ
4roDmd1cZJR1rU5pOXFtCK6MTb6ZaUvatr3VH5D2hCcRoe+4ygk5O1dnPBDACzjny7sCqhtIjmhm
7bbSzPcFFF6nK2vu7We8296PYixmax4poZ9P7CDyrrpqbnjY3RRP3hWWa1edq9iZW+xwrF+FAJzt
TksW0TECz4en6+k56s/2lpKE1NeIkidEhU0u4UnZ1//Kaj8Ks9hSciNRAYETRpg+iQAnfQw2L8/G
hRDOWzoCAxZ1BVlR4f0vb6yoL3R1JXCoVE52ZaGfvM132XV3gId6MPfFzne0f2mHOQo5z5ujFYBj
UIjHEWsvurGeUEZCw83FRPFhpn1FoNMPLQ+/kovKkLNGnTk/br9buxi3IO9yRU1obTfdZfL3QvmS
ax8v9+jZneWodYsx8+sSbXODEG3I4yrZfiW9zjo+ieYdLkc6O3YImcsig0fJZVkLiCojG/OGrQTv
vP6jeYgPM9gHpUq04sW9t0kdAPrfVoLOJ8xyxYFDm/Fa/AqJ7nT0ZPgXVsw12G22o83bNRKKSHxj
eb9r9uKwbVvSuOTg2cLWWi9indtSUK5Amm7WcIFJfRq8kTPYGWVE+UGvDwIGv+ilFysb9Lk5chxj
MT2hryglfoDc99ubGiXKyvoMKmFl3Z1viK6ASDXE+dnutCGV1ElUHpPGFax9n7ziw74S4FyhhJ3p
dwT5NIJYBYk25ul8Gx8Ru0CSljq+54Q2JwwkCKx9d5GwFvTc5DgOuhgfUxgr0QpoFnx8rA/HJ69K
mZDdY8uFBunMjYrbnNqI20mr7z3EQa1k2Ftp0WI8md0GmXKHev9jk4wrS+X8mP7ujMWYzqrCkGD4
Ljn5lPePhdhu1Pbl8so4H4O6A6hJtlNxkb7oVQGio/Ybd1B/5GP+oDTBbojWqiwrUaRF4iL6dSTo
OVH0DActq3YwGncAgq6M5FqYxfxEw1hCGUKo3SGqPga56oZjAv2kQz/jcq+dnzH/7LW3SsDRYZAr
gjT5HoGUdLrqdOmTbiI87SfBNz/IrhEpXZuj71uGuCTAgLlKRR603L8qFE2FuOlGF3c45Ex3E4Yy
hfrpcqvOBuFCg2cy80Fb3gkbHd5lIYqjCw1uq2PrVAG+HrSVJ7L3fUdTdIDAQI81WM2LQSqhaoZ9
AfISjzCcBEvH6GMMAUdnxI7Iyx4vt2mev6cb/2m0xYYCwTcvI4FoyO7bUfZaYdIiYMmTjyqkGxwF
uCkUPy/HfL9NEtNAL46/mSaqiqebWF364JTNaXSjQXUDnKLbVdjZ+/P6JMRyQUWDIXlWKI2up24V
c4fycYUKhotV7La6rlyvQan3WbHF52Adtjt32aJLScZ1lBF0wAX4Sp42T0Do1J96c4YON45ROfiX
Xxtu87N3upqSyxqM4czdzsKInucZSXq7Ci/i+ZiOdxj7jS7yR+JX7Z576nZ+0m0OmO9FSEpDEhcd
/RsObbu11OvM9Y7gs7DsjN1le1wEbzoyTYiteDEjLhpjs4vU4TM+5FeDIUIlu0ON58eIa13bCZ/A
jn24PJPmn77oarQyAQXN6TSCj4vok1dIKEeHk6v6va1BUvOVZ7XEMyEsbGkMN30hb2FRruxuZ2BB
VPh+h13eM1uUksvGCiZXxiAMXv6f9SO6md+ya4QBW0f/7EcbE/X23aSsRH4TyjxpsA58BPVeeAmI
rlIPP51bWB+PRp/BhQDAvxvt6LbZ5izW13ifOKjeP+Au0FwjvZ/zYuPboNMhzItbfQtnFM/SlULP
+35YfM3inhbXYDCiXuU+9t24Nz7Xd+m+HDbDZjI206O+KZAngM8qbtaqjO82kEXcxbBXUhXpCFJj
4yrgotgLbqqsVXQvh6DCdNrRMLGFNKKU5Sb+hJvRkwXB7PLcfZ/LnbQCjstpCAjlfWOkFmTEg7RV
3WGPByJWZI+/gGXNF3Ht+H/TDns3e+aTC6MT5IeXBxh+qFC7fWPemfIX7rW1Xf5IDwHF4cEe3LrY
eJ+q3fq9+vw8OYq7uD1pllAkFE6g0xzCvQEp9mvoFt/6dkNKuY0O5DrcKsZvq7WnOTG91N7FahHQ
voWIoo+sFmlbYw3ozMyNGC+Zl8FFdXwvrr1xvNuQ5jE9auliRUidP9UtOuHAW5qrGbyNf9U+3a7B
cN/v+Ys4ixXQgIanDjmfMQf1AFDuIN2UO9PpbPQJtDsubyDGEbV75BWzWkNgrbRxebammFn0SAQz
mspgZx5+DMlVqmk7Q9/G7TZUho2yhth9l3mdNvftFDrKJwPoxJrQ062FkWyTJnIi6r4U4pyVJfku
91rEkU+XZBYgXJl4TBjzKz5wqNkHlaMf/Gtlz7Nn6M4gEg/TDkwi4PyszZ23jrswXZdFxN7DO6GV
iR5d5XfZttu32+yuoVizxnV5X2NYtHPe/Y76c5KDKFI6+nPmTSR/Stt5ZaDgf+gdfVuBFl5divN+
uWwb12IwvBBs0CBdbHYZrHhQkOR8Q/JRLGSn06zdaLD+UeEImq9FF9qVD34df43LY3pu6hwHXgxp
kmhkCTlJe8zxjD9N+zqsZSFrIf4vdV+2XDeObPsrFfUOH04giROnOuKS3KNmybZkvzBkWeIMEJxA
8uvvolxd3pvaLZa740Tc+ybZknJjSiQyV641ex+HEMPjZg9VcRZC0dhIiwcqz8IqVd/fH8qbJDNW
7XAos1UzQHOg7AhBbVffjC4AnSCD8XSZrc3hzgC5Nchav7xv8eQddWhyGvrBRtF7CX43SBQAbemz
O3PtPtYbglPgjFugS9Fhu9QJtmhxdlfEseuCdAgbhXpqZZ4Dihuvp/tJ99ln7VxbbOqZJu3txkRV
AOBcEL3PK5Y50BZCOD0wL6Antwtj3dXu5v1ZPL0/fpqYbcGoLEy3sGAiBKhDNKVPyzPLvHrfyNI4
ZpvQhlxbnE/jCOVTnV9PGvXvG1gaxWz3oSsJLlhhYUJUD6GMDhlOJJ/Gh/etLA1jtuE66aZNZSss
h+rOTFJ1HrhzyoWhnLrBQNf415rP9hixWCuz6YkNMcIAreqQj/KN/pOd32rjeaUQKGRLofKbB+nr
2f1pchaK0Ki39TEZ0BUbiEdNbOqv0epZBv2qgHDwg2dsl738kslZLNILezQ4h+erenBlifg+0iBK
jIavZF1CIu8/W7dZQNJ2cQQsNsanW+hTbb5MpB3vWzgZvR6smjMLyUsTBFIm9CxW8TnkG+lDsh0+
QUMsuxhMBJLS8NS5WIOiL10uYp6cStdwLNDZveZljt1giJRFKx3sSpRoLyH/FUMW+xb8GMFw3naA
UyAv78MXL3d3nTwOB4anD3bgf7kwOkwJxqxoHuiD8jlXC97pbbVt2pog0gWJAqREwGxwbMN2KxNi
tTjY2r5PPIo64iNEMbeZ/5Q/sk3sBuYrHGjJ0588hAdmZ9sTzS22gxYX9HDX7b5D64rsz+wsvupM
iJzWJvEgtfN56PqX97fRyRk9MDvbqNB4DKXhdAjx4l3duMh+quA/sjDfp2kRA5M7YrOUGepEELzs
y0/vW1haMmcWTQ05FPuqyUQ9eAKK8Q82yHG89ma8r86ScxBTyx0aWQBn3HJ/KQdx8oYG8wUSIABr
4ouZiy4HCapzGzM4wY0gyt6ATwSvVwdwwLrwncflU7BocnYMOgi+pVWFLTqBEPuPQq1QgPCLHWSP
7/Xob3RVvsVU4VBYoIlHdku3jDdEH2kIPutw8tcKXffidoIt2OdiYzz338DL9nUcvLL2pn5O+zZ0
vDIA6stjX8aFa+NkvufwY0y7+eD8qw76rGpKz6IovYLMzoqIvUP3FLBca9N57JOto9AfeiKAxioL
KPKZLIBi74beaZdOctkkC9npk08HJDUdpKYdZMLn6B4tSWmaofcA5UnBV4m9Ts5yVKAgjheEd3Wz
KpLVMujgtfVgHqUxF7zlNgB27A1LRttoSZlJxKEQtL/p18jnbgswBW3FZbGq8V4JfehtosUdoDeQ
f14AQPs0dftmPmg5h7thgt+vliCab3Of2COMach/AiX2KiVxtDgFGLpCjeIUQuB8R88EzAG+4wFI
s1/KeJ0Kvg5NzUJIqMf2oEfAmcuV3EEyNLC14iZzzKX281NO+dDOLIpUDRlS0eCgYXd1Xrord727
Yy26ivN1silf+KO41vWN/qJ/bjZ/AyI6/f0363wwpbP9zioUv7h69S3jGuSVPzI2bTCOaCst/WXm
ibegVBsdeS4aUiizwfX5JoE9JtCqKoHhnRotY+pPaZQacVmMU32znAs7cf1MvMjIHyNfD4Mzz820
0lY1xQA1qPqSwvmqmXGyEN6e2CxQ+3EBigPby4TrP3YaRgm1ykaDDR1yTpAg7zWQGWfyZuESmvbc
bK2OzMwu8DIzhqgN4SIhZmftATzaRF/NW9vTfbtDC/DSEXjbxIaVOhzW7Oa2wR2KpMXkC0H4he5m
tiZXfaA2xuc86O51sNKCxPIyvmKrNgCv2Q2jQfa0nMo4EQsefgx3FoaKzBWUZzaOIss8GdnQBOEb
0HsFEM7dvj/Fp4cMkvlJ0MNArWw25LIAcm6c6DsM6uFMrvTthAWRF7EPRuVVvIbG9rrYhSAAztYV
KKpFgPztTty//zFO7icKFtwJ04m61uzCd3gtR51NToFMBHeWgV5IO2FenLm/iumclvjA0uye76vY
UlGEJ4t0gWQGxKbNV8bSS/lUNIFSGdBr6PzFEZwXUbqOK5QPICHaIC087nCDnmUX1RlWcC3WkMxe
2rmn8t9HBmcnBWRSbh1PBrt1tO3uzLPoBpiNcxfFIrIprlL5d5LfJ4/nwShne0eC39LMGIwqH+UF
v9iDuQs1wQkkor4t3oUnHPfBEJEEP/Y5RT7hXqYhTkQzExOLI7ZhUK1AGLgD5rLW/SWTkxd7435Q
84OMydRPOKeiIDRrlAEm3ZUuPtIIUq6TUKfrNfGdar//GwfgwNTsVqLQKK0iBlOyh0S1g50vUFuE
esL7Zk7dDZA0/GtEs3NmQ2o5Fw7ye4DWXzmavC+EvRBQnrzuDm3MTtjAK8i5lybysOsIBSBAztdy
w1bAgkQfpy6MYal35qS7PBjU7DKyaUbASI256wrN1+nXsfs6xI90CcE2HaH3dsPsiBWFRmmhwYwg
7jVyvolXQjYd4KRVAghKa6tt0S+555N+ERAGKMUZUDXUZkFZYfeNYQ6wWTMICwGtA3ZQD3ImC9f5
aX91YGcWlJlF1OtKYM3CT1C8tdDPEWc++dytnH11a58l6yXaqKWBzfe760TUTmFQQoK2Y2BxGgtv
VEtt6Sc2I+Sq0LNmmMyG9tMc+FfZDSR4OZ3a/tTnAm/Ip6kOOa4mPYJFJou3pwvGpoidImB34PaP
PZTWub0GMetmRa/CDV+DR02g8DnxF06PgwTcCH60cHGeHuBPm/NSGQFFas8LHbguHX3BdFtcEH9g
numgae7vtFi9XTgDE4nC7sQWCZqJ2U4JVR9DBRLUv6InoDgHB1EC6K3a/aqfOrYy2x5ZYitImeMR
rmThaeTKTD6/b2BaiuPDDCo4DAClolMsQ3acxWBl1Tvcl/b+RyHMWFvLyhFvr5BjO7OBhCLFU0S+
2ukD3vnWiuOJDXAoMntqDfUIqHAgZf83uiJObEYHgkbgLpugTq49c/VWH7tgHsfGqJ022gOG5/iR
C71gqLGEPo+JWtmNhOkWEtwb8MSrTZWS6A6ky9ma16X8xLR83LrCXJLIO7VlpwvVnLq87bcYgSaH
XrKd2BPCNP1orMZthP51Fy2B1d95fZ1YAUgsQDQZSmeATM27SzlzULaQFVxZ45c7M5DS075IZOO/
a3eQl0dAS3Z9inZ2L17mojixzaAhrKH9Cp4BnIOz09JXChfhCOPUC2+A1WmCPqhvDYmMFnys8J1V
+lh9jr7HI8gXkaJfcrNv7yzjyP5s+5lxFlYUbLIrGt5keQxAMpj0o+IhygzfMEEVHQ+/fpVMJqFI
C6JDcMnOq12stRIrLJsOHhf44QJ8uYgJUV0zMb5XUZ2lovYJj4QwG4SjcEvQ7pyD4VB0Q2d9loKr
0rZ2Fa+ZF+nxLkR3wsLQ3sYZGNlPQ/Osa1dmeZPxvEMCCoK/XO4r5n50IEnvgd59wT8tDGqefgUB
dDoqCeFIYj8yZQVoCPC0pXrHyaNxMKBZdFEKM6uGEUZ0ZvmD+AiUHdi27xx+HxbylyPP48mbnQRi
FpnTsGmVVO8ZOdoc04Xy5Kkpc0G0xDRUM8CzOY32IJFZhZ0prTjBxsvuDOfaIk3AOQ/evzdOTdmh
kVkQGHNSulYLI3l1EwL52DcgR8560FDja3z/vrUTzzoDThI0wciEWtBrmc2aE8vIKfOoQ/tVdAt1
FS8OXJBPgpl5PUUwy8mj05P40+DMYYSyBDhFwGBa3TB2E4/EG9qX90d16hwdDmr6DAcLJV2ntFwC
G8Isg0TLbzSZBWnBv2rDuJBBOnEJTm3CiGwxfZAhn+XCcllUrQEGk5Wk9Q2vTLQwiPY/tDE7RZ1W
mEjSxrhgKOQdjMYfSLSw6065cRfyQBAIYkgrzKnaKptxPA4xDBGa0BAHbsHpzrX80WrugQS7Sjtt
/f4SncjBY+P9tDgn6nHTWLJqhEUuIG3qVUCakVW4lgTN9EMQn1V+qy1SzZzAnB1bnS1XZOudBvmV
Fmi61AhelajSINlIsPHtiosp9z361AdBP6KFtb4Qc5442gA5I6IFzBcNevNMmB0yR0GPt1/lBdAn
PWhuYi6/Q/6o8HshsLzQaVpwiifWlSFAQ5Frwha/6elPIakUMz2ELBvjdNfrebziWVxd8lHnu1Gj
adCJKNqSkC41tpx48eFW1NDVCS06fDHPUIGFriqHNOpBJ9CcaysFio2AgScYMnSPXQaejV8vxkJD
06BwzSC4gWr2FCodnHrdoIUeEwmDUbhvJNQzwtbw7DDZQ5Ljaaz0MIg79r0coTb2/mY+4QRAeIMX
GXjJEd2+TsWBZUsSIEO51q96s0WEUEhtxWszXGh7P+E5QW5jQql+6m57E4ZM5JGjWWc9tJjsoKnK
DYgrL8NwMfV+AqQw8YSALwWdG6BBnvs0VkOyEMI5E+TU2jc725d+knnu9cQXKQJUMK7C++WL4UQp
6tjszM25Kh+JnMxq+4kCFgThG2c1WYz3S1HrCZjisa3Ztadob6DDoUI6oi2hCBpnm9GB3EZ1UZKH
vC/8dow+05DccYNsf32vHE7u7P7TkyzK9RyWHfngQES0MZdyLSduv0lnAVc6XA34+GdhijNSe7Dd
EiU9Ahik0Wj7lpk3/cCLs7FGxfffGI898S6hoIoy8+yuNVNVuYmBVSt7SOpo3X1tOEstg2+ZRG0T
kGQIeU7AFQhqzowUplIiTtKppOeCZmg1nkO8IQzKAkB9sZfPyUW0sbzXtHCyBv7pb5Tvp+Tv8Xt+
+ggQtpuERlFsm+0YNOMYkM0gwFzrVHoqt+nlCFnPbW7U0XkNMdoLGep4jIhG37TGGO7KuO9/+ZbG
Z0CLzJT0nzjeZx7OyJ2MM6PAwaRt50MZeJuqZG0B4AuBGm/MIDzV53LB6AlHfmR1/ioRnVan6E1G
7d5rIb+CZAz0gHFTOpthV11Ea7pg8O3+PbY3u6P1ygk5pNuRuRusoEBfIWTO0xagHsfwchdYpfc3
8Fu3emxu5nbq1h4i2mVoPXKdj2WU9p5WxCu9cZYaCv/FRKIKBjIWMAjOBQKURcqSWRywnQvnwTwH
qYJvQyk1+j6xav8NLvHTI/vL3lz5MlKpcCC4ONUzkLaukZqY2JHawHF9CXa7ifOKXf/6Y3maToiB
IAODR/q8P6NvRRYXEaZz5CbKl+M5dEA8FovV+6t2Aj50bGfaRQd3bq1Kixg97Ey0xlNpv6IbQ3mJ
bwPaLgL9M+6Nlak87Zarf2vH/BzizMF2ZUegrTSZjh4cYJYnLTGzthasnLiGj0c4ewmOkoEKxICZ
afkS8DFp2WoqmE65DgjZlX9mOwp3ITQ/ff5+Dm/mZRpQndC+hrPNjUsRbkV0n8SaV5oLKJzTu/Mv
M/O8MtT9YhZJHHMw7u4jwznrRzuIljRj3gbAR5P4GnQcbJMx1aAN6mAwBZQGkXQs/XGQ67ANN0Ro
33Iad35nL5F/THf4m7vi5xl4zU8eGIW4F4kUx8r1WXJPTOEGuWYt5sFOrhPqAFPpBtm/eeVBr3Kz
GjtMIORNNrb0HGSav4Dp0C8vzQLJ+cpnO2MDEKJcOuOvnmM+QCQN0AoxvXwhLXt8+IoQxMhhg8tQ
d9PsPA7byI+rCCJujT6EvpaGkHqpuk/ulLyA4tsFj7vMN7l4FlF5A7W3ASUm6I8WIZBOsejFDYJQ
yIbqoAIYLf3OlloVEFLpHstd5fHCySFOVkFEM5eTehuJfGlbH7UejtrKsxCo0qG4jwsIr7Gx6e/A
RDx6g07bp15DldNyudxFjrI8COLEmzIh5IWWNlt4a7193iE3BEEtIGwRnyNGP54ULY8ad+gjbOjs
SYYhlEEHX7iVlydoIGwQQS94wFO7DJw5Lrj8Xsm/Z/YUJm6kWduj1CpBiRRV7LIyxmjVV0TdhZHq
A2qY3T6PLHtd8yH25DRBDRvc69qtoYDM1XBVsjJaCtdOnWw8HiYuUDDsoEJwPBGArFeJ6kco45Wl
x8twF3HmCTouTMDJ8R+YMY7NuLadQVkMry6zTyS0jBp3TaC2uwAnO+VADgczi/ta2pU6jXS87XKy
MgADkOUjBZW7ba9akEmqz++v6qlDjU5N07EmgM6bSJe0Tlm0mtGvDAMbFayMeefrferLplsIs06t
EioHtmtgjRDTzs6wQJwpE23oV5F+o+WmJxmyMO7wbxwKagElhv5mlGPm9E5ZMoDoFl3/K16NawdC
p+VwQSykP4b7qFiMsE5tiUNrsy0xVi6DVhesTS4RLRcQ3UbqFK/ICNBO60H3Aa4g/X6pM+zkVB4M
crZHnFZ3e0vAbGwiRO3RM++6nuQLO/HEoxXhlG2A3sa20Dk9zx9JCMcr+QO22uEBNMk7qfNivdx1
8ZZMF++tA0tzZlmjKo2RJRhQEwCmPHpmUN6B1WNiOq/B4eABZRGwXbeButQqWpOP75+Bk6v4c5xs
5j+KkIuUaPGwikCOjNflJens5/dNnIzFsecBYwTpAAVLxbHziFUbQggRN9i0UyZVjFJ9RwpwNwXF
dbJurCC1Fg7cyaMNPgUHDtsBK+PMJLFaonoTr7cUaAHSjRtZOXcGDUFjGN4sDG+aovkFbU98ahqU
pUDpNjvcSS3jpJEYHkcgt0/CpNoYxlB9boQj10ORi8Aa7eyFNrG+S1jDbgkO8HlNGv594ZOcuhWB
tMaT2cGjx5i/m7XEYklBXdxSwKYOF+4jvV+TVRehfxmNqMJzz7CVAgMSxXzB9ZzaRgAyabiRoVoB
KMHxEmOQmYgkXKnrDMknGWXRFWttd2FVp5mczTSwt0g5gm8NSd032ZYKKUfdNgAkUHp4rQ+y/jaM
Uf0SQwU5BYtAjUOkJzHIN8HfRIOeErlemOLJq80/ArweAg/cGIChzBa7GPOaRwDkriBTtc4HMF5r
7ioqwksDJD98yIIeUhaQT17XfblJqHMLle3N+5/hxCrrSGjDNSH3OjU4Hc+1bLhj58mUe+0hTJ+0
AwipRXk5ONFZklVnaClf6nM+4XOPLE6rfxBjN6Me2Z1VIRtK7iHF69XpbRkt8RssDWt2ZHsjF2lY
YlhJCjdXFN+tpI+81PjUuuDHqPiiwRM+AuUX5K7xagEEZl6HUWYMLlXKAd0ekn5Vtqw7N6VBbmyg
u/0ykUvauqdmERlrwCSmZO8bKDfnRmpVUwzJB3IF8N7nysVRrFKItr+/QU4aQqXcAQU9SOHmezTG
UGjXwpBBuvwWTZ7ybAiJEJ5ljeXCgThx8JEimw6Ei84eONvjrWGmyFdBih06oVpYe20J+AWHpdcB
/ddT/9/Rs7j+cb7qf/wPvn8S5VAlUdzMvv3HRfJUgffypfmf6df++rHjX/rHVfnM75rq+bm5eCzn
P3n0i/j7f9oPHpvHo29WvAGt1U37XA23z3WbN69G8Emnn/y7//nb8+tf+TiUz3/8/iQg+T79tSgR
/Pc//2v3/Y/fXRze/zr883/+3+VjgV/zHrPn6rddnT9OV8GPP/jP33p+rJs/fgeJoP3BQhERuVrc
QNgJ6vnnv7sT/TjYJUwKWd7ff4O8eBP/8bv2AdBDA51KDI0xxoT7RxyOSumP/4NMOW7qSUcUF8kr
Te4/P97ROv1ct994W1yLhDf1H7+/3rM/3SVgHDbFh8AOgeYqRY5qBvO1mrLQnMEwb2l2Ho4XlfNJ
gxAXfxn7u87ZaqDHzZq1DmB8zffS3CTDjeq3it7V9afsLFXX6zQ6H0PIlhvgU6jRslTuU3knnV3D
983wTauvEnQTqBiC9MZdU95BlakoLyzrWcu4l2pfGRi3mNF6vjp3ZOK5uBuG4awur6r+kxrOovqG
uoFb7st8pTV+ngUF8fE1YZnP2tXgEK9zACkfc18CwB5yKBtofx7X/4Xd/S/PwP+DOxsX47/e2P+H
RyJ/PNzS+PEfO9qwPiB8mV6BIKqFhMZUWvyxp3X9w/SAmvqwKXYU1Hz/2tLE+oAWGWDzNYRfU1Gd
4d7+c0sT3f2AflVclOBihdCwht/7hS2Ny+EoBECuFSUl9LG9ph+0t3RkJGqIpuXdN3QmxGIj2rYm
rt81ZVi/DCFrSYCmBEisPOet7AvxkOQQj/CSPErISwNt6gJ8J2NBjQjBPRVJEVQ9XnRogu4Nc/QV
+BpyvqtRfWzWVDohBfJT5emnuM4M0NYFhh1Xqdz2DpQcwCABzfnEfo6EPlo1hL1taYReUtUkt/ws
Tbr6S+Z2fXqN3tiI3Vl2oUIDik5JAaxgmnAoNoLeJhnIVzVGdiE8lVpOe2b0miMf0TJWoGAvh6ba
DqNrRPvCzThafiNoYYxfGj0jNnhvFUlzHRxw2mh+saKOlTc5N+sU1TBZYoyh3qsY3Yd1BQhZJaGH
nHUo4Wx63JIgCs1KKxy8pLC0UXo1RS9S7hE3Bu98XegK1DQjycoOP0C6nvtMDDzfRpbTC2/sK5Od
1b2DLmettcqPdkNyc2sCER9tKqPoWej1RifxHk2ZmRdXAi9w0u2B7lOS+dAyRRzrFZGhw/0WQyhb
r7IJQcyRSC0aLoDVFm77lKiubi4MCGnUFCmyQmtNL4pGS2xMwTNjPAuhuuD6DsBX1k0odSO9JVzr
xofQcZpoa1kRIVCAaVAwGiySvkRZb+UXpKiIUXnconV9LqLUcKFSkSSgSE7NzAVWQg5UF6sqypN4
n9ZJXflVgcV5SAttNM4jQNchLF0LWOZp1uigQ7I6t92SAWnWM32oYzQ9ghq+vyp6K6v93m7iZt1D
+mPwqNm30ONz47rw0KEzPBhNxb46Zek89EnVoerM3A6qzbVAPq+248Hw6jZpHb81kxItkxSZvUAo
0jbbqEanu4dzTFRAdClRvmYsC30DibTBiyPDTFa9ckLrI+dmHK9plqN45giUf85UhVF5xElB52TE
pO13gxggNgdUR9kFSeEkLzpvWoJV0WNUxQWXJNBaNnZB3ecCXPdGxktvUCHFAxJNT3JlC2F9jCrb
aP1GV/D1ZLRC4dOxQmZCOWZ3PxjgdPVGSH0l522bmNQn0tTUpm9tpKtJWFjPqqhcKARUBB2ytUiz
l4qpGEq0GR2/mk2ficCoukHfUEoQTYnSsERRemYUOinOnFKlEp6hGjNcA5dLUV0ngJKDVU53k6ss
sxko4IpGdH4GjnVbBWmeaN0VqbJw8J0uBkGBwDaJPuI5lbELWueavevCsiB7rNvobJoMDKYfjXiM
pPIrkxKyibgg5FJlccs9UB4wMnrglMqGcdWCQFfYG5CRxazHRCZmcVbnqRvaO6o0To3LtNKTaBV3
A/smsE4AaBcx3N+W5VXuesbgJtkqTQep7VKcyiHgjRCaXxaDKVLPVDkAuAkIB+AVGC8jFbRj2CPJ
2at8uAhjpuhDZmWavadD46Lnt0171gZ1EhbJviNabm3SPm4AJjVT2u0kLTlf4wBUzEBOZ0xi0OIm
hukxS0oNtRiZ9J309DrNh3UuaaVAB5Y7CSiXBi1z0ek2IAMe2DR39MpLRJg3tyVNRuebApajTL2u
oQjs1/aQmW7tmYWWU2R0ZFLh3dZ1Ltk6YafSLDDNMiMvFUnApoBJHjBTfq/V0BId3bJOP9kcPv2x
RfY3xKt/gEJIlpXCPTcpty3uyTgNixeoxlLoISkRifZJg7KxBRUsVwn2OenjaAQavmZNQMYql6Wn
MkWTF5mCeQjMOVmlnsLKLlO/tUXPNs5gumTPdZ6x6ynly75YFQ7md+ChtfAL8CnMftTg1aSHo6WA
w3OyApwTipZO+TXpbWFsDa6r6jPNqo6/KGrUIfC7eV6JO/i/rAsqTRNpDtTjmLNy3WU1GEi8gWuy
2OuFbjeXqZ6G412Bm7u7IaldKwshP14G32ImTPtSdNKOeXXGOO9YHOSQerWGoK6NUg8vAdom/EIL
U6ddozfKBugjr6y2xbBLLZz6Rrqa/1pmC3SotjtFCYaBQgH0gObIGjutVUQs4wosNNx+iXWrdrYM
NPFsAal6/AKa7KAohGgFrYHQjkPYfPwCaqyhVzSNLjOwlhvwyrRZEHx8/aQ/g+i3FmbFSZZP+nRJ
dJkaHnRa5KVEU9lz/cn9YqNhbvSHoNukX+1vVe2F+fpH2/MiA9iU15h/BmR2ADCzkeNBNH88yr6N
3LSg4jJ6CTevsPvB9sf77psGhn3qp3t+E5+5T+YqAfmYYsFBcPjns+LwGTEDMGIGUAZF0w8gL0B+
vQ25Rp6nLIn5RZp49t4MUnRdNGc22iGz72BWC6JlbfDjPM8bi/OKad4OkjikuLDQql9/EhdsBTHW
j/a63MSfsvuF4R1nIiZjoMaY2lfwkoNWnjnbQsIQLXGL9gICBoM37H/Icqd3xJdB3foq0FdiPZwt
ieKcsoq+JmSSUL5BJmtmNWFlp5UGCoYh3lbDR0ETr20uRfxLPbo/BgesLkVUP70r5yCFNGRIHZXi
wmSPNfysWVdBlS4lj2ZtKK9WkI2jOl4BkFVCKvZ4fzaNmWpZWl7w82qXPiQr4mfnLkgNkwe+SO8z
P/GQSAAIa+qWN/FMNuf98mbOpdOGzq5MQl/2nd/mdCGDM1+aVwvIJgO9MjX/z5HilE3dPq69i7Xq
Osv0i7ZIgrFK9yosdu/vvVNjAcQJIE5kb0FBP52Dg9ReXePxMmaQERIGQiTmjJ6I3AUPOUMb4u2P
CXNtiEBC5gf9G2+cBy803TadnW6FX1orL722Q7WoJGGgEg0vAX7lOAVImpKbQfaXeR9v3x/kcULs
T/tTQwkKAdgg88LYaHSuxhHzpHaeX5t1nd0VnbAbn1Jcee+berMRX8cKKkm0J5kg3Z2X63tl9V3O
7N0/+5rN2g8B8hc7e5u5i8y2xnRID/0yRNBsJFbQnojqyonEO4fanpVAoEshfKl8ADuB3UPTRGGz
MxKZoOPGqSzxBorA0mEB58nciuu+E2UVu+G8HU2UrnXeoXso7Ih52Wqp26xrWpjDecdk3b5oBt5v
BgVF/yDyRDnItBBt2HZSmltp1ZBi8OqioullZqU2aeFKRmpKjyS6am+tqETCRyKFZHxbmOg3Oxeq
VGgDg0fBTT9pZR/vXMaRPWANWiceSmiW6V4HbTi6mVQgG7AbgNvmxyX0v5Cm+f8tCWlhav91riZ4
LsRT9dgkT7/dPpfttxxfiJffmvj5N18gj3OYxZn+0o80jql/QFmTosOBAqgNv/xXalI3PqCoivQj
IifkIQFY/yuNQ5HF0dEQYUNYBBU1tJ0dZHHMD+iXQCLnVQoYuWbjV7I4lj1tj4ODYzvISYKFfAJN
IMvxppDTubzDY59ha1sxgT5Q5kjE7OYYyux8TCUhe4d0yVPc9FI8WbqkfI+0CXscaNS1285BuA4y
/y6tHUjl2Xqh1Z7mKKlTP5FhYll+n9dlee42lsWvKJCV+LNJyNRX9K1U6WPfJLqBcJvW5CUmBNkD
X8+V1p0PwJVk27pPYzBIN1k/FpFHjSZDAb9w0bkALElEHO06rJGe2GUCx7738iEzuPS6Wrd6n8qo
NMWmUC4FYA6eqjE7ePU6SVaZ0Sh53Tuy5fdtbChKAhFTFOpVr1Wles6yrKvwnZVNndwlqC2LyHd0
bsNPahpEC6GRBWUUPfYVmEwkB3BIg6gHeA5aLdNRVhzxJgJ5A6geoaAFGQyNeTw3WIS3Ei2k8oi0
k5R7dl4ohDoNczLrOVYGd6+56rPR8BjaCnRoTMBV2wOSr7zm3NP6XqnLrgXM9zsVXUJA2wBMU3Qb
Jxrj56oUFbd8g0RDvxaEW9Z3aoP6D/07Wjk+4WVi2smqabPC/ep0WlM+9bj0WoAZZWGFK2RGHPHZ
En0zXmU06dh5FtlC3eMlGOd4DxsY2/d4oMnwFCahQ5/qWoS4vxJbkPpsbGy9uQlb1aLOGuqtQO0+
xcU+rpgodP2LMzYj0sZDMVTO55HGrD6PuJU1D8jS1VGQgUZ0w0zl6tcMvKIqBgSLIAg+74x4aM/L
bCgcNB/gKVx6UWLYWIcWQI/t6EbCPLPysR23VJU6e1AhiWPDs0qzKNDykaRavrFGNxP5KnPcOtqm
Q6xhZ7VpVa4dpWfOCg8n19nqLR6XG9lELLwZFIQSz6AwVRpnuj1WoKlhQLQXwFmxhl835tgPW6TB
Vb6JxxbjD5DwqxESl11Er0hiJToeuVIKsYNyhwmtlxH3RPa1T7Wq3o9FLjvkU7TUeShwKuuzEikE
HYmXGiAMw2v1apTncZ1YWPQoSij/KBBTyBVAvmN7I1nRpls1QlfD8nIntD08YzXMMHScN6SjXbV3
MlCYfG2a3O3XBZ7CLA96DvT+CtApl9w3scqda4IEb3SH5B7JuB+3dRZaPpDXo0eL3oGkStEH0io6
r+usUL+ig8rpWVRE3w1wvBe4zLI6Bc0VHr8BNxJq7Vgx1vEqdLEHGh8irBxlDa0hjF3pVd+Im85I
+vSTZoYKPOplWIlzmbSRfa1Hwo7AmgW52HAf5yrp97YVOrz1rbBwzRVyZZIF2GsNP09ow0CfNkQ6
U74Z1QTQPzVk/G5IwsydihwF1NO9VErQTaq8MsEZakR95GziTgvjBkqeGk2utNoI1bbkwLRDBYfU
vW81Tp69tM1oaytaGGmke1HnVs63WnWdMFYpDmc7KSNowgE8ihDT3bkjEpqopuhlYQNUiBPbCr9s
JxWmwigLsXJyELC0nmN1rXMGLdwyu+1ZrimwUURxWXwcY96MwLdMJXwrIEjMuitsvNheN2hKUY9p
O1Sm8omA8x49FnJsHM9VSORdsrHOa3BoqqY08eBthg4vXxlW7QsyMDL7SkxO8BJH+1WSiU2iMpZ8
qvPYSc7Bu8QAjssBMaP/l70vaY4V57b9L2/ODYmeKWTf2On+2BPCp0NIIEACCfHr38p0Rdw6dW98
FW/+Jo50n0kKae/Vbb2KdbCQt0EvcWjyfuxCDGYwJsb/zX2mGXijlrZ+/J0FtFsMXkpfxbrArPgu
xHA+v75mKUuqYs1y61qa8Lxc2hajV9oJVCgUmNetQu1oxRVkZalcMsw26JHty00+ovNasoKakijM
oKDIDXzlIsAg4hxgfD8zuPR6KdKtKrswanbULlaj9a1axEMA1M6UeuULkP13SVSmD5nvJmNz1aB5
3k4qcRwadNIPsYenOM0alwMLgkCYxXuXHeLekWWHPzWytxCPo61Hep39apesjVa6NCK9eL4eG0RE
2b58qOPWiCwfLZmT9xZRYcMu6YGQPVQsmZKHadQyXE9p6fx1NJf1LiYhg/vddz1gta7y+Us68ip9
GCnk3HqFHX7BiHKgbhNC9ucRWT9xaajXrCZEiwJ2y2zGHnXWIURvoxs8qSbH+V16u4mawQGJGz1v
Wsl0UWrNiDeQCKllylNqBYTd56YY66tC5mDbbEynfZmG/YyMAM5GTx/SaY7pEbPncJrnHh0NFKNG
T7aDB7JKxO/MeqySuQiCWfyYh4QFG98GvD/IoUezEjVa2cOQXvlQ3MyJNdsEssW4mJMKOyXkIJhF
SKFBhYt8524I/EKFjMWG6lrBk4eDZNwyzK/G+aRuIL9k3APiDw0Y4H9Mpo3ABcxmIerTeYgsOlUx
EewcT7K192MijHchHaaMAgQK2q4G8t9I7pbj7BPdb9MvhoJWXukjhgWC3Wu3laTTOhC9BZ+B943y
S9NN0fgDSd6VnBBKxoPhs4YQjWA2l229VOTwR4bTR11nOCPXWghJfrjMWPZzxPBgEKrlCFEXoHXI
KvBZ5s0iaIsUxnAcYPitgZ3VF5njmpT7+w6IZ3zu63punyTWKXBR4w3LWCAuBuF5aU/cC+qe/qdi
jCNSb8BxjAU/kKwoh7AqZo8tCNiLIpHByGF1V9+RL+JJof9xOKUVWJsPRTzc6zmowPJBcdilts5k
wP2gFzYCsaMEruGXyAenhD+JGVPyFCrMrMxJpKB7RqnCBP+O1aUAa8t+WuyH64BdROBMFD/HZqZX
2gxQVdHW2Pk/F2xJZeGmoEyKEOi6/TbPYKwApAhPYOzrYJq22w+Az9UHbqWZ7SEu1/St68oQdR2m
U+EQLayB0PDR9Nq2YGosNXumSC/fuiqyCSwys3ECc8sZpI/7tlSUF+3cjhaD9ca020M4A9ozB/Gk
MedgTniDcetlWBrMi1+oD0l6itngR0DrVXQkzBPJUSEIqyuuIxhRpcloYJe+x5QYveKsHrKHGe2c
vEs8P/XuIuX65YKDWyVDgdEtk72UKcDv4yjnoEddYxU2QtfOtXyqsj6AwAzLctphD5pwfw9Bq4Zz
ZJD39UN3HudPt1bk/zdl/wcKjf/UlT2zz/qfspDbr3y1X5CG/RcAFwCLcAuioUrRSX2x6FnyX9BE
osNKA/wQcBl85y9hiE8gJQmgIwcQdFONAAz6i0THXwPGgDkwiF26CkPS8P+p+/qz+UogCQE6Ahsv
tHzX4Yf4a3+gTqSfehyH3rhjXpMVsrbVZjGOFCXumrsqNHdjNjzOVPL7aGymQwKxU25axXOxlPHr
IrxzJfpDJ3ryMY/peiE+RlhFhu2t55W4m3UNbYl5GbGlnqYxJKfUKfBfCy+WPumwu052O3jZ8CGe
rEjMsz+2BDWFCslh8ed0p2yHupHNZ+733UHM/BAwX98vjTuFs+JPQo3RphbY4oFy/Esy+k139t+d
6fXioKqB+RIJARiAAaTxz4sTiZ4Z7ETjrrMcLGU8zWfwnPNIvPPAzJRXCwWLbbi71J7cjv7SbaeK
6kcxgniLQjttMjW2WzWIMA955p5YUvJNZKHZ/3qdnFfhKrVpdVZaNVtt4BLJpe0LV818hT7CPkmc
2uDur4/Q7PwbRvYnaIXFhTBg+DtxyCEFLYBt/c9XmHQoC83UzdtowYckNv0p4GzX9yXGS5P6DdLL
/n1B1d15oG8hLzO7iLN+rcphAWEWVOcobZFcaVIM97Wxf6yz6vff7qb/hXL4H+9CEkWBjyIean1K
rqzDn89RZJlDS82SLdRJqIMS9N96nvR9VzXm1DdesB/G8T42dXse8GKK0qfs0bXjpwpkBoMcTkUv
oEk+XH80c+ySxkP2YoQttErNRrumWXNBynXWGKQRR9JdxpkM+y7L5kvMaT57S7pOXTZt0AuH/yJa
/kdA8vUtgH4GnT22AcDMeDv+fHkoAhC+iPN+64FypCvCdbAdW4pAUFU3T3qKx5wnFYSX1FOPEnv9
HZFLdEZmHikkZdE60XzZ+8TW+Tibn47T9qgcPEXab/s7f8SKRUKMePQavcFkAXG8Ejz7xKDKFmFW
nZ3h8dFjcyc2aJGyYw0y/1LV6MT+8/v4jxQKvFAoIBGe6xMK9Og6i/HPF1oN0Ht0qTDb1IPMC8O5
piFgT1zx+mmCamZVOWs30BAU1Tzt0Hx8S5Hj/XNakvvJH9q3hfTlWqV9hdanDI4cIOmB1SBm//PT
/Edw9+1pRiAuaJKBVkBh+49bgmboUsN+mLZBRe26pw4+1WpGMo0nhs1tD4iZj2FtrAmx1jw+fjCo
S6zCLc8hjblUc4pZmXV9+LrFpZPZFgpWCJlmlNquufOiSj+g6IMzyS5PmKw7F35d1ZvbPqBn6q//
5RX9c49PcJQgEAxqKVjjwS1cOY6/MQv+kNUlegyznTT61wg93naYYQGclrj9gXLVIZ9CQL19j6Fw
SKoYMAM6ROt9Thf2hMrBHccsUEWsEVw9NhXbLVkVbx1dDr1KFRAnFT0lIPP/hQ8Jruvh77vv9Wln
MXgXQPcZ1Lr/WC82YsqfGJm2gD7lnRdo9MOeOZXw3KzaYZoOXjphGGpsDz4i1R46P35Vs6zxA/J7
CehqxTOvPLEJiZKdc/1HR6YVAWwTgoc+d6FlABDCDYvxbrAk7jcI0oCs0cavsAy0PxoD/NBWO+pN
9IUO8FFCUvQva+0fZtfrWsMBfp1LCrEcMNZ/HjAOCZf94ia1DW7H3gBtIw9esvbsW0cf8VsIj8ck
3svgtNwb3ToY2fqcO7RwOKWH7SBTe5YNfZn/dVbAn0zN11ODmDW6uuyuXrt/bEuyS5bQBkRtcdiH
e8QGin1lR31g/oT5QVIERxkj980Lu13lJGYnBv23WSVdPs9NWTRpPaxJ7rK5f//Pq/lmnfhzWcBH
AmD66qy4Ytcojf6+miuIXOk0csyrtH63JZTrBz0D3vIAiIr5fJ0ZdXIL3CV551O36yDFhVQ097sk
eeg8S46NqBf0p9nymVCxMgBFV06Wspgjp05kSNWp99VSwFgp15Np4yMR/p1jwXzhmQ9BIB+nFZw6
cy6TJvkZhvcOsxuhPZvPLG7+LTEIUss/VY54J64DUcGrgmDCvfs/qhBmhxJHd2e2akT+CCaXJPC2
dAqmMsKzg8QcBxPNT9Cao3+Z4iQvE/faCmDWYmj3SGTM8rC9xJkyu5BYmoeMmqL3McV+JHINDZHN
/YEjDtK4V9AF31g44qypcLDYId1oFdlCtERuIbqBDbD2TVGzJMnR8D61diR71Ve/wiaNAb6g+fF8
dG/IqW1XIBiSjUlIvNIjwrUAB5y7qX0EicoLn0w2jwDL5rUZ3lh9ccEAfJB598gqwhy8nq+Dph+v
bQ5g5v4DcpVd52f3k1kstEfslNAOOJ8i0RpGBWArKY1OyRwhZMiH5bN0FNBvO/CNNzLIj1jdrPwE
EQCYKbbJ6urCDP511Oqf2ejdI3fhUGExFU34Mw46tsrmN8+56mRab1cnNryPlguFToyWQm+g/oSt
b/T6POZxsE0ZvczeoXoE2HVv1Vj4gwaAASxwX/vtcRrxrwHFFIHJyLrusn4dQxfaHBLoX1ZLbBDt
XPbXxVZvlZoRlpjgvA6Uf5SYjaM7GJx1ReqcswUZhxWIhUX6uGg1KQxqNQBsL7U23+0Sl+spQyuf
Rni5FPBjUJut5ABTmPpEp7qq66bLZZ30m0Di3ePkjGIOocEedODZd+gWN1P3ayiraQUd5pDPGF/s
0+mNx5hl3BlgHGGf/WjAKVDcMLnCsZWb65ITutvxRL6kSYlxFt1UQZTn+bmMyO850K+kV/7Oq5DH
KTQyCiD4LCrMisnTiJN9hxuHOfnKEXrV9OHREPtMWLLD6XsBHg5z9xRCAMinT2YBlolgvUQn2RQa
UGVJ66AAbtuv/QpLOK3LcyLTYiwtAkfdddE3Q+FV04evyQSAxhyBri7oSDZNPGW5x6CYxf2qC/it
a87lRmcIcqHesw4nu6Y9MKnSC96B7tCi1kEO5eOIRv3BuUgWSCoJ8yDsPly1rDoDbyDT1bzrhPHX
VAlWxIOCUnV+Qz5COOsfYehYEUTqbcBmVE7qow7HkxqidjXW8mWg1UdnkleEBu7Riq3B5LUY9CSv
aOh+6PrvlZgiIA3TW9UQCMTGdIesm3olhynMoyZbD5mHQHsL6ScRHs1FCzGqTbDUYZXPIYSGMg6V
M3CCY1tzQJplecfwDA7zfKT1AjFtTJ6bamIrU1YYDTeFmAIL2V7aZUWbjmbnRjx9SBdFUeK23M3j
GkM97pCzIbfax/4wxcu3tBHjc9y+cmQrrWiJGdsJ0gjr7BumVr1FYSSAx/ddHmO8d6TjH6hIoYud
qnPWgczwymHNbeYeE9rsBsA8r7AcIbhr0dv6Olx9bmjy2Z5JTdj3qZXdetJLcqhRKp+CZDnwOfYK
z1b+/TiG9Z4qoney9MhlAPRZaEmiZz22G1S6pJgqiKjVtWYRKn6m140I+4b3FNa1zEO/TX4S1hRN
zOvvw/xQqpqvYoTzHkTQx98i5GpAf/zW1T49puHVeW+D+BuQS4xr4KI7ldSEr1Nkc4cjbEPHut9W
VTzteqQ8rau6p+8LGmGE8bPnwbHkFIwd5g9XCXknYGdyrfzhji9ec9RlunMNDe7TROW2zNSD61Nz
TD39puXYnIhavvWDoI/VFJJHBBqC5rT6mg90hEDNvwOlqO+9iLjN0rAXtAkqv109R90n4gX4fTiE
8yWTc4TmvX5drgd1UwHHxyFv3xOPryP4LX7YBMaLXtcn4QTBhuDEIbIQHU9j5T/otFkPeO8QZjC6
dQwN5l6U9HsftQdZs+jZRgiXu7YY8RQFG7jhYC5JzCouVQ/J6aROzobq5DVrxCmh7/XDR2hZ2ZPW
Jli3M9y3UPhGnY9BYSJpnwdI2R+UUGuVYXDitNB4bZF3+OyF24AR/6VLU6SFdxAveyqGuIlkb6Ot
H3HOj79g3tnZXpdH0MFdnvgtsA10tjlCo4LzEjCgtXTudv7UqINfYunbpsGyDsv4soB13oFcrjCF
PMEhx0T7LFL6mvaUfY9q6vLUJfMlDRNxqjpIaqXnJCTiCZRqpX+A/ltjODDC7gA6Jm9om09Ngt0U
qur+YZSyO2SY7bvJZEi2I063zQRZ8uS38tNpv1mnKD8PGcqdZ+l5j7evp3oxBW8nfzUwKD4s3F73
UPLoe1s3fNvVLMwZqJl7T0TNKfGy7cSC8eLDA1Cge4o3rFTjxV6/NqAeOJA6eEsXUDxN32VrPlTp
XXP9cHvUbzIRhH/7ArIL2zX2h7iolzrNO4Yx3WNX8vuBLH99AEuA4D3fUbgb8A3qCy+HB2XGZIjF
nbDe3ckHnTblXRbltB6r4+1rI27/r+/+96cgqlcICuzPXobMe00vSYPjVrmAXnrIzHKUzuOei5CU
ubEKtQBkiFxAmHmtoltO0Tr0kq1h+o/uRDQ8JYMcz9qHzp/VCbDbpu4B7SCjb6iqDhzX3N1biHby
dPbrh6yD2mZoW7YVHc1jjK5+6D2cSbeads74F26TDC0769E7z8j4fPcEOWNOWZj7AgsR5BNfQ3NP
trjwQVxEDV0NmHFuRLJ8JJOS+bS0ybMf2pwaB8vA3PtFi5GGL0hEnJyRFxq+wIqnH2DpWu444ytU
iNwBkFh1KeHnr884EvF2LSqBsZ2wWXhxgHWe+vHeG3HsmySGVaqLqgMzcREwNxxx1zTNJkkbeFZ7
cDWYsz4cbx9u36bXn0nVoA9VP+PIw+FmWoqMElyPion6R1eqYEJ4Y3zhU/RmrSePlvMENY36BdYh
vR86ibo7jp5KZ/I2whT5le1x6SA/CF5gsMhF5aon4UJd0OVrJ+og3r2UtnIbmYTVGVWyBAlKx5Vv
Yv+FePFGglBYxxkC9KFF6nOvGoIfy2xWPTqkR8lTVTiJEjcbVqNQOUOE0MkX+nGK4AOBOx1Q/Dyi
h8mUj05u9lcIvNMPdE5ebAyWCVyvOsIuY89qellu7QOsO+h6g4k9BfBU54kn47z1+mp9227Krv6F
+hdY2UTjbQcvXNdn6pQu0bZrri0l/D+HMsIRwZuAr1kLSUkuHNJz3YJuxSI9ek/0+BKqcbl0I/kF
ZctvMwXi3plarSIXlndgzfti1hm7n0TUrk0fkEOXdc0T5LkfFefdLoT1cQeFxdNoGfvmgcRfhYo+
LhDtrObedHdRm6y+/vdAA3WwXQe6gcQS1bKd3qS472ZTHYImNCjKU/5oS47UIwS8AlHCp6ZqX75+
PZAS+QfXa6ahAFjPVRas1BQb1JfX0CQGXWmt659Au8z29hlY+WVdzzLcdx6xsCu0qNPHJjsE6ext
RiUCTD6bxkcI9B8JneLTOIxHTVNQvHVK2z18U7GboRqNf0akXLZd18Q7lI31hcFIVQRIYPcmdjFR
gAy4uj6r0NA19LvmGXNqDFw4NexBfZneAbz5C0EboBpCOnP8MyzhfYkbFH1Tv9CVwmlx9zDX8fyo
x2ofX88HmGkx3/j2rpHW1icL2WThx2N8Tx1hxQK6R2f+2xL7c2Ei3m6jUYZ345iGd0wCVrkeqCZr
ZZljoT6bOa33Mqr4th9s/xo280W3JNiERvJTJfbY1EOe48GVdQS4TnYCbGgZJvbFeFyfFW5KuHtw
w9iqKXe1IOMj9Dib1LDshJjAIhkZO98+RCG/fMEJCTUbgWeJQh03H8aO39eqRWTg1LR7N0SfHAMX
8LpSsTVA2Qo6UXXEbPJYnEVtkJ8I1HGvh+ynN6oDm74pG9TvuoybXcS4LZJB/WxgjrpfZl6uoyqt
9rJ0T6jpm3ODfKIcVc3p9v4Ln/z27blPRv9VwSt3FxAYTUqHuZhXeBlVXAAtzZiLRgzvCTj4HWV9
uOZjywDRSnuIwjna+DNDlJvyy02FTX6V1Yl6QN3RoDyx0f726W153r5GFy/cQzMcFkNTzvsy8BDh
twiNumM2b3ZZcE3m7FvfbmYrx4MbTFvgjQleOtzTX5+qbmwedNU8WGuTQpe2ef7fHgG6eIlamUAB
hDM4mFI4dtigjzMuu1+zh4p25wjaywJ2M+jHhow99fdI1J4v8JlUx1Bh7juGTSClskWzV2HmxLkd
3AsPvOAC49ywBYoRQ+nJ+6LzkvBl9mQPSYMJX2yne3jz6r8e3b57/tqbGziWtjQwJUqroD184cei
R4qqL5duw+CX21Yt78WmDyOUIFcGwpkB8S2QNGFSXek0uogW+bXbukWRcVWxnOAVpydJ2jfLjdoF
o5+c214nZwMj1L4LmjMYejPmBHPotrWcfoQ4KwDZoRU++zVEKaS7owP4JT+sPRyQQ3d3+5o/qfQA
0VyuHcyUMDi9tyCfcDuNFZihrt2ATSGrG/CK9ANRyADeA1H3S07bQV6iVKBlMOhCerTNhQ4DegIO
qx+jtPtAS2wPjdLgMLIEGj5MG2rKzZzG7g46sb8+1GUHeOCKk6OeCM8kcr9uOLmEzhuS6KbAYLvx
acZetWq14FsMUjyIxboPCQ/p6muFo2d8kKMdV0Bq0hVKgfSATpy3cfcGqa53JwbvF2mvoj2RkjMU
bGpnkHiwdgzsCTyeyLPhIc27gTVYHBqMyhxNq9YGFdxyvN95oLjuEv/qQYBceu0rhljICljDhhNW
r5oxW56zJngYxEOm9U/RuvgYXY8uYUJz6KRTeaXIdzujPeSuJ4chSdlZxiUFgNIGux7BODkGSKA4
sUl3akIm1198hOgC7NYLzDpNGYHFZybKBwCudwvIEkQ5zZvBdv2OT17yLTS/TCvrZ5my+4UO/rYV
CoYsly2bZtQ4JimOws0XaOmRFtMarnyXTXmZjwhhwcHE8Ib64bCGEBq9fDV3d6Yhx5Rn8r6hcJoT
wO75rVaoki7ZQA5yUVGT4hy01YpaYzdy8N1HIytIoZuDGLvohau5Xi+BXJGRjqeGGX3ufxGvq74D
Pihsa8aTDRPghdBd88sUQUZUjuw7DsFllersrhuQSJVetxsPvtYVrHLzqsd6hNoUI2hz2uGGNNen
Kmbz9EXh+QwZ+XFVlKngFzhUFbYhkE8ttP1btKgINwS0m+sekTCh8V/wdv7yqih6klDzoQylh1AR
tPVBPRVi4uWepZjP+fWnCRRIJwVRlIh893SrOsmStmy1cJ63oosPVKGihTyFP4JDNoXym2XDDeWr
24Iopfy4XUC7dOFJjhlFAh2XB8Cdev11/C51o9cimx/7xMm8bTHnYrmh0D5v9vVg4vIoWLcSNOkE
1r/ecz/OzuA9XmU3CvCg83cSePqRNi48TZ57ZGmF4FZl1Ha8drIRxSzUdkl/m+tnC2DIXDDtrzJA
EAdIzNJiKtXeKO3dzaT5WVLgcAuj82G+vU03yu9r6ZQYrYlDXiG6//qnlB+gGYX+CcbkwH0sUOqt
5mzsIL2dyfsYexuHGXWHxrDpPsrqA8TR4o2WoBM49HtlFzxCV6O2ZCrZBhLY4M2N/MhcitrDy57b
cjn4MIAX82QtxsBb77WEojhuy+bBxBh9lyUqziFJFcdQ9hZ4B1dv4rdwkuFARBvcQdIysJIfWKUx
tatr02K+Iq+33gIQFKT8zbS2aYNdVHptsO39ty5Gs2hpPDxmWvFd01bPEjvKxgNRdnAJGOdK4WVp
GR+sW5b97ZFMk2Vvr1+7PfI6gWlheinXDQH+NQinHueWNwXGUZitgSHyirbi8LqeP2jZWpAk1tXN
Sx1c/zl4ubXre9C/ugaUVi36YMfYnbLJIs2wksS+ZlVJ92NsJqCbn3VJlscI4Uv7Zg7rQmILyjvZ
kP3tdcbtiCntjYi2bJhfbhxrENWX2xF0+2AhZopHZEcsWq3BSganaonnba2B0Fo5oQUHVn43jNQ7
xNLb+LfeP4kg2uUNuhi0KymUBBuVJOmp1mmwb5YeeREag9liiekSSn7gKgb3nhFx7mCnQFPD43cv
TOF35xmD5tzr1raxOUaFuI8AK2KTRICzIEP46vkwMr3ZTXPzK6197F/NwQNowNMNHNcSY2AYkB40
Eq+zyKUAFS3bPlh5XcL/elRBmS56pNP3iT8fWu4tiLzBf8rQeUKdZb5z4b9HdZ3u6jT47U0L2fSc
6RPp0UYBi7prGz4+AITHvMMKslEHVZS10aGGlzenPLyOG2/f+hD26jpNoXicruh+Ai9oHdJD16h4
LRRkX9km4a1aAe9MiixCcxcqn59C+1xZdVyC6RWb3GfCPQxlCSpAN4TtoqF+TGGHBccAlFWaEGAu
hXtnx0IFgNNCZN5gwHIbzfFuiutql+GIXtEAjSirqneQzlepOStMG3xCw34N/Cn34gpoQH2MyexV
82MJ5YGGYpX6DV/DSL0gSRJCMsjEIZOFHbz3mDkq6E46tiPSICxTY2gpSkwIriGL7QzbJhn89BKf
5WXZ3M8ehIoJIFGc3lWDlASOPbyvWIHjjG8oowDckPk29OWvHs92PRALlSbhuec1O0EVJoHDyXOU
xOVZxhhYgfnJBsgtaTwORy6s6qZEr5X6KwScOY+AA7F9tBrATaXphKIWauGhrsBOAaZgk6jQRAK8
dZlbxaNudli2n3AliKtqnq7GnxTK4P0UIY1N6+TY0FyVYBRQBGJmdQoBdjltp5ICkxKJ2Diy5UPf
rmOSVTgXNTTrNZAVnpQFgt4Nyo0px+pm+/ln4wjdGLAjc+3LdaLgwGfgrbDic+UN24jvgLC81kDW
FwIP0jQBxhXL4wQpZiH99AV9Qr0yi25XaRNv566Vm8kQRJkZ/YLogJxkM6zvdQL+oUyLsGmDtVyG
Qy2SwoUDCLj6O5rejxLiy60JPlsPJxLh8QlDVHU+NzCBtfg9tF1mDQ0qNC+Ov5nax+WEBWPjyb2C
/PR1ALGQQ2r7TQGk2Y6u/B5B/xxGNUBuuSAxQtF5t4TVCQrFH7PTYPrqcZsJSMRx8NNd4/d13gLq
l5gHEfRk3PbO3/hwu+KF0EMfQ/vEsqTakKp/1brfVNV4pzFnfL/sSZO+tnVEwRw1U0546G09irqp
Qg2XQRyMrvunY3Ln5g5qfDecor59C+Ll6Hz3DiCuo+wiMzavKEwZ28qJ17KdvtPauJWX6E8espfg
CpzXSVRuUs9fd+2EHMe2xQRnQg8Drd/5XLotRl+BqcOlb3Wpt8jjOBvOvoPTenLs1/VemXAgpqXn
QTsrvmHLxMjSjiMD0mAQNODahY6/qyYBNaSHPQIHPm3d/xori9GE2QheLu1n+E/nuPCRmLEqZXbu
UhtslrQGgzfzNdTlwSpu3ZYjbXUydfhsoHWCGnpaR6p/J3G6h4i9wf42vGH4e59ToR7DNtunpuJP
TvarJMreh3IUeUfIQ4sQSSiwf8fdJoE/DpgnuP0ZAtNrBcpXS9e8E4eSKOXBphTrnpfpuaLyKVao
HRfUOnUjl1WJxoV25VPkTaApKhxUzgokSN/ofda+DCpswGjQD4+nW+QUzxihWR9jzspd4C/7LJSf
aTXQPAjA9HVViKlmgUpWMSv3ftoPW79pH9G/y/XYlCi+HNrzGUjOBpcHhGcSVeswxFBfdAlbOraQ
6DqE/SFSKTXjlANIjosmAeqezM2eRuH7fvSrzxmSEvTBkLh5Q21xMfYt+KF08QgMMVdoBQRVkZSf
yIdBqofugXRE7Q/j62SlO/JttHGdQxW67hpMOQPs/Mo8iUxiKXbhnJx8oDgIeODvvojFgUn5qcme
Bc1cTBxBJE7+nHwlQBv0DlVLAqLM7yHYLpt1Ns4H5fuom7TRO0OAh0/BJqjAgAEtCtGg1jtUei/k
YJqAwt3Q7icphrUGY5QvysuKEXoYEEkIIR89fs/6GONJYEPoamE2ENKAnQMuCbEyIntBK60ayG2W
uV0trX6cI5yifehvBRFR0eFM7gKEz4UAbt2zG+BFWuYOMT8/TI2gv1IibacdhvsKISawMUzxqiei
gPwYoQutVSfN5/CapFFvDUSacJ9g7E5qXXzPr6aQ8DcJgXdNU4QrA3OFN3kwK8nhudXBvtMNtvcU
rxrt5l3qP4D10zuRdD+jlH9I8n8pOo/lWpElin4REXgzxR4r7yeEpKvGQxUevr7Xmbx47XR1JKjK
3Ln3yqL9xEzd3ZrmW+5rO7XZBoS1nJXAWug3ytx6xeszoXu2YcOvI/KWBVUA7Vh6TpTayisXCcsK
tdnwMZhnYT8cRCeUx6VnAONWqsqgrViDqnY/i1VXQslimU5hMuxIGTqy/FryEcRrVSCAq0JLxtz8
qkFK6qlKycNbsdo2tx1CrI1vp9s3xbeWuUwyj5kko8ul75Ncbxl1znwfVHZ3QpENWQMqCt1xfS8T
bAUvm18bIXKQDnLKbkJHQaxep+Ktb+ooJ2YTZIPz2Zf64PdGCuOEhQlI4oywNYXRR4X6ZvxZ+xi5
K+hAcbPgG3seSMVFip3EQ4bbMzC9u4LY3SWvdSVCBsDQ4FkJ2KXxwANz3Gcl7AlqnVVLutE4rok6
ygORCe9cAwewRW3cb+uY7FyByMbDAzrbke9+CvI91eNh7qJSybt4F+vfpA0RjJGLAQv1SNMI4FVJ
tSA1ywv2tcdy8sikFFoyZ/Me8MmN07B9lRkj5D1zrx7fujpX2eGWJlHIi/naimTXbNjIwXxcxrHb
49xaDw6MEPAb20nI8avhgIQg1QWGA6Np9EiWZI1+KrJahK6cV8rsR9Otmqh37DMkK4D3or8sDBWj
FdOVz8896NYde9bEChClWv6xyWnJYZ3qRY913J4usC8ChthfTETHpO9tALbEIIZSSN/w6u3YqMyZ
MrWMd1k+EF3ZfNUUJ6vs7UPmzcga6k9XGzNSPercXjNl1WeceAZMnXnw3oadH0TRlz/tgD5xg5ZX
ShvaSgebXLKOeGiWYPfkY3MzyuxbdvZSm6GxwnL3JmNzhuds0bRo/xbQHLE3qxcP4A6aQ/GnptpD
pagKHCfm1XlJ4WeOKS2OhltFqu+rRzlgbjyqihkNZMxwL1Ly9Yxu3RWjxS7x4BQ31g4P8JBXdnhz
vGNY2Lhg1QKw0K4dFm7ApGm4VaAYfZptfuRWTw+y2GEhUfoLWuFoW8ULbukLbBLWXlMN+mpGaTMN
XKedn7sGQcgRDnvFpC5U9H+ZqL5dnRWMIw423y1RiDYapbnsTEJIVRo7cxMPdP1+3qhvAtBPUHjF
JZtUI/Bmpw9XcCs+xJw2scU6BZ73ugttfSJt11Zv27pftXjMRur+1HoccyOxbbppc9O5QQlLYdf4
dl3OB7UazuWGsOdMauL2qP7NemngN8E20l97aOdMV0tKTJ2jFy9q7dcZT1GHP9k6KVPzoSvNS1Zs
QTVWytHKf/EPvVPTY5iKiKhdzJv3jQWU9aPG4jJ8p076rs9tn4h6CxGphT+YI7awpvjc7Nn2LTAX
J9bGPGYWrYc9c6WkQx6iQoGGrwKWSanRSNsVpjfK1bx2YVut35umxQWAMOyQO+FaUzJHnPhLsBjB
iDk4GOEqhROdRrksns8VeaAopXxVh6e6Ts9K1nzW4l4dx08FHS6cNtJN3rC6QW3pCCw0o8atrOk4
b5NB68YYYtEpG705yPqpCRpnpMAgdduOKwLzMmBbYmtWVvEclKR2I+Z58qAPPy4cgwhEZn2+ym7D
96mxnachnYuSC3cmy42TbrJSTZZZYjspTYvIOT+d8mgYwwuCih245eAeFdv6JP2UBxXToHDVttX3
1A/VaMZonNd7sREfXZvV4qdX017YJg/I7EZ5wTVSGPCSRP6ic8nerhsUU+up5VE6yIUHEln0w+4q
MybraB9Kq3vqgeGhIdlbQFr2NFtPq27NwT7lzYE7NM70NgR5dF+2VaxYS3dd7fmyaql6b3XUdTQn
wabpKDi73gbpRNQE4YsJsHDmA9TlLSDBpQftaI40HfPVaNDp5/6dzQg8aLiYRH4Gh4XCvC0GI3MF
7/L6trTwEAQTo30EHmnkWdQP4/tosiBmcH8K3ftsMuwkTukdU4zwQV57PePc5WD1BXCmQrcCrSUt
NBs/0+6dq31kw8W60W0q9Yl9rKhrxtUgpKjaELFalkpQCmiJwWl6tUbiMB68r1ScRt38z5IvFVXr
oQcQww1o4+9jzVjMopxY6tZwXOQO1qo5Fa4aOpmLj0nXFfT7JVbI+vhGO0BMU7LL1E7/zBlDTvFd
dUXncwQtoSW0N91la9HabDxejV+mcmSkWDa4mVeuw3bgxnWVqPZq9msera1awhQSF+84RamcWBiJ
wR3jlbfj8sq/QXvhRtaX3peQAiDYsfAXc18BLt0vTJeNB6r1n6LhC7XmdfOntXXC29/Cynzw1D9h
7PMx07Mx1OzVpmGE5WfM68Uysh/mKeyP6/RLbv4OgNxYw8rX07ds4nemGRSzRmDnLLTL2zJgSxKH
pNfcnETGQ+NOOBIwlDB7mT/TrM/PC6CvaFxzJkQqjwAGDtS9MpgHaX+uNf/iQIQ4l58bzPzIuvRj
rcepYeiBhLfYpcp/MxOUwJM2Z6ha9qd5qT5IP0q/p+wMiHSDcjP/gcPTYvLYcSXz/FCNRuPXXvO3
ltQvrtg4WVP49Fvzip+hDDAg/SiW81UsGvvObqFGVVi39zxq1VIJ3XZFkF4SLVe3YOHP5yrKDvlN
es51znlz9Rr4dxS9RU01qltq5GRFkxjLxgxh0Xld26et3PrIa5WQDpFTXw6XYZT828X6q1m3GG+W
Z6GHu5m67xMjqQxK1Ixg5Iev1gq1/8p4nhOwo1wXyxirhqrEENgQYkR3LLQPyC29r+/FkEijrTDT
cyHvylc3zNL35MrJd/ufPrVw1qvlGOEf41dWr75VkPSxF9LJmhCHeWkgoxHFxXrIDEEga1v2/Idh
XPVtbTdoaRweJgdPi+gP1rgsBwNPy62iIgZvX6jJOKyQNpypNRh/2KHNmFB6G8LTvr6jxqPr6MdB
5TIn90vN2W6xPtjsnVuTasmoY7Wmh5pCVHjWRt/UctfHVsL8AYFdN56nTTCVO5Ahf8NBqDi2iqZ8
N94m+g22SQqc8bSTw43b0uzjVLv2hhG2t8O7LUl2TilsSRKJbNcEQ4kypEVW3YzgnLBL9grXb2dY
Gibqr25aZGT25IBZEhwPDu/dkqcXtRHfrdbd1lYKlYW0GGwNDF6qghx7XHLtvnNNL5FlwbIHsw4E
b5u6qIlqAY9QaudJ1cWO53hPDKHdSjYuUFOVvNL5P0OTPdAD+Tq1Tzs6cYwKVxDhA61r1W/F1N0Z
aZWHeC1fLdUK52bznvA10PAs5XEz8XJW5BdROABY9J06UtpQU4AWch9tY0uWqK/BPmpGPsdt0/1X
ypXYd72yw17/EqaM65QfEHld4EzSoHxqqMEIaTlBjckbzymZpvalHA+SqfjTXqdvN5x2kOa4AScn
tAAl+oi+ZaAZUxcVreP4tw4wNLX6qu0quHBtTvR+xLWVmclaz3pYjgya2YoD8LShAAQ/V7QdRYWN
tcveo5URV9BMWbJ06xZKZbITOF3fDKSrTT+UWosXRfEevJr/o+xbSTKjuuDvZLZTitDeJyrj/gBn
YMY3MoWbpTz3YhBRY+oPSi/e+4wg9rzqVdh15VeT5q+47twjqL2DSNPfobyb8ZazGdHlk90S3pjL
QLcyGqunc603MEpc7bX1XMLJXuCtLLxo6plBVqeFLXeHaeiXrWnGy8wdBSzdCpBWPF94zpcyjkFe
Zc9KvowXneV1kDz1x2xGDDa17aq4mxkrkEURv6YjTygbGjKnPtCqOtHSRnUmnURwLkZWrv+AO/qc
lgGntJo3ASjYC0CJKdHJ0c19HpVAsXA1csEI+dgP+9Ouj/4gh+FwY5SHNZlof8itJwCZhKBSCvzF
MBEGQZhg62EzfeWuRmS5NXcnarEn04NYSauqWDz3WiRdP31sKGYTy9YiaV8GaekR5mc4hdymIGqZ
OwJ+THKVFbOWMwzPfw4p6mcGK6+e6FOoqe4eOop20J2RKWJxN2HsOkvNeh16fJMD5XfYuBdvGEuk
8kKeBhpHq/EKIuvyXPZWdZyYG92COSJKATNFII7ShFYoxKxwo346qE6qVicGF/GQMSzu9tJhuOlG
VaHrcVehnBuD8d8+WW7gZhhiBIV+WcnVr0T2sBXtGismfwXZyKXT0ePatIdItZwqWZ3HJTNzdGGl
OkEupRJylBguzBRb+WeFz1zx2mfdw/uTZkYN6MN97Fo9BCBAteNNMh7L5V2tWVY5sXqChTT4jFKQ
K66VH6gO6buIFk2Ocmj5XpJ8UahZMfkcTZf5xVw9pcWgYI/oue/H0b4swj6sLhd8OToN80UNK1LV
H/dUwViOVLc7WJEEJrauRqQnBn7HNCIGwWsEhovZ1dHr6lI3TVxWnoE7bQCOMZD8oLX/HjKKe8wR
Yzt3R/gTB1OmEXViGy6dNQVYUtArYRkk0kMLn5RMoEkvYb5M3kMnxoakQc9Rbh1McD2RXbstMsNm
nPGHPisqUIu0Mh4pG84MkKd47q33rnF2bGHua63jqlXsnU4CiXedpvmUTdrH3DSvtc3l2A/cSbbL
7pJuzSJ14NvpLOQhs5j/cslyrp2YPqEO61wTKgilkFvoWrgxwYMssdoTOdvzcjoKHnnfHK3vvUwH
0tniIB1lo7jWHrBRIZfCbz3AkvhTDf3J8/gNVQsTIQIjBdQZGGoeRfR97Sy/NjZ8rJzGWc4TXlh+
Nb1TGMlOUswfa2WJbMNN2Az/kJrW0+i0a1CraxfxqTCgSfL6WPMRkFoF/4RgGpv3tKxMhdKMBP6Q
7691D3Fyzjz04nwPe7UZCaJCLyaJwBjUs7FSbg+TGFPWyqX3lafHmjPYqAKtfs47+3GflgBvwpLQ
JxSxt3mBZGc84YStiQx8rng33qmg5gfPwTYgOFwrDSM8gML9ZUyb5nayvC2z4SXmgFVgMtSwyxYr
Eql2UBe89J4yPmTlb1XTktnzoRT5Ma/m8hUT+lVY6PhwVSMikTpwjK07DhMbMmg03IBwPzBL1XGf
99GOq5LIfjm3J6Rq/YHqxGVCOT+ZiLnEO/flvbD1yw7B0bfaVJzn5tqtRnYpzSYBY+oci5RdlkL9
qbBuhSXlOzej8cajlJNzzt6Wktl2AW+tzUV1XHqVvex8jeUvq5nxZVXuHRxBkVrBG2bsMKm+fKzE
fseLqt5LFtUH1rwX59p7HFT5TBCabqnnHBmqO5epLjpQtp1bxXve+oFtgkZ9dFBNi1H9jxLiuglG
Zm5xgy3fgI8mJBmSHv14usErcJy5Rw8iU+M5WjC5lXZYc5aIQXqyX1w3fc1agtn7uH5UKMzg4SAN
N6MaKmoHFW55TEdNBoKbeOoVJZiIEnfZUS2W4Uza8BHazOI7lbof2xxj7FA6nx0lpjErbMrNTyYF
Qdx0WppkJe+2OewYT3LenFyEWDZZ3dm1/1EWeOFgeS89jnnaI+/N1duMrzWFhiI/Ur1FFByNuDLw
RWy7PE6DA30ECyzK7xrYa32plZYJU0upPVauEgOou/QZMSyze9pEbmNlEDCuUyWkSS/OxHwCM7Sn
0kXEpkrcGlDBnU5A1fZ2pOLJWZH9MAljlAvybv5x7VmhTkAONYR853H+GuZPJgJQIqYHozcbnDOW
fhb6t1NpW0yIidmTY10QE/uQUuHXsQ3pM635N+NzwItCg9Bm6jOUnQNGGBooB9iOyg05r17sTdaH
ppv+2DfyCJT6n6jM5xYF76xYbjw69aM5dMPDMF1N7FwhM+vHG6TP/122frvUqx26vmjWPsjToQ4K
A77OWuQPsOideJyz7uSYp4X1Mk2Ba409EXyp4mllcMochyH1Ws7jrTJijiDY4b4O3/bQGQ/KQl+2
Vzr/aU3PZMWT01DhCy2y8/pnk1VSFg0/PEWa8ZoXQdPT0Q+pUcVZP9+TseSxo3jemW9n2/COmeDB
biDsAGosaTmN/WRm2K3a3cUKPhMGLBblSH70vdvuJtGlD42pTYEtnO9UrzFYF19daj8S2uEAWskO
0XFvgSHKMnDa/YVRanYqvCbZlCJccLbgGf0pbKtK6nbiMWbKEHsWJHTMES+y+r6Fo24uekMkt6lT
Nta/JN2P9XiriBoIKz3hILuAE9/kPHKLMC61ZNPTPBpHYAx+OsysxJyGPCa0dlfaELQ1t9UDc3MD
HmYrqcfxAd8SCym6mO9Siw13KQ7U7PGmrX8Zdo/QAHl29vkBoReVtomFszqUwFgwpHvk84hjkx0/
Q+Q0IlsIdBXzU9ijDDzB+kdjahJKg4x1xooWbrqTTMXcxaaQeDFAyT2vEnJYncUQlujY8vKnKxiL
eKPYDqTIBkY0+ZNpNPtRKwiIFxl34cYFF8xGcQ9WIjQLxt+z8qxWavkyKN8K1mO/asnbLE4eu6tj
hOzSoBfqFvhV02RjLOMPaDbYRG493VX7xmCDcW7QquoNljJxDa3yxKlIEiEsynkFC9E898Xz7jJw
0RvGF/vIlNHzzm12W96xOHqgqcoTUlYeG+r0alRU96SlruZQs3fnH6JpHrczl3u1HBiYMOtpj4rJ
+A4odwiTmzfB8LoPpXwydp2H6K53AQ9PSGVHwxXPHiJFAqgYbAVzDWMlOFdgXaE4+INqEKQ3G4XT
0LjVBZdpo53ywf7YZ5MpczNHDpx+OnWqZOJgWeVeLYVJHdDNLLTKWya6XVDEnG8Qm90pS9Xz1DvP
XgXV3BTjd1prJ5xnewTrc4zm8kV3SwuvkMGH8Jygokx66bfiupfNXb+TYQEpw68Xm0w7tsqpAbAE
ts76rzOm4azJ+rVxcyuBifGlY9AA4b+Tc2/2OIX/73ny29EZznWlia1WdWekHGbd+dJ+UNtV9PHz
EJVCudwG37qB/wQV7144DCgcez9ZA9K3sTHUM8s3BmO0QPu8XNDY7ybFfkOhqWMG6NTt2quz/Akc
pXbdnFyWm/oTXX0Cj+kuyw6Q48npaWpYM96BgXhz7NYKBrHbhoGq5gNhFNvpiWgw+AhGnG+6i5cn
n46EdulIvL2PLGd8Y6xYxJWg19/60M6gD9QDGtA4QglTno0sdu3sMJrrKz1VuNXpQnDQ5MSytP/G
yrkwRbsz+u3V0ms10TqGJkQEeeJrwjdmOkUpb2Hg4ctmW3xg5nvn9yP9v8Ve18OAcDzLDLXDFJBK
V/UZasW3PW93dedcNhLRvs3ATricOoX1Agz/5EzZt4ad6OTUnIaKGKNlr++9SiRjSeWizmjEGIRe
QDNi45ToJmonE3KIJlmMUkReZGrnyexEIvXpYpjGe1FrV6/iaN4uQoqHfZrZKd6bB3Mvo3TP4Vdu
5YOopyyq9foun6YaAh0FUe1cLAjxKHYM6CFv8YPGNKrp+deAv1mCVsFST4/PJOha7PPDtJowl7sZ
n26vMzuGbWWv6xBRAfLZd4y9xYpe7HVPgC0YnraPOPUfx1L7Kt9K8FlMP/ZHp3BeK3vdklXIA/yG
5qTuIFw8fNWho5YnoSvJLLykItdFRJY0rp653/uoC5+mrkLM0/kW3WfAgY+bV/43w4aAYzVfi1yN
PHL1NobWXHEf9NLZw5Kdkn5q54SrK+RyFhOEbf92yy1LUDg+mgNvgDRfKpPlncVgwlSotvdJWy8j
uZ7JsODrOjpWCy7wuUBv6woEvb06AgsIOQN5Pdfy2LFBlknMGDkKjaXZDIchL//DIGKGlNlKgFl1
DqT6Jkkk50Z/VloinpjhKJ7K7M2WGYryMGFKnH+H7dFwcf8zzp5uS5RUG/mktaMyrxBugFlUYCin
LndiuwlvZSsZ2Ndcn3e/fzP09d7Ttft21NnsoWWbLyRRWe9m5plxNSE7vf7aKx9D3dnukW09iSQJ
GYyDXs//FS7JoZxoMPocz4KgE1UH7zM33SzZNRxw3cDjPz0uZoonZQLls510VMcRw1fq7skgxo+y
Rp4tpurDavr/1OzBcRf6gREqly5irbLC2sS75FX24zDMr9WqvVsF5tqlr2nfirPELKEU6YfrZH/g
q6yYVw+qXXqeHAyJvffapUV9yFFdYNTeBvUpO3ENXLP6PTTj37YgO4yM2UjlvVu5DlUWRYQYHcnn
F7jeNShA2U6Klh+N4ZZ5JGEuFoVznrmU8etqt167cvC59O/b/psXLgssbwWDK9gtAuDa5xoGDW2T
j+iN0/dOF0snll5k7/zrid6HprqeF8su4j4vf1tX/UO4+iq9+si0OI/aBXeDWK9pXHTmf2yHASWh
8K146RN3r8DVKyQyIxagvk3Mzro25E1HSz9xIPssyx0C+nMGxAS/QKJir9Hpk52o3MqoZdpm3prn
vSJlOyLtm32WDMtnVbR4NPcscTHcB9k2xj3z4fD2KzCk/prp8+tUDt9Qy37xIcVz2d9nXe7dzMgH
20MzEMZ/6ZihA2bG0V3T59tTWkr7Yd7+A9CATWz0rju18Daz2mOlD5Tz+L4qJNd7ag7kJW49Dsma
zT4QFRDmZR2R8H20M3Q2oECVb3vyzSnzB7ID2GiIHbdYfV7NftJ9B/XZscsVWZbUe0uJhU1mCzxS
KwyRihfpYq5kWgGpjq0mg66jJtioB3utR+3M3iMbbZgdHDNEWxw0iOCY8bT8tdByjnGzeZqLxY7W
ptiOev6HmPK22/Y/Fj0z4UROI6QbQITlvPTAJWyXySn/MNZ+tTpSDkS4GCLov52bLVBzjz1ETh7Z
klxqMdsEp0aAm3l+zxe/dxc70ZW0huBJO2ZofIKsCAsWkt0CnDOiiWxZ4GMOf7LMT/tUtJgzHguH
HmDxsq80tV/NR9NT0ye1/3HImSZ7AbDHNL1jWa9AL4sGznpOmF/OOeF6W9dvLY5P7YcMoqX/7QyR
Y6HY7KI1m4ukSBHvM4bNcCixJqQwBZjhYiYcTPvI3pPyOCvXfqvAvO4aw2z9Dg4Bq5kK630aGah7
yu1KxLcxEb/ioevOFVOIQ/1gWwTPU7Ew5Go/Ga3BF9UshgUUX8aKiF4YHMaNjSqedlSzE5TFrTvU
xqb5DG5EXh3nhdUrIuMztSugEG/ywVdm4YI/eoXXKyUNsS47hePXih39CSOBddby6c5Z1Cv/AMDf
zP6hdM4UxsDqfQpYUJTNRiE91+Fe5efRHgAKAJnVmw8IOkhjw4/m9iYczhmxAHeAnKZzZ9FeLbw+
yepi12E6eChUOOsj93PDNiafwtsMIcL/iVR9hnL53XFYMx/TnhdiUr5hs+sq7bpvKcwPrz2IHsxZ
MS1NWFrrF6QToD8j3pAtxXMDIOq6NTftr2KPl7Y3/dnaHXgSzJEK9cNxlsPgsRonwxRD53nQMlE+
muX8XYIq9Y00/0v38rkrDZOpq3HsG3VED5+xcWHF9tUm0Ze0e1CsX0erf93RuM4GO5ca6iRwwUqg
6TtI0gGy5hP99nURlXXggczDRkmrJM2apEvpAjSHm0KCbI4FMzlnnk4AA8WBrFgR4X1/ZTWTGgyG
fTTm6aZFnzZEmdaQbGSS5h3rIlijROKapRKxYGa2Z+1ZI0HFMZ2epHdB0/Q6URwqvbnvDb75ZhgA
QvfDNw8geYo6Btb2a1kgtdeC5nXUq2Mn0NqlOCwVMqxnz/9kx21U0YAxoSP4N5+cTbsijjN/3QqG
oH1HfMjb/dEkDZzt9UutlzH2otdmpu+o5pm8NJzZqBlZJUbomaGOkx0NvXjf1GNxm673uWr5t8yN
L4qM8Y1Sq+B56V7dAUergj0SuBzLs7T1anL840Zbv4s8u2goJJXhwkTG5CNpCf0clmxg67UTgm08
y/zUmEuWiImUy2aI22+6VUNbtc/bMLX8kjaHqR6hXmuC4W2sakA26g6q6OyjGohTtVybrXtXbUU9
YbG9A7oD/s0Sz/ZQdsdFxaWKFkXYaHvLHQanGFCXaCrMPkzVtMG0kEEuWyt8Y/iq8aievczyDuyy
O+ZdkYYEdtOwm4rPQsXFbGQKa3E263EbGcuknTixMuphFzdRna/rj5Z5gOcEC1Ng4Csq5cyOMJxW
8m1iA11r3U8k++JpECa/puFkgmnAH1ZczH0EJWXoBksam3sUJjiXUsWrhtwRCnzhhwmAAE0Y44F9
iHLWMgQ7ZBNmpr84BBLX7UVCY4zbkN0alE5zzIo6XmQymuQvcoDKO8vvauWVSBwnWpYvgUY6MnK8
nxose4yJ8mxIMplWyiqyqtWSJquDhk3AdI9lnDrs+ZPc+7V+C6h0aQJ37MxsevQ1b/3Uy45U1ikf
JxluPJcE72RgG4DVm2L8rrX5T23bPObQo73ctpeyryIcGt8uoha/Ia55Uz5qqXnae/Xaj9SfXlcl
pNxH6nSDb4pojrojat28tKtgoDHbkCY0ksYG2QmOYojVoPPKECQxqdVK9zfF/qwQEBClVKzu5dkk
HoPBz7sXQIxwUMhHxVrzxKienXWm+0FKjfBHPOhihihiy69+H58W4IXM71ach/sWzZvK5zWuLHDI
UB9KgYEEfUAbr8bqdhyN8IJ69TA3Rfc69XsdFfO+X7lJ30HVzvFsLwVRmvpsLYQ1Nl7sPc+TrnKh
s+hUKVwvWJxMM9mXboI+yxfPq+q+7jDYpTXHDybBVZBWcS1zO22akQWZeN2UpsLq5V0KB5fk6sa9
0mqXzc0/lR5Hq6nycYjEdYgzVN28Wm7TvHGsPjtDb/gbv8rV8qtyZxUQLQnTN8pF/jNwzPHulQib
7LxLcYQ6q3FnDGwqcgpsC44xhuXe4BukAEobFx9+yiOCyNpLNjeX3idcM/pXbzSoXfgT6m16U13m
alAuq9DMmPUMDxW71gInZ6aJeBcPfXpLYvD2wBw8rUWWBlYOZ2ffpHNyMzJl7CRbb3DM2WJ2ueT2
k9uOIB5rSVWcdi/WMgmM51mMGs2PwjNcf9aWo2f/ki8izg6dKXQK7w1R/JYXXXCk9aRHpJkf1tlF
cKiHR70g6OF6+492syhL2Xs8T0MV7AU4M6b+EFnMnB2H2oN84yivqboK9kUOj6i93f3qaFR36Ega
F1SKtsCJbKssguXFK4tXDTCUXM7uhmtbH3siqJSSrWmf0ulnULzlsmmuYBz8H6UPg3ujhR0l7KMr
+MFsgqDQpFdvfa5faldB8r0l5NT+tOUvQOuyO/zTvDfkeFeowz7mdjxPku0oteAvx2En5TXzgmZy
1q9z5wKCKwgVkXyhcyx9ta/0IwinOGvJkoJ1uOOI9Y7CdQqUlJqcDDWTb1cIuXPRTfhnKtoW13kZ
mtzxe7dlMllddXtnDqBkUevpJUSDAXgHR9iQTv8NglXuaWm/suJh9Gtss/zhG8+eBQ0HmJKS2MP+
nMIu9EyNSrK+KzC8hVQBDUYOGmCrU39dLE7jqnzPKq5Kd+llSNSR4lb7hh0lfbvTr3ZLKFq0tzAF
8/G8VqiAU3FkrjBUFjV5eZsh1W92vTf01bwYgq3r/oqcgRGO+2i/ZNIuA2F1DrrJeW4Bjstux0mf
yR+lgZLjLusvPNJ/aNKYogwzcMdUDXYAmacN/oe3qw+CGHyhdh+aJjnS91iazr9KwbCKdauDUrig
huMA0LtmoLg6Tc3EWZlKNkZg4J6Lf/WaapR06Y9rePwNUtvmNM4+AvSVs6m5ZwAcjsIE3FS1d/ga
6CcYR2YuybqdH9rQU98omInjNJ0Cses2OdE2DViMgSChZc/2BtPcuOVxendQiJMi6aQOSxvZXoGv
AuSSVqlZQHyfwW9KRw7HbSA+i7a6R7vEQF9ExmLbB2cYr2laWRGQcsa+cnyyFUlJwQoPFm88AB4K
Spn/uW75LrzYWhe4Fb7jgIGq/vVq9wzGvEYqqP/KZVh9JVXvbKskr2+deDwTr9Mfpm74HpE4tvar
YhK1rlU0duPdPM8v62Ym5Aku1A4PbbZ8VHhDp0lFC7Tv3Vk/bvqtYpXONZtxssvi+RbG6WqaZaUm
IdfNNgZPAc5++rANAjuN0nyuK1Rs9oP/6ooMcdJFW5GdMtw3iqzjvJIhK0vxs5Ca03rlkuvjGrDu
4lmbf+TCK1bkCdPYj2pQHiscgjoqtNm9znlzxBRJHekc/+foPJYbR7Yg+kWIAFAFtyVBK1GUbZkN
QhbeFEzBfP0czGIi3szrbrFJsMzNzJPVXIszUjRtUXEdpq1D4X1J/7OFCYiLtFEu3LCg8iU2NNGi
zMOYQSyX4wkYSWkQCgyu0jfPjhn8WJOJX395NVbpY27lcnJ6745x+CEaGBJYijOAVzCMwPJ06I2B
HxdAxDJVWRyJ7nEsGEp11GL5tdR+GlAlkOS4uyF/2VN1Kr1YHea4KbhBE1KkMhF6rWVu18vC2C1d
WFlFe/S9nScCSq0TywqnXH4Fonvw5g4MK/ogXyzVPMbwryS8k5rJHY84JyVR4y/E1MVES1Ib0u+X
KRmOnMjmEBS93w6ri+jk0fdxiiLmNsvU6dCk3mFbLuRxFvvse/7OXYHLvoTlkulbI3IuYrAnuKdP
Ih+C21oGT2rgvBX4+ZNVure25vibW3z02qqAk7b2+0RDL6Thfk+7RMewPoYLzkCPnXV+KEymVl4A
39CHkSLL/FBS+BPSCLZxMpzOTb3ceUVz9irjJZLqsnaCTkSTBsaOm2qojQNbB+u5YsTSunxUwg4e
ctq9He3GO6D26733d4j1bWy2481gThCgAqZq3wGjqhAQabzT7d6R7q0bQ55tGgy25oQmZM3JGy2e
JAwWm1zTrPZNtPwOoIcRv/oq5B+MHV3xXKKks9WVw9526NVqE2vviVTxxNlzGDXMRQLiius4ewpG
Ip5yQurRx95Rv4wUPlvG+RfPS3cIh99Yif5yBU2zrIOD0/1W9fCvc+d8N3ftI6wegsFNc4ggFVXq
Am3qnrWJq47DXXwYj4Nqb9KeQ3MT02rlEcHtcPjMX5xOx5tiAa0zo9KQbkAHQSWF+hlh2LduE00m
oHCcX7otcJmU2Yzjz0VWw2zjgp3ifGs+J5OXgIGLl30Lwf/gG7jNEUsZ0HbfHCfNcFwFaK8FKJEX
7ww2gSXyH5IxYSLLCSZ2VnTf0N1GEdXs+iNKWCdJaTcXv5iyTeGRKjRrM9mXsHZsl5fXW29DwiGV
SPAm8APNTnymnrnaxSzyLqGYE4aRO5hrQB/j4tQrzgLBWCV3RqpujUUZe59aIyzMY2hjPiAH42+b
Rr66EaghfrgwX0j/6YNb7RnUoPDBBUA6/0o1aUbpp+nGcjBQ087r0OByWwx2vR8Lee4rd48deQfB
yERL2gijNfdxieZR2PpECTUVRsuw3I5xdx4QBy95g5TLyXRrpvBbzR7YijOTDSYBU9fxZeB8wN3m
tZv0GFIVAyicmDgIwBT5ccloA7APWcKcuuZev6WilJrUUOiY46QRfziYcsYSnY8IR5jzEnWHUZy4
CDLhUtDo0/CEVNEb8SRmgHxZDmNvH4o2IYFV5jPDCja9NCLzqa1jyZB7D12MKCGOeAOOgxq7x6ad
T75rQGPJu0Myw8Ih3xNYI5a2yb0YSfAacF+Dglxh/u7lc40qT0VgtXUNMltpO5JfwJuz2hy9DvpN
tjDySebmlQv23u3TFyoXaCpEV80JzESDsk822i35J357lrLMDaWToKVjIsMdMAQtAbEiYpXlW6CX
iWCb4+lDaj8lU9UcZWa9FLSPh5ELDmqq3EtqNDUsOFfsg6AIcxc3Za8FX2u+AOkA3tDqcEC32amz
GHBqE9mcWSXGUd4hbFnk6HIMEItutzLPVmqW/oyc+ej3/WumiK8zHOa0FkW39RCQPZNE5zL7ELUl
Jw2PaU2Q4xqYwP/gYSqfs0owjbJ6Dsr2MaCc5qAJvUNlfhPFqC+d812OHJfJZWcYcL3CfpiQNHHN
ek+VEurIm7ErUrkvar4LmDWnfWvFcMD4/LmJPZoWnqJyqQ5zNH3Se+xx+3i3Yh5ah3oKjBeXOWlA
qy7dvSftFxmjEhAN+hnsiHkBobC6ZWLQB0DHKh9ykG5QQ7NiV81+6GOm2KNXvHRy/vBiBhuN3T92
hYVCbCfOxo9NTHplcYjMZN4mmqlGNcp4E6XZa8br2QwSgAX4iEfNJBODKm9C4t1FroJ3i8JKOZZ3
q+zbCtfFLllGiTa2CroVPfeao16X3A9jfS0D4+LYarX6M0WkcsotYm/HX3VFe1q37kTPSyPkb8/t
HM8oMPvE81ltwKeHQcLIJlLj1Y0GukL6ErncOWImIVu8UIs+WZnPTQBnYgMVOfRwWHbNcszTz3rq
ItZEljGfX2ziqsCWFD9B0ULElQigpuf9ZnnsHTmsbYqMNcf1KRfsA//MtWljxeo44jiiaC0Blj4h
vmFvWo1C1FlnS3YkEOsxkG4fswk9ICm566Y55hSa6Q5STncu0Xk8TISYymjaq7h4Yr1cDhmlTNzL
GHOYCb1VhT67IybdtuRWEOVVFiYWYG9Fp0eYY0ZCwRH8eLiAKBOIB9RyXVUVN8j3w7Iz7Sxf09bg
z3tcb4Q6yjaQdM0IiSuzqMlh2vxt/R2AojeVRy9T5nv4lelO70V1HK0Z+1wrylBb3TmvjeswudyZ
qGM6wuqm8M1pwgaU/aY5piv01nYxnVkWvJeGsU3lce3pdYLMXxF8a12QImkcmpA4G7dl+OM1Z1Sa
A31r7gGTL9qdE1y6WBxTw33qA2UzjmfvdTRu2kig+vpJ/hi49iMjbwI9GfgAkdYsPPgiMZvWWXRP
ZRsBX6m6h4jqb0YMtqaIvlC3kz8/GWv4a5i0zbl6YGhtmId5gBtr4JwhkHUyXKxqbWntfbeLQivm
V3P5a1YySLVpuXtfltIPO3M5DIFEBRLBQ5MZEGTolXJEhuivGMlF19lM62cu0tTnURFL9ThjCPUq
56g+MxVkYgeDPXTnMhyM6sM1Rwf05wzEqD07VBVyeWiKvZpSyNzLcGdq5x1R65GAd7atA5WQ7eI9
sYuPzK/7U0sAJs3jHz0TfmbD3BcWS1eZ+Cc958U267Bp1yD2tlF228XLX14xnXWY/G+UcULDR8us
oi9TAYsaMhAupvsoaDrYNlpfkggfcQK7cZ+ynXt4XOvO5r5WunhVckxZ6jlquZp5TcI+YCJpuA5U
gOw5svsTiuvVAtiMsbRGAibshRaSXavRg+2czJAu5ohrGdJN71gR57bsC4dofIs3iXKovV90LoIc
cX2IS4chSwmKux8Wgd5dI7NlHVkfOWoGm85tK+hcxr84ns3NhGp7YgYaNmuq3MRmsBk9kNDm+As0
NNn5eF3GVNxNbnoRGQlIgKMbydWEY2nmE2mwA3yiYtfEDrfeKQu2rTNfyg7EMCvlDzz1f9JdfPi7
ZPzoq7utGiDJiSNxGnjyzcAysvOS/M/3sAgBd1M7pc5MBzqopBZMCBGfYrdp0e14gARjythlsCob
pmbmfBnT6F5Ajmtz8t0I/tRdOOVt7TiAn31xDnIgg+aqW2gaG1h+vYxZOGtFV+jmsy9kaBJvIiG+
a/LyKbbJlxQj9l8v/bX7bj8DpWeqfe6qDOdGS7FHXuXvpUSA6MUdq+S4w078vPTjt51ae9fHxiwF
sILFie6aWotjV/LcJH7/1prg0xpqMVYiQc5ijVGGAs2NT0AZYZHsYeMYMMlwbBgzFUkumetpBPNr
MWfw2w7w5XC1NOPQtoLY5+T9l1AwkGTz1JP/2CyUzh8nrnFAGTBNGfcBDtxt28JEzorqLIFUlKzo
HNlrbMrstyL+Y73H7d4O1T3A03AQ5TPhmW1pG9PZ0zXsvWTFV+XWBgw2oTleklYgSLXfMyJJwCkG
DgRfsppVjIO8ybzHxif6UA0PcmSkEeSMUqyxsEnY51y2MzQgCzqfRoRtjWPpW68NVvAhV1AMyeGB
owoSvhxlW6L5keQMZveuKPENKBf87XVwCaoHRRa9MqQCqwq+b4ZSUWDmyjWxFBxsm6xlIsHY4EVS
BiJiDYZ3IIRqOFA8mYRbQQsfhN/kwprcUVr6jR/3zkmW71FxCcWzaoc5ruBNgbkB49tNFXh/eLPY
jqhy2vnyX0fwJUwq56vOI6zTjrmPWsImHQuZrc1LmUdP+aS+HK8hqtZtEBBfWucORDK+8YavD+Hp
q85hj/ZWGuyH5ixr8qgIUluKzhCwS3XnzbgnTB1ddWXgqSmyGysD71f49+nS4Hrxk4eMvyxz0PlQ
rWYo7plQKUXKJkR1I5vCUSV+Fuo6fo7nesYi+soIvY7G81AvTA98tsdaLNu0IawHSeClnMf+MAY0
BbSa6Zhkahw6ES2U5IK2MmNupQk7et6KTE1Sss4gIrYSz8Sd7An7DObWQae+klHKGaRxOCA9OlTq
Z+qbjgM50oZ7mehgIyCbfvRTj7ypTwZXzaGT777+65kaIv4F5Y7F2kvnZivXqFciYP/oxrrmlvEF
l3uTBMT8wLt/jCQnlxV60S8Qtx3nGA/jDRua1CMV8PYM9zBpSF7OuAj7mvYRLn1YKtPlZuF62S/d
1mN6NBn6bIv2l1zBs4N3YZjz78az19/M6pT4UQ7qIrjkgz0zEBZbraKPThDQ5SLyN8TUBRm+uFcO
OY3awnTkdSsjRUFVbcBCLOWTV7r9yYExtonfIodf4QcV7my/fo5SInhlW+wRN68OqoIAm+E2EHE8
O/sHPoK74LUD4xbKSIYJPg3mgLBeRA0RKD56/D8bgnIOBgCmC4P8ZTSoUV0IbPzMubofOFgjVVjX
Mm8Ico35uYA8WYryZjRJ1Hatwkyk7qqSgx4YpH2je6D++G5UGpgMR+bbrk6+DGZrJRFZnMA3uf3c
yBJAHUYj3RB8QJmkczR6L+fI3mDnvo2b5BrxQiMMHUY7YfamvCZj/0+IlYb4KLf0YOiwpJcEJ3X2
QE0fewXm2BzISyFZVIYiZ5GerCu8hldQ5whNcf9VsQv0SxPqxLx0Y/u7cIHP3JH0rKUCPhT3N5iz
nyAjEUVcHn5SwBjZib5q0d3NgbnHennWYF2DUr8t2ZRCIWafs/a265ckCggq97MnNqKbcThSPTvZ
031rNpe6qXjr25Z5b/mINwA4jOKomkSHnOdwN2XjPXGee5WwQratZVDA4JCgpzeBCKlnYmZmnoWa
w3PJwNs5OFHPstlLLgBIgO7BkGsITadvnIauVcHUkm3tORr8l6yZzF1jztGOPAVlTf5Zp+ZJLv+s
eTjRXpdwUeFMYtpMYJfNbDFXSQoYQi4ORRD79xxhHpx0YqLrcSmZx1MHYG9SLVB978a27GtKACCd
V/S+aJ/Lub80RvXF9PjB7m/KoHiJVHuOigAdnlEPJDe8xK/jQMTAEMdeTfteIV3QJb60ND/wMjBo
XtrS/XM9jtVo8Ls0HT+XRl+CAbtLL3eFWJ4r+BdyxjxmWhAeHGdX2TlzoOSbNsTXCMi8aRn8MIeL
Gp5vu3qcWNvm/IHgx4np5VjWYVOvGo32n7skvRhDzxUjwhWDqmXM+6xbzkPhvPCOv2TMfCejWbGj
FTzlMvvnYuqA0sL64TXvkyGJmkQltKpFwsvtp9eeqQeEUO6v2YKpkjyk8rspNIgsjsHJ7boQ525Y
xuDfKr6m5oR7eyGm4gBdRWJfX5zZElodgoui3TBeGPnLmBGnT+Yt8/03d/I+oiDm1JqOv1VRfVmD
P4VZTMmsep9gH1Aesi07/5h3pdg6NpZo7bx52iVgCkVO0pJjVfIG9EuI2vAa6DZs7RTh4zi6y36O
xpeorO/TbDpqgjZu79T4v5o3Uo64X8UbeKlLbcbfJDjXddc5IENyokUdwJZEE2jP2jJ9NAvfR7O7
mCg/PGf8ijFBU/Hiz/U6hWTnwAAjGrngBJhZrCzjI1BAYEcbysNQ1+TlVMve5u7Sot2ZuKlYE0+d
D+YCAxDNt49lBtsdX/k5KxcOKLn1ahjj+/9vuEaoxo+FxTWHviEzdAJ7XS5aHDw2Yyiygoj6Ly1F
WhWBOM88psPfAo0lzuonqQqYe5tsJLU5JbB2pcfYbWQJGMhQsxKHxrjctjT7LjlZYpFkp0yj+q2f
9FimH/mUvGguWJumJ4A03CX9tw01ifjNGPZZ/c+S+mj6ZBAkFhFqspmojDYAM9Wc7bJ6HOpsBwbr
GGvqhifB3q2eJNd4buS+vS9N8yvCVIULV7h7So73DirmRYnpFscSHmHljAygy4e6hsVNmhQTgzSo
BWYFXcjwNLi0lJrvo6Ek7lrEl6Qf93MABKYJjBcjQzD1pESqwueaPeR6nk9L21wl4ElOccPelTgn
/p9wjH35blLinSTizomwkjHXu6D1fA0BX4CxfutQm8ph8KAABRncegu4QTE/I2llfvcvdjQofS/+
569CUCvgYFK8h2Hw3kvdA4FEymHFvEuigazB/3Q5iSV0OtF+/pAlc04J4FY4wW/c8YWpVZtufV9+
Gy2MA2YELzlXl22H1poDaxTDJbF9KjVa3N9CZHdut29bsjKTFz014GSYIXOBSqIfqtUwgd9wK6Zn
xd62ajoiP11UCeUuTR6ody5Co5peq+fOdU8rCqobIFo0nXnDkg1TuS5h/1EmgSyTfxpF9VC5LqW9
2aNXVw+jSbHCcnAyeZGT/zX64OwmScBffpiUz+2oBuDhFPgFeWCrqXqmrnUIrRZYS04lgJmosOmt
F+WUyLAN5Am6cs6OgfKZVGB88Q3j37GeG2WNN66LqA9JcQ5FyaGNrzfGhDoVZ1GKgSmrftdDc/Jx
+kKEpV4GpSc42fAJFnsBbQIWeWNpDla0hf/ZPW8PxE7rFkPopgrmm3bGHQMlyd1kjjjCK7q1xfiJ
/YrzZtL+NvNzMGVM8xlmYa7o/9w8BpNdayTop56pzjYxk+4Gm4ip7B/HmE54tNEEp05hYWt+FQbJ
1Q17R99si9MVej2vA4O8hVBSrv1+zOT9/0fNyQV7vjqmi/Vsd1O816Qy7fbKsoyzPuG02H4lqOlh
x3a265l+b0nmfXQLkSvSnIGMg6P2OZySYY30pLfFEN26AkbC4LNccC+HHpEcigL2MkVXGcshvqwi
+kskjwSWw808MdOMR/SxKGdE7bbnvG0dIEzAY2bbeJr79k47yjiwmT9kc7pLPPraVat3VHp/LLq4
geb75nDQJl2pPK7r3gWO7Fq6BUWvOUh/vIzCIY1UdjfRONwGPo7Jru3IQBAl3RTI6cto7ukq4ExR
2F9zErNxYHzCulFsUk4W26oappNXiUut6PtBWT3yCeQmV0VpZeceWR3XDJ47C/yi36d2uKRHz9UH
Vsxio7yWICNwptSM/rym7Dc2YtrBMrg7tbN1dEwPcEtnENiWjLCk8tw7c7mhkxkK2ZyGQkCM4Kni
Z+Bp4oRkEuXEN8b5973KrN9G2MVNKUZ6ZpJsK5jmb2qX6DVa2Xk2jeXAqY/yFbMhco2tR3ot5udM
Mv0DiYQtG8HBWm4n9gwKlwYSt9vWSMsLNkgMRShewBAYabDPUNiy7fzevXBMp0iaFoXA7XnCnfEz
Me3nvicXJdpiNcWvbMqrIIt+pqgZA5AzIsn440Jmr783x2liLON1IQT8v26e9nXM3VDU8oTQddWe
/cSDbwETtkhIl+UTXJCv2qLC2iUHp0pv2g1spJsu89Mj0VD0gf4OGg+HURPGHSmuq29cTTOCDzpb
t8MSf4muuOuaMcM2RlEnwvZ2zpE2QJd+SxwTkobujoIjMi6MlrP7fuDxWtqk26ZOcJOaXPqbca3z
cuWfMKcXN0Wf53qCZbo9GQR0N25Rm4fGT270XJyIRWw72+jupkjvW6bAHEQpSB5YHeICs07F6bTu
FNPaKpJMBQgmy6l+hTKqDx2VU+hZSIuxgcGgbfxQVO2VtMBz5xucSUbk1Ewm3a5O7olTog2Y+PwN
ofnUG6C9PNL4wTZ0eOFAks7bYDp33nLVJOzo8VBZOCSPtreCo5h+c3bRO4lASCeNBbcAvrUzqGtU
lAsb2nQiLFLjFDSM7XKTG4wKonzcZj3wg75wZjRe4xtTOcV17kcCwmYnV4ugK3Gol8gGqdMXJx/q
H+0TSKIzLMitUTSPA2QvOCA0sWVdxa9nDydixkFHu95rJsB+VFMn9zpKrsxOnhzlie18MJX/kmKS
22owlZSPKmzNxBY4G+DwGZUXmkEB/wbgfaQEFgc8EG3QgS8nkNBMI3Eut0j2QABp0VghrZRlY1Xy
D0FpZTvTIgNc1HdFN+K+9bwPJuo2WdCcc4/sK4bPSERO7YMlgqgzOreiG5Jjhm9tk2CjTWYicXRg
5UTV1aNrA6ij39LKCFo1lXfbNBbpnYCZQYCSMeblg+2Taqsd/Vnjml2zSDfzuNA2bz8Mi4KREe37
zu8OdAb+zTq+jrNmwR7ekNEfrLEH3eb022gW1cG3KfSFbgwBn+9uEGdnjf9pJEwbJe1jPQavOGlh
MupEbpstmp3HYBgqDewKTDm1/iFLwGAM9d4N6MjDJCV5Dowth7qcPy4I9ui0dIERN55duJ1kFqQP
19ND1A8epcKSn7DSYhR3EFkX48/21afwOFCnUYv5Uhwtu3vR7FGhlv1VJxFDNIb/YzcS6G0tkmnx
L4lxnEbpZy/gtbA3wvuJ+2eO+T8oWgdHZeepG+8VbV1QyvJvFDreDfnrFeW17D2FErR84i2M9wa3
dMBmWZqGAUTRBydCuWvjY+FPP44VjwdpJq9WyrubGP/MRsHndoLtouGPtRDPNkIZeu8GFRdFEr+b
1cGpnPS7M/uHyhCUMRN9711GPTiuPLyiHsGSOiAO79of2ohu2o6nK0bzxIIn3gaienEBX1PkuGYU
uuEmZVyEs3Z6whcEUfcQcNNG/usWPho2vA6ZvZkDdh2M+egt5z/ufP+MNUKtjPclnx5ZcqhEi5Bq
ZkFec2KGY/PDC2wxbhxxMvHVr+san2ydkE3t73Zxxn1vSb4VdnLAbvpWMUAoLSxZlTHAymCNUw58
Umd4kf0CPwSZM4rfrah71pIrm8fKQDAaa3da/HaqAFnPG9XmgMG48b+0kGAiP/14qaGbbwIPpx3W
hPc2dQf4DOmuL9ehzwQEKnbLUyPvVcOXq538QwUolQFRz2w0YzkgE4gc82ym6sYJei8cAo4Nqoz3
rijjredHn7LhkaEz6s9FuOdjKc+ci0UAt9UeudEReOE6w97OI3EPOaFlVi/xz4KZGipuEkY+bUux
nGIfB6sux2BfgPqa11uQYg7nOc2H641U3nkRK0QUHfRC7BjDI2deNhfoz8w1lgWLfZLcVZlXhsxY
YCtatBhOMn+jkIlPZkYObobp2pvo8I7P/khl9osVITfN7CMb8q9/lqTaxUkJiZMP2CaH1puf3Hg6
JAPmgnnxUaYeEi6he3reMFDI7NM2EYyWJn1fVqYekz8eUhgEZZrfOt7AZJ2vSoWTsfT1CaHqqR0p
0pO6vs88hfuzvgsEJlrELxLT5k/EGjZaoG4WN8e861PWRRPxbd41PLfpcQDacy6/iZC8i4EYbOat
EgGaIAjGJdqzBLrpHeUgp9ZmiMswnmFqrd9WrjtC/4Yl4dkDR83hgQFdzBEij5A5dOOurolgj6/u
ysXvoEr3vigAGkQ8ZeMSgUqXhPU03r7/L7w+NeaIvYycDKaE9vBVTslJNT2UziY4tu447eAnriBF
BjkoKHzUutpSlfU9FDbULCYEoMPs91wLiePjI82tZe93pKhU/16n7Xew7kCJWATg2OVGFR8FGhUd
XeyNHpPhHU6oK0HbSQwhzl0gH4p2GVv+xMLCm+EXd1F8Q+UMJVXLgiJvd4cMdr7Fn4Is4pwsppx7
gOq/Ij21Bf4MO2cUbtoOXJJ+PFv948zDycyNF5ttPL7TXNe9kknTws0k6e6xq9+4CwzuwbZIPHC2
TIlQMOG2v2ouXnxphp75TRnfdhVlyUXnkPAoS2B5BvZhr5weGgFbpJASgEvPcSsm+as4FMH+Bdq6
CrLYJxPWki3AloyQGB8a/luR8dkZ3ojNK72dgsTdj9O3KQi8G9k6/hQcDAPXQFd3WItmWbw0Ynxv
lwmHtD9v/WTERjVRw17gNcEDyNGRYCDsu5SWjMnBstT1t1WexrvZrl6JjIcu1prt8Irn/bWCAAL/
b0rCIW5vZhexBvIX+EM1gONGdOZZR2tXHlkBaJmkZArMC6A9DosH10avNyeuhWYECdsPmLkPGfTf
3JPHup13+FeL7TzZZchqxY9uMebWxIh62RxbhjYcTXmoYJaNbborx+bRgYJj5fF9ktSfmco5t7XN
N4SsRQbOzjGzf0Sol1vCZmFhcwOhQhmOCnUNc4alZXB6sTUNpu2ypuKzid9a+javE/5y2zUeu1b/
kBNf9mh9fdjLO8q6y3Cc409mIv+c4GfRsFbHCHNcbEpN5QnZgyky7j0Tcc7iICVE/2Ka7ePoJNz3
1iyZHen3ddGQJZTAOfGeiiy7unH5bSTmzwJ4cSNyBC3kpN5DU48Ge2AW92ppBmUFmOAoHV9sgvjh
pOajKtRPAcpsV4n60WuLj8FPHYamOcxCurbC3Kneukm4AMu6L4ehLg66mP2Rk5bD9MCvXi0v6ULf
JcOksXrP8wsFYhNHqPyUTJ8W63Ba6Qdyf29YA8/ROpNv7fozKvlKtNL9p52J7cnwKcjkRpI53jnu
Xu3VET7XkweOkjnTKrMhffZb4CTZbY6l21yq1yqA3siR5Ku01TmrEHXtCNHK5zMyTd/e8lWke5bH
lKbe0szuclpbmHwybNHklpwalD237HFJK6ziIF2kSB9FwBius4rPKZnvpq7MNnTOcXddvDW4le+i
npSqyLExKZc1sY67vczcH4qKqkNCJG4u++PsQ3mdO5IizPnJfjynAvqirr9lCRestkhkKHxg3mCG
VEBAuqj0kwNrBB3Sf4zG/q1jcg8Gx8MYuHWa1OPSwZOI4T/dqt4sd9jUo6kPNoxM/xpKPPNKN9SR
8M3mYN1vNIo2nHLBu5V+V5wKscrX/Olte+w84KmIiWZWfdpd++Bq+j1S46croOowIdlZLlJc3Wgi
hDUUIY+4ZTeO3w4Uvf//ZUwcfKItULipcpib0gsQy+Ze4l4BxowPNG1ua8GVP5/ZzaJFv1LGuHO1
RcZVKVy+vLQc0PqB8zhifXFoKrz9hvC/sHSFWceISXhcRxg4TfACiCihFHLtQIMSyxedlVt8WlA5
gvZfCybZ7rrfpUfdX1+obEiixXnz4XBECBfJOmtU0S6oxaXtUO9x6Ru+yUibFLPlwXnMme0V+PYh
xOFOX1+wKf1jDY6f+IPF786b+xyJvrDPSdT/m9efHFuq3NmO4YWeDqEQbLS9PNVEeqDXoYvyUJxL
0FozEfGdSq3HhDsEgeSTI+CbkZgNyP+Ig3Bo8YmbX5eb48YdeQ2ZRwLLaW6KmWyhN4bWxK7MKRxX
SVBszUb+G7HHMyIcr36LbtLe9VP8QcYTQpwU35p+lKUC3xSVDq6WaXgFBLODKcaGyxDPiDpxsKmZ
jNqVqog0bcbcKw3V4B2VxFcjO7phskUydQQTWRkxcgbiMXvXyEgXu2u3NdeIQ+RXVwpomPXS51Dk
tEvqtXgnJQm6x9q/8RautpyLDDYf51aJrW3KBgEfJ3cU1wiVGVNahESxN2L7LxDzkXkTBIEhkXs0
S3LZ8HMChEQH6C3jBAuSL3mETqb/mAult0ofxsp6XoTG39RPT07thkNUiEPQBiW7L9y2CbBeXJEU
dRvIKU5+Nqup2DocaCUrepgyzDwEy9U1HHrDubKDJAc0SnxgM9HoAyKFTzlIOQxLWb0yjZjvQAVN
m3b5aOux2ROdbJnZrhPk9ZMqi9dgxNwf9atCSVaHrN0kt4Sk/mDvcjPOxK6d0Hbq+l349SkyKRFm
PwnjnlcXUzjBzAzfQAxZBe4q43jQRjghuX1i5TwE1pmGO3gcFBDBhs/EdjHb0IRot+lTEq42ywBU
mnchI73VzJ2dgffe8vrX2i9MIN4cXVqbQYC9fDVOeZ2zRYXmICBEI3caamaRnv7wKn0llWLsPSXU
QTCg6hWvNKB8jKIjqpC2kqDcNMUnpeRjntFPyyyTMi6SXLg0HFLfCd1VbbV8gqNx9tZIOYocfxtz
bI4xLqLaXODOSHViyFTxrBMSrTAV4Slqvzp0rI21BNWeNV0b+OpE3F/wDEEkQmlDc05n+keLsb/h
f1yYUuFCg3zN3nPXNLs2J/2fyEECs2DTBkSKzaeMObDdKJ+BmKxJGESqNJDXVrNRYfFpM71PMexu
glWQoJ7oWVR//VA5qNW0EyVU+eEFhAw+7YhZLnuvDVBdwVNBSXK3w7SQqeCbtKXmatylgqtKwC7G
DuUdVPQyMhkVA4iQ9EUMfocQK59szF5CJ7uhwtDDVPa1UNUT9xLcsLwLdEtNs7eyLvb/59Yyqk7m
BsYBsQZ8soN1myb4o52JtbxxOA+7TN05a+2nJebJDLz70rJ2tPIybiN2vzVsRrim9bKU5j5zy+ZY
CgHNSjubvqFzHZ123sT9DVW7eP3S1yHlZrFEv5XdcX7ot4K83y3Dl1d3Rflb5HI2S19/MyH9qvXq
ILXBXVMRWJIF2GPgHgo84Omad9MTgj3XcRJO3WYuULjQJ/yR72fMdQCrPS3cYArI/aAPWmvUaskN
RlVZei0ymMo2CeWtx+2B69pYwWDvrEc12j+l5BvolzMdOEuq7oVbeEdzIRDmNiTIrc7pb/xAqHsi
co9GRnLWrdGrqixCoaXAYVAQz8uZRWdmxXFnRGWi3S+M0sdQ59o/DHEAmC5KP6m/+tdqf3iOF+SK
3rev9n+knddy5Ua2pl9FoetBHyCBhJk43Rfc3tGXIW8QZeG9x9PPB0rTpwju4R6pIxQKlaqKCSTS
LPMbN2sf6yaK2F4geEEw7sgE20909g5NrdRUuszgIQSiK+KhZS47dN9Gm05CiWBkIcQGdnL/jIVt
voorSiSY8D65k3VaZzXGTiIawKJFDRaa4yEyw+pGDhXFxnYiWIwIKexVM3zWxib8XobqtYN31Kd0
GL87PR2llZRkYxb4hg+e2U5Fr/resXvkEuMATdS8zcuVrtRymboIuWLbpe+hJeT3I+0Ey6LTq9n+
VzdqCbaQbbjnxb5MHraOUN0dfSlaUiEmtrROw2MG+vfoD8NT1o44HxS1vRvS0DH3in6wJ7PEl39p
hve5erGwg44L1NWsvVMgUCvrBgJyf/TomTiGRKTOUqhkqs1Im+2z1tkVTBhED9yEsg6IdAo2Gr6c
bk5vMwyylS+TZGO33Y+WasJWGXXvpCnIipQGNOK4QI54+l+RUJQNEpcPBWbEh7JPokMqKVADEY3Z
iXeuXW5dbYTH0RgbQ8M2SmbZ3i2wqBpMdLcUA61GoWJhaBWKcccBKO+EJZyFFwRijQ1rhEB8Uq4M
c2iv49Rpr0PENxFyc4ntu8lI0NeniOPl0xBh5BuWkrVuQO/vDA3L26IyPZ3aI9rAbpy5hxzdFkh4
5PovFsqphwJeyt9b49aYX7sDUs4jfJNFZNXTH4lBZpv00aGGBkv8kYKvqUmr3EAn9Y9JH4UxHF4w
MrplRdcORiBy8IdtXivbFyfQMsV1OxItPGsrJM10/FMnTaTfp/8yjBHxtKhOYdUNyE9rqCLho/Ex
8v16Weiqd9A6c7qQYoR3LYEdgBXAq8YZdavFk8TCZFisTz6efBr96PMBNhJNHmr20uKGjj5zMYW7
3lTGOxVdyG1gKCCFKG56mk2CWgLIHVBDpL8Tpo+DdLzH5L6YLrRKYJcFVar5NEpIaxa29GbzSfP6
QieHXGuTZ6rHL+FksBI94UeHqgIcORlseuiZLZMyNHYqQqroaAAUrwm89nqdAFRRKq+4NaLhY22k
7r7+Y+0mEzdl+lERjL5t7hgPnhn1JyPAgc6cVi6wlfA4yFC5jvvyI9Do4TZMquBk2RHdCX0IvnZ0
WK6CHNwOIMBs2wZVeUhRsYNpwM8dWiRjE2glHWEqQtE6shqU/gg8Qn/9x95HHQVJew0cEpXhkGNN
pW3qtac/HhFVJ3f1YhupCS+/CgELrL0MIBCS/t+TWAyfBrQj1LyHf+uAh6ngi5xeFmIpS8BBhpZs
2c0tKM8+3NGHophkjsi6GA3UyCz9roQ1p7zqG4//81+pFwFamWaNDYFTmTcJn4is3nZV8d3ydXOV
YM+00HhLBwrBkbs2xY20LBYjBMitX3r2XmrfaGL0p0HPk0OCPJaeyerGF+Lh5RshcjOxrqk84FqR
HUdVlY+RCYDNz7Wn1srqZaySRgZAAI36wIrIIGda7i78ELalscJBgu9lhBieAyK8EmoqH/samz8D
pVlA6y6lqBq5KT8RCxNW9A1mCxRFUF619WJfonZ6kzREH7ZT3EFSuSdQN28z06o/FKSgfpIvR62k
3yzp0KGjWh6lrcZHzKGQLxrWQJMR/uyH4sHEzbRQ8q+B4wyfC9VUabV0uF1YzSqoPAr9cR8dpF5Q
gDGq8M5yimvROs5KU93sjvon3ABsaZdeNc2GM8KLVD3kvMl2F4CjuhM8UgXOAz7FcJT9+7Kz78oW
r6686u5RBjR3pOyAs6Iu/5T0P11/XBlolfRwLx4815EPpmGTsMjwGfErdREqpMBeXVzbGvR7w0Dz
yaiPKL0qNyln5mQ6RU8/FIjeGFp6dHMXQC2KGtdohaq3HsRpAv9Rv0I2q3XXWA9dU+4gI9EKK0eg
/VuX6v6uLyEr5SZcxdbDu8mEz00+ig6eannDM4wSQlu/3GQ2WnBtaa3EUCbfuhhVWySvtJOupTjK
9MUnqH4IQIZoDHoSeH5ISfYBiQ8sAJQk/E7vYDP0/r6sc/NDAbp2UaO2ddtFzd2ETl1FbZej8gRd
38oyHDUT9GtetkUnouDoDqN67BS1p12DTSBi/Sya1nDug6UC9whJdju6plaFvWQpg6P0Y3wbbRQH
ywFHwlg3yD4665AZxNDw75N9TbFlrw+AafxHlTIZkshmuRiLrthZ0io3aY7irUyNjIMSdBmS0ht6
hXI7Rra9kh7GTBDITo1GchP6Gsc85MHQDlGKblFUTESPESwFgQ6hPz9tb3qQjUioApUJwpTivOHg
y8qhDnhRudYh9kg9WqCbfYow5N7G2IAALMoQ0VCPLefFpq47FT3P8UZXs45tCG4zoFm6AsPMZupQ
Auj6EQkVx1oUJUa8FY7Eq17A3zJhm4VKeWtFSMrbQHCRIEapoW62Prh2ZBXvS+Ql0Fvplh0iGkcw
XM424h7FYw7TErDquF8G8D24UQPURLujjUopguFxtExoYRlxiRmOSKiJoLhKCcfHyTa3tgIH0qwv
CWoTm1SodT80drKyXXe6ndyvSpmMk5QWxbKmWo2FvC91x9sI05FXTi42VlpZ2zpWn1JhfCSOSAhd
c3sx2gAEHYFSr87WgJmCgGwbbRMWYxp62inocXQZQOvTTLMBdKoHzraMvAx4UaoEXxJuKFmBi7I1
wvq2SjYmi3IVNrW2yeIMfEzwRB8suOJQh6ME4RLl6YcmUZ6D6fwbKv225RCnsFrcDJF58gca+qqv
jku9VT/qVKsWoNMn7JcVobR4BHncf+Rx6AqC1slwvhjQ7sRdybi10gG1BXNPVkMHxuCH9ih+TOQY
KkUABmH1GGs4B0vPN6JdzJGbwryxEuVnpqBbqMkCEZAurlcZMgB9DRJUD2J8S1pv37fBU06gDjga
RQPIDB/6PEN3fsQwMBp/9lpiYVfJsNxOa/Qs3CWg3ZMqoJJNEh/Yh/m7QO3gFI7rzOpI22k7LVSj
p4VXWFNFZmG4YXlw8H3uBcRGWy3uC10/EfBm7Jrye0m53oolVTWQSLmpQKXmj0np2zhbJ9Zu1Gzg
rcVnI3Nvaq377naQSKvKfHZI3CJbHvii9cY1oq3W68C/reEjQlhYhkbdjZK2xS6oMa9sp25lnWjU
a0EElxSCa4nbRtjCPkC23Cfbrz5odWav0G3OsH8l7DK1/Gjbtr9ppYqdKu0RdGPAwuo0KCo9osqZ
J0sSeqwlph9aF/3HXldIkmPNYArKDNs5TMjx3CwNfTumOYyZLNzocf29RiJr4Xn3idnXxz4w8iVt
nKORpThAdDSMFPPQRqh1t+NNkgDxL7Vhn9N23ThR9XEQYv/yINGIzgz2DFd3BC7qyU21ZGlITB5x
A+WYuApiyP2UZPEBr9o7K2KWFbtEiRJMQFK0d5Dx4yX07D02RR81xCCu9Ba5c1ikmCgO6kOoD08V
i3hZT7wVKwTIaFMQA2IYPRUNsdFkoyIjA7S/fzdkavdkhgBe0m+hpArYRihuWSNEZVPdRUr7EQex
j+bAfRmcbASwEQLP0eUa8GnjJJ5u3890AqgLT5jtMUDoW00PdRF+qyxUxgZtbXTQNQzF+djgUbbN
OdQAz9MKKQBs+I1/F47NV6OkqIWbX7yEJfyUSguSWKLdmoP6wVSAoZJIUfHJ4mfAjuYKe0BZNruU
6OCqyCgIZYLalYuEmy0lAGibojp6joi2hRRvw6k7vFXc8lsFk8Qb5Bcc51FMqV7mz5YayOygWDs6
zLOKd43ygoKUhfwXfZeXTZaVxR09FHQ8xgRnCZ7H8dVdmoJrlsmwpxbr3nvUjmoz+JEb5BBO6z3m
aOVgXU4OYmQqYD+MXn//7b/+9d//9a3/396P7DaDG5Ol1b/+m19/y/KhRGCvnv3yX49Zwj8vf+ff
f+b13/jXKfhW4v70s373T21+ZNdfkh/V/A9NT/Pvn8zofz7d8kv95dUvVmmNrdJd86Mc7n9UTVy/
PAXvMf3J/9/f/O3Hy08BevDjn79/y5q0nn6aF2Tp73/+1u77P3/XTPkyUX/M0/Tz//zN6QX++fvp
S/wdTf3qzV/58aWq//m7pf8DUxZNByFAIdPiR3U/Xv6/+IfpUCayHFVCioGv9ftvKTrnPn/lH5pq
SsexYXbqjpAWv1VlzfRbivoPS9Uk+Ec0AgxJjV4Vv//fV3/1Cf/nk/6WNsltFqR1xbuov/+W//Gl
p1ezDMYnQgG7JYRtotxt8vvfvtyjYjn96f+F3ife7EkA0RtJzDq7S6tm2SDukXPtICaLzaoa5VsZ
N+tf5ujPB3k18PSD5wPr2N7YKm9J3W96sF8GTqmUFKgfq8sGuTkuTBXJFwnXN6LnpIJlbCpA61Sv
aztY+ODB0ci+0oDdD72K1bAHV2B/4YnOTYWuGqZmqpIpnmb91ROpqgD0XKAbp5rgmWhBOVhh+fp+
gnXZnbIUiVxUBJzJ7fsji7MjG8KApkXPQxOzjwAnGl2xkbkQmbZBtbxJLOB/CnFx9iXu7A/4QNma
PGnI6HtWC77f2ONsibJYjYy799kyhtMQD7QOlnW/1Gznj43/at//+q2cM58Kg0JVV6Vt6qY9ezwF
N6vU9+hh2VT8+wcgc8skECe1mEQNU/yIgB445dX7k3J2ZUqV7wEfWhWqnJ7qlwWSR1ZnASOgsm33
cGH9Vd22KwweYuNzhoSc77To/28ctz/8ZwObs5WJiqgTwGtRl3k7bkaRw/+IaxwuPpsyWMRBQ1+q
v6Z99EgzffX+2G82ha1Nk6yZaOMKC2zr63dGjS1uVR8142CiuwzhAr2chTvWiypT1v/ZULPVbtYF
mt01Q5W0vTIPdmyErkiprEPup/eH4ox7vdV5K/YMnGvbNqcT5/Vbtbk6ol7kq8seOYSI4LpGwSDW
4+P7w2ja++PYsw9nt43uBJNmCELgOM0EC3ykgEI3hzHoKOcjqRgD/kViuAHiCW3l4f3x32yT6TWF
bhiGJaVparMZlYaR91Y56bRpG7q4qLGQvAzexjOx2kAIh0N0kdjG9v1RNXHurX8Zdja7fguhSCMD
W4o9AHkswsZldgVM9KpEQon+HHLewIQJNWkvL5pLm2V6qVfH+PTSukqdgfNB1+Vszk0EAzsaniro
qc+eHyEPCZNp6K87fGw9Df9MsPkK5tLJcwgfkI55NW5svdpZbF8DhydFaw61d+koP/spDMtw0G8V
SKjNn4rlmAc1K6GqvtK1BN7qryzF2FYFAWc07ot+R/ll6kYHixGnMscw9g1gxTHONplMbltbnsIN
zhwgsT9c+F5nn40bXOcCN3U5P9foQyGNgXsCLjbkeE9J9ilFZNXEREg0Eu4o6SRaPJgNKzawZJy4
kQWDjwBFlykLFIOGs7cav5dCXDh8xLmVJCgU8FCC8GN+JTcK5mi2zjU0UDIC7LxSrQHY3EcvBzuL
SVEmHCwS7UcW9T0CcCf4NSIlCQY/FKLwmMgtCKAjClwfxGGo2xvQdcfkr95FrDddFZomwdhz38++
rF24Y5fS7FpiP0VxHHNqEs7awTqTjug0SxBQT7pxaUEZZ5a5QTCmGar9EoDx+79cRiibDd5Ahrj0
SmdX9VwHifuQdc2qqaDrZOlROO3Kq/x9Y1U7rRiv247HcNyPOHu8v37OLR9K6rQmJJULw5me9Ncn
6aQrs7Ydl7lbIn5YbQLbu4etd0A99hug28jFgsH9+P6gby9jpn0q02mmwdVkEXS+GjVR9YjaJGA9
DXVUYDp67j7SOSeHrW9czEUxyrnSANv6VX1zYehzq9JSLYIAoJWOZs1euI1bRQs1Z1xCn/7cNv2h
Gh5HFG9xUV3llrNrYX+b1c6k1DA9AeIWF/bF2RPW0izbtIWYouXZwV6Yke1aAOuwxmwPFkijLBk2
igjuKaPv6JxRmithCU+jRzeDo3y+MAPnFp8lOM5UzSJQ1mYzEAd+nCc2449Dsq13w0dRxts6owaW
5SuAgdf0AW/AQy37tFm0WX4M6M8W0AwuPMe0t+ZnvSXR3+ds4OyaLz3DL0BnpSH2Ki48oMaHbGVs
rVE52tSllcw9VnF8dPzkSCfi0hzo58a2dY09j5gubbPXCzC3ECdBaYBTE1hbMeDZPrnHYHRoNAeo
2EvHLWmw0la2IPdqBwHnPuyVCyvh3N6zHN2Q3Cu6rc+Xoo2RhJpmfAgqQSvIjVhJvJiYL3X6mRpP
YosrA83Z9+d9Cvrm004qKFSd7U5/S75+dfoafQcsGosLGo5TTCpUZVVSXJ9ykU4JLgSG2vTz3ozH
Vict1MhG5Gy5+5RlRazoBKHQ1APk2Ixka9WHLHXXUrEfWwx0VLlJtW2HxRX321F4zqMSZbd6fulR
zkV0trQtgw/PoTfPTuklVDJzwDr1k4kBlfEguQXWfLIramJ5dQPA87qJHqMmPQ5uuHt/3rVzaw43
NgTugfHSCDdfTzyNTgUSCQCepIds3wYbfTI6Qh4jS+4K0X/zjAiU1YBAPLqSNiD9sP2qNBe+/rmj
l61vk+nrNtmQPT3lLwc+LQBQKNKAMl0sQXgspdOsYagup+ZtJeKlRaipDv0GT9GrCxMwveBsJbwa
enbwlFENPoHa47JW2tUU0oYZwk5mszHdWyPRT2KU+xZXpUAL9mX/Na+bR1w2NohHnsrQecAD69KC
OLMDmQqQZBYHAcjO2T0U2fhTqV30Z4LUh/vKibZlaZxSPpOr2Q9VYp5Mx9tbUb2gEbsbrWhbGaBB
4ZO5stkAvLlLNZ6tnWyuLwbjZ45IWH0UUyydxzTN2fOFStiOicXzVQVEYluC6Y4R4RuXkeP/RDrS
bG8D0YFNvXhJnB3ZZkhdp9zEXfl6mXiD7nkpsCz63/49OIOrqHbXGhaN0WDuLTyzXKte/OzL6tv7
i+Rc1GhwI/BZDEuVMMZfD4xwiRkYMeqBCv4VkQgQnG/XHZYKSDNC+je3igzvJPc3xJ9F5ZkLr0WB
o1t5RohDwZTE/8yL7loR9dexVe4xjGyQ5yMteP85z93ikjocm1mnuMZ/vX5ORJrJeBsXNTscCEpY
AakDPbfQnh01eqKFHSCsxeDa8IjdGyx3QJH9pfV7ZvlKoPXCFpotpqv09TPg0zdGKHKMwMOZDzXZ
9lFwh7zv1sWbwkaHCxXLPVTeCzHj+Xdnz/DaqkHHa7aRtVgADTMJGgtUbgUUAPVLpRn72BEUkoxF
rQ8bypQ0KxXEgdxFn16M4s6cpZTUpvARSx+ultmb61XVudLP2aSlt0baddsl0Z1TKEd0obYDIjMo
p7G4rnCq3KbkGUMf3Ctec+FIF2cfwyFy1i3dcmxjdqSLbNR8MBJcKIW9MGBPmDQfQvr8qGLLHs/u
4YMFz7gFqBqF3pcKpfbYsq6QJzvYWvjceN5GQzcgCOCe+/sYJV8lxRZMCCVbDDC9huJCyHHuNp7K
vRqlYoqlYh78SYqzaaTTDsSc/gEDoGOFwoeEP3GVd+Z3M8I8efyA7j9C2H6AcnC8wT4OB7bkEOrX
sWIuLmyjM3eC1DRTVx3qVCQhs6UUygjYm8NS0lK0BWAM2WZygxCVALoPUrFWii8e4ioa9OrEgddm
9+kz6BO0FMleY+NUpx51oOrvrHBWF9AqpohYafZhu7AgZfQ8QrPABXZlwNoP6PXhx7YeFCKWgl1f
85Cjl9+ByEBSMtp6avLzwuyciZ0oN0jOYIdbQM5rQBHNraEYWOZ+gQKknhxtPacv6zyacIfjh3A0
6Fkp7XXr5F/CyH5AWwW6ib6LW+9zLy+deVOkNru/paCwT+5gckLPb6O4CVzhRNw+VlDemmG7Skb7
u48Ss/DosHLcFAizvz8D54bUyZGnYjbV4vmQ0FwtQGfjAEmGYrmlLqeqbdJh2KxtDIgPPNGlT38m
SJS6gX41bFvi5Jey4C8BUpk7OWTZngtIsz6jbrAC+rL1ah/sB3m6V97gynbnaS4QR2a/sr1LW3Ra
8vNp1rkDJQggak3WrGoLd37U6pIHqFI7R9TV+wSWeqFN2XKkHC0ZbQ0zuMuA9Q4INl9lzabp/YVq
anf90/uzf+5+oS1kq1h0gDSab84s08Am9TSE03iR586yUNsDMOS70b52hm2v2kuKSuv3xzxXdpUU
PDXNIDGbvvrrS00EYlBiFIDoTdsPzljdaLWxUxaIBhTWT0ij8CaxZkP3Fs+8zYWxz51GpoqkNOmY
Y5pvUnOHLqE5VgNKQMit/+yk/ZDV7aGqu0NrSeyOJcoNMTeKQSTmw9IpblCK2mbKgLmmfciV2wsP
dG4xmlKC6KFcxEPN7jnAxSWK/Bql9Dbcq61/P4rqxhDepo/Lmwnym+YOsOlkN4k0acF4/f74bxcA
aSKdpKlpaFrwMl9/ixCZnh4zqmGJtAXa78t0jPfScx/czn/6EoFFRX73/RHPxBYMaauCcxe57Ddv
HJtwW4cQocsauX9BHxNp452Tmqii6CRqe5l7a2Gj4mXpB6rCx0BcjH2nt3q9AckI2H1ckkKnYzo7
/G1KQHTj44HChL6dTl69/9Ql9XIqk8UZBWfmvTei9UiB2pAfw+7P1vj/s0N2JlWcchLTEDYtVC6h
2a04eihl2Dl1CKpxmynYtbp690ddN0IdFO2/PNmO+zT/XgiwbSYGMf5w9f6XeFsnECpRjaRtZHEQ
zWt0qQowT3UymPlJso0Ag6J3cIfN4xUYuFXFMfz+cG+3nsCHg7yYqsTU4J6W4i/HboO2TkWo3ZOQ
Uhnr42VR9ZuiM680yhP/0VDGbFO1aub5JcYcS1SEUVHkMslv6xThc8jw74909kM6sHylRbBFOjMb
CpuDRFaCoTTY98Iu7+wB0dYS66W04PagJKIu1CpHAoNeaCgyvLjlc1ia14rnPr//LOf2siOZYYof
0qby83qCqSYkxIUWzaMgO6YOBO3RfvRtcfLv8/bZ8ryVGl2s8Z3ZSgRPKlVekjlqnrMDpMrAaY5x
3i+rAKGBloWElYFeKccCv+CxcddlHWxb5VPO8lXzCU3vfnj/td9GEBwlNEdMWtqco+psXWVk6Vqd
SMwYkL3NwEgaJx86vvhUc31h8nqpqvk2JWA8ipogGTX+PYE9fl3HRoVaVlqg6uf6yTK1/L2VuQ9G
SKXth09LAyGH9WCl68ixH0vTRt8/vccr8sLePfOteQryEV6YVtq89WJVrYn+G16SsBEw2PLu47Y7
GHG41HIokEULtj94ord2en+uzxwZHJiaPXWiCJ7m8UJaNDU4UqgxknKITp+wwEW91JtVipY9hI6/
8ZbURbgjmHETGfjXU91C+xsqp4eMZ8fLgITTQigcLwOcPVhJySGjZ6sV0aUb6u2dLKYIGBwPTSNK
ibM9DaKOEkWIA01Lz6jpH1FTXoxhtCFYw04Kg29cpe/TgEJ+9TcOSUHeq0JJUglQ5vUqx0JupsoM
MNAB0baIjx1ilWj34EwbXWh/n1tCkmN4wg6Qn837ijC6HGNI3G458S4zHRQ3O0dVg1019uswQ5oO
fYzG7y9EHOdOTMAKqs06cnjLeW2hdFCtykDxQvn64SLeI6poXSBuDcf+OaAZgIm4HrRLnDg2fuI8
dBp4Fs1+fH8hnzs0QExMZxaNiTdBCOqzgQcrv1uiyLTxM/RbpX4K0PpwSxRjHWUFVO5C3nF2vg0g
DdOOnfbs68UsQqPo04T37gh9PXqzuawWYM9DAwt1i+akjuhmc+EmPBNsCwRgwIvZum2ztGZbqDN9
vaMRD2vYSZZ26yJJo1VbV2DvjH79VJtH2t/znCNeSej8i2r31yfaJMIk5mOJiQm19utpiTpTZUaC
iUYZZTtRHSq4YfjY197SPPSdfmHvnjugqCs6RFZgK96ci6Muq7q0Gw6oAvtjv1lEoThZ6gc/oShD
w+X9lztTa2d2JXNrcvXR9J8FkiZoYhXiBdu1HzZ2YW0LHJFNBM2RPMYlJyLIce46BHreH/fN6nWm
/Sqp7iNGYb5AAV9NapDRtkLIfVlq2qIIzEUaAuSH9GJ6EwQIKz91+f6Ib9/0ZUjbsAVzi+vU7E1l
5wWNXgwqDtLYHYikRHGyPzhZfJ3QY8ht84h2ebksehfYbX8JKqO9+a4Mz2lI3g6xmzxptozVIlB9
s6M8oKjYNonwqbh2HFDu4NqDBcyRn0NffXVs+9a2N1GifMLS4rsBO87SQbVjC3MAs/xJtO6FC+ol
PXuVSUzPRegBMVED8TYvX1SKGU3qHmB4hPMdB7oHpcGZod5KH584Q8FItBfomGqT1qNjIw8DxV3g
JYB00BWCJxsn/hi38dHu/DvhqN9g/yWLAptJeNB4SVD9VLnpRgd5NzzZkGZBzg91njTxVtyXl/o3
5ybZQf9iah6RmDuzE6rxQgM0P6CFCpZzE4EaScZlWnVraP1LCSz+wpo6P541Vd+mcGqehtVGCX5a
LdVlWBunouzW6Hhl/sPULQ9AWqdahdNuf51iYhuEiJ07qw7oAGZXi7j3Hk3T/hib2oUI5239lC9K
7KwS3UxAJTEd47+kKQgJVlbTMwmR+oi4meqsET848vQHGG2x6Da116wNjN1MVz+lHdTqZqWBsbxU
N30TZk7PodPAJzkH0jg/uJVWIhLq0jzPA+2odYhN4sTgutVXDlNI68NyNFvoD8FThVA1ZktHCam/
SC4c32KKZucLHAwDirpcISBdZ/ter5u20+SE5dTjg52hP5CFRznAa4HZJTTvQ9N594FT7msvXyW5
cpeb3NsU4t2hXdU9fRoSkCbH59dy7luy/l417ztvOH0JRxdJftoorX0hshFvCmycUWAfuGOZvrfo
E9knOQIPzB11hIPHGkJ0TX7w4bOX6Ef7RYTHnaXT8KNJuzDpjAehg/GMUe18Ynrs81aix/clT57x
jN/CPf0aN2jAxoq1KkdUo9x48nXg8qSqfmFPTAfZbL6pS1CZYFMA7ZwXBjw9z20jpiFo2GhrFvaT
pa0ULT9JdHX0OnrKUrHLYQ85fbIIAvWxNC5id94+gqUC352gA5QnSDBe74ChiBxpZfZUn1M+iJoL
G8cctyl3MEa+Igdz1UTHTj/2aXAoELCq/QuB0pm7hriMMgHHqUYVeh4hmq1Q9ESnQxgMxoMN2m5M
j9LtrqPuE5TKVTUxDhFVR1zn/cl/e60yLpufAE2bFvtsrde+VRkqGlZLXxinqqYT6SvHyPyKrxyJ
ZLLUh4sQ1GkuX39uhgSURQlWN9/CVHCGKtoUV5hljfV3LXqobeqd4aa3SEo+4WyTjd1Nh9X0YCLo
/v7bvi3EcWFN47LcOPTl/E51sfscwAaOS+G535H1fTBQ6cwKNOFiE9QWwOWmEbvQj+70yTykrr+T
DH+58BBnJ4DYlJ1q8anni60Io6azEwfbGyiIposyjhsfh9q5lyfXb3AirXfZQebR/fvjTp9yPu9c
coBjNEj6oFlna1zRFKnD6Vo2JacobcVaWKvE+gIUYP3+SGdXM1gUAIjkOow3i4AHtL9jdeojdy5g
UgsziSvLyb+mxg2+iyBNr4JWWdqZ/5TCmXt/7LcXLCGJQ+RN0MbymlfaPRcju3pkI3kyXg46PfSa
sEL7qYJJwzn1Quw93Yxv5tThNgd1xM0537aKFA7aHRzxaCBsJjpCQckaA6KD07vHqZVHaHdqLpVj
zm1azitq+izht5mcnob9qI1s2tDN6L1q31JFfLHh5pryY+5qywryaVd9htG1NXEP9Xp0rHGhx6yI
AOtOaNUNpBLk51Tnwv46N/kO2TWtJp0O6Mu6+CWQiBRIxUbUgR+gwdCh2tp1YhsX15L4uWkulaXO
TT6oCi47k+IBUfLrBe2j9h7gT4ftddZhYDuF6Sf4qignKVvASlhzoZ4I7uX9BXbuDKGpS0YgJgg7
Jf3Xw/asZlWdrCBNI9yPQb1Dh36JDTh6oXIif9if+tDdGkFNqWgsbtU6op4fXNjM57YYCBbCJYKU
aafNXh6zBq9ASIqWQuk/oPDzo/SetcG/S4ZwbelrNcWMPDRxajHFhfaldmbeqQJKTi8q+QjbitcT
MIQUaqoQpRuksjAH9NZ63296WFCVde05+jY2+69R7H6asO5uEj9nRf2jV3G7rx2+0Xj0q3DnIelk
9rcTPefC53lTyZpAABR3gC/gIUuy+PrpMnBHY+qwBgGAbUs8EdvoR8sNdzWA2OhxsUuQKEaMkJ5b
OoBuQWHw/Sc4swlAb+gkyTTbwCTOrlS1FNVgZg2tzkS9Tiz7e4dYiTKuuWdX0ahcWAhnTnVubgod
wD5VEPOz1Vi0LoJnnLBLzzA/SFnv4qi/VkLtWYTapTLW9GFnpx3tI4o50/EKc2A2Fp5IZVdpjFVr
t7nuHyegpSeCfY6JbYb8F2cSZqgWvl4fgF3a0aUo6dzCgw/ncK5D/gM89vrThnmA/ohHblkVBnId
5U1fGpsxZpUNOB9X/TXioDp9hr/8PQUjmhNMQND0mL21gX5nG8RDj+ZLs3JHBH6bEcE+uc/RdIDH
vXt/uDMvKUDQUymkeAWedbaxe9sObCWHP9YniB9p6AM86Iq3drzu0IsnF23lfnQuZA/nTpMXah1N
FP55s2YVrwLGWDT9En46+gru0fOVR6XtTpNog7ZztXszBlqZIqn7N94WtgCVbq4Lx57l39iqtai3
0UvSexQvms99vke4b4lq3TZPJ6lA82+GoFS7YePA4yDcn8cnqLroo4IuI6VQPB3GnVv5jy1yGBri
9tGuxOVtRLKPo/39lz1zbwvqSIDM2D/cWbOTodPKWs/TjJsDXX5f1/c6xfR8tB/Qs0IiBkFGQ16Y
3/NfFsCFPXFpKHDMWjeamSSIb7eTQXG4d1UPg0D7MUh1rFBgZdQQ90JjrQffI92/+xtv+8vIs7ft
dTVRcpODOCQBDcdPNh26DJHUWG56zB8z9xLI5MzBS7WXVQRHlA7v/HjqPbSD8OYa6NR0VFGavcwq
DJ1KRN+4mPQLYfyZg5eavg2IAFAFkMnZPg2GUgtUa0K0SLnI8BFBoGPdK7du1Wzen8iX5Tg7dykD
oo9g2jYfct4TCnpfpgI20bJWgw3iSuMCrhsaNmG46cugW6rlsHcRPoI+16OOjcm5IvbFRLv3y3ar
NfnPHhFOmSPJEA3YK2TjX26SEQODGATtxjHJUTk7I1upoXs4MBmh0PfE3xvQ5xuXcgnc4DVc0b+R
LosJSURbDhSxNT8k2xAByHiCE3mhh5h8gjJS+hx26bNWTp6kVeCvq/Ej/tTiwn46t4XpNnP3kLkJ
gLKvryBcLQor84PJ71m+lKF7jo1gBMyAQHGgdOsKntX7n//chSCZX6CYBuURZ7bQ2tE2cOiGeaoj
mCEGIDE5Qi30YYfnHrfapBi3k9nQ+4Oee08T2jlUTY1S77wu4BV+MUhAK0v9RfMQcWAjv4lxXU+F
u7Cb/triA78/5NmjagIqUQUyjbclrLKoS7eQ7N86AhUdQUekzoLZ/W7oETfD3jCEamfhyJXbF4Y+
N8WAs8D9Umcnr5p91THFtccYUQcKx2hjImk+yKk9ZqCkiU1D+HlEpMKVFzoa5w4Qeijw5ZAVoNg4
Px/zqkW3iUHbPNhPhV+iq6soQ7Hor7dYWT5kKlBPX0iL8xCmRy6xiXWG6jKwzSCq8HG98qi1iMq9
cOqfnUoGosAARRLE4esNEmMxHPYDG2SCCuAyvM2xx5wy0QH/Miafr+d9HvRLYfC5rEyQdP57XPF6
XPRj1DFWSEp0FD6yJ8VEpx01aT28GQy2TQK0ND0M0H2Tm4l/+P7SPbtbdKrnKvHxW/ZZHepqiBrP
sCza5OiE3aqqHYS5s6Pf3IuRxgKd1vdHPL9ZAH9MTLMzsIS2jZCTbrhd2wFWZ64FGyXy0KQob+LO
2/moWcLQX1Vu+qznfytcpHgNXmBKOziVXk82TghCsdqSqmEHhzpcZ4ho5+m4iXYJyoUNWjT/h7Pz
2o0bidb1ExFgDrdsdlBLli1Zlm3dEOPEnDOf/nylwdlbzeYRjweDGQxgwNUkq1at8If4A0TTjdLu
mkYhtjHTGoDD8JyuGsWalPZdmIMgwwAKoSyK32lGFcfXENivPki+xGS9Uz8YmfrTYFoRhIiTpuj4
8P9Tl9dug9RpP6QfBrT27aGJEZTFqahEUhghIv+gd1tM3LV9AS+JxirbAs7L4j2FVYUuEMQjz7Lm
Yxng5zRjzz4Px6hGCdDyVHWLiLm6IlNDgau2xBj88ssEoNkdBx0iVI0RgkTpD7ldjC4Bx/Qv+MaB
k9qiLaxlXXTMHT4Mw3YujMsVG21s/NDErjKGeanX8r3S4DUwWU9hpJz8zU2w+oAIssigvkARLmdE
tq7Nw6AP9MIj49zhv+zU+V2fVh8xOc2TfWBWG3ne6vNxwliL0Rj8ncvnq9vZsaKU56udD7Xv7ITo
mhBnyOePKdYo7x/rtehJQom+iVC9uYLo07yOoQKxYbCr3NcKjvHEsdj8p2lUoDgf5cw6YOrzH24/
sTnFoJsB0vJ28P02jYOu5gsa0NLV4DGs0VNNZFfx5X2RO25Wqw8SNKS/f1abbiFfkbEHQezyxRo+
Y8cGVVQvw+IuqpIHCchLOEzonhmnPElfIJaYmb8RqlcvCqBshBJmLQz5FtfuPMWBkSgsG3WIpOGt
HvxI58+KCmMQljrkRaYefWoJpcFdO/6HtMohodJ1ejXU94tnzqs8iXOZi7j8OczGYdADQoFDjxrs
JD5j+bjFyl/bUA6gEEb1jHav5s1llupqq/s8LaDbWiLXiE/0kj5UsnbOpC9jYiHc+Z/Sc1pRMlUR
+8pcZo/AN+BBB8Aylam9iVUoLqCMswIKaIiZkNzdxGn6oti/M4xY3t9U11ArkSm/WVoc57ct6Kxp
pannDc/wgXAkaTiq03QMibQp6oBxYO51dHLIg7QAKbVgH0O92/gNIsdZ1mvMPUB7MWUyrgSjbKNX
5SDUeHx5ZhntbPjZDeW29ZIIhgWZbf2lnYNP0ib7ejUtoAEv6EdCqmqZVE563UITAxlaWPdJ0aFu
MmINIX+tatT7EBrJgQQ7hYP4W2R83XhsEemvHhtMPdNEbQ0ZVCokBnMA9GPyP+dT/kmwi0TqF8j+
F6X8yjz3YxzufO3XOGPJIZu/pqiBj1Bv7IGVK4JILbBXrz20ZXYyNaGR+O0IFNpgCtEwmMnyuzzw
TxXeEREz+rLawmCt5PIsSUokZmtQJ8VPerPrZEetKrArJNjkG2Pi3zld7rb3cd6cNl6yuG4WL5nm
JxQSMXGSr4QWcCZ3nKymUydbUEX9lOJ/xv5QcmckTwKpPKpj5ZmIG6TYXG6sra2uDU5EzJ1o2i2u
ejTtIWeVCk+pY46QGWegZ+7YnodS/o3h2ZMz/Sqi4Ca18VvM6oe2Lw++/eP9H7H6pmmCCFSU0DhZ
nG8Hp56ZLhfgayX8hqCOk34o+uRel7Q/7y+0uovEjBZdDZ27cXFPtJmtSKNJDCswk3ARwfXkHvde
BdX9po1psaCgqJkACN9fdhmwBQxCpDf8V2Ctl7cizpiq7U8qbhSRfBTdDXTgvTnFs9LCS0CJUWtH
/I0U6/1lr67Ff9e1mMpbyDpdiRRlstHZeoztrdpG+0Dw5REGD4S1ZgUQCsOTqXqSjg2w/giSdNgY
W5trGT3ED7BprXArIyLjLLOQWh7gRfYafmi4aODfVqBfLkn446AWZcRPeCdjKaxUILQSIrqS4IHx
YIIieP89LL/666/gF4DeZINdtdrqSFYlO0I0ozIH/HLiXcoVUcv4iDfDjYIVZEXn5f0lr2L265oQ
Y2yTUoqKSryZN8Fj0OLGKWq79+IkOgvM6oSEaxLcMkfC9+hkI+aNxril/G0C9u+6Dm0sjpEMl+Ny
3XmqGVKqvPERIQttRpe4pWLUFOHMdi/E/GxEqKiVNtLN5Ql+XRbmFZvcpIn2Ol58+7h+FeQWiE28
MI2zkDPs8uZj2/wIO3VrrCGe4G2wFEvRiIDZyUrXLRYVrwStSnFRF/5njuK7cVcekV14EpTTQv1V
DNhaJKg26fVHbWjukmqzd7uM1//+BIj/CnubSLJ4yVKLt7M2DYOX/wqS4SQWrlWyLkV+UrvPamk2
bqF/0MLnjU21jNWv69KiZF6lkdMbi/DFNtWjvAYVHKDdHCcZnj4Vg7r0Tm6/z7FzZFyww8NoZzA/
N7HEpVW6oz7YONVr0YzK8H9+xSJaJ6rdh7HaDK+k+lc2QzUfi2S4KYrYC4BkCNE+AZ3bePrVt057
glSQXPsqeCdwvksNiXVPRM8EIKrQDauFE5HZHgqMMJhxuaE0HuU039h0K4+sMSCls8cU4ro3IpdS
MyQGoE1DxoymRRkz2rlyrmEd/WTgbkListELEi9xsctZUeC4gHABYlskH7PVJGSEIb6HE6CqWf8g
vIhQfpotZ29FW+FqdTUUhkyFJXVnWYB3JH8S/u+AUhFFHPEODnU0O/I7bMTwT96IFasvEzQoemYE
Rgg4lyGqi9QyDAJCY6d2N6KEqYTCuoWZI6IZI+Qbxa++YYa0cQkvEaAcHtI5EnfqU1TEllm0UtjM
8CqJWwCELtrLN02h8OG6jdOxFvnBb4jGM9AcxJIWw7lYUlprls3e05Pg8ErLQEGnsqJzElOYGiDD
MD2uJYlHljZundU3i0yTDmZghWfkY31VlInzb/D3uxchEJUWGZ42bsbDJjY8gmhLUHPldmWCwS2P
sAf9u+XcVXICqQf8N3iC9Q4v+dxGT5aJanR2K7Czzn/KKoQkGnU+an1wmxbtaJxL5MKvk8FrtX6P
vQ1GT9qpirCJHe9a/ViGylGIemKOtLOSjgQLEcrilOMJ+n5EWn3yN79jcQ2MNg629AL/ZU3k+Tdt
fA6F9WH7PObeEG+OfVfCPxID4s4zkHq46gPGSJmXiskpNeLxVvQBe4ADAsqd7CTF+FRgYNaG2THW
wZUiS+XX6ZfEVLf298r9C5ybubOQObgGqvXlEBhwRXqvjSOcmPu9bxu7MDf3aiF5s5G7fiztcZYX
wsVYNWJHuXGQ13Y5NBUEwxnr2JSDi/jBOXbwj+k9C5ZIgCNjr1B8496nfI2QjE3J4XN7K3qsLSqg
9KB/RENtGT3wNNWrfMYnUFPanSgIQyoG+zhhFoujQoKfyjBvxMmrEbGIWAhkA8kyUKckk7x80Fmt
GjnuuXUYT36aCmoxHFdiFfNlZOv7p7H+LFwqUrTwUusGFT5XNscjmhD70MI5pP6AjLoHSWlj119R
sV5/FgxVsmlQt8DVLn+WnWXAMCOj9/IOYoF9U6kfu/hW73GMLqGuUtHIL4LRKDSR/v7Aaf+78pIP
LRexkpoRya2YmgqSexX89qMfofoS0OCT6s36ZSXl4AMw+kbKnqn0cquFuRIh+zJSv0T6SRtuhe5Y
N1A+DXunDR/96StaL26XbdEn1+5jek26kEsyBVvo8hXraRANddb3XtiB4EZSS4A8IlIqbLgelcQ/
vP9eV5czdRSaONGiTrpczu/iUR3GtqehaOw03KwKZNcc9cHIU7fstvrhq6tB+TWAk5LKL6HSSVBn
aoeUJzZx4VFq0SMz1DP6U4CHST4U5/H9h1s7uWKvAtkV/1l+Q2vCsR7DabYr5oSCeCtmGVP7HcKA
K8GbCAzUBcut/vvqKQH8L8IUQZK4cflO466psd9UerBeh0B78hE+CX85oUGZK+25lVDYO8r6cWyc
DWjBagJiML+DbAOt+mre0PlOjQId53OQ6bsr+gnLpxvRbZhj/057GZsa6yN9V9lbIgIr9yFpOf0y
MKSIXsuLzIf8RtfyBiXAQM3dxJD2EsKwjYyd86S4baOfBQPg/Y+7spf4pjTBKQmExLa4Mt/UnXbV
RrZaQbM1lGrXwRxSsfIJ27tEMnEv37r7VrYSIGhuXvBlYGSXATkP9LFpc6xacokhXAgOXaQXsbkT
OlnakWHZrlPSjUdcXRRdGwoudFVI0i8f0eqSbHJAe3kfLKvdq/iNzygbBZTy9YgyoVQdfr3/Ttc2
ECOx11kGAzk6CZcr1lY/j2Q2PZiim978ISC/uMljo1YgxvUUy0+dNRxBe/2XZQF7MUaBZ3AVbP1A
77Ux4MTIPRGIKbgANfhDejfGX6X0lmGVK0aPlvnXvX1uNPQeGSApNlyhK31TJ7ZxubSJSIo6C7df
t/Y9deiPtA9upvjOdhrX+d721bFNtsgGa3GCukPI3nPLy1exF+Voe85lPq9QrhHJbJ8YlCVfHSnb
w7CHmzZSaT7FoAhRJ/37wK/TSKEdamHyCGHr8ktLrTaqNVafaAMme0XLz9ywt4gp4/jM79gS6Vnd
WHRfbWgVgim5vNZwnHLiMSypT2AUl4Hj4fftCkaUMn+Mk18QO5RoOs7DJr9ZPMeimhYTe0x3EQkQ
fOPL5zSmfgjg+MLGL6S9E+C2MQsnjegMtMFlZi/0vIUQoAhSFipu/2Fng8EFBwX4iudf3AX0LDCE
rGt2tobFEDdeNID4IoE3wq9gTJDcM1CMDPaQJTfaCFejM7G13y69SJbV3OSFA0n1hFBoWLc7x/4+
dNgSNcgqt9V5lG9MUHZ2gX3OSdO6Wx3O3sbji2zl6u2jwcidRFyBlnb59ienqypdz9hlyFHhLYnP
Vn7so4OOiLYeReB6vDA7C4SJiResWdlfusK/sYutQe1aJBVC2qh+0IqnU3n5OxToX32pF52Xxv1D
YfUHm7pxnE62M++EfHNUYTohlVuPv5JEAqunEwC9nq7dskAecUHDSLXtkAJUz/Iukjt4v3+KJvd0
B7MVjr0ctjdzshXGRda2eO1sdZr/uJvCfF2aagBtSsCpdZ0Xd8ap1SBOQCCtzM9BYJ6iyG3Z8/9k
Zrsbm/SUyVsd4bXDfrH8YudpbaFUsYmtzpQYZ7kEHA2NBE+6Xq4PzvBx6rjEusatQK39/X5jZTFJ
ErWytkToJKVjlUNDwywCeFDmkD25KDGsz6u9EEWLEnRaJekAaG0flU8D1ooP0rzFChebafn2xayH
ZjikFXb95WZLoz6aMdvE1i3+x7b/hKm5yzIaEpvRRbzHq4VUIZFOF4Yh4uI929EgJ440dp7EZxbi
8L4fnRsEmlQrdMWhMjhmG294bWspkKVUsMucpiUqW8prmYwk7j2nDPfGaLhCWgYG+Kmf7Kfh27iz
cG/PdRdv5RP52+eN5VdOFJIrGnU4NYtzZcxjJ2j7pikHOZGGPXrvweQ8FkUDw7lCnAp9aPxYkarS
pt1gbi6+EkUAuJAtQHCgLF/WEzXCamnSs3jVh9/Cpsf7OP4+RvmDVTmPQsSiTfJ9P/uuLOWffKe9
zTLnTqktN5gV2tUGnhbtbejo9U7rHhHt2wo31ykxPThIJpARREV3tR+qQB/62m88k89g6zsLvdKk
CY8+fgldGGKQaHzu2/zF9+HWmPZnrIz4s59lOt+3gfQswq+wo37/k11vUtJmIbbEiAgq4fIKkKF6
Z6OmNl5dfO8IAkM4HFAkCrIX1UrOcZZsxYDVBcGOglMRTcklRWKY2KOOMjZC/iBSvluf+wYPPZCN
Rv7QqzshUUfy4c0uWHuXGTAKWGIg3LtxdOoCoBTcj++/gteR3+VBFaXD//6k5fXDODvyh6HxykaH
FGy6uor9OQ0ztTJcG3+rrKluKP0fA4wmzG9xiCIIoIbUzE4bv+T6/AAaFs1w7gBGdleAwmRWSrNV
asQwDDdGvropcbDO+RUNmisRkj5FedP40Z4gethY+zoVE2trYFxFMcO/l3GxzWdTalu19tL8oyF/
6nr8HT3FPtSRQm6AuFp4l0e/JWeLJn59bFGgppdD4glN/aqBhx2hoadzW3sOzsMWcqR1QXes5vn7
j5VwDAoo5YaHjae93oasyriO64ixw5W3GhgwU2n0rPbs6F9vtTYD6QosfNAOiXYy/Nm1dLx42AX/
l3QwIOigOc0Ou+uTXUFECMK91m5dTyvYANoDgjUPcAvU5RICqcsSfDU/qIV3I7gPmsnh8GqbhDvk
WRQ+JmFdrGsVyel1SmN933g5+tXNRQEDmgpWN2Hqai4/tZIxqZEDyRdYV9TCszjHyJQUL+KnZMhe
9EqC5Izh+nTyRZ4koF1SvqmTJiroy4NpAHPFfo7ARHJuLNJzJ6nboam02otlxqrNU53+g+A1A9bK
bYUoeOC2hKzPcbLXne/snvdfw3W8ZnUiopCKIEAskU2q3KV+mdi1F5oAy2hsoiY61veWlrsRUIn3
F1sJQqyGDDgXGJAu4EaXxy/Fobmcoqhh69evfIxCZxIFes0OpmOLa5ajnKUPdUBbo0ZNOz0pVnqH
jvpWMLxOjwzIiQKkQFOOGefid9jGpBfFBP/wJUzmTxK03gIFh9oC2Ixip3AaEigCB36USGEsNJx7
X9r3KcOszvuz8VJELrbYAPwK+kcCsYrbzWID2LmRJT5GxJ5GRxsostvcK8BEs/TZDn5bZeIW2CCn
VIvlTdAhot+5qhtvmn5cJ1W8kje/QsSSN72soZe4fyfqj6a7m9IEhO5LPz2yMz/XSOrmD7UN1FMy
PEmPvaxvNrbhSnwU1DcAHNitIIAhDuub1afcV+ZesUoY3fVOtHz0EGcuxmhZZOxUNJ1J+A6++uX9
V7+6qs4Qz0R2io6aeCdvVs2mIM6L1ii9MDqmI0o7fHwhAiYcfWoIjhKStbW5Mc1fKYppt9DYYkEx
x1rCkuyyl8AnEPts61t1Cn5EiReFZ6ef3KguER77NZWnZH5MMB3rFGvjRa8dQdBgtCK4jyA+L8sT
7h8jkLSS29cGAUZdMj4Z+ou4AkQ9ODVM7zBOBis9MIifTORehZI5Rdv7r371LbDXAf0Rha9vgAHQ
eKRhxf4KpBFDvLbf5dzC8E52Qj1YgMTEBSkGeejIeyUamXG91Sh/7SYuDx/8GgZJOjfSlUBU7KS5
6YxR7RWKjoXXuQTAApA5/1TGHy3I/KZ/soafRSK54DRRo31OkmaXTfftiyntBg1n4uipTEeAL1tf
auXyJpUW/h6gfglSi77FqGepZEOh9hwGE838oh5nW2HM+ULaWqOAtvE9Vi4CkSAKQiB5ClfR5Vlg
hC4NpVJU3tBXHxNnZjwhAy1Oa+uHOuk/59nAzPHfO1rkCBk3UaPmlBvjXkqsu6yYSKp8uiaDsvXT
VhLGV3Iz75DSgqri8qfldlvK2ahWXq3Nx2HATZIzKhrfUkTDtAhcvYWE07uDucUlv9Ixg4wkhqBo
hwGPFSZ0l0srXWXNozpXdPZbd36KCwh8JTcBXdoJOTdReI66kJWLdw4dDbFZ4wZ9vTC4ycvHjU+0
8h5Em1bkCYAdqH8vf8zoTCAtK7P0pmDcD+nnuRndVFHPtj7ddwG9PdBHUZXfmcYWYfSKJ8V7EBMH
9JmFSMMV7aguJiyhWuKzaqUefGQUIc8pTkghBhhADYRpqowxLRYjngDv0OjeWQW4mvFRM5O9SZJp
oVXd/ZAC08vS/rauBpfu0VZQWbnXiSiCF0VKKXTRL98Q6W2jQpQrPQeyCzMuV2sGNwxABNif2k7a
TzrON1LhydF9b9Y30wRhPqIRikdozMRo0rWtDuhKlnnxi8QV9OaKMaMRXfDJ5oqB0evQ+8GyxE7P
ufNiUv200KhEwBPvimM9mS8NyadS/Jd9DAkIvCB4Lsru5T6u5TjT/Ijbva2/zeWD1HpJ/yI08Boi
ydi3O7GTxVcTUNxKSrHGIQ8KaWMoWyXY2jeiK4WiCvsYqNLiSMmDnyWxHFZeqyfcus6XmqQ3TvP7
ovuIB82NPEZfxS+ZemPXRS8CR2P7+auVgeBcBpv9cXFsFlcAlFnuYgIt2enSSGIyoiGci4QzjkBw
G+0yGxZLqvrMQY4IwyH7jZyu+ac3ncgtcabZqNJW4jwtcqozQi9lyLKb1ZF+K0PKqRYKwr2uMxI2
3AqqB1K3ez3RvHCTJ7V2+XKxIE9HW1iHAClqkje7stFNU5o1rXx1PHasf6yg2QnI7oBRVFmbO7tM
0Vi4G8LiYCvVDW9zV9cbZOUVgAkcdFoAIIUxXb+KrX0212iQOoVXyiYDiGPYxV7lTjOhFPhdYz7V
MGwYCuwSk7RM7/YCQCw0HvwY08noV5l1N4rfbt02KyeWnyUYJ7iaXGvtNsw2IZ4GnNi8vWmtL3Qb
zwjs43PCbejQ3aNL0ZaRN3Zfel19pT0xz3G3g+7aVxK4GzalQBBcMeZrhGlGKalLDxPUnda2O8nK
js1xqpNTobf7snssgdrkuHolWEpFzNq3PMjX6nR+AuNJNgseZ9pio6hzMZLsp6Wnq71b59lJZGoz
JrVjhRYVHDMzkqhLpUNUd/fCbrmEyPD+tbcSL2hzwsIkTxfzBPHnb/aqU9DuLPOo9ORCIFG6V1/6
UWp26rSFcVs5ihdLLRINregt30pZyum+1kHwQQBuhPyxMwT7PCAgzl//9tnwcGDyyTEAUkhP7PLZ
ErWzJqibhSfaYIIGqirSARVxzPU2Ttv1WxQrifgPdVgAbS5XinpdznrLKF5tKgBnivkfbO+dFG8d
oNWVXlXXKeagnCy3jFQmSdF2hZcTREJVPU8zuH+68/qw1bxYmfLwVKKDxHwLja6lSWeql3ra5FPh
DWhrko81Y3C0jfRcAkfzuTTEQJdZvltYkvv+l9tcerEtzTFCcqYbCq9p6lcG71zQfK/Bx8n/GKPu
NlrqFoqzCwgZG0uLbXh5YfHUMFqELxnuW8biDVelESt9VRY4jlfNoZ1oV1mVm43AmW+t2Nkr9v3Q
HpO6vzcwQxe4JjvKTllGtxEnyY3rayVEMM8UsG3uMCDqSycHWQLfNGDQ6gHWaEd0pdvsToqOHark
oqLUS8lLDWRVBLyqwrh6cxwkmjXL10EzWSDVoBNwnC63dlKkre13Podo/OzQvK4mTiw3SJw86VEK
FJbhEPTEkmg1dFvqLWu7Hf8rcZWKbbgE5RihXpQZmtRenXCCdVJi6lS6ia7MAdv47uK7Lh8U1DqJ
kwDLM85fPGgSOoMKGhM9a8pldr3UnAWfqcH4m66MSCR9FJ9rhWhl7xQqojHeABNcPa6qgQekDhMM
GMrTRRiZuAIgVQHFSfpgH/KSReOAEb5CAfD+0151xcRKCABgjwFLXlu26MzU6gotNnOvMeQj1iSf
9ABvH3ULonDVAmIZoZYCKkRBZ2jZDpFHhnVjxjLjyKwyzG8i096lKFf1snMnQDEV2mFavIV5vC4s
xbr0gRAVxVX86m4fmqAMq8bKvUzSz+a+KBsmxN0uMqV9SOot0XZXcfSp0niHDNN5CLtbMvh9qHY4
cW9Ny6/uPfFjYM2j/gn+En2ey40lhdDITEnKvTz45MASywnWQY6KuJtlD/8fKdbat3273uLa6zMK
lcDxefjmEcFN1+Z4gpjwKn86yglPzVG1mtZ1sv1rXSsGY2G0d5K9Vmxss+ski2en/Q06Av4Au2Bx
51daUaDvShw3Yt0VZix5zupaGz8o01zgX5aerCk9zSnUkLJXPk19eJvK6OUX8ZbW6drhMojpNGLZ
9+yMy89Qx3VOO4qbM6ZibfJoL2xsQ856X+gbj72x1LLtD/Zl0hHtLdjauHQ08a5jACV63fFmPqCs
r8UICoFiGinLAqfKEXeKm7qgd4A+XIYZDBurzfN/5AlBBD3/HCXVI4EFK1vtObVae+d/S6bpWwa6
fw6lnWWGG/3/qwtUfHNcWekUCHSSvbgxQsV3jDnnypIlYyegSV0Xf58669dcYK2OxdP7oWx9jzH1
EJ1OoTOyWK8Lmzzu+phLQuWYd9G+bBFkxqENTYN9xcUxFHS52XuO8znvgn1voi+0BR+9vqh5agS4
6N6A9CPdXFwfEQQc0zdJGyTpRTCt/PrQjLMroriN0JCJmpKf5W5g3Bkj8grK5423cNW+QsaN4SvU
JCSGrz1MmyQqDGwqCzDI3U2JEsnYWL47FzEgPP9e9z92DMFqX/OCcH5+f+3rNi+4SiRs0Kpiccah
Yo++KSJUxihS0fuZ19Q/cY2hdUlmD1piCoaDKvWHWHCF5O6QQlISDCmaMUDv94LKmPcdaDCmQRxE
ul+nvnrJAtMtht/v/8ZrLObrb0TzDvi02JiLGUhCg3rMMQTwRItTqILKDkxD8CRSQyde0nfCzFXw
dnUjwfJmKySs7Q8LkVlh+Q6KmvNx+Y7SuajspuUdjdEXrKFc0eQU1m/x3B0S2A0q4nuInR8DPzzK
9oNUZ4f334A4Bhf5DS+AIRBZJJUKQVC7/AFtmExJaVj8AK3aMZN80LFO1LBven+Z1Qd9u87iRatT
FMitWIceQzkPKDVBqhkYLww+TcNk1zh4ZEeukxLkRbtB2bpvVz+1aH0wAjXxpV6SEDUQD2FY6sxZ
GO9V+yLdd9qhReevtUnnaCaH2a/BnF0z23ISXgnGTLqgSEMk5TUvUYhVa+i9gaceda1ykIfwlCaG
15KH5HWy0ftcySqYryPnLBQ0mSoszhxi15NJSCKuR/JH0bIP6JxQoXHcue5pZ0T5xoqvl/VyB9l0
kwT0DQ0gdfFlZ3+erLDCSketih06xnRdk53VI0yDtmIM9FWltSrmzLqCZ3Hg0ziJzgJSDupZjPgj
HV1zfaNeW0kxeQ//+6MW0X/Ww4ICiO3m00Vqxm7XTE8hR3rEF+YVdopavlNtLHpdn3KY3q66ePta
UmbGLF5FIeeuYQM4ohyfvyrZt8SfXDiwbjyXrt1uSBuvr0smiUYPHaMrdE+SJwq2wEgOVPJLrhgn
kxJU0AX0AVNYBhO+/tzbIZyXLUzJaoyH74LkIs1/EB2L92zWemcGEivPzNADXnCORTb+Cz65tKPA
KiaIt0O7sybUemSKiVrZtfGNCaXqtWyCB9yH+skA+tBEPQKsdMUZXLwffK680G3xXd78ysV3UfU2
TnRNEqaH/zDVK+STOqp0CdBTi8BBMETyDdVrb9SpcLNEZub5vAvGEJkhf+9bkgCvjtKfIrsVe1bw
lOd4IztaS9j4iTpqFfSImRGLg/3msiwnaI+dEeVeKWzceJkzaFk7UT+YmICKcjoCqdKlqSeAQsLr
RSCYppGTpXHyGBDlkbRRd/4/XpuQtqTHwLx48doyPcPZzk5yz/6CwfZRNxlbAL0cyChBUokfKI62
rPUHzLxkv/JS+H+zzHVthkcai67g6AWVuauN+8pIvrc2zcpB9vdqu3HyxC+5jEEW5k/sfgx/RFtg
EYPkUqusxNQiUo072suerhcHXfulO1vUnOv4ykKIXEN3UoQw/OIzVVI+jrjARp6Vysjydp6M414Y
o4tZMzSYd4NvbWzelZ0hlPAZH9Fq4emW5EsjNu2OSQkmPmb2IQK2F6mm14fVMaimyPUt/zku9Xs7
6j4ndf7g0A5p8+EkV+FOeppyBd+fLTrfSsgXjT8sbmiKoDKzJJGoeROOYZLxkyyGeZO8T8rwOM3l
s93rD+konUw5OaUhck0I7Siq2yj1P34YfA5U+Weguv5Ei87eyrVXPg3tBNQ5uPbAGS0ntRWSO8Wg
DRF83cgNsQvs5GynjI9t1XpGttelrQVXv4zAuFLE8nnAnl+e2a63xi7u48gjuMD4m93MxmGTvh+W
X2YMmij2aXGExx6cU2sZe120R02j/wWCnMZHoB2U4IM19Fu51nVOh/KggQK8ECVAvnURlDtKCUk1
pBDZjPIsN/rXWJF/9tXXNsj3Rdw+RVV1kLPijPNpMA2/weN+d1BGwmPhJ1LB78fetZckzBuFiaNA
VCxR8SCBGhQ/KSflmZ0Z1veZ1BzZ0K2bYXAclju9tLkXk2RnKl+/VHFxM6ux7DYx04bQzo8UjlvA
0JXABvUJcW0aMEhd0gtafDgmLAP6wciHFv1NKqMxK9T7KvVrnSDk0iYBZzurAY22qhtOd3o/f9Md
3G8KJd9LcXcz1P7HRr9pNPvZpJyuZcDUkkZdDfuBnmeignbeAuCvbG/w3VB7hFczwIDFR+17eZT7
wOY3l9pdh8d9X81fJsU/DyqA9Ej7WU3WWcm0P44ePqRVetIekO68beucYfz0q23qdFdMQwjTzThu
fOOVDcdvA+AEkY9i5jVLeHN5RV3bZgniCF7vK3dFpH54rGT1PgnGL5BUvmoO1CfUoPBa89QRq4c4
+p7pN4Nc/UY6eas1ftWZpr8nJIkQ1GV0Brrt8tumyGBGUoNs3Jw6X6ImfESh81kYpDXNR6vW7uQ4
RUQfMT/ZfxRQq41XIf76xU30uq/A1AFxvUrAVSN15LyMcUKQMw9RIiSRmDCruGwwPEyiPxbKOVHI
ranEh6kKqHuSu9puf3RGuMXav679eRN0ES2DuoMCZNHxo7kKg6QNkK1FNQEd57vebm8aM3yM5/yT
rNMCcMJ7O6Tzlk/S88Z7EH/51XtwmBEJjCsJxKKuDIBSyUwoUO9DHsrCIl4gThsVd4ikO5CJhXh/
TPVTZBxzTdv4CCtHBdS3Dr5QmMhcTfex3IxNKbN6+MBUdUF6NxeD6+T4tsTTfoCI2GxaxK9Ul1Tw
9BFg09PT1Zd9RLrcpVygHO+NNA2ELkqS4wWJAbQaTG7lwGO1DqKbwa48ZdLGA69U16wOQEkkuRZu
Pou0pNMz8183VwdDF9f2yxqWg9W7fYeYbzfhi9aZSO3iTaHI1T9yJsQicub/00YkuC67RB8DT3N6
TQJtsgisfROPkpGZg2f7xSegLg9D2Hqyn+8Duz6rdN+AeQL4N+qNW+YaK8WpZ3DBOEFAXChxL089
HRytliV7eAU6zTYpZlLsy+xDQlc3wKIDRMufJow+qx1Zqek8tjNqpgbDm7D9nZfqTgrSXd6oEUeh
xx82fq7S/oehjfdCVOv9o7G2Ox3sCYXMpJALWgRyRaq62ZYcfI1raiKiwxDF5x5BiRSjVXQ9jTjZ
iInXrVdezpsVF3kKcBStBnaBjJYOwJfOW8eqgfnTBhQu0vG/fj7uToActNMgGS/bfmZrSmOUIbQY
43ZYqPq50PHPzFw43kfFdO50YvH7K65t/1dkORNtipUrV+E2zuZBadHtDJofGmJIfaJwtUfQO/tz
9qIEpF2p+tEqi9teLx6Zm/15/weIF7gIdsC4GQ2j2oLLgiw+wJv7z5bgc6s5ippzEZ3JzW4DA/CO
VZ5Sqzi8v9TK7qFIBDkF4wtM8XLSn1V5M6cTyuBWEe+E4gIWVfvOlLykrj7hPFBHW6jhlRofAi3m
bORudAnJdS+fTlbHOexH3q4DYyllJGRVN3li57s+QNMRVXYlME5F8SNIkpYUQ3oekWbb4dzissPd
kW7vXOLgEZkardXO9TPd2NdF0LqB/fvvXw6CPSQioqV6NeAL86krUXYZPAtrCzbKSem1DxWth6BJ
zha99szZNKNcOVzkkXAaNBQF1KsBcdA7mSSZRJ5Sn4+UzHdVq5/LMXETPz2E+pYS9MoQk68BNEcU
Xiy5ZJaHcovFb96TYGjPeWwdcrW9GdT2oKEMVUz9fXRjDF/MbFfk8i7F11qRZHeKKLxhoG9E3bVL
75VYTedciH4u/Vva0pbRu05HpJljdKiL+1R7boL0YbRvsKQAnaruK906OlL7A2OZv6/5yW7INs3X
ZueSSIDhlBEUFhlGocRnIcsxS/j11jd6s0WUuLLKExPaVz1qcFlk39ZiSFiOfVQ0QorYSvJPTjXe
1qa+r+36i2h2SHZ/UJ34MVaikzaGN2rRfyjb4KPBDasnhyItnqzGv28goLXxr1JON1BGaxvwzY+z
F3cu0M4wz/0BKd0h2od2d/CjCFStBGIeBf883kgrxfW0jHW2MCxEtpgEe8nrLIuCPlWF1kwmxa94
Ud/Sd5DON5pPayGVdgeYC0RkoQwtMpq4TsuqGZEMpOs2WTqzmJZ5KRAMxrPvB42tlRYfF/mGMItb
skXBFRUsMMfERdlA2trYeHVrsfvNMy0HwElATTCUrNQX8NFRFBsURHm1HjAHnTU4+RPKre8/3MoY
FOcK0agS5Te8u0Xw1rOSyWSCdpvAr4gOXqHGO0PpDrHqHCs4BPafcXrVl8wnQDTczdWWzMvqjqE/
IqR4aW8udZGGiJzNiZFjEhE4AJI+Kt1+201q7RwAaP2fZRY7puuKvMV7GYY6fecu/N0lz+Ch6KEe
os1h0kqeK7RFoJaiTgqgenHm6iwI+9ZCL0fMOAQY32JolFbSQdI+tO3EPNdHdOTv9VCJQySNCHwo
8GmvuFNOh8bA2KNaE2X9rY5XrXib3dTdalH+IkWt5wT5Tur1s9rbTxsbaeX1Ah0n/gGU4J9lFgAF
3q/9yOSRhagEXAKGlILi2qe4c3Zf0El6jMs/dZI+NM7wNbP0DpqOO0Tjb0mabulIPYd68i1U7Y3a
Z+VTkGbSXRJQOOT6xfF+k3uhc21V+UjBnTJgy53pwZbuUmQXqth4wnbbin23qfqNu+d6SwvwNCm1
gtwE9bV4WW8WTfyOLkyMCJXq9Af9/3B2Xr1xI+u6/kUEmMMtmx2kVrYk27oh7NGYOWf++v2Uzj5Y
bnajibUvZgDDg6lmsfjVF95gvavE+in/7+eGDJNgq1EXwlhDx+R0FSOWR1/S9Q6440s3vDgtsoPy
90RfmeCdv1mWAQnLeRL167LNP0kaaF9V6TwQCW4j1W5Z/MMothzvq3LtkS6MqkQbkJhjijIVUNvp
MxW2Ug72XKGSPcUPclqTH3Z3o+MjavjZWTTOCsdto3cV4Mb1A3we5lmYzj3iALRqUSw7XTjXrGr0
ewSButJ3TQmY1ey4erpLV9uLF/ZTGIw6pCYsoyxn+r2cq0GvIkZSKDfx6AMI/NEUzwzG6ixbOYfn
NwpmPUiiAg8UY78lFrcucrDhs0ONnTiwfT61DF/uQXLt7hBlFbZZa0orlxbEfByBBTorQEsWXxsN
drWZExYckw87eBzNn0HoQVQU/jbx+/U3dumsqIgT81hf9Ct5AZHTnFnH+Mlu0Sj+8VH7z073mbW3
SbKrcE9Fkq37eX3B81DCgaRrQUSHFIIM5+kRCaWU1BswlKdXn9H40iFVJeMV4B/8HF54+KfxV5Kc
CydFEA3Eh6CJwkr8oL/CSGz0bZqZAVJNccNkHmHzUWCV/L0238BGvf50F1IBtBfQ5adLa+kkzYtP
r5okpyxrpL8UbJRzJ9nnZoSUen0wM4q6eOePdNwNYzsb9jGLuofxvtef/i+/AcI1WZ1Asy5jTZvJ
dqYGyMiE0cvQ3vWjvw8zeW9F/t5QM3d2kp1cWjt5So61ywxHXQNIXAgDUC6ZE4ouFUoEiwOsS/Qh
6zjuvDrP3Sr93ZbvYfUyM9O8/qSXXq04TNwTVEfMyk5fba7XmlL5M8pTtb0Jmuym1t4UM9llebEr
mm/XF7tQoABd5KWCbKH/eAYz88c8Go1MQ6GmtjYqVMFAeR790Z2bZ7N6ymYNhe2fhU1TIvgJ8zif
s+2QD1vV/kflDQyHwfmpq9FKxL1QHvKriLpIBgmO+TJLSgYj7xLM3rzR+FSK4QXaxS4LPu3EOvrO
iM5oc5xhAUv2+0Qn7vqWXAhUJ2sv9n8IpqZUJoJwmotxZLu3+ob59JvSlrsRpkeQrqE/Lq+I5ijt
GQbES36Xb81l1fmMhHFQdWumRdTvblSgG9vfGQ0W7oW8ssGXVwRFi6wH2lfLxFqrdbt3IIZ6ejjs
ecFz94ar7L5HIDlDVsMf/72+pxfiI3v6n/UWAWSK47oxa+TF5pRI0WsbzOSA6M3oMMfb4jOksz/m
v66veekSoJ2MwSayPgopyiJGtiS9M1RYwr2Kn5j2Oyu1G9lPNkb9j6Rpu8FEM3EGPKIeVhYWJ+S0
0EXEVaTaQqBS4GhPv2A9BfovoRLpqaSQMhCisZShXv1JB6buJUJTac/AlxCVWrhkrnU3Lr1b7auf
KKqmM8yY2qRNTJuY1cvYNdP3XHkLne/AWNv0IdbWzu6FrhIPS0MRUgmCRaAoTh82r3vbytW88/ry
0UELZKC4b5SPUNumxU027v2chzXDjdr/qOni77XkYdJuVnb80vniXaMrjyAnCeJix4dEi2WYHZ1n
jU+1qmyiJsJ5GL7be6L6WGHpnly+mCZi172b+rL4QTBwFGTHStc82F3tBjDksmnl2F+6MpAeY6TB
b2PyutibFD/SwC9JQyLlVVQWSdwxq1bAq65Jjl+MmFDfEQ8mFSfzX9SVSigFec8IE4fXf6I/AqaP
1HacwMykm87Armi9TH4Zh5Xi7kKLl9dPTgBelz4m+sWnr9+J1CYaA27FsN90Bf6WBA8YRAd1uMnN
2+5n948Bfq3YS/IHLcYi2pGnOK8OE3z5NjS9tZpOvbjl5OlCpIdkbDlDqKPEMHM9ovKJb/NecZXg
CYodRkKvg//eqHeAHN1UwwHl0Ldv8/ARSLuu+uEX9xh0dvJz2T2/90XmjuPOzPZy2bpa9KBPq33B
ix8pDWfwJkjJklidbpsEaUhCZ7Tz1Ow4Bh7y0l0x4z4Q3qW5fIisJxVqVOP8Np1518NyTu1jgzSb
j0UgoqTlzl5FW4gVz4IWPUoFCisV8bL2aKmvdMSFSG/EbHnQ7syxuhsJ17i6NW4eZzey/BAobzU4
mdjI3FjKbtM0dc3ZWbmAL6abHGFRtyJ5gn7y6eY0oWqmlCxsToDiZNB4cjAwh3tJwszNi8bFqtkz
pGRjc1V2Su1qt2Ww8uWeJWF0KdEz5i4WgrdUnac/Ab91BkPZ1Hq2roN7YN2ciKEnG5kJwUoVff68
YjHEnOhFECxwOzldbAraJqjQG/Py0JNooinfnebfyr91JldJtw3YtNC1sIbWGYXJK5v9ddWfvPfF
4trp4irm8gEmJDypcttFz69W4gqCd+0N4bfZup/DDS3bTc1uSzsUCCL5frC3Zepq6bNsb+bDpMZ4
zf5s42FjBa6lUmD56NYWm/y3moSbyI5hOCoHyB07NXwq58eqfU2c505O3U5Hu7lS3b54lbXMxalj
g4nzJg/TjTaXG2V6VrJtYG1T+6feyW5Fqm2ggThoboDVHHYClWuGOwjfQf+JkZVrJBbKT6jxuF3M
7PDQZo8N6KDrd83ZVcN+EWMF4Rwm0lkbAleBTIrytsXS4k0woYRKcD55YAkYlaMNQZzLzO31Nc/H
lJCNSSUY1JNDwThYnJBUkro4lpADFB1KgfYXoksgNNwS/Cb9siL5iBEzmYKfobFSeF14XmZTPDGz
cTQ0ncXSeZY4k1PYX+KIihYIpr/u/JE03bU2zCy6ZA2uJG6qxYE8WXBxIOW8pnCPnMYryCQiGORm
ix0aFOGcPwcSjhZ8Flh6CxG+lW0+i4Fim9EIFf0esgh5cYk6aZBzj/KspRG5VnDMCtNFmHYjANlC
W05W/6RsvmGmnjKgwieEp8ZhW63lMxf3/K/fsShBanksnULjd/gzsF5MPDWk3sqh304y4kLSiK/p
7JUrIe8Lu7bceEAgogBxuDyXMW9qNLnKI7P1+upn23yrnUObvPrpZtK/Sfbe7v7tSV+pvuI28ox9
47t+tVXGXVLtgWkLgpi11qQ6v815ITRVBDCXnhE35SI4OeXsoLZB02jcKfXBsg7OdDRrZC5+lAdp
5pJ3k8CFCknHPGs9zX6oZa+IXPt7od0Ze2tAnGpTfRrDxvFftPTm+nn5KkPPduw/P++rAvmrC1PU
eBj0EW2fOPSqeWtkO3zW6qc43dSP9YQux26strHNd3mX3clgaBqdL/Y4F4c5v7nLGzfRXNTcW3kb
KiAANgcAAM7wrFgr8eMLVnv2Q4lV6AYCq4I/ebqPWRyn/qywj8qkb212LUQsCsbMO16Kn3EA594e
sxtHxgLQUjzmk9txUG9Spyug2tQ/kLtzsTdxO/9PHSf7ufyOrta26sn0DekxMf8YMkQF65AyRjXv
y6hihu9Fsn2wh+JgpKjSo5hHJYDlgerscj8/ACC6sYxncoCNpH60/cws5Adaik35llT6UyTLO+Bu
CdamUZceWkn5hemp0LZXhUvhe5x41WQew+4tzl9N8yYOSeOMez3bo93uJtJdKFXbDty7Lz8F8p9O
e4o4yOA7Eqy0U/Eg1W1BYVJY81tYJLtUq2+0FCAPwstcSNePiXkprChfSTLQCzoaixBqOH4wjoXK
lSF+5a75FRyrZ2PYlWhDcTse4+4wg/WFSqceFBNYG5OZ7TBu9ACJlw2MjEq9VZqN0z3d4H4ix4kb
Kuhb5Z8c8K1h7CKS7vqGr097Vu7bj2w3tcSmrcP1/Me88+8k6QEOTzxuah0dFI9mj2rsy/hYto++
vUMZLX1RHqqd8xSWoIy7d7jqfbxf2YSzjFd8ygC+yWwFvnH5reiVNARapbfe1BXb/EeXP9loJf4O
HqWfDV9JZ2Gp+sunszRyqJ4z+6jUN4q+1dNDBRake7DaG8N8D4sfqbOrohZu26ZpPH0s3ZLhdbWX
8u0UqJs6p43RAuG4ccJHFar2rHjkM7O+gzGNQcJ7aOysRnMRzA2+gS0xHq34cxiOefcQOJvsLSt/
qs6wSZRqVwUPho9dVUIIZBQEYuVR8/cjqn9qEHhF9wmA8S4K1sYNlzYKdAZAVKSIaR8s+oyTrBa+
rQ5kg5Cx6MjxSQZbYULg5s0HGOKVS+/ScozByLWZR1E0LSqRJNOUWLJyWtfhuOVyLzrzICwOEuuP
FjMXS9bA78aF+x20E7Q2xl8MJRfZvdMnoTTIaeuVkPmm8kPItQil2+vnbW2VRcQb8e+omDzSBQmJ
PrpzN48fk1KvJStn5SanmswIniqNlvPGQ4ZGX1CmAqrYvZWw/x24PzNhdKQ1rSTjMZtfneCxFwR0
rnFlgrQ0Dg+APLZ6TSHXrk3ML2WK9HPJEBG5gNWyVPR2oMjGRo54NlU4wWVQ7VsJFdTc/p3GP8Je
9SgqA1/xKkfZ+O3z9U0/b7mh/cA1w2BCsE6Idaf3jE/SbIaxRs9hqFyRuwmUoiDmq/4fH5BEGiKr
BpygqL9dX/lCxkT/Byg5xpsI9CwPVTc4WR/HNGrtiDQYkUEVfZlEyzcm5NTi0/GMbm2Se/FhGTLx
5fCWaTQujlgydRl5VNxAHcLONXwTrDDhFyJyVaF1KNpdfALYr7Urh/vSW6ZzQNOegCobjHpP9zmy
i1nGIYDHTb6XxmcquVPzJvbZil/l9tEOYXVJYChxVpOStebxhdr4C6QLMASFgDMHHHMyzJEGPSLE
ju8m/WMqukwoBBr9h2FVa496oRyAdkuHCYfML/Hn00ctUX62kxgCQAz03qqzg1rtDGXGFvpREOya
BhVFC3Yq+qvXj9Sl9ytMfkg9cS1gWrrIwtPEcobOsWoPpamN2X8IVXhLYMDDd4LJl1KO8iGEclbW
FenAIlk7WXeRLuBFrHYwJqnAkZof6s9Wv1OGvWN8YL3q+jOeuex7lG0Ejy/AKuL68hcCp5C2Yv5E
PGPevqiB2kGph4KOKDNo86ad9EM5/PTHaO0hxQldPiRaSBTTuuAZLYlgeRLlRJGWSKG/T92LQUc0
oYIN49zr9W6H98/ORD5ZbR+FtngeBLt2tF1Tfrn+tBd6LwAx+IaY3VJ10jk9PV6pBDFFmdDzM2kr
xMjz6KhLGvX3gmzdbp5F06033NrR3dGmDjMkb1iTjj2PXfwEXCIE54PMaDmKN/yisFJbLz3BpNIQ
TRQkgCqDDBmR96F50ZXR7ZyuUH/Pv+LTVRdpBo7BdRIJedK0zA4YGCBXgK66fgCnfFeV+dPKPp9/
xoLlDRiFNjiXw1f/+q9SSbGTLAsTmJ4+tvKYErt1rWz6BoZfauOjsKkbXKRwRw5Jr1aW1s6OGtmm
wKlAc2ZUsVRBMrqxIVoxLpydWxNVrRjgFboJnZrd5SVqycL8GlyZzhGMQWQKHXFzXnNNPk+zTn7E
8rNKyqgMYyOsPVkOsKJECTcyDjJ0HhXfdX8G/7XmZXg+mYFHgTQN9gmIptDHFF/6X1te9VWba8pU
eZVSbJMA0KApe7HW3liVtBXiV6UQ5pWwuTB0t1AlrxvypzZNDyEGktoaT/lCLS+Yn6i8ctLFmHMR
1sh7hqQOx8rrjZB5ROG2fez9TkH35midBQ0gQ8rjABlto98J5ydxjwq9YBMrO5x/vCx7HIAVdegG
2yPaD6YG0PKx6LB5K12QrB59outH50vM/TRK8VPBSiO1j6oj/b7TLcwG256UqUX9dIy3cPRQ2ICw
TuNBCNA7NuRMPXBrJGlUu9sGc+em8pPwi4hu8u6XPj90XBl2+zr2WCh2t3GAEgjUBtG9qcPw1kxw
BVSrG8mu18KrCFtnP5xhnEBLUEcsVcsrHCXV3kIlNU8+fLJ5E427ASFoJFqFcIXZ7GeUOwd+V9qt
5cQXPnV657ZMtSekspb3Jmr4nSlpFeeOOCaSQCHfkszGpiz3aoayg4YtYd7tzGYlpF0K5icrL44Y
XoQd49y68qIJCx00BYQgihCOEatb+q2d8fRkofwpwoxHhcJvfV4/MueDODE9EYBZgP0X1Io6U6ul
tu5LTxugjolyAJBn7gy7oksOMs1EnV56m0z7BPUK43Vl9fO9Z3X8w4DJCKj1kuTRJ0VeWLFKVJfM
XTMfjCdpFn6a8SZO7jv/gK3evin73fVlz4Pb6arisv8r0qQNxExzUkpmCLzl7r75l09EMZqbtEi8
zlqBrV/Ifk+XWwQ2YMGjVmo85KyGLnAZdwoRR8ETHj3cHklezpnQ/wwSXrP/JnBL1x/38jv+Slvg
sZsgo06ft4rzGRNtGalXatcmflWDnZxkXpraG/jcoZF+2dP2in8n0zVeWVxs5umnzdP/tfiixmqj
KYadOHPAmLYooCnQV8i0e8dntp1JdEmI5uI14xtwmzb6IczQHMeSM6/WwuOFDJmfAhwMjgMQIm3Z
nrUCHI/7dhJy2ckGdHg3vxVzjzRefhgiYbX+GmYNoXANInVedQPnUNF5hzPFjHdpHsusBVDjjCLY
HFT7ev53Dh23ApQJT2ilxXvhZFPaiXIaTUORr56+6dAqEEeNW7TAsBtSo3ozVTo25Uy9yj2Nzdtk
/r3yes8jNxckMkPMhUlWkCE7XdEsraDCoqCAVDDuDPIQCJr7sX8Y8cM1p9o1RvpgDNLDXdHbb9cX
v/C0AltLz4l0+FyyPqt9JQO0kHuY/RzKtLsPfReFpRDf6qGI/oz1v9fXu3CUGSnxIhnXw4RazpYy
XU0DLbNzTyb7lSekjYJ65Qr/ekOLzwW4IDQXZHRBD55BQ7gSYjtHz07Sx92koQYdG/dhbtxD6ttN
6XdUUA5IekNvtd+EOKuZ2d+isaE3Wfx29P6zSoKZ0ZOpe35ieoGDO5j9ENjJz8RAiKCbd1PovPpD
/7vDGGbTVPHBMPratZFk9MDh7KJYChDeUJ/78J/ru3cukKAxERS9JxI9hCCX5EENo2ooZEi0SYCK
5jY7hH7wra6iW3Poj3X6OA29ayuoBo/ZnWDAiKAITWXfmO2xpL6w1GZlt8/9SsRPAt7Od4m2Ky3F
09Mbo8UNMA/VuinguNK6Tkcy7Sl3tYFbGHU0SF/oOTDFinMg/oUrBBOzSd0H8qqt24W78OS3LEo7
Xw/VUIF1hIYHee5IwlaEPxtUDcwwvTP99hgQFSOc4e1gFY5z6WQLxgpfMP8G2He6D6StSA2kUeG1
yINNWbDT82E3YMRTSgcxMRZOSvrPIjDIcrWvEJ2P5W6Wg7UXIlKe5fFnoAeUUqHXZBqLu7IY4fDO
05SDjILEaBwZcdI6T1C2Mr5U1Eqzd2dTpp+AhQiiReN4WDmll34BsUxHzVBgKZbg4WBOlXlsCoTy
5EeLWl5B80mI509o0SLvsfGxWTDGYJtawV49GPg9XP8BFy4LIgtMP0EvBzkpXtVfyYmS6ZGhJQZf
Y8jwWINTj/dlTK3QxuXKUhePP4Umqo1CGfRMFDCU4ryzhizHIshExqvfqs5dWTJYI89mkiEqmkZv
N60cMQlL3dF4AnvrDuqv//aRaeEAX9HRef6iWZ4+8lBLZYuqUu75qnxj2eHeQYxdawJusZXzdd67
QBCXzonQrIBWuuyBzqUcW20Mf8bXZTed7AcoZfeO9Zn6xwZ1SlmLn4Y+++8BM6zK9W8o2PigPbi4
I7muGbe1Clp1NtxifdzPYXVkiJRJt10W3Tp5vcmdfh/n2dZvo3tNMm6iblh59Avhl9MEBF9IwUDn
WtbXRRJYeT9DlZRGxevyz7gxbiiH8D6XdrlRM0nka59ebCW90eZki9yTpMj7zp4RApsPRZR9v/7W
L6Rj8Jf5wuDqMUACP3D62nM0v6VcRj3EabpbkgwPTRw4ifpXR7qpcUxCLM0yUAib5P31tc8/MpYW
Fo1COISbaBFro6kurHJWgUlwvAeFLMV5sqoQqbbo6fpKl04cHxf8TtR38EAT4eavz7kptQCnS0Zj
UdjcoIfwPbemP1gme13TS25r2dF2mIu1Ge7lvf1rWe10WSZ1oZwIDUjwMBVdivI2U5OHwa4T4Ae1
1zvNnS8Hx8HWOW7j7vozn8tmEbgYp5CBCoz+WTkfG2qsGjV6bWV7U7XlTTYVvwHu7yQ//yfsp4PB
IY/vEzX8qeDIRmPvWBf13Wwq7uSm5UdXZC/Xf9F5piio8rZIPRDK4b4/3Y44bWpliojk4VjfKtPR
6ZAHSnFDoTXdywVXjLESWy++979WFH//13svhsYwqxIgjlo9oA77Klnpu1T/M/hArNP4PqjJfKz/
0xf1n0WXXbtuAu1VzDxmY3oRdPgom/ZTwvB3CvaSVW76KNq1cXhvO8HK415+5Rx07kyGpVxfp8/b
J4lh+X0I/icd92YB7aJp76oMlElk4/Nj3iZZvkvVetOUBaaktmtZk6eV72A2PnGvf6Bq+aYVxkro
/dLkPM0nhDIynznDRULw8kO3jTHxJR+O3WhId0HUh24COtU3n4LSKTdl3uT7OQIqUqBuT/oXVc5N
5d/VcL0cNfDmOvgeBSb25n7RUr4Wb83cmbg5pTeofX3OsbSZ1OYRCtH143rhYv4SdGZUJ8gAuDCc
7qZdJTpG8szqHSDSo/1Wdm5r7wNwt1bGcGf4XY7tg6Wg2XhMMLeMGdCmofN75Vec13anv2Jxb4VJ
W0BFpb6CubXlfbk/mmffAKucQKtCW9aK5m2spw9yEK9FkEsBWnQq4OEy0UDP+XQDEmu006rACqBy
m6Lep4Hxp5MnBpRB8Rh06c2gObtBtrdy0NC0GL/7srMLlYPUvCkaFLZ8JX5cjKfi6sR4Wkh6L7vB
o5I3gPRRsq1T4HYslibAnNUs3FcB0cspX9PaeRo6O2ToEv637DnRGkOFACkUGyvXZU046ZFjhh0p
YSBP+9qWJVcvm9vZaHdO0jxodhGu5AqXwiVaBAptZGGbuZSNU+XB0mpbY7Y1ao8Yde0Ks/vmG8Y9
noEHaZpemiC/uX7YRIWx/FD/XnJxI4MX0ayJLj/6qnx7cbjrlGwT5NYWJZMdqkcrW3qhKSfajfCp
hUGvQ8lzesAYfI9l4yh04QPjBlFvd0bAV+6VY0hiD3qs9pKmcHGH+VNjcZxMKSC0cFgr9/Xzog/J
diYM0Gc56WdzxVabhkzFucQz0LxMtW5vSfF9XwCiHszokGoUgV1GXpa+d210iMvw56R132mn4h/J
9C+UlH8qmWZ5xDjMr/XKS6oU+Ls9v1tptbO01sZXIPoRGz9GFSRR2e36afiRayN85MwGC6pPd6UF
EM1qwtc0jTVQSjkTn7G+i2N9n2bDRivTg1EaT6gaj+71l36uZgUDRzT8uZm5Nc5E5HzcAIdhTEUB
En7cR7P1bsfZ3mwcJNBlu3MtH3ibPf2M+/aoBMMh6dRtrwY3TZjO4L71ZhO/lG2GCAxZla9Um0M2
BAd5HFbyxfOADHxBFpQYXhRvaXm9+dFcqlKixN6kTftGblCVSl7mUHtM8xr6sdz8yH9LSrUNs+RP
MFW/TS34NWG1NEdr5h5n36b4JSgjcC2QM5PEnh7cKO1a3S75JdbgeFXd3bSa+ogusit31aaak9vG
91du0bNvUywJu5NrnSqGO+l0SdX3w77Prdjz4X5QD/hFvcv6dpfY8cF01vb60gOCUBFkUmQNAduf
rhar9pxHvRx7ifKRMQAdq5ap47vTPva/hnalpSfukZOww6Oh7sJFw1ICG3O6WI9UdRVVqBxr6rs+
B9jEta5UNNvr5/z8+hDLMOJAsYunwhL2dJnGGBQD66/Em6zmNmlbkJxAnuDpaGn/kuOtFqtQkubk
vlGUbytrn12lrM1EkAckklOCLnLfOmzlKpuAoIYazsfxdIzV5HZMrR9RrjwaRnZvQ12hGjpOhb2R
BFZcS+6rsX+kSj2Els+EM+zWvqeLP4p5H21UTDLIzk43RO2zoJaaMPHSOL2NmocJMIXco0ba2dvY
h481dze5X91NuuM60uCmDp3QaXxK5RlyyVSCXLNWRGvOxyRio0D4ccQp1rhvT3+T1WRpaEoSDtRy
s43N+k5Sx72tMRUIzacZ5qnlyxvqeHT75yMKVGsdwPOzSF8ZxTNomDS0uQxP189LxaBULGNvZMBc
zOVW8p+MQV45i+c7D2dAsPBJZuBbaotVxskxSnVkli2X7135UtpUofM9hji7lXN3drXR1gDHQBQG
NAM0Z3Hu5FrSQ1QJI6wOC7dmypxJ7/XguzZWJFDe26311PrhyqrnwYNFhTiywZ0unKxO97BQ+tgo
ZCvychOQeNMIFUxXlrIDymDHTLdc2V/JlcR+nUYQVoRZAzIUkv1ZD23KtUgugoh4XM03YngrqeWz
6s+7zIzus95fuTIvhBLATuQdFDR8z2cM+AYtw8JI/RjYuyhJUJo35SMeaU/VYG0nPqHWqbaOXgdg
JIz3lXcqPoHlw6KlKkTwxThraRI2oz7ZJbUZoz/oexmgdd2XH+WE6XU134W2CoS52enafIzUxJ2r
DiRll6x8p2eVNedKqA3A7+FsndGV5ajPg1zmN4RT5dZceJPdfbNT88GK7C1uP78TZ3xO6pWE8dKq
kOeoRAR+lsVPD1Za8xdyzR0I9Qi+zexWo/odM7hvbWh7ZSg/Zdn83vt/rm/4xVUNEiTcbO1zk86i
U7WQmBF7Tf7H8OttlI/vijo+x5mN3+/4gh3yQ7hKv7jwksHEEhq4r84pYyEYVMP22eCutndK6nhj
P7/bFKKZxIvVuzcr/n39Mc+REFxQQsUW0JUJl2d5HYROQtpdAeKhd3ubdM49us6xuHdQdtBvtLZ/
neRmP0DxCZI/vUwOooTDc17/H+4A9NQVHt5kTMsvWpQFSFlmYRvDEczQdNLl8bmezU+zSO4lbXgO
exkrY/2Bw/42KvGv0Vkz6bpwB7G+KZD0tGnpjS6is2o35EUD2d2clBvDmDdGcUD6Zte7le/vyxLH
SeSFTdzBQLquhRbxcIuvm1xI+IUyEDsfB2SOE9fQZ8m8yFKGZHwukzsHE8jITO+VQHtUInuXqaHX
dtaW7/Je9hsXHY6dFK4qaog4ffZTKLU59pS+Z3ZBhmSUVlhM5NvydEBzMC/DA22nBxWx4VprbpJO
BpZnb8O8ugsK530GTFxSLV4/l+d0cc6lBdiSrwCdbe6x06++CVGPD0Kh9z3XWy2dnrDJ80o0EYVX
bxJNhyabvyW++VOrbFDFfbWrzWNpb7Qq8PQCmw35HyOVP3Q1R6nf0DYJ/4tunldi09eQfblbJOdw
kIVVA7ff6c+cqihDu80PPbNyHqvIeI6y4alRzYc+GB9CUIvJoAag2UPPyBUZo04DW3sGIW7h1P/Y
jQwqpTiSPOLzWTaPvVQ+DFH5Emf5fe40O1x1ttPI2350Wv9FUop/9c633GnKjoqJBIsN8jUL9VeT
O3crdclDrlY0qhih2ZGzZql34YJnTouePSMD4NzLR1Xoq5ZmixWBwIEWA7DioNoaeFrVNVT+yG0B
HV8/BBcueK5ZOCeowTkwTxZ5TIBjQJ7bVORd8e9UJM8mkamq4xeqiadhtlb6IOdjGnHkoFXjbQR5
FhWv03eZ6kOSQJnFeCPQnvu0+WU5o9fO3aHQeoT6YaDFnb5voWgEWNgVU/46tirshUqBoYw0asLJ
rPHKuL4JFy4iuub8GsGCIfNYbEJU+EVsW9iBJIrE+flIsvJWyuptV6H+1ddbH/JgvUbCuvj5wZJA
ApAOiai+T/dClcK0HrHJ8ZpouJVK/w/C18Ausx99Zta89emj02ZXHc3b2s52rT9u2tDcZngtBG13
EP9oiQ7nuVJNASlktsnEuMD5SvKub48mfsnyC6RZSguHH3uu4zDkbRPSOIy8fnqQreHJZjbtxH69
8SdFPmrpBx3MN7tqm/u28mFR1s7bZCGIWRuwbzoHmmogoSOblJ7lvI5zF27DTvIBtkT8NzLMo8KC
Jx5p8KwkdOZzWwhd4sGQ+Fp268wx9Mh2/rSyaTfl6qGovl9/vktfnQOtQMgNA7RfMo2rKKkVtJH5
Bni2kKvBM5L5u55l70lXHGF6c1kO5u76opdSXWaD/1l10QnAvr3SmmKMPKjtmGs9ITx/C1LPH8vN
4KDLgbOjVa7E0kt34N9rLo5cLM0x6lOIRkxyeh8lEh2cYCWBFV/w2VkxaKOINJaMZ3GpoCffVHbA
YylorASq8lG02cb28xe/rdcusAvBS8xY0QBAOw+B2cVaeVN3iTRRU85TfTeF4/PkS8d6yBNYvKm9
ncv5yVYre1fV8i89cB41VF80w03SZNcV48HRyhcNcxL8pFRti/HGc2hV0aYqnH4rF+q+bor3+rZH
SyH2cIvS9HDlAU4PnmCxaMiNIytG00SM7Bdxp8inaapaisiIi+ZbJH3DGQqOu7IhddjYsbXyHRun
ecf5eiIO/jW263PfKEfbp/2aNVBQ5zcQ1HdDUNIuBVWmShUgzvkoz1HuOj5g77zoX8wSYrkPqTzC
rSqQg5deDp81Knmkbvdx8DZ0kzeiNyPU+mM807oQ2FYYAqqZPNzarLnf+lp/tEv8I2Jw47MK1Mn+
FozfJ6v+bo7hz/ihbWWvk4Z9FKQ/B719yMxW8YoG9QtT7l/7QfexI6fma/L6VwdUv6uxn8zM24yy
t2/4tX23plqon70bpLDJijAaBIDHdby4qWZkQOBuO5Hn5M6urMKdFQ0egHwEjDa59chGbce5h/lc
H8tQuQs1/eG1BdfQDeXjIGMqnlvdmyFPOPFmz2OAqTrFeRVTTIYa1FfzWxlMjzFmoVHt6jscmzed
QseMucA0/pm49TPpGEr5fdjWR8XP7zVMxKbJOeK94ymV7DWlta+Kmx5pelh+h2FSdpN6GLVppQNw
+j1zZoTDs+APUo+D5Fj2bfQx1jtH4swEM2DLAAm66TmTP+3u83o8XHTL/99CzFe/poJCp2kRDzVM
p/pEpdUwN5AwbnXF2oT43Fh5syvl6MWZ7ibVfmzx/Kht55spJR8O5OOP0X6Qei/NUgwYtNvKtzW3
0BAvGRQgdmsWDItO+f//kSRLhEnkGZbN4ippdXMeE8pzcNty3H43m+pbltK2G9EL1n3ICGbq6t3D
hAAkMN882fly+eBL1Qqwf5E9/O8vEX6sCOOALFrG2bpQM0D1uSiefVKj4T7L62+zVH+v4uF+KOY7
tbNux8C5lezyqR+qF0NRHzW12EzaN1AKrjqoOyw9bjK7vI919U4dw1tFgQt0/bUurrn//Z3Ol40E
DQ1QIqcxxzRSyWLeS9k13Uf6rWL/ruvbyrrpjH87QEmk9WH/en3NL2es/9xB52suKgatDKSxE2vK
OdlsVD7khbF3/kmLYidL/T34ZBy1SjU/poT0KK3AApUP4fwyK/cjYAI1xePGV3ZJAW84uq9Rr2n0
P0aionM4PkHXuP5zv/pKi59Ld43kCk3m/yHtvJrkNrI9/1Vu6B1z4c3G1TwAZdqwye6m5wtCpCh4
j4T79PvL1uxOF6qisJxlaBTBIdWJ9CfP+RvSA+u8E1iwqKxCprJppkfFbA4dtV6rfj+a9c9Cte5r
z3xrltGtA3tgng1fUjggdx2N0b0thPEg+m/58qkaW7QGnLfGrH3GKkbMeqAN4m4wexS19Htif14R
PeR7gTZQRiXym1pZX3VDPKpZFNhRERiTBzkjOrrRfKO39lszyf2FsLxRdpX7tR2DToHUqil7S+CN
kNV31pzv5O9Bte+14pPiKrhOa3t9JF8YHYy2Rs5L7DTkzgAKHY0ue1Lb9rkRzZNkly2j81Vfhsdo
jL9Gc/6+ShFNMMZv3rD16ji79yA/ywIzrlvSmnFdYnbNLGxnm/XQjAt26G88JViAvY5ibzRvEqjQ
1fKYFghUfFArRHTKv4/Q//4x/a/oZ/X491R2//wffv+jquc2ieJ+9dt/fqgK/vkf+d/8379z+l/8
8yH50VZd9Vd/9W8df1Zv/yh+duu/dPKTaf1fX7f7o//j5Df7sk/6+Un8bOfnn53I+5evoB/yb/6/
/uF//Xz5KR/m+ufvv/2oRNnLnxYlVfnbv/7o9s/ff5PviP9+/eP/9Wfy+3//zW//WJJ8/fd//tH1
v/+m6N4/qChBWSJPJaMkhx81/nz5I8f4B7Um0GawHaRQqk0UU1ZtH//+m/UPCkHgSh1cNslvqdIG
uauE/CNEJP8hcx38JPRrgAJTefs/n3Yyg/+e0f8qRfFYIR/V/f7b6a2IdjtvZXKIFE1h1wPlW0Vu
bY8qEilxtDDcuPnsTlTUl2ay7oTXoOmydOlGpGidRNU8lj3JYYLbDlICrM/6FBU6Fp1picTaOKWx
7nt6Z1f+TLIkiAAnbcSJp6EPpRPJFAM+wNWPzBWK4qdHdgkyURsLCPRLXSYQlSLnkzf18YOd9fNj
ayrpMc8689E12y21uVU3X1omBOAclOqVpEBOW25zpdcj6ekEI8z+cwQff+tpeZL5ReRtaW2sspEv
3STPjwKKZHfQ2ioartsZbZ0IRYq5IcYbfDEmmrEDaxC7D3U1xclbe1gQEsjhNdndJy/rCdeAgY3m
LoOX4W6cUubpFBNQkCTmayS13tC0demqbm047gJQsqbYKI6LyX3jJZWzcTdeaAXYCwB0eNZS1FzO
wKsngJUJJYsqYnSTjMOO+6J7GJIyen61k/+1XV5vjxUAhbGFdMccskPYptz+8uX2qpluNjpNFDya
GsR737h25PS+W4Udyky29ayHlVRtBpJtdGpzcKdK2zuuKN8mJenFxU2qjbE9W1cUHAlhya1BR0KW
Qo7Kq8+JRoxVACtAYY0AAucCmNkwmPa+cVEMu97105NB9tyRmo1AsKXFA7XW06YyKCtWY2Mgmjik
OLoWIXwkpOubnl9H2FdbT/oLXSOhhkU2m13HcXgVNkdWZ2VFBmlCH+blmxeGzm3qKcg0hsPWKK4K
GfTNoipFgsxG/otXwXp7uorAh7JniY6L1R10r0UZaYntY2yq0aHw4mJvD1H42FToiqausHeKSHrh
lyNkR1FhruDZXXm4Pt6rAJMaGQ6p/JuCAjgjnbPrdMATV6iL1zDgiqE/VdP8ta14PZJgf1MpIPi6
3sEjINwP+Pr0sb4BHlkflTQuOXekcSjXUe5fz3aj93HBWQFtw9AOYZh9mOLih1LEt10IErnPOCKX
3H3c6LOc1H9HjC995pIj52HA3ie2Xu3ipvWqvB1MkgVe6t0C61B5jvduvrfqGlLH0tQPY4ngUm2r
0S1BuRL0upqABJuGm+ufsjpPWHMae1x6ZVJbgVyzGv1mUciX6V7mD2VRv2tUCkkimz3Dv97MepZf
2iFJwvomK05NetXOEmVpPs9uF6gzdF5AQsMd2cX86NYIVIhqjP+YpSRItww9pzUDMS3q0/VvOM02
2XwCmsYydJBXBin61aBnkebNddMPQdmkSo9AAsUmf7Cr9mu3VOWfCGiU9u2Ii/q80XnZt1ez/XfD
FuepxJBxbq+2eO2plUhzQcPI7QRDhSV8kSnxfu71/B4dJcRfikJ9UiIDg5EuUTb6vTphZPMSpytF
/zAeAFtxusHqlPf2nIcCdEiSQBjX2xtcOZ235Iu3qPIXmgIqKGVIqFAC9V5tp2ZSO9gduAz2Vdre
qbWN1QZyESS1yQFtaVGsTmrZLxqTGQesMIjkVncUlMMSwdWu8Efqkl+jNNdu4Cy673H+ir+H6pBv
TOOl9jg3iRxlDMquOx3HNNKWjPtiDKzRG94lKnKyhYiaIDGcOFDNdstP8cJ6dYiQORWJT5E1Xm0Z
NTcrq4JECgG58x7aNrlL07H8kSBF8ABmyvyWeRZJteubZB1VvYwqxzB3BSpcJkiV0142CVgZ260Z
1baw/VY0qNN6ZnTXGxGpivSAzR6AdCcI63I6uOY032gqziPXv+LSOiLKBwArNZ0JK08/IsqmYslJ
PPtJ3Uw3Y6UtO2EvrZ+5wFauN3V2ALIhUJaXhhxc+2c3gLTAHphzluw4W4eyDcNbrwqHL9dbWRXO
OHxohlwx60Nqw7FgT3uk5aObVbNa+J4HoQwfCLXdz3HtxUSvivoQWYvDXedZj/Gk8qC1UeVL95kX
6vtYmdM/bR5Oyh0+wuanjoTHfTvrxjueMMlWVH028i/fiXkm6SRMuddcSycZmiGykaReKgGWTEyk
2pspC8IJ6cjrY3K2vmkKrJfMooP2IiQ5HRLEkdJWU/D/yJb2fT8pth9neMU3bRnum7H9YeHj8P56
k+fXEMMP44eA1pSP0nV0p8VVUSM1VvLu89qvgzqYO5xYtd2gTpQJ21JD61HrbmOFFe7N08c0o7Z3
/RvObgM+AeFQpKl5KUBr1U+7HYeWm0+KMwVJbrlKsgcxQ3HNtkqv+jO3a4PFUENF2s1WNUw38zzh
IE/RsNoyG7iw8NnnMPHBEBCRrG+lrKSIHSXTFDR9pGR+koz6e81U2uMvd9dFowbreQ5qqOOryy/N
rMzLsgbSsuv18G3gNXV22B4NAXq77IS676YivVFb2w1yS8mfrzcv99XJ3Svh26+aX91IudfbTah3
SAPZqvDjcQBbkA53hhO+ick57aqq+NxnHLL/SbNkmWUiHDjY6sHSuEmu5CMKoCLUPOF71mQnu8bs
h4p6bzd9m2BM2FxcYf0ZNgMyyNebv7C16PW/m19d+U01F1plm4iUthX2p73yUC1vk4rdNbYj9Xli
sY3NfGmcLbCyzCIxHpvsdFVz/kEFcDKEiGx4sU6jlwey+MrecPOfuYvJe1QhlFTFHOK/3lVHlYUe
yvBcGPppw0VTe4rpAeK03LG0/aIX0/fF6zREWiql/l6Edfy+H7NmC+p4flBS5MFyEFwPTBQsv0/b
7aOSaK5G+MlIsTesSy3eW1WMWMqob7FPzk8MmuKkoMrIoUUEedpUViueKCQDuB56KGwx90eiZjZw
kmRp37aErHcAXTHkWEzjCPd8K349n1udTBJwO4msxJBrtZgL28gi3UZeC+idfVjI8wIRd62cJ2Nf
50EFw2ofiaQ4kAz48KuzS9NAO3gYc3eCEz/teuim89QX3BGm2mhf+rh2Po1aUffArUHD+VPuKlA0
CymHeb3hS31GDoXLAmgNHZc77FXGYYhSPelmdBUS14w/5XU03Sypg4yc0i/k0cf0Q21P6W0xztXz
9ZbP9y5ZF4p1LC4iP2ONZoD2Y1X1Ik8sp3ACN57MQ1qGJLd8Q5Ru9bEXERADeIWVsxEKXegzTjvc
SNRFcWtY++uOddMmds2hleJmtB9aNzmOg+P51thl92UTWYcGCZ7nyRrqj9f7vM43cTwQCPD+xCWV
kICBPx3udCr6TtSCWEABxljoRvtgmbF4zNMGYfJC+cIVFu29bsZmZlFRV9Mgkc5uqh9KsG1fN75G
bqjTS+P0a1aRSZz3vZEVOaIaswosrurDb+UQx89IvKV2NlBcSsPPXZojVwYsUfdrtTZ32vSLehMy
aORkAabO2w3yB3Wx01EBRTpli6vPwbRo7tGKY1TG4gk9tKYgNmuFhqezHd9HvaKgA5Kp71JSVR+G
wTYfQJpvGSdcOPGgKUOeRXsQEQ6Z0n+9JTw4W3qlt0gRjfWiKQESaNnwpYwlaWEnXLUtNubhPELR
ebI63GPoE3HwrBpsYjrflhNHu5db5R4cs5huQ7Mb7Y2GXorg6wnnGHdQICC1ykPgtGsEjITScbIE
seOgZ+3MdoI7ZaSkOqgRXiOBVmhtF5AO4/Ezxq1NtTrN5jSIdfTnfCvU54QnYGFk93mluzB1QBp+
UWNRz28UFALTIGzsrSTtpeEhtOCo4EjgAlqdjflSO2rZof3XJkLtH6vUwGBm0GZ1S4/gwrlA0lWi
vDGgNyGhnI5OtBj9YDll7eMn6hm7GRJ1cYyKsDfxH0nceq+7+lI9olc7e5GP3BE6vdd35IWlR5UG
qB2SyBoeSevTODTyPsnlF7S1+0OrJ+HbZl99rHtkmf+DpsAHw3bRJXhiddnadbjYpIaWYCQzflTI
zHxNSoVQNarmeqNbK1XJlw1OcEoGDowKt9sajmC3SZWheM2JKxa92YnI5iCJBzGPuzS3FjKDU3fX
R2qHz1kdhZ+nOl8ehhh7o11WeuKZZM5Efdec5zshwKmEIQmu4NcHhNIGYE+L5yAaPKezn6fjNA1q
U5ObU1MfDfXyc+dl7pvY23Qblz9qtQ2pnVAcJHn0kic8baofBqeNK2oLVFeMfZHiMZrxHr3J5oxn
QjMWR0WJa38w7HKvIhe1QWy/sKFOml+9FYCWxfbgAkfqZgRFD3OW5NFBM8gObsz7hQ2FAKbOG5uo
htzDuqFl7NuxztAPmZ3yL703ayRWsvhTSt+DXLPKINHU9sYq0y3hh4stIxtqIk3GC9RaHalDbXdo
xtLFsA9nGx/jXL1Z5jE/JJOuHdVE1X2t17Od4ljpBuLlwh4GhMQtD26YGV4DkdoBldy0I5QrvVjc
Zi3V+9Abw6dCFNFGIHO2jmQKklCZWhHKQWfp9cpENrRo894PUwNWY1mI28RcPJzbRtcOSlNfbkZ1
7t6FxhI+1KWyJeG46irSALKkgIufvL0wolqdzIVWLu2o4h/UlOlwYGTdZ+idVnHX1fbw5vr2XGUl
SQ+ikAlHG1oE72tsr073zFLYxYRRFL5wil00j41nzdpx5Mg2H2YlSqMfYILgfV1vdBWj/t2oy2uE
PC+PrzXzgISs5URhDoktifM98Zz6pVrgYbpWTO3XCrubSR/s4/VG10HiS6tsGp55liz4rgVErNaM
PS8rZ99RMnwo458W9K2waz82iXaXpOIhadLPAxlDX3WGfabFJSnvttn4jLPJZcCJgxhzvN9J660G
PMyWEFMJPLodMUNJ1Rtrb861skc3azlc7/HqQKLDktYtF9ELl2ydO6nlK08s6eyDVOzfeXDJ75dJ
bFGazzsEWY0cqHxgSoX21eWKYGOftuY0+oSVpm9WU/uhThwXnr4xff3lDtEUBCbiOaAQ61JEuiTL
RMCAQIdTaPrexJKo3ptRNHsbJ8BZn2yqiawS6UaPTuF65PBA6qfJChHBqCOz2zv2WIbAgJsB16Vy
TjYRSvLcfHVzcTnKY1yWPTCfk2/11S7My7zGlILyCoExyBjiPTIOZT9+rBobdxmwaTOQKSedn2Lb
OmSxit2aPf11fXjX6U3SyhRtUIPWSYZQblrHE6RdPKHNSEPAvsizvTPkKg7yhZX+UccOoIGxSNU8
sEqOeJ87Iv+DLHv8AZNTeytqWB9LvNolCIIcIqc9itmrXdLPTZokw0slKKoy32h5sPp9raPzmnJk
PRdsry1hkLMDQocEBYycygHhG/+W++nVo12PuikrYtzvQAlolo8EdnVQsIb0yenqvtk4y75zWsUv
CqUrb2ZlUcsvU0pm1TKr/jAMXbE1DOuDki+i2Ak5Sb6pyd2sgidLT5SsFR7VFHPBXNkEiPs1LmYE
EYpoqF3f6yrsXBcO0E1XzPWS/LtpdhukIF6RL+IerwajXwwH9R278HUvXd6J1mw+zXnpHIYCT6S+
GFTYkvF8UFsr/bw4c/WwqA8TOnoGpYmNI/NsMchRILQCVUGZmbjjdF76RE2axiKZQn1Y+VwQ8n5I
yEB0JCLb/ps5UAU7XN8J6/0vO0/ShgS/PAWIOE5bbIoupgJMKiOq0BM2krHeN70JBQ0VkY2mLk2x
SbXERSgARM56nMtaVnwUsnM6sfynxJnCHYXk1tcKkX4wEhuFlGJuttRlL3ZQan1IRw1OODnkr2Y3
abzG1gb0Jw0PB+ix0Izbkff5vu2HLU2P9S30MpbcRTJ247ZfuzoI3chacrnIj1Z9/I4rxHxu01b/
eH3GVpEpyAMQnlQJKIuggIyzwWmHUINjgWTNFLjtZP9cqhwSyOIYb5yixNhtqQxxq0wqNgdhk29E
M5fGUgJicPpBBAMFjNOmQ2McbUPBEDSvEz0QHE8/U8qSN3EdthvR2qWxlAcTdx/wInNdF6i5QQZR
EPlD5iufxJDab2ukgDY6tH5Xvgwm4kGEgzyjQNiswnyYnWWnRTitjhx/H1U1r29ssjVHRyvcY1aP
Y5DYIRdVO8HQt0Yz8yd7jgBGSAnR0UT5uxpCIF3AgiB1efvrU31pvEFykU5wpSbz+m5wWtoFqo5i
qapmFhp0lolsy5y0+KZyeS0bo3G5OZ4E8lnJObw6C3K1sitlZqsAGIyRnYMze5v3k8e1MAOAvt63
82WM/A5veeI2KXFtrvalaJN+nFCE8hUnJIbCekXHCW3R9W9aOE/f9Ngr/0pcrXlqdIsL+Xrj56uL
xpFLBcnEU0tdX/92XDGslsK0O8K+J1kXoT80KDfXWzk/8GjFI4TjggeRt4byVGOZa81M0qKvs+mN
3lczBoda+pQZ1RwYiqcGvTttCYOsmBsSmcQNwv/YNxD9yNGdbtKxStMm0d3CV+IRvz5D0W70sP/u
Wgkg3lBz91o+fWsT/T40x2PdoYGdZmmLSNWEEJXlEQYp3n8w14D+EfAjRqfutfqkNhkAaL7UCNDI
fNNW2WMU6uEj2cwRqnIafvPy2nrn1k21MQOX5hkHWY9DWbLP1nlhvRwsUkI8pXOhpu9R5sn3SjmO
36/P88VWJJ0BCViD0GV1IrduOdqpBTKCbTrEARGcbe2dFDzt7fWGLi0oglU0rvFYO9+grpqWLlpH
eMAagjJ8nscghkVUo6CRmvyZryHZ6PlDN9dbkcnKlEQuK24dSngOKQmitLXmbunVVZKWbBl9SG4W
uzEDsn9vMkP/EBvx4Ds5vpyDl6L9o8Y33VD9Gbrii17UD3kJgjt3te911/6oCv1T7eEvGw+pQil9
7jGYVK29UUFF1wtvDrgLOn9YNG03K7YezPPwroiVjdvl/PChM6BLJOzepia5OnxKfTFLYdAZmPw6
SrWWEb0Nmzh5b7jLtHd7m6eI5lchoozXZ/B8qZw2vFoqpbFUimsQ4Bl1WPwRc/XZOyvP8FS73o7s
wOtnlpwtHsWsEQAL55XQTlkqbaxjmDEhnlb1XEG+tiQ/dYL0Ozgi3xjQi+3JwSR+lcXX1dWRWk1e
jrWOMUQfZyOCdmOCAIE+vyk02ioiff5xvYPndxWLkBSZzDEAi3l54L0K63L2u9L0FP/C1mpvMd3o
3xAumceks+en602t+gbHAjykaskAGSdqw5Jz+qopdNonpKNQryp4AfwRGYmh+G6pLmLX6HH8kIb5
WP3axb9ucq2pXJm12lQRqZOmzmzrSP2uUe9sfY6yO7zI637jmFwNJiEGD0HpAy93BDodqx56aEvo
0IfTHRmlYg8f191lVt7fOU05/xIxmwc/EyPRXbx3pQX8mskM9F/k0Eg5kRW1ADVvaaiOFFnY/yqQ
9u+WsHegHEjoD+vrdNpKHTOa2USLOnUreFBUWzAczuIYCMvclNrjMqjjX3G0hJpvj1lqBrwfRHFM
TJnY/sUVJDv9709ZpzktE/vWxIqRUdKyvPKzzs46mb7W+oM2m9pPcrCoVv9qmzDGufMQv0dHkqj9
tPvDFDmqkgH36J2h/amAFX8Xd0n8rhxCdTcvTfThentna4gN8rq91XB7bkjhz6DIpjV6epiS/IMy
kR8fU8c6/P+0BKz1tGdlOE15JEDQWOoItm8ptM+i71s/duxpo1NnW58yLscojpcExRxuq6aWfsyN
yvEqf8wW1dupnuBacLAGLvwyT5oRFTRrcXe/3D+wv6QaqVVSxFuHjTUA2TaurcoXjt2LYGxi3KVJ
Efa4OHFfbNRyLswbFWqAFKwSnhjrBGAyKrM3ohbqC9gV92hy5dCthvo2mp1NowKZzn91K7EliQDx
QgBjw+Im2XM6c4ogLO3loU3yQ/sJfbHyjWhBGJUwDcSb5h27aMp2k26wHZwKfFC26FtqQJfm9PVH
yD9/dZwvoSJLISAoRjtzb/rObgtfq0gcB9pUmb6RRFtAxgtDTPkZkDwmWdwg9ir8HQwpK4BFFgGO
HfvVADXGSx37s8r//e362lknNuUQk9IzqUEDueJg1097l1EVTKKO83WYlv6YQ/x60t3G24P6rg7o
0NRHkKvKTd131qFIYAa7Rbr1jlyFqS/fADyFgB+jJsqUq2lOtXiOohF9wLRBXAktn3zAsEqdjNKv
MgiOPjmnRvfnoqvSjTjkUtOkEGG/ohtIKL46hcwmAYakuzRklPrdYkxfwGE82y4JHw+zPPLf4UZE
t8aBv/TWwvGQxDawHNLopyPuVh10fgODFzTyXJKC/V+VgTR8Wit/wVHKf7R9X/0VqnZCZVxTb9Ku
igKMN7fwyBd7DvQDZwWJ0V6Xt2yTVEZZzHyGFprfYDqHN+0gcBjVEd7VeV0/ZV5abBXmL2wm0kFk
JwBX8Ixe17yHubFKMAdILCud+zXvJjv0e4rjMfY/2YIjmWJ4W2m2Sz0FQMEjCvgkiezVoRwDyK1T
g8WEG4D4kY6t9qG3e+MYoijuKya+y8K0P1/fVzICWp1clHfQQUBRj8r+WoRAAVkVg9vhIiiE4uyy
DMH7Y+wYzZbL2+plwmoi2yUvG4BDEjK52r+tx5yJ3qnADXa4PDaNCXmxGGrY3E5xW6mzOBRcs+9a
yl0bK/n8mDptenVMgdhpY7eB+T43enLImczdEuPhkzpKvRFwrnFEspvABXnLEsVTAV7P4WK1xVhG
S+1X7RzdJQLRzQngzDGbUMQaCfr3Vt51R6/J2ls2Xn3M1TB7Jt1ip/7iRUZA1bH2Q4uqzTLU6NfN
Voaon2Iers/7ulJy9qGr+TAqmzcssDW/H8ojcK8nkNF2AKju3rGzozU1d162fF8oYoFqLY6NPoNe
3loU5yue0SLnitbQi67i6iNGQKXsLL32S6IRK1imSf06Auf+qLoTlaMpqioAvZh7bhm7X1gS8kSj
JCMVjtgBp2ebboyiHQxR+6LK9X029emTBtT0oLfhL1YHGGhIpESQFHEB0ELJPm2KUNXDPMJoyF5o
7nsscs3HYppa9Bqi6b5xOi1G+S609hvzKw+L040tm+XYlI4XOpKsp83ao1KBPpswzbERUPfBoZSG
rxSh+miGRfNstVr/vUKnOw2KELUyv8rL7D7rIWxRvoeT6F//nvOZprLDMpIUG07x9fXdZhXQ0oaa
Z+5lI9TWJt/3jTph0gz0adI/RMLe8jqXV+J6BF43udr2ZpmVaW+RQuq0D9HQQJmhZrLr+OWPXTnt
CldDRCVeGjyP9Hpr/OVPv9b6avybWghgAijfhaH+yWqm9E1X691zew8icLwt851BCBg4md7uawI3
3xuxds3iuQgIErfeMBdGH2axZHhSn5Ih2+liEEuxJLxeGYpEWu/C0uMESnxvjnogP0WBb/jUQ/m5
PufnR74kJXGKke2hrLMmNrvCi5WkMfG7WEL13gWwfRu2b11Fi98CoBHvpg6zksJw8o2xP7+7gcKw
9CWZGuTpmokQdrEz1S06RHnb5k5gIIz5ME+ZgqBOH93WeGwmGz09v0WlLzCZUjJSGByv9V9qPW7V
eUGaO0p79Y05e87NAOF7d308zw4tziuqTqSFKJpww6xOEjGEc+PZUbrzKG7b996cde0ujdzUuIfO
HdkbGY2z6aM5qpq8fbEklbIGp4tGEaMTRhHqhlneKe90C8P4OMQhZ2xmFJ0H3furQt4BdKvY0ts9
m8DTltfkP9usKhd1dzSaph6ke6oBvd71Vd00QZTkc3JT9OSDN+bwbI/QqHzIUHt88V9bQbZie1yU
ZjTJFaFGelTMpXsv3DIJnLBHHdWqo2hnDc74H8wpzHfonZLgSc3odJB1Z04cu0TufGyH/NCLTL2N
UoGL99xxK/x6Y8ie8H6gKoW4wbqCIswaFO3AMm07K2nAHo7iLiny+qjNKPdcX6xnW4KMqdQbJ0sr
ra3Wc1hGU5k2fY+Nb4KR29iYxVuVDMcW+efCnpBsbnnJWWQz1oaMYVejyADydRdBewlsrQ0/eEas
3yZ9uPx5vUcX9gMVSzY47XCDrashitdiMyLyZhd6IEqCrPEcobMlzET86BsnOerI88VRkEaWWX8r
FnUTLXxhX5A/genMS48swzo3LNSkU3vHa3kgGIsbuAjC8hZFBCX3U6skQpuWOP7VNAotvm5zdejM
SxpbsYFTrp04xluhKOaOF5m5T6PpFyX5XwhO0jGE4iX1pvM0ChwgvXPJGfpjbxvHrFuUW/wUin3U
x8a+GvooiMZMCYY47W8kdfVTManZ8fosn69biWmEwgaaC6GetbWVIyJBdFa2fhuaSrQXuZ0+i7wc
8o12zucSsAjEV0QBeNcCqz/d+HVvDzEoXYSChRY3+0ZN4aMGVUHZUAB2yEljKEM1VYfr3bvULOuC
nUK6xqWocdrsqEVRNkJo2pUgx5sHU01xca0sd4ne5hC40mM7VI6+sYYujan0r+WSlNfkmj6wRJbS
eoZksQ5WNwaa4oy3+N1NWw4Va9SDZMhRrAQsKc8EmS457V1YuMucVOhEj0WbNj4lhvoBgdvqvWdm
1ZvRMpQ/7MKpvihxNT1EZqk+m3NXvxO2Wu6ztK457CfzRheF99Agof18fezPc1jy82A4ye/jkllL
96QkqDqntiXabHHMwDXG56wcPmI/Hj/z+nJxfZsjYKWOkT9Bwc8XMndURTbeqBdmA8QugDxJ6ZCP
k9NBIvB3tHrIkAxtcah+mjHY9A5eWovm1yCYcjaINYHIkrRiT61B7nldK42dzpRBpEKwh9EdzcBn
t8xhS3b7/Bo4aeplYbzKfTp1kjuCmshuTLr4qajGdK86vX3Txqby+fosyuE5CexPe7UevmqOUSNw
dHo1DvB683w+xkU6Hathth+m2PqhL9oWJeXClJEu1yC/cFagjraK35UCMJHRoW/cUBX4lJBJOYyG
U23kGC9tH7K5MHh5MKIUtN6npirqkQRUsnPJMRoV3tLLZCtBPQAXAsgY+Zhvi/teV5xHjz38xmxH
qG+9ZexdBfFYp6rbJ5FoC/CP2tk4uM5vX9REqHZRbSJhgFXs6apVLCuagVVI3c4wRYnKG+4psoOj
WsIxeypKTdyKJuOJM/axtQWnWj0lGQ6QLhwrjAnVdcqmp417bZd2KHTqQSLi7t4o4vJYxlEd9FPl
7iwBeNGLdar7qdM9FXmvP15fcqvV/dI8ZUUQrfJh466DxKhC5jPifRUIsO2Hqh6qOyPzkr3ubqa4
1yibf7UFiJiFwDN9jSAa+zzVtXgqfVcgBhWHVLxsqvqaNbGjuntn6r4pYBiKEqKILTDf8CQ63Z2U
WyUe7jW32zg0L/adU1OC5TwpIXA69C1U13QKMyMI1TlRPiST48X3rSvi+vsYmd788/pQr3b3S/eZ
YylIgV4fcJDT5kwjJwQcFMrvwiLUmRMhuDI6tCYjpUbUmweYPRwG1Qm3GBX2pZ6iuSITpKCG0Eo4
bdotmixqAQUCdhm7XUuodUAGAqZ36U7+EI+3sw6nvTSbbNfUFl70pUUCYfKM25xE/SF26vQQIn0d
KJH5yUWp5XHhAefXYwVrTrPSO6FGO3RKseHRsVnukynf2cIeAao579yuePFOASP7Xqlb1beJ4P1F
Dw+KE/01l01GVhhwdJkp0c6BAbtU7idoJV/h4uJ2kpXaTV8iZ4Uc+XBXy+q0WlrCB5bxPRX1+7Qa
v5PzFruxM2918s07o8NQcDI+DlMcjI79UKT9Y2Igm5l7h6zMOl80eqBbS+cnqfok4vYx66zPfc1T
qTW2FtmlWedCJkuBL7BETJ4OfWGruMg7VFemxq3T+1bNw+LYRkLEQTyU5UdvmBSE0sqyC64vt1U4
JpebLGxQhpUpwrPdVvC8RWKT5YZAcnhEB1N7AGmbHpvcKe8XK9+iKawuEtkev2AHkBgBzbLeTcuo
dmFtUWJW2264NatCHJfOTt//aq/galpIqsldS7pitZIXPfescqASaUftfDTMSd8loRO9U0Ih3llO
94twUnrFe0HuGBR2ZMVqtWlnEkGhF0eU6MOyc4NmSpp9l7sTlvBZFG907gUQ9ioAeGlNJnug5GB2
c3YilZleaYrBPk0n0d/HqWq8NXKzxXJ1nnwvyaZjG08Cfdr5ixNjx+a1Xn8kpTr7qjUjJme35m4y
FiOYAdvejeb8VxJH7n3i1fbGhX5+ouBczi/SrgwMNerTZT3DOLCyIQRrrM3l3qlVi5RfNXO2pOXx
+pRvNSWv71cBWG24mTm6HlW6oZ+O41z3aEWN0xOGecYv7xmevzr3IZbs5BXW56QHCbWCCVr5ne2i
bwKPce8tIr7vTJ41gzDjjTD2fM/QHkk9GJO8QCHCnnZNeGGS2h0n2mygMhIgk5cUgRmDR99dH8N1
TeZlZVEuYHMi/sDmWc1XH9mdBpOMGpnTzsouqjgzHkjR1VqwiKYzsalr6gHvOKdrAXEvOfeCPXVD
EIdJIvw6Bay2NzFc+379wy5N7uvvWk0uVFAUG6jqBd6YW1+iBiimorYiSMox3rjuLww2MR4uW7xL
eMmdRVoi1c20B1LAAMzdLs5TbQr0uRdb2mqXGgLzhkspLlbAUlazmkVDaBUVDnBO6S15MFteqRzc
xeRS/OXBY/9JnDTQhXNag1tMroBQTqImtsLbeCST5cduWn9qkrTa0qTRziNVuduJIAgXyduukShg
cxvuFCzjq2FJsmBRJsJ2NZz6vWl3CMQYevF2Gitn58RpjF/tVD8C2mo+LEPZH+vKUnx1SECwwoFP
n9LIyJ8zrxBvQn45vnw8POZVvamP+BLBrs5UbDS4LKScAayx1QUMN9aehrmv/Bjb4Iki0fyl680v
ks3l1xit4Gc7Kp+7ArybUhfP8ljHU3iimooWmo/jXwgGJVZ3oeFOdxKWfRACDxBiuGkv3Mo9VNbg
4kiUk0EWYX9oAADiiOh8WxZN97u6I76s4KeJdPyiDQDKCzW6MyfNCnJQz5Qn/zdl57EcN9JF6SdC
BLzZwhXKsFj0ZoMQJQreJTyefr7qWcyI6mjG36umRAosIJF577nH1E1Yym3iGaWyZ58h4ENOj4VE
ik+vfbZOfMwS+2YUzu/OLojCMJbk2KqVfSzj9pVm+61Mss5L08K6hmQb3iKr1U09DMau14uDs3bQ
j2WRePJmKF7Xf2vgc905/uP+fpUoqWU/iK2bG9fOa2IPZL1+yLOBIOVKJar56m9BjJT6jc/ZVwYJ
+9nVVw/i7NX26+/FmPTUCANDfXbqlI0TyxV0gIrtRNcaZY/LeRbN/TK5q6INO3R73Hd0EmnqjUxM
/+fXkN8FYi3WvoAeKML+3MWXVZmLxoJ/cM0rPHU26WKzkmWhUSzaN63qv+zjzDgdWDrgANeX8br3
/H+H4XXS2Usl2OzSTevqNv34oQOi+uyZLbI//sTANoofT10TTchjbgmD3s4gbgfn18f/3n/+fvRU
YewHOPrRu9JY/PnL6OZqb1NSQrSAVpj7mRqP17iXdE8mPYhuXIhNee5mx3j67+teP+SfS47r4lIN
XkGJK3/F4rR1qhQ5w6yhmubllNaEryjOZH8DLX6BBVhiHJRsroiKier+S4tttFue1Qrcjop9aS+c
JY8Q/uIeTPD1jzXFa64QOSmn85x9t6L+7QMyCYCAi0MPorcve9Y100jZJi5dI1PbQzwtI8ta429M
E2D0/suNhDrDy4RajB39S1WAX7wZ54Lr9MYxW4JY360SAd+tB/zE17YFavxSt6+V1gXz8CtuM3eZ
Ul9KBrezfALZyO9ypW31yuIWwporiavEzZ/sQ4m9d082liY9iqx1t23wKW265D2hAbRz2cPcNCzK
+5EUpkYOxTKRx1EQphbQRJY6XsV7bZvcZsCzYrpVa5xQRyWc+1DOomKJvco8D8oSxlXmMXE6EVIX
JM5JkkPN+THZhl+nTBNNssWWyl8T7HBT0isOJMi6qRK7ouqC1hzccknxcbDL0zzm3aFKlzeJ4juR
3m1nX2biqgRgj39PGhvMfomyrYmS0Xgxmqd5CK00ouClBlWUxFO6UzHsV+XWHnW3jHXCklbfzFWv
yQairu/09TEmNjJ/SpUo5ZhejWdlnIOketInEtqGqK/u5uWxlMOcOU+r3o8jPlwWWZQTU1HN7bZb
U76NaXws5Vw0vwkwccflSZC+kYrDwDgB5wlO3thPnSS045/EDLia+VvYu007FxhxCDXEMog8xMzj
bNjanwYgeTH8KEa4fgFmGW5VwCQxUm+QO6+pX0jTPWB+Rx5nQbJi5iqk0pPTPbXoZ6qwtgN19Cbd
CmBNuqQbFJo/O2+9YaOu6fZLDeG/50gdJzdXI1WLD6O008uwwPnTZpe0PLMO0/icxv15KXczaT6F
uJk7X87ZyZvCb5InvErK+FbZyEx6mLujXnuy89E0N0xm1Cb3MhJM0qLxhumotnfJEI0ThNTmftFt
hDaXeNoluEImIwNe6aKPatikI6Q7ckXCzXlWsRKUi4ds/rGY5E2/yWWkWLtq/ky2p2Y4qY6/de5K
wzEcCLzHhc4o79QiJA3ebakj+qwJ+w6vxcYT+YeAy9gNprdlWWBI+wlyTG3tKxFtEK0s51j3G+EB
pZdP51bfW2WBbAxBIqVbjSoyFzhsDO/GeC5QTNRplOH7hVn55nw2E6fpA2oXtyjqPQQLJb61y3ej
NALyFw62ec1KlZ7qugkkwoiFgaNasRzUpYxaLSgHE5uSkjCTPGzNw+TcpR23ABWvhI4fqr+3pZsr
lWOUyVUw6EYgRtkvYegN5qWQ8bGu7BtQMv6KEqPGLG7iKZmBE9+qjd9Q0W0O0WAfarxcunEKFBGB
1hRYnpu59M3R9697IqM3BHo04jCr/jxsJBGrmKLBxmzUbD3hKuqw9Lv8G2bCVxv7/7vrk0VExgXb
7F/eAouRJz3DCxr+xTjpKYYGuubpen/T6BruQNZQBGasF7/s2EhOad9b7hynjxtqHXcquumbhvTv
9uhqHn/1ekH3CSKg/vmhe02fJrkBZcvimTfIiKEhVyRkVnH/XTPxN14ETAXXnPAHpCacfH9eSsYA
xYoJtySgKjPZKvT5Ycs187IsLWFtwOH/8/O8qmYYVcGTw6v26/XsLO6XrRlaN2VYdK3OF+e0lICg
39zCv884vHKIC4EeD17xl57xOm83xAZtUlTKaUtLo3DB1zd/yfoyasylPjUlp8D/WqHgyHJFcvAl
YJz2FUgwwEbmqTAwkbTTOlJiQYaFILDkv69yXfJ/1kEEsGA2fBU6A8V8nYLlW2s6LbutaxnV0zJW
N1LZv4zQi30ha+xD1ht1ueW3uv5N5fB3aXSN1sHB26b+w837y7s4NZkz9kPbwSsth6e0JDphMpSe
Gafp7MalnkMm+2lo1NRo//2R//3K6AJQlTHh/tqEKpqk5WbClTWj63eiWtJzF+fKMUbpHuVIzs55
nVlR3GOM+99X/pf3g2aDQpemA9LSV/igVbfCNLO6c6/g5zuO5WMEEczqSVRAnOh166R8O3S+vt5/
PmDIGJAyaC1wTf9LFTBXEL8aa4DaWDA51zJk9I7SpYde9L2/tGkTzEaZvWvVhDhaxeQ4T/TB0xar
95t5qIP/vgN/LzdicBmQXUkF/Pd1Ua/AQd1iyjTFwkx2nbKrpGfkLwzGcCFpz8ngIL6zdekbfcZf
LzAQo3UlxTDZRgr39bITQpMlISXGH/BRgAozL5YEzbrftH/qrnqYgIt6KO1QPqdB07/ZP/567tfL
0zri3QByxOnz576YafIIQpWkvs10cNprqCSWd1jvKrLvaSVXJJQcFeLpf9/rrwN9UEgui4SYLtdE
ovS1qUySRrHNuRFuTtZ42K+N2AtrKn42ppYfCzOfQAKy2qvWdeSwVutornPnmz7r7y77n1+CKQKx
OFA7vm4wTn6dseswVjqln92xJp8gEzWGvBtchooW1IV4oHsxfhB3xrYtM3UXOM8M6/Sbp/DnIrB5
pdi+cSplO8XzmiiLP58CQM2MwJlkUsUEMzKM2Hwv40b3JK69q2xewyL7trH/s+T456KYHXFIAf6r
jB2+PPohX3tJNpvFHeVCGITAtu3PvsuYmf33w/7mOl+PQsdMhWGlWIvhLD1cikFWHh2n/S6N5c9a
4p9PA/hBWBhTE+bMfxEZUkOOG01bXMu28+wDFeXYfpZw4ssHFdsg8/O/PxR1wz9TgP+3f/11ya8O
yw6Zgi2ZyTRbg3Wb9ZbakS+Y5zqy+2YZ4faFhFBMlKL2VXo5e1SlE35GDChXjJUmkRBJ5c2l2tg7
qKDatfiMadDi2uqaiRTk2a5e1zHpCzIETBBSC7+vJs3oQDdsHUkWrHuJWENeI3m5qOzZxpNcGgrl
d70usGKIjm5JRyCCOOkbx8dPHE6aN25a06ae0Y84s3qsx6bVvEnUdXcV2Ou1lu7GmXL0Upt6P7mt
I88N5fXcxzQMm11Mrp7M8hKmerIEUtbm+xzf8uMKlxfw2ZTyQ91txJEag3mq5cTxdLU06Oay6n6t
p+tuVuocpsW4ycFSOdu9WreZF4suO2F/WhM3PDtnIZwu3GpV9loFqzi7q7F6wt35IMpOu7eZxp1K
JsyBip/lLuGX8PK2iffdJFdhCiLqxVtceWapioPeqmu0VJa07/G/CjKiCk7SkCzhoGjCBSI1jgbG
MkwppNn8lFSjCBuc6m7Zq6tDMmomd6xvAmVJlbeeEeMNS9B+W5a5uNmsZQmZSkhPG6ZsM20lMKgv
Q1W6lyYpe1w6S3nP66H0ZcQ5gUSwGiZx/Zi45bUT2WyZ7NLEGgK7N6oHiEzZhwQaE5lLtjymorXD
bAO4na2Z3sognh4GtvyUxZvwTUWC5TRteY0xfdU0P1AeJYc1YQvrj9fAIPq4eRoGUjOL6Yc2l0PK
LDvedk6NsBoLzdSbuoNYR7dowAC0dSSty5K7xC8hc/gC2ITW2hY3Se/I+0nRi1sYdt0zZObFjSGJ
nzodR+k2G4bzSJ4LYttBqX5LrZw/mylcOa7RD8e8lKivTYmsF1OyF1+WrrgE3nWuVpTVqSytxjNy
fAANZVHftV5ub8x4FKFTxNbDWtLEIg1Xdsmiv1RLTJcuGyn6GlFPgVVd25dGMqJ02/S3TUlGIJ1a
de3YETjjWKkPIZGqEZjOI32GRaaJKQ0lI6G5n2HVezn+ebtmMO6GoXYCMm1Nv6nTIZrJMzk4Th7O
qUGUdp/0bm9vcxKgSFoAHAtleanrwfxZLTl2xpscB3ANLD/uFFLUFzVTXNnqurBa1AGvFyWdkCt1
vXIfrxOZe0txUfQc++fxd6UUTxg/Bswcfm6lE3VNH+Vjeazz9qktu0+GOb9wrDE8sCcROVuFPSSI
oKevCyofFVGspHWPkjE8NRYxRdmyzQF+B+Jgdpp6o9N/SP2YuUIpQeB751lK0W/IdrFv9Pkml7QH
OW3nQGutLlgcBkZrJ+uXPK5uyzJbvLavgtn6xyOrJ92DqwGz+5IuXpsxezIz9RWyvgp6kxSeBErj
q3G/L8rpBMKHMKbY3tnrntDQp26igN6ulonjc1po+w7Tm0EmuUxV6zvHzD+3qr7N7CwJsyZusMIh
kpRhJbnCaQUQ5WwJOJHMkiQOoTbqnSqZWkjCSO+tdfZBlk7rpbgBkzCd5j6mpUQaIlnJ14rghFjS
X2KF0fEyFYdtywe3GI351E7ThRV901+TgTWhJl48TIavLcPG66ochk0lymWs7jWjuodfsLO5324H
a5tNgyAuyaj0MJ7NJJjMTXWzOUd6Vq2i953RhMGslTTNK0oOqkZlIX+nLtxSlmT8PZVfRYoylLT4
Ggi/DsekSMOk1bNLbNqpnwMtQV6JDZx3yhx9LvbSoMFaTPy1VouzsmrLpco7/OXxSNsuy0TAeycV
5NXaNgHNlv25SunRqZzbBUAFjfcr2whrG9jZhSV9Pyd2ZFubIFCDwGQYIj12EExPRLNjBmbCBjd2
hI0x1NGjNdYDVS5uE0c7tEbsx3Ef0B65Y4rjZTJDcVKwcIfk3BDLUs8/025jhN8XO7J3HvMkfxvN
5bDpKcE8RnGyVnuXkywCbrWdxLY8aaK/acG3SDhr/EzmnyuJJegWCZCrKo/lqh07wICJyI+MwNFg
kZLbKc92qFk/ly5OXU3HpaKviGzHYTJwpvVSicHykW1mXiMV4VwxHJnUSniTKW9uOqlB3Ug33Wa8
VnNFejAvU1+6ounumha0DVq8JxUaS4mohnJYXx3RRHUO7FnKvmJhXN+myxO5dzzNpMvdytw+k9Zs
fD13gqmVPyfCzid7aDwMqb3YJvV8XE/GVKk3XWo+KFn52pjbTFh2PJE9n933FYzSucvCNE+iWhQR
u70bK2lktP1BWjUSQB3WMpRkVOm69cOqsxOFOVZRFAbuJqc/5XQLVGvi45LfscnarlmkMSjG4uy0
+s049hCjjbVX1p1sZLkDd0mCCYhAtr2Ve6f5CX85+ZWYTnVUJ6H6Uqq+CLFh+rkJ4dZ8B1qj+DT0
djBN0mFrC2IcsmV6L/VVBMWc9njZrmFm8HaJYidYIGhr7gdiGqJxa4WfSCDbYjTR30hivOpYKxq9
5Nixn/FVclb4pkJpdtoQ31aFVh2oXzyzSXe5UwRtrrKM0eGbKtE3+ho1RYUdcWFeT5/yPA9qSDV5
I0B+rVrcr/qE3b1yLuXqYtVQhpslITNa7oXnDHHijb3W8w0aHYYyXfHYdCcRC4adpOM7vXrJKiUg
xC8747GQ893ZoSeuY+yOitNFfZMdYsDIIkt4efLGU5upB/YEOFyz8oAO9aQXtu4WlpW5apm9yBXW
9x1i3QwhKm5T7lSKV9Rb4WxBHTZL6pvS+JlAj8o4J61Ne6mznn1+Y+XIb4q8huWcPmlS3+OHlge5
IQJr2sIxrj17Xt+HHFA76aS71TRRAZuPTqNyEkDosTI1StRk1zdxsOqFr49zqEv6uS7iK4Lf/VLi
9CMxUNjJC8CqIjL4oYpLEAw+C4t9iUfrRdG285BDmDMyPdSG/qGYlXvsIbESz3AHS56sZn2rVLJi
dc+S+otdOqcNsb1nKO0+t9sTJOaCWYDz3hfT3Uzg+DjofrLgJbNp7gJwbqtDUMIbo/RaIS4wHs/k
5GGRyzc5ywyX+KGXaSVoqinjt2StL5uy7aXE8GJ1vqsc7ZImi+Fq8+Kls/qe5/bZKJt3p0fWsWn1
5CZ1djFE/EnmKoXXqr7bSk5oU+r4mZAutS1cTRYZ2ZAkz3bKD/5yVyN7rJc3I5n9LtZ13zaqk6Ft
T1sq9vAYU+L5lnOTLLhiF7fS+CuZJ5avctNaFHkQ9XOV+7yyS4yxBDOeSxAg2FLtKocpFUGiYnXR
6Je6a0KnMiJHj3+bhrxLcb32bZWLt1JB8nn20Tm81RD/nkq5fklipqFmpd6ib/g01H7zctD3Ag6t
04y+LbidRtVJ+MjkPHXF9ARUMreWFMktlWy3zOjguzn1e4n6StdzJhr6Qc2xZSl0+Ubk61HNdTsS
knNei4oIhvqYV+P1Nj9I27TTJuOwqL2v9HDQzW03d7ZDLzAdN1t8yr0Rs62moZ41D0YjX8pEVJFT
Zr9aiaq9S3TA+8p5mK3u0Gj5vaHlv7Vtvis23cP4J+yk9hhTIegM27r1gyxPyizzgajH90RpDwsF
fly3ES/OXuAMtPZZNCYSFnWjX+R1oPSMgsbGuod44GscXiVTDWxRY1evTCxsjf0wm4Sdj4Fude9V
bBYuOu37Fe71UirHdGIaFzvnuRSMcRK/JX2JbC/sXPXC0ze2cLSwwsXoMpzGjKHA+mKv1yuh1YWp
yWKBz1o1Iui2eW+MDDIW89eA9hsyRDS0ozvOTw7n1lDKd/Km3S+Lo/pqXVi7tWlfHHKsOSzECxhH
ZPfbocoruHdG45GN8YBDa+HNYrgjrvFmJMTXJexzcY3JJIlLm33SeNk2uAVkU5bNY9rr951mQVrB
CCERr4UGXwYqeroyxWTsttZiZ9TGI5JxX+N7OKzb0fbHAnKrI85Npu31mkGj3Z/B2PwV/cESQ46q
PnkBgknDSpSRY6p2p1yyedqaK2f5zs7akFiFu2YqLhJgAv5Xi7Ed0qp4MKoyaGomMBIecE57AznL
bcWjmXDMatvjor9K849GeWjLeUfg1PMwQDeh+hozGmjn2Wjf5f6jzwtunuHhQ8t61J+ycV/xIUvz
OsN9i4sTbNxnRF2HIWshpjB7hNeiNOdmPkvNo5ParJjVn4fZTabar9uf7HU7Tdv28ixzKj5JUxLF
UnELTFK6laScKHTcbY79Scj+1H/qTHOtInPrpvU17SLhhgPL9aw3DLbMUyr/gG4bUC96ZJc8jPNy
7pU4KLrRFz25JvA20gnGcfdalnGgJeqhqxgwOp8JKv3Z7IOkvc+EdZrV9lYanuP4UjKXq/r4nJV9
YNfPTQpJvBoCK8GATs/CxVh9OJN+Kan0BDkmvSXmsm9aX9wgE4Z7PuDYfKdzJhcyRWRV7ftkDwuM
4kA6EmweJuPPjfOz2GhMyo03bjrKMgcdphywxXcrf2bXtrcwZ00Z3tl0bnlRB2AMh1y704dQwiRa
SyZfU+4baa/kT2P2VpJdbTtNkHcp2Q8XpWPbN0OFclpKflVr6xvbFEr6vmnPSnlzJe7Y/AB0zlKr
yXXsGh+Vk7fY75Oeur0cuyh03blUwjZ5SvRbSbXv6+FlqHYxY+BChGv7Jugh+xS/IKHb+1XmHBh1
5pJp/9M07yr62t6QAOs1quzmLJg8G8zJzaw7MKSUSSbsNPqeyjoK3TpJdZ64y7L4YzM8WlBNV/Ml
TnJX9IQ7vE3jcI7L/rm3PzRtBuLIgiyPNXdNx0PNtq+tVVBUT0637mMzuzNq/WFN5DDO6xdFpdxx
uoB8nGCmZJDiggJ89MZBOuiYIFL0urC9GT5yapRFdE0TLmzmxPtNGoKmWsNtXvcoFMm6VKcAuf/U
M2tJHu35c9XqoNIfWuN1k3VE8ZfGvCTjYbM33ykkgpbMGynbmXp27AmvEy1baDPzPBAowJ67douz
kYaa3R4ghe4IwKE7sQ+WIY4qDyFOq8TP9AfDnp7Gid+6molUSYKk/KirW2tcQZWyk8ZiLjrtTpqj
lEQKt2s/TRUsRstDg/o7K4XviC2jTziaqfLYt+Nh7qqwm3rGUpZXkcx1NfbQ7V9U/Liu6QxaWygO
JoweAI1LprQ/MKG9F91Cg4+RZtu2TGSlkoTJ/D6zjR/sBdFcShVkhuFOxwZXrBqlPqQyt28oSIvs
dwq67MYqiAcB949QkCsPG4XJXzXzRo3NyIYhwf9TM5XSTVpLXiHfADhF/cy7RGvQVc1FEJyl0+WN
pgVT+dwtwaxY2F+QeMRZ5gnDiJRxOcdrAmFOecpFxglj7fRM5rSZgqHOvabMD1nWngTtMgjKlY06
+Ub7VtSXOMkex3r6WOLZ6+00cuTFNds+4HilXf6tQUEQ8isqdiq3PGg7U8XEpz2OMRUuC3LWKZjF
Xm8RBjjqaViN+8Kew7pMaFZMx5U7WNVVSeid+dajf0+3jKqaqMHS5CAYf6smaUzSp2Ru95JTBiUn
vLLCl5lpK2YtSCZtR3vmlnp+ahvOUomuq3tUil85m4UYnFDhJ1ZCiuvRuB/EcpAk5L32z05VuDvZ
jTNfzMlyaePaagGWUlxFusOcuvf0kaeu2qMf520gmjQcMf7Na84J/IF3y7A8TIl1qFX7cbHEger7
wdCeC0X2UHwcrAkRjZwGuvOw0TWrtRKYdaTxRLcWeIhNTWrmm2bqnkGZwrLW9qryhB1t6itDd9G1
8ThWKlCpw7xZ/5GY6qPZgR7hbZEVIpJy67rPFUcrc26oLSJNbV8NGfEf/wDDrFs1eRSF7DlOuq8m
jXglx4VhAErozs7stVbMHkpOi5XQHdUBVFGmzrzt9U+1NXaSzS2HYMpm4g3Wg5CboFcwBFb3ddP8
UupAi6NCbvwx/shR6HEbh8iZlT0JT0G5qT59nAv4G8Xz4tYVRhFm7FvS6FfGibTD0pucmVqxjhqW
vpm/6OPI0hnckf1G396lWPPjuTrV7XAqzDQg2N6lVndtYy94Zl2GIyH0CEl7drJdlqMeTqKUP8Tk
20WT6m7k2ffqL7InXJm9SqPjp+c+xGr9Sio7EMH6Sgz0LrGfCFgh1UT+KaXDAW/M0BrxUjHOIE9u
mR068VzVEamL+04aKbuX/VgXrw0vOnCai6JujJTFZmdX6X2z2nwlOvKcd9IJKsJC8wxnq0/3Czkm
gXBWxe9H9b5b+98QJ/BIkoszfs8ovGmRcWH7lcv6s6a395Y5PyQxH3m15lt0e48wqu81rTrbrfMh
tcp90UMQ65enMQ2raQgd65zI48No3kPKRAd0q1qvJYeJ6N/wa6RVr/xYKfc4PuwbzaEjL/BFOTrb
uSfMYkilG3lZfaPXd1PqhElVRqv4PcaO35kSfPXMM2Jwg8wzx5kd6Cf046DCPtTiS90gd4JTwZbc
VP/AQyJMjLdxmiPTJoI89zeOtYw9VLJ+D/GzzJjObgjH4PQ10863i87DOWBXJdqhEOxdXcRUYGcq
48ExpR2+MvB+bo0p/RHrPHApJxyG5dPm0QA/XhVjFZnmup7JhgA7ApJis3KWC6t5326bbzhSWMzR
PEio59+y4nqjx3DaXhwY/6lR7Wjz92bnRGbyajnxYS3HY57m5HV1Lpb43mpbu7z4mJJruojq4WYV
VfTf0tLiUW0sD1W6PW5KcZgw1tHyQ6rWF500dCN9lGLlaJqXbKBxnT63+NZZONCom3Dt9pI1TLoh
ynN2FxmdlkCLOY+RnYPJancqRXShEmhR3/TLg5VIVNw/YmHCYprgWz6nXeKJ6SGjY2+4sVl20HLA
iuKOde1mm+2Wq+xWG5tW91KpgyfskzFo/jjSt0AZTKNSiq6ZFXVD/79+ltqjDtYTZ8sR9MIdVP4B
8VljHmVuv+tm2QHrnuqt+jEYCEUry891AhqHJCgrzWsLjbBQR+wX2Ygm7VKXl8p6nMtmV08Amowt
GST0zrk2ngwc5MYGSD/eWZLzPmPUOJZKsAGJt8LAdY9uFpSpMo729KxW3XmdALjs0q+qGOAXN3Wr
iWR13kn9GvSUzhlO4Fk2HCQ4Z3Gej+C0czh09n089ySoc540drOLyzSszWKPl8VDORiRmtdRYUr3
sdns4EdnVGPzjajq+7mqKjefcaNSgQ+E3LPpKTosMTDDTQkwflW8utWPaMCjvK0LTnEcbogjyW5S
MRf+VCc/i64L1iF5yYfuvoAUZ65moEpO0KpJtC7JYZGVH1NrXTYwmahK7UejpKt05DIDrYICUxdr
5paG8bucBLhdYw8/8Xud9q1NsZxP6eAVeXLARH23VHTpjgSdUGbGt7Ol/la5Gjkg5A3nrE3CQoBM
C9HdowYd3MHJtkgWKX3gqJdUZ0akL2m04V3ixsRykyISRwRBPE5Dq7rT7Dy1OnxAq946z+nKcKm6
HaSs10oxb/WBuqM3b5urH8aW8kQajRdSMouP2s4YG9RcQGHq1JQwL/WklwGzTSVkLscBCFt0mE+2
Vu7UTTU8UANa+ngfX1ckKv2GOrM+qyuD7Cpn9iXm9UdZqG+tw4DZdvrsVikwdZoUFQLjGnajtt+a
ZAih8qr+lFekvwxqu1ecNAtHbXpvTbK258YYjrNoftG92V7f8mwxnMDEO+7J+ezOsbXcy8Iy7lK5
PhC6++AYOQWwMW/ubEg0iliIU04IUruzMidlxJ5RJg8OEJlmMDbRKpMQT/xBmh6+7Kw8WPJaPwmn
LRzi0ObxWY8BFZ8K7jSLXFXFnsVQkIDXDs51ZpEfqSlm51EYizX40jjITHwE0LWRyPvZSdoPx4iJ
46rstI2kNDeeK6vSpdMGRbW6APhu2Ue2aML+2UiNyEN9MAuwBd6J02L02k1ns6xW0Tg3sjkTAyMz
pUiHQX7tiaj21cGmQ6W/CBi0pAdGnc2bOupxlE1iChLyvu7NMYOP18clXG+nqW6KTOt8moXNLau5
v5NSxdwn0mYctTifI63K+xCYoznJG3EPal5lQZePOuCn1uUhyZaVb8/j/Uh7u88SukanLrWLIhoo
tTK4WyApaoeWrrW8tbzqde1i/pydLvfaGX8UvG0hbNbx0QTsOW2CfaCMmU6MuAcFpSiNOaxUe9iD
L9WBGKrpyMSZ7KbKLh+thaEm7xRcwakCNF7H9A4VkmwFkmHTltjWkp7mVHPY8G0opVAh53BtchM3
uaku9pqzMDGZEvlOb6c+0BGlP0jxXN+yflVfxnYOM02DoV8KNaZgwA+DWqnm3byQwWTV9URHbvVR
EZsiaDYnPjmxaXm6mdLQ2XGVe2ucqC/rdYnOJT21XpixV+PkdnHK6z63kI1WqCRR1ZqEFrezcPrC
uJOOP1HW9dgqfXquim2UXZE6vUldx3ajd0q1l0EGg6pN012syvFHbGqMW2Vh9E9JvQ4HJ0sV/2rK
D7JsCGqrBSRilVXGR7IdbelQncRYKzvokIb7fzg6j+XGcS0MPxGrmMNWpLLknDcst8cGcwIIhqe/
n+52eqbHlkjgnD+GS0SJoBcpyCw/OjUG0C55Q1wooQxSROhtf24N17kK25O7RUQW5GSDW6fIMSiL
sT5P5W03AXXedSuqc0czCjfUKb55Xv3llVOw8WF39tIbjRuGaL14nh5iOx1ANUtdvtlqVEOSNWYL
xkKB8X4d2pqaBF09uRR1/+WBbmKrkiKWVHftzG4ie60Hu1SF0pelHbnolbCeq7qhgNLRdTfsLdud
uGZHu6+s96WBDaS3JKRY63WV1j36S49s8bzMrpEhSmS/ZGGXJaxZ1jlZk9jZrKML7uqSElnHaqkm
AzussursVI6pviPTsFi7EMgVAq6DSrGBIcOodfXeN7XpflNttc5y57qrUv1ReMtaQR8FTf++Gmva
PnSFMQQvazT4/IfUnKiKcYcvQr8HQe14f66tvBnKpcTCP2/CVYXLqZ/LsHwslWFHpyKa3IhpJPWa
3RJwP17GwahuHFFeEi1OkFuUG2HSlcgX4NXIwqw+rY7a0F/hasf/1xoimP9DD2ezLzhttEA++dNs
Mganjpa52HZd6apvUI9xuGq5DmmfEC3AtLZZQmWsD3nr1tHJ8tFE1izV7dy9m2Xni3Rzs4F4oD1u
NAgeomEqUNz2jRsB8oHFpfVn6coJBISDJxt/jQACjZU9M6X5Hw9bAFyMwIQfadMFueo/SXJqxkff
1XN0NNzCHd7T1JJYCgJhp38Bj/5yv7TpvHwgdZbOqfDbVMVSBWJIVpeIroNo9ODzNnZ5nox+2Zhv
bQRzd/ZdtoxtiNyVROBFYg2G8OCtccwpaD892dvyqQr03DEIzJRa1yNlPXjP/QDmTGF2vpN9P6DU
7ylo2+ZyTB3EKKEI9rZYjM/FbsNP6YYBa4xn9mm+LexVZhDimYvaNa6FFdXmEY1fB46o3LaR0z7t
jJARwqrMcvzjV+79LWV/uCM8muj+RnMc9e8wR0aRx7iF9PBZozdgmHTnwKwBIdJV5a+GOeplOwFf
8HWYXed/hBEHPnhdnq/9UanZZAQvfG91Xlqnzf6ToT3357lx5ye0oqOzXzrSvu8jf7Drbd0CiAP/
OY4xLHGHpLMONk2+WBDOthQaYtdYViET4Zt29+nqlWOVXMUNjyoYDVvxpiXBtMKWaLYCqXCQW6zi
IljOaSvs4FlwCtaJHLT5q9piUU8DCSL5XvWR0+PZgKH7W8r2Zskuqr6Ne98jH3MjAy2RX9F+kLOk
2Zr8EzFazs4NJMP3oO2lOIdLZ6Grc8fW6P91NTFxu9YMB3E2em/wkmHGyPHXk6Q0J86Qmt5bJMw1
/XGGUl+DAZJEM5OT4AKdI0Ta7hcsCYBfbjs3TBlkFWVJn1ed8Rt6WRi++SbiSiZdA4j/H2rs1XyG
sFnxZZh6zC4E7ZTZwSI3ztgCVOBpGddKq++VPzU+gqbg+NxUq04HnB5m7cVY8Jb+L5VeVD6j7Frz
Q+jTKU8pCTUKOGrSteoacLOpIqVRVh7DX9YGRf4+djDCH2IOZm+fpsoJLiEdR/rFaxe/23oEdGCW
HGqckl9WPgUxUbgZs/GoehnPfCX/VVYmBZm3o+duFsoJSNtLgW7Ih5x/3DLKDmTrWB+NHKJpJ+3M
PsxVNrnHaAjD84ro/2Q7VTpsctGjizIwek0PRiRwaKRpE95lcKR3HJQ01Le9/RHlsNQkIw5pDHOX
vel5UHtfMKtW4eghy5VLuWws2YMEVZlBR3c4ti76NZ2Hd6jWGGcigisJ6kfa5lIGXN8XaO//FTJ0
Pij7gZggzyn47TDd7BpexUevcMsnrPDtV1bSuDUYA8htGRKjvTU0uzJFdxI6xXTTOwu/qzzSRAVG
v4zh/NyZkeGyj4SpRG8BHRCPqFzQCmUl4HVD+PmPrSa8J07YzhGygtTZUZZDJk26yLu+H3PKqssq
fPRVp9cXVZEPzq7S/E6UpKhEabfwNnnYrjKZMFye6llm9+HY9PeZZQyYa9IPV4yfjF9vXSD7WEoH
BV7fiU3jrjgtpukiVrm3/PHNq8lz0nSvMpVEclsrJ4xrz3g3Z9g2X/jvOdF4l6FZ6p2wUdq1Onio
MEizT87NKS2RVeEjM5luRvGWemr4AXwWD40h0+2wtAfaxX0Ch/SxqqWxY6gyyMRq8dsuxbrnNmwu
XuoMXywXGQN/f0qR4sWSYPLEK1IAK92vm7Vo3b1ILbyNapCHoZuMh4LbwIzNwpyqu6BMrStCJj7E
yoUEWbKccd6AMtP6SIRX9egB2v1bjHp66/ul7p8cs3SRcqfaOoaKdwsJd19f0RQg8ql5Kim8mfvo
aTFs56T80RnJci7QN6F1wcguHPmOsERtulb95qr1EUd3sDp6Hff8+H+66YxdEUUryDq2KUohmRfI
Qdk1XWPHko/3OPvSTfpwuGQgXH490NnWsyQZOKLEQhGuqwZoCEfiRLMwocRtF9axWnSEH8l994YB
1r1xvCvGexqzuEwfEKc38eT0b3YP1mkG7Xoe7FQ8qX7Nb9Og3jS2c1WVfTajikUFxX3c1U4dz5nv
bro+elzx1DHaoBVIA86xaF7fxjFEF1IsmJFSa9eOA4ExczDFXNi8py5LnDXziY929rCu0OOl9kgW
qId7dyi9TevXHCE3ycZcIT1FXucjewv6qyAYKenGwD7r0XtgHPk2aMvYCMhHHs56jdGYqq1XdsyA
AQO9xpuw8byVxc+0+FQLxjdn8vcEvIT0Mzbi1GvnNN5sg74sm3gwozjVVQ1cjWKD1xsvHXbtqDHN
09yu/s7rBvQMepy5e0AO+qjBwsEFEk+8rHd4aQl9rcosrrmGUFg+zuQK8BnxChvl7YyHPDqaKi93
/kzXZ207Z7jKLLZXK+USrNdtF5gRtsz8I1IK+JLxdRuGJE5UWf8zQSF0TTBfjNJ9cSXeAbqV3kaf
GBFpZl682O68jSyzJG68INFYmCopRaf2ebl4ZyNtjD36gOk1cKnELAzlbhFMnDs9MXc0mM/6cnqo
MtmRp9F0cdcT7NXi0fYju92Pg3foMziQuUVHWNS0nGU5RKUak1ywIShd8D0b2tmuvvU1yIHZj26G
TdbwAZMdscalW1VHYHYL1UAJySEYTOqy2iPpgETI9QULCzwYQDbE7HBxUwnhWHrOkafKiKuaIanM
indbI3EgXTdexfqSzWWXuJU6t7XxfMtjW7rgo3DAwmHKDz71SZsoyB4Qe72OLhjFOnVPiNE/Mib4
m2jBjoXb60fR9ojgMGc8FFEx7arRvvm0rSSd6zmeouadI5fwyZxjOi+9ZhuhaSQtAn7FFKQJE0oG
c80/o74QS26ely74CdtRfaOJq6X8HS3TT0oCgGKNcS7JVPCT2uO9lS+fSHA/uq7/HMbh3h7Cuzwb
70Exdg0j8UYN+clvDOMtF9Z9HTQwiWGzbB0ZghGNbySdPpE67OyC1bq3NNZZncv5r53qcO94Oejj
XJsFfw2zSg78WplsULI4ugMZ+KPtrzH8U32ca1Ba/OiFuAZuqZDjmDwWobEicnG83aIKc6voNgVt
kPkTKJmEZnCqc0Fl8wOAg34yUSy/NZFcXwfX1U/0tTk7Henm2oXk3uDdKi6ztrMADr1FDwXJ5YXb
Zir65dHsJC+ljw9/TiK/6dGKBa8WMh3F+khpLVuir9okXRsLgKgjICDuTXmVnrMXjmmSkF+iULBc
dVfOvfGmTH/ZhbkpEz7IH2F6cIHBwDY5rRluTx2h9pvWE87ZJS5zltAWiGfbsg4kvjdiivZ4aP0l
z2KrGOAOSbHDO5XahygS5zltP6YQDXuOwPS9HiBFpmrpjyzF3XY0/eFc1qz3ZZklOJCrXT7WkDPD
XenNbuKpdbiRBssDASHuNjWsaQeycxBrB85rqWOeCuQg4AZFiJEjY6PYL01gEjxRqwOCbptdqP6G
oFrvxlFwrnX0LLVUu5grLugFtPRk1qW4ypKPhU/VOso0o3AGVcsroWL2pilgT8lWuM/K8Q6MEn23
UfDe6QH9g8ge3XWmBkC41a23mr/QvyAAZN82QcPmfkJab4zgI93sJA1f1281SqDxdX5eI2cE3QtI
oi7d4WhVGeoTZW6DG/TZWgDVQ9sV3HPlHYM4uNPEAuZhQkqn7uDN1mZO1bE09YpTIPySSv90khB0
3J3mHoEGsqBM/Ko8u1W7H7sKj3817ByjKS+Ult+vNcQMHW0otzjqAeRR9ICBs/aYs9iq6XZ6Im3y
1gm/chTFg1M+2ZE4cUYnY2b/FLJ7rzTQdiXXh5E48ZiIX1aBvv0M6s7dla33a815uV0C96fJeIQI
4jFjcqn5Dsb+aFfOrtRwTvqmJ0mnF5Fm0Zalh0JVIvYndCTZu6fsNBZIORGzN9Vb51nPVoiTnIEX
5eKyXLAMvZeTPNQ2W/kymj+TWW7DttJo63rxhv3//5qOIvFEBDyhqoOaqzNVrsbJ1BwM2U2xMrnV
cAkL2JO5qx65Ys9KTAuBbepShcapcZh1m6VDp0AoOgtWeqpywKww/OKJjnVQXe1liZc5vDeL9M1a
poexmg+2C++9ZNY3IerA+FMJpUQ7467M0WEFXYhssCBny80KH5XOwM/ZNhEa2bEgEiDjyW8QOeUW
1RLsO0B3fhbQTYiQwwtU8DoHwupho1P3xHQ9ATGjHBiH/tqXIZbsjHY/suC4C+zgUgfWfiZQPhk6
x2CV5ycpy/INfBJxWihhW+rVRabSoQyl0TFeubetomZ5Ws9ATB0S5eWe4Iu/3L7pEluElxgMdOxP
rFBpt9ynTK6xPVmPawU9SdALMXu0vgzu/D2IakwKEmnQFI+/adQF94tZk/6Z6u+lUV9lDWVjo+KP
hWIhHXr7sdLOo6iGfZZm5G9N0XNukrFNM9bvpAOEKoGq4hw5AlknU8F3qhhbcvkxs1DmsvjPz1wn
EbBFx55QA65Gu8fCBpwzShsZZtVvddB5uymqT6U/qlNooK12Umvdmvh3zqqzYGUr968Fr92QKvHa
YY3mt4NLy5q/xi72VuFdOwh2nBaAmqnIDuOSndhG77tZ3EvBICRB14tg+gqz9Glgadyuff5fw6wO
vNkch1Xj0q/SzdpHNUecNW6sQTwaKMdCo7mTOri4tvU3U0FOTanxjdzuyDmIesBzd1UByJyV0Xb2
0iAelyEesm4v+uGfCNHG645JcHWGp2Al7iKMfpwsj2JIeVrrW/edKvEHpyqvc6TFmU6DzzyfxSaK
rI8CuAyihHXeb9dPbBWaTyU8pGjoH/UyzbuxHhFOhPKk6vwysUs84vtxriFLMJivF9v+fKbTasFC
AaNO3GkRiYoAtWC3zvl+GJ0q4Wjic2mc/0wbDa1ZGfsMENOKoRndczWb/2E4/RRrg3Kyq3GdZw+t
s3yQhxiPpjlArxnq0eDfi80x3xd2dQzm4qzW5tyWSsZ4AswHUUfHxlA2LF+OaItmLXDtCMxYe8Q5
gX1tdY92p+yKUzEpgvwsO6nqropl4D9lacvtb4e/aTk9s7jvORrvUws/puHOf2NfQbngiT5IDySO
38ef0DNwV22dUv9yDd81cEHbqGI2nER051ghWi3jyRfWmFRt8xioRjH9TDt+PUQw6VdwKz8feSCZ
LFtO0OloaQShRl8ccG0SuJC1h/WWKULkFvF8Rmon9ap+sz4XiTX3X8qYthSvvmEKQ0Zm33IC35hz
rkHv/xsLxIucO+12MFCtAJUZl2ai2Nrts71Ka9jXLsz3sEX4ViC8NV7ubd4reZ3kGjFuFdfSdE6e
sNETTT/W7HwImp12qUxhB/hZEOKQuwPketO62vHAbs7BCYylW5UEgEFI6FGulAtoYmeXL0XmPmpy
k+2U1IjOTW20qTy+wUIuQ1s4m4zB7KaIrhsvP2ZFqGCQOX3cmrVPqLfMDQ5wckjeRHWkjPs1Mtqz
MbiHQCEIGOyjl6ZJWYeMvpm3H7pbqEQdcjW0iV0pDA+r/wm58BEtck/iBK9kdlxyYPZ2rDViinVH
aLifoGd5Dv0iS+CcRDIMzBvmdMhbG4o6Ms6CUSBuHeQKI9oINXiX2fdu1pIFFLH4aVvL37hGcWwG
0tjNWZtHHAX7ciQImCumuIaV8ev6I76dUb4A7PSbWdqb1PDPpIltdE/mU4iszpHoPKYLr8DWc8zt
4P9Ls+7RVl0SqfmncvqzESpeOftO2vWTBt6NlN7j4v7II7EFINvOzQpZLpfnZjQSp+JUK+zxy7PT
LA6mnPTEkTYM19yzUD8ufYjFKtj3bYGQIo2hVMnbsDcrus8JRjzvQvQhARXjHK1OfqqW36hCocd2
xGxkzS9tOH/cKu1iPXvPyhv30gxj6hBvcoBRLtdW9Xf9agTQ2Tx2fY1dYf7DZYLLESY6FsX62hTL
+xLaz16HfMAjsce1ImM/tc3TwlMUj7lxaM1+p8D9cHJ496Tqw43VVynQToQZJiHlfoVN8M9T3sdi
++AgLg8LNsQtHXwH20HU1gIPAx2b9UHl9XGogcPVMOzszv9brJpXWp5qSLDCNQ/NGmz6Qb+GVXMo
JvcMrH6F+uUhre9yYmMo0tjL3ChR2vqnPuvTjWUZiOBEGHtG82CNbrOlfoz07ny6j5b0rKzmWKTe
xbl5O1HIoDLyhy8PxReqzFMjAPqrmTxMQCxnlbuCJ9ZQqGWarH1qmuGtc8h8sZTYTPXNxZR2236i
NXh0in09zij/WsaW8NVDPNDZd8GqD1WIHKmtUKEjR8+N/ug7+WUw9THNsWv2IdR68Ogokq0iYzvO
4oHBmT7gLHzMunFv2F0sQkSQURRVG5aAdmM03ptB02bs5TgMPGa+tp7v5mjeLXO6A8atOMtQIqzU
OSUc/PelwHRpRjXQR/ETSB6qm7AEgWAkUdoz6ZHzcZ0a6yxK/V9Xml/+Ii6OW78Zpn7y1nnZ6jAw
Eku0xzWYnh1v3EnNAeHWH0bZJ2D6W6xQzOiK6BvHYqO2HOdQK41Q8GbL0tvFdxHnYHkww/TBoVZj
s3ZELJGvpNPpe42mFxBdNuL6Fjp3guI5DQrD5RL+mWxxG3t13Y0cUoRT+k6RaBU3dXBnBubWd3yO
TfFl2O7frNWzj3lo42j/HczSix0z/1tzjsghtGC97aVKBDLDTdPrbSud8yCReeOKPjnK67e14x77
2d51QblbVg+GsoxxrZGkhNXA1Z+C+EMi304Zh0zdAxt6AQA2qEW4oJIa5m+zc8jESWOej11urH84
yRM2/YvFRDGUNtnuzr2w2R+mWwRzrk+FufzBK3qYpYtrHlpQP0gFxb/pJiurW2SvSh3Tenpa7Ge/
qt4xzzNWh4mPOfKmPreR+XtkO8dySr+63oSyms6CUDiSkFBAzvIltBgH0XsSQjye3LXaZjV4znTD
J1OBWhguJIiRUaCUS9FypdMoE53SZ1cs/4q03BLCkMVRWzy7doonQk67IF0fIm29TRnhW83aHcRs
/GcVzcwa1jxFZnoJzcpOVC9evZINsF6ohcmoO1yp2CSG6hou6/fiew9RCUgCQIG4i7evQ4e0macV
uZtlAUY07imw9BGRIXtKs7cbAq6QF2m7qsH5gCboGgQvp0+SNCdGw6d1IVodAYHOJw5z75qt9ncn
rH+iRWIaqR11H7cneJ/7SGwJEwSeNt19CTUlQ2sbztG+gsct6va+8qkT4+W8BEEVbisIHFXon4zY
RjyqdwU2OdwEhE/ZaUJuRiJn+dba9XHNxoEXNKPFZSQOETLpMI/9v6F1b94g54DzykSbhXvVlnfm
2FxCrNaOetJSgQKu9jHzF+pHvUejzr8mVDV9BFNahPee+JjrIVFpd65xZTi3X9R3dxR5nmXtHto+
xBBnPJMkeTK6+WBpccUWTToSbuBOu092YCaZOzD0hsaRcbiPpylS2O3Q5Vi1We4kOmG1vikoUatO
z6Eg1Gmqq7+8DF98E8tmg4cjCXSx7OwQWyhrQRO3LYiY1/3mt6p7FDUwPg3zmw/1Ano7xHMBemin
yzPGZxzg2AfypsTz5MIo9Gn5G3bh3RrBmqwBcnbOmKq0Hqc0Ogdr9zsGxafTlCfTangHYV+dEPdg
/05KRrL0+qEfrwhhNgu69Cm3P4tRQmDoAhpE19uA9H9YWwlnaG8zdsWIdQC9WGGsz4YlH6TVJkhj
kROM6Z85IRab+5NJMH2GMzoKvVde/G2dvXfC3Fd2eMhdnqaQbSqf9iCSMYZPxJ+VReiVAjBjka2L
f7aD4qyzE+mEGO38CXoi9TAumk0iJlclDlGzd3Klc7knrWePzMCHumRhs1zNQ2ul873O8PZEvmIO
a4L22otcge3by7lfKNEMfSl3fdsUj7LDZYmZ+UcLv0Ns2dyC4QAIK9NsvgN8lns8k1ZSDXaRmKh8
rqY9VIi7QJ+IZvgYMoFsoBZb063/KqM9MegdOJy3wfRv7qavIff3ull/h8KKA9AMUe/hjIkmTEjm
3Yz4J9BNYFvk/LYCQvxm0sQK+7SQptb0UN8geWDm10xVvJxijOVsHxCEHTusFmXJANRUyKXSQe69
qttFlrpbciyYiNszvIeebrdesPDAmg+N6W1T3ve07q43XzztJMnIqO2E44P5//VTXxXRYtJtEspH
kxILU0MUaGBNMjGK6ogyaFM4qJeE+u7MdD9psiiIZlqx3dS2TyZZ/tJMrIMqKy5eIT+ixr/ycmDs
cwjQ/7CDFqcMRhBHnITKzwJxdcjCZfzoyeTQJRlEWFc+rEte24fulgjHaoDs/hCSVZeHznst3B/C
dK50SREd2DPm++0tAL4sf5qpHWPI54JcQrkt7WhXaBvJ2sD3ZSXEtuxYbIlvrVHs5pcZDgYv1GMj
Hvipds0Mf7FM7p9RWEeEUrFSI2U4HJyCH8xI33oBsQbcE0iqvvH1evO+rMCPAH8iP30rDB8h42s7
vbTTT1Sgiw/ACWVFLgiIVl+/OPn8Ufo6HptfmQcvovcPuLvu6XN59Qu1S1ci7JTeOQjKPZ1v9Yj5
GMb8i3QAKFlcJsAM+uZMyJ/8ttmPVn1wFC2woAtFQ4ZRP/AQd+NnLq6Nme9HbhY5jz9+q66YRJNK
MCtAZyPpb+nVbMx9gKorwlq+hiwUUXCCJzmO5bjX4Su/d9KWy5PGpHvLdljG7zFYtooHuR/zczh0
d0Fbn1vBhlbnz80qrtE4n9TknCMzvLTrcsU0GzkZoyJQNyimKpezG5iXWrR8nZNzYuK7N0W+ncMw
MTuojmx+xvuKy604dRH3paHvM3ch8sG7otqx0JcG19kF6jbWc7qG/yrhbwQJZBGeTQNHq5zNF5kR
KWX9mWt1tFf/PDJX01rOpkbeR0+mBbm+HIGB/uIl+I08gyGUhD2bVIDlOPoPMJrPGTG8aS+v1GfF
XbM84LqAZz5FACc00G0IpSSHwd7ncARLBAo3dQ6crbEfAvngDM6rHbAn3YDScAr+NSr/6aoUK5zn
N6ABzbH2rEs51v+qsHvhYErmaty1kcBMKne3Po8KKFzm5veNLh3T6mwV2fOSL3ihgGz9qfrw2+rd
LkOaP4r8WqXoSJXxHOVUNeZ8Mcu660ZuMJKRdjdeBcmS3DCRIHAURIUibl79u9xv2T3avQVVUpbt
uU3To9eVSShHwDp4pIxPEzM2X88Dj8+lmpe/yq9cWC4MCr351mTZU2ANfwItBDmikpyF7Mtm0Mmr
8Zn+74R4noMSaEmnYH1JPe6tzO4weqbv/Q3O8+SLhX6n1Ji5e3kggHZApmHvO4+Y4xr/XQ4ej1rm
aZTGo9PPD9C/28K1HoPoS7srPvc2NpX35ufhzWqOIqZka3A8TlecgQSa8odJxNavJkLnC7wBk8ze
WGaONfaRenhKx/K7K9Bnd4+T6fBuVCcLBEU6wKfDkhgpFZzI7mus+zS7JH467fwuOzvItcfwNBYW
60uf3s09Oi0tD4HTvJaFc1rwRiw5l0o07gxUqemK+Y1kCAc+ePBe+3S6H2gYjsENw41OzR0EaW8Z
/2GYiYFFMI7lv7PrPszFdDH7d625UUvBl5g/mLI64Zg8sFHeGeZ6WHV9p3GLRYuDI5kUS5fISFkh
moHgYWmIKicuBcNvARCsSYFCfvCjvZZCK68/jnAIoyN/GPNOtct80Xc3P4j77lh6P9gKWb3xaNrr
sc+aN1/NhJrgqEPFazTbGYWT3QePwTAfsHchBDvi1/E4KQXnCSkEw/q3VjURLutuUDN5lz4uYIbZ
6tzOb1wUJy6Jv5TQEbsjbNR8zYl/zjVKwYUdAmda1EevIRcXi3NSRIvaksf6Vs56nxFSWTjq6I8l
QZhlbM3cEvDZIdOHhQFqia5Z7iWlDh9d4I+ZUul6+C4IDczTiCc6vDK/HD2ZbkSqt26dfzOLbVzi
TunO2bjIajtAs55JsGyMpJnLrddZuwzhtImA11pY87o5oHYmelWG+Ys+ZF/VDMh+B40ZOeHZpqkk
E0Dn/fSAtu2iPEAdD6kNeVSHxnG3HHzJkAcY0TUxIqtxad3oXSGxHbMWe4j/39xitB/XBHj6WBiE
3uMSBUfuje1KVGsJzziY2yx6MCb3w8mRAIcjnk+cKIGxC2jiXIiDaEW0g+tIMISBEv+yFXB/N3tL
On96TM8DkKdhvNIVg5ygmx7cejm5yCNaoLYGkegG3ejdFOiL8rvHoXC3mSovBcWe0L//3aiQfLYf
Jtd6n63m0FgZma4OlSEjZH0Rk6W59Wd5rKYI62CzLRBYr544WXl9kul3Opd3XHDQfIRTdA1Do/cY
WRZCbFoKxvXdcfMnQMtPYyqGjQgA0vDAAPi7RKIKSmrrXSBknE6vC/682SPrwFtRYEwFLgV32y7d
2e5zQjMIcE+1y8AxCDR2JPEgMi0R1ImVAp9upDLnK4QJraFj8sJ5m2ssRJDAkMc8duln1+DgppcE
ldOAv2exeYX9F2KgUFyZdozEeBsBFNj1vvGGfcREOoK1JSQF27ACUl2d5ZqX373kJOqb2An/HLKQ
XA4mJ22/CXkNURpZyWoVJ0x2X9kUHWtAdMbf6b6WzkdrEDBfIWmowL9yc7m0RRgH/rk27J0nH0b8
Ga75H1FId5LMZb0Efy3WB78MCJmBSyPGohnUZXL/uQW++3LeFgQ0LGm6cbK/sVtQSivI0D+WOAy8
w09eYG5Ng4s/k3YjVVLLHgQsu1ZM4yHyb/b+rHEYfYm7wq91wWp2AOSl2YMzT5XyRJzzVxhQQFEQ
IU5sL/tL3vNmefZ5kR9qqBNjwKVX2eMLvJ6blPl8pyvnnz9wL69je8cc/CnQXS+cBRwJOGBDlxHW
78fvyhseXOPmwOxjL6SP3kr/+Q2SNS/rmYv8Nh6J3oo8RH8VH7WZ1eT5F7gYx8dZla914SXjcIOr
S2Ii0LtYOWlSMnvv+V/TvHS/1N1F8IFONkpsbO4oWsA0OM2GIMTq/CTSf13+yc1EmiwMnhdC+rtI
nThcxpWfax2XvVdntw91eZ9z6ysDet+QSPjr9SbK2eCWkYEJPhOMU6r7bkyM9rb90Hv9Z26FX974
Bm5tbu0l3aeFuau97B3U7SsL7+em/FPL8trUe8nFjtGC+I5P0sl2NptQlz8TFPZpTs0lsmSStta3
yqP/aPPhGDvTmRkPVfprmM6hIX7LCwZ7byqyivz/cXQeO44jWxD9ogTozVaivFRSqXxtiHJN700y
+fVzOLsHvEG3WiIzr4k4AZNn7Ud+HuBs52oroEhk5yikHCuFesB4lty9SYWf7fJIZkX/kiSmh5iQ
RSHCMcV82Eg2Xu5Vj30tiFmdWY3YCnJ9Oxsa/svOO9m1R6hT3YPnAEW16TPzhKwpNHgVYt7fEjlG
iaEwaKweoIZLc49oHM6ECfUjc/uFbdxEJ6WR2wjWq1lPuomlRFgK9a73hSz+a1YZOxy//nQNfrxC
X0baRnUvmirbhq76kraO7c9nEygmvM3lROI5HM6XoSHeqhTDuOxnL4TZDbvGYgTapT28MXM6xYMY
DjYZ7WtGDBVZV9zffVMi6p+nm9TZe7sDROioZEHhUFGOdrJFOcAfU7DJQgZ5HZV398bEZYxamJRi
zSY0MB/Gg56sUlUaOy+ezw6TQ05a3LpDNe7GzvlCf99RcfY3MCcFXT0Kus6NmA2W367hQDPQ+RdA
4i4wPBcsnFZGpN+MzH8cbYbXtrPPanZc6YSlundYq3vDk1cO+1rjr2CoWifG1vHaYOrLA2ynL49B
ics8JO3CmxCsTtVi+xnMs98Oy+JKPOcUlDO8ePbfHROi/hspI0sksmVyg7EO1iqrfOCPRsvOdxqF
ZrIaahubSj9/ZxMvTDvH02Yu6G2lDkkl9gq2fVOLL5DIecM78PP8wqhycGKKQ+nkjxIm1OiqR+Zk
5aYljyQwbTAAqDyYrmb11jbys1sxGGOt+SzROMLMfoMhGu9TBIjrycqRyXnDoUhmn01sTUHoO9/t
ODu3oqiYe4VttR1HN1rDlwlmjqMEYphvVidPo2rt4u43TDnYY3ro9Wzlz3qf/SXzdEnzDodifx8M
7Unzql9rVss1xFyMgFM8ZGP945gC/XwZH3AXBHVrfYYeJgzLxg/vp2ypkoawnrH40xNHRyeIV6Gr
qAyqkpGyhZawbB3sing5HH8+GLFCQJD304HgqmvtxBek7b+zpRtH2tJvvtcfvai19ZxjxdaNGzq5
z2W4VS1lSZku86d2HTeAGnQLI65yyZxCqctM1QtXJMIAp48lSWap/NT7mRQVRI7z/JUtTvAmHLaN
YQENCsOHqsouRsIxRxcDN7VIIAYNc4aqMtrCTewBS8AzrPUp3RopOAqdU3lt8Wqt0r766kPjaebl
Lnmx+RUhUvUGL2MM8/kwmAyDJcJ9doGI30oLIgeU2r8C3fpGdXheuCtf/bpzV+jIkAmmgGVoeDe9
weg6m1toYfjQkNf/JSUym0a6DfpfrF5uA1arQGCR5va+K6Y/JgBy33YGdqx0fMw8Z8+mm/YoOwjU
ifDVZNAtM04rFwzn0YVAnDmy+PrKLW9T8z9w+CFdkRPlpyVYVJAeT/QdDngdWEk4apTey05fGvrZ
hsAUzOUoORQMXL50zm7KgWtmYst2ZxuPGrdzbp9SO+p3oaqfqyn/8nzsrUWt7/K+pp2fKDDH6MFs
6ODMxl5JGCkEgRT0fNm4dcLwZVbOtS+dn5K8xbargjwvb2NbfzY92sdKsIYs0CImKT2OYTzVSMoA
6pRWIDsb5HAcCmT81akpwgdE+Od2Mk5pq+9Na3AZLX9Ytq5tc+U8wZ97GT2EF0h/7qUafrIhvqqh
P5Spe0lTRjwFovfFvmXF+o2QE42/Lt8l9XDtdeuzK6K3WY6vemO8MdenDtXME5vSrdYLZsz+r4Ha
9hDLbgqUwZg3SfVhP3so4vN5Z8baHystQkoWtiMGbhzPODjJQa+iBns/AMKpiwAFkPRjcliG1nDo
SMtdoxf8oAsz8Rph/3PM5qvOWD5pKeckW7GHSRb3NF3Kwxn5qWYA60tbHo7Ubq9l5hVbnw1kYpRa
kLncOAKFgealD2iUo5VbFO7a6MmjUDY5GtwC74B2iGxQ7YcRYdafIXrYfVcgTyacGueAu43aplir
iiyOlshGnlNrzYb+qTE8hA8MU21cQxvA49h8Q8UrDTdaw4IdqejGQXTsUuPb67LzlGEIAEkEDCkn
yChsynAb1wifNQPxjjGdEsO86l79b9YYziuXQhVUJ9p1+C2HMFKXjv9/7Nh7dOYhrB21B7vM57QB
fZkNCNRlmzangK2alLm6KPuTAmgZJHZ3lU5/NGFDzbzxiHF2IDESNpDjqTCdYgPEDM9O2j7QWrCa
Fd49rYxf3eziwBl8bu9UUIaGy+yJXcG+d7ijq5FzVmU9h1MJDIjBa0I2k3uPCS5buIv71OeZ7Fj5
hCh+0ExRG07jJu7IqhD2mwvTJkzCCx6mvZtoj36RHG3BlqESOevcCkkuvd29C5OThFq6GhWdau3k
Qd5XEBoMRjoN0yBsRqikks8G/cVMxy2i6Ju0q2Q9GZxYjLcRYhoHqnA2sdOQPPUelBGCGN/Lgqko
FrXNwD+9WES6ahgZ1uTMYWkPU0fhbFdjutV8RDZx1PX7zgfriVOnPUfaSAteo8wZXYRitgzdG+Jw
d9+G9dl3rUfDsPStXjovfuppuKQhqM29A5rQwNVSJTrvY9loQV9YKepvmntXm2tIJ+E/f4DZQ22+
Rm6bbVOdGTA+T3SNzQJIYApa25w0shWcZP29rSXdc/SaMsapU+eznhj4W8jws9LfWqgV1mZOKFWe
vSKk4qdp96DhAWCI46DTHpnoBGLOfHTgs+r3vSueZ8+4ja71CpB9ZbP392btXcGxyioCGGvDvWhK
bShBtrLNNvM4BKpYco/SRb7uEkJpQnlsqvqlg5VXt7gh7Vj77Gt5GBA1mo373kj1AcOfNFJrYCsv
rJcig0pqEVG7T2pG1nkVLeBYxU5EN8eNJw0oJn59Hk0wGJG7UNCrD5YNDyPD4VXEng/4n/aUxRSI
tWO/zFX31FEVWGV3EC6Mj27eL81nWiXPIhYPOLZf4ti5hL6gv+9PVmyejfbqKiZQdDkLXmCt19WJ
QEjWpvYOa+m8qpnarjsoR9D6tlY7XZwS71xSTF8RSeRp+1KHxZ5N7nHI53tZdXQ60DYyPRgdwcSX
cVzRM7ekzBpi94VnipQcpKgGBjTmXeFtttU7+a4S76D9z25g0kb0YBpDV/YS8JRThxbfWvNoRydE
js2i0n4Z8+iqsvAUsyccALMoRUcUoXAZjBfPzn8zFW9DrXjomSP0w1fWq4sFMyrNvDdGQtc+95Gt
snPpuz2RuGyAV0mtUcfRLVrzOcyrccFFEvwixkAY4sqgDr1s+obuY52Xn8qFf6X0F5u9e6LJc9X0
x9bF3wMLbFWSs+qircYjdq467TvU0Ml4XMKW2T8PlQNRGWgjZIJIUpD63T+m0O1oH1BYrkLf3hou
KP0Z/dmUuyfBYVpjZkbE9RCN+UnJ5Fz45S7WzHVbdQ7HrQXQJSxew3p4M4VzzNHXxKN4A60HcNO+
SgoW5rke76pHeVAMaJbKDuxj28ZBaGnc/YOyd71NO0tqXmwyEWjTtxCZQ1eWx9jvAyYmDGLrNfm9
u1l6AAk/G92+YzPbYzH9DBfNETr5Q8oMwIX964vp2ULiZ5VfGtM0vUZFjEKn02cwGo6JywEZcxHt
85EnRUX89zKwUJOLOWIoUr671c3nxo2iKLAsSAn9T4VDlRK4Rsk+J29jb30xoWEyPPXfVA1PuEkD
kMg7zHr3zl0CndwbobO/uC8Ae6hjPYo/ytbNQIJwoXt3CVRwHPpt4fj84GVgh9O64BjGyztvnNk6
OMwPaS2pm9A6Rdk/I8OprRLEpYwx5kweXadhgVbKl4Y+irt8qzvjTvfSY2jh3HIJ/0E5nAuWwtmI
aFN7GktzGQlzQsCb0FNk6ynzCPhnttzVoTz3FsVmpbxLz0p/rLRHsJ14W62MvfF8djnpWZ6TlZzy
xPMhdmMOUaQyYQjOFGJzJz/7xtlZYqZSFPM7lhBGtcZetOKMD/pRooSI8JGxjVVxAN9zj5L4pNx+
rdL2LZpQj2kFzcf4z6QeWDsT+oGmKfZxHV501GQ4xU6VX51aH15rWPT04rrtsrgY0qDPoBlnhU5Q
lOHu7VDfeybGY98HV9No/Vpv87WYsKKxCwHO1fI0kycz1IYAY1SeJjCVAaGY71HVvsX5wJEzUeHY
brkTOdfiQt+PjfTQUJnXkBUbB8Kex7Xsku3u6AwagTZnG4brRDhrYFZcey19YA9FpowNQSHGia71
2dYtrPkI0Lh5cDQRh4TJf+2TJJZV46dVVjfpkomE2WHwjAd0qt3KKEHvxU37WCf+pyr8aT2m4XPi
QNWpaQX8+FIvjHI873uO7xem0kHo2ivdVcdutO6UDTTvgmNVrPxCPlSgATHTuTr4WdSXUsiThWiM
Xj2oWJjJGi6y820DGKkLUCAIYGaquwpdXwYpw3vSihdQELxlHt799lS2NPvsLzUkXnH2hvsGUBIT
bcBsoI0quqVCq/bj3J08p3/ykcMBDzIYZqv2xmgnhRoU07GB7ZqopxjGOj63rV9Udyae1apHA6ri
9FTGCiEmPxETAyyCtf0WCmC4FbiwXnchZ8UvFKtrvTc3o64+dGpdpJecbKaPdWdshDqgPdwlKN1X
hRNjlbEh6cS9/xhhMXEy8VanxR18sqTQNB4TXYP44PwoPTmMLQs3Ur/XbLolpRjyj1g6+c7z2s1Q
DwuzkcXLpO9kJpJ14f4BOef04pSxuE3rLDsOJdWC8clyctO1KdPBX/j6ARfMOsy189TA0Bsqnp12
gWu7l9BOmV+34jpDLFr5CFSCMJ6qQDOGN9s1r/OAPCd0rZtf+zTijqA6S8OjzYZ5QK8b9Lq39WXD
+TvTFTpPmhE/FQ7jtrrtgIs4gAyVVlOhTda3M3EzI0oOIILwYM8albDVJtSK1V3zTCTZ+k/LmN70
5AZvKutRfEsTDvS2waadWQ91Wno7EXr3XJXRhlL0FufeThvQXrE3+I0a/GeA9Z9bkZHS4rTZui1i
4DSZdpVj8hja9oPQ010aJ1QPCMGYrnU7K6OmGXr6toScXoJOGIwU6qUy/L9aVfQCDJ06xEZVzAo3
svlkFawvlOp2hKcYTF1lPzqMbddVxuzEtQZ0F/EzRrGfOM+3LUSxvraejMJ98WkyVoYZg39q99Bq
r+6ysaXF5HTOP3yhPyvX/B4070GJidIyPM3YypiKYHaXuDScmnyFkLF2b4MRTo2GOegob8lgP7Pn
Y3sQYxconD9ngmzFzee3GDdqN2bIHKbvzmQ/NpV5IQ35gPEyKB1khiyKrFGi2+czaPrbmOj7nIM6
6petRtfSuPHlGBTLITGDmS02uWdtNelANwANpNTMuYQUhfy6Qn+uZ/wGbtjtsOZT35OSZ9NOQBnW
ZPuBFGTi0frQrXDtdd6exae1MwwGRmNExtescyFGjLTZxryVXIWJHgPpU0eS3BnfG3fXqniANJqe
ltpl8uZLXC1YVufaWf15aJBa+eQKVKzE82H6a3mXyzlFWKVr3J7aGzGmIBXK4t2eibswevFALxmE
mkA7n/frCQe20u6FNNYMOKpFyLQWcgwkl1qKUDiMx4uXmGdL+nukEIFuAT4y3FtoCd5sh6M5Y33O
2H0krDJFX5gw/U6YC9BY6PsQ0VlcDVvPvMco/qMRUIhhUMuGrvmKK/fKmCw9YyerTn7n/9qTucdU
f8QEiPkwzPBMIMFzfsxG7aYQOPmYmgfZpJQE2Q0syh/KD655Eb6PFlJJPCnzuk/atyHs7nP43iTq
kqXTW5TLu96m5dY14GV4oril3bQxIoR2mUndzBpcatrJaaeCeVoGSaby1hZcUaNAqo6ZIAhVOQdq
xjql+Y/tXG5wymwmy+W3k8mmUOMTSWBJUJctCyUrRrvfFf9MZ7h3kR7umnCikkANixerQDONLp8x
V4PseHaoWZ17pJofLeE2YE5Hl+7Hzgrp9dY2y3Pkdd+RgaTM96p1F7kFbQj/fnbf/th/NIOew480
NjTue03Xi5VA4lgXxSceMIrFhnqSJ/SR6fedb2INMuU4LNWHyeLM6/eu7p8WGa4sja3lIFfx7Y3h
l58CfazWDwfZNWe/T76Ymh2SqmUiwrbLtvQ4MIXcqa5+AHJ9IO+coYF9R3+przUcwKzgCctk9vDX
oMUQnkmMYVXvBlPfWwgoS3adomXrW/mTDlak+xqmQ2lgXNFnXtqIYJNIgvcZD45dveUqXighiOkV
SSkZG3+GxghUQAyTP7ttGm+v1Vsrwl9r/OghgkH+RfaeoZC3Fq0N1AoKrJICAQMEy8F6miRi8b54
iELwaWn7zKoPcR3gXqy1epg/jpN6nE37CantTrjZwY2Y9COmHnhW/FydlaQwsxPzDz8vimF5HUIa
Uk76bcqjqrVIA5cKL7UHf20obl1+cSwUtqioVuONVs5cBoS1eO0oAKCnfCBCERiJO1gbPczmc/Pl
6wacgLhc+MAdF1xd8s2xpTaobiG6rHw2p2wFILAVHOdJ2f3ZnMusIYwPQweU0YV3v49IbtT3/Wxf
59i8COxKUPQFNzyllsCss9bL8b1dGlMkN29OiQQIn9VHMjJm0fOnmuiglVOxw3HHFSoyapU/AhS3
XRrZuyTC+jSJdVjgRzKF+1YpAlJg3n13Vb+RhObmYcjdOyZkWIgK4zv6HWiCG0n4NcHShylu0GfF
34WBzjAl1qlhC9hzF+uuto5cnZqv3rgmyZgJaxA19+ynkf3ZvQ8wuGULlnHZanV6lhFOoTpV51zl
m9kK6cq4gduMH1kal36wDhacGCMmlyfJQECGTXbqBVJBZVEamuSoMBfzvhpsQoM1ntAY1chHBtj0
8SL1LsthFQNZ9qT9VIz+Xa85hqMlEp1kAnEjpsSnTmjPMKjONgbASrbHwcRToDVIb36ZZa+FxoQ7
0z9p1BFmCXw84Jjvk9H/lG1FDmwEccKOxLs3OU9FLSl9OnujxnyL5RftXImCPXV2PkUnUbf8Whix
frEAv1Rz+Fro3Y8KmYkxYTkaw09rMgi2sng3s6IPMUkaIzqLJHHI1zDkv7L8EDPOBM97KulASj/b
FbN9MuVT4XJP6cjHx4SW2PX1M//BPeyp4dGt3BxNfg6594rxE0kRDJKdnUw8h4n2nmb6dZzci9eN
/2LCcDilvepoh/Zz7dU/k4YjvV7WXybfbhRCXIjjUyFxWjr+3qPZGAD5Ny27mao3t3FpvILh+MNm
S+jrg43Pv/RPcIPeS+YKRu/+hol4KPmS22k6Oqn1NtWc2m12CA1+AJcREcjTLtJubsQcQhSXRLJw
pYydvS4AnMwDyIAraQNtfnHYrBNotbN6xvfipOIrKVyBjuQxpYYitRZ19B4C0nLkYYR01yZazLRq
+OgPOSRKxeqxQpVaIIud8z1+HTxl07bDby/j8SCFCKKOLg1h86hzZM3NxtDyZ39RyXDI6XRuM9a4
nKFy2bGzZBW8Ntue+GLrUWOEX+bpBsGWjL7GxblVvRiUJ2BKeM/te0OcSg9LkQfmVZvS47woCUWx
yxyE+OYUnYfky07ZDPNaNWQWMHsdarF3p4Ibz9tVdnmxZuviWb+4Mfjl0xXp9Stl0sG45ap1X1N2
B46Nbi769WZ/DbnqWeXOF6t4L8oXMT00SQJY9mPnbvsWm7nXM5IzvtlCB+lEMDpTDi36LhfIuS+D
uGDN3T+PTJ8UN2Al3H2W2AxqMlqTcJeZPO8ldZVmfDncMqTw8NFiLIcsMpgqvQKwuJRlvVXxl+qq
re262wlK7aLzRukOdqDYdMz9CotNpusvWNLVxCzcG421MeDtbYqjYEGRt+2hYc1fLVTfyGa+RKIu
2VstI7bBO6fI1nUEfr3PtARwF+G2DC7IuSnoDaiN6vK7JJXPjrBjMjCKwi1yPNyo0a4Vw9HQPuwS
gcBsrirwSYmJOLL7EOYZxik/PxCA8VnhhBk5DHGQU34eKiL2FosomDzQ2pzOXPGd3u0auJtQVR+G
6rUgNjv3wjqI43PXWkhrzd9Gce1xrdQFA3lBw80iVz0ZwzmXT6XcaxjbfLmfh0M6NYEtoFiUIdMc
rh0336VjtqmiH4/5RAZ3xJ7vJFxsNUHfsNDTnSMQkgfPKrcOYgU/jj49LTqr0vxngSRXPihnoZfr
wRiCaIjAlerPdlExRW59EhhcJE/D+GtxbkYIkrQx3+imxbneq23RMLifDKy5LVEJNKER9sD6CLDk
TEDtzS4UDVSGo7T6bVt17aaLALhjj+HJcMRmSsTaAD2WsMOdVLvruHst+US/kJrfHrnAkrkcs7la
WlRh+kZCtqPHBjlDPSsb/JgMuQtebJa58zIH6oiyqIcD40jWH96GwTiWk/oMybK35CqLYDQKPfDw
G1VzQVnh7uf+q/cZfNr+QcrHpIfphqwpw51OwcR8fW62Om+R1xXnDo+o9RDFUP0aeny9dx9xXJOR
cO2b46g9G7yLehJYYsuBw5T+K43AHutvbXUQMWE88lFSXkS3qXsps4feMkhQWPYWPyiYVjXrIE/f
RMvSwLM2eo/CzX5N2c5gibSnfG9I1vQFgOBUC5LBWk3u0nSSLVH12y6yNjPAWAMZeYFAXoN2FrHA
gFHE6/JjjcDEMqzKC146Vjtz0O5WSeaBe9bcLV3SAq/X4++5fatpiKKZUR015BTz7aYAsXCuCbRW
zcHjgjAR8Utzu8w/9eITdV3enGv1VaKjrvF4zdE/7zOssXomDyXdKaNgD9miziUIMgCE0NoGTuFs
3Okz0SBuX9muONOW7TSTM5x0O9nuwDlGzcVdCOJgwVKoZcANHZpEu94W3nOXPzttMCJAdoDy4P+m
Tzjb0Z+F8c8km4zw7FEggfEfPGPe9NF0tFHECAuTfFYeK26KvvBJMWiZOU6blpie1vQ5J7DxYEqM
TDw+LGMZaG6amLue+pPMPoq4Q2UQZf3rkHk+Zw+k7O4mT6wLZhge+2tlLzJf8v3m4mz5B945Bs+4
/xsGgZgDDOfNjwGyGtkeme+xS8A/O9lflYp1X7V/g7DhD2poAKamR8SHgbwo9PsysybjI6YZIyCX
0YD8tiK49hV8UrLDpi3wpqPnRy++gQDJdtMb+3yYAmBs4Ggk+ECqiXhb4oAKxgWUfYGZ0Lt5W6LR
YvXYhxLE8rNVI8vDiTCWq9l4yoFVtlq6AWCN6x/W5OAc485ca21/c6kk2UK8VTZFATvRMk4OhXb1
NIiOz719i8YLU6mVQVssZnJr5s+JjdRgiUtWfYw6Vgi0gbiyCjt56xRnew2yzalP9vgkUrHx0EHC
HQz6xD06aBqhltE2BdJ+13ASIESBY7QqaNKYtVjVvnDeIYO7IW7kNiiZdJbVRy/eOvQietJtXDEj
psE/CL03Io1KW94y7ovoqY5fbe1dc05t+DDKiHnlg4Li3GPbq9mCBSnwPl0dqVcdl/0d02HrJ0Or
vaw4IGSywHsuasVSIDt0o781Mt5dEnEKfK82iTy59TzMO8u/V2QgQRlFGlkdDBzco/WjNxPm1wcr
hQ20I9fm4s8fEkcrEqRNWE1BAsR6oAFn4FnaDwqpY/Lieodcf/Kqd0CmtuNsJKxHx9un4ZPDA2in
h1nfItdhDIGow9PficZkdoG+hL3qcdEfLiJfGe3HCR4ucVgvif/gsFDHzeIPeTANW8Zudro1EfSa
rDwTzLz9nfhadGf4FfNz3JAxselIjuEJlfhnQ+lu8R+day5UmBHLXb3KwS0QscfMzt7qqbr71SAg
PQMbc0wuLy/y3hkjSJIVeH8YR4YJ1mV0uThr/ZfZHB81oJj6yJBO9MehzY6NxLBSX6uiom9/YlN/
hKR/K4DYxJW2npJ5DcyHgQKZ4Ow/9cz/LFBkulTAwB8Z4LuBpS4sAsHu6uQl8Dt0EDOTdmsT48eo
wGxfG4BV3aEjP2sWN2mdo+ZZdtcJO2S+K/Ny6xn5TxLzoIq+Ok0CTxbAPza7axPxZZibOyi5n4o8
HLLUnG2mZbsSgb2Lbt4fESum+rkvsn8eNonOlo8UdkdB1k2LfZ1rnm2Uvi/Zk0mm41F+bmt5HDtC
VQSDOcPDWK56aMQNfqlpzZ9z6LVfy9MCLXFAYlEE1ep3NrX7WI6vs5dc9G7eOYKB2thw6lbmd+Ri
BQb0NRf2yhIArlmz41GBFhxyvrjE48hwRp6WGvjo/iJR3wa10RlT9B8Tu17HXyUGHADyFlmkqEPe
YCZ5CWvqJRX0qrma0wQO7nFplgHY7EOVbsjzISVyPxfyCyY9shNEz125Ee54zMgniPrizdPUWuok
Uu7TbuR4lau2HG5dCrKat/UC949JWqEx+dOCDrUnC9P3QiD4N+3doMFRtf7G+jRTZbvFZZ6NncNQ
x1NnodebsblGQGOkIBELcwO76zHVkLJ2DznuJlIMQgN47FGE24qmMFPmGSXrXtZXfPKcKMRO9Yij
ZuQBiS2fkJIHI6lRTc8oLtNuuiN3Y9+8wDk726jA9A6lv/uCQTJfYitpcQ0UGLYpHmtfvFoDSy0K
stCI9xk8sFLecKb8WsK/VfVEiVgAJiFTb4rWpgvFS/Gwwm6hYoIugogtDCiO7+xR4QIsSKB4ZyZw
plrrwAx/QyARgZD/BoaScfeuUUFMeJzQivnx0RLvJbubVvzIqTwY2q8DIjiX5DcwkWjry1i/wsnn
5abMt8KjTJyzwaIYb+1OSfDoTNxHjzOT+WUi175rbMuF/A4qu+Q/i+cURIbaNhZit6HfFxOW6zY+
EFP1nFrhPekvQz1vjeiXEwgJOJ4LiQxwpqtyqLxz7hlxti3rUMDPGcbHnktCeypb98C7r3k/GsVg
0b937Wtl89vlh6x9iTHHJ9SfaYiVp4meQ9S/ORpcJBKbzJaIx4d/5cJGkDElFDxfqlsETzmQ8Ta3
YKJufPpyp66Zt47ELjhBQ/J3Lz9wcMbGsY10riJxwLM01YxJEXtb9ZuKX+eIlKCIXiSmLyxuZInx
V5ibhp8Z7OZ16FEjzMjqvWNHB5Nga0tMjI3ZHeMcP0++CTFQjiPflJwIjiRASffvkx2o9KU3DmOp
aNQfRUV7qosdsNMNWipX9JciRstb0Lrb5lvIV40OtCy/PffRA+bXoGEoq+vEWtDPX7vmozPmoHN4
sqd3mR47FFU1mXAsG/g06g8ZOcYCmxPE3S93rpe2e2KUl56LqkXn7u6mNlASabOUKxtmGivZteaD
nMKOlahuW4Md7hXbPhykJDli0ZuJ/DH2SwRKKKptisqcVp9WChCBV50yr97VrbMLsetrpnZBCPnM
LQE+TrAnVui+koMczE2WheuhYdoSt+sSP9ayusJUEtCHoue9uIP9mIDf1lH/ePa0L3jBK06gGdLd
LAzSYqwjdrU96JUzAsODFlJ21dkrBqSnhJxAOL3raR6DRvnwYBj8QsqKidCK235FzuomyXFj8LbV
BhNMB1srr301/mqUu1wu6Iu68ACiPugR/6Qz5oJM30MwPoyF/6j5n3aaXGPCEiIp9rUNU7ylxDXh
FnDDK6ug99Qgy2pBgbvQTBPQUiF2RBU0kfeUupyNCViWMN1hGT/jTj04uK3XLvKr6xyyDdZLVC2U
XU6Svo+Oy4jDpVtoFIkYrKuiVe/l4Anz7K8BP1sOgA7H5JIZ08uMsCpzS0I3m6uB2bIY8p01mF8i
xfBTvrb2/Jznf20ZIdaSb5MknFg3HyLs4Y2ZnrQ4ukrZHXrb/xdN/lvMjratNX6T5fq4wVPbRNm9
Kzgube2X/clfr4+B5+ibQUnS/uojTH14RQ3SwwYZwGtZIS/0l+moR9HWzcC+3XnXZsMGBUbgWcVp
HIeHqm9eW9UydjpnFnBjJAM+yCzb2QKcF2KE2lIePeZKcaWeYiZppqXvXFd7HEgJnSlcO21k7mve
sdXsYLAxwn6vi9vosPb3jxzY6J2UvgFYvnWk3FiUzZwn31nCZ+TgBR33B8zgmsWYMTHXWyZPOrOH
lM/hUaLkY7kfPOuS6Yut8KJLf8TmZFAjA7oT3zG2KN4r92NG0t4bX1RAOckLbvGrENzmqQjiKX/p
OUxiPf2A0MkhiKlEi9xVAlzO4Y9MjTfkQgw4/nqblbGb00gm9GK2cxzmV4B6/zc8asJ8qGcPcbhB
7/sX8dXLQVvbXGLY2wGIUFu7drprMVpVcFSqUgcl/zPmzxMZZ6PTbA0sbTJ0kCwSPGCx0fKcy6Sq
a1vlQdo4eAlx3Fbtce46YJkWoErCM6b+dcQ/Vmrhg5zrjc4slTvpDHo4cFvma3V8MxhpeIX4Y5T5
amcvqf+bNC+pAG8a2gSdwb/WJbVuF1jzVdU2RrYeZBFEOkv7qk3uswytuq3jHuBtn+F82owPSsQZ
rmqDyi23jUuOip/uuUECOZMemI3nJDGOWY+1Tj4iZjhY8csS3EHkJF9tQn2WbRAkXZMcQflAzEz7
nmggBYaJFLgebsMy/InOIhk2Teaj4zEeo6zZG4zmFw5RONIZKXAVmIQNcZQe1cNgHu2ERWweA7ry
6aip0KykI+2GUoCmH8Cvrf/H0Xktt4ptUfSLqCKHV0kglLNs64Wyjy1yznx9D/rpdnW4x5Zg7xXm
HJOyKTMdnZtOIDqRJLk3cHxessJOEp0YkynEOr6NWyTupAyVuW9rPiYZQGmHNtGwyse2VSjwN30H
wUzdalAvmNkSWj2kFyZf19hr8AsYdz2ZDyF2nvyJJQK2WttqzPVkS19Lk/glejNlRmMDCKRFaOjy
I7R8MT9CI6BlTlvpImrJVmzbv3iq4Rt1PzG+PqppWEbBgKxhSCELx0qsL7p2/AdN8GIN7bHnp1ym
U4J4A+PnrJCnoBemmRsBDCdNNacyqpEPIU7uKOLqUzaO3iko84epkuEtqTax31z1aXlLIGGRfNS8
WgUAAyF1HBGZh1QvVu5j4P9ifHsKQfwHDeTJGOJvmAJqb4nTs+xBxITkz9lGSf0aFdJP3w60BQrL
oXzsW1spe9zL/VSDMo+1NXC13QgS2+OrLqoWSbRWFXTuebK2NOwH4XDSg6jGGyL8Kkp8JugmXE/h
wHLLu6Z0L6uaD3bZq3mBwcOHtxKrD7nn8B17zKuAPaW1NZL2oM2qaSXzyMnhdyYbmqBHyWoxGHFA
lLX8LmJMbX6ioF7p+qOBrZ65pYGlQ9SFZZdLFvr04iYysZ6nQmcZQtsS0iSPiqZ9+eG4NmPv3GaJ
40/5tqlEN5A5fTP5blJSSpmylgfjiK3fWEkSIBs9RiuuXiuF8T3hXAu1L9+5CJTcl58+jFf89AF8
aXyjmihsgyq71xS9i1SBG4FhT+n7DzGKoffE40MRw0daqfoqa3WuctiEIfSGWGp3mEWhmzboGI11
NqeNx4Z/0kzURZYB3JaFaS6yE9RSgaG4geMj3ndE3IZjv9erbsvCxgVpna+jdPoIc+zhYO+xvhmr
zheW6A0d0+yufcLo0SvQH2vfZl+eMZTZSmSdxYGh0YAgBJy6Fw9fKFL2RV4zgUHMy0hSCQzS3Kon
+QiHpKkumkRDiukSE7po7OVhYukoOwMx2tXMleKIYx7y6Bm543y55moDLkGU3LLS3V5l28CMgvus
LPiE2/Rm+v6lC5GaVLK5y+vkJwgZHNckMrWMAILpzS7kpZYELfftqlGKj04j9ipQmKXF2i1Xpts4
sCoDuEEahR7vBY8Th4hcS1ck6i/vg6CyiyKNDKXjk56mzy4JDn3jf89sJaUf9hXjT8I2Nn4+FY7S
to4nMwoo2fZmol0TJqaE0rGQ/TdzV3hcw0YT1U2NdBQvaLrqB6VY1A0lRUqhE7QCo0DxGEsmp5Ds
ApfBuoD2rOB+Jfq2qsxNxKY2FYYtSCu3CuoVABWEgQ01KlsEJEx7QYAHkOiP0mT5IMeYmuY2pqCJ
S0fjNMoxrVe4rqELkCVI+IbOmjbbeKO0JaHDMYsE2jrkJAueI8sftj5ifJ1kz8kKkBjdvzIktK53
0STYQ4Hnj9uPNMJFYiZLsA9dRe2LGpH5xQGp+ZqopE1uyidda+7AnzZDl16IeV5pVJl+mzqtJJyT
8i9EXtZpqMDx5qxnvnDgZRdzTE6cTK4ctrtBBLnBOkbIjWcbC26V34zpU8MsIrZ3URQcwghepjAH
FhrXXj5DLD76CkSCLtr1bPr6CHclLQEi/OU0GpdSie1AT6HrkRipI3uYUAhFZrE1xhHpb760rP2M
sSI1eoXvZ9UYmA2oAzMrXMuCQWFIFETZcr+ryPj0vR/+yPOYTii3CuYxRDi19ZONZBc18NZYPgSB
YhsjBRYvYwbrMLLYmVn8PAxL1Ovk0yex2cutD5H1cMXMgCE0zzNJ5KK6bTzvkJkKQV+gUbhFW71Y
izL2Bu8vbS1nSFSnVIQ1iU0ucRZ2ZuDWVmWGRvjULebgMZO7uTfKuSWp9/nS3kqRfycCOqx2NJHg
HkSDWBE8ggCjvCl2fY/ZdDzyYhdvasdNJT1k0u3IrFjUOuKHwC6TeF8Behfj7zh7FrW0FEb1Sxn2
I05MH+OTRjh7jOqfTKRl1lNClwwi0RZxtTig63DU3EOI4Rl62VAk457VS1NjS4iAhuQKfSBjY3CM
hQysK6naq4y4SpTgnyfD1hoD3BPDUhJSurYKIQGCZwhOprI30y+TiTrZP0xAMxv0gp9cpClZi7R1
yowrm4NDkp45SU6NBgUxh40xUOVmtezMUpuq5wDHQzFCXmn+6d1DYtbb6rd51NSapDmSDOdr1p54
DVcRheVkBbuKuj/HRuIT9+W1/0ppF/faqka6p03/iKZc+qL0KxNev4gmRoZs10qPzXIDZkRPV6Pk
/0hxcJW03s7CaB9O5SGdoOUN3PWVt8ms1DZ9nN7hG8lV1BcXvav+CT4hUr1FNRCxysWnwmiKtIid
aZJzjF8Ln+DGLJR1h3JvMG4quCEABqR0GEjSB8dDsWUR94OM3jF4i40Y7lDx3QYfqUl2DvMVCVGv
DCMimKuWcUYKMAbvKFFV/HlgcVAB7AVV3PoBhu+OY3UcXxxhK27wPT7ovciKup1OvvJpibbQf0A8
ZdUHv1b0naE2nmU0fGe6QYRlgeFaeUqj/uZ03IJRhuAgHvoUohIbKzm9SP1bR6/i08pAycRfPWsb
rPpgYVwwxptIpZXPX2ueu9no2UhA7US7E7e07K+l4JO5dUgZhuu8XE0B4BaCHCI6WXoMQvb0KvFH
akqM1Hhg0FLym7b4REXpI4Ni0bcWgA8+LKA57iBX716Q/0HRGKOB1VTAMJXwBg4LpmpRTHLTtK3x
TDOPSYSTMefGIlLu0YaVDB9rATcK53UqIqmqE3ea5o3PsMvA1Y8KJBA24w0O7UhJDyKyMxORVFdW
WJCqFdmW6IYlEmzhzEDSf0eqhSq83JrsQnjSGx7BlKTpFoMTwTY86s94whfMVxuy5O7LcHYBPYmy
4bVkuo1rj7xvci1LcA7JuoNOYKmPOrlihO/7A7WhiWJZ2BW+Gzb7CL0vAIvJcmO6HDSw5MCX46FA
dOdHdiO6jC7rZsNF3cPpOOmwV6xPuXzo02faIapDuzupn6nyp7EaMbe6djZyyWZawvkVJsuGWSi+
r145Q4ScBKhdAL6+JTx3uoONlCUhKBLA2RI3uwEHIOH1QwKAooZyrp5Dugan4lRU8BBqP+n4mTA9
qf/g0kzRmjmAdI7bvdIRV2LzLs0Y+vqfCqMdICaru5GeUB8fcAQIHrhNGoArKLbJzlOxs1FrrlO2
daEerHv/OXSUIMHBAOClQfy+mcrPEKFwWEnWEamfWxsvlA4YcGUIaanVbnx50mwj+TSzR8OFSfKU
HYIjY4OmYQMY1r6/U9J1K2wZnpMEbudRQTO4VmEDduZImtSdymupBkjmBLQxrLhfQnXRw3c+XEoN
zCUwNiBxx7JdqOmiTGCQLor6V8DSXn/o6doQD5SF6fTPTGYdJewlaCEdWXT7PmNwWdxJvI/SCwqB
SMDG0j/7AlGynWm/YUhPtNdAuhD6hnQvXocfEFBME57TLBcqd1D1K21D4ExirtTOkcsvulcRkqNX
QlgE60FUdJU/ISwY+dUQIgDa9C0bKKagEBBnpajUgIhBeLczDI7D25Ds4VzQUxnlMYGUI90y83sW
sxvGYazY/34mqEHF3pZzpzVPifxs5tzJB2yXCTMPIpypP8BgLNJvcY7JGO2QDb8MfRvLhE+TACdb
xLK/TkLzkHb+RhfOXerkEkYWXz0zRuWuWXoAvBdELyXWuR2gNJN4iMGTsK6Qymqd6a9BJcvQh9iW
bwOmFAn/UsNsSGChEzXa0lJ88qjZT1yk4RNxUFNv2uBGqAevFqa86ifrVx1Gym7dlnjaYGEAXO9O
ev7AsM91maNcxkThs+InjxclNm9Pw8j+s/jIyOrROFn/0eRgnzqOqEs81HcKue+4WZm63Ov4zJNi
4KixlBND56gAgDZnojgJjY5G3dbD8cMqm5NCxAA9sOVqJ6YfMj9dHFzi/K8FekC1IZy1Ako8MpYg
dQJ5E/Wbpr70wxl/3hZPV6muWaR0XOJBh4D/F9JnaLgKqGKo/cyg9zjA7tDp5dnwOPQ7hS/doviP
69ldi58zJJMAKVUKdAWKnshnFeGhWin/wAoJ/hbCjjQdB/MhdKQ/rFAYBScBBVgC3ZwXB9dsSSBc
C53G7QWTDMpDPV4Upl8SPUMVT89BsL35WMP2XKQHfJDIMNcanhGrXXXf/vRLUEoYvFmdmEJni3gr
SFnEd+6TF3QeazdlygtBfX6yUAus+vncK54W2rZKoi6U37Xsr4IRcRuaEZ9aXxzYOtzxGHTjSxE+
epQ0ufqnTBukHFXoZIadkVQ+miuTKqz2D1K7gRATowYk4lbhAYnNs+TvpPyWYoZqwDaN/6JsX8l7
QHg0Cwdgi4Xxb2TabvBCB7ekd3Cx8qcH+sm0nn7iCBgwGZP275j3n8Sw9mbBPxVdnYV2u0+RQ1Fo
WcoREXVt9DPKAyo/zAdKJRSz42E0niEB6BInoZN14CZgimwz7Tupv4zC6fxTHH1pihN6NNww5m4Y
yPAfVun3yJOprvlH+bQiVfLi4bI3N0HGoiVdxeo2CvYd7jtBdQfkCpP0CYGhsVjkgmQiAcfcgHk3
WgzWzNREeXSEWflKcqKMgQh91PTMoBc24j8RM2C9G7UDYeuEi47jbx/8NOQacHdCLsit9SgvEZ4F
PdU5Pk0iDGY3+ot5uJ4sMQ3n9EqUkpx/2snEakFeCk3/rQt3ZeuSEqhGdEWMMZhWkSRocPxNyZmR
VjftW3UVzCvlf1HTMEpdTl9Dib7M5eX0u2Wq2Iys4KkistZ9FuVIA1vhlPrPtPgsAubKbGu6dDpi
ay9rXLXMDDmgLf8VyD+idc8S4AbzbbSL2ZNaD0u5TxAqDXuGPQkBbMzQSdJrNX36LKUModvLYbDy
o8ucPRTmXDfdT01r5q/iZDNGB913zWQNit/p2k+stCimvxLI8+JvqHynJXoOOrXa/2iKL/zJGEug
pycZk110P/bgb+R6PfifYv0hyOHWlMUlzj8eO4uF/6A8YmSclcpv0fGB5PfglwV5fY2Gfmt2eD3H
Rd3t0/yHEmilad9T/KmyWEVclP6LAm/FqAS456kCbSiDBS/hjEBa97TToMsOm0QdejhS0eYeQLiR
htnv9uV3X1rX2cM0rJoEh1jA6ASZt4b9AKxSM90zDi48mcAVOZWJUSpRX7Eb7AleMyggZNsH6Z+j
5TRooqoMfaIGnP0I5WtCt5Lkbn9NdPnE2iIXTpnmCBLqK+Whh+PCUA9sLJRPQ/wX8RwmuPEyBaAQ
6lsgzI/AtLHFLkzhx0ACBP5Fju566tbxpk3OVvRQvRNeIpQZCfgf6aHXK7PZoTS3WAl1HJcciuz3
RYRLts/JG0JfqjQns65tC+hGeUt8NQx0gIbu5PomInXMtBvwRvS262mwFmU/qItGe/PhBdFJJfNI
1W3iBKiovvhzw31L1iTiH8s7eunFsx6icmm0jSQde/1cFR9pD9PX8dNPdTpUkPFlm1SIAZ8EloOY
3K+JBr3I9wLohooAAVKDRS5nVx5XhfHIii+JotO3xJUJ3FJg3sj2WCa2GRlKwx0MRmsRGNuuIZW8
2kTNW+i+B/8CzAJx1QqcN6z+FtaO3Wk2ap8YqyT+LEJ+l/wxY3JRQ1u09qH2obYkIpFkHlIqEbWJ
Lu1dswwG/sXjhP6q5FusNgKVdF4bx3hkmAtBL18Kc2xV9xCFC/sfKzvNIlePsfa8cLhksM5CUTso
pgpuGSPQOpIowf5ExHvJqzUAQLGXm36k/tti8x1oylpvdmbxoTNCEW0i8kqMZTRgFIT48xjBqOA2
owFkpLDOsOPkuHKwolQIr6OTF5GwzQoaeg1gKXUdcGtMzJpvTfApf8AcUXU2FaRdaDKkTWyQ96Jm
J9/8TekNPEWTbCukccx7AlJaIrj8BU7g3zFa983B1H80LqX63I8/LNSXwfipjhvTsxOLMpR7ghWq
MD7DgFUODeeyFwB3MFYyoY2RK+ga8qYddiIK/UjZoUKwhncG0QBhfU3UBGs0TxAPIakaTKoRka3o
dcDSjhbEEbdk7h+yVZfQ3aPH9KujgKB5FLGFjctWeaImCwN3zqcYmE/nBHjn846nKugNsLj27ig5
nv7wpa+U/hUNRYv+po/fafUzYf+UDFA0oERY8jJHbgVAxh2TpoNanCUQyoFOtcBjMTE3WTXy7wAk
UktB1kSvnrlKKa9LTic4yhpQ3siNyrvZYgkrdlLBrdlTwagbg/Op/8BBMBKLNX0wFoCtuuXZY+WZ
KZeAaV3p6uVLh8ZnMecFKfQlSZhX5r8CfhK7TbQNRV6MjGFRsa7K7zgi4ek4qs7UY2fvvvAnzNIy
fKw27GCfNKi62RN5wWR7WJaAvzyq+CaDXfqbo9Nvo33L9LNyEGksRh6DGmhgHB9z7x1R90lx4hiq
YxRnBV0U6GyODZ3/WLN7n7MdijY2QHboH00EdvRB7urYIqdVnmb2JdPUItcLyrshveXiXFuQ4IvF
HFWdlzhbljUycvnDY96BDYENH+ku6UUnz8Xir1joZvzfFMceBPEM6EKfPOHT5Az9Im5aDfMVq8tQ
hC2JoaHgsEzCcZmAHCcNoTLczHySIM+8UOejD6uHMvxLwUsaP+gJMGBdzC94ZrrvlMmxmv78kkqA
wHlzGWavBEFr0Tz9gOubn4Km35p66kd/JXCFr6TgVnfMNzC8ON214AmoViUCkFbDDLn1NWQMIXS6
lV6/1Zqcr40kf9b4iTULBWF9zIzVcMSWuJzVmxIcfuiZPlc94LBW2w0cjR4tAiMLP92F4BWm/lea
yI9eCeM+ItuIDgfuJdz8PvyLAh7Zd579K5CwkM+1idU/c3oF/zTUEbKwSZQXNi5HSyNCjNY9X1s1
P9YfyD1N4SoUeHsNbhSWyM0t6l4dYiLVQt2FXfowjifSsghT1vAkGR75bo6I1Bm2MseKJL5ZnSTC
wRO2pUAQ4o02pGNLXU3HNsJxlhCJDtNXC9y2LNZWRHYsFBIdXwfdgST96cSA8e9gUGN3jWr3pGNN
w9Rsjmvdxw/2VBhCZ4Zq6xz3/FGco6DWrOmVYMuqil812HXSvm+9lUhVEiarEF9yGnQHUslFfqE4
3sXg9KYDhL2231nFWfR3HssM76ldUc41/acuMG97JFDptNHJApoutrTfKoooE2mcTgBVE9/KX8Ln
YFgE3W+Oj5B5DwzAg4/AFVSq/KQfaYEm6K7pMRddwjtMu5mNshjEl6T/RQWNMCuapdY9jeK30u5K
tIEeuNTbbcFrKYMFvGnTEUy8FTHhPUisBDyVMmT+ihXu3pvRfUfhN0EbAbZgpXO03EFyBoaIV54l
sjE8+wQ+wUYMONZtyVwWhtOnB21YskuuGfRpGy7xScdvAm0EIWDMYcrTMeYb+lX8f6O1auurZo6L
cnhN3E98eiIHdXwAFF2jjo1Zxuo3WjyiVmIG63LHWG1LKqsD4xHl3MIKCGi5IExloqunuyk8esJH
kH8JncMkTY1vQYpJKnt1CeuHmyiic1wTTQAw0kC5WqmOp55N9dhJNlSmMLnU45WVWBfiJ2/+YsR1
HebLcfY1cUBGXUikikslrsnHuN6PzZ9UxG7F7Q7aazURLJp/zwdgnGKmDxnolc98tqYzwlTKeehJ
Y5u+jOCnkOKtXvyYjFixtrF+opTIjXNG84IJjEBFNupcUEgxKkcw92XLvM9N+0PUkhNOlAO5bcQy
ojJuv6EvoCrbROnf/0XbQzLvAZ5BlfH1KsWUWXPmWhxNOuppEFwtF3eX06tHT1XByHScifM9X08Q
4KhdBHM4xj/SwFEVHUj8VVLXys+1cOo4polU6Thoxr1MeDAJAqbGcb+VdXLjtqG2JRGz/4Xc0xZ/
kwxUBlYe0A00jTDCUSKgAI6fI1uJ4Hcafw1EAS3FZFruZQVB6kAyE/vOlkUqryxP5brOzwYdZqT9
+syqxQi74HOMz3F96zO3lpBDup5yySxUEJjGc2UhRJCUuAVjdK5gHND/5KtuQGlKoGKDsAGrWYXR
8q/18bfeNL/jpwdFMLd4TDUEKFdiLRLM4B/grYSM33GBWVN3kJ5sl2JevnY742dRsND54E7VUeyy
VMhSR/2b9xWKGTozULOb0AKBQrnHOgbJpRrvWCT0YMo5ndtPrT5Asw+mDUl2hflM2i2Qa9RLQKpK
OuV0gKKuLMQzzi+eC/PMnrJt9iCoRiKylPbYCW9DOYZPwcNRg82pQhbDKjQCpJCwMi9q7pojfC6C
EmzcZzRWZs11t5jxiaYC9HCR32uG5U0ULmOJXc7c4ZFxisKAwCO4KMnWrFwWqbgzEajM/0ItP4v0
louzqw93g90IX/pAdtA6MOkzAMaPPDTTikCwDHEB9yR0N8FHuP1XarY/7Pw6QIk7cM/Ykk7OB+bv
mxebOJBgan+ryq0Y1iN7AkyBKoNr7Eoop1AJigRV5LwXqJIW4yEy70SWUEOsSF1VywfqHYI96uSV
Y4mCJ1QD6o+dKaEDAVK+VixU3QodwrGlZT36sdN0FxAhVDMHcmQLXqDsyp5OGDRg27Qh7KQlJww2
Ba9PMO4D4xUp34H6UU//BuFq9T9y4TLHbVFjs9W0WuDjqsGelTOieknyLWg8BkxL1gAM/BDeOnW5
0zUNFwakupPKlkwLtxlOXow+GoHBJr5lQ75Z7L/DYsMAg9RVCDH8jX+UV+IcDIBmGSv/Og634qTc
WtSRkjRj3KsFBpuFLO1SeDbJb44hV3QotSW041vjZiD86dXRDf6J3aFsjjkbQK/8U7D+dgxIacJF
tscKIuG1rz57b0HZmqq/fFzrltdJN//BnIgmLMB9gXL8wiWCdX+Sdn37iFpc8XwB6PogjTRf9Xdc
ncP0OMSnbPpRETcobLoK7CrbgOGKsdPKy2hhFuU2jtgJoXTpdjUaFUYfChbDc6FeTZPSrHJlbVvU
tgdDpGGb27l+ce6Cnw5acDkBt2w7G3rW2gS/nvW/Wuzi2uhMwrnFfYQeCx4YSV5MMOBhZ+G9IcA3
Sd/qsCvFfZDwaVlf5bhpQhM9PZ7+k1h81nlhA+BAQS+a3BibkHcu710C3SGrnONoPSAaSSTwFoR/
8iNYyVEAK0jno25MApRpx5LrKGGe0U7qbyTlqDcvYrftJtIT011KlJdX8MbtYzYU4iadyMHhOhrk
Sy+d6eeK+Bzi4mKMvtTpoOSjghYhto1YITqqXwrWHTM3Ni2oeDlVOHfyZAsciQXGDiIKqZgCICFp
88w5ZZBlpuVb7m2EaTId+Mgh39a1LfK/De6fiGgfNViioG6I3Er53egQyD8v0ATHHxRNIntb7/9b
3ub9axU2fRLXBbdYPU//C9ZktXZJtVUjmrtg+E7hPXSQh3NqyRaVX42y+9ENd5AdjkW6iyouY80G
lgr28FfsfjTtnhoXHdUqsjfqJWZj1QfgSqU8syLpZjbakn10SyopWRuTHq7IfF+nMYMKtBa1B4My
OOBncmOigvUw/faqvZbcEtBTjJkrzj+qxS+0K1jJQ0g0WMhMouqoh2qXaXcHZZrrwn/rOC+tADe0
z/jsQFINsSrG9FMzrEi8ndS91V9jPEm6o8t2neJf4FP5g307ArJM4nWE4ni8UPwpDFvUu17t65in
fa13rPFPeuVKSo9j2m4yeQOIhJbT8SMMfUi48yp2LRiR9VTd0SSBLBhDZcWNOJAEGNVcf1WIm5az
fFxG2XcT7eZCJEip13tpkcnbPnpF2TqiDeT0If1mVJ+EaWqz0m3Lj1dTtmnqRkQFtyGDs4YCoJj7
4ZOAIE1ZWtqe/ZDX/ZjJGYCNZoB9im6xeZKKJ8s7hLKqfupF4F3oxegx+Ap2Vnquuquck3XnsD4q
EsU2uzMDbsXc8RF74dXUrhWi1wDj69RsDfEsiMeOWx/hD7sbk2mdHP/rJcwUKMVQjvvFofchakdA
V9uTXh9jhuxSfQrbwwjgq2PQQACVOJ9JBLcyRJvv2EUTbhgz6ybVDIIP2HUSKWTal6wVDN2AeLD3
qOIPCQRqrP9jUYlejHDCDYGHDnYKFofEVpGJu8tNOBvPpj3gt4djxRLmswCkDXlqoWp8tRdBOVsG
vjRGULl61ruLllx8qgRZvqmfpfaY+m9CjmSSKelh8muQ3OfFrIctU/1V/bXX2EH+E0qem2kAkIuP
cngG2bUnLY+YQ50GctOUt9HjCbcLi2C6HjvyYgowNhD0SzPMklpAPYwCqj97DLQze2pZZKItSDYe
01fzEks7YTz0Fgfao1ZVZwZTVkAhE4r+38hk7CI5SfaXiMqh0Zh7Mf5HDb+PlDm3prelCVg/DktP
pXU2czSQuVNTHpYqFMj3PFaRR5e9MJanhM+BsyM5G/01klajeA7VUyHtQYVRzEVk+LJcSRXkjERD
NMtI+UIV7SmrsgPw85eaTsrQl5KmRRmuMtIpePSl4oN8ToismzrYZ9TWAdiCqg4XqnfXNducljUa
yDr8tDh1xvGiZb/407XemZC6sR1FUS8XJ9b+ZR4gLH+mOXFDa48aifO55tqYnTvHTPqBz4Dv0m8h
ER2630kaF5Y+bdWCZPLZ9/vk77g1FIQa8oOObiJDLYHfG/+7ySQ7/EKfwvMPqNP0HoG1E/mCuC0C
GBzRu5iPKN7yKvpL8xcfKnvhzH81jOEgq5izlqAAUJju5b8xZyPLTYR2VEHXKbJsfuh0o57MtosV
A64lJg9bgzdMZZp2gSBqjBxXeKGEb57MeFiTUmLgMy5dS78KDCwreVeWa5GXrsazmssuHr4Y82NE
YEY8j0L3k/dHIQJKmiHRUsndMkbTuEKJPQrcfgyefQAJbVe6Sk/79DCKf0qtkyjwKzLfGBhF9N+8
bRAtFPXNzqFMd2aG1AGRBm/qjsGVFYF1/UI3Qr8GJzdj7pcTFbG1WIfgS4tllNoMV8mOIbpbvBr8
IgCDJevUtgynOzK4uAk7m92D/AzqZmdZLyl5zGSzRAL1a0bL8RgEp4J+W0gtZmUlqOXWrsRTWLWr
ofhrEQxIK8XYRDCQJ5QMqAqJOF4K0zPSn9FwhuhiVU4GRqZ+NhHlY34JGoaw8TZUAbAWL5H1REYm
h940+wa7YaTtK2NbFCFrpVsVk6Sr0LCIN4PdcfRUgjs+alNkyX6shXhliKdiQj91RRpgVThez57m
tHOfIZ+hilLx7sXwPnA0mTr9x2CrxbhmJ2jCF8vpipDd0vJ+hMZTZho3Ak4kaWDsbSP6EP2jheWm
LP8qUmH4BJgTeDvYAvxXusnBA8Oypf5kCJcvIeC7YXQN8Mil3afBfsZD7qI/TXSKSIixUnLBxhQ7
8UvwL3J5VMunOVzi0SnMTX+M0gMNDHiQPnQm7qf8naGlyuMNXkamnH26kqdL2lCWt7aIeweUcrxl
vZXUrvxAd6bo7qSvm/yqDnYq0ezbg8KqoGbwjMwy775TFCl+diMkFUf7JdNPrKkYVXasOLbZAAx3
5Q8XaArysFHbe9++ZCDlwbccH73EVZhc++Wj1yymxdOSi8LW1Hqjq+dBv4tAIETrO48xJVzjlGJi
sLWR8TV+l6VKcijlWvUeKW4L85EUx5jUh2GjDL+p587GFG3UV1LojsOfhe8uRQzKn4DXRjtmA7gz
zmZydWR80rH/g/KC/IVBR2C0pvwVLETf/VVJkLuTOInzR6k3WfCDCjY0rvHc3qyBFXjqcaCw5gOO
onfV/aCvirPNPOf008MAXISpUWA4xUD/jb8Ur2iXnDLzLvYXj882RcSvIsW30bGy3WHD022Io8X/
4pFbqx0aVnMRM+UK8j0m+FdDaxpge+jIrRVAgQTJOUTlD1lVzT9NKMapDeLP7Neo7dvoavg7bH9h
8SMY/zSW2AgGWfWrHNd1uA7IoA+XauTK6m2cKBwb9AN3NcTu67RfBdEN8nlAQ9ygLBHnm60lFcnp
/UsJQxuTnPKrxPirULIyAEc/QoPYJrc6OHQtR4i1Er0bMwzVKAlQvaaocwqsX04aujgdh/rcNd7K
yo6jrmDbf6OFWtd9gYqrXraq5cJgX3WM+qf4as4S9fqlzl6pl1LOY1vS42LG157KHf5btc/CBAxt
8vPTyrKsWYwU4AoFTEwVlfLTNKJ4I7R22GcVIYMMy778+Kun5CjDs2CwRSXsMQcYyOAxoHcupK/q
KvsshZ/1LYnQI5MdwUtKz8nlp7aOIO7b4SUIucsVQDEvcqg0a5pmCCOV9yczRTKWjXLUJ55vt9Lh
UTjjTzi5ckCJP73gqQjs7fvhR9UfAWglYgvI71qYxkkQ9ubwnNNSxnXY2YLmjDC5cYqotynfMSMd
VbfmF1H+hf2/DlzJnAGe9Lte/UqjjTR+erBHavXgS8R8n2mEBDxSPZYglGPmM0dIWZ5mE3b6rr/K
bFhWKMBYYMntTUEdUvAI0nQloT3pB1U/jso2Nj5Tgp1zFz03cgXlwYzWy6B4r3BuUMQCbloYaMon
3ktzDlt9ZmxJDW77ybQnnlc9g37Fzgr+iWBgLGAq8BFXd9VgCPc9JeAfvLeS7kVtpyJMwA7doSIM
HnjClOEpK7ssoRblESC8gWa6qmB2HzRejFh3zPnr/FXyfT3P4+odLsokuCrYwGQKl4EKJ2axOPrX
obwVsUYB+22mJyknxnYes67jdovEBPNvCh+59beD8pJ6eIbpSv8RETXDWGnGU4R5MU8+g+wnsi5a
vlU//WZpwatkggyfTcVJyzhASpGSIzKU+TwpLKshWIBM8PWr2MzULHRaCRc0nbEn7/ou2Hag5CLO
WpJpJASJs7J+9is2frtqRXdUHAGiWf7M0VuO6kXDExCh+JczO812Au4sqA3qUv6RZVeijUu8U4z8
NxNO9I0pKm1hBpX9K9sVO+8xoy5AxMeq4WSBIOvJOyU9lUDwT/hLxqsJLskkEgUGcBMd138cnddu
48gWRb+IAHN4tSQqZ0sOL0Q7FTNZzOTXz+IA92GA2+22ZbLqhL3XBrFE/lTbZ747dgsx7Sf1oHU/
UrkRRxzpBz5WFNjtuMbx8VL9U+b9R4d2lsEfo82WB8HFsmZFS1d+Z8HK7qlwxK8yrHrzh+FxGvgW
AAdDo+eiwwm171J6LzaSm5YBhPme6AsZMld4pFwRSM99DATa0cwBgj1GAw1N+XSUtw7EQipubn3B
JsYg0upe4RPX4pk4DgNOGoh2M6Bs0HooDbjghLcUfGVkgvMZuFJwcnfGP6e+5y3fenrskiNosB7n
eBrsDPmHo9NWv9xxaRKli8NLb31NIYV7CvhN/gztGVRj1z07sLSD9zpQlin6Z6SXazu9jhjtGlS5
Id8KQRGLhNGWNhP4Zrkie0wvxs2zVMW6iPOVqj+aYDOzoZyVOb2PzDJrdIst1WtxyAffs7B3ZGcd
poyzMasdqWec4Hsn2Yfmib0RHr4vSY7YZLAmJuZl0i50gLZ5LNpjT2p2tkvKpWKvBN5fdY/X0Cw+
awaZifsIrbvb/gF1KJ3LUNyRJ3IYyOzAlVzFvMarsaJ8vrSSv8OmFboPgbewX5e13OThQfKe11m2
DPWbibYcxuB8EZXhZmzueXNHrw6k8yDltvnHtco5pBifRXMVIV3NS6pBYF6iDcmcWzdcGeK7E+D6
W6YfuaL6D1tHtfcGgmoh76yYWWmwwoy4wwryMjhtCE3Abt5sED2ZBLLot664a59ZcmvabtG85Ww6
VT5VkkA+NJe7tSX2UE1WGpldHMeo7KPojoKo4OdllMN+HH2ve7fozea8hxqhdoKbVUddnkI9yj1j
j/WOB/vDPqjeOpfnFtl8JO5Buw20Ze7s06a5gCxbRkyMIgEPEaYwIWAtOm6dxfAaq7Y0GUhN/qzL
H5+VI5Ba3/Ayqyllj59UKy6ksl1Fj87t7nBTl4xm8ontWnwCgQt3Luh+4T7UFckoEbpBAraMozJd
rRa4WHZT2+sAdzPYW+lXAvAkHX4L65KU3NGMkirfRUADkJdE04qFaHdJwo9gfG+QsHMgvUfhb2Ui
MnX3gO1K4oq9YSlLb61Q+ikflAjufFVi8YWYmlG4qCx2KAXx0xdIbDDDsvHOulfRb9NnGKGJNU0A
ZVfURzTHCpJZ9GEDzFfUNpX1NsLt6FD2et7vkO8mthhu8NOr77o+rgR0eLv9oFEeSxCbLvIS6FAh
WgyTIVQaca7GO8VadQ8bJik+7nCHQ4ihbZkuudxLCHYofjWm+S6Zu6t++mJcb3U/GoqKgfBtJq2H
RNvl9kFSHg7Wo0/2o7IZ+AXpI2QwjQ1IYW05ZiYruSY5Y3BtwbsHKt7gpwubt564v6ahoHWgQN1N
41iyrqquynQEZ7SgqcZYwimYh74NugWeElnfgbrq+AxmsbS5ikEV1+WRRy5nb8jYp3B+M8ospgiQ
jWqbK6T/qp3zkJ5MkrrauOToJj0HwLH+b3RgoDB+b1DMZUe9fHGovEbUsEgT5JoH3IxPlroV9P4E
U9KUQ0+QL8x8avtTe0TxN7puRV3F1kIV70b1IeNfExiySijtNC8A9eZZyp0Hz7V81bmRMfc3e3O4
8EuGqGB6p5l00rOvJ26chl8ygsuYDlc/pQGrc68jGAFk7m3sGj0nYsFNBwoL5qG6DyyC9lCj4UVB
DcVpz3xhllyg++d8KXkP0gHpQffEorKskntiT77dkRQyNA/d/sLI5k8WbiSwsGKhmDcTHbRZNC+j
ApB/QMrGn811k+0//xzz8igLEFUX7w5iBrKTLtItFwUM645wdFJvWktdm/o9q95jpdpazRNvdhV9
BLnFnYXa1Ll2zkcb4eBkJmV095F5bEoZ3QbaekIuoMWntv4j2XBVI6rTKQxQCQ5i3BixiRY7vEjS
yys+fo/BIWjSsF4oQCpKhIkm5VlifSbZti0uVXUUWA8iyMRGnD9SrP8e5jup+UpwSdE/GtkqogD3
YOyMRHWnus1caZY3M2oxnwN4dWIuFz1AOfLul2Gjv5hwVdqOGERfsndTSYtFR9pBQsIS5k/B30i2
WvjPgwbHqpCNbX1oCNVK63tGvITgVHQtfxB+zMwWGPBLz7oRxwO8JCJ00K+47KGn2GaPxWII419P
HC5QT/qHDZFS224ioSpYuQQpSCYYccMZRo+Dt2lh9ugoGLMYZGF5MlmP5k9k25QdOvoXdIujX42s
SuwJ5wsTlyXOypwtnzlGqBZx+GOdYoQ6wFCw8cB6VD86JFLA6zxCR2xkqxh5Vz68ERqzmeLbELFX
5eJI0P9gMEBcjXVMtxa6hi2fPDTTaV9hg56Rme1Mw0OAmaJvrb+0AN5BVScvrCvieJsRgDJ6fj2b
8h9i/G3dKwYr3JXXoOIcZHMLm8zMr57yoQT/MvcAZ3ExjI8uuKbahyk/KqB5dAfTKc9PYfyp69eS
9ErBC1dx640DK0iWK5QjEApG+Fgh5w8zQ6lnXLlveKYXsfaqpnez+Zzid8071qzRRvepotZh5Rmz
6rZksBAgPl905tQ652PIvUVgJPtDRi7T5J6yQa5Dpl5RfZz996WKiqv6TWL3Ps4q2ZBYxiz69kpq
RviEOV01tISXSjurhM+41z5tX/p+vsHAeoDnTJpz6JZ7Mke98D1GLK8b6A4V4plCvgK1QZfFm5SZ
YYdPjDy4RcagUUfdZ2O/KC0DsMj8C+2fKp5+r+Oe0YvVoCgr9gogullF2w0TTPoWaW4IdODC0JCL
f3cVK7K6EZzYxqHoJYtb+dcAmXN4KsCUcVEDVDci8FVyJdtqA8F7FSFUHDqKmihAmrmxqmMfm4S2
JXet+o6JdUxJI6qqN9kIYoBuRIVYzaYfdkFeniMzwavjvqgsp6RB89qNK5KoGed8FvO3Pn8Ydbsa
PZu7IGcXbnsoVue2CmhLxABD35W6xS+iAQjbdH+ZEZ9qS/tVUDOF/f8ClUXL7FJxXw37THYBKBou
GHghltEgPB3wUbfLFDUCU1Pbw0bnc+2FDe47Fh8x0Cg9+sEZAVSTmilEn741rb3O5gBJamBeA+fd
7Q5mzHHbr8063ct3ndpmYpFcYHptHGshkk+n+9+sRZa3ArbnSGa3RELY1QYQY5JaktiPqNx6JXwJ
aHomwABejSmxv2cJF8QmY5pmu+wLJyKQTIo/1pqHWpt7w6tpX6LeY2cMGA+KXr/20NB02SIzv4vi
Z1ITnP8T/EG/YrNcl1+oGU9K/B6iPlc+XEo66rPK9Vs0vug/I4GwiKXoVqt4zPZlAw7I2KkNuUn6
URX/VPbVJSoVdcGQ7lIa1nm0smfOqo5GxMx3Lej7FDnepBEkmhys0JwzERYqmkAX245TfDvl6LfD
H4iZBHNEhUCNcQx7/Rkyb5wUc92pO9c29knuYLjqqdwNftkzGQxoADWZW0GrHG6a/U1E24S8B549
/pe6+TLQ3ZBsy6p+B7TFYHQ49PdYnxGsL43B8M0i1HcjWNyFeH+WvAQE/ITfznihQNaVt9jFSMQI
xEUVk3aPUkJ6UB9FEgMao9aCkzunOzEBCLJD1r96eoIxj9IcIYq+LHiaan4JWvQuXa4T4s77HKGs
CynUj9MvxM+ivXXl1ZSA+/iZ04WLHACL3EvjYIVHq22yMWceuTQ0MPvL3ntHThDnxtJgI7oWwcNV
AAbqS5XzW3E7H872S8xwC4ZKyLKCIytxlzkUqnCbaNvQskEeP4cA8RmETrZWrGN+TJ51iR+hcGrf
wiJJQif/0gjAn8nfkNw9m+6z59O6o36t+C8ZbEz1oo77rNoNfxm4PndUFhK5yNzLsmXT6gv5lag/
iL46FDka9Ms0IelgrxYgqTnRNMXdRsMw1DH4GyKmBs0p6X9MSwIixjiwd3RCpDW+2++iZC89M8tS
KtberxhqmdkAIm4JPhIzlGM5LwLzVKpOK8ft1olGPUWOcAZjEDVlvRpB6wfYA2aKSGdtkL9lSAOF
Wmwd/REh3R/SYjl/lYxhStHgY4rvDYRAsZbNcWx3iss8aZs9cuWtFV+zx4D/SQRdxqoKdhm8rBos
zPSqRD5STsHux+ARuOLTccubE6GdhGleEemozStAkFoGkCsdK8eIHIkcvivmzmOAWqVg/zEyjk7o
eHMhT1MyL3Rhmdaj6qOG8kMs9yneA+Ls/o00AU3XbhsvxaXOrEljGBumW94psjktJpXyIop2jegy
5dEQxOvtmeKO5nrOJwAeRypVD0DnjGkpNPyc7A7VJ9zLS7bpsLLTS0qCojjQQBDyMAuRMYoLwj07
5u24GwlhddFkMsMclhaD+wao5mtbruG9WMkaWhO2kZEFTLkZdV830G08FVzud12eC31R4u3JSZQJ
4gRmz50rtJ1QRXzx73R1/KGyfRWqP7BoYQeM7wVlhkcEdG18FbhIy+Zst9sqvzdoAobfmlq7klxG
9Rthbi90i0QPpNacnvHdMWEfqonbgtSOpjimLPJrDmzV+R8tOhofk3qua/YU+loX3oFumgmdyVkx
hWvTjJaymtbo1XE3GIOCQuap0wIl8dsYd35RXUXKFklsSzK2ErazkHozNVgPFpXDWehY9nuukoGp
Dl7X5qaydjbJLOYD1PnATHI72YxnjIsfZfc3gbet4YPjeCci59QNq8a6S0T+jft01Yry+5KIQxMd
HepAXfEosA+hcfaai+WwXlH3Xv4cnHQ50knb5YehQVhVSdzG3IoTUhagFVPhz9CVIT1mxrUy/kLW
Eor2LGeUfb/zsDxa2T+zzZjB5Qi4j2Q2k38dG3Ri/ImaFKzyX1YS2gaTgXLp5KrXlIQ27NvRW5Fs
SDJiCoOQdzPG5Y4pnRZcCvQQKXYqxfnxOCRGmsmqvletb4AVxgECyBzFDVQx8I2vseO3tVjmYXIv
yHHTLkN0DKcPRAORN0/UG6sim8xcCofUUu+9Ha/COkmqcBjy/pRvYLFgZjIsHHpIVWeFXoBvPSNY
/m1ixtHy4jFTx0styFZNVord+Kg3O0gEEVPwIKc4xruFykzTkXzAsdb/NNA0ce/i3lxr5TYK2c4L
sVOjS9h/J6j+9VKnpIjXrsUGQXlrOMg1LK22mL2cSAFm/jSbjzY+qymFr4/TbNtFpym4udXdIQ7C
zlH9gAUtzgzMoCaj8KSdbVhxfwlzniPBTEfi8Rvpy5SYpODN7o9djnQIQZDlARRDqR6bN+Xd8+yl
Jz5iYjwl74qpLNBpEc9mm9g2F5KFX86WItxkzs6Bulto+l4oLLAtGgve7fjqaq8JyAYoOn6jTAQ9
N35aA+2qNGbIACYR4DkMZjWjWsu4YsX249II4dJ/cRAt8LtOGjyofOAVrhLMDNxJaG5XgHZsNKr2
hwm+Jxq2gb2Twdsw7E2p/LI/v+d1ziraxmfPJULsg0ouquAoIFxtY7sB5wv0rwIZvMIPrePXVrdh
8qNFHy0rtMEZt22/y6ueJrTzCdtcdzp7CWr5CN9Fz2CwJHGiyCByt1n9GSsR5idvmUaX0nOhDVoO
0nQmVJrdbVzd285Pb/lZMxsgthytcsl0bHqoLo232hFZnb1N7Ib15F+LsKbEwpOhgjFz6g2kGGmA
4q30ft3uGA8tW0JMbFrICsdbIe78FzGGC7Tw0BjoygQDvgDyb9Udp2ZEWQKQn4l4i7FCWOSXAaYJ
PG4qY6j3vf1/t0oWIL2YCOylQz/Ykqml5BXienw09VCvJfoTW8enzs3bseel7ErM+j2HmYQ/YNi6
xKLpmgmWAEfHwLcx2S+pWa3L6Wkz56VcFq8TshiPdCBNh3NNiYi8MWaOb+i44HjSUqPeIYBZOrW9
iSZ4SJDtZOOgl55nI49oAtMdOithESeK/1vvlpV6t4ZwRUAhrfxz4PHXmQ52xMQRhtbYvxAYgHVE
xzwhED1mW5Pl/R8mOMZpdXAPg2xZDrY/Fin2E2f0hW18WjhaUzZR7l0pmMmm6x6racbhkaC4DwRs
TJw+zcD8EbyxgeA/cnm1nS3tGNU5a1eMKwEfM2a4hdNwFNXVu4ImrcIa3gY7p/3i3hKIXwoMDGlO
epujPiP2X0DRcFU4q4kUeLTmATm2ille88kgWFq+4azNxuZb2pD9hwKaQYE9iYxBRJFJFCyV5t+o
AtowjYPg7czdWT0stikHTWFldIaYHnhkpez9sGE+z64i5jrveGiKCo+42DbM0PvmX9ZeCA46kyq+
IBL7xcH07SGzsqrxlNvPGbKgeocUHUE/BZh224WbInRrElhPHuESJlIP4YUnm+2GI7/5g9e2MLbq
9NkVGDqZT1WZ35BM5xXjA6MBa518JhmvIoRGgcbIEidyUnl7N9ur4Mts6a3bNDrLjllbpny61ai/
dABrnX8h61GBFzNjgBUbCwNkrRIjqs8LP8GU7nUbOz90KCqGbGvE7dLlVVanjUC3PRZHBemIx/BO
B+Oc998lnfuIxkbrcHoDB+cy52c3V61+hr3nTxUGX1IYHGjPVQr6urg3cN6D+eMd+CcSlOnWiIBj
bJGPn0oE6cSYv8SeuovVjBSZeJHr2S6dmK6gFUU/VbQPPoYtWXcwrrhMUBcYmlgr2YHQG8ZrcMxL
OWGJmYmc7TJKtYOswnM14v7BJtNC6bTtZqP1TH+tnJK3uhAQudFnO6+e3jJn2JQYRExEjQWLW725
2VyPnkaz29Hdy7Akbkwhpf4vG9PxpWq7cxSShglDzlM9Wrg1zKKlV2dLOou1YlAl0YkG7IuorbqW
9VhIJWk9AqyFQc0pGrndUpPGgf7/NQmZ1ruQHY4tZGqKqKWH+CFvy4VBm6pgKcjIvhlbyLUw3WwD
JGzjLhUDZjuGK6BLLXxrw1C2Cp1vywHyNPp1q3tfPU1qwLMcm9rfxG6Mu4Ntq7lwdWvJzhzzzULF
wl0YtAdG8h5b5TOkydRY7DaZzsyi8xusOCgvX7ru14HfN0kK51BCi2CuL+yz1sfLAdl3ilAHgrM/
O7OZ4/mG6Nl9Uj9o6ybbtYW9suJXh7G+QgJjOv5YEWRe43uU6D7+WS44mhbitREfPVTNipM+Bnv4
GJUjwr5BR/vopiS7QZDs1rlaPkkUQdbe9zgZTfFdjMm+E96sj13mZflqO69NYUHGqQFjFwISBoyf
5upVD8c9OkaBfOvTq4jDGvAcCjjdjXstm/5qIfYOuLJr7mEDrV37rNFYEYaSwLrOHr3j7CPhbTKj
RhbAqZaN51DxfkYZQc5DmjwgialCnIv31sOsWVD3AnciGFi3kEvqs5XqXnQKs21rFzXOpo8DNuko
GyToOFIeMO+izG9w6kW0PeYPrNZFEdO6zqIGrkc41KYV0+G+68Z7wnRKT75ah1F7bP2SLUv3pAG2
YdkpMPVF9SYZydJrQuJYY/qHs8Zz37bAF3B3FOLfhJg3EO3IhqbCXw4aKSxveo7lRrGWKEbw8+f5
N7PyQZIVmf1UnvvtRbOEi8AWrV+aLBNZFbCv9VYFw7URC1tfo6jGgWa3CiEj59ap+F1vFNS+Bi+P
wZii6PNbOmd9BpRr5Ox1/bPkqJQdZ/CZNabK+i007iDlpXcoLSqX6uHhDorpXsK90SKMIQygMJk/
f8TYww0RED9CH8z2O2oF67Cj58xb7Vlf1KN6/h3lV2WCVBWXLEEM3GMF5ryeYzGKEUx1Cx6EICCN
Sd3g+HDuafdjOl8gGjJyV71u3BX4GBMCKhjdy45tbYZfzeZeDjKQnkG0mdhmh/Pylwej5ndWgfRT
I/URYApodRWqeo+w19zExI4p0jlMUbyDV0io2Pxyk+0N9vWc1QR/BByVMZp6E8ee8ECccZV4ovO1
WWKLKIc9u/FbG+0LjlHpVaupcD+6ZMgYZzlrKj+C4BKWrJA7iUCz4UyjUfWs6xAyLGDwOzmogngY
dYyyQ3ir2a7zF3kuv0ie2kYNHHCeayayGOZ3LgSiqgFwrr6b9IW1vuxRe1uS7Owcds69IoekxmpY
YkSSTQf30nkp86/JwtXKeLc2PNxupKKVtW/jXXAy6PruLsaBqLEeGjLpV3ii1azajlZMyxqtFBbb
pb5Px2sgmn1NnHJWqUcDe4ZZpIvMOgZptomISIfM92l0zS5zDSAYLdGou2TOobNupaqzCkSXyoBG
77I/ha1ioircPNDQszlZeF/znkkLkRdyJB1HTM/YMUrMTS/ybdWhnzfGdYZkksyYVUK9ZyNp1N1o
XdaQtSr5OXbOW2qPiLS+CyaQGuBaJ9AXcfORFcYxtlg/c1ilXnMjrnxpsPVuK52153QC6PYSMaCQ
KiyEvjjNqvgEwF7BwAFc3Q3iByE4r65Fk9ywTWy0JZcpocHGXndbH6xAVVwGvZ0zR37m7OSBerZS
b0PcXjRqnnxyKOqadeXZW9K4X8xUPpqwp694w7sHejVdOVQthZQrzey2I8WJ1wSQ056z1EyhKnSJ
W9Sp7jpsa0kptr097k3VXZddvpZz1wOzjnKehBjyA1zeDnbkpBPHINbzRH2n20KVovoxwkK1j14j
8RSZdrY8ZMDM9JqRhKVrihZAUh9m4y1QicnBQ4XPdesp4M44u0YOtBjXXx7oTx2bLfuJqCX7k32Z
ThQs4X5+nhR+8D8v1FpR9PKid2uzRGEREJ87FeeYwZZZrVxesVL512YX046BRrOlIt+0jwCD4Awc
1ZOsGQdW2d+QTH5Js9Rowd4Lo7Wb5ue+yncSOIPLxy04IEowR3n1juKUbqC58eHHaKRMRHNdO93M
4tCZlCBuxO6aokqBQubW1Iq5d2pEcAyc5Oy07jId6NtIRJSYXdn2xEm1HqThxyQWpnrsm4hWvUT1
dc3ZiQiMGm2wykBA4ybBBO+o+hHYbFG/mhQS3iOOsI8GNhIichxKmp6Kb/OHZY6rR4seH36NbIsV
4mKQxbnHqSkA8uQBaQ1sDQOT1QBFscN2Y2uzPCjLAa0g/n3addVRiSsp1nm9c9GzppisSphZFm53
IB9QjtcBXBrbgceSv4U0qFGVcNUzKuJ+ystk75JK5VTiSCGJoi44RZhdzC5fhRH7KkVstNHZ1E25
KqnLAe0j161vTaA8Kty3DVuBAQP0xKhkzDiLg3bFor/vmIWoIZw5bRXAT1HznneYrezK4P8hEmzh
GOkmNJmr9MGuJOvItiE18U3ZJlayp92Q34D0k88g0XhH8N2V6MhdzKjmdyA/yQ8M4jeNiUMu1KUH
iiEHLuUVGyqjdRRMb55NtlXYc3dmS4HV2zK+KkBhIdv8Xn3N8mWiovODT9iZctFPFIeBfZkshREB
sTQW8B8UHLNWxBkZcuXguAxAxF7vtwxeg058NCRtJhm6xqziVUDqDBsiAP5RIaxAbrAxJ4TsKaUY
fh0zTveW7f0Y5ldSUFUL5e4Z9rHXhnVvDJjTtdVI6T+EyqviEUrRNMcm+GvHnyxaNlyOsZjrI23v
eAoMtM/aesSTtxLqb2//KlZwU+kv5nl9Lf8Mu18IZBJDqjKPNXbSpc9JqxUIvqWB00RlTpDxo+rG
VYdLPmRsjmknE44IbLwKO1yobkD2WnRxNfRh9n1Yf0wJVBNpUjVtaIZe7dDDEIZ1lylx7aV08sEy
qYFWuP307iB36jCNtlp0HHHClOGwDhUGm9LcaUazLdNwb7FXHaqHWZ/agc2PyhgwCEwc2axRsTvY
kIbwWJ1w4G00VUG64V1hBcLYxlxJKY6iYZOZ3UGwO3YTPAsRxlndxUyUk48SbB20HpqKZLTN+Utp
varS6t80DluHyYrbybU9oUlzWq4LPu2RXAVACMDQD2Mnn46b7mJ3ugqdGZoTbU1s4AUE5k5lXjlF
+w7dtDoStWqDZLCTNRzm9TC8CXd8pehjQqquEg9arYEUwizgQERWjn4hxYHu7jxYMyrmd4EFsw3I
zigqMIsDgyCBKpXlLIJkPdGA3te30T619MwpKb1qkP/VUNNfiti4CpZ8LcElNZPOdJLrvFQvCRKH
1tOJRP2OxIMt+dpRsEtAdqxlhfp33j3AmulsaHLGvuJPKzXWUXBirDn3DSsXkzOiR+TbD1BWQg1J
eXKqy+iVl/40TuGbayXcE7qdLwbtqTGV1+WTYdPGKQCvIogq2VFliLUU+VMQ+EOY8wZw7+9YruFv
+yEiv7D5oBOkehUvFPoYi5CZnvuQUtuwUcTkoIzw1OIySqHdx86+0L6l2FbcjTxze2t0XzXS2Cvg
0NnAJzBHGdIlBNO077zhp0kY2GNvS8hmCcmk1ASnJPjekbrFtT6bMloXbIbHAmfrwGJJe5njcGqH
2wg9XxjLn3wgu9Om6Urr1B/xHagMqbuQeoTjxwUmp9l/PeMjZRTHAC5CBemgjLS7qs0UT1pqoHGW
eUeWi6c0Wehg5puW7hQtgYU+OFZ/LARfQlWxWkqsHfBXTeMyqNV6nsLmut2uybud3Vhg6wTsi9eh
eVPx1kbwgIJxp0nqXZXLvoTdwmbzEPKmSmk9SQZ5IOK8Bg3eHDubD+0Iml50oNG5ODEsPBZ/jbF0
KFQVQntYkb1oKnMrnZFBznAzCI21qmjHgfM4GsFE9s5flM8rXL6YhQXCZO0MLONDMBMYEPZVFvp2
yDuj4g9ZcZMe86Vw3MasXz1MvFmc74TJZq6p2DVni4ZosBrHgWLLbaaRzIfHdOzprUPnW8/7Z8Vx
kyk6BZeJ/s1wnqlE4Eh9XSRiZr2wAJN7Q9xyOCe56C7pZK7cOnwXQB3dIt0PWX3r2BioY7pVKp62
Of9Bopcxkgdf5l47/+Q0HMPKYSBULgDsr4qeV7Uhcgoenz6Mq57tvz4bhBz3zQxpXIdylwOKkCny
FMP7bVIrQrPaAttxbkQQRnjatCB7Vhw3RBEgKI+mg5mA9eMzLIRK8Fe+Knvv2OIVU6fuNaTwnkZ8
Uwn4nxJIXuHzymydQeBbaKY10fUU7Ey/NVv1VePZmFRwmsB/kPJA2DV6Ob1S3+LqitHMS+xt2Rfo
1SkJUy09k+JwMfuvMn323bSXJuejtA6eoXL3fM1hLhZQvtJcagOWP7DOauPtp2HcOqUEJudpq75h
rBRi2RedR1YAOkW1gUqUnRooC17qYXugbJbyrucIWvJorRKxVydII1zmp027NxybK0SQZNJSqNE0
WChWgy5/LUd7Y6sIfm0ARNLahdlTDZCizCkiRCG0jncvwCXJfsRDMC/6KiyITKRQcAnD8hP92E/2
U1TNpjaMUxe5a4Odo5WHC00td9IZfLNq9llTIANCYsbI8k8G2b6XPIfzJdjXeIdT3yTUyhhZiDi2
35fVs0/+iexraoCbyMIH8M0xxJYp73xjErtM7bdRMl2Cslx56J7ZAjH5ThbmhO0LZ7MxHQxmYEHr
rLiY0TdlsI2IudQ+G49sdW/pQieVqnPSa/Ykibppkatk6TEKuExER37vDw8Fhh7S86AYDxMtFHRG
0t25g62TiMFUQnLvhLXtPViKLGEKiCFSc9DmMDYcE50ztr+57Px7slnCKFrrZC1hljCduWuYXa6w
pvNzFpasRFgAhqTZqkWPu8w7gqRpuuIaIB7krr2Pdbvsc+wElmA3QulbAQyalK+MrlRHhmkKeUhD
dx3H9rfo0Wyo9UYzJw7ElRvf5x4kVut3+i3WCCnLthYlyWeJMm5A7D2p/a6MKiTGv6JBke/g1Zyl
CA3aF63szpmKPUVTz4bjrq2qxMk17AYL5H4SkgTB9ltxtGPlBdvAcFZWV98UzcY4B7mDiaozCgxp
J5tk8MldtxpYu49c61ZpyWGKUjFlYthpWGqLjahRwlJyW7L6yvrPCol07v2zGG23xfTqTay3nWJN
eBwpzmn6mXAjh9GIKWcI92HPgDZuvmw7vJes35ep3WLxCVjAm1o/25ASDNCq9XS6s1vmR+EliyG7
O7OlHlOiGx1Ume4yHMIdGyAgCEzYeNf6nvPRvs+kkxzOXxJvCvmeTvHeaa4mBJkoGY+YPdYST4Nn
D+c0nrB04gRANG6YPabvehEPlH8zWKB3P0okA0bbv45jtnd6/a4Ts6WK8mmGzMgGe9WgB3oZVXiC
QF3tHjUkhWVgZbPjf7qF4QRMI7tpjkTLWP4qMmDZ1zMnir+1uqD863no2tYCmxMP76jsSEMSzIXq
yGXYYVYBMVTBOo4IUiLN0gFeUZTJWkWLMsmTHPOroZFxhfokj7OLp8MhcI6JiMBX1Rnxd4lCMWIe
yuhH5A7dLKK+kC2NtFKfCd5uwCHZFYBcpPYWZkwxx3pWGwPBgHhrJhkhGEj5h5/WZJoOrW6lBu1O
HW2mP+U6GQWGeEDgjX6UNX4hr1gGvdDR0VClTd4xzLubiQQ45mhT1OYkXPtaJtHJUUdfT6xNn7fc
ny0OC4f4mrNVPKbgooyUM4NzblwN6z8ugqy8xoWxH8N66+LemtAY17pyUVwHqySDYaIuja49JxCn
qxAmvzd521EgazQAW88zZ7IXEgULJt2UUrVHAVk5mmmBQPIgRnNRZ/tkUBdV9+6lzVpYXJHQ43qn
WjSkIkYcQ/x7LJkQcYfpfjaiy1KF7Kuvqc9nxLfG0SXWSZttLcU6KVzWvRA89USdg5GKMoCSZARZ
A53hrFfnko8N9Lwqg0m0EsNEgRdaizqbteRo54yY8WKDmZ0DXBNbqf6MhEbo7NXSWN16UFASgMXw
Z0jvNratPm6kwpfMdEwW6M8s+BeBA7B3DEF/9dfQccW1qNs/RHibOrIeoYxqpgv0Yphy0af2KByh
9rZ68XTnWO8YsWaLjCqe+2DcS43Xn6n80FpgLrM8zi4+1n8pfVo9u10U9hqpZn7qSnPoguBVKepf
jpLzWFmnMS7+TAdVUI42U6VXtCcIUgl704KM+M719P84OpOlxpEoin5RRkipeYtnGxuwmTcKoECz
UlJq/vo+6l13dHQV2FLmG+49l0GPZFjZ0TcW3BCgVEHbejP3tp9YvNDdt1oE2LrA/ihD99RlFYBd
H+diXMcvDJLXkYrwZgELvuNOu+sqjEPJZ2++N9OtruZdH2bs6QhKHdRhiW6ip7yzrHjredNvGzWc
epSqdVMT6QkV3SypjrlPekjokMjRwGh6wDkhbCYtDmaVPzfem7R4YhqKB8v2ACrDRwqhMnlIREZN
Qu1A5yp8tuFJ418zAShPpsees2qC7eAN0cnOrUtB4A6YJhs1Oz95Aoivj+qPqZKvdkAcNu2+KLxD
3togSGBXhqazK3yxZ4C5osbeO1CpUt/YCQphxnvbQQ7PaSmX9R4OBgxdnLgi18cknVhguAybynUb
sc/M25tmwbeNefPLYdhOHKUR0oNJ2xcNEL/11FfXDkfTpdUunPWcV+cCbp7F8rcUf6F6zojCYzyL
TxuTjiyJ+Z0R+BB7RPPFwBA3v43aU7RgG3FzlimOzip97sjxcZQirLU8ZvGw9+vvgTq/0/Oq728u
tQ3dCs5yhG9tdq3wb+FJBUTz6qvxXc1ogQYiz50bXe+HwtOXmHJnYU0WecW0R8M9xt0TwZXkvhYL
UIEOq0/uoxYpWboIP9YDoM7QJg/Mbe91VF2zdLi5pXkVJdTh2QJKAu7RcJ/HfPhyom5fTXsfe2Td
iHXVUQM6pG+I8KPS7mpmN+szcDAGzJ6MqdLJRJYw8U23JtOG/F8ifGKRFp+AkfwjiPzaT/jPO9N/
Gar+U8Mtu4v1Akg3T7A4aZUiuEZzaV0Rzl69FEm8GHH0OZQoJnq1ynLBV/m4t4zPGod0zgdY4IdV
5gjzbcaDU1eP2s2OJulG0gt/IMDfs4iH+xtdA8whnc23WQ5PteU91hZxK2QaSUTVKESeuBhGJllM
tATK16R4KBx1NZnrpZMWTMrDnd2ok1OS9lnRHiqk0chMHBF8NhbaasN4Fq159i0cbEPUEnCU7Cw0
MbNlX+zS30VxutMBUiLkOs5ApZXKZyD+kIxgkzGxuYwGk83S5XDoYnYfRkINAfNG6uaW1vbWNPwX
VdPYtNm4bbqIGtFGVUbWSuF8BigC8Hb9JpQnxI88uV3sYqKdcD/DXC9S06FWQMISCcLeQwDV0ZI7
1CXGkrwNbYTaiPZPtS+mjh7toL8NNKEMNEEvSsBwo0LGDjmNz36ngTS1DO7ohR8KhCBGFjPF1PcB
X3UlivluDAjE8yNFd5jvzLbduNS0OhVPTC2ICOxhC2MFnIY3pemZMYb3NPiJ7IEsUfZlDodim8b0
LMMbveYvHSo+IRRmdcVwrIaYj0KeySMzes9+rVlX5Pgu81H/kz27T0mOSj2vxhwleTTeS3adAn4x
Hw7NcnGY4nHrlsHGsB08ht4mDnyCqYFVQJk1aVcQSa9nCACik2sX748H5dVGquIy7uoS7zb0eb8u
/CUWDK1KFbwrC1wgZYerNfun5osb1l0VsX/ozJr+Aqd4MgYp/vUFSU1bvIC0dWTc+hzNbuVecOIR
fhviJ1OAMf50ByOrfC/bipLNum/s6aQr91Tp+VIV+VPRZ7uwgDsmG/uQWM8xLCCrRQjrMrhAgm6z
jV1NjUSg4El3z2TkUcfWSi1zxqA6s/D+zSswuB7YLZWQDFfM3RklJxr7Ir3UMQj1kgCAXPjsqRC+
Ks7Ozaztm8c5G4cKWWWFZxRLMoa7IoVQpVBDp15zEk371Ct9IehuW1FKAI2y3qscuUSVdmzoRbZS
jY8f14WvITeqr+lTrfLmDkxbh+qBqdgFvwtGAfO1kZ2BJotj3evonVTq0ksWX63lVmRc+Oxrjfro
iP5NTeV3kA7ruXRPrZVcGXEzUwLPQsIkcN9oi/v9pw9Y27c1YYya1xCzNv/gQURwPPUuq/kYddlv
GRWEmYlThjbdqVweheTJ7pH+8x9ZXjCRanW4NT1GRUV0ciiJUh9ZYi1YQMQM3zW+RA5IYkYkVLeZ
rGCdsXAysKRFMSWtTymmcGWbdfjdFeU9+v59Q45BZCGHlfGvkQ2PlQT8q8S8MzMUzMFkP8e+/Ood
8Jkpcq6JMi3uPVSKVNKgxqeGeQw5Ut7sBndjx6SzhBVTOl269o35MFgDEdSYyhzNoiGAT4yfJ8Sq
VrflRYbV2R2Lv8zryfoGH6uiapPJlmA/p96WA/FiIj0WxBJz3agjdSquBqQfpn8o6Wnc5iNHG6jn
6KEx4Ft7kLCYb5k5qfV5sLK99LnOjB1BvxT40J5t0rpr3TyzOtxIGN6EK+FKio3Hgl3ibHdrYSIP
Mt2LNKgv1YSlRNYHPjxEZGIzLM6orNNbxkunYZaXMEEuQ8HalP1ZGtZNJRz4RXmOs2BblMZfJtD1
1KiBfJeQdakjXOHVNoBmiOQGr6jJbo0aZfDREXloVJlmSURs+ZODsOxuYh9aeCzamOYhQMR7P8/P
owc5UEcCI77hb2eq6xGhlJkmJ89jHZWx+TPMGkHxeEua9pIGN1Pmh8joT0li/5AXtlFueqoMLuTa
OMuW1bdFkJWHPg44ZVSFq9GvPuIgfq6jCVWac58F7OknFurE3qI5AVCAONwu3wtvfl4+KjUAfzPU
ltcAeyzWHtZWGaPLKBox2kZ/TQhooRLqoRP9Q4zJUgRcEal1dqA4p/28S+OADkZieon/egVuW9qW
hcFvpGZDixOryyicZ80eS3QsSyTOwtGHPIKG4k7lObNunz6pl+gRKLRAr8nTZBo7q0MxNBEAZ3OT
xK3z1E0Z1xSwlNG4EtJ7V/bOmr353s1JaaNOviuJ6izNDmA6VQwK8r4z38IAgT77ZCKqA7x2uJUg
DRduczEcBhsKs1vo0N+O1OmYrolSbJ11XGFGmZLiXhsYoVsHdV7bY4QsFwGsjo+z770UKYF2WDQX
jxMilYPG4dMY5nttjs+duyhXVLgzgnnTD/2n5wr+7njnefElh7eLbtFcN7i64PVcRcfyXbv2rQzr
fTvD3zKjo9vpp5nPXTmoUgpg0LEdI9H48R3QV8l0cyyfukuWLPbyl65i5OoGlGzDQx5oTsDyqaNX
cwHDWWF566L02XDj49TNL8UsWEThv6myWwE2QdnAL1hds4VhpAy2zgB4T9wcdk4ADFhHhuhAMCEN
LiwZ9Fn91cHuT9e19aOF6q72fupsrCE/O4RGywBontEFnz49iOCQjzsngACHSnMcfrT/xpnxbobd
zfQZEBMQ4pg3e3ZXiaILH8S1A4o0UZo6bvPk42ByS/nuTsFjzMitIBS8pktBAXCQzROYWewTzcay
XzLwKVw9cKpYF6ENlJO4zCNiip4npiq8l4TlkYs1xbXrXyRab7GX4tt8cQb5hEvn1+IkVsmNbfWl
Tp2DM8L1Tz6cnPcTOYhyuHlryMH2cG8W6F+SUp9MazwTYoi79MU2czacCfqyzO3uU2+JeUElHiXk
CZBeFhgM221EoGr6rkM2QHhbLWgtAlMgG+DHceKh8tzVqF6Fo3Hd5fTS4OJqeehleIjEPwUfsG3V
fnKBostOU6xCgZg1324Lq633X2r1PmZ8RNH0mvSoo5mSmoBYVE6CMubS0WawpWJyRghumrjFuxlH
XVBAJ4IXkpWAMEBFL7uG+SNJkXuE7q9jclaWAKwyUIEECgJG923cYMZXQzc84HHPhonY6e5eZaDG
2+CM4fESDu6nxbVQDfLdr8u7Bo7D4Kcvk2mT1v4zNOrFiwBcDy2sTOTA7IrMst8JfE5ecm/OPQ4k
rGRWgAIiyxUz0/yoTMGIKljoYpuKYCw/JxDEJRxmTM+pATJCNMZeuB2oRVYZCUGhYwgJaqZShUv9
kDao0Rw/eRoifXEiJKRm55CO3BHNyQ6eHQyqlp1M9CnBXevZP/OybHHdB3wb1Gff9ej+y/z2YVbL
mBqFQR47AR0RXqeaecow/EyIm2ePiPNE2E+V37BNn9YhZAiLNQmMac3u1cIb1NbJP12VSCX5yoNu
upC6sR2RqzHtP0xIr9uE5AQeEaP130DFv4uGXCx8YQp5Z+EEq6AHqVpq7oticu/nHq1tW7Knb8sd
6ilj3UysTlI20SUi7rvGUiX+DTDTWZFwHpYgb2C3C/GdRxPSwyDce1O3N5L2FBgczFKQHl3M44MY
c3BHmkqt+BG+a9yXFRszd8AMrEr0ollEfmAfaDIHK6wbhp7fW8O6Nrk+VB0OWkmB2+g/TBvXuGLN
ysydoKcALU/e9MQwqAA5S7/DEopnKpe/9oRhbfLEZ4MinhLQLe6Wh8Onz0HxgGxhBCZS9gw3TYv5
AcfkdS41sYHePaIS/Adx8tAsSDGzZgNmDBe7r65Wx6idsQBoh/Y0jJBDhkIeuW3oUyZE1IPLnmGQ
2QXomAdAAnT7XMzfQlUPsvSvVcpgvq75mVH/PaVFdS+jcm9XhFt7+sl24qMgS91ps1cNkmHASlQQ
tYY0IPhwmIY1lOx6EAC/Evpk34YMnLsuVjOc92T7LVENJsw3q+VzT2voAJNRHeYcEbrwFLJ865wY
xS2I6q8AlfzgGZgiLDx1YLhcAF7EabkW2cF5QpNh5v/AEK/n7M/XfKXCPwIou45D+cX04JEgiH2a
czn36Q9MJGvbeTZyM8B+7JAYbXOfBCwqktw5pFzed0PwZQNpdiAVNJi0PKf659rme5fNRyaRT85Y
7aI2fq78eRvIkURVwbwr6n3sadExyw0qIoFTHUQVYSKrMG2fnVrfLKd4qBUQSqpVVCmEFqMcS2ei
2DEFjOg9Aq7PTNqfaR+t69y5pQ3K54lKYQILlWYDyjqUqaNJdp5P9qGJRdSX9bNMgpdcQqf2q+DZ
NqwXIh5+B0Ydo/Yhp0KL8OIDEI97d+rhmPndsXGMw8jLH+XFfVQ1Z1ZTG9/A5+qJyxD6K9/EfW60
+zCBe5dyflNYY0mljXbt99wGdtJOhKNxyFdhwQDawciN5s50E4h4KbZpCwJiWJHHLsJ9puKTNLKH
SZpvWUk8nDa3xB9ApFpwiGBcLY8psIvMoOqbS9BhVAUfmJjpevAeTHiII/MfRy5BDEbz1AVqx5W/
jUf30FjHwXFMQCO5fXZNiG1l/Eh09LTqyapqy24rx5xMLaaaKFPNCQ2agwJ3GBsyJaZ0O1kOATR6
M+b1vZWx9ubXJKE1fuxyWJahZWwwf2ZEeMG4lCOdQzSA0J67BdtFCFrBjHkewMDUBoNP6pUJwfmk
xLOFwmcy0/tGgy0uI8QWglqwIhvZoQNcywl6XybmY9+YVyedD6VJ8s5korbRWUNMpvPTd/6lbbrn
0QTBqkvjQ2rr3S/oA+sFEj6gLHUVnq9AZxypFYrvMVF7Xc7bRrGwlUmxDzETjkVkb4fGnddFHL+0
vsTxxjEv4TSE40s65S+WJk+EXT2HkC8W2gynlFbdwYmtzyGlJwP5+5BQlW/NIdjOHESusKkCIDox
l1Abhb/gTpvZt4rcn/+n/HJ+TywyY6NZ/EWB+1wZgd4ogbWUGMyDn48nYvrOWTJ/+UaIyGX2X/wC
r3rbxEfyVXcjZFJuPkxQI5QzFXtvnT99VnP0xIxvl5MaWQ/dPqZXQ1jZ3SAdhWBMw3VXliMsephH
BqZlZVVX2y1eRNFzo0/jp9l6+X5Jmu+bwUB1NRyihsN08JfeOkXa0Y7MtCAXs3lhlFtkBSZFo0Iz
t9DrynlVyXDT2sOzKlLM4ymsiL5l72SXGArjwrpSEy85c9WtcB32tsiZtHVKBv+tn7A4hlk2LNFq
nG2teWt0yxcYwxKrovLsZv7FzgdnRUFBVMc4sKyY8MmA1jQMNrReTxeRLibY2jKvcVA294MPZJy/
+Wew2O3Wvvvq9uwnzYH6taXTvxOBei1gUAQDRAE98iEYQjRbk3TWIMsJQx7af6LAjj3ggAHQA8jG
7+pvVCLPiTHZa1GPUBzlVfTDZ5lWaMBM+m07ivfRkDFMKk9NjOwiQeU+k1FYPHRh/WPblDCZxPkd
qOGsTeeDB/WbKlez+KlBI/Gj0VLwtY7+hAPBATJYJUz/ICE8J3bnXRyk8PincsH1n4ND89IQVVkC
1EnmHgTnzuiN4aEwY2r3MYzZHTJGTwpwKWW5K5n2Jkn214OaE+R5FV1HFgO5QYAyjYoFkwfx2SeL
+xypV5IfN44fHHX/3TC9CBncYqdNQp6W9BOIPdumlCXlJ4iZp4hc7qCkf505egXde9dpljglj0kU
bcsKC3OuzkY3fXkkoGVeBWC+Y0/3EJjGZdTD1ujUg0hxr6A/ivjC+HNugW4fjdq5g5Rf6Wmle/Np
mvqT6w1Qpr8gZ62NRbrBEnuW3pcdFffEB+8qTPE92QIDwtu1Q9rEUcdmsavR0pE62n43uv6lKMbh
Z5HJ0uMn23QJrEod6/I41i7rUYBMftDVpxE352NvIjCxNXgyZkoIIICLN5U7Hb02T6+1W1cYiBWa
rJz80ugxm8HjgvNvK6a1hBK4hMd2C7xj5IBpca24NJyxEVyNMsQDrORfMbPzymB7NJBRgFzhOZqu
FpIzlFqsVvlI70e6Gf9SLZL7T04fo9gVAGead3dYd/WlnS9mu8hPaCKcfUrweYZKaQVWr093Xi42
kExXaX8D6R+zSZdsU+qX2Ts4+t3yD7UidqFQG78p16H6UhH8UbGVALRHkqC8aA9scm1mxSbU8AGC
NcLhASswCT+d9+gPTx0qBf2JK5NdCVufu2p4xZTKADJpt/DRqu4M0spSIN73M+u4JTpjYf/zDCF4
3Us8AqxO4/JmTSxQUakuKQmXot/RtOP5zVCFlNFbBA07dNFjX0e98Ts4aLB7ZkAL8HxUjmcWGWdy
oWDM6fct5zxVXwneqjgMaDf/BPBJAgUYB/1GeIn6vlil6OtcK3lgtMkrS9fPaeqx5wt4fK0oXaUN
a3LBNdHy7or2kiP7c3EcJvydCTYBkCio2Rj6gt386tltkU7Y3lsNtGJ1qAM+D+jTn7F1bMUbm3oi
wUR4sp4wjq7ZXjN/J3uV1f1KersC4qkdQwXGFBgdFEhzGDjJ2+S6+7FBiHYnP/l6zJoAZH+jEFzS
wqGFP41Mxm0uUVZ8dFoqeViW/3X9WpEcELOZZsuoiOxV1IeEZQB6Z9d2yMtNYqNOol6h8cbdwqXT
L4PnVYnK1yheYTqbvAtElvnNRxwfeYy7dsfkhOQzpz+O/RbNz13DBi2+E9RKZfW7fLb6VJX3jrnA
tFT1UaYHq33UUEI67BsJE65VPbIeqVZeee7zx9gcV2iwzN+GgS7oA2k9EHJhdN/jjObjooenzNra
cudEBgllO5qMO/OfRxPvMhQ2vb1qtj06nnTZ8iBRzi5eecXnFgAUpKWN4b6WBF5o/ui3DD1DmxyX
PT3mVeSzpfNat9ep/q0yzCTjb0XqgU9jETDvIVqs4SvMqkObXujMGmwJYYDwAJQ+6MuyvLOZv9Dv
IDspTuk0XE04jCoRR5emAIcM1yDmhJPPTzTf6vxUBkhJaRmAB9X8HvAJPPzC7htm+tm+Nj6Mg1eN
DVJsquAgukPT/nT5w6yvs3XC/oE8lLcionq7AnsiTqFg5ibqtTlxBoewR2eYifmzJIAC1AcLRKZH
GH884BZfmBt0/EpFvMzB5/1gb5JoPSoE3/u53Y0RlUyPOvtuqIw7TCp0qejdd4swi61H7nI38PSV
CXNl5ItyLTWz/CsMCAt6ef8VpjfXOxWmxK9o78sFmWGXuGC6jc/mUl/69EPk+W5eoPxmd0dQB1oZ
qf+3tS6xvHTfhThXcKDq4Nwsjx/zFHdtqj/LeErU1Rg/8EgWOFZRIgBj23GoE/KRxV9Zva+tF+aC
DgfJaPMsgQjIHvm3tevhf1EIHWngsHZkZyOBENvcFyH562uDtVJFp+z2/jbQqFE2JgpT8eX04a2Q
u87hD8DiN9kArqk6cN2xeLpLpsvEUoo2bKNjRHQ9uPTqht92XRs4MGyWSAlZUx4Zjjtn/IBEsgUY
sPJxv0UOBYxLL/nYOE8q2UTBLgXCMMsnazz0TD3mJalNv4SoZNu54f7cu2JZenxw8cbZV+xv6xG+
YPWq7VeFwEs8F9lCk8DjsCr86q6OXNrgb2hoSb9NAX+67cnljlmIZsTKonew9hA+yK+RYiPhg0kg
EfSOUwJmBT6/v2/VJZFvCfMECVsmyy+sxVCYHMUMy9R46LiQx46kK3vdtz/gQu32NMZnFtiZQqW0
6QYE8AnLmVXLE1o8xeiuuR5l8K8Z7+Ppn7a+QKbWaHMVk5ZsvM/VdRgkytp9ujhhx2M9AduLL2PX
PEXVfTXMKxLddlkKTB8WY3huk7co/hfgaRjTj4jXimOrBzZhVPed3AEb6OMX9Dz2Q+o8knIT8JsD
AQrU1sRfGPH5NNabZf4ZVDLzOrDeaWFtqNnyZIwPkCXRHBTjdsrxyDwOKAIHjiNeMaItp+xNRowL
SX4bH72SmpZPJDvUtFWkiuQags1bs1wYTH6Zjd5lPN8q3FLjHRyihuJ9hURnutTDi8k43vkWGLTi
jtzSGwT8O6tZ4AU5wIYqeIr0YzltHSr2EHAd/GDrXRPfxIK8kSg9EZE7R1wuRXPfoAAUAACBkXbt
PseaXMwBx/oxNk+t89OIT08ceuIwUvLtHJvNy8b81DhjDNSN+mAm/0wwMl3xJPSrJyw6XsA1DpcH
bhd2ryVvhU1wZtweNPmwQgRv2UTYBrDMdN57LthohrSUznG0Nu3XVMEhODa+3gzWay4k4rJD6b63
+rEiq8R4L5HYhLTnDeFraNJ6onSmhQdxPyKCxC1fShJcrk6SrS3olm54FLy8sIJo1NYWF0zeXUKJ
JophF0dLsZVBs9MlIHueuOS6SCt4PGVkYUzYLyypDo4jY0Ds6dWApBmvA6Dj4ljTk8v4g3g1lR89
gJxpek2Dl8pExWW8yH4ZWTG9jQMiV54MEA+s0eEX7NkjcfB+OkYOTMtCxX9ukuexePeC165hLbS3
WMr5HGTOwL07fDpM0gvQ+1g76HYqisqzm1cIkLo1oXDb1m9WiBE5GaBaTvfd1LONqXZtxjZ0awTR
QVvTdmJyS1dKq/+ueA6bcQ+yfTfrYjeUF9vGPGxd/NLZawEE3Nq3NsIdYPPp3vbeF95+Cr0O/Vjj
vZtZskG+uNKoYXHjzoQp+oqdZfdj+hcHCwzydAZOqOax+HL/4ZBqgB6AQev8m4i+WoljCyNmkEDg
GHEANwAKcV4vYih3ePXgOA2xt5eqvioz/gxJzPFrycOzGM3QNqEjMJGM+z4hSOyCQ6Xwx8s73QVn
tpzEW4xHUYtb2zMoD3Bz5ItfI3GTA9yLXUzynJmgLAaSApH3A8UurV8BH9Qowduq0OHsdtYOuw2D
GPiYqycf8k3jLqY0oq9G16jOqlESOmWIniXIntGHAOIFBlUYcpV4wb5d5EVlHN/QLLM3RethJThg
A283wWnAd65PhgOUbly4B4KF8aoOrZ0TervcDwk0C9Nf9F3XSvEA+W0eHTqnfp5qpG4BU+HHztHh
QcZwgacoINC+Gou1SLrqLW1rDFsTdHbErRO1VtAl32Pw/wQE+kg9BfdD4B1Gq1r4hzMGa4c3wLJ5
oyvyI7Qzx9DgO+cQleLR86JsHxZdfew8RGuTLhGSOsZZ1e6bb5ojyCIeuaGoGLFFrskpDr8c4oC+
+Py4d9ngvhGVzJLRG+ytOzrhKzIHFgtWC0J1ZCcLAZH5jXecC6j+6CSp5+bxEggMO0Vlecun+Tgo
uzsZIqpXnk38lDdgo3eleWHISz81n3O8DoHVUG0M0ymh0MsLiVnGf7ACBokxpdVKNvipWSzuK6zE
bWp8WRYuyo77A+EAHWq1MhrprouaRY1i+1HYvLIy6QYG+dBFOqB/LuEpYAYyNR1LH0zn5Pz4Ap06
sEyu2RavuK6t3Sgda99EzX5Mlmii9Og4HiCiYMRaYfP71EV/Ga3sLWF4gtfXP8w0OxMC/cms2eHh
DJsW6iFXrWZDrnzAk023ZBlkLKkqKI2G65JjQS4BBikf08oEND6M0z/UuKQCk+LaOVdJEqdIITEn
LQizkpS1CUG50zE8UR+J7V97tH8xFoS17vtdW3m/5Zz9RDX7EX42Njoj9BMtvsYYe5/NkqBsja+2
Xezh4p9Mo9/YEi/KAYcSUNpb4pyT+9WhFdCyAXinzqmdHNqYb1wUl8KPQWvEpFFyxs3WoaWwz23/
FfEO0segPLPfkmzYcfS0xQHH4bb3aMv9aJ+CB05S/NQks9muxtSpj5and5ZhvBYDWknkP4jPknXa
AHZsMVDMLt4St7zQHEOEc9OnoiHBPGufE02/pAMYKxAHhaaBkZ95KFrQKCZu9Db0LBKDTQ9agdz1
/jQYvzBpRgwaji6d4duwEtv9ijJkqf/Mvqs7dmug/y2DZKzcIPhxwNAAydMSecYqolR9SdGlXFVm
chs1tuImaUU9g1niemY1G1tVzoJLB6CUGGYQtEJeokf5iNcviishH2LlO0CB2yIEXbiyyjKwyZfU
kDW4T72mQgtL3nzDOIsrTeUMv+ZiEWE3kq/tDuBdQ+QxdtnGZqU5s5v+nhIanT8D5SUhDt6sJQFS
tujD/j3k/11GA4EZdd617r0CVleR5uys0P6GHUWDKKbK/4hDFyEDQzAvrh/odXs4osrXGWeDB4Rq
WfJ0fFX2OrNFS8MPXJSmoWUnwUxknk3GQUyVJPeK6llQnoas6Mt8XXuFM1B6RBT6Z20R/Q2qzeut
aqXdiJSKIQ7so5MNacEtNLCjWGvfKmDR4aCLySxGXFvSkmbIGfNPHTBinlalESvGYxnypfA7dNhH
FBvMdDaz/ISsYW6mokvyzltH+RhqwoicEHkusI+IsAAVh7NTIxTsB2sPdlLRD3hhRb7GyvPZChY8
eMg7YSq0ASDYahrV31xLU34qC8oHejkjjbMJNWXTQ+m28znwzHsEZmPy4YMPIzpRjCrGCFgGcRQJ
AMaRzUrQCOMx/2262oXZr400Gs9G1mfywZ66cGm609qn8Mz5kxAvZ7OzhJREo9tUn1mKkA91ihsh
rS4nD0m/msXA2puMByamd7Y0fYed21Cki6Q98dJbZuGkwzvhg4noNvjbgokuPpmKCZ6K6dtABCNZ
p8ByKXLiixdUIcjoPjAyVqAjhwfTPz9p/kY3zclBFY2agMvFkTkhUnXaySIuw884/YYNxHnfffYs
iQuJ3YCf2ATDWpMfWKu2bwuKhTLIbTGjNCiq8cHzqC+RHZimg7ke/Wueb/N4mvn28MF74fhsl1W+
zH2d0Q/f2z5NMNxBcJuSf4nnp1hRNTdr9+OiqMRoxtnRHqZeTIuXVQeNyUJNR9SGGy/GzhEPhN2z
nPTwSzIjlH2faeQabEsTuW9L7OTD0ZNCkaI1xanHNrkTbgKAsYDGkkno8VZgkQtjaGmKbRdUanx1
sHNgpU3tNHPRIVmV51HajChPBQrwgBg2tEAJp7ycm3CMo31d5mEPfihqe9TTmiUN+kS3MuMNP2Lj
72U916xbWlcsWp4CE2rUgzRZcPwRAivAPF3Z0JRi/FGUjW3b9JD1GrT47IU8GUyvha8jLU6l7tJy
3GgxRL4+G5aTF+66i6NGY9fJrQULGk65XX31fhfNCcAnXdsfMus1UlfTMAqDCTGIwcxe88ZFDEIQ
F7S9v5FJk8iblmGYd5s61MqwnnLI4mg4BfaA7s9kut8Vt9Jl41j+2lpE6G1TnpAZqL6RlMwU2jjx
8y87tDPzHGWxXTPnVU6JPmyocUHDwDGVjdV/El4RLIm+2u1ew2zI5LTLmkEGI3KROkZ9TNnQMzOr
MP3ZnMyich/CoLHl0SjqkiRFyVf5PFq9oqXFe8Yv7SG9ZZcY6YiHoUjSqH5HJcSTtqoRCPbnEPUL
+rM224J68Z4jwyEiabTZgz7FRkyQxTR7JRu5XkJJ5gxFuRRMwVJixh3zP9RjxansfFTvyOz8/lfa
uUPWp0fa7Pg26bEiqTdoJ0mT1M11Y/6xTo/mM78bj0I6R1nyBOVR2feWYy5TA+gjXOCpkc7ZLs4T
07p3xoZrveYYx2eYuvRDdUuPtWG+6KdnYfvLJLBpAnHfs5WdDyCOW2iG/M/TbW6T/MpXnKSnJGic
/tsz5TgfDJXkELpiE8MSpHM3fJoYLHjoIVqz3FtzVwSARdoy6HZ2lBtQ03JBg+vNRQJxsWpjl3nr
mPr1FTOZgHLoq9JIGIbNTd3vEUYGLWzaFOMQVnkWHa+6LTW+UoHuMdgwMLXjtd02s29wkWCP+wzm
iukpj7DFjEFaqL2ZSExz+uc5RTHggEqipLmhCy6YJE6hID0qkplfvw/aTqim+Y4Es5Ammgf8knkY
omKJymhI2BuhU9gXI/nmWMjVzLPDHHPR13mtoqAhzs3JU/6GcFZ5f8yg04Qmma49EzLgzpEO2dHn
hjuevYBZ9pGXonLZXfQNLl5KbHR9VFeTM/2IuicFPgrEa4NyD5FemnazdxJ2mdlsH7IyT0EnBf+x
d2bLbStZun6Vin1d2I05gY6uijgEZ1KzZFm+QciSjHme8fTnA+UqS5TC7F3n9nRHqDZNkMkEcli5
1j/0Hpjmvh8QukeTAf22hRe4BRXSHA0ghvSw0KngoWbpIfFnxSOnxswe8sAHNWJ5NmIjBbYUWS90
t8JZXZcQbU3KoAkAiWRtjBxRbPrRqlcs6t+JwWK21HDiEisLOof0vW8ijyxcR+l8Vae4BO4lP4OK
ryUD1iPsRCA4rTRHyFIgYuHuJVunbi7LVuM/2bDEG8ovfuuuCslThx2grLa6w0okgtxVRinKelAZ
e3BSmuqyeEhsz5dDlOhILykYgZK8yqKUVS5XI8yu/fpZY0CfqVWRKc9+WpVEWqWhJiRvNKORG0Sb
rCxZFroMGUwKQZlQluMYdjbayA5cVm1lKbu8kzrWC8ZssUm1otB3hTe6OVkOT6mHF9ctKVIG2jiQ
kknZHOeqJTGjSreuQBlGtV5iE1ITy0r6mIZ3fpmk9R1TNQudrpJwbLMCpenOWbGHcAuQwmWt7o1+
3Nc1c1zpRe7Nq1pAe4Wm0tympY6yT2RFvYohj4UgWW+ZAQaEVIDwxW38jLEnIe5q5Nuu7zB/TahH
+XuKo00NYTBDvRzUIuAcMzKCbqsZRIqz3tCFfyanBWWajpRluyhbqvpL3ZXlZ0U3x2lvay39UnHd
CGx93oLlQU/N9Djs5QoGRV1KRrOWk1I8joEawfpIRddekYSN7VWiCwGSVYiatamMLFBtmWR38QYF
t0ZfGEwW3YmMnGWx67XMYBhmCCcWaqmiez9EEYGbXatPvlm2z62d1fwcX8MTQBlaG02XtFPO6Ux4
oau6X2AHxSI/l+qOuskgwNphwVZKIfiMLiKZHqE9RL5wlEjP6TUaxAPAfeyCfBv3XhXU1kx0IxTZ
WBaAAQdSpMPMNjMD+EatFVDMsryzpgSpGZ7rIukNJ0cUGivP2qy/R5WuU+pDIGry5rCSmGSQEtor
q2jApEnUxpVrNVB7cApmZOvXYzBSZVUUoFMXESIsF2ruhg/wRRBX0erQQ5m+SAYQHSo2MgbY8W+F
WQ5XwrUgXSlV5G2FK8h2eywoQNbA5pPn1YoMVyVP4LpeZMhxu3Brv2eVGsVOr2Ypf4d2eAYaT4BR
Ab2PliHEvAdZdY1HW+kh7lNYxm83KroAaonHQoUsgdp8R5TMQkgj8QGUDiSSvg6UVa9RRyyegjjH
ZMfIUx9OXRlkwMwILRHY18MGXR0Qnxj26qaP0yZg2WCtKTq6nJItVLQmUVK4KdHlxLquhlWHKhKK
c1PMziiQDE2PyU5aCDJKZScN84FVhi+uugSpHC2qk3Va2RmJRtbxYdE3CvYkNWT2FKKPwE/YK2WV
DUmyYDDSeOotUkVBxyBQbQOhecgU8gJ+Jxqrgx9Ql6m6EEN6E0UImI5CTlvyeGV920tAphZJItCl
huVjSEtWc9Pah8S3nRMaXmpvfM+onxHsb1Nsv+GaQTscDI5GjCuJnVoHjyr5oBYQqkq3eWIJRKIR
10U3rotM/5rgRUfLJm419IEzFctlTzcQagHxJLCqjHx0CGEmEtsYMjnS5dDGcnGHvlJaL2uOYdFX
BmRaXcAxSoO5rUsy6F+/T8q1JXVS+WhmHR6q1lB1/reyaSDOKgiJB8+xh+DfMmsUcDvonQ1qil8G
cl3RpY1wGmN+BLerW4QrLUwWJTILa43m6hB/sQFhRexbudnua0pX3aZ35Sx8YvuMGSTjgEwN0LfW
p2BKRCC5+zYwQRJw4BFZS1hYIp1GVgfcX0uWbJLmVobxstcx4MWncBx6pHCrMFu2pqHmV1YphIbN
gN2Db7eLBnB6BHqudzLEj6jNlIkvE2MLJKUZ6H61dhHsCZ5zpUoJEIpAwjzAz3H7svUA/HyUWED/
63TkWBq2UnzdtbkEsGzIFIBrqtUbFzhMiH6F/FlyHbWmKq51rQYhi+a190hAOJaLltKGvo5b3fTu
PORCMbapZTmnuOMXKetC37uhi7KYnnXBqgVdhzRkU5pINthxd2ZkbRMs9NzPknOgrWRGA1iSmzLu
lZxpLsiaG42BqG5bJFG0K7pS1KsAVEq3lvs08kH9egm8NG9auMYmS9E0G8XklhD3UWY7cal17iJn
k/PvBcBAGx6fnlCgjSQ7b+4Ao1TE7R4ED+owfTnUQEp1gfIxgjLo5eoaFc6/g5dgEZPQjlGKRPg4
WBS20ZmQGMHOF9NrQAOSweu/u0EAOTNnf4DpNWexpRL8VIgbvZrUJhunhQvjodio53C3IqhY5XQc
MABy+DG4hrom818WYsaThI7Vox5NkmeMvhRM+Qa8V+yDrwMdYeu988ff/uuf//NfT/1/ey/ZZRYP
XpZW//wfXj9l+VDiUlAfvfznWfBUZlX2oz587N+Xvf/QPy/yF1S8y5eX+uwxP75yau/fH+T7f7Y/
f6wf371YpMBih6vmpRyuX6omrg+N8EunK/+3b/7t5fAtt0P+8o8/nrIm5cB6/eKxvP7x863N8z/+
UHTrcCte78T0/T/fPH9M+Nw++D48frj+5bGq//GHavzJ/m6BwFORqBGG4Ju6l+kd+08NLIywbVRp
ULVWDd5Js7L2//GHpv2pmHyIMynsEzLff/wNANr0jmL/qdsIdlqGYby++8e/uv3uAf16YH9Lm+QS
IlZd8WlD/+Nv+euDnPrF3i3buqyb/AJ+hyIbgvefHq+D1Jsu/7usA6q2anQAxnxQPYX0gun68k1u
wwIecDSI3BYJRtVGvwI+aa3bBSKxK0mJ4lT7qiRmBX2vZMQiF2bWTc4oAno7SQAGKLXaaYiyfx9Z
lke4lLQyWM+4Q/q0Q9AmSSiNgr3K2UNjiV/x1I9tJdVzPQK6dRZqUQcEShrdigphCXcCBm0xagsp
4/B1EWHyqCKDEpsZH+nKGOwGNU53dEKTiv9CCzPlIu8SBZaZkrOVLQQ39RvyrVPNwjKTtRGTEn60
6jyvdASz4wzZJL2tAmyFcqNRVnbSxtSBqo4wAz8pBZOtKTUcYWA6hwMqEMht8eummqqXWqOgLDPC
Q4I5K7O9fGHoWvWV3GCFc+4pStsaMwUvvQLBLXDO7r3RIYliOo1VRKXqZELPDOq0ais6sehkKgG4
WKrFMAIoiogCkNkOS1aHHv8SBJLc2vAVBZ5IrgNV0BTRmCDiYpLu8FBduxlvPLOogfkEMezdF7WN
jPbJqLpoOFeKItZx8KuadBiXauPb8pcy6kaLczWDrnxJyVGRSjXY/3uIbyzhCDgWGuaqakkaCqhM
KKKJzUo0jS+OkqnplCQhXyXdp7IY7K+G4ReQgYa+q8bLpFQH6+vY6YmrOH1FPI7HoZ6TFcNpq26A
ZFQpIVAFNj767gr0QfeSq9Zin5pBoz17vldRHtDGGm+DuPIlRO9IgwyI0bVKG2gSyYymAUBn+uwf
5t6NNLv+UfjCje9iQ5W9cVu0Q4sDky3nCYRUu8wtyrolYad/HSgQwiAzyGHfNgBrVAD+dWzbOHJW
wmDHM6Lc9x6kQGrQPQ8Ts0mfYiwZtRcfDTbzoctMFQPnvI0IQ8Gux23ho3yRGgVoCcSvRUXNUpl2
FA16MXEjFqO6vxd+Ug8E7BZpii29ift9jvaFj0aipPZdP7N0oyPXToqrx3K9NbRmUChABLaPDUkc
GHYlXfmBAcP+YWQT1yPC0ExoGgpdyYC4tc3WGdkDZG0zMg0Iw9DEy6oiTvZFKh9APswGwPUJGUMh
n79Z/H6uMu9WFe1oUTEt1RK6opIzFBrJTpavt4tKja6CUXmYUZVz98yDp7yGorhDYp9ivvfM2WqX
3f++SVX+2KQtCwUpEsVUNNs4ahI5LzW0Yg8g7wJNnTlY+5vYnU9qxhr74iw+D3fy2ptbDm5q39oH
LIqYsb//DYr64TewVFvkbi3+V7X1o99gJja8ZUNGytvpFgPqbitpUc96hwMWfNOVmJ9o7+Ntntrj
seqqRaeV6f23a3cOYbbn/s/UlbkaFojwLwyU+mADbfxzf5ef+d72901OPXi7W5iWZhgmy4Cg4EXM
rLxvMaztFL5agLp8inlbse/U5756/sttmKpmUaUD0G+b8lEbje5R5i0Benj5eRlf6eXGjK9+34Ty
ST8smVun6LbBJNKm0fTmzoUjh6SSJOfMvTO8BYb0i26VrMZrmEMNhZUtVJc5fjuv8dG78OjtvLA/
3j1LIwqQLSEzSsTRXtt4JVksI4VHvSk30RZLnZW9TZbV+kTvPo5Dgy9nQ9c0E4LI8R2srdD3ms7X
QRsAkVGM2zpQvhMgXLgtR4nIxa8FlUyOKFhuQhWepKWTpvr2+19B8HI0VExb1YVNgUEz5A+dTbuU
U4ULyK7BwtGyAOcWCHx6NwOiASoVSrOzH/5qi0KzTcYnEGBNVo8HZ5oEVo0DFi0S+aIIyfFx2+qo
uVnwaCbvjGjx+wY/jiIaRIFaIS3LcqkcPc9STjpXK4EWy/oy0b62AxJolK1+38hxgGayksrMNl03
VIvpfjQdpCiKBsXnYWZStyjaEFmVU00oHwem0FXOhUwIhZtnHC0kCDtpVlh2dGQL6Pse3zPHX35v
vuRLbxusjLP6i7KoV3KwRBb9xJz4ZNEU0xgVJpB48+N051zcFyln0lmzda+CdbAl6287QC+XJTkf
Etwn7uenDSrEz8xCodgsne/nPtUFS5fxamCncFfJIlnl+grBh0W29C6AZeOr9PsHeLLB6e6/WWwq
nh5CXDSor+pNvGx3vbYRZ9mmX6V30l7PVyfa++RpClUxsIUxiOs186i9dqwkqEBgTXt7Ziiz+qu+
zZfhDQdEoNTSl2ADVhCtoL3nIFcz7670E9v/JyNWqJppKhwumIzHy5wN/kjYPe1r0DLl+Lp3b070
8KgFHI6Y47am8hCpiSr20XjtQk8aqoTkUgd5dhZfJngXL8t75TrbK47x2J/F3SL7fqLRaTa/2fto
1OK0RpOGYWk6kcb7xwhoowTgT7cSqGg3gJ+dZAF2cC45zUN/xS4/R0xphYDU7vcNf+yspZiC52hw
EpSV46hiaOHVWQXDUvWuevFgInH0+waOB+jUM03XVAXlPZPo6fh2RmOpFkhPMSaIW6ZuBdtyjSXp
xlwie3VidBzvvR9am/r7ZjpIpWZmskFr6VO5B2R/r82Z9A66OU+IW3xBdvovR0of2pxW8jdttjJV
pqigTXR3l+TMFuQbASHOp0XGPTcujfmJW2p+HCzvbun0/psGg9RA76Y73FJUA2/Gpe60lzhOOOgN
Iyu2Lc8RNTnZz6MN6Wc3Ocezjtoq//++1aQsOQEPKvh4qlhGTLk/grN+KryYBvrRRLCmgUIWghhf
tY5aafIw7m0SwNzMbmEsQWhdIUM/H5ZYNXyfQuzf38tPxj+xpirLnCZUNtyjeechzpbFrorviPlF
d8+y5EQw+On3WyrbnmlR3rCPdnGzLWuB9idqnPDoa/uyyje/74AybdFHN8y2TBn0kFCASqhHWzhl
GXCC2kRH2yIA5USLzMl3yjZey2txqq1PBt67ttT3Q6AvUAnqcrg06orTvaMuEIhAEvjcW1VL+Hzn
1jqwZvbm5Db+yV2kXapQLM2Co8/RXezQysiTqoGm6SjL+rZZmZeItszx3FvWDqii72gUn7itnzZp
sXSphizbtPu+q1KEoAIMaogTZGBm+HN7a2UtLUCSbut4pv3AzmFrnLq/n0yxKa4mVYbOraXrR4N/
EH1mFpOyiDEbHG8H6+MejKd3plxVe3VeAiWDfQRc7D/p7Jt2jaMTi85jTZCTUSBVzvqv8aUyl3mw
9+VOucInuLotrxAa+aux0rSgvO2tcTRyJb2L1UKiVRmc9k7f6gv/AjpTtZeX2TxaWosTj3Qanccz
hbWLSWgbhKHHcx37KNFL0UT2dayV6gCedQBsrZMNYv/b4tRC9nFeknq1QdsoZOGsD/NSTsJRBU3D
zC+X1kpfcE6h7LxoF+r/om8fRquYlmRdqKxhCri0o4GTmyqitTVQ8Ur+5sc3g36qNx9mPjG8YnK+
JDlESvf4NEKZqbKSCVlTLzFmnbcXGOMZOKQ+a9+wQYhn7WNxgZ1k5cj+8sRjO+6bqoBm0lnbdFLc
cOaPluikyXS0D5CWqBbK0spWej+vVtK5uy7wjJwhgVOpxJqn8h+HW/Z2tNCsZXBLbYDPxGXHaaZx
bBF3R1TxEMm7V+oX64u4j9bjmqq1M51e+rVwQH/vsZNwnvBFRY/zOns21+VdvE2dU8f746VhirlR
0CNQM/H++BAgyq6sJJlAQCjr55Kkz5HfnWVDdyIFc4gz3/eaZhRD1aglGBYpkvfLnu4hiqBOOkVT
tJZeVrN4DgZiL1bKor2jCndi+z3sTr9p73jlqQsjMNzi0N60o6DoO7faRXMeESTanNRWqPMt5TWe
6ei/YnO0HNandpePd5a11uYRUyyBc60fLUOyoTYdIoQkORGmiGuxNONojbziia4epsj7rhLXcNQW
ClkLoqijcdyOegmiBc4KItuEicouOgMMQd3ZmUJFxDbn6cpaQFZWTm0rH2cQ6TTBNmbZiiobx4eL
UiiIBQifHpKN0uYhxWjY+Ws0AWdIjc/zlVzAJT6xqXzSqEWrnCts6j/i+KBIRX3IWwuifqlc9tk9
+qcnGlA+a8EiUCR+4/F9yOUVaaulZQAGO/jR/DC3yiydBwXWBzPpzvyazdVZdHF605qe0tFTtMiK
IvpBrEVG6GiCFAoiu4EMTLvbNj+MZbWy5uiNIBs089fRUlyODyeWv+OVl2X3bYPiaG+mvjFoQUIv
SW1Vj/1t9M19Vp9zmPV7RFoWCMTir/mCSkFwf6LlE10VRxMj9UeLCjpd1VctZymM5c+w4UKliWbl
tXWtPf/VBlni2V4MxUatTkcS8v3ik4Pkwy8ND89yWe6tbbQlx47qOXvmsE8uunVbz/+DFlnwbIPk
FHl966jFactRAY7gkDObDqc+zPJZ4kDn5xRVLKWNfH2iweMYRFWh/NqGbrGG8z/HkayBoRr1IHAO
2NtyFF6TsVkTU4o5uGlHmp9a247TCsfNHaWj0lC1vSSnOZSNJjthaVGqI6Fc+5RhPC1R0fh/7N/R
9IjQcDCyqUFxgamaU63Gdb022D36u9N74ofTvqqymJGGFgaVA+PDZEyzILf6yYMWNV2II6W3aBZg
KteUK1cYi02a/jRdrsLV77v5YeWhXQpPGvsFJXfSfe8HalvLiBdqKFoGiIBZ2VU7/uV9eGqBag95
xKnqdLwp5TmZfuRUUKdZmFevy4y8KebTjIeWPj8ZrU4D4d2ydtTeNG7fpBTkCP3jsKY9xPecdjku
wRgz4wFA4Te8RIXgWnOiORHe7tQJ/GPIcdT00b4octRhLHuS6qG4Ns4BolLtJmNjzaj676TLU9vh
qa5OD/dNV5UcnydUx+BbYMg2kjltNQzp0TaIkx/2sAo95USO7eNGNfXQJs8Om4sknzjqYRINILNC
WqznUw8riO/zYCE5T/qTsshXCMJpl78foJ/NDJVQhtPAVEL4kHS3s7A2ZInKoA6VD8rqSiwLx58j
9foUIGnnvC43p4LmD8k+JqSm2bpNhpbB+6E4pGq48gztSBJqlu+hBTtITm6QA3P0/elZ+MnI4VhF
IppiHjl3ykDvn6TZe0KHmMTpY2mKOUrWa4md2LogFMeeay3NT4WrH/biKb/ypsGj5VQPjKqFfwFq
V7nQTeTAiBq98cKKC+fE8/u4cL9v6WgdVTJJKzTUzOladi6JNY+PSKNc1NG6/IHq5BLfeAf3E04j
J1r+uENNp8jpsGdPadvjMBV56wweAjd12DaULhHrAifGdJRWhBr9zL490d7xOXlq7G17R9NxMCnS
uAbtTSeO6lxZlzvYIEtpi/ri/kRbH0L9o7aO1m23QzWl1KcB8+RdYwXOTW3XiCVJy3Yx1WXlWXyG
yOJ/1OqUCrAAVdnaURxVCHiW0KtAJ0CDe0Sb0nfipeQEDiD/AELAnBPOLjwTp+7sZ6NVFb/aPVrT
G2gNej7SbjLMrKtuoTvxPFsRh+MTttdWkOiX4x0ajyc2x0+nJVhQHeSvDPD0OIWLDlwDCJdMdLgR
sTNVpaCMrvutfWWvpqT/X07sTOPnTYP2UYicSFld1lg+EPtzwJmea7tz0ZaZAyteBsuT+fdpvX6/
Wb5v7+iBlkrS67mgvWKBMF47Q53sOmDlCc0ZbtROsDwZGX+yHHA7AdGZgPwoLh612IyesEMXx+12
6a7KesPxcY2oju3UC8CdVE6h6WmraC5tToU6n2xe4l3Tx6PIVHOjzZC/refIBT9Q0zxDQLh18FIh
BWru0pV6/ZcnjKWqKodlClJkze2j3mqiyIFVD9F08JgHaxQzHQqpoF3kJWSOub2ZnzqsfsiiU2l4
1+RRL8fE0ABZIcZlzOACk4cItvlarKbD8cks78fh876t6f03AUg2FTCxPiD4eMo3AIHn0nk9Y+g8
UR92vNN9m377++FKe2SVAaQRC3zIZEV+pkt+DjFHX3lr/W5KRKpP3dxzMOa6P7l/fNq7N61Nq9Lb
3pGKhFpGa52DVc+tsfbn4IZZ5YrbkgLmqfY+RnNT54C4ElyRTf6wXcHNq8acB4emL3hBg9VnrfjI
T0Zo8IO3CcW9F4f2dSup6qkg69MbS2LUwp2LAudxkJ4ZYTbCyYX3vejn0N8bYD76DHYOadLV6Qf5
cfeiq2+aOxqjriTg+Lg0F5eAy9ea8dU4BcGaworjoaJRBlOFrH5ShvZimMV1h7fvNFQQDFl3y0Na
Y3Nihk8r8od2mNqablPlUI/TyQkcoAl5iQP4fjomTpt+vdCX6r9KVv8fNf4Hibw3N/0DavzmsXkO
/vZ/ysfvweNb8PjhY6/gccP40+T/sNKgQMl5ckLuvILHNR0cuKEI2QAHMSGQeOdf4HH1T9LDujqB
Lwn1KVL9Qo+bf2qUVlRIJWg2qEzFvwAep6Y8LfNvBgkZbyBJOmAMEI9MsOPp5Q0C91oFqoQ3lig5
RyivCbla2hGe0b1cZ04TQ7Yte3S1Rl4Blr1Seu9GK2ppphWbXi7v1Vi5YlCnECPaYmkXwljZnr6T
hH3fiAatQMVFhN0tnDQZXvqwXWljDw3vwgA1NEM1E/q8iXhPNDHTG+/Mq2ME5ZLkirTnXRLYKGRB
zG63bRTUTo+2+XxuYp/nIL7VBguS+MkcWHCP0odxrprBU9Z2mCzh6jVTygtI7NiY4+OF2pjqmPWd
K4F/TnVY+C5QIRkt7kJpNrrRrmOhVutqobv3Zn89QP2ba4GLGqBiPylRHa4U+Pa17lqTOsqZW3c/
JCghuEPqX93AbdZ6k+9kc3ioZVT5Sr/FRg/qkiWSuWYC06UKtxR5iHzYNzhaLNoScjYZAqWqzpEV
ismsM7Jdkz2NA+errO0dv1AHdK3N88YAR5V8zWUdHkUONjuzN2WoA1MG1bwKO9SHdRVkdZEv5L55
SkP0z7J6AzbdGMuXLpcQR4CZpGb7oMIaliXecEzZ5GiD3gEqAD08GAn2J9a4HauFi+NKJzzk1pIX
QB7qzHSBRFcopiOfOG6TUN0lJsXacONpicBvq0GhUeToUfowsYt8PQ8FO1OjPvY1RuFot8j6bRDg
zbnGtC91dEm5CvLhNsVCvUbMvqmRT5ddY/Iwq89F3H+bYflaj3NFD77NDR/qnNqN1byF+YuYh3QX
PvuRh7BC9nVIn4y8PutihP20Mp/LaNY6SnWp5KXnzJDkWOUmarkjhwantRRUkKzLVhZAKqg9iJmB
q+GlMOI73wUtfzbmKEl3l42MD4KHe4CDxUf6Nfe0Xa/oq7Aav+UwPGcmGikxFB0nrhhFdU9qPFO2
aNQq33O/W8no9sxsFyHZXD3TDWK6ZNErNlKHWHjNwO7NgeJfjYa9c/0SMlQgz3oNxUIjT0woMe5q
RHDBSVQctcfcwAEKSdMVLr+PdRJ+RUdDLNPUQ5PXSxaVKu78XrL3mdJp6KFmLSx2czMIedJFvYKz
Ckw7MleUWjSveLAz9x69qmQFSsrBE7CcDaXpnzec6ON2ReFxZVeFoyuNthNtN8nLub4zuvi5aN7C
h4eMmL1/i1HfrjRFskxKZLCaPr7VMp8SFhZoMeRisBjVhhqnMiO5ny8Ko/wWFWqLIf3Q7bOk8ZdS
+uBT8TOQUYLtCnM0vYjCoFqFKHFRWtW/Z7b9HQrpfTDmGIMm+WM9UgzVnqIm3PSR/kNzve8CwaUB
NE67Q0CoBQg+1CnO3OmdWwQLtRluI6oUPZaaOT7NdQgHI90N6pihRa4+mFHwnNU9+MGCO+EZ2W2M
w2BXWEu8LG5sE0sfK7yyMkX7igQG5w/3OU0QQsXq6LFPRuj9seXNFL2ScQ/t0RPqgIor8v0k6haG
T43pPpdKvIREcdcgOFl6kbnPISAKIsc5hNq1lDJOVSBGa7eWzqNQrpeWIb2oIrrDN2C81OUE7dfI
vx5ShO7y6sVNze4m9vRv3UgsGxjhVw+FsrbunhEHsFdGiJNOBg8P6Z8SqwEW6gGTMJRbJ5EhEUcr
/HuSvGk3ha/Nlbx+CYtYbODu9fPIRV6g8R/aomKqZwg4IkTuhiSwmjAz14NyR+LAQq7eRTNIiAW0
3HsqhZCBjbUy6ZSb9k0X1pfA28/nsv2gDt06svPiAdiRmJfUxBzsddaQptHobZXkTA+WSSRniMlO
prUwHfaUe74OzOPQvAxt+1udFjjpCLnGeRTlZSNq5C20eGx8PGdoMBTvOqgnId5d+siX6h2WMVai
eQx8pKvIDi5jrbzNAjyIwhKBCx9LyaSOs13of5EQEc8yd1jOdUtCn7QozzsjXhdYgcJZHgxXnRkD
7MVOJMFSdneZHIrlVNtDg23aUPrbqmpWPtTaSSsEWWQ7pYYySDsZl3a53iCdmaJ/psJesAt3F1fV
KmalFh5eMQg0POhBg/FN3sE3T/EQgwZcLdMh0Ffm1n/ukHx0exuhzKJA40xSl0g3oJ7SYUUpKsOR
5f7b4En+crCzam9WQbljfq1CCeeVBDFxdom+xCTHfS6YUfvOoAKJB0hyU2Stu+uygGOsYqB0KGGB
UOcqMlZnbd/ibRa4bFklpidxIc372sM20YakKHvVrpatYmm0ZFRgpHf7bsysJbIaL6Hcd/uRfSZz
S4sbARADAQ7hXSK8diePOaW76VXvFwuhttmZT4pmlldSuZGVsLqyNb3fu011juJ8hSmD7NSdalbS
kuXvPFT6bBNbrOiF0UhfZO79At9kbaX5lvSliBJW8kjgdDC9rC1pk8dqfu3BrbmtSu52Wz0Lr83X
Wq12+wk6uB/Ujv78et3oIakh3D/mgY9B3CCXRjo/vH14DWepxzVOA2gQV/tMPBQwkHaHbzq8f3Tl
4d8Of5SquUlKxMcazc2dwwd+XXu4IrWhO80O/5mh4CKQxd4marf0VLQ/hVZXOxIx6NxNf369PPzX
4d8O7x5eHv5kdnyupbiEJigEhKrkt7MUtaIWaRjXdbosn2TzVH0fhGOACuiIEC4WIBsfh8t9DMYB
SVD+K/GNXSUFEf5kXNtNf17/y86tRenJ5EU7GwGdMnlCvxlxPZH7123dqhtRtsOSQCa9R1ZyX49m
8mTaEjzXKo2uqwY33TBG0oUNalym2ZDc29jK69MXYQSMrkgehdfkJpXXLzLlNr93Te/1i6yBpdjq
Bu/abDyEgXMrdrTqm2WNunvbKZ2xjYvYdNxRE1vRx+lXJskkYeZ9KQY2Nr1G5fbw736gqQtYVd76
8FIrpCst9fQrs+zNq8Lrrw7/TCkoWI9BoiyCZEy/SjXhS5LMYXcb13lUuWdGxdAsw+CmKTT/JiEp
jip7i27q9G/pdIXgisObhz99NMSsppq6PrxEqMo9M1P59YrDhw7foU9XqMWlYZZ7bbIbUdyMsPTR
G/zsRSmrnup+EN9UogJEILfuRtRaduENEbjlIG6/oY3Clu4h+pwOd8qygL/9RXJZQiQr1fa9kcf7
RNIV+Mpy8gXhq2/mdHHL7txCOX0cXF9xbAmjrjFLz118rtAbMM1VlUjJtd7YJuQI6IGShI+QqW4P
LYWFjDZPMho32GXbqFS09TaD+XBOWJLN0z6WHzAYRuGkz15Ysa9wBjbvgdfANFXaEq9tedgRG/vY
5mE3aZfBj8OltoV5eIFz1WgTbZRDrFy6vWytlUhK11FUjldJQSwa53Z1izLqmeSizx7mybhzyzS9
CxuMoQPbbDd+KBMKCAmFLABbq8O7Ui+HyzBAGRhZ9fQO3py+0jUXu5/ppUh1an9Rw8o3fbZXoJT2
JSOAdGECRVxDfDoYHg5v1hznLj2MOw6fHHO5vWF7mR1eHf6U1t0wAJo/XD02mHKRWbw6fBPlgC+J
SVR8eA82CMq2bhDtD5/D4Y8j1ii5rx0IhFLNq3Dw168/Aprgwu+1cnm4GHuacuVllvWzA6UVb5rY
5llOv9gMg2yHzg1ww6l7WhT0Z3lYPjNT8bAWiCtgasn08msvxU9KTV7/QHJO9knbFkCgSvPtNYgu
iYjaFpe/flLKrtC6o1b57w8fvuZwhd3Uyd4KWdAR7Z++W8pw5Y2ixzeNvv7nr8+8vgam5DlS1iFQ
N31Q721a/fB101toJSzGsNI3h3d/9ePw8s2HAw1pyTTl+U2f+vXurx96eOPw51df0rjhcGa4+P5M
fTlc/Ppjfl396x14zudNJuNlUvvnAbRflEA97UzkhXbWFSbqwu3kU1LXId7fufDdbYizilKXZ5Vd
9eWqJoxcYT3tzSpRoHH769PYkIG9rZJ08eadw9uNCvmsKJXt61cg9GVuVCXfC0yaB9xpafpwnVwx
DYirJyllPEkm2aafv+xwDbpTD3ZZ5mtywV25auO42eNjjN/t9FJyG20xFkbLXgYfa9q0E6Mqr/JU
L6+gDV90jNF9NRR4BoxWc+mORbqPiSWuDpeFnnaVNpGPcpbf+E5RmNdWFlu715eV690WuFLuDh84
fGUYlnep3vS71690ZfULsonV7vBthz+Y5Xytezn5+R1a1z6M3YBJ9K+fFZnfUImxtq+t2GH53Wty
bfv6lWXiPbtZOfx8WfTNCyFd/fNiy/TAM0QF4fK/v8/O8RKtBXHSzx8VIzmGcqW7+fWrujqOZzIy
AJvXa9CmA+9ia/Lm0K3DheUkr4IEXodi53Q3FAk3Ik9MovCH+4dNMX6kjZW8+V7J4BAzRXOv/3a4
UWhOdJCFQ3v967tjct2zeLT09et3txqSw+iqyWuwKJWPwqgFdQKTtvVrW0Zi6TNP6cr/S9Z5LDmu
JNv2i2AGLaYEtU4tJmFZp6qgdUB+/V1AntfVXW9CSxKCJBKM8HDfvte/z0Gw4+43Ktn3Ob//g7LC
lNHton/PafeDsmqiEm+qNBpuLg0tUbk4S99Dk/9/EIfOrp5vDLUDr4YFkr3F3wRXIK8zd8tFLfoM
D8n5ymJHlPhkmrXdWBlbZQyT6/cVh2yDL264a5px2CwvJbgSnjwj+JCOCwjNbLqdVzruPqtslu2s
AAat1W6965Z+ibPFbjlIELPvTM0SOBln2OHhC777vmlBP/VYZF1zQwOBPUXJ9+tNa2PO3QHnLLFa
8RIWjk2eBt9nI8FjXkcssQsNu++2cRz8bPgW3zdu9NKQfSCcTI3tv5cbltVKqau1jXfmmgTZ93ss
u1tdLXxMCj57awhZ/XK9ltdhImE9jlnYFlfBn+Wo9PM9uYbtUt5a6TZ+lhvka0yce6qTEcrwkIAB
uiZlttPjTlyFOq3qcEeYUzxoGqNzMKTOChvbemeaH0NntbfZB3XZ3iVxcWtYtSLlm3d1zaQ746J3
zUhH7XBh4N3MByXXi3tmy+JW4mrJLTI9yPQ8sYiNY/3cmppxyBGyPiwPIebUSTPWWyMCdqB7YfVg
m8l49oz22rTBFqtTE4rEZD+oVt+dyPxcOpNSd+TUD4nwDhl2V/TQF+VGOLWOvem4t/IxvMZGbz0E
4+jeGYCktIe1rTjgMoJOXvNhznsN2s3psevnjUN/1Aptb3r8QhGLrIDPNg+N3hj+NDrG1lLa7maA
g1WkAsirbS6lxDimSAqG1yaubzK4tuF7Nx9V2sUt64Q8l07vnGOrWBdYYCybtJK8VlAT6pEhuQxx
sDNG490DN37yMkI+MzanHSaUd9nH+Rno9JsCfA6Xq2zXkjqLrHq4F+lbiRnCyrCFfczNyo80TNSS
Mf4ZD7p3mxQc0zvHhmaoHBtNfugyeAHoZR2l84gnfKtcoWVG99DquCARXBnVSx8LjDiM3BHHqlfT
GHrOe+1a0325hHHsZr4j5Lyurx4bbBfcwSjvtcRUhsh42o6VrjxolB+J0B903Ds3tTLhITSiw2gg
cKRTGYOBENFDK9T4weIy1obdrUeXf1dq6i1mFkPnY2CY7kJGtj4e8LUf6Wd3LCakyk7177+kqPUN
d6plRo5v0XC/rVPsXAFVtNtO84CoFbmx5Us2edQ95KxjAE1WyPi0ybrN117YES3Cjuz2WY7VQhCn
Yt+ncz5LV+td2ODXl1ndQwLIx0xehypNz3CcfNE38WdLazpwgdrdaVVoP7Rq8eWhFU6L5EMMQXSI
w2naxLhSfcR1dknrAZxBkcdrEmIFFD13VTWCy69hwdNiGHXRO9blWXMkqUL06xWPdekEF7uGEoxs
wN5mrNJxuJ7lq4GqnI1Io3PALR5DzQ19q5n0S9qGYj2OSXwsSV+/hYaH61kZfOo4gZMITfTd8lSx
dlbj62RP3zNzyA5qkwybGnzJR9ibZy9wiufedZJzHJmgvpEk3mLMM1cWXsHEclN9DzGbujmDhoda
IpWPNiAjH4EPu+RukgAAHh5x3LS2UTwgJxxCyuBRb726Wkp2Vjenexdk+W6QSXyYMndTJZhi4vdd
Zz5zza9cBMY5UyvjzGwPcqUyd7nTwhvcWVXwpY1SP0uD1q8uMPfLs2bAwEGdNGzYB2XjduMvBy/A
bVmpxjlJAcfg+AFHyOxvXQU4jX74eZXOSr6fHwzqWhsX8uAqTQyW09QIh/OffeLlRaA41XmGNP7n
2KiuUnaen/85YnlaVVhImoPK2u/PPn/e7/tdzNzLwYXon38O/nvvP+fGmpGxqUuPy1n+vF4t6/8/
p84cjAhx14nX32+yfL9l9z/7LH8prdMc8Dvc/3n93y//v99n2VzVzlM5Ke7uvz7gn0/9fRx21uRX
TUbr7083n+Z79+UU//UZptE99f3xv15Zcirzw98fGqEhDi2VKTbfJ/3rH/PnPfJSw4ZxHH7+f1/n
P4csZ8ij2j5AunDNNR+3HXe5lqynQR2+IIJD8ZnM4UkTpbENUofUGWboF6tsFZz54fdh87oqAquF
hKT8kPAdfnOOwm7MX2EUAwUj0/ESFX2+scdGveCkXR3xHhx2OA7LBzfTpE/ZpP+coIc3VdT/tsN4
F2fC/DKYen06W+Sj6XbeFmdJQhT8vM6TkeJtVtXTcz6w+glaQ/6UOLN285uHYfjqhl347hlwxWNl
bIHCBe4ep15nP3X8PpcNyy4sTV/+/cTz78Bsflr5DJG3xPg8RSPu91Fgnpc3xtLR21pD3z4uH2v5
gFjGUzXgPQHWnippd58M5tI3pZQPy1dUdbU6Ll8bz8F80yWdQbXNno32HOuXJiimRN3v+brN7Rav
Y67S5Tv0/VVJYD8OvYBbY2ryrgEB8BsvKT7w475/XyUTok+VRP8ooaKvMt3pnmpDVtuoyr0TrjLe
ydECjHGdvH9qa4fAtJoiGBg4H82fuO6iO8UuKmgBXZB9k1bH2nTL74exHApSkdLAhrePD+pYb1Q7
z+EDRcFh8lJIR0Zb+jLph1dXbTB66iC+Y7V0wz41IzkqPVhsExItITD3dGoU4cJaIeAm1akVyRFL
UAL3p0Hz6q8Uo6pNU8MJnXSONT26BHsKC0bXA+qFGLGXIxgRSIfQpoaRB5V0TC2NXaQQmnWaEuHM
qeyrqo6ZCrv8Y3IqMM2kX2RtwJ1S0x1CpPSQpMhjFQ2gk+Um/WNklkfVroCcY6e8iR1zuKAYbFYD
nppb0ajGJca34lJNhXmJhmrTu2m0DrxY3Wdtor1m4KEGzXjBTwkvYzzwnhDH0mM0VbuqzKdHJtNy
E6eGcTkWiXjGsBgMgRERQtEacGrT+lW1ao+LA8zGG21qZcTdbicjJqbkpQvi4KVG3weHTT9PPeVF
rHYjz3s24PFF7Zsxge61GwnHWaJR77x9Ejdn4L63pAO9Y03XzlBOtEchXhPVp5eKswuzvsmbneYM
LxaTn+8NPfO8zDdTU/xwrGBiAY0tu2396BRqlDo3AV7V44PdGEfadtt1NiAVLUp5qO3guc0+NC9I
KPx6IXCDDpiNS8QVPzayf4OuvYqN6ZopLQAfikOrWscHXTggkrmTVubonAqlPepTiVNAIYJtHTf4
fDWqT9qLQjKZRn+qrScYE4wBheox06fH3hGv/GjM/IUyzifElmld9hQHi/45CIbH2CE/HsOK0lUH
WlnZ+6Yer8dSOxZOcO0ystmD625l8uzAlmhlg1crubjNBJIrGixYQV65t/rJpIQ44I6vB2IPmEEB
XLDGlvJWeG680SlI9yWxTc/aEliY907ycq/1BbZULmViYYh11Pesq1LjoMFQ8XDm3CAxxmFyTI5W
C0nBaPzQmCCcjFh8stRYWZF2peg+XtWL7C1yjiXw7ooZHXZRqYNDm1jSOVHypurET73AzFsvz1lb
K2fLUvpLYZfDJZuesVLG3N8JyrcEycqGjGqFTlKZHksqqGVR+BP9XG9VpmL1LkprX8SF91Zj303z
tfoQ5kJ7pOv0ZIkCuy8jphYIx2SyS+yU9SheVbJXRgy2cvNCHRIDeiU+6urY/2MEGfw1wLxvoT6d
OkCzPxqNllFRsWKhf1RZVRTh4R7PimaLYJeRUIHhKKjVdWp4T5Vn2+smlFy6mzz0bb5ydLEH+y5+
YPPvV0mV/gitBNCELY27OwzmvrRGuQ9CPX/AGHyPIe/PasyTK6l/ez3N3MZINZNdkOfgh+ZLVJaU
2yc9KLazm/ZFKgRp4LbTE77S7bYomWEkCbQ0l9OjAEdUjan3UQmI4jbh6NM0iWxT5dh4O21nHIHo
PQSZV35MHa3jYRLVB9w5c0iIVb+Cq3GMq3U8GvU5qK3NgMZkG9uzBbkSW8cgma51UZJsFzU1PdVy
ARE7NmACe2tkZfpG7Dmt+9E8kmBxHp0xfEtIv3yKuMbYv4MXhmj9v14nVf+eykIc1JI+jHXedfdg
rPNjrhb1xayKZq1KhQW566arBjOiteqk8jhzGY44ybXwyuu73dpnJTAoyKjBeLZYZZ/a8UVniLp5
FRn/MvecI43H0S2JAnpvjLUS9BsgCNlHNTjebirKfAvFOvuQ5UQbCQiPKR+LvWY0zT5pu3SP77d4
ULA2LCb1TRnG+nl5SMdneyJ8dsfMOZVRbICFA1OfJOR76UuxoPEMXVVAnXM6uE/RuE7DsrhMyFta
ouij05fGmUqriwShcEnui1WEE+kbt06wGwPjNe5dJtU8y86KopD5LZ3Wr7PShO4WmHejbeRFs6FD
GpiAYgTdn8pB6U9NmHwEhf2O7HhF0kLMWY/kEc+qmaFFX0fl3KGSEDSVJS3X9izW0BT7cbJh7jBX
BqduqllE6uUTRv3Tre9IQo7KR2K84oP9BKq8pACtyMciBvRtxyXUR03bZsKddo3HQhHRn8oQLtQr
RZ0fRo4Wx4R6ePOaWlnXeeUcqMW/W03ZgO4i3rbeqvnaIX5BocH6bS8zXf9+qujaocOXLzCnGlS9
h52IVd/r0C3OxhCDf0rUmxyJ3uRGjmH4XGhW+ZAZwCkCTTwyOz7JycLoK3LUR0U8q04sb2GqD1eL
9VdvVDc+q3lQQDeftFqiUk4tarut1W0xb3V9JcU7WtEgiebOB7msu13W1bkUMzS3u8RN0D3HmPo/
D3H03LXVsTDV+mO03sbYMj+RgGgby4rk0RJl8ygT2gOr0s2OOBEbG7IRoL+idtjGicBcg6TFaXkY
4jw5tdFrFOLTYvf1baIu88DiW7+L5obzc7Zr3AISW5l3j1UQPFuZ7D8MTXabflSCw/KUAMvMGKAL
4Sr3yZitamX+jqBI3xqBBRJvx3ecoNLjEU+RBLqpXQhcrHMdl31Xu9gFKOLWolhoZhpOFpLUlpta
4VeKGqTFRXnjuODLY8AJWAaXFohrPVpjWog/XSBQM+QmKVGNhHcu6pr/qrDXEsv9o+VJsoJAWeVU
jNtGtzPYNCUlPpZ7vmPo+s2NGKyxe/cxqi4/8xJOVFIrOH513TMXM8KeOssOVmElu1xSnxQJcMAx
V1hvx4YGILdJt+UgzYMRRF+D5Ylnxy53Cp7CJ0o94dVFGIDcARRj7eXKQ1zCYp6qkQksmewV1oz5
VnPq4loYVzla5oz1xkipbU+11/Dd3Xl4w973hSLKNfBa7SSw2Pd7PaEwnicZYgXQcEYy7lrQVp82
CEUIRaB+cjhUYR+fsDh2IK3Kbf+jGkzc2lKzvqrUS78GftTENFgp9uF0jnJ13zjg4NVkdh1rLPVa
pidFNnKfO/KOxba4NiVu0LVTNZsg1oSfmxDkbauojsiNk31sSUQFTvBcVFoHB1ArniOy9mQsneGW
2WbhZ4WiHplHiUIAbuEbEgK30ofupOiknsYisc5KuQOXbF4TUQGvnhyWS553jGMVxnRsebsej/8V
02DJgOXKY+8qMMuLYW7ibux/3Imxc1vVn54VTa9JW05bcun6l5k5PzBcvwWJGJ9i66uHC/XoCCIF
N6yxGDCDgogI1YrthRhxuNLddwDj7F5Jj42R73o3GU9Wr8WbQdj9KaYosS286MvFXvuSxYm3zkxv
pRkT/uZKpxxLBbLHZAvCNxu78KMG9MxvwXSse+k0pK/Ket20IZTndpAbDDpjUicGQONggBvripDp
1lN/ut1MT8rtu9CdaGXqtX1W6zJA5aV499E7oAEbnpLcQP08QTzqy9Hwg6Zu17VBzi7soi/o6eaB
1kV6wjz43UUOVKera2NXFMHPYgytsxh74gwQBhdUGYARomE61fA0GJpxlOhDQ95Folh+EuIARD2Z
4GoendJYoZ2sMoTtKx6GpWNI9XTS7PpJZOlV6XF0z0RaHJwE6K2msgTCg/U2alHzJFILQ9rMfbYH
Y2voabvWe+gZI5HKIRUhzNV48j5GD+iZjmjGUezxAvOkQu1twdDQ3OCODvBWdhpMpQkaY8ykmjrK
9ItiNoZWzojGQvDvaKZ0I7dwC4bLICKEj4WYdll574riCI1o36l69C5BxKHIs/VtrZgJWN5RX+Mo
eBjV4UcM1+AuVSjsXoUVuA130ujC6JNS5IOrRONXaLZbmFKXRA3ii1sp5kOrt44/RS7azDrVT0r9
YTD0fmDI69mtXwiv8qu+GDeloyefHiaCsVNXVxd+xUb3XkXvlT+sKOqIO9pxm9ojtiV2opPTYp5O
4PmuR+l2PrawMyqUXlfseo2jrqDNstK+vzi689m1XvVKNGL6YeQFd0WGrKRQy24sbMlXVe5mp+o4
xK3x4kVaTeaJUpsG3bIFZ9SowvF7WW48tWqOg026anh08n9y9GvrwC72fQVdLQl1eYxcvNMVfUKs
wbN0Kq6qBEeLMj87GF7FWsqJjE1uCHmEBtMeTdNGz1FSKpqfpT2FrThsSv7bPYsbp/+y7I60cdQi
lOA8VNszktDpAAwXZGVgmXTbDyO58ho0BBPE/INKxQrGRk10aM4PY3eMs5+KZraHrHTPKTkVP8Hs
mPu+6qCK+p1epUcFtppu2agY0fPpfTgeKVsmeNAgpsPNPMDyfZ11566eCGXiQDwF6MlIl3rrWvWG
k6ko0PRiG+BFmuAhFaA7A1/roxxejx5L3mFfxkwPpVVEoLq3KE+wPkY9qSL3HIvtUHojyZUAaUGw
L8TR4tZyVRPnPK0qQWwLUt7ldGvy7r0HKKfXX2YV3aJhPCrwIZHBvNq9tTU0qLN4S4kov5Hi+hHz
LYeMxDJgKZIwQHnG4RZ6R1Mr9ZkQk/lprPersqiuqTOQDzGD3ZQAsEx4j9qD4imoEzNQQQTUptOI
x/k+VtMQ24hNN8LYmvIKBIXxwwiZHgzQikoBhxOxbaNvEwR9LEauopVbp0aIJzv1Hxv375VlZc/Q
hLU25b8na+DRseaP8lPvsA5WYabs0k5DZtne2uinWiDFrOyfuSv3AMyjo5QrL9Y/Q9w3ownvadk6
+4pGE9Dx7UfTMEx2uXPAAKNjPZn4ZteJleoC0mYd8JAHExzOMKBUp7v7yo5ehzbtdx5Rtp8qMlmX
p8Fhi4NiqZuKnvssCIEGozafNb6alz/h//vbQey70nScV+qiR7OQRY+Va+Tb0RG7AJ/lbROYv0SY
YYmVp3LjCAW5c26Nm5bED6RigcV3gHIvIqEaeh9DYG8Sq+o3Ql7QfNWHyUk2jd28DZ0R73oRqb7e
KrrvYuG/AlWwskTQbPXoZA7KpbE0aLDI1iajg900p/xhyxBjT6vK6m9xlVioZPWbls0aVtY3TYEd
rdu5Z0Gu+GBDTZg8qzlHTf//HihD+UHXk+Mf1eJc47u6ZoZyV0UFEle6asvExIN0jWFlxySwK9Am
ByNUtgTh0aqU3mGqEY0U+huh9i0cohOw+qdBgiathFylwgMw63Ijtr3YhZP3D2WeU1M39j6qtX9S
fijgi6uNGuCXpplbM26yQ5k4v3WRXcHrqvukKcIzyLlXXdXTXenErH3mh3HMUJn2wdV1Kmh0SbMr
MvW16itfhkmytqgposzJZmxB+mrWJE883Bb9DmU3+dq+Iy0MI+wo7NxXFeNXmozlVickBoRF0v+U
eOpJuG25F/QL/PtaNHnGadlqNx62NGrxW0+C4oA3iG+LOkZCTZSjRrDKrbguYGcav/Q4ZyUVZxgY
ee47ShtGAkjJVledA9ut9svpPCczv0+8PF0eljf7+81NvNj3QV4hseV3S6nP9OOWFsBRbY9TfowV
wF8A4KVf5DbKG9spT2IwxmPQ3KIc4T7NFD3S/hxr+NbU+0MG5K0ouOVhfv9S5k+RG+U2LKzykM8X
OVXNfYbgEjvzYIuji5mYR8uNYclHOr5sRRWfW5K8q7SsR/gRZX0SKB2Rfo+k8pmq1hRXAUTkSrqa
6tRd6XY339JZckpYEPXqcCwpzmL9j+weBtio2MOmh3KEbsPym5J7UG0fuq45qCispZWuyYiB6qvc
wrfqkRCUrPbJTvJw1ZqzZhjvAgaUmxclxa4ZlDt3lbGzpbor0vKWEm7qvWlAxkMswkJ420zO+zQS
ZVrwWDep7aykNWqgI6tPAj3lhO+/OGhNsEeCCjK4yOSm61LYo2P3pnr5LzcK4udG115NN6tuQuSs
MO1m11bFXDE2GLlD9DcGw7KDBrOOcm/D+r4+emXxJAyDZhZ3QMquy22S58Um5F45kVlR731CGhpe
qfEjlN4pCaT32ppOsmv0kCSbC6xYeOXnsgNLtGBFaTR9Kka1Ociqn7aDrJQ3KnL7ZQ+NlJhvEuzd
aClVWPZpZKUzJ/kB19MWrv5Dj4AzccNQ6ooLcS3pBPCXIwPIQek0hR+kgeOtq/XhUYR9/pjPX2fZ
o8rk86QXyYuZmcyhdgD/mLn3RYva+7IDHRJwAaN6eJCeGI7mmBkMKbbzMc1kXqc2fujtAJUhJAxi
PqouocLiaDk0Tp7H1i2/AitPNrLqWoBxZPgbJbW+31xLvGPAqPBGaoEMBpUPOKOt+xTl0Y/lDIZa
/cqiUT4xteYHk66o7cRC981JksPy3lkdMGU4jnLD/NI65X3lrRPSK1+CtMD84YLRKNapUouzldTG
FfMsen3n/4sLoGygK+KjCondpkbLjw6jxwN6P5Z686GtFz4pZd68uAZkyLBQnZ205PQy1OJhOTf1
CgahqLS4GYuG6b1wNskwjR9ChGsnLtrnJA/eGUhUX+iEFTCF3lHQ4Wc6NESisN5WpTu1DK/Kvu+f
I0cY694clR1gjX2bj/2bEO1nMME8GiNrg+CwJjzTy2sbeF+jTK6T3XlfjtvjfkPZ5Jp2dYiqsOr8
gKnqS3H0oxHZ3Wvutum+sYty1w9J/B5r+O/PO1RlD9aPe+oc2VxBcDnGaupG9yux8lcWHvGz1ZLI
A/iAsLKftE9b3pbtvRsQ7qgyPqFyiB8zQdL7+8AIM8I88dwHI+SnoPYZi+X5jHr5kupt++lEZrJl
RusP6VBXz0MavizbPZoQoD1K+5ZHk3KWWkYBf/6MbZdttUA4b4XND7PO9HAf5Yr2KjzlsOzg2sPg
50PhQsQTzlWNqoQsE9eFf98tFVP7UqBG3juhYbCwbLKPjEXZcqQXyHbdDl10tqrBPbuu8gQ+6pqX
dfaUMeI9VRNm5Yo3qYflqecSBki9/Lk8+36wyVvE1dSdvo9KwugYeOW4UqnjF36ci4dcsPxgYM2e
IqWp9wmOLX5bG/++haugdlVKVkPzHhTq7K2jG3K9nH15zRSPbVFHj8sxJlHlpk1MhPfzB3Q6xXpo
o3/+fGQr36dpIpBmVcOJQUW+FYTGEc0BTz3aLzoUJEW6TL6VcoxOxDkSQTFPQX9rGw3k7W55KhhB
8a7iotbokt7a/NGFCfaqOKF9a2zlYzlz19Ij4U4kOJZj0CHCBJZ5f1iOSaT2kilVe2+srH0h3zSP
cfLNzZPyktfgTZeD8HXOKOmD4mNgkW+pZqR+iYXfaTlHZVm7IC6Kp4qlwWNLGWo5yKYl7hRkZsug
yEGOFNNmwp6T24MPG3QsRivZicuytTZvMSqg1x550a0S0+ey09BSRrPnFPLyNCypn8oiHL8/OzHF
i3TN/m7Vsn7RxpEgmSggbrrqhPEXXO1JHCblPUutx8jsNarW7w1F2rMg9whJ1fXRF9F6PwTqZWob
KsiRw5Is48tFvU6VYd6w/PXngYgdNEVvOFRU2GV5SLUBGd7yZzsW2SqNk3D3Xy9+/1kpZLHpWDj8
OdCooHwBy7smDjkH7DMHkKrzmzbwL09ZO27SrmypEcyvJTQnjqswa7I9tayP5TUjNPp/D6F6YG3K
ORBjeFzrIGNObdsAD7Uy7uyAYeqiK1DTCwsD4OW1pKSS0FZ9sM41bI8CKo3ZnN3JdbEVWtF8UFUB
XDXNZadMPdveGF7IftprULPiWjOjcXPkPokj9bNVnYCDaqpTQzu+QfEmOaJUfmujwwY8t696eTAK
HPqINgj/2wTVmhXI2/Ig+lreehMuMlxe2MD/uyFJ4L0pjaX8vQEubLWN+XD+ckSAcPu2nMpsCgX5
akFafT7V8tryl9Yq6ga2gfb3hnByqk2lIML56wgvjuk5i2OWF/97qmpErBwClFz/Of2yS14jJmx6
Bynz/LWW15aHKRRYaSHu2/y1Ie5o16CIWf+9ASmhNlO08dn6zyVZ/iLzzfCkhRQp/3eDOtBFWAlC
yb82aFB+aGSqyL/854jlY0yugu0cFNHdsuHPRRQpjajQ7eT3hmXrcsSoOmRF6tj+ewNyYlKODWrS
PzsvfzVGEUECMqa/N/R1/9MBeHj464AEyVbXWu336/UET7YLuoutQzDXPfs9L+JoE5BZRA4BG34S
+iYeu51TU/8sp9hdBxV5/rzBmiV79wLduA70+0F4aikSufDtyTkECUxb4HgQiKhpsOwW6AqJ6vnV
wWRGF18eopjeM92l4U9iZ+erfXKkmw45o2eDXBTJ2g0/1LbYd515BNWog5AmO+/dzbHRX0sqEzW2
eKvSC4dTgWyfbuDa8rs8y2loo3EyhKXE3Whv8I1j9i72hWfVa5loLHKLbRV5EWsthC3KR1q9CAHx
23Ok7lstFVW3TEJyVkTSFU2kXbcbW+/kO+FvnQTJruyqdGP1D0HUPjRwGlbwkGtfePi2jBqKnpGE
BUZVeViucre3Ntxnx4oBcaWE9qGnpzus4aeaYPRWrau8E8r+YsX+xur/h07mqiKPAayaCjhw+EPt
RRkL2Wn720nIysVqY6CeLJ5VSb+3yKFQgj96yX8Frdq+KLTBrnLMlsduGw+a4ocq84CMh3hDzoIW
XeMliYHjWRCJt66a/e7ybg/P8EUWavfTdIDLO2e1vQcOk6AVKSGZa1dZlclwqOzaH8IZO05w2Vba
DaVNsA6TUxwUwS1HxaHTXMaYD1XJ1GaGOWO1jTT5yOKpO4ztNU41NVwplE8VmkIo2a64EsFIIiPU
Cr5B5ApgfVEjP/JL02h6slqnqNl3gTp4F+6gwZq6R9iTeKpbdA6PLhksfRuUir3ysqh4zYtHN5Nz
b19dryL8O1OsjH/Lytko7TiPnzapWdJq4P5K56oZMNQdpKroobt+L6PQOSsmcfLQWFwohl7qX+nK
0ZK5puoh5+U+c7S8eNUr2o3E5HypFP5Q0teI812mx3F5OqrhMVXcgcZCtmqtF++pNZjr5dBEEc2W
pWG2XbYO2EyvFRL1u05RtWOY1pMfCBiKlHK6E1/bfuH6sHxssvC8PKVqXa2SXp2+n2KcOvfDe+nF
ayvnJa/S35Y6WZdlX5JPX6ljNddlW+zIV1nG4U0j24Ykoi03dEw6fuqaP8youVVlt9XgQu9k6uTb
stQBdymDzfQYNvqlor99XAnT1FdFa0fbVKMc/987YGi6TgqjO6Gt1C9Kb7yF8Whv+5F+EmDd+6JO
/5EevaR9O/fpj9RfacHC+cT3dJdkEDUS3D18V3GvY5fc6CEOZhWEWDvM6uswI3GefhnxcdLlbhKA
vJ32GNln3HaOwWRRc5g8vyeFX4ONm4YNKugXr0peSMCeXKX57YHp1R7aGAXOMEYItHfk0zyKP8ww
bdm4FwKmibu/z6yN2npi5Tb9W6m30yaJ43tC+mrleWQs3NbNr2m9ymvlpctJFCv5k2hGH07Nxe+J
jPpcQelKt3ZMQ7vDhytdbQVpmCYtB2W9rnLP6/HBFeZWU+G6hOV7rIRX2wpWXhDfyoLeYlSgYalY
Z6+mCkxz8k02rK4G9bUsI5C3ZiN3SUBvbBa82ZYi7kUW/a4HhaJLNJxiO9ePdNeEtLtXwKG9dt8E
rbVBFvActfXPOATpVpberpHdo547W0MidhoyEyuYlFJ5VVi2D5XOn6zsHJfThpjo4KVway33U808
dOdF+n+cncdy3Mq2pl+l484zAkAiYQY9Ke9ZLBqRmiBEihveezz9/cCO6N6iTkhxe1JB8mifgs1c
a/0O9g7P0FQ9xB4lTdIkl7CwNP4pKbBMgTVqKmubQzo6aGV1bTOWgqbD83ohkz7YGhM5R1V+asoA
7Cpu7F0eGNCTYuMwIR5V2QC1n4ToFSrrnyNnakb+ubZKn8y6YD361WvqJO/htHHMD3uoKyTZlb+S
kdGsGgY1LdzlRZPHGPp3wQQQWiG6BXPVwvTDIGUW1v6CpOqjF3Ybm7zmbTXe4XFgrp04x7zxwW2J
ToymAbCqGdBeFB9ubWernBKKEkJ/95qSMj5/jgZrRabMzS6jfdm65IKg35Olla9aT3/Li8ndliS6
h4Kcwsmi1iDw8Xsd9sTpeOWj5RjNQkCF873APTfJCFQ5OgwknHjLhL286dFwPyE7pothyub5RPH4
7SJDBHPNgmSnGNcvcqLWl/nwALyH0E4YH4i45cWV+bnW8Ih3KnEgwu8IqPqkm421kDUTxnEAH1pg
3UtC+gjZJmgT7RgUayuP++XoDcXSSeMdkPjSdzxv7bXYEWl9UayzSSc9mE6H0RmywEUf4u+pSiLO
v+UEQK79QP4sNLziPB/G1azVlXb7NjXlzQus50T33htQuPVk6FsspVdwE2GgBu0KQzbIM1o4bFsx
5cCq5nCJg5hHcKr61RQ0BfvBBE83d0+fv4XCKM6fP/n/96fPv6nOeqn6jsmQAu0lk/JsTv0ryhR3
m8+/DfP/12z0ep4VU5vawgrt83/4/LefP/2/j8+/NfDBpMjDw0jENoMm6OI2tK+z3fT12SJjoLPu
G703D5+Ho2c1pliyE+Qz802fx+T3eHI4OrWM2GqJn57jvkjWeSX8pWpyG9cQsIAKeKu3p/sh0t5q
UADu7gOGHItSfKBeXmi+gTphb/K6jnae35NxnN9D3bdOg5Wesiz+UEqEm1KZ0EQw/AjspN7XEoah
7yT1KmaEsQowmXU+4TWt8W+Sh3yXSHZrTQT+zZ7/Voiw4j5IBdtFe2LiPmC6QQZ8InT/PLjyp2Lg
cIWqY+zaCaKbsifvwVDlXuCVtE1hYEJSDjtBGEOPfYxE2dhFqD7JAR/C7J0QYuegTcFwyUJD7vN+
uq/qn5mW6CeYqMW0QB1i0SWCYhh6RtHjJ5SGjDa+kzG6iqs2Wk8y73dtyDIrdO0uiLvx3m8IKZ+M
4dokzTYAErv5oW6s8YmgAZ3EatRKuDpJm+7DsGzWaVzqG9efS1p8x7eeaKOt9MqckNEEJnRYJNRF
YnjoOyTzZpGdRQs83Yxjf9PlfZikrwND2jvhusVz2wwovbLw9vlbGGzFP8FYmddaH3l1nZE4ivIj
sktxrpLgsR+V2CdIgu+yhrjK2Hf1V78bDukA157E+2pviERfmaVfr2wf7aDG6a2ZK6I6d4br50fD
0PQyIQkOBpW/2rl6hpK3KGjojahWdzUNJoom2zkITcMF3wwA6bzCfNHJtHeV+1wOgyXBlEMKdNeL
jUU0hPmeOHZr3RvjIYCTc0QqnGP17nXOumhhufSi8BbkVkeHIWzMHYsYNjoW3j2NqqaF6RX3ZsIC
AXv4NahycmoVcbcF5g+rCfLhIkKgtywc6jfV2ck72sez1MPoyW4fXcDUC/q25jBkcN/yNL70lbl1
YjbEwlXRTRPFUy6j5AR2WA4Pgd2FLxjdmKYE1lUIPpvc/6cMrWoTzFwnvZ+qTdSb5UlzNpkfFS+p
EWn7qLuDfOOfEyxeFwTQhs8xo5ejM6Gjx7kQkxJHw62DjnpLXEO5QnRe36eF9HZV6xWPOSewadvR
Xpqtc9FrXV08jNRPdS37FbYDwzcf9oyO9YFr+v6HmSYfujvp33IpLDC+lXK05JSCtK0CKGf7rvTU
soRYvm4Zpq7BxbVLynASmOdWzZSuFCycTG//vmyadejl3W3+S9Ly6mmqfUUAFJ8F03Bq1FZsVKy+
94WunZKiMJHu02NA1iQHwT0nPr27jSHhOgyEw3qp52CAvXcnoWpp4Zi/OX5vYS6jo5Jx6mdXxPml
bsgTBnHLFlGFTh/7CGT9goHb0Pk33bbTgx3YNQoqPzjBEnH2Xtbg3WG5i3rmklU9LRmtQnQQZOce
PejOSxjH9oIyud1VgZHu/LAc1jJhRjqSjIyraPk8OUN3IidULsok6y9G4FKK5veGmHZxn9ivdigu
dRiBumiTt4s6/WDDGnrk+c/BmiXeg6GPv6Js+1OmZcnOn39ClJ7ApOqTvQAhEz5sg6WIkv4k+uJO
4Ru99/KWVdeT9m6omPwlNU49mEn311xWFXrSNltStER3cB0k7gyWdx1ivtGchFhrZAMf4DETXZXn
0WKE7OEh/9w2UOZXZDrGDIvjcVl7KAACxkZmWxdHqdFbhmbtnQYg+5XtJA6tIpK6skvrXTQ4+Gxl
pyaNeUfmXaGZaVRZ89oH5R6YSj0XzfcsRlkxKre76+dmOgF0tsfp6peNvkrTApPJijTouHHrva8V
zSapw1ecgPpbV5yK3IpekQ7oO0OBiitYht8ZqG8c37WYGtkOk3vDuFkmbTv0wmar+/IbLhPFrQzs
lxTsD7qARpUFSLkeY2LbYYiqRw9UO9dr7ZuuYdrSm8RmG2m0MWUvnq2Kh7SLYTagzvhGsoJ6tkPj
VdnIRTR3ZmYKuVKwZLedDNQDBR4liIunrI3wHmLSpRXmZehT4+RaYh2OXQ2jajTOY3LurMD4jsIx
3qSt1+69vqdiKZt0xyQhh/2cBTubGhsaRCdPVaL4SKPbiJr8XMXa9JDWYOd196hXOYY7llxqc8RF
Ppl3nx9uWp6cxnCPgxVGG9yA5NKZwvIq+oZuDt+DvW0ziXLyf4je/tl25G5knvEWtYZ3b10ieGc4
PKuHz4+wSb9J2zgZaWzfoglOdVNhfVXqEAu0NlwPoWHvK6dq1jII/S08e/kkU+c+46e9HMvs4Ghd
dDN1xGcBrnOvIdwEXw+ct6qPL4Mjvfvcl//4gZluMH03V0RK2jdagp+ahUqunrmhSZ/9xMhl3KZ9
9QgMpMFdDs5abcZ7mrnkMMwABhuzvg89oBfXrZ/MKlAbVfBuUI0hyMSo89mz5LmdTPEm7KEhUa0N
4eWiByGXNiYOE3LU1cFqREQS3nU9rUqnNq4kZBPHOxuU1PAq66h0X4poID4gtPZOBX9nEIaxNBHv
voXDz6rVm72NonJvJ+5OBm78zTQKbRtb6bRGKrJpZl5jh5vOGuatvaxa42DEVXI+KKuu1waEI2jN
bKUalmZVFkcnlg2o+bqDaAezsc9XqffNp3rssVGYxbJADp5kzDwUtbjDUMs5WHHUrvzRKx9iFe2S
yjPunWioV4FKo0cfP6kQd4vDCOvhnMxsW6Qv8bnThiWQ9AJp8UWUvvOSS9kt8wTbli4MixU6zjXQ
crYjuIU4UUVQY+w8JJPKL67hrpN+mPZoOtJHPeshisfeNaBDaFuS29skOYSAWfGIaFvpm1Dvi5e4
Ku2DL3vIAPimL71O645wshVgtZK3MmdY5ZdDfXAav9+FSd4sMgCKBRHc6bOOFdlB14po2eMAmkxZ
/4481a96959W70AhknJbc5hr1fb+Pmqcdj05tfOtqC4SZPocGBCj6GmhLJU4L/nutOlt48FVln9E
6BptHZ/5XhzqQBJ401wHt4hXZJuXGydsAXe6wtpB5yGZuZfJSgrhgg3ymGSQzaE92ysUVOT4pM6h
CVsgsboLdsIQeN3VUbLv56lEoGmPDsKBNUHQ7kPXHshgO5iO9O8bqy2epRHQc6HZZjEahbBeU9O+
BXg1xMF3G64+cwgZMQ8oZhGQ4T/lTr+JCoaIRIdAj617mo8wjc9u9qMKsvIpkl21zTVzWnx+BGat
/1RiF8+am8ZRkopVZJtpfnnZ6DBWNSGUfr7Ln792eWWuRZAc0Tclr7VVrUCs1UNQ2IfJjctjI8hk
yEWYgBYgQEFJk37rgHa6vlIftR2uEg39i+jqggJau2bOaL8Ldqt//QBzFuLusJXRiCH5/JH0M9EL
BBAjAmead2W1//wJIsVS+aO4RHbwIGcFiWY2YoUeAT5qqT9afX9MVOLexWZ44zGDPuO51X3WOIgq
WvxRoMadaBHMfSvSaAW2U+/cNi/3kIt+Ip0Kb7YJpm8ahuK2NOEtFJpzqVMXtm66gq9k0xo3yabR
hYbu3zE2dsq9lg0k80KjEofb7Tl1uQtEevrRRWt0wM1V1FzXpor1lR/g91JU2gH+Ufs+HqvR7PcE
NzP+6SQRRdY0bEmWfjBnLUjv1QyJGTJ3RpufRm9aZLmlHsJRDHemGvfFyLjZr6EXIqY1ziGd8zIe
hL0HgW1C1/sR+Ya/luy6x6Ks9KuC0rKw/bZ/q73oLsEOdFvwBC+T1GVaQ3Mf5/Gm8It602rMcKce
I6wx1B6DbqRvpltxVgPRyXuNEPojGmKx6n1bewViXye+mz9LLO62fSzOjTHF9N2D9RolOXL6aXz3
y95YTP5Y3hse81hvUNHWzVFtDoEdP3ttOxzsijIlZeM1jMR7aVhk095WL0bfJ+uW9fwEXm+ch6GD
M1sLUOvWfe6aMd4kBfLoNAyDlZ7Kdh9bEMlbm+vQCsapQdc8tXX/g6K6vyOPyl7l9ujAhkMk1Yj4
5mi5y0Qo0BgFZOk7PHl5+fyIvKE9NUUO7ZvNwC+9AiMkKsOmTMRu0hqI1r6Jew+cT6glHiy2+W9K
9t9bquir23mnJEvsZ9GZYhO1RAnAmSi9GoXK/IG/MGPETlNrZPbtQ2sF2By1zQXoYy6y9LPdR98a
bJbp1nTYbYVJzEPg6VsjN7FlDA21sKVTHt0k8vfCduhmBqXzUncKOo9bNuFLlFdUaeXQLGtpjBvS
aZqDrMMHBxbA+fOjF9lL7WTp2giramk3xfjNF/NSYTKEcIf4TsWe3OA4YJ+dhs2M4mci5bjJ1y1m
lLAXnWHVZx7uhs3wkjcGs6Y0U8u+KovnOi+zlcumC1XNeJ1qL7zzzCm8w8Fr2PVj9SOclUcZTNRT
IQt34feNt/LzaH78IMWmteh3Yzahih/yy+ib0U5EbbHwO09uy0C3VmXP2zvW91I9tCOCWMMt1T07
PXShNmQAkpgrV3r9ndllV/DiEYlgtPIcC5J2bNlXHA5XSduIW6bra1En+TliCWfav6e6hHjOprM2
HfAfJbABRLG6/BT+aEXCTCPkojqKmjGyjOEeA673UfnuvqoQVwS6F2CWx6hYypTd3p7iU1tl+6bl
hZqQQ+CVj3srw7GNokujfRrRj/U/pFbYD1VKcEkq8SrF8K5/zeNlACv5FYbzux+P1lk30YdmcArP
WRflK6F433IdbpEqhmqdu/KJCzqQf5pXy7z7YaUEEQkR2nezPPsQtfVTOciJA/V52WxoacQq6hd3
RECP9M69TENes38jFICL7LHT4xIKqWS8wmna50Kly9ZI0VTNGiMTL9M6QGhbmL7+Rl/FDpa3r8hJ
f/ogGNcyrihpTXqINKpupaZ5sJDTy5D1/aWqc7mFM0eTQdlwTLEaCPUaIpI/nLUq9m448uFuOIif
/bENxqtiCXsuOybNWRSvZeeXjyLovavMpweAzGjdAW5conE75FgHMwHq71MtVa9iGotliWXgLday
apN1VXvSoIqthghWjfsYZJF7pynmf9gAJ/fsPktP1/2IDXcxtqw6vdGVK6Sa9qGmumLtScab7CBk
aCKFWucZCAXsST2WBUUJA30WeTGS1x2pYYVNh9wCceVX2zPeh6QfXyIj3Dtx0qFIjcaX0C8vbWEE
ix4nsE33qXWYTHRWju0tugEGRFeGH2HQxC+xiLwN5hTaRmOxXeaqqvdMDTEBYGCEbjpTNzYN/4rS
eGtmNBx44bwGXoegu3uFMUqHlIs3vC7xsfO8fKOMCMmw+q5j2bsnG0AtWt3UHiqGNRg8D2rLhALz
Pllm30WOXrpAFbVNjOBnZVbhN9mDq7QtI1S3vkC0ZN2pg/abow/ONsvzbpHDRV2WhbJ2jXC6VYEG
ctvynbcsuGcZgKPi1ltNz6Fbl+ZjTaGSc5u/M4bBnpJ0GS8vj0IxR8Lwrt73A0ijl9IDBXhkTbJ+
9wYrP4owt1aJLvzjMBnawhR+tKmhCt31cWNhXVvOy6rzLotsZYMefNSOvZiS96QcggfgMZz7OpZm
txqRRfra0WgfbDv3l+DG3vJzmaWxZqBUtq99oTVXX4b/TIaFwvg5sJkPpnbQ3CcKKLWd3HXaNGKD
22uLKVLM1BJMfF14TJgnJ3Vu6ZgWq6qzkBa3cbbBMGyTOKCCUzZ1d8qN9J01xgOtt/tktSVgWKu2
sTYYh2KavuHagc1QwXn6snwW7ArL1IF2lTujuItqxzzUDuBtgY4Y0j2zHYEXSV6bz3GYwvSKcsx8
+2fHLcw30RjnrnKuflF+1qPhYTD1XWsP/vHzQ9rY9GZuccpUZV6kEX4MfVmtYHvOvL0BVXBhHvPA
Kq6fHzrTWonBxcX2YEHavrPpjcw7V0Irt16A5M8qTHH1IA9uQw1jNDxqjCZoXxscE10gjkY821hv
P7jhFD9m4UHG04+GkTx7tyzPWPhe0zLI14g062ts9y+4KISbRrTtEr7kdEetdSyrCkNedMQTfMPr
GMjh2ntvg2pbRKFsQ7qEqkgnvHAnDIGsviw2n/OWMKuqdU+yyFVELJ3oULHu9fGiquAMnyGi14uR
lukYWtZdilXaAZwNbknS7j+rY3bhc9zIBtpuo20K1Mc0UTmj7Dp8twbL2uWIjhix3DzZFm8pE+RV
1ZQ6q5LAIArXwmpCxIGykBJObUsM26Eq9eqUScaRlp1mGzuy+pPZbwgEuQSVZmB+OEbrpEq8JbNa
++YGMSSroACatJlfaeO015MiOmSlk9ISZdpRRNmut1AqK3kuWmjJvrIjPKxz+rnBYbbPGccDuTRI
3DY01/HJYBCOkVN+RP7nrX3O+L7N0piQlUlWDu98ox77yvqGM9GwLhJ2knQq7sHqSlbp9tW3OJKE
JmBvNdNmoqIGtO29XaeqCw412UMy5tXC6FBiYgH6RnGOztEtz2hceGCVrWBR1g/Qzs0fKuFNFJCX
cPULP9AyeghPtQCD2Jlg2Hruo4ObWRlThiCMSd/Cproj3aj4J0C0Y1Sef4+iKVqlcbE28B7+kTFO
XtKKRdcausJQls7VKB8md0ByWdvmrbSLN4y3t6VQ3g5zrx9OiuJawNK9+Q9tZoMaeUF7KjV4ya0V
mxucgWDRipziscWRRIM7i7fmc5+heh67dqb1atkC+zDrUlfxzySQb6EM5SkAW9vYNfu2XXnlzrGC
aeW4dbxxdcAOqn8sHyUrnZk9dTPb0HZqfU/JRaCgZxyyfizfc7/8idVr8prZpb3AsAIei+fh/1vV
4dmb4nfpIzDszMBep7jcYXHaYlPVMQzWLBfcv3cxzMVyFcfwa42XuhZUBr4k1bBxOt1YVrqEGx3h
e1xnnroGnai2IVOdBR1AYyrUeY7TIZHCVLiLm5BwU7/UGfoL7hd9gNP69aFiagSTDO/JhXessWA+
5HXjHz8/VGsbWwfl6bnoMrD6ZnSPY1i4R33+qW4nbWVXeIyynBswbr9NGBQdOmi/bJrSf0zyKb5o
qeVBpAqGm9tymQ2zop6JW2fn5PF4jFvPXBk6pHGcj4YVNlzJqXGGd79Gi+q5Jj4btr6eGh6QZNIg
i3hug7GwDusm436FWCfdwaYLkD/GawSRx9YdUMKl+rUe3Ghvjei/YK7iuaZEwnTHPholdlWYNOcr
9Br2pm1YtWAMyKWoWDQNo5XoMGA3Ct76rE6nlW+bcgey+d1o02NUS/9BRbBdQY/FekSGte49fdyE
iVKLGKP/HRVsjqe1XzPR0cN1lLXLWQ6wYpVpbjG91D7ovKfcGngyi8xGma/9nPrZSQx9ktK66n7S
KoQJKYZM/HfAlu7wISv7VPQNW62vf9SNxBIpyYadVi9BoHhuQkPHThH9sma/xn4mjniZ7jsfeeJQ
8loDHHXrLvXnd3FuRwNuXpsuOiF2jV4yJ+pzfAb8VVEKILsB+N4CX1XDi9DibIXJRLmMwgZXQ8hD
hUOPj7h/+a8YDpw6Rj/P/lfWptc8xMD1f/+X/BLjQkK3VNIi4xSmjAlB5UuI3JS0cWz28AwMV30H
ClUYP0TWkZ6K5XIyrZ1du8G6V1SPCAyDMyU5TUZtNBfczKY9c8+ffs8JRY0RrQtlHCm3tjaMnys9
SXit8nozTa75QzMQFQf4ZG9BnCC+uNPS7cl8KDNUW20Ua2e2Du3sWN1brLhJ8aAP9LVmTv5EcOeU
qv9LXo7xNdBjPnNlmZZLmrcmaRn/69dooGpKaMEKZk99IShmnWnZTaK4EvRRbBCz+hs3S/R9huds
iqH9PBzB51XHiiIIh2pj+D+yWku4r3kEX9NnIot0B8OtwVmWvjteQ4tQUzVWf8lv/BIxNN8w23Y/
k5NNy4JE9+thUzuVE/YNOVX7eMbwTD9kYbof2mlcyRh7aAb903JKnHDx5yflS+gX32vaOsEnZBtj
TGEZX2LNmkjkXmKGuI+M0tz0zFb0mNmajkMuJju7JlLrP3/hl8C4zy+UimbDlIRs4LL064nGepB3
dhBwovhM7jsYuuV9oLcQXUwv+8tF/RqHzZcpQBmdvsyYx+jal9dADU6k6ohqLfSG4KClY37O6vHe
01G7mHFuXY3M7VjOc+2JkMe1BudWNp118nrjBe2HdhcTW1ALOefZxTgnANr85Xn9/b7bLHmKm2DY
pK4bX45QOsqzGq9nwEIntUcNhrwozQ9ICzHnkQAm7HoXbA6iuz/fhjld55fgG8YkeN6atuUQbwtz
/MsXdwXcKSpFjI0k+8jwze2z7JG1EKzODLHAac2r7rz6hTAfXHxpPAzIyKxoq2Vj5smtHI1+laoy
3nz+2uKPf5O2/ujXf1nJ/sMtdGzNkmzRLsAOIVy/Pi/0aW7Q1mm6rKdYY8KT5ifejA+3shEtu0gX
dESw922/FjDzw0Rm91Cbp3VV6/GRHtvdYGGk35qPgpiLmtnv5s/X0fjtOpq49egGYfa6o+aH+tfj
g0A5kBw6pUuQzKMBzkpeT+Huczsw1rWZzd5lYb6FKpisOYGPPOz8R09LnzIxRhur1+sLhPz6kpsM
BcayAgZmtI7hI9Vk2kvi6Io42aJklQclgnXXp5sSgv+7XZZkPYJRbcxYg+8/16J1Nqz+fHZfYxbn
JDDTJamLh0TR7etfzi63tMJFl4/JYa0eFVwL4dc/Y49gN+zl/Fjb+7Fef7TGwqiC+Huo0ucMX55H
Bgp/idWUXyLf5iNRlmbyoJou+NvXdcOgE09DHQ/PGOvdEo+GqdEwaug1ok58soBwoyKCQpwsoZpT
5GbfzTq5+7QwmCKxQShJmCnDIBI27O1IrtRL3/R4dybdxZwAQK2p3xujJL02q6dD0UfdFcpuidpW
pGuT1KBUllCgkAu6cTQuMfaAOq/H/h7nz79c9M9T+Xcm1XyqbF86PZrh2kTs/vpIYcUHgjkPnWgN
MKzgAdubbrkjF2A6gkiLB1H3H41bmru8IHwgnHnrNprkT2aFMzTeUpMBIKWR3pnOfjR072KWTKGG
yLwp3f3b8VpfIurmW2Ox1UrmKXNY9delBAwyndg0mNAN033u0ozpcXfT62haxNglX7ouRlaR2tFu
HJpHsCXv2FFjbQ14nOQFvQyjZ73mLS5Phm0NSzxCf1QyDLA1VLjkecTSwPhlICyLbTJZAtOykhCR
hGltTbwPBiMUxdBw7j5lum3S2DT/Q7FPmziA2oFlWdJxBwcbV4omdqZj1Ge4Z2a+2lQ4dW+CMsOj
zMSrzIfcdLJGlwmgrPE+DIJoH4XjtMw6XJP1NMBd1bCeu7xLTm3dvacU7AsvQFDXuA58OhE+BE6v
YbDn7nEwKJg5jwBQ/YOfORidyPAvT8rXBGa2DE1i76bceRFn+/iymdbQ45QWBumSabZJU+oBpH4P
KVpyYNe3LtFw2VZ9evQ7PYMAUFAUjfJOI9QC2vdHkgp1IwRY7v9nq4Y0lNI1Vm0dLJ4Dc7+sGiCt
rcaABUhvKknZzvnyVmoTJDY0qA6JXVtYY2i+R7WbpvGsobVK++mjC/NyEbbd258P58sWOx8N9RQl
B1FlXKivR1O4UROAJYXLtNAdrHRs6KXwXiMISEjl5il221nF38LV50v/r5dYGpZh2+wKykD2I6lA
fn2JlYNmr3BhHVo4lt17UzesaWMCXDfAHKXofuS9Ee0CJt/7Ek8qd/4Hfz7v3/NG50OYD4DlhKXp
a21h4RFN8E0RLsMfKGTQTRXaY28jO9AbtzsNRbbWrQAFPxY6ttHt/g/i9edj+NKHcBUkU1tT002F
3wauW79ehVrZVR+NGBpK0f/0wDqXbt7+TAxe8z9/0ZdteP4ihaGwycKpKKjML29CMIYYT1QRGgs7
IsYvfm411NojrhlVA1Nacylr6neJT/ifv/c/nKBl6ZamJN/uEjP56wn2Gh0na5lYDF4BzjKfYSLi
CAyGn/7yVf/hHB3XoUxXxlxGfwaj/yv1NPEsRcsMZFZIf1zmZTpcVa+ifeh/09LuxYTLdC7ryNz5
yadgzXMuOVOnhXC88XtroIuWAV59RpHue4Yd93BWHfdkFSGyiXpAWuv5+F3kfbuO885FYpFuiSZx
l4Ueyvs4aZCDQy3EBGzjO/l47CkBRz/FsWq2GyydmZAgDyFcigtGj2tQ1p3dKM3kdcNHH/XNygtk
/L0aNCSTvtzHRDDBKR/a2UDkSkLKyIAqbu9LyVJsGCiT8lxMa88vk5fawivdCWDDGU6M7VKsXVRi
TRdRJNNf7uiXjognCWmEZSreWQZDxGX9ekezpnOKqA6DJYYIBnqO4d6uYB92znPqwGt1wWn+0oP9
/gxBg+TtgHpLF/DbMzRbjQxZQBGjlx1ky/6pS9snjZ///Pz8/viYJj0m1Zyuk3v89cSiMIIkC7V4
iXaRPkc3H32rHNE94S7aeGvT75aizi8m5JO/nOBvKzCX1CG104aQbHNlv7wkYavZThdDMSkEcUqu
IKYsnLwL7KdhGbqGduhb4tibv2Z2f6kZ51tpGUpClyW4hJb1y/dOo4UruoFhJDQ03Ilsgg2tpGA4
xIT1aDUDDBbb7ZigsRJnQQlsV7ndphkKhGMhVKohqK9/vgf6f7gU7IlsQg5qRU77y7bQZeiKIol9
T1VnKVKzeFVCJjtoYnQx8HJuYxRq+0Qrk3MASLcYbdWtJr8ES8pz0ClPqA3eTcewt+8x2g0OcTpO
CwxAu92fD9SYi8xf9y/T5kUg8dghVJFO/dfXIMUkDPhV+stOWShoU/xLfKcfPohxqUapYYlKRGLR
xP4yiLV6kSsMA1j+yuUUee/rgJisZeV6xirzWjAp7E1He07gnAilDIVl7Cb8mCjoW/6pBQFWa/2/
VCG/v8dcZlgZugYzmFP5UkWnaVK0LozuRVmNT/rU7cPaQGxiNU/8Z8Q5mH9ZN35/i0mRtemTTLoH
11JfHjY9gl/QBaPAEG/4fIsZ3f5/vcWWxfr0OStwNArvX+8L1IyBEVTrL3MHzd/ot99GJCh4sVVI
8fw1FJBs5WtOTIIaCMafH4r/cIoMDUyuKuf3e6HfN43jS52xGrvMYV6oUi1ENvS3her3O8czZ2Id
pjMJs+mAfj1Fhr9h3ZRQKOzJlwfMbAWQe5B7V/CujBTD5uf/9LRsOnfaLZ5yqmnnyyVVAWKKqHGB
ovCMWYhCw5yYjI7V389sLnd+falYgB3H0mmrIXd+/abGTscwjxxvwZwie8iYI3+Wg8Ie74KgNzd/
Pq//8G2OzjTRcjUWXYy0f72OaZ+XI2yq2X1s7K9tus5rRmzBQNBn4tTdXx4O4/fVlhkQkLqk3mVl
M+en51/lCS1iGJpB4y2IRlwkOB4tU88gareI4MzMMS+VlesbL8PjrdeG5DKEyVtiaRer9qpTbeRM
Dezszo50Nlu7eO96edKgCOeuH5xnMHtIxnRjZLV1yxurXvz5Wv2+OXLE5txJ2ZSpyvhy8N4I6GOT
f4mrd1KuNUEOdBpO3eqT5/nfjJ3Xchvrta1f5ZTv27tz2LXtC2QQIAlQApfEmy5qSeyccz/9+SaW
zrYErRKPyzZFInT3H+Y/w5hjoJ+crdRA+HgN4wnanndd9b8bO9v1iFTIVlq/GA/hP9AAZyqLPu78
rTOpf16dttyGti32hi1VcH+j1voHFTj03oS8ZjGYyZeya40TgkDuO3P5y8ohJ6xpjkk+S9V/Tbol
WeyBRPGQuC66BwbjWuQj9eEcHPqE3olifzkSCU5MGzEQ8IVsP/NmmSpzUvcmVwNoDVTXN1qOnOcy
CzZG8mGwcVVotntvwG/LBPBRktPSoUDxxCXCN/h5sXZl3Cs2iJvF1Fjm5wJQ1Yqnjo9eMQ3rTAXy
H9NVuXS7LPxTh1GviQNOOtf7VLV1eQSS0xyi/CPypCfqJQFaCQuv8yOYWUP7Phsr+GVmyKl+v0Z/
Dei4aUfFZeY/LNXbIGfsjMa1weQturCEHc8czqOXtTvDgLHHo0VzZY+lsylj8KLtlKGr/CHR6vid
TNwvhwA3QaMveu4cqoQjN9YShV+XGMHApRdoCnjBs6tKy7fnxu/4ILdVLJkkLmbwoLqhGr84xj4x
fRFX1IBnyuz77g0Ue2EG9namJ2IxZxaUtBgdqIeHb31IXTwjgXMXO3148Jr2vmn7jjQPzYn6DLGX
mVXtLlTD/FRq+iFgok6YFpqZs45kAG2vSe9NL5pSdhu0t1BxzMtHW1p+Qhpc72pSVGaYq+DFk/xD
OJOsIk7T7maaCNbvTPMvrhfLkooFQGiP8gUUeD+vzYluXWg2B1mbLb3HttZQeehXkP2aj3ag7ccy
0zaomCLdqJGQJMANQRYbD3Q0Jmd9ik5l693//p70q6/809HFTUnY4FFTwcTfbpgmGOiXDjGQHZ1j
+xzSQ0CFL26H1FNNW/yCZN4D6e9gM0S2uyAlqx0hdgvz7qR31tk0vEcL3oMdjNAQIUdh8YS9/RTl
TQI/JCCw2P+jt+tsNY7F8MFQ0aO2YiN/JJMGxb7tfUHBQT+TTaH7GDCyFaN91MxQFKjDrpxAzkLM
B6+Yawy7rO5dHFOBOnX0VSjIZw/5qvGRMoQYazmAF9qVAYLvtYXCRIa/9FCNA/T1PRUODmeg/71X
Pk668zWnt/2QKtBy9pN3p8y+uUYR0Vq4GTC+qCf8bcr84ij3qdNm+9qrw9VAfYucffOZHoX0QU0i
5FEd/74M2/ssdJQTXaNoIFB1ouROZllnC+nQ/ZFCcY9G2cd3cCA+2kpZf10N1XCYPXu+o7ncO2Rl
uAVOT9eYpT73g/Kpgw/x3FdVdKZm/+bA+QY26C5NvA45FvAmNkSuj0UzBKhouOOmTcFbW0YsSOby
jyHrTNoZBfBo9sGd28fpsqY7fkWLFt15WncJU1LrCqf8TikAOzZTMl3Cho6EqdPPUHx/q0Y0IErk
ru/0kl4X03AgxdPN4C60FOsu9hJnAXkYLfZkK066EJ/MefE1C9piX1RNvVRJQMHwDNM5+oa6U5vg
4S3EC6wiOWKESxrP9HvanpSPWf7JrudsbceOce+W2ckVYErSI02NooN/9AAvzJqh3JNy2CSB7i4b
rVK3LYzN97GbwGFeTLsucb/B+WfvzT4mZCGJMVLhW1zpr2NIMvXZsB4HYRQJnK56CaZVAs760Kv1
iUaAhpL9YGzLFGhfExILqX0f7nVj7FcFmS9yw+Bzs9D4U6mi8KMaFqxU+jUPZYXK1DSX/aMRjXsf
GpKl03ozFPQGtCydqz0aTvzZ8KYRXl8IHcFZriCYCA5ul1TPeX0JoUBfxjRO3rv1FG60oKt3VQpY
2dVgYPbmNHlM0ubFyvLi0UvsN9sKi3PbwByct4+NlPPKXH1zssi7d5P5DxOAILBtOtW05j7URqQ4
YgAKXQFn96zuetWZPkCE09Cs5i8J0/x7f3IBm4f1ixJ6KSLqlb4IqnsjOtDG2Z802GhOWQ3TYgVK
cjG7XrgzLC05qR6dLs2gvJfn+8Uz8VyqDGSWKZkSIdwegQ2OK1TCDq0JqO8FGv56FQLDiVQdwtT0
3SPotgDGEeRe4wKHqEtVrdsEpj/MpWrrOLWiGDeCuiHL1eOhGHa98xLAjoACqmXO4f8wtnTbVgnr
0YqeeytHiVrJX39vh299JSwf2T9NxxxIJue22ohGYFo7PgxQEFzBse3DAh7raF7gB5hbOqWB1Y7r
ORovv7/s7ahzWVw0auiUAMEo3MJJYleJaNPnsjPkDEPmYn3FOXZJYT8BMv79xTTxIH48arga+GuP
ai9HP7XHG4fQTyO9a9DvXvR5VxygtPWPkYaGlNpl0yp34TiAFk7bFi5YEt0gT6jQ0vvOIXx7Bss9
4HcQgZqSQbiNnWAg6KKi6OAFGyivFRkeaFB45l9Rx3/9Of538K04/fVQzb//h9//pBZXc+y1N7/+
+2OR8d//kc/873t+/sS/76M/QdQUb+1v37X9Vjy8Zt+a2zf99M1c/fvdrV7b159+WcOx3E7n7ls9
PX1rqJNd74LnkHf+/774f75dv+XjVH771z/+LLq8lW8LkCz8x/eX9l//9Q9Nyrv/9eP3f39RHuBf
/zhEdfTltY1++ci316b91z8gcFP/qREsUVUhF2JdQT4DSC2+2Pb+yf6gUgychVKAAfwnL0iE/esf
5j9hCVCh2QFkQTXCwqtqQKPyiqJp/6Q6YXlADFTy+BohyP+7t5/m8D9z+iP4yvp57eCU2rC8UhRw
NAMuaOrVP/tvJVorDfRG/Skvi080RO8Svf1z0ksU7jaNV28KG3Bkvhl6AKO5upqqDc2Th5YkgGKV
F7fdxHXy2Qiqk1tfWpROkCBSYB627sP+UkPmAgsLPNBRYD4JmQJNoxb4UTSduoWJf0bnBWQh0V2o
GR9g2FolnP2GhvsLVX2+9exyV/aEOA2dSbRnthXuWw5rOcIZbr3gZ9OMb3yGespX3jB7UffO1rrJ
gcr4gDehtG15uimFQhm/HxIFAW4YMtpOctLr4nOW7p35EsYqXuHnUaNTfVrynD6NXyliuVNP9TVQ
j06fLxIaf9SRHG4GXKl7J6wB1v+T2bnelqVaFMxwVVhT5k1IGLpQ07iIwZ3q+ZjTJ6kr454e9GCc
lmgTLOVOVO/NCJ61ETrQwFsPHpM3N6gDvKraGzOj9dGDmj7XnHrMYpdqd3DnwFON1Nv0yA9kN9dl
e57pbcQnWaE6s6Pt6wE84jaz6xer0WSJ8FG1uBjhlzzPz/4QRAtNoYrqltvIbb8CnjzgM6DOO44p
SXPnQTjBya/iIMKiU6w0tLui4k6nmSYKzwhWc0X2KVH0fMich6KsN4rTgaI/TWm7nI0/oxGUePBl
iugRN9UjBFwLWutoGeCnfem0ywiW0p5bWS8OdBQSDjMuBRKtbdQ/54G+GCz/OXLiNbfOKzb9KhAr
oq7pLtWkWw/o+Tqht+TzJto13kioMl06cPJtFSx6qDZ99cic88c6VGnDJhZjPWaeEHOt4VC9A7e8
q6ziE+EFVNHtQlYDOwhK5XPbBesZFgp+rbPqleDkS9O394nmUfXrv+pT/ilH/MzqnlsQnbYbrDUf
LU6NVjqTqG5Af2aTd82l8V66SSgx2ng5em8/mK/vJuJHkwAS4m8WF+VwE9gVySVdvVlcNFdADpSG
CQ0ESOmm5pG2gmCtVjkNVnCsrpPI0HaNWnzBdVsbCNXTRf0tQZxLGWOEWgZ1kdWbpqWz3W+ZPVCL
2qKB5H7Qade00IytnG2vgYS9qEUH/jqkQ/k4ehfWMtwrIqQH6d+4nIqSxQxFTvDqxh3qoRuG3nMu
pk6vr909R0W4lnGqkrOJxjGv842KepSF4BF9TxeZ31BZsMyZjHiEbW4AJYMqA+JHI9UJGsIXnf02
VZR6hcoYMH8b3cmHmV6bqfUbiJCI4LcMfBMiWGLvcvPIBuJOMqBGLCZE4XR1hQAQEQTdXnqzVur0
debBmDs1A9bJXpyD7CxfO7pvkuXX2Vu6dUHyZTGkF7t+VXIEzEiGT9arWLjMPNqwRKCORC5HWWTq
tLTSiZKbDumevtBcB9w3YBoIXrw3ll+UX3QYRlLaU7goQ9DFR0u3t/yL32vayDs6kBzrNDrFM4/C
4PMpVZ3eXAgmdbnXNj//ZbFlU2v1IdHLbTfHZ1I1Ox5WHy8lqKQmKLdhRY4Uhg3Zc3yXGgD/1HMQ
xMmXHh2iLJiPhcsosmU6liyNKM82zUpdSYKjvsj8Y12+/5Cdp/UlrYub2ub9iAvJdyAm9CUXjSYV
Sky2TjEzJo3+iPHlV9eKz5p5Uagrw3j8wNTycTlNXADejAu8zLKzdY2MdWjcCTGZRR2gDPqDmdUl
VIGnPH8eJvgU9GIJX5UsnVFHCy/OUnUN+fmzal7mEHKgZIPWl/zoRsd+72j52VH9y4Zz9uIRAKvE
h7xJTtEk1KHEaMd0xLQ7sUO5eWKpcusDNJ0Ou78wvTU8rHRoj8uAoZroIGCWTNLkdt++k7ED7/E3
+x6/QycR71KPvK0KFdTESxfSDDpji5Xee2fbp6GM3M7sXxQ32k75ubKy6+FN4/oiNoMlCJ05fS4c
c2lZF8Yeaj9oxqp1CIcXs2IoL3rxZaYXg6dizlio0oglz8arhNYXyNN3enmUOaUrZSGrR/Z/aV9k
yzXODuShxx4gob2xxo8+BCxsF+cjB0kJ1wSsDbnTpMDuEa3w4h5NOW5CR6UMzfrF9xOtMyY547Ls
FWDlcux8Oifpe2rrA8SFsIluOjq/5Dk5fXpohbSWaJWDZjCiY971YsLjad3a/X52VETtbNlAFlT+
3w9PODDRjrHLg5o4616rtm150dxdCuHWFN9jsdiEEaswgnywD3xo8MiFvmk0YDm0fVQ+TfTpXuMM
ZKO5yKDKSRNaJwvKcFnk4izJIzh1t+YdEeksVT/RyoRlOjJKrN4J3e286tZQB6z6EjMUbBBfkkfi
BlgxVcygz5eZ/spisLZemUYELN7VT5ADVp/cZadCoemjHSiz33Owwqu4JbNPqfcUNgjTo0DBCsiz
juIqkkXqMVEuaVzS2fWG4J9YIzlA0VD4A6AFjsCAsplTbjIPgnBYnopmVwynmTQOw5Gb5a7ArZMd
5vkHLQrJAGd/+sbrEEPX2MoIzzotCXyjjEE7qrRtNLvIO7FCSWy+qklBuz8UiewLnwPU5RVOCTFo
fR0sgqBYC48P5PCEwrKYrFi7i1KPvjxTrCe2iBGxLNhb3LWDEEw9vrB2eMWqX7v5VLA0mITC21lw
LzdeeoZZWdyCSJ8/tE581gtY+MSwpNkr9INrK49pAqvveQvlyLVPMhAGjHVAPTC3nhsaqetyJb5a
1L/ynncObTmT/xOHAq2jCOICy8crJPOpX/3YH/zUVvHhZara7rHUi5VRuDtxhDoH6YjXNHoVE18W
HvUtV6zvzBZw6e0jnbwesMty9Mgq8xlpnNViFLTiWbVRayrU1e/vVLuNOK53Su2NcAgeUssVK/TD
nU417WTIfXePriCR7PBuGF87W9kz6aAHt+Skji52mb67hWrYGxjkFqYDP7fpv1NG+8W3v72Tm9jd
TNwR9EzePVa6Aw6SA5ZrueE5qtWV/DNXyoPljQgdwSZtvLFiTKMVNOI6arjthhOS8CaYk3fweDcF
n++TaWmmgGw0E5P88xB5BhDVrkX4J+YUZosgaELOEj4oW4/YDhuxpJC86IH4Neg7wGmirqykX8tB
jOtSZNghYhMZw7Bg1aHB8s4s3gYg17EjxS4lNyl93MRFyWSNkLxl3aP47rWr4+XpyIBiA7idIrrY
pbXN8Ef82X2n0vKLe8qldVqFNJteMnCbzs206WlgUXx120fynTt5NFY0NlAu3HrWua+rnWrQRmGV
m3f3mYTDN9sMcM5fMA2X+qf188z0JV4FzA7tYzAxExhjZH8xsZM6Q23B/lJaMRq/H+vbY/n6vD9c
8+Z5s0LTadE328fJgqmbKNkwoofBc3ae/1L04TuLT77t1yekvQdw9RU68fMTwqro6GnI1YjJYSsq
cWk53KAXRfSSo8xlVH//eDdpy+tqZ0z/c8WbpVS6ieIEIOEf0Tp/wMate2odNcaVggyyR4hbkElr
iyUO4ScmVJ2LZYPaw+/v4m8n1nWB3UIwYhJX//zYUPJZE9Il7WMFKWSE/bFw/w2cavGtzQttWgfO
33cskPU3u4graoCsuLJBqvTnq4Lrzmffm1sy69qxiuePHqhb3/nIY+IBlcodEGh0iPZZxP5GKXg4
+OwpXmXfS+hDJNIB6+57wH/aG6EJ2OtFB62c1U5Lon95GBsRp3xwD17nbAO4P+3yOGlISCEUhzMX
0k7lKc5at/2dgWIZTpIahmvXL7ZF4x14dPGfudyQkURIxccrCEd+P/h/dyboUGeRRgWfL0mvn8cB
+WAnobjdPsJkukhd/tdMyzxTr2GP1xwbCgvcg1UeJYqSuEjiIzD329/fyN+tgh/v4yYbhminB9cI
qyCdCAII3q6nuPkihyMmJpuRaFXfS+aIzbjdcT9c1Lix9g0F/ygib/9ots+OdSwjd2uNxyzAsyBz
0Vgbx4CVJCQZwCnO3GNdY6j+UuWd1Xgd5V9vBLCfJSgcWph+noXY86vQTSfkD+pwLUdNprwV5psS
Ug7t5fn7ASk/n5aJ9i1pnq1or9gvqIJDXnbi1GGCiK1d65ilBPD4+26+IiMjXq/sZMJyEjy/ny/z
72wjasn/e8s3E9b7tlfQsds+tvrbyN3VVvSA8gBquCdW6lj3C8tLluIL1VqznonYAS2sZIfkOR4u
jnbb3vNOsgAZSy6Kmt3QQ7TCPctf2WK+/6ISfrpkKSSzw/gj6kUPQ7EKqmLZhRTf+/SunU+eVC+n
E2omKEi/9la15bdJjY+T+SK7Cww9FHHaO+b6CqT+zaQ5N6sHQnMnnFqV04G97WnhEdzKmvQgfRTt
XiJX7jAGXBDRFMojqdO7m/dv50Anga1Z9LNqt3eASmyipyrLJjWDhU6uh5WCM8daEN9AvHhWBncS
sGIHBIXhqpFljJ7DCuE+yCnetSaq/uuWwhfGpNBUS4PqbUVEzX3otJqyftTN4qB56RfD4ADhpibU
BcQBb63wc9QaD1AoLYtRQF/W8DHRk2RZ1t1h6MZHw0VaJerseKkU07hwMu1oeH26LOKTVsGARJxg
HSWNoVD8Sbz4jBfiEdfyAzK0LedWGyH+wE+AzHf8tSOK5YdrDbF4LJIb4YbEv+S3mO5e3gqE/RN/
tGeFthhneMyU+aTQmlNfsMtVV0uihNbwg3w+tzY5ETN7Mc/aQ0J+cdHjjupJ++36LnvHD7Yh7x3I
nHdBsf2edZGLXX1byA1QWYA1oETYzSClwlFvia9tlAc+LL4GP+TtfIlMH79hqDk1Zjhn0D5IIWQl
ZpBoUS8u8kOMptxdUG+G1N1OhrsPk+oU+xOPTjuc2eJqmyTRB3fdcorbRYMyujNpS3tod+R7ovnV
szPEPjGDJsXtST9WwGjEJ7BLZdtBVA7DFFw01t2Q4p+3OTrGbnzHaTcm5XLOz3aXIms9fApb5UwS
EEf1Rb+HucFY2BINkmWRZEs/FqvZe4sMdZVyOYkbcf11/9RBykZ3o/4IuPJjEQekzpNm35InVyuG
nBfboN7xjF40vnjwFaDLmn9RVANFieQTxFbkHQJvBwcA/IgbdufnCpXrtAOLzLi4/kHX82cYy/5k
Vu1IOUCTLqMcepPJIGqyVJK++cqrA1Gm5LRaUgtiirzMXivdQ6lmH62QZEZXfaEdDfoPa6MTQM+J
fe7Saw7fg6IX4ME6pzjD95WR9mHAT+Aykkiw+UGjEW47zVW8XER+R7Kx+FpW8Zcy6vccP41V3Wsd
IqO+6Z8j2lkWCuK6H+Q36pm0PlnDN62ttyhv1xbE3e0litBwI4FXGhVQAvi4Gm/XN80fA7LK48Q2
qy5ibyVR16sbia/EFjEF3BUWA4sQa4QR9gu6f0uJq5uYTAVRtGXGhwqFAqBjS6xxVO1BWVI9BsMR
Nc2JwiiLkN679DmDgMlxs0UZkxD0vJ1u4rqYcBEPzkrx7TNkZWhAc+FZX9nm9EcckSwI+iM72UKi
2a2mj179YvLXPBE2lHUGUVfowQajoCRnk2NR1UUa1Asl4oCEOgvqn0ONkUvc6CGHwSCdUQYZthbV
qdS1N6M1Qn1rfKzJao/GH5VBbkqo/zQBBH2mw/c+natlgL+VIeg7BfVzAp+SXtbLwUcYu3jpg2wN
uS+KBQhFWvoK8sxlkqKDkDR3vl6T/u3pi3I/1hU8Xz19g769pwtmB5EZNQN6QFVA5GhRk7lIw7My
gogpkRzFmxJPUNInuDNlXx86lHz5S0TiPs6cTUAELBmrBCnDOMGWsyb550jIy1Sx1fgYW6slxmzz
q1sk1sFpxkc/d9cV8TIJrtkjqf/JAuhNwotdxxEwEifhWt27rJrafnCGewXx99kLFw6JBvgzltEk
lK80CQ8nt/xsFf066ctFmRXoG3pS+pMjNjbhd/TpViu/mg4WIlybUDdyW8gU1rqydEo02+EooU1k
7VV76KEWXcMeHL+WSFZQTwjd4A6HORqq0zTQFilpuO6z3j7rZE5iRcJ/91Fsv6yiDLay0S135HnE
D2KtSe4EPnJUf4ZLXDGY8beobe+ukTjP0bKjzfi1pdAl2TZxJOw3rbhIcWuSQcWZpOkJwvklT6PQ
WCL+UZR4Tzq1O94raXFdL3dDRlrJVVakUTY9g6PbBLuxv2C9Ks2RXKDkc3qI9FSKF3jN3BrBKGxA
+8Qrt/yGINALTjubbM78Rdvh4CNIdnVv8CK1Un1r8glKR9aC8kDEgY9GthBcBSuceg3TK+eTHOOm
riLUeZItyiRk4LAku+Y4WBEHJ2qGg6YjBcaDKy/MyaiRJZRMYR4jZ30cYxsdYxj16XFnPz2g9rb4
fqxQpjStY2qijUlau+dzVSTVCbymGUhDSkFFvDFZnVoNFW50h9gND46hIX+IjN6yxZtTON6h99tp
VrCOgullcL5FaHhDqBR3oP+GcZkSQsny8d4KDa4vZx/H/d6kqhKQYA+bt2pQd6OhX6sqYhP1DMgI
1wShRTt8OppLiipSZSHpGnMQWBAzx7QP4+FaTrvW0RUpaAOA1mzbFuk5nJsdYoE7uYIUrNgwFYLe
PsQVeMtkQB2CGPJzTKJUGrCBVsD+o+8t8ykpatVGh4CFN8i8ttDXw9uz9CjkSoRoGi/i0kI2ToxK
maMHNypWM5+pvxRHcYSZxgQJU/lCTCqU1gtJ0KJB+lCRB/R5sx1XW52FY/OUgVyXgEMB18/icnzR
sJG7jOjqZ11wl6qKM4A+EE00wLCkA+saFQakoM1s7WpU/kG3NPOpreqt4k93Ug7ju+8cuOYgslgq
Az1zASetdyonakF9/Yww0maooSrtLypsamh+UhVGyYgTQ7K8Er1WVvAktTk2Ueu9xBh+2CAo2nBq
J/g1rGWyiBQOk9a7proI1Bf1iJvPUxnpG48gZ1FOpQ1unWPjkFLmxIkvGrVs/sXDdjXothl2QU1/
lPq5Bb2jbDa5A/A+67m4liLqo1xNYSUFARkCDjep9cnlWkS8LcLRCbU8+SCDZcXqarCcNeQh1yXt
2xlwJJKu3FWOPkKQI9I3FhuDHLw7fpKpZwXMyCZa1mYG+jCwD1gy/BEIlbzWW/2jRPxRUi3H9gWd
+0RpD3PQ7Dk45RHZulJNFT9JKtE4P/hix2g8UTJx4eltycNPyatsHK9uARC7qHtPS9/GpFNx4hkC
900cI3HouCCKRFupTAYb0gqyV+UwTTyyejE2uYQ7RwVZcD0MSAs5sbvV7ZMkKhPzmgCUm+l6b6tO
pzHI1569hUpyDeh23XH5riBPQXcTd2NUyC/hH+TwrCgeeTt2e6Hba6MoDzJfg0NyI3NJ/+jHKJ0p
b1Ko0YqlAZEj19epOweptS0nljAGIJqXOhwPDIc8dU4mtKm0VVGHd2FrbaTmIBeNeKA+vlZISXFI
pBpw6xLZqQEjDyVngwIGeDmYt0ropeelLGOI0qQRfAn0AxOhIbn8PTDmN4N6BKuJukUmzW8tLKyU
njUMuuzDAMZzqTRz+sbX9cSmksEGprvNATyMSHTNwwtfIHEqaUTEnV7FBnPo9Kw7rAzGC0m1OykG
a6AaoGm7tM5J8V9wW/2ZBPEoN9Vp3V6SP5iIikjUjhBEOUEJImuowYe1yOjJCEu5lW/UzU8U2HIn
QCLm3uw8PKqeGO4UotQkGXdJc4rpNasZIjpnzWKbqZZTH3VNqKX/OovkiEeTeqO5/SPnzxhFd8Qy
Q7gZzHphGS9ch/uXFclGlxRpGu7lSOqOPcEp24UTWYz5hKy9LGUuIuaXKji63NfVLEHkqBtbmYzS
bq+nQeTRiGNtIudDz/llaydJDbVynGWvsi9K4m2/nZeSnO40DiYzX8j13Lm8Zr7kqAnZn2T2Y+pT
stCni4Qv3KTgSsRR5c4bnH2Y0Ja1MUoKCoPCB8Q+c9DVKHmjcf5RoTfjWrTjKGEOdAZKXARsltgM
sQlqIGIYRFboRETxQ+fMV+QJzyAIk2uKzjbeZHPGw7CvY+6LxOPEWeNNyUNk1l/YLVT4xObK1iWa
W+oUItoODz6MKYKzlSE1xWYEQbUEXMK/cIhYjh79dzI0kkWSpUSMpTcFQjoEgeSzfCp8YjT4Ym6d
i8IW/WjM40rMHE9bJEws5XAd8v1rqCoOyPWdJAv/miGWluw+Cf9k58ij85ypcpE6k83hWA4GgixU
5aljyzh149lClCCAZMuMMDPhfDSmXGIqy7HlR9yeRrPeU2DktqiJy9bALOMoiD8i8+TOTyWFDrL/
6fTCZucIwKNBvW/Xe8WBFeTNl5ytwj6bCTPq2LibHU/OcK2vd5YONhTjIQktOUdsQzAAmhUeOw1T
MNlPcmKKyzv19la8MwFQSErYY2PkMSWVLn5I9Hrjzmjp2U9sXIkgGXExVRoMlsRQg10dLKymDIFg
N2aYBKSWhKbDF2b+uk3ZV2ZnPzGEDmcC5lomGKvK4mLdzpTR2WusSP7GHUqFU4AVqDwg2Xg9NPAr
+bDNxRslUZaw4KyYeqfOt6ZTbfvmLE/COwStIuVP/oml8Cyqk7SuT3H2ZODawm3I0TR1R0m2V1S7
hxqla9M/0biw7mtngSILp3BtTXdmMjyOJl6zbCCYg9hk1CXEMOQ0+uh5/oecopOt3Is7AkhNto3D
YSpTyVQkpX9A0vQupMVuRc+BKflsGbEEbj8lBC3SKCsNqz5YNLJRAcTVBVm49C1vGZYsxqx6aX1l
FQkqTYGlGZEaPFKTmvLJ9vJW5pVvFFuNdNldC3hdbi7p9lHv7JyhOlQuxphoQqq24pHoXfFVg+sO
rdDXNJigFH/F7EYUzsSxFvMXKxfcSfaAZIAtEupjsxfblMHzN0BS07X2NWRlk7ZgCeQjLVHVTNcP
E9fP+TMoCbV9czNni2VO4KHtaZzHaFSGLOdcrQ+yMbj1CFsTt9VLGCTuCq6/z+bkLTXocjkEicKd
3n4o4LVUqlcq8Xu5moTQ4fwYFMYTFyvSctuD5uOfUCEMa76SVILcmHMCbrC2Mdbizv2F3vHCIyzY
0qoNKeib1HdYBhL59V74RYZttvNF1vQfoP/tRhz02SRxwBWj9AieiE6LL1eEY7VBepPeJQw+F5YN
41AtZa/yHV0V3vVtI1GIMFRjd64XcE5mUElQGIFo8fG1iCX4LZ/LXeaUX2TsIsP+ZLTG12zsP0ry
286rLy2lYt4mo0I8QtvVkQBYjjt34DJkTOQbOd0J2a/HRAbWij/J2dcmyiHv7AfoXpMVNybIA6AM
h8aUOBJlMM4gCEoAdFUQOPT8n+Qz8P/kB2ZTtfq941iXdpDRVdPwTr7Ef4GqiZo6AFXPQftTi95L
8Ro3ZQnw/HSW2ZSIaPakkUCXDOwPJfMCrbauscPiQ4RLA2BpmVbZOSuql2Kqr9lr7m/i5ELtmRo2
QqFRdjatFGouxEji+QhYxlL6FlpLGDzNi8BWHFaiwHA664M32ZKJzCdnx4u9YW0Mbb6PG29vGUjK
wCML10K4rvH6Mx4bQREf2QZBRfi4YtkYPbQ47D5E6hLTSIoNttItsFy9Ix4aN33Uo7KJ8++qT/w6
cCgwfIqZEOAd1e5kaYBPODsE7ygvsC/EM519cqo8mEBSZqB07VtX3FfWfDcASbU0vrPBhcX8IhqM
1twSlnwQoh4CuS2d5ScUEzdyIvlWvhV8T+Ioq77PP+mqcgpA1uCNcT7LEZGl/qEYKSWbR46tELci
lgRQKGg/EmkL25BUg6DgAJaSPUDuS8PDnLMOdHJ3Z3Mq/2Wg68Lexkg6OpJLxFLb2D5shiytIT5L
xOTlrELVW8tpShsAVkZeNLRARsSzpg+F4d9PCHU7JVsw8WBYi91hpZfW9R06i14J956Wv9Myd61b
/1BFgFlPtcB8QXfhgXI2rzXaH1ZY5QT2oBuD/zQGr3bVnsTzlVGLiOi9BmAx3nGbJLRsbQRYwA+A
qiCFr07i72s6vyx28HAURekB101YQa2bxW76vqb3UVg9sRhtzsR2xg3FpxF7KxGQgbNulu9VknTz
pmbAEFBoo3dE4PA0NKo31/VitR7C2S6f4pIstNLtPTc8Vm59QEHuPMTJucmqT6HXXQShqCIvbY7T
1zluuuUcwXCjef7KiOJPEHZ+FaiYUfpnl5WNN+NMYtITDkcdoh22GqnLM16N/GgD7YoS1aOG7UoM
gQMtmVuO4gjxGCSamQDkpuUI/w43+56WJxPtLDovNAhm2m9c5nuBQa4mgJ4oLHeCus1p9NiadX0J
bG8Z03UJv5MEjZKTvc4liZGhcWD/5tCCp5jicFPiIjP7AnWpOu0D50KnOw9jPD9KVBw010y9pPxi
FdAJmXq4V68xQkh2VeAz4pui4HafQ7pAJGOGG488WUTmi+DiOzqdJ+o5hdkPy7SdkT/YRIQIbMrI
NY7NYD/5TnmS0FhSN9ywxMUcYjBrf5BSfEjtpSKdVoHfasCCy98EFCbHc6kaHyAx37Nn5W1iXUIZ
TZoTxDeU84GXBIzVdMaT2P0893YzJjQa+rVAcAc+knI+FPQUJsRxFFzxFOBPxzNSIG2qKRCNH1O/
3WvZuJ+wadDg7h3/qWodcwE/+RmMHmdGPFdbeIiXyDlfU+n8iSEE/6cfEW1gtSgH/tQU4FIlVpxZ
VwjvLAUrpocYCn7HKAmkFVc+BjjtVOV9q5oPA/ZDUJPibYMj3aVV9SwGXY/iu9DRITAK3qRYQXT5
IvEFC6RQgwcGXS2KPwDzirs/t4mxLHxHilc2mjHdaF8xROFAtrgtBPZckjGVxUXdQPUgJpMFm5f1
jttR4vCoV5ikKwJXUNR8u4TsdIY/QDp4hCLep+vAfJDlRtyOBnnxrA6tIdPZh5g3zF6eDimn6zWv
2Gaq4Jldt3qF4hWC7jTLdi5PxWxllYamlBUck/H6hb+3OnBN/FwzZP9D/CNGkJohjIb2zf4P8lRP
tSA1nwzS1Z0F4AKK/bhGlKe/kLMyE4od/I+MbWe0z6iIqck3J4WOaD5KS0Ohklhh8UhCRSK+xmS3
ZXsCA/xX2y4+SToYraSVRMs94HO1Ju2N7wcd1c7N63sG2SO7JIW570OJxAKw6de06S5d1Tx7cynF
nGv1jgNecJvI/51yCpYClZAYlyaKUm6ZTQMrI5LPnyVPyIP482ukulst/AJ78EZQvDKnVrcXQy+x
+0iqWacQwWIUqHnIoSpPJYlalbqLQTBcOtpKDDDhRWySe/GqjYAEtKZD45CMQ6AsyaUIuhGMJ/64
QFlnNd3M5gcI260MOg1o6sMzp54kNVkCgpK/Fg2b1wJWXcn+UJsS17RE2UQny0HegKz8QEbh2tpC
r4EcwzyeNoWyqqjIGps4HN4gGZDavIwgUSP8XHcCGWrS+lkCdxKO5FXbtUI+oKBs1pjmQ6Ck5xkh
uO/LS4DespXFsaxymnW7ZOFwM7TJ8L2Rg7IImPgv76y6G9jmX4uO7maB06kArm4YoFEYSKy0Mo0n
mSewmhk3zfjC3LgxSSk2cbmcyIX1Wkmmjhzi+MkZ3nEvr1wnP5/9wnhFp6TcjfMLMSNNaG3bZ6Px
FE6ILvskiwm0vJPYNqk+ShcAi6UcZ5kcJXEftPL/knZmzW1jWZD+RYjAvrxqlyzbEl2yXX5BqKva
WAiA2Eng18+XlHuaghnkTHVHR7i08QJ3OfcseTI3ATC34W/SJ9Rt3RmPZ73PvrJ7lFvAvdlZxAoV
2uGYgXKHBgTtIg05MSobhBJAL6+JN0pv/sJca+plomV/mWvkf9OLfX45/kGYI4dyJD2pAIOfnl6A
JdTybQECDxSa78G3GC1O/QbBtwQFP2dFUffvtiweTPpkM2VhRbRJhg5OXyXT2Qo75FzT3F4ZFMB1
yVoJZVn+SneeEFjcc1K39cKfp5/xiGeiBQrF1OTYLh0D793/1p/NMu1gc9lMr5xlN7GuvGbzPe22
9znpCNWU6lKsoTvn3/v7pfjk6cmpCWOaVRrR7DqjQ1WNRoryFTONUUJo7mNJilEbyzcL+mwApM8v
+3rU+ALNy+XGfSrZfUYmrdd9iozTh+HHapUWdgPEpeDgp193wVJMhgd+bxgDIWOEvcEEFfb+dRs0
jIx0LDcrJ0oflMS1guZve1dfqYdN2f8WsQ+lfosSBvvA6j/ylmtKMXxrM/fbixwmJuVbEte4Grbe
pybCubd/yN3nJl577t5XMCZz+JR67QfXHWHGPYsu/t2fxHvFlQbkDAkwneDvX6Nf51taoZx+harJ
Vd0nlwFznBPdb/PqT1l4tfKoPcn3hhffqX6QqD89kws+as0km5rxAdbBwgJX0PtHyJ2gaxt/rFcw
VVxRDHts5vDGKNo7+dKcaVw92VIWnRSBcPCdy4Xf7e7JNN7v2w+gnD39TAtuDj0TEE7QQiC/TfhW
94iug0hjG41ukY/zTimzovQ/0bxPI8Om/brzSdPT8AI2/Dl2kEuEPXgiyfQCtAWR2FagF7iar5ns
6yJaPwd9TfBtN5ddOz0CNnqLweR+7NbJo+oAqRVdh2XzNdmMf22aZAvAw0dUuzqDN/IX/XJgoEXb
ZrLWkAYKx/h+mt1ojsvSs9vPIJNvDXu0rqx0jUGk/3A7oQR/YSVgWbLmjh24nq2HMaPat1PWilr4
33xTThn3Lq5CcqObz+3WzR011aEaX834aY0SddPAlBuoCZO2kX4e/90B1INsoY6vMjd79o2WenWA
HJRB+wfdnH/1CJ1dqalkbbo3MlmM2OaVyaE2npUHboIIdkEHISR4ozs0Bqkp8RSyx51zl1qZggST
EF7XHw5zxqmikn6N6NXHOTqH6vYWNyGbAeBnBFwrhB5VTN7vJzHL8zxySsv/jK80XLomycViGPGH
AJ5ejAUkuAXX10VDS2hegoq3vFVFasdrnZ/Q+84XE64Y91MQoWpS2gnZnBHz2JpruokRo9INJQzN
Bs9DycXBLf7uM/OLkTc/Deqablfml0HX5zfDSDqyxS0Pi2f5BiN+1wWc6I9BWF3XJbx8TEjp4zzw
jxnP12lpfMjpzVGdSZm/ncX1Z6CLQqqJu5xfs73mdbaLMxe3LXTwwcUdmvipoO/p9xAzFEx+76es
K+GRiYxxUtGFzdS3PmrfH834MXUy+OF+4CNdZvCWUkVmYR16fNSmuKue693NbpODbimugmK6IJHe
1lF94a0z2uyMJ5IVpw/9IqT/9aBQraFE7bF0i7WtsAPrajDpGQ8gLDKiO7VQV/V91jS3nluj+47S
cROfgXRbC4/+bVjIBy2A+q5u9/fz41C2ifJtPH3GsZqy9IHX7qY/23m4E/HNJiafTbMMmfh4iJRi
0kmsyz+3tnFltNH/Z7vfr6fBEof8DyL+xS2+yWi7c0KaqzntGXRljMuqkJpzuvg2BUVrQvI0Olfd
rr70qQMmu8eYyzUiXbShWHd6RZYJn9+eZjE3aTtC3T5F0+ei3V6AQGITID3TGHc7o/vAQ8XBS4/T
Kf+ATJkTP4ak2HrzK7v59JP8fvC1i73/Oy9LlpQybi0fNTRWSfS78SNjzTjDEwAxh5TZvPmIYeSb
1JMY3zVNWalgy093zlUTA95onvkzD+rzEQ5x/pPiXGeblzk6vVPx1a+L6w5WPpTJxWugz9S3qk0A
wxbpRVPr3lbr68ilY2YX37T8rb3TkBuAUr4xX+K47oCOkQRAjceUNCD7OIAWu0ZpLD2zUZyjx/pg
QhbXCdpBnWkm/tvSpGZ4x/t2M0iu6JWz61SvgHCv2MsBvgMZ6YEmbMOf7t3qdV2+Ej131gsnunDN
y3GLd0j7XYkyeXrhMHUhJiFGiA5QUFFn3D/j3bq5l3NkE9qeW9s9dP03CwWHLBBtFFQif7HLZmQJ
uyGnONE2W0rLFH2a57qs/m34W6Tu6WapSYt+dbrxuocLRrZqZtkjtpr+ZSmVSt0j4WnYjXSX8V2K
kZuP5IJZNlfsBtVXSPduYViDYsDozzTfLJvE3g4KXosNRVrgm8FiNfxd7BrA/qbPmA7Uyi/hY7/I
eQthYNrxDlnmS00su0UoAtdML+zyebLa2359X5JgYkG2cX11+tDsncffJvbgqeR8HnhRRGBz1LTW
RA8UehLa0t6jps3uKd9X24tmHOlIfSVEIRV3xpp7R+3qweCLrpVdRqvjDMnZ53EzfERB89oy5xlJ
rPimjrd/mAZF/+F2GNLu0k4hP8gS73PWOH/tWNKye5nc3bd0fG2QMurySI5Pn9Utpc/h1qUxFFj+
bqZzCzRsAWaw/NsLae8lD5wW5j2idrDoVJcBKbnCAr3czTcxyrTccHRtTiiMJOvpalfaV8Uu/liQ
SNtOaNE5r55IGKSMM73omHMo9MOgBpvOGnF3XNsc68yPzx3mRYdPaJsR7gd0zuSWfZLZC6vv79pq
4yX++skuyXCl8yWtst6GiCDqgvVF5hS36zp5bqLicRsad+FE7oMefTVVZFPyOU+Hr/WaDG8/3DJR
djrcRcn62oy3H92cqwLhwyh95jjwGS3c0VHZPadudp/7zbkd994qQa1M+IC2DVGCxHi8vRN8sONK
D2UCxy3mVeVK3qW8mNLpDyE2bL/9QOkd4xE0CFR4T2+VFVppLnH0z8znQm/k98dYbHxUPUPi2nxe
rUFgZW5yrYOoAopyx0pSkv2x++4rTFN/qJ1U3CUYCnTkPhHympn7sLY29nXD111MQYFU7+mj6b1z
yt4e0DItjAX5HN+L9PODeTJSi8STvZlXW24M6sZqyQS38L8NohN6MEhKMXC73tXzKqX5lKBBBUo0
jc9M9rElRxEDoldWnFBy0VqyHkn4FnEyr+ztq9Awypf/g/c4GGFhXJ24afMsM6Z9MLgVGBKH+fQQ
OmD/tZS/1uNgiMWGgdowanIrnVdCLb8lqm0NRA3zzMu875z8faSFO96mPgqWBSPh4LVg11WPoYYF
rE443rMvdnSjHbzYwgqHQzd1wCqmFTRDqGODCm5f1/6P07O34Df7/aUW23k0oXGZGkZxAHcpgKqo
iqo5kzdjOplI4u6OCu/pcY+umgthFq2YVCWDheMA8q3I7TKaqAEN107bfFTpaEZBMqmzb9rtp4c7
alYoCfxnvCXZ9VDUflFa4bQau+ug7C6t3V9e1QIKRyGYmg8vqxZ65arV46P0tWA44I4GioFJBhWU
bz+oKWwg9a9s2+nnO74MQUBOTA1WCAa+P/CVF5tWb2JVbJqS6D8AZfVahZfpq6cwlO+cHu/oVj4Y
brHq1RbsYtgyXF9fBEBV+5stOBUwmNTozo11dB8fjLWwZQT66TY3K2yZ2XxQNUsJi5zlPv1K54ZZ
XMRlZRiVU/JKuizoXRBm76zDe26QRR9r38bG3DQMksCqnLT/brfDpd/d/oM3oT5NvYrgz/QXZrmw
x4nWKiYsNusrTp9wWH1wxmy+9/F+nfuDQez3G24aIRPyXQbpiuFfVCC7PH/GyypB1fxvb7PY2aE/
lUPtMmVbEHaqgginSKR1epSjGxq6dNQ2IbWCv/v961TrXY4Z48Kk9YgNzSkSldN+Q9PAcnqso5vg
YKzFJtim6ZrglbEogwiC6e2T1afHOL48/3mfcMkQUW2quSwzxuigFMP7EkReE+cDOzk90lFLDMED
E4fiAFyX72euTcx29tbt/lYjyWSNxp3QpJudobj09FhHV+lgrMUNWiY0NDRptx8LNN++CEtsY2yc
G5+u1rNX6Ll3W+y9eSSfa1jM4sZxHmXcBVKls1NlQt719MsdXbKDl9O2OfDZtqEXV07aYOcG4059
A74NzCC92SXzP3FBD0bSkxyMlOzK9bzesGQ6UiN9+3i+HY0zp9/n2DYn103CRdynxDfvRwm2XQKe
d2QUsip2T7cdbS6R05yxdlqDpf92OMxijeqx27VR18+rwvYexTmGJt+ZgFbOxKkhFivjQLAxmDVD
rDu6RPb8AzU1R1iEOgSdW92A/9vULRYoHsJdst4O8wpgjVsZK/kSlE1Wp0c5N3Pa/QfbwN+6OXTr
LNBII66FUhP9DqdHOLalD9dmYelSFN38fL2dV57701m7n3fbv+v1g7+tzizQsXN6MM5v3lkftKbR
YRegD4bQfLoXKRp9DSoNV+k5+p2jo6EoAa2958GvuQhK0FKIo9TyphXNE/AITBadcNTPcK/PVuiO
nqGDoRbGNUIuzGh9e1opeqXUNVNuAVF+epVsfcpyfzsORUCEm1Go8RcnFYYje10SBK18277yp81t
kyY0s1tX9GyLbXNDZym+vAwgVk+tHyHpEvVKbGg62zreH2WENmxhfsbb2PX2AzRgQqaffsxj2xXd
BPiOyBbi2CwORWUnWV1E07wKkmiFxxEa+RnVo0XW7M2pORxisV97oIST1ezYR/FTy6tx9RuwomAe
f+HT5XYyBSKwOP1yxxb6cORFPAN12W7mYuMsenV2QU/70Hg//9EV899R0BR/f+KzvNp5fsgoG7f4
1BjNB+4y+nrO3punl4psx/txpq4MJys2sV/0lrBz1Nrzv8yXtfQ6EAqNjCnAsrTpK9oCH2EVKSCA
PD3IMXfjcLoWVwtqomVL2m5eGcBre7Rd8T5N57FO//Tdn0CZTo92zFgCaABhBrw0ANr6ftIS35pq
qnl750ZzBi9/fBl4Zzba0UjxcJiFSXHj7YSMEi+Fj+t2/7nMsvJxm13RHzd/2Vyffq+jW/vgvRbW
Jc+NIXRD3ivdQgv6/3RfHt1vB0MsForPt+N1zBBN8lGdht7UnSG/PDqCb0OBDfrZJkp4vziwHTRZ
Prk4MyDzQmriG7io/sE8HQyheTy4jrvZj9thoG9JPWq47OHOFsvj6UGObumDQRZG1AiDbVZiAvZ4
Ms690p+74RFDL0RQAunG6fGOLj4U2TY5bvSJnMWmruMgbaZdYiqBx+KTDjqbHzj+Sv8dYrGhm3AC
KO4xBBuaDx8NUMuX+GfEiP/IMXPBcaBZKlb/paOB7LNfbIJ8/zpkjXmdszHOsZ12OMTidbqidrve
zMwVrJRdB+0l3vPpNVlQAr1dc4dDLDYzWjc9XBkMESHv0qIS9pVIV9kiqiwt7CXAjXVMz67UArn1
n4FB0xH9CsC18Dg3SD5ls9Oaq03RP83WT/XMJsPmdpuDGPkpsOi+yZ32IrZLQusYZC9Knq2T9D62
kz9p5WPKRQ0itOevBsx1uL4Pnb/I1Vhi2IvvWthW1QF7etaOBQGu+d9nX/gGuyTr465vzNUcjfeg
ewUN4ADtE1Kb6VGoqABQ7OlBj24G0BsRXNvIR+0BXAc2IUa+e+chMrvqy/xj3zkfiapPj3Ds1nEP
Rli81rCZyjYvGCHfRNcVIBgzvPcbZArP5dmPWYLDgRYezrot1+vQ2poro54/00Zau97qrINzZr6W
GuLFgABrk/M2BE4KOXvz3EWwqL7/2sOQ8SFXiUYVHRrvzbTTbnt6LmaWBCy8AKDTznrAFogQ2NjG
z/znQP55T3c7PSHGdicWJjudHqfY5bfDH1zubNZqQ1uS8bOw/FtaZeCtVc+wmvlBQPughNRcyvwI
d81aoPT6Q+D7NVjM0xtggRL69UIuLIMhHTX8f3ElDDSAOZ3fM2f0fEaN+SBMNyPDA2iCUhpBuvPE
qo7s+QYoVwDv5DuaXz+mOru+JxdD29GcO5Tm/dvJp23XOfecC7TOf54zxPCif26BQ34/8ZXV2vaG
vpqV6ZJ0758JAZgqgwce6g+lR/PMhxAkg3hXZBlQsILFqKBLlNAMuoXTs3Zko9ngg0BtIg9JWLSw
ZKAPzI3bTNNKjdVkvdXReHqEI+fl3QiLfdbXSZMZ4zytVFRhU1FL+Cdn0nYiOgfp7EJAcJmi2Y6Z
Fbvb7YRXQ2sJuRN2Z0HD0Ok32V/yi/jy3TDLyapjJ3RThlG1q/2+BhYsb2OqXuaZQhHmHOimqBuw
+voKLavLwv8hogg18KgxX4QSWXnvBHTK7Jud2YCIMO+JIARgpnQDB336YI+7n8pBG9lwf/otjq0H
AM6AvjPazzxnsR7BsO633shL6ESSuRWfiu6m06McyS2A4FaUS4uJQyX9/SZve7obuSanle4VAn6d
RZ01gebhNjg9mG0e28YUjIAfO1zH9pJa0uv82snrYlq1jvHRbz1BpLNtiGCKd7t12x+CK7IoRFeg
Qn8RjkzrHkYz+2dKb9mF5yMkKsOhir964HODdkdj7d3aVf6ogIlPLDpIebi3CxBHc/Oxp+mMesQ6
fQ4G7xNL7xZDo9agnoKoSzdHET2nMNmQXsFOlq2axO0rM6e4x+OI/qan+7GGbLEso+wCU69yTf7V
zWfIG8iU9emn3QDH49rYXAwoEqjznk+i1X8X0IYW0CcxPcn3EKpbX/qGpaLsYMHJB26sRRMQ5mt1
SquJN6+shx5Z52Kv07jyBlqe+Ti1ffFP76IyNsCmmnufZte/m2JTgTsfJ64hXQViOdAB036VZRJV
5Nq07s3mjyDrERWo6F0Hp+LakBI0D27vwmllXjb0aCHSdU3Dz9OcQzIB4VvnZxDa0CuKzo76P+p0
91P9QvvyLj3SYpbooN4XCUi+q+5yyKqD7t9eBeyoi/prwId3TWQ9eln9ryga971UTklVwATq+MZv
gnHPjc0HevbVWBZvsgc1AgageICBj05703PcqtS6MA0obayf4Cn2rCVT+0GyGQGZoQguO8zVnulg
+/LWHiJ+OzivUs/4qqY+TCYX4AfH4qPpRfR228chDZjyFqGH5MemgF9nbG6zHZQs8Bxqy4ivA9IG
z/iDLpUbaEMyfmHdfe0MeOfXr3W+e4Hu8Y4+8Gvgy9cTlCCyynuJB5rrUKX/pLY71kYEXlR08XVg
D+hdFEZRXBTdzOnjdewsC6pMDhxLTm7t/VkeXX8dWRlZXIC/nznEUR9ddnR9Ma1q5Ts9mL2/p5dW
9nC4hZXNTWQ23ZrhRqiAOLSqiuwzFnRbbcwn9dRryxglp4Ru7qx7Qf8PZLD2Dt2kqIBeGo51bfJ7
Mj47GGlKeqRZKR54ooU1iJyHX/Sd7Y58yxpUZPunmMoCfxAc3amCG76rqIV/dly8Udj8yVmzyurV
LsrvTbynL9y69Nmj/xuu2+RqNwVXc/4v0TSJQkqkNE3rQ/iGCuiVSr74cxfjBuy5DaZr8ziW7ZOz
SwnAkeac4vALEdiYdHc2qbvLdVd8n43qu5nexZ35NAMJ9NkEe2ohawePP70BOrpMDfwDuC0pbwrr
3+ekkeAf9B3TDJFRcC0IQROC0fb3pIQqBif2SzN/cUF/U1cTSxShCH11V1sbRjfrS1lChdcHe1EW
xTTqwlnH2Se1JBgxXCVNfStGDZFExqjGYPfUiQpb4bjzrkchk2ieJ79rwynhwgpCWP7mazH98Ldf
it9GTTfspD15E6anwTpjd3GDxGaHJYfrTMRUT+JfM4lTyFiQB6dbfe+xqWyVu/lF0+Q3WlAbrSYl
NlEzUGIzoUdXv7LnH4NpK30WYwqtvmrb70UGUqyflF4RDWi9DS5xtq1LA+EM7LtbT48oml/ssmHl
VvZwqXdWy3AGdlg8QDJJuDH4kXFWPYlUSw25Bf6s7IsF+k0fKzTUZJoPdBaN0XAvLzrmMhG3yKYq
IYnkG0Ex/MELsaH+ZWQh/KsQP5fIL/TYvKr+wJcZ4lo0l/0QuTxWS/AT7lLWi6lk3eG90tTxLRYB
xpe3FKgslxofvRwALTRgafwsL+X0Md33i707pbD1Uw3zpQEc0Kq18LazLqad1Z+s1XZrfCjijlo2
wEJzFHkbh4ljw52ZNlytOEtC+xWD3GudSLlGdDDIqOmyoiYEewuqD5cKPVrnUbxKYpfoIhgWuHt0
F4rgaD8APhcnNAx70Q1iHZgD5pCKPbF3LrghjZEiCEq5FkM43CEV153Vr9s7OaA55J1azZkjqsVQ
gxDBudq6uX+ZRjW82WbPfr4RBQ+HjNzyGDzx7Npb4k3CaSKmYNbZ6CzSdkYNl74TLRCsdzyWALL8
UxT1170SFkFSglaR519DEmZz5UHYpsH5HbFEBfB1jXn+oN7gup6/5Nvd53YLXUkSjmecv0WnFMEH
y0ZnksQqcZOdPVz+IBAf59brvHyLm8AE2HUM6xsdo3P30UzfmAf2xRGKEqzP+JKC4+QhJa3AERrm
4otVn0lILljxf3+ixUYq4nUdVeNgrfocEheMcNNBRrbZ6ZrmKWCvVHN/ygWqEHPwXqBAOb2X90HO
ci8DNZLSICHZb0ATt6wTmEkqa2XAzIPGrmS66PxZ6Q6AcTeMCGu9G7eMr8d8eoW6XNd4Ez69PaG2
UI1XKdIn8RUxU0HaZpdjP0eww3BbVfV+77KXTj/4oqNVcxfgwIs8wiEnyaX5/mb2KyPoqjFsV3IT
96p0ITJW2KQPlTfcZd4TDdxsX2Tl9schehKN1mbNXpdoiw4epbAx9Wm8kI4YVwhXh1oh3pY/2eHv
YqWh+mBGLDClUN9R0zGa5NHwu2u2Rg8nJWZXZsgZ6MCh3yoCHUZYy/aZqvZOm3tnnkWry+d4v2R6
c/pE4aV0MM8LJ2Hw5nbdoC++gtHwQVhq/LSN8fNX4MXjU+tSsNFzH4nq7WzI+XvycT/3/32CRRy1
jbOoDnKeQBGFWrlh5hI3nqY0xBcV5QSTJ24o0VG5sLWcXv0FYv9t9YmxSN/SWEJaejEHNgCcJInz
bqU+CbwHxZnqI5DlFfOjC3tYAVvl/KBoQEZJTHxF87pvhoXYdk6fsWxnnkrndbkyh0+1mJfdGoGU
xGNefIoXTLtKZyKFyu/ll3CkBCoUJy1WWK39NqGwXySfuKb54emH+R3uyCJB1o5iLZKfzm+1qC7t
B89NknY104Qh7rD99UBGCloEkWpce1F8Ia7X3HkRicQMUbQoYBJHXGRVCu8UCPryVVvp/ApqKpZT
dfh0i0zQpim2JSX4dsW9g9Nza27w58EcefCRo3wQQIB+ej6OGNv387EwGG2xazpryFrgYW+w8WDn
rQT85MSMFsSSzk9RfGCpxA2ibvQAjpbTD/FbAlprgtYrfbGAaXx/YfD7el0HXcaahBDTyqljbLUJ
06oj4YE+eDqfhDr64n5AmhNOX2RIEJN9X5SiXdSp66ZVRdwNFJwFdwOMaVAriSlyDOD7RBGEUFAe
M0l8HZfT7/1b4oX3ht8KlK8ZesqMvH8Ea9hUhm8N7WoDCdovs2oh+3h6lGPHL7C4yEgwBgEad+9H
ydKNPxp+3a7WOEG0wpbF58wlkDxXRth7CsvNezjQIg/e1Z1TbdK2XfW4aYrVJTqB/eX6m4lQyIzL
u+c9YxIdYwrd4r80tR7sK6ff2Dnzysvkj111+W5rbLgFMXx5mP5gQ0GCce/DKE3h4b4xbdHB7NZ0
i0JiBT08l7II/aJtm1zuEAfAmUelWM66fDytDXd6S35B/LX+VF16M8ka37iCMaXx4quo+Fr52avi
PPmtfHjlQxcHlUt5GUHNd3v6DWXIT0z1svhYEY8424g1xfPdwMSXRdb+pGJP1UBzejBtw1ODLY1S
HWZFM7KuhRHc9XAcV7AVnx7imN072DrLhMKmbZIh6Xgf2AWhdSR2Tyqiv15Ea48WYf7p4X6Hw3Dy
DsZbigiXiC0OvsUrcSXOCRmY/osDJaK2wS6BdzH9rHCMZRdn3+mxj+9N6isuKu2es2z6bKIoCeq2
w+BCPQqfNyQ6IA2vYsLF0wPZx8yLME/YGBStaGN6f/A3cT3Fa4eRlMXk9IliQCzObE4ReSn44Q3l
nSigwU8jcsLOc1wF5ycnrXKj0gYigSUWMhCLsCdbG01UMaef9viSUDv1yBJbiL8tnrZu7WYuxr5d
lVV7G+If4T3JIYV9UkI0CU0QmBOxQ4ku8czgR6fqYPCFjewmM5jaFkvMuS8rBu72dFwiVRXSTvJj
2xQeP3dzXeJaMkvy78hjkEU5/SjH7sIQPAE3IgQa4BneL1pXb+IhR/2Zk/0Y5h3EV/WtOKHrxnqg
mZsAk2LA8+kxF1Qwe79RGop07Pm2oM6LQcdoVxrZemxWA167sk4hpKNk0+S4kw7awBCmmEbOotIw
4lSoEEoRJahYOQe0LqEQBJaAvzabP4bWPrdAv9sgangWlWJAt/DQBIvqQRGZo0Mv0bjCyYfd031w
3O/BJOnkXfUknuy5/NMPfyifw5LISLOhz4TKb5xE7y0hTSiQatLUaMHNuLxX8qyPWttyh32FNKvy
P0PJE4CQlGe77SjLMShzgKCMdPFCkrN2vVPvP3FUAoNY3d0kofetMvbSwmL6yRz0QnB8J/Lgb2UB
qcEzlRw4qD3I4ejmkUscze1H1mbuoE2E6eyN1kWwSRyYihvVaL7brFuCmtlMuXJ+UYsiFxiERmIJ
30zxN50gHwbInHWdh+2efk/EOHibmVFBwEutjHjeJ5kajgidkj+N4r3WvXi9RMhH1IcqNl4E3ntf
z1KeGKFNwJkIq1AsqnLpy7G/20ABoc9RDCmDg2clr1rUvsJfDjWO7e5VCuZ2MfwtVnvXcL9IpsTk
BcVzEdLm6PImId3mXDid334k0iSpM/QvYxathFUyjfzBHSBYB7VAZ5bOqiIbFZtJyGyNpzgzftDD
rmxY/wqP0lVV416mz6JRN8w39QxepWytq209fg7DvL+iKaeEo/7v0Ke9lkwc6U/KRHByXXld8WEw
nmUeY8f6wkpr6fhH+RDWBoNAfJMiJdIPJrH0Lrh2GugkIVeP/f6pKqpvu+7PecNidY9TbV3xzX2+
znmCGBxjTOJK2WwdOBooJQtB7/+6eixYf1UImX6cYhJNilRwoSaHpDuKEflHcE4KtVkZbkwVPOuk
yPZoVjGU7aUU6JewAvfTmHifZEJZFZ4i262C8TLbfetp/TeN7CYZ8+TWIbqhMlPDcWpbF1rHEZqn
Guo8Py4/WiXdighukAZnYgQZJe4Xaf0IqX9txuD7TCQAMnAXSH89N+1DR/ZRPbJNXX+PWGupLuxK
WDFA5ADP15d7WwuICr4VW1IkweBfuAZQVXBrP9cusSAOHIYX4Q9UE+it7p/Cfv2N76QG4tpj+SEq
97/QmZv4zOVEzfg3H0iirWZEnEB6gSzne7Mcee1m8rm3caLhf7bRRmGhbfL28LvVRXyp1qoq2v27
zcs/2QgSYvMKXsytv6FVmWyDT/Z6vBdZveNs/5h7H0rM+KkGWOwF9u3U5F9+oXJpOfiDFW1JTqdl
sLuAXTO5qq3mqkzvWX2xKKkYQfPos4UcpMwLt3eCY93CYku1Q62/utpFGO+k2bO+njfNV0kii7Nf
XObycyS4IkGBfVkaN1xfN2i9yB/wxX1K6rWHkJFkMrTHCFMrlaFeRNYa1ny4ppyXLQARHnaT3ovU
HMfBK+3qWmZETzCWgFgRAkuSDGrK/qpLvztJfbFJ61W/HcTb4iTsC3F+mtDVoJkO77HZfZ1HO7oZ
ttsrA0UdzrsG3FHOandKQorpkVYmiYjJg4JAXzSauricPvtRJ+037Ipi5tasvqdwHKtQqZcXo5tN
pzDVRqC1hplfIOvRXlexe7GNoj0DacO5UworyZBYrLnlYli219VedUwCVduik6I1v7ItIEwfAZaR
zCCvvmfpJCsQVrBI0uBCoeVO8r0qiklaWJyakPaiTQFt/3aAVHzKMGAp5GL0tjcR8uzku5NPNQuw
geHYRJQ+r6s/GxbLL9s70osfrCR/9RIbTSHXvUuD4SO+wC8GPynlCJluxJQAa+hUUxNqABP2VrMh
Tb6GLYik/SeJe7Zl4EunQ6yczjZ83pbOA77IbVTwZ8mmETX1X2JMR5fpW7+pdleK0dTrCa/hWAfX
urTMTVhf5xbuoahArba20MOB8gea89Is4ACleTJp5s3FbtvDdfCW/+ansWFkV9ZQ37CTlQZTgnQi
RGPn0Dqvr0RQxA8Va8s2cIz4a/Gy7Wp7hXWcvWTPPrQrX8Yi++5k67/YE+p+x8Q3YfZQobgu+2g3
t04KbRNVl2i0V0onNEV3ByXBjUSeMRua27Tdq2nnlEyvsg36ZacdKzyo3+0GIbcTkpONXDq17Pd2
A6e8DkcvqldDVVOQAfc6PO8tl9gfam6/3vT3qxhKogO1NJFg4nJJPYE3l93eZ5P9l2aN4g7bWlND
mlmizVyHvLWK8CoHMm1cgz4U8vLPlLfih3kV3m2jdJWx3MIZSPgUnl6VizSER2WdGERSm8JjZOur
ouKqhayLck0NCaYz3rXxH+Z2DcUeV0LYX8dVLhY9mY0m95AlgzJzJC8Psbya4/wXHo6/5nviJ8AZ
C7rmSYwJuy64SbfFg+4Wi8ywijCi/eUwi09XtqlqoYOMIDttgNBFQYIeN0pUTm9fzrn/UECqmAzZ
xbZ8wIDByp1e96Wz0s0kkUncPuLywUHPL/nKK6hHVEpCAic0iKFIBXY2u3uaiREpMS56HldmA0eb
h5UqH38UuYqGPMJ9Kgzr5gPpbSIndMTJIuk34xxDu/2J13vNVZtaTwBnvw6b8V4SPdRIVfXzStTz
cHs4MFwS8rfMNScFASUUC8UcK/kDenCuoT2Sa+DmsKF65Z3VX2694cpdl58LSquUfS/N+s2p6Yzu
a7kFWEINM4Lu/7FcRwCCoQjFE7Qn4writ72yy5x/DvyXMvlqwYEmQIlyWVHcqiwlRVcnN0YdN4vO
eWqwXfRD3If88NeJ22PLxicV2feYOMmWpajXTO34B78sm5bbsNbukmRGwgViYdMuvw3jen+eoc5f
ybA0ffNVtkK1jpbijdwNoIAqv3Yg3KaXhusLTAprppiiyvy7uLKuRk/KUXt5XxWhKpwu5qHHdYSD
kucRZTAEvKrE5wn54h3NC2lDsXF9oxInHv91MrR3itkFj+zH6l+D637ipFXFvUdCITdsWJGfhKng
NCVtQpcACi3wxiFSL8NWr+Mb2yxgb2me27643fIjcfkXzaahivs9tF1Bo/mjfckQov639BB+M464
9Caq0AIWA5cfdOFsxSDN0BnBriEOij4VO3OvmLJpOf/2BTLmqm8RLvQji63z2fk3umRZkQHWnXIf
ZIIzEHpYLNBytvaXAtMGzbKq4BN3cz55n9wR9Szqj8TMVrhniJ1fyKXIZcImMNVUrZS7VREVHx7J
JalyqE552ugdqYPgrh/YPPlSBxXF0mp8s7ICuBfRGFHBeV/4HfwbvBM9CiIc+8IpD8YhYC5Pj/97
0xeFj8PxF74aJt9Opg3jE08VmEnmEgC9tm4GLSKWj6tSgaKLey1uA2ZIllidXzPKrMyUTa2X2ZWF
YEa1Uqcf8Ujy+d0jLvnrKrecBmviWnD78jszoGI2txsm5Ve6US2Yu9q5gfJJtSxJepx+BPv3etn7
R1DEfbBKsN6l0CvrZhIMljInQYSKmjncqra7v04kjIJp1FanPANCRUVNZlO0VNTXmZqqc250ZWMj
ORaykaefciGPrcwET4lDQ3XAAY3qLTITVr3dhr32Epg6BhEElgfQJGnlMuxh2GS3c00rG3X3abze
2MFd7Z6j8XtLPy1Cf0yyLRixG3GdLx7EjYI2qbq4XsU7YM3GT4pLMgMcaMyLEROusn2YLKaB51SJ
K662nwVlkPJLjFPZ/kniDMNKdfYOZYdb/jSKasHpJlIscELJb67re59mdjnfuvdVaFUUyAcrIcne
BeSRzOt7wYYEspGfLX0QHbEe5hU+X3ul9u4A80FsfiffCUNPwVcuAEGlwkHd9XkH/q/FM5pcgbZJ
FAzJPUaWT9AHzUH9Maq6SyHfeKeh+jw7yRUZQsj7FLL6u/Lrfh/0LzKcvAWzwRZ2evdmCy2DshZS
W+OjLW4/39noPwUNb2Gn5z/5damZ98m91NF2yNu4UPGLlQiJhLuMCSjiH3H2KpFCWQ0ZWHAW2owg
L/poBj5XXxtIgtZyqokgZSNPb7+F/Miv7QcpL4k4m8JUuGjy8eJNZduNwfYLpakaXBul9Qfpgwxq
fbwrJlb2Ifq5z5tZP9V4qLdhwoQ0xNARrbN2QD91jpDwY4Y08XoLNiy/16OY2Vr9tRwOs3vNg/yT
fAd+ogyjYVCQzOcHgSvHNDyT99sLSrzf1JAbeOSyxG4Aq4ZsxIENyDrIIwtn3qzM7Utu3e7izV44
RVETtpoHxCaoZrKb0geJYoUE2m9vHtY4/3hhF0YOgCze+n9Ie8yx7tPGvHA3f83ERhPX49zWX3EI
czLQzQ4W5r1ajL31JJtLJPWGNaN94JZ5FJByE01fQALhoeBYZRTp3T07vurla3t6CBMgcwTUlhE7
H5gj8WZHTlVfKL8EUD/O70Y8/DO74HcrBEcrlMwB4T8aIeGSdyQP/GZD/+JmpcMKSFi1YzxbPQB2
Ef+yr4drI+Sc0ieTpturHLQqjhpnaYsml64e3s8tGm0X/hBeQGLvR+ksIfYZIMtGfXGNjKg+S50X
UhbqBjwi4MDcYtLwakqww6TElONySJDINSRbeQFONOyfFP3Zj1xdKp8qKADElxLl7LdpBkP8mMTa
sbm3+yJfw7fv+CoMNh9kkfhZaiMry842pFGLey8pac7ZZOOHNZ7+lAcWWESOv64rHXBZH/l24A5k
DM2hveyD4RL4lIEfHOzqO6iZLz3LULw192wwiyAT8XimwVhPqjY4jTh27T3bEV8KB91Mr6WR/HBE
uyQ5ARA0zNmIBOuIyMheTdd1pod9bS12o49epYDEbhATKKIPJUDCOP1MZnja8IiMZAc11HvzgzjT
Zjt/bpIUj1UtWHvIZN14d1sFvMCxSy/91PjwLr3hPdU5RI5MQqOSARRmV7gweXGdchG8MwUkzokm
QkAwqfGYbHt9zYnnV/ihVAUE5cXNw2PH9cKMKxnB5mfydaBGGuL2XMgYFJZNf8nRAup4uzbjBxY2
IlWA2sez6pE1/jR3jcQ0pbOYF+xCHDmERjq7/oZ7K4ygKKx5uikmgwhmCZggP2C/Rpbzacb3hybj
VQBLvjXQ7a6kaYR8Q4/L+mabAZ6Tu0MMy5f/HA4BCQxQS3H+A+S1y1+G3pMuHQlsyI57znSlvvlf
INxNZj2ktvsJNNv9DHv8DsFyqVrTXqw7Ueu/V91jKrRCQ/6tcrO/2GURIh/7qLCwkZAHk8Ec6gMy
J/6W57VUs3A9epQNHPYAjyceyh9pa/SgNzoFk282Zt7MV5Kfl9DqbCUP0ehd+6P5IG9Fhg0MNdnq
GpQT+7peU/Oj2Mf1Vfys4QWYtu3Lummza11xVpz9VUWtde2H4JhIKBh1839IO5OmOLJkC/+iMIt5
2IoZJEBZoFKxCUNVRcY8ZUwZv/59J6C7RYLB4i26U1BkDHfw6378+HH71G+rf02kAIb2ccie+9ov
/pXR9nL9S4NAT0QqyJ3tPec+b/biavLGO0lkV+2X3N+DRT+vHKDjPsewRT+sffWDjezCBAbjZ/Y+
tmbkGLHqr6y+rBnVHlT8UluK3sBrqz8zybPfc6jRbOyoCZKviAGYRQdq2P4pjS/FHw7BRDPd1t50
VPXj8ejbVyNGu45WSqbXPHfl9WO6axv3zfgU9T9iHDADahlEd9kI3lgycFr8EgfHscnAujDsMiVr
1RWbgclNsWHrIhprn/46MmpU0gaKTtNuuJjD/aX8CSZLy43JqinDoDLLCwhjavEuzQpgXM3Tn0dS
ymUMMiuNGzCQ7CZOXb+gB13yfecm117inbXdD89ZLrn/MBEhJJIm5ql0f/ldCrQFnD5vVjWK5EKi
a3YicPNvucYSXC/QVCe4VINQeVr8PU+IkLgOJs7+YL5thETBXxY1QArsSrRixBQaj0n/LxtQ5RZE
gtqOADhI5WycmLZ5A4lvTKxXPfRp8ROUJqWyIjF/yneQ8X2popZQRVqM93PeHHnsUL/3vy3xN6h+
o3OrAiOdvQlJBcyIHDc8eUFvItYIsucwzdDHUG6GdSs8UcuXPjMW8EOauJ+QUeQmH6y9gIXnUTId
Wn5kHrjROAtWPCVuuSlqsPBq8e6KbfLVJcPhNShVz7/Gxv8k4f42HkTMy6e9Fec2IvWI1b9e73tU
RoaSA2nTRvbdHO1RWZ2/5rvzwCMwTJB4/Hvq/3RwfXIYG61Lpxbwwa19Mm3L472EeUPzdG9dx6Fx
GmRPntq99v3jJ7vyDVDIgJDZRKw7QnE3MA+DZrds95VvFxvUmk/W9BcnRFZggZwnJRc4/lhZ6lfz
8Y3fmZBX9z0IlovZDvbR1irQbSMjxkok66msHu3fjmgYdL1PP7nhW3hgfVOoxibrIKI5w+vp2E1u
sNQNb7qn868Je9sMlCa8r2vVWMFSuLWN7pwTn07JX9Fs+SSXo8sfrEBe+H+3P1iBZRDEWzM3i02M
u6lSZ+0RNkUSbj9Z6xS1fXyv1RL/5l8HxA51sl2KjbW/FeRIQlc9ALGApI0cqiGchu6CKre2+xP4
Drw0PUI72Ye1zxA4F2f5ENaUNOGvOMmG48AfduvZrpwzPzotZY1Rbf/i3+rmijGfdv2t2Nv6r1gE
JalRJgqOOMhr2oBMBTRkXZCfR0OVL7cKO/jJw5/gS4u7a0iX3EK4VXoHJ4U/IUtxZAapBUQausfZ
3B5FOzpG2eR0X5KrGD7UdfiCudDg77lMhosWblB8MZrtdTzT29MHj4uelM/RKTys/bW5QNCOd89M
lPloBwxBC4GELivwC/bjnQoo+ZuonXWOrqEHvlSRejR9wIyuyR0+KdnSX2HCWL9TUV9VNM+Ue6Xw
xaf/mTJI/BHnmoj8up3SsFToE2nZ7CxzW996eN68sFqUF7RyV2K4smqVFrQx5iB6AjxUOUnVPlpx
eARi8+wvKQienPTIzD1ydvdgCWf2pAAmP0uGLQ1hja97IvKobo8bvjc3zVPgLj/9YEfj2luG8yoy
kiN/SM+7bDwCnj3rIO/adC0YskIVE88nGS055ZLsGoKQPcVzNNbqwxUizSgzwkIocG6m7M/VCYlT
WkB894q1akE4JlRKUXdKUDGlmzLQ2C5SbI1cRvbYhS4GsBy1ypTRFpJAH42TlPdlpEBwea3vllt8
a2izrDoLDhKrHe6I5Ba3BlKYrnvyHITNPwSGq6IhyZMHFUH0+YTpnJ6K3unkYrLjdBKyCFQ+o7VQ
Zt/5UJkOH/JoGXPHyLIvO/KBV2ka5sfVWILIQYmYnfYIDpM6ngobGKLgTNmjhZ5xIuapCE0+yBQ8
IWmDbZGrgfI1FxaDndgTQyNpWsVIxvkueQRn282kRuiqTLBOuHckb8M1jCuLApYtOH/91QWtBCcO
+/BIDQVXj5cwQvkXdeSdiSGmqhaYYkOtGMejymWBeOrOC+vgaiSPyjHfpvc5Mwhf60Re97MTVBvx
hVKBKmxQcWEywc9yqzO8A6LnmhHqzXtjxudQF/g1dcPoyHKl5e7LUtzYQ3Tcqd0XDXKrgC6HcPLh
dlGIMjukWhjpLE8fTKf+FmzXNshKt+DsyiPYje6pORsqPlHvTgV0mqBy5TrSBdCeYCQ4TyBPbm4d
y+3oq/5Osxcn3Xk3/hEgtv/xqfRWT+P1IeEdnNnBvonC0nCKjbpG6/wDwKJrGYMXWLeYJgVYsj12
TCscXKjkYj89rCmsSjR34W8yDVScKpWlzNTalrSrriY4MvkcqcCTLaVd8PGjr9jt6wPGgnEnQV0P
4bFwpcn+ZvSzErkDkqj5Rtn1kOo1Hp0NpWCfLZtR/jsmyxMHQGcUf+Vj9qvx9s2Jduea9HfzX2qe
yUusIcxu9csEwhQUf8uqBS45dRmvpiUbGGue6bqRrKZQTDHmznPXJkfqlyeDCejP2fGLEAMAB7+6
r/v4uLshsUxrGY/ZxV6qI/RSaYCVUlrJAgCBhiPoPLeq7RF2Ul0416yhOV5U+wcJo5Yo1i5zcE1L
W8J9YhzqrTrXPZqG5BJ7sduNd1rlIa43z7UryTawppthd2/Gw30SchC1u9uu1pPM1XAUUESmc0tJ
Z+Vx5Ojum/Y2GOEescNtCvvYnWeGV31CqXXeUDyYKjpGgTKHdK8K1iX527zli9fmSTIXsn5rZIsR
EPYwQWpRIYW0jdn+KpKnBOXIDR6UNm1wvyO3vWKFXGhfy8QQRGjzmeWD9rJrrSWKTrPcaUS8Z4qu
vbcE53LoK5YlLFppMWSvPl6NnhDKg9XoW3SesWm+Ai3lcCPFsNVqL02KDV7EvRtMtPHtflXIY7Ew
6tShV1Dyj0GbW8vob905v4W8dC57Q2vqhg4jSlnXSBk0dXSVUHymgShckoBEaIK1Aq8m2CWiIcHK
RlvAPtRXizdjqYmjoTx1zX90SNGalnHBbSuXjWvuzfLISIvbzBv/QITqm1hTQmlKJ/8lCnWd3+Re
vjbiFL9QtKiPh+YN05IARNogtulBgIX1+NoPBYanpM4ti436s/rd4xLmt3UYCpYhXtzZ5HRt47Na
mHdcQgssGRU0lwAcL/QAUabjWpnmy7bYzOROAco8kF0B1+SPd/ODcuL0IVR9Y17iEpI2ABDPkR4J
lISFHVdQtp444BgGDFnPk9eWls0v1qzqnnD+dlYn0GBHApQPL7Ml5NQBTPMReqt/p9bP/KRoEcfu
5Zc6TGCTRzTa4nu2VfwcjGG4bPfh2m8TXOZs3tHg84U57MFmeUn4A3ZUJigLXtTaiuJRIF4S35dY
oQKnfnTH43rZg1hBWRi+OrSjzmiSC/KppnTSfiFSBivHxRDplNbn52281WNPPgAOjcHcdV/J2zAb
mC4rBZCxUTaCQJ2IAY/1JJ/jq30Q4e42p8ChirGr9C/L3J3HWXvlpvVPq2j/5HJyODjO/SKXYI2y
4m094qJuT+eEBpBcFXGvExwUAWX8VuiZbC15a2EDgu5eCkGBFmhK+0tFwF7Z/EjHippuNgPKEXnx
XRq0q04nnGWdoYRwH6/g90yWj6Ou3U2rO4pJXi/huZiqdrS9asOJyKjwrDoXqPUULJkxDkNnaaOz
pDuHnu399hIOg3B2kSZqJsK2wfEbI4E525zSXRveZvA9M8xjMscxYGZQVce4kENOh3FFD823dF+e
0QDcPVIxh6KZoATK+vjFLP9tlEZdjkc4jB32SLwcVLJhmRy0ad0anUVPQhq4bJp2wZOAgaJ2+IhD
rLBG9MTgngjlwNcSuAiUkyf1aQbbyQGxs2lrubAuMgMHTSAR3b4LRZpqXs1XDKv6yciJPblOL0ck
dBR5D88/MnHWvfwNwZLrr7fzDdbtpSd1a+xIuBOO4CyLambjeyqAYODE5QmL/u4/Qcp/TnAeUAe6
PnDN//cTWNx3vqpwR4tsvaIOT85vXl63X3HlYYQhyA6OnvTVGC+xCtWn1EPTgA993ViyL1ndJcfq
mK003BbNg7Zd6CC15WmH8ApjDXvDAfWexMKUlhAfwrAiGoAnLBP1EZyXdnWam90da13V8CpjT2vi
wpJQj/ML94LSRpUFM0U5nZhFyW1DZE+MEPIhuPwgrnNz7AUPmjIU/v0jy2nwhX1Pj9tE4FmiUAZF
+qdrxbBL5/CLG31Xb2rilSD24d+SOpNoARS7samO4amhHpL3d/IpcDHkJjPevKyJxxWchxN2o4RS
7GU+nYznGw5eexqtE6A6GhHLTFac3chSH0UTIiVRIuIwbb8F51GMchvDmPt4Sb8Vo8Jrcxxv7fJH
Za574NEC1Vfbsoqqzb4hDeE9anbV4L2c77MwwD2nsrm+Z1pYzJZP96/ih/hMil8TeSLEUEqAA6du
SQ+QYSEMGNt/eedPfO93/KCQGtIAq6Kujm+o9qNhu/02rlBmax5An8q4/aYq4I/Hw3pbnqIBAYrm
HLSxYYdtD8exJG8Q0uw0zIprgPyrrMTP36fxev7k7SOVmN8LREnH5Ee5fxDOKRGDpaBXgqppiW3U
bx2XjOmvoM7J32ar0knxrJnCq4b1k1g/S/upnZYbDintfda4sjmQDla70JDiSJpQx7+YcSxHhlVk
Wo5A1q4om5xKM8+kszdvJL/DwbFuWm4shhses7L06riKG7311al9f2XfQYuP/BqS6e6Bdp5fZKPK
pP87Xgr1R5j/kZbYS16mhnFt/Ei9+4B03zIiifbDmU9yxjzFTBvdtZf7UHacM4X+FMN4Fg+QWZes
/j4pbkkQH5c2WmU5lFlg4kiQhA6sCDciCqJHxkfBOuxJkiKJS/Tb5+dGTEelsWYvUco/Ab2xhX0C
fYV/pF0hJXTfxvDMGZWrkCLAdGNt/fPVMwYjsSa0Vwg20RX+utQr8frjBfJOmoL1AUKstgUmUNMB
Iuq23rzPnZEjANNu+fU5PYDtKTifYufrBL28pjNfw+GVKgHHZDX7fg2LmDra3tJN9AILKfbdBA3f
Ju3TeyTS7RwdgcH6Q+9RE59nI2o5YeedW1UMS6s+V7LBsu72DQR+ZIWPtWoEFQrUwgk9YSTF2aQS
5CJjFcFO+QIEl16kOl46tysUvoR4S1SwfW85dakDE91v/uGE0yeb6NCo0FqOLQp1lw6YlE1FK/T9
W8zi9dPiN3Y9ydDmwXCSLFTf+zvbX3tULZn1tbN74MExz+iSvv0199lfEMMf5sD5w6x58yzJv0td
Y5gpOsn7f9UWXO4ftQYizKlSEw3FTwppDqoXeWoMjAOnh/JbjzzAAQRrpN3SG/7YbZQceoEz5Ev2
lY131Zx+vJAOyVYvtwtg7Qhd57h/7SVFBnZ52i2UF0fslceuWjW7FI+DrbBVREfA/RRAIFAFYOTj
BzgwqG/uf/C65TQvOQklirpBejnfBe6AN318k0P148O7HOof+JFRenk4U9iOryNxE4ILxMzWHL2i
9F6xFFkpAXof3/r96fzv+L6ZzqxZwmjL++UkDgFEGeZteSGvQyDix/daqRa/xbNvXvMwapt6Mril
RaWoWJvVqcrxcI5EWcpT/zRp1lhu4GUd2p9OxvZauBsp4p7uwnKJldQA+MFmXOaIpDm0EVZgASxC
8AKTghRe7T3H9CozwcrL6XoRWpPDTzDWN/M/cMAW+3aCNRGQwdwuCRyU4EiVR6LSWnZ9au/j8zTz
T4i8afP82O8QMGKNSWgGtjuFCyrHUjaPDScsWTDrx6P17sy4VFMiB2EHVBS+Xvlhj5fWWsyMwgLi
qb2RXFcOyfAeSOOzhlmH0cjz1FAfA4eArmnIAL2+GyJarV8UXrfJ4h6JulUIKlrWQiO55XrTF0+6
ILatY2DtmNOd2BemSwqNQcd5PLlrz+YSRqLOOTcG9Yz9B8VYUDKzyDwLyNbL3QeuEk8mJBXr2ZUY
RCpwGLafWVnrAEN5fjHPI1vugA1RgfP6xbLF2LpL7PNiM4QVwIvKq77BTzgW4Dgt2Z8q9muG4YbF
L1j040l8336piW/kmMykdRDlWY0bMSoxS36m0pD6NY6gFep07tHzU4ijRg2EIGsHcKu5FTr9yTNo
pbzZdr89w4ENrRx/DvPBYAjALwOSIym+xZa2pqxdwWASrQMX9yukRB6le1f1xtWQfGZq1n7Jh88B
WEPWEF1HE9La66mY6tIqHHO32+iYZg+vWbXuaznvrmZiUSyBIh5OQxxYsikSb1jZk1p8Rr0qkYkq
5of5Xx+P0Kpf+cGTHdaGbqO4HquuRf0FhrqT0JrReMDYq2qK5utnInbbMU4qeRSCN0InJkzeKARS
onMcT4otFfW9bBHtGL6uGB33rYS02fTflTKUy1rm1M3Q+ZqLjOUDpmvlPsBD9eBnmNPFyjuBL5rU
l3FylVXjhXThqOI/HrPqdum/u8d9dQkmO+8uI6peRB1XYgR7ugXeb/Edd2V/rkHD/im7A4+cYyVK
YQCR1Bl2NV7urdZBsvjXkM0EjupxdsPJC1aQUDZlLBwCqnAdOdnlRX485odQ+7oxKaFf4VofbVEl
1X9zfxyngtWYOLtNFxDWU0UfEGGiaLJSthm2GMB6T6GCB/8CwB01ORHKFIZbXnHM0a8yVCHfQt5F
zGcenKy9V7Ur/6xqVB3cr70H/aivftiEznAJ/uDCOP17OzlZzRp5t20bnzCXcQFdTF2pdtEZ+2Ld
qvADiUfYsav5q24D+xzqFeUFg5uehHub0hYADSHHXFPxAHPADfi6ityS4QZ44pvNIoKceCa+l+Xf
Ak0RbDcoRrpn/DiWlHQQ7MjIC2d6/jpoFa9chbsnDoYzUbMlSwQOekw0duma1Rdks1bvB8SEqsJd
Ud5yLNXuZ/4XqlOHxoM4z3fk7PmROiYdYJ5mQ6fyJPSHDTkaqxm/WC3tx/buH0KLbT//U3UCvPDS
dn/Jc4ffJfM+5eWdY9ri8oAP6pxgSto8OqIkMIQyaQR3gXGdkvLTbgtJEBA/w/pJVNbBbOx7A+XD
6IlAYHEf1hOw/GrSSBGAlStlu6fc6b6ly1pxm/anyAgjOzQjZrr7wdfBYE+2y+KcBAkckJ3f/8vO
bH1Q2303k7Yo4N/x0GL+8teZ35xAkOIX2oNIj/zFP/sycI7CXZmdKJiCKlpRMC8amA68ZU9Sz1O9
8nQRcW6Jc8+FVGk5UIDEE7JoMGS+a1xAS9/goVIRMvVfmX1ZPYbFSRI00ahiWqIT0agciI5atujp
yBLyh3zfixxdrILSY+/2AUS9+Yk1/mNBikt8TzLg8+5+WsABiYKFNZGvUgGo3J5JEhCYIRyGKwJv
Km5hXRv6UF347LV/TtOdSni4DL/Ut815Og4m6J7Vd8qdSLtLeWrnXJsFOSZMHIwvDIFidVWialp4
6x2NIQBs5XAxbkwimmwr9y5ssj+lwdNuUbMy27um7P/loDcbZwOmo2DBdq1TL+3WfHaSpX8ZO2ON
YcWRlPhpBfmstJp/3LoqMK7dN+FISlfI+Siqv/H6NGsJxW4GL90/JlDRS1KoqkpSaoOtpgqhtOsx
JujYCE8EylXRp145uk2s5pyNFPTBlfi66WzR8FtDYiANiWA4m3abXnA7SftRk77mtFS4jfuJ2MAR
v2IIME5FC9JCXGpm6M8CyOUcFG7jCALvVJVUl7AuBuSSvqiJ71CEm6CPraNkaOYv1jjRgWRLqRFy
M7/Y4hQ3erfKvREX/8vNg66GYhAc17w0Qr0rs6Otipqap+Q6xQBoFEAPyEKbQ5wdadXzK/0XiX2W
vnsU252eBV3c2i6VWWQP0YtqLdlmUByLyhHAFdw0/kriEIOxu2OMBHbickvYgHGq6/o8dO5HKlkN
MnpCo5HUSrp72eali0/EuzDz3aowLHdQqAerXWAvW5ArsDHEYOAmXJX/oiYKmM2lDI7bCDzJ2Z1T
e4dLokJI/jtJByXpX1agFCR0VijpCencTU7m6EnPJWSzEKNb2IDQHfIjadoeCUrJkRjO6y++dUvO
4mxQUsaar5uI3cJRAPkaloCV4wFC4gvy6Jwx0D6FFkA8wbW4mY/25NQup3YfX7HMvDo4DesTZTy4
udK/rGsxBkZLRL6vPTAOpPDP6J8I9L6xxoisRPLlgN2hmh1Y49iJyrJ26ZEhwvoUsP4ictTDo00I
UuFnxB2ZL1+bQiaKQWYGtY7X3BRfUdW1yGJLQqnkcts18F8JMznOTLu6MLrmLBl72AvpCbOl/d1u
v63Wd7pvt0pkhWdxkV1qrUVfJY47ZT5fuXeHAW4/DoP46WFWX9pd+2AmwZG/RUM7umXZKQp7ScOC
ehyLv7jq7FGv6j+wxrtZJ5pIVTLL+EXqmAbwzL8k9sBSMObu+66HIQLaIyhbUy2vCnjwOSjcxfOd
sjttzdOoIl2uFU/ntTcIw5H9lo6V+o5WQ34Se/9Qv3RUVcWxcl4FDGrK9PkDhozxW996fyv7pcyA
zPrO3/2TAOCzebgos8uN0adglIHnqKE+x/haZnaNzbVJMnsoz0lRQ6tb656LsKNV2l815Z8+0r4g
4V/GodWO45p6crk3Qv3mML2mNObaBsiSn/OCb3CWcjXSH8/3fM7hZZcRgStPzS/9LvguLgt6PF+k
YpHi9kzLT6XBYf1MkM8s0KE1moSCG87glcVyo+xETfm8hkyfzD2X49CC286/Wf/Ue8IV7qboqmWM
c1WRxg5VldYWIU0Gm1tvU3RnUClr0CFMUKBvqISRtY/tM11T779rpFesE11myL2ty+FC5VdjxyGN
PDOjqsFHKQEwgkuqryVbFG9IbDId/+QQ5EwobuL7c4+HCsbeDCBe7pnWjQruhPZZo3eNWCyjpXXL
tVSCxcWprqSYa8HEjyqJAM0nl0rlHsEgYtkUSJ8WXqtVIDxkLUxC/J86ZuGzPNjWc0/VEIZD/Yxv
8gwe2t0cjUkxnUx19Tc3VG2zMq0sA+6rsIAPjnQdsALN5ERoPyJVchXO3+JxB1f0RjRqlMj5U6pz
jqLc+qnqznWGCRrUkj6bMNEprXe4cee259JKRs6YAvqJNCrgMvube/KUqooGvYF2re4dAzSbckC6
414CTOQGuxnNZxpG0fGXHCFLEIx1irtfcDuPZe4HkilIkpgNORVMN0MjO0mpsQ4IoyTcoDiAHcsu
iYriQbzjoOC09vlfW6UPRBc+lMCUdZFFu82QjDc8snjJ8mR1KPXIB5s4QFOaPrBGZED5i9HZXveE
4G7TF18kgC/daX6P3sLPiUFQPrYkLdf4qt4RTwxAX7AYxc3DwrHnhFQT+XXon8ze7p+qfSCgP2m2
+XdBoiqPKKEuUpKD9+HvcEIoFmiL9n7vPdYlUgdEeVxQT4EvLdsU4Bx1LslW/Gqe48XO68jk/uJP
Ib7/kDf+Zb79CrpczadFmB3vgKqlHTEa+UND7mpf/bRNkls+C48VHuM9RaVzZE7ltwqZhq2PIU9P
JniO7EuSXKqUNpoyZ7s4ULTik/2e1J2gMj5ZHyoj5sMlPrVWOauPA7O3iEkITBFQPQa3wrIpMngd
mNG8YLG9pDE3zVRdxWiOBU523SEHvcAF1Vp/Nrbd7kedkxz5+O6HVXtEG7SzMMkprVrUaIm9vvuQ
+I2Z+ztz08MLRG0hjsEipJJNudV2U0e742hr3yCKqyNXxD6qSiHMSWa4WoZzgyyJWw9H7RF1luFw
4hMS48DlZXCK1IoYc5Zz7szThepKBq+9yoPy2Fzw1RIRZLJLwVAiGay16uxAoMKP39B+g0gdvKH9
+g2tFj570o3mRo6MqLyg6LZdXKtPxSq7gOEUpS/m1MuIv9lmwA3K/dLQSXWThEqi92Bq5KZipj9+
wJXk9goNOXjAA8hs6MYZTTEecKUUG08N0ol51nxru7ttdu1Eq7wHRx7GwW9ARZ5ZFsAM/8/nOEBA
zdGz+9yf6TmGHrLgT0yYbDz+ztp2Y3kOM3R/QhCynQobonhAd+aTlotvsFiNiGXjcdlBoC6Ir6cM
aZb91Lt0V0oL+4n7Qeg5Zyvjkp/g533y2pr/N8P/280OYLLdXIxT7O/NTZl1Z1EerfQIUdW4sQVM
rjWh2EBgsOqTP1XQfgtarq8bgTnbkFPcNz1Nu6zddoNJU7ER6kiFEA0Juu5H7GVf7K4410Zy/TOm
X0tU1WHFZ5tkhWXfDsJ/HoHC7dcjXuRInu0Gm0Ho0CPb4qOyO8x59w3Sk1wGEiQjvUBUWycBqheH
QXXGsDv0WDwdvmtKIAQ7ix9WH9cBUwTJ93dg1oF/EsCWwK7LjGJMsDK4Jart+WRCDyoJnk0aus6+
bdHwh2qW1+9ST1Pbh9uQ/nLoxu9t9GktmibBONl2UEDORXreeYQoxr2d727En6MA0gUd17Ng2/TB
w/0/n+pghNPMSvZeGJuboOt+qLZbMYTqzOWlWlv3KI09KQOdpxSVgF+WNSExBeV4YzN0XYZOmee5
Id/y8ZO9G+RAHfrveB3Ynx4N6O0YeZr7CAks0XJuJWuurF8hOaRSdYfsP0kFdkP03cvinyJFESoo
qORBifvTMULlBNkNH+9wbdHjhJ8RNN/bqRCdAvJn9MKLDg1Uae9zslTWRjKkVTLhqVLNPw53nwzI
QX3R8wL67T7e6wXEitrRzYX7wPGT9zn5lBKj9u3gE+Fxc0AQPmg7Jt8ULUWJ1JyE7AiJUc2pWg9w
yvhksD5+tMOCoJdHAxZ00E53rOAgP7pPtgVtAktrM9OBZG1eRGoFBY5tydJ9ZjJIroaHI6oG1Pj4
9u/uLO9/dz9wVQpnSw/BihK4joq4wK9/yhbgvLVF98/zjv74fu8vzf/d8LARFrnL1qYrNTcM5z8E
XAsnnmGzqNFEn+1x3KGID0+ug1rhHqpPd7IQtuAsMzfyXy2OcWYincYTVWhkEWxxuFqD+RkT6LDu
/XBmwgOrE8VpMNpLam0mOpZYeDrSIBR8h++qVZJCmsXFbqtH3GGADvGiP9cf1gwc2nF4IB4pTEAL
mLOvl2432+U+tiZrA/EbuQ/6a1K8C31fDVxSo4Ap2xyJHfTxPL1NZ3KC/XZb7yC5UNGichvaHcty
yE6S4vtSJFfW7sz0/g5o7JOSUqCwCv7LT59AeWmGs51hfIvaFB+zODbhq4xxeEKQdTrmMUgvGU9a
PykKQpZzaR1iNMChQuQ7lplavOjIiUidpV37a5/YDxD57v3c+2y7vWcJKP2lNCHw6PMaHiz43a6o
a5qMWmu6Xvtf660ezGPhIeKXKY3Y4AvX4/gJU0BG5vVMop8I0ytwyaN69mF3itmym9LcjcHG9yEJ
UnailBSm5+OZkyd1cBcRhtD39+xQjI+D9WIhjmV3cbDp9y2dsFZwj14+9tT9+PhGbzkX1AD/fqeD
U8bJnTAOy224GQdqbRGR56TV6IlDgoeTmsvFuCXVXnz7+MbvjOOr+x7siHrIvLBjfjcqKhaE1XLT
qv5MI+j9geQMNXGeXPtQfKcf6wXt/ASY2USvsquezLE7343drazQx2+EHv07s4al9VzX9n3gyYOx
tM2ZLJ3Rhxsrav9ua/NrToFwgZvWZvdlmMP9AzASGKekiZA1v/BIMhDd9hcrTtemI5ppFi36pH9D
/TaM0DXj2vvk0sY7qfDmrvkE8FgChYTbpj9u8/SoSKNBhx3drlQx7pQLipq0wga35g4OobdQF35U
Zjl3bEoWEaaAZ6Wb687KxOJSgJuEO/OJChOo0eEVSPSRiIGAw/i+KjbjHipyS00nO1pCmqWM3eMa
zK/ZPtAcQAnoGl8FRAuMURWPBArYIHpvwyr/lmTVEKSn1bh/lCKFH/V3Ku9zaxJK/k582ILcsOG1
qLDs/VPhCG07qP4oLEAGsuY43flXU1mGqM30V35/KwdIwkn8SYPE7hjn1PAhxsMS3pWt0IaVw2/5
16D0el0alR47ffxd8orGMtziVu67/LsK/6SxjzFDaFw4merKWuyfXGWGIOGcqjI61wKeu8iFrpsk
q4gH4tutG1zzANH2F15X0g1/8/EMUcrnludVb91Lv7zYDqtyii5pGE+DTadFL/teAQLy6upQEUFo
WxU4gYZc6pSCaHuNbu05JY5TCSb08bJdM8wHtiZ0TYucj01/WeuQj9BCkNvPuWVsSCqa/T/L9EfV
FMdeKRhn4nTI0NClwcDlHogpTP81t/urCXAIX0ualQxSaNnXkjIQBhlBWxa2K7BYIMk4InA3pY1z
Vs9baqFRy1obpIQ48ypvlJe9uOEP685gjasZr+fsLsI5HNmsp0VJd4N6KlBcmbfocSb909rIxB7v
qm2MZIkLcFn9YtwkH8rH2ITfc3OhF2RkXDBeSw4R3Lzs9z+dabwOS8q0IYRKWYRsc0A+37oMWndP
9RiJ1iBd/hhSYmyQY5aAF043mmDlpUPEnFMIkZNfPCb2dtMs5tPcWzf0WDoL+vq7tPiUycOpqAIK
2XgUHwRl3/y0rJ9Vm8NHhbnx8cS943RquCIbJQIP4fc3vTdcwykhJuNU7KkmU7Cn1C3OxOhSQEHf
Ad//sqSOairg6mkoPnmAtxDO6wc4cMh3dhq6xWzh+Nsrw2y/n4+qtoGX+2tcFqRdXNGjbHITCyDq
Jzd/e4C8vrks/2/EiYLTY3D3prXBFT2a7L8IhdHEbQEzt+x3NL4DKgedZ+dfsqljNZ0lPWTm0vzs
UWTXX+8gHgVPyfcCYiCwwtePEoZ1YZhF+Ozd7ZNxrfYUagSAjsOLxukLcUxYtlKBn7t6h12z8HNf
P8PB2TPmSw9fzbc2JeVtmCrRw0UsVGQERKYklbhE6jOq3CPQHmP0UjelUlMGTQJhPXmw3lNign2y
g3SNwA8vAuQ0EbHj+inHb7UICLU0rXzJZBJtOjSQ9Mhr2GV0FTjtGUqfSnZKmAcRKWn4fBq6H4pi
vHnlAxdirpEFQ36RKKRCDMc543RHik257Ymkpl58IZOSr00hKvqiQjvnPVojUmNNxahL+MDpckxV
sA1/VnP0yRp9C5gxKVGEUg3/7yIX8Xph5EtseVWc2pttOPxbkeZiKcj4GJRu8WjEAdJRVWqm328v
Qd3V20LJdroXfNMcoYj08SO9A7u+fqSDeKixZrNLCx4pBbrIc/umCbHacXeu6g2Jgmv9iKmYoqeA
5XD79PJF9oefRpDWbOuheOyid1A+8KsE1sbHz/gO8Pb6GQ/20xIGVYZ2kL3JjWQzud3pFBTXEaQt
nRrb3LgIthwvjQ9dBkoFSV7rCQP3yUPoJm829W9zd7ChjC6dMB9beyNBTT+LL6YgW503tg8CCgDi
YoTJ5VDHLah6H9//UHZ5Xd10PMWRVCcRFtDrtTNbU0+eubY3UjvU9qX65kpAHxSto2mfh5yJFNKE
T4LS5LFz9jAdYoDku+5WogUvcKB63ahE8OMHdN6z/r894GGRzW6sIXsYpb2BSkeVFSIa5LNLOvmI
ZaPKFbYlD6R6LBKE1nC7YAUoSygwgEQW6iqo0x98oPZ/tQ3vQ02ojpBlOUvDS+ABOLM56rl1w8HL
9Znsj19hBawP5xgk24TvS4tEc3XofztDsn5LOg74d6MktRhJ4hOoilQdrsVDk8QARlwDKbWh7SCO
JoLeDDeZf3cKz7Gi2x5tqOpmam+oKK+RTscnYl2IpOEs0534FNCSzHq4UI5SsyZASkkYueMi5jBM
eAx8B//UxVs3wSiQfOCFUQ2GN9A3n53daz+Uj1794Oy2o9LuKK6wN9pTHBCaQB+dyhAGN8okmrj0
sQ6tp4DaIuKCsbr1ZiSzBu9EORiYa2oNojojcRVm1PmX6aHKpnZN9lsTuTKD42AOT1W/wuV0cAh3
2Q/7rxLsVCY6NuhXwf1FSK795nFOT6GCI6o5nUgLquYwRwm/RyFtv/hnuzk7bUj8TF55TCqIjc9l
X/iGYnSQwNaBrwpLb3mQwNsMbV2QKROigkjxHfUIa7IMNg0XITYYy/FfZUa52MAgLNmF/hymhFbu
s/owa3G7Z2FHa9vOtqX+aS6hx/bZw5ilJwP0fHE6oJKk8+2yv40oAPwymfOTm4YJMvTW1yFvzj5Z
vO8ZqLWjA1RiFWIfYI4Am9lc1iRwCeFhFX35Dw9Ea1Y0g3xn30h/AOrQWihC71hecQ96XA3LzX53
2ZdnVZrS87OlucUTDB/Feqw5luKcXsSD9UX1sepgBZkUKRhA3YA0XfygKmJ8rIzKMqP7knRf9v/g
AkguZY+qpBt/lg1Fn/IdY/zbux5q0NfpHsnVvEVWDNKLADv2SkgzjqLz0rVFpBZYHhEdT8U/4uDP
5Ol340pIUpN52k4f7RcKvKdJX3Xn/X2yd47a5mhojA3OirrPkG6AugLnic4kohCw8T2DclPvXy0a
NoXWkLjLdJA+khy7aCpxlD9kpFW5qqiRvb0quiz7TsRF3Cgsnbysl26emgAoEPUNtAsJ8awFzyJA
yx2B1iJGBkGXOukVLjJtPZ1tjPYREyBRHImpadWbX8f97ocfN/9wDzFQVebspdWZasqU4Ff1R246
Z+rwuEzUdC2d6oNfiOQh7D4UzCB7Ule+JceLm0iA98di2Ew19ELF04DUERQn5fbUFVUSNerEHLoi
fHjb6PyT1fzeaRLSQhBpgdD3rbU182+meJf3RmAurObtEn7Jt9ZNvKeYv3n0IYeukeBK0ULYRmQ7
4SL02zhVFRvvJT0Lxh8jm+yjawnNMnur02J/3W+bRwRBT0sL5h6BXUQv2dX0UnOX72+YY/mpSiRy
hR5IpPVoC541f1bJ8kfT58dJOP/98buuJ+OB7fUBo0x8wojSscN3NZO6jseyjTZNAscFKQp842W6
5wF2efkAlSa16lOZMkXVXgp39idFpOK/w3bdV4+kBFUzCNMPwilrI7BWOGtFiqj+TRm57aAOR7i7
ypoZ/X3d0Ur3606Z/eWxatcEMr4DPoOb7FeOLsQbj3aukMX5ohz2uY+hI/07urCKYKaAxErIjY0u
ugHMv3RrU7AHAEyYL6YkN2NpgFK2lCmBbEiblAlMLO+M6Ak+0Gc9N9/J0PuMI3kwyvCEXRycYf7o
5pWzMI5pvqcMqvzmJXdOl134aX3Cc4odQW9q9gjn2+IjHUWBnopbPs3T2u8kal8/yoG3lu2HtIYK
E20koK+zgk0quTGAIfRRWquD3oe5WuXzmWeliOgKl8W/zMUHjqKQaCkqKuApYHC2qdYiIvgSwbD2
xWVIAYPjy8RI72KgQ4GQWXK6OiS1/n3rOIhduetjY+o34iNGlGm4rj6g/CFWAkxGbVLyrafaPA/m
u3LyNq1jXIhVET2tRL+Vra0czlpliy1ifeDusv9KMqPNdDv2VKZDH6Ova5uKgm5LgIXf6MAheyK5
nsT2T6lK1Ik8kq3WsRR6aPUn1xalr3RFF6BSUIePRSUemhOOke1p5CMMQjoTmpVAfHlciQXbGWp0
XN1XfgfShNJXPv/U+cYXUv5CBnm24pNt7SVf1Cg9QX2GIfes7lEyL1h0C7yX34hgwuVl+LfDcIe+
bCGenXoP1UYoIeEC3622KMaFuOe4zffEsM6hQqzV6zEIXDjOd8g6mxkYLizmyxk+vGL5yYnXftDm
/3H2Zd2R4tjWf+WueqcvICHgW7f7gSGIwfOc+cKynZmAmCUBgl//bVzV3XbYK+PerlUPlWVnnBBo
ODpnD2AE4KoLt7MVOY1H4q/JDcx+oKcMONN6fOKSAp9tbPooVKxA9fEZwE58xwFLbLXXAcooThe6
I9oOC6DtxvohtdwzSpfDZHjojnXnq4L0KnGIY2CEUqmJF2GjTCjNVdsjuxmJOKxglJJOqxcXmMFX
f/2nhw7JiobD3J+8ZYWJ2Fk9wtDMW5UF8Gj8yiCRSYrzirlQHnh2O0g4QEtkHoE+xBvDVJBZ/QjO
uw5WCDvW+gpMW3eQP3Fr/8RG8/R6MPo7obELIG+CKQnKQ6LoSahGGPSkbX/oGfmZ+v6901oVMk72
2DjzofRLCLS339qJPVot/7Ymy8L5TjobXKdHaU8njhzy+Xbu2cxnyJzWzeNTb6CYlBJtZ/Hb0fTX
0q1bW2c+pBeEIr9WgGu+NOsF1+XYkJEArPOumWiyrhTFugPWTVP3ekVaFByHJlFx10LbFYYgK7AC
IPS1gojHpIRzg/fVS0yBOfV5OLcAF+NTVjV1H8QqT6fbFW9neOappgT9YpAAEZholEGyZ5VE+HiN
TGebm7Zd97cr262wcX8pZgBVS2THAPUmQEkbbu3gTcFuDvvDioNdK7F0GS/MnEEno1tvJ52F1bZu
9FPeP608MDOHvTIkeSJRDSUkWFCvXZdsa9h71xqzsCtQ6F3Bi7wDnXxGZoarjeWlOYpHqPdj07Bn
eraKya48BTz81QIEjik7UoIlADkFHjDIJg5w0Au6Dsts1Tt7O4b/+1X/v+xne/XngSv/8T/482sL
YA6epjr64z/u2hr//s/6d/71Ox//xj+Sn+3Fc/1THv/Sh7+Dz/0rbvSsnj/8IW5Uoebr4aeYb37K
oVJvn49vuP7m//aH//Xz7VNA2f/59z9ece9R66cBS9z88dePdj/+/sdb1vTf7z//rx+uA/j7H9cI
KD79/s9nqf7+h2P/bcV2Wetdwvqrrzn9fPuJ+Td4RYKYhn7/2ipcO+hNK1T+9z9s9jcLXFn8DBkb
YD2r/pRsh7cf0b9R1wRfyjdxNAGs4/3xz+/14c38+039VzPUV23RKLkO5EP+D/sMdO/81dkTX3Gt
hxwVYwpJiYlqr4ycCZQjzAlHDEnuOGGroDJZqaiW0Ib3RdirJ2hgje7TuKouql9T6wejf1Nn97xs
ktadTpUQPn0xGx0TrC/IPKwdxqNymqpS6L3MRRd1oHuZ7hzU6oQT9Mc69zp0RMDY0XSDex86zx8X
8Gy7i5cLRBg8J5jSZwWDLH2yUrk+wH+npJ+iHCMFlnrV0xYppGQ5L0K31FC/tNeSF8SHQLGBsQ9g
RDAiR923d3CHR1e6t1svmKy2DFU//vp9irzuSkdfBygax8Vtn0EYwj0aNCubbGxyT0Z24UVvKL/s
5+8jfPFY30c4hrAUdFLmUGV95KF950ECzmpuGSCFv49yYhzH6BMsWNuYHIxjaSg85VAaSr/9PsLn
lQEMgmPixoQSoYc38HF6VFbhVaady4jvyGZIjFhujEQl7u73YY7g0G8T5EOco2qDSHtY+QJDH7Xc
v20hHBVR87s2Q2vcrHwnvw0MFN3tCbWIjuU3J6J/9bbej/JoPmSkHI1aFDKSsY6qq+miD+tQ8sBN
UN/YNnEXTgf+5/nw4Xj4sOl8vJL+NWTgXcnbCvxE1FbMaaZB6jWoGS6RDPW2ObS7Jm6S/kQucnSV
+Wcsuu5vHnPJsZvSWCxstg1XRmBPR7iDZQfQIaI8guIxlO8ueCDCLDolUXrUQfwc9Sg58ArPhGZO
oaIymGLvF6qAW/4L3hNBtTe+udHvX+KX7xDHh+miK+O47GirlO5SOllZqmhANQukkh9d3lGAFa9/
H+bLQQGyD8Su7cM1/FiGXFig3XBiyCh7nmJ3wzfkhgVeANe8sNicGtRXC5wB1WUDhwTZjbd2y7uy
BU+1tfip30a9/DFlcITtmxOP7cvxMMixuhCcN4F1Olrh5sI9LSq8pOpMRzKQYXZdJPPGitvLJjw1
6Y9K4n9OCeaaa+sMQJZPbQfD1rxuZ0TLbOc8XxYaMmuOuyGtY1caeTSj25GDAkia+lcHJWiKRiww
KcjSMh2kPUcmCUpsVYVO/qCQ03l8iWX66Kg6hOReaFLkv1SiCWnVCcS/kolWO8+F1pteGEyDxwuj
upx1CoEAz4Zuz6ud1jsvXdReKYXkUWSRDzm6jAzRWL6Y7XgJzemXufT3GgTalBQnnv7H9PnT4zhu
cviTObpFCd+gOn2c1K+02mZjHaYA8+AnJ2J9NZfgaQE9MQuT6U8O+ru51PQLg1CRL6Jm6qOFqMj0
u/j3i+NIbenP8YA5h2INoSZY80cbqVulLQpOyNtpMlcQb9tof6fFeeVtnTwSd5hcsR+COmhHbEjK
Gn6kgNhGXIS6iZHVYxM6hZ396gm/+0bHPZhau2Ne+YOI9AQWGO6BUn2jskm6pd4v2ePvx//lMQZI
NSPAcXrA9a+b1LtnPDfCBAwT9Jn1INE7Gaa7+bLfeYdpa504Mr/Y7yh0rVyIOkCCkrhH69aHfAjv
KruHMn6ZQL0JPEO+5dZ44pg6FeboYO4qFCzyeRSR5NmubM9mp4zwjU5E+erBYTTIL7ADrQjWowcn
FpmbjU6BddxxGnabNqFRmUdT5IRoW5kn8qb1Sx/lf9RELRiFQWQ1n/J9i1mVNFDaiyqF/FL73bL2
33bwyPhRKhf3FkiScz2fiLpO/s9RgTC3odgGr+yjE6oteTag5dxHErqOKUHbyhGJsJ/8BWRN0PNz
BZDuiePqy9eH1OafMe2PE1IXWKXAgK2yJjBY0edzUUVze2IqfrGz0HVXsYDOt3BIHU1F4Xcqmx0h
IuXsYDGN8tlwan58sYw/hDiahiavXENxKSIRzTENZZLu4EIS68duC5zcpkYbMOBheXtKlPKr4/FD
4KMdrTXHhnkpF1Efw0/+DDMTqaH/7CdNXNyezNPW1/Fpivz7Sb517d/tH/AtlQz3TIFlMDzQsIog
0HrjJFYsb/+z/Oz92I6zi3a2xorxEu8tmuL5gUQ8qkPru7mxI9EHPDmxOZITgzuei0YFKnH9Fq59
nmGbvuOXY0ABs4xJKMLy8mTEj4jZt+OIItMATH0t4uP68nH2V5ZozcbGy8NxFEMYZiu2EzIbvj8Z
6au1/T7S0dh8mUK9vMBurCJrA1ZPnEcj2VVgW7+iRH+gQbEbzoZdc72aDcOMrzlFJ/xqDb7/AuvD
fzdzusz2dONjAyWXEFAISSQT4wL+FyyCJkfURjiAjFMv9NSg1+/0LmbjmJ1MS5z2ykt3HRo8AXzh
MPoKE0kd+ohdoqyyK9oAkLWwjiBqfWpb+Gq9vB/10bGhRzY5Q45twXQCscOuEC03bYUMA2Bv3KPq
kwG/msO2AzQryjJQ3TzuCcGAjGuWYoHaSX0xn6+bgQqAg3zgQReezpfZF0vmfbij3cdpa16nxBJR
Mdt3TUFuhlpcGe34zTHc2xPL8+tYcIICHALr5ZhAV3Rjycp1Bq33UbcIANKqbyC/20Rp5IcDpu2V
HXmP8+E/uOSs0Pl/BT5aO71Q6LStxV5LyWg1zGbdSbnsryYKtgAbJS4P/lHHg1M9E52wcdlWEUvs
EN0kbK1wh8ZuUF8OJ67bXx2674MdDYhrqsH6zySE2rtHkgKjQsh3mttXJ97YV9vb+zhHa96F6h1f
KAblBGNUbBdsb05CYsiLnFjpXy10mHviZo162Zref1zolit0rsZBYh/Ntta2TKYN3YhEnnhuX2aB
7+OsU/TdhjINBpvMWqzpc5r0+2WbImQwR/xg7HDjPvH4vprw76OtOce7aIN2S4Ii4J/Hn/jhHrI9
hyd6gE7hjb2tjG2X0EMT/idlESBq/v00j3IZI1dzI3sJK8aNtcnD/ppHZbhc97sqBsPx1Or6cpRs
Lboj6cREOxolqfscqg0mtkhRvsGeZhf7pE2irDnBuflyliCFXyVzfIam+cfnKXuUl7XH1uQl29Z7
bweFhp1InFPTHiVqfNJRmsRW8W17vS0wiGN/jFS3TSplARHRqtN0grBVVQNjVCxQ2oCGuQrqsbKe
vRwyHs5QwjyBGvsFNQO/GtEkXIBBZWeu9AEf7yEyldnzxmhrJ+oJpKKMFhpNhay7XemMF0TOB9I4
B1+Ky07lQJlVu8n2LiFEmjh0goETy75Zo09Dr+UgGC/ymVT61ocJmAt1tK4VbQAcVViN6mAUowxs
XkNkjJaBNtFBoEvdAtd46dF+glT3fHAg8Q6hnHRC4QoyIsIaz2EesBECpY6cssscH2rIYtP3M1rU
dvWDCQhoO07/jXjVviTQsFYV1NKBzVnkeQExq0ZbZ4U3x1pPP3gKORz0uvfUMr4vILlB+Lm/abja
WX4DA6/qyhzRw09xYqc5fYFeMzInBnSHB7cqB/w3r3Iecz48OL17C8XNu34C+BpkG3OYprjQrQil
MyadS2DiMkxoA5YvPAXzRGRQuvJruC1ky8aqeWRY8smxi50zyMvJg4i7YOw6cwyAKDy2X6x2K+fZ
hxaJWSfKsLeTWV7r3IdarTpY7bjnKk103mzduvNhTzCepbL4VVZ2Qit+V1vDXqOWlFvkgE7kQSl7
DwOABxwyd7Tt+W7WkN10Z7w+YvGDP7DHdEZb1Vfn6TI/2UsJa/KK3eRVHjakL8DRZnB7y7yrMet2
9jADp5gagAYM8w8xDV0M54nLwoLzuGMm/tJ4AeT6jKTts/mcafpzluOZURCOTpF9pQTdG3BtiZ0O
DX9wdgK7m+PWZBeudi/nvsHMlLAINR5s5d2KlPwa4ap3lunxWYvagr0sS2ZMJTgc9/DATZ9dJ01o
PV2zAXwX2s23udYhcN/JwlPoOi76hvtkAWXRsAG8NvSm9NgWPKDzQZUkEFk6QBMsH2o/gL1gm3hz
2W673N3l7fijo8WZR8rL0W/ivDT2UzqP4OrNMAhtWFAXzQ9/5DeSly+G1V/3PgSQjB6Ic1NACd1+
rRrfgkEBPU87dWHI5tEo/Jga+bN25ktf+tcGRPPMBdh44iXULjCnum/ugKvcMvI60X4eaTL0Ea+q
AqVPmUCYbQvw6qV2ClzCRG5tjRGdORBj95DUuR1FdubkEqq5bOphpCLHsPYg+JeJx6pHA9ovD6Zv
RRnqguOqIodR3MF9+oFkzQ9Kmi0B2dTuYOiqgVSDn9KtCXfCK1VV9CKte37j+o3xVKSQY+q8aQt6
zBhof8xvBPwKnFxcVXkzHhSbEsiz3mLDAV5khDZf/21unLBnZh/o2YcQ0kMLhFuIfsM18C5VCzjz
mAnkW9wJ1AyJnKE4Fx2HfrNzz8elB2JFLEEhyYOZjT+HbmrBLGLVjWR614l2I4W9GUpIJXUzubJS
0CJAzljx04FdQkxmWJo75j9oNw2nNL2elbzBL8L8a4K7EDDJrr50WXObD+nGGXoDTOmmvxVS9oHT
LM1lbdsQVcojWYD0kLJoWGZ4Sz0sy1Njugnx1biBCm3YrTpkqJfCTTiZAay15i0jMsw1/G+h90jq
GUJcoCyZ/hiwtHrydJXFTfcLEGa1ozIP7Q7NQLGCu4BPgViwh0Y91mkWyaG9yDp/jNAHRRM/74uN
9HJAwumzY7Z2WMGfYxnMwGiMpIdQoDGEviuCsdM7XxshlhCcNNwqbEx/AJolHeAQlOeB38ADptaP
ojAx6Z1r2fd5iAfzSppf+Min3J/vfDY9lnS4Y14HlGD/OgAmnAoHlBffPyuNAgvNTc0w9eH/XcwU
0v/9C+h4zyJ1nMD2sxKWd02IM3GPpsQzZVJurTr/1QP5i/siDMJh49EA52z7ACUQluAYOCNmeu4R
6J/kNCyBgQWW6xoGzrcZR33aAOAYbEn5DQhEaV6DKwydZ5wqwEDPThb1w3JO6nojMh+ng2MC9lPg
pQG8o+dbTs/nuoKWHQtlacO3Vdc7zhdI1XF5MaDC1w5jkFbZvjSynUdMuqWYdvkCZyCDY1YMIDtl
2PK/s64MhbFEafMAPaVdO6Meky4xoC4gNJb7JnMDmxWvvdZwXFignUs750YBbpoJy4BmQfbqc3MK
8P2mcCCQYiTWQ107d2mdRS2sxm3AgiuGkg674N0UZ3oIhcaG5FNIzfG4GVc8yYs/nmVWHaELe2/P
+aXIoEzFnKsJIjVuWvSQk7oo9INpDduhdh7MegnEOG8YTt0BW5YPwc6XcjBDDsZjD/UGIK7NQ1a9
1LWMOmVFzMz2lvxOU/AmrfKOlqhb56oItTxT+pfDdulCtjSbvpsorwF6pXd94QKDxSdckrrL1luA
d//WjeqSyemOV/aVz8sIZgW7RjeBAaxLJVnI2RQPnQytpUzmLAt1ClbqKsQh6sQFDdcBYpxiMHzV
SspuigwjqMCccoCxeTO+XDbKJrHJb7J82PlQSnTxv/v81XbuvUm+ZDgwg8EWh7rNdoKpsJpF0JYE
EsTzJU2ZF7RIsUJaYv5hygM22KE/X5X8vOm83SoD2NXVFi7Fu5ziYUs86HQEIJijU+nlm6k1r3k5
3ILoCA+80oWzgkmvYR7303GbDjwGWyVOa5gRdMox6NSFgYHPMU1roEqn/r73/UtnzB5KSFBnBUnK
VeAQaiJXkKW6yAf/hmj6HZf8J6cwNyNky50F3nfOq/DSc9HQGM58m5r21zRF6pwZ96o0XnH/awNl
yzWen/hFDQoRj12bgkgKdCKys9FgcTOzMK9p4Hb1L2+E8qZBYabuOg/FIpqtU7OHXIJ94U9Bz4BV
JSbAeuPWcK2N1frRSvLyB/WgidpKAmWy3o+Zk5tJNU8wMpUQSuORW6SPaGrHcGcJjam7XVgKoTOo
vy0KiKjCKHfGZB/UWJ6brdgti9aBbtWjbclXt19oNE9I2sHBBqDLl6tIHMgOk0OvHB+HhcfnIoBp
dkxS89VNgRTvBLuj5gQBsVnvwfG98NPsfiRI8rRrvM4e3dfF9GjM9MGq9Nk0sUg4OrFhIAmO2SYb
+AUoW3tr8dCDX9qLxUvPZmCls0LXYDR4qBoLSHd5cEepLdjvTGO46LzeGEuJnZlXZGuY1mqsW5zl
Xj4j8R6Sws3PbTEl1gJ/M8445ClgI1CmNwNcQ0bXAbK0CKXFEz7xYKIkYqrYyToF9nfYdLAaC6dy
ubVK85JO4oKR7MluuoOh1aEtoQ5ZA0c+UwKnlxW9OvGEteOtX4sKTwdlKNdNMuklg4Ni++jCA3Qp
+8DV+QZa9GasZX3bZv2dXVF9mEUP8CZnPxvBzuZaXALseV1IA7JL/B5dLitAhv4iavOnv0xbbgOp
3hZRsUgRGrIDqKyLsx7MEZnlCaVmGaA1c2NUxc6v6JPASg1xG8iSzibfZ4Mtl56Pagean0gEbKAg
8zqWbH7qK6hLOumNHOvniVoPixZ877ClCCReTSAIDkPPYNFYOSGxS9g2CBbwWkfE0VsU4kD06Tt3
lTOu91mWPRG28NBhQwkpECICkhtFIjSo9Zk7uZFjA+kO2qm5dfPyu25wJOjZLiJXkgVfIVuiSRf8
bkFqP217kAZMM7Ogg95f1oSe+6p8dRtA90RGd5rO0Lp1kxxZS+DATCTwpDpHySUHKbS+sit7k8r2
ijRzwsxBwhLeu4Ng351B8xZiwIMLofUstvt8Y7gcZmqtKSFQPM2H2lyGSBkO3DIdsBYF91/EMrV9
MEn5BFFhzEaknEKpO5mVOjKKVZ7QgsqDRI/+3pwxXZHvWxuN0yrT7K7CLvaAwwf7NHN7aCAAIuxP
50SoA/QivqfpCPXgyiihXQXTKDE6RphN7qW2wNpm4PJr/2BAOrcdAPjv9c7WuEuCa1TVEDRsJKoH
Pt+CQgKvqqaAenOX32eTWBlm0zOnRhvIvAZDF8bz1koizy3F0WYWSW7DQ1OpKmatAYfo9rydjTJw
bbu9KMfyTi8t3WWSgHeDpRWYLXktU+ZuMP3gtWvM37F1PBul60eYruCoevcoUno8SGs2P+IShMb2
TFMOi13/AWC7G8GXOzC+HyfqMOTKowYsX1doInozj7O8OCwD3QJ630W5oj96/WI1OLylrLGPm5ze
lIVp74dqMM9T3tGwSU0a6lFBK0LROvYto476yonroQHnlEGhEeKvUDc8tPXSo8cGTCufKDY705Yh
/CTgjcZaSOhDs6GRicPyW6voE7zP13YutxAIF/AOAVi3bBu6HfwsIwFa5sN3bxL60XQEj5zOjTKo
UkQZpzuZN0ASt9eL2wK0XYoNb10n8q0J3SIfe023GGk0ZXqLKX9r0uYa5ysDY5DAywfpXjfMF7p1
zzlrEwCisKRWoyeHQWuCIJ9SuL1N1l1bZkClMhJWqXlpGhRmtdahKZvYg50R/FPZ7dSWeoMy0Cqy
64Ewz8vLatQCC4FA0pE019j4z4qV58+qR1z4ySW6ktDRKOKmqCrQotA/B2J2wzL9w8/n18LXt3Pj
PdcApIeWMIpDB2GXOBNpASVeQ4OaxH5YHaG7SpBXG+el6Abca5F7Cxt+Dt3iHviCburooxECpFVQ
de79nLtPnZ3fmZZZJXxsvwOvcyF6UQP3QNGkb9VVUaKwkWXLuanMX6InJKorJI2TRv0kE/xQMH3m
VqraproYt62d/RhtZQGUDW7RMLbm6vh8YxsUuusowdSoAwc2SS/7vjDBahtAECPDj7mgkZn6D61v
XE+DJpGw+xmVkcqNcp1KyJQPJKpW7XkT3peFiYqBhKwatvNqhmwrvS7b9BaUbC8gS0rC3JrTyJ5W
aVV0gAPpSmgZMtyu5JAsZrrxgXkMvAEWm6KvXirSdWejnW6trL3N0/LbaEDyVhO59ycOKJFHZKKL
tt5ANf4F1214Qrk1g8CU0MlsTQnVxg69yQeeuWdymXeTHraeA78D2zQPte2+WrVpbH3VwbYemtjQ
LvOQ9RXVS1OKKiKj+9iJ8rrvFAsJnb6D/IIUKcUpMkhjtX4BjNtmKKforndhBsxJPA/kzjLGMm44
oPNkSEmQl6SPOV3lMNo0IqhpFZ59QNImkfy7iaBjUiORRPFv6xTVQc/pRb7kGvajfY99RS4oKFhD
NBmgp1ZtRsLUgmhU77ACHMmUgYyW3bs+LEhtfKpk0DeXL+asrv3Wi0tlPxGLwVRjfIHc0B6587nw
zC7wJ2QQwEG+KmHfuOPyxCGeAiaNz3D9mrYml5cLpwIafS4NBm9Gy8jCm1H5+My69FYUM3wKgF7d
0Ma4dSFRAFLycs0Y63Cy8h7W7fRKDerFq+V1QcTGF6xHyYDejAobrai4DshkvKbQqXdA/uyY3K3p
K+vGNbEdz3ym4JKeW68zH9ZMuuHRBKKirnAnEwzjp0N3lTYNekmshFSsNRmxmH002QZ1bmZAJeYU
DvKNJZDVt+cFMupkaOttXxcwreiesfFH01JuF2fc2/5chkNePJWLB4VVZ1sv6SUoDtc1Q14C27Ec
b0A9FFV7i839vOXC3EAk9tkaoctr0MtMNS9FAVOKRptzXClvkzK6xFVnsdXhnkSGZ/3E/84jq053
wh7zs9HNYUGHfBVYVBFi9d+haOuE6WSD21Krc9yq7pmh7OuUegrTiKmAAmIPpqAs4q73mgBJ7Z5M
fgEGiLGttQNRFdyWweAqAB4K4JJ9QwaU6Hhe4EkzNu8qbl3ZQ75lxRwtbodsjhw8rJRNPtmPjaJb
MpDbKcNkJDKuWB9nFcsSZHK/Zh9FttqBfvTivdijmV8WWj06KOnAf+W2hY7KHpCKc4hncdCBUL0B
uWPnK2cPVMK3qTceq6LLA5SDN7Lr5ZMNmaBBVnc9N1770atiaasmrpfa3ymq6kNpo8pHlAnlwpbt
FUVbzfdwFVxAS2Yu2uDSfRTo4YSTEC4I+tA1k810r03/zBkHlHN4g9+2BJSNcrONS5PPMSCWqI9w
Dw4IRVOEHN9/bGl1mCfkcFB1HOEa7j+PI7+Hc48MoWWIxEbZLxXKBzi6AUrq83zbco7KzdjfF7VX
3HqDj8WdWg+sGxq4tkseQelt2TQF8lybzCCxtGw5V6KyLimvYrNvAQXCxhH3YjjzagGifN0A3qkk
1ApxebkYK/7QQ9qmk9ABKmF1NaZ1SCQWoABdYkRVyPaD3ndWVr/CJgwSlCdhLgFtj4uJoLzqWU9L
pW5qi144dr+VLkrRaQHwGovtqt+pQexa8O1Tcr6majSvH0g1Rq41b6ZmupmhsqQLeuHNwyYDsJj1
4zVv1ZaSFxyJuLDjkgRGqEeX0LEBEsAFhrI6ZLmFW/Yc+AMPRY1KD7e+5Sn/aboLSnXd1ciBZXXq
qwxKIx64YZ1JbntT7d3WOFi9PCOzPAOzV4D1BCFti0WsHLaFNcBXsw982t10luNE6YJ7Go6ppqyw
TQlQYjUUesayeCg6F75/RTdHrmk5F1Ouyhl7SLHeaMTi+kHjzqjGlP2a1AxaY5npqr9WtMHCnkQj
hs3v21dfNPw94hAXzuWAgPlv5pDvulepSxebwFIp6qpvDe5rzqme6ZcBIBINOxpgpeBN9rHJkra4
VXdGpiKQbV5EWW3ImNLg94OwvuhOeTBQ/VeQIwiBwvWLjg4ArvmZcdvd0ecqP+MbIxxDe2OqnQlO
FOAaRnQSabNCP45aSB8CH7U0vQGdohaQKxRrQmcDKYl4uZk2mD9hl5xqwR0pjrzhUD4EW5/Cu3dl
dgbrCxvB5mQAMLA4WAf1CO7bhm3Sl+I0LGLtIB4PDtLewNmCAuCCoPUxXgmicelowL3Ryv9lRWXs
49pRBv6NAsMiWVu3etyqJAthELvxwhPv9HP7G8VBBjAx/NiA8j3uOJb9UFgKJOS3Lq4McKVaACvm
9bkX9WDYRCsWxMu/newerxPy46jXuIRClBLcoE/IbGUtDfNRZI6A4tUbskFFUCZlopC2o10NaisM
nePfj/XzGiHg5QBXj9Ii/NaOEVQGQYXfyEGDp56E3wnSbOeUt96pEEdggtGfm9ToEKKBwrL7pMT3
3w/hDZ13/Njej+FonaPHU3IlEMCBTn+QJkt5A4OtqIAfWNzv0kOXgJ/zfc4O6nTD/zOCgVh01S8C
aBAgrWMVGmNQRl9DyizybbgVJcS5SJsfU7HtslfYunFb7wh6CScG/MX8hK+LD4M8F7xFwE4+ro5x
QRuv8LBzOipE3ynmG47bwq7YuQlsXqIyKiIY//7fAVpIgd9FPdrpckjr1SgBokizpYmO6jap43xT
hhQKcFu5Ywfj6j/Yd1D+tin+IWsl51h7r3F03gJQAY6lDd4HgsYUGABArgNUvdOgfAXQ5mTQrx7v
+6BH8AYfjBc95VUHsAgBvGG4N2OYv8Ti4H73ghzbTgPv0LsT7/Tzdr6O1PU8HIZAZtGjVdJUJrox
6AZHU4hO9MHaZskKm4S+QnwK6/f5yPoY6mj6GKmnsResDxUlJswcEzZXg99FRMkTu8sX4NOPoY7m
jIl6M7oqDfxErAesjohvvGhq79B2A16yOI2X/LyDIplgNhxKHSwPYEY+royqmhadtt4AlG2a5CE5
YK5srvwkPTTJj/YE2udNnuzjxvMx2tGpCKWimjsVog3juEWpNkLlI5ytHnroMXL0sELWXEFRRTG2
t2UaWSjItk3xOs1eMprFuWtPyMULCPLdYhe+7nwozlnolo4mlAGmuFxk4kF4J58GVDbvOVtbKdA7
EafMmo9Ebtfj/eNAjoAvNM9L3+sxEHSOVxzWId24CTps21M4rC8mxBrJB+hrdQ3wjtmao6lRUine
Iplhf7OC2Jrtinacd/menZp+n2c6rtv4x/EA6bGAHfo4HUoIoqZdM4koe/CuAcuIpqTc55HCpNBg
5dyhmhQZ3/L7E2t5Xasf5wXC+o5LTJAzUbs/yl5on/K5JQRIbxGk18W2wmlEA6i/ztEKIj2Jx/p8
wq7xVq8vhocLzbGPw7R5l46prVbgY3Vnx0UMsHnix9NmPqs3fNpCrrVAFpr8fpif0VIgVZqICIVk
CzyOo7VGC0oy06sVmJWQhN2vmDoAZZJTYb6g/n2Mc7TK7Ex0sBgEys27HyOY24cLjHECJ9YhC0i4
Hnf+7j+Aya5BodYP7NYqM30EvEblrSjLAqwbmhhqvyKC6/syBFDR3meYNNnlyaTzq7n6PuLRAZAL
NKyqzJbRtPeh8wG+Twf9DJhXhmQjwzbJEiv14xXv2Z18xl/GxvqgDEIxHpB9HycQrIJae/FmEflw
RnJGHUg+7fIJslkZjX4/a76ASOLJ2gzwOgLJx//P3Hkt140l6fpVJuoePfAmYrovAGxLT5ESpRuE
DAXv7cbTnw9U9dQmiEOo69yciOmOrpGKybWwTK7M3+hzSLvmqVYtZ2wOsDifoiFsHUCbV0GYXUaC
gDdm8DU1c+FAtf4nCn/03H1vBX+nvL1rX/8Ks6nGhLkLyprhNkV77LryI7IV956v01nvwFzr6V5L
0p3n0zYy8AEaESHEJ66+LIzGNkb5o18lqN0iP921NKMtIzwIQPSFeHS7ILsI2xMKUbWIEFTk82pB
QgzWCZXciIJWJX5SBuHKNME6Nbm/kgpPW25+8JzP7ey8q8NALYRcYGAi5fhJZ3rgARok5drBunTC
nQea3esZAkx1ZBgTUjK+ltzSyR31FjU4J7oQ96snwNvXIN9LgWbMCgV59GK3cPb6DLUyzeoCLnoF
N6GpxI2nPqCfvZvIv1ltB+mRUVbyVV9+NuRdZMfu6q+wuGTOfoXZgFNT7fNR4VeAdeiEF/Ex3E20
nexunfC3eK6ehZqdq3A8ZVUYtOnoaQ6oox2UXX2Q99rh/Y24dGmcT+rsWA3LFDd0D9SMatA8oKBv
GZ39fojF5Xg2ktmxotQwgjtqyy5aNj/KsfkclOajZAId+3+LM0vYUwn0lBBxzQuS/COXcpoMab4J
y/D6/TjLZ5dmICgtaaDwrdmnictURmcF8q+6ww99D0XGTi8D7td+r6zM3eLnOQs1+zzW2JrmSdG5
Dnx6CGoiAdtFY+r9AS0utbMgsw+Ut4mlZwr4e0QKDu2u209L7Teu8MXj4izO7ANJnTLy2QeAkIfk
dnoF9HV+QA2R8lFwVGmGJCsDW7zQdF5T6BuLqjjnhKtNngrCREPTss+eVm19hKqSsnEDemvvT+E0
RW+OXG4BGQcFFTu62ZKoc9Z3H5mAz4RLOXjy6wZ4ku9GAtRu+l7vB1tI1DkJz6LNVoUgFX1samxa
a6ztU4omU93jH/ygNNtO7m21+SoMn0NPWYm7NsjZOonSOmork43sVycai1qFXYN2Den9PhSskz1q
hu++P9Jp2t5OK0mlKUJ5ge39OiM5SbEgxdPpVNbbSEVHXnUES10Z1lqQ2aHe9GEfSdL0PMiKT7AM
IJXHz72RHd8fy+L1ZaJBwpsUbvA8Pa9LdFDNGDZNXiUiKB7tQzOKh1ANaR1URwNIaqUHa2fv4tY+
CzrbchgA4yrkkeOUbb6rg/FkC0O272gCVll0SYtm16Ugw2lg/J0cxOK+NpBiQJBo9uVUmN6B0TGp
nniF9JqtAT3lHbZyPC7vhLMws29nBLkyiq0+3ZL+XtsDH3DCQ7CH0/Mf6wux5c4CTYvoLPnwSyMQ
xXSo3DQwt5DWnbqxkGJeWYoLD+PXYWY7Ox68WE8lEozekbZi6ExSNZ3TAyZyGuqXa6oCCxV9SpYv
pRJcyVQUlF4PS2/gQ7GJYdXsOlfZZm552pm8Uq1dsqn6TeKsltWmDz/b0ucR52LvRS6c+r4jZ5zI
XsJTSh3vdDOJqTRO+mGdebiwuV+Fm73ghJLG8OiBQDQ8jqiTAtyoa0FNt9oaGX/phSpLJsh7HRwh
WtmzJZ8peeIhB1y7JnAEyjl7gP632bbbs8UBvtx296KdXSkP7x8r0wp/M59nUWc7oJfSpsgHLu8y
v9CUGOOGYW2TLWS9rwY2W/tpkKKGH73Q2c7VIMarZLemBjEzIptqUCzIs+HMN0CO/E3QQtHj5YuE
UbrJHcERbztHDG1qNfB/9cf3J3Chd/c65Oxayz1fPA0WFYyXmms8bPrrBK5odjFSqUHCt01EGky/
Q4tdXJyIKEycNlhg80dwUiiKIho9V0IBXL2EpJLLh2FQ1/S1lrf5WaApMzs7veRTGohaDlVv2nTe
yZaQaUKk5vPUUAKKEWzWUsqZ992v76iia4eaInBj8OCvI56kxozziK6rZNnyvXwvfZdovNpYI38K
3KyyDUe7iFzT7XgtAmCgimPZ42ZdkWtmEPD2F5ndgFIMOsmr8f1t3C98x2Tfl8+jcBMllypHDyes
Kxc39QhJC2DShb5vrtZLcwuJ0yQNKKHbTGVOnKcxoRRMSDevcoMIAUj1Y5I/iY3h5v61nq9kGUuP
k1exZueBmgedGng8TqYnKla8vypyl75D+3mtF7R0MJyPa3YwJLoW1WkP+KFqnem481xtEwVOs9G3
8RbMyfsbdSGXQZiTtqiO4zRVgFk00+rlCh84okX3LbYIqnGgdtRV4Jbt4NQ69Ro0YfEwMlR8g/Bi
5Zacf7cxaTOzCv6UwaH6Iz53e4vyX++Krr4XyTXctftx6Tg/Dzn7fG3VanGRMcg6Li/1LN92pzWw
wtJqPA8xn0dNagAMEUItPiqStY2BV6ehsU1rAUvX/O/cHufhZif6cDIkUUimEf2CDNi/ryW0OHm6
JiroGvAOe1OLTiPJyke1dsUwkzGMMcGi5w/vr8Lp153ft8ZZjNlwTLD9iuJRoG0DAMCBgE5bYati
tAWRupJzrg1ndoZmWc+HSijo6xUixUO8KfXd+4NRpoP/vdHMTketSjs5RF8EEa16k7Vk0UV06ZXe
vq9yuDLlldaDxBfBdufi3jelvZfnh6IVDt2QXFZjCHTa2Mun4oMsWNs8MnaZoB/EotmecHLQVfEY
R/GmiNXJKG8XiGCj+RkwTA6GN14PQGuBuK7QtxdPwPMvNMtpQ6iTadcNrIKjeYRCsIkddMOd5vo3
mP5L2exZrLk+ZuTVRhYEPHMmpr/8DM8MwEHtMg8btMlv/04BUj6PN0tnO8OwToIPnzmItNyOFQDu
dcXzv5KP8HRcymw7r5RiOAbZt8nOC+nOlf28sv7NWSoh1kM36LJGvsmzwRnhzcBbGWy9TO4L1VzZ
AcvBTIApvE6UN/2XYrCyIGkJFky8yTHatZJsl8V4MNXD+zth8VBEYeffkWbDQgzNa+SYd0IXyKpN
yeGqTSGz6xQmnEHxCwjLbbxyoS1mnsgM/G/Q2YuBU6Nq6Rs0bpjYxUHnjka4yMtYrJPui7xNXVin
TnW1uowWl62hAYmzOCvfdHpqCLCVWGUENgGgkxPKznjIr6BnNEdxC4ptsyZAtfglzyLODhqhVEpz
aJlfRXmWgRUXQ+xq0cB7s3Hf/5IL/XjEPUzEXyQTjQ/lzTuMPEGTMkKJpQwn1YcCU6t5jK67+F1J
pX2nGF8CVb0Th+ZQReXHPAMm32DkZcdZl9hd5B8rITjmnvkgnsQLL1Xv20be+7H6bag8rOqSuzjU
biqvuer85r5HtcBvu62ldt/bXvqQYjXx/ogWX5bUUSiAIUmB4tvsRKvVrh3ToJkUPkQHXGx/nX3o
Loo9xpLCTkYRyVa/9fZqQ3lxT/wVdq523CM75XvSn+++9h5yaT6S59H1iHZgwLkBN+g+4E1Ktjd0
KxtyMfniIYiiM0KbCOvMbr+mRmJLo8j4gkYguwTE/6L0OiVf1Z35DUuGtZBvYVzYqsBmQExuKvXM
M8y4Tc1MLdHPhpZ56B95uTO68lZe7WUt3ezngWZJBEwy7sWanKjPfqbQy9KTsLILFp985yFm00e/
PvXMilzI17Yd6h17mIbbzql+qrx7Nrkbbte65WuDmm3xquwUAnKa+dIuoDBdSj9W9sFStnI+pvk+
KCorjjCco1FRfzQQV4wdb49mwhb8hqutzeDS6+YsmjGtlrNHs3FKgjhMWQ3yrjhMj8XmmB9kahDU
9VdugukXn6dh56Fm1zrPNQ3eK4UATFiR/4p31cY6Vrs1QSdp+gTvxZndcpGawsKJRIS2v0e38KcC
UK3BB++y3XYbYdftus2EhWkvqqty5SZfW4/zgnDdlKNfgYifCjt0fE42aAoAMSUk7MuTO4kOr03q
yno0pj8/+36FGKo+GqcMFuMpI4SKG+9WFuTSrWaiLE4JZ3I1nZdPu6YKhlIgP8lah4coJ3QuIjA+
ISJDp6oQL7DH4gfn1W+8FJfXzP/GnhdS29bvR9pA05oJ99JFtZ9AIeLFWq6wMsQXFMXZLI4yfOiT
AqVpQNGs8uJd2VoPlSAfrPbz+7O5VA07m8yXt8pZpKQ5NYWg0SCp9fbQ6eajKenw+IWn98Ms3Wrn
YWZJlx4ahQ5HiDKtLh56nXvTNG3pYSzMbZuLaytk+Ur56yvNFiFyKnVs6RyK084G57YLAXQqm+S4
1shfTCbJklEsRhRZEuXZsz6PkxSSJ5EmvGoR2lNFn9rIPnUwAho2iPttGqd5Xo27dCifx53dZZ5k
hpoVMp8YEELlsYyfYNCeYiu/L0XvLjcUqu2CsbViYRNBF9fq8VvbRCs9+aWPev5LTH9+tnaEpuh7
LlI0L7LqWJfaJjkBrdE8C72D8TIMq5XS19KuOI83u+tOiVV22sBaLSogUop0ONXydWXK9H+Hu/fX
62IidB5rdusNQdFgxcahPfW46i/Gp/EidfwdrPxdvrVuEdYRfqyEXHofnIWcny1jqbeQxMdfNRuU
bsKj+ZB9xKiSUrHhqp9WL6aFw0yBaIFzCgwdkNWzTekXQdAWA+enmcD89BBsl4/yJtlWk76/vxPa
R++hO5aXp8vGCTa/ocC5sE8n1gWQDlMH8TJPsaWhCEpD4YMiyX/M69Ox7pTjgDtRcNIvw37AWsx0
LTU4GE29spaWmn7nsed5duydjFyaGhDTS8y/eGkZ2dJR2E3XhrqyUxZuRQCpeCcYaFRLoPxe75RW
9gs1z0Y6ppayQyxpX6ve/v3ls3CQvwox2xxj18lBbrJg0YyydaB9SY1foWe/H2Upo0AGkAolTWYL
zOtsX3jcS2pV02KYCosxuskuZYgHcatsaKl/+1uILNTg0do2kPdWtDlTDU2lU1y16De+7EOStF8U
pDX+z8JR9irM7MaIEt1LuxB9XbPh+5uGE0ZYS6MoJ994crJZmcS1aLNbQ+3Tti7NlxK3RPs32mbf
OlpDE58DtdvNaQ9N0TVuV59aS8vwfDJnt0Ylq6cejCL77UbaFrfiIyIo5q10r92NTnVdfMFLIP/0
/liXhzqp+VMZAE8yWy85RIFAyCfmCrJDZiHbtQ6RHNfnofkmBvLazC7sAg3khcYzUoJBNsd7wEoX
u7KEEti4nRsUdvSEXqBTb7VdfrCO3S46Zo9r3YOlo8SEKUe5isYbuOXZOepxEYtVAQ7pV1GnBoVk
Cw6k6KMMcuHvaGGzHc7izRYrskxhhrF7BaRrelBkbs262cs/qs3UzEO+a3WECzcvfCcJ2gD2Dwbm
BK/PL0FS04wC9IT4OJXOr0Zm4rmNLbFyhq/jMyC8H9kq93FhvULKkXk2QyLFe2L2GKTmiMKHwcSS
7jhmvdObwX1/eS4N7DzC7A0opk0t1CMR2uTaC4zC1vtmo0SUr/NgrUm4kLPRjmR1gr6GfDsnVCW+
qAA7RiLJvBqA0sNynvSfJyAeypq/QeRcyCdexZvdCGCQJLxZiAfNGxz0ttxZSewoV9oxQd66ja9k
lFJW23cLG/5V1NmGD3IjxmSSqMlhsoQpHdj9k3hVjQaFY9qyW6DUdRsD6E/t5Gr4/P73XNj/UNXw
YXshYwAxmC3UgLurHLCCKsevXfQghI5iSGt34OIQETKGX2WhWDtHOEat2GZ5gwNEvakO0oP4XOP5
hAYRaOH44SXh33Xkh1hArazWlwb+rJQAT+GvyLNPasS+JZ1QwmFym0OBUOOjd1uwhm6Tj9QkXfkC
Ri6K0dcmvr0ro14atCRSGjRohWB+MbuzyiQUJK2TKB0gfoXmNjpbw2M3omIoDN8aK/z4/odcaihN
VwYCDCDP3xJytdGK+hYpTiY5uC1wf/L2UyEo3a4XghaOmVehZtfiiH+YLwtAZCXDO3AIRrYUt72z
MqClpXk+oGmCz15L1ZiOp1zlTW/cqDsR3jgCpM4taj2HgXP775KTyOtNbIg1TSfVn+3FkaaRIYSE
nDwapEuYlP1GIMlAqk+h5BS6In4Ga+NcOnYmv0VoUTK18zl9R9WarM+Sjken3f8E2r4NbnAk2qpP
GEP8RsFpqbxmnceb300nKZQGFaVX78p4agdXugyc5MOw9x+LTcpzDYjJtYSY5vV6sWtxP8I+nkwW
8Xd509LpABlJY8BYy5/JQTx6u2yL96gbPmYX3bG5qF1hNyn//J3GjkUFbKKqQ5IC7PN6LeFsqFip
hMUVFn683r6fqsLBEm6DENbKtl/aG/hY09uB4QYAZHagFuo4NrlKpBSwR4laJR6MKyGW3hTWeYzZ
F0QSJgiLqEAZR3bYGptJjXOPt6LoKJCqi4l7v9YZW9qM5yGnRXy2Ga0m6mXfZFgJRdHewyJMxZxa
/s8NkBAYP5u9aXbPw4TtBMhiZGoVoyNLGPEQp2ss/6UEFEYQgRArBuRszSYwztMCvUo0v6ODml/I
G276TXjwzAP5pwuKYW2LTz9vfg3R4rOwP1IVNDFni0Lvk3gIjL54eUegNLsZP6HNbEtO+yBfBGvQ
grVos9ENYh7KoUe08ftpU9uS7W+STxNBO7v7DXDu0oJXYOMxPIoSojXLOQuEwEMUZgsXu0MOTRe7
9I11rW1aF7eHreWKa/6mSwFBzTCNoFdRwJ/v5VIYmxhFJDesv45oS8lauPa9lo5kEFUsRZNzisvg
9TLMI6kVuhQ4nrrLr8N7dYM8HYAJMScdizbrzoOLOxoiOLA7U8ft8OXPz9Z9ZzVmnSjGL0b98DAx
qejv3yAeQnFFOKwBH5d6tdZ5vNk+Qx6ibslcCnpUnMETPW2bPxsb8Ynzl2vO3GTPq52qpWV5HnM2
qYjKFSPZyxQzJcsFiTcpzzSm83t2NUsnFjUyA+QA+45d/vobpux8tD7Jq/Ucka2hFO20Ha71Kvk7
iReiGrxlLRns5NxNzQwrFmtvlm526e0KkNSNDe7kMHnURCtb++2YDFGHh4p5MP8DwOrrMUmFmLUG
/qyu7CGqqnztJJAYiEi9n3m93WCvo8zOj6jolJo5BWBhfRHyn114+/7PX0hVXweYfZo89KMI6WNK
DgjHFHR8a9Wl5fZx8n8N12wSF/bWNFcGYjXsK53nx+tJ84NRULQKPaDJLUrOd1iqPONDx9tKyjag
7MPMXusjvs39CUnij1e2AiN7XuDoG7O3OrAQrilzJJ6wTwhvPHHYhlHntGjGr8zn27Lw63Cz3Vyb
vn/yA8LVmwgw+pT6Yyx9sZ74L5wbryPN9nB9QiDHjImkX8XXiJJ/VP1D+CXcDc64AaKtPaolde81
jMcCPJqwfEEVoo5Mx2v2CfW2EoxWwp8muKTmzYkBKY97Ld/phwZ0CZKVBzRWpE21K3baQafyH397
f44X9wSmrZMfD8Iy80sntjqku09o52iIPlb1tyG/fz/AQk4yjfGvCLOnalhnaSB71DjDVn3S+urj
ib1+xVLynBN+J07YSvE1iKAR3T78UMYO2EdffMyMcW17Lo2VyTYsUmb6dOrsRs9z7RTGU7+4gd0A
pEC4geAAgbnb9NG9Rmcj261mSEs7BnmgyZ9ZRFpGnF3qqVeeIis3eABcwHzsHJRsodMfVQ7S5MK6
Sx86Z6AzWOykNSTWwnuIcBRAJ7tmCUfj2WkEM6z0lJ7Q9Uba6rjJNeVOgj51jz79pbXDKjXZ9J8G
gAgF98haW2Vp70LSnZyUNWqh89dfUrcYv4REjw7hXtl77vcpUwPQtVlZX4tf9SzQ7FQv497rR59A
L0pB3zVetwGgWafaTNyG9IPg71djTvfR67x3mtq/Bjeb2gaZ+agPiDkVesN9djOVQKcCXnS3hgBY
6Cy/jjU7BEdcEAx5msjpUgmc9G6QnKlBMPUfs6uTLf6O5tM0ae8NcHYepidZLBEZByJF7itMwmuB
Pbks5thLnb6tlrPeVl9fj3FWeJF6rymF9M8xcgBfSvtmfypsDuEH0Z3UDLLHYHfarSydtVHONqeV
C71uTEsHhTvM0wEIXFX7STSQQe71ldbf4kF4vmhmB6GvmJmJVPKvRSPYgYM+7HT8TCo/iNIah5XR
rS3S2eWSS1qlCVO8KT84XYe8XlR3atD9ji3nSrB5hd4f/lownRvvKShv/N3kfB9/+HO1/Pcr0/v6
X//DP3/Pi1MV+kEz+8d/XYXfq7zOfzb/M/1r//vXXv9L/7opnrMPTfX83Fx9LeZ/89W/yM//M777
tfn66h82WYNO9l37XJ3un+s2aV6C+M/59Dd/9w//6/nlpzyciud//vE9b7Nm+ml+mGd//PlHhx//
/GMqIP/3+Y//88+uv6b8a7v2azr/289f6+aff0iq+g+kjvAo1ShEw3Ri//QYDP/6EzitIqQMCyVv
U+X0yPKqCfgj5R+8ALndyT0AUIFc+eO/6rz9848oKvFeA5/Mu43/+uPfv9Xtr1Pi1/dgEv785//K
kOBHwKip//nHC3zgr8MEQ/hJvxHy1aTiiOHavCohIaufNnKd3CQ40wmNI2ODotaGDY3EVbGhkIRx
X1qJ2+OM0qt4T1z0Bv4C9U1cXAbYdMVbpd226r2p/qhQvza6fVRYd+Gp2OD56PL/NXDzTSh4HypI
IQjF5ReKv/J2+PUGmY8C6rgBGYl+N6ykWbot5xg35Xpyg6DtQ+Zv6sK4LgQTbcwgEJBSVu0s/xr4
/sE/VbsEaSvDPPBEc6RIxaXlILQoVYjQbIufPZBJ8SqSP1Bnc4oDIDa381HUTjzUH49mdNUrV3n/
uc42Xvgh7E13EE1HRGG2776mvp2kHsSNGlHqa4wykJ2V93qlbC0YUdpNg1XSiHuLWeKAGTwjY2CX
GmIt+b2ELruGAr/21EuPWvFVS7UvWnuIJW+bN+U+TvzHeGwdT0Z3TFcuaP4f2klauco/W9Gl74mB
HcvFsxgbh1pSj4CxH7qbSMU0oxX2gVF9tAbzui/1QzKk7hBxSaH23MvCfsB+Jsseuky4yQcykb7a
mYp/mP4qxQgshJI9vdQD4vafhwa5dyVxY4RkfAyE4owyUuYXOC2kl43+3BrWTSCgEl+IX+o0daVY
PU7ei1nabfXKuMbHYI80dCUiUd4kTqx696X31AbNromHD0nhPSCi8CkoHvSTfoBqgLGItz/d6354
a3jGwU+1GnMZjPP0IhiBpvGML8vDqTSuszz9hmKzrUjSp6HGZDs1lE9GdBmnUTbJCyt26nXHoKoe
W5HImogcj9VdFXn9nPqmAftexTwED3IZxzJfwkDolDW7dCg+DhKF6jZzMhk1h1T+IHTiUfmeB9qx
k3iJqOinp8qlcKouDUu+kwMVOk3tCcitS0/RjzxAOV2I+aAdm6qLcK2xmmNFpolh+V3YoGaNzdm3
XEakMbKiq7CIK3syQDFKLAq8OrKHIbuMC82Rq9RR8/xJsNIvyPYqdvQpFDCdqRKc1KJY3aIaBz/D
/2YqeA35cfKU99FjINSiK2BWM7RNvik1YXPq0wALroyEyMceI4uphCRd9EPok1sU7wU7TZ26Supt
Nea9W0YGe7bACUnjWipa/vzUhT/hyt8Mfv8h6CTfTdEZO0U/yjJpsYvSLgc5/WJZuISocVnQurit
xyqyBZWZaYT+MPiSMyqqqySy7QfJ5ZihW1FKd6a6CTtMajo2mK5fxOJwEXUA6n1kyqM9DhGuxgOw
xUEjM6+VpNhaSXHo2V1xOVwkcurIPc5IEdaKiquJKSV36p2hvpMGbLuUp04PkQjzUFlQO/+zwWKU
uuu8yGwxzu4UD4dFzww/+qFw09X5pm7aTX26VQxSGwSR1V66tETlWlb8bwB4LhKtvE+FGBFaBflt
7WDmN/SSdzgB7eDk7E9j47RFc7CCCsONT7KXOzlYymHACCH7VsS41V337U1sYoo07KK2dVK9wA0D
TUbscHhaypEIk0eFw+TgofJoYJ3z4pwWFDhJYQwDEyNlO/IyqJs7NZfsvk82HUDvptz202nR6fgM
3QdqZFffvQjOaZY4UfYZSC7QpgtMYuza6zcYSzoipnQ4LTS+6DQBcEj/p9r+wGnRKa07yXIkLoMG
le7uEZ88fh8MicpvUb7J86OvfsFHxVUK3+aJY6eKhSYaJC8cuEZvkyOA0jsym6esnMp8MKIPyE5y
vl2bzUPxMQi8TeBj/mhXoofP204yLhq63dqPtr1Isnu9+2KcLnrtIVVAhwTX8eku9j70SmNXAZ9Y
M7dxPuBrEm1yfZvu4QgZTW936jOuk+iHKI7Q1I5++qnkHRKw8baWvI0s4DNTOBgVXQRp/FHHpTE3
Tx+8SLoKyd9lWCNBca/Y8YDVI+CvQdGvqUBfS5F4WQ2mG4/qRrekS/YcRkhIKeENEObF4MR4IfWS
hdJ/4spphlcPG7f1s31gpa4lACPjMLR67+bUSZe9csLyUf9Z1kdsra9FjM1YFULmyEHr4OJ6OXoO
FIhPcYghkXGIdN+zvfYHLkl7BYV8+xSpuPaFzS5Q8Q7T3Kji+BxSrEPlSzmWnFQVkfm320JyLDlx
m0TaxrFmB6Z6lQY+PPPsY9siscbAFCXe++yIIUtZbsqxRZtXRAQf5fjjEPVf6A+6p1LYVyfTlaIE
/RcF+zT5EquUg8zfE6ViUzUldy3K2uxxU0NN1L+j3XgBNfjzKcciMBgfpEC5khPtoOQy96FbaNLV
aAp7eKrbaLI2PaXtrjSMm0z3DznmaaJU3vsy7qriXhnIOXDfRCMAb2r5arSETTgmezknHzElZ4j1
A83n+6b5Eg7Sd9BpCI3K2zbCsVXhsMtSN47FrVrh6RCePg0Wvzj9txbooG4+6MHpFmEst04AiJfG
oTDUI15YH2Jf+lD71Sbi8xmCt/FV7yZuB3Cz2F3kmh1KON5GCCmnQxnZL0njf5Q+P+Qp/zfPiF9l
0r+XYe+e8yk5rec/6v/D5Fqeqsr/9+z683P6/CoZf/n7v/JrTf0HCSykdxNYlyahEfzv/FqV/oEM
GeYhoKG4fuFL/ZVf8z//nU/L/5DQwKLwBDKcbFv+T9LpN4hkCf3nCQQ16fApb4uwOm3EIbD0wYH1
eufhUXlrIXFLtRnesDtuKKI1q+KU8wI9MUneYZYqImKqb+B0ctnKUlh3g5PjhtJi/aB+LLJvZ/O9
8E6Q51UAgJ0SzfNJBx0RF2neYvblZqjHoegcXxGTAc1lXR+DC1PTUWuo5ZPafAjNJjG3dTyKyhan
5jYM3Fass9LGZwa6uSxyvXlyQFbcFkqn740oNk+XqtCo2r5KjUrBU6Puv2RFhOGfrUu+CnIuHU4j
9/UAEUFuNCSDQyXz8+2Q1lZJJmcEoby12tEbV8b7prIjGWCtZR5ePJEm3Zr5A71JB0y8DRSGUBCv
ngARPSjo2YWOinWGywULGGTdR+DtLFO+VxE8YS3Lxhuw95j5nMYDLo6p1uD8Jo+qb8dWiaUO94MB
NTzKx19HzqsH+/kL8I1QFM3MaZsgxMtQDeiEr99OIN56UU+Mlq5+dzkhrIejvAWhuF1rGUw1lL8e
aawfAumaYtGvnWRs5ihhIMlRGfZK64jtY0P6ZWE3q30g1Y0aaYc92crA3mwLwoHkNnjWTj2YORZK
tWJfC7OicTr2BneRKWW9XVDbDnf99Ese3t8hCytmat4yPgSOeEnPkYOh7isdiXbjKDfdJc60n37R
61vkcuhUUO4s7opH6fNKVPntpIKlQ9hBx70E5O68TIYnSSn0aeNEBw9URrtLd9l+YkmPj7+BVpxW
/etPSNYBLxugEsJzPLVfr5VGoYULDBSroUtY55t0o01qOZ47OV1YlJAnMSD/Jjpa8ADdlZG+3Ruv
Y89GmnmNElMXgVn/fUJm4in9pTyOe2vTbGReVvcltlaOYq+yeBbjkjvoyM5bSNTM9kdlWmQ3jVE5
E1rS3OlOsx23xja8093xiLvUi1L7evtpLexsqpUgwY7tRNgah56D/zW8Pm2qS2Hfuem17mBqdZFc
TMdQr24akpKDvM02kxKT8pl8d/935v5sDmZzr0d5kUdIkznDNr/mlbjxN81e2KjuJASVo1FpuOvw
n7fnBR10Wm8mEE6O4TdLO84TU6iHymlPSKNtClVqH/uuL7ALQlgeUmbud3JhD301guqssb1e2VxT
9X622vnoFrB4w5ggO7NRB20c+FVbVE6gf1fVT5q28vMXjgzzVYBZ1dlo+zEwZQLgffhVmfpAd/Fj
yY2JzhwcA6e5K76cPilrvba3J+PrsNMuPwN+FElrJvGJsNjcP0APaUybp32mgf3NHyYpMU11U9M2
Pq/1VBfW9Pl4500+TxIschUCD9WVUTbOGD2p6qOW+GtnxbzBJXHTIByGAC36Otg2zvasEHhCKasE
olyzTRF6Mq5qwBHrnCFp4UQkEigkevyaBAJ+NpfYFlR1Os3lnWFr23gzWb0ZvFPt6IPuTorPvnPK
7OEREYX6qF6vqS9Oa3C2RskYSGA5kbnHX4AIZ9+yVKhZ1ZpO/LA+5HljQ63A10Xf9wPq78NaqfVN
M56ZpWkoSWQpGEYh6vp6vCV3kF5knARQUjHTAi6q0GfLPme+aFftrafoOPh5TilE245CGqWDMvhc
iJgPCvcrh9Kb7Umdl8cm7gU8FvmlZo0+lNA1o24NVBbuph4q1m37Yh/vYDUz5/53wYWW+x+HfDEs
IA+mmg+yc3YiNGlYFRnK6Ny2bNcdtuicxOqtdRXdK44IBVBa26vzQeLKoDHXGjfPZEA0PwRjKTJw
uLZSJ01+Dpq6VcIvnpFfYfxnt2K5C8Vg36r0VKP2YeDhP/bKrqjxQ47Std9kfhy//Ca4r4CmJ7PC
PeT1l48CYNFeKQL+qay7sq+c+ETPMVH4z+nSTwx78B6jCo1Yki2UpjahpG7kAEyIX8NBq3YnXXT8
vN2J5lo3fWmOaOJPzg7aBGeeLYRAy/0U1f7UyUcTq0Z87sZs+/6Xn2/zafDnIaZf4Wyb6RR6UhA9
qVNEvEQoMef1rQXRZfBKu0OeZgy4kekZvh/1zQUxDzs7x2SlbUcOuRTPYtdSACiIz+lAxoVLPQV0
rFJROUGXYKunq1SCxdga8ADKuTy3RW12OaVdURggi1l5lQJPwqLqJ91Rzdx27ZNRVLYoFo5R9cdi
yDeW2NMHqlwZr772NO5D33S0wFibjqUleP4rzS4uj65F7cksQetD+lM9Kq7y7YFK+R4k16X0sbrO
H2QbB9FVEYo3px7wcbT1IKwACOJ1P9/3bEvfDNSucXDQMh0EwSY18El/ViyvphRoIgbc/fiPPz5v
FwBk5EBo+2nzDafVphCGo1U63pXwJH+Mehu36nS4iraWM+E1tOTjYDnWx3VDgber3ULSD1yQ/FI+
maPXxjZH3kbU8SxAYb+GmP+ihrmq9fKm6w4H6DzOXEckazJe8y1xesyrpq57uQu2U2u63IY3a2jy
N5i8l2iQ8gBhWxSM5oDopCw9vcMVzAkO4bW2DY+d3dgC38/Ha+lvEKeneJxHIvWSCe4tzlKDBkJl
PBh6QRKCeywP63bbu6BetqtognkSMI8kvz6dqIkIWWBpYD8PI3Qu5SLgvyel1hADiImqKttwKqGO
v79Cl5YJGwLewUQyfiPeKZcG7mOaNIWdSBXeod1iDrpbHd7b852ffxZndviaiQVSqpUL53S0nvx7
uiQ7/zjpkxoA552Cb7dWqni74XlST4kjlZgXh6TZtzs1ijnWQxzw0NXxclOd6Il9yHxiAYXEALyc
31CVmqfH8hQU6TGWCpcY+OHXn9HUB0MxQTqy7fx9uhEnDq5doTC4LcGGiJ7d30zQbKm7WgX5zJ8E
DJN3jkqNdIr9xnQmPUmnXsZTlrPGeJIuMxD1XPSX6k3rntzoQr3oL9aIzi+p4nnqOo85W7XaENFq
rIhZb7Sn8Dr8qn6Rr+Sd8jS5CQnX+KkO99UGB5PpkFvHv78d8uSsOj0TVFgZmDS9nm1dGnGdrXXT
9gXhMdbbC0jz39W4XQPbTUvl9TCJA8p+0m6Q/g9n17EcOa5svwgRtAC5pSmvUsm22TDU3Wo6ECQI
gu7r32HP4qophWrmrWYxM8oibCLzGAC2V3H6QvuwnYZx+cLvGs6LhhG9VfvuZgCD/PMN+edvvYsF
xQSQf/9UvFfLVra5BpsF/TgV03i+Ra1tjLoLqYPqjKUcsTQQu/rkHrJzca8e3QNqrkD7F4frpaIP
R9dZLMzweMcgr3IyJMncaToXJsFoklTDneP8ntmVob0WY3UuVEbueaRHDF/elGiHSv5UqYfPh/Td
2WNh9t58x2r2ukQUvFli5LBNH0Bga/3//KpArRA1BsD40YFA5229Qryha3gCaghmjVfAg2z/yS0y
1QVlecrUxoCHF7nu4fXRynwbd5XR5+iFDgppQJCCGbtbmI7GXueQewYd4z/zkSAUvLzUcP+ipIMe
yVpeg019MduFRQN+GuJFwWRxmSueUTTcJaFxBdC3mrZ3wVbJa44OLm9qBPNGGsHWoeijz9cFYFwf
xYBdhQfwFAg71lr/KWkbUuRuSYPOsaefNXTzcCtMjQ3bRnHfZPee3x4zOBlOTtLvq57vWE6OOncf
YJR0zwr0R2e/pqFwKhC/e352evNHV5UHb5gqWGcJuEoX1p3E25qlXQClHlw5Tnf03WEKS41mcJ8U
t4Bnbia4lfcSHpW6OqpC3lUq/85Vm8VZ5ZtR5vlnWyXfJhuQDkumOzqnQe5PWTTS6cKMKY0B2an2
npXiqCfiNVF9GjsJe5Jek4WmsOrQFeLey6cqcCx1J2iSADxDH2ROXB74vlLFhqaMn8noZN2tanQ+
bRpdw2W8zmvymMLf0YoFIW4ROV1WBtPk95uGsxkWjp61saZ8ALLMH1Ncd5YHvEPmeckJtJnsh+8J
+6FKky4extGPoV7bHDjUnw+WMxcxNQRwTBNlkYmCdZjUBlTvJqP/WQhlnokjFXr5/XBLDG5tQXAv
+oCXlftqZ06tA2uaXBrgYvRiqgFEcJ2J3rLy2QR3/L7sJjPqva65L11jjOgEz4lGnKCQFRRtQeO6
68BIKOzkIWtdftYkBdaE9wM9+Ul1WyCprdy5fpZ6+R/BAhVfprYyfkpisimw28zRX5NM+eNBZk7Z
KZTf8nTGEdPVBJAkXxatCxKdoqmF7gGpzPYX8PFDrkEgkdKFyR+vekngkQYBeyARcjcv6EZzq+5v
qhE0spOfydJ+EDpL+Hc51w7GVtV+dvGEaHt0sscaWX09gylqoHMRKVUqeqjKykOVeSY50hDOsgk6
gtqV9ffUpyqLZWfmzbd0li3ed7DKM8HGJnBSn03cPPsEkjTtGHtI1lzgg11Ddc/zAOJo1LpZUwUZ
nWb92CYA6EC6qEsWUNAEtcdiPA6JhEYXhMcGYzjpXgLr1VDhAqGS5W7/2uk8MQOLA80HuEktBlTA
Gz5DTdFtafplFM3EN7VkWpyHQnSY5tqdUQmAAK+RWM3Bky5tflsJFnoaAi/RNM628nIJPcu0qdJN
a1vSqnQ0F+Y0UYzOBGTgBJQZY/VsFIE1z0nT/yambiSU15jZ0Ys5NJTNkSmg0PREhqSicouaVAc9
XtGXmlfPXNYl64Pepor8GHJew4l8WIZwV1CvzX/bXe8RcMsVXKaiUdtYVaT32tfMt4rjOAF9u687
3lY3ElxHQCAcQAl3mggH9doJu6zEwV3x4mKVqE+g2Zr0/XNtt9VPy0s91KVs7YA8aOj2q9vP4/Ds
mp3dPGIpoJxE9CxlVGd+Pm5IKVMrSuzKTaKSF0BAcZdYD4WYGvA5eQIsVc8xMGEJtNxB4y0cgDUx
RbkrkAtLz4umznxRvWHddyZpty2W2KmZPXFobPBdU6y7MMkGM2xTDVyeQ0JzgIJWV8gkyFju7Cgv
Vdg0qCYS4NrvlGKQ01LdOZvshfhCoPTb6CHgJjh8yDcgHKHt7HXyK6TKSEHgWeKnYVaq+TAivw4Y
hTLrjH0dWpj4G2cG9LTpB+gSdI6/EZ3HTbCkE3uDbfg4+VwcMdvWRfddcWITIB4DN6AmOw58l7WF
ClXh+BGmDeStUsGLlZXHwvDKOcjTfMGHlVDs1TqnfsisUsaccOtHZVLke64JHXyYx9aB607NoWsd
UFlQRQtV3dGwAIIsFGh/BFVe2NsagMeQwisK7AGCf8N84RxT2DREssSz35GwvUWTvQ3Gnh0Sk27S
KjmaNoTAALE8wN2ARFDifZYkv4Gz3IH4bqTnHKIefY+1wLCraZhOP5mr48mhYdn0v+zC3rAy2Vgy
j6q03ruwB6x0EcumP7DajThuEpm/mEWDCy3/PoqaBFZpPVSJ3o52AyHHeds1KaBwdQxjYUA7gY+r
jBLCYFkjwxn4nnqAz2+Lh3Y6P7LOKEJdtV9U0qD5m45oWzqAo4+1DAuz2FdTH6MK86AUvDFSxXLQ
XwCimAZO9vU8o6TY/5iFBlhvCnIigmJkjyg5hcQxdv2U7z34qAESBW4uG63Hrn5JmBlajR1geI8d
tpByIXnsiPSpbr1D772yEkRGSBQDbcXkHe2nAkBMgPVIYvVoLNlV4GXzEKJC02+0nbDvJWGvtU11
1M9WcupE5eMEKfEIzfOzPRCYR6FVCD/jASkUbpOo6IWISsXaoNP2Xk4c45ADENhyHdKB1jvKNDlm
dZbgGBAvklaPNgcgqmiHrStaHiOvfZi0F3fTtDFgyHUp06HY5g40zo2UPwB3BwBZBhGVSpRfiard
GIcFogyzuCAvIceJZv7NbGd+OKix2rYch27fJNUxcb37wqZf8fCeADUAwHSk247Od0xCJGhuLnZv
vhYUqzOvDdzkokGB25mSsKH8idf6Ma/LCaja7gcTU46ZF8OG9PIi5HDOayg+K8OIKVVdyKrKD4vc
/OZKAEdY/UhSHLlMeXu3NvCeBmrFHr+ZrnisOw8oXIGpJpW8p52ANLV/r1zrrsja0JzrfGPMtMfl
R6xoVpkOast5bHUGK5WigusE2pThbBX1BXY6MBqCLSBoqx1wq8Jid64xgZIzi7Nq/SScqxpWBcrk
9wATYi11vNz4JANY1QZCt8nT37JUWVQ7JY89syJBLdMq8FUNAZnU/p5M0MiCz/w9duiDByipyFvo
5RAaMo17mZLqpncGK2yz9NEssh+WgEKSbWwXKH7ASXVwCm/n6WanyuqGVemBIMkJh8ouQz+todSW
0p8Q634ylSzDXgA3C8ln1Mm0SW9L5VubYTLUjqbkBKXVJ6QQdSArjC+1qvYIy0J5sYviAAerx0lA
gF/jRWjAKUim6QW2xN/zrv/ZaXBpvBmn37jn0jrqotl2vgrxF+LaAdEdCZoLmKNf26ES/e9O5vsh
c9DygcGDJ3rs0RYqiyo96n5MA8LSnyYBnLTBm3628qeiNH4CeYwRzWQ8UnoruH3XOM03MZk3XVMe
YZ5023JsDk5RG2PAZVeTvYVR38Os9GPikVu7ATCZFs8wjP7Stjjhis4DVj+l38fF2oxCnymlfrLB
pfjN5saW10huR2qQgKBMAvx3Hba1rIJS8gcNX9kR2g5tNwayyHaJD7M3ItDYn3IZlnO50zVXpzp1
cEbo1NhLL1dbqG190zb7SgWDDOE4nzPev3JdXpJxkgHUNb+mgAkBrTm7QYurblNO1cVJYC07ywuk
+48C1APJfFTr68E9FbP/tcvQptfV2RES8uqkSaIsZ095O106A8edYhNQBRU4QSkOoNHIxnB06Lwb
U2aFmTU08SisbtOYRhmw3P5WAMK7+CleDELA3cQilb6ApaNg1RalUH5bZQMNeqWq0CisceP5pREM
Uuh40G0aV5Q/On7ziJPE2wxiaKKKwjsrQGIJuUnfajyoW4qp2NWJoFvSd+mZZzZ6OVj0Ude2aeDU
BDFNAL5Gt/nC5VAHk0FoVI0iyioaKPGjyjg8xqblpQN4qT+1TxP3IHPfn5RJnksi7FBnwGwOtQmg
eOr+SAY8LVAr+5WJrg/90Z52nQLuM7XoZhjQ77Dc8pBlfvNND+hGApID3Q7kVtt2yEPiQdep1/X0
1PgejyDuLEMIBTaRcOEVmnXyaNRAQbvJVO9IbYpdwgEfNfu90VlPoy4evL6ZTqMC+soiyRe3Yt/G
cY6tnnyh1XjfSXFDU83CxETbq8yB/abmyXK7V0jlw0YT2ORJpS989jj20pACwo6+mD2hO5UbMB6a
1HenE07Ea9IFeOXgkvRb6PzY8Oq1U45HQJ3uHcV/a4+AFNI0v5nl7RKalVB6F8hlMvs+6Z2vvKPu
1ilkbPHiljVwcXNbVoVujVIvgyv34DebOi3kNslVAhy8+a1RVB0VILbRLPzvxZznW/CMbr1SWpuU
tG1IHXHDhvlu7mc/9mR3Kgr2S1JxYp355HOQSqC+ZJnTsa26V5uj45V2tRGUqrmFxfqOOl5s2/ml
a+2D3bEf/kBvDVnB3crm92Ayl2AOJcU+gzOmG1S+7PLQx5s2yNse+O2+aL6m+fSdAPuyuO0eyAjN
U4OYL8ZkGnulux2OVTsQhE+b1IS1Ul5CQqjtjiCZHrB+H7iV3Nsq27pcZFHqlA8uLjOseufsE3Um
/gjiKfXmO5IB7dC75JseUVYlOZ+3ajTt+85vq0NHBboROUBcPQ4TR9Q3cpyA0ahyFaRWteU83RWJ
v1+ygsD2ShbicfQrk9BkrfAuEp6fxzWwpi8yh0S60Q92PGtzRi0n1/E4VDh0PBfrcxqfwLGByFRF
7zmaPbdKoG/fzQyXUdPswYB8kdJ5GRI3mlz2pHuIwSmrOZb9OAStnPPImtzQhOcHUsr95DpHLtun
wmxBtjXUI1Tl3GiUFBxfGxAdS40B7GXgcEYFjRqn26gq3+e55z8LKJvUweA7EMlgbRszyOqGmrkk
qouhf6LO6EZ93ukETXxjeMhz4PhHw8huU2+0jsoR6jhqE1mXLZlCL5DBE6R1pi8a1JQdZOn9n00i
yEPL5UiDqanUBvcF2VjVFMIm66frjLDZEJYfCjd5yl0APqsUlUrNd1WGV0cCX8RNRcBqcCh5KVv/
YFa5HTETApxiuEls3QVSddh5iXWGaOdv2bUxz8XB68E5GDtUmQwV+gK0ipG0d0Yl9nrIgjFt5yO0
ZR+NWR6K0QnyDsuZZ9DQZ+Yz6nH3do2Xu3xl1rTBhR0aODuWfNG0jz2HJyRyrSp3I2LQBhyqTAL0
IU++jyQYESdooE1D3La3qd0+NB5c1MzD0EEVxHBCB6YGVcoC5e8pjUeWRcx67mzkpwZevDU+xWj8
OtS0HNHjZa+m6Mqo9gF0S41jnVXfTBNLDPLRRf3UmjtgbU9JCaKaCQ5BrZtgBry21jS2xinM+RRm
bRK4bLqp0/oeArcHWadh7wGVAkCBqc/N0F7GZo4M61fvyrg2AeozWGTp5s6hX11x0NKIM5vHSvzO
mkND/X1nJ6eskLvKH25cDoiWQaK+yo/KTV/almxHXJCV+9yN5r3Z+WFq1UYoMoudUG+026CZfNB1
Sss8AvY/hrov8BrKDbA0OtOLDM4hRAM4xPPkN2TXtXm9VwToBpuRheUzPXsju6AVfdt4qJK51XzE
7Zw/VvCQDVwHehej4UAobsCSHC16bySgkI5gqMDT6eKx4aBS0CTmPnnOBZ8D4Q9BtVQcejIdRtWp
RwOpPPgN5IefOUeZ4Z4njvvVrJL7xJpiBtddAzkTUnp+pycPh3aR6tCGydNRQF37Rmo2haauv2mp
j1nPdg6BTETrdTsg2FGStKwp8GrxmLZMhDSVIBpSqwtbu97lSoEK5FyktMNE8SIURjPFCWnSDeHd
1wmGjIC6FVGHknqhXTyrEttBsqmQUQhn3iQG6oKqwEk+mtbjaHrjZSQcsmpwK+niJDEKM3Atonzk
A56GrwvqZi6ujQk8qcZ88eTY4JHb3UN4CUopMKzI8VPBueMA2tnuBCwti1259xPcIObNlN8qfwc7
W9Dg8Bgc6Hm00ePg4P2AIWPZZzOXe7xJsD12/QBTg4pFMJEpg7IYb6jNdtWU8cDxhi1Ewi9U4ICF
T0w0+l4w5xB8nsVhADdOeFnA5RQyJyuigWPv8nk+Ok16X0OxqyzFCfSkw1C3AeHOpcT56SPNq4wi
dqwaMOrW9OIiYTiAhrvazZJoWOQt4Zuc169TbUdd/+xOr2X+vbLNp3RUYSnvG3WBzcpeucaPzAK+
six2wzABYZU99WZ7xpUY+MC+ULYh5JGCM6bTHa9h2c1/D2rL/FdJX9DbwrOkiMU43VZixwsvHgv/
MOcZFExNlISzsB5O8JkP2Aj/mBnnBbYhPE96AgiXfXGapAlwlf2qB5Tmqz22utTDsRnPI/+OhQ1a
jht3yYDGoPUKo86zw/3vnbGtOgGQ+rjhQ7MxOwDusXkAkzW2Ks8NcMl25eTil2+BPgQxrK4OSTNq
+BDfYBdFVns/Z25MrAowQILX3EaaEKqEeSv02Lb4ibPz07I2REmIgBtn1PKA4h5jVBzwJ2ngyhdJ
WjhswSuXf2ENP1nwieJY3oaE5Txof6CXoSqP7AeEOFp+cZOftANcranqUJnYTGnNosL3A8FBcERG
VJgZiuRFebDItx6QLo8/erhrs0TfWaaOcdsceyW305xfclLuzCKFi6ZGkcQIuPso8Z+Uwy9Z5Y85
Cnn5BHwebi2A1LbClHPoZSUOrVOexnqaYkh/IUHA3Vvi4DT1bcph2wgzKOmd+v7elHh9bpk8jjRD
rk9eCfstZoh0kRvR7HtvDqs5jf3qMW0IcvBkC93aDUr4OKwkruzOw0Ok6sW8H3JUHBLthM3QB2qs
H+yp26DUFHCNF62gIWpN0VDKMyuRcTduMLUkHBMvnkZ+k1fIynCfNFqA9Gs8F/pnq3H3ZgcFvRAX
pWEnQU+V5bGJX8/VEENfBnPKNm0LncesiUxw84zh4pW4ewBnqtVRtGNYkN8Or7b5vM9xFyCrwo1l
3WfIVITiWwdvR3CtwEZYHKp+TMjQuhI4GB/N8ZFDMNqAYCVq3lN+hEBRiDLVbsajuMSfsVPI5Jsk
GOcqRTkRqvwswVMKJSOwtc/cLvd4uAZJeeQNzc8VOK4XN2ftForDHrLmnkdzN9C95KMTQstsIFGp
qfHLSdC63zE6jRdUTXm6tZNfVlr8wMVHzUCrFmxNZC7bvmHy9vPmzx+2y5s+K9pLyGLALsA/gD80
1tAONHt9KXztBcXeCMvdFDrAo1vxvBGndEcAvYCF7BDSX4vsiG1D8PW/Nuz//ALPwO8Arwmo97WF
SzpZeHfjYENX2QiTgwo5JhIaJJt2h/oOzGqQM9VWfA0J/r7nBRVNA1EXaQJIFqzauhCy8X081nA+
W78H8VSr7ecj+/HfBwIBuDPTs9aiS52tMxQ80W5N1QVc7ait3StIvjW045+RswB2QEcVWrlrZk/a
zeVYjMPSbW3HIwr4gYk+K1ThHOCsDu02iXvI1/5H6PM66lqDo+E9aYYCUS35K0lfmxqCd0upWl0z
2/5wBNH+B6oBlhHQK/wb1oACXl1MkJYIjPq3iYPOzs0rKIMPIwC3tditAauyhqTOliVlmmHxN/oL
QbNuaQV8vgrWYm3/jBaDRjSQbwYIAKtlxjkrMlUr9DlueoBvhhvn8nMOjdN18twag/Yu1PK1b5Cd
PWvsKqkAgRdgN2/EZvwyAI0fgsG3H58g03ZN/HoF8nkXbwUo6HvktC5pvUBaDIUKmMkr90vh8yMR
9d2VYVzhwv7Ewj5anIGB7wGn7O9v41PfZEPRL0sdJopA1aRQMtt6kF4ksDl7MrfOxtrxpxoZ1TVp
pBU2YwmNmC7kbxcD73fg7Al7j/pg+AWmC612q97BzztKpHNlN38UxsYuBj0R/fV3FA0OcbPGRFsK
taW9zL4OfhfMV21mPhhG822QFZhgmE3hlxCFD7KTm0YdylzgH+FsIke6qOv/Rk7zw/4NQvt1O7w1
O+/POL6NvZpCH+/8YoJbVwAHTrQKU+WGYgTfSeblTWGKE5ja2yafUIwnh2q8hn5ZIfzW0deEDVQX
uWksXw5TRxgmeft0P53+BYDxyjSuWRTAuWJfUMQBB9EKUOUEWKn0AEFzgg5SYfaTl8Bb7r+i/CwT
VERY7WLZgNGAZbpM/Ju93wpmcGPibpBCnGRjoum9k1DCaGHX+pp3qvuh7Utr1c4vbvnF2VAWfHJV
wkOSVEHSQM+kbUojymtUPj/fue/G3YUuEHD20Asy0fBaH+LCRFSTQdKk2KcQaOt2CwD3+up6dxYt
YbA7HaRNYI+sITlp1xspChdusIAOB7fc9BPogwplZT+5Yqywtr3HWFuL1B30j4D+sQDV/3us09Qa
ukGhGpx8z18WEZw7H0Z3EihqlDWTaPomIz9md/kFNRsURDfAO91lr1dBwAuo8K/M7Q/TFRgrHxmM
A8r03z8D9fWsY01DgwVy7IR2hHLc4vBgwiuRj1ePwfc32SreCpFnMzn4vP0TzwiXhZ0exHExQRZb
uft80azQ8csI+xAOdmyYvOLT/NVRkTETUycKFBga9uTWHkGJkWyT1HhWaEvURn8oJ//KQn13NCIm
0jRA1zyIIztrTHXmO1q0GShAzexMqBZkwzbHI2Znd5DTAcTE/5lZrXslAXm/bJegqHnDcgQI9fW2
5QUpk9EmbjCXRdQCJjv3Z4IihQUBiM+HdLn8V6sFlHrIJILqQ4EgWl3W4JGgddd4qFW3L+n8xe2v
3dAfLMe/Aiyf+uYEyqgacrtDALLzttDjOMA9dsMWTse/OO/enbLLZL35mtVxxxOfjQInAZpej+78
m/ixEFbw+YitUfZ/VuHbIKvLUua9YymFIAuIGZAIvsEOZ9GCfMe2FqiVXadnrICM72KuVj46Pf0M
wL+LzlHkHIybNAbqhoX+lu8a5POff+FH2wxHGAr4kGT1QMn6e8qSWg1VlWSoRrPhknHn1p43OnOH
RbAFSiYJCk/89fOQHy5D17QhBQfzXeavliGRINCBJ+EGyeDfoXG246hvfR7iw438JsRqIXJeg0oG
+n6Q9hzEzDbFU38eH4C9h9Zt529hZLj9POJaK+OfWXsTcrUcUamvlBAoPy7A6DoN6rPYVFvIesVo
C8ElPhLb7P8XExx2GE/hwqerW2gmjZqsASsFgp06nMCXRwGExMaDtsNshzy4xMsPQmdXPvXDbY73
GKYOb3VIzf69Zsra7vIEZMYA2CJIdgKHcwBl+ZAE4FHurgHrPx7YN9FWdw4y/txzJkRLbuR5fFis
05s4eQCCIFwI+vrLtcftHzfXd+fkm4jL9785xkjN5YwmkouHxhC7t/PGicvvuNQv4x4guqjZsXOy
Q/05MCJ+SKMyGH/qow7S0Nq1h3xz7fe8P+jA3EBiZ0BMGJjj9a1k9RrJG5D4QZpQlW5maRTDTeXT
gu1HAJTplYt3TQLGSrYhwLDIODKYnLwDcBPaucNAcMmPMBaBHPu484YDUEFVmPewXJihETBujV0G
6lGxBZ08BjzyygpbFu7fM/D3T1jt3xYdVB/9JwrJLxDkk20VI4MODbGBSTPUPLziKvvng2WGkIss
DKMYNNS8/p50r23GCUcvar6Bk4XTfNsuxA3+QEKOWt8eXy3P3fZaBeqjuX0bdbXUFrP3tJwRNYMo
toUCtif3Vp7Fn4/n+xMXLApkFosuNJzPvVUUMtm6gYgbsJ54QIeOhYKyoeiVIO9vkiUITgQbxB+U
OlY3iY8mqOipRsKGrltLrVBA2q1uv5Tp16a6F55zZZG8z5v+ireuQXHVlLUu0UfVM3CdSaD0tk5u
m+nl87H7cGG8+S53tTA4lC+rPkWc7OQcnLC/re4WriRYw482jvXkfI33suaq/tmAbyOupqtV8B91
KCK6gdUCGrKBrGV5RJkDKp1Q+ednBQZXGjRjcN1o5dqorq4Uwobe7yGOGGjL0wGxFCzTmhTA20Y2
G7vM+//PLDouc2EyZuPpthpd4pvpXFp4SBkU2mai31NvakKPV78aI6uvBPtotzn0D8cBVRZj0aF9
e7BLz9DWnIPjMEPosBFflVTbbn78fMFYy/SsDy/UEmHNyEAQeSe1X6Wu7ekUh5cb6DgHaTEetvUr
OpUb/yuEIWMQnrdNTG4YWK/SCvXiiX6tov7hNP7vN/wpxLy5whyzBhmG4gwHNMQ4zTXp2wCiIukW
KLD6oagq54rv+0dDi/vCw0MfZwCIf38PbWOPEiUErNkyb0GYf2nQIiH9fzPv+LMx3gZZXQtcOhXX
gAMEpqpPBjwougQd6Z+fz9/7GiruP8gUQBkAJHk0jFefoh2W6ixDlEVPfnb3S8YxwnTSDmHeJLbp
HF0JuKzx9YKBQDI4/xBhQA1jFTDRWTu0No5nJnJjCJkN6cR4SIwUmKwRQMIoBeragKuhM/ShCwXQ
KhTYNuAelaL/YZvVtRTgo8mkLrhNvoOijbVux4hcF3aFPmZgGl/y+lR5Pw3z6cpHfxSDYRMu5VTY
Nvirje+NhlyE1oCng6tvd2kv+ilvQqiUQwFphiBbxOp/QWN+/zDAixEPe2vx94Or6CrqqK0RbAcT
cwuIVqef7b7aTtbJFK+jcU2Z5qMvxNvRhVkVLt13NaKuS4tsBLMIDcIa7XAfpl8vi8Dc5wN5Lcrq
TAMqbwTNCVGodo+AU54NXjy5nXn3eZiPDhS4WWDMfBA/waz9e39XVVGCY6EwXe2pt7vQ10Xke9WB
uV8/D/S+Rozt9ybS+nVB8tld/J5xdFnuLnOzTa7rJzRWssAanZ0h2S2V3kspqx8Q5bvCwfz4K10k
MVgduB+WwX5zbFYuakpmgdjELC5Obv/0On1jS/yONr1WQvxg4qCwwwwXAoQOijGrByMQXLPl8Qkv
7227d7NtBdynE6YG0CMAAYF8BQh79I9HuI6I2mDRej3cU3dGsk0hXn2b/qwerjU6ltWyOor++lFL
kvdmAPrct5KWAWBLAJFF/S1yAUf7fILffzdUk8CwX9BBeJ2snzOtk80FVi36DxqK2gKU2m80v9LS
XjuS4KZAEA/+gQsPlb3rG85GWXpyqtGghOwrdNSKE1ex2DsxuH1wPYu9B350NFrLZlxurtVUPvzC
/wVf+7n103JDgh8FjBFeSRpsOvIDnKzN5+MILc/1XIGJjIPTwkFtQwhidZaZdjHJ2URTKq95qAYe
6GSGmoeF+jcYYwBtWL5+LJvu0lRu6Jdm0LQo9qPbkwGIhWnN23rfWz9yVp2Y8wRIqtNoSLj7O98F
3LTOAG5WG0Xphs7QsR6mMzfSNKTN8OIPfM8gSvz5B70/m6mz2BPB4QzyQDCt/3vtAfalMvAD0Ov1
2NFP1clo9w4wZxUy+856+DyY9X6lQ8likTVF2QTtxLXU1Ewyd0TiiU4pnW8Nr7rtzaECMq4+AqBw
C7rifMdH2BWboJzFjnY3mWEfoV1VAoczYrwL+AxBEPRbqZJfUjiXbISq+5g+mKDuAJU61CCKTPYO
izC/ZNR//fznf/zrYXIAD1Bo+azHyqM86aiHJZbVXUzGdtMpfSWj+yAPwghhRmCGi736rm1jQU2f
FFz8A8ow4VkCOMZRbxZ/USBorlCc35+8CIbsEfNhwEdg3VDxpAVAoj2gR57eOZZzNK39pLee0Ffu
MfOjzfk20Oq+ZC2sohWKZn+aUeKWHYsI2MeA3qZ73KEbCP9BhP7b57N1Nejyo94cq6PhghS2fJ2C
QRI06pao5Ax2BYoLi3VJWmyuC5p8ULz+e0yXMX8TFeraXM0JopYAngG4HTLzRF0ZGNZdO+aXgt77
4mBmbaCRhlUEmP1puHIQf7hO0aunzIAYMbA9f/+ERGWNGOfRC3oLNg0NkGXX9Ab+ENP/vrLwlW9C
LMfkm6/M8ZZxewBXgxFGjB2NYX2qzgCUndwNCAnGy9DDz3WfwyN3aTtCIcPRx/agHvs7dsggdJaC
hHzT3QGJ7xyvlXc+3kNvftzqOa1pMbuVgR+3WCrVTeizRfAonvBLzOkbyvlXztD3WC5cfG9HY7W8
+cwUp8uAd1EpQwiPb9o9DBzhTim3DoQu4XEb8/sB4uUsWoQYrmODPkjg/v4Jq8Uu2dA1pMM3O1t5
Bvh6U24XgSfneFVK58O9/GZ0Vws8nXIKtjc+Fhd6Fhoh27hHaKhC1oZDjB4F2X/Td/pgScPCBrVY
3LgLamz1eT2pZTMysF+s/gU1QwCKrwqlXQux+i4rI2bjmQjhbKeYC+gw9juuUfxc9BcpFjV0kczw
/4g7s+64re1a/5Uz/A5f9E1GTh6AQlWxFUk1lvSCIUo0+r7Hr7/fphybRNUljv1yk4wkOhS1sbu1
VzPXnFtn55yVMh2KrjpuGZX09WWNZnqm6pobApbsAhUGnR6GnRBUi73lUrqU5Wv78T+gIzvjx7wa
dnWBYQOgC3wBJScqJxEkhDHVGg8X9DAcrC9bacozD42AYhF64nMTmq3cbn1se2SsVRBLeuAFdIUU
lF7rGk6pyd2w+ueHwrNXae0ij7C6/E0JUUcX2mI96SSJ8fR/jxDHc/zGzwc8bF+7XHzBgbQVE545
P8zxr4FXRqB00pYObTZSa6dvVpuCeMbl2m1M78ztezXK6iIUmRR1NtAoTmlkHytovUPkJD1h37Ax
4X1uJ65Zcgubw98PU3hQQOtR3hUgzbXrCz9YbDY5K0s3wJU86D7N7hu7d3Z2mmDLEekCEluvn5Uy
a4bQgZvILc18b1qAfhvEC6tpv7GKoli2er4Q2KX0wCCCTnx1SGIb9gY7lIQ/0l0bxwletfyDKGxt
vkXirX1rpNWpoCe80WQpEG9R8aGHh6vyU0b6T2zkmcXjZsE1hlSBIYPdfL14TddOhTLaZKjaz0tN
j1/+Pgg3nKqtMVZGMpAc0D4zIH25/l4sN63UuDbtb29vj9jl1Zq9msjKWjhZN+dzx0ScTrlJLQxT
/bQUF3JnHKv8to/5fw194w3fGnMVg9O9OYaYDRZPR4lI3814qS1yjFlJT9a0M8wGaafBf3uiZ6A9
aE4Y1MQJiDiLaxws1Bnz0sLn5GbJ1yaTPRNl+lowttXLkd4236HHvyLwUfT3USZtLPMZV5XEJ+lW
lZoOPYvr0RWoMOVcS8iReUzP2i9HE9bofhffGZ7s/gd0huJavd5YktU2zxzMYgBJ1trWJUC1qFRH
x5UPy97OXHqOSfPSNuUcgE1786O5EeCcSUlYgqmR5Jkg3Typj4XdbM3ozzlcdLqKZHNXF8Ve26WX
uac82N9TrfBH66G0Hrr++uet3NQsP30XXn3CumRW2WSWx5ZPECqUavMprAJX95ejAAgvqP9KQgvv
Zpvz8PSqwpWjyVREoBzlcK2igFkE4gIa7Zpy+rF27HdtRs04ieid2jjF6um2QksHSg3ZElII61YG
u3fGpYNIzS3y2lQ/GlYAlfIw5AryTFr4mxbTVmFOS/Nl7qaw80Pe7eQKZc423o2O2iyuCvXTVqbm
3PQ1WeS8KHOha7CafowtzLqhcVwlfDAlx7WUD1WhbUz9zN4COv5rELEyL8IguQWyoNUMstCvBucS
nMkbI5wBPVoMQUGLXLZGu8rqSZwTW8nKiW47+0a9HK7jK+dqoGXal1A0LXbi//4vsFPeTTf2ngpF
vv/7Tz+DYygo0wOX4zy/nmcmjyP8EanIplPKzr9Uy/3bZ+jsbiHdDNcOTIogel4PgPBFLwE+pKcw
kz+ErfwpK4dL/KmN9Mqpc8g8Xgyzeo2dTstKdFodt3eMkG7S5GscmwtUWflnnrWtPorT4vzr0cSk
X5wO2pOyIBhKQKqtdgtZ2w3iQdluqEOo1iE0cilV+H1lf/oHSynKLSZAklNIQNBhfpeMObY21925
7PInp//69hhnHi6mZiPiowNrB9a42q+CRL6tBgwCfctdDuiw3RPeInTtbccqZ7KGDIa2jAlWk0Ly
mtxQbZe2DSUIWgSXcPMern86pOunMnV19EF3AB4uyj3soujdvUeNUz4Gn7MjCoCpl2wqfp/mSyGz
oWuLCVIyOWn9MfRFTfModlwtl/wUSlcoXBYpQapyIiXsbNQrzqQybFEORcFVhIgnL6Y1q2Y1ib5j
+TI+Wr9FyKSAO95pfr5H7O749q6eWjMGs4ScO2R6BqD21+e11+O8LDJYMJYAUciBnmk3y4LUf3uU
5+167QWQa9ZIolKClFnD1TCjFRlDFuSBa70PJne8TGhghD0SL+CzMrimcAvgUoEwelm8yu0+Jbc0
9BZoCFrPVL3FZgx+bt4vPmhdt1f7ZKxgQQsgokAtrvs+2stWwCHm9Macn+/TC1MwwW5GowlDVJm3
7NGw3Ze62350HktPJIc0+ibJTiW+s5Mf7Ntpg3j/zA16teTPx+zF8KWzmCO7G+AGycVB2aW+7XW7
gNhnLzg7cfqg8IOo6INADQv1cViA6guoXY+b6PlTo/j6U1aWA2DdAvyVlYg/wVp10WZu/U3+NHwQ
6RZgNu3ehOfg/YI21naIfsbjBfRNhCQeU7iD15akkJcZEgpOuIDuk8+hR2Q4Dgify3skGS+kjW0/
fW4EUSkQQqykTMPc6qQPidzMdQMRWWf3ee5WUjx9rU09PULqJ0E+VWtbAfS5cwZHqgGOgrQ+kLrX
V1gH5WvqEq3PmR1DRgBf1GIfB0gD9QIScSfyLNhN4t/fvtHn7o8t9KcBUrC21ipeS+TA0J0gYFBU
dXvlWu63sjpnFxLrB3qZBMtJiXjuwlmdnhnOINIIW+dgOreWc1+Zw9YCbo0kfv7ipsDvmEMlFEN2
AZ+gUCTh4XGVib6Edvf2qp26PDbicLhTxCe8a+tSdFLOgzw7CVYHAsCh+D0rILEyjMPbo5y+V6Ah
cBxBRtFKB9z89XykvAlpNecBKSC9QPoS0hpTm6AlHUtAGHFChqzfKD+cmRgBJek+GW1x+YS3GUVT
U45bzqCtlTSe25CR3BS20t3oRl95b0/vDGwPckObWAZFGSiB11dMyQpjlCUN/gJv9DPkHKIdZEgp
brEFcX1vH6Mjap+Ua/dbgd0ZyBnPMiML6l68gbVTLDWOWTg6BJQCkQ1lFNyTHeEGCnE7YVzqS0Gf
D6nZPO2x8OlRH2BFDnea5P4D8CKfYhiUJYWWDY21q10Op0SHl0msgrIXENpoZxrepF1M8059j3sE
9/Msw4Wwn8t/4KK8GltYhxc3RimyaozRMHLNwDdQ5uNtC3aW1857egzh/TpuVSDOnS8sHLhX3BQQ
2qvIzsmbBOpZBlTG3+1cAyAtuan2beNgnQa1Ykn/GmUV2imlZgXLyCjZRXchP0U8i0AYvfoHTQVe
uRGXPCfAV/4B6Gey44LRnpzMak5GF9FHaE0AammzBX+q7etLGmtIX8fH+vDcXUaSvj1C6yxvLuiZ
GgTt8i9GX88VNj6tCcTouR/BqoQsipAqyEdXnvYLbKH+T42EzXN7bpFfDrw6t+U01L0Sz4D6cW+R
IrqptHeVX15k/niMhmO+VW0581JRWUeqVSaiNk9SpFkwhrKVDIFbW6AzTHTOi88b5+acwX05xOoB
yaspDoycIfLf0eH2hh/9U36wvHFHxfeuvoYfmzTzNm//2ZnpdKMiL0jyfG0B6qKiRTCDx0Vbuvdz
Un4rW3UjRj/juaGBySuvEYIJBafXF91uFyuBLQldSKm0PcHiQAkH0o8KOvshtRC2MJM7pe7+wXNi
WiJJapE9PEkNZHaZ1gO9L65RJrdFk6huLWVPc2T/eHvnzpkVhqEFg2530dj5enpNZS9mC0OrW5TO
x0AVzMYxHLlbSKxzIR1BFqC+50fypBYm6YnqtKaFYbm2kf9K/fCy8rtP4oZtayicAdIDUyK9TKh6
ro+l1pclc1r4FyfzUYHJ9FKwVVAx2hXpZaHcy3t1B6Hq4e8vJc2c+Bv06QoijtdLKRdhUAX8F5wu
4X0chp8j0/DjKNm/PcyZ7K6YHNwz9OiQ5jwpK8bhjOyiifm4b23PBHBRV0820pLH9iB5HUw2blHb
eygjqcp5QmFpy4KdOzS2JaSdgAOdgeuExqTDkxi45QLjjZI7MLJV0VXbbGmnnbt8Nj3mZFmpaTLp
10uqNXNRmDL3O7LTi8J5mOt9SqQk1RCnQVhrSZ/eXttz9gTMvhDNAY2Ee/p6vL4S1DlqJpw47bbr
w+vcCTdwn2cwCwRHMmU+DTQdCYGV9W+UoII4maxivgzxji6Z0CvNvthbCbrx1aB/m7Imu1fR6Pgx
xkZ7Fw1QIL49zTPWGk+VkAX0PKQ06xME/cG0yCFuG/GS6O+om2Nadc4OzDvxcRx9sUb5+PaQZ1YW
2hN0krGkZxLTWTIPnRmR0J375HFO0wcM6MYQZw4LUSdyYzRCMDN95U0skRJ1qLvYbkbYQkWrlLkI
tFLfJfkAw3gpRVdK3gFgNKNKVzaW9Nz8RFlVJ5d0JjUY19RbJZmKZ+zo0Iku3TttireOjpjByl8i
puY5YPPoYFlfBxNhuTIYKeBmsBs07yNINDLyYtmxudkyZudM6KuxxGq/cHA7JAGhjmQs/WDsYcwv
v879O+eh8sedgHj6cCRlJFT8t4/JGctC95gNPxT6bcANVxc+1FDNSGRBYt4MV/bU3hgT3FxykGwt
5bnDoqL5DmqXNnye2dfTixQjKWKV+lSNbExWucOd9VvBikIXhteSf0kHz943h+xGvzV2/2COL4Ze
+UpOCatwDzAdjDX6G62FDEQlESZVLVzj/2Ao0MnwXeHVk1N9PUsnVzN50Sk9DlDDIouixkV6FaUN
ZMljVJpb2i7nLgHhCfxL9CNhWVYvYFrP6RzTLe8a5rQT7HeL9fntCYm1Wd8AzCadVfRyMK3V+SgR
vYgJv1m7AnDSbATOLuty1bPToHNVu9sI885NCNIzuEcBFFJWWE2oymN9SU1qxZauTBBLpkH0PWjk
cP4H1oMQVlxtUrIn+XXViA0pJ9UEQ6+OKlyVPeiF8uHtpTt3tSBtEeEdXScnHuWsNuY0ZAZ5bh1g
5pCOfp0qrWshfPr2QGf2iJrzc4CDg3DS598ZTrNkiPi5OgTyXtFG5a7oWpvenu5WrdK/v0U0M6nP
RV8yPevqejNNUKgrHHFdSi4No9jZqE2+PaFzCVSDIJWcCwV8NKdW12hQrLDSEmKAQielkYAAvO+6
gxOHnpNA+5ncWNHjIjtXgekHOvrutOttHJAz5goKA9GxxVk8VQVTppjwTiToMBKy13U1dDA6zJ7R
PF7Gmva16ttLPYj3GxM/c2ZIqrKH8OQRY62x3+WYmaUFcSCPQHgc4+MQuVLrLY/hAT7i3fAVJPgs
/Qc9hWcqbUiYvxhYfW247DGVSvQkSBrRGFd/FRUg0cNo/vaPyIzEWMjM4TUIDNbqkjdTnaR1tMA+
eA3blltdkE9THiX/pwZkKO8ibS9t8tqdXVoVOIjI5wgWmNczlPXSqqJiRryzth7nuX4XJ8W90uZf
397CM5eRmJ9AgSDvDNhdTgKeU43JWUao3/aNVN850mckrbqHxsmi72+PdqahXzhfAihn4AedVLlC
FV32ImU4NEmmj+mteZ9lz0UHxa09uB0NT7ux7icYO4V26HbV9IzBpr5B+cEkKXBaUR9Lo5PDqJHc
Kg1v5iK9U4t6A10jjsPqCXo1hPiEF46RHnZJOLOQ3IngoB2HY+MjSrjZrn9u4zTBSsS5JPBZdyvr
DYrRvSUFPN3hu6SSICSln1draBqQt+ybuE3rKYEvFgEBkrknz9xkR0HSww4Eo+n1YCq7Mr1PzW+l
vpfnLwoqZnGeuNqs7Qf5ICXl1ujn9uzF6GtmqbmZE6AIjP4ZvlYfgapD6XUDzVPSjdC4s4bjFmj1
zN2DJPnP+a4F6KahDCR7jBEBs8OrwkhunaD9YufqxkN4bmI6jbbovIrc2NpZqVEwMwsFEZUm/ohM
CG/u48Z1O7dxL0dYOempWhiLXTGCfaN9/xn/f8c5ErrKEcXOt0c7Mx1CceIqsDBwsawz0HOpSkYl
GYE7a6mf9l8GPdxYsHPm49UQK7Mf0PjUqBmpjRavvNVugvSHNt4asO/uzIv8orwL+qui9Jv4aGRo
hByHG9hAN6Z55nC8+gbt9f22K7BeWcA3DLKxM1PYfMNvIxImby/mWsSVyo1IbJDbo5YiApGVJzs1
SxAlDqspoOiCYnJaZjdXJD/5vhy78nLwBl/d5e+U5fM8fpoIErJ+F46fNnvCz2/rXx+yOkOAZmDl
G/gQGKmLdzWEzx5yOPXD2/M9F0++mu/qlQXs3+Zyz7IiskCXQX1TxHv1C6yTnrwDBAnbMfWMLSzS
2bkZMNpQNZGxoatFntWwHsLJIS3tdO+C0vHzMNvYyHPOISqkf42xWr/aDIy6cxhDnNkCitBa2cfG
nVAeBhl00Ltbo794ezHFZ6/s9ashV2sZB42QWCbTmErXS1rclnFzmTWIU2Tyzoh/vD3Y+UtpUMiX
EVmF/m/lqbRKbcxdTOq2v+yuc1/5zXpIIpgffQi8d9HRPNJrpLkg7z9qF+W7rbrXmXfQAnvH/ikg
109gUKMD00ug8A4u6OAVtFm1ifohhkU7mvWNUOKc18lYNGiqsmiUPnlzM0h7YCNC2ET1TMpBJZSv
w0xFtfPSTd6Mc/UnnDKV4r4g44OP+rWhIZ6ok8km9Z7k0wS/eGmk7tBn2Z4sT3kY09S5SFLNupI0
xCsjhDZ3w1SEe2StlP3YZt/HIleflkoavTw1h421OGcFSS5TN7Jo/TxBN/RGai2mCdfNaHyuO6CX
ieQbm3245zYXAVjxFMMjelJ9CO1CifScEpysfBjsh0nBEMrNvjC+vH2Gz44DWSkdpqJYvLYDS0jk
a46IedRZah2DvETJjxl9AiAuPSwVzPNvj3eu3MFZFThkeOdOue7Q7Ur1LKMAEUdIsknBru2L99NY
PGhRpvhhML8revk7TPmKR2u1kG9UPwah4779Gec2kaYIWpDITAp+iNcnLNBzfRlC0ue9lIa/ceJb
9KVkynFyJW883WeHAm5OSzXe6gnoZ0RbI9SMQUC9BhdNNQ8ir0Gf929P6Jw9d/4aZd3uTltrIhc1
o6RK2Mhua5UxxFmT2TUbK3fmwOCwgSHXOTT2yd1sgjmFH5MeD6eNimt9bu77tLH8uFb9su42uGbO
DaaAHMWnwhU4ydJJod1qRQqkYtL6ZTdkjXzpUPF7WHSn7RFJbrKNzTqzjDDKYuI02DWcE4aNykol
KOp7UTa9lZRmV1j17u2NOufe0Mtk2xAGCDLrdTK+0qtc1ytA/6Nn4JmG5m5+mt7XGNRUMCErdAa7
DQ1B0s4GANj/tlWiOvcsv/qAlSupN3I/2i0foLyzD8VdDd8LEL/3+YUIPOerLSKGMwkam3eD/7Y1
h46AlTE3IsmO0LjCvUns8DoxqsDrkZJEl1wzr+ekao86p/QizdTJf3upz9kaWzAR0++ABT1p0G8j
3uyxYKbScdnDG0hXqnawDqIldbvT++xZJUlpGcgIUQ1bmZQol0xF0nm0Osv2I/NpHlIvJSXVUHV8
e15nnBybfJcFzBqAPLWA18bLQoBZK6UZP7wsrYMcyreOUt2EZdXBXFJaiNBtUS2LPXrlVlGzBZrm
APc3wNs9H6kXkb2kLU6ep5Pl2rYk7xLN1bLF9JNWtj6ntELthzDX3qHv2KBcO9dbJfITC/o8Ojyz
yGKcyQGHyZKpkdNb7tgnxX6UkKipm6rYK1bpXLy9tKclZDEWODXIeYVs5ppiJ06mNIWAxnL1r+jJ
zflOgGPTA8JHnnHZ/O58rI79Tqf+MT7KW70dZ+f519hr0h3ER7LBKRm71iRK89TMUEQE0DSo85bg
wslhFdOkHAc0VBPEAKtQLrYnwm5ptIABqMc2Ti5UNftRVyocO1thwMlpFUNxXp+5sXGXxM9fnJ1w
GRO5bplVmrKisrp8ldDqdW1jum27/D4Z2x8beygM2MlppaZD+k68UevcbBe1WeTQlQgQT/a0PSgA
b7qy6PfX/OR+q6Pz7NV4MdjKmqp6zCnsuRqZ9imGPohUtT9HuafZpYsuCBxNspvEy0YofmJUxaK+
GHW1fxbpBmmSGHU04evS5YvK6C7GHgZ0o/uRVvpHBLv8t5f13Ol0RKu9Cr0cFaaVHZ8TKAKterFc
zeyukiD+3M3yUz3qGy/w2WEEAoAHkhTf+rj0ix3qMoYF7Fm6m6r4A6z4fqrGf9ezYAGxKH8Os4pN
w9ypQmlmNrAg7WF6/IFU6A/URe+6Eon4t1fu3A3g+FNdsvAoTp4hkwffTFELdjuloUckRhkmSO/G
rtyj0XXdKJtt06cpBYhzsdTPUA1Y29fubQUzfpE6HA+dB956N1wLcYnuN5jzPi2+HoF+3UocnsbC
qyGFxXlxzRNnMbTFZMgwc+1DY/qUwAdgt2HsghtsfKjcveZpsHz4BC7LndxtE+OfrjOcp3j0eBkE
5ScAXNNqydGR7XClqxa+KQ0y5kzei/y65LfIPgE+OM7RjpzHrjpsReOng2O5HRB3XBFLP4ko4i4s
DOSuLTevtOFdKFeoGc6BtQc5E34beiPbtyg+bjiTp5fFBE4lUo4gH3Amxc9fLLpTQtFWjqJDhwfx
GsZE5FzlKLtCJbD5OdT/+T79V/hU3v20n+3//Dd//l5WcxOHUbf64//cxN+bsi1/7/5b/Nqff+31
L/3Pu+qpeN81T0/dzbdq/Tdf/SL//h/j77513179wS+6uEND8amZH57aPuueB+FLxd/8T3/4r6fn
f+XDXD39+5fvZV904l9DDb345Y8fXfz49y8kHF/cZ/Hv//HD2285v/c+LsJvVdk8nfzO07e2+/cv
nKlfaemA38x0QH1RhPzlX+PTz59ov1I/A4NJM4QA+IBaKcqmi/ilX5GK4i9TcMZDRe9L/+Vfbdn/
/BEoKxqUcbZopSPsUX7537m/2qW/du1fRZ/flTGl4n//opv8Sy9fQ8woeBGBLgKW/lw0eX1G8jQ2
6riRCrT5lttAM7yhQX+7jeZDNUh+CcjCcxqn3ptNVbtThozlZFfv7XK5am19N9H0tUChVkvgx5GE
LLV+1zvZdRsanTvE0q7L9D1yjlByNubRLLPfC2nin0CBMhrqnTQFUPpM5j4BK+oNJoVESz8uSuZX
8UgzhdAVrmGvsDPjgBkTGtZeazBUjIQhgNK2WfbKmD7UUuqPi3WRN+9TSNTSKv9qTwNCUYHq5bFS
u5FkHJ3cvmibR+Ku21myEZUjksrDYVeE3xMT7YoURr/Ryrw5hpMVZc89Fnvf6Q+Nrd5rgYqkpHFM
MmuvWv1OfKr4GLKz+yyQ/MXoEF8vvNY2vNrIfcDiHso9wJm8ILb3c14IatDDUOj3hlF9NrPyfeHQ
zh2EuIup5nYjkRb/ltQbHuxAX4fKPNbyN9vK/YLUduoo92Ew3JjzY1fn5EUyJB77XRGT4o/o1fg4
xxeh9tBJ3c7OW1fuHrpmB7sIYqTWhWzmXhlBW6E/aEZwmUXHWlmu1Cj4INPQfqDjKIMGVs8uAMm6
wIY8XsYC6hX9KHbX7u8gyYS2WQdfbe8SoajX9Cg6zbHuogr+GRVxN64LxFmHxp3H6kvbP5byY8pK
SUoGBexAHfhBdnLPzKGh1x7El8uVAksBKqdIdeiSfjSS8m7oirt5fhD/kdga8YvzQP1c1g9Km/ni
YyRNce3WvOjq8IeZGPeUnz6Lv0+p76bWpc8porkklW+igr+b1JWXs6cLKq82OOBOQusxVQrUchGW
7R/pFjjOME+RovZi+SHrH4ryQebsiY2Yp8AXBwItor1hgcb44MQGKsfqgUfMS9LoStwTVe93o2Lt
rd7c6xyHEVlISz/ElnEhTkwvKW40cYZB5PcjdQJzX1coxCaqb9r8GTHe5ocYvimMg6QWnjJkvgk7
YJRyBznvYVOgx8oYDSesQBMk82GC9axKdZfhIewLMpjGsZzyu04xb4tkQAm2+Kov+XWLsDNu5wc0
0q8IuXY6dH1J/3wm0jrclyNnwpo+1Xbqi/Mx5wC2DBdS0X3f5X7fxX7TUKWlzBdm7HzEr1jQDc6I
PslSdsjzBe1kaAe7/HqxaZTXuukGw7WPwWN1weRnNnMtrNsuNQ5Gw64wS5q+/D6192LXxI7GXeDX
qnYYJQTIMR51K/mzOtyIG1P1/U7sg+NMrkV2fpj8AaMx2NZFJpn7UsmvnUhCvTTaz6F+pOnnooVC
h8vRq+L82BeBXbxH+tXtC2dHTuPGNEnB69L33OG8x5WBXyz53P265GqbpifODn8sl9xL+wdt7ndL
GV0FsbmPwts5HS5ySBibxr5I9Hofk3P37KWH8de0Si6DiYQbxKRe3+Run9aJmyfW1wBK98OUG9eJ
yGLoP9pgiPYY5GvTya/DvJwPeYnCfB/QheTk5mXB7zhNaLqlFcGt2ueupmbxLjcjSD6VZq9EwQKQ
JfOyso/2FJhvk9GevCayVM+Zy2I3hBX/K/AkpaAjo6reqTbwLhsmFLUeH4dFu6hoLHWf/26gAPZU
QlRKqfZHehodZPj89+o437Sq81DkikY8Xxs7Y1RRUY/Vm1KhVII19Ix5LrwuAFLitHQzTSgADZZ+
V2CbXJ2IcWgR2lZkpKory/LzigKcNeUhEmJR7opJPn9nZ1zWAVFy1Ktscb24kCQXMEEUv5tFji62
pN5AsxIfJSO6CeXgi2bnUF1F7ey2BuTAQJa8soefFHTnno7Vnd11xUGVYmcXN9GXeigOiVTG+3oM
fh+HZXIjTZUOcSEdh6zV3NwcH7NW1vZ9WExQbga7pAWl48xYYKlfvisLPHXFEv42D7xpYZvvRqNQ
/dguap++w509OfsK5pcq0o8l+h1ZE+/LNPueN+jsaqm3FMHnKgv9Mp+u5djaWTm8LPIVpYsLSd3C
Ja9TWT9fcdHugANLWuK5+eyFpyfFtA2G+lgeAsnazzUmFwtilTmPCaaiUO+zuXCt4TEEZRVYgQ+n
+0bWCfj6GU+CDjehckKflbGOq2GjHqysT8sD7CoHAqjLKoALG8YCUaJBApf3mPcrC76l1Q/xjk4t
HDKJXqI1q96kWvINWMqnJFfvparUXCmaPo3ZfTWGsLIbY+RppHRrp3xSD5IpZy44vXctPXTCQHNt
raS+syBtNOFVzRfrNu71gxgkUZE2zz8MMrLdeAsgRnlahFEMF+ly4CFY5swXplwslL5IvtLqB7kq
3qeD/cHQH/Oq9uTfusy+iLC2E+de182LwiIVGl5YQ/F1xCrRCLKzBn4fQ1ep5n7prAvYv6+qIbxK
xsBv0JGFOeIIZb4n/myl4ZVsf4sVxU2wgcn00CBTbBYFPWoFisHWxZA9jsuwa/rHUOP5Wwq3xMkz
ES0fFZgBcbp4Dqycli/+DRqXDkGQXY82/LFj+d6x09+lSveeXQUFqhztkq7OW6cdb2tObbb4Rtpf
h9J0nIA2wh7k3BYOjxAUBW2KmrTsLw4ScLN+TGZ8sOmAJ3FBz8h805Gn7Q1QkL2+7JzZ+jB2HC07
+T0Oi86PVbiRA+dAE8kn4UjVmcnSqHiNvMYxfRZG4IupNHgHfeYH2G+xUgb+n6VfDna7s8zisc3z
6w7S1tIgFtUfy8W4lWxjH+b2xoldhWTPdwZAJ3UtJMdxfVcZi2EiEZQbMxXDAC6PwlHRE47oqjEz
n8+JpPjxRVzwh+/90tdeh93PA1IIdRiL7g9rTe0jt/HQh4tNO01pwUvVAihGiBs0xiilX2nIudcX
GPnTZhfybIjHr0ilA0TFCDFrG81Zxiov9ce3IHRq6VRQdXsVjzsI0hd2bJaHaSi8Z3cDT3ROK/IO
KPn24b6OeRJtvATzUorfZ5F0uaTXstZ90tX8OoH2Wzdtz8ju25CzaV845Y+5wOcd92PF8ypOZfS9
MbQDWEQ/q9JDMF5WmYWMuX0xKfptIDWXtvZbp+jHZkJquUP1GRzpTWhmHtdOUq29iVPV8jZAQe8N
Ue4DST+03JNl9Bp6WQp4bcwivOKMIGzwvnIuhfMcwvQ4MAXhbb+9fdq5JROQJEI2UqMcmteRUkEX
QzTIVJiFW5cFXO2oOo7h5Oqio636jWM9Zo+LFu7FRQwOffhZjpD8m/AiA25j88hFt5zcn2h9FfeX
LtyjsMt9KOGg4uWp+n6yvSHJD+3nGmbxfm78KVpux3b0qlDfiYFTybpVUReQbIgnuy0g+jN65kVy
9PlcOAQ2kLRQgNX0VeJrdEI51XseEjZBRBzTrB/Mod+VnQh2MG9jsc9QNYGfxusL+j+d/Eo1Hu2U
ICV6dG2nuEsUkDnBg9xk1xkedDpx1Tlcz1tYPYgtExFUhpa3nV9Uc3A5DdZeNm5UHQFc27gQP4Wp
eT9XW1u45hL5OTsTmLvDM0WqVZiEF8+kBqVCMcLze5iS7LEtcWT0C1Inftz0tRtG5kWpB5f4s65F
oIX942z1xpOWKu/o8PHrBJM+o/BS5Tu1h65Xy65rDqgw2uUkDqZ1BTPI/u1z92wWTrZEtOMbgqKX
VM7qo7NaM5uw5aOx+yLEm6RhR/HQG3P9KMzWXAy7NKeJXNkFUu1SpbymHcRHR/lWszCi2S1sHheS
bhF5fO5jLmBv3tjvmukx/hgENXeFh5hIK9F5gNqHPs19cftFLD+m0Q0Clp9KXs15UdzBwRoVvtlx
qU0C0EU7RhYhNH9VjmADia19xyENFf4zhLTnsv0sbuPbK/Lc3nyyItTskInA4bHX7c+Q5wapBtfe
QayCCAeEW05OE6dAdYX16FIvdmMc+nE0vKaBODQrPBGRiinK5Zcx+SislR0Vrj6YXk/MtvGJwhic
fiL4b43GNwOmgdebZlQVySaouA7VZD6HI7wKHisuwkIRg1asooiB5im7TuLip59GzKkZVxOsH2zh
czrAwAzyYkuzJ4KkySI8DDP/7W99PvWvv5X+MpmSliVkxUiSvv7WhZUbgoVboUVXS6c9lG3v5+yo
1RBo8diP4XxUET2JQZLbkq+BatGC/kaY2LS71cd0p9V/l1+Xq8pHsbsUhfk2VV8VTsZaDaS5MTj1
+FxM3BMrl1uSX5M+CMMcvndI+doHYTivl6q8M+vwShq3KAGf6+0ni/PiO1ZWv1bDKa8VHsp0abwl
bz3dNg5hThLGfmA/R0Nxy+S78CALEx8Od0ccRFsyj+19OrS+1qRuimiEOG993O+a5WuZXuetwt9/
F083nOVLq32cxnHXzZeV+Sjukp2SgKnaQ90hc9YiZdfkvriCYrIDR3rAYeiN/tPzQfgjh/oqO/hn
cnadw/1Q5vzPOi37Kp37/0zzioFe/sN/DPz/M3lLie/FZThJ3l59W76lUdt9e5Xxff6ln9lb2/pV
sF0CQ+ZimLQy/Zm91c1fn0MdWqpgKBIdJn9mbw3jV3CTqI3DbiPIJMUz9Ef2Vpd/BbZGcYkqBB0M
wi78jeyt8yyH/dfphN3MhhsTQAHwCfRQ+JDXV7ed5jRP4OI/SFj+8WiElhVCkJiDXrl2tCxebgpl
kbSrZoQAyJVyR8eSZHqV7OQpCJb7sUqS1FeyYW5Vj8KrDDPaKLX1dY+2WfPRTmcROIMZyo+DKi3t
E6SImnmgSNU6T5Gud8WlMySkCbxUD+fkrmlFZJkYQeY4OyNvDSTYO6eafsBC28QPtlyHQNMVCdgi
YWmWEjNlefEh7vRgeIdaRhNcTcMYGvdRMOb55azLIZZdn4v+UzkvnXyU464h1SI5Rt24HXJZwLez
VrJA/wRdfBWS8Eiv08UItXuKGNzC3G5aK4J2NtfKj1NYF8t8zHO1mPExlQ71lCRC3Xdvj0PVfGzS
RRl+FCO5kRoiVzMncNXCSkot10y00rkL63SSL1u7xuUrrXyyv8kGTKy7rk375jGS/y9137EeN86m
e0WcQ4J5W4FVJZWyLNna4Ol2IAAGAAQJgLj6eav/CW7ZYz89szobL9puQSQRPnxvquZdOyt4bwDm
KSZcXAEN/Gkyq/2pb4up3K65HUeGPu8So1HbDm7UCyyLUweesrYghJBtZ/VkP/uCF8V6bTTR6M3n
ZNY3gqJHeE1rP+HQLkcvVL5XXniSwoZMD/Jl1bnIAR+mk1bo67bFncinrxyuQdFbiUy1+dEiyPBl
gQq/PrEh6y9Xchh9tdi0+piZP5RPO0SVSjoEtELSNMLNrTdznF1LUK3kOZr96rKNlLTNDqEtEvqM
zu2MJ6loLuw2XmwpzzzqtMdhzEYwbzYai6DaUFrwYHGBRx7wS7FmodyO1PPxuqvgiHm0bonzU1gy
g+ZcIhAKJbYMlUUaNoFb3Eo3rhtI/CWiLYoeZrq6fRqXbCHwAEtar7cD823/FGRgT3Dkk/6Y2jiR
x4JEOuWbsrVpfu+ToaKHAGMc5L3oKp+aLLBienWpyNbrSU5ZeOJZO4VvdpgTWCK3aHdKvis06n6y
g/Lbgq9LOC4HNzBrsu7otI3nz2neR+nZF53SD8zwib5i8Ho8ztUQ0ngLvbhJ0ZNKa43eRLLU9W07
GkrvAPiNAWLMfk3ibjuHQGtxxFmfD3njY6+me0lkW+7TyCIlJi3aAfremIwXXdlge4RkXQT9PrtR
Mslh1tPFbinrDcvyAKONIROBPggfdAWFJ/cxgeLO6Zrgy45kzGZ0mKFK4HuioPDWuMSVUau3bm3X
uNprtNfFFeeZ1qfKRnnGgRF0RjUE92NhNotfOG8yih91oGrpuvtkkRJWg6WZBYKx5TBO42ZWJrIf
feCIAR8mN8BYtzWdW5F0kY093xA8cno3LX6uGhgNAsTaZK0dBBoAtFY30dKy/lCCzpfDolrFar+4
TJhqg/tLklwHNKHiD/2AN36jvOrWZzJ59NjXACkjHk+wXB9cSxnAF9iRIB12Xv18FmO3qoeyi2GW
iu7wSKTa0CB5tmvB+2x3Wo6q3EqLbJg3VVkkV06JSsZdVJExuZcMZf6+1gb2rfW6yjs3Tz07s4jm
+StsxxZ6nDDrukuzZxVNWk4kPPsJdkxo7yfVtG5D4AuHc38EpvJNGIfQP5rUw4hVunrte1QLcYd3
ZzoKT2foueO2f5a1SN2DVFoj3GbGUJxvuqpTK9vClj96yPrJ20MIjn1tW1ayYxjwgHYTx6z2B5Z3
LhynFlGcx9y6YiJbWi4B7CVt+t6gOVNouEgr9Px2dmHljGwdKVB2ebSzoYohrKW3teeEfbRxH6vP
6wDEbRuVcJuV2ySCfehurQgXNwNLY7C84DcHD326piV3WOfRuuj7tafM6Gsyw0XB3LQjTtfnybQ6
r27RR+XGHtzEaDwehRNdoTaky9v1mauuCFseUp1+1kQMxcsYp/DOUFOc2ka3UGP/Aa1xgfkeMlAp
NpnuZXKc8lpMXyWmH3YwZTjjd2UhW6+eCVEioNnUk7e8QI95PkAU0AUDuqhw9TFF64IfYLQ2khOe
RbJPE5qP4brPRuL2fphG/Tav05Jew7SFu5vAcuwjqQGzDn4QuK8cJprk/T7va9u/Gqys+tbrlZiX
MY11tMt7YyCyq1A/mA1ZOtody6kaLxv5kNaf0qgKkPglbo6h+ctGtiOtJfZaCFFNWwticHqNP6oS
XY6BguaK/pG1692ajxFMWvqeKGA7eZTuLF+X6Ex76l/HPtHjNYANm8pNPk4gAEd56sHKtba02w4e
gApwoRQre6QrH6rXOlcX07dEOfeRjlHcnpHfki33mUSr6mBauUy3w5jE5py1ovwm3JIEgBUGUHNj
5Ujrq7pSCcAKIhc+PFSJ4sN5bVNcdNA48cNRzdiAmrbXEhIdP4IrBL/OLvGnUtehOkNFtCwfdEch
goyHMu2/kJb26xt40nl3H1nhxm3sAIMeqmQN6y7K3YSU41Qr9hUe0n2/y+o+rqHWHljvGyUoKXcE
a2LeDoSI+lsdz6p8GPOkr+9yBue5m1kJQAPGKDSUAYsIl3zw/Vj6r4y2tntda6KLq5pH+tIpiOrI
PEczWjvnGBUUXDpTvgqYyXoxm+g0iqEbvjAequ48Oy2m1z5dR9eMl6ydj6uvYg5EzGeZ8aCD6uqU
JhK9BagF/bqpponZpl4mYH9pPcKLYxhbHJETzPkukGOBVvajjaM4bATppfiS4QOFFl1gGo3XDJ4d
LMHGGwv53Kowps1aDXz+Bk2Ci9UXVq0rO4rZlh7nz8rcbT2lw8i360qRTx6hPc0Okwf/HWYZVtHh
jkUq5Lu6hq30YYa4cuKAcEwE7G2MmPtz9tgnH9KFYdOCuUCX1NWujczaHbnTgG71pbLpwKVHe3qM
qxfVZZ2MAOuTjJ75qmz3JIOpJCDIcUEvlqUC0N/amnK4Ajwzug0A4Kg8OIlO+1GyXoPkLTKw5Bmx
0qw7T3NkppLO5yn6tmJaPjleD0jmg6oKxe6IDIodPJT614J2RX9wKrjxymVt3zbzxbn2zQ043157
neuloR4761n3M8RyJW58YbfWrYdpR6SVeOIKauib2Ele3pPCIXar7GsBjSevJazhqUYdd4+3Nnab
wcCtsd0Isy7rTRH72p71KKpuly263s6iG+bHPEdQzTFXbVDP+dIP8tF7P6ndwn0l36JAhvEVepWe
f5gLX9kPFXALcxxdl5p9DkOW9jwpGNtFuwJ7E9/xIg9TU5axIeeQlbPBM4n5a8/iItyy0ZTkqNsa
+NAcw57hRmgZu0/axbVtprJE4hKMWCjf89F25FCFMbhTP3eLWjd9KeakSSRKjmvFs0Q9QA471Icl
D+l6KpPg1N0ULCprg0JpuWaFNTrfmcGX+b5cqNFvSnewitgibVNMFs65kXkDbEzFPafOqaMOAvrY
ENbC95tB1zz7ZsAzzsxmqmcuDzMbh6pubF3APHkF8gCjB1fktj0E3an8KrQsi99owkxyjoraZ3FT
BpK7cC5lNduwr9GonSEFhHzco7OVKvPSwsqkf3AtLL0/+c6G+FSMVWcHpP1KR6/hOpwgBgAl6IRW
UtHWZ1Lw1X7Ik6mPYIRpmIvu+ShccQ9MNWHHyWmnj45iAe898bPB64Ye4rNYK6Zup7D4/iZZcpnf
ks727cEvaYkMWYcdFPXQLP2TUwWLvxaToO0hw0krbyrskMvnIl2lAyIw5KRDAG3C633EjO2+rpx7
QKou4LYWNm7Fwx19SCEJzouuzq+iTiTrB4fNWDd0TegM/mnJ2o8aCo72KitXOjbDpAZ750ef1bsZ
VeKy7GGmtNZH1NeqfNSiHKZnM4Eicx1FY3ypHVyu12MCyA0NxkQW8CZfCRkYrINKR65tGAU59Waw
02eTmt4d0nYhdNcW0ZK99bxWwzEyaQtRTYTbA4A5vXg9Iucw6PYYFnjKyw0u5ZpuXdGnDtWZ6hC7
vnokliAoMVn723L1HoySeVS12RowT2EDT9qx6DapXrhYmtGnku6UWmPo6wpuh8fVBrRh5urSk68c
XXBNJXGN/UPlhToobVl2s3QGkL5J8TmuUfNC9NSMYbxQhQdcBe5H3LjcAynkXHfIIqq1urHdtPBr
NHY6/RazYRaoB5MqPKFzs+o/bF7o/DRIUZBzRasSnl8dKuKd6sbJ7CzsEyCYYwOdUVdDCR2Bpyu7
6kFMc2a3akBe800YAlwlIwQmLChkQh3dS1FauzOKpLA+YKW7dmUulkPei0VfDRF6WahlnAv7OQ9o
A09hAKYPkoVx7TfjBYUr1jDAy2aLMtiU14tbpD91XYiXZuVpP1zB/1UlX2OXhu4pHivD6BYa23I6
8K7r2bzBuYz7ysqSumsCPMj6bz6xBc83vvUxoojr0kMwChZ3cUVwgA3xKSV84B9t1k0CIr2pGr5G
fVfZE0IC8gz9sXnqUrnvGdw4zi3oKsUbkECZKxhKhixqUHir4YogtVG/sonAaAvXlLmEPSxycHUL
b7w21fRN92UIx8gNFTCtlqZxaIRek+Gz56pH5DWCiBzjN9KwYk3PXTGQebdCypefqohl8FnROIWP
E7xuxzO0RWAgbnKzYhr1I2iTw25W1cyOqsDZu8OaQmtik7qoXMi2ZGOLddjlNjjetLQTgKxmt/J8
v+JUlmqHy/dgPrMMO/IVlZpnT1HIRXHLyrH3X+G8EOd/+FSN4ZSPrUHYSUz9wg6yIwUuopWoS3Oz
cjuCrBJF2Et32dqihgJ51oAFEmlMyLSz7JmVg1u2OL3rZAf6MOs/VgSfS+8snAyjpw5aSegRcXsC
x76zBLEGQU1LuNValfZtBjO+PpEW22kD+0aIJlFKguTggRHbR6+tKK/Gil1gHV9jO2kcHdfqDbR+
9wipAEqjYYx5/FxLGM886TpCQPYG+gGOi2FGWPoiMseADc55wbKz4x6JMvj7Kkn+zPkkks1UQG4I
Bh66EY9FhuvsHa7vYfK7OKvW9D4b6wHXRtxvp/oPZHd1fgWnJ87NnZgxd47jiDPnaBgRDr2MdeG3
8IyycFD3kpZbRth4MggDVVcIFcuH+7HltXt1K+lKFJ6y0q92TKfhkAgeVccx72l2FouxbpcILHoA
xYuMgOhHQOkU1qjbjdXc29NKpadNpDrcN5XzKtkbq9byy6wpHc+0drLczUjO2cFBiO6IsSPovj6f
ihdjfW3AICTrsp8smfvXNgYFAir9PswSC6pDCbjVIsogkUbWHf+jt7jg3DlXVeA2WpKgZbdDfqmM
b1OFrhsFi3JRwArMin/ebSee97Pfhdkm8wdgk/H6jc1qDnAapguaFqBl4mqPjHIn3sBkGmDJO9Iw
ugeI6ab6Zc00A1NNTZmObofY5+iUFbSA5M5VLp6uoFVbQRv3PB6gawBWX96kEt2HvU9SN33ypBgo
iBeWTItraAQd0J+BljP82kWJzQbQQqlMsc3apFSbEf4jOfpNXZJ/rqOg5nwD+6N4GndKLl0CdkBI
Fduwnkyp3eD4zGcLCqKdgThbydr1cVxt7b4EYM7Lbg7lMkEIrIb2Cnfigu+xYGQAFVQabzZqiYG/
bDwo4TD4WqIIutPt5QpZfpjSaJqvhCDD8GITjvAoXUW1MfuWjLWBbrITYV6vZVu0XXcdBmRcmSfU
q0L+WUyZ63dtP8wMzvgTjPXcli7RjG8pBDo8Tb9m2XgM2NfGva/5UrwmRCBAW/MxqBMaW4W+XmIR
yqg8ypS0Zb6BFF/N9TFeQOemH0mvW1G8AMtBRtQVqnmYYr2IYm1V+7nWMH00uAJ3AehxyO20PIB0
6Vu3z7OhGNRrXKz5wh/pFFmuGl0VMim+ZN4y+F46P7Ni76M+RxMkBVsB1IiCYYr5K+gRa91umc5B
whkpXT2UK2FIOrRwMIMABgo2rGYnfWDZemAzctn43sWpKR5h7MkELIqh+U3NqTZl7u97CMkNotrw
k5DYFkxZtzf4AmhQVjXM75u+g8HPTkrgSs/xjC32CASU0vIARkSon79r+f+Ml/EO2I8huy0TeNXC
Lx4cgh+ij1S0yNZ5J5qLEYHFFRkpB8mw8Y/Jw9QidxYdye24Hw/5rn1Fhyr58uvxLz36/+7hwwr8
MjzsxZBChr7mD16dQ86RYDZieE/6TQZ0h7iDFeKw+MdfD/SOoIWBILSERTW8xcAuR3Hzd7CgAL+g
HOtkaHCLyl8RoiIQIVZVsJD49TgXFP3vD4TKHBJHABIgr+Ol/n0cwAisKBwdmhb78A2u7OPmUtnf
V3rVMP6K/KltS/cbUPid5Omvh4MgCIod5JWnUD/+fVAFWopGh3lAJz/HqQU4PgJ4hl/lCj0AHELd
uuNs/Q2N5mdPiigDENow4I9ifwsPYoPtFG8UvMMjtcBQ44XIdYO9iV5hCbEPcqH6Xzgd0LOfk/bf
GyDEsHRAwE2NzxnjuX/IV5oqS4fBxqJhpwqu/NsSm//OH9We3SZgg368eEb/XsH6fvq8G/W93RAO
jDaiBKPiucDPn3ekbv7ZxMEIMCIFexF6wAxPd3nd39EzIiNwL3dT33R9m8i9QHvgSVufneHuhlD0
aVkp0jeWRf3G6+snTwZFN6RBGDbD2njHsIhh9IhjdOmbZcnb6w7XyysLGOw3k+X9Or88XQ62VZyV
EDuiJvr70w2+iNyC3m6TDkR9o3m5fgHZNL9K5CCnDSIF6W/myfvZeRkQKpIYmhM82Q8u8YEsChFW
SdcUvO7yjzWKfig6ZTrl4NthtWwp63Qz4JKkfpMgk1zQ+e+3AAyNjbSMUT1nYLq9/5KZrlFrD140
EMhn4nQxrmEN4uzVc3Qwd+1O/vnrmfN+9V/Gw8LHgxbonEKc+/d3i7Y/9d0ydA3QBR82GtpV+yDp
2Ll7NsG364AIbTDQ0rWIy8cI9/z19de/wLspBKNlyB4vqmAoZmGo/j44g7HK8pGR0JC5uAGh4wwI
/zc8jZ8OUeGHI60L6PJ7T1I5BB2mlvlmQEjIofQuuzIFOrq/fpB3b/KvB4HDMQaB9ghy3HezNHVY
3URjFIvGLUMiIm6d5K2ov6Dr8gad030LDPc36/7dAfzXmKBgEph+XFgf6eXJv1v3mSi7qp2cb9LC
xgi+4Mlp7UJ1n3TI/k1I8K+oF9hdnHRh13bGnH79yJfl/d1kvQwPmg7ihi8hOD9aEMxkaWGPMcwN
j+7nAgz1+TFBGfDrQX7y9b4f5H1qlO/g1KZgo9x06UfL7rTSvzkAf/IS4Wh20cXiRPjRRd1bFM8V
OpdNkX0E5v0S0/gO5hibpQybnrdvvIeVQ+f+F491MRbJwUtLcfC+O3a1pkL0oXQNVE/jHhWzO80T
yJq/fnnvdrILLSmGhxKMEWsUSQio+fsEMZ5rS8A/aGpViI82EBjfAMWCgjq2h/ZSHUsC2sz/bdD3
pwK8EohIZNwUBoATXOWPHSgJpCtuxQyse6z0068H/GEeXo5zvEiYKGUlBIPv6jMB5fTqoiQ0UicH
Fs4Frfa0+mf+RH+9Spg0QGgM1BSl4Lun6n1etKpOQzNx+wAqwn5JuhPMNn5j9vjTZ0Eb4eIoCbLL
e3fZdQa23GLpNrauoQ8L5FUPJNosiv6zvId/Pc93A73bOyToA8xVWWhYptxGxPEtj43YAKw1/3Sq
Xz7PdyO9e3Mcl7KqMrNvxFS/Fb3zV9Sk7jfRLj99b5frwMXGG0f3u+03dLh74/NjDvSvHSDdZX5Q
0ux/PdF+2Iv+qhv/e5B35ERg3YirEqNv2oLoE2F9dxcZ4o+/HuWHk+TdKO+mc9QjGit43Hk5roYb
aHGOqSHH2upvy4XIY/WDQn/s12P++skQaPn3jeJiNjxy8HKaqC7vTJugg2YgZPz1ID/7RnBqggEB
jnrUqu++0arU2AqQUJuUtduU3PEIypTq0/9tkHffCPrDsWCXeT06kD5Zua0UVIO4Vf96mHdF6V/L
5/tnef+RCmU9YGjo4OPl0Gpxxcr2eQTIMle/8wD42Sb+3VB/OR99d8qnM53KSGKojqENA70NGBSM
NIlQL7YD03R1h3/8bNBIgxWHZDGU2++LwrQcCoJaAu2/auo3q5rdQXUQlI25Tk9lCz7l/2I85FLE
uMajyH9vq3DZ4GBLh3YjFfUYgdWlYYDeQaL3rJa5+mMwbfid8Osn8x02c1AeoHSCgdJ7P5p4VTIA
6V4bM1F5Oy5TfzRx/x/i/v/5whm/r5AuF+qyAhMXGyCsTC8r4rtPZ2DTWC3Uro2m+pD2by0Dz9rs
dFXvXKrhHO6vctLM1fibmuYnU+Zv415m73fjlmU3kcn6tUEnaWnsmsidgTHBrY5qtxVLn8BHpXz9
9Vf86ZhQw8OYEkbIP5gZqYhmZkndii5JdkzYspFj3Ux9tlX8OP9H+u4/otz+j3xafJ//otP+f2eb
kFwY2//vP8mtPzBvz/zPrxP/43vThL/+j3/RbiPQbsENRIotPgGsCbIU29+/XBOiJPk3CKWhnkJg
IIABBNL/F/G2+jf4iaLawBrEZRBO2tj+/5N4+2/oQ11M4AvoE+Hskv0T3i2Iv39bELCMh0QGHFXI
x8DuRSrtuwWRLaig5Bzg1JKNtuEVGrkwGijXYx2JCJd5zf28mQl6thtt0vi6S4vuxfakgvarsMe+
8+W3auz1M5WROdCZ2C+tIeqxBnTxAQiYuEcMfHLsR8n0XoFseKILat2LV4I7wdIoPYqxGl5AyVrA
L0ziB9sv/gpEO4Qrpzy/tVVlD2m5xveurWgDEpm5XeM+PcHURn4Dmpt+JnKePwEuSR7ALUbXeKhK
sCagRyxvasDxT0rGDISn3ogtku30o5uiFaxhS17raAxf16IOJy6mrIGz8bpnJMoPowRPJetxoEAZ
H4GUt+S0mcF8vBpiqKSBvZKP0ZJcEKYxnBWfaoGK0NG7haQBRA8Kq84pTtzOFIw3nLUaTMF8SBFT
4TpxAvmINbmOCShOMcRF1UJepiWbrkHgJKdqHGOYJRj6UIKxcQX0bkTGopd/gBMZnvpBrTdWyPga
5Ir4vp8Tcc1pAkX87FpE+TjZ7rNq6PZzNbV6M4+xu8Nrnp7FXKbwGnDcAS+Dz25S9BOosRZU3qIK
D4DvkLPeKSQMRIgYYDsPwcAerUcELlWS/9lPlTtWXVaiLQ/keusyMl9bIKS4wXhghXTu6E7qtjiY
AvmrpBDR3VThigtDNbmv4kjd9CU08b5KogcYj8UNB1XhA4oTdYyDy5LrYSLiVGV8fapqjXkSR/M2
9DG/LqLVvK5L2TqkY/D1eqYpmFJrkZ0o6MRH4SP3BC7MfJ1ZGEUT2s7H0PaI5JZwS99GQzo9si5z
n1mi5mMSwN3K5tBPW44LM/6V5upTJCDC8E4hoTyb+K0VUDj3VTe9Dl0fnWfQjO5pu7JrcITJ59RM
Ub+pO24OJFPt3okqv7FAiA4Dwa9XtYL+uXJQJEGS7VWx8cXKz7zUIBa0JlPfSoBQIHWCSQSyUbHp
vTHbXhmxJzYHnMvqGVrwGH5CFS35xnM/XhMwQg5GubQZAETDcgNIIiil5mU2U8w2aKkALNURrKTm
Io8ezSAV201mYo/JWMIaPNL287R25MkYHw4DaHwH+EZFb2gG5wg8qIN8VSrmH9gIiomskuWUqpzc
5F2b3Cpbs5MGwehcJdCit0Ekh86jI7yUPr4h9ZreiNIM0EuBF50gCxfQS/oEzvd46LiGazeaFdu2
gBVqv7Twu6qZPxAJTgL2FUlODtX3TqYdZGnhUSljrmMPoivT2XInS7gQCF/SG1sn874EhHaAHxp6
xEDumirKIEuvL258+dphLpMJDhWDgihuTWG7IbsX+BPYKx2K8bPR2u7XdAH3UepqFyGhY1tLMELi
NUkRY1rlD2mXLpsMKk3wkEpomMc8pSfaBbWd5jpBkFs1QrKWTGcD0JlsALAOYhuxxW+7cl5PQysr
LBjoDCS87A/Yds2uQqSX2oti6V9y+O2dYPfvWohqKnkPa4EEam0+gO/M/bSjyWSecwMYFiilXb7A
EBT6XTXTbU04BMmSABrbuYiweENBdjrDhU1+BCG5Ag86rPU1iFe6yYckOykWach4+kRme5hd9Gzf
1zkQoBEkgC8smh09EciobtDR12ELB9zpFm6j/gN4kqBdR6IwBwMPhKcuD+zc2RzyzrxSOUiQ0hyH
pUDGXA1C6Cbnnbt16RiDSA+YAGeDzfbRqMiNmugCnxaiDjwB4wUUalAQ6ETu1LSG5xxMjn3iSnek
wtYfoOMfj8DYwSpHszq77vuUQkPq+H3iGYPYDAI9IGvw16aw7kGINvzuElDK1qpFNEHWkwWYop13
AbSLnQL5E/zoaXgVcbgljLQfZp0mxwx5m0hqTPS2AO/mfs1NOIERI7etQxBOpS2H8C7BRAfh/TUp
q9GAyK1EusWuFAnYp40sQ/SJXM8zJK/7sq/ip8RSRMG4tWta7+qtFKbct2VEHrN8aPfDvKhjUUT0
rrBK78AdSM9A2aOt7HX0FRnLId6q0myTiu4Ad8Yg3xYLvuU0ZPuCyunDuETLJznR9gPnMXoPcHmA
E9CauL5xqYF7OmIA4c2gIfSfK67fsLL6/TyE8LAMblp22I0gxtJ26cCpqf1pdG4BITNup+SqYnP3
JeAM45DAwZZjM8Rp3xRhgfm75SLiW/C/YHHGB6bu50lJ8MGm4ltvMwlxydjhk/riuqRU7XLQ0/wG
9BYFg5EAaxox++iuB8X7EWKO7lPrIjCcsmkWW3T3w9Z5OQDnRnhOfpnp6tWVw3DQXsR/UlLLhg2p
uxJUV+1mIMV+okXedN0SGgVyOMN/S9UdTun4oUD/+waeT/OZhNTeDyGGCUAObPeOyz68KQVmnxjn
/BWNPcx+cMA/VbJ3V7Gaii2BhQndagRD8y0URzAuN3BOSz1sMTYM5gM72vakqXIEmWSwaNbkmNYh
XNX9zL+oTtrXS4tSgJjFs3QDGIt/Gno7L5sllskuA8aEdBVav/GYiF0HQtNjHGO3sCyQLcIisNL7
KP5a25EcaU+yTxcCxI7YqniIkrUApSvr+Bmtbb9zKiv3hEfpPoR0ODtbt4c6SaZTCsoUJplbHhYz
Zzi40F2EEMEWxQbeggpa2bKDsMIF+azsVMab2qbt1g4A5m0AoJ4svQeZGreSHVpoHK4mILr/CQZ6
/mhKI5/BjggJqIzIBN1A8uMOvA5teqhJy/6YAW4vnyGUgHo4Q9FgsKpydzCSzWAPlaA67hnVLfBS
eFODFtfNn9a4GHZVijRubPvqdfU5PUnt7b5IhvVqlbC7QqB6+m2WlYJVEyPZrUwtqEsGZeQn9FQ7
INkUK5lrgxY6nLQ2bFqrDWrbEZZ7nGNviArewygl72D4y1X0MoEFuR+GdrUbw3oIAVwc08Pcl8mr
AVv4EYJtealF0cOexSi2CwFaP9Go2KSg8h/EkuDMrnuL/ZFUa0MXh3KSSQfF1pQMH+eJ04+G9MjX
VPATLRM45MxVNoGJnY1PGXbGGyPqtokjsB5TbEO7JRTtaS0jAfUuIPQrEPTo1wDi3GvZtv5EM5iI
blbgQl8JjBvrfT26stuDKXEB7Fn+BZ47BK8BlhqPqCSW6WYoC8o/jTQV7YyMMmLUCVZnyuP4iXy/
VZrJG004O7lW+nPcZ+5cYnXf2nZ023j1H3Qt8pfUYgNshjHL5+2UFQXDYsEOeQ8XUxzom7yOWrKF
vKnrXmSvxM00D5D+Dp2gp2LmGWxnIExqz6Zj5Ztvl/KjoznkZbNlrXzs+pSDWZyChL0p65WkDbwo
UUDh3gM3jw0TmXpRiq03XnK/HKq1q9UWBQK5W1F7h63IozbbJNnoSANxVgIzrclX50Bb1fSp6c5+
IN1yTaKxhxE+jTO65VCE7UZqoR2HLUW3Q/ZkDAGYtOQAFihFgVzx7o+ispPdTAkkUfLf2TuPLc2N
NMk+EXigxXIgfhlaZIgNTmREJrSGA3A8fV+QrCpmsKvj1PRmFrOsIhm/Ahzun5ldqwZ84srA7ezH
xtTJiKjU/II2lU+kG3IT/lKcNuN0Rtbd9dhqWuzcedwe2kpJkmB2m+RJcavuBvYPSQ03Z6ry1GVd
s5x6nreXbD/w0+MG64EL62ZybStjwtsdhMlyQ/Bx8/J2EUYRNxpiHgS+nq9YSqp5Kb5oPvxE5ubM
h8gIDt6zXER3ixTZr8MIV6ZMW3ojwOc+LWfMVw80eh367+6F/lwe5huBff7S3DU7+f02vvuKy739
9X+JVH+8OklTqqhQ/F1Osb++usUjJG2hyunuVW//0Mofq/xi4vi3M62N+mXZHmPNrTL287hsVfSS
vRatZEsSZfwYyfDFC/xOyPj0GZipUGy3fQb02k+fIS761tCyJEyP/bE75eHki52zj332n1EZiC/G
cX//POjsDDjhJkDAYU776zdG8GnLxLK1Hy9NcUzwxP1lYHHzx/v+K8/l1/n29os4HuIGKoq+RX0/
k9oHOweutdZhBhHKNE6T/pjExP0vY3bWFjbZ//nVtO3t/vrlgYfdaPckh38PEP/6cTJFT8y+q0OO
1cfqNJ1HX4TKvj5B4frqpfT/+aU+Oz1SjWYFkH5h95MTdZidAJjk/hR4+4bNhP/VXPiTWeCPL/Iv
n2yb2vx1ysdZT1YWATvnXsKA88uQEgTMYTvuJeFn4f/69baP/5epokV8xfREHfahtjMh304H/cha
vEecCJsvtIJ/8+FIXWh05JEM/bRq0H5Adk2pw+TbRFSFD7ecuTZIPwceuznT/wo4/ckc9I9v818v
+GlmqokZG0ICQrcNyiNtL0Hv+nmoeIFJ461+MX2b9uV+Nb66ZrZ79++X579edhur/uVLra2FSYdT
h+qJADp7qXLHxuw4EDEMkufy9usewE8s9r9/0E8KiVXCq3TjOiyP7s+sCzhFj/ku+xFfbB/UhPkR
tY8Gack3ecQX8n/zu+IW0ihNtlyaCD/9rt086aZRtGF+XC7Evtoz7ou6I6b6HSpk8MW9//elDEAs
8vfmy6Db7vNFlKCNTB1WmjGsj+UNo8ZbbpFwa7qqPsY9jWVfqLdfvd6na0gpZxzydhdq5WvGgRV/
/n9+ubBgIp7xKHOxK+ifLpdZTqk16FRh7tRgCcEbfo9fzHANZDhcsyP9qpX5dyTML5cnAgmILywe
OKKQ1j+9njN5SlPLJdJfVTrt56viwIVzPz3NLyZgk8DazyGtGsKX3+PIvStfv+I//3dvQFdx7Tj0
oKrbbPrX+yOp8on9MzSerfwQpymBx10ZQgJg1dGCGWwuVYF7LQBGufjZOxUUzVv3xUX7+0X567ew
WUPAQW/8IwY+n1bamXF1b8TdLqcGO+fQtfjdPg0zlgbq/EISQeEY5XfdTjkSd4+qkECX6qev8/mr
K/pvu5ntR//LG/m0BE9MO+bY6XalO1JGz9DFPeMID7+4bTbx8vPHNblf0NHxZv2tW6fOsTLLod+x
ZQ/0YAiWft+CYxj8Okyvx4Ppdxckw4owm3fW8tCb/let3H9f/fmc2yKhsenh+vtcyy1my6jMEdDA
fu4CM2r2TsSISd1x8tqr5z+v8v+vJgHh5gr592rSPWeQH/WvctLv/8mfDG77N/qI6K9y2dfSrbqZ
2v5kcBu/IZtyPwJjoSnF5K78E8Ft2r/hpPIQmfCk4g53eAP/0JLgu2DAg8pNVSpQd+7lf+hcf24b
/6Dq/Ds3r/PrdYpLEvuajleTN4fk5X7e23uLpeXDNlEpHK1gomniY9HiXS4TrhzIVWkpp0BO5cyQ
ccp8OZgkZfKxv+6VYvHjUXp+ZU1+VmRGkNXDPRiV+FB6xRk8kzOn+YVJfBNPmBZkusWGwBF7Ektv
vd6y0dfKo4emSkWct4IYU5pQTCLKSEQcmBtlfkkMzR/qRsHICSt7aX0SbGkoUkue66y4sMfmporr
1ncE0I6JUTFBjoUSgRxsyLxmqZ8zAPDtiljS0A7hYjndEePRoaiJtLnkywDJEZVVleUa/hnhH8MK
M21q/UbiV9Vig8RBZp44tuR+LnRitsAi2qKNTAdawjTVa0BMEDNY/bZJgrihtaeUiEeYm2WUTOMh
S60fczsA3rPsnEE6OTfVTAMF0ERolB6j0cXwmWUdqkzPGKc3la+TeooMO4aOSahnV5MYY3dxTPXB
jRgJEALAbE3skJGRo/H+u+dhiq/WVlCNqjJAEANlJq3oLj2vv1MaaMNLLatAX6+ZCQKfNWB3gOBL
g1XLD54TA0jhWDuOGpnHomcPnK4WqL912umt3QBhFMT50sllhpHqASFWBod24tsMTIlcuVnUJMxG
SMTy3xs2u7AV8lTZ2BFjqecuTxl9ZQBmlsrXpv5lVDOCzW33sLjIWiCZm22C/ENXOIyP9Y96BgdS
x6MbgvoM9bqGUNPYaYBp6KFvvB3CzRo4Dh9TA9Tpax0bkKHVQOIq4Imb6WoarHpvZAVXir6GTlMa
ELvimRyd4jBfrw58xDIsuh7w+Shgso4TJwvjGxST1p8gwasy4S3L/sleCKM6pOFsA06di36mkRpq
AAUd0x4OmWvWJKoZfHR1szdLS4nseXjx2pDVGJ7nYqe4yG010kb30tH4/uQ4MKpAbwyYQY3t7J4S
hJLzWiLQ9Tmsrs5U1zArn2pQX9gOQ9TpEuap8qgWMTziyQsKfb0sx8HjqljGwGvdq1hfKalNiaeQ
gLqrhZx3lWhyfjYHqjBTtNVudwq/DMRnYMl3lZ5k3AdmEU0qnmiuReo3tNUJO4OnUVnLV6EtzYl5
w57L/xv61LVQ54p7yEz8dbFBD2qFL9aih1OufxtRgP2lrrnaleoUG3Rq5AtT0wyarWW8LnXHpeVW
jxlyqrvy21JiInwSw2GbjM2BgE/KHG9gI9aVe71mJdHG2tsPZME6hQted+sXd0rIn66LuiN4vJ9M
g0u3pXwonhcEQfZQeQUlQNEXPSQq1wbkenb47VHPtDTAO90Gg7oEBmyHEpb/FgUKNUeOgTnp4Zx4
ty5/Nii0iRulKh4KXe9OGLrZH+YIQ8OkgKJZe7CEwvY1+s9Ro3R4shrZYPcqmVBfh07TEV+5Hs2+
JQDh5NMhgZ4WFy2aMZEMEte1pr2TlxT70e4PZYV2rlvcg0KKMdC7LJI5dy2AJj52b4QAILm/Z4dN
oe3eAoHivFimrG6InGpqP5splDbYixLqf4BkUOwFyU7wLVKNBJf3wFm5WY+kOWn/SfliCgeL7CTL
YxrbHgHCjV48VljyHR3Glc3qShLcwjbnt/mSB46ECF+YYO8skve+W30sMKMguct+39X8lFVL6yMj
Fd9wV+ZqxjwCi5PQ6bm6Bzbe/tCwzDCXRRHPnsbmklJNxEV3eB9X5bnJ8m+TM7LyVMq5tHT1Lqk1
N0DbBx6jvtPY8tAk3vH3pbLNcovPvYHshospiwxY2PBnpvu1ihkWwSVHDKX2p/BUfLHfBfUIe2rb
dhwjskMSP9m9HHdlSng2nfoorkAvGLw969XKIydX3SBmysLDLftuTMNH4hoL8gqehFEh/dhPQXzq
lCTUtfJWrIiNAiJIkBAg9GM8DQyiUzXM1uyGmeTeHc5wkAi6T96D484GxJWg885xMdyPcRq0Joja
JC8+PNZp/MNNEva9RTJh4glkznskz3oFrmPp0wX1k6xiXrEvleEJWru/tZ/4hW7Wx7ltX0SZTAdE
6sApJs6eJc+8WdiQnlNuwF7dhpzj3jRmExK7+rH9DV3eoWQfPa0xYEKO+m4elfaqUvLRT7Ni3xl1
TF9pe2tVIr8jz5idLQFIq/W0G0fr944hCn/VEjPQexidQiYPFboJN7vJR9EGN4SaVJDFbx6KyojG
utPRISh3AEixLypl3yVw1XmojUFH7WVYEKoI4HFcdqP7Xc0K8yYNc00Up1I0Kndmee1mLlmNtOou
uvgbm4T96Hj55r6AbMFIqJr1bL9mI+e1VbnlLoXs0F8Jbbhd+xl9CGEwiMeLVkMdA8LwamdzG6JY
vdAVe27Q2Xw97XdJ3Zy7YrIP1qLBEFgnK8Rrfm+yGiBYK0QCUzouevcKwHgTibDYN0osA91s3sp8
scKO6TYrrK0GcdUuQZ0l10kKoqpu4faX88HWjN5fCnmPlPFcjSpk4pQHxFJdaUZpBLD/UDDcdYtt
OlecIrj9RDpw09mT3xCYjiB5IlvHNTnAQoyhWpzh1XA4mr1o0HBuZCVLs4x5fbQ3YRZwiaS8rNuS
A3vM3qSdzhsJvZ50AYkkGX1VOudhFeNZMCZ3l1heiCoJSkdEJgLWPi9Z6zu35crCFhPCV0BQLFVQ
p32HkGfPL6OREom2bZ7bpQNULJGRadcDQg+S4tw6YMbtqrqhhwIli05RnktR3rr5wRbioCNdELo2
3tMpYTsG4ExPNHdP+vgWxR+s3fCgVeRsGYHDE198mAdcQ6PLCdkaNHpWEjAai+d7S5uA1ukDYbRu
6LRljn0FRQgG8G6x1zJwTfhVBrSXuzEHrpUpAz6b0nuJmy3UQca082Oyx2Vnh2AGmWaQVjpJJJFg
BXgMyIBKkoVKAmUZOlq+W8aqa+1E8cUUZ/gKHFqc4jV/msWoPdYlGox0vVerKCdqT4rc14yFGaLZ
30wrKNqVhDC6aQJieSD1Dv0EhTwdWA4dI6LVr4v0UZNHzy5+tIabRkVVc/HqHcl9wwtdpUa8opLI
bw0jOZhAOz3CwDsnNm+NGkwJrEdEdIb3ZJlNX+8Po+mir89my+7dRzaGdzc6dzL27iwctjJdl6ve
yiZfEboSFkU7+iRj0GvSoyFztmmrwmVE15gSA7Cf3IMzFAo8dkvuB1JkeAgsehhaxD3dXQ/8l1gw
AOiErb08QuFfj0BEeBQuACGGNcLRwtYclhZbTNBwSqqFK+BIxHWI8mpSvzdjzjwppbijyxSNJd6e
/ZGqwxCgWQWCjxYOe1R+cvhuWavfO7APMHrkxUzuO+yd+Vbp2Yurq5IHJoo9gCt3D6QpuRB6ogaF
B/kiZxSvi6w+VPybxrgJp1PaHBv+Sp9osN9nSpPt2fZCxnpesIi6j9qkaciub6UXeBRWiddUm3Q3
UDUBjWXyEKvi72VCkdBc1PtRXQFsNPeZp4kALteO7Tija4flvIRJFfb6gjzfdVGePFs5+0B8Gs80
9MV7byq+sWyTcIdx3653mTN2l1YHop7dUgdtztfUHAFLXif4TEplzu5wvyaPiSYM8JhcC1AJGgc6
BKy6jVcCAq8tcTl7BaTyRrhHpOWUy8JTr3puA8u7MlZzOIIWGHEaeD+LasU16PZPHbbyHKWdZvAH
IEtYFLKyoFUEDmXeYCXBPsA4rrNuQO+yxfOAM/lUib4ac01p0UzH55rMb2UG39+FUgAcK+EcVNxa
RnIrKBoJFFwZTTaSMeGH9bxVjVp96em5adhQ5g+mUL8JGNHhPJt3SQ4lujCPKYw9X7PYJoJoEnQW
5mA73frU8PdWzmWgIIdXLJFhPWv2trx2+0xYtMZwU2vNmSpCGACxlEdtUQMH1tJCONz05rNUQEc2
Ezu8Kq127CVY94qhC5AdDwIBH6RaB46ykVMoey+9MCg13BY5ei1Mbw9R7gy0Soa6e7cO9j7Oshwp
kNFvn1WXJVvwG9sh4NI53E8Gp1+Qul2Q9mwUFu9RiBWjI06sieWtwmnpT26ShEldTpeYNqyDOnZX
7mAT7qUlh40ePUwLacqgobISnxUbmMZYPgi3p5cpt5Eh4/dU5O5B5xeGfF5ACql2E8vIoRjI/7Pq
6CddyXe2l3TnrmuUSCHRCipCDRqPUiyOd7iIls0qk09s7+FMbN0q9aFPV67ZhUYHw2siajIhnCrz
kbx8UBupEho0IQ39UcS1/mBoLz36KWxyrzwIb7qZCivzPYERYwGtCd+ovkunWjtpCtyHRoHaX3un
ipydkAsmgQa6ckqI30cr9s5ZN73EHd6E0VWKEDIbCGK1nqNyTE6DXfSnTG92JdijIO4aLVJU9SKH
/LqvStlx5WYHDQqpD2cKZRwDQNAs+Z2XAaLsEywIaTec8LMcl7a9SEvv3slxzkhVf0shIx6Xsa54
XG7Pv/qSpEcZULyUprEMcderAYs6yBN9zPaqtpwtp2aS6ZYMMABqG+BVcBO6O7eSqW8MIMkmh0Ou
juEraBT1oRjZUIt+PCZI4DfFJAn9q2m6SzxOo84eRsJ8aUngpWWnmefWk1EjFjgfPHHspVGRtlmB
h+lHvGranmk5bLtsjwPA86miVc9OQXuyyzlWE3eWUIYD4+5HHCUFXiJMAtLyztZy4CtwTkqKjO45
SbHPENyTIYedPzXuQZFN7jO54mBXqVY0DfJjFVD6ij6LEJT0wGwHM6QB/i2uZBIoKvixXnnrhnxb
Se84CPk92JEzDzfP6fAbqFgC7dLdQbVy+Cvc7WmTReCVUBOUXoa16b7P6rvIzB6vYHqrTQMEX+NO
NQr9CDxnnUnRggW0/Q6cE0foJo6oZB7ntdpL2C0+0WbJWMQRuzUpUuYmMWcPKeyzFuO3Kdj8MVrK
B6CEdZ485iNPGFXXN763553HOcsCLc85PrmY0xTGZBFQTHGZxP2dVW8BfsFjhUkHDxjyGz7UNeAm
vegCiYvSx7w59iqqfJKwKPJullnndOVO7dko558QBsuoXwrrrKScsYasBJAyw2wpyufKdP2uKeqr
ru9OADUP1pqHZSqjVro/SmwPuzQHfh7LsjliaWgDS42bndJfu3VcnXjPYSfZnyj6TCvA2L9X3nLb
xz/icXp3K87Ufc6AS/PiKF0CsLis1Oaz6PvHGSuBnOL5Jp6dkAdO5OK8DJqqoCSlUfFhdNrBi0sZ
JNo7Ni4qF0aljgzYgyFe20fLmw5zXX70nAA369m2H2mizhhP8wx2XKriSleYx6yAmXneKOBAyNoU
3hjGlcj2igci3xDqsaEE7kDCZDeMyvNQjUUEC2e+8yae9LOV9mfBEZy54Rvp5hdNrXA4T06x1wqH
K8HeAHmxdZu0rbVvveytUsobGGJbNApXSZlkyWFmR3bhGtU+BT8mqzaL8DfW7OEXjIWSlcEDe3qf
mhjmXSr9pLJmkbBAG5e9MvP4mAGhDH1kCbYzNuUHCYBjWd4kNqWE0BjBZlgyLDS1xpcqzeunwo2f
1kTk1GpN3W5Vx2WP8sMNzppFK/Z0qOA1ePzQF/1oXxdNmp2sObuiN/CO46rF3/yuu8L1KyU+5kty
XPT2BJnyqW9CC7LzjDOCjfwb+ygvqBKTo77ZnOEIXbLBuTGXjk2tGEKhq2clU7+1tnEQNbtA+EHQ
x2z88NusM6tfCbuyNo0bfCejBMvFkdgpjJ8k60EfH5aESzCdyCGL2QHCiOPZqpnAWoyZ1paOMG/J
T/WyfFOX/NJp3CvoqWqgtd9MZ73pYPX6cT5uTO8lLMn2sYfk7Jd1C2hCZy649Za7NRUrFV+3iTlf
S6c6SPcx1dXQ2hye3Xzk2wjWrD+AZL7AmYuG3CfPKJ6ckE6OYNKhudtf69fCN5sRGyfG+F7os5+x
BCqMU6lAioBchkwm7uzeeHZlfqVXxk9Xp1TMoHzN4La2siuzS+51l3u2SG97yA+4RotnJ1NAJ09V
GzZldqNOmXvdnck6Rdin1xsbUltgxbVGJVPzWrNgXViV+ZNDP6raOLOx0YELeXZ/6lrxppq4CIqR
q5Ybjmc9ayTf83f8YmeUXban1gc2+bd0WXkC2uLO4xbap8kkAlfNtW3vsNesAq+gvsTgDlm4Ervb
c29yxnXGS9WkiMmqnVthrMDz0hg8c2M8YK1/xFo708UlIndp1QgDeeVP/ZgEOAD1ravpZ784z67S
Xk+s7pdeUh97mT00RfY+Z4YLCrz9sepDz4UmlQNg8IpDO3yqtcoeSsVi5221u6lzb62idf1iYdpa
a8YY1VzfvjlyU6a6vmtTqDX4SN9s0M1hvD5KBcqddLL7CRNsIE+pZ+ArIUDOs5LpoFnGfuwk4rR0
qhOaLoM3mIKH3HtkqpqEDmAsMK7dLqU+yleougiURNI81r5IUZ35JxidoTqGuSOYgEEo3DEXmvlO
EnYvMJiB7eV3LdmBgM5RPTKq1k9n/hdc4yRcDBcWLuzTTlO0fdvkD9rEF2aKC0jeICLL0gvy+BoL
kxe2NRNEt72pXfWlKcV3MTIRM1od7st2GFaRW6dxeOAEBPcVJmTw+5jLy9LDxD49SCxGkp7X4h9L
1ihrtNtp6D9KnHqhV2Jk92y+jcWYP4ry5ABWDcq1TfdFKXaJk68RQNYbW6+aK9dLuIa4c4bMHoN8
KJ5azX4c+Fkxb5cJ6PLZRlF4ZDAIYsrj1I598pDnyM5DbexNAfGMzhxNKA9wDiOQYHSLOuODlxMJ
gGc3sSyMDvMaxpyc8UY/VryJWPB0SmoedW7lMI6xi51iijZ0OpNTwTzvwFRTF1NEEMdf0iR5t4Y0
7OzpPnYsBU+f9lQtjJMcYI1+tbSC/QyDi9Quubx07utUMe7K1jq0HKyBffWBMbE1zJyFz8w9gbNa
+mwHHiA2Mx2wR6YmjfUqV9rTtvhK7ZZ9pNEHSMHxs6mXS8STmZOHwLpE+/BlmRrMfLk/e5QrruMe
uYMnAJbElUS6TpMo54MQ7YproxkA/Iot2GFY+8Lmi2DyHmqGpLC9N59VYU5UpBhmVPA0qZbkjRE2
6g+me1tKKtepA9x1KlBMbnqmhQqruN1cAeq5nrEZR4NOxIlNbOInC5/MSprLxVz5cbJRDbhsBQP8
BFjbUcnOZS7V0HMp20k0nXVn+PAm6jyY5zoMYLsnl93LH1aJ/0jU/d+0cvySItz/aLba4uFzwcf2
bv6ZNfx/o3cZz8m/F3z/T/n97ZPey7//h9qra7+RDCQ3COYA/gD0m3+qvd5vYDQ93UPO/aT26r/h
qoF44uKtI27oYFj4U+01PMRjrix6kumJwwus/ydq7ycLBpIHRhSV0ZyB4utAG9m04L/4pCQ5vU2m
IzhepmeGDz/UerwopXu5yuoAiPDCMKobhQ2nZWEJH2MTfQ5TU7fN3e3vozl47Kovcju5NdWCPc8S
u4HT2Bde9g3l73lDgAcoi8zhlvULTBJ2o82X8S9HBe8eKAG6t7mFHzXE70/GoLUAu9rHJYOAtHox
E+OCDFTiOwyvcsl2lP62GUP+zKOTfjZM4H0mtVApk1CJfyiyLE5bxwWyJYmgVbnuREKALo8I2/2I
W+8Qb+IFwSGer3UcoFK1rMHECIqh+OZ2sXkanZixZILbmgxBp7qYZOpHbzstkzxxQmNS31OFR/PQ
sfbhByfzaF+S2Ppuak4TGCbnMubdNBpNXcbEfnxNbUbTiic5kSpK5q/3sH39meBLuCpYU7yyuLOX
ocEkYrl+G7NtTSaXYkV486m8EaTwfFg5DN7z/AMBamGztuhRa/HErChFqaCjMKxqjvlGFZftnFH9
2r5ukFTJokQpvB0K8jK8K/ziVFFdyYTvpiu8NYzz5nJaKyaRqHQR0EQ2c991wLHBJGpWROzzBT58
xgaC/FQS35tlc1Wiu901dXO5mv3dIo2wVVMmoRPHQUfmIcdd1XfayqT1hDI3SRA+LMr+nn6wlJ5V
jVJaI8PJSi9m4aKiqUJj84zuOWiDn8K7zhpwugMDf56NFWc8Zkg9FNd64v/gTJwvFIXrL23clEz/
CQ4MCnOlVcJeLXaetd6NEKhpo2fYYjADj7eakGwrO9j+WcvU1FS6fc+B35+UdVOJz3FiXMa1+qOw
httcoAyo5mEchu9qUdl8fnM/DJR0ZzqZINugnLJ2vzEL/RiHRfe9xKBDXNsnxXZM9JQHt+ERNM1P
cRmuGR6nmKuoiUuDkXiF+13o8FbsgeQkJZWjQxMTG49ksgq0AI5mtls947fYL4Z+23ZUkCarPNkm
I9j5TVGdD40D3ZzF77Uxv2WedwdZmmpu76m6tKrt2uqV72biXVMA8JQI+ZhPp7GYXSa92ZM0it0S
p98cZXL8cYm5Jkf13Jj5qWNqXeYxz9pmugBEw96BjJLf5dW5iZW9m2jXeqXdGQuCcMa79BXtRiwW
kNLum966BIx6BDNllVfLOF2MWfsaGyit8IN+trK7zHT2sLI3HtL1yfaE8IcWVgcRGYa59XlRqjer
Ty+kyZzass8ThWaEQMuD3s7bM++i0EpqQL9NQ/wznTX+Y+KTv/+Zur+VDipGbkVzq7x2Yn5VWqqI
pwaJXaITZQkN7Jk9fFvc6jy1+W2rXdWQHgNdqvdWmfa+3ZNdvlbmmgWPgAipvXclWTjZOhap4O6S
UG1gcNYEeDq3waKNIiqVgsHXrPJlwe9ui7M313d01TyVTYxyRP14qk+3NMdB1s/GZ9rpRr+1kXmq
BQlHsy9Uh3oN6hxJWUzWxKUyBI4uLpV1fnTxxjMDd0PDlj9tal5g/FGi4+pvY98y7d0O73P7jb4N
xFlkHcg6qbVErtTOczfcqkhl/trUUVJlu3yqKZDBzrNyVKGKyPM5x9J/WQzogigrZhNfmjW5Yknf
ajIYld94BVBBeT058ZMiEY6cbs+IESVmpHghFebPWu7IMD+CAIf8N+e3iHZ7r2VVGaW86UV/guf1
fdj8AVCCLWj3GCBwBmfZZd0rT12tv6y0wUeJ2XIOyxnXOxXNGal5qkaqW0HscAiJHdDu2EJlyiJk
5/nB0qan1sDPI5UjSRD2SdLsIktP93Vvv7kF50UTv0aW6o9d69V+jlCb6vywCm4gYbP17F0nEKt8
aw31Kqb3xmro1JSolEVCubj3zrfDFU+B1aRLovTV6BtAtpm5k5pP09Oqq+VBXczirDjxECmA3aPJ
sD/crGfg0Vt7AnyrD22dQ87mRSlzYEdD195lyl1O7c9RofRAV7MxoFRRYGFyXpV6epiqAVHI0m4N
QLNyrBGwNCZcHdMvO9GYaCqnpTffR+Umtui9rYBLWi3th+WJoN9tw7CmFjGDVMmkjK8aM/YU49gt
bBTPeDVJaeo7FZYaG+Cftd294VREQa5tI+QZiZiqPpWJ9+CJqT+R2IxmnEDnbpQfzuyycWhIOtaq
eaHgbzxxX745jUN6NUskUVV6fNOMBJ6ZojgOuJvWJveCrN2o39SCWFfZFPFTfRgzy0mu7pTYeWzz
qkN9HQcGilmDSpMHbkcD1JjjE8K+cO7FTMWFYfIo6fR705ruCbtSLEE9Vj3G+Ql+d2DT13QoijBV
6YZA+ZgLZ9c2BKDsenpNpuvc3FkWG3vTwLFgZ8wPmqlBmqSIaHAU6Te6+50D8EounAIL3RuYQ08R
dLEXdu1c450+IFa3lDTXHzQtQOvuHiTGMMYQjt9O+i1zlGsDZ4hWDpQXzz8Uz66PXSECyrWAC6u4
YGoLaXT18H8kh854y40Z91fcPjLqMWrxM10wSWEGeWkb551JxpWlNq/OkHy01AAFg3Y0p5yCVxPN
mnQS32z/MnNJMifbdY11stPFn1Tn2kRFmh2EcBpqMiaLUU8jScRrx77uRKNJHVlD9wDpQE42nmr8
NCQdsc2tV8zGaV7ztxTuLR3vvFdt0Z/N3KXMkr4llgLrsogxD1BBsBtET4e9ixetKO1DNwJzhSvO
oNZ07nr2dJGKLhmZs/uijf2NqY5lQAVVEbXUhIJ6sJhG0KfeeOqt6IyooVh0t3YZq4qn7BuZ7x1X
+iqAYGxfyqHtzJ2d6I8p8prBXHZXm/BYYo6hMh+Ye1iXYvUuqtG6S+PiYzL6j7lLbgG1sw5ScNab
1Z0ijefMdB41RnP1yIRx07xzaOF+lzxNOmloo0qcoN3+fUrMFlXtIjJxnq9Tl96aQLjRJkbm/muH
TCgeHDP7CaFh1xmxEQCjmOlALR/6Z4cqVH9MUxUcO26h3LLwyU3F5Tirl1IdiLKwwhL0H8N+Ss/l
NBscngka229c5YTZPPXRVrSfVV0yrmTi3lrKTp9HTvCi+ag45PmjlYnAomJNOHSC64zmGd1d9VDD
/Vredy17V+ngCZI9pfIVDUjeTPMbI+7HoaMTx5oZfDbULtnWQGLv0RnKjkEBG/vSnfdJujyWTf/G
BieiKkVEatquAboBxkW9DZc5OdT28rMX1AjVIPTnhLRprXBGNfFcMBroaHntO39d+mpH2xaA9xhn
s9EV+7Fg0GjhS2CZ0N89I4/WRkgChSvuKLO9L8hmLmyHAkRG+pvzMigsxqjwjs6ZhiFp1RU3TDdK
Rdfhn7PMc+85NUU2roLFKkpHw4qsjraCphB0zXr8jrU3XquoC0pmECVyqYJ3qMYamMF3WqWQT2bI
t4zW/eLFl57dVZf2+JKr1oDrr3hiFX5WKvXJkqh+I4ZPdy1sfKVKHdg3ENKHM18W4uRzNdBAbhof
EPOhV8RY6NZVYZF2DzBmBdITMnAhrKveXa+KmtBgi+m0teAQZ94ltPZ0yA9Z7t0bTfaa04kHjPB7
/V/sncdy69iWpl+lo+e4AW8GXQMYelKkRFFmgpB0JHjv8fT9gZlVfTI76t6qYUd0xDXSkUSCwDZr
/+s3MhhZYFa/VJyiHGkqTDBDEdbYINudyd1QPWhnkZv4w49fksDkG9eaHdlJaJC5lL0u7uCdp2Pv
IjSaggAHxLL1V30Z8D7Ck17GhIWY1gVveoixjU4+EV4vum99JyrSYz5ulXPogFVOslISp7SHIeMX
yV7Ch8SO4S+BQ5fHeBy9LlRe9BycJgNwI755T6+YSOqs+kw7WFT3U2SS9LvIOCB8HY9lFr3jeC0d
pKZ/CTTLdFIJF44oGb2wSL+FvELoL/wMo/HiNw8IMyEOZ9IutdpleV/E9oBwXaldg5l+qlxJcAiM
BHrI/CED6a1KKfkYRUyCLfVTldutmkTgjYhfnbf4BVf9xCm7dqe1uBvMbf8k99KXNC4wLcmOXfvE
cQKLRfhaal456fTVJvqvvqQ4ha7aeqRVAUFhB9+aFc0y0XLRn+Lz3j1bWgyHqmZdZa1sZOEnRVOS
IC6fMvnF12obX9PVWI0X1Yel2+wxmN9nCiZS/awfculqopo1+u47gTlkgwPT8+5MsD7jV+l7LSwe
sly9BMacpqsvvgLO2pXmJzpcZdMkOP1IoXye9feC1CjIkVB1tJyObhXGuyGdsRDJNxINmbAxVCag
yvpDRJij6ce8yD4wq9DsqkpfhdDYD3F0rIDwhlzocEYwKs6y+RuKdFse1K9YoYuJsdkDbqLbKNIg
I6rbPieQbXn0CYNUjWke+rFU7QyVBJFqflZT5YShxWcwzcewLjfLxaQjeJVuncqEVtB4FRsq1FrJ
X4e0DNwpQuFNe94m6/I5T0yKWz2rKZC0XwHe3VrH6RD15YMZ17+sMKidWjJuEVNPiNJjVxgfQyg0
q7aSPLAWRxyDfINtk7lLi58iMIVN3cjFtusHMLmbOhGgZer5TlHmVylMvJrWvQ17YDU07ZEa+IUW
K+zt4jv3MT2J/VPMarn1K6jhRCyyERnKWmzoahiGuR/b7lfvs7Iu1v9uWJ1bC7qylL6MZfw1Dr3u
xhyxNcbBqrY0n3oixoOFQd2E9VEfwH4D7aPrzMdQUgToN0S5pZM9KYMBhotCSPUnPphG7WxUN1BM
cA7TLTMSUQY2FZuZ7+RVoLjKAOPZqD97fkuD4hDL+uNIFioxCNobeWkzTfU6dgJgWB6vHyK41yHa
dzKVHFneahg/SK1BQKdJrzqoxOckmi+a2jCxMafCscDnbDA9TZ2/5h+RlSvEtIdWQJpClr3pBfuq
GWGBkbyT+0FfmHZtmj5ppYi7BgrIo5ZX2qrt4vEBt6ueRlHu39ggXmpOX/tIX46SZR8dCK+DvM3k
Id+gf0v8OIAa0lf7KWYThCJ37ef4zYSMUadPJulmONTs5ab5qBPzTYg46Rm9uZPFjC0oHWK7DaLH
2n+FU/BmRTmfZahA65sUsjNMmgDOeKjD64uKdTwXPuWUdQhIYnLi0aSXKcbfetZfOJKfg3F2q5kD
I8qq1zw0ZDvl9pVYXJFe+qzV/R4oprNDC4efFgMeHoz41KewZGYC0fs2RMfQgTcJefzMQYi4yLD3
QhHDgJqb2fiq5jXhc2DhnyJEBTMXahyTeh2L+XPlQ3quSPzLh0hzoM4+lEpEJqZeEoq9uN3Di6tV
pwnzS6Z2m6m0biJ5Dl2kHYk2ta3sxYTO1PrRvsaaoq/iXzPhovZMEowZ1sN28crsBv1dCfxdB/Ns
Jw/QLqfwIS3U/IBVzSYyq/gQDXl0TjjF2GgqppVKbkBshtq2BKHh0oT+GIJ1SSp6hjGjnQsi+Q5V
+0ainYVDifytsAqCBG3TulYhIZDqYdW/6uSF375FyfQK33tjavO7wRpvzzJpP5G6mWNKILpZ8MtV
dVt3uJnJ1bxqeo4wBflpNr4SpSeOHLQClZxa0k/RZi6kx72qdbWXF5TOdaieJF/4hkY0r4mM3GYy
l+oLNSw7mF9wDku2VqGhDhSeK2J17DmbRNsstBfJIpCmEpsHbIheQ50wuhwyfZgZxBgDA1pfZquD
w6EzXxFYPNhmiWRfC57GVq6WW3CKocsQebMQqjpnpqvO6ajCt6RUoQIbR6RkeBQNPADMCgiVIwg4
5do6f9iS5eZlBrYZRhHpcC44/mDrRL77Oi9NymuxffCH5gF/nwtykMpmkSatRPkMCJ8BcAq2on6R
Qr2hRoB1iRJEhcAcvrTgcbQcO8xA4sGZOa3AqtIfkwl8t1ITRxz8Yt9Igu+INNmYJa/ZhHUWbZLC
6VJhm8GUsZnDr3PBc6IYwRWJjxAXtlpFkVuV0SXXo0sDnFpxV9Qei7GkPccpPUgjYUExMoVBOyo3
MoorymJKnMAvDp2hbQM6mok+3PqwWUmVsu3j9iHpxtdmDj5amaUkta66ka8UebhheveadANOIzy8
NIu/RVlFMC4/D3KwD83om6joBsMGlwxmGvq4c6BATJ7Gqj4qHGG6ZtiMDfcUt+CtMLQPY6HhBhMA
eakvXfwwNRJxmGLn4SNHU1YcvvSmXVtGdIF5RiMH9A+My7NG+WCpblSo5qZssm4dRbBdSuiZFTb5
2/t7CwaUN7+qaekZAC9KxsZeSGehZJsRkJq4mqWQBGI8JypajHmlhcMGZtwVKBZDP/zv7KDLTwYR
LgUKmbJHnBLU9S4UNy3SFOhWjDs83xb8b35KlMzFv+mqReIJW/ybikSbpaS9xsObWL9AeLhOc/ht
xZIGgFoEDg4JuTlGBySFdE5pC+SKwDAG30j0XHVpOUJ8ivalBNk5nK8qORxwitCAxLnMfPDhvAkk
oWKBorqQivcTnQO0LNAkY8RvttiMr2kCl9tXYbeO3CvtJ861nepXsidaAoCucK5ICMXpQnymRsnX
XaZtQzGL8BDBH51IQjdSmcphhX1LmXRfNQZDkHkgO2vxNcpJhyHAs4ZyjC7DAmEf9GU2jhpwXgnD
uKsPQvc5mPpTOfO8EVDGnKFpZaoJnBh8Y8BwBjDmNhDdwCLnaMLjysLBaiWqTK9iGDxrBtDHAOxF
1MfEHUagtkmOT2lVBgdy1lb4AgZe7pvnWtBNTEH0E9RDUYYcs+A9N9lXt41aH+asZfgDljihwPlL
CI4VkImotmszMo691RxoXb6aeqQcgoeIo2+jX/RY5flb2PaYED1kFQ/bOdgStyyezFB9JrN4AKIv
vgHEd77I01sQF4JlJAyDWCGyojvT09BEUMi6UbbLikFUKcKnRFiTIdqizeuPsoKzvxTFl6w24SeR
Jg4z3niS25OvM7tMJDMCIALzF5HLkM+PDeRlNue9UmW5M6rLYpbnbqagFhCkEeWg4uoxNamQfiIV
Akki9oWY2cE24hKGW3/00+e+Y3nX8coVp+aB1Fu7ysxj3YUXWjfQ5WhcVIzppBGR8vF2sXaa8/BC
KhN8yJkqVVZ4Ou30UIKOykKvutjZvMLwK+DGCsciLVa93L9Oho5sqHhowTeGsJmBjaHyJArFsxnB
/c5QTUWgRtF3h9okFJtVR+HPpCK/sR4YKuMY7mdmTWEpW0meXuuc7FQim3M12KfBUrbra0tVxF0J
BzKc57e09luawwkYf669I5RbXriLGHq2LnavYj4CYQ8bMo05uccnUiPaNSm1qyAUrrEUXnLETMQC
7wdruOll3rvws0S2GI54kU/jASq7Hq+tXD+SrGVrFYsFbxjk1VPWX/NZ/RzGYaOk5Fih4xRltO6i
9iml4juUbNOuCcTIH7IhfjX6N13QzmPfbAiceaenFThlzFZlLRAQXNZLmLq1anlSjG+fSQUE1Whl
6LzpMpIClrehTb/9mgU85wifm/mtY0awp7AgSeHyyNPACxI0fDLJvkbwLeIm11DwOznkG+SZa2kM
LhCcb4rcHGiibLHMWgl0weEcIChj+fPj+b1txD+vbiq2ECe90fQCirEVxmyTI0x0tKxQU+xkBf0U
j56GHwl59AaK+iMssgXcXTXkbKbu9ebI2VuDjB1sEFOE6yjmOUe5vis0Wiw5W2+8rKScMkWMIZVn
1QeOJB4pLMV3feCcP2rZF0rRY5/zQA3KFfJafSN9hqBYy9VlMpe9NqYK0KeU87uGJ3gsfvlWtBFj
Xp2s3x3GoAJZrvOrHune0KEuQp+escjlLX3Yc056CNG+KM/C74wwBMjl8krQF37QMih7QyT7cAqe
CF06phbf9IkSuUJ7tArNsZrp2/Ln96zj5sE7AUKWpl0e4cUKqEoR/jijxGtb2A9qg4VWH363wbTC
SoBGjrJFrn9rGY4NWofkk33rqOj1aXky/YAVY1M95PH4yPaoKW9G1G/JCDlIRXggUwZSCnQkIhVD
gaj6oPcIR7sVOl2YfPpKJuR/UvQtlfPVyptbYS5+rfqn7zPUAnK72nGoPVjln3WrvvYAHgzapzgK
j41fPwjzG5lmHpkNjwiR0XfB82OxFLRhYyzum200brpuuiHX/Gp79ah14PmGHhwjXUm2QgzcwUHp
nPvhXkQdfMiTAIqanK86sdrpJTcVeSn1Dtur0xNUhn+XnSjmNVXSgygt91zua5yZc2/ZPlU5bjcg
bhc8JT4TfZLAV8PvWBpvtag9BmrrZYxo1RePCe1osR/wLJz77XJr9KA5mLh92dXc30Seka2W2Tnu
g0dyczHv0oorXnuOBGk4j/wFjhCvRtF5XS6RlxetekFed0HnFRMXNRrcu2UVipPoDRQe4ScMeQle
sh1O+hEmzWxHGDmOknnk6PAddcrWqrVHmomkgMYXFA3MA4NLxV7YjetnxbQeZwO2TbiYY6XDzaLL
FXBE7OVgleObgKh9kbOCxafy1tKuhUZUs49NX4/3SoyCqBWzCjqt7JoZqe758LosFLFG0Rcr0zXX
g6tfbaQmvFRshGXb/US8cuPPyMti9XH5ZOksvs+j9tmk8rpuCRPKmgc+CccV5pyl9ZtRWWiEvLxG
Mx1VyPxea/Jh1GixZ7OMbhABdazYs7ChMHjUaByE2ocA7K+N0UVr4guH4SukpN1kgv8Eww2wy52q
z6YdF3GA+khU7CfOlIWrSBzoxPno9/1NnoCPo0rDgbzocJlRtlXFoF0kd+L0rkCMXO5w13BHaS+w
UaHbpaYemfHU23Tlw2Dv+4R7JtDs5qLYIo479oE5u6JWtKRjaJaHaqlB3Oj2mfUaVkF1Ssfd0HZ4
cyy6OJHQ1XaSu1VDv54QO705SuhuV1qA3mDIG2FFRfVAUvud6PL/+UDXqfz+X//zq+hyBHWP30FU
5H+xBxfxYjAW4xZoQX/ercVW3MsX3dWl+17+qOnS9t+9GP47P/wf3/dX+VeXoOEx9J+Tko5F/vFV
/OWalz/4g5Vk/ENVLMPC3gGa0eIo8R8eFPyEiC58xAwMIOAXSVCC/t2EQvmHocERIuoNwirONRi2
/ElLUvkReX14mhtEDRgiXi7//sH/CyYU1j2R63dmj2jKGtIYTVaWhDLSAf/KSzJCUYMcTRuhki+o
ZHAV2180FwbwKnRwatscJ8PtRArfJ+RXu8GjtlxHa+NhnlYzp7phsve3oJedrHDWyrr1WJ6n17G2
dx3OpG68Gl6njbbrPfjpwUbTd2LnjqbdnG6Nh/f4JtsYnrmSOMqXipfpGzm7idMmg82JNteG9wnA
dey1R4wG0QI5k0NAlWtK3rjyMQ5/19zOuXRcwqVzfM9y03W41T2KCTexi314UQZ2/0O3pyHV2TdW
kYN4ki/4Y/FZ2K5X8q486Gt5jS3r215wU15EcMUXdVPvUk/+xKfb6zY3RIlPqK3t5R0ADo0H/CmU
g79SSE03bPGxf5OP9LXti+80nvSgQxyxb7vL7WbZx/3yzeTUh3TbeO/URLZh14f6AE9pl1Bd2/vM
zuzX1fUa2J+jWx5at/OyR3BQO7lVoK10WhrD3otrUiJ5FhEGYpbd3cIV9wzZOC/3HtlX7pUdb1u3
5d9G1/hCUWTrjmHan/UbXJ/H1qVle8js4DRZIDjPkpw/cjqM1nGLoVwAYkket3Kpvua1uC037R7K
eQKLV1kBi8BICw7aJTpTlq6bTWdLD4u/R4SPeBV4WsEna5zADl1W1QOknm29hqvVjsh8n4N037gB
UOATJReeqN6LjpnxpRf2jae/jZvrVcBk3G3W5Es7LaZz8TZ2YVtgFhhux7W6l2XvppYr9Vt6SQno
THblalzpx3vS6w5LyGi3UnEgMNahRysxcW+m7GnoMvmfsZDsxf1i09IT5H/qcfvynPpeM275M+qu
apeGW/VpeOYcW733MQa2gIs2HCIiYkEPrGoT0vzuA7cNXIkodtE1Do3o9T1SA0dLT9aFyCG3XJsv
5TE8yEflqT4M6+5ZN87Cp/VZzCK0eSyCOVsSWREx6pJT6AoPeAE5sXDkQCs6dXIAdBW1FQYASOL5
moSrDOFlucZ9dJsvia4UEx457RNRW9JRabY0OCPd7n5yCuSa+tSmFV1euw9IX3iqPjS8RrEdpl3X
IePeKK6/C8/c2AP+D92Pf+El3U/4Efb5fNhx/QBkT0hZmPAFHTeidl+pMcor9C6Fhl/lND/6u37M
9phzbJFXkSgmeMoO5jEjqqZJTbT0FyJfnpu0dkPPCJ3MQSwTQImw2562rUtUzvjKMKs0O3qRzguL
/w1Tett/wnJgZbc21K91t1GPveL0rm462hcfzLLzVbjqVucJqpbtBMke+hV3R8WK0w1OyoP/TDPR
XaasqDxPL4Tv0itrPrkuzme5U75qLBSG07/6l/gc7MdfuulV38InDGiIGaBmDY3kcUOEQfBC0K08
XWXFlTaouHEIXE3eRLPPbrez+4CbxP5TsJsj8yTax7+Sk76D3aV/5C7+CN9+zi2BvWm+pZ+ZYNcb
+e0cHK0PJXJqoMqz/KicI+tZiSnh3uZpi1HBRTnKb+ahrFubE8LQ2V/iVpqP5oNHO2ptvgJAH0GJ
MekqP+XzVnlcG450Cn+Uk3mGyeVNT8ruVG3jTQFCB3Xy0Ui2aFDpq9R8oPpUQt3bJC6LsPfxEW4Q
bFtb0X4KN8V5F3uK8+KBKdqnyfW0ixx6X7Iru4HT/JIPfGWTNP6af7wpLN1kj2N4saLt5Q6r8KNz
8V/hX9BgeKOXbjQH7sbhhMrIOaE3uME3Vx/mHR8BdwUn2wIoYi9mPnBi5FdK/hbMw9Fd2OsWv2Ot
UzCOk7YbXC6I/7wcJCeFqQ6eSKtpq1LBHfW3ZKv6u/ZH02y+TH/eMF1ZruLU3ibJafbpurTTm+GB
AtDAggnQHKrDsALp7IFi7f4nlneNu0j5YUo40woRU8f/cULY8uXBWveIk2m7Ni3MGtt/SDMXw31p
3U0rqkxYaTacIkRCMAhNB4GtJh7Vr0CsQaxXihectfWbcJT4DMBqKP1YDNeMStdYS17hfigfz3gY
7Z6czY+wRa0t7/W9uXo+5aAGxHHSWfzQnGRbs0saR+mUIAw4A4W43apyK1dZL/9tPfw8kFy8s6Ny
+QbpCTaRTR9J5jSYthy4KPM1504OBxEUAOGeHSJ0fZ98R/gFJmO0wBZ2pD743gWF38B+laLge+iR
tZdsbNpbyiWDM2O31JirUtgoPcaYEmR4tdjpSLR+r9D+Uov8zjD/nXD+b/8Ffvv/Q8x1g9rpP68S
PcS+f6OuL3/wJ3fd/Ae5zKa50NdljdBWDMn+cCqD1Y7vsGlYmgWnfYkJ/I8qUYOhjiGwSUATwTcU
ibC2/6wSNeMfGhk1/AF15OJ+9d8jr/Mev9O/RRHXPspNU9IkESdi428uinM4x6iOA8kt1Wk8Z31t
rcu+e41FEaKpkcyrcZFlNxR2aWV+N3gRqLX5Es6ZAnzbYeTVaw+ToFBvGCiZwWI4GOuoyQV9aD0J
L4PMbFdqpY5nVU+2UQeekc/pgUQmyZU7gnWg0c2r3+7+n8PvdxtfoIL/61MR4APIbMDvh52/FNm/
U/IHo61oFbKnxyPIcNnTXbdq9FOhhPNMKfaOJjT9AVv6ndqZbqTM5oMovZF1H685MApulf+Qo76+
/2q1CPUKKXpK64zwQyx/nH7QNA/GLDM/iGc0yTK19Dg72LogC0MVnZWVsAqKkh5xTY9f7SWwErlr
bCEM0TdB8kvUBlFXYPRYgPCyWpVjWNa2M3uWzBI60NMtWLhaWGBoi7A+g+VjeKnoA44t3mudXjsp
W2Ev4u0vK73g8ZHJ4JPLK6J5aYWtW+IqfvoZRUGK4Jpcu0S0mrWGeRbIW/2UKmFDlEIPQ6LJjUcL
Zse2GrXvSEqxrJfhz9/fGx8KNx/x7OF2c63TjGlwFyzK6OUXynml64s2V86/4bC8hVpireusAfKH
55Dm1PZQ6Mkgig/ERgReVWYvcLQhpje0KcsOORUtIyWsGUiLwqeGb+zCHTiRgdbsmiT76bETmoTr
XN/6DyhTMJEac1+AAq4Cqb2ZgKOc9VFp32/b1BxIehZcmB5w8eB0UUJBKi/rCn4pnuWAPqR+EYqC
nLBSFgi0fxJn4T2cMNepcuP7/hjijr8uG/yyaKvCUIEmYibWpWaegoEa/VqEdP3HG8Z+Eng+sT7N
NNfbVBUe87z/9LEdcLOIFur9FsZBHWxnfJ4ES/GhFNblPq2TjTZguCGyQ+ZW/0X2IKkuOf/ayC9F
oHT0dDJxrxEL4BAVQNNu/lIawSPkRaH4BYOahhm8pSKlKh6scqcu97AVawbVuPiCyXC6UrlGppBp
riopX/fnZ8rxJ2KvzwmaL89xZ0pJCImA35MypqFcI2utiHxI5cAiO1Aut7PSP2cGlkxCX7AXQYlm
nbB2CZ5C0lx9RcBNkWl51uDjMdLKy5znhYjlbT2xW6UJHYK0FIh7a8KbPJLQQhe8RQULUdhQ2mZf
L857cXHV43Z3H8sVmR5xfkKtbNnBwHuG49C4qcIjvE/fKMZx8D4xW32DZAuf/MWKB80frL+aYhTj
eIZszrtD+0AR7ePzb/66D4m2MLeDRIvn/vexPJvrzyKDvEp2doNzFzelxLfE7yJI8B3vE/r8sOg+
cJc2vFoH67+P1Ya49Nnszv/nd/7QpymwPwM0DjZpQRhiLXPXjOCpCzIkdH2bLD8vhRQ6lUIbKKUC
79qOxqafnqOcFbVtLM0dOtz56qBnqEisVFEIl2/O/f390d8v/P5VWiq909ZlB/PWOt4XI0JhFHuK
uMr7W98/2f3XavjXTtIvToLwBTEcJEBRlqILjuCISER/VyyY9SLAzWLZxVhA8GIl4PRYFq13//X7
SxsJ6V6oNaFf1NZ11tYFp+VRbyeQdBSyaZD9EoL62ikV/xwlT3o01Yhr+RBKicPdqHNMun8rsjRT
AOIE4UPfWRsq1QpXjST6FGjqjLAw8Ep0JWsr7ehZNuanL8UvU8HoHornoJ187z6ndQw8pmCgmxkq
CBzBn4mdST/zVABK7XRvwkzDjmp94YlZK/Y6jVkerYkM77ZEtG8HFWcirA4EJ9Oxv7N6vITYmPBx
1D0xKov1/WkXImbJQyqYcPapFOkJJcG+EVDsgA67/ah362RZMkC6DriFnKtl6VCs/gN98iOmKrbl
v0ACZBouszntkmfoXvRUGbVZWzYvWQVbIggmn7EzrUlyzVcz8NEhKw9p6fp4BqJpZ0WJm32+zES6
xew5UiMd7pcn1c22DYIfcHg3VGTp0LXItNSQxlb0HFcQ3fIxBvm02tX9LlcToTWDMsOqC3DOGdPZ
CRMdxhxdBKnB0UCYJYhM4qrvYLyO6NTIiGIz93uw7niuXnIBKyADfyHHSHUvSZmehC217iREsn3/
8EK5LgUDCcWy8JaQhDYzZPX7FIWFpmAsAYFdCgvWIVatuPevkNShkFdFho5z1zC68M0gKDVim1CX
rbFRNQjf1XhG/RTQxVGP9bJPjtDD1o08n7NG8G2z00+oFBrcvlhN9XySH0GMj6o6nxEI0EFWkIHI
srC5z4z7xjX0MPs7jYwWNrblfTGlim08kDi/VBCOG3eiW02fg8VAZtaufF06zhh9eXqAw3OQQugG
iumrajyVVWQufVaMZRgbrNrz6oOkwdptQrY2P8k+50Wbo1nNeJIs2lw+G5zTkZS6raturXfZU0a7
geNcBGij09mdBB57m0JBLfQkskuxkc+hdmT+ogTBsBIYW++3ROttuxLqAkUHo5mJhE1NvBVyjAiL
qvB3sQWxMVX1670yw3pHxCGS2bH8qtGgc42r7FHC3Xs3JIDglfEiltW8u4+utJoeihgwo0LS5A+b
qRMiT6DDh7+/V43TBqsaXEF6SFW1BG2WyS6oFo1KMvhsWtHA+Ph/MmotEZ1Q3dCBUsq+t0eaak6G
a+lKSNoLDRlQCZlntDwD4Yr3U+WJCg392XTroJiddNlOe4QplJ3vocSOIsXasB3xDHOYZ2wTsMCd
vsiu3bIJNirmTJXZxPuGNb8ILZixxriXMsTbY1LCfjWzR1GNaR/oL/cbURBItiom6fm+9wlGqEEp
J/GvP+dly7KacoN9tQufhmpiA1sqjNyXvVxH9UfWytK9FUHGAtCeIBxfS7lfSV21SURtdJcPxVCn
FVuOSBVrJNUWJNUq5blEGf0e1aw7L88Yg0bDaJDZOJa/YYmHHbtU4ct3QUyl1QWTo4WBcq/CdMO4
RksFmlTN7KLWICBgKSQypavdehEkLAt1X74nY2B69xLhPgnvX8Gnx+HXAh+4f5hhYK7KQ7oprJml
Vq+3LTJpx4wV0hsqBH34PyASkM2eZDHxbBTw8fCCy01ELUwOw2BxjAzlOWieIhpjKmugsZSGRRGR
kRVVpzChfZTXBhW4OT1naNaYEzKSlOVt7vsnTl6oJ5YhVBQ7MZ3feiS8GCVEstsWSECx1VvdR5iW
9BSMfo+dpPzUDNOpMuvPykQX4jO+NGHwAmJCIM/iddPPm6jBuDKepM2IyLzKh3qrInrxsij6iRY+
2oixyXKD5dgEnoapG8yszfdRQcezx8pd/xmg7UCh5bv7UqLl3QvE5MdmZjcf40hgkI/nSv01haPy
x2eoQuWjVaJVo7O03VcrP6la7772SEvJVVDg4Wq4z8uvQE0bV1+2B+VeibATdyrBh/dN4r7o12K6
L3uLFbhjTbyvXYLGlCBtlFZdm5FHyvMbjPnNjEK4IQUtUvI+3bgCx8W1YTfN5rVZqoo8Yuj+8wMX
gum/niI5bcmGrNO8WHzRDeNvVvh9xaqp17X5Rw11H8jVaD4RVEpPQFBfwokUykkmcgp70cwzpRiv
Q4oDms9bqwgyV1TDN0FtWKtE7Weu5Bf9rl1qYMojqd0AxzzUhvmvMgvIiP37desy2zKHaFWhWWL+
rUUS5paKYhNTk6bDFCrLM2+xRA2xW14ePJHj8y5JaOUGyv5ez5dhd0mgAjtNu1AaobqszSS11oNE
oaGJ8boRhKNsUOv72pBtOAkBuNCbiMGfYG9WmMiweChtusZyWIXtJD0xdXvXsn717DfrKeze7mXx
HP6rhHh5EXL/1g4i0lZXRBX9jKkh9ZbVv8VbWJxVUH7mvitOTLMwo0InToqptxTA8OSs9RgKnGGX
6+WM8MfRVtNrOMmqcL7XO4nYEm9SxqCGzdLUMalqYcltBerIuh+Lzf3Ji1K7pXp0+tbEgTPHkSUb
W++fjzjlr3EDNMeWT6NJdNdUBOP6ApD8fsLXoT+SQhfRlsjdNtJ+OrWdHEn2CTxFIBMMwVmCyOqI
DZ3boiDT8L5wlKIJwN4YbjGlD5E4PGcCKPB9lt3ndkoK9WaxIWpT+W1KQ8TJ2US5F1TYH6Fkb1rc
hIci2UjYJ5Lxiu5sUgoXTvf9pnbiRAKBuu7Dr3/xcZcJ9LeHp6HVV2Rd0g1c7RcY5zePgWFJy+3p
v2OyhzOvZPSukD1gK8k2kXX7ogFMqKPSK2DSZ1OMxXZNfSFLi6v7sh3eC7hlibs/iswcVoZhoFQg
VI6CBWVBx0pdTXy7FAZz5SMW2vCI662Z0m6PLQvmz7LAACRhmNY3TzKqwsGUf/755/xbntTS8+QT
IoAB9CIpmu7p3z4nho+cgBPdvW9R5oQeJOzZICFDgBOIaHrlniNl2K9GaTdZydOAUY3dTxhlSalw
++dXoxgLTvSX287lEO5BOpiEdYKqLuvH77c9Eg0rkCBdkuP0q8NUfx3NAieNcqmhofmla+hKnSeN
U2cnVQhRv5yIVM8D3dN8/WzhcbdTfOk0B8RDTq0YbBpzwq8rWRLuVBzPVf6wb473o6efRO9NTAmc
Q5HnmEr1tGygnDzNesS0dSmP+oo+UjWzV6zjiXlblubk4XtIw4vN417tCT5IjuF3F9Wq2R/u5+Kh
WYuYFcK1LRxxToEalle+T38TdAXBtki6phsssF4Qw9Dh5URn1swPvMZo11r9Sse+yqmWI/BSr8dx
ghwr+Gny8ZGZs//jrNsisY2Mz/s+XizbDL1I9j7f3DQjhIpAZ6uC+M18ernPlzqiWKlGIA3SuFA7
Ty0r6zysfeIEd3eMkUDkeq2ah/sNuoMMMLAfyQTNsUenj5oGOMZUtLTafqqcQaajolgYKYkYO1J3
gPksh30EYLPPlQgji95SEgVDPByFGjOxie41IcicW5rb/SB2B5LyXj1BA2/sARfP7egzRQq4J0Gi
H1pVe8Pmnza0AVbaxME2DS0cmTI/XcVa366TQp8d8lhXQUuPVF8PKk/yXgLTtPTSTkWIhi8DxqTS
oc5wrgxg2OfmStan5HHgxTBhmMbTPAH1FTNmIQu0RIr0DyxjnIp7d6i1XZiq/5uy89qNI1nS8BMl
UN7ctqm2JJukSIq6KYwMy3tfT79fZi92MXOAHezFGcwZSVR3VZqI+B3MaeRS+1B+p6hezkhfGS22
EBwLSv0RBk5kUAHKt0XBPR4z3vTOQYG3c/N+viEwYbArsMDBN62Khm0+iikYu1mgE8RJArNuSvCb
vXB26wgKgxmvJmRMGJKNW/zYUWeQHb2p4rrbGkWrbTTTeVd3iQMxmTWa/lZHbuaiU2gEEnNZPOkh
P+5PAf9+25lYqg4JF2eHs/su1JrnSCTfYLwBVBQZioQ1WdH/4LC9LO5Zl971ZUogZYgbANzi0+Qn
nL+Cfm0EFe10cER1S00VHRs5pyf1ZftuBFqf08Bd/Plse6N3tX6rIjNBCzRCjFD1qzwcodmDMnK2
mswY0zJ+uc+tZf+ZayuSeNK9pD8WBmUUmRCg8mI96D3xL9iGnNT3c+L+qaYsR0JJe2bLtpFTRWpx
ZJgDKQxY2nnGAePgrZqrEB996ptwPOG+9urHmRVg9j9CPU+H/SrnUb0lHgk3w8Vd9uDCE2D4TY/+
rQzPU9yeU8hlAdkBfwqkMwGRE/o1XLEh97Llgh6RV8OwQBRcza4VPTjw46sFZYnqHvU2Ix16bkLV
caNeN0juhIYph14EVNXB4BMKMtDZJhdGWNBMJ6A1tyutTSF7IrWHyxB4uWpoBf53ihtxHcWQCPUG
xHldaF0RfKOi0epuDVSHklIwUeLWCAv9N3rXUy7HCOjaMcGyCZgoQwK+av9TXQNDzglRJIxgEX4F
do2jZ9enxal3cD0s2u7otLiOTDjnBrV9MyossnRqRTWxREKL/sHFnICpzLmUF6WgN9kKgudXWQhl
3sAsKjbJrCBS5uzJWiWZmZfNEe4Rq/vkp/3NsssvNWbU5PoduOIjr4UA4Mzx3hwJoGWMMclTImlI
cPZS+6BrEU7IqIrU6prMVr90w637OYY3L21/JrL88qbkY876o1q1qjJUOyZaOHgIa0dObMxWMAn9
KBlIV9UIWnXyHdX+ejAa++ewjvnh/77zdIk6/fPOo0j0qRE9tIKMuv5+5+F97ecG8qsd0fT6tbQO
euElO4LVWYyow+74iSWvHCMPr/Euj+Amq/dUxvThhK4yqYVqeYVTA1eBMXtlATlL6MVbwDMrDul1
SB6cpHsfjT5jQT2S5qBf5cndCiI0lrgGO6fa8NC5nleP89HXqew6TFSc6k1ttDJ+zbLe38oGlNlZ
j1DJ4MXQOA/uyDgbmm+YetBd5VtxybyQlmh4Hegsdjm6c+V7FtjL6jMZfqrNK01aVp8g9ayp97hh
QinFMNwyPrQMYa0aQ82zzdW5YlWmYymmT69F0b35ifemGjIMB7jOOGvvU2LVg82Me4BkUUPgwrQR
FpzlIU4eXCM+4tpzGkwkfn1OUiEdBURwHIUYT8srSj4NaxLfo8SD6C1BlP/5pYvOzDVQE20foXmY
uDp+w+wRYuVNgtTFSb2OpLEYQ7UQSdKDJoth2lsk97bZv/zLmvmPYhxTLleeDw46Rd3/pwOWTvJ9
3uURdk0aSJXqcLHPfnX7jZrbq7WTe+OPUVt+icHyqTfTy8T3oTPihExChi3tmJ/+5WP9Z/VmaprJ
HFkjQdjVrX+ggGXqzQiekYc2wElbPxawe6xvlk020H2lyOaecnSbT47kfMYTcSOwP//lYzgSQ/17
FWlqUPB0ywHj9UDM/r6j/Bi/xXxlAIyhAE7K2QPkZigEU0xiR7sp5KhEVR1RQaGCDjbCawT9plTb
TzSXI+a7iGn0jTR+UlWR+t3rrJ9Mw3sX6GyPVvxbiCYLFjv7UWgYfeSsD/0tzDDdnbaNMX2GckAj
FgYbbRSCmdUvzoCOS+dZRA+Rw1ChRwMH+ZqgDjzNew+QQEd9MhZ6TR4LjP5+eYwYpSK+Ki890Gay
aMcRTw06/MnerPjXn/VweRt0jRO39AnKgaWrJhtqx6rJb9rQBE8s5kYHWkhMoE9/+rm4vRPo9vI+
F+abF32WBB3f99BYSXVRmb7MooSQ3npMpvlgjDbf+8GkJajMz5nJy71PdctD3nExoa7jwwvEVLMF
SqEwM9gOdPYw7fJkeWkmpnK0QN/SjKeiTt1hwdWSy9dip+JZ5HN94+Fk78wGboum/aHiuCZZGpRg
HhO10YH/QI2np2GgoDUEzM2eWu1+PjrS2NC9GjNzfHU24OXyzY67z7y0nlWXfN+i9fhzqfS/5HBG
kptFdFR3iaoAFezrx2c/mjllZ2aFOLvY+JPex+ZqV0XxMaqvlcaeUttONrhd03K+yQJftWyaPPOm
6lKHS4Q2wz0NAwMp9belzjW1MOZMCTdgMoWfxaPakAoBVR+7cyYcGW0M4CrAm66xHtXnG9zop70Q
kiDLJgnTdkRE/L+HSrqpS3YtiT2a7bB//r5tPJTP61hUUJckqkHQ1/c1+6GL9iOVy8aUb0i9WnVV
qBOy9sEE1GJTnzJCg2fM9rXqO+/dM7d/r1eQTkBT8tKP/3u7G/95f5IISSAyxFvdMklE/PvHDks3
0XD4NHegUXQb8koyOjyFWqe++KgqZheK2h3dsoeXBc0Ur47L1ZC9ktFbL8ZQr/vYDb+pHVOv4wVR
exvcR6qMh92CaDZbnhISMu/96am2yrewYO4r4SHw2X+btvwjgVa25ZY82R3DBM2wLPsf05YefeRA
Mpl7h7DJ44Bfpjs3kZRQF6bEZdTaip0ay5N6d0C8h92abt2ykORuhReJxXjrKLj+JRDSlE/z72er
5WhEcbA8PIsp3j/4K25elWOMG+sOeeubBa62Lux931MIeR0wI5ofe5D/dGTQo/rNNAWIySRfgjez
Thy0uDXoWxbjqQBPPuRfsn9SF4QaDCkUExXUM9alUPPkNF6VgmpqrtsapWBGFgAklH+LJ+fx/vPb
MfJhGMIUXg66nH/OHyJcrgYc7JlPLrnzEKYtEF81neoVYpmvL1/GRGPnAknhmWHAZ8Wh3312Oqsm
f+QctWXxOs0wVqs3r8eSHcf7/qXFk08bq+E02KT5qX9E0+jCJ9jRnHVBlcY/ikoPn3SSORC5XvEJ
0rT6OucISkmyx8Dn0XXQyzaO/0vkYzCQffUiza46fT4QtrLsrYcFTCrgUaXbcmGX6dC/k6irgrAw
Xwg9dPjMWMfBK7G34yjarSWi9dRJzYVOUmFkZvTSE8AOuAgCmAfweNDTmXtuDt1dvuj6Ny1D1i0z
GES7Hnt3evItOSHXev/qgLiHcRheq4EP4MssJq0Rv3V7fCZSJzqEDSp9jZ1YuQSUhnjVGou9Eejv
MT3LHpKxgRGcVzOfyiaejlJ21wwBON0OP3+RCdIKkIHO2iHTxLkV+bE1XFwP3gtvOfRMTxP/Bcv9
c4LbzuKG3EPrE3aXDz2DNH0XQr/J6EaSqPxtRjOuXsPXyuFrYcVb+FI1FNc4yBEdmGpfnkCtGHlP
8bB3J5amOVoBF0qUWkREuACXVXxKe1Zgss3hHUFt7p8J5BOwGOZNPJPHQmGMefW1XMwnLPLhXfoH
Z7fCs60i9P/4vS35QqDMr744NUUJuNHlP7zG0UgJIkXWs78DvuPwU35AnPDj3UL8co3CEkGclhSv
XWFsUx0mtvYx9+iHElJ29Ai3zBqb6sp9aC/G12Cbj9oMQ6erbzHONo2nsxFRKPJW9IcM3jBlfen8
btLxAXNHYhG3gY5DGq6em4clffDr7xPTyS3KqsdQaDszGnYu1F+eYx69j32xm5yK9EliUjxEOvr4
5U41ePPVdUnVWt0tHkR4RhhHrELhpiXJabWwe7N0nub4k7+xrXyWb/mWtYfiIiofrm+0o2j32sce
RN9bzMcFJn08jAEIH/kvGDi7Aio0vCoMfMC2kpPuLI9rD56m5wVydQzyGtd/iJriqifDBeAKHN25
dCaOVvzwqrF+2k0Oc9r9Kx/ifVj9Jg1im1vZaYHiOmb+bdUwQET9uW/s6XW2WoZmhIW4OhI3I951
TvjgYgbVxwRsGj3BoPZ7CM6jJfmFj/W5ZMMLPtWbPMwhnd+wOJaqxPfFhv3dWQyjvGOFVhsDCOMQ
VeOlnFvq0DrCjBqXlSy09qleBllnEYZGA49EGbPlA34d57iY0DFqhIYMxkGrlh2xcUetCL/jEc4U
K5zOYMJ7I2Zaa2fUls0IKTkkT7NNdr7RvCxVAAnoaudzgJPdc2Rop8K7CbE8TRO87g7fD5zB7eol
wxONzKdPzRLXtCbLmCEauhDkRDRyMUEI3a1e66dQlJ82SuqozbcjBkUyMuk8O9UhLMsnIwd/rbqH
XoxQSp6TMHws4WPXnn5omqBKtGvsmU+k8TyvVfwxO+HNL8lJxZBGcmIliG95Fw6SHZc8hTHZEvCW
BWh77HOZiNbaR/1tMY4ie/bb5EdW6z/9BEWFpfUvU+1fcP0WGEBpBk5Q1WulBzkGXfgrmvEfPX67
lHimJkMH7x/SRW7ttNfEc57LaPdkjH/x0ecwOtYmw+63wXoLcU3M3a/KmnYl48Y8Oq59jelSBdEA
Gxsmr8hdCtj/OQmsD33SbX3jVSMLrXoMlxej/aXVN62doSI9RoIt3y8nEBuM5OFKkatJFsZz5qbb
tJLnZ4SKm4g9xnOSTT9glkuAhtG3rwPzt3LInpoZc2zNhwh56PvyEvoXoz13OlJiUpNm2HGL9IuI
MjwOoq3e109zdyZ2aINtF5QAHAMhS2bjzz6yX9y1v3RWFOziGfFLePF4QzLAa+rdY1xD87OeV/PX
LIbjPBIc4szHzsU+gA83WfVFWPk5kuAa3Dyhj1dPVBD+vxryXbBbWBtYzqNOokG/85M28NxPC+E3
FquMVoa9bxswyLL94D12qHtHu8MeCrm64R5wleGqL/ZtV2LRcYulYa55bPQmw9Pzmi5E1FDpY1Q/
WMXJ1LWgs1tmnj/HGp1k2Z5MBp44slJx8Aza7DzPh8bGky8WZHC4uYc7yGvBbJtb3Dqk4Vxht+Gd
MPk7NODUAtlM6mE/E/d0D2iE4MtZG1uc3FJ7MeyPFPBFAI1O40nDWiIMv6rm4suTJOQKNQng9n7P
Rr81zrpB94e5AWGJ+N4jeOhBJW3n12A6p86rLjTPG619R9BKA0dIbfakT0zE4Vo66yFePvpkP4ps
b4ZYqiTayZ2/bIZfsbHubRz4Q937SHyKURthdtV9G/iIeoRRWU9MSqExWKm6FwvQnUwr5seQ9cN1
j/HVW6Qtr+QpUn8LAEW7PeMHc57EvIdDyB5jZJhvLa09CoJu4T/W+BZqT3jQBWbWHPQWtQ3RF5bX
HQpxHPTxs1/J1DTcRqm8L0RIPmmm8cthXK+Z9bFdLC5n+P0+14sZbQvCIyv2kemm58G61XH2a+4y
gi+qHjpP6b5nbogj2ow8fWZ8W/22tBgjVMwXLIPvM7gfk1+9udlw1mdMY4zslVANdPrQcXUdQch7
kRY7Yg7Xft4ZoflIQoW1q5P21dKjW6vhajX51u+KoBku54UynsW8dtl11NyjWaUvw4QTjLmNzbfR
+V2P5cXAAjCnRjVcklKEHApT1+BepNfnrvwYMF2aRua2JUKNIugYtC1Z9Zc56kG4OJ+thz9WgQ1H
iEmXkWXPOHfi8HTxADSNIjsCV99iywLhzYMKGklh+jedP+p9uq69zzjPfNwh4guMuofEzA4Ojz4L
m1ukgSABgZCu/JZ5/bUyqEBgRv+U2ZNNOJydtcJ4uRvPIx5lmKZ5FyOn0qFqWhnS2vuljfQXAHhA
gVz7XGHQQwmlbBvLYXhOraPOHTRh0039mCCzwxeWSZb+k1hOcM8Ip0mrbKkDYhPS4K5oHe0vmIEQ
tIbwPPt5eI5c/i1dRhdH0xLxVu+NnB1Teakduuo4LpZTVuoJpJ+oORoiFK8tBgw4Kw/zuSbl6pvj
4DVj5l69U7/qYKLw5PXLeSSfqcPP2WAgnZfcRfzR0PbD3VrOkGjl/42rSrvU5kI4iPrN6fIHg9Rx
N0L5CZpizbDYwfmQ2WZ+9hssVSNTN/dUxtW1Cz0yk5xLu0Tl+1L6+ZnNy0hxKhBQTkN/9Np63k1h
Xp+wqhXbebSdoK17mwxXfkurdwPGjV15UD9gZpbLAbG6x2lei3eXVPJtJzT9rH7VlJBvNdFeq1/1
kX3iELelbzVIn2jN8MMnlTebGvBgC1lVjtMRM8rpmJpUFOHnEi4/O0T1UWlgdKO911VyMrvX3Cle
MJo12A5iVy5Q9wZ3OYIbTRHjnGWk4CdyVp/yX+lV15tnkjjQmKGKc8Y858oasYmzz5XeB6XX7qzR
fMUAxtwEswUUDKr1PYV1BrKVfEzdb0bHZ20uX2MPf6Z04CTFGwUm7deSEsME4QG1jFgPllj/eNy0
8n9622zJZyTd1SOSUcsQN9QuWk5yb5djC98LjlbLh8VrZDKmIG+RHJZFtPMwR8f++alzll0+zVjB
kuo0xdGbb3YIkro9mabHxA1fGrzwNku6nsfqKRzm6SCgSpQiRaMfRYd+Hc7kxvyItSAcVieQ7LS4
67a5NtRbr8IWgkw9mM1bt4alSXYbrFf92UdL36blg0tmbxpj6Y6gB/+FTzd2YR23cP6tLiGvD1Ve
gyvmkqWfnDlnDLOfzcLB8MD0CYVuyVhJOaNKQIW1DXp4UInFaVtV8Q0JoaFNOHmPHVPw2nkAxYSy
B9SNjSpTUjGkZ8ytnNbj5geTgkk3/xo0QFsz81EpPRlOdXFFc6v8nmVRreQ3mjurgwHZGrBla7c9
5OscNEDMO0p47LsIrq5KUhi9PyXlgd+k9JynLs5fUnxqNKvYisx+z1BbNBPU3mrC5cS5tjauyhPK
STveuFr/ajW3GEdHfmhUW39AlwkUDPHBxp9t7t/KsgiM1A4RYYrDHDGQmPJm74rkaBgm6ZnMtbIF
UWZfre92zJBWa/4Ybc/DdjGgKqntphal2SJNOy02dGTDF05jICsuNGvIHqcE9oEdFgVJhbjlcRHu
4eLexLKD57oPvXzPeBnlmkNlE47E+eJUZazdy7pEV1NASZ2b+M0lGHSpu7OVDji3pClBOe9mLqxz
NG5KcsAe8bLHDx5PwczwH3BAIsUSHuEDbJHb0Dybzpqe7MVe8OlI2M3QOCWu5xjOyhwg3zW1QWyb
qBPMeIR36HVS9vTSCXCVik+uAX/HKPPlCLpi0Enu4K6+4B9ckZ7auz1H0XTwjLg5Z9XyoPirq4Qp
hLN+hElBQJCHKyC+/ta+Lb2JxIjwvJj4m+L7FBLTZGiPUGKxal+78LOBZ3gqdBEh+DS3NhUVDsVy
yluYdvMwDVhStl7OP5FboAEWtTibcK92Mb3rplvC1xUy+yHS6+bYFO1lWZrw0ozuRQdBoWcD/oae
jKau0cyLMUgD86FJA4Zr4zHWEcOD3lTH0bPsDWF6H4VdpTd/ZOgbaf3NM7FqjfXLYFoznG4ZIJng
E0WkJQHymfVMEoaAsIt6ThGX8cczD9KqSD3TwQjSEr/Cwmz3g2UZzPTXBXq0BeWCKfMGIyFjzzn2
XHn7ufYxelOkdTXH9LrhKEZMLWkbKjQL4q8S75NyCX9jGEWWhA/zcY20P2tUvlKb2Bhp8yhryNn7
hUlLBQog4WFzqQzOtOlNyVHUIFQRGFx/pyUCHkdPcYn1zkH9bszLH/M8FCQk0CCazBLuf6JiMxCH
Ye4dy6bMtxBMEgP+OY0WZcraIXOFwzYOWPr+KpSiIZPhGlUx3pE1ktAAsOMFrvxIqC5RymzDbLyM
vnnMcbo5EUyK2KLx91XH3+TBzleajq6F7AopoL/CcvQlPGfF/rFNmvfCFafIF92eEPcJMNt7U6Qm
NaAuYgK8F7LGdoqm6zNh2lDtYN0E986OjSNnNfC7fDpuH/4xyowQBN26k5sVPu+I+Y+bTvSFXb7J
En6c+ssVSUPRFf53UKi+eVW4WzwdtTu2pX6ysWoCJHLcq8+VGqX4pkXzg93bLDzAjtzzgV1or9QD
hqmGsLNBeANcdEiM9pn7CUzsTrhQvwWjUvoQD5arJ2neQtKzEJY0HHAzEdJIFcj/4jbUdxYOfMRJ
1DhROflHH2pIoYruGbcyhCsS6a9M7TjFhHIn08keouQwz796iRDoYA53dYi2WeQRlun2SU02JaZa
65C/DBRuOFbjTZ90z8KaqJ8lrBAZ0adRdAdFwHBRqgGQEglsIYj2SzbhTJoclOEduH29SV3tFhae
osKSSpnvwDlnjimBb38mi1qXAmXqvitGQjfo72u3XlK/IdFPfvVMAjS40EYbw+k+lMxlXV8cJ10f
JESrvqKa1RptjbG4ox3U+aSQgGhuXplE4BgOB2Yq4FimnP7qiUWm3x6mpME4HwKvwujVtB3r7Y05
4o2mGLqKQaDQmsVvyavtaGJ8ba9kVopCQigfDXHDeNCFDIMtG21aTTKjN9nvQjCiV0xi9biVpiB0
12NUrCdHYBpVeJoDh9IPFCAtBs7AGbLpzrFJnAhzY9mQv07vNxTXeSCIRpfwsgI7FAZ21+WI9csJ
iWBedfENc7u7GoIMMUG7yNgbP2ZJdUzxbNyJxmffNtZJXlG7WgPLjyKQ/RD608gxQiPmbOY4d3Fq
4slPlYSJPFZK5ZVTUGC4oeglSvYZSs53WcanUZog1F5BBSF/am+bb3bScgLK6TqT6HEruTGKZEhP
TOJAtTwxzscUFORIIdozzVJj08LGNSAJGcGE28hIYvn243qP5SEW1fGoM8IRhzuy5xhkcGN+OH50
SVfvFJao4C9HqzgIisMkUKoUh9aLsmPSFgYLhnXb0mMc1HuYBxg1bfJNHQ7Em1DWDcypyX8LfK08
kobxu+vpia2EmZ7R4Y8Jma0dQfYlwFbPxWVdsRTKG1wwpwW9HIqerWH6R/V6cmZ0iH7g9d4vYdPo
yPSe/Pv2t2tq9tntAjNifOrDXImySICnRNPG7urnlhBB/s7IeFlbDFJzjuk700ZhWtmMpjI+KjDI
n7vfw1rYW4nCVb7/TRvsb17iBlFXUApLflrmjgtJPTNinwXytRSuYNSHuYtkrAKUgLrD7JTcm3KB
P68VJMZZHCiS63k/NKWST3ATe32F/WM+UBvrOOPGMpSk57BVh7zVts0m79zuoBZ823Dvr/GT+ulh
goTUHjMCZ1IHgHlkgmyk4++osj6nyBHbPPMfFJiSpstLa0042nfVT91cH+ui/tQZWsV++72KYYcn
BkQBW08vYWa+msRRHTWrIXIyqndCq2sMowqUgFJA0BRkvXtdoPa32mAaFdTJoORUa0iLaOllOTPm
6RC01H5DZDy4pQnaYFg/hsjBQnsgFY7XUcOCkvqyHrHQFgXDRp2SitKvjgm1zFODmitENqt5+qNi
nsXwLXaDW2vbPndXwmDdBseNh7CAItSbMUWcvJSc+clyxr0SSY65g9QJavMGi22yjpuaNAEpM85K
DGU710HWxhKGf7semzYGIrfiAMAgw8UTpwNJ9ZQ8hAMo4mctC/nMQ5UqRVTzqH9N7lsztowYWvuX
JXqXlTD8aL0kKB3HCCx29MaC5clUGVgx9jLcRxan3Fq+QU5q7MACNKMAsS1jxypn5JbN9sHTc6AT
+UXU9lebUBOIBjMDHyEpHVsOgNlHPF+ru8ClGC3CHyIbt8UKkzxJbkwTlnhrsSxnKfELzb+KYZXO
ZMld6GDqCUHKRZBJbYtGRnzosd14nj8VQKdAYHVcqCNPvRcDlcfeJP5Xvf8ii34L3cDOQha/intl
OvBsjc/SmcRJVY19D9HNQA0GM8t9VF9EwbLyMnRs41RDNYGBkfxxHBtWVJxstDXEGlSSNxh9z3gB
PnQdsQ/y7EzDGIlRyQgPgZM6/tWFpGXOsY78s9oksYHRbIuOiqeNUt3T8WouwWwqCWIrjD5z0OeJ
ZxCVl6RKPgahhRjipNzWlDRZRkBDF4sDQQx3ys39kDKhjUyLRl64YLO7Vc2CLyhqIvjRuPzz4dTi
VCymvMQ1TmMqcx5abDUpKRVrdyqj74k9fKlrRp06aU+qAcyN++0DQasHwcqI7eCautPoPP1XmkaM
uXDCJxAzSFf6XMmvSczke8kpqm419QYVlcHBur6MGDmqu1ebbQ5555EqnRQRrhZ1Gfeht1u6ZDyk
LdNWFwdnJd4xJZXMyX6gUdwSEi6CdfAZxUuttlS22ol1XWiZ6PKhN3YlZvBWZT3IM9LtIgT27QwP
i2yVOwcaXsOmjNJzxvghdPLPEdHdAW/tTaMv5VE9q7QelyAjKFZt9JEZGucmJF9Ue7hyxBaweJlB
nZdkD8VubGf69jkawv8WKlf4Sk7L8KaIJoqDmFdM35zWftJjOzzj3MhsJBn8g5aiH4yWJNBrUpIx
KNh5piA9wHhZUParo82WfFSlLlS3C8Z9DHqfMqnYVtQ3r+ZFwwX+jQ8yxkkuCRxShxsX+maKiVzn
qQfqdl5bwldcAlNJtNn2LmcNqbc+IlHufWjtmDhZ4qR2GFzOem/8IiEAVXiYvJsiPeljynQt9zCf
MjFyUStDceRcnWMoNn3OKXnpOjlPRXOnW9rFe6VylrybdaTaSbr0pcviN6vazWvGiEbSKE18KSkJ
woNAxLFNlvCpkSzx/ykXPBgQK8T0ufP3yZi/8U3Ds205J9uev3WYf1MO8DGdsPtY6LqNQcqMqP8K
Q8BfjQ6W0RiHsYXmLKpfZm/2z+5EfIWSmkYevPrSw36IuDxcw3MY5UnPIvitqBZKJaEeiDuGV4Y1
zJmy7+uEQbYxQguoZasBm/eaWATl6ZK+qzR7aqEpmwfFQPENtH8kvK6kk5JnEa2oUdr1gNEG2FY7
/FE8zyGW+tkQZruplTEhGNrNcZmepnYMVNA6V+mP2oSs1UozDqTIXbOFfI40dXadZEjJr2z2NUqd
sb+LAvueSjdq3G82lhkHl+hu9bwtf3gfO+eo7jS5SRRtUVVJZfTNWivOML0VmBv8UCtDlQbqIahC
u5ddm9ppC97eXuiQaiN/iLwSmOoxmf5vZpJhx19OXX1XvxIScF/IYKx4JBOdGyrcq0OtlZPO1ZM3
gUbb0s47zXfOjdu/anp8SHXPVgymttTgl7TDl6jkWWFLCmg4HCZyLvB0SLsAIIAtDGlYcuvuJ5is
4LzBCqohXy9CM67NsJSBYmuOLbC4IR9WwcO6F/bT7DE5wAE0SZeb6gP8zLK3U4NzltqB6gwnUi3Z
N/297OuS4UF0ITFmLZJMfE2uNHhXJy0eQ6mzUlQTy0jfQxtIynGkvn7Q8ALSqVcm3XmGQvW9yvor
c4A7Zw248XsT2ofQtmkhNTLH5OnQD+1P9eaMYnrJZ/1o6o3LPqUWU5RQKb/y1wo/ut78o+oqdeyo
OiLtHX/nlP1j1QE8LADkkkWluLnr0mGnQdyuEpQqcQnZNzu4RuWdTKZY2P0oBbgagRCyr1ULXl1g
ZRXdPEICQlt7Jzkdu/t3teqnVcrko9nYzrl1PxAm6LZhX+7fmlkYm1aun6ym3WUCe8BY/RCOJnSz
FDpN0mkfU+h9qVsDSRoh3Do4hieKvercFVEdP+5b6Jc/1hIhQNL3/g0YJIJGqIjcWhFhn79iUtu/
sORxkhJfrdSCazSP6j0umYN+Ak3iuFyoVMRWNfnh6FJRQ6lVzy7BbqoangkcJ71hEMgVS0ZYerlX
C0MeTbXehmcibFhsy/c1WpjIojE9Dqa0mqYvMnLcy9I8u6ivOgnvm5mn707cxVutBj1Tfxd569p5
sB2M46RmdO74MepNj7321Qqf1pmZtTr61X9u/IjKNXU3TnW05TEohMx0H63vIiWuHd9d1WDZc474
GT/AVTOC0GLgOFTQJZSO2eLglEeFelnyX1LZC8xSWVEXW+IoSkjJ0Wsxr+v9uNAM1BNgHXfZrrrt
hiWvmENkXwwkH2DzlCfN0c/qwalSciENkOlGDfhBUJNEq9S3jQTZjiUiB6j9VKjhbJZk1IHYFZZ+
zQzlTszzj7iyCRGvPM7LsJqXQIyvI+0TU1xyZnt7xJR1rL9FY91cQk9/8VYZZ6RKDzpK+pYBy9lE
ATGUmuocV4tefb7UriPKRBoUL7OYRcXd97DeF/7CMJw8NDoc60+0Zp9NHuovCVFesz/euyjbqZ7n
NT3nHmb0hbTwmWAp0eYhfMxai5RJLc83NoWDA3EKWJ5Is2Ywkr2LQX2AEfsa959rT2Jk6Kw1KHe/
02LInXMEsOHVL8qHgFZhutg5w1X1shwBXUbvajp1lpxinQ4pPenoe0+Z5T6o+xblIm2/EmUgB58s
QixW81tjJW9xZ3zhCXpRx7jqmd0lgTSfQC1Qx0flGgUOfyuZ2Jzemce3QJIbgSaKW2sz5xFZ/Wxb
vJC81MADau5Jx6LOhVQ8N2Ds3LzWNoRyvalS7hhzTx5UfnDr97jUSafTk0M88pOxO8ZrFFxT1WOu
N549n9G+DYdjpi4/CrNAoDF2L2nvvjKm4tHQA+XhED71kvLVZPXRN0fpgB/inlF2p5TR2MpdTOJN
sTNz6ElGhhyyNFec1jJ/G5pTy6w5Hg46DleBi8nTzsGFyYZXsBnyIQ/agkN4AjI1PcyhOwjGoK1O
sTfc7pbXTRgAHP8lZssNOoNJf+kesWLngplS/LWJBUKM/ena2POVBnnocGCGBmugTGQYYLcXBGkX
Wi6OOy8NdyClT1EF+VrE2SHOUuDZYqu1aUMQSB8dUlMm1Dg27nQWLo8Njq3pMEEIcFus2sm9bYbm
Ig2mnTI7Gy0z4HwYwawRQQ0iixjuIiY3vejiLSlOH1h2vHiR457Stf0zTUsIAQD/kolU3DjyNtnS
4WA04PPoevs1mQGxCDM7GazEbViiZOux9iA/0sNCkW4mq69jJT2ssvrWFX69HYza26fRfpi0/iE0
CQawQxveh/2MxqSg8We6NJdEHfc0GDt94ZiMZ2IV5vion5q2KXbLKs5OxaoeY/OV/RB1X31S/opb
dsmoz9bFnKxbPzffV7Ki9uOEhYP6R80EpupqTmFDVEEZTzcmTAysB/NrXeAYZvW6M8XcnEJXC4pO
h2cHU9UZXMJ2Y15tVyCl5cmUaIgnXDsiYzjNEFqLuCY93rNvjuW9dnbtoh3G9m8FH++JGm664lra
DIcMFxZ/Z4jvtRvh1mXX875Flxi73vDD85u//Kirg9YtoTfl1HorDGljICu7SYf8SPQfIVHAUqBu
jBxMeCdTFb/5CxZXJGBxbhE9lpUpoTZmDME3xPi7wffGFc7Wm2t8AGQ/B/z0V+Ri7z8vsAEX9DBl
V7wiXfuN6nSX+5gftFl7ab042fuwklHwTPnG6/L3Zh5w5XTTeRP2l7gYmRcOPnCz/V/sncdu5Fia
tm9l8O9ZoDfAYIA/GAyrkHeZG0KZqaL3nlc/D5VV6BAVHTHdsx3UpqqUykMeHvOZ13h2XK/DQ90j
lBOSZzu4EUUbPIz4vSJQph4JnhZtveKXMQ6RBPgbFty8vou/kWxo67EpnwXqrGOHSEuZvaq0dFbg
9FbA7ih0WQ+K98sATHGVhwrwQbPfG11lPTfym1Uov7TeUla4Rv0IxF4+BBDssMXyr59BGo97F3Jk
BXUIOS5KW4qRLXGM0wijfUAGJC4R7XbQRlu/J38bDdlap4b/0NAFQFAH3oHRMvuSLC5Bl1mIpwzP
jVQaTg3eMUWcaavmIVIxMJy7UsIrrZDag4Q0RAcnKQqlhRn6APEtDJuMXH3tqeHs03aqC1W0SBDs
G+zKDX9asRBs1aQ2d4bS3TRjZ6wCoigAIaQcXfaW5DJypBjqLMSIxrKf/RmhjA+lodlSGwv3fdHy
GsEQgd6EYClMZxvZJvodJtqPMlitKSvIcLPkuDAhP0biVaaYyLFjzUwVQ3YqrXl2+0JbVzrSSpDK
HdSc3CuTGpHqY+3bGfkTpbi1ogK9xbm+xwcYmxmqlt66MbvqEFKjFyoFL2wDL9Qwo3MvUu3YlWYK
hYZVyOEGxiLaVwGqrZC65FVi4WyraUxEbnkYcQkJ3NApMzIK9Tcx4P/k0ql3n5NLV8G2/3MRSvtt
SN7S/9hW8Vv6qzqWLJ9+77cWpWBYSIzLloI6uSmD6pdhcv0WoxRM6Q9VFieqlC5rFhoD8P7+0iyX
+C0IGGgVAf6XDEtHzvwvNUp+BEPeNC0TDKSO5qLxr2iWaxNa/x9ofhMoP0QyBBuRK4f9j1jFZ+6E
PoR+TvFdXHV4i6GACUYL/eagIqKTBv8G8M5jkFEgFsP4tpTq79xwu8TvUuALqegUBbJAdACjpZ6b
HpHDeOONOFBWVXclUCZzdFw/bgSPDruYx4e6lLeDSZOGS/laaTmZZRjCo4xzllpPQBjxUFEuJgM1
7XRqwKjALfnf1vM4oGWIGWlq15S1bLmTVFuxgklLQzSm40BfgS/sdlpVP2nQy7dtRCmKoiDxQX0b
9cgOV7d8p0ewV0iCgCEzhnXKMHFYXiDBfabmfcwoVBRk5WVcTCRZmvEjBCvIS0lAzUvLwyVeekug
vjbOwRdIbjOO21/jIHGkw1ZASeVD2OFIKQEhy6RwPWFSDYMbkJp4mHf6+BYmzfSBCK3cA8I0wC2Q
zzQwxlExgC604IDOAfHg1MijCyiI7QoLpPfaBPBcdunWLwY4uAqOljlpSWCqd4IuLHsVPuWQCt8h
GzyTCS3dLL+jjbjCFhqALr4AgM09VDiqvTIiEK2U9y6WV6EPJNqkNjNdgL9kNYvtsWreWw+AiFi7
qNoF/loyW6j9LXCdQRZuSCVWCEvR8nSVEcdUitYghz1TU0Bw6ByP4mNNODjZEaJ8nCHJLP/sI83B
2murB5KO9nMCCMNYjP02i1H0Otrht783xrHQKV/yy4YhHVR0vqxhiJo4Z17KGuUUQTXRcldQ/cko
og1NQCvaeAsa7bXzO6Yef3p8mwPkBKLxLh6VnTBS6mxRiOzF9t41tTdZ8BxJTr4proqq8iTjZhbR
k9LyL6qvvwEK2gii8TB0txYVLozEVzFI1YpMzo+uUcNclk1C4Cw9CL38Ao4UIF/uEuvr3zxKUUqR
iVjxaPVKGeHo54r8lmjayu2bmziSHlPgVQu8528bF9X8LEU2iGZ0P1rfeE5g7tGaxOo1IFStARhG
ebon3N0men9tqGJKWKOsxywmzSr3PTabvZgdlK5C21ri8RPIb3Y+ai48BfjnZr+K6TwA94Exi6bv
OgZPHYMZBuh8U42lM3SxU7owyiEIKcitVD06YvFQ4BtIQ8+2PGM9RHgx9sa4q6fOX1Ygcjv4AweU
AUIJihQCmAtNfqBjeRAjxPfSbF1b9TOpU56P2G6j415F122aPzehccfM7ScP5C6PwEnGduP1jurC
j+yAnnpQqVsD9dlhU+jCd6RtrmLrSdRK4BPflHbvja6jh1d6jFkqyN802fpK53S5f9OE1qLWw+sm
wWfoYRT866T9FY3BJlEP8jghAegX1VcxjOM2/eEJV65h0cE/5D3E1NFwukZfGb24EotsZ2Z3Unjn
1QlJ/FoX3i2ADGYYOBGhV6L/GYveWtSsvSIZ4MCaH7Wgb6ABPShCvc/afD24xX0loc1Vp2sZKPJA
kTdQn/R4BB8VLH3v0IhomoVTexmqNq7MtOoR305WDRszRnK919WlEMs2GECn1bxdk2tb1SO59d9F
mr1mgdRs0kKwwwleAKwuuk4XZ6jEY+UtytupqxvqhRPI8iZVh7WWvUAPWkmoABBW2YGIiYQ6gJl8
q+hQGxh7NzBYqaWQrZjLsItfYDwgUxWuqaUuqMNN0M9Vj0aX23a21D80VM3aoVzglrNDbJKAk0hf
JRuLr4MQLCOsMaJEUwNh3FGuRWkg+hMfs0ym2s2sxjr9bf5iotcgWsGJXbQgJnvESWjbuFitacpq
RPkmwlDUkLahhDAMR1xTb4ea4ixWRKa1EfizIRLpSrIT+b+Ni6yRyy5BChyAiOdu3UBCschy3Gcv
fzHiq3j4MVxnww9h2Lc80ridaktesc/IMkUetxz3o0v1GbbOWHN4kcVR39DqTYT0kcS/tvVGQw2j
AYdsAlnnz+o8VWltEh7Qt7i2lbUyDcpf1ingXMBG8X/5AyinLLpqIpbcdqkAnPRFM9u91LsHRYpt
2SXKHV6VgbwXpD+qX7vOzd9H6SUnm08xI67h13CLLz35LfZRmuiecNu2NWMnw3ehniSKAKASAFd4
MwQH9A6pB+J0INGTVgmaMzaCQJn3tqWQmKowqO5G/ImQHVoYDX9Blix0ZBeUYKMUUBXwCjeR8LEk
SokW8qM0Op877ZeiAfy1ZNsXXy02gp8+F7Qbhn7fDHd+uhH6mlQFbHMHI9Epxl+uu1eKZ4oPkKAI
ImpoKHe1rjulHN6Kyq0kbdD8AtFrgVgKtwWZdZBrdta8Gp5Ftk7vJHSmw0Ex070FVMDCXd4vbqzx
p2/x8thUZN2G+tmCmtbkuriJEI9EqKimFpaCveWDjd8G9ab0CgpRj72hbbiw6Q3qYOVQqWmrlR42
C4PD2x++RXg++dGL6/6aUNdVtPWHn5rwM3efsviH3v30/WEpYxc8WvTR+mwdgBrxOGEnJTxQjLl4
JRUsSo5C8FlLGWW4Nv0ehOVOcpO17H6PW2tTFOsR8kArF2T3z5KSLrE9c5U/sx67saIMUQFh6IZ0
du0LAYbWOmCQft3SjhYCfDBdyx7du9KI6APhhhU/VOWwRyaGNk+y8VOcaK+j4YfsvcrJD4M8Lgnq
NSApEHo+OoQNtAuB5CnctCzqwmWTIOYBjqznUnGb7+hm0wTfd0gT5BhAV/Voy/Dvc1BGJRXjFgC6
Lj+7IRSEF0EDHOrFGE3X8dIYKtvUthluqmA6TeIVUzL2hbG3ChNmi4mmZPrsDdsif0ckge05NQMe
ECJaNMg+IQkYb3GIW/j1i5aW8MiKlVTeCoX5RPpqBy7zTTyR5pwxFljh0iw3Lb7Kdk/lDfk4qoiY
GOPSG42vbYYjrMCKB5nU0TAXHfjHi1Lct+BNRDehhnCVcX11Oi6CCXRJ+AgSji4A7pu7Fn/nkA0t
V3/2KNz0VN9znDlAdRYd75w4RdTturF8EAvaMKhw405ivnjizgfdZUUvQfQYaCPmXgcTeHuMeFCY
Ii2Aiyk6VktRcyARH7qiW/QIJparJXFihd09V0CuY5MD9lLMV6l7EynfUDRDtvEujvdDf5cCthq6
+55dOgmDhSXlF3NDy3ohB8JbUg7LWqi/aVkMNOZ7Wtwn4mPC3aJRJo/Tm9E9DDXcruRX3+zrJAS6
9I794wKUkSNIQuGY4CJyxKkVhHAGPV8NGFFW6ANT70kiTFgwMGRrKuGtpOBfTrwhR49ZpALo0Ldi
fCcVwbpWwRln937HX1mAHvcefKIJHVioRioOQmrlieqr2cMUpIIiCs2V7D6KqFOkpPSyDk8lifdU
dUCEyuusfzRaaBiYMgHwCVjzfQMe0wD0OCp8DsUuK6pQcBdpr2YImyqZsZHqH0jJLxAnId6NoNW1
dF5JQGLRadoDoHcOwo3V5k5U3lZFz/X9AJZ3I2EDX2m3iSHf5ooLF1dGJxb1A/Ox72mQiyqK7BM6
kzMG8mFX/Jmy9yhAUvJ6lLo3Sb1SQ4xMJOpzyXNGOIa2E/bbesFhp/R21D8LYbf0kXTr73O+SSpD
4mp2WbKVwZ7kfPoSjTEKu8uA3abX19WARjuPqVN+E7Ga6fKdqYJ0dJWFpuaHFtg0EVKHPWpkEJ7T
JsNIMTcBmFSECEoFSVlBbAZP8JZ9NwqvGSsGuAMi5A++gnXgneZepcGrZnwX+puBqptWKI4yQYgx
JdGQFqXs13sPxhheB4DkR+SP5B5t9uiXkONXgnpX1giPdVdQnHF0eR1MSgkaYAvjNmXzEkA1Bk5S
+irzbrr8KdYANBS3FX/K15+VukGeDdlqSIeydZ35DyPC1XryMBjFG7++1LNvlv7Qx1SnFGvRG9Cp
EDXHVCYNxi3G3a+V8T21EM4EZySH2aExeN5Em0L0EVWBkT4EIh2vjUopuVFQRa/xlgyy+lXv+rVU
ZRoozOSmAkFhlu5G0dufklh+SwyDKhkVPXWKb3U12dPqfw4nOvGQcTukVf2jwzcAnrNxo3f+ty5p
r/qIUi+6rwXNH8TecYAfx86px9e8vBZBHuBwPepU6qJhKSo3kXAIqyeAlXaHdA2yuaMiLQr45lg/
FZW5CdXiTzlqA2rGyU0oIPMx4LSrv5b1d2OkFzcUO7OStpMXukGFFLg4g0TPaiG8jzq+ip6iqosG
ywcowu2dFz4OGFJaCWILNJYIYjoRROsklw9dIRPv9IROlKdgsEVbOjCzW7iSsdg9KY2/NIDv96G6
0zxKxHHRbKVEA/EiUv1NHHWXZvJWyqjZxxnqC1B1DXd/Pseb5JY+l0TI8FToHqJuyaJkTRIBR4l1
YQoY37a+usKRczUUEFhA0km0dz2Stv/dUDOdmnTIwiyUGGrE5j4cEZwGycGhKlfhhXIBBaOvL4Wq
h6aDljI1fVbnUVIxKPIyRO2saWxh/DUIv3ylRNuRkxg2p9ZzhxE2nX896bMyx1SjYCqPRp2pWPR5
rKNYwajizuJ6OXSObmv7CA+eYouZz4qmpp3d1muc8i4k6jMBjb+HVixL1hXqZ/I0IUdfUUlw25UR
kiSsbBdm5yLSptlEDDdBhCpU5d8q8EcDMDGj3E5R3F6SMPUy/KWWEAdBjT4/FacWlSTLrCr0elXU
Sj4/DrYPQ+35ibqazMlJoBvUkr1254aP58eZVsx88R6NY820UCzXCKNIjdUVvHjbb97S4dv5Ab6W
t1g8/3gRa76QrBy2XcyLCMp9V1z50mMfX58f4sJcWbNVQxUJ3lPNOxjKcx8E65Ejm4iQvsT9+YFO
bYrjd5ntdIKB3qKJqa4GgZbUODqSFRFAmS05cyIuk4auZis6ZDfnx52Jrv5enMcDz/a9N4qjjleq
uiqX3Z/BplhPZm+gemxxWdq+E15YfJe+2fTzo70ggaHXqU2oK2w07M5t9gr9/QDxyvOvdfq76ZJq
Uu2W9Y9a89EweTJkZqUG6spCCQDZYxhXxOnLKt2eH0eevsuXRa4g8QUC1LDQG/v8PuEAM0/KmT5V
1zdZ+jOo7yu6H2EIgLbK1w18sDDe4aEE2Xvn6W8WjiwoDF5JPfki0HPVurLQMi20e9e7KpA7kMFa
XljEXwvr7BNVUVC71iwkk2dl4KSLYyUoeMaGS9dvI1sRrgTpuwaz2h935yfk5Pc9GmumVTyyXYdK
Yay4eMwTBB2JueQLa/bkXjkaY/r50cdN3bpBi3B6Hx21UCSYreTgZocYI3JFeS1SkIAXdufk2fr1
M6vw6fjCkPH12bIVk0RVIVipq/RKe+hxr8+Qc1E2FFmwWGx3GQRogPmh4y2pTr2E6/OTKn0WOvpr
k2qGaAByU3/3YI7fOAw8tksJgE1dx7eJ025+IiRzq26qzb8z0HRPorxl6ooyWyoi3PAE+W6uKlta
tTfBzlsb62ZbPl0a6WTxGtA48YsJbMgQZx/RR2OUpgcjeW/tUltFO0A9Du51jpw60tLYFE/uNpis
/EbHeKbl3V+LG9c5/7onT4l/PMPHtB8tpFYYUyXseQbsvqHTji9eL9Hqx0Alb57PD3VyXxwNNbur
aCFkuRsi4UPNRu9eYe0sOozXzg9y8sY9GmR2WzVqmA2uNL1PTWah3SXa2/kBTh93RyPMjrtMkgsv
1hmBKrSN64RdHIAYb8VtdKUuaeY70JWeY0fcx3a10++sTYDGzur8Q3y0rb6cuUcPMbuySF5qgWxs
WqTuXbVR10jOb/wlviI2hsR7ZS2sW2xjjQuzezKOO1qyHz8/Wi6VZElebvDyiLzLS+pBgQPD1aHV
vu3/NF+zZbSM381/5yY7etlpDR8PGo+eKXm8rDwePFD/muSuafTbchTfXJjXaXmcm9fZ5s9M34/r
7GNeKfbscax1l+pCX0i2uy8P1YXcRrq0WmdXBdYQfu71lbqKlDulG5eQja5T/XVor12ApijNUIhR
hUUjIrbSes8SYl2jF6yK5tf59z51CugKh7sso9NGVPx5hlE+VFFaIFaojS3Fww5z2wwQkBvenR/n
ZKiFb6NqUeoh75kfrr6vKD2tDmK8XXDv7QvbX/5UF9Dssedb/g/yjlPf83i82QRbYxylpoWKMBah
5cJYFch/Qe2jT8B4KJldWKmnjrjj4WYnejfGg99lA7GyH+yU6DHJkk09PJ6fxFOL5mgQdZZU+F2Y
GzlQvNWoCravQQW0LlwK06zMd8HxCLPlEI2K7usgz1iWj637Z43FT6wAs+3gx+QbSSsW59/owrSp
s0M7GkO0UHrG0wUJafe7Lq3Wend7fpCT6e/xW80O7rLuNSkCHbzSbugt2tUdWiob6c5bB1sMfJex
Ezy4triGbPByfuRLrzd90KPzq+vVvhxrVoXeDhsDGGFUa5sIvtP5YU7GE8cvOD3H8Ti+j5y1yzSa
h4lw4/COdrunPrTD3dn2uXe5HlDRWXqv1VVxGy3TtbY9/wynX1W1AEAQ0ojibOWMuR+X/vSqhrkN
laeq2ubqw8cQ/xL86RD8BDWe/Vn/5/RrPzOU6QPPr//rPz/9103+nj7U5ft7fXjL53/y0y9W//Xx
Y+8dx+L67dN/OMAl6uGueS+H+/eqiX8P8tef/J/+8D/eP/6WCwAnnXX/zwFOyzD4kTV1cAxtmn7j
N7RJVf5AltQyDTAXoJEIKf9GNqnSH4bB55hAShY6mhOo6G9gk/wHP9FMUVIkTRGN6a/7G9gk/oH0
lsU/mMhKqqyZ/wqwSZ4FDoY8WQBbKtAqzGpQZJv77PJknZL2OlaOUowWmGBS5vFI1KjnxsFTHify
C+V3cZNUE7cFcg+6bFU/9UtjD/vPvMYiAZVWRBZlvDLeg1GkTArHcxLYDHQnjjLKp6OihfvW9WRl
JxtZukEqRL8fBFWexNprmIDgviAW1KaEG4mZjdfQ/mlhaGrc34MUSg5CLdKS7zWQsGooucEG+VQw
08ao+ogdohMDJSqsEEdbxkmQvPSYINy2FZ7tVQi/oUEUjdaA4j4ZZUUH29Qn/+9uaqgXYXJbyzni
XU2MgaoiK6sO0Sx69fTNY4HyP91DbAV8AeJibIhTc7isDz6i7SCWrPSuDZT4Vvb4QdQg/Ti4uA2n
ujogQacldpS38BCtVPkpUEa5iiXywMZvceAuTbWfjNtK7aCNKkqN4V3fWNGmUJQIT4RIRgUukw59
WPdvvYSG7OCHgIkVGEJ2jkrLum6b+jrExWzpCx2idlXVHgYFbGofdUg/SyJpvUYlPy2LiahtucIu
LELvIUdfq9+HUR5tDbMbN0NJXyyoc+TetSC8M6tkQGlxnGRScw8E8qBf4S2Jf30+yYEVregD2p9k
bIPY6+/KyIjeEXPBpxFi/R4AWo/aSFWQXePLAH/R9xcKkGEJdLyABzMiKcW1VKM2ZYceTHR8OhQd
LxldDDfoW2t7UwssuEf+4K76sYVnNdKf6tpMhzsYKOKfdDQBOrmoxSMHpFfo+QpibOA3BG8Bta1M
K198TQONbup9zCUp5b5TShZ4A9SB5OAqdj3aeFmQCGikjll7U2jQJj3Zau6DXpLxitfQWJE76mqA
/9PbAk7hvgzqHoBAq9BFbpQsDm25wUevZprC10SN+bXaUKT7Rg/SQ1/nQGpKS7yTwV8fJDHT9n0K
lyry4gZMch7ejKE0vkMMGQ9yVOoPaPQUbwYCLz+wluif0DbI/4Q8Nf7Iiv4d6I5oA0CEypuW/W3t
Gv6zGBfVa1RJgZOMPto7Q61WGKXSK7Pob0/gjxRA40aTPWBEQLfxSZTHscV+rjcKGstoLwHbHTLR
RK4v7DF1a0U6E5WMKp+WqUm8xbQQTXOWcE0n3Arg1VKhqYfXMB1138FMM5bWcRAACgfVE98PloXq
2ug1AA9EqK31BlB34K2TPPMEGsOtT3u1Maz6LVZS5Tou+u49660BRmMzFpeC2c+XncEhJ+om0B6U
rsGUUiqY3bfouGhd08ogTUZ5EQnKbS2g4Zsigt7nfPw6LqG5cCbUw00RDitVvS+8dOvqj9Z4pUf9
69F1cPs7PjtGw82Swr+eByScZYC1AhU3iz57lw5AEvM86hqAXnat29l3d9v+QLcGE2DoKOHOpMUs
28LyUmKoTBf7P0LGv8amt4CVO+ubS+PzXGCtFtcyOIQJOqJrq5CktLG1G9r+iIwYS+1G+Il+/DOH
OCCDNWa5y34jrZv0BtxOt/zZl+jftwtaE5vYFu8vTMz0Ic493CwLKPM2L01vmphD4zSFrduc5ktc
0BMHIOMiWF2ajlms+dd0TE0rpDpxEplwxsehWJKEmOSIjYzh+UK98x/HJd7CB/Fb+aKIdvGqreUV
iqWH6IcOKeDH+df9nMz9Pfaklm0AScaa7PPYqikogU7vHIiMj+249asY64cAzbK6Li8ksNOK+jKx
xj+GmkW2SlUEjV5O/idrb5Ou2o1CIaBcX6qUfbjZfRnHlDSJdhnBw8fqO4pssWYa2cu8UrfDXJss
zrKhqW09u2QtX0riLo5GVHT88TTOG9MMGc24Ad9kDyjSLRFAvtZXtLDvjAsh88mtM5m9aVisKRqt
2dlwQ1CVVTGtTiA5KPEtmqdwJVHN+TmlxzCYVnTAi2WNeoydLL2VtjS20YO8CZamwwm6qe3cTu1L
LbKPJTqf8+PHmi1hF73rJCx5rHqVb3W7OuA1aL8L+Jja1r20oea1bJYuiXt9EPfarbhvfiTj8teF
FfY5Ff29mI+fYlb7Qd8eynbACoNP3zTVpsh/5H0MegchcCgv3uL83vmodJx769k51g194MtRLy+W
+Ss8+eW4HB+VDSItL1N1Tb/xrpolsm3P5dpbmeOF0Wf1oL/f1jCQypE5POY3iiawPkSdYwPKny06
8RJ+S3YAp7mgKWxnD93G+nX+hU9dGoYiigbcBV2i3j27NBoEmEKjKORF5UgrqKK7Ylg378Wh3RTw
qyh9Uehc++rClZ8u1Z6lEyfV8djzSkYlK2apZIwtr/V1uS2X1Nw2LK1Jngd9oB0ljsOw8Q/nX3nu
BDrd26TJomzB2tAs0ZgdkJpkoo2Imw/aGwt/O6wHm/jvEK4ER1oACLLDpbmtSZVDpmOJpbD9lG6y
bfEtWF3aZNNqmq22T08y2/pwiiTCbZ5k9Cxto5k40zRqjuLoAMcyIra7RnbqklvtyUGhwEh0U7ir
5yQT4EGlFhsa0giTALcIzTkRt762C3IR0wr98fxsnwiSDA41hbPbhDGqzapVqVEpolDofGOIhmr3
qASuE8AE/d+NMqs7pC1kOsT1ZJBHABNjF3Z/FHXtHaUI5f78UMr0Ub58NG4hcm3wG+I81MGIxsqV
hvnr7HZZXePx+lFp6TcxK4hr6Um7Hl8a1hO6oatg3YGrKG5Foox4jZ29E92Eh0mqc4Vm1YXDctaj
+zg/DE2ll000KlIDmJ3ZZmbEoCt5NPOg+jbQZW8vbdKXOKTOFW2nMyRaNi/kLytCwEfv5fzMfKA4
vsyMZqqiglYHbh6z4V3PVVFZ5fCsHNFGGuzbYNnBpr3FPXiNslN0EGwsLGzEYzf5utgAtd9XN2Qc
/p2+0feXb/IT4QnmH7BDCEzVr3QqMZRxYfiQ+JbBwmti8itH4GCUsmckaFfo494jeP9ee4pzfiJm
Ze6P72Ci16xT8hBF+C2zW6TuSxXkKT5blSNQbGzWI4daswqvJ4hNvr4UQpxYkZ+Gm8W3Ml9d1huG
6+JnoZApN+ir8290YhdTCVJwpVWMqSw0+7K+hhZRB5RmEVUDcF3UGoH/I0l9aeLkr3vr0ziz674w
MVxAjYUcEaXLOCsXeo8iDfLLdJ/hma31+rsVyHshqG2FU0tAp+b8i566kyyMdCRoXPAExfl51cbF
wFriCWD137RuRDkGBgB0kHDiLyDokzbFThmVbSi6S4RhFq0qLVyDQ0du8DcyHLz21hee6dTsGxLO
ciScFnzV2R0tWU0cBwKZc7mUVvU2cbaRbke2uuid1AlwJljA7rLPD3riliCPpGA8kRGBbM2WcNeL
aBRNY6p+gxLbFeZqFZ6GIlZsZXRhrJPvB0RlupInBt3sQk6TLEWFVFEXIuhWBDtXhWTcpIZ8YRGf
fCWghBICuIquq7NLIqwiNdF9mWkE6Ds5YQRe4dATA3EtLUBRXbiTvtQ8OXYsdoxmyrKIf9E8zmjD
QIQtPgDFBCe50Hfpyr0Fbh4vlLWTbcudv9s3m/Nf7etJAKcVxySRLWqyUGZfrVFUWQ5wVFvE1gaz
N0Svw+X5Eb5+K0agiCsZgH046meTmJtGHaXI7iwiOUVmC68dy4TkIFyYvJMvcjTMdFAcZXyYHfWe
4DOMb3Y71RwBrP48/yInR+AwM7kApq7JbIQozsd2TDppYRjolKIfEETKvzNXRPIYtRNfK/NTU66l
QavVRlq0Xrik/HptZOODAhHo/JucqDZIKLtOh5YIRpaq+efJSqOwwemAcSoHa84lMliINy0oZQZ3
Fr35YQliHjULSIDreH0R2/m19PNp9PmJKeLQ1coGoyMp7aAP8p5wMhnrbBl+v4gCOrX6jt5Um60+
OdFd/LYYS9zJdrVQ9igjtg8uylALDsEFPPxV1t5eGvbkqJqhYAhrEMoqs12F9YkVV2XMOV9QiPTc
Vd72Nmr2F5bLieSTmURXjViFQ+pLZJkIodBkYikthrv2VV+jaG9PBe0F4uLEDzgqpi85gojDVfUL
YGK3rTbJpQjy1MekTyNy6hsaTOZp1xztO/oAOErADKcYUW/Fg+cg1mqbi+q2XF86q76m9gQUU/1U
UzQgZV92R6cKWWAwqx5iCnr7rZCse3S71q4XwANLV2owPl3YKNNF8jlA/TzkLLzoBy9GZi6SyK/h
JFOTw55GYLWKq9Tx77yL+d2JhcMrEg9LigL/8yNOPJpNvRryDNstCeYfhAoEvrAbRuxHvOSU9xkc
N8WbvJdFV41KNHWkedzfdmWaYKIDicDpHNGJHJ9yPKKlN7q4qp1p/wcrOdslkFQX/S0SeLdIc37M
7f+1Zf8fW+Cfd2X/f+y9l8HbcVOWP/+7JytJf+DfqVDLIWBkM8mcG3+rTfyh66ahIhgAIp6Pp/Oj
v5qyivEHt7fOupFRHwObzhb9uylr/oHYAvE3X5jzgRDmX2nKSrO9jvwF1WGSc0odIlnSPFgIFR+B
nKz4FW7hHVTr7BDZ0ZWxax783cWC+HRuHO08BQdiJDdYpRpXLiWX2RGK+l7S5SkiOsLGXEvL/Kat
F9663xXbFr4BLs7++ugz3P7+qz91Q2Z7/cuIs6TIMwWQjTUj1suJ6BA4/Z4OoLrtVuGmPFh4s104
Oy+94uwWrtssTEZkgBB13Af1t0AP7AuvNP9gs0mc18ukoE3SMqD8qS3aJWVwMB36EoW1VX4RyDEv
Rc6nbx4s975iGgUC1lwE5bYBVviDQpRhLPINjONNeofQLTKV1aWK2Dx1/jLuLCwDXJgp0fSOE/xW
pVFDLKN+K51qi9HcbVUvLiU6X7bB71nFZtfQiWq/hOmmXKVZ7SF1+XtWp9ZQAORXpjpxaVGeXCIa
uYAGWEP90iVLPQujHQAEC0tGPewbDdNLoeCJVY8bMwwbUxGnsGy2CP1SMwxXwpllehlU1ZE5/IAw
NsvuSgHhJF1AVU1/32xfH483xw+HBkQxfFimZeJtlE296VbgNC+jsmc36bQsPiBFUypFfWvOZqg6
lPSskfcql/6t/IYPXbaeMuBuOWxl6lwUttLDxWjo1GxOQKa/R52dIa6Vtz7DTovxN5wK/z5M3Rl1
ant4K2V7YYefHFDWWYToJpIdTj8/ChhS3eu5y1n9ubnOtzkdNfFX+iLeNFf1te8It5fO5XnIST6o
aVwnZN5cNKz+ad6PBiwM9AOTvoxJHdx18x17FYiT665y8tt0Kojfmw/mq7kRto3B1Ke2fg0H88JL
T2f/pzU0PYOsosxuTtHSvCBtuSJgnQbKiL+tnmUnXqm38YPgqPSX2h26mzQgZMQ3UH9Ynh/5y6Ka
MllcDgnqEVNC4unzyyOHEiVlhMcjyphDd5dVGzm+0GyYNxOnCeaentgxCuSFL+yYWoGziP8HGhAf
SyheJu/1BkHUFSibQ/Zy/oW+nmUAtWSFo5mW84QCmF2zYoBdK9CgaIHABSwJ97ZejHbxWK9xK7DP
j3Vi8qijkNlK+iRZNR8KKwTVbAImz8ehLlS4zsuDhrvg+VHm/alp/j4NM9uCVeKameUxzJSQDICE
HQVTDAdxSBve7PuwUTfCN2XbXU6FvuzF2ciz1eGLdeu2PiNXDuqm1PiRS7a1+wiuZPUgXORIXphP
c9YowdpeCItpMaaCavvmIaEkYfh/hengHoEkngqLZqnCfD7nmy0rE2XEnSb6sPpEuhZB8GYvjOIy
FG/SuljpQY1CKuqACLae/5Rft7muaGw2UN+ajjrrFN0cHTV+28dNLrI260zEP81HKdOREIwctF9o
YPzLFyFMU0pgRNn40NPvm77u0Wg6GpHY/aTRR6XAt+MblM8cKC7r9J4S/JN6f/7l5sU+5pXxLCi9
xO5E9nNKqdi1ahH2ybRO222KCIPd//jAe6z9TXKD9GQF0fWb6VwYdspYP5+dpIzELZP2FSDOeeYn
BBghBgLqHe2qel6hEO0gvKLfBmsEtzk523US2cmlU+ZLGMO7Hg86S6PjAfJ/i8sUoTUUqW21Jpj3
1a1lN0tkURaVCX5v5V5aunNEwscUHw87O9xyLXCbwEU1fSr++Hb6gBGdjObYe71DxS6iUCHZ5SK7
EfdIkCDAtJbsKS4QtoPkSJdu6ikOnU088RtkCXKoqV4zexiE84OsNJl4JHpXsjNuIMKvO7ABEwPu
UgHqxClIufpotNkp6GlJrqTUhxYKjXLjyhueoMFmEPwl5TZuNjCkb1q/RFtqkuq4Koy3HimnwrxB
dCwEEnhh0Z18d+5NVBR1VfwSjNVe21eZxLuLO9b6KtihALcYVhWAHHGvXIgwTyw2VQLYLE+4YWQW
p3PzaCMnVVhI/03alWw3bgTJL8J72JcrVpIiRW2tJnXBk9Qt7PuOr58o2jMmC3iqtudiX2wlq1CV
lUtkRKAaIEAW7gdCXgeume/Xs/S82NwrC9RxDnN5gFvC5vLhIQFFro9eJbiyvjey5iCAXSItNBR4
+EWUA4YubjRAtWiG+9aWXMmOXXB3vQgeoAVubkFEA3ie722uLExBhR6VJwSTGl7S261L82xQ5AJZ
r8IZ1gBenengg8v0eyMrbv3GCLV7QGiq6pRjXUoICspuD2p9S6g7q6yeNJHleYjXpm4djOmCjvYy
Lp1KvSFNHDV5qEEDpkGhi8w3hLaOGAekPFvEATbr7C2zUVRnQB+Im8crIkkRb3dwFLoS6unEXo18
CqJZ7Qv0GogILBhidWCLzZbZzV277DdGqcsOll9Mfl2MOuB3wpD0OyhtgANSt/nGf9Y8blec+0Ny
VBlD0iux6u1qqYgnmHhJhxI7KGUsjDbuGy/xSCWf8yCwxCyXXJBFi2+Jfh8gTbgPC5xiCkqVbKgk
1GQeNbtxgifyPWPX30O86UHaoKRPCrOfEGq1+SNJLAWH4BZ0TDgS1CbUvi1hO5+6jbFV7Mol82Mq
4wLR3WDy5CgKBuIA+AOEBWWy2+8PZuuqnUDGD8oZ1FYnC4KWl6G1epMcxIfLcxea4JBhlJJWjwAS
XszkAc6xfNajtMvEgccWABNV2+2p3spWZYFOy0Y+D0JFc9wVW070wOznfX+dV/0UyHHRapYBKpAu
GeOVvwXviZRgCAMRBbru7+NLj16SY4Cx2Z6t4kXzBKcE2RIznVhx80hd/jFL3pwrsxgp4vigmvHR
0XMu/NwaQTj0/1wa8S5XNhQ94qWhxNLA8BO9jhJwX6BkTSxQT22EL6V2SaUcnJuMNHP1FF2vjaz9
ym4tpfLMTbCbo6vTQwPCy7wSVFtguEQiGFglZihsSTLZPZb1g3S1rdQTUNccpwQQarjUZ4ZDdKf8
NBxUhzzMEigeAsQfoDuDniqYhFirXvPVpJEFNJKEgjWNWpgzf+JDOSOm/UeCLUT/7OFTNqUvfRPY
/75wiKt6ZU6i8icIz2g5Rw6Q/4O8rxl6INGP4dzY2i51wGXJgtGt5NqEuwd1NlSHhCXc3pgrPWx5
EE2S0hc/76JH1VY8QJvSu8hlzUCvXktDRQFdIM+eTBf22lbI1CaFJ2qc8CE+525oQ4rw03dn4Kkk
pz50G+nl+/tCjiXtoK9MLmp7gtDFhYiNU0DxG8gQcYRcx/cmVjfx2gblYItYqcVqxtXgNuUWKmY7
f9PscSOAaGYVLFjLoTzMKPKgrCa+PM7eePE3L7OGx9cioeu1UO4lb2pViHIYIKUegGed5E1xyeBl
YoEDJHpQkBtMP/UnzmVs4jLOQ4/RUGU0kkSVDPvd+pcC5SUQjuIkTo/QdwM4Wy5ciAOEXyC8d2MH
2uftMWUihFbChVuzZMOv3Bp0GicBwzYRck8BqsGuv0UOhncJCS+ZrWY9TCSQvD2Ot+YoVza1+qQg
/4Nc3V51Csx4wXnnz5yl2vIxsvgTcd4h5k6+39y1vRXQIAMjOwIB9OtuF6l2jaaVKRbZDT/m9r6L
nlQWxdnlItEru7JBX7TWMOK5FGFj2JVbHqwf4jG/Rzy7/Q9eRCcs9wbmKAD/XQz6K8ogzFFzsQQO
hYdsRwYM9GcDAS2Y6Wxx0/2UGVHl2gZqKIxg70inhQanzGIWVxk5JVDXM9vh1YDSSRv+/v4rLe+2
DlKY/zNCY1DKvhsNlYOUYR2D5e4wROfv//7a2bv++5SbUoQ+IRXsCNokuxrqtlkfekQ4NckV63tL
jO1SKC+VQnZRbmJYmubcFPinsAWwJWQc6vXtkgySuKEEfokarm5uxgtyqETYrni6gwD8JP/4fhEr
bl0H+A3gQWAIwfRAx801JhxlPYUBkkm0W2FDJmgyVE7r/9CpBOTh2ha1Y2KBcURo4EFPBEj+Ybba
B6DG7HbzqaeQNcS4e+mBF/L7Ba58pRublMeF6kuXqgZsNqi6tBOqEvpH8W/n1pB93K6McrBSqfrC
OIKzk+A+oVCzwSAmCCxGq0MvDyOfjErLmkO/WRVZ9dWxGOJRrnwRq0r3xim30yMZ6AqfJKv/ESDv
+n4LmWeELhwoHQRSMmJtW93Xz1CL+htqBM7L//B23KyMPN1XK+u1FlUezH0geuKOIdRYLTDLQSbD
lNE/r++HY+QqW27LCkrXjomAKRbUn3nJWHTXZCHpJyAwIpPzD+B8BC8sCEpzg3EYxWVNH3iQKzPU
TkLqJknHAOdkgKi3yWu2Pzn8e4OMEf3KwINEh4aRKcDsx0cJ7Ob79gkYdPv7zymSa0Y9Yog/eFUD
9BRIcLqx0PsolEY+1lp+Iv7G8KdLOumaA2njV8639BfwrtgiaDY4W0TK8Uejeyt+DUhOoG4BMFmp
hkMjsS16Dr9BDF6m+IfGestWb8i1AWqnZ6WaDJUsErNnwLKImGMNXcyRm9CuJSAr5eX7XV0pQOHT
Xq2IOrgN0itIK+PTas886ruvoJuy0D88cWCHd2LsJQvFQuKZxWe8MkgXn4QswyMukaxGcaWN4ZCG
/h+MdBIPSdsBpyvRudHAtka3D9UuVPlEhB1IfXnJE5TgPwgAiQA9lBHFHdb5XFsXMlEZs18Ee0E/
eVUSy2WvYCQmjd/q8I3XNt3wOJZIbhDU4Wrq6PIzvt1K0AA83j8mqa2E1lSM8TcssT1xn7JVH0H5
omJm0la30+f8Vf1SoZTtpL+ZU4yrpwb4EiDE0Dxdjh8bTWLEvAIG2wElDgBlrQEaO1ZkQRDMAQv5
cMfKrdZCWMQRwMiSxpAq0CmIPhlh73ewSJJh5Y4MSybbePMHSJCVg3NjiXoU+z5uKjT3ogvCBeTb
3VthZRbUzWwOFPUmxAsZwdLaQwWSWIBpCIckys5UClDoALz3ykR2c8JYU+WRSVhgOd14x7S18mJc
26ID2TgXiiHiYAvCZa78A+TZXvwMeeoL5ES/i3egrWe9UmvHBUZBs4xK44pIUtwCVw7dS7JAUlWX
7OiNdHT8I6IMa/jJuopMe9TFyFvJAOk87EnPZMKWVH3Vs/TIeaIJRVGLGWmsbipQxmR6CQukuwap
Lg06pEhxETFhChegpyZ0XmYUlgmAyJitDJzmLygoOwwPsPIwY0IQJRtU/wRoUFFpA+hFDLUKL19z
RDmdJFsIqDbiHfPckL9EuVNcO12+0AFj6oRswVWAI7ZGnmbDCFrO59lWLTI+roLzQQQIn9VVoscN
SFh6Y4t6BJU2C/OCbGfyqp3kV+MjdP2XfhOM6MH28DHzu1aZybP8FL6xXqfVu3i9Tuo9jMtsrucR
69QP+g747V3iEc4B9e4PyOPWPM21LeqYVrEPBe8UtsYjdJVsQQSINLTFl5n0mTXrD2gjWF+R8jRB
Lvt5L2DgjKD38ocODZjPzq7v/6DJtAzXMACMJhrRRiPTbtRGVrEBqeI+CC9PxNwT4MAGREW22KOl
9Z82E4MNmISUMQ+DmukC/cH5ChhrfGLvr85d4IDs3Bmtagt77uQxrt7y493aI+u/uhCtofQlz4NA
CgJEDspwF6ctHUaAIjLXsJmYiLX9vF4f+T1X9kbIXg1lgfWRT0fgCSQJBUESnolwx6z4LQ/K7eqo
R5ArmmiYwY4ENQKnBk4Q8rX3UQj0hULGS+3v95L8sVvfcmuM8i2jMlaVCqUDMxLPnIL3Jzl/b2AJ
NgZpFzAzEkYAUeJGIeV283IfDo0zsJxudyBUuI33mziT/JXMy7LZalYeIAx9EdoSAw1PYTHc2OlS
Ae0tIArJx4pmk/uAbjh81wgJkQvhAdM/rxxHUgdB/RDjAITD5HaFBmZqdDBRBnjXs6c2vMOEHqTM
f5Fh6A6PPDRbHeazt3Ikb2xS/gspaRVKRAUp30PG1o52hmP86GxCsjOYyq/vv+HKIZEk1JJ4PHeq
sUBRj5IepAOYqEwZ0lPGMJsVE0q5tofXJshPuLpioZZGErCsEG3a+R4y+E1u95vpAaxjAFNCH4+5
gSyD1MEvIlCeVxMMkqDWSBCmAHL8fPGRqOR/QFaI1fdd+2TXS6SeVqPXxrbyLxabd+KSwfuC+R2w
39sRk7SJojIG6hUB0bU16lAOUycmoQxr/Wlycrt6I7lsCDAFpD5syA3bNYSgTaTSdmyKH9D3K0Ah
VfEmszG7umyVDKJomPnEWMrtlwWr+AQVQuBIWzt5J/w+SAQzM38VHH4jPBiMcanVowqGLMImBJ4C
ulJhKA1vBAmKEHrZvgQFdMWge/79bVhp12FrkSgrgMqRf1Mrgq5dlRSJRM6q9FKB+e5edmI3OqR3
1ecA8SLA5KAdzshUyHmkHPW1UTp5aMIKCEsOOtNaPXptwVk6n29HyI7/p8WB2QpDxghradBh7bcj
nxnYwOgLZOUW2EUP4CC0tEdSCbm0YdjOjJzFm7VhRhAD4jL5F3pcNFBdj/kCkpLal3RE+OBJrmqB
W/9JtzGxZKX3uVMkR0jGMcmgFlsKe6oIfCXwqgB10mRa6eTLXF7OmBD2n6twU4pnXf1XegG4hRcT
0CUAugaFKzo7CdAd4ZUGqlGCcRDLJyV5TntWa3JRiiA2wO+sEbQe0dG5vWBo3qbY15FcMM2MNtEu
PYbo+mgH/xmyUlsMT0Dh2mKNuyynC4hZfDXUeQBCWwDs5bLjVHVG9R2Kd5ZiYvAlelI2BPyQur6t
3Cve6IR3vcPbvVdawE1ajJO6uu5/foBGgQIkGVROSo91N067h8CeW2+4e86SDtF2sFELgdI7txmZ
0ICVUwPYELJN+BfM1dGftJb7PEsa7asXX+0IuCbEgu5vTzxW4/PotH+QOazcDowZAO2sAluIth7l
yTmIrrdCon5p9a4tXgq/NwHNB+mpaDIO6+UvUfcQltA6hFI1Gkj03S+mqJ6EQv0i5DfcBoSPQLP0
mwSNifmx2hJY1gjieeZTvMikMSZ8bZZ6GAu/bfo2VL5kL9okf0+1QyrPY5FDEb/83fKojfTbtqjn
SPnCTOS2+UGY7Yct2wpN1EPuPHGd+FwEKg6QzO195EuQjgI4+UVItyrlBWdzL7mdB/4gEI06CERR
lgC4a/pphI+g92D2Q9YO6LV98iBfhVLB2BvdJMv4in8nY4BJI/7lvMolGh6pF+6V7fd3cdmloNZM
oq0rm2EmdaBf1b74neTmtvAT/3SjHwiDw2ILXJs7OpktKPfIzrbTDmoUrGrM4tmHfVC7AGyoXSRx
yJ5c2Q/qgFDfy18Z/5Z37136+P361q7g9Z+nTugshEZX4wqmwNv6wjYKds25jgav94t//f5eVoLH
AgETBmpp95IHQEKIzYzTE75wJzKYMn9wKNRzj5JVPc+HiI2uWjswBphFgTLBnMGCMy0WpkD0Q3Jg
/4IuQ+bRgRbuVkUyoTtgaGbOwyz2U0UqAbg0MJCGjlCV+lxpVWSQuZi/gJIkXfe0A9dgPwBBcJAy
RkB4wYbd3Hpii7xRUG4HypN+HltuisW2nr54D00WVJY8zZU+DtDNfcofSOWgAOFkY+sdomHOKjwO
XE5QlLf6g2INe3mTPHMv3x+mZYZK/SLqgs5GMwdBrf6WD6MbbDr8BtDZmq3DXdpMzJLewr1CRZ2k
3mQ+G81KulCZRUan1K38G/rz98SfSxhlQIvOYzmexR282MEgOIFq4JtS7hWzjVVaNPPvuTpCm8oc
hB+MfVsuRBTQgCRtHjC0LeJuKI2PYmO0v4n/To+RV+zDDZDBLrMCs0hZVBFPIF5alUy1LxoeaVOW
Iafov9JtsJl+EHgDWqwYxSbzJqxdE5fbJoKPCgh09JOQUdBMQr7aqIlcDr/0g4rQN0FemLvFAZho
L3aNp+Igb0ndFVXC2M7vq2O4Ex7YZBawBA95e03A7gukI7aXKAnSRQxQ8Pt1liB4hHZt/dpJIJke
n+asEPkeYkya4cehVUOCPDhlAdig64061n2l2nWS+BlUhwexI6wpyRSnYv17wnJbObO0ioOs74OA
DYV8NJdWaaB6IOXhBeBsugnkn2/KaFR9fg7r1AgT1O7FcRjNqh37MNg2SpiM+36GHs5GKOJKRetC
aXTpdTKyaA4txL2ZDLaPaTYMiCBP4CVvT+1QVMAY6+mk9LwpF2LFN44aKaiY2KLUVtGHmFZhA1Uy
ze+7s9i0I8bfM8iXBHbdQFnVmeVKzO8gnVkAvJjEdYcB2TFOulAyg5KTgNoOQCGvYJwPr3907uSQ
S3hnbmNujLZhLc3QgZjmWWvu0MMr6y0gpnB5kdVgcs1Q7FkxAkM20y6Nc+UQiOCTqy09ErSQM4dR
EqbjPMgYw7KiGDT5tRlFZdqAvpJTW/5XnOtQ6cjjchMO4J94Df1QC71eDZMIosedP+vbCepXIcTR
lXwQFVcLpiRITMkINM4t55SfH8EbWYj3Y5/X0F5t5D5Efy0OBOVlwjeQN3KXDPWz3o2+eqzVWZhR
USqaZIycVOFkpYTGhSwHkEWOxS7KrCmPefWVR+9u3MrFVAMHIcUDJ7lcXQUBQO1G0XtSOxuQgkmq
SodMshF2ilo7UjWM2a5TJqHdhp3BdRX04NOa6MFzvhr/0mo9FB6gLqfoTxP+B6Ey+TyppqOUQ0UA
4YUG/bu+DxLhtcuhlgrWTxCnz9C5VwPdk6NpyubNnLZN25mRVhpZZY5d3HTAUfBChgKEygfJtuXi
Oq0sjYNwZGQVyiQmihuoSiDUnlooSviZpV2CzxAOUnnkh7KP7+ei5sR7ufWFWXVEX2q5pynCX9uG
mcKJX1LavDU8ztyM1aHq/+rjE0oquNP5IbGjFDw81V02+Bmv2IoYc1xjNk0RSLvQjwfVkcI2G/cG
8CX9ne5LYv+jQhkVqglZQEpkeR7MGH40mtQvYycjgguuDib44UtvQCDWe7rftdIA5WRsN3630HXI
PjUJ7qsNh+ixb7ret/OpgVo0Vwmh9DPk/TR9TrUiAPwhVnXIIPezmqN5LSWCGJ4EeU67xq7rAIqA
Zkq0QO0y1OpTX8VJD71RNeOhPs41IH7fd9BGwBMwRMLgE0XdOtomE1QM7/O4i+cCBQyc98YqsiHX
fnVVK5QEOzjmmE4X/blF7qh3rfqSK02h7dTEr3NwjfMcJ0ePKbgg+bskhKoHZ856HU/jS56ISoIk
UJ+l4D6IdQlc5CUYnXZlHKnGgQ/VXL3v+l6LXaVKjeArj42shqxyHOvaVlTjmP+qI3yM+yGqpVo0
s1HXcmgTcD5IbMFN3MZxeN/lcx7IFqfj/viuLvfj8CqFvB46baj5qjPOuQFtYk33Z6dT5MCA0lLM
Rw1RtqiLfLIbDVeLN31ZHiG73sb4C24+AgGmmTgGU6U48I1g1ncKGYxiI0S94ZEjtDUjocf0qTvp
4gQdJzcEs38B4Qq16KKpqV2Dkzr8JxD8DeNIQZNuDqRm36LOov6SfCgbu8Cxj8p9qxt1c1SqAdJ0
5txwY36QoaFRHmJwmYeVzbcZJ7qyOPTlUylxc/IMNTQe5A+hUEblDhJ9kbDrcMn8Rz4YDKgm80GT
H6Ma42H3RdVopbYtI0wLpPjmIGH8ATk4acZ4ppZLmalxWpW7wPFHimAOUYRbwwgOFskdodPBlAlQ
CmBvRdPrNgMIo6rXhSkB4Y3iCkd5B0rJ34RjG0LLDqLL2BQ83gWTPyaJWAnsygt+Y5qqxc/RLJdy
CK6dIjgYkJwUmCWeRbFaRTUXs9UCJgwFGUiM28Vx0yhx5Zj8QkNoL1rVE+lVYhTY5Gqz3LG5VZcV
TsoeWfFVOjUp4JwaYE/2SihA3qdb0Rl+gHxuZ1ho5YM2XbYS9nTSoqBDWaWyAl6rOxD9xlglWgDv
vGrmmKIko0mcB3QfaGRdQrDKKmQtqx7ELKqOCPYIMQcRyrlebF5WslSJ4S/wRYJAj4PsDJYb7fhz
diL0aOUdmaXhN6zAb9lqJ3Yxegb+ExDDYwzx1u6s+nIQJ8Evkqfrr+oOUy0uNNs7e3QwG3apd0rV
xv/JTr9W7sqNZWrFddaNYsUBt4SAEwToDpEU/AMY2EpIeWOGOrXQDxCFPA1+EVoo2SGcLmB38P5M
DY6cjdvwVQLbHMjV4QUuVH63m5kauY/5W/3TkMGG2CPCwdCqAbf7vZdZswLSULB3QcVH1HRqRUkC
ThUUqj+ragLpRyB2YPBTOtDGGr357y0RNi3E4mgrLqTRR2GM4Oa0T9l/yNGW5aV9VD9/b2IlD4Uu
1JUN+paHUY6OgvZJcNy8A/a4GYUi4z3ZAhrkGYqFZh/D4jLvv7VI3fCx4tQS1ISf6hvpLciviAKG
DWZSNQuyfQUUX9GkhV4QsgCTyfez9NKwjfYTkQlWEaBQtqdMGLuo1T7jbbsdZLM8avf9T+V+cEU3
dSCxBJ3mlrXe5Q0AugqvEq8Q9v1F+R+KMWUbRf1nvu/3MjI7kkj2ryLwuv/lUt/aIr/lyme3ydjE
adB/Xkpwrg4uNCLXwfJaS9eBChEgwEiOwUSFMZNbK7UOvzHqCqwEGwhIYXIXyC42JdTKxqGMgGKe
IMsgsaNbbIXSG7kRiJ/1CZzU/b5ER2EYTBBk1tAh/gPEzMrBRH2QPLLkJUcp7HZZUZR0jZ4LuAq6
N++LN3AsWnL3SaakB3d2FL2AR4YqxL3BaOut7SeqXGSG30CBkl6oXs1cORg9TiWpEfebDl9NZL81
K4cfZYz/M0N3D1MOGoxcN3zqb8J4F220O6iQaKC7QvkNGWDm6j/9eyZ57Iq3vDFKn5V04FKxHwAZ
1yH0ZCdOAZxsAbAqoUiKTopq/sHJWRaJJGja8QKYi9Cd0uluie4rsyw1Iw4oAeqkR82ZMFxeH1gX
YYlrwQTMtSEq6jMQraszPyA5BM6Ey9AHChwMi2gHDG32WFnoqR9MqMnqd7xaHXVOfS2Se3RosaWC
W/8iXKCYPzzVKB22nn7/B3DOtYt4tcpL4f/Kq3TKzM/CNCJUMEwyww8sYLRFtIDwhLm41bvwz+Lo
QqU/oDoWKeS8VK/yq/ioesSi/+DvyYHpvdlrgRqowUPCMr08qagootsNtwYngOrX7fWP+1GdO75+
l2vXL9716GmWGJNyyw9HLOA4oj2hLuk6lCpKw3au3zPuNULtS9FDm/G2Li1g8g/zymg1g44MxLu3
axDapgLlZ/oOWvsUmlTjc7TToYOleRGQ6S4+mMvqwK5bNARUSzHHAM95a3Gsi6gpueQ9QNO5eImn
0mQsifzk26AOSwLROdk0Gb006rOEnYBMNEreQUzPQ2yiOYAt4lk1lZ2ECZPkyGoirUTkt/aoK131
4Lji4uS9cnokieIjOfLlkeSQxGjk1c6MDi97fmElErs1TO3krAmjmknJOwnI/YC0lHGv23pP8o/u
Idzx2sv3W7s88DiFkA1FvQQB0SIwCWTMPAL1B1lI9QFElcEEgUS+dv61ER2DCgoyV0I4QRMeth16
BD4qYVK9jcIJAgvnZGJ0d5aZKsTw0ENC1I/ZJFS16Z0DV9FQF8JZ9kZAo3uiikKyftmO4ZZriCgQ
0GTH7NItjj7M4qIB4EHCoMVlM7IYwgZVc+5dCZplsdtu0E4+9A6ha/UtjqlrtBxOogySH3Tlh3lE
6lOfN2ftKID+oPAUZFKCheo00B2se73wwxqwTRLuNEISBCX0tUukEKJRdUr2dE/61p077P8g5lrc
bsoMdduaXAFssknPJP0Iz5nTb2qn2gvQQePBIcGMRhaBAWWOOilNlkyFAnPxljuB1Qyx+Gw1YE9k
vSVrR5KQrKOrQzAUIIe+/VR6gBZcJMMICPvJA6aP2MPWlB4JsyiiyGdhsDpmarVyIgl1hILbBp7b
RZdvzgJI33bxpzK60Qd6LDiU4REw240+uiQC4jcs6PDambwxSWUcSVFIo9DGn8G7ciLAPs2pwaTk
CI6I78cCbyynkHDTBFkC5ga+BLMs1PfzGyEPWyhFhIiUSxSGGrBj+KbMzj1WzuW1IYMcpKurlud1
lxVphDAERMyi3UQWSd0g+GS3sxUWGHNmxpKLytft2ggt+LVJadKQfWBtkslbJGwFHRCItC9sxVYE
hQATiEJvYt3z1S3FVAnARYRaYgFczoeuqcLA/yAXnSg89rthD8lMm2N56bXDeW2Iuup1OJdguDM+
eE/3+FeiqpVYATSrhj3cM7BhzKmnRdiKTjfQN0jlQM8q4ULcbijI7ZoRRZUP0RNOqAdjGmj2FE/b
EXwWs8FOvs5NmEIZo1Y3amrKizkxhrIzjorvZlsyA8te18o+3iyLugMYHiswoSp9FDLy0fppKrff
v9hL7BJZCmoVZDCVoAmpINIYJqOYI/EDGjrbyQmtDj5MwjQVGd8m7qsBNWu4IcEk65MtIhJY1vHg
AGaOcGQhA+pLRRAKHP+hgAnWf9KinSwz6HrXNg8oTygwogREAHy3Z2KKjdJXGigig4SKlxpzTFgI
7xULGAYDZgBgGjAa0glMrfHznBnDh/HcAUGXPUGzwRLP0VZCwDqRKQBGgEVEBuiTB4MgHcdLg4FQ
2idC+TGt5nT4GE+Si2TXHn8Kd4RX3X8gHywCex5692iAgOo9sPLdtIktVLnvtZfKYU1vLQHniCev
fgvtNtt5EousGsjR2XfW6Pq7DxXnJ3rKIVrj2+VdZ1cAvuEWpuZuRL2Z6UXJPaPu4c0voLyoLwWt
whXDh/oWW6qnIw7EUJduA9xjpk+h+6k8AuS7+4PRrpUXA2NPeHMhqoWDRWO2jBiyWVFTfZDENdqk
dmFN59EKny7wFJt/+v6SLk8ZRvGJnhYeDXx7mtlanqDwLc3Jh6ChxK3/VILn7//+MhtB+wzTM5C3
AIZewrz47UWpwPLoJ6P23rqzO6NsEzjqNvBkk/Mw4L9lPg5L9ylIALqh5Y7EWwHy9NZcqPTAf4T6
u36YXRlkq/o+vv9L/ZfVqKMiFiB5FJRhgVgGIAx0NYjNbk0pTTj7c9OeCMAVoRmu57ghkTSU1lwW
z9+tQ7vYgjgMPpCB9BVcqtRpbH2FUwZxPCU9aqTcXRz0Tpk+MD7V7Tv3lxHoxmLQCd5GARnb7YLG
2he7OuVPxrOKiUnhbtzI5gzhDcTQdywlwrXdA1HiP8bIwbwKjGIMaNYyjEWvNUSD0yNisFO1TaF6
mVrMcP32Ti1XRn2qVo8FSLrxp3hbPEkA6Q3yg3FQdrkz3HEvnSUqLPAzayspjKfcTkM8JfxJOqo7
sLHsQD71TDYy3LEzLOqKLVdHvUUYUjOUBKvTnsmEXwXxzNbkDgQAGO7+IPdhrY2KUDqgmvo6508J
2owS1qbb4nEAnzEmj9h8LKwvR7mPqBA5zsdGEmOdF+0gubGfXAmU7snxD7aSsTZaOKWJ/abjsJXR
KxFViI9kuj3bG9Aog9QNKz5irI2+1MVYtuIIY8F7DXLkv4wpHrDxyFmh2W0xrvdtXvD3MSGz+wjQ
8bLQrn6sxMJIM+GU6WAnILuZc9Arj6w4IxByO30z7E0IhlWG2dVV/mOWnqxop6rtY50/yR538l8r
UDDIv1Kz2LagCTS5bcuaqbgNY/53meiFg2cL4bpEHc9C7mphhD0x80T5OQY8cC+MOSBRjQnlU9aI
GEXZ+bc5hJuiIEAheoF3BkZWyYMBiYGZZGhNkHQrCbBIzSpq7GtrZSgt5myq0NuH7i+7JAtClIRW
DMput/6znasI4DIZhQFSw4ldqXN7RNWCE+4S3WV8w9soYWmMctaYqQKIg5dP3QQ25Rm5ZJyDLggH
RzdFuz7UGL1l5pNr5+Z6gZTPLvQ4HqNRPgWpqYNhprGAOwQX6tE3uR2ZHvlPB/XaIOWzdbUIiXbq
afL05Lm3eYeMVfIPbf/jop7qsoLclU2F5jBSZQW9STyFlNvWi0bJ1TY6133XbwllHATdhw3jy61c
esJMgFRIQgsLucTtMUmSpgihXnLWnuVD8E4CFXJYAAIwNEs9kd58jFYk68FdCVfQhISgGfIIyH7Q
uYsc9n3eZspp1jYjxsED7r2v3hgrW7nnNzaIK78KILh0TOS2U04gWMLMMoqY0nbqt/o+29bm/EYS
5nEwIaeid670L5sJlwtxY5y6fcIQ1lWkKqfSJknthRvYhxQ8UnVg761pw7N45NbiJTCuqCKqcihD
LOqoo5xGzThCKdt3JkdAKbXddJ8NmeT/k8H35QfUeEL6RyrSGAKkkxB/EvSOT6qzqv8sJVvW3qOA
9S4sn1qYAAHXhe4EpRXqfscJ5m/mtkZhOLkHHzzkYUAFBCkGZ377g8u9dJe31qjLnU0Q0wo7Yo04
MOhP3SG2tYZt5rJKtstzqQmEOBMvEAL1xeRCFAaRbLTYunZfCHsteSqzyZQhSMW3rEOx8pVQUcek
EjgtQZxMF1iGPpziMB3OeuH540M5OlrI6DSuHDtM8F2ZoDz/PAV9GSQD9i3YZMCEu6QNyGUOIccA
J/Vsfn+r11YEPTLQH0BoAW0D2l21Wu+PKswlP5PiSUVPKWZlOct3BRkpIdqRyT8XjJOxOgp13GPk
CkwtAZgBAif4TQTCEC9jjE5hmSMF3n/qCMRTwBwGFFQyy4JiEeUp0l6fdMC6zqlxTJL7IAPtHeBJ
x7aszQqDLbVupbrofL+La18NGZyEm0tmsBYHo4RFufa7c2urtUmq6QYqpERUvsfIJfPhXPloN9ao
MxK2cZGkXHdWEzPQEAOhXWCj0XMGNrgoILVL8u8B1aLvF3l5RKidRZEEIzVohkPqgZ7FUrmUn+S2
P2MeAx4ffG0PwAUi8gKSaC862S7zEINtJcu/M3TLUFH0Zq58xauA05v8AtAqoqlMpeV1Ah4bZAz4
CcYnKdYaVg9dmW0Bgr/+/P1y1zYZqFL0LFDeAHiXOkeKkBYVxDHPCu5d/FkkcC4shBnLBPUdBaPJ
cqEdzlO89WOgRrNtYDClKckfob/a9TrIj7h6tqdmCEuobV4cSo8vFrsEwsMpZnxPMtbUY/qUlfxY
A4fLP1tH+f6iL9Q6zYlJyW1qnI/EA5iT9N+THKNrvpMZ9vcfi2mSiu1EXmv1scLX+pvjhyejWJ07
JpsJxJbDps3d/6dFKu3p9Cow/Ga4NECjTTZuCUQWdXZ9K1gSLAo5ow+z+iExWAqgC4pSUFq5/ZA1
ANDdAINS/BT4aLQaOmMT144j2BQMPKbQTcIo2a2BMNFCCKuNZ266A9mdNVZPNYaeGdtGfiV9HK+N
UGcj6DFfwgfTWTCgYVG/YIblZ2H1d4SfbJLA4fIXzN9/Enn2bPXaDl7bpg5Jrg1tCea3c4P40e5e
FczrEWZL/ug/oyUDgah/yxp4eY2goYjiMoqIYDRZIAQl0Ia1+XT2f+ge8ZEoLo+7MARJoQ9MYv87
t3zDrliummziYpP/sUoDBhUpwshZNp11ebK5aleW4EcEsmjOWOEDNf/41/pAOQcNKKBkl9irnFfy
ceZE3ALhRHRpOKfAkDWIoqKd9DS4mN2w0rfeqU0CdjBQY+m+wseC1bpZW+/1r6CuRp5FKKOK4rk9
xeiAbrRNDP4h6V5GA4X0bqr9jK42K+5c9TnXVunYKZ5R9hlE+BwiKhBCVo6ENTp4Vgo3cgVWYLN2
eq/MqSTwuXLknC5GDbSs8fZdJIAsCbJ11uyRPnr/VlrxD1aDirVAOimJVEHMEhXbCqI2ol3el7vg
UCMUlTfhaCqA6TBCjDUPdL1EKsUsc3lWOywxEh65wQ39n7HEcNuXJJ++GtcmqGe9BhapAFbxzAuc
V6rtcwTc+Bz/TKp9UdX2NJd2UIzg5/AwGmcWmLY0voLhXsnA3NhNrpi+gYbCTKfKyWvLb8Cfou/K
1pvLO9l4SAXZjoI9H4ybaHSb+BW6W1pykMTHsD/zc+JymuIMmsjYNQqz8r+XENzOkDLF+0CD47m2
V4q4FVFzqBENNjM4okiPPjXBKR29pOj4TszTTw73ch//sUn58STt+3LGPoJgYCNsEqDr0FlmdgUp
aoq/lwbgP0obJEWhj6Cg9vXcTSKSh+Refhe/Oi9w5Ife4t3ODR5rgI44D3oM6G0lClNHg2mdOo9D
po2YfBbPwWDLu9LFhE/nYtozwwyehdz5UGzBVHOQzHg/o6QT5GY+ML7t6qW/Wj91XDkhaEp0E89D
IppK+x6FjKBi9TNe/X1i/8qpTFnXKEJH2AOnt0l6kkXXaAKnLCOHRyItSJY+/WZEAKuX/MokFWb0
oVipBTa1/SQUs6R+Gx0ih7BkIE8j2NDIFp++t8naRfqwoscriFilAArdUsUYccP4TNQY2l/n9EJt
TsgSCVvF7T5WUR6rnEKcMxE4QowtHcMP1RQsBSBQlKcxuFgiOTRskVUwWFvbtWXqCyayGvv/Q9mX
bDeOZEv+Sp3coxrzcM6rWhCcJ5EiJYW0wVFICgA+wzH717eBysqXoayuqN4g4ABJhODTHeya5dLD
5E8gvBKtbwDKDURYgI8jyIz+MlE/DfqfZz7+QlCLgW85AJLrq0kTIKeh2yS+bXsoI0GWnq6ytb0U
i3H9S2/+r4MlnqgVgL3GwjzJs//8XocWaQBq+AuUftkyDJHzJfPovksVeDVTvgy2LhJFv+L4+Osr
xUMhK3OTyACjy5fO5J0HqeZGvlQRiqP1Oggv/3k4/puN9ecHfOkzZzAaVdzyRctZy8Ad78zIfIrz
2AyZtv8G7P0FHD2NzwRM0bDQJhlqlNh9mQGObFrha/MMSNUSIektef8s5sB6tqr2k2ofv+v+C3qa
v/bfz8/9YnKj8t6jQW+eTXE/1uUs8z50cf3Pb/OvHgUecdPWBpwCNYRfemv0/HwcqP0so35BKpU2
rN33xlsgIXcKY3JfF1Ay/M+P/Dc77s/P/NKBog2UJwv7OQAo5m5csGcPOirhle/BYnZgRwvBx3X4
i0Xs34yaxLHBdhcDARFgAn55l4hSJ77ObfgS4SpbTU/0r+UedcQIpOXLXyXa/k3PgU0I+RIvBvXj
X6I9iRZ67DrnuWu2ogLvf7Sk8S96bnpLP68kCYhtgGUHjRDAI/aXyS07auUomX52+cXJMNVa9xf9
NI3qvzwAkUCgOEA44/lfRr0gTTGxgTz3UJupunMWrkh+AInJ/P9/OAAF87/P+dIzGIEMokDus+eA
xi/R2NSmGu+3MZ+zH/Fn/0DMafGfn/rXrRtv708P/eL0yKixigibmqRPTnkqyizNXNQeWEe/wj98
6wJPf3vi//lJo7z+5/+g/SbVqEEb03xp/vNQvmlZyx/N/0xf++NjP3/pn3fqQ1wa/fHRHF7V10/+
9EX8/u/Pn782rz81FqIBFcS5/dDj/Qdke5rbQ6CmPn3yv735t4/br1xH9fGP395kK8AWdf+Rl1L8
9vutzfs/fgPx9Z9e/vT7v988vnJ87/jR/+3l45W9ive/fOvjtW7+8ZsFuqG/Ay7kogYRBZZI4mAw
9x/TLScM/g7uv2kIwkVGyTg6SkjdFPiW5/99SpxHSJ3DvJ0k0X/7Wy3b273A/jsUy2+SYB4mPIqx
f/vXCzh9DvLPvvl/yMt7P08GYNkdlAQEKGQF+SG0sW+J9T+ZerCibbcPWfA9kbrYRG1tHasmPIDm
oq5Ty8p3luP1d7Jn5BpLXs5b0kerampGgXQ2JGCg7IkGcgVZJrTWXH92u3k78KB573Rg7z8/Tx2z
yKCLvrg1tS3ZPiQ5hFqnX7sdmuS1y0P3/tawKKoJrdwqt1CuQ+bZK63UZ6q+K0SAMHrYvYssUXsw
DR7arkT1L2vofZF1Yt1K4a5BCNSeI9paUPEZ6ncJ+hMQ0LyDBQFQ0bb4/aOGdO7atjdJwN1VUPrR
tRCkWuatsBefzTZvNlEVNemtOSQdn+h93qWLhQ9Wj1nqPIhSAAH4zkSDla276fTWbsfip4tBY2a1
yILN7YZV9WJeg6DbvgOdETjknWLcVyZU7efprQ20w7iPXY7/oQxXXz8CSV4m5wDIpqKFiwesRUm4
85RpBhY0z6LrwYvkY+jm+1iz4jtqtUVqOdo9NqQCl2hUm/R2wy/ImrSDfoqzYVjlSlurPJLjY0uT
7e0DzCRg08mtR6Z8dkfiDnKzpsEfp6z8wsEYs5NxD/oaFzD79H9vlxqrDdiG2rPUBx8sPR91BZk0
Efb11TVFt0y8nOw0SAUOE0vY3MLa/9To4JzHffULk9j/YhEkExcWGOrAawquz6lg/Gej0fAu6a3K
617CrF3YivSLus3tjV1xf03GuEkhOlUcRNa/URAKrWKhi8NQuvWMVEM1A7mdOBV2AZZ/MDoZL7rL
W+nNwyau19xU4PMqunhLaK+egJY6uG3vnf2SNlcDyXvSxsD7a8VmOgpz6PSyRqR9MjZpL71yAfKc
+gzlsHLhj1QceuEz7BG9RuI8rtoFA9POsuPyiY0qjmey6emdp8UsU9YyrvPqxQtasEGbsTkqWuY7
yejmT+va78vG30TLT7IUTf2P37wve3LiJihCsT0gyAHoBhra/fndVabJfQ6n9yVkwjvK2r5oIIcf
Ot95cgl4mUopgxlA2OM3z+6AL7VNsuSqgt5Sw4JLWQTtPuxRiu0MwSUAF/6iqOt2Xsdj4cyU35y9
lvprlZn8cDsUSMbtO4+Nu6Bw7vOAdNg7bdA/eDSCx4s1YjWU1Lp2jvvkDBlddiZwF7kjBvoLW+FW
VfAnYwGJO1RgwqWZMLNw4dwvo6aHqaoRXOGvnRJ0zgsrn+dtVHznoz93VWt/87MoWkrKvXVe2ntj
kfYSB1At6ti30ib+rs2Hc07tZukWysyy3h9PIy9/P+gupaXip8GlUzV8iQmcsGdp9/mTwxEDtpHS
PCA2P27DQEYzNZr7ShO5YVV2GVQnj7GF+JQeRbX1efTdqTIUvOLE/OtEkiytjRfv8V8ILiQh1Tx3
y2qV29ZwsU3Mf1mz+lkM9dMrm2g0sLFhywPxA8zEnweLHttC+VHrvYZFOGN9HVx7mTjLzunkQkzN
ciDJuqxYCs42G+KSzIGIDEq5UnCAk7Vdu+wsydPokPrMrOHYJlG/x536/MelxjHdGrxS/awYSr5m
sdZ8LkMH/ubVb4l7ARvdD2RD6R6sG8Glsexs6ZXZD5jKGLC8R/FpHhaLnFV0oeECnfvIlmsM82rO
3Dln0v8Bfr/nTnnmyaOZmnvgELsrdGZWwJzMtM/jVaMb7xHEetuEgn+uYRlCf7LBHFSIwYraOOGq
yjL/4OhzQQx/y1TvphFr2uOoqLOXtEJFrx/qvV0ZYHsdC/KRlv0YwYLbmTzrU1BgFc8ucVkK3jmQ
hdjSPLSuXIx5Wzxjt1Nrljl7J+uyhR0Qa81pV5x1aJGUFpa6JIPcm5GxbRRadwgQBtFcdxYcu9Z5
iYroxOWQfXRxvdRhNLyytgJkrmXOHY06MAi07qoVTG1jnrSHoSoAsGmz7NooW88CUVr3NNHAD8bB
0mYy+hGV0efJH1emEznz7T541yFUbfiQPThWWy7bwoaCT9eaLVWPZMAOlhbURxYAUJdl6dvFpY24
sw6aeCMjS+wH0T+SpsIYyRwWzaNyjBfCHb8BC1jtkjLS54wqnUblUK1UZmOpECHVKbcUlJ8UIxvS
Z9ZyLJu1Y4Q4aa8RVzb0yCy5JF73VSGuXZAhHkPVQyCLao8+rdYyqKr98McZtN2rtV025yTo+d4v
jLcbjNnUCBrdYWzUd70sILqeV/5Kdihlk7G5yCHs7jF4tnWr1FOr+27nlRqYRBuv2idduNMGq0hX
037j5Xr81vmPQSbvhqIIVh3WfwD7BkduuzzbDrXVrkC+ynYgHzc7ZWKyapUXnIBtA0i1zvKnIZuM
iLAJrmGYB/UybjyGOufGWlmhl+2KCIfbmd8lUOHJiqdbi0alWlsIbmySsl7KnLW7cIzNzlIE1L5g
RBxnCFIjVZK41lz05MRcQ64lzaqd0EM9L6PaudSSv3Q+EljFGII3sitT74+z2hS/X/ODGirqffDY
wvRdhDJj28GE5WXMkjfV91DLExCAUVHrXMM6cq6VNdxbZWwf/akVhglDoC72NrdPUNpDH0P0EcyJ
7s6ueVjwWVeX2SJzQlA8Da67aL3WTutqIkkrXPRRXXXHDKh966L9vt77LojVZkNEwOesQaDqEv8g
ZK3oIgv69Rj21R50cMOpDMR4gmkxzvvIcMSUp2YZWSkTvF6ANT2chVK7e+4O3pNXvlZGyceeF2EK
KpAO5DdgtotCVT+30JWO/OrIK3d8Aex+mPekLXeKie46XR+dDOGsqfN6HRSHMszrc6dG/A2WjpZI
/oKODhtSuIISBPDsoxUtqqwHwQmI+VLjDNWSDrw+53YNKsK8egoIHdYERjCcwJ6Bql6c+bRJ17Lq
5xXNne1AeHbXBW0zk6huIeaHVSf0xe+hIt6XLFxzwJ7m4NwkI2RkErXiIDAEwWDiPUmvyFMMA7G/
NZFqm42ZhYSQUhCQDcZqrsPMOwU1AfOi7Xb7pGDJhlR1vC6AmTkYiWhdQSm772rhpY7KkXoRJej0
hCNOfliSJWsdN3V4JU4xzNE5KXLQdjngbclpFx8nGp7rkLhr3uZPFkdWakdLPzhhIKljaKnXm4nS
kCBJAzeydpFmEAQZSbUdh1FuKHe9teAiojOn7vKZTZPhwKuhuJCq2bVZCR36AFe6Kkmz0K53vnD9
x4GptCNj9cxzIdeZUvlykNACyAeWrUuHYbaI0B5T5cr5yDqypoENhe8aGcib+8FAwxzwR0z8/DKA
onmpAxWtbFK7z0O9yX1vfHFJly0rPkQreK8WjYGXSGDP5yL2HlpTXUCJyt60sPIZlbq9aDf058yK
V4B381PeDgeB2bVry4GfTNBFK+O7zTJqc562JuRvYIeE6ijBTJSwU9sGhvlQyzMDxqde+mMIcgko
eyDZlcF2pxEvV2qIVDtnmmJmGz2eXPlMlSfeQRVhZmVH2wt4HJ1lPFYHO2mHFIv573bczZjrRkfN
gCizN6bndwXYN49kkPzaFC2Zg1UUqmeJza9Ozl8wtP20BZ3iQked96SHEbj4ui32RdU0TyUY6pyT
cOLiezyqcA5cI5QRaaXOrBz0LIzj9uSVAyxKN3qMRVI+5E0JXb6h1Os6CMury/VbU1L+ZvfZCujO
mduF7gPvSniQJYEK6R/NfmoC1GeDyrrJzzHxPkC/aT0Y39KLiCn4Cf7gbJqo9+kBdI5kF/fG2TXa
A18u8G7OZzusIasIMUKSIhcHDg8WgRma1WYRFrH1KIGAmxtRjBtdqfzJ1/5H5Fkwr0vm7mvHfxnH
KtuZGoSURINjkWUm290OZDrrTU+XQNnrWetlkDa18di58m2gd6LMO3Kj1CKpOAj+B+YMCy+E2Hro
PJPI670XRCs03faxRqGUX4i0kkasjbSjVQgl6KssGDh3K/5GbOs1rLi60lyneH96T8MMq3/Er3Q6
JArZZlRPnJWdN2cwSS7imL7kvAGpBzPBBoXtmOVSdy9t9zyUVnCMXQktP9uBy83CtyBDVFSAXPQy
YOFYx31I1kE5jBcGW3V2+4g9+FvZjvybnTnOQoTRi+h8aE+AtLVI3dG5r5VMdl+arG1Sj4d+9b2z
+D18h+EE7tzxZPXDUZQi2t0u3Q7SI68hae4zn7jrqiTeQ9cTBnVKjSBCJbyFkU21NKMH0EA/jHsn
t7p7ApZhGlvFGTJYDjJjGfhzekPmdtADvEECvjecdVCqMeIJL/SeQ1dj6TVWtEQkqk8LlUVHjxG5
z+pmyfz4lEjAhUSHPynkxj9wBVDEIKaRQ0R7NAx7LOvGF4LEzpx5Y4j93B3myjU9SYesUs/YjnLV
uYuEMjhVIB5d5EEerY3O2FpmIBLWMVI0M6eEYNDtp2xrnQn0Rd351cL0EksXzKB2CaSRWCD+k63z
pBt2fmmsVEw/IOL8OMakf4fiJfZJ079bMvk8Gf915XYrHhGo6fCwJmpBXTboau6OAduMntlF8FPv
3SIR91VcHrLG954ipDBvf4IMvHjmd4FYZEoXF7vthjtwI8+x5dl76lTOnme1QXhkcK+DCKqFZUX0
TksEOGmXjC9NBKw5/qf51pLqh2VZcomRwoazMy2p7ZgswyKoH33enS0Y3WnrDPkFLlE3c5w2fI+H
Jw+guAWYGMRqHKKLSiJyCL22uNQd2wwOKKNR0BydiNB6cTsD96+Vuj5SedPGYTgxW2F0NVNVNq5V
B52+pI/BIPrHoYG/nlZcHlmdtcux8bunxlK7BLS/O+JzuuJJNY9zhUQaumChOURSPy0CO6q616FG
lZDpsmdBLYgaOy38tyjk0TxhiFG0CGItCaUWmRmIl4H3srTOeZeviqCvTp/DKR4a+t2FHw022owc
RRt9fA4iJd01UGZYBbiPst5pHlTMFusS0hNzaP8e+44GKSRKLGfNBm5+N1Ra2enlLSwXl6xdoAhC
PTNCM8yyIrrW3rbqlYd1MwvmmLYYE6Zh73Ly9Nm0TehKhvPE61QaZgL5UBr52yFvuylnY5/yQnZQ
Cppc3LyxMIz94g4U11tTqOAsbVR7W55EUrq0i+8+ZGmmaFfW0FMlKtB6gyT4vQ7TWGXyPQSRa8qU
WrHBInsZCHoXZwnGjenHF+a1GDc9hRxRb0T6OYOAF2YzhprcPkv0ubTrEfTCmqV5jQjaPAy0vQlU
LdbO906VIzwqLleM0WE1Ync5GBt+0s05uVlkY0f205zfRTR6DzwCZYLpr3dkUvYz6kH+5daVjjfs
o67YxG2YNKmM7YUKSnku3Ki7qoGYWRCNydbNuLc1XjjM2sorLiVrpshArjcOyclcVo67zLQ0aYLa
iLvCyqJNHiu2qhzD0s8+8FErPDPxAAppOXYIPCAXJ8Ny0wKgD3vBAmdd2ESpA2bqHQzU8Rsrlz38
QDDr+4+Vb0PfvgrqHWy74ipkexry2E1zPvLNbR4EAsRpwrCzrR+syK8PeRYXR/Xulh6c7Kw5oEam
vtcBjfa9sM6tzZr726Wyby6ElA7HexLNhRuHY0za7gLyVdaprjtXrxLsZosm9360tod5R8FvkFrG
ZM1GVlrvTCah4BjY+pgHHSR/pzPJAXMj1IdWS5yhq8B0gGDd/NNB+pxdAaU+eOUtb5G3NNhVQQTT
zx4dBFdZC/vMCeblWMhj11f31Kftxom0PN4uUYTmFnD0xyUlHfgEwWiyMCqYtoEsXoQkQUko06sR
IYWxc+zU6sWycnS2vQ0s4yftpkqcR+1QUJ9g8Byy0YYqrAx3OU/Uc+Zg0AVt6R5o3vBzxQ2dNTm8
IKTA1cqwoASxOfwEJ9apb0WSLiwPs7Z3KVTVR/4miuEUqHw8fd70BqtZ0WrYuDFV59s0R599tsas
bw5Jot6dLto4AyGvSGyA1aNL9H3p82Bp8aTZia7i+9z+1sd2vlN2JdI2q7ynJrSqxQgO9nURmeIE
hulzzeN6VbPczNzRDY7QDeitS9Q4NSwUsw9cLIOOZRAPvZ1SL1Tryj75ZW9/LsjA6YIhJnnLqEBM
o4KRToYumDdjDrUZrHhL8HlTOvvsQXw9mxeTAe1jK5TD+A2ihwfHFdVDnblkBk86+4DggtO41YdN
Aj1DAFZdw9HnS5EM/q7s235fSow2Sspxocownmd6OiO5vwdx9rDzmlYvmQe1eq+GBrGoS+ud5Zuc
BtmH3aHEqh5b82AH7EFkxp2ZjvkHYLjNxuWNWTsqye+SMg/moMrwH5yqUDNVF2o9KllsxrUwbfZm
2hqRaCS070DLP247nqulZhIhEJj+wB3187Zpwg2Dc792m7Kfq2ml9i3s8uCPjyqWpa0XIgpPsUcx
U37/dGg/O38gsX8KKjvYxHWNeoA+4dfYZN054GoesSG7nypkCCPOjvOBrRBAG06hO8p54PTVIwY0
qN4lL97sxqyEVCUETfNx1pNi/ACl+wst5PDNqhANl5Hf3Bca64bTJuIALZpxM9DcWgfjiBFVcMC/
vWHAAov1tyoTG/T9QtzJVg13fLpBphuQFMANKxZ3wsn6u0g4P92YvtEJ+/dvrHVQI5zXt3yOnHj1
AmGfeM6I1e4ZVsKjn8NojPLM/T70Gxeu5ZsD7H7qRGNz5wS93HmU2cgL4C8YsBRqzMk36NxAtyCe
Ee25F5/n1pKjNn+LVJl/ZHbP525NwmfpjsiDBeLDK0pUusrxSVJApbhIyEGGebjjTRsvuF8GD6MN
/7AnD7BNer0T5eTes/pRuNHWyon1aMlSr1Bz2SA8io856HMPcaPvQ2m3s9by5VkzgAVB/r7vIJuw
zbzy1DLPP2as9IFHbKtDEOV8hsq/oFlhTep3tPXn6GfU5+U8rJcj0m7b0i26Gf7C4gFhNbIgpWmO
CIMWG+1KyMDbujomfoSITlzNucjtbV2MKclh3aukMpsQSptXTeyz7mLzCq5TVHskUYt1tnCPDLIV
qd2X7dySLdsL3m0tglUh5NxqNppRurBvkx5jZZtDbvtYaQ8RqH4A2QEr5ZFYNp3HYx+nZcYAD26Q
cpxlQfgui7HeCpoV+76pvtuiH+49ink6WSpmD9Z9/+p3cHoLuPQhzBmkRPDf8803L+z5jiiKOL07
XHNVZ9+LxHyeEJzczOMaKPAHx0mbmNUfVlEDnCyYvgalxZZtvGeOsfci8nO41ziYQYTrTyO3F4Ih
1VPGi7IMfcRkbf080IVPG+sZhl+5Bq6tXYZTE7v3Amhd/kiDxN3qRoBNbLpOnOiJwgyfWcKL0AmW
hpIHMh19HtnPTp7BZMz6YI8gdXktVYtQinKeM+R55lBX2CKP5Cxvr0HDKVhYU7OiMEBRGgfYkEuR
s6KoZy/6fo8sQAT+QW4XK6KHMlVeJ063j5DRP5tkUM+yraJT74T1zGe1d4T53l46ofaOieNvqPap
Vowwe3lrog/vAUfg9xZrwzvHAVbvdj32erUACQhb9fB2eESts9105qAwzzQPsvPtkqxIu87yJJm5
Q5OdbzcaJm1sD9UsITpfILgVnZuERmddgDSrUone5AOu3W74ToYQMQ0Ot5ZHlMEm9xz5rbNpnUzN
oC6iz5YqgmPRj/Py5jAK7brLz8THp/n8OS57J/dA9RpBval3/OPIXbgHpYRzlUckTK0AO2xk8m9Q
xjmbjCPdjNI2mfoFra+9byEywbS+SrvRMOe0tYnGDPH2bET6EEmpemVcSNoI1w1XrK5emgChs6lf
bodbH8QeCAEKA/9nvMgQMTMshXD3qlOnoN4iWPNmy7HAm/LqgB5Uye9HFtt7pQgcIhMyZ39rEwhK
7Gr650suilIQOg/DpUza5IJqt7Ly+DWfDgJiPPhJA3hy7UIXlIXZNq70u+oD8jqd+IX+PMn9HxgJ
7L15TJRnf0RBp2ZxUY+wSyH8UZJipzB4H6paXW5mh/HE/HNjdvKOL2IVvZpxzFeQoVF83oXdS58H
YmtTGu7AAveNullLU+hWl0sZkQGZEYvcI6j6Gjc1huXMybS6EkdARsZH0raWwfZ21kMwfdtb/gN8
/So1kQguiAm3m7oH6eYt6SWEY+aiqIM59RxRz3vGH+iYiTlFoc785oGOKGNIEx3W21sz6DdWn6Wi
zAHzdp3l7aT814nV2UuLQH5GwN7eh4bRe8tHjVHX2TtIAZF7xpPwZKqX263OyY9lqOJdPuWOu6Dc
urLQ+89Ubkh6tgIGD67JlF4GyFZsqhx2BEAIyV2cY0GrnHaryiAB6gGXRirVHrSziBTmdO0qOqSd
TPL7yKblrI0b8zqovp7pPAtPTj90exYoCnOj1D+otXMci12w8rgYd95DaVzviSWjA3EgItPcNFsz
OVJTqKmyGu9ZRAYBZSvSm8HtvYPdNCNETuYF6Hbubc+q7/OhaNd0jMv01oQqb3Rb5C2IAy/bPGRH
ZXfLbvKf8N8wa2VJkjYQjml2+dhg1Hh2ciaiAmdCrYd91oUoJUBWYJ3bA/gaPBHNLRWTB78B/VRm
fUOQN+dn4zQFrDnEp2C9hHKEY0D9BaijwzptOD0j9QmERTFsofGEtGPTQbaoF+AODSO4pbdDhIqm
Yz1GwSxjxl06URfAX0yaaB14AKRQYE3gdVtAkiAncA83mt6HTrW0RRgfb5f82h02JvM2QxDe30bZ
beSFVXdC0E4cISMA380q/CUsKD2DHoV1QIaze6qubEoSmDaOZl4xZGlREzChq0heYllA6zXJ+XeP
OPCufe+Hw4tV4W27mMQPVOUEQ16wxW1lEP649u0cVmwvmm09ZeMdusmEa6DoFAzbLAzabVBk7/WU
3izDLJx/ble1oChFCZNrfEtb8tKZCURoT0HX631fCT3viqpIod9Ltl7YoO485wBltC3BRubwq2pA
VzBFZ60sYDvqIJFmRS7kYMIe0SrFRidt4T0ePK+2D25lyvlQWAWAADUSolFM5MLELnlD8IzchyNd
t24Ja7XKBlAHJlj3TWYHu/j2Y0xbFcIbkdmqMN7dYkIs7PxlowoA6m5YEx42qW9c/8Q7WUN1R+Ur
oSsgWZH4W4Bc7TQCQHSyCEc5Dg3rp9uZ6JNmji+Y44DCWDcKvzdBJefIvp7GoRoXnxli2H7nLKYg
gb3Fsiw3WIVlUcx76LYsESxEqK4e+m3J232OsOujyBFiKKezPAf3CBSolrVM1NGtz0mRtUhLBogn
u3Vu7aUWdKXMyJfcQ9SNVtnxdtDasdf/GboBjr+f4I4JnPQANWYTLtuLAcIKvmA3WEnGNuht8UrV
lLGRejjUpSp2jdMsBoBctjx2HxEB4M+ibrcFBUhqulIOyK8N3ImWfSOCRd4M3i7ME3PwZGgDmIDQ
PCNljpW21fW84pQjFaLAP9Qkd5gxEay5bOvGvL7cUqxIhDUzoG7COcB4byPL6B5Rvd8PftWM9Swi
YpUkRuxjY8+hwtUcOmOSu2Y6UEt1G7dN3kLETO5I7yFtyo/QHCJrJCbVI9adnZfT8nvstQIB0dw/
5nR4sCTyNQP0hU63A6TkwK2eh3LllsT/vIZarXwVD0ph7IpwVVBpbcIs4bu6QLWyq7GpgaVXrD8j
J0MTuQgv3Do/V9hLBkgwSldBLCpD4TVkvyAywMMfcCbFybIDIHzAKfvdr8UMSFe+scOx3LbEgwZU
pb/nyTCkWrLsLkbAfZRJY11kjBrRSPh8hZr1calVMnzToKH8HIQIUD3Drt4It4o+ppOyCaOPPqw3
liXKd+LUC8L0uE1aCTvPjTuzJqa7JH0CAuzAjIiK0eFggrA/MA2aeysycLoTe9hoWEAQAPOQWK+L
e4WYMK11+X0UOVzYunhUMUfCC7mPVYz/5jGIagjxLTvZjQ+GcXFuBxYCpj6OCDk/6inoxyCMtS8p
6s+raXkqh/IHYV25H0zc3pkxQRjYdh8UlsU7rYN7XcvuF4M//jr2YVA5iPo5SQLCDuAov6B3Qp0I
5QDf82pNI2aKM2WRQIGACMbPJmRzmnsAU15q53kCdP1f9r6kPVKcW/MX8TVi1pYh5skOzxs9dmYl
iFkSIODX9wvOW/VVdd++fVe96VrEAxHhLIcJpHPe6Tx30soiH3fpDTq5u1zOuirTL+uRws0T+UZG
96xS3YHM+o8Ve7FGAxmyIkN5x2eQQ1nQJRSF5heWFTssLYfcKYX0gZRef6om44/ONOydm9m4J0pw
ImUl1I6IQJ7c7EuZ5KL0Kx8ZriD0YPgeOVAKmqzZkVG2ERqRwkQNjvkEhtmDmD+5PCiPpBDNRZIy
O7R2Cli4pGxqEow7A4VAUTd1Cw1ucEqPfuUeTQuD4sa6DQ7u3FnP6ynHxF20oRYEByRP/HYC5zpY
jkDavHRC4nJy6VLph15Vyti0a7qjysVIkm5uFrkCtF9KnpvgKWvQxYlRunffmbGa+txLSoWa6L9Y
2dxVqf2X0mgZroE8U8xsgFZ8iRH+Z06YSZqgTHtHfeYOR5B2nipy6NJ+vpqoAIsgwAxGh9SxBW7q
UCyc2frA/zxaTyv38L05ObXeECfld6/O0tgZLbEtML1rq+oOKYYNKc34u75JAcUmprQJwMkhOK5H
9M8jHRh811Fc2j4HV11r6PWiHp0geIxiAZesoYhQyP2oAn1zdAC5gdniZqo7iEy5xdNXUyJfsKv6
YQNxT/pq6bEHDVo46NvxasPtpza33/ougHt4FTMxA/1SXzrXVctUzP1nbkwwv2kbvT+h8jOfcW/n
o/HKCghFp9EDk8+LfFEXhesboPCpE1/S4YD6xAPX3wFzX+7aSnSxW+XB459nRWPDa4Mv1jOr4txJ
w/+d6MOc/RegD8H7ogWBGkm8DBn7xby0DzPQUvv1vuuhGrq1DKnuy5059k5Ss2I+eGpFOzgnJyx6
eQQeCEMe0/YumoEdG9ESHq+HrUGmMA/GKdjkk2xRiqbgqWvj3npcXAWqy9P3qv3NwaY020gA1Z3w
i7tFU5TA3IoKVZf3fkYiYQelgNn2j53L5cGHGhdpCIYoT5ivmbQ6OzWUVncI28xrB4QwLDKo7sbJ
hsO/tEKlg+4PfOpfAD/7Z2a0LPFS0z9ivlVwwhDTNqlxQ8H7SV4LUg3bb9LFGUVxqMs+T9K6lw+t
5d2tVqYh2Zl2078Zpp6OHBVzBFNqANTaULhubAyDoddXjm0cVTK+OqtuoJ0RyJ+DUL9WGAUYyzwo
NgzG05WA6bFM3mjHjusZ0CdYUyE24c4EAgkmjBPQeHLz/LoPKaCOz9pAdpKbi/qxmxx5JCmESpnX
L8ka+DzoCkNzocxstrB8stP3tOtC1/CryLPy+okaY3axoRPKli7TWZ7KOxVDLcwT3Bo2dp7ayzet
aLrH9aHEIAjgEw8cSslHd+a/uB20YQbE42AMqQPGoDRiQjL2UnruO4MybfeNZ6FvrfGp/SAiZsaf
1JjSSLck+z6al+fK5dXA6PjTP96n5g6zyx1UfARAMLRpwFHxQOo8ViNXj+tT7tjdHZX7l/W1SpIe
E0+ZdWwF589eBjNk387Gbj3FCtUlyNQERTuO57V28NOcJbRxof9cSgn4AGjCfKPbkEVssL761ymR
EmyWa6KEkHY8oiG5kb4IbkrO+b4Kmjb86zlG/Obig6Hglevf1gdbOxuo4KZj01enbOhpG9XSwIRW
B+XemJvDfTD9fK8YogVE5mFEnOGJaK2omqmXi2j9spZc61PrgwXuNZ5TJ8S/zVJITsrsDS2D5SEZ
Aeg2lEdjubHczn52mV1u1tOZyVmFUBpHE+1BYw9GHmw94w2MGi6VX+x7MwfH1bXzqzBuMrgaFgG8
2XWOeeqXu54pOw0NUOYbxV1r40NhdehnO79muqQRSLcc2kiC9PQF9kADBwREysZBlvtxOOqA1gcs
wZhsu3DCrt/uDdsjzxCpj5Bp5cYW/96eLP0r9qju0cygHx4hBYMWCxQHJPsYFMVBnJaFxr/bIhUO
3QF7KHqLPQw2SSoVsMt65vFBX+RcbYnqUG6q8jN1zSTLRtzByxHgIwIWovPFF7HACq33HmgelPyz
4x3Vyowup/5ySgvcKhxdjD+TV6Ow2tdxgMqFZ3V24YKpA8JF621Z4R3u7KbxXxep0i00Tgr/RxvK
LQjiECmOTU8Y8ZuBjKWHdVcAoy4fjquMtnC0jDxo03bONMsEM5r59vvLOrgy4TnNtm5t4su6vKrb
XkRlar+ti/T6UPgxdzr6sJ74ubvPLExJWhehBsRUB0z9mUoD4tHASRMXChUvHfjT7HOIZ/Is366f
nLFAJCpv8u26tSjWtchUKwbBtquS3KxNLJxVDnXRaF+dOc/CVSXJUe0lFWK8krRtj+aC+Ag1yV3Z
SpBrOWTOvVFW+6xXn97ofWSL9lb03bsMfHEueC5CZsCxMQrqvfG2vre54/wSIg9xl1k/KxSD0J1Y
O6SX68hg8sc4onMP5eRP8YwZK2ij4UFpAzC9PlTXqKgzyHcDfNz7P49Gl2+V17dxQRuQEpMt/vkW
zLS9GZDv7HOLM6AGrRMiXwjEB5RdYYfyPTEAK8Wjl/X7DqTCLhekePDARkNqSdXH9y6Cih9ZAvXr
egV6mgeRYUPHqhnzHkWmD1CXJQSa+ldpo+6dRTZc6KiyQ9bU43YGXYWEA7/cTJBRRUGdFu9c9k/I
pcPXGJlOqPSMX2LI3mTRVXsGLnRjerMdCtuY9isDbZnzuaraDIh/oQ5YZMWZF4MGNF97TwQkYGhg
PvKXl7FLUNXqW1KBuq7YYyB52EhAykGPlISustAPODC6lMbgxE1X6NAfRZ3FBGLPLckrEdt+11ya
ZiqwfznlhheTxlBIL0iEX0J3grIrO5s9DCq4IQjCoESFWNwG42pX1R4Hzx5zmfUHIEL1Uw1zfmrk
VjIGfRDyqSohc8yzm2m14gTVk7/vetp9lydrxWI0UkeN651QGrX7xivKvTlIcVS0/5wFnRJULtbW
nlr7AUU/FMsWrALBWCWyFTQx8AdOVpeJ7Ut8NjKkZ9xibogMQ/PkT556zIrso0+b6QOjh62oLLV5
osvzTjceegG8CkYFTPa2sPRrR55xQ2AxQAGfe3VwF7P81rDlrddvutme0FyiZDIzSQ6iBiAelOy4
PsWgyDhOVYvRR6MVxBWkhNHoFMWuUMx8dKamf1DIv/AME0GxbW1uMLZdxhUpMc6+GOqN5U114ox0
OqblYF6NdK4ie6GbIdeN4Dyvnx06PXUDpsgXZSHeG+448djXbC+aKX0nyAnjhf0aVIa5W2V3Xoax
415nd4eSecN+8gK2R5pZpFnb3FeaWjlDBLAIc69WIdNUEy9BZxCc0dtGcNrT61z09LoeuRjBtwkG
EyIwuwUeAA0frV33qEfuHfvlYT31WYqIFjpBh7s8Z7TdVyZ0DxiLKnVP56EBUImtDtCKe58w8Ots
ANtfl/HUKmgCbcKCXS6lMMGpUn6/WRezmeFyr6/agYbJ34Aw1u6bn34hjevQNcM9I3Tfd3b7Bj4o
2BEJN8LotDhVHaxsZtac82xwX6riY30aDVBxtMfKitTyQ7pssLF6tXvoRz+FsAybOUnPevnmzIXe
Agmpn1MXoHCjpfxYj9J0UlHGyHAybbkbvWl6+O79cCaLoo0RApUd4C7qYkW4+7gepaPnPmKSeBen
pFGouSAEnsSiYISfaq+a2oxRd+mj8ioayrrHHHcnS8+8xadubJV91Sgcm9rdGzKXX9OI8Vslz34K
ioAVM1i06nmrkxERUztI2t2oS9vbtwxuKAG6lO7MQrt2zRLAVfE0Z+Z40iVrHosP1+5GzO6GnsNN
vS8YAtLH2piN0yrmGZtiO5N8fhkzM4VAUden7/YcAhogVoEvD5gqasQA9EDwWM3RG+Hai+0a3W8n
1MaeJAwbAs1KoI0PEOK7xpyKzVy0U+SCN737PO9P5oSJGkuDvkpv7dLQW917iCAeKBJ4hlGFqwBW
F+K3HrYDro5Aq2bc66GDfJTxeZMasn4tHXFa9ZZ9mmNu/GD5+yblAHf//rZF/pX1mEqNWU7bYfH/
dGOmd4OP7VcpoNRQiRjY6O8uZibGVcOybZ/5GksEGJ71i7mepi2BVAKTD6CzmRjIhNnBFPK8zhBL
kfVFbFvSO60Pc1Vj12WmHVoYcL8ZKVp5053cp17NSMsugG8NsDA+ZbB6no2g/VJ+nQNq4OMWcEN5
Wh+oS8qTvzysR+tz9qS3Q0WnPU0bfcp8c4CRkw3fR5l7pBClgHYN3F2rBnmfnDELoW6qfgyt9QgZ
gv9Mi9SKrcx9qYMyiOGRWtisoD3TvHuHdBn4Yw0V8yTos9n47cVOA/5gl/Udd6b9mk8520nVufjB
a9oN8jNTBbyZhvuzlVIB7ICfxsQEtzCt8umghfDj9eaicGDkORNPjtxllW1ctKTP6wL255mN4fKh
qKR3x1f7Qxl6ePXcUcaq4/3VyiCf0zSAGHK+TFM5g4AqGhX3qfVaftfVSvvuYYQi5QLgdFcCYYTo
N7AvYEEcjHw/In1Hn4k5THst6weXqHJnUgHJZbHcRUE/si2ttyhry6fGMg9IwBewoAt3M9am3AaV
BYFek23nsW3CjpXknMEvu3MauMJsAW6iSdOtZl32xV0b7k/jai6dSjDAB+tlUOqvn3Y97RS3I5O7
Lx0m2z83UPYXLiIXKrcYwDBggfsmAC3DHG+p2cQUo1puaoXJArCiUEGPP2EVdH9D+xb76Xr4NIPd
kWTsLEjm0xH6uLpJ+sZguLxoaFJulYcVT6x4PYSmCxTeFPRk04k/TpP8WtkRd64mFK11ilH3nhe7
2KQfIFpUD1aqdjMfrPP61DQ3A8QoXp1YC/jGlQkPqjdh2jTq5i7MneAd4GF3KWyjie3AoIDHnflF
FGVsc03eCYOwi/m5sfGN2XyHUyzx+xLapwzIQ0+Gp3TivyoG8xaUEv2T7cENMjsOMt+XF1tO7yOG
y0d5qbPvC5NTuvNM24QavmEnBq1bpBqj2ppI8gCnT+vImtV0ylLiPnNCANHo9L1SVrdzyGAn66ma
84/am/IHLEXZDsvaB81hU/AFV0evb9ILrCB9PLsSCUYB5tKOA/r4rnsvmMxe1AAJLpbjB3wLYRjB
vRC5LtL/WhPjVuwGFaHut4S2wy9ay49c9xGBFfBaeENxg/rjZzf54xvulHLjOC3Zem07vbl0vgiA
WMCyIbrF8pfdhxFCf9HjHeupM0t59Qbr+yxbPGBwrvx+BxT99MAQEBi6sqpujlPFoGVSyM7KEi4G
gSK50a3ziG3ZQcrvDP9B392+z+yy2c0sAAfgVFAVp2O1EzXKNInK5SBsGTxIufhJ3Hr4okHx6ijS
PfmTicH0CvAI9OfdBsCBk8DGiO9Sas8/ZxQ4jaReGgp43ljj5D/qGViFK53sRQSICnNB/KE4nF6L
1uEXxlBaohvqsMC2sBvRYuan1ICAm1ovWSnIG+5LEjlN3T1gdTAQB4b91IK+9Jj7bbDJWgRgdBA7
7tE69SGsXvwnIm5BkEjYccEAx5Czi7NlzDAgeRKBMagKkJ9RXcVowVvUmxngosl8XB/8Cvp0AFxi
pyEUfRxqfE8QExaiDzuVkhhYXcCvCIxnvDatwqifPOOxvzy3voDrnNRGl51gVdz+9a8OsAIkBYe/
f30O2mbz0QAVgcmb5CrVcOy41V80RJa7aQBhWKyuPybGw1xruNFlPWyC2fO2yj41uaXzsMzO3wf5
fxzgJT3O1g/KMHpSsq1VWuK2OkdaG7uqbGe2W3eBnGd8xyxy6T2AU+tyPzaij2nu9fvVV4La7Spo
5cSBWxVxt/hm1h3cGPvPxi3ZXglcqLIVANBqClBCN1CvSQ29PM4CfIs2QORVCC+0BsWJfVAC44PQ
8lxqhgJpfR6Tr46ZZYE8N0FNSYJJFovq2Rkl7J0u5Felp9HsFBs1m+17YFQjVt0UhfZyOsCv1Gj+
CoO/fyfCw/xQG2QKmJnpJiERm+v2jxY5LA9kIs251mUX1UvfWMOjwqxfI0KMrm2hyydfYYqUP/C3
qkLDV3FVx+tpB2FBZHORHYWgxsEvfb6THIZ/H+OVV/LVyWDtTJ1xv+qdCvgGzroxiv3629R1jmll
CzUFzH9IZj8Ydh5tPupyRudlVi0qCdANjqL5zz8P5qa/pnnXfTnZJ8Hx31/929vWl5b3zDmIQaey
uwvgDr5TVj/F635Ul7jKqAen2JvxGZ3SlbspH24QKcgPzeCmdTNF7h3zdFL3rXEGjsb3HsSrsCGQ
egO7IAQqEMOLB8Qbf9YFt0DmTzSGXUi8oyj7Q0J8eBugnLu5Nvm1XpaiRR2gTMPds7Ks3uFgXy5W
zVGrmJm5RSgbnEZN05zWo6YFk/efHq3vg8q5TlCT3XzDEQc5uv4pyIJ0Y/WiuFM5ZVHrt9YHBLDn
FK3uFXkjwNxApWRWNz17bVnsctXMW4+k+gUdJ9zATv9FwFqHTuGgkc2c7LT4WOFESz1RbFUx0rdh
AQaDev4sNKpzyWHltAOrftRei/W95GZSVq44sBniWlDy/SOMN+WBYqlMADGw93SikFN7/RctoGAA
MqfO8Nx5cbY4e7tUqbgeu+y9ZNlZLrB4O7DT+sw4Zyr2ynS8VISowwRv1XZgAEiGspGJbfcl/HA5
OdWurQ8+WsatreoKFMEEUxMo0Vfq9X/A0K3/MNknWwGKYOgvrpLdxzLlN9IpDx5Fzn0k1EGT4Ey9
c7GWB4wchqoLGvB9Oaf3WWnsAf74g5mli4vI5HnUBjuiHZwTNWi9n/ta7UsvReE+5NtvNrXFOmn7
8C07fSailSr1lEPhXKAoGyqN7WuRZHFqwKQw9DtbT+jeoWqJ7XFGtOwEYwiazeJYN557t8vW3toQ
7yy6jCH6pqC+xbpG7uk3yIxgZAacAbkWiTTGLEB5E4grAzPMfdD5XQel8GCl/CGlU75DdslOr24X
J8fyIupAn0Wjx7Nui/egbLpNkPvljFpN0yhwjZqFrRj6xDIcTEiZ3fGm/MG4frcFASgXuJ0GFP8r
UpGaNtwKVR16EymSeel5QG5VuDNoe0AE+BvAkjysTME3DhO70q/YRVrMscOqG9nFatA+z567X19w
bAEMTrXVfq4dzBxHZss1Z2O9dylvdmVL/FvTHZW1ODtwkSHlyrCDpPVV9wOsTZbWJryVvf8ATxWk
TpZ1JwuZ8+fZYFv4Lq7tDRD8KuGVaKfNCC/HLoMQ0YKKPS4An0QoL0GZjgNmvK2U6ew1XczhxfuC
yVCG9tSZUdc0YPSNDuEJdTU/QLMRDXbm3pU4+H3tPcrK+k1vs+YNUTojxAMNPkDQP9p+2r5iBawP
shy9CAxP+4qZv10IAghW2qA3gBGsgqnVnbz6lNeHaXRxw0C1hoCsCTKhxvj9GUyJiBeAU19yTc7I
UugtfNrucqetnoFsKTbYz0WHURSi7a/mvOBlXvDj/8y72n/P0gfrGkBMBUkJRu34S/zePwQlVdbT
AvSZ9TMgKCZ8Mp7N1DJ/Uhw4xeQnvoBwnww3UGLB22Dge5nPxE8MAgek4rFha2PP0W2+cQFbK4yz
d0xVK2/2UGB2tZm9oeCKtPDeEaEMQs5HQdWp8lxM/N8fdGkXm/WD/Q6S+ls60p8JVf8MsnqC8bSp
/plN9bdMq/+7rKvtH82SEqX++U8tv82//99//3b/T2OuHCST/Y//SJH6X2KuTv34R4W2SaZ/S7la
fug75cr715L6iGF/mLIRLCN0/gy5cv+FadoYR47/LHsdbfhnyBVyrOAFg4ocQW8uJDrLROrfGVcO
/ZfjIFZknf9NLRL8tyKuMDnzbwIo3yQOfgfXxkRcZNcExPxHRPLUuijce3BYlgJJOaKGja1OQtYB
9HcU4ggRbrPLG50MBbC+Cj6RpKGvEFJWu1wylVQtn6H0HRJEJRrQpzn1prDpD3ADrxkBPz0gijJR
sIqEvSoxWYuyC9NygzwGN24a+FuNObciapVfva8edNHFMzAf+PU1MgcwtFShv5JWu4Xj7WfaChlJ
AOVTd5S624A/hfHf5b/Qu6N7wyTFomsA5rcd8PfxBIX+F0HsO7eItWeaPbSlE3uZFrGbauyoXD0r
H+aXYcAEc6MeI5e1iYMaSpbs5vfVhQ1lHveNdfWc6Z36/MJh0sfCts1td/GjnqFzPxgzra+opOAo
hVfSqrEzEZa+96rI46nSEashJIOQzZmxuKEtbxKoMTDv2HikPTK8aKNj9M4YXJ2awOFhoUhaTGQO
2QQWplUwwTT+TzJSFgYpgcYCPHYEHe4XXGNwNTOT7gqj+eq1kGFgF+igpMYYKreB8NLFBvWr5P2m
MeUTncyvDPD4Fnz0vrCKB3idGAKasZiQatNTlE4DiorIyCDKQQkAH5VKf5b9qFCCaSQNaqzSUqZg
X6dnR+lTmV8QkqAjWjtvpUcjXmUXoP0zfk+Vx072y/fNrzSlIdq26yCbU8EFYtGQCVYTDQLaezGr
tIjRmVjQSA4grNIyyi18UK1gB9Z9B1fr/FOy+sodtZMlWNN5hC0d0zlBokRNBfuL5wWfkiTsJ4oQ
Hak2g1PHf/JG+6fRjGbUm1psiBm8ckd+TtTAn8dvbz0UiXHQ9jJyDXznoWbX51pWKpxF4DwidK4L
Zd9hegz2F48inYl1UKqjBglT3lZhqv3n2iyRAwM0U4wBYOTAyTfgLOrIlXbYWmYezQhHCeH1qcLZ
Jwn65dDH39w0PkiBqW+y3szd/IKIPWOXWTaJGYP6wtmnUBUGjB/4BCuTctvHfiSIjhpDuNuauK29
KuznAZEAgwptU2/nRsJMOEBuLZ1nAQA0clv5Yk/Q0w8D8oXQfbfTg2/pHafi2c4nJKcCKyxVioyf
3n0B4vFkDiyIKpvBi0pPGMP1WGbDi2U3SaAdERvySbcou5G+VfxwtSLRANfwZh5PHKKj0GJchI7l
nYdavQaDHfqVeKFWF5fZREKMb97xhRh3WLWATcPrMq42Mg0ncSxxV0SwcFLDuQMmEWZFjzpYHAqi
vmqkKYcoJjdtbW/c5dfOg/KTyOHGzB5cChXvitnb0T4JWGRKU26YGOBEKosfdjV7SS8AFJOg+4BW
64A/DwAd/llAw1+oMBtbFsGAM5m7NKgOoBmGEOh/F9aUfCGSLUWqgRWhokyMtH6GtaEJGcMo6EEg
WCT/bApIKMvR/YEeqwwrOpqQsIG6nXworFOIMZ1CQpJYW4kqirPbDNaRaLXvZoSQOINAJtr0lmoX
VtkR81EcFqJKdiK0/J854TNy1bPXTC3erwApFFTCSN+Yi7QpLGWI0JnhljrzxjUEhpcbJPQGH7He
UCqEdJpPk2MdMgzdwx+IpwnyBNrQ0c7ZcNLsSgyJdshvUfzi+xeOzbGjPdzFpSPxJ3FxH5fg97ws
lsDfZw9xmGP1ZpzBWCGffyRQvXcGxM/6V6dB3VHtkJB64t7N4xQ7jMF2D1tYmx5SZpyrDi7Sbhz3
1ZDf4JAxIhmMKVRAnnWR1RI11GxtCbuSbIDDkb1j4Ho0ugnirv01dZhRI2o0KfPUJgwWbz4EHwAf
34s0/cK+c2I+f2hGDGXs9Pyk3Ejhjzlhq1EMQdXcdjbF7PiJbcKE2DGYp8zCiArpFNHs2HPYKB9c
VgO7sPBYlMM9eYoMucH/ywMOCWa8a0PhmfcaYbjxwFuF4CrzlchFEJJeOr8N7QoBMEZBI6J8tQ/q
ARpC8+blOQa5CQZaxGSPXYYFGVKhKR+fCNLCIWmFGGbsdRZDbf/GUdPFLGuLsJhm+OZmtgnYsPUK
yG2WlSt07HbTuAEmFXA2bVEdVlHAm/6CRRk2QcFPsNliJA2Re5blcTshLqubAwhD7ALDyvosdDkk
laItq7DtoHX1MaLQGutDJrW+2JUfHGwbxXllBrugCqpoDMBxBh5GQUDQF0I3V16NEr7eGdUJpEUT
oK9VimZFpp2fpdljPEYgDr1dwL/aAi1IEaGCuNiA3zjVOeZ1tO8m9YDRIIFJ1CrdirTcWy39ha3g
YgIOj/LmiVVzCi1MVkbwLcNu6IDWtehnWqsryCcE+fUyf4EC+Ngb/c1l7OecBw8ddIJ0xqBVjk6d
9PlbKmAKsVLWhRwGUx9ZYyEGxWsEpZQoWsI0wE7qZ3notvYPrhyIgoo6SY3ODLXbP86mV20Y1DF1
YIDDHa8U4TICq1YiVf0LNrImhFTSgF+dgqqX3N1aPvuR+4aLkKABsWzTZ9OTMiTdmO7y7Jebpm/t
iPGTg/eSGjbkaPZwhmQ6sSimrU3GCJlS1YYNVe+U9XA8mn6foKd9LHvrO6n+/9fs/1U07TKL/T+v
2W+fGE7eff49zXb5ke+K3XcRMGvBGWBZLiJovUUX/R1L65n/gijHwlwaMMqo2gnyhX/H0toeAmuh
VvSRm4yfWKJsfxfslv0vHzMm0BO6KOk9kzr/nUxaTCRfZNl/6Xoh90LGCBI618kL/xZGm9JgNlPM
iUoMB9t0xBEmgeoZ6q1Y9KZ5LGQONbZG/ICRwSk1ZYDuEUgK9+0o2gUzm3bEhYa5NKb5GXhIsUtn
KGWqwJ9vloSui4PrTVJv8J4Bbr9P5iy34Ns5xOgjLEnadkPFB2ANduBdS4s2D0UOfxwCLkkIOxq5
Yti44CFUftPBL4Ly7A5t9ebIKt8ilCiFe3lwQxdYN0ykgHNJx5ozjNnzwUdQFMDGHFKssajqqEa0
UOTU3XEeEIOVtNLJ9anHbx1aXd9E0DeMEcQl9StRM8xEvqmwrWMfCwfYqlGjjRqpu0GK3d4u0DDX
TQmHje1VRTgqILmhg8vIw9kGSMb75oisdeAEvjKupcMNaGLAE4Lhs2NMJ5IHF9LikFvyFzHLMuyn
4geSOOxIQy4cjwrChYAtbhVEIEStIX54CFt4m0vdJG2LMV7gr+TeduUcUjIbNM6wIEdE6GtHAPAY
tCanHIvrBjU5SYRR8BsGHWLbrwsztrQD4N728wT5nXuUoNfRMqcEru88ahDCA9Fvc6BIk9hOAepl
sxjMDwd6NPCUaNSGsoWbrLa9UHoFbOKzZ15HWJmTSYE6gTgJoTONH/dmfbNy4+6ODkybQ/qV+cBP
CvAdI3jKCN3MvPUp1CzeGKQ7zDaYYjExqwx11VVbox9pjEYODGHgs50QZLhYVqHg/B7yJBgbqGSH
qV3iV2W5KfPpF5lmerMqH5a0asn8aZBQNgm7PZlMFNdKD07SG5ULJkJgp3FN/PqINEQrMpmbgWIN
twmkrlkWyK21aMecBht54aK4sKESj4A9ZvE45y+zQ3gF6/zQXOt6bONM2w+IXUOw7JQHHOrAmUZ2
OcJmNPdjKK1OHAFqQmzIOLKQEawCltMs+thUvNy0UyOzEKRytWmHwE5qnxdNVA4NNtbM4AISRdsp
XtKugJAA7hHQ0LCiZemtmAok59mNiT9bMHHsrj4a3PmQ+xAwxYiEnrrnYi5RKYXaxvYSz5Vpwrbq
Eo7rn2UdiGrM9osLgQBN/I2nHuxQi/gD5N8WcGpgzwzgyU25+LFE3WJIh81QkyOa6rU2u3zclLix
n1LS5XozOGUuEwjC6uqgixkDTAMZnJGqEFQoBicrDelsWmeVlU5+HCQxSThYgbhNdsle25zrK26v
XoYOfOboyqemekQXDfvhDAdSDKmPn4cTDCeIH1GVfCea5q8yD2ANyiUqH9iJZRDObQ/pC2YJWXto
ZScPoAJizDbUIT2qcdZaWJQoUllRQhXChcAOFUGQIOJRZzfDdWGvSIGzI2pqNDQ27TL7nxydV5Ob
yhpFfxFV0EA3vILySBpNDi+Ux3NMzjTp19+l+3hcts9YoO4v7L22nVw4x7t9Y4vKQVAme3+7DH76
WNHq3sy5s4ie0XJOdghN++aKNhDxC70i5ofYjUYrMPp5YEDhrfUKaqe18xf4q1m+yTOgTzvt0CwC
42l8e5dGfS5Cd20KKgjP795ENohyJ1fwD5uOb1J/LE0n9oJyrr3+PesA3GOYZjF/dWo/qj/ctVfp
1oU5RR6VaXRMzPMu8vVp9izEMmbMMqOOXG96dRjX8FkP5tpErwWLy/ySYKbmn2/nPc04ivP+N2oH
Z3qNQV+oc2wbPntYf/TeRD1F6tL6qNvZm961GU0Bd+vRRiEpUNnaY3ztRU9JykQiaR70MMlz5o05
lesCMWi8SJwvzcfCIIFpbCSXlfYrXwrfCAapq/ljYZBUHVHeMS/ZOO2EWIJJtlUPZ5AbA+tCT7vV
jgHIGiVI5qylOQxcA8aN6K9aToFIeXz5ZlV1Q5s0QBEjN2QaY14QhW9k5CTKESuAWYoL65VFiS02
capdvTXWkjmp7eJnoh7DO8brWJDnmbJp/miVaK8ywTkeZJYp/4qlt20W3InbPQEpGUzGUHHHsKo1
Mi6YWUsnmIaiuQzKs/zNYqWApXtkCncEGHuzDdES5qONi8XZJqptpoCCUBMXlUobB9HAFJwNzGzF
25aZPz26tgBeWhbhdYEpajotcyz4y+aSmXfQlD3vnCHNSZ3qZu3SS9dM9ufUSZwUg+kyYWBJGkcH
mCaJtZ8BxmSgsZFL/83SvtEHvOzQwWG5j85ZJmNt/plrE7RrFYkE6HZcoiPhu5rThvW2OzxVLLj7
sBuW3MWjgv8rMFypP5NcduZ1qHqFsc8R/nufAQbnCzzbtMczPOCkXUb7kE0Ch1OsF/NhUTFz5tlW
zO2MslqoJkw/UQz+hULxpcQQH9ei0PbzOgzljCpIpxS4OtLTUeKcFgd7jSo+mtpe+kvUzLBYrDWu
671MoPXiumsKhXUdxt3DHLky3rtrkmeHpltlv08sVz6VmWvZ+wkDCjdr7njpv1j1y0s5QZF+aCE4
JdtBJtklRdrLPT/F4quVQ9YfHdm1eLsTXvVLIv0mCVZdxi/S4xv0zH/LJ6HzweU094r1IDK/ECHv
uIl6DudBvzciEweJkbzFUcZEpypEPwUte7tmy+0PBIvdE2idqV364qhq01rfJZv4/mecVC32xtCa
P1bTWNZTzzmcBl7Tp4heea7eKXY1Cox76TEGqYXOiCpt5to2WQsBdgbk7x99rdApDgiWEBC3Apfw
GJs5UZZJudR7tFKchrHbsZFXKNZcWEggmDeKDb+JdrisdMi70LabxRv96DGb3ax7h2Of+bs8jrrx
olXDerzoNKjSBtblsFGcH+4HZ4aJjWttnQXFbt2azHdNUCZ4IuR4RpvWDv/h2xHdZkgq2tSmkTm3
s2MWjG0tiqZN7hhFg0rVAB5fVUk3w9BJnWk3z6NFknFmOsxH2f9RizExXH6o6Cy9VWPP/LJGmEuY
XdJ0+ujnOSOfeHCyZh+JkYbKzpyx2BoYsR+rGcfRsW+awv6kvMm8oG/tu8+tTQeGYcsozW3HYKHd
C6Z5zdEtypxRXGSZ/g6uGS/f5DLVOfT8r8obDMVsiYIacOkYuEVaVa8Rfs6CH7CDophgp+xPiaFy
6DHopTj77Taudh2z4uqJFZ5FVz0IuwpHJrf6Yka5MkheAFTCNjEx5C7u0rLfCRAMEYNBeFTd82i2
I03gKldKXU8O7dUeE61Dvkl2fKjX3MDXkvJ1Ow2KY5yZYjPqf50jif4sdCpn1sM9H3ofTV6xaVuW
TXew7nSX7ANSck6t5UVMV2I5w/5kRvhqgklIwxVK8zn2EMzuSxqdEumSVxm7yWa4DEXfWYA02mJ9
rMZmbDakzIlf7Nui3k1eW3s7s0HixbpARP2mFmJiHRsPS3kj2QONw8p11+9m5vfykvCH2GPCBFB7
25iVtSMpyrHAJsSFj27MjOPnBnln/JdkX0Mcuqmbp70rIIEFnjCx0WF9ilgkq8lLwqKccsUwNuV1
OSyrbfUH301L+6o008YdPxuKQBlTPG3ddhUyrJpClIyQXMPgU4Z1yCDW8vgmAFrYmCOM9lPGoCLZ
2qhly6AWVZUeDWE04n7DGJwj2raikGK54tKJu152B8mzhBHYKVarP5pp17Bb08Zgpd4Y9rJnaTpD
m44r08s3UZm4+TlzMr48TlyJlo/Cg2yvvBL/b1zN4xGMnd10wVgrtW4Y0c1/fFHNVhIAs5f4WmOU
ioeeVARmsmvOeGocIanuGvx3cF7tqJsPbgUn8pxgnpxfALGnTJnAFjjhulCgBl2uquZgFgoDS6eY
/m6iGRLNRntkD2xWTa3w0npVUz/4KESGA/MM5dNIMfPkb8uF++Coruz+YzGBDK0Geh7/GUy0AlBC
XDe5FVG5FM/2aOhkqwfAbsy4TL4djrI+a2EhT8mFp38Zr6fWFjVvRKkFGY87rZ8zGi0nq4wjGIBW
Pdl+aeuQbJe0e5uGbGguqATh8VljNRM3iXv8CD1sWthN1XbzxmPJ9TVxjCV7xwBYxV9T75EZYhV5
Fp1G1nENGQJFw1AnjrODPQvtwi1D/LTFG9dJwr+1jlm4Agx8g+vSasbZWAMAUS/aOBtKRsPJ4czG
NSJQQHHQg8RhIGqU6qYxvq0bCsexD5WomBp3kdS0wHZt5Tejbgt1m6U/TkEWGbzuQdswDiu2lc9j
oWz3uGVWkchhy1TObksOtq5xPqL57pLu/ai0thoDdPR3yDH8/8IbLYf+H0gXUZvbyFuVfUMZMFl0
HhLdnZfIsn1DKOaYlO6LWoORhi1lcr0Q07KvYU/Z1g+KWj3ND5Ez4TW4UawYLJQwHeZ8y3FuStNi
AUersU1RfRahyHoz28QDzc2j1YJjCqmHiOXr4KzYz2PuIwoJgKRGYDaLsbEHWs+kVY2FrK5YnE8q
sxjcJFw3M/6vtWeawcnnsRPZUbRE21eiP45Zzq6CDPp0+XL9ufO//KQT/bNOEO89VwiUKdemhX4U
3or1xZRZp5vJsN1PpnrdS+3463vFeYRigjcgyGrH/GmGERjcLLIjitpUhjm7k73bN0vCDK9gXGll
9mOMFXbaocIc+fupLcMIHu5j1Sc5FS+PxL+sieG/DBmHWmD1C3cPQtKxfTQ4WsXGZv7nh7VtAaOq
gYa/iFZnXx7lfUCbUQQxK0DO0rSi5jFoBMdROrBTu654bMSAlLdgJjOggTID20YQZ9Ob7v28Tv8K
OZi3uWkxj/lFg0Cu4NBBZ3j2vb76bTUVR8wE+Uq7k+9qa7Qe00H4z/ca7l+FnfmAWERuW6dYf3Gg
lLtJ1OK5K5DZjZYxbz0OPDPMWKkam7YZinMJp0aH6H4wFfCt+x3NaThUwLCvlDXGZrEVA1nGKDHk
eopAs1mrb7t3fdzuUCFkrvNnS3KpVHL1PmyZee/NVI2bESbdI9tkkIV2v7jbiHCxk8kzfGmXajma
S7E8M1KSYZl1gNCG2Xqp+1Xsu8zpabgr+hXM9fKh5Q76jRnMs3np6uo/7CjJMUnucssqz58rBKcl
XmJKmKik1V4otSH6wtTYzxzYO0Y9PL6hWai4uG2DbKyRmfJA5zzfTQWuz7B3yRyTsjwVHQbiasXl
gJ2Bco8o6i3ZDg3zXN/mDZH3UzRc+pq9qJ2nqriA/hiR9+StJuckWIaSJ++gziOKxTWKp8wDzYIS
W/wjLQddrEYFk4fCbcWtcxo1b/WcVkXQjCbj+AVlG5dMUblcB1DDRJB0PRc6fFYaUIKQNMtPJ7VT
6nXmc09lrmQw+DF3kXCMDVUlNHDDFI8ue/wAbrPzYaRDlwVydlra72VyZDiC896mbgOY3Wwak0GS
W7g4UzJJxdRXDrsNrE+aVeLiMeZwoRSPpk+6hoNwceVrgiNuIj6J6UMR71ratvMyTP2eA3z+D9nV
H8aM6cEZ6wzbmdnwtg1vfus+olOJdpnq6xNov/LjDlKkS6hxvUS4OcIB040KzMROyRjRqXq0IQtw
mA65VR3p5gnU4MiR/eM6Cs2iw8sNlnk5BIfmTrMa5/aTBuo2c+sehRD6NWY19QLW9SWRbPcWgeKP
FAQI7KIv469ZlcOJwRkeXHyGpEQ4eJrt1C1hbpQl27vM0X2gfdf4MbsRPHySXyOTYUVZKBNPa0NM
B1+g0WAxFluYeRdxVHPDmkUxanmekZ6yNIcgvKkB2P3xMcxufHbyzzya7mrU0bxz+9p+0dWY/MYK
jTThW4CVJmaqC9O7F0tXqQ1rwPu6V7FBXo7lI/KAJFADDaaVYPv3AAAIZkTa25gUsOBYgbAWdkQf
OOt3lLjNxs+diOWXt46YlxYw8bXLi5Kqiuy7e1MeTiuG1XlwOl4vBoV+a12knlCDFy+GkRPYVeZO
MKx8wiVv4ZZ65R+VEp4ybzwlnvs01xMmhMSkvaz717KqH8yifMAD+RnbbRE2wp63WZ/CLSCC2xD/
wS8mkHRw9p2KXwZ/fjZV8siX7uS4nCwZbIUQkykxA8XFB5PiRMtjXCVf0VD0yLX4/1IGBrjFSsJz
hhc9u3/uf9jIsHwtlQ96oSUfRzUnRQ5LsIrpk5wCdPhjVW/k0iXhiClhMmNk6u1wbuGeoQGAtF+W
1SazEnlikAZVwDPVcc6QL2K7cr9sr2T63bnDvDGiZp/X1kOc6HcyHl5SqxIBhfM7ReSx7t3f2kO3
j4uw3vRc8yATaOyrETS77cIUGeJzahesQpsBW2w9HdCj6bDR6pwu64WG+ikqycTIogRNDaEjExGZ
hUHQ27Id7Qg8gGX9qiV9p5/+CzLmPI29vu/fLgyQPyPPOK0Wj7eP5b+htrdtYh8M2wxlWnwzeH1g
av1uWvaDsbQ4HvvXJPZAMZUA6Nb0iVkbayh5iHLzHzqKMLP9CMGHcTN7lLbsHK4xYpO5X1+a3kPt
LD8j6f/odPhm0/qWueYb86Kj9L2PIWXgDSMNwwvsXye7Efry6vfzGNqyoJuJVAfBnqIatea28pjU
zEkapgX97GB857FEppE1UL4cER9mmmPHTh+ccn2EGkVZ6stNk4Oqq1EpB2liwHMGRLpm5tudNZpa
7ZWm9ljnNIP0R7cV3EydO7suTV7rwn+ACr4ta5f1dWYcmW9v3Tk7lEm0b7TH5KfRLHA7gy4QPGSX
o3GYoZvsENcDK1l7To/ui7AvOhHZnrIpOUR9+4Kj5uAyEWdDARaJAI0+ZDV8woi+W5hYjNbwhxUt
duyJ42NGo6OP5jy5xMTlr07hvFgljza2LrEBLp+BIKrfDxYk3wo7yNYezD+pg2CXRuQQV+07PEhS
fRd0PfxdZubAFUdA2K77kiSK++fuGv1DBdjImJwgbqbXUrUPM+vgjHVKts4s9AfncfLUHrsEiQJJ
8dL1+SulahfqjvGZKBBb4NLT2OCBhZInZrRXJVISy5bolMYMM3r9xejhAwbHqfLSN5SuBU5jQpzp
8hw5HZIpOsdtmuMRJHkkBl6uyn09xbspSf82y4CGx9oyOX7wfRb5jko5+qjV3ag6lBHYzDb3QuaL
mwRRgGhaHCQ4zAly+U5N9LFViRLGQRgZkC6EtLaMUHGlE5Sypr8TKkDKJMT7dKv7ySXw7NrjjjE0
0h2NYnZe1sc4dn8ploD3rEdGMVd/0f/8jNoyTU/ALa7OPD+qel0DlSz7qKTHpyDx7owIt+LXkgNE
1msW435Q9S9u8c0yWJuYS4ruYfzIMfbrlLIrjh/jInkxZLVPi+q9WeUJ4DH0oWzndXBi3MkIsoSL
2O2QQ9XDwZD+uYutV+o8FsjemfCHBwvyk2mPK7eJ/NeSAZYaxkEU8YEJ8rk2klc0Y2BOs40U9ctq
y10xtaE2su3cqyfo638VuHQCLsagVnxjZtO+WdyNwZLQhDD3Cgej/Vf767Ft1ifEPyLkXntm6HI1
4vZqAg9QLB0bDVq79IyjwMzPCNZ4ls6884aZIB6y5ybH/AJ3d9N58wmW58UBh0tLfEiz8rNGnKCA
KwWgsB7mxnmNZHtRcYfOIBv/63jf8ZGGqTODcEYEvMSnIgaRCAujyNSW4d5JrBiXxHCEqg0O3L4Q
cQ0c8K4Vy/JyJ0RKPFG9X/MYTN10S6LqPct7thjmWRCdE8p7HgzwhR2XUBFKbRl70QxPiNpJT0cD
gLi+dkKa/af7U4M8dZyjcRut3aUtGeBmrv4czPmJKdsf9OINGqoJnYh5MgdvO6fF3mKpga9v29IF
V/H4ibrhAovkOBrdxukivv/VTQ28qKpanhV6bTcvKQ7WJOP09QgMQFzPmofdwaGK1csSq73qo+8W
jI0hyjHou5YcofESd8XJdCyaWf9Ks3xdl+7P/Y3tK2QT3ZhswcozcnQ3TStOHtgR0nyhDxvWsaiz
l27MLsuEaMmtBNQxix5SsyRtEUdWfvVuz/bX4BkQ9033ltQJ12/67qv43V31FaPHZp7tTSbIiILw
jUU5rAaxdRtMZuN4yCnEcIg2HkQOyt0W9rQbD78pEiyeCAlY9jYdoLwU2S9ZYEk4leNjY8K3tYun
qfT3q3YOK3CAnhHPUgO5q6q/c+uh23C84P7F8GvnARdzH6ILhJjhR6/uFJkbemgc4+oPs7IjwtB8
a8XmAYXiATfAF3jpUHqGEyCmnbdM9fqg5gOyKrzWIsHfZz4uZXwxxuVBKOffnLNeu3+USorbIqxD
mZEJSeYDDthnGBphgmSvrTHLNBl7RBOeP7K+yUX1Ri4wQmzT23p6eRUqY1LCSWvLs4rZWQqneUfp
+5AxgA98olPCWEef82hcXH98w1L51qvqX4X5sPWML9AAu/sFURbZj4vLG+nUNe+ah3htT1J04Nni
Zxwh/y32RE53+QNl+FUxFpFu+vH/F71MId9H8jRa8jqM2A8nXjbQXTfkV3KvDfL9RLm+s9CPg6JG
mIMEb8P2gMuPp5p09kPfmCHv697vc7yJ8RGTY4SOX3yrhQPcjCS0Xv+CXKoL6sXaE/TakaoXb8AD
fnAAXAxX/EzEyAyG9VMxF7+fYHrOvn28IIHE+gSD4h3zdAjOsg+I7t76CCH7wTvbq0vTVTPGTp4T
zJ8liXJsErDa1NwZDPCB8EV7qaz9XUirLCSwwMICXut3P5mXIDXjw7CMb7LweQtzIOV3/JTNUAOs
FcbjelKw8tkbZQbcz5m+aTJ6Fs3iuaJyXdqWXlQ2Wz4MzA2G/230GSdHYV0tLpZBm2rDaPtmVAwN
4wUaFPR7ShB6rRkuZ0JJPEj5l33C2cjc4VgalAmefWJNu+272gxIm/IQCVr+xevWVxbr/7RTPdw/
rqp392aag+ITPsFSQDOGydvNVvRnGpw5tCbzjzb4DUGlcfokLSBUTeJhbENcWquWwlBRxBp//Ly1
/1COz1tfI0lngwqfN5B5mkIjxFVUe1G5z5s7Ad9OT+XIU8PI8JozBTrYcK3hipM49mOk5AcFI9Ou
cPBddtVNvasGB6J9XwJMgBBjGM1ZQk9f+EyQIsPvsIl9JMTm634AyXL5r1UGN0aTfQ3lcrIzH8pe
I1+qRL51MRMdMVNckP7mc5/68GrZETfV/Tpcw8SuLgjnLk7FicV9kUKc2KrEKrbIMo/2lOb3ZrQM
MrMNhVmSX+iq6e9aOIYXjoZv/pciId7Zsqr2xEWQSDji51EL377Io5pebEMdqO55HYyZMXmNoMw2
tfEIVEJ/Tx50Y5nxbg9pwYKxkeT5OhndayC0RrypyEkYK+XtBsHgz3L98oKJnuyWpUYm2WT9sjF8
VC9xb7LgThrvpdE5Us653Bgt2OzzOMPjYD6BFnBs6+htnhdlM7VI8WKv9rQGhZ/SahsI83xCxbL4
mk91TUdjZnuHuLyPHvb2bqBGPtqFQoGBeowWyIF1kY+De1Ej7CAfqkGQLcQT+YVNwiSr7VfqbUmi
tIOnlby4mllnRek8bZ2iNacwtZKWBdJsIqhuHaet3wzgqOtuzGavYoI3eM+IXWYE++kMNrAeyaic
6gaBTckuou1meV7IumB5X9sTMpdcmm7YOrH4XhcjawJsPtF3wRt3pqfqHxjVuMdezoxqIrm+x9IC
r9cznvWzbINxabgsZmeC7gFlcMmmKm6fUhuTcNC4ffeVwNarzjBvemNbDkN8Stn6b92YgmFsUeW5
ThVdrSSFFFSOXrND/xx5n1U/23KjkAWlQMhiw7s6OfztLLOdG3WRTehqtMhjznN+xJ4B36k3BeD5
ttbPORlXJ61b+QrKIbvM7NAvEdZoMOx4RN02TzBDu/kGXqi3t4sUAXPGNyITaOTt3L0H+ZRqK6ZE
nHyL/iH1GTvGEoM2I9l817bIb4K7YGFnLcSltEZjfKEell9Db0IyKFAyM6jpll0kupp2Z8YXpuAV
trGL/rtZic1ZCjuGnmwoBRFc+/thIDWs7B3NNANh1VTO3las2XAc7DIj45AB0xGONKxaoNwbr1Kv
uiDJp2TgmpzXcXFD1UEw8xda19WG9+DwjQ+kvjOUcr6nWLlztMk4yCUCn4NXS3DI5NalijjQTrOB
mZBhVqibWYf4JqnM2R0lnOcIk3Up3mkWcISgLCJGwnpINcgt5W/tWT0x0rV4LbyPZHTflJl/lDWb
TKO9xR3qTmXJG8Xl1UWogZjdH8HHMNjxPPeOEuKXOvXXatTv4vRj2Axw9/AAPxv59N6XvoW70yAW
DIGR4ZkXSbR5U/pnTaZimKTzo57Ggq5q/mcrwE0uxhWzNfc836thmc2F5co54wyd8+jCkHdvLQaR
HXfchmZXuxPNgo/WJuVJ4J2O90TC7hZpn0XbHSKL6EWn+kmN+jiXDvZ4ojs6ZGFxoZ6MZD7LAdzR
nLCoiJx76C9DB7Va+8lmvZsURQdvnCGhEjNxF3Wu6BYaGr279M1yNcVEX22RCJGojZ2H1e2msisi
SXKuhiq238mV+u/+rx4nc990ExkR5qbR3Mq8pxvfm3iH5LYfqv3a64PRW9tJLGzfAWvmKCXaoTTD
CZ3h2pp4U9d/hWm+ZpzQG5I6HxChlKFFUEml57+T4bXo+vV7ziuDaaW+kWKMX6MdGDHrHVkUiPNH
ABs65oKe1u06cJDC0oU3HRuXcXSvcpmhRoh9kVdXz/I4IrFsD8udTfsaWdW3mcjvBZU7LQ2eUpsh
Y2vv7j87bMV9xYo6bFL7WAj7aii6hCVhGDTXWcNWX5xtXjKw+fg8swvU52xveIrdu2ee/Jk9Slb2
zzBqHtc4OfdF8RRldMy1Y8lgErl34TG/ppaHkB08l+57Ho/XHIgd6/fF4N8m/qRbEFEUu6+xzV7S
M58jNOYtVG4nhWWGuA/NBkHyyrsZfOo2RisE/OyjvAfAkDt2/X9EadySlKDLbD7d/0U4c96wRX4C
b3jsW+vLFsZOm/4bwkRGxwk6pWLE2UR2Og+p0DiPFNMWJ4K/UURkLMwYL4Y4XHj6Q+PAbEVMyCcq
hubmyfzQRO3VSfNf1lQowtaN1fVPg1zNQINfXaL8F8f/pvPTDzWO+zpLD6aDMm/U8a4ywa4nc0j/
fNDR0+xAYI0Ri5iG+VdZ3jP2g43ZwXhPm/f7o8pVpjeImDaOx1K5/GunxlXE1YMlxM1RkUmHZP11
rBGCiHGtmKvOPsNWDzOS0RyQpe7I4qHgYrfF5XD2YdsM0UxqFhIlocC8RKwMSuCcjd2HTfTNj/hU
TrAxCY9RCWhFxCYzA+R0J+wfpEowjZBPcAJgSTml1fh0/zkq2V3QGbGNLx7plG6tyXsHoSL3Sc3o
XZYZS5v8LMRXDV62ESYy29kNM60f4EHxu4gahI9lKC+ibOrX/YyjmTIFRFlsbYWAWzvoRy7zsBtp
7n0Gq4zeKNCNvV//eDBimP/2bVBmAKP96tqk5T/2ls9WoUPHnzdJVv0xkPoaS8Wxy4wzGY+tiP7W
A3F8c3uqxPdgZDenI33ANA85IS9qOta14nPE9hSlYed+4vylwodVZ3mHSNKxeW3z4nvlwdT9tTUx
NsVYVO6fwv39SKd5syZg4uzc+u6qdd9MMnB1xH1Vl7+jLt6MtnzUUU2xYdUHWtb//v9PSJJyZwNB
lqam24tP3ZTvCaj+4vB6GMrox4vxYOWG5kUrMswaxBAQkPmLKqnBbzCTtpbJw+zoT9RtGgCNsfwa
IonHE1OZkhzBIQUqj4+64FuHGgMryXIy50h/oiRw0AhwxFi+++sRVsCqY3R3PZGBVGgs/ZwhWx8o
fnwAPm35jj1FHr1mSf8DEZBs3H60bqB8Rhy2rKUCrNVTiFxkN1mNzwm9+DfHhjcJMGPdWxL1wAoP
6cOM6ZPyOH/UBWkQ2FeSMJ/Y0ECKzfYL7T4Od6jKgQOKZicFpSjyJHlZozm5II/EGdd79rHviBxt
ZlAzVt93NLxdup9EhaOF6Gt0WRmaDpq+r8WSHbzrFR6cjrKt76WYUdKknWiH9B+3Uf3BNLt0PZDw
Fj/jI3+tPDbvmhhBUiLh9GNfWqxv+NjjNulRTi+FcxoA2B+zNf+oLcEmLFrrd/iVx1UU3MdZ9OF1
DcioVpOVl+8EBphgcaxbkmm8L0WG5c2H51zq3DlYSY1AxI8x6XlDHKi0ZduOUAZsWcpgyzEfhykx
t8Ngt8TWraCTbETNsSv+a7OhDeyRwQcHuXusVptM1GTOb361kvaMzokcurm8DJUHtNY6axe5rEd6
LBMBVp1Y4mx+wmDO6ofeBifurhOzxNI4zLVRc8nm1cvY9slOjxTeaIt7+SOp/jZeMTxJuwOGqTPM
PTF3UEGoOBVG/49J8ndkVleNMZZREntfc3E+sDh+g/thzcLen3iDpiP4iw2eFO3n1LOauv+IvJ/q
gdV9eiLk6jYv08GqSj6FiXyXae+p8ega5runYkJTUKA+9A6Ta9VjM1MaDmrmvsSyLA6LpnStfdlw
aI3Fxpy4lNOW32qW7W9h9oqLax32beVGz7FyP9neIVfoi/s6z7CPQAzXfcIRhGdy/WNbI3Nee8kn
3i9UnLTJ6UM5ccdVAsvMLOPTjFIkaIgKCpaV4U7LbBpWnAlkqZj5R9O8gT1GYzDbNUbVxXxzZPFI
8zzvWjP+Qx5mEWo2MtsOjVQwDo2/RRn+hLUt2w0x21OL/IcjHnr6rGV4bpRbcIGjwFHKOa+LeGF1
1gYyar9jEIwzIq2AXsfd3blbRpJ+IYl+EqX8IVCwwQ5ghW5LxPoChIUvHszbJBlvS9X+pIn4i0Dr
hZAggxUbLQlfGeI+/GZloO99JnZ7zdOlCAfH5wFUzbRZqglyLtot8F0CKKlkuKxYt8m21Kgsyh+v
SkN4FUuI6Dk/K/IkWUSOnxYNmbq/9Y0qr2M03ihcXzPWvchB+88SKhh68vVmG+vV7+KveEQE29ve
pxUzm12pHQQ0NateL2iSUQTm3StqV9K68B0lsbm0KIri5MssZvUpqqk6ZQtjiNKTzCOLU7GkDyak
oCVpjz7BU3m7PsGxwNk1dQ7S1Uqee9/6T9+hmCCE/e04oBUvGBBu1L1eGuCsztylXbJA/HRYoiWR
z3PTjGbhDvBYG3Jn1pur0pUwkqJEIDV16/zMJDr5tEAuXJqYHFQOydrOMVH6eDqntQ45Px9ykVxr
VsNBNEgXZX18cdfhA+DGsUeUEDRl8de1s33l80lmOceInMxPZ1lG9PXYnLGofICnQsXmKLg79JcB
TsjL5BEVwej2KMgcNRzjJB3bY/rXHOAJH6N5OfcdKlLHO4sE4qGJIHrtY1J/gCFa8sfC0Vl4mtQo
NXe8XIpD3HjnRL9UsOPROO16vzz2vbFBlfOU9DC6ZsMaeWsYGoydnQQtaTyDYsGHIIWNT+JvRKxu
SW6+8ZF+i5QDv2nWDfTXp6jF1+3Cg/ct5COTzYd130jq8TQbUm2QVEXb0k+vcbS8rwgagtmgdp8z
oRGQuM942Ex6WBtjS1oxQhqhEsTGTyuyK6KX9zIhmMcrqL97hpt3c1NQZYwtEP394ks9LTgsssp6
MDrkMhNfNDYEOTpbY5wvw/o/zs5kOW5kWdOv0tbrCzPMw6I3mYnM5CgyJVKkNjCxJGGeZzz9/UKn
rS+FIoA2reoclQqRAYR7RLj/g3PGJe/N9DD4IyH1XN45lPav+ZB/dfL83m5lzgdy8hwX0zenoWVB
TwMhZtO4LYbmwRgSlhdkOuQuOQbDtRu5fYyXqrTOJX3LbPzesbGTcdhA9Nuo9e51YdQ7PqalDHb1
Nq2/VhFfOkNCMf3ZIEUD0hEuonGbU2TBVJ3z1TEsOKa2nEBG55YjnJ9xaE6mPRDng/jbUK8OBubP
vQ+3t1SPenLSQUXzjyTqqL2U/h6wJQglaq8dqHySTeVUR9+Mbv20P0qtsYcacQiaEXhEBOSOIywM
JE1VHmWdSqSNWN29h7A9WqocHqXhRvx4QuXg4Xlejy+x2CvQtMxYzp1xQR7LndSM8k+yF+8Gw6/j
pNq4Dz2jL32lABhpHf9HXX1lyjanfyXOjr2V7eXYvuqb+g3lj0OVYqgkDBbTas+vkDNvb8Mq1RDg
9/LprBu4lfEaB5yXleAb/0vVObsrNR0Oei2axeHlHptfBNZj14rCO41aOsC4N5rTVIGU4TOSxV6L
/mtsf8rAV3wpatNUuRbRg6fF+Nq0xqWFQBLxZqqG+jstIcX0dp0SnGH0kOfST3S1opCmsfoWJr+o
Lr2UUcqhh9qTk3PZoI9cU1UZGi3ahRVdSlRyBgjMEOCVLL43pnEnWxx+p9TbtUbybZDTHwY8SJld
kgfqCB9VrFWPZ9XGSyo/49jNPlftvSI49hgXUl6G0Bzdw2i5sJOfTGR/tEAWDH4HiXwwmQ0ynPbU
P4KbPsaDBIikphpf4E94kvX0DFT2gOMxotDFPsmiT2C27jrdvMgMRFkGXuqJvu8t7LqDY8kPaiad
/ag7RXFynLDI6oyaymf8gIr/xRp6apKecmbHZ5+aDujcUMwrBv+IkXtxiCTpkOntg6knXwHXXyEg
eMuLMLzgqfUGTlQldAprRM+R3aM+4GNit/iQji8K6nu7FDCGzIWNehIQe3O84YOPZnbxk97te+cw
CZuq5NQifC0WkaSEiM7FMEao0VYv2MZeokCFItT9DB3vFoNIus8yrb3mC58xAuHiybcgyw9WjwmN
VT3GZW64RV+kMLJAAFJuwX7oRHGN1F4/hvWzrNkPWJPdmx2M4Vi/lU31pk/tAFfv/HfoKehvOErz
RawA9CXbkzmgADAV3wpSkBqoB9PC202VLllNyI0XYI4nIT8PTf7k6BTyi4AadDl+16PuU2y052T8
mgiVx/6Ol4KQFadFGhXZeJcSbmnHPqk4zbUqB4hzPJsS3Ih8+oTN406tmkPM7LnE4MsUHYa8dvUS
LoADb1fVj3YofDxycHpI2RXpOY9J7gbkxWKPRO4u9VCRu58AwgSC+8c1UCwkaIyXGNY7D73uwQ3G
sfUEkP3MqWMnN95OGK8B2rnGEeqmG3SU46Rhr9v1F1H9Uyw8RY+RajzEgXeQOnwTxvqcthwRMGyX
vVvKUd+bbrpN+bkU+DnSoryHWq0eTG6GLAgq318w0xQkIeXL74CL+G0YVbxYhHyqP2IAfpD89IjW
1wHhj99bk00ZVqJp0uWXJAVOhNCSWQ+3JK82HH4BCqLoBCs6BtgHMoTj8rmklDeWR/EfRU2M65Jz
k4+aGw/qHVMoOHfx4dpqPMGAoHkR7IFyPCiILNnOD8/puB3U+wTJMHHYCCMqobhSRo12A4JOwPMh
XkPEK+oXry+OpZpeN1J8EgldDr6Vvn5C9VR8JzLjnfgmProVFqVxE3NO3cG1Jf0k0of4xEY+nMPp
u0JlXYxrmdxIxH+iJ84dilFuHQxHhz1lKI8io/CGgRceYiQX8nZwszS+DcvGLTBoY+0I8n6PwrBI
22Ea3oNbfGK6Vi3TEbbv1QqBiDD85LcKgt9H1AN3MpxTgw0CNB6NUOPFdjzwXSn3lhwoDNIktnPl
Oxa249ZxMkGoDdiyVNYB0BM3Mu0ADOiK2bTgwvZiu4ym6MnoERtwUlKABJPSzLW7hPI4t6nzYJmf
RX7FzOi+jcof5aTcVBZwKlqR3kVGgI0cErGwyKEUK07VCIm1fo4z71McScgQDCjrAl2lD+Tgzy1+
ADYYB5a82iJTkZwM/jFVL2Y2XbQivIroqPKn4nOz+SoZoHEipwKZKPLYlOfuGPSUYlA0M+wb/ib0
A8o1+b5SMD2y1IvOJbGJOgpa2e3Em5tY5EHyDwhA2gvYnYzfk/zaHqUjP6HFQIkSIlfGSqb6dGNr
HBWdB4PbfG6UfDLzkwOmdF9kuISjssjZG+X0lLbhTikMjYIvQqxFlnwPk/57VY1Pdu38IveB0ZQQ
gYimBvR/RWvC8dzMNAlm3Yv2XmvSfFI8m2qgcco7DBVqbsXoz7F+Yus7Bhcvqmx+KRsNCBMvkM7N
IfE6+ZzRSEvEA4OAKy7XrC8VBq47yXMe0Zu4V7FeoFxvfDZ0mDZTiTUc9wdvLzKw+PfWID3JXfaz
8vrsHzmRH6x8oMOjf0utintC9blTBFeuu+T9+Mkws4dcV/8xO+XalFBdRQqHBZa1N0nbv+XG8EMs
E/q3v2Jj+t7ElLKzwH7rMvmxy3Rqdwa1bSv/LIOjPSoIZe5UjRtT5EiPYjXSyH1s0vC2S7PXOJpe
Q73iZFB88qmwUlQ48hKvfKl3jRQdpF55NUv13mi828qJPss4r1pm80Wi9a3TFwFAJn2J8w7CNW7n
iocafmH5eD6G5XVTlC9+pD33sfrN17ULqkD0bg0H+bZk2qW6EhxUvSflOOWj15UPaa/fwwW7tTga
cJ941JpSZZAOZUqUr63GjVOYNnaKbfeUoBZTqOmPrPW+Aaa75boSgf5NrZNZGQIxSrc2TrgYibhv
chM+EfyAwexOEyjngsLALpHVR8B5ANCcn1Q+3NqkoB3QcYTy4VCLTPXvihziJJqP1HWK5h4wlobF
R/6N1P5FNeXM5XO81NZY0mNQX2pVe+IA/2AaxqW38zeE6CtKXuhsTpbLlF2ZoqxqWl+iQPtkwq6p
7dDFPZqdTv1WygYZhmzGDkott0h+VJMBUgiW30FRtRO29JSBgvLbNCS/OhmgRll7zk05VuIHJrBI
TNjLWdhMEGlp1Ri13bsKlwYUVFzJKuvbZMi+F7yMuG4uud5emh7kHzjNBxHBlknbpkfwMCm1rz0n
hiLmWiMSkUjANO3wlSRyekzC95ou/aMVXIwq2o5xmXwvABRUffMtNIYcgaj6G6Yfb1R2MJYwDBoQ
iPLVKOkgAMJuisNzpSun2vSeHKt6pvN/zDHaa2SyqjFkL3lfulVUSztlzK8RGX4kxV96vybfSs6l
maI7DmfPZuF9h1oBH06arm2UV/XO+Ext5WZIkpcaVBCY7rPWWDc4/vDT+SkedXN5DK9t+bWlbxU8
x4Fz9OT4KU/AcwEVjfYj5wZdSq5CVANBlXHAKNTgomgkqYBUDHAfxbIG/IEekdimDtOyJntpGpVe
YfQZIfOfdtgdzWgaz1KAfVmADK+bgS7E0dMuyp0as8NHAVddCf+cqwZeA/HVooGT+J9MOZdRepJp
ONcTqjFYWu6Nzg/3wJhTGvztpQTI/kAhA1R0x/0j8rP+7FDhOUMmDi/Q7oCClT9VKDz4lXTdV/7j
uxKe5Q+tslLsUQ2VNvY0HYcSKJpZyOid4duJ9w7A8VEDN+YbKJv12F8lNpdcJ1JiiOLwQJUccxw5
Mn8OWnPsjPKtLOyLEg5XZWRcvKA1ThFFXegtdRru1Ijs65smDBvcEPee0cg3CFTLR4ROJYS0u/AX
xFMHcLCX3f2XiZ5bbXk6LT0HL2m/OP1TTD21IkxX/FK6ndLgESb1aUjiKwxksXe/V/Xq5ztdkP+r
efi/shYYT5g19f/53+h5fCS1IXQ+indSG71iZ2MjgZYcqYCL40TLJlVw+uKmx2mI87Q4K62Ppfxp
x/j/dD0U+8/B8A6QFS9lMDslkzUxflzqWPzKAPjvW2V6tLmUqk5yZXOv9QuaZHJcVUel7e7XfwAS
JR9OVigEvpssW1ffxspQuFYW3xal5nIRAIP5uP50RV94/MxlMgx6uEMNj4e5+BMbKHqFNfx55SAu
ZBY9ThdwOcKiyPIpKKYnFlVg7Gofoe8+FFIS79Z/x9IsxZ+/myXmpjIAdUiWnoX6ng4QZGe3+NjX
eOFufEl9admIV/BuDJZrmUNiLtwO7ecQ1FoWovkRI3uoGtCGgQTd+l34k2PUTQyKvcKTWJQSJ2d8
GlGcwc9SPcIQfCoLQUfJ7PugweurqaQ7ua/uw8pABLk8gWEAwVuDE3H67q5OUFRRnfKUo0INdTXH
YCY9Bop8bvP2zuNSMVbjbdU48OPjX6M0/ao05xWBe7eDvJLVzqlC7reZimtdlpJTVEoZdJNS/ZH5
RYXtcvd1/f3/qTf5P6tc+/PdeKMTZrVaFq4iZ7/SxvwsLKYOnt89hIGOjsnoH9YHWlpvMwHWcRoN
RY0ZqEMJLKuS5ywqv60/ekGBR1H+nMPU9eS2si5ccfpNCvkURz+G4mdR1VfrAyh/qsj+z1uaqXHm
TlTrsVHx44tyb1clVAXwiJDWeorQ7SjRJMn36YTUBZSWvxtTnic7MIKxr2G+1NXX/VSe9SY4CU6a
6j9PBvAZ/BdpMRwQ8Tmuj7iwFORZwsvswiz9rsbtiVtlJg0HIL97BRx7AdoZbN9GOC5EvDzLaxD8
kO1AX4RCHEojIZCCPQ7QyddkSOyNmSwEvDzLbWY1SioBP8C0kK4HzukF7BCo3ZxqbqW62zmgaQZK
gOvvbWH5ybMU1k1KSBU157ZKQXYCvd2o5lU/sCtlw0bwiE/wgcaUPMtgiR5r1LI5C+ZydpbDgIal
eSizo2CTZMBp6cVtTOb39vbRULOEABUKh9IwHdyqBevRfWYUn6pKQbYafPlimSh1UIyYSs5N0QP/
kCuKQM/gnsUPkrz8ZgLjuf5ml+JOniUNWoUWghj8mFCVwBv9Moxbu+NSbDyr+Teu+Al5VTf+I8+G
hrH/M///P13IszSiZ4NJqTIZXJUiiwfrLs/fOoB5oBFdj1ifNHAQzcYSVZZWzSylQJmz5VaNBxfg
oCNLVw3k84qi+gixZrQbwG3UOqI7m3Zkk7h0LrGkn9wkueItq+jarb/hj2Me0eM/U6eWqalNRZFg
jNHrBrubAUJIkZDyqUlO+cZk1Y8DEiOOP4eJkAj1giojl6XyTvAyFE2FHN9AhhwL+hAXR0teO/nI
6GJ1i/lnQQMxv7rGjf6UUhnSW2zauRuIFZZDnRR/p+yN+xb2rxQY17aD6jiMA6yxJQoN2AverL8i
Raz8f0eELkSf3x8fEs+YysovWReq9AUiDk3gk8o1h+KgFge3mjJhBoJGJ1HBWhwq8yBCcn1wdekD
ieXz7uzi246f2CKVVVP3RPC5GBdcj/ZwBb3ahW4BKvHZ6oXi1rcA7Ex9LdNwH8xXY9COZD1+ED5b
B12hwEJJHjbmqYKqojg/deMt6q0dh8rael3/scrHqV13ZpkQaLOWBHb0nzVNQmi8N95VNoa/V7VY
v8RPTq5qOEiN4/MQIvPbPErK540f8PE+DRT0z7cVqDhHljJBNdV3SRnDU4iOMfcj0lSgfYO18JuX
ZUmZuzGgyA0frY1ZtkzKKagQYWBAeG64TO4oJCLOyYXK+1k0V5LOZT871l5Ggaz/sT7oUjDNkmIU
G1kpac3gQma9R1x1J5ugWrXqLkipkrIHifkhub2xBBd2BN2Z5cUqwX0rVMgRYOvdMb/oVOWhRe6K
0ntFRepcmd/z8GRQQIMuQpfpP3MW5Em5aq7aUsOL0HSgcGzthuJrfvTSZ6nTkqFOg5enTBTIjuv3
LcxnKQsf1l/v0nztWU5Etjgss4nHm5Jy7WtvuQe4trJw4gBZSr5J77T+ru9PZnPUos89nTcRZVN3
bvIf7EwIdJ3Xf8nCPJGU/yP2zTGiky17g6sH+ily7GOr6Rt73dKjZzmNiilF0XAYXFmnnmWALAKO
Ml2v/+6ljGnPkhZcNSmTS44rrH127c6iwZCjgngnkjbav7sezRYsJ8Te3TsD7P2NePz4nKTbswQU
xGMGrZhlilMIXIhU/6Z10Y0dyE8FFJk0sd8gPtcbe+fHO7hui3f7LjWrZtqOnhyObulTgjUArQ+U
rYAoHy0cuNZf5UKs27P8EqEOlNq1MbgG1YZ0RCJRBu5bvUjcz22j3JNeN48kC1uNPcsrY5FnVmNz
/nfgBid9ep020a04ywJePrZj+LI+pYVDnW7P8kkd2dqYjIyjYwZejdS6m+c0v44SMFPVJ1I1zLbv
fz2rWbJokBFOyp5sKW41HafySMGUnsOVF/9KQ2MjSS68O2uWM9RITSzbYE613VG6jH+hpOADqUKi
+AcHtvU3t7DgrFk+AN5h4C/KVEozelNgvIo8VL3ALdoIXBEmHyRWa5YVaozk8s5kgF4ez3ZUHcwc
8U7a9+u/fyHpWGJe7wImQD6oioaJpJPmr1M0nRXA8uuPXvrls8Dv5FrDDGLkggSxNimm1zyxXhAt
+7H++KU3Pwt1z0rQcBKSCYBwfuC1eO/Y5RXOAqepLDcy8tIMZpFuhto4WOiGuQZ8V8ETBO0mePT6
0/oUFjKJNYtugCwjYOOeU0MHfkw+Bj43tRplPprJnAg5hsVb1++ltzUL8ADXe0WPSP/4bV0rOsmX
HVQvoke7lL/+3WxmUR17gy2BJBmRXZGBCE27gZ1FA+QgwqLmSpDS1dzMIQvbijmL7lJDvd2GLueC
KTxbYJxKJEGIPMMo3d+X4c1awkKImLMQp/7CpubEgE0q61c0NMouaXCuXn9pC9/FnIV3h+JnY7BH
upTRL3iUfIE7sI+wJkRi9tP6EAur2BRDvwtxTB7wsQ+pXAouY1nQIvKa6D7pnY1AFD/1gwxlzuK8
otMMOLYdXdUcJdK5cowYyND1R4ts21fyl/V5LL2qWcCnOkJsTsQ8KiW9p2J7H+sJ1uHmpSzbjXPm
0qKaBXyN/mGRN93oiuLeCKlaDcODk7fn0qleOcSgTBkc/m42s9jHS9SrPapirmnaLRsgqj7wOtFi
mATV/6+qsLo5i/oICphpUCZyQz/eJwGAP1VFeQouBSoa6/NYemWzqPeluNMlha8vrh15C8w2VG8V
M/wmeambBiCJtSTe+DwL+dKYxXyAgoUV6PWIMJ7zFLQQHDVQJ4rTA99Fnsq28GPqXKgNG/l/YcUZ
s8jHuixE+Iqja+W1jxATE8ShMMlRglcbJbr197cQnb9Np95F50BtAzURLhS2D43YSAFTRHys7eqh
CI8PwvO3Rv67AfQ+qcFXUC8DmYxd3oSfuxzdrf/4hY9vzEK/R/u3b52A1Jh8hu87wP8YpOIgauHR
oNCc2TilLL2kWehjKI5abM6HGGg17soIV1cbQ08u8Yq28a2XpjIPfYhAcs5JxbWbo4X+hS2jcBme
sBeEBQwoD4uZ9Xe2tKhmgd/EWj+gnPyfYq6Mnr/fp88K3i0Bpb71IZbiZBb2OGdYkAgQckgN6USR
RfGfEWj4jVoEpJK/ocy2+7uRZtFv1vgDQBemDtc8+9o3mM5nGH3iDsm7m0RRHB2C9aEWtpnfncR3
69hHFdIqphx1p0S/RLlxzhLwJ3qMPIvT4TIz9f7GavvdpPogZPRZ3IOnyWSwXORmBUXNXd20JaL0
eoigI2imHrW5nR8kw6cstCUIvSi2QWhxzEclqKWNy8tC1AqTvPebdptXZhKOESYGefy50ptLxxFk
46MtPXt2IGhlT0dVgKMT+N6feYCXGE5LysbDF5a3PksJCBFBB5Dw5vHVAlXayrsvfOMaLft9v1kp
WYhVfZYOJBXDGMSNRlduQ7foAOM3/dtYgu7iviq0kRS27fVVtzSdWVpA81PyDIC1tOTVaxFE3Bw1
8E5CWmt9hN9IiY9W2ywhWFY8KHqQscsg84bV0I/RTK66sH7SJcrqpn6QMAlCvexWUnq3yPM9UNZj
qfVvyEnfqnJzwsD9FpXbsxDymfzsvP67llbJLIn4EC5sB54fXLrkNnGUhyQrX9YfvfRSZ1lDT42+
QElpdI0cYpYNhMis3dQr/wE5+M/6EAs7hjY7KmiJ6mHMzBB94t2iCgg6FJ2oxti6Ny9MQZuliGG0
DcUCwkyrD2I28lOTHe4bMGZ6Z35fn8JCFtdmKQDtYYTWLQ5vFg4Ne2ioyIvrdcXOWtV3hQ163zSw
4B3U/puSlMbGclx6cWLC79IsIq5NF8QkB7UMexgFlbbXKHBASgmyjRSxNMQsRajVmEg1EE1X6tJn
PTEPozod0Qb+u4qJJhb0uxkMeNHlo8mn1+LhZ6X0R1Ccr73J9XD9uyxsRNosJQRToziVgb8MPTJx
bhdCSVVxop92bTb6xiBLFTltlhVMO86mwpzIcRGMoxDfzaxSzhaYJtQUEJ+C6SOB4zJMKIh4D7nr
c1sIem0W9MhWlnoxqKKnEN7ZinqW/Oay/uilrz4Leqxewhzh1hFApfoiFMzqoPvSpc5GulqIlt9t
zndfPdJDzFZC3he9gp0xJt/hz+xb4p1umqk0Z72czkWaX61PZuE9qbPwt+QaPqzOaH7QXOIBTkzu
bCTHhff0u+v4biK9HJUjKoQEoFwAvG6vLUB1sjZuVAMWVq86i2/MkWJ5AubBdQDJ0cb+3E+XPk0P
qnxlj85p/fUsZEd1FuFWUNqdVUgjeLXmQNlVz8zPtn4Fj3ojSy197VmMj2i6oLPrCY8n+downylS
V+lXAXtAHganlGDa6vYuBaI6C/cxrIpQRjXdTTWkObEz6YLgi9J0n0SlWpL1vVLwoZCRRepLsb6u
v8ClRTCPfrOjTZopbC8wwIRYZGF4e6jWx/XHLy2CWZijhuhoSmhwnyq7/QCRTQrtaz4Qd6yT42Ub
OWwpSGYRPwSAKcpK40qlDc1vJU8HMc2/msEcdopCGSy0qJzcysbRUOkASsLush/6sJRfE79o9+h0
ShvLeeF1zWGniB6XcjUxmDYYyE9LOwi/hwbUAaLSyG8YG19FJI8PDoKKGP5d5E9IeXuW5iOzOqY/
kC4ODtFAUz5BtGjvB/r0VOO1cJTQ19n4QAth+hsH827ACp8nBNyjyQ2jYjhEyThctSgEHEel1K6M
PtpqyS+s5t/YhHfjFPZQN7QxJrcPAgRa9JOQu6xgjKyvhaVpzJJBnsh27yC07haoTta0e6VIeguw
idN16FnrYyys5d9t1XdTAJaB9J8hvo2NOK3dPsba1nll6bPPYh1mNurjJcHoQY4SAqQRWHkknvcJ
esT0AIppY2dZWsazqKfOJJWBhV9BBybTNqMTMlM3A1IolAM26/JLH2MW9EGBAr9UAyuJUC/31OxZ
qqT7wDdOpdz93feeozCbts1RnMCgr0zjZ9nxryMMZiuEGMs61Te+98K7mgMv+RQ0SfBCcvMmRf8F
qe+AUAGOj2ZXMY7BWegPry+theiYgy/LAl33KmA6vT4U96URdldwms4hKr0bk1n4Jv/CXiYddeyO
OJ+kJtjn8niHZwjWQb5/QDHxvD6NhWU8h1zGcjWacV5NlOS9AwsakvmzwGCJZkALhrqINkD4S+WZ
OfJSm7RkjHrSMcpse2W412n50Pmh/nuy8LCWjyW+I0LQeRtFJWLxg9Qszw4BuVeHrT1mkztII0IF
SJk9T8nPaIBl1KCS5r+KWheNf4V6HmDxjZvM0iKcZYZEVvRMhdDtAmuJMrS0rxBZ2jeoFGARd1z/
bEtrY5YUfHadOJYL1Y2pFXYjOkW2/DhCXcFaa2ObWTpCybOcEAaOjjNOpbphBWErSDC2ksCzf8Jf
cgd34X40hmPMacpGbXR9VguAIW0OokTZAiKaLIaMPeGCd8zZtocBQo3Xg0RLrqtG4IWQagDfqOfR
PqVCjoPHdeTgk4jZNCVM/Bo33sDHH1KbYy0ttWpLu/F0tEcd5ToHxI0yEuaKSJHJKh6ecIhQQVqf
+sc7lTaHRgI/1mMclAyXnl8PJwuBDCeazNP60z+Ocs0Ry+jdPtjhWGP4iW+4AfmJjzeZmASWQGEi
xHvN+AWFp3bf69rT+nALS0ebwxdxrcQvdwwN9qz4UHG1g9GuV3dJgB7MeJdnr6H05G+h+JZenfjz
d5Ob9MqZejkwXMdq7oqk+1pgBrQ+kY+TvObMEsiENmqtypHh/hZatLp2PBlehQ+P4vsboNilXz/L
Fh7dfa/yUCLwlexHlJS3YVo+rP/6xc8wyxIJPkDJpNaGW6rJqdGlqwEIsJ7Jx1aPz0CsPpdeczaM
6qqqmp/rYy6ttFnSiBOJO4pYx43G2VT+p0TcAW2HJr9rkcpApvCwPs7CdqLNsYW0dM3OHlrDRQIH
M+ASkfGjDL2Ikbr8vma8yEYO4yhEFjeGFF/939sJVIo/F1qOUkuNA4HhmkicCiFPT8NKAEkSgGqV
8cLIAySfvrmP6mfBpxNahetDL7xVW2Sod0vcVAeltyvJQLfI3MuJBIW/f+kQw8JcDvNGFX+9Ltlo
qX28teB1/edYI2bLdtD5pmtU58HxHlQc1LxyRD3AOq7PZiGq/oUt7JGY9lpmU8nYNsAmS4b4ew37
ev3x4qV89Jlm+UArcFLosJl1M8+8iePyKyohN0hmApnWbgWJbOOjLETuHFE4aqmDSWmvuwhQ452A
cqShtd/X57DAmcSu/c+vIGENVIJj0l2r54tLXyXMhjztUSjEZsZzVaMYVgLIrg+WLEEyDTfW+NJC
m2WMqe8NxOjZ8oRoZ6whuxtyo1Hjw8jlA43Lg62+rc9waRHMEoUS4YBqTih5dJxx93Sf9rhpNLvc
bP6q2Ifk6Z9v0DSTFglbBlCk9LmNYVRPW5jfhRD5F3xQl0p9GlJT6Eojl1ULkxkVkSg00h97HDg3
zgQLr2gOItS6muOwygw8LMz2PkIUpdo9IUJc/uUAs1DHdA9LkRbvC9scPhW6cxOiFWer08ZiWnpN
Yl7vshYKzaGsIjbhtr2C+KCNBpaP5eyvAitVTgSJtoFn+LisqFmzgNcNtZOLiHFMFcZPJN1rxeea
pl/WebsBBBvaPzvT0N31hbs0q9mZoEGQPhpg97s6kql9gLh+gccTUJpK45axPsbSzj3HGKpeZ1bA
mjrXT37BCsAE+iZUjNMI4nBEax+eB+jewp7+MlZmYT8G2DkkWtrB+3wrSvOxwbZnfSa6iOcPsrE1
i/NU8kO8blCwxqHrrCLVM0g/IJ/F9mfBBnDCCOCMcbJRVqUxM5XB0QtQPfY1+RBpzjWVLiRYs0vF
pde32isjvTP96qpp7sJAeXKEHiv0jESpIOdrXxzk+hFPd7P8mnpS6Sk/BETeCKVvMkw6wA64bsBn
mm5AIbmB87A+xd+Vvg+m+CeoUf2vAmEjvWoE4NT6FHoF8n+G+19TzGQyFcC51zYXf6rRWG4cDwUZ
bFsNFFcdVUIuVVf7m7L1kcNtbT9qMdCV2uRUUnarhE6Zf19xYk837uALCWWOicQLrx4kndJuF0gI
enk3iXyWNmn2C0R4bY6KhDBUlBh9UznOO+sQIxJuZ4qBVyAkrtjw8cQeB8Rswr58MErTvk6KDNKj
o5b73smkm9AURKfU/LtzzBxA6Vg9cn4B5UscjPd9Zx8SAy3C7Gu0WSlf2CznEEqpCzPTo7RAU0Z6
1hGTjQ3l0gtBg747UHCI08/rK2zpu80SnFcZeK3Whe7qij9AjPUeejpYXH5V7bg+wlLCMWdZDSd6
k1fPYUb2ypMFhREVCAfB7+EY2eaZc3RJ9tawElkfb2lG6p9bA8EBDghEAYqU1S0Q5O8a7IhOz3+t
P34hR88RlKOPvkBmx+wIqens0A25N9Dj3ad2fkTKegOmuTSHWWbzLX3oMDnmkpuO961KeQ4HMiu0
Nz76wvFyDpvU5bgcmyrjzm5AnW3C6a4ythqhC+9nDpEsdZxdY3syXDSNHgJ1+JIPuN6lEXhs2KIb
m9jSBGaXlohbrWJXuKJi6oltXnE2NWMjkS1E3hwdaaVaUoU1vz+xhADayUIm3LRi9DXurAICKco6
6wtp4RvPoZI59mkIujMHB7Xdrm3wi+iQiYw3TkhLj58FdoD/JLbojTCOlYxdzTUPh9Tg1per1F2f
wNJHmMU1Cpdm6mMO7kp9futNkhtb4WX90Us/fhbDFvY7cY8di2tjYfMIDhbNwzEcr7sgLV7Wh1i6
5Ruzg4lZtOOo42DmonVfQ9XNmjNqxUf1rpH2QXFd5R7Wh9IV5Z+NRbu0smZBbYV+qmP/YrhR9mmK
v7dCCZTMhzBniyY4KLmNBLgwzhwX2fgJOEidcerrBG3v5uhFxoNKPzRPL+gYPa6/PxFqH5xM5pBI
1ARxKxfra9SbI8Y3Cb3Q6LXNzDfN9O6zePA3XtvCWpgDH72+toPEYplhpwKLXE6++L6GlmbzZX0i
S88XiezdVcJWpKzDvoxlXNp3RhJfxxNibizn9ccv8Cy1Of4RuVoun0lFFU7HOGCqEa2ROuMxHeLb
yTOuRk19yTXpByL49zKqt5WuY/URoRibZBu7yUJKnqMjK0+pYw0TbxdV9bdyehqApYKZTveBldqH
9WkuJAN9lgwQs7cG3eO+FzitkNx2fnoW+k/rD1+awCwd4GMzgmtSDdeyvNd2Ug/oEaNlOaKV5mws
56UhZtmgQwcXvVauXmqi3qUo46FRdyD9YyV0XJ/EUsL5fY15t9D8eEjaLmcWZlDf9YaPjtEdZoM7
DwFlwNEchPTRczUDScF+4/q6EKRz0KMxYa5jehYbfWEA2EOEG0lR5DvRuhVGDusTW3h1c+Qjb07u
dFTzXYwfn6VJvjI96Yz0H14YWwtgIaXNkY/6hK1gWnMNp7lroPBqXOFQi00oBjeEE85Wdy0Nh438
ufShNDHRdx9KCil8ceEmtcXFlVNJ3O9G7GDgYv8Upg+T1d8nbHUxzniGYjpodubBRoNvIRlp4s/f
DR1P6gBMKqJsYiif4sw5Gzjv9pnzl48X0fvu8Sj4FCiMJ6Y72ejtJHi34KyblNZGnC6+uVkWoGbV
tGlXmK7fxfVuCp9Czq0qvoGJ0gmd5nul0t8s/q+FSCI+jn+3AGfpIQzNTtZC4bOKNBbmYb+0PDxo
jEpju9jYhRYKQXMcJMmHCpxEv6PPL1HUcjBRD9gGUKFLdh5u5aMsHQfvsj6hpeuuNjsqGHYj947Y
kzACMQ5pp92hufal1jUUkoJ7JG0fgE62xyzGezGJ7vDRyve1P3zPjVQ9dNh5rf+OhUnPIZQo9uM4
PxIIuvSco1c+IFroXQXN12F61aRnpcm2zkYL28ccPimbSRfaE5tkm075eVIMfV8k0tbTF9LHHEHZ
5ejEqgVPH8PmVkmUV0ORMVMPTi2kIdzOyhijJeSA19/a0lxm6aMf7Siqo950W0vx3a6KH5sEZcv1
hy9V7+dIyp7bNIxW3MYI4at6NBHuRRB4j5j2NfKHENJ6BOotrUKEB7dbgKMYJ07qzvDteANpt5Cj
1FkSCWQD/aWW+amGf/C43u1jy/wU6n9bnJ4DLGVMwfI07VDibvPToOrYLdhneYo3kuDCfqXO0oUx
2qPXVaHJaqCCY3UnoUMfNjACyipPN0JnaZDZeSIf1Eatp4AWwRRgi9DsgyG95KF9isfkvL4Ulr7D
LEnQ+0RGOSOZm77/NEBJ3ttR9rUawy0RuKXKzRxTqQxw+Th/m25v36MPLhwJSoQ80ZzaS5YmDi2y
8zb4X9fns/DK/gWqLOWcA2rLK6Nvh9LsvlN9V2ipt9NWXl14ZXNA5aBLllwhreq2eAToWAi0uk+H
aFCnve1xU2qKna0O+LY2SX6y1fhs4f4Tl7F1cfROezSFN0Mg9CnWZ7yQKeZwy37wq9opKPOYwo9I
J0wp/3sbD19QpdLmIEtDGvF2NwMuNtqA6H//OdclDpvyCX3ER64kyCDZj9742PIDRmTVQ0CzOwW/
tQrkDbe6u76T/5u5L1uuG1e2/JUT9dQdcVEXIECQ7LjnPJDco0ZLsmX7hSHbKs4DwJlf34uu6j4y
y9zs66eOqrDDGoCNKZHIXLnWawp1gNSip8rI74siOIBQ82SXAuIswRC72OGWa2ZNBb1GcQ/l2K0E
6NpCLW1MiTRkBJF6oO2qzocGan4jmjrwcAVS//Lkr1wKSwAn0YVhxQQePwEpmZYCWiOnOKd+QaEn
1R4Ibzc6WrlFv1vyN04XeKS7ZiiluePfRW3G5jxf5vOMTwjImHJ8+C4wgdndXR7Z2uQtbE8F9luU
pKDDtqTXkT3eqYCec1A9XG5+5VHx3Vq8GU/QdqJH8ELusjQ8wOWDDEl+XcvUq0YHwkNbfJ4rh2MJ
6qxKBjVPCjPNktHcQ4uR3iHVan65PIiVOfobnHMcoqFuMYi0DL4Ka7ob4uic91v4rjVPeInhrAxo
YschHHkA0wEAtL7AV2rciIdXdMDMQWAkg4AOSC7ZLpyguAo67ssDW9nWf4N2JmmOaAMGprpZKAd4
JV2HN7ahHyCbbbiqG3LgiKNf8wWWGE/DKLHXKiySAmjGKxLR+korfSyhfLlxk66t1MIUqEooTGUK
KR7LOlQhBEiAs2e5OFyer5XTuQRyZn0MRakMhwXO2pcMknlOE+9nqzeh9BBqmm5rQtfUart24/is
jcf48Q2WkAxhswIgGCnIU9LodyAhHlwoNCQbhn/t4CyOvzXMUgEcOwCCr4MHgeQWDLjTp8vTtXJJ
L5GbaR5aozbReMIjdSeTzDplox0dorqcfMsUW0GFnw/CWMI1ExTwOlmK8zPx/usch7Uz/kuwOGOJ
vRTZFKRFOAfeQxH6Kg1fTYc8Xp6eny+uscRaJoOMJjkgxmNCxWLojB0DtCIYiw3Xda35eVXemN4M
kpAQ4UXzumtuGKkE8DvqVerA2Ng7ax3MX3/TQUTM9s+7qnVy8MRaD3ZrHHIevLs8PT/fPcaS+tF2
BhkX0BHcpVAyQ+CbgBoAYKMBd+HlDta2Df/x80NrF1KlGXjXzGY6OXE0QBt2K/P383vPcBYHdzBU
KG2k3Xe1KEzIDljNWerpA6jYr1OUMrSy26r1X3G8jSWbY6RSA0qHmCebWnO6FPo5eHwLcLLOjmsN
4RAI+8TQFv21WVu8JKiowL9pIecFMYb0Go/iwDPTYosQ5ucW1ljCKZmFUoPYwryNHcQXoLIFUQhw
nNwrKCqCH0SkzONG9O3yUFZ22BJIGYF0E7TLmLnvz2O7QEmIc8SGeE0grL5xSH5+xRpLyOQ4BCow
akfsANnGA38CMcgs/hc65im2wD9MDH3DatTvXx7S2vwtDn0Vt2FoSHRnZDGXLhkZez/ZAYOUg4z8
cqDhScf5eN+22COtDNutmNeKMViCKQcoHqKukohd14+POkIRZRf7eBL+cXlcKz6SseRm1CEDEzsD
dNzpHtm0j6GjZqtxH8EJh8enWuhlk+Y8SqjaBL8UEDeWwEpqiI7gGSRggHqwWlonweh+1tSc30ez
huTloa2YoSXEkougCDtLip3pQN1khHihhff/xvZba3xxvzMmgBHrsR+swphrhKY9AaHXhre1YuTs
hSlAkVPUaQ1EGy1Z5uVQoT4B2zqdgwSE0+C5GEClXHcbq7GSGzOWQMpGwUmFrCnKILJB+G0eB6Ai
A1tMXtVQcwHAarCcUwFoRQOVrSqefPALQQm5ZgVE0JuNOMrKkJeQS+jGCyN1MGSp0ucZeZdX1aPK
uuupgDAmIxvdrJymJeQS24FKy+Jg6nfkF3OE9jXyCK21xYi71vzCSnQsE70GbT+esw1kWQG9MmP4
4F0df7q8p9c6mL/+xjXIbA7921KIXR9aD4gM7Tm0pKcs/Hy5+RXDvURatl0no7I2sPEckvp5Fexa
akJmGGl5G1LOlztZsdzWwj3QXdjmDGl/HMekfKAoFzwPEgJoWVQF/tgNAZR1dHBntDUkky93uWbl
lnjL2iHgPhZU7IB50nR0M154BWq3ig8i/DYm4NhOv0txVUa3cYZXu1xYCNKlDOhEJnazrOGs9Yiy
hQE4BgjbmfJGOA880shp2YABbpzkFZu0hGI2RqxDY0SPlKaZO7XjXT00v+b0/oiBZP9RhGZugvcC
Pl1ptX5kitQfHKSXwOoRbjhAKyZgiV4sy0SrxIAD1OT6myT9nVCQhktEBsU32b+Ghnl/eTes7PIl
jnGg4Kbj/ezACzhaIX8O017vOGkLHwroGyd1ZTGW8MReRHYZN+gkskECDsFIOy0fL3/+tYlaGAFV
gkRsLIAtIaSAOq+UdyYCPhb8gqbTps8g+PdrHc1je2NtTEEqBZUFpJ6yg1QxoLXsGl5w6ahzvFXd
tWLRlsBEg4V2LSBxBtqZ4WZIrMfYsd59V0u/PIa19hcPhoSbeTVIIIwcqE+Z9STcNoYqK3AmG9GX
tYVenHMhApJDCR1JyS7tIe/c36qSvfzah184AplVIasf4EiwNtvB0zzJSp2wfTf26MrcLCGIU1ZP
tKFovorVVSrzcwv8tV3g1Xz5469MzRKGmDDVNH2J9qeCX5UBuZezwvfltlcOwZKhEeFVUZoah2AM
Bcje5Kk27c4Pnfg9xN6PkFXc8CJXjMUSikhtTiyUT4od+Ab9rlY+7gxNmrsp2MAxr10USwxi5HTd
IEFYvwshBtxAahhvTbwuZzWEEVqi0Jt+kOE1hA79yzPn4PT+HTRmmItTPZkORLg4roncVEcd1mde
Ry8j6FnsNv5azMqfFHWxftqQ+BfXanHjC7tNiyaenbtUaWhfdt2jbBlkaMEFfrBRCOUFulYbC7a2
6RYHnkaR5jaHi5QXycGJMYiRb2YU13bd4rCbWWBQ3QJG3UGadBarR2V5oxqg+6PAPPRJy3yba/Xl
8kqt7b3F8S/tEZxsrUYFWgcKhSbRH8eUfxkd80isTV25lU7+hlQkMm36Cp2YIbTV3SHu4zNhZnKu
qzZ9dZoo2l0ezcrcLcGKEQRhUhrWYheLGLLrqgVmI921qLDqMqjETQXdOFErG3wJVjTjUEPIAHD6
EuJwzoTKcXuqXZQRo2TTHvYk1/G5IlH1RYhwCwy9Fi0S8/S+uSvzuu5yZSiB4ghUdvB3IZTbkXJy
nYjB87sx0+fEqNwu0fvLs7liu5eIRos6uZrKTACd4pDjaI7WsxWP+prIwXl/uYu1BVsYCtXVYRNA
43MHKVVfpNn7yZT3ggK2JhX0hhtwYl/uaG0LLuxDCvlPDYV47PO89h0qQNzWvh8gyhyI5t3lLtb2
xMIqENrnqNeIxK5t2ztnRLirDoD7rSruTrV9GvrsFSXm5QGJwl8sYTbEwliUY+7U4CKFHiWyGQar
vR5sBkmpn2eYM5TToQFLIfzRHvLAONr1WG4Y+LWtsTAbTR50iepCvDzs8C5zNCg3ovKpQ3L48lyu
7IsloLGs81ZNqsGFNY5XRXDTDifHEn4E2s9+/PBrfcyPxzfHibcabNJhwHdKdwkAx+EHCGM9R4Pj
9ab+EFYgsL/c0cprdIlqhH9FYjDH4Lqg/Bpk0nfMKU5gLAUzKhSVO652CDJuPXFWVmYJagQd0hA4
UBnfQdz4BD1miBCNXhywjejGytW3BC7ymIYpidG8JSNA0ewJ4qDM3piolUO6JHCkXQ7evhi7WSYd
YkK8/QoOFM/M2buqVLvLi7E2gIUhMKrG6MMQfWR9n/gQLT5XYdRtDGDNRC/JG4ehEAWZZRqbDHzV
s3G22sD2RdM16Gu6pq3cg07ug5G0T/YE7aZfG9TCDEhJnAzK8HzHnAT1cCR/aaZxC2CyQqliLFGK
LTeJ7gha1zBnQTN54TTd4RJ4R3P6zqoRKozDVxKos8qydw2A1DyOoUhFUJypG+qaVgiBa+WlEfna
FluP35VDtcQsoi5AVREc813Z6v13hBpwHUmg6L7Px9obqu7EgNzdeKauLewSuBg6IlZZjYRTrORH
mmDfi2FMd2P01UqkH9ou0rEfVZE5SFlza+PSWrGCSzxjmuYA2aPaDHh485FY4ANEOPSL1uk+19PG
gV65tZa0kBBFH+ygwAMKj4G85kdAQEFEYVedq8LKg9z5gcgtaoC18cw2643FJUXdqzTAQ5wDLDeF
CP+DG8XNAPHODePYAgaycQ5XDvkSukigLp/SeeLyVD3UaXhD7GpjvtaaXtgPJ0TKLu4BJwIZyQ2o
+28nyMr/0ileAhZTSbspmROPtMxPHGoN8OVwkC43vvYGNBY2ohBdpplG690sbJk/xw49/lmOoGTj
Y9mRshPpp5xt2Y21mVr4CJ1i1KGDxkxJ6xa6oVdJOZwuD2blovgbYFGLKcUjCAGRhj4aUX5r9/G1
mtI7i5sbIeSVvbpEKUpSIseM5nbaCA6dzG/zRktX9NZ1F6jPiTm+Xh7KWj/z19+ciSwJ4GdzLMuA
J9dETqH6KEJ6FTSv1sZkrXgES/ShHOjQ9VCJ300oAp2vJAkJFUtuKbWuDWBxqJUZ8YTnCOhL/RVU
f3uUnQiH+whe4NXweHmS1oYwb7E3kzSGUjmDbaF6mTZ38BIObWEewjzYIqZe2apLjCAFkCp3Mhzq
sZZ+D/C7G7F4Szh3bbMaP354phCnTVOGJL9q/MYJr80690kVu8oGzPTyBK3AxY3vp/7NDDV4Yaes
RcQFisF3QA1cAQsPeT8aXNlWdOMM6kEHiLCWGXDkNL4Kw/FTbiLxttH92hgXZz2o7CJDSh7vuK64
7iBXZ9B8n+Pt6BKne84rvg9yB0r20s0K8ZLQ4r0YwD8TkYPVJQep7Z3O6bDxaVZWc4koLMs2dWSL
WFDV0Kto5M9OtVX1vOJ1LOGEYVg7EmJpyNH3vN2TmJDD1NThwTTb8JNqo/gqtqI5gcqTp8tTu3K8
lgDDIlcmDwqklaa4F58yFtIczk0JNKaTGda1k+RN5Ko0rzdeXmuTN6/wm40EkqjBMedULQuC+3ny
LHuLKHJlkyxBhE7oFLRROMUJ9BNx4dhVcgMOEjvcqoVem6t5TG8+OzJukpi9jdxoOR3rDJWwffUR
PYz6Y1ih9vbyiqztgYUHoCUHGV4MgwdCBfo0NFFPfV1Zce45enTineoHk7iFnurSS4uC/JpwlLHU
36YxyA4g2YxtbcjnoWsQtS3zd7xukb/PkufLg1tbo4WXUKdVlFICtxr8gZ+7ILiJpOHXlX3HCvZw
uYs1T2SJLaQ1yoDGDu9hK2w+5gAVa5LkgGYjidWpG1D7vJtQIFuBPnQua0kTsQXo+fng2BJsKGnu
lANqbnctSXw7Yfds6h6HKm18beTJ7vLwfn5XsSXs0GiicsR/s5/FGgCG7FMWBg+xsxXM/7nDzpbQ
w0qC47EIFO4qUEQ73T6MRndC3NG0hU/hQdfWoc8+Xh7Lz40BW5I+jmVACRkS8KBRfpW3oAuOi+zD
5bZ/fljZkuCx7kEFEocZsnKGdReo+AjHwaiTnaz0ea4IudzL2ggWJkEPISmEQvFMpTrjLNuAekzk
44YpWFvrhSmYJEhI8ggViUNg40pwPta62wf9r5GEsSUSsWYyieMakOhM6C8cPOTft1NRpsekiLbc
9LV1WJx4Go0T0nEo/qGZEjeQOEoOfeiwU5MOvUfrONkVYx9tTNjKO5o5C0chzbOQ5QZwxXnRfGMZ
/VQjsOAaLDnYqvKCYjgqg782Zbmf8IjbcAhWlmmJTKw6RnrQnQOKjZibjtiHMM5LNxinjbfCil1Z
ghFz1adp2KOKJU8cEM3GDvhD8w9patyQjm4RsK6s0xKNOBVDUkF/EuVsYaN91oGxMQt45dbggxo6
23Ibo9gKPKyYaLZkcCyy1BpDRjFjvUXdsScvfZrfJcP4GVL3BwDdzk1HUcCO6grXypBUNIMtgZ2V
E7tEIzKjRsBpYHJXGI1GeX53Wyq9cfWszeHCGqihkKFSKGm0s+7Fgovok7E7On3+VQ6xFxD7j8tW
Z23DLeyCU5E81UCz7PpZ3Jjz8sbqjXMUVxtQmbU5Mn50dIaSjVlKHZRNlUE27EKI+cY+ExX79Guf
f2ETUKsUmjJAvXhrIsHJ2s8Gslq+BbbijRO5dmIWZmBy6oZaQWbteJUbTygGLE/gZTBv1WCFrmY2
4mu/NJIl8pDW5RBkNkYCYjcTAq6CONdxnejStVnPni53snIlL5GF0jFtp0pqG3oXIZzmRtrSL+JJ
maiZQ5jZtWRClBs7hDV+2KTyfmhzW28ko9c6n/f6G6cXNcJNXZkx8HrKum0j4wSs7XvmpINXjMYJ
ETePEInaLcPpN+7UlcX7m3S05p3RC+TS7Km549w4GEF6TWvuk9Y+XJ7RlYNqzQfrzaDCGHCRLoGn
NkEOmcn6KjDk7ewRzsHkOZB8uZu1kSzsgcUQEsNTDd1MNHZz0douCjNbN5vEKxi7Xy/3smZNl3DE
jIIXzUgLONUAPTBUAQ3BO4CcEo78NGc3qWp3DvjrWecJxLIud7piIpZwxBy8qFq1+ZwshhxKOqAq
TTZsiztjxcBZCwMR13FmJgNaj0jxGRBdMBJWJx1uydeuffiFeVDFEMcoIEH6Lwy+VH3+iWl7K2f6
8+cbeDt+3FptYeHajNA2Kp1B8jChyFlCIa62Jy+2K7/u5YbpWRnEEmzYjeAFaJEQ2tGKRbcMARHE
DqpfczmWAEOwe3Jig4pnB9llL29Dv2Opn1jjsZ4+XN5AK3ZliS4cxwTFDhFCHZWo3TGbgayIEIfV
Fxp9m09hRoh/uae1iVoc9kbUpVVmCFBmKAJzbSAM2LhVCLDW9vz1N4aknCiSVAlA9KSpnyBaelda
m5ijFeuxxBWqTsRlDTWw3TBQAzxF0FIgIniRUQLGStjbjX201o3x4xCgQZo4JeQgd7n9WMwyxDTy
a4c+gZnj8vyvnYjFYW6HiQaxBJhlNk2RAANOIX3Yp16GrjItlw/xBmxmxazLxbmGRkzb52mJXStB
b4n360wzQJLIc6j2i/Hl8nhWelliDu2mVBVB2HVH8yy/SXRcumbbDR4rQZpKpFW44IQr7i93tjJ5
SwBiC9W8nJuAmtdAmPt53UUeEgUvEa92rV19zDqA8+uqkL/m+S0xiePE8JZRiPMmFvkCrZrGZ2Em
jpfHsmLVl0BExssxCqyZ81LpvNnRNBgf494Y8C7HLbm/3MnahC1OO6Q/IK1dg5RyZL0PbW0AooU/
W2FmmW5mGbcZc3aXu1o5OUsYYjuzNk1RBCY+e3aHCvapV+QEeZ/Yy3uxcdGujWfh6+dDbHXCQqkR
kwFkvCEfUXgzW1VdM9Tjhm4+qI21X1uehSHo5KQCy0Ydlc3iPQX7T56KB5LUG87QWvMLM9CFQ2BN
QOHDJ3c+kPlAhtNNhGK3y4uxNk+Ls69R+CzNmaZC9+ErqP1uinp04BGNB4M4XtnIK9vuzQ2buWL2
l4hDe2RAfQcgvEhap4ZIOR7M4NLZ2MEryRa2hBkCt9EkcSdQ3pprOz862qjC27azQuVGo6mKHZ10
8UxEbnR+5hh97vbN1OcoHZ0Tx4iB5Ma+rwJD+5endm20syF8c8lxh468JcghRnMRuJOVk9vBlb3c
+Jr3uoQdmj2lqLSsENCMTC+C2HJLnTtQWkBXIITGo3ALIDnb8iYAJTsHRfXlbleM+BJ8aJqOBPcE
wpxZ35YV2LwDMzhripC3y6vCkVeBSNLqmEs2hH9O439+Hf5X+Fre/wlQrv/1X/j317IaNbQVmsU/
//VU5vj/v+bf+b8/8+Nv/OvwWt6+5K/18od++B20+1e//kvz8sM/dgAkN6BdedXjwyui9M339vEJ
55/8f/3mP16/t/I0Vq///O1r2RZQ1np4DeOy+O2vb52+/fM3Y160/3zb/l/fnAfwz9/e6zZsX8a/
/cbrS9388zdi8t+pZZqWtGzDMHBIYXj61z+/Zf+OZK7loNzVQCd0rvQuSt1E+DVOf0fcASImFpfc
gGYsDE1dtn9+T/yOL9sGvmVQlOkCQPt/Pt0P6/Pv9fpH0eb3ZVw09T9/+9GkSGFRFHTaeGWDEstE
4fHCpR8pjXmsUoDSCqv2QYgb31c9aQ5RaFWQgc30o2qNxsPn2Qor/Hji/urZkcK0TTh0cikJDKmJ
ToiezI7f6IBVRzD1nrYTV96b9fhrxG9H+OMp+LMfk3LOqTCp5MtHC+vgaFZOzFFbnSSNWwmSxtCN
ydqDKVT+5OQluc+Fip4udyu/e2T/RvB/X3Eba8QYoA6m8zd+hoCD/DVKoCBHdIRYECClIIRSbdxl
bprRIHnfFxaezqGy4nM4lAA818iHwlVF1P2BVXVQU5dVrIV6dV8bkBsUteXZA1RunRSxzN4es5NI
wfwB5jJUNO4tltPmrGsxitwtRGIabm+jbKcyi97t0oHeR71ZPfFOW2co9MFz0K29C9Kx/RgnU6Dd
JqUyvErC2G5fatu20l2qhOlVpI0e2igtb5Uxki9Jx5EIrxX5CAll0PqVOgpfaqdhj1mDMd7mZZcH
R1Er5leikbeptr+R3jITN0v76b3q24c2hNZBhupsK94H1uiTaARH/Ni4zAgivkd5QHOOZR9/rhrt
vAdkkp9jq893LbPANt03MwFTpwSy4KhFzY7x/OehSuPaOdYqr9v3BUBzjXBthWos4AUK50Og2gBV
i6rVrc9MR3hZ32XPyHFoBYPPkHVMAedKXkTSWJlXdmCZcpu2CU6tbOi72JZIWlqmhTnIpupzSgv1
2ciE+Wh0pbxPQMeGjLaC0I3ssF6Dnsw/rHwAbj5LRHOVDlWNGONQ+LR0ons+juAbiUoG2qnevM5q
Q143lTSPWjSw0VVYVIeqtevaHZKI4CFBJ+zevKHXyYh0/KBD229FySBe3/GDnJoId/XkfAuLobgN
SVZA4yOX58IZ8mNh9NQrS9J53Gxq32zH6La0ivTIWzs+dW0K7m6hOD8qUoOYpuqi/ThmxTW4Hdiu
Tsaee2Kk9t4Z2/FKQQjKrxtleyIciVvXqToQQtVTw4vkFPRV4k9OqK8tyF5NbgSCP+LSkox3SZ6O
h9zihjcZIfCpqDsqX6eOGygepskAYTSWtFBR6sYE9cx4ktcR0fS5UzmKHzwCnXjA0BS7a4jmN3HQ
9Vcj77jbQ+z71mHR+E7FzPGiNjDB3JOP1rBLhyZ7AbrGbCHtFdaPjeYaunaaYSc11fuEh/WDaXL6
jvUGQn0NszOX6zrwsW/IcxaijLKiQX9s6cCUWzV1fQZZUPtNJ5q8o8qp71uuh1sjztI/RlB6XmeO
sj7wvip9qfr8gXQRiHFYl9lXzEDcn9PS3PdyYnjjKHs42Hhk+Wmtmk95EMo/grFkiKgLBHN5Oor3
Erm3q6Av8UbRRgzeMbvzOsRarnqwDbynRg229Tjqj0pDPJL3ENiMykoeh8rIro1OJDd5JqzTpKpi
b5Es2mXgObuDmQ+hvGxkX2vL6IE1MfQxB1vmNwT24ytuqcHjqBu4dybU4dkh6BJpONd+CBn1Xqog
4mA0HTKNo8FvCys2PD1F02kQRvRuQmnyVQVbfzd2Ff0MggV715N0uC1R/OiOHY1TV+uiO3MRC2hN
pPXTOPDADSnHXubQn/fs3EbWqoZJBVMoiHPsemqBuqHQLnHG6aayq/5mSg0dQ8jCbDChIxDh2GlX
IE/NDwNPxakfq+J5zGhbumEVhncx5yDI7MDpCimT0D62rVk+V6Rgx1b3qN3Poim7QfQ5P6ZBOtSu
rpBvcFOnLV5qZTRfpJKWNxRDj8+lCJD6mSTRcy2EeZV3gLRNvB73qCcEBx8mZTf1drQD6aiFUoJo
uulHiZMRs+ixqeIGtTuQM7wOUEi5yyGNeciwG58sCLNCemXi58Cs+DenqZHriATbJ5XObwbdtLeF
Uuk9dFbMDwlM/j02m3EF7Y7kNI5T5UMwDGZawmalbRicuZUWZ6fuizOSUO2AGh7HuTbKptv3PJGn
Ft4cpIBI8AdtssqNOYQ4UdZbeaJg4ZOo7ceaDeUx5AxPGEPlvhOG4j4xsmY3JZ19zmnl7LQ2sxcE
5O2DBcN9GtXErtumAtMrKVrxBMYCEFBNJLhmQTjcZXkcXaMk1jpxkbTXZUFLRHgEO8RJanwadZjt
4PeM3BVRBXClGRhXnE3DoVCR8EByXx4Eb9VR2aO8yyBp1LgTkQHIlFj73I1AewZjH++VVPcZRVC4
dHJ6Axjzl7Sl+kRVWexYV4H0o2RG7KWNIkfIQvfHOCz5nbY7cjcYXO6jhie+1QgU6zJOH2MjEIc0
nSqvGWgHjocBkHQW0K+9HQRe04vcB7Gs9OrSIN9kRqrbOi37OwcO53vBeg0oYlkeIK6CE2qCiQGE
Pkj9ZVBCInEiPnEm6usuTievysvy1FCdQb86yj0NlIqXCLM5mQbv9jWP+gYy5pN5IFPTvONOm0Y+
aDLmW1Z3g1tWInyvoqTtXZ3HE/P6yklPZZ0hSSOSocDl0NuAh0yN7TLstQdiJfldCj6JT8oi5AjO
MwfozIx+yAvAvr3KbOctMPHEhWNTvq951pa+FTfOZ6j8hC7BgdJe0InsiYTwCPZg94EGRD6Wkh6T
cARQiDml+KMGFUK/G2xtJqjsHWTqk8wUOQorRgOq5i21tZfAC4i8lOV54RaWnGAtKa9f+3gCreAY
E/uZmv0EYUzkHe9pWM4SYrVxn5fJOCFnGqeIRHRUvZAmCO1Dl5pS+V3JOrZ3WFfAsQF+BMKpk/7W
ZLX5SnPwOWtUX4vzZIXmU53q9gwfQ9ylGuFIFGQgsu3miEj4uRTSckcjVOcQZrA55X2ETLHmUoLU
0TSL0ZPNADEjrtsI9l0T6wMesCgWiZpCv4POkHnWRBolNCVU+DRGRjZ5TtESIN9H2HMfjj3bW0Vv
I3Ga8bI69pyHKEYD2yKsgeqyBHKg9fhgyM65Beov4X6m0xZUrJB31B7e5eGTmRgk3XWVSG1PF7To
d5kRxe/CJMhOHAzBwA4LZ4z8GEy7EF1HgCLE6XKAbBxrJRg4HAvk18uoVqE3lRUFl6jERbtPqJ3f
aAivzoBXw8k9AVcUS9wNRQhwmC0+VfBhAKQr+iJwRy0LCkepyqv9ZJPiQKilJq+Fzyi9wCrB6DLk
WfFUJwHPXcghhOaV1FVMvdSwdOOVKPvbj0JVV3AwK/JVtGBT3nWGZRxBaIlboYVq8T3cuyLyWGxS
4U5JYrUuaSYLJPEiOfXxaO+5U8a3Rm+Ss5PR9L3KDAmBxggbAo+i6RoqQaZ2HWzTq0Fr6w5w2Pqq
HJOucxPNavAASnmgVYxYStVVvVchkX4uyhoxz7gKnEMcToiHMD2AaopCnQvGUZfFsK8L27nlAsnk
kTA6i5A3wysu9uka6IJ+9HltD+PNZNfYN6bZm+zYkALlOBFQnB7hqvZIw3W/D0ObWN4Yc6xRw/RE
wK5Kuk8ZHgzOA6xdolF1PKLw2JQlNr+QdoDMaAlhkQMQQN2ZNoReyagoblk8GKHPG7N3+7TGWSug
LQuRL7gOHxK4Q8Q1yix8jHQBMHOfquAgHOddYSmg5g0ZH1kYK9BKF4FPVdLskAI1jmDuSrwRbAZ7
lmbmowNzQCD0ZjTPqdMUX6YUecaaQX+9Gtt8b5RW9ixYLB4gMjQ1HVLSRLUnMg5F7VKnhBYZFLfi
G0s77V1WQQfHjbK+abAVpVGfy2xgH0TEjcI1DeQy5x3WfOJOwiHBF/TPE5JndySn6pb0OvaUmTQ3
Tp1Nvd/iBLKjHCyg+3BkugdcMtJVKJ+OsPE1+xqAf6/wWog5PaAYznb/w0JI2AhA67Wz8jHZV81k
n5BJbz1VQAvr8nPwx8igtBykyBkeuSaKm6FlvMxjQr4CeDBe4J0djgP8NDO4waOReRAv6/6Mrf23
YjA38Vdd1uUfzTLC8kNQ5q56LeD5vr42Ny/V8if/P4zFcGbNZJ3r0ZjHF0Q5/nHzopu4+Mf/2OuX
4uvr/3wbm/mrhb+iM9JAKIVatkWFzbEqs+zHX9EZyX9nJhLwWDhmY/FmNvu/ojPM/h0BGcS/wdVI
wY+FkM5fsRl8hwpp2rYNok1qouX/TmjmO/vwvwMINncM06EOYyZDeMiSSypmS6dxGBYj93uvRzrX
RXXYMfKJxw/knfNH7o/HYMc2QszfKyovdToHjN4ERMnQ66nN0WlyLc7sTt6SI7mbPnan7rraR/vw
0J3lnbWz77MvzkPsSTc4TmfLa/caQnKlO+0MN/bNe3qgD/HL/Hf55c2K/iSe851x4dInXISspkgP
suzwCa3htuCeXXnlB/sP6y6/qnfjTnrJvrnKiRv5/Mj8eMd95dkHhj/DHfQOrsf7/03ddy05jiTL
/sr9AaxBi9cU0BRFFqvIeoGV6ILWGl9/HD37MFt7bNrO47UxazXdJERmRoS7h0fqLK8WFzIqXRZq
koFMbkrjZ8M3XYWKtsQNX7lpBaltBEGpZBiGyGMbg441b37655v5bWn13zeDwshQMffG+inZUnu0
kMGNGAE+rDyZyrzzdFrfSpCuMGckeUzq43yMCgAJ0CyTpGeRr2Keh92+GycNSend+ixKu3sYr/3T
4lrUjIHrkNTrQ6OzpYLMtuJvJdNaajiJi4zz2IdjRDCF2jPvwlP5Zd4xFZIqVCaCU7jLAdUFx8y+
xM+4acuuwBKn+yUbCLkMFuf2HFh/YDSRxmFN/dNDwB7/+5qbdanPhEreF7q+ebLoaNbJui/P/Vty
nZ0BkyoSLt2RCwotyhJM+4VxZcKXAbbnaD4msQsK0RmucMFmjR0HBUuYjrdtflUw+4dnPQNr4m2+
5cifho/4WZNWxuAymiKskSZQR1dLTpiDgZHLQc5lih7IV4BDH5G92hEx3epd4sVReJJTUp+Nd4BY
CWl8jJ7OG1KepxdD9mWsEYONGom/FY1mv+BxchQDFI7TbWbGd2vLMFKn+Nr8kWGDFLc/yUl+N+b9
fIg4HyXDNHFsiD+VmkXT1tuM0pwlCSvSd7GHwpkoJol9nXUcMfG4osOyOWcxwSt2syfBl4OZDRSD
wd3E+ed1/Ztj+K+rsUQcn4Yoi8pPz2BxEqYGSm6F9bx/0X2Uck7ul4f5oPVsuUZQI71CfaHBTewr
n7h41jHcbWLySfLzZ4xe0ugY6jKBQcRT+azbcGg+zCJpIwBP8D+xRxeGw/oR7JAKN5ZXA1vzD/Ct
ZP1u9/6nW0Bw+PuqNKRFiy1ZUZhiA9Nbu4+4PovSs6wFcuYq1QkT1yrrNAOS1LWGGhkmnJQqtZoZ
nq3UEjZHN8urDKZenj7S2sllB4KyYXTMjginuOLKHaJwqXfRLyrVxCLFs2SLtPMi57R5hrtVZD60
JHIWvLaE5BfUZ0tYH9eCQMBcPHclHcIhNE6JN9J9dvNoRxtR0qPJ29rvoyDqKPIdeEGUBol+4fKa
ToInK5buvfyuv5d7FUr3vqW6g0yW62+Zt92jQ2xSHWXvPbpNI9nOa0mMZ3xAHbTBTFa37OkYjPAx
PsdrmPxSl1DAHrAecs02lcX4HxlH7tk68DpGki1Dw2khv8qOmHqI2/hquRS7onoSUsz4Qu9kLVHo
b3UUPGSxt+hQZbdIwdU4w+CXmmnDpOttBtSSZD0F4PZu6amvzM44fq0vNY7od+lT963T9Dlyje0/
trzmldcHLzVXHpZX85XCGZmj1n3SHum3zjsqsIy2vDqox5lODENIMAYuty22nTNfYPnrZHdOjL/T
Y0fHjYvqZ0VQGBOsSq3GSVnwnEW0YfpKq4TPyFmJcZ87ohdcBvJ+az/6Hues9gsVwUXh6PpevmVb
Zgnf+OAUb8Whu+nACUtS88luBNJywa5FUgaQWeLDNBCRJ+gOC6/xJIZVdgaGtshkY2tODJnILbFM
MmFNBMh1LTt96x4lj7wSM1CdlC/uDK3GVbJ12lzjp/4AA73kah3bm9EgCuKXJUH7GuzU3n4Hyz7A
5MncUYLtFVT/EGyuFAi1twVaWD9pH+utAG6+nyTTdTwkBRV1gk9+RhuyPXnWffVRzG0EIt2ipNPn
MJOIi8eeS3YV5he0+jjNI/kSuf7enU0/LbGSx0t7rP3YrZ/qhRpBTVXo+l6HoH2TgspOWP7WuR2O
Tte4rSPVdGbx7dhP3KqZvAd2i5fhRpOY6NfhpePLN8ZMlQnTcF8CouR+kzZMZmNXp4ZIlI/pur7P
xzx1QR4PPc1jcBq0vGEiMnwxejq5G7bPQvNbgifF6kPv4IlYlxrPuXbXPIjyYBuoCKfwhao8KtzN
cjHCDXUf4rHZnKeEa+n+hhYEVircVd/oXflbK2wrOmw28FcFhhITSWSY6dDmc/vS0qN4tL4Er3Gq
N+kW4ex47r3pOIbT24oCMSfaOfEMMuJWUpYoDCsgvwBRTnF6t0cxpWYdJEWICjb6HsLuGafUXf6O
UfX4zcAbwd/JB5S0xLBxFRfYRDbfs+l0CdV8pAEmbRMGbF889QKR0lOc825bSarjc21hPEt90GwX
1Qh76wUIbAfBuqkey8RfNgZHDlpop3FkqcZqqQGvQ4fpKM6H7gQDsURkyhYWAkvLzwZh2XobFCgp
6QYUkKCHUsZGmRhQlmPJsysO04WIB5HjXOEbiw7zS+ou14VVZ5nvsVh8bx2LT179Bq8tC4TKaY6p
wnDjOc9sI5BfFBngF+3w6FMKS0I8Yej7q6/VwiLFuvCzE3aJ8oGlEd+kjxFuUDlJeepIftMhD4y8
+pfiRmcMZ+A1jrCnhE3IAguBisUxx3WWpHTFg7nx9T2/GD3fwvEILYIksxiQ8XBfOrYi1cLMioZu
LcN79TKq4TiLemJ8xWz2lhug+aNqA0/1gOc5ODwcg1XIqyoHhsgY9PXAuRr3VL5IX8tI0pflPiFJ
ecHsSHXj1mevk/4Fh+dGqxCf2xHzIN1Xvm8bT3ObK5arjGllduPNzhTmQXctHcOFtbprca4S47K5
Bp/cyAZ+QqNnnZhEPRt0o/CV5iMTET+5OhMLT1SdaYQ2FhVtvCT1Abq99WR+N1+G2W5wTMTooGQQ
tfcYsIzNvUf1+ZjyxvQrkYE4+ZySo9HcpRS0mzvApuBt8gCHyg7A5KL3tlB1UE4wiWQoZDS3eKQv
+VGmJZdC5RofI785YWIWQhsBJIccLkdlITztKXpv43I5wkVCsDKv6x16YMcMoy/ZW3xJcfEy45oW
IsItrOWJ3mPeEjhTx1rCCOtm6mhSBeLnYoJ+KrlporOXAEwbguTUuROIEJLYOZUcxe+fke+fJKgz
OHbuy8q0lQDzURoq6cyw4FJK1l/ogmPbs+IKfAviQ3/IeUtTp/QA6XkVk/Dn4mmtCSbHpyS6Vu+Z
gR1Yh3m44uviWxlaPMUxNbjQz4bVFa9AZYaTO+s5/iV7uMl5pr1F0meAOiX53Kj46F51lki0YBHT
DhOXeHmCeTfWiYeY68oTYuaLxIf35Kg57d28qnZtd5iEzTF/zU1swN8eQHqR5QwwSCDxCgcoshM2
ySAjKIZUic9qADaAxDJdMC6JNG9W7uTAp6BnctGuEsehsgIo48WtbhhMKNLeSd5GF4Pgi8NejeY5
tcJtJoiQjx4zVYgYVnjKLREeMjJlNRgND9WX37n6tc1IlJCBT37X2VbMQGEMnmRH32XtJBR1G4Bn
keQ1N4DFsf4YvWDZoSm6p+0t8kyG1wdSSbroDwkH3rnBssDzMRzjZXzOz7jRCOtuwnrvTLoqNLOO
deS3MZfeqmAySHIqTsalXkgmsuKKcytP/QlZARLm9EuxK5axEoUYPvGSvRjU4KXXYPVFBJl0R5Lj
1tLt+3d9VQRmfVMbAvg95dtH7o9Oc85x7AA7JRtJ3dZBpMGi2Fdzb5sMc5U87bh/fs9mtrwK+9+j
mYtK5LEATSUqkY5bzRLboAKPHumhfOvfYq5dYnx2zKNnkJPYtgYtHQG5nY0YBu4kuuJll+1T61k6
ma+VhaZavAAJEzpTht/FD8PH1KIQ3IUz3QqOxkcZGd32mGLa2vl589MzShduPaqnBZDx5zwgr6RZ
UFyGFwXnxicucTtJdDxDpdsLsNYjde3qgeAnhl3G5zxl+VkfaS0T6Un91PzR62iKEEGNr8RTfSuM
r7CkepreFMid3tPJl9dgQVoM31pfS0Da9m4i4DQEYK0V1zG7FcJrKrMK0Qp9Bqo9I4kVW9YrF6ME
0e11FivV89AFxrFNj/2+aFjOwbe5HZDPq2a3jn5eXLQLMKzjt/i2v1WBGoAIkD1tLhwpYGpcg9dL
SP1k/uog3Pwejy2dXheLqTEfP4t3owXhQazvooIWkipH+YopVw/sFyqjtEYq0dCxIsZLPtFqI+0J
s7FwexnO/s421Uu8Yg+6iLKiQEwBJWbuNcd9ZWRH/bQUBHmFW43MCnX0n7qCWyAF1VCVCdhfAI1Z
FDSX6bAyvKqgfO1P/XmhG88IDKDPoM6e8YLcHgs+9lYbvwpl/FdxvHDs5lgiurvdjHfpXfLV6NT0
9iLwJLr2Nam+ZQ0ELtPc7KRWNPvOXuOUNLKfvfTQx9gyqmwGUlN5h1wNwI7moLF0+O4qR+zxszDe
4ufiaPlD6c7P23t677+aXYvIRyVMLUeXWIf03IOm6IDTGwF1obGDlIEO3KKpN3ygY+MTxyT9xIlr
HRtuOFtBBD8MM1vAMWyeINPZF/BILezCdD+6GuA1MxwjQ8speoINggQdlIOt23owI5VqXZkMx5LF
tkmLW3OrrzEVSfVrOqbn9bk8oVQRfJxKvyGqiBfWcdmPhu03+pHbY5CFceWUV5CpGBl4XvHtwYKM
v38r6Eh2pUjsTb8G6G5PJlbcTEqZ68cM0sUnFPZM+KqvhTM46b39kn4BfDc/qgOI3zQjAKnB00un
qEBtNTb2VPizzADCJHzC5CbcC2Sv4DiKkilTxPLOG3yMH+tIR+ePjGzf8VfuCQ5uz9FeqpLEn31O
K8Q3r2HiK8obeH4J7lD6uX6B0pDDszMQw6hDX0NQ5iHeX0O0l6k5jjgXwXPFCq2+zVMfWv58El2N
lmyoj3FYh30IQTZGNiC3VnLfesNhlxlMhGkVSxOGEybteTQFCDtyDv8BVpRc9SZqngyER7/1qqeh
J4Wf3eogZRDBQp1ArYxFJckOEdeIJNmqxRbtLDxrz/F2UYiY0OiX6SDdQ9ly3AIU2txE/xxkzSh+
SoLdwNB6HCNtEtzJ+X3uYGIAwzn2y/yYLbuZeXYYqepII5U7W6wR7cM9C7aXADybpzpp4ULxw7D/
ZqwXpOpIxBSCNHa4ixyqHFqBy3V73iTIOHVI6okwX2euonRmC0tdCGHjYBodYX7WY2e1FbpXkSbK
1DXYazrFSXvY0iESlwzop9MjqSMKFZyFY7kNtDg2F6wPJpI5zNz4LIedq5KZtc84Up8mftxf9Ioc
UXRVDKKkmW+cb8nLzPBakfizvRqd7O8Is9eDyVndmKb3HbErz1jsOCy6Y2Lis+tT1x5j86JMoTHY
ouUJoiea8MahYxLgtQCHAuWGD0NMtriJtq37hovUCr50FENyPGRbbCI7frYd41vEmsD8UhArUfiV
B5wc1/nW5HRPffpD6iIW+UgII+XavQ4xAijpC1u9VhstHwLyoImoAUbicR3BZaD4fsQQsp9cEtcD
EcN1OUprmaluahe8w+LGLbjDIQfoDLwvc3oXsIboRHzISBsIQfktxyQ9la+onOenvXqf+RYzq2UQ
hQhu/TLZ+NEVnwpnO1toK3mMfkR1bnklICI8QjmjIzX2wjvzs0PnYN88RDfJkRElb8VtSNzSRi4z
OQ0tHOEP7UY/RMB/wfkgdiVR1mUF1MEPkTj8qeIYo0mBrAPoTWhLEZm44kPa5bbuP8NvP+TV//1d
4Cj+jl3NKfzPrBTfNbDN1oAEtLQ+6J7hpI/ET27//G2/3bV+ImUytNzgPtBfCinpj28TEmXJM4DY
PUAtE4Xc+hRfVCqRxcVMdwfpDDgLk8wIXa1X29b5j/f7vyHIf7+CHwhylsO+FWKw/QpEGrt/xfkU
tYPlVMDu9T80LPzowf/38/3bHf+QjVsl6NAtwR1PdnmERagTe4Y/ADX6U5fvH7/pBx+TyBjRpKi4
sypcUSRvbhVouKc1MPk/v0VQkXhN//UasTKxPHXYCxj7Q/4b9VOitwRyF9wU+pk6UNZlfIC4Q7rX
LvYiR90+daw5j70tcwMsvq0llznzQEIAqxpQbh76l7bkzafymA17A7iH0FcFaOutZ1YbYDhq0QH/
X6gXAzbW4wxSghmCPXz2fvkhrzt49LAyYrCZanc4mqxkjAmUHOgs/P4SHtCAOe2HECJhxMlsBNUZ
nD9PecTQpdScGi8N+pgAxfzsQkBmgKzY6OcvM0f1PDpDoH9Lpwk+qD6AzQkFwdcQwofTmS/ppWFg
/c03E9JagK12CdAK+k+ohWuanFVa2RHT2YokANYHn10AGAxNCEDeZN/0hQ/DBuX0oeGCKjtGNCzf
9HNklwApyQZUDzSD9OrV6Gwh1hFv77LCyglHrBEUNvCK6Ek+bvbG4iMMSViOqATY5x3KGH9xSWFH
Tn1EC4atPZcvxbP4vgLQBO4Tik7yXHNkvVz1Bxux7zoHEjRhRLFzxO/mdf+n8ovwmtgWTvXm3ZTp
GrkxB+Jht7f4SQfisdAj3oIzoTYnxm0BewE86ZSHij8gHzNXP7GnzJ8/t+c9rYY4E0OMnw0krygC
vPQZCH57KJ0cMNIe/WkHZmH57nu3xEJJ6DgwHRlozNdz5GGIbIc6XyUA/DEGE0Sh9aJ1ENwQOHkB
2eYara9DvvMROjGedLu7ZbfUNoNZJFFEDFSva9AULsII0DKsYPz0XFoE5TzQ92klO1EjaDCR4kIZ
JNq9y9wCqgCWFa4CxbWHcDTvqV/CrcVHrweS9KLm2oaWoPP8XD/qEekcBbuEdLkB40YrgWe7YseW
7RpRPTtkF9hJOjJqtuaIYOUaND1sDtCx3wll4RR+dPkTraP8byebIqtoBdBNCU72P6JG1qd1rM84
yXdEFTSh3T0nCqlC7AFeHi2QXfWv/IBj1he9NtwxJsRQ5BLQjvPllrgTeB6EWcGL6D+fF3vrwn8d
F3+/sp8xJo6TfmuNPcbMfD7G7swNEAnYPpc0AKDp75cIMPkCahXVqoKnlSLXHkPUBKjArN9ErYSa
QAX/+BnfzHABVTXbLRtDjQJix8ywwEIxNN1rwPo4Fp7US3eXjwIbr7k9f/xJo2Eae5j4eQKiKUPS
RcWydMwa+s8TsM8MuJBksOBjwn1ABeR01albbOjHiArswdily5XdVq+VsdFW9DOFlS/JWWLzwbI1
y8HsareYgM51E1cUQKb2bOwMjFbRmK0Q93zGQ9ivb/H8DnX+eAMmqSNK6TiqkPMyjCWff5WuPaAA
oxWLzsuAqra9KDiRtM/4pB66pxR814wjIlEJVHq5bZxHAPEmLV/mJw3oc9qTt+2u3ZVQ075NfwQm
40XWq9Q+9ZkngjhGQfDesRTvS3UGb7MNhioBSDbUajzypaC8dDhihTNE3gfpc/RNiqPRwUHfyBC8
McF0RjhL7RNsaNIxA0heKHlQ9dQfccNqAOg42rMTnIFJaRikL2smFiiPEj6666V14aONXExDXRZB
T8jMPfmjCuk/hkcbxJ0D9PbgChlHOfaR8Zp1jmqQqSWxLb5iKJ5bf3QzVeGacrbC9iN7a93isMNf
EjAtV0SdHMPSBYyY+jRylAMitGgIIMZzdJxdtBSOr8I5Q9aeOZDqntQStbQYHeQVVQOpw6W3NWdz
AL39dSLldnTRNceaSXMwzvkr2rRA8S64Rg3OLkxCDi778YbGaz7PDB0KCJI4lF/wRROqtplQoaJ1
ROWPiIoOEtCP/bJ7vrDBa0LAXftDb93sAFmreVxdC6Gv8JJbAqLZVa7qRlYUPY/8Fc8uwJsG/kRr
V84PCtHIDFR8s6ODEeJIwz9cbAWIwHBYnI42hzmI+F7iRA76CExH8YpQsme88dqV7nDCCWS3cJbT
YusiNpfuqN8N8uH4Zbp3CZMdEztNwdKSfUCynvh7FUj2zvkAvuZwN/LX741VyC4X8GDg3ha7RiJU
eHvtvWPTll15M4BKZEgAqml/aG8zB30FtuujA/yvhCDXThGIOCiecTh1bE8ZR0dJiflkjbQ5t0aQ
ugWLfQs1P5SJFmr1a+wPJmQoVXedPpLTjtfO7LhXu8nFNB2o9IC5DpjadC1WjgFZaXqDvQfMLlPz
pEqvC2KLXFzEyFU0vzV4YjxJitc1PL9JrxMAOJAmqHdajIk4Why/WSW7/gVXcxvaaQjezfxjQ9hv
HdWTgR/GaLtnlg2J8g7YTnDBeEUnRVlfmvShmhj4TBfU8okrqB4E+5vm5YUTxVR/kTGhbSPyRucN
a2H8Rg414RiNfq0U/RgDXkDugwX8qj8aBhXNSFp0J3xan8a9OCObH+zkM32ab0n00OBbX9N2gcqd
FAOFHgLpxszSx/RuObU3fcufAKD1cOmAA+e/WkcLYBbQEAm1R5e7S8mXlWCiIMif5AXRXz3pDKPs
TspxxyRn0GxNsOPiQP+Dhg8ceLaTBqgmgEyOD/2MtgTYU3uqHQN1kFlug5XbfKVEwqF+rneD657i
AIi+1l+YBCMjbIY6Oj0woxFpSPGenuFJgk1m+WPH5hCQkeGjx5zjNeGdXyR/9iqyHYWD5r/K3ghk
4qwc5LtUOmloPNV346Ceaq/6Xu+ZFjSugOQHbuHnETSJQTq0q5cgiqqGdwsoDtSCSEqNMJ0eZvqS
SRSUdPRYpSDprlLrJMkDpE+5OGAB85tyFKDIpea5B3g4MtROXAKVbDHxHAFRRI8KTgm84wFQ7Gqj
9gWy9dG4xkG7DN+93Xq5NwQqdDYRg30Ian3jpuCF9HZ+21VIeyYyM6SEjZtTlNGAgjdefM/2zDpo
duSr+FAOAwcmmpLkHTPKTMhzFN8cSW8rl+Tlc3N3kgS6/D17gpoJhtNnQwPihk6KAHIFmcQ7QHBd
GfoNQuGyXwTgCc+EciUJMh/BozikH5Cza8+jCy2FXzhKDjdpWnZIzeqz3D2rCRfm9+5dV2h5tpAd
frUL1DIOzkrFl/QAyVuah612qb67mQFJQztbL50F2bdELylem+PqLQtNnlC0VzArQC5Iits4kFji
2xLTer3obwmosNG0l4rmeEElgTQ8ijUCgQemwPUAw2NiPKD2xZ9b5/pVCFJkM2DIFqcOzBKefQSq
1tZNURsBxpJv1gO3hpOyxtttAO3e5NeqJV3uACkSTHSlAHZr90WIaIuZUzg/qu+p4mpKxom2V+E8
ussvRFfpXH6IIpWfBE/7gxh0V6j9d5qhow9XMRSIln8UWobcaV1tmQrDLA0PFBrwI8HpnPFPKMDe
F/5P3/NDwWKuq7JJKdKZPdIrwQDMyXIkLrrKH1SDv03N/umbfiAAUzLNzWjgjvZ6uHRT/25ycJvM
fIt76ACsu3LvvC4svkYkDsy6N6BYxpcWhlUeUh/XCBoPvp8shVCoscsDGiJ/iWfQX5tfHItvy5YC
E6ws2KW34lsn2WXPc1OGHKNzOgJs20M2BPJNZuWpI5C7SbyGwK2jFRC4gepuexWZHGxvwi5cgeya
DS+jB1j+ryf+f5Le/v8mqkW3498S/72B+v/91Rj9V4Pzoe7qz8/67yLa3//i3xJa6V+iKGIlWypQ
Lbh1KahP/i2hlYx/SZDDwivUgK4RmAnwhn9LaBXtXxaanlVDRlOu+Zfw9t8aWln8l6FbaERWdFM2
dQkF0f+hvfknECZh3Joh4fvRhStqgKd+bLVZXDIxVsSPvS7R6d4ySfWz5OygbQwY4w8bW9p31N/2
wV9fB0mwio5vSzXNH9Vam80GusC3D9nZYTcUzbbKosfO6AlOaccm+RNqY/zu0P6Pr4R2WbM0QzIN
PDM0Ef9nzbJpgjAsa/yeF6u1BjkGnScH2DShSQPkqRDHL9aUaQ3TMjGJIsVr9HIp1rsK82goQHM4
7TmFkqH1Yqxic3hGK6uAf1mij0iAWEErY5QtpVIZo0r0trfa11jO60JRWQtvgXWGM70gLj1251xJ
tXCB9TG6eB76WG0tdFR5lXSnsavSHnq1pn1pzGVJHzX0nsO1toq+QF9rNUVvrYU+KV/VEmOlawWH
RmfJdRQZaPsBTA3fN6X2angDarSV2gictmbNyDgxaDdM9R6dPeukgrZCQ7FQ2sYkKJ415GApcXXx
AS7ixXIQ5Qa9UKZujoB55/3xdGK1qm7e9VWOHlurfBX1pAcG3a3RW2duUJebevyelTNUOL28FAcV
40Eg8OiK+dHOJqLi3LSKrw5Ci87avmrtAm6jMdFUjGRFAaDNEvoZt2UjaJus/GJoN54XSermUl1F
fo6GUgymUNdccJNKhLpi1Iv2mK+TCSHBNEBxNYxW4lebPi50mWIMxJX1FW043TrA0GHQ0xsGXVcX
pZxB4cAmVsBXL+D20H0yoO8ZNpRT4oidVaMV0tBlKD8b9GFYGa3QZyyDcCm2RL8aa1H0KsmnpVOh
TZUGMXnN0qIDrLEtCa+SXAFfqZpgE3Oj0pEVV0m5jjzpBLXZe1ysCs6gmVKRTFHFixq3W/oSZVE1
cVSBYJLlqS97r9aT8qlNZPD8IHjbnJlo9vnC7MHyqqaV+Us3arzHotCRo8fjCLpvGczsY5Q24XkS
MC2kRKv9ZzWUccQXwwC+qJe7HU3WYOGSSRSFCCmZJPjjgodCjGYe0ewbZc2hM2YTQuqhEtD9dS2m
oSyhWZTTncJWyk4Oo7pOQDWsCyar8UorYDoPIr2FtAQa/BJllxFb53LeFhmToupJiFBsCWY/udWk
YtpmVilCayPSwisFbe9dFA5GnVeeFZcqlCRdKlVfI4bNPtQkl9prOZezBEDR6gUIORuzREtd06Ya
xrViSpmMqjKJdC6itbXGiFgl1k6LNFiKvVb5UH1HsYq26TSPqirs+gV9aWM9oNBu4eOAhp2sHyyI
QLsYCso6j7OZ5IrSt6EilGqPpdSuxjkTEi25d/2WaFTFYDfzDJM9KOY1zOSDjm1GM3V6TevW1F7r
tR8Esq3jGLGtXmf9gmWuyV4nRRKe0ZygDxUtZEKE6moZNLfqkrw69qrelqcFBgjaM4Zkr7SszA57
JhW3sDfVdEUymcubI3Sj/jr0Gq5j7cR0QP1eVpCgaFsMoCUWl0907IqKi7b3biTjWG6PWVWQNKto
ii4fyZahoKinsehdS2g0MTQaA5qsVVwiycNnDLZs5NtXNyxWqhH0FE3aa7fmYENzcVRTVir5JBPd
mgTwmppk6Hxr5gKbwGqGYcC72Uorf61FpQFtK0WCruEiFp2Ug9DUA/JOeOMCbbSShc0dmnptYOot
xMtVpmd+NSA82CmceXIX03NH6JjK1JqDVpggZ48Eq9dsocnR8AmXGAUayGgGPGus00BzYYOqoGoE
sxzIWBSwXCXRto1CT/oantVFhaa5LqrKFUDo1Iz3ra7yDANmo2KaE2It6jKiHInRnJp3Kgwi9HWp
ISWY0FaGCjGr8lOxrhGERSo6WXUzr5Fnj5ZR4acePc5FoGAoK1E2KAKUzRzdKoVWKDISnUxYhaSP
dV8Ym+OmL7coqlAMGddmSGcuRNJTo5SgXBpROcLWK6XyJl0sCRiFDIWrJgvPFWZIOyJ8cMMZw2UB
vIPpW2QVLOUQmmOTXDUpcaIeybdlfG+dOhG4TNQvkoVW7tyKoZut1nxxGl2s7b43BhpPVmhhj16E
DhJXaeZir7k5Ot+3Fdh0ofnLop0Mbbyh8xsDntX/Ye88liRHki37L2+PGnCymMU4dw9Ok2wgkUHA
OcfXz7HIqlfh8JBAV73dyEiLZHdLV6e5GYyq3nvUJPqomOcdM39RtMS9HHFi2vkldnEsBElJQA2c
RtaQR06QnPsJVoF6zLZJgE6ksbSnfqh/VIr+vW2Gte9L5O45C6BnOFeD5GW3ukk63u1kVpfrvVIi
6LrJ45XUZ79YPBd5wFzs1YpYipPk+zhwh72uV7dlhybFd/IIJR20zpw3bhUrw6HR/PiXUtTuZaj7
413URVSxNLtH+LLXOOuKJcXMy40U8XF6gpeLDvffOtHlBFZAgYQ+jIq1l5mPkGK3ceOsM6W5zBtz
LwfJuLQczqtmiM2l5Frlq1M0JJMjSdnKVtGt1aLWCNFpQ/S96uT40FrpD9etPN7KRpgfJBvvaZaV
9qpsikPilO1LBp7gvNYL9SxQIpMdLaoIlZhWsLedhjcgtgX/YDY5lRh0fWSz4du6RIWxHD3VXt6c
ceIR/SzUyCO0D4kVLysACyPISCdWdb7sBidRF6GPl2G0Y5wcddYNP9OeBHat4/QzSitfwzvKlrXr
d2cSIK5zjNfFSo/Th0r2w0Va8IDMQ6whgEt60lCpsvAT5HmtF+krABPZyrFzSluXqf3d0Prm4Kf5
rWP4krwsJFxAlLrzHkKi8hH2Q8nQN2aR1tI+xQxZrUMtcrHqdBXMFTMZkyWsiFst6n/VAFPjszYY
AFlBuijKy7Sz8Cg1UXhQfds6yH7sf2s0x9uHslPY/L87t11T4aZaWmYWXRo5VnnVTNpbwwsf1M61
FhRLWPWNfVPjYU17k35bF6Ub7Hz5vjAJpEfaoY2rhBqK/MMOYovGcjjNGsI5eYR5t7KyH+rYeT9L
K7ofS4wJjuHt4Vanu1GP8cHmcObMLKMrppIANUy2scT697uYiJhtjCuTLWpl1769lu1w10bhj7hn
V0ptPVuWsgcwWCd51jSUk8AK3soWKR/FiFFYgTBb5AEi3dIYQ0xcMASqmrxmnaPG0AiJW1ZbXkrA
V4BmFGd67kXIRthtCHUHLcRUVVSKD5KARJRik3GyirdOFn6wIUYaaKY2KBDbG2TsPjCZF6NuHRS/
2jdUtY+dgBrmmZDwZbl/Ybfa99GLCIEBabK+h8xmIB2EZBPJfszABq1jqpaug1Cq9lUnPctcjWG8
RMlrbKaJvm26mIha25XbUMou0tw9N6t0VZfEVxQiCHVU3TZJty699jxlv18EtfENogz4b80je4IH
HdyDbuzDMPCuLUVKn3s9shYGVae2itSpKIMbfTdWzT6MKJA2wDhYJ0EESUSRvTMDm/W24Da6N938
BXRq/JMfteO0+zWUljgHKTm58Gu+p12UBISpJk1KGYFcxdovW3Tqkomo0RNuGqUycYvxaaK2EH0F
Glxv4kTbaiX3k67Nkf8rEZEgeVQWjttgyOlVe+vY6N0gdi2dqv7GBhrxVsh5zg81KkU9D9c1BIhl
V1UITwb0Y6DQCFtyhOoR7wrXzp/zWpb5aGlwnohLSz6o6Z5LiUfiWHMOKvvBqh7lnRIGmNZtObkO
zDp61JQCeZ7PSlk4QfyUmkm0yiQ7WzWVgu+gc0knF1Ht7TRX9TZAxPNvrZ+312NG0QroOrGEZj+u
rIeksNsrdg2izlEaXmaeS4ivqrtznZsjxVBcxbxUjNTZ4qYvCXN1zcZUMvlBAuqzDepS2uKAB5EF
dQYRikRyXC8zLE2jyXFcKsUy0eJ2GfS6v0msXOGqWaGBT4dHu8I44nSyv/BK6buv2DfhUKFt72yH
Oi8gmEpL9Vd13t85WXwG1+jet7k+wH31d76rOPH3ylZEZaJGqjEHBPFSzyuqRud6qKjLKG615rJX
3fIpcMmG4oUmKO0ZfbGQZVclRhb2Ha88iji94nSK6msLitGN06qevsqNenhOxzx5MTKDHKvaZKW+
Cs0xjdZ1VQZrv/fNYWUGWT2sIxBbL6Ffh/Whq6TCOwfpyotA8kJFZ4o6NJbaiseFoMwlVcECVXux
/yD5OBKiwAdlIHldWPHw8GpseZ6SCv6DaiTnhusb3UMFkCrg7M97lb3Z40ur+1iWAnXcRImudemq
dbl0HjplNPxzPjSVHrp4iELMjo1snJUO6IlDngIVZ67HA8fBgmeBUj/pgPhrMv1FJWFmKrQg7hcD
hUj8lDikAupiUfkOWSWz1CWuIHJRO9HOByFs7Eaa1He50aTJWW7bmo6qUwf3t4zsIiTmAOzQIQtI
kV4f24seW+0LpOoC1Sf3qRC1Zxxm6a0qGdLPwjXdCA97HVrPHlTMNN6qcW7oJEZKufVeuVzL0htP
BaNMFlSIGvsLbg5JdZYY1YA7Q8q17lfNE+VyRNzREdzUi4jiNqrnLgjfuDXeFZBe2TLsKC55VxYe
7wSCOgkuk2jM+ouS67Z1p6oIcH9x4yFpYJs56IC4TyNpVUgQDi4KuUKrK1ltRAIuLMdcva+Gui12
War70k2eJEl43g2hl6y5E1dYFtQGrz4D3SMUT8JGJ3k/JhkFmMCE9CvJ5Kq/V9rIit96WFQwBNhW
ne6XrPpp8b2wDO+llRU40B8iWNe/gyMfkXCnUSFiJuR3bdK8/CHLkzBN03iSNbrpk8hscmFHKIgD
uF33j+2tv54L0UyivcTAHIK8iqkpGgEoFGDHAZqYooGh4VO6a+/tlB1x6I2OwSyccVy+R7KO40A0
o4MGhNjAXDMmkS7dtVw1DKwn7Sq4bM8rMjT1zvpJZmcdE4qd69RnzeGMJ6jAn7pNCPC4V4FCSRsz
D34ZZK7GFaYq9I1kTUmKrsub9MJ6+cefTCTkHWRJigm4YTqK7hAHPVx2AnnDWlmFm5jDY9WiLcwZ
SmOutYkUSnyzo9Ym2oa+jtShsMtfDQl0EcfLls6ywsZw6d6Xa2XpLdN1imKQQ2Emkn4yNRVdtVQN
XKSjaxbG2cm4yr6c6k2uvIb7et8RQL/mK15YB31HZVYhop1RcYi/7uOsmTY3Ec5JAJGUWlNedfO7
1eQUyUFvgO9t5uNNw6LvrRgGtFNNBhykTzpl1BxulaW8KleDtUpG5E/egdT7pYrT8cZ6w6ywVcK5
RsU3Ounah0YnXXPthmCHqrxW5JfLfbqhjjj68QGFUYDoYaaHn47jh8YmUVgtsmvLd5RX604fsJYv
cOyb2Hu8B+tB+hldF5jL+0VKquvrdj9t1kR0CZFCQ3o52VsMp1b7olJf5fFirO7T8pc13HzdwmcT
kr/X1iwLySqg0Mm3K9W4UQfdev2tPyq25bfoXJiPInQbs+tO/N7jb4b0xrJQO8kQM83prtImNQeK
A2drSeZtSbjjgbTrAZH0dlbCeTp0Ykdm71fZl1WdPMOR2hGWlt17dvGSr5w7NTlL90LGJy3TYJ8n
+HuEvDq6miM4fzKa5CHgrSokNgzi9ZMPVuSyPbDAn8VowqTYqoSIkOexaW79V+ref/3xTtcdcBNd
ky1LhX1KcuC4j2E3dqHXD89maC6i8Ce0tq///pN8h6IfNzBZY73hN7LcDs/yFm2ofRCqZpHM1hek
80khL/6DlXayrDlLOeVMkqemQuhg8t2SqubkLodXacebeAPxZ6XeId9ZJRvEJDMZVPVkPhqyakH7
cmTd0kHtThozfX80+sR707cCgaciQ1xkh/I6QnSK+u/eObS3+SIXRpfiXj/Xd/LZnylFODyfA3qn
4mrwL0BmFLYWh1kDbmb6E9x88P3Me+Pge3MyXrwL8RvQaW0bgoCrpfkd68sTFpKNtzFWOiYLe2YW
TS8w018gZtkHXbAsF4E+8gvEkYTDhGy1cyi31txcEh05WvuTjk4m65Bx5xYdjc/De2Gae79ObEJW
Yoifaa5TYkP+qrXJzK3hr+aq572NXbfgEho7iHWDvTy+cSWdOYlOdppJxyZng90QP09y760Nf2bk
nZ1DbGczTcz1RtxnPnwij6iPqdkSPAb8JlqXf3MLddXE2cE2I+JXygxGf1LPnmzqpEtiynxor+QR
ROU2701coJEzl9fDTzJSV9VDtC1W41teAd5atRf+ARLG/dd7zqdr8sOC0Cc0fL8ZTClkOOUDCECc
mhvvENz80ke03NK6XWZ7B9wKI5wfyocSN92c8HXKZZp2firJjaJiCJ3UezOuVurh90x9du+alYeL
aoeVbmb5nWzix2Otiw3xw1gbklXoA/3NFQeazb0L5eNfjajAXIGc4oUyWXmu3AZ1QYcE8qncG+6i
26abdqdjKvSuHRwq6rdL5UCpVoQTgPNmjDGfL4+/W5+sxKGXgdCG3ls93KGbC9hi83DOr/H5+vi7
jckSHCiba3TsLdGjsUJbtAXFg41JvQ5uHNzR9qK5N78h8Z75ciePpN/L5O9mJ8uS8n6WpsRi767P
Y21RS0vgFqjuiQAYTyaaf8SSX39LZa6nk5Wpw0o2Bk6sap09hfguURUftDNsWtK6XGPr9HnwrvQz
Zy/sT1+3LT7U6Zb63719t7J8mKi92wJbo7c6ujAruqWs0sKNEmRcv75uR53omv5cgH83NLlEKWlY
pxq7T7sJr0X0XlsIx4azxhB9XuztTf2gPcq7ZldscnTXs5aczxfk381PFqRC7JbKNX9ufmt8Dhdg
o95NEVhvb4RX7+v+Tj1AJ/3VjneAlliOk7EDDKzOBI4DCuVzYTaK/tVGAJIIiJQF+k6bLJM+LIqB
lMkbMUnvkiLQ1W1+ZT62VwI5YOHhNZ44XipctDf9I1TJ9X8wuJ/cuBzxjlJs01J0un7cV9X1YnM0
tTe9E6gg/8qXvV1ELjE0BBN1E/YvTtbB5hVv1e9fj/MnG5Fj8P5AocPjQ1UmSyfpq1KWQv1NxcFY
GXfkeJeB8fR1G1MXIB3CAMiNzuB1L+vUJTjun+MZvuMb6luNBtpBUQ96otlYhxz/5Oyr9LRDx21N
Lm6R1RTESdU3RV/2cneXa6Rbe3/mjny66kUjDi8MkziQNb0id0XilZQyecutXd8/UioS+b+1upkZ
ttOuOOIazJdxdNkmAnQ8bGmidm3bqj9Z9M/5eYBUvOJ5jRaZDLWxsJAYR5u5kNonNw1HRGAsxGMG
T6j3vfbDhuZQvq1HvfmTGuiX2obCUXelu3KwKAtiA8LCS8TKsIiXMkQ3MiEXdrae6bbYSo631ONf
MDlA9KTox5ZfINT+wlD5br3dyBvCT9vsH39IR7Z1heiTiRjo5LGIpCqxkih8SrH1+a+u+iIJdfvo
zt0dT1c47ZgMKNFK7TQeGrlSkZJWeYr38np4EPa0wuEBpa6kPQrgrwfwZNqYlkEBFduGruhohNWO
p43s5pDn0+Ipc5t1WLaLLIwPSWptv27ldKKIZmDvCeMQ/8GZLGq9DEkp1g3x5I7gZLzK5VsXI+Mv
ceb261AWUaftDsDOS44RCqfbzBXq9Eo6+QGTlQ5KnWx72Twp2UW8N0A+1d+0W+cp+64YyPgBPXBz
mz2WxH54NDlpVNcNDnUujmAHJ/ullYVjHozNk771dmT22jP9xbltSSxidFzGb/C59zKMBklfoUxD
/TE4q6/H/dNu66wQi3iKCNhOzqvOo8J32nZP+kXsCxrTeG4u4yt3hcsyX5pX2rJhyRxmddUnW57o
+IdmJ7MqCfOkUmm2jpeUq9WJeoAzA7BJfaVbAD/FRXAtHq0C5PEvOmwSRIU9azHXpsE4ohGh37c6
E82Jl5AAjY149OBFLeKldDGiepaFO368/hftEupXNQVSqXmSXPCiOk/92KJdEZfzlyneF3eFIw45
ubrALn8xd5k8DS2xC3E8chsR6mGuJMdLNw5Gf9BH6wlX7C5ap1fZQ4t3ttsIm2l2F2bL7NtMJ8Uq
PZ7Ptg6tUhWnGaGlaTA1lfveq/X02cBLXN6NZ9FWvtLvja3IMWQwQecG9WRzN0mwKQ6SUzwAsjl9
2KkShRmIi9OecEjxINnoe/PKhv+AQn+usdPOHTc22aIaJRvymsbq7yk57/Nmi216GZ1jGcGSvwo2
c5HO0533uL3JjhTEYZwUavVMwegFgl5gQcNCipK5A/KkGXIkYimohmoq5jse+uPjGFUDwt+yfPaG
RY/FwNngh31wLjEzL8l8+mfiaJ4r7X0axLUUjVlC+tBWFQNf7vHU9EilU6lleE3eWswLClBmHnUU
K1+K1MLsNitG6mha0ppOg8TguWJRo+u4NTtTPURr6is60BUebshjLZaf4jy/FZ2LsRXOrINPGiQg
zq1Ot/k3MNjHDXYaqV09j99QfuylKzXFyxdeuefSRRpDHsE3eDHX5FyLk8nikPT3hzR+gxBHdfaF
rM+9bE4CVipEXJUcLEcFCV9N2BQ+zpNCSzQnV6pX4VU2AUWBghGeKzzhpGlWxuWwEUAZxBAk3I25
AZ3eeN4bVzX2FUMFDD6tdivHcYZGtnyNqnN7K9IMNuKKMwEVjTZz8eKTyfneGHkNm9g8OSF5sm9S
8qpF4F+9puftnj3FBkBgruTvIudc/XJe/uFcEa0BtOdAxH6AB3oyV4aesgNRXb9m5aaC4sTzFBGe
tEQlbz9oP7HmreGNbGcanZ6/00Yn06VXKiq3FPVr/b147B6xG63bb3KOMw5U3XV9mR7QkW/bbuZ1
PJ2k762y2g3D0m2T8T2eQnXBYEtq/ZpU4S8nRUJOmYq5/ezTnuEKU/HAmJxAk48XpH1jNkHzGntP
lnyuo/t15F2gzOyan/bkQyuT+0uj5WUQ00ofkUtPHLCGM/G2026wa8gKtwVybJhuJt2gvksSF2r4
lqXSwUxe+ualaJTzbBapM939eUhbbMSWjHSFVtTJ1qhQazca++ZVBiZrJDe2uRHOVH3frKBBGOt+
G5vfkPHMrOfPWxUbCfoHAfw/ngghNqhEawGB9Xc6PCb7ru5+fD3D51oQ4/vh4SlptVo6afuKwmpj
eSDY3XTnKeP/sB+Tr+QnBRTmqn21hY9Tvo8Kdd02Mz05CYG+fyJydbKsYlKypynIwZHsPvB70seo
vkdkmIIETgopux+q1YAxe/7AFHvOxwNz2uRk9OJUkeLS7F7NC+vO3TbbDOOg9tPEi6uuBHj1X3yr
Dx2cjGKqphGSXrgNZb0o7QMFsxa6OzeKn06ID41MVqySjVTQohFxGcYcK+Jxgri11RftutprgJ9X
DYWt/s0E+dDqZHmlFKWQfYuupcAM3HsHzbDVz4UDZrqmiWDvx7lelX4eBj0ns1vfepBXCFe7uK2t
izg+RNEDyDDijHM3js9a5UDWDExDqnkC47JtvB0pV7jQwbly1XRnuXf/z+cF9w1upsT4T1/HyPI8
ZdDk17blfuHsdfVSB0zwdRsnD2Ax1S2RsXmXMpy8y7Sh7PI4ADa4VaAyhZtU32fdjQoL8h1Y7hsr
UOzw9srN1w2fbvDH7YoT5sNH8wcrswzada07w9gNxU+UnQt3uP26ldO7DEVpCUnxLDNtArJTtYTv
y1kSDtYLfqtVdgtagY1D3sAuJMo+F9Y/6dKkLfFa+9AliscZPOqtl149xwS57OpqBeZr2eXJzIYx
2yuxf31oyVRciiD2olfdurhNN9G2Bq+pb4q7+V6d7r+Tbk2+lKzUTRBq1ku4jy6VlXYWvDr6VX5W
rxGdrwMX6Mr/8JuJlfehdypPo7aid0IY2N6L3qEGWVX74mp+FZ8ECdRJ7yZbfdWUet4wQQT5JmMo
bymdBaH3h7RtL/6D5k4u8u/NGagwTE40Y3rfKBR3tEyakw/qslgo/Ou3d18l2fT1MIrPcnSGYekF
98R1k4wslYCml83ezrzU5vmcUJpGvdTamRNl7u+fzHaFkssypqLnqK0oT4t7Ecfq1z0QR9JXPZjM
8jHuYr8I6uewvMoAcNn2dU8FMd1ZSnIO0f77163N9WcyzVPk97US1c8l5iS5dzZmdP91A+IYn3ZH
IyxEZNwwdORHx9Pa88uqq4rxOUbZ1+vyQXbaXdwb514z9jBj7Lll9FmHNJvCKdR+0oBGTpaRk/SG
UWfy8+DBBtXL86yFRaeBOQth65CF4+WOu3lYlERbLeDs7ojmIi1XTjx3CzhJt1KGiofk3z9lsshq
Jyi6okSURxXhTPNWcnfwQhVnRf0zHH6OGFFCNCAZ6LTRuMuieBVg+UyTe2igseTtcwr5NNpiFBYt
5/Hrr/LJ9nb82ya3L4oqB6bUyM+NL6j/FMkyvpEjwd773VWouzM+pA9UmPu60U8+jalrWHdQ1FFX
fKpmVc3cCfHcP1PcwYED1rnl+usGPlk6pk7IB6Esvmpdn8w1qpLqfS11z2GUmyt8+SuJOsGloV75
wXiQjOzQRMPd100qp8cftdj/btOYXMOUUouKuugRJooaWvHGT8t1VQfnQ8f3RLNe7WVKMnrrApeq
63QbaaYK1MmFDBoKhz2vOP4N6edkwwtlEydMqjxbLXUHiDF9ExnfmT6KcZus4aM2Jpuero55WtTK
s/dkUxAsXuHKu7NfnW/hxlxR+eQRIvpw1xAxgaU4l107HWDTohIkgRKVu4xxUs0tpaSz5zfWc70q
HgXlhEItlB5ZiOMKjCJaSfOXfTubMBBdOurypFUx1T6cxgl15schEq32q/eKCoffFJgUhv/cS+h0
MYrG8GMRtCccRGbouDEbfJ5CDXnm0O8gW25sLdQucKt3EvbyH3+mvf4RbuX/zUqHiJI/zO0TKMu+
fCqOiCziH/9NZNHtPwRemLSCg3AVwT1f/DeQRbP/EIQQ4o8kcvC9WCzBv3gs1h8ErzDEiJcQ/4iQ
PvzFY3H+QLDMPYT0D0JYkd//BzyW460T6TORGtkkFkC6Q6yEyakmZ1jQ0UO2q7SFv2IvA7lefRiI
699T+8jbc3xQnzYxOa3iwg0jzJwtwMyBegDeuvcGYg6UcgBTrm2FRUVb5xgrjdlH5eRmf9r2ZAFE
bew5cfretrsVBR8qx0E4M5CvpzyGvrXaam5PO943T5ucLHA5yMo899+b1CDcwNUcf9Xtq2j0vZvA
4nHeKv1smuD9svv31vJXy+Jhxv2A4Ohkx+59LTC6ipYTKovtigQCHrEcDY3iM7i6+hzvNiCo6CI+
S87LRyD4Klz9rbGOH6tznWIZ5VoEZOb9VpOd9vSHTbZ5tZXiQJaH3zNABPvdfQm7Nq8AtkO7FQCs
nHLfoeD7zgvUP/8gfw/L5N5rFJ7pRTatl5ySAze0IB6ophvMJfTE8H41/GKpfdjZPXeI5EF8eBDo
ORStEEqfJkRav+sizKyq43PkdEwnC9fVk9JsVXrVLQVICX5xeEXVz3fjghZezgY2xCh91bvJKpY9
CDGNWMUZFavIrcVU4gQ/KWpB9WbF5Baswdmc86djSkYReZYp8vuTKZ232aD4OdlK8Xj1fwgRbI1+
IvgBVGg/M6JzbU1maQ+xgUyR3AJn83bDhSi5YN/5Owios+m1yTP5z6+HgkmWeVRaJ48JiE8qEBS+
ngDB6a/9rxLRmVNaHR7BgfIZ0QZ2gr6cG8+Jd+HPdpGGkHhDIUKM6niOVk0fWwTCfvex9xfFhXNp
nkeKtSFM4CyKm/4XtT4ujcjiu4qYlbyLg+5az0GLep4ECvzrQX9PPJxMqw8/aLJouqBXbCn8cxqL
khCx+bO+Cu/qnXYB5dE3pdtKAzuQ4HttV/JFeKde52uMyfmqvos39o/hWlr2tnOXuqIm0O+fPLoG
l7mAmUouBKd9F2MJUVdzP/7Tr6iQc1BJAvPHNDnUS47uZiO/S99qm/JcuC6LbbKECiO4ftkq7Jdz
EjgxHtPx+tjk5HSpoX8NPHBbXiBUnqUmUVTPPXQ/W+kfm5g8dlojxpUtmhBYXPFJvBxJmC5glZv8
NUZjMjMJJtfU37PyQ4vv790PO2dftLbeK+8tapsWM0/7CxbDQwOBM9nYVKKZa/CzzZOkkEiSQgA6
eTDmoxRoasKsazfAhnb1vhIpkBtdD3fCjjhvUTj9bKJwNDc8maysxbPueN1JeQpMqB5Jg9U29evw
Bae70pSquTPo+NEoRpJ2VIcLoo2Pzpi+hMOk8AcTK/CK2jM8MFAj/ey/WWvOvWeY/CDb0PRJFGDe
fb2MP7lnURYb5oguTFGgAif3LEmLxi5ynGZV8NIQL7ngAbDAWjD2mjNpM9PaJ6N51NpkEdgZV9ZQ
pzUhHtCXiJHSRb3D54Ksz0Pn5d/MptVPLxF00CKFKmzACNvET/owRcsukD0ll0QHm7VVQnbCpC6e
qSMFl1bei3+WbIZ5r9npmSSaJQ5gg2RClDSZN94YOq7feGItwk15rM9FfYX2jOK1P4FQEMZ1F953
aiFT1VSUSO2SxcxQfzKhjn7A5FD0/bD2gZdxpywX1SMv9R3wrEOI6NZaKoClfYYc8ufd7BL9dMAx
16HqwaTPM+d4wNWgtyKjY8CFws1/UVYpw+3cOkuT8z88c3mmz+aRJ7LR9+WjoOr570YnEyuGxgUd
8L1R2FnwT6kwtfltp6e05aV5r68S0MrZC7qiFYVD5xQN4u8/3t0dVi3fWkVVxIt9cjxDZQzzpmdi
4+5bGkOtw5wB0IPueTuahrRIevMmTPO3mY/82Vjz9LNs9ITgMOXJjt+Faiy7ii3Wk7yEPr5sBkSM
5fp9NSEw4gvHW+v+61Z54k57CzhABTeKgkODMzVNNFp1Y8RuKzPKvhRwqSt0hcpNjVrL69IvRn/f
yoljv0kBKDvkquBJboxM1cpzcG8Ktcp4dgsUT5aTbKhgUV0mtezwndLB87ZyV/XexoEtZeK3MxLr
YI6VBpNLA7Vh3klGGjjfnbQJNpGMXHgxWgprugy0buHpFUi7YZSdDSigbh04PWSWxnAWaSdHgOGN
zLpzuny868uifOrNvLjojAzMUmX7wSbJ83ZHZXlYWQVgRSrZ5YG2jBpsVYuudrx4AZtivFPSxA0P
EHv8x0ofiMxqFSVzG68BpJVnzU/PDosrconBjSSNziLqY/6ZoXUPYevK1ACD01YshsHDgtrGdW9R
1q92v2k8ddaF3pOBHps8+e6HQ6idi1GjOHsSJhbgFrcF8+VKeAEjTb4O4kw+k/PSP1ebFDh4A0Br
MItiHbH0f2hqBK8KCwi1VBVfMPO6Qd3k3VhRYRsqy0628uTMcjHTt3CpbhSvkcsl8YxyO4yBfJ3V
YJ/PQ1cv7E0J/qhexYMXQZsRHnbQR5a5KjKZMsehnssXjU+vR3B2SrO30rij1FZuUodOaSEFYIaR
V6M5yr/UwnLyde+7BsWocqM0ct51jhTdILXq+sexzduOgnNZISX+FqqlXi6KvPP8FWdGeIaApX8E
iFXcFnUcHvQhVW8BXrr6Qk099c6Me2zDagODG1sjahIH6ENrUQrYKtSNYtbqJtLqdusUBfz0yqZm
DDiVrR1U/dbxIv9bPcA3ahNTWytSZtZro6dKCrYBQ7ABzZ2X1aSPQn24aUGd7dxCMg6Z7UcQ2Fme
v1qgRruhza2VFYUuNW4Vq933OI6oRtfRvh/4+0qX5I2pNsN10KX9Mzl1+dIfs+YAUdX8Xsv1sAqC
rEluPalM9kPfKrdFmlFUpkprbd8Ro38rSRb7m9DmPvHA79flmzZUhmzr+fqIfjnKiwe9UGLghGUo
XyRl5jX7Rump9ejngQ0Jyq/9pTM4ir5Pi6K/b10tPi+DbJC3gAHpgtGaNg5eQxmTQwlW5i61VDY1
x3aTfSSBRZIyxd773ljfB1z/1n4jwFqtZeGnhrBUUhzYa5ICwiDraRGGQG4X0aDXezobknxJ4Uyl
KpjGQXFTdRtWffpURjaoALdIymXkhNWZEfPDl1VXUMiP21m6HYoytZZ16gUPPT78fNmbIWHXiDRN
b+pAxEZm01ILAFUGrJm933XA9IuC2tJ2GFDUTDMHCirmcUbFjJBvfG40Xn4hqWVAC0Efwiyvguqh
p/rbDs5gYnNR8O2rxmooY5F7vbwKHWeg0liRWeC4NAmkNuir8dq0hu7VV3uKtNpJsa3SyvfgUaF1
YpHHcWGsSpUX/2LIY5/a7EWPRUNvJQrj1S2I23vJrCtl5fLoyc5kOffAJQrYzgJWkZVtMm4Z6brz
1aKiDryXDodAoUqGE9aasy3G1JY3XiqZ1JfLegD6mhy36T7KRx2zomszh1iMlE5JKBSbhyGlV/VE
+RZKZelS37dOimURN3Gw0aq257yMJHYfN4qxG0Ki9igFPWaDJOiV/vhNNSWJekN23anrpmnh4Kmh
E+mLslKaK3fUQ31d9fpgLywlBehnlYPMK1RX1PQt1bK4vdJyA7qYl41AEfuh8dIlI6YWG0lt1XGn
Ba4uXwAT8splDLYuB6bc1+THCPb3a/bVrth5puOyV1cGXLJRghO8ytNGxvwpBaa9lJtIvTVcw2e5
mCnVjQy9HvX1oGsemV/TvRvUIPdeHbvUrYfC8C5820yYDrohW7syd2JjNeR26B28FpLsTcOR9SaH
kuUtG9um+kjgtjF1Uwqv81ZERh0KkZokftdG7CnE5KFyJntF4FzXZKMk0MhlpVLP2YrDdNnG+ojM
0eIUX4Sw5pplXFbUiUzMwb5Tcienvrqb5vKm1ZKWmq0Wf/9SGQvHXTRAf+sLfSzSR6PPsn7dSLDH
+Kkdi1rVI/wKreL73xVXjrtrRasz+HJWUrf9xeB0yU8/C6JwCSjEAA5odIW2cb1Rtm+0EEzpxrI5
T/nOaUoVrjTIKX6reVK/Gvqx6S88PbOCXVnmkEXtVFMoS1LrZr/Mg954UdOBur461txlOBoxuotB
V0DL11JIEZQutsFAddZQvsQl/Mk1/bXNF4i4qX0+Fl1jbdNyDP0rpU9B2UCQjgZQhPJIVY84p7im
BRH3odALP9/lg5eRq3X7kIJV7aB11PfO1S5caL4hKSRM9dQevX3pO3JnrUf+UH9mMgsOCpYWj9Xt
mBqKRDmwpBi8R88vwgJIlVzmLEK1ri1vAVq39r5JsedZL6PmuZQRkSR+jLMcwbGC4LDDemz7G1B1
oV+c2V1Zx89JnSpuxrIhTpote9WTh/xnC3oaoKem9+6bDrTbKRZJGCn1jRap3niXKcgsf+SkF6Th
Qqq0XpTkbQwzMy691lSGYtP1OhH1M8nMcjknUa0XfXQO0cHux+sx7BzZu4amGLSiCESgShb1YGOS
BEwU8gS+TCmJCDDl75zi/88P/RcPs//1VxrmJDv0f8rm19NReuiv5JBkOn/wvhHKEvx9uFwMHmB/
4vot+Q/ijXgMFF2XRYKI+/Of6SFFFTklDZm3UPX+1vNWWVP7//u/+J+wCECrgnavY8LA+vbX77r+
/dSoJv/9Y/IGxv/RJZ1ctyxk68ResZMJg8XkSYK+JrJjn7Kr+f9l77yWI7e2Lfsv/Y4b8OYVLi2Z
ZDKTpl4QLEOYDe+Br78jpXP7qCj1YUT3a0coVFFSsZAJbOy9zFxzRHddCoJORjK6+jjPYgKbYvCd
P95Ml+W1Pi9rsmlXyFDxk2gBp4go1OxzlOp+P+Hr2M/2vZy2rt0Ygd3FvoG9LpoJu5e9Aif0bl3v
2jcD10Ev0mc6JBDmCl7jfpC2wzTsinEr9SUV9RCrPF906z0N8sfaHK661EN6Htw/KphafK8nMXHo
6K0Nc1GE3uWs7AqGbFI8Q2WqLxUbThOfc+qfi/QNaIDbiYMpf8jqN12eLz3zgAwOcDo+sXmHOXVY
S+vxWfyptGu4gGKyS08ZXmIaVp342bMvK5RGZQYaQXqm2qbuXxp5cJMRUi1EdLBkSkNWgE27SPy5
jw6a1B972vnaYCEZUbwuh2ncjAHOlm5iRV4tvQ0Q+erqNYsVvEtv3rMQ1zRItPgGWIQo+fDcpDhA
a3i8pgqune9DCbHlbsIlNIqfu/y5bh7S6tLhG+581A5wZrz2leVFROz5ZgXm7weWjex/V2uBDfZt
rp6n+dqrEJ+rB1EcNOG4Wf5i6he96jCTfBxVxkCW2e3147zADV5UaB/bgmEiI3rrCpjtTc9RHkMs
bDa9Mt1FfePqfebGSe2PsOr16hv99mu0jveWVPuSFIdiWaDI4BmEIX8jhWt1vyKaSZbv6/JLVG/z
+JoJ+NxszZQgENOQVpGvEM9EuuYt9V2uPczKe9vvxlR9ldjUI0yEVSYuY2CTGTKTXOKeUSzea0Zx
qBqwVZUDUpcUy5igOffQsfVhCVK5tl19SI+qBDBIU5iQXF1FazeSmR0ZLXSz6eYIH4d59GqnV32A
JDz2OISSnC2ltpdX605zkLePhscpXrv7RgIDJMcdLkylTypwNpz1ZxaT+1napSzXYIyqRx4kz2y7
ZCUfnIRCfdRyxvrLCJv+hopWqo9uOqebsl42eRzB6mqmR0MoZ82A32z8KufaFYXirtresKVt7Dgv
tJL9SVXdNt4JSFT42urm4i5D+i12HiLo3UsHnAona/Iqr8JIV8/bbWJjVlQoHBLRdVXEvVCd8MZq
UO37bLoWqQ0eMj9hzH8XLbin5htzPfcy/xV1Dw6fc7RVcZj1ais5lQ4utLHkqRjRyjXRrjW8Lt3w
pini2yIAdRmWm1onXc1OqrxbIc5N+einGMB33dmOxa6RPDyaHd1b7Ite1MEq9MFjk3zXi6stC58B
cJYSwjVdwvaYSXO80WMS9wiapiraS+7kgdF/k9fJo5tyXVfrpYnGdyuvM69JHM+ZTpbzjJnyXjXv
hM3WBK24c6Z7RzddY4HJlm8NVmwll4eodBpPbcjr4V8gmGulcBkhywqglsI6y1j+u5gDeyiyeQkc
T2bQEx4EriKkC92OnkEgojRY1wSnhPq+7ye3m3i7yeNn2GRoMFbepeG1ajA2t2SGoQnF8mreJV+J
/n8v8PxrE2eE7DYnoyMp+FTgScy4bBWYIf7UhdQ53HQ8tF/1P9Xfa5X/cxEHfRzNkJtU6veKXWqV
WRKncGVvVmr6tXhk1En7HlEyxTmKfQS8luEN3LJrcSqApWPE/mUF7/fK8N8/w62c+ZcyrdUQ6jol
ybMiEw1SuSRwrofwL4f3vw7Jvx6Kn/oVf7/Kp9pkkQ9rPNVcRdrOP6JNDVIs3hQO8K+bbRyOzOcv
Lnj7C/9dF/z7BT/XJQejqBwU3hRDKa8b1LxrwLYEnPbxxsuqwAy2d8ovmIj+f77yZ6nhH8c/83kq
tVEk37r56YYutTnK9txzQxua2jcQPVo+JzCPvezmL8oQ1t9TWtyqv8B6g+LgKpnf1cEXn+Kflhad
GlwrDQqGmB7+/lhlmC1K3w7Wvwr+jWeCKH0Z8CpQa1h60vVGgQWxWgfabtjmjZvccfJ88SF+74v9
+RD++iE+3QqqZyYVLT7E/zisdtflmqI6fgEd7OW0LPERCiAS37qmzUux+vWv6SDHX3yOT72Wv3+O
T6uvjhRrTsvRonnFmL8nHnUDjfWfnX8MSa36//WCn1afo8HSmFMu2PsWsDBkrX+Q0q3NTc/SfdV+
/Ke9irj2Zimogm/63KKub1mJFau3ta7vu4/k540dbpxvthRpzOg3RENyoa+uqv79DaMkCwKLYUIU
WZ8bLREUFM22qKJCGoWpDVN2c3ueijffq7BJ//NS+oddiosh4bq5COLX++kJzvJaTVUis5LkNWhw
EZS/Mnj96gqfHlml54OUtVzBmV8QbYRTkn2xCf7jFVAaGfh4MMj7ebeP9LHKjFxhk52BrXCQ61a3
+8+36ZNu6I+VTjPx39f49MYZbdQLrK/ZfBT3Nsmahem13+LYDhJWe7x1J/pf5BH/Nwv+t+t+ej4T
Wvw2SrgukGN8XhIv3Y8HTNBDumx3Xy2Gz2ZSty32t6t9elbFWPeNk2rWH1oQxb0BwW8WBxQQv9hG
b7fr0yny24U+RQEMP3WYLHIhS/KLDn1HUh+zOLkr5C8Hgv/xdfr3k/ssXi7SxYZUxqVue+XNn2KF
F0jwuzG8r7eM2w36D9/LuJ0efzn0qf9P0kKd3FedILblU68aDzWDoAAdHzJzOivpV3Ou/7D4GTyg
o493Mv98bk4WeQWjAHdS3xb7tOmec2e6frH2v7rEp1UhQCEUSmewBsvyZ2o6ZxHZBMz5e0FqsOTg
HZzufoGWXq7GXZ613jiOuhsDRPPzYfzqCPiHs+/m5sDUHMoh+pOfqgDzDfXWoW3wobTdZm1gBHyL
rzcpVvxTRvj11bTN7Q379Eh/u97t7vzlkS7UBKeMBqk/YXOYbON8PlnFoXD262qfvrjTX13rU3Ax
Ftba4H5m+dmuOPypeSFR8eLYUw64S0GcP6khpJd6H33xQn72Hru9+ujO6fai80fI+1mxSX24xO40
At9dVUGirAcTSEdkztsoFYGqD0+S3nqxfi6T5UA6E2//81e/vfB/u8t/ufztLf7LXU4mqr/x5Fi+
jGtmum+3N/cY3s8vLvNJJ/XHPv7b1/y0eqpeHyqWMDWkH+bm5iINCmqL1yPs2+FYBv9b8vn/64z/
SzF4SP/nSuNdlf+sxt9rjbef+FOKrsn/xet7sw1H92SjOmSp/1lsVM3/wrTcsvGNQGqJSwA/869a
I/p1rJUU5FIMvpE82ryL/6o16sZ/kexBGdV0zC30G2v0U23xP9UakfBov69IkgxcBm1maG/C95ub
y6cjap3muAbhkfraNMUHkUG7UvsRAJGEykY26tkvtawJO6XtAsOBXSvfKh5znYiwb6bO13oHXvKQ
MGrUNpNbzqMWqoUxQq9e+70JPbwDhAhhTitCxZrODirqIJnwqtCk4c5M4sizYKA1s6H60dLjMaRa
D62GmspKl41MnzCrnf6ufXUsy9zHFMFMu4p81Li0FcEXUxr06Y5ILp2wnRR1zZ68KlSlKN60sYwt
tWW/SE9rwogaGkvDg89YBM0If2mmh6SpFAlzsFMezwlgpjRvZ9Hseqz4zXEd7iO7/6UbpRQCPNxH
QAyrHGWEPdfb0snvhGUKPvn0VjcrOyYfjd6q2Tt0G/rndMxdRUnWbZVFSihH9/W6vHI/R6+XWpST
TXrNys4Mh/xJ6ke8e3Inpgxmb2O1Dsc5Aa2l0kDPiYtcoSyQmSShgf3TH/IhPql2p/ma2WFEmQ0B
reZNlZWvXVK92VlNtM6cWkI/z1dXAKODPL6OdduHJc3VNs6hkztmmETEwnBwFg/ES1AN6r60ful2
EK8JdJ14BMY5bxW7fS4y23IT+C+rc2uKq1PrS6N8Geom39YWDMQRp2WriGR3Ltuf4E+fZqn80LS2
dGl/fG/s/n3plp9Lkg/BAGwlkpWwjWbDXWTIpm03Cj9pLBqS474qp8WDfVi6bYUzgpOGjiMaN5KZ
nIt7kwqpRHlvmPBWqb1Rm2mhVTamZzPUI3BvSWNoodyOVOkU1Hd5Ea+bLt2t8pB5VWlSvlQZbUK5
4uYydSWhzsCwVrrOSw8WRgFVOYsi21Yx1L826gxgkrC+JgswKVAHdbvQPqbkusb3EIxi17G3fQ+u
cqpqUG229WA2CF/7VbyN2gq32bJDSa/ajaFKVHn5WjD0yjCV7JdlWb+XBhylnq6am5Wz5icSL5Ku
1igJgNUGBgTOoDVQy/SGjljDarcFnd9re4z19FAX5boT5jjiNNm/wLz5kcmTdCqKFXAtHSx/XtXs
IK95e9aj4Zue3TfrnL0jMHEraFusD6fz+xJEeqKWVpjO5qZ1hva16ItXWGMex7PmRVUO32AuXgA7
vqxtC/iddr5fyskejGk8ynsd/hImpO16rpdqG9vw4fRpAVs1ypiWj+pjJU+BFRVnZZqeAVi52Zhq
mMhTL8gBhIYikjMXN7cYxJp2VOrx2DbVhzoNjNT3wl9TMw40E0EP/hJHK5GxtzFtSssreUlqMAdo
lzt50FK0RDtp0tN7u6/DZDYuSdYWQR5tkkoM3rAifzEn2uxlyRZlW/m4r3E7//NffU/h31pssGB6
y/FoOVu1rK59mTwPME8iufKI4z+wL78qcforx893k42IBIS2+HXm2IE9GbEnZEyji9bh3kb5t76K
91OL9kkloAyEsx2QOoaWEKPbTJuINe+2cyuoqyLPMbXTWptPjj2R8dBe97OyCMzVgF2PRMBPCvMb
WguPycFT5cTv9M/9Tp6PKy1NN8nl96Gh8wKINmh+Zh2l6KmiqB1ntLYTdbpPu9jrauM5GkBjmMvz
kKomlxF7y+7jPSNsO53CesTuofXKd3X1NPrhtFeTeV8n+Qnr/bCO8RKsULP5ihRtC44mz7aBGtFM
V7wIjGOeazKC72hyk46vtta4qtnjjiUHwrYcJH+o9D1i1dPUGe9jilEoTQwFjUedJgdjHju3N4pL
oqbftBoLsar/mLSVYV9L7NrWVybDdMtUR5yurYe87u9wrX9Mc/uZAwl2o1m74HtbT+HzD5oJBz37
gYxz8Isy6QFlUdtGRvuhNnh46P14pPcOjNqfc9kONTKVGJbwphicN1ub6TULRIDItpidmgCK6WP8
oK5i8TqaX0GdqYOnxxHmwOm47ku9AmpnZq+dyd1Yi9jVCuAnZYVmbU5/9E6fXCTM2Jy5okkEVVO3
s1POELGbrTgnjhAjUg2ZElxVO1D74mNO1UukbU1njs+4QmwiLfqOg27nt6MKFo49sy/yA17Iqa/X
jb7trHy7FMOjpMbZRRryI2RdVJJ6V/iTFa17eNYv1ZhIgShVpMm19VyPRed1/ZJ6elM9KhWbtGmh
w9Ele9dU1cPwi0Jr7Bc5DXlp0BTPGC3Jo2Hde4vav0mjSge+EZdmNX5Yddv4VYXi2aT9Y2Ujje20
92vUSXXdhFUxtW6RW/Um0bTXRTEeh07N6D3Uj/3QXk0ozNUtWoj6UzMXewk1j4dILHNHdgm3TuRd
r/H/9YlX0DZQACfOS67Qk+wf6G6ibIrGo77IPxpaVkxA51urFKnPcHA4OO33eEgOIkF7lnWerr2b
cdfSu5FfukZ/q3vom6NzNlFbBIXj9MHPLLKlXToa31GZbLRMijw7MSdEclEdcPjqbfJg9Gp6Kpwn
tn7Qvg38TtlCoFh19JvKygf35zBVhWSozIfGnfBXQ1b1tMxA4JLEekzU9WRo0YtTdvgE15elVVSK
t1xpcMzMBcorNk4vl642z7KLzXDtl7YWeYxCe02rF0etgtAMDPRSZJOxb/o0TJsHbeiSnZmavoi1
MUggOILOfZDGGlbq+JSu9wbwZZeU5xbR0E1MFODRKnuvNulemgj0nNWUBTWYNbPqql23DFs7aR8Z
UuSEjZOXqkm/w3szXGXWMRR0/Bvrb6dz9BSJs51ibdqOEL1dU10fY3Olp8pUd5CpxuzCwUUPNaqu
brT3yqIonoMubOq6hrhNuUitctG7Eb80qt2lDYKsl79TOvhJS/so7PFBNaufWpvuY72UfRQgCL7a
E2Dgc2XYml+i7vdWeSOa0vBFbva7WFBH5HFkUb9VehIe7Bc8dRzUrWFJh2yMMYGe5W5bRjP0zZtq
M8vdJJbpdykm4W2rI2+32IU1s+RAL3y1y46rdaVDDhvVTj6ctlrD1ayGUDHjtzpCpC1nv1aL4BKl
EXYA03COb93FCl0ekuLVDiZd0X0Un82DnUo30CPD43qWhlUMztruAk1u1d3kGKEZNaxWg0hQmrLL
yejm3psV/ZgWLTSC+MSh13KkpZNrxQvEzZLWplCzn+DUB7yrlnRvtMPk9r3pouWbtmZpKZ5a4TnZ
TG9Ib/l0dXXVFMDeHAPEVmq9kcaq9pdM+lmVEP+AQA6LHWZtxSprvjv9M/OpmNdnmB5pnZX5he4P
KPsg/FVXMaOjaifrwyzl8wq2JJwt8PO9FSJMir01EZVHj3VkEXSkn6fhOqT1pTOqt068zDkBjzHX
T1OZnuB0vFW8JF6WT7/Wcp+YveXmAxqaDKCiYWHXXeVOT6DLC9JkQrhxtrzWQmt3WfVjnvX80EKB
9GXWrwdV8pjToS1rgphuKPdTtRxUYTmB0JTec+Ik1EdDdjsZ13zJeozUtvYzmdm6WVl7t45eBlXl
13Rig1ibC/3swpXLiWYxLNXbmYTrpTeSH6yodSj2Tibyq2GTwYMeUDKroyx52jK8yxntz/oi6yMn
gz2UW5MRvjFC0mzoS+RNNgyweDAO9pqGsxiQafEdPFlOs1sbVXbjuXfNeEqDZoh+0P0rDotmYSEh
qtaf5uRVT7OnZQBGicEI7WZNCls14yGKitM9bl6ltROhaWXXqEMzGXelO8tYaegPWAygeermG2t9
AjbJt6aOZQZiYtzIbF/i2MbTRRJ0bbWdkTWjm5jzs9RfFSMSXpyNd23H+clUzW1+FF6UOdq7aojP
/UzY4qYS4WWa4goapY4b9bVfqIzC6OXqNqYcTo0COUjjfkMmzf2m0CevdKyd3JUYfE/LJUH35Xbp
dJw0R5yk1kSFMZYPRp0899Iw79G37vS6tEPLamYiZ3OPhICRMwaoXDuZdcDChEpDOofmKD4G50F3
lu8L671a88vQZvS9LROn5Lx6ltXI9iwpg+04GH1AIOy1XTa46MAuWa0WvlNrSPrs9pp0Q+cRZrX0
yU+atpQoWudjHGtPMHzZcddYA6Va72ZEl1M83EnxACtp6nZxKzC4HxI8gOAW3biaVUu0M67O+yij
tViE27fa6i6Iv8KUjjnaTjgVBpmeaozPY5M8TOawuHZ+Ww4FMfvExEmxagcj67dgamU2dOLf6vjH
n1Da6RdCmqCeNobenFd7eY5QgzLA9Lrc/ppVq0t+JzxD01bf0obYt5tY2QzN3IaFFES6g4giQwfk
0Gv3jeXX4PA4ndooPEoDblFXOHHEsel1iThoSzVsili5i9VK8jhbNd9ktfllLk4okmvfNsfWrRcT
dQ+DTLh+n6pJgUJfkbj3pfNjtJFJt1riTzxQd6qJ16V2V2fYu6H6pwNhgTHuVmObV7bw8r7kx6rx
uhiYo+p2e9dbGhFzORgs0dydkmUPxnSv2zMyaMw4ES/7KhGb6yQrGv7RcLMoXzytiN/lRYM9LuVe
UVUKOllH8mr0NzpSVkY+9OswZK+LU+pUO6R9AqeVo5KvosTN0cw+YjH8so3maenRy88Fdp8iufSm
9Tgb03ZBOWW109bJI4y0LtbS3Yu2fC8n7SgYJGPPhbsqcI9AL7PHRKzeEKSphJ3s0JmUnYoZwKqK
nNMQL7kuee2QGmGj0PZEsRzvmj77RUGCzaV6jijuIGMi21GyMOtkwC7tG8lohD9Nfq5G8S50qfUN
SoBry2uXjHrY5cUmKuLrbCu/lmTG+nXCSHpFlyM71Q9hwUxS7pCMp36nmzCnxvbV7JD8dllxkf6o
dVvOJlozIhQhXep+vSK0k9ykflOKDC61HG1rIU87e/yDUuwVohl80eZWkBAx2NLkF0P/0GTltJ+y
4WdRpJK7ECYnrAB8+BjoaFhwOg9jqm5S2ij2WnBoPoMgJDXsUU0XZ24v2OvmpECn1ev80ShHFHNp
2Mg9PRLJLraj0BbRDyCojbfAf/YTkH2rFYfZpZiqIuRwlAJ2Jd/M2tceLDUWbNDuVOURBehbZcUN
Wcyml+OEwoqBXKhIZHdIFQg5VpW4TI555hw9a32vucZMOG7NDfLOuvMgREPLTg5SoVpo59rCl1Th
G1jTWXJyjDXtSdJImVRUroF2IGHHuXzJPqI1wdF7DFIxab4qV5Zbi60xZxkS1/JskSva1robeD+l
aDhJS3JHduyuiKGll2iS/FHu9qXh3BXDQvMWiWrUHZ0Jyk7UoSMz5P6SjErtrekdvGF6RE5z0ltq
GFmuBOmAMM+2T62UM0srl1R6Oqt3mZcpAltJ96inV4xet1YTPWpdvGxGqbPDOF3CuTskSW2G5cgr
Tcz/a1BTvK6JMyoF8ZaQFex3NeL/S18SOk6OSmBfa1cx7XWxWKhzisJvuycqNYjSIAjQ2JxvmOyE
7ZKSlBeJ5Ucsyv2i3w9MFhdrmyOW018zBwXTMrUQKbiZOEX9TLpU2zs5uJs5ezJXIQdyYiAkiuWw
xm6HwZ1a9Y2yCGVZngNUxoVritzr1vK5zzR5o+tIrQqSeGcxEq+zCmQ0tRMgAI82dj42rh1XRE2W
AcmyhCA9WqubaYMnRlPd9Z15VyzlxzwuTaC2y53Wzh9JjuJwbOajWEza2q3zgblPVFfvDGa91+b6
Q6kzySt6cUGstI3Xtg8sOS/DSuaNGQSvwRIf616nPMZoi1UZP8rGyjwpXa6LDAhaDPtZlR/6ArAB
AWJcA1afCoZnpgjHYdHRV4jMH2lEdLqQQQ8rRhhMDKl+y97OG+RmVnweJv1iWMUrgynZBplalEaH
OIsOfWM9J0aKPV8zkafZ+iaKTIXTkNy3MKxHMO6BuEne7b591ON5Wy1kiC1CxX5ZiQxVvFpJ0j4K
VZq8lRxFQPX28qhYg1jEjzLuAzuzkjZS6+x7ofzU0vmi5NRM43x6TefmZFSa5o5CeTY56V1zQI1X
iPFDpNlGFOZ1koentjQTBGJ1G1LFe6XwVLrdso47q9A9+VZVcAqndlE2nMpKuwyIZqmb2F42NzMs
aJYi+TtfKS9fU90Rt4K0AIIdhdZACCy3WuPODpZaSi+dRoUwa2D/LebFYa6qrG/M7k0njUo45sxO
VJXwqrYh8m3xRWau7rgumrrpNCqChVq967PJhLxOyoL2TePIoWwozJmzte19w64Jsctqa0byeagZ
jOp5Wd1cHXYA5El7HCU0bhHx3LIl58pwbixO/zk7iD67s2ke7IWhPspJz+RYJsrAoIjjoTw8mHNh
uKkWP4wRxU5ZpXpGId2TKw7y1aqbHRMApzGmrJI1iqsWpJsYg4bO0oJvyKfoYIjoZA7SG+ZyiQug
MN3kynrG9AR18SA/tnz5YClkMFtW/NpEsh1kVCGDnVYUDxV18Z1SRdtY1hLP6mamPxhO89cBdPFg
auVBmdlMo9IxN6ul5TuKb8JVJP4IleGN0/EyCGl6M4Han8zEPGKvZB/1dllv2tDFy/WFmHpOqYrM
+kbqOBMYx1YDHQWtN8hUj8s0b/wIKrcPQ45tO64Z2lXGaJsDDL+9p/GYMy6dnAors25Pxsb1Ujm2
0pLtpCx5UB0mWVJeoKZepLuo6XdZoZc7YCsZZcUSYEv90t1G04qmua+c8r6yc0ovDgcLQ1mnQUku
KDkZJjbaQ1LkZynfFBKnljK2FPHi9UPFAiNsDe5HXjeF2xVicDHQsTdtl4Ygx6ddqvdBWifNRpnV
xpuG2/GgFI8pKvYNcyKEv9Vri+uznF2csm/8kaExujcSmY+YPKpUTC5yZQG5fL9MzYFSBaygAV9F
UpzISZxAzak0T219TpXqPBrqQR7XV7YjGqOl/Hy0G6FymBrpVlcIppKkoM0j22Wo3koPayUkr1o5
HWX9x6jL5Q5Dyg9Fq5atOTSHVcnyYJYYLuuGWHeFNS/HpR8OY1Q+jUlGjmfbs1cVdLnnaEl3NLD2
SpGcFarjgd2gV/w5Nzr9oYoxEAbF2fQTZ6fFsopkF12ckGpPbVnnZTlvuyotUUMTakrS+D4kNo2D
+K1ZKOHUMjs4U6dBZ+oDKm5rM5jVyaydmLmLmthTopyvxYqb61rB0JH50FbR0RpKnQjGmbzcUg6z
+uiUDpIzTcGldE6oFVIOF2mPxY+0q1VrPpjMUg69rIbN6vzS0mxF+ixlm0y1ujCibisNiRq2fWH4
VbotpHlhTzFuQQia2yl1SCUclymp5X7SBoK2xd5h63gk+Z4366w/1AObtOYsey3th5CsMVArCp+o
BxDL9sShcoH/jZOEedskrtlF6IKVNqErx9GnMbs+NA/ZuhEWUs2Owa0D/oo7WzKLjZwZkp/qWeev
Ovlhr1czb3ReuMowa1s5tsNIhmcZ58zExrZbqidlUT+MmKfEXB1JwWzpQVqWd6x/mjclhuRKOwd5
luohsYHfiMRyB9pZaajG5AA9M4S+qtaaz924E1h8GqljBjDJhacWOYFNPnq4mDCea7fufHveU8EU
2jJ0z4tJkWxg1FWuzGzbZ2tIJ5VI8RY9Ip0jeX/VjAZvO7P+1a/aj5n1HYmGFkn0Xqj6te6s85IF
kTIxP1RwqFN4Fm66mvtVMV4bxk2XmhKaRTJpK8trX2jPXWmjo+kz09eqRDCpXD8lSav4NiUeLy/e
5+RH1T41q2/0J1v+vtrHbDwJcdL1nCoAdRj7zVGfYqaj5OghVi8gSbV4I8bjVNwLKqXWYZC3knmO
mnuxXcf9ZD6VyjknY628yXjSlLOVHC1aA2b8OKkbfpa3AJMnVzHOtv20oJh2hpekuirc5ppORc6p
g9F4naYenRIyWUbuZnpfDZXS705zrsy7dQi06rG0GMybOTjlNztRMahiAvhZnsy7KOo8qkrBTaIe
7aZE8fSRSkN0X6bnjiLo9LSU93nzbSQcL5Yfpa648/qqTZdSf7KX46AzePAR6c+G9Zq2l0okW2f9
Zk4088yzZB3EehiYOZvD1Tma/SECPtum/Saxj3O8b6LDmpKmHJz2tdXPch67JsMOa41MvgiWaPQy
zBh7crGXZGpCR/tVi2tmw5sSx556T/0gmwe1+SFXzyDXS4pHVSMCs7hfuo+hv1by46pjtP2R6c+l
YbKB4Nup3PfltyT+3jOpKBNASAyNirV0J9pPi8mvLOn4zSi+y9FFVb9HlIAi/aoyG8AomUqxMmt8
vvQIjk3Q1VKEesNcpWxSabFuBfPtiWF7c0kZXuHG0iVwJJ/txJXkiRLdwgHwTWE4tU+vRX37Jrxl
hOOz+bOUrhVIK/hgtuMqZPzDQRTbbNzoPQPVx4U5g4oFfmerV6Z8G/1YAtUE470XU8jNHLWXfroz
2bVFCX8r2dlM7KfbOd1q8a7U7/lJYewt64TQZ6RCRCFgZIQXHU67TRuGN8far6eSAYzSm6Zvw02A
qyCszxjeTckvGprZ0jeD3V2m+O84ihdzQOuUr8n9XDU2D72NbNiOfIUC0ppzFFBzssg91GybGzTM
eqog5jtqCSJSlnTDHIqDAya6XkKpxMqDXqqDW7HdkSwXlwq0/tRHHGDXvHy8BPbSM1MbU0PeZOtD
ojMCMxDL07ZflddefU0INk6yOOXiIW+/xYjvZuvYVLt+Dpo0uJkVLVqQDaeM4fP0vlkY2L7k8bkw
eElTL5N+OCOTvivz9sdkfjTmC8/5v0k6r+VWsSUMPxFV5HALSChHy7J8Qzlsk3Pm6c/HnKq5meRt
IVav7j+1VkFq3zdandmx/CHWhVuASoRxaMvyLSDYqW6c2udf7PzkTFi3BkChUteyb46IFO+zCvvo
pxnfR/EvS/8k+TeBzjPiz3oCZQNsSJU/EWayzZwJ5eXwNVbse1R5JlzoESBsxl0sRQ8uTsnaVdO3
qUZOCJuTzP4qRV6h65/TcDEB1ANwmxDH6UOe/kZ6aZFNYSrzinzjfrMH8YfVgm4xMAIWbLvLRydS
Qg/lCvNP6xQxaKD0MNzMfIvkrwHfLI8RnhgZ6lUU0VfsErDEOX5Xuoy+I7TbiVd++IeeZBWNv2ZP
ev3o79QycvxJWwfqennLS76k5Vw21JyWv6+swAmxHcn+QRxpzYj2V/tfPz0a9cOo/jTzwxSfRXNM
q/cS+5T0FuenYHyq/lfNswhBqEfrWQ7yHm+325FV0rhRQCtViLaeX3ndAeucTvoWXqxKsnNNo8ua
bbxYcE5GvECgos2WDXw1GYcydOecepThcGOu1fvYHnve4q+h/YKDX4Ft2bQE6m0yWH0O2l2GZDTJ
o93lP2YGVVB7okBEW22Zb5Wyb5BS4MM2c848b31NBiBMJM2WbZgLY/gVtaz9gRKXeHmq777etKDA
mtz8V3tMrYMMQoE4Wl7YmoAFtzZeJUwvfjM4Cr9rTnGf4gFukzY3Vl0pNF2NsEEmbjuM/lXoQaCX
C2XVn3og+gyvOBbVlVVAbnA1B2220RplVXCaVLokQWeZ2chwmxOxDJviz+x1gwzqutKumRrDxT08
++xbo1vi8VWNU9AL6fiqQkQKEzFI/rjmtUMlIqw6csOSONtGyey0Ru/q3cyzq7BKWRomRvExydPO
HEhwpnUq4PvVduJmU9xOL9et8kyK1glVzjloA2TRSkefp3Or+kW9Cn2geNZcs3vTBp9A0/dCV/JQ
+3zFchynCFaaUK1YfLytmXkEkQtCMMprtpjusqjDEs7y7lyB2k68KBxQOr0CjUNsTKs2mewCECJN
3rWB0fkmNJ+JyVo5HFik19uBhvTlPtB36b5ANB9pfA1v73iYAuZvOMCs+7WivWEcxPg8aJ8K57jo
fycYBCY1R0BqMtMxEa+wnubXpO7FaF5XylaYww1onsvLHySS3ZbdysKAXlgvMrXsgqGn56IVKaBl
U9AXgTc133Lo6BNvCUBrVksrK0DmJNX46ei9KI/sISMTu+G/0d2otJyWRQVlF64Hk6xKEJoeFLCO
OCjGqeGJjNZt+XPM9INUQ4WTsjzedkIlnambFgNl1gPN0hgT/cH4yq4j+RiMF7W+J3SvMa2U9Vt3
L3OgTqt8aqhxlgrAh6IPSni12Ids8Upp0IG98luWqj0Zb774LapfTXYIS94fPeCV8P8y5E0KpdkH
Ru64HYDnaEMTV+EFj5hi0hnPQE4OPRR6EGXrqgYHV1gKIpEY5HdXMWmcIJqvAlcFFAmgTurMsPiq
j5derA4Iqu5DMJ6SdGH7PuQBxyo3DsMIIPG7Fu3ERjhq3KkNsoi0L0mBQEiSAkYGqqsGFhngrMWb
h2Ona5fOivkkmfmIi4Q7aDlz8ro1NK8tAcBk1G8aEcsCB1jqdgUCCDEg+jjDwoMxUC3QifURMQr5
oejCEw73nZgRM93Drkofjfw941RtQd1ktfSsMdr7EutqomJXDLxF0+ihJeCzEjockDYcVrtSFh2t
vAVDCKk0kw+z1qPSG7NiG2qz16uJN4HQBimNjsza1sy6mmVi5/XwO3TTXihFKCrf7Vp9PaOnE9nb
0WZ3JvWTGQ1nE41XYRqeDz8ZjDOhrskt6cujHAqHIogulb9S5R5yuBe3auPfdEvyDK05tXJzQtYr
HQdwukyN120zrbs+djvoP202iGpAZCXmK7XBYptPByk21+O4QGoxQrsGCgSdQVQ8Sn/AEMmetChv
sS9Kj1DsPirZgC3NjnnTHIIq2BuVsVLU1jND8F5TeVaS+BIT61Q36h1d5EnNNa9IP6M0+9bmjWU0
p6rcNpZhS6Gwl+JiL4cA7zSmqZgNbpDN77JqXdJc/BsTWBGGgKMqSBcBWjSVmk26a+vqsxbiv0oz
T/kQvKW6q5f1rdKNf43JlR8MoGDxkdzSrURSP4RY9ZVaoMiUjxQYEJWajmRxqe2D+aqynOntSwLy
zZBXSgrf87ZKik1RfYvw6ElPVGB8GnGCFP2/moSuZu/PbmatMzRWFoCluctTVBPXydo2oRfN96iD
HSEK4hbLbwWtRHOok3uk/kQG5bwo7bw59NpHzXHJ1ABmHOhA289F6gD7mOWnyiK1cPgM1FMTvecz
dxikcCoA2gKokWJph6AqI80Cf1PLZ908Sjtb8iT5BT7jZkrr+OGtz/+VNoI2CPfMHxx5suwH3cp4
EftdLp5j5Qq36uihl2Vnop2QRzkLLBH+leO1HLilXCVZicojbj451RTio2KTMIwj7hhzaUstILdy
sqKLvgKZ8oLmxFHyZromdYAoR1CK5nOVByiaZHYH0SqY6JYUtBhK8GjkjWq8pRTgjCyVTnnI9U4C
IE22Uu4NnYc0jr8i5aBrMbj/ZymJW7I/nLj4U5JnHaHtXBXmBtnBHG/D6p270s6rxGanZXWs7cEN
sTU7BLtVu8EWybU6Ul1My6OmOUq5rlHWST8p0Ali2N6r0gOIk5Kv4lWxLOaLA5RqbuTOyTeXlyuE
pxYAz48YHY4K0k6pv5fWToexltF8RNNBCw2H7Bo7N1Z96wq/Mpi35eYkSenTt9JfMyu3M+MzoVxE
1wUy6HgrRJMt1o8Baby/taRzuEKlqF/o+E39rR53Wfga5bvav1czc+BbJrwi/Z35qJ5XLfn41qOk
nc+lYz26fEDGmQ3Mvj0WN37zdahdsuQoI0mNd+O6cyJ9bxanVr2VRA4Z6rxuprPoEIpmuAwi03iu
Sq8X90P/zv+WKNtJO+fmxRRdrVlr07kzWa+LGJSDQJ+e7eKV5sxYBzxenHwbhYcRlrJMgVZ/svmf
oN2rYZ06jwkR1r/Qf2+kWxj90awPlqeE14QkWO3W0Us9AvV3mAjxedCH21X10qWTrnsCqUvSBxEs
+FB5739L11+JxinetmshPxvVMeB3cQDd0js/k1UPXlD8i7j/pOKlA4yPa5J+EIaZsMAgzVzZXfkz
qB9T+68WPJK6JPWkjTsysOZqnTuBw2veZceu24v+NXcemZY6Sjes2uaz1OiutmW0a7ufnkbNaG8R
azlytHBmf4/Vo1xtEuuL578yJJTQVxIZlq/CS9YDwuX4LcThnizs0N5cpZ6Qr1mp5STw8n6ScB09
+zUhXPllpmE1bOoR5v0Kv8/y6QpS2/R/+OeR2wQ0i52FLbVy+v66pLjJI3JMJEkCM6Sni5HdVwcN
G7i4gcfBK/ne+quMPlFPUO1x13rlny9FdgVxFIKPRP3Tb7wMVALlsm1ckxocXDwvJnECu6Dj9Kyn
K9PtUc7tEvRvrt/95jiGz7z5Wt60fBxWZhS6oAl07hBcDv+UpqSsPuV6HylbsDFbs39RlTOYfOTq
Bed6lB4HdgIVs51PVxzrTXAJ5c42hNVK9r+C+shIxNxU8K/dptqWzSlsTx0Ky+FAlttk3dpyhJSs
7BpR41hssmE7CX8GWoxaAG2PfgfhX+QlXmq8JjrMTrm0xc/yAV8XUX6viQLSkFiOza3ML1W1NWDb
PUnzTAvScl/Xb011qWmbPlBj9xblZdsI76FLwXXl/si8yCc+9VTdpLs2rurO0qvwj3L9geQGvZ/d
otunc6EUncJ003XeYLJUDHhLeQ+aYwx6wPNyRLKJ3PI21VtwtjXLa+zK34YC4RGrcPr6j5+G05O9
yv8y5YMCGx+n90D586d1f+tqD0Vo+lGAtYJZtfvIWosNqVSL2aSlkY4uvraLFlKGmZou2c4XUfZE
Wsmb1F9D6gsBLHTaEw8VrpNZAKPXatbcDM11rO7BpxVmQRSlhb5tu2+ZSJFuZwXXbt5P9pdYrZA2
MJzszGafQbxN2UefeP6K0orcnCWjKLKKbJUsS+Oav2ZVunVYOiqKDUGDdm0gPeXTjGx3OgjaSde2
hHV03a5iihzUX2YlMbz5VIO2IzbBK0V0sJCHeyPdS/6h0N6VBIBrM+beaJ208Blio0Lz0ZMEOxf7
uPDQ/Ev9OeUNDbVnQnrfGO7y8chiMoetkGKzF5ib4/gnmH9yAVRIfS7KcQYUJ8Bm51ZPqnNyVfxN
Z7mLHJUPQFiwR3vnaAe2ZCJoXmvIUWei3fKGG1wi8Y3BaXmayoMGPYhWQ3lWYHf78TGFhCx6XzqY
OF2bZ21LT5/ciXque78Pvrsy2LJuxypvVuFowopkB5lqHgxIqr2+vDS1a0hkfHmnC586cLjQ27WY
rtmPa5Rw37uy5NwtKgYvqj2TReAFimVh02OgTpxofq+0rVWfMiBli1xRaIUrAF/F2GtrxScEDWxx
6eJDzd+GYsfBbaGCNLa+HInnIISy/0FIZWOBWM+mPdrfpqtCup5po5s0tDXjPHabXgFG3wrWe8JO
5PQSc+UEjp+tWUFry6xCRNXhLxmugHXMVvHSTHQXyThYFGIUWDyJotgmKWDteTRAQYrKVrRnm166
/qTQ8BhPXaFDsty+XavVq21pZ8HaPQQn/0dDGrpEs3/vNEBYJiryAglzWSCrnDnNi5KzYq4oi+mb
QUe1CdYKbo6G6XlTao4KWYqIal2jOLuQ4iURmEP+drFiYGeIQc59SserUT5apF0Iqhglvn0eeaNs
CvlLCv2TCQrXaTsxejOnGwV+IIOfQ65sa/MdBeNIxcgPbXThZKKuzxT2ikfvBLGFe190zJm7jeNB
0tzSanTGS5j3xarItrNx0OJTya82xVTn/chFQRI4r2SSHiOOL2mvi+DTSQRWW2rneXwzwp2QbsP0
2b7Tx6xqTKOubBMnlodbAWZYXKvtHWIaFFBxsol+BvRCRFCn7xCYV+UuDzcJ1QmTQnYSODAaBwQi
XqH1FcR9KN8z+h053wzKBh8JTa8le7yMSUZ4ptsXe3M8DTgZWYIpiB6iAF7OiCdr9BxQs3KD8Zel
jpZxCHJciL47qOSYYoBoff5WX3R6mIQwgWYIkWcKVaUyzqbH4okE3dIPTeUlUKLKRuGH+Bu99MTx
J09FV4bfEf191q9N5BKuEXdO1e6V9twRxKSjwmgYsaoV+5bNf4r/M8rPVmbwjswdWkDoqFs2ntu1
hhq7xneFskomJugu1HyG9JUJha0XuwqSaxWuhOCXq1zXvGZY59VajVZN5Op57IT9lzk8RdpVZQHK
YE5U9caRcYbAM+vtTDzUmGwM8Tj+jVTz8KsZ78J8NOLn5Hault2XJm7+DJqrGULBrBMCkOPVVO3k
7ChLkx0OZz3/oFxq6m458Lr/EjvgD/1zOVBdi//A0ZDZxmQqLTevrnNYfMCu/mmFh1TYitNN1T77
ZOkhK/E0iZdc3hHyp5tnzFPKtEnz/ezAL/tHxgS7KSHzWyQMz8DpufbsLPBAPEkTsvP5HJMrG8pH
xIa06ThI3Yl0EI/kYGBuyoiyjZVnwcioQeJ00XmZrQzgd4aEOGjpfJ/DdDTL+8iXPfZHczyY3UWJ
9526AaHq0J9k65aTRa7M1FaQWCjb+GwWA7T/N/VX1skzwm7kaqtda+GSiCeCSJcHqPprjBZBldAl
vaz+qm05jXK+W7ahEOS4bbp/C3QqdK9k/ulU2ODxBcHk6N2JsUeVH6VwQ66AR4m3khxkOmjsSMvl
oCi3Ub3p2j7RP1T5TaZP6/NXW39Uw2csbOeOgtmSyHRuSNypT/S4CiMKS0dg5lkKM1384BZadws3
HRvLbPaq+5eeKV46MAw2/m5EnWiETxHC1AXBBWjPz/PONL2+PRRE7tgSC9FwUxBJba2XAjRFZxLK
lg5Z7ta8oEGK2n8Je/qL6fc2cKkyXLZGV/EuBds23Yv6ahZOpVPanfAWrMMV5UWnJ+2EDwZeZuXJ
gWVFTyHsTOuU4usjhEz5VeEAUniCSQLiQ/gsW3e1OMnFZMfD3i+/S/WSzHTUTyTOORkupBTlwHrb
yPyuRV7d9zHeVT8626eyeisaDHj7RqNVwpUgKksY1iCOtHsdeWFEMBX/Mu1fEZysmVUvDsMaTiCu
civ4Z4S/uroZ8Z31u7QEyL9G9bVKDo+FJT0G7aZWrhqOmiQ9T/RD3XSI+pMV/qIEEL9VbohZWlvk
OS4UJJeE2jBJuJ35molaGosDVGKTIrM464030pLO6VMN9rLw3TRcXZTM4kb7UFklOAoCh+Ig13dF
/OCKynXa0XGjNssK6BhyWGCzA7cMmoEm22pM9JAHj17FhYMmXATKFsaTIB6G6nvx3sUggyOkTqne
CDfequm/yrokw0+d3XSTNuHoW+tI9wCXKeVfSoaKesUmOAYft3dgejEipV9z5qkKv2Sy8xs3tSMH
PxNFQ57XRnjE4LUqUK6F9zHYyhrZXxcyrOBPYHR4kURQVLxdMBKP0sCysNZjNG970Kq2O2blUyeH
WUHPq4uIAhxwNMK7Evk1u4hJlATa9Bqt0HZab376nVSPrv0023Wnr+Ngryh/Q/6HVqmHXKSP1ZTf
ZWDL0p1AekLue2lzHLKd6p/q6Z4031r10XTvg/TgC1GC3Zx4YX2QlF2kLZqS0GG4hztQiUpDm1C9
5x2mJZJq2isjUFAAmwziSsves3I7l4fB2Pnyl2JHmHpQjR7IqESP+9OteI/jh+yM3BbUDOUqh2x7
IaEU0tgZiGMbmn9yf8DrCeH/N2R7BuNOpzudEteqEWoNv1FtrhTycJLhl+nKmVueiP0r6O/jGpW7
/D6CggQb3bOsrRxdVVQnBcmBDrcc44kTuiL/w2i5I9iPeu45sdwn0GLJ1wgSu/wafB1SuEpn0Drj
ey5egXAZpKsmHaqJmkWbjx3X7sGMpdnLcMj4i+gmvYTKWhpQ4H/rZrh8boRZ34nOeXjOIwhVghW/
uCVoeJZhTZGprGHnYGL3MvtPGnYJdcXniJ26/t3k7SiI/fKHd+J+cXc9BGiL9MBQgAyOa/k66WfG
fJpkd/IZjPiJFWxgFb1l6tHaxEQ2AS7SBiO40BGZQsrEwFrVkQ6m8NkE+su5zMc3AYCO+VozLpPi
Cn/mvE5eWeRN5abRtmmT2QsK0R0q+dSa7vyXmRuYiFo5chIkeVeLW9M/UwOoChMGDYmJlemrJJ9U
qX7kYW+Y9y68meVx0Mmw9VKuREP9qIFaNTQ8jHJCxiyrfRCViL/07I97flgfrAN9MzHLVbSgwV8H
Lk2W80q3kJUZRwAb1pgaexKTjfLUAUlK2zK4InhGJisBnr7K5qIrOIFswwnYRHMVCDHvPIGM1gzK
a1XXh/9+OIav8T3I3uLpGGY/1XBammQtiNBUD+gyE2csHtrgJVDAYX6zuGC0OGJ3juDCknc064Y3
TOzDqFY1RcYG9TBiu+GUhj51lsck7NTMi8xTJNHlbtr6UyYVvnuq8qrqvcZ6fM1OVp2pKOGqxWt4
ZYp0y2AzJB8zpFxOrTTS72Gja2dYzEJfkcGhJNvkTU/XyzOHsIjMG2YWJxR7mnYSnTd5cNf7fy2/
K/eGI6NmAwQIdS7REu/70+IfB3jP9OEhJtsOWmay9c/OcMwWycyHLH7TsveqXXQb7tAy2UKX4tne
Lm+zIO/rXf8ufFLNtXTTSmeloclUPNTTlGSvLdABHhZY05ARL66JqpvTeyi96BWkaSNH+6k45N0F
3RLU7aN3GBXr7077MRWAEriShcBAvTgKq1a5Ln+wCH8Qzy++GaG4G9YBvniCAlWuo3hGY84TAXJZ
qiyx2nx1ifFpIOhp20+uwdEg1mMbzOsQ/ueL+EbsG+gMaFXdHrrOjSdWLeA9FW+qeo7LB4ByYaAs
HS+YDSPhPE3gcd6UHUoPOZXvFuZ1gZCq5AOwTleOpXUspJeUv/xjAXJQX9PQWEsoI5v5M4aPleo3
M3kK1tloPXk61v1exMlBh0w+9RCNTqYFy1FJw2Nc/k4qgcLFuwJUkjbfFVZOC7TWqg+63bOYQhg/
uaVQKj752vVgv8x46WnYROupei6T8wjeRm8QgjWiJcNMKG/RlVFWdzWXXjZ+NvEmA0oQ0q84//Jl
1DMYczrmYGPX2RMnbtOPV65rfthyc9ZrfdUbD4Yd/L+q3fVMPmQJBuJ5KY8aWUnFtTRngkXXhvVI
5jN6n1ZyE3mjY7Pu11O0LpFIJv+mJLP77rCgLlq46xYywD9m0avpbEgzkV5H+Kr5x0n1MrNPxMnQ
kQRqnrPwW0dhNcbHHIDGCN4aFO6q8SOI20I461B7ITwKnYrYHEX5FrlfI5Ql/jqnqZ6Nv+8cw/WD
c5+slztBn7cZ2NDcEetIQVf++dpH5D+JeLX0bSVv2vS7DeiOdmP5PXefgoD4l4s8/A/LZttDKH5q
/j3EcL6gA4n0XEZ5Rb0H1a4O7kDNTh7vmQ9X5iJT/UICZpsJKdfw5aXIxcNtmw2RO453cPki23dg
EJXnB4WtVdDzvDcRpf9USfkWHyqptRn524Vj4Kzu6XR9cA+DrXuy/LdwCt1IO2g9xOmpi6TexgeS
ThvKXPU9hEQwlo+t1V3acieHqG3SN4HjimjXwf7YCV5bo878R/QuIwyxrznnhlQJ32f3ScDryY8X
ApZOgCut5XStV26E0fm9R4NfrTFHMXIs79ukfsrlPWtORf5r+YXTMbllyV0UXxp+Pl+78qKNiH7k
gF84v7XJJbnH89UYucLBOTfjVODeccNl5kHCgMYtAM3njy9l2BBgEmTr1L3xBzUztCrwJsLFMvZU
6dEtQJGIZrp/ouyiLTgb4S0ScRJu8UCs0vwaut+pj0FEgJjFAkCJJ8VQPBkonsYxXZG3jpvXcjRV
tkmESEwHB8MYXgCGmHJ1a58yb9c67fiAoZBgjukoKdQaPte4D4rXchIL8SRaQHjMmuz+YH/As6bs
NUQE+9tl5F6GBK4JXkTufICchusk2mA2sn3pZVXbWVjHBHsuH0AGFdWhm4dFFD49YmvTT3ekyrZS
nueJooHEd8tckGVevoQXr0rzkC0tAdqEsjvrXFWF/K0kP8D2hryv8mOmbUKMjqLcu8vdQHo9INx2
km4jeIO5yj2mw1xap/pB/GxWnSM3t2UPkEVTW+LIyTjodGiGvtGnbak/+hr+iMefZFelfVdYdNKs
0/Jkyn/LkyB2VhkeefBRf0V6Y6cDV7RwZCSkUgnSFt5HfibCHnDy/W+MsHldJ/J0haF3SBu08+A3
UDY1ntck/ZjzA88thjnqZBgAe0BgeTCGj0pdh9OazkJnpbjuScPJrE/4HlHxGTa+N9h9tIrJqcbk
265HYTftJgE1Q1k7Jmb0BKOQGl35eiU0fA3jA1z8jPgyFz8C6+rXd0gGV0e53G96UguO5tFqVk13
aI3fLPoY36rqghHfnDbLog3mIpQJjXlV9+ODiNblp/T0UMwpdEqWTEdGkHX9mbX3cXrzaeHiEc0B
zWvO7OxVm4HCvnzviAsXbK8wRNSe36ynsMf2amjvorlXo7/C+c4HBt8JeGHEpXysxK22+PWOIYN8
vQRFM0injDtGcPZ1z9z3U8H7817PX4Ly6vQ/VPl+v5P9b6XEFWKD/mlPeb7p/fvC5/j+B/CwosO8
IUlZFfeo38Wj21a/JR4jJO7coLWKSMA8tkRWR5QqdSHzHp1Zu9zN5EFW0bqjgff3fnxFcbdwPkay
1vwda6U99G4ikSrq25g9quhPgRpG+2/xhkjwNzMsSFJzzBm+61AmokO7ITFzaunQYduWrhOL9aJV
ula5894KQisMZV7pwGbiXNNafeblaymuevslccEMV3lJ6s0RG2Ae7hqZvjHAr3ozNZBoQvRjdLMd
zRIS6IT9xCaL2Az/t11zRyR/BhbWubVcM2BK1jfmeA7l38qw5Q7a52j1EAdfc0g3RemassLtyYIO
/Je0LFEqBZSGqWMBWCoTTu9H4F9pGWYTHgPHFHbcdivBTBe9LZR/dfhmDUd+byg+gGXwxPu4ZkNI
Eu0Wx0uPSTTjcHQktQQ79u8lqOkS80hNZLkzNiANwuBHRt5T6JSu8tQYDcCbNyZbAUpScVsEnliu
YT4Jw8XHaCjPDiYiWvQqoO6ILvgLUsyIAe2ATUUFsQmRy8HOh83qWQUybllhis5KkXeSdFUZO1X/
U6i+65lr8jC4wzruDiKzL/d3tOZC0f6bZcC/NMJj8viU9JdFoO23LTHN20p/78ng9rFFqOMz9Z9T
zwz/ZwkfQvqRVystQnaxGcV1Mnu0zBuMrw3ipWmreSwEQn6OGAP7Bkfg+UXR1f6hAoQzT20Vs1e3
2Kgm3F89VwWSJLV+qiwZRr2nTR/LXIgz0arPy9xZ1d/NX0IF0YC0ZrRCdXFWlph0Xpa9UNykap/W
/zT/BBZVkAqUn9Xl6l7uWnPgcmvcyrhBv0nVzUTEu8LECvwAUGWYKZjkj8y+BoLh19JYIUvH47nY
+RAtsQWFV/HHF79Max8qEia371w/8WSYYSJqLQ5gEhNRPPrHeF7J1mNEkcbucGTaJ03eEXLi4mCR
n1m0VpVz2R39gJ+INNUvnhEe+rxnGSTMOOsBHTmkA5SAIAuss9NB1XeKvDdrIHUPUZyKXhanO0ii
kt316KEMjHb6DwwVsRH/HuhRjQ+r/4q036FC9qf9dvRYpME4k8/9BXOvOQIzsjdtTCz/gqem0K0r
EEqaK2KDeiTsmmgf39uOPF8wNgNOx+87FMl37EytcZj6NTS9hFUP/Vk3n/TwxndqzlBytEaxlbus
EUknxa5eORVrJPG96vt1Nf3TUcSkoKxVd6mZ+jukd5IJEZt+1dnZzy6AmT1NXkgaRYsUahjRr+U9
S0MuCxcWv7XCn1J9sYAj5kIkRpxyD0KT0G5MKdH6JPBL3NJJ6OS8fEHFUdVGJ5AASfeNeCre6IMS
RCXivekhVsrNILzYlmT7zA9sAWCgGnjmFMaXXrgdIdxBLoG5T6uYSs2CHbZodaifViTXhMEGXJ0s
rlDa0E8t30apXPuwobYHjB/MTosW1kRTCeEctwd+kBexYNp0h/STNWWT7eNNU4jxciZt07yNjLTq
GoDb0vYtzXd0MfDrzdrRouGr8Irrw04grt7OHKPaA67o/C64Yhz0pzR26pJlwoThTyepuCzve0pO
R1a9VXz5xUDODYeg9HmXPL784L7cy4veBO5KnrbLl9/5z4YUtKhgkg0J1kVXn4PsWHtZZGQP+RoN
QB26Ha5q3XqJ80Epb5XwVhA30+38/EVRUBRPjt5nuI2GzisuXNECwixDp8BO25a0uH6BnfZFNgLD
HgJQwMzF9YKDVikv2PFcLd0vXVfYkQPO72xwQyPOcGYyxRYR9lAv1iQ+eEHQzQBJj+4St5+WJxs1
0FdiZAGPC5tSnb08aTy1ySBkF1IPQSscUE6Wj4KxPnHllgR8roJlytI7y8kPGJMAxkpB3/tgqBY9
07iyCK5UtsDfsCBwZtCQgoQy+iavSZMO9qX2JsboHr6q2iO0nSJBXV/UK4D1ZtI6bUg63PLagCgK
xvbTxA0kF7+6dK3mI5FNqkZP0bPQFlFqKvMdoYKuTDb2eMB2fewhDVMJrqkgjbf8ETii6+xSqyRc
ZrYlcvvpP4wOqJUMDm5v3tvkL+BagDrQLkF6aVUwVzSqeJlC47PCoq9gSLGm70UWNXQrqjPz87oQ
dj4tL+9kGZznbBNN99G6T8gSwx4qjXngwppFB7sqwry/2bGoCPtJeq/r2qnrn+KlVA+tRBoCkqaP
NPnIA7U53cbLqQIWE00yIRJOeZy746VmaVXm73swsx6EODcMhCkdWNkl9T81YMdBA78HNTV2qYYo
dZfzLWMszv/5qYh9aiP596WYLr+o+yU2NYQOGwmlGZbOAjJEGYW6KoPjppZystWCVKMvGUReKM7f
mKBn0EPZyUlvchvHjC9T8q5K5wmWebGThOZfSzaCEF64cOZw3ATKpyTgbK0/G3aVLFFX9waFR0QA
jjjco8VPAN1vopEA2XI0JPELAFZHtd06bMFLPZr01aQdQ5j9Wn5yiDeVder0jxpxxpTSzgWoxzki
E+sJ6njixEUrtAYoEv4EnR7+O8y/ICAadUP3IPhQShSXVNw2477hl5BY6K1GX9UC2Rl75X8snddu
40gWhp+IAHO4VSCVoy1bviEcmXPm0+9XPXuxwGIw021LZNU5fwxYuurlwCoxMC8AP+nmtRq+eZPl
dIWtWpWW6T9q7bWzroafezLRLCXGulpnGJ1TYOBhhZuQEB+MXXB1VgbvcGws4lxQq6DRJSiAAvi+
X6PRqlcAna03OG81Sf5SQyMKt12zsQw+yeSDITKaN3N4KYxjkEFG8XRoTDQOLbdW2XwHCLJtvsEk
Loko/PHXgRvlW//TEFrKfQu2zMcZI/ND9iJbEnjJU0JfbAX8hv5qgz1h2UnZtkT5b+NH0QqYbY0b
BoZgWLMGZcUCkBJp4jtn4EKaH0SxqADmF7Lp5tXo9iQi8ZJD6dNdLTC3fULhb8aKrMjxMmY6HBkN
pe5od4+WX3WWTU6jVKFPoyKBeZLWCgBgQyGFw1scl4d8RmvyrYZr9ORSfYpxhEjcnOl4MzA7lEW9
+P6tmwvELH/WM8UB0hePyTkmONOSe4jwyka9YXY7cVqrsct1tNCVpYSpBIe686cRNUTUJcN6MOWu
4/8U8qtAh5R6YrKqXaegMU3nJuCnk8OlwqUQY1EqDlYPCHgdchla051UkGjCIX9z65n168YNPC2/
iKMgDI/kOdZLpDaO2087lRCL8KpGKzk8CYgNj4XQx6CM3CjagnlsHWUeuGPIP5pW/bSvrPcGCNik
vSxIdw4abTt/ODmKBL58JE3+LUSJLFwf+VG1ryZ1w+lNrfNlp9wSy4K4Rn+CaH7Qyj2BnksWofCs
ezWa843aHviV2FTWnXrMOAIb5kk1/dPST59YjZ+KK018DwzhS8xsU/muKHyY1MCjymBEL87i3GiL
u1MdxAdbJp715HkTV0DaXTP5SutiWQ8ry563YVlsrVleJ7NDdEjNu1e4A3fX4m9OrDW1fau60hma
UAQK0an+M61HN0YDioN0/q1RkVnGtgneA+2lRvCctB1y5KesfSA6+/fRgSuheHVkMkunLXubVnxW
mFNIsJBApiMfGg9sabTepvYaYTIqshfLXOYer1752vW/EgKhSWNcosavfAxUDieAb3hJyM6CLj2X
pbwYzZsOrlE65wEgo3qLg7+849xHR8IZnVFxycuekoU51phEZ6TuyqbO15X9WjQ7Jb6G/Z+GK74I
WjIlSO5R2lW7iVk1+iVaJi3yQGgX6mSSvjiyVCHObw/VgHZlxtORw5YVXt4d+mvBey/uR8kmRW8F
XQMk3qwJ/1AW3V/VuKa8IdHMZpnrliFVbPmPGb4E6fuEU2EGP+qHl5g6lHC6Mj44v4r8IU+nGp1C
+Uo+EGrBjU24658eeNF7Z19/sPRo98C6ktSD2ePUTLciuRJMqXfjqoMNjdCX943sViaYwuLHYLoz
caTkDy4ARdoB93FYuJBx2HIJJadLAiFMyrqZzDsCNQr5w7HPfnxPm7MG8Y5tGbML25mMEOvu+zjj
Vc+It2q91aD8UckjVE30rcWv3mGDdcZ3Q8WRAAUmHi9y0Hc62WamHfDvorgQG2/LTJoLKaSBZiJc
GpOMmJo8qzMY3OC/1LDQ5VOXjgKzckx0UGJbuOBiW5Tz2W/WSDGFXEhS3SAkE4bU0Ks4wSz/QzZX
qNoXibB7iJ5ZMFmGKxNPes0RmMY/9XgVA/GYASDWPdBDggv4CRfr/JbL19kkG2ddMjHNKBlODtIH
cx/Ar1X6TzVfrPyRY36s6LRoeOl7TkA6GVEikGYLWREsbUJUSdE6qriZbHQXfC2UZCGTYTtRM6Ck
PcrJWt1ZuKNgFrofu3lC+jsY3ynH2gD/N2W//LQ5c44EVdEKdZi+wGwtneG3fquxJujaYkKuZobw
g1W2miDTxBJp0hTBbzw3cECSswzmLRlUWODQxnC5duMFW2h60zocHag70QaSdsvASR6DBSFsPGvo
W3EI9hXmMsTY5o57Joi3jvqYV7OrVhcf05GINJuq76r8VrNNqN1tfpIS+BZ/o18fe+2INZDbjXcF
KSjCH7XcsgjG2aZtvmdslD3kLVmA2reDG9msP4biFkQbo9jYq2Dd6GxBixzRrpts8xFhEV30/51m
I6jISA+XhFkv2kHFJSNqy45hSHmp7HOkX4K1OgKNuHL9qRDwkjb/iFSj2JkradnBFKz1VUkSEYWD
C/7YNTlk4AcJ6i0S8zDrLAg1Q3rDkIM7GVx1ZCbZGsiqsmInYwlOjk1zSZTdMBwIAyYv6ZVknKMf
XUeO1YouYBYWmwHdwUXIKE8XMTcdhjBIdAW8+zA37ji8YuNfpLD5YYsXFxrCjRDnU6+Wuamb8ff+
OuvQDYOnWITYguJ8o3m03UiuHx8aydUIybXZpokrcUMAPCAjCFG5g3nk2IItK+x1ET4fKvAz+wnb
Xhs9qvItS9/BDXNpI5ZdZc3FZ+L3BZVRan6VCq7JZHYhaa+HEBX65YHhIq2/XykeU/M12OnAHvbZ
D5+Z9ucQ6Tat1fMUENS1kbrfBhIvNj74TdaES60O0OJ3O7gBvqxC6121NzQnk0m6lt9AMQxpU4d/
ZN0sB5VquHvI91FFnhySo/wX9z8yYnowoEy7V+alY/DmE1ml2na8ZfqaQw3QyB3lTdFu5PpKbBzp
mi8T4IeYFR31SD7vMmnuiEa4G018V+Tmyq+GdgH8i5mB0OSSy0t4shyiIAo/P3N28LVufrO9gkyF
4zoFLotOwV8LRTtLI18KRjI0Den0nnVu7zzC+BGGf615l4Zb7h/oA5SaM33hbmXsS/XQZdgvGb/I
QKqB3k02zg5OR4Lf0delcoiwpnKvDRtp8srkYuoUgd2GhtSgSxn+ac4BcKuodiLo+KuqPGK7MNZt
GGNXcLRqvLUzTu5ya9m3dm5wlRtLPz1N/Y10Edt+K62DRsofhCe0EhbL+VGaL864Qd1mGC+UEYMF
7o3hcwK4r9SLle3EL848NuRXIeUjwbfUT7UGqHBTOJ7H8EeFSu1Rizlrn1qwCF5iiTPcRuXaPez8
RWo/e6rSMyDTpJ9QUmISY9PWeU4jAlup6WSAOM4joeMr4mFanu1g0Q2ekxzhqFd4EdEhjaRrr8TE
mLCYAbcMJSDFeUw3aKR4yo3oItD4mXAAhj8tPKndhO2qprjuaet7VT07EY6AnUZEDAhneyM+FpD3
HoNOzOoLn8NKgo9mwv+d23Ma/ajEPPXSn9NvEEoLTXQOYGMPP34Gwmx8jMD9aAH1kbQZLgrf+HD6
p3I0dMrfFgh14+Aok9aKpEX6SHLxlixn3mqmzRWwHFKGVVisBXXf4elCQhVLfynTAdjs0nJ+inVT
1MtOJ535WMqSmF1QlKocGCIWz53CzwKaFWX7KiAkbUheNfsdiCRS3qLnNLmD5AbFa0waevw9EP/j
aBvciZS0aCSQ/qLSaNxyUyAVM97BrtCFNQ6zaXjM4cYYd8g1a+ojQlRemJHwDR1JFDe4KZ/4f2Rq
DBUT2TZ2nn75GdPZN//y/q2cZh8AfaqUS0HSKdzJbokNjBEAH6kIbU83AvPkFUo/ZOPYYy1nK4av
Swjp9SotXYZM14EQkyr+kvwVJIlbNX2pao7MAt1zeo66bWEcKgJYHP80a1d+POVoIZFHcxA5VxlG
XRmcg2B+SwgakAiz2qswE1xoocCBqocOU2XEn479NfSMzZhnijWZuJlNJsFi7o9IMXvjmbdc1fKD
tCg6hClMDsXdpajeQLcNdy4ga+4hn9e31Sb2oNnbo6XVl0Z55XGB2Y+1nRDxG87popSXUj7L6Qck
EuJziSPbSvYD8H0t/U0y04+ENZKLRUFnXNkvlrQl2xNHNGbj/aDZKKN7BMbfurEbkutYLGsK/jSE
zxitxuIzPabMzf6yJdYhvYkjYIrfempIzXen3hoOZsiVrqwJsAET53fL60v1Yus/ABwJR0/HU4S6
BUXp0kh3rArCgeZBcTtP/nUvIiWwR8dbpMdK1cjAofCa/mseIwABcrqlFKxyJq3XyDxry6JfuIiO
sz+9uKh/Pkets0cqOUVXELyFprAnOdck+m3SvRatg8KDYQmKR4bAfx450CumYxBfpKn0CwQg2ta3
D92Q19iacfbqxpkkn9CLvRkPfYv0DXE6IpMVFEOsQnKrtH3VgJbyLWfo00aUZoNLICS93hitiU5U
kFX3D4QV3IQvaCNXmvbhdNwLKtfkojG+hogvOAMtllwxYUzJAcJp1f3ISAMFjDF9Ux+47Hzs2rCX
jLMJHznY/gpPeuIyA3mt/tsCAwjMk+sDB3oDIU6YKCwmCvRQ3dj+a91/OvlPAi5vgI+u02nmHEDr
3G5LNs+g3E7DX6eTj44KgIyX5Eo8V8hEwWDRo2aYUQfj6tEJxZdbsMig9gZ1GxFvaV8T9UuxL2aG
r5g4fbsGAfZ7pg7Qa+UUyG9O/dfZi24zbYbxQLhOInvDfOzpSZuNmyy+Wma6nkADOd/IGJBzOhjw
k9NXB9DrGZ6q/UU/kGqCutH988ywmN4pSUKPBgDnUkSdtnS9UdGUofAPwAeOIz81yNAsIYQ7DSso
o2bbW/u02lfxLQ7e+wGOwFxrRIzxWfvBoR0Qp4Rr8G9sLmsGf6aPmBhGTqphX5v/bCE+BxMEGPD9
PYdtRjbFNcBnjnbk6GyHDUK9NF5LfHr+JeFZl4/x8MYSaBdrySSAA1QQzKWY2DTSrWW6qKkQVYNa
aAqx5FyFUvcAWV+a1aZd0zhJOAm0EsbkhHWIqOEWsUNQc4IVyiq8Iozv2n0KO2o8E24EuqHH6SIk
jjF3XNhKqyT7g4YP2x259yRegKsW+VZF4NyR4MKuGzlYbIjEzJGio6aprb1sbZrRHWPRhk6/66Od
t43tmcHnhKQiko5cKWn2pkY3AHhk8WyXuBUz5p1FVN3tFgEhGcuNxne/YcFOx/csOpfSrQuffXqK
eTea+QDC0WyGTaN7Yj8o0hVKr746qks07bmXa782q0zRfrYDfGS9T8kjYopvNmavrs3maHX8cpXr
S3vObihyns3Uc2T3ndDjhQQozzMJzr4Ig21I6L6yHobHANw19Mg1grPIstDMk2MSC7dLyMsjSHPy
s5WlPlM4RIMTcCR7oOCiLhdv7fShNu+663gIpYRohWx+gE40VkDksbKfjF1fo180s7XBX4+dFl4Z
bPRas2XPVYD5chMMO+APSzrhNQbk4pEjqSJuiBJHTtUe6gceLIIO6xY1sZtop6YjEouDy5sf3EVi
+DFBpwtEinJN41n/y+CFS7l4i7f8V/Uq/ClzY2n4MK4IyLDUOEh/2lVmCJPjjzAxEfmfHaf+EnVv
af9NZiDmgQAIkfcMXWUj+wup/Yjb13HW+MQpCN4xx9dX8rIHLrsBNoWxoYT8TxZ/oYYaj2PRU70A
9HZkBwuyt4DzhsENiTspFa/xCu4BaWR/yU18q9ImouYYBIydKL4zNJJzGuNftB8te/rwIjbgob9o
1gVDoCh5CT3d+G3TXQq2orBRiL06wwIFmUbUiD9B4CJryf1HqHBCzLuQMw5vUftRYcPVvBGDPHcv
v0YIPJltJorqVX45Fq6CiPpLSHvtuA4Ey73gDVxTXBsJ9kO/U+8hNB59+l1VDOXhicd8UJhm+3Ex
NuPSaT8C9DEyAbI/srFhd5pqNrVh1TkbxoSxecU5yfHMC4CIjPy6VSQtwxKenK8RG2XZVV5qH/gT
0Q4pBFICZNmfdnt06DUuLX81aRc2HBkGEc8Vs4YABYPw4PAQiNGQVMdVXXNJED8SAeP2xY0cQRJI
Tll3Hz/a1OPX1+MbQ4PabHmfq+IpsVz29VdFYTIXro2wgAT9BYNBFu55vsRurXanxLQAi/i4/N/o
i24TIcGSJq6P8jrqMS0n4VJCEN5d7OEPi4KESCOevDDxXgPLE37KuflQyREiiLRjvrfRezM0NeZf
r+WL1CLygF1IuAAYduMEYcpNtTmAiBBuoqcQcH2aUbYkVztzzmGys7PnyNTdlDHaBryA6ZtAHXLI
Yj4JI8aMGqy0iki8oYND/JZ5HLi4qjvgMU7+NHqjXmcxOAn3GFYF7poIt5XyrLm9mpw1JLjqBmFO
JFUFmMvFyCkoMCSQermLsQWrPbDKLa5eVfVVqg6KvZ/RXGrqirEqSz9yJu6Zpz8zbiUkUJE/4ZtN
cyM7DM40bnM7MYgiMig/YPiNbbdRuk3h7IHFciRSYKn9j1YBHRgUCcGNzQpIihizw/IUlawAio4Z
uMYay1rePcxV12RLm2emSro1JSCL2Xxm9mc5fuQQZ1SM6g348URFtYUmBJZY4zvh9MyOpokXaTiK
U54jT5iFC66haTrAbzHDEJNEr4/qxiNnyo4zp9F/MW0Kz8yo6qv6Go2/HTJJXlcij6Lyzhm91BoL
L5vDXHXDpoHxL5v/xFuCijSxfw174PrnsuLhtkn9QS9dM7EPuMyXybAP6z1zwtQiU+oB78CzRNjr
JHL11v5KYnYDGE+Vq9jSE53zjnCrCDQ+QERQTsk6ELHIqDnwfyz5xwIhEV9q/+BHZGL0v7iV4Wmm
dvfZ4D30RkQnwCp+B4Cyic29zAMxcaUhqdBwOWkO5F995U2OLgYicGXLvDxgHEQdRby8eSgiOJ+b
mHNiEJ0XIfTU30ay85p8Y+s7nf0VFT+iTgL24hVyFnp/i1uFyJNhZQy8rrgQJt8q7hx9Rw7OPg6a
6oQORcZ6hFA7L7zZ3kNrDv0uxOQmxEUSLT8bsZQxe4EgYEZkNd7nMQmxZ6B/WK7cgyro5JXSrZ7N
e0EgiYacXF2GzrtUY5wglkFG5WiMiCFHWnDJFJJkHv9LbL10JMxFP6Hy5dukp7ux2xBUD9u/EoiG
Gp268Z0K+MpkBkHWPMCLPzlKhSyZJxVrpDjiJGv9MOkYaPlHIrQuesRURJigbqFxN82z/ibjDlC0
fUaIVEwaUFneQp7N+IiTm0Z5K9q29d6pTMKkunU2eRR+V/HFjPbgiWQnLwbXWgIv8XPBvt7H/B7z
W6uhvKSRa7CylR6L4NJtFJxMALPlJ8OjgXzDcjvrJSZEB5jABIEk34Hxg1Sc1lXNm5T9zQabd7Ym
5YVQioXG0T0WHpSniC+I/nmTZ7yrh2HaOrOG6ImYkWsH48ZyAYq97rtdLOoXTM7oiy1dZPPdh/h3
zpACFKY4427gOJvkJRR9m51MGU5+3nO+BQZiN1mYGWM2739cBHWf1qdDr1YwgHMTQ1N6fnPSuVlZ
2kSq4UopT1IMTKFk60wnqAgoDwszyhAejdfakTbpQFHQfIgRcUdccES7hQv25CC8tQ3WaJoMVPWg
F2dWLWLtuEhVNLxnGXVQviWYQDxiOtw+VGXZc8Aa3bK21jE4jR+6UoyPEBJgp3vmGsDV+J4M3y1J
54jBQmLi1VKIiewmC6CX83eo7zIQX4iw8kbMVyAxwyQ/PO5yeQ6cc+K/NuFX0TcUs7knvccrAEBl
XHJQlqSkDIGfpZv53/jdYHZT9wZq1IYOgIadtUIBznaPva/SDgZfGm7a0sNLNHnItrvxSxysLbUO
YXXOJVwfdFbkjIgF0jXaXQ54bk1SBcrqJ9EeFfbjhzm8VRa6bUI3tPnpQ5kZ+Y9mwU2r8+qktsrC
mj7EolpahlurV0fegW9YXrKF72iXuls69pK51Bi34/gUsW1pwo6IpNx22QEQPfHCPYb84eOxzExW
N4W/VkvdkKQEiVlX3YTDOifM2wyWFbNb3n6olkWwGL+iz+HrDvIKV+DIFMRuP5oZshKCvdtdzmJC
5Qd/KHf3K48b/JKI89KGp6G8E87DW+ezZKJFQYrW3UCuFyx5HBAGKV78Kg0TRgu+avEq2ITUjB//
ENHsHkuUcX1lRIBPR9PaadMTlWllb3H6G9Y9yLLFFAD7iZ0w+wyib00gu8EjRALZNQ6efOhvGuS7
a1cuGvoEChIsxB+NzwXLgd68JBPqMWbBqSWsJUK98u7od4vFybRehM7Xyc66/BzIP7K8qiK5lJhh
xdX6IzV0kuLBG0Xmd8qZNkWU1mMZyU9oWbKt1jN6V2/mD4Z6nbT+JqIhiN16CGQemmZFgdlSYEkg
KBLjmiK/8x6KmQwAA90H9xPBYNSOlZhQVQsaBm3XHH+U6h/pIn59aJqGK20z558ZhJOh9fw3wBhA
h0jaKau5gZExLHbCR7rt6Q0s6N75UJEaRMa3GX/41XWaUPEyXnXMybLXO8ApdLLhv3mL2BergaTh
BcRntyI6FPZm5kjQw1Nl8tWXb1PxWdL6FqNDVNvyrPSPQfAjG3E6KvA74YAc1voDRsFNiRokWjRf
Cb5+n7hYP23Xk0oxAW6knpN13w/o+Zm1Tm+Wn640hB78W9woiGGvSrmvZYqA8TwHG+nHr5hg6CXz
V8Axo1fU21wyFlXwnccOMzEiKQT93aZZOQCjR0GDOeQktOWl0H+VkUY1OsX03gvZ0f0Z1rF6SWxP
vej9tdXPRS4tvgvCqLqt8DGpZHs7b4B2i6Y485Zb6tWseyLzwFDuZrkbJXRfq7bZZd1nRVxblhV8
T4SHo5ukVK4QZvK1LCSxe6N7xfAhPMy7N7h14eHX8TSPCySAUMmB/gEzQdyuI8xXO0hXne+/HL8r
FMG+9K3kGwEAA/6HyX1yNS9gwnqhxkvQ13H4Gw2X1Nn33hDj7zQrDDZsQoveWoMPNclm5JSNTUZ9
L1KuqnPR8xMrj4a8BQEzEQuoPnQe38j2ubRBupA6IpiHCiKj2iYjkEPXn0UcGBN3dFYJ9qI9M0Hn
gS8KGU3y0S+IH/kC0vOrVTW5+HnIBLpoJotr/Ztr70ULvit37iRF6wiHH4I2IiIYzhg4+N47nGe1
iA4v7xJbhyzvNVXBsT9jjX3ILen+e+kLFJ4Qmai5BcU37ZT8VXyESwtXGpmfoGrtCZaIP/NRZj8I
4JAY0LokkSV1DlAy8DAx+zZ3VnBBQPvtRfCnAcDJGB2c9LucX/6P94XYrsOYfjyPsEIp+TK1bUB/
VMmloDwZlePt5FnTCcTUgfyZvdD0mvSS685SMw5ky3UzGBejlReynSpN6zr9sDJTsizUC/Y2QO8M
QExogwRz1Gd85he09oXkMzeiv4p2toB+uZm7oeHbe5Hsg5SeSLuA9RRmZ7zX+r5S7iri0xmosC7b
dYwgSOUJCdYx6UE8u6xgHe/AP4ZwcEV9lL0qCa6SEKOWuDPbSixIS5ZoZiBog1hIz6VvwnIRxLMB
wQZnyPQsm2k/OaVXAvhTMkISiM7hLnR84DlqQmoJKwfnsTBgNXBYTMCoKTQuwPiaLa6MEBrtN9E3
KTFc4X1iIedEnU4SFJ+vmCvBWqhdW0nVinF1XRR7gUvTUgm8lPpfasUL/zvOb6TjwgqRpJHyg1TZ
u1K9Kux1DQUCs7CEcXGnRG3BuOa4Bw8qf7B9akms1oqPAnNmeYDRHYtfo8HI6cGaNP7s+tlHIuNl
ZOmDpbN4o7VZZGdSFmZiLSYMqh8JPERNqhCG1RbcvCYLK/IVlYvnnwATNDN8YwnnLOeUIJFrtOSl
qjOL0bSTwOkEzmdZfEcMkc2+NY+ZR4BXvqUez+0pcQ88wcUBxSiAr2LXy1gKJsJ7cp5QpIKKK5w5
huRl2nZuj7je8QnDr5VH4rPwgJjFOhdRz0QiHCQTqY3bVYQY7FL8HrJxC3EAkXaKoNRZ9qPDonur
SM2AMAVKa6wtOVSY8tfNtO/u+EZt1rDUuhDbvvC7PeiSgQnJ5qzZxMi2pN9maDZhmSzpGQPXQVGO
RwOrQ3HjYOnUl8h8z1N7q/IFxhDlPJzAhV5XHnQZmMDwdJ4AC/WTaj8irCoOxPONszuJsgXl74TQ
vM7Lsb+FIVHMXzZp2nmjrqj0Wlcqpx11B7LJAfM+NRtwp8g+a1xuCVkGdfEt22d58CQFmfcqsd9r
huGu4xnTDqTPuRXYHeOhm1PWuua9dJ3uEZd3KilIwmuXJYmecwwPQ9bNpsyPgyOhHwXlJJyr4mgk
znnryK/zPxWXuFF05wxVNPnIiDhUBTOOsNQSyanqPsARO0/AwMU1IiLVrnHjYp3GCSIf63ijyRYP
2E/CCiiROlOfzfG9yUmWe4fXlmIE2fpfrlFtAwAJPBUF70N5Uj/DckPcBvHtXAPsIgXReG4jhQBh
B4w8C7/fP5EJfEXzBcpwgjhvOBqdCLauuU7l2U5eB/sn7r8Hed5QDsCwVqbIvKybEXAOKMQyneTO
Y8vOfAZz6kN0HAFIVv67YHq+P5/bUVrxQJAwEDeaSNVctbGy9u0QZ9G1c5n2/AtK8FQDsmamh3hQ
+9+MeJcw/yqip0QIXP0JREpynEF9cQmacLUWP5N9IlEtVP4MOlydeyzPq2j8MMg+b4+S82d0R9Xc
qXgC/Iej3TXpjwd1zm9xguhna+O6PavqGiOhhj9cXVlDsNVShgBUiJTprggcifKzZj0DhTccFZE8
7aR17FaxxyIpLlSx1fGTowdbS/59RrjR9Hiy0Osbgm5v32XJFSYJVdrB7asgNUpCeO9ZumL2LZUR
Cv09Uw+yhdCHSI19OQ4cv9BCCJRomoDl3SKni5bFU4WS7EKqQRc2jElNIMOHHB30wdOIhsyiH0XD
iK7czLqDMMMFNb2MsESzN24qD3FGueFBNLcDvH4UvwrgbGIYjaA9LdZreUZGq5NS1rol0mCifNsU
sCNiuDRbkPdXMp6XkXIaZEAoQEZnJOHgbnETFDwqKd45bknENIzljFtgPc522nBGix1Iy12c0SJY
swEpYXotd9wJfbQBpE/mt6YhTPKYa9c0u3dkCUQH3DdS5Ro87tA5a8djKxerEWH2TBJNec/YmCn3
wTj3qecJWr1Nybqt8FDCAa0IoUCuPpK/yVLXxK+Eu4zF3wgqYrFnCKdKq4L2ZSub/hyF989A66dt
m302bWr62Ij9aW3ObngTv/3Kmu/evIXLYDPOP2FIhwrug2TtGJ8ZKtr65V/O3R59YCcuIMZO2/NT
Zo89IgaKHwAif0N2NZuuy+7UsFTZ+iYp38PxpswFb96u4uGL+4MSvM/h0X7Xna08hwdTrdfORCXW
W0PGrSCoYZI5aEVcotygpjRPkoOwViS58SEPIvhJCDjhtGiQYowkmTP4zGgvqzPmm85kOufboUIv
hqAIXdhagzpNsOyE0YKoPVIFcP/jhemnS4+Kv4ARK+sNiJGhujr8TtbVdGYXFCuCfDabV3JBuzVf
WVldDAxapKVbhw79uconmrHEy/2LTCxChMJvao/oXZc966h/EdsL6chC3mz3nmBbakoha4PnkPu/
VkpgomGRIMJvUOo6cLKJxItJ3BNw4OzyUZFFoDdbnYrC4qfWic2QEF5xfc08EprFexnqtKRLm28Q
bmDmNRGQ/8Xk6NaX0NG1FHCgJwGHTtp7wrAUGNqCLZ+I1WWjYRAOMBGRC9KNCDBYQyhLaPunhmJo
vGoEhgcUewzjoya+v8QRvNUeBcFj8d1QweGmi1peFXbwklEh+ZiJDETjy9yJhrt+zPTsMOeAU2uc
6U680ev12F50QUSIAdF+XvjLNBIV9z0krvp0eMlwzCkbQRwkXGDEP9rGg0JI+OY9fB571bGyqZtf
VeSFCuTC19lqWeq06SXV95APMs0WL0H5/Hf4yBNqz0PAk+SIhAfWZ74p4gVT3VVjQFACFoetf6tx
5Lu5vEd128nXvNtOluu3ZEtuKp8/bkUeACiTlu58K/GM8lSyi4yajPrZBX6dycvKDz2fZ4gXEHsI
S7eykr9TUgXJ8CLh+ygkG4oIqA8NtHz+i5OerPG4kweX4F0R94I4E4VGWNIT+RYwwfjXeqJmdZMh
Rak28yv4DP1J4wr0nfOIRS4Ozx2vXpN8WcN3FK96jFsNsMNLHR5l89aUz7xCL+WJkMPBZVrr4J6q
ZiCKj0iyyitsl7yqqkR07vr+ETBkSD404bWOYJox32oyh9yfMd7mgbgNCVLvS4P8UDCGbhNrKzht
lwjUdFw1as3IAHgdHqfmxcasQZY6jac+jwnBDCkpEruAB1E/NlyDa3I6w0/AoRQigAoOLEPI9Dn0
dOhcEXFT7jDJRO1Lo5wm/WGRVoG3D3Vo4nsBL2wPlLctyt087vLooU/pxtQ/CvWVp1NVsFeh5BQb
7IxUqOJut3ClkFIzzhtib4krOcM9cZuKlWvGCzMsaQ1ZTOpXreDrcrvy6tDaHKn3UflU0Zo0vNtR
t5rNaOnYz4lBMKE0aeP7uzY8avpTCa7Ev8r+rtSPqbmL06MZPRzrBQFbR0bFc1a2iJHD8J6A4yvW
JeAN0HY81qVzD4FVAkBR4xuuaKqPUnswGJ3Jk5D9LWbmaqZDa1LcPEB6pE9AoqgupXeb6tQRd6IL
0KWTeVRTdrvSWYhS5DK69hilyzxvJf1dRQyTglzJEiht+hyLR8m2VewJTUs6MV/0YbCGfl7WryNy
YXn44QOVOlok9jlyJJnw+pouCDsiCax4CeU/+rqJcGzMXR9u/Gpd6EuSqnfEQqao+woUnKZ88Qm5
bbdC+OWb52g4zQhNDC8vPidlPdkvhc4kvuKSheGy252tHOQ7QZhq89SiF7V4nYnigmCRvEhfp2QP
o5dd8xcw7HYBIeVPcKg5pcCv872C7zoDSZ6Q5zv9lx/yJqznlIKOp00sgbmSM3cwMSXwc1Y93j6i
HEC44uEW1pcR7xRKzR4lDWskYcPmdBgpra6JHAFYlTqM9Biu4gvxBkE34qVdO9a7kjJyHcMExxYe
iYIMDRvrYvCpq38xP+uAAU+2voBaqMhxxTtfWmT4XVIUSoCNa1vbZvIrRZFTeyH4uTGOwFizeaFD
EQQWLxVZ9/+E2+FfOvAyz4TBfhbTT8rCZ2ZUZcg35LNoabpj7rfLVSO9E5SESyQvbjI5J9mjs35m
ngKJCT4TEsbhFX1CFDHpKDuKkhP1ISR1NtGqr/yV9HCSsQwpBycASU8IS9mviVhf+cNZ0BaZli1j
9Vf0hMTKYwpf0FJrAfJcUgCOvXKuU2CRo97upJZJW2B1xU+GuYVB37Q2HA6C0uoiAjtfHTJR+aiV
+T1rF04zUBQEQcP5HYZcBg7Qrn3w2z09NHxbeueJpV59OYUZGQGk/fMnJtqBN4dIFJ+sxrPIuSIS
qxVMQ1otGgCytDGWLddKbJxAeEZCj5ThmcXGIhXBGMEf1x85P2NMN0n2IPozmCM6Gk5mek3ld30m
5Gt8iXcSv9ywK2iwhcSuKWk/MF6F1WUCy2pZcgvzx2G4GoLTvwcH6K/dKwFAPq88dZcvKVL00f/N
+bWG/zF2HsuVK1mW/ZVnMW5kQTtQVpmD4NWS91JzAqOEBhwOja/vBUZ2lmiztp7wPYogrwDc/Zyz
99og7OcBd6M9Mriv0Ex7FdIWKnL6rJ35ezA6Gg3AK+7ylRqOVUGa1IoqjuWq5Wj10+ZrFy19jxwY
HiBcYDv7lOkGs/pAbhl6kI06yVvVo+dnJ0R7nWaveL/yDDH2msydwJ7frCo82DAgYrzf83oXMkri
1TPds2FsTCo2fNKYThRMAxaOo6l/zY1gwHAqeba8E2tbDUQUxq//amKlrMvnSKP9DqR9+MhsjIaA
36KNol3t7+3u2eORGc/zaFLMa6dzjsSNQ13t7nNOa9if611vst7NjssTl8mUbpkusbABEeFEQ1ou
zZwRlCZ5NogUYQw/YmgD9mlAdPJYcny61cXO0Pe84OXwSH4aUqCIV/05QQvP6f5o92/TsDcUcY1L
DoCeTiOOuAdGfarnd/ffVQ/NdE2TJ6hQLzIg26UcGIa9A1T7MA3oFDg+09qkUeIjMtyIbcQt192V
2Zdj3A3dEu6J/0XnVZRfVXlO4+vg7sd23TQHlPY9msEaDZh2HOx7nzYoAXH1vc1tgSc3+TZ0GoAl
baf6cSrugg+nX3gxk/aDF93SMemKTcaZpqVpEpMUVH4QY8uYOqOOYg5k20gS4Uoz2OjgWKFsBDuQ
bxNCB7NoZeZoMncJ6SXGpRlpF62mYo3poNWQ4EAORDJlPRSIw+u7Lr2Nk5cR6Uid0nCYut/KOTUa
oqD7AtkDQL+SAeXdnPVCm0drrtW4n2HtHHoGAop2TP2EWHiKqfg5Dq+B/thU77V1jc1PLYaVjtBe
7lOqrxV/MkpuNfx6qltO3Sa0N5Xgtk2hxR+DAmzLQ1ahmMSmSc+623JDwgxjAg6yGHztWD8PHOgV
UJZ2jTsDe3x408wPxO2inQJj4enXDkwOi9FId+YUSIjIW5esbt6f4XeDZ2I1J/s2wbApCHakRcQI
kiYM5l3zEJDyoB/jGO0oMSViI8z7RHvyWf5Bzc5yw61BV68euGn69UiYRv1tJ3KlmJe444Y5R47r
sAcOtDGD+6FctjqZO+u014D1HEX8NaGH6+RqGLkMbqS84fyHl0hmW1Zf138PmEwmD162IqjFrXbE
1q8a9uIYigAcRuS2iMGI3ojjtwraDcb9vjrG7dp2qRYPmFHd/DrUOS6tWaq3KqKVpDoXnJPHhyb/
6E02YuFQNc1oKGb9nLYSIsjpvpZH0d25ONhr9a5ZS2+YdZqIXRTMC7e7dU2UNMmpsrm0PPyeGKMO
BnCAFOIy3kes1aCnuOkCtPAdknp7C0eT8sEm16FDIIkVBKzLPHXMz5qWkMF4GJiQtHiF4+6h4eFP
Dj7OBdyq7iFJCUKlFViD6JvEuoOgXa27YQeMK0xWqbi2PicfzhcGzhJcgB0MsQgxJqYW5wi+Nxdr
C/JD1x00616277kDMPShr3famFGdPzMwTHDHsD9lJ4SwjXV00NeIKzEEDEh61k7I43nMpcaZZE+Q
iz1+KHnw6DArXqx1P+yt6SiH86h9aHOq93vmrejfk0E/6Rs7eUOrI3TAJti4Ybie/XFdsj4WmAws
DNz+Y1Xfjfu4eO5pWtCj1um+c0G5zTdMSBewplqygaLfoGOUQZIfn/ijdD4A4cY6pWP/7ZXP2Elb
OmDRe+Bzoe8yABk2Sq+VdPlNcDQ4WCYn8jMF046kP4vhMlQPZf9YcMfUErLR+K4JKIz477P4I5dL
iLWC9yzaBc1GM2nNiA/PvTq0FdGRUzIgnyFeVlLILszoOrVvDuAWw7gn8aAR+3La+9bOLuobdLJ6
vbhBPESUjI74fm75Aph3vDPgGq6GAskFQS8NIomTBNQb0q6TFHiu/djrd1PxQdzefMrprY3G5jRj
BRNsOcyvFWNRnhLj9yK8H9MHV7zPtyy92ORp9lET/3hTUa8wLKLX7qircvaGeSH4a5rXCDwyolzF
8UuL1Cpnh2+p/rOIvmj8Mp9CcR1Q/MI4C1sUF98BZTaUC+PUhU/5+JW5yaKPabIMHqF7Z4ebuFwO
ALWyHAj4rXRAFHvqbhyvJLvmBHik77wD8LQJcuiZ0wwUVrjiUIXADEW56a4zQNv8K25s5PqMa+E0
SI8w3W1PrDEH0jR895HicRpF7s7lSkHEm6JM+DAioO15x4tOqBunZ6YcOc+pdZg7O3OkxFsdXCDz
5jWr3Tb1HypIW1BkzE9VPErGFAI5rX5P3SiBQDJZL7dc4NJ+4tFn8Z4UdO7TajjDkW4wHoYvORFg
ARRlptj3fojzHZfAxcJtDvx2nqIkH3X/xcvY9rfC28f5g+6vaYpy2vTia27e8lJ52pEGaRQC9jgW
PlTrI3ZMbVVWl4peb9DvW+1MV2+k++SpZdEFK62+gvhtqa3KE0sxwdj0gRELq3oet2B2ni+cEFsg
a4D1yTJIhR0SkxovagdoavW7NeW+y98mWpJYksLN1INXOMTOo0E7pWXA0APnwRMn2MGgpp2iFKTA
s+bu8rCkGUIBA9TXYtLAYGjJM4LRqjUPfbef1lOy409nw8N8+uIJwqCYWSeM9CpA+1vTvlWEJXdf
xngItEcpzqN/qOXB7S4MEYCipuNtbH45acMdeFH1Namvpv4oi9usX6T0qQokjQvukXAgI+LbCB7d
/L5nu4vW2rQBMq/kU5l2lF2MtULgvZhIGmaA1oNXXkfvVtLxT/KLSQ8SHa/9HsF+mvBQ05aHs//a
Tdt0QrS0ofrBt1Pqd0l1mjN5HZLmJvpqnKpQM0NZNlAvd/BGN614cNDx8iqznGb5Th9uTeNEwE+Y
PNjBtPalXJlpQpjuuUe6btFBSzgp8Df4mQiiWF/RfTTZiuJd6bxlubgJeu9k1gOV4c4Ajm1tnerV
AmHv29pWtHTmxaVi9i0xy7H7UXmhdSGql5WEKW//3WlXwF12dB6RmWDzXVbqTvbZQms8Bt/tljar
230C70N8lXarlt54A/xrnQJc0lSDhOlzkJ/Sgguxaqx9hoNuHLFifdsIAYrwC1W+FmC9f+3kS9vQ
B+ap05I9c3B3mGqhlEvXfvSsw+cz6Q5zmFxOxUolhwbilsetDWZUuBTWl5CqdLxhQDHASba3ukFx
kdKNDS4wNa30hA2gVodMvNsOUSnoGLPDJLe9e6poRevmcwo+BPYexE5rmTnvRc0Ui+4iYigfxi3H
+fRlyB4NAUUdr5vNKX8k+46xiZHQkkVGb1yj/qU3N/5ALfSQvpUeIq2GVScCFlV/OC2HFu1twnRs
oykRMxCo35NLjJjJU4h3VjEP2VHs8wrhz0cNdzXBPHRgAZIS1R+aSxaZejqF1aUEkqQ5lETaa56+
ojSjUJF0LJDs0YXxSR5gNofBDlVClSx15kd6lbF07XpSvfpNY63Gdif7t2ru3TRo8dorkEPL72gy
H9j7AhrXGee31noLaINN9G1ump4BPGVUlD6OeDKCvZdvVLshXYVNkU2V/SsqEGhYKDxMLkPjyRk5
KKbXFuIM+xaj5VA/zSbFAqkIs1puMpMWO5HoqxnQzb45r68hmv1ZZ58724hkCg4Q1o4a+dq7j7Mr
Qt/ACoNzwzyUZxYOF3fYyeqp5GCidYh8hvdZWpPUK8IU6f6zNQTo2nua+C4C8S6ajb5P2ozJ0D6S
4FvQzirRHx3L7nnCJKXRTW1ZjoLhzjYfhbgrdboZvHYGHRkWQJJHK4RyjJTsE1nFMyYg4M8Kv0Gc
gwh5piQRCpA91xq5cNskf8qnJ4bVpynfhI6kFH1p7AtnKlTTNXvvNK1sVvsIegXtn8gnKPRtUufY
3XExzWJzI8TF7bLtknrmaWSOIz9V5Itz0VrNDNKoaLl99+GrimndItDP6Sv7K58AADKdHtCsJePz
MOwo3Dz7rPWXfvxU1ZsffwXUIJVLdoHYFRJ7x13J98kP6XwAzzrvHMLVeRdzCahYN/E+bE668UYb
bO6JET3929iW8/cDa+HbITFnKSK3J00ZyH6oNSMgHRrNImYiTKyS519//ds//uPfPoZ/D7/K2zIb
w7Ko//EffP5RypEHHzX/49N/3AMSKPOff/Ovn/nv/+Ifx/hDlXX53fw/f2r9VZ7e8q/6f/7Q/Gj+
9Zv56/98dIu35u2/fbIsmrgZL+2XGq9fdZs1P4+C5zH/5P/vN//6+vkt96P8+vuvj7Itmvm3hXFZ
/Prnt7aff/9lGuLnhfrzOs2//5/fnJ/A33/dybf4//75r7e6+fsv+29oUjzb90zT9z3ddv1ff/Vf
83c0w/ubIfT5i45l+4ZpGL/+KkrVRPwr629CCN0Rrj3/Rxfer7/qsp2/ZYq/ubqtux7STUO3HMP9
9X+e+H97A//zDf2raEmmhwZQ84tNz/r1l/zzTs9PzXGFZVuGsG2B6lZ4ujl//+PtGhchP2/8LySg
dZxm3XdcFWDNzChgLkfYRaeTqlb4b22PsiN2sJ0WxYOJQrqw1QW/MoHfVkyPG+XIKXXsyVhMcf5R
uwFIxpasqtah9RyNUXmKdELQCrLx/BYRL94Fy2N1qfRj5xKP1MYhbQ41iKPTxcg3DEjcmQbOTjPw
sFgDJgWX/kUaZ/qbCdetVj0oqU6Db8GqETaVRducoGDb4EbvEoIvO+VVR6N1cbFVgDFQ6aT3o4bL
b7I/BlUREFA7xjksTy155bddkz+mnlfTNZz8cxXqpGVksl+YiRnvyMi4KvQMhzEL0gPKl5RaaeeV
DdVkL9LbSXnWshGoKQZbINkhp9UiwOpFBE566VJqqWBwArUsw+Czm3+/a9BFiOL+Q29Fv61rf4D9
3DWE5/b4kOy8pYgSybYQPcenWkcBUxrdJkqAPdmObt38/HtOh59BxDng5yFLZt4QSIYNpwNvo1vM
v1tEKicdScgyRJglJ208RUnIJjlPF+KxRRkTD2W6SiTuVSWEtsuRw+1+/k/On6Kohztq1bAWC+Ul
2Mg0FP21poMkLcaTK2lqNRap7npDUMOAgtKuNRM0RXubMueJ23h87slSXif5ZK1buDJXFiuryekI
6RPWkTDwnbsxbpGHtlWzcaw2usu1foBoSiBh0iDvbyXXlG2EivXaDvY/H5oEp88Y2Lusv+gFbU0n
Tu0nL+kBkNTgdkyPnkbuHkzPtNexdJ4Rndoo/0aVfzQG5c2fh2n5YM49mwRo3S0Puj36qyhVMcYo
gjILtN7r0UhquDZuQIq7SbpLnuLo0mIQq/O7aPkFOpOfZ+P5eUQbsC5uGyWQLlfYPd061onaCoKN
X7Wc0IIJCvv8QSaOsfrzEOwpK9GRazYsTjQTY9W1197eFi4W0TBkV4k1uSpIY3wfzBRXb9ico8Em
58yGxmUDREkdxG6h2dfneP4gbDbwNuMa9OwKK1ScjDsuJ5TRvkPbv+iNW6cCuhfZn6oW5HQO+6Cv
kge3ov2b1zWYNHyCUTLlHzadtBLguK5EtJ/Sorj1hVEsms5mAwelGy29qOYJGp+OXsWH0KJ1pmq3
3f15RbQC8Xng41QoK7FSLv3h0UpfeodsGa2jZscK/1Hk0jv9+cxGaOL1EzWYgZTEDtyQLn9LBHds
PKSOAvUZVYazrzElLsMuQepvKoBDzqTf9X2P9l78+cSfv9zp8Fe0vAUSAHSrgm1hlM59a3AmLc06
umWpli9gRV6HpigvXpx9ewPa4G7+zEm9dKklKSe1n6eKue+xHtr6/PPBl+JWqPHOsIS+K5LCvQQZ
iJREw7cg7WLjx0JdMonwCPdWqlkb5BvFbVknNq3ANF9oigbrMJXI5eef1LTAIdCZYaKZVuWpY5rq
El06CtF8ecV3FDo1HF6EtVHV9eReT9QfxPSybHPfutlgHXpDPvEW4SgM2mChu7J8Z2lxiu49i0pn
IaoZQO0iNgGfZD1oIG6jxEToJEfmc51rPrRQM90cZo+0RzzaNlZwzfZPcWWU+zHTnWXuO/1T2/Qn
TqMYHozyOBiDc5eG/feYhDE1T9ftyyz1l50xAQDzfMxO6KtaWNDLoYiGoy57gyH7fOE0nU/vl/2B
VqWKtnOiMLnlxa3oMaZiF92zUD5qSZjcaSFewnKgEqz1chFkM5G1UOQ9B9nzkKZ0T6NRO44FZTfG
CVLMdenli9BxN4mPt7xAJNxl/fjcTg0AhRjMshOZ9Znj9LifmH3LJlQoVZpvqpX6ohyP9e5n9e7Z
Ejf0qzZ2n+e3LdX3fZyE9NLTcz6a8XpsgZ3bdiyf/K7EPmnp9cZ0QBlVHuEZ8wfTDTzEuk+Fvmht
9zTWYY95xwmSXdlZaxYQUkdkfU78qT6rgTVVlI4iwqMdjrCLaSWmcOK6cMAI3BL9OYyoN/s6dO9g
Qjw4edPt5MBpXTRjBdKORx82jMOqhj6lHaVUapnVE7Y3z9M8ncyr0qrJPGRQ3vhMHDr66j8Xn0cN
XrIkGyHq67Z9CitT7mxfw4bZ2wpKmSJv1kKdxBETRxs9catHM5Aqi5WRpRHBSZm/JllxdO3S/m6p
ZXz3Ixc0qQYzRlFaC+AGCrFoaotmaXkDaI9eWg/SUzwhxhQtJpnbxgJk4HhyfC5RNQVz1BYATbC5
QPOx9AI8tbh5bQHqr65UfXasdNzCin0Z5KXUjfZkze/r0GXEFgauWheB4BUoh+GS2BhQdKHK0zh/
cADBHkZrXDdTw9g4it8MOVXPOkMaKdBCWxrROakUBmEZFhDKIU1AvlXjXR/pJzgAzAysZFSfurnT
IyZmkZmb6zp1nBO9tl09LnthRU+OVxKJG2Dx1LwAFXRXdwcvA0ktegAT5VQUG9y31cvQdvjWeu+j
jCXuhP/6P2EYDry7plr7jgZEBv6pqYJu5UcEGsAurAEW86HjEjkYZrhKx9FcuBFU6MSKaB8NCWjg
wezfIpIeUM2Gfek++wPhYp3JyMJM+Mk465OtpTp7UYiOmZFpRhzgBnBtqapeHJ+/pDGU1K1A21Zx
Yj0YmUJW5hJbpCm6ybqX0NDhw/ylZPSqrSbVxVcFRVXoPnvYyGRZ/Y6suLtv8667V57Ljhn4J1AW
uBsyQfwZijjRaM2dnUETGXJrbp6oeCeiCo9jJKfbEQN5RwFwNQv7jXvLd3fhRDxTaRYYXR3lc+ax
aUm3jcSkP42rOpi9cDlMoKgX4ujHnb3vHXkfmiV++3m9i1RYLqI0nIV1xa0xf2i2U90ekygvnjQd
YMM0mtPFN8d43cz8lZRQDN8U5N7Ue3QH6BTbAqOHpZuHKZj6Q2Ayuw7LesOhCbjzZE23sa69Th3N
h456jJqvu9EtRucWqNpj6hTusWxMPCetlE+ekbx09Aywg8FMH5KxegEgvo896ezdHHtdmMuvSjAd
jNvcWRv9zB1yK/vJsHBuF0Gf7WvHWVKnEroXRsZV82rjKhuauZaX3lpx2K3jdkQSMmIIqisOHLGt
R3c4NoxjhP60TeRJpInz6JU2msaWaYqlgubqFijR7NRM3wLb2sqIhj/86Tdiq1dWaNNV7k21sl2S
dZrM+Oz4cklU06UPEoL7JpXuumLEaTXk9SUOqmDdhAwS+xKohU+Tn//RY3w7diBJyCj3zs9XO41h
KduJaM18mQyTu8xbYdNyJx4zlAqqifDo7HboR8FugbnPi+441KrcpWWNkbrkJay8AWe8Me8ILqBt
1CQgx9kqtM51D7mp3HVggs+Gg9ed2RaqRd2ZxcJNKnOb+X53MxVy3OQ2A9PC94fbwSdum3mqfbLH
1j4Jl+K66yHFprnhkAvstcfG6Xny9ZRcQAyAQRha6MANW0YVqnbfRLp50xDFuIsmd/dzaP75MDYI
3sWoINg7MxACwWDb49MVJXAApynsk++QndwYHgsPcD25CnsGMOwGn/P/DG1SP7uOdqds6zGIEndr
BzNpLknwmSgmFCKDDDd1SXpoKLRSo0k+6Xx+pyTR37vsbfh1aiRm+eBiw5P5OvvX/81vbD950f7n
6//5E8awt5XnbZVFzyqyaYeUxQCV3G3lokdzWLJYIi0fSSM1UJcjqWo3P/uTaXbgPBNeNFFY0aKU
EWx46FQlRwbgJAYZz2Ed1zhuS/rx8zkBul35yjnjd6pV40f9Aw2cywZnguacJOpBSzp27bkKTYbi
25i8PFpEFicFUfsIeKfunlqmuzf1ca27GR6ehFG6a2qHn7ey8BJv2Rce8lKMgHGDgXL+0HRmdFDz
h//ytcZFXJvmz5EEemFzKWKsU9AwqvI4zXVkbLuHrjZSYF5+iL+ON9Q1c2b98wcvTBiz9kCKM3pX
P/vXn01s3rPinG6+RnaMAbIJrLE9gGjpA+sY1Lp1rKbShsfBpxE3GB4t2O8mWiZf2pxPIj+kD+h/
FBGQIZe/CqE8ei0NqlwlmTcmfhqvM13lT75NmR1Wxrvu4bE0++BNplF87nyP0IMI4nIbMOofs2Q6
O6bacAxtm9i417Ixv+bMTv4cHOfPBLwHZLViXcoGgEPbNrftEMYHBX1cjbVbLTPIonBOtirr5D7p
tBlyz8i8G8pLGqAJDjxM1fT46lM64H76OXnN72Ghmj9f+ukm5EDx15qbolQIM2NhtVZ4DcP8tYOY
wBvXH9DfqLvA8huMeCbmxqFVd5PhKogeLZ3ymBImjdEI6XImx2LfHXxks57Nw2hERu0ljHspWoOS
QF/kA3k1ncs/ckFHrKtMy69Rkoc3eLyRnfoD0QMZRuaqntxVH1rauhWwPKC7rfQhrl5yy9oGmune
dX7OZu2Qm3OrlWDaEhEyi9SnTp0yy7jRG5RvQSa4E1LRPBRFwdqufSe+Pz531YRJwqcvEkcDJq/i
sZz0cN8aLZd13dA59TsZLaM4L55trTzZurkoLIwRdjESeTWfoK0MYYsvDZgG85k7qpCThm2NhTfo
qvWkufpuNLWvMQwz4Ckdei2jpmhGFTAKYhSTrvF2agjIdZ9MFMnWNKzCYahvrKTnfqwjv9lVfUV8
oYXRsWFE74b1xUi17qwlpADmTBdzLcXyfi3c7s01k0s8IevJweAKH4+iLjO0dcadR7JTHRoPujki
FeIY/dv5FuGwSKLwKbKTu5woEukE7yHyfcuts8U0VYfKZwRCA/yi21i8GPHUZoqTRuyTCLm8xxQ2
idS1jhILmNEI+xRSWHpqYvggXqcD+G+Xkax2daOvR5U8GEYPTsqCkpNP3muC/NNPvAe9dK6e0tHn
cyQPAnVfQmHYa8HEBBbNlepbKPcM0EtJTpOnj2hv/RqA85BgLsHuV/DK7JHdLZuuDF4yWKFuMTFs
GcEx+k10o4zxHf2ASQCACZYn9sVx6qlmG1CpNP3MGysEAppVH0YM0ltXjErt8VVovQWBYQJmlBza
SMfpKeFpRv6yQP2bjYz2A2PCkTTnNvVwx6xBnOI5czrKgtlQuypy2lEF0nzNGvqzLxP8jyHDXs+N
i03ZVCc3AWjiemjXzQp9adxK93cSGFfaKlwdgfsUZRE1P3a1rSh67a6209d4ilIae9OcMMCqUqSr
QGjhrvW0cIMSr8oD/eyH0jh3mv5WO3m/9WG0tGnHUGBEc62XCcBkpL9pFa7TuoQZwoZC7ByStcpg
OMQNKAsYCnmKj4zm2NJGYIyKN6np87vsdg3CQsu9r5VX7FtsHgSrFA8DQtyp9S9+XvufGDOzSfsN
gMc9Fzk3kaO86aCZgBhMZrdaYm+zgkaKCvGIGy3qf2u4ZLjFFwnSY4pWUA0opb3JvHoGEjLCFzBZ
yWFrO1SXHAJJZ/P6XedXxTIoSU1Js5q0y867ZDFeWq9Ii82YOysnnkDL0qfMgyBZVLM7OVILU4NF
VxGO6+e5g9F0cla2mqGovg2/LAIbUY25f2zwe8RyF1ZIlCZpGUt/yHKeiRGBcyg4hlgAB8fhmxrj
O0mGeDn5CuCxBDrj2QwTA9Ygowcnq1VyH4Xhvkowj+L+weE548ZQtPmVpBIZy5MowANJAxEZ+CJT
BmuOw/ElS3d14RdbXW8xaNB6wKWC7KxPLZD8TKbWSnaccEq9PI7oWzvejyqXhKkavCJTa5BdYWab
TMCbMtE6pO2AhdDXUOckY7nt0Jzonvi2QjqHcQLATxi6DYQ0epZe820+BFN5q2K9vHoj/HsYakkP
qaJEEosc9T4R1iNW1HApFbNGlnJwfYrkGGCUtaDVR3LUpjbsfUZ0uw9iKtOZ+VkBp3zWBfrJBfo2
fDCBj0asMOPXMoqyrV8Loj74HqqLcOPXKdD/0jy2nTzroX4rhPmpS2elVfBoxwY4acpEsSjyaxfH
7arVqmI3hSq8IeI9IqQV63iGc0FYebcTgtTBJjukVgCVxvcQbZg9E1okHEnLMcjrPtiiaghd5tkZ
6juvjw1IGqRJRKLZFOI1boCO8ZoYN9e4HHe6ETGHxHuXCUAhQ6SQmdY63YoRR3yn98907IkO8IoX
Tcd3IB10T34GwAt7XmUjWKE4TPnlu5qY+FJNz37WPARpDJ1UFAtfpE+jOX5XuhWtqgg3wJg153Ak
YCP30KBZPVpGGlvHLjQvDqUHfRAthm1pZIV/kizKhzQtoL2Qk003dmuVFZAY3zaJMu3Z1BsvvNq3
Y81kgayeaC0bgfhkdDCldclNX3rkjkikTp5RSszEIxPm6ezVpr8bovpOSYmHAJCoYZ7URJ2QC1xv
hrhP2xxDmw3qPUGWZHIZqNpQiwwpPjdssaY5gM8q49IUNQlUVQnwPzKfoolYr8ZjQIx+I7RmPXgC
gaMFZqdKutJNpagHzQmMdsq0XVSIWuuRYX3WZxoTe7mZsGgu0378Lgntox+IxkogebC0UzIGsF2G
HhRQDBersHcxa5Y2ddViqia5Qj3gLc1AvlrKhkDQ5dcsQXNnBsA10ozqtMdoUJbV+DyiZo5sFGeW
P8XbwUfMk6PwzjPgElNhH7rePbe61u4MB7a0YJ9sjYpjsQK0V9kD0gAoF64DpCix0pWcPI5Mlitv
46I7cdZ9z6fuhhOa/RulQzqfpWItI62cLJS97vSYlwP0fdZULNjWEVPoGf1u4JNWxLx8jNO5LSIW
ykAM67eVdu7EfT/h3bIy84Ff91RkBYlOHHMoDQdjCX7IQvjp0vPn5Ex+Jel/o4P/MxbFO0sKOsBq
zamrXHijBUuRBQUDV/c12dVXzwDWtOBep+iiuYYbIFJm+VpN/iGgaDOFn57PmZqDXtJslaVz0kvY
IKhn1JArgPa998qUDXp8bH+FQ4GzMjZynNDkYnjkSo6x+eKyidHbwXykhV7xW8u9p6T0rXUlHypZ
kt4lmy+L3thKBdXaslV7LmVhr3jNvqqJLk4ZPOu94W+5SR5co8KpNwF7wIYPuUEVqOSZb6VuHuyq
Ml9ZrYRhbEF6dAqIgnZXE+k9pQQpN6vARdAljBSPmOl8ehVNcsv8ch3jozUHGhC0cpbYnR4C19o1
asJCngY605ruJSolp9wwzdGsqSNEsvsK6ZOfw5ipAix1Y4sTJu8+PREisXJTCLio64AuSTRaRSiG
lRpbcD1xOz3UQN4H6V76AtN1lpNPioNwdroRokrabELiUdMTyeVl3s7xBvwBLRT3oZXxViNSTPPL
7hpHX4lcUDl4m8gdmmWsyDkIvJcuonMgBxp+LMsZhzjZcW8Ei6Bwo+2kEEkUbP1d05FE1JlnI+39
rRebpOGgXKGrgEyoaFzOwCOedrcJbm1Btovm1muGXQs/QpAaBzpuV+tWxknL5N0pkBrVDNCSYFVH
2NuEwGHtWvar7YLZi0PrA24M6mji7eJ8FfR4Me06CZY5M0U8TNiH2rx6dTl43kxGnyxEzFOWMyke
ZqW2ksNgr1JDX9ttuY0jgeO6pelt68h084KcYDDKedeAoPDRFzPnpV8EuHiuIJwS/kcdeHPU+Vcq
sHeUUVnA83EO0cjG63Zo2+MUxZWsDkOebd15lEQ1fUxcIuASGphZ2OQXPc52kaOs39IcuY/ybuPW
tGWYnshj4MyBsrJ/maYGV6MhcaTbpMqJKnwTiWApmUouUNQwHQAg3QGNlMmcnGQl6ODJCexegjSi
UD5mm6A7824efIVKjPWQiZmz9qa82rlD4KCiz7FJp/hGBYYEEERB2GWrTieWyxmqky30hRZk+M09
JGZZW5KplHx6SV3dxoNcyXT0aBWggMw1BO6jM86MAVTYmvdhhnq6bAtabBlHHhFUKOO15qJFHr3M
HBdSUqOBDRQ8ktFxht+mo/ENAdlKEnPDXGN8ns9KeY30U+sbEDN2dVt4YbkX/tj8nkzggbpDChnv
5boK/aVv0pSThGJxTrW3gppadaO3CdP3yJ0Uys2aji0Ikjy2TrrNCEsbyKopCoBFrZu8WBMkohSl
/kCJmFtQ3T1qSjgeutrZJuj0MU92ZgR+g0hokP5KIzPG1MG55lgXR/dJ6dZ3lhCgqOzbLoMEmwTJ
KYr/N2Hntdy40mXpJ0IETCaQuBU9Ka+SStINQuXgTcIkzNPPB+q/6O6ZmL7hEUunVCIJZO7ce61v
WczQ6U80qKl74zB+lPoliygV7WI5OcjpLAokcHlITE++Y/1L5qmiVDCshQoEviu7P86sO6I6ovRs
t2LnhfZ8yxyZps0UuZfJM9Pt6EJJstaNcZEeey4P1RyPlzhEfChyjGpW+fP6x/hOBBo885qa0Hv0
2rknKRAXr1Ux973+WQ3UrPELFEuSgsGye3lJQ3/a2DP4Y9yKd8z6qVeWhHMrzxo7ySFzCVheXVHf
XR+WfPiwa6EOduw2WPxQH8WDsJ9LX3RnX1dAZ9angTstjx4jrhqjzFIo96e/4LOjf0EHyybNNFaB
IRc0ARbq4jHoKzgIGWjihirzHCnO2WVDsNNkseKIDPlBUZNTviwjg9bEVvGlXCc8ppny26WKhlPj
FBy/xNLeNjIjq9pR+yGDPuDIhLiyvmgASBPRFq0T7baGLdA08e77x4U9qoJ8StvdvEzmJ8inPs4Y
ODuJQNegykeRA7kg0Aqgx6jiO1Logk2b4q1Po7/lOoFO1m6AEMunW87BTRhK4hlDDhdTpJsP2t0W
hx5vvPMIvapiEX9UY/qcl6G56BEkiw5l9kx7E5hN690GS5E/g+FnvQpGkd8Jk82PRTt8NBM2nnBJ
9LMb/V3lGX4fpA/NOCMGtI5+5jt79vRoH4yN/mjn+STrYDjEyXXwM2AdYyZ1nGY3fqSo3uEawhA5
A9PzV6NHw3nt+pAMCusVCctrjyh2/fhsewFxL3P/HhMg+2vEnW4XrniNejwGk4pWDQc81Uqcvtum
1bBuVx1Q76AP7rL1QVmmwCLUHPXUBBd3sVN0clK8WKtWYwR9YayhvZ3XCRhCYLJONBk/Y4pGeb0K
rz/CLWJ77xjOQDEX5P1Y45VeFgVt3VDTybANmERJebGVQVA5AxjEa64Q/LohAc11F+vL9SGPlwYn
0IT/pNOJS2OaVsBW0KLG+oUiYuvkOAQcpAx0XRig1zk5BlgAI9hhU3Q/a9fnNEnORbHKCuZZo4/w
hz9eaqFNpz3RV26B6jLy7h1/EffphLR1ZhFP5MRRopthigRNuL3+xOsDycHMgaOWQks7RcTQMLRv
Q6vMuWQyYL1A5l2JAc4lDswvvV3cqGKbKKeFdtcTCHf96T3uNi07h6iHyHmJo4jegB3gKqbymEA+
hxGBu/y+oR2lu+/uUiGAJl7fd3t937v9MHvgZ0Rzqe2O2nzVhSz0Hf3AxgUbICLhoMPWVUT7ca70
Q9NlBHoE1dqaznndLlmiiTym8zy+6MqBMDvqhyh0yDnKY7Hv5woHdWfKHC/7+DvMmHLPts/dGnd4
uoAl3gxKY95vi9/x0DZHubZyp3JtF+vZ31eya5+GKD5GfSXvuiLyUEyub2yRNtEm4dx/aWz//Xo3
5L1McTsgxojDwbl4uXBYLfkKTzX+2xCIgNXhJM7F7+u/IjhRr4LtalUZ6VV0xKEmv61N+/y9Wva2
fVvOZc4vO/7nIXYRQ9dOdrHmhW/mRLFHcQ+Ja8C32LU0qr+/ymLvPATF7voZXC+X6wdRo5kATuHP
mLhzznGaxlyVr5ejT2cqNGqBcA0m7noX9lIu7MdO7z60Cbhm3Yh7tT4YTRHlq4zEPeU9WTIcj6Wf
DxemY3S3Xe+nGkHHTN4gAA+Kv64tQRt4dnocsjJgoJdbd9TrCY5eGktLiiWWRu78XhEJrDyreDGd
8uEC1T66B+TEhc38DOUMYEwuDrp5TPfPxBT8GorOfyh6GoE9Ex3eI3ub9LZ/dBo97ausPLBSVV9V
oAjdQ7hF/gvtSxLWiAaqqvqsLOv43bilHAWyzYzmuuxyoMvP399Q7fQ3t5LyIMu43xZ9gYYJHngS
1uKxY6ORWfdkzNIcEcWF3Js5xqC6HG4bxwd+oDP76JSVu1NckDdhUPpUbVy+DXK3k3HT5KR7Bado
Hf+n1RBuOmnhxOwgBIpUvSK7QC+alTCp6t33Imci/T46RJT5nj2duuv85Hsz6YSOz44Op40RLoLe
eoAqK1GbtUjU4Dm/JFCJjqOTd3vHduqTXXPC7lebtLl2nue1+T3JZt4q4SdP9Un79nBnzTNro07n
bx3bVQvVmAlsABEBZkQt5icMc64igiawI5z2LM9MI//G3mT9/L7l1VTtkiz7M8b1/Gn7xHciAba3
3+Kh0I3N5qpq8taZlsGIkSfm1uYDzYrc+uleRVd+Uv2xgmYvA7t4dsMYeQvP4pHSPDMS6Q2Dt9co
bveJTyaPY2M46LDgSd/yIUVV6oI4cWuEcV9HP3i47pbIWPbXv9aUkDfsicbgvHbTrzvmuH6lSzqx
MCt6Yi+JMRWT536GfrBblHf4ftNHj0rvukRcbxhnRHWkLBx/hQ3L/rrKXR+WeC63ZmDb8FODk0DD
01ycxHmd3PI5zhvzO5ak+kx04lySsmUC/Mrp8325OkKvP38JS4szJ0JgpxvzQyRqdL9rTTZ3NMH7
3J8PvIm/RMdUw0Za5RQZaN9WtG9jkBzSnGHh2tt3W0CmMmYfBwm7RK3zQvvy+yUnsT8eyQj5+l7L
HDmf2CwrmMRsyDBk+uOAmywTEekwqik+6tQ8LfMw/ubYvPfEML1eVUXTrlfNuWeK9rtNURWonKYR
n4iZTyxlkOg7f2EiHP1z4qJ/k4FFoVIydJYtWRWV4RSgQtOxDZtkhz4FDWdvUcCHXQm0WMFndzwO
x5O20h+ph2Cag/POIaOBgfXt0IPsjYr2xXId5GqzzduVGtbentCzFeufsSkBONsHvdeeLSfjyD1x
ZGPxZwGWI0KnWO+d9fJKJ6REWRCenNIj3yDxQFSIsT5EOYoYHUNcjj2JilKq6gFHJBkhJSAxpW37
0Nk4V3X96zpOGsbIbGVs7aa05mzVRRBKaKc1RwUD7aX1sl+d1eqXvGiq/dR6+3HVW8mx+cpT/Lqe
Y17wmzEjtk37lM/EUWfCavel1b/rvhgBzEF9ntL3cuyhJHPJHKv1aZGMLzPdl7vr75D7/ns++/ml
Uv7HddAtHNXceWZmvl6nmB/E/G4P1bTLs+jrOqnzqdG3psG/5NFHehzbkagynyZDqkkXqRTeTmYV
zBtiR94bpAaIdRQ9c4TyKCFkLf+joXMYRNLKco9WOf/iJO6hQRv6k+eNrJMYw5VZDCpClPSL9Ec+
n+GXb8V4FiT9rlZ7atd4ouAhZjgWxTOYs7UkSFUx7QXsFPB1SYcwpCEZIrz/XiwTJL5j8YOOBF20
tUqtq6Vjes/6psYSm2tj6vvoF7+1c567xDxcFY9ZBko8Z9JzyOhY3YUZ8YVoYqedFSTxg1+L3w6d
j5/0TMSpHcnuIpvlPFhAAVPMTqNQYICG7I9Vxq9N5BdvZVUN+0Bh2redoLj13PBoZ1XznypIuH37
aM8EGGXpu2RO5KyaQNdxrZtxdk+BEWsDbBT769ib1STcBgHGxnF0LMQUxf118Hd9SNf3kR9/bqM0
2jp18ej3Q3oWfcSan86vyVIuXzbam5vBwjE1I3LY03ysnv1h/NEtdvPhNMV9l1HYq5FuvLOKB6ch
Z2aeY8NP0vQFTxTzy6SPD/Qil0umfFi0QbDa8z+uRw3Ez8Nj5Qr7UcVLSbxB4tzmjnZuS8v+PV6l
dkRvHmCFqTvkcMEdYbvBnQ4oJH1iuDbzMJjzFAzFbpgeqpazsBcxYKdSnui6rLrIODM3nXIeooC0
4zn6F8ceqgYLlCKoGBQJZXzTwvCgFwWdwy5hbQbJWyccULYxLZQ2BEC4jqsCZvRda+EuLsxfxuyW
rStMkTB8TCTtnaVPXhwUjzJ+9p2QxiyznUiNj44/LC9TsZeWhUq6J7IosIKHrmBpRUQDiwNfXtnV
9DJov2Rp3R26GbK0YpQ5Cskhm2k5Us8ihYSniTaPwi8kDivWCHZAWaijz0jUau6qhLZAD4ImHF36
WfldtdJ/YcNRf2A8V+EdVxr28QAPV4lEGJNly2ro10dR0X8JSQRLMxv0AgIuzqhffexH20S42Cna
f5rgiIOdRbfxFG8tlHZAfdAVMTn45S/WwRgYv1ln6NEm6mOgfD1NaX5xPQJn0IveIJZtjpVnSLrG
bCtIMNr0zUBwF7zyLYMzkkXSF10kZ6rnhzlwzwYtor2kEw29r65MxRnp9MEpVHeI7AJBMp1nGGrl
bUFphvjvr4i0QiFPnqAOoXXoHa/tr3JACMWO89iH830wcvaXwgJwmpIPQnp6K/Rdh4fIJd2+qD+0
dEgqNW12UtCPBiOt5wZPPfrsn6XMrFvZOMew6uMHpM9W1i4bZjqnIBq+yolWu/Ed7AZ6bE9kCjS0
utW6TNMFaZa/cdHOG9stPZxT2ZHZS7ttNb3rJkn3c24Ddg/AfxHBNh9Z0A1Bfh2kG6/73ZosPmYt
ruEoo/9gnPye9O0SyQwHQDIExtGz96g9qQqwKeynwCJFNLGLPVJr7mt/E0vugnkEnmFs4IkITAz9
mosZILfBck91lqz9ASBnXN03tpovbeuIXab4gLOGth/rKN1GZM0Z7zv8QUz6kdc8mqUt+GgwQ9jr
RbvwFiUaLFhGfmISvvgVWO9qsHacitAsJctn75dk1zjDxkGK5Fr+waPwnQL9ONsH+lgrcKHpGTTG
BVrMkCnGPWeO5FiWGvCKwLTehZuy49+qFdEgtcdIQfX+3XtjuIAwyn8iWoFVgCnhJmzlyvZRpypK
zuPGUTo6yiZlgibKJ47p8B2hXpq8mndJSEt6JMZ9xCdt+2jfF1yx6YyFJ1rVCoxZ+677U8T+LYOK
COU5eBa71+M5LcrHsA8xl8fvOW23DTL5fyiin3o41ps4Bv3H4PaRLZ61p8p+aanfL4vxPzK+kyh8
aF6QhTu3SuFmdqQ27PoOcELTVvvMk4fZ+KiII+ZG4/BqFhuyKVIMZ2G9C3W+0LG85k3JvyMVE4aY
4lkGMj6MgQvDoYRVJAWJhJq7bN02cuhvU4wjF5UpoHnObgNEXu0NkgaTh+xZ+l8q0+TqhExbHOzs
Xge1a4z9g6m/xnY55AWdXaUVWJOcwL5KkWLfLmT8OKBvQDEYe0snmCaGKtpDHEN5qJxD37Y4QGv5
d8FC59bMlVl0lqRlRr/gMA1l6kEI4+IbqgI3dRjvRJO/DVxIO72K+2Th4cEUb6JhecprnLJDZXM/
CHDlDjLUPtc7SxIzFCQrwdOW2+sz5NgPWjNhd0Egs89DlhEgjAI5HCk1TtXcfdk2s75qiSimCQpY
o4u8H0v3w48ZYFWa9DLGwKuytgY2558mn1CCFkjerzHu7yJEDBcH23Y4ts+1saszFe6SPjLGhmkb
UVPp5JZypr0RS/TLHuhGOiHEnxFSDrKG4WbsaU62Stx6FSdoJcppN/ruWzLL7bBMIzo0xWxgMOya
D1aXfzKa5mIvR71twdeGxHQgfGXp7BIYzfPwki5tC9EVInPr/G3aGBIXjliu7xwMN1SaBLUfUq2z
ChgrVJzuPkYwrjot/3HtzJu+pc+Y4Z6RA4G2S7WC2ZfH2in9/aIf6qIzu5QDGRitAmbb0sNwzF1O
KoygGGXxh+J2abEbsh/4JzVYtyLNECxwvNmoCd5ySi9vriNrx8Dvg5cFwjFiklOH1csc2TUiOAlO
LAx2ZeZC2+CaufjVGxLNgHQfbks3i/e+tsjUzvoAsjxh7+VHNyDgtPKdZ/LnqYHP4bk0cjq3AvQB
HxvJD56GiOlWf5+hnoUEwdYEgH7mQR4b0E03nBT9Tca6eaOTZj0U9zTe2+IVJUJGKRQ/F+xL7JGw
RGuWCN+tNrUGFKedxdoENNUDQrOakHYdIrBh0yzoUHCUliECPgaZT0FcfE3G/vLG1oFEeCs1oGgb
yfEpCK1zb+9qSUyxpYi61A5DCKtD7prqGm5uCfairVOUcfMHk8EbB1HgoTPswirdN5M2l1ZhXx7+
9ZJZ6OQw+s8MJMVJEa035WcOmd0mT5c/QRPnD13dspW2mEHnVF/6MMVBF93Xbvwjl5pM9RSYkXvs
bfmvG2H3z2LchfVSogVzXzoT3K6CtmPJsTLz0JFUMdyXxkCnhRO+9VomHarmvOPl0yZQ6EYacO+W
eFyMISguY+oa1QQhqx5LQ2QReqxrj8uErCaX5vMNGtFuHwx0aZzHJK96bD72vuogsoupOnWj+S3i
qDwIsRMlIGY3+5srFwMs/fMNa/99wFtUKchBE6Fjs4XAtkrhzrQ9iJUltSieXEC3z7hkf0T2+LMv
cQfa3MFbgV7hph/5P8RC2yL7UXndeCqDNcvYfWHe42y7jnoQHdqNPw7IgcjKtebyHTMcNK+kh2Cs
tsATkg3tJJwEnFIAQmdoLn4WDhk3y6r1Kj1mOk6gDuWKb2jyYG+lC2U98X8tzClTwsuzPvshAXud
VdyMIc2euF3Sres6X7Us39oKzfqMyKsltU0RfHIia1NvQ1zrdp2QTXsTdd58QttM2Ke+8yd55HNG
QNJEt2iFgSTEzuPSEUrUpGY7dtXyJ8KkhQL0NfcJxuk7POzSQL7xR3R2XCa+dmBOrPru6q2L0Jtl
+c+4FQ8qKiWxgOLoe/LVmmk34Yr7NGGzhSL84Sj5FCQeMB/ZgPJJtqYoem6W1LAP82sokHSTstJj
ESKyWyB7lpRPSWZ/sbC3dIFeQy/EHDCNz0RUw4pfX5yfYwgcGT0SC1p6z4xR8tl6cqaIcXL0FAS7
JDcl3u++3HkOxINueu38Ln5Uvgdb6thPMnnDVrMpPFdt7FSh62Hqv59jpmFd/Qdoypg5C31Xvp3q
YdwSfzdvxAKiY0D5CyVtz6KUXux4ue1cd1/adoynffoKAGi3gfL5WxYyszoHbvNRhOKhcENgPK4N
DANZ4CFI9SerHVNRaySfNrc/mVwM27p1Nlms6YbM6bKvE4CVlX4tMcIqCRW6GFjR6OyKLXpDn3eT
powq/afChLcTM2rXFh+e3UDVXhbmV0RfSST3LEpJv2vDzgfUSKh23d1FCn2Gb41fbplcaEnDZW8I
RkcIuvPws5wwND54sTWf89k8jTbTVfTVlKK0N0DjsxSVgkgCzRTe1o9NAcBS5k6FEtowuoiXjTNp
cilzzo6zA6iotsR9U5XjbcvEl01pSbKczIv6j6X4vKsCvmMe03TOYSWWhpgIFILT1ulginlN/SVk
1PG2MUmMG+95spPfUSQgk+Yg+lIL+NdYnxqBpG6RxLwV2G2BK5BYXpv6M3Q0iVlBLqEoyANLFp5b
gctQlNZRueAkU9Ew5V910Yt1X3GkOc4a9af7cwJgpKIR0GYXphzJvHlblKm7g33F3DQ8JpG5TRf9
M8ohVQcm2A+xoKZeezxM7h69WV2EM0AhtLwHNTVwaAx4pTT4N4UGHgBvGj4pOJkJzi5iFpy9WZA7
V7am1gprXKgyG4/hU6dBJtb8zZqc1B03wFBMABFWgJOLA32vGXfGCbe/4MAWTn5ysdYHICxBT6Uq
81P6J116xpXO1G4724drVsIZCsnJRdQIvgjUh2wzgHUoFzZJSRzTorbUlpSes562PSufJoOwFgg+
UtD+dVhQiAzbgvYcoqET5zUy1hgZdwOM6Amst61a8soHlkR2h5IFJ6nG306YrYsOuLVqpQsxKUeo
f6sw+fmcBYwD1d04xPN5gbWLtIjxNYaEtYS7ceJOVfO48UPv1faIF5/79Iec6x8RmYq0GI9Fh4ey
ooaEV6aH8DKN4LLdcRn3FtN/DyVEOkYPsV/eTG38uXBiHpoSLg7/Q1qvRheNcil6ZyOAndyQbpBY
zXnlYE5+ZMhVaKiEJ+K4sD3suJ4PtK6Kbe0q/9i+DZxxVGURcpADmSkqCKAaWfKuihxWI/qcjH3h
sXVm/JUNDPvdZSYTsQGKvAroowrEVWK9BA4+4nlKst1kPVqcMYlIi+2z31NZ9x3sLFdysfsO9Wzw
5XA8u8GU7l+G4ay8msU+89/bkPgjqbFmo1JgOgPiN2z2s4cVnpPDiuhhJYzT4lT6MYAx1X9Wff8a
lMHa3xvbvfHMe9T070EKMAlbCkxbsjpurC/jAodbKgZmwUbPzAWz2WUFN7i+G3qT+8pAFwuEJPTE
Q0vtEow2qX8uhQNZ7qK8rGvxZSKX4tI2L8l6OO8xoms3Xh4dbypuR9s6uvNgXwZErN8PzQTsPide
vixdF2jaV9Th7eT0eKn8Ud5EGOl3JqnUMQcHiteDJHuwa0XcPrRjAv7QBreWsAPkxMeblr6do56J
HLyj3ZqcZB/nW6cQOHQVKUuzKec7ahqwmyZhlzQmD8n3pYipqzy6CZJoX6fQBa2EBmMxkXuiW0WJ
0KHparuObmf3O8zRCmjaezeda47o9n+btZZureY9ChvrkgY1RtWQ7pIgicuV1crIj7dG0/Nk3rlx
um6gPTVHu961KAC75c4oRrkep1JZd29pBKALQn02i6cuq16DWQVQ3cvfQe7K/TJPrybD+Gl6e94K
STBXw7HE6f0B90Xy16tSEsBclKOoFZ4YVRV0U0P6pIF3x+BlphGw8E9Uw4+O8IMirrqHKpx+5aYI
Dqrupm2tSdHs2KYVsPYhtXfCkfQQnBqFT1qeYhxL0KkXfUrSP46VECCQ2gcCa4KdXx1zdoZd3aGr
8aw8vyP9JJ1pbcxh8ZQaBGC20Cjd2x9dr9VDSIxTzKm2DYEf4ux8dhigIyrYlwx085nIK8V9RksA
0Xi/EiijmGuTuwLbf4rSIEXy6AjOy80PYhCYtxaQY3rmhWEw5YCUpvihQEVJCddiws2Lv4O7dIc6
y5aTkcT+9uI2bNKXtpnSrW6cH0m/r/rxyQLth2mOQlU/h3nxmnVkxNflYzPwmXKV7Cynyt+lRWtJ
BFTXJU6McE43VRITf5cWwH8j1ha2boJsJcnIYh5/WnO37GVZ8Blge2LCsyBUr7xdCvR6n8z+P5m8
9OmdbZV/hUvMLFIxfBRK0tdrX5cYPCB3KVtwBqedYnBPtd2fok69Y8lmR0EaCp9rPzhje85s8mZA
8c29M6A0qr68xVBZz+Fw16whqoh9yFcChBEtwxPnlFT7pBFrfkzlUP5Fsvq3FDi4s1TduqZ+B32B
ADW2UAnyPy80Q8NBHMO+xjU3xs5bw8F1H83A8XoBOq2MPi1v4QbN6V1W9M6jFzNW7nn0GH17Gy3n
mRihxN/4mvUyHJ6jCGJWK6tq52Ra79kRcCf9he+2tA5GbIvfCaiHuxsEci+D135MVpbkqTjPjf+Y
NsVb4El9BJT7WQzJcmN5+D3zOAXCORBBSBPBHjg90J7/lSbDETV8ta0Xxq4Ro7i51DhdWe92NenR
SEbyP0sLiLEace66A/cDE1HYeauyhDPtcZmq+bWsCfsd7Omfn1rOXa6E2VuRgp0ZQ8RfEo5wUzaG
W5kvztHJw6+J2RylCR1VOwKhPBMdZrmt/QAzvTbBk5lAHBSogLKBDuQw/bUaB6wQpyvb6oZtHHyk
0/C78z5rRr8mJdWvpM3PJnoYm/CjDwlSSV5HR80kt+I7J2R0YmO8STuBcOEtgw3p985xYvjmsH8F
y3y/VN5XAcWkXwBRdgy5lOcdygmPXT2Fj+Bp7hiF3vhIfqFLclRe6A7MJarEHiwwDSHEkL+m6sXp
3OgR7eHa8EXq0VTeNk1teVmn0wyxk4fGVZdIin9cj4CC674/SI+zV+Ytd4xV63DcJoH8amX+lrVA
fQmu9YiRO45g9Qt+G0wN5Hw3Yx8gEAKk3ml6h3bLmZK3Frw5zLUc/77W6IBFhzAuF9QuTJcfexev
kOt5Z7+qCJYjLdKX2P1UA6gBnH5HBNtg/1im4pk1WOPU8ZN96MX2hTHjvwnBqBsgF2gZgVsua22y
0KsbSRbYZV7K6bmKbweBFriM1g19MQeDGl9TyzoDAPVS9mjn4uQsjHXL4ffg+oTYILM+1noh1iiN
x20og/6QzLwcitpTL6hhitDele606yI3eMULECGi3CYRTuuBb0TctasY9N7FPbePHxNCH05u40MI
K2piSNrllE2dwsdCpGL4q+s4BSvmWaTbesdK1+wtZcBFYdw9tOX00HZgxiCzdRIrhCy64mjH2XwM
/Jn83jSaadfwcVq6+Ilk88DxxbpJM3StIuwoza2xZpSUbO2QRmDo9STW0GO05uYprcK7IqGWGIpX
e+Z1m+VFZ+Yglr2FjW7jldOrO9fFyizAyg8aZUzoKBifKxHxLoac4Scq/lW5rD9TRh94PwNxkr5+
0dYP2AzvlojIVg5xgoCdrOv8pdAalhXZPFEZYhbG5QgPYAFtVeknEVlflWd1EGXUveuVcGCzhVRu
nfcbnG2Y2TVZZYH2Dl2TfhneKyvoUEEXj0kV7Ryd3Ku+QqEbLZ/BqRnVQ1O0oNUKbmZVxzS1fHEY
vaLbWK4Czmyqg15Dz4LefA1xT9BYPWKp8ep6M3rJa5zPnyMiY65R/qTnKNZZ6l//ty05209e+M4c
9AOXdOlR+1eL/4lGeKdCWhAtu+2xyu+tmHcFcd4NBLM/fgj1RdbND8y0b0yDaF3QsuWiJAo5Ggnc
nAXnNsUn1yCXuNpDA5pQBNyJ09UxyjZEbp8epuSYZ8FbR6uANmCU5eQ3+menDzpiiKLy/I0kstiD
yzrJdyVuYZwZMxO460PLNCLE1nZkS+B0Ps7+RcvBeqN9fscqnz0hi+NkgGIcLQnYzCVFML5SFrwk
lOcZH4LFqfFFyoztYsph2XuSTWO0d8aPPC40+qf1SHkRJyI/9UarDWmp7uv1qWAgRF8kt15ieOaD
SzCc3VnlnVPb06UrRb4PpBuzZnMptei9T0wkufVQlZdeQzrC4sEcdR1zxwyYFC3yqsLFBbbZs5b7
VUMLiWzircQRTuclQG8ZiWwdMu2rdpifpi79hawufRwyMJphVQa3U2QzsVcbC3DYWYF0AHe5jo5F
k91H1FCX1GNbyZaRDE63v+8IxcmD0HlOBG6Tdd3S12F1L/kX8yZFy9MCA74O4uPUvIFlQua9JA9e
gk2F9YgA9MGGBxPrm5TQDXDvt7owM2llDVFKacYcPiWpSS8lT72c2Mex/HGtTeumc4FYEWUjtTSE
2lfZ1i8XgSCQtpFf/nYJRyztmDFfWN3pQYH6403i6m5PV0BScnYyOHbzai+vSOxj/8Ntv35l1ctt
AH35Q5bpB47V8czICcFwvjxEKpo/IwReW3/8J/1S3kpUqKdkmMqTnmLI0IHA6djRqXLXGNNFZaxJ
tUO2xjd0hXoWwLXHMMhJwvRBrwYsk3GyXawI4KfhpmgRon0VNvWgyNT8uMRns07aaZZLkw13jrKY
8q1y08HhUg4axK/fP9viNEkv8TZ13M/BzP5jSCbKOUp6MoUqXsB/gb79h632X1lqrv//IKlJIaX0
he06gQ807r+S1HQtYFB44V8nFKyQs3+G1MfYtpKXMRP+ySzFRwasq3ET70eGZGcnkVMBF4kpS75V
N1e1UYkXHuvhdJspxmdB52UnrevkaY2ynCGlbFX0hN9h3Cm/IjJvkOXpf3khgOf+BxLOV2RZ+zJ0
fDtQIOb+2wtRvmFzrhe0ctoHSEBallvq56S3dg3Iuh0tLH1a5fp2Hf9QmrwKMGD/JknZPKdAXygI
OWQieKgk5XFkKPIhFLCt+UQrpdZlSmLr5v//Kwfif/7KfiA8aSs7FGgNAvt/UOxG7MwxZOGKMMhV
eitKUR5yXVaHrqCfn2MB+mh796Rmy8NRnsenanHyu3rs6JMujYvHlnbNofabCclkEZ3jgH5HJZ2X
LsjO5SqJQfKHGlK5l3BVX18fmibZ+lGst6UiJ4Wtz9zjGqAr6pCDkQf0BGBLtNt0WfytCvKXxF7c
XSh8UoRWJYrImL3YIaihXti33fpw/crvvU8PyAXsHUHTCXTYHa3oYdP19XSYI+BWFYXzQn/6kYkq
rggViEMsF/QLIlDv1QCS27KSBx1Y7c91DUq6pn7pO+sSFSl6TT/DVGQXIZ2KTtznyTgdp4latmnQ
gyGo4U503+hqWxcEO9mz8d3+saYMyj2v/V/umfD/umdUoDwuNuHxHwHu8L9falSMCV0vMtVHtvi0
1qe+WeIXYnfbu7SZHzBa3LiJ5ZcH12pS0tw44jQ2Q7YrQA5MhHyJyeBCjN3hO1maw7hSm3oJeRS5
7HS6Ph18kimnZoU52OD9hyI/WYmFMYZ+KMmHDgjNwFUHoVq2BuGMOxPS99Ud9jo9JS9du7z4c5Df
talE2bpwfl0lmuWEWdkLGeKlYSVvfb9ieIc46Lpcz8Fktv7iFBcBAocA4yG9SAFueY5COr6qKy+I
Mo55YQdvCnLesVUFl21p8AUlhUVXt4CBBOPEkAy3PpcEzWZ6YCKA7e2l9desJKN+TmX4dNWhXh+Q
Fz+BX0O1I6JgF5WUmtGcDK+1hdbd8+3p9f8wdybLdSPZlv2VspojDe4AHMD09i37VhMYSUno+x5f
XwuXrywlZpRUb1JWOaCJzIgQCTrcj5+z99pNJW680uDaPpCRaZqSnszoxRikM4YdMW4K0uMnaxVk
VvGNac6qyFzrw5lVel0Lg0x12NA6pXEk4EzHNJG45ynM3imp491/fS331fnPb7f6jw3JnUmYlus4
lNIW3IrfV4kWKC5EAkgN3lR3U6Oxhsio6o1m0eXtzEDfNXOYom+TQeD0tXt2jbi9N0Y2o5EVBq1f
OCAauwL3rYPgzw7FSmjGY9eGzW2rjcH1ZL3YWCPvyoimnO+FVF8V155I3Op1kwLO0ZKfIJh/usV0
RpmpHa2Wq+xQMREppl7bF5FRr4sAjfUFxjLVKDl7YWyjsCNVzE/GawcrUVg5+f3lQ962IENQPz3I
gpplHAYHFaluLQ3QZetm3gsGo0I3NUXpvrfEjzAJ61ctD1Bo582zD+APBsMcyRDpyRNYyHEJydPc
/vnBm/Lrtuqy/bu6ZbguRxrP/vcHbxhja+GsSha2Q8ZspYoiBkuUpzvbWOtp/y3S4wmWHmn3UZar
k1d4IDSy+q0y4+qq0lF0RQjsEHDljG3QWtDjtP1zbZEPFUfDXRQJqM4p91qzwuw5UwPZXO2D7Q2v
F/H15YPX0lQPhf/uEA89h4u48hES0IYBvE5qXjsQbz5xc2nJELuIzXqzn06CWy51MP2YIL/yDT1d
/fnZCGPem34lpyI2YilaHJTS0k2p678/HGiOU+IGZMLhQYOoPXt6ytnTg+puWoZF7TATsHtii1oa
02beZG9xZ374efAN8n91S8OepOC4gVGVTu4KsPBwzas+bKtKb49D09mHCXzirmiQjAsAxr2aY3kq
Um6C0kjpoc962NYhxMB8vXzF5j09Wik8ocunYxhV17CV9XeX3Ik+Js2jNov+FA5CHBwrFFtjtOr5
9KGTLrDFOkq5mOybfRsE2UfdqzuzsK/Yc6fjhQXT6TY7U+TC0Sv7aed6HfBVDZZeDGCd7saBMULx
Hpq0KgL6IE94WUkK1KdrlPLeyezch08ng4bqrMU2AEpAIIJysZWDUcvicdXTpDzoWZnd60q8B60d
vE9wV8Jx2DLyGV9otmdroxbEaowOSbGEnq0CvZfrhP9jGbQNIWz6CCJvqCMAHSWWwwQuFYMdzbn6
3GPDHD1eaYvy2kXrNxurejQ9y7EEmHGhq11e4L5u6yMl7wzeGG7oNBMGm7Tm5vJpN4NjGbXfGk56
umg1jVmwSfQBlLezkRUuT9DEaBS6zTVwzXGFKTF/ci3BLAbWIl5QbmaqJi5xvjjUpVqOiTYCLkpW
XTTwRKXG5JiN+jmiLUkEoOtt4R2y+NtIr7dMUCZiEfvpNUmGa2X05k+oSUvBLvWXukroX3cAWLwW
QzTHYrWbynXmwusXPHANfrGAxQ8IhlTQrTb6OklLOnfKoNhdsGoOplhFX4l+NvlHmW48soHVMYXV
ZxFeEObtMWC6T42wR4djVceJQPqTYffPlvKZIMI5E8cLBrNt1A+6BAI0b32QqagftUyHs44TD5yf
v49qb1yLOCcIwu/TTY5elxFJ+IK9LwBnJtsVffT0LHuHIZGZpyTIeDTzJ4Y+7ugG+5pcaiY9TrrW
KMKfuFy7K7Baq0GP+3OXGA2NH1fdMlxHMsa2QakgT05JkuZltU6dN60sRNKry0JJLBCs+GHwJmSw
t+JC0N7vhL6cK2EDRt11OEEviJOy34j508vXHIabO60M4ZjiLfLLCOCxpaZ12xDBKgbzXTfVmpYM
yWaDsNaMV31kOYMYj6UilSpzgv4wRvQ+rEaZD5VRXbHVgIpt7W8Irn5mXlTc6hpX9zxG734h8WpQ
HpBsMOtR0w124fiumM1+CHy/QyANj5fP/KIN/3J8CHPeAn/fIk2bs9nUXZtaVVlfyrvJH0Rql4Jb
QBTHsAbLZBXxtz2Rlk1T3x7970BrMDi3tr+wQUUyS6/xasvyVipxPUgRPbbjdQPE77rQo102kYDM
NL+i9ewrYxvn6DQa2AvAoIGQMNBFHGlBZ2ViMQVrO9HlsSF2tpx07IG23UGRCUMqTYYVkaytm86y
28cizxf1TORLhGudm55Ny0AdFGUPBaPZO3sQn/tpEwzNzedtoXK1pR/2OKZ1wzy0pRHcK4H0c8iq
g+ibjsyXMEpP2avdBMH58uHC4bRIoJk3ZJ2uGV4G3SUGuS2eR3rqm9RmBzJtv3iOG/WgXOxggQmv
r0OYsdBCRe5Pz8D5YhLi+ypWlqFhP5mV8pcPvW/ZlECx8fk1XwwxUnmkdxb8OtJAkmSll4ZLNuVs
4wUReKCTQTDGbCZwkxplVdXB4SGlAbkXA6oGn/mYdfaVFo7Mi8CHMY+9/WxPiLE7p9rbYFrjztJj
B0W/9K6rVNnLxCkDCBjoIXIhkq0DohLOQTQDTxGd2tl92PY6+CUj3/ZU29SyDDTqeeTNWq0OFOvm
HZCSFcI0+SgN27+qFAK4uPp0fiKde3GGITl6Hmw0fdRfQ1ByV92s9wxHAfU06912Bxifu5niZUZP
zWzPKretJyexlTTvOxTuaOyuEIRruz9XBRIy+y8r3pa6kswklTkXBroJsOb3/TLoxTiasYeyCAdI
Iq2dHaM6yKe7gNexANW6K+gN093EIjs4e2Hm0a7xbwyD6acXPAUopyN4aqPIjnbfGg9ekl25vrP+
3EUEeitRQ2cYsJiCKQCPV1BztvRw96rJNn/+Ydzf2fD8MLy1yqK6MVxl8bDmH/aXzX9iqkobqSbU
I9SQjKI9eTYLBmMXG4gsOGz9GQYWGuT5uU27NfsSQ8t8adKLElFj3R8EI18cBtyw/dRFk3CBGuLT
DfcTcFskhuNzZ8NOIPeuyA31HbcC0+eo/Pb5T6qu0RjwaQUgxXaTCK+CQFJKyIbdtL64DcaBN6el
EAlnuVMYipNREmn2aWu0UTseK0tsLd2NTnUIgbfwUHHJEIakz7TzgY4KyVVDbJ6c4T4ZGeZEGStH
a6x77Cz9WVyg2mXyE9cmfq4+zcEMlDgweNXZVcfpgIomv9L6bRc0wG1z2BXCX9XSjQmJRRvAfZNQ
jN6S68CkLd5434PYYzBc9N1Oc639BPqbBLLCeHZB0S1Rc2eHPs2Wl607evQJo9oNDpPVCyS9TPQP
sGvuEfNQCOU0vrkY5SpJxzyqfGt3+bSAn/aXhe38flO38UgZhnAcwYDYQAdlzIXCL2vBChRsfNV8
z2c25jjNDnh5eTaFMZOm2V4Whe5rNxFXLER28mxjs74zkRmTg91RP8yvvzbSxZ2pa5k9IANvMWoM
hkZeucLdYATAtPu22Zb0AzdRRiGKScFbJlHVoYk3xwXMju5mJEb34pkUlOZ7TkLwOl5rHPIYTeFl
SSAe+7cNr8oSf9uN+BYkXdvXWahnscfJXu/XvGDTQbopHW2+CMkfoKtuK4QSUpazCemEmDrjqm+s
smKot8mQ1rfRBEw5nko4xxfDtCquFaNl+KUlUOiwB7QTkYPUJ7ek7ixzz9CJvaFXg1Z/PIWStCPc
Lwety5l5zn/ye2WuVNvmd5PDkZOdpCJsVhc+5Bd/OjbeRDItrI9E/Axqq+VSENGMR+Xlem9hUj38
+Z03CKT4bQPj9+zoXGlswMrCcpwvtxpQazYpt8n3QT71ht19FnlcvosVZ2q3C5Oguk4naq42Dp5s
SSDm3J8WHVwFUmQ/l0Qf4i2Jmo6bx0hbylQ8h84oX0uPNkGaVHhkRrt4RRoJW/62Su3kDf3Nx6Sc
+F5LuvhQDJaxhpGx9Nmk3n2/J7XNoGjkZnfJadMmwz9fPjjzAQt0/M9Pgdr0Px6DAxpfGAiLBcw8
+0sPlJZfyNWY/mVfpajmBPeOqJPTm5VAY/f8b1mmT5s0Sp7Hit8NZjBzY0scsHCiC3KyApJmMkoX
3UAVRsZQ+VZmW1B8Z8Opq1cr4HRKEhMoaVC8FAEH8piG483lg4MS9GAGE2Au70WkOaZA/qDX3N4a
5b/Mn0z/+6vcFWos0899VsXoasBc4Z4sl5eCJJzrE2VqDwzn8itQJSkTugnRFv3CzeT7W94ohxEe
HOQMOSVqH2BaQdSiWIQqTI5xisAED2R19hXhRvMYp+nCl3awYowfxUdfZu21bWh3DOtjgm+8l24i
FiTh93s2Q43QsoaTHdNovbh0p8LUzY91bHw35ATkRGHcRk1JLz7Kd9hvzefSI8UoVTiWqqqCcu+1
1mMXmID/IqjoOEx3Uj3TcPhezSbUwmgKzhDCj/qwgqmEuvDQGZhDeMndYnnpk3WNYW4vr705NnKX
zC07Bv+f/5CFH/zgt7MpLMpuGhIjL3hk4iUQLsHt3Ik5F3LovR9Dk+7qBEdqVYHbwBVdH435AxeX
+ogDxyIA90jrVe4+77fSy4nLzNT4GCoiK6Nu8+m39au4v7t4OqfBunYH48oL4+zcVb53JkWEPmTC
kPrzvxEP9rWeRhVM/OcCrfszepkzckFtg8C0WEPRCN4hXhQuya+QslBE+RkFWPsg6dc+pkGAtb51
doWJV9k1su6myNUIxC0xDwWhTHtp9sxZuP3m+pRsszbwl1plP2T5mN8aRtJscubzuzSX9+mYa7dW
Q0pjXzbneUYF/ZeYec0g7E8NRnOV20gSp6lt1qBIzZU1wmeF8kPoZdWSaFiH+YFgGQpCZfswNjHw
apamn4us1J/AU/Q7q7OTD5UhIb9Mxjz9owWuCSMxbnZpSWKVYY1nbxq9K7+H/2lavrHNanM6mLq2
mPwu/2jYtjAmjE8m9fFVDdtsh9xlm/kj5qPSNZ4TWObrsi6Za5Jgy/+uGzGQCuhVEBapP4xOi0AS
0oEqjepnJnkcWgYcxDfMOY5vg7703Z+iKzC4zam29GYb49ndeK3f72oranbdqKP7Keu9r+Lh3Iew
aRqR3BkQ/sBz2XeVaZMIOSNaIisdD5+0Y9PR2Ricnphr/c6PQvJKLw53aREDpqn8IffgTcY9ydW9
Oz3VdPZpR8M1FFyYcLR4yQAzDADhvd6Zze1lE/x/Fvf0/2GSEzADXdnzFOLfuVf/nbyoPyZN/d+F
SbncCPjL/w9ZUlvkAW/Z+Gv61PwvfIZJCetfVOIOeD064Q7Duf/5P/pLlpT1L4f6XIIb4J1Dwjff
OrL8EiVl8e8oruBUbhLIpmNx3v9XlJRp/0valu2gqDIsyjpp/XeipL6MP22erFSOMImyUjZ/j8H3
8GuBONleyp48hcvWJGLRS2Sw6Zja4ZfE+cQb6XLYQKBNwH/jRG+nbZQ4KKzmgBlfkIOH9K7kUh7S
I1Jno/TCnSmi4CQ0dIS6W8j15VM79OJtW/Xf48kn1KOkLmlojCJ9Nv4yBr1UtP9uXlx+IPK5pKPP
I11lXJrjv1S8dl/HkeYTg5EV9tulvevOPV4Lco7jti+OzHGpMBg6gleGrNsgK/f8nFiAKdYXnR11
aycJd2HjnqLa7x70PB+vvbI+NUHGXCLxzG0hrHDVTICcSClwToZfOSeGy86p/EhpHwakAQnl9+eU
ydjSk+k26LLp5pf1dfP58/w6trZ/7/DNP6YhUU/pUppCMT39UvDl5I7hkUXC4ha9dSyLUiNhN0/J
CULsG4YNlCEzXlY+Q48w5Ty1wMQsL1iE1rOra6h8+N5SIJkIT0SBL/dyjFLbn2iQXzuFFLtL0lZk
p9Xq83ALhizdXxA0lkeDroSM2zoeZqpQD94LawvGSUkPX25qkZ+Ue9bRHSuo+rn+o+h88dpEql0Z
RZfteszLFrqwq/oqslHBd72LYDfRImI9jWHdyaY71kl2LPoq3rH5WiuTZJbjAPaVUbFPOUU4wCap
I/pp86coArnHeIkFWA1QiNPjmE0gT0qj0PbQHp4R0RZyQaVn7Hkdr4jKmBCHJBrGDzM+WRwKnx9C
Uf+lm/a1tXD5RSnqLIPMCeXqxpdfVGPWRV0oOo2cuenmkkt2sfBpzJh2jrbT24RTAdPduVI0BQTa
2KOuwd6JQS2QnDm8paMO/lTm+RViPH8DQEO/02kzn7tanbVZZ+rMayDUNHfpJ3m4z2QLydSBneCE
tTjSXJo2dgL76c9rUP4+4LusQda1yTxFWSaXjy+Xy6Iv+qnTanRzulHtTMMvSnzs6VUf2t42KMl/
IjXI3n52lJGcOEyh4DSKwFAHrcaRUBRck6jZS3edu/lqkLwsypEv6YjoTu8t4zRIcIauNp7+/K2L
f/jWuSg5im6PhVbd+NIjgWSIZI0BxrLAr6aVA0IPM0qeaOASW9Q7x6IZXZyxAvjJWPhHawBvDZJ6
+edvg736t2vbvDhsNnha9aZOy/4ikPhls6qHfmhanRqyr0p32yS4B02QvUfRm49R42cnz5XpCWpD
dhoZsGzrrHgOwgJ3nGPfu9ZtoHXuISfJkFBZ/oTPyvv8k6/sdkWn3/kk2IgKIloHe3LRMoCgykUp
9Zcf5Z+eqKkUPxI9J9cwvgwd60zZoywYy7dawSx0iLtjY9zVSSgOl08QWvGV+ctTnle7iui3XTiv
kX9/mCb2jDHCuVXihtxczooEVrTWV8fMLLAK1/Ff9tF/Wgi88Zx7wmZQ4lpfFkLRNiTixQZEio52
gebXaEcF03JYGgSX0dFM/AifIUjY1NPMrTJ/6oSw/PnZiXkP+P3MMqgO5LyRswagZ/5+CA+T3qrE
QCUxFB7+gtL/sJxYrGSmkNPNU2XXl4jRQ4YBHnnNdgCc4C/fwvxz/v4tmDoTY1wwDrsUwo7fv4Vu
DNN2iGd3dZJYRzA0KE9ncGM4p5cmhLHjTHhXIIi3o6v5x7AG7Wr0t5gJjMUQFvcXjgnO/SU9LeTe
UKrHReq28V9EBf/wqEzdJq0NyRKlj7LnZfjLG4M7VBJzMiTLQGtZ4Zphnysh6QfV8xppyR6wOxey
RWuegvS+ykVw+POTujyJ358U64S/2rJMxpnO1w3d1sD8lRJP+lTthOmH9wMoUnr+Txe9kooyuazL
vlzkbf04qoAIwlGTe8vi/uSk4mTXMWpDh3GvN+P6GocevoltmsB7NPUuu+xisqx6ETXqTgeksDZp
9+6lVUPktDaqcPMXu0NV5424pS8HOvoTe6XF+bOMcfLqMztQVjaS06GO15dteFBkIf35Mcj/XLM2
xQf+IjH3nnB5/P6LiB3dzxuPWDonOgSljUdbd3v9Kqht/cqwseWPQbe32uTQdnW9HpX+cKHSCEZi
U1IlB7uD1CpTv8MqPvlnndCDOMRX1zQJQIwwcP9yEFMxf1ngTHUEp7BOsWubX7/fCZ1FMHA8fhZM
TamHW9VL/1QZWGWcyH3pG4WENs6vkqr7+eeH9aUtxZ44T5QYtJFgybs1V/O/Llp40SZsohYF8txi
+2wrMCGHjkMM4wPfMi8Tw8y/vdP/8CMLCg/lCsFC1a0vv6LGEwMJs8yYe0yRy/otw0y7gZNjrwY3
bBdkUOmnCubMyhzddTI7Ln1TRUdArgsgzSVdpjo9xCi0VgMBzBdJcH3skqr6y2n8D4WEjY/PMrlN
cBojxvz9+TQZnOqh4PkEc+OwL6IF6NFFKVv1SEQaI2MruLskU0UaiTE9EX54vbrt53xXr4CkSBT/
mySc3gtV0uhCu3HdxrUGktlr7kHJkT2F5u6//Vu1McfDJVe2859bEbQAX2WEw/GcQL0gDI5ojyVn
jFXWqsLpi9gPa/qf/87/rBiUTrXvUnOxXUv++Pujwg4+RROPEJOoYLMWr23ZNodYDrdugIcTmSVY
/VxgRXKWToLzzgwRjzsY+w0HJW/mJDeNHt3jxkZfUoMgaAISsr0XI/YbpBek5XhAD6IYlIUX6LR8
rL+8h4pF//VVVMwlXJSqJqNC3o0vrwOEsKpxq8BZRCZ14+iYt9UQF1sn1DbI1TjvncBbeggXEiOU
546YmtHUkDRuSFyq54w/uWrMNaG52dpEzcPcB8rIBG1q3RWBsypHHLABjrlApNMGNvlN0RjR0lJO
ueqdmd/iV7cAYMml6dyNkQv3TF2970SWILXRfljFqssEjGOlmcspj4+xS6iytJy72nR4jBIWlWN1
q2yfRxpJXaG1x5+P722UzRqtU7OcuqdKS9dlhlS0tQhVV3qNDAPZlIG1DWJzfRTtC8p6vuPcxONM
utOqLyYG5ITq9SauhQSxSe32j/iiCIEsgh91YSCd6AWmhI47l2+X60Zrf6qeqsSOsmvQ0SaGgLXr
ase+0E4Y2R2vru9vucrReeyLbM1b3yCZTdC1+sBDhyndGzIDd8jNfJW4bz7cOdgDulp1QHgOOKV2
KOJnYyZQa4RFLzJMtDWSVwus3joVUbZP+Gur2B+OZEnfDJpZ3GfL5NwbBuFqXkTWkQFASpP1s6F3
/rIdyXuJK20TDOmmzcObHA3nMhSM8oUHYUjDorytRXHo8pRZf3tbg3xYFowxFknltVsvA7/fS71d
Z1GnYU8vwLC7KbfGpltr7vCMJfR9CIaOiR95I5Cve3617LL2WzUybBwSuR7oba/GjryTAFpvwshi
Ux8mNyZIVWpXA9qRpQ/VSxmYUsZsDsjKtI+4H04eQt5rXyTj2SHNoyrH95oEkpUmesSeCdlwbQQx
PMBmQVBMk8a4nqN5Apq9NR6F24i6Y1WQFT1ID03LEF63jq5gK1KZUxPSbKGsoU/IFImQ6KnSQdGX
Ges6CI5hGAO7r17iwBg2teZ+b1WZXg8F43cjLeIt679dRU4G8UEeKl8cWi92IJwaP/CO36WoCBZJ
nB3bo9PEuKji8TavOnH2Xf4DTTbcygb1hN+V7wGBI9bg9YdJ/6GYImPLAIeaxEG88QeWeJrQ8Pcz
8kpaLwAu5C5xaWVIHa0labkM+JuVzhBvY02zLtaw5stqvbNCOF9mpxaBwVU+zYoPP+LZu7zJSGYT
QFto2BaR7sYbwdM+hBZk+dav1ibiQLDBUFVHYN5LMh8+Urrmrh9BTROp3MLKORSSt1xyBm+0CSQT
k6gJMvNkghCqw2VZxbC4mrTfhe1tX4XHumY/cUeBRXdt1YHclTWzy0lM2wKxd5uCTQmC1Fhh3Ja0
qbS4AOeML6KKh2Y1SodhGqy2FSG5+SohL3Pu8WKeajtmR/jRJtF/T+2IZAZo00G+Flz+F+Nkr7uY
lTbI4ClpPVQtChoMdV4KDsiFdKBjIk+jwlxEaNiWVaetK4UAZ3T1eyNDYOpEmgBlAkQlDRKx1dL+
ITA/UEIBXFLf6RWKJZn1D5jMNEJ3nICEr1jtHKSbWkhe6wwBWXl5dR+zwWyj2Nb3zvSqi0Ex5Mje
iXVYyQKhMyreYZUyEY8q/GeOWXugFtRDQDTkMcbGQp4wIUuViJEokw4TeCdshRuXVg4TYWPc9Hqd
AJQh/yY0S1zCuoeJTjTfXToQRZoyYc9I5VDZTeXGB8JKHuQctOC/pobXQw61ge8x53cyZhSVBvEF
qEkQmrP8yGZicpFt473D5Zo8eXGDcrswXios/bxo2NBdmLOuE+7yvPlo5p0CzZc2+c0ebzLIhKGP
V1Qh1noGi40FNELG+e3JbNQ3q27TDY61b0HwE1hGuYzjcFyWNQgDoF3hzVhrN2nVE6AEa3BZEiCN
6V57ddxy5+SFeaMKwoCI1kU0MWP4q0DuC0nKLJd7WOxW1HIuhHe10E9e5rhrVVkvTTTa2JJ09kFI
t0NAW9K2YtJHMrGJ+tcEDtltkeQAGgIybzSsUNUQGpCuCbzpO/2Z2DfoBjivYOVNSw93FAbWO41c
2S3RqBDUtPheRxy0dPTkWxpm48ahnVkG18ED1eiPFKIy1inr1HgVo5BQbOyulGsmwQlq1YnllIDb
n1XDyzyDISLoAXGjcH1g+jbxtZMvF/5gpkunkXiXzeS5s24Nd2aWI9o1E3PfB3a9r3JQd23BNNkN
hlWIGGWJ1/R+yBO1tMsQwjfxsuu09T8CA1ef1qXtNre/WRrhc0GNiYsM0HbSFoGU1aHOLW/tR9e6
lV3jx5B0BZPvplsYt/T3aCpqajWO4VsxL42SmRwner7Aumm9Bv6MnZLh3hXtqSWQcmNY/hVHJZRA
6FEN9gmr91+wc0WrJDf6dWYG15aZnVPVWyfk1m9cV+CCtSSsMVw8JFWt5nnSFdtUeleTTFFKvq+q
gC0gqxNgq+fA8R64bO8LeuL8Y/bGcIn5jV1zB9ptF4eACyumeQ3kWTxhg4ILRM2bd+YuK4hfoWN4
FsRnbZSdZatYUycStPKtqOihTgwqccp+ZMzgFy712mAETLtDmxSDPHoGI6ItK4evs1e8YcK7lsIF
LdvVW6zui6mCp22O3b7JtRYM3ZQtBPPyolnNbNMY2+raE221SVPhQIgLSaPX7Y3ASnbtB3CkomSE
a1lq3dpU8mNsKzzoA3EdxBfYzHrZ7rJOPlo4KHaEL5QnstXchT2vUcyou7zN36T2kymzA0iw5mAa
0SP3GuIfdPk1vV/njgL1PAmPc7WZ0yKngGEg32XSWumt1sLMMU5FKI1XTrxknXURZUQJU8mOeBcU
lxhKwVWTY5dtkR4CxShR1PUHHznHhtuHfXzoozR7r7r8Hs4QYBunRZXcgipjz/LX/iEvkpfMEPdx
TDJMngPS21CO+JOxqzq1t4BfhabcWYn25tePgz7jA4zdWIxsb6MjQI+Z+DN9LH3s2gtp3YCwgdFQ
WZwBoJtK2sQo3tnmmT8rHY1VF+UzU25pwQS4QwyH8BlpwaiaXTmwgscMJqgs44csYv2XIusQyvQQ
o/ArtdQkbhDnSybi404Ci6bq9T8aQxHEGaU7YMjXWaLPREDvRJ32LeoJAlA16GC/f+0qbEmun+z9
CmxPl1ObVpYPD4vfad30Gz1U1J3NimnucwvmoS+UvhBD87M1p3c3CmxKVEwV+GoX/ZsHyX47xH28
HsxmzTGm1q3R32SahrmUNEyERdduqaNn6PHCtPrOKZIlugGiV6wCreQ87+WW+CBHXOTtYBzRQ5Gg
oiuoz4RzJq+pi0UtzQxinfroDI9gm+p2e7Zr79WaX4kEMzqbabaN0b0tCsuX3Iuamw69ErxYdZeh
yLuLnfzRDGW5z6g7pNRv+gj8Tms5q2pOJtSLiTppUVYU2n0RAkoBhpDHxngngJwzxdf71ZjfpE7t
7iMJ83KClnSwTapPXOaRMFbpaDT32pAt0a3VOz+xJKM1EJNGpL3G8aBf52Kn2hRlHdbCk6oUdl02
k3Rmo0R6+pMQgOWQpLwdwS4vryKscDAsupEwKTvH708cGvCJ6oamr0Q5p+FOEg3MafJO9Cpd2dr0
0Jvm+yA0eOEQ90R1LJt27xlYduse74nFNi9IFvbLpdKjHzW7tV5fAQrmWkM9KFtzm2B9yKUO/7eH
PGDcmMAti/LBirCWKrNfJHW4zUCFqmg89qkg9JIMmEF7cwWQmvjJgKgwxtQ+XbaXknYOed9U8IhO
RrDMhmKaoVcJ4TjA+nIxXRWWdLcutqmFSXg3FvRbKp3wtqSuanXyIKDeP3Mpibs83mhcpYhKaik4
eg/piDsdu1QcMjfivuaCdoD0sO2D+lsVoWqMca5vYgOVPVVMbx0SWJZrI0HfYdSR9lBn/RFDBqsK
6RuWKvJH5+8UQ4C/d3mniRZe4XzWl44FoXj08uewIjVhlHeBxM8XbfU5esaUaESZruWN/j3Ijdu8
RkpIsgmSBzH5u0yIVUvHjjP6lWGruYxbWIKdBTACe61CmGH65M23Jfgtzfyhx9a7rg8VSTXQOgQZ
l/C8hsVs/+Xmk0H/dMt11oS3qRWeIj3s1pMJoLvOnpPYe+TNINpQoa+1nXezBWMi5YvJkyXifhUQ
cLhE5fqofO+qJ5V3rYc30AfwCKb5LsjMfovmy/efuVuOVfmtncZXfOu3TaNIzoL36jRmeYgdYhS4
GIX7GEwPRvIngGvPaSzPZQFUKpNVyEYKAck0DnZVivPoEfw2mWI/hxgaBXqRVOdOnEHh4bS8DkOb
wy8B6a6KsNpOJZLbKptFUZIosjzRDwAgoEAIQbdCewJORZYjQmAfNrD+4BHNl4veXSrw4gtdBj8z
0Amz+flplG4HsDPaohm7K4x0OwqAc05QnFJudwfO3I0pa3kFhpAbOunBKyiwS4VLQ+9clz5h8lbW
2quYPMDQjfkj0mZ1G2uHfc7LzefYDT5sjefKeX012iWFb0uU8UAMTQncf6HFxEkM0ChaTaMDCtUM
tLBErYgsSd0bcbRvgfYQZaiDagCQsLRhGhKQUxRLmKhrP611CD/h3Vg3b2F35uhWXY+Q3vP8fZEP
32QkaANFEYjY3D1klXaKq2w1acE3TUvLXSBVtO4MDxw5gQ4MfrDGmequBKzN6bS2ih3if0IMC8hJ
Cmuq7R89PKfLwg82RPbYy8kWYplkcH5iGkq+tEmdNuMdLsZu5mCzS9Yh4Ao2mXTEauLFQ/BsmlWw
TcvE38ytmLXysoqJ7XR2WrNYlmOsIdI0dG5KsGrwZBotipsxStMVjixePK+7jZXsdzKOEZWCkKTw
mziLnAmLu8WdNsk8tiJv7plr3Y3Z7QIr0KGxgDT39qFNjhQULUYl3drGwMoV2JFwIbo9MRsHjfYy
8+LwWymbH15FtWSSetv2Jss0eK6GiiquVlAlHD64ppetrMT+kc9027uJru628CTyJroa2PChAeGM
WSgE3eBfmoXTg0IekvY2zrtDkIPwKpt83+N0ijH+UCrhKtXLtMJwwjLSMl8hODW8XTvlPxNRDYdA
qZXvcF2AZ2+vh8B8NSOmwJPgOSfeU0kLfmm3nDR9DAEzSM6mYKEon5wqaji4ocrE8JK0GydDIedB
KLHT/n9xdV7LjSvRkv0iRMCbV4LeiBLl+wXRMg2PQsEUzNffBZ6YuRPzwhDVffpIJFGoyp25MjhY
/XDJ+/Z7HHD01pnLKQKwsNXTFyPT9hE6PigRz9hGvDmw88z3NB/0nUYyct0PGl1UPz6M7JUc7GSL
DVDjtJF1IIZwtEHVX+rsPrSxCcBKpTQ7w1z3pe2/yLpaU1cXYh74mhzW1grwWwjPqNy0LT2lyuPm
No4cZxpghrl2kIuGRDz+kpQleobfE25FZRkanwOqOkNE31KUcmsrfS1Z2Y/FYKNLLMfOoPkJYsS+
3ov+4MffqcJsOe+6PxVNP6BI+LX6LIZ/Eb8Vo5+GBHVYzEZuVKDY9A0G5z8adi3DhJGF124eNZaB
CEt/d+kFSQjlnZhlfbGnwQUHFxn/26krC96dnrfQSt59g8lk4sjz8IeBMsdfpxK7RBNU3NKPQwh2
YT3XZjiySHmBqNat5x8yv/5CMzjEXYWO4pVAv8RSpKbBHZV0yG0aoCjEkXhBItqAU4cJQdH77PdY
FKm2ggspkMnxPHDQq/uS3Sl2miJ/bWcYnDknYaeuDpNczg4NEimB8q1R4tROh/k4kpkFhmig8c4t
MBrOHIHu7SpASWEy1iCCCRxyMcLthW9RwhFbFY5WQqewYM6yI1UR0eSZ8luMopTIkAwDpaptvIou
ksCI6Up1K6anPT1FOhu+Uc1Lhck/ok/v6CO7zqGExcSCaQew7yzF5aMMWNXYoLiflHC+1c53Ee68
AQzhkgZHfUQONZNv0du/rKmYZYnUh7h1zKvOibWYCOWQ7eDII9/6QTxVFfNaPh4kZKHa0QnLxtG5
mSm/SdICn47UTib2La2iX23CcdsUFShNM97SK+CHidkdK5KvbDTY5VBMsC6ssoD2PeIraSCQJKSL
udjRA+yeOSl4hXHsMYnKZAcB88XS0urIUS8+waDcNLWzqOldFE52f1IpiA8k7Jx+F+ztaapdaVNN
TYrmVVGWG8ByONzh22WdNgObYAOD7Trgo8YHsxvag9CQJ4cWf3ODzKMFt7Ga13ISN833anD/n02V
JGeochu3kztzLMEkyiFhJZmOJW08Qf7uypd+wu0ENPrJMwZEFtzuwhGHchjfAchUYdTQ9SxoLW1G
2jEsuuDBUX1wplzS5IlgUtC8SjDwRPjYrSfdZY60L4uQEr3r2ZKRGkJ9IMxJ9o8waexRtDgKSo9B
aLfJHk0cypzVvUpOY7UztEdPAKQOlNp6Vc6CZ+roJ9IMA/Ue2IF+pCAhiGOxrj2Uv6zXDyWEXupC
oh2EEeqzbfwMfkTDceTmoUi4pgrPfOjq7h1w54/pmAqEp+bw6bDcQ1o4a4c2oDM5aV6V5EEr22cR
uaEW4G/K5lfLEZfALHj7I2t+mAVEn1iMtI4MxpY0zUPrGWCyKItBrcNk7Xg4FoBQfFfTlOzpQdh6
ETApyhKJ6a8MJfO1o8tuVUi7OhOiXLOpJX5MjRRSHcOCSqXbQp/bnaH6s2t+jjaVAJMxUxvEG0T3
EVHcalEkA+27Y68gSwx5mMn9VdkXQ1irZcMkq2BVBEDCSqk+9EsE3Bs0LGOUMkcV0OlIy+sRZGtE
7ViTX7u5gCkzsBDdCVFLuMnKbH3FsfSm5Ug9jqSyJSLfE5QVzIGU2WjecpmzU1jRuQ2H3FavaFnQ
6hpn2um6QfMWATQt4X8lq+5Jsxm/CZN+S1FSkE3nih5qZBAQyiA+uxafXx9q/s51s3Jjt0YQpl9T
Of8I3oFQksdaSR+lNrXTxcY+Huhx3olhfvEEaapEdQc7Mp1VQYR2bcZRvJ5hyzcN54Kui7Kd0P+a
EU1CZWBEXE7ZCRmTPVLFDbiGK65NFdMI4EOrsVa3uJ62+mCIvcpHfzMJjOjI4w0jKLJ0dlss2H1z
5Q1YrjMX0LTGxB0DTntBthA7j+4NLWjjXYr734KsuYKWJcNR2NrGcP0fDlas1rZ1aQqAZlkw/jCm
Lp+n2IEsz72qpXd7MUHlDFIc881F9VVEkjogBXFOeQ1qrn+YjPrWS5LkTQG/OHCfsXZ/cxNBSVDJ
dPLM+CcYmlflAwhKTe2IM3CFllYyVfp1SQ6YgXi3KUHVkuitbbKfVtP+WNMANCuKYL+3p4nqll3M
r8ELievJ7uiNS3zsMNznJEszR++6QvgTjkUu1EDoiie2cPU2UwwZ+5jWQEEzhaMgkBoz5A5zBC0d
9H8rySnBpALQ5RM39GkYpcJ+sUBqrLypfOgNbEB+TeDbvrmcRULCjbnqXmb890myGNZ9b6elyb94
SG6FXGboFcdAgFAGE4/2twH/B0ZTbgfIEKnsjqRGz3XFG1SYcqDipl9HyfxTUDzSlBIrS8+tr6Ra
MNbLTezW71xI7AeK33g5sI0mxV9lzI0vwXa4prOCu9e2cOouJCqz0Ksm+t8a+7Ube3aZFSsSt+pO
RZcqqH7nljaqqHd/JtSIqKaSrHSsy9znj7XVAMZNtF01+/hpMkTHxkLu64RzpnV4q8NvJ2pfBWtD
8qNX47vqJAPEDoO/2eMPoxwKI27fbnWAqLSz/hRaTRIaGEmQxS/uGB+tq25SL/7jSWCEY/SCtPPM
wF9Qg2zcot7+6Ckq2tS8BqiN1EHsPIf3K5sIOmWVDkZtoP92/ON55LRdQ7NXQxCtldqQ/eYnH/9W
DIqNRg+tAPguM+ddakzfBDQ4D6Pd17791pnOgxnN7pFBxiHiaiAjAlMhz/ajl8XntCkhYi5b1Wbm
RSbHwSe0vUKy+edbLFJCM9p1NHQ3QkSFVhEqydR7B/aRuAKouyR5SXzqFycew8ro/PU8GYg0FLLR
mUL+eGZVLEkor1lbgjWj0oZCryZeB62+GV2kTj+5Bq50yJHIjKkE8W670Fa609prmfnPtdsgtAQD
5aMNHesGSQgwb8FKJfC4qTS/6aRRzgP3szrhfimHSt/Afn2Pdmab/GkNbdjZKTh4M1cDgeVkwdCX
z3K05jU947CKOOuR7o1C16nfrNwD2OaSYSuEBm9M84ZV/mU2AZuimsUGuomkWHmEhORO1BGU8gAW
YW3jfOLzCWiWWkBjE6FdsaFp6G1qCXJZlPc1bvmO4kqAhuIDdEIv3xgcwKH//xRoxvsW0ZhWQxpV
zLreUszGObUnWYkkngk+ep2mrp6reWuan+HmY3rm2KDz8a/Mvx5burVNz01oBmxXWNwkYoj6cAbW
fOVpS99L9uPOTA+cGsZLW5cntCC2irD1Cqqh2DMyLWUsR+zVPNUlc6qiS/lRBhVSySFPNjYaxo15
zKzaT4D/6ZCefPvIm/49tcUBJ7cAnsJRqM/WSZzB3rO6jVOQ3BUzYnE3YL0oqkem0RJUu8P0qbX/
DXQLbeCU81+5e1PAeRgpPW8SVKtsPbUcZ3vOtCvzSL0oTAkFVTECPmBzfqCoyCPi2jLAaaetzLVj
HMHmZx62norsCIWLwa+VX1kO1jkYHOhaMwUIHp/KFmuA12PEsAVdKejAcQBjVXu32+7bQW1GJAhm
RpzaR8yxpPT9t16LaGCjkLjrqBMSrQB+zrisMQNjA5bNDYu6Z14U4HYQXnemFew71Wqx51x5Siv7
ATGROhd2+CGv6exSTEST+vfINLlCwxqmH6NjFWlMDg7j6DBw42jbWNYyy76YRTysBp1iVznLDzH3
pBUtcEfpvyww6TUmK9Sb4s0N5EC+M6cZGozwMMLNAqj5PESNCEE3c2pLoVaL5KArLSARzEeo9w4Y
ty+kzqvQdPUjF11Ka2XG5ULOdxtn7TsS9JPVmEBTkYL04S2y43EdsRiDGsVHKEf2CWUUbJBBKV9o
6YsfxbfrZEcMAVzqnnfOcPcgPE273u+eFRvPquAuPsOW3iB8fP7VaXubOPXt/LykILymO2rSs5dU
RE+TK/+m1DswiqIkiBwKefykx61nm0+M7twVJn/OTdU48lVur5Nk/nCmkqOS8L9VxWHcidVhVMGP
VN3aMdr3po0MQlX2R80qsjE71qRIRlcJxDDjGB0bTwV9WWvFQTwzBMdDtWdfDCv8PWrL+uiLfw1n
/3CWL3o5Yx2EQK0riaHPd8664b4YgfaBTe5YK5rGGoeFuWoR2BUgeiL049Mk2ovZUKKaA8CkAGK8
lHxklHyhVYHcG3buLWi175KXMxTI6bn9hMgFYy8u09UU09Xmq2YdmdS2y2le5X7/201EOLssuJkZ
qplVlAejVzk2i243x1zhg1Y+Z2bzS/OIvmZCsGk8WPEVokPb6nJb5nzcBHIvfrd90LqUE42OiyCZ
cYumBSqY5ycoHHxqq9zdmMNfJzfLja6JE0DqdhXk7E/FlH2KvAMaLMS65b2C+GvvB+HDz53uR5t4
bQmqZVo0Vs9q7GUUh2lgap4N/Sbz4o9TNfuurV7bMl9z6iB2ONLDjHM6DBpeP/K6CQ10qDrLTGrV
G15wqEv15jETQCoqR26UA8shx4ERy+Iq89WBHEz6InR9p5MOS2T1FLWMnAxD/nVrhERRQbFxnAbM
GRS2Shhk0c3520x+FKOOfc6YMy5tEDj1c+aqTQ31wis5CEScADTj1kTePkPrZafhsu0bGRf6+llx
zHMm7hq9lv7klalWqArcFvIUcXAqaBl5qkdOQK53cSo4dTl9AZ3JUbWZVpwBdnA7dkGiS+Al7n6G
OsKGs3upovQjq1tOjOhWgV2gv3mkgwvrUEnvT29wPmsMkrTetoyabz9AqaqNLlu3+XTGHjOuOXUC
ocvQs6HivML9oeyOwaGkLIP62po7NZ5XWysfCEmerFg8ZwBy1wGiw6qL8ouDXLK33RRuX8pxobaK
rWBqm1k1Zqhml1n8aEIpqKc5zh7+f3UVn2wV73Ibfc1p5ZtKXVBSGrczKl8pclw7dKeoWHnHtv5J
QTAKdljMLpw3doUJLZT6FNL2dAAdiMBQ6z52On5mOq2AzdLabrDSrFOlcHK0zQ5Sjr0VUfPk2qO+
QpHeatjweZGXYh+k2R7VriV/22UGUx/WsSJLXntXaUfuwRRNEY4xENIUynfTltZl0rjOHJSRuvDx
9fsvZvrd5sbNGETH0tLxkTORP8Vo7Zge/yZJlIWAuD+oPV7IvVSVcJ7culX291ZCMlwrz7rVgOjA
tTYoY+2H0vvXeciwQbzhLxX0tk4gNzJP25IdTUHEE47ua47DfXQ2afxQFtOjxrf3RTCxx7E0sOTt
UpI2uZsU3Odc9n/gtVa4WdigyK77igfsSNjC+Lj+eApJqOk8+wFY6Cpts7ML8oaNuM79q3M2SZG+
5bTMxEFOuahm/A45jUvOYI7h7Mf/Ovr5yL5giLODikWM22lGzBPahviYjOxX73HFeJ29imWFR7Fo
/qH1uKq4ST075iP7P9vnPh7o7lb4mBRm0s2hwfRzpffVZ+9VT7YBb15l6aaXjA/ygsvRsak1MF5n
31+70upPbl3sABKjesHkI7mFBa/npG6WQ3E2GvNXj6buI6fvElRSBC4rhpibUrUWpoJyAad/67Pi
Q+ZsH5gbvNQ5BVWywiE9EoNDj0GxZXuREKfdQTi1PBAbvpv/gaMBNwJFD43hTfdrhj4s3mvTY9ks
Gy2kgECEQC0b/g1kBcEkns1WkYe1WewbK/12qsdfgXuTojm57hyscL2VvSurmB77DWbm8RSRml0F
iZetVSDf6RwG1h1VFPW4JX5CjAQm1Tjs2q11zTFquUT+Qb39MHJCU3PWP8YKld7LgYlI9TzKwViP
llL0/XEFVBq8a6d90qn+mMplAdPyYu2L/jcKPOaPGHoOrW/t9LRlhcRKtjan6TOYAX0X3tnnh7mM
aWmu48z77C2z3vX1dNR9Z2eMP76wnRMuoy852/2uCgT9e7P1EJeUyg7KA/vRsq9XTXmDhcvub/oO
iPugqfPGKUTJ0bfYW6uOZjpqccZE2uEA/mEt4PSEY68VDCLHLyOJlonH9HfQXTecsVfSGB1suW9O
8IbYXxF32WjZArFQT0KnN8+KgPeTwvg2OvmmF1+pO7ah5aqeFW/CwjDQQw2xX5QCj12GZUAYWKco
HEiXCR5CXHoyvKjYkcjBhg35enJ4UzNHVMsAHVarVR/iwPzSaAM+tro/P1ZupT/SsfgEnufN1/0E
lOJQPY/O/NKXTsEITLdxbQ5Hyhm1gxGQTUiG7AoaqUUJxqETZ4x5SgBdskGxHSPr2ieUJevZzqpm
7VNPuidBFersUBNrzeCIlrRTRDT6Yc4bABjcv5UTfPqRC3I8rZcin6bfNgY7vUYmKOPWlo5IEuro
T+i6OIude9MU6IuqUXIX66DexqF0r6NtEfo2ngwNbdSOJyLRtWzfoEA/EDukiDybHvAr50+tiLcM
rIGtGvYpCWi7TvWM/ev8rkkkMz2Z6FWcsGjRM2GvonH+9diWj5n2nIj8rLqE/Tq9HY6fWkeddh9W
fO9SwX0MRYoFI3ecWzFmQSgwO089aj69EM1h9mB9w1EtQ4Qbl5s3WCjfHq+jN1FuYFxGk8Bin83v
7RDIs88oPxzi7NCl5lfjgd5sIoACvnYSEoXVygorJML019GJyXkY20I5xDdKcunXGzZ88LEDVmdI
4HSp6WlysvNvCtuYt3jF1SOnwxqcwR0yp24NXbmhKteV0QaB8DBbeRI215Et8dHw0+7o1IpmQ9+/
EjVYNNfUWmcOGqfDb5ixklLJY2gZPnDpd+ggCQ0MRX+pxu6C0xu/iw3v3At29H0JDPdwUUd73+bq
ovtVfu1nuXcG76nra3Z9uZUf9abZGt18bbRGP6VT2a/oYOXsJqNjWYMHiyBFhLXcWMheCAoui4RT
Bs9Z9AckT3cs92XTHPQ0fpFdcLO4Ja1EF6CvMvZo+nkv5xi3wOQ8VlYJfLk7gLihJgYiJ1UPEVz1
HZk8eQg0dLMud95LxH+IVQLPnVbkexksYwfufaXfb8o6tV4Nk16iwauSf3m9td3+A9myXBVEEk7D
yFZNDeW/AZo7DCKCkzShujAuNVDanXxsRmnuDS3d0mxlb9JB4ktha7UubU58CRptrTkx8zKMyYET
fY/UgfVTmTyKZKQAnkTwvp92Hq/sr98YN59qHxpm2pvB0PfWWx0lw7ZpHe9PLe7x4VhiFXcioZ3M
WMfsLajDaHLSoXUZ6Y8g29pLrdOG3tbGY788/Pd9y3usvZ7uWMsnlmMrh6Fz3dN/kO3jWVRIwzCe
HBkkz0EHvLd0zRSmoufs2UHRQOEtaLsaxikJzSnYOstTb9TjraZQ/1iANJNLbWJVhZLEum093B86
ukH5Bei79BgEnev+tbrDG2MKL8c0HfEKWvUND3ptA6mnfCI+UdUxvxFF+yvMKnq4Pysw76mojJ+G
Tg+7JRaTR8OVG7j9kKKVvPgDEFPGqu7u/oepHVeHzLmYlR2wqW2gnLizeO5tBhY8iWtuzaXMH/Is
XVfkSm+WFRk3vQbtGztAH42koLtFjGFStjYgDczJpe6Mj81z2TANHVKwRZ3HznpKqk9k8Bc1SI8a
qyjY9hpzS6atSWiy/IO56pG37yl37GoZ/KEphS1aQ75fZpr3B3j8TDdl7cBCNEOl9c1ZH2ww4svD
/en9oezti+7NjLz0Hm0QIB5o9uAIWQbB7B4ek1JjDO1F33cUtfnpuk7+BC2xeXL8YKGAEvsyPydT
vwLPD2v8/B9jbWusV7IHdZ2nH6nOztHv6INGtQJdAwiS37vdus5QnByaJfGb1l9DZecPkmTHa2s0
X/3yzJvAnY5uoCD5DZyaveStZK5wUgKyuWh89wm/9vIn9wfZtvaJDuF33Lk/Oi62l6lHpDF813qT
RVpRw+R2j0U9tDu31V+jeAai5WO3I10ktjaiwCJavAm4squWEF04jkpOq2YzzPRVgK0JrqgH9tW+
eoYIroTlOjpsGVM1UrdOpLusE7U91ml0+x8/sZCQHYQLz5Qv6YKINJbqg7an/y3ogxPQ4K6NcWdO
CZhhhqO3+0Obi2M11mjUetHdxjYi1eOn9IB0Dhkuzf4sgANJE4ySb2nbiizrf9/O2d95OMagpTw1
RmE+phNiVDDOMPJxRNMjwDWFP6tbiGx8YAhihBqi46svwOhrudO91XmCeQHaIrdium+9+CyrMv8I
oiMVmdlBF7J4y+qqOSiCMzeNRgNCggPCtsZABYTXoXCHrVxwkZoXQdPtLVp0sDxz3HdM7glYafCE
DmGetO+GUwX/0GmbgQDToJfcAgxPnZZtwYrwEPDK3B2uuXR/ESuoQrRbmhWNSsNJwJV2JwwhnhS2
0T97WVlfRT1u2T8bFNTyelPDxZf3B9rICaNPBaGHLA/Af70DWDWfOeUnr+boE/PWo6sQRrUtu4G6
ap/08jA01sGurkky/NjSjE++GmkVarvyWIvuW9eZ9eQtu0MwA5Z5nvqXMnD7JaPCVt7r5NZsxHS0
Byc7m2O3Kz37seWO+piPgCj599q93Q/9M85ACsfMbWEH8eX+kE9V8t9XlRh+hE7swG2pY/RymX6R
zcJXytp6K63MOKpubNmcW/FjgYLIdPzvgH/mRw8qllJknWcXW+LONXS1IxGbAcdhHTY9vzzGpMZW
jV7Y1F4VRFjS+CFulHMj7Rk/4uD/HTGvPAwJDddxkGw1DHwnr2WF1gPlcp6ggZmhJYBXzm/pqHC8
Ujm2uy8Ody7zPPAmMnrfGjhyHB2B/Y5Y8xy6utQYtEdwAfhLARaZlYOJKWBDL0Sa0s1HJ7pM5LDT
XPBRXup/OoUot05rcnz7vxilO1AJgv82IhPwGHPcvyPCPJqgd9jt7W3g4T1sJygiOa19676jUWRi
/HW7P1ie/a7hjj3dn5Ej4nKO6RFn6fvvL5BimHe+9t1G1GNjQe8fNGjxndde77xfyp/8fZTbv7Ws
jlopvss66Rlbp+kr2M+FgaBujRaPK5P/5KQRwV/TRz+yO0AYGmrd+tJtJgpeYfw4MQb6Ks0xsUt7
fLTzen5QUAp1PRB/nGRq1gFldJSO2v/oFqUVSDFQDJ0Rd0fUFbgBvMYNyYIllwacNmJH4m/pQ2rR
cq2HWlf6pVoezBytCuQeX9rU5GyJ6IG0X54GZV9tmWu6mDJgpKgZ/L3PIe2onCV05dU3QmkZHhwZ
7ejXot2s8XHsLKzRcaHLmxihKZEKGL8toWQ1menp/ldU7xXn1MWl8jQPwoVCLt6Fb7ZfwodURGUx
Q4CLa/XJs2VLY08fZBEGXkRrIkYjqKSoOvdVDs8Efgr6wmp8zHVyM7uq2FNf6u7TJlhwDVZO78Xj
kBRAb3MNzlEM+ej835fDqLa5MVpkIhP8Z31uvJXeZOznhCIWQ7AnNyJD29CQidwOovet0Oh9jVg3
c4stVqXnu6D1bgwmMlJgzA6rErm0DSCaFwWj49ShylGZ7vOETPOA++8SRE0NRSy1w9jM+0dnzI6D
zh1BdcO+UI7Y5EJLqF/91LOmf3jsuDAeXO45a79uvrLO1Hba3I6h9P3+nAxk5hyHCuqEI44XjG9W
IKnaKwhYG2bxiiFEG4AoahOd7NU0I8X2uP04cNKmRUw74PJ77HvjTWsd9N2OCfbk9Vhk2kQeaXdh
PWVLLAbz1ya8vElcSz/hhtdPBeOO1rDLB6WNdOXO7EzyjOaXEb+dq7nGTsR9er4/mFp1Ukk67jKW
GIY7UbudVPZhwO0LK7xwqLfo/uwfjVNVI6zrzCq1xN4URJ9ClqbfhmTNbh7Sa+bk3EAc5zpbkumz
qZ1qpYNjLWiBbHTc6SZEkqfJr3aWPlzYr447yx02Gd7kS+7ZvHWscxbu3KGHBNxAAxuwxX8WsTOE
mu7hw2PM6414EYe0g0Mdq/pCRkA/iLF29v5ctw9SDTVjnSl/SYZFSisM56Hq8dlq2vheIY18Vbb5
3xfLdzSBCEqnl3Mm2GdsZzyAe9xdwUuRjLee+BlmdbySHUhp4Cgk8zzlx6uWssvXwOV3kHn0jEl+
O300Tg3aL62MU8tpOnTrevoYbZ0aGJ/yNtgZhDoBfzWZ997HSAOcAsYL+9txN6dNv8pkDijCWC5i
6OnP96oL2zjaTgtwr/XebGJjnCC9Z8tNQedmzCJKQ9aPxPQ+2wztM1XxS+ea3bXuyMHxKXy+P5BW
eRpyzT7Ba/LxF8YYsv+/zeN9B3n/HpZJD8PBr1RG/USakzRimpffufL3bp7m264Zuq01cm51nfTt
XiwUGLzK3ESiM2g/jzZFE+iEuxwAFMvFAw0cX6YheFsXZMH9IZqYs9OqFFrKGq7j1LjbDMIbyTrp
PGoQeCgvN08Qz5JTMwGkjF365Sp0PeZLZbe/g/4Mai8urH+AFcUx0bvz0CvOIczRHpZGAOpa0vO9
qiib231CxVO1YebS7ou2mtYpBvQ/0jAObpEHr2VLpWTVp1/A6y9mxl1YV8q4mr7G8DpBwMi66YEM
bLCbxpnxV2XqG7oqpzDyU+6AnowP951lrSXjNQN6wMUG5D1bmO8u/vhHIA/dAy0VlDYa7ARLbEeH
TkdqNfup4yBEyAeGJFuwBYaU8/lTRmLvSw3nbLtQrrtGiotDuaJuSzhyyzMj74+BXkCclc9INB6E
eTN60jztecS8baZ0N2jGzCDRyYzHpkziDY0A7louT+/fCxS3jEEtoeRp4W0VtTROfdbxJceVv7U5
VTubgdb5/iBcVxwHfoIk8SXFNVctkWzucGOcpr4zcD1Buu8CfzxRZ0i9NuwsSot6C1wjUyushmNL
DfFUvfPyMA8X0x86rRyu0qI6RGpgGOoyTB7cJR3mCgcTbOe9ZO5wFih6fzj4mPgpFNpKgVXoTgFN
9TwbqKRPgG1DICvbIf2sGtIVulFh1tTLXWcM/r4x3fa51k2uWDrh106NQUgTQPzT2j6OZO6YSfpL
W1burZAHk23ajoRpqqG8zu0pIjn5Blx4S5ACar9FuCuu3emQOKP95NbBa0psFfLAHBBm7t2H9zII
ME0YDoPHO6EbzfiBBmTi6r07FPs88n5xJNLMasXmiUDbB0YkLBuFyraY2DiuqhTxq5311WRH8tD2
RMX/KzEwLNPdls5D0Mfzr13Asy3GOH3gVekYj0t9TwT2saLL52LIqNrO0dLkii9jm7iFd5IkTJBq
Akpdlhff6pjWB5PVX3MmUldPZTd76Pu/oo4ejCmv/zgG3Xok0OzbaBcgR4ppOlcR0kTkO+YOxKLk
iFvruxhuyVYMQX+9fwWdR12TYH4hhjYchUTu9NwMJsCy7rWzOZzL5gMCpv0gkQD3jqv+xTT5/KcF
3L+vBt3ZUS9K5nmqJDM57Ey6YC7NZwjSBy6fqiWo93/+SBtUsNFBppBs98yjjRHvTkbRlhXm/pWV
WmoHieGtrePp9L8Ps6r/36dtDn9R9dB7/vsrYDY3dSDb1V2muP9o95/UXcYkdGUE6/sf9CmbQcOY
stMgly6QWf0xLNapnIAVwx6KGmN3Tk5R003n3m0Y8ZPmwQE1Pc1FND6Vs6Swl6bNqFOUHc1/hezk
U2zy56Pl8FJqJSUU/EUnGRw+wSYcF8/Mjz4QutBKHiWD+rNYHtLKwxT3v89LHICBW1AGUo5/Dd8j
uyCb9qkLUDdH1S7teTiw5mTegOP70Q37JUmJ3ypuo9vUHA6+bX/ikyGsb+NN8XXdCzObaLyVbfk4
s0oHTr6SZppuEQ8OmkvfMT9lHD/1ZqJeWm38kzKi6JoIl6DcxtzQLtT8fDBu13bJuOlqz74EbhYv
pXx+aJvrnnF1WNu5Bi14NF4mU5F7Y4AsS6CfVE+726EWZ843y1Ys41iW0wxqDLzyvi3+DNUIN4pz
xz7uaHjQ3YZCkLj7ElEx3Kqsd0KyLQfdLPxNWGoYqnHupOR4tP6kC3aLgY8ZWk9nSirgip2DseG4
XeaQ/3iGkWpP4PYt8rCawA9x1kPKxnUY6mPexI91S1S8NhJtbaL7JZQynqijD0o93fYSU6U+QmFo
vKTd2LV/pa0X2o3QVoE3v/sO40CHVgMzA0qKm9/SGWjbRUenQRe/1WVhsOYvJeo9Hkqvo1Yzhlya
4fnnSOFuO3sMCOB4FmzyJOzQ40KCr2ZY4MVptuxusKIvXGKNgXZWHIskFUhghLkoVXjsDfq+W1TK
0ixpMjLlvorzL69vH0tS0loWXGNLvqckhGlEKi9doC6+I71QuWhW3MLIQ2jiIBEfAAngVeqh5VI5
zjtQKVxb+vDaLyMUu8UGZLKPWrfFUJ+z2TkyPYXFjkFwOayHupyGFw6OjxRTzIt6hqKuD8+2YI7S
GBQEr7RA7/Yju494PDsZLiYiqP4pnbljORpSWgNvfW5s7H19YV3y9L0R5ZucfXQJHXea1J1Nm+rn
yo3jm5QMdiumN8hJJ3Toax+RFxCGPxz9kts5KRnojjRvsnQvn04LRn+n1nDQyz2nGH0jhfErnZ3r
YCUb2846i7IC6V4x0oZ3tfH0+rEtsURrcXeJ2uZbtOlfjXhjCDe22juJY3MAj30My2Mato37NWYp
YQXVNBs1DQ35s8xc5+kWBzBw8aj8jufg1P8PY+e13Dp2dttXcfU9fNZCxl9/+4IEmEnleINSRM4Z
T38GZB+3d7vKPrZb1drSlimSWPjCnGOWEYp+dJGoIX1sDSGygCxZkuxUe2fb32Y/fXGDZ2SgGl/l
W5XZzyNTMrxQzN7ryTynAipw4iOjwvzK3UifMWtVMS2xyaMUL0EAPQOnwHXHwgTtfPYK+nNC4Tl4
o5wp8oN6XCMo8vcIVjyl6j6rTpQ3LE/5gdN0RPmxpkyyMQNU7ImquTks76CcmB+lqq19l6LezHvj
WHP5o7YNiABeDVPWrwriTZCRsS6RFSTNRE5oxhGFLE7lB3tQb8ZE5Nspql76fIrXmgQ6ord+56LR
LVyfzEHVti+wE9k9diaeLtXZqKX4cFpGGqyG6a+GFKpm0u+w3mdwsBOvq+Ul5IX0lCyM1zZQEdwW
8BQ6o3lLKnCEyNjRvMxP9ZK4nS3ex8c+N9IdOkMHkVGpe06X3xmD0eyzOLgkfQVRpS9Ht9FZkVsJ
q0DmqW6Z6pyL/Z1UfW2tDKZb+OOz3nZHp8+2Q13s+ybj9t9mEg0IwcZjjDHVR0MQO6i/hD1M8AgU
5SbY622YbSMFLHbVj8QvG+G3j13qgGQqd7sGw7A95PDAhbZPBPIOmjaPAZ22CYYWnkSLrTfV7sNx
VtiPmhu1qFHQhGrnmWOP+VXQ5EfGptSdc98rW7Li2NS1Q8RgyL8mXN1fXD8Gsjc2JnSrl8m+V3yq
4jtIGzjWnQbnn/M4DV22CnK8XvZAQLjTvTqC9qxxjrqpA4huMAAX7MC5srmJR0qLTtRcl2kwH2QQ
7tMBaYGUcCdGi/JjrHMBMCBEoTSh8DYc40gs7huimQT1rg4OvFwHQ+Cwa2pxIajs7HCV+Cu/ta/S
mhzZNCNjtMUW0CG/mkYVmZRWxbtU1VKcZxyIqLwQAOJbjpENcIxxYlBdmhHIWsJEVhY9CRfJhH9g
Ctpj2xrnCYjrWe36TTxJL1C7x97RmAcq/LZ6CSaiKi5+MuiutIxxo+YqsTRZhONxGen3BbuhtNFw
eg9scs20pUNmcbfmuMDjQT2BthKvXIdCyQySQ9iDmWd599xO/XHKfWWjtOWbzS6myjnrlnuimzDi
VnCbsseuAyR+A83zS5bEN0mID62bCQ+u5vdWN1nglDYR2mX37g8or7MpP7I1305Dc6fZ0UFXgszt
Db3aTO0BpymK0onJM4wQ5+jU3X2SWc/FFIIS7e/LpgqRuhgoiVKLNVFb3tgzOZezwjaqz8rv1E+9
OFZ8L5G9ykHnVsqE27DGaMFIiJBDiAMsi6nppmU5QptTRNZVO1g97slKbOxk0VHEJlAHVcprA3ns
SseoMkcDS9N43BAJjItBj7dOIfHBcizT3CvclXB6BgHNQF55auWnRxl9ThpKHAVHR58r9q20VDbw
2D6KWfCZeZ1x8roRwX1HB4oxEhFM/fgyN5MxIYSjYM4depwaUWvWslLVUdQjz681rzSDpzREQxvY
D5FCVToyO+My8cd9HvCiUI41I9vSIlRe65RyMnZwBuuJ9hUZzJ0uZTj65/hIqWuuRRgi/oZ6y+3v
tqlqOtoIz0RmeMDDEIHBahUMZFgEoDePbFInhizsvEhW+6QYAq5FyWA8BeGjDE+FUdVPjZrfk152
F3YK6+wewG9Oqjtu9qswkzN3sunY5SiYjZgduj2151zPyjP1qIGP0Wn2CnYqBdsiWt1lWfquDTEl
B4QdwB2dT8lfvJdiLm8qiUGvjXuYH0HECiBnkJnmmdcv/bHmkw9RmLZHsgtmT3V8dyJ5m7TtpTca
uQ+08bWGddwljrazQvlq3qlg0a6t0UH1YMIyoiflziNvZuTmrlUZN0qirsZsNljLgqiITmo5J4cq
4D3V1JGnMTpbp76xOOqxV4aduIbNsivfWrNWrrgZ4740YAGEMwHvkragrM0tqnOUb9cgXVUX2TIn
hf9YtsNxqiz9ACeaRG7ZfHApffbJc2K3tZcqAI6DAYACzOsL8e1ckPk69vuOi6HBAawy7M2Kmq11
4s2OlboSbbOr253gKiQFRWMYOgzOt5orT1mD97/Wm4nwNH/BPrEO6pc0U7yOjtupHXaapjmRDdO5
tdn1mOX6757T4JiiZSq1HoCAYPs+BOjZFcLdpyUYpVW3cy7uBoNjyvR9e4EBWR6xpWivWA9qml3j
vZFrLUFWhjJb2yoI8xxzRJEMYQxFWr4pklw/lnr8JhVun2B7ZkLOZl08tyqYi1i/8uPwEUd0vDEW
OI/QGzdskh1HP0Iyk6WQjllNMTB6TRs9c8BJFjboXgYFkqZJT4N6E00mGZ5KSCwK99UWY8Sa5vej
nG2kFzUb5shW35ALylVP8oSYiDiIUliHJgTwdPDsmF2kItAGj/3tkHJlmtkkV1RHNuyCyHlwDKJy
70uKY0SB4VufGkiZ4/5x8NNdnhXjPi36V7tp1zU034CVzpr2quKBoDn3M32P9CdbMYqFOJ36L2X3
AtJyMU7yO1uzz0SkV495A5+oVkuEaYg7wabNnMOFtiX0xt/30XyH/gXRXeQ8x7by3eZzsYkjG/wM
1Gs/RvBRxvbLZCa0XNmt6YeLijbC/JWk+1pLr3qn+Wa4+xByemJG9P1NdazLQjlVJuiJtHwBlr3r
DbIZewd+h9HJdVZSeYjxti/ndtOQN5NG2YTpMdrCkpYbLAAZ9j2EIgl6ICs03yJUhm7qhww++odu
Bk9aBlqNJoHZRheExmlGxBqUNRaYOoVxPBVvqYaBc8DuP8BAKUMI2g+kdx3zCWHipBzsfK9UNlnY
VqHiEymeJkveVHhGerSVx3ZOnmHvSToPFpkExtQrtTJ4KWWBRw7vHFP62VVfZ8h93AsRJdsJr1Fo
n5s+v6oUcmDpPx6oYTa+0rJ5s2wuW145Lx8fIGcNC6/vDZ2AeqtH/Xug4OAVFjLKSOMA54Tcp71Z
A0wgtEcsNbFqlNqNldsvxPSiTGyuoqxlfJ+1/rZQSLCAgvJqjp+CuXIszadYYn/VHPu9JpMN7O4P
2+p+qLpFKxvc23Jo97gNWR4MWMJmc7kUGq/paVGVTNvbYroDoLACdnvtc69dx4vqcGg1QpGCOwMH
MXIuQIIyQURNp1K2SBQnPyOzUxuMTUHRnFpQT/QAnWvd11tCmbBeTfgdkJ7iKYxxkrQYl/ogRLrd
Wt9ytg9Tl951pYqVpTEuHeoCyRwRC3QAJg7IN+Ad82Qeeb42HdumVcxNDgQG3aFiUOM7KH1V4kVI
NdU3vaSJ6ZKi8gKj9PCS35FePmyxl7F9R9FXM5ulchPwCciCot6CWlJESLCYHZpxP7h2huQfw2/m
QB1RfKysw3jEuuLy6r9EDvyZsYvfFGKf/AC6oIUhjcXCA0tBz8po6JaM+Lic3+lwScTwZ/5+nR5I
wAo7N+AFWdvo9MmIF0b0NrT4TpLoEDb1K/GgzcpSGkSpafIB4cdelRDnyiq8OO2Ji3trdcWL2uHc
Yot6Hdnpm5NKesUWtWw3b+YakTu7ivdsrA5B0p0avWtJHu3PUDCokdXqblZ0T1cKtOOyfwpwo6ym
2P+O5nGXhJxNtsqbBZ8xdPGVZZVPg6OffZKuV6HUOShHUlL1YKMPzXI2f1hh5PXlaVbuRM2oSFVz
inpE5SN5joNzSjX/QEKlvTa64r4xrMesQewzj5Suy6Ou0vbBBIiQMU6KPhiPm0iTVKhPSvFYknS6
rvQHpWvxHBaMS1QxbKXTN2w6+i3oEFZGQVsggFm1pFLywPPbcJoGl/sDUVaOV+l7hzop4NV1BSKG
3dTOjzKr843gPol3T8tuJvZ1XPleWfXZaloOEMgwMaWCvtJqkcPuQ8NQ4qyHaQeDTaRY63LjgYgk
2Gkt2v1WhefNiX3qwFpqOVxDS1ClTRWTyWzxhKVYO8+60rYrStt63QYlg2ervB4dtKhV1b2VofLE
VKDa+MVITueofZrWPYp9gAMdrxLGC+ktp0UOewx0OFF3Hd65xUaVL6G2erNjnHqFnuhz0dsEECU2
uUYoo6IgcbT6wKPeUBFPYGSsR/Nx7rp79B0A06z83pLZKQ39q6DifmSJdy38toImdrua4XmYhZeE
NTAQkme218M6iy+D2p3gWDxogpCbYTTXqsXlhOFomc84H0qNiTOu8bvVuIvh1qosKG3oc+zkyLTi
bS+jGw0PELOFgRxG8a6b7f2I22GmN4mZGSt6cRsGsFOSMES1m0PYEHX2biuNsxtyg5gDQ74rEauZ
hL2ya0z8ps6gfzKGKVe+hovIj+tVl9E4WuxpeCs5PA3FwP2GCjRXlihovGdRXnga7cBKyhmUd4QZ
sV9nrRKhEfafVYFDIagxzJSW4fnIra+oGw/kgZ37SidYktSL1NnbFrPzcnjJanGlIpN0kUtewFlc
a93kMlm61x2ccREcEdrl3CuNHqujqVAbyiXvjzzIVQ86ZN2YLClNwoMYfambTxUWo2drUGGqFOVy
NxEUSZmpzshPLEm2qglSzAq63ZRSvVNDTniZS2ctp9cFMaOZzKbNESUjxeP9HOSfGFUYjsY95rNU
UuCw328BdOmwvijG0i9jNt5k2t7T1MFiGGIXbunJr4kjzBScPCbNH17dGkII73qFMe0qy7jMBLil
qfGNC/nGPdGw4Pu9Umo8+5bCzMza4s5z8HZcp0L5nvPbBILldtARF9tDxDy1pcsrlfgmRkIw2S1D
ArNfVcakw1HUrq0y/2BZULpGH96RrPsdACbnEIq8dg6DlWMH2r6BsxI31lPdJa8l+r2JhaabWepZ
TiybO1Q2wznCsjsMgITgKzleXYC+sZEpiRE9cIQdG8QcRMip9Kl4wvvGMfS1yLkQi96imjFvVdUI
vbqD0hDa0WPk58mxLYxy40TwQcVgMU2sriJyp1dakE1eMvOGTInzGHwcHRMAkrxSPtiAlvz4nRIa
u9xpw3NlZLwkPvfjyB9caHpsbKZ0rQ++N85ccxQM+9kJ2CcpNjvDpHsSWRGcUFOBsKJ6gTQoF96P
Mar6qmJVXlvKtYny4IDMekFTNpzi3ZLd5DxGTKQ8cCb5qlh4PZXzEtbIbmkcGGWPxhcq/nllcXd1
udo3KIzWYhblRinLZm3ODDtnB2N5zzYJ4ITkW2vnTReoI6LiGvZ6hVkcxTRwW4iW2Pc8znh4OYhO
Uz+L4KBxr8eHtVNlv6twIa0Ty8dkLU6zrd7mQBNWARHfIZoKHrY1oCnS+iWOYJVDZ4AgQdGMBJCj
z7T1s9EMT5lGId9laN4xg2DKTpgFTBGjrcp2PhE9gYWp6iPdaH7IiumewV/JTFQ9gd59KfOJ9Xa9
L0mLvS4ICh/kueLaIWvWWLezgG23XK5N54wHQYKnITvuN134GIiDr7cPw8i7v06r5d17CdXs0QjB
pLWNVSNHFrArk8g+4/HpVxJnkkfx9Vi0g4BDO20Mc34OdJXJgulv+s64tWSAto/0iz4DBWqL/jAr
4qjY9SVXemPlCPbH8UTLJZhSRwOWjIkSe8LaTEBPeJ2Z4t3v6ak5rg5cAmhB9e4su+JWFWpxyvpg
R2+erRgBXMkqfjO0is2Y0i5YnBvsCeXyaFsGnYcEqYLXOoHgzbpEH5vpBf5xiLlZea9zahvH9hAj
OdxwiXmtJWAsWKbG9DBYdrvHj+CjUlvH0GDcRqXI69KAg9qMyV3rjLOJuwC4ZsEc2byvHwgzXfw8
9gi8OjuJDiWQ0vW81YLRqx2D7e4I8jywAJ9kSbqLyX1b/qmb5BJXZHgmmPTdOUnQHiNTwdyu3iAO
sxG6j6/EJBjsHzcgwLw81EdKSa5t1WBROTK0ZGTCeZoYqTe0NSMXBXJX1dCc+MmG3m2LnvbamJVv
orO9QgXpyc0mxn9nLUuE8JjZL21OXGvdgPwC5bNSlQA6qIXCXgudM2r4kMUyrzQj0Y1q4pMQZo7l
MxM8c7bIb2a9D9fEPs9UsPi5y5BhhBVUNN0denYMFdqmJ1/Jn9vLhE/KyEUJWqx5KmDLe360SIuU
Q9taR3UcvYCIPk8ILAixVOZD1WjoS9WtbbXBjW3TLlYRJVbMvf5NN7SrMSDJOetvwFHX+1Czj8pS
9QJGnzc9FvOV0g7Xzhil3tzoO7xI3SXirRVXTNb7FpI3MXF7qcvvaUZeIw2i1BXRclctT4FoGRKZ
0IQdJg1qu06K4NNsTB8GHsgUnevdLdr6HTkIw7mYBdZ81HXbOHRYqYkIvJaO9rQApQl40iV3HU23
xnV7CYmYWht82M6t3PVN8tjYgXimAgzwYPjXtal2F9r44ZQ7VOZpnTyy1BXnxB7tg7MAhPThTjPK
t2zA/jnWn5BqDKQBzRUMYbYdAuxlFITBSe+e1VQqJz2szgCjzW3chGwVypLDW008sqQlA1ZcGNaM
ZSyJkM7EcNen56JneRM2xDPFKHtdWbJlz7XinN+Ktk32edK7LTsdOluwQ6hm5+04qYUnCOriXFmH
AcE7zQiUAYrnsUjrLy3vc3e0h3BhKeGYhOjn2cK5j2CdNFXGPUhX6p2wcU6gKvEcInzXva7flZG+
jXTL2VRjtHUYO5ZTYVylkDruuLYAxzbPtYKSOWVgKj0VpaRTfI0c+6pgdGFIcsK7JT23UzqEkfnI
+eqzRq4Cg00oqAGQu+9JVz2WvXPW+nerFJcGs3MwVdmzCbqNdmygf9WLnj13Nb9pAZMFnfBxrZ7W
atsTsjz0BxWG8DExHsPWjA9GUJiwhhM2efjLxpiJCHjXFIcoII8JRtSENaZl1GSX0oua2hsnjhEx
BZYrw/DGiOM7MOTmtjYReo4YItKWgaYV4K2u6vrJHJrQ5emk7kzKo1It2tby2MShfjcEcBEWZ40u
Yo+Qs2+FWs6kqfPU+dSwHdoWqnVV1M5lCBgIS4J6j1Gvz3uAJsyHQdtAXQhAlbX1/djq1J9tEm+H
K2fW8n1fFC9DKjwpB/WChVl1xQ/q0qC268GzYFRyOa5AweJp2pYNzpIgq64TpyseoVS+Bq7UAGfS
BiGAZcgclDN3hu4htBxshryj6LPfiT3O6CRorkOOylCSpmOq4VkCOF+31rBWD+Rh0VwQD4oKyuJb
kUkNMrqKDAoHo5bBmpv3V2Jar34VXyeyyDcTywg4qtW9ZPKGyCFdwz3YB4IdGzUAbY+mgndxPIWK
nbnMeGBBYtb3lr9ABSZsChAAoMs0SPIn12gnHdc6YAtFTTajXt+b6ZddDfoVc7UOmWU0p9wHEQCe
B2FfI5w9GVpUbZr8sxSOsWm6RUrDUZJR5mHk4zQzioJtSloyB/av46F9HQP5kBsmI0ha3zSxTgp+
tACgadWwLx0DRtXUQyAi2VFwNrpG84pkBYc4anx3GPrPDpiPp2bpI0LbEewPl5faJw8zKVBQ8shb
xeU5lumuKoYeLysVczClu7ZLr2LTFl5dLlIrZCUgnruEA0VreIYidCtUx+VG5PF+AC+VGY2PO8a8
L4fOZb//SiPyEXSUsHNjthuhTtu6qUDfjPAmSLPfWK1xGZsInMT4pC/6xqZyPnyz+NIXsYWlQ6+t
mYGIWvSMdmBTUP98F3N91885xnTGK2UKfxoeTgQh8BudPlbBzp5XkrujJZRNwcaRsPhrItMKUUVb
Q6dEt8vXDG3VGpJTyUUzZeUbOvkPJKubegJFKvhlRS3tlZoPaCQV+37U5UvWK5+y0g+RY7Tnftzm
ZXBrWeOO775S6Drc3I9hoKnR6KHTPZfw33nXGArcCBYXgVTuQc4461kZN3aNSWXoyXIrxQaLzgkN
CkZnFlxo3DNGYRCZe5QIWpt/Z8My9mmRCtjat99rn714qOHN9Sw/NmYN2jtsHN0lrbvY14r8dBIE
tMJGm19p8+imsxj2MWIA5yvObvElvCZa2jDeORYDS1o7neJdhVGQKRIosJHmQKfGG4V5BnzbI3at
6vkAyUKw5iGHI0+e/dRk1MSRvQKQ8z0qSHi1bEjWSNrvrUg866xeEDzoV2Yac/NmSx6HoEyxpYTk
R0zjFiTMqgjW6GeuQi1ZV+V3Ye3gYkcbWScf5DWyUq46pBSzVXtOa1QsAGmwbSj6DMfD9dSQUzwn
9MAdoBDFJJickvNBJOLYo2GeGcxvQwdLmgqUJUDejagu+mTpdcQeikVeEcp6UOyPinwqAJr4zIKW
P6HUBPtyJ+F0lCP0obpbRrq6tYmzgfo0fKpN+5Z4iM082eFebcurHIVJz/etLZ8taQCwwCwqrsA4
fOW+P/ImnJGH0KNDAxw4DGLAaLbzCES4OfkhJ7ispb/xHf1aVhQZat0fVYcQBjuqrmasIptoQAjn
YK03ldIVfcjxSyKNllpvwrhB1XrIrPFpipDzFVgvVhGrFfbmVQ0iG+3HNrQqNwhioIMmVArk1MAo
E0h/yyKssxZvHGmJqh0fsRy3efzNcdqzDvaMlvdA3A3aNtSxmuYRcK0mpbHXcD934ewaA+Rqn0YI
Gv+ig+vfG8C1OQ4ZbuP+a5LjsbDQCKtEIR36wKX9d7y25SGaPVYYX/tORUAWQDU9Kh1PYoV0HMDQ
gyNH/K1FnbMDKviB9rRrh+TaSikbexQn4zAhSQxY2qLodgNsKadpTHdWtyulk7Ab0FZNmYBXSjrh
0ekFyCHkCxpSLIRR27pJSmJSSBTPsfD1axOlUDTgCmo17dMvmXDh5z1r0ld2w4z/TLMy4RKtPNww
xmrr4mibw9mM1c+EPW4XBDumNuPKYgK5nzTIhex3Dk4gjbVmhQZ9QcHvJO/8OL10JYrZkseeywkx
Uae9anp1M3WD6uV4Sq9nYv9gZuzDXJsP6WwIT5+gzuG+bqW4L4meplwPh800kmMeNNkuQl5oVrzP
KavfNZ+cArFo9Zv8ipVtdZij4s0BZIw7Pd/aofOFbf55Bncax9rHJLRpZ02wlCTvg6FPbFYAsyvN
6aZWe9BhjAiKykiOjZHt/UsjUvtGHebjUBvB2cDa5WF0Td26TLtjWRq38KGbW32B/ExWze1w7hmT
D+bSMiMuoOg8FYYD60fq+saWueoJKfJjXZC1pmAczHNOErwH2bYwdGM7UqaUmbImIB28Fzi4TRku
XnmKp+1Y4fh27GF2h6Y33FJVHPrp5mioubXtcTF7Cm/3lUZcNs7Zw4K0I9eBZHXEZ9Sei3I+QpPf
inILVJ9c+Fzkl6HBB9gceN4cIqdVvs4sbE1Rh8Re63dZZtxx6rOBZ8dh6LXY56iXV7YpoeeB80p8
9lRFHh0qjRZMIPha6TBAu1B9rXmQXi8Y4ioykkepoLNS58S4lGiZ/ajs3Zm6kdfkEiaNfzSj5DFu
xkOcJQycMpCwgB2I1ojuU5vF4Rhn75DMNmPfb5Mpu42QrNuhsnNSZhGdMRZXdgVdyQnXg8mlDWMK
J7UzTBsga2CBR2bYuQ7fxRy/m1Q/xzWc7R7ZYO3n0db305uhAGEnuA5cGdlfMihPgx5qMKnTvaEV
bwV48LXNpBp3HstvC/WD2soPy1cHkFkJ45B2E8nSQhreq97YWeAby+DbTvK7dGZLVi9LdY1Sxxid
RyeM3n2DKBxNoq5zRq6KXMTk+3QRShfOG+IbAJbFvJoQ19mJczQmisRASa+ioK/BSLgjsADYVB8b
HBTi3GgcbRTbIF1qwVDaJNQJB+ZpCKa7QY9wCYVvToBmd04ymJqhFxKYtLUo4ElJM10f1W1rSsT4
k20ehgTXeCPHsyiqI6RE1DnoUztWxv85BEz/t2A3IhotC6/kEkRICBiR0v+aJ8dUpld+FuU51dS9
w/t40p35bUJpvcIWfyxIOrqI2HSO7KpqT87mG2VCv5u4+G9oQ+7aUhbPrYJSKVFtltKLzIrkm6MO
X4a7CWYUpWV8r5SCqzy6M2pF3IKlNTmT6+KsCR0gFVEimP1zZKQZY+Mp0a/zgHltXkAMgt7yaMRa
wSYHaXaJgHEV5uOVonf5uhCy2rHRaq5Ky/t7NmzUYooKVMKxV/qU3Aw+irjKmayzjzfS+89PnvZv
YXyWoOa1QHxrqm5qfw6I1nhjo8ZR0M7plbkE61ieX3TOobFZ1oP6AfcvIObMtTuVDZKHUnM2OVJa
CszpUCcgSjQWemjhgk2ihHRihPqt1Sra1XVCYEYA0UhE+j4uCeeIR4amWoNQbd0VZelWAJNujK7C
MC3HrZPp+lErUkKAB4u9ahY49/akuGh67ZuqG6uNDSD7v+SvSWd5d/wSYGkxQBFCU9UlyNLU//Tu
QbMIokVDqkuaF46awpTXhR8e41YJnwzW3swLA/Z6GTv5EsvMc52GX0MzIg6KaNdFGlWMrnLaJAUw
soeaeuJsyqdLAroFF1CAq6oz0KYyO/yJkJ7hi6FUPYREzuwwyjc3ockHtQH/phcgRhLSbU5UFm9a
nb839fAMlHkBAzaqO9ZDhXeXTU6nxg+DI9H0teS4Za3pOqLptvNUyPtWkeZmkSd6ARr2la5xc9VK
tbhL4+COrp3mjyHPSQsFQCmOvlVklcEBtlVKDwOMX4GoeDGHlVUR0iGXv9gNsMzKOBV7RP9Lgg0m
njJpYN6Bp8laIEeT34or5snzfuwNipEiH9YVffISzdyzfYAcOHcBM+qS4i+z1Xe4v86VgczVIRPh
7IfTISP8YVdJspsNbXRQAgevhR5+q31vb0YbWlaTIrILFsJ7rpJf/hPImiZ6AnG5B/WiKBLbnZSX
WlCL1RCa4KssfqXdT85kpQFInSwiCPyuiwD+29ejD8wH5EFxCQ0WOMBc3yciwaaNuTDoQxg4+A3k
6efDmJvylDnidkqt8IUHB6K841TVhge/KU13SGEB/QSsV0XvH4v2jUiei4oCakfoV7RljeO8AVul
JJ+Qq5Y1coS52aglF6cXWKp470CXrPXKOmvEtF7YAqGHV5srNuS2O4TGATmdcZTljCLbbPLrsFfR
+HT6u1UMFoU9u5hpWegxVv/UplFu216Mbg+d7GauPyCmnnh/ZoQW5PNZVYPScyrEAuAEQb0VVXiT
9eIpKqIEtgt4o3ARLdRL6cx+D7olpMyzbaJ7EyMLzEar75O5WqCTZcMcEvo42JDqRXCEJPF4qRYv
9DwhhU4UQhQZuazUUKgPZgNzfkJz7c4hzEVDm5s9RLP8uumBRpc4it3aigVNbm+g3Mcw6OsDq5Vg
SPADVMnm5/D7Px/j/wRfxfXfr/Lmb//L5x9FOdXUSe2fPv3bfZHxv/9d/s4/v+fXv/G3c/RRgxf8
bv/jd22/istb9tX8+Zt++cn8v//j0blv7dsvnywpFe10033V0+1X06Xtz6Pg91i+8//3i3/5+vkp
91P59ftvH0WXt8tPC6Ii/+0fX9p//v4bKZP/cpdYfv4/vrj8Ar//tv/4St/yz3/7G19vTfv7b4rU
/kpkrMqkj4wm0+K/v/1l+Pr5kqr/1VA5SR2DHgyYuKr99hduU234+2+m+VcSgvkSxEDN1FSbqOKm
6H6+xA/EbCwckkO5V7JX/e3//e6/vIZ/vKZ/ybvsmrDWtvn9N/XXKF5Dp+MUjFyIBDUWeN+fo7dj
PQ2dyGAAGJaYfOlUCN8l1h620qEP4xwmSXdblslnikPqCMMqx6yjik1rA3kNo/k0kHi+amlSTwas
89WYVHcVw4Y1bn4uWQEA9l+e3H/8Av/6gOUSPPvHHYgHLLkr8QwYjsQ/Sojqr/WLYyamGY164iUt
wUyAawj4M6NjqItHWdUkMKjrpKcDBPDdYdQwzA0ZrJckgEvmxwbDd6zC//khLa/Tnx4SlkaScglW
1bSluvr1IY1z6SRD34Se0iOeD2dQY9Leo3+6Mub8akLy8qL01h5d2irCsfqgmOjP5QS0s7FpP+zr
edrqmtq9gB84ltxQPCys8yYN02OTmbpLqhFlZ629/ZfH/WuW6vJUWjxgS1dN/gMI9E9Zqk6mJOCu
GsW1KOZms86vuon1PuSP6kXHhTmY6T1RGa1nWiQwBPqQ3uAnpq+CNWUOaMJ8ElKQknWs4kV236nf
+NqZ6lHSDcrSvjXPUzRM/yU9Wrf//QlXYaPyzuXqQCjDW/fXJzzuKgdvjIoMkLcvC0NDO/3xIcj1
dj/15v6PP5qsSD+J5YOp+gwpfz5nWOW7LOOwp/3zByhjoyMxRvyqatVCTW/HYxZriJMW99jPv/38
2c+nbRlPrhMWjHSWb/n5QsfwU49mRGpadF0W+EskTgjQ99dkrcXXP3+sYcbwgp6NXS9eWl/MNw37
nxv4/Lln6dlNA2R9Dd+/NUhZCddaXdNwZsvymDf7jZPkzdoB+vSaw6l17I52u5LPjB5a11FHeYG7
ER3Q7Tdb2+mfZTSrJ2Sr6nYYaR5zkpIgbv3zcyHj5ob52XeFCWFnWEp3aaLZWUJkTLcJSjI3MZKs
TJFY7HiU8tQQgIf/IuE2bBfV6efPAodcnagyD5MM+5Nviv70828cdv2pGP3soEI3dcQSv4XkxzmM
LfInm9kLpDq1OdJoDm7Qw5kEK0Tw1vJBLQC6enVA3tLf/7Sv8U3qqf1UIQJclRlLRElaMcowDDTH
nw8GcWFe7YMnmgnnhIcFM+SPD71B9nwwXTUY4a6StgxovrMn5uKZp+DjfxXqfRRK6Kj/l6jzWnIb
2ZboFyECQBXcK71vsq2klwqNTMF7//V3gToR94Ux0pwzapFgmdyZK8F8HUhIFrvnb1tFvGn9vvpC
xSBlKf7EbWJuurnNP2fLM3c6pXAT9TL/NHCcb2cc1ft5+WVg12ptNX19rB2OyaoWl1SP2ITsoNpT
M9a8adb3a9nEr31Wt2/P38oyhoUqqbrz85fWUKNzeyXCHq6/eJrHV2Xn4+sQ+9CB/Yp03fP3OHC/
aHIHz1+Fy2/FIX+BYabO6Pl/qNMIGG2MAz1Poo9apt2lf5JpoONds3H49ysyIu0JvPpX7ZuEl5le
FmAEyuJcwrrc1LjrXM0f7HRdezepqrsiMGwSasxuShq0jnWgMZ+/ZGjJmrv8Cyx6wyUEG2cEFbXI
sWYGNU7VmdAHcurzH/Vg4MKeCNmlRgM6M7JnytcGLpHFGPUYwEEteXHZn4PlRSlCe2QJGKJ5NV+9
MDROfSzVqXaqEKvrj7aISXZRlYGVAAuA3elmLycmxysK1fRaUT2xsYty12BGZ14JUnIu2+Q8Y+gm
ISA3ke6c18wJLnq5aTCvWYPVzE8xjjKyZQb4rgA+QQlNmnlTDoHQ+mT4491A1LgLgYV6VGgird/G
e0wSeot1SX84eYj7LDTpWXFbpsOHHI77OXOcDtMn5RIut9vzFIPaXz3/0SK2wBtFf7lmyH7N+vRV
GridxrK4ZQWESzi0yb4CPwhXrJ83JHIxhA7eBNWHG4RjfWDb3MVdM32f/HLVLwD9FJvXRTmVc6mh
hqxMm69AIhCDanb8NY2/6pbjsli1GrmyVP1Lhnxziel5ii3Z3NvM47Ip3GKtVeC8BaVrv1S5R3GM
zG/+3I9bdJRoy6V9uGJhXoOa2tiZFlgVfet1tMN90RgVXngRHUdyG9ewlJfECV5xcRefiZfkrAH9
TZNEucesqBuUqWS+N7ajNoNFd+QACtXjSqBmD9tcSIVdatGgnmC9s5c2yLZst4TnDmFURpuxCPst
KdKLb1glAY8sXc8WqIXUyn6JSP5hGGqeRFRe6FtBPsDzW3sV/hQZ8rYREFllk91xt8XL1EpBSD0L
gV15JbVnRXIM5vFXkFXWvRrK70GB89RuMhJEbtsfwy4a6E4s48Vr4Q1nB90iD+OI2z6NyJvCcPOH
x4hpkpl8N5cXvg9rHlVikgELoRV06kuF+LTISr7XrEhV2kBOC01scvH0aU7JF8x34g4Tju+Jm+4V
0o17SnprNzYL3g00/tVPGp7n2BsZKdr/VROXr9Kvg4NKA2x7cf8fuV7m+66489WI3p8vubYPqoUt
j7xrUERSRle75L7ptU16rWbuVvToyK8KDMJ7jGbljwkWnmZ4S8fxmuou3obj5Kw5MlZnNUNEI1Bp
H4zJgDJV7y1Smw8XKJCfWf+y2dLoDiH7O0Egs+XzDnt9LTpk/6S7BnFl3WjpADUoR0w/sUu2MqBF
xFC9cyhUY1ytwTxgvPpv1jx7qkmLa0E+ERr98IuGrnUtzORi5ep7jZBDjNa3zj0W+Cab78Uw1Y8+
GElD9IqrKWY0GjoY9s50wO5TvAuEcIfrknmpXBxas3Kg6XGfTh08o11jhjfQ1CH2RECXoiS2asjp
ZSo8l5VyvMFxoJWK0cYuXsxU4EmqFQS+6aDcBmO0DMP3CRsUrTg7A9nyEQQzWhBAaWOr2jDmkaVE
g5LD550dRiP18HOBG6Wsp0sKuYpeyO9hClcPyVGmq4auH6V6eZAlwSZb3EXqxptSgowrkhTjSN2E
r77T/TcSl+EkI4hrAh8rowvn1vpc+G+w7dwrVr+fQ4O0a8foD4VN1Rre6Ya4FpMJM0sHpjvdvcV+
uJEU0G0Rf+KNEKO/t6LuYlXzpxo7zd5eeqBgVLLN+4H2CA4TXZv8TvAWXnvfoZQFFzGcjmQ4e3Qw
lGB5zp2FsmW1OZknqNZxz3i7mP2/UYGdSi2Z3xX5l+lb6JEQG31oCmlMySxXeMhh+KjFyPZC68s5
GZiK4H8udplJrUXGEjy75EWzKpq3U9gT4qowaVCo8wtaI63N9ZcM51sVDwHGANfdcd2iluyXSafB
4h8B2C5bfbaK+hLCvLuWZe1tg0DnOIPyg+WwMmVisNetjwjV8oXIM8USxGMWVMzTQxnal1Y6n3B+
DVwS+UclsbgQvlp1DD6J8iLOWBoiRUTPrEIJmoUXPVJKTFuiNJvCX1pO2yYgFYG0YYb1aUh7vfPG
9D0Rk39C8y+gxWq5n33RXINR0cwJ02tsvO7chdZX7kbEtKfuNSKPsCqldeNykjOeSKEh+1rtQofO
mNTrib8XFUOnLjc4F8Ez2grPNgg54NKrrKrZquq/YSH39+UPLH/OWcQFAahJSqxaxQRllJmxH2N6
DhSTpXDsMZPiDrO9+S90rORcGzI5l4VHIUXSY9KYA8EurtaO8FysHx7m86Z8rZ7fWfBX1lh0x7bH
4NuWAWUqy5eg14xyeLwdq8RzQnvBrpmqX24952zV1OTO7iblwLCqTMM+5cshsuvPOarMCbQwemQf
0kkwI8NmDPGJOJ694go+oz3NjKTWAYviJkFzvRD2o/XbTQ7PY0W7nC0iBkkp6aGLqkhG0R5KnsCO
HpzC/dvItZqGU8N/0fPWw8H6cwzD//x9BkPvpRzQGb1AVKtywjEJYgwMQMU4oTed/tJb5OVF1L3T
mDmxwapLGvT1oWh0dW7cZVJtZHTQLOAcC70NnyVrJdMoUHg+3teiTq2tb3TZ9f9frLhgsjFS5T5O
5hLWxithkZUL23IgKWmVO6d1BVNRvkDk7uaDpolzXdYhYW9j+NlMg3sJQ+ddBHYEoaspjsBr76OR
Gw9c6IHnwVOYqLDPUYj3wwCgIZ77d1Us/D8d/vBp5ls/CYljtmByJOm60RPiPnjyR6SQ5r3S/x9k
rlvAxyGS6i7IpquWM6idheXObc4k8LOL4CCtKc5h7xYvBmdGOXn6vU6oQbak/sQS+6spLGePyS1n
aupNmLWab2VgVNt4onstX2jusuSvwuXUpeGzMGjg7YnzvRVaYYqyQCLL7uzbPPhR2zT7zqi/l3VL
QS3EuLSrb1AdsiNk/a/ndpR1vbiOFdp8O1biJIRDbXcUXIeKKTYFPtilGjaViKQOIcUPjQp67+QX
fNb243/fMWg6YP4lAfjBneHb99EtbQKaDef8OtVzs6WX8DS3sEyy7Ls9OHofConhyzkHUdeengwS
L9Ax1w5CKk/aGwGlHxBjo70ZJNU5ZKfgoxctKugAaBFj3bACezocHERHzF3ES0zczq+VVX6bbO2f
TfU6d+STp1jilU2qeKvSrMN4NxQvznTxhj+ubOYfThycYhuTdOeY35UPoaBtEtIRrUF5SI7hBr0h
vEcg5jdzmTVf2G9+EfQufnl+MpI1lqRlFJEZZq7Txh45ugRMmBfzjC6uNs2FlYMVeqQ9rk+PzzOC
11ZfyPeSvvLavygVngrS6uTb1VvlUdeR+A6ZebMk9BiQANlGy0XQGN3wDHz5Lybu8jTOOMeH2W/4
wmC008LBJjDjYY5sOguf8xV354a+8WlEXbkeNQtuBfLD5w25O32+uObIw+PZ1Wt/6nM+EiCynusf
ZdHiC8TfM8bpO+SIdeXVAATCBLgCd3ecbzQ0QxU5cxgjU7IYlyOv9aDgIFDn5tDSMgT7WmMsJRTN
mkzpwQLKYdoT1whIk985n4ZD8+nsuXfSEu5VOxWk58UYozHRwBjPaQpB8F/3C01oCsufOrHyd+3U
N6yPDTHlaMRx54+00Rj7OZHinuLV2dgVBvuY+pSeFNwReGRx7mw6SQo65rZuRpas92AdgIVmWbJe
GyfgTJ36u6Giq5u8jXoMkEG3WT5Q89dX4SWkKyxqYFeYAZPyonC9rcyaapVTy3ARP/49+trO3HvW
CrnNRYhxrKnDFwj0FvFdS9CjEDgHK/loMsfa0p35t4PncXx+F9uU2VoonfU4180piKPX5wpInUe0
IWJAfYI903xkzdWOjCTFXKH/aWhcZjMlC+fW1wdhCO86RwqXe7Ksh7U9bdPJ/wH57RQPSiwEDHEV
5FB7ylVvAc6mlWi6U2kH7bXpIIuCNaywa9JOEbr3vi3NU1X+zsfcfyiM1IPb/a1hjL3axMexmhHF
r2pdHqJkdPbCKLrT0uxWLxZjCA7jcXLBnIoBFcjEm7atlvOgAeF9WpwRzxcrhMaQUNO5EgWadaz8
eGNVkb/LpJa7qIVuao5Je06Fa+5i3Nqrp5BT8+YqmZ/sJH1Pcz3jA3BBAmNTrzeSue7VjNOMEaxx
5bF4i1IQpq62Eip4FiUhG+pd/RzHUK9AZo7lOZvFvB3FwPNox9416fnD9QKH9HLjqhuSZhnBinDj
GhOmV2dp3qqm/LPHGGsNatcuvUyztDUfVIkhIlAK4oB+c8s6PZaMVlIbZFDWWMbdIhAD7tr+OVvt
L9twzP+sud3nTpI/aCF8FKOnDpY2YgbSqnyrAPKW+C7XHoCjgy/y8L3V5BW9OTs/DwTKAzUZU/9T
ETMFvJJeneXvP9VTuSIhSpdPZgWnRLcvz81KIoudmBrf7d61P5T4ParU56I/lt9FlZ0inLYXypU5
4fTtGZhTeilK94txzs+hSD3+255DZy3ktpCeECDLNIEpA/dJqTqCyVQUg7wZt4OfANieq/e6cauj
UU7YB0TLGmN2/un+/LbMMYNCpcbiaAIsaUrAZVCNvO2gGHg+l0pK1v40BZaONOPCksj3Apvwu+NZ
C6zhOBmcJP99M0vK27VRXdV7gtPOXWCDiUP1mYnFdJ/K0X4MYbC3DFZijtPRCT6EeIwlgHpc6S3d
2S+tE55sDThXJ8WaTdjlv2wR2DVKFhhqObn4s4hkvbtVdstBfMp/dkhd7P/UVukFo03T3HCqWWom
p7ub0cWo7PjqGgIjO17sPbUS9q5ridSIBAk66AvzPH20lRnt+00qYNQIG0tCHIHplGSbWUd7xc+G
d27xAOiAqlhfJVGIk5w3MwDjRAI7sr4lTrYhwYom3ca3nsJ4ksm6u5SRtYlg412LstpH+eSd2rkN
z0Fa7lIrrq9RaGZnTHwbJItxHevCvnv153Pvb5OGFB0WHNtkpF8Falenxp8nEbfHLD+gpcwNx2bD
pHNmdge+20ZTc1TnsGSDjrhxN+U+m7w9D3eEyOBZOtoiub5U2Xqb1h3bW+vV7jGrE7ywXmOchyAO
N8TsRuxN5B5M9OYl+gtmIjKU+xhIKa5zDT3QmekDspNfSd3h0pqCc1F0466yYvyeMd8ik7QwvfRI
b0nt7yE9n9HWfyjDKyGIEmSUhhpJEJm/6Gj5XkRoX0Fdtye8Wyu/KCVHwMUVNYzTu5czjnCWYrcw
NvcxrB+/ZAadNOD73DnDUNKDNwZFeRlwerwX7G6Rk5IoIQW8qXJZP0KTrTDRxIz9jCtAEcIUNHrG
0D7stsiZN2n/rMvizn1MnO4i2owJfliQ0iuj6eX54jAbfBHBF+8XXdpdoTbO4mmF5zBdnrfkjqD8
2up8bEO57vnS9Txog5pJfYEnpK7dPAsjs49u7uyqhphZjhN6b4TJm6Qg7qYqHGkyTOx1U8wB+FLh
ZjsgJuXGldpcZyHQPj35EnweIRA7ne2T6ozipEzM08suD2gjBr7kcEiZ8eH3vYAy01s3LfsBfiXl
NqVZHFnb/SNISJLR5FT2/w53vvvh2YIumw6Hq283+m56zS4aanCpKJ9halWvAV4KPIvRazFmn03R
4xte1q0pxE1hz/WBzJnmqaaVXYTppxXLaI8qpy+4AkOcm2ngbNxA7o1GfP3/oYkKiRyHm/Or5RjB
IXYavkgdv4n+lmKgeHSUqe5GBWJMW1YHvKMDsea4OUk5hVCHf+NUFTVKZrd9XlgEnXCdJOKexB0A
wugXNTR37tXy7nlZvQuZOa3H1uaLwXNZO3tNoddvP22/jFI9cLhQ5jFVMes0bXddK81LNnB5AeZC
mGaRgF1vyHbjRNhN2rV7oU6B7quCPJ0DOqmVjfmauvXfmfj9yQDPhYhwwOdudjFYsmRE+dIIpLhR
XD+M3kTWlDjyBwPcgOOckFW3jBqKU2t6isCixFNQNuk5NuubVHUGlrNlThH1au8KMmCl6JK9HrJq
Id0sva9RdgrHKt17oDzY6aFddMZ1xrCyn22giAq5wRr8h9nW5gGMdHvM2ew6s30TXsntQ//NVfNq
cIvZ8V+xiOuQFkYlsXaJcGcMW9Tr4dU1iZJSPjm7HRbHFBEkSpv66qWntivLr5LuG35O/+C6Ndl2
nxSwn1i3yKzwv7nyJR5r8/Npk3AGNMYgbzfjgGtWujGcZE1XL6WPPzPyzSdTmz9AYvnXypixjL7P
xDguwdBdvEjJS2fQSxVQOL9pFrBTMpqADSlKmI2Mg+WoDjbVUEyUiL9rK+QhihJFM/H9edboJry3
k6vmu0dzB1C9cZuADtjYph+/Dv3LEEoCg4bM/7xq7WfcNA1w690yB2unbeRHP6cu7Pe5a3x6MwXN
pRNtWcbTswJfssJ21u0BzEJQT8E1RNm9pIlDCzpQ8o5rF70CGdYJq+Jw7YJHYraG/j9PTHxweQ6i
AL/JFXFjJtJbWyU4YrzeWHgT2n2YqpMKollCtp2xx4Jaz/0JB8zGLJHWUiLSgjriFyzxxqo3/Pjk
Fljn/Z5GdB0R/m674kVMcqfphH1YeqDppKGK0hTU3PserAdAmCTyGIUQDrArPJNiqKiDDBS01snB
LRiPJnAEy9xG0K0WG6E8dH5BWV5fHd2pTo790H4GXT+/Vt64IV7hX5rpJ0yZ99EWcDzqqTtCV+t2
dhrVhzCj+5U0wDoSYDHCMvpmBmC548hN90xrijN20247JKhfljFhylFUpbQ6PQ+Js589oiEhJCas
99LZ/6kLjfEFpWLTs+zCJkfSHAgMIeJwJIzKet6WWUdLscvscOCGftayfpVw/Y6WaZu8zclP1/Wx
fvbknNEOqRrFU3R1kWE2deahfVIoSGdLuaR6qRxbKlzSuIWMlAbyMrYTrpxF1XdtE6SRD7oqNlpj
489j/BIkqOG5o9MdvQpqHzPBjfvYf/ixdS5NAENt/eHMkFi8IEwoj2QAFln5sP1HYu3b5tZWzBB1
bFHIGtOMm6QzolulgFzNmb3vK5O75DSr+1j8O1HCQbbmGAxPadXnOoiOcAlpt60t61FWNayUaYO0
n8IajJxL1tUMfqNLw60XsAD2bc+zVxQMwbunIbHUfbqLPdTTKDniCVunvR0cTLf/DsWKvEquHtSq
FG9S4POKfP/dJiVL3PiSgQXElNz/trGAH2oqTDZd0DUbtKDxFJQfnQHOoOaB2LnuEO0T/B0vcSPf
IAf8MUXqnGbQAiHFenzTtLcbS+KqUlucdAaYm0keAObCgAv+BuNhyiF0Bet2OEYurCdLOL/LxZik
QfZgc49PcVj9MUfxB+PSwy4jaqhy/7XlkrivdTvDJQf52znDTQeA15u23vfFVJ4D6HNgj+Q9m/cm
lXRBmX5WSFjcVKLhRFkILUpLGmEkm3E0brJtfodmTs1C39LKYtCflBPWIpyd7GrXoms2j1o6pMkQ
oeU+VQerYwYnXYNV2hnOYEvMYw00o+llgOkBHIanx3SPlwOzC9C1HWzNo224LkW7lbeTtSDO6pkH
myHYRBpV0LSbpT/qceh2AgTWRuCZg88xkJoWk37UnbDpucCTjBzWvkJgXom4LbazsMbLKEcGHjD1
SIr8hKOIdlrUjxI1eNUg3VMPmtKFxBz9ZKWkYGczig+935J4Vf10NwB+E4KZ+0OZh9Q2VqG1rmv4
KXXWC7GTsvhBaYg66954KE8jk0+hAhbQD/i28c4ihiTX1ubzWjob4hYx1q3sftGpNkJL2jvVWB8Y
ZyJbmCh8ff+SM0k8GcMElY5d3aARg+kfxmIw+oSjY70Q5RLvEfmnQXbeC36ilGiYlmenbYyt63g4
DUoAC7LkR01zkI9xdq0iPBpmxnbPKkT5zRS9QEJ58URpvw5J8Ld0ZEfZaMRsOEk1azqjtqS0l2hL
AF2vKApUEEUQXnv9tXDbb2MTwrWuja9glNXG9VgGY4sV0FDNKaeC5BbXEdbJTB1LWfxpZcQsPGsX
CbiRx+dZBFgBS/nz5hGPkMoYCZ3iDzOYXhDdrO9uTSkBQO6Rdya41Hk8XHj3vS2+7GEPjpQae62+
HGDWh3wui9XcO0Qosk5u6fvkIFJb2dZCCMymLLkAyTT3pHne+EMwbnaTQYeJbZ5mRqorsNnTqWmS
nfC49mchJ3tNav95A6x1TIYpKcN9mWM6ZdFMLgVY577S+8xP6mNhghqSVuKs1Wjgzo31gmX1O2wX
Q80WQDJJlt9Dt6j3M5rWxo/hWqUtvH6EvOY1Ule2Lu9CbPAtivBCr2gHfhV4wU6QfozDPDSgA6iy
fCSMcmVjzY9cmbvnnakGCrU4FdmdQUCsCAw6t2gyP6Fy5R9zZu3khGDLjL3Hvdc/CN6JQ+3M8Trh
hnl/nlrSkQziGLnnhMKtdWAnJiGVoVsi3TgtRHJ9OoVxVgT0pnokBYV6S7JuPyWPWMuvrq6HW9LS
LvKsAwnJ1JVtZmzt3g5vYcFSGbuAu8IwcI+98sqLGiG2kxB+lVjX4fQU9k5H8pE2lbnFZxGsR4t0
AFw4avE6LfggwstQjMFLSEqJyY4e9kxP5UuUfO81VD+qI/6zyRtsZrttTpntFt+JaYNOenXMvn4k
7dF1ShDDaUR1hOHa2B9SxRXJ++Ygyd0xl9fOudecYjxmcoxqivYeUMyale/t8uf4oSNOTRKw5yqa
XJCQuquUxkRlHrWT4ZynL0KB51KEX+k39udTMMbgMYEtKIeu0hKJvPait9zuEQcW4onN+RKCuA1Y
iTT5SxqBA2xKTkb42KiHL0rnQNjSetE+ghxhreMTm44weTGKL1f0hHtifZf0LBzMZKf8aTgaJNee
PPimZbsQ1m+7iIwdSDgoI6ydV98OTj3lIacqnIzrgLa/CsKuQLHwnc+ggjvI2GA3M6XdZ8iKH73B
ZbPSlJ/zxsRMObHkdHxMpBtzc1e0JgJDgjN/bvHDtG47vmRjBrApoiQty/GNuPN1dAqeJzCZO3Z5
dwVPKoTFFcfnuUY157abmYm9KeuFhlIShKoIymPC39DyJK9jQOeJP8eHBV72arRY3Ws8nLukNONL
2Dj5qYmGvz0xtddOBIcohICfdDZdR17wy8dh9abp5t5oINky7NaUtQTvxszIQTveDOuP8K0wp+HX
/inIVUpHGyR4G80FI5XhFt0WOlazeo6XGtPrzxo+hgHD4JhbgEp0Cb5e9qg4SWUkO4c6WVgKsAO9
2VTsY9B7ZEdE2dAVTb7JMByzHLLN4BU5P09S0rbMXL/tH34EV8/yT6bX/Z7UZL3lAay8JulfGfQF
pDWgntEYSJtN5hrnBG71xcv6mzviHbTQokCYTP3ZT23cKWMAByid6Q+ymFLdRtNEDxDVo+DTVjXo
Ro/9jxM1LBA1uvX33OLJJ0NzLLvRuLON3iu6BrYULCeUbnLoY3GhabDLMCcxIbpNKZWST4fY8OjG
OjgJt7M2lQd41Fww8OQOsNb0nb2HIThhqIfHlQY8IIYF/hIXbg2StEfx6VLqU+vUvT1HOk2bG7su
YojbyvaUqZQMJbIj7oVZbCLb/x16+Flg3gDNydhYcxJn/7RwDHt/x0XsnZcXjIzJIR6K6/Phmv85
l8ZlqGGLCzDQYm2FjKLlsgtXRbTsWEb5vZojcXSXmg0x9B8jwKsdUGf31KAjUsvNqGAUpIajgosF
g/Pi2NatvZnkEmVaCnt0n2S0CaBQeAveb7Qd/wRqZlp7aQ1PdumZ86RMz0WD+Os1PUMOarsqx0Gs
wJXFwNC4FqqiU32ISgavQ/+WNA1mGE4pz7TCZCHP2p4Py40JD0VhL04tskNqwXJ4yh/GsNTIxKXm
pJ46FEhhcXOLEEWHHfKWOgPccxyHFSPFS1RKhCfDMMnbAHczuMg2xtK6bJPfsgn/XbmFHNs4Ms+N
tP4TabsBkMtNURX5MQsbXB4DNGC/k6fASOJdqOb0MAb+ZagMyC+yGWkKi8SuhDKwGqn4Q0MJ3a/a
02+zA2HLRFLZp5HJWXXydkXgfAwAVddhr6odlLLfwE+Zs+mltMujHq4WOsULbZq7wQfX5Akz28yD
mG6Z28NUjHS7JZlx95uRamdvaA4ti+k67QaiRFlzAYs2AzEq3ksmvyk9hmcEmWWcnnGz6daxkahH
OVv9BUH8nLKYnIc+SM4+WCh4Ys58bcBHgulKHgoUSY5XcpcRyh1i8bBG/2vAufEVWqE+udg3GPe7
LCKENld1bNc7GY+gzn0Buc7Dcpm1+atNbHHNR0N2KevSO6OLdk+llSS9rBg5Ngk/RSeP0ms4tzQd
uAZYx1uH5vW1DKqW90p/61wuSqTv6VrKip1wy70lFxQ8jRXOiLmEYX9xtDxakCpoJ+vyyxjzmDNB
WACmeTMpq3sdyL7PCKU7jGlyqzx6yWyWo73FQJ1P4SzVEBxaUiuHoGLA67Q2HdzLs0hzWrgKnJyd
ajlgu2ogf55E9qlth/1gWOE/yZwJGey3gPfZ4g/fhSOGs9yoqTV3mb/P8tYL694VbnJRFNtuCbAl
eJIItkn+JuHInlC5V2/ZM7SCojPOPVgAj9rIxVVnL0lXgzas3RTyGRpSBDc3qT9xeZv/rp+iI+1n
Sr5ANc6Pfz9SgMh/qOyBWdmBB59ka9PvY+3hse7ZwhiYN1tCRSkTfsRh+Gq+Ls5mjMPheQR0HHSj
rIPPGczNuiDu89RgSRxDNxAAyamBcI/z8rRBATrNcflo63ncut+eV8BG8nclQD1cLOUSuKR2QHq6
/BrVeC9EGN6nZjGAM7DkBEeNZs7ZQyN/giLBkzcgKoOxeYVQI26RtQ0WpVjGjGfTiakdtWLclEA3
C6OzHh1XyJgJ3zb2E6iDspjYYXOAqov5oeaYsBcR28/UousmBKtLs/pb8zitjbJjdF5qMKBFcuDR
ni5SkCWu4+ReImW/9CEgugIv507R5ygsfXu+MNfwt47BG7SuGkUKMveNK3ap6kK8Phf/a2Hi4LVz
6KC7D4W1ty3SWUmMjehpk3AdFZ2bXBv3QlMHT0Q93ptGjot5GanGPM9nbQJMmUo8UNNyHHABDMMd
7/lulIvdD8+im4SPMQBQp5a8EjVZx4h99geyMja+aZ15JQD2wv5NX4VaAWQAG4PUuvIbVd2yeOAN
kv1PJ+0zJuHCOWElVOegqZNVyuxpb0QX+j3ye+6oLyMU9pWTr7eChfGLWNcCbyzCzWR26CIs/2vH
LPErVVWPKA3EZIYH4dP7iXbMtcHh7T+lmWftBUn4aNb1mf95vm+8/NdsMncbl5cKBEfTFh0+y2Sf
1uCT5sEE52wBzmQMQWtNGKtDF5rj3S7wNvvJAE3koWapzghN4zo37KVC26M/2DLMWxfxbXxqTnaC
6mxYebCLKwEEovytURq3PpaLbdhZ7oU+ZqgBqioXxyuVxlHx1tie5a0mMf7uciukVVChnU0tc4fM
9yjSNeWw4f6hz/PyEi1eL6MqXy2umBjwZxNFK9JfGTqB3+c3/HkD/dXkB2a/m3YtsuvRT4f54VF1
F+SUsEvpf00S1BWpgGb3LW0851qq31au3ausWRzs5aUTkpyrH4TvMeXoh1YrkzpJiteExff8+WIk
HkZs03zRpRe+hHTXciLLh8PTuBghja6kHIIjzpF6J3pwNdmyjkY1pMOkYpCS9j5+Z0rnYg4ovIM+
BZ92BCIbfhb+QFk8BHhIEFlvocPRPKIk0Kb7znG78NB2eb+JEBss2g8/XdSLddCK8EzaHaiMJYK9
mOr2YCCN7ItywDoxSmBTXkZPN8N2wmxoO37xwfRs3E+WcxATEZIyrewfKfzKiCD8YXTL7OAZ7DG6
r6hDm74w2v1nVJGDI8eWj0AwfjXrztuaYT9d0xbn8jSSX49iLsls8x8NvWn3nJHMlgm0Sxbf3tsY
u7D0OfKRDQgQMh/3TmZk+96W3jYb8+k0V2jfVpkRHAFrsRfVgK7G6nhPHA6fSY5rdBzyZD+inx9m
1AYWoiC/kAhALgkIaP8rdbKcR6dTQubaOrZGBySqBaMF1pEKmDGcKKMerBdzoL1LMc2ZPecFSIZg
RtWOR4M+kFVd1xjCet/ezVLoU/TDlaI4xuh4q7R655Rp7fHyJPsuygR+LbwM3VzDvuZqwHd2gQTa
prp11YBNh06GM1TH75LH8wNJF3R90q5MZS7wkTG5zE6SQncCxtON8fCrdHzv0rO6Ez3k7S29/g+B
zx9D5QQbxlwjd79kvHKS2MRxi8jR0fqw3LurwFDXaprGU9o4P8ukhwKjpPt9zmcKGuIKl5Wj7naQ
72sn/enlHCkttzCOsChfmHZOr+kcAJrNi0PTsQ8r8vFv7f+xdx7LlSNrkn6hwW3oCGyP1oc8JDOZ
3MBSsCACWgNP3x/Auj3dd8zaptczi4KRlZoEAhG/u38eOH9NmrBebIxIOAnsv1L1BrqmIXwJqjE3
3ZcGlSju5ulSLM27d4W9E24DjnC7hE6hlyR0fTI9n7KWPM36lhvIg0vOIXcCU0bM0h3w+7jBXq90
6zgy596yVtJpp7mvctJKgNcwVGl4SU4kabodox6xM7XKwYo+/kI8mDBUUFE9DDg2DG+QBzPG4jh7
k+0ymXvatqai9IEy2n3twlgkPU+3tJTGWg3AwqhXlhhC0DN4h0PhSS0dq6A/HutgehpMquFd7Etr
LMFiz9lngJSrjIeGkQ2kVhdy3DAx7/5oy9m96Qn73njUgUR5+2qlBJvZ11OnROPGPk/AYcK3CBy4
NORz56YF6rqmsGDACpqMXNebmiBZWWYOE0ZL3EefMmHhzPQ6sJs4hyY82Hr0t17o6zeXmq/1YsFJ
8FHdKLyy6TqLnXMWsROd+/D4jzOPJM/bD7OpTuuOi3F9bIAETuy807GJQKjhzPo6jHZu3V/c187O
00vIof3SNYiHwRBPG2IDxsWipHkbRF1+XBZ+Q7A0I2VfYIMGt4HUcSS9aW/lUkJOIInsAxzaeHwN
V2q5UeuJ7Ajq7ClwbXMF4Jqm7l73wZ2TdcjRu89fZy/JkqEiyjZQMP1NrDS+p/CD7l6PDYE/I+aw
O/eSZt3drwAQUKdeU5ILP4lain5r6xRl0F4zPi0n4UiVK2Yqb3yH8nPamIfKpqkL47G+AxYBgXYi
ITGpeTirWu/uwklOxwBPxNyIlsQzPzgEj1XRGCM8aVyXC5Y9sXMLau+FnxvDymoGSprhvbuEaU4l
hyPwLYe+C8s7/oJwjnp/lHakPTIVvAKh6U9aVxOXl6wFfYMXbU4T4yNv1qZb/tSZk2xjU2qvyPH6
ke5Y/glUHMWJLdMt4PPtSBHiMbPqX84wqoddt9aauhvINJOAmsc9d6rmSxYQpu/CqTimAIjZhAcv
X6/f9L4YkOHnVlS2zPYMA+FKC9ruxSQhuxUJ5DCjZWMdaBMlpTWG4N6BkbQoNvoU3KBD+6dMUvCE
m/wISGeC5x1QEh6w026SzgFnrtqDSblP4O3t2ZPW4BBbjpV9rvZRhCU9sCTcmvkjwtDZIet1uW0L
E6PMUDJPydriu89unioTup6teV87dUev8qqL50bfRp0+bG1g+ojrq1kXDrOUqmybazNfLG6y8zx2
K4LmcwxwZ1hji6ngPy6BSw+rCqxoJ6JiRvgxZ6jUVJRfHy6fY5XoiXVHz6NWJDQCIBhFFC3dFWGW
hYrgUmzDKc45pH39AY+0UwZAc7eyz2aR6yAHmGtYbsnJ3++/F0GJTagtUNLRk/NJnb9ObJQTZee0
4J9VDKymrD7Yaipc0SYx8pObNeLUNRbarOzqTVe1RFg9BxjHmGPS0BzO+qxaYiP6YjjIJOyugTdB
visbhUKiEPwsnC1Rm7wt2fQkhl/aIkn8nXlhm+B/H71X/Cjgg/yD04370OysczxfSOLM0KXeob23
ig/ZPJ/12J4cx9mMGtnS2mHG+2NoDCc86Bmmb3IIDusfRczYPETaBCROTi+jAS9mP7O4KubxmO62
1PV6xs4bQ/B+aNMp25F30k+rOIWrNzKPCoHbPI1RWt8tGzNbD7BVqFtBze1TXxfGUxcbELAxMNfS
hBlgD/HNCmR8Wz7SVMn0vbfkUbZXYYnyOfTVeLVdH1ZOwKPLpIZKyQ6frAaL0xJIETLnjat56DNk
LC81CAaynlycoOf9M1dLaCwzhe2o0yAM58hDykuWRk6NA9ONI7nGA+wwfEq8PRo0mEErrK5ZX78F
HPjGeCBq2jEG1zCEUD+mfjUiuKLu7Sh9rJ9aEsznyGp/tx7PVWQWiPO+QVm0wLLcGd6O+y+8tQkw
fHMQlwTYXNfCY02YWbz0SRCde62HRh67KW8zPO9fTYkJxr5Cd4OtNa+iVsOWrvLUppU4AsN592pP
bnqiXP62NDiqlPnul3dNhxN0BOgQrHlNFL8E4oVMi+BQkJhbR/Mcz/LCX5U1Tvsoxa2vuuyRxnqL
bb5+EPoJj1RmlyuAtXgJhn2tcuc5QiU7yhgZoEg074DvdjgQIvaeEhve4YjhZjPSu1UaPt+92Mku
2Lz3s5n9JZLxsyakfDYUketlxtr4sX4aknRcJZni+KBV/laEFjUL8xB0orjsCXcxjwTUw6pC49Tq
R5OF6alP9QJSZ1vvDA3c33I8MTp4VSZENnJ4oXNNCi24hBY3BbuNK2BN3i8DWwR2XYfFzOMwMFm5
ZRrge3Wx4rjddO3T4HMkHsORW6ZP6M/a9uul5ngIPHXiE+hjtvoSFHcbH9DKM63WWs1AUw+LWWQI
54lg8HaYE19J2VovNThxikH8jet21qWx8PFC6sel+0arYLQ3VCovtuwk8dCz1VXaGQ3EuOglKzyZ
r4MQnMphzgIE70liavZOQ94lbzJeHemqu0INPXBg+lUkJgo4bCii5nOkKzIIYQKpJbbv9K91XKP6
nzkwAOgqmKws8a5C0s8eaCxzDOw2sd/n+4FwI79srrFhBIw8NHtquhdiVTipI8qUq4JQpAp2Maos
5eS89Du7CFj7PahyeuV7a+Wazbnl3Eec0jgFhBER5cv6W0CHxrmuDWImOAnsshnrufAaFnwG28Mr
i+YKVYVKv/lSFbibHQVukaFWJwG+O9ieAcFtYWBubCcXp+Vizh8pYyL0RrsPMO08ehOdi7O4tWkQ
DZPN6AQNVLfxM2eQCYMhQlX1Iv4SM3uBDOMIKzJ8j1JHPAk7cal0xbOZGDCRtDx4tWszP3Hs5YiC
4W3rLrfqPGuWabLLJtgjYFnaTRPOG7+AtuRE2tPGrw19hxFauzax6wDqN/elExXb0RBvDpQhQrH6
C0Np0IwCJw93jq/BxdOkdqzTakAxTEPMeBjYvEAYz9RfSAC+/XRoIlC+9mhQ4xVZ27wsavTwWsPE
yYlv9o14fvbWxKrdQgnVn5knUqjQHJb0JdlQ2E+I7Ot+QiThDuCnt7n2kdAYnHvmRBSAVQ2sY0mK
6IlGvynsiidI3YephkQXzptSt1rrbIzXaW7HVFhlb9R8NkdGk+WBtPp4HkqcpuQ3H05YPbQejW/x
mmZV4x4xP/SPyuoPmjUBjpF7fIjaasAlOBeishaFv3PbaZ6IJ/yupyI8M5QL1rrdeXs/JHKeRPUP
v9CeTfTRb0oXP3nxiBsnznuNuRgYH0XgkYCIg7K5iiYSLy3ZPSp0CDtpzbhL2MBdo4lcM++P6Ziq
eN7cMFRkov57qMxdqNXHsKw1OLG+vSV5pA657T8E65pB3MocK5Kt9Il2+05vfZLQDfG82U62zN0a
iFrUWeYtgpnznjVxih2hZb0g5L5lMELAFA8rtVaw8WiKGCmp4DW8fNeUoiJNeXOBQjyOj3EIuD09
QhyuljC46F6TISfi2aonrMhE4/KBviQzsw4+S96ap276AcX4Ar9c+8aXIt8t987UnPUJMr8hFJUd
iAD0/f2FZ7fYNZbAX1oyzJvc7jJF2kHm3XRmsvc7spL8UFBLAby89m9jZ2frtsduoid1dGQzueeL
LlY4EptdUKfyucXjPbDH7BlBc9iG7jpYefjS0oUCzgIVzMuRkrqqelBp9if28Xg3A1arFOqjkXWv
7ggaTyEBkjpzW+wTnBntlrKSpoqbp3Fegb9cQRjNf0OnxqSZU+Ea6IIZd0jzTlsn28aa+2T7vt+F
BHkJuRQ/EBayI+2e+dY2VbjLhpCOSwK/a6u1x5Peq1+alqSE60LgTLSZPbXEV6XNMQhIWLZqlA2S
inZKmoUA9Gq9RweJDwujbnNsY1VqbDwLb5SrmH+lCSHUUvJyL6lHbCHplYIHu3LrlWlnEGnDpLmI
kSdbGwgcKYSsfdD12qGeGUpVEWtsIrLwpFOktSL3KBnhvConMG+oIu8KH26C423PPhfz4MxcWOgL
U8ALAg/iLZiM9omzM4hoXuBVrnBUaqlOkLog/+mSiiUmAQRTDasak8lmAJ2xcYJDlZyy3sweBJ+d
bSTq8FTOK24r+3OcyoHICLISTPX4Oj5Jv0KC0KL4TKlwRFdsf5ZFl1+JM1XbCLoDCFdOjwlWirUp
PVYKgV3BDxUd7FHFrrRJ260eg2FcNLjlYoK1Io/Zz/roZ0nn58MbPeuR1eqNkk/28y5SftM9zLC/
6wYvhChT6vAVanJqxbOk2a+OowOBLJmArXK/GTYOo3K7MrXXlJq1V2pm7Snvdz2dBkjnIt5ZbNsu
ysDyXQDj3kcjPJI60b/psnb2veiInjEVv2nCY7aWay+yiOrTMj3VTS3baNaQryPjs4U0jyjWv2uY
fTeWX4HQmiUTFgnI9ppgONPQdqQM/abPepVRsyPh5Egnc+BgO+qeu0QjOITjQwfVqP/MuueewNE9
c9303qeOa686hE1eF9uY1tR9m/a05ZV5DGgXyW1bKEhZGiOz63LJXe/vjwyHh5VI/yVpGp18Pd/D
OjFwlfCZ4dDWOaSYb2K7bajUBhY5xHr3otUqurVV/oOICK+1P2aTYQq1+RUxW6YF/KW5o3nBCLzT
cnIHUrJtbxMHF0stCE/2sn4U2tw/Wv0Zyzq4ZrydrnGBPZ0Dysqs/ebhIHdtBhsKCY8wGcp5gbFI
M44BG5Y5ME5vh3kXSHxjxZQAKjnl3RQKfKehmrJa0kEEEefiXhcnboqd/7JcGAL//RFTMoJEPEj2
POdd9sYRGvraVALPNAfyI/6QNyh6w8kfkz+LUuOYzZ/USu3dos92s0gbmS62oRj9jMHgcwiM52j1
FbHX+SgxJbW7rnyV79sZXVqNHFGlSH4VbvmuQH6f7JndEY1qbeQ8hYc5vn83NRYFO8SM03vX5d+9
OMGWi6wExYIBfzdqAm4e5r8gNdNtMg+rnIZArgPH39JpgtKHXnz34urg20yLrbyxz7SViYFSDQzl
rImD6G7Q4axdDrhk/bVsCv46IEOC+l5DOncDYDXNyNfcawTdjcnvEIFmmxgORiIqEHKvABrCIPiW
+JQI1+Rk2ffNymtqPxZPJn7Ef67InTcRvcQa7phmATSyQIhK3UsbCHGgWOHn5CWbuhz8Z92UF4/z
9i5u9PiYCuBHXq3vHYUljBwZL0zGC55NOgrxFsmmjR5Cvk6DYfwg4o6EDZ8AfH+7r+zgtw8Ef+vi
/9kEtVm+VOzrtgHCLoCHGBcbLaVspNGivv75td3uMR3hqGia3ynSQMFO1vKn/gWqEiYEwxPPpPnV
KZBFRc/dnNNexHy9OxK8eluii9JmoxLIsd25TWYTTWdvObpeuSuCnK1vNx6LhXcwiMPYez4hUhbf
egzPbqI9j7M8pEVFi8sR9y6od6aWIKzpKaAUENgvZDAsUCwgfs5ZK1bzFr7jxJhhwDH18yJ3Lyrt
rK47lI0aApV6vnTjBu9lcYpIBWBx8Z+tmve55SVXnHtksfBvruDcqt1UEFe1ejp7LAoSpJFQrJQn
2Z7bhtzKHIYmuGQcUjxi85F5YINVxbODug+vRflr+RlyhsrgK13pOiPEirbqZJAs5/yVjhbC0qnz
cpxBdccs3Bb3UWq35aHOoTWtRuVYh3gykJeHZNpnzYejWeqkaPPbl91gA1KBcip62d99a/j7ws2S
0VJAg0wA/EHoJViTZCaJsz2h3iL3LkuaXCmhd5iI+JwXIHhimzNjUfjfCfb96NKy/KabmMuYSOwd
nJUkoWz31s5AmX6+tPLFNyv4bvO3sMGiMJ81Q7z/YmuQgTovrhBL/wYwbA2OUiCs9m9a4XzjLyQP
rD2MY/kNzstHQuB7MYGYrrxZVl0uYkmXJ7jVdZmdZJPM3q0Z0dGzbpVxRCcevdqn5aKHFgYTa3wA
rmPgPWfF4dT97Fsg/Epj47wyDLvfZTEBujkyadTJOh0pMqkw1WFdQAHvRv+1wdd4Gb0yPglC6V+f
MdXcxYXNGAOkx5vTtYT+c9ytos7MXUbgbe3XunXVe0ccbdc4mRrjgt71/rjeRLJBtdkhtq0PBGXr
u6+Z5VrVALEwN34ukmiZNbdS1uOxMdJgK7Ikw6CNVKrcZ0JsBJgYAbktqkCigUxyLHl3vMbbutOI
7ae3mx2W7oQCXA+4fxb/CAtgeSTSkJ/9wNsZdnIb+O5dWv9oV8TTIg/co1aiVTisGfsIz/2aeTgx
9dg3EBhoR60pe9xoafYSt9hLzTD5JWbXta/n6K2scLXt7xT36got5jXSEWyW1SAvG25vvWlp2tFm
zpldzoOY/rH8KL+fcVvk0hao8JEtPKTVqJuIymHeZUnZCPS8bVdI5nuIv9c+NNKdYxBMCShkfu6s
/NXB8FPEdkGnYRluZR1hSqiFec/VpZe/yHYT8RTOOzm0uz7gkFSdN360B55I4h4WzgbTGo6d4oGR
oVVu9OGe4AO+ugpwWKHrCdSdyj0tDiqMH+y351E9EAnBBIftg5uEJLQc16TdiFeVBJHvEDkZRMuP
F8cg8kYicqN/qNyJ+YA9oLfpnX7txkS/SgNlsyZSkKmRAbwItoHvvicMZla1JFVNfHG2uLsxDAcj
uTu4Q05BLR+Ny0jD92hIsy29PSwW1XoYP0RbeyfZD/WuUZZ50GoqTet0PCrQ1OS7KmcXOwyHW0d+
lKjBfePU38aUw4OPBn2g0Q0H+BSuGZMGR2EWGPzn6BIWtGgHNR5+fO8TUhVpOkc9WwrIuBUaOYSb
dlAd3BFk26TDM+AFec/zg30KzQ3+mmX81h27OjNUaneJhgCq5cUnM1lvI3Qeujjy1R7o0wfzI2sl
at6aGE767YSvEjjEuo9Hjtc5gaiaMvnOBwlUAsIfhP2t9r4zsWswM9eHqs8FlshBnMf5snxqKfZ9
tFPYa0mO6+hB0IAzFBvPYBKM56qy263AThdr9Gj5deC9eIxY2MU5l7Z37jRaes/KbLxnCkd2ns8x
yfMSnxYtzXpOZYEf2cJyAWUY8H/OAbvmlI/fyqzg5nAXQQCmVW9UYp9g/ScIlCYHfWR4OU7wmvYi
s5I9fNtqq08WPIg59DZmfIeydMoOg+GPPFMZfVlz6htn3vdhRNAq8Rys9HE4i9br1k7V7ug+989V
OkmyJngvTU6/FE35RHMKLbn4lzgbByyFogx21uytXuxyjZGvUljfp8UvXwgbAyPGn8h2oyukD75o
rU6RJVG2gQIvkuTUWMRhsluOkpiKYc7nNTOvxn6Q2E02KgK4haoVX/ShuhCE2bhFMb7refyq6451
Jl2z1gsMyFgcsVZA1PM9dA1jiHfZHDbU6jHdeQWyd2sV+zGmiLPxveqZzlmWJUJ1UfNAfV2TMvUe
kIK2UUl4KXxa4vVFrY87/I8/Ajz4RAS4MLWdF+V525j2urOuonvQ2vpDM8kZWHYFb0ufm+wx8Oyl
j2xoMGktcHrxDu/pBmYAtV6c24FLSFiMhnn72tEwK3sPW31OxdgkH+J9Ewj5btJSNCjWbfA718T/
RGJABfInYot6+EoXKFV5Y382sXMwhpFwmQZoW6IkPcQKcG6V1d/xsSgGq7mPIiSSS+eFw13L42Pl
IHkuVlG+vo+AysN9ofpbY0hqIVOS18vm2wO5exAZqGLO3Mk11MYt9V7QnLtAcDTMzGcbPbzoLQjw
ojeR6zUSQUgoO9qo7IMfsSKyzmnb9kr1dHwsgmAkLhm6r4O6u1NOrs9M6zdd05vjgBCKB3Wq3yQu
4ZODW3Hlek71ZhTZh9B561kUbC3297UlDbBiI69sVYcXRfOXhVEfG3hdbQIPs4NN0HwzeAwuHacv
t6R+jXXb1dkB3BoYVMxFTF6QCz3IeIGuXxqZ0a9D9iqdc152oWPJVIngBR49eVUQ7pPEQ+4aGgfH
afzAWg3xqggt9Fe33XFMQ2Os00PnFc45ZX+GDcJ08X6Exc0sS1K0iYqfRvqbqsC0Zg+ytmePwJSV
+Cfoo3VsJCm0SVtfJw2Po97Q3VuaOSmfpF613AhPAw/D8+CCIYUf2dKiBt+RACNeQrMkDpBHh7hG
b6nFvB4qn4YvdsojSgQWYwquwS7d/RR/c3nIhXEmspEdPUMxl5CRvXZxaM+9YMFlufD3Cy5sWBmE
0x7Lfmu6jOijlp/U9wwphoMeZc6syqmkmLmOZcHEceq5zamr2matRlwPsTZIiSE0hbtyCQKfQyfy
Tr33PUcovi2XsNZ/QFAgJMqDfLb6CPQziFA1Ou61m2kLJp3HVNJyajWhmzFEYPqop7zYkiyfbQXG
WD0xj7/laVXe6nn2K0PAstJz5gUOdXXqMfwx9O9u/sfkyPzZps/uyMt+BSDmw/SlsZMm7gbLVcMl
5vx2MbwY/F2YA3SyYuNuFc9DSslEArH2GwOiTZ7U75DBGKuTAQ4oy8zwopQz/8iP3jCHtEgjbUsz
jfUZjEXLFijNib5wAYSoYjZay25vuViaPhyqoePAjFVpxhOUiyjuxjyxZZ0yt8zS56FP7pNT5ReD
j56X/xUJ/7dpzvYDM/hWZKrZL97uEnjZOdDY6gLDP/5v6YJb4lR4OLAoHvoOKgL4HKN7kOHxftk8
6zNIY/AwcFrgeqSJKxBL0QbXo+B7bwwPz1o3nIt+dSI5+GFh/FBze0tT/JWpjKIVI7jWA0Y8TKzj
ewIOhGQhexatp5c4TjZJK9gFjrhkNEDfGBNSavfgVL2ntUKWbfR9yOZ/w64hvhuDvqd53XokumU9
CEHBbWdDyihnrmDzmAXWzLn0zJ0xRGg42TwpdcqpOpqlrvbNRA+IroctDHciDNwg3gsR7v7Zcih3
+fos9V6UTYbaSkll0/3LpzQuYA3mqV1+wZR58taPxXX5wdBA+Un18meclD5IQNyzXhriGm9yOtDy
cpjJRhMtmHli3ifV/BwKo+swOyAc/f2hL6GceUwkl/8Z+2O6N6Pih698eYpzIgR0p3onmBDNqvSU
vjdIEO3LlK3giFuoFxyb5Vzl0KOqrVxrigAYhNaBWb/d9+qm4VG9NbWoTE6b7CY0UUEbinWdAe8/
f9jXjXenjYyDPckSOSFMklsWcZbKdQx0y++w/L8gckd9pWZ8HtT9dsNLrVxrBtAMklsDTtgyBymF
L/OyfL5c4qRAG7Dbg9KLX+MCpIvMijEvebKRoWHLdo5RFGy/5a7v55NxO18qKd8hVgTY5prkgLP+
upxInMLjWOJPf1++TimJ0fx/mvvn/xXN3QYW/W//JKb/HzT3S/T5O2w+s7r5jP4rBX7+dV9Md+8f
rmUaklCK7grDki687y+ku/cPm++54dm2KUBemxZw8r+J7rb4hyksx2b44krTJY7zH0R3fkh3HIki
api6y75d/E+I7h5o+P9EIxeEiQxXR9P1JH+ObTszrfz3z0eUBfDfjf/V6r3n6vhMV4UJ9qd1SY20
Av+iGa29PHvuCBeser9hk1tYwOh416cOiI2QfS/chHLY1tBZNzGmUXB2IVyokYxc3CfM/gHbsA0h
Js+8JooxJuQ5iIKJiAicC+rEmuBXlGQHIudbmQbM1kkxBxYB/tR17pDbkVL8YgVA+dJN4QrYrnPA
TIJTPnJPWZp+HxyTwHmnnBUm9JMqAB9PDpJKmc2L0NwG7WyypAaHYXghU0WTKJ+UHBmFsdEaW+6Q
l+SDFfYv6ds7ysfZYXf1k50lJalu0nP1pMG28e3+yEDnV5nogHOa6KHIB1LYka5cAYRROVmBV4O6
B9XvpUzsOyPjeBWSNmf7OzyxWGmoZFJnGVUG7YWWFUf7XGNI6bWIBiAvCVDF4KYK7eBoOWUM8FFH
KqbgPxvr5fb8u/fgbyD+v9Qw/Mun/2+2Mljyv32Of+b1f6lkmH/61+Nr6IIH2MZS6zi2KwXP9dfT
a+j6P3hupOAZsnmGaFb459Nrmv9wdN2SHuMsAxCOx4Nd50sfAwUPHlMtWAhC6g67Kfk/eXoNx+VP
+U/Pr2YatsDXZOn/8twqfJx91WrJsZyybK17+fDqBi2ZB5kb5UfQmMkNRHr8W+GSu0W91l4tNm90
2mUTjv2pGRCNDJJyI4W4wfDBDmCIWAOy/DOO58yULnNlrcvMDI/DNDkbMhX2MWptKGF2kzqvxZgY
b24UsflT1OxyW6ty5tykA8OyKsgZcZmV+A5fh6C9it0Nk9wOdmrpHmpG5N9cx1Lh2iu8lgSY6zQv
spIBPCDlXqoIKkwJex9jMuLEb79EjdXbkfrPwOjNvziFutY6E6N+batAuyVaKh8TdBmgdF3jfHOn
uIEQP/s0cNdjPXbawn5BX7WMfa5EFq6KSHYveMwhOZiMRVc6JI9LLEvr2fI9VWxlbOsHNx28i07k
6fvITMdbhdLV3FUf+5S7x0b7klh19A1FoPxgKt0D9C/rczeW8GktAbg3Ek7/AsO+BkgTlR3DnLTX
MHbKINp20HC3fD0IcoJ+DK9YdPNfFmYTnxaFqtnbpCAYy6Q1cZIS2S9X3XjvpJE+BMvF3iN6scM8
jZMY7xyJ1ZKN9YQFo1/5WWG8RxgAHrms7G9WVuXwAjRID+PQFW+T1IbPpKrzuQEjZLJnkpEODcBO
PSWSmlJ6u619nUJ7pyeB5ycBcLo2KB408NgX22H0VKUhCDCjs1HFipj8V9M8e0mZbyQK9N4qxIRP
jx71KG0NJMbUxgEVtZn3qLCf3GhuJKYCmDFau2wU1UrrucWYYkGraYlt7eu+RVsB+52eisTzNwqr
zSUstHJXJnaypRLBfAqGuubFUHXOMNfeeUfgR/be9Qf7W1SOwVPemtEH0jhD3JKbrnNo41lpSC1H
Yqx4lpHWSFQMjfGNcYD6wzfHZJKIiXCLKw5KnT1bD30Gyts2kwUTN1PViK3W4D7ZOWKxk3piXcMI
/U0+hR7IHtcie7yWxkWBOjk/Ah+RPVkXMirpRmiY+ZzaDG64SSMwcSilaDwOdEQ35PSXVq1PJtkJ
j000aH/pgCY+S0hER5LWMfh8rwKihip/c6Nk2k6G2+zgfdBV2bso2IkblSdvlOnRLtKReHrgUOGc
18hivcc7xrecYjOCu/gYSeG8p2y4oUUI7w9Ks/ZipT4JAuxDJEc7/W0wnO5br2kRLfTJ9BlGraTE
YOr7rWX17Zk0AsV1poYdUxr2gw2r/hOzBZY+xgLgris4GQnfNerpRMz0IDHuU6xD+ORAemsaogd9
0vViDwUF3NNEK9dbPYXpYYyK7tCAu8DJxCijXPMVJBhh4MaUqxyWyiZqek64Y92jA5kWFqE6vouR
IYnwmmItumqEqNF7xc/cSSsOOVRYPMVkdXZN64bd3ENQH8Ywqp/6UKmf/HD5vY1HOB66Z7zhPa+2
pMNAdWFz40s2N6/rlTT2iE4R1gjl3k0LrazAz/mu8jT8YSoZH+oY1uyqShNGRQXJh3iky7tPwcKM
iK27lNEWDtmxO7jkRe7MuMabYcINdfo+wA80QH+EzuNeJjPuP8ch9tMXP2NvYRGze61zlT4R2sU7
1U3BddIrUWzCfsDtzyK6yrKi/YDfbt0EYi0zBl2w1ZCae8ZriVyrZ0DiKN58ak0oodwFFSE6arjn
clRQy3uEDQNiDTf+ziIoiJDURt4Ri031EJ6J8qCPADJFkVzAQFvfwVl3pxoz9z7vougz7MvuqYZR
/KaKGJEzbnwml2E3aZRTGMbHlDUQsnKnAl69RQ/SD4wd3RinsEu/6UgfyaroS+PDG2aMUEN4FnpB
Od5pBuSOL6CNf6Y16CXFEPRGeXJDS1ZfMoNzg+ZizxUwqyGJq2fMMfRliMF4KaagPygDfp/mjP0d
EqL93R9IyK+swc6gHlZzOsVPh8NYGdkOUCS1WsMUhqsuGIpffcfYJssS77mj3HiFit1t6zx4N10/
f0HMolx6sKlRFlV6MIE9fgwggHBxweO+QpSGgpYzgi7NpsEkA0URX7bjr0mY2/uiq+LfRRH2RybL
6TpHsiF3NjY7hkPkHrqxP4Rj4r0BRmuwN4UNvaemLl+dyJCPEgTrgUo1a6eVpBvsJNF3FY0iN8pX
AwBmbT+sCtKzNNuJ3Dvn4SD2kaDIOGDk9KcMhmrnVTL6btgUhzLoLl/kZAvsgxNB+qAmA5T6sWJb
b1U/SceQWqF6buN0RnaBwddd8wCyKONYm3qngeomlUjIspSws/zajtj3vMp/UJKcbP1pZKacRKb+
qwwh6aEZAmJEdnLGe5aa5q33q2GO/OfqNubALoOhNQ44pKs1ZtKNEiIgs04FMK0jeLmGInwyGi35
bHJPgDuIponbtbRoKWBwSWWQ04m1anxJLo8u4VfPLDpM0W1xDZGNjy603GcjNHTkmMo8wkENnyqz
NF9cO+ffwh+0LswaO3Dj2DniQBlfTM8KXkiuGftCD6cIHV+bvpuO0X2veYgfVi+4a8e4JXBbdprx
HMyC3ryTCL/F5HRPBny+nxHPyB6vFyzKwU4Jn0ZjxQkoM4McUG9lxRsGI+YJNbK8hVnnH2MtbC9K
kYs2yODdy87FDe1BOmIwxwC8wOMCw0KhH5WSKIwNIO3kxPr0M7eiCa8ipk0OGtaHBdR3F3BmekeE
dZ7SELElpfH5NBR9FFCNgvGan8kgbm1WWntCflIVDKzpD0HIDZHGVVMwLkWrs7dRx3sXQAsmsRDP
HxBoDRtHLH4DIoBGlFiWvDl+nF2ERu+rNojpCHiidTZtWw4FXv++JqAntUtp+y4sYI2eLT+oM4jK
Nm7PoILAmEugihwr0/2YmBrmp9i6BLnr/K5byb7P4bX6xAAsPUuZ6mfebPGPqDHH14bcP70SXSlP
eTAGJLwgvYoESDRlTNa1N7rgVAWZPwv0ExEdD1rEv9N2Jst1I1uW/ZW0nOMZAAfgDrPKGlzclj0p
imJwAmMn9L2j/fpauIpBSC8ylDmoSVg0UghE4+7nnL3XvsTUisrCwca8satZ3Sxlml2Z2msfVY8H
xoaZc9I0wp4H3A6nkePCN/ay8uQuaB43zZgZ8UaEUC/BNuuGdiOy42DqJjL4IKs7R8Gr/pUTU/pU
+Hm2R6gGMSyPvPGu1SWyGqPGlYpiJ0Fzq0oBLbFm5lc7mnyTGXdm3ALhoTv/Euc4rUmSNK9cimb8
YQWmI+AeIaa4Kv7Wwc7/1gg5PZrLIB5d5SQnIqxDf9OIxMNHmovXUA3ZcXK6b41igAeMZJPwwLZ1
uqBe0nZlPSozY7mtBZrfvnhN4q4oNw516w0GOwLmS6e+WlDwEnuzkC+MTBzvnsebNNrYqQI9lOV7
jmr3Xk4q/yqYBB0qmyA4sysIG8U1FkLjMtUtk1GbSX44veWTkTwl5MdSVWBI7zeZMxv3puGm11q7
zMo4I09XTupypmkW6RK8iTZvpdj18uDIjLNeObQJLGHgdZFtAvLDB42s0ZUxhKZ5wF1uhVc11Ty2
wB7KXVzZO1gGWm6aciQSqo2H6SKyPPtmkHwnM2i6Gk/s7J4UtRVyT88LyLHvJLnrgr+dc/ceLypH
tHjkIBYSyMI4BhYootfmDtlEfgnEfLijcWjdVNw8wn0s/kzsCaWFAUbMT0QXy8tkQngJZHf5KPvZ
33opwKmyTYHjkWwEVLqwmWLCrrPNofxCwhXT+TVweF96GmcENJgWTF5mWfdONbHhztoLyqqwj30q
wqdp8FrSRvrc+OrpbDyh1rAAyszL81zK4nXpDLb5ioSpoF5CfQT6jyQnSQdeJr93ETRpKO9tZtxr
+AUfrlTpLZsapvdRDTCd0uoKgpV5UIaG/NAuPs7HIvQxDbnDy1iF9WkVxz9iBWk2lp23d5Re8sZY
LBj8fBQLwAMjPLjg2cgukVN5rAbXpcqT0/vYhe533wao37dW9ah1On701oxDxcfmUCMlBBhSWa9e
zXfsFrP/bY74uLu1mtpYE8j61DHkPnSK5dbEuzdsDJ1HI0QwwoDshfl7GSELwccSwQaV/gEHNqrF
NMpe6bQ7F4XTObdIvEpAJGTsKHKY7xsLm3uPJ/vJtOb4pUfE9gEzibhsr+dkSOeZsnZVNkWNTb5n
tmo0MxZzTlnNCA+FozcKHFKkRGqne2+eBEQ3A7otLVmkbbHUd4DUeYG5N87NYhnWq4DCHUDQit7r
ODLHYOhsDwG/Mq45Pw43iNncDLFI5W16z+a/m33hb10TAfSCsekdYxkUodhy2Bhx+OLNihjZSsM4
+LM3PLI6of7x4y5I4IxfOUVKd9oFm/cdsGj8gV+ZBAyG4S4MVK/CPw33+El6JEbN2i9vYT0BLrDQ
yQcq58Q0eYv3maGUptFnTuEWpxM1fQJkY4OuL78Ne4bjO1MSFB7KNUWeIC7zCuAGN9lnQ6pbtrM8
SZSk8ir0E2NQ73JouMhrSi4GViqvzeOIhGw/0yG7TShi76rYxT9PvoDCBW0aNSlyqsXEopN7WLYM
6m2ivQ7MmOX3GZ31dZSV0wV8L/tituPqZEdCbYnXsvjKDPtNt0I/1wnWhyZzvYdQ9SnqNBZNMuG7
6gJ08XCrk6I50quFRDAlzjWuLKk3ybwIZ7UqgPbR2URkRm9UnMEgv+xVtQiyTgZTbvqSyF7kngaj
d10UFy66pO8kKGh5MzSh0W5sWRz5QzZwrdWxIsUgR0CI+r7fSK/LXuZMMBtZuiXat9jdHo3YZYbt
pP1yKzOsvidz6tR1bawQBL80CrFpcmE/LOWAmXSmChH0eFXAsmecQFoy4UPEOvi3zgS000988WQb
s/NtnI3li+nWMQWc9L6aWTNeYHa0Wo50DgdmxInRS7OY6XeTouEtQVzLTkLFRoFurBtCHZ+SxjCf
IaEQ897NcwtGuxZPg0i7B2i5TUZtT47uxl0M64tRSghanp5xLzL9WBhSajGAFZrc7Hvqzty41Qzz
DVpK95kapfMRZ4iDSOZ0sw9E2/NtjYlmb/hN+2WpCiBiaZnRz3CKob4svVi+z7NnXLuyhDs/tCgZ
IdEs+XvIanoZazvekwswfiPpgofXQCdN054JO9voZ+HjNgrg02CQ8R03KgOcY8IOZF/jWsBi2Bc0
VDwzCmJhYEvI44ITYhb9EWeVvpiIg0J1JMuHfKCeljTa08CO6xiLOdlUm7aOkze1zOQvdrG+sktb
fTMsq/5IZw9SqkGi85exROvpjrTRggFxH1q6JgyTPUC1od1MhL+/ZfTVvH09l8PXHr86SpCs7mdw
Nq71pHvIkDt7Es1HHxesBn3E2IswiIj+hBwAuvF9wDWoJEcQvIGmjxRjiJ5T05geCs+syk1e0RVD
0Vyb94bbdbtsWPnqaRdZyR6imHpuGhNESFhN84X2YRO3NVF+AJ9EgaUPn5YbjAkaFVFO+PaWqbC+
10mWIwrSEdD0CNXZpk3C7tOTUwQaG2LK9Qhq6U70HXj1Kabk+6CpNd/hThkbNCSZx64dFqQ4mVZW
v4QdLZWA6AzzcvFsdYBZZuJATgYmc5Fcwq+qjKqXFI3MEeeM9zUKU0IB0etfugx1L2pSKPY6Iexk
EzfecjMbUEU90TkvKm9pnC79MH1rbbQFgXCUeZfjrbgtW2R9OJJI0QIJ51obaxQpvpUyXMhJiRwD
zr2VE2ylpvLKYfZzzAZ7Cnpv7D5CG+RoMyU1Lrolsg8eetYd02j7a2UtsJ1gFTyHS529DmGsjox/
iJAqrNVAi97xcUT0erCHNr5pu7q544ied0FUiynw52K5ry209jmC830SI+0D+E2+kFl4c7wtOm08
uHm14PAqMC3LqtmhwspAVo8AlJ0MQVDhdlV8UWbS3ySYkh47w61Sgm/gCgKKRzCy1c0gdkovNdIK
u3ikI6r2WdWo73lpGN9dmZi3xgQUHWVNFe1z20RvntErpeAnXsObwhcDLNLB92Z9WUeGd1AIHa/a
cASnMGi2O6UW+cqMsybcwws3dtEbH2OdUG2bPQhdDafjFE+G+8XqhXheMGh+ZkTG/yHouhCTlx7m
0E7e8QfApXPk8tzANWed8ycEdqCxvaDL8NVqNNgPsvK8l7FlVIzWpRAXQ+sOb2Vh+tuhtIZtGBd1
QPGR0zzxdW5sbBoBO92n5fcMZcqxG8Ww4extv2RCMYjBuYey0udLdxHjQwSeQ/OBTlqxNcMxglRS
9zRLxyzProrcdGAryHyH3iDeMfFizF/Ub3gNjrFFLzJXEL/pikQGBrJ4ASlA83DT2p5/iERefvHW
n1aMkZ9ssGqiRLQTfh8KMqwftN/ZETY+MfMcLoZKPVuTNj6dZTFeSTHUp9BmZ9YsThVvGwbj1RBA
lUz++FXXzF4cWEga/2gH/gz40q7cdXEGGiRKa3VtybB7MyychPisO7FNaa8xw2snhtAqxmdt2Bm4
migdg7jM3B2h9IDAytwNd4ujRzMwTBq+mLyT5mgpR16IcYFgQoeNFMsoH0mrIEB+X2NKfk6l195F
4IQY+MUhCu9qcnmvlHU1N55xqqZ0OkWlKg99agPSNf1Jf7gZc8kcXRApjCyGRCgSC49gMK+SvWDG
eRFG5AdyDfUxpI68UF5ffp2XxaRhQOZPSF8II0Q97Dzb0HeMFwECsu4fyxbdsHYjgx5fPN6zsI47
mj35aYwcsS9aS+x6024uOmWK69yy029215Ww1RztEzRSVgiitP9YJ3b5VZLKcRXN9GTYqofXGhbU
PuQgcUwLD/Ff33P0A52XHx1BLsQwlebzDDNlx7Sm2zGJiAhHImf4yo9WzVaXIXLsMY/k7ZCeMisz
Alc63ZeiTvsbj1McaVwd751DVIvq6u7okxC1q6RMrsnyzjbcavbWJIx3U4pVfqMB+R3CIYkumtH2
bnMgl8cF1vU1LTxmQYWYraBbWYfCm9pHMn7Q6EauguDMmkxiaiqH/ZhY1aXfhOJLZfVANRfDHMat
8rvylX0eLh8jq4KIEzIQP4rIyTwqnx74le+iBW2wH+CTkw5htAywNip3kyagbJSPOVkCtxWSK4yF
rnEJCCZhBgwdt75HCBE+OOATSWocHfglGZUm4PnZEG9p0nm3zVKniGRcMW2WKfTuKF2qnSaBwDu6
GIuXjZEs/VMyG/0TfG/vceaUU22GsnMeQsEce89GmIVblUz6WQrVITkk59wEY1mlXwU8GWJd2lUw
m8nkNHdrkpCRmUa8nWhBv3O6W5bAsXRobPOqnNcF1ghf0Q3yCBrNiXk3DchsAnt2h4fFH+R97DtA
UiUZtzeVaPssMHBWgz90ckyuTlxPCdlEeVQEXkyzcqvDGfhZhjLEuoroHYPembpEB6Zd5fQIzHp+
x/rmzIHd4I/YzE3VDBv+jwOn7q4ppyPTwhDwCzBzQoPa0H32dWx+J39E+V9Ge1IeoqIh/dp1c5KA
ZccdyZkbViJ1Jw3p5L1yR70cLV5VY1emqvhMxgU5GYGE4YzNjMTH97Jc4TKWO3NOGPN0gthN6BzY
cLrBBL+24ypo4ny49cO187roNV+HQk++Tyb+2r2nFJE9zdSzhDSq9xjgo+bcAQbKqPbNGKFNWpQk
zUGRdQiHrvEb7CuYoBeVNigv8APJCzwixp2A2LrPu9hLWPaVtt7CShcPxFLHR5vN+IsV+TUqSz34
u3ro2GL5tfOFGIT70tZ5+rG0PW3BdGnvFBhzkNqIx/0KP7BcKSbmPLAFOqHQJ7a7/jpxTeR/rDWI
kjo2JL2Bfhk/d0bqf3acaD9HZwB522uDdRXbPZJ5Ut6bz2iMhvRgFD6mKN+GoaXo0G2Gglb1bMJF
Shdk6kHKoOBmRQNdVjBSAuQN+XepHH1bLXZ9Tfm7HGKTJJiy5RuC7bHix40le+YHc7BrY50fF9u5
jdrIvZRm2n9b9NzuU3sxMRcqw7gogIYwqJ34zVPVv2oGp91GKhsgLiXNK13XNckrU8RsmeTMAQia
bzGYJrvSEt07RoV+XyPSrEDrjPF1y8yWoPTRu+9dGEmt0XGU01inmIA6hX05jJV4KGzRf9GTJw6d
g+Aurj1QFk6lkmfPzipmDpKuEnGHt0U8qsvQ9vjUx5UbyWRz6zSEDLvKgCPaWtPXWTMznuXcXvSj
9k5dHBmHvEzafTL3TtDKuSFMoK/mGzvFLzpSvhGoqQhjj2EkzVvui3jAdpN8GaSV8v+1c4AnaU3x
i9i5aaa7SNYN6Vzl+ER1qOjw604cs8yI4OL09guHf/+uJuWFdKQyOvphNxLiQhAHEVaJAL+AaXrd
2bplJa1q4X0FCEHOT2bq4oZtWd562RK3G7xg+k4bTBbwQvH6b2JWGUCeoQ2NhLMRZw+ksuR2E7Nr
GduaAQl0X3dy/qgQqwyUsr377puKmwaN2KYA79SF1cQkXaVwOMG8QzWreXKT4+5sq7RYfaKcOPL/
LxKTw2d181p8dv9n1a68VzUDGEgz//fnf0S68qe0ZZVe/fQPu7N8677/pPf+ibeP38r/KPqs1l/5
P/2P//H5PxGBeWim/nsN2PazLF7b7K/ykfU3/Kkesf+lTAQgvqQFY1sespIf6hH1L5OejI90RPk2
vTULgdef2i9X/ku6WKJ8WyqcsWdJ1p/qEdf5l8sLaPkoSzwPWKj/v1GPKP8n7YiHXNC1XApbz+I6
fOX/oiFBakUviu5AYCzLTB4PXZk0F9jAmF355WAdCXB5Hcp82YehRfYdqeC29YhyTB5b0jF07oVk
3lS3nYbqP48yKMeip2sYgkaT2SVDf+Im8EXsp765hhlBE75JEY8VPnB+Uc3HniY1bd5DObwRKO4G
TaZw3pGdoZFa7sLom/DKZQ8ilpp+QTbBW4QlLHkX5ZON/3MmUMxWjd7ZPrEwWPYus6JkxtRhB4KU
l2zzYQkvsragB9aqOUCHt2x93zuYpG9cuFaJEhZ0zgZ41UXLTG7fyH747BEzb2r2ZqQNz5nq1aUz
3/iJsK6s1LhB8DNtinzhmLFgRiX09X3uy/GO7PHSf7IzUCkCQqMECw08otaHeWFmgr7r06YISvAW
be3cbk/u1K2BMhzmdHhnshRDQDE2nbbv/vIy/in4+g8a9XdVwlD1v/7T4UX6i0BIYoJwFfol/Hi+
yaItkR/+VeBHrNjczottBn2tiI1M4lNfdEj35CGCjhcoi0h3XWXVrvcui9hpTx4nzpka74jKRAdT
JXVAZPKlRb7SbsTBDK5WiSMhdy9pGT43Aofcokt3g4pi3pVd+NDXFcBipe8JWaSxUkx6h/35yjPL
79h/HNyzxosGy84O6t55Cxbk2eu8a7R5QU16cdglWFvkDRaMb76Xtz8kcD8+/r+5IdL85YZYiCpN
6aPmkkgsTQdx1l9viK5my8hNfASyjFadHvBnF2LbJh+NN8pTHpYYPlVISKsfQweZZ4CZczKT2crx
rFEUuhMG063QNSk6CzD1AsyIYvx6GF1izYbJ3um83xIVN9OmW4My3H6LUpwRjwWy18BjypEov3Kd
otmpx7GqmECsfyEFE62lQ8mOp8TZmPLbMlb+zh0Zws0RsYi2gxMSB/UWf8my9ziQnkavgZq8SByM
jplslTxk3qJ3oK46Ukd4qCkqAkmYRBIR7+agbLSXfNw7DZnZPiLwbhL0cisaSJlov8RtBwmdOsAY
KfkaQ2fBaLYH0Lz3XSTbE1km4R8e7YnAY5Z8+Oc31V6XmwoWFZbzj//6T2R0PBjL94SHFlVQC6xS
t79IUR0j4vpiaM6LzJb9KOGM6uYxJhfoWBdGgvWzw02DNOSyFt3JZXNPJWc36QK5iWITn6bv42jB
mM7p/Ho0xUVjGSGSnQm8sHIHpJa82mSRtLzV5Gr98+VbP6+mPy7ftoVygdI5HgLAny/fZloBu4da
5rxikoQIR6Qju3cqGTGxR3S7JkR7f36VKFsnHLt7IjL8o45r1rewuGuadNh2Q0adjTyfbmyAK1Wf
POzb/3yt7vrR/3yrXdO1PdQtKBClv8qL/3qr0070EwTLOghzfEwVyFDVW5x7KjhxZi6fRubeQdRB
I7G9LU0OdZR2A7AGkQmR0Y9hTADJYC50les1V9gQWyNhpabE3yrGqVvhkhyHQSMNXHeFH8VZvF2s
FBRYsa2yXTU3UEaX+o88rIcD0zwkv8o5VUUtNqtalqHTwZwrXgJz5QkA2sh05h+G4Y3y8iUC+b2P
fci760JqifLLMCVLACkoIkRrvDZd2q2Gkk+e19Lesj0Nfrb8MKL42gB2c7BUVm7BDRWbf76rFrv5
r3dVSOm5Nqxd5SAQ/fmuKiCaPQGLkMPQPp7C2hyCdLF3s5sRIeH17QVUErp+m5yRBmxokc1oGMTy
kuMBPl+rEnykCgXd4hMtUrrb31zg3zx2gRLIWZc+20e48/MF4i2ccJ/LLjhfWxPGuIcJYt6AKt4Z
sF8MBxvDwIhiH3pzEMfgwFxX2Bc+rkuGekwcutZ/lKr8zIvkjzoXv/2Ifpazrh+RKwVcChYAhX1u
ldH/9cUcxq6v8yQf8dDELLtd9n2ECBkAZtuE/X0mcrHzNLWCB2N+oxZwAG6YwX+nqjoI4zM043l3
hobZ4/ybx2v/upOu1+a5fDLCoTXjO788Xk/Rx8aC2wPDaK65SswtNMl2JiRSsnkAr3MXG7NjbC/M
54Rsp7VJN+9EqKnBDas51mPU0/JMb2BIGAgfpNhSovp7L/0axf3lIBiO2O7y9Jun/m8Sf5Mzoytc
josoej3z1w3Pn3UX4rQNmO5Bzex8EgalTTyK33ACo/9ZE3+0rUOjPgq//x64Ai/7P1+D/TdvnnJ4
4ywINp4Q3i/PtcmXqh56Em/86nFy/eIgMYPt6956DF1g38CxL3R/YwxWS4KDONSKtB6um+JXMDez
JyIkFJb6NI+fZa6nOynH8GJ9GSu8QhcNaAPL6RvOqAgi2f+06IogdohcyH7zk/y7YQIB5qr7FhxI
fVuJ9Sf9yy61gJrVZc4bSv4b6YYMFqKygyrag2Doq3dOmycv5F80tOA3AJMAPGJ2aEGz7M7/fshC
OnqRezf28TOSixr0JWtb1bsfBkvihsCQ8MKucQusXKodGZfdNqVBkDskSbYNgVzWAB7JIJBzqt81
9cMGMqUHEl6+t1XCcbliUQTddkV3igapvi3oeHAy4IBCOMS7A68jWKp0L6eUQQ7TnMPcLI/h3EVA
Ka2MplnnkGNYf/YOOqukA98O83Rrl+bjeQnwQmOTd2N2kgoRBjpBrg9zyKozYTo1ZSPSqhr0zrg8
0bTYt8TfMFuJlv28buuAIvdLiOMJDTSOZ84x0mW6F4PzMFaYO0GuLyWzwIeE6OY/uoieFXTj6yhZ
SXYuTzUNYQX0vdscDH19ftjtRDOpXktoXxBENPsuf15r/+bzd/79M/LQ8rPcCZYnZYlfFk9ufZoC
iJkCkbkw6wqsGlbjXwIfsK6Kz2iIyE1snJuiVG/u6JCFPKGcocE5CTHsq67TO5fJcTh4y6k0l0ec
8cs+k9jONfctAXjiWv5zur4shcljzPgJOBKN22Y2PyzIoPjm/evZadlZ3AypVo8Uf1jDzCcPEHM4
hptl3TKHGr2coujCBk/YO/30bT3DvPnnD/pvTjse3gfLZmXBvSTkL3fDR6BS+VWlgzabpxukM7jE
RXMTQvI+v/DTCH28HaNXW+WM8AWEasZRCUbu4o3mMAFQk/vs5t0QeOv5LSnkwUD+Al9J/mbXc//m
tOOxcqO6woRlUYT/svjk/AAOcPM+WHSP07mbm+D84vhqZTK6zitD+tvFCBlZtNllStje6Mue/iJa
exR/t3lUvv7YzR3CkrAbfHT58VzFCdFzBl+hCFl7wOBJf92oyPiUdGMNuu3T4ky7BY3KvsNoTfyL
JBvqa+VqHo9hYrqaoi/nT3DBPHwYzeUjAtRwqvyOI2MCrbZ0bo1E18eMdK+tt+y8Th/5Abqt4U+v
ntI49WcGpqkJJ6o0SJXlK09J/OD9nPcho8Ido0VQ9CbhLFsvp3nVJRmHMhrXnRrvTTFvR5edivy4
8WT1cYOKmTfQjGoGamtoT5Q5b8zDSRSw7dtxnJjOwKrDmT5JZhSc1tuDMaqd6eTAUpjdeIV/bOdi
JMBow2lfbpnQvaV23l8kzAEGFRIsgvx/G5YmEixWbzwboQsmvvqSGY27XTzSXbrIZuSrwC9whKqs
1ttadvYWpxznrGJ9x3MnY1ZhvBRl6lwaIo8DY+Bo0KE23WV+bgZR+R1K2USy34RbVnQPMbg8fKvp
q5Fn7zanW7MdvENDkM5+yf0Upu3IfCjW3ziEfx0zROiTbdEkSNp2N4/W1wEL8U5UZU7PtMTrKSFR
umtQkDHum8RycJS10SXjD4IdQvPRdKj6ST3cdiGf6XndLG2D5NmZwMohvDjXl+iPO1yyyKKTQBjD
9JQk0Q4zN5aMuuKEsfpuWV2NwUA3WjnPQ0uAkk03HQArt6LKlLnTGs/7JPHUllaxnWfaDpyP9u3E
x5/pWoO/7zCatXJ/fuXPS4vBMJeZaXlHZnIH48W5BwWi9kzqqk0fgwkskrTZ92l4aYFRHZvc3tLG
Bvds0PHw1w0JNK7e5VDftdXivFi/4NbWPB3FB54Vu4llI1DeWxVzBWK9YirLnfaSj2ihsIbeZ2LT
rY/Nepmd4z2YOWkNxdTsmJOKTdZWb30O7Lkt8T8XHmuZj7wdtPgq/OXHNxEEcZDhD2x7CpXVfYAS
iKyP8sofUvPU4CPat8Dgt+dPSS0CRC15X8Ib69t66t57T75YNfDpxEiN0wyNwon5DHpWq61Re5dz
2aPFc7X4CpzgKiVmDrYHF53wOB9K6vLbphCHZlS3mRcVD/i3GwwHCCOjK2pAik6HTIQMXdEu9Ssy
npGSwgO7j1ASbfnB850jsufCKQnEWpqbbEALPTlr+pvLkCQFatGXcbSPE/Ty55V0srplLywXCace
Lo24uS0hztBXwtyxps8MM7XPDGKHxpbEf3LwwyQNwmjEv96G3paB1tuc0GQwPN5z0CkRUb2rHnt9
rsag4ysDMgEvKk9Hhg1abJJ8afp3tEN8RT+7MsS1juJHmdgwRet6b00UDpNm5M6iyJ831+tpIgIF
OrkUgDRS6J+ApTi/L0C4+VTq5OSGRNUREm2s/qxdabrvkWk4P37Gvk6R6oXfks4HvZ5E11lo35VI
sK/8vu62Yc8771YjUQPlck8M2Uc/E8dw/gV0pIydmB7qBsB7GEYIfTtkIqi5KcFIcdowAYQV7uh6
k2x7yth9t36FI8DN7SDMo+vFH86cVweTXQ/pTPfGIZA3s+JXOgYw6RBVbxteGIopw1JLAnAbujZr
G2agq46NbKTtLg1QhEV0L2s0dUZdUpJK4gn9eO/qjhRDkJ0bY2CFFsMOqXpIlJAqkPfzWIbKcrdD
RW5J7zu7CbXWQeJeRzBstsAMxBfRWxf8QsD57Zdz50euF2iggWuZrm/rwW9vhKJFaaKvXXs9iBCY
xsOrqSuSRiJ7flnAah90qfhLEj74EyYwVPTHqF7+MDGGXOgWmQNqp2lL/KiGM9t9qlI+MOfbedbI
Hq0SJt6eZpzdF98SL3npcgelKDeyQpjGTJ+ff909ksU6RbaFztZTu3NRf14CfnQ+nFsyQNQlsPE6
GNBnBecvmthImk7duIfg021LC1dgbBbv504QHraOMSsrmYL1ePAtNgbDzq038Ab6MC30btkuz4vd
eXGsB+8xq5VEjDHcno8ndgFHMs/Fcx6X11VjPVRMQbZZxqOw3IKI+xAgl5Ntzw2a84rhsIyw+ozt
KbH0j7I3KrHkUt/tUUVGKCnVe7oeUVFTPxYDlZumGjE1L9x5JWmA8+5kiCWvKgDwOg26b1gxwdjU
4BtTeeBz77dFyzjf4+XOBT9jL4enCQLYj9X2xwNeP9fzmjkQtmbWlgzON1SbqFNMWHMxmbjn3eC8
OMfMIGH6PIQwowJPInloKKBQ6nICKA5x1Q4XqR+nm44o6+0MXRANN4EsZvZyvsnnw7y5lh1TipiF
NIkXRmbnjeNckQACue3AzR6KMS/4o1H72wB0gJJ7GzNN+eoQWQWgPNaShS3U8KgQiCzhjSejHLMz
GI1ypc6TeSaImJO5JDGTzkjA3oFJrLrGirEneby4yhVOaCOVd7bGJjLQwXedYz5yz863kg7LzKI2
FzsPo/doEzsUYRiSLecxBKo9SvIu+dFcHnRDGG9fVr85V1pr3fxzE41jJV0KhOBUtsxxfq4EmcVr
WPEDI9kwtx9rz3qm0UYflg0M15kRRE3UBYh4EK2TEb7L0/QPXLTA6hX5cqPrj6CvjN8V+//e3fbo
9zMbsmg5rJf380XFnQjBUjF7HGj9Bha9qpOgWCJ8dvQZL4Bq9hfraSTQlzlPskvZdPf/XBr8TZ/E
80zbJyqdV9TBBv3zJYg6ct20cHQQkuZ+QQzt5STn707u3I8zdrAF+sl5dnJeD1gn4CgOT7rmPV1W
tpitje+9kqclNE6R0z9pn/KuXCZ10czFRTt66YNc+ud/vuh13vbrw6QzQlPMh6kggSv8fNE9is65
iVhOo2oBEEpqsa3A32JSrg+GNR5C11NXpVl9UNURw+JSB/aMObIIo/5vLuXf24iesmiCW5IeIh2n
X0oryErj7MxIssxh4nA384X1YPN2aKFAmqDCCZBrNgFUojtMKYCU1vTN1iSyvU+uE9ln1yrRakc+
D7oGWRDmiDFCmNPDP1/nuUn8y/uvHMeyXTI2+H7tX8qqKtFO0ifEzlqS8KIFsfCurZoCflP3ozAH
RHTJi/LFiIjuTNGbbscBE4hBcvbebGsAsrI2UOuaFsMIlvAppkkCApaVsBGQl5d+3+V0B5Ce/1j1
uqaYiZwaH5C3EWpWO++IyOuWM3cSKb07r76NcskXzKwfnZPaS3bCzlE/MV7flH0cOD0QCtAWF0aG
REuU6rEuMAEsgyKeuCMFTyQu/MotAkoajNEz4ihvE86xuEDvculQIsGFYN/3h2LXpcSQk8p43tmT
Ouu3cUyNr1S1NdqI40UZH3E9YLxiM6itfmvVYbaxSIQf1krq/K9LOIPU+od/fjh/tzgp12HCTDPV
tYS/Nlr/0qYK+zEpY8KPyT9ZC8qCbfm8hCNl4vzM2XSl6I7yNBVv2u0vrZ5lamyocTJ8SHaa3P3m
etaX4ZeXhSXJotS2HRvA2i8vC7O2IqOpyhRtgibgVxNCKSc7LRQqezwpqITtkllzr499AqPDbT+7
ueXICewYN8/1CAV5g7Gw/s0i/jdDJ7qigq4Onz0T0l+/+0Z6zbTAo2Y8ilwGDRbB75WzQWVMBE1o
YPoABHuuRU2nhnTuZ6+qwlMTgdA6AJQcAhGJrySFwHWsu2GvvjHRpUpq6bmhNss3HRH2EPGWld4k
fteFkda/N1alELYpHFQBNu2YdZP6y3P26pRziYJgWlbmE1bpk892vSUixtvWhLOTPdpNwYDX+2D6
+i0xu4yUmlTfPJmD1d/I5MUkcgnZt1sxIiRMxLLSW/hI2/OpTJjgvBjZgEmns2fq3XnKk5rpCwY0
JJlzhPXeo7HV6FOSMdI4T/tHBIy6JiFi/bDb9toioZ082Mtz36K20Akv+ba0Q07iKdRLZmI/jnnG
Ymz9mob6uaXY03hkcT11TqEOo84u0pIWtujMYBqh4Y+t9Z1AYRxflcNMwB0+z0dyMRTDNuolvJgh
usMR4/w4vtRjn+1TwKdwnm/PPdXSsS+BMWhygaYrRo+cP9cCI1Hw5O0uetD21/MIqpVQ55I6pSjm
is63xVGouxVahivsQ6cx7UcYDDrf4axA9W/f2El11BRdfuIUYKItYo7tPwpZFgH2s+bP1SClrOgs
EAN9B8SGSl7Jcg7M/0fYeTXHjaRZ9BchAt68FlC+6EmR1AtCoiR4DyTMr9+TqYmN3ZmN7Qd1TE+3
1CQLSHO/e8/l/ou/jGu52jw3poKLrA/ZZjTHXjMoGw3696E3gHaNd24+aoeU2h6PszMIXuKOWvCU
p85e2AaJTm4s+rbtW1qKInXXL0mKhZs8rVnpA6cv2lkYXleUzNFxbAxhW3CcbOR5ew6yS7aZN07i
FaKthhazHrJlBVppEVnGdTC8q6/Tdlp6XtgOSZG3B02+LiRX032QDZiglznbK6XM7LR+P82tvdsC
bE2e07aR047fHfy3EfxKaCQ2zkBMp5QW9tsU+XWJAGZ43wVVFwANXLjqoDN0J1gP/Bhn0tzmYSYW
E4HnrK8FWYNowzDQDvfZU+Lk/ZlClDfd6+MrJleuIeICIZrrEvCvc00RW2ItyRNJ8iJMqG45ElXC
wydT3cqxACiD6/1q7Ttj0Q8jI1isnLBLU+M+xepzhiBSv2xpu2+tkznb+rNpJcPLXBQH7J7OYTPQ
6aQEaqSi3VFxtZWH3kJ/A+hcHTNtwgjY+1fHJtUN1OgEA4DAfFzcEFZgaFP5S1iIJLa7ThHnZ1BD
LCqOgHS41mkdtnpfhAXT0VCdhrUJlNskMFrTaL9bgsE4uz3HrGxDj9/1oJTJKcGaU2/kNC74W8DL
RkXXMdxlR/Ix3IMyY5WieaLiheReybSfoE/VOnhMQaOd1DOgjvZy7FIHRGA5s3mk97uNhAuJV3XJ
1wCLjysMFYJURegFloEGV8rSENlGuXAQSHDo/8tQ4c9ZyPNe9tmnejxhSn+AjigjmqokiNY5iA30
E7fwU2HnXKXkKcGsYZsLPWBff5xL7PyjqZv7rLeOhdUkfFH2QcePLyoqYpiU9LtZzjiwAq8H5N2T
0Qfr0R75ymcbl7k5zfcesbqhHZ5EQ9ARj/qceAHMkm47bHn8hPxhYGcxjvhasnCi7Bu3Nl9UCxhT
k9cz063iSyfqMO0yzi/YI/ksOCbkmhOgzIJ3om6G3W7TSJLS9Ce9JDHZDrON1O9vmpoV2+lIMKQR
W3kNKzeDMYgG0LT+es36n8MKXtupwXvI05FTsywHPeMxdA/7GOB0IBhf2rDZlTyqJJe8auiSWsbq
tDE9MgGbRAIWjpr6oVswlyCOeuAMFex0jIRT9WdaXDucPBp0BsINpxyxmmyYkEkAPOFZWu3Vz38q
dGwqlfkaOPSsAoPf9poFWSiu/Xe3LZCYBvKCIp2Id4BNQi+BXC03D3WPpOgMHXZDdarr4a2xBEbF
HpqzTh/GbpCXgHS9d1a7viSL95p3yZezkbrsRyn7mSO2SZhfFuMNNkUMqxA/k4rBWEt9iNAoGtE9
+YEgZJAX2y27ZmiCS1voP8uKAB4AVA++Lbe0OKmqCOplcKT4+LkoA/cwo4pGKdGnEKIjCySd6Axr
6GOm7xyD6sWFQ4h670tXT0GMfnyAoQHWt4mp/Uz7EwfL/mzPY/nSVEi+UiZtDZPErhU/WCt3aiBT
9t7N0vvY39MFwlHLNz8HxNO/O166wISnmWVocXEvhdawi2fs1s6G8B83j1TYxd7jWvwasz4lUuEu
j5M3PCfx/FZMyxZWJqOefKEmUw0OwclfgHG091QcJ64uoKzw3Alq8axG/KrLJT2lslTPpf/5r5et
ZSU3Z1Dqo9Rg8gymDz9DHcwqdRrmmCFZ0Ba1U8fIQJkBjJkcp9n8FVnV0j0yrQgDajvDgNub1Nxb
d5v3rV6chc3YonUGim4JRuw6ukqjPM1+xLX8pDJwGfLj0DQyPPAsz15WPPbrB5HpgA8UfkLibjcr
ty5eO7IervUvNVOdtfU16dq3vOIJU7uzk5JOGVwC5DUm+IiAeXJyveLN1fi/mgkIAGyX9s7207u5
buqwFvrFnqvuvAZle0ZA8/aWbBxgDsvqCA8vIJ2vXlR6bf6shNAYqKCkGRNnpirFGWHG1or7IILt
iwxRxv3TFPwRtc4zkXBCWZfgA+rD/bCysuYB+TTLJF84x0wyeqhJktCNbMGI5skug48iWbOL2bwp
bVzt4erbwp/NncjRofQCE95XDfpehbkaUkOZROoEJZalPde0Ouw6d9AOxoBJkvT2Y8wo/UhlpXsC
NF72OPWAWACAIo4WrKGrQZZxaeLmMxbXDQO/1cx7n7zCIeMaBZHFv+Z1Erpm1dyL0njXAovCKE6K
h5wTxE59bCQ1Krqpufx17HFShYodSr3Iou68HqazUeN1gL3aS1lspq69y0R8UuuJF/DJqdVutgp6
57juA4vmx8MhSB0dOhx7N7WmzWRFCPYn0EdIWx77k3rLgocee9eRtolqBxv40/PegEG4X8u8HMo1
CDcqWUoXOVbdGtVVSAnjbQ3MQcwsmr1r7bZE/+1A4iXLDW8bvi6Ba6Wmrz9Xr0N4bxDuKIOwwqW3
xFHni915OiqHQyw4AqR0zmv2Iaq9dz1Ejp0aGOotsr0D1BqxILjq9KesHPbi17TGJ1Y3jc+JQ3yI
SRR7z0OvsSsmC+qbpjdg5+e1e17W+BPzRLqHHj3ulWzdwNFfLJPRca99S9WD37QnxzN/pLxYUof0
fbvieN6cSp8Jq3oPMRCSD9O+Mug6NLMhYbZSJ5+qzNiLOT0V1kTRMlwac3noKKv/e13Uel5htMZq
txT9c6cTV1XLeLMW3X77sN3mZ1N1AcVSLDfqn6T28NBlWNUTYegRd5ej+Q2wRHCTTo480ymhjgC5
M/io0ifmd/SWNNQWNqJ85Hq40MaGPUL+aWo6kjXBo2WaAJ7lpAgo0JHKBhJHmW1ESVz/HlGgYe8Y
pxoVfK/P7uu8UvdQFs7RtptXUgmXDCky2kx+ZqkU3giBnF2WkjSjSsmvshPZ7Hw3YcY6qEcj6Jtf
XibS478+RXR+fX7LtyoLCzlJwJrKx6C1r0XzZyhmmrmliWEx1j9TuprnxWEj9/T5V+1Acw/YWY4t
o7awHtsXWOv3BTXZp5Sy3Z1OTuniUwpO/6d+GIpTTWYP2xuPfVFODzSQL6dFDiiUrKF+tq2nVTtn
7u5zuhYGeaKZDednM5o7gEUH9cSpk1Mhx+1yJaU2YDyo3x9s03X0Owo/pB838cTPzjV+qPGPR700
Lgy64HIKr5hYZyxwRY8bOq0oN5B7QUHqsRo+c1PHH+zRD9ib02/1Slpa+9Nz5yps540I4wSZj+DJ
ccDTpxo8QS5duGKz87BqHEegJMIoDtXYDu8QATPYfOYbPA4m/8L/UlIxNsFi5wKmspkxavCKD4Tn
/aNaIazJv3UoMhfWZAHWLD+rr69IrYZDrMijmj4pfJa1KxtVsZxQO1sP23hMvfhVHTEzeXZQh9GW
6dwVBwpi3/d8iuh4oSJPHjOGDBtpmwyXdecY8A86z6JPaCUi0zR0fhff5snzz6Kff6kroeu1D3HG
Kc8Z/PgSpAL3DOA+GhTryEFdj9EGKOALNvQ8OaLmkfGle6mf82dqJNFgXYAVG6OGKe7IZoMTNUlt
MBegoc1lOKvMqllFcaploiLBF1bDEzoYywUH3jAPnDsGWl62iWcU6+5fI2Uvf2rl1ieMRsZrMvs4
FepxCXNZCeKZh8n3M8j7wFlToCzhZvYthqwpyoU5PGRl8zX4SHTWrAFczYbzNFJNpMEWc0lDHuJu
fvFIMnHtxyOxuABLMRgMveAj0+MX02jFmeKKNwhy4Lrt9sgrN1+b+o9m8xu0eTm6mKjplT3mBH7I
yeoI9mZ9svmapxR7hGNkzQGXFy6umty4/IONihsRxZ1+ZGCgiyyBnUidAaZsJvfWc7odpuSNKllm
gP60HercIzZjzYg7Qm/D3Mo/1DuyFZmJ59F4UwelVpu+stwSZ1+cQMxhfh7lnYSWilNXVC/q2LQ5
w8b1G9LhzDoSy1O/s1b39Swe5on7oZmC+GNS8Ew4N3Q3/0eZNfVRk8U4yTFosFXudA5bwOyKUO80
Gzx345bYf7X+xNMNMQfXsgWbhIzv6N3pLa/Y6jZxv994hPaNxQZkCAomhLto+20rGSZNHB9WDTxh
6bdPg3B85s3AppbSzK/OyAfdF69ZDNlm6LBjaWkzQrZjZkwH0c70R9aeqZogPuEsyvuN10BOo3My
DrfEEadi6hdwiRJ6na6P6scsKKsM6979WhtXPmPM7oZ+44TKtwdTULyqc2PTVi+M4BM0/gGnSAxU
TIjiUs72q21n7XtD2jqqymoP41AcVrGIi6Y5ya7rGuegri+tSee0ybId9QXUFep3Ynknp17Zxg1A
1AHrLLr5USS+FhGVplO5w1jULMxyfQqpZI69hMTSybEg5NNxT1VxHtFDCofKr40rhWzkee3FlppF
sPPRfL45fXbBGZ8+505Pm7E+3bmrjVuSlakUWXfMScE/rIPzwxE5GmGl2SAn+OdVnj56m0FgLmM3
LWZzuJUcHwCVnJtm+zWMpOhAvgBx53mGtUFnBp4qwsW5eyXkeenxvMWiFJetMm8NitppXDeDK2/2
2+28Isz1krnk1tCDvdVg97mX0+Oz2l1kujRPUiz92Fk0YK+ecZhjEw4rLI6dSUp/D6ftwaec5jBb
ECFB0s/SVgzSxT4HzOXWdX0tjI70A37VCzhYlnGKFfviQHOVc6rjgJtAxfNsA1aIyDjPD+BE9gQ+
gJJQ7nLlAxbRSAaHOJND0lArwZDonEwCYi2unobj1rxw458jQQxtb6Q8xJrf0sRWj0+z3aP29f3M
p0ENllHU06GCIIC7CZTRGvTf2h5MMoO0vRlv/snh3rV6pfPOAIG4Ily88WPr4DqrjdGM9QPssvoQ
ABO1R03HvzAtx9HCfmVo6PJInidNg0/pUZChMkO4DfbTmlZI35rPUQ8ZysZHftQBH41N+hEz3X2q
pPDpV/2bZzw5pZ3szW1moh+PEFTMjT5e6hc51t+l8Vi9jR2mKY/gclnoyYlovP261ddky7nQ9z3V
2GPpvLD7plFWLmXoCu/Hoo3pk/BZCpjS+yH+o+xxNiKbZO+upNqeIDCLcVGwsOeIPMxXRHytA+ur
NrfioHpWhM5IJBVNH87LfRJMxrXwZHBAvsw56qC7pEe/T7VXAol4ciz+89tYPq5NHZ/B/d4SMfTk
JSnA2KxKHFuUWxoZHN47c+1OOQPZndhysDJFRcI5HbF4pc+NydRTFPNdPoE4mvRyfAaMe/Xys6Wn
2a2iGSLSXYbjrPo3LlL1fm20k1mP6UMZk8aXuYEIhqx2mIds3tlFvpx0IrpUyFZH25tpeLZmneEE
FA0ff0a2NO6ttdp4X6zm+rISrMZDP3m4uUa4HyuNS0brX5xm/PSG0n+t6HE8tp2znvzKpO3Z29ar
cN0b1RTWA9VPwQNotNsoOC5X7mTccS0R32aR3pIMNkmdhmmGMLe2TXATs+zuiDMasRCCAAhzjpMi
OUbuYjhMaTBi0ysgHci/uE13MPtcnEog4USRzTRyCmZc2ZJnV03filDkAy0PEti/5StNb4BWj3Ss
sZgMyY0nyDqpD2uz/PJEizqbN+UWZ0vz5lsNsmcANhnNPA+Hmr6zF2pXmLIvnjhVG8fNZDW3s6sx
+fZzXui+oNOFC+tTvNkUFMlnR9jd995c8KwljnHoR/3XAB14l+nMyJkvuofKMwzq4J353h/z5b6c
UvCpMmkEXVrWbVKUaZvaoz9oTbjpwXaf5ymm9jh+qXJf/2iZ1wQFrhNopsb91qePcDuTsyB7xuxO
eif40lOb1g9/Gh3KYTdXPhrnIcuHR8QjAH98JoA+TIiL2NnMHxtOgQdlZ5v6Njt1fTtjU/LibzRu
9jCSX3Is9C+DDSCrnI38uLlg9cyNo1JdVtUNO2h6LbmhoNIZYaf75tuSN84+6ZZTQhcZPtQ+AilG
bVTSlWGBB/IB1TmU6agLuvh+zjiU00d48MH27RLKZu4WTz+PQVxGvdNrj0LPDlPbf6ERW7jZaVla
veyO0PpL2bi/U3Dad6uo3SfDHpEQpztPxNtdVUNABvEy750JB8Hm8z50tn716sK8IAc4h4b73mNS
1ztoaeWtZnpwU/+rqbl49mVaHGtXOh6U2WHWsXz63WDcURpu3IFumTCFXHPHpVixt7B41Qv/gtVt
siQ42aIRgl8k7wM3rtQHprsMTd1WPwZIGFet67kM4O44iZ6zeE4eHXbH8pij0I12cl7bkfrw7cth
cnaviuXqBL7N1Ns3A0/AISXVGSTTj1bf8gfgSMD45kqEqWN41LpDBLP7DkDRFMeRRcEBr6AHYORs
zP7wzDFgfIaPE3karVzl9LIs+Fm0hBY1u3WZxGGGHZrKuyNCku7IDBYnu23nvZ3NzWHWEunlAp0A
flUcuWAUDzzVxB2AhACuq08VOjA9UpSeWwLQESCnBYL6GI1uVz4CUtmI4rnF1QbLGQqQBwfLS7G9
bs17W2Q/Kwda44zDnGnlxO0uJiQpE6rzQrovm3k4deOuW4j41OlCzwiAElFwyZewlRBjJDfDBP+2
Ok3NSStoB71ScB9wJcjbaowaA/2zMlBCM1fC6VxIYysnYjI6uKpch5tFjvp7q6Wb3BUch9Xp1JCu
IwaBr92cO3f2Ot5vAaoZ5iMNm7j+c8lb630ms0lHVtbp5nPq0gRTZ/6015Dk92h+t8aZlvugKx49
bjLDZOS/2JnRJPZ6j1Glk95Hpdi17frD9oV/K7vN/zvamVjgYeM92LFO2rZGeZA+qkMxakEY9+2n
bdc2JcwZEzpp513jM2whUCEbmADU557m7QsR4rAaA4wA8yKjkzlHdhqoAk0/sx103N9QD9TddtVl
bAHthNhK98GYilxYXtGWjgVL2zCCGpUDjjE9TQt2tTpZkjPSb6Rm7RuVjcOCi9QM9OFUtFCnkHjC
GhzVUwwG8WEyfzv+i9W85Y0/PeTjwqFKp2XSjuNX4Xt7U8znyYFNnpZM87jUMRtukbbG1fbxp7lY
BoX2jp0SsmecIGQ42TMDlfQh8RkuyXRXq/G9lU4TsEzw2JLmNLgajAbBMDgTo7uQxmIJptH9FSvB
0SeMZy1mfUejzJ57x3KEBHi3QMUxOGs9dbq+shiU8b4Rur8LmiS5aXa/x7P/YAUD7J6heOj6dTjq
uvhdbMbGGcPGkc4chqlfWNJ1c11wZe36NY3DtBV5iET4UfnFeMimAmEkzRYJNqCQbcroZeIvjsY+
aNCxxcPNmA2332HS8JL2hl3dFzGxx77Ur4lr6VeSVJxDW+c3Y63xMiG/aD3ZQXBH9d4bcSHHg9Ne
xsn4Ro9r8mjW9ASjTHf7aaGmvaJjep/BrNslGlAPjaNz+VaAbN+bQVef/sGhoP+nRYGIkk74lEoW
i5dJ+nL+xyi9G5p28fWBn0weMzSikGqV1ngmP36HRK011oeK+pAfoBPRsn9wKiHfUubPSgIdXJs1
jDZYlMExzOjXbttyvYtX5uEVwJ1jaTH5c3AELnI9KSys2vwHPsvE0iN34KI2bv4W1TmqTtG4733W
5PekfiL1erOho2I5/Z+JvEn41+ef9M9Vub6XuXyiZWJIZBVL5MoiEdTbiaz5c6WZFyBUqLwDlvmq
u8MsgP+zQ3tvuremqqqjo3RF6QOmEzxDNns3HOtNia41J5OdrTevae/93ozE2oPqlJA6zKo0WWIp
kW58O+sE3Mrt5lsllUryKY+LATDa0hwaGKasaB2n03p7K38r//kS59rRMhI2pOwReDUVdO7sQ9Bf
TqBwOFiiDpKYtw6J0X5mLeqInEizfzYYC/DCF5pGGZTffvRr8ewPS/Xg4y2OUsf60ZFgY+UB6i/V
jy71YAtsvqQ2flp1Vf+TVUuW9/ybrYWtUbdxjhnB/+F1y03kWR1PbKhUQGMuSGpTDl9TiM7To5/j
uLnv+bceh8K682ixDFlKnrXMhp7ibN4ZXJ2/s8sZL5FI+UyEwLTH/YTzYP1qgBbHoWT3z1aaYYgr
izpU2gN4QPuwLe2L2n3cXP9R+uKzhr4XAuPzT4YBM9dPO/qQMTZAMuz0yC/KPz1QRCDM03ipjUGi
z2M05KIRss/BJwKRneJyGh606YMjLt7RjVuBC+ESldrSjkVTg1RIjU9KN8QFoelWMp/bJS0if9sz
Da0Mgz4SKdSqaAQXP1O45hu+dDEY3w07TaiIl5sWFaO7pXYem8E5E7MgqeC11tNnmd4Rc4kvreVf
rdaRFZP2cCw14tEItd9Sv8T3QcZm7XsptKd8txsXDexaE3SGYuZAkHrYsoSJ8GxY0zEzBaAzxBKu
A+BhybORRqZM1044MC52ZLvU9Xi1JJT15QWPtGxjQB+MuTkctDYc1729pAEkKpwhg2/+zsr1Q/1N
0G8fVgPZR86s6jx+nWQ+RNoW8TiyVmggUtWhFRwhCi79u4He/x3MJQVynTvZ0D+ljOQ2n04XUOTX
p+BPtZOxeG+c4QyyQy2NQdbKUDLtMXRwl3SZ/gD+t6gR5OIiLcNgaT4dY2XOIzUpn8/yUtDH5FvG
skc8fkml+N3FSbOfq/Rd5MbzvJoLmQ/zK8nJWyn7jfDaDwZwQAKDi9onNQ3LZQIWWudOScERXMLx
r9PArG3tBH/sl6Mt9j+swNZ/eFdd1/JN0qF4H3XPCv4tWumm7pimdrqFVt7DU88WOhRil9mRt+1a
OD5ELrd3UM8116bkxfQcTmBkkhlPxKcy1/tjY9kH9fHwqe0r0f9KBfZMhxtV6Af4//XkPGsXA5cZ
thtmNCpXwNkV3ZgWXuHAndLt7VVZIP7/3cX6D3+py+DcgiZtBi7Lxb+bOruUoV1mJXOYeeKubdOV
S/aSPWVFDjJSm0669V3NfdRITEmJ6miXITGGhDJuNJJSL7W5xEeMLwszd+71f5Y4/rnQMXZsG6YE
ifNgGk21m+TQoG1/lLW4NJvRMxvB/VcC89r1gYh3TKXbf7Abmv8RjuTbszw+O6zQlku10f/eOxuG
dkY6AEQf2vUbxNImMvs5i4plo90QMjcvXkGBqXNUYqQaO6h9h1JgFh4YTOdCCq5FUrzYjEYJ3x5V
9mn0iGxgYg7LLf36/z+S/7RI8jXbHhk0EgNkk71/s0gOFbT2WMf6B2n5RIfeedros9bwdmlB2Z+g
ZpPdYFy9WkjuWjbBvrbX5lqCzx+nFC1LaP8Yq5Te3v9lk3RhkgDBkFAGrOX/7invTHD8PXtvqIP1
hHl277fMpH1jecwSuH4l2YJTH5vEYNetPbW6lCqs+BX6GdPCrb/+w48InML/8QW5pgnTwgh4dtVz
/T8ORYY3DgN9A7id28EkXzM69Eta40Uz3QuvD/1lzphd8SrVYecYtCp6pv5TETCU3S/FJkeCVwSH
xMGBMqc48/tafFOPAdoMMEXcEYP3Qc0LSB3CapGDHQfcTrrPARRGRmcDVUMZOPeL9lRIV6AV/0x0
rkxT1l6LfkGlrDfcQP6mP+gd1Gej/p33CdqoXBL5FV+UrOxVzI0lF0Ud4vKmLiIZ1F/H7qG1uvhh
oRl3sORyrnG3i7kC7QAc27tVzH7EvBRoCnFfell+FE6qX2fQQLvCrLXXNfDeGPERGttiuoBz6g/q
dP5sqnm8qHnDZFaUeqCVw4th6cmd9pg7z+CFprelS345tAQwFwIL77JpIZF4F/WzI6Rf7yZhtFgf
Wvsy/A6Sku4baxYf5jR8QwtnrypfOr+HoZTSWDovfxYO473tjdcmsGqO5UgWsG+7a880viqt7bZU
or51wXaWIL+Dt+ZpKDYvebS5ZTcdJuBmYhIpb2LAPChaXSyI9T3HhCZxjmuDIYaTzpc9fPV+UN6B
iWfb15P86pPQAxYxArA2qXyG88OoR0fXounYySQkBLgpdjdM1hw+H6oeH4oh4Ny662OKg33H32Dl
ShI/SjM7iLrOzC5qGLqB4907doqxjisqgWhz9Ne/s2a9twiH+GeO6WHaT8fF9AOy9VypzDyf99Jq
jl6uMAEmetjMbPnikoOo5FCT/zKaxGYyEnWyO6jX3P2lAXqRMbkpF+JvMonExhlrIHtNpb0Kq/pM
B47wym+hrNXzIDmxa3M3j/ZPo8nQL5m0LdynUBw1GjsEy+DIPDkwbzQoCsjQ+A5sTnkMRWvGpzth
/7WySAuY8oJNugB5waZNOtGKxOwO7x0bxoQTNHS0YLya34qqM/7a4TLQ23/tKep6rM73iIcEMmvt
DvzzV28Qq3P51QdYiYaxMUInM5/oVBR7erWCHUUO025N8PLgNwq9srtXm5AG8j+i7urCenSA7Gfe
fFMc6XOPD8pIQdyZ78aadj3sS0CulwDA3pHZ6KfTuC7RzqmD4ghOQOhf3Uw4szQfyTrl9w5k42Sa
9IuREqnKNOegMwwMO81AxN+2u63g1AdP2tmvvfVKs/OxQHp/tKj1pbmsi9qxMA/ELu3D1Hen2emW
0CXEfOa+fBITLJskseqTiEmc4jxRJt6MbsmwS7DklqZ7KCf7M7cD4DQ4YY6dRmHWNk3fwPqi/dnx
V2XdT926HXsxdFQFIdO2QamFU49iRIv4eZDiokkukRGqhrqwHJw8fba8holAvByZuWXXXEveJKOs
pz3SbjAx9vP0pTq+p62+g2R6bmYtO+cUhWe0XHT28ljBktxXW/LC0Hs+y09/Heyba3XW2SAF4VRH
NUEAUPBuwc98aJhPJa28aBDPZwCXbi+dwTnYImjlD7V9MHPKOx0Pl7Zvx+897kckjZvbwxrJmpih
Ng1JFw8PzU4YMBOJ6N6okruWZpI8CcvqLhXxRRvMQpUahKKNdb41RvpN34huGvEe+RyIVosRxK4M
9PXppzpPqQyakOYmixz3M8cwOVYkKacW77Gdf4rJQkphkK5mN13b/d629rtV1QYM/To55212U8c4
4Ntfuja4mPAd/3iiurCQc4gf6pDaoTSiRjrRWtjNZSbxklXBzoCAvRo6+EZ5o40z6dKpii5S/KvF
l5wKw38Fi4fS1DJWAqyoA6EmHa33e4MZc7ccdeiq0ySmM+z+cyqdepVfLju3EzfqVZZ7c8HnIZK3
aSSvMlmTS8qrLcM03/ZFu7G4y13qv61VagvwZ+8phyjNOZ5Z3MTbEAD/UTeEfxlSjFOvYVEc5KqE
ccCaoYu56O7q+1CXqmlkmqXHuAL8AGWAYlT6E1HU1EERrZmm4zrfp7TV7oCLatUynIRMe1bynpGb
LhQyVsAzbY3f405fIsPt7qcgNy5cNCIKv7sod2lUVRP6qV1u0lTf5cV4avNfU9dHcUw3sZEkd/TM
DZcRKsc41uKU4l6ZOR0dNZMyp6Err7FEuiQBVm/Yabsx6KN8xNSrZE9lrs6oVQmLJGb2DU4tF9On
ki+6YL1zydxEKmxPQdRLYXL8SxOuYoOMlytUQm6m1YMIOBfrFlGtcoOjkWcan6P8calZBTTeA95i
Bjj+dlbHAMoEigvlT7TImQD/yil7MDDFUSNbHSWXkX1WniFAnv3N3JsjpxEu1pxb68/KxjJeaqgo
wO6YNkvSVd7YYdYwi9j87Nc22e4earoLWMm3T32d/1z1IghTE0NdtmzPsi5O4y1nyQcuwrQvYEY3
j0MVmZV1JXQeHPVaPOqalV0pNgMfbOFH1AWUoBj8PUm03ZYvMdAFwKjKvWKXso7Izs/jbBDmp10v
mmzRnQZMdhYxGUYsf6TTDOVjO0yUULZ2EkfzFDDcxsyvnhlnbTFWbcnv0UVA9V4L2iOP6AEw3RPQ
0x2Dqw51CjtTOqBUTm+gMvRFeHuo39jucQjJs04FyZ3gwdpda+ur75bq0X4KXjYdUHEno5+MKl+N
PIZcICUqtXGWXQFgOtdoysvyYzvoPZac7dpKS2iDvz2q/Ord6syKnFR7qfwHB636zvGXBwkRvxiG
bUIpcqsjpfbJoTZzxmzU5pT4HHcG1byX1jTua7SxqE2HkzxwRMo4F/vl+9AaNXu8iyNjG09dnVE4
h37V6Fb3pM/Nl5bXZ/lLSqtcmi3/UlnDz4JflKYvj3pc35dsaz1wf/yRrA1gCD61uK0PylmVI1+A
IaFoQbKh5zOu7OBINYq5yxmY7vq4ji/KnEKL18Nc05o8oXF6rJFYNn7X7XpTEtnYoCWno8VV3W5y
MOT567wk0xkD6KsYOErNLbik1f41VYZ5RLmoQhpspNi8x/C63K90ZhwBVl1dU0fDUQM8X5LyCWio
RLqS6TDIuKj/3kFZuYZZq3eVz6EsceAmr9ur+n0TT94Fd5R1BvR2B6PaPKV1fFLHyjTpKO/08LNs
Jbp/mcIiQI4GwERViDyeBnvMFbRKtUS3PY/QaWPnTzEwZCG6fm9DiDzk9GTcBVwqj3Gg/UjWUrJt
RgBBTkn5gJOzu1Pa9C/wAxkHBHDsM7Hmnvy9keX2Y1Vtp79JB+WWVddou3IxKmLmAS5OmaPmPKVr
2txbSbevljU/EA9nL29yjmVjelS2r0Uy7yaeWVkas0HNVYnqZMGSDbeg0f5FgSxEuxcLAF61rgQt
ENEtpuoiXpnlsJ0bYkr36vUywX19X8bmpPYyQi3HyhhwgGHoAWEnqFthiqOYHiutfDtrAIZeENOs
zrJ6ggU2sSJH4FdWn06NJTNL6TZSf/Y4sYrkeXan3maWNKa1DUOwjW2IUa8UP5u+IHDEcZMeUNip
JWYYb3DPm587oe1oB5Uj79PaCfXJqMLF/U4kMAl5eMcjoas79c+HkVvL1uI13mxSWwzZpFSdHPH/
15FYeXdgw10mVrOxdayjcsxmdv2UwqR6xAlKv9cIc4BOqMKxvw+p2V+I9XIS4B5Y5nboZRw31VkK
e1I3k/gpRPqCPLYb+dLvEjfZgzVOI3u16AVLvIUmNdK4U+ODAhm84kbMK965Nm3cRlw13BMaWiPj
9FseMDwRtGjVlKodYzu+U++V0h+F3m/4W/k9tWcndxANk5MpD9nyWKY+VpWqWYhscG0bThD/JKqk
x0+inctlCk46UGblPFxWAjaiCpab1+uh07XUtM4J0YKOqVlldz9gZmQXLWWKygz5iWabx2VKWFcz
45e9Vc6j6WCxarzh3SgIyMCS58MJyl9jgckhtq9q90/seY3qqXvOhDvd+k1jdCu95Oor6NguaIJk
H/Iarmpogq4fPHa2d1OsKKOCVG8HMY03ybOyCvqr896XzrpLpZsTRyUcVpB2lnVRgK4F6fICzuRl
JlNxztrlXsMEgpvjv6g7r+XIkbTJPhHagAjImzXb1MmkFqVuYCwFEZABjaffg6zpmSKnqrh/X+2a
9UWrYjIzAUSEf+7H4+c0aQ+pOe11M5rXymNIsgAwZtrK6JJMs0MaMLJfUgZnTcpGMGkadR0zSee7
Th/AuGUnZY074phg7Tt5x/D3fRNSMe1TWsqOYaq3oUV1fJMU9+eokbvEnhJnAiNkOhwRQr4zOffx
RipAKiZohnVV0b4QuX59gSJRgFQtWBV3PdG4nUataUU9XuPueBzdJDp1Dgf6seyPllF1O0M54/FM
a1Bg01eJip/OIYbRtqp92Hre2rV1wFhmoFk6wxQYDqXcITwPq1g7CCFLrBdFozzMgbzDI1hyGIgH
fgMnWxsVAnNDj0wrJyw0aelBx1nmhV0yr3KWHruCwRBAlflh3o9FhGl0QFAvDEwwJJs+97AwD7o3
9z1HeNoUcXcyDoJBAbdYwkO2vALBpVuQvHH/tY+gcyxIi/NzxYwoaDbtU6Qy2qA0N3hjd3KDNnCa
QmAfABzeG2Xsr4tpujqzTc57zMLn1J04yZImYrDqzTTiAGrqEkZMcH8fJ7vP2PuHpzPoQ2miOWP5
rl7YKN3UPSTU6Wz9Pik3uVEh5yXyK0e+p5w6t0Nr8Sh3gARv6BNVV5zvLIAO9X0VNhxUB/HjMeCO
AVMetp7XeUhuSaUss8rP3b1VcaPfLfu+fRyJgWlxVp66hNGAy82Nq4DHQIqZZvSGmwz76boxLRec
XGQf3HBRkZdki4XDajcnt6pnPUoUB3XB3CKpSASBX2am0oyPQSrkvuAc1HWO/uGCbzvaEuPlLi86
juDDxfnWOWvrRUqN70w9QsjhcSrTE4nD8prj1RvI1l8JyBLki8ukSZjwFV7RJ7NMd8HYmqyGRUOh
jWJbEn+xljGNAu94Ua7HBWtzXvzPWD3Gv8vCT+aDf38rk+BjvlCkcoDCRfrO8IzoQHT9gD/PXNHe
G5OSEh8TijZJz/XuNoaPiuSfccaalVg1ImQc4uhbSgvVpW2+mWQ+4/NeK58gFQEj+ZawyYi/VJDt
NgMy41CjNArvA0lEAirZfDQH/zG1OLUBMxU7y0SO9WfYzdJUMw45GtoWy0QaMGSBNnBhFK5m+Kbs
C8Nn30PvFRn3VB0pxNyNmBnv6IWNyAeDoNVxtjOwb7S4tnrclVPrHKcYzmGdRMfzHsJ3x7ucBWp5
DSg6uX9p6hOtM7hW0Ig2y2En4mAg6vwe7dE6tnlxYtEst7G/qKSceEwcFJtOuQZwbfd6tjtMMuTK
ncWZYPY527lb+ktRG6a02BqGma4xeK6yvOn2dW+zs4q6+qQKeYD1RECInrRNCY4LqmWfn+ClXBYj
dgsEPNYgt1N3Y2OsS+WtzkHXHqbgRd24j8YUHAQRjEMQ1eW6kR1d9ktChyKAtRPiVQ66T3JhGqqY
j9/Wk7Uy+ya8HIGBJjfkivNguB8I02Jk1ZsqIHYQUdIg4kFt5bLbkWx7KiFoHoOMs+o1Bj+mND0R
3qRnbDZdxUPiYgktnWsSo3ir8F0dOt/5TE6bBMCyX83SiuQ6aCkLu9K68Np0M1kdRNp0ZNWz90JW
JWbIgsIcMKv7lGelV+Xe1uzZcEd2yNQga7blIH8Ig8mCi2zpLLVoS6zL8QM2HvXG8Ff8YqTjEQhi
5mFLLj//9RWb8xhK0E1/AH+QnnMktjnejkbHRt8O4x1NSxhC+VXUAqKnygLu+/JuLUxUzSKdlvh5
V6bXADjrrMt07PcZlYwcrcxw1abB14yjwgZYT739s7AvrWW48fJ285kycFxYoAdAT15xA1j/C077
wNPOaLXY69wtDTPsqYPpuiFQljV+/ZDb7G46g3MgC8i45jS9m0scoPDZuPbhPnGhGSet22idjdFX
Y86ggTkEjX0mbcQYSSjSIr3g471dJOr7ME29Q+wdz/MBvwHJTbOjS4IBxJS0xxVTaW6l+SKp8IHU
CTw0syJ89yO74GafqDVpsfajWbeuedMuvDCMf8u2i1w3hTOstcaBvo+SkvBPwqhu/Sj/IAY1IZBH
T6nwP/kN1sMzoLJreRJkbIY2XOt7VQXWumpA6LWghr67bFRJDloPBGivFrZbHRCmpclwR0PjeTte
Fa4NgCi6jdjhk9QEaWRPboZE/q50Gd7SVU/yw/3GgBUFd3omcFuglwGnVu/Tmqa7pbue4NtZFIlg
U1KkS4s3KvSurYIYg/idG4yH85A3XXhesnqfcSdvKVX3SMJfiIBd0ELWQy0lWxrAq5oLUmDYXH8c
EehhvEDlI2+1jN7SFvf4QEJikcWixMLAn+p8NbRUI+ULvvUsQVaLC2yhOzYBj58iHdAOqqKiqsf4
KgfpnUoZezQSfysj72Mahcc+wyPEBnG8njk2WASnf4jrihJUb8J/azv6faygg5731c5iEfNqpCql
0FAXosKAX3dlV8n9eYKeigXzUZpra/C8FaQKjBED+iwjUI4mZ/Rg8YQ4lVxkvo+9IEm2TC9inEFy
OrUzA23EqZ2MaZ8Bf384H2AbuROiJJG6/PGiCosdbvGlEvg2ZgE0QbaGJrOLxQaj8hRnQbbMicQn
Px30Hm8Hyy21eec/XXuUvdLE9RhXF0XLT4Cxu5pa0z0GBT4xkiYzKYM9IyiElTjMKTOwOcokicX5
AOK/019CbIEq6Q1H3MGsvEswutLEtRjf3kmGKqBDsvtoRt46t1cApZBrV+YgDSqyNc2l5algxw10
dW6sSNF62H7M4Dx1vzhA3R8FAOliDvAs8hs/bkOMCVGLW3GufHZXeAJUSq7A7MZNHYAlOScENe3n
sADDj9HMVB3fMa4+0yPxFmqSgdqKr+u5o/AheIQW8i+QfbjA2MbWMdZ2RKj0vPt37fg0sUTtjKLH
iY0YgM3ix0H1fBGcJU4TbOymyqi9O8+6TATu0k4Wg+fyA0NUGyei2WBRzGwzxG8Vttdhy6M0dAua
d43gdowSqA3eQCWpzO/rGXf0XIRPZsTRsMmInTRueBW1+MuY5ZDDpyW1KGm3GyeMl75H8DCdEPQp
PqV8E1Xodo7R+2RtGo9e33yN9ahODVmS814gMEnVdtBoruOo+ZgEU/Jj114lLrWslrgvnOIJ1mcM
qKim6XnxempJ4tZpuXrjTGP169E6I5NgYYO3cM7dch+nZbvxavjHed9eRUVM6512Hsi77qp0ER8r
G98x08O3uDFnLMzLx38gTRnYjiNtx3TMV7iruRIDTF6u1xaYCmlX5Fs12da1Zeb1pgcRwbkiaHb5
MuWgO/xTTOzj0UVog/M2XAw1h6ooQbhyWPUj4miPFrROowHuOOeU1edzap6UtL94xrjl/F5eNDir
uUuxCRf2AXIUjAnF4SGwk3BD23u98alhXRl0aRwMt8PBWDhPhvEpShJng5jgYTCL012BzLKvvAgv
fH7d08Fw0wq2K2r2LtqSU4s3+RZVTQBhFsVLxbYNkcTT6yrq7G1K4eFZGTn/R3vx/0a90hdVl98P
A6bdeLnupXyqBiP7kSAjNXqRGaifTWykC88y2w9pSbspx7SzRkD9Y54ZGb+uNNZW4n46w1OwFRSb
0IYn5dwzbZ63Z59KtdQkapyEHtX1lLXzNBoW2MZZxO+EWhciuGk4Cq/TZKmzGZkSUEl+9lLVYCkJ
wzRrOSm9Ocssw+SFHDwz2qGwiMzJtXDQMs/Pd1k0+ckJg5m+++4pSKv+5IVfOuupViweidNL/HWr
HiIEHiZIuzfFsqmzF5fx2StSAiqsBLJLi1Knm/n9GPX12tIVYSkj2tFnct5AntmKUNa702THd+fx
43mCalT9sBWGOkJb+1yRVV0XdYTNOzOZdNH06Eyo+h3T8h8GnKlTzVo051Bzi2+Y+WTkEObHklOo
vNtHtubeW/w6Z4kuGsjr+t1wFDzqr0O3mlcl/ZF7bZa7OXZumf8iPSYIvwj7mEuSgUaRJVWLAw4p
VsrL2pTDylsyyM3Yfx11gpcjsn5EUGcxums568UfHfPLJMgRoaq/sttZKnQx0gyyK4Ei7eZhlAfa
1iJslQXQ48pVl+dd2r8qrW5/3I90XNFd8+8GrFf/+L8ey5y/XtZivfwT/+sq+YKsU35v//h//X9U
uIXv6/d9W/9b59+K5Pnnvi3+/x91W7b7lyulPJdvANNwJI+1H31btvzLxuuDpwzIGEusZL+7zHVi
GpOsvyT9V6BoKJ2h/cmEV/ivvi3p/+XbwMpM3+TiX8xN/5O+Ldd6bXDj30DKcx1SDR4/zl1OFD+Z
aTT07snwunTbWBI/faTHA6Q//wBInUdILZErjbBEHMsDa9qK0mzWfkMheYtN4UMdL52YJfZC9DUj
ve3sRByLREQ3NdyZC9ECzRBVQDWqHsbgSWPfhnjC5hWCMvAIVnw3v4LxEd01oVHeuLLQ1arsrfgD
SaqRrKuYL4dCMzye+giSEwLdd9e1mDBlqXqo+9Q4ZDVzjIi74EPRTO6GGHtwsmDjJeyB8vi6otiL
WYQBRiZ3tbNGVgZE3rCGYWsltoc6h38jt7fCpSPQKxpm3LFW4uR7rfmhxRCxNf0Yf8Ci7fXVO5cB
3C71SsrFAkfBzgfqcSR12TZYTdvhs12K5jC2AZEBw2fuxIM4RfY3B4sChNhdm2m18LTldF0A5yOQ
2ltsdqk3XCFIE8qbIu+7IQZ9VXGl3PbAsy+YW6QkCQtosxifbo021Nc++DVvpf0+J5/qSN6MTq7m
ObWvbPqYj9Gg4y0L9XTvO4IlxYSoGWHVpYTZbcirprX4kDI2oX+whMVWJolOdpwoOf7NQy0uSpPx
QUY95mOvMf6mWQu9zBHT5xkD90NeTfUeDmSB2pkCaqvi7BnooksehscvIQjUnK3Ax3F0xGBsqVGT
pNVE89QldsxcWsQXnucU75UjgtusDYEnFFJzitKSbQ/Iy3ehW/dHhH35OGCRunGdub1BIp3v4syJ
NYodR2iqltMnypSsGyw8YE/arHW/8zkjkBG3Ygob+2X82PjNfMoGr7hHVufUMOI3VgSvwuBjMkQJ
hTI9Uxc77KvNAgu7DNg9bHVX2fdT7CTPc5hmz43pkzWvaq5N1RcemK9oDjZzxK4KvWecHul4kM8e
gK/3iRtMwaYIU/3F4qCwpjUpPgyEt0BDtpkJ7GTGuhwkXQuWuWyfcuz4z4Iiy5ZDb5evHchEp9Sv
h1ssy/OXRnqIa9Ljle2oam6p1UaPptwtOFbYGYgJcxhcVZL2kUG7mKPmeDEnJtZAVg4Ncz07HfNH
x0oH3DC1vjGsFgBs6XYlUYCGNl/YXWwC17LPstvZ9tMb5ofz58G1SXvO8cAN48TjwaOh6jkToX30
nAZJKCqkfS9Cy/umXau+1iVR8SQMCEDS+7wrnCw4Oo6rtpSpZlfCMfwPURhnW6Noh30yLHXC1UDH
Mac0HGMMPcLnoTUnd6vKKryezC7b+4Vn3CbwOD4UGdJzFebxRTQpdOWRx+LBx11zmkYHRgApHoJM
1chOSihp4URI6uqqQdT4HJKk6dnAwXB3iGjfT5Cv9sL3+pMvBz6sBfDR1BM+wbFMye06VFdcmKas
9p0b9oSVwvpQJo1mxt7obdqQE1lJhG8wuijRAfPKk1J9x6SPwvdV49TNk0zYCQ5tR9S76uZNbVGv
3M8c4C2jJCUPZWDF5D46kjQTH9pi0M8W1OvbNIb+qUnPHdlPJOA5FnuOm2c1I+8BArdDQzSbo6p5
glVJKZrXy+9BNMYr6hy7i64LHZ4x5rfJ148AWth6WSOXgV/ReDyV3cYQib/mnFVdkjRJV1OOIwn5
SRw7icEFxzxApSzG6cMseBeMqeBloB7X+ZAfIeNM5ibL8a5nBVYYBCKL2IQ/TEeRSM41PQkNYnEu
IqdpPzh+Tr45sLpbVWQmDIZxuG7KwidKN4YrL2UPNE6d/9w3s7p37bG74R4wT4FpiGMe1cga1URK
uojaK7gY9tfSCpNd2mbV+7DuiltKDHB1xqJC8+DEt3ieslUbF+KCfqnmgkZuMCZhVT1Zw4Sh0GrF
Cf8xJXhOUOivwQyXBE13xg6PR2Bdzjmqh9MPF24bZNsAfzdoHsMlOZ9Hp9oVnIzCWq1wpBRbbQzD
J6S3kcpIOV6VdphcQoa1mTnFTXUdtDmIt6EwY3PFHrmi/yXskapT0zgNfRUexzEXxyyy3F2jOVq6
tcB92A+Lpm1X1v3YK+rZoL0yBhWgpletNBmzNIPzDS0Wlt1AH/EmmijeOUyNS3dt4+bqUwkUazpY
tpz55uJENCtLRC185zEfjtg6jXGjNZ42Y7TCp6ZOE4/u2jF6Yr6XfhzIOBykF/TfdMcsz+zm/HNG
+uHZNUAsrAHb2zmk+6Y++TV6g5RNcRlpgak1C6ILywBVuxp9q3ya8AZdai/sqk1XyekhDjhn2gyD
jopMWXUKY0FEYMTPdQP1TT0DGvSvkp50hAGd6Kp3ND6nmdCR9EzvYC9gPdGEJE7FbN8i3yG9kyqF
CsKwKS/wbJsx9eHh5FRPre+Fz3mNx2jFQSTd6DDt93qAfScFsRfWuvmjJwRMgSD4TD6RwV/bt3IL
4jDbujoaDpNRDFeG38kHzj6szgTttqyQEtnDMNfcmpgsw4wAlhIVgAlPdznPVKd1YJrn3heIcsv+
fXmkt7SAmyTxnwpuagiNGG8KtOsNbltsQBV0uUpVssDEq+2Nk6TWJ2PslqJ7Lx0f094Nn5vOBsYV
9EN2h2tZDRR92NMVKTlxKPOp2PG740WASHkdFS2F4HgAwAc67CSiMr7DOkKoKPOiL8So5TWfIENN
x5SHLBNYx9To3vooQzOT3xi+BX3pgURin6Yb3dUkOuK4znaOnrrPhoHE782a7klLZs6OJzPVJBXU
CUBSehu047gmsukdHMx4GK6JUPPtF/sawOA7rwnw9YyqvSIqwO5nHGFnJoW4qQeXrgvfar8VrtKn
ginaF4Qau7ns+qm8w8w1n5YRN/0nA7F8CDnJzhnQvhpD+9uKiror6qnzb4ZpDfAsva4Ch+hnFYsx
oS7YHJ68jtMcdqKkRhl8fv8eSFJyF5Cn2M9JknxBcJ2uE7elPKZl7cmqxL9E5KGOdR4qSJNsSC+z
pPAea5p7jgUklSeYRhAcZOsQ7oFslz7lplldTDb9MbGfm19538gLKQTW65zNxGUUR86XsWrzSxQc
QZN6FsPu8x19Ifso/6w9f3rW9I5s6UEkoUlojCL2cbyhDtc80NUNmFIKuu5kYPgMILXxGNhZ+j1J
A3auXjTvi9B3PjI2I9lgtNmdFZnG5y4yO9Rku3dXHQmseGW5Ai+ZnyCGWGoyToZFHzQezG56cHRW
fo7n3nnnhjMwkTh2qUYUnpgQz4cMqTsv93NTjHcljtbryozwwVt5QBksT5L5C0XlGeOWaX5PlLK+
gpWhtrmYp2eXkSlsxsrGquPEA8Y5h8kqit+n//kh9P/uhHlTfSseWv3tW3v1XL0+i76oef5/o9fZ
4nT4p3NmtLRDFy9Omssf+XHUNBz5F3ez7QHbR0mDdM+x8cdZ0/DkX/BNHMuVHPOERULw34dNQ1h/
eVQtg8e3OJBSA/yf06bhOH9xMPQFzcwOiZTlJPp3q/ULsYCW63/988/Nvy8nPLyQ7dkk6l9X7VUs
SCwgNnMoR/QdiXMmoVuimQ7syInAhhYyad6Yhb2qA/vPi70aI6U4JqtimcalJIC/eawti9OfTEFd
+pvJZGhMMdpditi8Trr5G06iaVU2wtnQUjfsYc9RS24vacBmEaQ4X677ChgVT59xm/RWsPnpK/zF
Z/Iy4vvvX9Pha/z54O1llta+4bu7yptzPLR+u2FoNa8HgR3uzy+xvOP/KKv/fonX6WGJw1wnjUy3
Uxaqdx58GgwJ9Cg9/PnHvywH+M+Pf/UOBpTPdphrd4cc3V1rpfyjyrW+rqx52iHVfmMrEFx5anLf
+mp/84rnttOfxAoDJ6mR9jYMXhfQEUgqsaZIjmlPgsmvb7wvlmo/VgYT39yK+W8DOyrZhjZK7UDc
MJb1qrDbWz9zAe/WNlMFs9/oWWRvxAZ/9/u9+kR8VdW5V5vubmYluhuhhCgVPMWNpphkIBvFCAKb
gPX458/fejn1/fcX8LpFkxxm3Y+G6+xs4ZPbMzuYSJOBw9QTNZQd9dkvTcDFXYNlfIgggnsxNtuo
DTmXWvnTn3+LX1/HAGdeXscZHZ2F6vJ064BIyPa2PaODxiPZ0m06e62+/vPLLIHL/76WXW/5yH/6
6k2vpM1FMUhU7LTwJMQE9dFDwG1HwVXBHv7ANOWt+Oevbxzyby9frEMylkZmObuao+1F51jqyjPE
/I9uS9d99VYyHnkVYxAMH4t7d4iT8JOEQjm+cZf85gt5XR8QpgR48pjNM0Fud2+bqTho2i8vS7LY
b2UsX6qHf195dM68/ICqfMS1CC9sB6saV5LW8a7vgJ1BMqjWZtw5BOBIDIq+bVHIZX9qIkAftU/o
PtVlvoHXMO9LK8r34PwBtwyADo2g9nHt+3KNkbAibNIHb/y6v/lEXgdd5wLzS9VZ8dZl+qI+WgZV
JpDHo7gY3oHyyanD+PNF+pvr5rVhKPIcK6YycEEWjUXH1jt0vLXlmUTr//wCv3knZzX3p7vALQXk
BR6obL/s6THXgfg05X111Mod7//JSzjOq6vTd6zMcWDV7gLHDU8hPs1THbGa4qOrN//kJQBcvLx6
EBPRhJSOj1Podsd58TBI06Vi15bDGx61VwXYf1+h9uu7IOnTyTbMUh39xqbWBiyh1xOKyIVBEyB7
dSooCYAE2y6GyZqz/dDvGhUPqLGlD0OgZXCNvRmRp5oJuFU+KRRoTc20Ay/RJjfzNFlPQzfYB7h6
nXwz5Mon8N9PObZwLz8ZL2hyg4l2dJgmA3miDNPbuJnrDX4otdFeTANmH9kXoJWgbdmleytLDhpv
XL2vZgJ/f2by9fIq4zwbGJ+Szg7c9n0/qo6/A25uxOCWHAChe/BQn3LLwAmQTMN48uLxLdfdr69s
tq8v33lrF3k06cbb0cRTVevYy4EkRXXr3ndFVak3Hr3LovTfny+72pevEpFSt9IJ10HUyXQTD3Ja
JXmh73ok8n1GI+4bz+BXFsK/P0ohlrf5041aAlm2OiA3x9738/A2ZYsdpRvDSFxSnlY2Yo0ZqLzr
t22OvMI0UqL3XjahKYijuoOVN/Oqtg0rfkjV7BQ7bTX5wAR2Sp0YDG2fiyQ55F47BOWpArDuyqtC
j4n+4Juc7JKdn9XWEK69eEg95xhMOh8Yoqf5mNarEdha9s6fg9FTm6KnaX1cVX5q1okNHZgWBaQ8
AqW03iapP3VMaBgc7Qm4mCXyXB2ERHT+/CD49fPS8l89ayxiVg7T52Rr2tV0bO3JuDDdalJv/Phf
X1PW662JylXauJJRSGHNOCqKXA9MbRNVkw4f8tb6hy/z6qY1JMnG2CyHY5LQeatBvbzvS8YEc2kX
b1y3v/mgvFfrbZiosrN05BycpkmOia3sGx4L4xuPnd98Tvare29Oy3is4hGKxpx9FEIQf+gxgtMN
Yn5844t+ZfL7+4bgYnl5Q6Q85Iu2nKqjAthb33T2HBfqKJ2sF+xOpd8lFPJgSupvs46O7lugfNMI
1n6Ysd8cVWD6g4u/tFfZppr6hNDFGCoopTuouCOQd0lSFqMU/pK2Dg9e7wXzk5mIrvpuRqIUz+gs
EvsthNhSPEZeFzkElmxLJaTbu7GlPD0u81SZx6KPHQAYYTiYVxkmyeQzSMF8wJqfBGk3Y4QIHRiG
fmg4SXWLJg0giwBA1+BersiQl4ewEX50KKZMxfdj01jaI3CIB2jaatXX0kUYrAscAJ6Z9pNkOmMy
71/DcGgH4irNgIvqrsoCQ8SfjEAzAwLMFNsJT4yUAd6Yy40gLLYr6NNyIThTbFteRxRw03PRy6Rt
bnUddbCztWvTm3pptLInfKoAbDdXgY0vHgii3TeHFucviCfXH5S8sl26SWY+vq9cDVuZzazN694K
jfmS2hwYCtPwVIYco5sWce1kuHUlsakjIPQPDCel625M06s1tHRdJ+Fw1fm9LenhoQBXivvRGz3Z
39YMapyblhgcPrbW1FNQbYWoQgdQWJblbXFo2y6jTofxcCTFioqYAg9a4QVjvqFUIGIYQkDTcASj
28bornyTqYnaBkDsui9RK12ox7Kr3Tm9IKU74N4VATJ0ckoiBjA4p7hZbcglQ1vczErn6UeT8GRO
h2zGVBOudVJNuC5JJ+r0SJdobPH9u5pjLW1FIQUEaw/o4vBNSmzpzI8NJRnuzDZbv3cxXiRqzxUu
Dorf6dkAd7Sa+6wNBMZ+ZNmdWeO8BYPk0MTQwYz1HbJqYqgVicPeIeH44GpcTc4djVlpZExbJ+/t
lioUmNmzWayJWEc+zpMJGFrYQNjWIx5Rn4VLlfussZhNXQkM2l5+mrWBEH8fdVZfWMTYGBt9R1kw
cpjzMwfh/DZ1dZLFB4GM3/tQJj3W3K99m8Ft2uLP8uLvRjfGkbmZDc/rQDYNA0PaVkcCkk3l29lC
yU6QncX7nM4apo1TMLH8nLo48Y1LAxSB/RWSdcwsHpnVndVD0fSE4+qiKg2aGmpW7Ps+iFr9JfN8
SE3UR9MeNyAHqXq6BFrI/bIJmlowqOXDZH6/YrVyKBbQbbbwU3PiqgYWVZ4Rw1FGXggi3lKlQ/ZI
TrJM24PZGk0dHeMkytlKzUC96Z7PidFhzkmqpVDF9ewKYkDpBrFDpohR5gCXN5wDyu6FGruu2nL+
c0GZijY2KutjKiMjM2miKomS6HQaVHhbg4WKPOadrT92dEwUXkhBTJ0RwCcv6sG/O069rIXatcyG
pwdtjxohDJ8hX/qdzDD2jSUly7mA85FFnR7C+xk2ohGsREc0GGcgD4JykmjKnks9h5hxhsAlr4um
uzJTpbWFj8GcdL1iD2Hwu4e1m0XDqrGpj3mH1aSpicGUABSy3Zi1qbrW9UhFMU4iSTboO/Ri4Lo7
L6UO+dFmLoSGDAoVfuAuE1jJ4PiYDHI3oSJFg2jl4NI1qa9QiSP5aEraqRWtteZYIp1h1ggtRqAz
KVP8Yantto9ZJKaekogEKgpWPhucPvloTzb0jDmp44QW7tK49i9zI6Wuai06DvXeeu5Ku6xPZuy0
FjaQNKrqej110o6zVT0ZNlj9tCUpbq47d9afc+6jas/D0m8EpOxsyAjbW0JmD2Ysp5Zbx64l4Ny0
Smn8WQmBwWXZVI+6hItamfbnEY40AUPu+NgHAQ5KrIEnkTVMy7EVpouGlETgKT4JFiEaXJkCZ1Se
qCiKEmeVxFEM/8sTZdg+eTit+RkAoThZ7Jokz5eZ/dR18GOoO/XYWocBG/gnlQ5kPleBjHC0KIwD
fMOqiWx55+EfwZM7ERyCBMZawDq4su2kG04wq6bBW48GkWYGj6apUnXwnRw2QRhAyMKcEjAjhn1Y
m6n8FjX5CIzGCUexAc8d628iY3SLXm+njnVRu4nFqSMCqqna1DEBwIZtB4URQctWzcppg5YzUDBD
S4RNZgXD8DVkQce9Wk+hLlfgqpG2+BVdK3m2raTgubhsInHZOGnYl0z08D7h9eN7rGq+etHy5MUx
4BbWV1H7UXedwtBEY8U6Mr8bqrwCld+rZkEUuwUVIQE9bWmZ3SaYkKr3Xag1GAyDgOv8NS3gMhBT
I41XPlmSXC2UYXzKgkimIv34gT62wXoCecD9jMnW9NuPSTNF4SOEiQAfB5F2u813qKOwwldGRkTZ
J2qN7fSI4SigRzg2AJvXjBfJOT41DhKzs2rrXqviHCDHi2uTXc/5VE1S7b3BgNlZJ1acxsT4dF15
7/wEiAYfocGGCz94mIcf8B3PXDxjnHtQtGZwdKtsCAP669WYqAP2JDSufT9XWEcZ2Nqp2tBAbmKq
DHQ8DjdQMAqlyJXNtCvz4LDKBSHmuXUabzPh5+pDrPzeu2sYCXl4ZiD3EK5kSJCYFxNkM2QQTWv2
dGNzvmgPMnbM6SmbigLCU2k0/l1qTS6EiyIrs+BuzNOgpSRGFi4Ldk+DU4g7GZsQFMSsqGvrkaJf
L/wKHa1w72vluBjAuS7noNvwkrhUupxUgN5O4zwHD4EybbpSuA6gwa9cI176sdRsxlm8XMEVEGjV
wC968H1XLKFhs1XWdQXhM/s6Im4BsSQkEplYduu0bb7WGI+64LYyRwxVqzqP4ubKLEcLR0BtOWEh
WSmJRN/mDrsqUINEszNv1YCZ1XDYitG4KSF5QC1vdeW13ygmcmysF8loO9QQzu5sGXd52uVBcFen
NWCpP++Nf30mtV6ffAHNNJJJBTVJeRXe5G5jUdJt1gcSR9PRX2aPf34d69fbfPN1/2rquQb2agAA
sUyIGIox9Jlpq2R+nwu7eJRelZqHqrXX0pkA5AsTEE4XXegpre+6zGNuilFB4ZLhabAMLv78a/36
aGP6rw4GNC4wonDYz9I8XD0ZuPSgUHM0Dd5427/+eE3v1ZHfD6gPGCMHTS7Q/qUEFU7XUCDHj/h5
wj0G7C75R8co87Wui+FnzJyqbPYBksKKrh2e9o2evudB73z/84f1mzcjXr0ZKze44Eu03RDdaquC
0N13BgVopjdAXCKL+YZ+8ctLBf7sq/Nmj+28bYg/7iI9fSYGZW1xhPhPPBDfkhl/LTbxEq++d9iR
S/UjW4nSd/EDOPreryKa4unjsMeouKQTJGTBzfBxIG4gC3i3/+AzNGHavTyJanpXR0h17o6n07Cd
W6+8wqumd4OGu2XY5VuDkV9e2Nxty2f7kwSUhoDxO6swdjrK9DtjUNV9i0PkDU17Gff+t5TFj19e
9qcfXwyZPSkQb7uyEPImiJzwZA9WtK0NhDPXc9uD01E1a4ZDtCGsUNFfZL0vQdx++fPH+JtL5LVo
YM30zsAGMdjHe9GOXRwSMeypfeRm2dWfX+J379F+pazYeTgauU8lg6wcGkTAym01guTW/j/knddy
48iadV9lXgAd8OYWBAmKpGxJKqluEFIZeO/x9LNQ3fOPCk0TR5f/3Jw40d0igERmIvPLvdc2G90d
2DDaQtsmCNjAkpqqSg4dUuLS6+tLNzB3xn/VC0X8KX82cj2UvSxGlbfJ0tte5Us9yuYrRQsZkkdW
b6cGnUZtTYat1nq/YfcnuOC/ZW5LRoF6vhVONPRvz+eHFz2IWNo75BcIdKHaVJEeEukYVfegVIzP
XeL3UfqHS8itiLgsoquGalVTEufUJtJ6/eBnRvrJ/vo7NfrDNYYiV62wYEpJq6G4wb0K8qYuCbM0
+reQSrjjV8SsBSPBo2EN6sgbobErgxBcnW9Gaa5mHXmX4mLcBxyP5liDOUHUyQ7xVVKL5LTSnFLQ
OfFXEswWFclScDQFm5pRQh0hVJyhloTNIOSq6+V1daG952n02K0sxm4z6I0SxoOAElDuYmeMM8GR
EZ8VtiLmCbHdA8mLbE5g8Z9/+BN9aOmtajJLbPvI991U9tppF7UtxZXcRGm+QTHdvZ2/ytGvEy7e
eRR9eMVeEPZRosXUOQiGsivQLni0e9HOIDS5YJ+TC1+n4xIP0VzanGNRD03Omb1NJHFW0ueIWCWz
e8PdtRkRHsD4C2pCJNk9jyJV8FDV01UTmwYcOWFa8TdYv+MMqBcyQhuLAJnD5pCtNSabN0/wrAtT
5PHXbC6PkU1B1SkFGtamalQLgW4zHcoelTSIP5Sc5LEQczumu/ONf+KDiqXjz9ZvDdM3iWdA9xJQ
rZmJ/TCsCX+WQnaTAlFU8CwBwkSWELvUFce1TjNeuPg8hv7doVmO/3ltkfDATMDnu0HWoh3kRIlW
hJg8YxkoADkpEuFRtTnrJ4ULXeD4x9XU5i74oatFwySPfq4zggxOWnZWOJKTMbGjqJ3zzXl8xGCT
+PMCHJbr/diJ1qYu8aFJrfoceQ08mUHUL0wC85rtSJstBUB8rMuE4iMHrcXwxUsqclNaxKWYWLR2
hoPM9UX6PqKpqKsuNNuJEbqchDUQnUIeYfUXBoFSkUrMoROYRrHW40b/2jSe8LdUD3vYccXX8eYz
fps9P7wf4vd8HS2oR4XKMJ+8TtCo0BfeN7Mazb8taScvcfxZOET/8w3FGEm9WEcMlKd46pKgjPdS
A3jPKup2zx5Qv9C3T8w2QKX/vFCpwdaSdJigWi14bkpRYRWIQDEssA+ITCtIQILW7kIdPLLMcbmZ
vQYEPYpDwO5RftARqNqgaENbgj+0YdfMRjRvzbUo+O2Ftjjel3Rr0Ra6wOlCToVk0+OZfywKsz9U
Va+vcBOIm6CARNhbLTpdauLbygqE7flBcnyC05cTfsMpoRpYkwWfZagA3kVC9Kr0ukWABB595n09
mg3bmnF//nrHFU8ipdk/X8U0CVGvUqHZEGSAHpkir1PLsbBOAG6u0YR5V0ahxldqmIRsnS391mCl
5BSdRTEyA3J64TaOyl9EqEB/3kYNzQbZCtjWuQz+BWP+u0lRap14eXxfm7kGZTH75quTvpIFRYI2
nuQXJo35Qf89aUDJ+PPK+dgZbU1ayGaoWB2s1dos0s2I2ra7cIHjA5cToj8vkLUUeBE8sx2P1WKf
c+q/lgi623cVLprzzXfqGRbjqfErQqwQWG18Krye20+aTmQDdaZLu9cTo2G5bWg1BW8S+VabHJ6j
jUeMMqMC21QuMI+QeFFtsER4Tmb632DCVO75xzr+DdSXR/6T5mNW8HK2QaperimDV1sKsEAWEt0O
ywq/f4VLMANJf6Edj19Qs+ZX+GGONUK5EbWI80RZGJsXnAMUDNuIGSrTJUfXcn+DyQZQY9yaF6bC
4w2rLQ/UJdxr0hSydcZAJK0bn2QgauWPlhSRIsdZAsdwqyweHjxPya4+06rakohfAX5IpJTN5e9g
j0mSRjcffGyEcoELBLrHVgvzYWcOwiWYzvERoBmLPZ/a9kPToxje9KXXrmVt7JyBjCFy6IVLEr3j
8ybosD/fXKUJGBlF3pzahcK+TcECCZoB/Amkg4N3KtsMkNtuz7fgiYst949dDnNQCg2PCBGzeBhD
qVgHU244qQQ7EwD7sLIItnU+d7Fl44nmKKUKCjhzgvSaRxrgfSpVdQbBspJJrJ1CjrzPX+v4AkC1
FnNh0xqRNMAfxBzLaVuQBvkVJfjStZrY33WtNFx4puPzlboshinU5vm4ZmTe4iB9k+GCHESQbs2F
xzje3/6V+WCQrSp7WWtArugMR6sw48nKQCL4DD4731InnmDZpbsi6cbALJI10S/WL87S5NvQEP55
5/8RG+D/U1vGPNOd9mXchc33t7DK/gtFwFv2o/4IAvitOvrHnyHJ5l/IDTQTVJ5IqqDCuuEffwbm
+r8MTZtjaXWFPjBvaP6BAQiy8hcZYLpqmriPwe0Z8v+jAQgy/gxTlPg9U9cxaTC6/wN/xuJogBPj
2ZyhIfGRdd3QjOX+wIvbtkHyMt1cU9+P9ccYv35OzV+tnnNIMOqDmXR2rwGMLVYV9FOv3ZBw+6Ht
7v5exHw0ifyW4/7v2uZ/boJHRrWpyepSgeqpeU8mTDbdkD91HVswhHLPERP9odbUu5jAzR7IVozp
iMocmpjnHGJvbMaH3BtuTLO57ifvLg+/xcTTmbF+k2c5ETvdPYa0mzwNv8RZfaNYWwsaZ55LGzEL
r4GXu6JCXbENHVW0tmwj16IoOnX6UyU1GvFjta+r5qoOCKNIBtIeMVjGpmvG9VYFfK5Og2t5tTNk
8dosqhuO6p4jNTkoAgHFWn9hIl9wF//dQIuJj1YTWr2igURf53Q3R6vawNxC8T1YW46NCaQ2bW26
UfTv4cBp9ZWo7EXrAD7Nns/D/ewLdjQSTN76uQo0EGKX1Y+mFSCzamC8baPkS109mqBugjsfE4yZ
EUjI8ff59/y3CPLPF02nlfFJk52DsGNZNehhv6JuCeSbSiFafDXmayj3sepKKD9FNsA7sdyMWNHo
dtWhwvuHc98jIMJJi7tAPQz+TTOHft3UwxOn8BxRv6bVQ6tuo26d+GsylkC0PLfdEzEXgnIdGT+s
ZlOoW/7UIA+MtNJylzR7q9tY8f1U7pRtmqb2oLsEFnHiJ02HTMIEvke08BQ9G8l6Qi0K+lgkNvSq
iO9z9auW7/AflxSR2FzFDhJzEmRF/askvhf1Xlb2cgYdNideY2XVe4k6/TejWCWqG00PA4eK0S40
3UZYVZZDNAT6E1VZwW5Dq+mT2qutuDfIsIYJ8Go7Zbt83KnBttJdU7kBxi9prhpvxMluY7eQt2Vz
RR80qj3GZB32t7hP6k1cr8PhazAciswNkl3WYjR2InDSlp1BP6pIalilmquJWwNCfqt994CZ1wdu
xau2U77vvBuuQcA9BaP0RcU3S0TosEIfgPFZ1FyD/bex9b8QxYKhOp01OausuwIqq9vCbfZdeUu/
E5ncekg+5tfbTBsgoIn6EEh7q32U4K0rVxNJaNI6iu84RWcIlfK2jV8GMiXUu1A8cBdhzP+6teGi
mKgfAssGO6Q3L5rBcHPicW3265iM2d4ZVHJh0ncPxz8xLNhd52rK/ZjtosidSfvqtond6EFuEaa5
cKYL3x2IkYvuCxOu2jsgtFG7neb15HM+XNic/96d/tHfFXCpjM4Z98K3YKk+Rv2IL4iY0Juxxdif
Z646dHu9Vq4HKCRl114JOTBRIbEeplq4EydX13w3aDgBDmQO3zR/lUesnlSg6eTY3GX6cBDr5MXD
mooOwrjH7gvHxPhF6MRdhFm+GX6VWYc6TdsQtejG+ID0JnowzB5zsbCXDfJE9O6bpnjfQ2X6pnPQ
MpKrE0TlI0r3W+UNMfJdU9eEaItf4jD93pfdfVxLj3C9p06MbL3r3+RO+gJn4QY//T4XYSQmj2bW
v1VZ8i3wii2aJByoWv5AxsMj8NEHVrhlJ/O38i3ss62EvoqM1+vKm75Bcrgb2+m57r2/CxT/0dLk
8f8gtkjS2QWcXrhcvyVvY/0nuej3n/y9YJEk6y8ZQpFKcU0zLU7Q/me9Yll/ERlHWJkx83+N38rt
f5Yrxl8c1lBWEmXiji1ov2zva+JDwBqJf5ksLqQZaAQxmD+mqvofrFaOLZhNGYrAn7snRDF0cEXj
nL1U7qdiclQpfca/emHHeWy/NP88K7GP2+q6MJspy4PGHQCAkwEGNI9cIOtRFKMN0LQLW+ljS/L5
KostYC4SK+iHXYMtXXMx0m+CxLr78C6PLKSO1QXmn54v+aEuEDdVpvZ9CzJfRpAjkeP1M2nv9GLY
T8aNCN7w/GVOvYZFGcdQR78O9LJxddrIg3IeTKSJZdX6/M/Pzf2/k+bfgvH5KVj0fnwKC7zfLLYD
CwSJ0owSzk+uLTZdSn7htOrU/S+KeBYESFVN88a1MNgIJBHKykxqap3P3f9iJzwGqmeYTUEv7SLA
jwULFEk1/U1ohUQUGfGlGqx8oifNpu+PDdVNGL4LFE0uEvarSHZQOWc/sldytdfAZhxWL0RIgNpD
haujurPNTeoENrQ5R7/wqk605PJkFdmSKodVXbtloH6NhPrVyEGokHbwqZYUF+M9sMIskEBkkdUG
mriLoIvpsHXqQXpp4/bCoDnR3cTFqA/6NhnzHLGdyIbDx5PuTaLty8+mF3/yMebW+zAsa7gQfde1
yPnYRYxl4BJasYUXs04F/9KLmDvXkUGzPBPh/FIZspymKhpBBhA2+j6A1QiaDBUFb9+hWvsVB5F6
K4GCIYWG/IxOEkNnZuLs6rGLW4DHvvbSmoP56kttu+qnWCTTKRV3UZ36wyqGTP829iPyvYaUJWHQ
oyexzlnfhrXN4W/pDJLVXU1KIzi+pmibqowTF/V9uAtrE/hUh7jyqq270p2mdFqb2tAQvgGHdBAm
MltE9P5QDrtbX7FAPvXD8CNMNBMgKOyKiEx62XgUNCE/KF4dXdeoX2Owtnr9jO1juitTNXv+XK9b
TG9iR/wtWsXahYKLkvjn0PxU1PtEv+QVPdXhFvNbnmhZENQMmsp7FwhSy7ybQCyg1IWr8w9wal5Y
zG91KqWV4tHfCst80MPsuo2iC/3s1L0v5ray1uRsGobalSErxaYJspV4esMu6wt6heP3Dh/xz7HS
Uq2PDTmp3VZCjynVCJDjMb1gJZ9/5N+DRLHm7+aHgTgVrVenWVa7iqL/sMLgZ5BN13kV/owFAy5V
/eRJtataxdP59zCP72OXW0xftT6Z1tDxIZhAIOmCRLl1mxTipz4zylLUGWBuztqAEW+i/TJIJear
ZhvsSGshvfC2T72M+cE+tNdQV9HUdhFTY+mV+9wHyiOMSnLhVR8VeRG1vDy7JOG9aJPS53VMk77O
0RZvWHV6TmtAtO1bKNmdJY47nDHhHgWDgrq/Nh4gz+h/bxJOHiSfekGLkY6duhoi1D1ukGrXAPS2
5RStp9z61DpDWR6SItVHjJ/y/lNiKusp/1oF3ncoYRcOI0+9ncUwj+oiU41kJENWz9cdajhimC7M
IHMPPdZzF8PcNKRparSewQDe3jNW5mRrCFlkEOkT/sbzw+PE/ZuLoZ7WJMFA0qzdoSvtWD9U0YWG
OT5JKUtzqZeKcZvMP6xn8r6JX9NhcPFXkJ18od+caJ7luUAxKGo6ggZ0hUk6ZFpzlXf+wzAJ39ok
O6iBcWGAnGqg+fk+DD8d3J4WlHTPMi07e/CrR9wNl86TT/R9czG2JV/ga23ENcUB/Vqcsi9D1bDr
KbP1+bd76iXMD/Xh5hO/JPFzpI1KvzwYlF28Koio0Iy3fRV/OX+NU8+wGL9JHiVtYPGx8PL3kgyW
CW138JlDJmanpUw5RLXS59RHXcmCCufLbkiK2Mg6yYrrC/WhUy94MYKLLsu8umWYsaBBHbLKAO1+
rmUWA3g0IxkvIB8Hkk1XqrTnXdtk531u5C6V9cTmJJCFaZqKgDzS3jJXr/Uf5+/89+nkkblnqdL2
47bCq8qtcxYLuEzUxtHp8oHsqgCgkzDI0L3rJHn3kjreYuQUt01U9I7AscJWBav7xZQk8W00O3/f
RDXpZJ2v7ybC25yQJEfXRyCwx7YpH2otIt3Dii5Z/0/0+KVVewxJZ9U1pvua6jFLsHUkZm/49jF6
Ns3nprbloTj2wEoGJdu42fhV0N8CaVr3ZD2kBM6eb/5TDzEPtQ/DNpYHeaJM2LiCl9hxdaP7FWXW
aG1G44Vvy4lBu1TyZENvqpHCI3ggX16whku7Rs+sh6HM/F/nH+LEuFrKL4dWFgng4xJNQLI0n67S
elMsIJrnf/5UGy0W8JllJvjHSX/pjX0njXZJDldBgSKLLtEqTj3AYmJAUj6jIqLGNeSZuqw5JEZs
Pnfzi5kB22pOuB9FLjxBWKVudA93scTgGNXPveBlsVttJUjPvk8XoqY9Bp7DlwXwZXih9U98fJdm
GzPLYUtmYeOW1TtoWWjfr8pA3Kf30huP59voRBedS6kfBwHu77TuioI62iA6eluv0ygHkvwZfBpf
Fn3uVx/G2CTAP60JAHPjuB+/emksbb0qtp6BA0TYsMCANqInHXwr7y58aE702KXsJCKbpuMslZW2
H7zrvj/ZOkcGdozHG/PepS/mqTcz9+YPzyW1GG2xIJKXXkk2UDLCXd70wnIibVjVl85UTgwNffHN
9yzfnEbZYl0hV6NdNdk3q+qzCx+2U+20GNlFFkIabWinMH/u1GfCmLZDSxTpZ1S485tfjOshV0hA
Sfh9IZialahmrgwY10OzCLTlc4tTfTHAS/ZNqpfNb6F5kfk8j5Fht+JdPf3KZP/CED/xEogi+ONN
4y/3mkLkGhThC5uoj/fAEN1PDb6lCECZeoJ55vuP8ttAt1b+OK4s8eX8j5/ookt8GdwvHSMqc1Nt
iFdFTZSPhDu3J4ZEX/nK0+cushjfSdRJem9RwNaMwlWIsTbT6b3C90+YQfbWTxwLn7/QiXlKm//5
hwEXKPEQ54lcu2PvOSbu7MpLHJmsqvM/f+otL8az0WTDVIsct0S5dlCt/iqX/zme+0933kswG+XQ
YCS8jUWe4HHenzqlVq2LVHXO3/mp0sJSxC90FrwVUWRvjKf9pQPm6UQJeu1EKOU5ng+11TQOdjBE
1p2URPUujXg9CukHF0bIiVLTUihM6oxVAD5mxrVs9Q0mceyTRuSquSPUDsyZ88956g0txjphF4VQ
RaxEVIIpdiToWU7r9Zf8ySe611JyjA+sJW+I9z+A+ksj/RdupS+l0T586uaXkFILG7KOpZ7qvi/f
9GzaHQjw+oUecGKgL9XMkFo0VOAUR8xI2ozKC98NknnYvMktWZP1hRFy4nuhLkY6Ma6yNRZmCRwl
BmbIVnqdpAZSg15ofpR+J1x4mqMWNj4c6mKkTz1RtRGwEzfQStRYnY3yd2uN4n708WEO2toKk6/G
TK/gtAefvD211YtVPp1/U3MwzbF60Hwc/HGiidU+meR4Kl2M+OW0zeU4Umyx6oK1lVvoQkDpqZrd
pr52ragkBtqZDNq21Mh6ItPGfElMLX6NMQv98kbS4VOzke/aIBVv03JM1yOeih1dma1kmrBcjP3G
btXuGxih8ioKQ+HXGFWokcJIttbCVA3PELNBHumduOl6X3/2Za1fmb01PRcl5H6EB1554Q2bJ558
sdzIKo08u2AoXQ6GuYO8ehqzceflA5in+I7YpesiyD+3uVuSsgoNBCCck8oNw0ZHzyH8kmTtPjGk
X03tX7DnnBoXixWIJzfETzVB5Q5aSLphwWykakFKHpa8TWD/2z2Zfhfa7ve5/JGtvLqYniz6jWqG
YuYK/nskQ6YxtZ2B8swX1R2qXRu8jz3y6lLyKQeMgwGgc8R6xPdBzIM9D2xjZamfMXYxhmbY9cdO
DEnLywpCSFxIStgOlAYGnjDWdi8nF787J5pXmbvRhy9yGxlB0CZS5iKKEdBfJaBVLLmwDVNX7ma0
3obE9WpdV4LqAKImVdIUpy0yXRBC4hCTuZ1pbkwAjwO8Uv4qy/w/q9cN9/xAPjWPKPN9f7i/QK0K
JSUl2g0nELF13Bk/vKGvnnXdGxwvC6ItSp5iFfYzJ4L/siJiXolA/2tkGjPUM1uJ4Ceev5sTs6ey
mD0ntTLBM4DeFtTQ9nKUUQYpi2yoY/nt/BWO2obmd76YN0NR6eKCADVXBN2mrwDUg8URSt/7HrHG
vBWsGtZIKYnSD4GWYT8pSQTB4S7KtqKotmupq6sLe7BTXWMxhwZiJdRZZ0ocNuS3Yy9tsyi76ovg
AF30kdSTC4Pu1GUWE5YHQEonhk6m8mfAbrSE9DoSmuK2NxtjxZOKom1Jjbw+38Cnrib/2Z9SjDU1
4TqyGxUko7SKENx0Q18cUknXDkZmdET99MZw4fzuxGdoVlF/7L2aNeboNkzZHVjabUUjfTXDwrww
+/5WyRyZrZaW/4pAqoLYa8XtcotkYCQB29YX0gzKAEFVMGX9bUvx4UsJMYnoPjnbBUKbszgi6irx
Mo/kK8+yKaUTCXi+dU98fJbQj2ZqhmysW8XNuAHLP8D3+uXVpa2P/UqK0P+VF04aTl1oMW0ptZj5
PXZdTuKiGz3/okBe0tTA0Ts4UFRWwTZfMtmc6DHy/M8/zECaBDLQanzF7eNsExraOs21jcS+xbSa
myH/3GCTF1NLnXpVQvCu7HpBRF0dy/9KnOYMqQafYtC+91LjXRgCJzrl0v2lyBOxGrUqY/Yj+ieE
92g3prw53wNO/fhi0mhCSttBE8iuQoDPQ+JP0d7iDP6TrbSYKwJTqhuB5HDXCK1hMyFVAjpsEVhD
PMx9R1D2k0LY29fzj3LqxS+mCgpOZdqFIwlfklwQXOwVVklGqhI+SZrebVVAML3TtprknL/eCXmU
Ii9mi2SUJMHKit5V/ebVl4uHFmqYrjxS47nSOzCAZXarEGZlFPUmy9V10amYlNoNKZq/GAykCAmA
2j17KpV1KIoMO4PVaLxqU41JLXE1xKvnb/X3FHNk6lniwxNTDdJI1DpXNWkH/IJFib4/V6tV23j+
FoddvkdK4Mw8rQzxbg/GyA4IMt32pdC95GrzoyEJgfSDIiTgS1djp/HSaCWmFcssllPlhrVHvfVY
+jiGZsVOSslg7Ql66jaeHB1KqyifG2HwvvTBpN0qRRT6QBB5RRfexlFIAV/iJWmkr8d0Cjwya0UR
A6gHc5AlrhVBLxpSH/KTVlvmtdaqPRaFPOvWEMrk71qlTpfK0if6378Y13hNE10ip6mTNNGJ+jrf
DzOdCNm19wNgz/gE7tW6hAY+sbZZSlU9tUdjBQseFfewCwV5w7LwSQiMKxX+6Plec7JJF5NcpIbh
oADso8bUuX1XP0lJsQmjylzVaU2+sSev2rCDJRCPd6nQ/jh/2RPfiqV+tRRkVa8asXVTBSutlYf5
lTCN2krsRME1hkC8aUU/eRBLYbjwGZwnuyOjYylrTchWzmIvaN3Y197IdzJe6rC/VKybV4LHfnwx
BwpCrRSNLjRuEWqtXcCpreykFEVitsLy4XyTneoMi6kvgVMyYK7+fR5VXTfsm69DXLoich3LutbS
AbPV5660mPP8ssj13BIyOjl0vK4o7/Uh2FaqRbxMElyYyU812WJbB+8j1PWso3ht6JabTaLljKqO
GSWi7v+p51hKW/MIelUYsFdr2Qa5ygh+X4XO/KpRWXnQfEi9568j/c46OtYBlhpWQ+ib1EPJ7CKP
LH/6jT7dppJPjTYPpXETeKV6Vchj/tROY7L1WbzvcD2PQB9U0S6ixF8ROAnrVOqb/qs10odkfS1I
WCN8zLxesvH67/GUbAqoM7IMYWhit90l1j6VCqw/rVvn18jpt1Inr6cBqU0iO1bYweJM1sbMLU6K
e74M26qqr03PfNb5b9TEclB97UYSWPBo+bvIJwiuoxAjWXdG2K+hZtlJE/zEcYj4t/BWHjvpRont
qiaDbhw2RTGswmHaFWROGkF2zYcBdNVLRFq1TwKmHUmWHeXyle8JMUSo1yBnD6slHOvUT7pF7Fph
/Ehb8ZDBPCfuEG4SsYQ9CkaBUJ7BEzbqKP6M9Cch99e5IuwMsvCspNsms2RwrigmKbExD8CmG1us
JahTkCSbMt/L0/Ro9v0mneRbJPgbT90l3nuqSHeW1r+SzvR9yG87Pk5iVjlSctcnv1TvB0heO4Kc
aZPLvm0l0tGlClV37wBKXvkz8jBWt5VfHXyj/ZkJ0F0FcrgFa6d5W3JM8Xq7ME7BGD/WmUGZonTS
+D4OX4TOW0npLdTcxxgQFMmVtic/Kt5k+xVimaJdjdJriPauiGAPEZ1RltmVEvKRDTMiiQHwo5IA
aNXZ5hQD/vnZZyXQp/tU9O85ZtqUbWoXmM7I8XQq3VyZVboejDtTlXf49a7mfTEo5ndFEl3Qp1ee
MlxFOOLmpMnK38n1C1iItZ7ErpzBawU00lvvbfbDExsH6sVDaRqrIvRWAfXP+idxbNTl9o0c7or+
1rOQErUpNrCohUu+H5pnXZ6D2mUQw99APN8pwc+0/5YC8jCT2yBsiKsMceD5LjRda8uX+rrROdLQ
rhSJLNpQbe0ey/7KaJhr2vsqyZzS+0m9adV42oEkzs5tSPkgDNGGqUzIub41vShc5d6j2j5kYnTv
MfWyN+cShS0GKrkw7ZY8lTtdbu6ncLitrPxQmt6Krbpu5y0FI6GJNpqYO11dXgnWe86/HNTuoPbB
nWX+agx4lb3sBrLgmDpJfXQEw8IkWUho5SmshKEDcpjQr3ZVsmH2ww3UJrdoKWCC2N1NmveK9JiC
Qc0f1LLdmT8rFl6dOQkrU8TDhqKmjnwAZhnLMs23VeEHYasbFmDgBamlFQ+lgZevFLd5panUNaj4
FFq0l8SRZaVhS17gBlY92Yp6F4CI0SYMkMFjY0iCrWjZIVM5lsrzn9SRbGH8BunpVizu8/iuwWll
J+MtEWJO2082x3F70MRwpfVrL/HsFs8uaQpeY9i9n62T+rUZ1EOWT5tYabdJE66nHltCMaAt+1op
1S1c1lepP0ghXw30YOOdXt40AGaHmPz65iWzEvhY2b4R+jX67J0hR7uogsLXmZts0tZlLq0r2XB8
uV6lir+DfPAuFazi4P2SWm1o74kVrQUNpXj3HozpJheUTRhLLiE8DFYw7EF/L7d4GASOAeLA6UWa
vVPXGKe/T5kGeBhTp0gZA/Qfsj67UZ4KzycJjMGjvevhj0F+DeTGVvXc0Qv+GCzwyuONTjGBuBpg
fU2AUTFAuvZ0ZWWU+aazXrsOTK0Zfe3862pCWD7wvPBtR89WO4t+aulbEmu2opw4MWBWLX8xpXA/
+Karpa+JnK0kqfpJdupWH8Ndb1La9FJI/aa3a8aXsiQ4N3CbJt/7w604dY84WbNKsIXiWui9bx1W
SjHgO6PJOzj3qyLPrvGPr+RUIRiWWW6MVh57jawPSOH1V7E+OoFcbRT2TcD+b4VRXE/Ez5psWdTX
Ab57njDZqD8LHLsiS0Eh/zEkd3UxOIDwn/34RfWJWsjhF5ka2+/R8RIMhvSHMSz2JGPuApFAcWyq
Pd7VQUvWY/DTrGgG8y2Psucika8Ho7ILvz+MJa+kNJpdEWSrpG3XcQJJvZVtpRIdpga3ZKrIlOTW
Kwk6zuKNHNC726bnIzFcCwnThGzu9T6+8iirKLExrRIZbnfCCB30rV9Eq8Dyvo3R40y1FkN9FfjT
pijJHtXYeQHpBSB8heh/hbHCRQK40itWn6G1nurBjpSvYg/7XckJYM3vOpHTUb9em8keu8Ha9HAb
SIe05eWUCaGqiuwm5ZvcvqVJBMoxXpUxUdkmPTeNNoUYMsFd+ymXjsPvccD2THyEQSKmNsYwLErw
8KqvodXCZtbFrN9LpqLiWtAiSm1V1HiE5UgTnCpCfW4KNZVvijgonKATaUKx0zS2vkH6U+w78Ytc
k3bgyVnxEItQXJKKJ0AyGU2rdhrqPaXa9jAItaY4WuH1D2ngR9dtMEpka8R4sSQrrHYx+yeMxDVh
66Gk42seDT/pVuoY+mQDaFXNN7yzUFUDchla03CsLA63nMWSOM4prPorInD0KmnklJFJhYsI0yjs
zVWpS/qVJWrPfmOYhyqY6tvCG/D7aImRPwZD9taGwjYqxYM+pFcVqPx9pYzVtIKGWt6NedrYnGER
bMwaae2jjF+TZynayC1gtw9PowWgsSzzbl341RUA/feOyvNeV3gPuczMlIfYciaUznX0C2jCjVqR
ciPl28mo97hn0b+H9aYT8vwp8sVDhyO24owZ6aB+4FAF3msWEkaesEmu4765FgmbbcI+vamgaQPA
J4tVU8WbaIowtSKJwWVykON2E8tttM8NQGxaKZu2NMkNTi4E3ZEiQhLuwAKU2KmT5j62zNQmmoks
HS990kYcyODd+31s6teJRZZDJjHBJVb31AfB17CyiByBErsis8NJTd2zOchldIXxw1R0XyVZugqT
5ktrqniy9SslN4QNIteX0MzXAxgXvp56vGoiDvzKYdCxLJWcs/QEwEZVu+Lu+MEieujl2ombZptL
6p2RZzdlbG1DRXCKVvzaERu8GoNqJyHfWEnAnqxp/JpJnIyEgfnSGJ11FQTiF8Msr3BipTh8JLLc
WLdImq3E0SYMmr1Za/ts8mwzqbJ9WRO1IpXjN5jfg4OJbxc0amoHkbeDVS9uBV+2qbE8kbLgr4gb
+4HNx8Ma3ljMUwXBPFlHOBx4xkFjYVtFoPFy9XsejtPKDJtwG2QdbPjQ8oN4HSlQ4FZ+Y0Yzfa1g
XUF4A6m2XaQEwVpr2zDdcH4tZw9tnRjpSjBV9ie1hFhMyJViI+o9GblKUI+P8PezrwnJD8UeLtQI
W3kcUo+/VqOfBklb+NatnAxmS5DuAd0oe3LE2v/m7LyWJNW5pn1FRICEEaeYsl3tzUyfKMb0IAFC
IEAgrv7P2kfv7n9mT8R33qYKIy2tlZmPK2hvzIC6e1tAF0J59T3htIGcXddDHldbO+C1tTEFT8dj
u7pR/g2iWHAsTus6ucQLnS4s2FCYjow8ThO0LpZEaR7gDyASQTUUZGW2wElttuUbomLQ+QXcbHJA
FCxxQdjg7eKmAZLdJHGbe8uSArKHfPX9aMZeZswffQk0uN+cQAmP8wWImHNDeIzplwyaBMtsZcwZ
/re2L4cG8f7Ijppn+yNsllrsEWIJvYKjrNm1bEPoE0WKZYTkQuyi0WTyQYmhxAWp0ONHUF6NxxDd
BvxsXOeyWVTZqFVc6rmVBybm+XHxRlzHBCDo+BQiXhYVTQoVcUYCYIGwXLYsyFIwGrI+jUH0Tr0R
23szcGT7qLTXp5mSZjraFaaHHDn/A8dSLXq9A5Nh6/ZJPXZTKbj/kbS+fuqx/ERF6qZa7nqCMxzE
HaDIZFsV1arocHiVB2eBnS6Q5p/c4QgLG6hEBYNCQ9HhRi1izZcoRoCmdkiiyiwG7kGG2I8Z/kkx
eK9IBCK3o8AJ205h8G2aB6iInAc18Rj46jGKKIIllEoRuxGHIS55K8LpPubBdAjxPO9TnNHOEXBu
qFnS0D/ZJNwgkwzm9Cwwoj1QcGheWM/Zne7tWFbKrY89bgSIXWG4PkC2OXt5DK7EnQbB5C6aRbCf
Yt8v+3QeD2wKUP5Ejt6GYzJcYNFsi25d7ZM0ASK0ws1/WCocXHIfOznIdtLsHShsJwww5VnFBKpZ
f2i9HWMm/gB9qH7sOprcSpx/vyOZWZUaozR8JxJ3ObmWk9SGRuzTXrA9khnhouwIGJ0JRiJ7xRER
YZ10txyZiedN0GkXM9PvjJ+k0KdFYbBiGxDnFLV/Eg16Q5xY098sdZjFbQd2Un1kNUNEeNcFrNyG
xp60GLqnubEcScVLtatV3J5HWS3PiP7nSF1FmRr5TYM3ffG7X6hv2mJW43fXzn3Gl+l+ZRrJCSNU
X0hUmc8upifTSSwU00OFI0gWC3CmWspdETgE0vu9/BW4/tJEm3hHQPK3LeE4myLapBCGPxIyDzjG
Dl+h+qryWWzVbomnF78RSGhp2vF2wBO8m2zKcYsmm/Vb6Jc+fg4rtHmrPa/Og6579WBvP4x8jjBs
ilGf+MFRA2O2n828HIjYZMGuIBkF0xqn0XrmfOb5wPzqohMp8nrYKEys8mPgWJXqWLwRE8OgvdTI
OZephaBULruBK3XXyEDesIlfFWP9Vlogootx0a5QnlsLW81eERhU4lPvnpY0Mj9TUPlePIZ28OpC
douX0BUSmIi8AXA5n7pkflp7Jo9ph6MhOIkMWPqE7fRI4xK0K/7IIb86hyO4SPWCq0LbrkUpGr/p
2fiQaSNnpm774SuviJdXEYirtB/lDqSYaI8YsQOYECbXjoUFQ6U9hzh4giTJEKMbbVnCYRVMeq97
tkLwy1Q7soe/pUMRz8FWUZE9SatASuEwSU0q5TcraeWJ9OPyKLUH4UrFKvRGVITjXBWhLbNsH66P
0wyenreppS1G4/X4pDHVPCqitv2mWwSA0tHDYg/vahxJdfGmeMjV4lvYem17XJh5Vj3y6upaPNZK
bsXUKFn2k1wx4Jfzeyjs9KVF3jMsSsNdfV0/Zg04GMa3togFgmpU23/ZvBbxhRGM6oMYqgvfkAHT
Nl0KcQ0uMo5h9JYufX3xDRAsU0ejssIR6c5H1ufN1Kz0hlZzVWDEj1wg/HS2RSF4XaKvdGYAFSjq
dZT5Ei9vLQlVjtAQhMJ1KXZ1CNyzgSxbEQ046XeV+tUq/3mm88MaRFOOid29nOcfvpW0RF3/APdx
DE2M2HKQSVR55Za9CB/xmy30zVlc05eWJd0TKCBJOQaJLfTcPkwGu6giVO0jm3j7MR2fQSsDyEuh
p4IvAs2WY0PpenUy08yOi/B56a322yK3oAhDjlcXY+CsEea7P8zb3RaEhxQhhPtFEf0aNIiDGcct
wDDfDw6LrT5kPIMrAAjOnZsC/9HWustlDSl8HbCjhDSmVHDplcgrqaAJFHXp6+h1itv5IsJVH7op
gFN3HcJDEvRI1veXV6OqK1KjRqkZE5w97HYG++V2lSnDLhbPBzun2Hy5l962lalyrG/HMO69s0wX
IO0IPKFcf1QM94Epq26iqTYY8AzDAe4+sgt1wPZdV7Oz8a4bN0O6nd4AbAyq6Q512BGvzc1aYy2h
HtY7Q9hPOXrmHh/+XifTpQPfpTkAgY6iq47BtgGOT92h6UOasm/WrcoZXx8sHDc5Tl79A4225ScO
EwBoGz0mJA+q2X6roCp2GYjF4zFBn6EcQLzZyjUGDBicIPXg68TltHPexziQJJcUOT+bVLzY1srL
4NLqS5xDgeax3XJMjU4LqgQqYjh9MiJgWOdDIO5XSA7PFd6Lp8Hf3AuOiB1E5HaGPKibaPATKIhq
h5JgzPpWNvdCfzQRHQ7K4tjYTHLbr85HD1AF4H478mUlYAYGwsfZGRldw1l1LRMo4/30dcXe8Oyh
iHsJx84gTXwJc1jVU+R1tsuDI2u7A9Ot4iWGAOOvqXFdMXZcrIVbdRMhe2xR58WMOF2lHcHf91Vd
fw0ri5CFsSf4J3TEbiKon3ErvHcTNgqdOx2gD8SDR9Er9TKNQ/I4jYneBSuJj2b0sLh2HjkLEUcF
TWesRot0PgaO6AO/ovpKw5IZBrYIGm7u3QrrNJKvwfLMI0Tmfw0Cy2GSWnEE6JoaA0Q54jyXbV1o
LqGzC7Q9oG5i9Yj0Idg4BUAw9C8IdIkfggq3rkw7l+6RJzEdgqkbMhHgml9PY/OebK469clKyqSr
8RQiqa4+916QvGyhxmRUAnmCTHM+DV+QYx/+jJHsOucCmGLAka7tL6+pmpIPqX/joa//okI43qzU
/FtNQCjazYtSeu8riZ7eIACGysKeqddAyqHPe9ajhsZrDIY6XG1znCcdXEoljGJX1mafrsMDIgmk
uehWe2cgTJYEprQrAw1QLjR/KgJFRm+9et8oBafxwrZEXVzUx4fJo7C11jLJNBYmmhMfFzv3QHG7
tUPSnoLByp9xjWNHxipdn0Hlq35Ia6cirhv9telgPyz6CKb1zPO4vfiLtCdsOwGOxdqTMqO0GXIJ
e0dhCcwKaBY4BF41GOB22YgkRrzlIyAId/DyVq9u6+oj8CfTj0m0wUuF/Kafq6VJAZ6xuOVVpXeV
GJZ7XNzhCXgwbHttSnHKaFRd2NW5bEKozNXWs/F95YEsJYA0Lrc2jm+nFaEwsRe2rwYJyuVk4+6G
eAF9A3uRf4njiH7YRImuqAEs7HO6sQ2gwlHGN7EHrGEJUiP7QYIh2Y9+ggiqjU55hMyCUjb8Jqq7
7fuS+v4ZcW/zzcYTWUTRYkorJdb2IUU8XTWN7Y9Ozu1X5NwxfIJq2eZdtaCzgX6xV5n7qQ59ldfJ
5DmUekAjLkONQtSu1XfQxCTCtju5Q2IOuVnTYSl9O0ps5/aXRNcCGwiibzK7XI1xKkKXDevyI3NY
ZGy0HT2keBYTUtDzdF0NWn/1m+YOjxB/W+Dx0dD/H6zGb4g4mcsuWQuFI3kJmofNqrb1M9zLou4r
Cy0xJAPMT/APLLuJh/ke/Luz18eA3+llzMCW3C1Oyq6wC7YajcNJoTQ27Ikze643H13+ZnhB3PKe
zd4haFN08WzykAzDI2a5AXRbQGOBkoptb03RLEUZJuTwPi1183D1HGuy3uAoUU7aIux/6X+G1n1F
jM6TdvhQZEBdrcMiQiwiX8Ib37N70yJ9I3HxyQccLGrkRxLUB2YNOkPoHEMgYDecrJaqR35Ap+az
BTERjfADSer2xoHHlQneoKQlKkYbHG+h4wMmH50NL633Ptiz1d6rEqJAwyYHqay6ujQlchH796Tm
ZXXlbs5oO65BnJ4nX53oAAQr1PAz/JixdXusUGxPVvaC7uGOthKnUYVdmd55LeCSa4eiHQOcGC/1
tndOQCpZq8s4T+fKIynCgDdrv0RRjDTI/54K/mHA+Tl3pteV9nTv5v0aGrBxscFj3PFPkY7+1X//
iz85FD7HzoxBxatxRgyUsaMmuGxo0s9LOXVyPfdKYMDg0H2E4OwAte6J9W9iG6K/iDH+MFD3r9/7
fzRYPEoDniZG7X25+sdom0Ikaq7b//HqXf/r//x1Ns/o+i1hu6/Bac17j0JhOa5YANON/mVs+4eB
+udgfgh7vAUr5nSkPAFJO2ZeEblR7URC1zvgaav/m0DK/zS4p5XSdgUy49gBC7gf0P149GmrH0Pq
ljK0cVWGmpin/34k/iBQ+YxqQbzOwobIzUeNlROW3msqgpsRv5AWCk7xzCEQ4C/j9T894J8m+JUi
vk5JPR6F0QYzgMrOD8m8+a8MAfov//11fv+QIezz348BVOXREK29Pbat6J8t8m9zZ2Nz+O+//ls2
AyPkc5bL4FJVh5rNxyGdURe1jcvs7H0FhzbdBQ6BhvHQolhsGuxJaxjgBMyR46z9uAghOT9GQdg+
2FgOpaXrhNm0H2cC0May43F9cDUEl//9QX9/qUl6vdv/8zbUW2dAJhX06HXXPMdrffEUQuiPzW38
G039Hw3T/y9iIZ+zYOYlFcwZxGAjdiw+NQj2u07duxNRpr5RTdd8SXEq21Ak9+kbJif8rrUw7HlV
t5UDqqtneE1xzkQs/zaeV8jJyo1HS5uHSg6HOu78/5v5G4vzp6sBSF5nYzzjMcRRJ3j9LpM0eIMd
hg//fb1/vzSQz6Eywm81RNaI1BwWEtzUNUkuFQ2n9z68KnRJ87c19E/3lf77m+CUpoEPb+cjmg8T
jgXd9sbpJlskBrv6L5vEn77Lp+UHJZquRI2rBVbyIUHhDNUHxSzIjjtG7N9C3H4v6EJM9b+/yUIa
kup5xLoTeMRhhIwxCAiZzYNwKM1aTa/zhtTlSmBM8pcF6Pf2OJJ+WoDglqdD1c3zEUHu3nNiQjT9
BK0NYsAUJsx1QN6jwIYYsDZLcMu8GQzc/34+/vBtP6fOpEphWlKJ+Qjhj8aZNazNmSUA3yIzrcH7
D6ll+Iy+K5rtTY0TXPnf//YPTgREZP77Kqeo/miFielxgZzUpbRB+r/zYgwoK8RsmzFsDwBgIsLX
gluC6J0O/SXd79uu0yhhh+lvlsE/qAZBofr3B2mbfolGFJBHBhs6QmjrZM5oEgQIZpVJm4PDpoqm
5XPeERS8GV1QTWOyIv2/hQv9QWiPONx/fwLwJSGoAoD4iIYceWN8JFMB2jtOs4FnMOOG+fecGjDE
WUXRoZ0Ctb7GiPVvyzrVQQH+qz34ASS6mHmNqCz+8mT8fv8lnxNxQvhFUwsT2bHFFvDGx6UpNjS/
cqmtX4RcGkw70r8xQ/7wAnzGJPlail62wXasGy889ynQQgGOaKdIVteAvWQ7Tlw0u25ALIMIqvov
q+M/Rp/f7BTs07JVzyMOaDbGn8eEo+zHcbqoMVVPRAqaV8kQ2VzHkAYDp50cqJwh7+g39h6hAwIC
OQR5vA6gVar87uQ7ET+26KyWPs7VX6sFMLbGrO1JgSaVbWiGgWygx/Z1lWJ9dTwlr/0aoas6JZG+
6zy93a9bosEAV3wP60VzcVMFudRmOIfrO16gWMMAN8b4+ESXObrULU93f3kd/7QMfFpatYdRUWjt
dhwQOP+DV4jQVj4hyHz1tsjPQlTg71G81GUPBsl+kTP5CGkjMbXbpicyJYgEmGjE9mlnSQ4RfZSt
XYwUv7T3/a9zME1/KdX/sAWwT4szVwTdQey/R18HDzWOSNCi7HoaFtMIhP1fLsafHsZPq3FXJ1TW
cFseGfhGdj9CGtHlBpjzU1/PVBVoc3oPnh/R10ZdmxoR7v8LhgH+CzZa9n1BK+rAhgb2BwZpWJ2b
nkDY5vmjK8PQn96sV6H9DlWwe/7LJ75+/d88xp8TiJZlAvka8PhjgwYMIJxsm34AZaz83Hgde1G8
dkXKNHtZ47GfoWAc2X0X6fSkOMrsv1y3f3xHv/sUn9d0vDlRGM7hkaWKL/lMsI5iwQR4O0ejqfqJ
Q4psIEfikyrcUtUHCuJbqRREArBeIoJ9M1am+Srm/kNLyV43hYZCNg9rzbIa0hGM0TCYvEAFRL4u
HmO3DZftUzJhS0B8c7sXEkTunPar+sa2TY6F9mZx161z8x36UfUwW6gH0DdL/pJd/I+p5Xff+NPm
gem7aLeGo5pFw+0AK2wyZBzE88fEAUw/Qf8qsy4k3hvaOuEBPk/6GPVDc9wqFjxgmqJPNJnMjVdT
dmyXIaqhFlMrYNS0ltD6+vorcaR54BuY1QWNZ1cGIJrnHs72YFEskAAclwRt2P9+jP7wcn1OU+Le
dT3CsAcfj64/Euq679J40Du4CNNIDfvmX5bdPxSLyaeyd426aVgYGv+Ubt49xr3B1yEd+Rd4bAbv
L09jQP+JUPrd3bkexf7nrMHWiQxzEotDWg1NXSQ0nN8qhLKUyWL4SwQq/C1k4Zg9dpOcHwfBYgVI
hDQ/dK23JzOM3iFNMNC6BiID3aj4SPfN0K1hJntB8N5jFHjTLsIjxdy4xOwAEmovLU39cMfwSnYQ
k3or0BwGxwhkO05ehgba/IvXGpSHsKM9RH2Qcd9HY+d/9IkJjpbXos+h2sF4V4wh1Mb9Ztd3vWry
RHTXvCLxO2aI6lhTjALGbTmG3byW2B1gEUYW+CNXof+Avi+6jt7A8hriql+STbqcgnVBUZdU3t2M
4gHr9chBy5hHOryvZFKgiGjf8+EqD9BAj3z/eegnBwzBNiNeFlTRl743/OIlNX0eWbTduFmau74B
xQ+Y0RASNrlRL8yhcLPnPokHjAaNuOBDzPdVD1EYonV8chya649qmIW+DHFPrx1Btf5yEbo62doM
fZK1sbMgbyASFmM2zi8BsOgfoKNji/HFNF9iSI7u1kDTtzEJq0M1QHWAkUpqILlEXfbDU3Vw7uDi
+ZKaqn9LXKcf6ETpPo37Mclns0Y3Uei8bDVj8E4swWw8pMDaqooB8TBQg8YdHW84TaDBheXwFyK4
IX5r2SmsdPXRYG+G1BYFwb1w0/QyRdS9+i58xZwNPMkmMhBmgTf6oydIVZM0dY9kWuhNojTa4EOV
LMeAjaBZ4hz2ruEU0JkwPX9eHCgHOelM+JS2it2ngwSKF61IgwsMd+DJjAs0flVKW/yU71Durc14
aZ3TR+w29I5HFNPwxqGQEVFQR4jQDby6wI6stmzy+na38So8ceKSkocIiTqwxcdAM+YTjASifptS
mqKFTOAqzUKc6K5ag3R8RVU6fRNu5PVJyZ4yaAFn6NQTbwLyA/IFgG9c76NvWqNSKpYpZeJQV2F0
Q6lB0sc8+/wlXiDb2PFA8guhLRTftMa+E0cOfFpA28a5IOEKqRjvHBUQVhN00nWrzGkCcXLNqAXO
Bh0ZhlhGovwMxbFjBZ4n9spGtuFDoxiLMtm6/lDJsR9xdl/5WY5cfk2aODpuwwI0FuZYJjcNZj+Z
WYGkq+TEnyxEe1cDcnUeINE9iyFqjqTu6FQs4TSFuacMmw+z4IsCO7Fqb5MYW1zN5/5bZDeIGrGH
AhjdSXO9I9T9JJhmviJto0cMbXz1l62mEJMmP6HDACuiXmlD82ZQ9AUOgfGbgrGtKgKv6h9gYqh/
RAHlZzx2si7ia+HbTGFysQ7ZZGbrW6ijMFokjWMAlJDwWy8lJImV2q4Ii4QcIsilvNw2I7tTOI8/
g3i2vYYSSroEG+KXNYVdCMv7+Eq2bhIY7SO3IetW9N2hP6o7kbUGygPMVUlUWKjDD94mA1LOEO2k
ENR24rvyZ9BogmjYTaoKlqJtAh/lniHbG1nE/DGnG+mLyDZDm42zWX55NRNHjDs3DBKk/oIz/Djm
nUPjW22h/a6Twb1FeEXepM+9OyX6+eKJMH1DHP36wSA+3Bk7+3GOoVtwmzCWQEnuNlShc199zBWZ
kL4NaeP7uGoGs+kEAmay8vSlS1pAPqWv7oH8bM9eq9nbZiUA5jqOnmRr66FI+jl9Yha8qSzVZHrv
QsiHr0NDtI46H8pGCWk6W+vk+qRXnsFP8RbXO0olIB9N0B4xzkeGMSGVZVniu/WcKjQHIFbexswh
3hiqc7c1e92w/iVSo4PpvMIy2pj2pV5lAkeLm+QrZxs0pT3n3WHx3Hb2FyqGHH2+DWiW4SrVaoWB
qtH35tHLkr4d150IGdwZy6B8mkE4MZpsCkJb43Ss9NvIK1sd2pk6JJu3Q/xi0pUcNpHoDxalUxnh
WkHeMS3QhSROj/dxo5o3gnLmR8oTCGlYh7Wgb8XyddRp+kNsgYP7IuDri0BO+2V0o/65Qav9SOTc
XdIWijWICWeDDiKrzS3vlbwhS4ypLZSAS1IEbFFLYaLUQle84iTNaY+Pj+s0dwWilXBXJ9xKnWE2
HF9IbLed1IKfEFrTfU9mSBsDv/PRnJgqB1/xhB254BCj7TuCT5mpwMBdwGdTss6bnlRsdIePP0J5
EqfrlqebpvdNCJUr9ojwroPiDlKBEQkfDUpNCR2+65GDGakHWNf9b4jFDg84Uuhi2xoGX4HZgNQa
kNNRqeC+wzkuHz1fHRvlABhC1tRNHNT+cdNQTMRd0+4YvKLnNfTIXd3Z5tZYCC7E1KO3gX1Z5ZC2
eF/aAW7cYHFMoqxL7D4giG/J4QYOdabqpbmBYGrCqJYRyPpmoLLR2e9KGYMbtIWE5YsXmoIDoXZq
U4JdJVb9Sxqvk9uN8Ijg9JHAGD+jo6LvuAjxiMeGVzwbfBu/9Bja8gImIayIsYF2NwiwU2aQN27v
RF6n6pFYYfzYIL8YIPeEunhNeX3XSzRp2g3C477qMenvg55+6Vjf3WruwXaEasVBI5NEYa4h94Dw
yvfEo0Ite4ebJb/RqYKDJG6n8ZZaX7KMkS49oqhlX1SUYg3XLRtvmbaIY5k54Cp5y038KKe0Kv0t
2B5GyCOOIe0lCiQSDSa3fshfgP3tnhcEDsDeGzEJ31rdvZg+6MrAeQavWz8+2mGR97XHlpOLWwjL
gwpsnxmzk1fjVAoHzuidV+W70vY8+TamWP7BBmPBfsAbuPPRA4L0H9ePtExCTIh8VcNDfAEXVLt1
QDw3doAh97bez3uMKeGtSabrqXjZzW6QgDa06dvcLOGT0Wx8SknHs4T45EvXR4BXjaTfxyvgV6yB
RYDN0fviCCRdAoKWAvFsISRhMDo9xqETt5ULh3ycq+BQxX5DszElKFGGNpx1UUNRnuH/p3dbFHj3
JiZDtYd2JQIBLVzBtopi3BlobiZyh2dHqaLWdN5udNLYFxnX0/zsLCR2Zcj9LYH+R9VfdVLRdz6Q
+NnrI0Ey4U9VmGF3DTXUWD6OZxEk40sBiEGQYGo6r0dJOnjhbLoqhKUtk/mmk9Drn5I1kXsxG8Cw
IMmGPkRzqXPspkjeUZ1Yr+FJAZZx66z3NFf+BOtBBQ3Fi9dvKztYUOlo5hy69RBDzOUYAf7LAh4+
aSFMoYQF8r1PF//SsLTbWQYfQgYdM+L5t21EZbSC+wkNnBNvFuXyjhPrweviYeAM22nuIK4sgYdb
yykh9OC3laKZjGn0a04q+JPwqQ5SoRcKlW90rFcAwCxM0t9qCWuZ6Dr1qJ1cXgxW4H0yjuRCKbDf
5eyHzZeWyu4Ocu3hlZt+ewPzRhzXKmhOUWLksdUNZIB1F1w9iAFaf9hbTuE62G/DQNuHqk5eBxix
3rBEqiMUWh460diUdKS793nV2203LG6HbZs/D1Pln/xJ6vMyxs3B3+AlSyTb4BIaWXrgsyXH0JDq
BfaK9CXARof1wlFcUNPuxDpj0OEi6J+qiFTHCheoBKYLSogYkbESIkLlHqpQ1tAYKb09RgxLLZxn
YqOwTqzJh5uxItRrpT+WuYZ1aHVzpEs6B1CoxdFynv22KZuBQJqeKAPPoOYBVgvBzISeRM9x2DAy
KvWU9g/OTIxdpY3DyfidOHi+D8kkx4ZY4DQk5WnzCEhloZhvh2HToNJb+MpwouhoZhgCBDbbrs82
ZfUdJOD8rDAaqpDzGbBHvS54CSLbF0gs3142ETVfPLH6z20fpHsI2qcuj8B7epwk4ri4P9MbDVT8
afYCCy13POVLP4Yn5kEFhtWaw1eHreGYLmZ6gAASFKB2q39Wo8EeJxYvnyQ0Ohb6GgAukLSwrg6K
Qgjf1SUII28PAdlatpZjv8TqMN30akphsXFpfxutbbuTPNwQ/DwbxOxOiFkRE+vvDMSsPkB9Y3wG
g2qBz1P33mX0AvEYTzQ80wUa9RZ643PUCnIHWU4Lqu72oA2zwIKjdScj2UGFLqAazxAzudxX4Jnt
626GLyTESeeoEtF/iCUM4HF19U9P9c0bduy+QoRpijTpIKQHsuAIspCKnVhdra/g0S6HJSXiXKul
flzh5gRjjzQ1sgXgNWlyH+q1BHIsL4HgH7ZfqFS7r4v02MFD3xu1MvwN2TbGaw9ZUdf70JdZ8Ku3
iqTvdPXiS5VsfTHZdTx0fL32s8B+9IHC8x3kA1w+r4YOuzky9NXEXrvH8d+V6KpvB+hehm8OcfWo
ZUWPOEI8oFDET8pY/PkhucPmam8g/k+/D5VHDylsVt4JnoHVQOdTi58iERZuoyasTkm7Njc1mENH
ts7yR5pI73ta1a6EQFfnIfpx9oT6qgO2A6KWy9I3BAYXkx4S2hNMYnH0YETolwGFHXYWWPDgkuuR
u+HBRUMBrC6wf8lDiKflHSt98HP1evqzrnHG3mwT5tC4VAkASprvQsTIPcOm0N1xLTAa4gYa8hwR
hUHeTV5SoqvQHPFfzYWYxAepUTCYAZnJKoaZDyPQcuCZmo4rwjKhJ4X3j1VsgPcZcjbEkbXp+jIE
XnM/QCVTyCYeLpD8I+0U4uEdUrGC04yT5TmpYryLY5i+J2Sd+qKNlQSgcBDwl841Oi3ZOAZdW2hs
9BUO0AG8e5Iut2YhosIEr9c3ttmgJFCVwjtkApvZbhWlQLX9KJoNzMpYVfd87LZzi7rxYma23Aw+
jndLmMovcmtdrhuKiBJK6jwCA2JvhAjy1ot4mQqMz2CTcFBh99ueoAG5p9DCQZO2ODyaXYyet2kg
EceEpWrgTvXJCNtHkrZQenoLwKhN7B3tUMEHHC84gyLY71TVdV/UgVwfVQqXm1hh2Ko4dIO0W9gh
buR6cckCazyQQhKcTZue51EISBLjBL+4GgFOJFSYYcz53mke3XuzdAQdJ1iIcMhrbzuM7B+qiQen
waNQXjSrvMrdyV0U1eZnBDW3uoSWkbvUxROiFqmJXxuQtL+GQUC+L6Yed4tMuzNWb9inw2ABoVNY
KL53wKVsMjdYUn8oN/qYbUVDfW7cGu0HI4cjQKpICKIj+drG1/TnCiEHMGO3Hm5chJHVh3WjvQ1m
2R2hOcQb1KZRCtgl6qNHv0HNOnZr2h2Q7bsVslb2EacPmFqiplrLBhEMu/9H3ZntRm5lXfpVCr6n
weFwArr6IsiYQyEpFEql8obQlJzn4ZB8+v4ou7ps4S+7u/HfNAoQSk6lksHhcJ+11/o2e0pJ5Hy2
DzQ8lXWQT+5B2Ll8rmYlvKfa6TZz4ip+JzNxM3dN9B0lUkReo7nNOg7MlHdshKZtBnAQ2yL+aNJO
nzxhmOIs3DzraQ034gjMqXwSxlDsjA7jcqjlOvk87EYrxnLrWFrn6k6TVjGt46bRz4UmeWnaunIa
IrveWpba7zuqLolM43a3cJTmW0gPms8Yq/ExBjHjepOTuyfMtv2KxVesU7t08DZUig1Bp0xvS2UO
+3UM9I5uDwMGMXGOJIGw5paABEa1G+g54sH3pD0XxP+M8ok1UL2VKGj7ti+cO5MK4jnRmo4Jqe18
77iDthZJYD90TaxIX6sdzJqdaj26ZYIzLMyt9FjWqaR3GuMH6UqzQGVsDKIXlbpO59m85w1jXtrk
M9uShdMTMrXW+zPbOY+0ZZKQtA61TZ/iwZNGbuxSZSyOWaPm93EfG+TPCL0lhNKO2VhonskiuTg/
WUTmTLuQickuOGvj97DIxbGu4/ktJaJOAn2czQfMewE58GFaB4XUVlE9zW9Uk4u50ZVrjJNiLZBb
/VhVAt+2SgfLTws8mHv4METYwHGf654kKbAuajLAatPqKehzYz6nACC+KayDkTf1ZbKNjXHYKE3T
3wI6Gu/gQc/rJhlLuXLqirorRQ+2osFZKyo2Xw6lj7epLfHApHl2bhQrZJF30svIGKlkFVoi+dY5
jCsdog6PIVb/zlcCa6Imc+JrnOfyjHemRZsayMIWgv0znT+koCKc19GY5s4uKRHnQDNk6dUNlf5N
h3dyCuawinxVcsfe4DEMqDpzaXtdZSAVylT0t3VA1e3lvDd4fu1402lYD+XIKObFCpUzm9TtnaNi
6Lbwq1IwO9gQLGZD42R3Ro8LvTM16zFKQ9KttI/7VUM2COZRJzdGUCi7XO3krpUKgbwePe+UIHsq
nizd8ZtMVXy9WYmDRGts84zGGzxQEmmXTIfLAb6dGog+qrYO4zBkhFfaku+srDj9gdAYcb82CR5h
aSXuVtV5T/sEFzIN6UfWXoVDhAGw1qAcmdPl2usis+zXcbH4knoL93rfGPeWrCb3tlMU1dcG0E1X
Y7AUdxNpsUq8ztCN7oRrdEbj0wzdCh8G6B4vcTyPW3bQbLr1UYCW6UfV6RD32uxJUywxrkgOlOEj
cGSr8odUMVFz02C4IRSOQiiUZQQJj2aAdO5FsU4B7cKbHekDHKshW3bppglZRCcRojRm5EFYsMy1
GqrBcLLUYMp3YcPLky2Mq9tBuBcBURgFDAG2K9VU0IYkRoJ1mtZOAvNAC29qkyTVRTPi8jGo0TV8
u4lcTMgT2SsvKhM0RreP6vc8aXvVL6JmajhByAqHesSGujImZerX5EUMfryRETa5yJoUL41yOkaG
O8t4pdNgfkT3i6VXMwVdbi11LOSBHgkpmFDKXPlR5hWYHB0wAa/i4Z2Uv7CfiwTTPVDSSgEykMdm
sjWsJoKaqg3VvB8GqT3EVGLqBhp6Kle8AbIZTaPhfdxEvfDjudFv57C1ohWSa1yghA36ZTRT60U3
qQxwJk/xLbPQufDz5DLorigAbcTJpmm5aVtsw9+IoKS+gcjp27KfDnoQsLfBXbtxmPBmeKRm0MxH
0TIIWCQJEBaR6eUuF0qwtqnFoBtYDG6viOYTVZjTdNM2c3jBdZ/Uq4Yb7UD2j0nIGPYfmmrKNr1m
zqFPR7E713bUWjvElJDQPSnhdS6G+rm1p+4DobXd6G0gmO+HtDiEdHzogqcxIpGeEjLVk2llhaR2
K8Wc/aYPM/LZFpLZOYtHhhOLxRDeh1LlIS3i81xSBcXqTF+z1cNoy+rGzE+mFmyHZBY/IpmAdcFV
/aOIUox+Bl6CmySo+h94SdJbg8fzEjlJi/Dn1B9zStaj7ON5Qyon3mArUp5ZBKvIY7ihXJOzTw9R
40i2Y7RlfogE8ugsu+pDn0P6BlqM658IB8A9SiUr0U+iVqYPA4XH9IxmrB4JlUaboR5hO5C+vjQC
AdcOC+eAejO88TaQ6KNGw7rCRUoPg2LVL4ObRsfU6sgKydwq9ZWINPmd3rWIeBMCPl/sZORGmgkZ
rwft9lGxB5x1c2UKEvvNKoJcj86kVUdkBfdAzqfPN0XeqA9d0bNYBU41+GYQtyFiRUTIYQ6qNUEk
G23Ymi8t3dbThO/wzQzskIPMaTTLQemcVR3r7aHoRgP6SVMhxQQ0zwqlP0bsQH/qlF1rJN7lVTgh
iXeh4/SecLLyTRka/cVKyuhQKWXxwrjg9A2aY7urhxGHThBYit9nC1Llr9u1/6mL+sW70g5BO7KX
IUQzZvZu7lrtjKqZ7+3lFv5/+ye+2ELC2Y6symm1HQ2HbuPYzKEnT0Ieq++Gv2k6/6dP8cXRgakM
MlPZgIRJ+3ELO2pYA5x1N02Y/z6l8b97+PX2ozy/5B/t/1h+8RvG9oYcb/c///xt+9v34Ufpv3Qv
f/pmaRd3033/0UyXj5bD/9do5+Un/0//8B8fn7/lOlUf//zlreyLbvltYVwWv/z+R/v3f/5ic0H+
81TrdfaPh5dseHkvm69/6be51opj/2q5qq25lkr/Rv8cXy0/2u6fv0Ax/RWcNohgy+WLy/P8yz9+
n2ytiV+FMFX+QDNUwVcMBL9PttaMXzVTB2foqo4mdEBl//rwd7915Dlv/3EagqZ/gVXy9hQYMDEf
80tVEjVffWGEwLnFZyYhJkNw7UT2Wka4htsnR7HOZY4OO7HLR+jWCfQEdM/FOR9whwWxrUE4rfAs
ZrlX5Bmj1XMBlctYu2kGEYDSitaGuuqVuoUiwJ4oYw9awHHb8sadWF7S3suaPFg1c9Iz07U/SMtW
1kkMBTNIAQYQmLaScZVm5rupQVZSXfs80lvwKsMlShc8F9b7TK5rBX3AIPZmX5ePYJTaW0EbmECM
l4exN5TpwaFBsgoqvkAh2GNQwPNVGD+rnq4BL6Do9fPPUHEfR2nv46AyViWJohVmbkQO6VJ29Cu7
xwGQJdY6b+fBq7ORSSEFvylh8z0AQAGxdqVspf1o5JA+Go5R9gfdSl+Ww2K7nqxS0pPz7FyzoXY9
VGOMONPeKJyrXqavCSMQ6W9VEt9S9d6T+1aBVnhz3zq+FtIZBXy8MuCKJBHjbUScvkbEfUAFLOK0
1q5wMpL1zH9YVkNpZdNGrDo+tZHc6vVwhdxC/L2tMQbMb0ExnirIaz1UNxQm0eBECJ+sRXxssgFD
TZ78UGLx8/O/1C4d//K5Hgh7loaKqYD8fjhcwhktAlrCts/FHtQ0tU6fnclb0iGMzmZvGxslaQTA
kBoxtOsQkS32+UG6sSL1e87ucSfcC9um82gbiNK9tllsXsBS7HXtMvwWM8T7FCinEJDHWlUDaCJv
3MAzQSsMs3P/XcvrvZ6BeUkSFOGU9l6TPNdOgzCzFDvsZV5tl3+yJ5MlnYjuNPnQKqNMm9zxEmYU
A5tOzxrsvkz2ActHHnfHRk/ZanDDDEUf92mQ7ekuzcfApioxK5AwZa1Xqylt8vOUc8ICRdw181GP
qcJsNu5erIQXyXACac7Qmcr2wNSEgbB+9Zot931qWQYxS0FWveyZXZ1eLDTKI5wNH4GDSs7soMX1
0CGiFiOSCG2esdDdayYDvZPqp5podItKmO6mLZ4Hs5380NWeM41OTF6U+jJ2pCZ8OIi7sjUe1KnY
NxVqUAVoZp3NGhvd8a6juvK4HhpmDffUNA64o5b4Yo1GQVju3iTIuc55RD2C2o5rPY1dnPmjmt4n
1XuigEaLlvTmTlejd10ThV8KDJ5t8jxGTrAy+mCPzMfpIISqieAyTu5bbmeboVpqKXbzxB254nkF
YK6F/tasa7acMG2Scl918PMieWMHz7CN7onkRg+WJqebthIhhxNWJ657Q6wOTbcNlyaJS98lcOPD
MNf5sRiMfRyXuDDY7d4wTcHnqotVU2Splw/jtWAlGiv1uzZn5c5x0sILhvxdxpI9bFs6R6Yjoju4
4aPsMPP0kfBzYUPENWEdAln1oKTNW7sb2l1Zg+o26Cy5TK6GOFM+dwODZfqwvY5WJg95zd1AV7VZ
LogZ6/ZDoSKlFrZ5rLB/berhwRrKylcH+dSmwQ/bgASX3BJlJj6ssOh2JdwxeDTPRXrjJuOPycye
XeZs+2ArCFJ1YGymjVRo+kokAS8ixerI4KqP5WYsIaW6m5lSYjU9GnXLJgonQByW1GwKixg6srZh
o+OpQ7UXDl3agEHcq7oGViNiCk+MgzvDaS7CMXLPGDDYKhFhfyeBxMcG0JfK7EC2wphAD+Ue8LqN
VI0xUs/f1aHLYQ/V184BnibYuUbtYByYhvCYDBUkcae7d+K7UDW7xQFh+6WRD/s+/CAeAz4i24iJ
La9pnFs9Zj+ui59Ki64BPWAjZB9v0mzGnwUwU8MFKxaRVWPbJOzimxXpwcmK0TXSOn5uC/NHS7mP
ajLWbPT7zGf437Rys/ieJhs206iAguYO/a6C4eL1Ux7dgVQJVnh/WCSinpuTN9RG+Sjzcau+pBwO
2w1Cjy6ohsqZVhUj41kW3NKrBX6OPuMeJTOPf5x+YniQ0Ke1cvk5vR88xnPdRWbc+a3ei5VThXeN
C3YvMQ6yRpmZLeenPbSdLzKnOBB1RU11hmrLEMpUVW8nMUGCL94spH9dr2kIVTvFKayDA8xincaB
n9GMOIvZyVaNW7bn2Uk5RW56azb4JShP+k2by1NYQdHFaH+MqqWzLrHr5DafqDxk8r2CC8Qomb0Z
pbCDomQfynR6KFuXfpPi+HY+RNu+HzdpH+sXlGRapiT9PWuyygvD3TYqPBYmAuW8DbvzpMpHSwNu
EgF2GSvDIPGeQOHoFIoBs90PZp59c8dg7ZiezQtt5TT1g8D9TrzbRiy19fY49ekP1zWLXaM2P3Gb
lXuLlzoE23HVMtWdg3HX+uBGuxoPyTZ11sOYAUpx6md0WUz93hCoDyb2IaXTioMU4w5XQQj/0tkO
Ji9Ky4pP18aKzy2QQwKQN2oMmdTKo+cOCNV61sutKTX09yjGYaPc6zHDrxTrvWIwDX01ioRW+Mo4
995YSRxVgZay7WXeT3wd0A9L0xe1E54LZIVOxd8U07aW4wSzR9A00A6aVt+qbelPii+iu6lwblOt
OZt5R+ViUqkHo/GQiQll3zVPZFhan3kee4hmJzPQ2H820Y80krM3sG9IYnfnVs1mZmrNhDx3CqJi
u1DuKptQMXYB8Ta2UttmAOWq85BXF90ivWtFlraNE4YK67lXLjSsZgO7BscVYtsqaGcfjsUxtIan
VETsrTX3+7xQKatL09a8hMfYZ1jQTREUAnEDdEJQuO6jmVLEAffIGX6ElBCuu2E41jpKiXZwVAYH
JTZ6DsS8bg9ZjjmrYRRtbEWvya3TErGxZvplmBODz5/1bsQ2hbfLj7D7eGqDiYeOKeQrs136zZus
K+2fhbqz2qjzXNnWd9IKQCFQNtJNYbhLg5K+yhVLJTlu7/rgka7ieMSAv8LbfAN9CnMHLqlVZ2z0
3ll6QOkq7FlVzPNYTdcQyoynmeYxHtSfoAccj5VpZRZQxphhYt7mo3buk3nPg3bpq+BnUg6Ewsvn
maxIm5iXURKwTIYCUEWmv+Ma2CkUZ37QUHKYzYdD43Tsm3bTZ2O51oTwpZnHvActIoa0qrsUR4cr
sDkOIvcVWJ0xLycZ56+uM7CyGzH8Q0HTtEOHsOMnOCY1FQdWjaByLk2ZeWPD52832HOkT9vtBxbR
t0a9Nu6wC3T5jnUIEHCAZKtIxCNVe6APcBdF+TXJxXbQrQg1mmsQZez2kfd3UjyGxdjBTYECyejZ
xEsa5OJEwUweN9wQDZmjwaXxN9+kof7hpt+G8liOtl9ZOh0MhTs/Fc6aYTv4lGzpYcqNfNKv4ZoU
0EAbMztjTf+WZ8Vq5qdXbug89bdVj9tQKQBSZM7DPCavgtS5DOydm52BUN7arhbvI3IUzVlxhts+
t89DVTr7xEkfUWn3Gf6ZTIF/24a9oLXJwYfBTzvoLo0Ksa6itCpbeqltHeGdy1QckdZwHlEn8SOU
1UHriEQn2nDSsEFQe9cnPevTQ1pbL1oW5UC2G7+3yHnmsrkGmO8ZA8PialrVd/eusJvgEBL94sYZ
J36Fsh2a9lvVRtbNaAi5CqxSBQr93IZt4BtiIPHv6ukB1eNoRf39YOsbGgiOP3KNvbilwqpiG33d
uQaCXQDBPddr2Xe4LVUVzxiTNIYbGcjNkE273s2POUao5UEjNC+NpzLf2steQZdx4jnG9CZCZgAE
LDFmxC7LCUdq9lB91cKIy5bzMGQWnFTG6fqpvXDUmnAdBGbs5TY6bq4Y1zpQnC2oBT8IR9XLaV6u
eWgeS0aXMIiuOwtMT6zxi/fKABC5FH/c8AyE6gAJYGHbNBJZeKgEk4yAB2Qk/HWSBWWgozpbw23U
9i4v2njkg0U7IGcuxVXvcppYXfngpPha6g1KJ7VzrqlLf0BbAkZq7R6pUj+cMxa+SQmFD4XsZYy+
ff4sdJ1k9XkmhrobVzCgYyV+Rel+lqU8VlH8GoZs66yKV7gdXLKW7eHn30Fp5jrws7kFZzacYBFb
tQWuNB3PqgLv2tXUQy3Nt6q4ZExRuG+04GCmhgEnE2brEEGEzqajtuAnBEaltaWlryZcY7ybQ7+O
hlbbdFJMQERRx5ctQVCH3aXn1w/qZKwJFKV+5ih32SjydVYxZEvpb5o81b0WZx0Xb34UhePcy1yc
cuxQtAYaLovyIpR8uJ0V09fNzsCpxoiergJ+l0036CTreij5VV1BV5nKVg2VN/YL9aqbstfP/SYQ
zz0hjxUWhJ//+7xbk/MNdyqESC3aTZ2q7m3BPbMYKtaNhu/VdqOHirhdVU/y0E71qYK5wT5020f9
eJ7MQ6xGxNP68jIWHp695kZSOhSdezKz5oaUC9MwipztDjofdFG9PDS2vm96npNJC+xNVjeWbwJ5
8SdpTOdSpuwxXCvdzgyg3YW0uRZsdJSE361JDQ62dTLnACcvSGvPYjI3mdNoVanOHho6Kvp0D9C3
dyHysPui0bPHt0tLR8f7nSWvcTvy9EaXDMkC9+YVVMpNqbfvMnnXOmmtq0U6GXSayNJexH5MTknV
+pN9ijprNSFH0TGQg1ep3DqYgwYvkLBIahTMGJpbonR+XMYu6Gd7n4c86st5djAGr9IaNGjLtfCj
AH8EjXR+0l7TD72lRIMVzlMRRso1Y/eB7HKeC5QHIRe/TsgxaQ7QdC1xznrSA1L7VvQvgUYk3436
OzNYnN9kZXhXBVezX97cywpBAu9q6jpYOsfE4s4iv4gWSWydlQXoNt58Pg6qzjoC+fKVHs1er3mD
xnWyjwuWpn6slrmqfAxKICNXTW/5XMu5dvjZPLKQdsVKNmA60hH1xEH592AnvdHu3/eBPa1sTX9S
k77FMi7O06wN3gI7z4s9PgVQYrm33JzLfanqfNIu7O6SdFdAxF8WRCWZzyH00LpEow8DNhk6u0Az
RDsyB5Sl5VcFYXejEH6DsZu+qhQ4vx1OMFtsQ5ZVCXmnwqmVL0USKyyCRYGx3hn9rGOOS28yV8Rm
F5YI1KFqWRDoUCikC/OmSLyhZ8nu8+x1on+yCtuZ+Bp77qLkhRM52GYwjK+q6XuulfbnuVEMljpd
fK+T3PbUjDX383KI5ZiL+Cp646V2OKzlQsCBv2oYoCxGfsLFdr1Sy5hWCCKos+3vn5JZkvPrPs/v
tChm0DIQrgRhhq4/j+Z4SRb/c54fBNbuInly6/TFmJt7eif4wKAzwtEfQ790sSua8GtWUigZSxjV
ipoOi2kaR82sTCd75Ca28LdsWle55hP32rJAfi7cY1gvdKo3y0YMakaVuZGb5fJ/vgJGq6t5yZub
zx81bK6K47R3lKM7obf2fjLCiTawTA8CfpNXgvhblWRJ/FQU4Y7lvOW9jC65PCZjFGxM+OeeALXK
yupbxr5mqV0V5tD65BKutA9fqqp9TCveQ38QgH+XWP9R9PldGRdd+89fjEWx/3cWahFUDU0Ttq3B
vlwk3C+KvtXYbRUGwtzAcsVkmexkT+s4hYUQrE0X3a/o3mJuODHa5yjh6foUDTPyKcuRKUwMRO/B
ahNulmsr3Ozd6Q7ldBiBGtcEEGtuwrjnrqyU9SJnupU6YFR2rmYozomBXfzvKA9/Tmn+/olMR9UN
V7dM+yv5Ajak63amam4WTTiXOfU7ypgZv3a2ti3H/juDEDgEXMN/fSo/x419PZWYW23CAbqq2caX
/oteFDH5voFT2dSbEvo6Yz3PiwzcJcoa/OFZsCwvq0g1u2dteeX3PWMJ5vjVxC0KeuLZoHxgaCkp
kG9Rz5BPPf8QS3HT8zRHtDydZiF223taBa9LzTDVvGRK62/Gx30OFvz6QWwN86VmOaj2n9MR/5CT
M+BMqdEUmxsCJSi1HPmy/sl0vG+VNUy712pobrnn93XM42unLGE1dQeQd4Q9Sg/B6hBzWC2yrg1O
KinPyxKfsgL3BtrvsshN2tts8s4sS4O8AX/B+FchJASr6VLHtIbzMBU0Tjl9y7WMeDQ/L9l/dwPo
Jn7DD13+7P7c8vnsXPy7H/T/UZtoeSb+c5to23x8vH38sUO0/PxvHSLd/dUStuO6lm5bDqsHCdff
GkSa+ysSh2qouulotmMvJKff+0NC+9VG3v2tA+S4zjIf9/f+kCF+5XkxbdWwDZM+vWn93zSI9D/n
nW0aVhyUbekGXSgeQWtpKv7hzhXGoOXsC5QVDk+A59YMosBAFeSFFLjs3WjjplCQS5Qm1JOtMwjN
a0kKNCYaiIsSsBrHrGOEQwQ70hr9RpkiLyvGaoc71FdJD86T/TeP2xfkxW8Hzcm04Bhb5nIi/nzQ
RUZUR5tw0OaGUa27XN4aBdRUKnRGk320jWKQrYBpbzjYcR1XrsrRKnd4nHd/uMr/xbvgC2vrtwOh
JUGrzuT86V+nghsqYcLCRDtNUmC6aTiNmHFUFJqOgSQkuXd2bf10ZTd5CjPi10UBGs50559/fRh/
Thv/dhQurh9T50knovblGgYE61qqHpbPCp5KA3keOCjSON0lkaML/fW/pn1JA9s6izU5RoO2IvE7
uopfTv9ASjNI6aYhchn9uYKSTdvwhW3sbaN06VrT8dYWc2hdExWFsg+nV53X+Wluu/w4aZx3Sz3k
Uj6x7exx5ByDSL/BH03ALpMVmySYzHo2qbsUy9KqTtr3MkCNajVtrymmvrOAEa65rVbNGF8GqNKY
TrvuSAn6Te1H5VDUjLFLk5TBQEkSP6g1SyWkuWNcMbhbac9hFmzkUPcb+kbxRmsdm6lDN0055Mey
yb3qgaj9dJWdTRDKcAgzRPAIM/db10vhZ1p+h+ObIjejzRHTAA1iSIKRhWOt0UJz3QbDz74ux4Pe
XhLuvbtaYjiPdFC7SQKMr5DbaWQDpMYaCSg7emCxJv4JJMLToOIdlDz1KjBGCXrzTTMN+wCH2F6a
405R+gx/Yy53WQajEVro1iIZd87FRAsJDP82U41zxwZ+Y2rxjVRTdQ1GXhmjY7uEjwoMpppZLEZh
1fZHK7ymQ3nNxFYyLXBrivrH3Og51j3zKdBHCFZt9qMaRtJN0gp9RvWSxg4ZdeSGPZ7PUBk2c+2w
X0GooyqvxY2wp2NnuMXBDsPZt9ukuIXXdac4ebztSkGnrOp3ozNNR8CLRNftDpqCEqDiBucAgAaY
rU49NCZSiYF2fLZcqIBMn9AP7ZMGPe9b1TtYWfQJlrM7PXQ2m86oHHA/ug29iq65ltJUz+NQ6ccS
7qm9gJNCQ5PbtHWZu9TjVDdUJdyZSJNbkYQ5Mp+CfFJUDuiq8HuuDxP/vvkzcPPh4LioFjZBKio8
fJWBQx84cBvmLPFFkD4TWv9t0pz6oBp65WkKnnjVHqq1MpXu6q8fui+l0m/PnIO/AGOAowMw/1J1
loWtEx0GjS1ifKtZsu/1bjgCLIaBNmxt0yKr4IT1prF/xFXJ+Kyc4SBDpt8Ty2VoQC6vIEf2yeDG
d8G1inWHIekrO+QLzpHh2GDtXNdXtSVHbDiKQZR1VnfhXN042NyOUFv++vN8mRe9fB5NVS3bsCyL
gWua84UQohL3jmQL2XGomXUkaNTcKBfyczGwCgSSrqXfpMfmXpHDqnCGE77ecqtAYgYUn/4NfEIs
C9a/y7flYHRNw8RBjevwP+sL5iBryyzWRsAJDHWeCATgSxw7J99PfVjdTsSsPJFqgukdfCEzujR5
VeYXKCZtHhCqKXE1qW8sLa8O2HmjmyrRYUrCS9tI5xQlvfbGPiTzwj5270J6NdAskQMEm3qMBac5
YUpOjM1aQqW6WZyUD42slVOXw0JuYkDXLVhlpEH1p42XfNUbMnjSw1yslSIC3k3m9amo2ud8Lps7
Eq3x39x72ucg8y/nR9fQVm0hUAGMrxeL+3l0GFrPa06b200ChCAgGXxSUOxRiyF2dIEIN3ZVqqiw
5ls8OumHm5h+6ZSS90KnIUoxFCGo62m/9E4y5rZuq7rI8CrSsket0K/xZD8pzPI9k/EeL5VT5Jhq
54dwVr0itcwdaSKbx2ssyKjyLzpm52xpik8PTnAH1aObPiqcOLeKlPYyKkyeDQYEfX6XBt2LSWDt
pumY2bW4OY/1clbpI2pAr41bppQPJ7PXmLRndHD0oS77ktF4OYh06yGTJB1bUim6hPpbAEx+MaLq
vhDG/BGC306QPGbdju9Hmd82VCw7dZTFttLt6RSXMt4naoh3onHErrb6ikcNJsSM0uOrEhgVuLLq
Jlc1vkDsXrM002UbxM8SMUp1FGYFcE2QLNNWp/Mhi1Xcz0yWcDPnPkiDYuVKt3rVlB2xs+6uysoA
VoSdePDV9m7RNjdWBcdY4f2oMEkKUraob3QWR5+MGFOhoObtakXddDXmj4qgXa4H/YZoqPGojRHD
j1Ar6Srq+mPXi3uF8WEP7kzq21B7Rt6xOtc9mx4i5tcHhaYIV1YxLyUZkIvdIeO7gPNWZkeftWiT
iwKa7yGQMyFEh+hmKafm3kKYPmdBto4jxp2pekXCRiBp6oI13Ai1xyg+EiVoj7bRtUd9+X+xRC/4
6+XIWZbPP9/hgq0b9a/m6qqliS/gHZykCJYKZqXENK9RHe3aushPUepWuxJbrx9G4m5MC3WlVQw+
pMPIlXJb92Z29Q+pimqN4DdsgL6dEhgDyPkVL8s8pgK2TLTBoU+bQyPChzkY5ifD6S9lP6n3JoX3
fR63d3oy5oCuLYbESyZPyWA+xHGXbexU9uQFA8XH6GCtp3ycLp9fcpxLzPZrb20Cs2NbdUfTGZxT
Rq5sN+RO6FFcsKDN7wZhlNUQZ8VliMzWL/Iu3LTTc9sjuSNsRduRGmQjw3L60Zbo32lcfZsSdV7J
ivF8ie7s61FhBFWjy6ObON/shJeLlbntvnC0/Ca1RE7TPudmdHKTgQoMSckmaa6TUWb7EJ0Esnvf
/yBeg8UnN74FRmHsNdXBErL8d5PRInGLqz7MrYrRPnRd/vrKLk66r1eWMWlsb1xDsEX/KtekA00i
ncu+0luDHE/ZP1k9I+0Af6yyOQdDzVDQSx7aCz071O+ahY9eykDs7WYlmsbcioLJEjrDrkjF6vrD
Xx8e+7/l1vrTrWcIFV6hbSMm/ReLqzE2bhTYLK5Sj2miCucEsz07MNxoA3pqpmabNcmsHZhmCRGN
uBXhE9nsmOV3fqztdhcWpXH4/NJEo8Hkt7kkPDHdpsFM2xEL15H22NL9u5gtzuQR7DwkfFbg2C3z
00xC98YiH+lQSaPJURe7AJYe9dQatznNrai8nfq8OsaESFfM9q6/TXYhlimCZP8Mchedm24rF/FD
FHPi6U1hPKILY2GHPagzGGHVSV5ukEP9BCAPnDi++/zSmGG+MQk9AC0RBillR9slODWuQUSJjlQZ
oEim9qaeY5DnOFdOCWnrE3ox1B09zy8LVjvUx/6gCYxRZsGq1lvFk5JCt55GRjnJqjr0zIY4RWor
N6M5GPc6xbMnXNV9KkYHoS4e32Pan1amGE8YYGAlg6NgdtxoPFlzV1BWttRYenvfmCqeKFlPnpRq
BhvjVRnMnV20JJ0rRmMm3Oup6wZ7qw+so6XoySGuS6yNVbpV8A3sRBwUfoYRivmm/IW+zbWtFv8v
os6rt3FlXaK/iABzeFXOki2n8QvhCWZopiabqX/9WfLGxQUOBHtmnxmPRDa766taxTbaLxvCrvIx
tpLWMn9oznGuvCtZxi3RaZOkTGodf74y63cz7dtjQzRkU4fS3bo23Vs9Q+0dUZpmgWMxZpaQ2NgL
WowbTp/eY78/1xyeKCDGyalyBg7dsI/CbsCS5dhLg4jAWY5puRSBArIwld8DLRZWM0Hmj2L7YNS2
Xk4qEEfGUnozFtreBTQC4NkaYXmPQXAuSis9WpU6utKcrjw8CTdP+VdXG92Cyx5vQeP+MeL+qTaa
tzQq63Vftu0+Vsx6xjy0jqot7OPPV42Lt18Tpnk3LlE8JVc+gnFtJCEfg+re0xz80MyOblEW0n5G
qcUNNUXXuc6u3ayqY06Z7VyL5khrBTYGvIDq7JT1uDWq9p9mPnseu/5RH9YU6wTQG9V6yR9yHkJL
52+WyM/kCGNh2M79BHkqmtxLLVN7mzFTA73GCICnsRlON3Y5nO5w8DnrBMXmzv6/gobABrqan5xu
rmnvwpdvdrq9NWTxTmmA1+LnN2z/5tLTMKW+82RhuFhBPxMEZAivJmWidu2eOs6IQXDVXmm8jTZF
jK8+GoS1hACUHQqg3iuCF/NGUpa3S9qHY9WIrTv9n9liprdnbeHpWsvwQXkp63ID3zrmDShCfE9t
hUeE3qrN0GIVcr0RJR1z6dXgcKfmQf/TSbGUJlazeIDAr20Ma35vtGu/bnpugXC8KueCnGRdfr4p
BttlUJE1xDosJvKZIE+a5ictquo2skm+iImEu91GwbJzQfWEEIh2GNPmo2kE86FnYtaZtL1Qb8Ow
Jp6GA6M3urUURYSG7dfLkQrCXZN2A1tn+EGTHSWrOObKdMG6sWdRT1XiiF2KD5Ilu9+ZjQyW+CJ8
zumV3DQ1rIvRt4rveccJJ6SZL6KEuZw/yJMFZ05Fi9FMtpTudNtGtPLXhn8u8JDKfsXq5lBl+38v
xYiaRAaSNnSzuJIK9Z5BDqir69CHGQ7ll8/6QgF8j1m0G9JVmzvy2IXcclFonLlK6rtrNTXKAR7Q
jWy8eS1j+zEBZQwq6uCT/iF8ZvU8b5RQ9Z5BwlVTnrKU8BLOjzzw0naEPvs2GI3AZ2OpQ+rympSn
PDxswwz6wxRIGEwO4rcIvn8+gwYo3SriM141lBg84d/aCY4tUxB+mI0xL5NWJutptL/DWsxHTJdQ
+e23Ad3yMD1eVMGkkkJOqinHhLa/aibgOtE0aoyBeylE+XcmcQbehWIt7lM6PvgU9m7Tj5yyg4nW
BHBFTkUMDp4fY1p8vcRjug/GbJtsDp/zlh39lDfOe1jVd7D1rAuu8+7kfMyOqQygjCtm9Lig7NF8
q2Rw8cNovnZekLHjxu7aGd5L4iSXpJnjFWN1+ZpG+gBGq17XnWlvdNDWF+vx4okJJGfzzoTIfqf8
6MyxZ40BRR/Lwm0oRfZptB3cP9gZqi+z7q8BT+Tr+HPkzynPZFYCV5Xuq6zIJXUONb0TVT6eHGbL
dtiIJ54FhMgsf9nZ8bQNIiqRuG5fYKASU2sstQ8yHy2JeZpVW+2dBtUzZqT4yXcY0s6oZptHEdCR
xwYFvEXHPDZS5TYdU0xhXnSb/fQsrDBdaan1qdSGSWQrmbdtU/yruvREpk6vkxTxMy6kwu0KksiQ
LYvwVOSnZJ6zvZrUh0+a1AHX+5GVYmVFfb3xwEMsK+mlT3HSkGpMG1yEvHfLucvjXd+GDSoac3Z6
l62zmnt/4/RUVGTod2EpbUzKWBwtiFHnTIQHdl3jPqgCFqgmJigWZl8x0dYD7N7qucoVfVJ5cLFN
WK/gbuK1VQxqozzJY6l5azKv+cwM+TRhK99V0WwcAmWETPInYv3kiKJpnFgdIn9bW5nzVJAqLzoM
E00L8smIFaq1lPf58Zj2PeOYT+9pEoRfwlGvdiYbzoe0ePvcL4VH1+fct93ZsVipRQ34J1PhJmpb
WkdLPeJsDUx8LSHqVkuT8TzNN02wdu3h0a2KKtxIWVQHVdKOp+r0AUVgzo5bLToYTkOakwdH37rt
m9N8ZWHu3Luhzzf0n/hPZhbJxaMcpFd0h1vAB05Zq8NLClxqOXFf/m6HhtbHjqVy1CN6QoVoU+Xp
K51/NxUMCaVnY74p5iznHWkm7DvaQFyU7imM1UuWzSwpnEGGBTFieuc6oVdTmR0cVu4/eHDAVjHF
hn0xHkwCcZCbZ8LKnTwlMk9u5L6Na+c+cQ3aH4g10AgC9hNxBG6SjOTVbZ4Dpzo0VWRuGSAvgqGv
1k1frmxNI0lNA+0nh8O9pbIBQFfsb5JeN4doSv4Wjk6PDsW0u7bnxEUxU36t8wirL+vAGTbxdA/C
8SxDnzMDVZkrTi750Wy9eNlmNS5z6Ws4QgrW4MwnBMIu302Ab85l9RdD7qJWpNIWbk+u1bS0TwBP
GTzqgoeBvJ6IwAKPy90uWngdfph44pyKWfjBCfCnd/+X1EHzHiK5XLTARx2TW7GwI5GPdyDZTvRB
QWX65zdWfSnqiMuhfU6i3jr+/0vQZfEOdOkVbBvru4WS1pj9a4KB+1S7rbGsyxGKjFX9FdYUs3Wq
ipMI5WdJunuZpcZwcdTwy/dQg+XPHB6O33ZkfHr7eQkNOIpZEXIeE/ZVTp/tbNiXtMojSt/SP5Nt
6U0wipi9o0XXh+ceHK6rZUMcxrAehgVu4ydhBiFJmP63UbbdzuuM79gV8y0uxV+cVLSyGzT/1nXb
7vrKJr7TJuSTqU17MdtWxovIBPLRgBsspt7fljIsT2GWuGfAKRMMh0hflIfrqWZedFZG2VOJNC8j
r9tUlEueyOjnT5gzVzneSCuFtoTsAJQH3fiGwk9xE9nkLY9f55gDp2LqVH2mFsdwA+nroW/IFTJM
vEvmEIy9K+BAjLh7jZafxxZkJ7VSz4OFUfvxZo5j6oMIMm5MkJMrzzNcFSNOgsgr/6SEFvMMFtcE
OoEft21vPXjLY9r659lhK0U68COcLLWelDUcBKnoTW4nHkZKh7hkoJE2MsYPt6nObQRwSm/zv1pj
Wa0iwjhm79Ilp8r6YDY6/dUf2wSrCgyNaqkBXaBD8TYE32Dwoys8h3opaj2dvCCcTg6xTQI19c53
lP9co23t7OGvcrV3sSgmyRMabXI7UkRCbZ4lxAzJIbHZ7ZYxQ6JfWW2ZpG5Ha9UVVrqoE7+9/bw8
hi+xVaqT29XRkZamUzf13ZUOUArC9wY0KSwa7r2XjX6j52gubLkeJVsZCerjYBmOdegeX9G9inWs
Daa1nrFp54W8NUQd/3tJwWDkKqVPjvA8U8C8X7eWb2z0UCoYPbdm8gUhtKbfO5P/lXUBfRLjmyZv
RSbMo5SKZO+6LxI6lF0HU6VoxU5G/IW9j7Se0VX613GvTkaiq5XDvLIr2T9lOXGKupMDwE4drQML
pSFXuBUlcEbOJlWx6aRZbqbOuouHBqNN91daF7RSumG2CVSaniMqBJY2TwcJZPIkZa7WNCcNb2zE
Pw1aQdSq1ZX/Du2D+k3yMtufb0c8VSymsXdRgwyPsGdfkgB/ikosUgfS7vmR2/FUF8UXfKFlRwvs
ayMGABEc8RZzo9oNnGxuA1tU3SGjNSq3x+4a0cJ7na/TIMJjVgTBcabWO8ixtnfEbssi++7SmHOK
IAk8RAENSmz8VxKu3QSd4VyjLPiL1mR/6JKX4a622ciYzjVyJfWEDedVzm/RSkBqfx7RQgAUVd6L
ZRtfps+jBlTeEtRUsY0pLFrbj47xny1UqAgFpXm1C8jQrwCpVRtPl9FdIl2NumnfZJxPNz7YK6au
9q1k7nSWEwfCn99kuBNBwF0lk2e+uzO1Y9LP3ss8odItDw95bIaHTkTlepwnmm59b7h4MzV4QF/+
DJ0wL5ifOSTnJYpFZJ9abVhXJmjpAT6CWhGfnj8ci0OQzkbvoJqgQrXW87YUxYG/sj2Rkxpe2gpq
PLEJZ+vGRXct6B6nlaQvlzHS9DFz5mSdlab4UPiLIjd9VjlyN+I3IORgCv7SVZ+vRe2BC+vzF3ec
m/NAG/imq0JjmZdecBucAeRIXeUHv+G/N2CxgeJp5dUFVzKEAyYwygAJGleIs/I7z+NjSjJ8E2DE
eYqHrFnggOKAlgoHXAcvnYqHXQAGdKzD+EnL6og5/Zgy1D/wCX+kTBN3ekIA8AaTqHwPsHFEVVzk
8yAZxQMyHryivo7IhT9DLGSWhgReLk52H7PaG+gWhVGudI5uB+svW0aAmu5J2g/3lqr6QvT7irnT
m91CCWjbhHoBj5hQ0Qfli4RoGHlt996AoYMnFJoLDgHD2Hr/8geOr8/+oSYPC5kU/t3Q6bypaO8z
EpprI1MdZV1au1mUT1MT/6Oh2rgOrlc+zzDsSNpsLNFw9u2xEfiuemLJBwvvcr0+qWqkbrnnD54H
E6YdTvcjRLzxCMmLQ81AybmfTBigabr+qBLM3274yVABI2Ve5NtOakoks6p7uPfaA4GnaRNKO3sy
wa+QQ9LvOJzZf7dSnwDosanx6WxqPZy0PkTFa5eSc+FomO5yY361NJ1xA2PBZFU6GU+Q3nOPkTcA
9TWSmV1OFBGcAFRZPPbYKZWUhh2fIYQ3J+/xMommYitYuK+QLOePkBsPgUNXN4pg5COUSAV6nv/1
Gqgk/BGLiC6FU5uCZiyy6mSZOj7IOeTFrL9Nq61BvfBUbOuN2yt5Vp5eI/BhE+pSaxvERB38gTLS
Jpv/lshR27g2x6fYgKNZFw2Aj7aHLmn1Fz8w+gvCBJTj0S3OU5RzeE3U9DJH9TOmzpd2Ht2bH1n9
SyfoEC8N/S5Hzod12yy1crITT/X8lCsAM4uq54qeLlk3mMcy5YnMfuxzNIbg5BlBCd6HpgNVWPeI
gvc+Gs/k2n+AS+k1bYL02pMMkpVZnmVU7nom6W/u2B5bhORvmCxrOw1DOpjt12n6i9L5OzAmf2sB
DoKYZJf1hQlqfUGz572KOG4hjIEW437FNL3NAyko7bRsDP1Yc0HaJAeZOvNHk7mLQUXxSzpfhmSq
LwBEBgqAvjqwsX/i2QXwYOrsZlpPAPK9Oz4g/J+mv5dgL514AJH1mFy3+GIWds+0ZSyr4NolUXBV
9pAfQo7Hjwu65fb/UB7e2C7uOCZ5kHNAthzgUn+ZVt49ycTvN2VsCu6HT1hj3uuUiE0qLe9oUNiZ
8sauvYeIiUPkpSnG4Jbj9wF0z3sSoAIfsT0McOBCtRbTqNdQ6/x1kRfevpltdNYkRJGUPN7q+vbz
XT0Wf7qqIy2Ap2k9ezp8T/lPFz54M/aXLn2egg4+A17TOTKC6Z0/SkC4CDHXYmSPu02aoT65LbKB
sPtsha5gbXl3vftU2dWxpceKnFb/cBa55jI1DL2PobCfurji0rFIgFmYeGdAl5BtiBVVrnd2y+Ij
tZnKRLrrOX1KOobnFkFF0hh9tsthOIMjqA9ZP+8yqiTYjGq1rLu5XY9MdBelqJ11AbUMcKTYNFHl
I5XwFqo5/ILbI8h0V+o9DtwnVeeouD83yuMFXgGPgmT0D+xhlmKq6382IN2F09blqx1S75q66Z+I
ieSusuEokqL4U1oS0HLahx+hpKAhNAxxCH6yG+TRvKKCNmHl5IbcylvEQrD6Ty6uGNlh1+fxcO6N
Ynp3yEHyxF23yWcMseTS4cchvT5B5eIvDPNxJItdwiO3V8wRCHwmIFYPZZQV59AdN0Uws1+kUrkZ
3gNaRI4Mk9Tx56t8qvJjX64tVnMuIMdeTOUgbroyjCdAsOIs4aQaDk7dbGoNdogQuzjgy/OUVe0J
eWNTVpbzpsoW43pmPvtT5p8ZQsdYfrJy7SO1bkubHaxt8ulbVuq/OIxdGK3qm+nN3ktQ9GzyR05s
WNDufIBvNDSZb0PM3pC0IBVi3t+qBSSXtalz0UV0mEUUY0IJ6zdnYiAD/KR/PGAhoEsRH6nVWfZx
+JctnYGfXbibJOyqQ02X6MoLKhQL2yk3NmdFrgiQad7UX4UdGi9WvpwN7kFzZLNfluGm9R0usdHr
3k39oSIOyGoozvS6xU9EqNUtawnABsJ4ipLkt01T5cFP5/ha9e5b6Y7s9nP0sEUzYxXo8uhsVlbC
NoEORuhMVLbPafoS5Ux2E/45aTSM+1n3/NI4vBt2/zZkuXlKkWdeMiHWyUQeoGEF/miDKroQe4aw
WWC1j3r5qGznWysr/VVLMGSbBdUTxQq08NI0CgEkncEjp8vsocv+vFDVtvMzStT5YIBx0XFIwDrJ
0jUMMjo8tTuzYW0/CxQzIj1F8prAgVn0VHaFQsqtB42Fk8pDc466YNGH9Ov6hI5vY9lVJwZwbJDN
MNxZ+ViT0ox2pOPmZ/CEO1wzUNR0KX5RrskMbgY+Pbhkq7Jh3KY56LZCuiGhYdPbDxOCVO5GyZmf
Y9txKCUMWpfPYwD4TRhwgwuFCMVgZ50MjTwq9ihxnaxsAuanjrTzYhQILwxg51uHJrqwrZkecGHf
2d2sPbaiGOQpnmjnZhsIpvrU++XPsgjVqWPhdyjw8IPcuJRZL06TZ3+UXaBOYpwRi8bPn28iOb5r
oDR6cKzjz4vhKsxj0pSU5JXnOsyKX27qvsWiuvVFTLlx3T9ZEyLoNK+bPAxfKUoFcD6m0Nn9lgYG
37WHXR5pteCRwQTXgMpTzF22i9nD1JVfviUjGVu76ROY5cF8Hn3jA9T2NasdKHFA9eap+/Sc1FmB
5fuuESVOnJTcZaST+M0Jv0OCrbiTYW3uJx/vlFVk7RZ0iP+M3clidGRPB3/CyqR6SY+RG0C6nlrv
zlnIX3XDPG6i+pUSHDortdnedeuFbL8oSYWVL++mcE2sMOQbkrHaVOM4nJzH5jqzOcokj5eMX0/I
qGzjhxWh86Eqj1Mu4EBiUQjpSz75wbPw8+46J0PN/Jr/HrdztOhzqAOzapKdUrF3mKgDPaYO2e66
jMyF4o1nI4NlIWgVQ0mQDKlGiKZtFnpJWL8DII/WmcOF0meZdVLKNU+tGXi7qpH4I9RCsZ9gG9we
Yp8TV1cWxcWRn5CiypPfB5/S9dO799gwtH7IlrUntOeNghbNBg2R+K9/+HnxFHRYJeN29fP/GGIu
xhrK7WSvMPAEO2i/yalLymjFg+dDWrPcKsi01xns46FPHrtt8Y6mSEFCgeGHoyKFDHNaX/o6sOkN
+U/GLiLSpX7hwLBU5JVN2rKpNSZlw6yN9hsPfKPr0ylfBc1TJpw9YyH926gE56DA9a+V42WnRGt7
JRnUg/JQE9Kcaz5jp6uRVSJnE/T/UO3nQz42ZNhEM2+9qtr3fUuszs3PFg0mx9SYb05n6XXfm/7O
KMP+V2+e6TjL2OE4ySojs7czK7ZHORaeG1N/fZKleXYA5W7LGMtwF1v9LQ3L3c8Eepiy/GAFKOYy
uDslCN22nJlOcy4+GYnFMmZjEHXrmhVQWeZCzGyD2swFMmi/lIYVfEV+cIy7kOu66WllkPJX2WOi
qrgrWy6MA2x8kCRsatVSl4E++MEcrc2xAgMejgk6f8s+15jA0CfTBnp6eWiGpmO2IMVyshq17Sut
lx1a+lUJznkUEISrrn+w7MdsY5gq3g3Cew1+BsmRRE6eZXjgPfqn6mTnTJZ7Tcxm13veh5t3486u
sbByJ7BsmnOzpLiANLhd1xcffp6Z15Rlz8H959ERcvZeAnFdWZylDk5lI/fJmcFtXEU7ajrSVYkE
e5ld68VKVL//+S5u7fecpf6UEDHkAJGIj/++mkkTUTZxI1vcrOlfIUCXkHsMR7kd0ihnsW/Svz2x
MzgO04GpTLViYlPdWLP75TAz93a6ats/ZlRpdRqtoMSqxmfVZ/GwD8L+1DM3f7MsJz1FgsJ6I2D0
SFkH0/wAe6GrmPRFOfeEEN26c4S1HlHwkaKa321PdNCL3fomrcOPvAlVqSZS5zLxrr23OHLeKCP1
dp2NB0jyvurqFIwReYupNq8V+2MKdQL/WHjZgapo0rqqMo9FkXlgEMzirfCkudB5Fv8iFYtTMqOy
e9LdFneEuZ34Z24iX+tr5fYVGTnruRpd+0bwMH7Nm2f2RN66aVKMGLRLQbac1bYbJ+L2j2/rBGOT
MkN3a5Ffu7M8fU+QO9eRRai+D8m8hn0+/Ir5tOa40L+l9vWSnVd1cTpKAd24K5fatox9LxKOlD28
0ZinwyqDHXfpEnUlCYmYmZNQDnx1C4J52toqa1aithPyVjbNMUnsnH5ePLuiI9tM2m1FElZMfbyb
GoeDKyem7TBZ+TvpOMzBGULgz7dyEruoQhYyhrvKRPknNK13CtjHpUgCCMeP7XgmtfqkJpmNViv2
Qx6WtyCefjF8j4Gh1NU5xKbg625+UsKdn1yE2MZn4x5F3WUqsGIURVBuCyxLKxZJ+m8CLU7R4wUQ
gbmOW0Ph9dDxWTVnP2fMOyb0ukYB3/28NIT26jbnhlWBvEXIM4UJIbBOh/ESF8HatYJxG85Ov7Fn
T66VtOznuaAjOg44K9ZVBKK6Mq1PM4EZraP+atnxH78qJ4oAMTxbELCJezdwoINTbCp5/fmubyrM
FEbuLkc3nCHoAfVRNtlKUjsY8fC5bVxNF/rPS5GojzYZ0wOITQxv9qy3SZDiZ/VI7C7DkohxryaY
mr6dPbtlnz/HSh9HBwjfWL6qakCvRUO/DhmTN1je8cZhinkYTY4ItWnCUQAVIbtmvlcRXT6a4ejC
5cy9x8YQ3pnsObtMTT3XVbOjEcI5Wdoe7g4cRNqy/H9aDdZuyAyD6XLByiWsmpGwKt6MArg05pb+
N1Omfa3UYq6mgmkiezAxV+n556uflxrQ6pmTyutAJmJD5G5jjjSPiII2FGE+h0aC5gEweKvylHYZ
Ie5OzxYjtIAnx2RLGVtQElRhHCFgWnKX893PrxdxYK5qMYTLDH/Tc8oZc0cwLIBqWZ0TO2eEb1Qm
sKGAQUDvNS9FAIAzzt1+W1WEV6MgGJ9j3pWsBLOapOP4PHD7+VqcK1kZ9CkMPGEG5lhD8y8IypVJ
t9iKTV14Qp/DpGcm7pPwdbzTIUKAVgy/+/GSJmrcDo5UC01dx7XOsPZ1nR7wvIenkY+QqhU/Q6DT
CfPb2ThV+C43jQ88OYmbRi5KhhYbhmJ/YzlDPogpdyqsQh6R9JmpKKNGmsunTQ9ekxC67k/u46VL
CIxD3l14cetuyqHO9n4dKt4DtC2rLRU4d6duWRmgsKLMkd6jjuxSEOXFh9BcnZGVzm1RUcZ0+qAF
AJb648piPv8I5GaHOeU2q3ynwCLz+JLjWks8OqD0Ie8cLu8m+/C5WHdzKeIzDAB7S3swNLbHn4JY
3m+9OzgKN3sgLhGTlk49Obuf73XERHx0mbSPpsG65zbzm1DuS0ik5JAMM9HSWYmzZyOvdgNmaMnu
oKz8bdqE3sLqwGkRAFkG1sIHgjl60U4y/Bd9Aii3ArbjDc8RT0TMwEtDbRlCICGIvajSZ9LF14TA
BfT1jVTct1G8ABG9lbO1NTWtCTq4CNIMNQ1eQ/veTQgJJ8byt8k0foP7Qr01OdoN3snqPgQDmXl+
MMnVHgsHdRcHfwghVNOxA4Jq2dTzugyGD7w5B0LwQ5FerQEz1vzpIvBSSrIvXGMZDscwXI/+R9Zx
2MfEDbEfYO2h6aOL0v1utAo+d/WPf+IqI/wcxsdE71P1UVufjrJvjABZcNK1hX45V8kxqn+5ANOa
BM0kQmlJ6WACRpWNhz4XKBO/47Nud6LRG4sUNbhMjun4sxCF2/jNw03LJHLmnUittUzutGywR9Mc
PyR1uVirOHmPywH9f9DBvZNkCvEYtzGyQEh3ZL/thj8wRQ9g9KxyC9aWPThxdo2Hj9iwGaUrw45u
4d/RC5dCo5K96uzVtH6RXth1xcGK9rEZL83S2GKTW2bjE2d2askOofun+ipnasabc19WKzGWy3I+
hOpTOOoUURbR8fHzmAY93f0x25OJF8B/nu1+BYZglfXgppu7tmn7NTirYlJ1GFcrrzknBvxCQ2/V
aLBjJYLPrmHy+wMB30Uk8uWER0zTR54qJtsFEnCP681s6jVZ0Z22CKZy0MhY/pUQRzBfS2EtAig8
RQrnPn6PLZtJEO7NjkP8EUrYFj4590Ky1CCFikhvcT0u27JkUIesGVOPkntIs81LBsOuLsHpiTze
M8kNre6s0ZkBRcHJzmuYKynKp4/XbiqgY5PJ8D+ZVJ8cEhPOYCcLdLEvE/C21C7HEIhgBvJc7i99
zikLI/NOVeb8S+IyWRDMs6ZNxV1KJwPtazNzgvAVkth+bsStNOx1mGfk/LjDRh754p/gZsEKdUF5
29iwoCD3L1rPho+27+ffVMBsrSi56io5W7L7Gk3YTFnyOtMfUSbnRKttQUKlZcX3xK4scmsJVQ9J
vtuLHsd5lmwS3tF6zn/5PNMm/Q+X2IsZpkf6tp7bflrh7/mqBh4s9fRSRIl94dOA1vQbWjJjFP5B
gb0Yxv6CV2eVTe4tVKDIMsp/vGnjc8/2wrjwfAChz4OdauB90wJymDGpYgsYnXwlK0GI3BqJRBVP
4RAf0oB0FvhrTuBIuoSE5vTQ0A4dxdk6DzmgUaQzx/V98pt9NsI4wa+Tw0ASCHQC7jS4dIm3zYcp
7hf5oZugAsCLW0SUxOIuLCdWLEziB9IRW5MBBIqnfkuYpTNeOVLco4G7yW9o2kDhI+ezIv6NFe6c
ZeDTDX3oUnovTKRpTz+5uMkDf+SqZ4msomTLJHPXlOke1AWjkR1TvQM5k43VwmXJ5zeGxoQDlbfz
m3CVGwf+Z/hfTUGvy0ilgn2jWKYCqRmXyymJl11CP7eXfoPKwXbl3aYywEJX8Jb1rNTeGY9hu8Do
eEevSIxi3Wbs7a0JvUl1m8QLDoVTvjQay0eKbZRbC78wWB5SorRUAUeA1FGN74CeF73GTN6x2bDp
d9ZcXAW9nxKBsyM/qc3iDuP8Y0gS8FXTwjQaxijD0ZmDv4VprMLp1+R91W31e9TFPiq5LW3N2jL4
3xRIbGD0rHrDOHILXhlxLrPmH2IRrjRrG8mG2N77rA0XLgaI0Lb+I5xPARoTAhPjoOZKea7BRis6
4kDduHbyibqxTByflclTA2yPDh6XrFeKiq1FiF5HqQ41smFWbawI6XuIVoHdrpuq/R0h0u4G3Z5G
rBIBVAkw8Ki8DF86PDiSHs3Q7tZpWp2dGneOEa6DuN1VXrUeO3vl2OXvkRUI7/e2S9LlQLsjj5VN
iorDWiws+QG2fMutsnKb/GQE7S5iTE3Z0y2p5cl6tHhVw63Easftf8os7+ZQNNDSLmFMdNJUE5pW
cCkD81/hBluR35OBvXOcItfYCx1TZRpHRzFAGHLsNyHarR9giJ6uuBBDGX6PZrQN6JHJuxDqt7e1
hrJdknNd9DVTJTE1+BKtG23nGGEa6t2q75afGLs/tIbknpTjdzO5a1Yhsrt9/pu0cr0iqIOsWNkH
J4metYVxNc1K5rWr2JHcxMFCu/G+RQK0XR+4oIPJTzGNhsodwLnwGQ+A69hleQKNaDjM/xIqungw
yqc8Lt78LGM7xfplZXBAKSZqSnaiCACliOgUwCLts04beLeCek/BwR83dU5adss0vUBqWYbpiPO6
eAH4C7ND0Ccit1S0nWobWN6D95CIeFO3rE+O8A8svk8UoBCUwTJvizXK1j/OgofZMjeNEb4NZvuF
V1BAl2niDfWN38LqTk3zwH8mG2/2nxRYWk9PuwKkpOl66zltLl1ooGKE5iFSEpjQX4/Cezf+nh2C
UUOxzcroDMtwmylvMwby6qfRvcnrDVypq/LQ+QH4GeGz1di7GHfvohhKnAstoUEbQmTwas6EuGsA
XYge5aP3Muf2zU82AZKRCmkS3c+TkWDtm9Z9xE0T9eXAQGC+j9r6BcAlJNvjXmXmpPx+yk4iXucP
lEsNPShs7GkH6b3aWt0x6Rt/PWRsaEsmbWBwLykKZWdoflw4I9G8iin4qyHGxjnsSZFhw8F62/ym
bH6Pkrb2yBoQsbI9vWk89T/CzmM5ciZNtk8EMwQ0tqklU1BzA6MoQouADODp54Bt947NbGbDJquq
f5KZAOIT7sfhsQKSsAd9b9vB3NSlS2zi5zBxl0b25dC9dymE2Mo/VMYzwTnAXSOG5MVa5u5rRP0J
SudUc6JU3UthUNqEOuTbeBPKaOPb+qZpanwMGWvp/uIU4V2hoOnckmAP94ZgGJF0jJK32dgS6iJz
YQMSoZYWH63tI3/Wkt/aAoYIYXOo8EqlZ92uF2XKRCsiuai/k4p3b9zuGKZof0IOPLz1SKwi/JB9
G5/1Lny0LHQtnOdd01rYcLx/WUIZIpiSLXI/ZYqJZsNK9F/lVs/hZMfrrq7GPVGT1Wqqh8+h512e
2H+xXwOgUXa4LO6xVxzGzmCYBW44okIK2irbtiEUXAhSOssFBIQmRWjEShrvxYLlYnQmNumYT/Ih
D+RPig0AKkx5STXIm6q0cXKbLyFqhK6AxisN5FYjY99CEMnTtOHS0+mXBz5B2fNTWuVjjmobkG9F
/qu29yLiPkxZ0Y6AliYugbg6OHFDzNrbcpvZ0f3r1N6D2+m/aK9K7KMCeIHKeHqNy0A3QG4hYij1
t84Pn4O6eNOV95iVMEv7mYDH+FvjAdVix1+p8Y+ZfEkyENBTmSg82cXJQ7a4LCsZo45nTt+S6lCn
P2jJw+VLw/hr1nz9CCd1lyo++FRCq1jg1CHRE/XOyPy3NuMlaDiJypvGE+L2krvWHrN26XgaC70G
607mbguMRmz5BePMUVsjkbYWQgx4lfJ67aA3NUpzwLMFRUjW/Gldf7k5GnctSleGmUwrHX4i0abO
DJ7Zh077W6FuYEZCAWSpMDmwilPGsKlEYKNJ7il0h/rNyZ7dXkMlNaLqzjmPhggorzvo5lIjq8Me
vVc/TDUEg1CTRX0aK5GsYtNsli3VFxKOlEdPwB5OZ5+VjGqNhzNZrKVubP0ip5wnuXcZsepYpYFa
kVX8Mq+SzUkn8Cee3hVT8C3i+LeMb1bNP4MRTld7oFO2h+RfHIWzFaPvtvGJhbq2aIrko2D8Qiji
HgKTtRwn+1MntcPU68vfIi5GZFdNtkCMzA4//mhMiMVImekgBvEy1uM5r0ljix2YjqOTRCtFjCoc
sYVR2OZy0tqvEm1+YP04inDU+DkNwsvf/4ONcbZQ2tEK80Pp5J/kS9zlOJ5ICKIzZFQXhx7PLm2W
Ogg0O3HtvWlBvWnYnoFV4xGo279Vl77zmNvBftwj3KDECuwjjheXmWy/rc3hTRnhyMxWPLmYffjr
kcA+YT13ykVCZoB6ioRF6aY5u7JUy4AiaWkxtFuSnvtdGOHTPK9bOEJYm5hlbdfWP0DpSEVCAA49
UGfxZx49Md6M4klXINt0svVAIX/rAb1u5l8NTX/NXMDANbaLpcaArW/zg0ugJDVXmC8Ea1GiGHBh
9C3B7e5l7LG6991d9hVEAt8m7rDr2LGekw4rZFxzY1fMSyRz3jbJ91YZUBqMr1oxQ+OVodi0Rmc7
KOdKhKAJETAqQfmX6wWJWEFDE65+S+erMkQFZtvuVrXZ/rjWZkZLVqw/mjR5zmL2uyx1PlLEzigF
EPXqpoaILOIUcM2vMXOZy7YPCeG0C1/Lw0N2cR2Wml2WcKcl1ToND3GJAASBiA89ecJjgThLJ2u2
NIsbyye5iAkYB2m7UFXjLHvFYtHWYCejme9TCuWAB0DOHH+pDdR65tB9JuU/PQPxzgmMwRVXMMnu
VFDkWq7leChzWx5HFhaeqQ1LTTQKWiM4OyEwIncvLvuD1TCjKHkOgK7KNkxdaMRtjvXCBNpmyNfK
p3gzgxbzPmj2IBs/SdB5Zm+Oe6j/pg5Ry+mrZhdM1yNrCGT+l67/06Oebbk+mZtAs/OFLr3dkEUj
PxjWG2nRqsvyE9bwS4t3GXZHvzNHKgtkn6DlJvNCABYXwpNbN+vsFtvY7yRZbZaIch6MT2USvfdx
9+Jbt77hxHTytzQN0Yf0PRZgO6GcKnIIHyC8hpYSO9avrmYzE2nkNp+SV9mKgxYzZ2eujGec9TwZ
e6dWGi5zRPMCTPtS9Wa6NBQ86AJnfBexEdaLT9uhf0/MqFn7Cc/kMUXu4TCYgSpy7QJ79k9dBAPd
NKGjqaz0hms5ioaHwXNXkkDrSSFwRQSg2epD4a0c/O7cRh5ZlXJve6gKXOsKrn0twmwXa8Wrr8O2
dOb4eYXjAyBBMnwaLV6Yvpw922c4h5hLHJvblvDzSXj+PFlYyByzrS27jziPz4XBMqTuP3hKktPX
pfcicNA5WoiUCK0HM/Ee+a7BgAwTb+vaXLsGAcaRt3OkdU0LMK+dZr3VPPva8XvwtHe7G/dDTxiZ
dlbEcbWJ8xjl2leKpkyzn3uDAYQpvgNMAoPTb9yAdTyRPwCWmXjKms1sjb+BGsJUz7HQnxJvOhnB
dMdPdYLgji9H5xrxEt7qamp3jW+uKh1FsZbQqBaVtRtcxVfc7g2HuqLtHuCMDHiI5gwsTmOm6k5s
3XG1fBH1cE89FLbY8Qf4e7D3M8tYkUBFqHf87cRs5sOpG1aVal+csrnofomgyCnfRDm99tG5zZ17
TpWI74IoP/ZJueI+GO+yMPHox+GPJQrsuxHIrGhwtgCBsCwJ7VFkLJABxDAybd5oe1CVmSaE3Q7Q
OgkAbUlkGxAb1kr1g56L57jp3ub/pcJ90WTHTInpme08On656Trxgl1rHdjRlzL7j6JIkNWZ6cbV
0JAMg7YyEpKYyuFEBMKvxrlf5yWPvKBbqYIW4+93CHOsmmV7CxFTZlDILXUees6oYH6daZIew1rb
W21/8Qb93JrJfgwVnUf+RWDyHMJxDQy0rzNnL6JSSQUkzbwkOgHN/MqUnJ0Mycp4eAJS/G3yzuKt
t4MAMliKoZxD69GK24tppoBs5muaoNeMhqs7tHrBfqC0lrZBg2PqYAxvcasFS6CO/1hAHPyaPEKk
N2Sf351YflNvMEaafuebvKHwyvQ3s6ZAIicCo2RMd5V9gZc+D574BmCdrsqW8O60o09EKCCbraLl
onAiRskj5NHK20vF9RbL4kt0lFxBdoMTs+lahlmCiOXAZ5IBabiGoCe6JQYodDZJ9CSJPdIa63v+
GfXC+PHj4LMIkj1EoW/XMLE/0Ywoo4YlmgusMhORs2a3EuR4djnRrX0FL36iduVBnP547jq2YULw
dlmBemss58Ab+oDrdm/2YbGMu4DSalCb3tRX3OJbFN2HCXhiGc5jOasRi6owNxNzLktPeeOjjIY4
tD4aC6ZyhV2mNzqbIZZ/hgN/z10/pVI3UIinZ+V5rJkBeudtsS00TAjmYBSL1rbp3ewLUXe/AjcZ
rlrjjeA7OnrL2NakcTRaxerEMgkP4a9QLzAILLo3081+lY3pQeAPhp/YrzB5jxvkVGpJrXckkRnX
gn8yHHUyyMBa4IK+mRGz414fHPQMvD+ZEUBzdMhuZMbe466pOrRvWgHhRAa88pWnnwj3BJuiZlhK
5Z2CHlxOqjNeqwZsDi2lbInEx9X9hS95F4oBVFbdoUMkfJ7hGHz0saflUEPwVROyvWYWEAunWJeF
pZaKlM715LP5sOTUMTBF52bRYy9FWDdY0d1wn+5pcPy1T3T1xiyPhd2A6DDOYZNe7aj+NMI+WGao
+FbhBy5yaxFYxD9oNgKCAd3DAFOvyXVwKzMo24WDm2u3suNRVDBlRtJG2IrF2PrixqRitQ1JqOA/
mcs5wM7ih9xLrkMHuSmxJaMu6ynNPH3bxYO3afRpRmvQXo2qf+5cy1gMpZBrlxXz0ZxdELbm7Msy
Dw5drntbkOgP0VTZ20hymLgC9oC0gk3FvG/p54SVTDRImc7Qn3Ug8sM23toIiXW9K4+N/BjT2ZnQ
Ux/4Fd9Jy7W9auJjqLqEyo4IENLPplL/6n2r5yTh34hxBy7FWEtwzsCV3Rth4DrRPwYE20QcK0sB
bRhxPakedTnDTmVA/cyd8F/CgnXhlTiuQ+Z6uq8ebJ9ltsmWw+ffpk7zGUDrX0iEtpRYeeD+E94b
K35+uBf4MNpS13uA1SDIc7No8FaSt+JaRNw0wQs6XCy84bSNadC3YzbMowQPlVtVo96LLqaP/qBr
6awqD80E27vqzuTKWHfN+K8tAIZF7J51pr28rNmyr7xhkQl5siUxaoiMftG6HWRR7OJUmgSulLDu
HM7dRq1HNaCgBxSyMKr4V8/xacji2YRgTLVNL27Jch1MDyRWa1vYzoem1BFupeNLCHVloQho6yh8
ioimS2uqO7pSZG24zCQXIoih4bnGCcUJ0VO2zIAF6mq8jc42NdJ9aNB4abbPy00rWuDJiaC5RKxS
EYdTUhWFvu5KXEd9Eex8y0CFn70OCPbxjohXh/2xBd/AD2NtZY6AZkrYAawHUblYii7F6oaFEdAU
gfG38QIQ5bYvquDEVOgMXvVUTW64vDp9DJA4Tz/bgIRAPTo6ZrTJdfb5ZnMjH3kdmN5JztYfvjn5
jkwRmLvZZJzjsm4jjhOGSnrdbhxORJMoTpSKh4xxAojvviHBNAW/igKNNclBDW6NFgxbT5QKGK/O
G7b6Ly9ufykP3/04+cJPsLQxKcYxa4uY9Vg/kjxQ6D8uvxspzNmh6xD7FVOFuZ5Rm27gMcpRLbod
VBsb0+eA/AMywFWiOl2203IWnK3+/jYW4puhmlxgvAxbNmB1yII9r/klmtBZObC1Jn04kEmBGwtB
5jQfToUb8lgSz2hHv/TSSFZhbO7hKH9CUwf32r9nWU3OUHEKtGmta/UTgrKtRZ1I3vZZmuZqSqfX
JO1erVquYrpHvKz05rTb6JjVYw0YeVWoBCBccsgZInIbDB8uKYYBrgHDmuMtBmy3ZUTICFv6ZZ9H
OIzwGS1oG/wQs67zmBexs7BdIqQnIpck7uSSW0U09aMxDfioJuBEnl0wNRmuTUOOsyALwc32ZZ8+
pkX+bBmIE7X5BRxMFO2cvzAKCh698SchQ2yB0XTitExuU5Hd2tZ4IV1959nyOolKg8N6qlKdC5hY
SEIR8UGwvXcG/pNCb19G59voO39Rt+5TU0UIcjL2LZavQakwjwH3XABcMGCm2jXdqS/iS1UqjtVw
PLdqpTfZI+S+iF8tuzdDd5BtcGRYhHLhhUxEygO8NnbsvtjDRzXFF9Mpj5oln6CRn4wQC3fVbbRh
4sUYoDe5bv9pmd0HbB96v4RRTK2RrkEa4ULz4jnotr02umJRTlEL18Odt2ma9K5UEdzjbYSPF1J3
Ly+TZRBtlOgvNTpa3xYrLG4tpBGq4zigiFXnidp3oX1YGYVeibeEETmhaQppP3e2U5EV7angPfEA
FoqbOWQcuZNfULfm48J7Lyxm8UkMBSvsudvikTk4F/e8YpPxwkYfy26P6VwT3JOSxzQZYBJWxkH6
7g2rzq+Q1bn1xm9wNPi8CVNrWM+xzkEd25k7N0JnbY1JjEnF/YSwRZRPz+NwfjdtYcJVkOkLwDZ2
KjwAFh5POIbcAy4et3rCnf3RdSFJHzFKnABKH2C5aZ0Ea8io3hqDZ7CAEbRrquRsU4JviNHblmN0
NEwmSlNLj5SjUpWnjNs/AVG1AIKnVuAomIFsvDAgF047DG7K7NkVb3WJB9pgNUk2StNcKIPJZEmo
kbLYOxgDKzxObo5GZ2vY+bND+lYwJFegMiuEEdfXoiBvwhIV3riKaKnCnfPScSj6bf+W6la9Noi+
XSS1JLt1nD5QPD/lRd6wyDe+c48VIkhU3nVSOuyhpKjwnG1fAWsarIh8mPoFEAy6Nlx7xwJLCOpd
bc99t50KYgicMGkXPUcXJjDmw5NaOKbzjU11bTH2EkRu+ViOiGFDGjBCAGdI6xRgpmcLbWtWVzOe
VjIlCCqKjOfEiilbgEkzrPrkht1qypJrvL49Q6t9aboEs4n+tSOAbKcIBAsdR65Q2RzDwavZByLS
b3uWLIL0kSFlnIhlneQzEx93YbxPgfcqrZMTsZEWXcbUQ2qPXpdhtEsoH6pDM45Xj4Tdhe+D5uuj
G4a9eYIcPE31xp/Er10NOC5IKwfZXG1rrT66nfdqFJew4RIaSqZPNWErC5Quh7L3zpnrLfK+MEEa
ojPJJY8IjVguiHYsfc3srGXxhjTT9QQpid61ubkjtmubY8hdjQjeF7rpbgfvOQtTGJoesoq20j8N
BE1xCnXbDYdf2bkrb8YohWQXeUZ3HoZm6fZ8F9snSVW4JAobzomnKmOv2uwXjofHpRbyDecJdb/R
3/rcWQJXLNdVEL6qLrv7RnxEjHWcEqouAhIWwijwu0LlWrpcM0hGGTKG57EyaCITRihQ6L/73sQG
jQeA1bYTosUEBmC046M7OS653g91Fd0GL8cV2LxIvF7kgfRc1+TZTogh8Pm2H7BrPrRxLZE/E8V2
dYaaV6Dmwdi6Or4/F733SyKyle/4J6rwUwgxfyIplEwN/CyE+OL0ZFKOvyg4gMzlxA6oK/7+MyJ7
HVPxhCuBmt0pz1No/HbsLJbRmH8w2wDENDyMtdlR3uOxiQf5EnjmEVWeQw7bwlCkJIlc3N1QIHpl
4DGkR/hwMOMYZlNxtqeIgeAitkL4ifHBtUfycagq+xRTQSY05HkJVJ/wNSobb9HnhyEb8DvJVxaC
l7HWvtC80ZWgSvJfe5zpke/fkVl9Do37XaEnmnzrJ3yPDZppbWTuJnXcp6YBMU9tnT59E2hPwTFy
HbgGGGHVfBEnuUAwHh9JdvPW6MSDJbwmY5drZUIlhWwlXCXJayq5MmODPAinoqRqt3bD+VoZrJ6E
1f30hfciHZOCJzZIIm6cTdajB02xZ3RN8+WzptfIcW4seet69Y+FyFkHEAPIZ6eJihWHWbGcljvb
ANmf1gUnDU2ANbpHXVJAduCG8bKpOws1jS4MlxiaHYnAJbNTwklIkqP6V77kbB1xg2tb8q0RnjgN
r0MiOWS0apspOuaIOZLVeucmI5HGZ0oCuDBbl6KLDzXL7IGOakdM5aMjM5O6nAhQphPEFsWc1t6Y
rIzeaBZSZzyIwJDEoupeFCVKwbq6m1n5EIQBa2RAO0nvliS+aaQRx81KpEW9DL58F2UWCWV4q2cC
G5bCc5X6wClCstzM3nkoU54qXMUVRViBx3Sso81Unmy/+lCkcCFspVqfRLlnPsq+1oOG67MZzpva
WI8pD9W0DX+cDn02ESrVws+vnXToN0O0hXjvWUvbHqa4hjI+S++65gHckOZsldcW6s41xsPCoIPh
viOAOms/+p4jtkw5mAyLcrZszZL1kPslXescO/ZDLfk1Q2KZt0avf2Ocnp8yfUo1CYEE2G5Bhlbb
M1EEbEaBKKyDHscvNthHtsrETTYZ1xuJRsgSTIdoPn+X68M/nvwQNcKbED6ooZydBe1iOGXpIdTY
aYdMvHDRkPtI2T1x8wMgQgPciTNbmR0PCeIcMKiFbK/R2VSUwoG8qILgLyd088XMHNzopAydW9jB
iw4p1UYk3baMvXCl2i5d5QqCWSgfhtx/a2MRrdCEN7Htr4VdtjADPcLCgMcRulTuG3NJShQyEBE9
xb6VrpOCdHWbVz3QdFQ4qURp7QG/J5crQH0wNeuSIZpfwF6g2NIgeLjME5l6ofqpnzI6/iOHyyay
s0cNAvJW6LNtZ+q0W0Mo9TYWMdMmrFpW9WQy0DrGksCJqTCydSobXHCJM+w6l2shdsuars/6Svuh
X3umVdEMptHailhN60FyYvFXesONAt5fm6H9UxdTsS76EH9IJO5GZI27tuE2wJgC1bjrkMNbFQq7
bKK/8UKIcvWlEBXb4WEOr6G4YzV3qLxce+Bwr5ajP8JMm3u7YLxYBevlhKXOgXqgWtsteGEDEZqb
EyhnMcBABm+vANmIVdiG7iIXPatVAarM0PaUVgsFhWfhNm3xilSxY7QKJaqPLIR/7Rz2OE7rIXpX
SM0PqQD4S729TNyKJCd/mo7or5lipBkdh29+Es4mlrY1vscZkVnMnYi+0UesLWN5JKemJTZmW2Qd
l3BoE5NjmQlcrCh7xiHHhsNMwy2K+O6kPBAVSBODZN1WMJQAetBHtBh7WNDWVye3p0UlDHMrsTjv
tQbiq2RZ+OzJadOTO6xNWf7Lk2kDV8f6TFQNKbeQwzko0u+4JtXBiPjXhlEy0DZI+GHdav7nS+Q+
Ob4gCIPAqc650NJ7Jq9WWI9vofTefPO9Ub8SCOnpP0TTVL7h19fw+T5ZQkcrzml86skC28N9ZaSc
lt66ctv4aDFuRXIQQ8MOSvliuPktjHqxrPlvLUUltcvfB3T02T5KoY9hv10gD3eeWR1Va/hY9Zn1
N0M6aXMplNOhgNd76ifLvhr4kIFNpW96Mn0QfOmcXCJdN1km1BLHr3n6+zAlboJUttwUgfU4NtmS
pNs5KFZOr81EnzgUbvGkMW5wpNd9+leE2vV3MxeMdtBi+/WmETBUCqZrCP4NrrgE+CZu3eDvQeuO
D3UA9qpo3ijIEOj3jvGs1W6w+/syNQ25Bd3L87CbrL0uOGQME0A7lXrrbhK7kbvRyQTjUfusj6nc
l06lzn2QJcui7apTMQ7g2Sx/j2oI3Sr2lvc2PfowHd25LWBXTS6PpXun0gP/SUAobVJFFT4Is9gl
MHUWtjR7UrEUYWxT8d5I0DUASboHMVk337K1c1hggiuVSs+iGWYYYyjYOXj62S8D8Ahm8BYFUFDS
NNNXVdJXqzymR24iL3yqAvUop6b4HHWE8r2HKcmoy+lBh0Z9YGras/+KvCNuCQSvZOgsgJmD/NXc
q5Xk8pZV05NwHKgFHac1HgbBwVWrZG1D5tyUBrIbpUVI7RTskNJgDNGZhPH1ibtBVFVeEj/ptz4Z
TBt0FxmlXu5fuplfyMoE+2qJsslvXX8LQuxeWi25Y9iTMGEponBqE50Z8vU1zoGShbhKIfyH1nen
lfmDaQTZw/D/Pwvzxt9TdPznz02TTNXC4RHpknV/zHIs3aaeNa+EUpFI2SY/xIc99e0SWYF3TEHC
kCVM5euZdbebHOQlYHCze4n4YT3IFjZ3MMXANyJr6zvddnTIME3A0oxJpPa0PtyNDAY4+RGxzbzR
AZjOM7lhua5Yk+eR8eoFCEpjttd0n/GybvL2immFxGDAp4hhyJpry6vVVAycZk5wmDyp0HX5ToRQ
TSW/TOWXN70GNmrZCq1pWfFvGnQRIGnXGl3UOW+Z0vqKWatlBuyzh+CQzTYpFT8kacPflxGw+C7O
loFS48Zt6CkHEDKhlhwSDpqj7X/KSAHobu34KWBKaCFBYVs1FKugmxAYq1dblDzTHRVsfGhLzItE
cYEAvo5qvdsoPXPPeIDjpSkmfG5pDtsVBoRkAMSnqeP8i8LsiANx3LlmPrwQpekjiSARTnen4cW2
tXfQsDDuxj7eQymrVx79wPNYkrIsnPbVH4S2loiat14a5K8IKJ3UQs6oK2tp2rW9kAlsltTycZgY
/q7yzZs9212MrCy2YU/30fj9uKxZRmBJGGFkkOOZ8EfHvgFxmIzwG5N+jn0K2OKIYFyxEwoPhmS9
PmTtvjVlsvl7e1L1nZsquhpxfm3KoHkwMo14g9DRH00eGiutTstrNJxDF0kaCDSJ7wOe00hRumNz
H06n0aqK7aAZSMXVi4/x6bHoWKOEeJN3ymKSQtq0WjHAxzQ4BJdGpf0mKDQf/Z0HumHImnUX2uiu
Oi2/GfVwVCieaUcKdoKBe7Y4jlT8HMKPu49olcAqG5/URdqziPn5XFHvE13XtsrKPN4e2plg/JDV
CkymYEP+/wygusNlZnvesYlmb2ZlPOoEh2+nptkBeMI72jnOVjGk35s+ykO0Y2IMBny/6I18INK7
kcw+H8/5VncUqeBV22/I52XDiy0j80x/aZM7MVlNfHas4i3oU/PRHlMsZhpO18A38pP0quKk1Gaq
orXdA+BtL8YzbWGTnSbHVNtQ6/1D4Vk+LvSihcQwKILfKjwVjgOrjxYZUeSqDhqeLXMbWyPIug2Y
N5B/jAUbqmJlhBIBKVKgSHGu2b6xtnVGDQFbaiQ1Y/mQSuMRfX26/TM9VQVqHctnZjX7ffvWbS4R
KK7SMBimYRaJzLHe9gRjYLQVs6uUVWY7uSjxyTccy4xQBz8kBxk/M1tV5zqTPTeO6HlxW2YAvs8M
SjOjhKOnOhjOZJ/gqrg015Jd9OxGcrr0UpSJu1MjE/Gpo/y0snoPha8GQlozwECJrO9cZ56m5aiF
ekmsqpek5XqYGQsGzdjScYV/+PsSFdO+hjd5s+1Kndxc9udCL6MTA8glIs8g1NvXsbfHc1jJ+VUL
9BP2nGwjjRL1gzcQSd4igdEKljfWGA04inmHcfr22yzq+iMuiTVQn+ilLCHI5CHMnC42wxdDab9c
iPygs0wiDLPhBJZL34zM9m4BkkfwRqN4IShoL0d9GygU3HXmpo8qvgx6CfI7c5FnMsWUp9zpiy0k
ULqGBgwciH0InmAR7yLIwjO768cm5LIyUpJKmakM+4xCB7GiyRxj5k3R8Gw82+RJNIB5nSwz3Pgd
EestSl5wzV3+onf2HHHYbszaZqwkanXAGq5t2FhfgtnUxajO3LAu/f1jLHWy2dUMonSip189Uh0I
VR7PLvFcQgvxhahow8PtFFczdloqfj66pJIkXzDz7h1esV2F/uOgc4TlRmXce2e8VMDoOKKYZncl
VDLP3+ikjqx6HdulbLgmEjJQh7r9NGq3vGhmu5siXq5++gp1kIKOhy+/H01nH3fhtp5v8ogEVQZs
jbuzIAZfc28P8PU4sqd6kHBzaUU16wBO7J5V1EPaQGtp94zDs7QdngrfBJ0Uf06N3rwiqETn2QFg
y12cPqWDUixWxxLbMYKXrN32LSMFS234vczzH5sGH3HAsYsSv3AtfHeCgPu/z2KLN48xh5NU8XNr
xcVRZxiyQlKSf1D/vzJQOo1s+trRgsNnSwRvPZNaHrWkR2qsJLQpPSgoHo9d0bhc6RlDWfTWbQG9
lcHNg8zqmuNh9GHdQH4OldU+dJVnPCgLpHfgz0Y1cgoeIx7qU1ezgbDBUbUMaRcOkSJ3pxlxrBQd
CKEm72CKEzLtJEH+SYbFKQ8+Bybdpd9CL3HDghSfWR0TRyhxh2Oi2XwDulxv/oD0N4MS0TsYQPgS
rAhxKtNkbVG/QAHNys//PE/nh2oblmpf8EReyBjem407ct0RXPuIewNKhBm/5LZms5wwdxZLvJUz
ktg++kkC/NAjVy0tT2XZIjZBiMKUVgLWmaUsfvkvSH17a069t/L6BoiqIEYmzuVTwbQe0r9J6QvV
AHnwkJ7+PggrwLw9eiySnaI/VQF5n3DlxftUsbOqO2E+iAp5FK6a97Gz9fcRGd3SRcOb1RVc3+Tv
QEzs7YCw75pFLtlC3tC8gRd8icck+bS8aOvU6XZWPN09eAYk5yALh/r6+PfVNLsjVVw+/X0Fgxpo
fPNc1fWwqOtG0koXOXvKim1jVMinLil4GLv4xSJmMje3dVgSzogpzZ9rpjAT59yK4g0VVIqaLvfQ
ZlXH3uqN55rpssXk9ORHzkSydqqfZeZ4S9QU7YqxUsoyP0uf7Ei/drFn/SPgZ0Uji/nz5jva+Jl0
jFcZ62wQ3eDHlSpgL1vXvAjzhwJJxFEh3MdSVSMPN+rj32fgLikSYgW8lj8nDqQ03x2odr8o9zTL
+MW8880CNLhybJHZHXnBuRDtKwA9fSZFBWc1RC2L3dJeg0VLLsAMiLgdmqdx/spDCLAgqrrf6jNq
SU+nH8aA5YttjLNTInJ2iRunr1kFygjQiXyw2ugZyCXNpwaxXWmW++aN6TNlNXYuZCmxpWu3Uegs
DRI0i7lv8WOwDwggrOVaExy9KOvu0dB/2bOoObZqGy1jqh//PqTzZ5o1S4SQTq9Nv4W5PLGqcI3G
3tmFbj7XRBOvxkm3d3+8fS2pklWOwH2XJcQyjUruA4ibbA59bqA8t3f4RMTpr4EQLfultJIl/P+p
djimXdKVRz05mT1JoSP4EL3F0djkYKn0uL2lWZvuEi9JtnogkByq8rOwEYmOEDtuXmy/DiwDF0LZ
1rsitTZtY6gnQSkO0jD7FZlG9rsSBYK0obuJUdgPPdcBKw2vnwdu3QYzR3jxmzE8Jw5ZzuwCL38f
co/+30l8Rp699i8lt3JtFKK7Qa2Tq9YTF67AE4Xq+KDLlOkeCTJfOotuPWNOl5KxuP8rTYvWBf5A
5Io2wbLSdOOAjiSf6f9M+vPx3e3q/yNNxCbS739EOiAecx1dkOhg23x0/1dAmjMUPbHhNTVrINrd
WOX91Z8vg061917P2rvWBd1Wi719mBkf8Nl3bpP1ROkW6ZF1+o10df0Uh5FgIcbb9t9flnrZ08BX
P0V1cKVvfVaD9Fe2MzpHq079S+6x+4RbbO9VwXa/9asUI0iYnv8+0zuf4ju2uUVN2R+0KaG9KJKT
T+93p8D8rjlUt3HZ+SsIF0AMRfcUoK8HflV41//i7Mx25Da2Lv0ufU+AZASD5EXfVM5zZk2q0g0h
yzbneebT98f0j26rylABDcdJSD6ClZVJBnfsvda3PBumWABlcZFqLzF6ypTdmwDc3ls4BDo0oXjp
0KCtTKZ5BjvEKYsKsUyGyFn+PjPjY6KHFCSw2oak2pRQP/Q50vBfkYV9NXlBZAEzgDbobC3Z7l3X
+JuGgIbtA0fj7/8282M4FH+dLXSiBqmPSffUP4RDtViHOUAQg5bhJ/kJv/7BcuLmZ15iYQoh3z+O
vRtsAtl8LxoEyJaAeTl2q6os/G9MJXznOjHW3RelIXahTH4WcYJGwU/cXWSRsGO6pXUrpiGeK40v
gq3Ux3RHKWzbsWwFBcYUtq4+pGz1UdrbjAa6hdsYx54PZ8/JOSCK7UpRDHgncQWne74voa357MBM
FsW3Mc/b08gMb4p4yKWDJFMccgGOgkpbSzJQV5zKPUQu1zHRrXdPleWyINBoVSYBLjjZxTsJks8P
hnBjB+Xfes0sxEIkvOgbzVyknkYHtebZkys50UggkSwq64M2kSHd27WLIkscpWl7r0pUqyRX6zCl
9yto0KyoItcukfc0XPFZtuVcJxdQnAssr5wRyLBNa91jbBKdpGGtzSDQT6E5Fus+gvNa5fg1dTch
LKHsMOYbWOd/f7WgzP5079NCZiLuWFLouvExUDM2QB0ZAqOHUMZZ8ELryXdplbThesClhzOVErWF
hXcxgcRt9WakPsGalGZOjRIwW9J5Kh9t0rQ2XlEya0wYDXYlZ9K6ZOMrhrG7NqDNUYMguPST6Vtl
R9NDRozAss0YsIDNVXtK2+ZEp8159o2IDjNqUgVwGPN0fmmbJttZVRVuUBa6L3VdPIGran8m6CdN
mmPxuZ4i4w0VdIjhskz+MBHRmaBVOmvuIni1dhpH2gxOYB7qLmVWPQfkuTjNVgbc4SsWwIvZ+OKB
tgvH6trTHyPDMi4DmouiWgZODWsw1w+AlyG5mr62d6ZC23di9KHi0E7se4fRl+a4e6W1+i7twx43
QToPyMjrWoW1mJYQH6pHvHfVcsIgITzdAGWeNuekMVHBhAaqBkytSX419foYOGHxYrSe8dhUakG7
z9l1Ar0QposLM7vwRZRauTPNIKGDt6efM2zIzKH+CUS/hRQiV73PeMLV9ILnPiZAnz3jKRQDUgo9
kGQP8CvkSe2FJ7HzwCFiqzlOdgCn1hx+f4XJj1FVUgkhDUOx8emuJe9Jgf/a/gohjBbBOQTpVH+G
TWzcD3yrGq4XBwwcu21fbQUgXIyBBB7GIG0fGo5oq6gtvUUrfPuca9YphFkXjumbPyEEd6YfoDTG
OSsotNPtgH39ODbaEmYOcwiCYbJG9y4DySSpLtujFn4ThudecdiLtnT5wPTZKg9JK5Ch+b2OAFbY
e6g4b5oFzbtzXJovkOIZH/vB6vefhzXvYXky+nm2+/N//y/b5POQpu4QcagDXnf0D+mnOnk90IdR
K7olEFBfuuNe6zs8StLWFr3fv7kGMhUvaHssq+DtBFrCM1LZg4LdfLT5qLel0fb0zbtvQeKPaOx0
eUbCGy11AqzAEJp/NfgHIFECxhiWVsDXbNVj8dypvS7UK4YODcs8T55QN16iJa1MYw0GTAP1evUm
sEpRUtwinZtdM3CrlYGd/MCkCFUqJl6hjO1HP3zHKKd2nuuGWHKN6BzLYD/oMvs7MlpnqTHy+iJE
9773f/zchDDZq0jU5mP7UKRwUI0Mz4tzLCjM5NmfahzMfv69rOcErPkIYPWpt0sM/WCyz584aO3z
Hz2A9xj1TOQsFNQS+pBO9sIN+1cevUcUsWZgvSKnMBd9t87aDIpCYzgP9EzxxNqeuyhsx1w6pAXt
VY+TptbHiQ/M8hCPYGt223erqtFh5+Q2jR1ZZgZvkEL6e6jmKAqMY0nIUaJq2OZAHq1Go8PG3wGm
8ugcMJ0T6cYNXXPjGc48hFJ/5JFoj4aZLIVkIqjrKnvlyHHVYqO4esKArZYdMQ7Vj20XnguO7ovf
X5/Gx3wv6hS2edNwdZRVAE7mYvFf92uM0FGXvV8spB52x6Gzw10V45duYveQlSH2ORmkzK5BiwLi
PeT+2B/bxv6R5BEs99CubkZShQsvj5k3YpeA3N2rLerhL3Me/+udEpA2F6xAYimufn2nzAgYd2AV
xSUQDMBvAtpSwSJ1I+PZs4sfPbORY1tG9orehljhxt1VxNBc3El/UplqV3nfJbRzou8YT5nmtCmT
4tITX5R/n4prPk/HNNn/HGHpUrm/vksvxarmNXW+CCeQSrpFKFBMRvLSr8nSDHBCLIoUH9cX3+Jc
5f16t9Bps0yHepP/GeaHXabIGlmN8DL4u8qNN+UB51KaH5BQWkl4DgxZuTa7pIDFAggum0ZzJwfr
HZpVjdtTM+ldYNr84k193vokTCvXtXhHUrflh/Kui/KqMkfAGpFqdq1dtqcYaP7Opzm0GokV2QZG
O+yKJGqQv8pdP7YvX7yDT8WxYvt1lWFZpnAcIl1//TKaRoeRSX9ykURYHl3I19jaPIge/FUSSdUm
lxatz7jb0UDhsRkM3zhvbjtF3AvpYuKLm82av4YPX5PLdaE7yrZdw7E/3GxOiyLGTELyVIL2FKiu
3GRxG+HTSuz3pAKMjxRmp2dheqIN+gy70PgGBhZ6eSStU6xN9h6Q6zeVdsmOM4xBKyIO1opUGcWw
/ACbIWCe50IAtmqjXTVG6F2H7tWwgj7mrC3EjoIP1h2DUMt7bKxM+9spT00tg1fi294mcwBfMSfY
cADTYCpHyXHo27dibnHeX1wb7EuqLFKu4Rk+Vk7trqIpuCZ0Ds6CGK2HTB/Ct0kgedTqtj/cW+73
Fy1s/pJO6m17UfvHL77nzzedMihpeM5yHOIU9OHyt2IR4mxCqOBnfTZnTa7EIOpXB1HQDqD7tMSB
3T2YZeEec9LOvXFIn8x5rOwEGU2SN84QgfRKQG6OcXLa+I/fvz/x+fZUhnJMB+aWcGwea79eh1pW
QLKaOBKUuAtOjp3fJr1uV8FQwo8dWgYSTeYvq9D5k65Vu3bmYO++rpCIzMFDQ2F1K9VSmzhp511y
fzbdU77fX6BRo/gd9Xx7/22Tv4YgE4WJfJ/obv/Rd96rVPA8GqDPwV5zd2FBpy6VU3i2dftAceKc
6R5+cakbn47BSgnTcAhINTjmOR/rQMVxSacPETLMSvdsENFFeaV76iE5R9cRX9bW83OSzWvvDA1r
R4xSfRDzHxuM6QcG3jcsLZxph+T2xXfxuUClItNtpVBLSpz8H7JUQTBALcB9vmiZJpw0rXaBpqND
FqTbcHeaKy2Qw5Fbctq5AK2WJS3PJnvXU1hBhJcUx2Aap2Pb6+KMmiYDihnKRaUceQJlZJ3msT2d
MNtbZ1T6adYBNZqG71HbTSuFBZQ2Smg9DrWNdRUo8RIcCOwYm+yvhonb73/W/3i4K8sSVFDCEmTG
fUwXLSspa6Ys4cI21YIIPBrVjYkuzbS1CzLv9dBW7mNQQvtE53gYAi0AKPMWp2LZhkV9JGZNnPuh
wRuRInRBwEI6qxE6l9+/TfPzV2Kb9AAoxmzeLdXer7dHGiBY4qqc4+MxklA7UI9XY/M6ecypUvI0
/DE3bwxYjFsSpRz883hpsyk9VLH3RHFEjyjPofg7sUVPC8aNHKddC4kWtDEvFgcymrgS9YZL/Mrv
3/w92vzXPZ0bmtOOYF+n2pcf9h4t1AgCr0fE73StQc0iCW/b4blxbXnE4PQnhiPwLggak4roPE78
xikLS0K6I1ydv38v4vNNx4GA+S5PO6nzTP/4QcYydg3ZAG+qTilS6Yc8ccfX3kf/4FpWD+Qbi6OW
J/vaMZJL5zv2AW7rq+659Fij0DzGpWPd3NYAImL7fwLM0XYqq+a86WBamUYCTK5sj/e8OX3iHspN
9Q7D9ph2HOgCuwvfklYn405AEYlLazimqXoHImuf2qKCOYtOcK2Tg7j2k5oR0f/Hj8+TlWvemS0M
+ofaC99ZnJRVmiwq0/lrmiz7RFSxt+XAbEB3kRo8RLdYVwAgbm5uSpJFh+6boZiqeK0VbvIiYKJf
FXMSOHrKLnCeNGtkIG+9E+eUnGJaI4taC0FKzb/tw9zeh7FoH5WBvHHSU/uYOla1rRLUkH5tFvYK
9vqKo30gjR82mRf9qB8lWvIcsa78ohNof66PKY3n0+a9nKfs+fUuGnk7AUz4bOG1gCOn4hKXtv+G
jSo5ihSEvsPTbeNZkLL46oaFWeRvYJiakz7laEzqhISrgDyFZojCN7er0QNZySmY22XJ6OIhANVt
adgUY4IgsYKEW37Y4SAbb4KJGLYvfY5YrC6IODMXbLIrUkgA+HvCRB3rE62VGu4tw4mwtOzCPtea
X+wl9TDYqFZ/kimuXOCtw9rvLTbdxsnOvmzocYAK0Enf0GpfvOJveidq/LkTHokx+NQeyryu0UYa
1S20i2LroLbr23p2v9XPQo/tXQzZbG22sbUfISbYeSDeC+GpjYpbslvGNOUsFjCMZDK4ioK43lnp
jMFdEVk/rfgAAzAfboeLpVevbuh00B+M6cnQCrnEy682v7+E/2srVDYPbzrHgqa7nCuJfx3H2jEm
gNHUYe0SUWkVnrplXfWnnmHoyxDcbGLrmk5msamjIcYWSoSBHMwbJDXx4jCga7Nqj2XVexxg50No
dq8JQUWH3EGu1+PAuv+OhuP08Pv3/R8Vjo031HVwyArT/lTZgtnEjN9CRRSAjyt8CGIoF+1Y+6tY
L8Ay8lVsM8CVOyO3dkEA5aGumebUwGgXuqbcw/xbe/4e4877y3N6pBzNSKJXZZJxjtlvEY0tgiaT
PIZOb+yNJ/CJMcqg5uNqbzCzHgzfia/MgPs5YnbAHmB+F2EyMaWorX0lca78/oe2PjVT5zJelzpP
V5Mj372//a8vi9HRmMoQzKerE47dw244hCQCP3Sj365qogJ3jM+ik+PROnH64DZ0EotuZT8y2dGX
94iZYk48hdQTwo6Hp05carRwelKbQ85sh8xFo5A32JoX4J7DldLz+DRZWDgbfIr2yoyraNcPxh8y
MGv6R35NhNICCgB578G2HlJGIODw9lzL5a7suhKlqV1vxtEjb6HSTSoSCDpuQEWp9ICoLqe7udai
IBXxTXRbZDL6N41eEt02/FuIOtsvrvf70/HD09MxYVk60jKpj8WHE5HV1RBrnCxbqCgUPEFIVtCN
FG5uUAfXMKNp2NMKANrew9/R4vYJ0U9EDnyXPU7tZD6MfjFuXa0Lb72JbclAHczZJMY6V0U2TSDy
F9Yjuctrmff5wTRjpAJdF704VRWtdcedDl0HlMQtjdyAX2YE69xn+Hw/xmDkdFe9l5mwgl1naXgY
vO/t5aqU+Ra15I/77/rIdAk49cpFas+ZG5VubAl4wL81N458qFxf3Wz/US+5Nv1V6SoBlNb8sElE
LjpHZuIQDAjeQZP70uYNzgwTccL9t1lebK3Qb6+l27Ora4610sDn7lSRqpWiFb/NOnBtCZz979iU
ZaXjzc6BfyS7xO7V2bfi/uJPBzrGkAmYwNPLza99OPp4SapVHgFKQ+A/7PyJ3JZIt5H4iC9+SOPz
2Z3i3HSYDlm2dOTHM13nKZUVsUDfUchpE8RJv1Ohehut/J2L45/7w5bjY5h3w1ICCzr4yhv2ng2B
Bj/39EUt/XnQpmBAu5gZqFSxBX5sSA5aXobsT5wBtGRDNZU/GVEQXuSEPb4OEFpFotrKYdQPQVq+
F5Y4dewKb1o7HL2pfWvb8VipQfJUduXS6koiW02J4IHGIWPLkfxcAs/r/i+IQs73Lzaq+YL49S5z
DEVhwAdpKY49H2pURZAdnskRj30LsxtllrMGDP84lj1g3CAJziPJyeeMxOZ/Xiy/6sGe4iEawELh
TCDaNACpYF9MIapv/KTdvkQUBtOI34bCwmw4uYAiD40vge8T071WUWY/T+BhC+B4T3pCys3gaeVZ
acZ75TXWY0OgzEPpVsnFvVlIkb9RyedrZZoGDpapWdYNtzuiZtJa/RQvi/tMBkF/DvNs3CTatzLp
8p0P5X0Ri1pRWxXtosicBqSopm4xqbp+2BBOz7j9i01LfS6zGaLZ86fJ9WDjBv31IT1YqioGZGPo
gkEOg+CY0abanv6HdpVgLFZ6YMtFlEmg7BUOKba1+nDPKqkhhW68EU9ua0ucoHoZbMcI1PvcjNCm
JryK6Zpo4KQ1owvZi9T/5GKGiUqPqdUdyMSq/4nKRDZMqaWRNJhTSx/+38sosp4Y0FvLKOBBpGn/
3kRM6kobT0rTh85LE3EWxcLzbodQmsiY+8Gohf6D6JLHsgczTf4GxnZEQxFIvgNM8XKRIEPaaMIF
iNX5Ln1g5zSg249iu1npVStWselguS6CbM0x0jxB+mZXoHqrQ6aKY/k0gZ8l8haYwxc7hfiPnYJB
sqkQTwk6fR9HLI6WeWg52A6d2VQ5igiHWmt2ZxEO3aqzR/OG9ggSwapVuOZAwRRtXx60gpAHja8L
VJMxbb0Rt8kUA0dueqLTbGNlygEUJ/myeI5d/cjfmy6DqqjX+WgGNxtKiFVN0aU22QpRNvtPBD1A
kUQVXec2zIgJKiqY1K96XZ97iHMPyeIfx2KD/Fghxg1hiCm+BhTHbnJTTv1HlDr2eznrR4LYtfdp
Ec5uz3jHZQbZEqn3vnLaem+Lh6Fu0ViLNiAdp7VXv99l1OfHEk9xlzfHUwlqqvXhAELfHo4RuVOL
so82QYfTq2604dEiQvmgdTD2IP893v+VbxdQRUNFvlFSU1mE/kkrlEG2dyIuum9eBnAIxKyEV8OR
fxdIq2AfJ2odM8B7MJhtP1Q8vPZlYUOijbxTGTfGg5g099LpRn4aMOovgimdftBU3ZNYl7yavaZv
GwL9Hjwn/UFY73AT84sdq+/QPgMiNvrXWA9+oknNLhZpAEQeMhpKvCUJXqQiFTVaysx5qUhx2JN/
UK0CZeTbrO8qNKWOf8rDxntIan2TFPl8fm7b70xCwzOUsV0RKSRs/kUz/C+O/LQZPu3trqFsS/JJ
IOpRH69+bsKeZzTgnnqsui0OKM5jVTBqpwqelB+aJyd2s2OKEcAhhGQlJ23c2UMOVl2GvfWgc5g1
5bXteoDOZSm2w7TEJAaVLuvU2iDK709RGj/YsAeqeMwhU+Gj0XQqE0ZSWzz18dKdwAwNeiteMoXj
KWhd/U/Rk90N5H/htjoNA4XIyWACsFCzkSAFqbZxGpmuEhN3QNGVxqYuU6znw1A81nx89ANxN/lw
RMjf2BqTx7g4nohozCSEqAa6/JGx+5wb099qZK74H2ycG7pXL0Xr/ixdqrmoqOSt95gJl+Ko+2D8
HtpuviNCiEJxABRlCvWR0yiyJ6/LvVNO1hDC2T9UGiuQ15b16GJRZHI8wfoet7nV6nReiSBmjAuv
pkVfckpmPwfgQPuBbG9au23kbnLmtIg+rdk0Yy5CJ5LYaHV4XrClcBlW4aqG83hlDNSvU2Km9jEM
3RS1HMRSXlSgg/7VmUcbdcOMCov7q9Nmb2PjGScMuyHDy7rdpOziC0Uf8ULeKxrN3OQ/Vpl7C5Y+
m1cTASuPktmmhLwFUA8cxylehomR7dsphpZZ6+W6K0ZrM2CB2MjUCM9mVm652NyjmF/COaJ9kFwK
IsnGfVhZ3XOmbZWOr2AAkfnMhOQPu6XnJdtt21Lx9P/3pdaNt99vL/9RgLkm/1jzU1dH1f+h6tXj
yozqTnGsTMWJ9HFYIU1iE8MykJxaE4ZlRe3witjumSxZoMkjGh6tLP/OqbNukqCZ5VRD2bKs7CX0
xR5RRvEHABeieLHQWt5rY8Jvn09dspBfVAz3+duvBRjzEIaBNOck52P7w3uPvGG2CRT1ImUGu3Y0
LpqimkUyVArLNmLrNigl5qDi7jHqhpGivQ6wtWUueiiFk4QHUEv+4TIjkIWZv51geER2H86/0vxe
Y+cxkq1ZmMmpzAZY5p2NzGkYGWGnj7//Ioz/KM1dm5YypTnH389jNVS3lkE3lm8iCMeTI0Zj5wUM
gfEWBIvBdbJdlcnqRrNFhwYChxBz7K5DsXJOR2PfurF9E10ZnQfmhgtiQiZmTXHgUKsQvDqzgir3
Rxs3j0HQTWc04dOzSjheOYo4aP7LFz0KxIHsFXGIYUA9NIj8sPDwW+UVf4E1yQ4qLdUq0MJ2MwX5
3zYW7Gulnysd4mJZZJijBv/ojWZ6jaaKHR5RFFJYTAGOYf7BgXk9aZp6t4bXvs2GrVXWzlpoKoIM
0W0yPaq3oRmT5NfXq0YCwmGqmV6IgxSY3mxoorjx4FD1tFihN5VbIDftynRqlOAIF3d1YOJBRHuQ
IwclISrsrtnkCNj2vkblaKRLUbrGk73U2258MuZfl13WoADJj0U6JTwlkYEQ0BnviT7JnoYSOABx
V+jJtHQOsJAr4km6b9lsaGIAcYjRka/cCgpQrknOsvmfAYPoMyFb4zHBs79Iw2wGlLvVaiKWb0lr
0TzQ+LtOeNA3yIgGjBAGqUhiGn5Ai3/oegtxwBhoZGD0TDS0oAUTaEcvsgbq+fur7bNa1UabwBnQ
1k2OvI7z8dYJyzwpTehQ0qy6XZ/BpxjEtxIm+jKJM7/cYE/sN6NbJlvDjkfGN13yZsyoq8bEPJkP
dIBjEAkPuQUgus/69EeM9lFHvfTTr6xDgvDwb82B3BMVoK9wS7EpHurCHwkBHpDFss8uAQu02zoP
XywM7O+Iu4YHRnPWmTxv82bFxdVOz/BFpr3O6BglyPzLoGymvUw8BddFp0VlRSR31TTlXfqvG1BQ
xSZLFcHbqhzYeRP9Upf1REiP534X1uzMnCwQ92SBTFz0e6f3xD7HxpU96KQ1fVG8uZ96WXzMNBWY
2iEymQepv55pAvBnUWvzwM7b/IV+cbrW7K5eWXS9aLJk/dFoSEDM8+6t1auOSfUwHe8vQR5gyQpu
nXkdzGtdza9tde38q25cWC5BVcalP5dyX/sX2zi7xtnHdHmtFcwINrEAIoEFR62c8QF7d6OCH1qg
wW8CgrOymqr6G4PhwUtdbDxBrGiva/LKn/7RlS3S6azol1HJFGteyngUwZNs5mXel209xekzqxuf
w/TZ1/5nTdWL5z3X8mWoXkr5kiWvrFy+pOMrK0peKw1vAySyb5n2yoKo8aBVadcTkQTD0IX0cHOD
fEOUlfs9TVE3Ymx7UzIJ1lhzmuf2y7aPqX86d9ocMhDMopY1TXQVH5plhmXShIjRthsKgeSeVHC8
dBAl+/QwuHvBhyQPvDagqcOjh7mMnKn6WGtH0rmsA3GDVXGqp3kN7kllZ3rsLOmcvezcZUgNL46D
kejCmjCKupfCvZT5taKsnq7DfU3T1fHmVZQ3z+NrgMd3a/i1cfOZS6wSPpNnBccFqlv6XDep3Jmx
f9TwVkFeVuXOL+zg4ucxGnjL2OTmTqMht9dn2N1e6/Y2qfMerESu+XkFhJO4ey85sJzkEKPkJiRC
HlRJuPjR946FPi9BOEV2MrITKKwRkhWGyuTMAqZrJudWnetNLw5ufCnVeewudnwp1KXvLhmBk+oS
J1dWmFyj/prb8wr6a2pfY/vapDeWGm5VepPDvMi3a8yVOdwS96YPN5U/Ru6tMTrz4BLXEbeCHuss
QWW3IRzPAbsfa1FHLJLFhmTr/gaiS3wzNRQZflv1GxwW5JU+WtmjuC8je2R5NuSyR8e+cZWh9MNM
Ku2bjG9JPy89/p+VWdd/VmJd3ZCUmat9fw2aiwivWn2RgkSwC47HNLzEzTkOL2FzZvkNp+NzK09N
e+K1aE91PC8MOQioVH+U95XAJHMPtAdZcXUIq0MQHhgSZ/2+z/ZJv3eJBoq+kIV/Vsmgh0I1YND8
4yjpfvQnpD7ssCqQyDrNIH8K8thZdY3erwZMHE/j2FZnr3b5cRLriQk6MWSz5q/q25bgCUkwPD0V
A8XF4f6v7i8EAImTFIdwtFxS4G3k4lAvSLDrplvgOvVZa9t1aSDSDkbYiAnkGAAi+fg9qKuFMmLn
W1QxwODODNd3I9L87+0UFP3YOGrLoTf858/rFNaBqvc+yst1DLj4QdpFd7m/ZNj0LmEn/U1j1uph
zN8mKs1zJcrkigEMD0z8U8ky+dYOdbWr0y+ED5/r53nIjkZMCdTMgjnNhx2+JvMXsXe+sCbrOYoj
F8HQtJYzDi3sObrqI1iYqSrxP2XnIOtqzvDknIykcA3p8GQq68WxrPiG3S20OOCKuF3JorVgHcP1
GgAUX9DlkVqcf/FsMuZ97ZfqmXeOGNxARcLA49MR16ETnLfpAOWnDdpNM1U8JSvzJcG+spISG0ec
FupKRgvwZNd/tVCjg+Ggt2l3aUOjpyPwd47Vtk18XE1c7cs5SeD3dYr5+QHKCIi2DIAHXAbOx2FQ
ZE8jJwpgR80IQjhXGFws3/G3rQ43By6NfR5bunDUyKtezyLQJfm4iGe2NGwSjaTCN6tMq01vtBLa
TEfeQp8eIxd1ujl674BrLk0+fTV/+SzT4aOlcYZukEkCOugPigFmS/5UVyJdRHrl4UUDH+hY5CLU
IiF+D97mgsFrv7OaQ1ZDc1PluLFKiQ40tcdj5mjbChE/lpuWmOWe5+LvP9TPAhbeHoWJREKNgvrT
EGDCDk3AJNy2oPWKF+DfRGv1VUTLwOtXshbIkTn6nTxFpCEmsbPZMVmMapPxojN+18MW2KNHTy+X
ivEuqIytazl0OwfzixPe5yYk79SdVRc8tu8izA93V0rq1VDB9wzGeYstUSC7Nco8O7YqnGmySh4c
e0rXldGYyNEIkMJThYe/g0U6mfP+jUxhHj4Zy6bo8L0FRLJW7mifDGnOYxgHhEjboVAIUkNfpchy
zn5K4HasWyP0He2BQ5bzSguHEbXhGU9KRmLZjYy5TC10icKwsrUdcET54iv6j+teIPlHbsjAWnIq
/PUH19OCzik6ugV97O7Q5pFD1GVD41V/SEPxM0IsvMaWjL+nW1keP62TgM/6/ZtQ/7FDCDY1KiBU
RJ+FTgkyLicx0hmoEax1k9AaCPXbxqrm1JTC38P2pCXNEZO+Idl+WELXKGmiF7IgfgbEDf8JaWJf
Ez9yrHW4kz0nXDrCUE/NRv6Rk7lyQ9RXXubGyQM3kn4YfORKY5X2T2C1UXg3S/bPYlVI2l5BPR5x
Mxdn128JUkzxto9zu6QpWjIloCTHCc6HoMS3Aa955ziNfhWJcJ+1sogeBMJ3XNKR92zbDF5q4ea7
+/8r9SZatd5D1GSItmyP9ESM4Vv2xmjrkyey9AZhX6ZAO/p6Ub7a2GWMNNDnhBl6dKHxiDbm1OuQ
Fkc9LbcISdxHVaoReS6Jdb//QjB8fN6zLWY1MCHofNjyY5saGm3b0nAqQJ8hRpl89+RI9H/3XxWy
vSlB2TqvpEMeuCNjkDU082qT3dTsOnc7uFuunWZtEinezKsXG9fbjGJe1E4wU8lr4NiCnaYgbc9A
xQF3wbiNNJzJensfisM/S/cPQuyt+4oJuev2qBJZobcTxrwsY0coz9hgc9vO6lpjy/Kard9uHY/m
MKHwm0FsJkEI00bVG1lvCG3M7Q0JihNSGA7y4Ra/qzVsw59ZB/CRFKUdqwl2nrWbhl0V7h0LBOle
lXtZ7rtpz/EwdeYVs9pDkBxC0pXaQ+8fE3FgIZT9Z5XTURTzyqdjOh1t6CzkgkIlSU8s8CQRNLwv
vsJ7PfDhqeug0OTJy8Y2zw9/vbGzOiqKEQotis16uLjAX86lsQ9QnWENw1EVMUq50SnHvJY7f9ed
WMctuPPAC+MjvtN8H6mEnC6/CZ8i708ZlOmJfmp6uv9KS5Lx4Js2D3Iv3qs8fNfw7jwpcsCWgd3o
j9NoiWVJJsu2pKK4FUfci9kD8sVveOXKa57b5XWs3XIbhHSE7aQvr74vb/oIylu6c2Ko0yqC2+qf
UVRMlybU9CsCiODBdgv5jpEtWRZZgloo5Tw1hdPgLOl9yIeGHxbUFoTCWG7trHkxwdae8GHbp8hu
bBAxUq3TyoXjgAAR3p71I1KYTE0sBktBGvnDXblhYOt94Mje3Igk/5tAbfcapRWKxblZnWO5w3qa
WYjMgUXXnZlt5S3RybvGeplpG6Jy64VqYhsmoVuDaIC3UIemWGOChFvW4d2NRZdfjVR7bSaV/gyd
4idqX+hhpsdH8lXpqH8aMuAxZezNo8ZysDXcRZD/UroA0NJkmhpE75DBp2/8iPi6rcEmUm4RXNTh
riFBCAhQuHPGeXnjrrB3mNidaI/Veqj3U73PvH1t7AGyl9mh6w91xqkVL+QyiY5Tf8DpyypIOIuO
nXl06nmV/mkyj6yiPLX+vCoE6/fVlWxm8xrvS8yQ+ZPtncz7q+sRmXRKizPQLc19MMCfFOdIO7Hq
4hwa6BHPfXEutBOruq9GO7E6jm6KYKFVzZ+5r944sUbi/IIT4k0ZnFRwEtX8msijd39lxsFyDbgy
VaFuNjnd76Md6YvSrfNbSvAX4dNj9ETEp/kAiM+8TlbxrRBwvA4Zvczi2PpHtzja/GI6WoiM3SM3
veYc3fsy05N+X0M/3/FdP6+m57w2r1qdhvjM/TWHA6lTqk5NfI56sJWkCZ+y+Byqk6/AqszrhnTR
sU7/h7Hz6pEby7L1Xxn0O3vozcV0A5NBFy6N0iilF0JSqei9Pfz19yOl6i4pG6UBVhFpVREZDPKc
vdf+lrlLym63vMv5oExX1biu03XZJYyrZnHLvo7Fdy3WBbXFlRyGwbpgkVZxSdebkvoiojOao3Oh
bIq6s92drZRAWmgIJ41NI3vFXWV9WoH+S8eceWPtaIxHAo/S9/hU0L4EDVeuuUz5jWEDIZS7tRbo
WoBt6Ve3qG3D8+MFTpMVbnMWUw+s2X+2qC/yOhmZOrKTMy3JZWz7SGFTvmTEUu1K4BoQ1Mag1jaD
t4mEmbjctETBGhELENRakMybGLKWmLNOgxySmrzJHPyu8kXrayTfuqbm65oPieub+gLkEJnP8MkC
UtgtM2jT0MC204REEVfAHQ38W2GaYMrclDTfhYUO4SMfjKOZnJjDq/TM8edVAiKrtrApKuWIGuUI
8TofjulwjJ0wIaKXp4MrF+zLEDZKKLijFuEcBUhEQcGdTQtinki9KUoCkHCol31j8Mk4gYKXEgzt
I4MnwtPSfMbmvmnsA7RyL+QZrQo9CXt2nmBQJ/Yv9yws6P7DC8da09DZbVm4JH/yX7SKOekSAXTE
wFCBPghYJWRpgwWNXQgPSGvdGE+n4qYzzUyX2IGYS2kMP9MbS28GLN17ovSobyJF95be0/RNxi6L
hZnu5ZJX7qqJ5gVktovUq5Frg+RZELUl+EweyXioM7zBYBnuTcamhU8H8gcoXHgz7Q3M04Ch2a1W
XoKND+wcSbckGmsuYp2Olv67ptRFUNwc/aA6h1amhwME+qDAjtoVQ3SPN9EPkhrXzt1B3tTtaiRS
Ad0o9yoyaHNG3DatrTdTQGGbTgLF7JFnQxELCdsDStvwRajCttfvUuh/pBhIvM3/YHuICgxKd8W2
x4w90naRFo57cIA45cEvJRkRqZk3YYLJPJF5DkmzjltjeRJuqbtQWDSBtcctajclty9zs4glAzm8
hxLSzpbqcgBUXwjGgw+MWUehTYgEQYa8rrG7Fq7eumDCcexmsN4VF4ARkFkVLpzl6rFHMgtad9Gd
Eb1XveT4znvqBB4xtvTdNOGxYSp4BQV/Ii82yNLZxIz7NubOS8bLbWxqd1Wr1xtgy73R8Pph07CS
GepBYVV2CbptTPam3mC7aeqB5Ym1TQrpgos797Ss3KFyp4qhChdTCJRZW8eZeOjk7bj5v8R2rCx8
ECQauw7L9ZxoUTebNvWy2xKqZmyqJb7FaelauYcEL+i8HWeket3sjftx4XVUeSQQHnlUm7pdlK9S
XnSKWLYHZAll/CQoLcLWU99UPF3xHMtTJs8C8zZ5ssIKiilWb242jbvWzLMdF6QkFuhKdwvd1YVL
svkwuB0B0KzfeF15dSOmzA7KkeoHw8SjfHCmX1QHdgvgTxdw3cH6YxrMVlPRUn9coTaiKUrwubjU
IpUpXl1OHpkNTx6jTvOmeS5DMg4SDGe27DF4wvKkV7RXyXqIsWFEEauvQlsfaA7WgS0XxxnrXJBP
MctUSGJY05O7fx8K5iEOlvXqWK/5+FqO/DOva/zajq9K/KrtIgMM/OlOQH0vFe9N/WVc32vdi61v
ivQXi4+jZ5SIZ+dUJA+ZeO6L50I8A7G19CfU9zQOnpL4KYuf7PWRIUCjerR22da7ZN6Uze80/aHP
3xn6Q62RjgPouKlLMpdT037MhURURh19zcy0eib3MOzw791jUcEaNQ7ZoWCO+d1f30r/Q8UW4xVt
dIfhV53a109VJHnqAWtGW8Wrsu70hlGu/SAK8mbqAqtPPWNwXoT6IjcmiZqDoZzbNvvQOVygCXnR
3JkVkqyAluxJbSJZJs9eBeAX1yah7Fik+FSgmXeqpvhGBOM8q7f0wLqUH8ZiZSnm5OfSWOSH/Us9
n95YMCdJdU0cmgk2uSYSji7LTu1HsSzGzcAuuIiyFxLWjTOhYX8+pIpbbWHua6vcTOrMOpSEWwYl
4lM3SPaTPZKbWkwd1xCoaS5Y2dDom/K5w939ixPcelvWoGfCNC8teFwDtOV+PMEXU41yuVs5wVub
+9xm0qytXhwJ/ESLcyyV4+qwPtnEuuWbYqi/DrNOm1i6INYtUbEdWbcg3XbHWxYv0vR95YILMLV8
Vi5IJxdnX7mweMnybf3CuiVZvq9bpshn3TLs+rZuYelSswFOw3EJtWZbtKDCCDPUHON96RLF3xct
2/wbBNa0Ej6sQWhNVnLZD7WEATby2hF7nS2kuxEQ2PWvz1LrbUlCo5a4mQQZkHIYk/nxr5kTrT2A
hmzIxAJBUlBSvfRYdy/Cvp9wBIK6a8Rr2q0Yd60piAljgdxsr+f9MHYFbZAsnw8tfLaws9OZOSF8
Zn2h6p8GVTk0QD9dfa3HwKLFQ9OTYUbeD78lxYbF+teX9q93XRcdasDJ3v4Nggp/X1RBmEiW+r1T
wdwfyfewCaw+V7xszCYLnPqvDkDmQ5ktL06cfal7I/PWTESP46ySoJGudBuM2T7FUF5oQZv3k4oF
Js/k6lmtJP08Tlseb1dVzzJW0Kv9xeypj9Wtk38ks/hTNIryyzJEl4k6/HOHs2AnbjQVni7JWa3Q
SVVsvoP6rPRq++D0Vfe7IbfyTa7jEMgNWOUY7HqvGcrm6a9fOuhJb5d8WE7w3Mq8gmxBf3rtZIqM
EmH2zWFW1IZytE6hzFLrO4YixtpbaQE4bmuy9vNYynck2+8qF7JUPYaUUUdb/pq2TA/66+wvWK+0
TdPsO45v5wwEBZbjk+il5zh0A60LbLGpMINs15yE4y7JYIUcIhpNxGvPc2jUobarn0NMgQxUrnVY
z+FShxP52/N2TOdwqMN4DvU4bDAO1gxdhkXNWyUALDPvSoxAXQKlETAsoTnBScfn3hd3Bg+vCzSA
pl3giEDtgtIMDBHkZpDumpJw2NUloV1vapJwmkOmQIaZegAzeWodMlDczKGoN1FYKZgvrjdl/AhP
Ig6lKdTi0JlCJQ7Bfi2Y3+JwircPYiNAkb5pxQrYBlBoDKDxbs0UexYUWQDuHuU2gc6bBEFGlT+P
/pz4Y8Je4hdtobeIEMqKJvd+2XQsRXV+Jm0VhVVUU6sCah6wYctlTohAVg6PCv2rCiptSDqA/Wha
mYTxZk0f6TGQJDGnZWhgLT1lLfabXCW6pqN++xFC4Lk3AZkkA6lnwlqVuyT+4JApBBZS3DZiGi6U
d+JrsnI7amoneZXnmRcoIZSyHZThEClg7iYZ4gPUS/POxnp9avuBupgz5c+xXXzZ/puopB3oIll3
mI2Je6rYMY+yAyp20k+q0RCdS2GpKeX+LJuflA14XQw2MRkxF4I1EcTGiFj7EBvSbwwbDJ/plN7P
pfQlyYz1XZ3zu/rY5PeAV6Vfzem+LfXDUXC4HdGfxZKz90D+VAWyiEcp7FHmz5mbUzgaIjkN+KxA
AaaPBvRZORF+2znr+zpOG6o8gB2IUp6whqc5+UVYi1rN1EJcQuKlTnoYvAaErMmIWMkn09XIJdLl
Bi36Rfnq7Ygu6FxNZ1KL/T6U+93P9qfHnfBiNkyIYFDTLdB6ItYPS0m3U9La9gQmELbLkh2z1Jze
YeVyAqV+ph6oP5ACKf2Ca/N2wA/btoN5W2WYiNv6zwAuJV9WPZ9zCcYh8xhF0tRXs0m/4AewfaPQ
KkKyodSmztCGWUGSKQDwMkgF8xgFAOqtJ51pW5b3mBO4Yq03EFtVmGi9ecxMI2XrtTofhkJ/sDun
+cUIDMu5N1dhCHNchWUdOK76piQ8xFXRV4sWH+Y1kttDDF8T46gkXFtuFeY0R+Cb9WaFmHWVkg+H
UWPfmZjELe/fqA2ce2kJToJoQV+ZLPO0TloLTqt23KwqK8itMQWGbZxN2w4Yyvq7MV1/I8fE8Nve
Gs7aTLF8/2hU5td67ofAHMh8qs3sPRZZcRxrAsebBmMq7MZzW0/RedAnACBRNvsmudOU+gsHtCv1
upv9w0ou+5Ns+VimS/uxrp2lDuJGkj16GAYZSI1xIbC4ojWaUwvpQTzvXxMia1zGhRJ33TDES20y
ZUEvzLOTTrnN7AgwqzBJO0q05L4FuX2Iu4kkDtzV9/vXRrV27hjPlfo/vpBRM8CCYBGIYQ/kyLLX
jWyutArP0x0p10OG5WA2+Q1LWlJd1sXLMqt5kEsSmWWZAMWs7rmzjf1tx0T3OdGU9h5uOdF3C0Hm
hSP5w6CMoR7Vw5OikQY41TbTNcbXtKKWUqwg37s0X8LZka0bJjg1txITJSxDmeB/wtDXtA3BOwSx
NtRkP8CPtwoSTrmInRbMOka86o9lpLEfz2hzFSYm/lwi6m+jRpJ2R1LeqKqwNR3WJmafvZrzbLmL
ShF5pKsPNpTbZG7JT73dxfeVJqkvuvNJN8zyuYRHHaeRFuZ6n5xmkFen/SMq8d8/asrW4eo7td9m
YqwSqEM7NPaxadbZq3pGBAd1mM7wF8bzCPjlXAIlJxtmdQKiRG7g/mUfC2ZJ/MkZxHHNWV1BgHvP
tN21TDJmaqNJo5PYR2CGdJGfSAmRoS1DPyaMufssOzQ+e2HfijTDpFNWw63NgmT/rBXl6totWCmz
kAaadIrO7IkxKDga9ekm6TByS3BJhlg8WTJOCubL7geHSVbTXAkEMvuarjbbp5rt56TV8wlM33xi
x/v9I3Vc5lPlcBKzd+WGy7N9mIZmfbBH5Yuk9/oJa7V4+Pb1omc4vnYu+2f71wX1JjsdiDHRV3xY
7HcHpxD3KeMwJ0XlPi5MBiG4sz04lgXyXKHpHmttdMrjiajGVV5JMCgg9N6k21fT/asJQT2FgmNr
n+i2SEUIBL5XujCQVr4d+mn1KykGYVYbPcYsmnCMq+Gq1aQIVBEFY5lLG33RhSjoZrKWAEreXTuV
/dWR2QbVsxw6w8zzUd+vkc4fzlSHDRNundr2uH8yyr8DrzCOshh1JYz1bfk/K0SPF+JDK5LyWapi
nxu5/doxFtc26XwsJXrW7CizuHXODEVl083+pRVwwGU/jOnHdrYhNLf6lLg7RXze4PI9PcBqS/Ka
Capxxub7wd4+tR0Sbtpcn4NxWdvz0Na/jRtxlTOz8npCKT1zm86ZO5s4mrK963So3/R11GBKWx1r
CVnbsQS12sR+fTOYjYIXB6i6nWjxccBgcEMfqrmXiYxOi266ZSX91QIe+K7ViBcHctlfcjLBThAO
HmlS9IC9LIZhK5BdWS8B5NXYGJeJWQUO/8NwVcld00lzuzpVllKYU7bzXNbEDdasmMaVQpVSixl5
bMf1nBM0dlpJ/wNGIvAfZnQyto/2AxZrVrVCW6mUWe9tKa1CgkSNqy11xlWvVO1U1dOzrQzrWTIs
Bm3ZxB2YM1rP1h5Aaa81GeKm+tKU5fvWxHyeDGpO+TRiC9bo2EmX5KzVfXeSh6k+6ABuXBhyhJAO
ETWvwSY5hXQI1i61DAoqlSsmULQWa1bbeuNQkKI+MtLVGDFDHcDmBoD4+L1hGFGtsNx6ESetJKwt
Iobndmqm+lbS8/jWouGsHAg5H1ep8RKqTn7k9FhN56k5Zhb9UKZnrDABJnkz6YpD6Gr3/TCS83WD
XQPAvbEeFjvutjtFMoR1WX7Rt/dCRhD9zVA3VUgicH8XGyW50qws6KAk+Dvi7LO16F+Z49A/TLo5
ktIgkpc2PUYNr4awLUFTrVi/HaQy6qSDUdoHi/fAMY6bjFjZZkt/zuHhrXV3hlQZrUZxiy98NFxd
qzgpDsZNli+fnDRJiKjsk/uYArqTSsapMeboHYaMi9KD1VWkyfAhLS23ywaiF2JdXHskc9le5WNk
tXDW7WU+SLle+WCmWldYtaCGG2nXPCuPSjkKipvTV0diM6Y3GfjczWGBeeSdosX0HTM9OtUxw0hA
d7wlY74nHwlCU/Q4fYT5TjNpm3aokj56xHbzWc4z67MRV0CDY6KLJ4dcvy3VRLcn+6JC/nTbhbi1
JZE/NoNT/9Z3OuntVvJaRNPoRSaTkoWhHVQcHrzABF+UpcRQ0L8ODRl056wxZAr1mekZsfZlNfXm
UV907ahopHDVhIoETLTa5zGVLE5q9d2iYIetUwuHLZM9IevN+CbvMxH+Yrf8tltLAKlsgWFQ2S+/
8V6QQmXaw0gqU4JV6zbp1JA/qezKsCfttKYxMp41yH0HfpfkVIfxAaA8FXGugAwUcW2z7COhqOOh
nZzHulc/ysyD/2IdvLsHfqzdOiyE4eSZmkZN5me73Ao4JbKwnx1YJVPgl4pb06g42SKM2ezdnhc9
S84zLK7Q5KyfzqpKDCQmGsdY+jsgeJ6gXHDQJvbyKwO4XkIt180LkvNS0oMAOSal2yjv4iUgMkWG
Rc+ivyxr4o/SReedkv0GAw22gjbfAJNMPXnQf7OdCEzrtNXx24w2hqpi9J7hfhTmJckVBnIcZrdb
K6FQ34gDzu81XJmAoMiQ1gFcmyywTWa8RK8GDBoIT2kCNaUBZiXVa+IU9I4NzkCg23CzPLNvn5Vo
+VI0Qg6xCmgnPYJpPosKiu0M5IBBtce/PjPUtwt4HqHJBVczMdWxhv+xBFYr62Bz1yjZl0GBi6zi
I1TblMnA2K1oERhah4tfa9+PU9VwYVj7W95zTpBoFV2ioohfy8VRbnyvMzP80XBrj4mZWIEMDPK+
dMSzojMka8QKWfXMlyW3Y9Emt03RWr8wp5hverc2hSCGr5lmNymR6j+1AJWqgO+eW9WhWRT9ifTN
Vfs9dYzyMdOIrbKqNL82qXQ/1l9YduaX/aAqbKOJE1dCc7an+3b4PV8qppB647osCvlJzIRGlOo7
YRRHZ1Zda8tLAvPD6BvzCladym6hDUQlrSCbQbruE0SxqnwgRk1+os7MdoJR489ivE9sLiNKQSbS
Cl3+MStJdKHyhzOiGH5nEmT2+6lRvEYk6m3ZE7+jyd/YElprs6CeubuXVpo+QToN6lo89mV+GaSp
PiVqurwQ/O0x9WI9l3P+QTKk+7SPp6d9Jm+Kfifrsv9FrUVRjJ+3frbM0IFl6UAt8Tm/6bXYsR5L
RCEelM6De21pm5xdKSxu+sLdprLzhe5Pki/r/iL5ogxWydcIIh3IRNxksXHIwxJSP44Gb7WDPA9h
JpV5yCwvUrFodiHVRgK7k56RnlCzQnvFex2a2dGywpjVnhVG2VGyQpTYYZofMzvkhr64hc2qIqzs
sCHOWaZKG45yyPqQdxiyegirodOHzApJfWg5wViEjhNIu1Q1SKJgmjYx9zTumpIAOauvmj5uadQP
PhArEfsDjVzAb97UCvJCF9mBhDo8J3FeXta+cespaHdVdYDgZbf8W6bf70cTWurqN/m43CSpQbSs
rfe/idAiMu4Xb3njzd0AZybECpNbApVvRf+JilVrsZBi4QCdbK+6fNXAHMqbrPaKOcZpr5G82WJA
hsXKFWdMvquZbvreL4GVdeSeX5vu2mKCKU6Y2pLr0F2n7irwwyTXpduMMRJM9OSa6JdxvGSYPZn5
HS+Cj4tNBSBJFiNEQIkzzDHRfJfcAO05YwVE2bRZAZEoT9/cgCxTTPobuyFwpj9XHDECKqSkb4bA
vtw0liGGQCna3IDDDMEraCxCb4PK4sIbymlYtKG9hOYSrsamOTkuDS3Jo7oc5V1Oe7KMo8WxPRnt
qbGZjsUJespx4+3KxjOicVHgL7hIw3mKL0N8MZtNXXyBCNisl2qXbV/gDZnbMmPTUl5V+zLhyymv
Q3ntymuLKae81vO1Kq/57KUkwczXdL4WJekS1wQvH8GS09WerlJxdVgdAwvmzZDql57lyKUu5idb
uygJExuXbrzE+nYcSKHn42KTYvGwL5p1nsXZ4C8tzkxnYRqd/nBCYoNE+CExQ2KDJLwYP2QcHXFC
fjNDzmy/yE77wwy5/uGE/LMZ8l9OyH4OtOK7GRInZAmPandC5lRW2385Ib+ZIXFCKkThNd/NkOZ/
MkN264mZZZyQSCKRRNv8kDghcUdlux8Sa1Qb/2CGXHFN2RdjV7qCeLsq9gWN/NlFIH/u+avzJ4ew
VO7D42rCNOdfv8d2StEPixneYhaVRYc6I4bXn8FzYM7LASZcc2jLJCdKyFIfq9JJbpKlsc5EuGS3
uK9br8+ThmvPQsKiytDyuIW8A7/S77CCawRENgQZadTyyE9bYD0txV3lYCSAdBL7VEgNzri68HvD
dO5EQh7WUMcd4y5ckWOHfGumnvWzJS0YKsi4vDpU3Js8wgi3xpMvS0CB5KmuXbOUkpfVciASMgv6
i3UdHbU3NwpSBTZ+GaHgDPDY2/f/VGzFoNi12dATdDK53yToy5huFXsrW5TXmP1D50WLJ3Vezyi9
wNO8ycp9ZxdF5BmWuWAf4Ee6T6vQknzKViiCCUA0YEWtJkiroBoD2GJIKEFHB0AJ1F2ZEyxjUDBK
qASVE9jcbHZ1TmCMQcxm2glAWeVqUKoBe93NP+/ZFfMuAYADFNdBkgSs6bIkYPy6SILW9Feu/RAR
Vj8dNuHlV3a1sc8OIJa9gpFj+gGyVzPbuyuiP2xDQ9xUEk/Yb2LPgMjcNiSqYOyctiOgbUSsK6od
DzY17Kkp8wdE0ZL02cZvMv8JZADpcxqbJNVXHF/kQLuCOQ/GPFi6YNo1dFRIgq4LZrFpFEG/H5nd
UIwg64LVCEoRLEaQi+2D9A/FguEOgtsCrd2ktIHIgrUNwHkgQMWT7aPBJmzNF4o/040f/br2tdHX
kk3ws1rLQ5niJajxotGT6k3ZexJiBwcj3KaOLOLBJVAbYkPfusrk0nZHq7kJ4jiKOi8D/Efsr/CI
TENT5C27hg6CpA96Y+l8R/dJA5F0PzE2MUsTx3Rvg6QK0jjIOFl2tWNQVQHghHFXVwXMH86szZVA
jIGjBEsVSEqwchqogT4G5Ibau4RK0/TGqgLk7JLI6OZ/wRmyqzKx3/mNSRKej+38Nov9mRVC6WeD
T12pgXZpeqnp5Zwl46Z0F4NAlu1ylGjHYwFjOyyIHt60TK4ubyqIFzfdDuLkLvK90s5LNU+aPZIm
CscbMx/1Gc3rTe3sSyqZl76j+qrjW6ovO/7CSeL4E+cJp0QXjJwbnC1krHF5CIDkkz7ElbLuAt0I
OvFdjQgQqKXZCApOH04csSnZJbGtagNnCVQyxdtAphuYBaINJs6RjBHzYLQJ4PC50toM1tm+OTJo
5lc1JEZSTzbJiQ8fE0mjh90ibjyHfTenSbaJmBXs30jqN1Eq+MUV+42FEEM7g3C6xUVKYwvxk7Mi
E+UidYIpPpCwJwvIyKVJYnLW5YWwBNM1hza/7F9OaY9/+wgr6dLfMO/yblXr8WD3rOiNOX5p+za6
Tir5kQWpsq/6NoQ+mCmtBEPSD4lkYS6xq+648FILzYIwWoh3Waef1yVObvdUKyMZY6obbgWL6dTH
CcXlfrBvDFP6YOfqeD86WfWoFRvNff1Va/0tQMZWrA2eTWOPzg6rxB8v2E4XxUUmWeR4q0kKQF7h
FqtFc2Aa5nO6fbZ/SYV1CWUK5fopSc7TdKr1k11uIr42VY/TFg18tIajWWyynLAaw1gNacTkMPqM
TRbJw8nRooPfHBvz6GusxFLS5jfZ68lcT6t9ovw8F2c0FudpPMvaJie+tO3Fii91u2l0LmV76Z1N
RXVNl2tWXXtIyo0fL9dovkrmpry4TXfFlLWm2yi/tfMuIdzckmCPLSpIWIo7Lqw7qTlH8TlONhX6
aZxO83SyypNTsuU6jswkwydNXa042sOR/aHpEJexqYZ90m6ijmMbm0yeXnKUlk21eVTSU2keSzoU
u5biTOj2xBO0T/N4VljcjJTeNjXMDreUdi/6epHbUwas51JWgHwuKFmuKK2u0pZT+4tdwn8wWNhw
zCAnccemY/UGi62Iao6agvR5aly4ECcpZ5FS6ndJNEvuVDfa49JLNcOt0BVYAr2Y+KZXO13vI5Cc
72oiRLSYYPNCbfqAyuEAghIu5wxp31uYLL0bY/VUGVb/RP1yeOolLl1aP9yaa8UVK8VQzChpWFtr
/d5uCz8b9a9Dl77UphM/wWbsyB7ZakXRQNkk/VqX0/S5wq8oTMgdCyNSG5yB2m7cKp/zoj8aOhe1
YVbb+wYI32GdOok5nra8SaWlcnND7554m5qsu+eX2hqeCZCgvaZSI6b0yZxj0prA2bThdjWq5pBW
q/HJjurbRHsBneFsiZ7jqS3iB9WercBS2ROOlWbci1Ka3U5J3+dVZ12ZocR63THh20j4Laz6LKA3
MNwwyy9dop5Af5vkA5ZAmUTNYF+TmB9ViWmhWGh3Qp6U85jIy/1+yFqCChsqXZ6tRwRa5KAHx646
J0LIj32rvOfvM5/EVNLwTA289L1ywT3xuJhChhrRg401bf1G4dKFna7brLRjedJmQBbxmHaP3e+T
AP5rgwG63w+SiKOTdsjmdj2Mkb6eKZDp7xvzzApYf62HqDkJY7ExdsbpR1o67+WmLG6HZLkDydlw
SZ1lT6UkQgo8FAl56h5sSo4PcUQFLcpbgCRJNCYH7pIqmU/qXFe3ZWTWTHAwytjotflK/eqrImnV
l6UWJ0J7YjDNxtWxmar465vBf9ghU3rZGK4y+DiV8cEfr4CDNUlmafTEJsRCfUgHfDLRymC5DcDz
tZKVL+sK16uRMoNBI0l+zFg8FmCQPcItJOYjnCC1kxhg2QNSSlyZhKBPFFLO/z4M26cMSdO1Z/I9
0KL0sagV66OSMxRcS6RYD/PoPNAO+To39jU2np3iJRIvVvGSxe+TXe3wXjMBVm/qZ6Kzg7J+zetX
Ofsgsg+a8jotH4Zd3fKBu1nBRXLu61trqrvH3nDu//rvBuT8zVqfZT6WT2aeASJC3f7xDze3xOUa
grHLSZbuOjOZfCGvZjAZyvzBht1KJjZ85XxSYIwuBYAGixqoMp3G7L5rbHg8HRHiil57kJShkg0K
vCABxD1Jk8+a3cf3TRarhxiT2V0/WqQ4VjCeOxmGomFYF1PVlg/GrJlQd9SbpuXvkVh4xQmPHN7F
lvTRAR3DioOda6aWA+GqxteIKdnDasI2lQhPypX+VjcHblNaw7qy7rTQiErlXVdGj+uQae9HVYSl
VMlfFPuzLVtgiu1VkHHNYahbcSkL0yJbXS2PmUJel8jTZ/zEybMTPwxpWbDDIsdbzbODuXTVnTNi
hq4IWD1M5gimwjDnq5wu5YUu+0FXy69Eey5PfZm2gZFza6RfVIe6LcX3Cu/DGyiL+MJ0RrTBy561
sVm/1Hr9cRogTlLWH1jlJVTaxr4Pum222E2m5jBK+FUPWVER7wYPfmzERzOda4YXKKQtuLox0u5r
kP1gKmp2k894JH91qvx8poBxYHiMWRv6EqRPbuXFP+0K+cfHZna68aCbSxuKSHrRp/n3ZAWCSaj9
eMURUROxF+SOOR+aEWPGXz+At/QDWiKs9XgInKzc637alsbkTPYKmIeDlkbMJsTGabBaBgeHPgLE
wchBZVDMzxqWpS1XLtua3XRkjwwRqXVnNXYnwrTxmNiePX4oB+YcC9wmOsvsOf4CF7OEiymad+Na
hn/9yN+U73jQXJIslmc4rqyfXW4JjsxJYfL/wCIVq5oJRCgto5vRlg222NpvuBXEVRoZrN7/v//9
Zfl/8df6/lv5ov/n//D5l7oRXRonw0+f/vOpZhix/J/td/71Mz/+xj+v6Zeu7uvfh7/8qeBrffup
/Nr//EM//Mv8378/OvfT8OmHT7xqSAfxMH6FEPm1H4thfxQ8j+0n/6/f/K+v+7/yJJqv//jbFxDY
w/avxQBj//b9W1tk2+Ye++8///Pfv7c9/n/87X9ZeHefivTTz7/y9VM/8Mum/XdZhkkAIksH07ON
Pc9f9+8o6t/JXgCyxMvJlXRzsFZ1NyT/+Jvk/F3RDOZswR3Dt+Ms5bf6ety/p2t/Z3VuytyajO23
MZT98eB+eA3//Zr+F/Hm9zXIrv4ff9s9zv+uVFGYYZYXhgbvRRiiKrNvP74PrTZtzWwQDNwp5qU2
07uZBLw6Wx6WWX3U7M7TFyeU9QWcAHUHvcz2H8hT61iDkOlr56ob+NASnOVA3qt5i0Imt8xIwjx1
WJcuN/pMI0tyXvrChigz+bURfeipTq3D+mkdnWulxulBH42L1uNQz5dnxmef//SSfH/Wf36WwCt+
uNx8f5oGPSKZXpcCLunHp7kmCYDvqGIhZjnX3ppe66qFzqPMlA3qgKLYoSfAwLKFiXXCONsRjz1d
HurICSF2hbrGcy0jJqvZ5wnBH2OeX/V1dnvdfDeXtLY1/Wyb4ytt43NObuFMYYDqOyRoTDaOTb+V
Pew4vgJ+ONI0ua+n6su8ar/FBMrEJMfHjOEJ0ndKPfHyOMK4Nfm2eIpz87L9HW1JP8Y0L2Y9uZtp
2G4/0jsJ7mH9JDNF3uMepxsT1o5OnVn83jONk9e4kYm6tZnP0Q12QjFWYAbYeE2uXZqG2poDGMif
bDwQ9HcYCB0OWZNTlKvv87G6lzHpaJXh/X/OzrW5TSfp4l/ooWoEAwxvfUkcx/77Eiu3N5TXXnMZ
CSRADPDpn1+jJGXLKXt3q1yKbMsKGmb6cvr0acN4XuRHvs4/C+jkatzNlA/LCoBsgmfc2vBzn2MU
oAApd+Ip9dTUiESV9TWei6qhSkDmN9dI/pPY9zd9zkar8yuIiY/9OjlbM4zDbtJP79zyA5EYbrlZ
KJ8jJMJtgYkOR6AFYT3GrmwWS027li5CeCDFmbUwBNXueFFcxGnzb1MUi2MHuY+haN9sOy4NvEmT
8W8cfWrL+JMy/XfXhOcoCl7W2+hCNdGnTJVLG+dIHu+k5Hs2Ge5twU5ipgRKDpe1QbUhi/Q5lUJO
hrupY+5ck/6w6/CTWXMCkuBcNooy62sJuPWAaOmCjaNYpZU9dSOJdKc/Q0c8nki+2ii8NSOvt8kl
xI9TncgO2CBSxY7UdKEFbEguDLV+oC6Ob1Ncyc5VowM5dTe64P0ZsKRyc4m0/nU9lRDK2FUV33M9
VPIo9jtuSweY2o+QSOPwwnhpzTxVUHY2U53Ax5rK4qwJLLNtSzSkuEAK+eS3vBHHRW6rt3Unbvbp
wbmFfw5n/a7K3E055kg1uJM6ZesAR8vf2slclmH3rdkgtKGq6yZg22V8SOZBaDdNRwxpvTJFibBQ
vrpDXOiup2pWMnWS/53L1d6Pt3dM8DJ4Bb2gY4zxVMyY1Jhs9HNf2ggPlkuB0pRe1imH063uZA2Z
oHOqUg5jwfoGrCHhwfyvHFCGRtbUFk2en9U0Lsl9my1hy3NOadtyr5ryTj6qXHyzGpaTreEwyjJD
EKg21z1/E6T5lccQ+rc/zwGzWD4PSUwY0giHm6EvDifyPMTqA4QQFCNjl5ZmHNq9QDVWd3qLVYuR
3tsmj3RiXchnkb2lkanWIDmu06diadSAtOMOoQoE/ppFeFsNWGkvyq9qRHsDTP7bF5u8jGrmi8Uw
a43f8w1s4oN4ELXnTvlluli6YlIIIu3UdzmzDPn4PtnGofSMHHAjFpQpAYSITfsBqRH0u6P8p4sa
+ntDiAitzuxJWzLcUOUFegulYK3lRtOf5X/bkuqfxj1KEAxX7hguAyRHnws0sCRLjoKeBXC8tG7x
DNlYVkdtPN3bccVLp7JBg95/UmvnHbmStUQIVEOsR6YT3/hVp94P1ayhha1ipkIPY/RTWxqjNTP6
ztqG46uK+ATrDWV44C204q/FqCuvQeQQEuCRSYoVlaLVQ7se7luD0KTJx3stWkdQMn4aH4s8hsU/
RZDTVT2gWu6V1YMY1HIzLD2QQV0QwdeFZdRU0R8l9/v3btKv1bZ62Jjd5WrraBCyHGAiFqTxMM5N
igng9Bq3qT94IZccdJwuW6A2q6coOa43uxRMegHroE2/GqRFT1xY3jmkdxHSLn+WiGrbsPteMGkG
V4BUwtsb45UZZxfLKHBDxAsziDaDg128idJqZJLxMtth6RAOodz1qWWCCmOKCA2iC7GUDuhR3C6K
HTeQGq9g1NMJXX8k0b3mGNw0WL+3r2tGQZ8HTlwMVCU0bxeIHMWom7+8rmrtF9mUNvvrUkH/PVNw
xHfhue79pyzE8rfwaIph2ZbJ5eyzh+Czzj3DDjCzA4bifgZXiwYlHDUvDML8nQaNvywezfKM30Ex
lfJbPPP3n2VZSLjqqEDVemkCzNbafZDITufllc6QviTu0IX31WRshiQhBtOnqmE/cH3eDgsfhLeN
7j94KHX+14sXio6fQsuLJlpUkF8uXj9oz4yAZvN1KdoFrUKLFYj+1gbhZ+C4z47IgEFQA1sRp+fc
Ej7jTb2gYY02t4s25BJrdxMkeYP+ZnfsldFFT3D09nUeiHiJVQppJdYxjSIx/YGzAOez9SuntF7Y
Dgaa9qMLh0osV8LkGCJGXK/zcA+T+y4RJHPVmDWl55hAXK4KcQ3ILLSsX01LeesTpHl0TVFrl+C3
wkVXqIUqV11XmOOyTRDuSI+DDQEdImXyc69j47rwFrLzO8GRHwiG/3L3RjpG3U0lGoALlPflDYgh
KdnSJvXS0ddK5wAg6DbctOd1DUHKc4+b3HoXfb4FhAlT1NF3nLdN+qjGVXxiPUyxy5Q6LRP622l8
sid243LaSMf2uO6ybzXpfIP5OGJMzmUNXEXbAvoJybBk+FR13iyYVtBP1DLE8qSoagW5HZjIHt0j
vX9dh9lV3nQ/vDH40LUNvfWL8tiV6gl/u0RC8SNxlcxMV91JzQi6U4u6GcYUA5btOFFV0RypHmdQ
w3qjwQK/lbW0WGWjYdh1vGKg0IQJzLy2Os889o/SDF+yZrw32RoJp6QaQUEQQERfeHuieyx1tlM0
FCKN9wELx2sHODumd9sv9WZdHpkVb8ecs3uExRr6ETDyTVdf99Ns46lBQLb5KnHAKnVOeqJAbiZZ
HL0ZLqzn1UdVmDMshUiMewIarTw6Rka//weQ8xYFuAc1mkebT/dtzL9efKlslJ2I31Gb+lp7VXJu
8/47lLDuqJ36pWNk2ZHsqngDb1zR63Rq13XPcD64GWYgpCLZ4SFeX7eTyU5qjtExEwvxPz7r0Tr+
/yxg6lGWppirdfxYD6sKQWy0nbLNYjqy3e67C1Y4QIc9qy0fG957d6ILYsi8xK0u1H0NrEwrKDpU
Lsqu3BofVyflXUBEcaTqNReW4Ipr5kYfMZDguh1R7Wp8uJTBKBHAlnd2Nf9H3dTbkxZ+8lEMVQ+V
Kf4q8yvc4o4wGaD8o464ADD/HmEBPnnTklhKNDBHj16qgLLVk2ozdxQPCparLxRx6G3HfYKI4pTT
87pCSaMvsp8euu/WrLojb5P9hFOoKCWjyF4WLI7t0Tn2BuibzhLhE4igCjD21bkaoYR5oYFAhu6b
MtzRySWPZTDeN3l4i0MgohZeer3Lf0J05fQU2Ft4+uPxtN2gApLVDz2BMqwpNgJXVR0hch6cmDUG
Me7Mx3aKbtWGg+LScXuWNYv0Kqv8pz4AVM+YsudMkZ9NgxuZV5imqJg01YOl6Y68h+VlViMhU7pD
kZeFansio308H3MO8RrqWPJw+OpsEYgthOmLJwffF24eur3ywaaY6uRECEPJU71DljnQdBQji5Aj
EyoD6SDU6Me/tEWV36nteoHKtNmxxSMyWQ2asA3Psyq+sFQFJT5l8s1F1rA70blig5NfLMrThqxL
UtRqFZ6WBLJeqk/f9gDzEPEDQxmC2yzEg9KEeThkgNA8WAy5Xy/VFpfuAXeshhuJtpq4PAVL/wgr
h3gqCz9LGplVA/rHbB/jR59cn//UhG77UBtfQEYMa/LWxOx2fEFL97C11bXZUOGBbFCPw5H4jJr0
YB1G12O9vZRQvB31bZsSJ9oaZzJWH0vWJI76D43mI0NX6Yviimaym7c/+sGMgvm+4PxAhiAxQfP0
D/KhKh8KhcIk94Vt6NZENn5IgKDuM+QBsoW9E/Snllynwflxj0xCfktXtCA+1g8+SyARE3hUJM4e
HAm1MJfoEp6WJj9r+NupZVeRT7193TNT/PCWAWtFXDkDfc3iYD95WR+0VlX1EttTEi4w4jTwPMYK
yp2iLy890S2nIvMqLM9kT5kX5tOV1Wyv5MMRCD/orq6OmVKzVL6njk3jY9oSeyfJwpnZonqi+olZ
7mvCk8zDYPRisHdi0hgIe2ysQd1uegI/2AAQuBturoEayzT2YGEhM1Xou5DTEOhElUb1H2TAYGM7
jj1de5eqQtrTNlgRJt9uEPXkOmOFAVp7NCLrUsZbNDKTbut9lTRYx6Tvc9jeh4hMGsf+c9Hiafaw
q/QxLsg44ikvzj3W69P74dzB0L79ThERYdjXTEOL5kFAz8KkZkVrUrCJ10tFQ2VWECZpYJKWs7AO
P2eUQAVcUwFZqKseTAQY0AF5sYNqk18pbE8toVCE/VEbIoKkPFUe54IBDoYmrQxxH1V15IO4kLav
rgWlivvkUmCIskouBV7gln2M2XtBSjRR1h9lv0lAPQdTBJh16f3wOoJEBH08dDAqDtr7aSyg6evA
ilITP8ekgeweLkUZ9CpLy8Vq2fokRjEm23Pc16zY4k7bbfsBYUbGMeZMIEY55WIOv6yb7jPHNo03
eC5/uzkNpvWD00V3uun9jPKHi07rilDHJQgatAWYVK3aYztkPkNkAtKJLWvnIuJFPd57YX/TtuEG
DrG9w2kNR6ZFXRz8dlm2bEmb2ctBtz49W+ysNiVFaTbXpYfvqlV0EVj1VHvZz3LhlosNpMVm54bj
lluMuJmENDGpih7IxvM1mEJRtdmR9rT7tyTIpuVMuMivfzr66RA8bDaISNHEc9wuou0P49GxqWr6
TdrVavekdyjXKho3ztuCB2fUU0agQtjYdeeh37bHKiE2c60lrsoI+mjkxfFGfBpX44iyJnFXdkFo
veVHLbmsmojKDNVjXlYmgs3EQWVw3TUJdRYptwRICIj70pYmeZytQ1DxMduVX9DUQtuDF7n1Q03/
+LFTXgshEbqspt2BRs34X0zuQbtGx48t4cOx5QYdySZFo7v90LaEVFZx8+yCGFOQWBP1S8Ih5Gs0
gesCTKtsAC+MIrmWCDFg8MORrjipgIQ0Tzx6nQRXODibO1Ao055mXXk32/59jOPz+yojLHVe+oNu
0usZUsjq8qru+VWG8qNL4QZbUogmQPnXMAeRRQwASlqsBFguczMqntXx+iGrVw+OzpYjOYJW4irb
ccWSZMHt/xGgFI/dpBcbrWm9IHSYTVHm6pRRDimDcsAcq6iOrhviUs8XkzSQh08EFHy0p2bHcsKH
eNTN9NSMYgwNt29ayQDvVZofc58Y4+pj2cotgUamWYUSXjrDsftjnYn4WNVC8pvyKwDvS4u8N0M5
+u9a8BqzppwKeeUy2IFjj95XxKCjo8kjutU5ME6rUPKgcgSPKI9uSRuq46nsvaNqzT4qNUJ4QVbZ
p6nY7n5kiquhN5hDkrFy9VoMdEfkrlfeD8swsSO7xhyrRQGc1PEZjMceyPk5veQ/UDsauLPEpgEw
EKOIv2YVjse6dQfSJB9sRUA7jdXuh9sgZKY7+qr7oL8RwJhJSohuESnSSzxcBAUxs1dN/cmUKcTM
Iu5UExGlSU1EKjSz9TAb3jmmG+QUJSO2UkA6Ql/0j9ZGtx7NnXSb5t7nIirXZ5vSy4gPMvswbz2Q
zCVqMNNRm3ffyV3tsUiPckv46PPCeAxnA0XDg2Q5v2hACb2S10t44SaTHDcjMnVBAjxMUBBn3NTW
1NdTOd2XFcgm/TNHNMgmFCe7gVYybklVQWD8vyZCockyinxpF9wFWhrJAjaA23YFDGW1R7g+UUFq
GkvUSn9965c94RF76e3w4ICbvXdWc60L7Xu0WQ/FAhtm7hBJJ6tlVgiqByRdLxjbCaYOreFccFmr
7uJF/0E2l1oR2JH3S/EiSykC8W+tCE033leBek1NfJ+Am/CRFXWArCWr3WpgDGI73JLqOfngKrYE
Iga4sJYi2NaAHaQ/5PgEqCAczXFcat5BqP6W44dJqAwQEMWQ+FCvN7AMtBuLaIVKP051ZJmZQES5
BxFWF92ajgLCyBmSMpZqN9dM2qECEd5K6Yoscka3SdBRricJRErjM3O4xQTQsdYP9wBF+FQO5oQ/
XvffBcBqk/RkO22/0bty+n6U8dd4NIEtsUhiIs3ISC/bsyijZ4ShN7iGHQQa4SIOg5PgDXAl31zP
+DYIHHyBT9oQTQhmT6QBiHwqlTFXAnZNDMXDFM8FDYLtLCEvrbkp4PNNBFV+CwhDkP72hjtQvp43
XIQoTSjTK8ALD5WvvSZ2C6/s1nsQiboCBalz2US2BUwmdpeCoKmJn5kOQFr6mVmztGtQEK2zn1Ib
6E343tDI13B7JPr0VAYg7IBjHsT20+ThpcbALnexud7a9hPreC7A1gxmEY3J5pYNLcilaphVh7yV
chyIkWogMfy42t10CSJdLniPevjXa6MSDSuD9sDF4oB/WiniilFHdt63qthcC7Kq49Wd5IKamI/e
1Sfa1E+ZMPjZbcu7bN0jb8KBreypx0gTOU+TIsegKvr2vQxf14hYN5gUVBT9iEmvB9cWbOD8QI+z
S+vhyVslVcJx6XIqwGR8coxkIwpELeig3sYX7QJY2iewmSgTjMGXbGNupCIMhPFREqUssFe2bZbd
Rn0M2+pYl+hgQyVzCAnIMWzDFByEw9ZSlFkxHbYDdxMNKirlGia7lNTbgE0jxZqJOhxFxyazp62i
vpYXZ/0IA5Fkq4rTryXFw8bpz3I4GfYX+9/eXp55KNRB6hVDTvERfPBJBOble3ZEg3BTrkqf5aHW
zfBXmeOdKYqRCv1MQktlpnu1DT/XQf0gWJ1hYphUz+eD0DxMHvmizj8lQQsdKYLKC+ox196oiXY1
8BcKuVScUSijlsnSM0bZZCBgprgzPXthw5LGZFPYpLZC3eHX/nUTnnwOtgmF4XxmdLhmDdnHsH6w
aXZGPewUX0xlHB9K85fsedeTw/6u91FZMHDZqK8uo7z5ZzQMnuz5OBu8bw/M36wIhBDkm0oEvXkD
G1P/BskkMTqVILDtgUHj7jgYoouGQq9s0J4ZaZMwBEJI1vV2ddf21N7D8T5ekNXDOBbXI89lVd6+
TX+BtaMYYSXFrGLE09Rhhtw3C2Jlv7RLIXdIFGKYmSolb6m0cXdxXdGtVD+dTc/IadmQlNDhQdRU
kqScNa8QqyrpGjNrzrVLvsoK1UUPZwJ+x46yAYqpMahA34EULEjfovKu2pKi/Mr8S2ZCv/25/lLu
iJjSoEOcgwK6nyu8L7YfEjCbaVey4HIAqXyPeAIOJdDKTZvQ9ARvYaZWoJgi1Vm34Fo3csio0FJi
nvg8ff1eJfaAUT97ADg7QBJGlKUZFn7guVZrdPooKS7bLRtiU5wZI8SIbrhx4yXuAcoLG8GxK6eM
VrzNzQxLbMqrbAt8lNU3tlI0BZFTU913pPxu5/2AFHxe082ipbWVEj1lnTup7iMrfqo9UipgI7fJ
ryYiWiFmiGGQIr1kwGIgJngjYhD+l3vA4Dif3cVsy7lR+9k9iHOHKOauKpdCBMhypp8WyJzjXeSg
azyaqXefYOlcExp9EB4LPN4ryeqFXRAHMiistXcNlu9/uDAqzEJmhz/F7KCDm9BuwwgUpQSkAIwQ
SCAFUixZZOAsU2FNcbV2S+mJ5mGhRkiwLFaVIeM3gjBSOrj+DyADCVsObSaRKLRZMZzRrFL5bMGm
2Jn1xjfFUvKfORzFWgKyfJr5KDSGq7E4EzpJSynqyAFZz9GZxArwDwQwEoDExrgAmDqotoDiM4KW
Mr0UGIXWISybgDjI+59izBhmG9iPD+kKrtrLRfUG0Wb0g/2iys4WjgEcCdhEcAlmCECz2uSXZuQY
+pi1AfORY07gEECUObUtuL8su9YSpaGkladf2xwjyXkVZLP0UDhfQyLxSqJKdyI2BEB/99FL+3cg
zwMh8f1BJRlmwLEQ71A5evlx4jF0bROn+VxsdguwWPbITP4CgDdTwWQDapUGFgLQpbiibEUeY7ru
e9aEF2pRXQsu5ZVsGIhf72ObsVzA4WZJZrE1Ss4KoOngAtc9/QCezpdak6+gKj6JclyHs1XMAJQM
BYvi6W8lGgDCuJF0xiF6UIe4U0hYbic4lOAFgZCUpvB8LPN/ijzGaZLhWI6omH+qm1DKLoX8Ij/f
v7ePKi8osJSS5W11JZQqmBmURIVIJ3lEnXMBBC7Kl9yYJchaIHwqVzXAgED49cj2XbNc6fikO7Ju
4UJNW/LNOSiHmJS1vEIypB37g6BOOEmuk+yTTqO1u6oHc6Z3JIo9ppzNH9jhejVEcywlYENmdjd6
i1lc8T6IXgawv3oPVoYEQl4P24bk9W3TEv7lrhCXRxq3E1O/OGQOTQHKWqZarZbOEdSUJFZD+ig2
TzgKhqxCDfwsBxvdYHLwpXMpAEpgqePTbvUFxbg5CFEbMsdeiGGcC4Jd+VMJdl0Opd7iI/Ych/5k
jnQkScZukiifQkQ5U1uGAvrZVZb3NxKpC6GqZKs2I0h7yr+1MF84RGJbZfvYHjy8rLwj8QKyQYSb
JIw+MY6SDzPYKjoKdpeCm8bkUhI6tiUjZpif9s4KvjaCcDy0AFEISjIu64CrNDG4NfXHRbaUTSv/
v7LjcmZR4DUkJ8ksxpGakOphZ46bO8UASfSrZATj7hj473u7xeXj2qQGyXCsh52tfqh2sax98Jg1
8TMwuyRbsr6yM+X0Snpraa5wNWAMCe2w6D6iOvuP1JWE9GRiWgIqFJFws+JuXZp8tZ7gfHomr1Ec
Y0PNQRplDHHu4shbHyiIMwZw1jMFXp/vcxLyE/0esTWU8/7SHlDFp+ca3hThdvAqsgjaaAvamf0h
UtQpQg1x4pZylwdvBTPC/Bs20SehwGTUsHS7I+YOz+X3lFaRjIW6UlOpEtVzsIG5hg41VO+wHnS4
amvObI9btlAUhOckx9g0VMsx3nVdfYxoRY1EinZBzJGZS8m4oVnCYcBGCl0xazQCiFLcBhPJwls5
tcYDiEpAt+IsdGhrh7cTjIkm4zpJwOOcqvTbO+yA7y+mHU1YZC8IeX2EXWaG8DM3S/9RsDCpSu/k
Q2eJu3E9d0iCXlLIuQgh/l8ItlKXm9MJYIx55/Ah2466HQV6SMBooiWUHigxlARSBG+Zyn7SBnT0
9gXPFIyDWwt5FTV74kXGHIcHR6J0TrVdhRbdbFRwrc4SxEJ8EkMiwaDQOme+KQRbOQmGipIxUo30
+FDNw8xPyRw5D45rVerdEZArnB4FaUC4Ki3qAHICxJj0cY7YU6n+ybx/CZ1RAnb5zEL6BRT+IJ+9
RlHPpT9qDUcNCksAazWukseZgyNxkZCKhZ8pnBXhsby9Hn+7gRGlSIwOpWKRL3np+sqgXNgpTlfL
mtBG8GCBBSQ2MoInrnBMv+hDCgJzS4Yl91JHGEuyZ9l7rsNFl7BLIaMLQUzKSBJkeL29KwlA3rne
1xSbBApAAPcmphOYkPPl9U4hNna7SqI7FICuDH36MXVfOX2W2btSShXzZhWfA/OGYC9WCiywNe5e
il6q4cX+HrL/JDQ2SU3eB9X+AmgkwIOw/+nbEoDq4CqbbbFbV1Ea3elAQnMYlWYCXQ4A1atEiqYt
mUpW77ZIusr5h8WgMtBi2wHUt0X4EJHAHmmpZMw8Gj2AYM9VCS16afW0eqhHEpYNXX9z2bWuLNVK
ZeLjvHHxh3roW8YBSAwo5RS5R95YPXil9zXwYigaIzWsoUJ2gTwYTnAIKlIALcfReC+ZmhdTdrCj
RbzXoyg/uKWqduZjUJBVVxnX0i+OVmF3WfY5ir54l/fynde+H+X4hN4Jn25pUI+DiKwP1ukwUD6/
Wyip6mw/yVF0KNbBUII/TqdvthF2zyq59LPuaJeFc8w+05wpspgcgivhsRiTPhFawXtkr9dZMU3t
EXk+Wk2BD53y4BbHZUVFetMMd2L+7URYQbYvic/c2TAJCRAeMAfgNyQltfvMBOfiBiWHkAMi2eLb
B+Q174Pr4pqImgwCUjQ5vjwgQVaOm7peDyjYAJFhxAhHT1v6GCV/WHfqOk39f+aDTESZrUmAJGNX
iNUUWPHRXU0sbgXxrjfp17evbW57eWF8NYTTRYx0C+1p5DcHxsZbO2bO7ZS+k4p2WxG5JawRQyuy
BBySaFeuUbdCCiTADcNb6cQw+PdWCD8C64GT7ym9BAA9muLZghhEYld0qeTCJwAsSRLE5wk2984H
eGV9hPmAkAFAOb3dkGdfLm5Zua0UoBZ3UFJP56LGiuaCzH1Heu9WMl6VjveyuLbAWqKIPgNhFeA+
cIJYe+UP92UKx58NIgXzKTCPb1/j642Jb/Mj2jNwc+jPBXK0nrnkvq8GrIi/A9glz8Ci14rkEefV
AsZb2mOFJiDJ7mzFSQ3RyzlTcfe98sE0kz2J5P2kVr8Kqrgu4oVgEceQj7HgB9fFED+Um6vdnbQC
tRt4Ggg6mJ3QF0LWwvs69bvveiTViakIbdW99QlWheiRUVuc+3GIg0Yb/MsvETYWZiC9MpVq6Jv/
qlHzsz2xZUfEyMvqNLvSk0bstf9QyLCfvr2paK0SypWE7xONBhqBafFUstmFNCOw2ipDN4BJBW/f
k7m1+cXGJ9ygaQ0C+MJHBeNw/m9fdkO+Tle7uzkQF1rzhu4Xql5uwWcHQKB4MScLQvGQHFGKLd3G
/x6j0iBkoLnTiYPqeYvPmzy+EGaTkDYl3w8W9VXutlSFpdZEt4rgh23uUwpEKVx4T9zxuf1AEpoZ
xgBmFTDArlf/KkI4B3QWiSmyMNkB1O4kQ5QMLyD57NdAHeyYEpgY5ut/behZmQhZacp5hrY7fbAr
GoJjn5vd3v0G8dqVum8D7vwKkCLtsqOJwtp4n0UsklgAHZ3Sp3AjlxcDL80srSI5iwm93qcqv64y
gbaxbWFrIenGBj448EEW7qI0tPX+xumBsJYRerQujavt+Vr1jHgvLrJ2vBRmgm31beF1X5KBAQ9s
SMFk3w+BaN/gpLzYTeCwMdAWYRARuD5spJ8aOP1+0cJhwJXo6ZIv5P3q1QmPbg2c8OsJ37Yrqr3y
Q57wpX7W/iX/8rh/IvAhabJC5u1H3T/UwyVffEfDh6YnITvW7lR+T+x+3/4w9zzhVzy20V37gyrV
/oV/HuW1uESHZN1Z634/gZX37EvvLvffWkZwZuSkayhZc1OjQqfQ+8ij3lzy2P7ggS+TyKPLT/Zf
+5/wQ77l8fkX40b5ISJk/BAa50k1XPINORpPeCRz/PX4s2EMR3nC1/RT/kUJbv7ix7wHL9r/2fST
p/ODvHL/BsPd/sn+z/kzeav9Y3nCc/XT3BbTiZL/gjT/bUvy2r3D6USHUwplAhAelsqqDMVV5Wdk
khUlT7NvSRNrIX10WZ4Tv8dfxFrIma+1f0YrPSwayi8BhFPxkAOVKjqO/gOQWtz3y30J19Tgd+B0
Uv+cZVGfe551v4lpbiW0pDXKNsWM84l7lz6/tpjudQWBls6DNgJmJXcVRErol9aFn6SxBP2Qr1O4
+/4fHORXDDJ60jnFGsfD0eHpS+8DqzElw6HHRjyMQrpJ2sQE9mitB4sHL2PhHhhAHtr52hUAEF4x
a+gDIi8Uby02ssSrv3M//3ZdEc6Lpj4ahjnXL6+r8pkUlDO59G5uBuC6TE1pdsx/CiY6x7k0q2ph
htDXJPh5rWn8ncyZN1L0oRImXus/KK//7V4yWJrJ0tjniGnDL6+r31RxOCS6uLMlawTGWY/Zt2yz
O6ZN63xT20+S10v7oxStJISUiuk27r5E0e6sJHSTPirhe4DPv+czXq2ZNLnghZET8eHQznjzs30W
bPqGzqbN9EW8poSR1qP12AK/pnhRyphu6j863/9H0CjJTekVOW57pITX6VconVdS5QXxfQewnCOr
F/tfrguOouJW0nN3WKRpVoYZZ142fRHyuO2g9zqUGGgNVLv0MWM+ZJsj/m0YZ7vV2DyqhHODDsxD
cCDp/c4W9MIlj1ro5b03fWPc8oVS9KvRQmjqgX9BbAN4MVn8qGIoiLLo2U6IZ3V+1YDVzXAssZSU
CpHGRhePhI2eBSlTCXnTW5ENv72FD8bS4YHI05hXA4CO8Cn/HjCDmxj5kDgYR+pRiychcmdbA9HO
UaFyxMaXWdaubs1qmh6hGwQPpk6pcSYGNjGd1F33pZ0gprnAV/gyKAhWmkxiePpiJWxFTwaN5NGJ
qWl2Uemi+GwDQMOsJnEdu8H/kNZtjPgs34ZVuj3uSClP+nTyPnN6SR5p2MzGI10o/6Yx0oyx2a1v
08lfnwTbKf9Wlqb/J/C7zT9BTF47jeHmEp4XtLQdHYE2pjMvSOiSTaCWlzRooO60OWZ6B1Sxuhku
/o9UbBHvttvxC5PwFkd0JTzR727pi5me3l7n171xiYAKKhGGlSG/O4CuPNpY6qHRA9sLEkRMlrTN
fxLwXpqoeqRlwXjjvTRGtyFsPbVi28SCW1M/YHPEOjmdFgExCeW21o70eYBFBO/1dh1IX8tmmIkK
ETETV6oO6e0NvUmG8RfDl9nOFth9Gvx1CicMAXr6g6iNtH3yqIDOrQ9iZqd7RwlB6leSzAtRQC92
oG5Qtwkaj21IB0zWTU9Shqua7Kf4hyqGRUdfXnT8fngVhIdejE/A6B26t4IwovJ94ClKXVM3zJrh
iyVP01n2TfUQJmIAGznKklTplmx1C7cLBFBgQ3hKH5EzwjwPy5b1dZ3s3gWpP4VlZjbyl1BTpBI3
A2UNxn413NsFu8wE3Xc3IYZYRJdJX2+OmI9M7EgtLpGIIwBxhhjAKKzbtzfTXNJ6bqtQOIE8taBw
rkOw7nkU+TMbSvfPOK4QVGfbUpZgM3EsLxHPmilebUdlsUgeDfbb0fQiGa3cGSlKScZicva/ZBrW
wddZ+fm5F1OmoYiKdO7N3LEXZx0pB11iDjhJg3wrC3HWSRMft5p0GMSrmPHvgDQEeJ9au5SFf8Od
0ohSKdahgi5bUimBvi7MozlpbpLHKseMU2UJtL2Lt/SF5eQAsL0kjZlyexdA/oxJBqWjo6JAOhN0
bPaz8TicTSfs2GD3XQoLrsSBYS5/w4HitIRl4dXYA+mGkmaQt1f/Feq6X30DNojf17TFv/SuXu83
DPNRxRflyPegqLT1uJTVVSsPFi/RHGQxIbC1Cuov5KwWPKMP8xucIo1yqAfATYrQKV/1m4tqDa0c
vnVTDrderW/eJ7b97XoXPvskVsIThKH18nqnXk8+ZZz9bpEKrqDmcynOue/CM9LFAD+LWuesukG9
KIGyQn2nHSEQdWx8Oi+Bc8+F8Si5676Bxd3MAN27QNOrKDmG6hADNQhPEzuQHJzhoMRC6C7St2pB
PVP4UahUUOskHcYZSogA0f0p8yhQgYAJ4WvW8Zg4kXWxfugXxKHg3fGCLUK8+s7dP0SRuDpiFyr4
1OTAhufy07Ozh0ZkpeO2W9xK/CKSExLH92P6lAVolA7xaWiauTQncZ/UTVQ13NegSFK17QLvPO5v
PSZbeAqIHTaVtKu/fYmLV4iFNIfLUFSiZqh5/mwln13jxKXBqk/V7YwiPcsu95kmGuZ/0sz9c7JK
nuzTTB5NcMcjOeT+cf9ig720Z6Sr+295zlcS/8sLH7LNAwnsCmXmTrTq5a0QhOGZ8u+EkcoP9m+/
f+M/aSxvL1Ef6Sb/l+SurNb8RUq6T0MlAuELBQMahfkhT9wdzw/SUMmZyCz3+SdP+CIL1SNMhAzN
dhFAoPj2+wW/U9P53z9pKU/ktc3l/id/UlS+3Wep+/yUR74VBhHvt//dnz/Y/83+dTzvR3mv+bQM
l/x0n8dKUsptXz2Qd/75atwdz8k45auQ1Xw/+5wHPrx0G5FBujJekH1yvA65YLEHG3lH1/CtruSW
cUP34AOP4/opBdSb7ymPlMr2N4zn3CQRA9rDEPK733jEr5/gU3kzfsFFP98a+5faYS0bgXfb33ue
/MEvePILwvgFXeScbNkEYXvc159+3Xt3ub/lFoexhx72j667ZBcIAPHnxuqCVtM98sDC7+/Pn0du
CDeXx/1P/twlXrl//muP8L77PwYyqe9kG83vyhN+/Hvr7N+D9/vzpE1TBCt+/Rc8oTS4fwSMoIKI
RiN3vWQEBkBEKf/jL1BCQIz5Z/J7UIf9I7/k+Z+v/bfwWN7fFYf5GMVyOAY8LsAlYPlEB94hZAAO
Y/7crXgzqYLPNUMSGk2vixmB8T3o4DQU/c75hYpd+3T2QusRAE8oEv9DnihXRA1OL0DD6Rw7RF09
tfZTBEv6W+nxMAmR5oZ6roCkEPJVC2MKCnjdITKypnYOyU/qZLNuACh5CaOhD2i8qNAZese6/mXB
UGiQVAmaJ2jEgTstg7Z2fp/uEHRd3TGc79Mu2D6J+zch3HVipHQX/ZMWX40md92tHlQIZ441M8yd
FaEoCeJ7xDn+h8uK4D/5nG8c5ytdi23UjIu147J6UlNKWkJYpdKBg0Ssi9q8CGfJvZSSlikgRa6I
D2F5SGxOF+S5sA3eb5l9VdEQKgY9Jaga4hpZuINoKW7MZpxsvLuVUpvQWKR3ROq8YvkztKLabFgK
q0LIj8JUkuhIiukzdgMQKwHk+wSlV7y2+brQjFtQoCSKnlXgnvnIPvP7ZLLh7rYtRckthC8mNQ1B
48D34SjjiMiEVSTd+iOEGdOfSKwrchUSdc4aYWzHks7dCfpAsyYgfueeHuI4Uj0l1IczCmxIen5Q
DaoGOtEWDGSCcyBMNqrRNI/WKvtUb/M7aR4VAq/dLc4VWvFC4lVRBf60ejA+hWMJ22JFIATIFGze
Y/C+ymjn0i6KiwnlU1pcXxXzzcZmdcFgvrqHXwMiQKESU9fQhel09i1e2PM8D0OCNgI1RO9YZ6oc
bLxgvBp3KNUG6+k8M+huSSXA954Cb3uM4uZ7mfdhfwLXCcAxE9EwJigHHhg4qUB1tWluZ8AdfqAc
jLYC4KQqndGRO/duU7CwdGtZ1DmInFDLiB9tRZP5loMCi0yIEZLdVaRIwr58n9zyKvnmOhlGhtA4
Q2NppjgE7SafTmCkB7cAT4TotEzsGdGIbEpxWhAyHXJyyC8kCZOTLA0fFjEGWteoFgspEAhU2unn
9ioq1qpjv0bI6WCqJYdqfOlAc2zU9wPjV9UWuX6SIiILn4yYHpqX61yWhKMj7Q63UiYT7pxZ/UqL
RunwxJOI7M/MG6PJyLTQokThEERPmnrEKkpd778/QQk8MAwiJE2wATHmz055CXFZ1+lQ7y/qFyvI
rVhLRLIkU25h5miaokWqUfR0bEm1hCZ9WTZp0m86+vm8Euj0ffj4b7c80egoBBR8QYbmOSHPrq43
fRqhmFTdiliCdB3L1hSOkvg5aeuRqq/I/tRDAFyoPzqHDWerii2fNX4UiGAAV6GHD9BAXpoNv1BV
HcRWNAgUwwt7NKKb4dwhxy6MtiwBZxU5PCqqIkpZ9+CtQ3+RMfpB+vOkzSnz9Kn4jLkrbodGEq1Z
RoGF1BC/3SiAACCDaL0VOBQacl1P3+wIqa3kNqPWJcuoN6hfQkySMq0wMIU/IeEaQ8/ifU0UWG4W
SwDfnOuhAC3/z9mZLrmJZuv6hpoIRgF/pcy0nS7bpSzb5fYfRYW9jQAxI5C4+vO8nzL7VCKF1F2x
zz7Vu2tC8A1rvdMSYmr+wfwbhaArRcigEJjYxYZGGbYJpTJxeyXl9pNZ3h7QAdqBcETSSa+tdTSg
VKsWzeO+eWz5zIICBK/qpJYv1LKHtawnOr2l/FeyY+byAw3UQHsm9rTf9w+OVxmmTkJuqawOTYFw
vF3rwmfbfShLQngQa+hmsxh54ERMShspeEc0AxhwchtlL/pdk2gFnDF17D7Jnm4DE5euNCOZx9mI
uoH5da8Xu4UJi1HXRfXEH54MGb0bv9kJZcAOzwT7X64/2THV2IsiGY/RW2E2MuDoVNOPFqEuEYZ0
5Tc2o/79r/oP2nkiltiKMh3QiLx+vqzeV1vsmeXphMOtKLwZ5+Q64nyiTHropuNfOoG1FKUG4sT+
Iq5YihudvLcTDi+/M1AceGyiDj17TpUsFgB+VVg+6eNiWf3gH/AdKUsNK6pKzZw0BS3SvAR2Up2i
E0yiPy1xrUDVnFLGDj2pOntSla6/NffC/QVwjHIlcqHAzkWPOadbj6r5SctM+1uQplbPC+mujS3t
DSE+uKb4z1tYCJ9cmLFAmohSM69hxApyXLVZRDspWut2RXAO3HjyGKFcwtJDRs78sB2s+nB6l7uk
OjKmMl1LDSFUTHVKkiTfsU0zZPmdShVjKaEaGDMOXk4KD6elVRHfARB5uzy+cNRGRD4y0AQBC8XK
fBhiWbabwK3r6qkLKDcZK+inDFZKSFGoBmItAz46CNjpTORZuV0LZ8Fo9hyKGlEvdjj5lKsGukbI
vORAke0/KRSOUQ6/yb4WonRQMtB/geic7xzFcYdQZigGIpCx2c5xt+RmEBWggv7+ZIiBQE4o7AkI
lixIu1u+v3HLA5qDmDvMkOgsiHKHchBM7/rCnI0nxbfrKUQPyxyRy6DQc5wuzKtjPBX+6aHkkdDW
UcdR7Q6Mo5GZAqPjuNt+13/ZWcFTFUD5Pb/myIHwCLuO3qR7rHpcoeh3O7I6dLUkLfI21ENiRCp4
DrFJ+psNwooBTKXai7IGnPuLPofCfSefXrQkvw8w2iiiOPp1I4R40hV6qFzaIT0uQzJtSXf/REj8
J3+PuQY3IjfGo+JTZAiTkkrqUvUdaGBMZI8yiaS/qUquESyYWceBoLvk+mu9sN+RB/B2me4N7W3P
G/KMPiiut+nOnJLdHtdhhciZ4F3RLdUO2RwbSUJy37PuObHudF1KMCAvpkoqk0mbKhcMpnSI6IIR
fG6yG5//0m53IyZMOzSc7Piz+n8fTE7rNLkBQsdk+10wrV0g/XJo8jwFkbEmyT8afaROTAqvJjqn
UEkaz0pjE7H1X3WdZ5g3pnhaTqTiMvojtRBP9LfKqt02IbzxfkudzIOAHoghGY479FrFeyUVVDjq
tHF80h4NbxX3K6P3i+Ovotx0HGk1qHCowz/jznvjKUbPQ7d1Ozrz7GXqeT0XdE6mhQVRIK+fdypI
aK0XQWI6vWpUd7xg2DLdcRoC11H1jRTVSOZMVp2Pa18m2qhArNhTwXC8hqTxGkfb7mYHJcD97/c2
DydfNxUqcVQO7ODrh7PsON1vyYehOKY8hUDIHXLeFLMcuajg2oD/5S0imPIhv7Q3kwWHulwSGcck
+0b9vBXgC0lRNW5QK6Jh0z69faGbNmn+sISZkxKK0FPQw+uHhcveHUMm2K4Va45+5SEq3ydp+Jtx
y2Pekicr3/L8Nq5rHUzyY71oNcSZyRYtTYQqPMla8wP/nI7fFFJtyqGOGpREQyz3GzTzJ3Met/aT
Tl0VVCpY9HGkypThSL8TZvWDavy4Y2qufchvAQXz+0FfCJgfVwTKiuBMIFO6U9Lv+mazFiEokEDS
zPxAaDcyeZTQcNv0OAbgTDgsCAjIXf9pUtqGyYqzvloBBcP1k+zSokYE7rCgqfZs8sdef4qhLcgq
yfvNWp139dzImtyrAx0KIQAjEn8Zj3RC1AtmB2XkAaKMq2m0KcfgeJ/avGY6anXLiaBVMF8lf3s0
ExTyt/Mh8wqXCN1qsxaLE7VwxKwGk1ngBO9tvDe5y2oWagYLnDfBU5xNq9LpQFooTx0UmR3+JzU0
JQmlUqXQSGTW+EUhWttF96Yfb9SBZ/21vjG4o4NOcwFIMB/HNuwVWzF6sXlkGTDFrOQelX5L+BU9
mRaoMj3kIK44xnQXoEV4b4RjNHr/QGgUs+AizMPQTAj+o7kAimhG8Iii3KyNszlImX7AmuNQwMz0
gJFjpQazo7+SIz6JSOJnwyiPQJetsf3z59RtlOUtQPSs4jPPxqnKLG+J6c/MMRXkfZ6F8Vp4hOTe
+sRafWpmR4oAuTWb2Hqz2MbvqwZ1N53ZSxtK/ju2SonwyDyAzdadqq1iin4+v2LZrRzRGwJbBXL/
rztH7zXijTLQBL3bHGNuD9td5HDuro3cWrCaSVE8Lc2R3HSBAObdIjAQ+SUrXnQkg2Z/yI3JWXqh
kig5Eldv7J3zhUiVzxpkQM0CwQjS39fbOhz7Q5oVxWat/ApFPMqgICDNOUxPVjuh6EJtAFujkH/1
wLHf/7CC8KNgKNKzPt2GUs5PfT0TmnlIVTx/ONpfP9MwBOMuLfPTfrZDGiVp57lDo6PjvYsGhppz
ecrmLoewBOyyG+mIFwzNSgCK5nbvGEZCAOJzQKtaUO1xceAq9iUTljPM3Gg4dscduiWVhKav4jyT
I9QakF1LighDKHkbU/Qe5DY3+QJwWzdWypyNYJUvqMGpF5mtG5HL+fqHT4fttqzTTbzOA8TzhK/I
MKDfJTbCWNu27D4R+rQwhioBeHvp+43Omc7lttniDPbXczkBHkw4aMCIObQ11cGI+zdRzcC7joCs
cNeI7ROAqckB4u8F6KiWkeHUyNsPVK+mtI4/GE14dIu9MRbBVwe/nouIbSoE6sLFPOejLXt3V43s
LD1X3uFJRqci8EZ3VA4TMGJg0EiM5IBnicEv8SYDI7krx3dDenhnvOW86Sg4vEscnAycJ1EBd1Ax
10HuQyEEOugUpGQwzkEuQLAiFDiJoxw9HR5cfcRsmCAhm0phF/48FDljvA+/6c/LnSfguS/GD1HR
fDT0An+/jDdKoPOq4bFsejoV5bxi9okV7HhT5zLXUplPiEcKHQEjIFBUvV5a5SLYtDT0HKAHXgmK
YGNEwl0oD/zo5fDwYP7CdHlmGfRUT9uwgWILTWRfyx8VhiUVLnepMF6ZuQwTRIiRtspEt3djS5wV
Q/rEaDQILKAAPBvW6TFjKkXjx0WJSFPTSlTlRUqNAE+UMkrdvZ7ZKF8JxZEvXjouRbaJbZJy6/oz
nZEl5l3SJrv8DxjOfPAEk66ndBvUvEsuvj5M/i+jBpMkDSPYU5IQEk6c53bJn72PNoomdFkez8Wk
0h1QRd3LVB1OxL7nn9M0MzNWrj/lxU2L9BVik/GUwdnJ3gbY3kj35ikL8BAOSWVudD0wPm4eQUvJ
aP8yGvAecqFD10J+WzLiIe3RugEslVvUTFRL15/rzH2ktxcYkwmgpmvPkYa2djdBNNkRdneGDZUK
xqO+ZV7Zh9xL7rUNlHeqE9cPSbjhXqese+w03p7TBLJM8dvIFAjgYATFfcVTVon1NR6LN2BWd6N3
csFqz4na01poe0IAqOngXsiDfvYk1QRMYGMxg0A2JNbzRsIBFEB5PtaAXk5Ctts+3/NCWr8f+xW+
NUPSz25cq3KiYR90pGQR6Sq8St2slTItu2TKB92sDObHpvu5sLaP4sKFS0ZMPN6Xm9/lGfDS/WoX
pI+1ld4o8s8i6PRtAPs8ZJfwqCjiXp8SeOZtott30dqyf+uZ6Spbb+uyySeaV+4jWZKNvJuWD1PX
o2kTaUZkgReK0afThxYW3VCEEAL23n/Spas2Ssj9dCA3Qxfq9TU1n+a6CHhwSmlkuTb3pwe6+vrB
w7EbMjeqwrUiq5My+XP0iTnOjgQOE5OpsAUxMXIY6PGlnBwtXAaAreoTXgpKLTQxKjoPK7t4rIIC
epgRvGK3G5w6SfJoei98bXav8DjOnth71LQDtexSVShOyj6o8oipPEw2AJjW6PWrpKf6UISX368E
8fgdes5nIF/QH3qNe81TOAVy9rjqONaMjBMsMDqydIk01MwjoW7qfP0s+a5qQMK0riHghzSoKgN8
A1/SnCVbAc4v5UIVD3ciboSuyeUfVf03hfZzRLyRAz5jKEVnHYy9S7pG9UTyc464VVQc627KSNfQ
3WSKcGK1/IR/GfB6MhwpyRgXCNoWElKMFPeLSBjpIRXw1znVqnEQdkNci+mS708NjEgb89fkj2DQ
n7VKxFqYeBCuna5CNohPnEGHHwTuVR3IMoHjUttJrih9aOsSeYs8WH2yScWq05QBRor3OmEuhiFj
b8tEKxShZDGslIeVOHwGPqAaQB0SegE6JMKeRhVT5o0leqG2o1IhIRGLPwXLXI5d1gzGxqkR0tWz
IEH9NVrN2IUUGgSTFXEjaKSa+JKup0Dl5Rs1LONTlGmlcynDxXz9uc4QSu0cWGrEHBxIQTDvTrJD
eBiyw5HjiLdvJB00AVVDeuMA68hGAeLhLpPDNy9/+DUcpY9g/ZQ5CXgyQUtwcYx98SMj0kVRF0Ph
7u6nkq1+/VnPJljxrKDUvD22OZ67ufxkOk7+jvkXodF+KyFTOTQqYBS8pDAZvcN8r3BArhWGGX17
gdSViiIe1FRp+FCUfaVAD8kqVNEo4W6ivVVjIWGIugSFi2mslRGBa2XfzMC4dEezeEHjyKoMwThn
523Y9K5dJcOCXcli4Krb5QMsOilA8FB2AbkxUonSbueb/UPlAwMsSOfVkaOHttrh7RAykrAsbwlC
Lt1SGhUWCoIKgTFnB2rZcm5EVblYy0EW+UzfICFKtZeWhBT1NkWMjvx8x5sNjr+iLa/+IJ0vuYBA
mIpKLhMa6ptL9uJbI4mde0q6Yiacvj7syz1d67hvgrXEFfrcVcDZXtgfx3xh6kKFJ0rvI7eO6m8h
fGIU6rH6uMs2mAzzz7dVSMGFLQ5Z60A+RoxYOyP3PLfeDWHRBaaXTva0bj3t0oEttGWAhrp+mS7E
4k81PeyW4l+y4mc8Tc23MWFzURkHPgWufshLmI+KFWXJ5ZxRxtvwfHmR/riWvOBYxd/28chfH96R
b/5vM+YIK5/M1uNAsA/L2vakq2b5mHSg3ZE/puStsN53CeQZEZy5ynwwkgzIDMU/gzoOGARk0dJA
iGJzvE+T8c3tpJ+z2GLtbWIkkB7BjbEfZh91qEamcdS8vMQnKoSXJ5xXve9J0cOtjkxCUwVVW0QZ
5Wq2eSvBu9wPSifQn+t8XjgAO6ICMtA5P3VREyNuCHys1MMI70z/7uFTFvUjUciEAMekqXLmyy5m
RlZ5IEKAG7cDScxAjVnPSioE1L6KQJdsjdeLl2m8DNGuk9MiMd/8wEYKiF+jebAPeCIEpvJBCdXH
CKmv79tUWLShxkpfTL9UoFs4KEw1pYQeAp1lDGfuApFMaEc22I6uH72Xeh7UVmIIYyAKiI3ZY1e0
Z1Gz9ddGwbmgSVa0kA32S6HEMAm5iAZOfPlrlOKlwR/KrdVa0r2u8loUpleS21fTIpn+kU92/TnP
nH9aRmp3bMJ/NQ51JktAFJWGe9fy1qTyf6gqPEP0uOOe5H6p7WpyoPBHGDmAttEIuEptZxy7dEMR
V600KtAjXzXJVE7ZyCHjWyENogt0mAhIMntLwhIkjRMMvaxBqhkEEoiu9Ig7XhrEGz2kpgKpygkh
SW8XFmcTXPjFMbchqGiwQLQ119YOVlvX3TiE687iVCYlT5pf+Yck2RLwYTgPfu0pBkVaW4p1ZHEV
KRMq4kcKC/EkeRX+NKc4ggI5XkwkiYba0knJ5yrtu1Wd6HGlNJhZorzV093J5kK2lNGRiZuVzE6f
XUPMygSZnU8xfP1TG8hitpPQoMJVw1dyV81r/qzJo5YbakHS1dStIgsnlCnoYS+NioIPr/rKR5Cm
s6RiLKriiMaWc4QpPOptNMxLGJHGo3bk9jHMlaoWXZUWtqL4BcvaNmubW85IBZ5n2UTH/lvlw7wQ
ryt5IWFbn6tJwxswLat8jlx+cHfUCL/4rfx05p4E2JXWyV8ARKcIVS2NpOpXGkeabAHTlevHnxMm
WS6+x9uca6z4XY4Y2XWMOZusOp1gGREb6pP7wvrkTfV95TAfhHpYGmkroEhTjW2Ry32XDYSrDhsY
m+vv/1Ijj1Q04hYWdUyy5+sjoc2DKiV1nRIBQauJVSRdV0SinDDyc9kLFv9AHNvzgFkJR/Q6fNoA
059Q9XaIbdT06LRWtrmdh+/GMvkusYAWpRIzXzBxlRcSXmu4kN6z0njV4p8E7GjBKJo8eiJtNKXv
Gq0YlLBlM93r+o83+TLzxQcZHQqkhjCfp5dN8W5PzpVFDcJUEhR376NxRBrBjyuIXUsOdCHdgQWl
G1/Hy6klJCmSQ5R5AIpOAs0g//8nVsq3uxjvaIY8cDPgbok/mFEfRO5r3qMCbAz7olqAYWmKmuyr
Ol/GDyp7/RKL8gvvJsm1aUrBsfNw884Zsj8kVvOZUKE8M21VjaGWv8FuWFUsRn0BM3FCWXYRsavq
EpVII25U69oojghifKFNFP+pwkVsvC5IFTAC4lW/SrqkOYxqRZnitdKAiZJZ0CbREv1jBvcqMFiT
rKgGALjp0jilI3SJpjvf3ckNODWkXyEkFEGv1HPZ/jVERH8bRajSrB+V5SyB3231qwHw5h9XbDM4
PMM5vXlomDd53QYth7+22/x+OIafatviSgNQliQo6pVBR2jBS8aU+BtaO7Q6FYga8+uM+lJdxHN7
Ge1hoOmdqx5FGZJvmD1WNhSz2o8TlX74otei41O+SqGDJb64kINDu/z64jXTwM9+H/ou1FPcGZBS
r3eu1SbJzt66/D6lP6FKsROAEWnmIFsU+C6kwUS/YCK0a2nlmLyi3AOjsKUfMXO+hRJLGjpmn8Wc
qo5U7inM4k+tFcVCqtAqEdxZ5GRoXeiwLROUY/9FsMQFqBhzCR0BRRXU+Xx+whRW2eQVgW+ARWnr
Rh+z85iHv2lUqQnWpyxUUkIH4inyEnClWxlxCPe4rq3bYpBLkFoswTIkICwF6OLrd+2R1lCmRBEa
5hJoz4zpHhdAsug5JVeQbSIi7W2kxRTao+xU6ek00E6B+GJ+RToQtYDCFdEpp6b2hFxHklJyHEiR
cH2JXCBcHUSKHG820WoMUZgrL3q/czJn6xlYQPHtL9elSfXTXHkUXeZQExAbCTgVu25mggIYQsp8
NT6e7BR2PCAhMkMjQcwzTkHhmOq1jcSO+aHXnz44XwqMVuBWgsmmFWOkweuXPgR+Z43J4FIFVr8z
I/Svqs64ErmTjImyrBIuHApl8RecYhLoq2QQ/qdIeOOWIkhfeiIVtALidNOb/YyaTWklqhsVjDZu
OX9zJ8JIz7jjhoDebPql8UIiJExC/3OWuZkYJ5DQPw257OoJsqIjbQ0ZG33JZrH/SvLgnbzT2pc6
UiVe0lZSvu2ETQpr6teJM8QLko8l49mvv7YLZPDr1zb/6BucEXVEPoOOdJ2xNiqwJGZ9HqnzIcXS
sXjYH9uPupHz2n7vOx0lD0jffzR2gMHXH8p0Fq8PK8ApB1UCwjSbaMxZ5zEU2yrM86O7lmRWgiU9
lPxjRtXBxfDima8KRj3RvT3K7pMj30gWXFIKJxwJHlQGsdpBY69gsIt0KQZw7CBkQFokDpBXyIxc
RmgjSE453mYQh67iCsqZ69IeoTcbxiaBJ6giFjqvGQnS5wnTVFVsRJ0D6wk3/6SWTkmO4oxvAzUX
N2pAP4aexOzW2espk21P0Zq7a0mSFKcTtYhf9vCd+PXNLCRVlz7nsBLKAPa4p2l+Sa5f5jukMSxr
oQqm7GQGt5oWMxHJNJQ0beWOtEpy0aSc/C+GuM8F0QgjYZYB9UjJo1ubX0Xoins/qiPX8JJm6A1f
1+xDggc5V993PQMw1K7zK5QrZxpM0DAdj8KZNXdCiUWGS0WxZm3kFLwNiJ2DOzwolh7GeEYE6c9v
l7aJ8ipLW96z7kzMAlx5H8YFC0YtAzSeWgXx4Mb6BmGMBOWblCXSDJTsHamK25sN7wX8FiE0NJqE
XzH3+UyXhaTqQGib7xiCtN5kvzfV4o1tsaCD3efQnd72h+qPFNx05VrWH8xlfz/mrAPkmwb3gY9Q
ayFGIK+b92mYPilo1JvI9bi+kQ3CPdvIwDog3y63Cm772UrN3Cl2NofaOSnI5CmyBCOQ6ttBaIzc
EBqZKMirE6ZhRT9P/bj1VSyllPpGDIX7nk/wxWCNlLCngZu8Yg3a1aIlkeTDVKCLR+9vPFLXf8YF
9BEOXe5HLhgMUnNv5tBkxAeGo2OQUcr7exO0gweSvxqHCIgCQ9uleza0jLSHGicVEyjM0aQ70Jgz
qKFuPJcKifnrRWtKhJ9GMZ0lLVgApbtysbPXGhfVucUnu3Tx/woQI/tIvsIe//d+/00LNG9wshBI
I7G+do/6ehUWAvoyet3rz3aW5MIuVzQrPToFNfbH2X2MYP84hfaBghNxRjs173bv1LAKi4n89K2U
+qoe1Biq8xC2LBiPsXfpso8an3cKV6bGCKpL6gS8rhuoXmxdMJHqFNQJSPmiolMNikqjU4AZid5U
tkmUPHjeH/t6+opc7Ua9cWlNeBwO7EPe/YI/vq43mKxOJPkxo/RMQMcr542dxmYoiwQyI9OZdYKJ
f5DqCHDyXk4iZTuq+G938c/Jsd8Msf/9+ns32M9sTXgB6TsoJ4gBgm5+/VxZkYZ+4Ww8Dq3UELhS
fYhil8eb1JD7F9BZ/Zc8qLrkdZCZIWke4GrYQfSm/7YPnLzCitoftgXhR803EqklQgB46gPx1NQD
ZO5wxr0IMtTjqsgS8aquXn9eYSrijCWs0WUMt4SwKlW9CDcKR6qCJ2PcWnkAwhCeMVkk/XOtip1S
7y/fpokT5W8SEqd7SxMCNN9MriIdZMIZF8fum79bvFd1JXpW+gv9Ubo/zUHTiOPrL/sCEOfw2kKU
SIyGIu1kVj2VUdNNwabzTKUvC608qbm7+dnFnHN5luG40yS+AnU9bfK22t2XUfFGNomXY0M4lGb5
qLiWqEFaWnsL/GaxKegF4ByepKmSUlHiWu0ABak2YXF3LPyQmeca3Ilb9EX6UBYVo7QUWo60laa9
JLh/eRvWvrQDONSxZrL6/Rhjy+uVZm39MSgjfrw+lBLXupaREJgHbI5i/RxZr3R3G/cHt49J9UNt
ovCNENOw2t5/JGpFF6bHYgMgeJ8LR9v6YFv7MXDXJhZ/z5KNnV8CmsSw5QfaFhFFCdMXoOrhEGkM
rf26KsWqgyARkGUGunsBdyJPf33JXCrecFepM+TkoICbvTWvKenCo57qByar8/IHIDKszAjcBVxS
mUqDrzFh4yIiv2HAv0QwU9YsNy3T1HbMRtd4TlA1cCIzGQz/gHegvTYPLSmZAGddOBrXdf3hL33y
BSoR8cdwsdw5s0++qz2/ySLH6NSrBXss9RiuqVND/SHQgWgq2cOkIZNc0QB4+fjFGNnxTxp/JrXl
jQe70P0tOPaU+O7bZBWo5vybHnzY7lKqte75hk7RZTUonijTkkX+2dDEynOiS5VeQ0abkbQJ5VaH
1JuTlMNyf11/qAu8j8OIBv4fpskYZGl2RWBm6usoTBz4LT5rxNtCjyh1tTaIiiCBh5KAbMvhjZM3
H3VtmOOY9dkdEFSItt5jTRgZE71tpscsiB6npLLvspJAL3NzA3pef+yLHxlZAO+R6pzvPIOKhn5R
Lw4ELZqiTQlJxnCPE1C0nFRkEZFf0gkmDqbgZ3xbSRRiPYxuBHxC012vP9fFnYO1iiwR6kmbU+31
N2YSbepk1miTfQVdGh++NLnN8PUM7C3508TDQWAaDaPQew7Azg4fbCuBygH2VD+HnlqpI367I+8G
rRi3T86QKRrIewkZ2mbq74Zt+eP2tj/zqVIOqVp3pWUHgHNmLzXcHo9bv+mntSaXGuS8PDLNfYOK
R+Mv5AyL39aR83vcDu+qdmT+9B5fLZoQrseQMlMqGSPIAWn3/OLH9Zd76aOjsbcp1aDXJVyfvdyY
sKVxkdmnEldENmHYasp0LI3EnuieVw44rKAZ+aobp2K4kfxLqrzEnd4WXp7NmeO9afP49DnUkXiC
Xj+XlXY7N5+2LEbIPUWhSkInyotbH5qKuOoJtwx4N5adh862/xJAbrQ1DJ+HmkQlClGXFMhXHKLm
AL6jKcDTmtzZ5Pr5Wzhw7TDzS8Q1JNZyGpkGLvS5QFGu9kJTzRlIHDNqKPqZVS7fIRhRP4ksvkWx
XFBhgEJHCGARsEtaML8fFvFYDzULRbI2/dDKwuvvLu5Sf3Nns9Bp5TVvSaYWH9Pbi4NfVY9wIzEg
Ukr9s344IomOZhizKGFDs0cjfmpIozDl0ai2hLYK/hduLF24Kehzno079SVuSGyNtICGpaG4FzQ8
/O/ROayRSP5v0vEWAEbzOTgT2XhTanmHdZr3d2lH3JONGAy76UlrlX9eJOPvbmiRZQqIAA5vImo8
/8nIgFgSYBTYTW9KFC+0ZxhrNTSQJzsX1LRdH0GkkrjQVdb3xNZQ+ZekPonoGTQjdEM+WBNgjog+
8eAThf4KplII3mRtPg+b8VOIR/T6jjfqilmjoBRzoFK0lIo0f72zws4Z/UUJWWvofeIRxK6gM3io
toBqLxo6jT9TZ6tPKnZIzDCD5/Fabt/9J94UTEyyil09bZf1xmX4w60L3njNXj+tJhzxlVGqypYw
a2uGwksbVJTTWlyQBEDqM7wc0aZmHwm33Nrg6QxepQfJM8a5LBp7vUg3HaFjB+Ixqao7GGCqPdNM
ZiQRIo9UCHbCnDv3kD4uqj2SYKAHZidPkyZ/owi+ba0497biuVWDZrO5lR0y+ykQPs628Q7HE3sP
/cKl945Rl7iZwaE55lWvCL/UVjLBpdxnUu+ILya385u8B4nbrNAyvO8q+3NT9O+9nIdVnZHtF/X/
DhK7PC7UJyAYwoO56YJevo2CdkPqJC9bCOeY8LSksEhVYeY2SfFJ2WmH+LyZ/lBNE0kBRi1BS4+V
6bb06myeCRk1jOQMIaNRpwgOfb1++UK+v9nT/0nBI3eiVoDGOshDKbROktDoQEQmkL3w4TGiumI5
yySaMNHgZVBUVWMDkiZWC0N4r9isYUHTlB0QjyI2lylwoC+7vgMv3Ln8gojQioAsebSAs4VQDkS5
b3bKtX2ObJfW+oUR77CwKyfT2On1tBSuia/ZroDQAM7iBySzuM2qBecArQuwQXQb00KQic6L6bKu
3bj1XE6GBVZ8Zv8lPhKQaf9NQmAx/wK7jRD4AGchtf6A6ManCeAEkbQ9j3A17pXTwD8jLz4L0NWd
NVa0+InLWiG1x+BSytcWRt2hjeZ0Uca21ISGACtRIFoc2GFJyPLexNUIw+rqDjUY8Qj5HuUN9/Uw
gge13NVScw7wsUI6lMlqZW2yzIbi4fZdeKEYdSnrKeoxhGBXnm+JyT4e3XFL9kUSlz+ikKBTeraV
DqB9lJHRc/xgdjGDbQWUjD27U/OIjFQcuPM/iIlHKwJhVnIWrkovbHheB+k4PT5pIEK2zHzbm3em
MaTPzlOQTKI00CazieZ3OcDfNoIEAHN4OT/F++Dx0niCiRgy0S5aj+M++VMhkC9UjImlQ/EhaFPc
pOZs6BzW/DkFXYmm0fvQ+pCWT/o86W9szUWhFFPvanxs8NxeuF31Tqxck0dpHCVLGkH2JFvSQWiC
eEfEWKrfqgCAHUZHRJSEkbacvAWglARanDsmpwSxg9wh6k6Y4rUq3D2BpqwnOCofP3u0Ze1oxrqx
ODX+YiVup2sQzyluQkiRgoi8GFQR0brrrpLD9BAixFeivg4xXZaMav0loGqYEKgDatOZ/xlNjRld
eTr0ACL5uaGF5h2hy2097KXrUHch5Y4bgP7OQyYGD3azn8i78pl6qVevraf2ciyPS3lGrTa737nZ
W1WPQhN0CKJwWnl+9ilIN0hCoWLZy/WKbv2LPgreyW/i9jvmVSTFeBfWYHKgtCYl2KfWHdi8U3nL
HGQ0Q/OVyEaS95178ewcD+PJ2cVFvV+3ib+sy3+ryFdz/AKnZUyrtGyqcBYFcxGwH/NrMf7Z0+an
SEqBjb6Lrwh36mRRncBcS/Vn9CVYiCQ7GltmpyndXy2gPbESqZKpCfxl5xKppqtLGo2oRdbl7+2H
l8g4q5f+nYVYIlUihUeQov4zrQpOpJPc0VwjwjJlV4CZ4gCkGjqtAHXoKt0MhwmJJMGBwTsTEs0N
W2FvHsvF9O5f1m4PytzwGiSL0qhSQdz/+4WD1YdUdZn5L2RyRtPOtvuoN529hB/KBxOzbYaiA7NW
B7Bg9pjYb23SF2GRfQzeCSkpAXMlfLzxXOeFsotZmqBQOKKYYdZCd/6G3kxD72Wb4rBfD23zrs/b
r4bQPGTQuM+OU4iE94OzK5ZB1RJCyJOR/qL4jCg6/HUaCwsfxOXu3WSjL3RkaHYJRkJaSpgp9+Lr
p2s36bi14qI3SL8SVnXEmbZTPAbmvqin1ZSPQ/i2iogKstlXSAouFbkjLFhEYt72kMI3OaBzkpIJ
27w45XOiB52DTFbrW9t8GHvMruz0aPshsWxE36Cwbg0Z7PJ/n9ySZr3C/2jArgoICVmNyxzF/j8r
bpQogFQVIyJrbfZNs2OBu8bqOoMOy0hmwsIAPBTarybWaFA5UbXW1JT5DP990Zyq9RF5Tqf888Za
M47q2XnDQ9mMwGPoFdTuDMMcjp21OKaLzrDngo5kD5NRUsxuwpAVf1h8yN2EgCFYDMKvTLgIMLLy
B/wd6p00+TNpjksxu4Zn0vELmiO/opLyVTW2+NYIr2WEpKg1ycgyuBDdLRLuiBceOKW5iqyliiv9
o5UWIw2v/nWK/hBDqinjugyNqIRZL0YUSOKOMQjQzpgsMy5ov5GoCLoEZC4iRU8orFAviAVc/AU8
mkx5eEkKdFvs85M0kXpEl+KYjh9sPwW+5aArJEJHC61T72CXzF3yPpvceDLwFp1LGnr+Rx4zQxjc
rCUSKnHwWBG0qRgw6SNk3MqkkUEHZ2JWIXAsm62AClAGA8ETQDRGIC6sUP2knaBb5a8xrpvoH0Bb
Lnom9AYLJ1SdPdu/4cDkF7tpTytRuQKi8YFXjc1AQk2Zm3QFaPyvaQ5xAqFc+yKth8I3NBH5tt7K
tKxnC1GWS6RWcQhb+vpcyaZDllqHXQcT4PwaRyA3OIrcgxun9LcVpzd8sBO+RwdbKDdTJ+Ys3n+r
IHhG6CBNAdK0XFWdMgAaTTu0hhK3hDRIr6TbT3b9qiNyHwruGLTLNJzIucYjQ+OrG0sQkqAaVd3l
hqOqXQg7a1SXA/bhFEQe8gvdlrdy+/h916S/L2w3W3aHp2TRrySF0ThIWa/VKU20qj5TOtQJlBDj
2aCy4599Vm4LGUHRkhhl098vjWgY8noTtWul/kmqpkQII/1HTrUUkyIG0x5IJKO6gQP7LNXiZDHG
eXI5l3nBhhmTROz6GWOCGl9/WVAoOEHfhSOhFpi1plbq91axc3g0cbA5e7uvfsgEpOOhJDRBq1BH
hoaoiwTodhClvLpO2a5yteRomQRV8/K/6NE1tFhgplKM7QnIGspcEQU6NCWNMKMVEfGbHLsEubHH
/mW2471RHoBfqhK5/isJr2OBnv1MelfUB4wVJUjs9QJuo8aNu7FrT9is/HdkBON6wtBse5RViZvG
S4MmjQWGkSgl1FhKBYWMDV52XFVHlwMyhcqIegoi7ctqg1dz22b9Xbur3eVokU3sjUlwR0HdkivN
+eYT/pQnLX9TxSToPFJ/4FmdCHZOU6Iywfz5h6X4hdh4K9MPjKmzSiwKWKo7ptlQK9fVD7PWQ45M
z2LibtJLxZ073coIyCprly3HkBpEw5dJueS/Tw7enX/Ykn3M2tsug6Iq7vMdWvsuD392Nrs0QtRJ
PMV9VFBJwiT4sqM1gMziSvKYrF8/2mxX8oaUIRL13KdL3jY+5ymwrSWt8CIrV12f9UszMhPoJ2NU
j3ewPaYnjBu0/Za92ln7bOURHLL0USitcocEoT3687blUuFfkK58TEPjwM/yHYa7W3awdnfep12w
TOoqoj+lbRgrmlLMxV90K1S15OIiio2YKivLVXtkHU0Dr9dquMgqTIlL/3Aslpuy+b+q51/npfCO
pa3/jxjV68vrgqATyB8MHFKBiEIygF+vLpJ/gnbr75p1MsCc0Y3qklSxmqQFl5hgmpNoQa1NghtM
cJkcO9oXFcOKhPVoUwk6kz9DAzYJtCTuCd9EvBqsfNlu+XZWvJS7MUn419DnKOrOl0v6GYbN0Pf8
B1znNFVIjILaZCCTaPLkFWWn0Qxvs+Ob7eR/UrMsh7lxJGc4kYZiKSBcleq04Y3KJnk72ucCpss7
I2fARr4Lk3OW4Jn7R6ucRt7Zs2I+2fCjAha2vXfxNKkVKiTNp5Tg9tdbM8Em+Ou4QL+qxdEIltwm
bFSig2kPWy6VuoT7tyMoDes1O0EAmijGMDIFaNNntC3HYVxX7VAbd6/SdsZ99UOTnUgAfT+mKCeQ
BwE2fla5L+GSrmQTeQYyNt2Mmz5XboNu0lL7/Fhy+ME8X685b7/rx6H2WmPnjEC+JFlSM6q0GVlO
/fD4ZkxX0ljlk73M++Oj4hwNtIM9RbYd9dDqTCQmEKal/1v0kqQoSvK8bV4471AU7ecH7BLpKvFS
vn7sYXuIrHSoW2pt1A6KQqAiUE1ozJK6FmLnTV33H+OwR0z+Q9qSMZD8xr+3cBdJHaMVKWn29V18
biLk0Yx3GxEg6PFcJEI0b10EWdWYOL8R0XUy4fM8UHUTMhrVmGMAV+BOCGpMxiU4GedtzSRXe/xc
WM7Hzqac7HDPgsdbFUMNJYbwCvvu+mOe39hy6JO8hxKb739Gz5abvC/q6tiYHi+vlVCScmWoqtI7
jVxSIdzjW5UXHSSjYDwRTEb1AJdTbY9EZdbfdQQZfIoT1XA5yYgYPtIwBCSuNDsy3NhE+Ml0V202
/25hf5XmK+P5BJj+Ertggkhu1kwXv4aKEqHOEOjzRtuLdllgb5tmzV/027gn4tXAdfSxQvFPan6K
KJptgeTSSxix8CgHOqWgBBN6QskGSyT8HmL5216Vc66cj4GoygESF6M3D9P0touobquOp+SWkolT
Ejb5ZV/k30YUnCOx89lenOyCYyTKNvwnpZRWiQkU50e0m+iGUeIct9fzEUcskwSc/pzLz7w+3DL3
8XTKSsD84uGW5s1UC/CcEj5pKRg8gCS6iAAytd0tV02GMEpGhOuL2L30YIhsIfRQJsbIVGedjlW0
iXsoDjUYE58Wtf5fgsOjhJQsn+nRGQEjXVOUd/mO8U7K7A23DZOWCBtc2dmmXnUUE6hyqUvUMPop
rQD6lXrJuwAnhC+vtsh9nAREruyH3R0KoJLQE4fxAAVWTKBjmpUa5dsEwf6QOQP/low6IZqKFEJa
e2P4JhmeveNjWsyEYa7kUnFSYcO/y8rI6s+d6a+kKUDD6VsVnzcNtNL5QH3YRRa0vUk4iSyPMo1y
RbKdkGNkSDEBhuC4Cfk9JM3jL1OdqCAkwwsdkQPx0ji56Z+QMPhHSkNmRWLXC/hNtFRggYUKSKCq
t6OT5A95HdurjOEnKz9Ff8Mi/MLUvjsWZ7pkIGZ9Py76ap3Yx81djoGtKlQrHhknOnDFDkc06VW0
4cArcq7fDkvAiMePChMD0rilZursICETlpovGnm/nSJ/1QYCAuCuXqBF6VpqvQglFl8GKF3u1I4F
sKoKHnkMML2O/HMOA2JIq84bTs6hv6sghbqOrxk5RcNlhRXWZfZaW/I1/FzTPbZMCm1RJLrcbzvq
SiUS+ZmitGveXbLjP40RstxJlOKCajZJG5cEpkV6ytbLPTwHYtPGvTCMVDA6Pe5DMuxthID7b6ag
BAOzq+hnmNJwDREwA+f6MjzS4ETHyCGqIx/e+iM84XhEOrQgVzjEGoAfcm+9byvJmwIiGwBMvQlr
ttiV0qVnIIjMX2aNEDcLPNentpla3lWoheo7/DvG3X7x+xTH6fsqjfE2enVzl6bRt6LonsbwOC1J
uI3elAGvLkwBZRxA8Dw4/DVGVsEr4ImiPV8RNxR/KQT9iBKZUdw7bJhxBmMsly8ehmXul79nG75r
RrPGrNLkoQ0RsBPrEasn2SJKtydmplQZQsJtHd1bdPPA1AxVLTdtw3wQoEvs5laKl5lRivbb6eiN
9/8aLK9PRruo14mjFmHD0k/4Pnd5iC0U5Nsa7F+ZM37BB97c2cfoJ4NbcBXv81uW13N3kIBFncLc
3Ato6BlDOfiF3Xj84BPNgCrIEL+AVMlU/jAzKFHEGEIP07gJ5EYGJucaAnN/OcBh35ZSnUcA6qEw
+lMwgsei9Hxd7ZBKO1beFFfmoYyV8Rm8e0HRpPuL8HJ1MbMouAqi42fxwgpEkzVQrJaZEKBgeypi
e8+xE6lpFoab9/i5SDEwkBn0kuB+E+EEeKDo4yrFb1D+fwZvTOnnxBrrAlLNN5Ak1cJvhj4ivkbB
NKA6ClxGfI3tLP+syDzTOAA7ZVop4SH+qe7B039BWX79WojO6FzFItCmx5LpcqvOq8NDXHsbt6sM
1QcbSbKMgl1B/ivOE/AkqYxyJoVHgeIUeXdoc3NkZt0RYIXyzGg6IX44H78pNS7JGXBHX57UFBFC
LPnnRAE7Nq9JnxJ6WO2mj348fbcDhM64YAVpCFFUmqgpfSgmOrvj2M/eSN6dbTn7LDS9NJ0gvw7H
cmZxXkkprDZAIT9Cr2S4kytLQ5y6OPyZxRwuulElK33RjL9AfMI/0w1cAgwcZLQMOarDNQrIlFm0
h0YXDzpSLYjV0tkhNlSEk8Gz0C2EgKn/8vxdkQAj8Abr7JP6QZvBPNe/0qW7m7xDpu8EDAE752am
pkAyvqnKk8AFfKgLWGQlTlYOWjF3muwqPwFo1hdjGo/5IwW8SkjJ1byYG0eJLdcf7FJprCDGkOei
qDjLLbbGLOZMr8t1FXCxLDBC50cacRiGqBy/0Sl/qgZOyiSIuHxr7424Vt061eb4R77LU8JnnnU2
pG6lfrjug+yLOk074+TC1y8IWMC/eHz9EAX+y36mIcZqtAXQSdNxTNzHY7IFdUDPz+a6/jvP9SQx
MCJ0vhQ5FGdn01cWbp+6h32xJq7lfn9MedlgJJwX/4+1M9tyGsu29guVxpDV6zZ6ogUSKLJuNCjy
IFuyJUuy2qc/39zGp7DCf5jK8d9UViYQyPJu1pprNrmzueiR/E8A7safW1wp2JHGm42a3WjBqfjs
OLEvTX5ylLzPi+JJnFM5qMtXzc5BdGA6QlgtvusT/kb9p+70qJvWJ8CrFchEHNM5QbYuqVVXu9Xm
g94cBfYPD75g2nGd67iT7bBwjkN2fOpiHCBROsi96BTNBGTFfFNtCAmugEl6ygEc7+0Xfaq8j2n6
6bLJ30OKPmuyQzbfJhvdtaERagopuoHOJU39SqEldNeSMkqLG9UwRERz1ASWdxkB1ZGiEj3J08BE
OPydeaSyAWHtUVlhPRZ47vEN0032to3rZv1B9nI6HWWOpolfOgFtMpOxlQIUYXuHCOLSH4gFpsnX
YE1ruF51X0UZcNbdSzp25w6KV8NSHg7fWzxQECf6rjs7zqfNtmfA6+fm9ZVEYhmtSQ8Bcg9L4Gkn
3gSmpAZJPhyZdpTbFAtwJ1quaKQzEpRYyX9PepRMDmknQYYg4Iz1j99d2AfbKA/G7AOl8FeJU8VA
MCcGLbwxbkoheKCtKAfq+5T1J96Bv/uqc1mB0hPd57ZY3Pve9qyl0SvEmodj8Cc1HxkdMF+OH65I
HLe2YmtpROIHtopo7WrojZoz5PAiZ0omjWOZ3wXr5PZw4VDtIvjbfTUCLjaSqU0hLznR+nYIonPf
swakx7uZcVXgIGNBeki3PntWty63nmVF1ntv4K6V2CIq4eI3uLmitdAqPDhJmpwgnOIMPSwYCLGB
vMyteR6wOwEgkAjA3JQsSNRlTDiOX2A99q6Tb2z/fd+jA6A1517EuAUPVuoA083p4brMvWcm/s9D
xIuOma2Fc1361R7L7tK4RHmIi2GfSmZz5oAxGpr/vDr8kBCNg+TEHpUPAPKcQ134jlt11qbFVIUc
dYp5elw1NTI3g3y5oLfkfDPRKtGIo549Up5FNi1WHlYtkmqV/x0ttO1uGFlktJ2Gqp9WwMUrjR/y
BaZdKQgR9ek3TlbK9JqWK19vU6x+KCQUB0kXjR3TuPyX4aOWC5paBt9sU/IK0pXzw15QLknfb6Yc
TWM193VLPdg41FP5OryCv1xcFgVjC2WVlr1+wLiKb/Ilv1hOBPPE2IXpP+cu/TcU/hHYWef9mp7c
TprO2BLj0U3bh7E49NKmzL/noC6X+aYqb/JdTOlbN+3D1k/aCy8Ilhd1n/cveSqEYKEbMGAgk3fq
tzyVeCN/wkxSJFap7Zy2bWL60JNblMM5om3pLr0ISxALS5DdlohgZ8lTefy6OctBxrwqmqA9J186
4u3dLYNJ/N9G1+7utn31tdtQTfRrxU2UwzcQK4AFjx477MEBFClO5nhwqRsLsCO58lb8ZGpv/voV
v9UdaTzyEgEIzDqP1vuysIEJXEprzMyongagbfMTzNyid5i24G9RXeUNf5p1ZV+awz1PaL0ZFlHY
dPwWzgdMnRf8OOOnl+6mH0LGmlhfVwa7cYekpJ3Wd9m2iQi5y0qUJ5Q4ZIdT6uNK2P1ZlFZzyz3R
/gk7iBNmXBVXUb3avYMHChiw5ADa0FWmPp2wJuIyBIq2mPelO+ZHDQlHVoQGwV7Sf2qmnzfhgma9
qe68NZSlPILalmc56E64ri6Ym/LCXRrtpvWDyyyD2G0RoHbhV4uvJuFv6kEkVnxyu+CVZANf7hSu
t5/ObcajY0x7UZwe9ALkDEHUNRLKX8a0rjvUBfBz/mi8ynQfKFlKs2HZisimRVIdeT/1Llip+kgK
EkMg1jtR1S7ZwG+4Mh8zZ3gyErRxjiHRL+TRmMAfn2VFMazDbdCtnwVAacDU5zCcd9Bxt/RDyhZi
vi4nTjFUwEM/m7ZwQCrA/N2EhnFJnEfzI0mBjk4vPRdJYeB7NLlMcWbPtcPPHDrr+jlKuDGZ74sZ
IimDLqm0hexM56KuSo5lZr4vKdmOOtzwAqhQkOmI4LwL8w/ZorwW9bKHV6H/pmI8wu7W85hHAqzn
eQdRun5OMc4wbj5Z/2JvHktKXvhnygLql+2lMfpfI+DNIW9uMTDpAHp+2kgwif3Q4fEi0ynJcWVk
JDa1NA3K0THZQT+p4GJDikIo+FnjlHzKr1UIS0Eqvp+YI2JQGm06ZBnlC5ULwg+rn57h0RLXIpl+
0KgVly4uiZoaaaFoXCW2gZ8Wd0PbXRDQbrtIYnhnZvOn5fu3V/aMx2/Wj4+tAfQr38eIY04BzpYd
sOAYTqbctrH37cULY8InZYe6NcPaIagkRRYj31T5ijAhMGEf0sLqzZjBPT4iE7+uT284zEvWO4XF
2887y9gwz6tljhwxAEAJzfDrl53IWd037ipPnnV3q6oVECLyU7NasVY2t93WUAYUAxxF9HllSfeJ
R8M+7oHNSUetDCJ9Bvgyn2VdZGikaBD7hMwEOCU6p+QMpa5URbBcJ+TPLwbhpg4Yl7cfpA3EkfBe
lhWSj+k7MiKBs9y9mQRz/5lpMSj3FhRS3pzsVXi7Rbd2HT4zvNg0Dsh1gDLfOn8M6/XVcihvQju9
W61KODTYejDSoLu+EWQvuzTPgXGM57ekbti5XMXVitOUZQYrVrRnVc/FeM79ZjbEff3Mswrayuw6
cFcd78yDK0XdJ7+ilKme0TAzNjM2cnCFxBBLmT4RSMW9Ac0vlWPoNvskCq/o0bCct5cyutaJ1RHW
dD6tYSaB//m0apPkg+Bik3J8WmXU2na5XS9hP8voqPuqbs7b2gmvq/8Oysp0BLQYKorwt9Rj+ofd
umSke9MMnK2i5LGbyB0W3wWFlpQOxhYRkneD6kAcCqNyy0HhvS2ERlpBmSMLCILUpslUutwfQBrG
m0OG4Tx8mfsORrnsybPz6b/qs2bHNLsI2Rk6buhOc/ZLWJOdMnSJ9Sz9Sb9YoC0BlZdk8hCgp/2h
iaAcqIV8gfswRgEq1OzVs9x7Bc7Kn6/20Factwc5ccEBAjDPBL2xYenMFpK79BnGrEvrWVdvuuXN
exTt8p7Fi8AjIE80TCHcKjW8Am3Junif16wdrEumUJGLYBUQ494+iE4dnLQzGOKi00fJNe/CMjuN
65YRy0szUDly8aYRFbPS23vqF6YmTIchyIilIHaC7ANkAyPDiHLVXy263ZcsX7xPl0SeUQNeCDzS
gDgkozry+tt2Pd29/cgzdG6/yqMIC5gQYSZ2uLM72a3rTbFaBxBLZCwCY1M84HSArMCFRC/yoM4W
mvCXCKKEdFr5iLMqnp7pAIjIr2s+db5WOPUqgSlIylO8huvPrYCmPPRbSoPkWbIc252+aRfKRiyX
HoD7SCyAElGbCcZiiTHM4FWDcGo22WBVIwWcsRiX678yQMQ7r+HeCk49P9ydUSzMm5ShO7APU0Ng
jDkvuPPBSdzV5lGBRzqN4a3eO0n/OHY9+C7cCbllAlhxci0ZTkGjS/CniZ5lMSxBvETRujk7cgun
ZPzGzyouK9v6K9mW+bvdzr90GQ27W7qm3/D20xc92/X4kcFWZ4bM1prvqYJ6Kh6GIX8UEigdt2bT
kE7fpTnaQ6b8AsxFAxMtxJiJMYQwtL59pC9HgTBPQ6yP3XujM1wzl5RLULGmvg93HOa/ES49Y+vt
Xzz1PrwglLKQ2Weg1uQOHZShfkUAubfmHoY713V0UX1grwhf3f7b5KykhK5dTQFvX12qZ5ffS5vR
rD6NIZT4tEU6qJstOJxxp8Zn1CvUgwmfR4KXpxYjIaa+5JfT6zKmvixrelJRsrRD9nPSkqXa5NNt
s6OLaZZ8Zm9Fn+bhCHdp5/QiGPLR0q3pO7siut8lgO95Zt8xii1oW6gAo0rtaBSsEFXVwwXnSXFh
OqRwDWnJKxY/xN1tpry8Qar4KS2nH7XLr0Bm+5Gt8urW8idmnxmGkUTTpFfdlh7SULanUtMI8eDy
i8ytsyt0UUwZF3S27uBH77IKyp/sgL3F9KMJ6zXwtQZ1NX9sA9vlMtgRhOgBry65sexaDVvK1Ddc
29Aa0/V0W4YxqEGAIEC5CV3L32xnQA3ifacebOCtwwpmHGKiajQujQqRJ8mI6PEWhBz8Wf214DJy
h0RoraqLrQebcu1n3/sgcS4WC+SC1DpcgPmET13Jrqqbs2juTIm0X1YAQVBAF5Bd3XjeRUXLfLuE
7vuoqnJvdincj80RgVjp6perG5MCdS79ht+T0EdQSepWFDAkWqs0NCm5LVCKeUK5jhqSKxxGcco1
UJTbYKepuSwktffq7Tm/jhmN6udHkT+7TC8AbuYeDdvGo0DKV49qR9opuan8dW+wc2PQAz3eUzYx
E0WVJKZMURxiw8ITf0ewW0bbODTR99iKz92ax+j+z6eD2SGtNrZac9ZJ15YQgZOBjmcnm0pUl3IV
mgJo3pjIUAqi9L7xIrpCsXdgkDOuMA5q6JT2zmlUrjhnqLeSlfT5DoOL58TpCIEOFl2Avogb6bgY
nOr1bki33sokHOQVPUSzELEXPb6KIjNQdNnSxTLOLrYdJEPu+AlttviF4ix2/fIRPsml7DxEjOYL
2UdSY90jkrSds4whYBACiZ2qxL7crfIN6+Ol6uRrKQF1F0dMD20yyhhqvxPZIbe37+WKpkh4/V7j
fg51yCgIR7ZRFP0luNK23I+y3ug3EnWo+/3eUJ3Jjs6Y4fL/G3x1epUCLadKD5iOx7UmxMavGxcG
tT5Kb7EyjiphsEbNguRDM95uBwfORFBzOMkMvKEyJBJe+4HuiVGYZjBmRonmLVxDyMkW7AlpJ8KR
nrKiOIaGlZTJ+zJYX06I2TqeXzS+esGrdXmjmphpYmX5jD/JnjGUVbadpmr/6Nyk9KKMi0AFVuk8
6ZaURebbJdPM++/nepVTkOJjScGZzSlcd7nJlo7DXzNQ66uNAWZR6SSPrBQFqcQvttv9YYes3x4D
O7UzOOMqAEW8XVrEazNyhlTptUzhMTFsRowLRwoA/qnyigHD5xDhn7D487f96RNBNC8nIOMDp9Tj
9Vy3W2eI2WcvTU57PzBAS/uvRjpC/FGEZWjDjEzPmirwnLb44MZhIqIoFdXaigzwX0/7Du+XBgTH
GJCfObPSJXa1HTdB/GziWhr3BmY6aOWSCloYvPwpNSBQBW26KppaQKJPzZbVCptWwlfx5awdbeHO
/QMy+WMGO/HtVXCqcGaaCknD82mVKPmO32C4s/NmNYQrqRRuFIytIZ9olB5otDGM4hm1u6RoMN+u
y6akaJZFoQLGdYGdt1kJjkkRP98epkxcXC4MQ0Oa+AUMsVIsBaquBRgYNCvlAAlYpfhnCgzRBMgr
xwsl9Gqlmiw0ZKlqUWRZng988zK6Qhkgo3+JhzSkFCSWuvEXBTQL9PAmnOxZpdra0gRqJmcs02Gx
/9/nB0g4kC3NlaKIIgbHqhLNVFG9PDtAf95o/2FAK1FQjIcu5mCAjhCOVGWK4fVI1xL9QYREhU2F
lYXuEDQJMbVIm935HLYTTWYE8xicV2ZwaHGOv2CXVdjmmzp+VufB/OO9xuL6cMYpCn6VDAx0vmlr
HNx01Wu4KHQw0rnOUDah2DnDejm58LDk8whtJMTEnadfZg2NKzA5L51jR2Y10hXL2FjbV1+ybgLJ
gYVt9nhXa3MItzR9EEe6sMzfUM28hg082Pk+q46Ho5mcFRmuP4VdmW6TZy+AQNlF/5RvvvI7BIcb
xRZ/dwlP3LgX+8wQ0GcbtauPxV+7fBGWI96aG7VPdTScQQln5rLaGASLQBhCIkxfGc6v8NLb4lLV
Ftbzoq6UZHTtDetP0xhfLRwX/ySOaSVc4PAlS5Wo9D8utslV7S6fFIQimVKfYPjD0edvrdt16n2T
JR013tXbB8sJZA/6AA8JT5+IGn8+iZz6ouuYm7KBUeSrG1d0tQgPMJiuNV5Q3YnS8N6YCLBJRcgV
kq/uvMRRVgpGE+zCe9VxLWlBwe+3bPuHDh3RPc488+u9wjcPVhYJjBEeebxXOihLS9ia1rNdQZKV
a414JAd4X7Bx6dKORAFeirxlGdfoqdX5mqOBnZzHcCU6wkXRKCouThi3LkBdMjoupDIRzWRKmJad
p0bM/LjM8nACptI+DA7lss2Xb5k42XrMMmhJgJJK5SYVQcw2SfA5267zhh5Lxh/JKrjdTLsXKRqx
/f0qFFxz/9TaMWKj4Wuc6C/lnZMF8jkvGSwAG9O6/NkU0V/1mPyPFTR3glrF9NCkUJYK0hml6xEe
KjUWMLm14FSkPWgYV6q6efsLO3GIMIkgmzl2IKqgcZvVs9lynbhdtVk+ykNe5aRcLWC3vkS48Rvj
G8ULcMP2uPcLnNBXIGtBQ6LRKS37B263M8914hBhZKVsXx1v9jxhoC6WVh8s1hlcRjROxnOUtGig
qAMkfNBGyULb2DcRUWFuV8YOOuRw3GDZADlEMHiz8mwrdeoBcSYlN9plneMedLzSqVadbb3wM1P8
2b5WO8MGKWn0hBKqqqoW4K7jF873VeSjjzx4ExNDht8EexHVopdfFMnHt1/gietfWQH/eb5ZcVoH
m1Xj4lv5UPv5hR/WIE6g0yJB6nr4z7dLDQUCPW37u6nf3aIee5IjAUZoN2YoEsIWgfHTA62bAQ/q
MlnZqBswBoS620stdQqEtBZcKeyaKssrlw2VfvJF8S0KfheArT4hjBFzAl5bFb97In/xSs2olrsx
XlkxO51whywchDJuC0ShVSmmlvpi01doDjZQM/HqVNsYdHwR0faBNSO+1mvVX/D2Cz21U8RHIjuF
GS88gdlOKaw8Wo8xw6U42j3VpLLzVrAjEZXLptPZ+u0XGE24r9HkgDJrlKqRkDHKQKar+liOK3/n
qYKQ4liIY2AS6H6p8mqrDvCWcLYGHlWVd1BqRD+tGxSBLYheGLPAiLhcXmTj6sYg4LRWabh6Glv/
jzPP9bpPhujJ3YonJByzV6mWdb90VvayXQr8uCdU6EFeVVJEifamvVviBKyR7AGhtSd6Ho2euKA0
IuTcKy7efqhZHJ852o2FBPyoEK6nPUNyknW5HTsnWj0up/QlyJOLJHAuq6C69QNpkAukqywnZtFW
COwFq7lfUB0Y3YCCMWSDLvcAL4GHoEug53yWBFvAoK4wSdAlvVA1rGKhQd95Ya9lgdAjPKes0T+F
0yleQt5HWcGPUV3b9vGZpTEzcNp/WpcsbyAr/CXdYHaRTW3etVk87BsTYyiHVFKDEW1+NSZ2C75o
A7CY3RvBFbhMQ946xKO/epePQRqBpp2yqNbX0o1QVznuJbnZ619GpjogHUbsqRijt78vw9s+hqIx
cMI9gIfnIAORnp2xdebCAltuHw32rxiIFQZoA61VyNcBh8HD8uOCvcFHoWST9TdRPHmPFkdWFZJP
6mxpEiTI6jg2VnxXTfhcdEhect9AspTLFgCOt+MPInC7ZB289PgWXIoJGS0hHYHYAQRzoEODjW+y
sb8bvC0dDzi3U2NwjJ49QgTRW8mfUR79ZTTGDao+fcfa/Zrdy3zVWiIWnzy+cAPwrwFNuwGVNJdo
hGresMdJqhJ7XNBrNJHFTKUZTslzV2yuhZoIJ8wmGOF2jtyWXW1GBtjYmEThJX5pnTAR2RiFEAZI
i1f4r8qKEEbEFJ1rfl0deq++ISoI+EQOVsDz6YzVpHbbTE30LN26LpiyFMMESrHKiSn6gzX2kvLK
RdtGaXOlqbxKDJNc3Q2fZZxm45FmVFj2uwgaTUSwlE6DNIGWZBxwfP7lkDMtOwAQIvHmp0mbZ/k7
NEAu8VOfTGgvkwQKkcWs6yvCIO/HtGa0iMJBhayq726E0TlQ0FKQZN5wsd5F70Lcj0B3nwyhjNDK
Q1yJtaZbrSh2NdwWoKf6wF5TKqp1FbAHgKdDRrZD0vcd2LVuwUyS0ZRbtndx69watgIzTWMZReGL
Lg/Ru/GZocfj+5V/iqpoLfEK4U8EYREqtGmxaE0jHlBzHK8rAc5Ri6Hh01Bd93sz8epxjMwTBgxs
/hcxOASmGCYycygE1Kw8UEfAlBxC4x6KYo6hyYgayjxmFAFIrMbItvhNNZ8O51qjceZ+iQKqIGpa
USiFLESyrRbWCb9Uk9mSVBMFIIi2Q9N1LUxMRj4YKiD0Z3pjxDYgunsvdaAIFcNQYmRhVg4YiQID
iVtRU8bUG5BhwUBKgcBEn6PhWnQBqd5Rqn3TX2IM9idcrGwANh3Syg3fUpCnizt3V6GcgPsg+xr+
zD9Cj6gdz2EZ9CARPUpIjR0FODTb8K+3j7uZFml/YMvmkbExUNIrcWPRg3MRsVg+mnm7/q5qyzsF
RY05mo3XB2WNKTBq/5Ndu/9jLxAPM5Ir3VV6Mcatcex5+6lmuWo/n0q3iCQ2AkKOD+EpHwfCW73l
I8vrif3+TWp5l/GAXXGj04p6IU2bmKVgcjom7QX1L/elRDam+qAiNASzHTRouiC1ouoeIH5dlim/
/wCdkHyQjtknNXcdpCLRpEW1ktnh25/pBOrJlcJw1pGenCpldjXWi3pa9FOXPB9mnCk5xjq+oBI+
YDr6pDGt2BtiPvLZPiv8TowNYwJebL7vEXDUHPF/6fqyf9/Kr6Nw0jsPZ8+WRTayu1UbP9sxrhxU
dFLop8hkjI82ALtEzMpP1EIw4yUdich1DNbJRpGN3G9wLcSlmB/1kR2gFmA4DD9AB+avlaYXNKVr
rYB1uFLVFwvWqeroxtluHyK+M8FNTG0MyUi6ZUWCaPZuzjV66XHj4b473WVUDW9/nzM/z/07I4Uu
EDMfN2Lz6788W+fgVlkuB3r2nooMoppOGfVhxqlHEI98nJcbSrYFWncOYJ3iTZdf5zvurLZZX4xt
+64ZybXgjBL9iEPvPh+x1vFZsdziyi3WUE8orv6bGUAFFEcFNF3EWpEScunj5Txg2Enm9mcFMcjf
chkP/AxNKXQsSWE34dVnIhWhXklYp4GIAb74Peff0AnKFak+XGXQLkPawldYurfu103PSETHp24j
odSpw40Arf1grCVTyd6ffkTZwFyqvjYAHXQ4mVEqT0vHsQurRhqmKefyDRvKxcz+W3sA3TmDSlQM
jjNXgBSlTdJdUYTPmqyoe9DlqxAGnSt9DaWCCYoOdU0kVKaaKyrrP9fAnrKekafob0CuJ/YAhwV9
NYQ7SJFzKLjYTGWaQh0x81MVBSaNUeQIw1SVoa1CY1g2Dbimvt5NNb0buw0fgjqMQw8y7P9A1r2R
Cenbm2CmXDCbgFueKizmZIN7NOv4u9HNx2ZMM3hqI4ex+07EjUMWjvRRQCL3ZlkTndET3raOr7aV
+6wVLL9wncsyPEN/fKsg678FpXuY7zs8K+wouHSzoiqEqFijTgCSpla3I0QAvDrBZ2ZOkvKI1LSq
AOQClTdwAVDbqivUBFKVnqBWTVLPvLoT3SrPFbh4H1KAcvIen21ZMkUgBjVdNM4D92WOXNnejGuK
mjx7lr0Vb5YeQLQtJISo/VHJQxjpn9JYZI0IqCLdxV+izu6vPaaCkpKjlcjCv0qwPGwnpjWFTYqt
Us0c8ZIE2Og6HLr4kWEpitCImuLtT3QKxUTOSCg7xyEJHXNaaJZFW+yk0u1z1E7fapQAF3HUeJdm
eKb63FzUa7qbaNiU/xdHr5wyjXs0O25WrBJgHq+HnC8ZpuBjfQ9CMaVuXBSbxzraPUZr76P+fc+R
wXEtInJPY8GQEdRDvYj+3XV/YmkqvEbzN0Wmysb07U98qno6+sSz5W+tycqedsPWkH81IuoX8AGV
RUqSbe5yktP+9AnFIOeFXMXKEdduTjMRL0QXCBHivf1M3onz4tdnMk3GL/dS7S+WhGSVxXOZFN+p
hBHd9CTcNN7OAaykZirdBOZkgdbG7vhvveP9sSvzr0VhvU8Z4eACVlW3GDDgaYBBFmPNbQN5N2ju
va3WXILW38741wauSA/0hjUWEk0K+fgm8gf9VGm9mZGv/O7ZRotx0fT4GETLYqBO68vPub/cvYMS
0t2tI9wdci/+0+KZXrJuqP6QQW7YwUfIqHwv0wZorslJfOrgPF/VcbV+PxEm9JilDOfefnOn0DZK
TZi1lGkqhmZVJ37WlY/1WvGsRlLlvqoNTSflfi+8TSQQVWdidkpTIQmq9GspSKC67hDXs9/AkMz0
alYGHT3YTLRW50lVJbtVbfpCZbSI5VdmRK1HHS0Us9SI/BuhXk3Yfa1rCA2yAmlpIun/YIDcqy6J
0NeLKiQRukFMQY+EhPVigDKy8zImAAp4YQZ6QO8Mp3FUn1Yyx3MlytdoJNqf2HJcUTVohlRcNkIf
RA+bqFUOmUl/4zsKGKMtPA9HKbDR41Ozy1O2PZa1z+K1yA9RxZQ8RlUNKi1DMg4PeogaSnmW6ZaW
ObA19h/USKqlOx8/MJPfmouQ4Y2iXkIumVf6UXdBBNYWGuijVQ5Po/sisbCZjfLypTIx1Fu6x03l
3iWVfSNLNZnsiLIoV0x1VIoXC0lU+o1C+tWMDABZpIaAnPkwjuaD+QwhQei2gWOYth4Ho4pTLW2V
nibgFJ82Qwum9JLzqBoP017/nITpKxVAcObrfHUJKh6HApFJt8MEb35YuaXTjCSLeS9FlF8tne6L
Fmy8G+6sqDCOnVIrV7ADN7WPfwxoF+VgkWfv6tJ+Z7pzFvvbz/Qaw+SZxGDAop//gWNxvMTcDeaT
flTn7wWiiGIjnbIZA1Ho2ZXU1HDv8Mg2vrFblh1YqqgqBlMC+MhTTBKh0WuaCFHos4JalMxWl5Sv
cqCXSXAHafM8OPb6DOPh6ZTAwSVzJdzj+OELf2rrpHI8M7/T/ugr+GxImuQtQpLqEsspLJ5+kv8P
zChZKBkBbgA+KcfR3xjRn1iCMS4/dJjqliBXHz9ZuB68jROs+0e5QUjkauTfMJTkHH6AlFT9G201
AhcNcPbhwrwtmF/KkPoNCu+r+5Le3vV5JNpyJixzBqBVFaskbfMR8hrELRl5OByqfe3fQwy8A4aA
DgsCgpRO0nS7hVnbDs5tFZMsRoUiAzprt/iIJcu788RuY2p6dPQzNCDmU7vDEaSup//lNi+2QxDD
yts8wld6YiTIeCC+k8ZaG8UAmmxgfL2uwnj71MuWiLQBTdOUeKYkdDPvoKySN78ws34pYiViQDWP
ZjqPdYK3bK5aJ/os+AMMCsYuuVm/0S68Ajj5NKTjCLVVHvrcmdDlskg3u220ny7/vGFFH5EFCCAE
M27R1Bi6yXdek3pscHC/IrVNUg/1vBrPuxByRL6xKJHhAjLTU3i7TFnPO2a+rmp5ZpRoaCuYKbl4
iBx/A5nnJETkbFi3RJLmK3pC5pVlB4Y0gaUyGIB/he4XggGTX43jJVI7UHGFR6S4ie5pbbAJjK0P
X4eERMKZdWUKLNVFjOvHJ8qOzwJnp2X3NEXre00hVDAeUrE1fBR6X+BH9RsiEhWs8+UGAO3TA9PO
vRrtWZWTOZugaD6L/2FvE0LYsxc3WN6vg9XXvNuaUKo9UAWVkMZIM1iJHoRymhBSuweTVRoFfoNR
U7xfudVNsd1cq+ItBliUVB/q8gykChKtGuJ8d2VW0uyDoMXThNIN4RnGs0M8C4dqKiJnfNALMw6J
CCIk9RKJqgsWN8vF8GgUBIZqxqDUqwEcBiKPKGDUUfc7TvXB+lODNWnVBHeJL+rCVhZJQjkV0r/l
uf+0bAcOdetLHfafJe/5O6NgYtvhS7qEUyzAwswy/eUg4OBrlwvq9wepPNXGak4oeN502KhLFAcr
yp+mFlO3uhny9t/irXTEiilHanLij1nonGljX8Oax8/lz2pTKwpL3AKc6WEYd5eZu70V+UarRiWn
vcGBOcz/1VfBFwO5SicLBi5zZZ09+3BhUAo5f4TQns5c5a/PdjrRBQcnKc6g23PuuTuuN/3glcOD
en/R6NIVYyKqebWiGmHoBE0tiMqgb2ZCzGkuu3dhnVrWpkT7eVgq18zKMcQboIlxg1MNvygpR9S2
Pf2bmVt1thx5fW/ih4gQCVQW/pjjzlZyOHbphkvGeZL9rVC03to/N4YG9HYKdIFTZ7ygIEse6DKA
G0BpnCtSloIJiZslyG9vK+5fG6JjxHVQQzACrOwJIRaAdZ6f9bpJJu7o1w8wu8Im17F2TllNeHty
h3KFHegCv4LLUd9+FbisSQq6fn5f9GSMDKACnaf5nli1PFNAkcS1Krxi1rhnTpdj7hqN8n6CZAWE
irGPdNPyVBGNoffKf3pWQSIFzZLsj/3xB3SCSzue8J9Nvky4c2VR+7WLki9nFq0KoeOj6+jZDOb2
y04nFgwPPq7RB3EsDSNAX/gEDkQtqmeU4FA4W7TjIqoENHMWU5/otFLb4+GPi5MUwPOOACgwVN2Z
kgRL9q8hrYbqVnLuwU/UnkcPPrfeD/1VVdLIDw+6PISgHryeBIB7DdbxFMsGbeOL9kK8h2kyRE4S
sTF06Snxk/gNvvmJHYSaFHEWsxc3dKLZFKErhy5NdsXwUGyyK78aH+ETXstoVh41mkqm2PuDp5mj
U8NHLUANfI3lC5KFkAKf+u4c3+z16QTWwBQYAylRLechI0W+y9vEqfZ3lI70vdYVItyBCg3X4JNe
mDk7lZBDhSAinEg+xrwXNYOOofMN7WtkN9TDMRSiBdL5OSt7kDOQEjoVPNx2xeglwuSPCCoYoGXA
qkSMoarYRJAjkd4F2El8iuLNe5WYen0im+uscTNlHQGNnM8cOfm10mnDRqY4e5WUHTbrzl0uFv2D
DkbxLQzRTJizvtaA8S9803ykdu8oG90Aw836g0gShhjhZz8KzzI+CW/v31PbwGF7MreKHT+mZDwu
GIvd1C2GyrMeBVGkPvwXHPgND5k+UMtNMJIuGEOkoEwSjCSIQn2iwE6rw53jvHD5dW3HN8ptDeIs
Q27jkPHruQKzF9+XZAFcgl6QPCe7lA8Pk0fTK4Ch2JwNeNmAuGXSCuIQajxHWzmlBFg0tUypAzgd
WZxeZdhz/n94yNmym7YtLFlns3hQtS0ABfd8Itwq8G9uu8inRfDgKnhAKXbO3btWtCe7QpUO0dDv
5b/VMayx6sXHzMr/9RsX8tvvkXLl+PvNeqyKk9XafdJQMg+oxFAEa815DDFkdyUXEa07YQWsARLa
9xiLGeHFDJxxDNE9LexHz23YBuxkq6NS46gRZU+MAd3hEjtMVFFiHpxZp6+xF60Hn9kDWiKmdLPK
rSYJIO+7xWgqSpGYDK5BigMi0RcRNeyG4SpIgUZxeladPC6fOYRSnaHiOp/x8XpkqFOHoaoGI5Hc
2I7f7RRm1uQs4wQlbPBRJ46igXTaaOBv0qEsJY3zjgHPD/wTU6EzDNDYU0e2JGNiMbkN0SnL/QBH
Xrlvvz+jwZzd06BpmuVDPYeoMFuqXbJlNOcFPTkkSEQxbsJyOB9dDkZw8TV8mAZ9bmQhgvXSLEHs
u4gujYQ33yUg25nrXkWMTC7tWsZRaFTxZMnRO8GkSlGoXZaD/h90xWC3+1AFnUck/MhCQNjJsGNj
7wjf2G2Ld4VrZVe1w54sHGRwbbdtMZmKEaam/ODeoh1h10PkhkeE1OGij2Ue7WKx601QXb2UKEni
em05QvfVGmUeS7fGlMtOIVs4eggx9FJngYVSleJl0H1Nt9WIqSs0Gw7oy3JNNgZ+N8zeHTSrxqgK
weJ1uMvCq3DF0HnJX8Qs4s9AHVNdYEaNj9a1iw4xxGqaoPlPSt5UkVVaCFbdFT+wh5Bx6Za0+NKm
lfgK3hoNsaqEKFpNt9MGj2O7QA/pERWA3jhdXIbxuLv6R+dnXesvuRuIGPkwUXbYm7PDn1P3j4dS
wqYqX6C+n9WQ7hg3jeMN9oMkd8u+emfFMeIwzvog/7Srhue6Le737kBwGgcZA6Czn7DaV94F+ytz
SWg6y2A8ef8wMYZ+KWOFV4aVWUicQu4t7AcRE1QzqlaUmECDbLiNTwoNZdTxkcriWoIoz0JcBZRl
UhYZs+854uf2y6maG1YloiGUQwsg/Bk0WcNFX/cYgJlmrGkD/IoQhpksABTI5uCEpSGcysZw86L0
yePldDQkBRCPjgo3owhT7FeYnkOiXyt0OHnwzoQ6TQQkOPkMnkTZhMWw1ZP0xq29SZPrMZ0MYKCw
WxOtYOhFpNFU0YeoSW9FyhC8I2KlyP9NzsMnwzcRMg6Gq+dvn9Pf7i/POTt16tWGjjCwUiLx+FYl
AMUvQ35DBvRjAOIh2pRmN8W2RqCZxqTC+jy8b6QAqEGhQordt09DA5POT0PfoZuCQEHhM1esUymi
Pdgm+67F6dN3SeN8jEZkLLB4Hbw0qh1TRYTWkt2JqC7VlYZFBm6uziX4vaaQ8X3++jyzmyRs/KFl
5MEuEADE7SZEN8VOQjTFHrxE4Lu+a60n0bDKlJTZAWnfykExjMKOubSoYjlRc0K3RJeU0/EmDa/J
5vioYVLPrWIvuXmUt4a9y2GKI8by3xHO6DMBndPLAAoHc8oRgR/R0g2L/TsWEGzvINWgDDRYC9Pv
NAcbAkIXFUrPLKxFiiyRf1RZ6iTUePDt796AabPv3qWIgGWBBAsZ/XxNQh0r44nGz552EXa4dfuQ
b+yAyS58YxErm4qbCPd8TCrrVX5lR4UFdAGlEXcXxhIj5OncR2xkO9yHRdNWd1PEfeYO+DgI6eSm
gdSe4xjZhFxl0Qh7uq+4QG0bOkFZcPrLbDqvsMUwBo2NK2K5V0eE92EP0bs4J8GM/yNN/a/9UGR/
lMTS8XO4O9IGb9xEi8DGebIcuRybhgQVS9dhg/9r0E/PcL1bXX4LhmVg7BaQs+heUTN8jhaQ2blO
IQp18vTwdxVxLMX3NNTRSubbJ9LmoJXa4mtjpPMS7ar1Y0RIxEu66rKncpsU77zFZrhswjHm7cn4
38POPuOehdGKmL3ERLFfy0LfRdNSF9vn1dKy7pMs2KQX0bRcXVuxkHB6LRx17KsCJNqK26/ekGRX
48baPFZ4dNxt3R3WG238l4p5iMzjZVas7btww8vF8+ZcwLnJRZotC9oMcl/QZqJUf4XBxn7p55HX
vqTttoPhjy86VE7FWkvWZhITl6AZhECKEqmzTNBW2gwfMFmqLpZB8E0aoKjnnhKyaUYY5EhFBcQP
uYjJt2ZA7qDBDKYmX/MNcw7yq9V8YpT9bizG92YqgAWBmgIXMEkUW833xSbsFMoh8YRZoyoy2Ccm
CAkaZp1BQviNg/JE10+skILsVDwyWTgucdEXuKltr2zKbsawQE8Qaq6bhYuJGtczOGTe727sdWMw
yIPPsA4fwXfSb8tmfcIC/jfS30+0Nj7fFvMOF369M5fR1lOZ23Y2Zo92y67JW/xO2S0lF3LlPNk7
aRKSrrpLV+Rq530d3a5GK7kYF6vFQ5NizyciSGMvyxuvpmeUmgCdaHWFs3FznfXs6Mar148FaSmX
vR9/MdafAqWwx11862p2e+2P0+oiLC6q8QwYfGIkAK8Pbj3TXY5Q5PPHL95dursuYP7+VNqsshgA
eJm9SIMhL3xDCmbGrVn44eQ3AnSEHuqFBAqLJHHw/4hWcO0IjlfdJALgpCJeJUqRtpei7wPZ4m7D
HTJJ7FJEw8VvzNP0yLMdxsSSwQCiXU7eV9E0kVsGYxIPOMBx6QMLmsTVDcbZdJyYpV9Ko2K4uzK2
hP/kKZk0IaeqU0+vvA15rNQYV6sgDaFhTaQ1uB7l+tt3xKm6hS7ThyUI23SBYeLx28d/L20jkjge
+gZSDeCgYcT+lC4q80Adne7TCD1KugFF+qm66HCkEj++w18ko6s+81wnumCmvuo1IX+SlzbbjpO3
bMdd1SweNGmTlUIzQZ1RLgzMSY9quCdvQ/WU0GkNtZqy4bjkF6X7E2Su+Oy3H+pUGwwjkG+W+xT3
+TldYwIpr4aQ79UsVb7XDjqnnzqPB8TSmI8ugZdoD6UI0wPKSSXakbhiA4cgfMQD+P3kO8+KxxQn
uQkYuATnDDBPFc48K26dkKbowueMg85JF9MKeRYiCMJfJ56JybQJXT0YaqvEZ0yRk8i1mMZ3Vlnu
bYo6/6pfbWgcxRfbfO8ozEJL1mP4F9vn/KtPPicHLlnT3EjQQWdfdF203ZCn3figyaM0MYpOlm5A
AzQ9r5xxjDQI2ENFn6K6DTQ37NFzTZyFChv+Hv6CinA/H2B7cqOQlsAWQdMuo9/ZRllySY6bGARM
x5S8BbEx0MwKfz/ibaBqI/3DAIs4erEgZQar8t6Ac5StUvJMsvqSEu3tZfma5MQEkv4N/JCtTJWv
vfQLgsiPrYtqZ1N/UjdjbvPEXuYkl0k+oAAVGkwOL3c+NUl4JQXyiqZ4Zb835su87fZWD6p+TvaM
Viab6nN1/+nXF+he9bBkQzowe8ZxtDbBgrpfh3Cfp/8UOses9N6WcstYLGDaq0xxKWbNqAlKkSA4
+aJMg/+x49eL8Gz7e+qggXlFHruD3IZO+PjBoK3bPS4IO1I0gadjnJmBt3TQ9D2GrwNAv1TMYmlg
CaxKps+SL/v7XppNKrrzUMGJWoQs8f880wyq7qio7WoaW3xrYJbQJHk4RCkPTvsgtTbfpXTXQFnP
E23QdBHfqevONLg0ORrNGSsUpGB/Z7H98myzxdYFnAXWVLc0b7jk4cpVuuV3nX9Fmd2tF8jFgDBg
ut7lNU5OEoirs7RXyeWisJ/t1QYvFOuLZaPUkjcdDg9nHlAbcXb5sh/ECIGGGAXBDD8NCWFbEvZK
h4nQRIRt0UWN7QQp0aIjRiOdIx2k6CuKJ5QwRcLx0onuZBOgyc3fGndh/wkZEc6KMV2bPVe9HlOo
x0DoTQTulY/4nDAfZJFFHK4eQ28pP/VMwk1Vw8hrOkSfqyG2Eb27wH3nr9oTI6XjB5tBLIW7W4y7
YmI+CDClobPtyMsMCo3oq0Xdfdy1C1kW8p1Sr8BnNbLAQ+6Zl8P4Uf1bwgVzkQMvBYufu3tPHCA8
JcwXxBYS3s+/Vquxk9ViGQ0PYlwZLRSmaJI+6nQzBubgj1Jfq8mWN5FOYGkGRA6pAVJlc3IeGv9/
PJf8ADndGGTO3l4dETCw7GPb8ADENdc9KwKI8Zxl9GCCy+VRhqOXtkKfw08gpikEMs+AzA/V6Zlt
8Ppc4339L2vnutymmnXrK6KKkwT8lU+xY8c5OFlJ/qjyJTsgQCABAsTV72e8ivqLkbZxr9pV3WnH
K72C0XuYc8xxCGB1QZmG3zceIxTdHLus3nWwqaFMhtdnb2iMGSNgr2UACZm9q+7UM8mgW7IUkVLU
x4i3Nc01NFqd51sT/BNKKR+BuJDjPgbX8jIeuFvN1uws64sKTjNCUGQP7LiQixzTYOuCGcudUdOi
zepKsAkZp9Y5SEBiOeVlYdXYR7KNAE7qFMAHBbbM8FQIxmH+M3W9+8Z/MuS0FXwgttalai9Nt2si
JojnJj1Rd7MJO2a+FnhQLBFj3EyHt58pGxVSDI127oaMk8PRkUnsXU4bljqHiSj0OrlbiNGgmlaT
FCHAZSu3UMASrpSS9EidnGEg0wD0z0evC1gDxUKCQ9G2PBDFaSTz1GU3QGLvoyPFH4Fom5NYYDsP
6mXi0QjDlY4ZExzyCwaualaOmrCY0bdPwJkGa2Klhw68MvoTow0TWY6Bj0kn5SFVVqhCk96NIBJU
7/WU09AZBBtHA+myGZcFtAvjK7xyynlYR/Zb47LLZNdHVX70c5fkQ62W5IhHc4bj0aUHFbZgoln4
7E2m5sQ+PL3LebgwDJjaS847VtsFddA1xJXzOjWWbFpCZLjXY+vCDHgA/wR6hg4gNbVtmKAwRKQs
tKQMmgujf4Vjy0/+GW3cFDh8elXCwiO7yInYj1Btx1fSyq2tXbsdDIfScGzxhOlsDCTxKOgY2ZoY
NijUSqU+JgPppRXwLFs0C8rEFXIz8c5O8Q4szBBgeSF2OvJZf16TFYnN2txVzlub0bEQIenepX01
zFp0aXLKVH8VBsV74vQe+r75rIRhnV9GH8b5pYzn/pEO9b9+OJCYuXKBwM5g/o4O/IKJiDXLU3hT
HccHB75MoST2kM9ETctebhnV2/jWxLw5rEQIh9h9MMQf1dkHae5BlKI29V9dSRz7NpvYw82RE3c0
0bHKkF4qSJkgs4PlT6C7nBbQbGCINHfasMrEkK7L9PQDEycbpRZSZ01mlVkwMMafeHOnyw18DVGb
S2PqOOEJHh0O83rprfbMPg5JkeUm+U7FA7pDa0ouhGz9VV5ohiPGmWwAhd8frkquTLbJNLv2zBVO
RwKuxniAe5KN+ny5pcpC3fdxrL7pxkzmKrB7nsvIEcUMwU3waNsoYY2uSx8raDN1x+1LWPgrzrUz
7wudA06SsPOhI42zLAvmCn21XPdPMr3Uc4kJYFyTMeTMZsyGeS4dxsY03ms/yzg06+jloEQG2fBD
UeevkG6elhb0cDNOdD2XYuNG78vqt9CUC9vQxeV+rNyWI+dVcIKkTB1kYpUX2YajjK0pMpnmSt7S
+vaKGcy5Z5qpqBCOSCbgqGUqGM/3sRX3byW38nOiAEW47zjCLHC+DNtFUQbrBqMHhi8x0kRBhHqo
ilkAM3l0IBQSEyv+9PA30150K/hEQeAeH2T7rVfH61SAUfSmz+qnYA3XCeDFEFvBLv0NvHpacolc
Jb4tfQBlL31qq+jNzk7f1sn28hBW/y8Kah/IL0JWF84IQB0zyUiBj1e7ldcbAbP8z+uZwJbDPDrG
mlYaH/FXj97VR2GwWfWSbGGuNc0BHSXeItnCwWoOW5phqubS4+dqZzY8xQwauIKyuh2uKdlMrjy4
s8uuxCf0oiMpRxkshmFZk3XCrEKsHkXVBnPa3w55Kk+eBbzhbflTDPlSEcj2DjoHoa/kMQMcEga0
yqGVcghik5hC3E5K9y6LuYeRAIRLhnSAn0YrKocfpABqFeVsYgSxywgXAHKo1GBII6YcAZlU6ISS
UamSGgqb8QblT4vJ6ut0USZz5HlRzfuChsxLA5FEwzHajXilO05V9Y/y3VG6tYwrpJGJ8fBWY2T8
B48Np0aScnSTh4GtmFsogih87Wz5S4CWT4KCyjxpPOwWwgw/uFzboqr4BCp0EYTR/RwA3XKppw/W
ksp6F31Chm7pH3tTEcgzFzZ/tdi4zqMxE/CZxctGVlIihAjqcqW2EHQh6M6YB/PPC2zyrJQbVD2k
TFx0KMtIZ51WZNdtPwoJn9imJ4cH0jE8jx2ki0wgaOWev8JihnGV3VblO/1d6i1RsHza5LtPwkdD
gjbkUAat9yKrvbcyzA5nODMn/tt97z8hof4/04fsqeUnrcLcAQ8Fx1AA4fhSWq7AIMN1+c5fSU05
/5gk8ZZwuPJS5ipdhRkICqHMAmSR52FpM3gDe1SXqUot6/4itvB5y0Q1lRnBJrhcdutLaWIHe8p9
4/QqxRCM4giYFNd2hKCjY3iYbZeknEU1ixFCywoCHsewJmjxjjfI1mT8+k2GCEeinUqiI8qnZ2yR
d7zCrP2kogSxwp+R3lJtGELQ559w29rEIQboToTyabqnoE6hBxTsd6rARb6pq9nHfeZeEehpvDuM
m/E+NF2xlqeIQV3gXS299VRpdP750DYC2LOTx5xjq07DqLbm+7d2tF2UbvxBiL2eUQRVIeGyfRcC
Y+yLwmSR2RXe4Qeai+aqhqyoCaTQl2n4dnyRSXIJZZZgO64yzzNN418QsxcNOydjxI25l1ykiNOu
KXpR1Iu4JLpxTRq8LjLVumWj/z1IXIwdPKENygp4ZZl0osM2D4cODLkg7SqSjOcfrufUuIH3g28E
4v7wkGVYlvz5NQYAyXBhfHP4lZXPd/gtX4Q/8IM//Mdev7G/a/pdMzl8QCoc/uCY4g/0D/wv9L+Q
HHACES75lW/UoEv6xuGf8bs/X3wLf5h/VB++4Gv5QmSX9be6e+J3/uqSb2QWq+3y8Fv9EWQMXXLZ
NQ82JI1vNQF0JG994zd8l1/Nd4fvPJn5bRjp+/wNcBL0S1w9FDm/H8gbuSxriPwP5svhO7/hP/xD
/lRFjELRPwRYovT6FrUQ7MThu/nlz2+4ueI3fH341WofvB3/Kn5n64/xH35f5uYLfDk7MBT90cN3
MDsbvv/9Db7m/9HtEXZfTpzWxvbo7xuPzxs2KnUxxyPTekNw+HsxrrnA0rQtn/wSm+aywQMt3PYJ
SRmQULoSZmS2t4i0DpTL0nu7G1rE7UXAtsLzR/NlB/sEV9MR/ETxPcdPFIuPO+nqwh5Tq4ouwwV+
EQdShNdwVihocsX0BDJSXcP/YAfU2+5r6DqbxbrKsot9uiMJlq60Iru0Ikq0Rk5+WdowLAbFOEB5
goy67Lz7MtRjeWSyis/ihwU5L9k8vzLRpobnYvfE1eAiDCe0JmVr2G3rN05feZ/4KSG4tUXxLa6r
/W2539uIJfjLYkt4d7qxWea79k1Xx9/tDc+Lz0dHZ0cIiz/bESoDYnO73HnF7TLeOvEFtw8U12JY
k+8K6+BTxpV0ES+3m3dYDEcfbNgMJtqvi36ZuKcaOKrmvlqE+irO9jaMAqxSutDh+ZnN2D1bnbyF
4qJeK8dlLTc//qjfwZIZiMHBn/J3hmPrRVAMDeQP+KS4HsNinckQ0DCJE9e/zqKd/9m2y+i+a2GS
13jT829czi8zXFsuuhwGapEO7SVRSS4WsThS1PG2I/Ejaa7iwvpW5LBoqpYf3iSdgsD90FjQ3jAj
DmnJLweHNNqqIXBCfDc/QMG+KTZX4YbGF1p36ChfdGAO78+hAQ2rqoXtuiqvd+vuS7P0owWeRDjv
BRjTMTz6rYZZEtG2g2pU9Bi5FL2X37QJjIoCME+ZnBfDrl3dB6ui4gcgUrJKmuTGHghGLTdWcsEO
HUjpYVl0uUgArJwL1AeIgmPeXezxvcrDE1r/8mWxWi2QqTgUtLzLdAm5yKt5lx4zhsugwYPD6xoI
ISUP6fU8k2VpdjCsVhhLybmyhJ9lbdkpE3tzfI+ZrclVC3yIevskE8ULrB2Mr259H1nDVbrmBJgj
4KL8Po7tfUBLCDi3/ceieSdwRMoUMcN1iUlpcTTsmO7GTkbNejgGpLKixdoAp/zRPTFrl1vL22AN
Bkwkl2GCH9+i/aDnOaSacdTHJOraXoc80iIvdO68q9fW1cFvk7Ozaf5ZrmbwyFY4rNP90GdMj+5P
lHk0/aT6KlZ8jvQ9ONGUblKnHdYOftJAhrLWyzL4WcblEb9DRoDInekYdw+1O7tNdtFjsds9aQTO
ZO6LYkGnVQmGZ/v8zA2jEC5BpHsWd7XRu2tn8Dxayz/YqqlEti1YSJr7mVIU0KjLCHmGfxFvDgFs
6rfDmN6AtrbzmgspyuRQMiQ4vwPsqPJTXKNRvq0P4lwPVPnlFWncjV56cK3Yvy4LBSJbbtGi1E8A
3DUcl5HvHIffozakI6Wb1B5gApsTSsVgia3Kwp8hd9+kV6Yt/1PRHACf/Q/FJchJRUCLgm4UNZRu
ol+vw0MN3vn//hkoYp//DMOwJCeZRYfkAl5EAUXSEBD84YcQNIn0NQzRXFNpP+JHaTAivb4JD5PL
khBUNfhhQLissMBD0lnGD2pyx/7DSILQp3QPYflGDB8RyhyEBLsIJskUeg0dSw2dqj2D+M9JgyYJ
SIQgka4he3wcKoWd6r3Q/iKDFFTQNkwB6LUVuSfSkObm+nkCXEFTMkY0zvgXY1dtJngRIS0ZtSED
sdG7W2+6vWPN1++ylLa4jP8RUCUIRmRiudIIdGRUzJga7B1/C6LLKSB2oKEKjGH2qsEhLkrOxFl5
5jiKiHTAps3FNodqZtQreVZYd3aIh4TeQoYrkMInlBajHj3duG+4hLbQOA5DFtEQFCAg+os4WFLS
iNc8y5zHZF++hb6TLvSo/+od8qQzRq8AfqQAjzd/ugrnsw7LJ+MY2MWAtiS2El1Z/qzx7Q3xUMla
WZjA4F0QEAavGCQLTjbulWDKoCEuYz11T9Pg7cm4inMccNTlsTBk532OOjvsXneBvVRGgw71ORtY
+5tgUnUn8a74uWy791y618Y/SVwO/JU0BxSHaOOsMI+df1cArmaycoExH/k+ezKy60mb5DOHu1R+
cGBw5Qs94Ibn6xHyw3Lj7pr0/sgjkt+KuryMs0TENt2QsvwxGTsiaf/JCGrD7Mkc7kCGL5+RZqT3
/HyB2QQLEIgZ0A1u2/NnCvrIXjWx776fD/tLqJgAa2Bk5PbIpV2WH9lAv9QF1m9zfStQlV5Jmkmh
vRIm0cTA9UZScBC9azEEqMXXiIcIi48zzE3ihpR7sXrjNR9CapHlBtgpeF+HlU8cskQ5nYOrWZ89
ynAkK2B/c4voEzMB3LBtZVGgKU9QU8Cl/O2a2WoKarNbiRDIFs58P4Meq6EaeBbu4Bo9VgN6L9k/
DDHnvAiVxvWnGjh7WJfCmtJ2S8kfl+9VeRT5DhY2XwMJSKOmw36a6GNQ6WcvHiohWVuyx2dEzyzu
+Ytv9+hV3bRK8ZoCRQfkCUuVSrAuIB4V8FrlHB2V3W0Q2xcixqF//xnGZL9sSUgO1Zrwiqhus5oD
mSkEGQo/28a5bYrEHOFaPHVD1Xv4A4BGVOlGgpATQAHRVkaGHRxsjZ2TXbwo0g9yh/BJS1OAkxYi
ADI6rcMlHiPJJmgIAhKHN7FkAsSU11OmQ7no/OKqcBFLMsZWry+jb076ApM4TEL7J6VFxfP2Q2fj
0gn85/N5yipdAidFgurTCBnVGOtizYiESmu6psAAuXVpJiUlpq5hua2IHSPGjhbEET98xURcy3/8
KQHJGJAwIBhthOK3cYacYWYRJrpybuxGIYTMFdAZdNnyjUS6Ie5goZ3fls2eaSBrEfdtWQsKCFFd
pudDxvQkcW6RxN89FvvLW9hAlKfPCEzItJQ58ziDJMi8eM3rsO/jDAS4g8DTQf58o4ZVlWO9Z5/a
gN6QLMxEfFX+FDLOrIEOAyKS31OXw77UKEdMkdIGDFGcYRjjXNAu7zXnqcvlL3tNLVqlj8a0yq7d
b5id/7TQ/C3QvJUXxpI6WtNKDRQObl39otD9PCj3gG0fllhw4QhyoSLBEHOAJkM53WP0rtxGQyaC
liGNqKZaIT5Dl+VKyX6g9FA5ZPLQzunuJFLUrEtHtjGxwRpJcYCyK7Gb9qvXTlJV3XPrIIS3gntN
iJZqdNUU/i5a7eY7rkEipgUiZksNJiBwyHash3w/zLo7Y1CzBlUcoL9Rghm/a+b6cZM+5THdmtOw
4pFCt7g+cL/IsHx6IGbqmvGCAI1HQ0xzGQZjf9WBDr7eJ3Scx+oC53WUsCGXH0a6JaKfhajeunlC
u3y/bJ32wt24d8C3j5oaCPL2URnL/V0Hs3FCcmHWE+dtfA4i+ypt7EtdU3bvQYddQQwBLlfJzCy1
rlY3BgRIlyCnGf7LMEeEUqYbEEruOGtd31fW7cv74ASAdhgsk10kYygKPywjn5+oBN1VUeMhlVA5
UCeAlCRd+J6onSpP2QXMGPiAsRqnjOVUM7nV6BnVexr7GD3aJB3bH48Y9FxobhhOMjXFW2+0dtpt
n5cRrtOPckVQjI2ufY2jMst66mYlYLmL04n9A6LTlVE2ZGLu2tSqMuwBZRWPrOMg/VlvZu9kiFsX
BN7HK+ubKm91IVm0XMhBR2Tk48QzlkiHPHGl6SrtXOIP8OQrjWK7EIaJh6kVY+QiBluGMKlPqJvt
vu392c9X+OCd4Mh6DTTfXHjce9C+Rx9PVmaOk6uT4e+JV5inzKSOkKClowwC6Cbd7Epgkyj0pSPh
Mf9VocA5qizQoYp+maXEzfzfrx0UsPQJsDrs09DZCjl2mRI4e18X0GCg3ZrhBS2uAbmh1apIUQWj
w8jEbFAyanYlm2S1OKbAmBxP+WfOHaxIIGRFCJpxBhivHfwA/AYN/mPnkioNd7qec75nEkNAlZMx
lgJcD8NRphgISUUl5TYGZzYzU4V3xRl6LizQRNRSArERZeGfZZivNRXZHz2iHImkm9W7LoipUbsm
B4QB0MYw8mpaUIYTOjxkR3fwqmNkxs+vRTTxmZzZN8ilqZZNfYSn+/MFM4Q+8t+E+0b7Rjbb4swp
UCLMkLujq2SB3x3lWKbaIfJTN4vHwETDpOm9fO6MibBwhMmoUp6L4PkzFV3VNE5UUMJjX6V7QHwz
uWoraVElfIZ5moE/OAtFSTyuFdUrlcNxKHO1Sa2vocCOjnxgNzhmcxk70RiNnmvrz3qMpVIDdaiE
F3VKFaVgFX2NZ/+HxPevRT0z6fNSLazWT4Q3QgktfpZ7ijWBckqpQ5grr3yjG5G3nsaOJgsMUokc
7/9z2IPvyFFO424R68RdE7dCIb3BCvYf1Oa0ptpk0KvzSxiRQovBiukSajVtHEnMmGUJq4AAee8F
TPIFsqhSKpTJHsDoIhC6vlALqTGtwkVEHVWVLJGUNWPYPLH4zpxWgF6AUrh22nCPRy+0hf1SVClZ
AkcPym7Ohy3CJlWzLhO7pxDgEWXvZDdMXDllu5SLZ8MJjLNTBcZQ+fsfr0jFG5ODOEOJ6INWwvaY
2f54CFL1DQfFZrsyF53SSORxnbXwj02StPpINodi6pf+raynyh36Iyjl+ly0qeVzPU0+O0lCNs8F
XIpxEvDlCXcv3W170DbemcFbRD6Dgi8SWtxiKt1ZjEeomHU9dWvsp7htJWYocVGyUZ2aeGGqDRm8
qUGHwXIHRfDBsrtLiRuKkPGx1XxVRW1c6vgAWvzrX/7gTXH0fCe5toK9paYRsjBCOys/d5BPeIdK
7xjkGxI5qMiXkJx3XiY7RdMgaGKGgW4aYUolEAZVfLpz1bboBlfSLqjEnfrjsBXD2ZoThAm2y9Et
CEquQ2yxC+2CbKVujTyU2aq7KbqQ/Oz2Q2l36IipieWzK9BRIjeRLdTtKKFGfap6V13xqoq77fBb
V3nh2r8rgn1efj9nTkCAC/gHhjYRzk680JZJXjLCyjgBIWEqQiLHgFMn4LFY8ap3tlXdabjprt3b
dT580GdpbnB+aoUKTCP8Z6osnouVh/kUOL897oKsxN0cqj+BK2hOHuQBopNPjOvGBrQoqvCrrLIs
rA3MdYY6LvXndxuXOZOxHYRbV2I32AS+RlbeRzGdbZoMmbGIc2rsbXbwQIRGwDkXgZJz8bPwbDJw
v9h9/0PFcpgcuP4d4VCGx6s9hxeqmsLtvrzLu+IyoHlV+kcFi3ranPLEIxVnNULfaAFoCHGAGGsT
hr6NVl7hEfsW0aAys8zg98Zu/E+VfN4Ey4UAR3mH+ShjZJ1qFLee9S1MqRPmQGJQ5dQ5lhiECl1Q
cWmsVDtwHR/CyY6iEtmA6OmSf2jIH9AL6/gz/iAseEFW69K+aYYdRHD7dxBrGjqpSzI86vGWBRyg
pEQirfHJ88svXZZA3B4J7LIzNKRXpoELXTbhDGwkg9SMmFAWvbIm74v4nbe6LML7dL2/9khqVUGK
OcVn8o0w5yk/WMX+k7rljjBWv4AiXW4etZpFXDEhb/6WGQYXqIxKuTgfzaSSrvirXblX3dz9obAK
dU4+CVNxwiZGY2RX6A7UrqqE9aL2w7/YmH+/Bd0af007ApyP9oVfk5yGdF+sKbU/2pj6UUTsimPa
Ifgh6gv+Y+oI063AsFBqFK3E6W7UmKudfjqcF0zEZ/BvRm1Z0M728Kay9aOxRxk2/kJXqT4RMhGZ
czM7ClfM0+cAPRi1CPRuh+Yutz1shjnfVND6SgBVsPYyqovFvN3flw1XL+AgPitP2oaaI+p7Fe7Q
YGt3gZLu0BvoZQs3UtMjuC/Ykbc28ea1vkY/IVZHgnR1HZ/xNPXyvt5kdDbQ8Jque0qz4rOaztxa
fbUG68dRoi59ox7U3sLB2Bc/RdKdzi4+d0Qr15JLGFYMvl2j/UA+TRJtsyQ3GsI4xfcKx/EONzlu
J5Q0HNUxQmpWoGAWFamkUfwMw+arhgri9mslFIC4E+/ptG6BZv3Xc406wGrO3sSGK2fuwm2YAu6x
HQ0Ti9PZ1FTS9EDeNBAjXh1lFH3RMEENup7LWJxNC87PPZe6K8UXzkRie75z2ihq8iZI1o9GpwGt
X4VzTNaWtBBirmkZ4mcFX5RydU9GH+Yy6qaVvHAYWvM5Tlvxn30uanpxm5hbm+bwrx1dDO4KL8oq
N/pUzS+NbeHqf5lrwpsy9GWGbA1Yk6UcyNgW/qcxxTc+pcCY+BxPGzOX/CiI/Ay6xQkb7eiqLTaJ
V4YHoEWNmVKkanzjDaOOzwkTJvNcSEyokNiYNPHi1FobAFBq0+lT5nSixiiNURC8IIp29PlqpP9+
VzSS9W6wAWoHLqpIECIp2zUkoZhQN4nKDSO8mV1nCajLYH3TcSImcdVVn3KvwFvtjx6UBTfE849V
zuU8iTScMtZ4UJ/DkPopjOA4jzanF/YstzRdPyrSum4ZycohQirfOC3pouABMmUt4uKnfCvEWVQR
KgvnI+x8YKZyTaOKl1H5oTKhgYLhDjz7pHb+CJNLTkaS3EdTaraUmbgSqGM5JsbpulYbP+TNzbD3
3qht1rEp5DDdwckUeVkTXCj9E6vo3OqGGQ9sTXvFYTVu74ulR5bX7rC6TVwmhaQmtDqlBAVJrmJM
ZtRhaQiR4i2H5ffhZ5PlN6t78jQ4V0jKO85kcvBJjZP3ijTNVvOBiacdo5x0eO+kbnKCP9ju5r28
hnR6iscS0uFmVvgrTDHuix1uKKP86fginr3rlgXKH5RAHQ14gJil4/o3g2baWSOmldWfjFCV9hJ3
9A6IkJvWuZknPXAkshILrya1aV4af6/s9daYyrZE8op8YpKxVd/IRFtIhxwAVM1MF1inDBDWrD4o
REVOhAJqtGaDWeFlbTzLTMNZMsuTZ7QKSrG2QI25qCGNdykMpgYkYuFZW6PPyhLAMjSmSgk42mrq
Ih445wMAqaoPf6m/rpP0mie4tqpXUAbPXM5/P7uW4V8HQ8qlY+d9SFhbwzQd+1INNzW90QzTxlxA
fafYNDrYlQ8ia2bTqzC9FlU6wB9U5IWXl/9JCrWsj0l9gebDQJjx6/i58mjVB3ZZ3DPWNEmm6lNE
AZDySKijlr+s8Y+DYUWkCi/R8RAOeCpKDpHtmWka1se8eC/PpDhhYEJSs8ybpRaVA1Xg7H8EfvfZ
SlGNYuhn6Bct/wyVh5ohgchacEYDO1menytHUJooYwIrEnCT8erJw6WTFgmDXVao0TKRDizFnLny
cWeVi4+ZM5RIeBn0CO/VJjdyZHqIY2TYy5/Aifj9ECyFSJokD3hNJ+bYZRw0OwTvj/Lv58C5Myta
J7LEVtKKHAF5nbRmesqVAX71WeNPLRW1tWVpfTPFpdx3J1/eua3n4tCIRwpWiCATo7t22DYdgmUN
DxKsa5W95Q8QPgXDlnuxgfDmEn2gBhUQAyjM8WwD9sl6zM18pVSCTclwkCaHmpT0JTTo4rrECfDb
jJpvTT6VL9v0/1pmpBfs4z6HXoy3fCKBqoq0ysOoBFSnLhZoh5YU1TUfvJW8wdKW0G4wILN6zRMf
4kSEAyoaSo4kMp6p1pNov1bcqGCHDYgqCwIOpLYTHWddbJp6nqzIqFOeCTojzcNlK1nnkiJSGZNF
rLcVOsEvufdokqXe7Qj1v7wUfX2K4wfiHHBc8Fs7mI8PgyopOi+frTikOA1lUC18grHIlbhb29Zb
7FPlie6/Deg9rC36a7aHjOg5rD92O/d35yBx8hXC3mF/b3gu892HTWtdW+4u4JsAFZQHQv6lFISU
+9vP4Yu5jOlRYPre/rcwN519hl3EBF7mK5Zrv7G85K0eS3knKQYfL//opyQeFgmXv4c2IwJpHRff
3nbu54gGcxPaKkRdxbcph3YUcRYBC3jqH1Si3DlQFVTw/s0e9TGhkIGWlJm6ZOyGkw7tr1wsqzVA
88sPfGK5w6pGbsDKZhqMnHU+6hYG3nRRF45FPCIXIe4KYbuE1bh+8nuZqM0vQi++8OVI4TKzlssC
O9DPrX9qv340CmVGJ5WF50CFeIKIuwkE89y5hs8s2DBTRxoHwzz568YrMIWOnaRaoRflLKCA8SsC
p6iA/YbEQHgALB2VMFBidO8ZYh9F+irKHnddtxCh0TO6NRGhYFu4U6XfiROoXiEEYVdKZReq8KhY
T3d5td3H0cZAAlru5Ck96UnrvPtaLsGJhUhRasnjTc2ERPLKzjDTHh1ecistMePJ9gxKD3k3KhEF
dKuk9QASWgZj6vy1lWyPbAjWtCYwshwUXjqxLM40RczpyCHDQAE3q/FkKEiSKkJ5nd7HZEQIlDcs
/qOoMunjt0O9/i2lvxqPkFEbm424eNA/0eTAkK3l1Is+1xWxZcQMiXzlJY3A7Dazm5w8A9eMhcpG
90XAaScTWDvFJh3PFmjPN2UNDbaGglN6gFm4qmHMCRKtTGI2VNy1H9RRpsiOK4d1G0Qoz6p+Gkg5
0xKQyI12jL4SatFYzZN6fdrst0vOZTnpKviL6HNBtoKwNDvQWtDnbWhhzAkUc6jBhmEBcV7JK+cV
pgTnhgL0bHDIPTQnoN+jXqVax2VrOylbKgChoIgUrh9ikRMX8T8+1c2i3PcfBPJD9XhUg5b7u7sE
6dmlwQ5mT9KpmmZO0wMZ32qQaZa8YkPAvkIGhDiNvjV/HiZuhj2V8VAKt3BjOto6bvkS5pMm5OYP
gqNrIsykmvrbYSxs3BOZlx5ZP6pu5abSJZBm4KlcaFuhQtgvMNDTGhBfstsxz3IoOcG5NZwwdosU
ZeLGKvtclKFdlHxyN/s7Gu9bDZFrCjWRJ4R74991Zefg3cz9NOSUTX4nhlcszoKuk+hLloS/jG8E
aWiULw/r8DoqrUvyk4j74a8QBVKcfCCC2Sa9S7zeM4ejSBnCokSqEhdbfigGe+EPth6FK1ihRiAS
jsbl8FuZtIetT3rJXjNGEEEBNAqrGzagzy08B6uxvnhlf2vN3evjtHIFCcltqZTonTVettHSGfib
EY16PRXespTRnlDV5/W8Sd6okbaDrcrk3q+H61U5fDTs8D2U/B0Vjszf7B0f5RBAJ+Qx5PmjoaVT
eDebfHYt8FkM4OmRyLmLAMQF1hK0GKhWY6ghcLq+TYIluiPl+/n8VKlw8T0LDjK+oQUC/fp0CCHI
fRYdsqrVjmYYAGqoq7u0De3fcoYQwCVO4svn5rnSB04sNSLo/QwGxuguGJJN3nr1Or3fMYVxu/2T
wEq19pr2SqCl7SYFj0wTK+4rcJ6LMGq/GmYPu0oTeB2z3YxbDoaI6OwlTDvljZQENZF+u/taB+v3
nQudBLqDBo5dlMOZ6f6JO9ifQ/9Z7ZLc1MRmF/fdZLHj9qvKPoBc/+/wes5kfnb5heI+MWqLivXc
6oscnGFn97fLIqLmBA1dQvK0dp/Kenc1q/3bNMdlUI2pk153zWa1OIo9NVth3n/1CgBEnJJRMYq1
ScCMGRsWqogxJTiGSuvQk1ExrvF8hzjK7XygnNA5s1/NGByQRieyoZzAZxC9Xt+X/7JSCjTmV9qL
xv6CAelNFFjAmZAD2LNXJSwYltifcbRp7C8izcC5o32gEZ5gjYAs5thBkYAdvmiCdYD3sq4k1SiI
tlPMG4D1OS1fXpTnWlZkA44r/JyWNRzdm17YFX63DZLDLEWULWifAg6OVDLdmtJeKwbIWArpPmfI
Y8IE6BNSkqaFo0081ykrwfUVYUN1x37GF3gEZhAlHc3iIb1vGgTh+eqzDV/TGPZz5WDseyPjhpBT
j4qfSo+wKTkz61AT8UuzEUvue8s4vbBm1cRWPlfKgwhj8MhLcyFSjW7JdL5ut11bwkuo2KJUxiJp
eHDWDSEP86u4TL7rctLUPJyTxV3DoWDGKmJeCECh8i4elt/EI6nn/Q9O0MfB5dx8lX/b2fMxgkWE
dRRc7JP+FNhuv87qkBkpEIzc7+j377qM46REue5FP+ws/KQBaMdxJLqKsUQgui0jPBsJ5Ke4tW6L
JLEWOiaq2eq22jtfJj7yczURHzV5o/gZyhT3+UeOa0jVtAHMU5m5+QmaH9iDbKLHEBM51QHyaw9L
XuS8efBBIsWEgjTy0Qhw2FQwvt6v4/R64rnOLkU+bSEnjFzH5pnDpm32RIkfhgBdVyK8SMxAJ7QQ
yO45g2lzvCJ+28821zoB5AYjno8fW9/EY2ihnosA+4rByZlafEbak+h8aoFOOBweBpnuEpaWRqHx
jn4CxEl6AJ/IM8kLVEPKb9FIC4DMVcgIBkfDCDq2/DLNJD9xKqPnmcGWQEjPDJQx9QjICcog7eON
v7oXB1dwt6agRpC0Cj7W5I/IcFRwtzGzUz/WO4t5X/0yWiTk/em+fhNQNEyLfExvMjrxUc9HHmok
+gTQyOdrLK3zOqNMykw+lmAF+ulPWbRhMywBbfjaqf9HvaI9k6MOITOqhUQXFOMps9bvRUo1AAJn
oIbfClRRdSZKgCJCyiVF62b2Vqe7iBk66aWcfXlRnmEgubD1WZBqIGjHRsWERWpA09AIvuuS2Z0K
hjKHfwO0J+TJ0AhpNsWWUsWLkulrZovZwdlOVStjUPXt9Y5GKPKZIiFucBSwToCqqFNiIcXz5kKW
l+okhasSLj/B5z93+aD8VJY6eCGDkREyXGydLAzTmWdW74HeBV9Ikpx+6y/8iDZIyK8hGopbfpgg
ZC4BBYiAvxvFMwTzaTDy3Bpm6hcG2BnB/AHSHa2TLSL0eOfTtwNGqj8rG/oPEjzE3lUdqYcyajWZ
MtKPC5MxA0ngKq8kJ1dUPo/lQW338kd/7q2FHpe1mMUBg2+dCX+hHlaGN4m7sT1zThr6A2acSmEx
npJ4GmlEoeGyhrgCcA/LFZNQziIVH68sJc6ck/j52sTOAXgwlxztrcFzVkO4ZDBZZ0B1hFCpSor3
2NO9PTpBYazyS7vreF/XNS1Wvr6u3PSLWiBdf9O2qud2PaI+bpYIAG6Ou8fzN5Y67mq9rFKYXFhh
IWG/7nbk1sywKoTu6e3LT33fm6+76me9X/7SAFU0IVkwCdcyLxEUWS5AKkvFijLnATU0ZjW3bbrH
CIKxgrADTJJEWnvF4aWqYnR48WPIAonaiF9G2yVdx7MKsAmmJjB+3dKBrux3Wb4n1YNJPlWmTwyw
AuGzEuoSXi9mgfrrB39d3QlAEOXZBC3BeNUCFfW52Ho3GPJfeIjNFkE36XF/5lb/+6FNyPhfqxVT
WjvLYwBf9b3Rsr2qmjuBnnr1MYvVsEsjzlIxNOr+h1ypNB/00v0CxO+xdat3ckj6rzcRpm7kpzFD
Z9iAaPb5khhWflyt91oSlP021VCAi4Bj14+zWX9v9RDcACg4wtUOSwCsdipz9fGv3qT5HvrQ5vv/
h8catUresppVfU5Hciwk65Syl3aJMcidvK5sisQyjq/sBqbW2r/b7tPv+9r+aKAruJMpAXD/qk3g
ddEo4UlMhQZC9Px1FQ1wdrjldek8FMlOxaN4kGJVy9hctkKqxMUcOzpeCYc0xuYwkzRbfEWbcFr/
8Fz0CVTiqjfGtVmQd1VqD9X6Xv1z1+WgT7wnCEl2AA1sg+807CgNtPQZaqClz/DwXMhBcuuLlFQv
L60zY/XnzzRaWkHh5J6Nr929nFq7gXy+cobJm88Xoo/oVOxCHPFoYtqQBp3hxwAreKBFMIiq1RHN
wsVto70D+umAksqaSs6iuKAXlq+lAVePedbG70MiDa4eledFTruI5HohNqNRQkgRQQBH3DMQw7pI
90GNwWnLMSdHitYBJlL0pmqYVyRKaHE8P7cQ3pJvAWvMZ8A35hmkrt/EbpXlMDS5NF3eQ4ydi73u
CFzjEAC3E2FPKswj7Uiy+wyvR+6Nz2CNV6KZCzw+2LEyJ4UFILT75U/uzK0vnJ4RHvQopmbjVL0K
9+TO6cq/iIVD/rRZBlghJFgIbOoP4dJ6o3GCROrCBjXE1Yllr+E8mOkyldOh1p9q1c8MSHm6uYw9
2H/uiYEbNP08srrNn9GZVCIAqgWkTA0cZchtMjTjgIBxtG/0JHKolLGfmSFh6CbwUoYPHWnpRmr4
50oTpmyyX1PrNf3A6Q0ALkfsDcUUFsHUBs/PjiDDEDXaCAGlWVbNrbmX7FLMNFdAMMCnuarA4zWw
lXGGrLWOktmUn2N6aDvX3ztaluhb6JpQuEhaP4I+Bq93erx383eAh4QlJlF4W+Gc8hDncKk80o/D
LHEu8iCx0WPk+8twhwS5qQmntXZbrK06WNc21kXZaosb0Qy6JzaYwWWMB8gi3rNLYyfNgcJJ4oyH
TX1dBmVNPvZmfxt3yDhKmecwfd3elC0OO+3a+W1HiftAOGd4W27iCqY2inJ/xS8hPhNvIKOzczag
rPIsbNoaa6euQTjKv6xdA3wPiuVoKY7Lgm9VUZgvPCb9C6tRNlhI81fu8f9IecWZjXNRsF7N3mRr
EOuYR86SmujkQWY/CDfbRoMSF6+pYTPzr9tyu718ebedqcqYR0PdlgGTQJRRjV3t2YmxHe4/iIIl
/rqs9DRuyOzlg2p69bQCjIXEqX/UaSH3cGG4ht4FK/Y/hpUdoDkwFejdZ1kDGpMOEssO8Z6Hk0P+
p6kT/nr55zg1O3D4ORzAAbZkiH3EqCzzLFrFddYABgG5CwyqS2nXuR/R/drIDqUl112tu1EHhs5e
9eBH1oehP738UKeOMKOHGi1udKdxKHPndxLd+wEoIwxUg/jIIplbQkjUtv+fVRHfqjXUu5uDzzJ/
JySTF7hakQC8xMZeow55h1elRY6r+Me6JJqHvL7TZEK6yulBlGF7jDZnhNm3TKiFr41tlK124666
5SZ618Q2RcTmSibU5uCwsS2m55aQxlylTHYUfAGr94Y4PdA2DrkVBQDAR7PcPuYFoEyG6wmKhGzr
MXDfv9P0RPLeQMUL14uU24IMVbtraDotp3PPFCoRqnpAuHBGxMNYspv22SyIwTENI1iIrxn4I7I5
pBUgWKYxk9SP7Gnzs3WYMYRD+Gu2WT/OumwhrY2kCprJZIH/sa1IfwKxU68hlmlYA8wxuPgX6TEO
7fnfzz46wC283ZftvCRVQBsVXIG5ERZjPmM9JpEyRjS+0aTidRvUTPi2aKJiTm+CAFvkJK+QYJ05
vXkoxjeYoVH8jV2Hh3W1HDZrbj8RREykkj/YC1rPRQyf2RRO28OAUoxQvU3Da9qhXYEH7hMTT5iq
syAq7THY7m6LvryVslNDtumP/9wZgV2BrGXAW6AXjs66dr5NSzh/tBsA/hiwXWsgqeUrCqgmCIoc
kGJbdzXCqLd2ENwYV3Bk60HuPngr/8PEESEIfbzF8BaEkycYm6yv5/fykGy9dRs4ZCb/oXeorbQT
+8d/pBTi5gH/m+dC7iWYSMA1efef6r6/kZmMrDCYlb0vmuAfxUNPPKP6nZNnFMuZ1BHD9Hj+jOkO
C71NPQevkyGUCh1JcmtMHjKfi4E9IBm/uKk6YNXzqjyOsaPjzmSCxjhFEgR1b90O5mhC08vs2rKg
snFAeGj/Oxe0JqL7e/nRseQ+8+wRbmIqe7GJHTuctW1WhU00zw3q4NdGHmfotWo54yWubN43bxeS
z5dcCrELdgRHxLMvS3t7pUGU6AAZOgVZX0nI6mMqXhPnLsi5jwdMoB3jcCyTe404jZ2Jstjg8WcI
QIwBANotsXqZBkOKAaWE3qlGXABfiwmCqE4iRm6yDt+d4VZZJeWaOsOIFSIAOIBemHWkL0oq22kS
ta+ir96m/spJWcNHwtYvrmhnEDj6oHV1qqgrOadQHovFUMNqi3H+Fiouj3S1KULIpF1Zlt1bO97Q
tsgMCs07YKmYOGK3ZJGMGFuudU5q9TXtmjJGsEAFde1wKzGapr9D73SRDcV70aazMPj1v/UsMImH
URdDGMNxRyOoYb3UXMKa+6Z+n6za32nBI4s2OjDjmlgFp8Wv4gBEpsB1SDjn8wVs0RcXbTWs36m1
kyWCIXoMqFQq7ixMpXQPy+9WpLUYeY9clzEsedJrkviz6O3f0yk1Z0BEPGbw4wEDoa93xoODNBv8
lbMKcmPzISMh+fBKOXPUUGWwPFWU66MUwCkWpQiLerkFEjmJG18B1Z2CiPQ28ORIOZkTbDW2AfC8
ZlYWy5BDac89g5GHdoIWo4hxWskaz9YOc0oATxL1DB3FL5jC4bBm7kwgLKWYyXLR2F6oos388EHI
Z+g1Xy0PpqVS0DXsxktlGqhj3nGy9fVTRECNWIrx6Y9KwoIe2E2hHB5MVGLKWuBjIfF6Ultp8zGM
CdWFPieQrnwjYRPHnF1WGxEmED0SNl1aNdyGSw11Aty5DbUGQHrpe+9W+Y4cXy4RTohyyzwU8pga
v7JhCITSKIb47Ud8bh0WLnHk/C6JMRMfWUiS7BTEztfc2new+14h2YLSIoK+kVTnjC13LMaKRUDx
pNtILDQtSotOEeNQSQ/5P0Fi1vwynu1/Z3b/A2nUajH3dzcalajnXP1fzs60OW7j+vpfKKjqATBY
3nK4iFqoxZIi+w3KkUKsg32wffr/7zTNesyhSnSeJI5NyaQwQKP73nPPUlW3VRS9FwtbpZZSbqtu
fN9mEzUxNf4InsR5GIJZ6GWXylIWzyKQaJeWzbdFQHKwHFATjTEGN8wpQS712gwtnDlqa2vNjJ7+
4b6y41ONPO488rqbveiVuLaitrJl/5jW43ePMYhEqYI9LPdTHm818tAhuCyijuUHRIk7U8ixEhLE
ImM4mdoIz3L2Qm9299OIcwRbx0RgMBT47YWT5CfcNsh2vKi7IIgUynhePMRdXdHnJ3eqv7R7SyNT
bvwztbCE2ktiXv9HOIo4Cnp2giceC0av6j5363AtAojTctaBer1csD+zcsfeTxk76PTRlbGp6DT8
G84L7X1zy7RlxIyz1yMioUwWy/IHtbT5LCBz6QlmF9IpMVzlfyJkTue0CCkiH+vpC5y2xJRk/0nv
qfgfLwNTP8F7MPtmt2GQInjqnDa0df3ejZZVIDAAHUxGuY+lCyoq1bVUgr5vXTOZArKrDNWDMkfH
h9gPU7a7t2Y6nMv/YIz6k5MDoHWPgx6M8jAwZx2ch0SRLm7v3dlxOB2cRrtS2puNE4OJo/Q2EfCl
zIhUmkkTJ//Rjd93Guerohp0tr9wounEelqSUQeCQcXEfeDvdz5CDZmA5XkbxXfSW6fKCAXUlGpo
DrGVfSjHwIB5p6Sw3rzsXUzRoIJb/EXMkFFGq/rg5V7eQ899qaz9yd5LNwBA5qPC5Qg523udKRuW
U1TWdsQr+ED2oSIFa3Qn2ElbrEGPXkqnLhooV8IkkIxpmHF5fpus3bWKxhDage+Eb0+ZfGYWeG0M
Qjllpgg508tY9rMke94gCJfEaDF33JMedH7hkBqLdhD1Ev6D+I5N4d6rmVHJEO77PyvT/DG77H8h
D1+5F1Bp5TEhsb6Pul34iPWbYOuX+NXqZzAx0Rki6VyKc1Xjs9NDMJRTjj98l4+GziPRpEu6XwZz
r61y2sHwKqWSpqIuc+iEcR58dMaNtDYU9fl3SXZk7jDAAFL6NqAp3u9MmDLo9jR/ags0NbfjAPEk
URZosCy7E5shznhFY4q03d2H8k/B4FAWF04yHsQdfKguolcJx0Vd99ZDV2Z4kivJNkUTd8HY0qZG
5fBqc5pPat3UAcsIJlpAOJSnhb5l9tvLdEgvmEJd7bIfen11yqgPEHnJ2Sdff/2KWMuUs1dEXRWj
Y1zqPDDPp3vh5I9ekk/yzqHbG06onSAvQbt5/TD0omlh71PeNMb8pUOEESoREQ+V0q1OQA6ffri7
tzw5gCTFIKkeE1AzbJi0+gVwYJyCox+/81Hbg0EUBZfnM/qyj81U39nHJE8HjkUhISY6ftAUsyl5
PrSZGtWI2aAD3yT1pyhvf7PafnjU3x4Wv84zHhgOadp5tSP3Tod80lyqlBUcw0399wCnw0ZaqMtH
Wm9dfyhTUsSpJtr+rEHy1Z1LvqEyRXxn7bR6fxp3PDxYjAsuaEgp0uEMUeZlDuLPHwlyE9Ak7IwY
Az99JF65ABDlDO7tI7EcYuxTbRPJJEuIo9kcdq/PjyQUOx9FrmU/gMiZANca02hGIp6HOclbkp1l
RO1DzK8NYGW1WTwHCoP+PoAp6ajrSUMfT8G1uHWVkxYX9Zi+SzsKbr3Js4d/UYVpAfUpVYWOGhWw
ETRAoZjpiQJWpima7A5JbRnZyt2UhSVDkuvyKGt46iAx4Oak+q7NSs2dyMQWc8SXwT9u9+qFRONV
LbRG2/su2cibR3opYUyRbX/2O4qfgm2xhgImXEUqlTrEXYW6QpXYr9+Tn5BYNMmI9wwVNXQ5jw10
pqZmT1yiuwfJF26N+I0/si3U6kr8pYZfDFiHEIatrthyKJ+DCrarkmAm9NbcqDnEz1i4alkNhyYK
3sgjRl8XLvAkG4pqNtGV/wFX5CcHtZLl7WHNdOucj+E1RzefRof5xhy/0h175Ds9bJDaRKm0tdlh
R6GX0IJPqnak09CSl34HvsYLd/c5QsbhDHeFLQjOAM3e0yUf+uW8noY4Znb81y7kc14ITyf8eR6I
hohafEgBHplckA99kabpH5p5WwxqIQHBhzAmStBGs3YxLKrMGRSIOtanONP+g7b0J+0fSA/SW9zX
katZSdLfqshpG/LMbbzuTgpKYelNgrV+h5+Ji10ncy0x/VVbyNnQGhTI+5XnbHUDTAkLPMIf3OGn
lwqLnzxnro1KgMaZc/qcxuwMc0gC2xhZSN1M7Opb8kPVrXB+TWbVfsrhaEC0bJbP8qqTWJEsRRoq
Rlp00qBTX0RblH1Rn6Fk0NxNjjHigWttqktVafQyBvkTCBogAjk+9xV2JbP8p+uhyE/GSz0qdN9L
/1AmtaU+0Nvg8Pa6zMJP1rop5zBf9XZlwDXAZrZBZedJMXmh2U0vhy38oTsuJoQcmh4B8ygLPk2e
lN5ZRUv14mahyzs7VPcwyA2EYDaNZ/rQuh5dKL1FdJdW60XYFZ/25Xqn7kf1Z9kcQZ1UkPxV98ht
Kty+1G1qfSzscqFGHlY8QFaaDpgwD9bnUADY0T0wtBdev58sZdq1HcMLrRXc1Z7ebq8qvLrcVd2d
dA/Vqbirg+FaJ4UtAqBqzkjvL6KRgrTFnjjDhYeUt4eMBiJZeA+jGCr/jozsJmV+h7IcG83mQj5E
KlVtr358iGn3RIouh3uKjv+dowd4SZwv1A8a9/gcJZ42aNBFNoZ3AzpqMhm+yC9Sh9sMq1XloSZH
Q7YX1ncl0QiivLcCr0Ks4zYZPHCIvowMW1unp8shYBkT6EpHjEjxnAA55Wk1V2GIeQEIgjhdFkGh
39S1SXZrXz1W04WIEzrcp3jBgJMyWPf+8TmoaWaAIS1pM6+k14AZyMQj5c5auwiAV2ERPewELTxR
vwZYawwYrh5xRdU8L3NuaPKerXg+ItpGOftDij4XiXkFgMBRpYkfaj7rktyjiJVZo1nZiobeCRVQ
XH7zF2JR5hhixUN/SL0+LJF/XefFilnxGL8uy7V66xGQcvAnZHGtwZZuHPs71LT3TmruTUj4i8Bh
Irp2F80Ob+sY94PBLc3lvHcislWA1D2jRAMADj/ZzHWTgRMXDvr82k0IMSTxx6S8hoOHOZatlsiK
8JOvfcXZEh4JYykmNHUKqrgoIujHO4QSg8+vb/CuKZTgvLTH8aJxyHeZjzSNGkbUKXrfGhT0+pT0
YEdT+t+ixl5OxAfjMaAPGZKlK9P3aFWi0MSHL1HDEhiHoGRn7v023t7Mfvpvk+ijASeakqUqvHco
CjR+Rvmh3KiyYz8OZXHhnwjjnsvjZ2TjRADNZXktqKVsifPxlXE0bDUGd4DWG3V3EyWSMmP8Z2M4
mfqvh3TFBbwnxca6Tfpm+Sgs04sZBOcJB+84IVrI+RYzc5AOQxWS1cLOK+2Ianm/q1fSK9iw2G39
ae8dTOtgPn1aL0P8D3kc82/j0Ax388bvSWXST9zlbKzMBZj+2yIhHqemI7ggUegADlzflscqw56O
gcgJwXwUiQZJC6IydIhLsp/SrMDcOKLy0zqJurS4bXyeFZAbfT1Xh56azsqvmQSxnrC35u5ZSQjW
1RtT4XACRyd+Bz/tgVShZmPd9ErUqFNClKzwqCA6aQtz9zJLYgDQU0g+FROEq4Fn+n7upWHiCRIG
F8GNEMOiTBjS+Xz/Vbq49yg/3zUe63zygBN8OiQoxPSx9fcGGxnfiaJbKW2K1a1e1TjCXDAHyS5O
iTmc0LBd1M1pOSxe91+rtHYkUauLQ2Ca33vyjTYVlQgU8M8bd+Fhrtoa4oe6rYzVpVo/BR44mFDP
zum7Swk7ZvLiIAcSvU7nHl6aqscVfNrPOFB1/j3sB86mfK0+NG6+vO97qRaKCU2poWlriuZ7WBBr
RHNCBV+6IxpKff9CYNZlug5gFHnb3dhPIuARvRJBofi+zrh0XZYlm4EfooRPY7+6iXKtzsAZrqKK
yKcy0QMuAkxw9y2Za8oG8Buq5Lkqazy8j90NoaDtIWzheJR+w3yo5FO4sNeu3axlVW6BasIjN8U/
sePMI8HmTdt4N8dkqa4YKzBaWo/7V4pojPoqvU6ZeF2UJd81MAu5Jo2Q4LGEB1DmLryTkSKS9Nr4
YghCOCr9QqxZjnItk1W6x3r1c7Y5UJ3kMsr582GGf7IuhjTos6Nsyh0fsGDTmRoVKIafHOE2fdFl
p/8eQXYuvYDlWgZ1x9ys+veclkytyhO0uypL3voNV2dOLNGHvBjQKKy4+NJEpPotmImM4zcY/3zm
UBvT3C8XJWnOfJj5i+AVZyaQlXhCPk7qssS5xCYr8kPZ8okbF8qNEPDG7YI//KOprpwTGlBWGEMs
3gazIiU2Du9m6dNy2WZ7bo7f9YKbPeuV7WS83S1tdvAYdHFrnOi6wJiocPjGrWGHJCuMnnLgoQ0d
dLPC4dfSms3Hho1FvfNxqKacTB8vPgxTbA7TjLeSUsKCeMkv+9Ibye2azVXY8iNrw0s5GDCbZDT0
BFxoPeBr47s8BexpsKQ3IgPxZvju7BAqGUfXCFjJ6t0ziKPJhIAUj+3VsMAGEC9HEEUDYfVAs8lR
xLygn0vCuDp2cLM6zWHv92AW9Z4rnpY/54JV5ScE2w3Hrruh+ygvm1ivmn6Ndl1br/5wrfCBX0p3
qAK0EgZI8SwUrgJEDQIWsn9uMgMD0iUv2l3w77nVtLjFxH/RFuiwsacb3xfyuaOj3zIt4v+w8WED
3lrIJT1yu8HnSeRiUaf763XDZnzCCT7035vdcb1M9s14ldcpaXAZL1CvQy5kkF/vpH0d1+FQrF10
s+2IH0PIlN2c1lMEPbYzdLBkGFXj7tBNU0tim9Y2nMGyhqo1jGF+a0LeULqc4DLKFu/WrCxIEcBI
HSgPjX0o+VaB+5XmPaejR/ocSXLeyp88VtPuoh3LOxnGekMYH5yQzO6NW+uM3Li68HhXm+MApNlm
N2GoVRts/NqQFMBD2/JqF04FGOGU3/SnJDpY+5RxNtccwwY9Nps48bbR1ZKuASEEvOdFEvg43LfT
q7qD1zbsiS/wi3B6F4VE2Hk4oRzgwOBiHA/L7eAQMHbZbGheG9qnN3ym4KKmw7hqsu34ypvczyFM
H/tc52xaYrxcqnbPAGkLL/K0PN7WwODXTrAkl15K2REe6+2D4ypN7pjtX+3c+as77pzLBjPbiz5C
gNxH1AdONbR3fr8Nh7A8xRiz7LqbHSQWom6j9uDE8MXKE2+Rs7KVbgOFSXSavtmvWPKUHEETMXPg
rf4Xs41j7iycPUPCX7ilpQvrayij4dNcNeX1EA7MsF0ellTX6bCLbud9GZF3tOzf/KsuBpzBqiKE
nGbKg/WCtCjeTDL0QSLeggHOoTmOsApH1Af97n42pP9tSjds2u2+Yf5zgDAUvETB2z2rMKGtIcwF
opSy7Zn6cxriXdWMLsL0B9N13/DBpIwQtzv1WUCPvCRFsmkkIvUiSPVni+5GxAkOLQqzjLkNNo9F
Gf+w90zEil/3Uzbi+WnBD1mF0F2XfoRG5Fys6y1IVbsxwHYCaEAwxkMwhVxd6ftSvO8smiZeLBFg
Xs4xDm6pWLC0cz/h5GotTGQsSH/+Th2CxqQyPvRJ2bA8nIXaERn7Yelqq5OCR3IT4XCrUZSVrATQ
kbP2e1u6N8XGuR85v4tga2nLdJdp1Hy7Sr3tXkajTpn+IcRJ0YiyiRbrJ0qpYBdIEuogFPoovyJZ
0dimjlEp8OgXeS2GnP1WKyylhgTQtLO/vp87G3h0dkOJ0kZHhH8u9/SZ11lGgFne1blFqUVNUCMd
wR+2hoJIyTRu15hdrvjCfIcS8quk0lMNc0QuUIRq+96DqYl9JTSU1FGpJyKlgpAnkQSmDZ5W2nwX
tpj10Xs33w5+RWa5zP7ogJW5InKinozGNDbTAkbzdvI+AiBeqOdU2resI+SlJYWTHVPgVRvNbNsr
SiccfkSgi+r4hxCYE/LcwJzeWh6JRiA2EKAg89Jy4sljkUdQc+Koakj9pSrB5rjhmThz+WXBA+NC
PZ54Jgr2kD93Gqmo5+r4NwfCpNjQMGdRMBDj8XkPZSV5SLqV7n6J87eb592I09F47Pg5Tpro7tO/
Yjgs1xCHSN0e3dyQHMl94qQkVkKqpAX49eOOnjeTEeEK6uNhuPvwK57CEcXGMAGXdygJ9PHCVTVx
t+pMXAhkVSnIRpx6oUKlS40q02Q9ELFFJSUtchKOQ+zkoOna/plC1AYB4LFeChH/iyWis02Zh8Me
c2VGTc2JI2TO1M+xkCSoUaq6OEPiwNgsOA7T0sGlhXiMZsdwYQX4mzE2qCD7Il4Y0P/ILF2Qh1Df
KGfzhjQnm2b9TEnKNO6WwCFFRU/AcM2vLBCQmCyEMCMdQ/AJo/4pOx3kK6jxhSYtIoLUUApEN5ea
k4zc+qAXUsF+lqM7hlf9VH6wE2ioFZJ1qmNUA9vjI6O5vyg6YcEJ8utH9pyjg/USsDLUoT1KeETR
Tx/ZFCRlQKzf7oOgeA1NbJYNAhchSAIdJZuwHB1Ig7rTUpP7DqYBbD+iV3nwYP8BEvcM2WJiDv8w
oD/Y+4xaz7T5jonzeZt9kpfRnA6TajHm5pwFH32qKFbMIFfq2aDgHpmtLNTYkktqDtVUye8DhCQ6
6OmLIC3thDJN0aZnxxCyZ2ZwnffmJiu8t7Ii0yjm5bTP59N/aEbUedxaZMoB8tOnt9cJptbMpi5B
kDgj4J8TwMvEo/rcldNVHrJ2NULFl+EvFlR0An0Tn0VO37t5Yj7GoJLB6cvOVv6zITvDdRwOyASB
U041dzZBpDavQ44m3lbAQ3nPqzBQFpp8EoGEDnpFpPcUZmsYplruO/PgSM7jOqd1t+1UkDPMvje8
J6KFCKYTrg9dxGbkiC9p3x+l8P1lLCYHGzEDNU19hNdMBzmJ4bO4xqlPbJJYTWQDiLSjN6tYmZgz
yRUDQcMn2cFonvk/vxNg73DbcQhwgf1iVTR/GxAUjjc3GYpC+9CaAisOD7WGPLaVdDpITcKHp5r9
WBLjGe3AaYaZvm6PFIAplwK1JCd5OfXn+TALJi0aObwqGA+gTDxj+hVOF1WpzJG0wWoMJEnOHDzQ
PoeeQ64tWlQf9DD9frnKWo9SFOGL5XxrH5y/jIX/H28dSWQFiHPjjy7k94M8LoWp2thGA9OIcb2G
pElTXQ9d8MJMbmeVj0/KAj6HzN7iENIt/z17u+t9sfbJKa7eluVGb9tfZl3xIaTDmx9cRVFevB6K
5IfcasqBuTZsA63C1ABnidluBn4Ddi5z6O+iKMhQfxZ3U1uWP64P8JwE9yJAay9rjvl7f4EZJ3aL
jG18GurpJMop/rhHzoJ4vTb707dyharAMxZbGuG7JcrbE/mkZ97/e453d9ryPZfTps74o3IwKgH9
Re1/2Dbvh7OunOdQ5akQLJEnq+/80UX3X1xtPWNeDK/lq9Z3yHjFy6aL1XaqpB2RFPQU9OvDwjEW
Yi7FiZkGx++leGPRKo19jFksljAShjN950N/0enSO3iKsZmJ4voYwyVbPO3PXs3lKsFCRsjajVSN
yT1BMzdkSgCu5M+qCtVHqXvz0XP6jx5Srl+/XZZJ9uzZx8hxdsEOd4TzbccLljqAJfdw4ohDoXgJ
PZkpokZNUY6AQPhHkCifkht/bvmc6AgcovidWKTGp3CYdyxnxuKDx7yx8AW43w0hpkyyldHqARyW
RYJU2FoC6Vi/KnfBnY7zR665ym1h8XZYVsSUDDfR/rI5mtvKy268OSECCoBm7tRXnpabIeigzwIs
qATTvNupvsvIRKX546+Vzo1mcXbhQD9QQiMGbV9VTYB7vrLe3TktYbrDeNhSEbL3IeWHXGTT9cGc
3RKmUcH8+sY/l+tw0oek+JLHwn5PiXa2rVVVko9NBRNNBlYkQtrUJbZY0TvlPWzlIhvTDZ/7KjsH
F/oBzYHonkbda7PQqsoGtakQjDUzbg46W8X6s4Zky5pc6rCSyahoryJgvPAhntcFsBRDZrcQ1uBf
ncvsvcyD/lN6wzt10nbOQETjq7I93qjWFPfUjura+RtfvxYGqz37UYyUHmGbwwWU0ZBYSrZuh971
Q2rwuaIfVuh9H8BE0CvEjiMW6v/PPB8xIIKDGOodwxcmMGfPotit3dC468dmB4eCOa82bxnGyYdG
G5rCMAZiP9l5rDZ8yLYPrL2vsgaoi/GTM+Rv4cK9MM+3pkJPX07mn9QD3F2IlqCST69r2tPAuBt9
iJLb1E1aW1ydySnGFBrqi3qpoXkZ8hZKT/wYf6TZrG/AR2yAlOZV4ryqthA3R2rccg1nRnkhzbBc
gPh5G1U+fHDibaH50gKYggmxhIJzB+6U9kLfAN7n0dwrBsy6K7rATjp/tSf7FozFMUW0XJUn4hzJ
wyPKOAZIULbtkzXs7cH45UOCcgFD0/nQ9tnHxj++cofyZj5lB4Tp6BBptK2D9MqWroggS5QhdsQ3
849h6o5XIkLKH1V8YQkH9AfZpLdZcCQsZY86WgP3nrwpZBdQyXpkEuyzKla2DA8Kd/3t1y/FT4p4
jasp5eD+03Wdp99ueVut+MZ47yTEi6rkh6yi5Gpk8XDRGbTlqaWcUy5T+kBrwws3RFPdaRU3AMZ1
9b+7p5KWE6Cf2klTTEl/tp62egSdrQxDIXQ/En48Mm1scDhwj4iRwkb8OPkKgvBKfAtLuqPB23bx
DxFBZHAun5MCq5xf37mfFFSAEqi7JDHxIESetz/ZEhiM48wH5Qfo0Hmwn0UKEJCcSPCBzX0Nmedx
bqctHBe2N4WRqsVkfX1IR9p6rauZya/pQhYGAwPObjWHDWf7Lno3ueyLIq6Fqgq7l17a505hLoIN
wuoCIkrQAJ3Tousm2Ffd3ivfRT5RfmJkMTGjSd1+axqfKSclEtxm1auzH2eHOKLy3o1fIN4zXwP8
zSlkyclSeaLtZYPzNWGLuWvG6zyPXnsvBsA+H6yT+QqNW3cdlQJehU+3mc31ksUk+cLUmaly3TAX
aHZ7UpKHiM4iZjfwOxEXNrBMcRtTnxIXHpuQtAZuuVJsbFiDjuYZir1dNrR6a5MeVm9HZBXY/5H3
X8biJO4ykElxtFTKFAxGEAVGfbBBrVU7/SvNjWC0yXuJpvmcsg4ZUHwS8jRiN/B3Z4duOHlMy7Jm
wQWNqUMZL1/k2W5SynTr3UZ7FZFdVYJvQEy7GhSOybqxSJEl3q2soQwAD7WS4B+9EwWMdb23NjWS
c0JUwV+/FzYu4uk5EMcQS2K4MKwsDOefPqB+205+2e1GzANh0msckpo/SQvEklmObkML1bT9r3Uf
F4FqwzQ1Muw7ZCWqT7LY3N7/bXZO/xXUjFiWSTO1dEBN7VBzgvyqspA+xCdlQRWUmE0yw5oNPH0c
M4WMpRFMw0zcxBPP0vcgT5jd7rs/MeiBqnhlRpFVYBBZcI6SWlVvsYTtAaAer/8IX0OKSOoqkXql
Kimgt6o0eZlM/xw85l6xiYCmIL2VYfTZPeN9ijj7ordiGJYlzvcicwwhPNuEcbIYUGIG5NvujyAz
84XfdAD8gEO6C4qUUuR7MzJL4UbzkVvV5HS9MzxkHXiWI91QvYsJ00hNmEY+BFjwqljutqfqu8H2
jLlXTsEDJgZ7IW24gSJM6W2xM0IVuyYJfzzYXYAGu3DvLAEFxjPMbFXhjw1IXx2b6xq6wkEd+YN9
g4JK4aib8DV/EZ9XXfa++OrJVwYI36eG8b1I1kXCcO/Xi/I5mKLFqDhE1iYHiv39v/XlcDkaZxuj
3f8zeQBMtgJXBLZq2dKSW2bjQWDuDUQe6cMyg/2oTkvw3NaCEwmIVJD6r6/ueU40V7dHoQnUA/UX
L7+nj3/DpCkrnd5YPVYU8qLv41cuHdtQjFd+iMyoRDnNM1Hr4teMmfPkygYO0J0KByozhtcPlAgw
fxvoifkA/MXdhaHOsi5BDkZqQEUzgj9OHQpYZYS2MIhZ94+CM8BtbMYRoYI5WkucFPqLm9FpD7P5
zz8gVD6DffXJfWRosT49xrNPP3mRJTPObtFkI9MFckUzYivVjPgAWKMQwDVhrIB9RLtyMHbszpP2
YeRCmPFp/305yt2SDZ9sYrqufSTnB0R+oIlPr6tfo6CakmACr2TA0kTUpo2jAZhPPTqgUvPTHawA
BrfGY7jWBKA8Q96MkLA4Q9dtHA9JE/T08DHsdwK3vvhBx1BhSrfreWEqTzwHzBCNSE0OL2guObP8
8bgexik4HupgKi8Z8wWkl3Psmk5jgZHg+iTHDGxHYngSXQyjKs0UtgwSB9EToJgoni1am+yGyf77
Bh9QmE0cidY3o1mRjR0Jf1eac86/qD3Aop1RzF44mKy5bmwwPAuIf+Ij+SSZUJrIh6MTgNByGvoh
GOkRooyJ+Kp3q/pSzG6EfOavQXVKk+odt+SSoubHPKm6pThuKtEnqGRVTZh6/Ob7zLf9iI0ZC+7u
xmPfvYb4yAwd1rStwIdKPIKRW20ndzWHm8DtsANEDDcIUqWTv/ENO2Q9Or/XAxtIkUJY+fXr+Vwd
r8VAdCPtluJIzdki7dOQcV0CLK9sQrtAOciaijmSshhnOOEQULVLavCogYqgEJVDSj/QlvFyhFvw
DIHlmmxoDTUZ7054BoP1+9UJkqU+EoNSiOm/nH5DqeXdmJ7cjIXRFYgFw1HxPypWqZVxoEUW5SLM
Ieb0e1geUn0jJixIsNndR7O8Y9JuYMxC52jgQLD1B4zY99UVrpQTOw+sonTnMjVqYW2wOD5HGww8
YbTN4JrrlObhYAJ+8rCwouaxiDFMhiGa0fzj/ADfzMlWiEUUbVOPGdzGFJr+mWISvSObEUS2GOZR
qTFYUwmTawG4/a57ZRh7EZTOItw8/tWt4mCZ+KkbeNwUO7+nkWZkYrKkhP7xomXvJ6rXphYdEDT0
MO24ZCHG5YybdMqaCjcIKi8slef7GaozH7onDCJ1VGc7eV+OjluNmIuWNEg0xO+0k0snY4OO8JOz
yyXl7+Irp4BzgEGGYb+QsweyPUOcF8n2Pzn/pGSgPfeYh0RAOE/3Mxhn9HTtnJNQTDMVANAg2moM
0Ci7vx1JUj2qHpALcFlSAXRUTeJaqPrRQFWoRohaq4dj8OubZpn+TzdbaUcZq2CriyzOToL/djhP
CG2czeem2U5KdSBzWpNwEDCA80E2pbWQoEVdFUSFD0U0cDSGt/MCrwXG472iSBSXYM81SL42WxHb
JqxBLmVGJk8NTQ8s25AcZqu8ll8nIK2mC3OAdURJJVSJqI3E8kLGcIUBuJoyRm6qYTztrQOQ0YXu
nYeXoUItVEjbNEQy3f6BBPT5epJ2w+oF96FHH/D0uTl56Di5h7mvzIYekweHBZQThY2PJeUjKCnj
CyV8zQ2AWrHeYnZ5mFvXDqf68CV/1+ePjJ4R5XiABB4xPKz9p9dVx0i225OX3aUuG0a97RAJZc2G
N0jUfDGDTjSlkc1pBH2UMd0HyxEB0e5ATNhwgM25qxVHhjVci8YVSF3oTTRWcK1g6lz6sXO0BASM
/eCnkeDWjDOzFHhl5JSN3xhnFLd+xw8bnCN013r5U2EBDWRfGErmkJ/67mrM2/wQ9tRBkpzODY/Q
r9lOIgeC1RCM30QM9SSjZRMpLjFt8WG0md2fcR9FV2jimhdja84fKYgGZZ7ZY48Ljg1j5Omt67Ee
ZTdOcJyUjpKxqbghjxYCEjmqoRNEnwq/0zgsFb2DCQtbhCpRwaT/oBR7dqTggSYzI3YJQs1djrqn
F+adgnU+EnaBkhceaYpr0SFtq/i6XOk4zQbZR86F20RVYhnfkQ+NGf2Yd/ADJV/UqwejWRQ9zG8H
D5JT6Q7ZTblgEelAPjKGTReg3aF9EdGzplPJEdgdTk561zSISQ1LZvAW0D0n+WhaejHjeJ+ijj86
YnaiFAkwfQcntGGlGm9UEPh1wpQDRcI6jZdYtn0xa5ZfFX2c0uSqDUJKAVuCt3oPlJK2ncEvlZ88
lJS21i+tmSDqUtFcOAWLsiw48hA3Nj4OsaBLxtH3psiRyollbfYwzIaWuV3pO/lt1Nou0pxuItf8
aa1JUs7Y6yYtzI1Ry2B2UNqYVY2X6aRqbw+Dtiz9+cqnN+dO5O/TmQNwYP5i7whYBeRRl51HGpHU
h7za6ceIS65grHKfJh9x4DCfypW9KjHLCoO47q4Hzh36QT5CmrsJkWLH05t03QpEzFwBbGT6Gwgn
N9HKu4bGJntlugVwYQTr27Ujwj5+nH/i+aWnHj5lveGsctoNkBQ4Z6PJcMmu4dYvsKrSEb1eoCKw
bB8MOGydB8Uy+E/aI1bYOI5lZeHPnMZeRWea+jOcu5XSjcEpZiaiulqOvX+skusg8ZMv3kCBMRHf
cwmygN1dPi5vvVG7WgTbdM6h5M6GctJZGUg5SWnY3qj5nHyLTxf1MV++MjWC++eUp/sC600Id5zI
FyEeA6iW9sf4euza5rd9PJ5eb966col97v2+ZTjeHZyCOyTKUNPAe96S/G4dAjxsw+x1KNZ+n7TT
4V/QpqLG7T3njbVZDqknzPgStKgq4e8HIm8iVSa8J8MNRQ51VtyFJdzIdelOlkumnk9VhAYUkrR2
aXJ7MulnMd6sUzangPgLERnGbBmvbUC2PKRo7a+khFoX57dlDh8cbGSHFqGAkY0YTJ7Jf2lI9yxX
VRcPPEdJijcA06KzQbPDcinqttg+UG+ZqrgVWcoTz1jouOB/aW1lD6wINeuOFSaHhttzsAFU+Lwo
hkYGqfLr8RlqajNs8ALW5thINDDD15LdAWv3s5x15CQp50hBHvJs0HTOOukoRCaFGHhisVNsyb1R
JCeMxaFR/9XrWtXszKb2D0ZOP3uQpFHLJk4a0vN8u2nJHS/ufexiwHUsJeGU/dFt21t39D8K1VKr
6yOhnnOGwTJJijmhZh6KjEGoFa/sgBFT2AlfG9UkPXWahrv7oL8uXeetBHnW7oQ57a/Lsp+dB/uA
VBTSy3w84c4v3nHbeOygZn8gkAqMCJuCFEAEijaX2KzIRMKFrVETKDtbHzxe6FJeRWXA5huQNH7I
wyUEbPDm98PeGW55ZUBrWzrDMuuyj+mJN06dxeFIe/UmKMlon5YdLPji6+D64HQZhXuZTd+GhVJ9
WE/4ARUcKdgiUFsksDx5orAqZJQmH6L99BFLeIitLRfmxel4xRSB8dDE9Q+jk17a1kfEd2et6DU4
n8AcidnBlf5ztFJTZJAXjsfymlCO/m1R8c1pzWHYrO69gWGimXMNAnvAV6Uhwwj5go1UHJIfm4cN
1B7ur+ewNS6t4fhhqYYsv18/l2dpGbxgvFZUEAaMlWHm2e6ABRG85ihcP2gYmxK8YzkwqybbAk7k
DwIop+QdRYtL1unPFTh++E7qXjEIBGBb9RgLykJaorq/cJXPyxy0vRhFMFmKiNc5t1sPjyPkzmO0
frZOSXrt8/ZNGlafBOCeTv7H1TfoahjBC/SFTTfk8a2Zhy+WRMH4MoICqYqWGT+j4uiWSNNPgmG9
RCXfhNWTaDyc0P/Mwe9Z189txncbtswORS2jhrN9rEdlcXJj8mpFHjiZ8KsbRG908XKyEbVN7ZKG
hoqRe/Qs1givSo/vd94e1db0kmhTSMPZwRDiZC2WpMv/zu2nGJgNWJt5D/m/c48i7S+7ObkmKTBM
SvQyDzFN4MYxvLOaX26mJjtlIdqHonH4GgMRXWsBV8uMKKdboDRwZOU7KSjmhcWgNuXsuiPwPeh4
wJwYjp3dy23feWPU4jghUqMFMSNouXB3m4ktXrbwKTg2IJHNJ2HMlR6Z59EaUxu9QsqBWEBTUHTo
NHWipMgwzpmoExhO/vpabevy9Fol9nejmOEF/zlX/Ye5U2VzdYzezC1SxKHA0KvcThNVY43mJEDf
07toXLywYWIHD/CSSKjyEkcLBEx79oqIUS7oMcqqtIKNp9i2YXWBZ70yJg6D+tMcswLJ3z4lH5RW
bs74/nTidZUsIuo3gME9Z31OwxpNaHl6/BcusgHDs2Fa/00AdEb/5HxlW/tW5sf2Kx0FJVI6IKIY
HXY0Dw5vSRPyGqoTsqeNEUyjEjJvEEJIkAUVCoVT2JaAx8BF8ITmrvo+zNl4a7ICx1+AyNvZHbpX
TR9uUNZ2/uch77IbU6z+lxowAZntqXjvTdR1eTKeDqdi6emOi6NBS4H/Yjku4yWm5/ld0W9/RhWt
deQA6tRTkaIiRqzyqt+lwevG2VU3PlnIN6mR6sOvAIQy1CMge9RsJ2d7QzBpdGu1ey/3se75wgwk
5ofASDnBGbc7N/lFDEJoYLfm7+zoPkPIjw+teF5apCIJaZE+9tp+Ak2cBScDgqGCL41dm5jx8nJL
e/7KMO4iv0x4wD8I1jgvJmi1OYQjCBbgSjTeZ/1Z2PZ51rdLLQ/W1/LMVZaKrrXEVEDGRgN9Ph/z
bZ+vX5c4e6dtXgai1LE4Jy9vX7bVekYEVfuPyakSa/bw8s7jE+ptCqH+7Ou3KuSihAImlTgK4GvY
wG+Y12mHEUNWQ1LdFLmYIVQET8c6QWT8R7awalwR6f0IvjNeOppbaVw+A7w+1rVKvRDJ3qfqkX2Q
treZqZN4UrLUELsaGai16YaB/UVxQooV8UuM9OrpWxMz9BWNQ8QdYYSyegrBRcWh+vU+8mx8y62J
iBfgFKTyY8ChA/JvqJaDLVuXhAOPi2NaghBbQTHWwPMaAB/y5QwU1/L+SaXOWYLk1bmIgNjEHClr
rFW86ru/E0lgYETGWEYTyEJAvObsHquxeDEG2DJU/779oVc3AMWc3MZzgSrORpFbBKpF/RbeKR1o
NO4rKBRfdCSIzxfttDkdGUdb0cWGic4ONinBfyIgzfP8UZxRH3FLtNAtwVL/MjDik+eb5rTyPB0K
52IuOIXGz8vkbxeb6xJWwiPk5BLOJ7/DKjldT1nED4bEuwcVEs/Pug2xNrSwZMNt+XwMha131oke
SLRH1kzU8QdADYmww5PSwYS0qTpPzBKhvhjvdQY2pBPIDaBJkMUow/ZER1ECMYiWq4MS4ftDAJSZ
GN3AwpM2ArKahsLCaRXOLOIlXef7DbqnsEAxDS35QLNaOWToFsIgsPHkdmgKT6muOGFpatR9KaGj
Vi37chv2zJWP50iCNZAhoTKi7Z3BTF4+Fp1p3PBOu4Va2nnGUotkk2jBlwf2dDTSGtsK0eV+0Bkx
+3jjL0LreUP/mmBYK02eYM+WL3s/zzi///o9eWYjcH6hZxBnkYSntmN280YZ4OJdOuxdF20c/KYv
0Ot+Sz3INcQZ4hEvTBogFF+PuTH3IozrlTc+x5u/AV00QOsyVJYHuzaGkhfEyFwKGeu88rUkCIwO
BRRZWWrR1uk1kANJy+xRR5AmhzXkdOVnxS2HyVK+MCJ4duSEVO/ETUahh1di+AzthsRTeXW7I4wd
/mk0KCYHczqoxOkGpRgjAMvn83Lcq0XuYPRJC2GYSktCISdCLcOeNT2EYE9aVnY8rTnoi8XQs15D
F6sug/xF3EK46KebWH+MmzwZkCr+/XyUwgYjGd4PRssiHOLrqXiMIJjer7N7k8KmQbh0b3vWYvvT
KbBp4sGE9UW3fvr18rGszSf7FYciQw1Y4WjvMOo464bCKN7qLa/ZZv25fh3t6fJMwTQcd3akus7w
NR2OlEl0R+aU/DCI1S9l0eT7WJOFAsZSYME5QcXo85bPg3e7TRoOrbwdXgRE6Z+Av8qNvXmOGFhi
6nrfMC18FeF6cYgidJ/UF/mbJgPTZJp5j6XRDmjS3Ed74hJs6RNimHXZNDv34Dmn+abPg+F1nSBw
takrUwGGVU4BovwZyMopAMEWfA8uVncsXmnAtZXqqgEmU5eStPAAhnv3xaAA7exP7ySiGfyg8chE
a8lVPn3WRbPLAjNW7d1+l/4OHH5twQlOaDU91kRo2yFr272xhxXmidrGNVVhh/1mo9j+MouqJTb/
9WP+yVsTykoFxDw2mJSHZxe3BfspOa3+SkQpExiLP4ufLYa/TAL/j7Qz7VLbzNb2HzpaSyCBxNey
y3bsuDzETpz+wnJnEEiAQAwC/fr3up5ypV2Ct/Dps1Y6XXGcRIhn2Pve9+AopJLjLmZkQVtzqEm2
FEQPJmOygETDbPH1c45qclpw3eq2o4/y2p9+3rOBWzZEDjqCFhgTDgoM1l+Wh1mctZQen3RRSLvl
z4zZxlRE3PkCdyBUr+Ga3+YbKDXQ8CUihXGEXMFu9fMy3rxWy6Xh4NNPdkagw2OO8hGPuYDQYcny
+Gs+rE/j/bKt6LHgumuQKb/WvPd8Hn+tWjH9rvhNQ6tqKv6BR4lFsMbLofOtmKOobcCw9yarl2g/
kaQZ9kNZtYXSTRLyrY6BKryUSnmhAwT7tyBfs+Ea8KOypJDAtJZCYj1+pXvN05/yjNfKp8R4H643
bx9Wa99Nqpsk+323W3b37uaIQAtCtHSOD8U8Z31I76YeBZ9+Kcxg+Wi52KisAGgUIf0B72U73Ueb
jFOf56FTJxpxnI4s8r+rCtn6zbbYjWkOEVWq/tWFkIrro1zzwbb6pVsOWckW89RK4JbMbT/JGN5X
8cvluHyhK1tWdV87uvvrB34gfPafL+PpoMiDWXJDPX6+bDY4ouurQBi2lNgUd7JaNbX+p0yX0c8q
tQS3ck1HEE28cSlcpSGC5v/hiq4Wlhcd1FxI83q/OuV2mBxgBgRCqq9KqLDCwHAQPkm7OwBNC0yF
poF/aVZw8GWkGl9ZHWdHnf0KkaQD9OWsk3DtffctRNsl/hjAnh+FzlSU5mT+FMvN1+1o9ylwdSkC
QvA65HA/AKAlLBbENnCVX7VZ8nxF5HLJ13TdWCmYyD3+CsCdckCeGD8xnrJHNyFzPdlPdpOY/HM6
F0rgYDAH08sHw1rkj+qE9fUIpt78KF33U8CIa8zlWBqHpPrUoNtxaVRD3HYO2S9Pv7wzozZkuvjF
5wRF+KdxaHy+e3lNu5qN5+skpljk0KWxsSJ3ibR402yXWGqo/tMHJkwz0VS3CSwMFMkczypAanbc
lPlriuluOjslz6NT+yHkeE7azxnNz7YavYFmDFyQ4SxwHZc/Px34CBMYxDFI2tDaobfK5/sJyY9H
PoJta4nHGa20zGcOL/IuTl8dqITzOUp/sh0w88nTQZPd1RAzniN2SddxMm+xx189DAjETSPgiJjl
2auFk2lWz2EI8tUjCtY1LM3J8vymWt8mp8+h0l1l698nm/i3QOdDx6WACKeUv+Jd9ca+xLqrQYjS
zPHOAS79/brNcgBG+k+akZdObAj+mGem39Vhvxkkp/3og2nxhzjYU9e7+g/BuQDyERtHafbV4XbV
PIMm8CrdToLhrUr5bTL9U6Ra/VB6xDChcfmgPECJE5qUEXwAZXc0ucTG3sYtinqudkRhH8U38cz4
88FLD1eqd8U4e5/HXyaEwo62e9C07Laid+D4ohG4P554LpaWrrIFIgYkgbfJbvoiaY7vNH0XBHUi
FMRZKQFkDCREEvJN+rGGX0DPyg0t6IP4UXmH/oKuCGWb/mZ7CK+8IE6lKA7uLQF3YLJ7P6VBJkHT
Z1BtSPPhN62APYFun1/ZoeeXDBXShFS7FGc8cnh7PfzhmLJFo2P5QQlNLZeipXNSyh5ucefQBde4
GlzbceWK0uJjhoMxTFMXvpb77YYJy5ZzhHiCwOCt+Af1SFDVpIzUuimo0K2lTJC+TlzyvumvM0YI
2QBD7zGThKS3UzcVo1hKrDf20uND+fJ0qm//cckAbIN1eZcP6hcSYOxiLUjt9DwMbYx09b/uVhny
e86ei5m+RC/9YXv3ZLkfDE75Nj2+Oazbm2PacUKAVUxpC3IqqxOvW/sOtaYtfLQbb08jImyXAJ2f
nbabn40XNWu6xoEwpL0KVE3mIl5vcj+ZehHaJpmFmkNsW+BG/hoGzDNJv/mY5Ywj70NFg/cTWka+
VoAxcSVdKATOrDH9Kls4JKsDnS7Z21iovXPFKol2AuSbyjh9w9EBHVoYROawMtFwFi45Fzlm4gXP
YnINBipFfPpbqXbFlNXyvxxx5ODEa5pSvBh/1HqjrMGoj8RXGceRyr7hzmgzvKQJcVOck6hY0MTY
zJt0Nn6zX7yNuuJfVglSzqB8vItGiHw2UPxHuy9lA3vv26Aig/bx9M5hGHG+3qB48hXw5tAunCkd
j5tNE9Xz7VsJfDGT6bYFatKDGcmwNaR3m8/rp7ovZVBhQoBkKPCTW420F4x0OBtQQwZVEDrCNuFt
8c9iDfM66MBh7nsoudniVHYTo4/JLnpFiCL8++Nni1M9y5U1wUzB/5yHYbcKeASiU7UE46LtwfEw
uE3AimZKTnwo7QSjnpjYcofg27J4O1/FN8t08yYM/+zWUJqpWaSo/ySc0OI5UcBG9J9/YI63w9Pf
yltVu7TzcfIMQs7vIvkJZ7B6KtVuEDo+OPX0JNAP3mM/3mKqVlezf1UJB7Wlqle6rydHjjMdocbA
+Abh6wP5qTpBBuCi0w2dqQTkEIhtHfb3Ho36cios+IH+4LwCzB3tqXwKviO9/dscD7y/ZhAzpEFo
wQP4vcEHx0MUhxn4F2iDaBK4WsQR4w5PCLV6wXtzS+F6rN93IzpJvpRADLyyDi8ceyk3KwozZCEM
H3sneDJpMc6axxlGyBAEwPq/XZSvTVcK9xqR5ykEXGkN2x1YMTMfCWLlGkzDKZ6AZMPk78qDXXhv
0P5oXJBo0MH0p2MlHVxUHlMeLJKey8QETuVbBSoPyTx1GhM7sgijUS1id90JT/zBS94nAHD7OYR8
MBC4TmELI9neoTwaDXGmGICuMenogQR4UkyjAy5Jd8d5+b5cJV8UMno8agDghEQ2ieWFrFcc/p6d
xuXzeXe4SzkCiyEQMAqD4BxFr7I5FM8mp/GrpMZtlM1qcFzVIckDAe4Eco+wzbkMD8nyj6dfcrjU
Hn0ONHnQuscQvCd8+309CGOSGmHkPg4s4s1u1dxO8wb1E/XPhK9/jT5IuZR8GV0cDJ9sMcLGOS27
a7c43cEkKZYcrEbP5DpiNVyMFC/d+pf1oPqrmEK635ZUNljcY0z7Sd5s+NyZonXw8XSBfWn2udpH
kPsRF2gRIPVeXxkdc9V7uoWjhTgXe6HEZ/Xpt3AO+bDQvGDBUTTU6BtANZNmst9kmx2+MbSbQ047
5gxB+ZYB6upejVY2BMmO8z8dL9zTv5HKtyM+7owLhK+Jf8mXcIbQ6zs9xvr02ebfVx71bFcg3QJp
RGPEbBWgqrfwynKZxXlb7NCqqsMCpNOsxWtAyMHvyJ0CkwUyClEk8CZgNVKYskf5a/wpeOOMsJxE
xBHOfhzNGjepEtY3StRaiaUT+waTBsPcm2Z0BUpNHCA+XnYM6UHZ4Gyhk2Ij9WqtaJIUy+Eqx3aX
7aANMaLtbey994eDgBBMVI8+rpvN2y4/3Iam6dsEzzF3naTv8unxZTrZPQuZEMxB1V4HbjKMNCEW
b7p2Of3dpkrSBOPXT9YCQSwf3E/4mviqnv6C0rPzFALTCPsC+CicW0Ccjz/aaj3JN7Nm4/bgNEBG
6XdTkbYSzQuS5egWMjaW+X2Yinl8Ot+SZFAwi/bO8ioX8/b6rjj8g90HpHWu5PjvEu30Lto/D3JC
mRYT+EcSb/TZdcTk2adtUyhSaX9FyDWmyzv+K1C/dIUNCRtT8A/KvZbuyfmWERdOva+3wGeaMy4X
wUms/bRKImKt90bqzZ5DdDm+Ixv7reYptmBVmb0qlrNn0FpeK+N3EWBYCjg2rCndaFaAeI2EEwJO
MSX3q57CyoZjiCNRJxl2haUyl1Scv3wIedYp1QHcQ/BtiXhpMc9vLUATMi9KJMYK/q0X6imVD5/8
B9uJs86o96n78Ft1SgiWW03vWnrkoDcbTn7CL4eZPk0peRjb0fBnhmmoT06vtXqYjuYfUGFhuW1T
4QZ8EPV49T+9Ss+RH58uB1WD9D+KR30EHgXUahkd18O7UHwyOKT1fd0uEoRYYBP2D6EoYbipoZmW
Y0G+dW8Stz18MD1DAkJYwLxQ54tPP2JIAu2fEewhMkpgn7GbeoVJl0yngzLL0xD25QsMvY6DfkHB
gjig+vCHnXs9Xr+Kh4efLS3jMVZrNOJ2PLpBOdaPDsnb0YjhEdyVfLt6H3WrX/aT1QvF7o10lRJF
xQR74VnefHBPBEEV/C9bDBvQKx/srPDn3VNoETwAvY76pg+9pKMtwtt4esfGgIbIfqAyzTjtbDwV
IQeIApiowM1CKIPx3Jtizf8QVRolpWjU6Ieq0nqPPs3lgzTqczGtXhI8RxAAChr6Nje6Jk/Bz1xZ
P36qT3+Yc3yLD0P/jzKMa5ORTn9zx+3psF4OR3dFx7XJ1SmuInaie2HLoRKIw+zfFpMZBb92zQHf
6pg5RNHvWQsRcnFN6HrGqfPQoazBummSUaH15VHJHiPtqk2jcKXrsxNPGMwVW9qrLdwHGMwK12sm
r8EcA3cBBdhY/pC/A3pC0+q5/PTLulBnEFs3gNkN3Kpwq/ey4IRGO4xZd3cV8W5K4kKSGde0TXtY
suAj1YqOy46Arkshtb4NKUoikW3JiAKDVMu3Roc64rcyzK6arJxP9Zkdc/wM0wkVIl9c/1mTebae
DQ9M9WOxYByP4CjJoDR/0QMinsJkNjqswvCMZYvbNsvXNhLu57jbv9oM93f32RgnCAxlZr7rO01A
r7xVgZneQSFVkWcUZR/0l2Cyyfb1utnnd8gecM/i6SgmHNdpxqCyVyik3h/u2rqBI84NgR5rBCF3
pY8D4mvvR7/5borVIaaaxtCowwrUP8gVTz9vmGT3nxfAlXkRoGaG2+zj+/CwO0534+NoHG6G0MiD
XmpM4OoMBjOsAhOSBHnuOUrQdxIm39pFfUPANS9IUyCdI+Ux51dLb6Ccx/TfnE64Zb7hTbjdYP+i
9ROukA53AjmdEaC0C3wtn/l5g+DcBnw7bt5Xi8EbGvQX8gBCse4ShIbmbOKezyIMy50mH8Uy1x47
G++/OAfwX+Lmvp/RHj+vClw8WM8PdfVplED6XAS4IyaJwuojKA5GXDRDcI4Y98N7RyO6/5VoDiar
yOD/J0rL1a7OMMfyjWhIYFkbgCMwnq6CpDAGFKhRLlM/+lweNk9/c2dGLBwq0Iv/88319sQK55oM
V/fsTQAislX8yuthvd3+ekwWryVgI2P6JJKe4ualTidsalCymiDNMJHgRFYqOJvW2JjINAdGQXlU
LLCpQmwAT5Ibqip4rbzekBN6/fK/UKI++hi90mTVDPd4rGejEKgYej3ITWyc19UIDohWfGOJCOj6
25pzB2dex9kCemKzuvCKszg+ufJ+/Q+f7QwMSEiKYeYTn0mN5wOk4ZOI2jnD8xTxe+g3MUVDtYfs
GfMvoHAtOQQeg4WCkJZM3ocDUuSwhWYvYdK1VOzXL/fNbHejlC1ZCy3iokLE0HUa3qWrED7D/XUD
Et5XtXXtuhmtO7qTUFN9sxHGE/8LlJtbu5YHBaUeRwLITqXs890t9yQB7T2v0YwvFVKcMmTE60Yx
OhsEl0RkxMkR0NjncsfZfaQJHgPi9B4kq+R4M9sUd24rc2UfQiK3JxQT7QxxQSCj0mbEO+T12kN0
jtc5Xo40wywOO/aQJchx2x2JMLjPdQKic8Ltgeox8N8VstkYD8wRshfynM7arWhzWu2WozyEC5GM
wfRv1mKNiFEZLXkM7mvgWHtiziLfEYRNL2vlPAIND2WsAu6QEsqp//SavrgqRO0zR/BENvUa9i7Z
JMNy2k3vSRDf7IZxZ/hN6zfZp0YgxhF7jFUR+CPMjFwVwpPGSmULStQfmHdcaFCADzL8mqHt8VOv
DIXnvK+nlJYhz4j5esCNx8f5M+Y8d0BVNxs2GsbnX9U7hRYTY++6jqC+bl6E8TovOOO0CAnAV1mt
F18coyXQCGp/+NK952smp3VWDPLNnS1iOKV0LMcB0IlEcKGRz+h959XkpK0t6bRmkOuQJ3hKSQS+
Xhmdyc68BXhncBfwJxwBAz6+v7t8Mtw2iyi9UynNhvh3uhsQ7gvlZgMGaAI3I1Xrem+2YHKGe1wY
nUAd8gywpbVoUj8nqZDV+C4E7XJGaVkRhDTIcb2vHYvYzdrHx3vI7dpDqdWNG2ppChdpee7AhtgH
86QdZYjYGD7mNbipus/Favn+B4xeLxVezLbJ9oRhOBj1l3a52A4G1RitAQVkoIkLm1XkA9VQFhwk
OFgI50lMHDfG49stBQh1hV+YqjkVsw+0woYZkkPLQ1l9OgCG/wAX49K9B9YZ8nBxbO4HCZeDOSLY
MdmbHoTpwuQCrFsZzGv7xJVB9YTFhihmhYQpnNADih3dUbXEfigNrx/R4U31Lz5g2FGWQ+WGQ9s7
JJpkUU3SadUFpbbFdiDcIwPTU8ywc9kjzojuzdLB5ph/0vqQN8bMZzLCFOOFA7aSGNfuQBiP2NOB
UmSGKDcBbwKRDh7ZyKpjqlwveRuzOhv9PI9P70/DwZ2QknNrmczhPXDH+6WZuBl21zQN5F2xNBEm
52T5BGMWV58z0DCjOjALuDqbPSP/s+WolkaZ+42P1YcrDqf5kUK2IuXpAzDZe8GKQNIeAJWdljd5
inAvosClPdke8ABjCtaenHcSSwDqicr1eCN9yEpYAZAFbg7J8vmWZ3W75cvsz3zHNJJtGbhQFD5+
QKlEwTR6zdZLjtQNscsT6xgbBKGdZP5H8EunXFsREWtdYRx6Z8aWBnVyN6KNFrit+YZXM9EvoAnQ
h+x1ERDRVnrMf8eRKTdzaDJZ3ISgSLsf1ADv5fHEEHsLcu9jslpTBrHBlxKwQBeK4ETHieksR13J
qoV+mo1Z4ygUrkOAl87yXGyduo5behBcyb57yKzE5miCu/Ab51/KGxm2vxo3C3J/zTk1XaMp3ufD
gj4NDtc2/dgyQtY7f4UaF1+1N8Nk09xGy/gaECaK1Nt5PJkcRYxBoBn1pv4H5hVFvutI9YNznj/w
c4opiBI2+hRtnLWvH1QFlg5pBJ8flPyBieFbs7g80HA9XTqkXiRnzwbjJfjy4XTXaxSjSRedok1N
o9gym9fCjgslrHujkIEx5KsY2odyTG3Ha8kfHUbt6hQbAnKLCV87tBilO75phKeoowBcXPIBRWIC
7DBfmIwWO8g2TQuwhwv0RJQOcqqD5RBRvBw3z9opSDO1UxifQhxXJ3z9SEw88vofPjjbwMhg3eS9
I3FVZ9mmnpoaGbEtSSlw+udMRjCrSknUY5LWUTdp2mm3bBKDftnV0QgN3BvgsG25AAN7mrCO+Hmc
HPCGKLh4E451b1axn3R2gCi7upuuN/ubuoayy0WE4A+p2Jenv9BzjjvHGB0krExiRqgeel/oarg4
JqQNUdJwcIRZNLoDR8GKKtWd5/TRFW1vjY5kxyxMYB/n8xo/8aXeMRhQgON3vPVwRfImnn7C0YUr
nZhFCa0UhVj49E6Thq2QNJT9d9oum9RnGeGThjc8nkIP2Qb0JwgjgIcRSL+TVuIKCVIXu0a2guow
iaXtEFEi31ygYZGwJxvIFWi0k5KQU7l9uW/HvzgbTCO84qh5jGUuGH0Hbi++giXYh4qydM6MQFkF
yQ5defgi+7As/2p3zc181bw6pKgL2Snek1Y7LhJ7ciHdp1/TxfMMtQuu+0TgorrvvaZuMm9mp2HB
fc08xizQLXmbQSA3u9eM6IwseFdt6e9dcc7bcFk1ReWeK0RHRGNy5bkunGb4ISM0nMjqhFz7+DLI
uHp3BRJ3LnduyBIW3xJRC+Wl3GqxOoFPG2fngCLGxtRD7kLuTOg4bByiQbHOyPI/dVj8Lx5uQNgN
xy3UZPyXHj9cN5sTWNClmw+7un63GlcvTThxahniGwjXpq7+pdtvmIYAP0HsDTUvbLl4gAQbtmmA
s5ngXMfkLxUY9GaMQsgD1gS1/2ynmrpzMjz+7DWA2e5no6ut6dPF8O86kaWOpOOAb0lgbEip2Z4w
lSCwWPqNuoW4YwYJ4d6fxShqmActcydxKksLEXvrj0BZBsutIAWrmYxqRqzgGhkmwk7+Zc3Ylx6I
lfVisWlOR8cbUO43ECXgWeKqmq82EElisEuchQLIyrjMuOSSAubp7+2cqA2nHZI23lCsYBQ6vSuy
WcwBikv8ai2bPYmVF9YnckQzTmba+y03gKWXc5mW/WqklJ4lRUvZQxVi9aEOzKSbquQTBK6X1l9r
XezYGWjEyaWCvEayTjOdwaro3oyXKck0q3eH2XARhqRhXsMLaUYYt5WDa05TFxDvCXUABx9NOsa/
AUf5rkgBSdgdd1FZhL6u5tkwCacIQfuuDZcC0gfiie4fmOb9KdkB38L3HH6fUxjJk+IXfS4DIZAp
wmk1+9yWze3T38eFw4fnZHbH/QF/F8HU430E9galY0kQcWBFc/g84MRK8U1eUJ3reRzs/kE6VOcG
1zfQu4wDIPTFV++OcyEK2JdZLQRTwioZ9p+rwUcGQUiac3dQUUB1t7uqT+gB6Yu1HQklOUQEK1Bf
WRuT5dBwT5DMKrnTkVUH1em61vQCz4X/MpuD3LShOtneOzvU+xgvmWF6F0TBsFlCxBeEORlPrud8
FuEtzVxam4ITRSrvsgVZViInUWs1z95F2d8tm1ItgtYR2rlLfbMilLNrUa0HYZezgNfJW9mPYTbC
KtHQ2cQcEzWCHwbYiVrljs6Yqo1E4TDNgdj7Q5hFQE4fV1MTRo6wDKm94wEj1cdr5hDtZ/H+UGAL
8EC4cL5IbsUm3X3epNOfW5Rhzk1qvOMZr8MP5ZQxxEUYTfTFuZ6bPFDvOfr8Mi2xAnGN8dMSF8j9
PALal096/CyJUBKCb0vzDWsZj8CsfLvrmmfp4nenC22CjJqgnHRvPDIM0RJOUYzxak54lboUSMM8
xX18FqNxD8cMeKXbY1BDcSekq74luPdLftmdPjuQgKSOMAEUgphzTxdGOa8zwjtvSmZBpkEFMayi
kB8IlDvHGSigEGQxAEfHiMLi8cuO8sN+cBxU+Z2cf02Jwrv71pKZ2mYr7qfz/BC5tr0WZQhxKNbw
DIA0kHz64AgS+d4iyGOYGKjEhnZjvUXQZDDpIW6NwgEX5BSUn3L+6xq6Uwk7cQKFhv+2XbGTvHa6
/xDeIGvANnLLM4UQA6bsnt12xyivUbXiPIovtBVNXEARg8lqWes32jGFv/6Ox+ftAe+Y/oB5n1LM
vh1AtCwgBm8HzDCowALNhstap1SpQ0ECygE3jtMbIixaQrbGH5v1/vkxPYFlk7zjVeWn9ZIWGBYl
8FZqZoMPxy1uurCaZSPHQ9Q6sqfRImFO9EWAxBFa8KGt7pPRm/nhiwId7ekDEYUSxah19V6CSC3u
7gFDAsyFu/U5MJo5D0iaha5z+KCzTDQ9fNhvVj9R9n5WrtQx4LCLs44V+5HhnMwpCFBHP70qgiNK
f1UAidED04Lj9NKrZcvBdF4UANihy3wAEOwc7dPTdvYvxfY1AzrnWkEOzzhjhduiK9SSID8sbzIK
HDVsclwx2MNol+iWsOxhPj34KGxbhFoq+iqYF/atrqeUCVoYNTXowXG0hZ6LDz7EQG/SMKOnjBb0
NH24GtD7zWBO6hlaNIcPHd+j3LvoYDrEHqNH8ATgUgbot1ptOjQXShCikV5ZMiK9Xj5e3FkIlEA2
4OaJVz/e8clqs2iirMnfOCxv11iqpGMKORTmo+nLZTt6p8BcTM8hVlyifMwrGHpeQoG2h65UiqFD
XtF2TSclVg9PtDbTfLF/BcbH+QxRT6VIiseEB1pwRGfCcR1wu1QL5XDXck7rMZurPxw4HJfjQ95m
TRgRelTISSmmOMccF58KMo+csDguUsJkpomBsG4M6f+HYVnezNC5hRELJS6R4xjiLt4cRvsrHc9Z
rAQWJYwGZJUhEQPJ6V3sRFtx2NF4fnLlBUNzKHf+f7umaEcqFgblVszzyZ/udJCu1643YU4mC7c6
9IfGs+E87u7VHBkWAAd8bzJIOU/vtkvFGxWbjnWY9+bIwh6vlC4eHQ8jEsp/1q1hn0SfT1OigVvG
Vbo3WjWLy0plSqskBhar8axY/hHUErv9+mZYjiCRL++uU2YufudjTBzwkMM5FLj78aMd4HBTJ4Fj
xhER93zPW9JgntvOrPP2dZfPubeAlYEQQ67ILnkjtXKWo5JOEr5x3Z6k+wsMiUSpxFAPc50bdj6I
Vy9KTBTmSRkD175ZQHkiXh7+TM5emqN/wG5lh0ucDrmHprrrll+rjAqlwiMpbDo6NGewug/HCtx1
8UyP2csc8MERtz4UIWmphVZoySHmbRaHnFFRiBL8XHbklcXgsfDo6OVjUClAAeN9D5h09d541xbZ
fH7K7xbV9nlZrF+FGFgjKoiSi4cwvTgkLZpmy5/Wk+Kl7/sf+E2G7jcZ/HUkITS8Z49GE0Q9T4of
7iyPH62JitlkiuaLJgPN6pTHgGbsnY5QkxjS4rc6hq3B/Fiaao23U1zhKcHZ3iZUczCMhRGV1Nju
Gv1m5RYaI6z0M/REJdLSp1/nOb3K2gbLLwQDMOwwtXz8zJxnZcb6nWDxWiHc58bC31MAKqR6fMs7
ljHoEM6zwDGAdU7THN6shyt60OnvyvPkzwk8q7KT0b3aXMOdz7JLUDIOMN6EtUTfDizef9b5fr4i
yotZVMFBeoBn78u18zApcTcvPzTT419+AJVdMgGdKqRbpouC1NKlgZxsSj3gxPktZUTURE8kbAaO
rL7aEspUZtmfqCl0XiMGpAG3p5+0YeN10j2yAwZfJGD9WabpH/ccSQBgyXBU8+qO2hWn7OTwRYC4
62Djazyr6fz/JPu4nvJ83HF74nmOn7yCr3zBnkC9RTkYxXDRRgQlaMLR+4KTaJHt1pT9LkqbEt1s
QkgzPN7AeffEx5mDlAPoobSUEMXfOMxyE/l5lRtZu60G0etFxI4CVq3G7HrJCzL/HJ8aDfL0k5/z
bcf0l/i0J5DUIH72OdBYvizKLWKIgKHI4wo7fRV/jQu+rPzFscbiYNo8D25/PGsdw8lnWiqXZQs3
X3qaQlvH2glf8tOPN+y/WOWFmJIBZ4LU8357I+3suB9tN/guhyGSkwZ1jy44r3zpqfKZyNj8iYr7
o9hmCxxrvewkl6Tg91s8FyCtP0uJIVO1Z83rdFehq3WXk7AfgBT7nVYOYMd8BDCdQxQucK+jyYB4
h4u4Xt/lM2el7GpcCitKzpqqQ9pf2Onc4rhwB9NyZWtqaqXcKKyXYXV90nzmNKSOlDeKoTqcd0yu
+vXg/sDpTTcS2KfFEZWGeGIc4w7qeC4m/1GVn29VKmWAC4PbAa7iiH1qBonyrr2G2Na3Fld6P+Zb
fg1PHstjb9vAduJN69cjr9Zxnm/cs8u5lEYHzR7iILo5wfysgbL59NI5I9qGj5oSQZuiHgKWcml9
h5p17TQrZxEBvbKZt1PEoER6KD0JBGAO0HSyJIiDcpxmUnJbfYKVQYBgCA2GYX1dMnumzvKZcOrB
vwUwlyuhd3mVA0aKOXlaIZPdAVgyXL7ajeKP3qkKvWVSxyoby4QivHkjq1pSRUGwuQx8W7SQsz09
fD5WHeLU2fMHhYSSTG0DOlo8TZVkj2fd6sOhvnZJnBWLDLrRh3JJ4O6GDK6vS0qWa3CkNTMwh8fp
DK3jdjGC7c00DxHBwyBfonCIJRjxgjnbqg3uimoIOijW4mnX3/CZgIcnAxIGRoC/omuvG/O7bz1K
TsMEc8smQAnSviHaHbCIGn80LN1dmGbkR+f7rydiDMGDWrJpDj/VSBoMkmlwcuCQM62bw0JGgVnp
jlQFhOr95Neg5qHrc3jiYRLvx78RJ/UTnuLjm6zC5ehezwHfs4D0gjj06XV9NqvDmZ52Dr5cyv+0
xn78CZNh05JEdGD+OKkZHU4A++l/NSpyWCcHSXJZsAU8MdVPF2hTgjkNKgNPbGsICcUuc/lvNmnX
yc9nF0t4TI0RISQxr+tjTWU5Pxb4CDeBxVVjHB4CWIohKJ6bkBb8tYiTDq3/5NHRF+cJyT2mG1mW
Be4zO8Npw3Xs9doj9lu0pl7DQYumaCWXo81NMt6/b0nJoLUBWgAZdk+2OxTISfF2WWIdH01/Qqq3
vQlml1RkLf278LVzD8Vb15fz5UfE75KFjEUHboqPv+zmGM+bdbrmy8bGIGhNyP8wB06zwYqZntkg
SjqrkryoKRyh8nZzGL3alLO/hHaCWsfqwW4cUOPptXiGrIcv+bvH651nUTEclflmtLknWgEFpSdY
EZxrBSoYoSwfr4XV6tQ1XMmAB9uUxFjm9Bbdvjqpej/wbP63v6/JfDbSHBG7iSBBjXv86ixup2WV
bAJSwGQX/+vxYqnY5kN85BZYAyRJ/zpRcHbI8qspHtrbuOH3jZCvQPr5M28OL6a119zyk3BhNOL3
XXmF/Qqn/5i9b5haZrNHArK5y3eQUpez/b+5uT9ZO08Wh480AJ+CdTvRHm0MOcAuQP5wRuyhGqfr
SMBZt9J7okmvA1gVU3qsHfxGaYSKQSwJ00lMdMTBYIYBI0UHanI82JgP40M5KDH1701F/GBtnFaF
tF7CqLNl++442n/cp9esPtAmXPqmmZFayKKu6Vsrr1azmLWfN3fticEnPrCfqgpglKnY8+9/2BL6
sCXtuPKP+x/4M7+JP4rB25zIS38/v1Z/rb/e/y3+/M8PKZgDf+/wB78vXoJHQ7N6a/m+es6fe38U
+Bm3b7fcE5y6YIS/8//8wv0v80O692/yx/0PBF/zM4ag6fotb4g/5/Unfmhnz1ER8k/nL+9/5M//
/JBP/MX7P/NDKGubt/x1xj0weVkQtu1f0G1wp60WnFEYsj/nZ364/5Wm4Nf/iA4oS/wV/vL+Z374
5w9eJD/zavnz02v/LFPblZbaN6XiTgB6j7foaj+GO7c/Lu+606l7sR53yOlHrKwDY9wxs6eWgKz9
cvset6nqZpk1jLCnN84l+F0EoyAuM9WoKgef4tMxGHNoainUE7bJHIAfMtJhjpcGNhMlptqEZl1p
7s9Y7OFDAEUg0GaignVR70MU83S8G3RYsPCiY/Jin+OBvbvFa3nyrF1z3ambDabkMdw37pQweCJK
3owDaRg4WPxZL1e/b9cVKyziFEqrYUV6UAIQi/GXGLOgK/m175IloUZibgezhZoFxoj8G6Ny9UeW
Ibjdro4/n4bzZ09/TxePebQPY2qOVF52/0QASD+ux2s22Dj6VSGgrb6SbkWPplA5k5O6qSNpznxD
hLtd4BdG9C6G8XjnAAjZIl4fuJxBbuH9/+fh+sdVskqyxXp67O7i1vsmf0GKNrxSHpB58C2Z5RIM
CQS1sv6WEGUlbaivIRqMAzEVpyGkRQljLm6sjmHIAc/ldAdnAFBB3rbay06T1RWpAtdxrfPOzL3w
3cfotytZMUIA3KzvO13eb10SFVuDwyRcXYxwYCBSZ7OGqMkxx0HKEMYWUbH9OUtXX/RvUFmua1EY
EK34XUNus6BvDKcQvRiiK9uH1Tr+ZXHMoZltP9YTgPE2+nVyXL8bHPKX3UZvTazRnx3mvLcDFVCJ
TOH5lTXltuhfz1i8xQhpcbRkafW2De1zh78Enzdlco2dqsK4mMYgXRlBhAbSQLxtIXpvRU5bT6Tt
gZFPAO3D87Hann6qM6j5fjH956l638Jqly67zalZhXH8ajh8tdgDgOH/p1NXzp3bzkgjYtZWZ5QC
vlqLQdeTA3R9tu+VSNgKQVjVHGpXHt9NhtNPTz/o5S1Jusx4SIlD4F6/bKjXkJNGs83dLB1+iVZD
Ap0ZM7JkHJEHFRp8i+Vo9XkTAdjTNGKmbap2vYLGP0fOIyOfolAW8JVHu/TNIt0mOmII54vC4PE3
m3VRO4LGl9xpKKCQPR0ymsH1277Q6Tz8LmT/zBvBaAK5G9xDEZdhpkHEBQ3v//RM6AIeP1MTt7Dq
5wWFKuh0IG0u4q9SKwJIudbPE/rfkCM0TPEmk18FHfU5sXBBsUtQEz4fV56qjxK52rAVBiBCvAcu
0HuqLlrHu3FZ00Zv2ON2q9XQDBMxQsFTWAyF6HXOWlOToSlGvCXkjdpUc48HXPB6+uvFmuq7R+uL
XA5Rns6rKccR/oF/WgQWNh7byThw2fmbNL5QyoA8NUyy7WCS+blNFqlRprxGuBKapkU1r5A5suT/
p9/exb36/SP2T5BdtivH3ELBKsBJQL5hQMFcmCLghZNc8Vat0Lcp82LWe+iLwQfzBWZBmuEWLRDV
2EwGzHBEA6UUq/u+8qSu+P5Z9/2T9k6VaL7PpstZNLzTJ6aOyVqDeLrJs1+X1YqOd/RR6CeQUk9T
TK9ANxHVhIySGswfAGI+q14thoPXkkTE/a/fP+dwmWtxBDQiyZAx2+DxDikXx3a3iUcNJCmej7xy
+dxUYS8dUAVDLv67mm2J7eUY3bbk1sGcogWGkeRRkqFPefrFXTzlxgmd7wA/MoSLvYdqSMaFnbna
hktRKk08i78O2gbnpM1PQZnEArRGErGxFgwvLk4/whx4PlsRgkdcgJGd19mH51geLwzr1EDMo/Dr
OxQdJuuizk7ywKkMqqak6ImDYaWyMNlb4nCyzWAQv7MflnMpK9GbWuJ+EC9TzHqdBC3LZAURCetb
0zsbjO52fKaH4ZQ9PASYH3CMunQIffc5Rr1DqJwwz5nv9qd7f3MmAKGw4wgqHP5TYUIlYzBN3crs
1yavJdRHTaDDNBOjtOV5IAgFfxyOd6fAWvuKgcEIuNVJRaFltoiuNdAXnx/CIcNKZpVEcDxeuMlu
vYlWCCzvDCkCOYKsuY6/Ksa+x5cYVpYc3yEjY0xtdMAnjkFTGFwzuIji+O8EKcV18sUFlJQV8t2T
9VZvt97XZVMlbKnGS3AS3JuKPcklDKK1kXkYAD144ijoUcFUDIinQ5OnA8z1ocrl52JMxTwyGTHo
7aE2ZUn8RVJVbnW2NubLARbVEwy1WWD7z/XfYy7NytQttO5AHjyHtnn6MdmytEkZva4rufhgmXnj
MidI6u0VNQ1BF6PVfCt4y7gRtopyIW9CdXshBwDFWQizbXOoCOnbBxjpoejS8e16kMTFyzDjHIbW
hZAfUdPjJRYNTqT35BVQEpCV/Ih2MPi7HYCM4EPpNnGloY6DswH3cEjGOMrvwLDKtE2FL9ThoKL+
P4wlr5/eF5sg2AbYOLMPcPXr34VNiaFzhw9oqG8GhBtDh5btpmFTNR19hBWn//et9RcDhddB6gnL
EFv+l7lvFQKTKHFKPRjMqzjlnTorl7bo7lIagsA2wBZadUuSXnW4v3jcf/8pevdkQuBYzdfMXFwD
Gh0LFsVvQSq4ab8ANX/0+FSW7FRBrgxMi7dE7e7usQ92jQqUMBZOrt5Fl86Z7x+ud04e0kU9aY5z
mEcsAmlvtgXBTn0xDckrMRNaiWP6ooBH/e7oWhwiuPagziuh7WVX/VAubhrGAAr8mT4Pw9//buJB
Tvg0mQ3Jp9ivB6/m4q+7/Tub8t1+xiZlBMku9mt2ZGs/nhdgItv5u8OpfT7ZV29H2ea5s6P//d3N
LccZk4/HQ4Yx/feVD5qkO8RUkOvyr3w+/Bjj0xKKCkZEir4kbtYodLbN4WWdtz9V0fK9szhDWJSk
2HVr3fwDFvQeJL2C7Ptn67cohyLZTRZlfgzUQi3ehdTzE4SHAaP5jYGzlJPUDdWEEXINYYT+UzRY
RYMxKd0RwZoZNj/gy3lhoT16uN4pmCwKyAQjMP9qAyJMstm/vDM8Bh9gFt1FYGR8jvfJG2y83w13
jnVQZzBcLvPhXXk4vLzugnFppQH/gNiR6pBDGeh9o00bNy0ke+4Ntmeg3nxz3lFLIR07KHm/BR0J
MzgO9oj+5/RTAl5eExddAqyZ9tFSgiXyYP3w9G7BPTs/0dxNDs1tcxj8Ox7y4tINXKDpPT7lw3k+
p0zVHeDZEcfF/HWddYhpMI3d0QTobb8aIpxFKS9mKHX0elVwqW3haTPpS6gR2Lm9y+S0XQ/S7tDe
1S2MNm7foMQHSAu2uPo5wpfZjZPVzWpQBDRNRuB+OXg73CUflNkFUJMBtg8YmMy81utdy8Wvm0RJ
62+L3LPbeF1s8IeoToGaL0+0mPCQQ9J52AQth4eMbBMCqjlcdgBKDxdZAA52ggkPbPvrL/D/81xw
v1Ttoo3qc0KSJmK6iLDYu86ZGL3da28JoQ8xhmKev083DeZVdE/rPflI69sgDMdaeIUPiOwpec1X
DrxL+5Ye5Z/n6pGAyukAj/9Z0t7JNIfTAyDZ3rUdZdUif5+fCCV0YgD8oo7deX6NATVQbihe+M6l
aifIBv6bx4KRCEIN3gbu8ni9daMmXy+mo3vfR4OW5G2pKNHjw8ZTH5KQmPxN2SYS6p3lczn1OuTT
X7Uhfvq5zjIUAD+Ay//zXL2SJZpRG69m+/YeN6e3k5XthlUjK4KVIrkoWuAiXKNUc3q3xuD3gWzI
5F2TCQDrEAUCVAlKA8aPysxs1MEnPbekyl6vn0Mx1b89MHTBEoFSlSOnXz8ft+vhdJtWd1VzhMoR
n+Lb1Yh6Cf/L4reGiulFPiGqPJ2tTs+2UI5/ytPt+vZQEpVbxOkCPzKTIuYECbcN8eAjlI31cr/4
vWjL07N0Ei1JuyNmCeet+bN43yAWhp5etJvN82qLWrjdDRa3W6BTJgtVTmtFMHAxKomgiVtynNpq
+6JYrpKfw28h0S0lU5CECRzpPjoeIaH0wwmL3GddRUkXzbPp14iY1Zf4Oy9eXfmO3YpnbwoSNCwu
ImRhZjxee4Rk57Nis4nvZN1Py8H74WrxIaVeKsbx3+kc/54iwuAOs/1TMfk8He1Rrd2j1DgKvNaB
Qy5Uhm9i4PlFx98UdWfDdXLzA/fbhTmihBaYxgN9HfsU6KiaTPNqUg/phO8Hn57M8ZwB4WSKCx4s
Ins2KJqhxDc1AF45/Bh0hQQuM22fzMdvF4uYwWz27Hqnfqk8BmcY5HhjcvvCL3/8NpmTl9VhuDgF
xCGkc0LkDwW+uzkYFuAggcXKNlviMkRpHHKDIcBhoBuEtDx/eWAx6Wdy5au2Nj/7qv95OPjDjx+u
W6NC2O03JzAu2nA6DzVZAO3MG5Y3gRmEBqZa82s0l0WDBBVYICfgWOvu4LdCPV/tADZNZ15Of9Uk
W6hfdYlQSlWPP17vnC7fJgyNIeFyyaHJf/zcEUJskOHkGJp051pOINMDaD9jlvuQQCAm7JnE5XTe
qImDCD6W0K+l+ihu/YFb7uJiVLNBUB41dF+SHy0I8EAZB7MHYRzye+LHo/m73aT993y5+Lw77PCZ
o0Yl/CBm0vMg/VG6Fjer9xy7H7t28qfn4r0Pwn913UGuGFCr0hOPsl41WC6jYrddplxxS77siDoG
v5oHv0iFqEUDDROsS+FIG09+1SVANivTjL/1hwyh1eBKTy/EkP3dX4jfP1dvlySLUUL4+fG+SnWX
OFyqN8jOwbYC654vOd+Q7cVMTVme44ltGzHyIYDxG7DtLrdFljpqjyJ6FDyxIkIgsZQNWuka77do
+8ngYJNW7fODfwlts2VQ8KkAf2yS1a/NhpgvpFNa+qPwe+fEsSLiM3hAa/og+bDEAk5eR9BY5bTX
P2DLcgnnhXsK6IOYGJHaoLdPs9G8WpVEOt97d6yp5CCAOp4W/HkApazqpJ1omK5ltcOt0PqQU/0D
RCy/krOvbIhfAfeBM+ZeRRctZ4vtYVJRCsA4yRe01d/ZT0ghd6kHfdYCrJwBp7xS28QQjVGTsIvb
u3aj3hJPL6eL5wMWdYyMYJJiwd57tiZf7VeUAYPg9lV1LKGI/YhayqUSjC7RF2rhw9L6FJ4LEK+N
y08qwGwVhUSjwbXM0MvfI2wXbDu0lwvM6e/a/lW0+n+cnWlz09b/9t9QNSNLspancRYIpJS10Cca
Cj+0WrL25dXfn+uY8Ccmd9x2Jg0mpMmxzvZdrsW3hz7aGHiTkVbHJlShk/ysC/kA6my4X6siZ6ij
pUFJDr5t+YZ/kFg/EgMjzQq1NOKZUY09qeAEKN4Fw3DozUxK+UUEx3u207GLAENdbWpUs1X07pA5
Rbf/D+UM97ru/+CU1yl+ssIgjGDTpGEhCHY6rgy8qotdn7na1UiQ2UaC81Kd799JHCHEwFMgNaGZ
i5z+Ln1SuaQqvxoz2v/Bfyko0SQNHZY9sYZrrvufZ5AYF3OIGdAceYwKSvVIr09VRcJDVRUFnjOY
9gN6cgLdFyheqqIk0OFRTRSrGaL3f7/kwdqH9Nex3uBmPIlvx2luktXz4PQxqEM53LmbChQHEzTs
79LD5q0hQNOZlz+KJtDQ6agJGCEySBnquJxHvj625H8e12mlP+/jaloQ4kRLl1Ndzg90VpT4aRLF
95NakLoUuqrZAh89Cx7/fS0dqOt/y64IbIiPCWXwKvklfNhbXU0AzvGAwEtVlrdzvlx5ifPNwOSA
M0j3QPUala0Ncht5PGV+9YxYOZSftWyu1iF8dWYOHzlSyYy5nIWJoyhycjsDqDr4td/NRxFFbkD5
iocLxWAIxErci4Y4UUc8nSaJZWpdGbSojVCa8LYoLCm0+Q+iW2R+PqJpIL4Ch0DbPwm5uH6o7XIk
GnKEAAJFD+0AxE6BzGtW/b3UHfuRZFmXLi1v7ce9XV75+fbO6kkaXKILWSydeWaPHF7QjElXAj/w
EC077degaFUH2Z5IIKJ7JScEaLBSUVELVLpCBbe/BmX0iwsKDdDzJkDA9yhbEQvb9lxE89gVxHhM
AxQcNS3AhyFqsG42VtuCU96O/s5CiQAOGa1ETom5sG+By4DDRNIYF/F8qnGFZoD0j4fQv4Lad9vC
jJGw7D+IUR9ZZGK4oNsARYe64MkDcz1wXlPbgxQ1Xn08qAjkG22GW6btldrwMqWdWEV2s3wOexyb
7QlsrTqc04Bk2YgPHLeRIsF/MLxHUpLQNSxhusfM50n2abl16A0bifMphMbcSKMKbQ57wglhpGo0
v5ND/EmwKCWcLYqEJuWgKtKm5En/eoGpYoWOMPU/tBR/6bFjI12lZd6bVqvYTMl3qLSHmL4QC6JV
qr1qp8Q3tLO1McVou5dchcv2TTDG/zQunywDhlVIQP9wgVW9nTud1dnGGkSNSqUaBqU/IfCdYmFI
GUZ8eHFRvTZ7nzTp33L9K6LD3VB8GmkqneemPVLXhYvMAYYyE7cjChEnwyqqLp+bzDJSCqIJGaMF
SdSCk4PbW1AkmZBf0nFmqN7wAO/v7247FTsp0rez9XuP9OIx8qGgkEoPUevtXEXLnA8PgwwP9p8c
SymTo6J2cuYGQz44Qx34WA6w3mDgFCFp272QlIF+wlM287t1pqtpm9vPTG1HMiQiwV0YUHrHhYE7
87RnHiC7Hv2cmYB+E2AauV8v6JDB6PBeqqFDrvN72qavR6CyVWd/a/PNeuHaRHfI8RiJPB1IY6iU
SyIuFMfcNVpfjHlX3VoN3qJn1tKveeuDh3B6SbuIFfnxvoxMkUIpl+nlooupM0syecnAwwErKoif
LMhNH+873CHJrE9mrW8EaoWfcrZO8UgQAVgO+ozPkQAF6xe4aO/16LdHhdFaVTxvKClS5PeQxfEo
NqgdqihCzcUEARRhMI49PPo++EP+p5YPgyIShM+MpiDxxMOVnjuoixFkFJCSoYlyMEiw1uh3QW30
ACZpXCqTCSmgAz4c6Unh36nWrE5QAZfy7By/4xGukUeRc0tvBZS2fHJOxpVXY7GJ+tGEzanT/I6e
/Z+o+lPUqf9IHf9V5SXX9gFeOsIx5oBAJVP+ofIplA2oCiRuRj9lT5FkoLfCIfL0gvtFaEGZBtpo
IewYLkcoUSdjHBvi87SMfy9y/Bi7W5CGV+Z+ZJjhgcJYQt2Ju1JibohbfJRCc8Gj8tz2Npmq58KT
Tzl2G2IOe/Uf4ii6HftOqJDzCaWZy5NTQtIwYCORLCPhPTnVuEq3dThXe54XEi8IQhhd8BnUJnMN
dxMaK3L91E7kYjjF5d9FNL+FSocDIa4lBnEHqEZqN1qgio0Mx3WmI45w233W6UYcjmoKdS6QWhyU
lcQIHjHstnZ9fWYOdNH/8p6Qv0V0kOiJSvLDOVi9tdgG8XgUXLZD4AcSvC0s5IF5jcKaxBmkrnU0
hSFyEo4ISar7Mq9Q7McDihaNAIUUAtztuaQ5euRwIlLnliNsIbmxTyICvCWH2Opy/3dkN8Gu4c4s
nsiPz7ywnXdwQXjB5yM15Mj/4HUoTkjt3B0/86LuITmlz+r5jg+YHRBBxO8oaIwhp/39tV4YIsiR
9PGD93FkfBjv2fCGAx2Gx/HzD3rHz5yP9S/+lhhyR9fSEblZ/zpSP/7vT744LlRJLlveGz1OSCB8
PhI+qvkOYgd/5fjnNUwOvTZf4TUv+Pzzx5Hz8fQieYSaSSqisMeHjwWa5qThQ0kujfs52RqgPuik
59PgvlT6hufTF6GJJJgqeQ+xjxMEoSXX13ETKCoq9utnimzXKszp5pBCQtKhopwAUZJ2QMZ/CuPQ
7JJIobw6oHo9M+4hVK8MhmXxaQeFz8/zvZFke2QHSI7QwJ4R2DoJhavB6bde2bhGQZXlY0CBMI3s
dzCS+JA+wY/lxdo6foTuu58XlKqnrJ3CoQM0A4TXQjourSPfiNfHpRV+5uWPD5aYvusHu4gVd5HM
O33BfLDmeNF9gmHEt7LKeMHy47UkGVhBPfJPKMZpZfPB72W18wJ6k/4qyQ91Lr8vcX7VcaEfx3f8
zDccR3Z8odeTBshvOn5d26DQL/75BUM5ftGM7cGOOI7px6bgRdFQONIe4AWfbQtMn2FHHT+z/Pln
Ngf/dtwofGbboJsCA1GkqeMH3/fzC7OV7j+xf+ruTvuHTfJjCx25UcctxFaxpt03bSwHMUzts+MG
4puOG4gX7J7jX48vwkzfY/+lbzTfddxdx8/ucMe/85mVsv6lgYAU4w8+2LqMhm3MePXVHwPixfoX
n/hpP38+/pXfwhf1u8yu5ovHX/rjxf1Y+PM4BH4//8hrRsHH07v+kaYVoDmHjpWQQCgdnoQ2rt92
5Sbtilf1unY748Kt27hOqHOl40d7yxVFY1dqJ6o2e4GK5wBGUQ1gD713ewIIqs4qnK/WOeOcxy5j
tHKp38JAoWd12mVpnXKomm5LF9fj0gmG51NUvpBOiIeSdU5JaaV0I51e6faIRS5jrATRE5rVQCUJ
ekCUGK9DpWyqhwkpJCSJEFbJlLzpYPFLkGIqc3SLjgCJ1ueHooqvOst5Audjj5xcjl8CwEQCqSeP
3HKiDLcXbw8KTZwg0jcKnZOX/Jk0yV9GIRYd3ftip0If3cJGuoEQSHTBe6MjC2HGMzmwgbechAoK
clHaBa6Dv8fJFdwuQMbdoizN4JIq+TMcUB1LVmJvYkWb5EeaB0b+RP6UG5Y/iWayIVOXRxrVK6Ps
ypMzVUjhkKWPoEoMui6CeYg1LolFIaK0fKSbXSVcMfDtJlxmvKb+gowJbvCNtrEAGGwomjNWc44L
84tELcGpTwQNwQn9Ot7uSWCUT94yRfxcgvn1s/zRCyTLBLeVTK3B0uCOUSDFiDr4+jE89NfJhvnw
YpDVKD+gBymkeBLanODVldEd5sJr987tNth8kx51kPpvNF+KsOVqpcWaZP2nbmjfynqgwmrgqM2N
JjX1q/NF/0eQHGRTpFToy/Gf90u9uHXdfT/VeAhj/Zo3mz+r9uOwYHMICivJcUIIIbV4MaJXKiLL
+Cw54JwsMZFuAM8Rpu8Jxv+0N6JdQ3Qm3r819OuZvgBFpAohFwwm1v8hAo1g5jk5+0fGD+gYtDql
P5SzEWF9GL26k984c9wyfgrx0hRPVhzw8HPWRN1bEUlyX2oAWnWkS8+NPBvoRHsZObDpDycA8Tje
3snopZq41/S0rQ3OcmZWCEEiFHjP5min1UH2OVE3I6flQjOWUu/D0Vcp/k5eGhMbEjN3AwaH7PaO
fMLgLNjxUjYX+9FwJMbga4KyLTI6pjqCumtFY5IldRaWZ1DRP+10DSwiaSXcBhRIN+70sQ4xAdwQ
dneCUxitGWV/UpgPGxZEnaODB7O8UN/KJ/KjPiBVAxWpReU0py1tWwlcG/CjQ2VDez+EWZf43wUZ
NR1qMCd7jqokpXmDSJTw/RLS8cg8CxBB4nSZXgWiq9L0VTYv7Q4hiDRdLTwAl2aL7WGmIbHfwF8+
ny/knha0jk9ELir4BkH4MtDAnzo+FmlqY9ddjIUzyjshfeiCM84uUe+WJIFqWdJCRyP9SowqdWGV
5/1QKqNPJu5/EbgvVCVR+8DKB4A88PjOlrO2SkRP50/ETM5o2vuQ6x8uLOsQNk67jbPX0rEN6RRL
atGIgTFWQVHV8NddWMykmFBlUQS4nSZ6WCKPfDd00YQlBSIQNOKFCtH/88MABNgoCmzX056ZtWFo
G8Ae96KaXrqf6Fm8E7DQC4HRC2AjY8ARDxWzbO8b0yg93NYzVXiEYnWUK53gvuAugKciR9KSQhM3
nKyhRDGUuadqONrt5zlLpt7w8LGhJc+pj3E5hKVfiuJVy803xi6TvEmJsOMyuxp7hFgKn1TYWbn4
AkDtnfXBKP4VKYoxGJC4l9LzzrFlpFbC4wjW8KvtgiKbEuoXq08fPu/GXRFw2VnZOtzkaxpcJplE
rEULRtvAquP+xewuFxhnuLtkUxTXdRilOzujku3NANJn0bX7Kn09bQfUHOy1vJqCdNk1fZdfLIfe
QxqrLj95IZ5/oz/bV2Pthc8LuylfKn8KfJjBtODiy4DG+5nAwChdP/XcTgKDwPdBvER5jKgf9Y8N
chOerOCK1oQHUrqgjrlx/redQMSB0Smypn9+aGP3YkCkbpqrVxWmQQK7iBav80wtuUCcTomeWgln
N06MKiuKlURDZadLWbCBdk/UQdyjRaojKexhj0fcAW6PjdUBK/N8/awqc6j3jUpDAd4gbBNmB3zN
ZC32dVd36Y1Ed0R/7xLUpDaifhD4GX2sfv6c1DgaUEqUVYlUv7oh+GrXyGSIQYyq5NfNtvvjsE3w
295/ER5TFowopEOolDj/JGESfQXkiOAFJoZESkviGke5RSS1UBUwXgSoHgTz8Hea9skFzgZvpOgr
NTTb5fclvRVehO78WUdkfoi+CqHQchH/u8if004bAU08Lifw/6eojnWAB9pGWWG8o4oKVAezpmp4
lxIY1KPc+yriAJlxIe5tfF/UtdXJLKyC1fOOCjSOqpJvVSD+9ABPvRWOAzQdZZRPQ8oSDw+41cvL
Tb7H3TpsqdN7WU62XTCai8brkivI73+Gm3q9Cfecz2KiuCN9+LZlN3Uh8490+YULsWJXzBiEIuBM
qX6GOpBsvesuAw81Ot+63t++LawQ45etiwpZWl0WvXfYFTVCn3FvX4UHZqQO9FNQOOxiZrnG6Rrs
Nxdz6Gm6uKDcZSF3AsxxsU5gqqVF3nJPuOzubpo/193+ywbS9UXsb3GhkDBmCCmmCuoRautZzZpT
VT7z4FAMhBjhwB8jdjp5cFVj9WVnZa91T09lgF9Z79+YbjylG7HbTDNL7T6A9/LElM/ElJERBeB4
wU/JTcm8WS3lPIUcCP5D2umFhwaiu9zlZf+nC0r/6Sn//4x8C4VBqBka0acjT+2h2YYryueEygH1
ooDCep3+pW6XPR4p9DISRlXoTY3SgzajdrG5SPrwa71F/5DWr+SOtZuVmHf+sdidk5yIsPLvW9PH
J46YHWFqYOxAHo47j2M37/qmuFNdSQKTCvK8GXwNoYvqwkqcxGoY42TXZ8sb1cEELlc0Iyph1mB/
UKbPn36ejwSfKDP+NK6T4HPtutJ2mnB/p8tUkIyiwvbBZwEI6cnxZEJmanUCuylRU+NCz+3YMocQ
J1ml+GxIr3k8vUyAZFB1oNKIWvRJkX2N52UzI3/2WoKcdcApvBWzm/GQANrF8n4aBAoUxoazpfOk
xmJ9UitKrlOGUcxEKzcuOmJCJVDCT0tqb0w5s6Qs+vSjPO21mCmmTEKgTBEdhbcTYJ67rGXZwHl4
KZK4xPnJLD4mTobFEjqXCRQgQ7OB4BZuls/3wC5bRrN20KIaQDdw2nJ0SLrdqpGPpI9wXpLsNFv6
ZZwnUx50GyvL12lFIB3HDGEqCfkkB68wUXzn+5vUFt8L+uERynREJod7cAATWEkGW2PuajKp75Ar
EUyNNAWhpWQgzqckprdyuiyIyUglaP9tCPoebqNqm45FWvXTXYFm3a19QEbaa/DRgYlTLAXxVLNf
aLMs1a2EVhDgOVyE3fTRnjBoqD1OiYTrqK73+VvP2thQVPfFdeUk2c5qBdGK4+QSe7DkvQi/q+SJ
Gv8NNZDkctqO7cuijg4Ex9wKI2FeZysXLqNruwpomu1n96VJhTYsr45k+apo0T+pFCCExGjJ6ITP
TSAs9JfXE12EDUvTzjhmu4OOIUUdxfqti6EGqPECuaMi7y5HZM3ohrvjxiXo42fZB2S6pmb9ttrE
MJIFmaRuiJvQVCV/hSuEApG7vYU4sDvQly78ELkZynFWzJVi5+HXak9T0kX3sGqQ9qsxm9mtme9d
z4sK9MP8tq0hXSdTGV7VFTeQ50BLCPcqbvoV3r3NNtq5M4GuO8BrOLOVdP+cTDMVerJiuDhK6E9a
gvhJ7IdiBvjVzfgv4jYl4EcdknN5Lbp+1IPExVG/UoGYkFATABkrT5+nh7dewAnv6LGzRCRaqtBX
zNcKNZ4Li7vDnULwgGfhR6fFSO2sn4d9Cs2lUtOPe8SyXtYDMoRhTUxv5/Fh5zWauKJGujixbZBa
KPR32+hrXTc8+iYqb5Im9l94EcTOOqTMUjjgCUrYHfCRcJKPEctCHxI9rQg5qmSTFZdWS1wJWtTd
ebmLtOHAjVJSs5jSzbcwojrY8O/EIe8KIKYX9Wql8HEpmYUhgeyGBZ909h97Oyyv8x7p1rqF1sIi
8XAKCCZg/VIn0sIRabfuGt7Nlvh42DrrM6dwekC0xMxF0/aE8VH2Yjp0MCj2dsHxmxeXxUpE343T
x2Jg43Urv8FO0eFDtIPtAi4Gg67m0qwrXOH5fTaHID+Rp7QSI+UBb72Y/eQymXEniPB2z+19cIm2
D2lYg04nOcyHpCP8Qpy/o8lasZl8OjG2z75DTI5xeCxam47qzquD5MLt+OGoMfqAZhmNd9h/yXP2
TgsT7SoYtoe7dsbKs4B57Uq/iKsQcYzDvnwzoW55uSZlj/YBk0EZqbhObOWz4jvYBJN2yYOy68K+
BP8GwCvEVspdiQitIYuu1zD86gY8rXazFLsqVmM6axtUt2FloXVKm2Bsnq0bb7qqIqZJWJwC7e6L
NmO0Tl2XiJLZ8DUBEWMyw6YMNrP7fI023Zs2ylf0eJfPCQgZrKzc6erpnXhqlnhc0pDOIodu668Y
16CZJ345pZWgHT+lScUT5sI4UB/AP1Z8vclFMQyg8rJNr+PDdAX/3Mb1kYNLzCAVASRAgLIp4mY9
x50gWi14XaVtCnQJRT+I8K39KENGXUAyYGyhwejP83bqj8WQyHEiTyClFBCfJ2nDmDnWsgcSCMHK
sEoNssUuc3aa3BIJKoyOgv5MET2krjFtEDKvyHLKYHPhZ+mLwbKuFQUFe3IISeRU5QJ/bTCtScu3
PlUzEtDRubDosXANIMd2i1Qc6DMoLw/vP2tqgiKZUuelLighHCcLsRc53RWBxPDZXHABIefISEHy
TJ5zlDnVvawqs8x0zqsNnXZPtUzIwMAR0rAgXDvVE169aXG7orKPti1wxUKKqklDVcTKAbiAYFJx
U1xPxXGCiype72ijyMROth+ywhJ5W6gpD5ScBEu8ghiduFhgHq8C5gfKqCDJo4x6MfftW6MBRN36
NaSEN6oeifnozqi3E+aJIFo58YenN8QpO8W8Uwp/NtPggz7anl5N3ZxGzdIR5QGZFPyoqMGY5hz1
yRZREFa3ugJKocRqtRNrN2HSXdOlmHD4qrcoOOypuGEGlmQVpt4B3W+axlA65YlVbzl7PNplQhxL
2zrER9RIPQh9LEmHPqHwaAIt8Us8DH4sqmGA3KO9d1OnKV6ZUBdAY0j7SkTjOiAyqJD2xhRghxiU
vVNJfoS4KD2D89X4R9coPneIWAS0E9DceLhGXbeZ09I5HO6Mago6OsKTmrIBtGPjY6jeDz1OHaDi
2xjCmGaOFMSq2frf7T2enrnHtj1KXWqnUQ6VeMrDceUeVWR/Cp2XSnWE7pPzqLwOtOuTDRME23Q7
e7t2dB0MvLn4+qMSiMo2ak7F1uFm8OIbI3qbIYgIHCdH0UncAtfirqWMcB5wZLgNJ9EQypR8YHvI
8Xp6XlEeLTbEbVTYGbiq6rbP9Zpgvmn0BMDCijM4leUXo2kdl19aMEOaYW2+fwDB05M6HRCtIsJD
ZhhznJMnCdV8boutDS6CDMKuQT7Jh5VTSIAamVoZGzI2vVSG1FYR1Uca3KIgCZeu03GFnfX0DHPk
/DIwiKqSC1bjlJ7QyeYMtqPdbPdOf+dNk/syTOWquVIB8nrL3Y05V7KaFmG96S8JmKPbLuWVu6rz
QCHWRFLaheaW3bvJh8ANa0qqCIEGe4VRlomZYQEXm27XrWQD3TIcrooc0fY+SlAe4OovSokX9NZE
yBc7r9uJEMEqudQXFan23nBj29w1BSqpNzJElRFuUhfbXZETJm0Zrr1QMq0D7puIY1Rnib2vG6AT
BH7l2JPTYEiyMw25tURzVH60yP5UaDoQHlQ5fOQOtYRnSVB/6QIi6G4A9eTCmJsV0wfdcls3oQtg
MogI8wgfhmm4KVZqV55ffvEG6u6hzV3eWJ9qFvZlfYAhB3fFighCudwLzGI4h9IwWS+qrvy9SDJi
r3n+nK/A4TLpMG+IIKfAahBfJI6rVyI070AyYbdqEi6E54VX2pfhlkyGf+DHOgQOMpjUZetZ+9qc
6mN5CK9Ud6j3DSQ7IDo33Z4f7a3kMYgUpzuTjiTFxHtOONy8gnpP0TaYcoyv86rdwZ7fXNkOXcnD
TMZHAAYnW+FmT54ml8Rjzt0RqhVd4lzQrSZyPvDjO59WoueTkQdl6O/yIAu4ziRu6bseFTHVEVPq
yTLqrLsxvqz6bXmTD2H2gsiCtRHy3sJMsq61GsQB3O96A897yolNV4f/v/byd0aXqeGphPtDejMe
PPem7QmARdt/eoOcEt+5vBz5cESg6rmtf5XacuesHivyKqX4dWx9kIOSqj4hnlpdwaoMkwAIhZwa
ceGpNt7ddrteGiYwXT1Qgu9om96KVOmJ/N054VdlG0UP+Qq0pcw7vIyYVlZTXkw47+vdEmmBBlH/
RxXrdosfVU7LKYBIXMHNTAh6M/dibJWeoZhFiPxyMwef3IAOho4w1z4HJDxVhDJPAholTg5kMIKd
PrwMIMZU+35TSEacro1K/Zvcwd0F5WLTdpW9/UzkQdtVyBYT3ZN7vktCloOHTdq9V6R048d+ulwh
8T49W8fO78NzlrarQJn4eeGJcMpnaYe57Z39sOJX3zWXnp/aL8KFE6vbuuvXYrNGxNZUQBA+P+zI
0RdUCEjj6mWtX0NynN4bnYKgpUNflxnU3jz/nQVbki/lLRIDdrcLHWxG676Y6PGSvE1Rbn2GtV/9
z8RuRR53t7VVFQY9YwoC42FGouCAD59n+ZwgLqfOFPBb7c2hp++STIDnOfW6YZ7xqZu2H4rebaiJ
N6SFU7Yw2TMjrL9YmdVdYUhYXWBEe8Nqna9HF0i7fGFsm05ZEJGPrT67Z5pHvu43ZJh0WamzZxXY
EWocncdduDoolpNyYQzLhqYh0+EbQ7JY1GjhFh3PZ3GL174z/M+rt+mf8lvIt2y9KqCnNzaMogi4
t7uanzNtlwZiGu/JSG7N5MnTxKqcOizsE2uqX3QZZZmMU972D3TzSrhXbcpJ2/LDKt87XEVIrwP7
I5tLJo7rpOHYCpfJfT7NnDCcxnSZLKBTDicxTiLDtylhRSVF9UXKJ/agEmvCUEJg0c/s9sCnyg8/
dsXyue+ocLW2zcXiEuOpkeCQVyYVp7TPSStjl3Dk5EhsLh8MuGN0PRH+LSbqUOn21RTP9kWdueVN
mHhvkn1bv0jQ3dlZC/KpCIaaHB+qPzddkbU2JXMuMtKN+QIRigPY6553PHDA5/vkGkGP6NqIfBcS
JJjc+IO9qmIRkeQlvqQyXNihyvs4PqiBVNSPbJAyF3T8+SsWvVedRyWJZ8jyGMPuihTMARzI7dEO
ZPBMi0/zhDCXqfoG+PiwC6Z9c+NhgIp1JSFXQm3VyknsMelBQgNVOrqmfL8NyD8MGvsSwihtUoGm
Oqay68wb4PTp6E5QNiLDqNS5Rg0tRCSKGfM/UU+mDeTGIZB4XRVby79USiHVaHtl+GAimpuw3uPo
7SfNTTck2VVXcnx7VsMD1fngpjSOgaEvt91AwawOeNIhZteXJPLuK8/jbun7Jb1IO//rlKDR2vl2
uV5MIVMjMvoU18tzShHFDlC/d123PpCLJU9f1wXXaFIU0W2Y9e3Hw1TYX8Z2DChKzsNNDSz9rTep
MxzFaKgM9KlqGzheEndXeaT3jdrhzu2i6dL3uvViLos/aUFRVVvY4/k8F7vQGz+uRTPuRguqh9Wg
rXjQPkl4R0c5aQ66C8wYKLERm9gH7jSijuam8ChZUNT2AWyoSGixI+3BSuiN404cJvxI1TeLtKeu
4lfvu7UnbvQr/nf12xJyKsIqavtD/FXmHVN66BCBJWQCePcqGfnnrgRoMlVfikz7IyJGsg/8WDr0
rL++YVh+vL7obIkAE0/vwoWltAYqZe1XMk4HZ5L6cGiwuKRmUWY17XXKS+RciLAsZPYJdAmAtyor
tSzgwg2JXDAmvVGhw804XuTbXQwYEns5+7proq+YinxISv4y5isLUSgxmZjnsJJdgWQqxlVnHdq2
TcwAS/sZlTzqSytDreH7JEvFvqgc95VdNuFNODFprMVMBoS8D8xiros1Cn9P99b6qt2vy5e6mXuC
hSFo/p4cPx0Ig2hMJ/vNztlTirUz3nqy1drNh+Zt0m+aZBc0ZUaBrSyuW4Uilk35a1OPz4I5+uo6
Zf5Rug5eRoHQa1fGxCJeD3Z/WYc8DHtg2WPiGO1yl/K5hRTeGNOSUQlztSjwERYut3ZEnFc17CeG
j9DfiqhfQctepfKiZzVM+94FDtOWb4Igba63+wgXymzrvKaVw9wnAc3QZLLWZ6CSOoQZZqwe0th7
ZtUHYseVKhyOUFF2bH/blvum9omligShVZeItPYUDNb8bYk6GQqXf0zVhtJqHUtSHvuNhiOuLavk
OmjYi62E+u2WTIq38IlgGsGeAb9dmyUZ5FTCvZSzcZypA/JwKMAmksM3wWxG+Da7269Qt7vdOKkI
XrBRakz3RNQ0tcMgZmlWCWnmpkTe/cL8IJfDYscmTBO2kBPv8SzJK6LrkBDbITsBK4Nmr6M41Q1J
SGG84yRlqXdBh07Vz6Qb8ztrxm8S5zXKOyF11DWhvTRXLGKgITddNdbviZ9ZkXPyV7Wpw6upYV1z
iLjPx5oz0lx/ANtqsnBtHfmZbhARpQt948/OejnNXOicq5hYeBVHXBJ1GfXH2HtHN5/0o6isPr/0
WnKsYBzd56471C/WOMqgF/Fk3fWwPOf95h/TYdlcbty1uS0S4haimDXZtQUXTHIA/Riv/LDRHS38
i2pEj+Zy2WVxPVy1xNrXlO7iV7xB0hqqFGyWwv1ioQEDgMhxb8qlny72vH28Mbhs24VlTdrfggCg
Lmf783trJCIa444ZTpNy/Tva+94fVqcfEFcRQQL/sLpd+TLYT93C1sYoPGan5Qf9vIFBrgePY7kN
uEPbkMPxt/bgt81CcvkSFntwOVqcHAJ3/Vb1QbPdxOn0MkHOkYU6cFylFIXyllPS1Ht/azOPnCRr
h5deFH/wKlKZOuMgcjJiM+RX3JGTtcUf62Kc0v7KaPZ70/rtt3brOsXQriOSqZzF9cpboFdfC9jT
3FTbKP4cuAQhv1VDw4Hm1uNLkM3VRblE8bOcJg1AGhBVU9Jf1QHPRGDHJsy6b40dU4V3dOssxQJH
idOpAA5wmVDa4dt4QNrj06p8YENAV28330x2UOMEdpVUfN30K8QMs9vZ/zNQ46DdEhpZkHcu6xQf
bxdMhRv79cW67otX7VANL5B54JL30auC5pQd/4dRfbMwKpw7D4knTL24T9JkfllF8/jit5FIvPbK
w/Qyaur9bmzC6KLc4CqSJtvqTPvpkYIL7HayIzcU/ot19jA5WKM6t0BPAHwB1CARjKKwP2uNUJG7
laqZ+J4GGoRaT50hdTRItxEQprRVz9Y1TPX0NA/AdI6yY4Tx3y+89qrZ09xgSSNphGSqktIwA8RA
uia8ZQu7xorjDzlASeE5pIwhjw8BoTxEgdGJeKHMTYx8cUeA8KpGU8/2N1NlRNXWfA0tBtNUhz4X
Nuymjr6kYCBCyEuYQa6HhgqegVTwie0q3DrxWzUKYLS9VSWrB9zHKUBNWD2IvFskFCJBRQoSZDSh
tlTMoJMJUivEo5ADdUYEYkxuYjC2yBJCcv0UGB8/6qAJiChGKN7m+Xq6USr45cl6ND9FboBZdpIG
tpuijzdObr9OBuAPzLRX8sB6oCQiG0JfkknSxFFs4BqU32xrNnpDgnsa6OPCg2WsVgxmHfiGLNb1
xu5tukVFMF0Fau8CoCl9NuAz4WlcKtcIaEloWKtIFTJVsVXy1skgwRyphHY95UfcTHTS2JFqCgjq
TcCo4yTfObryv3OopMOiDFsiuhIjFI6loPOclhxq/vNgIVAXobNNoq8VM6oZWmPo+xFpmOudQ0Sc
8hiUZPtIyXjkrjj5bU6RzQFHRbcsy+alMMOdNz4r8vyr0bEgnhL5QsQwpIOu18V9f2+kKTIY9Mo/
DFwDxJFRv0Ke5+nk+pEqtcMpwzb3JQxEWfjhHq+2h7SfxqF4KWN100mRj+YeUwkqIAv4y2HvYY+g
7ifoVEC8yVJ+KUENQM4u/2ib+b0pU5/XBfq1uEq2D1kewzOAWZSrHw7M7Ze8XGcGNvnTa38OPmSR
QxyJ/LPXcUImSXJrdxAgkYgTyUI7a0LCAouJkpYhHjeAsEZ5vnAcPP3MHkHGPhzaybloeWXIyYMj
p4h+UvIX0S/MqLRuR5JOmjsx5wrgIfmYaNVLaDQUHpidJD0VlTINCRAwjBSOjebsxI6gGiQDDxv5
J6OqNXLE0N037EpWvQgF3YhmtUttTmDJdkJqE7p3st9/EU1ZzqtCJsmtTI0PfU8WRm8xhLyRtL3Y
9eom/qd2x8OHcrqQCjuoJ3ut32mRC4AqT+jpAFMEMmAC7UWMX70xgwLdQzISPBIHW8FAWtiRIhH9
A5iP0PkPjzYX5JQTIdysi+MXz2pEXdPBXWjD5Lq+aTIdjZ/gfiPKroxGXGU0m5HzQF+887m5/a69
y4b2ztsAUBbEUSQJW4YlTv9RdBwZf+K0WVERBZvUEyW0I3mlkJ7C31fIpwuk9e8lLjhLPBCLCLu4
to3I2Glpf422XTL2mfVaoOBkAIgO8VSAqprbQZyoMKGi4iEupH6zFszP8qy5BBVUayR7PVOmOxUk
0Mi4kunCcJCIGHvS77KswlqyKPdRJCmJtPwbA7F3wH+xE+v9SIckQ0UZTfE9iPglf6doQR27Cs1Y
XYSyQ356pz5yunkEMNDTIS9R7/1FxCFtmmiIhy12xdzm0iPgXrNbTEHM7c/u5T5VnzjEvhs7n/d0
k97pgtYJoh5cwBWjpsXT4zJ2zw8XJeOicwQE0g02iKk8PNwqfwFs2Fn5j0hGga+0/aSVIKKqHOPs
dY9aFn/Hx1MwLpDw76TNPuFj0X3vKtl9TlO13xkOgZDgMOW90fpklH2AEhjI5zq+R4v5KFIJtThM
iGpCcPkKgOsGPP2BN42FjMg0Fe2WFhUeyc2uPUE7xTnaOGipCJAdoC6mxyGInLHFgJSVU/TmFvXI
HMgHn35Qjy2qbQCcyNcdEHKDPnxQbue1VQQ45WVioytGoxKRlSvTSUYiXEDcgvqu12qVczWhFmTs
jjiB2J2vco7Pfy+VpYX+YEwnx39ljYeSsWYw/9iCEmX8fsyHuCdoguQ9IOC7mtbyhapXsMGE0BVC
xcYKAzqPWABPP6tTAYlfxnVyAudTle8pBVRvpo6qPe3IibLQBUDRWw8VDmMwrs5zFN+C73+vKqkg
/fE+fN7MdP7oPKv6YS7SnEIb9roSmZYkoTDrVTifm9xfr3iPecVXl3ieZMYQd36iEeVFZNf9oZvv
0FCqdt1IK9oiGBKeUA1Ueg80UCtEhKdLozpG3189pmIGODWs3wS3Fujn/GX22KNkZL5jB2FIY/dU
Zs+d22qdqKbfSaHNdkp4TVsw1aAXEjy2ANPdGjm0cfiYLtnbNvQAcTHPzLWojJ1N/Gnkx+b3RoYJ
0RNZqElu3hqny/Nr0oBqTw4UH0A1Zx1jjuj5Ptwn1gJ+ZAoy77VuX8ExVH2TAMVmyJ+1UgYhrJMz
nQ4+HchhtqG0jEW6HrNQM7U1vJ369nm9tr/b/SeB3RV41wHvi8N5WgiwpwVAChtOpxO9X5ofNhGz
YnLVukR5FpRJW88ug68ev5Zi/nvF87owD9byDGnAP1z1LMdanxRwCykgNLiu5VE/CotzgTlWnq6k
NGT/LQsh6ZoE5HA5mJFxz5P8R6Yyj059JMS1S6YJ9PpkF7lL34dzMFGBV9IbQe0EdxlSDpa8qqi7
HrL63YbAjGR/ghwtZtgEJbJmhnWNSA2yCClfGhl5SA8BoqzU7uGmRMtnJUZP7/tHwlGEdQFcY6DH
uQRV5eHcB04MSDboVmxvUIQxPZz4K2f5XVgB+VUChxarAFHqKkuzMkwPr5I+BOUH9wKvFPUxO0Rb
KDN/VBZrw9JKAqKlZNDEE5eSREmoQgL5FLB2cgRRsC2zO4VuuoWk1msclDiYtStXm4wVXbKgJnfg
+yQcIXFYyu7Pch5ZDnJVmo/i2o4Izp87XLTiT3ZEYAM/J0TCBshxT1ib+TZMUB2Ol7sEX8baZ0mS
1Kzh8Kyn8pRMJGKw9Y0xUKwS9/i+7PZ/ue16u+6PtQQElf94eqYeW1uYzPv2xkGMEkDvyUy1AWW4
YGstr+0FFRAAU4b/xdWvzrI2o2FOIv8usrSoRMa8HQkdUV4lNaPQSVpqClFEA1T4FCDMKI2sHE3Z
p8f7WPiEoS3MGM/d+hskcR6uLLcsIzBqe5LD7fTao10i2eFuA0YLtGLhQv0hIdUqwqVnp/RdbBLd
wPdsdLOPG4CmZwb2a1DvBax4ChYbCoHBqTKAWx7c0XWtzd1aHS62jXUpod1uiakGF1cmtiNWUpyk
5b7GH0e7fCFVhrCTJjfRAfUXadqaSOesVcGj87wBBIiTF0UV2uonzw1Ft9Ed/Azojf9G4qPFHmgV
ek7CFyjE066U9JQwcLIIsPGhUo99yimjMO+65gxsQtpYsh9UicLFwdHwCUA5nXmej9zEPM//G/DJ
whxL1xq7uchfKqsICut51DlXAgFITyx02eHIW5gBAkoJKwh4C7jKlcwUT1xddX7YIynknDnaHoHd
Ms8oHuKcR9AFBfvhg2z9YkyCgXaoNnG3J5cASFgEzHNKRwyuLijBbAYtzfL0qKCKcAvc/JNKRXUM
8WWFDAMfbYrHy6mmdBRhjUKeHKg9PO6/dBCsdSBJmUPsY2TBgLEeLepy0d4pZz39qE91I4jS2Puo
6pGQgmr4ZU9Vrj/24xrBJj/Uyf/j7My22zaztH1DjbUwD6cardlyxY6TEyzHKYPESGIGrr6f91M7
v0XqF6v7oCpVtmKDxDfs/U77yvYh5rOyQG7QcXL7FrKoAo/WRYeO7SyfdtZ578d/+oEg5h7hf4H5
gel8dAsVGEDcSwM0JV/WTTrDozb4wKMajQQ8TONyw+II/KrEjniLJsherSVjljO8UJZDjABqb245
rLrb2gZSMQaQaCqzKy+EQ6qRnVzVRAye6duJTk6TfEOlRgOkMSNU94wfPLxp6zUbOqpD70H1ajPx
nw3WQ0EG2bbCL60+doUZlH56R0E6PBGZTb4q06m5zOjWroqFz5thbtNMA67kl96Xn1XaqgA0o7lR
WEkxPbdOex2s661aUIPRJsmXrB2fjfGUS2zm3CWAANPKvrrr9xZxTrLU6ZuArTgTzKUrQVtZYjJl
KlglX7EafmHPCgv2cPC/v17eAA9ff0sH0CzWnYET2PUeHKwvbQItiB1JOlmzNbnZO8D2nK3n9B+F
Gcngp1xS0wgBAUUeTRCapBFN0vuPZorK11esHg2vV8wFwZzjg6IzGMLcCeOsftz2lH3GfAp1z4RZ
0MB4I4+QPN/dNnXObEUrA1Uw1NBViEYOI9kieTjTsJPVkbplxcSR9bS6LUq9LW5ybWT00xn1LDSf
oHgjdFPLXuxz2BnkAbd41H2kxIJ3g365nSiTLsyc2S4NYK0VzVEQFYGi58K3AJlbRkTLBrRh0DH8
PAYwWtyKwy2HFZ1GBAdIcDCCzKx7vlmX6Sd+d81oAqxEksBBI61n1sjWyHKsP/F+WyOGc37kFjKd
uqGerRm7lS/Yw4hvPFcwDMKYT/4ebZHyKYz0A4bxe7SFciYfZdxhivHgFqIZvm1mTMfZf1lksNRj
u1aPfo32y8vQHvpbpH3vv0BP99B7L/BAJ+o5Tdm08VqbsC8/onqUBV1yIt2hE0U2o7xNBJh0wsIo
hJnZPgIxMwNUeXiwJi4bjXlnRYiaUQ5Dya0LBzkcLabE2hKMyR+r5mAFbDM9EPjC+5/m/7McucQI
LaAUPsxsb8dtbGcdOyUemFWTZQUKGLRITJEexg9tn9rnsYOgyl936DZbSPhpxPsGMv9ZTZ2RT+QL
yQCqWEUEZ7wijqPFffQX2lCdRbFc+PqsmTtTCSkPRk6jqYe2LVL8cQ2zLq79oG/vbY8FYVzR/qJw
sBWBasyc3It0GS4rr2rPodnRW4WilxC0GHEpkT45E1C4q4BSSC3ano8FPGq3cDcgq0kQr2VQ9hmi
gpzyiNWI8AkSKr3AdFB+iBDbXKktnkZ8bNm8etdxsMP5JQ200BlxkPbIutc4Gs572n6GYSE75PNN
CSIQv+K8y3rEr56MeTaru7ZZ8W3LRWNB4J6tFX+HXCrvv703ak0dJv+8vUPbqGUlM4/o+8S/gFwQ
pm186ZpvYTBaODGd+gq8VIGk7FBMTkhfemDxlYrTZIhgQIlOqUXfoB1fP9lBFTzmm6BNy+SlCGEt
81URbt9NBJ2opwkYfUQupRJyWCdPChhBr/xVoxVM5BxHtSDwruZ9yfHa2EAKTnjj7pE/pHZ2qdZL
BbV4MV12jUuRzykOz/ud2R7nndV/zaPlcrH78125JxGhvpIVJEZciC0SCVJKQSZSjJ5dG9L2ghvR
NJKbS6PZDOH3bTfcr/y+gkIiaIhsk34xRiQFsKiCW5EUqo2Ilt9EQsobPgWc2Xy3kUXfSuz8aX+z
84Zjhi+XWRkKUGffHglQ680mrFY7YIIJx+XL2PByqslxoGug3cA/lWHs8wNipgaW3xQx0E4Ndbty
aCMkQJQHAQwa8WNquQWkKciI/FeZgNaoV4YFmjREXCKDLJtaYn2ISpDVCVwzizEo2ju2sR2j++z8
4G7aoGzGpSPIB3/vYGRPkAMsR1zMnO9+iprfGF6jBebebvgXcyIYUE0SDBdvEWdpVtoeceQ0S801
sziS6jEp6m/2AAIjiUZmERicid/UxURuOCcST2+EEDEmaBQG5IY0LCdsDdlGlVy/313GtSyQAVKp
bJZMyO/Z/j0ap2mBnBWeC2DMkxcIu43iCwUkTye3nGadji4140Rmy93Gtcazwbfmc+yz6HnEmtUu
p5jZVF3Vf7VrWFLc7/x9Dk/WFwJuqNX2XILgER4XEopQHwjnvBjj7Y2/jPZVBBR60YXzt7pAdRlV
HeLXgJGEaeAuZ0tWNeAMze4yD4JPQMbx5VgTwuIN6GQwHzj8aZy4dgNXnCOwPFPUiYwKwBvoDWde
uk/DRrnMpyBzD9mdXlqUo9enPu650YnxjiPdq0wImXkUo/gxo2h2U/TJWqgCJSnn5G0+Z7FuJByI
CDbCUzfrcYPKshbpQCIHgffRAfpQz2Ub9mkbPiDJvNNp1tjoqzEv6TUI7UITf4M5jzyh8refzijF
tcQWc0ZG/slUFvybLGjYADHsuqOkMe9iLjKK6v95ExkDW3B+1YJ+GDkWK6DFnr0LDfLpMt5qNlFj
kO4CcYPrDZG2Ukpy1r6qtP/LGf7/PvUhXhAtbbqJCmQEAnyEQsbl8lmEp/pcgKs7cYDKDRcHaCoD
PT5AktJ+ZU2WFes/cDrqhD6qc355Lvd1G8m1mCTWhDlH8gZ7h7LS5Y1A0Gqn4ja6M3SLuV4gYAuS
qlASCAhHPH3VzZQ3nISaICxcw2rq71BoKAVgZt//At3jPlzLxo94GTHPa+v3f0XE+9060fOFzFun
9wAwQND6XCc+00oYmSkhkqaBUiHjtuCaL/ItWuL1UbSqTeva2eFtve2fk3z8psdXiqCtOR1KCTQ9
8EgQFSC/eGA5T8lFOpFM4r/5EaLAVs9O+IDp+n75CEwBszxnE5dmuKrvckDrsjO828LNyPIWjC62
UjZHRWsoKkzAUqN5uvy6pombKE1oHTVq2Iq47+j0ZX8ZmcEwc256JNZxzWkSiYaZmRclX63Mc7L9
TVAYsvsJqMg60FkUOcLl9XtmsDKF7eQiDJRwxMRSMWgaxxCcR3f//lt9u7T55Ss5WH6ra9db8kMq
M9ld8xvU48peAZ2MSFwfFzovm3lKn3GaYN0ZY7cU+WhGamK+HQlkiob47xMP9uYpBWYeyTTtQ9q+
Xm5ePTfptF2puXRKaeS83oMYI5sN6YM3KabYJ7+am+8JnvTy5X1Acc340wX/Ci2JuKNwyLE7TtX0
b/hT2BBxjJWWtDFg+QMAqK42ScZk4ITMF0ouQjqEmKK44j5w0ELuMQIymUxp3GIhTBo3WSf6+oqJ
JKaOleXF5iFNOBRf84mvUF/R0dGSkMIDUgGSYaDAX5b7iBlit9vEsZlPE5OE17Uvrbk6pK7U/Hla
4xAUhmNPrKxJyaIwkx/V6FSEc9BBIi4/aXQK3tyMvzzdAXhQ533crGGxY4QswV8SiOeYICDPKFSo
U6t9dbMdnA8z8Ur59EVwfI2I2nTy2Yqj2uGe6EIVSp4qMQysPrl3GjBtxjTiBZCaTiArKgN6e7Q2
CrVuSD2Rpi6zegIbFuoLn62qeyGMzyUkkpdIXYaJTlJUpg1boPl/onKzgtNKe7cIcNKBBhSaakxg
UX2Ww8mY6k/RUUQU3ayb9lzRQCszuE20bpeeuMrfXoK/fIcHV3k0VNHOSqbYzHf16xg2hEwT+uBi
E32SS15v95/UPyhfxXdr5Un0J3BRWj6tvi6vHsJlvDmxAt96xwhbIuZFh1FA7s7rTQys1WfoOhzu
C85OrOXSuBQeliBUIaL6ZCeQUlNAPYNunsTe/GNC+x/hzWmlypttExs2dqEOiPs7DMj1SnffcJuB
KUNJ6rlkBJcmRE5co4RDwSlKX2op9M20qrBBoXU3RfbNtBGqy89DqWcF/z/BKLlGj1JLDUnyya3+
Wpzbvbe7zRg9YyRHGQGtDd5OQpkNLUc50WRURYAQmjmW75LnPvGuNZ1dxRFxFmb4gKomEypItzUx
+bAegYJnzmWdaBr+pX5U9YkkFgLVYEx49bzecWYUEGAk2eNi+gWLi5cRRymoXrfMaammqRwPDxzi
XQM/wEkQ2Id9cls21joGA8hKQErATiwdijPFUOj+VLyAoNRsJABId92InMyy0y99RvkP1S/p7ERK
6c/s3heyhFBiDvp4ogZX9EeEKlPh8m1WXAoC15sxc6RobrJl82c8EoLn0hT9k+BFyvS88T9bVTrI
2HQjxZrf0iqommoy799dFl11I1Ur4cV1SucQ7EO0w/jxQVMaHwEHyZeKndWuqUdKLKMK4gzFMpm1
UCOUYLbxino6aVjLdkjhbzf0ur3AbH5O708G9RcXS1x+F32iC0CcXoRGV5EUna10M54iOhVL8eZx
G0f4SgFDiRM7rH2Ywdo3GxK7nkVXDF5Ki5U73hWBNttzg11qjFRRwLyjE50w3tO04vHBe2kzSVho
zCjUBULS36F7rUFliNoD6dzAZmGxvsjaKvmjG3CfIOTaMnqWjg3uWT82AVpaZCLJIQcfAo2g4Jii
In5TFr2mJABjuz536eg81NkGZEkOJpI0z0nCMlHByRXY6BcjinXhY/2UUKgIg+H5mhKkSYu9bK4W
IN8zL9pgEtnuXRwh6XQ2jjv7a2615cdxW2+vpwiAa2zpENuU/uP90+6NbCHmOmuaLOVxTHLRQUFg
5aMzVZ4dPWdJ/V0pwd0Q3Bl/lJKoOwvoDnJZqIgJnNY4F/g9I1InCC1u8D+D0ae74UM6DCwq7iDC
dKXp0xyolgvbIzhNi35fbM62nXuu7SSzvhLepEU4PXXByNAO9jT5gwx/IVCD4TmHA77ycUhSC7rS
pM81DsomOkZ/j7u0abLfVY91TH6aHIoE5kCQJFydGdkwyD8us6/m19A66TTy1/RLkzccquuTwCMp
LJW1K3WCLlfpVCi6P+uCypz4w0iZosjtEa3HWFNxAkZ5NXAhh3TO0SlIaHdBLOIJ8uCta/XVZz64
tvJ2G3Oihr7RWUzoRe0USs8M64K1iHH2+PAvyvzA6PdoV0j1eE8VqFRIIaDRGCMZX+bO3wZXbV9d
nVhpbzSNATYDwj8jJvPAgL++V72w8VYMPs1Dt0eQxCLQwFSds0Ox3AwBIC1NLbq3i87rTGeutL1l
8K4JH9ieTVt8kjy8tBSdcbUPMKbQ47p53e10A2ZoXoxeQFSADa5qBqKe/7L2LwWDoeHe/1RvpPMx
NZR632cHMb0tPuhFPOKjwyrObKB+CmntHwpqZcSurvOvfDoT2dvMCA1hQwUymi4dFamO32oM7rcp
WjaYa6PModSL+NDvP+Jb7RLJgYgiqacRSR5lW24tDjOu53vhJJpxaiTVZuQd3TnFFJkOl1r32tVi
+BRviPHr2pTT6u8otk7fvEfPxd60EbhGPqP4+P6ORJu1U4xWE1dP+ur+scOQakOHQqnP14lMXq24
Amv452fpEXUlaU9JJqOK4D9QOB8qXaC0qP+CSCcIeJPJL/+lBcm3aZx4S7G9L5Lk724BzFQQB4FU
sAIqA0fw0UYg/kQcECqrywL4TbH8WQsUNHGGtPTIyHrsmVyhklgxmSemHiSaGRBooDl1dvhqUEe3
DsuzRTjzv3zl+ggugfX0ofRRHPCv9xoJCPDducUmTxBFcPh1HTUsopiGYetaknHDXRbtvkrY7JPn
FIb7x9BpLjobobv3gmydBrQAoQ/aO/NgMPZGAEMK58EhYE1OH8W7NTTDwe2E7zYOgG/tmgwzHLG/
ZQUAR9Eq3zqBnV8jfIydTXwiwYbcxTG9HTw8cK0cax0zEhSuk/nc+yFbblFkRPhpyl2bYw1021dc
2sRAqQsh1cYsaFLnui0HBPO2uegHmrhpJlA6doFIjcTTTgFV5HTDz+RhtsSTZpFwBPlIdShZUAoy
gtgvfDYqdUIlMQXvoZRshH8XMTUjuV0AoWuCuc/8BdmGxxWlUtfwWWoejQl+cvlL4i2lizmszVqL
GoyidgftO22h74uGsJmixTwHrjf9u1Gpt275tvxiJr1ADuEu48GltY/DnriUPcuzIL0ZUwTTERQk
lyd43nI8h9edNX8bBYybAITMxRi5bvX3FTnWe3LR89YrP5gIAzMD0M9c6y4bhuS2JOWLyQBOd9bV
8M+xB3qebajDVP+bGYUxR+21ejets3ER8V/zHrMFCUa84FlM0hJbZky0gfIzG9VEyibIvKBEGEh9
E7sAcmWwfK3K+mtOIgCQDUUUtq26p7aadoowtMkNKHKFCeb8r6nEQN5UoN5xTWFXlNYG5yRfb8Yf
FWWBc95H9Q+TzYwccnIu56a9J92yw24z/xX38e/wSIjtGujJrvkeOyRT5KmQ+miK793t8NHuu29N
ixiwb5uzdBovx3X+FI0sxKilvG98hLMx3Eo+EdTTEp9HjQHzbpe7hniLze5Lh0nu3LcgRowttmML
QDbuCenZkK9h4lq8gtXV9LwNP2cldpEyM4oSO/iQMAYD/7ZdwOaMKWSi+gmvHvcfuoo10lj6+WWb
05uxTDuw/0s/5+uwrRyHLTmFmPoGm/AgcGwN1+hUQ2Y2DGpTsg7seYTBSXBvdqHyJjadx7SDek8E
FJR8MGw3SPeX6Snu4AazHBbU95YfvpNhrYtZcRuQBLuuKw9UUkkHOb9BBGR5XWz85Bn5FQZqJ8fN
OpQzMaY70g2mzfqxWBETEAD43C1ZwKxLvbV2m11lJZEEzHbhgwVztIVvWH/wVWPfHfOUmmtcz7c7
0HjPZRs0Ezn1lodZxByyRdBIulTL91W3xAJQBRAVz8+0wZjcE6XdXFkFBJI9E37AUJHsqghtAhpb
fthqKMFbDohzG/jkPtroVJC9ea0o2Kcdj8DITWYGMK+2CPLgzE/KvxWo23EJXfrbdfe3jRn+vk77
3aPHQJTz1lMY0IQFXXKGSMKiE4f8IVSms5RbPcbRReUXHOZ31U04xVa67p7AkC79mSIvlIgLbXqx
oN5Dm65CVqW7LlF1kJqDYZe8MhNhipRWEYMKhjytoj2ccEPLhj8EHwMoKEr0yBROv9yiY1SSz5L0
jcj+JzNkN3d/CKTtepSzOCKMJhPeQjB0tkdcYGS1CPlM3iDY9ktWinSHiEtnYmfwkwCQEHkBLl1a
/fd6dNiN6WObRISwEsZKHSWpbAssqQgxfSeKlPB8YsHoNk4HFB4pE/Up0dFRVyO4gh47uGitqib5
350XYzwx+TXFxOZVrqw0iTaOySZGbdLJziS2RuYYDeuUEtXIihQmi4Iy6nCvAvNl2AZUd3k9vCyH
6em666hkNc/surYNQ6SoygOZUV0EhUXgx8La5XkgRYoOfTOxGVo2cvUK5Kqn9GkuyBQDjfE35W0z
7u+6HifchhfhIqDk5B7JVKxRBEl28/7aPtKeHD7jAZJe57m/3yXh8qycbvlC5LxntX0wDFhAMEFK
R0fgmD2hHEJyLzgFd/kHuR0kcBCealJ96MVNQiJ8YbFdPstGLRSq2Gp6DKG2/xiEUDVv+HPo+yTM
bBYKI2VDQpgYtaAPJEOWGNlp02exJSYVBwGUWG3f78k7Aw7Br2YVIKnMITfDypDKFRYqHgOaM2Kk
S5DxowAQDyHj4agiRQMYVEYK9lVUu8ErNPsBKGZZ7c/7/WAEtiMtkNpIzauSfYeCHxBG09iRASFF
OI13H9mF9BowbnDASBSM6e91HTlSR4w9w0ceTXfTgFKR262FTcIJk6ecz9qXcr2Etnu9pASj00GI
IEAAIQ2fEPD3V8bhMGXOFf4sL6SXkVj5iMHI+eWg33svc4Rlm7YzCp6uhxgNOP4Unxn7CKsCVVAW
hiIVbSqBpeDnRAAqxXiL98rAOMbArrlBaUmsLz2G2ZMlzBH6OnFfelOGZoACb4bki04rlKXMZpAJ
ydWBQ2g9Z6x8PdEeBVz6AldqDZymXg0e8yu0YT4+2DS+LIIEjrpoq+3rbpvs12dNBJ4K0AwYptzd
fg6GblIGyJ3EnhqN1hXUHUbjI1dKyMolF02TSMAEzKARzVmd8uo7Q3OeXsRKoLFFPnyNbDSEnAFS
c5tw19C+rLebBw8Yo5meBeicttwcDUHSJ8PRzWfjaCKF/WCttckcp5O7rs9FpJx7prL3AFB7LBeZ
8haRktgV/RgyFRIbkAIpzQ/h2IYVB+Ots0kYjDx3pm+N6K7oIUlkww5RfX9/FRoPyOFrwDcaS8yP
DTI4eFiLTn/F+w+JDJot3YGZcxShTNfgJlmSNR0TlNTMcOvAfTW0Sem5ijywiYDXrik6DyW4bjX/
k3pEJRJ4A1EqtUv5nPPT7z+2AUyPHzskSRNQjJDiAz7c6qseo8rCWENcIiZhM5u+Nj0K4Q7VpPQx
EyDQS/IW64qqg+BkjqhYgErnAxFQLGQtZb8Jp+6CFA3pgHcF+inCIpuz/IS7zpy6szcgxYIMWNkx
tJVyc9nKbMK+ZOqrjpBAf8Vr2XGt9IjoppS7j6TbfKY/aNXVrB2djvSDYiTa0OIPdXE5zeQ6UE9F
Ml6SCjddrkzg8KBMTpRYb69JtLgEkjK0zDmcC2C1yZRtOZMff7r5zdQhVIXf/VFeQEXwIn8nOvJ6
KhsSfcTcgVZoljhCpQjTMPrPHUcIlPk4IWwWbIFsJiKe2MPW+P77PQpi1B6i6CJfhDBa5P0H7TVS
9bzbUji/WCkTliVuZj+irxakgvFKV6gkMuI2pBfQDGaj7FQ+qUka5gSRMlPjLowNmiuvGwisMsPU
YKzlQos7YutCvTka3LVfv62SE8rsOOCzAfudRvoAyQNoQD79M7gdgxny9w+asKSbUskmuUdMBJET
738PRz4HfQ8ByRsu0g/+eSScIYi7C6qpuM/S9LFZqydDcytJNqVMRnkmIfMmra+QQ1+RYEMeH+YW
YTci9roB6gNBZMycYOkd7D1otUSeRJjouFcGhnS543Y580hA0fEvP6LcOTl2vtMRCaFgxMONS53J
pkXXF6Duf30R5ylxFw1pvY8mGpeLXxieQkCSMru2YutZNZtSooXWE+5xVdTwdh3dz32z0Db7I8EB
FUfVwsUAwi+xThzQxNot6IPIKsP502pPsngAYBknNMxms0cnrep0ZZx7N1C3JONn+fZ10kpS6Vvl
d41DWFvGJzj5pTQ9wpYRCn5U0rF8TFlFp4S1xYOvkT/gxXrj/JCghlxIY4xdKkYV7CPjGRE/EOGN
VqkjHbV4pveXyBuVO0uEmXsgo9AfiIRef6Nc1f22dHpoaCg+Td/0K+w5XKgiPVXsyZeoHBrB5ubG
IY2WPY1BK9d+ZtoWOjFS0e6kh1PycI16YiTXRTZpzT15/4HfgEsB9CKNCCSBi8c+MEGtVpAlsxcx
Jw6zuNJ6gG1vuZ4+mQyPlWsQZyHz4AnO4cCVpnKFgYW9k6TXVCrc/6of//fPRYwmjhM1el7iHMh5
c4CHMlt1p+Dt1VXIEIZrQWg2h4Ji17XXzNYqoSthKH9SKJLNSkmn0I3ThaJJWjnYMpyAfGXGFH30
feXI65HfLyHBoZzQQub98JNULog+b6aWW02HoFxjUgyp5pdv09hgSKgw6p1sZiIsrZwUVmbeS0sg
MqWjePAJqReqBSosnLrwrIQ5XDY7mR6UUUQGh5Q8LxUkiPD+tymuvutqcLr0oh32T7oVSL68UtxI
YNXPvZveSgZeA8aLPGo5ncXZWmn1vUWQbE5LBoaZxOgTr1DVytFXFamJBTZWssPrvZDvh82uTwYQ
b/QglPwX5BLNz8ow11dkZhKipf4nsQbj5E8pWJwRQ4awSnWh+pAIyuz9hztSNDOQAO9wEIdg8UmM
Peb1w9VRWxTRUNaPJgBbO1Vzj+wRiAMFIrA8E9DYrplXoB+fvwjh9mmeJ1aWLjGB8woRkH4GR6MN
iou8DTGT3Ywfp7G7UH0iLaKIo6mw/tj2+VVRudcrH7nb+Hfp2nxooj/V1iigvd6gltVHPe1lO97i
fFSgF06jyPMl9Hj9Ua28Icc+sYBcae8k71ASgjzS8rHa8unAEE0ICbAoPBs2ZKGmgo1cWZjmZsL9
c7rpePO5oIkDhk/FyDcPg9nbjq1K2kf1qPUhblETi8OaWL9tCuuJFAczl40CkBFOV1LO+xkdVLN5
cnbJzVx5NxquqASM95fGW8+FYsNRxBZzh8hcev19eW0wb901Se6KCJ8izyTFr6TtBgLusTbQ2qlR
18QakYWSUkt7EmeeZm38rZv7NIP05nMphcRm+i7dTOy9fq5xQDTqk7b+qKNa8z1NGSYAAQqAA0TK
LjROdAEmI0V3CS9SBmQVUtr1Ug2crg+PxC6aLgtPGeveI1jGWN9/AeVaGzNLTtAmvBAKlKT/5C/J
s/p5pGiYZOkPyQ8845y/MdslHEAnoj1WMBQwhDRooIZRFtmqHGZg8qwqfiMU9U66Il9JplIlg6Pg
ApDTacFXuFCpZytsOdgfhAoVFuEIJHf4aEZYcwjb2sdp23HftrfyYut6UJ1hFKb4SVUuq9gcaQG8
moMRYBMqBW2lDloJnQmQU7HQFvT/6ldHZse0zPskF5CBOfoyEUmhQFDlkSNvlFU+wrehy8cMq+CS
Mo7DjBZ+nn/zlvCu3T0Y0ICxNBHUHvrky9QB0A19/o6O7uzEUtZSfXUEU6tyjRI5oZLEPQwd6PsS
+NrKqsdl5zGne37e7DZ3nrve6CwrGDifx8FHQqA/yvxFJfc5I25911S3UO5P8iMysvLE9joukXgm
l9gOh3qTTLPwAIRbs9bekfW/M8tYijNFemoeg8T2mF/PNCCRJOyrWEwjL15Ys+QhJl0Ey3W8zN+6
DrDEb5wHu9reqDMf2+lZsXt6A+9/icdXvuMG9ORJhJrLZ/cddOWrR9k/uSPCYCbwdBGcjgZ2I4fT
7GjVcwonlNjKt/kgrCMteY13YhXRARPbvAKgr1zUNOfRkDwnW/9arYqmCancU+OjGlfnsNk2Necz
SKRki6q8CRP9mC3JJ+OvRXYUl/ENd8q/lKjWpMR5RNKlbrkvSUAusCZqZooJHgMhUJzNSkaf6HYT
YCjRP4eHFZxebmbI6sF6w9jHWUDoJZM2Dsl3+O2g8NyZd7srSfyMsE3HFfSHIiYgt4kPr2GH3CG+
ngoANCFbhZlCJTKjll+oFUumCadZtffPsnS1LyeKlgtkzvV5XZKnDDNIWjh5rPM3Q5h5Pt8s4ae4
qEF0FGv48v98o3wDxCQP90EGVjxhDSfJCB+djhS68bT/4Df4klvY0yyannx3js/jhJUF/4Jj20KA
m/kcP8wggzPF33P+MpLPBcZW/SKPu+0TndswqChONTHBJinZ99uWkDcGim0EcJC+F489H9klqJaB
abBBKyMhgUSkjeOXOXUaN88Rn6XIUslr7noXW9UG8yNKTIaLrbBrBtlJFQrtYOGxe3yLlTdsb90+
eZRhjZzvvqxvq5wcqXhPAohClceJp5e4ME8UAL+FGW/2s/sYddC2L3CQhUMnb4DnapCRZq6+x8FI
CvtgA3ZCxRkvC5wTHtSaEYZ8RDxN3aWHh+gsmmAooz0zyUYmbKCZgQPqcnq0Guq6Y5d8QOtgnzdZ
/V3At5lDZvnZb7shkU+XqcJcpiKNbEeDaHfwgO3KahlVRpvhwVNjEKsdm6nCkWTt4CAJQM4vxgma
0RuUmcvGj0rdHDXOzlWjnCJa8RxFtfQUP/IRMcRo8XzvHwvuUXnLsUDav0+PYvuqYF5fx1bHBLjB
bZNHpTFoR024QBRhalAREBldRUZlyaUhQba6Y1xwn7I1+xSk83Pre5d6q+U8/E4gFOoD33iu7IER
yhwL46bE/QkQQL0pgmEMSGFf87/e/xxHUQcUhw7pTuh/I1WI4eHx1lckNAejfy/PPPcA+m0phqQF
b1A9mDjdEEeuqg5EbpexyzGNXVLS9I5AD300KFkkB1yERcF/iByRStwEf3r4WRubvPxYpC79D4mr
ELTcyPYG/YA63XGhaEhfPLb63Gpv1OYIKM73vL3TFp5jKEdGihAvI754kC3noJby5rmx2r0EVnzo
eKKFw1shtkcTv/QSfypuixafO2h97PEgPgZwEYxCWCcFWlPkG47FArmK5jM1AXp7AiBEyDAi4ruQ
e82JlxRLA1zaiT9I/rL3X+NRthSfgykSuEQ8AAgnMZ/4lyIsr9p+iTO0XxyXWALgKcpN+7EOMC7r
rSlBVaewqpQ2YmwzaJxxg/Br8lthMcGaZnO30f7DwsU6mnfZ1zhNP0uvqXmk3UqHZPH2XUZh7WhW
yVOS5US5NwbAk8uA8pN7jJwUWnLO4s0a/wsD91fjIyDbhToMWyAXpOZgauiCIuHkfipKJZxP6PCo
0tQ16UKryZzXYFaBALi5nqwpOK+D7X20Qy0iYGzEr/H+F/lGfeLHtPdoCdUjEi32el9HduTtx2y0
P0rlJPmGEmuy2WXIG2FNIjJpiwTfaCpYMy0/dA1DRZ93W1oUa7zQ+HO9fREIXsRRJhKnbc1CZofj
jX7/id/oZXniBFc2owuZQnrEcZC1ZeWLT2BGgS0Rh5RCi9y+unHT4HwiV10Fi5qFbgeppbfnMxeO
I51XyDA4DLXKzkQisQcXj6FBNHa62MVAfzhgcusP7ciYYK9CgnZCS1UlSrStqAAoZcZHwDE3hf8b
xvsrnR7asUbTTn38/oc9Mt+xzn/9sO5B427ZfbVpy8UHGMKXqfMIG7eqsSzBQAHOHGvyh9rbzqKW
SJrxyQt7lPOw9tBUSkozqj/aIyvOb3fNbBS1fglASQmOiAG0RaCbAR+ALk9XlG99BoaBYwwgzIed
eqixaEfK3c0+4silw9REI3XlOnWmia6EJacOXXPBiY+5foEc4KuZDR5rsNe0suVmhlDJpGQgwzn0
cAijKxHdY8EIKwVSxK2C60V6rbIJv/8i3qj1pA8h2MkGQA6S6OD+W31W8pw7/YPMCtIPxXV/3zRZ
S8wlrtiUT6WbAVm0PKY6O7pcigB+D3kuFw00Btd/ruoHLE/JZT/DtIQvSrIQEw5TJBwajFaU6W5i
bnDcRn+L9BEtN631tSn8Zxgi669Y47l0hCiHSfjpmm2v8qG7b91TTYFZZq8r3cDm5kBn6joBx+7B
rUmUC/emW+xN5KWRFhYafsERIajIjOXkHSgoQNC3XS7fXN96SF3nPtsineEhDVnBdbkGyzel0qT/
3s3hH++/pGO9jMNjJirHkRFTpBzg0XW0QCuMa/+g3iUbJeti1nczM+xHOYPAMneZz97J86ewLc+r
zUgGN0A+hIZQhcTKLpm48UE0zbT0tOxo0KziTpjmlPr3HEqXUZFck/yPfQzUTiJa8oUZfOuAj9So
3MnvsdPob9E16prVVP4H9/kRk0GLS9SuSalkYxwuRqu092Uf+uu9PM3K8lIxJqjRz6rfRFOHM0rL
mIolhtGQ+tZu6A+4+W7FARc7il+T2sqmsTecfJv03FusP4N++N0eqVxit/4o1n5S9iH3mIws/oYt
p5NeW06jtU4HbrgCSQ/WGcNTEbe7BCQDVuqD/3Ktr02X7ts1qIw/a0qlS9yCTTYNzMuOEANFk6k8
0VxFLkq7qJhnhAayiDjLZHgy2bLkPr4kCEAJizW1FvxGQpJTDnferWZCarra+6vvyD3g8FaAqmLW
ICAr3tDXDz/Wnscgj6i4j6ce8H5VoDDiWMbbKLNQyfJ2YUSbEEIUwsYEzbViBM17qE30BgohjCr/
ubb2VzVNxPtPGOm2OPx6aVgJAYDbS0iqe/2EuIMYMzNk00McIGkmtYL4Y1PVrpR0YsXqqv2rrCYk
99BiIy+fuM1b3a8q4QRcxisnH1eQNCxdh3+TmH6T5WiGPUfWeqcKmL1kdFrwAXohejGCXIgnYbId
8BcQsLTeQrDwIP8mdDGs/9hXgUydGKw57HQBK/NDd9N+X9x0XvlZiX5Kj+bwRDCDFjny7uS+VLqM
dptf0oLInG0j1KRAVQCo0IaGWVakFiMon6hgixcvrtwa0gqoUjW5HRT8bXcydcEMnT36zgOujgip
CRzPwZlkeWmfo49dH3T7CfxhWMiV72M/pD456wI0tuKIpb8K8uGyLPbEZJEwxtBTIHviNUKuEqFy
ZsoiNuOv+vEO/tEg9vxrxnoAB/zT+Cc2xUg6OMLUfjB3jQwkYCSdaSLezEXjcntIcyXU1MSdU7Vr
V8u0EC/9V0GI+R51bavCwvPtH1ZWXjld/0HkpEHxwVhXJjDLqZ7TBSkswQS5n0z1Oprsq62FsRCp
JiiawmRfL9zIxRy3m+HtwNoohYinwItppT1KWiKVqa1lyxAvb4ZAcQEP659L2hvPUuxQx8PmKph8
uxmucCbcCICdCCDyyZ1XXuRLnbT5UPnWZejnRCnR9tA72Gp1oCs1t15Bo0qgyZhOrZKwS1NkZ5SI
Czgr+7mY+Jr3Zft9sd2/x1YrK7zPQyKtq/ATjMcLTHryu3nr2ImYjuFj74P2oCp+/d3kk1VwLvbr
g1pWU15JvQpzbTpz8U82x37PiQlHKOVMxkCQwqk/+c2Es5TrsEWzzhZqE+vHWqwndARvAPm0naEf
YInw0ZwdGvpryy+31J7rR5lDVa+LcgIPwRoAHD7h/1CUq+7ceAu5SaOpmkHSMOPlt4EESLVd61MB
k+Yvfr0zQ0LisKwiQlJNc8B81FHlbZx2CYzbS7tTC0iZKPryBGdGob8/m4fqd5+L46f+t3GWH1a5
ftnU+3/7uD7MGL2AdOIxyW/Fw8vhqlQ18SKalI5F4qkq05ti8h4kw3n/TA90fhx+CgW6qLqOOGYO
zpd82Gycul/sj8IvOqRIUYs0g/mh6CCIXMlBCYky/6vot9mZXcJ0494r6NLtGAwHw4ftUAxk/bC/
yBa7odHnxeAsA42kAi8GxVkhGbOHXfPXtOtXBIGJtBA5P9FIYQW4wRxEf7t5LlpQOlRz+4sCjlWy
BWqY6Xra2E8cKJo7l3IOtZ13M213P7IoHy8bfvKsGAD8CtO65+kXz6WHVLJTtJCTpnJROc3G5KMa
X0roKAMxzdW+vf9dvrFUI9YnyY+J44HVHQ4X0mTWjTV344O2rAb5+DYNccL3SvRcNnA4wnIX6DE1
EEUJ9SYXY4s+g/A8k3uL2rhFOX3iuZzjl4wOnIqI6GBgCpI6D/Z4D3OdNyPTCOl5qdDAYL0gF7sC
vJDLJSGLSzN3Ni+gyHEuTJvrpCubS2+Thh+mjDB1n8HfF13Hm2Gc2znMVnfOwUHcZxB3n0hKyMkb
FNy+D/CFDJhltAXihAFbxl4t9ZpdgDz6DlfKDhjUjzElMM7wj1aFQLSHAk4IgUNamV10FcYS7Ck/
7BokoLNZY1PMaDA/3u8ezQhHuwMBkamaEalEyDCb8jKfSFg06GYxrd+mhic0mUtrL2B5xBsB8kZr
jy6qCcF70Vgxdc1efsTprrwv/Ib7gcZWsksvoQ7R5JGooF9mnkA3A5VmKaM4Td2VULSbbNG18abL
PA+QNChj0YROxV49nYV2m2JU4gKMWsDVbMZKxYQudOmDdsiCdE1J3CIfppmHsdbszxyOyQpoXBE2
rS0AfxSxtHPGoTG4AQgZ39qPaA+CbkVUJNEUdLfrOHxNizE/w6XZXbZWySxpG2XqGq4Xuc8fsZIs
kwcurr2Mv5fsU3SDGtE8lUj18h2aIvKVzt5fcEbj9upQISQYrR9FixOhGzABoL/U4dFilXGdMP/P
tNQ/I05grVSBq01Xwkk2MsPSnX9TaoFSNYQcFQM8ABNjsPOSoaNRSIiTNvS1YrLkO0jwpZiajMpX
cf4WI1NVu42xf0YeAKpuTlBUAxK56Z+MuPyxYhh5/wMea09ff8BDLRhgc8dKXJ0XdzMDE4VJGD2E
+iOUUyrZfVJUjX6vpWvPCjLYOpfvWii3SHqVl4J4ux4Fn9XX31fqvAutAaNnpogbT972R1FG2LGD
kMM+FAjhO4f5pnXoAFPtdstHqTlNd2thDUGAL+BDSiapc5bAu/Ta+UqTOhrSyWTisKfisgXD079n
Wkacw02gFI7oJsCaMwbbr9KfKjlTmo8mA2ySFCFjJvw4nCdlDq9RX4fxt2XzWY2u5D6SEMu6LQdx
FkvaHdyrJFe7hajhUoi3uDkF45+OQTw+sPk2EJ7FaIixv1Ievj4X69LeFesc7x8FbEuLK4G6FOua
HtCxlDTFSmzqzxkvEs9iB3owYeCwFqK4lT72/vI6ZhmQACH04E7m2EZecYCqrsM+TCo3orTAliuA
CNv7g3omnakjJzmBiZwM9hapRTJc+p3DHFPeFZX1nDqXXtly5UQMOwAgQxrCLsSpCb2pIsTuqMcn
nlngs1ohtURqhTRrUjjQKA2bwqXT5AtErYQw19IX5SunsAwQ/4Ef5qizxNfgRFHkJV4cko10UEt5
O2d08DmWpnFXWoCWo/TcwlumFmTM5kvAhxpSqxuhy4sleSoV3RcvPwiX/RCSbMb6/5B09nPP6N7T
apdjdtvj7YYyQCRIS/CQvV4wnj+5FdMkPaPSiqP5cxeNXxXXoq3iB1Q2SmvPSMhtsFopCMOPui9d
+HtXJn8rFMxk/upgKPRtwomfG8zFNwizdg3rfuLa2+olEUxe7PFqTvO3ZqDS0Qmo9qH7b87Otalt
423jX+jRjKyz32IgEJJAKGmTvPGkyb+SdbQl6/jpn9+1ChTsDG47ZVzZMUbWrnbvw3WIwKpTRTHy
DWQvgnLaE33HuJr+6j32yrFEZ7/8qGFUtqadTGXp2odJJwCoSp7KtYQVc7FydZFYsGqIcq9PZDNR
X2wEXC9UwemUCbvAwcvrla7pM27jASkpl9ptCrqTkBGCpHOWZLuPJpvIKEyDPs5K9jXgJG8jYiAh
AqOdggXde3kLw5WGvwIn9gXR+KMNX8TUeGXkB9YEZ9CrqgHtTvTkLSl8UjOAJ4XNMNmyrFkzXwEG
YMFsRyZLs0HVX7O0ECu62xYyJ2Qg17F+V1bfYYLBVfXOUoeSSwdqXPJyyshEYBNctd4vz3NsgQ0M
xgIMdkZt9mrqxm8qHho5Gt4leqIh4ngE9AiYK+e0e7YlVsjTdjnH6xlVowB7CBAYLjAjs64823dd
a1MPxBjlvdYNr8kflCsZSDlAC+VwEd5eKLd+ikGRG9SkAFmwplQDVvFIVLLTYKzjVImzAd+AWxm9
X985zL8n6NV967fxB8OFN03SjnoqoCfZx4kiaUds9qZaSA6ngjaNQ2owzWqx9m+WbnBl5Atl86vM
LoY3SRnXqCIoqscS936RjrA+abVgiyV0uBXbf70+m1krmK4vpzPtX8QmvKVLywta1sF0rt1ktHdD
CoukocG+Jn6UqmFD9oz6DRF04I70OJvrGk5Wk2NTDsgMBZAJ1parrjs4fRDi8WW2BTHQEp5VbvV9
2tGn0EJicKXyimmQKznvHRd9gwVZwxbd1YY/BEicRn6kdp66ULOKWb21r6IaZXI73bc3xtPeCwzT
mco0wk+NPG5Jq/AKRqIvWgufjhUiHC3T90Tn07uMAkJUdUoam4StKmAAVyHJmRzL44zIM44IOOmV
so1s289eA7M+ozTR1+svSVhE51sruYPOu+e8KP8awVXIEVS519gW2z6LcTYuPUK5iOYgPU2vZ92u
856KR5XFK/lvZcH0LUQipW5R6zehq9uQaAAG+5QFRH1ZyZ2o2oOn2DyutPDTYRaDJWqhGffwzhVr
U0/MWQrriPUkC9ELsvMMdedKGqkVQhAuTS4yEVSgexvDcMsHNR7zFaccvnGd8kf6ggLRSPZQgsVQ
qTPOET7I1nSJVYxHx+HTTGJmI4a9Acnb7YrfrLJvzv6vRoEoGmj1vPM8pRAbACqSKKVPewJpdazj
4DIZA2BW9OZdQrODyehC9hisZIkBHaVIxHtx8qm+Z3ZynzX2bzJXyzJ66OAbZdjBVmrl7Ou0AA11
hhaxsOty9RPAnwTmXlIeqsmbDhV1lkd7JVP/oWoOpNAUtRSTC79tk1kYqgas5hyDBnex/piBHDKS
PTSzNTrQQD+pyFUhTCXDQYNqMXYH8XjllQ0rMj2VPQEIbWE7VwG++7jzw4/BwvpD/FbtZlOvO8K9
aVwCZtrFWlQl/y1M4Wk+8ZFFMEhngi5gtpjs0CA+vK7p2Hf73HJlhQloCcKG4TEa7DmlGaNoHTC0
AthFG/TR5NC27T7W9P3TiPydxsLr6w5o1eN1x3cxwuJ8oINyUi/Xna62nQHPvxkcLiUUejOMLrLP
PPITL3TA4/zT5FeR+8AjP3ahR4/EuPttYBn9yhurHKEfxAf+fuQpr/P4/EDvqVEDz8Fn6/PnR/4E
B09/iDfx+c8fo2/zC9Sr9GkIO2UO0OCBDtc505ET0qP5oZUgdgL/4zmPDVxegtJYP16rpzrYnHNs
cP4FIS7gpis+LIIgmaaX+SWfSk+dX5s/nuPEOi9v59f49fkDecoxj96aDKx/0Oe27+WZrHJ6awAp
qkx46Epa4DPe29EbGAMcxPXfP01NtvqmaiDSvZ8PUvvBW/7JMT9lfr6YVuFf4inZ1vqM3+R9vMpj
SHTO8aCnNcUsnpNM8QR4FgdPPywsZ2n4oSszTDi+zy8/vaseVrw+/4bVvedAP+bAbX+ekMKa+df6
5FxNCp7MH8Ajx/zG0+eZD9Af4YDHGiuJWMcHB0wAXjk1p38xpWUbRXkI05hFeNDtmjoqtRG7AMAD
VgDJApNQ9hlABNXK6LASpsAap5Pfk6qQt/QpbW3oNEiwhKtu2F6qvVMjnlByKVmKwMz/eP0cfxFO
OXj0IJEDVoj05DANSynpdG1gbd6J6Ct1JIN3ctgdMoRuYZbatNKFkzCRy890Xp2nxxRWHhj/gAtw
vByQk4lT5yAmJRzTy+XAbUO0zcem/LCPo/f1GFyIWoOLPdeQZZ0OmbpBoooqZK4GVPFpXokuUjU+
Prn06QDKKaU+DQg68nYxNADR46ARBzQ0D8eVeH+/WDZEGgyPAMtSNvCg753NYF8uGmUZNU0kwdDb
8KO6n+3w2U+OcoFaauqx0jd/fUSPVOm4bK4sEFUNhZZ0mGemlQtzNXU370BbGBaFEmtB6uU8o56Z
7ZB4efvxLN4AKwbeJciyaTJsiN/6CFoXofw+ya7LZvpd/R0tTLGUppijEvjoO0obQNuk4KU8o4/2
K8Wq0vig+obrzkg9es+nKdgWykxawxPxb9e15+003J4m8BwHrnDV6X0tALuByAKH8nLGdHbj9jSA
CjQyVWsl66RepVzMYBfA64uYbhBN2tbM6CDHLoGMuQGKrHyjGIm+xCYN6X0lb0WxK8tTpY/jyhpn
CtidJh1dCd8xcgjPUhg09Nbprqup8jJC6i/bmbiAaJpTkkkc703ou8CyQHga7jKNtQgM1sy1c9+W
tfslD+NrY4CkjiQxjSBJSgpUR7FSptbpArvQOy/yAnPSAMoWkJRhwRxO+rwdumUcWIYaGtUU/GX8
Ke9b/OZVz5QGwNwopGyJibF4/2pTK5FRw2e2ojgF/zIU+MPzAhBBwQ9iA/2zg4Wii3d+5gR4VypE
NKF/Dp4FNIRiuqhEuIHzitvvRvKXWTgr5JEtp+TbinUzb4mwPJR66F6CwFCKucjgDEc2oBB89Mgw
uHfQXrWT/rNIzgZigftb4w8PcT5cK1iUmVfCRZlc99p0ctQGlbq5mDdalkxNA5pXtgUlIJtvaoxy
KhZXr4cEDGbjkwjAsjcIM7IfrRRKV8eufOv1+/dCP06qa53WRDjujwrxSouL5Qx5TuQRXt46NTyR
YRMOhAw+RIWeZQLaL1JAcnu4RF3QVHvBy6lEUXE3976iCL71Ir2P/PJGdKIJrkWHhI6wpP92RQt8
HD05LzAC6kIetrYhHw82+lnICNPVwiHiUr2aFsiSgR1TzbV7Kk0z4wkrAjL/t+bOwVTEVuIpd5Vx
u3uDF/11XFDRUK1TJPomoUZfMAdo+UuJ3848WHz4h/ikXnHffQyNCehAOtV5ZOppzABMDU189VWy
PelUx+g7Xr2ivH+X5sEHOMTXr3//I/FUMiBhsVkt+P7QJw9C47p2t8h0oXFkFAzZb9R3ixusVeT2
SfzxTdPUQ5aqp4rDsndh7Ix5LtWAHuk6+e9AGPld9U6hGczs454h2DPNIWIOiNgPUiORTrLvhruz
RfJDBbhQDl7q2Lz+pY7nXBAAphHSWjxEsFov5xyvJFmXbHsYq5RGqPJKYSTrqP9So1XgIVlG8b4k
j5Ptwx9RB44aAJlgcnSfPsp7XCm+DADlDHPi/I7WO50fm5aDgyEByPIAzYjbHx3emjBavF7JWZo6
EwSzHvMJIawwOQbwwJqHKLrJ/1JAENj2pGQCanTqhjjNgz7e5jgvhR3YkBHu0Xp6ed26BpSXo/wo
SFDFGHFDoLmxpBeoykcD1EgxiKmIY57XoPkoaSX1lozTK9LsIddM2BSloabqx6ZdL+IPJ67fUQCn
81QdmUApcAFQH5xn3acomizJ45r9J4hZH4u6uXb2zbWMM7N19RD70UqQBrnf6f6TH0TcR1dF7PyR
o0VsanUYlYfIJZw4t8OxdZwAXqK4vsQJwnS/PLcUrZExCPLgxo6lUQA4MFheNT0uALp2W8EtaMma
+hwoF9VZ1cxRVU5EQJfStrspv5/uERwRJx3cZX0H+gWFd6CShyDSTk5nbHTODcB9akwTZbRQLCKa
wyxOJeqG2QQkX6r+lLEWq2wpbxHBAbIOQ714S409SjDOs2pwCiJZ9kucfqJduvzA10GkcodTHwL4
2UTRBqQahbs+S6/7BZ07Y5MURdgGTAuRg/YE3NyisDUIi5pUtb10TYXJZQ30YNlGAyQdcTsUT9nr
Eo+2CNyx0TjixoU5WXBieufcwliwptoLwLsqjHFKrJ011S93C5eqo1N4Jg66FFAMLLUbAaJTEyj+
V+04OflXV9uMbnqMzmBVAVNE7lj4c3yOGrBzEMA2VMK8ghIZaRdk0LDFCBPG/xlV7ujCcoyqITXN
2ufbcfXo2pfBdFMj84TQy/DHv55kwGy1vjH3Uac7wjrudT2dbYsxB8xAtKI8QEdytFILS7qzZpKp
L/BIl1ABSEBgpVYzzwf6d3DKmvJImI1JFro6I+5QwuVICNPn4Wdirx3ugP2tgdshRZGFTLbeq773
C6CMLVupkj4P3ZgIY+y+w8+MhkIDpxzErPtWC3C9hCAGRhkJ2E+SESidUxvEr0+TGv/Cg1VFcnpw
k3b2SGq6jRokr8LzpP78CCJXrV8hmKRIjGA4OhQ0ZohBkVAL9riHVEbqLt2yhwwV64l1XjnN9c7e
n1pHDtc4QXClJEWSiiYfbpovryRY6s1oDX17q41ZCSquf1TBuUvZA0TUlABhDyr4TB5fkjASOl9k
IC3CNY2+ciBiqri1wr79/G8noAv5B3M2DMtd1fsOdgoXWnXtbK39rXYwuEJg8eeoOAMS0cD8Vieu
cmHb0L8WuwNK02eKuJcCHMzhpphJ5Hyvn9iRfyWXLeSsqOmCxwKhfVDVJfPZLOqtvzdNJpVoPeoN
Bm9YEtcQZ0Yhd6hgrwImEn6/bfPgDQxB9QDJrA2umV3NmJrppkkH92zfe3+IoSHzA/UCDZqeMN5o
O00WrWTLwuozPEUPOqqg8G0ooxKvEJjRATmkB1kUx7dZF4xUeCjzQakWRkKu4Mo4ZgNmkMycrjJm
ERUyGtHCdXSoLahCIa12setev8pHonrmvECm+Cqh0M09SNjcOrdL/FC5gUk1Ylnu9QGEW8onfaB2
Bxz5HiKonB3QZr+toK6DMxOYExyCzYVEVN9an7pcR1pXDv1vl62R81ry3+EW52bIFoxWOd4IwKQW
uAC/kkxUYUwkZ2ESKDj9DzzbXdmFq8RevtmP3lVgxwC5usu27a/X1v6rtGaEoRBvXoN+WtvlF0NL
Ewy8LHZY6CywCL28v7tt7bTL/dK+oYtyK38TCXPPJG/ovRWU4J5tz5hl2BPFe4wyJCNgkL/0UbsI
+esysq4t/1Ta+8tT89lfbFAUyyg6HF3qO9MutZ3RKJDaGSqTgFwea2MSkFQNR4mQNmfVxiK0wc4k
nCW9LMkXKD49Xch3VWZ5no9rfBEXwJmK4bWp3L28Zqnb9+XaiUeUYcGajEDLBAbzkvbN1s/BgVGk
KMdPQEKvDEgqjq/9kWpH5xSoI8p3ccvk7ME2rGa17ggj1d5d/y4qkKiBSqCjgvvaQ9pM/BGRYVHh
k9u1uyFS0O3kTmRsw9JLzpIU+hFrm1BIaD2ayDxEFU2I6H99w9GklUwfAA/i8vBgX6UGs7D8bTDc
iJxokDZgjUSPFOHbQ6dRGacWAmULhviKsoRQxRKLCPFukYHA6+d0xBbRaODCheAOhJ+Q3O3laITA
rZym9RY32qG01Ep2SpUR3W0qP5vM2S6ojEG+6BNSnQbiIjU+MNufhK3QkqDIN/PQEQUgoFVUtb5Z
igrNLFaw02nOUY1VJx65nDKhsO9S1nt54m7fLto+zKe5Lg0une76KsNhUfAgOGK3QprEAdJYQOtN
hM7Kqukd444hRoSWLzFEU6AAr1/UX917LKjgl2yP8wuO2HpBlI347A7vYniyqplHNel3Hr4Te8oU
UsHFq2TH/XchS1jhKR8Vd1X06dja0uDUin9UV+SakZnD6kKP3yPHOQhHpsle9oty08EmC4AhUsun
PKfzMqZ1CpeAw0hGRTipsra/5830JZZbhAs8baD0QQFK/RTjlq3OsIiqusEkN5eddYF1an5qGA9W
ixenfLhaJJETT9DzIcZRBXC7z8Y+2EDzVZhGUVmlDPQu4GyRZgfwCRqQQvCLG2S+YmoWKmcoaDHY
YqJRMOvfT/OCjndTtgEF8W5oQ6VADPvlfOx2obPpdnWD68/iL93cpkQ20qPchNdGf5lz7F0pdbeX
vU+ZhfTasC/Zov6hiZ0WlBcXD0YyAQctCDAnkBsOxhuRj50bII+LbAxpNpSjbODmBg+hMRYMJi5Y
/wmLzXWywZQgKGCWfsJ7o9b/b28MTsj3w2jpRIR3lGNfXqTSrrsybgIb7iWIPEIh0R+FnlROHWcg
DVibm3VEK3TGugqP9NhIMlBW4R4EwXz9xI4jTp0YBp0YlBB8RIc8Bnc7xJ47heyWsIpUzCHTuahG
8MpqyYnJ1SyoQLG8gbb/4eUY+wabN8UgCv+GLNqOwx+1HxVn+5IAYAAEgnaHBOFha2FnoGuaSjSt
Hr+VG/LWtABKTZjzxYv5G2oh1GBGX/9SxwkSX0pWYnBHoPvgwvHyaqdplS2oT85XW9LnsR9/lQCD
FOhMhmR6+RSqoVh4oBUkxdF30X3lVZ8fUaiiMEoLrsqy6zbYXr5+jkelS6S/FwF1S5YmmovgbF6e
o4oXpeXGDr4B/luos1fbLEHge/zkpDv3vPAyCt9rYBT5Z49SvFzHRECLELxuSrRsRjTkl4B0pOsn
IIKAfuKZO9buvd9XN5ozMtkU3q8GM6lkpSSjCcFbSxvGkOxVoX39ax0VL/W1YJIELpVBcJLGUexZ
Cu0W+zwnjuXSSykBmgMif8x22bbYbAVQW8mW8aRG/VbuiOLAIFGr1qSJRWRL6xErIl/tEheI7vb6
CR5ZmnGCAGfgiIKaYQAO5SyYL+UwoqrwYI8DiNNEMDlEdiqqXkjI2qqgyKYqYnbC1IYYCirJRhQI
LXPDfIwd/llGqxFWwJASQQxsvtuI4ZMI3UcpNi+2w6SqxYYw+p5RBcWlwG4h9vFC87Zu/qbxk+qy
Eu5INWZBPhvXOJUgBlFSm5lxVEsoBUa9AVgT4AnuYCpVcqcGZrMsA+8sl/zvomxGQLC7t03mB6vS
prDU7VEwnibPPnP9fvMOR+uSHSpeXrrCQtYDMPTQovj/DxrA2pUOFl6aTZRRwHvCWXQOdq1wuw+H
aorIYTbU5dQb0nqi6ER8rZn4syECVWlYrbA4IU5JgVSJjU87P0XuQlvq64N+HDNBSIgoa/oB/V82
hYOYiXnetGXjTzeY0vwGIvQiqlgU8DH3EH/ss+m3Jt4gxc1+X3r39HQ+icDIe9A8g10AJFoturKh
Wwuk6cS5HZVcEe2EvYLZERRPYNAHW0Ndly6iSXt4TuxVik1os6HDxsJLyVUiMTHlauUrapkrzVNe
r73dgD1YyCT+cnpn+MW+Dm0Sbht7AgQxe3GYJU97Cq6Z288BCPv6ZrP9sNvlH6NivKlQI9eWRS35
nWIPjWPWgofSPkp2LzLoae76cXxJxev5OR0smm7ONbECu8cOhSrhTzqgyl6RDdDItFrRSRC84LGq
QINRNY+q7M8Vm0+0PE/H5CZ1ezntOS0yYhZ0JhoKfy8Xczdqo33jDT0ITCodiskpm5vNk00Hwao3
lTMii8WeL5HbCmUr7ZDvDapQisBSHMFTEQ2f4Y0X065Yq6oN84cF9JZK270UO6JdgegXCqkDknu0
rfqg/G478qCheqU/aG9Yohz0uh4VIkUaMKXsHuUnzIaucaG51p5nICs+RWr5lmNP+90eo/sGDYgL
iQWLwYuF4v48ssIfAgcrWmqC7oLV8i0iT79HFgvVDt6S6Qb2Y+F8iMDvXXl7XpPFQm2tv1Xdpl5Z
61POFL+aA4FySER4udjYm7y81tbCTwrPLaYbYUyQFEISi4q9SkvSSsVj8lZEO00C0cdVWvLaZXr+
qGooEyhhB0+nuUdKSQ5oTCqKEfoK4ADAwLw8synb7Avf7+Yz6+VkKmKA8U8WFwAVtMQt7roFMoyc
oVAM8ZayMoujgBhGQBrGiRhCM9wJaCEIbdW9H1velQ/kttiAgC9Mp6+x9p9lulID94GZ8PuJpemo
YsEXogfpontNCY/r+PILWcuka9ptPqC4TNxkqVsKHKNOvkriU0W8RvZpFUiWfgRnFHP/E6NUiH2e
0RMkWZIUC8KRPbpjAAw6FHhfP8MjBSIuOSUetf3AY+POfrAg1GU1WRPqeqaVoJqZepG+Fd1bPgnm
BnoG2YaRwlSWJMtqow4PcET1ZhGPDOuWLn0UtZcbZw1cDh8b7i6VKqzdSYSLQs+DlYIVlSgjIEqi
gH8weykrDUU/OoPhuggsksX0ruLF+pI5la90x4YLwja7krEJJB7WkdQ+jwJEQCWZhSUJ70FcDwBF
yO6/zz/UlvuhKYZvcs5QLi2uh3JpzXJpWYniceKyH+dXgY00KAG2LwObQ0hq6Oc+XeDWRvoIXhEt
6nrdvgHE+sGDKqQW9azbDdzYw92KNNlg0TbU3hB+il08StEVlY6o6lSC6Qg5UCcUe6B7oPVICEMZ
jqLQifPWdHh59XXe6PBw7V1usMPEYMiTwt917LXYrwPeAJ7vobwTb9ChpinS4xtaxUQELRGTJooM
bOR+BB/zarBpoFAtLOnTBfDMAe+ILCLjF/V7/GF766+d5uw/MDscL3BCpGypHlLBwAbh5X3oblim
ezjOD5zshUzjDeEQFArn+PYxpRXYRim2WcGxFRVkQRaHRrcaSsTpy/mLpRgnC3Q+KWYSu/CtX55X
ulsOzdqK+3fixGjfegxdZH+ispn2GuAfski/MNpfnJcwPi4u4upii0GXAgJ/fZiNLMbBMLtwypAk
Xiw5ucMYf8rscjFO03grNg4tlbebvqCMDxxgVC7bfwQGeSF4gNZfEpW3huOI3JJuvwYIqhEZoWwQ
L/t3WbQGSolkbifZN8qB1CWFW264vSSfK2aNWjNKEhoRDabF7h6K8Eq6EBFMSmrz1O0pwEWAQxW0
dQHNaIMcxz9F2hr6BxHVJV4/ddn7qf4aZkD1uvCHKudqDSt4MTcL2qTCdwhMpEArhDDl+taX/3Pb
FqzLbhhvK3jRu8Xiog6Yt/nH16/tLwoG0scmKEQ7iCDfOaibQs0OR/6hexeGw4Wum2CxUtToWKoE
dzXusj7l0h078i4ltF5cqD8ljwOFseKFKvQX9ktlggxc0r7trpNh97fGipOcxwEyNnxDwXvVSA36
afX6dzHnejBPKA5RTvXVB3IPQ++0aXJ438vNnUHayPJRUZlhH4pEEyXw4lU56i20wQBBxDtWtwTD
DsirBp6W8hXQn4kq3BiIzpE0/dJ980uggGjyGE2PaEdzQZ4q4ix0I7ReVrZ/0LrWvnH0VRBIc5YS
MKegcHArprUzFWO+NA1XDUu0sb9JKnjWekOVMKGF0ACslTyJ+LkiyoF/p7yN4stIDwDeuWoeRnVR
A6nCeIler3QoXr/wx60Q4gmzaaOVgOjyITPQdbCS3CY9ZoTgv2cJvqQ9g3kcw4tnt0gxuAKtidAl
95S+BBp1klBQOlTRP1Kf03TE9mzUOHcZVjWhrGFV44WjG6oE4SWLdB13IBetPfm2VmuvAxYK1VXl
NUJmInE0BLAivXUijCGhDNY9qyXMgRNfWritwyECXBCiAYdmOnXol0NUttthE++2/TvJUGRgMeES
4WOBCioAeAG4W7v9Y+zrc1EXY6+kruP+bmxhxOJFny2OMWWlDkQ0jrksmLT8ezrRQEHbTstE5ZC/
2rubyhq/miUDiKc0LE/3qX+18NOfFkCXWibx7sGGFFabbDuWXnLHNvpgWLBg9md9cUGEKIRM8MPI
p+MRyVpq/MrBBK1TA1BtyTAH9ez+h1waTJW7cLFL8+CcHm6UKeCmOm/xXHnkFdglwTVtcjamC8H/
5snDxtQyMQA4N7vyTp5pj5N/4u4+LU32i/oDbAewmiHeIWCrDusP1nLX20OTFYaf6JSSnEQjHykm
WXSsi+BdwSKnQEN6QMb8RaZUvjrUEYgSNklxi5iWp+HLpiRzMC2BCIfIpgmXdjSWbpf6i6Qrd3dZ
z4YHhlISmKbPwE1neA7qM9jtqkGwTlqmSl6imPyzE/cJQQCKeBLzFD2efPXB7tmyPA/hCYIPohlT
tg4XCA2f3OmPGzsAEZeorVDoRX8UKaODe2rt5NU+tKdboaOU/zZoW1X9hskY/6GsWlaE7PIXNhcQ
aWniPaqpQu3LB1xLX1G050FtXdkuy8eeTg/cHZH8jb8ilR9xEV5fCH6RtICJALNKrogz51H07EZW
7yYo8N32C67mGtFRQMUqDtgOWsFk+yq1ixsnkr5NZGxyFoy65LcmxTcTTLBcG/1KStTq5gnoWcML
/Qcg6OMKlbJt6unMOPItI6r6vKZbhou03ZfTrVTeBDaSz2NUsDlKJUoKPxJhypYSKY6KO1GLm9ED
/+zdK6pRAKrhdwn0T+zgR9pe+Etxw6PZyLBBGjhqX2T5WCBtWd9FVvABYsJ9vE++yoCvFiqvKKbf
qyJBZgl6LQwhEQGk05StqRyArMkQ+4p2KG2CX1f//VFeX9xkAVllNRMXJJAys4w2JAjUrSPJskSE
XSYKgF+zKPafygmPiZpeMHZbpJ4mcRfk1apAl2ihUboZ1xQ7Q6YddEdPmL9oovpCHmE6dDIks6av
r8+1o5WHxUbueITpxOjYFR6s1J1doNDil3JZojL92J0jdVAbRMUSpTgV80fodTmHKCzTypPtaRgg
1qLRUykeBZ0TxkX+YRZJe0DFPNRiuB34OYhZ6gIQzTDYA91BKMc2IbV0FJhbql9plzD6uBIB4Iau
0FlRdVSAboUEGiOtTpL7lnhZX47I/MCC8qjcm1WAZT8DCSPEr7BRqrfI/8/oDeCvVUUA41k6qF/g
jVHTeKC2Kl8aoZBUx3SpDUtCyhj3so95AT1/3qP9TP2XfktID/biUVnQxpNLQApBb7SP/AfYDVUO
NBWAwqISCfDmMISo/RbWauOM71T70lVSk870sUmohJyU2LL0ibViqL8uuyfVBESXk6yc2kKnK18G
mvR8D9F5gUYA2+F5rMjh4TIcUylOWqt/UDNL9oA2/ktVSpEIdV4YCCSGNBN3rXQIL6SnB1/lRnVt
QZ7jkHKolC5NCs6SqwBCEZ3eYAxKaNArJpJXqOF/K9WV8LJycSMhbbloAKHSTa/GyBFKNKYDSdCt
V+koCmRLJR88IeEicoifpROUO8U7XAveSznTuKLtAe/+gx3qeJKrfrbA14mNn9hc//5s8Sy71EUZ
Z98/6JKIgS1UtYFF+BQIaeHdILuPCibLVZzLVIX8IAMB4SHkSyayUsVH96NA/mpN5lA0/UX6SVWe
RziV7pP/IBekUYX/gvEsmxUazAflv2ldJBbs4/zWRFPod1SepAXYYTWEff09zrnnUCwwxWfWFq9N
PoMGZUHh3lOyRHJFbggUpBtRGKi+x7Lr4PWIxU6UGd2LKkHL1FWhQ1YTkg3+Fq9vQl6cRUU7EbaJ
xskPCQwpeRFIKE5QbEZHUStnmtl3ayRIVl2UPYSIqrjywRHjRqT319fTI5AeqEzqoCI/hECaKPof
DOfapSdpJzloG7IHfAAVxAtdpvXIeJlJl3BDFEWUpEk8htP9Div7HkFmk8wjaiQIs0ofmnfB6KH3
Wlz/AzC/1vbndyXnuoRiQGTkO4ED1vHgXId8vS3CkDkfQXZQcITIlgIidb1UXZShmOqiZoMCMaJO
nBAjMkKha3grT8UT108locNzCgFeAggF0I/w5Mtzql0/37KuVXdtV7wdhwoPaK6dFDYpxaiMoFqc
KR8JJAzRRdew6uuzols/aORV5dR5zvUSOJSkeUrapJj4HzIdXUMcH0CygiggvjwY7xSORDDsLEkt
sQ+xogkmltlkFfQRBLKOIBgashQ7hLQn1ZmbV1uRcSiJgAKrCwLP1y/kUaNdJ8ZJSbsKY43wEFzr
FkHTbvZVfhd7RL7QJJVJiiZZ2aouxTSoafVrw5OdtUKO3s+/Kw+rF+Pbzs4+CAauXVbe85I+ff0E
TQ74cqRZ8OgBI/yClgISFS9HOvQ2WUZjcWfExioKQqIRaudW0VLqfnFM34601ywWBJJSgtFr8kOI
a0UE8e2jCSZxHip+VAMk/QsV89omeVQlSWxdu4eniDTVOhhXO6//IhBU60+XdfDZ3fpG6bf3UQRl
VssHbYo2b7vK/Y2F5lpI4xo8KLvHhCGOgEokgzTYFA5qldatLSdAXSgBwDpCJmM5Crn7tO260ag+
uGiINdqhvOeALx1upGnSDo035f0nVXoNbFpCv+JHyK2lj+BHDBQGl6gBA1muRpgJnKAh5yw4+Zq4
HKRXRV1a5bZ+G76DyXKlLpn+byKGkHkbO3+Jb2EEgdfjt0imMKY2J1YDnMs+n/6SK7pSOYlgq1TS
FcAMSZxEdVbax/tnL1o2Yf1RiS8p7JCcbRzBjMCmSTcClgur2aCCwhdwX02Faj3ftCpPSE0tLlls
uLrQJh/6Tjo/xDAoAJ3pQ/uUHRH1Zq39qieYUJqYRidl5Bp15yO9pN3ISJ1Qu9Ll+wdVtqPqZ+hg
s7mE6gviTRT8w5B1uXOHfJE0dz1OLGhmmEckEjjmx+hr6GUjqIEQxnx8KJHxqM6h1933epvgpgyT
EbN4UrJ40rZ4UrPgIM7a1ayVwSPPt0N6BrseVFD/IO2KFodPtk3aQ82X6Fs1SFuDD5oPnqQ29EH8
utHcmMUw9AnxVZRjMRs88O5ofCg+tj7Shj8FNvic+Tz0uC1QL9Pb5p/5cwnk9Ym95DV49/wzH/Oo
v2dkOOY38MpPCQ4FqRQRtmAwz9HdmH94Wg30XyKSpp8KHChaVA458KMoR5PQUlihvME7eHwS5eBA
MwO1DdByzx/RykA4Irng/3VlnUk6gyMje2GIOk9yHF/5RaOOcX5VBpLQmJ/M2hjzsX6tf5h/eVbI
sPVbsuidBTbmt/ES73n6dd759Ov2V/6FX6LJxQH/4i7pSbD6mHnEDOKd0gkZHvS5PH61vz6JeOgl
c1r8qv4GX0f/4089fqOfn9lCAGXdGPU9X1/f3aOdHAISFS3fZYnnMDxovYJ2ztIGkYw76WOIGu3l
kGjG+A8J32kHl7qX4I39chZAlj2F6FO2jfXiBoyUhPDAMnksu6p5xcv4VtgWNa5UsK0X1I9+Nq6M
bDhNhA4JLrZ6xCs8rJ5h2AnU+voXO1LJJItBvgIZQsTr6LUddQXyzbaOd3u2dbpHqQpyyDvL79de
w2oWGVexn1cR+wLk1z+Idaz6jVpJeZjehH4JBQfbWvLnaAQ7xuqkyohBPINMEfLU2D5RRfMC8SQQ
VzcQ/r7/FObn/rpFQJelly6pyKmwGm+LsLuWeERHj9Kq2pVinkU63CZpg5ATcDlgjIbHg2L06xdk
eVi45oIA6Q7JAUhjIgpBL3fyOiHO3ZAr0f+gTsXyRqqtWeo8zI9PckDPFzpmMGvH/MjrRhfI5OwU
Xr+xNvz98LSsPD/QcvG4PLFWPP+B8s/TaA9r4M28Zigb1xPWELM6oN0zrxyNkeyZH1kXJMJjBHm0
13DDjKRZN/NNxULBvaObyjy+uJXMjT7fu/NtdfJmQnj0MC7WNQacLtwc4fHi8BoD5sGaDuTbzyWA
P8fF1fWVZhM/854SfeOQS/eVa84r8w/HeomrPL+qJ1x7+yuacahtm1Gwv7KeaFfk958+m+NZzYkD
fnX+APNpfPCjktPTKOoM5o2qvEVlSX9hXuXBUnKnGxknBub5yHHMCDGu86NG8cvjQxV/ZweY9Zbm
RwZvHkXGj9X+6YcXWeB5On2dXzNhCC6B+/c8b77MvzcPOo/zjmG93S+umy88mb6yFT5uExw8bRYc
ILPER3Sj5JR4ZPyZDvOm8TQXmBHzqq1XnqkuaUXm3572AVSY/un0OOpU6hYEJUiVnnUJ7d6D6ZHW
jb9Pu45mz8cYUrIJOxg6fhiVeTw1PGaacDDfmvOoMp7Ph5dBnn8Q0+JAo6tZgq6Whp88XXdhgRD9
xeJX96hGWlHIz6iAA40ne36FmwpPUAV4edtmHca/GmbeZ0ITpLUs7fK6WzcaZI55rMI/n445YNx4
ZISeP86DxwjNIzffzozWPHKT2YHNw+NAzfc22yjjxuiZd/w9lo/3+/ObnX/l6c/NmaNmX5yN2fvs
z9fXVHBKR4ZDZkyBp0caVcqaB/3AukJnDrr28OA5CQUwnA7e1hPkYR/+N6CL9a21BuC9j7O7wInw
2E53wKoCMkmZQwnACjosf5M59KcHJAolS1XtkIhsNmg+epXlrrweE5xoixy7tUbbo56Wmw/xBjUm
r+Mhi60fWesh2F6Ag6GLB7WJ6s0qyPc/inH/P2Soomu7EOEUwWBCc1yTe7He14LCjJsQUY12ScoW
poSD+QJ4oYN3J3Z4SLgbAcZe9mILwX1RBcClE01I2TtVUg3pl5xCvBzqd9TNAcchKomUK7Lyo5ru
zW5/jQBkjPUSiAob/wZPEkRxwBWpUqyVshDyfyZolJdsxlUoqDUl7k/ZGsAFNIXbOEVYyk4s7yq0
JetoFZAVFjlSkQWdH5KYT2CUdm8qKiikNQI7el2GhIVPBJbQJcfKYOVldf7Fy0rsPDkDO+Taq7fA
8g3gcNjeZdKH7XsPRLcb+1cyT8JIaf2xKcB0NTbed2vA4mh+mgTJ2wZgwvVX7EGOBoV0ARD6NrW/
iCQWZxDsVdPNtLgcYvtLvEUDoIJvypvWCLoACe5zrBaoMsUUofsEqbflj3RigCaXutkWjD2s67Nq
D7M/3LtbLPjK9i/LzlEwKHnNACV1NsI59RvmDL6ALGgJpA5rM63Pjegt6kTpeSqvUyEKbQvSu6sz
77d8Fy/xMWbdIqqBGuofzWQF5/ZmM73pFkw8KxEj0dvsLyacR8/CDEV+iHHN+swdsXw9sxZldBG2
wM+rLX6x1XbEVTYrs+9R3RZAnpP6PE3y6rKp7elHv4ui63hAymWCuliVTJlo3SMVQIkFk/jexdXN
mJQsAcfHAVoBywjvgizE9Y3ODFMFwkyDNtPZvmk/hc0+uog8boyskWcr/WOwdSU7EBfHWHIaaA/7
rzdm9A8SpPTl2VK1zKK06D5PZOaUPln9AkaM7jWKWiTjIV8mKqhN1sg2F5vNRROVfIEWRdYp2A7v
KlgCKI9u78TJNT4UYYHCaT0ye+Uslbpor5YpRBpTW3VLVS7xgbmP9l1xMRXWkmltW92HaeI+SPnM
VVXXzSWdGxeT5MWaXiD3UQ/JgOnPzUkoCnSt6bAGhZEYUzBQi34dYGbdhgvrvBuciNo4q4GHwGW8
TdVhHOMPzTrxNiDioiG5zoc4vp+CxEYprSua8cKJikXyxsnX1VJIxI3/gBkItAM7Db30h+wjYvLJ
dhtgCLRMSgRyuyCkIpqH02XYLqf1RZ5m0Y7eK6wXoA3NznmDocvmhiuW/48bPsCSY4AB4eVjjhZz
YoXhChRyY1+0ubUPLpwFH4/NkZsvzqao3f0Wj0H8KfWb5TvYMqg2VuMStf0pvEcue/mui6P23MV1
YaVeXLhh6KYx+mEPIHwiek7oE7HiVR047UEok71PJr7e5/dV2uC/GbXDn92ubO5wFELLCI1dqi67
HS2yXbi5XLdJUZ1tll0Tr9x1wxnVC9Sl+z6372tsrX6U9LQumxHcTzjutkx4fKG4E6c3TcSfjnwW
76T/2sRJepl1WERUuG4gcLhNP6d9A3RhY2erknbcWbNAcaT13Ye4aNaUyWgl2pFORmJP3oBhbzTs
z92WP5dFSN/Csm2uqn5oSMW4CaO17V6jYgDxt6X32aAKFfsDtxyWCG+plzOxMTM2fJbIx7UmA1lM
CbNsYnR+Qw9s/4bawQ4O+uhIRJgNpVnnUwYBtq7+zKvqgdY8t9yYLFaVnz9EJUtSsNhZt4UfsHGu
f/RsHhhUpel1vPbdN/2uq5EvL/BT3vEP5QA3bEkzFa2bcpWHXXy2zYtv9m6TfugarD6mdfu571m3
U5qbKwlqgKqVSh8Xrd+4rEYxq1ocNFsk/IvNRR1V6c1+mVcfu8r+q+KKosSJDEw2Nt0V6AtqXDIZ
ywpptTTAuCiSZhliMf0i2YOHIgzqI3Gq7BZmEKa3SJ/uGAZEJ3EnwQba7nA7iTP2rMpz3fMe9hkm
FryFYj8+4xFrSTQw2ViFtiuyy+YGyw1wPKX9rY/DnOyVHbCzJxZ5i0nh7oCZrncxMmL74aIbFh8W
UXfr7NKbuOvfYzbnnWnk0p2TrLabAUkZlq1PVbxtkOQKEefjlKIFLAHbY/ezx2KPawl/HgEyNkhH
LitrgdDtOvkY0YCP93gseDu+FppsdsE7uVG16SM1UJRgcrc4ho20wSIwsgisY0nYswtWOYsSkk+U
v8f8olrAYqo2kjfOWWvtqM7vjIqNcc3r91z4nqEBxuWiroOpB85CGo4GoMN5PKjVtwyQJN4s2cPQ
yLY6Tsi2t+V5a3ffjLQcjR5CmUILWcy0EgoPUjjPKpjZW3YW04KvfWtYBVb4vQuqleINSLBMQK/E
Aj1eElFxu4LhkyZPb0F+alK+VJTb/YVO0t7VaHjvhu0q6RaKDNjS0yUe45PjNiufXYYd9nPcKj9Q
2FIwTbwKIYFEF2O/jK7TPWWMXYBbGn8mWxMbRDGXnCWU8KdyEBGqsdoRQyze8jvx/9N0Zk1y6koQ
/kVEiKUbeJ2exTPe9+WFGNvHAgQIEKCGX3+/0sR9cfgc29ONkEpZWVlZO1OBz3SaCascbfj5pFKo
5tLO1mPCbYTSghswUZ4LD68KEvILP5hGa/DPhpunRQyqMDTzvGZ79Zyk86jvZR+LJNGVMnd6ZWsW
K/HDsh7ICzgUGP/xtxjkc1GVAbId/AHtEzslbynmRYQYOt7+FTXcxrmy8915MEB5phrIIN/M6pom
YvYOuCegC/yEKnx9EU0oVvDFH7yUNTlZcy/tUdwDALUdoOL6GTuhFhBoCvlohcNSLo9z4nHGOr9V
MpvHN+BaZI2nV01kWcSNPYOkgq/GkkrjoC8r/a2/mvwVokKNmR0XtE4BEAxUYTDYwqBeCm4sFUPd
b20kgzu7cXkEqv4iHD9nK3ejmWUCkcqxRK6JJVnNPx+LqMOyjjnJ2YTSKYGZCkdo5a9axS5CuZNy
xXNSVUsjLOEi/ehq3KRkwrPRDCnS6zK+I3zz+BMb1FMpuMXulnvQyRlYd5lXxCh71WO6fgIsKgXb
ji2fr1h8b3o4VL4dvusA8D2Q8CN3gZ+LO5dRZq3Z7CbBn69Y6vYRSeTCJCkWO4sEfPA3sC9rnizW
K49bdfzTjf6ergR2K84SVbP+WZXGJg4H8hMosXCCWyN+ma8MLpKKgNo64mbNNaVXLFBGNodonR1z
UG9DtUtGMUGssxsxv7wEg3nVSSTVcUuGxtFAKvYV5Q2BOGLmF80sZuEu0hmozVOUCdHgJaoUcv1q
Sr1tyhkBIjKTGvGLuKGKri0DjWB8JbNBQVVScw4e93LOpGbA0Cb3GzuHEwEEeCXW+6LXoU+DRIep
HBf8Gd7qiOUME9eYOama67OyYNUVsd3MRSC1u7zjNcjEC13xYvKc2ZUTzukRO078AD28YqDsKEkG
caMnI2rR+IqJkWYar+mpvzSsSnHt2W69oEX+SE5ESrPDQGKxILq5OCOu/Fn1V3dADOIdVh9S8S+U
/ZDTDW0Xjn+xcELMwE2Jx5SrBQzgLSBNdc6TIkiJ/NoBa3M/Y/3RSp6OpedNmARM3xi4HhkTQl3p
+cLPtbiWf/NefrZ8kAi0/CzgWXUlcxt1+1omcRYLRz4EYrvK4DZktZwwf9tF25VWHatoziTfsOIP
5lvikK3A9mGMhnPYb764No0YEqCB8qBAcbE19f6TSm58KWTUlwg4jOQlmhQX61HJkujjebTXtH3b
yuw1M8leqDm6miSGXSGmbhQxg9oa0TCXPH8BvuqpUNV/NjXJxRzoy+Sush3HoxgBu01fH5e9z+bH
XE37JS5qfT/I6AI6k/8GI7dsAGi89HlkXfrTGhBIPnKiM81ROejFHWYs0NTG4IKX4XGKRRbNH6Hm
l9f0A/smAnOc2T5aJgEIIz20pE3eJNFrP/IWsT4t72usVy4RmiGel/kNONRxENgCRS+DxCdL4gkP
rr18Oypr2X50d6H1nMkrzMzjvwBdf7OJnyxEOKolQRS4u5Q9Cla5gk57/kmtJNeUz0E24niqE/qB
fYWuTnnuvqLX8UWNLDd8PJtDEQuZHE3830CMeYmr8kjopWHnJibNY45QA/boZaIELLYve/UqjWS4
mNQDczaqnbGti1rQEdOSUhgyEE7r2JgayTTDD+g9XBmoxsyD8W4r/fQqbWRaxcy7C2BXSnDhwLUz
sfkY8AXKJjC18st4d53K+6PZk3uviMa6zaABTMyCD0IWBG+wWbawjAz0jucBrfyQkRnZFSV4zfQ5
6TwzPW+TS/OvM7xDd3SgmqF4dAkC5II0R82n02cHiL9jkik/wwB7PJMTbpzhTrQpgcNhIQqQ4R+c
Vm4VhBlFJddUz3AMV7Qdc5xXkE5enbn4uOJ1dSTvePiSfuzePo7ISt8fxZmG8aub3quzOb1yiGDa
moW1TfS7VzBrOBBkG+PKK15lWBtbII+Sj5dxIAWD3VCqFxlO4/vwVFwx1GW2+8XFJPSBemHiLoOo
WQGJNHplBxSeKGoxIbl5ufzlIFlprrY7K7ZU4OlTvU7MFwX5twgjQVGy0ILBpNeKVWBhG0mAdnHH
AMyCzYkurvqpKjIL6wAgupPzkQtMAKJwkTNMgBDDHc7tPBEH2dYkAYrm/slcmQDGM/hiKu62CB5B
/JfEc2Rb8H4wJ35KFqMjmmQDh92QcR7CiD26aYqiXxB9gUQVeS5DRx4xRCqgjHhROiFIk1HycBLz
+fcBu+Lq8qdo+RbmDOrxEadd5+yQEwEt5CMYM+IDGTHuTstQ3BSUJHwTrYEsB3N+QgtuoWgnkEbB
wnOl7un02W1A9milzhsR8ks7PbhGwJnwX9pm64O5cqJ0Lq+v55Pp7ceTceTg23O6Yr/OjrJnjp8/
s8hZdh3fRc15fijNInWj+cyOaAj5KcfZVpKE18TwopPg3ifZI9gRY6J+YQ4eF5M5uI53f/6ytu63
20qkUPYPfjA/6iZu749x4QjuXB7tTk0+jPrbLIyN0Tg5umZN3pLGA4BXgtDcZdl9gAc64XWejhTr
q4rrqkd6LDHVlOi5kGrRqAx3eBbngVG+5IKQr+FgSg3HWt6B8CTSgh08N4HeEE89B8wdQiZmrLNq
or82Z1XdSFeoSsfjwS6r/XjkpMvZJmzSaXMfAnS22JkyLIAMwZH1QNFwXGl9DnSnzlAr1SDfTcP2
C0oKQMaoLyHFE3sXPWOqqSMyCVfRhGokXHbyPWR9ZdBdZsFj5iCIg1ngbwiRmRHCtENFEZF/F44T
N3CCskWOXS6rXvOLKuWd8rcyR+URDozf0HaNhwyudfmbHAlKOAr2YLzVLNDshBuy0sLtzRIaZQWd
3dJH3a4A50ZmjRf0V5OU3TCHxNzX2dncCKW2iSkGF1dxEtNJH/8zkWTW0tSM3cRxGmiw1my4IyVp
y5yY7ci3nHl8mdLDBB9SpBZIWfOsRcr7dIgrG4EZfKA0lKE7U69yvxJb8ENx8MKZInxkFb8MFTkS
g2+q2yjx6h5oDk+ZA09sxCjYoqr+LvN55QponmXnzYrbmEZfNoSSd72wdRDyJEwd88OTjUNUYf6A
g4Hy5H+v/MFXt718tVa2ZVuAb6fs4nSfv9ITQFHyIXUGVHkZI2vK3D1Z9LUEXmE32yKmkOATWl2J
IiFvKQagrByFwJ0Vq+xeBbjQjAK9SPsh8t5/vG93CSHCrYhGMPaY/qInc7xxLAQcl6Op5R/OZAo5
W2Pmug57WBwrrYq+2Stui4XwqhPbw6zymTu4QDcOz1UQt6BCNxzPqKjla8sek2V8wVkSK6AXiMxp
9NPVAFJ8d/kpXC3+VE2A88ayhnarHxzjWQu9fy0a/tB084LbAyc2q4hlISNCG3x6tV9j1vHaXGlm
lHWUu1ZvEn0kBCsWOQC/IAGS6fZZo7lN6VeUE+wyEEmWEpeM16cvOnYebLMUrqf9GEPve1Pulhjb
nzvsOCAQY9lTFdv62GXTKYiaDRgTKRqpJ45OT0YSLiryxIVWwPjfXLYQJYboKEOCacHAkFfmkDWc
dztw5GQ6FrIB6GUSAGIxH0AH80UfxP0ZTOPsDBcl1itMjRqhnEinTGWaO4/91G2nk+/jMn0L02Rt
tvEeKi5G5rqKdJAoZ7cq+ejw6aKJfnW/9BkSK1LQFW0arTfdtH3w7gBkJJJL0bwKB0rlAoH/wUdv
V81w1L3aufPZ0Q92p3gAXJjNP92RLsALQ7TAAGLsxq5gOlTGT+R1+h8h5OcL2490mUtCEQu9PoCI
gmSEcaHe803qCH7c1Z2pIaF0TbYXDpFfCeiQRbwGCbZyqUuDQpOy9Lp1b7NdMvaGu8Rskqx1kDD6
EIaq4Re1cUNi1uDv1LweH9R+nP9TUfnXrXLdydKEPS4xQa0gmyKH6NBp5Oh4Ac8UzLxi0A+JxyER
NDYgq40fS8xU9/Zc4C+sIBZ8spw/SNwpjATGEx8XRoyJSFMyMpOcgC+Yqvg4qd5rxs7eFgkVyys0
68GFwRT4rtK/YUsZJG/4YtPRfIdOuP42sFaGkZN6RmF/EtJA6hjO5+l7Gw/Xb2Nd/BdlJ17KygUp
Ho4wcdSG0HhfUJoI/cLfV6Zr32XXPiEDTPcV6FLO+xM9mSzhaZvRWPPoGaMHuLZKmghyLiLgCHlJ
oEI8D3GJe4pJbacVcYWeiKjhjPAPFH0Kb8J9IFxelgx/9Njx6ha/f7en5YQe4pwnfEStl88aYQwH
9ng2BcvP/yKICyUGloOYydjwekWySWdBmCBSCbTibPI00c2itle1y/AkYp84gmLCgDdDH9A9Muns
t42z7qf31+SdPwN1aBDmHYhFCBG5KKWw0lCp451eunzo8dnqK+g/GkG1EAnIp25NCZHlJOUOQ42l
C8SsEaXYRN6w4CeuBHbZiF96oOCkk8+tS6JJ0ub1nzEFz2ljCaA1DegGNAckFwmmu0I38TpIPPYK
LImHPe9KqjCgUhhqLkLMJ4u7oVzb9xpW/ZOLy/N3XTG+IUSXWDiRATYoEwG3OXEfYMxViNSR2DGz
hHaSP5BhLG5iVrCQbr4mw81GMdVOSd0wSSiYxpC/dSPpQF5zFG3HuA2mc3Lcmy/FRt0yDLSzPXGD
xVMsdEOb8s7WUiO/ZAN7v2h7CBf2HG2DLIqfSX8C7ZjlBHMVnabPRULKhUV3bG6GdfinNDeHOSAN
M5BCFpkYDpP5V9lCdAv3o+HQcw/s1Wtv5v2zvF9REAsiAXDA1ppcamqQ60gf2bVQBZzEevzjezJw
k4t4GzBnO2H5oAhvhdiwlTx/76gJxaAAfSV3RfkLhQ4h5GeGvAxSVd3kAss5OJQMddyHHCrDqj1w
A8Qp8h4NyCQi+lsdN+p1f+1/rS3GbgVmD6QmksvkJBKeHP59ePWK+D/Wv4owdU9SefS+3I1Ch75w
dzR22z3B34pQyWBUf6bbzQKTgNShMCfd9sZK5BBYXYglVQE40WF2A41jvghG5xAw6MmfXUTsBRZx
kIQGZVIytAb/IsMlaeC16RSUYaaBAgU/anwbIHxtzZ9WfF5TMJU+efdB4GKC9+nNTpvAhWzwqzbR
N8LDVY/0qbPYuel5AAMwzrL/zHnxl8kt7j4+xAvKqvEhWJb3XOxOFdkX2yTqPtjuhGRNtRz8MK2Q
gd34iBH8C4rMrzGjkNyiSN8LGHlTzBvaxg2OoZf9VFLzl2Ylto796OZYxtzzJnxFtHiJA+D5rAaS
Zx2XnLLcHiRJpEs5gjspzRQ1Czk39l95TYnOidDeO8FDH+wdyWsCaJbqkz9Xnk2X2NdUyIBcIz5m
1KpB9+/9xMG19HzrMwS10EPFwvLL1gvBIEyBEfcCcF338KI2OMECqJFTJZ3wMqNLOgswrI1eYxsB
kJkb/46i95VmkPPM7br27We/GqGVWQxzTsyztWUPj3hi/2KHCydFr4keGKFLT09gvTAfgjVcl7dx
5+xFxUI8SMZQa4tscIk/c8OfP446X37ReHn+rcpldeReS5U+AInbz2JcY0+AOQGZZhNSs5UjowcW
p5aLU0M0057vY2g0s7zL9r25USuRJtw5fiY7zkYCjCvWkZYvSk1UXYEz4Cj43QKpAm8MJlKIPptg
3B8SJXpTMEHYU8Tvt2Zy0BETrwngSq0zkXWEweDEA4pdz5XfU7gGaisUDzMXTn5cf6kxPX+HDdR/
C2qELwCXIRfn74g7aHBLl6tQJDkri+g6eqZlAPHHQs7+cidWfFx4dYTILxMJ4uezyxsuUYmk9hoT
364nZB6ub9/J/Gtpc5BRknbh4HZcrXaHEB2ZGU8Hpr+1FpKH0aHkw0peglhjyygSG/MbNcEeKFPY
b9rAi0uXSaBir+KB0c8If4alo3HikFhAm6G3DHQnx0zdJ1WfcrT9vGWxQaJM99N1eAFmSA0vA2by
f7tR+OdOYgddklecTuCSbCH5dwgeJakS0wYpLZ5397FGFNJeVL1WvL80irsH3cZ4dGi7nj/oI4Yp
R1FPThNartzUUfpWo2O8LESBHWnNzFa4QTYBXn+txxTQ8Z/aF7zgzOyf6bVwUKLZwculPukm1sIM
Y3Z3zPisQuH61b9nF8TsFxn4J8YQHG1KoCcGNQwTOC5t9a/QdSBNqbyRR/wyqBskvbs/oNmA/Z37
cOQc4zyi4GfH2TKYpP9znMHDbSgyFQQNd+XVkDB9eTG8ylPat9maLoHgd2Z/poDzqwioFIZdXTnM
L9cEqA6NFdBGOEjV4fylXQzjaGpzH6Yy0T4Q5nv2WFsYMciuRE8TuhBqLkRJerJcAC3JtSEY5AOc
TbZxvAIx7RIpuNRCtq1k9Ax7JpZ0/BzWg+KPsAUJ2YnHr5IcmX3jRnIdae40DaE6wCRa/P8ZRspd
hiPJb/M5N6CylyzqmsYrs9TSnbfFFgk71SzA2FC5cBXJKaeYD9eETDo9eVsg8GLBITfeqM6PHQK0
hbJGJuOKXCNgXInHdsR7dicehZv8LLHDAyZBHrTXkcjQR2Ud12mRrP7i5x24WmUnwi21wtDSMu/U
E+DPMt2VTz5DTJQx0uzWnrikpdycbXwVQxMwGETUVTNsjKGn8r6IWQPpK9IMMoc/kRWhPRlqTvCK
VDXU3FMxA1V9zBagtfTjRq3gAmw6/MDhYHOTCsCdMHmvjahYc5+bhMJ+kYKTIEX+BQ4xY0KQL6R+
S7XuTk+M+xVXXtUkeHEmh/uU7ZxlaUMM5M3cpOVNrHsoOBqN9BWsp4hDehrHE6kQojVFkyxWrhv8
Aaj4i40UWUMPAZCSJ99FyzI8BS7QJWgoVHT9WtQAUSxhIItmIjH0VXZJ57F+Uqdqg8/WBxJrXTDf
JMM18bYgLZw4XtPxgWXpfgZiPwgeVAXAJjUmh2/YJqEYwnHb8ptorRL022Bd6REuPEDBL1CNSNap
3BAdnvQuudkOIkKb8HrOUUjQZSyhT4CDoivGMOOYytwPtdLPzuAFbtFu4Lrfs3ftVH2GLV+e1LJf
3+hW5cRztZd0sDBaT0cygGuWvX+S+9tLqE158f0aD7eTKkGBNcR6lsFTuLPJKc365lGvkkLHm/0I
fepykvZ9TRhUddLxExPktX5i9/j2QWwNMg9Wht5wl87onwgv7B1DNCCeVP4XVwF+UxAXzAINpWZ2
s67LA4vfc/IHLonuDcxT9idyr5xbLNvOX1hO9lpNtDFWSrXCCputzT3xvPY1pe9h/4yaZbtP0ooM
T4UiEqYpC749CHU+nqaxoljDlZV+ntRwKCYGjXl8W3gkE8WJ1TMLpU9aAmDKUH8PQ3N3Kt3nbck9
j589hgHSxTmh+D3RSKzhIr+UkAq455Tx+lU1UA5Y1B0s6jXu0/vkxJULi8tBp7NfTVfaaBBhnug9
TU45QsktsXJgYUv0ROQNI6GjnFJJIB/SqP3SXrv19Vx54uWc+vzTkCY50Rfu73FsoystmZRz0wD/
maRDFaaV6yCuzHrr1r3/j6U5HjII34s65i3GMJQqNp9ZetBoUhyfsoQ3EcoAEf4tKDTtn01RuQ2k
sNm4qaMTB5FpCAT4of/TjnjNYvakHdN3Nk2hPZe+YDdTbQk/xuQ+uVlV2X8jtUfooQmtxbBcfxU0
UDy7VUZtu5Z6z4GNYzYRg+y+2Nd57ECcXcz/g11+56KiecxGYd4tbrNw10QXDB/v8sOurxmt9Vrv
+1nohuVOyXyQ7ODiE+JddAtIp9BbTmeRBLFLCuZQ3xwtuSux9peJqDJ65oBJ0dkuoLxQrKIwDhaW
ZntJzWyzwYSitRPzaBVBrnu6HKF2oVqNIcppLaF44S4OkTyJNFOAY6upp0IxCAkreRbZFDW5hmKh
CHyQdugEIQDaJEEklL/RvV6aNT0eNLqMiz3UcrNMbQOd032pk/R8051ztkhNZyEKUeQjDZCCIuQB
/LcT2j2PRiUrSahHUppiK9+qgw3DjcJIlrJApsi/HBJCs90l0JetQ9tWpP+MeFzbbJppYxQUMQ3n
Dx5+hTnda7fC1qGpwAmZQeiHr7CJArqowZTvAuss+Ic+PxiquWKggDq26pPvYvEag7z1xP53IBXo
G0DHAAed6a87rTiP56vCzxodJoyxkKaay9Acwp1JKo9BG7JUGYxVrGv8YNEL3qpMrpaRy7xoiuY1
4hMOKQNwEJfY18WZhroBPadVjmyTxP1V5gB1MO1fcHojwKAAoO5eX6HiaI+ZIY1Qy7knmCpAxaLh
RNR64rZ2k/5LoF7+AFVEvEpHe2N/2zIBUA21+mTKBCbYZP0Hva4zoqBZY37i00dXopS0XZ3+NEux
vcsaIeDJCAor2Lge9+YB5Zj5l+XzopgkgJKZwob6VCex/zKMKmFsj2RBYPBXPrdwVytKORnrE3YO
/X0c4ajhKiABREH4DPiCGxrBDstp/DSU2fzWbPJcc26/KSWC+etU48XLWSbYc4cvTf8rs8f0UacE
NTdRdT4Lbz5IWf/EdtKRnDJMQixpD1wFJyp4ZnL5/aLy/JsQjE5kkQIumJIyLJjFOJatWNL42Ylg
2+WoVplf8JzJdDCzsyjmEOtWWuIVhh+IU6rs1bCBKXW/fdQ1ucch6Z/YbeoB8riN8FKo2X/0SOME
PfLLgJldWtI6OkCRz3W/UtPuzX1KSnaRpWDqpcic2Nu0BJCdiELcrOymzPDwJEJoA3oudn9CdWKA
wFLclgYvbSl64B3CJS8l14THDzoxjQv8TeqkGEbYv6M03oQaLT28X+0yk1TQi4X9mmSbov7JMPB+
UMl5RddWPcXqjEnK9XkYSFhUjAlfKAWWcrvCniiUB9ywBMPxiqs4T18zLnSr3qPDip/tqYDobPLm
Ndwitz9cmSMca8Inu9fp1v426N0pq/OR3flaPuaxZyBVO8pMNY6pJApB7lOIklxBC7CLKLzrnWcN
gjAOiYIoEgZbapEnbq2iT0+fQzEoU4BiAJSXleAWCMydKI1cyo8LmkAxp8UkpXgbbFJb1HIFUdXm
4GrXktRIQixjcP1ZFEkiKZPK47bwGlqq1zcb/0To0xso4eQtkI3yIi216ZX9Vszcqbg7lCIj4y1S
1lAMxnTcJXezQVOA9TlFpZXv0u6c6TZNuldizO/p1IeUEGUGXLJQPVJdAtgTYuArs6pI/rh4oEKR
XC10qkGNGEHy2YwrLmhock4AQ8dWJt7IaREnHUc+YaxsdTYD0U00eRnBJUgcUOwRKfGxefBnklJW
Dz250A2g9PXBZhwTvfCUQz7fjtky/UYjTN2ErJBzIZoyimdbg3xS8DJuRtG7hoDwkWLvBB/NneIQ
QoQdUzSAY/Kn+sbnOzQWmxOVCD8GMeC9O/r1pz/xaWxTAkhZ+ssccaKsYztncLkprxdohYKYyiHO
tCDu/Z85A7nUzgnWnaiCmG2D6R4ysmlQPwx2EmSM6GVdLcp8pOxuYSrfJtxmVlx5rQcQJjAAMo80
AMSgsMhJZG7ymWM/MMBCLJ7QAY03KPr4GrUwFGVe7A/HrpClrt2fU3Gom5lZUZ9Cprfnbn2t3Mqn
VIRtf7q2b+1CBwWxmy+/JOZdUUcRUzuQeipclLsMYXNcN8VtkIh6OGayCrZ1SCOyFlpKoEARkwXY
XBoDUAkx4QnoUrfHdvFrEgMGqh0YMqB34Q7n/TgPexcMufqOhexEliS11ysBhxsV/9V9hCT2G0aK
7X+UK57FSns+Q5mHtvzknJIxrnAzXPqMRkFRpOGqdAT5ZicIW5MKFy6iUbys/zIzDX98jQP1gr6Q
gESjAsqz7uGq2x59D5S88KYatyxSfbneg+N2y/xHUeTLGG8zC+U5aDBQVYGla2xJzBUgSx1wgWIW
2UkX7pfBo59lES7QWBjA6h4Ri7WyIBnUaYDq1NnYeCsXszWUtUXaiOONwyEkXf7E4OpvA/3yX9pc
ysPUAAFxgJm+FDOCmYK3T5gt0MjFejaXaDzGT808NLgVDjCyRMDA5FlM5UIWK8SqjkieC0stTkti
vZ9eb+gjybh4D87CAorsskB2AiLAbSzdvroKxRYpSXbT7Pn3tep/e6bxqJLAwGAPVNIerkoaKrC7
5NyIVsbPobiIB9G59rSTTceDzyFZDaar6Ia4Q/SJN+IPHlxbHnziChE5KQ0LgKWC1Ud0AJLDHzY7
iO1SBSw8b8AoaBO9QGHvBDn8xWS12+E2hLscnRv8CXr2OCru8VfnEyMOnz3D9NDslzCGRCxmxBfB
jZRubCa8ZsxhfCkXSbZI65VIrQjcKmaDIst1T5iQoFJDeHur7QmdxjTcHzGrEsGuMrGd035kdG7k
FP0ugwPOTvjP3SqfpI9VZuo7S852yZkvI3X81spzHHDivrR/UAqp23bhf+HH8TZIemzMI4TcFJXH
hzAtIhuJXOBHFI9gEikNeWFbRJxk+oZKbyJnuGq/uBKph4p5G6ejbm7m2iHEgHvNiCnSr2JXat2S
c4o8E6BH9G+z9L3zULIZyia0JjyDi5FrtlzU4aISR00IN2FBZPRm/6U5fHmbwDkQJUUI3oIcjoSX
L5Pw1JXNr4AIr3QBXYtsh5kPJD5KSpM1j+GLiOoBbD5xMuivpXPR0rZTNBROJMsO09jIvBEqazwl
UGWX7P8gk7QAFCkcvAjiyD6R5vMzS7OaSx51XAncGixlPn6Hrya50Bxnj2oQERztOOkbn/cDad3Y
XhiswvVAZ2Mmqs9Rdmx78JoPbpLwSCZjv/CU5PCm+tZKVSnPkSe7hqXzXn+NSl5U2HnDSUY/8UgH
OKPoqMhM0PpMlgCibedPYdSGdGLrjNgm+nPTUM+Vnt6oIEjpugci1AvZF78ZeKEFFCjcBp1GB0gw
mdbTvSt3/EhxFg7iDKNRvYQqc3GFW1wc86dn8zpqeaWg2uk2laqwNce/ve6fzqN7Y/CFgTyCTQyX
Vlr2f9R1WNFdjK/zAmA9c5GgGSPPd47DJ7sMTvUfcwsscznRwej+S5bEdI5V38geIIsjESvOgmBp
aoAz2hE11DyPikh15bPx6qcggd7WnHmewXPoc80GC6ygy8lw2oT/ZIdNt+1R/s076s75gIVSa7fL
psf9hS0L12G0jyVwbyvfBNLxYFQQRjX4LDHwGi3sSFzOk+T8fYNR/yCTHfTIIOxAifYUxzHANqJK
oc6aD/zcFphrzvChVKpI9fAoIahBndrz/k9SKWApVimCdUc7/Tc3mUNALgTlcoWHWq5gasfGN7pl
wTjcUuMm/zmIi1Wt00u17fxpSnpQJCTLyomtq0cLjfk28YAEe6HS/qLeRQ/sSokBCu75QHkbekba
63N27v5gKFdgSydMqTC20PHnWztXCd3Lkl5H4G09g0CQqrunl9qESLHp6OOqFalkqG7MQhuS8lKB
EJBpZ1jHUiI/uguqpugT8L0pMnkO8RuztN2xUDyRvuJmJAo0+sjo2BnhFvUsW5hwQtc6GaJofkyK
HJuZttYTKMS+wZxH4pJqyDlPxKRQITCrcI8DdxhAm89AJo2wUTgANIRFKqCAeoJIAvGWRDdEYim+
69nI95TAnWXQIqYiGYBZg5MaQDmZqtGDsSSIAzipEtKyAbNAJgBQgyjn6HW2M3mK24W1SuULYrUY
afcjZyQRuQxZoFrB0i+MasuOEzssBet2Y8sDJlj6a/Hw42rjWrwNnYHFaNQt9rwY21XEje0KqqBa
oG63OPpWxNAtW49OC+ngJS2oueiWbtKQ6pmZAvF5bYEY0wRdkvzcuEzFZgnRlnTgcNqzeJxu54Is
HElJdDM3REFgBKsU8SB8sx+D3BAHDCYeTQCbFmw5r/30cPQk7KmkYoU8XEGRhrfNBOci5T/tCJuy
FUl131bDSMMr+6xZMH3Crp1SMbh2u0qUTw2V47Ur7sQZCg0u0IO+hcei4caD6twQ4xNaXMtZyW21
PKVDDHaSuo8bir9BqReyfSk/HD2Jx3GsqIda0WC1WpvuAsS5voEigd6KuECi3vHAabc8Uo51l3Al
piV/mg6QDG6URIXWopuogbXfJgha5Io0KvjrV9ygwZ35CUdagRDC0KtRoX/CoxNpQkISh1Cr/YHE
lbosaiwdi/IsGo6L61LmqCciwVNUJanlopRm7vGnjBvzLkA607ILMsxHHuwwz0gxAHfUZUhre0lD
8ZriQQEZObs1o+yAlnukKZhSrzugnoTwCjunn4f6ZiodF9W1d5eZbu0gndMjyH2kYk0vMRV0KcnI
5dmRiZ4I1seZe/woxo8LW+oBBzHQubRx4IcGOoGC9imlJke7252hNwRCS/9SHQqYfgAlrfD17Bv4
evoYHwLEKkryWW9Ga+ChjPlXREKUC18GOv+HyS/iGGR9PC1mdf3J0+OWgbJyp//ajYs01NS4h57J
CqSRkHtuICLKQkAx9UymLwzzJDkmkgqI+EMZwjvp0vhdlRzWFxgxrQmCnA6jqVxYEV5jSARlaGHo
htEjz1fPRf9qq5MSmSXv2J9gUrzsVOOM/a1WaH+V0+pCUy9PV9b+XYtFVBjBBTWA6mtg/pC0hulR
+MqRTwfW0GeV18MtXC8SoQII6a6CcuEJQvLAz8HswP3EyWUjFFmUTceZKz+yhBVJfhEiCBJBIgDZ
xcEepS2DSNns+3DbKIs6ugEcD9fngNKdnyYqb5KHoAaHk/U/pDNLU3q80zH5gOpIw6zhYJoSfbjP
RUAzwHV6AggaCNIQlCXfkVdxtaZ8X6VIMA2DSIQhcQe0PqoODg8s5BUwXJylkAEF5JTUGUSZW0CC
v4F6TC5TrvebueunW+6nfzAB/OEauSfpx9N0gNFJS/El9CGlAUVxwvUJWheJcMnuZ0a8o3hPNUHE
q5u8+ZEvUst/aYwWfctKoMTAfcCk3As0LljMjh/cwk0UdBqiZ81k5uyyt/19u58pf+OQzZ0Kb5Gu
HPnZEcxC1kVlbadHZUnfvKDQaftZVPN/0k6EmTqGf1AhoaNeeUk+Dh6EpAAiRZSdLhuOD9KPVVCw
fUVdDhm95pIVsUhIs8KlrxdKY0adpP5GQJCPtlip4+cLrter9NAoWP9QFtNFBrtIRMdXlaLQucai
com+ywoEoSLYoXyHklHicZrhIgBdotrth+sWPFcr9HecXaKrGLelG0uvSUPoC3XYXOBKjKaDtnfl
RurQ0be8ZUCGvIzaJx/I65CQ8bqPsv2vLPJ3fRyji+C6fKMGvl4AupSZaU71085szXH96XbUkjjG
CapGuF3TDGXsxFuI4V5s61OKh9yzBR1HMre26KVsgEEejAXsdpEJukHrUR2Dej/lwwmloADSHMVW
ZviHdIBC2VFx0g1PEVoSDYa+T5DfCG1J6YQbarkAXyHXMo+HS1buJJLdUDyMsvpjbDY6iHMiCHVK
6dpFKio/STYejQThvLgzqZ2d5fqmC5cmeu4ix1izgGoyOtlD+1EwUCC7Z3eKRyhUkvwt2f49j+27
+pdKQTweTz/2BmXdidiKIDBDQhzVnEMOkCmlGtaAYlUN7ywWszIEHrUYlbIY/lY6w4HUJSmV8LcN
b3G4CnzC5zRkbfrAtnbmzzJFmaMUfkDUa6Yh8yowg5RGzTCvWfwFgkMEbe/fsp01Z+4XUb+6dpd0
jwtYNBgY5MwUkZA63WZX6sZck3xlFOa1/yEWUqQmkO50Y9Lc/Q2lOU28MzcP3qS0w6A5NiiR3Tx+
aPf9+RjFVaBjYUN3QuhNI9cCyYp27kXIGAtzAr1JCAcqBwymThoOHAidJRUNSuAkpNT4mCERudsq
MALDtIXykygysjmCFo6eDf+F0Yf+ne+pnwkifNHIbPAHYcebhW5LuvNeBQGaTHBwp96ilqcMWBFw
VAyJjRBakaBNF8pwwuWSfmMgAeiQ8MO7ekSSS0GCFypNToH8Rjn1VQTfcEdL+XRN+v7n0cXJH31F
mhJte/s20/YPmKTiVpFonjCayq/cmgf5TVDjbSnT6lJeNIpYEk+payRosbccm2zIF+99dbvJY809
13TAeW0LbdUq2E5Lz9JlnlhW+rTUq0gcvmVoVHpIUMxQ7uqV/5WfwHVbxmpEFeEup0iJchCwSzsO
eTcFgmMb1tfBooFmXUhW6ewTcbR28MWpZMMDmRk935JbQsy6YaQCMRJuskHK4tA2JDkKco6euA1f
S2p9t1wiDW4o9X6zdBrxoXQtmDN/YFFiUz+j/ZlefXOvmhpVX8oeEP926a6RGBYULrTSPauMtDXb
9S/Gdvfkbu56S7GRHZwwVtRQ1p9HplFgTZo8tKXARUcPRTgec33+XJLdZlfOUCvtUlu/8Tx7/A2s
RvzG2xr8RnIXMokSwEx1AW15QnqDuYS8J2a6iQBYcIc9CdkWqtMCPNXcaPIpsGm0cB5SSJ+Ub0mf
OLIVqsOktRCl+NXwhPR7oeXkDiJ/nG8ixaWqE363w4UZIg7WxfxEYAUkm8gXw52FHwvkFSHIgiPw
JflhNguMmOFIcD8jPbsCetTMOE8njXtqpbcrKFn0GbbDdxyXg5bTRjenh2byyW3oiBcn07PNaLKV
+NzTCeNjuegtSE9tXPQvuEi6I1QyfnADrRlq+39RkxZJ1uAsl5bbwEURhzDdJa/Kym8kl3DXFTjQ
M0cClwePQJRUSqTcXq0fQXafMHCA1Q4MtohuoK33R2oZ5EIDvbtQGRB86FZDT3WPBgvIyFnf2fvO
AdwOR6A1Ob4xJSJ+iAVk3iNvV9CJOVgKhM4p81bYeWmFpr8mt6GJ4a/p8GuF3oPZ4VuvnBjHfFvN
dDTkCTyNTN0Nokfpu5GdLzGW6WmgmxFC0GLth5AbPwFINRoDEShcyZAor38Nrj3ouIhqzDVF+Za9
sTUchV7IqBAokJ6fyXR9InmUVLCFGA+d3Pr0P5rOYzluZFnDT4SIAlBw2yabnpJIURI1G4Qc4b0p
AE9/v6w+dzMxo6FINlAm83eJuOUimYblYpPJwRdzQ4MTcHAaScWhuC9PPbTJaZ2m4NZagLj++MAp
B+G0sMKg6IpPVCncvZgiz5kCwFcFsh6ngY8eCxE/LQV0toIjLqOl5vdrbnQ2fpLVQecGDyjDJsT4
bakxmOX8RJNDKWG+QaVEr05FOkXJQAfN8eGMUkhwh5xKqS+tdfuQqm2Au3H70j1tY/mbzGVENBV/
fjkuM2KNMgOXDBBC/SPrOmtYco4XpFduEeIrP6Qom9gCHbOQpMfmFAa1fxZLXDxQecmUFSbhSkAz
783qtSyKIE0fuQrqVdyYeqWsO7zg9XDkfglopyePq9gKzc3OwQg+RzclMgBF+MeZeca0nUXR3TP1
hN8P6EHT3vCb9ed8Vj3ArGEMn7T9Lt9sbHjwOuJYXeqh5gMvHfmduDtNi9suyJq/ZY/owxAeP22s
rErJ2sUKNjkCGNCbXWeKVlqXVDMxvlj8ucKhOwIziFjc0GMpNpKiGGAjCcuGY/6OSWLZ1dbPzg1x
LdG1lFiqk4QimZ1pU6aYkMg35E0DpXHR5jRmYzXfx3WFqsGGiQh2oydW+FQeMqp34hnEMy8xzimK
Ct5Y5ck68jLGLAp2kYSkGyY71WyfF2evqh/SeO64RnlBdsiGbqBkGKtML5si4YKv5wliKCP8APqV
7wsUZUaOUwzsijQdxY+dCqHheh5EHIHNW34XyQ3KA+Wjwh3knsNpjM8WhIO2HQvX0j2S4TxhReJ/
qjoCgeajY3LEF1PzNmVyor9xd2KgH5/QcbBlVwA6n/Hrp0jK4sPnL6weD35cuMCqQTaDQEMSaokz
riNEHm4WSTzWGvZ/NeCPmphsUKPNtXYN0ZaaMCN6RyQjkQ9jcsAe0MqiTpS7Zd+GU7+MyWs19Hh3
lEdhhg0+RrUFSqtDF7Ef/tsnpQglKNs4uMrzEOJKgJUp88LfOuHpqYEzOHPYlXqWM1jI0Al1KqJp
dCaVRlvki4SmWOY/iDO6R4Mb71Th8PsLEc1S0ywb7cEvVS3rSg4+HuSrPbQyB5GH1a3rpaj+cP/r
DzUfZUCV5gaA3BNgddNkLAhIQUtFrqLkp3X4Q6X20mYx+H7QFrelG//d6yU9V8UQMKuAcYnCDR4L
P9JPluGuRe10Pe6ikamlXOpa5kz2xf4gcOSwRcPnodiCH5ZSsWFaORrELmIftZ5qz1FC7mjHffcA
LgDeMHDXGpeHzy93ZwcvQJ9SCQa8s8po9HkAOpwLwKsFD8y+S/IXpTCJJUgaSCIrQjqYJnq0nFHM
RCoRWeNQ4TBd0Jz7CqsVw7jG9405RN+miNbCevisVuWQozvTMCE9STHq4PKQXu1IUEhbhlxKBXxo
XPt091hKP2wmgbjmIQE6keZI7S2hFF1JEJdxpBqSswEbLnCtPD2LtnQzd6BGuAu7334pNVdVGVOs
lR5jqmYO7JafUUUZwP1aIxsnzoqmq88xNtFJoCbg0zvyVPRx3MQGzUi8c/BYBygsF3gf7nTyY1nx
nIMe3jkQ7mqmn65q0TwXHQS1EbdDJEVFgLKDSA2CAkC/5JISrMFM0rUdEtu9m4RkLsxZhvMWDytl
e8yRgHiRlZZJjj/tqwpFJCIZPYi+/mQD7b1GgP+iVnZm1aFO6NrcZ+2OZr21WLNVNaO9Sun5+cHM
EqNDONgeHY53vIU8IzqRCQKUXkH+S6cw24SdkR9QUwbELVb7GEQ3ROrLgqgQXZCcINcvsWBUkeFw
7a5L/zUGnr6vfJ6GdYJfAiampP9rv+vElLSJxg7/Z+VwmEth2kV5/j3LQrjrvC43CoQywKNlWjKn
m27RHM3TRhUFwmVVn+DRXGSR+Ap3MBe4ZJAlyVy5JBFyf6DvIKZYNhoBMRxyEj+mfLk76N9U2Ayf
K4c0rqzj+nGUnLAJX1st48BcYfSdmilOJEBRxWWBYO2YAgWP4X2N/JhLSk+DKpfxGtQCcKc0oYJK
Wf8RcGBHiUilEYMXOyLeBQyYCBC6hzc2uGNB07pK9D4DN8XEWQDXwsEJloQAZuAwVUlGzMCC8a/P
wvzL6kQb2Tgj38q6tyUiInaoplEq/uoWVOfToNZPk0/GEzGDlD3A+wi36Zs9wYKt54YR9zbrZWql
YcB1Dqgs0DYVdoQ7lAOLvtwSfODXH+sop5TP5X5s8ksaVIptyrUDdwo2P7GbkO7yVBQ/88K71mIc
yETuLMWlBdTMyKkZS+bltPiEu29SgRzCgdBxgtJ4mstLoh2OgYO2zXX2VGJSPS/KGZDcqOmWOpx2
jfrs5pBn4mywLQfTdE/+0NU0KdgQ4kFohh02CCEc8Ia4sO1WQ8+evOhN7spcsOGNuhOVnKYHpAbI
6qVAQu0bFE/9fj/N7vQqY61FEEMN7CM2iw+EdYjhETB43BfsGYIDyUD5VwUgUCTWmQaqiFiIbESp
QPI/VW5QJO9jzHqbQHX4tdjIVm7HXSfpMFhIPqdH1n7y9mN6Q7XB1UAeJu9NZCW2DEOChgAL1Dk7
OA9NSvTSJDa/IsD3VAIRSuyZUjNmMfFsSW38kyMSS0CQ7HSpw7H91kFFyJiU3u1FpcWhGjn7L3G2
WhPvJf2uN+/TCsZS8SxvuABBW+ie7f4q5sg7wcsV9FVM2Zam1DqxDG0QElQ8XeuqknO/+iEiHRBj
sw/TBADLUtKJXHukN0yIaqgnYFGK9K94XmMq8hc9sbaMaO6FEr7tAHfuOqRHN0M4HJ/CIqHY87mu
K7rcG5oEboAdWgGOif2IBoy1DxfVs8Iw/saVE9CaHeafzU0SjYFJFw/VZ9nexz4tNNcUciMNwIzR
lTtzFb65H8HYand8R3nPSRUAUBpN2bo0ffc1Dba3+NheTQKuy/TljgB6uhzp3rjUProZW7CFwCRc
C0MuVlN1UE6zNn7ZcCydAVdkZtnvdc6BkUXSX4Bh3FQNa9DW7+gOURY5dGzxKgdmDocJhfEhIm/F
iDr/ItJj3EIDiaP7nVNhDLEucVFAJ384M3tcRnxCGALmHnJ322sQWvWR4N9q43yOIy6v2AVj5kVQ
M8s5nkao0UMqLg54NmIqdwjU9pWa5vcshd+nYfiFgwzYVGARvWJDXELoBJnZaWUWXUazUBFxcl1N
LcmJtMLACPniXOcaPlNejhhsM4Jo76xYwF6+uOi42FKeOzQFNaTkdVrR2lQTx+HajSdXrZixuPp+
IgGKb7JEAD4FMkYTATWL894p8P0QGSoSE1S4VUYcEbG3zM+Dqd4pMYg6x1TlZy369mRP6cuBCYC2
/04ZIG62oQwhhPIve3i4Je6KQ+v4fyTcetSJU/X4spmBVhvHOCJVQNJJoWKMufd0K89dwAXVo4hA
gPpmiywub2CJXbgl+gQUHMH37miIyJY4NtBZhh+IqBYxfwk6hkZC1T1B8OkQksBLQhBtGPZPIGaA
gLQuv9pmqwtpOVZcXnqTxsKK0azzsAfyRiCg+RUFao3APS/4s2PhbhoqC3ezpG83Zxzh62OfBlAo
JNpwrHTfq7qhMpXqC7E+yTfJO7mtlOEp6SXGBcresOpclwHxhBc71i5nt+Bmuou8FyNZ/RZXzyp+
JDY3fba0j70D0ZtzlIyT96lTvFi7DWOXpxxP4ElQs2BxHBx4ldnXdKIk+2lu+4mhVT90gQl95Vww
JTUT6Xq0zvtE4xJyq0xBXj7GkJiIO8QqGUqT0yAZ3cDXpkQN9x2cONc5PxoQHFePJLzh0DoeVU/S
I9Kr8t7KXLMeHCUi24m1xoap/x9FIsP3nZ6Kdq/h8UqLIgEAlqm2IEI3clqZmQMOBSd4zyw95QaQ
Qa0PBsz0Ks0Ctq/FptQahqPJHjI+bLsN6KOc4yiSTA2bSkkaAifmuNPcjwsyF5c3bXIW2UVn01La
VYHG3iWPdOcpES5CRuvGe1IhsDVsPwQUEBfWGoq7jkA5k/P+tCdbqpVLeZd1G9Vv5FfQZatGEFKS
YFZqaZ1yQZF9B2EdwN6LTbfaETPha+TPGw0USVsKz0AloH0HP5fiwJgYOngrQi1y1viwNpxXO+3v
qpfUypKvxoPIPWER8slfelB/jiOiCNK7DHH4uTdb/T4e7fodQQsd65DxrtEUcLBeYki1D4fWwiUy
8v2Zzp4bEZUIWVC45zCtxLcz8cZnH4WrSQVlHAGpNIv/Ng417EECTJ/wQszMO2JX0loaKXgl3mVo
+jf4dI6CEOg/qxhZrlvJmTsq/48kFKqZStPKEmzfLwYqO+k5Czf/NsjVjyBcsILkADDISLgX0Jmf
8VgAFuaij5qo2+OSzLtgM/8u8oZSynv5c5AA1BJDseMwZ6tzlxf3VqqKT+yh5Cqam/bZmvxjl9sP
hUjMnap8OgjROKychOGg3jkPUO/banLqji8yai07RAkt4kNVwxGJN1B54MAo64iCwZBoNXjcujQn
tOJZIglOUeE8hWb7O3GlcWQQ/CFIkRLS1ROKvZDbpp3QghvhX0k8votHQkmhEVFNz+86oLuvjBAW
glLCueOL6GKsk3iFuQREHsIT0h1Tti9w3pRwbzABiJSMliWRuVJ9O7KTMmoqqnrMFjVZZWTRDF+S
YTS3Nocr80DWbfQdKBWaVYuZM0PE1v0SmJrBrgMOSPCkTFYP4W43cDvrebRxalLZ2LJQCinkTFwb
qVS24cG8N6lxbbABMLaAxdCQkMtQgdza3HJAfDb/k3xoymnybDi2v6ej+zsOYGWmicXEy5bLCf4D
cNRWUFNAcwCGD8IGlsrNCTjL1YDOgMN6lwcA04FmV/Ce9PiWMi8kLf1GUhIRCiVPSeozJERIXbmF
eoYu+dFf35OLYKKPZTi0TSQxhitytfEIuQPruWyoqR2KLjkP9woFUb0RSIEnMlughkAziFSelAZD
l0ZyUN33LgHw4NGzu9lgX9jdZJoDsVa2pO81Mnspr20wCQ6Hd3R2NKqKo7xr7DNmEYBep9dtCXuw
NnLkbwhpZHwbtTvgJsz14+RhZSDsZfLwFcGnkUy0P/CdvPNR99h/HKqTxGT105hj5EU1yW88F7Ju
orh470wK6HEAiSH6lBjHlUOsBeYGwTH/czK54CJmDY5XUNcRrMwPD4CpHRKZzzs/JaG3PJQRo9SJ
hhP5BHbm0KXZAwHBXp2ycwhif+J2xIbjw34RC8bpuUI7gz2HRC5xEWg2CiYVVC5T018Flc+FWEuk
LUFImDfljPKlMkIWeIbfg/ZYloTcZ44gBetGteTAnjOUj2Edgf9ZeUPw3SQ5WOmIE9hCILANjPqq
KPcJqiAqf0bYxHakmwu5WmLsJdcTLe1T05j8Jq1VClabTr9Yl/6Lrxz16K5VfA/sl3xSnifWa64z
G7ClO/n9BvgpC95KvgCI5/bW0QqSrGAJ9pqMc2uGl8OyK6mdmTYG/mAw5wzobFz46St04w7KjSn8
Nx3+9EoLh+gzkmM2To7sKg9a0PJ019eZpgfhyO/w7mcl1PrWcurlq4fSgXMp6+krUElghjtK/Hq+
x3Ha2qhM+XuS+aMHJBrk1tBMiaiX5588YIELb03l4vZJcnyM4hoz0rFe4jNKoajHyyRKnPjBfYHN
m0idmSatxBJLMQmj5NZES48cXSanWthZajdhUqeyWJESUy0AKiCDznAlZz4bJJ5YoApsEDeaoPAZ
ElMoZjkQaN0o9tnRFR+MeN7kQR8Be22bqVUzh4A4vym7+zGjOepS6X5ENG15OCvBxrwpTbV07SFa
zSZ4qmKJkJCcIUsVVQokaSqIxKWphZ4i+hZlAUWRJKLFko2/U08MDjlzRbyDlU66IJdPSMsNRdpo
eHyUHO+Vlt6xo8SJQUNs/GSSfJ98FrV49sSc0LjJfLVMBPIIN68aATckOeWiDk/pI8j2oR0Qyjgz
4F1xta0vKE4h+aN+uNMFYhHtunxJDg5L5oK6s2BAp1i9th6Dgnpjqmx9m8/1cY1DeGSXSR6jCOk7
V8raXHCLoN4YNiXnh2D5aZu+emHUYORHBmZ1SYGoId30u9lB6kVDiKsc0quXEl9YfHA2xMSMKqAi
4EtTZN1XZHLo2+5gMmU1EimqE6RSWYZeJChjD4larx7LY1RXafbmDBGxAnYRjildSSYKn5rdQ94X
PyEkyYMsJdIYRD1qKmJ+UFMqQSeqA0xzCqS1lhhFu3wFrLEZXrgDxWvqUeHA5FFkakY9CT0A0oSo
BFRHyHUQgN+U+DCcKWslLri+cGK+Y7X6e3B5OS73KlglOmi588dGBA0biBMoKbdaJ/JMhQ8YD/uj
lRUyq1IT5yrYgsQZK4fbSUJjKNPpopCzWs235HwAe9BhEWmGneGNEst9qsNqBOakdEHBUhJ+1z47
y9B9OGbHbozdkYTPK4vp27YD+zdFBGYZBqMKj1OwDsQnxxwCelKaUo7Hhv3MFkUHdqFiteYVWlan
QWgcc9NBPY2RaU513VYZKNsB7g8d/RIx5uBqzub0VoXxs9z2cTBjqSY+NSHCGTEI5EVK2h7dpHZl
b7RCpNuU1oMWn7g39B0TFR8WAEgzDKgAzpgmWqnsmxX6lGg69KdSRO8hIWIZ4lGuiuOv1QV3SOJ/
TB6dpsZwLlDxfkvzNlBB0KzQmbQjR5csbxXL6TIiHMNRFNwpI6fDeIBbEVlSfyGSTkp9aak0GyLh
FMx6ORxIVG+WOT970Tr8RyQTZFbH/eOvc3EKevdfButOELxoQcS2h1ExeB5VUOKskjQJySWpIvHb
ppJkQoaazPVhL9uArYadZYkQXXv0C4uQ30okJFKXM5uFTppohkxmXkALWS2UxTqqGulzBWPF4YWg
YMS0Ki6NmLWNVp2WV1RZkntqi6mqEzULJ6QNChHnIQ2Le1PqdKHtYVFcJpnyU6y4UdEsgGH+kpDj
LiLzn7cC2uCJPIuXh5+NP0Z1DXxrW0gMXx/8CBonCluL7CJrAXOj9z8BQkEmosIKcS1GUHUYLHjh
GqjFhlUl6f5t25Zf+MveMRbwag+4ECK44ptxkbCQqjv+Ij3jQcgSiCeOTJPQH8IhHucMPosGnkqd
sC86UPzDtyMVPLpecvWmSuITdjAf20Pa+QuTz0wNZ2T3XerXVmhKj5Naosa4OLHt9rIb8pHeTEZA
kLrP9bJQ8Fqv8+XglQBEm78VH3QnVlxgfB6Px6UE0MDVJ/3qZGBDAsE7hFSdQqnJR+TSB/GU2git
1TBxN+Z3ERqrG+XiamQVihGna4RRz8mVtJ5qktimklqVcNn/bCirmWUz1wJcixuuauK/7UBDJTsQ
CRqmHtJKPMq0KSDXKwNhlppbO2zBRAF2RHHX30MhIAFopEQiBBZ/IGZ2CFUEfeIZYYorCjJ+FbEo
JhlAXQPSbHH9CXMchqqXNhcWf+Te1TEJbvhiQEQ+oplNfQHhmFhy2sf+tSmMufKjbbzxuC96xnlc
V6hFMHs5QjOxU81Q/7HcdbzQEjil+xEN/Cbil4DwdU+Fs3K/eCK+l8gL5Cr8g1Af5fivhnA1WjSY
VYUPzI6fTZFJVZzVLGQ0dCWOfICy6WwdSx0I0HNuJgxeATnZcctJaAv7qpGnltZ/1hpd9CgeB5j0
Dxs9Q5hE/kB4D7bkhNKdoSI0yQsKs7hkUijKH5ygcQuberDArVdVYeW5VjOxPnSbP5O2Lu56L1kY
aCgMUZlQRxN+j5Yl57F2afrTZ69PMJFncHY6hpCOKqckU4bDc+ox1tlddkSje70wdep2ZbzCKKlQ
hKTSnhoeyyq0cgSpcus4sfen6hf/vtwOagKPj2ZXHZ6R5CYahSYWFlyPtOyYoFBg7h21dj4YAjPx
Ra60MnEmRqOef4vEDmhNPD7hB1fpQnIfrbAfn5pw3ZdTKxGGTF2X6WRNiERgdaWNN6yImAMSANFP
iJuquATBtqEsAz55MVTpOanMQ5JOYX4lnptr+MiZ8lBWWqS8F22KvoAoH2GIGl3K7iEosuLc4Iqd
CeoEeNHeOaIEuj2k96dJf57crrshxpnlk2ItKRucKE5MZqoC+oBZZMvpCrI48xWgPkJbTs0VsZlK
aaedJgvu51SNzDOWrYA6siugUid2soz+yhIoRaFIq5bIF9ReCA52AGfsEMFp1xnmowI1aNxQeuCB
ZOQCJsubZZh9n+M/8D86LhwADhEYrTiUYJ33H1W0ub/ypZ+TLz67/meFaOgL5walXu5ydK5O/oBt
L/oS7bv/I8Ru05BGj0JP0q/s8UVuBoYWDrIuUSwncZDBNX84KVb8kuSbG6eGTq800nAZmsSEYu5c
PEixw2CMXZwSroSe+XXA7eDuvHXCku1lBFLFq68AtLodTEhpBizNrv95HLmEfE/SbNXxMYqTp6yR
LI1NszxGGzAomCt/NpBCjNryT5TyONcGJbpNzFPg2MxHZhr0QsFtVa9xy0+yRkaV8ER9zUFYLSxw
eOIY84hMVUH8lcHnIpWVs49Wmy0K2JIR4MZRxjO3ohmIOKp1k5tTOK8L+fJT8nAQCeo4PJdLpMc4
B6dmPgCQPYL83J6N3fCak3W51StpHYri9KVr2v0etUcNX4+xnEq2oQEdkuO1Y/zHDTZsJr6E6zfd
IHtC7X82PX4FE9LdmFmuM+1mwFp+jOtYTtid3U1PxSI0nEghV7ElUbJKkVHE8bGjTWBsFvoXwNep
614EWugX5vdtyRpfj0JXViuQK/l4H05JlXAIkj31ULxOg8sim0izcnbEIv5Au8gcaMNZz+YoN/7q
WIFjuS3cTd1xXLbi50XcNV9DEYu4ktMGSTT/YyLookzjFYsjlSPnMrRHZaKHLIm7h0o36Gi61uXm
SoMeKHpHFkpCpbTxsBxvipAlXpOhd8PhWLT0sH76i7jHKb5aIo2gsfDDObxqjda/5naZUdNSOGFU
abv+jbATF1nnVHa/Vyzc9XnTi/sv2XvnHw7lozwdFIdnl3XxOVu54SLiMUeRscqUtnUBQT7qpvsN
6uEBrjDN4KqLUrY4U+MO5yqE6/lUtFy3WJWoGE5l1jq4bcpD4d4tA1Aa3z3cGFm/0/9YDx5iNA7j
y9FsBScr+Rilx3k6ZiHwbQsG8i+K+fzMNN+KpxFa8t7Be/VtHfKKgTk80JHYVjM2NBAbvyy+UiTB
M5CoIwdAWHnPLdnHvPv+nOb+ciaXtn5UjexkRWtHBFQDWwARfpPJDAILFE0q6Hl5ZfQQz9wxSN4P
riAeyxezrt1/GePqH49BBlW19YLnpGxJR4lJoPxHkjWQj5qJnrjuSj12EAqsRhMgnZimlsTR1vFi
ppe5R/c0lOxtmuyZUzcEw+laVrTxSsSZyMjpPKCmi0qXVyUhdsGJtizGA8akFl4e3VYJpEs8a4F2
HtczsSJbN513Z6h/7lvR/szgLG8m3w2+AjZxOblqGxixabADUQcBiNp7cXJg1ChF0AaEIDst2Td3
9Kj67IunKPaYh1BxJALljAPVcFLGTwoRGNosekzrbSZTDRy8Q/xdJfAXU99zU4ijCfSifMY+BruR
b91/6IXUe7ZzqkwhhZO4FtsEEDctYRT3BReTOLapT2E+VikqvCy6llSPYBv1F8Kqxtee9EVyKyad
NlcLg/Q4YJBqXJsjhFvXTdxspzWkumbwXFrwdfD4SCD9J+aMdd+6Rk6Vg9u4Cjp+p5bj5vAFsUz9
6jPO14iDaMLRgGiFNCaw7ZIacu1pM7HzxefS5niXkkKEfxVLq3pf8/qNPvR4NRH/ye3FvwJbc+nL
RzH93CF8VKg/BA+ieXfMFxsGFHlqP+Gwo7II8CdkCKsLshMO7w9aAfR7kIFJvrTPQem6D7tS61dE
Svlbm7j9qTd5LENLm2QRdTxqwobOwxa2XuC6p6ZUxBFRzMTFqBVldLJ9FebttzKMO6PpDusPlv/+
imnL/VW5dG1U9OAe82RzpiJ9Z9aaXN5oBhlqdswwW8pvisdy/0qLiLblOKZfk5HsGiqCT7FLVwVV
S0Of8W+Iu6e3AF0YURNhXP6eCj3fjvvWnnJeJsMLkPNOUfMla6VcJJO3qsTKOYO2TQnxBHZSl8x2
tFlNFx0nDiKeHmUREUPEtIm3WvX61ZALU0WM06ELGTBopZKy4TThF+OCReIlAc/3+Ft2CAa3DXEy
enXfE/qQi+M8RmT/i1g/1BQLxJQMsfuRjOVyU5pyu+16L/sebyugot/lL0VblA9kyE8cFz3eui6Z
B+RHOUkR2WRKHOJFfbyseDcf+sBD2ZOgcrehQ4l2o+djDObXyaesOXJUQaaJF27lBPyI/HWaZsao
fJEkpH/iqrOeNmKgFyJgNvV7Jkf1EaABbLCnQGdQAyK9grOvg+v+clHqoWC6vlA7fsI3DqhTLWJB
6kI64CBCsoMVnaQ46WnAUKO7rk+LqzBS9SPcAMWrnSBZAA5d8t9nAewJw9mQ3mM/3Z2nCRjzV2xQ
cOAMSMs/lSjLgG44Z+skpjwISfmJexCyquRwtOGxHc/iT9bhCXaxNqfsSLrujWYvoVelZn1RGRtk
Qwjx5ONkQq0JXCQNvA4lNYuFol3+MpZTAVWsBLrauYy1qvMrT5luoL7YSBdtcjYSIfW4Axt9bWe4
oWt504afD4mbfQMaI4pY5blDr0bQ+Oc4wjcDsc2ANBXTRKYZPeVI6PW11jAWyCBANWNCQC9JGosI
fUeqK1QYORP+vKN79dMSjzWZzRymLLlqEip3EzFwLsoRN2w1EigW2W6K7fvCo0eDIUFNDu6OrBna
ZzMU6Y9plZl8OXezGdERVN4wfkd9FcPoCh8pGaQE8FGKO+VwK3mxEpD2EG9UnVPAh6icevgcZ201
nNZ60c9b2iasSgThQPtSYiPknXbqHuw5hrBDs/r8KZKZWzWILKQ2O23meiQVTQGfkGys/WsVsBvi
SrhDL4MtJZjboYjrNu66ag+LRyQpb5UibDHzU50zkrHm/p2Zv8btNmRf/5dbJIpxSWft1hbifyJm
4kYCHCjOBAY2yXeaS2Sond3d2FM1nBw3MRXnzp1J2MqfhCEUn9sIETWqWI7HnnFb1Tw+OSnmCMzy
dzoQ8aAR7cwmTASuK/I3AJgxeYi7lsJMWbuQXK3xgQHcQFnQkpbQg2QjyjQDC2tmuRSM9L9gh6Y5
z8HRfsqqgARUI9SvgZ+0JoMqZwPynmkBWvMrAEiBrhN6QQLiEZDHZIfAeMmwkFZyfWwgtUBvl8Qt
DReY1M0zya9fbQq+OlAMzcBKoRyqnWgHsuje+rZGhx4F6WtBHI0QBICqqKDE4D0QM8P5DHwUQBJG
kgyJxAAsaMV9bGN8xJK0hpSgowCmYiaygzbsfxkGljE2bgYBQp+BRBGwPfqut/ApWvhwNubPjtOw
w09kEAdhR2SFEBvhrCJHXYfpBkxMuAGlKF4xWsAUIc5nGLPQgjZEnbG9lsjnxAEPJdYCSefAuZJp
gucr3pChIo8sSBrRkBgfjRepm7B+hEnSmBNRL4NkNRlxJJxfcpsMSj4+qbigZxmDIVSkJA1DLFEp
U3NSyPFn45TFZ6B0Eg0U3O0hiBg28FNU7vldEmPgOQqQz7WkgD8stq6IdFgX0bDR7GJJQRoLqCTK
BaCgzJVug+SuaqAFmzZZxsl8r5T6qRiYyi7nxkprmBMtSs9I8rnCuP0dh7QlauWMu2Qid/nyiMoJ
0KqWa48DBdSQZnwqwWiwEFI7BPI56OS/cuU6/Y1yZlTfKUcrVCQB0CJfI9ypIMZlZ9dtzvqMBU6f
K78ROwIfHb4qPOVOCf8y8bFtmigbjHGocLXbdyRJbPSJDGMSYjLzzAwB5xw3tUtWixCuoTgIW4lX
ESl2tamNDdkTcueQYlLIV2ywoXwrJPkeYAxAExeCYevog2Y4YZPeOMjbYLPYl6Ze2d4MZgFmBAiL
D3bo4HTedbiakkOWRxEf+wQszRK6JDVVLo8wo3JkBlGxAUNtEB3YHhCquQj6sxooVu0FaWdu5bvs
d8ISr+Y1Jg7ADznX0VvcdUoQXsJduenpvwKp8kcmqj2qQ4aDypBIS5PQIeBahEJ+lS2jdCYCg1q9
x62As3wc7Anhf6jYprNAcBfDGvM4PBAOZFmku3JAI7rAkIsM4JSGboaWrGKDeCIHLaPmXyWq7Zlq
msBQEksR0KA8nrcXjvWYCbWsWALCOM8kTqcNAD+Odf81RQxqhF7pn5ncvP1WKSiCX3xGU1bibzLt
wyGTeyIlCS6JVIERYbhaADlKJxv2lhVgKX3wIHZ9EUKhaCG8ZeVmYxjAToKJYBI5mIR1RVptz7Ss
CNPBYaoD9N7kCNurAkA3BuUj7YTDNAarFjKboyzh/WCedU6rbcQdhuOuObbHqEfsZuKCACm03Fil
pJtQu/mm/JZVOooyuWqJIOA7Wb0XJRtrwHCcWdfrRA7hrSAY8SiR37gxgAz5NSNCl2+JCfhJ9aqu
92TwzwUMHVA6/2lCqCnScC7zR/PIK65a1Y9/KpncbtlhhBbdvZ2GqUDVz1rjucTMQvNToDNq0mY7
F2vU3oyiZ83ID0b6zAQwp+OUukRFZKTpciJlyLSsEp19LxH99onAjT7LYKJRYuSiBmdHz7uww0pw
ar9Yy5ryiKy5JJUzLRv0ZcU6GZruG+PdBkQ0TIahjEYKCjV4MwRudlesAYVZxTSRC+9qna8Sz1yt
6XO8gsZTQCccroCo2L4pvgWSF7ZQ+7xdPl4gSgT3F4GLsFL0wbqyyiw6Pe3zo+wIbk0i6SPhr0g2
ZpbhxJZEo12h4N5ho+00CJvKhYkQWF6cc4h1+RsgX+eyA3pxidSdhwnQJI66cxXJfRuEFLugpiPW
86zlWXSBBgo2/H6WMZOIRUEvoZcL0hVBnZy5N1f1GBIJjPxDfOsTOYLAlTyWRAKYHKSdE5P/ROEV
uUQ6BFjGxl1Qe9KJObKE9xUvLnQij1eWtgn8B5vHa4lKMMEXm2myV2QlLKr9JKXzqQANfmC4mIvX
fOPrCymVEwwldDb6XMR+chsS3gkutAbfy0PA7A2Nq8yF1g1UqY2TMxS/VAhYDsRfL5pOrUJOZjGh
Z9DlN9U0skwHEqHxIu3oyI4PyZSnvaeg33ksdrQfJTWbTAZRUHc8+JAyklMjRWVC35rWwC4Tx5nU
5TDOPqo+jjn7TqxmDgExZ4vIJLuCSQ+mDnbsReGMaXR9KTuQLP8YvU9jDodrR7SDGSLzNsR/hIBe
ukKYbHCBwfrzkFUYsgZ4363Ltz3wO4/L8q4bbP9W+UttDyBGEi1APSeFz69uWW1bL0sUcjZw6VeK
rPJCbjxrYduwk1h7gw0Uk4F9aOaRlIkoPsNOYKd/QVfZi/Cz5VkJBucgEBra+zuo2b81wF0M1OGR
2Ey6LhAotWFlk6/xKFGK7JkmuEPN3t1DdydXh+8dxcnmXVkDos3ZxRuCf0RxBGDveDUj4wo7cFfO
Lhl65RIIbrE66pGPw0F3Mwrtf1BNYpXmFkQg9rfci4A+Ciy0S8q30Ufr2VEhVcXIO8qH7dqaqnBw
s0ZDiEYPfDce2LdTwDe00QNWbTmtnGFj2HooKpmdZgVkEr5XeZx54lk0NVM6LjHEM1Q6cnx2YUJH
a8toYtIRrInkYRGPBuJWIv75EL7HwtN5bN7WETj6wmTtFCTW+s3VNZ5GftgJAxB4F0gzsA69VZTD
b2C7A/Kc4VQdntaVzAKws9xXg7IB5BsRpehI7brJmJgKqiL7r9bcWDB2pLYTVy4n+Loj5nMGsXt4
HGQV195bvBPXlvL1WSwGuaXA4Y48t2YNljktT4mIDCCFNr/G6GeD3ZAHo5xnQo+dgkLun41ytFIM
G1Vp1ZIqEHMc7SzJB2jjR1CcseSAkDG5R0QRDMn+bfR8apuAdX0IbX7JTEqlbBelvw2XhK2nbmS6
xhOHIQg4teUTmk/vujkAnQokMegWO/3BRm2vnYGH0XrwVYfLW4XW7j9FsoWtCsFOlrA5tzbAwUL2
IyMMLO7eZlJO1frVRs/aYeT24UdsKhLF4BxFUiwKTxOl03nVFHujKC2OgB+M3h7gwMnpCbkjSHuC
IsWYphOkMLCZiF9SSkK5ertIwNCA7rsdnO82Q9WPWD26JGfQegbBUTL6hN19WAkXJj+J1DW/5Cmg
IZIkCJx4i5u/HQYc2Ib/Gd4Krl02l9nAfuzMoktgqhB0dNDjk2KYgBajSBxJ/bBW00O9tukDMQh0
yAwKMxLdWIaUgV6MCIwj3wKOJCL+5wS8McmwGnNZJrKJp5KKgdg/dBAtUXJEeyBEoVDmH6gJIIYA
iZbgwfRyu2XMaTEz7YTlLcWr3OZUEkdN9SwkDRazP3rwPmSy3jQ1rNyEn2pqVC96JmJKRR4iBzuV
s2YBIawjNxowmBNOP8Lnc3f28rXsfRoM0aALQW2g7kGLr3q31KfNy//FMsjWWp+yTZzFEV9ZSoSb
buDNYQT/xGr/Nnnr+4oAj3HO7MEW1rXMzU1uONH8Nm2uD0L87TxbgragCksWMoQGZ6Kq3yz37sYj
vagBVacWRtMJgX6rQ3Tz2cEW0CF/azyYzTmy3p1d6hdsT8JnO/C4rmS5UW2g+iQZgqnQfsK1M0UQ
kn6Qf1YNpBHZ2bwcUndkvnOdD8l5o9pE8JORxs10DhvJhOyalgCP18kOusJJ9i79LyCnH4JGiEwd
Gpxfkd9/6tFMWN1Dy8V50dpLxozW4INxBrinBCnG+wCqw4PuOMHRSPBEdClRtD17znpptaZIv6TJ
5WyMjOkQSGyRmfIUOQgXJo7zzIkx5MBkwqLvz+lpKyc0zSx01jl4mi1IqIx4XDJ/UgZj60DKN8lm
HsH273yZu2prO2YIM3S2Fz/aTNYFCcUQTjmnLoBwgdaENWZnz+IMpEUQ848kEkyzyH8V+8TGA9u8
UKnh9MqnUoV+bGWQbGmonKNYjikRdDkrl2YkKbMKaBF5D7udE8B8jtBE3aM3dpHC8vBGGX13oJbW
THqOPaH4MAapBl2IcYVUBdW4tbN7LqFqoUC1C4talgmmRN5zLAaVnJ6PSWsOedI9dQBhtOCNGGWf
bEnckpbB8Ykga4MSYU6xJuyMh4re6EPvAT8hpOS8yAN9MayIsLNqpeiRaCaQHtIf56b6p8mjBZzv
0PfpUTjKiKlVMO29FzCCgWg8SYy2SpuKI/4m6+UQZ0zDKfDc5Twt9AnNHgta274fLUVzy5gnpwYg
TOF5IjGriR6JbtN/sOMfOo8Zk1PAEaSWWkPkRwFS9azo+WpSUyiShKQGKIhnCVfpESQs/F7GYWxk
wCvwHTgDmf/L4qBMk2XT6QNBWouiRCULpKTcruLc6Q4w4Q7BOLJqkG1J2rUHMct4PTUIoiHrI7R1
PeyOy0+EfJ4+qWH+zU8FnzCoXSX0hz2Nw4nGBvupfrXAQTdaJQ2VvWxmQADEGImMi0Bnh6yhcuiQ
KxHFS8q2DQ1aXfOv70aw30aNeL/hVUxJAbyBZtiTzA6eEsUnPi8g0ZW4MsagEAkhFmSJaLcNG4bw
n52uP/8fS2ey3DaabOEnQgSIGVtK1GhbkgdZrg3D7SqDAIh5IvD09zvJu+no7nLRJPAPmSfPMNBG
Bj7MiqVBiDyBtjLA+Wuldi1mnbQbi8McqWzhcA21mB4KZ3FPnNcXcmJx6DAbTzNDYHMzq5ZotVaw
mEvGxnUHyS6UHYuBjEiMGVRSxgoTpyM1yBJLcdDjbKoDd9aBW6h6k6YqyH4OmW4ZecP5O7arEZDc
kTg6Z9NQq+Tz3FTyyXzmYc2asIGvwqOiByjxmwVhOxEz5iQPVgKDrfO3wSxZCBvleOcZ2UPESR/s
gGdkh5abcxWZYUuJUFps2RyBKogNDQHAcwsTNiO/4isQINlZBQuIl4NbJ1dZmSf8C5rkLWfqJ3eO
vpaIFN1OLDU1mcgGyV4CD7VRd5DrMJmAThs2809TMcC5YLAlaYQZRjNpBQgt5OOR4owClRnT6W3B
zQn3xz6BHmDznoaxA3Le6DE4cgmukknjiAC5hypQlqkNyBXTcgAIy1cmfKr7Gg/4a5cbPWaJTw6s
JxWaHZ26ciSXDVvMJJa8I+bnWCUI98/Vtnoxf2qmBNTUHOtwbDUZkIIvEy2n1V7h3sBqBEuUAodx
zhB49jRVnAI7vbMSjozNEkRhci+MUyF5R+Y6YfIGKQRJ8kSSvNK5uR0MLZ+PWVYqsqZjTwQJ77pp
Ti/M2fDbOUKrHIvHHSLbve+F304CbnASo32YOWfzduxvKnjoN0lCr7J4jIYpcSgJqMdEF8CU57sg
Y3M81EXanNTm4KsA/8TpKBqYdJxwSfJZpUlevzYkoyIjchluncfvUjeY7UTmyGhn1XY855f/oTCe
nlFynhVCQt1EaUtpCLAJ5ViuR4wmpdBaQihmy4XW1x2XH7F0rAHHJwUFT7LksKRWAfA5a4zaodAS
lK7yBwnRr6Q4YpaHFdAufByIDBIMBRGVIQtO/5yoK2CW2ZK5HUPMstAUka7bzDCclb0SC88l6Jcu
xkVhtmyqAT2tFtKQmgqAabvwsYW+Rm9jkSO0FhdA9dFsrmdEeL5H8eQcOVgZxmFPUviFNAL9foQo
dr+RxEq3ykNB4Ut/jSDYIHCG3c2dH6PFcDiJnoDQ8eNS49Vf6Bfg2dGHu5pLz0DgiN6Y9Z3z5n6N
wnAfn3X7iv04JPzT4Qz1nTk7lg/+Vn6XMizGwHeI0DjBFP9N580gGfxQbiO7CkQe6IuV6i9Yu+gU
ONZAc3AhRMIW3D3g9cbsje3pziovjxmzLXA9hpHBAs2VQd0gpz5jUwQ7bpPEFz4srTi2si/UH/fW
+DMj+TNU6JiYY+EVM27V7bnyTxxW+BS7Ix9hctSFSS5vmS81KFZoiFjtOFjAtDlzAoLzgcQqc7Q8
AX6lcXm66RkUoObsugfeOkwH2QCbDVYQoc8zeAst3t+FYM8HcwGANOs8JyWXvPLz/GjO79tgebLm
eZgAiJtig4ezI8ROxxJUBfrBI+4pZfDDO+JT7WAaRFIxJ7ekSO70u8ir8gHg4Suqic8GZwRTTNXg
4pOOG80gU6wpQq+7JrycfIbZslA2cHNCKKMYSwYYsxvTKCw9WZvnFgTGQRQt2Lbx2QAc6wOrmyVs
c2TCIX+5Hgl1ZpmUTMy54UowgWo4TpIIZMfiXoHw6PuYKmOejx/WWRbzITqSxg0Psdzd4IdCkho5
uIHjX7BXjaGgcgVn3DH35YUqD+cPGpEjFYEKzCuX9cw7iPz1cuhQTyKchF5XHNG3cLXtftchhzuR
v99Bmvkglx5swxq3Bh8FvONYbmDCY3XFrvfYakzuuCI83m9Z4M9+BVUdzNSQtoEMCBkKV0h8Z94j
irUI6hQvX9cMhKvpvnTg5hgnLVOgHrJnFspOLQRxoqYglDFrE/K4OOCWmYlcBjalAtu0I+gkg4di
AyYwY6FCFmZ4sVIb4rF0SzwswKsM+c1B15K3Ap8L0zJmh35kushZAuecml82hiT/Mp6uOYwmKDnJ
QEeyHElt63WQDTOEdEVhGaG96TE+Nv53E4kE3nEXBwzuXA93nUI4cqT/yIOv5gapUsY8kGLugsFT
7SUsNwDFIb+ZWdiwNbC6TzkGpwUFguFhTUrnDHmFCU/MIjLgiasu+k9uUGTKN+957KX3+dxcuLEG
4NGVieaCo8WH67PtsaaB7N4r6BwNMXXBhvB71EG4hOGhbXbx25IKLpdcYZESJnBpVAO0wRBMIBvL
MzS+sPiDAcsALlNTFi8R+XMN2bqGgpiCwC2BU211uTJFCCpq1OuQbaR4sqqZodwMf1DPz8Usowuv
CJYQRChneqHCtWcN0OIm/BqM5U80Hdw/SlvXEBIaD1VxxY1+OXIEJmzFYOMaRaBafjqTSXMbzmO2
D4dtu3FPumLcU8aaWXHfOXoqHwC08WhmkgaX9sOWagCAdgBkQTFXM08aLqDvzbA7vrg7Yl+H8wpp
y9m2f+Sy/ZtVSzXSUmEEEUc/Hk2ahSaQ9VLizwk6yp9srmqgDUMGmn+HRT1EEFKDHvNUOPWBxwzd
0KGkpFpC/YVKmG4IyoT+qAxegomzwm5A6D31fvRjJBXyfQp2MHNjeHVzG/j3PnkrD3YjufkR8glU
K2Z3rPzRB2akYgzQjTFGhbZipgO0ysEDncLxcofN9ospPAadOVLDxP9vi9XAj1jSwPtlYXG5NMsN
ZobrvNsj4UOMmjfwX49oGDFTArFAfOCgntznyVTedVWllo2ZNVNCCbc0dONia4r4ExsNMBtyKP3f
5dnbnX/tmOrt5/L/3bCUWzcPQfUpZGZ4OystDmUg54viv7LzCO83g3h170s6v0RT8nm+MGmbExZA
D4wGiZEZ3zKQ2dgERBQbOo0hG7VVLgFYTqndrCxzKG9QR2LaQZswGxsVYfS9JlGYouN72F0YLK5B
e9sH5+kmddzqLvYiKLd9S8eXIAvjJH4zFpyFQplTMBYZ51cQzvbnMvvFn6TVIJ8YrWGhIC9FhhN+
nPk93B+FhR61+RXiVXrB19iAmFK8srRyPQ5EG0OP2Q/z289aoshRsHxdyLI2u7MBQODFzByuR4RD
ZSeRWALOhMoaUEzpBATWOuhN+l8z/56IqiR1kQyby6BVAQKWr7aMaFW3E9gg9s+PQ8y5d/WjkEEA
MHb9CPk52Bfl8DziO/sV00fOVE/Nzsb/b3z7jkffY4iCbRM4Y4F3NtgMN2wKIwSvHBCaRBM2kE2G
EzjCY45+KCvKfkNgFBhusZ4OHJqS1WYYIVkCAKEqjs3xL/H4OkutOX0hTAXZSYLRBS54/vacyWnW
2rGy0Zw5hgvhbpBjlrGSxmdCJJKuOTpYZ/NIDhXY0/gz1fCoNjaFy0ccbftF2r37BIMAkNaN7ZvV
LBjmJsULVpQgVwFIGMzyW2cTiz7ih2V5ttyEtUdm6qqEYg0KOMuo1Ww+qL54OXNWaMTRFAJhIrzS
iEKnoe8wkr5OZjpNNTmID2VI9Za5Lez0FQmtjY6szHZWqqq4wlPKbcFCeQ7AJDEOWIxbQdGVPGCT
Z2OAyLg8y3STCjuEjoOwxQetWPDrD1J+8eCg/DLCwRTtLvf51jHJF3gqkuR9MxHLs7AOxH7PUgZp
bkl3xiCZMmoFfmRU89fcLwk3MTuDwBvoRY7x+JRVQOmQteB3bRSI0FDch1PdVpRSnDC9iAm03FqL
ZA5yCV7yaHuJscaZQROQRzP4BT+Dx4pvWzBEP90Ecz7hCNgeYW4RT/7LcpFl3o6Zt4SS9AYUUeD/
blCf3kpH5deJcirzDK/jtDKSBnyf5lkf9hQf58uXU+1ORC1S0pTu1rwnPYVZSZxallBgFMT/OnCe
oDC/xR12Q4tDM6h/NKSwV8oj5TFi+oljiDof+wqa/6ruP83w/zjwuMmWgTuWgxCNfsi9W0ZB900p
LEmqgL8xf6HQ/T70LUPGIyfSqKd74qyQFdw1XAl+MSqR/IUIwT98Fw61kds5Y3rJXkKohACXS6Fp
scCh7sCB5ltwIcrTDRmOmNtX5rAkLBTYOjkcNtHVjMsb2Ni/Fo9ckoCL+TuRKHJlc0OdOPLpYEgL
qimhnTtS0KqfpOB/M2O6QWFbYrq0mHr10iLH9PQuk4wbxbItPocxDiZ41ZzZkNg4YO0zoP/veUTu
kVEAMnKG+8Hx1yUue7pdWl06ajY1ztNi+1NmKYQHE2vwYxSAULKQplQ6bCbKUixa4YmY+ik7cUlS
GfgvCTMr+n7K/gFX0MeCa+ruFELA4+J6wxOUQdGAsr90Y0zvBnyHZYcUga25FxC1oOO5FqJM9SgB
zgW3o9NVu314CilGanJwiEP5tYBof06wWEZ1CsmrqX3QHX6YbLkyLGkw/LR1T0Wb4Pv6yeidZBnS
io0aOPAVv0AlHIDDuKHnOvunPoWvqXNZXUY8K7qZ9RjPEvbweHARzApalqqtTpwtsOFmMykYWzqx
S9eQb3N8p4V5KTTUMqnvEkmVtJvf0KQzk0P28NAo5x2ybnZ7qQnq65c6/kLFC+0GKQ2I57HGfIi/
qZTYRhwV0x5b8BhWeuxTqPKM4iiPsqYcDyJ+mlFPghwFnJHrJSkQsEAm8h/LIgb6o2rNCgpWTDUg
JxVyBFCiCHZUjAWS8FsYupSaFSrfYRN9s8LZ3pwk/UV2AYHa9Qt0hIjynwaX+8nNfi5bACwAXX5v
swsDuSgHoIru+Bn0sR+sH7AFSdjMMN9a+eZCK0bpHXicrATIUnOuSIxRBYt2xMrBA/vAs2QHnAFp
LbghO3NiFsIHgxXFuhLe0cznnIkUtPgR8ccueiQKm8t2OnCRV/C1J3pE8c1pIpKPZaPoMadSAJD1
wetcB6r8McopQyAmNxX/8hw7L30Vfwwp7ohuTe1C5m24QukA8U4auE0Rbk53Va5bCLx1BTRkxuW9
DUsXvtt0denhOCQh359GFCSLtY2tHmShbFMXIIsX1+PEd3enE5i/kpiDHdMNeRI/oJf/6qbYVyYn
1LnBrKUdyjzOLS7vScrMQCLCoW5T7HSp7dbY+RbRLT8vLjqXC0VQGVKUObP7l8YDgZGOYNoNRVFD
JEJJfdqvp5PHwIhTjjTMp2uklS6YOrxMN63T/QOv7PiAMzad7lnVrxzSOBkhlylGopmQSbIJ/g7R
2n6mOmWAFPHoygb5mMPJenNKmgrrIixhLXNT4LH6NgsLbnK2ZYnK+gquESS1sB7lE1zhC6dwm2CW
lUDPjY8RGTcNqznzeYZ2HWfc9dXeRrY0ZaAXFXLkzFvPv/CAbZ7nPvfud85MSEoKeXZIMB5p+mH6
0wQ1l89MwbvIgtw0P25LVUSzxgXxxwROHHtMoHruK92pQQO0ZFnkC8bzGaP5feOqD8DmmeMdpA1/
HwhhWl6KBjHqvrvxmTS3yra1T7FhI+QG2m9YPparg08C/C/iTHX+BlOI7wUPgbq5+GxKLEqJ8NZP
c+dmCJjNMIEGR/tlshQqXIbPsY4Wj8NqueivmVXEjaIrbbxFPKFphFbGXzpQcRmEBcPpiMwVfI0x
t7AfNnGCK/WwgjknA2QGkXSv6T9m9CbfsAaHz1uZ8eFRjO6ef4/fy66GaQrdgxmrmYJS+WwOf+uQ
gcRmF1mcYPG8J6yREvc4vS0rwxwDoBhu4cwn2GmZQTUl5kTmiL0Ryj6TqJGfxHeWqMxc2wr4tc7E
78vjkjZlaq9dDYPvv6R3fYhOgb0aX8tV3kmaJ1/rIQV2nAFWzMzX2E9kGwPTxOqy3eNnAi45BfQr
NGXAqB6QAJAm4SnhrEIViUjqwRjg1y960jWqABOQGhYzED1GZ5CObWRHKsiH5UP2FJr7XXVGcQqd
AjCUDowECv5jQW0NkYxV7KNE00OjJ4tltY3xwulpGkm7CJquOMSayAAEP20hL7NXylRdqYVS+E7r
EJkc7jqIm9qOJ2e3u8X94+n/MyDZiGQRxTKl6mPOUEcMEQak/zpxu9ufBijnMJ+ANanIkZNQ3JYD
RHtZqJfEpNwWJeIsKgkcP+vbY1l1Nx437eOc8pxqjx1jvCmUMggIZaLg13BDml44MvoljOPZgAnb
FdkFN7kWSrqEH32eDXhxUL0TQOQ814q7XO8RYPwbnNjMcSeQfr47ruN/2CdtVGS8EZJSGRbD0ErC
iRJ3ANhvWmAOI0ol5AfgfoQLjdVtcsQyS03I+qQbKwkFUzMo+Ba/cGYSAA7M9a5w8gE5KcUgcKpB
KknFmjM0BWkPNR4UyGt3sCyQooKNm/cMEMGvq28nohlu0R41T/Qa/BUu5lxIw1FayZvUAHp6nY9r
u5jKmn8J8CiD7ddRSlbsj6AWySBsoKbpzKD0Rarw9/ojdrpVrFcxly0NAQKMwaGkwRfWG+LXQLaU
/HjHxAb5e/snmwQLU+vQpeBQnsLgB954tViaBGs1U6lb/4k6wL3dcnFjBq7ZeeXojR2A5sBT0Zdy
r9AwcgYS4mASslrc10J+q2jWXg2J9ZGe38aT4FMaIyxJceySUYGR3d2El6ZdbNUOYhUmRjvKBx4V
4L021CKbowFLHKacAEshPPcEs7hOG86d8VbmASHvogNFAyqnFZKZxN6l7IwXENZ5qf8YZcUMS5lr
MfITTGWd9rJDZLQQOfRQpggxkizsnsvuiG0sbHEwm7setAF3Prjx/TZ9xCH3qjdinhOcho+iAfSY
exm4pdnLGCfBzZxmH2VCH2d0fkyMYF22nGYJ4fGwLlneCMdxHuB9kx2J+rJSdSwFLKpYZiKRmjC9
vg0q9NNccYvaBJwq8vS9TC4jMzMO0BUqnmbtLaGxDD7ftnbpvsU1jWmPGvcWJWyKVJcz3jeuAtZb
Byz8qInT4KszAiwxaicHCTn1lStKpBdEf7qP2UqNZPudBCC3CerLpePrw8JC8ycBcNZRrTfOjKYl
YvX2LjV9gazmZlbu3owLEag9MEE5R3T6F4q4dI1/YTWDTnjhONiOY3RPkGiIDSgTmPkUfdqMO1FV
f2oLnh1DJItUIr4u3lY7BMouhnTLD3IRlpdNXms1st2HWGCthRsWHrjoNqFbjl3cAGCT5TeFDNd5
jZQcPUKFZaLXxztuvE13TnQo3PzdqBMcO81dODfRIUoHBfd4hK8lKTXZUOH8R8JFfAv5Akaygpzn
lVlPduH3GWLQTC5c1LrTHc7HEORHvnAJ3XxD1obfYoK6aGzz94tHmKLvMYr16bfvIFL8Eu8xq9hN
cAo4/eYt+eKr6Q1S4JtiB7rbZzSpp3XXHsZj/yMmxvy2TTNI2zumO/WZMWoNYgZY6D6uBRo+yDfx
oV9ZVM48ctwvPrwmzXpA0pljYMz6SLVGUAxmBYwXAOQYusJ2vmCCCq9lurfHVrd00jV15DeoDcBm
SZfRx53whYYPr/Lt1BEMunpvFiMZjBfvLcF5GxbM/DYD7u1HOKwHOHrTvdNy2vUbLcrsUq4MAUCF
6OUoF0FMfGbSRaCR3szNAtw83RcTv9gm3u6ZZHOqocv/tkvt3QAIe5TnBD9DkMG+ysm7DWTzLPzp
KNrbeSDG2R3oFK2eCXKwMhMKLMJao/FD1CIgfdyoend9Dqqld/+/hOw3zAqYZvzWogvQ3DJoi1aa
cdVJ8WUACiXF5i1Z+fDhyA3mwvaE4cEZ2GwBsWcb6uc8BbV0GFK6Ilm5Nf+BdoEhZWrIFevX77Ct
cgpeWHlh1JidKkSDBU8PkjvF3uW4vBBawYWf6hmMrBLTNxgpKItgGxBZdRjmEZwpZJRGguv8gNqM
HpC5rHlFLhn/K+jZrYFb4bMMv/A7CS04M/dh/g1hEQwtmd7COeHC0u5aOhgji1QbpAO4X4Up/URZ
gSjLDb13KprkdknUzy2yi9LmHDwqEaAahgEZUGdc52t1cx46up14TT4wTCAqFDnmU3PMR7CpcoeC
fKhwekYig4yEoTITsEF0iDKuTuN+HefwYY0j/9DsOqyBJdjAXLb6D1gXjhcAxCJd2uk7MmP/JZix
HE8m2t+A5ogKWttUGVpi+zXiACWT1FEnXQkZ13ng0v5b3hbYKLcd65XCjc3lYtB5Y3QaYxNgbOQA
MjT/QVF/XiYRnNvd3ZB7l1dkkyEui7zC+dhGr4agDgHHIfwZVl7I0WrXTC3jOKHjTTjQRRzX/H03
L9sBeB+alGBida3LROBE4rAnMI6CKrHgiI2TOJOyHNWyNK1XJeqyYBrQB1F9O/tTD1KJU+PQcMwu
yPx4IiBT2DriBCZmMrOcEuRCDeHIqT1b2HMNMuUeh/lByHKjLFlSXohmgOb/GfpkcHBjwEgb31uY
7jKABScd1afTsCHnkW9W45X4mGRSR20WgkaYHPqCoA6355IcBXOlbFJuL6fFHmhBsB3rT8eqjgDi
CaClbLgvNiryWLyIbceGL9tye43QOPn7I9YOj8a+iAtKhnjBFrDZQOJCiedK8cRCjqyEOQhesBF9
gCcKtwcC2FBC0RDxDzC+ZBys1Z8g83tQp0P0DYOObHKesxG0E/O6JwS2VLeK4TOfCDeGRAG8UBIA
YUyEUprTrKPUmz1qQF+5e7i6gs4Y/cfX6EVavUkFWsXY3k0/90riLlSJGDTey9NSRi+mnmt4LQ/K
6mGkCYM9q7dXx6NJd+oWcRid9aH3ufJt4NTDWjjMERKrGlSL94y9W4llk0czUWZ8/hIDGltQLF0k
Iyx0kAm5KogMOKWo8/+ZN2ZGTMLpsagKYA5uvw1MMW+YTFnDc52/YJb30WNl18BDvvXJa7ubK36n
eOPOmc+0pKL4hIV8ndGkZD3XXaA4G4tA0NCW2oQzSmh56qz37sT8MxFtIX2QN6B7pCCThdPVFJd6
DV/P3xkeZvCamDmvqu9X8X20HRFI0zlh5o33LRtziSj0LOFowTGTZpglx5h9e63S4PkogNCsS2FY
v1bejn3tUBUv58mjPq7KPZnUb3U4lc8mnKsrB8Q2A//AgnDxRFk/4UxuTkyJDHKGkdU1VLiTduqs
pyV8TqBZwKeDDK6sL6jv4TMJCDSlEUAHfTQ21aCYGD9i1coXXAiGAg2RJwyokOkKzKQEsJIfg22K
oRZGtLmwtzSUDArRuWRHs42cQjGskftNSMHcL8WLvDw4vDjejVPaeDWJvnD7bQVyQ3/EzGjJpuO4
SACGYSHxF2Gky+JGcvE4gzEkxMgwWhMuVg7sZR9c+4b5UHlb+9BtYD+ndwWNP7N6PNg8xi/Lon5O
86qM0/zpipopyQb+1HelUtPic3L2tH6xco62pQmR8iT9TXps/0Nm849RzedleesdnqRt5OUEU1o5
vTXphgBFtIC+0J8aJswNJSP+LyxvTBJQkKn3dubqT494rCctdelwzjUpLjCYjkjNjmeem2Uy9R26
EKQzMHNZ+UvPqjD0AimpSAL0hUHID01gCEPAEsPdUZzEhSbY8oLK8yKig9M+uDFPO6M5vAlSlqVH
wNF+ImD8UO4YJmLbwANmaMELP9IQ0T7h5Ae/lpK/TKidsNa5InSQaMyVq6KY7ql3BaPpwGLjgGW4
FDyLz8AEPvDfjWxEiO0EhJfQk4ctfHb8+o9PADNj+MsPXwJH/8Ij2rqkOBA3+6Wc0BTh9vp6Di7B
T5SY4DSy7aTLYrDMwMcccdyGYZqJOYyXGYH45VDdcIvHZsjToBwn0x1K1IlQlyJ4HpKoxXQ1vNz4
SPxhtYSPQcszkI3YtYA6R7u7hPwSZrP9/wYiTnjUWidrlHwxMrAO/KwA2LVzEF/ST+566T9M11q4
zPfd1v/U5yzylQVT7bsZB5r9vGBUy7PMAqhxzYr1Z5kUoKRzf/lnaBb/JWtZ/XADmOBJo425a/NM
kh/AvHwHIEnKUJFHYgmUAwb6pOUGD82qBu4k9Leh4II4RXF05vEmBejELI1frylMXXNHb17wvOLu
dSCVUhMYTDWAl1FbhLS6Pt8OAJ+RIAsAiwpmPoe4EN29JbDYGdEd+s0x/rzC0sXilp3Rd8P5ldP5
WN4VCh0Iqq6/z89VfM/2DPKHhP1FqVIWXBv5wlCSWG/K/5yqQkP4JtMLEGsuSz6vRMeu+6ks+3eK
9hej6AxZlH9B7ZR/Q2vdUYGppVdKYjLbLJWZX8v/ugZeHeWS3Msgu6MEckeAYYpERU4QkmtoOfrU
00Nw4Z/CnydXWcmWSyc4FiPWFzYR1FmXYmeJdVLF2LgY/QYeKU94B8juLlzmVyKyZCfnscr28dHH
Bbjjpi4IBbmPgwWbBu7mywSBNpuSu128OyG2DuPppj6zqanvUw69E1iUAw4KfWtwnt0ePR84UA4A
4x5/e53TPuVVt0MQx92OWptjD9uauwH2+r7GWoxTkzdbo6zdS5sJxnEXN83XbeJV93Rk4ExUMhZ0
WM8cFE05uwdD/Xi67sNUbNU3ULkIzwFu92tSq0fDYHaI6w4EPRiDH2Ws5+yxYG02wrC/ubNx9XDm
9m8qRmlXWW3M0KAJsxcCbP51W+CicidAyhk/LOTFPMtgU0SvBBUDxIXx9m3pGT5hbXSndAWDX4aZ
1427Xful9tGSQONGRcY4GlIOyhJxbIxtkxEjzLwMUWVAUZfAg9x3HgdYdTyGDEro9aQYZt70N0lG
kLT5Y7nImU5ycjclDAAjSBnYaXp1ZBvOMhSIiLQ77MgOvEcjCip6lI4opAyRg1ATTTy8kV1ICtp8
A0G/HW65GgIICcwci/DTPIXDY+hI2nks0ydNVBG2gGb2PIZMCveaqo92gOnCxuj60Y8A/po84k2V
8+W3otyWuv4NCWtEzcD6s0yobDm+9wEVs/ivZqrEbcW3i7RdVz4QeGB9JG+vNfJqzNSaRh/JyKIY
wuLEVQ5t3nl2cAd/ZH4CVLFDHj3LjHgugSRy35lAcPzptt/kroiULQS8GHIGsU5I/2PX7tzwUOtO
ZdsFBgQCIEyp+OVuz7Xg+ISd6kqLeUM3xlXxq75528Zj/hh7+GJR/3IU4dgCH6lG/kt0ABfwHLiv
QUd8HZQqvJNOThjfFmSmPAUnmrRmOuYfnN2vJAPSO8GGQlY5QE6x+NpkhATkujgexSG8e27iEu0a
/w3Gbfs4E2fz4MMivJ0pvHqSqp5jcazbqlnvYd4EkFcZKC0LMJ4d2rXL2eYtqweXtcwOBVOup82h
DM/GZHkxs7sBG58bGGn/9mfw3vaCC1C9dfAuLzty4MZ4u+YjGLCoCOA38+s0q0YojbPxApodsGqx
amW5PFC/peps0OW/4AwwPlHGzJgdTtS6DsYqScnLGxp48/CweXodCEqw7XA2it3gx4DvOAM+yvqr
usyfAM84tYevpiz1RYrVhWMOmdmFGg1FH2J/DFw9YBS/j/5bWgT2VvZp8GujU2PcXNUBmY6nFteC
fiKzcg+Xj7pgx9+3TTxOH1y1vVmzEV+ECneSvdOxFXFbfM9qbVNMVA7NCCckLqimfI9BADxs/2ku
gY9o28BU5wo8wGGm9ERuD8FBRxYPITWXd4Kkl89zEbm/SwopA0oDx1TBkoIVaXJnVopDybxsCIFB
htbvvplg8XjB9w/7JwYvjAm5JKTRljYed2AyLfABGNk7tGENNot36CgRxCQO1gYFDhg/zhCpD1jw
kkdeDeKvLtMZ6jaQm/k9Ie7fgOK2uZL3Dqz6ULRnOcc2G4ZFcBHqRzck/rwhTBwhieTFlCxZxbEj
UgQUPZa1CzM5WKXZuNBubS7VeH8R3BlE3tucqEsVtkjPfP4FWoqD3ZHpnOuL0YD3IBUZ7yBumaf0
UFgKSqR7/8hGdkf+hN3WQ8WfcDOyKpKU+9LJablAQTC/ESAU1Cx6P3Sjm8rvXolA5IkcZf/kyqkP
6iyYc00h2aZQC5U03MLg3Z93x/E56QjicWsOEZpKAA8Hrm1KHOBdvYV8QB0xvVJmTNDCSkMpPX8e
tlPzv6TXkguOGUcwlkKB5HEBBdFDEDAnS0aKueSyXv4JWsa9xhI2/Q4oEQbAxPmEq+ff4bC6/IJE
zqvN0s+uUFMDuRpMBQ4q/GwGTCIcxR74I6x/efSox6RFD18HxtSP7lZhDCXnV6VKWHCEFc3XyWjF
2ymdJPnChbYBcLBuGc5ChVSLsuxkuhDw6aSYSNapnZtzPKbUdmi3CMYqXYDSgXv13jhCpSe6M/fP
TE81nI5cP1DAMlIjlAu8FHQAFZC1G3ZUULTf+zDJfuu39XhF3p9CDxNA8XzIseGaOnXQpmSSYzcb
U5R7g+hwu0M3L0tco7LvuJ0ZN0J0AeBsclA244pCafkObbF7qUcKvLhRDwdV4TbuxnBkH2KgREcO
v75l4FNg5V147J5yx/ljaabGjnI7+i2fHDczU5wdZvFJoCU3JMH3cuSKohnj4QHq/CQkYPl8TQYf
1dtOXLIDjJ5D76Iz5bjnfA/WNH2IpUCPCeqA5sXaLBgG7P2CI4HZcv6cHHfsV0aM/q9A0UTVEZR9
PVEyiaBiPNCFS/kALz2hjkNtbXW6/XXQ3YDwR1xt/WRODyH0m/ulnZPPEEr9Ckyp5YLKoq/bxk/N
03BHG+nsnoOSeopujWMNss3vuiFiK66iOgG3ownEK8jdRzX20g7Z7FKJ/Ct6/Cb1gSlqoNH8tcJi
KHT2NN0om0JLhTmzlzCh4AoMFxBVZRRvW/ctmSegSub1h0QN7hJFZJCCXPJKoEUQLId6aYTqbCca
jQqk9lZU+ATsS14O0MJY4yH9STMJYJmQgLv+mftH4HBQYhcMMHQgMxsQL6RKsjoegjqD8IpdRND8
BtPw9I+Gu5b8lgP05GyhDS4KE0z+IHELYBlMrshSXlQKlD2lEOZe7h0kium27sKcjHDY+NkuxxY8
qmiaT2ItiaSnuHuUT4yCxQEYToQMLNxMuANx8ws8HtoQZ0uKruwCS5rIG85nBBkGWKIKdz94F3To
FkWwrXhaJlHRvi8ttkwck1/J0+V4CTlellxKyEb8ZQ1jZ7zeDm47JveqVUxUOgQwnM335GqmjlC7
uw+91n+e0wmD+ZRvyIwTvsYw3TigWN9itiSGWxCJXKAdN+RX+Re32iP+xAdQ+cLZiDIMBTfFJFcf
HmL8biltkxqHsGTVEAJYiBrBfy6poT4N+GZq+N24akRIczxMWfDfMR3pmtSREJ9AeFolbOWUgK+X
wZOZZywtFkklenH0FNpVC4XcsHPxVygz7iiXAwQ3O3iTfDifIhhnaXTi4yYMhZWrxG2Am0IfvnFd
N7zWgBgD48hThVOFArVBzqDz76iVmvXyBp8cKtAsHgcYPYxW3gxwGv1SBEZviloLRgFTofrvCCht
1I8knf+M6hQBXs32MdsojErfUZ4yna4ZKijBhp/FfbNxoJtPSBLRN2gebsHIAzbc7pk/JB5I5vNC
+y2fDinfjJErQwKTKUiWhiDgu+sy1BlGKfvgxLIumYAtCXYbpHKzEAug6oBRJ5NMfqH5xQ9x+OgW
TEWO5FWJ9QElHeaXPGSuPESB65xiF0at+IgFrZN/03dK/Pa1LC8/ElHvpGYfUiARpPCc052cONhC
LuC6JrHmAKdfChu9wHKPqtOeTkbUOKxBXCUYi1N2oXbY7IhnUO8qFCpzuFyWUZzQE3WSgh0XzZAM
FAg8pqK7tNjdtF2GXJFJi03c7W5KnHp6tvsKfhENoxTuVKvJAvi20JBIcYytEuP0gne6m4/x/uwn
7xU3saxHcLi9Rtim49LtY6+BlFp+wCIEg5Jn2BBz1Cwep4k9A4l0rrB8xB08eEqWA3kl/5O/gEHP
0xBzIpgQ3xAb2xnItnT7cEcxTEMt4mAXYvQfl9MZOhmlD54lwM294EDpmeEzIg6O9E5XYPnF44Cz
UC3TasFo9b7YTCXBAwArvb++tKUJMpV9H1DZzSE4DYXsC79FaCbrM0sm1LIzMy0znsh21GYpxUYJ
nisayKDhsfHaLZvILUA2jmcMgbrdMWKsJeme8lTp1bZ7YdYZJhv3Q0TZFTjpu+QwTRp8GiZkfAv2
GnIoKOsz+Ys5HiZGmZHpnHuCcZoj4lZqsDWGhv9mUzu80qPT4nK5Zwz7DhuTE4AsGpBNzMW4og4B
t2oZgrJxjYyThcYoHQkoO3EbbkbWroG2FEERTIzJJpUtXB/2sKC+asnCHQe5YIGgsnLBLcghATKV
pll/PBA+NvSEdijYiYEd87tFC7QnoMryvwFRiaGfO5kocua4ovaa847tYjnYXbW6wCuH5cR7GTA/
YsYvUoAoUwL/5MKvzWOxwebfUxXfkwieSqPjBinQXRDxDuEIUFB1oiddOJ+SXAXejlVCFA549El3
CwkOpQ8XV2SJ5Qjggd7qdDiOfn8TyeSJZ5Rce2V+xlCci30XeeVNVycvEKbZAnr9bq0l6pEkAiDr
+lB2Z04p89iVmX0wsYSMq6D0JNTix/cZPx6sVrPi0doym9nTLNAi6PNA6XDrjNhAIpYbjj4kfOLV
mW/kXGUQeGMamWY9vSQp65QUol99pyI3RPHC/pWTJz8G9ijEtyYCT3BTPkP/d7nq6GTx1WLY9Cnj
rV60Lav0bcqMo+X8BXMshkwV910BNebLTMv8SHAFXKK5oNsVumr8oULm8JteJ33ad+ZhNI09hWEt
0m0/8iNjvg/vm/pqx7AE5xpmuIV4zOgWoTyCyzBlgkXCXi4Dmmiz4qv76X95Ub3LY6QMKd9k/ApR
JQFeT9ufRkUzQxY5X0vc64yUAHNO1VrSwFB5nh7idPlRO0hAkgYuwzDH4wHN5S1e6ek+lmEmvrIh
I0xmJwSRExd6ubz6tfNuTaibYhQYcm8iejPihKZfOhabUbCpqFMDkRL6fhueDj24CRUxF0gZSS+X
seYQvbDwGyhvDWvqE0cZRTM1WJNOb+bxY2El2aYD6IL1pymoG6FqdBI1/bjzvsnxZ46oZi3BDGPE
/Oomf67Df+eeqrDk0uZhs7GvXjDyesApjs5PKsoyA0kheBpDQDrYZBEpSBl7iqPbqNALr3nFXp7D
UsMxEHuyOWBSlaE0EghuS9Bm2BKcvy7KRzeFomUuHDoJ7/E1/OcaPTRzy0QTOVXHYfxm6zxoZ90o
sB2aju9mWY1w1qkbKFlxztLFq/Vn/63cQaLBAfra/ssfIjlO+JlCfcO0g6VlRE7U6NR8MOYheTLN
XRjIXIt64q/Y3zxXj7qJsQ0ad5GZAr7Umc3/O64vDvQyhhQWNOqL56Js16WX+SujA0xPAEc5wzDq
AxXmx32gzslxrGW64YaY+2VxVXwbfBSxqvaSbvd3yFDFxJW2gS9B4Q7zQFkfLSd+5Gn1wS38c0ZI
Lw83G+JPaFL+MQWB1jmEJIx6APApzHEfQ8yEaI6FOvRMWs94nlvr1ZB6QZQc5bt1uGXNYYgpxicb
+dkxhu6IikvrShldbrPDw9oD/Um8+nXGOTToiEnOoW1ldfwpUQiTpZPbgOBKGJvT92Q6lgRbh/K0
ACHfGMCUPWuYDDuQp4ILYRNJQ5eiP/DYiO9cmbcDLG/l8MXQt3LEhgjnZ/yFtJvMRszN1RKvoKor
RPwZd6qbFX9kFLL5Z1FMkha2Yn9m22QR71rke+PcBC727uYtwNj7exHQ9V7iLL5zSMWCJQyyKpSO
C/VP7fLrTUOeXRhqDDm8TMVzFPIuZJbFnGcH4Eit/9NdybBB+POGqHK427AAkYUq4CnTcDliIJP2
76+lkD+9NSMdM8zVe2sQg4p0DM3Gl57foF2RzeImyhJTd+4Q01BvgokQh+PK3XPwoeNlACbfVhKN
/gYXUusuNKLGV16p/d1l+TD3R8yLIfimeoMFSpkmV7opsBcnuXjoqea6C7xlxv03cY5VjF7pUPLp
dsGmsGT3HIivpG59DwZQBzCD88PuVHj7Ogb0HFwKuohmKb+pVtbRpiIMi5Qe77ES2f4d40n1iNhR
keFHUQfPs7zw9xupd4jmWzwQKKgCHIwcwdscw/bEiL/A33Tki1d5u91WpyVlqyT+C7HkuKPRbKCO
Tg7VXDzkUUCU4kC1rAn39WI+wscOlNr6fzyd2XLbWLJFvwgRh5j5qnmyNVguy35BuO0SCIAESMzA
19+1kxX3oTu6XS6JBM6QuXMPhY4DrUwwDh7qIKPLneTxiaahgKr0lMkenwlgZu5+CkF9mxAXY4k7
dOP7L10//c+tsNkQui/38uM3CXOqQJOwZbuLm53XiL5PiDjcTJnslFWb14zhlRvhZt3hUt6mTLhB
UigR4OH3fCOB+5AlDfNUsGTTU2rx0vjjlo0aIDUUvcOMvM18RMN7m4ATeNNsuLBCH4FVyrGhxBC+
82fezYiI6PxH/fARMeKWL1JN0DIzRrFdEL4xAWVFHMnCxb/hzFzooLhQ/Rz+eE0MlsKao99aiJE/
/km3vBXMigDK5PzSyYv4rBlquedHdX4GuHoTsgAcIP5LFOLYTCLul5IckSuGeZ9eDaUobgI+4an8
EhQ6uOf6Fsbm+Tay0AXS2lin3J7gPFDfW00PtOQrAmNuzPkSbI3WDtZtgHnudR9ML24YFJRJERz6
2U+7eUZUNPWswzHY/hNOzM+L8EEzbVPkuQaMM1UEUxXzq6qCj9kEbIZwZKcrFQmyGzsaFRl6KOe/
ljsGDWPAloyH/HQxh1N9bWZ2ZcZVttaKYjkK76JvACTjdsEiHjG5I6kY4ucnrJ/nWoGiVQJeeEDx
fPaMawCuEriEVyLg1yeOv3ELlDL24unKNjVY2T/5hp9XMRl0M6UKh++aiHk5Tq/dSmocNN6LpOc4
tFs2VMaITQ8dJlXXxvvV2VU3h8+Rh2UMDFwaab6kFGy4phXtYebHVGUfTMmAlhIDMtWXshKQbRAa
t8pLRhi/oZG6ES0vw+E/YhSdYIQTWkoB6hHtcVHvuNZLoL+WkVfVUkZYa41JAOTUmILF+s/qoC4w
JzBaDDp2Exo4UXDd+B00ASxPU/duy7o1DnDoUawbpOoY8ssnh6i3X/kO4VOjaCSxsq0dk5uJCdDR
hONvDuHzaUSOVup7r4lARUrH7Yn4qY37NtY8wZqwNc7i7HkMgL29lT+il5huzOnQFqsXqOakeHnI
u5ivejyuL24vnGNW64KUx0iy55tpVm3OV8V1CHmrsp2amcEcgrSUnCID6s3swJSDU8iJcCaFjTTE
nZS8VGqvUhp0CDKpham2sJski0OWnN0OqlTIlRHptu/lZqTiJPD5gOgR+V1sZGsweGrsigI3yRNq
Cblvq0WEd4rn4xELGJ/iAjJ0cInIiCowBLuv8/27ZATlkBaPVrF3G8QcMqxxg2Y/GzYmhnkE+DC9
wpuRvgQBTZXSQee9v78lg/d2zDt4sG1EESzvr56/fdZ3YCaK+oohlTgcGBEgLuYaIzAUCAfPcxBj
priW8Wfc/xRTkKllOaWJgBExDMNt9e5wIe0K+PaeI+otLSi92z6D81lHZntHCcS+9CF4XPhzy2if
7ytefTODbtMyYnVrnm/NrB5UEhrr360Q6gImKVxzYBxefwlzjTKV2jyEkAEFCFEESJB0tzmkACnY
KCzUCjUz1Jq8OLyHLKkbeYCQCPtv2WXHW/4zP4XYgnKxpPk9s+MzWbpWMGGzlu+yztKs2iZe6K8o
0bllJoJhyAeJ3kASmclDaDQBGODN92rDtjGzxTOEleEhpVtICiibKaTcgF2Pf96GU7YjP/3WjeB/
O27CZhErTEkdtfwtLabPNIFuy4E4r8nb6k2fYTwlFyVF68VuW4AtDmQecjTs6AN0QSIS11H1czwh
EzBDC+hF2OBITOjrdu7k0beMbKIwiK8sR6liJySOuiNZeF7BwIKjdwAqjqh3e+bm0wBfLjzNr7j/
oNGi49piPaN7DZLGdxN0pQGvQsaEKeOIK8B1oA7/QNUBY/3a4lZDGNSoQEroF5LirovYKqSW0E4L
qBiAMxWejRCTZx97aDSg2xFuAI4CKY7JpIiRJuqN6+3CLH9Lc5cBJZwdtRbxmoSRhPSj2oP4pq+P
LubTNAtrBgPH5wSQzENvSDvGUAyEznPgp1VPilZLwUS4Fl9TwAia6g8k7qygPVSOsuWlBjVVJxHe
uECKg5QkDB1RoZreGq0wNVTLnNnWKCzx/roExcE/mn+dRQTxhTBTJK0M2hWlABR+XVIw0Rn9zcMl
xxs76y9QRzyS0AhmqPbN+AYVNnHXGHoyVN5yNco9q5HZinnUmLsbeBXK3UrDf71k1wPoAhBD+C1g
9+Q78crU+eaKqdSkEUqwOKO8u4QzJj0u8En39KJsPh43YaA4m3LxoWV5Md7IWPLeSnXojcetOSXM
81xES8+FsKOGo3+rRFJvRmY6BEjw9gt6HkZX52FeXcKT9l7SicfXA38TMsUxG72JvpNHUBjsNm8B
kEKsBltxDr2IT03PC9DIxSNLuXXYfvFASC9WogtB0ktZzBFmzJUVwMoitYMBpWwYoVywC6b9s0VL
k7VHmX1Ua7jBKAtD9zv82mm4FGVjJEQqHmLyRILxAs6iMMf0a8kP/TXUt+guEdiJqQutvBLl8grB
7gSaeSW7vFopl+1hR5S0JCrwDXHRw5tSQ/VQ5GshQzBMUVANrOTpoLKAwx7p2nUzcF9CWeKxH1FC
DtnfHOFvFbH/ILX/FaMhhYp1mx4pFUhV2j/JaxgkhHcvChpMf96dZnRA2wiz8P6FNKmA+Hr5Dlfg
u1a4nPcc0ysIEELqoVQpASpEWMJQ9gSYiErCYYddVcpNpX7NK5AnH8ZcJOp8CirQbUEnjZfI6ALe
NATZdMvulThQdxFS4tduYPGZsDhfs5/NwJau5uAxRxkgjdKneR3QBjHJUs0CO5tZMguxO8K6RktP
KCVyfvVJOJPI7FImI6QJI//HVBc2oiYUvPrxoOmqSTvC7pUK/Y3RZ0Unw3k17ZhLpxXgJeyiyenh
ijp3jgvz5t/WcNpp4w0gS+ILn5Gxw/i66nhdqZKgwSMrl5nLdIQKMbEZYI/MSEki/Wb1dnHEhIBU
A//RbQOl0wBNaNSYO16My/C2qwHBJqgh18W2JXpNjhdJxcOSELzMWdIlWZMySbZSsNtxg3s7/Pna
o/bmSeOwgBkFScYl4Hp3szl1twn75GbthHXjuwG6Q+MXcAWKYy1CrAEukCn4kOQuIE6ef4O0fYDw
wFKHEwBMwjqumZatIcSmNqHvCBgYATJTUUUcSHZQ5Se8q518nSduQAyYIMHWGbiRDbXA3+Eu8tva
Pa0E4F5ToOoJBrZf2SNOg9NC90ElZGQSHg0VAapawx1bNpn8HWwGYq6nBtVbJxTS3oq4syAnXz6t
q+7jcbyY24TrWBmumuDkKZRRWHPX53hYCcaqkleDBu4fZvUMznJ+R0IoE4mLelAb/dQNNL1uZtU5
Pbxu5CnkHcGFua+RU8rC6SJ2Gl0h/7Am4GmOrwvnneCxAWyrivIc0W7bdONf2HmMOccrHsdEdUDo
gydJM+LlnHT75k89xk+lo9onpe9diFO3oR8zOi/GpKhQKuYsMnKcAPimLRdkeayIv2BLpvwm6JPc
YGvCDxgJzuqaPrlp5kMBgCkwgyBGLDWJsO0oAmUvmqDgZjZbXYs50JZ8b/OJcxGvb+y5L6nOPj1f
JiEnUXQrxJKU5JhzgI9vuTPqloWupbLrh+hi78avgaTHniPDvGr+5FuEcy0ZOJz9nDVmSj0dJVsL
BH7IYBNCW7UBe9K2gU3x0Z2waLImpNvD9NUu7MrTlwJrLJ6zxkaS3jBVO7K2uNKyQ1SRRzDzZzsG
a3gN9OiU+IwYYIwZ6ItzfBk3lNuvY8wyLBPOMWZlNPw7poiupoNIg/m3DBlPLqf4zXdMT4DLBDQF
WwZkYUpxZ7A304HuGscZ2tZGCI7YmqnPmuHYZC3JHWuCHMNBz/GcY6bAe2Jms/OZme57DhfR1pqV
qkovcto2f87B8C0/jNWFuocVc6CAyD1qCgo77sFYgwshgSExvkqnAQLo8OzgEkDflicgXgqmkcFb
CrnZ+QC7wop4iR9dxxMG7eIqYDrZ8x7CMHoKomy56qMouczxzzXDVjj2jBDE4sWOjtp4oZmftrxJ
eVLkPYBCS8YErFi2gVmSrwRQ6DYwb59uBiyBoPVsWUA2ou0qm0jpFtsAXVJPUzLqC7e1gBdctkGJ
GLrQ5UnrzHGONwQQJcMsfTVD+rEK/PD904Hun/WNsJLvgImGFWf2TgSVWGjPtN/9YkBEMVywKG2i
Zdk7Kr+NV2velzC6QTQwcUo2DC6km3UxTBGPgFIm15wRXQ/tdSyoZAn5hJCwF/ixZYXXuljMuplx
AApkHUVuT3PdHEBfkQ/xykMsPxXuaDwYm8jKRbcp8dEevebvsMcwDHZMPc8f86mii9vjxocf23nV
UN+LGQOo3fNUmL8x4OmY1Tjfbb9RdxAyueiemPMfeagaQ5bYDooASWJUzx0LQLMkGLYoEpSVPon0
KyPQJpDtfZT9bfACt+eHuy1mAi1EEhkdcB5+d4Ng6IAPMwPAzQ226clT2FlnxpZr5Ast11jQIV60
DLS1GMODpAEn+PbKyfRGzotxA9OuhJf3H7JcwbMymH5qqY4auR8SrSYKGJoYa/isj5eRY1oq4zbj
X3B77vQm/1Fm8LWsSA3QKF6WojtoBpYIxaOKYffGLAy83F5Nt3xWi2jMwYiTYgT1FrZRHPlQFfBt
lBgU8hYjPzvm5/y4v8I6OL0oE66ZtWTlWIQrZwV14Il6XgbPpobQfY+3vdYnm7M68kzUBiRH1nLa
MyBi1OFkUs3zQJBCtip3pszXlKlMzQEVO4HTT3nIn9V4RBPTR0cCNxiQnM9r53CXcUSar1rqqNVq
eFk8DyaA06zOwI73hHXojvCIupmTAopb7nW404kFgSMtOjTwniV68xZEeVHuukcHPxbAIHyAb8ZE
T9az0kLklN70DID7exgbOZY3UwLhRogDkWvvtc4bJyf5bsee8RbAlYUGS3wiiviQ9oU9s2rbwkXa
8Wr4SILCclnRko2EoFs7yOqGUgAc0v/39YTGe/X4CF3LbWInsTwpzapmwgcBmqT/idyIp5gKU7BO
owANkSUBPKJPg1LMmCmdRZlVwTQFXBwRh8jKkCYvfOxN5KRCDf5H6XiFWrHp0P9OG8hGSgW1gTEN
O5ap9GstfMlLj6TFO5bzZ0XDQ2yo6gXJCaDvcJkd6eHSArTIgCv0Ndg6c762nFypAosmqZW7icXq
emBCZhlMqjuwabSRKzNZYJ4AFEc/X/ge5+otjl4cgLWuIvKNwOA46SXtZWJMHdjxEE0imMDp8Gjy
bzTXN4F71VOvWKzLSBTElLCUPGYrRyqfdcMHQtkIQSXSUanFmXv8A3kyS4MngkBKy4lAB7d6/doD
t2gQcMB5GVUeAjwwl5DWWWEERt7DvgY4XXQkc7poev7XWkBnwJfg1cUZ8BhBGQwv5EpVU++mHmie
afzwc4K91VP/C5tbaREUsXkbHqhQEOxTomI0jwYIZBOF5Tl6Ds0vBytOxiHjOziVGqjtQaXMiwHH
MPZ/hmlak9LyKFigCwk/kuIElqWWYvkuMzP59nYpLeC5Hzjwj6odhw7J8wm1HocsRrhUbeJ92NUi
XUje8ektzAkwjQZHVv9OzrHdzHOcIHmh5FANJH/vMCT6osQo9mJ1qrgVn9Ck1GdpSk8KtoGY75mP
AXBUZnco8JE+b6PvYUrHdJ7QhCwPE5SkBUJHa9OQrkAc2NEvUOG+G/CXOszcGo85ja3JbgnfTHBx
RsFr+AptBw1GTBNkqsz6NHLNV2ZswqrUOoYIWW/OCSoUOPu4+l/pBwxmsHoTv9MymESx6RLZoaX5
DyKHfuXMQqD6cCicOOHLAJWpEROc0vRMtmWZqx2+Biiqf1Z0Klch9mq3nexQzAxWhWyiVAZ7NvLj
DgrI0QYBAMFtEY6wbtKQVy0eJLILXGFXqtF0Zu02WzZfOujE0i2b0m1XLY05kkPg6zHFFzrTzE/g
KJUA84GGZUctxHQ9U61AE2UkBHM+THc8hx3fxJBaTd4timHd8+rGAyuBrIW3pmMm2xDZhkklX1Kx
EGfsSdQIzX8wscfOqv8YJ23qQe+2zRFc9ceYI35p2yfSvl6RAfHx8VOuZnpihQngfI6DurRNbmDV
Exj6JqnbLvDgoxZrx3nOUs3r/EeI84hjVFAqcxXvG9pDkD8OKr4pUdlcFdweZ+iph4YW9vRXmO7+
NYGMVl4nn5uZ+g+/JS4zNF5XXqOEA8qSZOH60ifMO+Fw9JTAkFRN+f4rENs31mnCz6Y3mOS/QM2Y
BECu8JRy+fMHCeufDeNdLE2RXBZl9E964rQwB4WxRCPUkop3vtrq6CnOpgCRX9KBxvLmfQqWcUtY
nLcdX5j+MkPgRGCXwjznksi4QUipQ1vLiKk4vjBB4u3L9YjtnXi7vyu571cJEPzZSkKWGSbMEdeS
v8vIW8OgcyZDodJMbnk9356U4z/KE22ZvuMdTYkLpfgKH3hkSFmK6CPmNbZi9rQbqg/KJXa+JCEp
hqOXiVd9XzRJLbgjN3Xvf1mx4b4xRGEEgbm0VLwAxhNuQK74mSyH67nZ3lr3YqRsaTtFAqlKFaqs
c5MTuIJ9UYn70pwol2zTmFt8gNvKQ1ByHgeDsArsnOot8zAEXAzF0A9xKlChYlJ7ukVw+9wW628S
y7l3dGS5Y/Z3Wnl0xpqYiCW+TJbs0mYURgqpxVasAEUoV/i9aPZ1S5DMM1HxEhdRyPzyFxRpyEz7
+iWPGFkarJDOkH91RsqXblLiA5PfuwpxH5RHlp22HCG33DQr9OV0f3QXh11MX4qe9Mo6WHvGel1p
w/JEEc99HXKwywMAD8LXKeKWThret+HiyUGZWxU3hcWSjRMTpWARcg4fjYhR8kt8Fx4+aXTnJ3PM
gXn5HSiRaYwSWGqNBLSaA+ECsmxqBhZZotiwlYnslOtHe4qwigGK6mwz3Jqust2wSzg/f3dBhAPF
kuGfAJBSGvNGAceUbVWy55japm8tcWLwC/zgGjT3s9zNxWVwzF/g2dIGNswP8kTRL5GCYnVXNB7Q
SDBQwq0QQgMRrPMBR3ZiKmiBGImzsvLvwSFF9T9idmy4/eQgypTwEcwugEMZPKxHS9mVR8hXJXyq
tOWIlAvJuqWe4CanAfYRtk28qbuiKuKv3qBHJ0i+Q9Z0cyYKh9gnTAs/TvNDVHxczRCbbnIU9Fwh
sFtgwyzfmhF9uvlxVB7M7BS8jOAZ6+b4S+7uTOCFip7jGEQw+PjhrAKRaxerGQWaEHcVTgJfJiho
VZHcp7wXZuAoaALdwXkNnRKPB8Blj3/PrTrWW7ZhfUxycpJwY8tYedaZYVaA+DNjkosknaGEZetZ
ITWzCilt2AhMw7AWVKux7C+9ofuJoj6Gi539NCqJF9NAt6C4UAMwA7iqOn4fgNNnleFgot8m4mkb
CA6Rr4I8ZNIj53rSsHETn8WrpBQzR8uW+Afp2LFAphTMmFumJo0Uay/Kk9oPH8zXxyB/j6RoqgTQ
jzxVi3+EmFsdgGZX2SQZ4ORyxjiQBXG9Y7JfUnpn7eZHQZy0ILWPGLny5UC2IFdJhltFD1FPVM3U
RJRCeVf1Bg2xM2dNqYVKKW+qy/hrWL6ys400rPyu/MBxALUJupfJUQdm0yHACPAvlo/kUF+57gjp
ILoOUNxhCvQz6SQH8KjWwrGBI3h8MVak2wjXP5YbuFGgSyo7JhlK55gKU+6o+vfBglBRTrsR2bHN
ygxw9XgE4Wn3XMLJv60XZrwrh9crhzGaLg+1ACw46mt15BgacmNJZk/HCJQgswfU8WBFW4YHjtkY
7aWaY7UKBCdRhlASSFgvTiMHPTbIGoW6Aatw19ErC6TG1Alh2sJrXY/t9qU/TMMNYxRCVNEHqn52
8XQHWMGLc7QCOAp058ECgorfJnH1dprpjmgAxI0JFwYbjUb9uArAL1ZqiE2fUCd8hEqWOGcNDO63
nGw7hJC4AFJPyDDT0shhvqCwWih2pl34wRCG4kYm/gMb43yn0ahZ95I3XA1ma2MYiPFE4a41r9NE
K8it5+F0amCiQ6kO49z/kiZYERf0WKCHyGBpbgcCMCoKAchdBvkIWtLf9rjq5QVl3ESLVbM+Aau5
9HrdUOWNO2xhA95ToG8VABnf4/XMHsHpzFIg8doE0dAZNwFVhG5gdbgwkJIl/VpF25WaeD4NjwhN
mChSLnY9LcJMJc3I9q9jVgP4n10l5fZp7zpee8AD7Y7JXwzYq8s4xKuJIDwZiDH4pCpsIEZrum0R
Z5q5Kg0FvTKQXwCdPuEo33H4kTQERi+3t4YpAg7YykQV2UJSiaOQVYmoBNMDfNOGHbOQ1LQDXQkl
lQU6TZsIN2RYWQgN6IBw9tz25aPF1uMXeIc1DqD1SAVYconlQHDXFbkaNHQt/pkCJsxM3k4Ps15e
2Oq0kaDN+XNTUEc2MRY9VaDl67XlF5ND6Xy3+cMK1nvrLZKb1ByvZQZ6bHqgaQHw1U3cbRGGoSz7
zAfgSdKoyNYKmpduYdbgs+616LqGuqYCiWfWJ7H5gcFlyto2yxc1m9ZCwq74c/BnTtSQTJVS1gB9
hGp23R/6y3HCd8YQL1kl2paD1cPyObCXAZ3/NCunHFYNgGtSzlsdWZNPm+Rq/nzO1P3y3abUoiAH
HVY7OofCPa9tg6przSBjGGnPTGcmRttfGCk/w1n8rLopeUPrzFOAj5dOe/qvIORQDVBvVuvKjTtp
C2n6kouVt6UI09BI6Ebpoci13E9YJZ9JhFAGr/LsLiFihtMFLT6f6tmKBUP6VEOzr16GbPs7ng4s
AwcJa88QxXgOCVLbey+mkNnSVJGCDUoJhtdtuOPSUO2A279z+McvawvpomZUAnx0gjyr2fQQD5Ri
YQuuw5YlE/5IXc6X6Fp+BlaozD4AXro9U19oGaxV0f2P3PiOKsV2bocHFEMLZpslzxohJZ+r5tcS
Dv6PC8pzI+ehl3fh2yq1SQBjxEugIMgrWEifd+K0DhvKvVYBUgnOaqhuU+zFmIswgiaOcAcXW8MC
Irp/NQdpnwTodrUIVt744Z04MnlMdcImrTfcEAg4mIkOKG9qH2PRthWFr+DmXADbXAyjHvgawkVL
I2zCMslywK3oN+WwhEwAAcaBhqci1eu2C/b/0XGqmf/VZeidpqS5Pd8u7ZHwLUIygfyYrWK0DDYV
c0ujfwYydcWzNUVI7Hl8CXWBvdVExDfXCsKYwFR46LAxgcsp2RX441ZvYU5QYZSN0QisaHoO3/tJ
jvsLFQ5PN+Bh2y1vXUPL4SWGvK5pOSuJxyGwp5WZlAhi7eTaD8pDqoKFR9sSb/W/RHQfVcXQK2CW
ICgJq/dVPsvw4WHLRLRi+Ro94HD0K5HPWjBwCa7QTK6sR7QoSWM9eTMzhZocY7LAiGJ1RGozjIIN
QRFIT2wZKZor0OACMSNfkb+U0cOkb7TLYmFRQPXheUUbpqhaCEIyjLM4FdxjYT5P/6Y1uWd5goON
FYpUJndrxOeZIvxz8OPVYLLFKeCqRYNsJfgY4LI5BtE3w2AMOICyVD67I71lA4qMbuJSBrQuA//I
Me4F6u9uCTB/5NQZsDCSpLfKs4sGmiZ2TMOW/GruZtHj1JmIgpYwpCP+KftHvDlZKnsJFX7QAUKI
H7kvN6heu2N1NzomODjwwJYt0abloqLs3/OIFR0os3llJYNd8tMoG+hvl3p9qRcemoGd1kGRiwB0
eKRztRPRnFzHCeMbqyvzQHMATj/NA1qqAbA/DvI9w18o/mDKGflHXkqFsO173ArzzQSPc/bhvEwV
oPH0Wkp3l6RxipseF5ZFz1ooV4gxn+boz1Qbf8jbXr51QYzQvXGfyJVBfjk8CFEJGawB5ij60/gj
rWA0KmHW7MLpe+LFrhv2XxKGTH82LGxGMiXkPgTQQQHoPEpy3mQ40U8cXD2Hn0YL28Mxfdq2/eHa
63nGAZ7Yl0QpLdd7ZOdfaRPgMUSoPehfaWKPGMrUM50kSCc2rC18ybSn9TMUnefPMOAgQU8IGiJc
L+9TROAdw+A5KvcPJeW/DPAELaq1jXtIkgUIjePfQHBwah6HJZqvOPqCm6b25m8uPp2+Tck8ZciO
mD2FKE/gD2Ls1XWUMWKEnHuCEd4Ug5mEKd5dUk0dZGd5Yrcn1IJjhPXcKoIqKdN6CduWknr0Xldw
zU8bbiQHbiXjUZQl7F8vg8xZ7iH5brl0Uj7y3aQicar41hQ1xFPBVdrwxwwA0R63LWIO+JIA/cn4
lS6S1kt5VDrkxeLgFPAemVG4txCPmh+ISFH1JHvKpHUnBwFrck5A0AL4zLI1TFhLlhieolmhTEUY
s+FlhC4gqLY8CWnAw2iVOy197H3e0ErZkCrciHWKBxi+rtRqMJq/UgUi2z7sPJ45AySJQ4KfFOfk
veUY8rflzIk8+ng1UNrduZIjNCTKHX7DR7VQWOVtFbynOEl85GHQonLd1/u3rkD8qaJdAgQXUdcA
SObYW9LhrSvLsTnE05WQTBwqHggUosna8WyTWAfdRkjpRFvSBjoYM/zXrGjIY3ZDvafx1vDBsuOS
jp3T9ESUqUZAQsxEkhw0dBAc2NWIq1oy797zo6juof1e3hTW9UDQ1eE9J2gBIJEX4VKuTwTVTFb6
I5N9hmutihoEugx0aY1zFtsV9i8PZ5L/mPp/4L8CoDrhKhR+sroBMFY9Y+r5bstXYYL6qxlOYD8L
a5rqBUhtB+Rh011hvhLbNCf6jKRkS2CkwkSEa8kNfAcQZfryFEMDAKf4+kio4iPE8eVhTPbjZb+f
xztXcEuTVTB+dV4UfSMyebNHiQNxCaMYUGVfP08NCoW9jINSP3hOxU92KYZsRNplr9WpOUF9KWe4
XmEeJwxUuKyQkbyRjKaJRca5MTh6omU94DJKo01reYULGNi3Ymx5RthKiAOgRxqu3FcuIuUsz/io
OfUYeDqXbKBOTKTVDPHoFA2AGiUG+l0EWBBm/LAuJHcygYQkJ8W37WbnmGJRcZwj07ZEE0HOANlO
IbWQY/YZMkjnadIxV2h3Lts9pYYbWWpVx+rvJnbhNENpMjZnHkPQslucqr94lBKwW4QBqMUwrXHt
+fPVnn94QQkCzfTYT4QNJh9bVOQgCiGvr9v8mrz9O70HUGvonhgWMhlWquuUle/LHNxlySkkIogp
x8D6a7ZK/Ilxf+LJPpuDnwhXUMz6e5R6NLcH2vkRUBRNJB46sI9RmQpsgy13ojrMKEAOzf1YcRsR
9MPWRV10qUMm1Zk+JcDBTarwr17rdKC4g1C1u9juop/BePgB5+J3CCWTzMtjetsNEX5cvLF0kM9n
vHa0zTx4hSMRsTEB/wiv1PJEjHQdUkFftjHoitGI85BB4MzFOQJRanHZHITUhlcildj2J7k1MZmB
as+/4o3Ul2lOewziXKcQS/UJMfGjcUdzhF5l+2VMwZ5lR2I+0jLCaIvNj+OmOFyGaG+MmDojBr/a
jRXEwj27zcnbr5uLO9FoBfLZhZGOAESBVDMDmCIi838SkVrV+qabHgxXKLyKLhJdP70dNSharve0
1Ngd3R5zWi7EUPOHhPxTgH40MJi+GClXD9vCJxxI6Q3O0hydPVQPo5DmeOdw2cg/NmS3N0X1zlCV
jn+gqA026Sf58TKZ1yHN0ES2gcYTE+vFJhOytCT0jApYHE/jgquPOjsFgAXbnBGkg0+FQ8K0owCl
DgJ6OvFpRag6myVjRpXj8owjgWg7oudl6K2mEA0PqiiAER19luYBAfi7eR3gZvgHNg3F8sgiQjcC
8dZctyQ9MWJFD0fxAj9Han7RBJhskjXfkl7azPtLNrfMENCHYi0D/BHiomQ8KfngAgxumdaF8Gjh
02MtxmnNV6bfJd+BIRxXp8R5luVISjYV96/uBMBAQDP5aR3hKGnshzfnafFEQirJERpC8prMhoJw
N574ygAyPZBeYsG3XEPv6ZEGMF+JahDTI3EUAAkaRpwbwcum/gVi+YL/k4riJL07k4dgrKuzh0sD
KhkrbvYALsoZ2DYMahF8WmtjJjiUaw3e3POeerrGbshaRu3DGmf6yzB2f+qCGihRKCXuP+DmCS4k
nmOjexHloXIiEo7Js0Y6ovyNBnJ+VwJlGg8TUq0KE6/3uNMQEVp9D5FuPXA1vfTBMlzjuFQ95Efe
cU7+zNwlL8esQIu3cOkV3fDptxhsWyo9Hg8cDJiJgR+V3Qu20O/jgUdPoe//tIVnRCoa2vhlmkE+
Tdxbj4j32lxdlGhNpZTFHEZ0hxhTjboEDW42RMzGD1PqpXheUsxwGrLGMbIgH4alH4rK1rLGQ5Dl
hlYHQgPbghAC+GU91yTDfh7iyAvq9Pu05nV5NNIxANrSJIr3WFWgDCU2khpSSCstlVAYwP1NfYxu
1TqVyq2yL2NdPExUyABd8IjkjaXdysptj1BO2tMuBu4p+WJ6oIQlwYzyZHyT4fmk++CcXHwQMksA
hAcBIGV4LbtXtdXwf4mv6xfkSAf31M2YFYQBJtMh1rGvuEBxxu80bRr9448UFuVdTQRq29TzVUmg
110Xzd/jeD9dcLn+OGfMDWBNp3ZYL4e4bNkuWA0kSuaQhQPMhhichqEPB9n6eIq87BuDI45ueZ1p
AovukS5PIQqIFUGZor3/JYz4u+lIUoXr+AQd1t0PI0//I83CNxcIaWGEhPCCCcm4QmU0pzdykjk5
mHKUByStY+1lv9e25qyzvO6AvXvCPhynqSHnPcN7wP+YijHB86n1R1gnxgzBEuejnNB01TUdOfYu
cf+cQRcG1AVkYOi2e2mGPh0u133d3xOlucUxppy4P5fKPwNebiSCjl3JBEHmMEG4pGSusEbanCaj
jST/9yAnANCBmCg26/9jJbs2CR4qOOL3HgQ3NDF5c5/APXilC/F+lmKVbAEGsbZCLjLugvw7xmPN
P2gY+3sD7w0tN+U0bB7A2emEwgKFRl2024tNhR9bPgKlY1yFZhjOEIZMwXqfYil7G+7YwFUiTgRd
+2sRR4CEuyV6Ni/J3MmNK8aXy7A3a8CRrIJ9K65bbL18lsuQBo6WztJNHKjoMEHtSA6p887/2S8T
QbApqpNfbhNig6T0rHQEVUmPKjdxCFHSQfkJnx1R3RjL0k5QpvPV0qzjRx9nOJbajkwcRd1B0l8C
zXLm+PgEDihYwkX2d1iet2Gx3myWlET7HcxKrLZ+pgkk11CllZxAOc8BVcWsy4eI0ATSur6PIEiU
ZmIRz5rWBN6CcmTRJVGB+OcDB8FU8CiA18lonaD7jzAR7suOTjXBpuaqbFEgeA0ErtqxvpiE7K+W
ZVjOCgoLpE0TQj6tWjbrWvPIRj20f0vabLzol4J6TgmGjU+x1xn8BMOYeTTV00iNna4kM+VHjqM8
1sRzx5mfOowOtqfDF+ya12uROHAqQewqYRxemf4fU/G1xu2hPw4nf3tzatOv5UQlcijn9PE0T3ui
WRLA/umhr7a3yZB7mDPwuEjGomBlcEzLgb2ra6L7RrI0L3yycXOzUq9YfDmpge0TVteYO1Kq/3uO
ApJV9zKUH0vqODKVpef1qNTHmG4GI4fpPifF/MElkJ1RnNTpLYOad0km8ScBGxD5M204CPIN3XK1
j2L8aHJ/9DCUHU/eTRMrcm/wuv75lA8xI55+4m6rNseJUj3P/JlVBaRxwNgOU5Yh/N5FXfw/IlhI
ypqj4uvGn/zrdjgtf9L99oAwt6boLbis75HPRBlcPaAa/zjfbMhHusrWPvYvlu6waWGkDf4SXBzH
GYUCdkFU/2k+PE41N8iGpbN/SvjbH8MJf+XruJhP+HXGwQ4EKNtsUWtQRd10eaJHrNBrfPN4BMiF
Crzqk+mZRnjL6b54jHPaPH45DoP7BaDS4/2NzT+2KHD68UFJmuyZsRJDOQwIyPGlMoRhh4PhtgeS
smnSsfieT92/+ShnQEyirrtZxQc6DhGogyJ+ssF9O0Gw7Jif0uhyillKqPOCt3yra3dDt7I0t/Tm
oK+gOea/jih5wn8gZMRPf2Qai25PFZTI1mPFYyTNgOBJBTmgMt0Zbz9gY1ce75Yui2oakpcRCzq5
o+thQ8eqbuA4b742O3I7TFCGnuk6DcePZoHjye8W9edMX92JBzhTkDQndp36D42sLN7FHDeaGZod
GgSdAPIOsVZd0UCSe6WtBnHeARwn4qV1PEGzK+2OyAZTfO85DTl/6XDaJwoxug8sUL9JwMP8Bsd9
hA0Qo47seaSQp+eMIcNNjKTnvs0oCLAVIPkjgarbyDzThFxp3MDsb7ibHqpIXvVRUICbACWa6r9C
nn/frUjqw0Xe7j7vwvhVxoqDmbV7CDF2usuOvbstBmLLGQnuHpCz0TzHcfE1XVR49ohUodBRdmXz
/i7cUCEwouX0NOZcN1CXWowSWm1cSGK+elwf2q/xYevRA2Gkq/GUBt9VyRPR4AXJY/RoJjOMu5lv
Ss2SHvQPSzifTbudv1FzxLg0839T/4ALIiIEemWZXqC9mKT8QoSHs+OwYjbpUnIJHEV7HhA03WnY
gvmf+fRMweq/pmHJ+mRw44idgT1HNTXFjqREDAv5QxlfJT3uHpDDqbip1MWRrXbVdAXTmdux2tfX
HZlWO/fF4TMC34NO2tVQXt1BLRiDI7PtOQhhySiRVohGdBDiv+84VvMTW6UBrb4D7QfSBsjBT1DU
SoaUnewju1LQ3GC7fmCzyOZfpR0iJJ7UQC0objoZ1t4jDlPUaUch+I3P6w4YbSlq2bWQGo/4KTpU
endVj0t2OJOJNgVUnj4FeHdgicg6hcggpdKeFv8Po2puAk9VW8vBi0QmAQ8uxydX6j70i91rw4jv
MQ9jjOLHrqRH2U787YFmFjUJXlA7UJpKeU142H+fThp3rbg/OIZkjMdQVIjSDvJGcSNHbVXOZa5c
AUBVVIV8GfWpASkqoGLF17znc3DjU7H5eAmFOYrDOQpZRUcAkqmn2sCAmD6qZ6jTKwIkOG0rWlR9
p2aSSMH5NN95HjFDOgA0FhiEMFLtiJYUje5AN3bQVJZeoDpK10VlxZrI78IJPrDmJsZdgkBf3XSQ
Xa7NTK9Kq+TKDdDM6bNNnzlR0jxQaiZvVSGGorIw9e3sSYYRWaoFY1UjuXYNPDjxrpFTnsVGsse1
UTF0QxBOaWciHjbwP6AUSws/aAbOmKug8kTYQberTN/JX75Ox+a+Wrzjs+lvcOn4C4eJk5ZJB4Qc
6viMBhD/TS7K3eyu/ASDw44zAlc/yZdrnW4sgillkthgPv5lymbaw5HFoVGHVVIyvZjYKzxWItI1
J8eMrfOpAPMjQvaArZYisTSv/XxL7RySXXlLPbT5bS6hpHtS60jmqimYC1h9DYfHNVJt4FXh0Ux0
IPjsqWxN0o1tBmW+QqDxs8TvTF6YU5pApqSjTxEFkbQHrOlOtOfGI45Oo3/Rw1tmODTwr8H4KQjQ
FL6r8VI4sQ67IAAm99l76Z6DhMsHmKsXurWHlRtmrCzk8ORpVj0/lgKZNMrNQW5DOzpCjiVYGFXb
c56TQXuDuJvjU5RI9FuUwhNLxxeDZ5XIbAGTrHbMFcM9dTAsW2B+ET6gTMMd9lvwQ5/+jYuWLu+I
TxvBX+1HI6dwpsbPEq5Ms5RvIFwdIr0rbHuQssCQGMPyS6dBC6M+DjZVBrkEYA5hLpIHLHk5TFFB
AUCulGrjqb/PV/5SGCF5qLmkhGt4OatdqqXwCH5oMKbBkufscJ+Ze83GguvJCmFziHgwbqfDl94d
DzD8eLZ1qKLgcH/KveSm3vMLRiC+P3VJhbDWwPhrG/Ffez5oIONv7whfxYZGE0Mu+mwgV5yRtjdp
xxZRwme3EU9XsXMyhAgPgf+6H47jjzLcLa/4UNK2jrIFxuDOe7S72FeLiY7VCmrGUGjipYkgz+I1
DBn8U81Hm7C9r7m1wUBYFhgOniDMzv+OMZ94FTCZ41mL7QwtjcPXwVBxM0M1Q2QTOhhZb82EBGU9
5o0JzNcbkjA+4V79qqF5IRBkoeLuKFIi7yzhizgQqnvZTBhB1Ti6VcG+tVrXFbgzGBfXAQtcExtM
aSuNtJlVNZM6HQWN2r2RcpxwIXBAFHAVr0758i1V7Imok+Z4IMWPJEzgzduHqaCZxH0AiE0zjVCe
I9VBG67lOl4V+DpGvLo0Yza73UBh4gCQCRQpGx8GVUE7hJ/D8NWoQ0ekWphc4l/PE4IB82GS3oBf
p2EHdFswwZXb0fGdzzJUqif9CcpZJgp7Dp//CjdgEhoOnkDMaVYd9X/ZzJLkAYSR46qR+pbyv4fG
ZkKJHcKSt3EC/6qk0wj7/2PpzLrbRJst/ItYi1HArS2PsRPbsRMnN6xO8hkJBIh5+PXn2eVz191J
2xK8Q9WuPcQ4O7X6cMStYNdDFDByUq1zNXLKgA6p5RV3MDCl5QLviYaA3Remz70f3ZUHfrm+JWQA
Lo2G+xYk+PC04toOji4+zozBhCNAKY2g46wNCH8mnrkA5yRD3qB8bFbcN3EQTLJm40czfSldOKSh
z6hQUIlZ9iUedWrpg8bnPZlx+UzjTUv1/uk0CytM+pImFLi5UIg4JzYl8d7DHkopjnRIzLU1y+vY
F90aTXx4rv4a0qe8MNehaypGakEDKQoTeHSkJIlIqrLKRHM2mAV8+gCF32lKxZUrz+yyhFTENPcb
FvxATnJiMiXhjLQOLIYfzRVPZYepFvw8jGLcVYvIVgE8P/fEXBrZV/6j3PgbyYHpoknzTDs4kj5w
ARsPmEAPEZfX7Z89qbDk0SctYwVKBBgMCuMypyWfFpjeGKO3KeLsHYKEc7WhEtIwq8Qz+0UU9WRY
mM4sIIuWHGPe5GSGUP62SHSxLDlil8oy789E0pg8Ff8PkFXJjIx2RvmWghoQ35u0mAL5LGzrh40t
1UvrSXTZ7Yzv1G237gpA5wJlxQGbByyjANOwXvwQCNm3SFagBHJ1cG+JRGIMSCwaqE25zuRKgblb
S/nXoYwQe5ojGR8F0Fgor4wukqNWiUaEJTshgXbIuhGk2vfKJDoSJjXHHEihxy7GU23B7YBjt0eS
xV0Bb46wPGov9FukN8DRpCMgYMX1WT1xULQXx6a4pkaABNPviHyRU/+Zve+2ctQi/uumPIugSFoJ
WCR3QO/AAK7wDoTmzpCZDi0/DEgZIi4jdGowdtnJYYdwrKdE01sRKM1tpIYr5zib3YogckRTn2gC
ozgqL2r4rIviR4g+pxfYbpSPoE3YOrEcgRaYyaLxJEN3bxWUbTaTfmN1S9uT4qGuQbUZOhopM4d7
+qQ9/Jnf2dBozkzsP8yglyMtubGIpDlkHGSuWvSa28KxukDfcD096YTCZo7QwMrPB4CdRkibz0hG
FHs4ok8c03Nx/JE3gY+5NV+rOdNR9D5tpVVUwxZ993KvusMMkWDVjLXLScPJlkm2EsiKbq3pweiW
U826AKpUawPEYKa18BvZquG+G4ic4ylx5QBJoQu/g634IRMB1aRzBbOdjGzWdgwoNI2YEaDfOX51
ziOpB9Fh/JJGu+x9ir3+C+kfGI+dKFDdXg9OikSozZhFA0Yq56OP6Ms7nxm+nayBfH3llcpcUFgu
OLTLtYGgQolrONrTLimpnLHxX9W47FNqHQtm0vCmH1mOIrjVyyMmetJNctDNaVVxwRb0RpUmHjt+
opXPRuyIQ2/3p3NhqLle22FblPzbOo61YgUcBxWlLJStRu1SAQGacqjVVD7aCxr/mYMqrHojsOUJ
kJxZMhoDxNi+Sxu/xlv/NalZ1RBnoJ+6So9FsxW0uFDhFnW8MlJ8nnNAhBt2W7NmeXZF1M3yMGE2
v29G2tIaSpzRPGsssAKfQ2UoE6SYGArkCYo9n5VrnPsYOcY8IvHZdUXycqxC6Pqywcwn3YoNh44x
Bl1sIm6SXKKJE3xqKf8EI8CESm7sG2wpBsTOoQcK1M1WYkPwSWowzb4MB8zsygmAtthm0L8SdS4j
q/9Tr2AQJadDGWtgK6YKx2AiB+XfEjUxIkUt5wETGFcY0B7pdSVaABpIs5pKfA7XIyTK0KVkZjpO
pU3QBgcH5zr0YSiFHmeJsStjWggN9SmZYSUaNmdiaLfPx19NAVRbOrCuyZkH3NCUstNgP4LYkle4
kzdNVDyaRxKOszSbi4a5smmy2qQkHpc4n5U2yxlQNJ0i/1lOGwqOk907RwcFM565csIysRK+bLSe
IkJ/6t0OLG0Nm63eQeZOI+ry7p2FwsHtKdfdCIE3dTuaaQzgb0PaLo4aEkOSDIkw6mhqC/h/3CEE
T2ACxwi4JExvR9va5FRDXTq/GqwtRlOZTG/u2efA2BjVh2d+IF+Vkivir4fHocGZJKPr6PlU2EU1
PxK4CF/7Ke7vJYjqUVmwUjY+PKG6b+VC70BvRrfRD3wY5hmModEz8GYFAxwxMW4orO5Ird59hzJL
T962jECOuYt3fneOLvqFn5jLbDPZIGzk0XnFrSuov4e51NQDVdbnrHOCstMc1z9uf1zxDQeWQO6d
MP8IZXzZ7a4X/4QvSew9b15/hZ14x3Bzib5zwCAkYJBDlUyPV3QwjLDpupmrUVwFCEfkTzwAytFN
sSXgBNCdNw1FXQlH7L7MCNXry5V7vKbIAOye92YyqbA5iAscD0JNwmH5HTdkknssjccyyHmm5ieA
UxNnQ8lJ36ZjV1z4uT9sDFvT7cWKbFkmAKizSMZi/GIGQ+UONk+fUzWULRgz0zbeimSd/S4h8jJj
XtBXDI2SkELbhIU43j72hYqOASkE/cJ/tsybITl+P4Mr/8L69vz6CQso9Nr+TxnwxXBSb4yI3nvg
PiaMN5grXA67J5tqEClDphYP+dDOT1HTLHeWQhe0JBKXCdsN5v0OFySGR3EA5aCWEMnMf/uj8vXi
BsEmxSuv5TMMx/HUGp2P6Vel+UB06Pyvk3ydauhczKMQrEBJx26gjhg81hHalcAnf6jOJt5JXeQA
WuMPchii79hZQ1k9H90XZyEeib1c/DdvMeBWDDNd2904fZOEn5L9IWrfnkolovQLMypokz2BlvTR
THS3p88EqwO4j4xHJ3CnINQnIsSCCYx08Xwek1dPpc4+wjT2FtZe56Ct047OZSiyuwlew50DCRyy
icd8Jw1fLFEr3DHCNZvCTfH2ExbUCAk5ak2tOx+Yc85+DKoQB18QEdE2BGphzgDjgcSWErUEJylP
CiiU5Vg/YRWlQke1VtVzHUuPTpAL9YMMn8MIhVF4WoCedirxai3umjs3T+S7LBF8M3I0QG57xGK0
+l9/dpsfZaXF53AhzqSkXpudqymDTSNcL2IapQEHJAQBmj5AXc5MaCyKk3EXVoKZ6Hz68kqqApcW
8TB8lCQPOE1IK8NQagYqXXRnSiKhq9WgS7fnFE0iIHLj9ppItgx0c/jSbbc0qH0G6Pvpr9VVy8NM
4/4IPA2y1VXPCSyfazheJKmVVagJCob4DIAojj8RY49h09xzzYP/oq/kmA5SmvCuyo7QaKgXk4Gl
UTSEaxR0sfMFzx0L0Hh438b+8DwPa/6DaBVCfk7IAKwIMIX30U2WP/PpXOCPi5wK5TkIDn4BN73P
U3E29/DTYMEyZcbt+kjYvTzexx7zSic7Lq9B5GxfmDeIjErNVmBt8DXIiOGyxEG4mLC4wS8CNkOK
E8Banc+3yVRGyAyP0Lv4WOUPDA7Lqzpnizj92Xdv6iBCdUUNf099iwYY3JZKgr7TqCeEQt/YvLgP
tXrw/iQxATsBDOLxASLBHJexkG7ueC4vYsrXMHFdMnXYwLIGR7kc3OVg+49zVYlKNTXP3bIGd8bu
m07wLyEorN+nLdG0LS++U8rPlOlhRLj2uScBZAFiCdJ2+TM1nOSdhz0n51d4VXd4cRQDruO0upqz
RAQjBuEbFSDdMptQ9bWTcVrEEvxMyK2R1ELYK4f4nwkkZ0xeXo+b61MCsEWg8HGmwEPvfNppc9Xp
eaA3MYK7B4ZOyZVcwo1RbvM4xDTFA/y602Os0KSg3opH8ZGNC9CgYWWvHYHNSAUO7oNTm96bV168
7dA5lNmPT4WNBMn12q13mxzUthArS2Na4Cy2UFWm/z7j22kqWdz10zn2TxfDMJOQ3dMmORMCEjM3
ro/9+asZP5rdD5ErFpfrNJyHHeDSM1Mvim0ZEZg/eJ1zqBToie4dypN9HBHzbpHxNYfBs+Px56hk
HRbasNsu6XR2lzVrlMm87Ex96jjjjWwHtC7dOhEJNXLoaDQFFYqI9MMGTOi7TI8A4vaFMYh2HJg1
rqyIe6m6NyJ2TNRm5q1ND86eT8KRRfiBfA9SFnADoUtlriHU1AWsvKhHju945FkVUJD2Tlv/07Kd
Si6ZGMXczQQ/2rI0MWsuvlHDQ8GPBT9w1+UrKVFwnu4wPL4HAYUNzHn2X54KUpHZzewjKzrGAe4e
wYjcRu5B8RFH0JhZHZNtlpVTYTXezd3ysK36FJDcbvCiIGesgiUVNhzHTYGmpct/G+8G+/3m2YZF
WIiBbhcr5rAsWBg9D+yk9sbzGjgizOKu4FttX5hR46caCQdi+gJ0EQHybNye6qHK4Th+yXegYcQ+
MLGC4dSnyg3H0/4eWgWUngI2juuzS/wtrq982Jj/GoKQiGMg+GhmMT+5k0e0C8m6zPRD5NRymC6r
OMS2mRajb+b0MxjI3cV6QCXRH8BuHzPiXbdSZeOpsJVKD/yLwfPuiGczkyEXA7nfBJjU+5OXZ1d4
axc8igjgK90xShpiir1DdsYYHSMkD4JokuqOIKyCqedzOuTQ/SPWufl/zBiMzyduHjOA+uwoYKJf
BzFb2KxjY0kNJzy2J+zLzRBQA16NpxrkYDa4lAFzkoLuJCfah3DlIjJEa1dE1V2JRRP1WIsFCLYA
H/MKgGPVCJHCTMdW7kR35IohfQqijb44FV2JQJ8jGIkHp+QpIOQ+P+RsFUwAf6Fu5f9rGcE7+Nn6
ahnxQMhLbIWkz2pG8NxSs+ZaKOgqJyePyKKkARJzRzY+jVjLB9785Xfjibi7YS6ch0Dqs0d9RERF
cZdDtmCsgfo2G53z9yptmT/ATMTzan2TwY8189D8bsRAu5SjedP1BPyl6giokvdm5+lOsDHn1twi
0uatpPHcWyrzXGWkqy0csPO4PGedO15k2bT7UpFVeHfMdil0X75qW9NRjfhGuIAjr+0ZxXZ2hiUW
etOJnjzmAu+UVnLY+Nfw9DWsu4+y0+sGcsOQTSB9yoOBuc1YVG/d2j+nk3+nEopCqKA0mcnuOsf7
iGxuDnKcQ75lxzl4WvFiwIYDohKsTup1/vCGyF4I6SeYqOj6AEzluKk5QbkKqCUI0yZcqDaFt7LL
54D37ToNc9fUPT+WAGivM0UX3o+UKjaFpMqAH0LRyBHtT8W1BREjrCP7hSi7y3DVcYDBNKGD0Q9S
3bPbOqZE7aQ+CMTT5w/hgk6gaS4eBbapZ+yG93bWTwmI/lZh1O60fX3POU+ItEetU7jQPcX4MOOX
AFLmtTHz4Ck8Fwq0Z0DofOkAD7oFdUy3omgrJgrqnoH4vVNG+Zu78USnU3GPM1l8l879U5stNaa3
fD+MbJKv3Qq40R2pTXoogJPDoYyU6LUbJUxACIGepGLieD58qzktMI2b4hdIO9ltcFwPP+0mMI+3
egnyH7YTP1OaV45iuWvy+lZirsBeY7rdh6CHlNU5mC4EBxgAXKsUXXWIOgKrYpQlHeGFV86sS6dW
Y4ypGMBdDLnNuDTCLJxtqveYbtZvgQBCucxwAxXf7DzWwW7oBgMl2VdwRkxE3l1s+GugnuRdZRON
z7jLWG3dxuv2WcAAxc2PeaOBw3sBbs1CKyt/5b4gmQvEvGxfTYTHwDLGr4eX5BbANu5IdsgcgV6a
lDypmPPL+wS+O9Uc/oWwMvk12O4kmDO5LWQJmbDKudyZuektHH6m2zKeoNzUTQQuArhxRzB8Zyrh
sXv7kSulSsI/R+/45zNh6BxhBMpQhm77XxhwBstVuUkQXBM25CZQ3g/8Thv/wDvPB33KiFq1Q6u/
S4fpoh2g+Rw49asaKKMAXiO88rfBCW5FMqaMKjA8eyeohZMl52QxYxQLzDL8X3J9OInl5TmuKJAZ
pyKL4ak7LYsriVAm5dzIF+bXKdGsHIuZFaxvJpTWP4jSSSQt090lYKKHZxd+LR9hwpmKGSVmZgEP
4FOlXvCDt5H91KAhtkI8nylAgJtoeNz6KYhpqMTICU5wGkNknvwZfzNOlc/cUby7m/QZB+U9uSMN
g1j0Ch4wF7t+BeDIV1n9VxiaJjaOUMKHDbPDVMeBhHThQt1LfgC4nxS+ocMb6CVQwV2FKYLu8xz3
jW9GD+hdiiWjreBK9970g8sPOX24eflIXMFvip/dhbuA1yze+r5N07WrLyhSAc/ji3E/iMFkLUR3
0BlO93k8tFdmTo2Ox4NYxhnXFByUfcpPamZbtfVfkjMfrWbHjGLmMBeqQ6LBZRZM2+WhPP4DtAUj
oqloDlyEsnEE/gJvBMi/0ggbuTP4SwAWOXkhNQRtc1Lj+1dL41Gc//YnNFPuAirTnOim5TgoGYvR
ac15ClsrACvJTMEDeDZyWrYUeLPvAoPgzlzqmu8CDFTIyiHZgaDNC5lh7oKVkgoLObbla/Ean6nC
Ney07klmVsaP7tMdRtgcSfYiUTC+w5fl2o1O7FVo4CCXALTAPWWATtfzpuDNmQbQDwn0k9GL92EX
/7EG/VPjr7BYMwlSdWuItHXHn+rrlIGbObsZt0PYRH/gEJuYgnyx7L1C28WEDDGOUBznvDf272eZ
0dR4w+JTeG18T1ElkWbqS3G4GfLPNCikouGUtAJRlhXhOPGj5crxmZSSAZwTtYgwIXkvE0lrWqmY
DC8rcFBAvQPNelaSXstp4G6gaclwpOahKkCxfeaV9EwKr/ozG7UceNesCioxnzdEbcqMvcADeIGT
uAcOyc9cW9rm6MM/wgLBwJrUf9SVTyJ3mzi99ACVt5w3ZwJVPL2HW2doGtyEAf3Ntw813vl1PpIg
ndO/3QgUQtPJMoLOymnFhVgf3OzLCTPmhF7RxQI+DDXk0aIN0WyiUQU5kJ2ZUlQ0WuzJzOGmh9G0
ZRKKKYXQ7Ao2ppw3heftfg6M3r8c6tA/Smqx3neZWwWQT1C1WCnueEHze+rYaDZBYyYCcxQfa8h7
zp+y6unoFQFouTZhylFSwMe57sZj9v8D3i4m+p2ml357g4Z2Ufc4KBLo4hKOvE7bv5hp5/ftgBqr
i6Lqf/g9MbMy1e/GDq/9tpguGWj418PUDF+nEhoV3zTZ7Y9jOz8GGy3c4diWt0sDyZ/dun7fziTj
gmBV/3MyvEm3stymywK7mi9iHDkDW4qGV9em07iQsPO2v4CP25Cpzaqqybi86jC5/hIh/CJbJJ3C
8T6sQi/ZTyM78LLYNdsTetSDdxVjZ3Af+F7p3y5R3r56GzriizpRlHHtkFgYJ230Y5o4JJwTnA6q
G+5hrCBSzGoEZvguVOlp6jlIMQwPYWYhtHYH2irD/SnQEEudp+LR3DcZIlLRLaV8MlEhknYFdzDQ
ZCEHwwERpK0KFtfdd/kQRpd1MHQPzHLjl2DhyI+D1m+vi5qeJigEQvi0Yd15KdN9l/m7nxMi88eU
hugyPR3Pd7JOik9Qk8jP/hTOxhtUG0Y+xX8IxcebqZsOr0jXj99rnaeYVvMtM1CHusp/O/h2Uejh
Vc5SA6YZOP2shHMy/ofAZTkXiH3v4ZUDJgbLGoHoYaCZ88+qAlcc2qZZdZNqRBUzMfLQu1iRaSQZ
sjIirpf4OMEB2Za2ew6KeXdjxpRI6DCUVkjXqYrLH17o1AAS5fRyykd4fzTUvc+9ITWqpeXMyuXM
A279QrEC0vbHIYdMl1LYbRkvJDlOL+tYr7+mbnmZF+wPAsT9t5Re4NAujJGYjFFY+OuwfZm4O1q2
6nHjFnbIHSt2/omZ/mEY/poYfsuo/m0r8tWa/KpDmf4S5zs2QMdxWIzxcrlRRj86Fb+jOyvvFqmJ
uK+i48kgnQWEyu3M5VmcB0QsOIcpRlSBwv3EoMtheVx0zDee/EdqovJrvR24PjqHV4eXUnm9ZFVK
2q5b/yTiClelGBoJ5KLxe0h0yUOTSmIT0MwVeK1iMjiRnuvkx/kxH9j+cayMk4UzeptUa9W9psYj
ueTJSmN4PLsEpWSZ89cm4Qq6E0X62lCy+BgfrtJWxQNMjs9zrwVtF/nj2C7v+VI9ddPxahFHzIWC
fWmiV3FgSBf6f+HN1NCregRMdRhiHAD7DKxgNf+ctwlWR42WRdYm8VaOH8r7sEzvbQ2JT5J7kiTk
cyuij0gxc0axEiy0ne6iSSWGuObEXkj12qUMe2Jw1DbpsRk/Zj+DM4zJBVM+EtJASThtp4GSp0DE
GPiSuJOJ9mpzegOOchT3SYSg3dLf+pDCFttydMEswzCEMyPnZLsMu57sFmliygqDgJNoGxHKuoib
GuiXf9vxSGwzUoHWAJwDS9+8dwtP6TwsgZ85fcRr0fc5gkpKhW4BRrOPwZ1GeSkcXpMVkHk8g2Jw
LbMxrTNOByhMI64p+gYjs96RYrGs3dNt4JfHPS795/1WLW+Ck2uXGxA/Lzo8EfgAI7FVH9mXhMbs
sOwAVQoCpgZ14xaPVlR2Cb/P+jGOheLbpqztaQzzt1ipJtDoqcLMd5WUQSejkJ1oQj8dkLHTCvvo
CkcIxPMxV3Sw6uiOKy7lwGXWEZMPcL0dEeVCfOMjVcdvTkaT3VI2PSRzl+4nyQA7WI5PsVoO6DTr
nSNRf1GF31M/R+LGNBDVMZPg7LSiqpzea7R1F2fckj7tzmTjOnU8pY5h94OBjeY0P407D1jRHXaX
u62tHqasWH6QaJFexw4DQ5J0aG3bbf3/g7/LGTNf1kQR72tYRVcF1TFwm5zHt7OuTYrZu6ptENuF
u+m/4swtNPk0bEXOmMeyhWxiY27nyOkwFDog+7fLvct44duBI3U7VsMdJzx93goBqQA/0VtkPHJK
mx/BIiCtAkcw+U7bjNmNV67/+ObNN0PnLQYxPsqQ5zC+b4Og2AUlcR1x3js16nv998nhhHaO+MnN
oD37XlA37455CLGcsuInV2Hec9i8xrJ3xA6MCz8bTk9QC1uWb+ksdwvlBCMsBgTQAEDQZGD5ae8Z
0Ulq8D2tQNBKQOm28T1o8t/dhls+OSwYySmPDZoDi7jlyqYNpMimVL43u8vNj17MoYXcBnDTILoz
kh//J+NYoxvANhsor5yAH1Myo7/tM2o4AxH6w0gNRPrQRdf0AcwV6Q4TUU/leAUpQgUpH8xi7q00
g+TwpSENxWzR7cEWvi6pnKVnSe5WESeyXrSB1AQ42EFDw6cGzxJYHkCi5R6pP2VZxkD+BNv8iqS2
06VZICcBbGezLjVjm0KD6CIFXwhCmrRJVsDxKQ1fe/i9f7CCgPAd9Cg3VnQdjI2ZWUFlcBNlmRIM
/UQy9/DfjjXxkDOAZsoJQ6GPxa7oOR5D+DA3cUSRTtwJdA4YpxCPaBDhg1JqQIVCVsfz6iCWXMen
pCOo7lTAWVAlHwRF+IE1PxfbBHLnXCyHBmX4wKK8SpuahMII84RajhT1Xe5sbB+AtKom7wyAqcUN
aw8D+C9yfMZj0EfQPHAns+UJeCMLPUlZIq4LPAWt4jTCrmzdBAYPBPYD01yYFKELqzLGaROv9hQE
n3MsbOYZjvB58NbLsNxVz3mEy4ObQM5umJW/A9MBNy8MsOdigPJ8TsJb98wpwv/ZH6B5QfWKfMw3
ogqwOBtwtI8xlkdUjLvYCU8A6ydznsyde0B6Z3N8s+5uRpktESlyM5PgcsmBSkwuaxCtgdhl9da/
WKhNvnIRJRuLtKYwsyom2OitlOrQw6K42Hyu7s0R4hPouCXe9qs509rrcM7oPYfozp1ZXyJrGhyr
liQfNIg8Vn+L4gQFwTn9jQ/8AzPKf4gP9pZJxUN7TyI6BamrpyOlXLERPcG07A672JCJFaNsHB4+
95VSPCamMl86BEr7cGZdFAGsnfBImxEgLIIahY5SWJD5B9RD2z9xnJ6/2hcxY4oZKxyyyc9MDGjH
QiUQG4XLbmf+h/TerggJCk1sHvschGhJOJGwQAoYHj4mI/e+DRjJpFQUpb9dOUjiKL65KQB5akZ9
ks2VDjetA+MAdGt6jke09ejsXRwGgb+k9w+n54QANCAiOjFDzsOOArLTazLPKmU0zTXYcgJ5bi7z
n04WPSCgoirlM4Qk7l7WhQ/rSxpcC9o10nlx3t2Zl4tbHG+to9FhKI0/ao1/EwvIUqQ28KegzuZv
cIdxYSkDboTGmV+3iBlFgFfOFbgRIPFOWA51JgV49xWo8Dv0G2h+Phq7Bda9IjgKF5F/qI45fDFX
O7s18w1F/nR6DWHFs+5oYXOmhJLZvTcnkOCc2d01/fcH7A24hv0w/iJklyo7LuCSeCf35dB1J/di
8N3TT7paHmxQTrWH/R+dXbdwmmNrA7GyzmAGbbAJyfPhX7sG6L1YBXgAI3xyEFDdXboTlvy8dxwg
cz9/K3bbiKtPSFLY3jkEiUNNIh+XLnBmqA6oI9M99PNgJbXVKXDUk7V9EdNTGGaMRAtsVDFFnc85
N1V0C8HA3ZedAk1cqvjGyNP9UcNiTOqdSTh6xdrXTJMNIVDYzL1DZszIzSAhIs1Y9wfuNTwBGB10
AmXq/rR70oV9j2UJxAt1NV0FTTLEXWIVQIb347Mz0qzHW0jvWVbrz2Jydxj/ptX4y4nCe2jFHzXa
bWfS5eE7PwqMLKgEGZie6/GXXeESBrec27cJF9ojVxTchFBP151pFTeQaFBDqk7IAvO3KWmYTQGS
dC3subqgHjJjK8N1A36Bzb0dYF3EDFrGEbYgJgBADQGgAvTLc4NXmkMRYhEiTq5zGhfyS3GY0QxY
xj0kWTGYFcSQnzSpnk1wR3OkY8RexQYSFch+xUXGAxbCT8tT6KP4X3Qrm633VM6TVka9Xh3v0Zlw
LZ5QQQTn8L7AQMKpmMnQxuCkX1CpYCPzaF+E3Jn5gk4H3QAOm/0AUjr3DDzxqOSkw+Hpwt2JuuzJ
lAl7PziSANcers0zOz7pSg6JKoO/C73l+4Z1LVP09NH8o7hwOQh9bCmDRb+y4V1iFh+fxNA+Nn+N
CGt+EZYGFPS0pag5IOMxuyBeiLN7zMcBIU2IfDitl1e6ieSKYdNwRcBof3luvPNVuqX5jXmPUdPy
FnqmZjlymPpccyxCQ9qv6e5/defwc1uV9SJPyjqex0l5h0gx8IT+n7EUwHK6wZuUWFE+YpzxXA3W
Rqv7nrSnI0AUWpwTzU+5ZESSYCAmCIW933DZsaOJCHSpPsGCceoGLOOUnw5qtnMOmLyH/BLWxeGW
4Xv1v21Vra18izjSC3TP477MZRmzMH/7hJpqnFSIvmEmpxCzESYGJh64rAXFcnqutzi7C445FAoH
jQ6MA37TJK+CcPF4kxyDQw+IGgF9mmm+SH0BSRwf8bk7PcE3/Ge6FCqww410FcZ/KYhNvipIhG1w
U70opuhFrcLsaIFy8RGnANw48QiaQpizmK2JAiZEZp5HZqjmN6ZU4D7V6Fm7Hfvh4jbMc/pXXwYK
a3tLzgj32MhadqhbzY6CQDlUKRyt1y4Dkm05jb9IO46/O2lShPs4yyOOIY20Jf/DmRWr3OU/06YW
HgdTmYg0m7ENlN+oVKggTW7JNz8AAtGuMFMFFEdzKu/MBGNxrfe6p4TOJ/ac1a1pdQovx7gFrcCh
FFEBOwn5s7G1w4iXkYfgW7kq5opHoPD0gkBK+DkIFSx9TDp9VEuc23iLsVHs5p0Rxyi8aS74HABa
bCz8POCcUkyUAdHZCqXA9I/jY5NLRw2WDqS1XAy980KHhXydHGopjz99iVoEjxnCJlek0hxBxU25
4SEY1Olt3MEzDFrxFM5x/mZ0iA5xwjynt2j2j5czYBcXgJJbvKh/0SvLkW3yXdmrsXY6GYBYRw/r
TzsFXXq7PUJnUv/Urm9H5sJSCzZ0/bWsphiQhRdKnf2EpA8caWFQl9cYiOy+MROMsVvEH77kVSdH
zlZNcD8nPMed/7cfyZoUnd7GBjP5JoiKKK4RYl/A94Bbqs+rb5Bv/ENYHX4jKnqlyBY83dzkE8Nj
NJbA2XKmnCfKI1cm5Izz43lH30N3fdUfEIuGBB9dBJ1Kyng0uBzIeuTb1QuvhRoUfBK2fOMntzY7
jDMoxO6JAw5CEfj96n/MmbBhaZc7CJImGP2MEyUIFJMoJsQJYv293la4zbjxdnhg7MLi28hF9tXf
Nf/QH8HMzwbYe8itX3t/yb/Cjam+zxsFTjMiaoIhqrYMVX6BV3cesVJcl+svIbhxH4tcAWoxY+2D
smN9C84qewOeroyN0LIL3OWDbwS77PGLfTDLuuYgLD7EVqbF0wpjOCYl/i58o4jJr20bKm/8LYGP
g1Oshk6Ksw+7maKyHThE0BUbv7nkQMB9h3G1y9M0MabMxCUYN6xH6WMurqCgaICKtU8fh4ADe/ci
/1n6QffTtilBZVj7ItLZ12XMvHyOsabTZnM71EBbNF/VJ038C/4a89EXy7VQjBW0OD7HJMZvBtml
bPm6TTkHD+F8WL7BbIq4BWFEvsVZSLPWEbrt+HiZb2rRwpjNO8HXErS19axm58S/OSfOALPSlC1U
7JTtNyMuo+T+mgPmmRc73M7loe6b9H4a+Ot9A3P2IHB4oncIjpy8qGrh/2K/ik8AAz69xMISQQa2
tEXJlh3Do7mL7uMDlCBdhWXPNbJAdw59bq2JtY3payKHeC3yBG/hGWs87kPlMPC0+G3IgM6Kf8VT
7CFcmvGuBJK/3sUbQDpvuzOzPjkucZX8om/92CaVc2cO5A4hUafAkSmD+tkz4oRoRIlQrhoXSlOY
JPy3BNSUwh/ILceWsneVbXAKx4uz2/4vOfPdEnWufQ5WVc7v8qHV3+NBMfKxrTk/Y0Hz1GDcKpUk
K+EboNp7Au3zjlEgMtmZ3+cS5b6HCirdd6cJKKd31/OAuooz3qnY+sRD4Sae0HWp5ukaMAoPEEDR
4rmDoYa5k6jiDLBeKYLxnY6HLmPyPuJQHfmBY11ZDpogB4WfXkQ1zXAfcXLnR16KlJklNI0bmKro
VzKpCj1d8JyCicOvDI7AHg6j9HtbsMlwflIwZh/DhzDGuQVFf0ZdW9okM+W8Q6on2lgydLAMO+CS
ZNSJf6aAgnD2MbVdfeFt2R834cckC/UOQ2YErgXWL+7q5eADhdtAjz/1zyUGtQMfecXw1NtFPgPG
3YsINY3PtncPh+JLDuXhphic+eu52tU/TDcs50ebkuaUiNkJtXbqY7Xctd+aPLqfGIny8IBDLOkC
OQ58KlBAECwKm4Om3JjaOKReQOPmWUBinW7DmaMpLAhOVYF5ZdiQndTB9N7PZ+baIFK4h7OMoQFx
T/3PXQ+I8zy0u7or8OPrCedAEEsgA872qGlgTDND3GbmXYTMIJHgdwU5UiI5+XZr+tjNLFasCBh9
rNQGeYi6oTrDDUioAHMClW8AtOh0WKqEJlHfxSrNHH28w0aawoCOhoIe5fa0UoDNjraph5/fhorp
WtORq0CO09r3klhayFBBl0H1S6UY7jjtw3he/kCApDTlJsKauRrzi66doxvodiuwYslhi/pj+4K7
D+QXbGX/c85R51IRsStMxa3TmeA/jG3kW48rFVYZZ+LY5fCG5RWUR9f7ly4ptS1CD/AgvkZP+sKf
GFIJ8oszvmICFVxZ0mF3BwtvZepPaM1817dxBvmVm65ACbffmH/LMjlx+PuKkiHtXuRW9NyKwpyk
xHJOJe5b7JKUXZK03LTKvCoq/hKwhpy967/8dnqzEQ3z5+h/4UwmDOD8OOWt/9UhmQziGUKhEn3I
fI4f1HWTr8W388SV5ukZzWCidcu5bKHjESCD6oMkH0CGKcfoPS44MEVT/wznyqgk0fv1l210/Jdt
yRPoVwMrYzp/JR+Rwl4PylKcGdxme6txqJm5yP3x9MuaLzdicXAD4fnU0SUWJwrFBEsAIodZbGqe
hQAJRLNaxq242XQ4SGLaRNsBYX/6jCIGDQvxdJhJZcc7Mx3rK85FSWeDmeqbgQKYesaSyBE7cWCt
u6sy2L2Q0gS1YIiCm04ZRDWeZ99hLXBDeTRUYT9CAAHPIIgIpvXcnF5iT1QJzqsZGep+89WmnnjF
lY9VcLWEf5y+xL6QuAlCkFnf7grSCmMjhmlP2VNzPF3DT+ZPam9cz5jMc6/0iqVc17S5DJeAsyWi
65jH/OeMXsIlH43qJAVppJ4G28UhfuQcl89WvPOYgxWYuTAvrUBVmxF57hke0m7MpwvP994gev+S
Ti3x2amIXpgyS1O2LdR86u6wXWRzjqyCciOlM1YVqgZH4iEgB0asuGUrWqLOKd/GlIkkkXLVpcuF
/HnjWRSHEovmQCCCz68wXY01VkGk/lfVAYMIlt1ItjsapTqm30pyLWOPrwebwf8aLvoC6fZhrqAl
Vyu0Ex4ZXrC05x0RN3XszD9ktgiJD2udVhzHqNv2u5UEnWCbT7+2mGQBZdyhMIJ7A/XTJIwKcjU3
WkbLvNU8/5kkvAHcTh/sSiX3hIuU7e0gztnTdrLb63Uk57zmwEcS6jFxLikPr9yVngB+5rtJ04sM
40GX8/PTaZNBmZK+i2OPQbPXgrZufLkZPI8SgmdKSvVENb69ZuvhjY4F9YuEX33Er7CwXpnZzz6p
xfL1N7BZC+nnjFjs0o6gcJMXAZ4TvYKadzRmtSoVwEpmezzpZJzeu4CuC2sSOuaId2EsnyAFz+PP
Zp/CDvYSzx3OLGg5PN0yzbi2wbQBc4g2h1Z94bgcz5xmhLMVYCPlxFYKMAMDPJzfGDyQJWRN2wJJ
fcY3nIEoZK2S90cr9RsFIFfZjsMMP7EEuymFNlE5WDat2lDq5o+GfPfSp98V/QPPYu6zgYOBwHuI
LDV1TdenD7tj86+uwQfJ+yqPFKYzXFSmvZwq5sDupFV6v5aj9yfquL6PxBxdJikQdTeO70UHp9F8
lcxbjsqE0xXiDUO6j23hlpKZp+RUU8evs69sXhWCfuzQt/PYHViHoWDnJKVh1CJRKdqJGDNV8jpU
ZWE/k2N8G1RmHPiL8EP/ue7uxVI3G9B8EqJ11ByZWZvVDk2UW6nldjLOGDXDFhMX1e9jt/tP5VnY
t9/6Y/Aoa5HmBJwJh4kJPivxwPu2C9+uu1qOq5swzI6VTzTJM6p6iKNr1T8t0yFiKrA6mJ2qiiz4
Iu6BM3QC3eViZeS/IzlMUKGuINvVFl1keJglDUI0ZfKRcq46CQW+zYeMeKEvbRELtlyTKmwujtHI
6Guk6w4LupfN4y40QDfMuW88DgnExZCOqCit+LRHFbtcxwhVIlTlanKUQ807ZulGSIy62Y++IxJB
dCHDkgBaZX1k1D2yZfsO2KXDklH28fMBX9me1rhfnlXYWBk+B1CkrFh2E9ZFTblplq7NTgRmX6pu
ZR58Ftat+1/tZu1jTOnFKDmIvsdJBatl8Jrfn9tVgtVOZLmJ9MjQY3VTm2NL49RPDgmBV3YVuN7y
RrQZqJBHPGMvOYAcrNPD/Jv8eoeBeXi/SXVpOKYGq3ZKJvNEgnj2yxKWp4QPGiv2V9os2f1srn6t
jCfs3gwr7FOs07WkhdmdSBZkcrhPIoYSSl6kqOKL6dtJ4qt2PDxwzBsBTTE0NkpOsnbEYJXl0hFk
Eo+sw56JIjU4OzqJ6SOUFEcEOCDIqJv6IJcW3Kj3Ix9xvysc/NabkaZKNNKCCqcLT7tv5ZhV+0nR
nOClzVvr1YTdNU4d3wYLe4Zabr4yxDSPueq6iqWZ+0kK9kJfaCYPIFlirmnFrNQcszOm9z3l6T7f
rTFzTSrYjaNiQteGb9ju/0g6j+W4sSSKfhEi4M22isWiEUWRosxog1CLErx98F8/J5ObielWi6wC
nsm8ec1rNfNZBR76sPsWJ2m1BexyXrT2D/a64eQLkKhoTnXQkE+iRZWcB1dqBQkEHWlcc87rKg1e
46ZpvvhN0n02ATevDUh4BTZ7hhYpvq90aMiOrUGOhpwlq6iCKahkIcdznIGg40tKyIgc8Zgl3awV
aITI0hyQkYmxaMMcqXac5tXCqYO0XkS3CKlieKtBQN+AaxldjHRaYJFvKBc59YTzoPRFmb9JSCRM
J+oLr7jTW1OrOMW5mGxRuDFo+ADwbQxtFmxEyLAj75LWSWK51NlGAwoE2lV7kcrjlIw9evC4PjAA
6rf8JZvtDZRvQkYP749UsnyCAx21k0wRczJLrusC2wtDxsCf6DRLmoOmiUDSBsxX6e2tfTsP81IH
NynqOYpKVNoxRFw//OV7pqcwG7xpOiWb60K5oNX5H4c9Z/KK/dIl7l3sCWIobZduowgw0xr+xf6Z
P8eu5rCwJWAJM2wgTA8V3EtdUpOb1UVk64QwBnfwGfiJO76UrpTGFlIIcwTlbz+sXOjf+7F9JicW
rKanUiOPIX7qpsV8WX05xQZPGrialcbx0t0XJouDMw5cvM0I7rNUKRhE8XPBr8Nfa9h4xLk4+Mcf
/LCqhGI6yks0NIP+YEIM4VkI1QbZhdTh/0wKPGS7zK0FMangTj50Y9UzxcrqZxgvgrnzlxiplY/L
Uh+PUzbvMGe4KEnLzF9orKrq5CZWFIi16EGL79nePSIbJlh+F3/1l2N4xacSr8WAX8Wnx9Qqo7yN
a5FRbzzfKuXJmSUNvmYbp288C5i7c8tltDUGgeYNAmlay3zxLowKyl1Y2WBc+Qap4ADEs8GS70mE
gsODi9l88kI4mgvdngAo13IMu+/HgY/eaiLYRP0cQIcP67tMK1JF5q0hbArquT64Ljv1MYsBlw8q
LN4xw9b607KQyhH13YLNaO79HmKPLMiOyyjKUEW28yBeksfvxTG8rZrhWXpKyqrhQxYg92EJ8yMP
2kzIAsJo8P1vWOg4cCRInh9OZdwE3+2OBWb1dvZtKt3jYXb68Cmr6QuqEYSERSyrkDCsg5LIGML6
ODGwQ2AYaNOUtx49ciHLIMAp17hUYeiW+WtyZqjtXWeJ/tzxfxyHm94DMhE5uNMlZ/vavdgMKi52
yA2Y4b3/P0PVh6ANdCwOVuwK1wPtb9eb5IFCiVoA8us902JaylHwD/FMk12SnQsr7H6lBX+Cexsg
QDShqjp6aAgohxnQh6D7uGi5ECk3r/ydbbCSTNjOVGMNnb697LCnqsPfx1PQ+MHrgQnet3ibAlS0
SfAViYfadxfgAdQEcR2a16qn50XELXziuvrDAQ544vaIy+Q32knUP4FaotQxB3QUGPE3mxtbZ2vl
yMp8uQuq6d/kBlz5AYYwchBXY7B2GDfCgGZQeLFtB3B5YlkSEB3dxCH/47eB+a3OvQCUbOXSI99p
kw3bOhYiM3BhLSPETwyHs4jJ28Ci1WbMpNIJBQ6et5ypV2q+FKSDd4dCt77WFg6BlIrbM2Tn/i1O
xFw0jdC0ljx1P+R/YPBteCYyFOK2yn/4Yn9B3iwa5ljeFg7C1N/tBDU+SB3zBBu+/BpX1IS2o5Af
bjZ4bTUTzNesNfbPamQMpdMempL5kTBAYgYFazFDSaDGwn90u24byYWxXT67id88NWghZkh6Zv/B
4AXGBtbIGGgfZOExSrEt7E5cKItsSlJiXLfbsW8AqopJIf5sXNu/lySNjBlXbf8UKUpzavsKBlkd
LsHzHFUXA3R1Gsm9/m4gN13twrhPy05NgrkvhrvY6iP8o8f5ilGGd8VYvHs8OoZ/Iv98sEYAoSZu
nOXit8nB6sst94+ixYZ0isuS7N0vCvbwvyVLgwhhU1G556PAhRAVXHPvwxXHWMUC+eOIYvUSjyhC
mMyJXlcvzr4T6UV9gz6ZwWcqjS0XFI+roMAGbk0+235TZGKg/8+vsXRY7Pg8IyK8JbWRimQWwzq0
8PPyGaKsUCJmUKXAAVduy5WgE7tAug44u5Pq8Vjm5EhFTt79VzaeRO0EjIL70QvNY8ID95/avZjs
u5GT6xcFMkxDi6gAgqRCc40s6AoHOvW7o5DEt6ULfKpFVzzaqI7iAu3pFG7Yu0v40p4H3+a1Rtqk
sqMGJWaZcrsH+Jre1hEiTJi21JgZBV6LGbvU8ocLpK7NHh4fzWk+IqZzgvRUscynxKRbxqX4x9O8
hfB3LRbpM6G0P8thBPAEAqJNov0EAoJhgegFZOfuYF5He84VYcsgWbAWhdeXCLMAEHXafPgTyEQZ
WBv0OAuh3m3/pfJYY4clc3lsEk7ewDIoW8ayRxKRvCq9bsnru9GpciWNqyedaAIwgAEJSHyT0Z0e
FL1ZKx+FqECCPv4BYLZSygj3syo/c/0k781UrtF55uX8RTgxPEfbHMFwEQRc3ddkGnpwml2zlLkW
EiEKMtzTxbVnxCWULD3LJRGFplFuXh2VdAO+4hEGHKdhb60AGKQ4YL/TcB64O12jkMcEdhR+6Sya
nGLyYWhLX+ihCcI/D9N+nVgo7FGm8opHDxTIjCLwF68TosZwvxG4JEqZQBDkCII8UNDJVBrXBBg3
bDqrptsA9ew/Hxgm1jeH7dguhn3chXRpDBANP08Dzzgn741YoWLJ+qmMsfGhQdQhvcvZFCdcaHa9
cAMM9I5cnhysHELYc75EhwPvn3SNr17Fqvd4W7d13lQPm2Nbt/ZGQfKhTEqkZ5Zq9iPYWk5O+0Dy
1Ievree4LysNHkINZksyYWNQjZySdQ0wBoh61sxpH07AWZOghPwQV/QjjDgAQ+r6DaY55ayR9y9B
t6ZM3z1kbwv9xR0ECAyyDyF3BbxVf6Dfyw64BPFGWjWsW9OsgPUzEH1F1tyZ5FCmmK3EI0BmYvoS
Y1/GUwV0gjfZTZj2MI3/7uBRzaKVaUhE+R0b6jHoPf0lkgjYkshMva7HkJ9GdfMkbBYtoT9QGnif
165z/6l9jCZQSR61mjiQiki5wxQF94D1wvAUIhKCmzIFklo8HrPOrMsBahxLBp54RAuxBtzgvifD
MRkH2wkbAgF88gm0hqu45+vD0uLVS158nFJkMUkrzg4mRBKHDJmyZQ1DlrXPEj+MQex3maocI423
PVGDIr23zyUO7TcCKVCrMQreO9pelwHHmiMPsicZvECFZPrAUYvfnbZQmlBFywKtpOPWiNyp/pRs
0XSJXHo+5p/1K15VuOEL8QVGEANDUh3P0plhd0I/KWFowtlQHMvCzJv1yyBGuJ0itj48hHXqOEnV
zNHosNFUXKPs1THkY48Rn4wjFJZjBZ5O7A3VDp79dMDMK6RxE3JXmYBOLpIMJHOnDlsx5Y5qh30Y
+TFiUsXMGWVqx+TgsEUtQY6iKhXGnNfuYdh9aW0O3LYuPfq6Y3rGKkKgQPatWdljqH0OZtpYIwrZ
xLLK4cyq7EYChQjqjvv1m0atygSvCvb+KQvhdyn0jecT4I5ohcb0SV2YYthxDKjF4ls++0dMJTnC
a4l3oY++ocMt6JLtkNuyABZqloJflnSklAbQwF2JHaMbAJeFoWePwr5p8dav+VnWLoQSGQToESyB
L2aTUdbO2aNk39Yl4jRt/hyg7eD3f+ao59tNQPoi+xMJHKxwLiyk55ibkFbK0Bron0p1wim6oaUS
7oHfom6t6AXVy9areTOLFU7n4RhapjsU8SWcjcd1YAJFK/9sE9gBEgrmWNGW0dq69f+YM5FaSAGP
fcj2H34H0L86atmOCQSE0vrVQ2d1bQuEwfB+nhckN29jPVBipXnHtKUY/HsvMd2L19rmd7nCZbdG
uOXljrgH2wT7kauhvbE4RhkJiRAOJyp1g40BvlGA/Q+N7w7+yQhQT2mJ6dDbrZ0puSK/Ioz+SKEG
4u2CZ/jxz4S4e3ehiB6Zun7BTemnOJQYQO4bc7DhR7G3EI2+LAqhoMUHD1+DagTBW7PMx9udDWMT
rPdF8iI1zkTCfbht0eNHzEghZ+IbxsaL8J55Qe/xSGAaIKRw1MEdaPflMEBXgzfRwc3UGQaWRoLo
mcUW994Wv41bOsNrALzKiKIAQoGtIY5fOFFjepAyIGgxMwf0XNPnA/uSV2XatxgvvKssoQ1RvXmL
GBTU8N98i9UjLuFgh64lqxZkWBTBwnVb4Sc8MmyFAB0K3R2a0EUNRjUhjbQfThdg13IUghDTnUhC
fFT3EAGJng5+DeY5XFbZXG7Py87nVX2B8aN39bqj0DG3aCe8Gyl9yLLgCwl8X3WYm6vpGB7Qzrkc
OXb1HlahBRX49inOmVyp+akfz6hqbTwGjfjZyXRbTSa7QY5A0VmUKZ9Goyw9n0VldT7FXhMzK5kE
UVbny5H2JGP0jNwHNziBuIlHCQBkUVXkWPNNcA0bE//rlokTkFgXjacreay8hn/qyYTYBw6ZKM9H
iauODjnjKlwWJDIkIqnrduwYl+DtwEB1FOZOQC1kkbV2JnwFxxGRl7Z1vN9CBCkwfGItqBfFgf9F
iXISppBUJZCpVppCoCfBGGSI1JXuv4+vIRyuNeEPkd0Cx4w8zCXhgGaKw6F1cEL7M9BoNdGWMkTm
jIM2hHpDVF+Y4oJCmkuEJB2nGc4ezZB0eYIRUTk30cZMgXgfRCgq2IdvxYgE5b9EjFs5F99IUiMG
KcBuxJZHHQ4jFslGVgfG6VFrl55IwRpuhwUHFp0wU5gSHgF/DNOl6W48lo8QIbHRUfUv09H9qxCB
vA2Co6LpoxBe4gWTA9wBMLQRxy6uF+a2MYSDUqzBI5vYkIMb8Q4QyLvJCZZJLnmRYp4z5NAB8RzE
vie3h69tJwO5RIyswgVi6IDD1SiZcyTswF0vZe1X3Kyl231RKyNUg9mdZ+HPTPlDoM9M1UO2JRq0
8JPdyNKJ3vktvNxQCj3hvS8Q0xVMpmzmI7BlUXCxbTw+buS61Gsp40crixxWTsxUb2FE/Vamseuf
x4E6QWeO8JMZ1Q3cVQe1/zmaeLpLymlWlojWlGBkLbKUJoa747Lg+gDX5/ShuCAPj4oVS5iOFy2P
iIxQajlvtrGLR05GfsyBXPxusfB8akOUnDBJ5uvHvwN3uy1H3hosxvwBPhcu9WNBn5MPydVAJ5Cg
If6AhoVROBfamoqPkOiklA3gFUgXrZ0c02Aj77No0X1nqNRLvghpLktBieu4t4vDBzzycqtuFhvX
JwKxYNin6HE9xI8f+hTC7Jhh5YAbKuCOF6ZpOKCkD4vrIkwaF2oxDzMh9WRcQuaaVokJBBiOxc0L
1QaQ3eoouKWghpXmQejEIggdPQKTgAMY2y8oaC5tlprs+vVsM0OFbK5maUzKqJIgfakeS1Jlo7pB
7JOIUeRAEpkJeDVEhsg5Nv0cd94+BgPYqBBBRwYL1hisYg/7vbcVE+jTgQMFp1b03h0cuZCpEUOU
2I5Xo3kHcQCSodlRBTbsXGQ7nTjThpwBMG8BPNMFI3ZuaiQrP9dGUljiwru1MccQINrIoLCS+rFr
gdLV150eG15/1ZNgg5ATqIIDr50t91u8g96uBLWdVulHXHwBMYjeUw4NymTFpXHoxaTEhdZg7y2W
KKGAeFXItAxe+w8oOiSB0E+ogIWqkbmmlb0S0EDIHJMrZFNseWJLKivC3ocjaYW7and8W1wSjqsL
S+M2XRfwkhZ9lcgY8RLxYW9jSU24wh+QcLGMlzYQB0X8LrEvFLWh5SFljCtxL8dSp6fQHWFRMK6E
zpEVgHc99t4V79eugCqFbtC6QstPOEAO9eGlXbG4TC8wiXCs6UMca8R6AfLFL81pIySHQrz3f9qt
QIMoDroY2A5OHYQTMUyQxotoEbjHAWte/Augq1OHZWxwb23ZXKODyEk9iK0Sxj7imxeZLouyU2+4
Y5l/WpDmvut3E7eiMerdp5XTFhcGlqROJjpMRcqDypxHAYFG/HMluFYMrlVfsUgBbcvhjyUk7Ax6
VJ10xjNOQyPaOaDVdf3LC59Iql6ovlBBklRjODEYioGENTzexRHFTc59bqWudy0gXXNCpgWBDrjV
R5lDTYGd14uX8MwW3Iy1TB/RED8QRPrmHZS6eMN7E3Rchndq0qF1rkzHtK+2nKC+agugVwoEIkQH
0OEEXVXaivyMsuP64wdxGrBQ1h5QQcU0QlNaQyahZMUbBxYbG35/sG1pPqLxAaNzeHEcyjQRXIAH
c1qCHWBfAEjKNQkShVswECIDLyBj9OnDVy/HZWbsR2DdLrSKUxoM0AVhAGi4k5Bz7ET0QhPEsBZq
mdKb7H7/ZpXBZW04pjg2uN1zmiMFKvTTojwFrZXGjj4MQYXP2VP2UPIXcVTXB8EroDL0pYB3KNrQ
+qGHm9gj+DGOGcwZOgKE6ziskH/LkDBuQEgVHxb65ToyrSagXLmOaxjiO0oVrjoZnRfaFjirTPNx
jqDRykTb3PARhRxOkuwTUiw2qRiTmJ6CXtRnVYYKirigP1nPv87E+97WTb0Rwk0QdwlrmPYEL9v1
CfAByx1S4/2cjeJxj/uh8qWAEsaye2335kY3UiYporAjGfvwU299H1Sg6+GLYZcOGCV5RqiFc/xq
qCNwhmNUQVrPCQHIexVSQ9mOMPlC1ODw0VlPnAMqtVKihmxoaXoQ89A4qEEbcsAjAZsSxxjp2qja
GfvJwNFHPfeEuyO/pub7iRGPqTH9EcVzNHHhyzkSO2LeiIm/H1u4m4bLN5oxsmUkeGbgVcUd9ihJ
St4TImNJSALBlxQdMo5hECJfvTF4LXMZIbgaZxDclqcodPHEJDdUnDzu3Qq+ippq/dB0qMBqK4WM
xMqQo68kR0C1GAUlDlrdiKnBBsHGwkdIxrELO6Yrt5c1wJ6LdL6XLmF1oTsAQBe7exzqcXOjCMom
ImTxKlpTjzvnAOOw0zT8UeEfe2eA1aGXAZwaR7CmNvyk7aOof1uHvlAbbavGVEIxbH+BNRwjCK5K
ynO1gkESBVw7Upoy4+bmwfLcFrqC8OjJGX5bbQ//n0IszKwYOXrPKNd36zed28dKuDogUJgUYN2P
wZuZ/OLWIOeR+AfqZDy2IKPaB99aZt9kykF3ZC1FGb9HMCXBpzKJTq5yekJdSVXHYaxTW5Ir3Mci
TKuHQ/gVajSq2QJiZaWcIWpyhnEDRp4MCdKzg+EegAubLUMg9lFLx8tK+i1ufRrTTJcId9R1uDBc
7lATgvMBfsOJESTOPpixxz4HkMlgxpi44gOOjx9HUoeNSpwKa1iCo7GwaeFsUR6gteWBdvAqmHKA
889c9vYOtpG5oFx2aHNlpDZmzBMPa2/5f26xIDmre15GLvMTH19FrvPCWy6QdDj4LOQ9tSyOEM2b
TRt6WwURb2BPmQnKFEq1IFXHHDNEnyIeRVUDdaCF/yzkNDA4qjk42hxDP+xyINIPAQZIEDk2KQ1b
LNQ412vdU2otn5Db0IVsKOsyk/2IGHoHZ8eLKyjGxqIYitLls18wUqlIF7+1Rya1seeXv9fOK5+Q
EFFutUyRVsNIX9Q8/ihntvhnizUKJk2/bYzJoHuEr/bCR7Uz/gcyPpbgOM7emRWCoInohOi+sYOz
j/EiP2bdgIhB38nhtsSYKexB+BM8wr+ste3ck3gFREt7zVx8YRKW7wmmNZA3zUJnFU8BJnvbTFw5
d3YMkOkNX+1f8eAAAGdUGixIl2j2tIGK2zGDUpxDZ5LGpzJeGCgjTxiGZzK5AFQjD4ZsAh65zib8
ErsbfCt+v7/5eGdzI14+/jEb+YwdSxNXux3Cf0gLJ7wkmifn0uNy+aQMl3gd4HL0eGIz4cIsY89+
CJ8ZMrd953sTo2VR2BjXIUJJ6Akf8eYAKywxrkKNSzYr9A4Hv6Px6DmKouwHKuOdQimDogBUg7oM
dIR179vZDyNuvZ0JUA237M+spMRgFs4+AZ78qn/HVLLtjGiMLBHEjARudiMl5moBW4utl71DoiCr
Zrll7/9YZ3HwSEGNzJCioW1Yr0G4v3gVx5FQRXWHAM9gZuwwo185yUhhAk3V513BLvkQGvkh4JWg
xzK1h5UsR70FhUKojhiEbPf1aDHYjpFkCKmHwvQXmaEwric+vz+hdfVJ8pTSFevJYA6/ZeXxjvvu
74WL5DbM9va/oxGLz5ne7XDQPEc+phUJEAS0ImESE0uQ9X/UtVMLFxsitgp4Mjcvv1ZQFK8Z995v
DU7CC0EirdafSqqFQPivaji5EX0IOsB3VLMmzEd5wyYLwHGR3DWFKU5Dh0XPCteIJoM5M1Lp/Mor
Xk/uHPySNYCBmfD15MuQl2QfbFJyiSlrS8K9N1QMkDrY1hwyVcnLrSa6eY0XiilrpUQnCoxpKmG6
qofKcPi553BlGTS81sXGQaUIcfV0uao/TgXxkq/gHz1CSaeol+F1xzTjkX/iBfYY8AesAEMMKnoR
TlQr5Eg7fFpTUlj8u1Gs5fEBoHrDcvGCpNM+h8MkbhTuJQ339DrUkPBNKM2l2C7aK0Ovg0+kpXLB
QoYgkwthF8xFkaLSVryfn7taEap70YRnO5V0hHGZlVLifqSJ5P6jOhJW8Fj4aVlxqkeSX2OemSe5
eazhfwuHJkNKZsh4xQLOxtyp5UYjoddPZDi8x5WqjXP7H3XKQBnhQBHM0eWMhCVOtExmhD1qg/ve
LfLO/Ir2JoOmxXSF3xTBwIL8Xs2PqDuTW1ohRrwZlOZjx241WgXRluII92MGs+pMfjgwW0AtaXDQ
QnJNtxR1Vkp62UIlq9MwCiueVIisPQCFHXtkaHnRO+fNI+1LAE9EG+PYPVau/6qhGCWuLh+iGWA9
qs2MS8pOJGDSJdMAcRRFmUW5I3FLAheL/iqWgZdmlyhOAibWf6bJghfk0dUR2QY6FWLKy99mg438
TnunD9OfEw/4ks80o/KocC0VngllxzoLilnbuF1DSqJ8lxDvWZq3ev6pcHfMtB5NLMwBDIh4Lo2Z
P7vouCD5wObWjOqkO9w7xM3DgwWfRJWFViLCglwMv0TQosbI0kgcDt0UskOufDBeqezUj6OKx/2v
1UTnZUXKiSo+uyvphZ4R28esMfgovQjueVmMQcWylAXiPZCJxslXoOFSg5sF9y219IECLwQROnxf
pHob5SCB67Rq+GpefUdWJ7fEnQHcw1h+GX8yZMEdJJt+ojsF3RV0SgpTpBrJuQgvRRW1V5O5UIrE
pW+FUiM+7xIdEQ3Ra4wM4KYacKwAGKWBlkyguCItmFtOwqcm/LY1Knc9wuXJ9zEx8xPSpZGgkJHQ
7+4LM9r/HYxiW2+DGw+KjLcFHZv6sJPaw4MKpUT22JJqLREX5GNWC4e26XlhXL+ok4XgzojhUaja
aseh082Jyk2RympikAk+TcMmWswYMid+8s/NRqyBn0zUVTGcqXKHDtQXz4qjKZ9NNIdasuGjxpkh
EE88zeF/wrFkmo3svxs/9e4yPh7wAFDJSeZmzS6RqYBJSmYr1Bv32+aTYDOGODDxdP0Yw6UR5sr9
QiXFCw+GS0saPO5c4GfYT7BHcYFi7O7iV+cZCYTn25Yr14e9wOcoQ4q11RYhl8xqul5etgzSOI4l
FJ4nyw8CnM7KN+aScJlHSmUdISA0ZdAqTlxA2jEYimwWKN9EfsszMSAYzFjPZCHe+3hla0w006J/
7cBAUFBa1f/ykJLbhWkNWkF2BcwX8xA79MSzW5KHVO8u3RkY1DAWT9MY/K+c6BAimwOoS90dFMyZ
zpaLb5vdk9BQMfRjbBk/KZqtce+jeEg7eUPQIFT8k4VxFmgku+Mw+HkdOc2q6Lw+GUuSjDFQYEhB
CAQ1McSxLo/WNxhr2TfdpXPRhpcULt5DUWz/gb199UMrD2/IF/Sw0sKL3xwjtddBCC9hH5KhzYsV
Ga3OR0jJYQRKhilSU/olWhwygdCjosDC+gdeA19gZqaJIIthXM3payLI7WkKv78AH8qg0123cPBe
a1P+NccOOTPd/bewd3ENGyiqv3Yz4K1toUvqCtofZDuIkOvuL7QmKIfSFxqREONhyGAuxtnYpj//
Yhx2hO2zvPwA9LQdGAV0MSau0tWoczqsAtjLNJLi2WbGDS6ebH+Xd84t9DMiU8cngBBKDwhWKwNC
iW04hE1ORYyLFL4O9wxNMGXaFlRoACz0DcwT7NS//zDz8CDOmwY4Qk5WomljJkv8EwI4lp8n+zYc
mfL65asGukvckkZl6RlufHYRlerZx/YLNgVlwua/mpwPytgrWzECiTj0dcwv3ASdd+rmhcCEfZjD
H4oiQaO1gMUMhZWM5wx/CD8I0w+6e77E9l1jK2TS4CHCx6Se1umISVho0aNddV0r/Y4UKsaGiZDh
UCpbOQD66sDyb2EBZEAr0Yw23qaBoViT8g1vUcrxKmMeOwnMAMZDqcpfVxlyjbIo5CZYJ3iTuE/T
+DGgv+W6Wp9VBUEdmtFWsXjcNPQf86EFqAXUPApuDalIZRSxunSCJXtr5Al3HvPxCc7VqZkWamfS
TW+1Nv7gPWyUqGbYvuGcAIYdZ3A4tai1q9DjaLV2TrsUevS413iVla5In2iPoR+P8/iMLdxLF/kP
uCxi692WwzspYdUfrhAmDzG3fhBXya8EVzHw+0Wc7XsKDr+Bn7eIDgs2wvZdbFjKECtDC2TvMg5t
dwHDtCkrAF50+EYfOf1Rmw8l/kCzMff13H5WObfpeMz8HLiMoi7QzovEErjlvcvpl3Ivx3j7K4mC
xpVeiqd7C4BDR+/yLpV3HMlcvAtwoO2FaAJFDmqElN2l1b9Xgc/1KA3QTv1dheWAPEp0/jZNhMGZ
E7EQ/Qy0bs0p03K08iKIpiwW8Lcab6AJhrXq1VV1JmRWLKagK69RRNE9c8tDkKPyz9iS/kAiVFe0
65MAc3c2zkrMLShvuRDp08TNw5BARhtMo227VcMonCZ6xWP3phLaFqJ8lDEl9aaY8MawIPHz8eEp
Hgk7UYncMDEeUWa/ZyH87okCOAax/wheojqigiko80UWby8U/ZUFEdVE42N3gKDZBcNjIPZJ2qgE
Evzi0sTBD8b0fzs2/h4Zn3D7XJLIG5vwuUyeHbE0N4SuQfjaD86uTFCeBJ2PdoYJuEEFuRtQhO+p
Is4ygc1F/BOi3opi74igm6lPBr5nw90xsDhK5Gcnj3JCRkJQYRu2zmEzkAVXV7L5P7MvMjiUmq/k
v40G2oLRQ/SRF9l7EVjJjT8IcIvHMz5g4S+r5FIZZ5J1EKNvz/t2vBLnXv5sB0B8iwyDj8F+62/T
E2KV6GyRzwzeI1QtnZsdS/psha3904LY/Nx5df6rIRJCyS3lDOCyxGAnAMXPOsQpBxwzcM/2QpSC
Vkolo2CqunhoxkUV+a84NXD7l4KWi27Nc5f8jenLO4x9yqWAi350+DG5HEwTjyWapBSUYa2MgpQI
Q6ujZpcL8eTPVm0R3pXWzi1377fOPgIW3zUeKGg1EIfIG2GAEnzXBRL8iz1btDB7zQUhxd/3KGX3
g0AVCSkt+RLgFH24LwbY5aG0pN9EpQsGYQb6p2jkfXhzUf2poqK7Xb2QBlffDxuG/HL5DsyikKzQ
N4lPnUaztR5cFJJh6lPKhAhC3PKaedxEiEKph3MiWEj3A2/dKEmPldwX9KOgZxQ8t7ALbGQJkkka
U+chaCc5xeIKtEaGIsgp+xsHi/8rQqs341PlZJEBJckDEfiR6pwhOpAQ8BajsJ6Ac6LW/mdQAuY3
ZmIdVYWzc5Nb5D3rJULdap/d1LQk1TTFkxlb9+mwmuo0tc4vKiwgzkYcvQewXuawf81SgoTZkJJu
fAAdNf4ebb6B8r4gSqJ37eCGMIAnsmUBhotGDs6xhpPGUnPyzX4xBgVmFcmACPkPhk/U3xxGPHGb
/YV8gBlx4U2GQTLLKjPgL2OOGEbtabKW+yLLZGTEgJNdTY2oc8d4Ae3xYDVf/YVLrT1QKUeztbC8
rX+mEChRjC45iSBsQxYFLfJxO2w3hpFkC7xkBRBPzG7CNvbNiKHjmEDvJXT7tSaG8dTufs7pkz7R
qnPfkXp1W8YQxnbQWRFrZwxCWHZIQWeODyRt5ICoMYYo+z5I3K04FrU0n7g9DleZH0jyspy8DNR/
rxW/NxIyfdLj8xitEGmPbpicq1XP3svC20Xr6+VipFa3vEsvxVSCoN0tG6/pWA35jcexVT22DW6I
nyHErAigcHFNLwmQ0HA/WU2Qf2YSFFyjIj6A8Sm8WPNzG7a3C7nP2dkJyia7TGE7mlNULkxsvNqI
v2LoYZ9SCku6i8Pyj08e/OcqZUboBwTkZrgAUfiXzLAjetPOkyI7MNy2h0PCx9pXxw3jv+o8O8l+
So8jgVu5MqGwZ7qx5gtGpS9i1Q2hGy7OjgW76Ea7mCpPc7MY5DAYzoi4azfhMqVCQvCK+V8GJo01
iqhUxbqlTaeeNCZG/DMoiPJlKh+ov6TBaCMjm8han30G3LBwxJUWQclTPLClBZLxG0YKYpFXATwd
ESb+4pw8JdavNbcaIi45ghMUBefcy1H9LZiblquwLdA3P46I6ZQ0py5yngtEFIY5XG/Hhv/MieMz
i17G9o/ajkbb9q2N+YyjhPRR9eCpLT6bOK08tQMbRbSUJkJXK/6lUU5vtHh8fnjCfMF5y3+MskJh
a9qfXZ67OASjynDxSVB/UjD+Zw3m8ggTVhJvl/J/FigADBLZo+K57oE4fHD0yg0XK2wDzlotijxR
5vo6M0TJPM4YWjAFEAcWn7GjDAvUnT8mb/SmjIBrPNBotOYdxmQ5RN8o4fYgtsK8lhPnp51G71mS
EfzNXutcmFpY1/C1xBYgEN9PBkwj9pV8grcyCpfP3sER0koinR4h5Wh5l5K9fSoHwKBo4viG2OMj
QcHvHHcjK3fNX+PAzWaqKKQhD3r6CbJu+B/1PqayxJaMQCsiB2vr9UXppWKCumCc2UbxHcCWeNOC
INZTnz1PhM/dYuJNz4ed+5UAA5wABx5ZqTmlwi1Qs63oWL8Be1CUyc02bkLISpL3ZMRZiUwu5jzc
zJ7hL3IlwvwhKEJ9wspjCmByle6v0aVy/Lg+OQ/uLJdfN04yWYrpcUdKWxxbgE9cVlcl65QYR7Yg
86nS5b8acwrnA+0/rBN61dUDqoZ7qClU7YDtly8mLhKVIoPVbBFBuLilwX5jRNFLOqUIlaJcFqdk
Di84vWqSe9d1f2RWCqUK1rNMoHZByl2oBiqjtI4B9By8lTGjDHprr39CgEkTSwjAPcGCeIMlwrrC
Bv5+71OU3Xa2ZAg9Z7MDhaEzxPIPAEPYt2peQLw7Vy/JFFwXbbUX19DPjfcAdEFlScnBr3ey2npK
JmdAGCZW5gMp0kjgAZkbGj5wiBimv9BhQWdv1RkIEux0aRNaLqG10Y1ToFY9IRugTBjsW492gQIH
o9OF0BiwvAUHWHQNnDAcoHwbhgYUX/L+IwP9bFyxTDxYq1gt0SVjlxVfVlcO/oN1bgZhaBbMFrgw
XpaSR1nONLmW3fwR9miZMJ5WtXKThX9TB+jA2BWW3dRAy0SfFkODYWCNQ1UKtyGrYF19UF4aSWQB
D2BUwWDVjuN3s9JwfuzCwS9vwyK6XyMmZ34Wmt+qsakMa3IteGFdmP1K5jE6AzhN/+uIzySXMQkq
SikGHhilI08AfMbYjhREgKzIlnfk+xF1TRMJyzOCCnUVkWjpzsd7udvhj5Ho0MuB6wbHDn4jio0S
yvS8iPwCGgbzBM4/TgYpDcP8+UgBcuAGUa4W1JDMROHKJz5MKX5qLjQXUXUBO/BeJ75pVrFt7JZT
2JGqAL3r1cap4aatOchEce0YjNLgf6rfVeuxeNE8QABLeFl+TekvZheOwPg58qQwWg7sMuq1OEcr
LmbHwJLHWr668QpWeAysqEYAUPoFYZeZTxp+qmaUzV57HSu/f7I2lnJprIRXW5U/Lervu7bgSLMC
0z6og14ZwsMDWHpY8Hd/iOx4yWGqCTPBULpHIPdsRCrbVpJpVT9i4MqVJ6L5hu9oOoDAMWnBBEEK
6owpPhQNjhcVELVDi8sXBbJYmqjOfsySd+0kLI9F76VQfcURz0vkUjz45mI46mecBxnWSBWfADow
1wRKExoNqqeS8KczdQqIOfrvyLW9Z9GzGEswaq/HN08QhwjDRGz2kjucznZmC/QfR8rnUJG6KhSd
OWgeJ6d4CGefsturwDBoi8eG3VI6PYCWnp4LWCXWm78/tDcRm7/cONOU9UwCU/+Z3xlfLYtXqa4C
tgUwU9Z8xtLndMNgDGIaJJNqCl+XGfcyGZooWUg7szKr+zcDl/0rfQuwAx0cdphcGCXcC2JyAO6i
nvUK4+Q49X3i3OT7T1y/cbaueT4ywOaq3H+guZxODW+b4m8dMAblM7auKCsQOZiVc0i/tE93etuK
+5EaSfqQ5S9K2kArzdKeuIEDBsExip9nkzUeU3DWoaKsWLzAUCfs4LGqAFZkzOf38ha0uGWMzz9y
6leU5BcXMuRD2jXOoxqWqfKDcEjMgT0Gr9nAVJ+S+TjtaTCdBjpqMbc7Vp5Xhc7vvNbIJD9O+gWp
MTkby2fJOCZd7VNnxdALIEHfGCg/FwF5Oo/bQQaavoFwSZLVXbXTWcfMAcjFCy7AxiFdLt21qga7
naswrrmTKgd2F2IpGpIOUoKKYLOo++MnbBDI+9AyjDTmGX+YjRNcSbcO7ozDlDoLeI3ZiIMfu2b7
j7BiwFpx54NwTK+CWApbXGYiFfPLeo6eo7CqMTfBK6fboZeq7Fy8xKTozgxXo5kQYFUDlm92MeUv
NHL8LCrzNaSi6KAZndZJHOVcyhfkRh7zL/SiFzWPVCJ/PDOQ78i4+ZthhXuJCxm/V+Wzcelc9L8Q
5pPuQd9BeM8bn4Mz5Xh9FqJQ13OCO6xdMvauqsfnY00clihy8ZLGUz0c8kYtzNR3YeXGwN6hQFnE
GVyVMqe0cOKNcc5vIBGteI6cmfTOCBf4JCQ7UvoJPyPLq7csIsZuXsrfbjb9MOGCc1JuYqgrYJeK
PK72/IL5OONHsY7pfINJYSvADOLsb+Iha7CeulknajDFF2HI6hvtog12PLnAtzZYMuR8D6t22BlM
49HVqHjWBnitRJhWNaF5sAspSXdwG/KxvX8sA3wJrJHMLmul85zlxgZDgEmyyTRF3cHjEiedJhue
kU+/w+igAWa/ANgvP7nmodM0gIVdAY0OVyXiqpCt4BKGTInMSEN7ALUqPEcRz9pAXjKunFQQuLEN
SqCOZIy3Dv4Vo9nyHocBFPoNaBTpPOyOQoTccC0fVnHEGDvmHcfCsYZ7C+7OK7WE9Heez8yvco7f
9iiPHrndmfyHkBYdWgxkDKVRr8Hhn90wn5m5cMrEAz/aNBtkHGwKiYIE7OpEMS74kdkouCBwfVAU
FhgX2wjaV8RMU1o/uI1n2db5QRiK+BvDDGdKeDj/UApDvFWKBYoJHHAaKyG/8WDBePyQAaaJLGoM
DemKc+qIymWrdjaDfTC/4E4dDlihIGENla9Bx3nVhjtGfsQ2EBeIEMOsOrU+HU603PKGAdlzUldH
aNJQETnp/k/Yme3GjSXr+lUafU1ic+biwdn7QmPKTtmSnOXphnDJZc5cnKenP18s9QF2dQHVFw10
eZAzyTVE/PEPxpkJMgy+XaLT11l9YcxISSj7E+5KDIDC8QHEN2Q6/FzmYvjdABm3NaiXMaxvfQy5
nVQEDzbjPpm1DC0HIOau5ScMCX9DKfy0jMwSYy0j55z53zKxdLEueuK0/c3omMtMvKsTk4WCcSrv
r5uiP6A3Mwbfsv3TUgTBTV1X3Rt8hoHk5W3a54pqoWXB6wJC+kqZfVI1iWf4dvLJN2YCK6rrm34M
gUSK4COmfXy2g30mqiLtBetHNeA34qCXO5h7MTcmqF4SUnxQX2S7/FpRjdFdU679NyQABFSqRWA8
v24gyKpquksOBL565orXsOg5O2G/q4gmCyrfNdoTXiDdZGZTIzhxx2ika3JMMMyAhoq8YFlUyc68
GnnwcVIBK9xJ1h+4y3GDMb5BHtp3L73fIBcXQyLoQngDNbOraDogp7ckiCEyQPfY586LyU40OqEF
D24gmtK/y6fa/Y5zFDRULGvfobhj2YuozKhZ9cJVh6kzuGyafZeuDdtcHmsZdDfD3u1QsVno3hTt
V3ulEkxOOf6N1RwVGn25ot5Vg128NzqEhh87YLBoDCSNJwvHGlSHRmIYhBkm4wnVcQQ52aB/N1hL
zf0JegEaG3Lc8g7kOvoF8IOGveWWpU9goo5vE4+VLmxuk3d2TU+gRErrVwD1Xuu2t6DP4z1mddRM
tYw+aqF2Dd2TcYBR0f7DcaBr+dxgRpJjvPbFxtIkt/KXKTQD+nPFXMk4KgalKA4l7k6QDe1zrug1
k5srukoUZx4zq7tw/eovrocoBbjPsOBweYfvSVjXVSCuX0ZnLzLG+wpnkM8G4iVM6Ws5oqoUa3QE
pKRnpsTwEu0rPYEUDBOQWLDBdZFzTW3mnuDLmhimMcT4sZyRPA0Fi6Wn/bhOp7W7g4L+ua2A24dJ
yBJSn8Y+FPQS7/sbU/gYzjIKt+K9rWg9jIGxARtKEiJxHJYP7dQYLBzNY+hFzYk5lCARLDtFTXMj
0Fqp5UjfhNMi+17bItutCOhW3OKn1Q2odRU1qRF4QQL8ujoFZ0SM5qiS6m+1R8hreAlco23/JqrU
PcG+I6/0Z9OFlNDh32E+B11oh/Jk2KsGu5HIoAGiAGIfejnjD5RoWpvB0Zy2EuwW+QdRAGA+68G8
H+gSyjfn2YrqDk0dAIAj1qnODLicx33NcG18UC46AR78O8LRuXdS+sK3tcD8WFzmhHGkJ/yUKnxf
YOj/FHAp60AFW/kyq49f4kje5a3eJQTEeASmGLR0gYaEE9XeB4ORIAN9wqIQCpuk5oomjt97lbAU
k1FpJgJZCCInmZNZWlyAVJEVdhxA9B0czgkYi0DrYmajFvwkAld23zB/DVaWjdhDH0t+MqkCzMXr
+7Rro3vb9f4Ab0PvI/iqiDCM/VjePZnLY924hpwRD8w1gnwkPZsdyoFU0G2WLQ5qbQFV5ujd4StI
HAyIjQ8EDsEUXpoj888bJn0NnWryEAqNjX0lcWwom2FOSyaKbhmKZD0TLIGtYrQPfoIfocelbkTS
TskdSdvMJHrkkosXYeGUFEQrzs8Me5D47uIvqMR1qoM7ckCo0kwBDUu61cPHplq9sxmXmuagqBXS
j9BtflcThg1oBeCWH8vXtqDHA0LnNpVt9WZM2POj1sqfOBTEvFycPCltceufVmJ+hrEeyFYc0bXf
ElfkAz/0wPcDwlNiHkSyEJXOiy/GbctQv4/3rYSMJGRUAKZ7W9Mzm2GRj6hIdF4kSKUnSitGDOLu
bAwJZEYrJza2X1B8ZnE5Fp4mqmI8B1iBuAd1j8ZkWoE0fwlGlXHVcbi1qL4ZnGMAc6D6+Ywuo/42
dFnCmZIQADC4IorCuI9A2AV77sfB8N2Qp8b8xk1Xhd41k7iLcaYTcYcATgCb3wVHs0NAdDExHKa5
Po/TmAJbdcBrAoMkAP0xxXpG9B3EZ2ot1Ivf1AT4EteAS0GL1jsHdxQLBrXwUhfMMhfpG5S//cDw
joFIwd1tkrYWm6MIu28yHnp2K4Tl7Lod0vDaJFwgu/p1TOqnyAdUQSMkSNgwsI+lKbVawttmHLfW
C/bEt9wZUMWc9Bq/7uraYszkOs2+bZfsoLbZnU9r710cY9gbl7fhMT51mX9L7GzxYNlF0dscfnj1
c75CSOEvHA8IUKwYIu5cF1t1mVm51wT1IL7L0ffC2Z7Cs3W4rVZx6TtEZuKXjjADovKDxWGNvffU
F/jTphxMLTVZy6IfNooQ6whtst/dYruUDHGu6h6KrVTsnNrljRcxcVrm8ipMDwKKxp6FEJ8x58Zh
FrUJT5HJOSG5kKkj/k4grgDkscHItWV6O2vWfw+ObrgEUkIjOeAIbGYSxPZOvJrae2sYw5IqeovI
t6EiSqKzTbqXddBJ4MHpL/gNUlPZ9cXUgeBrv/imuFBM875c9BK+W9eQMXQIC2W+s46dOMZkCpdL
RmgeEt7td+dQyG8XMLc3+78Zi3R1SLMiM+2qroObqIsrdJushyEhyB0rfyO+NAYARx49vOk9Eq7z
DP96Yo7hFtZMIOWEVBNsFTG2xON9ug0DjI0StnZUIqFF1DyXFws/DDLgM71cAC5/oB/+mlFKtDlA
kdW6jtr4onwXsryEBWFQWgVV11rUvpZ+2PIMHFa3HB5xy82gOjgsFua5k99vxXypFBFwG+7BePpb
ZawivKvKmQfHZyC+4iqwmWNny53F8KVPR7halzXIvjC2uscK9riyfEw9otqu/GcV8CAzWhmKenlV
QKAiibJirA3I5tMTrgViqODAKzB5OsidxmsLqWqehDRWl6zCVyLk2BQL6yDm8jPuR0eXPPo2qnpo
jkimubEJ7+OTcU7AumeXwLF8tuwjnKLUG6fLWDHhC1IALzy44PSLlsjeALIlyCHLBcuLIFkUNGnK
hv69uuJXigU0lBQO+yyEAZ0zj1OpIBENX8g4qjke1jRaMe6Lcyq9DBL9m+a5rcZzlfTfTcE9jWHx
VBKwSA+iFozmxTTQhkGUOZDO8O16DCCO04cy7lmxLr6zYqecG7CQ6RJ0xwBJGWiaA8RDUyi+GBi6
seDUzYCW+V6mEgaP0At9VoE+0xripurbgL+uiLOkK6crllApmOm3Zige+1X24BalvrLatS/8cHTH
S5VzmWDIKXwfXrujInubx0tGPU7ZA3VqJX1QMiuMcDFrINcMnDcOnLE7C0xmDffVGy8OC9woiQDu
fumeo8HhwILnAQVCWC3BwcwRqxbUB9SFk1AhOxnfpjJMqKMHIH4sj1D7mXVNf8E7plwQScoKP9E8
L97JD8MzFmGtOIuoAuDIzN9lyCV5CIrI2DM0cp97gWNVLBKNjxkBNQ4md+5Kx01PZRi4QYn2wyqx
Wot7XCQu8K7h7HRMtKTlWR2qOpVLUz5zxolqz4xRKADxag8KZvr9Gt0JS2eUwHRFcpQZ2Elxb5IA
6GOJUdgQ1ZlMGVVyWeNk/7yFPU46y8pPKECEjRbdhC8Y/qQR5qNbfLCIQ2eKWKwjgSscTgFlDPU8
bN0O18MeXZplp3MdUl6MFxp7JGfIfWz3lzgAUZ1B+xTmgRW7aVcGEX9I3oPox5g7v43eqoE1afkR
LPpiTodLAHJ+zan7TUbOgVfvD1YbYrVdw9G9ZL28OclaBtGijWENi1mIk8M1QfjB/GDkZRnyH1LS
9l0VyLWF0wlqcm/iI4qeXEbQrV/0dx6mU7RacPyswwMTXMZ0vKzljkxrYpocFNzGtKzML6QvqDYs
iTznF8kg1RUxIyEQGRWFnth5RsMuoIewvMueK0RAEXGqo/XQ1BSg9W9a3AhRC8LRfrV/h6j4x4Hf
Hu9VDviBxhqGVXlllYtSsxd100Xv0jkKAw+a+ccRjz0OMf5wTRroFQrmCqSJzmaRdYLhLpANLnPE
pHJ6lDN/y7jfY/fwUwZc0g06EQBIvFFeOyEMNHEeORh8Idwef1vQrL/hThRUQFJ98J55E8arQEpV
tv0YB+FUciLj2clBlZXlBd9KOrKeh2xuRosuqB6TheWyKnXKNo6nUlTEff6RSdWLBbSHddtcsw7m
9StMeClgGNVYA86VhRMW87NZXiSUXzDjoRcRuxcDIAQ+V8LgBZMDN2J+httEGnvH0ysbzhd+8pBF
x9jOyHoZT2GetFASclrGM6e8MQoS6zdjRoXLhrrn3OjWqJuj6bkSv2IVspf5PvcjuDkervx9sUAH
v01/ihuVQ6YClnnZlyWfqdhYdWbcaROEhhS43L9YcYTLcD6F2XNQzBCD2WriT2tkJ0HC6SZmVCYG
jeYckgWUlzWCF7yF+A1RvEmUWIA0HLj1C54BwHFJKWKtAmLf0sDM8lETcpQ1ZZBeNQ6DEQ2l70Yu
OuTq31aBoMaOoC2aL1bU16CQ0HUZDaALpTLlYMuYJoKiXy8d782Q+LOEq/0gHymz+cZZLMXQAiCC
FRgzKr0xVT/Q6i4hKlWApoYM+45JHyGjYBYyjI6IuIX5LWJ6rki/4JzEfORkT9HZ5P8aGYIxQ0EX
/6vcsNoI2xeOq/3G8pPA10txpE8q5d/kMBOWMlVYy2jhhEXicm0x7caxqtDpE7bPXFWzcFiY2zsH
2xEaciDwiSNDCYBTokEJ+bjyKvuEBZbMQEEYNS7PaIEDbP1xlPax8ON4BdalO3UgR4puVWSPx8GX
GFsKEmx7XtHDwKpiSlNKvSLAiFH8UG73V02HC6mJp+LnkyTJWO7mQMT3YPKTFiQRt9bhT3Pv70Py
hPwbv2XAJjyzuKvwHFcnztUi5RNAOh8PGslVJPqm/rRtEd05ROGEVGMUiL2b9L7ffSB74keAveYJ
2xhOJFH3M+1g4218bEdMn5xQsOaWu9qJGVGVs0yxcUoqHZ0/y1DQwG+tgyfBOHgfRiQoCNnpidbk
swX/Yy2y2m8+6BD8i4AYbj4KuJsKNajcp44M2DN39V7XlprPIKTShSEc2K7SvkFjtWv8W1XxufX9
nQll+C7b9KtyZRNlogHcZbcy4RqGsaGD8Yp7k2f/r73KOBVDIPSsM8QLAOaRhzj1QxD7G98+QWBB
VNLH2u4bStZ4uqsKOFJEIzHLdnmhRDzBhEJ5KOR+ACHOfURvo+3lTfMh64uPa8GHKiHwSyvM4cbT
Rb7vbUeWbY8GfKh8lMgmr55nZDbqzNqSYThgBUCWx8g0kV/BYIfYQd7Cylo1Y+Zlbm6OB2qKXxCk
qrujr9xr10m+OWXK2zlI084KDwxNmCWOxDoar0G1wpMKluYdtuXpbVXz0wI8mc30wgkZ75iUIaYc
tMn/30ZC/MCuFBbr1w5yu5v1EHhPsmZ2QQqdHobaxp8wumxCQcEFS4jt8SZ9TMa8uOa6ywY4OaN4
/oyabmLEj+BaZBJ6gw+A1QJuaAvPYif2/QrSZ3q19dXnamPPG7PsgEd5HWPpDrYQJbdCRKQzF1Ew
p4ckFxvrAJNw2YC3mnQHnCY/cLnNaP1h6JrkeYS8eAv0/CxSFy+D5qmIc4FJHBgCXqkWnKwKWRjW
sTV5MmJO9Fi5nOeqY8jwNr5eeThG9pc52XdvVV/6HQwLtgNTM3FqJNllQQ5yePaCol2MVRkCKQ/S
Ml0I2t5eKng4PQavphXxot3V3fRowi5kxpH59atlc1Fs2Cy4n9QK6ImZIFcTy9la8KcKOhh0n5RE
S2C2G743+Z9jTUy85Xt7XHV5dHwSe330uU9HDMxlDdxXCQ5SxyeFZRiCdwpdqbIHhwLFDrh1g4H7
ARUFl6M/lB790z5/WiUYzUlYwPBn0JAjjRQ+7t4zC8gH2hsAEEb4eLJBTQOzsoao8CMQsunTOnG+
07vx9/FIJbkMzhggtwXe27txuEyfTEwP7mUnY4MkSS0mwMHQsoTdZZA243hl2UkCjjX2FWKJ/BRM
MvFMOPlNWIoK6VQE9ZXgOX9j5xj7DGfnOI9dNGUAN6zeOv5pEULieXaqy7MT0sUYSQXk7+Eqz4V2
xD9KoXaLvnDisthKmw+VlucubrqrqVt+G+lTOKWE3u3TVplwjTdiFM4/7UqtaAZXGBlkV2Hg09Jx
zVptp1dER6o4K5x+1oT6baQLZ0vyVh2btpQ1R+HG0Sm2deYHjhEHJcLMXxiHQH+3gwfrsA8vAqou
zwpUAjou9XqXf7SQG68EUkb5eW24AwsEKp78uBlkwx8jP9ZDWJ/rw5mv3dHH5bqkB2xRvAJACpst
A63TyQOZU4pXn6QE2+RdeTbKavEBdFz0MVZr29k4VltzNjJ4kaiZRDiypJjdDiIQgC0XSzrBAq0U
lxyqWlF0WUtfFdHkewSNzeT2EXPA/YOUivhJ8WdIg7NV6nivA0wHPnGVU5XKpBoY2i/1vZ8xbeW9
LR0+O1PzKXOFmWNvGwZEiJLFIJ3NAELhcK3KHT0uKqBJtwGUxINL4fuAYS8PGSkSkKS4h6Xi5oam
DxAC68pd2tmNpKiS9cyMWwhIwhvlJDGnLzE789WU15+Z4+BjHyIjFi47A8zsDnOWH6NwCdeS9msV
KoM55gR0bjcmUNUcAUGJZ6+maiwanV/3q9vDVQKN1jvOZCriPkZ9wn9CJMUron5dd94QfCdmzRn3
tO+R9Qm6ckTs1TGFq4j2ufV4UBIxGqX758MLNgpAKgxBOoTGOq5lzDx1vrYLkoSqHSckg8YNCYtX
BCXSSm46TF7crPoBzYeifmOk63BS3nOHbReizScYzoz6/IHZxjHIf4YQMkq67QexuloVLhVik2LI
3O3INb5OnKDjEf8UkiGqZHLQqOMnOcgnPDXLJf7SiioBWg9oNfeuYJeZg5mQ6MziWkqLEgWkhZ/W
gAZ0LT7JpN/JWF+Qi6k+6ggpxCIjTyxRDFPNcdsnPdNSry6DiWCB7UovfrxYvjP1a5DG6YvTRA8+
ThfUbbIicZTJmrqppxdtsjK5pmAUiXUz71wL0VGKiXasLmI6a0TpumxAhTZYusW2nlgDK2aF7AsT
/0Dxm4OzsjqQID3MjRvfSs8rSPmmh6C52mqfCVME6VBHMSPOGMK31SK3rdi4I0W4QPYB/dOSg40y
xrm1YNqmrEVbv7iHjiEx3I/VOj5aeKc5rWp0/EwhKyLL7cY4cE6pdq48u3qGB/Va+In9DvQUDzNo
Kv574yMqzaOR36wNA8NsIOXv4AWK2NLcyuCdS8P6UAhUlAZARWi0Avbm0pav7KNuc/XzEFbf6m1R
1wvkXL70NNNt5xGawGZuniskCJVbIDORF7YD0rMbCa2Hp+A0sNRpNXW+ZtPYnx1h+KyEngFvIoMV
SYpQhO+dHJp7eUC1FBOrTC20/DBYHR/x8xmBOX2LEz3EjAMtghj4AB08Du1xzxjLFqem7K1KG/4+
ParBa9eaN2+VNYz1WWHmZDTw2us4BIT3D3kR+8+wmr85PYQZ3YCaxZtdPBwOG1u3pJVgyElhxZhU
CEvU93hDKymstu1HX23JdaM7pmm2rAeRgel1Bw6imQcenIZpqYbunOo2vva8crnayXy86nJkdClV
tzzdYR2wvtja6sxHPWXZzoxKZph01VWYigsdKq6lfi10/clzEp4ilfcS+bo7jzt3M2ah7HG13GGc
BZ4vMzIM1TjVWDE4gLHfqOtDQtjLXZ+dVi4H9KESW0O+PVhlB+NFMlecAKTf2O7Ne/f+8NryWbhY
RDwXt7jB5NderlnCLDUk3hlWYHOJbRM2kVz7M2QM3+65VHjYVSCtAGyLIAZ5kaJ2oJQBU2AeGBzY
PFo20lXM+hucBFzYgzK1IeT+kc1+sRZEw/leZM0Zvr1/NvXu6HZPb5V9KjzKmCey+PCrYeVgz5BR
D8jXiTNKdHHCQUjx05C52fCoTJkE4p2ypgq7GpY0PsmXGO4ABX9cdHQ7VXUWbhJkA31viL0cEW4D
CSpCWIk2WCWwWYRrulFLZQN46xE4QWHbujkjNJg1pWNXv6w7RzYacu/DmrM8RmlaDXhIOhUlA/x+
ZB+U5gOKlNvStBMJ1LiylkFv6nWP0p5rgreQM/IpO27+gfiNt2FJyo2JFgsidcz5i0ZPfaAPofpm
nPmWkQ2b9kTHxk8AdrYJ5U5zd6nOWUMhprfxA9bbgL+CSdN+5tDWD35zZENlHUZtq5JYv0jadzHB
gIZJ2yHhwAmPlWb5IOLy1vVmdRM2iLH8TeRugp/SV+1LOWoeFeXRg2PDETLLctQc5wJliDkOJ52M
G1kFEoJtWgaVRy/xrrovzigoc0Fy4DBTrpl0GxMWFRdsTXumrjJXjMMYyRFJps7gY7HaoDbwB4oN
neqKRBU2pFwgnYEJ8XKXaV59JhkM3WFAmiYv4BmfyVcbSiUmKRTydiXVi0Z8zl40UfeGn4XswNnY
QBbXrtdx87EziSKmQhpuo8V/DUk6uHLdOAbVmd0WP9iyOVdFFyJ4pzwhq1DIKcAja036wZGLtJa3
g4Ea+4LpRX6S2ReWLh9RnbO3xxbflUGupjYI0iVpWVcr5SswLKQJkAEKoL4eOuIccFQGdkSdiGqz
J0ojqjSGL8hdHnTNfeAshLLUoqXdKeeDWrUoZVn2WSmBgjWSX2/62Y+kOauQjaQXXFdKxVtBavU5
C/3ou8yXcU3JPjPWhBgghrOG6ypshOMQtilejyUTcMh3hvDwZj2chGfy47/LrAq5KD858d8ZCzPY
n/pBvsdwcJwuo+c9rwXUUTNDektFn9m1ZAd9zFZY8aO4LywMlEYPIlq27FFA2qzMoKgRmYoxBwMD
jvrhQKV0lhFXpiMXwg9D34tx3hQKDDdWjEXZ7utzAIWuCgWZSwC+9PGLi85Nmgbx6jnDXECgK+EF
xANglfCLGKaAUW590JwVgktsBeWrY+yAR7L0SBsUbMvHf6h0/ZQX1VHqjqFkDG32+C4bJVSVTfeA
a0kElubmPub6bL0AwSOx1UKbPdjHIxbPN2IqbGzrTJCV2R9Bz2TWZJ4Zs40WsD2Asnkqi5q35yzb
yemCl5XhFggUz0UVuG2sqNVu15r5IJAaGv+G31WKGFAsKqhOJzloawBfbN0+voU/o3KE4crqC9b6
NWMKf642GAtW3HcDNnh1y8mHqUpFzi/o4rozuLBsG8V8Nw7NeYQyBybOt5joIqtSXKvEmRMGgyh+
WtSvqMx+yoFm6jxK/CFy9sLmpD24shSHPZcdxnQLwH6CosFIssFixjsFzQrTzWi/rp2JuvagaWp5
7VVfDdfjt15YQEKuM/2HXFDVQGUoMWhUkiRtKQYMRp1mwGmcIeH/pgwepShH7PRIW0GjRvKc8Tj1
hdyNy8gIZxd+MXShk25k9DrJqxfbwzD8HjP6udqi/XVgiITaBG8ZbDxRfWC/LdsuiGilGItwo0Az
dvOp4DSkashmxjNr9ILETMy9AQQTFH6WXTGCDBGCnKsITCIOi+l+C8NX2hCeqD+V8ImipzFmohgi
x3P0QGXJaMtELzOFpEqhBXA2jFdQS5vaIBOH7RVu4M0K1AkNt3sl3pGJk3DMM0AmdD8C/InW2BgL
rGxgEAs1vCcI77sjSY9GfqjEQN6E1Gpiee5M2Wy8dNV+hO+RknznfAI8xNJpnduAaAoere5hbdk7
EAErAbws2P9YUqxJTYirmVhA5sPd0QOWG2v8c4INqie93m8S4aVrFMf2mIyYIuQDShjI12iZl0d/
Z4XZofk+i3iTYnmKRgI8JfVx23VwZaFdYeSUf8mC9Bs38ucK/Q3rEaLOgYgeVS/mPnDq8LZoXxF2
IWX2yD80jTmkSf1UbVN7iwDql19wQJN5craWdG1zPJq880oBcA8Z+3jRcxTHAFq592N1IE2TBp2e
xB75Q4Wy/rLa3PeZL1lmaMSdWWoUxvkksUvrF8IGxR9lgOROcwQLPUTdcnbnSOHCnY7MFbGROGyg
tCrk/wGHUFv1cACYlRJssvGf6UG+XlaXSB+9vs0BesJ03iGQ+Gxb9lMZsUkEDbDneBhsINxzltVA
KzVUapmiVhMyOkxb9ndWvLpTgScGlfAu4xbJaAs8whgbeERGQLX6NR4eFXPvYXKmelkjEp8BhNG/
cNRhaG35wBIOG4lrT3xBGF2BTsLCXloqM5mmcfixqDzAPiONK5wfg588Lg2NJuIz+EQb57wFCSlk
fOej6xbkTuysHXER1rTaXKNQSkwRRWUp9H+2A4Ru9jFoKTEs7EP7M+/0YvJw5CRdNh09GemcEPtx
bgT5JrcidzDFx8RVsbJFLlfjSOhGPkxAluiAVxD1MW3HzEHMn5oon9tRoANGr5Y9lBGHYeyekQvD
9ZIG4OD1+gw7jGlh5skX8VHW2UfryhdBt+ZwG10hk0VGvIPYIyv8l7GF8QjSCd0q45t6Cn3ncM+k
foFPNS0u1Sy764A6MW4rfAjCs5HmwQnjtxy8F62272fVtIq/tDANqWw3+uKQ60FJJMNDeUdZIINo
zm1Yuch4HQgn5MBtP+DHStVJ/SnEDKtsOj9MEMedCSWlwGLexw3hw0iowAUYXRMYtDKGlAnP6GFT
oBVOxDRc8KhBBNF5IjiWNtfyUyTQK3OXM6MHmFOcQmfW0lMrAkM7Zs+KOZOE/5nxICJNQLFyO/CJ
RWZ5xlp6v12L4icY2evqskDmZH7wWnTBgoOMhbjN+ML8yph8w6jjKFtxVBZtnzEQM+Nmo3gaRqDz
zfnSwyyoqviOMKziah7T8prSqTnP9Y6OC5nVLfU9nTFRrqzfCFMN3CUNEmqeonVkB0qALeRunxD3
0NlDq6KkY8gClqcG1hJzpHtDUI0ZQhsahjW0DUViA9a2tuC/ogprae5KVou/egfP2WZECY9JmKNV
yeaKiV7scy8G1RzhVTPi+Iq7BfZWPhWrmY7zLzbOnuwFBWgBWBXEIbHkVNJqbJ+s0vaPKR6a6szk
8KuQUiUFvVxY5pWSTaqAB1Y6gbNT25Dk8Db0IbZoeqwWvlgCh56XvAAb6Xrh4oQVd50hIDiBMsw2
wU4htzWNAmNILpE3I4WyFjBwIIYU20v+Nv7U13IaByulkcVmGgKYjlRWmzQbwCjGkd1CmtskiV71
WdcodSVczd65rEx/H08zkso1jzHbJAiP+7Ka0PTtxSmIQTQJBMIz7FaIPZy97zJHbmfSXi27LPB8
w1pUNi1sBI+pvCZ+lJ6kb2oCLg/Fk+VpBStlRRViviWZhRkm8NVCXJwJmIAaQey57jkDc8Qjeocu
D3f761jgUpdF2Ji9hQGPO1WqMcLROy43VI2wD7yQ1yaGqmbyccwcXSvMu0eno/XzC1D2fGic11hH
E2vO9fHqPDrvMfN4OMKmXjd9b94Xtf1XVrU827UeUbx63uNYgWLQIzD2vJOBK4h0uo3jPriPONFz
lxfCb4avi6UGG1UMk4jTYsoo7szGvjlqJu+RmChpw8BiYDcIwgeiIO4LzHE7cdol8VAx/DBm18Yz
x/GZfc0Izs4eFFeSbb9a8cFkoqzdgRTXpv9YYe0AE1zIIjhF3cFCoh6SvqxPMBkGSRvc7bgp2/Up
w5+QkKr21e6Z6sbMugG+sryY1ZaPj9XCeQFDrfxqDNTLOdafY4gImLvKPI1tMzdAufoRUKp7RIPr
4QfJERfUlMjDLPCMZ6s7v8fHimkfMI5iMCHkXKtN8CuL4BA/OlAfmV4ggsAYyYyMKPDr0FvhVD6a
ycqiCGAPwMJoLBj0xFPafFgT0UbG4ZkikYwj3Km4C5thppHuP0BCZ6DOkWTkXWqkabYgave1mywT
/iy8nJEWygwlKo/medlJBkDEDV9hujXCHjHrgAsW3AYJP9tgifTsqERcrq4PGhW0Qp9MBPGj8VJe
OTwExRkLzyuK6YMZSBm/43YDCOaD+5ogyLV+xlmOZhrlksE/LL5b0iNAi58dmaVzIptbOfBYAc5A
94xx5a2dCnabKLpW1D1fdcFPHAomfdlUxc+oZfjdHDfXmM8LvYzGmLZ3anRdxs8K8bzkUVUxrDVt
TsmKFkTrMHtRBbfYgSF+ZXNvQvB8Z9P6PDoFk2AtrLpy751EzfzJCVlORXN3Y6h4hx/1mefuNqmd
6D45DSQPVnwvdDKDvsS06XPqps+inbpedBvd8PW8FpWgHC06090Hbrh5bdNBbxeHFBhJppJxxsod
YLXeMMHCKLeLcllFWdrQdhipx8oZSA0nHoR85DKm4ZWeyeIC4jZRHezSGsMTNLxmTrf4GvLoMK8X
TiUOBRSWXfRgOIhHsSzJwlECawVm0YIiAoGtjCvR2VHFVELhTFPlqzxYEY614jX6sdLh+wMz6H/+
47/+5/++bv8n+4NGq95Bmf7Rzs0TTj7T+N//jJx//gOzMfnlh5///U+l4iDA1piZVuA7iedFLr//
+uOlaDP+tAvLjplKj/PkEzM0hhLVbbARo7SE77NUI+tiSJHRBOzrHRP3m2wOEQTyqCD9yjjeZFJl
HZ7bFUt+yV+nvL/pfAo0fY+TF7fNgrskzQBOvPPd2rWY0IW3OkMMIutYzm1+LcvxC5rgjuCMPkz8
dAmyXB/WXZ0WiMvMMN4PhPeKOlm2im5Djn4aXRyubR3ewld7KgsZR+Ely3N2WvFC4DhnFj1UznMb
KRzHo4fDk+EYgzYzuP77x+iHf3mMUZCoIFKhSpw4dv7tMR4bI48O47PfOhwiZlgvPDAHrJxhFWOz
ExpEIlOLkxqrWznahazKGfcUiBudtAEQwG/HCTfyCjK0C2CbcAAEEpaDJHDsJaso/6g3darWEg87
bGIPuqYm5AZjlhJtP8q8OMU7XG5KOMmJ+vvv53rJf/iC/p/XSQsjHMzIXZ+CMbzt4ObaPe7HQHhs
fyBbpl7kXbI8HAjSI5I6mYsI4SWThMqNZAAU9E6JD/hKH4CJHDUpSCI6vK9tNH7r9v5WFpU8iiyB
3zd2T8eC/qy8d5XPbKvDzve9Xt2TQ6Sx4zo/irQ+p7UN149TTc4Bhkq0yCHlwAJcvDF1CzIRmcrQ
RA8aIR5rWl6J8K01uLD0BWOwZtfV+wAOoN4IlKGqU7ixZfbyjMT2Psi5pGDW/pCqSkawWTych6Y5
DwnUDkpnIRcJ6u8M/H4IeCydhCDJkIvvxnnBK5c2XtQdwxq8F8KW9ljVLTUiIctqpGlSPgb7WMgQ
Y2GM9lvxZC9xDi/B7ftmPutgxQjmtMa06mIO6TMYEyMWTZBZQTqs5F3Jx9jCs5jRDQk/CIXGohZi
wnkpC8sN2Ti+oSdZevEE94Jqr13sz8LjJFT45PBwM/TDjkNJP4JOuOoEEf1+Wem9wLLxvJX5Ez95
j3oy5xPY3tn575eYkhX0p5MoDCE6hwk3GRsoDGUF/ukkCpo46D1stCsis0JKYj65XB4mylneWg+H
jY0FsnErGQuiVhDusnDbGiy4+/6gY07JOK4uJkkJk3QIgi9tEr3bNHxuFgdCy4uU6LLIpChRM5tS
C4kVdabRWYq/u/xL8lPGgGcDquRUUILoGXGbphpMlucw7G7yCPJDgPM63oEKTFH8pj6qnvoO/9XT
AXW3dLA5oUCV1UHaJIRn+laUIx8NOCk/z8blkKPMuJ+wACViDsMh/0XlHAGuT1LNcifHpFC1ggP/
+DlkwopvAeEFsCzejywALJlODPo/j6V/opW+1SMlBYFLJsCIc/HvX5P7l4MgDF0sVgKHoY9yAk8u
lP/1mmyvjTy3nFFe1PsVDp+f/W365PRsLnLpjZx+Zv9xFVYgD8KX18lCWgO+iRju4r/Fheu097jB
fi+5HA6cI/7+A4beX9eR70WhC4E0hukSR3/+gL49BlHm6+1JyOCyhgivu0NW8xFnhYcKurApigUi
wELtXqRIaJZxG2Ka7HCMYLdejTBhOIiNrFBJZ6i43ZDapvMzLILHquKwFpbQm+0vcU1OzgldsOFg
IAnaBwR1HWZo0Bp+b5aSn91UQi6XC6y70RMBtkQpuSwYeMpODGZhl68CZJgbjepITgC7A4VpM0jC
kGb//im58hT+bbf5YejHGMwje+dJ/fkp0WJjALPTsDolfbuXsLZz/BxpLBABCF9E0PFxzk8ZxqAy
zqFvu39bepwx5DjIDvsPnyn+y2dSnhOpxHdwngqj4N8u0cHOhhxbyeMiGmLp8KQ+0k74DhcqqKyi
zENXrhmW6eBFdZxTcmZxlslDK9GclyTLQWJ5//efy5d/98/PSiVxxLqHNhsnSSCX//9a8mXibhEW
2wiMwICFHzHGTAY0lBKvOEldhmyA0SlHVFbExDh59/lqPrPirM0iwBrIJfRZJ6CcJ1HoSP/vD5jw
uPuJ8ojTKPsoVZDaFO7V0DdmvJEOasIOQzz1n9598NeTNsHoyVdhGHihC4b45+/ju64zBnp2KctB
MIRHUaXURniRfF9XKPMdDe4hAz9nAj93eGHvjG3aeuhXPZIMxK6ipNuA3DIVnMk54OYVi6NgwH9y
AMUJIoaSYwWsmcGCg88iOp89+TxCdnoYe5rjNQRdJ+ySKmJlKhSkNUayS3NcI5/51bZA0FTQ480A
AZugOfomcoREZr5R9EWb/b7dhQuePsbMef7+dbvy9f/8upPIS2IPxJ03Hvr/Vuqg9U7omrYd5RTY
J85ao9iqStrjANt3o0UBGSIs60FOt3HkfxNyDWqzIEB/L6oZe+GIzkFk6DD//sNhvvDXXZJEuGn6
igOOuEUv+PPbOzSSHndKj9+MPknhWCHYkeEAOQvhFIZXXQX/yg3IGiI6gpixaAo/syopNTd4VsZ1
yNkJPnUmEEk/sH8Pk4hqDQ5a5TBSlzwa7fJiITCxMDEqV+TNrhF4peboXHczzmSuhz5U4Pp2zz+W
BUwXOXXl1pWTvdoAROVeEKG8gfzLETssoslbXE3x9oVEHmx4S0slSWRm+mwis9aYeRgAB+sIIhZI
BoW9JOnKO9BN9n0k7keMwYmfAEQfqWdcsH2N8Y4SY4NYLF3Xjm/CGAtlPFw5l67XlSwngnrUFj0E
PTCyUcU6DdihGYhUioZPNYKJkJ8AUEYCkQuIZaI2jJ9Mhozx1kznuJsZVMLFADnByhoGVDBLQAxh
WQLot7h9XJcrc6cFmL9KIDFkkVAAYlDcauunhzKUBDGJJsoMOYtmNbPhQgfM2u4Ye0AXS8FvRln5
GZIPXLiBNMS5AD0pZZr6GnQ032/KsV1GNB2f3uTgSgqtXc7/j7BzbY4T3a7wHzJVL3f4KrVkybYs
XyTP5QvlMz6igQa6gYaGX59nbSWpxHNqXJWaJDO21A3vZe+114X9g35eZcigcTteZ6gs+vy7F+Ml
5dWgqYMDkIlmfSTFAqHQyj/KrZXwKGCKIw8ixdHTBMwZH59Tl4vMG4BU5sDbdkXeEKtIJPu7mhMS
Qb4UPQHgyBzS9EPix5KHO3ITrcTsb+fsv1nsfcQ40iaRlAHQ1k98SWj+TyVykOumG3A666mWc5wU
TGc2ALCb1td0FDZ/iyoAxLFav2Iay0JthcSelEOy4HDB3BrHHUr8to282+RUbNAZ1uLRMGQHWxnL
akDYmBOutPi2PVuAv/5iYgtN17KiwX4Fg+5XBabEugbuK07CZm2mfxDDgqXzIl6dQmOP3LT39bnH
3qtvTkBgYX3b6Nk0mvKZOHY8JfdGqBZ9ArL1i20/8JJmN5Cow8ObIsxjzwNbtGXxbZW6ERyMjJ6M
X9kZ/hVSDcdnV1FFeHL3rlyprOIxrPBfK76PYfSlS5unYO83lJw7acO7C6OcFOIxKM7LcIqbqyNo
3B99s71QUT8b07m84A4p6UfaAcbhtACHr0elcInyF+9cMrUXrwzonhIYYt6u5hQEyRcLXfXzwjM0
chHyF0atwpokhGRCQBEObQLYWxyAyNe7P0vTlmowOVNdVKwrw8qMoWTpjksNLadbX/AdJ+pODohG
OFiakajGhX7t/cgkk/klvidZGyBPPufF9XG/f8GEtbme1uW72D0Omp6xDoBdYRkS9PE+23v4FWj4
HVWEPkHXYsRyxjTWOf7DeMF9uzyxKo0dYy14Lx97F1y+i3MjZqU3s/WaGk9ZeOZ41wTAs9tYw2wa
ufsEbUTw4uFQaPYne5ByhKgnGSCkXYJZIL5neKBf11DRdsgsI0jyZtjDA4lSBDQTEokLRCxfmwgy
8PVGWJD53JR7+MQar/cbrSlOF2KDPTEMhn6MVJvHvZITT6Dz4SZb0TP1ZHkbVwEiHMmIlORKAuxz
Vk6Vl3edA2rnpOSkgftwE1ZR+U1nJJMMpkHyTHUMMN95IT0pwWTYukkFhOCU9h2RE99A4O7Rx7Jj
dJw6nCpuosqVHaYYp6TgwKx3yA1fmQAyvSJhYSJV47/L3mhi7hwxg/UiMgrmnh/PhAXA1oGOLuRo
A53Q5POrs42iCZIBbfLB3dUCDpXxHJ0ZCncj0NGxOpKZSVe2ZXxwufnNA2DmEgtphk84KJh4k6Wz
2f/kyfJbh1IEOgQnlyxjzQislpvi6fCEKxcLFdUXV4ny0jiAPstxyxJIo4AySYSzPkUCqnZxPACw
lxVXHcw5MoC5lAg2Xk4IZqX10KHc93SWqfyrXw8oxjYm6+Vs5ZJjpS4pPvW9U/1UddAueo50OXna
aXWCbTaw0MdJg9uGUSA22ERpK0KuPBM+hIl7cYf0rvo6F+cjijn8G2uWjblGws1jGE85beZaeVL9
1i0VkVElDgQOQ67XLGMvfZCtYUT4NYJRyY1gXfV7KrjozKx9XIWswAmkbIRFMjPEzUa/fy45bIHC
o3e8PbLJfAikmh9rpgJ6/rn3QOZHjOSN0dz4mlIdYTsw330pD/zVhqTBG9I0zu8t+EtCasv3VKB4
1JIWhoQSHAZTMnyTohHTAhUDGeNZ4jspf0Y+TQ8tB3d8pVBh4HWLNcUTmYR/aAWNwC+VD8EyAEG/
VsFYRngJikI2KzqBI5r7kyG0CXIwmMeK5xB/OV7W3d7DHZQ2Ea415rw3UchoU7xY5skMsTx4eJvC
hVL//DveO+Vtk2jOCMUH+zKusgLjiQ7nrXvb7v0qD96I7S6sutkvz0PYfxKBe9nzLzUyxSKBz5PN
9fVwqb9J1VTm6DSZR14r5M01xY8t1hABYgiHX0VEJQv+AViIxM0QbJ/qS3yW+QReRnGFaJs5/p5y
IlOgc8nVuizs5UUJ6nZALAvLDctgDpMFntkYggQZ/7rmk1imZTOpPm/Y0fbHvCo9w7oLOLt9tGoF
tHHgKKQI1Gu7UAFSluI4b9wfZcvPlfO41UJMrNRBiNgzLlwZC5ORZyZGbG2hJpZFzxibeaMgg3mo
sx0CSTgdE1Y/58tz73Oo6m9bPqPua/Dy91nT47QsVda4qALpVliWCR8jg2WdxczmzJ8c0rKZDGiv
MhbnERy5wxgcswnQnrojfzDjeLqPCsqOBkkr8CoHWMQPwXqRlj14madzdHdx3XZvUxKTystBxsmA
D7i/uV1g7PGWFu5JKsO33kLfA4oL4Q4ulfIsWfg/VFV1E78lk4EGvfR0P3rQOqO4vFqDEO0NuTqQ
Rg5/ibQpgXOY8xzlMpJf2n/vo+TEjA6PWd2xEv0ePqVD+hnT8c8oN4hEQYNFZSI6pYVsmtxNR5f8
ydS2qqUcRpLNMdTYLWd0SVh6pBL+i9beRLILJnKm4/Vdpw7GnUV06+fZssZcnLJOvCB5AsDRInhQ
b6aEFQZ5nrxClaIMng38LH0AFHJ4EO/zkollZ851kNkz+2bM0x/pyBwhZOlRxbwwW/qe5swsax0J
kgo2XfGDIElKtpnxktfTevSwpcBja3SFyMC0ctEVE2L3TQSzMVMSM0z4t8YRqkMeJU/2g6k5mo3O
MxPbb2MFQCd6cRj+U55xrlUM9DdeEjufC4gtBmBru8l4H/0g9FWmPeoLHKcBzmRSvEftD1IsUCfa
GQb8U0Yg+Ks6KHqxJZHzLD31awIpaj5Jt7DDOjwxJv4GIYJCAlWNOH8w3GNyRy58Mue0ACaUrtjl
QSwWSyubqcyq5X13KJBfAhwtOgfSFvjzAFtOsiDbjPWBJ2cGrllKo8dsubo+eNvNBixX61cZcyQE
koea+8lsO43sir852ruBETqzbcnS8edN+sst5nHr/RI3dD4pZBut1LCDEYWHBCF+M5XZUFGC4yOX
X58b6O7lJc9ADpZn8tUQsECw3iGTpB9CKfzqAY/l9C7Pkn8tZMqm4vR52NniVHbWdtu/Eq0bLKLD
goOX6RShS1t7+ARh7VOzR1yDRPsb8dIvDX4k1xrCbdgq70LsHgiToMsNj5zVVX7+eEFcC06hKspi
jTLqNlBItgiFCgxbMiFVkWA8TIvLHFF+3GmB6TvjVvyKJNieW9Rnx8XdBkGnaOcnzk+sfyoesvz9
ruLmeLjK95fDXT9ySpdOWYt07kx1pscGpPuWtoeDoYEoYRDVgYqpPCBqUJCKG2gNs1oKYJ1rLX0n
Y3U1nxhhgTgTbz3IFuSoyw2PNvh0uI7jLvndIYDceRUcIlgoqI9ChtwU9qQPDzxwM1cCnojvZuln
ZbVjRnBZnD9EJdelWG9ymFAGszKU4DW9pBeaivDIxamvGB7xpAaqxZN6nyY7mLkEYGE1gazBarvt
6jKhfhtWdjUsVMbHmCQy1OdMmlnC9NDUYORSc3012O6zphoPE23T08CL4QJXDAMHx8dxkT+TXoQL
MBoq5/rf2AeFHLLcW6VH54IF247jleQjGaaOLfQp/jbPCuoJtFtM1Eq8yixz1R1YdK/WEyFPmrOb
PzHxFxwEz9dIwPD4yTQmYnyNMnaPVq7KHt0KwW52uYopWHAkNTNlnFipslwYmJjQDsKYQ1CAjQOm
Bvg/X8dhf8AfTqZJJcTxyJvW+4zHtjtvxS3+u3iN4jIRVVynbILLmetHAYOjmBFASVi694liM+eg
f4/mksswp0A6t+dnuCDfzTRsFr6GzRvlDpWkPo9QKQsUhhrEk+TYYYTwaGIn3RlRrAA5OBqQpikH
fCr+EPhxPMrAo2aQPZ6A1V5JpR4HoKnlSre+ML2TM2xtpiljEBF54SLSEFYKz74jVNM4psQCo5Ev
eFdjw9QEIyqciWAA0L9zdh1UTclwIkvFBGWxkcOL+clAqQbZByXbWTI7xm+8J7l1wVN863BO70vW
Ta+kTKjefKuEk5KK2mMUTeXgU46bj+0SaaLIwYkHCP9qZn/ijmp6BacccvoOpGZj9i+MGtiQHkK1
MhGBrOSHwDqWhR0sH/a35vqimXZwN0ArKddRMt4OMrdIqV0hl1MhCv5yCUBNBj8zc3kBgexyg9Ke
NTixcMOOLg/+DnjSkXq2iAl1HdMaX04qW1yqXvoouQCznLk/vAbrKZVlBDHeLH4MOQFMAtYKFAB0
mLcOSx+TnjangopZy7xWixipljqyggTR9l1OjA2cLm++7Mk9IFxkxNoY4GR9LltxS0GhrPBDMxny
S9mb/R4vEwefvcmQZ7LFe+A6op+oRdK3x9ljRJWfriC0ftazzvZ63Qklrp1kjY9knojcV/oQvMwb
GZ/AKPzeZ94fZVMEnzmfJ8pDfrmJh/tFcbQhWyQKeMOQsrEL0Q9mhgoWxALJuPXN1wiSCHLMF1dR
6oPdLD4v1uKuzIMBty9q0gtUXY/5XYvEr4GbdUtDzoASyuUfKS4DNPYsKbxFpacnFBNHWPatPBPx
YsfsuaDClaWXjrbx3L4bz1PDXcnLBxrZ8JlnqAaEg1v9EeJTf0YHzriGm8epM3e8BXnoLdsQcstt
v/nTYbg5FktJc81E2NESeCHYy75ImP02OodHKqUz4goCXKg+jhyxU0gY4MIBkB7oazuHLKNJcGmB
jtDF6prluLi1lGBRj/WAa/DPQaPCHmJD8vYQY4WCSyAovSXbi7W0Qp/kVtzevsZShPKcQekhcyN5
GNMdSwoH45aPobFFC+DY6YyjmPujnOAdWPrt4nOhvPoei18rtQe4Mr61CxM9VUkG86sJZ/74zvye
dXCbwUAia9SIsbswT3fkGsIWi2YnJx3F7ECVmfL6Mo8s8yViywPFQn1oRGjkNgfAV0FaLhSiQM58
VYks1UWNGLAj6CvQ22IWg8bwCrY3ov4kB15nAnnNlpArMWN6Hhf+YrulF++KpvIKZSPW1rAhdq9N
WcR1LDsDwxdDxrdtMH6uyoJxpPgGeEqMqkaD/UfgAJLt+BNNkD+MCWCyyCoY/AMQ1JQvGVkEV7jI
cSQwAPhqxFSijVAtyDXTBwd23hp/Y1aPIVrBz3SR1j+jta5D/5IDZB/5FyN01AwklUGKfKPlxDW2
6oiOSETKCJW0dTDaIAtXrtocKFkEYVKbBngcI1KV7n660QZUDWgTiV4oG0u5SL5EkGPpEQCgTfLT
6GAFmNzhsFF/yZTVHVWH4g6HsOalPMbvzLOBcx+PH18P0AePdHu+Di7XP/AMewtzgJ0083ewg+Ii
Gin4G6ZUliDPUB3OuwIVXAZmuSSUh65niCQtdb9XwhkGMYgUTsmnjHuD1oVHE+EsqIXTH7TlJY8q
vfavhkhP+Bx4mIwtZZGR5LJA2MrAOQb9oNmt3rw84dTNrAGNIERwtj2UXfFCCIiTrwdGqA/LAKCs
ccbSAnF4Cyu5hed5oXFeMGu/5mygptr8/VPpgv1Tj2scjUme3u3TpX1oDvAKqsNTnLoKASJzqXFR
lQYKsx2i05WfTPRyLAvsYpGRG37ecQbqGy9n8AsI9dhDc/rT6lsQRKA3o2R41fYMVeAECe1hutsX
XIoleo/rBsIAQZa4YehnafdY+VOuECodfkXXdnsYmL5ceAMhUQ/aLEtI6Wlb59VXSnnDASsDvBLP
VZrRo9ft9pX7A8s1Kt2EjRaFQOZm6e7O5MRgPbLD64lQoIwPf1ThdRIyk2BtH2U4TOvWHX3+QHle
+8+WdGCq7CAuPrZNe2KGgoYOFeNVvW/ejhVSwyXH+hJ1HDblGjgxQi5ZRFhoU2IsfHCZHZXipNtV
CZapu4FKhglHie38jaa9ZMITfNkLj1WA8oL5BlHbnBGuxNcW4zE+aMJ0fpVbTsF4EsMeBliX3yAc
fss6rZsZZ9+Ne90Cofpows+HSzArqFujCA+fcmP9wa6kV2FyH62c59GeDFMzvM3OCeaAdC7/giJJ
/RKQRVKf3V8XcmM+lom0VTW4Fy6BGeZ2oP3U7eOYjO+ygr65dDqzJ44L4jGJ3wGEyGJ0OaNuKsg5
fGaP1LpGdwy2vWy8QNx55cqFI5+q9KBVHvkSPQQANzLxwrkoaqDGpJzhe64zGD9X0UBFg78aTwYn
LCmrwlbaAizCDKwsouGRkDPYjAlarXLychDXJKkDTmTqxCWLNsz+ICeXvQ50ZsfopDlLTixUR8oC
RoJkGjkFHXLvajPzrXCpR7qtx15W6BxwQgecW3EYNAOl6Iy5bLlBBxPzmaEaXy2vPLgs0RliK7w2
iUWWPa2lc9j0kkggDTpO9KCn3HzY92jPG/xuoHrrFytOG+FfTTLqdFbIW9tj6Y9ykZsl34YeD0cP
ZAT5IKt4H2EQ0PMc4fjzlKVCWRLEWbFQi5Y36SZuyCzSP3TPuo0DvJw6BFLz1H8WCtAPfM2eGMfn
dcRyLvNp9Izfi5cbaIVw/QX27ljSN9v/UVE9OAJObsQEuRxDYo9gDYBItet9gQDlwylf1pv+Aq23
SVl9WOxhyBhyCrhaNO1YNsMLPZJrsYCGJ5TfkqDGZ/D1Rwb+XZMpuZTZmvxTuDg04Rs9Lna0p+0O
YSdQMT2rieEbJ/g/EXJAeyBSEVAq6OzEP5oOJRzHy/5dW5z2305FfBKV/9FVFy417liqNfzfjHfe
cJb2BzS9fQcEXK64UJA4+XruETr7V3ZeMV4gUpWaG3dYriY8BHrpLOgi30G/41AEz7oGUAivUQEh
XUaWdbUxR7cAc/MrZ5SHGhZFM/wQDh2+Q3TRDbaKlhDyGrl3HSnZSK0bx/dtak5dTIIqmFF8KheD
oZoUoWPQndMx9ikut8w86f0mE8oSKloxiMojkYn39KLn9MsyNCOpx1CTNzS0N/o2gKC/G1h77ILT
N4/wXiYDbfcerjjFumYHTcCWUzvL3oEok99NXdPuDqt7cCTZCKc0I60+wfIZ7qyim5h8yRs6W/HG
ys5nVNxTmPHtGHZ/jMzZCRrFnWWMUA7z4tn+p/bpkDEo72vO8Zg9geYIItOzIaxR24Yf7D0B2GT0
hjo/AHhdwPPS6y6PK5v4xDPLIGbyPoAgTQqSCwALMaw1w7yIhom6SatoT2nBmE40U3iT67sFtyW4
aiwfcx8pU/Zmr2kfoOHL+RIXmBZSeS8Kn4uwp8ciuLm+7cFagDIgw41wNmHXcz43GJpfAVVz7xLt
d91XvDVu6jNOI/0nxm1Mo+Mp2DUtJy1GuC+vFmpMYcYzBv4HznpAIZ4W9Hb6R9VG+/LyjVoChQ7b
t88jLGk4uJrNzdjt8WXMhWlZWECjpABYedDxlpwnS7x8AfHDAIZ9a+4smTDT82c1hhpVjBFQbzQD
meAf8DTOzMyzM/MCn8sZb4/n2Ttw4bJZS58cnPGsS0Oes9G0vnDdYcsQwAsvuX/dyp9aFg5xpwCY
rC0o7y40pK9wYqCi8Qy2xwNnDJRgw8LBwCElM74Rx58bc0clgZmTt8G50jRqS6Yqyb+Q4ifVtdkK
s6Y5OhWktuQ6P3WaRWpHI+kW82XEDd4fX6xQ01teFsbHYJvRSbMSdCPXDUFbkvYvez6t+bdrwfGU
0YdORE6feS7a2g6w77oP+wIm3YFZTRKq8WMCJzd8EYFg13NotDJM8TFthxup6gdYmxsVGbh9j4Vs
dZjeTkMrho2wPC7fophPcdn3GS5J67Ajn4DZKPixxVU45fW0Ik7KyoNiHSZRD2PpKH0JPN1XM74Y
4Rk9HKjBmRPEqiaYtrhyQpK0zj/npoM5c7jpegV0ygt99lhMoZIBtkXbjlDzaRheCHfjzLGraMt+
D9Nwe5y7oOabFbwWDMXzD+i38fbQ46pOqiDQKRJFP7EVDMwVlkyuyHdRO8tu2KMChedpeuhMkAOb
XDM3uRY0CzH15RHtwyhnK8M8shBYwUhVIgcah0WsEDPYFNVgXKigcMvJ33EyQi85buE9w3QecgS+
ALVlF2Hq9oj3LmOLPY3sq1Sy5zeNiy6FTlSVoqj/aoiIAQfPdbBvrNm+3z7ZwC0L1fVGmvKduMDL
QN5uaEeuzbmWqtPSrk2uyHmI+A5F4lhQWhMwzTndctClgt/mnk+UIR7MLqhWvSMfJvKYPfuIdpeZ
pe5qiBjQp0ZZAcnKxJBmpAT4o1VEpEYLlZhHrCiZNns63HZ5NlMzC89aCKrKyIy1nUdmhYJ4qdFn
992msRiA/jbR1Nm6UGDX9TGcM15Ren/cZwGU6ywSCPY4Uurd2oeWpt6bVeNoaGMVAFitRn2skmg/
A9EdOf4tOwJslBy7g/tB8EX0yFHJkwx0WhHwNRZM28QLppoRmVLQy6turGqfGDo9jZdphv8NCKKK
aqyjL0Sivl8CJnozgUaUTDCxLW12PBLvs6DxlRjT/ipqpXF9tYDFTCG7f81EScrHbL18J7G2IP9Q
zx622qDDYTkDy224lTSUpxwkLAFDOsoz4TnNTFVZEcU58Fstb3A4ChIfOaUxHGz/nW5gkjWuuNfb
CHIY4qt9teEFgJUpRzqH6J/ypgvZ3xoNiODgWr58X7W3UDefxEyW1nrzeBIqHLi5gYgrJlAnVedL
8W1e6JU2aFxEjyKGp+HtAhrskXuewSbnGr5qOC1ymqWlsM9lQwN4YTWgqGBt2vSc8qYHmH4vlyyV
lkANK3NQ4D58HTo6c0AZvoJl3mAoCvTowvfQQb5He+qhsRBO08uJmhfXHGQ/Lhn/mDI68Cb+ts3C
5ESHhpqcs5Z5A7mf4btXY2XUJtiDs/sjtgA99reImWzCWd3gdXM1TjJZHuh76xVOWQvjnIucULs/
u4qHKRIzpkkya4TuWReMkdV5zvIME2TVFUH/5+ZJzXciTol3Vcb+fodgYKGkQPnh82F81/92OXUb
zC46pxnHfFfz2Y3Ij5rpWz3yaLucCduew2NmSTbrDD2bUrLeeA/jfvp9YnJ91cZIpfQyBBq5kYcQ
ziQBkVqH3QexHtiCMvQWFlJOIFCaLKRUHhgIsnxS6rNw02EIB2nWbYfZTHjtXbgp6tiPdH+uX+s4
X1FldZ+R7M2M/YCpF602Ck0Re83nKdojaxsXzhFThtuEBhP7/PZ/P5pZ6vr7uxT58yO3BbPFkifm
KWXIDxp3c0hXEpwOc/6BWTRQ0Gk4kCyHf9owwajzUEB+BJRtXqI9gB9aY5421aMUa8fjJbydTske
a2wWnDzJkONnmlByChA9KQUnLcRBwkLHgx0unN11RvczM8AFLMETOlT8PLuBXEKOiY6Pjl48/yDz
i65gwQ8Kwapznj3gofuyP5X1/V47wXOc4HJRALzSbIrmru6xbSUYs77uYoyPvNirvg6kUH212c8g
/zooN7B2RBWahsOn7UDvFirRFMuO+c52Mx5tJBrKb6Ts+/zruYg9dzW0OWm9hHZidctZhuiEfCaG
QZiPzNz75I5DxsO06b0fbN1HB+Cws4IDSOwu67hvzZS8qrMV8nI5X1dBV9DZMkBApWVgBH09DsVA
GTqP7GDyVs2VoUaH8MGULkukPKPEBbTVQyh4Fdbln7bTNbJMLhV0ou7Wprnbqs76TJ9V54BT+8OR
tXgBPTPSzFAx7/J9PsrRrf5u6zm4CKZlZQVxwPg5IjiDJzoMaMkcNY1uKfmRKHzXYrPKFuPWEOcO
kZx0cMijvTlMgLmUQXhDaVImF3Wp/JQet41SMEz7t5aHQaQOT4293gyUjD3nChFcbEYS1x+NyU3l
LNXNLDcoeffBzYc4F3DzAdoiQxUf0+v6nkWVIdwReQIJwJ91w3O2cFdiI7mpGbrXpdSIuXCVkmNS
h9mycmZe2LegJrpPiKb4ox/5/Hv2uE2GGHzz4JZj8DAfKbh0dONmxbLHKUFzLbvgs5mhB+3QA67l
DEwuWMPY7x9AVsHL0RqBEDfpRGyL8ia9oro8sbr7e5whisdUiEsHKJnFlD74lNF1U0YSAQOLjz6K
aQRq2gbk7IqKLWPiAHDsA896BSW+KXzDdOre1RIPDpgGEgqpQtepemDXfGXwzjTjyD2CsYAmaszk
8PDxd7jgJjuGGNnbY5N8K8bii3wwQ+GgeuHbnvmUoe1wCvSitoTvYxzUAUyv93USQcCRCrNeQWaB
qSi693gEQz6t0eRqdApVfftEriGVZ9ee7ptorRnT6D6zwFTiNu/oOXH5zmk2a/NDRtFai523NZRy
W/Ih5cng/p49eL0+Wj/9CNfEv8WTHmBij3lNTQQd1Rlfbryw24jr5i9zFlvfKfmM+SSis2atyABr
w4EZ/yV2vhhvFOwYgY28BSxNwt0rzeQsPJ5C48ZOaT4BsNr0u/m/Dcr+jJCNKdwZehQPXN23bNLs
89tc2VhJaETn6y7rmAxQH9i3lqmPphhEZNPvQWfSjQ53FejvxEnJtOd3EIXvGGmz0bg7Q2IPZMuz
kJo44j95ZZyTtA3C63OZfeFGbHa4r09MTLfTtdVBLlLvAx5kdYf5yWJ/junW9DWjCQEww1EPFqsl
eRtNRvpEy4LAheFR1k1MHO5sHlnyuq+Nl7SpU1gCEg+6WDOZgI3XFGwpb1Z1U/IGkOVS8s7ApRsZ
nNg8VHvqwcOBtchygfRb+5z5qUA7yxMWmW0Mqcr23HroCytaHoVXtsjoibKn5bXRNWwtehJkC1LF
uxCrLDhZ4zWP6+u4HBmVMx0RjUVOnDYO2vDtMnaTHnTtIf6kmodAEnwPOwAVjOc5uc0ktGW3CWVt
cJ/DBDYMH3VUAT6NWCCp9tmQ3wKLiHIbDbwfZE3ejjInhqSBNOPMT5JT17iqwr0obFLm7LLLf3WF
dx16VdBsiQRRnHa0jOExyu71kJnugbWFvcgZwh4zgAX8wZmfpeofaKDfwqV8ci0O/SkGm2xKNoV3
UvMV8iCbGiX3YAOgDBcITN6uN2SRf0ACZ24tZG3T4LGuwO+Wk4ZXjjmFFi3iLVhwDFRsD2yaLIRp
96PeyoLqlFmat2f21kPkvA5DwTGxPsIFi5CYUpHv1KWsSp8DsY8pMcstyh6Ul2fh5mbPJD9nM+Zy
03F7q/pNt0Za0YCmtL8aYm0eV7BU3NGZl95njB2ilOsUdOZhmfm4Uqj2HnKJAB+OhruLfu07YzcO
sxDUeiGaYaWwOzE36moY9mHHATBsLERatvl6icecpDX6wiwCWQfYxxjfw7mtXgVwIPMUl1zifth2
BCX5vO8xxMO2bmKayvRHfWbF663ZmaGosdGL3qcSz4b06fQWy42XcqwCAqzvoM4BNipKCx4lvf3M
AGDGdhtvPGFTDAIFkLqGvi2gBHdIOskGhFJQr4glHX859HmDY4AvOOPGejdjZwN1CNShvHy2cbtt
0XDhE0dYQdbCVMTmzSJxiWTbiJj4RjWyd0Jrjr0GCxGrlOjEI+ukj+jmAkHVxKjSqzDpwWYapoBS
T1zG+lcjh0QEiP/MhRNduIRkzqUc1eHIkz/woI2shvECc5Scj0fp5Ubv+DmdcRxvNxpEJhEVuwR8
v8g+jcWZPOX4uurLf1lpUXvcPVLBkX0DtNRDxhVtdEDqovnzkLFU8R2g49EWmDMQBw/hNL8MIidc
OvO5s3SWEntwN2nS4qhlsl50ZMdeWAI8taryz4H+IjqIUNq2bBoqP7BjQCXx48y+3Uw055kpUXdA
9N7SomyM1oCeofS7iAJjlotSXeUPmDwNvn/KuOfMUAkuB2Y5iCRFpxWwYvELBulE7ZH7G5JnOMIn
tV6gA5LBOanMAOyHeHvWcPaIBdLmoXQCWQNnu0CMUJaDLNBQbwAoXPBV8M4cpYe2n541mDLP8P6i
89EnsXgcrdUAL+QMe5181Ck4glYS3BQ2U9+o2Ernj5BFKE8o9987hGUsPxa6gDuFWC0npAU2SLRM
Pvi12I1j3ZEfjzBHD9uzIwrI8DxLgYDx/cpT0a9HislRxz6q/TP1ynb5UWa4rXdzB+sqPm7P2cSI
WcbFCm3RBSZ91+Bxe+K2U5ImcV7HZw38lCcy+LyBN1vNmqwrAk1MS4mIrENjPu6j97g1lXmIF+b0
7GYuCJwf/xwHNtGbcC2qrTxmJ6IOkBZr1moKpVcSN11z2XNqiWRAbMg258OQXfiaQizG+J05e6hn
FHsuWmlZ3hCVHaeHjXbCQYCKfM4ijfb7hRsKwg3/IA/WMlt9lh3VBk5farXL1uvunazRvWCcD/2x
YkzfcCiZ5NnlD3S/gJSIzt/Mqeyw4SM+L4Wma+B310vPuWFUWlzKOGMu7YoiLr/rFA/8puawy9p4
z2MFh+Z38Ydf5VfyYLPOdUHhvByHAGw0r++8mBnaQKZCWnHKpDU9LEYuXYJXacMPOa3PGZZtwIry
zGROmIXIwNudtVIwp37vx/gDojLKZUfY8JvtfJzr2YNZO6YcPBy/sD2weuLIfEA6jQlgwT1tQhuB
Wm+8yWFjVAC6GM3ILMnIgIDRd1JDAXERR1hkJFg445K11Uk+1tXzeOiLz0EQfg3a9qtILIYESxrw
OkPHK7wk0/ZqnfIv7bkEk0D11G/5NwyUfxis3Hde9JvAWCgBh1vMzf/K2gPuc8aiElwMORMqVcch
MzJftjrDFJkqe0uU0JR9mq+uWBrTp9b3WcMz0DBRFzmZvrSzcplhvvfesKsSxQkIHXRHmts9Ry73
g4wQRrGMDLUI9AeQNRuhHMAgx6gRZAlVDIQuSD+VShqPj2YCvZJVRvfFxS1Eyni888TQ1Gs5w/A0
W2CQcdBh64nqLIW2oLL3GIBnJiAYmIOJXl3lTXt1ujThVaqhbVZwBChoUmLGpaJCG44qmTFWmJbo
aziwrxufO6AsILNa8Q0hVJxNBInik89KQZxYXh3VAblMFIVEF5igpFz5/yjjuc7OXJEpl9EM56u5
Ihlp/DQXXGq4SFZoKpIvFDto1/YB3oeQqVB8b1c2IFpO0CpRq7LoE8TA/Cwr9obYxy1zKrud8IT5
LBThQGVicRMNehviQJnko5jB8Zv5JyTxbSYTkzQ9BAYFXYC1Zsq1TTNoAuDLlo40wkw2UutYgUfN
oO/c4RReUQRGbRSWSMRYNHefG/QZN24Ns4+krOwH1OFlxQ5kCZsx9QGhhfLMpbmsBa9HLUdgGsfB
scTK95nsGxhhTGRwJ9GKSwijh8DC9VmXy0MfQ8BGOKLrrT4yq+FiPSIXYUvSNjG29JIv7syd4PPX
OurQDsKAiMxLoMI1r1BPTOmPkrR7+jLJh9m3kT+QS17CjRoTvHhPrMI3G4EP2eSdD89uvTDlOzG5
WPjWYrVvQOrdTJnfmXS1lKFZdgy2qc25eTCUXtr4ZompUM2XVTzs7XT6Kz7nf0BlBjGsePwR8yKK
epFh1wr9Qj0LBkcfYHSuBvomdC15PQ+V56rkEDXP2QWPPjni9B1HcdZwTZeX8reQECUIfLTDDUNS
dB3PMv4OKOGOzTN8hPWdgglSmJzXXTt+6MKkA7bFxBCoaJdNMdZSa7DWHjEcz5myNLQlZPbxZri0
6EAA25/Mq6kZYZWVHTflkBNEjkWI+KDCdiGfYl/VJYQV1pfcJ8hSU5QJQpK4YG/qKMK+7+DcU3am
DDdSORrd4AEbNxw1MdhQkiBxWvQCAf5yT1YriJUXSZQ3Vuwz9TNmeaenH3pUIZYy27iKhmaWo2/H
EpbORW9Ah9vS04TnbB9IfpBIfWarohTiAM72l7Yfej9Suk/4UXcesN66kszHAdtcIAeZU14LaqQI
+zcdcZuHtd3Xz0SpcJKkrDzzPWTs9Fsj8KAbzsWj7F23PbKDjI2E/dceg+b85B2gE9bPNga1ATuU
T+YzHZzEiE2gklzN2CBt+yznbvzO0n2ILm7g0uV+Vgi8rrXMm59BOh652PMLsr6ke9Zgwli+EUUF
wyzDK4gkw4EMzfa0lkmAr7rw7AvSMAS+ZLFMGLqeEBY+M2ZR/8wP5azo2Ng7YReEv/QnP45T/9mF
uLJXMkk7UxdmLYQw5v38cejWGUUUjjdc9DJK6ZIP2pJqWbnn2GkFilLyi3TfGRCioogBFeWPmZiE
wq0aiCJjwZs3lEKUOdveEMEwHsN/LegONRpg/1k7aJ7oe5ArkmhZBNE+aRy2vNWjjui+oj7o8mBf
xLjfPhvtQeZQ44BAYg+hVniLw2Cn8dpfuElEf/cBkU4+D+LM98MoSvXf/49rA897fzyXcfDUyIIF
czsDDkpcLk7HT9Li0WG80/+GiHQvjisv51Yeg0uDWjPGOyTP76SF15cBrIEyVbxzGIZhYPbIdBQb
PoZJcsYY8JslHXdM1JCwIXrxpum1Bol9Dzi5JOG7Pp0QIXADDdzTa/d2axv83uBA1PQysnL5Z5+A
WDYsP5kY8OUd/NAwjuI0+MnjAfoMTnkkK3/Qty8jLLrg35pvBT5A6SnfHcruAXuIG7nVMVZnCAlu
gqEgCx9FFDTEkTq9YnSVkW+JLKhP/6W9zwn5FjIEvtbmZMXFclkg+NIjkQs11pwL0CIyugTjmAi4
8nrccC5c/zL0kmmeTbrqZRdtOBZty07TiDpEbwRFch6iz+lYfhoGrKyAfz0P15Ei/oXXkP83E5ss
C512iksxI0x+Xhv15SJWid+RioOBjtqMxcNuJKboaNJ77hrKjBMM0Dp/yAHzwWnvMNu6b86082F0
oxcrXRbmgY/refxaVrf//Pryvy1efcAc5DMIAj/Nsp9eH2FdE5rbIv+Y4YN/jStKcTW1p4UQUuoJ
ywgrq4IVim8jh7l7L8GXxS2H6HrxhOLux9GGPU1l5TlhqzqzVXvKMSlV+qQojjLh72Pm2NHp8rkf
sF2oV4bcJOgw5IIC2yQsZ2WZk3333cAQHWWvxgkNZ7GJZPXInGomBBUQTtDw3u6LnE4hrL/2RzUc
Yof32EwztqtCQN8pgAbRnx7NpZWp4ArtC+jQEZxJQUqTo7RHytoVHSgAU3YRE3VIKygjzIc0duEE
hlkhM00NGEHn4DLo9iA2AxIW/ru7qBN/QYy35cSgCq8JwimO+/5LmTrAqJracPQpnUTKh0v9Unhc
lGPMHdIcBdIljC1kcWko3DCECmHwvhVzXP2+VGN5u4mPCRbMaO+CYiicNO36pVeL/ze3DxaCHwQQ
d1FEhe7nlRqmQYFYsum5E5N78fPk/Ig84GFZmOE1mK3hUSV2hUkGDkwvmSMjMb+T8D6EELDF8+0A
0+afF+h//Fx4kOScMbgHJT/bQIVlSS4206QPwsO4vZ45ie7BEt8z1HgvjyupKvF3eevcTF8MrxCy
fEpb9j/7RrfGgHXSP3+u5G++RlmeOxIJGZomaRzl+u//59RHkltVh0O4fZDnm2Qysne0k17lLfAm
Xj2oPbmbC9zBHIRhtywwxHiIGDG6mpUqrG6JgH9fMRECtrmjq9s+iR+XJPsa9f9WPrYh7bIes+sC
VQ3UaVl9cZegEBQJS40ToUX37gwoewIDh350HSXtZ7Nbw/JnqZlCzd2n8zn42oaMwKCJiAMBwfzO
bNhgVUjFo8gEjXT7DuRoUF0qs37M4wzCXgpumxjQcs/6lz20+QOkB8pFr6evwUjq18/57+8/9/Mw
jV0UQzEIebn//znP7gRIe4lLzkOoV0CgsjhUJagnIMK6wqpH3i9Y6I38jcyykY8qo0JdfOb+xd3y
z+//7+Y9fK4M2q4+lOMj/uTV1B0mYjGqJEMiis1LwC2O55/d5HhbKfZO1mSlx3CSG1v55pc2+EJ3
93Y8klAwAqDmwcewwbrnV8Zk/+GRBVHMreOzawL8/H8uSJImPfm4KDwsRB9ZQVJwvUqBAKRk8h5s
Ot96c/CnLCRG9nIx4V2aJ1+9CQ8wyXpjTMFiXvM/P7S/G1zl4GRJ4mdBFADf/2y8tbU5048DPt09
ToSyTIs6MjMpf6SWlk2eDpoGc61RIJEMNnVVqmqQ6l83JX4sN3IqlabNiO3S3MobKSqhlS7dJ9U+
M7UD0b2IBrFYUWkQ4rsow0rN1/75KwV/8+zCRzD1XZxhyYmZU/rTOpinugyw6SgfwMVQU1D/ABQI
IGc4e+vwN11IlXEBwgp+v+55yPn3snKMzlDzA6QZ6r1xDeQGupEFqVerkP5lJfLz+Y6TU+KiKKPZ
dj4Goj+5OXmkvLt9ccFXWPtoS+6X5vW80vle+uCF2KnIksYkAz1PGB2wIvxCvtdAVrjn4QP5y/ox
+NXn+un5bdSU5WGY249WP5ITAJsbsyvcF2t0EK5EY5Lmd4kLrk8ZsKzRp1tQlijGNjOZmUmgsh4R
jrj6CeLG4zAhP2YFdbA9hods4A6XRlhPVqu6Tn5p4/Wrb/DTCTUUMwE8Q/L6ZOU3QpUAKY5bauVW
4GbMVt4+Y1lZ++mcjjBc1HG8TRvDtfhGT/bXVqrJf/xcMfd5yv/40HL//8mJL3aJUTNZsE2E5LcA
HV1G5YdvaJwcFOL/ouw8lxu30nV9Ky7/PpiNHHbtmarDIEqkcsud/qB67DZyIDJw9ef5FrutFttH
ml0l0wQIskFiYa0vvCHCF5k6pdTSHRB8I9bEu5mGwc1xKKLrrCXssHXQQgpNegKdirVFFAI49jvA
XVkCOt5vQR5BFST88bQj/HJiFMrrTypmUuD6qA8/6WKF0dImFJRD5gqcynCulVJupIHSt7GKwloP
6HHAa9ZEeU5ziCZ1s/vY0pVQ6c7YOdeqx0FTkUVO2l2y4Eq6jVU6ZxGkT4MF5l4pk6UdbfkEkBJ4
ZKI38YpePLN9FGyBD05/M06EoYOVPTUeDZb/40GDjiHX57cnBmTKUETI4o0p8KeMQO5D18fn2fZJ
mAghXl6Vpm0DTiocnkQH2W5zSuiUkMkEhQkmVSOB9akZ7pvoW1aTCSbEY0sK/ye+LAEkL3G2xQRl
9x+st/rfDRsWDkMXcUtmtrPhnBaRmzZJXt6O843+Ocsu+T+P6ukP/6fqzV9kcM7fnrSYAKk9PDn9
+eAjL21+6YIoeSP7SOaQOWXjr0dRPWXyg3cz3pyetDg+jzenP7u/4a8dn+yENi9KShi6XI7x7+pW
onmeoEy2O/vjth/jzenRD3b8yUSgnvBY5puqvaFwxXMeSUCH+UY6h+qRTZ5zDI+n59ogr57+mohX
kVHf8ET/rLbkaZU/PyJiACJi88Yi8/fXxOVONhF8A5XzctAsvnGki7ycphgJzsEFPiTGvPNGAh+b
QBNuleg+KzKVLKSSLUcUBAkBWC8pfvJ/yZgl5MOx7h4e7Fq0r8S7Ehz6zpum37pw+j2Poq34qL7+
Bf5u1Ht0IKzA9EzPJwJ4+QVgHzZ40zEXKY09jX6Iw2pDFCc8BsV4bO0Bg2uwKxbapxi/0CCiRSlr
EN7qEpRKeg/864tFBKBwcK+f4k9lHG5McD82OofMvwROZ6dYhm2f0GbBDjxy9qOX3EnRotKoZInp
OqynS1ly/IFpsU2BqEQNlQXUVm0KXy06pbjrXUoe4g8ISNOKHKn1Q0RjdCLzhqzh97xe1lSJSRZq
1AhP7GStl96vpMkLOujSu2tAEnnkNxbqXSgfBDeiwzvEcuNTDGihGHMqr3//n4Ra5fvjx0EaSBvP
JHx8eYkoXnpZGAT9U+ZxFQKEWXUAAyQvEhxk9F2kaySiqPIFAcvfSLQlNWKlPozErngVvH5OSgHz
x+ISFTWdmgfYG8/3GDln16RhQFTegiMREkR3om/u6xR+KCG0FEYkEbBxH1U63ohLSzKofuxy/Gi3
YHcStlvCRFBDopur43onQZcEW6KcLBovpU8xCSFqMQSoEsr2FF0ktZGCZVOR/jPJDr5/+fr3+il5
4HshTIrCq21QGcKu6eVvTQO9weYBcrA9UdOtk8uuALq3oEVPqDtG/mFccLGBPS8wGmT6xRVK+Hbq
XqA4lhImLzr3Aurtr59acK7Zyql5pP+ktJ5v6CxUL08NTBpl5TrX7yUeayHwRIhtQtIkueEaDJC3
JG5va+cgSsYiTJvr/tZL4i0V/I+yHiOfQg/JIfz2XcpzxGJy5SQ9loawLAGqPIhVNmnxtrVAXNBn
ymIxnacuxhUTOWAK/U+St9oxLRrR3hXIkYjjiQw17jBUjNEHBq8uB0kQKEr2UmOUIVuhVf59HZUh
K5VUXWyIKHVj/0XxgoRMpkMZxxn8J3oLxB4M8KxBSJp8OpsY5MyRxNMHAamdInPUfxFLh+txPbvA
2YiMzWXe9c2F6FKLu4TMxyIZqXi1ZdTj1kx9Ef8HlLll3HUki5MerkUzu/SQ2COtERiqfJH/YNr9
ad3gYtquQ4HW4YpyV7+8mE0/APlwHR21aX4U4S7R1Rtj0ik06Wkh3bc4do4ADBQpj9A0K8vbLHFg
YoJHg6yCFdNvbxd1TMlAz+5rj0I5WkEOkFjHPxv/1sJ97/OzI0RyEoWmw8gwYAHzAQ2OM8AC6rS0
Sz5JVo9c3lVb9nuZVekIX+iBdRjIYkR8vIxx6EZoIEGiwu7cCy18647gJ/ubs2UOCgzXoAhlqlvm
h1JP2udJrNOHOKiuJak+BDDUtoG9oHMl/6DcHVI8llIAfMMb1zE+SsEXa3IlW9U6NdJbswncDfV9
Ef4XShruxCSoCOQr7A6Iu8EnlR3IzMgiRWRD+RhTvq86ij6jS7mcknqUMUNYAhWivIC4vF8yE7Jk
yCIv1LwKJhQLK1Id3DKynmJpqZdwhFLvqnOIrS0PNIs4ToHSIw2VOyBoi62h0XzUXZat5reqHR5o
Ae08rKUk9BSJsNYQgCWzZEg0TyLDKgnYDfYPDY3IxUs0Z7YlwcL7dS/LYAZqykamWXqDbSF0c6Es
oK1dtXygyTqJ9Lw0LSTflFvxlBXxBYB60N269CPSAuY9lT5MfEgtI+KU6KUxyv34RynBIQ9kkYxv
Sb1ggmwlzRPUt1ylaqSAlVKIDlL2DxeLToOMOWwsZzC9CHo7b87tfzNaqI073HUBGmqGJa//MFqG
oKudMZmMw3Acn2Kv+K0arKfIazF+AIXQJtf+0h+EAS4/gFCSwGDnq8QIVvU4XUmPQhb6Zvrf56mG
qdScbZ0+EEPhbDH1jl6XmnptHFofndpAO2QLHZtpehBtIMSrPkBbu5JLO2IZkdXQaMi3JPtXUQmL
a4lEhQDvXl9xlI70y8nApH5Ceck1XYui2vl5dRGd86kmFiTw+F51lmGuFnE0W2hQ8yNR4qFFqvy9
XSp92HLLiqDyaCqBgFQvZcG2WPg9lh2JEgUvurCcvB0s/U1gYhqmZbiWS6ToGWqB/+EiL+FoT73p
6yjHI8ik9yBF1BLJhCBCcn5V3+fzCAQkcm7E+sxynWRlLDqcISrmVFEQ+JAUtoKXDnK5qnodTqsg
ZPjXVgKaaXNaYQCOZdUYLR+8N3ML0Z+HdvFW4VZlmICL3StIrDx547rI735+XRyTb2i7NIYIQ18O
5MboughbtO7B67M7wxDSXZdcyionq4dtExWyGEpZy0fwdiX0VjGVk76AxLhZGl9Kf0DuWY9JyhP7
HPCgb18N5+/OFKkzVjrU1NGbPEtZh9C2RuyJDWKkk7CQOJvZbQ/sbryQ29yqQTuLtqHMFVIAE8wI
Xm7Vdj7Oq7AIAC9y1SakTxbK2fVoXzeLFW4ytP5V5QOMCPCxEUhDljDoLC6SKBtJbz6qscSgdlZZ
pw6vco6kYvzHKMQBOkyfR3BANtdH7i1BDLZHaNaa98dAWRlvdSO9sWPwbBAH2/VshnTq9fFSVl07
RxUtbUCOvX5pf07HDFMWM7J8Li5pz1kxsIRCWhn41N2qtiT6sRKdSSztR94VGIMLSWq0Nv4QzwRf
nLbltet6LFRCpoqWMXELpS1Ng0THSvDG+f08h3J+puuRkMAltu2zuEWzY0Tz4Qqpor/o21Yic6q7
DDXXfUS2/E8bnSUd8aLRIjJOWSUoARLIc1FD8kapr4sIngAK3jg1SbXP7gqmUaZPWL0mlP3zseYH
Rd4i6oTADJ18b/goaSJ4RfBrBJ4CPJJmNgndKYwknBQ9+6iBluyhaKhOTJoSgHePbzXjVWX//ORs
CtG4bckNe37L0otxZxdCyUGIQ2Nd/Z7NwAwCpigJH6KeeFQwCRYRfSNrsvDz6Q3IQpAN4c0QNndG
O+30yd5URyy4aiJ6bDokQxH1Hok/gLrvANKAYEIrDbMeYZ1SXLtzQvNRRpCK78H0VDkZGMIsaETc
+QnZF5YU0pppJ+dKpgNxm5H2veAJJdZXzCHVxaoo/yfA3Zk/BNCgT0iWUqHIOiYbieGF852xBBgt
BFQTsGzNEMB5NsV7y3OHC1R7NlL4F/MQMQeQarD838tEvBHUQYqlAsZncePPpctyWBEl0VKoUtSV
cTxsXfwJgWKI6ZFEQNnx6fUxpMLb88vkOCx6pKMU5dV89sPqkabuZKBh3d+Mhgt5jdo6QaTqI+r4
oNE/kB/aN0mOXFY+0Wqj+gBv4qMAh4VmYs+kY3gOKCABy4sOgkG49pRLCYMpIMp0o5qjfIDPxMus
vY16kiPyDZyP9Ys2CWlAE7vJHgOrxCBA8J2zYe08eY5yebnEIkslg1kmAU0vNyJRXpHXRJBv2llm
ep8CIRUaWk2SzFC++mTX8SYbcUiJAWXg/OSR3klZ3gM6m/ok32DH/QYcBlQdyeJkecMTdUO6f6GC
NELrBoxMkwAitQKhgvFtSslIYPdh6OOJQ7T8ZpI+oG50KYP59Wv0Nym6SWJC5uk6Li6a+lke3MS9
YzXjOAMfggX8zWZNAl7Vz6WvCLb2o/T3ZChKsBsV0kQl4CVIRth+J0pwwin4D7w5ZHo+Gz94p9j4
WBFmwnk4i5gGuCNNtZg6Jre0yaIAUKJ4V2WNdVvZFU0SopEACSDSbZ0kTnoQamRIA20Jxnd1qX9Q
Sa6whu0m/z0cq49hHvZkBCjTxoJpRfgOc3fkLKmaSAtYfEfkGkjBXDyNQEXDOCjd4VbMlj1Rg3j9
CtgqUn75NS120mPlAvi2p5+tUuC6HHOu3fSxaB6T3vHW+iSynSUdcz3GH0ETA0GXgj7LcmsDbEUR
NvrNhlTzvpiPT+XsfBpSyv56D4vQygQrbFXLTrSH/TxEd8gTCZvog+/0DGYTJckWtyclMpcJjdmH
HwKuCr/hbEaqUXVJxO7xsoJweqd33pLwu1szyRkrwp0+d8v9aIJTVcwJPwm/WEayYjIJrRVJOIjC
utjUWrZ3reaKDK183wwHtzX1ndGPH5Kju+m7P4c+vXBtaifbebEhGPfRFUa40aUVod8hUV4pynXL
IPoOHb0b1CKbj4AX80et7JtqpXW83Ei44o3psgNK3EQrrUVrSUJhG2Uom7h4P3YGUgdGnoCh4mcQ
IXpRbZ+Ipy8HK5iRrT5il1KhhMiMDxx3gP8jHFzqnWih+ZPo7MUgO9uYwgk8co4AVOujjeBRKnQA
6NhKzQlysZi8Wzt6IX9mqPyTmUJPHmcqm/4iUFB0TySy9wV6nIVV/EAxWyc488c7O83xN/dR6EAK
og1CMEI6oZffY87aJvACcDVBTrssYYlqKOvYGsIOIRDHyEOPFKVwNI7yAfRcl813vr+0e8rMv3XB
GF4stmZCK2jL/RjCoNZN5B6rRvTahMTPlWK0EK2iZMBZzfza9sR+5DApQE5yu3ed0aI5A4QHXFJy
Zaegi0FVVg++gx88aHaEQHQMDGhm8i1tYjmItBB4RPheKbGKp/2l7iWstUlhkTx7QGsdG0OFHnCI
X6KHqgxalLChaI6NBchQ3ZVOVx7n61LYBJ4oS9GS+3N0JpSwZmd8L2qFIM0YQvAiKx2Evqzlre+2
j6OFTqUy71HOCZ4BmEqE38WtjgKBRX3CsXc+XumtD1LepNaNoHCAUQwmEWWMKfyCS+TIRdRd4CFj
i9pQi34vpsVoc6GLCJWjROMishClBJxMz+8Ij6KyEbTwG0DVdgHq+gh04zKZKXfqoVV8zeChQFEs
8+uuT5aLAPLSug0cdGMbQX+3QpwQDhZIaaqiPgLRWQHKubI6HZB58J6pw1rXOdj9IS1SnD/BY9mJ
7l+hDByv7ZDD2jTC3DWcnHdoTrKio2CIohkD00JCgTlvq1PoX6F6Y13n6XLRDMseHgYY4RSYbtVA
t6Cn+6QY5ohGoeHhxCgMN3w/8Axwshq/RZ9NlMlcRuYY6qK1Btg4Msg5lMZLFPeU+LKKgVRl0IcY
GfUWFY7i4sgdi/cVuvJiwRlpNcwWGVVUHQG54R21VjpRiDjV67AtrXVy7FFZDMCa2Qbf3oNTKmen
JLgyl4+FaoBZicgJ9agzjT4yPhF0O4L3qD8AP8fLKEcLjd9D/LZE/GQCxx+hf71twqp+qgr2Sck1
GujKlmIioXwAslZgcJRMEADV233tmJi+jKax9wzuPaunK1/hO0fGAoOUqjGMDNStFcnd82JP7Ji9
R8sg6FMGlKl8S6VroegzrFzzO8WLLVMYgJgOt1vPRqJ48Vx4qiGCd+LbjNIDSL3BQFJH/S7k3rBt
BrLptMJEgqmA8lIrBbMj4pypweQSMcXrcAwVXB4+aCRUknE7NQ3qA4x1pXjSHiFuLyLqnFo8DJJX
ZEgRohpqwfsShRxBMkeFUFxwLG4smeIaetBeQ00J9hDqrOFw02BxfZFO3H5iAIHKOj8K1fFL34av
NgYicy0rp75IyUCsp/yaF6rY868UK03yvtYWZWCHMTt0gqKf8L1Xup3RwscBx75vjlx1CFigEUU5
m/sLm2wENeZmgoAoQpeI4kKjhMIcuVZ6o1rcYkw84qnMTYlOrt24jIviCGxSZnklBGpDUti0ZP6g
/5gPNX9E98DiBmy4rhsrorMpJiPlzGcvIf2HheW1CUBygsKjut44CiDqBdwjeBKAczShhCsRR7DI
5bppILeJuodYFFIIgFVuAtcJl16UDWjcL9SjF5uFoDG5uRaLlWJAj+k3bWbyRUgdikHq1O28aEn2
2Hb8yuKUzrhAE6fgZ30rBPkp0LLoPdkWDTFwXsyGL0sgC4zeunAG/V4gmZgi4fZMBjRJ3EEng4qq
QvCKbqkSrZ1Ia0b3UcVdNATEP74t6nsx4FW+EjmWjxhlKtHDicWYzp9guf0KLTg6naOGYhbNie9w
FnuA7gOyrqFmxClS0yLy1+BTAdVrsYpZqHvJ71eCNEsxSZJjXv8BVLfnPASj8UYDgWsGdOgs2/VM
ABFpo7cPEmlLIVWyDuFMiY+wDlZXJRdkJzjvnZyyhUErNON2IfNEmEF0hndRzTjEulm+ve4XMFnt
Rx+hOcWXlaZWAwhWQN1iyOHDfWOKpstDCdpG1HgAoSSNCMFxC4NKEFIK/UDUn75pPGqeY7ZpSliG
rpsBkacA6M4uumYdWzvr8vGdFJUFKZXliKDXvytOYwu7Eu2pP6QWgarpThp2hdncJFn5ib7qpRR2
kbRTYqFS4JV2tpVXv09Zfi8VbimfSz6kqhOU0KR56hmgf8E+vH7tFGL35bVT4B9gaZbn0bg4r99h
iQR6Na7vJGuU3F/GpiAoAYK/d7viszIdEvttlRWKtxBJF+7k+wwop3RSJUcQwoWd0RkdUCHEoskX
vCcJ+x0ucRspdwjHQ66rSDf7OEpL84E8SbW8RMVLOjn6bN+hi/fB9iALwU4SoQUKiFvxplH6IQnl
EbptFbHTRqmZtQLiRT+FS81EiDvPPdkIQlHcUb5E69xWNmaDvnb8bLtzwXpK+O7huCGYVzWi8AFq
DOjRZPeiBSHTFZnCPSH0R6kAepjbyyDSnPD96z+89XN65lKDBN3j63B2CexfzhpN1nuZ5qXZLd1Q
sRe8k+6g8hEYWZyUXLlgDMQNNiNsBNwe0sJBqqg1Dj70m9bHVIw0C1UXwk6KFap7TQFcBpc1F3sj
xnaJipJMAvA6/swMOhncLGLCp7StBLc7gCVqqEsOdnz3+hdU5beXIyuQ9p3t6lAaSMzOynPYMKZh
WdBjFR5rVtDoGnE7hhcsBt0yoIB1bm1RFhBwripyiHlLeuoWCTCijYB9MOQVLCVhaEJvF/KHkvTC
cNVeEOfAsl21IUKRSMOzPXUw6yuo8/OtJJkREQmpLgsypMTvXTlhMq+mA81UGmuvf+u/KZqCv+FW
smme6MjxnaWjKOQc4wmviztZVeXi+ZhJCvsO7Bo1W5y6Rzw8WhzkpSwgnEbpr43QDjh74kBx37Za
gNJC1ZSi1NtD728aq0FAq9K2wPdSEf8J86dZued0ETUAECZ+wRSccX4G/2fOthkVMmdLyV4c2mTt
EVSKaCvSPFur2rQB/RF7YEGZpYgkDwVXUZopbzdWVVn+bBj9eLLnEy20i6SHpWk8CItaGp923h5a
UE3fIbTjEYQBQ0ycNCObxQ8kqCyqMsRa+iHUKQ+2SFBKdUqxqCuGG+Ndd5lfGEKiNIoE3VWpp1dB
lD/4IumkwDcAbRYKa8exvPOncIvu10Z1b1GPe2PYyBL507dkGmA+YAH23LNpWJsI3+IyBPr0fQnF
u1fV2Wl1S4OhAoMimmSibaiaJ1JEAuiXgohobIkt3ypiq77/i3MS5CG8n8CxAf2Y53FNeqR4Zdbu
+CQgD7+lWksVWAmVO6G7CpzqneLZKGg9lVSBLCNzT47JeAZaL41B0y23je9diMeSN0rYTLP59Z/O
l3nkxWniHGzyR+fdh1j3EyQpCUvq8F51J4ND7jjBTFa5sxfCYdsTggE/sStGNey+sTlVLyv4F/5A
tD4QK0OxuRqpGNoorkm1WgzWuw7xMgYMgoukutwKCZLMI7136UqL9J200zP68b4NtDiayZBpdUtH
mtqodHpkaZSytWBEshHbySIB5RWQMqZPImKKDihhvQ/QNbAej329Y00lWQHIgGCh9NulWl0VqADK
E0Enq2gH8HJZJHcpU6ZlM4HQv5LFQwhjYvlMCXcfoZIlkPks7T+KRhhY1lvPKBbkQViVUYOiBjYk
d1Bvb057RCNVmiAL3/v1i2P+BBSSiwOGCV6GjeS4Anb/UMRuCi+BNK+fLo7kWPjqUoycaDoMAuYw
8TK2ANRk+AnmlKcZR6IkrngnADlk/QKv/qiY2R2B05I+eeAnSiGUpsDNGhHUfv2cvZ/PmZXZZ112
GDfgW6W588M5a6bujIGeT6TynBnWEevWqjHJhDp70rjFGIeCqHju6tLR0afqEEUYR+oF2SGaJJ/1
oaZONPRcbSFiISuCaI4S0iypiCk1/pae6cZA2/ex67IQ9EriALmkDCJFLIVxFqktMnn7orKId7xo
nNdBVGb3qlCu3FjK1HnvC2E+M6TUhXKYUpuOXNo4lSnSZuHE3Iw4oBqIBvW3apG00ki7Ta919/qR
fKwkS0RVUHUZyTTFtI334LCZJssORQ9KVz7LgE4VWPGGSPxI8NHFlB62EEZSBDXTtNI3KidWZfeh
1z7VwTG8AtF5jQhutm4GUePCKvn1i/VzBd6nuA2WR6f7DDjgHCSUNp0x6tjH39kzay0BhEz90kyn
tHHBmnUh9+SIbE2G2qWEqlKc+g608gq+v9i1e4Dvl4EV942z+ylLoMdmc37gqgwe/LNoYImRxazh
pt9JMBkO3lOiAaVC+r1NvMfM4YeUKLoypQCkR3cR7vaqkwWwSjWWaIE1XXUvvNOi0G+quv38+hmq
tf7H2TMwACsZJB3AUUhnjLMzhOmqV3aIvncVoEOg/FOUX7SvoQQTedJQRXtwV2GwRo2KsgAmvDgf
MFvyNaB7KpZ/Tt1G6UFo1HU3ptvmW/O4OMy66ACPo1SSGwTJNKHr0J3xu6I/daH8VnygZy5Lp2V/
KDsxBDTRrLYoyp0cLSY0WDI0bfFoQgg8a0TzUQpuMAq7q6oV8WBx+GpHigZRSe2BdivFu1wWfWpN
kO45Viz0GpYJvNGQ80ilUO9Vgb+ZmsIEXNh4j+ouKCHoUhDmYOFaNgZV6cwBFVV0H0Uo2DdhDh1h
fyrB5izAEKNANahFBxf/NgAMylmgSz4f0+nPxoWe4omJmUZlqs3pGQhgV6s4WUxyPr1+HX+KOwET
ATqDYQ2BByqHc3YdNf79GM3Y/ul73NlyQXATAqyAl6zkbpmoGNo9+ZgkCeiU++7wm+RW9FVuIrzS
aIgD46FUIGS4t6EiP92qAeL1uExzQ9guKKPg7BRL95hPXeOWT9HCMlmTEJgok4oRk04ZWSjvNMyk
rdianBTEBpXnIyaJlzR1JSoESj6A+sZQ/a9xLAFpMAm9JXOIVHPOOnmwa0bNKsfuThq7Ej2MEfAV
SJgoR10GxvJeqZQLOkRwazauFxIIh5gk9FNwW9jTFqzXb7GzfJTEQ9qNA31thtwbCfsZzjAAk6GT
LRKb8mtKa+/sV0yRbg+sftApAtPvrHAfA2ELom0v2Dq7h6IFEybSujW9hF17FAQ2/1GnPSVGZMo5
E8px3KgB+F+/T/8dfRUe4hxVZfuv/2H7d0TRmySKu7PNf/3fvu2aL3nypfxl1Tdfv/S/VH/+8q77
0iWICv/e/o982F9v/tfLTT7r27+1+dJ9ebGxLbukmx/6r838+LXt806dBWclR/6nL/7yVX3K01x/
/eevv1d92cmnRSio/Prtpas//vmroDb/68eP//ba7ZeCt+2ar1/L/Ev5x/lbvn5pu3/+qhnGP2wD
0iLldqC0OkzpX38Zv6qXPPMfAKbh1LkG8gcm7eJffykrGmz//NW3/uF4FghvELiO69rCpWmrXl5y
gn+AwDNkZeNqW9AGv5/biwvyfIF+KfsCYamya/kuLxcjSCEeODRdPsjWBdpzNnIqt5thGqXjjb98
ytvoeJhrqz4sZjpse60uCASOZb1SO9UDK6nlr9XTuOzrw/N71L5R3v18tHoGXv3CbLvxuhyG+pLI
CFuyqZyPcIR9HcKDPG2LRT+guVWhFnuciYtlU6v1g6c531/+4enpTbnraegOhqJxf6T3mQctXb6Z
HEkeHCcWVRx5Whz7Hm/lHO3oLJ8POU2Iam+0vnetJX6/ZmSD65IDj501V/vSN8wrM3bhDLz8nK4E
LLZJJveTuxTzjppStZk5X3T6++Y6cel9+kmwV1vqweyGASiferWu+241j3ZzjRrM6UBdtuoGXZvT
Mc4xuei7fjo49TzfLiaJtD7APjDddQ/37nNICWFGv/9pinz34HlVtOlwt/7s9tNnr0rTx84fmt2E
mu86yobioIGQ3efOOkiK4qD2ZM5SvoH2YzC/SLZkDHlwLQ2ZhUi3rHNMGPJLKepbnnHjogB7UVhh
Rx2Qh7Y3rXyVY9W3rztQ2OoVtameJcUybwKkk1bcBfVePSDmXO/zDAm5084fnqrXg6qme41D1hbT
bf3WyS4SRBPv1EM/Gjm1RenG1bTwwGjs/a7PnHWaXBdj5O0CR7vOy2hpkckG/FP0yDbozueUPpyR
GPrHZh4z+Ge6c9GHyOO45nKRjv2XucvsHdr5KbY8frgxs8K/dvzBvw7h9l4/b6p9ZVk7lJ7ND2rr
+cXnYzWgCcMqTCIstporoPzzhaP3896kKLTXnZCb7nmb9n5hrtX26SV1VIiM636ou++HWvL+5zep
Zz8c0wE8u+oSe61rrg1pZShu8tbfcNfbd1jDpN6qd7NulyIoCYDRn67SAbXKfAJ/Rav1q9sYzUNX
2956XsKE/a57eH4ovNT7YdPzan+dzO20VoeMi3gMxXWxde1hcdZl2X0u+yjjZh3CfZfa4X6QB1Oz
mzU0onjlpj6G8KWXPcRznm4nOpEPDlihDQIab2WiZ8wtRi55JMwtCvbCqQS08zKrGyY47pNj5TeG
yX3rYq65c7Lw0KBi6nqZPaDj9zka6/kdDhbaZT1G+dqKwmBluhrOKdaXY25Wtw6QL2gg8hRf9+Jy
Cfs/TvuCeucljfHOMB6w02ze0ap2NrMOiyMEY0naPcbDfukynk5Hy8AYkfBsIiBECL67saIpfh9n
0cc2L25LG37IRI4W7QrPjm7o+2eIvSQ3aosB+sMa9m2d+HFdcF7iKE+/jAd3yrao9nBbn60LSMPT
l/Hz/GaYm8sQhffrpV81WFV3q0494vhS01PR6uvTtnoaDdaHLMuaXUSHcYsm/Lj2NCAp5GH97THt
/50lx2gNiuyPqXKZxrQWZoTX3kWLFdDsOq7zYNb2hVZre2jRYblSTydKq85aPW1DPShX6qjT0x8O
wOBpXJszGeW0TGvszJpbkR69HUwgK6vJTB0R2Dv07XG4oNzW3xlO6aI9C/KnjIbgMg6+UsMJ29WU
2uV1XGfat6dYwZTXRq3T/QYZt6obrDFf/7mDl/Uqx7Th9tIqdFCEIICzzmmaAFhS0/bHYI/Uh70u
0NzZPz/UuvZtc6oqr1g9b6tjsBtl59nhpyPVTstxL2AVlJfPh6hnZx8z95V1+kdbTvbHf6VuvBYE
t2Vt3VzrrtuOtC/Fo2pLyUpvMe9wsuvRqJlXjaIY9m1TrB2tbbONegX9X15xoCp8O2jSyhK4ZXJ5
2qfeLQ/2se6+vef5lS6iBaXV7l2sPsZTHyNHa6kWbO0AmXak/hZWc7MtVk0egb+QbVce1Ca3pHnB
9J6gqrh0v9Fk34dOd3CPs2aurMpHeChPKGUbC4bIRmRS9OaZ2tfXC/kdspdDMt/1rrU9din+CNVo
4+KZ3qktTRYB9axN0mX9xrg4X1oZF1QLHAP1CziwZOUvJ6gJM6xwTC2PXJlWVbmM5n00jEBv8ja7
9KLSulf7jIVMybL6Za2XS7fqIyueV3GgzDKO9W3vE8cINk8s4G+7EKEzXDR4CnIivgadhu1qVN+O
WEPtlir6s+h7bd8fo+ignuVOGDjrGr7d/uyVwR64SVOnR2Y8Xq6MIhrLlVsV+iY2vXGF4ir+NU3T
+vtmdr292xOPzNrEQUP1ITCbYJ8VS3DQ3DpAYtcIV6aJu5XafH5oJv/bIc/7iB2CQ5NcLT28k2K+
duqx3h9df0O9ZbrOqelwSvIUX23NvqjD9m5aqp4pHDTcnhrfdF3qbbarDfszapwpCNbjB6cOwkMW
LuGhCCO3WT1vT/Px2yvP+9J4EqhFsHJyf9lg51BUVCemVVCHxYNj9fE7zJ+Hixpd1lVjm1f1YDLx
HI9jvXl9kJy1ax3TQRbFtlxg5YFkq+eY9xwNyHEKLe+qp8hSzRt0UZvtHDfBDsYUyHvT6q3V5GvX
U51F67ZabjvLC94vhtTB5xHdLtlMva7fdb47b0+vouYC114/Xk3BYG8S/As3VeM3j8sx3jOjlrdq
C9Vk5sagfq+2pqxqH2enjrYmYowAkzlePZDbbOeqmm+9I1ZpNO02Db4e9wAvhv/fVlvazQO6oM0D
R4/6FNzr4OKGGfXZItrFvRf/O2nLaGt0Y3lAetJ4MPwEZTurjf/t6+Mf+dhpj4VZPsVlcu2OXX1T
pNkuWJzpXj2EdgZEt1g+eSiZ7Z/3uyWwfA9D6I2r0R19/VpRKT4LlskBgQmglEXVw4DVfrawdpa2
NCZAwas6m+ttGJgFpmQ+E6x6qsU1T1nly2sHVvG2rkiJYtlU+84P91PqaqujX5fXZkCdFrnkGEf3
l5+p3qk+Y0AshyCwZSGUzIMeu3W5LNm1odIUtU89FGMCA0k9deOkvY7t1rpM6uL6+RC133p+n9o+
vUM+deJT1Va5NO21VgzpPqytbRq27W1RmrOxypuA6XbgXlOb6hVq1NnNnP+pNo611d628qA2tTyw
rzJnvLf0uDvten6Rvnl4UUwjoL+/3vD8fpJJY9Phvb1Rr6oX1GeqzdmswxVSMtmFeqEaXH1lR+mw
rwaEQRsPOPNSj8OHOfE/VUMdoBNjeL9F5Z9qLzolzY2X1ONKbSZFEO/qpS8u1GZjg04JshJH4MH2
98VoevfmhMwdhq76biC4pSrpDd42cZCCqORldUzd2uXKKeO9a1fejZ8P/bIyM6O/0kaT5rFsqle6
YPZukC31bpbOKlfiW+iGfb8Ny0C/Vg++PPNGw6s2Tt9n2NP67kVqNGscfsZDYYbHmxJJz5uFyGZA
bsMGJkequVWvqIeuIppfqafTbLg7p/I+n/bNltdcGmYXrfJEjx/M2bvArNh8WubKeEKFbuOzAD+q
rdrFqpfv3F+rzVw7Fht8PaNLtRkyce2MrtUR2OetZv8pPI75HaXLW8ewxgN3iu8Td9mkVktvrNAj
Ku8HhC7Z2dmnYwoDRVb1wg/H9cmtVgTNfVxo4TUi2OPKjX1EgPU+v9STNt6qzWCIl81AYHapNiEi
EHg6NmxcOZj8Hu+qYbwC+8s3leVBPRzVfN4WVXLQ4qfeWFgxEnN8BNWdLO9x/tjOuZP3Vwl6qAcL
Ycp4I1D01Tj4xqZO9H/TpW0vh9Jr7nrK4acHI6Jvk2fY+b3Y7RV0rI/m7fRy91R/MI+kHer9+Tju
Y63r9rOZejf4R3s3qbFPbW4pDF86BpDsUi9GZT9vmgpcfOx13reXqzhnWPEWVArz03HfdskxSPw+
xA2zlJNNN4vjjqcH+LvTje00487jvjUT6/LIeLhKFoNvDkXLOaQsSfEmN7xkY9bLfdO3Mxb0hv6o
HvSpXbiw43KlNkMM/e56lkkwlXqxDkOj2/ao6G8RO52L9RS5F8fGnK5sbxA07FPS2eHXsu++OsAl
3xva2Gy9qUluwtQoDyksnQvTqZZ3le9+7MVdI8zbO/UwdGQdkDT7dWzn4Vbt4+KRicjD8wtqn3pV
vYAS8Y/vqDBF2geBVmVfzKCt1kdwEdaqyGMHIP5oEoFgO7XLdWM/lvEXgMVEYXMMxMJrqtvADTat
PrkHu7Jqa1NL/ij7lmPloihhNNZGHSz7ejlObc3yVvX+OBuDt1pTzlkeAjbFMgRt4NI813+m92lO
GhQ0mcKLKSeCJFupP1RRjcRCVz327eC9Q/t/mxZu9SHzk/naayAotFNZfyg7N9qhxpxdxOKMSIkN
rwj5uYm3PyRRhHIZZS8HitG3fQHd2qtYfm21K5VnpZt/SIJcu1jG4fSa2v3Xe9TnjHLp1K6/9vOb
2FfPh/61H58g+0ptWVgZXObaSOPFmbu9k+ACjq0zmpXZUD4GgznhTTxlF2pTveB40/3AAn5t+W75
CM24u8W+FaolW+ooGkDZLi0dZ/38QUvcYL9bRAUy9nxuWEKfofy7Q5/9eFAPAKmPB9ixx0OfDdG6
GB0QaPJqm1rHg4/NX3KltovYXZjuq22Mx8c7YNrm6gjJ5Gq2KjYX3HW7eH6fzjVh5zQX5sogHr1S
B+tdqF2g15muQmx8V36SaA8E+eGD02fBpjaWeav2pb0ZPnhpf4Qtf4R0JZvqhbEfNn1WNHfqXUX8
/zj70uY4cbbrX0QViP0r9L7bbTvLFyrOTBCLAAlJCH79c8BzJxPP1PittyqlQkB33N2AruUspkKm
4O3CkNezJ2a30lksHpRQ/NQZ1JCcAFHcz+lyUM5n1JH7dkbulzij/N8UWu7iYTlt2RVN5Or1Xf8A
ifKTCJ0KWXALFV6D91g5aMmlvob/NMzvmEHnYj6EFuFfh5adoukMgD3zTngvPml7+lqXY9BdYoWQ
3lcP+RQ4zUEr0X9QKHHnEtGvXilQXRDGC8GOn6Vm0Cmdy/t/BwZ0vlsgcyZ6oyB3vvHxWY7hz4FO
1lnFBT0w8AUuigHILwFk7OU0pSBgBY9sChuIINAKPtguS2HY9Kerq+LFgvZ+a2CI1KeS6eGk6rBe
EQv1krir4JGHutYJHZ8AJoHRZsiGbAu4hfMJpeI/KhNeM+kCxBVoCKfMQ57De7rrbt2EtKjBZf9B
/+l9+QJfQhwDzOdDCXgGR3jvgloff0EIMVyxcfuutlYimpp0nItbNPDUwYYXYQJIKQPQ3kNqPjB3
R1sbj2pbnXXXIMoKzDasVXAg1A0OBmIUImTuVkOU/hjDexBQ4E5vFaN735+itaWDWeotGw5lKYdD
XjZeGlNQS4O2eoYmwQhwc/5nHmTD1swck5rbXwaIcaxzGurHMuoB0BjJKgv76NFxUNCfEaBoXZxQ
6PF2PUVKRKDCkAv32sXjo9dY5ArKAnyk6uYzLbl7JY3zHJveHPrQa2+ON8Hb19SnmkqIxZuOXCHj
y/Y6D75ybaZzOITT2Z+HDEWOtM5llYA2NMLENLM+UZ3hx0XkeOCZyD974NHC2TC8u8jhblM1fll2
D8Jzti4BDWd5EWpxY2L3xJzZaDWfKrVlwWB9UiV8zZF47HTn53fJYTep2qR2LfKlrsNwjXzqQ42x
dykNHnnoODoemlwuaHfADvx+C4RR3bd9NsrNWNpsM0TheBx/DkHTRwDOxSqtSV4nJelLGGxjoQ7m
u5mYsDm3Q8IDKzz+GgiYZVtj4u8d/BSOmdNVaI9nL+Bi4eutOb1MmZVfgLvPLwJMrw+WwaW4+fd7
GnZTM3obrYwQSyHqY79/IFm7xgoHqjZiMgokf1Kel4EWeYV2zFShxlEFm2WfqVR+jCF/YqmuucOR
U6w4VdlGcMPurqYKjFqAT/qY3VH9GE4jXA2g6gX2Q2awshdFHJ7fxfIBK38g7s22jjXlTqIAMjrX
+g+4SkQXBBHRZdlSWWFtERijjDwfWIaGZ3AOG+NwPS0vpeUUpMUw4TkBS4nLABGJ0rJQ7h9vCPKi
I36S/GGIVbvJOl0lXDN+90CfKCUuGu1otlduiwQVeIlqtWwuA7y9ypQUZPzbvjmi6PGILj+i9Ifv
StG4vFAUhZYEHmCQFfTeMwkyUg7V4Nb9Zgrs+BrWj+XIqhODAcDb0MVarNvJa9Iu7/MHLaP4FHbm
APP3/MEe63YHX512HVhAJYMHhVQWVkxOWgSrhobZCxm86BihXQ2wVIAbOiuGNe0yCAx1085mRZzA
wCzVri+SEXJ+ZsZ7mpptS9+ET2WZj1sqkT/EEXegSB9bSTc/69suDHfUka8yt1z3bd9ywBfRSsdK
nZaZ5bTQiuABQ0mk6td52Sto4xByrq1Or0Obl2mBVe00gVRoJsvBalBliV0P8OJ0vPHcsCltWTU8
GtdpkROiQqJGrzhBUFw9yk7BxgT0LRheoS0BO9m1gIJ9Ip2s3YD3NKOLsVzOHbo8iaW2t+AtopYF
PCaSAjhL/Hft419uKzRO7YgQIFHsWXHj99vKGTmMh9tebPKIb8u5gufkAYG38VzgW+aSCbHFc+aJ
67LbDVV5jOUganj/hvwQ/tqkpBSwqcLOLmpmMwgxQmiR8kPrdfywbC1Db8XhJosmIGQDtBTfDkjq
b2M0okev29KgI7tcYKkd5zxgiiJzFRnTqOiOa8VGdloG44TsNAAwk3AwR+rR3hckeDWjzEDXbIU+
WYGtTzTEsEwDsZZkDA6xE7Hjr2HKXLnvcg/tHytsk8zVch+XqCLO0FgORSD0SbNkCPGDD4S1pw4u
cjtCOv+D9Tp8H+bjlkJwjwUb0n3QxVrwJH9DM3oSAlkcJpLoC5DioPIJ9Qo/A0dfUXvlW1H+kLkR
SNoQ4doVcdCfrZFucz+oLmDV1BdYqeFuySlfBxO6R8myU1CogrRMBKty0H6qYP6V+j6gbTZShauM
+z6BV3P0jHTI707okxYHrvCNOtCh2uhoyK9yHkLmdJe56qjy9qzAij2zKR+PDQn5tVP1ysGq/kT4
ODy5YXEAQCVPqAKiWM7l6nauUcNWAkVp0GIsdIrmSvayl9e4mNygOEKDPAYwUGxh4eKcusKPr8uu
mNbVoXTMJwEhnTBZ9hmJFruuQRdepr9O/vn6EBEDGLdq3I4+QHmstD+AMv8jtsJvBbUH4E4BMQUf
1X0XYNLYU/A5CLoN/JvqBEqf2cYZveFJwcFpD3vKAd6ZmJZ5fm6hN7hUg/CoIGtrzGUSgNitqO8d
DNQIDsQFn9fCynQw8RdEtvGr6OAy6FTWPagLa7f0YpeBUWodjMu8TRGg7AHcQ/w4q9Iea92/UruA
KJkNR93J6L3pkMjOgI2qcTeIFMWLj58FAY1c1ZY17QKN/kVEQcocR6UPcVj/fYBFO9qfv3Yu52Sy
2AOBNm2LOX40S5t0Hpbpr30gkIQQwPp5zq/Dtax+UDiP7qkpo6Q0WNMC2cpNPXu3ghA5rIkHgJ6S
jm43cbFyKlwGIahYqxZpFQS2SnsPwytgWuc8BulltkFxeUx5gEjPsUvohUBj/GLJ6TOKPDPhW8Jh
ooucx6DiSdY2H0AyneBfblkkGF4cAvUTBuR9J0iJsR5DGakNDAihAlgodydDFMHX3I2OzLf7Y153
oHEiUUlh2AJRRaaQqmsOeyfEyC38jTclyL594AwHp6UGj72yTVg/PrYlTNb6kR+KWNEDLVMxP0WX
oSCt2oS8+oJCkbnIDl9hZRx1hk87ypITw7Nr/jkHuzjUMlWetOGvDYCPDswE34X2r2GZMne46Wli
O9oPPWQQYSeFRfVGraLYBqbhDOSw+tFAeCipbK9IRst1DrUTV2uYA77K2DZr1C05mcqTccRKdkMM
bgfxdhgghh/u8EMAs4MnWM3r4BDM+YQEov4Asb1DYUQEcpnWB5cBU5P5xZagvQeAXASIaOawFMVn
tTa6EPCGbZ8gMNMeLQRJJ+Ha1eltPzomW8fL8hS8IrFSxRyczdeHU1jAHAm2l5U0bMXnmnesCNBT
rt1vg5a7qbSJ2OjAbY5S9ujEIWE9O01OTlrXa95CumHMBN3ietwzeFMegLftNzB0AjXWYc0Bf2CD
XyYDgyseg92EiKTAqjfDWeUsVi/FsZrnOhxdoIMLFMzC/oly66sFXja08DETExEQkWhAhc9oBhtv
Gm4t/MqQn4xQGO6RgqdlL+6oTcozIAHiPvWWs/XrMkqtCQ0U0ADvdgVHdpPzex4ULJW0n/axq8cN
RxzjCIsf3HkokKcclmk8sIeiofo8uvU3I4hzaapQPkn6gpbjuMGFCr1uUU4nz/XHE8L68NjAK4bS
gCdOzghCBAxtmVkfdWJm9szvQT5WPohbAjsw//PeYT9Q1oXuQ+T3m6Af+++dNz2OQPscwLVRBzHD
lZZpbq6hVu6+6vNTbzhkAyTZTrkeE4Anmm0u0d1rCVgKdM5aTTjTR+apM0l6hNHYRhOAVRtDgIDm
46YNBQI52Yg1L3000EGqeipCc6cK8Ndi8osTdJcq9BKQ7nf27FXzQUf5nZECAAYBPnbkA204i6MA
Fvp7ECajNmdau2rT943eBJM33DNnKiCPLv6ETSm6Dhz4gxClLW8MUgA/nMMyhPPWZHl4zJFPAlz5
szcncLS2X50M8UOUT+OhgaL9XhoSPU9UlQkzuGixLB7kHEk50FE5QSP8W+kU5ZbMbduld5ujO/vB
p/T+mZJGkP3Fsgnipu/576lTYUNkRvA3bDj0krZu7RUXfx74qMPtwLHuZZU6jRVF9UXjRl2mTh4l
rI3cS9cKOwX5KT/mtjWmCp6BAxnUpQQEfcdCB98Semf7eBoA0e9ldF0GNN2PvtdFiEKwq1Njtg9h
65oUNWefBgngIKSMLiCmkyQTaJnTiZfPA1KRy2Rf+2KDsPubRDPshfYAY6PJg2WlyIPE6fBfC4by
MOXAUXTuB+nuv10S6EM6uCBcqLYDqPr7JdG6de6BsC83wyy5xeDe/jaQrEZJCqWXTaMifegG2kNd
SQRb7CYtigkddB1hmOTZsOGEigHg4tnKuDq6eaqKbjgIsFB/Aowp2xauw2+Tn4tbiQI+QE74VcD5
TDsb2lTl5+XuV1Xfrl2N5dR85B/yHuk1X/axDwTuXKMA9/Q96cLhBsi2qJMbCFWHW3TEOx+l/9mu
ShE/laoW0BDBAE+OKkH2221+7Rsq7qS2X5MUkqj10YVJ4RqXHxZb1BPPvjPTZVCQ0kW25ewC1JqP
fnkgCKQa4uLcGYIbAPIkWWG6EyrkcTIQ46zrlusLyUe+yvIGYhdQbT6JoG1WJlRyXQVxt4q5VDui
A/JMc8iWVPySe9m6hGDs/8f9Egf4kr2FwI4v6N0lUFWqMWPcb8yAL0HLkZy8FmZBMI4HSyl0rhPQ
4ccqNm1ah0F+8Y0kO5mxTxX0OezEZcqsfJcBSMKnK7D+TYKiDWsSWWv/UETgQ1iR98C6kD355js0
78K7ARZnoCNiET4eJl3JjSqc577KzdGKqNxFjrXPaL/mYw0pCXhkAmOinVszmC8lh4wASvgg1jez
5qj3p67aCydl8LUL24Mlv4BcG4VJ7X0AtXgnLLU8PUHlxVMTWu+zG827W6XsW3wqOkDfyCDKcea/
H2x0c7DnD7FsLfvQv4BiTTHEawXNpjwu70qxE2L7eHWdIMWx7qtp2jXGhbhNUK8zJBCHLpvycxNd
8jyyDq7NCchHUkLN2jt0M8ayGylMwdrmyZ+QWTo+yo7hADimCKd0srod/Hymq2gjXOKBRMCRIef/
7wT+nePK/OmBFYewAYGacRT+w1FpgvpXJ3xUYnRO4gSeluEm7Ec/9Ul1hWsn5MEy/kCrCiEQvHr3
grX0YLk2ODyjQrM/ywCgMh74iZG1H1qzzcDSudCippcOuADQa35ABAsavr3SO4pfMGVhi/Smhh1v
YJh1ifxJbP77My0rwe9hALQsIdGB8hT0FpEO/37lo1NZCDJ1/cbPey+VXrSOLYcBOua7p75towOk
VFODWttJ9jpDId7/a4hrE6WuT/cA8aP7wSxzQ1d/vIm+IGcLkOMyS4pijE+/BpCI12gTq5RoCFhD
ysqt1LGkuTkVgtcqWTZHuzOnYR6mQWxLU0BVMUYSBFW5M4Tn89PcMmJDWR90p3ha5Orsozq1szJL
Hfu6D1eKtH4aCK9Fj3XTdAIAjzbk6xiVLvituPro9Oj8ZnKYPyqElmzAC60sZKveca09ZS69VJaz
ziqOhi91hvxGAD9/G4Si3x3bVB+tQXPY8f5nIKjsAOUI5Tzy/mdQAMF3Fm53ODkUo4ECFGDPQljZ
tauFu9ffyaQ/01BYl0ES6wI8b3awVHRC/co9UmXOGuhlKGjjmRH64+uEUs1pGczPLYXiUsJtHq59
4paHCaYgylLlaZiHUoxPTQO5G5uN6lzMNqOyQbkdak0QueEfSIEG//JpgZSf2X+IT8D8ePcY8RgN
VTziYgZvzklF7neJisPhZNlRtcmPY5MlMTqxP8acPozN1mfoo5Wg5zgjrgRrskBXE2pHBTVolOwH
q2WXKYCApSSq3QNIt8403CdyFqgtWr4org3mU1jW6CFzBiPfVoh00jrexi4rVyCYAqur7Qq5PQa0
umTqcih/jrkF4OE8KO3Fm7ANn+IC2cQytLBYPEcdP4/T2CWO25mNO8jx6o7jhmlRPeYdnthDpG9V
0Qc7CMeCSTjnDEEM4bWgmV4c0lhJMbUdUk2i9wG1gMMP2mKunQZrkJSBjcnApf3vG35xCnt3pc2V
fXzp6FMB1PGuntJR5KDekHE0mckONXh6tCd/2FGwVMY2rtO4d9CMCko83k33XYaRvhYuZMKCaAMP
MvapmWq+4q2DumUXfuvc1p3DW7TVtH22JhAesmjuyY1ZGvsc3IZsXOeWPe41AGxFBpcuGe/d0Sn3
dFQsCZStDoCFp1y37s63jJtymUDAJAZeDtgut2b4aixvxUGS22lDv//31/Fvl+Lc6Q+BaYCJY/C+
rkAkNIa6jokN+Hn4A/rPjWDqW+VxvbbIWB3g0QBjVvDenKx20sBEEXxxovIe9FqdRB+vcrvZca+t
QBGAv0LIFuAkdOjhA6rW09RACM63E94F7bM/QWu/ggPNytgaxMzxVaIRs1vCALS/60Nob8cCfNfQ
bR9iEDEC5MkQ5Grj3ttDhvE2DspBJokOOIgx/ZZDqb7r6wGKngSdsjm6HEb3azYAJ7LUu/Rc9IIv
O4MYjXUuOsiWAbtirSlYnAnMlcnKIlCNaAdUypnwwXkKx+hRBFn0CNJ9j3obEgZy1OMo4KRUdx+E
XQsB89216KNn7AC0OT/33oddcVeOKKxZfENoh9amYY9hLv5gxq+PhYJAGMS9CNwmInH2nMLeQzjs
KGpP7UCJ9xLUd4qbL/QT4+UJwLNtxwu2qYE53NlDMOyKakKrLeKffelXK6xnEzqdX4Azd+8NblLQ
zF9Z6xfnKrdvACwWqzGq1RZr0CeBdvNB12EJzFCnWAr5kk3ceTskyTnKhxEarTnH2s9ePVOZZKl3
hJXTn6Ixj49gk99pTp1TjCJJWHpk62WsOi4DsaoIJSPXSyeC8sx/X8vvZEGW+ASmFbaLjjzibzyo
fl/L0XJVHF143NoSbPcCLa+1guG4UnxKrQpZWMGtP03Ev7SDUyL/KPEN61BuUBvWW2ASzmSIn4rK
wyMZtGOUgV7yukTbedIPggDa4uD1dy8T3Q4KRD3i3VUGF+DPDGkVSPQcYVihE9cxFKs1rvRCmuDK
q/4sXZ2fRe7gV9Xd90KUH0jO+nOQ8tt1hOZ77EBmC10yqOq8b5Hhbmo7yBNy5PP+xmlGdTQQsdtz
VZ8lL4qNtOCCB7wQDNtGSGK5oORhyYNA4DiAq8yNrFNfdu69Gp8mCNVsud2xnczdm6wGOxnGGES6
oTZngKCCHY8hHhdkdGPCur7yRnQXYLo3JdoDAE4W/mZUHCAWPE8leh0cFDwC7lU8fsd/SD6ZiayE
AacJ3873XoQPdsGg3lWPgJbAlH1NraG5Mz8hM6epiXx28FgIqlS8GacmTAin68y0SDmNcIukKcu9
AMMftaf2Scx1boAsvIPkQCb+98UV/aNehNwYfq3z7QrJ1X9wbMk49aW2gnqTx6h2eBDEhbd9fA4U
QqtsEF26TBGZQG8OXVbo5bqjdyYPy267lKDJL5vLkPl9naJBMazf9kHYZ90hekwLv2weGogHpJnl
q41b6+Zh2QccO5z2kDOuEednZ+UADbGyvBHiiK2U+0A1062KSZMi7rS/e/nBhzMAIJfau8W1q1dF
7tPERyqe2NIGR3EA+H7ZUmaCslZQbn/tJ25GmrfzxqD/QbQ3XEcsIUnTMnanyCM3klnxAeqy8kx9
Wq8bf9IvcK15bWVf7QV4h/SGFALrVyFGoOxHtbbcMnwZtVaIYlDsEiwLX6ZIc0gwkv6sqWlnLdCX
SNgQF4SDaFpboTk0U4ByCTCEZzCfDx08IFBU0e25iqaq2uJX6jZljC5cgCasSRDEOh88VN5sN36/
udAjCxw4yc7kRvc9Sczrms5yA1ZsxtGj59wLN1ry+pOrmNgZywo3I9b1LwF/dlknvsUBm9DoENm+
q73pySqyW++64pvXTxBUgbbJmbDp0hk09bKSxmu37eNHw8MmdZgaviBzfBqhPw6kKccvXYd5ElXT
JdeO/xUY6ygpbJI/5bIG0tGKu6PjyxUKdd2dlh60zgp+WWagBLfb2JH1Kh5aYEtjPO+Vpk5iAeEL
7dvGTjtltxcH5fIdrup8XZIaLMguf0LZy32eZ0iXqjNUSj6NHAJt2qleoaYUnd5mg6OQxGb4UuaD
ltHx0XZFlSxTyKEOD5zpNG5G9xaDMpchKvrmK6qvObifiG6jDlr7Ii4S1lnBwUYV/jTOgw8Y6zqm
pZO4w2if6hgFIgiLQPBXEaDzWPTQuwN4YqGvv1qFdZS4rn8oK1sFlRW9uqgQJDJCdaHse2sNWPh4
khnqcl6mim3omfcvR+vcW15OSxW/ej3gexHL6h3rA2tWugDNr2rymygKIE8BcjkFcZPvCcCkh2GK
zRHP9HBbxgbsNkBS137vEQge4mt3e9U91z4PsUyP7RfAWL5TYNi+gyeyx+XQ0EThj7fAkccHRVez
EsGfWcAf+9ERJ+BSX1lPwVc2cWEOhSMMGnbYqn5umby3P4hGIPL1fhkBrxwlIBt5MDyK4/dEkiag
kw49O1srng0rn/pNYgo33DKYP108wEgA9iyqcRMgSsLFgkLYqgb6CADix+WUIRjpnvMIDpWzQsPP
gc9bcez2B6CEoCH6v4N0gh+TT8Vf5y5TQooMfPD5nGX+6+wBRrSzbI5cvTsAnXtQWHPAUeQMGFtQ
Y8vgFerv01/7aisnh049aVRgeAJTWPwCPvlWZ6TciQ5O7bocESV08hYRkj1aYS0ugdfb0AnGfh/V
ztRlzghYd24u3YhFLm8cHWxaMf4xyx2CbQdT9ATX1HfqwslvScKXYVCB6RHVIikH3tQkXU/6dT1P
jQH1uegRW811dQmmZcqASVhBSxn6TZURMtXQYISU/QyAHD0kD/BFDPpNE/VOkuXjS0vi5qQhO/6Y
ydY6G0+Cv2Xk47JLOgOEwWWF9aJzyBZauPEpH9zdCPuFrxm0FtLK5s4NGWAP6dGh3LuCO1ddVvnK
svGgAXvzG21Yv+OF/QLF7gCZod3Bv97rgNgLsD7XsjApzSEQK6FO/J2Jp0i13jcpYRGbDTLfaZCo
16XbopqJ8BS0N+jfDJUEyVcAyR+5soc1OwZ7xjm2eWhgIx6S/ujMw3IkbOScbM5zXdPDUNB2txxw
xJQlioFei78zTjvqwjnHBG53oVHhnfhKo/kQb6SLZRdiHxxFdFaHMPgNnUEk3Yw+e9t06NAACQsm
AytxJKhQz18O/+2cZbOuioyuXINmgPFyvl52+qYkH9yV/yw5Rg7MoKC6FkFEFbp87wpUWCsL0ud2
vAZie1o7FNLDzqR7LwkMdNUbEqFph+rrBAO2GxBmDIhBbA0AtZOMbGruqp0/REDBzkNljdW2siwE
DEWHSumUITReNt08p/CvIQbFap23h2XnsmVsYMEmP1zVXr1FVobe5jy0fnPCN5zfbTjrJjTzCZzf
BVsFvjY3px/yD5C2jgeo0O8PKA+PJWjZIIRyIHgyFyN/D/CR5Rl3iCHVDeAW9Hs7tNgm5zUXhf/w
NjiDs82hrZyWnluVaZQ51qryIBcQxaouU2/wEWvmHtu9HUc1CBougkAT839vIbDGDm0cXpddXglx
8AaZ287p2mvZw9DSpaS/+vPQoz52ZYxfmYF1GZwC5duun/uLJpv318bHA+2vc5d9o6t3Cv49+8Kh
2ZX4Ir4quwlTz+Puepn+OjBakI2GeDwa0SS+kgomJ3mn77Z2UUOcBxgXkyOkjkpAVeZNDwoDPDGj
ulnw69ou+yob1cLyZkEN/ctI3RES3o29W6Ytm/Wn+/oFn5qfGtKjNoSV4EtMRp4i+0UDxzPFi27L
FRE9/QLDrXHXGWoDhot3Mxw0gOAPe6TybhEp78YOV5oQc6MuZlFgmTWWnFlwHWeQnMkb9bv1cnDZ
1WiSp51RzX7ZF9YGfAOgHZLl6NvA6IMcWHhe/gN/tNjWjXvQE+e3zAKP36cVzLRtlLYqVq98UvDt
8mYFLd3zOPiAAeJMRMfroBPeLfKtrxNofiAR2/7dbiCvmIN9uhqg0XcPjCeutWMOokXtMQWd5Nu/
nbu81CXidYqcEKminpMCRl48qh7tSZV/oMr57MVj8QIpvmHjg6h+EGFVwt3Lgmr7fAY+o3YG77vN
Vm4VoPLEWHSbajPtIDI37ZZp4bYQRmjG+jUgOcDtkfwzc8pXE0zVSxvoad2gUX/q5gF/yLReDgBv
/VraJUQwityezVHkvnFqk1ALChfAsHA4oE26xjNOVY+ZLqpHRGKfmqzNjssMuFN9U2B559DEGiq2
hsjkBHMFn93B2YKrhOd+QpcCRelmCtNlaleo2gZOyQFfoBfIgfCjp/F4uUXasg+l2/Pyh8Ef6UxE
3+tAtSmqDcFumUrIwx+7AjjewRcwl+mb7mLyUFyQSKKUgILupgsbb7VMScWRmjCgRZZbarkRAS5y
tqHxFK56rSngO7/PKSjgWwX+XPLrvq2s1l0LP/JWEfOPMuP+DSs4eZ5nAeQobn5ju89AhrwdI6Jx
l2MdiGJvxyRMbP7fX7e8JzTm3Of/et38vy//w8//b/kfwDzrrnagvk0w5VFN9wqthHo1idY/F1An
gVgBc1fI5b2vMhxSdECd73mBBpguo+gmR6s4ZAUEljM7cF/8StyWM2Dc90focvFkuOVtR+6PAKzS
4k4UtLeXM6C1dQgBUPnsQUB77XbieSoGQDc9jR6dKC2oM7v6wa9iZBMAd372JvmCBYTnyecsavs8
sX3rOTA6+IxWq51aFJaBpeXHGytm03F5m0BF2dvbcI86v94GtGm8zfnX27Ri7kTaIj6ymtlpO0b/
8V6xADJp+ZMiq32Z7yG8V28hTWAl4oagdt1zHQd3ChXV+3Ino3uMHmcgwK1q/DuBzCHkSBAaJS1K
IEkRx/TEi9J9FkhtEjSk/pouR5dpH5poZjjqfRP3+X6cXNQw/NGu04lpoHUp07uOt/JxGbwpdQeU
z+AwhzDIv/t4Ph0C2MDAP8Ty7gIiIBBSxRfIsxY2XFlxFwX7UmoyfdP9qJCkVPYtFpSgBFvR1XKg
GgqkcsR6mXTBdm1gqi1oj/FnBbHK5QTPKhAfDUhikF6f36htjp9YIbfnys5f1Lif+xGS2Hh4Dli9
FgYcKtCJP4w6lZD030F6AU9yqwSlEnIb3yzb+tHppn20YlkC2jBAOwAXy73qyyS2h+rZmodyANQ/
cpt7kJWY+Rzu6iS7LieoZrbRoWV+Xg62I6fAWUXisEyhdihWA9lWLTRZenLD+oX2QG4H360a/CXq
Ot+axnRAAUMoDr9D4K3qzhdfS2lWTVAF333kvEB3aPeBEgETHQ/sLYCH22dSNl+WMwJqHl0mgaKE
Bt40FZCpUgX5an5u5b71Y9n1c2M5i/oD+fpz19sG5Ln74DqxiD4bD1WrMAdFruuGs2xQ1PfmKUCS
7uyjOmNLVfdJqhBFMZ7H+8pbi8l3L7Nc2TrmEWqXms88QuEmTaWBKGgIh7Q8XMsudpejkwKuIQPr
WIozc8q/hq5sQQdz5PHX/trFF76c8WtfH0ynwO407EOjmeb78/XFwKxtB91RPFYyFN4xIFly1oOt
BLQO5V/7rExZuyZUAMfPpywHYqzy8K6k+1+7lq2ueh1Y51zRaIvfzmyC7IXXPAcoN/ykUeQ7xBn5
DAfo4OApLB5d3Wa3Agy1tLGtYmvQQIXBFwjsa1kCYrocXk6sSQg5HK67hEAW0kpYZPXnIqt2aGPH
b28DAAPCvlp6KEVc4Kejbs2iPoAZmWf1bzNSsgHXX3SJ/UrdII7aP6Bn0z/o8QIBUQcxNAGVKKii
+MpdDYvmRvmJGsBjKgk0AJeh9+PgmPnxyZ7sVHRu6vWh85SXQf/omyYN5lkXKgcPYLYLqSG3ZZbT
EjmF4FgT54NN2AarOq7r7TIlkOrb2RCiWTUO/5LlyKG4z6ot6APmqSPWj8DqxB9thdoU0f0XFHMC
dFMn6xT3sBmrLGSQDIqxX0jeoK+EU0Xc/Kks5j9FOrQ2dVHBiqLg8hZbMxCnyZs/mm0dgTXkOS7Z
kLgaDmH/f4x92XLbONftE7GK83CrWZYlebaTG1aGbhAkAQ4gweHpz8KWYzn50qf+i0YRGxuwo5ZJ
EHsN7jZD3RyAYtNtXG87StQiedWOR7rKxgkvqR/JDXCQwY0jgCKy8KyhFEByNn4zRYcWr9in2jSp
FnJd2XW4pOMEitEVBNBjyMPxy0nENU6DgZ+9jIUNB1yVBnivM4cV15WmKrNOFLsMoHpwXWnqmb9p
ssDdoLb/TVRj+s/kSDh1psGPGR8d7v4if0RZOUIdPYtvahlpvFcDuafHBvKPvyZ1ssKxUx/8SAXQ
XTQJzmfRpge4YY070k+vtd0XGKMsPNZOb7zMqxsbhTdoq/rTW1JjB8xLBc/c/01zTZr4PW0YMw9v
+2Cpm3g0hvJG9Ow1cLoWt15fvcwesDc4YR1+NHm6riCWgWpmo1YpdLl/jim0cOCKwV5x0+arvvYC
MAPjfBvZwXwAZrA8jBAEToOZdzFosXF/lzflHTdHwXatVrBbCb/PbhosdFzmj6NrTbBuEPrg26K/
desGL/mt1z4BJQCQW5Gpn1mVLRK3Uf+GTL3aWeW+DlXZr7Tg8F7MfWsTynGXBzhZko07fY2DHzbK
jqhbOdVuytMRwLRq+prXPymcZskfYTDF2GIe5+6hSRK1tsJB7ZzUlm9taZ/AFGtxrBaKezby59oN
xFuicrwmupptqAvtmBqIZWs8aaGbZ0C8VzRbM3r6OHwF31X5lgh7XiY6rw668OSD4jj28Z0R0Pq8
9l4rf4DfkLIfIWcm7jtreAhQSXrlYH7ved3DUCiSzw4wbzg3QW1RQO516eMU0wfV0MnPvCq9nfTd
f6inWt37C6lLffRwuEOxawN9leJsZQFElFDpoXhkQhTHuQiOqaxNYy+iqelueM+ntzr7yXCjfvHU
ON02ZQdWkQn3LBMrt5o7FPuG6a2YYMHwH1lzGr2vxacfcGKCjZ+b4YylVWzn4qT+nkVxtg3xvriE
6AF+QM1KQFiB/txc+gAwCzhFgW5ijXN030Cg/Z5P7QaoFOeUmJD2euc8dP2SxuQMlYRonm+taK63
Dl6fD12ou4McPLhERGy667IeQCP8lb6kToATiKZKfoQDB7Auxdcdb5DremijHwJVqoVWO6jkCDjS
j9aK21UFpgqz9zpS9W7Gfu0unPt8FYihfCsd+wWEPP/fvD4HeOVeyDSHqZwEGlS6Tre3IMr859X0
MfqfeZb23yBMph5hwvXah3PzoEXuHrMKRlmjC7KVzKFS1onSPzVzXdx7U/xPgaLPl8mdUOgp7emQ
9jl7npxkT/lh7IdrT8Uh/nL86kuHwlTEGABwqMIziVdOoDnix74aTmDsrsdgKl6mmVs3PudgSc9z
9KWyux95ydt7UCECPBKTeeG5Wfxl6AcJTlJcHssUJEbshe8bk48nnljjV533nQsirNtAZtbyv+CU
uuLxaSw7/O9Imb/q4RQPKTwTM03qcf/A0gbSUujRYBio9ytVowbAVVDuKHbRKir53G1Fp7rLytd5
NNn1oOUJ1ntdAoPo15M6XBvcc7r/7jpdpA6zaWhGlZfwdx3kWiT8RzwM9hH/lc+AT7tGiKo4TKbb
Sj9cRm4Lt1LTZeMk13yeUI803QAiVpu29eWauq6fx7vYgnlZFsryGZ98DoGbwsPuyKxsfgYoRT8u
vWbooUxSHCh1CoDEZqaCYjJLmYnnArVr5tbBJmVFvYJtOBD5QjtLC7fzHXUbVWXHPqheqOeajDIA
dgkq8/aBYkmmyj0MAbGXIQh/4KlNiwLT3WUGtN43qO6Xa9467iJICvvM7fDBT3nyJoYETnr48t9F
AjaJudUbqljvHuGrV4OEXNXPUSFq7Emr+aeHd0b6qwHW7tN0bMbmO8i+vE+3EnzlQZqp14HDgU1q
8edlcbhXAM8AwS4Ay15c+DTtGYebbmC6gGPBFLBw2IZGvTYYV3nA5h2Nat+KFm3pgHNvkmvVvVUy
a8/uKMeXEao/ta+Ab2+85Amb0sVg4w0QzL5mNwNoewIBBjwxo+3jNOBWi9QCzhB7wde8iRp4rzXN
gUbnrN4xqMc+QhKhfXBxJEBhzh3nJivwpkmTGJMStFsLTEuzZAUxNHDb9JqVY/kAS2JUjCwLBThz
5ETNPL/2shnhVITIKOQISYB42NELKKun93weZKIFx/N15O74EBTZ45C5jYXqcZTtk4TZay5BJQUJ
OPBPA2BctxK4/U8x+J35oA273ZKyfXygJ9c0NNACI3WrvGBJcUc39kEB5DE0mXwau+DU9118ar0O
At214CuZTsmWBht7zvfliNNCGp2MHYwOY1ITzw+gR0ab0qoe5z7IYfU75Aerl+9XFLt20yTuKiNC
/p7ztyngXtowkK/x1W6fXD44X9qiq4ERruBjZ7rM0Qedh/VTNkobxElYuMiMO196Bn5iM9nTqanT
9L6srFea7iRjuayLUOEdCofWVc2GZd3l5aGYXe/VLsL1ULvlE6ou3t1UzM/0MI8m7u6cosKZssmi
SfB+KQ40+r+TKEsA3M2NOh54p+/whN7Akq5duiLwAl25GSt2oeMAeAIoQwDTVuCo/49z/1jqAoYw
c6/LR3iqrGuhmkWigdYJpLbby2U8xjMgklBvm0Xt7kM8DfkqpeBl6NME4U35Uja6W1GQmnnw5+p4
WRBo32Erq/ihrq0VCp9wQ1kHEKpcKA4hvMWUDPZJZPF8ipNmi1vliGMv8R6iuIKp4y5k1Y9r/DI1
6/E3P0S4j3mdALO97uvhBEobdWhq5MFjU0+QEwR7Dz+s/VgZlYFvvVMAyWRCl/U8F9q3E3MfOOwd
27bD96VIrOKEOsRsL4w24pR6x0uPBqhpu2YP/pYHzhxyr/EIZMqT0P5PVG/znU9rXFNCfLjLhkPD
4dOPoEvVp3oFlXwOpb1fC15m450GqFivc2HoZX4j+gkaFLeTksadCUYdPcA0a6ryUb2vUMk5TyNo
t5paoBc1DJZp7P5aCwT8rV7TpC4rnXLZ9tEZB9DijwmdmU5rhINfrwGFVOvrIh8/JcyxmclxW52q
fe7Y/iavk+7YlOkbB256d+lVsj96LvehLWBGeYSvT1VgVWVGKEaNAAcS9o22gFiH7YqlJ8fPw5Td
mCkQkY23PLe+XlalGK1AKTyLm0NW5gBqfvxguqRR5U/eAuj8aN1BCMD3ov6Qmd8qhbctQCQ4HQGy
FU0wTf/WE74eCVQ7jp4f+3pFo4A1xssO2DpQNDBCsTASILZQH8K3BgUFNcJLkMbfF+dQg5rx6kuJ
AyteQPwFLhdo2kdepbcg7nanNC7rx05CR8mxjOaAFIAe6vppnoGrvQyOEcgZqc024D9Vj10ghzuI
gK5okBaDMTdcgMIB6r1mtbjIGESDixcapEmpBeKt1b51EHfaUVUrkREO+0Ab+zKpUO//qGhpFVzi
lHs9ff/I/7RG9yv3mkZXH/HrQTzFRRxd1qbe5fdwQTjsxZk3Ir/FJqy9p1OYIVT3fwnNccxRztHq
nlJBjb2nEPXo5Aavr3+bSGvRyh8ThQYf7i9r0TIfWdflKTUImsvyv68FvCy//T1EE2mtj3+Qnr2v
cWP2lOaM6SNMmdT7+Bf8Zb3/+jT+stZf/lH/9QHp0YZ0QZh9C3W1DbrIP1sdJKzTRIpNyHy2pg2k
pYPkvpD/0BhFgsryl2E2RIDcYjuqi7Y6VtP0RL0ZdarHVk45BDGy/rJDbXDstxZdli3xNF6mON07
1jhMHxeW3Y165cJZWcEceU8jxLi6DHQdFOGwbcXDjNLLzvk1E5ry8wZlo2ZBQWlG4hGgsdnR4EKE
9hHOKzfc7ZL7KONoQD/YWaJxIeD3KzaW2NPXtSPWlEIDgGB7UDMHnP0yzcz1k+pQJ/V0pFAW47Sw
kXzhdm58T5PcDm8SED34fg2NkLPb8IaFS4rRzF4JaHMWdby5xmb/IYXrZh8zeaZylD9PT9SjUtVH
j8YsBU0Ak0mlI9NrpCvPv2deSly6fOgAoBRgg5d6+spjj68aa44PDmDteMfgT6VOPseLvIA+6Vwc
AWDLT0rYEsxQ8EeYo/ITNXaRwbWSul3VrcGLrZd/DpjRuuXYfQf+t08TTJy6gPcBPgzLob+ua9IS
5S6Vxp8U/SKXNFbqg4WSZoWChQAON7FvZgUcIO7RU7gG2/XXJUXzXFjukrJ4Z80hlGMw4RKlBOa1
qQv77H6Hf2G8Hc1SnGIRi/H4Vbm/0sBpHKhRZZkcJoBVe7C7fwWlsHDeAuZ8qjt72HOJGzfQKRzb
KdjcVEBL2gMQQyZ6GaNVLpdlCnXsrBt2Hd4WTm0NVsIABnTjtXm0Eu3cb/ssahZ9p6JwW0TiJ9ih
w+4yPHbQtrMy+6gr+GdvR1YZXRmWrC/DXVOksP491BB6dheX9ZsE7mTeGOEPEvxDOLPyTRrpEphp
aGxTDNTd9yvLdycFT6oC3vZDsGtbJ9u5doVjHSZgA+6D+nYGOQ6YWBDwrqGsjrJz045PvZzgz2my
RhFhgrZBkvAHw1hikNwJuzVcGrqlDW7LiSk8BwOP9ZcGvjUx3J0gVPTHACXHjnUsQl7euBD8cxYU
S9zKh2zJntagyHU1FYSgbcX+yxABqVxk9rOlbLCrTMMqK50WdTR9d7mVbj/F6LKdIFlbwACeesnH
NOpaVQz8i6qsZa+wgY5wJk2sPhBI2bHwEwbIMEh+14bS3BxiwL/How4WrLjL9suwi1uUDLcO6UsL
WFysbWzX1oAIZo80OIzvg/gEpkXE1LdSTctL/cKFY8HZdC+lDuoG1vy5CxWHz90/5qYYdeBfsujw
932D2t78iGKxu2xEn+9sL5sfXVc4hwjP6AWNUmyAG2cBZ5gzhdgc+mu7C1HoSjE/y7z+rIdmf80X
MGxd9LldAUOKJQc/6QCOxStSp78EOMB3FiEOfE6iiapTmCblCqAzHB/DMfD0acCk0GjJADIOZ9TL
VjSsWS5WOQVNzp/zfl+wQD1qmbnj3K8Kbnkbxy+TGLiCDhjzsS/Wlz4Lmuk81zvuBALybyYFWNP3
FCr+BDJmaw+yTEsHEkw4GbPUj2yI402TZ+o2nzxwjU3DPNikAkE1gfE0ZDirC5qFGzb+6yxltCnc
eNgAWuq9pqBBLnzFpmPMB3sfx3m7KGOcBuUu81G+LYNThcMHo+DAvzOjAF3VKH3PcbHjzFLbwfWL
pyT98X9AR/4tpfdGWOdV7JsdQj8MKKVA4eXnzx2iO8OKpfYuGCnaylGDsvWnOKoKYjXD3eFGVskx
D+P6GxT8bFQInOLZgTY0TPF4iO9OM27dqYXHUKnkAYd907ZTrnd2ROquRIrSqtZGgaP1xDdUo09Z
7j7ZkOK472HSthGyCzZ0Mh+mPsoivU6PTjQOr9Hd5W0d2ubHIYSYIr2l05wOf3Ybbl7tr3Oq2hpe
4xNOxOaFo+v0lJdivg046L9QZtSQ4dHq0caJv+lcGq95tDhTppqA8Ya5y8ltQcrBsfhNy8B/KJL6
nsVed68hK4oSebWjXzTHUTeIvVmwpF/JHyGIrLRf7qkbQGiEJvGp7B5rr95RGMo775McvHPf9nkB
jdPSDQ6ZN75mXcweJl5lD02g500De6IVxajhpZND7dkrdtcYhCduvAQm2zQrj6FWCRjA+rpQCmjl
zmWZC1lyLE6NG2fOqq3xoLnGOuOcrROUCFkNFxDNxLoRENHAuR1kBECAY7fUx8E7tPNgXQo2veQQ
MzdJkS8gLHJN8moOqhxUeNafkuyMVfjjMPmUmQk8iitsLpKVGL8qr+4Pg6+HbJ3wAnZx6MJWBu83
fv8MbgnQ7qKRd9Sk0pF3whMwtIWwMYXmNuhu2Djc1wFvgmMoq2CTAecWe0W8KpSz4wEcGETWujCT
RM0qip8hM1V+qWVZ7HBI+R6W+XMf9bj7tZAHiGycjArnARIFPb51droPTVf3VnwCLnNHGZ0+dy2o
L53r1NGyHzV+9z8aSDzugkKvYbi47fUmipT3Tzi8dLj344xzludUtvJrKJmASJx7a1ujXI/OP/bo
tUdqLOxhL1dZwvgqcIQRLSy7w1ACCQchys833DbBeTk8kjZ5q3Nws9PlFEHlBFKG2KiWoH8AiryV
0hqWDRRt1zRY+x5AvzZ3esg9zXuKWSw0lBkOHkwMnsZt1Ccr7IP8r33cestUJ/hN3ZY9oBrzs2KW
/3VMsIeEBDV8pYQEYIBD64km5HafwB6qhHxu7wOtxTobBk/JsRxqqMx+dCfFUMIvVX4ZzWmUukFt
HS/dj2SO0uQ9G3IGwRlYq9k8gXPDwNZgizlPfepnhymX8wLCqs5TrKLqLrGjPQ2yHiGm+kU9duED
hUTBfzaeLI7UiztouWPKQZY2X0W4k6I4FjJ7k/VldRtpJcsVXYLRONuld7iMslzDcYnbeDAUeGSP
LQztg7KQQNg032h/7gLst9Qm3mqInJdAVpfSG/A5pFDLldRmHY6G8rTmSxqSsEoesH2db0vI4i3x
t9fvO8bBm0yFWobwSP+Okv/CcfrwZ6JggON7YYWSVYPi5keuRDEO6GovplwAjP3n2sYhpVTdrTQ1
dACZ9jhA0V9RPABUK530nV0XYCTKON2FeRqelY8CdTlIfZ+CSHr0gMpaEL7KC119dCUEY7tUe8/U
pdFOuO6lm0K5aDEqrzlyDaRE4xbtxuIh1CL6wbmfcRwIEykuf1Spugm81Hv9W4bIAog0zlqi/oDz
8XJ4xQdgePvoUEPn4YErGDwYgCj/Y4AO0EfnhSZhk5R5l3XcLHufEHDUO7swt6AaacrDLZ6+QQAy
EMgLj1rOG4haea8+qDGg2MI4JjddawSfCwKUEcrenyd5nkgeVWd/mjTCm8Yq23NttJQDBfXkJARy
qEiEXmWBkVtuWPu/fatUekVzBqNchUNSb00xErKi2HUdOAEwcEaRApHTEugv5Z9qZac3WSPHcwJd
sHDRMHjTD9VwtGrELgNW7Z3K8fYyKR3iAVa3UXY7lvOOZ23I19OonD187790YADytedY47YtwP+m
5Mu8EFYha6+HPCKtDJQaflqMStsKfJhsLfJpPFM6Nax3XkYBwc7SFmAx4+Ogf6Rt8wiTgFejLv0j
PS2iheNH4hKjZMqjGH0ElAz50/e8y+dJfc/Mu35W13k0hdaS30GNtkC/5be+24a3We+Et2yacFB7
7dOVW4XVgsdTs6HuyETznsOXo4DiOLZ1eg+Mx6PtNagd+cDWn0LTlFZmrQQ0lZcTjVCQGgXQDWyN
Em/bymI4tb3Wp8tsL/pSQ4VxCSM5eE/YLn9r+zsFZVoAJFv7OHf4/Ck8owi9VnUTX7Jwiv/cF6WF
MuBsPdisPFCWzmsJnWV7WrTwg15lulTLOQy9uzAT/p1WiQM6MF69Tcg3IYq3idgOquyPFKemhtzL
MhnHbouqMGiqvJ83sL2AYLBqC7gZjvhqQ5Hh/horRqHuhWkophRIDZRCTVEWehkXKQSJYtaEJ+MU
+NTwDrpwjrKhNjy6By8bg3WSV8PLVPovTeWFP+sS9CTY8X35z9R6CF8seIb9xLspznC791TmgdR3
XVWwSL+Y1Mqs2v7vqnU3wOrWrpYBUA93LgjSq6jVct3UFfamJlZNvNtBSHtCMeZXDLIJ6jjBxdAz
GZRGDW9G0ECt+tSEaXTniYwdxqp4GGcv2uQFvDtLsMaPIqico2qaeVrQZTINydKzZbdq+/RXUMAM
+kjpUw70I84Cxi1lU+zT7N4oAeSJc1ATKmsAYpt1S0Po1o67QVXHOYQ4UnrHjkbBbRVBLmtk+saO
IZ8Pyo98AIsvRVnDSZbUpQHHtedF79X1nmLY48iH0jng9VDdR6YDZQhofsMgY0FjlFWyxFm5fWmt
KYUGhG09OHaCW5D5UUkFqUaoY2+uPx12rdPWGYvh8tNpUuqDQ1SxbtpdfzoEtheD0+Y3dpI9ZYM7
H6lpfeBlFg3Avc1onBnMgIsPAf8rIuMUBdHgS3camX2Zkisr3CVz9gj/U/uoQhhJgkoImUAPdmQQ
SZqzeTxRE/bJeOIV6gRwzsRx2G/xsGFrmxcRXAZxFknHeTL39QG0QW9BJ3887fUhFXh2eywvb0cr
C29dcx8CGSv41E2lTlYRh60lpfwt7xprUW5wZyNDY5ajRpurGEwp2KqFJ/h9DIsAh1QQ8wizx2zg
1W3XjF8v5xTmsGI2GQwbhRuKfWSAxp09Jizp9jwTENODjcGdLz2xSDIxf206wIBdxy1PZaesXaOt
LgaZFCfjCyA04ffpRfExSv6hjhpBSKerOAzLM1SfN/Dgqm6vIbqaq/xf3WTe7o94PDT90kq9e5DM
gd0GKQd1STjdB8OwqYl8A2jYbqog/hwmbbNsISWxKYMiuAvZENwlEOba+CJplhBshVdlDFeF27SB
/LxJoQZAwhx+O8PWLRnIOB50Bd0a77DkI8mNNYiXczAvtLfvS7fxVg6sLU42kilGaRmQknBnaOIl
HaXprg33PFVPf5648ebrbONbnkMS8gFgDchEqtl9gcdsuhzgOHyfGO1TKPLLI8ivUGtKFdvadgvO
z4wXdOEHPyfcT82Wo7u9NqJk/S2Qfom7ydU5Tj37QIPYn9ob7kLSAyq/N9o0LFX430iX4QQNTroS
onSBdDeSnDQ8QfpiE5XiJRo87Cpx/H9QLUQFAF+U4ftl0n5B1RfuAMZQBtalbMubAV40+LwcrYqX
uGfhNuZesvVwgvwcO+U5apn+ntR4TRWqGO8aGLwe0hj2FxGYx9/ZmsYZxOxW0dwFhwoFB1SboEgJ
lMIAEmUAJefui9STPiQDzrrxZERIh+p98JqWWiMYqVmhlpRyHQAhu57t/qa0eH6IU6g+AFWYH65d
ioVmgK6oEekMMAQgxDge5V63qqj/R9Iwt/epaOUBRynsIS35P/YEzVDqzeZtH0wKR+r5niKD1vaB
58kbDV2Scrzo5ZMqV9c5HGbxy6FlONQyq1KTO2qPmjk/Uc8Ok/CUOtXmuhA4MtEORlmvIlLbDpXM
c2saugrMhg71LP8yEI8p2NBz8Qbsm4uDujY8cz+LznBl6/YgK0Fq57fpEzywVpGcYB1rci/TY8+7
y6AifvO+WgQ/Rp4DA+IxmLU2HJ4Kq0rBpiQ1vlfWNL/bYFmxcD51UVB6GiF1yCVMnmLmzytp//Rz
27kVKCYdZ5xxzqsqrpxVgAfZmiA5iQrSk5ynd9KYoYnEafw6Z2l5LPAKvsV9z/A8wIcu+gqbRFV9
px41ZQSVzAVdTqkGOszNYAUQW8drCl3lbibgmTpDoNiBYWkzqzff6oLHcooXUxt796Hp6ayMlhCD
AAzMdNvOCuCaOhylHtUSaj7NRmALkQO/DrdUPPmSfRsE6CthAcgc6hP3u+h+ZDw6N7i/XpITvIQd
4qL4UdBgwaN7vISUMPxqHnXKX4oILk4Lu+iBLoBMNullT6ZH2tikpi3xLQCfQgqUXaCxjK8yW12m
UY7I7L9OM2rakUzx5hu4+yZ1E7zodoDNp60LqU1z6foWUPoy2H2O0TClRw5ux4lM3BVlU5MyoNsv
fejW4Tymr7BtMItRE4EqA+QE6hcwSrvhUV8cY9BNdtEECJzpeVZRAKeAK2aaCRUMPL9GVH8y8D0h
DoDgNVHjePVTN4cCFijpeQRQ5m95NENC6gpPOtwcmygNDlZl3LlmGACDogRikb+xMn+8hWn5eOs6
Gb5xH12ZSUsC9BrmC8Aj9SUxMcOUAwVk0QMu/GtOkPrBupxgYtHZkLRd0JLwV2rSpjrDhCY5d679
FEK84yaE0c6Zmknl0Kl0iz0QifgfTjHtC3jC9XgufAqqxH3KcCp0A0Wtv88F9nZlQcih4Kdc2fVq
BjfjOcokpDJg9JUGrfUMTu1R98F8V9cS+5aJp4BrCUhngiAZDiKEQlap7iFj0u6bcai2fZQ7T23t
/qQMMBEPKKOJt0wkeg03Be8QikzhpCGM/F2bJmr3V1mTi8KJNiIoLWqKchEBOf5JFIVGPsmghJHC
cXuW4Pnxe+KcQ/6lSXLIGqCOs8274Ltl1EqoiY1SybVLV1r1YCvAJvqP+DU3ASd7C9Pq7xTiOGNH
LZwUUD6Wc90BkE8IPFJcpsNJjT28lFXt3HXgBK9UlRZr6oKC5twJuNuAhNl8u4boqh0nOJFjd5zB
ag2mN9WMzxvglW0tUvuOUqDXgVsA3u6W1KUBW+CREFveihb3JrEV8AwGzE9ae57nd4Gxr4f10nhq
YgnknWlwYytWsAd2VnbT1e6ChinRm+obOUJpMYvY1ykr4B5GHqxR3OzsZMJJFSz3JuPA2pDlnhCp
BjPJQPfGLBhv+zp7U6gqHQOgY5/SOmMrbx7Ersln/cTHKdxWIpIrGpWwJTi6ZfqNBhvcHm8di39z
oFhzdq0wP/umGfBShtt/WENW6NcAXY3tJHf5hL9t6iYzrProKhut8HbG85QWgTcP4Pu0VD9nW3g9
ZLdAFwTHPn+r5cQOMXRdDqFp6Opvsb+ljGUPZmE+r/7/U8ceug7SddfkfnA1Rrh26erik0DD1Mf5
9btXgvi4ug4Iu9UwIHagdGVGr2vl9gTdtBhyz9noBfAasuNqn+kKaDboSC9HexbYswW5tevnRhwg
qioOdDWbEVh1bfwIGO7ECdXKseE81kQ9xAakLN0TmGbmQE60RXQLbwr49NXyYXKmJwsFxC9F5Hjr
oTC81QFdHMYv+jJpQLTT7AAtnGIFh6bkQc7BtoNe0KE1TS7kVO+pHww25Id6d9jwweX7iLqU5GRh
CgVgk3+5bJV88cJi2jtOg1pfWaeoww9FBLgBDHmwq4HkQqMETFuD9DCaHoWuedQN+qBcWqGuD7WI
96oO+hcAFvXO4oZgpHz9xQXmPcZG5NsAFOi6s1vLSIJ4D/jcfyRwA/kmugrPimws71BrWthSZXdz
lIJob7tSLiHJMa8Yy28vVdPOVEip3JlX2P6PUP2iHsUZXtEW4CxVS+VFztILITHMinR6rGw1H8DX
hX63nbzlfCzOgHQEhwlW1wuYYnUvOFzgKN8ygRosugVkXDYtWCDAwJf+Mognb1MSC8u2QaKUotuJ
KUtPFKMrIZxX5icwTc0AKo7MoycwTeMn8TlIx5dSDPLmGodz5XBrpfGWEqAyO+y1C387v7WSe5YC
VJhD/R4HhWxYxGqAh6Uh1XY8K2AOYH0BofwMSS4/Ws01D28d2AigypDOGzwwshUJLNeV1y7sDASm
YO7c5ykFNoO611Gt4+6WujRKXbsD26avwiL/FxyKBqwJme4Cy51XROqMYzFANkPmcKwE5bPi3veR
x+3ZkX3xqnfjMFevoeNbaxvbZDxaf8wR8EOkPAFwKvhI/ry5SlN0KAbcuANw5cPEoG4Bb7IaDoRw
AImSLrgoYJRsgHAdy+G1SwoYWdsG2HYOM+weIHERlLj/scy/G/MkAx0XbHEW1PwZeC0I7ZoYY2yE
/vavUbqiWJVaYEBEoD4WbpXiY3aH5TTO4yaGhRtUxRgcP9ts5nBYtNCPf2of1lGZP7ewVevcfdc7
mzT1dbegmAB3qYP6U9JecijoBI6710j8Iz60EZQeYYTXNAsN89itZ2QEajXfQ78T0o2psGHVFGVH
gIeKNYMr/NJiJT+GykLV3PYcftMVHAeMstUbKezycZZVuLBRn/ieWHydQjzs3yTyjt2Y5MAZ+D4e
IfgJTQzSOWqT3S5HEfGYu1W51F0mV7CXh4NqXdTBdkJlx8dG+WYqORBkoXn2xfhG3IDZDqPteDoN
sZC7iXvFPCzA4RnwluVb57zrrPMYZW9c5jCeMT2KZ7IIb3K8ucIfr4IvaBLkDwAzFFCkhFe9MwJD
M6tGF0seP3nQsLlrpT4xO3B2WQOn2SJo8fJMl5+arHqVCd6br6Fpxs4TcLHIUBsOMMuezyrDvSXO
rWEb2LzP11k83StoQdzkZpRS8G6FAz47AyahB865i6M9HChOOAKdbBTHMhvUjfkJ2kQopnUb3Cyt
e59Z6T1snwAJcZ2v1KO4aLgPxdUoXcJEIr2kBXrUS7uRekt5ulHpWYPbjJt5/OgH8NXMM+Fs/Cmt
3/Kp31SosH/PLPgHhNyfT1aStEewh60lvd4XOl4U+DZ+UUas3oPL0U1fiv4A7skbs2A9JPzR+1bl
9l5R6bScIQANZcifHS9RnUob9uLkvrOaAOs5F33Q72Zd+3Dg5NBLHr1n5fuQ8SLzSxjG5DcdkB6L
S60gmXAS9mdfm3HLN7WZosA5GM0HfDlc13Mq9lR35k55ivFWcpBOgQdL2Kfutm1RXuojDm2yeGQ3
l3KTw9zHEEzkfdf0YbQKIcm09ZoQtinNAOieM4gVHClhP4kNGU4ZuwqATdd783NvP1gi/6k9HHJ1
TBRPrcWmLQMgcy/yma3qAC8X5Pbg44AZO3GYy9xQn64k6qnvQepTAyvnfA08z7kB4Xyq/Li9AKf8
2q5WlpPnKzkafa4pPkNmKYU4pO6AihiL+WYwDV1Rk3gwTg7z7P9Rdl7NcRtZG/5FqEIOtxM5MwyS
LFmyb1Be2YucM3799+CAIuhZeWu/m67uExojisR0n/C+/W7li600gpYdNDdC4zrQu7Vyv7YNL/Lc
WXDrAC4YBaXgTbaZiZfIlz0oFXApFexO5XKEyTq4oVShiZK1DOs6tBtYJpP2u2CtV+BC5Dt9wbxa
sdc5jlx1foCvQn709tWven52E2SHVLtMhxTqh4M5hcNLXzcDfFPMoNjg5m90ylFkQaXC7pCr0wTW
dDScN0Ox9sLie94k+eVOTqTpqTJ78xx484fCLn9vtLzlchwYX5wy/70YkwjOGGEg9CAFioPxDLim
Ts3dbB2UMDI+U09AFQT4Vueh19RT0MWwzJBf+F1mOY3k62yTlZvMaIC0sxS4ZbtS++gl43Ng181X
zyfX3ztwm8kSMBaYa5MYOLXMar5SRLFgg2b9sywNn6KoxP3Va7PyhQDen+JTGzbvsNq1D2IEHGMM
Mw+vO1k2WvdLRsF9qJfKczvq8Yd4UjPKJJpvspIhb3KfSkDDfAiU3rvmruld02XwyCnyxdKfaVIg
gU+Y6+TF5VJ4ommfzYW8yTXSZC/aPFSt5zxQP8pqdXhO3ab/HHpZcYSubDiakJh96CjJOWV0O09+
+EKR0ZOixt65prL/pVwGfY7CBwD3it1od4m1I+hZvhhqPF6aXv0mPBsiqnLPu6Sa8btdpcVhMiOA
LbOqorxPHZ5TTXtsSOD/IqLen4ARdd3w6rVpRDnJI30jiX501aq5ygDMvX3mLg1MSh5f3br8OtRq
f6JKqFlB6kEWAKR+yr7kpeYBlwpuvQx8cXXHABR83hs/ZGUNz3CZ6BdxmhdPUZa4D5n/H+6kS+oD
sUiuyTEMl20Mp7EMrkoh164K52aX8R8OfAMaqt5gYnW6ANVqIGKH6GavUz8p/QSdBeOQD+IFl9Af
mFt3ij6gV9oFun7IGkjM5IYxN1HVP8rlQ+4Zs1G5vInsfje1xNXKLNlFVj59qJyapr9cJ+Bt0zi8
g4I6fLLK/KGdnAjecb//Ws+ciNZUYjHTNGylivHV5vASmqX1JacN/GXSlb9ErM4EAimXMI6zOU5H
LQ/jg7rE8HPQvh5oFv0NUnLKa8I3GnBRwFX1m5iJXKjAZSZKUJl/k9UkyYBl2JTAoOyDqX2Al3O4
0ho9XNsgeJ1p3fh+6fUDEfo4+uTWs+PBF0BpETQl38J6qi6p308fyv4zOawexqPlRGdHlIfN1czX
7+TybWY3n5syB4aawGN9iauAVGRhDKeOohy+mcz4SpvqhfqD4DaAJLprYQX+UHT+N5dGy29USk5n
mlL4w2u9CCx/vd3BFBHSmpi0v1aUdJA3jb65hTfdxjBsKVzGywOn4NC7FNJOUfjZgNPiMOljf5vH
gpzXMlOXYZNty7TOvXK3rfF3zVzfzfqXssnbl0QpS77uq+x7M8Jmak7j7wSz4mNhuRTbqAkHO/7k
004xObZScBA3Qf85aams6zIQ8VYtxLefMtvbiVJE2hA9J6mVPfsUMcGpasV1dabJPa8/Km7b7nQD
sEB3IEUqg0NdIdTBDs+cqn/HVKp+p1Ltc6O2w5eioOxmjJ327OhGffUX2K0y/nN27eTX2PECvvbm
pU6mMr4aczecMyP3jq0WR0cPALtDPzvBh7o4NFACvtiNl5AysyftlChtvu+mLPzgdDlCtY+/VqNS
EMbDQQYtNZUrhAIfl//I/JjHfJfVdX719tTTKeEnYBiL85C1fwQUGd202jw37vJrLSksGd4Us/z2
l/6PLFfMAes24yGprTlV64fetf5cv+3LpvzOc5LLoFGjRmPH35dVfm0rswG8Maer2VFq68laBpkl
bmg9eVOmHoCfsfbpMKfzToSbYe9mD3VIlaXI35l4QD+fqZ38U411C3Bhtnpn0mtg8td2pp82TWCS
QRlnXrFtOnc7gs+A147lw1jA2y4ro5/c4rAqDBObhXi7oaLrwgs/fpzUc7vSW1JPDellBzpHDIax
CEGeYgrS0/g4Ro/rShSROX0FJIPSLeC7OOYn3V9FcnPsqv4zdGqCTrEzfnIGbTj7fmRdJtMtXnxe
Xgcgi8PfDae5iE8aVx+TsuLvDbjd1E/+qrqpJ1Hu958Sw/0zJ5ZyE5FFdPXZtd2LrCZIKD75NjBA
TW9Fx2ps4o8QoVKHq37U694/auRnD7K0OVXuFMNILtHCKx89cUC3PibLfBxy5aa15lkZ/WNm1NHX
IZ6dq9UM/NWXfbf3As26kjOGlMUcQzDtFE6qXQVlSlLdeq0m/5q4Lz6QElev6PNr2dYnC+Tui59B
MKFqfnnRAB/cFz3c28CYQOsBpOvkPTR29OtkOvUxW5Ka1M+2UM65zkJYHrVU1vgQNy2XKBnm5Ya0
LTdZ0LxMZRKuOm2x+kfTO/fKI6dZhks8Jbx5ivPseIrLG5wAWHKcYjN/jOeweJRZXhjk8GVNfVnx
yN16poIVWjrM/NajanBTrr4g0l80S/ljoIO+D5Lv2tBqFPdPyUtQudGtDkERbTM7/0qx5YvcAoDZ
++bwq/YlinMKXIPYvwBE0D7W8FQdtHTqv04Bb3eQ5qonf1L6r7kV7Lp+sL/0QPW9dP30m1gZZuM9
xA4odLK0uFQfXNp5LrLsE4qHHK38ODktXYyTt1qRbq1PdhvCFAZgWUzU8WK3ZvycV0F0VObC+sKh
jJrPcsz/GqvPfGVa/3bj6UtVu/W3OgL3TCmzdPVWR9W4EL6JnzlmvnrXepTyng6KxTtLgfSI7J05
l1+TPIs/06wMnXwWW6fa4gspm0EVpXf5X2VH879T9dazBubkUwJENgV1KBr+ItU8KH6fLdUEpbOs
r45bew/jmNAdler6oZrM/iXteuW8oNcSAEjKRzsp1JNHgcjHzPMNGHF1/6uT1N+pwqr+Cil7X9F5
RpXcVmdEVyOYFliVgjOyXU/DrR+d4aZwgyIRPF9kZVG7BeJwUMbVbrNZ16suM5LxJqpG04CeCQEI
kOVqJLv4JfgIzQDjid/DDS4Df03hsz2+KG6UP8liE4eUJjyHM+gSTebq5zuFGMP9ph9Gr3L27rKl
Y1WZSjYqCi91EvdQG+ttZOz5NnmCU9L6NSji5jEK6NiZiEP+mhpV9WAbPUCzi9YD0utYxrN3Fm3U
1u4u4D1xE23juBASufqHxutIT4dF8pA4/NKUENwmjR4CKH9qLUB5KA0KnaPX0k2aJ3n/GJT1kwfA
VbDvjFJ/8T1KQaroY6dpEcEOhgSiyxh0y+fVKrfKjwQHnVuUNzRvzwqwmEpjxBcxFl8uQQD3t6Z5
2nYxSGIdh163DzYUHwGvojA/wzVR7skAtk/kWqk/WkJM85C6R2ja66MPkMEvDly1H6agP5K+B7dv
ssiApYOrX8RY4ap3NVRQ9ErgCx/9kgZq8DL+bJ0qvGz9FnJSXuSmzc9e5Nvh+U2eDV1982L3wYTx
4ibD3ISkcX6yDMxY59LjZrvVzmoNwI8Ww3mbvnPchLFb6keq7bKdbK4WoLdUsFkctgwC1yp7H49x
tt9SEPf0zT9fi71kK9ZkhqzVzLzQfe9eiigg7QvF525YyLOsrvHq8zQ67U4bKFbRyOU++YlGu5dM
xSjZjUGuU1lcpzebix5t4K+AesGvOvVF/4GfByr8SMOOBWkPEGynDUBv8xQZDfvzqRj5wxVFrdaw
IHqFdik47b50kfNFqrfqpOHrwTLXlejeVqJbLKXsC9TU1VK6P98s6yizj1RYeEfpyYXw6WFqovFF
+m+NdKhOnhF6B1HaWZZ9AhRLdOuwkL0aOnCp0qpr+z1cuXb0iyjFJ3GgOMo9M7/Bx/I7L9dfusRQ
KOxvXgeOdgTJmycR54pvq8SjNXUX+21zEjO9MIAaEj1ow8OphXiboxNg5X8PyNyv3wVoRCXrfAnl
9EL5/U4vU9o9/FeMdKsFYoxQVAVeJYjy5KVii+tMpNmAy/TZDW4roiky9aKMBJU6LaW5pL+d1m5B
WyHjDi1rrS/w428AQgIltC3NBYtoQyBSNIqp0iR09mIixlSz+dQM+tNB2roNuNY+GOb3tT1PVmr5
fevSlvxOUPy5YhNar9bSsv03/zsJe6z9f7IjaYVOc4HBUHv3FDmtQ2mD4VCswKxLIveph08wD9Ls
usmHyurm3aB3w8lQk3G3GW8baMsuiy/xk4wKih8b517n7kyVKGfmZP4ztAHlnmwWTd7LMm9HijGX
WeZN6kNtJ3/R6QaTgMhSUO+pFQ5hkg2iIYExJQyeg85UP6Xwbu24xIPbXyXap3pRhGr1WC8rsXDN
ST+kuQ8Q1uIgAymNXdmRy+7H1N3XaT+uQRC70b8kAbzkRRmWVBxken9UK6M6uCq83jtqdcBK9OoL
SQpCvIU+nnq/ojBLsGnWKT+beEW2EeiaexQbEd4h3QjmjU0z077oaFRr90FJPxa4kC0vlsJYMBJ/
rGZ3toeDE9BEEJJxXN8raWMeuVpaV3mF/AzO04undt9SkHmQl87dO0hkMymmBx8uN1lhWj50NuUF
08EJ9WT3DgdUvOfpg0HF0qNY/2xTkG61XTL13vqubOSFKIbJAiZKV8AVhKMnKHXpyXOS563AfhEV
i2iNoS/LUBmSZzUDUNKP4pb2+KR9nNrmzzW/p+XzQ6fp1ouk90y+Sw6gEnIXz6lzJo3ivcxLPVI2
UaeWa19Esolts/NOMb0DoCNhKkPWTn/MquKepQA/Wf7vVTg9jrKUwn2ZybCW56dBRfQf/vF3Msgb
v9SKqXEeDMpnkMM4CNj8/ssyLNLTGvR/W645Aod22HOgjoAxtvyvTaYSf5LBCs0GdBFYGtKFSE9k
No06plcnz7IKDbiM6T2+0EjhP3vFGPO3QkM5R2AB3uRrX70ZBi1Z8kv1tnTSzj/0gEHtYfYOX2Qw
piB6SQJCwoWjW6c7RZ6G2Sk0yHvdKQbQTwhhkMV420mhe2nnjRB+SXxKAlp2015JuM9XWWUSB5A4
losiJgFzKYbvqe5XTzIQWanXmSwDtfteKJTD3MllmZlq9QQbO41wA5XbP/OvpyLeTwkRHcqGgv1y
DPnu+JC6jOn0WwbXzFHTwXyi+Tr9oDn5/2zh+hDOFNbwoQxcSP9M6lPg/ulPfdMOV19Xd2Xe0usV
jykp9hqMUXPBTZDBqi3jVrfWQaW7YRWJHLDYHj86y2tNKR/X5eZml9Y3vzNocPm7m7bgLoAbn1Dw
aanHzWGzK8ygPA5kM/aiFUWjuR9cCicvG2RrMdhkqbP4uiK7Lkur8qPr+iYSyNZgwXfl2roqMmkw
E5lofc8E9rfcezBoUMVYwSka6k+13WpPddYa026uQBcDA3cP1QWyRaGDvTrtZK31WnjORsi4q57g
8UH0soWpqsa+dmM6ChdHGcYijaYF7uZbOBc1XyNsJop1x3Vd7jUOMEejGr2L1o7BJ9v1P7vlkP5W
mBAs6uNYUEEVpb9N0C5rJFuIQ0bxI+9CcrQQBZwytUzPVRE0+6IdlRu0LvbXGQD0BTwTZFwFuGLj
187MP44Ohal6FMMtkFbzxc2raCcyGfxQbT+YQNO2QAqscs32v3sDSUIx0Kb24FquRQMKYSRXYklF
SKPWQo2+yWRG4J9YkhS0ytpaDH3XejW8q3S9cxZj2VUnWHiB7Ows4bp8C9BN2R9DP8Y0SxNoFqWE
8GT5Q7dG+zaLVPtjrChtF/NNLI7oZL9N95/7DWpOLsHIz5rpvgZGJToqy0R1ouAgU791Tn7jh5eR
UtTqtIVRf+a3aS3Vfe9mjQm3F1G3tUGLm0x9MxqPLvmPXVm7RPdpTa0fp2UA/6B+jMoSoazNhLgC
dZjFSWxEvRnKch1sBcKz0DiNxEwJajPoQRGtM6DF/0P2v9qFAcz0HEzPsl3Qun/OjuWeqGjJnrqG
g8NOpjKYFBIWWgYJm+1lT5tcZiKba5/zdxY8iOjeX0zayAa+n/QlCTmesfnKbJBHcpzapbGp3izu
HKTCwK5zp/lQGSlXBUoDgTBhRuGKV+xkKgNZBTBWAA8uFu0m/6mxbOMtBWSi3nb9R5keGOFOjaiF
24zFVzwKQ8uuVv+dQ6iq7IG8mW/QyO24ifZXXUrA4LGfb2mpzeVFpmKj8y1/sCoqcOoBcgVacFP1
tqohBtvRQFscl6bsqzP4xrXStfdD8felaO9km5vsIiZ3srSDbNGKM9CJlmeoPp3ku589c9tacevi
CHbBsHMWFAxLMR6CDMT1qnXzZ6o8FiiFpV6smvVV8V622HSN9dA0owsI6GK2iGQnmS1KLRxB0oE0
qU8IAQ29R2A6sdtoQaJNblWsN6/TNBhnoLDLJddohPSQNrDttirw4qoyAd8fFopG2U7ucN0ex+ls
G+m/QJlGY9SclK1leLVsQoWmorA+rj6id8wcZOcFMU8+nxLNNm09rQ3MzH9+cNGCjmgDDMq/SAZz
WjBHTAorqOdHs663f/G2470mVeJsF1MPfAKxur3VjQMc7QDLt8ziUtHLnazXqUhnOzbL3WYP7+Of
rRWnJ9GKfDWRdT1ARrFfp8vu9Cu0t9GNL9M0RldYpIND4PrVYVxCHv3o0USoSIyj1nSIhknkiaar
e0ANlwiILEFrnC5uylF8kRcR3SQgZx4rbbBu22D5FtXqffKVYpjgfCf/xyUl7tZNXMXEwz+kgG31
3+SK54AfodMlO8wJsNiR2fM74Fj1ua57ymn1EOYr+t69Q8RP8PBOqJF6eEhNQMbFBvKo+MVYBp3c
4lMwVlw/F9asRWQrrnoLkvy8vs/dyiJfRMZpv722geNq1ne+yNZvA5l6tFIepliJ93dfDnPBZU4r
+uog7O0GDwAPoLJ3HlnhK7hQI4eKeSTnA627xXkxP8iaqgJ3V3RJfIwXtcjeqcV8VIPynMbj76LN
G6pXStBEBZspX0CbZEZdJ7xyQPOA0DRDP7kHa5GHaE6RcGqi1WcnZjIIohO9ZPneNfXwkCoalaB0
hEDZoSnBTWazrgc38lsLeOmieTct3DymzFe8xEEJzGbXqLRrxw7NDubSOLHAzawzkc1Z5F9HWs/v
5OHisHmVo5HRRJaCG/93hZhsvhO5EfICfXncHjZYZfxAE/LvUvPTqEsazh6+SX0QjS4DHFyLTC3m
b2IxS83Qm90/ymSDcKkyIqb7bk9xmFLQPSYthuMKODSOffPnVp0GQAvVf0uXNAwp/qlPhvmkhmX0
zQfBYVdqRJcJPOQUD4SHJk/ib0oQmNewa2xiAbHypS++eunCRMDlYRlDjkf+MtCH8JfapMZRVquN
Q17R2otgG2xxlDWJ/lfvTS2ydfPNRkl8d33MJovBYzgrNPOLyKpbzT+uj4X0Us1361yUqdL1DxO0
v0rpQEAWeJ12M5YQscxkgO3ndxh45pPIB7v4YffO5T+mb06rvbhaf993e8w7G3li61m/k6qijHb5
OO/2/qnL6j12QUCL4i+6Q/GVooyf81oPnkJydHs308vfwM0hgW5r1qM55vZnmqwfRJ77Cv3q7uge
IOyhFuj3AVoTuoYprHa4sC/IKuVvfux+qFyAcYFzaJ7VCrZgkdtNB+dvOQw3q/kldYzkoOSxepXB
hezzGmXjkO3u16LaLDd1AsjHq89ms+6xrcXcMaLxdePNfdsy2J77zrxKAncf0sGwD/TRga0ldun3
NPJDYDcWqOXIZCgn27kObtXBFLkIZS2zetHILNTgtLr3EY0MZtsB07Gt/3lLsYGZhWoilXDJ5rc9
ddvm3VPlo9zZrOrZ9voLiTc4Qjv9mtq6fjW5ahl7mbaqbmewBRZOthqIVb5YiX5byqxSFf0qMxlW
P7H2tfFgdo3xIG4iagDc4Cr85iJCp7FqquzgNVQpwvSUkJDTMshMKjFlVliVdt2Wq3UphZubjy97
rLp7220/2Wpbbu7ObJyrvg6ou6Y+dDMLdJssvmP2+4lymmI3EC0lFTc00c2PlRKg716LbvYyiFCL
xqrYgXoLyr4IdKLJp9zsf3/nuflQp2O8Gq77v9u5pEvxRmmKQYnL+K0NSG01TvWBP+fiiZ7i4imr
+ZrcbeucP1LihpFy2mTvbGQH2HrWHcTEkxINmcow+xTL8lbxYUDhAWnT/QXfb3V22yZ9IqtHo9DS
BCjLXpvn9kDSMX0yar7tx+wiC22RTI7L8VbsaPfO6EU0FBCQy4ljMmqVsirQNnV31xZq8TRGhKoH
a7T22weX2frp5bMs4Qs3NR63D/vuw/s5pZRx1Fr7d8KpqarukGfnaZj0Rx2SnyYfh6o80UfrH8h+
Tres7iDMlakMFERPt2ITylo0uzI2xttmdOcjy9URTOxpNRShYQRltXvn/k56t8nqH2gdIRm1/6YD
3Xg2lp6eZKZGQwZzKRq0gAFaFaWQcdYAGL0TimG7yO4Um0xMtv3DVDu2M10FpePmFEsw2PX8OtCL
HEBIvqwJ9c80LUFh7VdZsdpMWU/pxmYOUOV4aG0t2etyTvvpaY1+voC3+UTDzXLOk2Nc1/0NonNb
0gxnXQje2+bDkENxUZPCgV3bT/hdsPGWaTC0HA37EpjTvE5XG2KYCTSjP6xltrqYwHs3u8W6SeNX
6/sdo6wq4Yam5VJs3CSr6PhbtgRoeqQJr/3i2R2NYblGSWxUAyQc9M4MvWjphc9z1817PaXDNDRA
U90lWTE/9lNgWSciLS2BWpPmisCGe36Ece4x60Ks1LolVTn0v66biKbNre6aG+OCEsnG8gxRlNlv
Jmg7AIYtu0QLS9+UVpfYHgE4WIbeMxIq46jcbiBZaHcifDfVmk5D6tM5o6lE5xefoihevRNuYgAD
9hZ0AovQGJ857mk3MRPlq//itj3UhDftoQ2Smzit/mJ9t33fghENu8GJQkGy6dlc6lcocPlG+ftA
MkG/1hYE16KoMveH9X93ES0VUCbfOuKzzmW7dzut0jExb7bTa2djeZEXacuLvVne8bKW2TZsMke+
AUSz+mwqa9lo8kqXGqBst8l/to3I/geTd4/72TZuCsrq0CX/FuU7459Pf7bFvacq32YirYcUnvuh
S/ll+vGD+ecf1LtHDjWdsrlbOrs8BXGFzufuakGokYJcCJyE/TbQh4JwW4vl1BM22clU3EUd6cD7
r9vJWtQy2x6x7fNu37snis2d7O5RWlc6J6sG4WH5nNtH+MdHisn6AcXl3dO3x63//rtHNWTqwRhQ
GzOIdoZiVg+QFNs3e4k3zOrYX2xrADyC1TYYkUZ7lKzFuH3zUPsIzd/9Vmt1Jgx/WvWrRKwco193
D/S8qHdcEqgB8bXouP4qBxqnH5nKUCyHk2oZdPkdkfUsR6RNT51deNRTiMfv9yjaqAlPIq21wrL3
m5PM1p1k03f79xTA2LBg7Y3KoZYwJjslQ2Vrr7P/LtOqEOBNsTFG/39y+V+3vrO7W/6/PuWd791y
20qFw28fRap6sOPgRKCbdme1Bxwrs/i2AJy6AKYt31EBDIK2F9MbL1OxScCmepgH7/OcAHq166eU
lPbiLINtQSbcNMA+bbJ1V3LRPUxVunuQvZTA0SEwkic0+b8JSeWHPILsYTk9ytAs57u1EphjWE0d
jv6XyLpFUcWceQ6W9S+OzdYtNiIacolpbo2+9hLbrefeJ4sERsSiFAtVArwNGCaPNgoxE4XMBFlZ
vP6+5dpG/KYYunw+G0P2HXwUArrLoCVqc2oa+xuw//DgKDmBXVGU+dBHJ2kyWKWGEqarj+j96uZX
kBx1lRH+QrxVuYxKPy3QwqBHhZZzTkC1OAOYlD12BKweA6UiJplmO4rt+F0WmWjpqns1EdmqHhwv
OfqDre/ExpsUaFe3zcRnW4rjPJf/apLUPYk8UQlCdQZF3kPsUKFoeGn3bJEu68q5vKmArj+7VJI9
izxohv5RAa37Ti5K1XIhZIugn9ocaqe3tAWqVT80NJwcVsNlU8eyrmoQggj895zRli66yyPJ0jVB
uaXmC2Be8kub7ZZuutvOyvIXuAjbc9iX1Q2q5gp+ph+z0Q5Ai4IM6bNdZf5JtGK3mbyTtRyDXWiE
jVEz6WdtlJOu9/66VNvAehGFXTQZSOL5dJLlpjAq8zKkevC4iVQnnh9dKB1Ji+6SQnOvEgCTmQwS
qPKWaJXMNsWdXWC6MwCfi6HY3Lls22y7ckAJSQCGJU0G0k5uuEp5Ej7mAeisp9LWADAaIIbXfQAp
KLt76So9JeKQDyel88xrUlGgoxe0X+1kKgMcHdSlvg1iSDXSq2zzK2qIZep6DPciyxWyYrtNve1F
b/UPjexD/UFxLaNLzVfATQZ/KUuw3fR1KTLd0OtTMUz/1ibDqoFRw0QUm93PZG9u/912fSJhb75g
l+dCXdcdvCZyTwLrHmRl+1jmwXdZCfo7XSkvNnh+IFSC+55xe+QmroYrUHxCE8IHut1Xb7EPNKpH
VcUar+JQVXF0qeIWbJLEnn9JZ3jtnLQ8Q2GXfPTpp32JfJ14OB1Kv4FXa+yboOFjwafzxa2BBhhy
7bckcadTb4JSJWbcDHZFMdZfzabtqLM6aFYP3fZbv44kmotoInApwiE0fuSS36WVqRcODmqmVnsx
eqf5jyn3nIvf2MHFgmjlUQbjbaZrTdTuKJiGwzWg7GJRaIPepuBSvU2drIVwoHTVfQuWSbsLaq6a
7/QyDemHuELqvg91K2x3IquCmdOpmKsVX34inOlQ3+mdVgI8wD6rjdql88Ua6oo6d5gJn7zKoxIl
0vldXfCu8t6OTlT52CvAlchWwKvESv1H2gZEJMMd6BVdIjF8u7S/vkPI+v9s6pJAVg+tFv7Rexnl
W+YwfMnbtLhVvhdCTrhMZaht/qrfrZO+K27kzNo9nMdUpb8ZikKWpQ9EU0q/wtovYqeDR5/g0jVC
wVFM+1v1h2JVlncpF1C8thoN+rtmH7bQMo5Ww3zRTJbu0I5NY9ejeMvg0nlaUZ1/ngVvTwxlnxis
yZMGXelupSKZhcxkGVaGkzltCP4Jr0np0D0G2nhOOxB64SpZ1bJeuU/E/NVVdnljSBF7IDV+0Kb8
F3vbAecvtcDm0erxKoNp9R7tJQ211hRmJhk/qkVnN+qrwWYqMggSsNxs1vVCMqkNIHut21Gf9+rt
WbphHlejf9zz7hHbcv1AABiO4Ax2KkwpwyWXK/NyPZaZDINcprd18qZulit0LTfhTS2zdNlHZqAS
cbme0j+A2DLW/cVNlNtWd16y3EziGWoFpehgGvVagmtLyYGql/NNig1k5kQRUS3b1LyzrXZPdybJ
ZPev5QtGpg/Kft2oXeoZ5m4yd00MMlpshBZ/1FrfgaGxqN7bylOG39xxSVXLxxAT2WL7GNOU2cDi
LM4inGIgRCMzorhbNhfh3YczrEw/1hXIB7WVh8axjGJA4U24NF6yxm6vvhdHw58ipU2I2nLDokvS
tNPxAIV4qwcvoqMuq7tqZu9dJqUJ+4wyKlBvrn5ZGU8RJRBPbQlUTklj9ErgolAdCfQWA6BlYM/q
+pOQtURC77LadKERQqvKa2sILDioo/gKPvLOIoRc7gxHb25wNDQ3bZlty3u12ERaOsLoZESU0apk
9u7fM3Hcf00CB4Lr5TWzvWHevZkyeR/pVlDuNr1nlF/Arc/OYKUHjyBpB48yu1tGKd+5cdvNxzTy
oVfYbGTmD+QYD5uPR4GrOU2gfrDp6tFx5sFv8x44yt3K6aFtB/VKpk8FpKFVzo1nnmUl8v5Nuclk
9rMlcVqA3Tb1z2zuZLL/9gk23/8uWz+W1sHpYKgUmFKGAtOkRHMlkCthXsqNQARRn0Uig8SK4/xG
p+y8ircAMJu4kMI890VNvYBWX+WW4KQRrZDQbO8UuWFsd5HtcnF312jJBO7SnEPlu4vMu5vLdrGp
3dC4uepJJDLoSQpeGXhuTsRF7C4YHsZZfcmrhG7dfwi8i4NE6Hm78NqimeEs//DUKr74I+Bt8u81
q4FkeRXWq2z7+Yj2zVbk28/0Tb6JYBOtz3oHQRRg+upNT6Hr3a/TSg2qi0yHNn0MgbN5GJ16pKdo
sRydylL2YOxTqlH5P6R+uUyByrD3xlQM606hDQDtuBRgiSccxVF1ITK5MNzP/gO3/fgTfMUK2Mhp
9zAuNdYi64z2mBR1+iKrpLGip1Txn2UF9Xb5FPb0znuT80T3tPMkM1Mxpiv0zOzqOU+wHb/K3bSn
WUJLCxiU1b3z0TNUUjsLBXHWUd06KFP7qC1L3rifTN1JP+iwIf2qWeoure3us6aP/i9BqMKpgFHa
pnDcKOMXcUkHJ3jUktngQoWS+h7wVoexPojW9OcHt6PfvwDZsd9pjes8gqTgPNoxN9Iopp2BhYgt
227fW4imowoMZBm/P26uotj8ZKZbSvGQJdYnWdnLppvZna2WOJD66O7D3ZZmpF0TE5KuSo6MTq48
zRFIMFZFZ1YIOGq+iGQYNEjvDYoDTmILlCn9QjIFapj0VNuAvDKeDCNuX9zIAS7CC6uPsNiGfhfu
WwXebEut/kiCWYNa4mMGe5h1dkO3PWUpCId0FkzPMqQgKcGElhDz7vRGOytTN92GQruCu279ahf1
JVD94hNYM/wxdFCxR/avbhpaL92s/So2CmWAN2UKIUzvNevX0fXKc2vqlE4tO8B/SmFvq/gPqqW+
jMGcXPIlISIDeFUJeGLao8r36IOIBsnP3JlQw//qIYrQmh9Lx+ngfHuT61EPprNNANJS+5o+xiK3
nlybP7EaAIo+NZvDCgAg3f2t3j7Yvj48CghAsyABpFXuPkz0LoHLuGACiDBzATk3XTrjN2QAI5+d
p0Iz4Jkq1DPlgBCWRwU13fQ/JDcZymXmp3WlQ+ECBaudKcG+HSmEqr5PjgXCKzkg1511DpSefqNr
qgsOMo2XtcxE3TihC4WjGBVcJZNUU3bvhGK0+VhVDzHe/To3g8+NkRfnbd+7Z3V17F2qzNhPbVJM
JzMepuOUeBxC0pEuaN6L5IPWROigaBcDsq+MWiJy+dwTmc5dYVzv16tKpO8c3k1FJa6WNtVHMBDC
3bv93vk3AMK/PtBIjxZUARSN+/O7oVm+nkdH7zOKy9G8rn9m80P2301MWHrW/f+7nedb1KSszwR+
4ODpcOT87CPIhoUG8qyR+r8YjZOe0igzHmziXUc3sqy9ykWYwjz3uYysV0jhcGnT6dNco5kJLKy2
Dx/S1MywomNP2vRkBrk0PUAyTRKDVrb4bC2A85HbfqxoD3mSlVb10YVvJOrGFuWbhVGYf43mMB/o
4g5vGxKnzESmU80DhM+buq+6X+LS5N7Yt9PNLZLpNremte/8h6AhckVzUtvtZKq10ZNr9tYDkMz/
x9iVLMmNK8kvohlJcL3mvmdtLal1gUnq1yAJruDOrx9HUCpW51PPzAUGBALIrCWTQISHu4hPUKVp
UNudFxulVavGuG5PNgtXNFoaR4tj/euQJvA/CIrMtAPCMNY1UeChAMnhAKXWmqGKvvfPXp4NV7tr
xAkVz+cOJ8e7WWbinlaDvXd6E5eAdxv1DCjWQPT68mDO7SDaWinIkaimcq60LJreW2cDKnbnMZVj
QukMCEJdw0meg6h3UYgzOoip2yN3gQlHTvpqA5gIPlvdncd42av79YNZainmWDfkkOJg72e2e1xM
5EGTZLNLo4RgZWEBefZrW5poqia6qFR88pJviHehMiwQ4Z1NFt8YHDfvsB198Nj25lr2abP106Zl
qKsP/ZtZosprKMMLjcgv7uLkABKtcANaunDfDN10qpwUL3DIjAbJgnqqTDz5cHZKLTfYWlrnIdWS
GjTRWw1fuw6HYksUWeekrKwz9TyUluBb1om3i40m4rTAX0lSS4bMH/ZN6ZwcZ/CgP1WDCn1viNB7
EhO0EVZBkX7iUSDOZIOiggegGSpYEcDa+J5pbTsiVfE9BChs7lkom+ohh+YhXwReQN/Fhwg1jvgk
jqBeuKpgj2QzNLqnafwMLbd/TRR9yBGRz4exHKB2vX5YCc5OuUkLJqByB1oLQJDzi2HLYocyZQnk
xi8bTShwQTQA5MOHGjdWxYVZAkibIT30PefVinGQQI/UtXTXKRnY1weQGmrMVl1PuKJTd2mkhmgh
ggqclvahIRtBFtCGAAgFXe+s+iBK8Z0gkjXOjGxdpAJ/7veGgboKefL3MfVYWEwncAPgkFjbv6ZL
KO7EJXMPkcXqk2GikcC0g5jCaOvTiB/vRL3ZSPPkScYoiFH1OncflpNTTDst/rQdPuXYfnk5Ee3M
AkF6rmR/ouQY9ejPQr3oPS+4TPyrjVyKoIt+5gUflizD3zouL//baVEH4bpyqgDg3tA6GD4QKgI6
nmv6MzlOVfhb6laEvFv+oB+86I9JM4ogdL8dI/mH/wqaygiup/8NEM2p2HoZexHAJTg3HWdvmph9
HhbmclfzxD/3XlZD7QO6C4KJAzDKA/v8PjSkiJsXw3K+2lyhWMc1EwQdAyDCfBYivoCmM1EtMY9F
HvHZOMY2qGkHiRAOr/EYXNxz8FuoeWyoBE60aPa3u8TZBX31LVd83Ywt5K5R4d6tmCbAn7tVA/EE
D5xEKfgMjzQykKy6jIG0Oqhvo0vGpCvl2g97vhm4Ue1A05i2yGH23FhTUSeVc1Ivx59v5w7Qwlsm
llLQZXYhOIM8S3nofL8E/zDkU4ehrbaRGQxPmRVyxPFREphzG2xj3viZmIP7mrsopNN0whZIfSyU
sFxUUf6y4ZsZta0t6kGIbJhFzo+gUeUOiN7+NGh6tE431CPbw3BxMWzsjYoYrLM1j9qyw2ITdXrp
1PQJQsjtBWwzkJPUiiN1P8Tf46x5GztnePPA7rdru8Rfg7G9AN+N8WePZ+0ZxIwABCQF0I+JVgih
8dKQz/ju6EBmF9QqybCuqiJ63pt4vDxT1zen6BkVB0dUviNBrGdDbYpV/Ree/Fmjij0O8Sx8abwA
0m+Io9UFswF2SpS/A5u93FYRotZ41IBqc75vJ1xsojpDOTFdr+lmjkMSBNV/3s/1VX2eC88owFcz
mSadAOjhvxwDnNrcMzutDg/2mWhz8Xs4PRCtw8MSsrXxPm8Y6Oh8lttrVlTjCbwjJU6RYhpBI5FX
iEZrK409bZznybg0WQx2mtlznidXn9b7ozMcpHI3ZKONRlSmQIJUb0dj2ujDe6AZ01XOejQhX4zg
fVNPQBvo7KWnwdGNqn/2Fht3snYTWIaJ1DDu86D+gg+YPA1nTWs+WGk8T5GX5SRYwDMcOnG8MLYs
sL56QZjs7SpQF2AP1raBwmAkvoHBqcQxB+yARsr3DTA2VEa+om5j5DvDEsM5gIyNBGDggltPAPZ+
HI2oSZil1d0Gc0NDnscdWyXKCc+xBKxen5bmgxNSVcCoFqO/lsDeZB4grsiYVE/UpEEY74Yc9OCL
LS+Azs0HwIhN+05mu/zcRWF7GWoQiHiTCLYx9D0Ai+3rK6Kg9ZUmqEc2ZDIGYMgDfKrg8eBmN8Mw
QNih2/dGeoOCorcXuowjploOnoLFq85ecPBT2OL39txIR2S2tS8Y7fEBwn86jaihjfQeZIduXbfO
6tbZ1AYXF3DQWxMKbEPkHtzxhWwAghn1lbq88KB5LvNT3ULxyMkQZ6aGhioHVQoOYd/nTEHuA8un
8xKV1wAT3syIPm2gFMOHMSSj7dM8nn1pGe3S5yOeo+BrnDadwX+kjvcla6X1CQzu5bkynXgdlcz8
1JlDsJ/8KtnKoP3qgMf6krdg/BusP1iPonEalCB3Q76e/0GjGkRaLzIpp53f9Agza3eyicEwQBWT
1AdhFm8eUC+Qnh8hOimtbMUhEHikIakpgp0rW+Wx9dNGJBHQpvppWzgjxsJ9KaTfgdnAAvglE+rc
ai7RTvPDeUQluoxpmmZ+ZwuLtirnLaTRW6i7t7t1SESly5p5y38f00wJrWffFkfH7qFCUBsSbMWm
2HZVUm/mceX7MQSumQfJYD0fGKhq6+XddgNEXRN+j1AEglKCSLJTQl1XF5DSmJp5qDQD04exdqfh
h+WWYXsHlKBuFj8I2aIqR/EXbjjm1mqRS5pz9f9EB/zO5lA6P08Mc1tndbUiBMCjo1dMm0mBBiR0
HahPIvOe47QJPZQ1dUPN0YfyGSiU0DgOWH4KjIBN2w+uY9A7mxBsMesmsaDdIs1+U5W588lDGGo7
4vq2UyDGehII+z1D4kKs0hCgaKbq5JmarJ+MVcU9Z7/YjCoqNwwyU9t8jPwN8KUhhD1cfndjo0KJ
e7RtPGncyUQNOKKaLSgCwLfWiwD6Dtp5dKynIgBlHzm7Yd4dHC/0V0NXmSuQ13SXUkf76tS4WJnX
PlulX3yaEH3VIcFm6sG3G5nPHo38PD2FOf8jE97WYe54aQp9YPrQFYIr4J9bvlJBwE9QJJwuFqtg
wylvuoS6IXcaqt74c/BbEG6/2z/sOO+VtKDggQQxING098M+s78P/olt0scI+S1va/YnA73uZBj4
06Qo7Vt8lvfy4YXtG7jJkBOnH255a6kns70Ezybijf1Vjf64ac3BRsGIBN0NGZcZqPzYa5fiGD0O
vn1jsx2YJpsnRCOaY+1Z0Qoc6VYIDByMXt+f8ow1lzgsmidcvpunOsMTCZjyYkM2algWT7cy8udF
pYWD5mroQQYvgP7eL37NaELEWPTRKgZh6tMysbzOu93P8n+8jp4wcmCaFIgxUHDdI6qf8//kUDR+
TQxrPHiRHPYTi7o/xsZ5AwdP9iNr/d86JOBtdgOwWpr5Oh067y8RI10P1krx5jljvI8mAeLjqrfu
PofsWz0wcxWloIRwYx3LDhCdalXU7OKs/k6jxU5DaiJeouaCugiuF5vS4yBK0rxefPT7jYoyY22Y
CkH6hecrhLz9KXBcFMb/g/+LPMg22ePdtovx6BR5scYZI9lRIJmCy6jOAUTHhejSBNZZMhVRXJ3s
xPtEpiU4jWrkfG0FDKkwHaumWVFw81736zlcPfhgPNBxuH9SdtKwmtSfupQb6dlfzJ5Ew7kMqfew
dLHp9SoFUdhiGmKf7yMDqVmtoZzZk6t1djcz6c+QcffW9+3jcCb94dD8JWd69DnJ1JytmL1QNkJp
Ud9S4gD1mKGIE/bap6w/xg7KgeYERpOmSNAaONSM4AzxwAAzRwDzPJLbdAgKwADwGZNghNrkXTpC
VwEYH1s3nIFLBUd40B7r4QL+oSHBgNw62XdelVyAADTvkQviwroCzSoNR3+y7tTLO0jYuAht+qK0
7qFu8rIOgUFSYx2u4ygGGTHQryUwCKhLZsW5rgGHRKn0m5lb4s3IB3mLrOoFX7vRbOpVcZQFlOkQ
4FLruCu8LYTm+8vgQXuR1BUjmUJCKwUWU2s1kp0aCRQC1M9wngVL+ollfbtisdOfh6749L8njCmx
POpCtqpsorVZFPXmA8/KoiM4+hAEDbJs2hBJC7GrUCPBPLzH6fSLKKocBREIU09ZhBTzP4cfbAbo
iYWRsw3ZqJF9L3dh0IMUXR+c+yTVp2fVb13U+KKoBMdlmkAmLryH5rrzIhD5h7UEjRSUqJamidU2
jDywXb7bXQPCVhXT4tADJKwfJlSttatawDlowk+jZp8bfr8KVV/dHdBBbz0fUCluywpE9rFf3ZMy
tXZxlxuzDzkGfl1tUY084tE3mi9TnjbrqlXTVumHmCqFebFihbqdZUy9dgAmue4gvznRtGfacH9f
Y5fRj35k+Y6ui0HhWJBQyOIWRb3IseHI4K6ljjs7toNMAl0TR9WGh8gcNy6ipScR9cOJvfdoSBNk
6+MG4KVlTNPLkmWHxUa9RkKHyDT/82Be/B9e0eyjcX4rtGJZtqwAI/Kvt/LgQ8PfvUey2UHrHU11
ZzLED6obs2vVCkrMHscldDDXlmU2a6hbImEMbYPXKC/w1TtYalVG5vRKNuXYIKoyJOoda/O1n0C9
XPtjuaNJU+TpSnUBOLUNM32VVv3VapLxW4AD16oG6dEd3HwmYDgXJ7NNADrL75PTGgdm9RHYGH41
PbdbVJ2hkm2xUS9inXewHf5jsYvSj+5OGYQ3RA8gLnbQQgug4In5k+E2/KnpOwMsIaaFjLDN0FV+
ucUz1tqUonEMlIRk/cErMjBgaHdaCCnR8aLy+JKTC9m04lyGj1qfBH/kSZYeKNS8RKLj95i0G+Ar
uLPBP6Qj0mQnt6SU4GqmcVZo2mZXBC6Od+CKHZqUo1YQcGJhRvkTNQ2IfU8srT+Fo53NJrI7+kLi
IFZ/4HjIgUQRtAVQmsk/pVadP6VeMpz6HL9hVPigwNAf1AnfqIDLo9r8nI7h92Qss2LtdACBLrPF
CEmy1g+2Pq9wbIV4M3idSDp4aUKHx0hpIha32CL92+/1V0KRG8nmYaLO8TSqHf6J7P3Aop1TSQAg
3k8dy+kCMjISnMZ16m3SCrh38iltf5iPJ6NnTbuJx3+2Y5SdxwpyWVDVUMlqiOxxK0hUjqYGkndo
tIpcpxt8nC6gqATqPdFf2KCGv/kaeJD7jgBvcxxdoQbXir2eqFyOBLeVNGK/TAcp9Gzr9F7aoJ2Y
wJ3hbZhXDucpKveuUCF041qcpELHrTYeUqJgVfTs6VZM5SEfcd8cWzZ4GxPpgoPfAwRIw7yIzJvV
g3oUwrL5rumnDiLEeh01zrH13e72wZwguAm4d79mVpEe8VcY7/jsRhtQc4IuwHSvo1Xw/4i+xvsf
vK88KIZ10rl4cEBdbPWBDpy6xBWeNiBe5i6UBn47TUYiD+86BPm4kDuWZxt//Bo45fRJVjxAKi0r
j25hmC+uXYKCYgIf3BilxdqvY13P2o4tYFUgA28c8zKgJuzSxLGFsIcN7v0wxd+7qwIQZkUAojSe
I1YDODF2YZt1lyoIgInVE7OPr40003pNcQpChlATTIudVvzOBq040MlV4CL4fzjTS+LrYDMOUXV6
eCvLS1DPaIF1DWz1H6vuIDwYecZbbA4rBsbCczIU2RsDl9s2rHNzawM/+zaFIr4MuYVTjl16oG8c
Vx7ia6/e3TFXcezbB8MQ8ktSGQAUQ6DJQ/5oB4ndD3aoEfcASYU5kONOWn6esgaitXUEGkEIbewR
cFcH3JE/zUMraPJzPUE1PZmyH1CZWQktIeMAlqVj3+HZjzswHpVsgmYa+CF3Q+2353aQ3RmgjW7u
LTYVmgVHPgJMC7YN9eFlZvJH/5Cwukr+Tgewv5sGJLRY4/JXN/GeoGk2fu1tq9qQ3dV2hDtnOxRz
f9o5Sw0o2NgHrqq9Mur26uksfNsY8bG2QYpHqvFkS/jwTB5ksnXaHncfY0WT1Iiwe3bwHHncY4T+
suNBJ3TU4cPCFz0Y9Py0XnkR73Zm0oChs2qTfDuFqLZGsKq+hrphc6BQd7sYFC+tx88R41jt9are
d2n1d8YAU6JG6l4ex+UOpVLdCnVb4H9epqkXTnl0LcJHc6r5UOtWMz9DZqxYhWZg7chYul11/bBV
qvdP9f60H/lQb14t2iG6Nu7j/oOMIsAqoLEzFyg8kOK5g0SpQjJEezAOCLBj6yKGx3qG2emh3oGG
0CXaVyVklGhJnklAd6PgGFTg6wIh1wUXNOsqjMi+tsT2WE+tOiLadU9V5IBiW0//7HIhECEDT0Ss
3T+sIadYw7u4q8SehihQgzJGBvj2O3R2JJSsV0711mrAuLbgZRcf6lFDwNoHlwe/ecPF53db0zYP
62gouvIr5IbLXZhJC4Kng5Oe524StRmiWWWIu3Rp+utOT83dWj/rPli9inEEyLWD03fpuSymbp+b
xW0x/df2NFXTznNX7zlABRtoFb3R/HIQWE0my4JMwa+9s9h310LUaj1yozmnKN0rV1FStmcr8NN8
R1YkEwRfh115KlGkeCiGwS1XNEPNh/HsSdZEb5LQfhCnnNY4zE/rebzMP67/sJXfgv7LMUAAUpqJ
AfZOiBdIXtc3A1iZm40HvrXikWxXri2i/TITax8ayp7d1eT6R1qhSvZzLU1a5p9liypKmltWh5Ph
nRHf3y6m+aWMOrMOuI9+XSbolbiLYqsIef7YBopaExqdU+dLVgI0NQU+whC6Gd57FfTwqtXsBuhx
taJ5GlMvHkAmEA3xfVmybPPBTb/YkHaIwi7TyztgjZIbGZTZmmZnR5qmMe0zv5NlTev26RoQLDzg
JlQJhxYQ5KTWPAszQ8HTRtgt2nhc1ReyzeLNJkoqDk2WfE+YW+65rKyr0ztiN/rcP3oqyF+ZYD/A
bZR/N1SvMf0ecLfMtU4dT0CYhQDZN5aAAQ4OUH3GuVBa1rkoczDah8DkZ+aPyR3dtxSIxJfejTd1
bbhvZCrtemNG4HKlkZxMhBJZeqWRPw3DmgWdPCpDeXgmK2NrGHW4bfVyHJzyo6iMdYOj/4ke4lLm
6daMWjD3VlH+1iWxh+pLD3gc/Ux3waz54rpfaED+cdb/sJ3cu9Azf1BRup0sqKuRByLKEAjs7GFF
m+F5Ci1bP1whA15+ZkGOiJABvTskHt1DjDrNY1cW/OYUDMEEs/c+1a75VzEO/d/hUyF75++28755
YDqe10KupbwnhvA+rLWCYdr4fjivxT8lXwERgoilRj3HSD5ve56J7YJ6djygHnC5zlAGbkNCtKq3
TpiNz7SgGVB3nij3m9UlE9BzxVcQlUXfoYwDMtRwiJ9xIbfx/RIxMHhgQokvSa2MN1ArsrU1meoV
lB/hWZTOf7Jeq2gMSf0lHwvnEgA1/2oyaGdHCHz+9NU2uwlWWdtXz2kdVK+GmBA9AA/WlhZYOD08
JVJtXd7IdWFyvnXLqb34uul1MVWhD5LUIxv3cms96tIrmkiCEKoMjhi8ZjX3yQt57+OYDeVx2Yd6
y95m5I7HGHlDvOMSxK9Ijnb49ok5QmVpjKsXdbu0kw3U04fyQmNXOzM7F6ukrQFO1kOy/dcamkI1
KU5ZLkIsH1brNe3QQaWtsQ/Eu0c8fKheEWfqkW1h6bOctoS0n//lwU6+v1v6YHPSP/Up9dyAyLtH
MN1B2Ajo91UvK9ygnFBc7SKMoTYChux5vPiQzYpSXPmBt/q/mNWIfq1tw0/Il/IdNOVjQAdNEL47
JpCa2ShPIvEhzqfvs9QYhfEV+MjskrJAAK7pyRMYQn96+Ea6N72ikt9M6OWsCuBGIZxYJjhdKe+w
3EbslCHwS+P3WbqmQLsaEhARC/D/j0865Fp3NpKgT/TJFUaD4OlgFWBcx2TSM2cvZJoC+IcvCZv3
1g0omnsHFHa9fl9Kvjn+39eyaYrj/B2Az/HekFW6KSwPoodGcypiO3OvODNsE9X5+yKY9qEfhE/U
mEyBuKvhf5rj8NPEgHi7p063IgfIgiGwYXTNPnQMcHHrleQ7QBoGmsxhcSwgYzjvNnKZgkbbDpD8
AjVBFsTtloqZqGSJKppC161wEjQ3i4l65OZTIRSNTXyNztVQZoKvsM4T4J4RNRToeLJFDDnB7Rv8
SWSj6prpfWIuJ6HaGs9xkq3yoFwd9fm68qr8HkqR38Fgkd/7HjIHjQAPPfOT0FkVepqV4CjP8+Q7
+SFCiwkjU/bZaMRxWUu9TNfnyGC/mOeNoE28ydzJvdCOy6saRvYaQ/wO4qB4D4t9nPJ6xSwX+ND3
iajjcm9kUDW0mGmcM1mGWyGbDGUlygDTPmw0QcOlIRvNko2GrVGOa0e04ZpsKMEy1LwNjRV0kn6O
l4UVSrZVU9W7320NdqV2W2YW+NolQORO6TVf7MCM13xKx7cmDlvE+kX8zHAA3HkqDK6Qys6h9T6B
iwRFLAduqXthcX9Vsi5/iiw3ewIfS/7k1d6Z4ep+IbuLL9st1JAgyEVqdqFmKRfMRMExFD+3s1E2
br1VJgBjBI5oUShzk7+Qp3jaBzcUTI0gUwWmWI9Kfwt8pz9rrEC9dRv30zfSUVk0Uz4MH/RXaKae
EI/BTw3tFVSYF0DOTMEmjvMRdFESkciuHOo1c5Fs7mxl3shGjaNn8XY635OzmRxyMCHfQA0AIlIw
hKwW27yb3qOKECiUUM0kX4AW47WPrAciQWBDo2aqQlnu6lMy0lXbScpdV+AGEHhlCjrh1rmhuglR
KcG/WQmok41YOrfFPnGgHyWLf5CJJsmfes0kvjO9aDGRW1Gyne97kFXQoa9MB8FU1Im5Rzb8cfaF
BAUwTVKz+NIwLO3PdtH9hQdRfpzarIA0H9sUZiJfQbV1An2AdxHIc10Qqe0OtWU9kWmxU88YRpzj
yW/KoOyZeOAEopleZBVAiHqbZY0vWHfwTfZ/7VVXElWkYLjdGEZ+nvGUk4viJW9MvigHKS4xcIRN
uyTIngbwPdscLC2jzPOnFhSXT9L3ix35lZOJhDL5Fa07+4EWwd1wY9SxuF9MGAs7Br7xwInxwIJR
9WW15ZxDiFHTaCzriB4DtL4vkqN265OQAE8Ku77bYqjYJjILF3KiVnv08JVyDCA8gXImy7lTM2nO
DMWQdq2QCtw8TBgs+GabYjyS3bcq515kqKVt8ekd2bdeGsa+cnCCtfqgfgEasHkxHamAPHf5nmzU
COOPUQr5DH5BCSK0Pf0q6DcViQ5kr350JBP93she9TwGDHf6L1/wC86+PQragKuXIWQw/GyrWlEf
PBWzz75lfoHKevGkbN96gyoqojId+5yr3NijmB7SJ+NT20P0wiVib0S3rzObNwga0isgA2I/NZBJ
mY0z8Te5UpNFHBnvAepv87wx9e1J5fXZdll0ySQUISPUA34peOhuIiHlsSji+Es1adB46b+Ydh8/
N538g7yABOL7xIKkMg1ZVUygqmv7aycHPJOMlB99K3cAbCnlfj5n68M2oEPXCAfZK521A4cFt6yp
dtLmLVSly6Y4VCK/5WF/A3s0qM+9CrQWy1lSqWoyd3QQlBB23VlmmK+WE2Qjjbh8WbmjCRlIcgXU
bpULzz3+K8MLEb4QE8ziMkIzwegrcyaXWey/8yVbB206XoLuHMzrpeWc/QYhXjaAYtytgQJEoMe/
dYz5NxdCNCvIlLb7sYiDG01QUzVSHhBqSmbnZUWjl4F7E0UYnpbUxU7U0HouwhuuT1Ntr01ALtHY
8RY1AyhgLCUk1BxSQPS1PmJcDRbkxMncDtBKJOs8hhzkzm/H+Ei2Kit/zs5ryJuMJhR1twjLIU6v
o3uhFydHpbI72Ogm80S2Lk+Ovj1Fpw9RurlraxrOHtmcDTn6RYyoqxm82rjEbaRvqCPYftjnsA3v
Q9FZz11nyVc/KWdz5Zv1qXcGMGlor3QsPy7KBv8eqsx+5k05LxJGEa8gQJCl4R48SmsLYfU/UbjW
rrzaCUB22JcvSRK91ZNZ/glhLXfrId58mLSbO7YryOeazwJJxhGn24E1N+lPux6oza8cDMTb3nct
SJE3/afcGn/afZBXoYjX3NSR65xa3XQZ1B3mXhC5H4d6onuwPQzfXR62+n9sTy7I1tZ4yb2b9M6d
GtPwnHvT4HQmca06PEwI9lfZVt1tMUMoqToNyn8jU4to6N2rDg8SHjKV5V7l7peFD37mjF/8lNJC
ITmwQXuW8C/EEf+BLp7GdtN1zYq65Nhb/uzY6E9VbXTtfjKa6Bm/fffmTNY6xtP7edAm6sXgVhcI
etwXU8DiZzynIEn57ipNBzkZGSCyoG3UjLETrnGVKXY0pFepxj7YFi3LkFToUrFGdas6tB7KbZ36
VHfeuUvaYh/0gbgujV9lESLlLa6IU+z8JTKr2JOt8DxcDslRFfIzpS8pVUl5zaQGqNRUMgI6AZlP
mhgMIDn8JkVdLUytaeAxXJc4qyaViqApqrOe3ggQMghTjvgwYJpP8Fz2Qm5KXRthbyyZBZdQVyk4
QRdcorhsIQLcv7RFccg9L7sjjJrfqTcOaXr/azGKtM/mGXMK91MNLPNiIjegQH74LgduWu9EDXkM
DVLOoBMCkYOeWFbFIho20LUYN4uN3oBMx36nmk6sl61Svdb0bH7gtfujz1yk0MkZwCLvDLGRw8Mm
8w/gtC0q2YbxWOvKvUlX8wW2b9y6SqLcvQirA5NdcCid+q2LgAylRsThhEM2YUo7wo86Glm6OIz2
cfCiIjURGLJQC+AU8rmH+twBag24dSamfCabZ6dadab6Elppc5LS+VFoV5SgDFfJ5cGtw+S5jsbk
uRN++9SoA0RXWwHcIeyZz4EKT+Q6qzvEzIBY65wRlOpRcVuKQahoRLKfc5w9Z7H65FWB91y6sf9U
TU9O2jYJoAz43wee5Y952PPK2yuW52vyVTz3n5USbMPLjm1pSBOonB2QLg3SIwPZMsDXabEp2ta6
Mw/0wE1bN5BiwNAoXOselWiCvp02tZWyjZtDVMeqQeyhdO1ExgVDGtMLgGTRY5yhskPE+hdgd4Nj
HEwVJJpkmtmrKhb1Gdim4WAN6mCkZX0GvwkQPra+sNCYGvJrgmEo5yW/m15smflcZihFSCEF0nLE
9TkyZleh0eV5Y/3siTgdMNGujQwUMyhIxSxweeiSj4IwH27b/tGuATGERtafKA2NXstYfhZT6J9C
feRyJ4nqANTJTQNTV9dn7bCirqXHfWWJdcBkvUVREmbIiJwksly6AauTsYMGmERp5C9b7ei/Ao0j
E1myPFrTAEBLIOPf3WiYOBGS6PGY4laIwEEJ4fvVZEXdJStUd6He0iw20Orlu1hmKIgEJDC307+B
P8DBRNTuudcN9Qyv1Uq+JTCBOYtdVA1KZ+siwINzlZmCzlMb54bG8/ImwhR1aarB7wb8Dm25pfpA
YST7PNd0f1WP4hKyWS5H4QhVBYa6NJB6jtmOpwSfUztD3f2CeAlkPO0geggAnUZf0ITGzW8huZ1s
rGpK10kZ2wec8KNXXO74FVjkG9Uy1xb0NZE5AXcXHw/g3UoAO429c5iD/7Qc3GY7eQxKuNrmZAZw
6fmVnvuhjRLuLuysJ9u3cRGOQKEAxvTxK034eddBbSneN3UAmjupKXsiBNdRMqu7Rex2/qsCLno1
sVbgMh8ZYJ9FwOC0NGPcBqDH1KVUZMS1MV7lltUh4VIW5zIQH5vGicHTtRgffDK9ZOr8APh24FxQ
jTadUtcfT1HVTOCowXCxQbsDvxEaF7K4NxFKRX7nt9ikqtixCL6Vud9emyJvr+Yw4jpFY5UgwO4p
UB/nA7LPusGTOb+CfhaY+mREiboAQkdFaKLhmpNAXgqkzJUz390PXvFcx90uCEdIPMRG/drhtADB
yaQ/kg0oceOELHWBArdym0Lo9CobAwJJLIZudtgChB9K14y3XOL0PUCtUWWDugGBBfBf26Wrhvnp
wbQ4worjyxLuoDAFKufUyZvY9SECQsNKA4CGwTyMAWI5FehQkF3O+uKOWpt+U1eRuelHH3/gcEjc
LZ77/VoVHur8DCc/ppnhvrh5IDa8iFNEGJT34ibCfp66NxqQQwJg91YCerFVXYUHfAjWPw3XTTI3
w2dKdyON0A1wRtg7rHlaTJmrQM2bQof3iLvYjvhDqYkkeHHncV0Gb3ko5CmxswQAAtQ8QUG81rQh
Px9LMg8AXAjUGz2kyG7l0XiIQ2g2maLHJabi0BFC1FuO+GqiXpPa31xWO0eADsItC8HXaneGfIak
KZ6LRWavbdF/Rdy2BAxFDs+W5/TPvpszkD+mt8YK2QF1gf06N71sF9RmBjSC6K09WN75MTT4KVOj
ufac8C30s06D2L8Hjm9+yStQJHS2Ye0h7pm+8FieoSdsbXLw4Wy0KMs90s0Y1d0dwg6ohLOUBZgK
bInByrM0UD/QJdYxM3j2ZZwAMfIjT17NOEufa+HLVWTjzAxCE1St5M6lqEz2oWmg5XHh+KW7jq/O
yyT5WsLi7Srr/Qq6D2JL36lhMP1tphzJY/0NS1+O9N060jfm8jX7OK29lfRuTic30Cq19rYIkttU
ZPJGPWpw00UpiezE1tSzrFdAsXpuvkcyargWfdbjnAt0VkMfQqk/cCRLqRRK4ZjV8nuZZzq9O/Ez
NcEA4NCRutBoBt+8Odtj7cGXSVQh83MlcD5th+RLY5ZvVFZa47gNsTsJ7dWx4HvZdtaZSlKpIXvF
WbgOUBO6JVuufWkCtans6HjqjexDzfrwfwi7siVHcW37RURIIKZX43lK2zk6X4jKrComiUGI8evv
Qs4uZ9c5J+4Lwd4SdLXTBmnvNcw73ERMN9Ez7ne636Ty2nlFfHWxCwqSZwcDQvjDGs8xENb7JC+G
mZhCsJD9bW5APrS20xFtDUjsAJrRTwd9xoDchlBYKhb3XEJyvi/AwoBS5p+JOil6h+8rNpyxxnFX
evCe12eM4HFpSFCZUZdrAjDn2zlEOOx9loLwSiCQmJe+hN4NDpodrc/w2//teQZd/pXHt7lTM6wE
cNRDIm2uXmbmq/u190sSx1r0FMxmzRiJhhY7mLxYA8nWH3Tq2wGSSQc9o/TE+pYHpmqOjr2c31+1
+GKhYRwNJYyZ8fo1DC7YjDAQfxpi7jo4VDM0BrqvF7PhpotuAlnfU53o3+0+kRu7h89TSLtmfWcK
apIh7H6/BnSBXI/qAX0Fzr6uuDEPddIPi/+4jR7wXMEBBWh9uDBNajvWXX1ZPx17LczjVagxAqMP
EQ/HxbPXyrBXoE29gQ+6tYtH39rpM+y1HLksUVmFGpdc65wDPQm5tPGVvc1p8wQfGgobgSZiAlJO
Fih/uLMb1/IvdmaZl/AFz6BPEpZJeOwrf4F6oL2FaxC+JpqtqXmbImHjjNeAkGLVdIlMs1xb7YCO
HmD8cEONa+ANE9daSjBrN7rtEHqC7m+j2g1Vx3rk3/O+dSr06LydFjaV22/AnyH49QixzV9bcG+X
jZcXYqEAWinRoT/QyUhau0mnnsU38C8D1FFPCa2oDUgGaKeew12YrM0GhuIzXpv/9bpK+tm8k1Cz
1HwR7jJ14IpubowQHeJRtLnRR3SIBfrm5hkNsOp/TJ6u1XcC9nYGXdzZOJW4HT7kJ4LmWjW6xVGn
9EEUlbcgynYDHQKcJ076rCv5t7k6nxYWjK2g1OROzR39kd0+7+kPoT/kVKIbXhqf+sO/f+w6vE2d
/jRODYUe10afyw8/YvgqHoahoE9DBXh+ZLjjWocuPKrgUTMmCx3SUIYAG/Wo5gIN8mQbJDt1nYJ7
OCI9Y6xyeEWGD9SWqJ/L5IPzMijwhrqObdktI875Bn/c8Smk/ElPgAAK9mBm5T+w/Gi30Mi9N1l0
M0UfImA0Gcdq695R6XMBJFIWGguP9fE+rYsYVBgGMOE9jkNIktfNTz1oGBXe7fr077jQ16UFz4Oe
2DPgOKHTbI/dCWzEMohTzj9H80rxKPvp4oE2K8IKgpO2EQFS7cePI2VACmCBstAbtJRHdO/7RpHh
2cpBC5mA1K3meWFJFXPDXulIHyJN7LrHbIJn6zAmHTTvwRUKdOOHtlidK59hE/GffSOdu0/r8OC9
9436xI9WENAG2aY16n0Tjo/DHytzMA9aaD4JqNx3qssC0AdNFMwkrFemOdrfHPUIGBFmZ0oKvu+m
Frs38iogdSY2zRRaZuGuaOSn0ElHPz4pbPsYi/pBRya92onprdIsGx6siMXz0qLltVfewTUi41fu
yfXo5e57IZM+QJHUWPpwp8b9oHdZQt543YOqh0dokvRrD+XRWTXY4A/qpDuCfESwnBhEiDlwcHLm
CeXe3G4adQKKtDlVJvYIOahtgtaL2kC3YGqdfjs02aonobEvzRbVLO+1pOkrDCfTt1QlLRovMl3i
7ZK8JSP6wCMgNEdbKPESo6kJHHryNmnD7wTgXIGexvnQzKkH8rQeTf1+3UbGzuYem9MxOWNfTvdQ
QaR7AIBRhXA0XFsnIp5U62kOtC3wSL2N6/khhKE5NktwvPHhwjVmez/jsEDlnZkcIZpksJ/Mog81
M6OTUwDk7BGVH+CbaT2XJWr7OrRz8j3Uo/fJZJp8D+PQylZYOY7zspfqUpK+A2dhJBtiGfXF70Dq
Ddm7HoM2YH3JuiiEaFxUOUdHoA6VxMUCCqXtkx1azS5qAXrVYdwY/rkTTqCjRNrtU1JBqmAEMw2N
rvaptxIeNHjorL+6zjZ18GX707nVZ7SClF4CMYkFOEvDDo5OoEeCuIlyAjBfBozvvGGR+6GaxXB0
PehD6VTVAaWANogh1zjXOYJ/8GGYDvfQzqm7yS1jo/N6hh78KwQ15woH3RC+zbivnnG/h56roKW2
HGt8cH8N6DAUJUQ8Yc7WA0eqyjSIcjs/Rkljzg2ajq8ijtGXtMNfrgMjP+zWPvwkQrUuL5qHIUve
O1Y9DdNLUKuwkemsyMocluRDsdC5+wCUrTd4SuX7W56QRcY7uoGuBt2NtgLqWJ/e4jo2dxZxAIEe
+STNgSlTKqom08i/L/n76q4CJTus+FZfw2jEFxPFOyhqSE8A5PBeA5OzzIDMWOswQhO/Da9RbVZr
gxjFkptN8p450TLt4uIFUhfDFsK/2FdN+cIen6LBqI7JOKykndJTFQJ8WLloLhKjoSeDO/RkQzdg
M+R2ht3vPzl9hp1yAwOrk76SOAx7w4KAzJGVcyUjWBynim4nwZUfWDehcAYNuEcLsndLCrjiHsKN
0a6ENezKyrLyLCKXBDnN2zkBDTDQHwyWh6dMCnR4XTiOVWaD9crg4ZU3RbCb4XN/shkbtcOYiFqx
gCYcODnakEzP0uMKfybwgWMx91Km5o2womPDidzJMIyW6KBEL1XDrk5tOj+dasSK2rOuvfS/pvJE
Svi1cSzXpql2SK8yK+u5V6l6oSYROD6R8SiJoTEiagsuK9OhYW34PR71uJ5qmrZYAYD8oCfeL9GD
t3l2D7d1kcbPvuH/4kabX/oxobu+wcbI87P6R1+rZe+75SskQYp15PeT7Spj11G+6/HWAo8S94IO
VtKqp0iGZ7cZ6x8j/AOCTI6rNLcViDfjpwONyy3vRX3WYppJZn4OoYManJRkxezOQ/E8ga9E6ufe
VsdxSd5MM23nkPTcZLWMH0a3bcK5P6zHGgjkWzQoQDOHXCh8NfH4wNtJHophfDFJFl5Un+f7An7c
gWFa9Fh746euhuiDnQl8TU1Usu4Fk4Rbal6igYoPHoD/yQg41O6/+lRN3nD6DE/6YjeUjzooy5Zv
Ott6VgVlzwM3oDHfmsnv7lXZSf07bcjvCk4WL2jYxni+Dd6hbWy+VWocVxJOeue4wadFs8R871oA
8qaLwABZj7Cj+IHPowiqNnLOVhiDt5ebaN+WBsxqmVeDsuSBhT6qXp70wWsTa5fDcbvww8af6RyI
RgmqplW1qTvvax6k3yW00yCRcM/pyWkoYPc7uvt7Pi87Aq1xCuWFSsiTHugK8jHKErAw6Ads7Ba4
5RSCq49+DeKCbYtJqI+oao4u6XMjbXNWAtCLnUcsHtIqm8hko7EGTCN+EDJDd4e44Uur2KfFCvJ7
DHKvMF7ihkKdHarQqAjV9XlUHGDwQewMO6rPOm86+bcUOGclGi3QptZthnqgc7/lMH1MM/MhnA5Z
bAx7igKfbxfMmelpkDlEYc9BN1HP07nbgaNpHHPbwe8Z194mczvG/2nXrooOTDqfZdgTZ92xaloU
jB0w0KDCQDdFnlxQSflK3QclgSe1CymRYLQqA2K8f+bQFiVygjLhqrEFBJbD7Jd+S9sN/luVANNU
v8H1IYP3J9BhTrLVYQvZyBMxrZmO9FUVDD1W4HF8v6oUkHE1UECA1nLirUADd1clzfJNj4bSzHXs
+qIPIzozQVEBW9EQrm65Tq5Tl5tnPQFddbExRzwBHVAMeSAGmwfK5F8X8CH9lZYwnTdZPInBTRJw
307LSR7wFjuSgPtqXaHfO16EYtjvuoR/xl0SgCgAbh5RbzHWEXg18ZMZw7kIenCliUK5gvX4FCZo
wwV4nbPg9qPUTo9i+tFWnljwHAJsMKcHhkL/cKkeLlPIg/a5FZR9GILKlf8kDdaa+GPT4+BwesTX
nR5RQWiWoTNiDzrlbnPzhDy7XnXyagqPQzwoQMFEA60s3FMZlwO6ryYkkv/k7KzkK+lHZ9Mb1apD
UfmVKYhCNm78YYHfF7CYsAMUpK1jVNYQhbTq+KP0jF0FKd0gVsrfGhXBdoLUyUNoGviNjZu05ckC
DxyWBXBDgfuR00MFCzvuiyhQOw3Ls5wCnYF9loRidgambkXKAI4C5GL9Hk02/EotiAdksdM9QTk7
Wfr4cQUhG0R3pG4OdeDCapbK6MSmNoYOewP2NCYE4PTSpKhKtB34G8nbrZqS2FAMiWzQa29KmKiA
xjMaDv8Z43/kEtoAyjipy/bOVCAd6xJ0rFz1bG9CHU34obUtp8jFtrec6zl6duphWeiOP2z8dFGe
MctqO5htvlEcPDHXwDa0ksWCmD3UoqawasDy0Wf6QHiP9VWh2sDKquJIQwta36MEAdfxhjUqSvmc
+pH1DIfJ76GKIStyH41B/16kzfCjaWU761zLOtEkZSeR9dFDD+WBe8qa8lVlP6LQ1a8V95wDdaz4
uRLLinjmc9JlyXMhlvUUwD51vPTtc13nO8fIvJM9KvN5NIpbZLaO+Zzb/Fv0Z8zIrOxpAAuiAHpK
WsZLOZTug9Oh/kKy6LVt42br0RaF3mmwK9ICYi8JW4JV/GE2njMHzNI4g9P9SdxoeLeZMVWhuuig
806VfWat/z0/+mD9db3f4UGG5tn0oeVRblwANp+bMTGfh8gNdQTyJnYu09ifmXpsikysX58JSmD7
cfBWbe/SQHlYAEXAob2RtZRKvY1NPuxKqAFjqB/emMooZA/sGrh6hGh4ZFn7NppJv8vybAwing1v
poEti0ejaGXVBjZ4cN0AvwoIoZ2OR3w/diVMqOFEMY1/i5UZP3G8/eDcI69WkhWH+4EA7/EtBCHi
qqIYD9F/57GjSvCygFehfmGhANeCTTxaqM/98xK75+5vsbGHsLGb9wGDHshV+pPnhCl/dNBvXDRJ
I7ewqDceY7t40kuuuOqKgDgOP0LAWgLgHTkzPWDGxgccZcnFwee6IyEY++G0hoNf+iINrZMagSlU
KFUeusb+OlBQ7g+pxI4WdJBhyWVpwJ9PH/WkYlcMEbldoC+VFpZARt3eHqn6sduaY7rf6dP7Aunb
c/fbaZX5mMoH8bWMus+3oQfjEgaPlsi7iqRrD0WKRpeIWQpiEonW1RT6fR2B7YKahR51Eq9BuzV+
14MpTfMDGwgWR0E+pvASc+F+NbUI9KHVGpejRNU3H7H77NC5nemRUMHqiSVpvNBh0SoXGEMDjCpG
+qBjbbqOzJY/Fl4eH1lOjqDR8UcfXcHHMFPuLMHrcqNz9hir/Rhl72gGzO069i6dD/hi3sKwwKh8
69URoVy6+L9Y6RBUfBBWowF4DZa+QbM4gYuJV+0T4q8dWvgPxHeIi8dKWy2AY4TB8ZS8H8BofY4M
k82TFOr8lmG5h8RVLgAJiXc74/lIIHyTufOusuGnoIf1RN6lbwIax0EqRr6vIbS3ayKTLcGsry82
ZEADbtvpD9uxNi4r2O9QtEtpVsXHMFnJ5lVPQIG2Wqgua8CJPmQWoZvWbk939dI7GqVJC3vdGe1v
JyryNJv1BG7Zbe1J5wgwSAqaJsptoCy353CcQDxjWdnb0RnPDcWSqIh8vq7GEfoAE5slxIMso5w9
aCKL4fv1ahggynqnutACtmf41z/EExlGz8gtEQY3OYc/19/uxsx69deomzog8KFJFtxhvAZFU6wQ
llxqCO9tYLTbQ9SXizu0V59VkJi5zdWhETdqDexFG8AfDPQZrBZnSZeQRwdl/FNH243XpLuOFeVL
4471Oox4vOq8kL15vhtUvWP/cCLVzLHuiPYjJGTPkSvlDBJE0dJBhW5eT9UpXZHSB0+km7iK2829
dKUmUQE9qHP3cJrLUdLY3FN6mr5lJ+lvKbD9Qyt74nWUCazn4OXizkIXFAcbRDB7FvtRtartjGD9
M8V+JuUDrFzZCj6c6hZ603Q9UBgiXyt4GM10ztWXJAM1sbFzou+38DIiNnicfeiJ+j+o76Bqx9yg
7Pp6v6nO5xbLt/YYPd7uqXPtkELLontAUUS8xyWKFwAN/WwY1hGtHdqPtmr6FdYBfNO3Q3FG/8ef
0SqRP4na0sauPlGpa0C7y+0HC3qlWwMKOuCSkfbZFfI9mm6Gjd2+E2P1Fj4YS61dolVLRs+r1go1
8rvqyTfpbT0Fz98cyBuU52YxUNWzzoJI5S3WQ4DyVcEw+va64sOjwv/DxVVxeCh6rJddYyRXKCrx
wMhdcbC9oX+MoTCq84MJeEhcC7aGAhi9YglQ0BxLUOk8yBpFc/18b6Y3we2pr2MI07wnMX5p91fE
7W1QZD7dtdS7XXbLOYWzLG0S7ks5rQkMow20ZpxWdaOFC12luT04rEI1yVdBbBT43LS03DhKewvM
ybMWlNPzw5wneyMGa3PCF90PdzsAnfsrvOd6mcbAi/JnL1xBBDEQtqrJySkLfsRSEn5wLgRa8HfC
4u/PWTdEgQOO3v6vfMXN4lhwqCNMg3o+L8OIzvSp7UKcybfb24BkvbEQzKEBsOzZMQntfWtxMw+y
SpnAzlXmqrcr/yJdil0MJ/PbaAlZuXlh5zWeURjl0M29DC6oiwhumbJni8KT8cL4oaVduqkZoQ+3
sIdY7k1c7q9hPce17Br0B79YtAbsuPH+38WTqCwURtyjYXhAiVOoQxkuMIY6JyZ9Wn2WRLyBDZKP
b+R0hZ6sB3SYF0bgQlxmn1UW4DJ6oDHSfJ56iQUKCe7MGv4wKMfbl5UgQBWVn0x09BI1jFwyApVR
L3XdlQ6jWDrnGByjaUwfLKCzl3CQ4XMAdeiF+NDybmPo7MZslHsVQyMVjVIxtb51Rh/CkGEDH7vD
c4QWG4UOJoGuVZiW7c4Isc7TZ/B2nBaDJkwkfSgSBzrpTXNuWmr32KHmBzVLwM5028aE7w/4ccW6
g2X1Bj5pgLIADwxXHTR17ged+zMtToFvYD2tFlDiGwPSoMmhvdLuHmr6TOckDKlICpSBTmnnNe3B
pkNPuc56bL3He56UCnhyQHAMIiJoZY7DsYNN5UsPyAIlXfjkQWLn0qNeOExpYYLxiTUSNMamsASt
e+X1XrswSkCjktDoNnLiF8NzZg+GKHsczNpbMm6RedVL+7HLO+PBid2VjsD6sh//PT924fCr5+vB
SDohVin+bb6+aJqfTffX0X2+O2bJUrQFrG6minzuN2U/A2DwE3PJSucEI5DxmEYZA8dg1pgAU0E8
iM5aYiLWQ/eD04FI9bUMLOytynOGBlA6fJXz9Dr1W3yrCoDPDNHSaaoevy1ZR0B+MjTmoYeqoCsD
UE2xcRjE4SM7bWPsqP4dqy4uN3hKy5miDsbv88M2wQLbMpy1NVUHaholh4hBCGiKeo6/02wq1nAf
HDldTqic0D3xFBz/UUCUU+f0ZF+Jfk76Xi10rvfooQBM76QUXm+F94wPKD/3QFlgsWe8NKQCVrXH
F1GHZIDMN3eGENxSjMa8dyDr1sXbQTAAaAdVfinMS4ghYtm/v+vNC/34ayPg43yIyP2FLtZrvGnQ
FhXZt6HJV0CuojLfpxBj72rIsk9n+hACFn3L9TnpV0kXH+6D/3Puf5vi+UW/jJtMACDjY+3elCC7
JKRelwlFlQsCkPuO5HKZlWV8aRiwWsLP5VssYVvSK/MXm9hAlYAjMhDIm7H26IrFtbn1Ow8iMmS4
Vq0HF24oOUM50aqfElk9kyhLPlIFjzEr96tTEbbVnqeGnOuBECuHgojhasHoYVlbTgF2S6ruV3qM
Elgsomoma1JtDXuybyaReM9L9aDcqI5gHPIMpizcc/L8Z20S9Vr7TjqPw6I+Saboqu8NssV+AEpy
sbGNhI+GYpqb0BGOyS7twIZkNQzAo0R1mzKC1VQ5sdWSjOBgWxXeUuCy6Zw+8PpJ5XiOgO+DNlyj
zhCVjhYyGSTUsBIswHOI0yxQ5P0nvo+PtgNEmJP1B9IBLeNSPFUqs+vhhunkK4aW1ltqlpeh6MNz
CY1kfKG9q07fZylIP76ZTF6MkYdnJxmOcVqRTwmtvAfHIv7JDh7DUEYvEEqqDqaPva7e/VPUBuZo
ztgb0lndnJNu3KmO/IrB/3xk4YCSS+33q9Qg6tkxfPB1M/H5XyYIh01GqQQ1dNT59gP3wL7tUMrI
2xCqB1OoB6xuIHsu/FeDpDDFC/thQbCCB1uZ2I+iFe4B+vKXenTZ4+jm9qNTtSeL4PtYaqUoAqOu
NUxxYzjfeFk9g5ZcDPwYDoym8d6UoQdB3J7N/xrQoZ6iJ7d2A6iEjqHvUWwjC4DRyoFaMkg1vZvF
S7/L8yeFPvouMlHHyzJXPFWOYI8pDfSYzojUhMq3n/K9zhkkHhamkDFafJh/v/x2t8GxHkfYXViN
eKJp0z4m6QLrxmzfxvUS0mLDRkwbenzZsr3O6xCQBDxyRQ+GMPg37ayaqnp9bbZzPCebAPY8bE8N
4M5vI+5UErzFtWedARKr1jqnrxt0mdCdKoY65n6RbG2guvVtdCruJyE82DbMyzEHGKwyQkj4lUCo
m2GBjkDMz4MCerPBNvGnlUO+ru0+XdKoIB8AZIkYQEtjEtJlFFP5PFrZDwMYqZ9lXe9Q/mzfnL4S
C0hmyT36jQpSA+kpdLDhHBkFGLXK1BVabxwaLFeb+Ol6KNE502FSx8sUVb2XtlYMwFTw19JpGtQx
37rE5QAfDvbBs1UU6PmgmZqT39p4NEAnOwPp/1PnZQm30dTMyZLSFJv9vAdMph7bDbwuvs7sKQd5
xHYDVcD/b9Se5um7EJsdeGVCpGWqZ9U5PDHStIdy3p8qGFjyMWTa7nH3ocDB3OtMkwLokztltBeq
sGZ+ydWpcBXbYVfjzNPMaT6urhvWH4oIb46djomlaAFULgeZXA+z2gc4VRrPELn0VtxUgGmPCoXK
1Nvlg3oYUCM/6YMdC3bysmpOXVWiXv9PHr8yC8vVLl7fcyghV9B9bVnQSvNQ8uGqaX2cR69p4dhn
Ez3FB9+gUNGdaH1+15QgkbfmVrSj/crNq04zUbtrbjrdQofT1cLlzhm7MPlQgbn/7WoX//6tX3Vy
n5nj1S5p/czddgm0dnXtyxSWCVlrLg3ul9cuVzuII0SQqWbAu8sI+hNTPq2pClwLnWt9OajNKNXi
8ir1mm+XA0e/g/BC9DTSGqtiFA4Kw4VmCclW2WBFV0/6O8Zt8lgLszzmSQVG8pRvG6uY11bYbw23
Y2/1h84KdxBbHwWAuQ6T0AUFwK+s44jvNZRUoCmmK5pw1PQOaTlAkhcfdYA1i3cQw7i61zL1DOmS
lT0OYDxQNqsKr4ROpHlyoBS0A7bn1a3YRIZI23LnMfla50yec7uWZ50Kkaqm1OiW4QyMH8CYGpAT
3G4odr4dg8WgT/kY4qFN6+u3nJ74Lb6d6qwtMukF3uAWO7seZwUDocIfHfMzbuakG5LP1Kq8IEHH
/RhBHmkfChACSC3sa00hqN9I87MI3WHmo+l3doRSAArV8QrkK+NJOQFsviTAwnZ6Blouwg4QcCLO
lf1DQERxSCL7LSOo56Ro5AGgEa8an4pnkyQXKOKVH74Hxfsw9odTXlTOLnMgQ6kH8G2JAbz94fZc
gm028YewRj2nCp+CnsAz8+oy13vEP0RuEvwol2ndGm+KNrc7iLB2grAVwwEO0BCQDSsJTqw8unjy
rgDDB3HehsXZaijRVHREyeErM8V2hHbhLR7QRV1ZU3xbBcLfDID0Hsy8pvLA3wrH8aEjgj+AO0Wx
gkQb4T4AqAR/SMOGziRvvwZYVo4PfBr46wo9EIUuBkpJIUCHzoO+lZcoOpfQnNhwkz4PhuFcKTD0
c6jeoCCFps0rA8rGShr32nSlXKVdkawS4bnXdkBNENZtLxICyVupfDLXeVb1b6UKo0td5fwI8oEz
k+UAXpphdGtiMWMNwtsQdF5FnwzXNw8szK46CpXdPxLAoaYhfSgtf4+PnzwYyqJPOUT3Z0XqwxUM
L8lNY3rD9HTsD7R1/Z3jAeI+RTe9SVAGYEgFXsMt/Pc8ZhvdARanr/UwqmPfJWydTDwVAjLPG8VX
eCZk2+3NKUQbLFQ+ZCbg1QpyfwiE9ZQGxKJeoFRVrXXYd945dly5hEtbuxKaSaMx/VBcDbB173at
oF2xSgrQDx1ojgJ9hq1GWO5yAjwQQXnu0oF7Bfl/tzhga0432EqzdVOF9RHP4HIB9CZ/sh34wTrW
GL7XqXFwfUCTZ3JY8bKsT3xACRQUQBAj21CehO+V+67M6vloDclH6LhY3yTj1fDo19o7qlPrNH0K
QwS+VBFToEPwudwPUVoN+9IG/q7o8fn2PQj1Dse3dzp1LA9fvY5LNJ1zNaNmY5yV2bNN6INB6gNY
8Go6QKF70vpIofIrgKaBajp7aqDOvzDhsbCXRiT2jTn6izQW7pPPi3zWT+Kxv3vIKP/yZVzMTMOB
MXoMAFZfGi88Co0XcP/abcHxJdIhnGugZdil1lKHmdVA+z1pqiXqJjwwCe8Whu8l19TwfogqDU9p
648nN81/WiZLr6lS1cJFjW2NtwZCdIncVqSvJr7I8LUfWaCv9rvSm0ElrDs0bt489e7XfCUtterL
jCz15ZTwhwovnce8kyZEU9A0cy4DCo6XuG3ZpYWxjNHWzl5HVVSAJjNCJFqHRoMZvcc8vLDaeKOv
6jsXeubMw2Phn3tgve7PDQWJ86F22e3mPdwapKiWZhxDKo6Nb+nYDe8kye3AcYp2DwVBcuH/5Icp
7/3JT/NDLxzee6Ddg14NX/Mb/JI5vJG2WKzLed8q+JIxD5rbVme8pHiLBLHN4l0+/U3gzndB2388
NbIaXkqsuKZsAZGkhyH0bn+3fmiPNMdv2IZ6zGvjkQwENBMYAEKHlzyFBqtpvZpUhvu0SUBImsKk
DIH9gmYOnL8RSh90gP9xUWOFk54zbq0vshunwFuk/G8XoeXhPIbUXefeYKxaO4b+VSqMh7aKrKDD
C/C9dM1l0qfNLyifPpdNL16bNIHoQpbxgyiScZdyli7rzEye/b5KZhYa/b8yi8+a0jAWdh6jRWK4
NtSrcbBV6+wB7gIpDRSTYDC5s/cjWVVzPUym2CAuoPwA3CXMdJY+6luXUXbgkwLg+cGGfkEAO4Gi
bXaUQCJepQFrqkZ0/am0c762LLsHxr6mx67ozJkfpmeP5/JBuFa0gaI9XReopD5AGTuex6VjvmUU
VlJkqH93FA1eVxSfQ4oLQ9NsHtHiwhMCReQZbaBFNNSRFwcu74MRzyaYUE1h5kIDr2pgbtG1Z9uU
xRm6f8RuzknG27MFE9ZTHkbYek3RlE8J7HSsSmGR5qwZ8eQTmHryqWZqDfGY6nRLjcB3G4B0bfRg
7MGfDyArd65HmZtjI0mi33rQAe/l6acegFmrxA3ELlThBiqi6iWmebeujdSdtF1gctTVYEOo8UcO
X1sohNBwi40FuzDsiHXeHwXcDfqIA6/Isg1AFlDuUf3Trd5ECCM7QcavsFTtLbxVq2IPnbppsu1B
3abvurllh+GWk4HuU1P5i8zsjUflYCXCKgqevjDnjgXBxNLHD41J+e57cI6gcfEL9tPFrPawc46Z
BYkLSl+N1rAuE9Vlr/NFUw7vQ+O8+jmzl27difnAfWx+Uue9gXcD7MrCDHv+1l92cDHZYfkrIfyO
H5FFvOHRVxGbMYOYlz4lsHvPfSh4m6rdUWh9gVQynapJbnkQoJcrbjSztgivumd1b2F9w2jrkYwQ
NQdhtQl0eJ/9V4dMh2KabJnp98nfOmxmXUF3Mq0DzXbThLayhary1EFHUdyojXkP3uON/6aHo6Jr
4Mk+Ud/yaY43zemogOGw02cBqjLWOItjxz/oQ6XgDWxkbr/A3jo8pERiWJ821K03EMw+fcvdThXr
LqjKZ5u/b4YFLQPNIY8CfW9eDt2hTRfGpN9vQWgHzqrVLy3arw+jgpO79GIQGSz/JvCv85WXLIok
zY/3qV0MK58yT52Nvpm+QFio5rrcLpc6Z9YMRVQBKXnw+x1wH6ePAD+qEOsg7DRdq/K/SIN6hHFj
TOb38W8XQYnZDgqvZuAGNhbW13W4K0ksTsxn9gzUkvbDoeXBgurFi+Gg8TJAJmvNZGM922V20hMU
aJ0zDw/uU5gLCNd4oTGv298Rrc2FaWXespcm2nwpgcGzM24JQGpbHdox8wLqp7/LashmZZJazz3J
s4MOQ/xknmh/RtkHVFlYa81pksfXMQrrGRShnKNrdVBgTOgxBGfs2snSWSqTiJUOs7ZDlwQrHxLC
nvT24cILJcqK/2PvzJrjtrIt/Vccem74YjoHOB3XFdEYcuJMSqLkFwRFUZjnGb++v6RcLkmuq6p6
7IiuCJdNJklkIpE4++y91rf6r6f69bTaFWYpumPRMd0yceZluLa/qXMI0evXPHdhwOpbVgPfchUX
xFZEji9zA03/+Xuv/2c4bXETZ/m6SxYVef944PU3KG3zEzvQ+9fvR0MlvLGr1t3EjudaCnHCOGKc
lvNXr996/a+tJKmorIPXL9JyGa5TGqfXr1/OZaYdG+ZBr9//+hN/PsiZMXfkKIJy//N7r//1+sPc
6/JAVYDl//G91/8qeuJcNZ5IQDRA5UngrPtXJaUegTb2aMshw3QqT0mVXr2KL78+gGPVPDJ+vDub
KkXw+gh/Jg+FnSGpVTBP3vzyX3/77/96Xv53/FLf1ozW66r/23/z9XPdrB00kuGHL//2Fmh9Xb7+
zp8/8/1v/O0qfe7qvv4y/PSn9i/19VP50v/4Q+dn8+df5uh/PLvgaXj67ouwGtJhvRtfuvX+pR+L
4fVZ8DrOP/nvPvjLy+tfebs2L7+9ea7HikyN+5c4ras3fzx0/PzbG0MXryfq63k6//0/Hjy/gN/e
HF6eus+/0IJ6qj7/cv7n6pmwi6fi79/r//K3Xp764bc3jvWr6zh0yF0WEgdoNkeZX/54xLThztqO
YypbmYZ680tVd0Py2xtNmL8qoRzHcS08RYh73/zS1+PXh6xfDR7jj+qGbcBhkW/+flK+e3P/8Wb/
Uo3lbU2efP/bG+qBN78wPj5fBOdX7Qob8aFybFrG0IF1V5g8/vx0n1YxP278r4FyDWovZnlXQ6FR
AeFVZDx0bbJrnPaurzrYXjleJjLvPBDtiDdtRqY5+ipgzQDNtFX6cmiCZS5sD0888iR9Nrwhu1wb
YKfQUNKA+hkVTAYlfluDbZwdYm7R0mQ90+qstsfQFCCCt1H6ca72s5Pib9vMg9nBhtQmY/TZMZde
SlW7swSSjohfKWQhQ/odk9dLvQ5hWw6eQKEXOAKgrCGmGzTo9X4yaFm5GxBK3YLpt9aJRzhN6RcV
c2BB6ra2fMwxgzTj+lYzp5M2JwlNZ3UE1F17dVJmAKDXcWeVF0wtuxO7tGOPi9HvSmQ5kPAiZAyq
8JWart0yiS8m6whJFMVlJf0c94xXFaw2ZsxOrZgJCyRFo28S9GGLrbyi22jDdvBBVja/tbnjlVVB
NIF3BoLnr3EVBVl5V2NxCTtiDmc6nMQYiRPpM4sHlQcggyU8Q87qqq6Gl20lNaZoqt/jrr80sFh5
Cai5dpuDqJ1szzDm/WwaH2eMzR55FaUv4woiicYz6Mdy9BUY/VSV164x2GSWkOmBa/OsoEEU1JhP
pe6Ivd4WG5KJ3PK7WP+klA3XXs4f8GGc0pHlst6p6G1WJocxxNKeeBXQluLsb0hojiNk9VYiVIAK
Vd46DTQQbbV4CM7e2km5w1W1NAwLZOLbRk8oNwX0cjkORE2UckcjfGma837oUEbbvhLGh3PErdel
+nNqPdZ4CT3SBIpeBnVaa19fUkLhUSeFj0mi97pFlD6qxRILQupbVrzLSycETBmSoDtZNs63LiQ7
Mux7/WPu5EgWt6M+TNdtx17Gbi/y2t7XUYJ5Y0BvVvfnIM8Hd7yutDZgIOlVPdpQbW8Uj67RVUHa
UTvkhR4WJnzD2n6OG35Xb1bhW2Me4pwBgOPKU7RYvqkRE1oTfOQ4ByEZj42oLLYPaGuuXRgLmrF9
UAvvUTw2eZjZhDNCvbq23HS/ivmK1tcdw72UZnvCZVULPyHitSZ/bW4HhMXE2Ov3k4jNsMmL58JA
U1xE10Rx7HNleV0ZH3pM/7hgdqMzXDCh56xoe8ep9lmWBUqSb/IxF4SZiCzIl9XPrOUotLAg+Msg
KIRZOAUKS32SgUXJHijbLnpoan4909QwXLFbqzr3hzOaON2MT+dwYafr34muYBy1XeUlBDQzQpQ9
0l/wNTjTm+41lPEBSneEjp15sHGesPs61Ylg/4FPHH1jDtjiM+L3W2PLniLdaghZoucnNGQs2XLH
a+yDFk2RZyRlmFdRGWYTD5kRMZP6paVQfadDaZ29OESY9+1J5NznGtfZvK2KU19rpr1Q2xccIv7/
X2f/rXXWlD9bZ0919/np+4X5/AtfF1NL/YoW09LZFLqu6b6ui18XU8v+FVGpKVjA7PNa6rp/LqaW
9StEHV0a3OANQf/vz7XUVL8SG2IpZfIHea+F9Z8tpdZ3S6lj2sqhrSUhtNiGbQvj/Pg3S+mE/Xno
TYZzhc5mn5j4oRgPmT7oPRBp6XYNK15vTX5FtMw7TaMHfVOnZRX5zuw0znGrZ60C7RGJHr8aDKF9
wxUrTmzMOPHX/Yxe1ueDljE7jthQ9Myl4NURJoysW/OaxcqzPT7IKi9OhgVZ7DiorO4jui55ZN1o
xQJTlc/UXCS/u7M1RtmnTq1r2LpiYTYFM2DVnjZTGbHpRzLtlyvwDt1yHTkzUGkHXj9ovtlQv9u0
n02vniepHlATVs0JMEdHs6Mk3N3SL5MSkoQbxGQlDuxkQOAEXaWnj7qRtHAIBz2qzPcrPVX3qKk0
uoeD5Z5BYJNE3JhG2UOiJeKxtDODHk2v4mMjbLf1zDwfn1SUbA/aRjOJsI2qDyaKCMj+apX3MeDF
t9tsLO902TrC00Y9J5gXbUvhb2ZHGIPKczZGZBB/zHJhH3TRz1fAoYHK5Xre+1ORK+3ejHHc7awB
LA9Ed1ceR0I1g3Wo6bxCFtsTl61MtG82gQl9gZFca7rSAF5Qds9l0TgvLoBwxFpaf6dU1N+7fdm2
YS5ioo3Mrie7VxKlVgWg2CLpOXG7Wid7K8Z1n9hD+m4YXbfxZlbjzYtixrCkwWSPtBRYE+LZGR4M
La4+9GK2GRFKNFj+3K7r7Nta6Q5+r1XJReZk4gE35DVxoMN93dXRewMcdogg5Ak8eUQHGZWwDlHo
C/SNIqhqJjCKco+7tQa8QmxwQEnnfd+AmblcMxqG1TIbuyYSnywTSZkko3XzLDMdTybQq5BYrCXY
iOvYDx2Lc5NvS2jYUQTPWLdDE4f2pbScLbDHQd8rkzPDJhR9z6KKy2pyh5PE5Mb0ZnSDhE/yHRZe
ysgxzQ8lkFNvVBuxvXFjBUuaAJjDBhhUmu1cVrj3Q1Z6Aa3GqnfsKNVxdAsRFG5SA2tlOWDZX4+I
BuJdmag2YBofM5Fc+hCQ2RiYXPK+mdfaIYPmtusziIIt1QYJHfbbtS/WE/Stxh8cbblsUhmhTchc
PKwKY2ubx8ekw6BZbAXgqyKqb4QeUxF0ajwg5sDvZbZJAOBECzM+e2HmNmIH6DQ7tpEqQpi21c7W
aEkvbkaZ5CadR0OdOYNwmttqGBnIQIkKRaGL49SK5QVjrv4JH8fCqerHO0pJJ4CnJSEWoH4v7CUo
xTDscvrHb5upjPfjXJcnMgDedduw4nGZ9d1WlMOR2dLvpRAqyJCdXbVWpu6mTArmhxE4CuT1u4Ek
0wszSlgaNfJjLT9ir5LetoRuyedGDGhQzYmbyxUia4egs7blJdh95WCRXjSKbNRi4nmglU8n20rA
okRTntpc7lp1GdEVP2WuW1xokFc/MLWMW8yFg3bb6Ovw1I2iO7b2HN3VWkaKakTq0wyD4FaPlA2X
wWBc7Npr0LOuB6Y1OvSuFgU6REfVGkBeEV+I72u4HpKuM0ObAPbC44oSbsC0OquDZGujjxrYjQaZ
4wRcwbUYQWu1dHaVkP3JkTZuHgS4JEPLLd2lVTWTQzfr4ropi6dGNtNxzdvpk+suaN+KegUxsI63
eju6iVcmnJPTWpgpG55BodnktoP/2so561qy4g/eDOcB+pK9z3om1vti0fPZw3NVHw2lj8+0XIfD
pnJo2DRPk5cmi1UpbpPY1eXX3f53m/1v93/GeXv3j+3fec3if5blChI5bdeRbEK/XbMS5hKMDOmR
zr6xo/4Fe+7JgJvavkSK6mdfq57/+Xis3T87nqN/fzzXsAxt2jievW+OMIvZg/nDoV241/pDmByI
EKL2YqiFdMMJvqkk/tj8fvti7R+OLXRdWQa1gOkI/u388FpdDXVn33BsJZ5N0Xn19OU/r+n+vcbI
TfNSPQzdy8tw9dT8P9AdoWiiifQ/9Eb+z/bSfXpKs+/rNn7la9UmdFogylWu7himq4DZ/r0FYtu/
OtISwrEthgnnTsefVZtt/Eo3Qofboij5HOFQ0P3RArHcXy1l0rUg4cMxJSXdf1K2Gc73VwXrpm0a
hk0FCCpFCuf8+DdVG7HbJl21iE4qSj/ccPKmmfPKJ4sobA1zP8bVgb2anwkyETeCraptZHmfxkdE
cbBbVfzYpDA1JDx/Kq3efP/NqfwnF+35ovzmA/r16Zm6Mqgn8Wb+WFS6DIqZ+ykz3JbsFjGguqPT
Qoe1iXzAnnvW39MaIVcrTMf7+ZF/+KjqwlF8Vs6nmS4ixrAfTgzz5kg0gzaEev3FBcU01ndzUgQJ
UvefH8jQ5fddKEcXLqW5a5rSEALXrfrhWMWYDq7R4h20a1WyCLtL/mGwhjXxu2HNgqVr8D8vbXfZ
MrR9tMG/ruQtiaYAFzDb8sktrakNmn5kwNTFVmjZE4m4oAh2bTE3B2OIP+HyGP1Zxfqp1guCWpxB
XQnciAe9MZ0VCJEy7wa9ArUzTf2dobr6gcTV/gLvCdj5ykj0p7NjMaNNk8+Gv60ZXu7aMX0y21bk
dtF2KIdZvmPR7b/Ah9MfyjWjpsgtNwnzAV/6blqajQAqcF5fjBTFySQAV80keG/nQmC5KLJRlDsn
WYyg7KEpIxuVeKyrpVm/zEM+hHGxytBmA514cHnbA5nq6k6PcN8MTq/jdXIX8ehum9yP0WCTNWws
z1rcz/5oN3iUVL61yEP0wsTZTVwt8JeGVE6dhdxLinTUdnhi1p1rt46vCqDAGKY6n8DdYkd5z+C9
1OygpL1F0IuiS1LGTRVWbSI/CEd3UUcpeUMMnExZUbFt0rlrfu+xuNChsdybaNXSUOrbWeRjupdL
ps0+FPdkJ/vF9udq6dD3Zy8u7HLHEwYiNC/T5/axAHiSeZnrmOwXULcnQCQiWlxO3zx2YA4+G0tb
gf1yiFyjot9J0iZjz+qSLPXATp/RToz2jk4Zq92A8JSssFRAScyYwqBpioeLJsIV7uN3cq77LYXu
RJwbVaBwhhFv32QT64lnR1EjsLtjHqVbET1LdlN6oDeqdYNpWXSD9UTpcQA/t2TCVk+72F3tl/M9
zvX7yMDrOFnIH+gKUnl2k4ozT0dlFY6xtWi+tsUotUx3ifedUbn7eYmdi4k9kqdc9wvD2+zWbVVJ
H0bJXTXPTehSWB9GpQ+fhCnLp34yLfTkenO79lP3QOPTz93RT0ow0mbtW2WERNxwETUNZcJYPR9b
676GHxlstijp1lTLjlJ/OqRkTFz1aU+6D1uEO8DsGHObWD3YZJn4nZGiUqp1eSi46182a2Hv59Qq
eWs3rYJPgaKBGCHGZ1FR0meL6+hBs3XLG3S13lV9t0FNnV4qxKWBRY5akBUixek4xBd6Ha25b5MM
es3cwnzsBwuluVzFzmpw7kHWaC9sEBLvbRRxhwUSwyNw0MQXbvc5dtLqsJhteptuA+GvptTGK2pO
25v6zgmnYjRJw47FycocSYHRxDZcAvjq9q5sbDKpY7M2unDtSt7sWF+Lm36kpMtMmgpeTp0GumBZ
48teY3shVTd9ADUfXUUzwK0ltcnkLbLtYqzn+DDxyX00tEr3M0erPy21rWfBGAl2KYXdk0tNXrpi
3JhgX7a6va6AiG0Yom9yzABRGFmb7Em1LiRRhMKKMAXguEIgHKcXwNnT+ejAreKtLjXtc9MQYhMw
jDfCKmv7+xoF+INbbdq5kWZsqBVye/CZ6lqEInQNhq4MdGpuMxZiZ2zR8tvSNj9C0RkTgla15Msy
LEPGRU+wblIm60vJPOATECVwGgyfEUvwq13pN/ZEkusA5FweRrQaH2NOlLroo3iTx5x+gHsATlfn
l5kT0x/s2y0xbzc9zaLnJY5FzJvP/djd5/QbPkrwBCjB7Og6c1LXrwrDPCqrIxBYNE1UX+hLxv2e
fcX0UHUjb0ADgKcBHpfG7xsCCGfQGmZ5g0W7dh6jpe0/TggODp2zMWpLMARc1k6E/m3dTO7BcJH7
FtqYWSz2s2YOxQ57WH4Sll5fTE1jn9nvzhaFY9PHx7m3rVuUndrl1OTuuzZL3XuXzf/tlqVdIJsZ
NQMg+/6T1FJ1xSVRfzQbaIpbKuZrxwERTqBv7uViTncTeS03axsjOIwr2yJmfemqh9VNs/dsovrb
wbCyYEZFbbOZTt1TLDXjIdZVc5owsu6shUBIsdUauutIwnSz3pWch/jGMYfytmib+WRuTGWBSE83
q3Xu0eh0xG7ajs88o/iz7CJzd3NqjPtc6nbpNdJ2Ps61Wzw3Zdl6nT7POFwjPcgiVA1VVqoQi4Py
4GAZyFqilEsa/k/mlZMcLkST0rbW8KrvuvOox+nH7Y60GuVvmaldaGuWX9HvwqHtiOZBRejacejU
dKNZ6xyvNM/zBRRtTeBWEA1blqF3MxftQ1kgGipIN8HaU40gm9deva9oawVWFEcXbZXiuKxNW/PV
AkGXEVRzyda4qpEodWPKDbaZcEWcia28ceo9sKXqlpYSGKFiQGaPGKGovdnsO/ICZ0GvAfcDZndr
q+vruIb90hpKzWDSevXWzY3uwlj69WTN3D6KDZ3WnjfGLTyDCUqAtDYl28LV8gvQLWgkBN3jW6l3
9dWw6tFLNA7qXovRFZlGp/vNNruBcouWRLkSp022GixnmR0QBWj5srakP/RxhW7dpa8FmsPkbqST
F+pk7RGxy7xbey0P16pHGEW3JsyEYKWJjfzzKphYWUmjPM0aUee1jr0XcrqdV3BRFXjsQNFPYhzB
WmdgJgsGjZlfPpFwT0hBdcQLRdocdQ4mRgA2ZdKY91llm6hdQJSl58FbYnE1TJJh3BKZ1nWPoMef
lmK+lFVfe1laUkGoegtZtrQgkaCWtolg1Maco1s7htETF82HHDFlwIox7Ix+dsIqXYg/r5Y01ICq
0pdx2QP2BvTdMqKVKiGqzEMMUDhe4/uhZTC1JVZ9XIu82C2lXINkdovAhaoTzCOIdMYITCxsnXFD
i+gsUMX2lpuafod9/1Pam1i+t75mgNGCjnYJ0eDOEw0E6WqT7g2IgyjuYaykRTde5O2W7iW3t1AW
OXn3JapHA5rhF+i0071h2mdusbv6ddVkB+rQ0u+zWZ1MMY9Bn3UFpC5JaKnDsIRerAzoMpZ+K1Pz
LXtx7ukMPACFFoAo0V9h4M5wBDkzgypucwNDPs7MVsTExEmj2C8xNBXYbNBnjZmBStlH4P4KdU+z
qfW5TJdgNUexF0mz0DnIrH3l6swepZW6l+DN2yDGhPHOHbXx1na14Xe0PvXDUkYluX9yq95Kdxtp
htjL+pHiJrnqG+iulJwiXLRubS8Ko9Fvwe0Q2zYlA9K40o7VBTA12MNTZjm4xokVommcXYxV2zan
Nl2qJug21GSzVaMGN8oBN9+auikjwMVINmYyAicKd+rdwgey95M1jxjbzKRJYHDD3JDaAj15nKJy
ztv1WE3OVvpz1kAQjg27+F2Rc3ZobUJM0M7OQ888h4jloLLj+h1dwOhd72pA4CN8p7lic4pQTK03
a9eIKyDtZXdRTFRmQxpZ+87EBGJLyExYRJpLnQ85U6DevWfASNZZva58NEr4QnxS2l1jouquyBQh
aS/tL5RiEmk5dRJuNFWJNEwZm21rfEGhneyTBQY4kbvL50KXJyerHxebOy41vcOHedm6h5HB5ztE
MfgZicnsL2WrNSHjC9aXVRjpXqNIPFbEBp90tdS3epOWT2Okrx9id4vx9y60t1m2wnEbeoIPaZu2
xoYex1oYkE55cjmItn+XMNWq0dpW44EtX3ahNRWpN/p5Pgqrjh572XchbC56JEsEBkASqbcxVtsX
gzsyVUC6gzZgZVOSE0J8N7cwhOTiqP3AtXvf8aEiFqCNCOfS84Kn66ypZ+QW+5WJ7B5eSlYSwrYs
YvR7HAOgI2z7oC25ZNYelckpyxWy/lFPPjiVo91yVRb7rG4ipP9mgti4YicEPa72lQTgA4vC0r7E
PN/9XLh5WNKr/GCZWn4FA4khKQGXx3wZtF2bScloAWNVL432GhWV84Lk3oY60wMsT1rTPpp1L68y
lPR+tDTLQc0DH/YiB6WwcoO+6SaZ3y6VmAYIkzHXeSXHmlk9W8vejzsoEYkdDds5Jt0OMA5BBmU8
f70meH68qZMxmHZrWG6dNFmoMCgUvAWN4BFr69qGUEX725SNXANczFl8TBHcnZQZDZeEWMZAlBz3
TBTiFlq1zvAensb6kRDXgcE+qG/PGgr9MIucXuy6uTF5kFl5Vk10zzKjORpUVofsuhaoP1ccVEWl
5HFpSPfycYWooJgq0ofxRCEfYPDRHy2SyZ7arU2ftFlZ9wqlM3/DqfdDpOneLNsmMJaEoUwyMyU1
ZKTQhxFwSHxBzBY6n53qvnN7wtAXN34rBiQIbNSBNfuMa+SXFc6BwRysG7CwVNaTXeQ2aUkwM/y5
nrY7AUvqBkmjBm1/SydGMNAlR92p/c1dh30+wAmiI2OqW8l06bGeh+Q0KURwhjt0lwtVOSYHkDQZ
nL7ai6KJDX5uT8XTZmRp6IxVFaAnbPea0w0PqjU+LU5b3mHHqKi81vaKwK/ubc1OZL/OrXmqNYbm
53KzS3cGm+XFz9OI/NKhLB6MzPnSSxaUjb9D27IWhH9oEwgEp0LDotZs4irSgZfb5CBpdjQftaEp
d5lCD+gtE1hnb3RkdMgtKyLrRcfCpnTWdbuxTjV6odtyjOYLO9ON0iurtPIJA0Ggt0Eg9rIoZwFO
Wu2ZKGJ0lCXc4FwrMom+oSxv50FBdo411R/OQW6fbFJhGPILJz2mGfwvbuO56wugL6exMp7TCXwC
kJL14Gax/qFgV3HhVj03jJrnxgpjaLtRadoF/dsMI5Ud7RAjO6zRnYBb1OrgMsq2O2IPcW50dL7s
v9sS3WS/SmICO/1D3qYQ+CYnOvQFOaKpGLJjJEfry3I2GmAs3Ni49yVOQV7o/DFRNdxQiRf6thZN
fOdy870arc4J6B20ta9NTkZwD2vpU5KnCOzHGhexm8/uLfue7b0OsmGHzYB6Y6q1Lcwc0V03ddtd
iCGZcejZ7QnsdeEVFpbEKGdoW2SL5O1z9IDbOE72pJJveyrbd0VbJOhfoSKkxqy8wRlJ1qgacZOb
DqCMpTKz0DQjYqDGbYsCuSxV4WWGHHaO1mrHhamGxEBKy8SLCG7YSVwW18So62FGWRfAgpDeWlfG
IUWGhKIKfvk2lsveiaz+Bqg/d+hlStEmlDI61npaX8lClRdpmlESxnLYZx0Fu+fY23LUY3gEXWoU
z2qbhwt7NdS7pJnFp1QfZ+5QXf4276vkfk1LcUOYG9nlRb/eYMvWiA2d5tDdEpe9bWfMxyjC+Lrq
TXLV9YxJPEUrQ3hFsYld/1qi02FZZ1oMWXk0WO8PxCq4JLUtH4tOLbtUmphll+FT3vXzJfCBOcTQ
mh4RzJVnlD42depbDHnOEGrjWPkDQ+LbGEygn3Rb8dyh07xtMrHQh+KJyse4aDWEYlmU2J1flqXh
jVbWtX5VV+q2NXNq4F4zznLZtr4oSnqBpUO1lNdttpsG3fnYdGiQ6rhFY2LoGZt5l/0jMcaS9XOL
D2ufY4SdEvsKY7y4la2MA7tP1kAAN/RM5pMP1mrZXhLByC65eM2ALTZi7kxC8vZMGKqLZzO9O4hh
yfYDd4IqkPpkR6HGDaYgdnEa3usFNxxwZClJokI0azC4VpuwZCzxs+WkJLmfwdxs2Gb3OJjkvPQj
sdXBVjrokXiEu1k7mqi7ACqjBcgfXSw4O2szm2Bzcv0qrQi6gmS8tA/mVknXq7TevqG4YpjJroEo
rtx8nEtF0VknCYwN2dJihRe06I/FliZXSHayW9XbxUumF+IuT6z8SwSeBXt2Xza/d4srd3TkaBmy
8ooAsk/Hq85hs66dyprw5x1i6y9Nepe0HJhRGOR0x/xLk15T4zAwuqUXPWtGgDnSCgugY6Wnkiy/
ZoKl7uuGURt+PbFLJHaSbiKngCnoTYbpfmY0id2Jido0z/ti1tI9+T0mA2+W5BsTR2yw6IQwoQaU
x0Qv5+NKoxIBWjrFX6I+HW6qKCovQCzTfTUqeM1KXboTk3DXfJFTWXvavBKZiRDAm3NAAkNMUgQG
s2H/8xPBUO7HeQCjDxgCypCvUzvxQ6c8box5qZOeqPVa44WJZL7KZJydnHzmk1aZ2/rEnjoPiefp
rlpznN5nZDbt+0rbns1S5ZrX6uf9Jf1gG/XYutxl6Nz3ST4Xp2jT1lOuDRldE7Hx5wzhiveyK+pP
inbYQ2w2JfurfNUu6KGyq8SFtuLxkVR2uXm+g52b7O9UZFimv1hopjJQOR/zvIapnEEEI58u+4KV
VntrK829Xi0TwEWuJ1mYtXI62YVTXSXMycNpIapeNB2V+bCaflkP1TMfeR3hwNKdbNugYTTPujwD
LWf7eaTpc6kNa3NttSARvGGyts8bmYCnMu6bUxLN2Tt7EAl0hGhFIIetYXnXKeUcS8afb/PZbveG
tYjdNBY1a+FCY6wBVnVZMbvdj7SwdoTHAQToZny45pbGD6pYp0dUDSi96ZME9EnsazCAPVQNcgWb
gKHW2Oy6eJp3ttqKF3q6zVVvkaJbtDQ2TNYiETjuXH2ig7rtCOrZLqRpUqc4uXAusEABc687Eq2t
zt5b1mwhfieZcZ4reegYVh8zwfzfiShdhwzVKbeV8boUq/ZATctWtq2q7l0V5STiEiQf2kuv0Q4H
IthKuF26qE2v5yB33bbQoGvnrPo4uPWwZyc67YxN717AgEwf6rYx9rFQGSMGALmrVpfHdOijwwDZ
IxytpXjgJrReSPw3l7IoGCW42YG2/nJPIJl5O1rrHBKjGwVM0z6AyF3xHZugHEqrTC67DQMzoUr5
3oSO9DD3TXmZVfRvo8k24NBW8rqTuTokslbHgSY0qCCzX/2eE0LiXNvcr3OEpVZbzGNqysHybOLr
X0oLAhuWTMMfta4IMIRPt60m6VwlzsJcwbUW8/doGqa7LubyCxUA0oOeOMZnyXbSI7WIDVgfMZXu
FhI3MJS6F0ZvTBAkyxEEO/RDi7az6abeOiPkNOqqfNL6MT00mdm/51fRcugVqQXbau3r0sADQgvJ
vHT0snzHTfZWofsCtYAxLV9XAIqk4pzaSePunrvdjQll2nfzTQceOtBGyLtk/t1MUL6GFm3VD4kJ
eroBIeFtdufe2lZlf0pyblVqQg/281vOjxIBJoC2ye7VtZDQIZNzzxKCbwakDY0ox65GaC2hsXN2
VCg08mSw7oxQPyjOSfSvRAKMfb+feSqA1waCPP5BO//j5NGy8VtOc2KS6eS5e4hie/uIsoJY7CDd
/StVgHGWHHw3Yf3haEyav319dHTJlS1SkzaVslHYja58YjDHTG2gGO+2nnIPR6y47YFOXsxsnd4Z
vdhu/vPT/N2L/kGdQK/RSsEVm6HxwK5uDwns2H9cfHNHrkGQ/It15J+9qd8ezf1Bh4H+dmtMydEY
YFoP5skO09ANUm23cpLznfsvFvC/rN/nc2xKy7RwPDDM/kEaOVN+03yqzRA7Cl2rcaHuifStu6P1
T0xLDy8tgX56/Pk5/adH5Xi2ZTmGazo/HJXM7ySjzWyGQl/Q18w7jUmsqx162n0G9JqfH83469LM
i/zmcOfHv/mgWLjjMiPhnA67MbR2OZevT0K5G/SB4cd+fZMsfvnp5wf9Z8c8j87RSeg6ns0fyoEU
+dNa26CU2q47LkW/S0X+Lw7xT68VnCuugbZV2GgRvn9dRolR1hjOuKZwDtEI7ZjoRjvb0/ZFWL2T
9z9/Ra/Xwo+fx28O9/p5/eY0NmVmaM75cGdJkvF2O2ghw7dT7K8BFe9Je/vz4/3TM6hs6UqJtJib
zvevrl3HXtqiMMOoaC7xq+2TeHj8+SH+oqTg6udW9uch/i9117EdOa5kv4jvkARBs6VNo5RXyWx4
pFIVvff8+rlU93RnopKJedrNohetPk0kTAQCETfuXf770Yx8OS9KI8qA4ehf4PgtUZveSVI81Wq5
uTzSH2gRjAQvhX8AhIbDZo6D1MyA9Pa55Bg12tRNGpA3lBeXpFDxoqSSR3uwRiWCH6DBXdY4fvvc
NIGBFqlMJBHBAHNO6iRAwTXH+R+UaS9oSzjt30Boy21SlTPUH3gRzPFoKMK4r7IaCGnRiedIkXrb
oo8PkQPAhdPn5eU8dzZU4MZVDTg5Vft6lhxt3Ny1CnI8KK76AQj+ml+Z+g2vr0DTBGwnQBVKhD19
dYxSbpcqkhNve1uyE6CQPMMCrbabga6X64fPrJsiwwsjNJQkXdSXm/doQkjJaHKFsoMDIIlZdhA7
BatNonFM6tyVejKMfDpME4cyeAcxDGa1zR9C+2e2xWvMCw+X9+ecazoZiPHwUgwo8pRiIHHXb2uQ
PditOVrVFvqnTvDgc24x3uotx+Vo9eDE5jYH3ZZTk8CshF/R+ICMvXl5TmcGobIoAeBGcG0B7Hs6
SC8jDs3wtnEqo5ss1F1GcN+IqUV7X+RY0TlXezIWG/oQrRQAXBOxfNQFSCRw8GaT7ubfsj1teqg7
NFbHmd65W5LKMq4T9DUqii4yRxCsFBqapwBsbu18K9nI3yAjavXYtGmLAhwKZ89c1OmyZsyVAqeE
ggyuSYzLolwj1EOaPO0xT7QFXCneaCvQ6DX7TWLlv5EfmFyQAnt0awzmeHt5O8945OOhWcAryPXa
rig70SHhewn8tJ3rrl8/gibNm7OiMPsO9fJ+e3nQc/NFmwy6LOgC4WM9cQn1aKqi58IxAPo257a+
lcTuHYVHxLipF1ZdztvVxdDYFSYy0Ht4ewPo+YenbFqAECp0uilehtox6Cl/hbb6CdzzZGc2yKZm
gNA4g57xzhRIMZB2oFMahFGM8euT3qEcH2JMXwI9JBot3oMuKK8vr+XZUbQlMhDlpX2IsccIr/9M
HUr08IXxnZTROwBxOBM5Z/LkaAjGDPUI96YWVRiiQzoPbQmQDQkGHsry3EQougcBwgWVjM7GBrkc
IJMIgSEY3uCACtkJXeWzcyVL2MmbwEZ3Jgdcvvxs5kyohorGKmSrZBHX26knA691DraZdETPHeiM
JsVqlMBqq4ccui1z/Ltue+/yVp059ui1Bkv0V7CFPtjTAf1UyqaUYMAhboHXQVJvrFB5JOJtVBSP
wB88//fjwU1TtJahHfurtez4PoDYulaRMJqcoAqbeyMkuZMZQ+/VWlI5xQwWJaGUE+fyoOfuPIAG
ZYoxgWMXdSbMClvQxAsyRg23UBe+im004JrQSnlpvZwL2D+zpMeDGUygJQFg6RsaBhNr5WcKZVQI
DEuT2ff+PS5miID5n5end8YWdDz8F2D30punM3uozlVaNlWFh0ZaQWVSRXfrvKlozLHqc/MCIh1B
P1wWxlr++9FVPhdUjQ1QTzqoW3nQ1kBbstReDQLIt1r6GgIB89/buCECp4EmBKohmc3sWp+gi0kq
/cHpkx6Uw7MbdxBeQm+xyhno3AV7PBJltkykQV3kA0ZqnMlBpcQVhc2cmcDNWEB2Oc1H5IIc4PKu
nTuUJ4Mytj4hfzipKFQ6tT05kh2hgR+hWGcrbu0ZoGSzL4+3rBbjWk6Gk0+3L6ZJNAKhMDhkBtnU
c19YoFe7livQ+6WPmfyYJwFnxK8789KQzG3jBwME6AmGXNynaoFVBjLPZrAjmUmd+CZ+BQwAD1UF
BRBb3Goe4l0LlQKr+A2BCWIG7thvuYHNmWv3ZB0Wn390jLMQ1TLofA14Ky9P8wY/S7ASq3ZEN3eg
scGxmjPGeTIcY5wzapYFVO8AxAjuJTW1etQAOukbYfbJKMxzearUONISASQQKMWh2RS4dVB79rxh
zp9ZeFB56f/VESudLh7YI8t2aCAK9dfiIU/8BDVLu9qi9SkzeXt1du2ORmNn1ZV9LqAg79SqMyA/
D1VIM9V1jiGeeYMb4tEorF8DebRGljkVID7TEUp023nYwnF/4+G65JwQRmgSujgJYw56X0ak7XEU
lqwwSFM3ubI1rMYON/0T7Te81Tu/WUfjMSed6GLkh4tXg9QXovcGZHpm5PVfjWpgHtGtyw7m3NPo
ZH7M4Whav8on8FI440/RkmwFNc5fqo3uAndhrexN4Ds4HubPTiRESsdLypwQXFeRKtUYsnfDW/VH
c0CfBQAZ28SBGpkzY6pY3LsSzBqcrJG8XAl/+LajxWVOTRtJCoiFl8m6ktuYqS07mRPeNiYAea54
q281K3zvrroHHRwkjcWb+VnTOBqeiX+NXitQCcHwdac8+lG6z6OHwK97zs24HJFLs2SuYGAtU1Fb
7ig/bnZ+fZBANMk5NWdC3uMtVJi7t9YalOyWhVQPaKTe5DZo6cGh7i4pHXRy7ADJ3gx7KHqg18W5
PPa5oSU0soGPUBX/jLalJBgiQ8PQgJpDtLaQAEMA1q5U9Y90jkE7NVuTJLxfHlQ6t3XHo7IXMei+
NNAL4/Lxsmu0MVlkE9wJ1vBTNyFnY6eJGdhcX3DOyR0PyvieAKK5aFXARuI5L7mA1SReRm30Wluz
JaUmcR7yt3xw4ifei5M3MOOEZFDMAnKxHFQKFC5kVel4gOqrLRf+3eWFlXnbyfgfsBiLQrVsZ2tL
rv5DMpvkGs1AVQLNbqfew/lBoMjT7RYP7MKu8W6EFOk1OIN8ew5/qUvYtY2eNc71cs6EjleecVHA
zReV1GLlBWM2q95HT43PGeJMZG7gGOvqkgBDUYOxUlESfEAUMUQnbsZ4LxqOWqsbSDC3cexdXmTp
/CL/MxZbagBwvCNChLFwib2ITm43I4rDdmUXj9kWvU5WnnggiM3vwKvzi3eMz5mOTA2kSxTkYwH+
PQ0/qqwLQlSiRqdEQ4YhR3aQRV49Bpyb7NyWHQ/DbBm67gIQ1GMYfwCyGySAIIvoawUUpJcX8+w4
aBk1VFlDIzqbjdHA9x9PSjk6hvQrSsBW3nGCz7P3I8B0/4zAWF/QChnAYhhBf5osdZe7oesPu/IZ
Grg5/OvoAH/ohHjnQJmm45zKP2dHRRQ1dBVkaSgkqsz7pgKfA+QVgCGUcy8pAnueUvvy+kl/OpfT
IRhXWsyAyfbQAnU6yz9ILsEjKtgZDoSwXLzuzdYS9wa3EPznIcSgqEAgrwW7xkk8PYRhCSR/qygY
FLlPod12GnDkPScRdCaYohLyuqpOkfpFvM0c9Zwa6jyUyKHRB3UXWmg9ee5zQCQA5VquCbfbCCAY
5qznsl6n1/3poMzBB9pDgrBOgczrjeQabr83LPCf2gDZWolNbzmjnTkgkoI6Dmj0JBU9fEwIpYbt
OIGvX0QIVQO5+SwPm6UYAeCNK8Fdqg+J69//HTj9TYd4+9dsGHZG5l//j0yM/98IBxZyhnXGAfcd
3T0LC+NfhIzNMfni8n/+RTwgUO0/KhgXUWNAokfBEYf//4svClQP/1G+ms6BYFNBgEHxf/3Dvij+
B9U+AyU5GPvCL4Dj+g/9IpgZlyqCKGsA4aFTXflvyAcwyNERBYQT8BawLkqMN9EAnRoAkdI8xQ+v
idzfRySFuICwyYj20ib6KyH50xA1nPvu9Iz+OxwTlRrQ4fYBflM9UPaYWQUquHJ3tPx/n8Njao1T
N/LPl9nLWp0zaTT6Vveo/APfr7X2sdCCp8sfZzzjv19fru+j7MZItXoW2hHdJXaQewj3nM4THM3p
XOEQ+CZdwmlTsHlR3soyiYwJx2pfpkgJqh5FzyKoKYHm5vn4xZ3+65P+nQnri9CuJwJJp2Emg1N+
ogHTAx3jTnYpguTSa/aXV2z5peeGYfxsgjKCX4Zoq+1GYgKpZIWAm0vSIxHfVL/mTGZtmZa/H+2K
kanqmEr+Iqy3aYLPNI44EcvXdXDu5zOXURoGWgvKG4g7zhlkl5A/C43HGQpCaWyg30T5Pcm9S/wK
8nOtM7a0BIiwhP6J4A1AVZsoBF+jIWJe6AyvlCS/Fgh9h5W9RqOcmFJPHiBNiOg43dAp4VSiTy/v
fzeWubSDQldqsAPpHqEfI5EcrYoA1I/MOh45q/LlFM6tCuMspE5XCrGWNTBDl9d6PhmmkooPgQJo
ZFL9TqUBVXwaihC/qb2qiPck41zfa8bNuA0wFkCfZ4a4UdLcC+grBCNZP71cPqlMUPf3wukgITo9
ReBu0/U+GjU0KaZu1PYPTdd7Qi28LExeNM1fwNNm1gEQnH1oZ5AFQ/XKDPXf6B739D6wU0F5o2Cd
5PycswaKn8O4mnxQ89ooM9Cb7qCxgMhSvq3QBl+bhlegFp58iNzi+1kjxVCMm2niNgN756B5oEWA
qEEjOaqivA/IKflQD6BoMQONZqmA77Z5njMfvQHh5DV+9lKU9aauF+bOfkeD9iUV85B3yM4aNX4U
46BkOqI2AUI6L94SF4o1N6Et3tLDbGm71ors9OA3nKVeG4nxUcOAxFpQwn1E4hZtcU4TEpuziaeR
379nivFMClgxIFwWgDzDgirUBjzGgtWaGnZQfU493jVx1iywVIyXgoQRSkrIeYBj5VkZQdIQLgz9
GsehnA0N8HXGocDepiCNJ4QGnr5b7gniCR5Q2dvLa7S2+owzqaIh0sFCjnOuPDb1Now4gcDadxlf
gbZOyHmLFfXa6F3Jb/zau/x7z/pXcEgxbkKOU0h1TNTwdAj/hvkhHWcr1W8hPXL5+yvGuPCGHl9m
FRgJoVaKBlbiK1tV8ori3e86EA5BNFTm+LqVA6MzBg/ahqDvIxxLgTwVAE1CdrjiAjDWFogxXEXQ
0SafQrYWTQLuAho2VED67QSp+ORxeRBrmjOBUYmYEQ+nvbLXbN1E87U4bMHEjwvpV94r6DXnzWbt
y8vfj0ILyN20hOIN7hXq3lBidAakHK+ztgeM0YIUUAmIMOkeytngbpy3RE0Pc9xwzGo5Ln/c0Tim
jNUmkARtlX5SvRS01eIMUse6FJxISJcw5degpu8kK3h+bm2VGBvuZhFxcYKgu5nuBBT5vr38jBGD
nmUuw6DTPA2EVvCeIsgAL5sZkwn4xzWz3HsaKUcpA7msJz3gfG5zN3ACT0sA1pNdtBZ7AidmYSCI
/w7EGLQUl2jlC3A45/iqVT4hpGNBGECfFzakq7r5PZegsZjvLk9r5VSxjQqgQpozUJxQb6CtW2v6
zl84rnnwoNVFY2w7bPBwm8Ef4LWuaAHvYaExCxlfFPKRNNyVHrm9PI2V07toFBybnTjlfSkVlHrg
y8R9OVRXekNcv9HcViBQ8UazHThOLo+1tmSMiYNrowMfTKF7WfQMccQYjpbvDBdzO2OGbA5S8TUw
t2Qy9RpnQdOmduaVG8g5oqIr2AXnkbW6LYyx10WhyHNd+Z54B4DmNtmh1/9ZfgDpgxPuOrN9vbxS
K55dY8xcAcmrbJTgUAlw9cWzi55fs9I2eud+7/uMtacE/XToyUcgloHlrGihVTW6c4QyAuk4m70y
BRZ3KWoG+NVGWD3twA9DEvgraC6QUkVmP+BY/MqBUhmDR49yq6FJmXoauE6aKrP89EAgwHJ5kdbe
KSpzeRclyG+mKtE9TSwkr196rhoCeQjIuYPzFuTE+VtRy8+hoMYmZLfdbtTf4qh5Aw/atJtp/mNU
oIkRpuleD7KS96uWa+vMQVcZz9AUTZhNEx5lEOYtt5kzbvrYAqee1SPfWN1MG+X+8vxX7hq2SAHu
awAvqhpdWH2K3kPV6bWQc/7WNo7xBB1RlEYuBoReFTXF0QZpN7j63y//7rWPM/d9pmgRhQSM7/l5
BL42/4cvo71akDhRurwY4bkNYHwAOH79PJ819StM72/Jh7/Lt6JTPkDiwyS78D67la9GhyDVjBqo
el1tLs9rbT8Yp4Aeq1jRUlwJfbOByhGo6Xh1nLUVY9wBmGA6RWtrw5PLPXROTQg2lg0HNbLiB5Zk
6/EFoygZ6G58PGoCf75GG6UldGgfDGbQa0ucCIwBivxz8VPGD4gdSNI08K/D90tu+jocCgChFBPo
0wzV9v+ydPjvMIw/gJJOWCPnonpaEN8ZYrkffYhoKvQWFNjPZW+89lQr7AAkoPY4Q9qEplBsDFr6
EMTkRg8X+W+4BitsaGUKEZQFE3BoXj4bKztIGacghGkLgio4dB38PaAjeYT85Saqgu8dPboMexSc
CyBFkgcdwU4JdrAOhG969fC9H854AjkMxHkEp6snVBuDbjvjpk+8y59esRdIPJz+6HrKadbivUtJ
BYYyIbk2iomHDVz7OOMEFDUOuhB9s1hwZxhfajBCXP7VazvJWnloSBOg79SDfKRbC8SRB/WnX3DR
GyvXxx8QUXFIAXzDqoDs6E6TTN/rvK/ej0QCoAB48H1acLz8yhqxuNesQP05HZCSDtC1LUCwGOoS
lxdpxakojMGPYRmkvYrXiu5fT7A0KR+v+v5VVVtOWLw2AGPqPikzJUMtyFPJqwiaHtKP9qhAzqpT
Xi5PYW1xGIsFdSASSUu8KotblSYmQjLOCWLQwP/4KRYLLzdqjVI60myQqdhl99nG37ZmsgVNgieb
iWtwsahkceJnrkJlmdyRXxD7WQA91WR4iOwfG7BiWLUwGyYoQxwp7Q7o44NAAPVfIfT3CTS2W6Pd
30QWFClz8QepwVgypQfwGNiSBjUv6C2/Bpn+Ec7yIQVFL5iXix8UAUibDhsaqFdIhn/mk/REJ/Bz
qVNw00OXFQTHuQ3Zcltp0dLsKzdBFOxL2X8SlH50xSGG2PfMi//XzgXjU+JUbEglody19MMuWOcW
CiSv/hbsV+ZQmJJV2MJWNGyZA4BYOyWMm0k6tReGXsAC+yWo6cLbqFG++WnG0aAyCBIvIsCGouck
/mhl9/LBXnsjsUA46kfQC00b5CgAQpdssseeZ086lAWWhna0wnIv5JXd+DqWR8ePZjn0qSfV8PJA
eg6MeBfP060sK4vA9EKmWT3ToelcrQafNbgiLN+QdnnZfIY6wGMxBIXLBBybPXIRl6e+sluEcUuh
b1SFWCq6F0mPGt2MKg/GeL4cujCynxpapIPNTIhF3St9xUIhaD8WyVNdQ6Yig3qcqqVOREC9USHE
KPAG8ivwMA35PhmpqRXtL7R7guqu1eLvhRuEcV4dxMY1ZPNVT1J+BOEPhToFL3pfOz6EiTWgeTI2
s4CIYCit6scC9y0O8m0aWuBiWKDtAgjMONfIsnpn3Bdh3JcMrzGSJemFBilzTFInpOB0FyAl57+F
dcR5pa6dCsZniDNej/D11AOHdRoZpk555dgvwcizM2D8QzDQOJ783PfksLoR4u62U8AwkxUdWv8g
pzzWxmMFcnNTM4rKJFoW22RoXtS+/130RIAM3kISGtdvqhg/C4Z6VcgyACvGQz8Fh7Svr5Qq3vdh
ZlaFAW9XlHtE8behivIreFcac+hniB+DVWXSe9lCbLxDf/ghyzVLyQ23mNud3GdgvCpdiC5uqhDc
iW2HHrq2rq7UsUvB24kGlY7cqCFUrcvkUc1yLxpA6FIC4z03xgdYzaG9NG7mVH4utOQafT3vpNMd
IqCXRkoa0GdDmBuaAeDTk0DP4ztDI892N2hveZ2AudPuIVk8JPIbiEOhZAyGTLHJHgyAlUAF4++a
kUBs1CcO+Ht3IJ0BWXEL9thKtmiX30Mz6G7K6wd/Kj/BLd4jbNdFZwC7u1n2yXsBnfY2DBIzbxPZ
zUTjI+jBa1p0halCsQcqhFWAnFr/oeFxG8W4kCn5ESiV64PwwgRrFdRudTM2Aq/Jmh91E1u0Hg4R
BYMg+tnuqdRt2s7oTDnKMsjqDAehyp5SMUDUNmmHCRXUsuwpJLBAzBjlza2aQ19TDLtdoQzQONRA
TZYLAzgZQQDnaWHpULAcKsP43PT1aKaSel0Y3RWdVDTJqTH4JONNUs/7fACnXz98tgUQpuLgEtLb
0FjorDIW3uqouKu18RVEyz+hjGy1ca2ATWiCrqbffSRykYKyqTsk0N5xigw8nU0W3JRq8zEL0YfS
FG5cjD8ghu2IFQS5pqkH/9h4yMvwrRn8LcpTN0ZWgx4YzPk6cjs2cPG5mRv1bhggBkHBvdxk6VYD
5AoHJnyIWhKCIze0Dagi5rrxNhJ1H0IKy0I/4J0CjlaUjnCAJ0m9akNjkxSiJ02QtAhnSI5BM2Eb
xPOTIYICpdQH7El9p5NsG5d9gMgFjHI6hCFMQnN05SsLezKEPMVQ3BNoDsCSIVOtgqS8oCBtha55
Ta6kStsacvEk9eNdRsGFD9rKq3rQb5aXyChPv+tJ+m49eRFROY6/QNXdQ+FA0+GHZ1eLR+iaL+KQ
veqF8fCYSdCF1/r7dopu1BT0w2ml4RIsol0j+NA1SHuQSabVA2zBDUqZ81ZcCz9ZggZRDiPocyL8
nFCKBXevBQHnN4RniI6IVT0gJOQ1EazdFWyzcxGAO6moE6REKrvvLCRh3OAus3roeYdWdNtapcXj
KFnu8DN3xRdo+yjW0CEUMOCxiuT1EIKrXrY00NVGnq99EP3H2HEu1pW7Qmbu+Uag6A9qG2Sxa9Em
RgMtmpHz6bUsyaKteHxY4jEEh0H4lSFfuthSW73NN0ubnrzxrZnzcFpu6XPLxNze2QwRbiin4s3X
B2B6DL2cNI7Q8k782ueZG7tDGsLv8ol6ebWd/ZtcBZ3abH8repOZezoQKTT9IHDu9Z3Xt7/b8PN7
32Xu6FCUjUzMUPboG9zKxU+l54Qvawnqrwzl8ZkMIVYagm/BQ7bJznsDMg6LaA1xxfh3OLfXgDG+
lXVrKWVxlZHZmRdNgozuE2i355C0a6NbSDtyztfa0WWSiAPYJLIc8ireKAE+g5TiVk5zDsRgJVBb
9LKPjy4YYI0I8nual5bImnXbUM8gRrEZQfk+y7xS2Mpr4qtj4Gg1g56Ak1ZGplJOdiJ5yCowsEub
Iuq8y+dgxYN87eLR9+UiR6iQjXDWKESjjTo6QNwdpXkJkiXDeAApbwCNz4jzVF3Zjq+XxNFoELQE
JwYJfa9s5ydB7O7nAmzVl2eyYoVfnUFH364laBWQKEZFl0Lq/T2hn1nP8R8rGYWvS+Xo02DrFwbN
h5tVvBZQJDDGu+FG3PNI0Nb2mLHxppoC0BTlmgdIrNP67lwHjjruK4Gz6mvfZ2wd7GdlWMSoeqlQ
lQY5JsjxLZJ/QnaK88RcG4C58XVBpInQ4eWlQgNWAr0TCB69TLqteV3ya+eGMWMBGkhaFCCC6ARI
p08lhFihoOBePjgrv57FDJM+ov4MPTivCeV9nTQuEQFq86f+V5UrnOfWygkSmUc4CLRD35/nBRUT
bMjGQA/F0onOSzqsnH0WKWxUvigMo294VbmHzClyV5Rnsmurs/z96OwvindjChJcb5Z+EXIF3Lat
RbtZ5SzM2i9f/n70+WmMZxUJEiTxS0TwELtFtUrmnPs17MUXd+3Rx4cQWke1OMP7Q9EAgbH+Xoz+
fR7IkCgSOzBxj6YApVitL9/igkeytpYWERlzhryAGIFSQvM6q4MwikdBUanbqq3cQJMr2AaPxMod
YKwl5/L5XTEOkTHvqVdDUTUqFZt/W6VQ0YHm+fe+zNi1BpWiGjhtlMnEmxL0uDyHtPaLGXMeoduR
V3Pte1B8MsXmNSSc22wlnARc8fQ40bHpRjyJda9Gl2KIcLLfUKdBOJk60HHgjHLeJICuOh1EEGeU
WlvkEtUmsobsQ0wylLsRvQRc+O/5FfqDRrGumyoCjA2P852yM9zuqX+eXkGX56G50hU/kE17vLzF
a3NhzFsahRjaDogDUfdzG/k1UsZrCST4c8G5lleeQ6DbPF2tXKnqiM6K4RkberMUdgpLhRiN2dgQ
v/KGDRcGs5zKP6N8HZ0wJ64kR1EX6MlW84a5Ry2zCgEQKOaPtM+eWshPmZII8kt1RuLFSJ+JJkLj
OOAdifNuDLnQ07GR1VWBXsGJXki8kWZx2sQbxKfLe7T2ccbAURsrB2h4w43VGzG9Jc0VlNO+92nG
wmlXFGBnQr4dyRBkTNoUHGthuKl6hWMrqxbJ2HrQdPrUVEgzKRD5MunVvI/QGzlXICAFIbzFw4Cu
eF0wj57uQN0Jo1SrCHKG3ezOdrWrDn2Divvs6WbxCBkKu2ssCLpxjvXKnrA4XQ1M9lBuQchTZOm1
MENaopBQshANTsi54gBYjC6svxTwUjI8FCzvC5nO4OZQRI5fZ/qN/7cYp+uM1SvJmEYCSKA98rAg
xhrPh/6IA0Emx0CizFx6DIaN6kBHCQRLPe86WUnC6CxQNzDark+zAokgXI2BWdvyDgy8Tgjdc5eA
3X4bbtpDz8N4ri0h4w/GXNLmUUCCS5xulBw+gPPuW3GZOmPrNeSxaAYBbK+Xr6JwY3SIdw0nzd4v
m+Ta5xlrz9AsVMwTqrwx0JUxhIkK7WmCskkqcY7umkmypJuGClJ80n7lXBRsQOwKlgrxR08H56Bu
8W6WNcfPUjoXBA2v8oBhIGgCgbVN5bX7HMLroLvfyqhIorwBpavLi7Zm/iyeF3haA+KZX2ibBZia
uilo9nWkkwG56eyFZypFPpF6xi0X2bvs95n7ZmnmPA5dG22C/iyITQFaKGubuB2sCL2AKdwbQck1
fONF9ysHmUX10i6F2kaQAw4LSkxYD+Ujes8//8H5ejqHdsqSOUBuzKtd/xBsGq861JAiNufnHgRd
xp12GGziAL4HzJLkXt6rr8rjuYVbfOpRWJ5MUgqtK/RQTBEETfz2JgiROB9a+QDUDaRRlYc6VTcF
OnxECKRYENi8H6BwiQ7ZGZmi5aeIwr5p1R99TPeVr0HnLPQP0JF8hiDMNdSKl9LPeD9mip2qmpNJ
1Yvchk8z8vWtkmynsLEzv9mnAbS1CiJAoDJ14jzbDFBTMaNqPoCyjwM0W3N5GuOE9DIo8mYxAmhw
5tu/qOPrD6U0jcPCwd3+Cmzt8/K6rh0Txi8ZWo13fjWjdi69FnNo8cEba19mXNKUZjpkc4DuJPQj
TAEpJw/f+8lM+CHnKNoaTeZ7w3RTxakplN8LmViW0041UBpaXFxA7pL2ptA3QsvZ0vNPedCCnJ5e
sESWFTBEumcs8t/tUwvdH63PXUhxO90IEeq03oQN2VxeIQ1fPWMrLJpYBw5a16BZ7PkQB02GVz98
S8muG0Oz9X9fHmLNUbOQYqhixEnSjL5ngBZzSzbJIbH0G+p09uxkLuSGOOCOtbkwzkZOdF0OfYwT
0vQD1IaBLUKkZlTjB4gTokWLm/VdPnhu0RgHo0RjELXgJ/YgxOYVCcRi4MGkDwjRca6bFYNQl78f
ebCuRCGxSzFAPgM2WcwCdCcqzvk631+L2Iyx4wzl/0oakMwhgbO8l+qP8Q4Uto/Cjp8wWpsAY9FQ
cM3SVsRW+MnvFgFelViXD9NKXMzykvhROevV3PneXJA7KJxfZ5BkjTJeOWTt88xrQhTLkkChY0kg
azbpVFcM82twrnOsTV5ZFxYYTOa8MpRExsZCL12e0+0QNjdKKfxOBGL5EKuBJOG93+lXoZi7oDWv
rVTBPTUL87OmlFfTWATQmGtLsyhyS+sSU0Y7tjXOuW9GmvQCFbznLu8fBR4Ua2U9WJCxlOooEAST
gOZVCCu3EEuvo9/1wHvlrBgSy0qqRt00BnMZbFRSQtrIh66Zj1qB0qS7EBps37MmFidsgHU11Bst
2LR+AKk/BUBllff8/AIjnfEFLEqYzGEv+XESbpTSv6JleiNLyRPEmK/RNWMPdbWL89wDN7WyD/X+
ZypWbkK7+2lS72VaQEYKk9c79DgPtdNh77socEqhuxs09Ff4snHjQzHZ1MN511bJhibjPuxi6MNW
XobLDbJVGoi5+n6ftMq2rovUhUxbaZd6G1qNn29iJXnogxRoil56Qft1YELYfLBTY7yOoN4DepfO
RKAJcEo5DJBnJZMtGT2E/8BKYPckoaDZyqEm2Ak2JBH3NUVXgQjBcas16GR3bXEdRQqYKcTiRRT0
d0HSf7XNdN1BeARaS5DYTIq3MEoPgSGgX0MZd4lR7ptOuYdW2DOdgtkMswLYHaX6GRB0qnUyNCPL
YZ9NFVSeItWtRvmhq+ceYJ4qtnz4EbHMb8pmfAqadpeMCS7HwrghU7WTNdzwWlE60Es+pBXyLwWg
DGFU1ZCUrj+BXB48X08epGC8HiX1ICXRxpijQ5U3d2lZPKFBozDzSrwlafJLNICI6smyxB0qmGqS
OWWlbIOuDGxdyG6VQrkqOtVponAytTa+UWThTi2gvqmQ+E6eBkjOQVqm7O6Faf7R4xEfjCGaVPWi
tOO4Ke1Gote01pyGDs9jWj/MDVQgFaH0krkEOpRsL/vLlTtRYe5EkDKje7VGF67sz1cp7KtWodcX
NUA49RoAbJF9eZwVS2bhtyCLBfe11gQbKAeZgV48J8BMpZDn0yB1/T07ZoG3LWRES0lMBa8KfkEX
tM/uL//2lUcKywk15eMgC1ESAOMSX1WFf9PJkA6jKOPLrWjm2bRNR829PNbKBaAwF6Nc6mpb6LmA
WtlTBdHnfOZmqNY+zQS7iYKUixiVgje6vofU1F118G/bTQnCPIhLQxLxwNO9WLkVWLBrGUJqTqch
OOjVTxUUI0YSQqCYcrZ55SixANey8qGMrfe4FBqkDbSWbuFenyMU++Yp5N0Ja4MsZ+EowopEaNrJ
NBK8RjzEEwQ+QRwTAH5iBJQTZ60s0teFcTSCWkt6PbbYDjTJPFbQ9rNDoTkAGM4DQq5l2VhAaplF
BQRWYNtAPN1AMnYHXPa8VwZr2XTJolbr+aJZQtjT7DY8h7Jyylikau0rBfjYO3Cz5vm+VWuv0CtO
/L6yJ3QZ8mjFurrWBdq2wSb2P4iquxBFN9WmNiPIPH3L+tjuGEj2UQqgHiIBiOfOAnVaSeREAivr
QhnDjqGallWd4gN9+QoxQ0sjPEb1tWVh7DrrDSi+JrPgxUpsjvUBF4yZigdf5yzK2veZmDcyGiii
lo3gieRlSPYgakFflRnKnDf4yufZhhh/VNUM9PA+ut9BYLNF88MmHrcdtwKwsvBsWwxNSmPSCh8L
n4H6vew9dYhevnVclOVSPTqQYDKbcyGAk/CbwI46cTYFceIBmVZuHRaHXYldhWZnWK/YCvuhDO8T
UjzKLfpuaJZdaWP8JMfy2+WJrOQUWPLqDLyqPVqSBU9Ji9dsrp6TuvvlQ0U1g4y8aZTCS9j1+0bg
waJWKuM6YawhRyRkABECFEsZ2UI+bjQxdxpJ/+zm5KrVXgxJ2UWzYeWqYF+e4soxYFGhRRIZYhMi
OIiD6y7YDdnj977LWAeELjItTUC5FU/gnFV+qgPvkb+2SCyQEyhxIQ+6VvBmUgEEnb9kQ24npD2k
eu31afzQhENnDp1/h+CQ835eS8awkM4JXioqmgpHwZsnd0nJAm5s+RLY2ZJP1MxcXlZ55f5jUZ1q
KdVgn8b9l2vvs2LNBRrJS05Uu/btxdccGeagRbWRNYGALkfooYNZU5kjs0k5Zr/isVj2TmMCDyLJ
MsTMBVq6VMPSRuU6DoeXLM2/BUvRv/IDRxNI8zKJegmnCtpC0GgOzUzYNoBbXz6za8vDZHjmGcx+
XY+vB21sCtlLpYXmQJ6+93HGtJsYSXMVV/Mmjv6HsytbjpRnlk9EBAgQcAs00N3e7RkvN8TMeIZd
7CB4+pP4yp9+qznh8JXtCAGSqlSqysqc/WQB7kW9IeX99wYXzroCUtTAkvdpZCe3M8TJ1QKaC988
SD9Y4T9NejqV8bR0cxwiJRjYIK5DK1hoFsuDNffR5feXXLdEzKbVl7M2zUg4r43j9/ODzhY3zaln
oTK8pxwje8Z2oHz+jGrms87B0MDJe109F0CFJOy1BoXZHlmdZP+IoM2l5xSynmjAy3sejLGC+z8Q
D3qFPoTL0yR7gGC/ZaE06dBuLFdW6ZexHjjTEjnOuFNB/UB3f5GUEbGaRZWRDLsUWM0y0d26b+7T
wj7y1mH+SiBMXxqR7SDiJ4VyHHr1PU6Sp2rI/+oVV31zUG7jGNmbgeol0E4F91Ig9aBMbEOjLpkO
KssPw6y/OyYffehsQAaaHjReV9+cne2I+7TAmcPV3tYSJAkT9Yet5x5oktFxOc87m1Q2+4J70Dpw
CRbVEIdDf2q623Q9OtrOpWfbg19NvOgcDAW9S2YZhyZ7c4xb28pCoD/cMX5KgA1tO2cPeid7kOAo
0Fuip2wB6qf5MwUNCl88YmekbIjurvcr5CSnU32s0faLuhjowC5vW1ll++Mk/7Qy9QSurtwEvnjj
XECH2Tq4zdlw4Qe99S9UOfZ6PCQrJEJGnUmnqbYSKyy0k2n96fTOU7S9r5ANLvgPk7G5iHOsUQ5Y
hA0kucIaxTXjPPve8SOiRWd10RI2Ifm/8CU0HCgfr/Tc7bLZy95fcB48M6zEAiAY1UL9tmTxfZMY
4dLvHc3bMF9sYXV77Kc17rNm1s0W1jGzm3w8UoRebR9a+53qkq0rokZJwspk1FFy6w/l0xTUEX3o
/OlKec4ftdgbX9G2i/2Ug9FxVw5VEhyLkNE4JskGxINZFm+29m9pdy69Hw71q8kS7J3MWaXMFWBE
XTC85JmLvr3NGFMIgAxohatBR2J6TfhduxCsvidKjdxcgUpiBjlmRQ9yzfBja49mSLYyQqxvE1C+
UgPnnt0S7uZ6+2bil46sJyAYjwNur9XwPRonS0SS1lNGpxKdXOHMic/0Dr1DxVvhtO3OIfL1t1gi
iDQb8ym3tT4OM06v7Yp4SgeaxL6BPnc1/uhLeExzjxZOgkIAz8J/baYZu1SfIFgUmkDilO8MwiiH
NZqAwWRgfJ3cAfIIt3sxFtk21/9uOsgj/Pdpk96APgW0pKFFI210YfwH2+t8UFYFdQgBAYBYnUON
HodHLfVs1/T+P6TZX1+lLRFu2pcFJT00wMLY4Q9qqd2tGZTHdHrqrFpzFc14IyoPedYeds6cr/2R
JcJOW962S5mscagUy1Xh9M/tCsRMDfkMa+mjEs0zKG+oIbp49ABM/YOLOPfOUBaCl6n+KH3lxo7j
mYb9fvmFvvYllghFzeN5VlDbQPd1/7BOYCov2M7xKhtZcCbZNBoQJ8GXTkNkjMfYebr8xtLtKbiN
oVdGZbRVuA3iAVexcTH+6NA0/LipFbBT5js+4II7D5PtTsGJUEfF1d1CrsV67H8mkRYpgIgZzoc8
kOLv6XZJ5kqEo9qVbk49wzZMt85tI/2daf0eY7Fkx4nYU12laV0lmK6cvdLsukoyQI5fKpQFL0+R
7N0Fb0EgITrO6rYcNdr3H609NWDJaQTxkv86BpXUgEZDdBIt5ziGNpY446lE5OwvIPrzQCwdlqGm
+3yviCBJpkC8+r8PVBw7twmw04D+b3S00BAL2LN1+CD5DJy77zVwWfY2kZ9CkrmdVjPlKlKFy1uc
D7iJ9a7d+M4eJPTriMoSEaeLPiSN4mAzgYPe1czZb62TEdc7yy3bTpuhfHr7bqSzqixY7ondjk7n
WuAEq8rbme9xJkvXXbBv22gMUgIbFXaxgx54E7yFo/5CKL1q6uJ2adkTcZQjyHVCowAvIx3Y4Pe0
vkVfXO9NU3MFqoI9EtOvb+dQBvrv1/JWt0BJBieWM3A1lNX1jFSuq5ZIrOdzMDT6nt6RZFpFRCq6
2dF5EOOjUYgJx2w56sr4c56zHx2AjpcNVbIvRATqYqVdoTOAbYwlmundtIJmKPje0IIPSOCuCktv
47BLHsrlT2VFrPhWGckSMafJWhnGuKIgoJWBuT4UGlozlhMDY8P3Xl0w+kbT1bGIHUCn0Ai1dLGn
Oq9Vzf3Lo8uWVbD1Lk40o1IwerEciuYB+KDDiJRz4uzpK0i8r8gZu8ZmwRwH+6Znf5PxydpjnpO9
uGDmysoyAC8w7TbHddKoitnrWf5E0/Wl49TZmR7Z2wumrlglmWwQoIZzll/RyiBhriztzqaUDS7Y
bhKXJlo1lRgAg+sB7TDNTrZCYkcipHNexiluVqSr46U9FM54TYAXMp2915YdQyKIk5toSstn3Ig3
Ydet46H2srAPqAuPGEK76+5bW1PEcRrrpDlmAZyEWdSLS3IbQBLavhY2yD9ou7PAsrnatten0wLI
03odVxv7vzxZOVAe9I40j5c/QLK+IrlrZas5GjZzJdTa17x+t9aX7427Pe/TO4Owv2+aAuPaFZpX
n5b09fK4srkQEnWkWbMloag/zqV5x+rsRs2soKfazmvLhhcsNtuooIYJ21KrXqc40NEZY0x/L7+6
bKoFO52g9KuiiJJEa8MAdtT8BDqul4eWOBoqWKnd2X1uQa8oXKdnlh1itGER0CDn614pXzIvIkgT
jGM14HJ4gBkPQH5xT01usj3uT0l8ICIqbYD8aJEC5AABQS9Db8FcbLovT01uHbRdlbZtCb+4IovA
StCJjWhrACs8bdB/BZkEf7Lcj8a4A8Qz/+7V+CRtMZYIrZyHtOxzHb3t+bF4mEuI927MZQD+QaEY
bEOQnitPjl/cfi8BZIloywnAZcVEW0zIjAPUJYaEohXjew1dlog/cYYiqzUFgwPueNs35bEwdzW4
ZcsumHIJiChUKec06sGdqjjGtVWyO6c1jyjUeVmG3lXSH8wBNCXL/FxNyWOWg1OxBnmgrh6JCc31
yQrK8rvRowhXmXmmoH0P30pb0GTqbesvxUrcMW2P7VrU4bdM1RS8gI4gb1oYGHmr6ZdhtG7PRle1
cAvYWzKJLxCJXS1Lz2jfA0RhTe2KoANwVlai32/Vrkt06O7EBbIEgohhgdzIyC1VT6LtgF1IOIfT
83TS3jb2cWhfQCF7X/VX4n1EPEuLm9iUAxIOxi7iEujtcMXw9bT5960lETEtdaugKXdD+8Tm46JP
QQ4hsQScaVA13ll02Qdsa/XpNKSZQeuCAeJIMiPSR35lDI5b2+tOcU9ysohI00md5iXOAWCwx1Z1
+ap6zTTuTI7ESkWEqb1O0FcsAW6Lp1+AbhOW+BMb0OkEvvl0N0MkSSGKeFNbG5I1nfEFWxVpulN/
Mh95g9/FteEr1yqoX7Rr1HvuEtV1drWkZYsinPVgb2sSZmBR1H5wHf6HdT/5XsOq7HsEK7dSNDP0
g5VGRQ8OMqClUb10R6tA/2VZ+B0/KGsCES+6c7+TPU44/wm2VYzK7IZgwXEDxag5wF6L9tLLksS5
CD81dIiRde2G0LWfO3oAz+Bjw/0sQ0oJzNGzOriXDVGyj0Xe1NWoy7LY9vE4FChRGwAa78lQyPyV
iD1F86OiNh2+YQraX5suSHKwX4Gm7A6zP3gjeFJvqu/dbUQQalw4nJslXHyq/zTJL214WJyd8Fc2
Q9te/uRI9JyStS7gqnQ0KQ2Jm4JE8/LcS6xBxN5ZhU15rmxrrF4vOfFGNFtsxfzvjS6c9Z1CeqNC
Rg28tf0xUUnvmmsSViqQ8d97gGDMvTZlQD8BbN/Yx3l6WinqYDtHnWxmBFu2yw4N9DowaSD9dO2x
9GMDjfOL4V1+c0kF3RJ5Eomp2yildoDTZS7uql6BOlH2dyuha7+6cNy5Iki+QkTWFaiXALayrcD4
opYrmm5vC23PcGWDb47j07YERy5ogIGZDI36zkALyfw2Wjs4zQ8o0hdxuwiaAyVvpi42pn/0fON+
Y5LubDc5bT+Vt0n7/TK9+GU5ojT8sNfXKzn0RIrEjjS9Btk5tG6A+7bR8iB3QNnQ9WE/uu+Xl11i
ySKijqz62KQcvk5DfUo1HD8Z8x3/Ixt6+/un1eB8KssYQRMI5pooXejtlKU7B41saMGOaZOlaV2b
gKHR5w593d3j5dnYAqGvFlkw36wFMfVUGIiKQSLc8iNz/K6OXcYeLo8ve2/Bhru2zkyDkiSaOA8N
k54XJztcHlqWahcxdHoTMwc0sVvsAgUbLzvM6E31NgaEys+wKdVIf9V28k2yh4louqbU8qmekFfZ
wu71abzWQKyaHBQPzDt+fVeM7hJ982YpEiEOZZcVg4r0pZnclcsDRUdF/PfypEkMTITT0ckxHNvG
eseIIZNU8abkCi24h3JRPYvtOG7Jpvq4oX+ygwWtz1tTL2CZRXZqrPm0zPZbvZqoAvPny98h2Vcf
y/TpER01mnyZER2r2f0McuaGl/7lkSUu9SOO+TQyuMILPWGZE2bgh5yfSuucrH8uDy2bF8GIMQNZ
EwPsF7XAOKt4aygKgXUmYIm5YxOyaRHM2VZnB6g3ZOlWfkYrvbtkq3v53WXTIhhy3dLaLhmMDRzV
ND0l+RXfwwDKXloIok2+apXWMbStkleF3Rl7EBrJXheRa1ZeFe1Y1mnEhhzs0qNb4howtw1QCbdo
5bw8L5KXF9kO1T7W0FyF/rNyGU/pDLoS5DL2ugwlsHxLhK/ZMSjFWAxz1Y3WOiTV+tQ0BgcRm/le
DgOcj7bczrSjwaQpJ6Pp/13+KOlztx38yQgmbujrSnBIgu/lmEXZSX/QTvpBPe9dnCSd/5YIbYOa
UazkHOKvG0xnI8xRDltMQfz0ZO8Yg8TcRHAbLSuTtQTrX7W1Z1X38QC6p7j3lEz/nlGIWDYy0Gpd
QcoeWiyHWMpDHKMBl+64ONnr/48t67qTDsDmrQmkR/IgS0HwZ99pyDFfXmWJSauCSa/alA55Dx+q
lbPfgbCzpq1nzXvtpbIjUxXsGtpJqEVs7R3abfETWgPWC/VaNASW/xLitlctMLEsbHdiL0nhiYog
NiMpISYxwPVtqic8O1i/89R1DsNhPaTUN4HR+2YCg4p4Nlsv07pTwR1HHUA6lmG6YX0KjRVj7+Yj
aacE289/7Y8kI6ktDbG3E1m37GkAjrEPeQTcLTuPvu5ZP42IRMu5DPeQuBKTpyKSrVkp78sae7mc
6TtkFntogz707b1p1GFTG2dIBp6ScY76ZJeoftto/xt8UhG/lhSmplvthp695X7qgTH0oN4tAZgu
zns+4OszgIqItcSG/HOtLg4Ib1lgqlfgZUMrveFO1Y0TP1y2o68NlYooNGPO+6HN8YwS/a4djplp
RCh9TnYxJbIHCJ6g57xmOreRIrieXrorMyB/6x/0bnkd/foYv7AVjH+J38w7Xu3rI406gl9gRlEr
+oyMBKdltHDNp2Z6f3mqvnY5wJ/9d1/rSl2qDKC9sGsmALleW848VS93HJrkRk9FJBotCmeqR/QD
8RctaIL4LvOg2vsCNnQv8fc06CWrIULSlNV0mrjCru1n64kN0DqxlaDUykivsp3WBQk3CxK9/52n
uJ/ylufIKzrlPHlrAUriAdUrk7wMtvG0dtmDQ9hVPEItlsZ64TYjvjjrUXYY7XueL4dKV3IfMgA4
OHr9xPK59sZVS11jqKBOVJzTvF19R21D3d7T5ZRsGxHxpqc6n4cSZmBpYKJLcQ+L93y7ZNuI2LYu
NRXKUYVCDrG62RSJxl+AzkWZVxy7zMvd6Zp5u45ws6ovvJKIcOv7PhmyhBeRkUfd0QoKkDY2z4CQ
80P1mgXtzvEu8Uwi0C1xMnWjMEui0VFfdIui93VVA5WZR1b2V5lKdqxZNneC8yBJB3aSHnPXVrHb
lj/HBpzMkEq7bNCyRRd8BWWKVpAOxmAtM+Is6q04CC8PLbVmwVmgEtQ66ozuByM0/ul+ckKHy7/2
Bb00YFTs9mK4r3PsVMSuYaX7MqEIsRcOKR/ItPxozekmbaFquCzogOYWlJCoYu8kkmVxighkUwp7
ydoGYPh57CePwLf7TmOH+jK71aJGPatUPzHqt7xS3rS2emjLKSjBC+Mu1l6XvaRUTkWWxTzXHYUx
oGfYS/Fza5KovcpzfpnXWjj6FGTtsVcf9gzqI7P2hUGJILg072OcwjyJ6s4FL6BnRnGoX5V3WeIu
P63MNX7SziWe7gMx780B+wXuG63NXBrUYOncA65KJ34zkE93GpYVlh2reobCqeoFRbRGsf/nI9qI
+h1HJbE1kQGxwNV7ctDNGcWlfeKD/jDM5YNTODsYSElETUW8XDs52syXMok6vyHu8s8M+tD2C6ia
nCCP9IhZ9NPDXhbq69oWtQTHkebOMMwVHqaezECPsnBDqJNoD68hmyvBc0Ds3KHOiMygpQ8Hqlsn
MjSP/boXNMmGF5zHiuCSAlKLm+XKoraaPQapUnWq/MvOSRIEiDC6ts5p2rYaUu7TM+Foz4RuXYbi
0I6XkLhVEUXXKkXRZGjvj4AdBRXitQJWm8sv/pHp+8IaReQcna00AbdTFtnXKvA4VrAeu9v1PESt
T2/Ji3Ja/6Yn67hXk5NN1Pb3T1aHrKmKrF+eRw1NbrU1Dcnw7hjVyXD2KoySlRaRdDwZOwVkeVmU
GppH6I86/rdU+s46ywbfFujT6+t05SrvliyqaOlX9d+Ox0Hp7KyFbJX1/w6+QAZt6nRwnzFETAn5
azU71QLZWwumO0FYjCkUcTAYZK9UiLJ1fRnRb3bGU5H4cO25oaVLBr3LBQzw85PeFK7V/bi8QWXv
LhjuFr7r3CjTqMzZjWJ1kUlHUC/pO5ANWVQhIuqaUSNxB2cQlt0R+oq4dX50CK7HrT0wC/ZQVpLP
ELF1sVaBM7nZ9n22XPEEyoWOfV8se2JisuGFC0I96iucGii5G/LeObGbz2+ms3diS2r2VITScQ52
wkJBVAdiSDh/RMCBftNFWphG5Gy95t5ejCcJgkUMnVrGc6dlIEFCDOkO/caOPgR5HrtUfVTAmHd5
S0nXXLDitEg11axQPWuq+qWiM4RXmOMywHpZplxVDVQULchlLeTGznvou8J9AM63UwCWBJgi0RNT
cgPEeoCk2DGwiHrj6tqvGl1BrQmFw/kpS3cujRJvIsLoEmOZ1XFgeaTR1Z/jyVerl535287kL84M
ETvXLsvYWzEy9PbskPs15ycwPSduOa8l9LOsa06GP+3CfjUWNviysjNqlXsxj2yLCP6AGTHUJXMd
2QjN7X9OOKxArv5sPkynrbU+PylvSlj54ITc7aTavOQXXysi7CxoZiQxRJ8/MFG6nweUecNpOtAA
1LqJWzzvzKrEhkV0XUIXaHXoKTDst6RzeeY2T+SwicE7hz5I3td/oOLZp8GVhHMi2A6CngUzMqQU
ciT0tYgel0A7dOEeVEn2McI5DynQxWIpPsZZzzXXvFH9jazVjgFL9oCIs4uRrdBijWVR2VmtV5Hh
yrSg/sNy+3Xlzou5pk+X10RiqyLoDtKPazZ3AFeCliJMq6R3nWq9t2kLalIQaLoDM6Kx6nY8g8Ri
RfCdOdf5wmOwC9aAvCu98k4cdYfUR3bbEckd265y6tXosB4KhHjLU93+s9rnsZg8La7vufKzSJAQ
JTfI+roI892pPFyeQu0DbvWV/QiR/aInyPJlKoJXGj/GyI4ri+6ctLwu3cUkZwY5YnegtopOtM5w
IWz8Mldk8fnSNTem2YRM6e4GBQQaOaIYt0+WB92xXFKlja+2axVZtKoO8WKCDMHi6M2Y7UjP1jps
sxndbfV0zxGkDVPKvGWOvX4Fc2OWTefSaQ7FyN4dS31MLQdZNUgQc6OGMN8NY/V9o2Vny2qfarrW
Lu49V/yq7cwHm7d4E9qlnlK0jTfY+t2oVz+qKq18miceUdJTnJIX1pgu5/z3YlWnKsXFegXKJ67N
yeM0g0bZeuBJGpiJeWpYG8UKCGzmZOjcMjd9nQ4PBMpQdEneJ6P53a/poXfK3u0KzBc4dcFZ1sQu
oERXVjNFozkCsdQauts14I6Nk/u0HG+c2Xoekvypjc0TSZaj2iu2B4LmQzm256R1Qq5UIEoa/o2I
wgHKu22z8TnXMGclSJwLGvtzuo1oHyt1/IHbWdAm5V+lTsNlrE5IPVpWFVQr9xE9HTkbW7e2rjvu
qGFC2itrQpbEAcUQs/viMMZQiC5DZyjDuoQGXAKKkv4PxeEAtTxwZeD62ppez5uTRoyDNtMnw9GC
2slvSK3+yIvvke5TEUCpaqkxJ3OCa5raekb+xr/XjkhFxOSSz0q9yZcg/voHSnlwQyo+So07FwNZ
wCKCJk1mQbZGVXHg/hj8rWmiglZFc8gfVL/5ppIeFeGSAFs1kBiss2js7ee1X4Mmce5LrT5edgQS
Xyqyc1ozmTrSJ0BjDvYx7a1b2pPnbq1Pncp8hzR/qTM/Xn6UzJEKMYJjK7TqhyWP4mJ4LS3toFTd
Tuzz8bpfeLP/wWeuc2klOUClSlMVfjnZT0VvnmKNd/f1CK133WzsezBTMwRzYD1QNwrphM8+cbIr
NFYcEnAlLbEFsuhy9NbSus463GcM3nijoqNrTUEuRwOat51VfuposvhpYaaPK18CWy9OszLeZbMJ
EtKuipahf9GG+hrJ8FtaK0eQPe3sOMkMiqyMpdWDfjtnRZSZwFpmubcLwZcVFnXhMuooA11GhIsR
+GVuxrBCN2B7pNG3y7Ei3SJpzLxDKAr+wOaPOt9rzvO8xwEnuwmJGFE+sQKKjQgI4muUP8+tV3ug
EIFajI1cW+dl/l62TRI/iTDR1IIu55Kgpgx+dSsCjc1NRQwnYOmebJsseSiyLao4w5RMmfLIfjMs
L31afc3Ng8rT6MaMsim0dKiS7dbiNtv7wm5E+Ghlgw3Y6nXUUCr13Pb1dbnQs9UOvWtpaDboITKA
5Irb6fZtlas7MbUkyBXxo0oOnQQVDagRAJN+U0NWe24DUK6Z+ewRow9smkF2/X7H60iuRSKUtFZs
dSqgjxJ1M+KQfrmOu/5kD1rt9jn158YO6kr9DTKdp9mu/xWmzYNeW89MN+8WzX6zFhomdno24+TV
Ye2tQnD1LGfL1arkBOr+o6X3Xj4oizt2+o1iZC/10EZWA225puUB13qXQaEgHRkUxvjByZf7Rqlu
lqz/NzY8sss2qp3Mt5M0bNq9jvYPNe6v1nXzIJ8yYmzJ0kKdYG1Nq9/r3Ep8xdQ8SucHRlfFzVvV
taduDjIo5wygA1gQfQZVTm/42tfQExgayOZOcQQNiX9zpl6rkx3NXVFBC5X8nur4DfVMFqCD+HsA
eyrKihtquvLRqpC6UOojVceQtNfpHs+HzGwF5xanU4/rKfxmAeokkpxG+y+pdhDYMs8pyosvGSsa
fSkKhLe24WY5/ZuRFKFgeizmgrhaUUJKytavQct6nqpx59yWOgrhNM0nbtqVgoyhEUJTYfFn7qb+
EPU+bnXH7mShj+aUBXuOT3ZTEZG1ytoCMFqYQJlpoR2Sw5x4/Dead+6H1ite47O6i6uVeXMRWJu1
IMNgKy2i5NfYeuQA1Jk3ef0V5MBjd0si7BLgS4IfEWebTgUozma1ijZssvoTWITBZ49AJwe2awT0
rPoFHqcmLvuxl3GUHOEi6tbQTAvgTzyS96Fq39bk12U3J8ngf2yTTwav5aMe6+Y2Li2OuWmCCrK9
IaMR8KnfuzNKDgsRdMvHeB14olVRTJ6Am9GMw9CdqO73EJMp5siaYj8dflz+HonJfuzDT9+T5YNe
QsyuiGJe/27W/BYUh1drvMcKIZsuwSNUEL/uHXD/RD3tT3NXgauzP6RO9l4n+r/vfYFwwa6WbNHj
CRdsxaKnBrfKRu1vCk3bcQCSQ/TDHX2aoJlSspjI/4Y9nU7WcPhQRRkrj5tnp7wZgW7tlr1km2TT
/g9Gd1ZTm9hAJ1Bcp9MsvqJWvJM5lCyEiMyNIYHVNSZgTJr+PkFWhqXUXdNjnT1dXgXZ+Fuy6tM0
kZZ3RrVJgKxk+t1b9vuCBClv2B9D2dWV3DbNF4etuj370zPKph1YqaBIaoQmkhJgkco87VQ+ECC+
/h+QF0kgI4JxtbjU6Lx1abCr6Wp7SnMYfkKu+v/RSizZVCIY14axLWRraM/BSAy5VOSMk9gfdO3Y
2M4xZSiO1E1kEdXcudHI7tAiOLfpMHjqAH4Kgtk3BTkHa1MiUtME/LgmBOZS496Iy/esBuMaeOOo
xY5gt/ue0/wfoXJlsid1RsZSLU69+qK1v1FTIGgJv7z3JAlREbqrmWW+oLk8i2oUoXGzbB441Wwv
L7uwscfrddzrp5U4SxHDa/QD6gobkw7rLV+lAedoEFX3WPYkZ78pgnYTVNGJmqGrYArUf+PNdr2C
MJG/6fZAMjnbRex+vftMEbGbgcs77jgqrW1fERcMXIepK/4kZvtnGpojAHRYqWHodmAgX6+OKaJ3
q9kol6YD9sColTeaOnfI+P22QAbn1qRrXaMsg8vbQLLHTRG0O63dWKUl6Ez02zXY4pn4CU7OWw/d
/4Pp9GsfbYow3aIGC1ynAAiizb1bApFDdtI20uXfnvjJveVFjlVJsPyzN/nNXXWf+pBeC/gh8ejz
vn+TfYD+38eoq1JVKoo60ZhyP+GPcbVXmJBElKYjnPZdnOWOM2No83ZTl26CCu3lsdccJlST2dv6
N3vcUzqSIDdMEZfLGbg6Gv4BYCLFqbr5HbReGpD36oV71ql9d/4foonSDxMuAcPSU/DxoH7Q+SXS
5FfFSTnki0uvjEc1YAcWaq+7PJWw969PIFNE7va5rSdTl+ZRkSXw1Ln5M60K6ChoE3SU6wil9Dtz
tN/W2XjQ4rFz4xypd6WciTsZ3bOl0FtmaVd5M6LekVqeova9mxfzL5o5N11FlDMz1LemWVXIJDuP
CvA0bkIMf+TjX9Y0h85o32hZn63GeOx7crUm6eBqTs492pUvSa49K0lOcI3uDTcv0VjFsI02YPlJ
0caorVGO1J7ruljcLlPOyYwkYNnSp7QdjsSor/W+RS0ioZ7jNNARGmy3srP7tusjyNydR2P4UzNi
+hbh4ALlx3zUGvB5152X6wmuCCrRoiU1nwZrCkt7vWkJ8awi/62ui+MuLWhE0XAXaOlNUdDFNc35
thgh35HQvPFrFfo5Znnf6O1dVdmvdREfizi9HpPlXCnGnVq3J4MsYbWSWzt2UM9dgSvnjRmMeQOR
GcfgaFPjka4y5iF9clrs8Uwydfbsun3r1Pk0xMtr2+U/pkT9varV3WhO+tkBetNTyfQLsni/IGhV
hNxQn+JlvWJLMbnjYrauCnS+q8xoKzJQX9OhkOuqOQS0M1JEU0Y0L2fUcVcynlWdHWbd6t1stq9L
vQO5s1qw+yInlm91xpvGyRoWNH9rbDS3V3rlISq+aov5X8xVz1H1UGuWg2MzD2x87+ZiPbapdpso
E/Fas8KhoP5MRuvUlFtR204gS1P/0LspcW2F/SmYovrqinpN1Sg3Wlk8VnUKHvl0yj2STzeJbXts
VH40DTlN0/wct2tYmfXLYut/yQr2nNa6jx3lN61MJ1A1OztkfXJ09OGxYNZT3Bq/zTY9O6gwudra
+/HEHqd2AnKbadcjxM0gbVgElYZDSgGPXb4qZ1AEPHMFrLQUzNwG2BdD4hD0ZFf0sFZtOIEElHez
n8Wq3y9IgnWVErEcOy8umx/Q0Dxzwv7h/nANYPAbn9IJ1Z/5bpqM1Ws7egS6HeU2zYLljxo0CaaH
NaPAipHmDxtitAkv3atujA/mWvlxVtzN0I1brfmOj6j+QDPLZUqDIXUWljVNoaA8+eOc3VcW/13q
2lmp85u4gEiKMuP+O9nVT+DYAYUYnJNh5qeVs3+ZZj3nJoDKbcLe+iVF0q5eCxf//h1TftvM5lU6
VqZXjQlUrM3inDDrXh+nw6rQ8xQXCFyb4jom1tPq1OAUqszTNHZBhbRqwMF7NyjJ7WgjoZF1s6uq
U+uXNf8z62PUNJt8RfFHW+LWX/O2Doa8MryB0z91j+s78FreUlUPTr++ZL3xzroMctfmn3ymvxw6
3DYQVvOyms4etxfIolaNt5T5z6xKfiRO/KYxICYa2oQTGd+MYf1JnPZoaDpzawUITra+ZoCLeA11
IKdaKSeCXEVbLUFWaYdmnMNe2UqcbdyCN0Vp3QaMC043QWfA6MIsgbAeX1B405pjqzVPXC3ghrDX
jGm+QgfAiaAUF6s5d2fOdN/M+x9mG/8j6Yiq4nA1zhB0NUh2H3fKAUShpZf2RgRYx+1Msv/j6EqW
Y8WB4BcRARICcWXpffVuXxRengGBACGxfv2k5zAvPBe7m6VUlZmVuZ3GwY0DHHZZ7eFeIvBwIR3o
i3GWR5aDRx4q+Ana8jx4/SccngWoTm+XN9xPu6ABJpGflqiGvZjqinjs6FcJZjjmwlsTjw7nynU+
Oq/g6chsJrsCaaSkf8uD+s31pmoXWSYz1eh/i0G67Mxffc9NrFwv1KMXzcrtbKsdr0DcBnX+XtT9
WU6Fgty9fij9/pfCuGO13sl1g9uquls1Fc9qwNVxe3pvwikbnVylrEYiO5fPwTrubNRtid/dczJn
rqFvq+hQ5h0nE2V96mypkIVUJF0FXzGh9BEfAWfCDG+soUctc+YQP+XleemHT+TSPE5avrjCTWRQ
i3gJEEM5y/5FrLqNuwiu2UJ7IbIhkP9XISTEI9Ubpr6NoUjVddZ+p5pimxf1uYmqvS3Xt4bncED1
LmtFt3MuvgcdnrH9dvBLmk6NZfg7xVH25bNXjBcxNYeattu+cIGDg4QHofHQqcAk6OvquOmnDCYz
4AG0tomxLMsb81a0OsQhW+6kKZZEaQlRh00iTjQcmuy5cthh1vISNOYygkCwMvoRPoehO4EHdBmA
JOv+HtIxR/jjEDyMgRfFaqRfUVHeesPKWDpUxwUX0J0v4YOL2xu29jRbMP0IKswKN38cAv+eF2S3
KmS/tjA+yvqmy/D9Hque073vY1ViRpTHEk46o6F04t5VJTJhIWfwltFNQwenIs45WwdPYxC+dSpM
SykufcRs3Pj+DiG1pwhnU8QHFpOhcONwGvdeQ+A/YQ9+6J6rv6svxK4ZQ9ijRd/VuP52trjoBcZy
JGqQ6FLn6TROm2AVB5E7YPuDLxESPIkGnYASfQK3iVevgBogUqDDXXpR42Jgs8OcmPpTlcB27bl3
g5fA4OWWfjWkdfENajZRZry48sh9h2BRQHw4AT2uwfIb5vrR7/iLgm8tzI2Azwpo/9YAtMJctHGI
GFeXm3kLN7Jz7/cpDtQkRO4VDByreJ39s3QENiKjn0jNczy0w8Eh0Dcwdz4RhTX94e+wWUaEpXRR
ni1U78giU09ptVvxvrlBc+8ZH9DrWNSV4lD6WN8zg0z7iDzYsHNTK9zoGOJUjEvsO6RljevRV+N3
axV+6McVD5m8wzgJf2cqNsr450DMQ+z54lJP0y0XAomtxakj88mZ2D/ZdnfhlXvLg8TlHqoyVCSx
0tF9curzosRHbuSlEvzcqG7vLj2KmNbJFPhJ2694EIWc9hyuFk290k3TwJffxW8jw3lc8UbY2m1T
NjDsclGF/GLqxaRH7zHU9WtExueRFDZZcSolS+mfTIQibuys46kTnw4s3xLdzH7ciXZXDexLaRTq
prpFLDq2XYA+qHVPjchfiiqCaInYuz82T8BbvmXIXyJmjpHgKrZlgD3VQR6aYPi2pVQJzvc7CtGn
27JLb6BSVF2wD9cw68oViVEr16ntl4OZpn3L+mM+NBlDrK4m4q1jSODu/ZfBYPHWc8Mdof1rwAxa
ynY9OBbVTvbvWEOROGei0+yKHfjGAa+8vyT5WmbUiE3Zri9dM1zg5Hwuuoalasp/A7/+oG3+Vfbm
7DtTE4dq9BItlocRDQFSN1w/jiLyXeSwxKiqrBFjl/Gyh6JSnsxYcBx1uU4ZJ0FcRPxZ9tVhdNB6
I746thCKzEyk/eTxeHG0ExPTbj0T7EK9oJMY1AbEOLJQileYSh3X0X3jNv/27PRmRX0rRnZdB2WR
xzG/WxeMLacIkBYGHg70aMYA0s72iuyoY+fSOzJqn0jX0jhcEG6+dPbDrcq9iqb+q5oWGSMsPhWd
ipp4kABZFlclfG6RwlyP17E1SGJ25iOc35IRocsbQCUSih5xkNjU63l3K8qmTZDyaTd9XZ1nb95M
qATxmvckqQv6rwnJ1pH6War64LvqkQzTZRzNY8TR848k3xgIleEmsFZJVRLYadu3Ps9BoSIPZJ48
GPhip5l0SWvMuTXNO+LRr0hxPkP3c8Ua06nIw1PekbNw3Ic1p1dvbA8yGJvYqm5biojGUEmcmrzJ
YO5AE1WRTT4PdzZ5H2GEqqXEJ+tJCo/mU0Hy7wVKoFhAP4U1x1TbcoqreXzP63rJeujYU6ctBRbL
5C1X/GonL/YrNy2wPYx9WF7tjekfZEAPARMvxVK528gQ5G2x+oMQvG4rIoPxEbA8hg+20ZGD5k50
N0nVuvcDiegkuXOHzsTjol7HUDwtimF4QrVD17p35gaulEG7y9f6GWlzR4nXO9YFbB5VaOu09P3X
qQXlvSw08RtMMmtlvr1msYkrB9gAYWiMvTDMY7YEPFGS4nX3okszGRmHun/qqXcfu/ITIRMXXvI9
W4fLGMz3EM0rHY6Qu/2QsNqEtrkutMNSIk+Kmp0QhtFiZumDVK9TFhAJZ9sIrUE4mjMoYhiBy0sY
NJe6MEXWe+bWGCR3jcZ7BceyZlKVh0b1x6GZw5iu/pfDpzJB6f2MJo7Ky2oMCW02GfGb1/PG4+65
QeJGbHV0qmpuE9YUmKk6skMXHGWL8C8eoqpiFfSopAKKNgeyhhbt9VxrlfWOPFbKX2EDW/fpoNxt
qEdEEVt16TosWQZLshLnrObgGkaHtq8E7ga75573y3U/xrNByXXc6sgI2+FpvAza+zd6cte2y74Z
VRSTnJ5Da3Z+kSNMbxBn2i2pY1ea0AGf1Bnah7JHZgKn3Ub2894pfRgquNEhqORPJcZ3XdI3Z7Bk
sxIsk62uvfICqn2/PhCQ0EVANrMfbrueb1UdpVEdPndyvkp8uLKhGR8LPyF/R9DqzN+Oyt9oJJ/R
Wx4Hr37xluo5MjDXCKOzNWSPyBIVc4MFimJ9qRxMGlqWD4G7bh0f02tZOg/u6L+NpXiqZrWpWzwr
Tije/XW+ehXLxNy/9FJdlxX/GXtp2/4G09hNgaZtGMx1Nd0BE3kijbqtc9jEeTB1uAbV0+i3wY3V
zhgvg4XSb3ZMTLpq4+RUZyMAxRQX8UOG5DZX7LdH2Vdcf/YLa2I4Xn6zYcpYY2C9XVfPZHa/F51/
ykD8wI1e4uzISWL/POxW4Xx2drKpIyIeV97wOy2QsAXloLBH3Kaih07E53wnDBqwQFZ97K7eiev6
UgwOkhyX8A+g4UmguUhE1z/NCIlDB3nvTX8ips+P7lJP8QQJHtqdCFXNKw8YFs65xazfUPHkcee0
cEh5xarQE/bLCbnqWVQWe0oDeNUN8xYSh6zs3X92cnWydt5rWQx3KEyfoZ7C4hsZL5w5mEVtFg2Y
6BRNbAFgIoQVB/GXI+fWJqKRJqUMsMls1zFpSHAO/zr2biiecrw6MVSQuFwEeEA3LSfK7E5Vcxp5
gZdOUfNuW/gJY7ecxFjaDVKfhO/o8JDwq5FexH8sI3tdjJmd6XGGTU5sqIliz7pbNrcjEKc261m3
6YroSEA0xvAJ2KyuRviHPHZsHBK7jLAmURhlAHypKHj0m/liKk/GakIzVfMzoTTfNC1Ohh7D7GTd
J8RK4P1zxHPHIGrB85NQUuVJwYMD9Z0+xof5p6L6iHB0dMFhcZhhKpwUS3fCWPutXZxfTaQeBuL9
VoH6HsL5aQ7ci2uGp7bP74SFa4w57uRGBrXae5J1tykgrWsrrJFPwn5iMPaSiIpjr/s9sw50byP7
igKeyTo6CgfHObY4PybRoIbU9JHL+dt3yWsVNNt18JMwiFkYSrwP5ZNwIEMe1JxSlz8JDLUUb2wy
YrHezHbT1c7PZEONh4hDoVp2j50rYm7FtZhDmrp+D/+vJnioVJvWZoCaNzo1I7sM6DOjdsw3jGGe
FkrdOyZwYsstbUZYdkFy7+n25iHTOqm7+qdidkv68JXibCyr9UdU31aLhzIEoogM4RtRokJ+YGkT
2Y0P7d/gVhZ0t2DnXuMtjzEny8RW7NWf6xP3+kfpzQ+R5iBnIMeZ1g1d4G6L1uJaiOk4lO0Lm6JN
7w1bFxYlovOzoSmONmR3O7ivRpB37XtbXa8H749xrRFEnhXdenaxS4sO5YOvy1XyfsNbvsvLZUdz
9L6iznSX94nR5BQ61RcQjTMl4gmAyTlsLMXgmn/TwP0saX/g3rjAMpi/EAcVfh7psw7crBmbV8Fg
/OBV9ikY3GdSyd+ug6txU/GN46w3bptjjhY5phgRVeldcj11iXLJB5zcUXPqDZyWr54QZUw4xkJG
1YspzSHXmLGiUm/YLPFV5Ouomnu41jwGMLJB3hmcvAL/de7rz7Ym+6AQG282h5aumahNEbtcXn1X
Y9TON/Ctq2PAgGfLm32jw39tqN6KBWp6r9iNTgFQLL+yEO+1rI4k6g/q75D9m9Dy/O5M4mAIP+HY
gGA6v9YQatGovUQ82EbDsC9F+6wr6OI4q5LACw5hTz7MQDBvAV1xo2JvgVO3K6nisoOvuV2HmLXd
t1VqS6r+pZ3JrchRbWFkz6Y6K4Y1hUfTlfrBrZzduIGDBFBQlME86s8ej27oZQ9zgzwgPnlfLtAn
BQDNxRQLcflTvrSZh+16ErbnhUO2YvKHrh3TVTdfEIe9aBXtWiXcDSXrJ3ZTn6sxOABjfV8qnYZ+
ezQMUwwkd8XkX5kcfqAtfms8f1eEywExBPvaMYCFS4CVxVZI4B9C7gyt/3qy5nXAmYNyDemj4Um9
GtTuSW4mM77KqNLoAyHTZ2gZmSP3Oa/RJoq/nXni7ExENiO6PhAB97UcnqK8vUA5izY8x5dg7IrX
+pz703NbjzGEX24KSes/pGgsyUyibcMcYJT0qZQ1TwzrUi0cMFvWedZgdhPA+XtVyBevwdAlgG+J
pU4GXZ9M8aJzsWsrbLGrcjfCjtFBUErC8xmqQPfYNfUmqgEq4NyCH16KqLsjgOpntMxxW/FUemy3
6iIb3DBVy7CZBH1agTo1Y/WLvjWt6vYQAGtZ8T/JNCDKFSfnmXh2A3T1+peuwZYupbVv4bHH7lMr
dqNyN71c0Xt529WZ4EfM8kvLxKYvKjxP/s0KhUNlTpoKjczMvyceHayv3r0KxoY8z0LNMg7gCg1y
v+eVe/Z5+BEO/oOkzqtu4RDitpkOpqP0m9Ql9a6v4eHDKXT/qAexaCzu4UT24cg/SG6Tjjj7tlZb
apFbUpsvpNSeRzeo4xY8KIbSMesme/Hb8LOb1qNr9H6BjX88anVpRXOzLDxFkQZhR6Hfi9rd2sy/
Splt65A9dBffXWh3jg1PdWm2QvAlXqT/Vml8CqxWIU4G/ZvfDnsPkT6hLJ+ayF5lC0QSLaJY3OtQ
BinxQDIp8RziIYna5kjgWTg6FWrsym4d1JI5GU+iF3A1MRegbxrIq3vIpyij1KXomJtdztrD4A1v
plk+5gYtCFlcdEnWiSPt7dyQnZBAC9ARQBwx0xbJEDe4uX3z6hlox0Y67XOtcKDZdklGBwU8Xw9D
DzKidBBE5miQEUGHJqh5bhjG4a534QJVHgqvSSCoTvUQkT+8DES2crukgy0Vq8adUlMGX8ytntdx
z9HrQdHzhY26ItYt2jFLVmy9+GGMxx9VxW8AiAJdcKNnzsvH1v4oB4NsJ1K0Nicz4EvxvLzMrMdu
NQyIgJNBwB3PA6yIgDcmTsfLtOHhg2f0axG0X16jf0tCtnVjXOCV5DWi8iDsnAxNBLsJkdKw+nVR
IGutb0sooPqpL5WuHhq/O8l22A7h2qMdKr4G3PBscMJ9iAQWjMEcj+5UfvkdQ4xvvy06/V0O9X4w
Bv9UGHsDf8h8f74UhbOvSucQKLIt0A/wYkBZMgANmrQJ82MrTLY2ehvIXxPUZebWWsYRU5e+4m9Y
m966EWoogrmran7RdfDYDkDplVsBRuz5o/RtMoqAJSMGBpzRGi1B+CO6Ap43kr4GfsiTzptSP68o
vogdk9GHNTWGNRvkR6IU1qLCPZyumhiA5bsepzIjzrxfvfpZOd5Bsn4zEVR6srzWs3P1XEAnYQRS
seJ6SLAtcA+XArs9UaX+ivpxbftrqM3XkvsfbIlOeQCRcF3CqXRG9rc/T2VMo0XBpIA/lKPZCTvs
CBhO1oa/rCjutmN1HIVjeBq94ohoiLgXqAAwHSqEzLFNEQKbYMBWRrfxYxNCDoZISDVRpLnq7oyu
FZtsLXkUM5bYKit+jK1BtBUajI2ZsqYGS8ocwPmcnJEQrxLl2I8Rq1mxV64mnljzsJTONyTHl3Xx
L0GBDD5MdSii+sG2896oaSsjhnmgLIEEBJfVX7MJwNhUoHpG9X6MnFPRWD8tOuxlGRFs6hwpIywP
d93kXslg93hP7iv8DA1d9sQsp0H37Yaamccl7ZpsRfFcoubFicpPg0ZVL+jN5ZQBsXryp+HbiOGv
KS42kuc2NpGPfcqGANkPH2qvusrQxqSYg2Qpxl9OevSkuIFqhsMLA+mY8Xk8Gt8AyTL5veyrJ5fa
TVHXKUysHilg+axrcX1JQe6s5Gnrka9m+mpJ2+x7ERwdmmOSo/MG1XhXK/ndiRnPO4NzX4A7AvJt
6/WaILs3wvKTQ7EjAn2dM6V0Bi0wTLAlW9YKH6iRwV6Xdk+X8koppN2mmI/OBEG124KKhXLqM6+i
LdIlvtZghdGTI38cDXunnhUboac9E8WQ+G5zV8G6wSi0YCVuPuT4eNbM47We2qMbrZsCnqPV5Dws
1bLpm/FUr13akPKMcvfAdQ5fWNSQblWHPBohQObr7zTrTE/TZgjMjQIToev8b0XjGgeuzljhKzRj
IJ+s3fIy/yCROK8KX91V/mZymwCwPjYNTYTLRV544Y5nhP/JuBqA22tk0hcSdtJam6ReGn42DMHA
zYSOxpuYt2nq9pR7Tebb4WXlLGnL4FgYtFBlVAeH0S0S+KL8TETMCdam6hgez3UWlDgE/e48iPka
dRgf4JT5r/eDdC687VL/9aftM9KPH1q/lclc2SCWasZ6B7EPA5bm4iDk2Bpb5MPiySAxFM9VSFY/
81Vxr1cPol7Kru0Y7J12PXX+snHwy3QHdYlxliuZJKp2BAAsGJrnClx879MjczE1FMN8QjNwC3u9
jdSYwnFKJh6Yr7lG40Q4RlPsR+yIxtsqG6TkgE/8c+2i3E2dnOzHIb+ZXr8SuTwX/giOFbb3gKTp
zo86GFEOUCo4G1GVZYZ6/kHmCrFYyo+DUdVJFbqnwvpF7PSIQ/uzcChDaAomprdrw/+Fs3lxsHCb
BAxg+2ARtTkScf7fEGlwRJO0S/Vg1+7Y5fWubbDqC6+4FcUfwNEaOBu3gGRXrPu1gBxmYlguHX9k
u6zZIsVRcKjImuqIt+009kXKADfhjUNmjxPsQBimY19+zLWzD+dgk1fwe0d5hfQ3yLOV5k9Axm/Y
mcbvguAVfTIWQj0MIQDNnpaSDPHMXcCoBvmKPKKJkzvfqlKpHcK9rYKdlkMW5B1cWvqdmXHIGB8b
VO17CT63tcAoYCp5Lwd9jUIsjXjFM9DSXwV8Lhlni6RLEbqZbpAnwdh4kyABINjob6z13zogC4ta
d+0UpqQLPnlROXhG6UNlyTPxRpvkYGZiOiFj0HOq1JfmZSnFAdjl58iDJqbgnGIZqR38Ck9DOzkJ
FhW+VZubtNIFgQ5h3PajCXFmPE5OcRu8ZiNXcKxKnwOHpeBRj7KN/B9Jl+NoQOb43dtoh18fd51a
8PnVisTEyLmspMx8Nl47X58kby+u091nFLOFmWWXT+xaL0hLjkbwaAtUKIHtzi783SeeuGOb+SVq
cuvJ8ETG9c7seIRWWG3raJFZ3XgHsBy70MNqJ48KmgxUv9JF/sDpABGojYGlsrtRUX4cGX+DMGXn
FsqCW7Kw2mrnYldS5BM4TbtRXCxJUOCp7SUEHLaATzLOazQdtK1iyeSzp/PNulT5ZjHlTYXW7iAg
mtJoaKpkhqInMapD6lPo7Qmf99MKEJ3zroAvQlFs3UFXme+R6aB4gL1caLYxkUAk6obHgbr3fFE5
dnkRmruMGc39fzoKSLxqcaRFkTE9HCYolgsG3hfQWlw4cEUq6E+gqzNt+kNRDfCYdTMXAnZ0AEnf
afuI8QmElUWfMOUq89BnVsR+Vn4PvePY7iK/eGe8eJkMfCh6NC3zKHFvWoaAVfdOu3zjL81mJPxj
KaaDMzSnHnHIsRHNjrvebW6WxIMaELNeDjCNtPgApAYcT79anJO+aLaR0BC+ou2gy+eCmmXq9xVn
fix8+Gz0XB6g8/yoDTpI+AimuRnA9cFIFTp//UfZhyNQpnp0sKsTXOG8DS4bBHSN+cO6zKRr4X9U
84pkXlDjwK5Pfh3MSbm4kCtwdtVsuq8VbM7ADKHmAAqWDnkbTftAxBhij9uk2IDDfuRIw1h7Q6yG
FR0PhaA1LkiYwSYNa0VB+enl0Xad1m0/TAfsv6BzXrBbLU6rZ7wU+G8qiHvxIxn7pf/QOsqDlhQV
P/LFphrs33Yyf4d/wFuLoxOA4DtfocnpqlMAJ44inH/8NbjxEMKGvB/S3vVvkynbtPOru228K2tZ
ArkiCjOwqDHEcRgeIz5fGRk/xnXCPv3wkXfT0zStt1nXIG7IMsfKmQOIJgVYyDZD43VmtHETAfIs
6ccimz0PGG+hIU0bq8Qn/YM7V4ecOpsWutvcUSfdyIfQ4bcQtH5sMTolSuEns7AbKdafABCZWjF3
9igttRH7YJrmtA3BrZd/REwBsXAS9TU4rrYHSlPWOa4smISy4YfV/1OzYek78l0LqMI8ilF/iC48
ABPd5bIFb4eRwQuPbJRlaj3t7uE/iXhBc+um4FBG/lUiJREc7/A8aXqk1SrTfAwf82BGmMCMPzZI
0FRIWU7DwTs76/C9OtUeG0x1uvwxLYENPyaQUxwnbNz63SEvsf6zqJ3PuzoeaXvHhH2ru+ExlHob
htN10GiuQvTusw1Sb3FvVS/uHE2gM6lNQV0Te0W3I8Xk7V23ypyy3Zbc2zVw7v3HFu9Ce3wtXCyc
pw9tC7a/iv6E09VJcHSMk9NtZvWSI9kzhOQZPh1fQbhCmcwkWPA17KGHaDTscQn0ez6Uh237NXAY
EwyuWR9RXPO0+rulY852QeXgZJ/RXFFIKlPZ4bg1eJ2zmcgOsBhMA3xKIVyE9ELhnyHUNRYt2hQA
xx1qx18DAmDhkOuoiAYJm/x3UY2XqVl2ktcfwkXkly/5HtUP85zbJiD3KJRudZs0S/7PN6WXjaEr
koXVn7Jywp27QhSwlJguoVRkIcsiAXB0GapowzQmoLGGC29JHgsZnDzsHBMgY4EPw3pwikfZ1Enr
sG0O/hHCy89o6ACOuxD1z25KVx5HHaviqWV+KpsZdCOHtMiFeGPMJtfsmCl/mSrQ8AhwpApgJFXy
jCX9s182SSmLzHGcOyXsDGDtFHkROkL/EXq/C8DuTeOOaldygby6qYFchd9kK8HPNfy9j3IAZx1m
ZlHSPPWL9cpzfC4MBhMWQV2DQcbp+qTK86cVu6B6gIuycmEutcIZrnJgSsiehQG+UdoFUMXAAEc5
1aWGVAu2Bz/oMIYsD7prEELFbVqJ7zT1e4RmVHEhRRcvfgdjEisuQwP/grWScRkKg87P/yKrfvLW
Ab1SgNTDagUPnJuM+iUoAr5k2AQFb2zyIx0D2C62Ps3WyWCbnPV37buPkewS7UYA4nwOzHy9Ihcs
gUhwB4lbWlKb6sXxoUYUWdBVBzyBc6rJVf7VYRGiNYSKJvXGmR7coQFvPL7DSAMOD23qgvIjtPxR
HrwXexckiGGgtnAhO+1kEKwcdOVBKtvjuNJkM0R8owr/C+GBa1yH666vAJLJAOiDC2MUHGqdQvOu
ypMeQnQ3KOIL1IA37Hj+BiA801B33+UKbDEi0V8HFx76Ao8/ng3cNTsceht9YRv4Fyf0zmBJLx0a
CB9DBnqy4UMGG7nHPJpOzOizY1KNqTJxVx8qr7lE29C46GhHvaIeCBl+NkF49ccFILWKK6keTen8
FRgC0+EuSgvZOziWx/1iipOsydniZTiLiDwrzJoxj1jiWYmwANckHaPXvup3AQcqyqOkYcU3sPQR
TTmkhcr+7ZR2KU52aEkb/036RQZp2AwkAa5ofUew6+/le6i5vU04dh+R0z8FM1KmOSS+dburF7Mh
dRQliw8dSJm/ee0cxFw3IfhavW0jtrXBfHbCdYwj0qZrWYJfEt3JYe0f7Di+4FAm2SwZlLn9zWgY
gXBlEy/qXnIKDw4PyGRuqj8RxZDU/vxcB85FihlLCWw7ULaNtEQ6svfiG+x10Dbayx4qLzzwJ7Cz
4Ulp8P90RbCpuwBPGpdTA6+VbuAnWEYcWoOjRVIvJQIOCAEk26DGhxstQv0IFWMTuzNkPY63Okg+
onOyLgKVqdD5PmhCmQw1HbdiIt3HKOyyLSS/FGH+5LvTNSz/wPYKF4OyZlMFEP3662oO1oL+ncLu
wNxhBdwUPRo2j6nK+4MF5eLM8lrOPZ5KaXEGg5Wr/f4E5U08MPUyMO8HFAHZgzMD3qNhxuDDtoWT
WwnKJXF8aOoE+Sl9/hs03bdn6PtI3cfRQ1eFSYmlVeeDrQ9+qxwLcZppD7S4/x9H57HcOLJE0S+q
CKBgCtjSO5EUKb9BSC0NvDcF4Ovf4dvMYqZjpCaBqsyb595EOZ/Psce3PKhfjiQXATw69E6ycQLN
hzbFWH8KCsW2R38eXFz2RsI6Ao/RQgJrE7cQL0GzqlvzyylQbU0LrK0UCIKE1Jz6QRzyqZzAq8rN
jHFxsod9zUKsXYbxWJrcmm3RbxJn3qRlcfAt/+aGIcMm5zPU0b9g8D6zsCW92FFHfDCrgRXQdLrd
O8m3YqFgTxiL2pshw9KJED72wyqx3bXJB7yowBkWJeoFF+DORHMqXOtpyIflZOW/ka+ZWtaU3vNa
2dkxVdM99vwdMagTz2jwOpgGsZ4uJS4zrDGe9MZLXfzijf3im+KF+dWfAVDsPXaJZgG0uY1k18/9
solcjao55NSJabUkZ59fJUKJit3gBcgP2qMMwpVso3/TLJYMq44FRvMlUGG/TCOa0iBzT8GkjnFu
DGAK6A+5UsesqYqVyg29qkYOylQqsQwZWd2V1dir0NAu0GtrUORm8Wokj2Zj+jJZeE3waTr+1ZHz
aYiNez4UFE7tNYnbazP5OzMdLSAyIRZGETE2e9BkhXUPmW7WuffXRPWqD6OSvMTiz53j586u3iXf
cyjl0aJ/Y7qf3TzXZ4qcHEon/9eW8pU8kJRHzF2PnvPMBOzsV9Ytn80d7wJ2ginZSC03IMD7djB/
qEgugZcdGEv9llAGhp7CY5yMBJZ5mbdp1SRWuunt1dRMqzIwb6avN4FJZUgmRMy5DQmYpTnSeV5f
CALZ55XfLWPHWYsRxa5MM0Ue02NqE7R/WtbAHG7SLpE3uF3ooRArzZGxs5lO57EKdiI1XqORbqLg
UWSX0V0M1aWZp2vYYCWfCaDOR3mKi+nViNN4WVkCgbNr2K5E9PkyiOe9MsZNmLsvRl0BoVsPdBiB
1TSCu9t4z1PHK51YLWI6RWxZr8UQDNs4yhbCi0+pjyrKcaG3s0uFlDxa0hRdd61T90h4ZbVBbSwW
Zml+KwYAa9N07q5nndXIjwCdfGvRIzTfMLzYczSG36ni1nOFC0rIApzJctNtx/JVh9XGK6NLqXQK
AJiI6a1o1wZbqda9nZz17L93LNgInA6kLMRWAtMwJsa6UfW+YKuuB8C1EGxhXmbSdo71GGcrf2p3
mWvEW7dn6hDlTMzrYFGFAdXSAzxuh3gNyFI+ZvlQdU7f7med6peZgnMVIyt8lIxEmrL9Kf0azrSr
jZ3v/vnSmRdMypy1bK17JPKnJLJfpZjPbiheRQrdXhAhtfEai7SoIn0wJW+e0+W0Jbm7zD0668qQ
zkK1I9s1I068PtfM3QUR+6PJ7VQWX7nUAW9xjIjWYOOhZFzUgDLHIqAK5JX4cKfh7gzTs1vD7OZ+
dJXAoAv8AucCVGRZZ+2LNcb1qontZFWL8GRHpb/pHoE6dZ73Je4ba62QC3vPXcRlk4FZJzvBByTy
FlWHHVahOZvPkRD/5tA8dfbUXmUcWBsxzh5EcPNfGbXmxh9Yed0V6oa08zir2p8ht041TpdlVwLl
mKE7rAKYt01O6Vs5jOhJcMQWdAmZC9We2hgtN79ffFNfvarc6vmgxWflsJszG2Gw6OE/zFnvEbhQ
ANBSQDRKMJihv9htr1D6kDOmwLr6iFewqgvm9BdVwVQ1ccCTqU0mE323Myf3kDbzndfuavnOr4PY
MElrqf3hkOAmuVpjsnVnAGG+O58Ap6h37kVV7/piPoQw+VmCEEu6QjJFh6wZD3VrH7jY93WS3iYq
YEv066qY56Ujq33KIla3z9+EzW9UhMNqGIkmLGSwCTFTr6RSK7dv14El4QiidGcYwTVN1HP6gFEq
tz61eC4gKRGplF55GA8WaZ1/ywHnite7d89BlRET88jK6fQitJBxezzlFcuNjLxZSA8zroMtJB89
kFVBxVUd0qHYz+DLdROQkW7Fb0bWfsaxeah8EFIF0ajt9Dhoe8+hiAaUSFjW/GrG6rV4xMxxe5Pg
n4nTGICPpgm96/w8zUAwfbyNi/BaEg6CpBEvDCH/STQNpHL/p5vSdZiWd2UkW8P203UJYbXvxu48
mdGGs7Rd2M7jiO7H74gvIncSuCx1cgl+WBits2pq1ql3EStVEzHh4omfnDbajm16Lsk8sdzk0bqV
F+3ZmwZjSsQErp6nDyvyBAOv4adM+fioUhEjVP6aYS9yh/QTSGLnx/6zVQRIZA3djU+IXgt8NmbT
tinMpe7mPUTBs+enP3LkxJBKv4dV3C3sSEJJ4aRx2cYXOAHXa12UvKLt0jPj29CG/9VOvpqD7sgf
xamWF7uCjyOwEL1Vem/6ZEA/0C/KHstlNsR6XZv+VyW/nEHwC0TmEi3uOjrhEmry0FdQR7W3D1T0
jN7+HsbhxjW7neZjKE33IxQpiEr+MYRTxqxs3FhFt7XZfsfJYUJ2B/cxN96EVoc0LxoGbMGLTIMl
zw/x0SZkAG40dnstu0doTiBhPG39ASGwM6O53xCvebLb5pyj4vN9AP/07cnECNGX5d3wSL+vPOB+
RCnOmG1sQAPJUtwEdzJ03B5U/Q5q+I3+aqJGUN0yPjlOXnSL3WhD17YyMgNeHFIpgMUPO7T61IOn
HoGf8wI+U8U47JiBGQZ6hpCutYjqRsHF6uNAdBhTfkiKEtaWf+XvNBo3YOy2KAxig9RiksawTBK1
pD+L14Vo09XUATJqMs64FVLQgqo71FP1zX9/G8fkXJd0kjBdq9wcCQuseiKB+NJ1Rf4PqcoA4+oJ
DW43MKaRccN7BReD1B35xt7uR0kF4z17UbeBADwk4KxB1FY8M9OBG545v/vHy+OuPGgJdlUoxKvO
XhtR/M0HwRmaYBDSRf5Mu24t0J5XPQeu1Tr3aFArX3i7wu2OkW1wU+cXy7PXJPKv88b5xyICyJ5k
OjPk3Heu8ZU8Eg3nlnzHgPVNUpOTElrbvO637pgnewNIvMQqOnAr3JWEifN1x4aXhHcAm2K+Grro
IxgnRA9b7zpT36w0OSBpqwXhHAc5ux8sYCjXc+CJfT72nFF5QlUqbv2Uv4YiPjaGf6fXWxuJuEPH
3EuTNsfI2Frsswpp1zaShDnrjpXsu8E+0lvDrkwYGCnW1mtSFssys2l12rMo672jbEqvIselkc9H
1dp0WRBFS79i5p22VzcZmXPbn+M0oIiGQNd0ncbI5gd0Iyak7uvs+KccXcEgNikvsn0dhswzucDL
jCCpQC6sjMOoFwCjla2blQlwYAYT8ZOpeXZrDxGZldcLZwjo11gng9OWXgS5tdHWNyDj2q2Dz6kr
/mY1LUXTHgMZviZkyFRD9hRARA1sYK16+gSu/Xcr93hipfXeiJrvFxEcP9QCa86qyznwMABgYBlH
sRZlu4l1NS2sIdpPfsdTUyQbY243Y4nhW+h5mfrO3ZhQS6aZ1bgy6KxV7xnhOi3iy9RUG2HMjFzy
v4jdZ3GbnpA4D1nov8/SenLrcu233V57/bBownwDcsDvpPRidKJvV7TmVvTovxCFLQPZLk9ehoYX
yAhAxpz+maXUy14aPHHBk6vivdsymaUL67NxW1Xu11i6uxLe2TJbYmK6t7aNWCZAaVWwL1PUePYs
m363TKyP2DKvPvRYFXnXKeFprs12G7rluC6xOsSCmdFAWyvy6B0A66fSFeZ2lVgMR+eFb6mciR5I
Rwxl2rXcfqUDNptqB/4zejh6O/w16EZzoDhDnPBvro0ny0qPIiNEU0y4pdBu8U/RFmXpnjyuM6Xv
oUrkprTpSj14AYYc+6h2b1PJITg74SqX7dkxaNTqHtdr09knmYGb2NiWW6DyvupfYkwtWIGSBX+T
fRMOW6fJXqcE4FApKn06fsLjhqWvq3OcQJt05JnSU9VnU5cXtK290SWA0uP8ME5idiI+1UtwAtkN
tVXtHNLMXrnUCZ2HXG75b1kxkJOugUv62Kg3luEeMAI9dUHxkmnT35QVkPrD/zT1t0LbW9N01xWp
9rIVr84oAXMZz8LxuKyxbegoY+9QGB2+KnlK/IwqDUDab+xN6XnWpn0grFH1jOvuzSvEp2HYXzhO
AGu6z1JP30aIfhcVxcEUzgNWtreZW+DJUVJTOIY91LnhLxqD3KrK+awQilGSv4VDRnRQ/ww97EQo
0LcGCwlAN9GxySpY/UocA10fu6rYRX5C6xb+9kGylka+N6PobwoRZafkPAlnXuq2u1dwyEnuvdOW
rssi+c9j/uyYMy6RfCkz85bG7pfVZ3T7kwP4kR2hVZlqqAMFpkVXId4t3qGW33Mxhtm76HGPuN50
qoMW0qTaDLW9dlvjOjvRXmrE4pZMyV7U/9XE9k1K/RY5GHLJ3Ax/E+BtSKU7dvJiGQraIvzQJgaj
IeEJixVLXt3qrJm+xYkNTlTLP89GvqtkRW1B68A0ACwwJsIsbZe27e89WdMlT8+VDtaiQfAJ4/yn
F9FS+jAFg0MTnlFdegHs2xBvIiy6S8NMqAXKLls4ubiEFun02Kno/pxVK7gWgdxi3BuOpIDtYRax
KpZBfmprmgWuTMQOiekuiTFih3iqmLzIfWCzTNNrvX9ZTNnDwfUtesxTWYc/Pr0hrqIv9Tejsg9y
7M9KinORAR5H5tVNrXXlyAMy4UHTxS5JnO2XrR1dWtWfulx/2Ux9JDIWIK29biRh34K7Myiv0cgE
o2+LW2DE77hI2VpYORhSmPf1eNZaS25sw/pqcmgNkzjk6jFbFCaJugb4nofDqWncpcq8dsm1eGkx
TjeOPjtkmbSt+Sbj6klq5yadcVV0eczIAZFWleXrEAXkjbttRgGJ56Vx7POkq/WkmZiWomI6SUde
utiOw3TdYhwrQvitRL33kdiEUp/cgm91iMpqmaZZjQml2o1eC8bYAyY1AweGHVCHl1tD1scAuQ0b
57DIm2ibW9IgRbv6dBq5UUa48XLQF+3xlZVF9p9ucCjH8071AU5PvPb8FBxcbuKufQMdO2NyaIbD
DlhhKZx6VTgpbmbTXnWpshc4O05k1f9VvvqgpcjhEbofMVEbDCn2bnilZGoenuV2XmKuWqGdLMEr
cU1n4HxmpzZum34jwi4rO+AUruRNNVTLg+9cU5vUVsccdp7IDpHha8TCcSMin8/Q/qLO2iU6+54z
g12QlaCjBRt4VF5jmCI4MEGr2x3bPnhXXPxKHYWVAjtfpMJczlh4HzedQgkYP5J0MJaWV2KJkDzM
WbSfjYTxBOWpKKxtYTdXKfTW7YotTfVbE3bH0oOGSxPr1ahtEP8yX41ut5iVehu4lIjDPBhltqaw
2ZFOe0fz2ddVeWGOtA3q8AXTKl7aimEm4MxUpliOJ+9aDMm+ljBsUZo+2XngLPyWujEIIaxmBxuN
Yz6VoUu5Ohx8UA8BcM2MiRVdQ/OmVb2dAnNttPJWqum97uufJJtORms063wYnnysY2NiybXZ2R+N
V6xxjxIZEE/Ut1Gwl775AkA3Pv5Sv7mRvyWd2uUWtTSxZ9vJd9ONFWX4kbu234CTR1hx4WvdAVND
m/KPYbZAyQUhGQiVkI5+9w5zEWMqJ9cCHMONzedAuHjmU6ij+WFMMOhbCx61zvrtarQlR/LgzY93
wommz5o9f07B/WzI4N80BBgOLK7N2s2hLVUyHBozvAgneawBqp/zhz2ux1cpGQVwD+FtqZxyazfG
wY0gMjzTfDEKUgoem5RpiAZdfjcMRRflpI9GXOIzsfMjHv536biMs7tsS9KMXlQe2pMONnVmpyvq
y1+L0wY8IkwRdfW8xg9n7ZNyTPdFZ2LiD/rhPSZlnPiEx0tpsVgjnazdxCTPH6gu3KraxdPULGef
8ZVnsjFd2pveiy6Jq1Zz67+qyboNXq0xQ9r/cndqHgrsse4YFrbNRz17b1EzGIup8ReR27+nFs6o
rgMMJLUjc4I1sQZXRtvLoq5ATjpSFtvwS4sJO4ZVvbN+HtUxC/k/Z/tookepKWXRdfzXOon+HAHw
23Bhu7RxaW29UHdcyRR9l6K+jaxrWxdEeRgWaSvF2C6LmQJIdtOnaxjbNORIyTFlLhgjvZCZ6uAJ
d9+rJtgKbY/3ROQv/PmbwidWOtF6iDERcLT51RxSIeuPrHcP/cwgDrJ9r6zq6f9mf9McjqkYf5Je
HKYQ8LUsfoSvxKrtrVsZjryw2Yr4rW4JnLvCjWRDOdv7Vrt0MjEsRed81wnmh3ac/sq6hL+wuF8b
P36x+gB5KwpfYX8vQe/8Z83OD+viXkkb+UzBkjKKU7MHhqMrrxIO+lh/Vw2DFaOj98gaFlU80vyx
tJKBkl1bxkKVTO5mOv8ElTzlKY5embNiRX7Smv14Qpyk9JZSJe9sxNkMXvado2Q/HOVvrUHaylyo
14QeZMY45M0z9ZfGgDnWN8duD8ofrwKOuh5I9lYTjDebm9W0kaPQSICEoxg5OQdNpV5NIYnKjzdT
5jzllvsvG/p3y9HuarKsLwHXIlBpuZarc4iTpdXzR+v0q3bE8DUJ8BXH6LCgaEQg9Kwo7dbh43gc
+eFa5bswe3CASQ500zZ326LPKEp5qOOMgVQmf2KlML5Glr0aMvwLaQt5jmDAxAciP8R4VdDLxjZM
JdT7ok5rtHPxjM1nLcFdQNgPfV0Xq05pjJudczEmdwFR+qGbFn8vPVVXdh8I5R/+GB0nWRCN6nIj
WG6/IiEQ72x7ceMzG7euxEc927hgkhk4EVRcjM5TKeadg18RU+qxMzTshmJCDaqBVN+Nn043vQxJ
9OxW0Trx5b6vh39+MVyagi25Mwbiyt1lFnWEq2pjMyaMgapkr0T5Wc3mLavsv1aaL6g13z4k1+ig
vMEO/DQiaOhhAgkEg8+OLu2vi71TjqDKeKu+qrA6RqQV+Ma4FzJOF17BFNEViPxhK7BzYdRtuC97
j48tArPsTa5JpwWvTUmJar0APF5DOpLXsS1REAjIyBaQcCknePDKo9kspcfOnwwTF1FEJyq7TcsN
0bXupVblKSdZYs0ApsfkURMzU/t0zV13mTP7YDj1+xQBwIAzAIWn+3SOiI2xPmVFE2p2nI9F/J5k
9B5R0n0ic3/KaaZUL14Ny7wUgboMjvlTgaybyIDrtsq3nRoZkkXPlk/3FoJ3j5F3GIr5FUjov2Eq
Vy1kSBd6P0apTn3Y78sCIVMb+37Gp9IZhLULngtVsNGicLnUK5JEFipPGeYV3llF/YsVZE+jEd+M
sH9jRL6xYuO76ItNRsDNugvmf6mR7tye7sdJCMhwzPjiJ8Xa6Lq7qsTGLzUBB+2fqTCjR74ieb7J
/zO5TCMHqcOsbTyFajf3zmtGkIij1VKaYhcM9gEryYZ3eWUk5beLrJWb6IBuja+xJiZrMgt2BbnO
qyIIq2OTMTZdFuz0xU8kS9JKkvKrtjqsQ3HNMdDkyOHV/FuOxovAEdbxO+4YWzyQIueS99G0kriH
jURl5znxXro+fYsjD+9JWN9Ej+KVUEaEXX1rMihFv/p1LeuSEguSAjTwZM3beSiPIMkEDSlmclAv
dpSGZPUkeyeLhmVdp+nK6KO9n0QjL20dHsa2ZLbR96+97by7OSpWQonfGz42bBWmzHnSX2rzrVtz
6clav/hxyz7y1vigyrV4xLIlf2yJUYa+fISpaEIe8D6CWA5apBWF/3jhFjGFW3JoArWOShvQPBLA
/c5zH+U/WQM6g454E0GIpdECuwrrEO2g7tBYx2TJsoj6YMFyHoj+IZIpoYIWtKnrtBm2PfpKadZQ
mhHI7sy8W9f9CwjqUQkAsi4P3owIRzEqujN6IDQot2mQZisqeaToHGbMnSsF0oIdqx0B+sdxMyHm
k6pl7QFY7hpDWayJ9Ujm4uRa8tXQgEa91/4ODe6esbqYjv4wi+7VxvmlGrVkGHopHeNT9dMuco1t
FpqYQcwPwdJDmZUX1xyfksLGC5X903ManXKdhjzs4q2XPS5fjQdvvitR7bKsl3xiALB4VP46WzGT
6F5GJmxVQmK2opl088/AB/Kso/wrBcpfVMr7aHN5KDjs6AH4iu383Y6h/7yQY9czrVfgwlNis7rE
1jWjziyMtw3Rexb2OG+o8tPoq2btgbgSyrCajOipYsvL0lP0iWZcn/CybZMSVFP76tXwxqsW/rvS
7pen63ij42HvMsKy02pbOckHc0EuirxiWUx5tbz0V4V8u3ODwdQvTr30kRywB3RJRcRLQQUfmYQB
ZZUGecm3bp69qJGtXL5tLaZs2neT+dPp8GzFTK7a0u54AXkdJCrz0AQ3oIkdMRi7AahE6+LINho4
Snc2lqmNhpCRI6rm6t9gGXvPn1a5Nt/mpntyXSp4O89nIAP/1/PJgi+x5xluxVre5O472VWOD7TI
pxaV5l8xmDtzLvSD/roYXXYjJx1SOt4SxIshaHrBPcWfpquiy/jws+lregwRrfyV7dLxUol6GzNF
z00M4xOvBoAjFU5vwMXbELjy8XOblrc+gkvi2RW9d6B3XvNxbYo5JJhEYISKvAfsoarLiOVqETAL
WKYoKGlkXYkteqWYe9OW8WOIR9c22KyrSZK3NId+GCaO5OSOS/wykHr01PYEPowZHTzy0Ygq7D7Z
dvHnOfl3bROsIEmbHWf3RlHurb2pvNQaQEq408p38JIPnfmDI/MSdxTgQ1WT7TP6/PeEwX2jzyOL
XFEYIG0zB3i09n7GOoBESRwa92REtPO+ArvYl/TtlYgvzuifw9HbZJXx43fxs/Ggi7W3qubH5FqZ
IGS1vOcqW8+2d5whvAWnxlwYTyhgO2mP35qoBGNKTkPkf7mpB/oyPJdZAlFUl92qT/TFtkkjaB+D
XcYHeErincA5w4j5MskQKsxpbylSMtbh8FR34Ws+t/Kcpw8mczSap3iuzyIpmo3P3M/DIniZTPeZ
Kpv7kJO2SBmwZYak0QowOkzBJ4bFcj/IeliY1AqvdaUuY5gzZK76c47rj1NjfuuiWK1MG242rdR/
mQ37KMZfP5o2ea5eijLmwBv0yePsb5NIr1oTLdVjdyrDxmVQEqVgovJSE9Ua4h3+fttU1Sro4rWX
k9zBfikGJlTZiST96nHfBHIVEjnhO2LfmdjpUUFOWWqflPOJp5+wk9LCfZBsW1mQ0d9+OeF8tbJs
F07xecrVE1LgJsp/japgOjpeeRvuTTRszDJ59hlD51Z4MN1wP2i8fjOtEp2EdcKydB4ZQ6wE4YMb
ppwvts5eLNQtLxbfqfSZq7n2dQ6nm9thWe4zL3lqY+alfYotGN6uDqxbl80kqg2iWrJB/jvxuv45
T/nmBgsB3TH1s1ciuNmqqe5NZiebSRNukzVHbefbEoc4x8V0FOxXWgwtRUAwLBsXr1K6RFJhPikB
2Tx56CY7WM8G8FQ/zsvQwgWCW/QWGdltCPxb6ahlRspa0ZR/BlOHRZMY73qIyVIkVrBW1XODC3og
R5EjMLpmtLcLVuu+GoKTk8bngXPuIjt6GthtzQRKnqaG32bGpcmGx0071k/hgJd69Ahuy8az7/Du
oHouAGG3va+fSvbzRhZbpWbOOSnFr9uYMKYkzs72E0PxZ4KEjkWHO5herMwxbDLlaEHkapHsZMip
53j2Pu/U0otC0mnUzJkIGiLSbdLVb47LDm1heXhRncvohcYCJuoW5D07MvSVv8l2qqAH59oiXpOF
JSg8MWelyUQGOwszjSBWG9bbLTXccOIbrJhx6600+WXdtt1QCqEG0Jfp+sJN+GxHxlbMcQkhmd60
P8tVS8UCp8E+Mbn0YzIOAxtPHQmVNZJn7Q9gUbgSTO9FsCYAqzq5BNz5GKu85yZrr3GkSqIQ9SdP
5OsUdTtbt8fHfT/O/XuV9C85R0vTdm9DwKyyn6ZwDZmAscYx3wUBXUv0GxapJa2/c2t+adsF3ANr
jNGXfT9jplCNe2afI48W/icKzK2V+Uid8p9nqVfCRa+GACyT047NEF9W0R44kra0u1tvLF46ntDe
HL7beFir1H0jCeezeKiAMolPun1IsqkmjIGcOUXjX1nVGfLrl8xJftYEwNnW01cig33cJB+hX/5l
Yv6qHQyKDs/9yjWSn+xR1HQ5XL9oPNbuhODYnu8hGeWPEWWar+NQHZNsOPGxvgnGTIGp8PF4JmEf
j0MlxnlXn63QeZOls8FldAjtelNIYz2584mhIWazZOND+c5EfaU2El5kxps8njdm400EfUaI1B6Z
dHI9Z/ptTDBZt/2WNWlX7TjHshvBxLymReAgAxExQVMLYyaXTwKObtkU8xp04XlSzh5p+ktXUCRh
uH0QG7SAjND1T06UWTW798YxmAopAuj67BrY5ks2uE9T5aKsG29qbP6bXc22uukLonyjHXmqer2L
EMYChzlslTQHvxg/LNyxZsC1BsOORNTcRBc+wUGlqxFONzBBaHN1NREwp4z0I7TtyxSHa4E3cO6N
p4d+lKjmBo++93XObJP1PX7Py4CrlJgvL35i1TmITv00JuoJlbBcki35l4bxpaK+ohb4pGHjdbmk
LuGhYbz20+SE4I/gQ07uqMf/zMm+mn5D5oNl37G/3ZSZU8MVu1bWhyTR9xnTybJP7REaLX1Oq2Zf
KyBVImaevNCEg3VhoRMG9vw6/5y5uBflcAZRpcmYmv0ASk3Inlo4YYwbzBfmIk3TXyIhiMPz69/G
E9dpUHe/IxY4Mpn+NVhhZi8lcoMgobR56S21tUiQIEps48nH8aJMcx0rNIIuJDCBkAWL9BPcBsDI
/ZBRVXj2MtE+Aad4zTLCoMkkWFoJUYNBHF48J/A3Iis+kMhO2DkvISPCkZWWEIPQgCHVWqZiOGZY
xnWRyOJG5OshgkezAqw6bUicaOH5ZKPnNhTxuON9eodUmlbMDn+mxru0rXebJT2s3eHQsaKNm5Ey
VLLKEIduNUOiDkED5W5a5H402ZW9tPc5iKlMowj0Eo+GJuuPgZ+82m79aTKRIAaO4qDDwlIBZcZJ
/dZYPm2GWUECh9fQCJj8zslH4ZRfeR/gjmTuEQ37Sg389Yvwmy/lu3Cmbz+PmBzKS1xoulocFOTW
44jo/qUz3bBqr9UMAlcyXC899W7Ovg2cxMx+Mv5JRcqibcT+ioxQb0Ue5aZsOqwtM21UkEUOumxx
x3dAS5Tm/w2KbYbToyXj4fGx4dtv4xCbmz6x8cP75e9Uw+e2abRSOoR59w6m9A/k/IKS+E9MBy+O
RTLWzAhBttUpDvOlwkiyV/ZwVEE4MLtCSPEd114Taoop3XopZngkJa7mHDNa9W+N9t7bIkJ6QSCq
CBupkJN9wXZhP1A7ZekntoRw/hX4zX3QkFZFt6E23F1oGMRFYbAp2LwzVXuHWMGjrof/bA8gk2OG
pEf98ARU40sMPe130ZdNx7EiIGA6lmkcLAykYJJdQXs5glIRrEeD7Ok0onSYciIZ6zqD+Qn7VWW5
82JsLHGeVPYTGuojzr1+5cz+Tw5RiN/87LbV2lI4bJDRfcGD7ZE8GDSo1NHajtgeX5RcG8bXEFtb
jwwuGTnNOvMILEsC/4gOtG5L44NgqL1D8HBZsGUwx3w3DB7LOPq9bsljdLB1TxM1gAjkvmOfpjVm
q34ieDSynTWxVuhRCjCg++rGEsesyPiXFZkqNH+h0U/LfowOpk2tbkg22g7Onxn+j7Pz2G1c27bo
FxFgDl1RgQrO2R3C5XIx58yvf4N+nTq8pgRU5wDHKIgSubnDWnOOiZEbkblPqbbuyuk7OIko4arJ
7nRJuIoS1lkDgpPe3BI3ajd+BocqRAca6/cZLKgaXtME7C5qmiRpXoP5LPcVtXO/BD4im2spdE+M
1X1QE10VUABZqaLAYkKRUB/EdxETpm3Kg78SvCpYi65/HCFsw8Fhy9aHJzUPU9ul8KNkFNeb0gSr
qz8nQ7orDOsFtuJXMwjbPqjvsqR9lGrlgBfqGeDZRyhxiotQbEWRxjxS4MqzWHuQeVy7jVuhkisR
iCs3BgDfOFMbuzCHpxLJQuVOmq/2xlV6Ngne5KwGhRHXyb5rcyfH1o8uhO6YV735ZvIQgxFJYuWo
Yzhb5VgcBHE4wmF4yJtct4NIvTP8eOea4z6I5EcETxNyyvhF4Ma777FH7lN0v1XNSpbKO6XrN7mH
Wack8UvOFY6twUcegy+vzPa2SySIF7HqhEV0W0t06aVCfu/D4o5YtC/Kq5XNccwJS4USMM3fwApe
yjK+Rz2yJ0N0Y1I3TcecVUlQAClk/X0mh4+mKm2aSq8pW9fXQq3dWwomaROzpVy2BMh6/pOW+dds
V6n6luZLRuV4jT0WBWX/KAVIyKlNWkpeIN+jNjuwlZa62PYmcZWZ1VdJU7xopLWyw0DAzSSeGF9y
b6H3V60bUzC3tV78GmOF8xJy7NbYqtW47+jlxcOw9TP90CnF2pctm7PpxsqHzNbHiNOQPHxIFWs4
EoBNOJmDLDKJmTDzd0KWSXDt8iu4tT5nXKzPfSuw07B+Z0L7mfb6a40QzK60agtj9o9qpIfKjDay
l2dMo/3v3O+w0WPUpmd5Qul1jA31KEb+F3qlU56Gt0YFHjCvtRUWTQdvT4ZqlUQW/IyHoUnWXirh
IXUnX+eas9mzqHCA8lO8bqHxyyvat87zN2mFRN1PNnTpHIi/ZQN/mRzMNDYmdDVp8k2wR+jMzD86
Q27dDxNHC20nAm1O7vGIVL/s+3fPpctXj+qtO/CqsK//5HgPhxkHbRIE2zw1kVgP6YqgslthOhQL
1qSXyeI19oCXKItuJMwTK6/muOjJJVsB0/tjgBhEsigTMgffY4zvXHbHimk+aB05QZr4G9faqlby
U0IdMmVGklGFaNSA/Dy0UTSxXRc6AVdGDjYaG7vV7Kx2uAr8YAcAwliJgX7rCZyg9LFgOWP0C6Pm
ILe/68LkNRk8PPL45+1K17b54B6CSAzX/A9V2Cb/8CfJvZtOUgsNkljQpDuWxoj5vJdZ/EnPzARn
YD7Pod55bnnQ3GbTCeGGoNX96OKIVqhK95n+0bjeMRqbdkvw4VEVkNtIcL04/D/3JWi6CAhETBYz
erjkKBXuR1hYwapCuea16m1f9yxrKlpOX3xq+uYt9eQtqmTkmYa46iXkGVh+P9g11lvB9XkuuaNX
arCVovJd6KJ1p0C9R2S/ppGMkJROLElSm2rIX4eggd+tS49ZzX66Uf6EqfIFu+WBFjgwS1MqqGTg
+o8M+qaQRpxEl0Egd49yGIJ30l7yoMSxkDCdwwQ5WGOPnMP0420YIrOllSrbWgS5yrWAZyhXo5E/
uq6IMEbWce3SPFtRddunvvcYm9ZeVoz7IeEtjLPoNq69h77pCYPBkmokwqNnwPFPInaotBxC70Fu
MaEG/khnr/8EUyVwakwLm5422gEcBVElv0+G6sbSp85ut1Hd/BMNMGEFcGyLynqp4Iz0YjOBkzsn
xuoB+ZIeFrtgyi3oTzLxZrTKtypGd+WK4nuScFCop8Z/LN3mueXkLqYFU5e+SkunbTlwK0J2c/jC
fpWq+gKrHYxw5Wq2bpavdKWp/xLngrM0eqY4oTPB9A9xgV2Q2B18MEXyECEjoUuFBJfjuEgXYhNk
NNkMM8CLGubtWgK1uLUY63rHF8c3SJ8XtTR9irXJum1Xja8chjp4RGvx7KvViZII52t9uKWic81G
wMMtW1xXyJ8R92gfUQjxsWyhgbviqaqsT5XinpMUsE1EuafKTN0f8X/Pm1fCbIy7td+yuGa6+hF6
BTWzAE+8MCBDHn3ANJaFlJdKq6RI7LcR6xlGDIdMf7HaGoiJLr4y66+ttPpMqkHfiDlV6JBOAjCT
e8xhBJFLHLZQwE6wSf83oF/kPwKyh1LoTnWvmp+tpr/5Or1+vcc5U5YCyD2JrebILrV4TUXvmv0i
/f1OvYtiNsidGz4klfUtM3k1ZWJ8DW9wJhRN6HZvg45Ik+4DASAQfNtiC8T5uWuKp7TQjh0sfVns
PypxRH/B3g2x4Get8W1yQT0lSYLBrLqv2+BXq6LbgbpZAxDiMBXLDdpyyv2+Hx1iKWHTVPuHsp2U
T9gPWKA5tIsUtsLbYYg+S1zg5wOIfs5A08wp/vCvAB+zwCrZITd1dN4N7Q/G/1XFou6Oz+c/fyG5
x5xlrIV1KDbK9Ea3LZ79rn0usMaf/+il7CRzlq2GMz+OqNBM4UNIwDfx1rtC+nSgr+qgMb8QBbV0
g6Zcrb9uUJEEZudq5AfLI4dMM5WOiqGCzgQWyqnq/C/5OaOLStd/r9HkI0jeMcBmFPwm/7XLnTKM
LwSN/ZxjqZmz6CQ/rtqxZqDtUDDsNPbbYYguQN7GJI+AaUF9f+FC0vSJ/xt1p5mzJCVOa8ogEvu6
05+863Fdraov67p6E56GLfErjlSv/+1uzcITfX9QQejA7yhYyA2VxA8WDvdCdKK09LznsUnIvgrQ
SsLOfEf2ibeCgMbtVI+V4jW7KUQV2k7f5juApsalO7fwjIwp9OyvMRaVSk1XitCXeovjYYdUfRrP
FKZtTnzJ63jAjmTtmNKmuOrH83dRWngzjdmbX/tWU3qd6TvpK0UTd5dvoVLYxpNabnpbsrO1AHrh
wiyzdK3ZLKB0OSu717vUYm50/wMy1vkfsXTjZjNAw9rplgk3zs0Bcrm3onmrgfYvhZcKHIR8d/4q
S99+NgWYrReJVU9KtJxqhyQNdiOA+vMfvfQDpkv+9eQbUISAFzJ0fbp5m5XZW0o92NNue69+K81X
NGkXnsDSZGnM5gGc+IGGyNzdRc/d5v+DcwP2kaf/zwJDQXb+B33nqv8wCxizWQCLK+u71wCVHTME
mr7/S/P7X2465Fuz0GS7HZOPOsg7FDhUhLKEXZ9ShRpas35NQR8NmB6CZW11+qc1OGjwdZtIDSP8
ybTw47h7VUF70EwWN20sfUxA3js4qdOGHcCy0iEvRYwH0ZpCmS5deExLd0+bDeBQHlJXnlC58Z4Q
und/G+GiWsHb/45cp0B+/u4tLATabDyXWarqkos/tcr0+ySnJ5MZj9Jgbs9//NJAns2cqtircZYz
t0mFRIhWffKD7EJW69IdMmbzZqJTmalq4kFRGOoH7KaH7ApBho1boLvxN/8YNq3ps7kS5kAsjQXT
lvvUbMq94qCShL8HScY2V3QJMf3uzt+tpZ+kz2bIPgpL4sGxFhZ/qOJtJcdcc/T4UHjmzMPrC1eZ
XsAfXhh9NrTKBH5TP3CV4BlGBvJ6e5r461VtkgIproLtpUjrhaevzwaXG/d0ksIpCZS0hFXf8/pb
//yG6LNJEvWAEdE/8xxQEuU+3uKwI5djg4Ruk6wLQkYuLNBLv2L6+18zpiZFQtxSSHYMzXELp0pe
zz8HWV765NkMOdCQmYgyBE2lyt1EQjR6k5awX1CY8NorUAFORsBLrxB1A4guGONdUbiOa0Drr7BP
w5O5RvaeUoADm9kVlNwDOmHNLsmibSQ3uzYa1m5UIhUj0Sfwd4ro9qchURGCpeFHg+iX8KKdEHPg
FMfgFpJ1uiqb+LO1XLqgCeE6gA1RnZtXUof9IlCHjTeW16FS7jpjWBclOP+R9tJKERBUd6SKSGbx
MlbNhwHIWpb6Y5PiRQuQ3tNpHe0winaCYJw0s72PogDzTXwU1fSOdspW8KZi7iQ3LinZl9WrgJAw
N1XY3MarpICztUIOhH7XgqeL+jtToEtbePVdnjRvfaHQc/Bc+JQG92UoKZrUsgo2P7qNMg5obajA
ZazxVECvQx1HnLeNTRPMuIFrker3Q2k2tyoiXllUHoU+vyIZaIMJfOPnDXAO0XpXrYYg1gxG7RB/
fteTkCV5smcLCKBDMXvkCLoVJ6+COpzoi4EmK/nCSoh9ppTFz6AF/CZbGhYbb0zXmhxR6lM/26RC
QFODrS/9YD2oIyo3VSKjEdUNbpKbtpZBuPeYU2vlBqveESHgsSMgriiMmw5KfAu0VonSTZ6UuO6C
Y1xbb5revgm1+yINzUfVCuAMQqrMcVSzEw/Em8pq79JqfC8j4yrwCkcp2yMr2qkakycXVXxdh7w/
ZhVtSpOOa5Nkr1ptXDcq/jpwpNiP0lvImUgroy8jL/60RKIP2ARlUjUQCb5H+gQj0dxPr8RbVkvY
1gfwSHUJLNv3vdcoDCPMEDROsqTP12PfbKqxm9CBzZummeHaz8StmoxPVhz8ht1Hf52iUxDexdhH
cUveJ4X51AnFnvKPC2WxxoRDkEgnGhTbxsaEuB8i/A8EqggInOwQUO5J8IWbRKCS0UFUP+B3fw1N
wp9IWQkRf4xIez1V2Mpaci9J3muo9BjENf67GshR22KmCDac/Sb3XvaWFbXj+9nBiMk4RphBwo/f
Wo4cZf+4gdVnuxrZp+aHsNN3RMIdeGjClY+E4N9WfX22LNd+NrKdIQPY1aUbXa2vMogpoRlcWseW
JrbZ0hzpVh2NpIY4/Vb+Iz8XNixyezx063GjbNINcuf1+Tl06QiozRZnJbGIHysK3ynVDevM1t17
p9pYSbtujSXnTlgrb+evtPCTtNnSLDVib3YBP0meEkDbE5KSzflPlpf2YLOFLKspvYZiGzppQuU9
C+sT6p4QymK1kfC/r9Reecwy71a1DJoBNG/ktsD4Cjg4zx7kot61ruRQEluLGT0tN7sfxvB5gEHp
pRwo1Qq5f562X2qHKBvA++n81166IdPf/1oWxSKQSx12jSM292X2kvW//+1zZ4uihJ4yzorWdyRZ
RkBr2dTXLlQ9lr7y7J2CLRqjPK/56Nbu46+Yqvn577z0BGfvk6fL1Oa6DKdNL92QOniXhNopy8YL
79PSx89ep5xtQVBYjY9cLbzKS2mfC60jm/mF0+ZSBUKdvUS5HuiKWuNVjlHR7tVNcCfYMc0LRHrA
/Z7rXecoe/kdmOWFLdXiFWdv0yiHhV+aSUgIuY7vZqXduDu2oVvBTh3prmbru8l3arLKnH96QOps
y+s1rHiV5nvO1IRXYhp17c70/fX5T1/at6uzjW5qQNTvqeI4vLHb4Bht9H31qq+AdOy89XhhBpo+
7IdtuzqbJmJU1TgfIWy2tbUWUiy3HSY4/UaFQnL+dyyMM3X2Slei1OfGSBxKnnp2j86/8J/i6Nf5
D58G009ff/ZeC6YbW6rqBg7Rd1e4erepr8CrMdTf3oBayoutd4iMeBW6+/MXlKa376cryv+doSyZ
xkElURjgeC6gmPVPch8+V5H3hGTveezBiAlgg7cluJ4e+TC+kEuXnsbVT5eeTQixIqhsu2oPQTsw
zziR90MiHWHEvTWpAGM1L2F0oRCMVf11bEpp06mhw5mffwsDZK0WOKtzDKxud1tX0oXpT5rerp++
1WweSaNUElK/8him3j1g3Ncpo73+hZl2G9y2h2bNWXof8+Ypl97zhRGlTIPhr0UirnNQv8koUAMy
XsfTlv372rKNK8muTuzqbOHiqfa7MPLDj1NmU4pWhEmXiiBaJC1+q7LoLetjO69yfPb1K9raByVT
1uag7JtAeSgDqGVStaVR/BQp9IfBc756WkqeVWHiO5HuBjVn1xwBYWpNc6uBX8BoAnCCEKyvsbR2
VB7I2VGCcFVViolkBklAkur7Rqk/tUZ8bPz4cYohTQKffa0Jw1Wq8PAh+4Y7M5aYqbtEfFfk0GHu
AIERWSoWBfUjF3pYPcHJV5NfU/eocdVjLfkngVAT4sw2Rl69KapoYMEWTpLZXqFSvjBJLk1j3xuU
v54WpHY9TgmxoeZU75O7xI7s9JlM9RXu/LV86d1YeC2V2VysAiXtOPT6Dpry7AsoH6NOLEO71Uo6
0jTY7KEAFphU24peuQpxTC+Hfx2Qs5nagLkz9HQYqXNRklCK5raAvqlE+q0L+sILzTtDw/OddTR1
v3yt3Vi9txtGi0Dc+Lcl+xd6PAs7EWU2l7spgkBFYzeZVN11UQUvRmVtzk97S6/cbBIPY1qeMTBH
h+bITkGDMCghTCx1df7j9aWvPpvHE0zM0En6yKnKciDarTgEpukElCMAsN4QDfJSeHjrGgWOrCwc
6aV++o03JTNUgMRjgbgFV74XQ+09JgW7F9V7za1ABevpFQkn9YbIqWuZ8sRWbfSbUkUcQ2c5AHow
PgWYQCjq3wVu8ttVgIsHLWufYtFpHSEYaH64HQV3Sz5eimKGHCGA8pYU59CklRHZl+9tXRV3lR/6
71VXwcAaKC1YzZ04JdfSU65G7UkTyn3qmY9BZZ4CxFVZ7r61df1iaKOy7tXqJaNnLCkWGYt4T2IF
5FcgBp99Z114QRbW+e9q0V9vYUZiAtWU2HOsHBf9S4RKypc5YFrP55/gUh9Gnj3BPNOVQc+r0DGf
2i0VHce3QSNsSKxGb0/t7HIBcGEsyvJ/p/8IHHyJSpiTjVYfBVj6hUG+GifuC79kYUGTZ8usm/dN
OmjmtKD9//4x2lED7DrskIjfiY2gHAxQZ5teqQ3atUN8qSO48BLIs5U08XRBMBvDczoCD+TwXULW
cOE3TR/xwzomzZZMnTCvVonoj6s7Moi2ya7Z9hvNrnfVhWl+4bt/7w7+Gl+4iKus1Tj8+xqJaxVk
ykudX2nhuyuz550G4LRLRfTIgms3fWEqOMuRBhuENZALWuEwd6txF4IQlH3zwg1bGGPKbAwUrqEj
CcP4ofhHUYDOh/ltEIQLe6alT5896E7BgAzoIXRcj4BPlDYq/ksrbS6M4Omh/vCw5dnDTlugS3Kp
0Y2TAmUfYEQDEOh36PdUgDWCf+UabBVQf4aInOL1+SG2MADk2U5JTHtfHkUmmFDU3uC1n/TkUtXq
ewH76QfNFvfYVIfYsBKeRkK4OqlDozk+6mZ/DUuSXLwBx8fwMtZomHoVmq3PlL7OYJLqRXxn9uIN
L/PHmORvYRxfdZFxTPtyJ8rBtsVIIRCRGcmlo2ou2ESoCViLKBpCGT2mkkkxkrUCJxABzQTmRR7M
WgWOlyyLO2+AEnL+5i1NObMNBBAFt69QxTiBPnyynYQXUD9aJTVejLXrEdmbkgq789eSFo4R33//
61UlfjTKO49ayHCHoKldq3ZzhQD92t0Pt/0BDaS1mxpQ+nX7duGKC5uz7wP731ccgjCV0s53oOpu
VDteu/v6gG9n620vncWlhXfq++9/XSOlIBVUTTupaPr1uI7XJOVMbpF77ia/cjPJDoTbsL7Qsl8Y
7t/L4F+Xi4mTEDsgGbxjFKXlP3X0b5u475rkXx8slESfIZP3HL2PNgOCrsz4Ov8Ylr7ybB71YoH8
p5wtslrgvxKqrSSFF17+hfH7fVj+60sDkyI/1W0DpyzSo+l3duhjoABMVyunPP/Ct3j+JywdJr7X
iL8ulFpsMnpjass/mztE/45lKzvh7rt/vQ0vTP4Lv0acz59kmKDl4yJwjmyjfJxE+nW507Fi5q5L
qt6FYudSwUqczZleVKZupgRM1Cm7TMPyHopYygnSCcyt3/ol+ZIAu3Wz2pBxs1PF8D1U25MqQZqt
iDhVB8TsXUHmmCE+XLjBC4utOJtq9aRUvD5nGsdEe0rF8Vh46ZactludtTVV8sfAKE49oivIFRd6
7gvzkTib/OCDZ11eWZCBXaITc41QLsOGa00GA8kN8u/zv2xh9IvTvPHXyPGMbkiCjCHq98W+9fFz
+UZdXJi/l8alOF31r08vKlE1CAYUdu2rfiCf0VHuhatuLa8pcx4vjUtF+XlhF6e//3WV2jIpaunw
nzuYL0jRLYucpWJaBW8qObnRCafcQDy7d1X/EfdCvO5aeZ1W2QkogbgOiuq2IDKLJiHZ38BjvTuC
t9zJKhmecKC/qS750ok/0lf14EEWYrNvyK5YAWIhPBxmvN3UuhPCJD40SgoG1lSusi4V8JXBWjn/
mJZ2e+JslhroltYguhgNpH5uNE3n06HQhvXo2kWGGDwVzAcQ9x4e/LyhxFE456+8NEBmWz7NMGtp
6NTAGYiDqZK35F8bV+Jsu5dpvW7lE/VMMSGtWZVC/ErTIo2VP9AAvhgTGBAccF0OTmjg9WFbgtAY
ykc0efBwll9a+X/+iao1m9gIS2lLJWNX25LgtcrflCNYQhLGbO3QXquOfBRuL/XQfj5vkl3836GK
ilttjVLnbmpUfNIHEyiFb7x65b/+ltlElVhDA0dimqjW6Um0x5O0yuxgJ7yPtmJHa+Jy1ufHxcLO
QrVm85NCvjWKL8qupJ21dpPDmNW0g66jyw6C25pk2zwmuF0wCgeScLHp9OTZEAjkUXysqB7cEUm7
v/Bdprfgf3fCqjWbxTTCAkJV03wnhz852Pk+R6GiXGfVRn4V1+WuufAyLD2+2XyGIgD3jMrdzUxs
zXjFSBRZeclbUb1c+CU/z2WqNZvLtCbrCbHjCvFJ2o7r8sbfJvZns/beSHtYX5LZLCyxqjWbTqyU
cE9wvoHj9da+dYnEpFKQ4M+D/aCM70gS9q2gb+Uht42GtGGducaNvXQ1+BgyR6XE55qecELkq/M/
fOkdnE0zgA5VOSGlwglG5YQt8J48owsj9ectsGrN5hkthGQU+ByTDNnfuG27rXJseIJ5YfO18M3N
2ezR+GIOh4nyYiA9wuEcYvHCLVnoqahz9T7Cj1LPY3YAne3ufBu+hrJS181aRQJPcsf5G78wpOcS
flxmRMzJjARXxmbu9sq1m8PGlVzy9fr49t8uMpsrRsno5SCbRjWcAlczOWUDlyajqM2fzl9hmt9+
mAHM2QwgtWIjYKUNHU2UfsHpOESFMKnhg1vBMvF0at14YTgt3bBpHPy12zBrQYpUbRpOOVYY8ZdW
kXk6bMfCurD/Xfopsymg7KDGKEUVOWAXiOBCm5Cv445nE5q7Oh0vja6ly8ymgAgDq2qlOeM2T17N
HK8NLL+9VoZ7E+AnvnlbK8SdJn2Yrb9tLWvTdk8CMjWhJeSPwIRSp2IiBtfnn9/SXZ29/2AJKpWg
KZrGeAbB6m8tE2ip/ypeao8tzALmbBZQEsHLjJKNLs1P2h/7SHpGrHzhZi58+Fzib3UEaLkGmgQc
wiu3gbIayGCK/5y/NwszzFzLX+VqYo2KRJFa9j/g9RBl0V/44j9/tGhNg+Ovwdy2OgiqTsyciAJH
3LHpuegY+a7P/u8rKc43CCPbgxRDePzdqMeqveuPOMG8A3iKYtftgo1gf1IFlzbQNjPHuB3Dzfn7
9fPTEOe7Aa/3NaOupcyplOrQC8rGLDsA9/KFGXOa2H/6XbMJoNLQh44a8m11R+ntWDvajt9wCHfn
v/3SI5m9/jo9zMLPS/A0BjxfV/kYuvH+/Ed/14Z/+uqzd54EKDC1SZ85rqmQk9x3T01TjDZBtts6
L6/A+H4kevMxNh74Cw49GkhGSbo2FOqxDT2gLM12xmB+gUIEMD3mwPKKhyIIb8e+up3EtLbUQ82v
xqPeIBSPswP4oPvOszZNWRyM/BfKv1eht77O/56lWzWbNMg+HJLeUBk8FIR0ciGaCzdqaQTNJovG
7GNI2HLmdJm41tRjHO88012f/9YLp2JxvmMgBDH31QBC2lT3k9a8CPcEDtnCLtlC7H87f5WFezPf
POTjmDSVlGVOqGxKqtwEFfzb+J/vGAaDemIhkzdnDnhftcq4G/38Sevip16KXlKZ+NAxO6hl/HT+
lyz00MS5EzAhZaYEhgJRbk9NKN8yiyCzg6BtT6IfJdsCg3TvLx1sFp79fCfRJTDsyPtE4Egu9rqa
PN9+ESFznNKvz/+ipUtMz+yvWRcesUgMKjNIZRFRUMmkc/yirnlhfC1I3cW5KdAwVE0WPYtsIPVE
tgeZbLfMKUi8yGPUiy2MdVuNhzX0U8DzIz7jYDNg39VJ1d0b4VESspUXkXVe7V2Zplh0J2kbtUrW
Yt2+nL8BC+cPce4mVLuI9pWrM0UHFWz0uroKw+RKL8FmM0sUmfuFaPw61wkFlpsHSZRI2WtXQY6S
SapJywMWXI1f57/M0tOYzSJtLVpiErqZAwdHStH7gY3YnP/on/dY4nzTAf1T0MeKubxKf8v+A3BW
WqX3BanbVDouDKafd07i/+w9eq1L5XQg/jHe1tp7MPqO5v3BGHphPZK+xSI/rBrz/Yfct2miJR2r
RpuSHqwBkSuMIFuJzSQ2F8ujmiWvkDxueaATQCG1oyxBXeXSMCpqHA4JBi65nA6a+t2YEtdhxtWd
n8uQ6lGqK96gbAQXinASvUVT3FkvS7ZuTNHJQfarNgk16L1nyUBEkpfAys2+QxIEc7aRQh8kUAkh
oBP+aJ350Wdwa8Ak7eVUDtexN1wT7+GtS3KMViT2ZqTCc2In6QDbgXLvaeaLZVQPtdVeqdFwTIrq
JFfemweG37TCo6KRPUiZ4nbo8KUPOqSCJPSv1cF8EdLikEsjnttb1V+P18oo0DtUh1+hUm3UdNy1
6IdCF294QER7DBrLM8hH8ql0QYk7jlq2DeL21o/JVQwt98BQ37UEkCSK72QeTA918HZd3NoxCNTY
NZ6sNDtGcfAlddZnRp/SLNQbySDdyur5AT1W0rgU7pM4IOa2Wpt5cMp0XJ5CsgFwSaBpcmiy5qsz
CNCRlEmffCsOwzHvdWzJ8q5RGzgWVfLJ+Hqg4ncVgpzNimgjNhEFdQW2vVeAs/EOWq0/h1LOAg+1
JYLZpRtIGwIXcJwmriXDO+q+e5AmyoDudesuHrctloPR7IH0ZBcLGNOO5acxOb1xf02hkhxriP4E
1lAaWsRGXdUhNDPsCDs/Hp0isQ6CqZ0qMnxa4SaShNfSiB/Ov9RLL9xsg1aRNCqOAnvmVr/32+tG
0lZNR7CU9HT+8xdW7rnHUodhP2gxL3RpkorayidTKy7sa5aWUmM21wlyK7qD+L0nDx/FDeyZ7tFc
Y8S0oTGAeCB2urIv7WSXZvm5a9BXvZF4F9a5dqtsCVrY9nuyUBySFQDj4RnIIPBtQ/IWLky3CzP5
3D3oSnLV9j3TLcmGxI2nEFc/aOxfmGgXvAN4dv875iqfxHiiNDOHlfSKOfeqksoHTZNvKR5Hq6L3
KYFW/ZWek/HWpdEzoRmniUuOzG+ToYqtoG4owuAYLRw3oF2ebVXlp65nkKA8qNWuMQmmy+x36Kkv
pQK79PyAWliF5h7EFOoNcK6cBa62OHvB6fQi6SDm1Y0XQQ7IzAtneEmbhtEPb+XchFirCAXkkg15
0IBwilT/GEcSOlS4jpIZHYntfYxaLl1FT3oQJXasw1hr/JIcasSiZKVFJDllhIai0DMbUB5uF67q
LFJsXRQ/Ow6pthATOtG4QGsaCQNQqBEt64+OMBZEuvWcAwxffShk5ZhLZIvD/wc9qbyNwH47jZ60
ptQbQ0b+WYWHtuiv41pYB3p/q1nFkylaVHQhCpX6ONG4/U0R4HCzBPJU0jzkowf9znMJtAuIgDR9
di6kluzFRtsKFsxzC7hgr3QvaRzdq1rTEoFDutqQgmQd3D+AaF69ihRgr7/pq8meKQxPaZ/wz/FX
6fKa2/UgEXSjW9YVkdOrrgaY1BBvBxHfKflXtlzHUBHbozpk751GMJ5manuhr+8iZWou9/01fFsS
75X2S9DbQ92WU0wZkbmAZ0ijq0hLD7W7vqEgBt+vB+4FM9FVxK1s9Vg5iVM2xK620Rb+ElXUPflw
Y7ruIwvvc+6OSJeLrD31eQLhJRae3L4kyDLr17VcESMt7IkfiVZjWz/nluyYaGh1pV/DvrXTWt+a
uX8ap/yZrtyRw/IoF+ornsxHPywfvNr64w7NdZiTZ9QUh468t4luOW58M/1y65CGodKUti8ouybC
gxlK6UYimWgdKMKzLkpfcSWvm76GLkjjpsshOKtpxz6jz69DaRT/qfwvzn1JucFWKAnSzOlT09Ya
AW9SfFMFRNsRunL+XV0wWcH1/+8kk8VWDryHGZowke850yLj71HZge5bqS+adwhezl9pabKcHULU
Vg81+r0sYyOEzNRfC7q5yrD4nf/4pVOuPlsmhVHwxSwsYsdyGnSP1U6wc2c8KHayFtaXer8La/Hc
uSeVUksWLqdc8EGUAEpco1nYjjaFgW1Y49v4xx8zWzfVpExNd3oq9XqS6kQb883b8YLv6l34VFx4
9t8yup+mz1nZQc1ICjJBlDi6eEf8tq2FxnE03E0lR9f4y+6IIly1VBaVgjgCgtS7hzB8dKtXr7vB
oW2LQbvNzMZRxmIXgQoUxnBLc3xFnrzjy3e+96d0SYsXciCjpNMNOvsWYKaBtj1/lxY2LnN/YGk1
eqThk3OgS/8p4olYxZXPf7ak/PzpqjHb8eFdVdmklpFTa2mxhm+AW8BDwO4p6MEKJVzrrXIYx+C6
DYcKAYhyjAvjIWtHUl7LHaDIvap4ls0JYrDdAtdvq+q/cmHcJsb4oA4Rbl1ySmKVgA3flMhNcH+r
EXu7gZ5i2MsZ3jjzI+5ka+WZYPSsMN6aqvIuWu4Ad6twApB87DefLde/S9Oc9mdgbVvN+Kiz4jbv
qpCyNlhAH+hz06S/AWk86Lp1kjP1FRfejZD5KkGqBpHJTfirFsy7ziSpx9JIkIKoX65EMb0f5cSJ
XYKUs2EHd/GUWXBSB5NDmSK9NbFK/AFB7H5bfdWJBldPzD6bWL5y1fGqSlqWQxW+aNqgDxJ8PN5k
Ca5kM1BtQayfAz98Mb3uE60NALK8fxUaMvQk0+htKIj3PVRekMsVu3rS6YgB4GRjVDUwMBLJMkOl
fOyawPWtJ88z34vaJRgUKH8zvvZVSVSt/oIb48aroFXWcbuRa/GXFLj7rBVle6ByXrXGvanGG8Mj
ncHwxt8phPb/4+xMemNVgm39i5AgyUxgSlNFNe6bbXuC7N3QQ5L0/Pq38H0DH64prjzZ0rGOoIBs
IiNWfKtVGzeM1F2SDdzp2/GhtvTHOM6fyg53hSuSwBxRdoYBYmBqXRckL3dWpcOgkkdnoJFPSt68
Z9jqi1rCkDdBUtKA2w3E9PXGyrA2KhernNG3iVVbPQr6FmyMc97tTeDeNi7+mVL73wsC7DH/uxlA
dgHHcYVizFvag5lkcq/I/kZwWtpKUu1FBLgpxKUuKZOPuhoIrBvQTBY0v0gIa5gYNujwiPtNJumy
DFBUVQWITraRS82idWDDe+p5HzgBrMaNtjjruvY7aDN4R1bEDoIR6SJ0vwCvaengVXS9O0Z4tZGl
uWUZnVPVMJ2Gj/dwpdhzE0j7ZDiRJmF2wtN/PMgZOrbVFGKt3gs7s4B+o3JHQ3k2ghEQViu+TbiE
FSvUCnvkpXs3mXR/LIcTleBw6/n9WId/lCa7lYnhlO17UaANYhheGEEkUibhVU2ym67T3DHUP3Ru
ACrdTzuupECvKxP8oeUHY/GfIgV0P9bkRzS3lycpA2EYFzSz8CrIEeQMGbspLOt3GMu/iYRzI47F
mp23yr2JxNzlxeuzbfCb77jc1LlWiN4A99kfcrYfTeMpAPwPmHRzZxZJdACuwTNyUE3h2ZKTBGwt
mFPVkwqHCMztjOnPymwgHozxw2QghUTZU5smrz1WcbCMIwdgrtc+HT2BzIICbl8L9FdN8LiTZTEb
xlhePrFzM+rvUkZX1QjfFYC4FYsC0xnAkmOkoy3BTtxNYO4iKoCzhpWDnR7fdDK9J4I+qWP9cPld
fH8YoUs1fxbJEO1cFBIK/RHZe0Ae4HjNAHEFwxix2+WbrAQfdCnsLydYGbOYzTIYYKncaBc8Tnvp
IYhyIeHdyuOuTP6lut/SOHxo+gytqOmvCeRM09iqzn4fnNGlGLmOYzRzVBZ6llKfwiEMhkwwTuUb
tYGVgzn9/PuX7Imw4CBK2Dj3cgwueLmgTx8D1/DgB7DTHOZkXnY3d8V7G59jXg2/Gf9LFfJoCEoC
E/fLzuIg/8AS1k0dGTncVvZyD9sAfUNosPbe5i/15cEYrPbiWkdjYgPnGGsQZx0rHuk31M2fw+eb
5zDmMPTL5QveAfE7y5u11tbNvcp2cw4FKnFvFHbtimfj3/QPNU3kbW6hJNtvJTZWBpoxP+6X+5qq
2jbIjOKxKqxYdXGMpmYraPs+hKbG4pVpcGxOIeeP/UFF4yRVcAavIgOGepV8hkG96gxR+TCivpen
8LfVo7sW2FFSK40Nh7SPpuL3PC1e1ak5jaV1QEr4gVnglyCZC/zxMLi1XlzFOb02YWlQ5jF8zich
7ZJnIXrWalQJDVVDUqLdk6x7BMist0u0XtuhwZ5kza9yw9orhMHuCx5+8J0admEJuwB9gHkY9Av3
Ci2eYEHqxgY2k8k0NgbS2ltZBPxEIZzCmyD0U9xnsLq/LTirOI26pcLuLs+KtVsson2jTlWeNhyD
qbjj/KkN/oX0nVnpRvDwfZmaLpNheRCx0KLo14pB4+53LH6qlH+BeWWm50g8pO2WgOizAeybSbFM
i6FeJ60AGBc/qio0OFfRbMUBb6kxK68A0PXqOkBuIzkAUrLnxRTZtVDvRY3YkebRn17Kk2VgRLQx
uvt63VSOnEHxnEH/BVe022EgG7oa7fvsFF3mwUDrN3u9w9ajgBihDdjmYNmJhmFp3ZP5vFhEcCbT
PtSav6Mh8SD1LZ7Jyp63TIvlaMvuTFgU+fBseAsFYtqpfypN7Trsiye4bGxmKNdutJjLjJYhFQJ0
k3rMj0kt/7Q6UlqVaPFPl5wblUxwuktxUMlY6Sid+ZIVcbkfppGjrl8eCqGfR9IcOmu6K1XtYOV9
ZVfZ7EIAjHfYG4cSGUuVdb9S3qMEO2Dh68Zdk1D38pxYWb+XSQMYRHaplkOKCx48Kd800y3aw+VL
r6yhy1RBoUyjRothnm4hzC9VL6y3ED9rl14sFoBOd4UZlmAH4vQ18deYbZ1614bsYo0An6kJodfA
Lul2aN9B9vwU/n+oo7KxAaysE8tTO6UqgPqpUOAqh4Q5GmzFWwQfr9S66dqbvv2TW8VGVDbnyb9Z
KJbpMwq3nqBMosifeiM8hEmGbEZttjaQiNcBDwGUK+RDmkdbUcfKbFhiHbOAFePYF4mvHvUImDO/
vKZO7UynyI0+oE+2ir31D+QiCGt/lo+iS8RjXAHZ1jF02ZvaXWQJl2LjmsJDAI/5H41itogEAli7
JHWHnjENjLgoOMENcePrrEw9tlg7Rh7DbgFFB79tR7h7a6DjVjdE0zZm9lrMyebY8EsM07ZZAmk6
dJPI0iL8A6cKOcHA7ZxmtD04+g3PzBH7rdrTypRk5L93M+ZGUgu8Yl/i8NqaoEZ3W1yDtRe1mO1V
B7dYte3gnhCOL12cuHoc3SILtL/8hVfCAraY8gMfKYcXGPZtOTyx8NzTcwxdK4ElzeUbrBQB6RJB
JJu+4gHcfSFgQ0FlKO3Yn3w4cF1ByfOvPlA/ffhZ/zOl81Lw5aObIAMj2QKRaY88ZMnuu/x54yFW
jhRLyhCtceLvBF7TsOvOnNvNQ+hBS7Bnx9AZoZXfxp6tLCNL4NBgBWqLpDyeweTndFB3rESDaFAS
WBsN1Y0+ViCEscbJsuZqMEFERV4D/uKh+qhHZKeMMKoGFhIVdohxflYjpks+Ud/QJNZChKdh8U8O
95RvDL61Z10sAg2xApJYaeoPVX/Dx8JP4ExoRqpPjepWN7SNr7cyO+lyLUjVoGAUr7SAn0lTPJNu
I+hdmTx0Me2nCBIJaJdSXw0V2MmZmm2kwYEA2AYjkmHjJmu/frEAsKELjGJOLqC+t+9mfwmrwmHn
8sBeu/hi+lP4SSuE4NXokuyNBBaSk2J8/OjaS0LQELdGPnEoy9XkT2SeNkHdKyviEgeUlDA5CLQ0
9tsRlo++1VC41sfe5R+90vpGlwybqemEAulO4ofX+bXYDT7wnC/gTDhb6Ny1nz8Ppi+LFB0Y8Jk0
Qg4XNjVocUVfC2KGIncvP8Da5ee/f7l8X1dTUiHu8QnK+w38Y2OhuSzeigjWLj8PpC+XtypofuDe
mfiRelZ0wFG9cry//MvXerw+Oy6/XNtoAgZseYlWBAlWAnh1ugu65H2jOZaT2X1pg/2aHIP7rfBp
9YaL+VvWCquowMMU59Lj++Yx+uQlZ6fkuXVnNLN82ooQVpaKzyLcl2dDVT9UeTTvgoBMNigqm+WN
QC8HzGAuv72VmfzJUP9yAzmqGUo/FVg5Vn6llOajzLfOMitVYrpkWSh6BtSqlAl2P6204XnpC79D
Om3wYEZy/D9sfiungyW/ArlqBR6S8BTXHhp3ABQBhxyc1T34RCHvBaYJIM1ucT1dxTsOXcbGq1tL
tJF5f/ry7mAPP8IhGe/OIPyD0voRRNjHUIvdQa1eiWFeBawu3aACgjrQUVmCGe9c9A8JnT00b7JE
g/Jh3lx6EqG8XSrhPwUOnZc/7Fp2mSwWDIZqQ1LMed/pBmd5HyRUwChs8tB4fBcdg6308lqg9ilE
+vIWKDx+p2rCfXqnc+Ev6eAzf4DYTB/YsdlbB1g4d1sQ/JVlZElCGjp4X/d5ily2SJ8R1Z6LIjo2
tdwIOtcuv9jxYcjLFMh3I7+LBp8FkPhQINV+mK1bso/glTUwkFYiP9SIY8SFIyc4U0dPY/Xr8idf
mwaLLV9PRDSgtR9VCzqeoNDbVWgh70fYe43lLtdKF3nLkz7GG6mqlTBsSbuIsF3wUcf0rvXKyybj
kEHlyKsW9bOrXP2ZHwH9HN5fhleMTE/VEiPxOYmuhkZzpw4y+rzeaIxcWWA/03BfL28ZVgTdFebH
+EDDvxNa5ifjNut+WHpdQi9SlvZUq5PUN4NrUO6cTv0ZtIcuSRdx1AMkruHKatGcrQpzD1ZzlwfS
2g63hFuk6KfXp3moooDOXrCu+oGL2h5EkLZyLK4ZkhEwUb/duNvKN1AX62inwdHTMpEEZhLNOWpg
ohpvgpuIlKPSNf+QEaU+mg09ON/1dpOjd0cr39JQgnufvXTFcDdO5fWgWBuh0NqKtoRa8KEvRZ+B
q9o7qJ8EezSaoj8ddhuhNx2TZ7ojfrcle1wLHJdsCxTPk8GCaZev5Df6AAupRN2Zwx3QzKemgdIZ
JqqhU6VbGY6VJW4Ju0iHVrTTPGpCiAbhlmkyKJKMjcm0EkwsGRcazgVwSFbm3HWIGjzTvViqT5dH
yUpebsmW0Et1LCEWR9+AgC9o+lhoaGoH5XsI3RhKc1gY7C7faO0NLVbRJkItnhvYBAIJoeakWM+t
qIhHS2Njl1l7S4vDEzDrpBcVniTI/wEDY2fdRvJ4ZcvXl4yIOI+A6wXZyOdvcxSk2aEH48p+R3fV
TeFsxb/f/359iYcgCTScowZcXKIReEFUvYQLb/azpUdfNntqXVL1TQdi3GzeuMsliFOw0nGHEYHj
CCjL8Dfztq1P1p5lEST1g1CqtsG3UCNiw1FDpnTjQVY6S/VlgyfwFrnOEoDiZjWe5mYA32vIjZd7
8jR7edVuew5e8ld5JxzloGzsyWvPM//9y3bWMS6VqYBJwKDRqxL9VB36si/PixVYsL6kPqCTPB9j
fUJtgiSnVAJ8YkZuUZavAZZemAruc9T+42ACInUqryj6HdBt0XulQNNJkta3PFEdIDMnT1owFk2R
0rv8w76fsKgV/feZS/imw2pp/oamapM4doJa2F2zyTfFZf53QUC3FuuBHPUIZd554eG9Y6FqX+cl
ceEBRGzNgjfz5YdYOSzp1mJVkHERZdD3/U8YPbkzSSFwG5/aeM+7Yh9tLD4rL2vZ1plG4djJ2UVC
ryq3tM6NjL1sK2m7goKF5+1/P4VQMrOOCHjBYxKMbq5ahyAPYjs19Q7+9gqQbjDMAB8ZTX2jNsS7
tOx3SoOCfgXf2yJJ/ulCQSaSpoNtQPMHN1PtMBTlrleB1kNH1U6R2sngyV1sNE5Op5ucqJHbawUK
ZZP4azQEPUkD+pnSsHyivfE0ZtlJT0rUTvTA6yJourJAnGID+gEthyVJpg3wKY6DM5qGa8iLEqw0
IKhLId9FAgnO1Fj7wBjvugJ6Qk0r7xsmfil51ng6dGrYFPo/neDWvjGDx6zJ3hoO/E/XZsYhHIEq
wUiHXCip4amjQRJ2zjsNZDtRphuj5vvISf+U5H2Z7rGaRyTErPSpWrgFuc/azM61yDbYxpFiZT1Z
drWWRGuKblBxIkr0GwklPAx7Xy+P+JWSvL7sYa0HNYirHCzDtriG+rLvnvTM6UEQfiYogAEk4vbN
3uS+Nh3wb2Ac2H76hNFubWTfhxT60vNSmzCC9BFlKt4k+yDsr7jC3CYzTqZCDtWY1V7PVX3jU31/
WgIt6r9Tg4VhRHsTfY9UvifTrVAcrc29xgrtWt8Ikdbm9mIhhI94KRVlxC2C8rakyqtSh7s23wod
V6QJcNL57yNoY0aINPC+UBxDnZc7ms/xUfiuudpiF60tg8tmVDFIKJ1VDavtQ+fC624Xuaj+HGcw
FPk/GJGtvKplPyoOws1YYe3wgQ37RYf40AT0lqVbyfe1yy/XQakmbV5QvKnuhI0xjc+DvhGeroyj
pcI84Sa6phW8IEHv80GC1ijsUcl2fDpTY2NqriwrSwWZrvTFZDAc/7LiBZ56pwFaqlDYWqjvL8/9
tfcz//3LuqXlI3yqobPyAwuGuR1aZkcQg4BFvHz5lVVrqRZDMh5S0tkqkWE1Ttp/NN0Ir9Z+92IS
Ex04SWYi5REoyV2kpB1QUzieJbLc+OVrIfxSTG2SRI06DW9GuqPH51XwMN1noAgQ+NduJu3WPvBi
Jo9sasscprW+hs7eIKycIKs8lQuPx9VGuLj2qhbxjBKPIzUzFER4eqT0YRhvAvXjR5/3f4nGihoe
R3x2woSNBhoYTkrMvMuXXvnVS5lY2neRHjeoskztC3BG+zF6DbMtKNPKsFxKuyweDlSOWeyX6pWA
Ppy2W1JiC/Pmmxh1qd2q+zjjdQXTzlR7lcXVGGYOLMEBs7JruKkUhceSP5df0NoAXarERVJT3sz+
oDMXRLHn0sfgh3tjDxevB+Nng+czvvyyPoAcmcOoG/NMUSYniP4W0rAt9OVdfoaV0b/Ub8XCZCSH
kRzy9v0VxONHDR3YTDdOmcU2HmDtUy+24oBJScO6RYMc/xuhs7P3L//01de/mLla2KVmkIIPzt8Y
sBwH/ZTvpz38atgR9imbypS1fZgvpm/dmJkWEaxDtTd6kYPbOOj99VsXGw8OI1sYsRXBjb4UdsHy
pKknGBZB5jH7defw0X4jvS19GdrjjpwjP0eqsaFuYG0dzFd20KXCa4DZQRNbGRKne/iP32KRPaIz
GmpTfcc+mN9eMdThHXTiPNJdcazRHOJYR/0p3wVouIVo40F53PiY87bxzbRdar8KtFFPgP6lPgPK
W/Vqu0kdHPrs/FB4zWCH7pY0e+2R55nwZT6hHyMRmhGlEAOgSwaepQADZ3rt8iy2RbC1Cn1WMr57
nnlV/XKb1ip6hfSow4G4UE9OCz/OHdICMOFVBrvxEA7tm6vuWYucwG4fwxz9/KkLQsbGvCafMq3v
fsA8Hb/8AJEbVRNr4MBqTQ+nPyu4BW4PYAsVZpbGg6VGqt1VKHCLsPxVcIreOO5P4wQ7z6be0X5m
yhjlbRIx4aCXEmfEoDxiP0aVrnnhXDGdunCsKyvRXd5H1w1V94oe74jWPasdOgUKsG1tVBP0c1hb
6CXlHgteNVic6hqWstiDq7s9Tl1th7BnVUL6mNRoLlFUXJVOAi6mujCAh8iFy4PxdYS5QFsYb0Ve
OxpOkNXI3Yl3sU2bOHPRlIuTu6q+jhV4d7nQgLIw2j+01+FE3x8U6JinsXcMkcMuPjaOVl7exL1W
HmQwHQeVn6ZUvqaZiOyCwLGlRXGUq28952c2kTs1FNNRqGkBw9ewt2sLctsKyALZvGkwdpUld0SO
wH+0QEdQtZtCy475lD2N2vgLuBTdy/vxMTZLLzBRiUVHAjkw0QC3EnYcDVsNUgLxu2VVbwJSmIOh
HcNc6c4yhpLE1IPWKUf6BKvQDn2SjPwBgVd4ONjo5x4+rTtQ+E45kcmu4OJ1GE2/r/Od3uW+DMwe
Lfnipk1Mr1DEc6HlN+CUVKBgELQ6CBE4YavYpknPWo6ewSzN91GOhoBRPXLafaBzGoUOGc2tT+yf
XuTdbz3QULJlfXXqwxzTkw/BrqkLNAeq0NGSMQxcKMSlY9Shy0cDhgPIJvAIz2o04qE0q4NFDBzy
uvZXJZsnphmGh+SRH5lx7QZTeB7Qg+xwYTxWvdi1PbvRFWVm11gPmgmjAngdeF2DPoRgQEaXosey
zKpTMqX/IhGgyW1Q3Mzq9mSkJwpZwq5HyckrjcAvI/kUBTX4NCO8wsv6I5b1Ps7Muxj9brLLDr2F
9tsAneJoMv3IUAID1MANh66xgzQqbVQGbtCj9USKUEcvXf5oih4kLTSWOGNqunqrH6k1vSltdUfq
9pTQ6myZwc0c32iifmM88JCjP4uGPOm5fBZ08qgyoWOrVfQjQDsvbUeuq1DdBX18QMi7i9rSizqo
W0DiREo5zj1qokjBUtYDLa4diAozICNtWyxZ6a5VK/BepvCoKsltEwCjIBS018kKHxpthHdxHKPH
TG1eZNDfDR2dbDNPsclUtLLjUTsLEvxuqq6/bvriUBnijxwqAx1/yn0Nsym94o/MCpDrbNN2o3N6
JSZYaktHlbBe9qhkTrVyI9rourC2aGdrl16EG0oYECq0JvMxbl2FIQmW/yxfyBbxBlJmlrQ6jvP4
SJ0o5l7HXuB3+3B5B1yJxJYy0rEOSqEXLc4hWGk4KHw4aUpWg2vR7i7fYS2QWepIu5FUyZAiEkvA
55hjDEeYtuli7oMf+mmj/jPfGX0pI63qvJ6GBN5GAwxnQgM80j67b8RmqDS/8m82t6WY1JKJgpGT
QvVlWO/pFMKMevitT9oLVGGp0xk5sBdAwduVyoCciJN3AJK3cj8rB4ylvLSARZ4VV5Bcoq/JssuQ
fUyWCiOuxLy2mKk5WRMH9lAQzZ4t3jf287WbLsIJWXA4s/VT7idA6tVX8T4/ABO4jzaSECuTZmlu
WejI9aeKPiNsx0drFIci0jZizJVj5FI6Og2aNAbGU58Dutv2GTY1mNdhjF8e1J8Ko++GwmK+pzXo
8m0BjWTeBW6lRfusrfcdQvadJtPXXqJT1hDXwWRpzqQOb8KafqUdUAdwPH2PsTrbpjbdUorW3YT7
qJ+cUgtOEQVa2wwVVeFk8EYmB5foA5rsZ6SmNUonh8TY23iAtRe0WFaMiMk8NWfZmclPoRrCRtHq
DLdsx38B0d9hz+LTrIGYT2vfEVM8QMnyXmlIZYL9kttxUAQ2OG+/kC15KhWtmEtPOxq2+zDp9/mU
Z+jYNa4VKQ+8bd/jSt8igK+dv+jiXNRVzRCbgYWfd/U/wJDmpF3nZ9XNd4pbbuwUKwN/KYFVQDU3
1EjJwYnuDyoJj5EwvTorjmz8rQ4NfOqDYzrVPwMD60tl7GhVrA0a3K6nR2h57MI80WRLsrW2AC+V
scxE81xoWqlP7sL70K/2c0ZXucoPoDM7kbeVMljZSvTFEQfJxNqcxiD1++GNkisLYZ7eweL9+fKI
Xfvw+mIxgkugpCnFYlScld/0L1Jm6ApBo9qf9nb7IVbvsjjAFMQEnHmS8WfReHZb6lRsVtyG7cmV
9bpll7FS+FgqZmsSBR3wcJBC1xV04WVySMPoKi3Q2wIOFIANcxFtY5Vd+y6LpaqodUPEFVKNFTU8
vERX9C0ohYOr9R8bn2btcRaLSZBRmhkUDlzqEfMCtBAv2yHkDo8aGkbal/BW81JABu26sLehPiu7
x1I4a6RiqAGMiP3Yms5RT04qoA2XH2jl0kvdrCQCil9DRRxtPSVtZOuomV6+8sqyuxTKyoyBuTGB
L25YKFM2D+C7ObTYyk2tZBk+d6svp+8Mm90w9CNE3nDnRNpoOBQ38V3gMlReneR6hkOlbv/LOgy3
lx9nLXu01Ljm8agaXIN4CqBoJDtH6CzETbqfR5iwiw99jyK0i05K9qo/btxyHrffbL1LuSuhQyfg
1YrlTMKgLrN0ONvEBDhQ6dZZ/7vm1WmyEq8hYMAI9bdJyb8E7bwbQ2NtNV0qYCe1GXsNLnCIiSZI
fIxf2inaNUiV4TAeOtsin5U5tbQEVVCMN1AfRbYvVD1e4cin2BnMmSVWI8WRydbcXRvr82v+MmZk
L1tkPnCf2UqEeoOfCM+YbBzyBpT8Sjfc5cIbit3lr7c2/hcrBctSKssKIToRz0YHotxN1f/w0ovA
YCypLmoY9/pG/jb1ga3SswT46fLvXnlLS1LIaEIOmAgT20L1OFr3ebrFilh5IUs4yFjxXkQ1/IDJ
3bSzpGvuiQfnBI+EHtJzgV2BXY2cycbXXlkglsAQqCoKAid0GJuz4NfI0/s8kEdkcnxQBc9hNW3t
1SsnpSU5RNNhJmxQJFkUnx7hsnOjHthxXny2l/+1Fzf//cu4RS+LUQoxpv5IBqdB5oBmN1p3d/lz
r0mtPpWpX65emJK1rYqjSbcrDsxF7skJuT3Lx9DGF+3IgT4gadS8EzvytrLRa0+k//eJaGfFomtI
6qdK7TT9cxW812zLCHYlCviMd748UN8FVhrPBaqhuOHRQatru9Bu6v73xgtb+/GLiW0N3YAEJ075
KvzBnexV280aksSVfnTdwcnYnk2Mt3Qja1HaUtQty9CsxzRFTuFAHHwHANOwBjNYb4q37dusPNNS
4B2YVmmkJd5ZXd3G5Jcs3Dh7ufy+VtaTpb4bELSRoY0y86sBbK5S2FF/uHzlNVXPUsydJmOJmM/K
fSHZWY1iagcElaqyGJ/6RNtrVhS7zBqZ25XulPaxq5da6Hax8neERMamPbXh9/EnTblhj7CMrYh4
YMaUulajveUTSFCXf+jKGWsp8o5ymVllgVpFVhenyUw8hYEso/NodJRWOQyZ0rvwnt2HrVV7P7vl
/KG/TIK2HSbdJEi0KiU4AkNu7II6P08RO0WVAeIVDPKMqoYjqdj4GCub+FLsPSdQgm6uL6UQTMep
fAOtywmt4CGN1dKmGjtjkdzqal2TBy3V35EOaXnRFtCesvwvi8m7NuR/YwJyCk0T2+T5XdsCaRIb
z60CI5d+srbOfmvPuQgiuiACw63DnYWigmsUd79kVbv6WBzVlk2unhSoGWzh8leWMnWx1CjqEFYG
/Jf90HyZsspWmeF2xYRES/TDXXlpOigGzSxAv0p8OJvRY46oqE08Csf3f9gEnFkOCsw95svGVPj+
ichSNm7qNCjacjamg9iufuDA1cnkGT3DG9f/frUhS8E4ahZpKWuQ8QjS+YP4rVob++T3KyRZasWn
HklJi+DC2YDujGSwJ3IgOt+Yrms/e35dX6arqpCJA1UJC50ihDAGXoBduHEoXrv0YiVIWgGPagUn
pWJKHV1IR9sanSsHBGLNt/zyq4dqqro0V8CUgOy8azyKtssG2C+O/z5k3nau4vtgjizl4FZca7ne
m1jogRNHL/i+MMHBDpPpwMv2Ch6EW2DCz/Dwfx+5yFLgTYch1A3gJvyy0sod9pa3TgV2uCZ/2oif
wfc/0My8B8HBSevWb0p9V8XFXdXS3I4iuCmgdXZCoY8lW+C7zzjsu1+0WAOgjS9KQBqLzzRN5Wk7
dg6PqUNujD3Qlmgz/VnXN1mqwllc17o+4EbQy3ulqRyaAmDf/GfVHbJUgyO1GAZcINmqhPcliU6i
HfdTaG5EZSsjZKkGl3oLN3uOo3IiAb4tFdDD+gQsguY5kCkSmfrWXr6ygC1l0EzIgTQiL3wz+QVH
+Th8mFsRaSN/toAtVdA0MHnDLHyFif4V7EXbCpbWfvdiGcCObJGEtblPQu02GrgHi+z7JLP2rbLl
K/l9mEOWGme10ushSHHAizIJ1LHkVyUsgW2WVW6q13tpgg5YA22PCSI3Dqtrn31xkJCUFpC4a4Wv
wiGzz5nphsDbqMV0kpZw4Ey2EcSuvb3Frj8mQ9ApoN0BanwSJ5Edte7qz+VIDbi1+dz+zRRfip2z
CJV1xpAc6yrzzFEiUUttOJWqvFbL4ayNcOnUpzue6QdrKuA/So9xkLkU6NIsSF8CIx8hnZBosbCE
rdfwgyqDQ0WtvdZpXhbWt6RHWozTm2gCC5bBuSUb5S2fUsg3hvIjEuJmKkd8MTMJ7LJR4HBEQ9uI
4f4sVeRhImCiEnYaInNf62PiWNCUsxBibFWZ9R7scdT1a020DyMIT45oxocBajdoPeAs2kdXjexu
QiJue1JcEw4DAAVSCFtySJ0sErp6XV+3Q3u0EunnQXJqUuM3GyDP10l4F0/DTRUGtxogaCjFtztr
LPaaXsEiKSpiu4i1K2qyW9gKwNtyGBWnz0ZfK2NoX8LmXgWt9yTptLfaaZdm4a84LH1iibe641e8
oG7Iy9qtBkxeQaSrZMjkEpr8yoxIc6uUpHZH+AEkDDc1ql3eN7ltKNmfPIqZkyamAdtEhua3pvmb
1+abVNhrPyqV21fVVdxFb2VdPTSpiTpZclR60e7HorerBjRkhh79JNS9Ooa4IIa5AnxjmRNq9b0V
82NqFqGtmBEBend6UYN03FlBcpUGvTWLVaTXCUj5Wai4dSDRhKHTY084ceKx+cjxWI7ZsPkt1+9l
07+IUj0NpnkT56x2SBlDhdVbuTMmdESZDU2wjHDujJayazL1jQ0cCqpMRy4OyQyqSVtvtMSlZLir
Wfqng8kOcJunpsxfw5wI+Ir3oz3EPHSjLDoN4PxAuL8TFRw/RGIUkBnFD30aRTYZqtsmqp90Dsvw
krJbKZK3jGMfAAl74JPq1FVz2837ek8HpOTy/JGGJv5fjvMEeDJXejF2TxHJfssxfSEddHJlR+1E
r0qPldPjkEFSoiD28+B6ci9NQNABx3wgsfYQSw67OvKvaozHtrROcWg8tRJyFewN0GP17VvZQYUS
w33E7iLjNMQJ9JrMTzECTfjXlyTbixJNO0lF0E1Hm306FE80SeEnXWQAhYON3KmTTUj+nirKP5TU
XiMr+CjlBIOkkB44Y/oTMM/XMpd73uVPNVr27NwAda1PuVME7b2CVLwD7dwRLTDXU9OgYzaoYreM
uDPpheJS1EadyKRoN5PyI8VI3kHTcW5B+PGQZ3caLfSCTNnVRfM6KVDQszp4FRXkuEhbY8llO6FY
vZ0V6nXVTDC3kQKlvh7PFCj/EgSyOiUH0GLBwMdcj+C4jPkQnPJeIOqJ4WQFi+OeM7RO1ekDznWK
mwIklPGWOn1cl/C7zoTDh6K/CjVYjGhMsXOremxEuNMada/3MOdQ4yP8G1WnUcZHTI4rQ1H2iTKg
iaTSDUdLo9vaMv8UnX49moOvF+G7lgYcReLwqs/FU2WR0yjzxBa18YaWgb0MwaTRmHkrQgsjZkBy
pAmjGyryX/XEvYDBL6Mi92lg3CcJuQHtB9qpLHBFxXHWTwrb6MY3EBD3vQgeRVs9iDS19rBP+H8c
XceSpTgQ/CJFgABJXB/u+fb2QrSZxlshJPH1m2+POxE70w2iVJWVBqHZjZW7tgAXtVyQ0D3OEFh5
+YeZgxjEw4NiVaIF1K9a6+Sm5SBKXOoKkXUNcjYiiI0QZWPe2m1J4CR7472rt7J1T6TtsZYYZ4gc
dBn8mKBC1kjd3YWcfVtdBfG26JNq12u1Bh+knbHHgM8ZHMd9WUSwm/qruD4orpBNW8LuAzsBSNMC
veO5/2e28W5dpthdFPzqwcvLZ31lS9+d25rnmFmcWIfNlRXwQ7GwmCULzsWMHxmSDlSRliFqdsVc
pp9ZSBOYjX+SZvoeKIU0iV5tuz3PVETbmJ+4Gna8KJ/GcIiKku6t26AI1Ov3UOHrFUG04NNHdraO
nQnIC/HyaKtR0DGA0JDFZVi+osonVVv/qilIJpwTcAycdMY3C9fTDPyB2J2QNYio9NmtU9v89iWs
HmuWx+WkYxdharQk57XvH8Tq/9hbWAECjxFl60WKsBfG6bQjhTnDrSudRfUzTW1SLP5jzcNvp38d
IOlraHBtV4XYkvXAbZ4iEDnSN5I/aWONoja6BD7+bR/uHN4k7rQhb3jzdvOI0GFio7kLok77T7P0
1F3XjBmE3IlX/4Ph4bTLRz1GudI/IxKOdI1VSe+cK3MrSa2NNqIewKSMB2w3pKxQAYNh17R96rtr
1DBkSNabg70lFtctv5VenowlEs8rZFVIxNgPeeY4RMUOX1LYEz9OhGVho46WVD+5p+N8yZ2dYe5x
yE26ueW98FS2hnjJpPGewaNJZU6jVokn32PHbbqZj5A50cVwdAkulA2GBDvKnS2pN58l8yKLXV9i
Q7zwKtICHzTufQ/L1qzwAmzbtqLbTwpHYQuzATp/z5B7qFXjATRVK9p4Hs1POIWxqAzU9NdNyJ1v
/vFAPeTyAs1mupDgTSKLaA5w07jF5+LLlDByj47yCqufe0r0J2iQz91UJD3siIJRx1I04GT2GSnt
XhEf2nCazIRWseyWF7JgX863fV+0mdfD60zy8rKx+XWBq//mIWGrKadPWZcPrSXIQPKndKvI2XKK
/318q1C0UM8RpOSphzWnh64f8RtB0bk44Y0Ne258fGhIg/1VbvNvUPJcUgLC6LhrNv/s6+59LouH
PDSXDWJh/NL6MPh1NrcyE0j508P64zrkwpEzu1M8RBaFvVvAHgavyiIQMc+WMdhX3nLaeufbm0s8
R489jV7wVa0c+khaRo1PkVipuleaE7hrD8uPWy53om0fQxAym7WSUWAkcBxZIQmJ1MmgwqszkXSq
q09i2FHU8m9omQZ1wf0ISrxooLRv+Md3Lm+zxjpIIiigYb2xJc0M3SKaqqGz933QpGHrv5ezm6zS
PtcBaMB8Ibu1JQ8Vwk4XWoEzCqmGI/dB3/dxrsqzdGDLX7pw/wx70DCJ+iHNfHJKk2KcT+wGpte4
qhMCHvK9LlfxAcJoE+zMgEhqMIhdELy7ewIMZocYjMyE/dXgGhx581QNFj5Lk95L7Z0DZEXtQAG9
h4Ysw/AxJR2Vexb286EPQC5ePfjhMDPlWctdH369xoW83C2fhx75XMQ2pxqZHsDY2HzWAfvM8wXs
bFDQitU/zkTTeAyd4NZrFkgTrXdhOc9vg9bZ4pk/fym+7eb3CWmRiYYAL31ciJaxoepe1n7GQVkr
Z34uFXuuB3gyssa+Ljm4MC2oEZrksa7YGo9dc/HZwF/WjZCT7Ub1hz8Gbo7K16iuiil6/YmX8ST1
tZ71M4GndGvNRVoaITl0v21q3zZjDJZmImx/WjteHHvtlilbliCBuCWiuX1Sa/EJiU0HCm715uc5
TfFjoMQMt3wTpOkgF7lHBlb5D/EEIg5zqN2Jw9Su8hu2X9rORDiQeyI0WKxow2mT4qJ9bTw7wMke
XWzLz/k4/uuRNmU6Nx2rDtPJRpPV1kfPAwcsDH9YLY5zxw4NFfCLZ95DT5wrqwNksdxiyQGbn1lD
b08VZpmqv+S8fq8KP8ahvpSy+Jk8NwmhPJ3z5dJ77tvStZfSqrTkYNSDIl1Hwp+fECWbouQjrlPV
O7ZwOJ/403El4Vco6yXpRs/9ljNeOS3VnHi9i3wMeSls+zyo/NfyEtaj6BzbpUgEUKFgoI+yDJLG
epls6bEfun+5Rzf8zBIE53WLt9BkDt+uSJN9FBjVZMU+B19e57D3MGr4JlqL3ovM1p/gSp7AIz4y
Ru3dGbeN26/7It/goDW233oND+Dz3VXEJojc9GPXbmOSy+nadMjuYXTqIqn6Z+r74OH632TE04ec
/ejkxiA1SU+p12p9ex4DonPac5MPL2tZOYln6JiiUsPgRCE+CCDhs3WcNW30EG1d/YxE3ofqhsvm
AnkhWyuxKO8KleoZ7nYGmwu818R3ChD9tvxuK/T7XFR3HtJqEmX0c77yPkP9OG9IvflYGv8eeRrt
qa+UjYE+zLtiGW/JG8O2p8uGuaYqoV0V4zEMWGzhuqzAAUWWKo26AdMWvBzcVPeuF62bfVh8c2k4
X2G/4NVNhiqPCxI2pI1BDy70LpcunB8kmoKhYEjS6BEtAmp5oh1Qfj19X/RC3Ffj/NL/P8OJTySF
Vq9OvfXJxMkR6ra0IDILJlKg2m+/aNWeteRNOm8ka4ruSXdVVvZQWAA8PxjT/DXNdGdXtDZw61ci
vBQlCPtsxJMbNyiM4EsKhCizRYObI4/x1E+9txxAvckgfkCGjXs/uPpYOF0X+XmX4AN4Gm15QiWm
d7NB+Qfwr6f5sA0hngqHqx2D9XhVH0ssqUJk5HUuKaJFlCQBQWnY5WX+GqgKNs/NeJSKgvhYhSbN
B/29blXihW3klMUP4HK4U26YJoWCaQg0LOM4nIGAppRUTyUyl8hGsw7/cD64uA39c89wo+b+vizg
9oq55S0f1ReKWnWQThk8YHQtLxSKp6OrNXuUNUKSW1BkXGEXhB3AG8/n57ZD0pazKhHPBoFOUG4s
M0Q7RvtJPeR3MCLcWz88jyz4c8EfKvH9jQp2H41JSS1+Gus+VEiv8jznL5xpmGhaIDu2e9j08FAZ
UlwQFIjwm2G4bhXmO92FYousVHe5KMDWmRqBidUPY7zWX1d3fkx9u68gNoj9lp7CthOZWhmS9aqG
740pYSXimaettpfRNAmUC4+kkjev28XbzwtMT0RZHTrXSeAOx5/HEGvFGvmBidAYl8S2HBbLvvxt
kxHxIVBRdZt0oryrrDg1NVL82mWTu6rtswYmbVM+HLZiyZC9dWf89geklddN64P1q99Wm51tMO0X
HrwjRvQko3+9+f7ZuU+K2fv1uuoQyOLkKz9ubE0A4iw1Eg/tiQTm2+HOAw76+8Lzp7rh8Gq7oR6N
OyQNKHjexIdEr+thhICmgUzG+miAAYWzuB97HOSxyzF7Ig2MuLipanqB3mQuERsW3otmg+Klf+pk
L7F1GT9a6AICZXZ9Yz8YR0LwIPdusEIsEE4t4jTgV1iIuOpQPsLA5pHhBKlkC3wn5fa98XnddZBC
QaOUEndOMcPcNzzfbWN/KE11xX22J8x7LbziKTcU4x/7nVjDQVZd3vmCtT/vLpy7ae/buEG5iQIX
6ya41ClcBUBf2ofZI9eu7bcYC8SDM5cpBup/1qsSH9A0dB1RPhZZLouHPvRJrMTwuSJBAETZjLju
KeDtqZrqt5BMz6ZAoq7zTqr8MfCceEInAzljNPgVop8JKNlu9Q4TMVhmLPfW1on2kePVNxzBoybI
6sJmWIclDkKkxMr+qsXDd4y64UzORXHxLrupTm/u1z2TaFj8ZT+RDQtVNsPwimME3LAImcsRs107
wlXEhY+4amXUTgKTgMQewogJ0S9e8+Z4eNyumSE4U3hvSDFt4lGST6HcWDEEQxIbnFfBFb5LMe8p
Q4oIdMTN1SBq5Wj8GtGfehHJqtUXIrBa4B1+Mg1k5yzjgmLA4qGBrKLRfdTC/iRBlFM6deQwr3OK
5jsbaXndGGbHsWxfiZmQLy2DU7gWX+u2XATsQXf1CFRvCrHqLAM8P030CekEZ7v2u4ZsI6AA1yTO
5sA3dqJ8V7bCg3rHB6a8BWCoAU/CaOR+eZDWZctsU4FIqT00difXgz0udhp86o+YahAsVx8xj71s
PccNWruPRRdatHP9YS37T+GQEPAFSfsmjDHz3ymTX11EeEXbMvURXdmG0KzmvRFYLi/W30uHLKB9
igtsXbJaOtuDv4X3UJX1B0ZcvpMVpELr5J0UCtV5rLc/ZLd2uAkhEMRjxmTmrgisXsvz1LZf+TC8
Lzq849qLEV6PEcFHs9E9sYJ+mLJ+USEesb/18Kwb8ikJGd4FvBdRc5dMtYBCZzO84M0eB+TPJqrH
LboMvE49NSCap8ntQRp3gkQvRDveNEhYXRekl2vkRPajfAgHeVnL4ogf7k37Vt0w3jJSBfkI29ru
RI6rJnDn3wXqQajJQp7q1j1WRp4a1Xwa2+2Lroin25C2dP0OszfGFcy9uYtbQiJSGc5tMVCexDjq
Rzni4o7FQenwvPn1mdTolxCQPiIB13wxtzko5PMiKOHYTcCoxYJUm7lGrDp6JCB94xX57sepmV9r
D/UOP+BthFaAlubzonBzEiv8HeH60gMlp4MFjWlor5tcflYDNaoLhHGkIXK/+iQUT20P2IeXW7IU
UI/y9SKr37Bxk36uT9Trs0riPIRFXCukwipMwcOrcUNAqM7VQeve44TM0xS1njrI8J1W956D5LES
sU4VuJoFNG9zcViDH1pw8J5jv3xrw+fS66KKtAlm6CyUBwbjFoOEX2HaM6GIk0MRA3/NMPzdMNmk
QqY9INmiE1EVIJcOWG+1hKkHnIT2cTCF6YBUyxXRObMA2l3EiEBMmrqOmwAubQ4yHivFYmV5RtmV
IQlADwkp2osigF0b+et3YYTxr4WXsf9b1hPKC4gOxP8yHEg6X3+6MI9W93sbXtDIfZV0izWKEAPP
io4Icob5zPfq5dB5mFdsIHZtezcE1Rd42HuCeE3rTfHcokQE5skEBuHx7ABo+qMo7QB9iZsRHz8Z
HeGB5NHdMFe7KoBm3lb9kzDiOajs3irzVTVQYlRk7xYMXKUl0o27q9f5fQhpBGwXQlmAcsx8leBH
1vlnWFUHb1EX16dfpg5ffHlm/aP2LgDIUmnEW+n0OKq8PSs852kaaDTNwxPIkAgZpq+4Lu9VB01X
43xPtnvxVuCcbfCvR+OHKqQ/ORSqw7ghgVNdalIBdhlizIZ3tAoemLPi5EESgy0FnE3GKu6WLS4A
wdWokn3nJiN9zz0EQbkLgqRuKdDiuFLyqAYSM9k/yrHNevNFujHtpIcnByuZbyXx8eIYokAkHbyY
qr7+XhkwTbDPF1xqPj4L7xWRksitkCnuGNz0APtRqbtxRvvQ+YeWV5jW7TM4pGnLwv2Cr3uQPB7h
jkJA117Iu4s3G2oEftbIncZaYuLqMhASdxjwKzUdXA/Bm1jlACHF+/qW8FTqp9dy8JK26v5yuBoC
u49uxvwe5L/oW04hJpSVHbReU/CVHeI8LkX/4Be4J+rUxzfcjOLUOn1kbXjokWYFuFfckjYfRiwf
xtlGnkcOlSPuISbeIbthR/LRiUbT/uIzPzWlPE7uH5zBEtWKfVkjVcvQ1wFJVbXhcYtsl3jZhmHX
aRiMutXdjNR6ppZPOIiYCGjv++K7DwW0wDuPNg/jgiWZGPYM22Ukptg+kRMU3kL0O5q76TC5XwaR
kJVB7rEuHvsZhbkMMsnJxW62iiYP8DFq+4EuP309/04cOyIaV6PGiorqyFY5mljYDbZAqaDRtxgf
0Obj9Ij2X010CrQPrPJv6iIHld6pwsCt4Gyrz178q8w7zwWQbLWb/OtQ+xHiax+G7qVwW7wwJG17
eOSbuxNgJ7h4Ro3H9nZTMEVDrHT44cG9q+rlJcQ9D74kfiFz1H1wzcsfTuFpzZ0T9sW4xYFH4hrx
y7tRv3k0abb82TE8XVjG2IgiD3dMx+8iLR8LffZs/lx37Y/NC4S+jGi/lzORyIfuifrOnXGH8IG4
bWANLV82H5+X/4PuMPKBFot8vieK42d0MqHfBXbFUn1Th0VFMyXSwJcxHyI5+8e2B7y1yKvuyQ5t
KgCgQgO1fVebjw7Ow99Ww8iBxu0KfXz4mLP7vIbM+Ebdr4Nk0d0dhgoyPvjQs2kfWWruFoUzxhcb
+e6llxiVyj6hyJYcFLTEC5ggR7HAxE2wfwb+ZxNyw0yz7Da0K9KnKS5jpFcGWd7ZCDbk4NZdOVLG
MN12ok2g3k4R2g5sO7/2nj16MGpzgo9gm95aXOJ8VPi2YD4S7A3NMbo/eIV7Gotp3zByaALkKBZX
vTj43L+2+pnCKLdlTexica95cypdEtOyQ/Brj+cEB7xijnDlPqHApJPws5zRdAW6KgZ7DosQcxYa
0wXbjak8DVAyrNC+AX858G3JugXYVo13ZzGnmATQQMzEcum6d44XASFHbSE4V9jng+/S3m9FcN/X
eIdcRmx7W4tmR7q/Hkt/O5ZIiXOQP/6ggYxgwbcz8y3S7gNUf1z8j6b9o91xc19E2aeL60eTgifG
cOim4Kpg9jgOWJCFf8iV2LHwoUBTg8T5nRc8BSjY/DYubCGOfZhpUpw25USqfodkKm6HJYWrZwKG
JcwGv4HoZ3peLvjjZFU8Iho49EgvFrHwW+GhVbLYVpke+cgAZdi7Dz08FhnYRmBBsMWuV5wnijbJ
y58NF5kFHOlBOBygeFN00z2/s+Wr6/81+A/mCay13XfuwkFg7Q8LoOUQ0A5bw6TpWVxDdYg9Ft4E
tjvQFLKsIzKZuzWd4P82Kh5PKDL1+EknZJr2ry7q68TX4ywKpEi8trj8Q4Oi4MGSvNspcCzqBujC
FP5bTL5f6foBKB72FwFu65up4XiiRnz6Uj97kjzCRgrjHLSY2DXVu2pC/diGz9BiQOwrGEB6uH1x
u5XAjNsCq8aiR/FCFKtqvjpppl1TNfiCBnfX+OMN+joWWFQg7DjdhDnBrw2Vd00ZeiIgWbsQiyCv
XvetRRoQFg9GhAeoeFM4GiAk3uk+QKMEucjmXjKswMAL8T0JTCPF+zYPINWU6VAoGQvH7KvGeVE1
pDYtEnE52yNYVwVtXErQ7S1P/JLcIwz0A5aNO2CzaTFvp7aTGR3klXL71nUyncEFnFS4w4YZx6jF
RjWos2ITX4x2MQ+mJAhxOWl3i6liAMjnu6GH/L9Yn+CZ8Y3h18nKSWTAiZEC1l6DRk74apYqgQnJ
Lx3a5wZm57MvElUDzoLJDyucCwDBdF5gxqjDRGGsLgd18JHyJGT1DE+Q+0r417nuv/mEzL8wfGKe
+qiLLrt1afU0oADSbIFZ4NaLZFv9WMFkYtcu0yPGkHsh+EMtwf3CaZJVsaZiRmRsBRRU2uEOl8oT
RaPQj83OQWDlRr1U4L/5wtDoPoT+8KJg1VH3ICG7wFsr3MirnzF3PbHGjwc3wJXlP/UTf119nY4j
Mu+CcQ/2VmyNF6t2aCJDvUN7O4aBweqtiOB8EQUwnigIDDW721kbAouozHdH/gXlbw/eh3ACDLA6
gqPIxETSARPQCnNwK8Ea6J2IddDRBl+zM15H0i8pHCaDnQ5vgJF+Xxz1pUOsq4b5w+cEqRsCUw8L
yulouhzbXy/A3eRf4M0B6+wKjdOKWheoOaVw2dotDPEMDn4R0F/Wu5bMsIyh7mvjwL1Dhd5tS4gR
GDVKyieX52A24Fs6sj74BNFE3TktDrTTA5TF9TSBngKbDsQJy4GcAh8eKjbo4UILc6rADolsQJvw
c9zuxe2Alyr8DV2KZUYXMJxdkCFKyYJ0ystvcA+OCoMwwsYQXVCY1BhnPq8wVwmpm+aiqyI/sBpy
98FGjuth3V3P9/MEmxBWPXlkxKGHrxE6XCDbY1GpeEW5zfLQA6oF4QjE+aDZIGo2bmgn7wJwON/X
1e7xNF/WBZ0fxS7MQPiXdH4bwWAOhJ4c/QkW+VO0lfRgx4HtnUC9YLEV7KQZQeNqwdtw3QiPw9v5
nkXgvH8apYc4jHkDKIhLHXtldtks//MAFaHUxAEIs1qqD+NuqXHqzG/g1ONjm9e7J+HjWUiemsE/
kYaf3cY5FFvBopnSn8k179YC6J9JKlaaObCkQuM0HQgksjuJrduEuCRPoj+YKyTaD9TiXVtEf4AT
IXKOtcqEoaqKixUAEnfd73EUd+3aPDd8RhOqod4uUlZTbLyCxDUcVyMQcOzQHpfVIgOwX5D3SA8D
gxG0AtRWj9gstBtQGrkOGg7ywZSNpBlAwHC8q6bAIKkH6pHkAsOlQzMOnAVjX/cnA1zcde5JuCbk
PK06hvA9bB3zcXphhcg6ajl25MX9ynmdyI5eXY1NybTuy6Wsce02+7HdIjPph3KCw8uCfSRWrjEu
kqgSzhH5US+08B/g8/m55gt/CRhS0W3DsxFuPoaxIAYWZdAWozLB0OXKJ1YidqLKQcFGVMAyTlC6
z8CA0cutSyEj6yNk3uke4VKXbEbjAdC3cfaDOOAQxdMcVjRrQAuw+2c409QBzqEffIhiS2vCsPhR
185USwyPx4gtKoMOf8OON8fmtKUPdkAXxgL7gZdY7dah5b8TESdqF3AQgO8XMIzvZZJ3uB+kP/7D
HBEvChp1mL3YcDgU/XZA3v2VwdmntKK8sJWlPRFPZvC+N0qv9WQy/PZxO7mvYuguhSgVSqB17utV
NzEXCqsvt/ThGi1PQesfi6B8r93yDmFwnw2aqcU4L7SDWZFEo194v9WyXfAJomOqLHh1MPLqVv3S
dctOWP3h59iWOrV9ZKM4e8V8ZaCtMHSSCiD4vNyuLXCV+3m9h1HOXeBIdPom6cyyM1yepoAd2dzt
kG8JkDuICe0uLp/jbVL7pmxPah4voqL7pZ+P7uzHW4lFChHLU7MNz1ISgNX5p6M3+I0YTBKhrd96
rQ7UkPexC+5rjbPQ++Ge4/fMET3nG+9tC/Ms3/q3xi3SafvDij6tRy8bPeQ0g3iAknVwAzhOWn2m
tY10iDzMfMVoyGw2O+vTVrEDHJ5PoNx+UEdfANRkMFQtMS708FYr0RsNG6JTwZG2zuNaOA8tcmb7
YnkGZ8/fUWLuFowSHJuvpiD/eAmTIlUsEAjZaz7Xh7aBhs769W7j+Vvv2OeOYz4KF+8sJvdpqLFz
bpDmygm8Kh3mXzQnT1Xth9FENNp/6CPDcUFio34Gw+9auM3JUfnBdZ2DnOYHrZZjCXoS4m71P9U0
AHU6oTDjNc+25AsUlbaLSlS/JRc33ER9OB0B7bse/qD9h5H6Ro5Wggtee3+6hhkXdrOvYClk3Gs+
x5yJiE392XW9JC+Xiws7xsRb5S/V/nOIGoRbb2uwi22eh1FhKYgg3kMIZwzdsxSu2bCgDbqjtjCm
3oj+QBMeuZShkCzIFura0zIHF9tNIGUM4LCQWr9WyJ1tVnHKt+mxAlLmqLPLLJY52ESpKZP9a7h+
YF/vevMOeUGsRPtS5KeVw3RubiJYSOPrzQ+6Ql828gMnIglreyxrZN7xGdQaxHiPFcEfrLtKFwnt
aKTRYNhxiyZgGMS93q7fpsMkIC/O5p9aCAhvvA8D9hFV28tCFXTKw5kK8ej47DiXIWg0cyRqwPw1
zqaPA7YEeIEcc0EusHDuuv5xNCwDLwv76DmBnvZkCvJu2zIlLZqskZ2ccLnA8enZdfQD69iK1Pnl
d9LVu2H5E8YJRA9uEp7dSxPLXoFMxVBzB5ABZiTukALkVo0uarstc3MwVGgJDecAc29aLrgbneYF
8CeGBTidxJQWd7bBPeF4r34vf0QXnGGDk67Ye0ay1EUcjB7Y7dCzMszaY4l71zNng7USUFexqxQ2
G8BZ79SyxgPFmh5tasR4nhTBmCLk/kLyssgq4Lgj1S+VY/dcLkPkeuN7t84PeVGnTKzH0Ju/WsZ+
IG4KMnVrawTWJeOGhU3lGxT7wLsv8p7u/OJ2H66gFq7tdufA9nZHgQSctnF5CRm5Sg7wjs4Xk2Oh
1XrTe+8ydG6VPAZi3bOAXsXGfvLbGm0MnDoqubkv1LZGkwa1MSc0hQTk1ob5AuC5Z2NXwkLEz/l3
WPjPnoHucsN7kDtXKgyhJPMWAAczxwKpr7IaHbGD+WPditvSWX8Bla+w/AyRuu5e3GoFJD85pjoW
jWGAftsqG9H773ng3mHP++VtI+CA0on9qj1WC3brZbeAFw2KVlM2qVO9QAsU5ZNJ59o+hPLGmJlt
8IjM2MwU24vnDCA1lhsOvXnFNug0jji5NjyvlgGNx0DaOMXTKuSR8B6rZQfTsgugqxLFd3cLNenX
m+dynmyewftn5r2EAVhRoUPwWkyrZqniBkgvDEDxDXqQtlNcXpUDE8BtyHdNJ/5Z4xwnMC/RH4eg
+eFf9NR5qlz00PPAAW8tbwDsE690wRqWLUAGWMeT5W0UrdzlIfziSD/du62P4SkPM8dfeCR4nzhO
lzJnHKO6RCnxTGy9GqNiQ15JcfPsGiRyIZBkXMPDvfuRU3nXbIBbecEeBzfMSsafCzlm6HjAWVQX
Mi8ZMuer2LYj5nYctpau+9l2V0n0i6vcO0QlPYSre6dZhVvDvAST3XtleG8xvmEjeG1zIIiCj7Hj
9ckcFNfWnWMHw4OEj8oUzNALwIQNVFVXglwHR0DiqgwZtRHgive2meNga263VYJMrqMhTqoX757d
gnwKluZ1dxjVcg4gLwmQMYeBElRefOTfbV4efV89Srj/Sy1mqI3FHQC9E13BJheNi022xLfuT2va
5Rrs5fkKJ7o+5iP/hXDzMo+4hcdmarDFt/821h66siYpcMsXPSEkLyjZu2dQdoE787zOI+cGLoZC
3ful5ySKywBTJShKQ++8t7crHvXsoRzltZm9GuxmBZoLIgyANmJB0ayDwV4Qw0LXb2/DWB8CrF6c
Ab4Sth8ybQN8wIocfblcfX+AoRzWW3TMSNH9VB55r2b8/zd6PasAvDeoxyQ/2JCjlTQWJ3o1STWF
dwMCaD18SdFEpQv2lXPWnvtPDRVs7nzaAxCQvxVWR00lL23dfdcc2ylnEFeyIlD2hmsor3gOaPXQ
lhUH09FvITDIsy4Yz4K2V4H34aNFiFGG4z5Qdw1Sy3vDz2oY30SLV1P7Z1n4aW3Zj9+RfwbLd4XS
CdQZ+358OhpF4D/OzmO5baZZw1eEKuSwJQiCUTlZG5RkW8g5DXD154FXPvxNserbqlQgCWBmuvtN
HWr9KEveRzk65Wz8MGqedBpxj8/7mQ7zkTZtSwu2VpzuQSVa1kh7fzR0DvJ2Y/H15wkTPkjzzgRB
RLd2PbuD0cIN6CLYU30I00i8LD47WlztTDu501oSIeRpMyagxD25clEACNtC9KTIjftbY553VjLf
q8XkK7W5Edp8g58fnq7hJjTlNSxXhu8ds84wylezbe8Su/eyFIcDK4Ps2df7EOdBpay2c2Dey+Z0
UEzzE54JI9w4SddBPvrMmbZOkB/ZRRkmJwpzXCOjVJ3mm6yLjpqZ7VW5fRxtqsa5bt3CYug+zTaS
lzhwe2bZe4iRywRngGZTi6MUJLVvaxLs6IUb0uCynkdQtu3ZmlYR0gB5VDdRnCM10N4HSdvlNmBE
h165g3tM3ealFWTjbthIsfYyxpjbRdLJGE28V6GjtHnIoVbnCKptwDlpUqtVnOMdKopYuK0o35t0
3JjOcMxiHGb0ImXww3870GpTvQV+kYm1nMTXwmaoJAAfo35PwnTf6YYr2viUTtZ+IL62Vbq3YG4e
+in2pULxrQTSYDFujDZ/7wKLHXDojxEKRwGPiBSY1TCJtSTmp3wKfd50E24MewzMWegZjGrHfdab
gP/NQbFhMxjPs4Ask4zd2qmLWy2NHYYuyl4u+n1oZjeDgqkQw5nRkJB0iFVMWIurOPOmtTp1NQYh
JZD60TINq9TJhxbpjWBc61mHPdPC9utzeR0V2QM/NweL46aZsv2RA2CkjnRL9tw2ZWEVzYvS5Ldg
hsPalOcXOvFNFaAwY7LbFsWjmYtdNAUHYTBNDcRusBfc2Dih4ripOufY1uVKLD2vYniNSF7nSd06
Sn1oYhvyB8w4s/ZC8L8hTm+y9ldrMNTq8f/iqKlzNujGy+rgiCp4XUihz7BiHVpkai4pKcmyiyms
9MiMYEX2BZRECzfonA7YkrwyW/JWoGYLDTcVW7rJ6oFOBJ6HBlV0koc9gwbOfZgH0ejaWbS264Z6
uKbHq9e1NvJInjLgp9rOXEPmz4PN0TXtUCevHZQ+w9IToamJnfA1bgJ6jcYv0/c8jT+d3LkVpd2v
wj5wG+AsUzOeetv6MOrwt94mgLUhgTqVN9cVxibKDuETtqL5zshgsUpPcKs++0w+Zsa40WL12OVA
Wkr2bI3MyXpKlsIsD3I4PtcxZ0ippgepqzwUTm7BnhLMv2U7v59i2+2K6SHKLcQC5JdUIDJB8zQr
kwfPB7QY99GRIinD2rka4l0+cOLWKKwcZxuOaNZEsxtC9SnIf8SMYWtt+i1SfOvUgM4SBW8/ZZvO
wYs0SGt+QVGvMkvyMyO7taFk1gyQs9zyp3jYJJ3wMkm5bRqWAe7DzNDtjZrNXx1+5K7kdIUHSg6T
AmofRYKwl+eIg2Pm4EVdQAZqITF2/VZLm5MEPDHSCy3wdaUOT3VheUNtYYb3M8iqfR6N2zjL3toS
Xix2ka7UfaTVwimQOU3J1cnYS1THTzqNkUnrNgx+ozBxmwntFyxjtvtVrkbryWHKMmQ/ZsM6Wb20
ZnTniXGCsbhgnPHPUGV2KjQkDoD/dd/cEaPl2wZB9rWxS7nlOB7TP8KmBdWMgGXr3j42C+O4x+64
rIwnbUHsaywWBsk4NKZ5V2nyPo5S36rtkyT9hma+sqgwgs7+DDscwaX2oOU2hk8JewxtRIFsaBiB
47KVplf3iSLuIc6v1IKtvftpgAclZTevlJTk04xAWEU8a9PjGNrxyhox6Amk6WCVjWcG4fs8TTfC
zmjZqON4Oa1hXCkNA/+JpqMyV0nDKHlsKAYqF6rkJsmUtdBnRH7lRlKjo1MJNkCISmngeHEvMS/O
dkWLERnuA/U43uVEF0VlsO/zyY/4JaNtMi82gXQr9RBoRrieOAgaI7covUquN2/kaVEoMJddoSiC
ruLcpglejFZSb8YIxWhhHHpGDm3ZM09vC6j17Saw7Pe5IGIGw68tR7q16iXMJiBlu0aYMNNMeEC4
BM/Jj8SR32F5mgzcMifYmSY/z0h/FPZX2ytbpn1vCHh3naq8QqBexw4wsDLcOCVcWjp8iCgvUd3u
sqE+ZLF2VzvVgFqrWM9WfN8mokGjkHkTtJJOa55jTjnmNEipRHcHWudFjbQPJ1R8euR1/asiJrDr
aN1K7cjAQf9qlWltFNR7c7bPoI9iJ7IfM/VVTNbLnAYrEjAxyEs9mxVCycrACMxZL++z1t7bDgZS
qCkpx+FjQA/gyR8iObnLms4rUg5RweCfJv1mzPONLupdZIU7dclrsurkCLvMzbPxYW46Zh75vlSR
HQ31jljfbdIrbqHES75autL7YG8qkpe0au9WYQ8+FwKJoS8ai5p7qZifTag8LXHjtek8hVr0MUU5
kE68aSgsLE2BBmptrFnsJNSDqiXtCnRoKshRNyu0AgxYwRkPRqMOq84q7vF3XpklRll64+qjhvqS
mKqU0a7df7SpjR0Zk8RMsLpSdjV6wNqIXfk+qCBuiJ4PKnd1Rx5sNt7SPoIZkFo10xcI/dDaOLAE
pX6szfZesfoD/dvRsAJ/xqJF1+E1pkBLRe4nDENjyXItabi1BPBxPPAB2JTbEJ5Uax+1GMBHrEBS
9fKY/zV08BbUa2N2mgGyanuGrgPFtdDGTV3JXuVUkFSq4oa1va/zOvfUNHqdNBW5TbyVixbOvfYw
wbmDCSQeGp3JYFhJXm8XByOawDXNwZ2G8tbuovwW/tIuxWcmqk1fqqs7mH03yBm+pKT9qBO9YPlM
YJ95fUzk9EaXbMPPm/wUmOljodVfaouuycgPvaqfoEZRNEXTXTOpeyTAFm9nuXa0+EEKmt1UK5A8
jPFAxbCuTOt3J6klDLmCCTP1Rw4xZlXO7bOU2vt86t9gCEarNrRh20zxTSZP7iABYjBwfIplRVkg
4DdGbptoknfNbJ7yafAY63PsGgH8ZboAtQw/SsxHdCPBZE+GaYxmSGcY20JTqRDJKb30NcDDsRSR
rdPZ+N3X0jHPks9+0J7VNnpWUV6spLpFgAMrJe5SrM8rq9gUPdraJCrv0jq8hfkgtrmufGnp9LuS
5Cd1UDYxwuQcRYQ0Tu9tFt/Nir2ZmfzxJJl6F+U6hbC7Sg0LKiRqOmmE40YU1WkYkT6b9P5KugnH
+qHIaMbLcnoJx/YGEovM7Ct6IXfzmaIXx3k2RqOP0HQy8496uDyl2BNH73dCBclcWtHO2ltLKayo
L/3crplfPBVMQlQq3ypFHCmpL1Ogz4dhEdRWMgzScHyouw7xlPbE/hSuIvTLS42syfPWSCEKyCqT
/EyGWMVmIgXmUZttl7Hr2unxXJ8mzdXaiZF45IYQvGTAhVxpZsA/SEnDO56ww5E48LVUZJseySKh
b4lv9PIpCti/naC/HSL1MOeLDiGiD6hMKMamDEeyf5CE8AK4NnpFPTnbM0T9qaTnLu+KpcmZMDHl
7Zjc3pHBTJzxcQ7apyhR3JZhj1dZcDCJzFtbE0yjZsxZFIpvSEa+TlAprepJbIWU4K+W3cpD5cM3
T34qYfkTwA6rdzW/R1RN+xPCJpm2ZmtuycqzdoOsf0JUJ847AuYaqmoDE+TBUotf3QQFUWZwITA2
1llE7axuktBw1o0kp2TPJezGJWuy5KjDvBL8SY+l+37+MEZAzzzj6O2l9LEp88dolOBld89z03sS
kOAQQs8yBjYtqB5zKHkKfA2azvTNCQA7zD65c5IBhHNqXnVb+xgMZdsb0xZJ6b2SmG45al5ijvwU
5wGRw08x9qfMocGXy3FnDNYzhIXPgncSZg50+7l6UzXt0AzltpDZFzIH2bcenMpWR72GaN5qmpc0
M499BqvLTjVMEFPp02KA1lL/sOTh96Zq9DCqHDV2TgxxNGOoPLxM1XAg8GA9pSZqMO1j1nqviLHD
lwkMwM1E3bQhUzY7Y4frjJu6YHwjOYA9lTUc54wxTNjclxAVwxZaSMVuxB5yIwYmIgvFCnvGYi23
LZVhXn11Y0xGhRm8xGH8oU8pqtfBL8AvV23DhCkT2pEyArFv5RxqyYE15gxvtdTZq9EkAMpO4z1q
Y7Jci9qD2/5sjtqtmtG/QJJoq8IP5GCH+yBWtE5kAGZQ9Sq6ZwKBGACabhr2hy6yH6fK/Cjk/Jel
62CxekGUtr2Iw3T8CeJSI6ZZfAWZeNRsKbuTlBHdsrRQH4Cfx1CF0t5qnpQCyFnWZNHnNpk7z03K
4ZyT79iXMPPJIiubp4kkyIg9bZV2DRNMIiskY1Oqhem2FdQuAhL2VcUhqjcMX9sJu4I5Y1akabeJ
iS6pUz+IBPHjSWfqBIu5LyFf5DrAm1PUTHl6JN6w0FALtcQPaKS0LmwgignqL0U8tYa870wG0nbz
G6vBRwBL6IFJ5yvtMrOnSEGwCL0wYYvXrfpOs+ubKgl/lkn1jE0D8RNwANbIisRmCmNUVRo80zkr
H3nn0bozWq3kGlRn1t4boeOHzZBgTgCQgrSkTK2e5BhqZCZBbIki7YgCNwIgXrg91vRLDA3RF13y
mXdonu0WdYJeNe9DMZhs0eMnJ5BBJJqsEVqW+rZIIaqOzbqLrJGBm/Oew4JdGap6QJ/8PFRLHDf3
2ZgY5ff8OsI13lITHmxlIXwLnPdWtAtt+EaxVLQqiaCBq27ZGPeJcI4a1nuOaXhJNN4xrnIQAYmv
OChfsjj4Kdr2J1oHsQ778aHvh3SraZgICci/dV8ftKhzBVHvCb5XRomK3IytFyMwDy1CvSJ/qfPp
x6xOd4hF2rVeKWzhVkiPiCyximUAihGcbrjJHP2IOBCxQ5FuJDSTcaEyc0nbQx5kP1Nasjy2q/Us
YECC+d0T/L3l7vfrLu1H6G0kr2rI3Vt2Tjw2kmNrd2/piJNwVOYHA8fM3JaOaWVsrFQ7Oh1DQlVB
KiNY22pPZLptdPUOkv9NSo0FJLEtghrVWr61pA6BlGD/IQJmdCrbTUoEhWNf7mF1079Yv2mLTp0k
IZ5jjDDGh5HBYhvDV0qdw1AWW6fooNNOGznRGQmpAuQiBDaWDslS7KV68h6y4hzZqbDVa44VxxMG
zOwUM/DTmImvkiBTmKu1G+kaVtYFsv6CfHMrkVyzgJa+CIi7sESvmVTUnKHGXbFybx7D+4iWrUvN
g2XZkCAdg01mGF3divy2hfWSqc5DUw1rIeg088XkgMf/aCU5lu6dvRnBY+E9xflqDFPgLnMPlNWv
8zh6HPKicEVov4wCK3pV7JJkXDdl9xIO0SZDprfNsti+0ZVijT7SZ6zoZjN1nqGppl/IZBGUc3M0
GulgE8HgVCaSgt5Y6RFkTQHFcxW2HLu9zLx94tww+9uxk/Z2P74HMV9qtuBCOfIj1oNHMcV3Vm19
zpz2XMCkUDA+kqbe20bwPArlRtewylCpeWzacpG1mySA3N4Dweu17KlV8dDRMM2j9QhwACk8eALj
uU+kgul0fOqDGpZlfp/E1SE3QJfk4tZwsrs+zR/FAm+RSbuhUL0R1QSyDwkIme1BtwEFh+VIboMd
MzNUF9N4SlpmLY2MGlRzNkpW3YVRT80VbZ0EopyiKneIj5/kTEYTxUYP39t3NKZc2BYUCPJwfZKn
g147R1lPiQ9d1AIFVhwZ2G4YUHqMNgTRqY3blUm1YzrcfZE2X0GeH3u98UUZCk9VIOM5nZ2vShA/
t5mbXcgZ78WV3myUmB2kSjxCh3qgVXMUW3mWMhBVnj17F9sski1cV+zEmXaghKjIwRAnhyNutjB5
SeVlJhEhppACun/xZc/hTY9vvavbYqMZ7WMXlMTehdYaQ8vt3Eko/CuYTJTlUEGlN0mov5skwS4G
VwB3HPI7Nc7SB+BnhpOF7vcRpEe7YbZDB6evYpNRfKLzwraFgry79EOR7O0qv2vAfmTb3C6HuE70
TtcxFipav4tKz2JOk1gwVnTdWRppPAjwNyZiOGh+mjOHIRwqcEEoqDKGrlmk3we6/JqF9GvGZL3B
49mrZr/RC/nZsfM9TQfdR42zmblw1XshH0iNTdxUHrCkk8rfGbycsk0T3gY8VhhlMUrsN5M9kE08
csBqgkGxlN2PYLF2rldAdzNmqDXyvzAu3ga1kf28T34EIvwokH6tGzPeZyI6yqPxiDTpTtchImcQ
9WORfBmGubIQNLh6Gt5ifmu6SRrf5+zG+pzcWyF2GGWzV5PsqZop8fOasfKM0qwYDM9YtJTKeKxl
lCpq27wnMOC1Hmec0IRxrEkhdZ7c8eJRHsbm+K4WtljbNNG46oS0UZKJF8syzRPx4CZWes85/aOU
2rdoho4eNp6Uo0Tr6t8D8y7FolBJOrijXIZ5rHJURLFEozDsbgWc4RZjkybKILC2jEpkj4rjUW8m
yJGRpykMGDWnqSFnTz8zAdO7ZCwgMu000PwNSnOaTNJPKh3tQohdQFGhHm4CwU2vIf5CfeObhq+i
rASHymzu7ABfz9oEQymm6LYb4IxNhXord8u5liM6apzwhU3xPoD6YoKWubaEoLKYQXjaCAgq6AfX
wuQW4VAEGRa+vqdjSrWmZMemQpepK4dnaPYPdq/fEJGx78YqcYHqoPXOL5I1vyIOx9QUGVmRIoyH
nq45sPnG/KmDm+NV9cz8R/5IVcTOXbKfmpY8r/Q4ZJgoz8YvgUS50k0IRXhuDGjcYrRbFnBjarfI
ZagMKA9gBbfacxUmt7lSbOZ2eg+04Yk4q0+h5z8TjoPI6X7R8PrOwFwCnyRja0FelVsDGWj61Mfz
vmkyr2wluO/kuVsdrx6azzDaMrFZVJRA4PACjInJ0pAEp6RRyedkEoQqP1xlRtT7/dhA8ipHYu6M
9RT3r02KyD4lzc3TYm0pb2HIUrp6CiSxOUWKUaFGXEWpSGB+WW+zGMD1nPBtrNMjzYFfGAHGleU9
BpZ+2To/ZbqFlWolPmUbDNy52zZJ9ihXGGdGJtiNzkOz8/nWqWqxUnpcQ8w8eWfOvYcVfdvovCAg
uPsYN+9pFHsH4Hplqu1Ng6NzEzould7WRl7UY5o/R12z1XAbXVmiXNbB66CS95MYfqyjpFRM4SqG
wMmkeIdRtG8btI7z8NDLpv2IuchdOYqPTBSnZvxZ4JOCuv8rqcMX8MGXxdulm4e3sW1+mZVMxCPw
gkwlB0kvg4duY/7ErrGqB4LZ1Lx8HKDu17VYCxpby8i3aanIK2weDzgR3CYQTmYwfR1xOwo2eI/N
dOiHPgXWU1Ggt0+mrq7Cyr5pjQpZq+abeGnRHeXvlqVxuCU/rLjJNt/bt10waFbPU6TVrg6QyasF
IaWofb+m52gtuelOvASfUIqu+Nz9sXv+h0XceYi0M2uWY8REWwyb8gYZkB/u6l2xv27Cf8Hf1Fr8
bv/28lTrCOAHJ70h0lcRFTz2c6TV/75ylxZDvn99/8XA76/LGyZpOcXYJdtY9tW9sYnh1sKl8lhc
6maJZix86Izff9gFx1NrMfH767MkQCwlF22+jefkN+MtEICpueKXe+k2ndko5ikQbDRh1Ze1T1nt
9xlABuDs91/80sXP/FRtq9SbwuAZaAMViYVLBz5B4srFL75CZ16JeFZOktRhzxgqFAfV1K7HLn1q
nRjnrR7vBTrguHpOi/IQlc4V30T10k86M0509KGQRbck8oSjn7alVzgW2aNIQablcB+Ijgc1j++F
NpL1xnFcJM6htVR/6kBWTFrawQR3nvpDLnp3mZSjSEWlpK9C1aBm4fQzyiepCJ4H9EHr75/DxVt1
5rka4BdazioZd2ITPuheuG83wwu4y/pafKhywVDSOotwwCkuzAYLQ0n5fto3x3md/1kU4anDIgoa
yErz5C0WD1dSnpQLa+I8x9rELINAFqPYijeQ+fKr2bU+zMrpFxPN2cXKiuRb7cf3t+/CMz8PtpZA
g+iW+SxLuVPlQ24+6NXr95e+9DPOtpHSVhxLkbn0TNAkZ/WhBl/6/tLKhS3KPNs2mlC2U1mlJ7cr
F/UrAqlN/iyQJfSrYBW62X3xrGlXFuOlW7T8/a8tqkJOiLeNWaAW6VYatJuWBmmkYLzyW5bl9Y/t
1jzbSaDRF5UIuU+OjNdDiFNx3t2UXXscsItDMa881rPlwz3hjES0lTnSXQrD9trHX7qVZ1tNpJA6
Gs+s+miX32jrxRVaJzdG+RPCe/3MunT2msvP/+s2qpAbkNHE5RZFDlLP2C8HiOlmFG3JLzxB51i3
GA0plXGaewGtkuXmVJ/f3+ML1rPm2R4x5koXiIrPxncj1V97SgzC4Qa4D1Z+/P4jLmwS/xOMnaZM
dChstrNFh173ntLeKfVC3HH87z/hgmXveSS2iiy6khOH+zIwGHe6G8PAnSJutR2M6K1i18JVp/nB
sJLh2jK78OqfR2JjjVWpkqwSzGLBgW9K4yjh0Cr0GIbnbB6iKdlhCXpvDfPJlPXn1sK2dM5w+izM
wI1StJX6fMXT/UL2iWqcbSeKSGx0mWm5fYmOFRPs2O1wMkdO4bE3IvEbXAZnyNqRLq0K99rmf+Gx
GmcbDWI2uzFlI9kqEPmk1C2i27G4J2jJ/f6hXngzjbPNZapCSbTpTBRDi29XX2O7NZj34Rg8I5E4
2EIV187JC9uMcbbN6HOfUv2YQIR+uCUw5vcEY8uVN0vY6fhZX3Mmv7DrG2fbyTzZjmGZ3LARYXAy
+007et/fqj+pRv/YKI2zHcROdTHXMb9A9bGIW4d7AKV+M6+itYrInJ+CUeQa/NIsvWEzbY1rB8Cl
Z3S2e4hebydz6tig7dmPDCYF5k1R3MVtQAv6fuXHXXo8Z0WG1BtSFyS0JtptLe/kl3TveLWyHr7i
X/oxf3Sevv+cC+/zeewt4TTWIMvoBOSpPBV2sKWD9xXIIuMY333/EZd2+vPA28AKgipR66X/CbdI
+R8NcLZd5yle4ye/YR79x8852xGSMiVrHFOxrflOn9rsco/J56uF7uNJ87CevvJ7Ljx+/WwLgMOf
xBK2wlun86foEXvjQ49ooKD0iJNrIcHKpU852whGVXZw4OuLrfk87od1cofV8K14XWJEi6/oZlrj
SiRWuC9d+VUX1ql+th1gKA74HMHBnnR5rVTal87g9MqTuXTtsz0ggxxKXg/B64rxUFDCWvGv7x/5
pbf3bAfQzU6WCm3p32MVFciL0uYenB41uhYtfOHA08+WetxT202Crq6GdYaxR/Ui1M333/3STTlb
4DPcPfABmUzCCQcQBWmbChjw/bUvtQznybDMGSvbyrp0a6yG9fSynIoIug/2LYYqZIFlv69F6ijL
nfjHJnweCpvZApQrY7jB7DPyWX+wVLGSFczBhxo/qLx/oy4BYM/uo1n8wMH22lt18Ueerfd0UIti
LvRs272BPLxE7hK2WnnZi7xZ8hwRfa6/v50X3oLzzFhFY6YcDaz4IWt+VWpBk10pkBXqKx3epesv
f/+rFA6zetY5jUnNLqxjoTmPs17tu5j24vvvf+FV05a//3X9Oo76vIRQvDUlL4bMAZnsypUvLEDt
bGXbUZCLqWMBFjkqmfTn2NVYJ+608vn7b37p7NDOVnhlqnpjd7zIuq9tWnd8DtG+xMd6Zx/QDiRX
fsalG3S2zNE8mnVVc0KF4VdubOH4fP/1tWUx/2t1nC1ys8GEGguL5evnN9JKPhU7vFcibKsInYtu
1Z31gFBup28qz/FhQG6TQ76pfOWH/YkLpl9/Orv/lharnqfFOnJa2bZW8BJHD3K0L/QrE4MLB9V5
VmwQjQ78ZxqdyTowvK7t1yp9mpNTrQxXlt+Fp3OeF4sdKchjySf0ziOmP1K+//7pXLru2UFejm0Q
FAUPZ8Bb3pC3Dnyi7698oTX7M1H7a8GFBh5tjc6Vs+SYR0+K9DSPx3L+KqRja/mS+vr9x1z6Acvf
//oYpVHUIFl+QK7Chf6FE/d/u+7ZqpbntrFxC+Trz5upeA6jK6/Kn1X7j+Wgnq1mkRDwiBI727Zd
9VqX1T1hF3BiBpyAwgCoJ6z6TS2VN+PsPIhU9qsGVUUcjfvJSuExBcELKFTiYfmBPagKeMUsHZ9S
eE9wF4KGrrONTgKh1T6HlmQNNg4f9b3k2CdHCZ5tCSeDoMg/kbI8c+B6398t5cL2rZ7tHoawJ+B3
Yn9EXT32evXSKdlPeyGgVwrkY7U8WYH1y2oBNbXhh5PrT6RkOesWnna2yPjxBnu58lWWG/mvG3y2
31CrYIegs5HZzzpNUe9LHvhevFM3S+688+v7j1EvbGvnObMBcrDcWl4QROLYjxh4gzTFq5JBC86G
5hlQyLdrKLBa/0bMS0bsDTLXRrXAY5UDQNstyaX3aSj7qY6+TMoRa/UEnGH5/f0XvHAsncfViqgJ
4Ra02bbBTCTDDqPGwXxSn9H3ud9/woWl96ds/2vpFaUFPJxwpErZpuKqRthfufKlsubP2PnvS4uo
bOdKyRlgT17ulTAZVtFru3HIDIN6BvccsemVjerSz1he6b8+a5h0XQlyGfC2xD5dDjx7av7b7vrn
5/116WAyuZZBNyaDceLyhS/1f7v1Z7tTYOqZ4STk7aGPeWilyKOuvPv+0hdW8p8q5K/vDPnQHh2N
pyobh2r6NTNKxstq/f3FL5XKf/7+19VNLQIf7jGfX/Lns3Xpx77h6xtcLff1lYLj0vM8W/9Khtm2
GbAwU1SQEQizWVX+91//wqXl5az769sPtR2q+nIKZ31+E46Tm6vx6ftLX2p2z3NmY0wMOzCVZGu/
p3Atds5Kd4vHYIcXpv6UHzEM+YEd4N7azVce9KW68jx+Nid2IksLFhkuJT6ecL6J+oD5V7RNN7a1
Uq/BgheqI/msxhBWFBd9C1igzKSpiF8zNJBcf7CrH3gPXHmx/oyt/7Hry2erGGOFeFB7VvEAJ283
m3bg5Wb53E1sx8pwog+7r8zpGXfJ2OskDN6c+naYaO9DzKpwZk7ZYFpthEhm4xUdYGofdB84OmCd
qsMhthmr1sW6UHATq40BrAO1kCz8htyrXupRCpjbPBwRHzhexcg1d+LtHIpjKI++3fTbspfeQhUt
sJ3grYlfIRagEhDmkKe/ERO9VJiXuiYD3IC3CgeAtRLJCCNNmO6afjLSHBXuWODPUr1HKaunIOGj
NHeVBmpfaog/s/epuRZCeglKOg/Dxe4S6qUKujfeow70i020qQ7TnXDr3Z8z9Ao+cGGrOU/BVTqd
F16TwOy7e6P/pZS+CZR0ZT1daMrlszoLjRMungjytvjxMnLbpCeirzQXvSFzMGnzHz/lrO6RUE3r
phqVW4SXqkruzGRpkMawYDeZJU967xkmLLmafKdu6B9l4oOufPKF810+2+bgrpkoPRcKrj/hFI8I
Yp2t7TsFT2DfhpK+aT7MTeP+1xh35Tz6Vg3jMWlRzWLg/ZIanw362+Aa4PdnXv2/y1c5z70dVGzi
pnlMt91c3/SBIPPYzEh5k4bIa1rIwbGFth9Lsi5EjOP0LgYoLrIV4n3tct85xY+kNPalAZkpzWVs
wrO0XzUNTkEk7mH+Mf+Iy5HYjPzO0I3PukOhGFbap6aLXTrDqy6XXFbdQdJc4vWNEW4sYWwvyp+p
Ux0CBJHWFB/lMv0lTc1aBP20mS2M4XTN12vhYUHyXOE4DSx0QpHsmVgC9ZP2bLTYOec1AuRA+Y8s
C8U5e/BZGclQj9t0K+lk3ei/DBTIyBy/f63+vSSV85TTnvg30wqtFNvCbdTfyWhRrP+GGynnGafI
p7JMrQAxxyGzSOnp0dZqv2N13i379vff/0KBAZz+/49ocHsrlHWg2+VQg3S5GazVuJldfOz22N59
/yn/rgMU5+xE60Pu0Z8Psap7Oag8HQXt91e+cP+ds2Msi8wQtgm7VmU7+waKCAU2iXbKlV3jD0b3
r3W2/KK/KhgVgm1bCq4/NK0f4/wXKiZaRBo2UhxIBBrh8DVIKNK1LUWP6P7xNEFgPEtrsiMKNB1k
XECoLPGqYe0ULhIyD0Jx6MEhe1XUkTgVdXjIGtxwc8fRsNJC4TZGcbgaSzokBJq2yqGLxY1L8s4L
ljsI7CSE3wlma7hXGIPimrHqJ5h39Toq2mAmknPK1ohj9zIuUmKqDzX6OWLRXy00U06qH9BB4/il
+ANuXxGGNJIUIKxHEF1Cyvv+uVwolhTnrOKOdYSrgSArenmvIpfI0VWw7vaMedeLrZj3/cf8GRr+
6/mcnVoD0RCiDsGu9Sgl4qw+YS71JKfGXRqXr/bimYAmd5WE4kuRZp1YrRwFn3JfRdbWxO1l0oh2
qxcekpNIng0/apTn9VRBx5Rzm3SYMVl3MhLOIRs3Cd5Vrd3sugxi+1Bhkudk7VEvcbqKk+c6V99K
lSLk+1/2J4H6X7/s7KTMcscgG0ArthJW7rqqPhSLuX5Zqif0Q+u21092lTwRMoe/t1y7pYasrB8V
L8lsL47iRZPMyOSn0WpvktYeHPISYDSfArTomaIj++m1Q5BAxSWtSg5xahKtP2u5g1tt+orRrB8F
WNEocoRUQi7gV08bS9fu5xD5edRNwPITFlIJrZSwAzjJo68PZBfYbUlYqxH8H2fntdw4mqbpW5mo
c/Tgh8fG9BzQkyLlTSpPEEpJCe89rn4fMHt3JLQo7lZUdEVnKUXC/O4z7/tchU2yMtz4Oe/Mw4Cx
YYjKBfbAZR20b6VAP+Zo2g+cZt/jNP2d6/02rKSFFxvo+invFRleH1Z/24IKEKPrG4Z5OaJsxZr1
JRBTv1VmPriFWe/ZeI0gZvERrSqyxUfE79isXXOCvhiEjCyiuTRa7bZ04nUytrvWunVfRd07ipkL
zw6Rp4GYxJQTZ2PjctTVeKWkLWzcnTIx1LN0BM9+/05PLFbWZK1VZdSgeNTSTBiuFDd7GGrvMiBS
//7TTy3l1mSVRRCnl1aYphvTyugfsVV3ZtvIBN3mPmildG7gYbpIDIl2Wi2iLTNz5mk+nAn1Tn77
ZCUOclzVcjVL6YvFSf4+oWe1XoXX2e78ierUomJNVmPA6ENVFEW6sVujmEm4Ls5axA6LpiESwTBg
YcRtONdSDnXdyJfItY0jVzetSkjy/UP++hQprMmyJjoBN8SUEzw6c2WWdN2FkcqPphLdG5Fy7lGO
J5Mvpr6lfN507Epms6+q8VG2S3Wlbqxtu5LWGg2Cf+8uJmsLjWG2lpek/LDWXyVRRcBEFG1b746Q
3r7/imMR+KubmBy70Mc4noyx/aYy8IC1b2Tt0OnSPCttzvw5AWVOUQkQjxTfDgbmaCihZRz5g9Db
VclWGR46/HdciVM6nhC4DJqodiszWqXiKkwftOYhUlN84/RN3HSIanGX03a1ik7Kt1b+8Og1yJPp
GB+gz7UxzfSqPy/TbddmuBvggRBla5SHi9y2zh0Vvn5p045t9HEo/vwk2Titd4n/7Uqq4yss0c/s
dCfWjmm/doXzfFO4Y0OEI+9s5DEaVPIiFrdnXtexueaL92VOFqfCUeUqShLUyhgHF56zUqAVFppy
U7YkndlGMAehIVbu5hF07hvsgXEcq4xmDfBL3g74B84cQ3YXWTC2OAJP34dyeZmYKFuNtPkZq7VN
sFJce22FnVk6Vwb9WqrMK1pgkCZqSTEXhvtuKepjXYBv1vUfvq3fDmZ+mxvBL6lrMSGsoRbUrvtQ
UypZKtbwIHfJb4vDE/WxclUjDUFnrG1tD0ocSYGHUGpoKg7sF4A22yqT0MeR3zArCBpai4uKfefS
swoVVYOBrd/mQZMu9MiGueJbC+SMV7YQykxqcOWsa/MSENbWUfInDYuDpWHH1qoJoy0SI4QtGM2v
MfBBKdtoOBFb3ZOVOjh7q5Y2A+mdLuoq9IBJdLRN9fGPBhKK43o7mw3QDLw7SUFo4uI7a7TP3VAd
fKkDQDO8JW3+4OX4QSmYJ8IyfvH66KGLydRJUSqvy9zfdi4LX9mUGLPXxHB48+kBqIAgFvXCisd+
szq9kdT0vi+pGHbqW22KTWyJpVy5G2R7V43UwhinnIm9ewIMQdnFFiRFpY0vIO/dmzHcCPR1z10r
BJbsbQGezrqtHews3T4anzii+8wnzovTi9anjCcXuDOYKlkbmD0J5lzlwDmjwcx1MCFsAXGqtBR1
u4UPUu8DJqquPbs9GNFw0xnVdaAbT2CBXjp8CJAJujgJgNXVi9ugqn/phnqjJdVvKXeKWSnqn3SF
ckRxxHUpOUulV5S1CuZ9leX+Cl4KpgFycwAicKhEIc3KVj5mhuZyMXpt1O5DpSEpKczkRS/8FWYC
13Vi3GjgbEOjVxeeC2MwAaIdgGnMBPbfAZaiIq8whpbAHSDBkZTuikI8XbWkNQAQbpIUW176vW5r
H1Y5OxKmOeLWdkx9DsBqnQUJfqbpa4bMie5IyIoxqQ8vz4IFWgCV1uDgQtfzN923XqCWcnYuyned
7gFYjVm9yGoPTTrntMDC+JAHIM1TE8uEInB3bBo7NcBrI4P3mfv5D9HgVtJZvzFcupTykGJ4690W
Irk0W2HOTIQ+UPeuAWrdRsz/uYwJGpKvdNdYxrqFgovSD/ui0WZYQnGz8LQqwo0bv1t79MrCkBcP
0QtVptgW0ZHfwo6z8e9ZFG7yA+OveK7W/o+k9MLFUJrJosB7oC2SnSkZW1wz97blr2vRAdU0EPmG
7bwQwyF1yju/0UYRAKreoVoHGPgn9kDnv1a9RWVyl7slVFIYjUOXbwYbpuCghfewVEAyDNGTVKTP
utM91nWIqqLAQofaDoZ11i2L0SJzFXvexezXvtgwYX7oRbEZvOGZyt84IkPs05NrLzTfO4VESC7M
tSrQd40rinCjeVfjDB5JwztgyWEzyPZFkLlviFQve4gG86TtLsNWwsfUHr3fBwSz7Z0xVBe+zukd
D2x/XhTKrdYgnW2tjDynjVFK0SGLqnHXz0RRLiVr2HeeumDJu9DceptmyUPfl6tWOTJ+MfjyCKd0
5TnLSAuo3puq4V0j1OB3UvF/HL3d2SYyWwWvcDddKEZ7bZTVc4UVtNpiPNIp1WUtY7ALEdsJItJ9
YYl2vcLGyURZ6mCtv6iEeHTz4RBU9tLGjhKGG+4zKKmXGa7/s75O3ihM/K5swKWAkuSFYkNvweMA
jkwwWl8VwyMKVTHDwBUaVtg/2bWD43yOh7ziqdXMH19i7rijGeGjUmLxi3MDkjc4HfDQm4tC6WEe
dxh11NHaD8ZSn8lTKqVknw0YBOs9LDsbD2Fv2ciAmq1mQeaXNJe218vw2mzjd10pX9hpOsautncM
Yx9jW2Wn/k4uxTtepVs568lR4WdbAJS2pObe7XDDLXwaKOr+xTMwOmIDXPX2cMjBRS7BPADMIjiM
Bf5+ogB+xVLzS88IXAoH/S1QEDcEOcHCQSc3rasYOMvZq1CKO1T+m9pVd37otfAFazYLXNoSbYWN
Ls4JcUZJCrGmwOgCP7BkUTLyC6AITRPOGnAuiy5JnmVVvshG3Aq+t+681ZMfYR/SGeIUhwqv4DM5
lRPpbDHtQ8dzL9Tsmg42PLW6V7gbq2BhbQu6QObSDfvG5u+VnsS0HR0wmSiUsWG1gEmeZHdhfea0
dCpSmHad13qA02lJNGLcVHttOWy0rXIl3ejzcAV398wx+lhe/eLMNO0n70rhSHafp3QTsz7lqIy3
+Vqavw7evHkZfjuzYhYucDo9E3yc0CmJaSe5PcRS1VfkBOK6r1ax3z2ENZyJLnuWTJbCIIETmV/3
VlXMUnS9Z772REeSmJZlKVzTRhFQRvG21k0CleZH8uYCxqmW2u/CXUfXVN4WwxMHpJdwP8o+RnRd
tNHxfcDH5jJvZsMSA0KehHcuRBrjrS+e/HHofsjLBY7QAMjpY6UY0WuJ8xgcdVVbe2UtL6rINN+s
us83WV4UGPBmqLaVJj80ZYbpZWBg+m/DHPr+6HzqZD4Ju32sAetAJVrLtMcgvvHApmpnc8DHwPKL
GzXHb/1woy3F6hQvqnBD9uk5xK1uXiacNGNj3+kK2UMNg2haSSDX0bQRptXNYHDLeOgsQpkXNIKy
TQ0OhWE+hyqWBZKbX+i9eyeRI1Xk4i4R+UuGETKUDm0W5hprexpe9jiauDSvatj/zKwG92YXa4ou
+2GBKOsHY5cUOQ4AuncQib+P4+JWBlKPNzw7paYv5dTZ+kWAhbvGZdKoUyT7qMR2olStDVSIVaab
GAeaERGbjGa6lPd2L8Cl2k+lL+/BSW4GKCmRAVzAUbODGaW7AkfsyOlAX1WQzBBp2Opjkda7LNFX
qoUBXVWkq1BJR7Zae4Frj7ns9fbQKeI+kZTrxhq9UNWXXst/6ll6I0P9yYy3KlbODIMTq6Y8laGS
NTIw2erTDQHqC37LG2lJ7KP+xFhyIV9gtmVdfj/gtC/HvjwdEvC9h7K2bXvtK4cR0mp259rhT33y
+N8/DDZ2P9lyAbpv3CrEVgMTn755+v6ix5L/V+N48tFmn1aB1CCkxUH3oddTRB3Ki+fWP1ypSBZN
SuLO1V8aLz6zA4xh61ffN0nUtCWGuYODIk5zupIztXediWilGTIlPq167CoMxr6/sxOdTbgRfX5q
WOYVRjywi5G2H8dria1IEf8iCkJi5PVXXhE2OLW2CylEYmjHN0pEbQzxBCQQatCZHdyZrrhpnXpX
DP0FDFT8LcLmKYqic9nkU/uhOcn4KIUqw7fCej325sYO45Sbvp0B50MO+og1xKV6bgid2qOmSldJ
SzkTCboXiPN+Fgru9qlz0BTdW+M4gheWhfCqMNRr7CCecTNZff8STrzuqd61Jsh38l4h99liya0G
I0DT0zEVLRaW1V6Cxjkzro6b3hcDa6p2BT9kZrbGN4F7ukxfur3Y4GT2OuzMtbwIlsnhXIf3iQ4X
YYz3+mE2Gh3+9ZpEuT+osb4s1Z95V1+5dvg7i+WLxnUxxwp+uX4A+5HkR+pdApa4L6P4wcjlx6qQ
r6vCxdAD8vHfe8aTjS4mYE2xph2zr9qqkt+q9BFYNaWond3ef/8Vx/PZV093st1FdacPPar7jVYw
IxptPnTepm3JKNnmtk2BiesUJOCOL5Te2XXFVXzh2zSo6DuRaunSwqvLAVsmd46G9WWOcUekYtkx
WiZJ/tpg3UmTIF2YkuBsL/8cZOmtAfnZghAeRsxND0kPw3/vAAjqqlSVdaS5VI0xEE5CCZlwkmHl
Le9LDK/wl9JZ2Q1rbXb6Ic9bcLfdqmlLzLxMyImVYc4MLYYfHN7iRba3geq1BKUj4aCeYWO0rfBv
b9o8X3gRcff3T/BEgnqqBKYgVjTYRaX4GBExtnI6A5F1RwF/KSWEpd9/ifX14mpMFlcNb7lMkylk
1ASFinujEjYB67CJRUgmLYV77oA9LqFfDYfJ0hpbcRVjDpwc5RrqamysqcwZ97KOV/2vs2r5E6fJ
Y5PUh5km4TecZDLRAqWeyp+5GxJkc3+OMt++UefV3F+d02h9vcOKqVazih3oueRbADWrT/RM3OPs
NP/+pZzYYafiTCtTfUsnebEJtogz1+F6rBmgllv/vY+fvHPiez/VbAZWHui7IH2O4G5mxNs04uLT
SB/oSiXB9f13nbCREFOZZtI7bSvZWGe6v93LYk8VnVG1wPeVBld5mSyQ0C05qmaPw6O/R/H+4t+j
feA9nYuBT0wjfbJfJvngeJIuxjb55mAn5tqBxGs78lz40pkHOi5pX4xtfVIg6YScRH3DA/WkcBEV
zY2VabdCrs7siCc+fqrSTMXg5CB00Mr78L1L3HawVtLjcy0dJx7QVKDZYeDRuaZP48Vw4WKQhG0U
viLryEzOPJ4Ta4w22f0KN5RwheQLYNsdlNZaBQ1Y41opc5rf1U2bRXjQln+rs05M9Zk2EgNTBse8
UbW94WxE+5BYj9+P5VMParKjWb6SWxQQ0o2f+gfF1X8SS7M4FwfVxPLu++84lYiYKjGFbBiaSmZq
U63apTJG44sStZB7aFdAV5ajPltanJNnH2U6X4xcbbIU0KqvWzqGpJuksihOev0zptdLDWtAR4Kb
FIExnflh+xO13S3UyMsRxtmE+jyo3L0bVeifxToA8cOBcJi1rFsLw/ahSYJQxLsCigCmWXRobjrY
CfgjLiQwuXBdTHpL7eWZJ3ZiIdYmOwucnCjH7TbEtATO8sx/cdbZytnKbzS1uQomRdESp7AzYr2T
72eynBCLpLE80CTerMwfEAixEptr/kLcdvN2ocyKuXNrGsv2V3zmC4+z/KtXNFlcyKk5nWcgzVXD
bNNH/ZOjho9mWJBzTetHx0pLmu9iSJCR3V3JnU0yQMEyM8/wok6xCALSB0ReIRzrCiqzJU6iCxXv
kFmb00JhqPa1mmj4NNJ/DVcVr0CylmmzxA74rXHKTSgoCQ3eRaLlyjprQmOryMrBGVl4FGCkwoY4
aVuY4KG/adr4EOX6cxBp/QWGhNgkW+mB+noGHZEKmpWSFy+aXduFv+RaWalGe8bc6cTUnCperYwM
iewy0HTP2hpyfS/jy41DJ7bFVnYmWD91ip+KXXEyTMu6F4zmV6AA5a6fly/eHKDxgrTYDTVB76Vb
jkeMc9PzxMhWJwunbMQqPsysBXV2XcjPWvV372R8jB9OSWEtMLauKxDxh3qpLMWGKs7SXzdwO2fd
3MLCyIPKNgsO8rlvHBeUL0axOlk7exO6YxNypLF+tstwkx6yJw2yK/481CAvnHl/+/1qcJQFfvVF
47P8cGtBU2ixZmMApa1hMuADFKNN5kWp+DQBo1may2EuKLnOugfyVbSwkcscrpODMssOGIOeOfac
Wiam0liFXjZFBba6Ic1X7OVlS4F3Fh6MrfcoHcS835PwvXIXypnbPqFCE1OlrNr4cakdtXW0mVAX
K9feCtTbTOwcbtJ8T26A1Sy+f8anAmd1sgZWrmb5WkZiYISMz8XKmFOAg4hGHH0vltEyp/S2/Zvn
t2Mq+8MLbZ0MS6qwo12iFE96gzNq3TgXfaKuur49c0cnJtpUHdvIOo7sAjMd8KB7VVHXPhnv7x/W
iZVpKpBtMHgEzUN7NzSlVm7mdiTmla5TNVPPXPyJ4+FUIFtxmspbzaE7XVDFGl47B4CL//v7yx+X
mi+mkzJZKYxcs9J27ERri1ev3/e5CueX2liLwacpnbmDU7Nlqpi1ZC9BGMktiFf7R305Lqn20k1n
MAWPxlPygq5c6qFn3smpJzYOgw9DSgkztY5KrGMqeidCR1tiK2q2+hk906lPH5fAD5+ey5avUvBB
RjY09kYIXAwNQeevnXTpmWj61HidHHkCjUZHeNTRZjDonKLn1TLvv3/fxzn81QufzG1qmKoUqRa2
CuAdEKnOI5zTWwyMTQETtqeQasZzSCkYzq8Q5880xZrj/r9waTEBLV54F/DGF7Q6zwQoTF+50Nr4
pimVmY7PRerqS7/K7gLJXDrmsIuG6LpRlWVdbcnrzr6/hVMPZ3JgauTcGbQEqRr9FYskpAHeODNu
TkyGqfA19fChbhokAnAkOtC10qIyJahyPm646d+7+ql4NUFOD4svwjms2Gn2m8Hm9f1jOXXxk8ME
+UcKNLhLbTQjmMeFPFeLXxRiAuOX3q+//4oTT/44vT+MfGzVlDwfhe+eRS3LSoEEGCBJv//wE9Pq
uPN9+HDoy4VLXZSuPCyJmzRYWUM1x+R+9f3Hn1inj+n2Dx8fpcC+6a8NN4z1eR9ucdHe9C6In6Q4
M2lPhMHHdtsP39C1KX1ILeFj5tLv2HrJQRqyQ6Op8FFs6B0DoAi9OBM2nLqdySRQ0qrJgI9SXx6c
VVLQk5DJv8ws2zW4hH7/xI4GKF8sFVNNaNfgK+0mUrRRIAXkNNEGSncXxsmVC3uFkbDhcc7kYp8m
gNJIW/YWjUX2OjTsWepUA4RLCeSvBbT6YFgmDMhhZyjFZeANK7cDY4Wrj+jiCxMupD6iTRV3Tfs3
ZMN450XNppEw3W/RgGXlGon9IrS1xfd3dmIcTwWpjpS3em+x6Q2RtDSlZ9kMzoh0TkzCqfC0NGM4
ycguN3BjD53bzdMAwqCOXm6gDaw9M9JOXf9k09ZNnJplk1yrKH9k1YsanHnjpyKgqdQUV14F/JBL
Mk/Ftj8KUHt2UTRz3XhfdtDNZGpzBXdjj/8V6u6v3seQLSD/Huc3jUrXD6jjeu1qdPqXOBX/vdc1
PoYPE8v2pQgpGuk3jbRlU9fUDc7USU7MoqlMs9AhuFNmZsqiiZMa1Dv1Y85JN87dM4/01DdMd/LB
qmxieKpdkg1FxV8XUvvm+TSgKDkNhd8/oFNfMtnTGyz6NUuQg5WG8CrHh3029mbGvrxRHTk+8yUn
1uepKjNjAMiF16WbBlqPeGgA+6pnovuvPxr/8c8vWFhOB2iFvgwaKWdBkNFIKNZK2p1JGR4zRf++
kMlTCabhWl2EXfqIdyrXjVZcZkJfhIW3s+SGKlN7IcneQkvsWQnlhsM2nKJu3gAOYbnqZ0FCUy/M
zB8WfLVLT+Tz1tFXTg3BWydPq4M1qQLnUc0D8lNKfgvUQcXIFWa0OQSP5djSThkJ76rAeXVUA1Re
u248NDruAIUoOpggt2ltuwpcxEJB1WClQb+sjMn6cXT852v3v9z39PrPjZb//V/8+TXN+oISdjX5
439fZe/JXVW8v1eHl+y/xl/9v3/18y/+98F/LdKSvsDp3/r0S3z+v75/8VK9fPoDfCG/6m/q96K/
fS/rqDp+AVc6/s3/1x/+x/vxU+777P2ff72mdVKNn+b6afLXv360ffvnX2OL/X9+/Ph//ezyJebX
VuiJpn/7/aWs/vmXBIvkH6ptGKphG4ply6NNbfs+/kiY5j9kRoombKSimj6en5O0qLzxt5R/gDtH
BakpKjgTrOn/+g/Imn9+Zv9DUWRdtnQTiez4i3/9nwv79Ib+5439R1LH1ylNm+U//zpa5vzPiNVN
S5NVXdYV21ZkrnGaVrECRWQgurTHTOu762HkVumMnnYQP9PyZ6r4KtgdydmrQfMrjTRlrxXaBdZw
3bVEPOpjbzGTNF1ZK5BSl1mhuvPSNuq10y9yYT9ldJ4/JtFZb5PPu9/xqnXF1CxsW1UFnPE4zz8s
2JkrhOcKx3wskVCt9dZux6auZ8dsrUXa+Es7SDiiZvBurcDtlyj2UMlZUAu0BZx41EB0PkR1edv7
D9j4Vj8/vP1/PeSPD3US+oyXJ4SJyE43dLpI7KkSNag7gM++4jy2LdM7b8JibYxY1agNot1QNMUW
tcObXVVbw5bfJQeuq2zkV0Ey3LqeZy/bvtQWQ50vujqrULq59j7WI1CpsLY6BQS9alSbPALXHWWi
RtkluysgbbyP0lK3akwLuJTUt2jjQL/DKGw1Pfkz1z9N9Y/3OIm0j/eoaJbMiLYM/plWxSoSRgoQ
JeexsdiZuZ/LoMKjIg7Uy6ZIioVoPHneu/0Y4JX7rhqg0GLQ7PU5xDMlsffAb8cSPKKcM6vwRAD6
59J0oSGENGRTPs6sj6PDiYMiMC2B21MuU+iv7RayBIHcUmo10tBZcRcIoJ4ipC8goMnYMdFutoGD
EUF/D+mJDmfa/JegYn5R6izWQxygS5dqMZP0xKJUgc8aX7KGlxSRItfHTn9jlvhAiYdg7Ihu/XWV
leosLgJt27vODYr7cB/guX3mwDJR6HCrplB0fNeIG5m8/9ZoVsuZHmXugL+Pais3FCXhNKmD+6J1
PRi0FkaSx+DJ2FI6QzirXAdNVrQNIe3Yg96I4DZ3bGvPuuSvQ7BerhZ4m+NjC3pwgYWa31mDMGa+
c2k5vbXQC0wMYmO4S1NP23o5Etg0hCo33qG79eMUn+ZOLzd2Hd5Jka9dWl3/ZvY6YHnw863o9LtI
speF18r7wfVA2FYWDRa2qkErtDeW7xpvTuA9W91FIcfpW9E+ZM5IDzGiecWmfdAtP+tuvp+vx9Ds
0yJoUlbWLZmF1jB1CKiflxO3kkxwAq37dHxhgLG0bVXF4ZrxbABzHrzaXwu1GWayC9AoDNAzJamx
clMaBM5cyucTyvGFmjZ0X8WWVcuwp7VUJKCeS07AftRZYQD6xC4Qy6xbBDoc93GKBzpShERzmOwB
2mNr0DdB4t2HZhCRYvPiuWy7tGkj+Pn+ysad6kMC73hlKK5MyocGmwa9LJ8fkkk3h9Jkgf2owhAT
mXOlILk0w66nP9PIV3nz3Bi+TfMmLzupMh9TLkKzxhRADhB4zXK3KHaha6wGYLTzbrxU300oT6L0
WA6ptHTNbDhk46pWurQyy4nR77JxYJZy6y3qpOjWFXoQ+FvPLfyheR0q8OR1BWKPAI4k99RSEfy5
UtNdd4oBI1G17puh0NDhZ/7adRpkO2Zxk1DWYXJ3D6L0612QdEsj7rsbQD1L2pN9SVZ/ymh+Kj0s
MQJvIJ+PUyTqAmjZfRIsUpwJpcBvdwmNjAtb1HdAI7G/0s1zXouTZPyfZ06Sn+ltGgyJaeHbqkSL
4V0tPVKiVO7V1gtXrZ8bxCgBjsH9XkLCOzdAMc/7FMrZ8QX0wvfv/WK4MXXz0bZ0IKeRcbbBcZwS
n6eMIqjTqTDdZODS0+Xfg/g5SOwBT1oNukBFO7miQBNtS3V3XExiKqiqgVmP6orD8bqSnEJGn0QX
cIs52ebuSogAgs/x4cKiWrSNdfln1GvWShRReCYGm1QbxqepaAIq6PggVdueNmdWXaBA96icx4Do
ZSXDMZ6FkhJdBIFAYY6iMaG+uJeafB8OOTPNov7bAhRbN2F5zSKMFsqVr7+fVpMW4eNF6YKrUS2h
KEKdMoSsjCMkenb/Ce2khdmcYJcJUK8cl1v61uXHtqFZ67hvggWjB4Jcc9G43U1qEQEk/bm+B2WM
diev1lA5vnDCUrACsCerYZ4WvRqUeESUlS5GLRUVya5+icedxM7RU8dDjDNA5y/6lC3B6hNvXqsS
rOhoZ/S9th+GykOGG9MFpoNONzo8GTwkiksRAAhsnGZ+PADYcmHMGscubgq3O5O4mNj6j4+VEzTN
G7xsyzK0acOk22k9nRZl9NQOnTuXMvFkxpyleluWV4UH4TT2dWvfjZgzQWh7AQunXg4S2z7ui7fH
w1SaJ95OsftbLD2uTYNNXfj1OYnwpK3pz4WatmFqtiFjDDTtxkWqo3My7ZqnGPwcnbCSuKcx7DXU
B9Az4wtQE2rFQJR8UAiMECyr9a2SSfATYtMHyqn2a2ewl6ntvarCydZekhhI6Zp9Vse3cjiI+2BQ
5m5JUadNvGovBjW5KxtNOrt3fc5LjreiC11jIqiyyqidVqoIGBXiYDV9kq3+VZcaavnO1hzqeKs1
QX9t666PCq/H7UlGfSAHprnRrPhSyWGRFAYHWWN8yKUd2ntA1+gTUs+au0qh/P8vBJzMdYv4wWL9
U6fPXK8zJ3fiJHhyPf0NIlK8DlukCXnnX2hhYd4p3i4zsTwKpZ/sI8b8ePw4bq6GPcx62JZnqtrH
+uDnOWcoig48lOOHqbCgft5clajKLPwEkqdaF8G69j0qonBuF8f9z2WEsOvUxayKdQVTWP0gqRU9
d1Xh0/iPMEJSxGs7KE9eOgy7XsBDNEQUrVU0xotO9vAMLoN0VsbqLhsVsomo05mtiW6XRS0MQv91
MNl2TTm9LcMiO5OZGpMr03tTGRmqZpoa29gkk5yghW2qsI+fjiHmcV1La3+fWtnwJ2oJO2QgZgoJ
FS7huYXg3w9UeDybwmSB1S3bmKZ+fEeogySF8dMxOIwTHeaYsToeM+RuFshdu03GlS3Xcb1KZW1p
Vv1z6dvEUeOpgd58scqL4cwzmVjYMuwMQ+YYZamaYijjyf3zC3d5U2GmSdWDk9fSEj8a58JX6mXu
yMhYDA7A42m7y4NwiU+oWNRRsqidwcEyS+uuPQKcZeOYBNvjkVDr5GYmN627sHtXn6mpVC8dyf+d
J5269VmwM2dwDyxBf9bdUC0WqhOVV34zKMtET5KZcNV1lNnFPrARUH6/w2mf38Bxhtk6m4lMMKyw
p5DM+BiOZTXa1NIz60dk6s6FOgwD68IsHzpuCW/ry9ZEl6mb4ZXnx9U6UQtpYw7dIS/hRWch+1/t
+whU06UeYiVs9PmVojn2bYo9vKFW/tIQ8WtdSNeqZrWbRibOBiBGjngY1HWIxDPMG3PX8rRWQ67c
BnlobapWDrdo7dFzq/q7WQ/60ogSeV84CKd05JnFePwHiQ7Ytmj3PShuMcasclY5ywwHru8f0eRk
Mj4iTTUYnQxT/se/Pj8igBmWR+FLftT8ZumWBJLHs/5xD7V6ezylxiZYa11euR7Acy83HiAna9su
yKEMt9C1u0Y/c+KfhEXjVelMWCHLghwGw2MycWM58TMk3MTR43TQQmquAn8CHVuA+xppykGuLXVR
kG+AYEoSsglgMHLMX2huJp9JCk8qBn8uRifuUDh1ESFNM+lBnHSlA773EZV39tw6KPrM3CWEmOmB
aa9M3BPwGhJYeggsHAoPmm5M0nNhh9UzwK05ihfiqcZ9lb0Kyyv/nNrk2EbyP8schwwxRmwaiTQe
HF4Q47HqQ06Kd9g3mIK2j8e1RRGJs+4Cui2rCPeRpuFsp2FtPFSIZsn6gaN1s5WOzfDKL2BaeKZ6
NNbUlrrUxbO4Vec5r3TdlovjYRQUuGJ56rottEfU8N5MaSxzZVUeSvmy7Vd/Tqz6dd4V+l0q+WfK
TRNB03h3qCowddJ1Fixdnh4KMQKRW6SUTGI9VBYIa/I5jPgnG4c+Vg5Q7SEWlLJr1qu078iRCAnN
u+sVqwaeqZ6E4TaW6j2tEoCzI1X9k0mpJUPdphXSCbwD8zMj5th6+vmFMFwsWeimzIhhhn1+Ibbi
acKLs+YRb211YYTKVUbW6EA/H4dWH3w6GhL4rg5Kfk1vk4uk0W4Ltwno9Q+tpexUwSIOdW3tkEGd
IfW395EJSgwIXbuwovaWlnBpbmkJ6LExSq0pmM3kMMA/ZAjKfaGvJAmfwa6jb7UFgV0oywzIxZ2L
cfy8tJDutzZcbxVbCkGRHmur2kB8oj+nncqcRjJJgpHsYWT5y1CVyzNv9N8mFKdjUyY/ZnH5ik2M
+fnxYI5mJHnTDY+9VobzyjOdBYitimiovhGB2XOmh/F8jK+PacWokId1kynPWkJR0yu0GUB0a3E8
swVyEsyaqpPPLEGc17mKzy9RVzRbHjPkNuNuKgsPUlkO7cGC025UWHKZ7c0xRHQvnbB/xn062x2D
ewl7zZW0ldpQwXqy45VkBZeW4vBiN9raLPt9YRv5g+H15QyTAMjMht1cl0nw5hb4ZB5/xwEurtQ1
TvshDT3DThRZstP9Lps3lWStmnG0qkP/nptazNOxu7Ur/JUnWE9CprWuNZRjzaal8JJwvrWDfnU8
NB5zHccJGvu9cRVEzoVVOXtLLaHGjvu8pKNULrRXScevDRRfm0seQ9R1kAkqxsLIc8w5BtGsjw/7
GIUw9owlkf+8D1h+eyKATeooj2oYdJvjNXRZ+UKnibbTdF+sHH1H2a5dMNDuqqi351Ib+9msqRWS
Hpmqz/2Spmwntco3NY6HXZCRwrVDeeOZnbPn+E4lK2+3EUdGUqZs120y7JJmfjxU0R+czf43defV
WzeyrulfxAEzWTdzwbCygiU53hCW3S7mnH/9PKR6cNra57QxlwNs9Ibbbnkthqr63hjb7vBMqfhf
lZ7+MrZTSqSb1Me7znECCfpSZr1+t0iqoSfXGn2Tku4QJA7PFq3o58wqhqsse9TX0fSJGJXlTDrD
49vJd3u7sFanB9OabX9HJ3ta05s2y69NlPY/9y1hQ8jjZj5lEyfopYpINavKIaj6LZcmifLzDpjb
knzUmdz8Q5fq1M4Bt/tlwwlsQ3Y7wdWOCaILEtUlhWAYidieRtuP42Q91RmJdENiUAqWRPREzvVj
2qS+tGz3miVfiGouMJ7P7XUl2WbIOTy6ZA/4Ou2KgVZvmTYZNrB2pPd4Vbi3aP7XwDbNnMPJMHq6
kj8nhJEOadk+0cl9E/ACrANDRCqMCYDqnOdElDfyaWhwbbIDfyYLBUJtynHO9eJoIROP77YqpZW6
8UzXOueDpH1hruzf1ttalE8xkBJRyzktZ4Kq8jckafui+wrXqVJ4BOqVmMArjFyKIzzdIKBkp3yq
zKp9ueBszWr9MG+8xD6gbGSH7o2ziLwoLjMvixXnCHC0MZLpQ5oZD669FOclwrO3n1jr7QvFWv1V
ZoXl4SV6ctXEPA91y9KcelHakPCEtTnI9OJ11ogjnGv8i0XX/5IxtlUiYZNjTmC0p7Wt4SWl9Cnv
TrOmOsdr8wA6p/mFRfLQUvZ6mGjRi6x1YG49+igtcw3dZJCHVKI82z9/a1Qm/fYGyZEzA7eNlV4d
z/PqUKRe4EdP6iLQt9lf17Q+7NLF9sxu3vaPJmj64ZdQPwp9+dFqKpaoPFK3AmVEyoOee/1SPO3Y
jWtbH6cN7IhVKAdJsv2NWM9bvq7hhHJwSlr9PhnhZqf82ayy0Z+Wj/u+0s/5hay76by0JCUqPXBG
K9T+TimXT9oSleE06MwAUnOYF8r0SLJvkHGO9/ONfbBkFB9hJk3PLIv5zqmaNFznXPX1QvuMrca5
dUvpCwJH/X2pzypBXJmgFGMVuXnOm4LEZ0X82K+T2i1c52Q8J3rsq4MtA0vifrVNpfTAFqywKqzK
o1ArPpkNwaNulH818dN53UqdQ7ujGen414o59UbN0satxLXybY30l16JlUtlD4mflOMcKIU2XgaZ
0z8vXieidMdmcT9j+Mk8UYRD5UtYmBuy0v5kseAW7NX7j9dzkftWakwkjFMTv+AE2/7WWFYaUHkB
aDJSdix1/oq2oUG4EUILB5nwWHB7oyyl96ns5CltWResOV/IEphUkiztNZiN9rmulPlcK2lMSzoX
dn+Y7aT+VrVEx6AwULw+oVaotxX32JCSJBrFvbW28zLSwuplie6Al7nyPuvOnUXRdpaHaqIYRw0U
7ZQg1TM4+Z5zRXanjnAp+cjmaJxHjVQ8zr/X1nHcG8Ns2Iv8lla6DF23wOVTcwzffmt20u9Ttz4U
Q8ZsnRm/uqrQz/sxyy1BgcZxfW5AATZ10g1Gkk3HrslPypEDGEr3lJVnrXW6u0mzXktRZ9SNZtp5
gcIKbEepv9ZZZSJXoINxC4gjLpBMtTfiWKBvMTKVVpJ5PurjhDB/YrA1pMlFdlsOQRt4pdmjcd6x
7Ay12rUA6C0mE7UPS9VOREXOyySKkRwy9loyG46sy+RcCT7l/q8yNBC+4yp1MCurG7ql8UQGgnmu
J/WEsoiYXM6oYUEKs9cMTvzc1e5H+sdXlnyb1N7Y+mE02UiRlXbRMPyYXXptqaC6WdL8Ikqh3nTj
D2QwSP1/HmGAdRGgbSi+qr6fXEbYiQVji/WJoO7xAODZHPO+vAq9LwKA9Yd9XrA75Mm52qckE0Y/
Vf1l1Cv4BgCcx2ISFDdr04d0Y3fVofDgsdZro+T0KxvNeTUyX3VK67lx1KBcmnMKZH9zOiSBxEcR
TDVyl6ZKVUivYwPab0RDYkakanOYLPIk4tF4rISYH5dxfJmKSiHAqosIzxA9RaX2h5kl+NGhFJ6D
/gMrdh3WkdMfBnBUIt8m5zY2yunvkwzb6JgW98uUDtgyyTs2BTWv7APB7Fo64ETxdUl792yulhWo
1PCc2zisHPG6g51mnfbhWMXjQRvyZ5FA11R1tobDsP7Yybl1IAJsavUsyMhSCAeHBbDVDFzeOR8j
yHvyZI8l+0DKifI2Vmv/mlrqg2Jur3enISprXON+VZ5bNX9qulR+hdih6zWS2VMjiuEgLKUN92ca
3fUAJUBTgf5hfziNrnzSkjEK6e90WRjI0NsvZqylyhGEP/PMXveo8yG4YdZqzON+kpGeMhtgiDuA
nHZ4Y6emrugqqJdTNVKxITneXYRef9tYgHNaPix9PRxXrSuPduZ+nfq+v0/m/GXuL4Deyatd53dt
kbWXfM6+lYOozuv0XLr266QDIBt9ARi0bIzl/sLkWk0+ij3nh3il0S41e1/t1fSYplV+23cI2RM9
iJz3tq+d1K07NzCkayaXH6s6ILCMc4dmXNPo669Ll/3a6dGlXz4DoxK+FadMtlH9abHih94ttYtu
9+1hP6QBE7PAj+OrQeYsI66tD09znT/vZ479Eu+PfmUy+OhY74+uuZL5a69wCbn1vbLHwtdYPAjs
OjhZo79EHxggfi4tsOcwtVpQNQr6140L27ennMx6KoHq+tA5JCTUdX7DWOuNLpFeEFnuXZp33hCr
0IMIAw52SvzEnLK0duwUbFQPXdQ+xYlufZzb5jQn0zd7sNU7hFZkDhfqgqqXUol67i0f5kH1JorI
1bZb7rRt19ESB2uyYZahosMcjgJXNJPNcllTcvJjNWxnszhNcrXDUu/uBbFk3n6E0pr2OR7ca1HG
5tHtTYD+BuV83jqvJZ9wGudj2mvsAmCc6FSzcP+yYtqucts9LMWUX4cqHy9SSb+u2sofL80pyJlJ
bqU+fd7WmHkQEtFJeTcklX239NsVB3vzkrpPXhY7v45Wd4iSTHsxCWIUjpWjPVGHq1FVb/cSHuE0
NAboz3CJ2oT0yKqpHznP7c91dg/5wwbIk3XmUUwOA0CHN8ZK2PctN8/Cs1JkKkk46aRd88k6ZUP2
UW9L4yNRzL1bmeG4xmSa2/1zVRIRKFyNJOpYexJl+WHAImiho3oYZMsa1TkfW4XIvE7az25RbiCI
uFn9eu517KGK+2A2CeGxJT7nfgBsTN38Z02+oZ+Nw/JgdSWSlLE6lsOGRQxFTZbmXJz6RPkspd6R
6l45H3NG3ArAsiguGeHlQW+r87nLzDSY4kq7EzzoD7OZFefIzr+uE1+27tbpSmWRBwXJ2TbJ2DzJ
FjzuUwdBqJSWqY3qk0W7+pWVkE/UdOLQLZBS+8nbVOvFs/q/WjtKwnndZIFECytN44aRPhJn0a7r
ISnWOogMJtpiaM7SapD8Jt9ktozBLlIwlC9WaTgnpzRfdfCii5zT3icCldwl0RufyEMkdXd4qfK1
eBorcXUKVaAYETmgOKTjjnvvbG09EcOjcAT3k8H5rtjWcFjqD7lCEVfDmnPYj+qVEfSDOd5KLsTs
Pos1aYI1yf+qFdf1GARmzpSmfW4dJtTZeVCVDHqnzKJAdcmT5G5+tQr5Kx8AY6ux8ayWcMnJHMS9
HQ/eznZpGrH4jZm05/2hZ140T1Pe1CQZJoz1yIUrJ0o/uCoBQpV4IDWYx1itj2K21RMTa8DlDPbZ
xW6i8QDd14VdE6fBqItHU9Pta51N901poXrJ8jvBjdp2NP3B0abbm1ZpY9Ca3DobWpleSLr4BgkM
rN43d2Wkc1ZezJ+lNj4vulJw6mXutZPOL/FEf9CJI35D6Pe9kc6pDS6x+EAwin5p97iz1f97RrTG
9CDH8dElJ/OYx1I9p/ckbCKsil8hxx5UG+dzDFjv76Nqqis9Cf9UIcdDE5HYvuY3p3UPnWGtQQGa
HmrDQlMBMqUdRd6BCDrHLpJIxLOWCtp5Ktw3mcXI2eVxc5wLcLG0Ve6l6qDbQSLqu4PQgXY787Q/
ExnzDerZxvLWGGG+tDJBExudA1pBhCbqh30pjs3YDeWeNiLr2bdIIYEWdn6ubX2AYpAPJqeGqBuO
JHkJP2cwPORjlRz3hUQ0vjmQw6WxxhwBQYPBfo05i9yP3TbF181Ntqd9liuMxl8KPb9Y+qB7y9IE
O6m8SE5DJcI0Hy3LuXZQ/FWbslFpRnkkue5cp7W4TbPjT5VCEZXQfnVF9CUjAzvUR14PSzZWMDR5
E9TGZ7l1JXBkjxBX7M/jlG0Mpap9Fwux8u3Qk47prnQabXIWRRhBtKwqJjf7gRb28ZqY4jEaDU5t
9p2msBOX4xif7MbeoogaDkjtkIXLekNOqNNYZFAbVpvGZdXl4+QMXzvC9YPRJtpm1ZhwYTASGFIG
alzJLABXIlf+5Gj7nazbcF7LJt7AQBiiqyjo3vFSZjHMhQXK/akz2poSHnYcregDe4j0Y5SopV/G
o3oWfWmEIi7WP4CSO6XwDu6DFXNsk4UBvtB6R4QUskWI5QzxZ2NU80vaIFYGxHtMiphSnoRs3KLX
63MbLVaQN71JBLOSTB/pKsg+yW7lxo3k6CAZ5bnr3PXZMeh/HFbQKTeLTwSa/VBU4sH1Nn0UyxKf
DCtrwnxiWSc0kY213xwkyTpTzssgWy4US7ENW1dg6/sFVAf8pb32O3euCXJ6+nEiB3P7kTJrT7R1
uZ7bK/OfkOyNaHl3VZCDoWXgiljwDO+ImMVIOraSEn2azjZnFjAsbeV8mFwAvcYpacX6ZdGl5Eum
fksx4BVIVPNtxWyClr0hzF3N9Gp+97IvRIXQel80xvxjXxrKmdPsWDXLsbSxEnXqoDGKguWsw/d9
94rGx1mu7cOkmecdgdSJKMW6k92DlP5IlyVI2apvhAg87pxpZFj2tamTOYTv/sO1eKet3R7QTVHr
GjYkC1fkvchgjjQ3J4A5+rTPC2QYmwdZqB1qMFR7ch1BNa3Ssj+khoZIPqcpN3a2VKdkKgILUbuH
WvsWD8plbC3tShrUR7UGs5+6RB7Kkgg9aUIkdU57MyhJeNuF1iTxRiOGWLFYkePF02GUbivPE1EJ
9Q9VcrT+d0bwnS57/5oagAu0hW0I1Xlf+KMCaSop5YqfnMQZj25L2qHM5jasGvmFxZvMtBIcsKwz
cA2EFOyAs8sg3xd+X2FlkuTKHUdX/bV1bN3UkdVWy4kvb7sPHMXLayqK2Suj+svULH3475/9naTp
7bNv8grUQ5bmgon9ziyYCPC0wdhUawOcG2fjUy20OIiUIjpO4LVvp/UdlSjVKvHLTnzZkXsC4/S7
SV//9IH+k0SAeFZRy8O0c9vf06vsxZhzSzVG36lYIbjfs1bpr0yMFIyva0LpcH4rKj2IROIGSBFR
9e7c/0BibNsY0HfJn5iNnfX+/Z22USiR2OiQ5ub8R6PTqkUbKGCnn6d+hD/tlDTMDc13RXLWVDAd
Geuf9re1KqCpRbvtGsZxnsgNZEBkJyFh7GivA3MOp6r/2pymvH2SWGn80lybI+nsL9KY/8TG7oFE
7z49ngaLF1kwv3Npf7/FA/C6NlM78LkDDnwiIvgM1ub9/fptyUK1myyhpb+OeDiejBgBIhj3cqh7
asWUJu69fUKUSMM+xDInDzbjcd5FxWr6LXG2g5nVfMlW2T2ImV5FS2VUiztE5CDH+7cdRwiR1Wrf
qE8ryV472+yOJMbobKl0AJRDA4UvOn/l7BS0k5JB8ySv+8g+acN6qyeyTix52cdgwDrHmJ3PA8UQ
TLnqYCkfijjW/0D1v1P67C8Hhg84YpR1MAPv0aAik0lsIIv/RL1sNkRQMzST6FJMxz7iLN4QpcKk
rb2pKHs3EYGS98Y5Qgh6KCut92aN3ihZl1gammx96mLlmYRLIsJnWd/i/lu9qu25bVcZmCknE+YN
8+zA2KNW9Xhw2mvJ7dlFVv/+2u89xb8/E8iobVQetA9zRHwfFe1iv0wdwr8+2UYGlh+T0KZWQeVU
cbAzhQgLoVM28UBjxSSyyiJ+O5qbRaL7Wu0e2qr4to+6+w3ewdWdNntDA6uFw24CgvXvn/u/Ie75
sLDaiC90IjWsTb/yD+Le6WXXU6OQf97hdk119DPBAd0t63PrmTGDMrfkMVXIpwRu/lw3WXQeuuSn
2cIvMFRh6YMV3l/VqMl+SX7cecqnhyqN/H0WnKc2yDpNB7bikDjXFu6MLlE2/9cPTV/651zfFsHC
EX/YK7U9/vXdLcF0ZCAtMx02zffxsHUaDyQjpNnn/Qq20kIsMKPAncV8jms9jBLSmYien7djbZyo
g79qJV/z+6Jb9YHpzzzAhIH9NW9IF+IpK66NI1G5/o5GZovLYUlPKxBzWJHUIVh5S87JFYuA+q7y
OKKQHf8qkTcAUa+qL12wkh33KZtZ9SwGuZNpDilaoNRDiXMeNxJIM5w8SAwn9mJd3u+MpzWjLFln
cbdjcfsTghy2P4MPJ2h5fb2lApTWFY53FSezONXJaWwcr1IoCKmqyPBLwtWmyh+K7mIMkf08Kb1+
aLqluOxrgrLJa5Tavu5Pq2LNzKC9/bw/tgmu1KA3lvPO8qkuOtyqn/1oO/rtk2lb5sJTFiY2Vg4V
/sJqfRUPBiHd0cs0uH461kQSo+7M7Ea/bw3nDSgYsvmrUXNKsUk93hoRHCqsIFM07WU/nGWuWgdm
VWoQch8Vt9BuaWx+7S2ZH6Ua/xUnWxmZyP4al4lo5M2WNSwvEia7SfFTJ3rnBsKJUBPa7nxq5ujr
0C/rndiIXlsOv4xpUW/bQ5BeNSyXRlNf99euW4yec5Qt7vdfmktlhztCsf+ylpN7U9NbZjXxyUI/
4BVM9WFfFpNnN4ZfOFZ02UdG0ZtBG03qhSynxo/Fl1mzFyha5XvkrpGX04S5bHMnVSGYI4s69qpF
uUytJMozMw/TUv+cO5P4nY3FKebk3rDt9jCZDgqEKLJDWlrQlCryr1FnNmndZHqAP7fc7LaT7iqc
bZg665soxd2sCaYiLn0/Dbc0LeRB4RH89+XE/F0Zvy3wrquxMWLNcYRpv1fKxCs+gBE//pugOxtg
0fa5OGsVHYrb2vpppyBpK1z7zbkRZh5E1bLNwL2/C62cZXqxChWKESJgl/y68Sc3LhVYbY4mOyu9
X9xZdT/T1WO+0VCLfIokADa0OIqSWREPSP9eVxtqzJZtEuxn1hKhFY28WuvJqj5Wy2o9cc0IKc9+
KCYuoXoTKv37BXnnFNsuiEDcpiG/E8yUhM/9vr6OTT6bdmmPn3t7sq7ZBNLTKUj+Flut37xG8wyX
Iei2DqSUAAtZ2px3aNTd/l2/VMU1HZsxMIqeV3c7mu0f8W/j6OPbivjOqfrul//7pSr433sv6m/+
1f+fHKubPed/dqye27/y7+XPf5pWt//gb9OqjTFVZcraNPQ6st1NXP9mWlU0FWcq4ADGJJujn7FF
OfztWrWs/2W4WB45m7H76/uJ9m/TqqX9L/4ohaKqjpjeJPzz/8Wzuqek/NeuBmIIPoAYaP872PPe
6xJFEeGV6fraL12lfOYs9Uj4Un5c52wAGwJEqUS3GaSb0tf0pvZcu07uGSr/ksXm5tKsy+Qs0VEq
BMpIe0SNZVQGAGkxHZP27dH6H32S++v++4eFjUOCvCnjTbSB22zyj9OFmyOjzHQk/OmcPSCtoV5p
q+PsXOuKDkkc5yFbgimdHyd4ljc5EGF4ihD54xw19Vf6nSMnMYO+N7/t32tQBt1H2UUWoqZTlG0/
yrqLjxX/v3HYCAtMT0H1fE3nmO7CorA9xF9Ychuqr2fr6thG2MCvB3KqBKoPgre68lzr2oMw0AUY
c4J1B/UwZaSSDaTXiNDe6Bt9Ir/HjdSTW1mGP6XFX7auZOfWnoaTEaPCaOw7fa7SMwM6y3ccxRx/
2s+yQSaERKq6QzkpnqxWEVTlUPDT9fo3kS3L0YgNDKTwvZIfgp6wum8iEsCkOIpmIZZ8meybNeNs
3Pdl6gjI/neWw4L4lNqB2rq2UIlXuynusAoQup4siY85uTiDDfhVfVmj+aRkJmbhpfymztll7AVT
4LA6lyZriRCN4j8see+Gu+0J3YzVtthU7xpZTe9QtHaOsfBl3HSNzDGvHnHwD2SfBw1VN9f9H3q9
dNe+Ui9RY9fXYRweptKIEL0Iy3djsp+iCHl6mbVfVMLwrz1fpVib+Ewn6UOCqfe25jaiUYQU9Mv9
YQt7b555+/gs27qDjtVRd0X3P57ZBlVUtuop1Zqa0Z2rvFzvHStN7m1CVPrU8kseyOOSZvhpxg80
TIsj+Fp9oMvpviIanBiXgQ4n5FX6oBDmxikNELb80+mWVegfqNjbReY6A4whLccorf/+Zo16R2ho
JbG2Niv4bnknM2b1yJ5031h0ytDU72ti6Jds8BPi0s+l1oLk1XZ+3zfZfdwtfZDL/sV0pvucduur
EZn96R+r6t/7ym8u6d/hVD6jayMKZrnSsUpj23/3GR01dYHQ8sp3l1g7uN3w3RqK6EAEf3brHR21
ucb1mnkllSqLD5mCSS5zbnnaZ4hp+K0lUz3pxpGfpKSlyuaDzsHMRiT/J4zkv/mkJj4+EDUEl5su
9PerKYRidmWeVD7p1/3JKHU0qCzmHu/jzS05Fbjz/MOOOc/H0JV1cVm6xl9tpAW7a2OUlL52nGkS
pSER0WgKgOtMeRjTvDr8+0XVf4dD94vK4CSwS0P6GXzk3z/q3ClLaswRq3snf07dUHxEulu0nl6W
OZdw/tJ3RRmY8NkQp6P62kVr582LSUfNtk5VzawwauJazDgcQ3/ERWnQYqJadE7ln+Ug8j9sAu9t
2ttjAGiOzIrXyXCN93lATk5Yn9DofHZN51dDzO3HKL6ztOGeSrCgksgMlvHLaKb5p545ONho9l1G
DY3iI98bD4kGoFuPFYyRa/+lre0vCz8ye9lm+sREPTyYeuPvT/ikb4v8SM973ImU7HmcVB08CHxb
ldzTSmkeSNd6Ib/+qFJQcaQPwfW6Wo8C0FKSOzdnSBEXj7TALweI5I/r7JofBA6px6Klu6wyTtoQ
XTT3lyWdAfyhJIif8JNrrMelRysaLN+fFqTfJTT7HcexxQlCaFgGufm/33Hm7mw1GrLFzaVEPQMy
fCVAsqPYlo1enbipuMw+DqjckjpvTls4WZ3Z7qUyZXFSrUF4qzYRE37oWmX5g3frnU3i7cOBfACk
4i811X0g+MdqaSitElkmjFNVjvGRPTg/m5i4vU57GEuNqDHVGm94aQ/uQvLdajouGomsv1uybvzT
xrNhFb+dNpg9TBNLmyrw5uLb+P1C2c5MR4EkkkcMioNooU0eVso7z1gGPu2/6gdVvyqkD9vUFtz3
Op2CiqV+srK+oU6TB2ST0U6ESwW0Lhqn3MyTcFUbgfUZ/k5ECjJdd6KyjyEdD4iDmgW1Rln/qc2J
t+I/b7owVXZQHRyZFdR4NzdYUnSuneaZP5AycuixdNzc3LospnreauP8xFIE9a6QF2lP8kKkWldQ
ixyuCmHF9hIY/foll7IP4wrvnDFZmd+oQ40EC6y3nX2yKatLvoCIDUNzSWV2hdmrH6e6ONdE8rm1
0K9jNdrnWjT1YT935T37XFJny0HJJJmD28nDSJKPTJw9O6L5QxbpLcUp8XXKgXWNuQwb+3vXksuk
Rsiu41m+6vA5viadM4G2T2JdESz0q3bIq/R7bcY/MGURiOaWnHDi4WY21EBOFRRikvXJfZdiruii
AXXnRAuqJVL9oDSLnzi9cxe5xWE/ie1avUqUXxmP47BxCyS5XfJM/XZHGqNFM6hFeiK+QVEzkS3K
kNy7jj8iT7xTMtQReXQnWXix0vc1o3kxh9pkwKVX2fOOc02UPtynUfeAa90+aliFkdWbJ5Fon1VZ
KwdrTiXnaUV9u0DJWhxbd6zuMqGddKUko0A1b2oXz4cxR41h60V1P5XZ92QBJFFq5cEk/80p0+lk
KTHHwML5YDC8B45ofvAd4vOKyEWoAJ5+lMUfi778UmhT5eUoMo77LXbtSuGk66IVZA+Lq/J1v1XT
ZN9BD1wLbjHYQhQOuVhIxShfTVOZHysF1TjYgONJOIkjnqguSFfrpYv04RrNamhbU2hH3PMiQRW/
bSYzAF6QRc3Lm/CqFv146CtNx+gKggU/BtNL7pNM9fbkSMyWjlWlvqvx42MSY71+oq11X+vTZnlW
e7IF8r74lOjJGtLaqQXmbIUT9bTHJXKM52Gdb04+nbs5wvNDrfbQ5l6BvSMUY49irx9FOON0OGVc
SQk47rhJQrvsBPjUkSXRxotyJ6HWyI1zEr/pupoSyOYslkg51EVqYbx3T4NhkNlNx9dBgaefZ7w5
kNfyy/SrcWrpq7wZx2kbXkaVinQzLoJBqdSDM0VXFBA9nT4E7EQunfGlu9THXbhn5lMSxBG4l2x+
OIQWDv6kXFQ7YRKwtB/7KTIdi5C1jWbODkBQlnS9TIemqMrDoqDqQvH5qnUAwPtDHkVt9YzJ8hA3
mnVda07z28uNRutSR9axc6e7VcLicuKBz8yRj2PAs65EKht0g/bxwa2M4rSPkGiPgeAL3Fbu8llv
ILgRfTy0+eyci0j8HEeM9nY1UIobp3aYxVg2FgMt52B/6c3iI14TgdfWfdLSxXmgtDJJgOnWtjzu
V7+m+GWtsZxAVrTHzmijZ7epvqMPuK9sCTHrOHgtiMridcQk5LZOH8JXneTqGBgxyPqCTFP9slUC
vSxejFr7pKVJ8naYqdfyhRx1M4wWuNuyKnjDy647GjI6pJ3prV3SXCa3utqaVj/MMizS4XOTOb+Y
HUikQcQrZxGWiht2FUuiG1k2NCmWqKyLqXbbBmxltkeUG3Lxq4WFLzMp6Zzj+CE/W3FaHLI4ud9f
04Nh5QQHt9kURESteHFGLNM4WetV/GgS1evnJEU5vpqhjHAskviwH36xk1vXQUVKNsRVhbWhejZc
N2ygKZ6Wzr3f8zzyDr4yGvAG6CgnD3HbZEdCkb02L173y7+vZCtCQYhs7cmpEeEDQj7SRzoc5mic
aAW2Kz5DhPVUt9PpbkyqKfX3s0OaD+H+ENkiuom6qw9vL7NWrcV9R5JJYu9KehX90HFC437an7R2
m2e16W11RqmAdNR0w7RLv3WbLi9la8V2LY6dLOhYXUxvFok4RhXkCL4zUyUm1OiIQN52XAdpbKrr
y9livg0cm82bIZK+Vwd/b4Y1EPrWQxnWnpM8Li/Npl3PzDE6WGtW+lsZlGAT9HPXyA+kGCjB/ooA
qi6n1rIRVSb6SUHwddxfJMuIT7FhIqQ346PTIoapHeWyjAiBFuuaTBotDFqbhG3WLuH+nzF8mB4l
LM6x00b8ExKfX3dYZMq6siGcbpL/WkhJMrOJctziuu+/+45p0zHrj7QF4GOlHwbX7yVxQTwoeEiU
vqcpWUuDTZgbzSnaWNeqgsZNnsUmd3u7DcP8JNJ6vM5RvgSSxxx2IQ+TTo4vtFsWz8XyA7FfCIia
fiJ2+yXrOPlZmTmEZY9+SXaaeZVIVUdbuQ1F6pwwWDKVJi6TVTYWV0rau1B1nQkp+2O75uN5davb
kg3iIU0+6XISd+NM3kxjRfoH54up97m/Hzy1EWuAJnEF1R2CPkXVAqcl20aLqujCiZVU0ZIOKeE0
3L8Nm+8S87uMc5VDk516IsXlvLufNGygHqzaj0StJ/D/ydeT9mDHaxQaxoL6dltrpZlIf+3x7PDx
yKpCuN1SgnjoF3XyrXxkANpvFSmZQRFrm8AQC2qKkMnVWBPlWJqnQrCw093deU09FaEJ4n7Ot1fI
KfTTHM/uoXFE4mGY0T/YM6UOtRL5HX6mr1NWcwwajkov08/Iy47m1CR+rrbyjtDOJFDcyCuqYy70
70qqwpu1+S+cZP5CwAYGqDEst2l2n9D3J8LiBW7bPL9xhTjMiO6c2mp2cSX9QRXptuDFqd9DJHjs
FMt5IIbML5P2R1KN5WEYHSKDBowoab18IV9a91d3fViSzD7uP30HASoIT601Sy+rIo6G9YxBddKO
GcorxgU5h6qyOCE5JnUIMfW1cpyRhsDsZKyz7qGD6p+iDBeJS2S5hwPBy2nqRrHl9EfLPUNYpL4W
s17v+2SdG8l1jKLnfLbODRznzbS6MHZJZK0zPNNrM3t5h/Btt3JlrfymTsPs6Vn2eaDt+ZB3nK4z
m3w3upWJ3OvXD1akxQcoSOGP9DIrTRXMaU3A2mqtoTAhC3RXKqyJ7XnqU+OQlURbDnqZPViaP8nn
PXSLq9+w3Nmf9i1b0b7rYhI+4O7h/9B0XkuRK9sW/SJFyJtXmbJUAU0bmhcFvQF5Zcqbr79D4tyX
Y7aFKilzmTnHJGB4u1CbOpxAYWDVXbODttQOQhlqjf31LdxkjcxsOek5JlYbMe53F2p0U2ipuNik
5aV3S+pq5JDbooGXPDKh10Kl3qpnm7d8rLeVmqOsB7qV5ixIl38sq+Rqr0lgMMkSKxdbWrmsiQWp
gPt1mcaTdXA3fm9seAqogO3cbtb0S3iG9CEuNj751HDwl6WI9oNY9cz46E3Dve04LWkoMMtxpu69
v5V6X0Y6KjcBedPI8zHaK1jXy+coLokltz05+padPRNE4LDEYylCic2S549HxkNSewMJ7CVNg1E/
zKKOujFL/TxGcFvG09NeAxpd1/plhfBwv5zwgUe6O2jHtXPOhhTeAQ+azbr4iqMxLtXqtv+IY1k8
0F6ROKMuj9vAFTfTVYdFF3gdxkDZdyxBpsP+7nd57B28HNr2jAaLUrn/OS3POv7bu2tP/kzQ9H6Q
7NOD/XEX7YAabk0ielYmSVP6MDmm76SUUVURt/d6zW5IcfSgH5LHSnbOTf21FzaWyIpLrIsP1SPQ
vi6yJ4d549kaGgLdZnvhoV88JFd4lUqRGNHQtbdRrr8Vt8SKUiHzN1CixwoeNLM81DwPQY+P+YYg
pAA8UsvD/gU0+QZGdEi5VguSNbSRQa9NrraWy9P+CE5tw221iGMHEiNM64ZBNcPn/4nv7DQFD27x
ElglkDG+lPPUpeulMQw8bsYp7kpx05r0P7m6mko0WVYfRqYaPsHh9Svek0emsD+XsSVVvYl/zXF2
0xbzpznHb0oCl1UwPUGyjhHFT8bR/NF6wMP0bmChDbYoZEQXqwZhtFX72FsLbxLqwxDGROabk5dH
pts7UU/Oq2O/gbch31bWySNanKapNaJx46NuL8xSm+bLKlLSG9nHBIu9nlRjZO8qaM3SLoVDjH5O
U9tNp4cUzZZnup8O2GvqHmrWHku1OgdjGFu0kSDQOnfxh7C1Jh2Q8oyXTGPbazPoFxhZEm/QrkoN
CTuXRpQ1euLnBhGGSVv5BZ0jsW38LSWmzbmw15eyx4agrdlZjRXDR132Z0bYEILUeRWrhl4OPy6B
7PBoE0pHxDOGOn6iraCbnLcX7aXuzNHX4Nz6qvXPaigrmxiFwLh6AeBIIqBJpgT4Yw+YIJo/aQxr
aZQDcKnYQd3iGEeqPax8bntxO2ADef6gZ5/CuJb1QmyOzt+sZDZgpJNT5u7BpU1MsiamHytAzXmS
ecVoYRidUhKIkzfdUr/Meeyu2TBv2cjWgXfCC5cMi2arbfczJvkTj8FJrzWF0x88PPKtq83zFSyd
5dstmsc+KcLUTB4qXTEeltJmfEebLrW4QNK/sBRpgM2tq05ADIHHffGDwcVXLpAjGEs3Ipyv4kix
ycGmmQq8BFGAjTzdq7R3112GozdQWZmjclml9zfNF+q5LFuCtgVVYLQ8dW12kIVh+MVEwWpMw9Wu
XQODsW8PNOq1S7SJmXd/CwAF81wDJ5jxgBle9tce1d/OttqhtWIb7zPzP7Otx6QL4kwVqXGSceFx
UdLz944XIsSHoQFWsqmWo6qXG+MPi0A5/cuyJ7MdDYrMRvMdk2d0LIb5ZHS2v/1pFJTxqRHq1U4d
Lay6tHkyWtwYs/ii2y2u7OwPLR4nu+ytqFezz7RRiH2BzzEUOCFmlQjTufIwGZSMN+I2KnXATJW2
vCkYaih0N8gHzAvDzpPQtfhrj/zA4di711pLb+XICNKVxznJa3xxDc188gfJGC55FgDCJLBnyGps
FjQa5o/VwlYyLDfsLJds+oqX7mi37fOYZ0FF4eD3ukCMFRfX9JbEOSJtRX1g/PliY6NePJzGnBJD
tX4RXcuhPcTEhdrWi+PFF4AX5Xlw+WKaYjgjY44KJ/1A8mafLIZEutauPi+L55sCt1ar4nG1zF8N
DpHAGd0/UlOOapJHVvnXsiTDvNp7H8r4d2IMTK3c+ByDYAvKwjlTK/2ye47hfp1/qq7+5HEpwSZ9
psC8ZSL5t3jmdHQn79KQNtqrcuPyTs2hK605dBz1sLop2tm4Nn0xuPxQtfV71nISv4fD6NA2zUX5
GKfyi6sb5x/5p8yPbG7hjUfiZJ+YNRoCipm4rpvtWzyna0pekOoph3IeqXFHnKOFav1p9e53j2+k
tfgdAQnHYVXhl5/60mDpz9w4m1AfWBT3JLG96xZ6E6badsi18VLVsicebFIikxqVw5yqLDXd3+MU
n2IJt1/J5rO9hd/G7tFtUjA+xZfp5YW/5tpLm6cHzuBz39jjDWDdx4DiNoDu4R3dsf5KCt3zF4NY
ZoFONOj1YfB5miHVxjozRlV5Ydt2yUvsqokZLwESOhutUXufDP28JqV9KieqGelIK7JqYIFKh4Co
csLexLKgFK9Go7eRJSTlujdxiVMmVGL5s0Cou5oDdMnVtE8AZ4N61iRkTyaLX+12lLlYqjHNCURm
g7jzbTOSpXmlRNHy2sfCf8hLf5n3VpGw9Sx25aWaLjmTCNISoB0b1YrnMf7FRp5YsSZjYFRqkehL
9PDjcq3j3KAoxdGDq+jVHszhRPn+pesvut7kHJC2HuEUFE77Jib94mW2DNaiOatdzKqBXhkCJcKV
3pyPNaqOA17fFShd8ljoziXTOWcHx33N4ACzbM0iWa+B12rnzjCeqDcgGbdErFJIXjwnLUNnMW7M
mZGM1ypFyTJFbMa7UJbsuEXz5A6c+H3ltoGzFFmgz1z4be8EZscUAJn/lzn2mFEOvWRWE3d5HQxa
2CIS0sOsGpQTZkmfM3p6KR3idDx3EaFkatgZ45keXOAUnYEt0EXx0UiOt75NaKBATKmWdRytgWPQ
W8/JFvu54mjMVZAuiTNexonlQtUDg7Hu0sCN3hUFTzwtd2HrBzMhtjjL2ledd7XAK39x+qw+YYA4
KfK5NpT1pNX1lzPiZVzk+5LLn8AuvlBnW2Ge6v1FV6wsQI+BnVlXiTKCduODpJVRa34y2cyeBQJj
tGUUGszKUNLJ/DIUF2Z9rIsMhcSw3H6vXE60Seg/sJpXgdt/oS546/FZB6PW4ge12SqZaxdVHsEu
c6z012lolstc//KyOL/G6aPqAbxgTrxGc5dGnVK+rX2F+x/WcGjH8xDYM+QubZhDXgE4BIU+BJYd
c3zAhVDxwxYY9xdUAKhXJ5pta3rmrkzC3LR+d5Zt+KM9UkhVUEpcb2OXcbqY7MuXpH+QrgpU2OGn
hv1LB0eDnKzXwl0+p/VVURv3bKnuCwnQKzqAyALkxztK6d5XuNH0FG8kw4EJocChKFUrkFdnsceH
SsJQYoxxU0zKGrvW8bVjE7U5/1h5lP6YNByg/fpguvGlUeo+XIp8CdbELKIYAg4l2xo5din5wBCv
Kq3mT5PkFF1wVbbeiunXfh7NRxuWWD3+K9L+M9HN56Ue9aAR7h8C6cdwMkdcrtfa5nwTGZ5MdSLO
VF8ikSU6IZiJegBW1NGj2Cy3VMKuMWw9CmHIu6dMGgLDMo3sLq59bEFDoP8QWrzySjCIUBStINQJ
dlCuYea0HlNuf/bHKUcVOuNb2k4+lt30kGdeFxW1Sx3W2OpFpu0HJpr1wKD4qWrkfIVZ+bypHkFP
lb9Q7v0oZGb5sjG/Bmj6flwk16LG/Cmc9Z2y6THO9TKa3eaPOYk6qPLeDpdRfIIVIMkTnE80TeFS
g4ZxBiBXUE+sYw4lmHHIZJ/L1IEu1arvObS7I6acm7sGim4RTslhlwvGI1XRvEv3HGvDFMW9w9md
qKGaFFFvvCeyGvzeBcu8qiNoHkpOTKlud2IzfdKM6T8IcC9m2lPOxNRDCUOALrE4rDivnaT7PXYA
M9KXfG4uJgUYlFMJr4FpHf8k4acpNhpDYgaxxNgBkDBUnyZdC7D5hgXbhKWgZI2rAnSFXT3OJTQJ
2PdWteR/IcicJbyyJk2TZ9t7YifzS0tneREZRbHE1O7oa+u7Q0H13HTMRlUsHzlOsaPm4oNrxtb5
uUrLuog0M/1u+79swZV7Cn59/5NsP72XPn8A+tiNCIRqfK3p+rT/la2w6DZKswsqfZ2DhsLmqdv+
oy3GxfeE2Z7y0TOeDG81n6acdVujdZAHp/msl6Xzs56QLHbiMGUZpWKOsEosNffQ1mpj1OKI85wb
jKlDg4GvdfMBCWc/Bfjb3YNdbDqRmKTbjnlhsM5xNK1ldRxdchXgPuiLfE2d2jtwVA00gUkT5SX8
hjRGyQmkCskyXf2wYO2u5PQYD5bjd7XB/N4glDuf6wp01mvbz1FFVfLk4aoItBLKqLltsmvDPXwv
vlkiH3X16sQcSQsG23OVz16QF6I5FoqaIdFuAJjE6By4ljAe0H02pAwLaMLRuDWjxer1kcof+lY7
Ve+ZkeVHSlzSUIx1PE6NMR20lYrYYB1T8CGWdo86ZZpTtr69c2DfB4jHLszTWn32bd/+4mLatWdb
+1/NBqUMUbQHT6Jgciu7Pk7a+nfM+a0ZzdGlvdNGgSJjbMb0AZyGK+ZrMc7WwVgSJOjJFEEK4abu
gFplOrWT09/B31LBp8t57UFx1A1FXh2P2cNJJyL8bE84HPIx/lx1mHRyaLso6SnExcDxaBZa/ZCS
JOA7SlxdOpsf36zUdGNUNU96S9Szmtod5ssfbWm5x8RDhUfi7y+KtwwkRGRMuo7sJn8k3Tr77c5/
aAjYgJnZyiIrv9UCwDtW18gr21fFHaZncI7sQ7axkqS3L5Lkd5HZ7c1cdAgPmX5JVv2XLHrvLhsc
q7aXf/YkO+KQAG7rOYNzWec/bsyYe5+auJ1lBnOaYK8x2dCksZdEdTrc9jn8YifaWROpA2Sdfc4+
9akzBBP4ieejaYL2QSRXhbmi3kED0V5a2TlJTRaA20RbqzoeYT3WMHpWNOpLF5iNVp2klsz8FJP8
fmyJc7glk1mctEnJD7Ukw0ofXvPBa3/2ZODRRzq3lUucYjSjnj54JJsulRGWXtIdlYZl22pIroT4
y2O0fiXVwk3Yc8cJALZkuY2Ny1OgjOVhtAHCIunXHkqd/j+ZAJ6tRXqRyYz7goeZxdwMXrh/3Uz+
sQ1/bliX9ZSZ7hej78PazsV1X9RJg7VCiWag0ev8QIXEPbmNQN2R19NYKG/Q6X3sxsCWyhwxCSvx
vBcsDgpu9NhzziUMH78EDB6KbuYpTl/cwqnwmadDqA0d15HKGGP/rambfYgczB2XpYyEtHPYNtjA
LdnxEsKXk5Y78OmRArX9e6w8X/kLClrBrFyYOjDNwOoPB63LRkJKNqGiYPR6dFK8NFDyT/uTIKfk
N8ZB69KyKe2z4QdFpHeCEoqDg8/jotRAUieNZdaMF9CwOv3ALHYOO9zs/tItoLU4cAMY9OS9CrII
cnw8J4wf6rcbe/P9x2VJZSM3Mf2yQXXVdru92a8jLkA5IWnZwbYe4sL57DX1KXXU8aFE500VUYPA
6bZHfOAa2rRWppfhmyCaDqfrg1Ws88FV+z9dLSTbhJTeIlWfTXbN53LQl8CUzVOPCvGqtubd7Fm1
kJB97j0lDZiFsS8YsxrQYWH/2Maietrm57Rg2D3AYT5mnfHV9q57tGcM41nPL5LG+UG2Mn1ArvrX
WRfnrnkL87DXbNX1x0WPc78bYPPsA1bmUA0slLam22eGHSeZdfQEJB5nMbMjjqWTPS7FRShY1WmX
TvEi5KFRuERz+v4nK7PHu8SPr+acvl6Rg5HHTc1xy0ZXkmnHhb6WiKVi89mp9fmbH+a8paxqr0IX
6UW4zkPbIIYqUP30k21ynIPt2/SVTgd+vGUNX/ZJ0IOkufbZGTZBdaW15/Hw3Mc4E5csT6tHXMLk
qFVDNBqVFS2d/aJPDEvdpv3obDvxG1t5dI32Y39ohrkWQZs0v5jd/yGs7rc3jU74/SZsEJJYKk3U
tokRyBRC4eDc06xF5dXc6/SlKz1j01j8MVtLXobtDFGSkigMBLenmSFA0BjmH8MlvtRSluagkaZw
6I0hxGuDRC03/zcT9wCRBZmciY2uuGxt06QwMdleCreCE27909lrXz07Oalx1Z1LlpMlTj1aN3pu
mm/raI2l5SeVc7OWLvNbGf8TBa/cPtSuC8QP+tAlj4Zcn2G3vGvUvncHL86ljuEz7F8SQ1PtaEyj
FmisQuptW2mu+U+tH+ubXbcfRpedMrf8OwlW36Dm8VMBrjAWaz1UM5aotiS3rzPxu2e9+HAJG96k
CstaIiJA6PPgpq0PMW86OXNv+kuifOZaE59WV39GZ7JsPKQ4m9CMVBAuJoYDSSvnQ9lzTS6AK277
r0LasICbyxulFvRkrudGhAtCNlhy+9QwDD5Zbf9a8q49axAYl6Zuo3pAepxmytk1WOaPi3mb8Whe
HcV9FzW20O3oQL9lXfOietWF9XOinm/MArFFUf1LxqmIiv4irGFi7tnALsKePRLwE3YeS+zdYWio
39QzruMaKa+J1GZIoyFGgDHFqJyzVK1DrC1CjOQULL7huMWvfowfaoMNReP2kaarxVX3LjsRos+y
GPXeuoSWA9mrSGlM9Wz+XKfiC6I0PFlkihTdrJ1TpBkRSyoiVrcKbr/QoOO3Eduhc1k1j3tRIjql
PVuSjIZBuJOvJ4irKx25IdCV/rQ536TLuaFuwqs2i2+qt3wlU5z8VXmVdiniXijtx/x+Xcih+dJc
d3yaFlYlnhmMwo2fK1MbGE3y1ij5GHbDgEekLTqGXsxmIf5FxJHwg65xFlpxTnlfkgHrDnrll1K8
zti3KKrNwHJML5JW+newiSBHQJn3E+fvOIf7d1WBrcfIl5xN6ZIy3VXP+3G1blKW1KjDulc0n9XH
wPCDrX5tVeeE1Yk/Wg25NTo23W0H+y2gRxmlvJGyoVyUYv27IlCgoAP4tn+OjuVKZuyT+Vh7+l8P
Vyw03eE0VTDyxjZTTnHrPTDbTy65ssDzq4V6jMf0IxtUv80GHSxoe4+lW9wH2/t0AQ6NuflT0QF4
IWVB9FpIG6XIRg0njcZjC2hiEtgOTKcn1a1sOXFhqLBjpjIz43H5nRWcuLu4dFftWaryI/U0gkmZ
yhyncpkfh3wThzKuH7CLIbOkBKV3zhlHhHH8Virx576fHLalvZzajzmzgmlymXso7UMih+yQOfbT
qPEZfKuGKCiE1tZXu6sZrevaHPRju4QGpuWzUJO7l+DPLRVlDOju0ZxuSirumOToSO9RTH/0pSMF
hpqUCKUm5ESWFM9s/+u+FMAY0Cruz1ePmc0fRhhPfbEo0f4lDAbzpskzf02Exzb51EaTBGeZ2B05
TvyA2xUo/utkwgBsMDFlbt+rTWlyaB3IO6g/plAxyvSuT9civ2IW32wThBJWCk9hymm7r/LLgTIn
z+xHc3YufYIw11hbcTDW/HH/JyaIoY61zoM1xExnMpY8WPeJmMB5crI7yFGVQieOfmIWRUXflCph
qkmTepObgCEYa1GeSOZN5V2Zl+O0NsoFFccdnfkvIym9UyKUp52VsnFY0F6nZ3Mq0+P+Rdtz3j84
M6sZYzvo5lSe9GYRgaYbDoOs9lwIfYzyaVQoMtFA8iDsXdZeevPd4MGaxLtFcnfowZ9kstugsLQo
IBssJlTCPfIP71WI6mXAc3GvHWRozWYtLZxeBP3MUF/lNc05DsLSavCCznl7kJa49xjWwoaPcbdu
rA2lZwq+wS4b56pwFt/LnCeRtgz/aeVdsqSAd8ngL9y/PWFABMmrePWZ7sOoimGgm+vLwnTjqeYH
Hdw2O8edkoXx3DBMt4r8m5+dBOyCtGBcFuVejOklG7WzmoHb26+xWrEahDKoFuXKLkesH7v4fkLp
GQkze+g4Mqk+XQxDqjnEh/1TJWFB+Mo8PjqoSwvFBcKHws5dTTVoC1CTjWYuF8uUGJNi7YSU4rnj
9rzoUv7JR4y1ffOWZvNNM8fi+8rl9cYqjQQmQggGTsaEqW4u+7rqrWnt9LjfZh69otLM/1PO5CVD
XGthkUvh5Rf29IJvUvlucapNGJErhoaydwKehbo3GerjnnQgG9itmeU9uvmzVVgicHrJwNbrvLBj
Nrq/kcQb8SY5gTCs+LbfmNV5VXL7m2mV5O1Af+51lwrf5TEmaNdsyNWbvfpl705nLjAmjDE6ocmF
ylKK90nhRf8W0mqhahT9dT+59ntkkbZ1VAVbampa/sWrc7bVhtYqJd2krN+ZGxvnoZkW7ghm7EaW
nHQ9yRAJDdNhPw52cS7H1xHQVmRqFibY0frPTWQ0KsO5yTMnmPu4Pw3mwmJBTMS/lZqJSqOb/Dqd
Xte1G7hoapem+TgvhK0bWNnw5LAITyu0T3lCEVILd4myxGXFmCVoP5Pkj+UZ2lEhhD5qbcS4POuA
2sf0nhvN8/4kq1KcdFgjEWOsH9kqm+9WK1GErzot4tf/p8oozOAHfbjtfqj9SzBZtjK3hrfm6PDF
wLKooPCYeyg+KkIl0tvK81u3tI+KwaTNieUZxtAPpxnvVapi8e7YRZLW86ZpqXHYVbBIsfUfSexG
Tm+xUDBS1HGld0UGe5e9A2l0M8qUqgK9TerP+/GSO0UfLK6jBEvP6ifNS975GilpK95UcglPSqca
t6oksWRD+1ql+HA2VS95Bjyeg+5GNZEXF9VgL1Qb081bzgZQ6f2Z3LF9zta17w2fXUxzMJhM+hyH
KD67cED8m2gTQdFS225itrbJTugjYC1m828vQXpPmGN2yvu5QDlCObLU00cpSIfWLeZ8rcYwLrGX
Y0nSyBdzeX677X/Vi/fEHpJD0qP8hVP7aZVw5Qx2eyzDFl/V/4ntt+lc+SvN++VuI7bzBR0PpaMT
Dn33vr9i9lZ0b/fKilg9m4x3yQl0awVr4d3C56Jxu6pP1MQIhxshT3WOjWbMhbJZ4nF7u8VyXWLA
ppwFFwbHr22V+p2VfKLPZfc78081K/FQIV0OjVYPU0FzpmjGlijc3jKyt6TQ/ksUyM8t4Gl/v/FX
5gnAKDH6ZQsDUWVSaFaV+jbHTns15j7/DjczpPW8IeGKCe5xMhMZXCGDOZslAp++LZ/WIv+PJUx5
B5YfH0QFIChn9Acd9lfLGwvhXOByz7SwsI2L2SsyKlwtP6m0qH5iaP/lds7ACB00FZ9ThGXllvTA
OBNtJbfuEJERX5lYOQv7q0aN1CVTGZH2x20uQANOm/x7U2R+HxpbNAd47pbsAe3VLFnZMM6zQ91h
5dUNKQZ6huP0i8zG0pm9VKVqJD+sPTtGHn9kPvEmi5v9iWFrOLYFxwRMxU0lvMvT9sGQO7eHbmQN
kRYFeSJpWDS2CP+HygSdMcVg3Ebzv2qOvUdF7xnG0LL0pEOOA0I4OVfukbmtjVGb/uy7XRSgIr4H
EV72YTWK+STyNyQgM3iOQp6s+qNJB4e6LS3hvyaMUiq4cGvXPy/9+lcxFC5rj4mU7uiBZQzpC7Z6
U0Do2+syRe8ORskaM9sUBJ5ds03Sqh9l2qtg6nvz0Jjlmzfh2FjV+MXUrQCqjbgNg4i+qUkDPOMN
icYkXcJ2sNtoAH9nzIt7WZvltYPLcqMkATOL5qdJX8wLZin3XGkbfcho0bFN+aFDQn6tFjsQ69SH
hs601eBuamb6q3aVx2YpnpcUh07pPC+aFSPPHwG46NMPnQP53lX8Elr2zXZRcpLNNbjJ1MdDdxR5
T9eMNFWPGzpp9qoLROwN0uNd8oscujz0sANyCHGwcro+yC4a7AEGiZUQOxXZ1q2WK2Z7lGjgkhSw
4QaqAstJHzXF8i7fOtNd84+cCuHhOKve2Wri7CJYSigm8sXM+GDyqEctVygdKysWdlbIARdvO2So
1OZiQMPk9EiK9OWi8jEec6G5lxh1DVAxO1DwQF4ax60fdKCtyjYH6Y35haAJ9ZGPU7KZ05uDjoyD
bKYJX8fovhG8Up5ToPsbyzscisy9DXAOXXdOLvGa3voOALzS9UmU2fU5lrmIWMCTT7Ep2farhyzW
7mLRiwd2r2B327rl1HqfGWrcGobRh06zo8WbUGXXVR7uf4/H1OLcJgiE96dmHk7qioSyqZy37wEZ
ZAKXqLEModJ3GHDvjhfkmUrotugq1qmK0fY0SJlSlrWxTD68+AmhYEUcETVJ7SbTtRzX7AEixXOh
LvNRqvZ8KrX4tdRxCOQIhDw9/qepEqPXop0Wx/rK3cy47t3mvOqPrRTOU6U0h1Yd8FjkCKgTL3ns
f5u10TztR4DReSgrt0AgrUe/CSo4v5SODMptWFn/xlz7hlTCeRkLJifzWJ0ZoXSnbKMsz/JTEdep
HjM08NAtBWNG00UW75gm8kx0aYc26y2GHZ4V8u239TJcZuTM8MENNEIi+n5e24qNsJHfpi5mgpro
H8NmdG5H8VqNEFEQfOjhMOTHNRP5VRT6M+YfuggET/tZRNhlqDqJeTA82QQjgbzHjShK2RqjJ/R3
MfdeqQ44gQkGS351ZoOFSy/u+wedDkOMV2T86xWw7Csrax6mIQnyzXTapJl3lZQogRJnLwJkoc2U
1DVZp1gKEqFtDpnNVntkY/SyW3sznENeTzOLbv+4j65VomEboOGu6Jnn2pDv9nquzlD+oohlMLjP
k8CLIiHFXU+iOHPkcr0mAELQA20QUKrSvllz+oGFzX1qDxcDTK+jduwSSsmpqiIJV8wcE4e2nLdN
iSFRR1i4uM+xhfJsP2L3X7fo1cvMfjBaDEU9eaoVIfcqQgwG8ynxyKNj7Pe7UUi/mKlBUH9OKBIg
3K6Vkd/rTv5aS/by8XAy+XEvKIX+pPNW0tNDRRCi00fd+LCrUb9kovxvKtcCXRZrilj7h5qt+f7K
KyfPD+0EDJpRcv1Qk8Wcs+wLFaZx0TC869UGBNmegmLQUERoKSBtnMyYl7zkZiXiskykPOB9RdTc
pQ/YC112HxKxyqo+xt0PS/DZ6dtMECHeW6ZhhmMWBT3EIBqyrYO9N8GrGAjXUq7pJrgqWhZS2yg6
RhcZlAjbTkQOCe6VABPE3/1wIRWEP5/GhKApCULorSUXxWu6pOLOf2Pj+FlNq+BQ52XpKszKux1f
zxzrXBQiTJyYdLn8243RoRP01bb2QpaVdaiW1hJ5hIRGNqx7dYof9g8AQUF23/9XO4JUrQr6nRHV
vZ2V7hM6+RdvcIrLsKQPTjyZVztZ7OteB9ARiKtEexQ4Dj3bJMbqgmL3WhQFwvD9eWhGI9wrUCSP
oaYPC/fvsIZJZouH1RR3Ha/XUcETw96Zd8Rz1pd2AD2g1RdYnIyOyQk77DuT/YqNVXW8z3jyWabk
UJTm/oNXcqQeqqZzkY4PwkVKlPKp0sOhou8paTyJ5kc6WbiPB7ySU6Qj+YSRW4Nmj+2eZbcFJzXv
GdkJ5XcZiPSBvImO7Cg4omQDsVHcRnQdyh9rfROzFzp4AP+KqYHZA5Ka9Vl+mry4C1j47uysJM9Y
nTAGCOZBK8+uNX+6SYI6kucIwr0RxDMkS7lJ2zXuyHxq0mstuEbiaV2uM8RPWUKwJaZtBohntiS+
O+Fe3pN6AjLTYVeXOcShbGu6EYjiI/a3J7b+gIS3qegY66xOx9QfSMAJRrI4DmOKkKYZSdKbzUFc
USVk95W2DckIirK5NgB5TsbnXmMpjVofhxn6rIStjRm+J+kkrZ/2MWLqTVlgrXJ55OX2EyZ03x1N
0w+/WSJ2J1YNbwhKJJsbizkifnpS41gh5PGM3lVwnOhDrx7S1LomkKlPUiAo0pFmjvw+9nDcfR22
SP5jzqn/KsaSSXHHTnBFT0PaLZ2Wui7M30Hm6Gt3aSArYdKjXlPyp31AMQ5K/zQn4yOYcD1ceyWL
YPHA9YNAf3VWCvHd+0emW421HhJO41lXFI0ZAOf+7z5aqpiLnaY8G4HJsnfI6ikSepohbWJuVZSw
eamirLXXf3nVUasigg64sDZWCEeYEe1/xqm+vJbbXC3h4AkMaFmXKxd3wJqftkEyqS7j4Gcj7xM0
20zFxNzwB9iH6F5y6uKC5ZA24wPZLussca5ZpuY/zGQCMLxt47uq/e0pnMtDN/1LNMjHdc9pnyAk
R1BdQZ1LlDI0J1tl6cWOv+00BpKUWgCXyp9pV3+wkiSsQV1OjqWe+4kvRsxTTamF4j0Xf3D/F8Fa
K95Dnf6TSXtsHd4a7l31RbSV+pLQ+1UMtFTZef7gJRRdnTrfY9v7aanGdCl6ijOhIlRgqwIUxWNc
PBnY5CjRW2Jf8/fdOSA7voGNL9LoqRXufyjBmo1svVGvrQp6jJxGQCksiHcS09gkP3rs3ojZsBAv
0r2nnkNjt4WpjpjlLrnV0IN1y9v/sXcmzXEjW5b+K221R5pjBsy6yqxjnsngTG5gEkVhngcH8Ov7
A5hdT+Kryuy36VVvaKmkREYEAPfr957znVqOD4QOnRvLfbMoVheItbpl7iUvvdMFaKmI62Og+iYJ
Ed/7XSABq9U3NFgPIx/Ewkotn1RITn4aIKSFriiY+IWVbJuiJ55m8pfJsSCExWKASBA32TbT64a8
uMwtZ9VnzpapScTZiRgWqDfyGDaqjWg4ugZZ5N6k34msIP6YrJLQYLahG/WmbS1CKB9SCLxEnIQ8
GDGyCCPRGAfL9CUwinyDW+YnITb9Ok8EQikukeEctagTK8v1MxInOa/SL3ZOmIZW0i/uq0zKLYFZ
S0uz7XtdpOWewft53lfLurDpMzi3TKX8M20EQAJ21fD0uwzNLG1Xj+JQq6F5N990mRwyYL3Oc8rM
9lTZgXYwXbVYWUWtrkCxhBziiJRk5IlByFvEk+g9SELgHom3TezhgrCXd5yKgz5Y0UqlklsTm0NE
DNOZq3kmfIBaoY+fEW6+z+TJDo1+4TvDwU6JbBhbYvW6gNMnXHuUaZhypnCFQrQ0cQnhWc7rWp3w
s5NoQGM/9TDVEpWvno3fxskrNx9PTYsRX58z8YP8UFKB4BcwouLgoPqFUqo/Gon6lgzFPaGPzRZv
Dzz4xnNJRZL51tcTFbGwhpG0Tp7UXjupZsnQqdQINjSiXaM1PT+FCATFam+ZS2vXqtOYUarZ2pD2
m684hxnxEBXGMatohYyssCis0TMaeVQt1E7vSLCyDjkAZcKesoxFFau7IlIMT4OwlxoKhVVHn2t+
crCQMbWJmEhBVhhBW95Eo/quNhIlY4y4oRq4kX2T9QjuHTQ/fTVXIlmF5Nhud7nggKMJ9z02B4S8
hrx3hqVuoNaeC9AqqJ+dEoI4mHmEf8g8+HfVNdZzeTKY4ZI5vAmHlJweblMgKS37m9rY9ZED0rUb
arm1sjSl7UYwWKoHNAAxShAviqgcrL9YY9KPj6ZsmqXaW0Q7ZSkZqIN3F8KJY7+s7LQ8sFvhKp8y
o2mvIk/WnKvdfkOBlG/xrejrSFGPgD5PTtwAm5imYTOIKUuKx8LDfhqxua6KgGgBt2Np8iKbbk+8
8GzeN0NGxGPpQ+I6/X5s4SwYSAlsR4brIUKibXU1161reKWOrHaKH6NgDA1/jcoXo0NBpz4pjO5G
6QpvJU1I/VOOma5HHzZiz0Nsdo/zQECRPIatWhcnVk0y0XjwBN7ula4Q3m1b2j6xU+9SwylZuDXx
sWrJtfdw8uLRy3kO/e+GXee7Ua86vGKU7Fmo0oQ0u5/wZncK0wRSyxV/M2S6ig94Q+itcXBHRDqF
CfSRCtzdlGV6kxmavdWL7G520avYxOcDJ3D+G4vu2V3ELH/aziq92JJA4F31kMFpOiT6Bi8J2dUQ
XmZTMislegemrCobyRTNllOtyuzQoNxmYI16tYle3IgQ5MjCkZ017/M/S7Xh2VPhEeaUt2kMWD7T
ITR1vqZuLFI6z+gPxXegEcGiaZg/kwygLPDZ94HFcd6o2ieJ82EZJtm9NzCtRcPMwpE4GyMRCaZA
vHPzG+o16nPLM8pl49orUeiIZVts2fFQ3ye6aVysNtbWsiHvBCXoMUfDf/YC2s+yV3tOr6utx0z/
jL2VC1IWJlRG5xQzDDlXBoFJEEnLVUoe7DYQ5NnNuzMmt/aqplsnaw91yAU2c6kfGRseBz0P7ktF
OXlkiS+JBAjWRts2t4PJW6+I8Nv75p1Xwy2ptIpIh4hARN3qaxppyDQrfeCRRGzw/XOfQ2GN6b+U
HbMB5BUQ3z73o2ysu20//Uj27pZ5fgtjgLGXRPqz7gkovBkHdalPiieDp1aP/YrRaBrtFHA+K4hI
43oGQTjiOpM3gKVYewSrdK2GxoBAEU1R8ig2s8RPECMu7BIjWiIQyDPRivcixt4VuHgy3C4qd1gu
UisH14qX1PbEHZftU/HR9dFBhWV5UJXmoeoc7BxsWniS9UPiMK4aXiqnGW4cUd3NlbJH356i1sUM
qPjFNvakvWnzNlsHI6qlOCAQZyB+2dRzYoxYpIxhYfTKm6GFQLCwNTHiZHr1b/+g9f1XXKkJcfQ7
5wU1p4ahA64ed+TMTvmFOQPQQvYVG/xSq7F01KlBPV5W+jnNZI7PherFtR262xq9StmQG1cNgogF
OYI8/2Rc/T+DJ4LSe88Br3P2b/5j+5FfvqUf9VcO4/Rq/vNvgW7889WtvjXffvsDlu6wGa7tRzXc
fVAwNP/xP/mXaCSmv/l/+83/8TH/lIeh+Pj3f3vnUjbTT/PDPPsVmAiO7L8HLP6v7AeKlm9f/v4n
X1H9Y4KWOa4rSDI2YUJBEP3EK4JJhFPuuq4BipjA8okr9ydd0dD+gHhvq4JvwRPUJ+59nbdN8O//
xrcMHY07P0jl/6vav0ZXNH7Ha3E3UYoRX6zbyMpVAdLod4YQsZBKY1TokEvl1CdeTs7JCJ+WvIYt
cklnodZohqsQBdQ4hZHV7BB7sz7YShdevVHZdpxidlGtkalpHQyGyFQnxSmqHBabwioXLs39wTA4
vvlHB40jyzixWz6nLGPSFBTUpHqKgFIxNSqfyuiI2BzPYdSj20ARuOHJwCTed++pqN70rvrujhdC
SZ46Zbh6RdJtbR1/f+JKlCrhrsKFSax7jIv5grM4Ao+BDTs3e3FVRPGjUsM3xdCIPjA2Q0luhKze
S4oLamdhR1eBcGaTB8a1axt/5ZXVUXUY3E/gIFzXy8KC4cVj+DEtDyW4CEo6A36Gni+6RLHOMdit
VGNqVimQvEh8A1OsoUPmYye6AVh/TALj2nP67RBm35khK1vo+emODLG7JPsh8g49N7QgmaNjcCVL
smopx6Hut17ymBRCXPzRCTf44wjNNNtxKX70Hhb60fBXVe9jYo1SlHutt4plc6xU46gKfVfZqIkH
+tjrxChpbNUHPhPcYWB316GtP4XOQ1UTU0PHKMJul25thtAQPHJoRfmt+qiG1U8vVp4z2RrrMqJ9
aU9JGXVo/kS9ROr1kO8rDArLqO1hzGgmg2lb7twcsFE0MiixcbEUaTEexs7JjvNz9v+Xo79ZjtSJ
4vjfL0j75lsy/LoczX//zwXJ+cMUxM+j1hKQl1BC/Z8FyfrDUtHDuSTP6KrhMmv+x4Jk/yEmni/q
HVYfKGigxv5ckHTzDxBkrnAtEJhTaWf8S7hX3scve51ND1k3LcMUsNWEqdlf+Wq5mRIm5tJQHHMd
j6r5CvWR450vsRaTpsbBO+U0qD8YEIgym4CrlAFRQr1mt8azAxxDa+V9ZYzbUfofdRkF/xqIkgXT
cem809IEumaBkv+yYEbS11wR6thFLGzsETh0ArigqkdCTRgfAPfONcWByjo4646nLcijd1iL7X2I
vXaP6Kzc2B6VUuoNxoGt3Fv6/JB9XtQ/f7nk/0XZ8IVDyCsFzA/k3jJVhAss9NNH/UvZkIjpCpol
6hm3L15z334dg6E/5xalaYCceR/51XUolJEjgmM9z0w1BHaEMknGtihStZ0aCIhwLcmyaZldSX3b
Gdg51nlbDG+VL3da8erVPaAUy6zvGr0geRe+j9o6jNWiFFx64w7fSzAkQTLNJspAs7ZeEGYcRer2
xqlf4OxZD30ZNRucemfbGJyj11rKptR9AgPSikGyTYpHiBh4JbokP9S9/VNpnPb2E4ICIBFZjjHK
eyViIlcm44bTcwXfgUTKv/48p9v/11tz+jxd1BI8MiSM0T76cuVHRSs46dK8L4CWyTbCpBFTj7lM
gTaxw8gl9Fzsv96+GTL1FFbmw0D7ZRepcBu9yBquttO+/M1rmrB4/ygNp2us6joJTo5lUBfy6Px+
jcu4UtF7ozvUJ8W/rJT+lI3jU9GPzUU2QjlnRMkko3XXxcXPERQUItxueEtz8Zy36t/h0Oc8nt9f
jsFSQ6EjhKVTvnxJV8DjWbddGgHgxH2M4gRDBKkndPnUkoz0Jn9temO8/ZzAhtJSgPDQ9ZhpFnNP
U3M69UisuXpIY3Ofm+LVkQSiGlFOxmKbv3uFYR2bHnOkA94ZPEqkLVQtDvZtxxROTQeK9KJOjpke
h5t/+aMGa+7wkVOTsQDZXz7qrKw01ASoLuqyeDIclBmFOrTM9P3vOafeXu+7XZa2w6PjfTPIHzlK
BvibTMe3muZmtfrrlzNBMH//pB3OLTZVo0MPggXp9wsPws3K81rl97tphn+5U9caz+gtCNmUrLvo
do7Z/evf+QUVzOKv2WwB1IvTE+ByoX//pQOZHxGLDaexPHtUzJjFRMfm9glkbQbyHHr0muQhIk7u
vKzD+FO5m1TT6dskLwDD0lMCOPxaGuoLMEpvH6gjk0o0v3+zSn8JXplf6XRQYj7lkCymu18Yotmg
hplqIPUgBeDZj0MVaYKqn1W1e60zFaiLKJR6O8NZyd9e9Xh97yzZeIeobV8VEY3kFBny2I4aFqOY
v49YaETswhNVE6ncQme9iLS6c7q2Z4mvDxU+lZu+QKHUi/pC0iEW2EbNnwcDBcpfXwbL+HrxVZ4t
cwKQmmyT06b9+3Ugsj3sY70ppkgFd6/QZZGNXiFvQrTehMwrysF+8FItu4e9758chZOuyIoPQYbe
dfpeX4T5vZ9pynFObPH1UFnLoIjWddWUt8ArCcUj/jPOrY920KKT3Y04HvCbbtKqOyhh51xbs3LW
rpK/EFyPIsyK3qQn64fOsbdj3B9B3/SPriBgJDpVvYPf2B7cndFit7M0LPQeMx30EXZ2n3r6xRsS
m0mExjRck+ybZhzvAlG+zjtXbGFrSuMziVL5Kfd93h5mNXIWMv0hNc+q6+uPiayXjBWDc55O0upp
jaPXAVN7TEfYrDLeFbXsDp+CjyJntK2heij7yryvB+cB8t3cXZj6L67+LES57mIUVTQUmjtWzfEm
QmrX47djiBQhAonL/FK0Ir/Y2nAyYmbYfdcBWCCvdO1HPQ5Ls9cWAEn8s5+1qOkqCXsDtcmes5hH
bvhNy869V6Tjnwvtjow2/dwKFkREqMx6UQ6uChDVe8eyGCRbRnTpurAiyl7km266+frpizky03bi
+qHRbJw/nkUaoZ9a9UY1lOLA7ELbGQpdnbHx5LEYtBcm0d5RSyenSGYJpEJestDMyr2Zv5QErqwV
j4KGbPlgFbn9qi8y8UFRdsjMH4hz33Ktya+pKwiwtRCgl3EJtnEC12BOy560qr2pW1/sHY0VQGOW
eSa4Q/CwIZ1sjI8cGcRr62AMzcbGP+WCAkrA7vSLZOR681851ro4a/NrE73WmNYfag38yecCY6pk
LM8p0dlglzuTAeuC5vgqdEr1BWx2j6G7Gq+NgW6zVgGWxUWmHRpUNXu701AYNgPyhyH5MXeVkeC4
RZZMRs7gPmFqduMqFSB2fQ9pqXtlXgDIxSXj3RcIjaK2K05lOHwvct36kWYECcbKeX4QHNPx70iR
h2c4MWWTkdwuZz3DmcRcCBmkumH6sWmUKtIkB1p9jOiRr7SewxsDnHRtRkwpfe925BJOiRghM60J
YxZLqgqnyXkugdw0JV0dIDDaCaILYysji/da5VQ718EITrHKqjY1pOd/Wtq6fYXTBr/ZDyz0sPBt
FKt4CumXnVrGn5uceeY2F+MLQ8LxUCkNDb2E2zdE6YoSzGxRSvqgc0r7tRDIBegb576MT+n0BQ02
UddVZJ18L9vWQJ+QNvG7RUPgHr6Rknu4IawlQW2Lh66CajmMSAH7D3WyMEAbszA72s2ydrLqkT0F
MoFZW+v5X82S1EjPrYN0m49QQz/poZ5dhwwLYYehV0GC4gHwYQqqa2Dq69E27jsO5Ew2xi2xFfF5
tHu6mdqIl8AicElNQ1aUacLZVcEBf1X6EOM0uO/DG9/wGdrEuHs+2/lte+/W7abKYIqmtDkWIREY
t6ixIpieXvCUkZzMdJk4dYIW3qOR2CJs13R72VbORTmCIDCr0wifHGFrjCLRTzCwG0O9LlR4u0pw
RcoWbvMM51BuGs9M7V5LnxkEupBb1G3xaVSYsnSYoWB6Q/RFYndwgvEy2wPGPBObCKDJau4D+w21
JxG9u5r43p2OTPE4i3a8dz/pYRnTGr4ZrfTgFXQJk0h5i7oOGIdqZ6tORv0N0tYQ6hhRpn3vbGDW
BidSy9E99njIY1+Vr/N/1Wkgn0CdvaDZS4Q9nsvGyS7GAKr+c3t0strawYxS17i7Sdse0+7B9t2C
YUD8WIiwu+Ppe7VR/WxKrTG3+Kz8TcSYdzP1jKB2B9aiyDvvWE1fbDUfVlUoIP6aVrrpaNkBoGFj
0vvvoYnU0y8U4z7AXG50hgsgmGdlnsxjn8UeMm/wsX9omHYfOBpl2yEzy7WSQMUp8IGf9TBA2Yr1
e6s2iJviQu5FGP8skRMe/GhoQFmphIjkXo3iu7mLle4JiL629yPQKD7Zk9C3ev/OKCFdylavnjw7
/u7VLOVNNQU+F/DHwG3tg1bCbimq4F5V7LVAZgQVsHug225tsKdOqgXyTdRNYOjDW6gQ3C0vXt7e
VhA9TghTgOQZBEN0+thjf8QSMIMfA0WtT/OJC7tfuwgny3Noy9s6oXEeqfVFE5OhtIudHaiknUvs
7GucKhdpsQGDAbsRnBm2haJfUNhWJPL5EiCLTcxzMrigDI+DUBl6j26xcj2M+/MIz5M9+DwV3KSb
QlGewCMhfX8zG25HCicsq6SCAT/eIs0JV6jLcSOj3dw0EDV8u9HvCs5JRDCoHbOunPEU8IS2KXaB
TXpr3MUYX/kCuaNfZo0HWiPA3jJqab/TESieVL2Il3aUH0enj86MX+KFGYfuOjUreT5khAWeyD+r
T6awieK2+36jSgf5lO8S5NbsQrzNShUA0+70xzQqHOaD3k0UNVR2bgkm0khRsyEteIyBtrvSv0TZ
QOcK9aWM6u6G12Zv6qYY79UgvKmQbHS5v1DBBXyXFE/L2fpbT8kOlj3Gp6B0mVlDxvf1YDyWfhrf
mXTPQkME96bEGzaWiEJzEAjLVCrNhqHBWZpFS79jlA9O6RVYoRJ0dGqhIOjWqxPWe4LlhbbvzYE/
lU51IuDtPciq9NLAMBv11rivZe7Txxuq66j4j2UGALyAN3aHzl8yIFEhN1kAZz2sUNg0bCgmTEqp
8swGOlwMj3D6sZYNUjJqm2ZLB1I51NCtVkXqlce6J7ivZpXFYeS12KUclBvmsLGIVb8jLfjBLZv0
pvImdYdeT6tN5F/TEJ1YGOmPTizVdVLc9b0VX0dh37c+JOn5NNAlrbnUfBywgyzkraz5FVQx46ot
Jq8agR9PKYztKOSkeKN63fijg3GFo/xAbUPB6w/jErdAtsqnt65nPrwuGh6dkbAN4PdfjqV1cSI3
u/HG7kFFt4VOJfB3puvWt5p+4+cJwd5afrGsmv3OHNJ14TVodDpv4h/2J0yoKLOE4S3aKeByrD2F
548QvcgYX5yo/IFVIttolcvdhDQvAj5bMW8Hl0McVg1Yl0dXnSRGI4nla1A1j33fvuCCvIP6lD3U
025UB/jnm4VTu/AVSIFBhDPZMEWS4ofwtD356erfnCO0r71/em0WSak2wwfbtKw56+CXBpELrKMg
6JwjdBgeCPLTtjMIlVMeziSlf9PrvjwGaAjKOUTdqeP1jNmYv/gJ5nrT8K91WwEe4wMPQk0/lNgE
9pqsYNGOf9PsmE6Xvx55VYukKV3YvGyNVftrP0uTpUg8R2oc5RK0cJOMRBtDSCOpXZ/z0LsYiLQv
sVP42LhIAf/rU9eXICqOlK5Jj5NYM/w9lu3YX46UTgFlQLO9ZgG7zlnKIgw2oet3xOa0k3xNVMgo
4VrbueMfJ87OxSaezdli39ggAXdPYG/GXetg1OR0gq1j0lrOfiAvCp3tX79Y/Z8uLbh6Ori85mmM
hNrm9xOi76XoCKK8QtWVTrB/qyfLfTH2eXdkFITmI4jvSs3TV2Hjd489OMAEA+bzVOWc4swPl/aE
QZ+LSJbMYDVKAji0NO5JAzfcrQOeaWnUcjjIovshwxowc11znukILg1qYb5WNhF/TqVQw4zKRGw0
/q4d989v0eXwi2CCaFWo7s6X4GEJehL5L4STuaIce3ZKlFYQ9hxX4nXIMzwDExRGsetybaAuW5oC
wNVff9D/1BQkpcQwuTEck19jq/bUoPvlGcLai0TFsCFWVCrWO1zNDVrYYBF2kXPFqQWoed4cotEl
kZnO9srTq/Jg9pPL0Cp/jAPGZ3INs7+5A9SvncHphVkM9xjVEQaqzd//5YWN7qARvmABaaNTdmrI
ksy1NruQSlBSkqIBV5P3VtU48GUhTp3JctA2cbdIbQN5lq3nf/NJ0cT/8vxqjBcJCTEdQ6eVysjx
948KS1gGvgqGuhbh4Mnz7WePAVczGccrs/fkocSUDPu6Fq+NQ9S2a3f3dZuS5uTCrkdGk+Y+DTgy
vA8NqKKDgoiCuGSz3Y29giImya7kSKhnt+yWSWLi1KzJwaY75z4RXEM2FO4AX6nHW6xBH2FtxYey
d+5ngR2Es/RmboFbbx3OqAtCHnBSc4VgKsYOBz4SxlC1LlEQR7v5yZgPWk6nAGkFxQDwIvj+2Vz6
rIlDRw1RwSvV1W7cVz7bu6ShLQu2S3LWPDpZw1sJQ+MhttybudNQjU1y1ZwXAQxyQnyPGdnJhVKo
D4g4h3XSSArV6ZjVq+b3qkeJoJuN/hhm8W1ejPXeQ/J78tDcL8JyI9TauGjTlxyH9fLPs2gXYNjL
BogdnDTW6FZpYFc92oKqBgHRhihqCoJl3o3sZ82p7EN2gB1FhmJYd9PwmPtxc9M5LCdkdO2TkQBl
pEvpMx+6wfkrjEVzN78VQfJb53jaAW3QxI7iTBEGpknMq4nLo3GLO8gzPxOvBmRjevk+I951IV1R
3glMHAdgC2SQesB5E3LRwUdEryXHoo+G1GwR232wGFJjaURaDn1MpufKre5wFQ/fsNBycEGa8+z1
oNv9Ku0fpFvVKwKZMFilaP44E4NTxYPgV8OLP8DT03o13ojRCpbtdA8NvU/pNtXkqpM9DCmtD30s
dwFoy/ua51uj8KdiaAGWTkVQa0v09zYeqsFtzkbtHHGUl0fbv2tTckbsJulPWiAaZjxudWqa1ljx
yPUQe6E9TgUAQvb0gUHQ521jK2KDnV5/nPrgpxLq3AK7DKaXwH2L85CKTH13C7XgcUWz1OcS1EqK
1KwKe3BKXLw9ahSwTyOPsTXIvVFhdzDr6opCFVhdh/NrMHFlE/XlOQy8GVSj7sppaAM1Yh6ODuWx
y0b/8p9/alLDh65JeggsQfe2HrB5yq63n5y65cHQgPsPuADnXyIUssTQLjbcqMMV3blcyyT/wApg
450I/aPZ63fzyV1y6D0ExkjJSZsYMmZLUJdIjI1h5N9cbcxWoRopW0/velI4hNwHJaigsTXHmypV
GXnPi+uYQ72zhf4c60Z2HJxg30kFaC+Vz6IKZMIDqKIGNg11mZggAzsAHM9mIS99bFQI2YEsyUj7
kTL3uw8S7C5Fg+COc8M2mRKh046oFMQYP8rIfODgb1x8Ihc5GobPlm/2JxPv5oBQ8s5TunrfqS1T
K3WarCtFeBrj5NxNt0AlofvY8DAhQFrBg6M3eA6yBj3gbD8IEZbjHx0PCOYFhgX79c87obQRHJi4
GvOASiIMm0Wmxc6xmK6tFyzQzZmnHBb6Xiji3OA8uWXXSZkBwNpTo5aHxx/9bYR4fdmKpLkLfGBx
iiX81WjIa4+27zx/qSeHoM9xmVFhou3RGYf3Fji/1OoAokY2B9QIi95kXlZSOrh6XZjbrPV/pq3d
nxkhanvV2ZgcPpfzydwZGb/M27LVsEzIHlxGp3QboUT1Zn716SgeojIHoTW9F0zYsQeebdozPTj/
leNt0Q72T47mHYrR0FbzUjtKD3phpSJjp0936GxJ/oVF79WxLgkGRmpVoW4qEw/cfDxOsTc3LUjF
z9U6GLTF7BcLsOst2lrbzr+8dhBiuFztRanr4wnV8nbEnxVO9RmCtKsA4nvAoEP+iNtEu2IoMbYw
gBSxMbJseUTs6tXZEWiomyYttz3DtZU7WMOW4hZsBxwdo+543H3z2yzXn0LaLsNofxttOzhWaGIX
9Njt82yy0lXF2mhigr0OpXdMPASDZtWqa5jGkMK8It8HRpXtGhNqCrRlsdJqnyj42KxXDRybXUIo
waoSSkCcTzisuK+juyy3OYbMz8tcqU/dnDDRldsIpud2hooUNmvaWIGldKFJH53A38YmCTJm2Qz1
oqGmZj6g3wtVP3jUuai8zexgEDw6tPnwliGxWyIL2SlRL0g3DGD3d/E3QX8biChhxkkRP5nSI/Am
dvVVZkfxtvQtwJpMVY+03G/mIimQk/FLKxGDA9XCdAGRUxrxFkx2vfGLwrnqbRGRKSTfdU7r19xX
G1z4HLSNJMHrAjP+qtECJGkqLU8uFMnlfMLUUxGvcMUtk8FJ3pWhgjWe9/5u7mzAPMN+O+2cYLte
NAv6mG0WFcpIvXvuxItf9hdAqLjTu/S7Azb/I+mByXcPWdo35F+Mlzb7geNULHEgVGtlXiT0kgG4
EWb1azMQtZJMsEKgmIi1rXhpFoJB2Nhb+BV0FxivfjfsItyRdxpCmWXhk5uzG0rrZn5VLe/7CKV5
EfhJvKl8KCwUt/kx0greshTvNpLUQ61L91hzcMtrjW5M27XHLhT+0e6KJcd1e11blX8/gF1dsgeM
r1nkP6B7VcssvRqD3m2ZOXRLx/Wcle0EOMgwhZhh+D0d5E7wrFwHNmK2iaIuN8m0j2lJ12zTUmK3
6V692AyfBfGhg2AQmUkV+rzh43HmRLWMTdzYaYTbXSWij09JfhtZCmmsqsFWIzQCZwF6gRpHYAOJ
8joPdIws2CdOeChrWPxC5vGw0JF5YGYGHaC6CGJjafxMuhib38g+z7hxkxaej+enH5cykflpFpjW
VoQPVYOes+dxSD/l8FUACT2nEiYmoLJWoa9Y8DxY3XyRE2LSMtykWF0Eah/cDIlT3WSNceQKbyWm
uGdI2wQs8GAu6omSpFtDfNd67nOfxN3rgFluadAUftBsINd63j+agv6YAfTlPi88+J3AG5SfvioS
dmkKUoal9soo9PYwilzu1AYM6dwyISDStjJl0Q128ZoUEBBSIhUOTe3Y+jpNic4xh+A2Q7g9GRsh
p7Le7bu0DXaZepSJ1tPJYjSW5n2P+J4w5HhaTNrppbVuQ6MueVZ6Izm0puzPQeifK9jIDxrqPqWT
5WtKA3qev6n64K+s0crPtlo6S7yVcp8FEYsLtAZ9GwPM3Rgifh0pGjZUaSEoATJjoqmqKVruLNGW
p78+dhm2MY3bf+0GcJrgJIGEEuEiaNuvzQvNSOPKmCDDn9lO5Jz20ymVAiuujT1OcnpcXdXClVVB
EluqCUt90PesZMPxXPdm+12hKf40ErIGIUCSJ5+mxgWqmCA840VEBvQLQtS+NQLxr4FjQB1PfVd1
5SornIXtW9bGH9Lm6KQiJMipc+ByWM1q/mOidX9+gzOySiXePLXl6HMAUfEdg6k+GW2pbBo3NW7s
lFI0bLSYqQOWyLxOHorehgpWBtmDLF3oCqQ2CqCJs5panSTVtHWHdW/bMf5/JlScecrLkLvdrYZ1
ZSENr7i30uAttNsPz4wnqQcVqpEAKNEHMC3oe0D6N/n5H1/CNEJlNYhy200tLtCwEsqBqzR7Fx1H
tjfawX53JXSRfmiRczfxHrugWNa2A8q+jRd2nAxbYofgJk4DNVNx3J0YJk78GGIuU3sYLui2565N
xjsKwVldR3fsdp5VOxDVW/UBAz1cMG+4VYNcZwPhJiTtDG5cRxcts9Jvs4Z//qLoQX0OFbmQogLb
ndC7+sfHwxTrm1PioJhXABNGfEl5vofMi1XSHd5MJ7LgGSBEwGW6xNqxNgG9P7hB3N/ipFTezUrg
y9C8/Jp3Zn8EjQn1oi3QlqJX2c2tPKZSdPr7c0rq5rFo9I+haMfbIYjeY8kWBWwqubHdPvgcC020
FSZ908G7f8pJGkHliqdzqnfGXliXIGqveer0a+kWpKRMfVjAHdWBuK6dqZ+6xFDe6s42wFHF3soY
JAlaZfNgR7b7RP7Oi9k7xV7kDIcZadJHxf7MKdsjPyAqn1syv86BtLlvUjdeEH5l75U0HHeRWzOj
muefP3xIEp/dvXSKghXBIFbAZLDh0ZM919MsPW8HfxMgr713o2Jy/LrxxWnFdp6UcaJeWQYQSq/F
Lg+WS3vMTEBZY+S1e0YJ3/u+iQ+BJuubEb7Aws3GbW4o9Trq2vhK930c6O8qHZaNomq3bpSX+FK6
nnP4FHWbmu8dS+TCdP+sjQdXkPEwbUSBNPQVmkXB7pTY4U00/Y4wIVmDBfEMReXDtRL5TPjgPsvj
/ecsOZajvC8c62UMe8RcgfozwZRwsvwKPYVIdwrCbXuRCZuIyN4FDuYLZVdN/8WQS9kRtOfBfdJ8
IO2pc+yGgNC8MIov7hSoqJbxWlPG+kgW7LAxlcaEwwGKoI8HFs28Mq9D2OvPZlM9krwysL2p4BkV
7z5WPOVZ9N6LHSv3bpCOb5WpH/swDh89Cbk0DDlBAzLZlYxaHnKDo+5IlYFRXGS3CpmZbl09jkin
PoiAWnbZYLHDM9FQmtD5QEy81ArYTrkV3vZ97T4oJBESyiPGqh7XsiEFAm4tcxtadgxto+CujYRD
hkVmrIbR3SMCpU+NYg+tN7gvrRrcKcdMPVgutqHYMeRSOh74N4uUTJ0GInEaLjkEcWfR+U9xk8KS
BlHU07IDALZI2k5HQLSbVRgQEqgZM8XfgWXAj9b8b6LOY7ltpd2iT4QqpEaYggQzKZGykicoyfJB
zt1IT38X6b/qTlSWTyhbBLq/sPfarrMVAIV4DSELFR0koW/SKEI+h/kD4FYXVM74luV3dWg3TiAM
svxZeakTPsbpym0NOH0skrAx87Ll87O/iOmZsYTc+n501FICWKdO3hy96k9LJW5dXqhtnyvye3Sw
oQHRLmrz77Lt215yqdEk9bxjGHX4VWqa59a2jX8VhTW15qW29jH3B7kJsR/KuUye1eLGzwVQlE0N
CmD1+Da17I5dZzVAsq4VuoiZIfEof9n350TXpgpnLYkZ6EcHelw/2VG0ts9zw4AAeMY+6Vz5C0jX
99wqrKNeH111uImtwP2sS+CGsmq6fVchla1xfes6o4iIfbPwJ9h2fnZJlUK12eUfDx8SK/2UnYcC
XtqXxpscQyz/zbuZACfJlRd2xGxckjKF88/i9RcwaWYM2evjcn98gVK1ilv3zB8iOQ9uP/xKYjzY
WlqyMjL9dxqaYj8/CjjHsiUxLygfbNLDZoW8D/xTqFq26pORoE5304gZFAxOwVhtjUUAC75lWG0Q
aZyG5lBQvOIHSIWBWEGb+qsqlhqkBQvXhxonrl/MXmvOlKqr0UrmWwWF/JBoeSD9yTuQYUW7bkMO
1fw4vhnzexdhXUOvH69NQPJPBM2cEFDNYaV7RehN+cgsaYp2HlnhTwbUPqMfrAMdB7p/p+ZV9xry
BBbBcrAvolXT1fnNJbUsJKk+J+ubLN5YAKEb4qLC8YCsLMMbeGFuJk925IOWIjJw8OTyRf0edIPf
f3aOw+3seP9NtcjDWABFyZC6REgOnB+QfoJrz1Whbsn6FyI3PcjPetKkH1zC1dqgNzv0VZ592AL4
acZYXu8irPGUYlP8kALPEYG8XrwmDbJ8bsdBrTIaUG1S7jVyyvaTwEPesvbW1lO5Toi0552Q4jCQ
PPnY+6jy7nbNHP4qURnOmuG95k2RhVWuLSun7L97Y0HvYTrQWixGRSCU/O5q5/p/ZkE6qZzGgy/y
8cKtJJ88RCetHztnzVRvWcWPRqY9VpPRMJ+InqkCfeJsWenYv9djIXCI3KM1e4TLGEHv/XnB2o6m
mqyq0TfXgyD7ZjaTl+HxBo/UMwGCMHzwABG2dZkv58evUNjwCnaSGPNEHh06tvcJIlGrknnj9gCR
2Z+QmrA4kdxLIdrN5JJjgo5n25jxcGZV5FzIcmaiFJuX2c8/MNJbrxRlC0bW5N2qomuTmU7PFdGF
Rmpn1/T+CbiazCmfxeswQueBBZDdHl/6CNM3kKHnx3dE19ic+f1HqwN/hqyZhOOcSRpzFkWreRTG
5t/3VVYvT72pfuMXubP7+ncug8hlaSh9VsQI5Ombn9AraU+PX7UtQW0T7DsWq12yjRYaB1tY4mX0
KAvgLy7H7i6Im4ulX1ej9lEPFSRFmWpRsNj5fHamhtchxYHH39aMq/oW+8m/u573iCUDqWHYWcHt
NaPH883y5fHlcSM7c7wyam4oFpyP8qCNkDVN03wzir58NucCUVH9PFqRdcrhJF/dKHKfjfZFVW66
I7cWEd39dOkMllVun5QHEBDLjuQkie0SZbgZ4U96/ASr0YGV0Dgzgs1wNuroryzoSjLe5mnW5hvE
3Pxi3A2sD7GcJONoKebspXcUkocFf7vdLx5hLQYgw97VNwD2xdX1pbhOJuNYd/JtOiDD3+dDE28Q
a7CYiJLtlLbtbkGgcrFhmPZF5ocjUbdrW2n52ZJAi/wl+2BF1F/lBGtQOFSkuluJF0uBy4s8TrFl
gOyQzb/xlN/NyXxJKuuYScXka7HIN4tjZ9ub1mrw3fY62voSMIi0z8O7YdTNm+FF61ZW41MMUce5
w8PGe0MoZgKT1IIts71zH1pfw0ThsXnpIzw7dy2PuF+zOaNXyjyZbh4Bco8vJtSMnQXkyikw2qoJ
Pn7cUg8tDXL7SD5whKwqlMnIJH1FyyoPwiMp2mlajoFcVnbY8c8CGv2L7Wrz7t/Y+j7pHKQrT8l/
U++qI+ie4ei0GqTFUnwrlKfHzhD2sVRQaM1Svw5GsYu1m5nO0PMNn1XRCKTq/qXPzC8xetA7Y7Oc
D3WLDfheAz6ePWiyKjBnDQq643GS1DxMyLuT0OiFvcsUd2gDD/RWeoTmugOpEFYO5uMOAFyMdL48
fuU1+ialbmIaNrXB4zB4fDEcBnPsTeq14Q5fmZe051EN42Xo1acvl+Kl5bKivJE3N+d4ad38qeic
jdvk0YFU9Z9/Ost8osmP7tUJepcyBFYIOFoC2ut7d97kZsNQowPH31VmFk6DPxI7HA+/2N0nR2VK
jDHVF0YD++NeWq0UJoAV0Qrg8TLmP6aXZdu5izjBq+nDkjoYOadZnlytHGEhlyOSRf5hOkdiRXgT
9Xvn3t2uzfAeafcwRW8xD49vkTwd475jqNwwicTRMt34KI/ZfW+8xLnGlGUBqdAidY8H+CeQq96r
pJh/DUk07cYEk7cLsuINo8ZJAtgg0KqKz/WqNZC2BlgQNwhMk7/OmL0So+n+9gdW5TK1sqOfxv3j
Hj1KkU1AUtCT3K9VvkUj8fg2V4m7s4iZbS3qXRsa+Cc2YYNtZmpcSIEcrss4fEfSScOSXm+TmXn1
3HRlsvGVba0e33qW9ZLaojm3OsKvWdEMG9TDv4Ys5qkajCWQOawF20qSsLwLZ8wsPTLeXS7iPtxp
Wrva5myxhkz1qyid7dtUlPaNBfyHNk/V6fFbuOthgaDdDFJFzOPjD0+IY0vUYfu/b0E5teiy8U36
ZILZqaANtiX6JHCsJ3dBwYQPPIxLv/nkb0Bvhk6sZlhCEONU/oqkdK5crqvHd2m55L8YgPsT7GTX
ltsE0OCTzTTpKa7SPxhTQePfH9AeEtZhXMwLORGg9E3nJyud0JHpX82ohpvjsbAu2x73etkd/nnM
9WzX+8uunOa/cw5/ZnkUeakxOiufsoNzURpbU+dceBzc8cL1U3HYBDNjreBxZaatECeKmurfIrNY
BnGaMjQ69+NapfNHW7RNWI+JvWOkN39M5NvNoiGPLY5/CXBdZ4cGfEW7rn2WxFIFs5qHp7qbOxr5
/E6vpGWtWQjt0jYpw2LmxpC6mX4QBvRUzNo9qmOUKwo6/2RgTlr5ft5/OWI4wR+dX1UPuEeAjN0P
Zrd6FDIM+rorlXf1VA78XElpAIw+y8PjrMXIQNcqChkquS7vkIX//2Kx1Fg1xpdQUuMCZ6TH+7td
DL187Qo1nibf7VaTSLWr4/I/NTIbzida45hyjJttk46V8bkwn1onjjuCHOydX/ZI8oZrhB2PVhK4
Pix0e2n+AyX7S8+c/sXM+2dHJcgohya5pq0N+KhsLbxqqfXcptOtY8Mc9hkY5McbUNzfij5W7Rm2
/UZZ8Va21nBeHMd6dpLSfka1maDPdoNoTsq9zR37UcNq9Zd2/+8uTfG/5aQ+nNVIKwRuh/Q40+r/
yMmDRKcSvVzVBsMJDbj2Porf07tSjuCc/DQl5MDXddsGs1MYkCtY87RW9DHRJt8NyAXpESOhRJF8
kvf9PNywcyF71OiN065xrF2TspFbV8O2K1py8h6jpmIeMPlzKONpZZ4pM6g3lYGghRLK2j+WAy6i
DQiWGFGWqpn3LnFeeMAANonJ/wtzcbbXHqC7jZO57knXn1wA8TcNNEapjOEXtbd+S7p6F8eeeX4c
zGB5tdVYFeXOQuCHf0k/PYrVpq/cXTR6V4aP5HGZaXm2770WPy82r3UWYC/zn3kU1dop5/z4b1Kh
915+JXNhIU0txUA438tI8YLDs9t1I/PnOSuPxDqcbHtuz7Tu0dWMjerZgvFSoUtjakFK+WMnb7n4
FKNGXkuQsgE/zu4Lqjn4W3beqQJ6WNnD65w36gre/B+5eXCADD2CooDo7krV5ud/2VFQSMWwTBfE
vB+V8sajdgeNtVHlXivSZiMR9TvYpBgt7r8/OAweWCDtH//W47cyqJ4ojNm5c20pJMkT3e9k2Dfp
P8WRz6bdZmIdF+2lY6++RZn8PxzMo36C7HbBO/4A5Cukd6zLR516qwYGuPrXtN/H749ljD0r+3I/
FqGd+BxT7tKsl3LW311TfC5ZzULGyLuLiFWCL6GrzyX6xRCjN46y+7RVZXgNcMa7vGYrw1fOJsJK
1N9NfmDH2QFXPHFEmswsAlux4j8h7A3Mdwky/PCQzCeDTHbZmP2Oeqvbz7OTrmRiRfuWedcqKhi8
CEnMk+2kf2Zby25RpXknfH3PEpHmYera8dyNyCWZAm/4yX5VBVqjrC+W9WNAL5sGjj7aR03vnGA0
7BptI8UwDrL5oiN95jYq4wNlD0YIR13pjv6DcONvI0ScW9Ns/iy5YTzBT/ruNAYzbmMk33Y1s1/j
bmT3Dj1zsVZV5OIDyXEUVgXvh0GOxjYB9kv4hvQXEJOzBmR0EzkMXr5qNQwXQhEwvw3xoRQzM3Px
PTiz2GS5cbPHlMlewn5HOuz+oP4xIdpEczTsfJ+YF6xTQeXp01YNaMSreMnWXp18IIbMfftJ9+xq
5aOvXCyd7Eq6rA0T/GeftE3BDN7h1G76LjTr0SWsFG/6IAjsXLQlDX0fj43NTRGN/vwyzGNC/YdV
QJhNRWZAkxKtKfl/Q4EReYHZAfI4oN5xNevmsqm0giYt/SJZW2xRnV87p1twA7lOMA/sPICesoFL
zE9KUoQzCwd60h3JZUAI7928vSxlHkqpfbDPQOfgmWTwlPoe+A7bG7j8Zu7LtU7r7vjamgVzDEIF
im1LTTmNAztcSxLXXdUhifSHvuiYKVbFj9FQXy35a6czHLYYABN7TnhOYvxJRshN5PjsxCTuD2Ub
hTkYIVYhKlRwk1u9mZ4ZN63MRb6yav3opuo3Cb4lfJ+wsKoen6XB+HD400d/K3+6Rqn6E1tjeW8y
WppJktQMozzE/ZOjg1uOCq1mAuxXe7ncfQaRRh66EH8TjSQtPsN2TnYd8jfmJNWlJMO+KD7kOEUb
CWQniNOMtLcpFwxZcRkv2vwfkKjm6EfkBDK0Z6Sd08Z0+nR0tNuSuZhCDTw9oKTze0RFG3Qa3Kre
L0YKxzwO7FjdPNNVZzehE0Q3RKR6x5JlmsuUq76Mjr3wa2DuPrGibfp6n7OfnDJv1ootQcwYyLNI
bNQSli8eSg9iJIfN4BNVt6QdQ/5xKbfkvTLYiEKn9ZkRDpwy+ggTETOyYeXmHl3S5JX+2rKS65Da
ABP0P7Xt/ak0IjKQ7RAUk9RpmFOHLQuxQinrf1cnpjtycRIT5VqVmsP6l4wp79b1Wb/WOu0r08sQ
XRzdeeQSKlnaa+Zt5oo43BBAWbce+/nH7x1BLI1tBDF6BvxpzKuSPpPkcKIBd+N8G6f6XYfquQdw
vIvwj530UZUsbr6P3em1KEh+mRyq2JqrAS1F42MiqUzoZAvzu7gcT9piGIBb579wj4O5YN6Ih2IV
m4LhprbgIYiAUCguY0fY47naxxABAx8M1YbHhlRmMahnUBZ7L7mrxkv8fMM9KzKJm4A9or/WM1bH
sYZ6hunXC46W4uRn1VZqqqV0YjNjYjJSS51DwyZJ1qCUAcC5RoNcrJy8OeeQN2ZZITSf+3wP34mj
E2mF0Wovc9OcRj/dp21/6GOOp6YVDWnrxY0MDLgCOieDSWwpGdLpDp7jk1776mCVe/QoDNGxrWb4
6Hvp4F8QpEX81EZcMpuD4gfoqA2Xlp/Y6NjzxmAytejiR3jkoOCeIkOPcSYnlcWI0Rmsle7kWahp
7S6P3BcqwDZI9OYP8Ht0mSNiFtPpng31FulGskpyBCdSKy6IBn97+ni30qTPqjQydP3k3yYamxQD
kjs6Q98mQAx8ktHOAY6cH7/1FhKRblWT5IG9JOVOjWI9KW5WFiW9ao+qEasCmuxcJe2+nCysaSUd
+WDraPoz0mhl/KLh+EIYmb3NPZLIIbYhSTnkDXesOELVue8o490nwWdO7uZxVCI/8YlXW6fJ/msm
IJuukyIebifAfZm/9z2sslk7tCGqEiyk2dbOyHhpJhSolnJPTm69JFHNqMpgSoFyYs1GH+yT6LOV
VGScI9+wsJB/M/Q5LwWAXzdx7gFGKj7qlBhcDM1O81DPi4gatEr6bTXzui7+LUkY2OnjYU717ozB
tw0Yfj5xZulbmw/INBcj0Jfxx8R0Qc/Wk9wxmX8LltKQs1Fm1gD2TYGwj6F0E0yJITfQ0sqAkFwn
lO135Db1vfdhikdyeFCzd4UMObeBMRNvPiYsbGhNS/YiVYlMd9zqBVOumm3QusSoGTQuybbmwOI/
iocB0pZLpChYsjCKRjI4vDZm1sc0Nq4W+LeNvBSSl4DAWo7SekOM5sL2wNHKgauEpp6gOmNTkG/a
QJHtvIok9YjkIycP57SGP1oiXkJB463KNHXOmNza+D+tRxsQzZTtMQfSuh3NbmM17MOTyNuUxRLa
LbDtOPvQU27jzjS23IAqmNGpvaSdvNvznlwyDoSI35BRN08+eWw9MhSAQN7aSCBfONMVtdKnzuI3
YBf4bWmkIJMMAKJQ5PskdsQ1G74GDqt1V3dfpQFLsUziIMGjGDbp8KcaTcRH1sQdq+5rDwMYZ8w4
I/PTUHjVrZwVTB5Q70ys02Ak/cGOkLlOaWfunK5/c13sMxYEjyl6ukPQ1k7BTtl2FpOoYPTFjODT
dSZlFWb2jzVQYFAjR+tkkUfDStly5Xc8ogAKZCkULYrcMtF5ODoj44I6sdrE2qWjDd5hViqCKn7j
rw02Xp82TUbrsjAUZWqnFlq4EVIiH1FKLG4J8NgwPh1eUfRgBjc0EgCzZWVCzYHRcxKAQwBi6zlr
BEzDIoishHSslvtt7pmExJPclwAxVjLLvpFkofbV0hM5Bl/IeVDtgTfMfL87tHl/KgcO1L6IUa58
iZQiznPcjmb9j+d27zz5L2z3i9BAU4KwNMGNMur2c1fItZne0xSw56EQxE06y98jFdbWo5NkLsk1
iizKIrodfWP67HjDAB8euLkkxiNkFW8FFYm+pL+WxgWFPJKg9lezxAyFtCqcLPFs5OPRQiL/q6pI
pKVMRSzufSFxChPSqyxd/iQy4ammi9FI0eERe8EW666Q2GmHqXHsIK/Sk+EUJpV4ngc9+i30TMpZ
JX0hV14P3k4Dr8iD0jDPh/+alVN+0iqWlDJjid25LCubZu/N7s/Q1Z/6OA1h1LAh7ogkNnU0k6On
TJInaxfnoTxh8Y5mhnyR77xLxUVuzyWIfp+Yl2xEw9Rq72J4I/AaQqSlXxGtG1Ah+aM4PA8uRUFS
U0PgdnwDqODggmyIEmvxe8ImoU9NgM5NefJhcOGmGfzwmVrLxiJN9R6aeXZrBuL0CqGzqseY1kQa
T6TWMVXVi+aizfu0N5DW1bCinYhzkdovSVv8EmbNlSk95Kezt0tZmd5fBJvbvCSOZG31/tWO707f
wtyyJf59nwlBRv7TwAiL8I9OgxkzNV5YuIoMyz1M9BWhMrTRUc6Ga2zP0A19mp0iD8lK/lPoaDBr
QzPwJ3qbcdSdNfsuKJNOcrWtKT4p88JKIt0sFSM/cqQY5Jf9gY4JBPA44Ppu3K/oTqDNdA5TMbdU
Rjp/2Kq7dmb8VlROuze1P0kTamT1DYUR6j35ZMkk13gmdnIY3oHoQbPy7qUXTNG5x1SN5KCBpdK9
zL5ZbFKMMGnH9W37SRVo1v1h8ZyDM94r6sLvj9TAmk329lhxq2cxbT2fFKEqeouJPmrWdiZ/kQKu
bw3X2GGLIBAHzHkw8TiggCApY5q2SBd4Azprw7It3ztyK5b0R4rZ3bWGS5IrcfGJOWAiWniXjFwn
xVDKPY5TMiIzjoJ6cUC9GMSI+1RI2XGoDlnkRrz2UIa4gy89cnamF2LjS9PaTBVMUGmbRzYJDD7z
dF0KBlEEK6xUlRe7CTfTEskfPfFveu3Mm6IGZpp3496K2g9AAgzCLKwCrukaK3/eWgsGcDfrD57m
irXheyR2uaccnRUS/U6+SMFhalWWWJWW/F34lXaDmH2G1X9w3O+q7P1P3UXEJNMyDZSQ9C7AJKOy
E1u7iAHQig7uASmskctMLWX9EkeRw5IgIuwNLuk6wtYMVnwaCYrW822uHR2ZRYfcSkm/1JBrCabi
Eha34yyhFTkySCcDzr8eJWGBBs+cKybMSJTsctiOfMR3ml9YdV6ycVSUrAavP6iaaFivq/sV0Jrn
2kVm0o7OIfXthRKtLtc1NrRheo8TOw/8MhnCkpM1ATcSls30Rd4rPMrM77ap/5dCK9mWk/vMyJ98
w4G1ST2TG5CWsDI847nnUIb/T3PTQuVoxHDgx30mw3VcCRVdvQkFYtHpa0grYp3IcEF9EnjRmECf
IqW+aNf4TsAGKDJMPGYXs4f2nZXXakLCxHCN6NWIuB6sNgTvxh0qORO779IJh6rDG/hUQPzrb10B
Tg8yT5BVubWSDvyBoUHnGBQ9IhREgPk6Bdud2mjNR9y/a0nChpVgcGIh+mRj2NoiLiVa3UC9wfje
9HgfUdDGbf9eYfTc0KigsMkY+GHED3tUxhrRRTs7IlNb0qgqr2RjyC/w/U1fELsl+RN+h5C1KFlw
1Hs7gu41jcaFT3CBW0xaTOm/Cio/iLLlenSjb7dX+wYWT8jGmBRDtNB3zSYrn6JGuFloAjUU33rM
E46SrSC6jJ/BIrOOCXi8MdXWHCtz2zkm5FPEPjWUfDPHPIOPf2b0e+77+NiWBJjpml09t/MJ8Kq/
6u2EblMSkFwLAASxXlkngrSq0Oqav7WsrjVmIM4Hlidu9Ym2L9s26fJZc7bwM3MCJ3PuYmY+NrPn
zohjHtnupglijFLaOa5CzkBbnxl9JltgTPT7rmWH2PM2lmvviPqpznKYks0dwbVKS+M4L6D04yP6
Q2/nKG3GruIt6864JxBNgPfbr9w0Gs5/RrMcEJKpiXNJFzmuZFONx3gZNpk+vkSm55+SdH6zFjIe
Ou1qaMnv2bWu4JuJ+SiTfBP1GeEzCz+j1CKNaiHYQiA0QWSO5qu1/+SmGK+N5rwi77OO2jK86N0H
jOMLUjY3YOGJxKMbWKFr0cajDlu3KaTXkXhTRFpDYOuwfxFnEgoKw7FV82VSWnkRlc5EdG4Pyshc
QpUIZ/NtixlZ9t4h9g2pfJNtMdG1tchCNp1NIYgZeweE7VJMyYgpl+7XBTQ/3pOkYsLytobJR6kK
4xiPIMZKvX9GE4fgq6yJ6jXzQ5QMbuiX/cJOe/rdVfWLz588GFOUTgNS6E6AQkw+irScw3hHZnWf
muwF5C8dusAFX/GObWWKvC95TRskGMKW1qYydMAraEZbeOWqsTYtjJ65aacVuqtbzTQ6bMfvBUks
OcA4NMuqOvYtiaNKLU9mxhvtC2phu7ux/sH95vWBQHRMGKlHNI83vqZd44SuNslwMvDUgZtZ60bJ
xeJa97oW1QO20DVTc7TipXUs5FfW5O7JgBVeRd1miaZ9j6KfwFa/DZkFQAEnHakR8cFRJkqrql/r
ThMfUoJDCmraYMzaz0b1b3ZXbGZyq1aUXGrj9d2TS6gl5cG850xttn2qPohGNXa1ln+zyI0Pltlb
gRUjsxxGG9mcSUyYUOmLcp0DMlsYY76eBIsL+uFTwXU9KHv4I4rsryos3hhf0TBMiqhufOtp/8uv
ahEWCJ5JoNf/FqN5Y8xbrenmAGx6Lhrv7NsZSrUp21iutiQot8w5WiJlgY91cbKs2pFJxmJnw0Go
/LXOmAjVRGStjZw5f0ZSwDpdFK8AeGc9LbaNk8qj28672VAxJ70pdrLyn7NkXKn72Mpxh2ljxoLk
zEmKFWYQRgkZygV7dLeJsPK1SU1o22o566XaWZ4gTtFnFh4NjJpoQFn36AqacuPWJDKCEidljie8
UVtSlOu9Kc0PZHWK+Q9hhIb1Jx1IpLXSl9nN2RZl0xvyvp/GTvhvBJolmzlJKjGcExgIKOncuAj+
26U0VuSSIf+c/fkyd9h2LlbPB6tQsqySgs9IpCZTagsjuTV+T0t/kWzWgnzEjSA1yr8KUS12MwhN
2OoDp5h3kuVu0BnyGiGPoHwmtCErmhVD4QY/wFF3qy+zK05uU9iIeI2zGsR/fULg3sDd4kBOZ6hJ
iiPTuCoqCEmcBeM6NnHQGX5P5antUSHSUw4d/W3SM/hyaTqSnMi5WUYbRm9yGy9sNAUBLMItzuPw
q6lSLKSj1uyGiP2aKAU69nr5dLosOYsSwYehCgoK3k9YAngVw8bLLA4OBGSq0/7Olvk2JJq5of/G
5YVD0WtY8BrYEWCUtyvkNWd6yAghMc8Ij/XvJOp2ccGbX6I0r/eZyXCvbTV1IImXwWzAXojZkCeL
k27MX0pv9IPyqi+GMTrgBqbFlTGD76guSOpeBWEvu7ojaM6qYcOo6XsQVbli/stb0Ks3VWnOycu2
Fq9hBj8mrCblMT1ejn4vTXQnyTuTRpj9BWiUKIV10DGe3wK8+y+ZidhiDdsaU36MdNQIKncbPkcS
svV2eNeAwuuNHa1GjSQvxyaRpsN/xyF5Q2elrTQVf436aO/MKsahyP26qkBosN0jItOqJNRG/ZqL
Idr0ucUWcy5+p1A2TKgQw0znMlhYfiIAgpnLs9hWxnOmKnID20qFs9WfNZk8Ka3+YyPKp4+jivQE
GsFy/hkjHWNhyRU6s9J6T1yZPZEmzDImNjtzGwlsrc2UjascS+xaiWHT9VMA9n7YlxbaMQyWL7Dy
5402Wu+QO2eQJePEtbNSOV0ujQ5DEjW+d1r/qYHVDazFGjBuMQIci/Il1nhNB2M6V8ah6eHsLAIj
yGCi5XOsH0Iz4rvf9OpFqIY6K11PnQ8ywjLztcCfD9mP6hSxhYOjkKj6riLRTOnp+2Clxzkvhh3I
ZAo+Egk44+7T7nxIn73UJl4cRZJkO36MOnGRriJkvlID/TwRREPU3u38XUzzSxY3wYtfSRYNK2BU
2ONI3DpMi3Mb60zblLYLfKepL31mLDezTp+7Ul/zwGfX3BtfJNaFlZrf5kE1L/hON/WsPnEy1Cc0
pW8ODqrJiM5TFZ3LbnqJa7RFThu9sN6g8TO/0on5ew502Bq+2j5hPhUZ1Ul9DIZOM4+LtEhSugEZ
62HvzROxyn1+qocWLedA0C8IGK5Xul3O6/lvGxExa2bWSaHOFlP3m4BpZuc9/yKhb+S1GNFP1aX9
ccz4SfkLNJa8u8eu61VxMooo//eFH3EgWfmE8RwtW1XGf2ovu9d8yY+FB31rp0mP1IlkG9tz8S9R
I1ctnDHCcQGqJatRdLul6fnkiRHILXp+pIBAYb87C+1eJ7jkDYSgkf7smHq1Ilfmd6b+TgwBgjHW
jXOvZi5TNxEBEuPvyRr+S0saHmtGdFr9zDEgfGNk8FnYzkfm03DnRhuMFu3DUFi/q8Ty4NNFe6Nl
zSSqmKkic9hmpgrMs22t9cYWnyLZeRHcPCQbYUoI5c5EbIFjKQuRtaqVtziA8snlUx7teFzp6+Ee
fxsP2cZSMKlra9R3ZISyLseEq6MKCAid50XMMJ5wz6Gn0UiQCkyPvhhRtrfLkQs1C1T/vrP+SrYN
ME2/J1rLYNH7kAK+eFLMSFlXDNT4S7wfGp1RF2IgWi6L+BxnZEpPEk7XWSLwJoEIvXqzrPjN1jjU
svYdPij2J3PATz+Ur5EGwTzVLLo9ZaK39wya+0YdXD37K5OoOJR19UVn9+YtbrpHMgv0YOhvve+1
245BdqqTwmtNHvNJm8HQ8DUT2hzonOiimF7HGY2S+TcR8oefubF2M8bhWRq3vxu0zCaxYTRbfbfG
Kbf1p0xcCzLRtGTZpApYCNGYrJSgdvZeHPIH/S1clheW8N99jqsuvbfbSLRM7b9sQoMjmwPOHcU5
cF8pOH23Z/r26TUMmYVJX6zaORwmHjySUEadaWAilL1xHWokjsoCyhdQ8rMlKAvsArvlwnBoQ4/7
O5olnDj5O63IWEAdyAhEAB2LJvpryjvAenHmbdj/ctMAAYL0EcI3rde9ICa6GiKWiZp9yrORH21r
piROJWvbY0gyzHRWfmK/LP5QkHIzvSsvScM4rw/M04p1WyLiaAem566z6aPZOXcst46MetYDYq3Q
MAyUcv1W18fmDImL7ZgiLQs1tVugIGv7pSNmmrNGJMVrOjA5AZd0QGwROHrB7m2qQAQJDFlRslto
4gmNcvhUFN1qBqPBHzw0AwtsNmwZe63jqe9rLiQtZUjgWw6DMBa5K3ckHM5iVEBNRJy9mZxzfD6h
NXyblm/fFXQljicjX8fkvCN1nOmEjOTWOuaWzW60GVqcC5KSMdVLg66+39p1KVa5SUCmFO9NMgLT
Q+dtWf/H25ntyI1kW/ZXCvV8WaCRNA5AVz/4PIa7x6ThhZAiJc6kcR6+vhdd1V2pyGqp70sjgUBK
oQifSLNj5+y9NsJmLJMkomGwtqfZiWo/5ZVVLKWb7uFaYYlcQvYrlyADv7Vo4r3+k8/pwtMdshsz
+8kICw8phqCpSvFR+9izGRaoryVH/DH62OhVvy6JBmKKy4UYsJzoHcVp5yLn0PqRzDUkcSHc/QFK
wsInWEn5WOp9SX/ecalL24LOej8JoBJ9QU5yTPEJJISHmwn1NOQWCXO5JVgj2gJNyG90ObHVo3mj
M4LSzg44OLcfMuSThBkmj1WR7nrZtGut8ql8lLsfaABwkPco1YBhsaQl2zb9rIjJJMrN+BRIMzt4
c29wbqPYFQmhU18WiLtckwkp9itl6DT0ijNQHCwR8GBXrkMOjHDLlQMHbMX7vndzcuIt1UXLcMpO
XS2N5Ryo01aQQxuOUssio9NGHzAcknTpwnVZjwW/ySE3ezaQSNY7+ajh9fUq9lh3eMht8P+uTqO8
QdkSxRNO0mZ4y/x02HlZS4ZowTS/tj4gvECz6bTJmeYNpA2z4CYjG3rZMJjLGvrkvV3lpFrlbzEO
dL10dSgGI3gpNK1txIfvzlMjFAL5GR35qjTHkn+d5HTt8PJzkA74pry1XvShn/XJFrYyQyswwW1R
R928wPJvdmoyyU6ns524p3ogDJKozaMttRkIVn4nQWFa4k7mhiL/7phBtMmCnJawp30JAJ1uS+BK
Cw9bMK5IWs9dNB1l4D/qBmg+AbBsGEuN+t8hv8D1Z1SioIBQPuRTjyJCdw7MNYsFyvHF5CXtvofm
QhKefagCFzEz0WILJ/s6wAtY+9DeOQjpNXTdaJFpPn1NLCfk27fbkRpYUifDmyAHNoNX03SGe2pJ
nV1SraC3qJ4R4ByFHdgromk93MmdsytAhHHduIexrWdQy0gQZHFTZWivtJxSO2iMz7aBhTx+dFtN
21DiyA2r3KLqIOC2pr4aBjVtZgmcO7ov7MfFHpsUBIbSZEznVceJFcFsKIJFIId9FCXbbhy/cZRL
FxMxGDanE02rh5OXj0dsvPa67Ma1VXEG6TpZrzP24AZX1GHsxINXq3KTdPmzWdpn03Snh6qH4hR4
PYE+Rb0n0wckujZmJEuykOr0PYLGfGzDElKGkskGZUCzlM6xtMJxgcJwbZO6eMC7yK0wJP7a7Yed
1fVf9TZDiKmKAg2TfaHlSL1Jz2CVDWK1Zp49nSYGbVOSmRvKYLQTEFUaOzZ300ua6597HEFP/mwR
GZKvoZdmF8BnD1XyNqT9lVZFd1I2LSQg95ikhhSLDU0dxDeHAnD2ppSORc88/BiDvWFi+KkHiYnE
tsYGjsV2jRzzOwM1ScMjvFhy8Ld2Q7ISFI0XLfbOSZydhekrFJy6tkLXfAsw/kRxRDpgRq801cVr
Rw6HO4JayZvuWxvV2QZpiMYmwYuqP8GdQZFioqfuqs/kA6M9YY2ebC7hKOWQ7oFvDriXduWsarQn
cj4smtVtXZATOT7Xrm5zlqAuSXLOAYSREFmYnoxMosbpiIorMHAFgSxgDU7PBMoC5wWpCH+WqG5w
t4qOpItlxwpoz6DY2/QY4dmBIo7PAQ6C9JuVe84SJddnrSialT+JjQRjxYE4eMY5i7I8TS12fNzi
erfG5VUBye8lMe0B8lQ3ZNAgnFrfygjDALHUDN426SzeHxl0NGF/E4WGP1A3EY4EnnMwi8cKRIzT
bBMHERrai89e0mkLdyotvIv6Ku9QpuummJXA8SmmonJtc2MO39OE/q/RPulBxUCYy3koKw5Vuhnc
Elun/3BJtXjc0oo76QhfFsLT1CpCELvJ6kfl5iPdvyhaCN8+YGX2N5gmFn4r8l0h5AZPir2zpmDN
gMZamZlOA8Ac13Leu+02606uzml/sLV1EYPnduDzoyfsocmMmZatDY0g+nBwFgWHXiZnSDy6rzAO
Z4NsU6y9EV8LBecWFxzhMcoao0OUNmBqmCCTwptuHMJu9PpYSv1V0GaEbBkg8aEaJPvUOuFke/Vs
KiOWkI3n4eevBP3mqituQ9Od+8pAzk75oGhCIQEOz5kfekQV5g/wG2hjDJcmB5iqzSYSGvrlwhoc
bad14nM3LUX01NN8px2JdQTBkVtkAtgsh5WaKisdtO4hoOd4GHT1aAbZtsNJyoJXecehaK5CkPVX
mqrBSu18opwuUZ+cygTPhp0m8BGEcs8l0tZFNXYPmmrlIbAsnNl2c1Z43zZOfDW0q5AhtEedPptZ
uzuT2mkxKS3gwOjqWNyAActBkRE0ut7mzrko9B6pVhWSxp4z4kCSgcrPg0AxG/sgBfFxoIpDmgRf
Z+CCM4cJVG8IiqyQQXO547jypGPvSpl90sHzSjz7UJDto0OKMY0YjQMQ9D+zdOyda5Kalkun23J4
QmXpIOXMGPbTdHm+60JFztIFScjagj9HlxJ6xxAl/TJAIc4An5be/Z9RHSZHVMAuoYi28TL3rmbe
chP3XIZTjaMuQvqMVu0FeRIdYvCuNeYpmoLKfOFdpDKL4jWmqpj12Quei8qdK5fu6wBiyCJ1VafO
vbFv1Tc02AZNtpD9MhPV8v5GmLKn5TohBUT6CicSwXqCrNluhzM58OS8K7GvULy+1Dk2u0lZi0FC
rSh8bJZBCN0gRMr7AkCF88CkP3Zd/ui1IM0MrVveH1nIApdFVXcnv4hddo4EW2YX5s+d9wU1M4Xn
UNTbO3WAujlaATyR65AfEfh/qJoZz5Se+aEqSHIbO5IdZUzKyf0Ts6NiOJAdcJVDP57uklRYJdby
jpIj2C8ixMMMNngdM2BJDY1vdL4XYBLWBTt7RfItnf4F5miUjgI9ZWfExtIo5dsP/FpmNdazTck8
t3KpdKjmcRZjLqNZ2oJW8Ry8YiWSMlC1s4vm/iWfaPKEjbkVbXWdmKU8Dd62Hhg693Gu7aBu73VC
SB4LhsBLgiqYYWrYgu3cOd9/vk2RCHim8yoHPIsBOiRTS7cONU5Hi/1HwLYzwjTqiwFWO8Ci+6vt
5OTDNCl4GGPAfDh28QtmTkhhYYLI9E510zuMmKA48OOyUVOTpnIV0/7aUU99I7/XR2mLdg1NzrgN
NHItAlfGp75Ln/ta9ZhYvRqHHUacxMHkx81jsoHVmOaq8pk18pNV6/peDoiokIF4z3W+r2abXQs8
+56NkhHtsk7awKdAAsVOk0YtVOaMiKeTs9DrYWVhfjhahQOedhwI2mxYH3v0cFpXyD+G1MTpRn+3
BWU1ZuxKKUbhlRD5t5kAclSzrxEDDtyIiaw/DIfDGbD4NqxV9IBKEfVpCI//ngDZW+5mjAWco8l5
EncTZZ2Vl5w/1RWq3MLPIfoY09LRZfW19ekRo1YIb7kYTGRWfHSxzbhliJrp4xBT8WX9NQ879TJC
p+JNGoJzkn+kLdyf+xmYnxo5yZmIDofe+aSbFieYdlDZso2IRl/KWmQn5Y/jNS4ps6spwHSTjUfs
7vWtsigW7/QkEdotUr0CZW2aBRsrR2zF0mMfs+kPjb9fj7glMehydSHheHIgAazC0CtejaJY+X5X
XA2DVLJAz9iQms6BLBPPFnd8qmjsGGNbyiUnMUAyO0+6DdmYOEb78QqLn3EGvvo7HibqkFPZYXwW
adyJZXYnsrD7RkfkatXJYLKwjMCPrapG/0K3KTuMoTkQvqJe7oB1Z4xAPqam9VD55cTe5VzJE2Ud
MEVK6li19HOaN+MYIn+sYwtjWC9omXY63fBPVTtwfoxbuDQgGHqUiYsI7NgmTQEx44M7JCTEPxSe
l24sARA6IGJ+aQVefJA5JXHDAnw1mRfPHuj7m4o0Ya0UgWEIX5F84mu42xKrEMaBSb95WXAD7tyx
73YocTOOybNS0MrGU02vKpzNwAGkLGE65Cpj1gVNHm58E7dz72jGWk9DDtrzR0LwJob1hK48/w5v
CIPbB00LvU0+4zGxgpANq845TvFNW/lMksf+UFhSLO6sXgo7b0HKcf6oxZWzyWt0ef/+6UDXv4I7
cC5Vy9iDw3O6S83wC1LzfYLtPRqKakscJvVRIcDBAwN/4C82iVce77jqco6byCMaNlm+j3T5WoTN
5o7nqiwU9nci3ZBlKCOaaV43wqchN6qFBwXnviBiqAR9QWqqXRO7pxTHH2IpOCQXLj0rDJ79EPxA
qRUkiWedfrpvtkVkvck27CB5xP2pmb+0Oh4oaNyCbL8Lo5ETm/S8vv/vL5n7yTEK/aL64rGnl0C9
xLcs239TPUih+58mM84p3sn7a3ecCMaPpu9WuK0b5AiKi0COlvmo5fW6bKruc95Q4yImNM9BkUUn
NAx8o6OhIRGtUfe8NgIJgjuMH6VxtLvQ2+dO6y+nIIs/pq3DqNbWOFlUtqApMUe0pN1b57vmp8gp
T53+cSj96BtEG3Qcghb1D2pQXUh4av63QA8xW9g4AEi3edU0GOJIUT7R4+2cEldNOQQbkaACsJAa
3hkyDQKBhaCzbtplO+MdjRc5itcky8xzFb3eF1qfoEBIavVHp4r1JWuKdxmUz5PIgys0RflogLHo
E2sNYZdNvy/zM6KyG0x6bWWZAS9upndqwv/cYwE54Hj0d+ShTus7OqEL+uswm9zieFT7UXPCl3z0
Hkcg7A9jKaKXNhJ02ZwYoPv8TXP2w0l29GYoKdUnFu5GavGR7NPsXAyJoveGq3+qgTdrHbhR5QsU
tQ6xKU1aDds+7pNbrViMa4uO7shOt49H+fiDjRb3EACCYMarpFskItC4fVoEUdldogqrvCbQG8xp
zlOuH39s+KXbeSjbGVZh9NManspg6riixebHh4NfquBQzGe9TIBMpLmDaxs0ZJ23LzFNR1Rug3Yc
QhwraH/rU2DBkoyS83090YJ8gEbnWDhWQBBqVCGLjBtldwe0T6M37elTcHBoGTE6SRl9BWdwc1ix
TiWmwYXeVO5e15Ny3fcOdBRs5+ugqIZzmX6/VzgZ+xrHV7hPRt84myQVZEvf9/ciccZr4arXzpIe
/VtWo9DCGIjgo1ybsXhUpO88uEZsPcbMXidbEUWiWyNlaWDQrGn3tlcxrWlMHy/D6NB7HP09F2W1
bD0/XUYYTFYMjw86iqpL4xfMxWf+NrMk9/bjKSAq1ND7dGpnOoH6MCIOnMV2YF1qpQ5aPGeqoHI9
2KH16mt+uhURc0e0ATDx4AoplPY7r67iHVssjSdgRryX8w8RtXIlOWYOWShutoYRLUt8hCUs//iI
0VJV2ZsFjaCp2+I5qPQzEkCbHpDNnyjglxrO+Oe852ylxRY2N1WfYjsvL7jeODNwO7CWjB/xeMNh
m1+Tg6uq7TQOa9jdN3QLxEkV9qo39Op058a0Uv0L6fMDSWYasb6w+iBbpj0qZib8jG9kSWdPEU0T
Wm81IwFuq/Ud8pswETIb07p1gQJbkMk9Mp+HOA3V8o6REV1sXYMuRPWK0g+t+3eAItwd/E8vwy2u
aTAVlbzcnwpRppbadvjWWFZ9bR22GHNpJ6E+q/XxUxsyu83q+oILRz55/Qukg+2UxuGXIC26ZWIJ
+pOR7W0SnXkK/JrtHZPadlG2aRPzWrSE7jlz7IDAH1liwAaGGs92+X8dWbDPdBhAC+bmzuDs7wDj
+6ovQ2rlMnD2AiUSXsoIFE9Z1RdwgQAea8rJ+7lNdYaxRCyBcHw+qSGmCtaEhBfbOTgC80P0XQfp
V6D/3wwZJS0aP3OHCxll+2w+6/ze2sd9hx/KsZEfls2w7myG0d2dOyBiIrMTKIpozqJ1bXkx5xJK
ZHv2GkMaYKBRDl9rHVFLnhhLQpOIwsl9KCc//lfDGUL/pVqJgvhX0yUUxosjuUPhIF87N2TuauSf
89pJTjkIK1ajtiAK3DZXYkZgSgxLRz8q3wYL79OdNjlW6Fj0sYH/W7jO01g33qoi7HS0sKQaKV+U
wZgQRO2S1mPPEKdDS4vRb+NmVrzXfP9ZQhy6VKw95ZwWgxyVf9rRdyl63fuRQsX7Q4mOGCTCtB47
kuBZKkTkWlQ6vY+S6L5kKNfR90SOaFODxJRY8Mfct+ikJuVXVY4aY3i4HBKc5qJiy7mvlfdVk9VT
5a3BSPgIRq1YchAk/a2HMuUWNA7uzyoV4RFRb7BqFKBs6cBK6jXTg3Vl7HQRfO9oG2/SMWO4ek/2
6U8IUbKdh5xnO3r2KVJN9Jw1Jyp69bGxMuqfyo6eAYI4P9Ydiwtg/slmtnpEU1Bv3MKzlty2zqZy
6/ygtJzbyTafLHAoZUMulhNWb7gyT0JnVh5h5L70vvsd05lBI87+nkMqvNZ292GKrHYDhZHWgG/5
zwUxn11obyeELEuU0e2laLTdAEYPADiTUGZHOD3TCO51wIEsC32k2i0oubmA1xriSO6LSqC77Bay
WXHrTg+BMTFIZCXrHa7uLhy3eUlRNdqYnmVIxzfP7X2HQOZkecPngMC7oyMn98gamUCAYeaVssY+
KdYzP5v659rgkOqm1ivLVvxHlLY3K8tctCHBgcnauFJ09XejEtWDy2W7SCpGZ0PROqv7bj8PuWmz
jaf7cx6bp9wd1FVUJb1pQV1wTzkxYd/vp0bf3zczOdunK0vnNia1zCCmZc4guf/tWAafSIsh6T7y
et4Qx11HQfVYiN7gU3a9g0z7m5Uau3K2mpfKuNW9hgnA7g6RgRfcnU4gS9o16tPsefTHCVAEFVTK
8U/OcBEIRyaTxQ4ACMTFRwGd9cANgy5qaqnRTXJXpN5Vt39/I0l9uSNRjbZkGV79uaUwpv535GJy
g+H6jfaquan6QqbkmsCklDh1l07mugeOlF865DaMxlm7NDMhqkr5qP3mqiLM3YMdgV3ohXMz8/gJ
P1wDbyZwZ7MYy0lth6u8hRVAvT/SQO6qZa6n+3CoyZRrU//cesiLSjdR1yZgJGuwaTTLQdXmCvfn
R7SVIKaxbC+lWX6fECDsU7SB7FuBy0kuXN3jUDJPY/pLVtV+irFGsj8GW0k8wFnlHWUO0wwsCZDS
lR8ilxs2ejGMO60k4m1mtV3CKrv8QBJLy9u0YULIGiDY+QCdVLQG4fygZJqjVqHthLNbgYM1qCum
KjEZSmX5YidjTBOOjogm4gNvDDSKFi/r/a9Gv32R0GmWMhPkczmckGsv+lx2+TbN0g8tI84HrZaf
E5u+oIpZ93PxhDawf5EdgLiinYmi94WElvVD1tAV1gtpPyexfo5CuP5NLqGAZ322/y9KWCPoBySY
tnhy/cdwYOb0YMuvk0uzZpkguStxkW2NsmLzuSb+g+e+CO3FMV4r87W2nlGoLCrDXjg47y0TUTU1
j2FqK9ZbUmSWh1zsCAk2Qaw02ybfuc2qrUs865/H+la3t7nR+1+6EeYOrSZJZWFdConLXUsPglAJ
+rzB6xDMwdTTqqTiGvAxRvBHEW+X36EMRVO0R1izo9n9WfdmwWxFBkA9Atss3UVo0uboCVkqzfqV
rEnmoCHmQcTp17qxntBtEvNdsvPExlM/eF+VYa/zAq7QVChtmQTyWqvmZAASoYfPs7DiXYpXNCg6
0HiOzBZMLt9QKL2QTcinO+chubncm048g3Ys9LpJ/xi2zcLT2fJjv3riUAn7iKkx7ujGK55rHBfg
yBL8Iw1Nl3GtYdVG7tz7Ca72kJwiSKnCZbJZmkywJnIRrEysA4GoHeWmZuqkjLl8fENg7fLqN1mq
xvtwCkOXptAFw1FL2EK8j63Nq1J5zRATD18Vq55218M4f0nca1JT7pfWqBhe8cURii+2868/3v8u
aEi+1D1kMBU6+DPd24MZlEAOtDwl0cHUsR5Jad5+fFFUt0XPsefvc6D2/7fk8fmB3go1VhFdyPr/
PPDqS/Plpz+sc3ir4639Vo2P3+o2bf7n/+Ang2/F/C//X7/5t2/33/I8qm///Ptb0eYEpj1+C6Ii
/3NIuEnCyv89U/wJKSvCmL/t6/RL/kf9/gf/FS5ue/9AhiptsmnRRzhziE7/rW7++Xch5T/ovuh8
VgTWEkoNzzcnzS/85981+Q/dcA303a4wLf6hQTJIXbT37wnjH6YwBLhNyzF0Dkz/nXTxn5nBhNYy
rRPz7wFNC5rRfheaaw3haLfFyOm782eiOhyQKh+jpclLx1woL396g64/YMR/Y9O4Es/S1P/8+/zr
/o0o/vFwJuAdgtYJYeGW+TnwZNCMSHPTMLxqqXMpxjJdI1N2fpPi9J9ek2nawnU8TNS8rp8fJM1y
jXZjGl5ds8aBBhZsEZIHhLDPveWp2f7m1hU/p7j8eFEOZAwCo4CWCutd7E5oodYdxxQtoAANkmkJ
plcYa7TtEFPaGa0oo6uCVY5P84Afxz+Po/FgqJFCq2CsIIcYzIcFpo/p0q/f7p/zoe7PjGOyY5kW
26MNZOzndyIoG1tkhoiu5ERiurTa59jRHpyx7XfsiwiIpPWGR6m9lR/+uw8swa0Ix0bThu7GePcR
zIhxIXM3vNY6K3qS5x7OOdomHgWnPwCjMMQITbrRX/XI1x5+/eBiflk/X2W8VMfkP1e4NGffxeq0
meFPRJ1FVz9r0rXFcPQpa6ujMQM1pQD0MpHCROCn2jhAeRatX5i/uSb++sZL7mnLM3Tbdsj+nr//
p6ghAiU8hM1xfB1hDyxVxjCscSJa3bM3XiGpmdzij1RX6TaX/NWvX/9/enBWDINRsy2xZhk/P/gU
pYZf23V8DTs7epr8tF9V/hTum6REqzrPw+iDbbSO43rfq7ffPPj85v785tuOx8cudJY1l93s50cX
BN1ZuVTxNfX0dBMEWOUk5HAzR9rfN3wAj9yR1toSbYM6m5ZS3m7xLZAC3GN0cZrqWAfabbI6+hNG
d6zDqV9FeSy3tYYiZhBG/Ywn/KYlydZvS2OLLlit6G6AFmByypFqzLL2aA6xsbV6odZxvg8jnB+Q
mfIPnX0G0K/tcH/H5DTgZFvjJN4zEW4eAwXkn5NrcErKYFvBI1+opDh3URwcU6iAiygI1LElyGUV
0ppdC8fntFAi11cNSQcW/otpFu20mXI2TuMth1IjiKhVR/KOFQFFkGQN0albjuFWyxl+BRKvWV11
De3OjoYXIQwcJPVHxL1f6wL0hTPkJEpXyUPNfn+BD8S8bOiuImeZNrZPnCOMp0aMZwetVOOTax9Z
4QWtYgefoEvxsdPcblS6sxsbE6KmYFUU4clmGAKhw6j2TZ+uaqn/UXXu119fBvel5d1l4OqmZRvS
c0giex/ITaEby3Dy42tPUG7WOCYS46i82lKvtrAsE+LPseTBqUjPlZWorTW5T3FPwRoItzqoFpk6
I3FnM8AMOUkYkHuF6nZRh9pjURhEd1m6/4gX7hYyNnuKwmo4oR86W33yUVlRzJCShTaRDEYLLbYh
FA7VPqu/qTJqj5kXzuyDztqOWDjwPXLByMpSCKOZf5OssfPi4Tq4Ai+Y2cjnsfdWPqS7a8Gldehc
ST4PScOQLZZ6UPrLMkguLU2QhD3iAFkQtAhi2hO8r9PouvGxwvwGiAgFh54NL/Y+aly86YzlAYO1
oHAnfWdJedXTskFjzMyZOXCwLkFLLANHeqemuwiJRTnHl6altr9yXQJKW9MdeT+KRTRNOAs9Y3av
q+g3IWXGX3dTm1aLoNJwPRu+5Ls9xB61qozbIL7qOjYvv53wF3ftA/0xzoppMm51i/YXorh4ltq+
TgwyzqFCNS4YLy4n0inIt4iHg6rMdTkfTCN03YD+x5XPJnBIQGMs9Rwnq003aWelNCeygltvjJtT
UdA0/PWFKf5agvB6WBs9w3ahz7nzbv6npdmu2sLzszy+RsFNTT0GR2jSy0nv9Q0apv1ABb30LGTF
aWXg5GfM62dbZxqCbUHGH4cR9zchju9iFOdd2pUUgpaBQp632H73jEJmFEaCKvVKU5uVzNoaSsYP
SWnHiwiF496J1Jbe1fTQC2S5XrTTGWVFSau/CMN8cDXvCVf6llPF8JGAgsckp2GIT8f9zZ7Gqe8v
S7trY6rToSEblsne9vNbR/cYvzYInKsIqptp5vAVTfHWtml6dBwlDjxRVNnTg9ba4pCaPozvQl0n
aZ016ZHzPkfE37/Ucz8hwReJo6MJH2st07Yc5EuB0krZBkfmuNQPWqBNj25/S5lsvMAX7FZ1QBfM
J2gREZc63DcLyyevLc7BivQ57B7GpJeKBXZt2inE1biO6EpZ8zR/xGNGp2U5lfbXsqKBiCNgCyyk
3BcIgheRKhFyMhsCe2Q4N8BIixYh9Wq0y9ecwMSlUYo3PHjoAeIPDfa2Z08pf1snUMru2c5TVjDP
teoLJQkrHngbVLh1s2Juims1M+yHIrHKc0EUQsXldzNdpNjRhOLPk+aSdTSDqHAK0qw5az0T/Bwa
w6l26QJnJFB2jt4sU1gcqJ5pq5WD1jPy09N103BRGnqRstEFrwUEeZzIHyqOfKcsg6UGgt/GydEj
Oysh4/S6SSqVVKCkOgburvYYxciotMCrL/gX3wqyth4CrzEXbukFV8bcxerXN6D1H64inPAej4Lf
1PlLdWZ08ej3umyuWZtl5/toyZzqfGvpBiCCNOvW9QRdTGsLdalQIvi41Y5+GacbVdXBMjV6yTm+
Uns6X8aL3sxKH8jFZRyYV6yB8BUCjHytjQ2Q+Aw6czoke4P93e38U93q6C7Cxv3Q4dLwHGe206hV
4KfGBi/5mx212kEGpnawY3KmJZScVWyi6HYaC0vIUFx8A+Ckn7otaabYHqPcOudkf+5x5Z5GDVnk
r98uMVdrP2+kriNRaLME2/QH7HfrrxChXkmQ3VcxQ636Xn60e2ZhAXQCkZXAKR+qZpbFEIOEN/w7
rPrmLKam+01Rbbh/fR6eYxGcqWPEIdjgfUmra6JiPW6vblKe3EYwGcSqADylWBhW+92pgu5rnHL0
DUwSURv7MVHDJayTNzhs/ufRRIbO715ZEwBg1IwaOkGmOBOWpCl+EcM4PovA8GApU71Ydj49ae74
VHlmedIVY8WQAeGv31n7r5WqR2PLdmzP4ajivW+5FDmXv7K1/oqhkHwPuI67DELrxu0gAnFf6UdL
Bem2ggu/MiDWLeuwVRsFXRbPCY05NFBLnXDnIzjcaJW6BSGAui37Uy76HbjrOK/LP3DqMw+tjfBB
K6Mr7U17WZN2+9kQxSO8Qrm/tzcTcgcXojGGjRuFLaRuNB5WhHshENGHIZnatRH14uL7E8Q9Bya3
ERcuRju3fzVhGRoOqeylPGjQFBmRmEwjUzWSYZ46LDZQwZoiIiyc48JJHwHnGyAqHsYalwe5h0gr
e3nV4pJpQl0iomRk7kGc2mjQ4XfYoUumE4Z90eM23ZXHEiv14j4dY5ftfnN09+bTwU9XOxgdnTxh
DxSXy1U2X4V/2p0LqbcVISvGlaAwsVRhlB0GL5EseJ69VXTmlpGapz+KuXzCCMnREEJNKDu0RINL
RnGSZto5U6zouttlBzf+3nUFmfMaeohgJPki51PcsnuShOrewEOX6zEGi4ybiP2l6J8y+ILn1F6P
ac+Qu6zrTTXnPxKYov34Y4Z/xfY9D5mvYjA4T2fxBSDUg2u1TYGkrEgZmrVCvvrYcUVJ9cXzJ4dZ
UvLUut5rkwcfzB5Lsm8BHw0MBQOnTxgvOP1wpCNJ0rSXgNJTRrGC7R+zAJrTwRhA2rBuhmtpepca
1soeZ/885yu/j6jzCW6Bo/axSKryU5MiAmycciHt0v3MmO+j2ZneI5N5GzOlA0lvQn2Gnch5QEP6
WkBOOBjd0Cz7RQZvab4W8BVThD7YNWZUkuCHrVUzK29hD6mekEpjcKvzr29H4/1HT03mwplhzWWd
sWio/PzRt0XrMvtS9bVNtUeNFQa3PFga2KHqHFAVLx0H43bEYMlx7PRlJE5yjDgy+bSScr3nSDPL
wvIIh4mBRnAXSgC2Kp6TEFJXHgw8roZXu7+pJ+fi7M8X7P1Zu57OtB2Tnvn+nON3pY1FuquvAi33
onEU4lmbabU1yd9snP/pkUA4YO42BEYA611PJfC7IYsjs76qMv5YDnvcRlx0mlP+Zsd5XyDPr4im
AQ1GneWRsfHPn0Pa1p6fsMhdJZMeg5Px7OWrfvMg73eTuQCn6HWFBNJEUPy7F5M1YZW2ImiueQYd
Y+gzsSUJqFuJqWeKIRiYHxAfeb85zLyLgHbnhgQFrKTg1g3T9sx31xglEm2vxm6uUwl4y6AvfEh8
fdeX9qvkTrpl7PITs1krFO0p0DUAsxpifj0q4VRMzm/ehL/s7fPTkQYdYN3WJavIu709tYfOAjbW
Xps+3OOHHlbmoDVbk8HsMpfhzaJOWvaNpe1SpF4Vm8spNxCk51F9+83d934z5KmYgiOIziVmSMr8
nz91zxOjn8qqvxZwlxxrvpb79E1ljXvL3OQLcUAhI30QhiEKj6mwvzJenfYyqvtDqPwnGSImHifh
rAwkdqoTx0yGH2w36a8yIS6mGtp4FitbDwCCP/ZhaJ2tuK6ejczF0ip+s5aY71tg86uZ31cuY1qf
hJH//GoqImoSO6iRvprwLushxgZU9PYut8Aa8aSsY2ljwvJKrBdhktkH4GG3MpLeBUv7Gd6txKeM
kWhKpk2QGfJSRaF9GYroUTH+6qfaeNA9V2JHHN8KCaJMDH16k9CRADOgEO+aDXWidam9ykPIH8I6
CmACeANizMnN/ggpSLd3oaicps9BbEZ72ijn0jP83a8/WPp971Yok6GVx3DWMqivTMrIn98LqjTb
IuG7uzID6A+gFAEFjMswttpTgs/1FBBTRtTwiZomOGniWFdEIDSQANZZHz0iD8wONpy1gsnstaXi
mGVv9kFroupEoX3xPYe2Va3CLwj1otqDcBOOMWaqPNqC7TfWGvHAJ3we06nPDkYszKs7IKEOS7Pf
GKk/3DKjg6A2/S/KzmzJTWzttk9ExIIFLLiVUC+lpGycad8QTjf0fc/T/4PcN9v2DvucunBURVVl
g2DxNXOO2ZSc0eoqkhrfB3OafSgTkIV6hcrJ1VtPI8TuyFZyupqRO26yhmyCDnaDlpYWtACFz9qF
vt2t8tTV1/kkLOCuib2XQB8xNvqpl5pJd5yKmYbZ0W6pplq0hvUPRyTdVlNlsx777oCJ/sT+Tdva
wKaAWxPwx9TCOc2VjAh5otGO7ABGkMEOo+k9nANo1chWY1ffvjBBiIhIIDwU2X1wLfs5gLpeNA/d
pEENx1i3qcoCD0UjLrigk88u9F0PhVIMGsyFhcaaQi5WgBKzcgD6mMU/0XDQJ/eiXj61aKzQQaCv
t0tGFz6iGaSD1akWBcjhxAIXD52HtfVj72LD1wmGAcSpX5m7j17E+GUfl5jQHRW0m1LEJ1nNwxrL
cQnRkj+01yxR9cU2SfcLEm7ysbGCVTwSOkcGOakF8e4jg2AmMnJnGIw5C7bEcyoJmuRz83IdwDOk
5eBMfk7vKehz6KLORlXJzQh8Y9VKFunsQCDZVBR2MWcCaE3AXZraa7b+NgYddWoazt64iARxohYb
rFzILfqtXF7vNLrqGWYJ4S9YaRkPckAdHaB0TIHhdY/P45j190A+KGQxcBQybT/U9nNpxvUzOHiy
nvt2omkeoVGN9Q3yzsvQ585WGdC76gKOASHYMfZVWNFd9mgMukEniNt8dFnn97X0d5pupqd2+taW
ectJyLKaKu1nEtdA08LeWTv4itbK8RGlQmFGD9GTwNqiio6ivGIMDOFRYUEhbfEH8c4msAbrYjad
BrzkM2/Dc22X3aGPJRNPkrlE8sMFOuxn6VNsmMnjALuJsOX6GjDe8hrgvVtHRvnGkQXPc6PJlZ6A
0c8TDq9uUI+swlvQpMUxsJR1I4GkfiEh6hnDt7EBLmJtOt53YIjy0otNNz0mmcphJPbtJTKIftU0
rGZDmazzJOt2GiukC8/zhIfQ5T01WOQeOA06hBbjX9b375Yowf5ZpOs6bIigySHvyfTcfUqGnz0R
athjOoeIef9u9vMnxwmLe9Kl4U4rovFUmJw8QRogZSHDLkXz82xgxNnaRHXkBU1KRv4cAUyDMWiI
DKb0CsgTOB0Qw7J1g8eQ52ETIPQLoqg/ORgNN3qSeU1jEQwdEAVLnR4e5rHdNlEItARcNua8iljA
hXWFY/Y56PBTxHVUHT7+sU8AGnM2nhzdn5+1gXgBN3uOu5LBbzj8HHUybHiUl8FrRJBEjRoU2U9o
3ivTDp9KmTkHSkNw3M60BoZRvtatcdKWeUbQa5YHAmbeTqcKxMDt4wkO87z2ejtRF4XkoE5ufQT5
FZZDe80zK79EJZ7AJpjDjdHiWWsDCn3DDsWxxraERAK2PBgh46b6uLn4pnWVpDJ7bB/JBszxUWhZ
MK6CbpHVaUS2UtxD0MiHszHvzLzSWYcYG1vM3Bgp8qxCbUJySS42ICqGRi7DTxk7J0KrSaHpmx9A
k/cRmuZ7apjRSVWYOqLYuAPxMbzi+1hqPe9+mWwK18KcvfiQAmXw4kFcMvfKJrADLidK943eMtQk
q4JUDl/rTm5c9icpWLYIbcPD0O2xpNvwwulwJyGZYpGKRYGZPxrEGMR+ckp7sJPOPB469HAiwubD
lcftGS7p1O06kuprBKHoGkJXbroh+8ckQf+9deEVy5rP0dlqs8a3zd8nuCkeLVWH063KGM2gobYw
Dlh4cNty/DyOTOjKKPhpGF/TDJEm+4nqSBMc/KOG+xhY/Hcv8vFjuKTIm2y/Bdr0X9/0etZNhInX
480n/Gc7jYTEmyx+0Hugi8PEiTkYHk/d3wB4anuzclKv5lMfmIIQHARcvLDgPCJdFfep4JDFdkm6
4WtFnX4onDpeR5WRES2h+nWfViEvteDBNlv3IW7mYWOFrk73nbkPCPI/sEpfwH+GpwZl6wqu7vRW
Q5kONOk8m/3BEGQ1WG24C8T8qSsx287VSxTk02Oak+yBCeJmVtF0twes77ouCw+baLJxSBi5jK38
7qBiFr7BlC/Wvk0EgbwQ+uWltBv/v0U6V1Ux8aZLUTquvN81C+iPifEJMBu12TDs/c7CvvuRNJQ+
RyY4MH9CzM5ljI3M99qUTaXl4xdy4in8R6/5e2cmDT5TugR6MmmqP4Yjua56OcokuQ+x7mw4huCx
K8Lr/l4xfqzHf7mNmBYIl0QXOjT0Kkr+ehu5WpWqxlTJPXJQMeByU7sg9DXm5J03hlG/wfGDwS5N
vrg1eZgkZhMP4VsmgimtBDk3GduWqMRDHMXVoeHsqezO/EeF/9Ea/fpDciWkw/UgAplG8rcutTMr
lO/8dR8z4fC0LbSIJe2CrnY61w1iwK54mHwy34Yh4VRLwfq5jU8qtCwQ9a1VbX2rDFd7qiSphCow
N9YQbYDiQIkzI/H979dUun9U4QY3Ec2IzV80Jb8fESPTFtSqkX2bmvBLEpPCYffd57IlNFtNvIN0
AcbJsnz56urGznXSb/2QTbRU8D8jA3JzFkFVFwgOTeaRTMcz/6kr8D7ENaimaRrTveFXL+EYxRfN
9h8+3idJFLwmUTivpsAej6qAJw99DwSI1AhtHmeCr7uvrGDZNoElw7c3JdvWmliqOwCS6hydiBmS
O1fZWEDUhoSvr/R/lpcnJUD1UDU3NwMxFJrNfRKip0jMfogiYHc5Gs1BNQSQBOD7nKCceY1CXqhn
BHgzI75L2b3kGZ5dvKPGrVbmSRva7mxyPfaoklEdFiDrE6JNWZXfoply204JoO/9mYOhQH5oyeBM
H9q+tANGqIhWjewx6PfBZiSeatME7OMjvASoatGo1nD+WUgvqsWA/FiHCLzKbIMHzPOAmXRGpJGU
T3bRL8GUcIimkIqf1N59F/NA52XGayzP84NRGpfApd6EddgehsWlZL2GhJ881GkscYuTR8MT0vWE
0LHr52hM5/kR+u5HLRcfuV7qpSZYD7+ov5V9QyidUYuHdEjetQRcMND9EWB94R5wgqLnyx3/OLZY
MctOIaeGJX7x29KAL+lfk64b2f2g5f/4IwIbwub1HIZd/+SDPDvqcWjAqInBtDr148DYZ1vaSXJy
iPWtuvaOkQ6b5XJkh2M/P8718FPa4QPMimmnsqr1WrdMLqSCoJ4H8LnKI5Xu3cC4JqEtNlGVJvte
zGRIlniZGjm0GDezLzYbq1PXp0810/TbjEttDdJFnFsJsxxeFZG280WfhvqE8fFG0/omkMhhrEXn
DP24RzCbko3jOvplSipiqxJ+HLMJLrGNwbHoXG9sSVWvakmejm4+sQsjdAUp/2qS7bxJ+4jZKF+1
oyRZh8SMrAqFzFlvsteOGvU5sp2rA8xnzZjYf6p0PB6tVRalx3PznopVaTbzg25Mu0wD4hB3ZnZG
415vTVEKcLMifOINuMljTVyCLnrwwxQ6QJ1V2wdM8Vi5fHHiYxsuWtRTUNoJuTlGsKdUZX2e9dlW
1YC+psitjgZNFt1fuJ9qHXyAKae1XaXxKVfN+xgVL3aXDjvbEUx+QwMqVWPr0C+RFfRCymP/oirN
vDdDS8nd2z9t1ZGNXiBzboPgmAdtdDS5WSofPbHoDzGDkg0vM8IPx+KUYBbYlyynN2HIcxUwQF+7
ys5OFYFMq6jVilvjrGEqYHf1Pd1IFoS9RaKgaIH11bXal6H9iYeMItEaeB2IkXzk0flcdlRvoNX/
U4n2CUSHITbP6XRt9HrfMDbhtpfiNA2qXcdjaHqBNsEDSMCQpnWSQUYoAXk0qj3BjrAPjirdAw1I
1U7mtW/yrxU0pS0jXXfzkUVVVLZ1SlPAC4vlphIAcKYJ7POUmdUO9TqqHBQkFVqZI+VbcEzQLKzM
bohPwyxuvJ6SY5Ol936AKDHIAEB4EXVItrgoydgNJM3DEnK6sjgRubEyhmZ4SHnBQ5SBkjPgYjuV
PWbn+cbM3szaBqSwdsNRND4SipofVX9QEph9Laue8q+4BTjP16IW0w4YhiCg4FilZfVKOhWEDt/+
TKlT7kJYyTvWMvm5kBBJ6jlyjzEt0nZiHrm2fQMdPs3TqiB4py7j5qduFY+MgLLtTFvLtmweMU1N
12RpiBC+b0ENYvpIRwwCuXGdGpjxUy7CnaFZ9nVuYHu142PTMh1rSmGf+TbTycFZ0FUyfMr8uSW7
gVBYgVpqKcRIvFWpdY11uHAG3HAU2fouFxUjBBl9Tvx4PpYkdYIrXFhKibZ1+Y2AurHXDnUQaiCa
63e/r69VuMTtMUkBHZkgLi/jdK2P7Akz286XBzR7SmE0PZlM1SI/vWBGARsfKnX8+wv6Y07/az2h
GI7xbqZ4pk8yfivhJzUESWxr8jZ3xRY8Nylk8ZKnItMXNEvNobWVuSvrGd1cMOz53O1HobNiETZg
9X4yz32Fjz+rhH1Im/gUljPoCEssSQbpNzsgyWN0CmvXhZbJfplQdrMhAIXNDkTtGXjd3Ia3vLzp
fq0Du8hBXXXVkyn3IHPn15Z0Vt6a1cV1k1PAey2u5DVY/lA5wc9GA3J5Tt+DVFdfmbSCHohMr4S6
uYHvObKoFuE/Wh71+zZCLkpXA30HyzrLkL8rPEVFrhOISnXDF8sd+rEHddoOAgA0qpNZ2ch7lrDq
Nrtm+DVW7G/tVZmHkIIyS3vjKGs2eYbV2WQtfDT7SicyoM1wGiG2ygv/oWOWRmhLydNp+XcRw4cj
pWLJ+WDj2uZMsfre7b5iRIZmIKJNq6AE4jGIXnSUzFLCdBqRF0z2KtWg7OhR2TOKZPamDQWpm4kZ
XtK0247oWB7hfuLHEinCr0IbriW8Z0kXdC6yYDdwvHkJHq5rB6x9BzqFO9QZgsdF8DfYBRsEGejg
YFj6JEV0bBwdK8cEycaF43WQdv1Vs4buIBygUDWPYzCtW6PBbU7IzdnSnNfUwvouYv81B5/5yfGD
bd1P+mMy6V//fpP/IYzlQ0OPB9rDcRdlprP0sf+1Xa2nRKdsl+omyMBcuQlYuTLV3+tJ6gBZAvGc
TBkx3kv/RSu2nXWt+UcL88cGhh/BkjRRfHO2fX/IQ9sW+UfsBMGdGNaXdCG6u414ycL0CyKKbL8Y
gXktakRoxOwgKF5vbhOoFQqyJ/rq898vCCMnfuNfH3v2HfR2LLxsJHIf//6/rkjosuVo+zy5t06v
zlIMz3APu52oapKIMk5Y9mQRfjdwl3VZdtuQKFAY06axSzCK4WWV5kog03yMpHkKJ3fvanp1cBp5
+s9eX5EZInWIiXU/lGvddzZ+TXB0aI8Haib17DOSHMr2q00GwjEs1MWAybZ19USenbqT57ILAZ4W
MU+IHXntACScuVh/IPj4i07m17mcqD6cpcVu5yz5XDE9XsemLnFeN8Ynh9qv762nurTbz1jkTmxN
upe6Sz9pjnWj0+4+OwkiGEgSZNPp5bAOB6XvS7fv7nw5Qpg1cY0qIUDIhKEXsbdf9dwyGC4JpunT
s6Zp4i5H94mZDADaILuwvXuuhvo7Je/XrjWDPUkXJZ4v0OEd93k1ztZ26qcIXxAI9Ub7ZCdUooPh
nEYCL/ZRGFR7y8Z7P2u8fSe8mW4R6+uiQvybUBUnVz8anCcbL2SksRW2WyOFE6XFb8PA2gWGB1Da
5R9Dab3HBQ1TXgu1I2ydnmuw272hnOAap4UHHZihLPbNC1rbdttZDlub6JGIKbVBtNLutEbIy+Qz
lzeD+PlDkWCibulj20RTnKgtOpUM4jO5fq5TH3SAuHvbd75qBr1Sjz2N/yXYN/4AxUClW2HO0TkL
8+bST914S417IYPpRS9Gd4WrfK/A/iboodZGWJrewtm8FP73LnWSc9iOb7hTmYTExAyUVqQOMyXS
Gg+tdQFT+bMxSPEGxPd9HuT0EIw19td4fEkQgEQg4d5nX3xv6C8eWvxb4Ml7A+9mNnpTUXfLVy+u
Zmnoq8J4km7aPXCamYe56V8d6KKX5W9QwhQAgQb31LxUKUHLaHibQxPVqGJEta2c3Dih6JHHIjYu
2C8kbN9O+0QPT7qkFqySpKBiJU4Ft3JeroMeCppbC0p82YLEryH+ZIWmE9iX1Tdb9FA2fcWSgTRH
D2BhDvl8LDGRdgZUZC6E6HADpyP/cckQOjecwqvDIj5MzEqNsabbcCfijeXXxtGiS7Bs7JKEYWqf
kvQVjM6ZIA/WzDMIi2Iim8GRiKgG1QAxBAzCZkYDTllL/VPTGdFP5ORrvk71rSki5HZzDOypLaMd
uuN5Nce6eXC0ProbZvUtNpN71UPQa+f5kFuwVGI0Zd6sDdpLpiFJCOf5ZPrgvtickWjQd+Gj6MRO
lkZ6UbSnwFhhL42kMZ3qiPVLgDzjcfTZDCUpZmmyKn44fuEeHdOH5Teq9qGNML5puDsdWq+nSoCa
QNzc7qbevGcMt0/x2BU3JKgviBWyV9GQjKKhPlkzJ85eS13vNrNoTFQ18qkfCnGbghqiaSW7i9Ni
c3XQUyI7zL6xsnutiiJ7qUwthokXkJWWk71pZVl7YmhFxIgloK3OKH+RSugn5BAM8qOZtBOum5yd
/KJKo3qdiY3IcyMgW9cSp4gWlnY8+49r/qOOF0nbQisqf2JrGbZhBQ7IzIdyFwHMueB5i4ExqHqL
SBjQ3eBCsFSD+2wllXF1UhxwIC6eWZVT8/YmEZJzW221IElPBaPPNdLvdcbi5jxwy1cQCC7Ek7wn
RlNtNNHvuODylQmB4XWhPM6KRjpGsLKdHRA9ZdTYXm7qnzjVeizmdnq1MfqslInDmDnCG4NiH1eH
dmNZBPAclAWBftEPlFUagdo/bWY9hSOdWxyPFqJB4hOdgrBToeriIcrhFXJuTfuMIG8F0PchsPt3
7nzj1Iz6j0RPwQ8V+jPZuOAMqNuPQg0hG0dmK5ys38jtJHA+JXy60/SbLGW2SnRQ3MrSkZXGeste
FP8CNaz9+PF3QW0+M47QH5IQTyPXRHo8Ja2H1mTcRzpI/Qr0GdfuB7nv8jEwG3s9z2/lPMZf2+HZ
rCjoqt4EyN9lzlpLrOGgI1XwSYrTl0SaiRyAvMjFswVL9BaIbzHDi0sZfi9bPdgko/T3owEiC/O/
YBYEbdsnzOVkuc27ReQYqKKxPc4EzUCWr2+i04ddCbKI4AWbUWwN14UVM8B+7NZmHrvrdjZSXnKy
QieW4f5vTEy4jDou9fJH2l34iJiqKAG+zOy/6LnRHqvIOU/4tlegKCCFajDWNbvTCbYSyYvbfda1
YIQ7ZDRrfIv0rGUQHaaR0HC3L6drOhE17EN4DGQReaov6ifib+qjW7pv2NBvxEgP33OzewrGiHxE
gqmc/oAGxdjXFcsAGXM8AchoL/1MNFOQ4itggXJXMSTwOOvtLaBT9cj8cIWsjCMJIMbB6foDuK+S
+ICfU5+/6ap2XjEUvM8LRYg3x5Ky2uRvUQBcwbS10xCM4YOrBijEosof07Z7lna/JFhAdcUZA/Ms
DMAbNWS7OmRn1GBfDoFDQvpCojFZzu+c9sEfEVMIkIq73DFAeoJbT1Vo3FPieVYhiLfToMgvWWYf
6cSpTO79CAuKgPE0niuvI+38NjAVA0NHZgqSkcce9gGkUlLnnVnskFBa98Lx3atlIYXhpLaLxyoL
y89I6NeM6/xDQggbSucIVS5ca0vi/Sgx0UFrQLY/xiYVNffu5L+lAPPmSISkKzkvSiSXZlELw1Oo
d8cPHptpl+/CN6XXER/BUUlMVxEGDYCNhcFE0jUnx3G0gic09dE56nxPQQzw+kiJR3vU6+0Q9NcS
t/ldyx6bd3CE0VujFn5PYt6DWhF/QTv+93r1zwWAgxiY7Q4+AUcAWPi1fseqmURt6GR3WHnwrzW7
Pv4/SNqMRRHyW1GMVMp1Fx2mYdq/K0Ym12+0xgf+0+CJPiARJYVDq4NtXjXDjjjP9gLCReNmbtKN
Bi5sA7AUAGUck5JkeuwNyw2qp9Czlijozi3o8CdSATMWtZ5L+NhzwClS6b2XNHPyj8ZU/i4vlyQu
sRhwkIuzIjHFb428tRAEEHqwVxZyg6j3XGXAYSw7ghQymDU54MQXjHXhANDQAT4ypujmctnoQ1mb
W1zyRjL0uw8l39R+1o1yPLEJ84hlq/Z6YaOMsAtrjUKl2CGV+9JCD2WzoL9GevGu3J4UCbhiR2ic
n1wqoHVFwKM5fOtY2l8zI37UAM08OXn9D50PWsM/PzWXT43hBatIF734rzeHLKTAYZXF91gkV3PJ
mFOVCYqwIIQob/YYEkZPQwixQXTgH7Mw1I5qSg65jNtDXzX13jZH6oxIO3cMuGAJ6VdjnqjXpmLP
F3pJ6lqHkpNqn832TJhbTPI41HvHRmpJnkTtOETo5sbAFgDNoG1WhVdkiFtb1Mim7qbPaaMFXhZw
bpmCUQaIJJ0gIIj2sw62c3aDp1Jvs5VrkqKpmtQ+SdP8qSIt3+MaTqBOmUek2cEmyrJsK3ycCXWI
aLePagQFHNeIyWEvKf3QCw3oEATOuvLfTEw1Hwre2FT9qjElLPraeSY6GJSCRa8Or7dpnU+z+cmu
EzBn9kygOcDGroVX3kbNEWMSouiy3wE0ZwPZn+JMmMTFjo/uaH5PpxnBe9I2txrcpsx07QQrWRAG
RLo3yph0JdJuQemibIyzGrxWE+QrvBnZXo4r9qwD+0KWIphkbwKSWaTyRx8TzhnmDk24sYOBXZ3j
CRp/tUiPjRrFkKtzW7GdMzZp3oMb9916awdUgaJqYdmiRoBYbVHVUjV7g0oUE2aX+irTu2NgI90A
h1WsnKmbVoVrqF2D5ZD8sKTfMNq+6E4y4T9ZjpjUijfSyEj5S8gnj3jXpGBo/36q/Y+ZgIsMEuWa
abqmEPK3Yy20ppgJVp/cuzatSCE33shl2SsdWZFfLoBHh4BbQ0NKgmIAUYlvzZtY6tj/4ElLtx/+
9QP9ORVwJaMtwWKRzT4qwl8fJRKGLC5rld/T0BkQw7NN9EdCc6yxAuiosRtjM5l5LXKUoed16Trj
zwicqdeI/vNs5+kJzl3vxXpjbLWRZVWDXvxFS7p/7ab/x0THNTnwlME8xdUR8P/6k6JsMfEC5tVd
LxuIFVKQ7uEX77LKXfIcVEBHR5c22F9kUmhvjts/UX9vKfMuhV6NJ7P169fGKbeYjfR7QHLOKUNm
hOWsnzxinn5A/URvIeMTQarRsSS7pXWrzNP7vtyNXfOUqbE8A0IzTuivvti0SKsEX/SjSI21nsfp
C7qcF7Kdn9ypaVYJw5Y9qFP/FioCXpIsJ4IzGt0DEwWUhaSeFJJY90YSPeQW7pdJND8cDs4tzpP2
1E2ueS+nFkqMShmoJflqionw4PECY2QwpO1LJhOTGD51YXiCywKJZ+hab9Bb4VlT+8rvvCoXMFMN
ZwrkOqByO2YDhZuybtyRHsR1rmr0483Ax73re+B0WNT6YOf6bn7RR7G2BlXeQ0kf58/Q+9mOCPLn
Z+j0gcYw1NWbfRIh0J9w5I5JT8AA/jSbJhSbqWXvcZl9idP0TcMCs3FmYuZK7hGCnb7hSVoZi35s
TMOWHFT6+hoxZUWCxtUcrQgA58bRVbjvkgBYCT5JrxAEnf79WfyYc//y7uf9yWDO4Gy1BffTb8t/
ZhkyCeKuuZNpPu84pRDRTSWAzyYHkoX2wXLgtwd9dxrVZ5kVjqd10vDquvgehbxjdaRj+9goPtf2
KxqdK1jRnXSXNO88DzwsveGBgnBlo1cj6mtWBzvW/+WZ+uPxZcCo0P0yhmPa6Py+a9c0JwRAlPf3
jmZi0/nsYsk3omAlXa90iy0WJZ3NqrAOf794f5RnnBn42kxODrYI4D5+fRgDTEKRMzf1fXKGAY9J
mW5Id3/7+zf5H78cuXZ4Y2yOTMa5v51NEjl12BDgfWf+OG9njCQrhRBnJwWRBw+xO83XbqKD+/t3
XY7gX28LGBK6Cc3AMqDE/O7qrxDquU1l9PdW/z43xGs1eAvbGOBPXCqxyub6/e/fkDS2P78l8wo+
vUWCoqS5KCr+azTrlEqzXWBOd8WE+DSI2jj33XSDV0YjB4We/8ve16zDaEb2pl2jqtW7ba3qZDux
EltlJauRdHQOCCV9phmjuYFJ0SCKBflnNza4Ibw6ZVEBUHTIBBQR9F/iCgkYICSLIGjiA8NSfVFD
JVdBnfqPcxDMq7FKc5R7TYbQL5jODK2nWxDhyS5C+blpSZWqHXcnClGeIJc9w0ldUPxy8ELXOlYG
7FwdH0vBG623g2Sbk9qEEpYZmDnWlwhi+qPlnyLaODG693Fw9r0iZiEZgvIsJ07OOnVXc2Txs4UO
S+1IZ2ZsaexCT71mEHVzsMP5R4KZgbJGXToUJfiJlLUVFqGYRd+woHHTPXwF5AeCdDp2rg8DhD8q
ifkp0sT3UWWhF/Z9dGAtt4njesdMk1dYeWBVQiyuLj43sWvAY5BwFS2xYfy9AqikrfHrEheDEKid
0nnXIi4NR3tigc1g38Lu602D+Da14dnSjU+DmMerrTffBxVX604tObvBT3eug08ONsQtVrtQBzBO
IlIN9Y5KhTRJl9iPh3ocxltUEi8CScpHmD7IAxNKYniWteiSsSVsuW9THIetJMKXXhVt9Jh7tPbU
8UMttmxBtopEIrpaKXZx5nzBbivXai4JSm8qcg4mOBT22qqcctM243BUTs4yx5gPkSzGU5eNYOoY
YWqB9cXI+ncduuBeGr5YCViLrEM17KrK6uEad7ss7LhlbNCG9PhrYYc+yMcINi3faFIFWzqThGoW
qsRMM2TI5lfiz77RohReVzDdDibiBjp+y8liXTD3bY/+U6xJRIfjmyDQtEsLydUKsUbzpkXbKiVS
Bv35CgEKSdMf6cBJGG6HqSxWsKz75YAGCEGoNXu5koALNXvBQAOcQdwmXSoyCWiZCZ5cW0GPwaM1
n3GFyqtor2jygu1kBUhQw+GuD5XrYRbvV1ZMAFeMGyTPZHI0ZqPaOw2hIwZBgG40xQhQe4BjCWFK
2vDUKVG8TGF5nE2N1Z0pxnNuMa53jGMAKOEZLR8oNWNiQjQ697rNvwDjRnVfTMSemvXm4wazEYyg
tFh4e8iM+PA0sZQU9XZU7zOL9W2XufZW2seyqcpDHwT+piJpdsf22NjGsyTWvCcRcB4Uxb+GBKv2
XUbA+YuEPFfHdnNa0iTs7MLLltqFlz92hS1OsO5VYYOIg0oebLeoMHuvJUKV1yKGzDUX9FZReq6s
bAOTffBs3fnGUpZSDN1kOOukTBQUCJn5LvDJX1v50x01ggB9PICNEkRwcsxBoLCBlafJvcdQsgP6
Ob1MRnqoNaP5gnQ3YUUKKkOEjx+vXzqBd4JMLgXPosdQvmTPn7LOA/a6zdg6pMKgS4vVxJwuKJ+m
YLj1KXlMlFT+do7t02SE5LDyM2C4YHRhB+Xj8KMeSgRDYgg2ndOTrKfmlwJTo46KmoW1fNU1Np14
fc8lcnLwkEgYdDfGMNAMyXFozJsYhohnqCaNp8FN3S0c7ZB4oV2cXOxtGRvYOQf07HlevrRs0kpj
0FdqLJwtm+TmxFaY6qsczjLu5h0LvA0Bq9PFLjitwcYtGN4SyCZYDG/CIBA6OqbwGRx5NRuvesCG
i04eCXyQnFFMVl46umyimrK5xzWuVivUVkaVB6xlFb9iz2C0SbN3rSx/kJ73PhTsg0NunXWRPuu2
uGP86BdVVr7P0H+Yrq8ewkw+RJOELV9ObLtbeyUNhfm8BABcu/01ToZmlc7MEwIkv1MYnfwGpX3i
Op8mza0vxkg1Gw3QX9Qc8uinTr+mX/XnPohWlaFvx2B6DTv+FSNsdrTNlFwBPRjestJHk1XfxtaY
V+7IbJG0zWTdltVwLqzhnczlL4JvsUYP6WltnbCyY4bInQbLJNJRlyQ5Jp0290LqtjU9FbQUhBxd
7Jg7osViD3OA2iwccR7dNN+IwiA+Rk9pFUxGta742c9TcUEei4QX/UE+tD94NpxTb5rQ3g2OBEPz
TyTczfe0/WI7CCn8LHizbQIbANPsSmwd2HrhG3NSJ0kUbWOZ8QFG4kHJkuxVElexJge7ySqe5tpQ
ZxEYAP7cwN9HOFJ0C25ieFJT4OxHWf5MWmd46CqGhhH3R6Wl7NJjfZUZxRNoABsiBNOYqaozsn3q
4egTs+EKrAyzA+4X4SDc+QKmtMHMd3GFzVP1xFwi0obmGGsEpMkuxkmBN2dCpf/mb2KTMVCCSXA/
BNX31Jk1rxOBvYoXCTC+ifrckRoY+1ykbngILfLi3YzoPRdH/65ggMy8WTuHdup/yWD7o0fL58EF
MvwpDogwMSM/26Dc5sun7SbWsXFIXy/2uLAfKsvhcRxtothSZ9m9rWrNFK9aji4+Ss7JxK2pLbfe
1FpPUAuCq13SXvjl5G91Y/gY0eKudcO9ZuJwgJL8zYrY4gU6Jw/06vNUZbiAeceMjJQgN/oVpltz
WnGkA9utG4hLNixbzcDtQctDrqOfEshZMVbPdN6b5Qz/O0HV0wg6BEg3JvoVTHiBJR5icHefnG5g
FVcUbzA0F8OP2GiQYNd4CF4lcrJDbThXDbCTMdrdt8CiwoiRmM9sgY8mo7mjUWBHHpP/Y+88muRG
smz9X2aPNiiHA4t5i9AyRaQicwOjKmjl0Pj18yGrbZoZ2cO02Tx7i9dmnUYWWRURCMD9+r3nfAeS
trSYFFLmU4B0C6MZpx1K0yc3wRxEZFlHZuqULkcdj5gW0WvSregGxnbJbRrAchwhs3Y2ggdBw9t3
oy+ujQilZGa9DTW6m3rx0lq1Tq8e/bA2cez7c5n7QRZsCUtHaG2j0KR5d20fzijlAxFr3X1qkRPj
evhEDE6jBSSTPAUb7PRf+ixHf+h8Zic2vQ8NQ17bwvTH/wyOFNfCdrr+4GSZMt+rkvzhtmLjYsa2
1AZ3F+DH7enE87aG4GQ0OQOIAs0bnFZyVYPiNupiOuBWxbabmsEtfMMMPztMHyt/O48kzxTd9kHq
IzmalDkqGCVHR+JW4wTVVOSb0abtsxghQ/AjtftHEqbFs58zG0FEbe0MzmhrYEP1N6aITSzUa+EM
+sbylY50Np6eg85iAMSf+3OOGiOs4uTX9RNNd2Of4i5exRX+FWtowjPV5GqsxRlNTnTTtjEuuaFs
tr3m0+v1TQoZy8UWg4D4YADYP+iNDsw/dvYwatu90afuEgXfnRc59wFn+7uCc9kyrh+UFhOPkaBr
0kTmbIfSbs4FQgwtxf837w4eGOSjhjGO45Km7f22H28ma1jHERyTDIf7vjEVNy03J1k/+fjiaz9F
EURnuoYIOdnf+l7ek/9KbqcZrzWW+seKy7Dijr1PJsKXM0ZULyQvxyvROsGZQqLb15Z8sO1Op7N3
2/LkXnDyq0uXVYQOjVayy43Iuretvr3pUg6QQ2jdGaQYLvQkZkTboL6IrfQ+jrNoIfoQbqHuDwd3
D/ZEvdCwlzcj6VMAWv3x1uT4tqDfQoRGkiXfkVcueGrIa8H3spVGWR5J7mXAEyNTZHTvHMTgpOte
3BSKc9LkEhac6FK85PI1ILs9Qhn8Yk5zyqfbIHpEzeb5+snNW6RAwdrr3Ph2UL22zIn9JVawtE82
A3kOgGlNUzZf+gnebaOU3SnRZv9qpD3DR8+XEmLGZMQ1c5NI2wxJkK6sOfc1S0eglwZJiXFaebeN
+tH6SttlclQrp/Kq89uPmFDoQKHIgfAjbwpNXjIXnJFezkZVe0h2kFZB/8/1ttdka5nq05J+5zdR
/XSQJBw1FLhGbpDexeGZvnOxJJ2sQv3G4YSJ8uhnNXHe4nYk7JOIyS44AUvHdZVneB+LDDmPO9HL
R+orM8mS3gePVQSyImwjyPv98N3yE3ESRDhqXpitdW7S79Gq9oPiosMkOcDAKnYqbPdR59Y3QdVB
3eKAKyNrn2t49lTVkTXlQ/O1oO4px/iaDmV4gjj1CFKPg7aQLxWIU1BxJocZb/qFBBcRI9FvkaBg
00LN3Xmek9x0xZPRwnzDjMlhaiAixMEvugVIVS7fhm5xZBxbzEmn0I1g0CLYNZDaL4wIzSIrzdc3
bpFTk1VGgH2IhCS7GQrU24tST1GDMdrZNDKtzt38A65LecZvCKIlYW96g8Z45aJ2uoqMbRDRHRnZ
Wl/Jc0A4/HpkzM2m9pbZwDKLG+IEgm5bCW6owU3cbxNaoyTrfmROMe4YDK+blENE7PpE4+JKXNRF
7u58a+hvY3siBtmOorVbkqKTYSrdCnaxx5IDNMslULaQjI3HP+8VH3ABlsVEDj4KKlXXNRDnv++I
TNrodm6hxL3pAZ3C0rGrSpWuC3t4LAOiHPXW0wnEULugzSmv5pTZHmszZ8k/v5G3hvz7bpAj5xkb
6h2b/187hNrKGVHmJeJeK4iQ7aIeYbTneUdsSwQbRWGIakJQlHRmjl/T4IQXDuNRdtE3F9HjLUL3
clNYKZImv+TaUykJzUNf7d2hfWF0gozU1FVxDDP6obSjjI3SOL/iCVxRWQabbrLFXUSgAOf44OjS
x2XIVJ3C2B33Stl3Ptr0xWSa5CZHfnvjZ/bTn6/Ax20bGccMsNDBZOBEmJt0v/WmpspApmlNzr0t
stshlha+CqafQVAxIoMws4ic9plEdM7uWfX859f+QGKyLDomjj2/sLTg6F6NS3jZHCEyKbbM/3PQ
L5a+LOAD7kUKBwiQAQm6PfqdfPgrcWqykuso3/tE8B5GTScyqcjuBhzT29JI9aUzD2ZTTdt6TqyQ
sCev0Mb61TAYPYTGRVVjL0vr9kJ5mZ58+y8jU4zAZtvXnz/Uv7mgsyZVwgS2ZpPb1RwDDGPQYcCS
9+WgKwZYLa7NNrXPSgTOugSNAX0Tn1BLlMnkkvHw51c35ifn6oYG4SIAE0vb4n6+6tzGMaFJiit9
3/bdsBVsBEXfg+aMn61In0iarygcMsjziO1XmijOo1sNi7IYNymmqAcdROInjXi8fR/ekxSMchnn
WhbC1OtG70j6Vsc8IrwMCheB1HBwO38VkZKcMzVI6sFkLN6Kxb4l0JIE9EOFLeuQtNarVVTaqjPT
fp3WU3MwZP8wFcVPwM1rZabOGXNUsAIX0C6lXQR3/r0PnOQBlN73Wjr2WldMuZn1qXtFaqsza8E0
lxmkQ2op0eUXGD72Y1ky9q3ydW+0aqujJcZ8JWkX0q1gQcr3dHAmNBThkeLeWHdZVi4bv7OesAev
+gheEid7nhNNB7+SU3KSj4irKnyIJR0Ojdgc/gxKg/lEvFd+EGgYRRndVcqbXpi+6Ps+SI9aQ/fb
TIaOgJOeR8Gov3F8dDbO1DGtNfoesoA/Lgeu8F1cQoqnhll7LeSKPokBELjeC3+dQZSjnQg8qXdD
PUTr3kHDlilCtXiSyUb3VLnzeyHWozasw3o6EgD/jc5weNuhXVrZFZKjvp/TjEsMTIUd7CGMBMuw
+9ZOnU/78Hs1fSno+q6R2hIX7DbxDndbvU4DO9nAapO3HsYbz+OIpjuk34HlIa6VmfkMhch3tczh
KpbMGdMJPEJWjMRDdy12rK6ydzz+7DZt9SKJdjop+XUKtJYulX0Iq3rYSC6eLkrzwokoIUUuYjpu
Rl9GVzJ8Zv5yUPP0zwsS1LQBvZeJJKmYyafhUt5JIsZ7cr/3lUBOlrUIdjEEVBtm8oQR9/WtruMx
QLNNFG2jtctmZto2ck4S4SBYVzABEncZ1GZ96JPZaKe55maoY75oP/P29mAtTdPKjiPGwaOmmAr6
IDdEnzyWJL6cZFP/NOJ1PdQNiRJJvs/LXmyyrglofTgBreiBAx1hoYuSROW18pQNChDKLUdWLXSI
vyqfGcpHt70LpW6we+MgVCp3IYERNy15r2kN/jVmogANVov3LYn2myYF/Uhqu33QW6rDqIWzMdgN
XiirdZmpsrO4RTocheE0e+lmt44ahj3Z80RWrNl009WQuvmmKiVO7zgk5ULZ7UrYsbVhLkPsr0bI
i9as6Lq4cBNKsdJr/XYS1KCS/t7AdKHR7GZnxyQLE0V77EngWgc+MawEBSfrKGy/KCL7DnmBnwQY
kB5b38hgF3K0z7JPyfmpkr+qgHahM97ok4DOkLr9XrhPdtLc9anvffFFeTC0zDw5ylD3kMbuqF6f
hxjfjcqHEZ13Pm5sbVBs5sQRIPnEHJYmlw5hwFGLCCFLesVdV3npQgHFXMu64ZlNbJTolFxNycyh
MS663gPddd1m71RMJhAl2+u+zXpgEoxmvRk7r70lZ4XduUTLmLtetu/Rx65BHd0k6K7AqExIoeOy
Ob79cONzE5A/2ZpNsICvOzASQnYiJDHSSV0aYAZ0+4Bv+TIETv2gNwjFlNDsmzp3in2VPHIwWoRp
x9zHsF5VgIwW2sdbIWpmzjdPb5sjGro9kUhQoWNIh+jeby2VNlsfuyzshYT2suJRDmJQEmRJcczq
J+8e3AZxn/qh77NuA3v5W2Q09jmYf7z9iijwRaeNn/gXPlq1Z8S5qTv4rACdg7d6X4eAGQcwPTbR
xdJD/ZVEDMxkvEHdXnJFWIOz3Fl4o9iHCU/5GAYhPHqOnlPI+JY4KTwGD10rUZHpyrhRxNt+sq9+
nOGxo1Op0mTAPi+uXVWN4dYZuvXoEk1fQ2BjGyT1xqHKb4MwYeYe4EIxhpyego2D10pV+cnG/qGs
YAjMOyB+YbaJ22977G91mqgcy8TkPVwKjZdq25qykIzOBaGka07Nr0nHmlr/kEk7fdLY+VBR8MqM
4/nh8OpMJ95/M0JrWeeLarz4bb0f5jhCHbbiJ5f3QweHvhFSVViJJpAr6/pFpqT0sxASNgZjdedi
Ut1o4Jeg+62NSua7NMruE6TuWljeBXBa1qqFf4cO6iEK2Kb//GY+1ivCxtCD5A718qxAM99/YqcX
Eaa3wbzIIXtqkI1qGUzsrrGB5Li3TCKGF6rHHy5H94CTVsAR8Bg6JENlE3lttBN+EAOZcOYzn5sA
ZWEB6QCBh9BOpMESXl2LTzx/aHmuSyzBc4y+B1e+ZHxwPWLO3DEG0J/Y3B68oLn2YxkucZB6hzCm
J4sNw9jq8fj8BoV2JEdgUe3x1yn6HWm1VuOEssAjJUbrMmuFjBU5lTZ5J4KE6Eq0tbbWLFx+yLCh
LzngK9pGS5jpRSQbRwndLCKb0bnX6dQ9EsXXoF1P7+j2Gwy4gFJnEmgVBc9GV9b0U9nFF5Y9ujK1
M24iV8RnZnFPzP5dhrPeeEuLbunlbFLIuIdH4Zhnp8S07Xd+ewDYtBRqeNWQKGAH7kghxNxj1T+D
npMtBm8XSUlBoTsRdTnZ1ZJDiNrnGcTcHDmeQeyVrUjU8Q2Nm2y0XyZzHw3WeIhCPT0ObnrHPC0k
/MLIVxQxznREiY5Fzxl8khZad5vo7Q6naPU9G9GqZ0FA01B9SUQ8MmtGXoyVQyNLydnoWPaYkzMY
qPVx2E1acA81k7UsInyo8J4GPUDAPopkVwbagSQqY1PN26FVd9UOsDTFKpnGa60omWpU/gYCu1wV
FEfHJKBaFDkhVlCW7R2ZYunO0GO879GpATR0cucZS3Kr+jE6jySd521Rf3bPfVgRhWPBbEeXypqI
ROTqpCHKsYsHJxQXEngq9NdpTFN8/IbLVy3fKuIZZynyfMCTMF0UZejyz8/pxyWRN0D+igmpHMvr
tZJjKDTThCAg0PJ3X8bOfQki5JrlEBdLQh4XtelWS02QgMwU48+v/PFpcyxemJd3MADy6L1fIMqg
ib0Mr83FKqm5JQoyH2++mrLbJtiryP6WIaX480t+EAML6TocnuAnW/Qir+19iKmBCiuFYru2k52X
egcGWpTQrrUI8Yp+cmnFvKi/O0YKd0Y0z+psjm7sAO8/YRbnfh1JfBIGYdnSmsqzrY3ZymoDuQpK
CcVbK/ala74ObfUkR73h/hU79PrwlwgusCXtg0wg74QF4peeS88K5UBZmMGWHuBfIemnKChJSJTa
0amtBxizAAejpxT/5Lp39fBbQ2m5tCtXW/aRMa0dJeAZR0158GP9Avoiw1Lb9uuhtrN7t2zGW7f+
K7BJiRU5gPGkrnjNykSExt9f+07DmG3If+nAyjb4v5H8+NTYU6Cvh94fTm/aSyNDoNal9WGwk2+g
9JDGevKTQuLfXVj4qoJQJOYlDC3eX1iPxYWWzmhdnNHZ26VeLplzATev1bHTwy+F++neehXIhVmJ
75JThGsQL8beql9tZ82g0z5GWnKpvDnuNw6+tpW3tIFBeEGh6JAo56AyNgBa5smipihcjB70cSxb
y0k7ub31KqyI+F8HIkuSaWs3cp1T2JvJSkwcqYPCZQSW1ISeIHnY//m+//io8eY93jp72hv38f31
Qubkyzh1rEsWc3bKfRwnLnRVQloDhQFJ78d7aSS7P7/ohyAkLhl6OwS8cHB1HvSrBzz0s6Iz+965
OJnoIdLl/jYq8Fj6TGIKVYb3wihPztBOME2zfo3fXiz9DjRMUo50MQXWpSHuNn6DaeyTt/ZvLoiQ
FEvO3C10ySR5f0FikJ4Y+Vh2q2kEb+rrD4VrMs7Vy4cusdoL7OSTT3jqHHwVbCJ7/AuIFVVJqMPM
yOuVbhvjg8fZLwIQkjJlIAm9/vLJm7y+y20BeckkMIloLNql18tHEjh2mvZSvx8s2znwdjGPutNr
zdx2UZGHic/J+DVxLroV41huKiSIm3YANIhU8Kjjq3+cJrorAH/cFa1TCu0MNOlnb/K6srXFnCRF
7PgsQkR2fLWDWZ3hxrV03XvLibxzW4WYO5tyj+QyJYgedm/QYjuyURQsAoyYu2ogqXWSa98PxQKJ
zL3hlJyVwz7aKj0HZtAN0+oNxdLr0T5XlnPbQ51TpIzc29w5mmM531p4o4An3H2UgCBMfQiRygi7
R+C44ZKelLmGp4JciWruzkSgCGHumWbJVz8v251hTEQ8mkl5Z8ry9VQ3wy+vL+3zzEqZ534BsQB9
RK0Z2vtU9c1WKcQqpbRe+xLFfznq05GBNKDsMb4hvewpxMS/rU2nXaDQRBAwMhCshyB7dSN9b2oo
+PzpUIxwxGE+HrEXoHy1NUTr+dSwDkQo4er4m+f1xvcybu8b3XQ2qYeBEyCOdnj7QVH85HhldKOY
cTMA4yDN7GxR+wbB1wM9WISDi07Z6keSY2ibtEOjVS35PsjJciNLDg3i+GVVUgmhXtoOJvNXoy0S
zKIJ1Z1DULpWXKxiyndQ/8MdNUl/cHWzPDSCcOeucG6Q76a3aD+o+kK3PegJsgjU2uWJh/wypbiP
q7Z7HnFpM5/Vjto4ns3K+SlK0/oCyKNolwwQ4hMBzYRVOwak/2hEeae760GS7BwaNYqIJDoZovV2
vfvzLTND9eKnIwaC02YmbVx12xgeGmHph9Afbo2xAq5UBPVBuPKL2brIFPyGuWZenlTlGEurj6yN
IeMe+VpAD4rGzSGIhu/RTEGK/bzfgxz45UV9vpYdXB1b84JdOBTfqtKt0cW/vrk2ETXVq6KcE4t1
4zF1o3YNVT9boglFTpfslS+edLsoUdqAyeoZcZbauPGcxc9gZi8RBpt9Ulq8kal/Ly1sTlRUMGx+
cN/QNl+trTQBbCNB9HRBiml2fvzoYm82HIv2k5t8hSV7EkLrz5Cho4PIx7suLKqdPzTfzFadW5ad
Hb1EgmwCHlfFxPYr6SOuHjWLLm+NjVW4dzqClkUWlcG+5i8i9r2MURQcHBalZZiXF4JBjb1Ddt3C
wnCAuietPksH/LAA8iEBKM5nWfTArNZXq7TAulWESrtkDhpZQJrDqcy+jkAWVkJX/i7V9PqQGX1O
E7V74huOfpZVApLe2/APRwJo8Wf4BP6yzoQ1KbZ+s/FMTN+m/13g/N5KyttjK0nlhqK5b0rQPTEB
sPO8I9sUWTzsCDkaFwleQ3SgBW6JQW0ELFB0X0SuMkjlaEYIw6H38mcSl/JgMb1oo4+uKkEGxCC8
wZxGsmFyKApnPcWN/Oo57V9tzwj2zwvxx2uFMUd4qM3pXs8r8vtr5dvTKARnaLAYjnVovPMAEqax
4k3W5sTCFJ+VFB9mJLZkR6KdAidDcjfa877wWy9FjbB8pdkkD/oUAJJQxJrLnsTqIZdbAG0GacOj
2heBvjWV553q9BROgTi0ok1WoQ191bcw1/35IjjXBf78pgzDJL/DpjIU8qpK69vQ6RsS0h5qJvuL
lNKEyKa4PnQYZlDSeWf9beyvI0Im74zwIWNThECKQ1dMcBYQ3cRToS9Z74onSQrCGHjHhkkj9IaN
4YO/8hAZGKXlr5BWzIxRS+0DCxx+zQAZcgBC27GNt4wK0xVVhzx0KK8PThoQGFRYD1Wh85hZ6bAs
3aA4Sg1Za6ylI23L0MCsrDaKBAEUMuQO1TKzb1y/WY+tHj2IND4ws9dwvKZqYRLnsWRIpu7iUR5m
3PcScSuWGAxZnuTzOm6JZ6ZRK/d18Aex1Oc0gtKzCOryrD0mMPkoqtK+aT/5Aj6gT9++AFD6mKRw
W9CGfH9XdFVJn7+1koeqoY2ejPZPXWIcw2arxHBiNQs2dl8S6YzAtsNvqZfmZzfBv70ziVflTG2i
w6Tx/v499FGEzxvX40PpaQs1lmT81fpN8EuPeu1o5M4mdiq4uR7ByrMBiREGw1HBL6YhIfhp+OSa
XJ+wcUcgp8II4jKoZUR7dU8iyU8jy9HMB6mr70Nr3hWy2Lku8XzZeDOO6lbDUFhEzmfhBvOM9Pct
gtd1GAhSG7IwzF3H95ch8mY4GN3AB86dFRyuO0ZOd6hUHjqT9k4ZAqTVbHpVNq2GZhD3omzx43YT
ahWPmjw2MR1w5/7TjfN/LRf491jg/7P9Vdx8y37Vb7HE/50W/Hc+8H//9v+N8GBztib/z+nBjy28
t/b30OC3f+GfqcGS1GBaki6tMhtpPV/1P0ODpfOPuXXE/I41HxQsU+N/hQY7nHDm1Xn+9j0az/8K
Dfb+wT6BjIulgZ2VgfL/JjT4gxCFIyXdUmr82WKt019/f6flqS21EMvOQ57KQ1LRyBrr5IYmKAhv
KvfROpuhvHWdLQUsmUiu/aIa7A+/Xa67v2/s37OE54/67n6f34XkROeQSGfi9Lo60/kcscd0bMVD
k7lkN+IDcJ0bww1fxrHGk15j0Rn7+FueYFWuTIzZjgZHHKqlYtJppd6Zy3tORv0HMeerPBqA2mXe
o2nFCAvH+mTMB+Z63xlEtrLPj6goRDKCFUHFbVg0eAGRLa2QXIs/f655xfz9MeZjeeik0fkgLAFG
d9XrQPQRc4zQ/Qe3qPpVQCtt0UdFiZnFeWQmXK2KLqMHZKef+XA/JLPZFhupYxtC0MGnkT8vML/t
8OAZOgMLcvWoKnHDgnpK+m/SLB9gNi7YVAjks9sFMEGcbZcppj899GKhGSzo6MXvC2GdBDyFrJ66
ZRHpsFZKlPCOXCSdYy0nWOQrjQTDKG2x4qfuo95VF7+wz0NRXSbDPPm5uZH5d6nMxxD0Idla5gFw
161haTs0l6vY0zfVaL74gdhHdPQR33njwolSmJP1qezcxdi60SeF99vm8e7rmHsZNlExJLQgu3Ku
vo64LjMvDLPkkf2fUXYETHXM4AnAQVRzoEF8TEvCW8bqCzKDTa1nP2wGsZyRDzWmBadqt707BZ+8
qw/F3zz3o6jQuUVnyMFVLdbEplND0rceXa8k5D2H7+5NWMYav9rUKK28/JNG6ofpDsuHazpwNmbz
H+2Jq81FJToIbEqwx5YcKou6qnZfnDb+qyDcYSViejfEOojFTIBW4B22bdC8kENhrieT5LT8ZtC1
V4IHpoWLI2AhM8ixUxEve7yhKw+n/Z+fIfmhScHbxYzJYohMikjNqz14ABzMHAG4DfHSj33OQGMy
71oxsQDETrccCJ1jqp/tXK01t/G0oe4tlu4MMx7V4K5SvdSWuKVR0iFR9Xq1wOjsUu/xo/Yf+ir7
Ygett56ixl9j+gwXwxB9iXl2YWu59T51g7UCfoZTGZ6XMQQHHJT7SJkPeYE4AEqxu2Kmg38syY56
734Zx/aCZvG7Bwkpk81zRaMVA1+KDjx6MSQxiGgh+xUIu32P+xOhO/EqrXKfsv5XMOeXMaYpsdtx
cNYoSpuwHrepSu9SFRHbkVq/ZrLFQZT+mW/pSRLXstA7Gwm37WSLKlLJIp3TO8dJ1zHgB8uoAUib
MQtq9GwrrOHxz9/P25Th/VPlouxwTLLBpUGf8moH6SLILX4wmo99G39ng/thVdFBS6H2i3QXJMWz
GbGKRIVAWVFvma6d49A4xoX2CM70xBD5pJcYz9PwL70yjmMZEDVqLFMEsVH2EvW70Mq2XZHfZ9xx
gyzoXiNfr23zR+4m90E7PuQT6gd7+mrG5aLD3LzRWw2XjcF55kmvsYcni774LBybavR6cbcddk42
dmpDRgTXtWEWFDSAiT96Sm3HOtb9E2Z32N79z2ka4Na10dcpbb/0VnbodfdFOZg9g6psl9OQ7WBF
uISILJr6FCfLArXKsmTkgcjG6lZ6+NNM8FLovZ+srWllpHRY/bS4QdYE83Z6Yao5LJoxfpRVVi6E
TocDY9aDnYoNsY3OskOMM5a5vkrD1ts0laQbCwCQyYKxIT2Ol+kK2DpsiMDBsXn/8C0Mi4PiT8IJ
kUgwWMj6SzZhdmENcdDKNNDBFk48/60KDOwN8BFvO+g4FWFkHZuelygKm4EoD+FypL0A66hazvqh
QUeWn4Ab1iu0DEA5H+ucwK6gS5Zm1XLUIsqV1GBs3M1IPoQYDBRa8TpkzLMSUu9QwRrEHBZeuAAj
cQPNPMD1jUnNcAiIbbTubPrZU5Al/V4mzZcGRSuRA6bGR0H71ZKxjNfK/pEFNhnRRg319Tag32KK
0l7EBZ9NObROzIbBZpmJU5rBWJEe60gdNj9Tow1WsjYwvgx2vnC7EI5sA6R5lPh089BaK8bOuyQz
uDJtu6HX4Wy8mqQoLyiLXaEbS6PRfOYc0FAinXw0spbd1Rg9MeL/MgbDkd59uXQl5sIG5rc/BGhx
ZDfRIuxoSBTV3D0bDokmp0tqPQrDH/jvNLhg63Id9NGwzxptbevWPYMVsjVhkq+pMuxUlvRXOT1a
ZkHKilt7S0hwnFXw3iyx72y0IlnJpoL1bba7WvhMO6zxNuurlz8vDx8ikcGpMZU3TRYIallIBO8r
EdufcmkmnXpKxvQVVt4S4VyJOBhOleWB4gvxhoH007EACSglqOQWXvc9LTc+9lsibdSWmvB7ChAZ
gsOPPB/zveFCUPnz23wriN6tYvPbpDqf9R3sjNf0jbgpRA7JQj0Fg23jNPPuo6q8dzvkcUNsOYzD
3Vvyph4QN8D0V/q5y0glTiJ9pAU6IWAC0jOWyYvpiwvXGEQW8mgUXtY2YIgMcyWD9B+H3qLX2Xho
Ozz1uZbA25+SlQnJHXEAnUYvQ7/vSJwkBIXCe3SK8OBa+osY/F9pbnfrwuhfTFtduI2emQVa8xSR
ia/r0gkcqKCs9NmJtVOPQeXvJtX/P/s9juWv//yPHwQENmq8/AqiIn93lJvrp//57PfQ//r56+O/
8PfZz7T/wb7BucowCK5jmEzx98/Dn/EP3WWkN6eRoKp6k53/8/DneP/4+5hYF20T/ud/CPEPVE/2
HF0yTwEZdP9vDnz2XC7960YnuQLoAzaRuc/IxoWX4/3zaAxVwU5jhusm0PNTm2nDnTek7Smv5jgv
JCth/iMrBf5702pu+CeGR5zMGzwc50R+mcbjJFiMsckTLpG6mHrIrViMRhcu7VkF09Ujc40iveT+
FJzDWpC71+EtcNjud0Hj2Tuyj/ylBi5pBWkUY5S1N2cJge2QcTbS74c+FuESknJrjawToNjK5wKx
H66mVRdkhMEBi3r47Vu7+/sC/H4EvWo/cl3QFwjCG2n1zF/Y9QLg5CbW26YaCOIyePWi0ModvqFZ
m9iON1AltedpRO4CJm7Z2Ga+5SxTX0pZzyIa+kHK3yRx7dyPCD2WQ0dCNytJSC3jwv0sp+E1Tjir
DjXbYWi45kxHDc9+D6/PlmiKDLtQVK8+7hMfJWKDh+xkS/ZXwnOtkyUa62liuPH3b2ORMQmWL7jO
4f6YYCPmHwnBI+uwZT8xDA2fURIXl8KrqkdBt+04FJj1/Nl3BkpL3YcSjdT8O7/r9Ectk2zSaXXv
+ZH+CHCLKrlRQD/n3xITaa3A0NdLj7qWlcm0XnqTNSqcrOn89tv6JbWr5pO2+NUhdv5K+Eao/nUa
JNbHCitExSqLVLQrBzB6Of2kE+y/DJ2jthmh6BtYytqLaJpukTGBPYfKiV/aeK+ZVfichk+aMY5H
2wrKivq4HI91AueE69is/NPAyAIbQEUs3vwrLNDmjVU02qoKoC1VAS6oAmcpDgsXBbGJNCMsm+Yl
IEyCdMHnhAf41resVx1l7nMAY8MLrLM+WbdE0oQPrZl+DQdAghn3N6dmlGVB0zzB7A0Ysm7/fONe
weK4ShyJEA0a5rxI4AG9atsOgRnLxLPUShFttjA6x3xqzLEDcx9SQ6rcYviYwn2zghkGYmerVqYr
/jCq164i5qhAC9uX1lNLN4riQmKyE3Fv3ybCwjmamTDJOvwAC3Lw2hUy0Ikv3lOEFcj0WA4MZ6ng
gp2v2/1Wt3/2dmdwoszaHcA5wMNZM5zdaNBWn3zqD8sYxTcyPelg3CHMQr9qcID3JHAVqPlKV3BJ
emorHqtcnaa6ts6NoreivFxurFArMC2Gck/WmQRs6IrnQJaz7h0DWuQwdZxc398XYYputOySYCfI
UsbDfhBTYz6hOEqxiuL4HGtUXWPj3wi2+MWAkuCht4t8QzAj4vgIMIkd59qhVRjou2zwPilQzHld
frduv/m0WLEFGhZ6iVd1VFzqsrTyulmJoU9WsUitk7Sg3o/uG67Dr7BRlE9ROLqvtRz2YGPcp8qw
9B1z2QuZNGRgTGZzIgq1OdVd3Jw4TpoISubfv/3APhHh33Dcl8ozfuWkM1yiqDYPml2Va7PMkk8+
0dUBar5xJQMfdK/IyEzEB9b7nSgHuzfYwlYrPUp3liR8DPmzuY+LUm5HwK8rv6XcznLOB2h1xh0r
2G3XFXi3bf/4rx90i17jUtOOlVuQ62BXKAO1dMlBQSdkOhRHg/iuM89jdyFSYGX2QXCHITUAcEGP
gHHDeC6aaDoLxYReTmqHNeNih+O0TWFzHjUc6VunK78kbAvnXNp4c/PD389B0fTWTTlLOpzYffUk
WBsUWgI6VXGwxsA/Z4LsTG808DtoqniuOQPmTd6hG63AZZMIiLiorUGjVNpLGUHb1tBxWt7wQp3/
yWpqvrW33t9BWKIIS37rHlNIXC0UGoRTmYfA7ioNV16RSgymQ0/DZur6bllHOAv0vBgu0eAeK9lZ
L5j6tX2VIXNqW8ujXWTM00jg4YnZpKfCV1a7HAZ9QJzevoxTh1/SDiJGN7UNvCM1ILKTsONq5qMt
+qfSTeTRiUz4krOMpEeibqtgHXeedSe9sF/0yul3BplNGjyP6JAY6J1sVY47c17EAFkAuCgNheTP
BSZCMt+DEcb9HhwJBOoIWg+HkG01h9v9F2HnseS2EmTRL0IEvNmSBL1r360NQqYFWzAFj6+fA1Dj
YhazYZD99NQiCVRl3bx57pBGse+xlD0x3uGDtPUOMU67g+rV8V4w8HXvk3ZtQ7c8MXJivYBEG/y6
+AOGOT2E2LCO8KGNw8C4ZcdkzSGDSnPRLBvehNHtkZWV9UJ+WR7oung3LmKJLd/M2x+FhtW34NS6
hnjxi3ly76XqPbhI6siwS1qyfqqOXEG2pGoXmflp1IRbxInx1gfAAuyk9HYw5Vq/ju1p20xAGhvN
SRnl4lMQhl7tQkIF/KbRgnXpzf7ecpB/lbp+iUSvdqshqMqv2AqiXSKttzZxCLeCbnll7ftTN5Fy
MBVJNETVbYUdfQbE6fp6QjKfEuXj0WgEf0WZZ90l5ixyLgPIBeKlbsuSc4dXXPVQZLjvu/GmjiKk
32nZhMS4xbrEl8KB2irRGfp6Z5iG9MOmtO8UGrabcuO1mQBK4nk10BBAIm3grYrOnTgNe/K5sMvP
YnDFjwRYEQ7Lrib81jZfZdmTqsnPcxsWbWePPSAVJ2h30Uz4jAluWbMBtJyS+vLdNEOKHNWSFhCO
gBgSdxg/betjsIlDgHfd7hWjqp9TXB5GP67iMSquorJhTS/bWgEke22V9SmoAvXHFKMjxjC9nhlf
VRtC4GVXTR9WFD1pGb/bxvqKW6CMN0leMgST9IZ+pOaapbi0u+tVZ75NHYltMhBEDkS145sYwMnR
5GgOqPAKmjTb6FbQ/6QGWnlq0vgMNMTHzM0IHU7N0NfnzXx5qU/3AEzIRpsvAobk//2BNjfam6WO
r6DNFR+rfbNjZN74aHP9ILPJd8cx/0GPKWbxF/Ha7kxu2UxG6SnNo+zYJO7LzM85QITqKGhVwrTS
/tpTkQYrJ4yzz8wkXYHOT3IjunxXpH3gY3ln2VJrolcpKEbSBUEDYEnqCwiLeZ8Cn5+x0Zoxvsi2
nLSNAQb86I26uMeKrm7qDlDUalCT30S+hRdlMkIIQtydTeQ4++VWG7ywwtJS6dj3WEGGCHCPOQ53
N3IfYMd2vucmrZdryYqJ3UOi6M5/IiozYiLctJXfytjOUT01VEnezpVCJLguz9oYGheiD9NUUvt/
3JqWZv1vXZBDmo3hFNoyfQOM2f/HOYxRpaWlpmtrZ/m0o9Q2znovAclVLAxVwoBANtnVxUHexfki
q/GO1ZrJmZBFjN5MABOr+VSrZD55pH89UPzFWPk6g5CXBS1bZuULRqgi3ap9A+R93qWGsUKGo7+H
sDoz5cyrgr0OsE7QcQ9zbAIr+6T1qrgYpXkcqe32hRlPZLYq1qk08zfZEBm1DXWGGi1JGHL/8fin
pBVymwC3Mw2u85JViOl9R5i3pH0FcYL1N7DAL+h5Z39OPdZlmgS/SJYEvNv8yYPGPOPvL5/1Rvnh
lty7TpJetaTPX80gwbGXtum5IwpBmTDW6VTRbzr0402l6dcaNckH7zN+1hNm9sCzd50n+JyCJtuA
KCLey2ijF5FMZ/AEc7K4R7apmmf7xzrYJKrLZYdNu4lBw0wj3PJKYQAP3HPzLCphb2VSJRsz69cy
FvEzvlomIVzR+mB+b3bctefl8w5Uh1gK7MF1V2d/Rvaqy2OZdEbylQWRhBgWph9WJxJyMDBETmVh
MuhRFX7RdtETAzpAC0GzAz3rBmKTw+ZmIqYfjSR518NB3Fwl+G04YfmBSKHsh9yFjVq65sF1i6eq
roADzDc1WIyPdCxIZij5DhMW7k3X6PqVWTx7n9v4Cm1nXNNai/eVbiYvozv8Zj7SuNf29MeoNPcg
WsitPatHg/HVM2hIzFeRhhS53Gc4v7Hx1da1IylsDAZMzfNl0ywP+pw4u+wOecoyqer9aAEMST8i
HdCImOuisNY8RC5Uz80EgPj0uJd7p56RSGS8NR2/WMrxRyYT85D3AP2rsCAKHdz/rYwt75bYJDHk
mnYFMYeeYGdT4qcpjprMiH4WVjbQlkok3cG4p5kTXoa5CpBTOO1j2QGBnn0xizlGVlrpD8s6NhJA
v810Cor5RlkebA7P28d/LaquAFKCHx7wDNyqsa79gGh7Svo22odq96EkIGXyosk/ifQGzNHhA0qY
5txXeML8WY8mVrHBKpWOmBpdww/1JvqyDbnFnSR+CypA2bvk/GXN8+NBHwWRpuW2BUXPukTCwVQC
9dd1U12r5bS2zQJ3t2Vcm4RNbapUvKkyhYFIbIvTXh27d0/LRTxQ8p6bA1PsMfJ8qz9Hlu68pZE1
p2Zpm6iJmoNK/N4dn6xcW+a3SrPpZ1X9gf1iX0rNAQXXoK269Y8Qdtg2EE0GA7LKI8pkWa8cBccd
Tbb6lwE8QOnNeB+PQjD8HBhXhj6pHMKZatKHHuoMjDNUgpUBgfJS8r3igMoIIm5qLpQhRty2RfXl
enJe/Zdvpqcnr1vcb1IwHgSQRu5yUL5bKr13L+m7vTWWr1lu9Bfh2FD8jfZQCHp4M0ja06SzyfE1
b5Q5dn6oGmdfzcdYibiejPJPJ2KOw8jP3qbMCDWoh7a+iagh8S3OLd8bjI2jDMYzZdngwxTKYc94
xZ4MCsUnWLD6yjrnaXLyZ4ImGY8vxncCEI+dFce/FKX9zXaGsNOmNCrc/hfsFclkUv1LqqwyZf5j
ELV+SCtA3WoUyxtERAWlvmEYPNdcPgCzVnSe9+X4VGiy88eyeSINuvx63GLgF8e7NVc5eZb9ZAoY
+lj9uewdU+14e1mbw/qxlRB8sk2cMKTZ6DI+1qvty7KOipRzhnAMWJGgAJelUsNIrTLhPCSB+0T7
e05piYwrnq+Kkrm2j32jGz6R5I8FtFWd8KzAnN8pAMl9uGRrdYirL3AuF6VUMCd5RrxPSvM16TrN
Z0Uz30ENU6k7u6xkBe/nhaPtXoux+GnqwvkzR0CZmpltxehNpzoMUub4YYfWRtU/Y8S6wzDwPr2i
sbYRh8JdFdj0U0Om37D8SkF/syzc+GAMlbPVLKe6dRjzoM0bbxgJyKGMHGQgb6pvaLyC8tdMXgcH
UEYeZ/q5AuH/PjMK8i6Su8m28IRIBhgnW355XtFvU5JItmlATwdfxy6GDUx1hu4mqs6b03tnNLL1
zMfaMmP2Dfs9vI+mAVJ1+J02YQ/UyTQ+ighFL2O5WEel4qztNrefHx8nPTJG0gcM16Ipb5o54U/p
XuohLz+UtJ7hBBxHnGhSLq3WUlk1Qql27kQRWgiDWSOaND6uX2SY30CSmPAR2FPp6U37HPBmiJmM
f3in/FCLs+2G+hM1O8WXk9jvASlEd2+UjBSH8atXu6uGAatVF440EFJJsxjMAx1TQ0k2g4HN3ZO2
eDcA9U+tpX4NU0H0bNUR/iG08L4cVYwQratoP60+LwgTq4HoeDP2GudZfYOn6O3DpPmW0vlRa9Cq
3CGJ7zTtLP+/n/W5BUHPdr4p/YeLDsNtKwGanqIo/tsTJvmq2NyeoaWtVDNRXvXGIPIlUljl54tE
d5kiSI3OPuq49D7TNyesrZeiTu8TahaDeHVwzLMYuYaUnZXTRdXJahvOvosMpiSVvtIU27xF+OYp
kwlILRUroeUyitwHIYIXP3dPWiho/agcb3ICC9dLDVn8VyGpCXC3NUxHGA3zbhi+FyRnD9TChRul
H8uzaSKYUBbW3u1Arq/iCewrWO5TOvB7HjvavGhWJRiepzJTjENfaRNXpZl7ZCJBwIRBYPtuGsk3
14r+DDMxc1kpysB5apqkjDYyGAK/7BV7Y1q1r3gWrcMStGpd1ek6dTvzmkzcvIlgXsgO+nLjxcBQ
nOZVLaZiFzWetwecYF7VQPl2TaXZN4p7Nl1j/DRt2I+V/cHYmsnogJ0d1ZiR/clS1i3z+CJ33VPE
TCqDnNO1iSzm9LlRlUluSpVeqqEZ1apP4L4tD0X8JK3OYnoz0s4Ww3X+Y7Wr87z3o8pLz7ZD9FI6
lhjThwHOhaCjypsRjpKzTKnFFXnbPooAWzk9hUtKHt8mLsmOJKmaSaQ0eBajhiWpcuNVp8MMc5M8
2dhBZ95B5KU7mVLsCSNxrl3F1PpQjvJoVpJ+mh0QcO3X4Cveiprg5AA520yZ42gsNzxElSFeG6UJ
92UnfoFYIcTWTKJjj933kyEMvU608zjx40aa8mSrbr3OLDt/L+vbchpKYTiSvW1th8IST1OWxKul
aOx0NecUi8jRmN2XG6dQEawkYI7Y4ShHis6GnYKAXguDkhSmQkBpeqspLS+VNw2Hrh+Z/g+Ly/JQ
ulcDC3LZ9M0m7ITNzUNsssYBSVpWtV9qPCfQm6ttKic+ZVKVwhYDlIOzgnZMeZBenG6a5XwGF7j0
bYJHgTzav+A08y803PFaTJ64TmqNCoFgdimKHFB0MMDWbzt3q47j76k3kWElsTtM2hnYW+aqTzgp
Z66ekY+GbD8eLI8KmbNsVQZnqfVQvlygotSBVVlY71X51nMZv7l5mT23nnVoo3FLvm8IxDeE/dab
K3MKzxU527vHUFIXhVioGWuBY2W+mHpUXR63eplq7XOQ2fmrJAvYabVXs3a01z4u72qjHN1CKndc
cMWWQoXcOygWqyKMqI1d2e85mMXnQlPaTSAt5wanqtlQWXG6wha0JggMxQkEv40iDh5ilOZq2fNc
23pr0qk7La/MwRvOaVgcAV2T65G7o7qTkjHHhL/9Utra5yKIkdtsvljzuyqG6BbGDgTaHoPVQ3wq
GHQBNV0cH4KUV72bTpa8pPV8tvDs+plkiAg/SWav7ahStsvVFdX71i3Po14HV/KJp5cy5GCfD1N/
ULxmeumbjLJ4Ihw4CniZFYGxaomv3WpoATlmErEPlbNtf4VlrWz7SIlOCZVdsVqeZsvTwSbPt49E
sW9JwlQqz/iIoyw/RORKDgNgw+VrhnlBtkYmfa1gQAoFh8nxMoPwQthdbu/onEbryEqo+Qk2JTim
dH42jiMOQQRGBLe8tnVSF3zIUjbJ1soZ8E/Co26HgA4DcMmL6tXV5rttkUu6Nhrroyfk4eT1UO8I
QljFTeGscRh567SYBrgtVb2vk4FO+8B3GAXes1u4gpTMtLgGTBrQ6aMtF8lsfI4mGpMTVyiUXWt4
Vp0hfEpjWDKcXsQ6LUW7NqNmN7tnrwVIHH9kdv+tAX27snoj/tPiesjrHpxylLfnqjLFvSI8wvVS
sorijCVyDp+nQFrXfRFuHp9DCd1rDXrlkOeUQzan+Y9iCDA09dmBKZkXVTHgmKbNpooBYmYsnLsB
Ouuqwpp3baz02ySe9f4oAozKHO4p6Zhebf+ss278oRcFK0ONSqGZ2HaMsnVfPLW8ME2lfTUQffw2
JReMLRI7GX7ci0vk3koSCXgp0sq8ykj5FXrRrQ6V8hV9W5yCcLiNNqKwnwmsC61m82V6Mcc7zMwv
FJrlJk4d8Wp3yOcVKTIIZgRRETWU+ChhybM589GlW1X8V15WHgQ0e8LfrjAnMHvxHBb+PFr3GZIA
Fj4ygyajOEK1JfCXCMuNGXa6bwHg2jaUNFhqzL8jLVr+RvWWJjPoMxLUVgFyDHPSfjkEI1MgQX81
kFecymyJhmG32bTjYHJkK3yxHEKXPzK/TLPGXOl5HPjB3IEAgxycDCpU5iXzQ1PD64wdEn97qRQ/
8f51bjP9ZGb8lebizxCFzy0ZdqSt7eIBafN3J83Tgxh5+5NT19iHSHLRyT27tLIzLnHuaDstL39W
Wm+drMCyTsszMN+ZH05qtS5n5uLyATeZEmyTjjwdGI41sXueigOXh8KBchhX09GroiP006xY232B
Cdrc5XaUo3+xAktXwZBmlt2GwXGahbpW/DtQ5OZA88yB9pOOF8O1m2mlkQrHzHDsd7WOVjNyka2z
emDFaO4q7an7ENTDWh88ZOaEHnQZtMPVi6fiWYB0HZwq+VqKl3Fyhs+qjjexZUTvKSovkKmxWNee
SqJ0hWRsV5tIZ3o4zV25Z3SRsjrI4/OkV+IC+trZErwVXZwm+veQatYJk1x4i9Puh5JYwTdb7qqu
g+n+6AzgrYrXfd/7fUd44ZBlOS1NQ77TGKJ3as03mQdVWIRTcULh4hJanup98zzsE4NYKiMKkl+O
0+xbik16+UPHjFhK4JMaAM6ok3abT2MDtNgmF3pRlGFjpPgASMIjx4LS8CnRkZwo6Z6SHmuPyvTc
mu/GI78TBe/kzQ/jowyEaq47ebhWpjC763qSnWpL9n6TtC4pijIHiw3lNqgt47F8WHKHKk22Fuec
aWUoBqzM9/wjID3g3k6KX5L/eomwvd/VPvrzOJKEmvHuLVeLK6jIoNSt7B59vhmR4LqeE4rOBlFo
2ruTk1CyrByO/tMrQuXTBhS/X36cBtJejUHXE0MxWt7JQG2Nh6T9NjVxiiDWfWFKFPjsiuFgZoOz
rhSmmtjprobZmqd65KTvIkYeRKhpu7SPq+dMsvtZahX+0ZTn2HW3WhtV/0PAGSJX9UWlpWtCjp0L
UR9cLbWabJaXxJydE+w+K4/gyZlyzIixrYyLjZH00kyeeosLa27qFKX98lAVe6bO9JWaZPuC6eMF
iTZywQw9WnauB+5GdK7cOgi1FwnZfi5U6ZHCVhcSd+tcvLqhg9dImyDBEl+wCDS0fLJL0jYvdJ/b
NZE/BQ0dpOulcSS62fu5dNGMKCLIBBjdRRCLuFr0h5pcvLXksNvXhBB2ke+S4PB41qQuzj5ad2fM
19T95pvIhPHsxtGOlN3hvZG5em0C+/cQIAKjAWr7pXG5PNiTZ9G+gk2hxJ6xy/UiXS3yAElTHU4T
7dPTR+U59DNVikunc7gcu6j8KEX1lsxfa8L3Efd2s1/23LLRcJLMu+ZYnUvo9C92535RQVGiDrJ9
jiptHZa69lqY2Hr/x7NhcOHCyHQT1AxvaGpOIksqjPDEvOt2+ZniHeNhPlTmbX+HJ4DAKeWtqIvs
pndXRbrtU2soLTyZWca0RudEy57oVd1YkYYJ0DAPSKXPRvwOE8nJeyeEkLkcPuL5BJIr6m+HOfw1
CqN4rXKID5Mk/ipSE4DjTouv0jSbAyytciVzUz4J1S7WjzaW2yv8QmGuDYq1Q0WYKsVzrjz1oQk4
L7LLnTH1wRON9eTyUGfg9xBUzKFPo7TekBxY35YH1RmZhh1tKlc5a3v4/RcPhyn6qx1pAZ7MqX5L
Yv0pdQP1tmg786uxTafz49J1zRfbJlckidAaopI0T37NspjjaBIb2j9Py48cbPZHK03b1aJre5n5
TCJLdnSaSwKrRLKi2TkrOxYscjfjg7CUk2oZu2aIovsitaZeQLyImXrbMPAsksBoTsgmOsVmUFwr
Qjf+rXtL7TFK2N2DIbWzDotxZbSNug0NDpRpfaTitb/N9HWoI1ZSvgl4SYTMdJOG2jR3LhjJj7YE
g0J4aZNvclu7q233yiEf8NvD5tO+irL4Iq3SgDyVfBLEF5xzr7XXvebJn42pzXEqw1uYGdUho51M
ap+zjmyxm2JZHoi9Tj8o+ja6juuyEom6dwQxG7vAG7ZSl/tFqFXTqLhMQXfTOU/6Xd/kByIFLT8w
kvpsidrePj7/uIbNMLloxyt38rJ/u+djRcw9ZdyNWUBQGZ6lc9i4w5qzJ9LKnBLoRCapVtiSN9UE
VX5lKufHZpUQxUlQIT+apHsTtlK/uD36KPe82HcBosLoYo1LUis6F7FirRboOnCsaG+1GokuRLe8
aJOLjhR712xW+N2YRLh2aJ4LtaOcboZO+kZh1dRGRfBUzt0z0IE/42ZwGROgs4JMHd0QdFY2yUzG
SHp3iObSwUNbeQnq5aibwy2AIIU8Te9izp4jLnN6YVSY1uJyinxc+ro7Evw4y3RU7hkc5+aYmyJZ
LwO9gpGGrRWFhGdE6oH+5/iphnXNlGU+MgXBzorjqiQlo44PaG846jxvuCtm3ADobLML5z11pyS2
dZ5Eu8JDrK2A4UcXK9A6wu/GaU3qus17aCixlXHY6WVCHTM234qV23+UwfMzqMt1hPpmF96tj1KT
fqigM2xGLMVpUe0Wl2TVJ99qWDoH2Up7O8nIO/QGnm1SA8ezpQ7lpvTYJFlyvuiiEvFtN/rqvx0C
gvHzvHS9c1LqP4NeZw3LuSSlVvWnVIHPj6VuaxJOoeRm+D0/gZWpfYRh8RLUWXFZHpyy+/ds+NKq
Y5yQ5CeLuiamLH3GMp+nWzqzXBdFoB9sooWFtK2D0Lr9cvWJKvnuHTltl1de6f2Tw2j/D1tdMTSK
++Ny6UdB0XMW6jUSB0kksmrgRU4vg1PQlb+xPX1aY4hRpelfAowcNK8Lun654mMJOD++9DGK9Idx
ImD4Za2EdrnFkQMtRxmcraiCyl++JzJx2i1iRLBJcy24mH1OHPl/PTOTGokyNfpjVb4vp/flIRaY
lmi43wRBZ37qRgzM1Im+skhIejF67kwAtW9WMdl+VkkTR3bzF5DO9CqsLudypVJu1OGxphGhOXpe
tmZiQzlWsxyb9dUFMUljuhfwYxPZa3PQJrE2FffDKmm5MOwZHpSeHz1aDqqrv8WijnehrcEHkep7
gZkcCZnm9Zjpya2PzX2OCouOmNQcTmeTxdQJVkBN3RaVPv5gMXOkHX2FOnMJuN3/JrrbsukJ+sgC
tmObMBczG2o7es9rXbMw1BbKsdcLeUwMUUERHjuxI68db0w4FFc5WcY2CXqiTLQae0pFJ7KMMCfE
WVNfnLF2qBxacYxMw4b3G7YbyfzUUp0sjhYyMKvNPDvie7hANxpO0EvpPQFU154rlSmTonZecoau
9u58UULdKy5uNpk7U4PjNuhadrTTyvDrPghfyq56s+Y7EH27uhUQBnrV8+1p7C/46cWdpJH8rgfk
VyWBHuxHSxa7gQVvDsAeLqWiSb9ya0JQ+0k7WUOKrFh59beXE+tSFyQeSNENzzB+9W2AjeUUExT0
Tywo+ua7iOH6EtpdHpZnk0aIVBE38Z7EhE9TRCldvdip13NMHFFBtG0D7RD2KtETnq4eG9mfQ5JG
Tk3RVWRRYSvDZvZFgtV303Fv6PYfO0OoURQXWoHBFr9oXg9ZrO5napMYzlPFCN2QVMZTplPcelV5
Y5Igd+hpduUYnQIxqhtm85w9B9AcEd1tN6VbQSQYyP4RWiIvwpCEXbTWdzk18lJXBYjWaoo4KM6t
oyyA+rE4sHK3rNZOT/LJ0sBFZ4JwPS/wfTTbkuZOpDmVylbpiXpLW+tzkTzbjG3NtId6NVcMixat
pvpI2LxKk7X3rrY1UaUutpdFUWhsITfM5hVM1dbG1g3oaXuJWx1GbciuRJb2AFrT8ZMU74gaktGG
sHVPUjXjq0nA7rL8a5EVMMwCO3Lp4xT9n95txas27xa88LpYvOpzF4YXJs35fd9wSFtUQDJjQEBM
eEO4BEDt0KVYNpkeGMBpeVnmiMFtN8G0n0+6KW9bTXZhDpjGbYJzyvl2Tv0rTlUo/Klvprdpwm0d
D+TMZKMRfumGjnHImNoV26exldGgn5xaYexvohptYLVsZNSFF7VCiHzc1lVXu0dTjctgTXO+PxRd
4ceLQYjWSn18mEKW+iiT02cS/F3SFOwJJq+czOHQ5BGYrZYckYXmpwalcmlE562jUGzN0EvfrJ5L
ymHuxk8igMlqF1r7huQepuMM427GiXk3ZQ+YtalD0qz0jFNynV2WZzAb/vMZQyybKCNsK63DgUYO
IVQMCv9sW3XaBM7g+DVRCTszlaTfIiavO5Qh4WjhMZgPi8KO/dwZq+Pj/Mi04ZkAo4xvcSi/ersF
Jkz6+sp0k9BvJKrWYr0puvLSVwURQEr4N0o5pBfDE2SrAesdFHZlGrUXbBzDNh1wqZAd+7hGMHvg
l5+kH41OclvUUt1iGLOY5bfKGY4RhoBVaBoj4X/DPrCj9iOzIUV1XbCP4nQ8ahV5PB4JF2GaZBTo
hv5StAyCWcl5uTQsNf/7r07v3OgJMfwXB2c45xrtwZWhyqfSEwQJGbqfikk81flkvuDMWC0XapdQ
BxSClnJqvI9Bln+2hqrtgpJcpzSuxLkccUOOppI8Dy21n4azx19eloCZVoyQyAsn83Yz5kF7MM1h
2KVa2dIfIsicRneN4jG5/nKXe6flsGmDqjvLLM+frTLKsOLn9pFCZLjkCge2Nh1RPBW73Cit91xZ
SXKKU6W5x/RWMb/m9VZPhnH9eIlqjbk4eWshIOl1I98yXQHsPJdZQzwqO22+ovr52oriUSPHmfG5
sUFtcmJSbQ1YLji0hkM5B2IqIr00mc525Cjaui+4bHrH/cRYTakDj/oexy0u+zElijIb8zuQI4JP
Sj6dfzI33/Syw1Edi7XaZvwq+jjQSFSiJwI5Aet2HD/kI1sJBUq0E0WMMGZNwaJDKowbNUzVuxXk
VBVQSBh11Y+Q6DoOhGP5eLb87PFfe+rMojTrTdLqwRNEV1aoVNMOcL2Up9qqgiemPzdD4uf6qiL+
kTBHiItKkRRXWM1IfaRH3GjShVvIS9oNd7azsR2l/Hp0cPUyXTXzXizKXHIYdYaNErbK0zCH5dVh
9xrTDntVpuw8Bv+Kgkz/01pEghjLDtIT2TlPOdtXy2peInWsXlm821WG45GsdUdomwKOyD413xb3
20PtlWXAPVcYc3iPzPa21KaTZid/0yG+xwPIOcwJ+bHuOJOFDMRrzN275SVMX5a6wa7JapxIFB+s
eJdZtKNzE5+iktl7aCja1sP9A+Evka9m3DHdpiSen2P0ei5bihqSuxx824ggVf+LkGtguWSUrtQC
cg1vdIY3NFvN9j4aRtDXNXTZdazzhZq4SlUuHBbqDidIoDGXoOEn1Qf6K3hbGBFeZ3b5VNK6IgPP
xpxd7MdE4EAJTPrZoiAczUMPj/MKTbl68SbSQ/GagoogrRjWfbTJDXK1A0FCGE73X1FqbBpy1RQH
/niNpfdi0cVC0g98JU72tRcha1Tas1J7sAumTZRX04qwI3ve/KNtKPmutZCYHywWgG89AWkzbg5W
WTGArJdIPIO9dw3C3T2YrLVHg78mtBhD/G89E+62i6wNSW7BWi/hlnuqnDBNTcjrc7AxxvQw9Ixt
IauOz/9CaiLvrW7/aplF+uTcInOtxX4zbiOF02c2X0nDiBAbcnJpurDHUR+vGaHQyN6Kz5Zi1icN
k9aWVj0i8NTdbCaU2TM3ssz7kxFVDMHinfH72PrpTuVPM0KICh1lF6XZH9CO1ymPYYVimmThOjHu
tkrVJNyBerSZPXQOo6EQpGc37UUNv2ur2EbdwCmV8a51mH9wxhUEGBS931Z44Fqzm43Y6CAxnnkc
5syg6MbO9MphK0zchtDTvo1Jvnfkmmajax8HS/+myyTuqP8W8B8elIb2kTEo2V6fvMM0GNF5UNOb
MaiTH4TTL/qF8dUdrZsct3XHwW0SM+hKF90qb7szonR/bE2i5mTY11vTAJkby59aM1yrghrDGuvv
Drw+YIjmb587zES7Xb8eTJQ8VfMGv0v752EyfUginJh7ndHghEptslgP4s76MRD75aSp7asJ7SSl
/hhgDdKf1H8akk0lVL09pkbhW3VRbWrlo2X0ucvr2I/MkqOgpt6jRh33KpnBLOD16whjU6oFJvjA
3VrNoJ2GVF2PRSyQCvruWkZffY45bQi07LkgSo2pCIeOXEcxo7rvsiIdqWqIZ/LEZHIgdv+Eggyw
QfPxk9S7vg7N0zYtlddo4CvNQm+jqd1vDwzbKLCfO/nOYxR6HWSa5o8EO3g4GnYHB0n9IJv6BQOD
85RwEuuTTVsCABksPJqsVyXD6HT+2pnJWTTNlv9X3SKUNb6uUL/K9N400ztXyLiPMTetdQMTdx66
wa31FP5kq4dowdzyaac1h6BQDJ8djcRJ1XkJOfhzRo4JCR6Un0CIIxZq0gnVfGKyW9Q9TdraWMnG
tXalE+GJSEbalbpeHHqINH5PQm7XlVyLTr/LDZvzrr6Fqa9vCLcr/C5Id6NQfyIE/u7NYofGmKEb
ytdQpYk7VEyAaelTPzQJrPaIiNyKXKNiqrxdnUfPY66qmyKVxqZUvHVsVTVMteGH7pQkPcrsr+iV
etX0w7ETpDL0oi/Ya5xmzf3wlzw/Njyn3Q0eUBa34T1pJfUGjQjh52BWuT4NdeOgPnPLx3/clmsh
sxwNJDhe2NAVc0Cts9G7LqFx8R90nddu49Cybb+IAHN4FakcLGe3Xwi7A3Nei+nrzyB7b/TGBe4L
IVGyLUsiuapqzjFZuimjvu2iBtOgSvJu3GwNIl02Moz1QxLl2cmLHWicXOkGk6mixdETtCqfd1IY
9dXpf2Jn1M+MxvlXLU3zERzrR728ILk80f0Ib7ozoSsigjpqwn3eo1V0bZcM4fKktCiN05xazWj1
TWHr8w00IKcCT0q/R9izCmO38VBfO7NDfkYEzaa1Q2MPJ5EhYAENvFJv6AM1PzY5xGxDp/9tV7h8
Ul6wApWSceVZga53d9Z4urOpv3AtCAPcVP1WCzPDrxPVn5lVcfU8aL2DcCgMPzUhtQNLVX3X68gu
BlP+npSE4zaOksDVOQ2k03ueynRbJylCHgBxyAd3rsIcUmvKczj8qBiu03oZAzhwzW1yLknxrZIS
eDRkVwS93WW7ZNJVAjGjO5MicwtIV9+0lX6BtS75I9XPrNLuLmmyR9HgXnKllxzqTJAqqjTjToYj
zOfoINPwSeq9G+A1jjFZkLfZjjdoafvZ0ap7XpfvSp76pVnHryI1fldN+CuinAlwh9/cxvNOHElB
VbfFQxWrzqaZPAE0ZfyhWiAJbNYDGyFOXhUTwClqcSyGbJebeFa7erIOaic3pj7LPeCEDIMgSYp1
Nx2tlIxDZ9mYSfc6q8mnINj6R04rlARVwHGd+pSRN4VOrDjKPPfOVcsM1+pglLsokTd6Z9hPi57G
WCoT4top/BP9I3aiLzdOiisXJ6JZS/Gek7R7TVhIA+d7ccL6aMPhIzVJHR6b11oQKWo13o+p6n6W
bfioJxTTWLEA1S3xIgWagmh2re1I1ycdGkQyXQv/sXSGi7C9a67J9oy3njerK8pAS+N7hFz/oM06
xxFFSR+74b3TRbWfXebNWVsq95aW09ZgTbwJkQi5xLEcyFVWdgKrXNSJ6eYI3iUahfU+ynCCmiGX
bhlZQZR7wz5qrPkyk/m3ESgZT27W//WiZlljBUhKom1CSsQVY+EBk1Bxzsc8BvhGIlOn+n3HIr/L
h8oXU/Zd2ti0ndK5zuKOX8gAEUvto3JGDUTbvBLVjd41ZjFLyNgVqiiiVCd2kfWH1VWFtJk3p1bg
WulVZeeFklbYkF9sw20IrIeUJCWVCCs8P3MSvjamw6mI0c9yRbgpQ3li7YwVIUHMaUfu0ZgkerPc
ysBLqequrXUuVpBWWd6N7b03M5MIOQcnrl1ZNzdlpa5pLhBhh3ggpjZJoKid82DTPtzMSoKpWiCl
CmeNmlq/46RnMeRSxIvtksSYm1utmaqg4OKFmnOo6YNn04FJ+WubG+rOSb10Vw79h5R5e7EB0Ryk
EZ7nPCpgauz7RHWAw6A+i+CV7svBIK+znjfx6NjB4IAiNZZ+dYpFSszRbubloehUFd+YdUl71LWC
LJK4fownZxDNrqLPv5EGi1pLz356cIJ9ZcrASdQIobHbV7Tmmm8KjmOkS+s1JqjKH5Fm7YfiqWor
RNQDOpIZ9w66csvdo585udAvqfozBje6eust1d1YraYE5tDn5zLqF6WD1m8LW7hnli1+ZpTmqcS3
5UsWYAExa5afkuqy1Vhhomojcou1cK6MHQaz9o9DqRcSWmmnW/IXrLcCe0eJ8KmHt6GnBeraVD3V
tZsEFEt0cDt376lF7vdptxtlzngGc9rR0ZmKGgYxf/WzQjV7ap30WE/Ixt3pUEWglPgSnmm665ec
xMNdZscAiJsioHbqX5iH/BriMUZaFWpP7qLORpMUzLoR0dWcOQPp05fTe/khoWkWE+p1GPp3t+nq
C1FSVpA4Jexe6oSgpqWwzbMedEzywAU8O0SN+E305QPaI5PcJxas8VxtQ2v4IXQ7OXkhkhlm2xHO
cL3ddzS8NpSvZL2aQ+HrAFixS1Ep1/YotlLRLCZGLQ08bzy1qcJqScsPjVo+Ur1jQ49y98Q862B3
eUaCK2eevqFkGjtzH5YEbbpa/DALeN+OBasotBG+lPa5jnUAAqpibPBPFDtG25/xKL7lcn0rnVrd
T8rvIb13CfGXRp7i0R4ycYlCsjBcxA1Y1wHmvtU58Gj0jOUeGQxH+CxZuNXEVvfIsfy2s0c8VwXF
MeabLUjRo8PXE2K3DqSJj3xbZ64dMOKeAifHk6fpgtqODFTVsy6FzBJoXz2eyYXV7zVVejUt61VU
hXigmy+Jz44aRz12YKv8jgsfEpCWaOdloxliN891c8zyguGhQLUUSko1BwL01lQMb4OCutoVvXy2
soijuujfGfbkfqhz/XQttz4lSs0xtd404HmdCM7mwFgeWe+utwoUdjlYX3b+z/1q3UvlXW/dcPj9
9y7tjewkEld9ocmuvGQIP5uMi0a83Cua8oNjMb2tj6U55Q3R0ebJberolUiEjktl5O3XR2u+aoyB
+3FL5nP/lIcNcipd7uyO0VrdELg3ipBDkFSXOap2UvRTkLrxTUPqchVasycYZz66VSZOM3bFxHJv
pfGCQUB9H+MO2ARMpTdps66MuhcbP+St0hAu9zFsJSsRMNVz59oTFgeGCA1ikuQPRsHARO2Tdgu6
wDoVBcVxLYLBbZOjS4d9GxZzGqCFwRtFc/Wjtc+o1YudUY7D3nKFzVGq5Vw8qgdv6rV7mqvRQYvj
z1qKn23eXS2I3LCpa7mINN4alguXxlXlk0I1Z6GcACHbXAy3vM2EMj+uGzmp+kMe/kaiM20ZVNK5
s4pk36tlim5E4z83tDEBOuzewJD3t6FOQ8YUVk+dmHjAMDzlXVfsby+8R2akvzI3015oqyh29Saj
iYozVXswYIT/2tLb0BCr9pTA6mMYQ2/GNwAFXR1zEJKDOM4kzwUjsLStORYp4bC0r2cUyhyWxe1d
1PpwqgvlFtNj2Q91ZF41mXvwxjxKP6VYHEuljux1uk50IY6aMVvTBvqjdl0f6EKpno1hYUjwtH8b
Jxn16/o0ZWTehfpy2Kz7/j1lvbXuC3u8VuAwte2/R9cH1EkhHVdH9CHoc57+n1+w3tVajfM1YUd/
f93ywv7nR0VhGtsxR1X+72f/vfh1X6nAkTI0eMbrb2DpNB70qXmUkVqTA+tG9imuE24SyWef1vuw
AYTJCZiHQoOdZixpZoQTQuxl3/rE9YFRTeJtLcA+MbuuYpP2LVMBejlOiORdxbTBcML9o2VDcV6l
lnggYlpt87kc8SmSz/QswFjx+uyA0417UfWlB1tbfXP9e7MwTR2pZuZsbU80+T5Vpm1vDZ8hyzpG
qP/d9PVQXovBI7zJ7K6uJJlu8BwCp+N6QhTQRO12FACeQ6TRIS1Oyz1WIfaCVmo3XZzqEmE9CrLm
e6o7BNNIGLh8gByx5O/a1fJblbY/cwMaeZhU6WM7eTqyj655GHTb2Kljr12zuHT3rSzTi9Vn2ZGE
c/U0uDZSel3Wx0wk3jlC4HYgdUZeUyjFOzmkpl/SOjiKpTNZC06BI9JPb2lW2qVm4J6TPqDV4jS1
yh+oWf1Du2zmvsfVVVGWr/tsJv8PCV/lBwbc6cbMqnfO7G0QIwngkGITUm3e1rvxqDzZ7qgFKS34
jY7C4QYHrYMo+t9bQ/xzEEN5NGn89nkT35K8I1ej69T4ZrfyI89ZAcQGNnW0cSPC72qP3zt8WVpg
qU4/Z8RErQD438UD0gpwCM6dw/aWzzXCnppwgXHEhtS54XOSVSdqAo8mLxvLo+iedMJt/+3rOvPP
EPf6KdWFh0Im/XTNojw33oNiZd5TZg3ekxLXR1hA4TbBZofvIpmQnLOZFTj1TGC1vV21rPwKKB/F
qFUP6wYSUP1gSZP2rniGjdf9MHWkj1aEvksRTfHC+ve07kfbPO/o/U37ws3FD5MEN1vNwtc86e0z
ZkNjE07YZKfK+6k44CIs2uR9CrI+FTtSJYtXjuB95CCda0CO7AucKbGLYi/xOgB0kxe+ZjosSSxz
0UYrGixxoVPslDBjlFq/1EQ0XAbHrH2LHp4GYe3ZRUdPFHN9MFIWi/nQe9s4dOpNaU5pucttXeAZ
Vsx6EyvJjxzTym4KFXFeN0rJAJfK+NWr89x3AKw/FrEhDvYgjUPpCfuuJnPjJ4utvaH8n8ropzDi
g4JI/EO2U0mKnRKdZJi7j0lrYz4d9eingxJ5ZKj7huYn2o+2Eh9jkBlAtsELrb/DLeZXNU3y15Fu
P7OQgWT23tFfhFN/rE+AYvhLJRzpTKwLEpfBmc915yosUJebmaHHOzISjnk9Sh8au+FrSaKRZNKX
j52SV49JB5DPbasH08znHZSZ7qmJZfekhepOxQv5sO6iVVifVTn8Wu8pEnqgnvYqRT0kKIXJ9smm
p/iSYf3camR+Yiiee67fOSG+Vh75XM0qih/H+qz1H+AUEpRLpfXgVupTGEfac9iOXzMw2g0pmtbd
9gzl0kcVpVtiVl+FlLeI9PbXVpV2gHUYxaleqnQHtezLGwADNnnxo8bRv0z9570CjPgj0UZoeukP
Jnk95IAWcajuJU96ZzeHjCL5kCiCBHliNcDYo8UKQyv5WXXqOZmcX3LKSDsSIbwJZYFHatYhsSDT
W458pqzHTE/Jt2t694mWTPNMor08Ve4oN+vdutGb59DOd+CKWO/nxq3I8pAo4tAOPAORD7177zkM
VSrhkaWarWnf5gzzr0UKdSDv+4vRqXFTLOOXwHcSkP4KAoa39tbWM+M1gcGDrJ3X5VM2pLkRmdN8
yLH/BSqUrmTUv2KJYYxMYNExx1s0AS3eKIgY7zBB/JymesCnA/B1ru7NUp+MKZkxcrm77nOqqrrH
dvXacASeUItU93WXXTjRgY+dy/zyjH8/MALRscciPK8/vu5Hi88XOuLqJgXTsc36SFTHO4ds3uv6
8wxJbRZ2fbbtxaCe1o1aWOppWjb/7q63akSRrOX/fw97dYi5UB9365Pb9cnrr1l/Yt25bszC+Zp7
UZ4LFKZqnsSXBJxKyEcwpkGfhtZWaTvtvm68Ke+OHav0jW1nSre1GyIRBaGAGmNb+lPmKYI0eDId
LrwlMrVHh0Ns0EfjAawZk5os1H60re34lqroHJ5R6ZtZ6u4mw/T8SLHlq+E1LNJGkfuN1TgUuQUa
s0hXsxMD/mXgnF/XzRhp/7m13tW6sT/DzaEZ3iVndPP/2bQEPlSb9f6Y2/HZqbWGQMPqU1RpuVHH
onopDGziDIzXO044scfEjSETS16Gj2acCSfsKuMJH5bxEDotYgVXf1o3rmx5A1gdb2fbw3PrmNPO
SDn3inBALe127d2BXX7NJxzOU1WLr7nOMaZF8lUSlHAchYM9cNlPYvHclV/ZDDSqRap9zAZpvjqV
BQJv9t5SszzYXsFwps3UhzCqQnSZBkKlVtPfo2660Aixf3oZf9otDAWsjuHsVdBaB4wa3pNnIlhf
n7L8IpkM3kfrMjFvOUkz/KQTPGV9e1WA8Cy+ie5jyssbq5HotxNND0o7JB+Rg1gotgzCKG1wSo5K
wkBvAPhqXeN9fWrLrxaDF316DJ4DdEHjTTpcbrl8TLtG5bIkUwHYFvvmrRQhkgUO1m3hYu5JEyfD
3e00dxt51X2EQHiu6JtMHm07bL08UOi0IwQSiPUZ63MjORzATzmsIT+bLDYuuO/tK4LcFsfachO8
Tb2dRkZA9A6gtHjgLkpD9ZMIaXaV5pGk78TOuLL7Mlhv8v6LS79fb1t4pQI4whCilTGwqY+CdOrb
W+flv1qKzO+YUQrFvP7LKuqjCw0FDw8O/TpOTBx85TZrVPrr5fBF1Occb/oe93Bv52+9KM70Gski
d8r/bObl7rqPsm0/aLR0ojT1ekQxzv8+7++P6dZrhBPrMExFT51PwKHM+ghpjkCUu24iAlcvnL6j
yzwZ1qEyLKYLjPqqbP6I5iTdj8JILopK5/JxfWAYXC0wi17B4MbzSqt+LTnT7/Hr0MxqbYh6RN9N
txLXPUmkFSf/sI739bbSe+PBdl4HzuX3rNOUe500yr1oxj2ZruP13/6C4J2Nx5ukTjPZW1N6wo3R
PepqXDy6z2hUwHNbKiMzvTWuc4P+0XAq7RtdDQVJKz4Jw2C+7g7WCeFV8+gOwP3WZzh5zXGWAMme
BnOfxuO9nEwrILraeu1tDZF0J77TXkFlMVTDPYor40zT0Vk6g+Ib0pvCzFnPK0SmFfZzgs/2qiE9
vwSYfdBcNHcDUs03rlBMjAptMUM1MvBwlT+aLbbZRoHrWyfaC26JYhc2sbqtFi/haNbZSeGTxbLG
o0aCa5TQe2r751LU1UfZT9Z+yBEcotcpPzD94/aKPXkTdqs/aLXUN1UzJo8xdcyOlh7Tg1odYGPw
daP8Zk3dEVMtGA3uKU1iJoyaDEa0p88SjY8fp2P7RiwzGZgeze4mEtOlmKyboZfKH1eA9HfShiSr
gtT5RnSXrHUR0VcJ2eMyHe4Oi5QdNQ4KYaVQaAgX4pqMJpc7hYEVE2oQ0BbXTr55p8zFptHxud3m
hGAyo3bFizL2NDcBE33F83QFdusRIOftkPskpCwgERhq0qJz6i6cl7RKYrXtsGiA7knr4kVJqvwc
QqpdpIvqp55p167rtRdtSGzeU8Zm635oxWeMjwRFheoALijfu51t3CFiiBfkgeQZNHl5Uu1BvDiz
qHd4O8TWpHKgSdiPARcqb6uwUN7L3pzfXTp2GwCk/cLxy4Gu+YqXq+96V1vXKuohOyvhvMdUIvel
Z+1DPXI+sRrPdFPV7u7pTBrzBoiAZmTKtSvop6Do8Qkqqr5VpT4XQzi/Zb0w97MQrFzNQr6xfris
TxgJqPIlwuYHK++SK4OtmJenlt8Zgy00csWFRufAhdNpd9qci2OepNUB3QGrH13+CCua1RpE9bPD
v2BE86MotOkxSx371qgeUe//3YX7h++BXT2sT1j3p5E1nBDRUBfyM+vG6UZt46KY8cXIvCbmY0Vm
pWTZBUnfwzDl8aNcNrA3rIdS+/y3J63s6LFUw8BBanNb99tOEp87vUgDEnPkLprr/l1D0Qop2+4v
CND797ZbukPCfGEQ7dzzjkNk2S1wYR8Nl8Dw9YcIlh2QBRB5vv4QQ9O3Qs7dfWjt+tXozAWK7AZo
cCacBxUWy3GpVgDFSL81QtOP0horxFLVIFf8bTksRluMrDsuq+PnJO/NaFtfyO75Cme0azHOTE+F
Ff1Z9w+x1aLhV+PHJCuSS4PMKeiWH2haxUcNbXxg/Ur2Yaq1B8Xrmze+RCfLba0vxbHx1XWGccpi
FjWUgtYriKQCJ1YSXUXsma+9B/FI76vmagGifqWz8EdrC+3vg3W/4CWrbTthjHOkqe8Yuid7sdxF
x/Via0l3ZVmX7GCJAEjz4nHrdeIQVdBPbBKZhTkdFGXyMGK3n4MD7avWBMLWipQ4xLg/cxgfi//c
SYvtCGUnLtLvgmTTuJKMuAQtYx0L6XLaDYQ2fZshlPMl1wAWW7pNLdVAB9xd5yIuz3R8I4qzs4wo
/LGT0NNrEWtlseNLU1ynTugHnXkYPGBzDlRcxKRx24fZsfpj39PdNxsPE5VyHq05Pq33eqOJAtVI
hyBEv36LNDYqFwLf8KZ0uxDUTv1cuk8Lhof0x22hJzLITU3x+1oDL1OUP7jSUk+jKb+F3ktdxh6H
Zlpd3GL8KMgrkTUKfRGaTJSy8Rke69aR0zdLYUufmDDp4Q3bZ71pwlQPcmPYepYBGUcpdlbVfLo2
QPieZo+fKM6l5RT5rmXRYxQr6S6e6JIvbItPy+4xj2Aa09ywPJVZcertyA4cPVVeIVeckyHXCfHD
EmsPpnG0wuhqyShnGFQ8OQm6xM6M90aelPu801+ccnyC2OibIn610/FqKsUZ2cElmboXJVb8PA+/
Z1v9g6sTHz+5luGsfmPMuDpdVl895F+5zVvvall3WKbZFkKec6ursFmS6qiosGim0DwMpGP6bY9A
o1D5yEWFXMtNU8bZA50J/l3wG8WhqRhzDimjJRU+6qZzjcpHhxlMiE+xk4a5XykoKCvlBkTE2064
Oxj8lfj+C4L0qBBamSEL6bB9694ENQMbrV+k8dm1QnejKrRiQE+6gat4sW+MpK8XrARhDxl7tcVr
giRk5mIdCZJ51fZU2VaAJdBm/Fq3G1lYRFBWid9JAVEezECQTcPv1humK8XyzyKEMySsfj/A0am5
/PlJbKrbxBpeUmiDr8DoX8qnkDnAKVS4ZDgq8IVRVCV6FLff0957Z4qnXyOHpkHKPwOLMN+jeZj3
rU63Mw+mCOONkxog0TLjpULzuEk5IH3CTa0NWemM+Yw5PTYgODbxl6zs8KRNLHp0NdS2VvNzKKWy
iYxkIJGmRN1SvIrQtVG8cVSAdt4SGH+b7LJGQ0mis9EPF4om11ereOI3j0cvB0ZB/xQow1NcGoio
IitlQEttrg1zddKH9MnwcB6o4XQcS2LX64g5EliugGuN7GPmCap6UeOhv6B4hZGB+A81zGn0xIur
5zFETn3e0wB/JqPUg2kvuWItQGUCtP+w2Co3pd3/LpZ/GaV6YMRZG7ByiEdGhXbsfXRN+se0lIMa
p2+4TsnEbpm01YmyY9ppI7sjrTrPnx0tZIymli+u2sSHuMF2ppv5tnYIpB/qYuc26bvRZN/0dZAa
9yntsW2WRDfmf1SrP2E9nztkYKWW6VtTHeNNPg+XfgjyCdioAe4Wd0yJ0RJkQeIVb1zrBGF9dukr
ynBU6/AITXgTx8peiOS3Og8oRvrhVR1mZUOXcdqCZlV3nqO3pz4czwXVvz9njs/MOdm5dRf6ZSZu
TG6CUYmfPS3CfNoYV0+JmDIL9QcXds5g+n2aBhfKF3KM2kYpWJAJo6cy2sD/vpm0zc3eLyv9hH4B
n0Oo4uxTA5GY34JSxc8L8UrurB+N2YjyII/9jiYbJ/rzLOt6o0ea7hN++FPJ6sfln5zy5MsOr8Au
qYKIm5mHlsW2Xh7IwP3UdJP426a91DKtOWmnGcbBEoOgDjjVtBIdBtgl7QrUbu1mHmza/AnKv64s
NsxFhB8qNl/wNAw3seRsdVLd4b0d5l+hnFnT1sCmseTZg/fH1dRwU2lQM8Bpy01ncpA6fLuzWfvi
xIoSUDfjoxKN5b4nBkbPcyL+BMyBBIP/1TFvg0VWzsGoeB1T7L2IarjYGMLRHpbP4pabgAQrpuy6
S8bi8l1oDJpBmQ0VruccTNG3LBeOgKAOBmpbDFLbHOZW1BVfroOYeBQmvKkyxzYSF181AqqXxBA3
yyWkqpoeO6e+EufCDKgh8Y+cTN5itKUo+jmoyKOvtYrxfx+/mQNnFnr76UZJnCdbbX6NincZYhUB
VP5O9OKhF51KdhmODrTUcYg3oS4zgC9KiBk43NTGDwOoIMBB4GHF1CGDMBG6GEQdzY39W5kbgiQS
xkc4hf1sCM+NyMcAw9kPBZEEoZ7HOJtAbsmLjQ167PlV9eAGGFeONA0v+Vw8zIyLBfNdU8j7RFfQ
B+Xi010JEptYzzpSMLHBBI0xbufRZXSqa5yNj7Yp+ieOuZ55nAowu/gF6TLd8wWKUJf4RTI9pwg1
ENeSu6L0NrviMgpM2zg588x5G95ro4Tjbi7hvNVJvusaIKwaUILOC7EsdgQW5e0vVBj0Qz10l1NX
75NB3obCenMkdTaKYA5SAgKMRfYgwi+W22fX3iOG5IN5gqDlx+10CvVZg1WB63fsoSyj95TJmNOS
I2+3TF+kNJEbVdQqptJ8D3qH79SOX+K2P4cp9BcvO44q5RawnSi7N8tYqB5+O4VybZXmS5ufosZ8
sDBCWKQTFYm+V6zo3rZfs95dQY79turiQe3jrxwVb9578a7LgB5HvxHBe7g1Go5vM3xTaJEhZj7y
0gakvS1k3ercapx7gUOQfeTB9AtUAqA0hRi7jhCo1OJzQCPSY3SZCO0DeoeSw4sQOhthXmxmA/16
PrTJbi5C3j7CJGj/IEGyxhKjOJ2ORCU4perkdm7JA4qkqm86roKbFtuWqpJLl82/wVaAZrHVaZN7
qQmqAKCu0v7oM5b2nlL/qc08IKBm9FVXbX1P3VdNg/CCvtK2LuiA0FM7gmcNatZkh85hmpRzljdd
5bube9RsXnnJigitNG2fPO2Dkl7wGeIbC/m+mHwT0tKDrZZt4JXSew/N4i3u2u5PNpBTLCv5+ddY
Kp3pzqgmxlOc+9PYhj4f4YH3Qtnx2orj7CK2UQqoZsbiIDOLog5sLL44Xikze2hGkesyP1rcKuVA
UZ6YKNIU03Veo+UWAULqafWyFIrxmWj63rZN489cioOOAOqLNdYm7iqGjWqIvnYiMzsd7R+Djl6I
DuzEp5n/1hffktFg5SwLvnvK4H6XidHC86Nl7jKOWGKep1pXj10Ht0LPyvu6GaLe17Wn/yAkaks+
CDucTvU0K0E7Ot1BQ7HyFrkAm+Anf1V9D5Hy1euiPIgny/ke/6RRWvwMFY8xMli+z9oMPybNJXfP
sLGSLTStPiqe/gKS9ISEhCKDK50VPelDaBPgwWEW+2sfht1QXjylfCPVZvpMLev6F+Db9lN7sbSy
35sjzWLTnscreMlq17WVy9dGKe4KqOBrsbA+C3XconCZPlzO0ZscRwIY0iH1ghLE395uHbDVHd1j
TZP2r9qkyPP6N7dxWMyAhPq3afvH2QAdY+dOdS5tuHH99CNm2rTM9jHS1aPKRzllA3OtCYuEi5RT
UcqzVHRmhysNgiSmMZhoWYvQ2iWym36ULD7dXJu/IrGk2TOZDGo5R4+CMTYmGqlcAb19eUsxO6a1
8Y7tiYsHgDJsockDcffZhUJK33W193M11prFrxHvotJR7wEenS6MhO2XUc42p3CI/KROWS8Ikrqd
U/YWV0WE9amTmLxcp3209CWdSi2CyS0TqEgsc++GBZIGuPiSa75AkrrKubZifCG1pHhtrfljiAgK
H5sZl0gnj4kxdW84IaBkujRmh2Q+qWFbnw1rIFkZz4qIbKCWCwQhV72rVdIbEC74VZEz+UCVdpRp
+ZTxz1zWJ7XoSTf4ooJqYc6YhaufarXfqU59axeaEMsJFWG83e2nKUWCyve0sRzn3sWp+ihNINV+
byA7XLNCxgYdUW96TCOWbHeUMbsR+sNBbbMJtwieQaNquXSrCPaIQf3sSoy9f21zoIeWDC7cPMvr
6JPR2tN2gKo3tMMVbPFbp1bqqbQ68k1cvNwrZzYc9E8stvKueXULHRbshH0FxalewG8yfUolf9ai
ykwm8wlOs4WBoVX9IRTx99xpe4fBphU+rVyxLk6MZ4x9LOY58GksMQmgH2foXRClfYLjl1dIMVNy
UomXr96faqa/0/KSzUqZf0Xq05Sab6UUwzfj/DelNz/w5rVP4BZsH2pBzrjVhA9aZvUI6chVD6Kp
h0eS0vZp18ttVhVIrdbvQBaZyCsVJDdlPoqHkOH/akbzwt+lUecvf/2U/W/6F+gAqN2bBbsvG85u
URkfc2Er18he1ImFdCG3EhujuunTumEMHB+l5hA6NZ3UQRmep87WASvXgrZYUt0qJHOsTsSpn5z6
xxx7NlpLYkzRLgFdXSldReYpVzOyvhDLhRugIVpgiz96NblIKKwaEYWabeWgXJzGsS7SCUvcUUXD
p3IYiAl4+ftGRAMJqWBYreciZzXBzDPZK8XsTwLf6MpHR4n/w8nFeDcJ4Nj+hWe1yKvhFRYMRyYH
4GI68J5iQ41ONTwjBhvT86wxHDWojs+pC9/D6Y13cguKg5i9rTqM07PVQr4IG0Yfuv1V1CZzuCXx
p2ln2m3VDEG0h6UWpvXjJIaYT11+lLY9PiGHiDcsXaY3gwCWrl7gnHY57TAUFC9Agkh4b7Ib9Cn3
ZayTAQKvmx1tVFDbMIk8GqsqvKOFirGSb/sKS4yUsFxFgqlH2r1yiKdKu/y9OkwYEsOqNDddZoht
I0Z42x3dzY2jl+ZFXW+OtjPQRSfccz1YQ8T3VvupNUq/1z3HL6MxOpSRTM+KcgDw4t1rYjB8vDbF
rsx/zlnjUmSm9riPJN+BGUgmnGj7q+5k6HtWq986F73OAHFz2wyD/aZI66mvYLXGfMOkSMSTy2kT
t+zN673FXIcOYH0rIedJvPdcglUtyRkSV+3z/7F3Zs1xI1mW/itl/TzQAA44AB/rbrMJxB7cSVGk
XmAURWHfd/z6+UBlV4rMKnHqYczmoSsraUoFqYAQANzvved8Z4kNlC46cy203GNXNMZ+YlfqdZjM
L6qK/B9rgdMHWZbc4LElwbaBYTmlibXmL657zhKr1M6RvRcGGYvDMJdAVAdISXrRbjNzr+NEKrze
nZJNAVP3p2nXhQdmjlV4rTWTDSbCpeXeORhMM8gROkRH2mHM0uCaCd1yHmYD5V4TfhvoR3qu22Ox
SqcDQ/XgvtdHJN+pV86+RmoqaVe+jcmarhLUWCgsd6XBZjDMehTWYcKiz/IS0HiBBWzRX3+9+W1m
X7vFv3+BugKJ/wNOis+xa+xIGp6PcrTHbclcYw/IkAn+1HV3cBdJA4/jchsw+Uzw/YOXDiIESLVR
cF2kUUOGillsumDE3+02RExpvrzvBYsJ9AfsAK+LrBtYd+bB5TravxK9//wCzkbu9Nh+CmOU7blp
hh5lS7QFHwCtkyCh7IPsZGG8T7whStSiljYtd/nHeJ8Po7jykkk4mid9VR4njZbLhNfi1b6uY/s8
MfD+zhKBJn+cNDwZ1YwVwaBRF4oGtFBc75VOJyZTBMcgYDGgxqOvgbUDV2Dw6yc3qXe6dddVJplN
yxdT0p+qha0d4jqObie4vGfNND3++R16QQBjb9TBcSCmg+W3PyONU5w5DjdJ41vl19HXg5UtypsJ
fcGFsvzNnCX6hZaT+9GmM7R9+fLKd/ITYe1rv5w3gPqqR8PJ7mtjwoZqmvmlaEgVGpffd30nX8/g
io+V1hzNeJEg32RRmtL00KsLHhdbtzf6ra2PgjEO1i3Hp/tUCvjry5fEGjW8gB1Rz22/zMTWgYxO
ZdGD4OfW3qLIKY9DskhHmX55VZMFT0ojaRCtwHeCFr9D+K0/S1VCd5FddLJjPb8wMPqsdUgpj4kI
DiD3/O/Z0H2RYzjcBxHUh2R2BixZ6dZPpbgqGX112BGOmHeii0APsPiM1QURz2Dfp01mBcUL5vWv
HVDC1rLVHjgtWueFYRYS1tIFbMR6YnFX02RnL/g/pCULLCn6vCdNkmJuwcf0RM41y7JeWM5w0scv
6K1avc+efB7UGzcANq5sKACwrPhL+NlT5/oR1I/bPMpSoFN6crJwHv388vp7tgox2mPKvGCmfPNT
qm7WMSokg3cmXkPYaXSfDYhtA8uOznvlZyeHJjy3HukXfZiyc+iC9vto3rWSDica2e/DSPWgpHvf
jbq9LhuR0q9uCPSNYmNHIEF3PcP08Kj+6dvnmFA7wNN9P1FP9yMYFDXLL6OTobL2p2+JiokgSLvs
WrMCmDmza++VERWnqBhPSadpTAtSuR8tvb+bhXMfJ3b3bXSonists6+nqNKPY6ehyyP+b9nA1muM
/VzOiTTOIp8e8hy2F8kM+WgsTIN01j7C4sRaBTFC3piF2Xr2XFhwnCuNDkdAlEPn0D9r0g4IK50o
kBVryvP+Et+Q2JfNywA394QVNzyVyxcNcgZnZvmlbpn88vV1WPLhyVTDj9fUsP/OsLz7IMPS/G2G
5V2RB09vMi+X7/8ZYanxFP6Eg0TyfNZty5LLSz8zLHlJfrJdy5S2jYGEVwhp+yPEEifEJ2mbOhYl
OsD8wuXp3hSvgZaaMD5Z0tVd5QrXUoYwjH8l0fJdnjmxjZZjSpw4QrjCNGz3XRScnha5XVH4fi5r
Dbq76KsvemDTnzhpkajOBn5nZ2sdwdpNdFYir/3C/NKzCzO8MlrhXuszEuKJmsvSbum63zIZmc9c
q+kJ2kB20I5EUf8+vW5J2voziYsjtk1DN4WpO5wfC387rz8/3UR50PzHvxn/wxzyXFQVEiHq+uqA
Pr9fDQVqt6oZqO36ut0bDiVqCGjx9Pt3Nv7RWxumoTDMmq79l7TAvJN+M8Vh/1kSYrQHvlWf5zTa
tvEkbTz/EHMHtIptJG6SXm83cUxmjenHyVXdUJZPlYUcOoCz6ic9m6Eq+5FUsX02pOcfHOcS/vbm
FLmGw7VFRCoLv+Lr21OUQZFeaOvFPXig+byocU04hU+MYYhluWixyRgFDlwwEcQegSDKbJAHVnIc
qIXQvoLj//0BibeBg3xmLix6rnKHfwQf2/L6L58ZJy2VU2Kyq68L+1YGQpwEjk2k2c2uscHPipTT
Qozg0qMsLkYtFndAQtB2NiCnZiGCU9gvvXbn2QpqoDiKZktjYPlwS529WzQc88osd0yCon/9ZCql
W9wjrm1IqRvvkva0tq85N8Z4b1VN77UOuI3ZCDHt5Za7yVC4+3kf3s1mdqoZtX+ZYhMDmJhOKtPX
CjP6B+GN8i/nUum6yV3rEFKnbHZ3b89l2Bv+HGdld19UHZkaBakQdQpnNkvr574U1qby/ae+x4DX
mC0htS6x6WNNHKWvRHZGrNMGHHDrCTsu7zMyLlYoVUggM9wHzdKDM+D7PbIauuaFhrG9E1lwo/m4
DrK06DdxEpXstoVzFdiFvaIJp3bIPYxDYusGl7QijUO40WHKmi8VmeUbO4nvcDmHV41hgmit4wc4
AlctlKAD6rpdNTMobWUzXwWFcx3Aafo6kdayNthJncx6Pu86Y4v8tD7TCdf64LI036ZNcVlyKnn8
2abjMMDS7Xehfq7fC8S9iPTccG4fE7ILjCjbueS1bGMi2bYA0p6jKMPaBsQajglokEbp/i7ScFg1
5NJehr4lV2ni2J4RVPOi0r00gecAVajOe+ikUMfN+dFwuyfEOcl10dBKd5inOZ1f3pbkneKUxBcT
VgB4x0yd/f6++8vzSukG9lBhcJ04BlXA20sFfWOUxn6g3/ca8IYEMvRFVFrdmRYusS1Iiy40Ss2g
s+IPkrwMsTyF3zyCyPASEn8lrB5WvvfrygDHXqdpgzRT2ke7Su6TJFYXFuyBdY3qLZX5aWYm3xkT
0kH2014MsdwzLOYcWmPn7G/oYid1iHF6MLdGac5XDFmcNUIJIoHDLNoYAg2XgYfaG6HPrhuDPIlq
Ihbple08LP2tYQkL0tlAXWU1GYlwcotN0zrIbMaaYfiUR+ddml9rfvk0YVc/AUh7ZHG+MCmkKVRI
P9UT95usZ/3yxuopevHVQ8zqU/S9c3wjUf1Vyq+OSNo2YVmw6OQZ8htAjxFKMzeNSKHofIGq0Wu7
oD7ORLnWAR1eNQbWwdS1QxmW7q6XeKEM3P1haFhbmM3HFCPI2ioLBkr6eVATOZ8CdVqpEOJNid3E
xBNWVta8Cmoz3SXgRBHZ9emhxnGKgAJwbE9CLRpz6UUJM8cw69q9b9X52rdahAIZZJQE9uFaxY9m
6gxXGvR2F8jbZ6fS9n6rcxZT7BEYLHwPyW+zJ1cZ2S491rN++QKqSF/JbL61DbPejchiNI77MMhA
vzVTxcygHR5lmD9GIXCvYACmVOLXXvn6fExBAty0EMrdTpQXpGWMvWaurSZt9r2N1HfkDqtE1nwW
OHzTsNgEamr2v78zzL/eGoKbQxdMHiybMvndEqnKuJqnulH3GbnMnIbkgQ3S52iIi0MCgjwdUENp
Y3DZNdI9ohlwj3g8b1Qr9Z3jxx2Ys5YhoQxqtDHk53UZHhza2iu/MJFSMAXed2U6rPsJuYDWIYfU
X527hfG5Na+bLh1XNik9IOayYu1kI+Z6NO2B5j+2lcDCPuu7vk20W80dTwaQWCZyXDG/PwfGslK8
vUdZlA3BA4IuHJEk73ZSbR9pFtVqcu+aEdPJNGzPyt65htdIWA4ywVUCVHAdMFt4IrZIh+sQlZcR
7Nb1gFjs0Fi6xAc5rn5/WG87F8tDmaNinZWOYsl1369vPXkmsCeK5P7nsGrCEb63MM/fhlZzrGRd
X/7+/axli/vuNLiY0Ewh2VO6+uvm5ZfNydiCTHVxeHEp+MzXmvSakpKpUYvLAZ7e0c+H8QpgLFAz
s75poVkxh1xFfpVcWrhAxKgXR7/LDvYwWackQ/fJhAFNh240e7oa4SYWDLpf6YvVpF3FjtHB+kFH
g5fY74mXLBlTnM2DCLZ08Q++gj7WOMUX5pIwTeaOSRsLMOGuZgkHk1lmbaoN47UWPSdhlJkh+pdp
RHHsaOmjH5hQ/a3gg5WEquKvJ4lKxEJuw6lyLMXrv5ykbtG2VbMV30OJfpGIro+CpqGWPATxYN1U
jYNGpLBRy+fDdJurZZrXmj+vjP+uQD+oQA32Lf/zP//9efxfwUuxfmqf/vaS0/mdLp6yl//4t/+d
vdTR81P+t9unrHj6tRJdfu6/ClHb/UQdgAvKoBo1reV5+PdC1PikK4NK03W4Nf5eg/K7Fv9Trs4G
wjQdPvH/qkEN65O0lDR0/PFwyIT5r5SgxvutAp1KE+aqoSipcFi+Ri//cmmVNqNIG6jMLSy+Y+x/
9o1yWhOi4q4qFqw6QrhgKfUSTcE3vBgXTQIqLQycs3yxAy7pUqITmzxFLxSXn385k1c/HwJ/y7vs
qojydikf9b9c9zYtamz6hmBDI9X7daLs48GHl9TflZnzPE+ITbTwCTuQwLfXzwcc1CnTWONHYLS7
zByEZ1eo8DNmxjDIbttmcj1khfm2RVmOzA/7YLL0nVFnrrM6H7whj0i7GOjqL3ndkVt9tro82hkt
kQSkwPkRsTHuFA+kgEkyTeWIrvQ0W7brWTSg1vRbr4yUU2VLdPwM7reFzJ9rgU/BaIzSC1zmfdaE
EBJ8m9GaYLZmcL/kL62A0pqb0JSP5q1N38rTY5Nj9eGPdH3vAV157p2RqOUpvU6dbj5UFTkWXZlc
TZ1xX7S93MamqI5pDsnGpvfEHDJ8UBhSsy57SY0i+aKQRymQ0IT4lv0BcVG4snujXGdlfOPLTl8D
KrttdayoRYmQPQdbspt1UDomKtWjT+8CQ9qtykJiXQy7wFEKpcqIwLslIt/Ju2ax58QMf0+5CC7K
qYCq2OYoGvMGCjAA1zAaD00fx4AOBZqi/MOn4l9qMa4OWieUEdwkQn+/y7VnQDSTQDzfyvmGT3/f
GA5i6PaynJuVL7RHB3Azskg2PvUdn+Ln0cyND9bLv1YxcOgkGUAW+xnuV7UsqL/cP2qmL91WY3ZH
v0hslNs/ooUm/RuhBg1qUhANirfZ6PaZbM9VolhwMh2umErYSetzfHRJgY1adabmBTyFqzzLPd2H
TIYH+d5pUAWgxiHLMlLWWgz+AyPKdkvq395svpLmslPstXHbp9b293ef9dfT6xjKcqi9dVvJvzSn
AJhXrCw5RNsiuWyjBLQKefHakJ8gYpOV0+jDpnEfNUu2e11jCDxoTDJ9aoOy90A4IcZ1LLr00GCA
43Xoa6qBZIZvegZyFGjsU+UjjokIpUm6/MBYbWKIlJurqsuSNXJTUi3zRdk9eC2G2JVqBegYMFHT
pJ8PGT535bQvekJHGBNOhDwMQ9KiOjaRVXvsY+cPPur3OxUluOaVLUlzRAhG4fr2k+5aK5K1jLRb
fUpJHOwWHtQmqIMPNsfvH8jL20gETtJihqRL+12HgYFBBCAv1m5RFmxaC3kDexoBOzGz5F74zc+2
2r+0rJ9Hz5QbxY/235cfey5grRAj0b4uen/+112R8f/ffss//YPe/LnNf77+IX8sp2/+Y/O6tF53
L/V088JG/Ocx/PGd/7cv/rFAf7Suswj/83V99VR/e/peNG9WdH7ijxVdqk+W0A2h008T7JqX/vEf
Kzov2aCMDMdllqJwSP99VTfMTybtXls5StCAFoqOwB+LOi/x9OB+sxUrHk8K8S8t6ktr4c9Ntbu0
R5VN85EQnuVPfL+oD1mWznyX5oVnAhrzTX9ItzifpniFq3lLXlK0dT6oZ8iK+0dvyuNCobMwdf59
e3/QEDa6eJaaJyg7VywZe2UhWdYK/MfjkHg1XKwGcGGqn2ku/Vk4UgDTkBenR3cB7bg1ikqyploC
COYb0Tw3+jUCgx2as6PsgG2VkNqOACR2umCZKvsOWhEx6vn5aF6R7P20kJR90DVj2mMWcekWEaoY
DF6UH4P8O7qPb8pKklXJ4ylYoHeI9s3+KhwtCoJirTp/Z9PlWPn0Rknc3lQMGwNNAvygJae765mG
XCTKNTmnh95iy4CirmCejr3fc2v9LDWQZbr2wlQRe6hs9JVaz8SBl9MpTwc8KVCRhg6FmVI7k8n6
DI/DwaZRggUZUMSI8CJenoah/jlwLgJ1mZvpftIOhJOvZsig1vQU2CbeA2uNcgtaF+6RGpJDP3hJ
CgkjWzX2FaSzUwQauzTN3kPsf9nA/KseapDCEHW8rNY3PMcOQZUs7tu7Hpe+LPOzyAU6GUZ3aBuB
9S+c454EYge4G6EhAd5Sf9hYLkYGVa5RJQPbI3MlkWvLb3Z1uUc/+VlO+dfYKq/H3LrThvJEoLO2
4qH9HSn9Dybia9uYnigr6SsjHhQZmgWuIiiVTX0Qlf2jTgwsQC5yhizzfKwOJdzwVezUa5+YPyOd
vCSEqYwIyKbZsvBfDfkdXtzWhfsGumNL4bdig8LlQcyHDs0Tm9k0P5Z4Hef+gF4cA9aXduKg5hwc
FHKEb+38PYedW4b9jRrsp2B2tgMG/8TZK3Wt+8z0AgKcxq84NujEfI39fGVgfgida2kGT3Pzo8QG
ZDfI1fTqpsgcNmwI74JwZaJ/my3H00wELg0p881C3Lm0bUHHD18qHp+INwv98SCCs3BqDlX9mCX+
aRqMVYFVr62/sbacJ628m8EIg5YDooCWGf7QmeYLCIDY3ksJ86FvtghvzsN2uG7c6tjZib9SRcVE
WX0lYGldmMyQc/2ywzhkIigb8UcU9oHF7hIB76XSOTrHprlc4nsYD1QKJ8cxvVQFV1Y/38wBWsah
PZsRJTZSrtvEPkg8aG6QPWmR+Tllr1WHt75pP/VkSvpRvAbVuktMB0YCkBSO15TFoSnEc1joB/KU
jhUUWLSaZ4W0Lqwop9PY/JgAqSJMf7CYT9uWfUX2Am235ARu7abWj3D/cf+d25N5inGLrAiqR8s2
IkFHKsxUh4S+rY+qCRXFjTDcez9zdjM5xyu9x5MUzRuJHoaLnmwB7EKBjFatA4y3U2cQ87tV6T6F
dbYd+3RHh+9Cl+yFeTbQTPf6Sp2lVXpQkb1uFVlWiyXCsooXIx89Xy+/YQu+mCW3FWqB1Nmosrmu
Ex15ururfPMcjG7zwU5kKfffP96ZTkpp0zHhZLxvB0yT0DoTXqt+hEV8THbJwdqShLT7ZcX7B/WX
eNuhZ4Fw2FpLW7oWqxmdoWVH9Mvetq2hnBIUiRJ+1x6M4My69nehV3nh+jk6zJ6+jjfWiif8MZ+P
BNB7v3/7tw2yn+8uWMF0hrByaZG9ffc66NqeJBZAembBlfmth3vw+g7/D/Y+l+ULXoz65aU9fyrf
b4H+f9zcOOxO//nu5uKlDV9q4te/N282OMtP/dzhOJ+EoAXIbkQ6hmBUwys/NzhsYvB44qli88Nl
oeSfGxxpfpLLK/wg00b9dar+xwZH6p8cyV5J0TlgLEEt/69scOTbTTKXpaJx7ML3Eky22G28uwNI
KGxGSPxq1fVYxtgpuywQ+o2GVW9TqfQ8Nzq1x2dPCBVhfysbRNGmsOfwMOgxKtTspc86xKR948Jn
SkCDovzxbL0nYaPBI5YSjF0Epb+ZHM31qhoFZNNfpqW/M+K+Pgx1pXaN1cp1U6dXcO0YIPjnSd+h
7A7HatVJAoXjgqLXAFJApt6LrTXRFSXkeB7g5McOXXmJH03HeHRb4rUwFNi1DtzTpwQMSDKmz1ff
2XLwMP/Xq1imzhE2NFb/SIZQKRlGoGL2Ykm4azr3m1+uhX9w37/rCb2eXdqMNFyWcb9Jaf32ztOt
ya1Mt3ZXU1BepZmhbfJC4gwDYQIrH7m0giheVZvWxV1utfED8ioSIJrWXyFpqPdNbD4pCCiiGO5H
zKAfHN/rc+fP598fx0ev2JZ004SuvyuRJqsqsnqY0EiqL7Kqw2Mog0u/NqxTNwbHNgjATalI20uc
jIBf2pgsrBJfux3cMpA9U+7QrKF3gimJm+IkH7Sovi7B851BuBlZn/WzRFUPE2zpdessnzdJALuy
TL7aZYNiMrEvX68AZqlE48z5tmPItZsFYlBywEaH+IsJsNZx7q7ge2+DkqD7cQjnreZU06mvDfKo
sYk2megvRGwS+ZdBwoa9cQvUA050SY9ATu31bM06E/noh9W32kUhX6kJ5rnvOOIyG3QcM0A1AtXv
DVhDbEuJZ52cBKAVBoHj6wWSZ3P/wVP5VS3w7uTTKUSv4iwVqnht6P+yKOSBo/dOUiFdj5N1Kf1b
RjPpwQ6Mq2LKxlOP8H1lNijhUJptHT/UtkE13WWxc2/KzNqqEitLE7PF6+042knGYp6Rjc7BjPMv
ypkXXhS8q2k+hIQdXwyugg9pukG/zdmVbMxmWCW1hqK1T/qNrgGJtuf2e+AY867oZsMrXDZQWhQ5
3gy2JVtQLnqYX+lw8OxoqlnGc1IGLEWr38e3uGQRrqa0YGsPB249DV3PTU1IeR1gK1F190JvIT4v
hBWdJ3PwaHWVvdOK9jlQebMrl1irfPlCtjdAOngYu1ftcx0Y9qqcg4PqhNjXjUF6QZYZmzR1Pof2
rPYQecTOl3ifOgNrsJ/r0QcfFB/Im23CcpvYFILUm1j9eIq/b1gMptWnRktHpSmYqQeh5TlNEW9l
G191oVmvakXmTt9/UUFxgbbYWZkDyCYnds9d1NU4ocN51eFg2urDNG2t9ptQ1a4s7PLCX6S4SDRB
dc617Wkx7pNAM1t8EQ5gzIZIKXjl2aHk6eTVSqsPPU3obYLVcMcMX3tI9eo0xCOiBGw9KwdaC+Lq
eNhFiepOfqLRTWtAlBO3aA9IkquKiTG0i5ogDyrHDg+XOZMYN+oDqTYJbm63uIt0sWcjYx5Cf9OU
wXSa5bDJs6QGAsmTGRA6itt8B7D+AhzFQ6JgDLt6V+9nGlit5f5guMvklSTXgxGNDBPpy26L3Hie
dGaMltN/KyRa/NonlEl3qTVy/wKMRrwuS+vZpKPq6fXQAxhvcBVOwbVfCPcs1qdTRhbwkEoqTuVi
+m0kossl5ED1cDINiSEyHCbqAaC1IObTEcscY+JSazSvQU276bs48159AnNyzkU+biVdJxcHxs3c
mjdFYX7Dzn+XhLwS2NoXx7LBHJDuyZA9S8kkAXxv6Va1QXIZH3q9Apg3Jo8RfuOTLKHDNFaySWDH
e3UB6T4KeM9c1M1R+gKVrO97VTS+VMxricZJuXH9jS3jef16mKpihpxkj7Pwh93Uui96mYCqrp1d
VzKcF4ytsMDA1emNB8MJcDcKbKDgQwZTVqtWDvr5FNbO0eyotLVuk47Drd1ol6EZ7bvezW8JzNqm
pI3l3WMdkYNm5hiBUtyOJtrXoezw3xaq3GUxurm2hLWiWhKnLJhrla7dYc8zd8UA2y3tbXMdRL1+
MfH88gJfPwwOtYgB2dWqML/EaRitqYrwkEX+d9jiZ30b6ju3KuDPmWd225JcHSYPTLYvKIxWfkS5
qheNF/dAQAxx28kKZN+SBy/d/CmezCsXL/CqEQvrXMNSbovulPvY8MCEl9D2urDdNqH/gB/j2fJF
tGVoN+a9DViMoFW69mlrIA5DDYGVE3ut2626wczX7pycfHD3+8lvr7AlUtkAvOq0ifKKEJdT9CMr
jPLQK3VPfxd2oJvsRwwRnaW+JDjAAsUEQprHfHoCblV4vnLvNHycoIDDD0qVd/NdZ5nym469KOER
wivLfreXKO1F1k/kohci5T/J2vV6Zc5HEi0yr2uUOuStuuvmKju1CWqqehq4RRx1ruVOcuhKm3W1
Cs4rP0KCbenXaV42JzxJpP/0Z1Mb0VyZsZemqMW7bhmrlKR39Il7gs/4VapmvIjZe63ZQxpE0ZBT
LwLFmCiw5LFNe3ksq+AQ1Zm4cbKNQl62LSza2jPF7qZfdnntWO0VT+1ViFKia186OXTbD7Zbb8u5
11Nko1CnM2g7tqW/VwLkbo9ECgc2zAWeuMBfV2bZ0gwzeNaFbYAosGZV6kgU2tMHH0LcFoK0Ukgm
ebxFGArX4Vsr5BN0owsMIL4XoQxD1yA+EuO97fD9PFDEsrSnaS8iqn237xpNkCyzI0IPPnHtVLCw
cu3OEKwwaQGHHCTscGaR8EDMHCoFQkE2Rf/B9bRUF7/UvssxsCtFMcZmmYe5eJXU/rL9QO8UUPxi
Bgxr9Kdj0p9Kn2gBRCrM4uUitbz2k+Rz3oMTP/3cPVQ8YNayDJLL3A0m7m5Nbuwlll4Tlr1qYzjs
fW11q9dNHayKeW+YwWXuBw1mncEnxLNQuyLHkloCWDjmy5fXX3HFNzvpJwvd5lcKYjnOlBS9Hq11
6DBExo2XfTQztGfIWFlOc2myowSuUbUb0NOJpdg/lM5lygk8SlJ0NIa1K32M1A4/7aVdYZJfUm1B
RHndpLkflPmGq//lpKJBXrb7thQ6esulDPy10K8HB8Omhku0ne1vWUt3daYbMg/0V5wivzFJNFv1
VCOtSUZE17fr9DU/0Ui+VDCuuG4dQkKyc2c4Yvcg3z1j+6CNyZmRILByx/CaMNz9GPf3SBswOpXh
E2ml4AHcO196jhGpz2Q2uSsnmwy6ty6wMOdmdpfgqWnoV82QEpFB4h+jIKh8xNgmw2UyW8R/dfIJ
Ghmbrj6AFh6J5xJ9h4crT62KPj5OA/M2Mw3qLUszYQHSWLW2AvoXgbbdxWNvMs1M1jTwZiL2bM2L
GgDV+kJKB/7SYNzfajFkhMC+HLPo2Gfmg1kufJiUAKBiyyD3qUxy6+R0NFn9iE6YPTrExNbPYd8R
CpVUZDDUhociALSDYKAbK3pXfAIbqFMcIyNvtrQCw4G5mwJ5DJIhxyLKMulaOue8NPtjpu1qR9dO
rmp+NHbXr0ga7jjm5ixTlaQnFyq8UgSy+ynR3q0kX7WxGoAB5KbuOsbCIxALCyVvXjLFlm6nr4Su
xWiiSBe3E2q7GjmvMHtkLc1MXYpZs85zDz8iLWPQ4gWutZDu/j6RYBm75KGd3e+p0TwD0gfNBFjy
WLTDafTv7ZhYpNKiHRf4V4IQ+ExM9q5OVb/rME4DhX/kIAFsWkK7VM+NBByZS/3KYbsVApLlCPj4
fJSTwDtZ/x0nOdrnWQMzRNF73DBUwU3jXIPuwDAemdepguZipLE6mqF2EAkN8Ohem/DjMBDda9Z4
HprjVwx+Bmtpy0DfuOFj+MaqBOJJIeTxrfiKWOEJJlEOXSq3wbGiCRh7st9t3xIrlRXlteWm3wo9
97fluCiiMx+NrK+e8DftWEnIzlUrdkfNIZ/5QAorA2I0teephmpPZKXGqgamlvi2fZ8Fl3MnDw56
O8rnIqX9aN/qbnlXpFb9pavnL8i+COKSSNonN7irYpKX0rzbwIKoPHAGNKcFkFas3ucEJE48BoFA
sClzFbCcorvJ4tTeJgvgRI1EX5pnFYPc8yy9qLTNoORLrxxsT26kNlbvfm3pP9BLrQgLiqEwZNMh
hVlNQdRiCy7vJYUg1q/4S9uO5gYZV+jl3B7YBAFAc/FidJlXYOSb80ALt6zwNfmfFn/YgN6Y8JJ6
jUKinHX3xvLt0hOO2Ay55t4ErriYKeXWIvpuMik+5U1ebQIRBB4bxDom0G2i9g0nG8pCkO7MgPGE
2wMa1KPhTOYzswT0jMhtrkRs18NKAURbGX2lwxrHNVtGzuUwFEs0I3ykEjNQTp79irbuMvQghcli
LEYEYxMbYp3ExL9lPmTrrPyha3QL1DwLLsW2vMatTyiHJHa9qcKtEihR2CKlmfMwTgMgf12dGldA
RBHUpZU4zoBTtxIz8Npyo+M8NLdhzE44LU+QUoH/quEbSdrFurN4TNbzt352tZXO/nXVJel1mH1F
G7zr6joALQz6OQ5wKoCGXZc4/T0exas4aJ4q2Ca7klqb4daDoU3VGQi65Bh2CNaAzOoJg6FkoMCz
WII8mbbVph70HPYNqSRdUaHlqMrxJLKoJYhGIDdw5LjVksEiiAZak2iiVTpqDPQpEEPR3SN4BbE1
kCKT+thiJcnHAXrdEggxnb7AS0B08OiLmnVumc7KcWhN1HG+ty7GLQtX5VmxlwiTKG1RxfupJqPR
7rjlGxJcs0aRSYTTWLXupebQwmfTzal2JxJA+0Atn6pHn/KaRxKsmXF+Qht1YqHgx4qQMqLO9RWf
OcEPBoMPmdXRBgw2N00wH3tlg+ugrMo11ax1+KKeVlM52FZLWaROrl6eS9V9JbCZv22jbkFBZMib
1D2Mq9brg/rsjqpsumClcpAl4otLVgieJElYkg7IGFzP7cA5HiloHBns1aid2zOx4yTenGE52wWc
v41R1LQ1IAmnvasdx0beZVH8HKQLxFBOhPMG2sZ1AD7ErYuHdSwY7gTIgdKAfKBSD4/RnPywwYOf
431LVgEW5d1wHFQV3LiGNe3NimD7DlwOJbXYzeC6VxmcxB0pXtMKA8XBJV/bbLtT0OgPLPZrQqwQ
2BrjrVHZt70BYlefS+onLdhJ2Y10QIZq42NcSc2wpYovbxPRW9QNrKuxHWT7hPwKvaISLNmfG1/k
zGCMuPK9qHtGfEe0Rqqm8ZMvqqqqAMZbGxd6kGz8mHmnoEAEKEeqCPT8jd8il8IL+qzlQm2zzr5D
kEJPTLjuhdZtTT8v1kUqCflOaJqRF0MEQ4TpNFtS/QZxbY7q87CxCeTIeB4ewnA6c4Dyr4o6HRjf
VRiU6oKh3Cji9f9h7rx25FayLPpDwwZN0L0m07uyWe6FKJUkem+C5NfPorpnIKXUKvQ8DdC4aOHq
FotkMMw5e6/dbOzYPvj5SOiOmIhV7NM9nr8bS7EbjgJTs+9ry9lWJoHajj0eWty4cyrqnR0OX7WI
y1TS34VDP3huLiYvDscVZDjaomH5ltGq8SyjuZWEmW06R3+tKaUECS7JErqYNVKfS2bFWojRYWnU
zql3YJu3RWgvRtV/cT+G3vnGBNAtzH78Zjvf9Ul3tp1LobclOk53AJRiD4e9luSUtSb3oPvZh52y
CKfReghjfSlHiSC8r5HnGOSvt7X1xSct1WMAOMsW19LCnwyQ5TWpfYGfvGdR99ETrXRyLHXRT/Wt
S3TPSq1ylvEs31HSNY5IUoHgmRuKA98Kv8fxY7XZVgnbfglpkDGHyWwiWnPFjIvvJqJ6qTkSzFiH
CgDBcAgnmjyx2YEVc8jWlDuieo4VbXeMET/OYpOHT+vJUZ+GLjVOKsg4z6jTdgVe3yNdWTsgonNw
vkJOC4fjSKuvztsWARQAnkXRCB6LKh8GynssGRD9yyKiKs8EnbeAZp2gWZNRMS1yqugon8tjJnKg
grhyMdOD4RxtVV6UJu+31YjW3epH+ojjQ1X7JD211W5ic77uLKqtDqUDL9SHEw6ZU0wR4C40qucO
biAJup7TNbfTlH3RwgYLSoMFoIG41ZOHQM3xtjMIDIPCUvAlEqckheci3PPqSn0KxzU7UzdQgS5U
to0sES9dFopliLlkkZvWOtLqYakH9BYcu2XDmgJkIeNvWWSENFHreDLASCzsHH+4MhbfYz2u98LY
MK+r/BfT8zRns1qTzofm3FR2yBm7cAg0HApqQRN1rtS5caUxHbqKLwfi47LAcujFdXAbSlnue6gE
MSi6pV5pvac47pNJwocWTf6R6SY5DFXDV8mf0Hj7RxByEFOGlP3VUPSHBtjMMldK3VvDcnFWxUw5
slBkBuYg71lKvmhWrYF2nlw2+WW0LUpjpIRXvw3Sjg8FMeg7CUZqb9AaYfNegnVreCZKoO5NcABj
pZF8Quvp0TUaZdtlNagoZw6kdz3fIum1K20BHXhV2oTCOqb7Qvi4eUqqNc1pdxeP6bpVhrdex+Bh
BcEdXfbANh60RtlRcKKxCXocMUdj3go7WRtsNwieR6kHpGmjt465oFn1aiEex+dEjEPUpJ6miUcC
vr6qU4hJnk6cYYUQT+eWCqWQKGZJgTTsdbYx3Hf5EK37pDDv8tElHIkdmZR+vqHZwMEGapunmma7
I+mNkOsHjeD6KKQ2MuTnqsS6PyuOd25SDiuSB1d9jgelMyn2RWgvd77aFkQRy+amGKhyso5+E/G5
dhQLdAM7KABszSkLxvXUms8qWtl9pDp3JdSPWweXlKen5f7Hr2CO5hP57tZOUKaiJ+Ms03IlNBne
JDlDhoD44tCOYtu61ME7QRKE1j0F3UgnpIgOaPPXg6Z9V9zi4uakI2k50bBo/IOjmTQoITM9/ZLZ
YYIBIKtR9wtrTVgjqta6ObEuB2BcjXgZtwBhlJAi8hjNnZ3mXpSWfs6lf2+JPtvqISl5//yB7jSg
l2jsjpYQNYKcoBF62e6WMlt9sHpV31RGhbxIr3eFVT8mU68usqCyia5h3rR56psffQMibMgPSc9Q
n5dNGPa7IB3LTZUqxg4lyrOfklFXqt1HpIbvZvqtashx95sO+Qj6mtoHywl2+9gqTLwBa/uoBTek
koTHUU0srygc1cszxTr8+AfpKBUrQVStR9qIJ7NVLmlp2eQ3p4+4hImztnPllHG6ngMKcT85+Uja
01yKbKilDgMpUmag5fchRmF/JD5GG+htctuQ0pXxi1kQediYsXarhsqK9YiQirLioOha3S3QXMqx
vo9TMRf1uVN7sZEhirE8Zq6x2WptqFfSHTPUZAtXHv7z0O7YxlWPOoQwtuI3wuXIraa83RpYwQB2
oVBg2aOVaFdRyNFNUzLtEBbsLtFVkQVAx0y37vMkfExmtDrkAmdZm9T7RxpgHUAZiVgnnZSGxPXi
uzqNx1bH2tXp7XAjbXagHSVEnVW+sdhbTpHcEMJ5RKDSPdZBv5ws0haUCqhyQ80qKAgx0aIwAukL
FqUOUGoZbWms8kBJNlUm0FWjYPMmoxj2SRxHiyRqurOe1k+uIdOZ+tw8DdN26o3seb4JQGvDba/B
t+xr+xE9OsbLcriv5v5AaoLnNsyJZdk2SZexHP1Yh+2x6imexJxzFhMlzwUY2Y5kWyatQM2+qcaT
DO3hGHi8gnFJUdRd/aix60h52HFKd4FLtlzKkD9ObYY9pT3HM/MtiULK+G1Ye4Zi+xuU8pxf0q5Z
kUbDKclPN3Dv7OWk+aSzYtJzhFlSL7ZXtlM6kKssddUQzCO7e74zSbs8VNJFMJbuKmk5/MscvjkV
QZCXFR++QWCiM+wJC160pWoda9KoOezlJ46zZSSYVl09WZVtPjwCgfxWk3h/FGmDGIpMp11gzBq8
3JW7zgaPiYf1Nhdq47mOiZebHUrrIvCNHaKY3MDp1q1ddafQ1TlPd2AJUTGxS5TKcyXceIfHm+Yc
VdOxjbMbg0gc8ic4WvWmv+YcJPZZQWGoR42NOgyv+ETnAV0cIQLnIJ6+y5CAQaslWFr64fdQD61t
7+tnLQXHCAJV8wK77TwzhxCh1uB1+0yUR2lIJPFjvJuiEkhe2x6NsarWONrYZ6Su+oJilPlKwzzZ
R8W9axeszIZOGU0nSRz64VaIyN+UdRY8jDGTXwpgA1Eo4rhc4wwYMKotNTtjhOXM1ob5E0XobunH
zgtkHbbjId7AWUm6SeNKXVZC1FuE5OuynYZn0Gw4BaFQLZWxzLY5OX+3bg+2U0IwlEExvjUlYbTJ
ODwaPWcRs8OyXMXOrvT1Boi7XrIU7UWtK49qhWEhGdVXdSR6LaqTvZrTgetL/IlGQHZtVD3RwdJW
4H8YM639RcEJXgEp3vgldb3MZvNR1m20cfv2NQh86ZXGTKhTM36KXbEWuqSX90zyaEMLetljfrFF
3O5QJVF4DOjGqXrd4pJ3j37RQ4lVL2UHj9KUI4c57TkLiOjlBtxQMygKkpgRmfYO8rziDYgsPQgr
xVLg6lQKNJ1ERKBGyIrVlNA5rOk/IH9zVwVb6Xk9rt1hkw8hLLOw2qttt/8x4lsXQHRojfiudXOu
ePfPAsv5MakyFKBmT8l0dm9qNh3WOrPjdT1Q54pGYilGzAZOL81VSwkAhnO0kehB1lIFcNQW5Dak
RdWf27S6kZUjD5WoPhxID2Hi7vSJVVC163r74yMcRgvyZq2HG2Xi1xqIoqBvSnCM/SLn+wA6qe4A
5U31fWPxZ6a2/laziy/d6F6CkqanDPV0/glHUkEUCrBz8bOSBLTDO81pVHFiJODZOYZyqdoqNtjO
UBdDV+BC4RSFJyY8ED4gExnN+CgJrBzpZ6Ycy2Rip49XyWOmSUHGtHc6hDugFDw2xcyht2ZtsCpo
n1kEPZV0mo4Osr4V8kkyolowNj/ajQNAI7ZHOm7asjgYA97bMCfPy8+Gfa6n9HvKptwKfOlLStTp
BikrT8yXB92Ygwz6mr/qO9WSmo9Yo9DbahSKKDx27Wa0vudFKNAskqTs62F9FDZvp8xfyk7Vbho3
vOsLEa5Hq9kpRT3tgkHBUtpRK6kGVLCZeVK00j6BpnilEueztCPo8KpSTbyiC4OTlAnpYGVX4T5K
vXgefZMNUM2ob1o7IKw8v+R6BBm28M8W1ApOfM2K/CHSl7aGlo1LaXJSGuf+qZRvyKWBqYK5jLK8
XuMumZN73NvA0IflYNAXjkx3uGdvmaxzzScrITixInO+nXSaHLk+QKycTvE0gAvo0n6rVr1YAwtg
XyXuFCM50u2vt47RRZtuwAtpOuO0EaQqex2Vj9q9J34LCI+BvM8qtD0gK4gLdR94vR5hVumiUyuF
vrFDsq4y8nP9tiW0j3PwFOWUZFLLo+3rUAiiuGDAnWW4862aBZtW5Q0OFJ+myJ9AH8L3rmo2TwMR
zLh1Z2Gp6SOyznFRzT3RVnX3HVBDhhfx9JisNYzU49euQIiVzZRFMr2XHOA7cGBMHn7aogeCYwka
eDoY5al1Sn1X9spHm+OBl+1lLALr3lLJsyvq6kw4sLIY1DYi7UNwOKoRzuiVuYbHVHnjDCWPzDi/
ayukZSR8LZqaCVfxLRBdsAlyO7zMSQ+UsJBGwId6Ecm0cZ0q2RHY7gCpGjCUu9WF7YYVjBSFKcWs
zOHVQPd66rlOA9Cd4Ptig7T8NivZY0k5Ewvw0K8N6N4wpPhHoELTpLao0UOPGTixBbo7fWloxJ3q
HSW3Q+wnN5o7detaRzckR/+FyDnSbh0HblpsfkyULxYFmWttp7OJoGUHcBSwkqsoELp79odoHdjM
ODqHTP1NdHI/ds10UkKDtECoeeMMtoy4U1uSgkRd0jMNo1m5CiSaid9Y2owVPgykNxAS1+pgn1gh
HxLmCcZM5+zIJh/Pplq9i4bki6nTHGoV2iHzBwnMGnO7ynHULEGctwSJHHyMbxuz1c92YHEF7LTY
0Nt4lU8qWSwN8YB+Pb2AILurfZuQ9awmPMlqb22//ibqJnytVQQWhlG7W5RBHyAgIPIP8RddLXYx
eolVOLXuOUEmMTv33Lp6TZT0iTOps4CjLziTea6W5fvScQ9RYkHzJSRoMVgIRarYbdYyC50lle7m
xTCY24WhPGfm9Dhz/BaaOYxHracgknM1VHTa4wNJrCWptc3OqIPYiwclX+bTvCGO+n1N9fSUtZwn
u3SbFcBw6x4U6eB/9+s4u0z69DUtIqIbNcoUjkOPNXDWUyMJ0oLApiU4K5hKCORhoSTmYiRBcp/n
Vb/vu5GMM8cliMb9OroOQg92Qsu2HOJTIPRyK7XqEeYqO0RhMXZM+Qwx0F5nZFgRSBIu+wijuaL4
D6Qh6SdDo6hezBBOYSpyHaJKXFZkf8vEepjC6KUNjGAdOGDOIp778sAjy0m/LLu1zk7Xd3bJGCZb
J2ENrIdmC5112A9hc6lzv9+EZEEfJuOhttgvWE7dbSqo6gdJNgQzHN+aTtN2bpetqsiAvD8HblWt
M3LWHJ47k3zefnzC0LEiu2ID9Oup06NzO5mUB8l7tyW0xYi86FqkuTdRjls429gWCRJBIgh6+Z6X
bBUqjXXEksgy2/y+pJK17CVxEoSZZp4YXMrwSf7WRhpdtoZDmzAox9iDT1Rx9UHhz9Ny88Yv2c3Y
NvmT5hcwg+hZ+GViNncu6VsLYWT8lqWzwLfzkBn+Q91ahD3UC4Osj4XTGcOp6vLnLLVvhkkMG+Sl
g9eFLmz7boKyH/njoirUyyii+kE3unOH5tCcd7nNCbp06SVWWSMQtZOtryTBivySCWkVwqm4q76n
VU94FKGo69rvdt0QHjnD+eegbvGqUsKXMkj2Wjt9gGdk5LQUGJswOPcR5Z5Q1W7roHkrJIXC0jqo
if3eRuYLKNZKJs4mHFBetFU/nipLPSd1R+NCt6ddM34EFt2GOCsuoudAVeX9nSuDYJc6PSlrdIfY
c6yj3HCWbohfAudxq8/Hk/6p5pl0Jls+iSgHcvRDVvsvVkNyRBO69NVl9KG0wYNNcWhRJThvW3iT
C3u6LVRSF/TOSBcg3thjUTYaGgJKTIAodPLHcN00BXryDm1wIJkXCz+376jfkgJs3CoVawG7SZsd
Bt/W5JReCTLEo0fLHoRD76hTieEGfZwBneI8Nvik7c6LwF2FqN7+i/8DzIDzFSzt/BWR4K1oQhKH
LVqYhbaR5rDr+XTd5txk0am5h3cj0TqNt3k+7CEWg73eD8dUCcjb4Ug99eO7nmjPEWnaIg2XpQOL
M9N36vRdhM0mUeJHY0oeq0CV3n+pggpplRFr4AQ2jTxqxmVpPQAnhS0VP8Y0CvXUPHc+9pcfEpb/
SEiPN5D/XWvjf/ET/lt74C9/a/OtmL31zfWP+n8os7eQXP57lf2KzXn7s75+/uv/lNcb1j8ceqeW
A7DXxQ3oYG74p7xeF/9AsCnQmRmuYWiU9v7XP2ho/8BsbOOtE5qpGj80+f+S18Olc9EK4NiAPWZq
Blf6H2TBvwTfmC55yjgp/yAAvxKOgoG38J2i2AJbBJjjGvLW+yqrpmHB9rFarO8GS1NKeyTEhlp6
rtt8IkD51ehh//NyMxuBSxr87rPs6CdJD94xJ6wnGwFRqR/wim8yjgU/Pfg/3JF2pbH61zUQjOPM
xICpXxkGLH1qew4fgYeVbTd1pCYtre/kHm+jxc2w+AbAfNFZH/Vizw3uPrn2lWxqvjZOZ5vXipNG
5e38en9hULIaIyfi3PUaNsTJQ/2yyoMfXKrgHIjaS5q7VKk8Uus/UUvNzImf1VI6XBly0lUMy1wf
t/XVbSdkdefwSwJPyW/69o6AnX2hJWetF9uh949MB5B531J9uvv7PV8JiriusNiUAJewbF7ob48b
Nj6UfB3TZ8W+Kg4ItfUBFFO6Y+78+6VmG9BPevQfl3IdFM6onDW2PVejJ+pNh5IJl2pKSpzI6VEd
hZdIHShjp5faFe59k8XJJ0/2D1f9gaSgKmUKDRDkr+9URSBiF1EcegjfYm0hNf1L4lNw84dkxzF5
abh7IW3l4+/3+tuX4mANxjuDvQZ3zm+vs4JRDliYbaQqiIUheUcrPrSkCj7z/s96r6tnyrDRLd0y
kI1Du/v17qZaNkNX5fAqHIgSFPMGPVkggDnUtJ//01syofqZFo0hUHDGbyMlDoVN/nLs6UR5qtF7
GH7/v1wAiKDxg4bmXt1LotuE6ykKW28dRGFaYKCtyV76+0V+H+/chWnpuoHz2iAX+9cH1pFmm6od
9bIptUhgjyBApBbHKpu+6Cfjff5Rv74bauEC/qgmbBOF4dWlND8B+d3RBQ8II6jzNaJpgsnufYMA
8tz85L5+H3BczDTh2KFA00zzauoibgOiTVnEHvCTBz72e5BJn8hffx9rXMLFyfXDNg7q5tdHRzRh
V5JCGnvUFJUTCkMkeJJA8/fJIPoGG5Xe3P/HLws7IQMC0gLL2A/qzE/rTYZpJEBfwcvCBmpaBB1S
zRd1/cnI/n2KgCuLFZ/PFO8k5fFfb6xVS60FR5d4JQI4PCxtp6GLsRTxDvibDgC7NXNXkXcfojmP
ln+/xz+MEiit+DQYkvhArgnklh2IFLgH9zg+KMmjYr2knn43Gpe/X+YPL8/AAgRkECsgIuar9YXC
Q+8mg5Eg7UIN5CWxURZ7pWj6j8aemXpBnITRJwNm/plXH8AMRNJm8IqDZOzquVIJ1FVKFAneOJJG
1OJdc9x2l8nxXSNd5C4LQNlZOLs+eaJ/+MQ5mSE+Zv/FgnY9Udmp2vh9zAEw7dNVpbGpB0G90Wl3
//2R/uGTY3rn23a4O7J0rr6HISqbSVVxKmNcRIpH/0Wus8LxP/kIri+DsZPVkhkL3S+a6utNSazB
Ooabh5h1DJQbOrXFytXL5pO9z/X4uL7K/Fv89KlNSeEbWR5yM+SYLEMjgClYTNZBRxeNarH+TEt/
/ZKurzf/+5+uF7SyMfqeu/JD8hMPU/WkVw9/fz9/vITBR4WflZiHaxZb2ZUCOyCXGOvziDkzcyKI
kuUnk8f1IOdGkLhbfFcuWkQm+19vRCebNImJGfFMM5BHdnFgrcrA/y6zRENyge0p7lOx6yeDg3LY
BdHd3+/yDy9OCA0r7/yhGb/d5ZCOWt6QNAEpY278EqympchvnDwDyeAW+79f7Xqq/HG37AKYLl0q
Vddj3jGlYap5n3hyoj608GO/8QYQ8s9518lVid2M/oGVnsp4HN/+fuk/vM7ZSswkzWnHBLjz64M2
J8FpQ4AnMYPM/hIig96UQ55tJ6LF3/9+qT98cr9can7mPw3OeKwz3UqYLKdCf7FGd12NzSeD848P
8qe7uZo8VCuToZzYDMuATgvxWNgd+u6usXZtooI5yMVXJYuUT7Ykf7yxH+dP9j/sha+uOpHPYCpG
zSrgU6keQsfeF/XofjJIfvskZr8H5iqOFPMdXpsU3NFCKRjrtWeSho77qni2KCgvfOFsERrelHHy
2HdwG2zzk0nst1MUO2AdhLyK6xHswm9QzLgi5yggecZjn3KRPRW+obhQ4f+WptUjD/mCZXXZttja
3PT572Pmt+F5demr4ekYfq12cNW9wsUd29Ct+8CW/Mlko/32Aq+ucjUyI9klQhHIB5Kc/AY/Wita
vgl1592F8r4omL9H5KSiFEsXborSoIFMNFZ3k5p36gfnv9/zPFx+XuB/PG6YSo45n1+xpfz6nVhy
6PUWA7xn9A7y9X5Pk2VfR/nRQP7VqcmXv1/uT494/vQd9knQLq4NzVUT2J0x8nYdqzxGVbCp3GGp
IRD/+2X+OIowLHFXrop92r1ywrmGIvw+4lUGevyNQuBtnLh7pIqE/OjdUpOtsSxHRHn093YFZ8q/
X/5PD9UWwMt1G/fUb76pJLJlJ1utoiidi+4xwPRZrI0MEO9tS4nHv08J2UG6kfalef/3S/9hdPHR
2EwM1D+YZq8OEdakoXpskXGbg3PU9Oy7ENkn7/C3eY8zKkuHadqUAaidXS2XRRxlBSjYGi+m+xir
rqfCi26g/za19hQo0V3rj//ppHd1Sf3XUZqZYvLxA9fQ6WYPRVLtp+yzvcZvq/DVNa6e3OAQ6+Jo
03yN9k2iEOys8FBZpOfqymclMoEP7PrD41QJaoWplcING5CryYbbccI0C/GrWJVKN5sw0mUVqXPo
rMD0fzOolNFAEfGA1+0wTeoKfRqWaE2XEXsDVZO5VyMZNhsg/ZXrzqQoHxkeobbTvVkpX7pK7Ku0
q1a63QZfCyOxgCXZ3ZYseftk+Ya97PEiEBcYVyuBIWvRCis54HtVZ9b210wZYdxa43suygsGApqM
KhZu7dXqnU0pvvrTY2bqKzKKV6PITymMrUhw3keLhfr0LpFHBS+V+wW/12pALWI0wWFQkpXQ7WgR
w9Qua/Tv5bLC6qYX3cqu3c0UbwPjUumjZ2bJpkcDEhLg2PTNNq+VSyYetD7fEslEmDaeWg2cnk2V
fUfv2ANLss8NJD01nGpBzBMdapCWpwTzTKNnS8sKV11UrIvBEEgJ2sILQ3kQlXUunHDr209dPh1H
szhKYt5LGaEemLlMs+TV7oZ8YdIvL3rarBSiHn002Slh1mZJGYVeS0NIK/SGTUATaGxot6BJdmFe
+Y+t9QHXdC3z+KIotrUDi//hDuaHSb0Cpe5d5gwbhVDTSOhb4igQgtX1EW3mxojsTWzFD0nUPmuW
udNxKgmr8fT+1YDwmUfRykZuKpg+bVmtFdTKvjQ2M1bFxZRmY1Gj/b73LYSdQh6N8nusKKvILTlF
5SmaluxOEgU3IqNXcetAhlhU08UP2z0ZiF5F6KkPAkrrWuDN3pDi6KL9DrqJ3na0wnU0uZfQXEzR
Pay1THpmdXKtfWdsDe4hRsmogZPEW+UvjA7qWHzO0LdWpILRL5ErbAMhfe4RKynArkWqbLV43Sli
1QhAryQa1cXGz1CWWTR9g+c8+jqkt0q8mfgNxFIjp67T4scxU/fYvzwEOeiuk02I1nWKnpWkf7bR
lZYVke/0YZ0sxLB1JPtVTYiS3WAthRlmix34kql5rOsSmwUwFTpx+XESeFDSQ2mhJW9eCvVuMLUl
z1UT36UPrs4tPeK1SDdB8wxbL+18WBrhZUZfDOZpUm6Fu23Le8zFuLHuTLI7zPrW7u7T6abDrjbE
yhpWvkfziTTJvvTkcDLI7JqzxAz9Eg/fJ6tDt19hSP4ylTuCkpejttHDdllNhZfJp9J8SPqXHhG7
tbLdfDVEl7i31yI5Cf0yiUshd80wPJohjc0dmwskrYa9msZHXEsLwquWlo4GeSc5Wrj1c9Oxueud
BVnbew37q2YDyWgR5zj0xOI43/XZWuJWm71q0asvCUWcdnm/U1GntLdRl0JouBAGEzpfbP1BGu+K
tij4+87c+cWrSTuDukHjPhfdmuvTURycG42U0I7UTnzWIVV4bA1AYEJ8PB1vhoja3l4k5s7M1nEH
aWAdi0eNUN/HVEeb8N6bS9OljX8e9D0HF1LeFxUmDr7wwTz+QCD231TZzYHoNrpC1//Q3O6mMsdv
OaYbW3WeYg3xg1pY61TIaY3Oka1PjzSn6W9Httaruinzja8OKEkNMo5FBSSPD3qou/MYt5sGMVhF
kGc6JV97h16nzZcbiTmXGDsZHcGNtMNtl5hP3SQ8Efh7MyTm2xn8O2QcNxkSNB2NBRVe6w4Z0boK
3XMPOHeh44elPex/WKG1qVp7j/1mb0zimITWxeoQaan+thl1zdPxMpGrsFFbRmRBl7mv3wXaHqar
PRPKLkJtEmtvs3UqyOAC5+42bs6Fr+J6ph087Y14rfPmC0hi3Y1wwP8vqFtR2Alcg/H9WGv3tgPq
j0DyrU0gq/CpGNYrslxT91JGG1Ue/HCdpWvzPTHX9R2ilhVGqjzc5v6dnjFNY5xqPzBuLNrkUOYn
EHasE5GJG+Wp7jwFR9g7dJQxu6BR0qi8UGEiv9GzcfUBFAxZq7BZxsNWoMgi9DA4T/LAUHOKLYAB
xT7UGJrwPQwzcEWF/RRs4mzcBKAtHefVitIvQdA+mLI/B/23ll+jZAfdI23Qm+pOGyEi+ri63PHG
QByIzCZYmFJ3cbyZyBftkSph9FJmKAxSsM3Ig0fY9REoDxP5PUsXuUjkyCPFXom43zpZuVCrUyFf
jDn849XX7hpxsoav2E8SC0HmFlkmmT6Fe9tPxMfy6/Y3vbwMI4McYiVAEJ81UTrPjblFUeqmpOSt
gC54SvK1c+9E/+EjBlfjR+hLw8wuOSTRW6QdSF1dhHA4leg1cF4MHcjlogPclsia4fkdq9TofLeS
zSRWrGgIkNo1KKE8eKbdsEjCe5hBwjgrzUOpY+bzsYissaj4jpfK7zQjfUCdqLdu3eCZwGSiX1Wa
9E9SOxPPt8Q/euB0i6HTAU+urVzBIqk0/SO99dYrTYY85I8vqdatGzmzzc0F+CXqKkA9YQ4vqso4
4WZaaT1JgNGyi5pXK7gn4wQklH2yoRwNCrv16lXE6UqTPoq1Oz0et7Zaz+MWecQmLW4MMizifeAS
yGMRrNhiOS8ezIzUXUoZ9Hwvfqk8wfM9ywEzsnZQ3XdkiIY4ja29bAdzq0FQKMpL5dCSzDFBWiPW
nHDfVPEFeu5trLuH2M1243jXonrqHrSIgO7kAg35XJO+WY7aA3o+KGTaG47WZdROq7GGiFlbO7gE
zLRYh6r3TN8CLVkM/jkfHwbiE23jptLQjEXZqi/2rs1CQN0/DXh/o7PM0q89BJsJQxO64IWan5rg
NVW3ID7NdF36a4yvy6xjV5Q9CIVscQlitnprprNWXqRxsvJ3P+u9yJqWkW6tS+ksVYV5JC7OtYZG
rtcWo/kFl9ZKKi4vPlqxFWqzF7/7Ups9uUj1Jq2OE1g15UH6ry6FDRJkFh3onwJ3H4I9nBMCCDs6
155U2MnRdmNS3FkjkDUNdyuYkzCT2JqYhCYDQewJqelSRcDbGLhjoO6gH95rZbmNEcGaSILGJAEK
Vaxix3zoGn+tTECYaYgs1XaUbIr8txrB0FLJqqVTJvAutF1HLqKc9yo8sYItQiP2rY7pYy9adZnI
dwNtjRNFs0JoE1aZZ5ZMEOSfaqLah2PygJbjYHT9qs5S5Mr5qzXZJVSEHoqveR+KJ6d6UCZtoXXJ
WpM4+LvoGNnBfe0gHbXEty58SRmHJSA5k3gIF6mIWI+RflLQlnawyYLuo4jAd/onZZBLnIfLoWne
4uIukPZzGh6wHDyktPm6cV4E2lWD3R8jPNuJhTRfDMTyYUdmpeUYC0xxdwSfrzQ7Yl65hP20JrLq
MgbGWlfV91x+m9lPDqa5tlup+rturEO7useNNzuTzmbSHqgB71P1LMrH1Eau04W7ZICtqaJmXGTM
onpFYg6xSQuR9m+O0xK402v3o3zvayRM4qj6K4PVThkF+agmJzF0sAN7Gg4Uk8JvppfuuuyJ3KI0
Yz12klXdtCZ/XTcw2xJRuLxmfInBUDsP9J76dREBEzaTABmaGlcL6afuTY9ifI+zeIQlZh/y2Dio
RTS7w10wMYkJL8vMlmZVMzWxrXBr/UGd1JMTI+4SSJdI5l5FVpZtODWs9Tp4KoGHY25Y6Vn+lPAw
7FC9Kex+l9fNMkuU24awYUPTwRVC93rCpy+3CW1mvSN5uJCo0I+DxgCxlRuGIR9iq+/tAStpqSPp
DhYhnpRKYB934mONBDTIH4Puq1sKejPwbxN0Uk+y2efDCaswh5x1pJZIqneY+NjHnlydM5JGvxdv
pB4XB0HkeFKKZ18LH52RtEt2a7VxO3T+YdJnqfxlIuVIGbtlhNp9KlGTBsW9luYPdfNumt+Kcuun
/ZGc5hU56U2TI3LA0IQSu0OE0dsXHJ/LMik9P2swYqA+b1g7nFsHCbbPKCtjlb5g6bUjxw9oBxnj
aXS3htWz5HBaLPWXoIg3QzB42ag/8skioKvXhLejVnfdO9fNb1JVsHfpcZMUxJn3KwsbvQq7tfY3
XYx/1Hd4asGqdoqbDk0w1LaFYr3lJpaR+DSif+sT3xsp+CsJ9qTu6Mi3rKGuOrBbUW4N+MS2W55i
8ylmFu37Wdf/34Sdx3LrSpZFvwgR8GZKAqCnSFEUJU0QsvA24b++F2pU/bqjKroGHe8aXlJg5jF7
r224RFUBCUNwTn8QOzey3YOqPeamucUt5ua1uVeK45Ry7T2NyMfH5qLlEivB9MmoSORmFAdEpBma
gyMIgooZ6CKjj0p6lyjc6TqOuTjdJGFAO8Po2jRvUh+Tp5rUPlb4fRenzec4S1/AutG0mRkmMH2d
6/Wm5G8fjcLnMPfylCcgKP1snC+Byc/EzOeXppj+QjlZ63egBGV6UO2LM8XoS6EDG8eCwK9a/FTU
sSqlGE+EbUZPSmgQT+TAHCSYOgK22PgI5oksV814s1zzU3grsmfQSlt+DkOqIUmETgABhnNyoH+F
lZc9meGbrr7NA4LpSx9eofyskhiNYxd+B/DDYsq/PIw8aC4uYpmoOY0GtTLNcI29qcJhWuxCWFCa
S97hlgncSadFKWwIJR1CBmmpp04jWOk8RKO4G01frq8L2zbfxkTB5jBQFrHTIzMIxouO9oIlWAso
IIijxdFQdmr2Arqkd3YKBaqGSJwiz+h2fdB7rbJN4FBl1viZz5FCbrJU0S3ispVUMt/f6BpKiTDZ
PaY6YS/ejkqs6+I0WT8jTxb4Cjdorj3gOtXmY/qrUFkrUBg0oBm1wHhfGesmnEB69K4J7rK7JJKX
gCE36cpoWwv+eyZjAWuQLx8IY186GHtwEQwH030m9DaKfmJIpgqbvnOAul76UQi2nVZ2tLEIqsjO
Da5CEm4sDmAxkjbxIwGciM8arak0P/Dk4SzBxsQvHtIi3jnR3m4ucnBuk24lJurx/rntHhJFMIua
g5zlB4RYz0nV45NbF3SsBRMeAEZF/TqY8l4a4bzopSvFv1J+GxjGZM60T9tt031ODGIWA4201tQX
eOWxCbce9asIPiZT2tYN8hp16XLQUYnlfgSCw/FlID5H05kR7w12qjVnQmLuDFLm2VlXKb29NEG6
MGHDNvtWgqkApLB+ESHn1rBe9vHRDcr8nH4aNO8h9h5EQ2mQuPg5fWmxrtMhOXTmOjJO0w1D3xiu
yXQZ+J4M9mE0mdGTRox5P6P6cSeoPMLYj6DLVTr0JhmA6WhnuYER21ONls+lDcRuFDJFIVOBlK70
Pjgyr9q8zHLtBnDpjJjDFUVqrb1UeJ1LeU2kzcooWs/SW9JMCze2DQYdup8N5ITExzFs1qOyCdXR
S3iqk47bWNDoaIqHtk4vn/BThJgjVOU7DU5aLTwTkHZEhkaf/isgpttVGPPhC3xXUvs3EnpfzvlO
wvlFfwwzZX6HrL9q0vhAUo6nmCont+kycCJKjoGF3K3TMV0xp2GAYa7YYKOEKlaODXbwE/cQ6ulz
1+T7vn606tVBml8vcmAGz0n8q4cn0YgL5RpvcfLG2XC1NLw1ZeLNZn3Is5DxVgZFZfm2GGthA2cZ
k3SEjybRyQVgCjqF+t9xmtjHEVn7nW0mx5YsD940DPAcQ6e1wh8TrfS8ZTaG66/Au4xeuwNKl3rq
ZE5iBTa8vWagxt+NSl8Ux3E827ji++BFsXtrm4QQXwbsRh+DyiBN4j/6Q/85qJHy1Tb5DJRuHnUO
CGS5z1UhGWRRT+QTzqLHIDQHs/QBvyBv1kO63Eu85+IyhfHA7Q2sxCPGgKcx03p5B6ExPcQkxJhc
5BL8gKzWGz8QVsmEjn2BtQAQGhKcCoTeSlZuRawyiTSbBPZdMh9AG1sHRKZju4rlsMZuZGZ3KR7N
Yicivbrlo1lemM6WgO6LuHkSgdlte8dQn2W0rdhvBKiW3jY0r6zFsJHChliETp1edTWdmGap2l3k
nfoy2Er3TZxp8ds5eGhv8cBxAklJmWwsa0X6ZYdxtW+iKnpG0xMELois7FMpujjbznBrhnVtNIMv
d5JY4UNQNi1w2REJNdWq248pkKyan6LLcq52OCkwbWAIEBDemTtiEiZTvGyLN7OH7igM3lNYlP02
0Gz71vSE/8aAdT2YF/j4w8ZQloCiYFwXmtFeSyNWwcNIuJ8tLTbfE4aoR0iNDB9bLFhnGIKNw8Sv
BiWPiUGjNJRx4/Ww7iImsBxNciH1LtbT4btoJppi5OFBuspbckpXfTaUrzH+U82Tp6EuiaNqur0M
K4yKLYNfhXP0XMPNveSaWn7YgToCOoqBlrSZo/0SZ+cwRG0Hpzv1YjYwec4DAGtRpEK4EE066k7k
914ulVRGaqiMUBWToj9Ppc3BZrWt8oyDSzt1ilWpK0m3K1cdafmrZkqvJrUTeQESFgCcYU+ylFp8
9ac5wTBEmEUvBqDYFrfoLKniI2wV+SarQ/1piyA6Rk1iMecvS4d5QSYPr0DUGkKfjBKv2GjLC0C/
Z8yqczRDK+5eAmuEsSQ3zYc1sCtOhowTA//A+FyJ4l+XYNScJfzJP6MBC8cp6+EEec5ZhD6lzpHZ
bRMyHhUMFXO6BEMUWc7YFnWh2zU1jURNNHW8SZDwY9CJWcVtdBUPrdu1it76clvNxa7NMiVyCSnA
7dYbMKDBO/XY7/omsqA8oTZyp9xaKJVzs7ymlTjJnmIur95zpS/FzQD7QJ4Iqaf7VF0yQpnYaacy
lZn8ybGWpL5ZGQIrZEBDNoKT8GnY86PVWf333I0QwfqsMKQVaJeh93tNJz8iSsyTnZbxm5zC90qK
qVjnipMzlNB0DwcYlaGZ9BLnLBq6tdHRRBtpYGKeox9/tQesOOCScHYV3HyH3lQ4OfHgC9ghRQ2/
xClKyo0q09M1u2RZQIULmGI5PCTXLs7rn4AW5dYEknaKsUX7usEUhCegCBE74SMhQyF54O9g7JYk
uczcKRy1WyoUrMwaBytx3wzLlTiY/UlLWUCMYawFhC6G81+DmKJeq5Ol+M2s20/5GBrQtyHusBFo
supbTc089oVCa9z2xDiJ5tm0iv6utOab2jUT8DTux0IummOQkYiZ6/0HtnImAePYgblVKjTUkeqZ
dpc+DXYQmafOyfFlyE5OF9ORSBOvoeqi0gnDiuanpbAntqG2x/qbBjvzmy7lejPk8QvbLxyFVhtB
5yCJurazKp9A3WrvKpSZrRmRLjIWYwDhsFCnoyGVyQv1GdsBMOBc/YlSVxHcQIUZpWEOb/YAAHIF
m1K8yvzstVXeM0Cs27ldS3FLiZH2tcVBQ/rnHsmDfgZD0bxnTYZIZJLbyGf8whKBhPhtbbbSunEo
imLVmni+6bVw9o7AOI0EGkkt6mo/IDj8mmYnOVt1XFzDsVjQPW2v3DUty3YcAeLZzKbIXkdBou1x
vzc4d6U8/GBPN0I1gBQ8JdEyZOtG6SlF07EhxSV6ru2U9rRJqkthT+Q+VMX0hRijZn89y5e+FiDZ
JBPfGOkX9ofUOPGnEmidX04mVVSoSNPHoPUlQ9W6xIwjDeni7hyDHieN2hL9LECmtZpZMBVE4qO2
IcYo8n6lgg8qtE9ylQVU2w5AaZBhZfO74CrbnZrwk3ObwqLmSEh16Vm9ddqzOtUNY1BzvOW6HtyM
GTxlo48A6FJigdgVC+4WyK+vhcXcqaoJd1GSkFM+d9Q3I40B/pK46hzwbT0nw1KgA4dvLIjQ5QAY
CzSBqR5q6IL42GsA7Lz2aLyFRgwdzAE9rqxiQA0WJmIcu/iDTJnQYAQkySouzdw8q0aa1XhUow7f
QdMDvRRGZ9T7GP4ro9i20eKzQLheXvLJCmrw9b0e1J986haRYD1KFabSRAO6iTolxtlpImDGUx4Y
zZOiiyrY2ajHMITFTQthIeEKXIHh7bT3VAsT8LKKnIgC1nSdz2a6IrsdvVMrFX3PXJQcYrejoiHi
jJUiXjK0iqnmxlmF09zrwso0CU5AAY1Awphm62OKSu0TwsA+neizlPmzVeKVCZbNrbuyAUwYhuNX
r0fwbflM0m9RZ8qrVqodRA1HvKFLsk6JrKq7JCctxnS6XRMpHMApR8lroDjiMhJmAYffWGmyvdEa
rqs8jjJYv3gc01bXt6kVaGc715uPUKsTj05JWyEjEpspojPhFnsoDcWTVWBIDGWz2UDhPAuNOQdz
mnvSDn8zQQAsK3lUKbU0i1WKab3JcuHHwjg2en5yOlJyaqaf5lB9giAaPU0eyGOYaDmqHiNwOdgb
GD5uzp48nuSzKVHE5WpDRWiqG2OCEKpxA62SIBg3jszkDMiLvTd0cR8C6KPC9Cah/5YmKjs1JxhK
ALlXQYmoBsUb8BSLOXktFJfljp/N70XNMeYYrtTkCOQI0gKOot/HJX6rT9a9iN0hhG7alk/F4pBv
MEBK5YqwBAZL/fPYig+hvaD53uQ4yijR1aGCnNRurTS+hnQRbRb6JrehNMRcl80ljIhXxLM9/HWx
fZVreNPTSxCob4hiGWiZG8WJ1xacOYOtjfo6d91BVbRNqsufTvI0dSQ3s0EtWc9Xpeax2PsRIzZ0
pszYeq1Jeh6CdB/m/RYN50pvqYo0OM+EkncHG+CACJONXI17p21ucdTsB+ox0rLdmjBEPQbRHkKE
kfxyltacAF7VTZuh18DFC9eARsm/23QRudM9Q7+bMYQD5Y4i6g/JeDdNG85J92YHBBqQ7z2Gytas
HuyexipnvRt/h4L5shXyucbVCtHSKhhjYKLIS9TWDfnJRSldsgw+kd/VuuYYeYO1d/Jub5Y1vW6w
ly1YKjZZAWc76HyF2AHKTXbDjn3joNpKtnFtqoTRnYtPl9Wx4zUK392hP1lq+lCRf6agMiOGS0zU
ROGJWPsipN1TWOvYvKyT+CyF7r14jGZ9lfsjRyzCLTb6Q0q0E8WrLb1kIOHn9m4ZbIyA/WoZXBXj
0MTtu2GDfwtk3660a8iu0VTTnWVVx64rgC8yqWs7P8LR6lRkGDQx2mT4MQ4Lbd3wmugxgzTOFSjk
8qogBEvqHqENvKOYT0w7NtjcCUqCaFzcZnaG1TL2mmSvQP3E5rCNCDEJCzA83cZotCP8Nid/boAt
Fm4rv6aktaXyC5WqW3SXkgaZpLR25gue4X3oYcLGcICHUzW1uCz1VdmmzGU/GzBEYjqlJb5kfLSI
INe5+WihtOla5g7N91Qyaa7pYsOVYjOk5n6znZIAiBdDbPNgPukSI8L4lsQLIxjeQwdKzmg2A0yF
LqYqUQa/ypTNBDgOkDGAv0K1H7GIH6VhuXKQEJAJQ0F5xNajmx9l8ciy61wM/jB3HzMJlUEdvGvD
AO3KiP7UGO5NwK6LCc44QQdMIX+/O9bLQBsEnKTNdn3/2dupq83w+YBSBbjGVfWp4yFSVP0E7gpI
k9vqHhR4vmbi0heyO0PSi/kd6XCJuvc+fZVgJijDqcv2MFAU7W+ELj6ZAfDNY1jV14g+pTZYisMF
UQf4qBV/9ED+bYWKh5U2ChhnAiaHikIpV1VwA0bOd4HfFUCzghQ02T1FSsbc9p4OErCoY8mKnB0Y
R2ppvfWafFE604e95VpT+VqSoZHp3c4KWdFH69h42NHDCm8iPy+toOALLyQ2pWy4Ov3UtA/oSKO8
V1p81TAfqOLhEgW3sU2+UlP9NWNsStqIE/pQ4dddOjutPUW5O8tITS7Lv7mMfYVfAne9KmkWVL4J
aurHJjtG52BlH5G0BTWltb+lqN2k0HENvSvZpgeI0Nwc622B2zg7edir9rHPD5NzTFNBYBBu5U73
i1BxQ/kyzLc2ecC6/omhsQAxJEJhEl5kHDoDJPotBs+VrvX61Hf1IgLpw2NMywgZQrPfhXFuUgAG
sVtZTIkHv9Wia8vUkdNOCcMT8WRTmv2pkBDUUd32uBEqGa6pZO2k9Anr5oZ6eqv2X9Owc4aRmJXB
t6g6zcyhENtqw96kP8KvXPSPIadpwB711VEAB+bIghC5k0GoF0RSR/uLkCFGpeKy+zwp9X4omWvB
gDAkigfG3/2og3jg5ImfgH7KTQbrGzs2Pc4c7FpOJbm+F2P6xIg40O/xZL30Ve1XERGwAc3qlrA/
5qwQQ4aNZgbrHJkXKAcKdaeDvfKe6Cd1cHaDAqMJBtzKFCylKI+SjLgP8CMJtnvT62UOXCfda0bl
K+bTHGmuEwKIjXeobZ6suf6k8aFCK6jYOLBDdQ1Z6EQTxiCP25VBowVxY5z3tRXvC+pDfdBZiLL1
BUa/jMV8S5++VaPZZ+SQEQjvEXjgxdC79fyvzi6pYsJfu2Pa87jVj7GpL5i7YF2YnqmRqPxQ4+lV
tcqdpBHkIJnM+hGU2JHnmK0ngaqpJc03um7v2NmZ2B+34Z9WsfTOahjMyxk280+G/RMNiy6pYk6h
649MaZ4zahahMQEQ0W6y2LKxgskia59BIQkj5F8UoppWeRrK5LkoKS9zALLzb8r4PGk4T/M3oT0j
+/TUgAx7Bmc8xlgMXbNVPtV8WY9JhyC3wCKd5+YWLFESMAFnuqMcqO9kvsytfkXD9ZrqnwmXF+h6
LZPR8CmuZkduCuTN0KlWBvE6559EQa8Vqui+YzLa1m6cyEcJ4EbYwaLl0OoHlZbFyKlgIhb+cUyu
cS/3Lxo4MDjyV1PRI0590vSKOL05KtmBhuNl1JV6AAlTaNswC9yJYMu8uMndZwe0JIXJRiKjVsRX
IdEU17PPTP3Qz9EjkRW/VsKNrUbbyn5OmnwbzBxs47B1lHYPaQvtBw2ksXBOx2ifyzlLO8C2xlff
oVoBYcUOGnJ4MtxN7maDTktFntzCteEVeZOmKW16wh47ai35AmCXauPXUpgwqJ+hTltykYmTasXs
wqJZO6Q3aCHYLDuGzXCbjOEQi9ZvBkR2fOJBm20EEZYFIHj53g+vU2EcQFeGG6mRqFv55rUrLaVX
kbXp2vREbKhiDxoDiRY9bje1a0vJ95EFVDBW93KUigvOB6JD8Jow144bd65JSdMc2lumCbVH7E29
tvWvGCAO1C0ytUO+7vYy7d5YzHh3xaXcgOQeIre7EWzC/gi7EmzCi8U1Fe3bq0hPTkI34YX6NqQ+
EDcFts0qObLVJPGcKMVnGVZe7Rks1yS+s3u59BVEyEtJey67DVXsdEisY3ZnLZFKW6At9l39C95N
AGAPGU3YQ29W9qswiewEWM6F5dZ+a6/V1eTxrR+uo4ui7M77rfZwcNrWLd2EiS606BaStcu3WEjE
ggYMu1A29NdI3wbw4fYofpT+TIDVkSgoP/eGS+rGHPJQ0rfqnvXxMfjOiXV9KZwVRX6H7MvXOPIv
85uxgxy9p2eq+Z1oE+rXJQhidjElb2GadEwIt+LMxoDi7KjDXkIhuC6u0pu4UdWgqUpXZJq+5uoh
H1f1Adt9ve2fCn0XJueFEZ17LDPCdq+SS6sTr14mX0mzMu6W7Md+dIi4F7U/K7/xLOEiY9QbojqU
j+FLdYn34WJUeLb2xb77GiSXaeSKkkxNjkxqJzaMnGUAV1gU84Guk434LFw6s13hRg+qOL4S0UZg
6vbaR1W54Z3HhHXXcimOhJDuVCaCAip4xw61af6c8bM0fpvgZk0finMT4s2ZT6TVBCiLMl91dh1E
xtytWbyCjlaQu/jW+MyaxjHd0diL4Lf4o7vQyN/jS05oOGvG7nU0XYZLBnm6tE3wObgdNYZsSCbZ
A0Y78PSMzka0NDMJgJ48+u1wTDokoQQ2uLy6zawICMhad14KBrmWB6GqdFEH5qQM1DgK10p6Yf1v
RSskm+heDfVAzW4lbBn5CmzCQ+MFLxJiSdjVvv4M0Npx8dTg+e1fjGftMIPm/NJA5S9n/Sq8G3+W
R91qUgoEiB9W5iZ2SSg+suOJ16BlFqHZLSLDk59C9VKgYp/b5WcCLXrdNl6KG4HvDroW9DP7sdj2
N+IqpPzHEsd6uZvXMFaykUNkCwI8rZ6AwQk+HljTXnU2y6cY3R/q397nn0xwVo7+8yuwNizjh3Ej
qESTNZMTuWJds6VKP+ToaumiqV7DZ4Q4cu+Nz8ZWmy+NAhdog8Q3fOjxbuHX3oxNtR/3iLypUATP
OoJOY6NyWfM/LfblV/Me+sEbD8x4UAhQUdfKY7QpfI/sJOA7IXwc6J6rW4u8vN0l3xGoQpq4xVhC
FMCLFLpgA7IfOdnVyGiUa2N/NgsY3wvBr30xhJt+FYi073n+Vr7bN2T/8nVI+LBPWn/KCH8G4lhs
WuUIZ0HNPZtoE2Mti0OWeAnvU1/pv9GFY54MjGGBwK0YvUwf9j2c18CUg1PVenPo8if5A3OE2MgV
D+PJ0Vbak+oRYL0rj5wjlNwMGiQimj0eJDjlNO7xNagpaX2Ru7wL1TyY6S0QXya6HahZvF5MWofC
aKblplxVfBws034SaTkhuuf4mZYi4Kl1zhA1zcENgqOGskh5aZudLL9H4YYIiZpzkO0noKLadeyN
Q+oD+pqRylstV9pl6v1IWemvvBmUz4SRcJlQQaX1hQmkEL56st5pHJCXk2VpfzVnirDnad6HzBYp
UIv1iFxLO1v5JUMDzBMZmJ7RMteIvml88R92w64nDyFjgPVnzB/O9NGWZ8M+O7Wvtu8R6SJ6/lmG
G8dNDjPyMXD0W0jtwy9rewiD2tN4Gj6R+fGuKy/bz1+QsVBZstaQtrK8St+lq3xIL/mruMaovH6D
C+dQuwf/pk37ZWJBlskjhuPNhcqfch3WwHyLCd2icsdwwqXwZdFT85fXq0ZsB+dWVVd59OLep7Yp
1sZNwfoCcgjR2Uk9ZLS6/EcisSx+RDBAV5xKr9JhDrfqQXsvQ4+d9ta0dhFrONYundsjcR2f2vxP
JmfLTZ7bPZQgHn6Y1XPy0lYMrJ6HxOM9Sp/lie8GyNu7c9AtMK7sxZnbrtGBDpPnjFw2BFQisfyx
jib11X4Gvs6TmfvynuOqv7bJFUwxSWJGhrYUusDy02R1zSZuT8acGZ5m5qlL1MBOjx/DE3gozjFU
SPpET77SzuJY+Px6tUvB/67EPnyKQ6q9lfiaH9NnKu+6kz2szZ9cccdkN+a/FR+gyhNJ9+7whAbd
o+L86FMyI8q7zJVf9t7Ue4rjAhmCprwe0Fkk3V/EyGmbySdMvwkSjxdp1/gaccXWtltjvE+STTD8
ICnRJE8BzdtuwMtv8LQenXdUfXSa/U+FHkF90U9iJ97Cn+AzRe13lD5Y6WN4XekfEOHoM5W19CoL
ZlqwsVbQgsf0gKAJV8j38D04e0PdpS/JXuX3rgsvfGivXOzdeG4pbuU1Yo9pFX840r6mdvpmqyve
SVejsnaZqh74ON96Zsxr1lj4Q7z6UKbb8BE/WxvJqy4ms7MnfgE65dJYHuJFDwtNfTeR1lKuxi0a
pP5t3kxeDe/82zw3P/GHOEoXtJvMsrktjsDHd8ng19vowr16RY97piPVHs5z/irfzTfnTPIffz//
F6+4i9/Ud0ZivfxEPTYFSw+FLsTwneBia8+m7Ne9Z2m0VWCpjqrzmsuHvr0XSDid/oOwMyO9VvUm
Kc4JSRmSdevo2rOW0SJ9RYPsCpJ25ZpvSrWqjQ3a/nHegKmHDJwyFCsuNAp12IF2JJpdRaCfbtgx
Xsf4yAoY9sS6jDBqPCkUuGF3tMzD7GxL7WMZG/fw5yI+NUwxNCy/3dDL7tDyZQm7pzJnjm86f2LR
0VkYGqKQC8iWNGcNhezHVitSH7UpRM6mXzS5f5MjY5dLyYGMMs55agI9URAUlNuwvmuc2aIwz7H0
q0zzerZ5kgzNDxzTH5zgwaJtJR7FohRBqAtjHPFcn7I9tT2MrX8hf6HOCKUMnLU5RUiVR6/hNo48
4Vym5mANN5LZ6SBlZ9OG44pbqPlahJGk4AY8jBCzIUo0d2k844Vh89MgiYCflhxUTM09vqJdYeyj
8lI8YpkbHJ34X8iEQFZX9fCgt0h70F0eJXYUbFD6aYU/8gCoFgmM9Uoakn3RITBtd6KGK85ajms2
eGrKp9A+J6gnu30qAEP/64cJEf9W/aQ8PoDhiw1SH9rKriMdhIag6ryocjlbZojxtM+Jq2VLPgry
svRZQ1RO56jcW973AvvftR1Th1V9rfRnTePc8pq35gohlwuo02wP6+zayHs3xy0VXEjieVL5oGhz
dFf+Em+0cFPz1qtP1DfDdKnqS4d0mqmF+IDpaSgH894jGFZPlY3O4+j8TtpaPNB4skOvkNa+N+yJ
dc1PJY5n81gzeqys6GAX70OX7RTRrNJM+6oRfWksIpRPjtYuXsvBn8YZzwR7sS4Uz7p0zuP1hBhN
VI/yU++Iq9jNxb5ErGajCKzgvdlxc9Ih6fUSfc59ppdq83vMjyOtYKsutiYCNhnQGeu2eq+RPZjX
lL4YaPu76XjTL996iaBUx52xh7jzB1eWzXFo7xJuJBUs9RDnuwivA+hg5z7xXmvCflyNHg3AakBw
nkEQtLom6dTjLejZr9B2YbNxWJ6XNJsmNQNziaY213VCDvPo6uKgExKIdylaA4DRbD+QLlm8qZWN
Uz8j3hict3LeLFvj4jRMdzp8hl0yas3HDNyUpV0lrYnD2NQ81S0OIUDTocWTzdBZ6tgZ2AxB65tV
ZuuRgamRq2wwysCtq+oJ5v8hLQc8QUxxKwIowM9aLF+0N0SQh6YnNhp6dnWYIvJ8IyqVOUqjo2R3
zpshJUj48V1lMus70opTR2NgxIsgHIp1QqVqlvOYy9BKdpY9HVT07P0opIMlujbh/qutr4Z0ClQA
8WfaJq3vyDGLUkxvY6LZ16CtY2PbAs/kB5fXjAVrW2GIqckSD7lpwL+qx3Z+F30YvI+JiuY8RCvJ
cx9c+z7ONmVjDDuEQe1bkEdkIARqdhkQj/9EFaTUbi7jO9nKNB390F+Vasg20DxQdMrGvDcmxCVZ
bBan2QzGnaLJ1yRkXJYaSfWmxykpGSkbIGTcFltOsFjjdDBzpahXIakfAIdBLkA4UaYno84ZbQyd
pB0lwpNH2oHQ2AQQn16igQmDE+F9IhgNImIfDhMlGBlPXkxSkvBGdhZoLnRqTQnjoTCLnp2ygmJQ
tTOe6biPp6sacp/MfUUKoZxZL7UlZW9ZqoYEpSYoRROz6Mq71Qi2UxGjfBOTT0uS9U+XWtJRRpO0
M3G0uJJSwtDXEoMSsxDIyVB4Qpar//LRJpsjKQokqGkFSrer5XrfDrK+TYw8P40WtgxWHUlbbpWu
zizejc7XxrTm9zRmkJzMg0b8i6QEqOvCaotCm6/UFM0EA4ycp6XCrg+ePvRZU2Sb2SbAQACjf3Tm
Ah6zeRYYiVGNJEwlTaNhghEwao0tlmWzRNwTj3pUDG4sSANubBJI4iqyPLvN8D104MNLUUy/4YAv
spdD8wj0V12HlSL26hhht0yUFpS7xoSlDfJFkIUqKwZFjEx9kp/FYFAZxbpdc+o0jbM0HBJjTE2p
Jsq02OzGN4GWoX0KVa1W/VnNYfeqIG4sZPNatTKR46yHnhYwMjXxKHtFvysSDFY8GtbIiioOazcj
Z4IdPFBvM83rZbCtNz92g69QCvThq1QKiaNgzLD096KEG2q0xxRr16vWJjadu8baeu4L9J1qO1dH
icwTDqiy5/tYWXboEDyT5bTHuorbYtJNmu4ocKTPbJwc8VGpY55euppnhdXbRIx9WOadswsKo3MO
Y2Ohf42I6TNfTeb40nMtG4Wx6gnoYA3Mx07dWEeiP6lQX519XTtd/G1NI6MfUiR7lao4C6Ya3ELB
4jawCdWjHiZErc85KRRMdnlkKhnBSHYSHRPH5t6Icnt52stEk6OfoKuxBsykEXXv7N3Yp5O2bThL
7RrpCR4ilFbSowBvYnMmAQ8+T0HPtnHIGIPuM6foS4D9xVi+OtLi2M2DdDY+Zi48LtK0hGquZTU3
fhQqqISwY3VlVp/sgvTMZYaEDITnLc10I5gYH8yjSmkPrlWV2/ch1nSt+M54yMHoyx37K1vxi9Ya
1NHxewwnkH1LZRDmRif8Em+ZNU4vpjQ20rRSIAWFWeHiuIoxSPtznU3b/2zc/yczwNIgUEKwMiF0
gcmy/kEs6PNaQkOz9EHDYywRxaJoC1AxFPOLo1/+82v9k+6xvBabU2JlCY+BbfcPBIU61q1DoFKD
90x0QIkEp3xdfKSp8TIrfe5GGD0R5eYcgTR2//m1/wko+NdrGwA5dc5iTTYWusC/gVkiw9Zw2E7N
Oq4y2pA2TM+SpIv/wi/5p5l/eRUDoBMqB8Q//+fTDFuJCzbj0+zUhGMuDL0ZSXsZOuUujsb/BhD6
/96TsWAtoD04aDT+QUSoNI28ygHaRIdGzaEd7kiD/M8f2//3hkzZcAzAktYCX/zfH1uv5wUENT42
Nd7p9qGnbc44G6wx+S8vpCz/2H8ngiwfHapTomkh5/L/Lm/2335AVabquYoQk1Ja9nRrpAZniAM8
PdQt3Tf6YUf5t7IsU1yJI1olYvof6s5kN3Yry9qvYuScBsnDFqiqQZCMVgqFFOonRKhj3/d8o/85
/herj3aiyld2+SKBmtQkcdPXVijYnLPP3mt9y/uXv6rOCQCAhqJYGseRH38BqN0IgdO25hQuM56e
sQEQS8FBgP7V33/SX7wHOhASzYC7qoGb+XZRZTOeAoietdM/L0aBuXip0oMuEwQVrS19ZyjFTy7u
X9xFy7L4cjwRIFi/f7WoRhYn+2RwpICK3QSB8xPiW3yaam7RF5R+xnr6iwcTIB5YWYPZDy/cty+I
gDXq55mnhr0Ka7nccZKNtn9/Ef/6MwwDWCbriS5/u126jzNmRITsmAYH5wLFAUofTNJ//ynfwTE8
lUtWsrxgBFH9fsfkdrjRwEtw5SQYC5iVI/Ur5OP+/kN+e4u+Pft8CguiAFADk/cblKOVa+JhSetw
Ohvvbho++6H+VKFpUIZ+Z9mpO3MEkxpMhGjKUVKghghJshDDxm/ZVBr9Ls5i9OEEv1N9JTd//+v9
xdPDSwlfEPKKCVHu2zITImJEEE72hV8r2RaBGiE5U5nv8hJ9J1kW1U/urPKdUbKQSVTFMJmTaUAj
9W97EnxUZoIV7werNmpi2hAZg3uFaezEMByfo1FLN7Gp4OxmCPH3X/bPj5UmUzES1kRoDCCfb4/V
PIfaZJh0BIROoq3Z3Wap+pPv9+dnio/QdF3XeCNtUK8/LjT1UMydMfFMCYrlsjs13Lp8sH7yRZZ3
7Mdnin1BNVT2OnIzuHM/fgqFBqz1kvW0QjGjWmcKs32bEUtLmLdRMwPRfrasKeL7R1JBCJgzMJ10
0E728iv9YQknYBXlnsn+3ikcSexQbE1RfZpztARc3lW6/t6QBVHRUikIKEXH9Zx0Nm5VDJp/fxP/
VNRoBiurIA8B2Kzxp70kwXlaj8jQGY9PCBlfgMOutKREV46VcP7J7fzTar58mM7aAK/XpJb69rTq
qV/i+MGsBO3w1B4417oMe57azb/+nZYldaGN2sI2v72FuWH30P8rHLBDTrABwbiu6U93pS7dt6lM
4UQf/+8/8c/vId/sjx+p/ng/c6D9GQAYLHIR4rLii95Yn2IGZzbZlmfKPNoXD0BIf3L3vn8uUFMN
1BNvIUXHsr5/e46KeTYmVSugdXHWLAss24Z/JGce/+Z1jkCgoFM/22s5/Oeb+b/NuP8/RK9XWXz+
Z3o9kTR5dPnlkn/8sv2s58+gwEF6+SPOfvnvf8fZK/avBkWRDhrPhBf829v9O85e0X8FWC/IZIY5
oAAu5g0hUL4N//0fmv6ragIfNWVdqKoKcv4fvzRgjpa/Un+lUja40ZRAMqh75V/B2avKb5vkHxc8
1jjWHN5A2GsUV/q3pxUMc8rBCz6zGCRGStmXH3XlLYfnB2UI8q2fV8+BQBxSGdBzCHzcT8Mw3PV1
TRwtsryIlrSTNSRGk3eIWa9Qs22QlG44Y36bO/m9DdEnxpOor8AUkgdqztsK5/pdbSP6SW12IjsL
MHoP0SeJFqTUyvrdMBJCEglB7oNKSi6a9IBo8EfTSN5rDAwrWElOX9wo7aSf07p+q8p+cqIpEbsk
PQFm6c9NEShrPyxh2ZMVJQVh/6i1IWdQ0mwYG+XCRdV7GquCfBV6MLRDRv+qJPMcdmkL+Efuz+hh
QabEUeyNE80Oy+p2FXvcvp4gp2O52emRvc6nJD+Q3zndZHb0OSbRhNCrQBiNHg37W6bxiXpz03bI
zTi0+Tstc4lTIxGzFJ9FEjzNJR2ZMAMqxcSBDthX3ZfomtLMpeBh+DazapC+uW8iwBSsK/jlECYW
8VaWumbD0YyZZVZnN1lx4piPxTCQHzJ5R9B6i3kwj7cS43bZKrQTfoDWGe1uY/UR2WJqGDjZnExr
NWVqDMYJlWZqeHETPWC30Jh52PeZ3SR8c38kZufWWGgSmbykwlrV1lTmdqeB3ZF6LLpqkXwUkT94
spmkV7KAJ0Tesmemvb8erG0TVgND92h0JZUha07fwo2C6RZNDuqFOkFgng8GvCvMTwiL0SuElsWK
bZMDaTU0lIIlzsz4hA4KdL15h53VOuD75aV50bPeRYhPJNG5RjYla25jvTZmzMGAxvtt2eDDBaSe
PMTKnVL1w5VS1gyD0JJmPRSbapDvpRF6HB4Y2zNnwCKslqPXw/qIUynzAmZbzVjSpRd0wlrUTKMw
jbXVGJzGSyRCqrlMufLWX+MlibdiZNYvUThsg0hvdqE9eiImz7gox3Dd9yYN6JgU6d4meL4Kq/km
1DA/Nu1XPqLozSVsRUXRMHbrRsVrrDK/itsgvypaI13TcpEXyIV1UvzR48VGR21gmfLl2K3xt6/M
Ir8IXD8IKPzpEPoSU/muPGlEJh5pxNnajhg8ZCQNoLe066R9V2W4TuoMGUdZNQcra65N8v7KSmxl
iFRWEXSXEEOFZCUq1sJe8Ui0t2eggbk9iY1UEjxXCQ0rDz65DB3ILNfJrhTI6snRu0/bgVn+oD7R
HZZ39Rxa+EsC9F4zLgkx6g9WRlJj2owW4BFqVugRyQ6w35MdTBetZ4QukUDLMJUsBjqz9DmOExEu
aNk+RWy1tLhSA3E8tXVVvZF/BbZuOOWtPJ86ErlG/Jl4zgq+G/bWuNbojEnxbRNM8UUZ8j19znEt
sqrckY7x2EViR4xW+ah1prGKBTHPEgmU264JTlMwygQ1rFpryK8ytVDdNjPJ607zl1rAqDD9+UPP
5juN9tmbkqefRpxvRR9Vd8pI+EFl5I96iNJQCnKTGVazI3PJd0H+knmcZ6+WiN4ZkifWfC5DLNRT
V5Jyu0glex9FOkblBGPo0ots1lZFo27ucgapNkkHBr1W3CZXNpg+jwQNE75JCwxvWAYaY7sn6dsD
+WSuMDIFXiWaW6MJE1Irlc9GiMdOz6Z1pCcFgvxF2zcUu/SZgrTC24fduFSwkswdeLfua+yGYVUz
JwC5uqwJMfPmOUbt5Lfzx1Adc9Id+GmeEZYL9ge8kmmiheYuO4MFjippr+QivS4yu90ih76OS2h8
kxSQH1QXD2EV3daBZnu2H99Yebft2ulr8qezCSFPJplnmyAwz+olPdj6AMcXuYHfPqsDZgnFOMe2
cld2kKcUeeVjsQmNbr7GXMFInIDwvo7uDP+uKgdtq8L6JXAJ/X5d6Ix/wvpeFqNgimIpV+TvRgDH
IhUx+LANldENlrNj1BR79jawIACRavtZznWwNTZ6LRUSy4SEYKowHAu8k5YZvvi0f8ktnIQ3E7U2
8eiZIXdbUS5WWGaroWJpx1MgWDPIQ4MtxADhGJM7hdJXbOld32EjGB14Qhjzh2S94wUt8bZAmJWR
3mZ1uk2R9021GqOg4fGtNsHIYqw8aR362LxukUHlygVP/CUShChrVQAaopWg42XvTV1FbHZMmeQs
DNadXSONLEHZlkXjo9iHw9oh5xsSpXbrIR45k1SnvkQ7kyJSzcbhLRyQQo4j4/BE604k3WoHLdNO
gwYSJLSw3jQRaZHx/ElXbzXKyQdpjkjqUhSFZBc4PQQfhjnjU4nAF3PsOdal2UktVMOt/VGM0Zua
An617GBX5nnjJq1/Qa58rVs+aYljGnmG5B+1UOtXhoTh1S7rJ0kzd6MMSCJ9sSLtw2jTkiHTdVRw
iSzWaldNmpe4sK2VZgKxnEd2PCBhzC4qlFfxwi+sYCxNGgCMmhGjDr6T1QWxEEHTm5a2OKDoDmRJ
0ewlo6VC6kHa8XjFClqALPJSa5sqWbZXmRFNxm+66OfORsBomd20q3zpU9bCEzOFq7iqknMDCNdV
kUFKabZTeFtdRW6bq8FDf4wqYTR6tPHSw1wy9uA0/BjN07puakJiM4TWRRqjrswhs00RyJK5wTAj
0wdWA5RYTKuvYjr81Ar8TgWsIL2uHrkSN52dyk4yaO95NxA6LdJHTtDlFvY4E45Mj12Mr4mb6uJz
tOFyzTKamy6ftqM8XDDYYoBHqle37RKaxjhf0c81QysT55enCDgUKmMwZcqfCWk/Cbk8+hXW/cjA
iWtBzCqYyZ2rPHe1unvOmtYnTwyJZecXw4rwdnT2Lb7auWoDd+zBY4xtAuNyTBjFkuhlISrGAvvV
lkJFyRD3G2os3O2OPzeIWo0GBmmNHlxEpWO10wQHANF8ip5Fw4MNq4pFqc10YzeM6ibqK6L9xBOM
jnaPLf3Qw1LYC6uHo0BoPGXVpkmHHs0YvBm5KV5lcqOnUI4RRtefISCstSF/DiKAM4SMel0nQkUH
DQZiFMVhmIPywA6IEipvX0nMHNaQm95xu0prrC/anL34FGRw3J3Kl0lHrWMs6qOiA+LE4JwjlDNr
/Ch+nlCMlqa8BZP5htvwzQxD9Vhl1auYrS2C5Gv6Oh9Jz7g3x2cNgwvlzzDe17x2eim90Ty4a+oe
Qkdu3FshoSGdomBKpjcNkaL98PviI85aXO0KC2DdVA9aldX7aVYo9QSowhVj3kTTow2cyJ0FA0YX
8dm/akDSbxuzuZFm9SuxMB9KpqOEBQ+u8G8txuhzidxdg4Ji1H6NScQtRpMsQT+4DvFY2ECY9kaf
7uQRyQyY/2sGk9p1N2r0yuNTDL4wJ4oNgs41piAD8mT2Zgc4EPp5RMwffyEsDJrOBgdEzJBRbWsK
pFQBeVUoNQb5TD/VpX0jKLjDwZpI5wwuNOu6tSbNt3linCRbWoPe9UZW0cjvIDaQIYx0QHmFX6RF
IEPMtnKqMLgNUBzo6JUwyt/qjN5KYb+nfYNqbn4b2uSmkqWdHKGrycGqDArtBNr02B7EhyVMDBuz
/UbYoRMiMgrqDM5WMCKhScLHpJlvpWq+DnUSZi2QCGtNPchqqzOCtaP1FDL6pKws2FtyDlY9nBUj
y70MWsJ6iueHMlOvk0zn+/tQYfKNKErkp4QVOlTqhETH5cHyLwG/HvYIFMAGuYd4ek3S0tFMiU0f
odBuzUX9gwrDXB40/7aw59fe59hU5Zcut97GKro3tXqjZzoJLTowd6kJuZmZ/MoqeTsVZFXr0mJs
s6iNMN7v5NZ67cwm2sv+K0yw8YCMCl1cT9a7AmBYn0TssnBTv/uuPlHTjJWNyEMrr/0BpWiOdTCi
Y7fCF9u5/Mtf7Uzq35APG0BXgybFq7pkJeBgdiezz3uxr+xNM+VoKcs7KSXeW1fjt8HC0V/LaOOX
yhvtxCVV4Lrl2XyGunBQEsAUzJJdpVPJca2xZytAXsqanzykLfpuJFJSIMxDCHq0rroH0iWovCCL
ZsqYkI1pGiid66k9MhFWDpqBnSyOb4KRXTQ2rbuxbzZwK8ZVVB5zAHvsFC5Rs2fxm4Ug8z255jFg
nTgOC1SiLjAs9hYdKpoBUIgYwaLlQhNAuuJK9Mi3Q2CO+KlO4dS+iTEckSaY98UcVodAtR/qCaU0
krHKrUCMeqXEF285EmP03zSLlUEbu3GNMa6Iq6OkTfZKGSyCa1kOj/hjcH0NT3NizOcCc+Cc1Pb1
NB4nDUl8PTKPSJHKDg00zUoKjG0j9E0xU8GIZmCOq1nwMkky2Q7YpQgWr3u3twPM3bb9SUCp9jgo
dr7PZnhlyXU9S+OmrsvBSX2soERBU7zWIUJZhQJ1rm8jRI+RQQ7zHAybsFT0jWzynreWckDzlrpi
xBeoTvpXQRpl1x7bMYnXgyjJVzUIgZzSdk1CIM7mzo1Nn2Gzkrhx0V5no49DBCjVJEd045lOuROn
LUs4eGYfNIAmfG9LcEo1KVhG6cpXsd4BwQThgXO4jU2q76q+0zvq0QTFbBJDUQlefBMxmxKZ23Fu
W0xX9keY41onotmNJbbWvKbzhgqFoTT2HVkZP5QofBosTiddzF6bmwbsA5kBeB/Ob6JmA+qoj51B
017Vyc7WIW0bztD5qdbhmGQ1PAfLLp8lFG7w/PBCdbu4RERnwehfjZT+63rqedCzJwFwDkG7ul6W
fJsU8RREHcA/zBVK/uUDLVluHjPCiVItg3kWkeIe9uR6S9NXgda4MkKZUJphEyR+4YgSgZelxq9m
LJZ9roRSg9B2LKatPZU7ghEByWVNj4FOx5KHfwR8gOZCZfSIcQkxG7aLrhwqL8TWwnzNNRMulNYU
94OBcL5XOZQUGZDKEW2SZ1rQqGW5+QAOkLuzb1IHcxTit+6Q0sMIS4rlTxrAIiufDh3nFbZYYu7H
gz2juo4XtlBq2ueehUtNFkaKbO38ub4GYRJDqfC/5FrcKhmn52osnjkfbs2KCL62wNQrpZAOeyws
CWr7CigQJ+zq2RjpVEAngkisTwBeNP84zuVHZ+SwrrG8t7moV0bUXHEVVqKSrroY8RnlLPuseW8M
2CBHH8VNL7/7DWergv8mB3GDHSB5rzKMbByKqZBrglnjbG/10lOa0emIkunaVFhkG5uwSX187DP/
2k5jbEUqJMlREk8djLREpWRSJigb+cgTbvGETcDnWb6f+Z1RqEfqsCBUcCS0/pXlY7yb0dqUCfnZ
PPtAKicEIGUSrOfxbewsnMNLfUpo8qEO621PjrURyboTjUnuNmbokjSP+zdMLK9q1eCm798N6JBu
3vO8BXO/NicM+W2+FHbhq+mPUDOtAb1OaQDCpEfdjl+00ss17CBWOTncYPa6D1Kz3KbIe1Rk4lKL
ty8VK9jOjUfAwR5OgOw1CgaIDNFlLcsHXzdpa1loQYMciNaAj7nzE22f6hIqceW14COdnovMtsZt
VAYFUfAAhg+a4S4ghhT5HhJ/KvbShcbYgugJCBCM04yiFH9hzI66MeZQB24BsmLhCsWTCdJzzL+s
+V1Gh4OxoUnuoF14mv5eSdWwaWMOAYYMnaYFNQHfffYSGFmWqMk+96MXEYZ3mU2uulEaEXiHhRJt
KFDZ0Ci1VekDWlj7NbLHjusAHBtFd0MKGz6HGK8q1MF5hYhKX/EbQVeleIS7Ba3bjrxaTS+dPWJC
KzFDSBxDmalZbhdGDABS+zIpPEtq+qhMOiJDRgargd8yVuwnjmAU39nCAWJ02KHclWhVqSGEDjnB
PUYW+FWi9w4yITSpvfSoqPG8khRtkzcIaMV0NdjhR6UYEPU7hMwNRRVIfIH6a6XhdQx51b1owBOX
FtyOluWSOPBzbNykSZJimZAnh2pEB8EI1BdZSzhcAtShVcsZQkTWQ9fwjWuwSqtQS5/lgW8MwOHS
1Kqn6P3Z6hudgJK9nokejSux3JlMs1HPpY+8r32vS+9gCmjeXGIKlGz/CI+QOBeTvVSdT1ZVt+ve
yF+iwPyIkCwDwUMz38LWiFC75sMMlqDPMAGlzQ2dX05PQ4OnnyprmiS6t60h6NaMyMM6y8m4QVOW
+3RLgDOzh9gcoowg24rY2Ezovjytx0FhWkvLkA8Lwrbcmlm+JitIdS0B6op0M1fkbLxswDCX6uA+
nYJni6fHbTLMJJV44rnlgmTmDO0owxeEUmaGqEueKtYMACIdRZ1Jd8kJsH0lVHQjJDO3KFkFZPVF
DsAjVuOIc4xqTviPCSo94NoYmFYUw3ecQFG0dpwzG9R7uZaBO4AnmNvpjW9zfo9lNtwJQWoJLRfB
WeFYEziKwUC6nOe4LzhbXZoezgXN7UkFFx/OqPCVWn8ugvwp90d2CApKxGkY1gJAQhLFB+U0QsR+
eqkr6Whb1U2hVq4MiSNrrSNHHCCDy3NqtzGiK2te9TJlWNnsm8L+EhLHcatViKfIut1AGBnl8wwX
2YQJHorABax11ZEV5g2q/j7EkFIkGZQghDlHt3AEqrL+HiX3sipHC4xeW43g1kuVI4qfS6oXUocE
wbD/7X9io7D49B4LgEYfOoo+06UDg6D2w68b3621J6nkB8c9JdxI9ycwaXtqYAGwjPLAYDozwYN3
vdqgOhcDnPQAjAkIGT3EVjXaMUJHEjA0lO9ZNRxs4DlOy1rvAlh6NidxblvSs9n4VkbK+1d0tr0K
radJl1IojL3lDIjkQ9s86IV4T1oVf5tfWiyO5aFiP4es2d4TfXP2Jxo+mZbFCGX3sobg3JZF5lUY
BHyr/gL3e6IbyXfoqW2LtmLfopbIrfEdBSMtaMt2gxhrSmzlb5XM1/M7HQwhTrBEr1xR48VsMQmE
fXyOJKiHnPaxDicnAIa3OHs3zJVKkGYBlFubhxEXHt6uPCs61yZHodRBm+dx4cg9KIoUK+RELjqz
DAzTkkxgED1j8ov3Vo69Jq1wgfaWJLu05qtIm5HEwWT00skkUwSVKkWMuW0N+1YtUqS0PRaJWpEe
bZu3fGY1m01uFlzCJaEkupqC+goy2kx4OiU8omYvNfFrx+NdIJUfUWyjohmpRBrmVqVFUoleRmcj
D89zqeybIDnHYKVWgy71jlZuzB4MNc5dO+HNToqEn5iBK1ano1Rw8tfq/kPYqtc21KSTWl9C8SSN
crUcPC8AlA+zWjwpDXp8mj2XIdFg1qnFrreoXAEhjx1dp1r9LKGLqKVkODFnHUCy0S1peV4W2ODZ
E+wnSTs6AyCRQEvqlT3kL3HJtwW1/LW0DjQapqsYqzmtTY0xAhYHzqMgucsaFnsWo+5qkzu/GjFs
JC+gylgAmWLoAruXRIXMGMX0EG5mTt5aH2NWlKdp4PYGfvzuL4EpHNlY0cfPohjpXJbtxU8Z8Glc
dT9Ahpxp3dpouGjNmOBjFNpRqdp73b+TqWJWU8uT2tIZWUGKWfVR/5VZy1oQqgwRDf0KWhxBbrg+
aftj0DD4u2CK7gcl3IOQe4XptE66km1PgDCcqox12n+ZbDt2zMpK8cdDDS1uUrujexyyqlJQ4uoU
qlOm1puVzlvNoE1Zsm/gyUga+Fu0tydtC32QCVajJ2s0RsVKTpJiPc0H5LgIvIUOV8w/UYwLpHHp
1Vy/CiXVnNFMDsaAcTCKVJ7TFsuXOdYHhWQNfRYfSDEtuoBAzWIYOVAk27UuwbwdIq2ig3kra+xy
agOFt57hWvTjTGGRTa41F2diiC5BGNygzYrddmKfVGLSKmozuMbzqWj5Q9Fxg7EVfWWCP4Qlf6uS
XejI6bWOeG/Vldy0qR+2k0Qig728FAMbqhxL12YbX1rjxK1VWYWV1JNq8h9mEW7pZD4xCj/9/v6I
LHQ5e1RmwMygyj/SLANx3QA6bUzxMEISoiIbU5riWJh5qpE1v4gmuY3trzqIPpNJF64fqidRwW0r
k73U4coK0hcU1BYAGT5zzLsdtUW3NCQsk0Fyg4OBN23EkELd04ZcZTunlREsh2Q8hnFw0/H4wE9I
WaCk9GjHBe0fjTyjvFGPkWHcNLFJSAKXdlpSP3gKWcCWm8UkFNZN+SKX0vOETMftc1TWqkFtlwI/
IiPUQboPI1eq99BGDyHws5Uol+fawn4nh9L1YFVX8my/oN3n6WPWsIpqTMumOA5kjfdpSnYRtwOB
feGGvcTmY4eembP52+V0qGKs8sTJzJVUeBK0rDHlviujTPgVluRGEYvlhadBqcYdwwKXl+elGhhj
1YBniuUANwDgK2a+WyjFk6Mq2V2mT5jKFIpN854woUPb8CYVbQv0SZIv8ojXXTbJDvFTrvPAakVn
5hySQjzHrFgleA43V/x9JweXNuWf8Ayns3jj0MxhHoT7YhWjhlrMaPwhMvR3lUweRKis8MrExcl9
+zMd7nuJjPLldWVqTfKHmXeu2WRnmxGqEfrkWum3bdjjZjKTcC2aZsuAXlrP4EUXjCiAQtQ1Mx4V
5mQy5iXpo0h5X0Zi3KShlgA989LbiwdCwVqN/gvbOOKvdYPz1Q+LZGe/6FFA30GET9U8Y3JbLuTQ
j55vp7dlh/8fvlLOKh+QTJ/5460WGh9y4p+jtjpZKvDhKmS8UfDLR400E62C1RjMKEIqjsiJFFwM
AeuziJR3pcAPPwfSJW7KtSljh236dmcSe0CxUXJusrRHQ0YfrxtBgje+BHLUdDF9nf69Gw1AmkG/
hjT4NPacraOdXDFDY5fkNBWLTTxgrW4XD+0AUh8URQ5YvJbie7NneKqUnppL73QqtnMf3wwcWlpw
6Mgkq6vSd7PJPzU2NbZq4MGnunX16EbtaclnWniYe/saReyV2fs3c2kd8prtMBmPTVjCxFZfSiun
lSJd1UmuHtjDvDrTPlMU0qtSbgdHeUnBp4RTqDvUqC9dhN4ttIltoKqb6f3ITYS9Y+ItDjk0mvmd
ldYSxDRjq9Q4FznkcY85M+dqyYExjeZNmwCynFatFGbojvsRr7YAX26/1cylXECd5xmUjVM0tCQ6
aHxK70lteaOo9cx5gXmo1LIYKWFX7VVFVBsjtdZa3L708uPA+R5bcHkz17yM2mxcRIk728ZbkGvp
aRxUYx/KtDs0E1ZoSaUWq53lKiTzKIp6UrI3tBgUcjymvAdU++a8l+xFcR5CucFJteAop23dcOwx
IhDrFfW0ZsVn5tbPMPoaJ0VSsjWa6A4dAdFsxVWTZSyUzRQwBMrImmDXX9Zc2ehZfCPjvkS7UIQt
R2Ud4nlgD8/14gbAUsXiUL2NkJ8JnEla17R9jBppC9KRWXy6hBOAeWZQaUxOoT4gwRSeXcgcyK0+
dFtIMM0EK0Dfgl3O0CsIjKA1eKB+lm/0oNtJ/TLeDMe7OCj35UzTrCLYPQ/k17wLqcZy0Cd5FQDD
oubUCunSzB0r6yAWyQR/n+AW5Qy2g+r4FBP/4Ajwlc4IGhFEzQvPykOUNgZ6FaBmMucHzQYEolWg
4CbNLHGAUaurvoBPYAw7zuKB1CvrJCtn18RMKApyoGzB65hbvAFStdGyBFN8kNZe1n9Fw1LuLgT1
SgP76CNjymOS4zP6Lriy5u1kshiKJneNQWro7OKgjNhBkqJGwTM+RhNmzlCOWLHb7Hf1+f+2qu46
eq+Lpvhq/235ye8otmvWqvY//u2H//d/SHunL8LG/1l8d75EefvL6oJQ7v//v/Qzm/6ou/vtv/1d
eCcZ6q9L8CUB0UiiVTS26Ot+V94tf8X6LtsIQhdptq0jyf2n9E4xf7XxMqio8hRZ0ZHI/5f0jr+y
TNlSbDLBTSJGTP1fkt79qGe2qOV1fppJ1uRvxok/KY0R+IYIKlS38TCdXfQbf8MEatNf5a44gHR9
H53RIwbgVXvHwrcettl53LDL/MTk8E1+/M/fw9ZkXZVpz3FNfpSrylrDebRrVdeGQYR99nU8xG/a
Sl4jkWf2DermD7fr9Lu08Je8y04FN6r593+oi6LwvxWHf/7Ab0LupkvVdAj5wHZd7gwnuWWypZ5w
XYM6eVLvOYbYF/hfm8JVn2bNbWMkGCsdC/jb3/8iivKjBvnPv8lyi/6gvM7xCKk68ylugbKODvk6
2Geb8aAfEzKlqPdWCGrccT273S0Jiy5Mp2uQbDfBQRxaVhOv3cIxhxgR7CWHxhL/GBzqOvH0de7C
w3CT63Bdv9kXydHfkBi5+Y5VaVtfjTtxsHa6h6N4B75kNX4SjOFMLl0a97igcRhrr5q1vq+Pxc1w
KLz5krn5tX/XOjVWY4BL07Y59JvQ0wVKM2JLHBhMLumY5+Gp3Ng7e8/hbiM/q+vgHV70i0GYvRt6
9m6kleWg99paDuvyz67nT27s4oj4w+WUMYqrieByQgK6m7xukzwQPelkH+n+Zw8Rb8mPSv3fbx4x
7FjT4Jjzhi839w+fNvitnkop7w8O5xvc8Bvhimc6pysNrkR+ilJ0OXTMnfqmw+cPOWValTvSRF/n
bpN/grnaWBvjkbPcSH/QGc/NAwkoBJvQwQjDDemW1+bW2FvX4SvlMAEfPCR8J292eSXc5Q6OH0Gw
KsuVeB5rQop2Fk2QbN6Z90sKQ7RON8ETEh8QGaGncNgNj1TICKSWW9h/Mvl/Mt4C2KnKs0SDGGas
A7gleA9ftTdrbW6Egw7MhvWiOCRF3AgwHhdbZWgJe2jVutre/9KZ1bFPu7T5GErXEYjn1XScJq+A
C8TMsdwbT+aGCwS4F5no0lRfxeOm8gZPcQGmycrNkH6Qeyg1nvUJdkesqz2s5bvlsQ9uE+V6piOX
2EAnvZKTQdvssy8d7JLigYcaClfXXEpSndQ0siAlx7zkl4nR0ypZM4XeEo4738xr1dOYJK2iM5iV
lf68FLropijICeFQ1+LT/PJX9iNDxsDReVgCt3xtdjWUnRUBqhwb4lcbiJB0o17jAK9f04dmX2S3
gSvfGSbKn1X+CQ+Dw8JLsqZ4IPuMUZgjHfBfe73bXODW6M/Jhc5l6xJrdEdXl0SR4Zbzy649Ke/y
HRRfx7qe18MxXResR868yc/VIwh6V/aopb8mSHYOubf6mkSSrX1nfPJsuYgDj9Oxu2iMMtc7OuFH
iX4vzyEUn/ae56rBMTLDHrjSEa3ib1h+BgWrvCEwlwAbNzznkMFWmMl1mwH5qv1AsEG5f/Yf03AD
kgE2TWWSiMRQdQvUSFG/8uQV3pEcOsiFongX0W5NXY3BX9tugM1bxakk2lVZxVeQldgqSP7LPR4T
nfA5h/GzOrj2jgPlmYEbMSKIvU4DAtxVSYTVDTBJGHXTLfIdYvPGdTXdJNnGaFb2B4d0kb3pOjAP
t07c6sX8Ajz/OrwRYXkyOGy6HJ/hCzuEN5I8dBIv1bnVVoya9FO4W+JQQKkATmW6Lnk+ml+mfPcB
0LrBcMbwKuhdAMONiQrDS7JjjTyXpicXOXLCd/6VGbgaCYX9KqCiRRrgEvy4xsfPq8iYkivl+970
Fe59MDkDzDVnlo/jh/RuXTg5L4KbibkudDM2WPMJfJN9BPPoltt+x/L+FFCFfowSmqNV54GYQETF
wRWINoXuKnbGdX56NRjsOSzs0xrBGit/fZgZozocLQJ5o2wZYIs3xop0coJDusZjf6SVdE0xHAOQ
Yg0c3MBRPvXb7J6mOodu4qF499FgEXrT6J4vvogtmi3SrDdMjgiTLBgEcZ120hGFMlPHCyyqElRU
/ho8mwaRtKvmvr5L7v+TszNrbhxLsvRfGZt3tGFfHqYfiJ2rSO16gUkKCcS+EARA/vr5EFU1LTHU
wa6xMsvKTGXo4gJ3cT9+/Bz+O7SOFAPiYDgaEKTs/Oycc1A/tyIb6SlF7aypaokwsUsZeo8zEDKg
yDujjVTPaL/XAAk0BB0fmw+yUcCww8f5sXs0dkiDrl/RqTt5aFeDBtMUBFOgutNQf8Hfy5F1H1PP
VgrPgyPZiJafXVJ6ofB7w9E3+3X6MNzod2hS9JUjpuuRh6p2IuE03IDYxj/XYgPmslO9YoPkpMdF
jBgfhl+Fl+wiy0F+2KBhfYnOnzt68DAR2kUCIg4VaG7kOYgWoLDIe8VuDpaeDo5Fr128E9hqMKxt
FUiDN698DhgtPWR4VVFGaYCXYRvPpMOsUrGuCvIdUrj7T0MOD1gdCbPT86hussGFPyBjt/3BxaF+
4qHN5+YIVrz45PToQshOjXYJ2D+8ExR+4OiSgFc0jNlnB9mqBWQSKqET3RG35puG8IGGZi6a5wEx
W/4M2kjvqIaoH8UuDQdOSAjWkd0tqHU8SXQK2N0BPipSjCivzPTWkWf6IwwwGAlki3eQ/k301mPy
WG8UXJI1HJu6T+pa4k2s20d0G8GcYld9rj6GHYsSaHqRc0eWNgTNT9TLWpIZmCpUaigVvaKQsoAM
IZ85Y2ayi2cGO4ziAWdc/nz0yZ5sZDvWySJxCz8JMX6D9BpGHjANsmWQcUwITLOEWIbbzU9WlFMG
OkBm8n5GiMTiL9diCLGjbaE1OfGqnST0qAKDxyveMCCB4mXGxhpt84AmhJ2glAzRSZ70dKhwwe0Z
EfBDaoqLg3/oxHBPss1vqNw6hvwI+A7uuc6zAFHBSkYnex0TVEu+VKO6z3rHnh2t4cc6tdE3b6sg
0Zx0gzQPq7/7Zd2mN8OncCv75Z2AzoqDuDNOXw2SzgjRQ+mCFjQjKI0CnYaISdGtQX4TsS5g+iet
dI838juWU+MW/ae1Nd3iMEltFBxowwYdcZLmbg8kXa0ltgXFXIBVQt3RVrVVQ0yJR93DsZ9Rx0eR
qEWecXAoR6LzaTYO/A3hg9Md/Sxq1wKMT/swKcR9mCHuoVgz2HmAkfpr+qC9TM22yNgP41ztQ12V
0OyHtwMtEF6SV3HjW15kujLN2e1DsUCxGyorIOn7E5qWioemApfBEalO1aZAHDn94p1laivOYYUy
ErpK9jlo7+pNs4Yp8lHNY9S0nfxN29HSEuI8JL5L3CvbKDBvM5TNHqBiIIeGxC5mfJMIEl7oFSYT
rP4RbUkPhftJUp7DqLeHZrqCuifB22/zVf1Ewch4R2abbMgGgfi9WZxidVr1QTeHB7ptduiEI5HH
1N7rG3OO142jk6HPsAMIrUWCrSmbZP9QP1i5H6m7OFo1CuordCzcxR/V+75xy266VOomQG0+f24w
YJpZaxEXUo+2z/qXfJ5DDx7GmfY2yS1iL04c4lhrFkbipvp8gLMTnkLaccY5OxHahwz1ZI+d0n20
POISdlcuptCeCmmloKrvsz/3+pPFbzp0vtwEFfVJcUE/gFYG1nmH+pfxFqU+THAigKGymw9MIgBz
bWAQfSAmUe/obnnqiKMUZ3wZP6C5Tf5K2KbMOJqPnNGoOCMszCVLNPB45E6zvEoGMpmJaCJbqADN
iEkstN8zZ8+dpi35INTMTr+PKSBaxPOgYEYxSlozC84hKAnhpuh2mjvufRziW2PeQKPWbQuHgxTd
GDBojyg0mM4J9b0PtCD1+C3po95gseCUnxzQrAOYSg3+Yyf6sYgIXCwCZtEj+9jQZsd8CpCxPJ1U
T3UPGZPcx/0OGXrDwbtpL4PROseSvrNJ8FHlbpLsMfONeWyPiBn4xSdtnENARwIOvNlTSkEuBiKd
HZFbPi4bmkGgx1DzNILzmhakGAgQKTo0R20+tHdGPx38n+DL5dyyh4DvZEdw9dHgoh4ya57QQFnI
eNXMIL1idY/KyKz+nGJzqhe5X3P3OBhp+5gab7oHiiS2oMzGjbolciQULxyET7PHDC2p0j7fJxvi
Yof34R0+IZvW8KvxJzzSaAApNGiPuCvYVeSTHsjdrHSHADogNZlyzX2lm9Dt6ZWwo0cgTX5s2jyE
nXnimxnZ+q767NctKnK0rs34a/F23nQUZ6fGJ3SRZzElyZlV7hITcpdNXJ3ODqE8i+/QEVIDFWFR
tCMpr6Iv/TvUzf3kWV1Yz+dnbU4XidM8Tg8vO61r+YoLvhvg2kmfxbrYGGG70pzOoUrmqEHhkNo0
M2xiZtUDOaavr9njMwUAo34x18btcCsGxwDkdpIbnotv1HjLVbWY3gyPvg8Llql9CEtXcA4LITh1
M9aEm3DVaDw0/QsO7YabIUgeFZuc2I7sKa3VHOwTbcInZwImEWrVntVV9oqysJ2sR0chsDvN5bUQ
ZF7kZp9NABTt0/HhYCKNvqD8QnLYhtVDyWr00CW6ozZ4vk0edBerDxfAPUzpU8bChCJ1ZE9ZGU/v
izwLaUp539xQdOK88CiC3Z7dzj89GoQSnuzBlnKOQb5MHBIwx+LeXkMzcbAVw5V5p4XDAi2maE3Z
LWSNwHTHvjJAxglt3RKcm1otEpOpRy1Qvx0cxZdsRMTpHTu7GhnAHIVeD3cTnyVoy9s2XxOLI9r5
IdztsYRLbxLr7tCwYfWbZqm4Y700Qnk7YJdUhKIDjHm7bx44WxCfnZ93YA5hGYou3KoXmngAq+dK
PY+2e5vDfwEHcga/5uTXxlzEEyHATKK/QX+PYx7ZHttSNnslFE6BRJ0U1fhZdHvinRSeMhcd+EgG
rwsp5wFI6VGSIeyxwR2tB2v2inSzH9wpW0weYzSdWXAW7o71PRL8ONKDm3CqcVLZ8nzPVeLUy2zd
7NBdGpMbWQnoVJv4sFC20QzGgfJOfcLTcV4TknYNpzJrLXVjsG4b1pd/2lAa8eSAnRvU7F/snNGZ
t4c7vqQpucIcUTkH171HxCX3H0MVHs1Z9iQhU2XMM8wBJft8Q1hm3Vk+ETTBpw34O9duGMe4O0vw
Pma8k1vSYav2mrvofZoO4l2Eqxwe92Dy4GpBZI831eNgt8tTcGJ2AD8DN9p9RlXQS1eCX3jHYCES
x85Y5X7lUoN6NBewCMiFC9Y1Pu5zoiNIuCwb1FZg0OKYNC6i1ild3I3rNW/CEeaFV4N1CFwUAETK
jRDGn+1LsjEcEzhpOlKIXm1EEGFeP5FaZW90VTnpUqVR7ob3NrfC2gEZOAadZ673U70V/igAfnQN
hhS/S0j8C88xDJpZ0KtX9QvlhaEWqLigdA96hB3GHd88/qwNVKHteJM9wl72I7dxBQ8KUljsYnR7
ycncyD3MoxcrgFS04I8Mj8nbhNPILnna9rzQwDpk+wicQ07gItq+ImMLKCfMUdAP3s3bPty/J+64
SHaIsKqzA2s5+Ug3CqanXAvkBvhJ2kSlfsP/Q9RyQfpmp6f8llZRu1gelsjq2Xir2hj42nW8qmiS
sbmqqdXM9KfDjX4mx7e7LcVDqrlXpAaUnzBkaVLdQGXE0q3fP/+CgSmVmWtNL04A5tnrPX0Oq1Lx
hA3sQR8F6aCYo7X+Ahg5Re5s4NGO/TisQoWzyph3lo328D3ntTbnjOVEuwIIXnu8i09Kg27eCQeS
Jes2/3UgmLN2YBE+6qy8W8mlz8yRbq6M+V125Z/L6MsruVBB0NUevuOBV4JeMee2xPzz225BmL3q
XQiOq35V+tnjlVGnmVxi2l8/xAUYibhqke1PzHSw6/DgtiFtw/PG7oN+3rsHR/boW3PYPNfQe/nH
6VoKCgOKaCjokX1HQY2DMuiDKMnOaa7fp8v+aXBpXUgM1DhJgzs+eTGjhPBEkyVl1VfZmtGN7O4D
/CaRGoUUEByvwMD/zSMZEpICpjSJiXx/JFpGZLxOFdkRgmK9t8HqdjIaHz3vpPDzRRLqm+Oys/N5
fk9ASExhEh8AHITnK2vhdwnlj6+C5se/nuSi0hDBnc9ixE6c4kHyzne5U9mKDGwD68Qjt/BQYX0o
3MqHjzWvVghnoSFtOgl7enjXPkE1tk14eq9CtEMf2SXKL21OYBIKhAiNh9n0fb482boLNdkpl/jr
hImTc8Q0t+yla+fjT1UT6ctcLj60ed4PqbRXpxW2v+tCMD6nfrNWOEVxjf//7dwvo11A+UXVtRXK
Y2DHDm+OMApH8ikCMPzTMp3VPprRhBxXNtFP5ZhpIauTapqmXFaikK+M47Rk6+ZP+DG9t89HIly2
bAe2CsTtC/ci6i02/WvEcbl6q1xZLyqFxj928dcHuFgv2VHYR3uRB5BfpoA2fZYh6P+aurdI9IBE
pMB6Oq5h/CFIsa3f0s/9w9nWPs2N+I7Nijfem++U48k/gLcC8rPmVphSAGpXUljfXzv9f9+Il8v7
6+NeLImy1qTabKbH9XsHLoMW4MwHTe6hvoEEf99tUKxfHT4s7ze4BOpnuNWCSI/PqctevZmyZlhH
2dJ8StekjepNG3BWPelLuMnKlik52krZik+qhyisGkCCBImYGiZoL9ueXfGuu4fmECsh5QUT2L8E
Ulig/7TYu1Oi8/flIcvTwXE5X0OUZQnHIE1GsOT7waK3dVlI/HtE25EE5ninP1EGBa6dbqlvx6V4
D2wLTNiGdDwBd7awrzh/wPyieQMJHQCeWJXOlxl2eK8gesn6vNzfTDGB1VEBpDyyD5UbvN98DV0i
cXa0pfdKnDWuPFdX+1W3IpL7vSNGrloTZxEvmZ+9JJiQ/fQG04MgIbZAUlZZcvs4fdgtwYjt9LYI
IPn6akgnwoSg2eVMIqPnJlxGm2S5Xxv8+25ObuVri+q+XYCWLc8TNkFn3EJ3cE/gwhQdXCpsnSNz
CgpPixJYTnBh5ZGYVfd1UKy0dbuZao8VAB6xyt2wHDalfQz26+PSmhOfbA1ik+mwBfb0lTktxmEU
KL61nRK0ljHMpyncxJ0oCipQh8GTiIyjd5zeUBZcIaxNM10HtBjA7gSCdiyiqt5Op9xhoIvMK27J
a5zcLW4MH3OBMA7LV7n3ASqqZ9DVo6N6VHq22GGmL7jI0WG/FB36/Ahas9uJDuITttNlce1oMb7r
JP4jLDAMA31AxMl0eSrrf60WtkbSJYeTLDuQuCNUWjGIWR9cChIxnbdnm2QVzA+Z81lHQDx6hXRH
eEnRZBwXVBOp6sTr3smf93dAeR5Y6elhf9OFFHQCgXzOeif8gkpHiSDyMxSeKftMOtXUvepfKDKN
lB8DYGwHKJ6+poo7GfYQUdAtlQOwpwxBh7WwxtElfxiWNedKN10/bhIiKO1MkRs9os3g1ogo2Ada
+V80sqrzaVYtkaxfo8OgB5q/d6jWAcvCByVgBajkqrc7GzUWChF01K2PXsaaSAP+RKgE41IL+sXB
G0E/OtbSkUr0KUzXZ58zDPOkORr5/AL6I2MXXJN+QRkY5zijn4dvDbxLBSNDWnonvSrkToTJias6
tEG9Fu/Ka7fdu/qakp3gd9QHaUoie4eQ7x4eVKJscBzVOVRIXF+JiY2fDnFksCBV8LUl5fKUwAQ7
1mjP5FTc7smzrVmyw9l7h0HbfmXdmqQCxUu2Oj1oLQFH1XvnXwjn1za0t9Os2DVzKv037aNOavFM
NSV9028hUe5MSuwfKSoDfosAyxuBFUjX6RnuIQKHgCiPzZv4Vq7bXW0nt+Zb+QDR9iF5akdk85m4
vLbm0nZClwqgiuJK+KlMF9MfJ+N/zVmZ3smXPKApk/NhaJgzZifkxSZ0cjtb5BvOnBnNehSzOX6m
RH90D7/km9NLfXN8Pa0RHLnXb62dca/FK3oZ3zjB9YI82geZ+vvprf5Wlrx8RhOWiWUimqvQCfn9
GY/aCEe7pIQ9kS3kHdr6PsLhLryX7ckddrov2xuoL8tySRl6293UG5oQiKDjXc8p2tA8Wrwiq57M
weeJ3erAWkuPsC8ekjfqs3epr/r6HDcoOBbwvhbSE6zWZ7pQHMVDOWb4RMuGtgMPI8P76JVWaenX
4ZHaVLmZ6r+Heedla/kh94R1Hh6DYlEuLWxswH2TneRIgRlWa1rF+NXFvL6B5V1TBMA3A7NOTzkD
T3cLtJvp1Z6KOaU3/VVb9JytRTChI5lNPZ33r+1Q0Dg8ReSkSLTcUoi+n4rxGIS6lvs+ePXD2R9h
lFCJq8HaGglKCjueczbfGOvG0eYTY7SZwGxNnNHwGtAlY2Pa4NQPFIJeKUV63M7gExrnsOKWDzzD
Y+9MVSnKOL6+KR+JXpCqAo/gqFZnx+3+FgJBtlLrWftouLhAzYx5sko92nrnwur4ftpQYazdKpzw
DgVSUstdRSlKcYB7eTZOeZsogjt/i8MMTWr4zp0/jZcexqGteibo5ky9bVNbeIEP7gFyhTS10czC
r4sdxAnEhb7B23ecw4Dxeko4dH5yVQ7LZikA/uGS9NG+0KsN4Nkxg+YOmq2HE8b5YXpYxTW27Vpa
1X68aWl1eNDehbAA5yse1dxtSDnC9g6aOoePFcjL1kcccz5hg6Ba7zAyiln8SnQwTJUfql+v1JL1
qR3D7t87/HaNWeeB8Ybpcn9nLQGUgEZwKQzBXTAy9Y8xbAeqz+hsgBjG62yNFMxb/oJ6AyAXHcGv
FiEDXXZPEwBmLs6UiaAJzPJXxY2fp1DxqafH4xMEyEs/9tz4S17ZG4gMBKAJOut8aZtZPo1SCXSP
h/I1Yvbv6iKd1w1oYhXAxJjhkb4DhPpVcXnTgu+XLu90rdyilAuiDiB8LfZUfkp44eQYCnK8qoSp
9ffdjDyN3vWYgjsyej5uvcRFapWHVjABjD1bLg1PrrDAzyswHlPPMGaU0uK57pQBRaNtvKLT55B7
LD9nD2rX2PKC27+J7GLx93Pn93H/x7EDkU9EblIyZWMKKr8cjco+0nHUjshGb2GLkqlBEJr3Id0L
yMoZO2Udv0R3zQpSdsVC4m6+GQnzzPaWvls+rLiNN9UV6csf8wzzyzNd5Bm6mYyHQ08dHmMIi+IN
LHZgA4X0tF/ItxSl4ZDtuenVDeJyd1MVTCcMiO4OT6Qbtv5EnWCT3B3DKVZTwf3jW/FFe86vBU0/
5GPoFRq8M05sydAvtDPPuWRhaMtjDgSziHBpxCxe6kzlntN0xhg+jFvMeu5TsK/9/Noak3+I2b6N
P6XEXz5dfzxYtKYwvkzH+I3kZK7gNlvsYxa4CcmbhnMnn/fbfZBSIJjA/6tp8A/oyrcnuFg8qYiw
/bn9/aH2dxPdBBIw97/qmJxfw4bOdlA907i6vaQftte3gS9WCMryRVZOU5+OpRgOEj5Nt+jReXqo
vAzEy9gUP1HKuTbjn/b1t4Ev4uSij3rFgOXt1E/t0vAK/DPdakUf3zzzEdrC3xHKkujCLrHxHJLI
zycC0xShtp9UOy3uCGIiSjPQgfRddlgQGa7iHaUszs3fW/vfIkhv6o/ytms/PrrVa33JgP5GiD78
5+8fU991XrvXb/9AtTfpTtvjR3vafUA//Qd5+p//5f/0h//r4/dvuTvVH//nf79Xx7KbflucVOVX
gvLvxOO/JzfftUmZ/Hr99Vtb9K56e42rP/70v+jN4n+g6DzJoGv/pCn/F7kZ4rIq6zrK0yra8yCg
/yI3S/+hIG1sWpquapIqsdwP/5AVlcT/ENFtlizLoOVdhx/w73Cb/+AUE3iLiDSLmmagzf2bev11
50pj2R9l1PdtcU5KZXgNEFsZHL0picUBinP176f85T69GG9ikH8dj2qCpewPjGceEFOxTC+V7veV
FUjRx98H+gPc/D2SLNNlYJBhYCHwfSRDE/YmjUyWjfweQWII6vCa/zqt9s8Tujglw3hoq+8am7Te
keRvyLfdzDsEKbf1lVlPe/Hr1Xb5LBdQN511hdqfeJauvMMhxrGSXxn+On+fsfTTKJYiQbBlPcmi
dTHjRk4xdjkj3qS/KO86hnGQ7ryJvXx6p3b9MPqZd21if5z808y+jnkxs0zeK0iTMib6YxWkW4T3
KOjgM/J+5lBCWsdm0kT9XI3YloXjCj3Na0fhP1waLt6vJLLFgNXpH4Bm/P1bo0GWjnjFRBR5xw8t
7ZeKjCxIZsrzrAUkOh22pmW9HmvocK05+d6clTXtop9x12XLTCJVlhNKT5ZOs1I1mXq2+jY/64Q8
pvzUnw4P7R5G8TG5TU+te5Qb+IeGAZY0WdKdabs6ZgIm4+U44J1lgExoRFtWDjesPNzncdU4EhKk
Dg40yEzp2Al3hXVfFaQscjU6oqAbmD6eVsLBXCkyJWtInNaJwvhBX/eVSV0THt6+e0skfMYthRwp
K/GhRjRhtCMLMmOP7CPZq3l/ODIVMTIXllz4ZV6uEZGECDJJk+SNutB1ODJyLtAH1qu7SCSVqI6P
8TlG9guCIA3Nm/RYfapi+ilq+aLWrecuE7b7qP3V6GB0yOKS/4jVu6E33kES4YxAVFeVT1OM3gU1
DxAiwp/u4Bv6ERoqyYYu3CJJigWwOWyapuLhql6YGXKKaxKZwemAwBNLQ0pXqMQ8DWUBkgw8sm/W
fQO2V5gPlinA4aIsqgvlVgb9OwvpY5tPcn4NCCK9YHAEM2GpmSfL2UvDU1MnC+t48tVapGNIyyE+
lmiJH1Ts0uj1kuw9vVmz5IhA7AEN4BOJv6wYsZfV41rI1DDK0hfc9UJJboDuzXie9sq6kUge0ddB
GgjFn/QwR+Nu8o7XN0XZfuC7HUbG+Es2OGBaSKJZthYtvZ3trfwxs/RZWec7KU4XcUlRPwLAysQW
KrOMlmFn5C+YFwHpmfVNijkPiYzlFYAgkUZeRMtcahah2qk7i+bJSFnkCPtJR3qeZdzFlI4AQBxo
7z82sMljFWe9qTCfjWFxEN1jS6W4Irnq1Nyr93iN1IeplzR28/wwR6bClSnA2Scj/lCM41PWQz4R
NfUItgCaajQ5uaMAJVsvcCPND29jcryTohNCDdKvRDw+SBJU9rIL9x2a9xpmXfSvFr9OuQpfQ4G7
l+jKDl+sx4OW46CpYsdo9eJdrGQHf49QCJIYdLZdOQUvY1FOJK40edLF1xWRLqDvZwH6ck0p9Ciz
pGFEEAQsEU5lq9b/HxTQfjhxEV7idsfIAdF6dfr5l7hXbBojGzHcsuXVmNtPJ8hxz+o2XoMlz5Q3
1HjcdEcOPivuDdtw6Y2GphSIi3R1NVH584KRdNH87TykiNplQQa9q0muGKGyCJgieu8oIl55rdNB
fnnEWpOrCyGJqP2RYvCulfPpXEJ9BQ5qw/YGFk7pGh6yqY68QQn43ZorDyXwpX8Irow9pQ9/G3v6
+dfXfC5KMzox9sGlc3vC8i0bOp9F9QZob3E1nbkEJllCWPRMiahFWfSP8kVc1rggtDHS5d4Jt2Uw
ZWkJw7kO0dikUSiBxYhJ79FJwhEhoaUYXHuCn8IylaYz9BQnCA7TlO8zztMUAybEt2191dJ5RU3P
fK6D87x/qEBejogPXPu+P7zjryP+EZhJFn396B/YNNpH/lRrRdQYA0hwpGpTroTlv/9NKe/jPKNN
bX0sq+8z5D5EriVmvN8pKxAPqibBwUMnA46U4F0ZbUr/LlbQ19EuHVcMZJpLIcoieokmzIOk6B7a
D7QQTFD94fHqeD+EuboOpm3Rm2ipfwQkkVWcEHFA5ICG3HWGceo8C+BK3hc+XJSwgtu91YPEu7pu
LuFlVu63cS92ylEyR+yCGJedYosuSsQbPezciQj5O/GnpeTff7OMaJLEcCow44ugU+ryEWl3jtup
y0MCegiiEKQBSNT6BJiByXRlwB8W6rcBLyLO+BTL9fEfA0rck1QJxoCIDUkBb1zLj9eCyz8S/N+v
VMFeiiyJ/rXLM36flZUU5wcssmnOoKySBdP62XuaWz+O2/0rlOJJFmlNXcy7Nrj84/dkX+KKohqg
eBeXGUwSo4sHdqK8RWGNnqT4uMOFU3jX3qN5e6s+W7a1qoHcO1eP/ZTQE+o6LGPn7BZwH5Twysv/
YR/pBk32Kl4wlHcvkypqBnra90fEO7ZmRDcszPbZVCZVzhyFtMBSdb0y4k+f++uIF59bwAPo3CU4
lA97oKWJaV748RLoYhrvf7CDftq5X8e7OJeORaSPp5Tx8NKlziQ8qe7EyJJvmnSWY5AuPZzvBeoO
1rUD8YdPbUweOxr7iL7my0/dWC0ll0GdLp3Ip+5IdnDgsqmDLIR6s0ue0nEm/Lrydn8IYGhtJvlR
VdBDTZu+95ebFSGzvhsi1EDLpUjvCZR5Au1nNTx4lNld1GTRcnjWrn3T6R1enMa4+mF/xfnI/37f
fl9GPaSCQCQBIzV+iJGPgwzoMs5CWkylrx6NNNvcUJUAgqBV4ipB56c5S8AqpgYqwN9cfOFqP3S5
KUdwP/OXtluoIr1jwu7vL/bHMSDHWAo+UTrb9/t7RX4jK60jY8THN/TIdeilwhW8/Kf1gpnf/xti
+vmXl2hmxtlUUnqR8GRpD58DLaV/n8O1AS6CW80czybmv/C2tdSLDwf/KL/+fYQf9hpIP3g18aSu
MJXvU1B7I4m6Ohbs+mR5AlX2rLcQY4UCjtbR34f6cTKWPDHvqDb/ESDL4gHpJIGhEilaClb8oqvD
7d+HkH7IPEwZFweROU1Q/MVhrQviSI7LF0lD2aayFsDbA3qnA+16SPzDQfxtrOnY/PL15RxJgnQa
a9IkkJwpJDV/TYwr1Ss840a4uzK36fddbNlv410saDU+4vEpsBg6Z+q74sb5oLbgCT41DedalfyH
dfFtsIulfUL9EK/aaXI1XbiIuMlPOXBLoT9cmdW1t3ixxHUJPKdsGQgDc3ToYOIEUpCskOPRVaiX
rd88Xjvnf1iI3+Y2zf3Lh4tGpA+HhCFlkuvkSHU4/vj7rH4aYVqDFj5jBonMRUTWk/umJ/Rr7EhA
tw+R57rb+38f4qcP9HWIi0s5FTGwOUkMgYSmox3pzyNZOmo1vfG7v4/082TIEzQ8SwnBLpZCV9V9
OxY5+/aYeMANdim9/H0E+Ydsz1QokP5riItFYJ31NjkgmEaXohzqsUV3q+lWZR6MfbQVWgw+Ze3t
WEaLPXLNkZ566tg/Y4qFvQLd8EjZVod6lWtpcBrksK6KgBrGlff9B6GOINTEqVPnqgZn0MSLb9pl
IC7mUEHsdIbPOICzZw8t9LmjD5fMxU2IXhaY4+SlkNwPYbOBOexei0Z/POCwrpMA1WUF1s7FIVCr
fS1VCKuxXdCB4og7rFrCE90Tg2s5vzwtocsDh5I1YAO3tCirFx++QMBRLdHUt/UcfYemo8t6bLbW
3nrl4F0nvXqX4qstDnv/kNWCo+fFIkUzEBhNd/UjwkzGef+kjnSy1XqBXmFHU1Gme614wAW+RgDR
oKUNHxFqhLF6HxnJ5qREQW6ctlikX3FNln46Pb9O5mKJtdqpqA4NzSv50nqX3WRuLrXt1IOLPshV
+OLCbRVbQRYLVqukDJg2qn8EH2rZGKkV8+pk/0zb31SOBZ3bpY/Slo5luBxwXeE2Rbvi7e9b6adc
CfdGGYhQp5DDYv1+uJ1FqZcaEyG3ic7QLyNaNBZINHrSDkKM34Sy069oG76eKF0b2bqoK1VWnOvH
kZFHOoPrRAA8P2GgVa9lIfGTAUZXcTRYHIfbFtHUWV5oiwNym0Yhvcui+L5Pq5sMy9e9fC6cKy/l
p/Ply0uxLsMCSzkaYzO9FE/yYFb6E9looBfs2p75cZnpuJ6ghaSDSl6igGZW789HhGZBHaaIGiLR
VofmJ3r0KC608O/z+nGHgpBhZolB8VR1+v6xD4WMjXzKaKPQ3IP5ogb021njrN4gOwxtMDKfE4T1
8bEPsqJaRY3q71MU1Ywi5Plh6IhH3zoND6Vgfgr70u9KHLuiMt6NxrA9KWU4nOi5a8/dA+jja1v1
H6JUIOOWCfbfp/LjjiGvpUSrShLyShefKFFPrZ4bPVN5spYwjVzrSXaLeTrBbh3ZNIl1u4Yc+Tax
F/4+NkWky5MOVo5OIsIX4y+KeXE4UAQoFBxWKF4dcsmN6ip6bDK8kJMR47UywtfJNlot9qNYiZxj
hb1UfzKH16NyfFf79rAaJMhhCnqZS2oZtM+bQux2FszXvhdH1C9oCNYyCYO+SldtSZDQQFaU/nnA
md6okHAX+4KSBcaLbp7goVtXVulH2fleaurCPSFu7tSVqTp5ZhSz6CQ1t6ZO7ZL/TJ6sIYJjfxjo
Fk4tBN/2R3tv6lAXk/59PMpcjTIWFJRCskBOkXvoNJh4ZzlHhcEc/M5q8m0vpqR5rQgdcqB9d38U
Oxrq1RxPxLaD1ae9tHoEg6w01I0Vj/dFRldl1gC1c116SYp2xhhpYU6FjW70VtQdsRcljAEPetC1
Kv1h+2ddjmOnQ1Pc6zKEBVu0JjGeoGBkZ6LK5+4wXjpOEsNi1z3UJ3oJhOP4emhS9xwhGWlZ0gGq
3VkWw0aqVc3Tzdx4QA3cay2IsVaV3og6DFMTgYU9ermzQ1K9pv1x0xYREgcqlOxeyW8EaQ97CKPR
QXWSMrdo4y073bOOwMsd3f+ZJJ6csYpTTGeQMdLPVjePypMeFJTt7UjpcFIWEiRzNPTm76yCFv0m
Hw1UfaYiTwzVnqIWXz3rJSfqsyY4VOJH3ycfRQpnLzsY4gyRPK9KzYWqIqlfZOOyUlVYz+l7rI+7
UZmsmM7NLy0RaaDOUS9KTHj6XXNEPvxE0TMRYslO9+U9qppu3yXABtY+5GJDHaIJDwr1ByRuHilO
uuZRWWsNzXdyE3uGINLOONa3Ri8+ZWO5xnJvrQmKioywiGJCIyNVbULTLZq95WikUQg2DjeHuH9q
sFuLEQRXheh2n/dvuYWgSqJOSizU+6ra3BYVRGgcG2edBM9ujFLVy1RlMcjDg7w3bkwzeaUKSFNV
l97hxCzZyUABjmW01mQ8rUaJ/VGPCCabrXybom1YFOPraI43MnprbtXCgBOPr4SgkAEnbfkjtTVg
UGRLJJpmI/FOr5PQaNkEfaqi9noyHrCi2WCU5renNEYSTX+sq56SbDXYHNH0xxhdhgS7Qr8rRuGz
ZKRNf1QxXYgNEqy+VMqbsvxFDnva5qxIB4X/lzZlxL1A7/dZY5r5Oe1cCwFuO28t5FaLYbPvlUBF
5eKcnnZlhTvVXh5W4hith87ajViwOYXRBb3WepznEd2o2uZwUp+zPKZSjJLDWVPurBNdMQelX1dC
Fqg53q44hf+qxCrcT7qnZ7a8ehY2ihrN+SVrKUqdfB+9Zqw+tKLBbxJxmcWSq5elD5xJx7WU+nWW
3FT6CMU+C9ux9w+ttNqf009BzVaJjvhQUQydkxfCqzzpF8tG8WCmNMWlB6rMqDpSeMmH2xYzSlsv
Y+cs02OdWgdrLkcxvlKF+i7UNG3KgrrM9hgwHbJ2sLusxUHJQmsEpG0llo3lKgkmucNpOZ6sR2mU
d4US3fbxGTJGtBlq1U3z410mwZxXixo76L6dZyO9qMP5td0ff7XauBWN5jlVDxh4Dt1tHdOdmZwW
ZyEZPEg0aCsdUVpgBBVjEP2hOEO/NztENWLMvAqsDbsTCp+mdaslw7qI0nVr1csGj2c8K5Zyj2PJ
pFq5qgRzLZ+lQM/1ZaZHj0IJRqWYj8Vg0ITXJtX8XJ7Ok4Tpml1HJ9wZwQa97qncyhz/WP1AYkfd
zRbSlvO0ZOn3/5e889qRI8u686sMdB+NMCfchXSR3leWNzeBIosM7074uNJr6PX0JPqCzZkuJjms
vyUI+AUBg55u0ERl5LF7r/WtIfmqa3B44rZ5VGpB4yzXrVUZAmjXiaBxQe8H2lfY2uq8rctX6WuA
P/Uago6nkCaWDMnO80VG+9hCxFv6hLQV5SsA6mgja/XaC9Wr1MYU42LxTeVy8IlJtdsRVI9lEDyU
x+SzGRUa8aZDvCDlPbh00hU1PfKPBDyRpa7ln9iMZmOpP3q2fZCFtU5NmGnk6G3iCtSG3VfPQTcs
U7rZSWOvknp4I/biymBfEDaMeNsYz6W0MFWq0D3UJuGGlG29IVppEkWbX6MxGLsI4kQ47gDZntt0
8rlUOjM5Gs4i0o55Fb40qoXKN+9vpBwoSobOc5+4W98smXSB/dA59Q5EM9SJvCHXQE2uuxzXtVnm
7sJrkkWEzco2kX5ErgsATmivPqN7X7pBho61MMlob4x2hhuiO8rBb4+JQeR5RhjmLfx1CVoL4tPQ
il3Wcz+pOlZiw4MVYkX2bWlQkza9em3XY/ioV5m3ishF3jiyD9epLonqhLAqsi+h070VEtahlj0k
Sbwjn3bLufAQi2rVuNmVU428GBvJYN6VaBD8pso39oD2YJBqhi0qX4dq/WK1qbF3AtZag0z2eRD6
eD9l39+GwVAcyz5KZpmq1AvQ3elas6p7UcuzUIPhkSRiQDOCOoormPl60PrL3x+bpkPRD9dDDk1U
2UyTIBChicur6FBrsRkRFcVEf0mtsw6eob79/SMmkd2Pz6CfpaoqgbKs59THL06FUajkVsdsIdbA
3igmuA9XwQJUlh3AqzD/StjDkuCneVWiZfMjf9OOyuvohHtQ1iFnCQwaPfG2nCc+ODNOJ+sfPvzF
DzZdN9/VkELdcuIx5QcTa2dXreP1uMOt9eF94qfay/QYbFgoCyiVO5dOLBtgtxyppc4Zc7OCdCgD
atYH73h6hz99lHfPuCiHDaLRwmh6xuQ1oaCw9rZglPESdPuPilbaR5/noogSJlrcU1xBkLZoF8Np
UsZyppnnh8mnh2r/9iN13M8Fk4s3eFEnK3ytZ3fgi4IAuCGibgFflGuwP4925QftgF9/OoQouuE6
KgWai+uY36roibhj8OnwosDz23T+zl+baxgauJ4GvHpYIj5Eif50u50+ogFIn/YoN+VLD3nRjQnr
rIXosKB+r0BfceTWbEjXGbFtAPVqterU5dpMqa4+GDu/nJ/vHn1RIgptPVW5lXCKn/gw5wn1WO6g
iC3IJp/rKxB8u2Fjnv8Pn3pxXcurMfTjng88Tb5xa4Argb8GogpIrILOvrrFJtJtPmqa/XLO0yOx
bBzXVHYuFqO61cgtt/iwIFs38c5d1stpzn9Y4/vlJHn3nIu1xXBigzhJnqOv84fJUAljDjLRZjLD
kKULlbLc/P6N/qzU/TaE/vpoxo/LmdA4dhbgRjDkO/f1arLrck8Ca4c87Yxg8UlbF/RSIGU5i8nE
FE62HOI4d1Bszh+uSD8VHi9+motRFQ1Vg6qen6ZeyEO9xeFxrNBtDAYJ2vMJkTdRYfA0QeqlWfuR
/3Vag35aD+1vknCHaXzZnAz1iC+5VnCKUWjFBa2tMI5v2kB97Xwg671z/fuX/8uv+6/nXQpjMlLt
xtT2WKGyu6AIZ6Pz8PsH/LRRT6/z3QMuxq1eKGFVGjzAT8j+LZ/68tzlH9VXf7kSvHvIxaC1m5zU
hYAexNSdAkgXPfd34XLCILRLoJLy1G2BY32ofv71CeHdcy9GrqGPeqsMfFtAcq/CfXI2V816kgsI
BCnxXbBJ2Vg+VPn83A24eKcXQzRsyrRrIj6uWNdInSfyAd1GC3t2+wCPG2+zhcp6JRblwX+uCugG
8VWlzj5qZX1b238zWM2LpbBqpCcKk++2RiI30TUmLLF98E+w0c7mluZWA8t3KkUCr0zvzVPNiWg3
+XDXzkpe628TkAdE3dV/4B39chojL3MRl+Gs+FYwfndGqkmZou7PO5KLaIsLVG4h6smtB0bu1B5a
MSfibaLBfha0aOsHfPP2V+0hpYHwqn2tthMErPpgi/71VPjrR7o4DcRaGGvGNEp755NtH43WppLx
0WI6DbmfvxPYHIg5Jh/dxXcy4EUiAZeHTAeqfJzlJwthvq0tcggvMP0W4laFHolwki2bmJTZcCiu
1c1H+8iv1hVNs42pWWRTI76YGSNLaIYfC9kOshWCAeHg/W3BDLPg/SMuZkHi6QRVanxS5whbeGJF
oSRfkaA40UgnZSjmwPnvF7OfLRYXz7x4u4KsaXqrTPjp7Q6knQBS9PD8qU8eXj+xAfBy/Gh//OUp
En3xJEAzkPheiq7SmIxKt8TdAMQAaq02Gzf61oa6X6w/fNavjnPvn3UxRhNSwYW0eFa9UOfwMq7s
Zbu0oLHZ2w9e5bQmXw5UxNNc4VDYCvNSV1cQcuTlkyQz2gbnSW/KNXNHvCZsRgy7H31xvxyP7552
cc9wEpXbovNNACrBiYw0RyC9zz/XqMpOYgX08PihUvFXe7lGb4QYCsfSf5I5meS51X2PbHmCGahL
sTTwi06EEFgTs/phfABhD+clnv3+zX67l/30Zt8992JiRCMFd3V67rBLT3468cOxufv7SbVonKAA
+utqAR/7ASDjc43teBefsV1/rA391UtH/MoaAObB/OkCGY3VEEUKRcoK2EZBIODDpMenoDcJ8vsX
8p5BeXywAP5yiqJmowWKBIdG2MWBI6mLMgnJk59HB2tX3XRroIyLcd0sckiK3h624+LDWfPrD/rX
My/OH1YlqzrUJ4E6sBuAznMNbtUURBHOBTxAiEOYTz8Y0r+6EAgTp4NqfwtXuLjv9YpMIyo00yHA
30xFgG71v30hmDJZdMeCBfHTBc8PtCboJuH/1BejxrGNYQ4I8hEUAKOTPi84/n78/ix+Z5EFKjUZ
DWBQiEsfW9YULWthjkCPe13bonYN9+MGJFKO6NOnELX8flH/WwbV/1g8z/9rNlbO3u/e/mSo/W5/
Pb2m2F83RHi+Zm//2FbT/713sH77g98drCj0/rAQsmMU1QQjjl3vu4X126+Q68HXxToOxoWR/93C
qv7Bl8StzcUdo3IUsSzW3O8mVvUPG8Upv+RCJhM63lj377hYjR/3Ev6ib7YUxJbTFARmd7HiNY2c
8q475yZJgHn3L04s5hggSTEcr+2uvU7EJ0u6mw7O/lg9aXVN1rczNbYgpntOd2/KfV+dLI28yinc
z39SxaG2B3Jk1WVLvuhUNO1teXTifjUQeiCLfkub9M+F+//CKPy3Y/U/oZEafTHaTr77f2+mPr4m
r8PrP/aTHe1//vf/UcXTf92Eb5Py7U+z9vbtv/6Xf/1Ff45KTVh/CBhRdJBNwqHYZf45KtG8/YEM
BTckHhn0Sjbj9fugFMYfGGoQr/8rNepfY5JfwvLD32g7ZEpR7xR/Z0j+uDpz4p3QqOiqwRdZ0wSY
zlnvrh+Di/FUz1R5b3nl2izVfSqsRYEZM1fJK6BzTfDZOsqHj2pi345Nf23+fz6YhrTFJEAp5nxT
bbx7sIWjqaxJYb8PlF0XwK2la4TJcdWXGJdcwAwJxWp0FEulq8qZAp46S6opeZNSKF3qWV4hLEsN
AkRcc91l3IJEtRM9QfBB+hKNzImw2GR6exNJwmciWNhePW+Q1BQ92FRrXHT5Jy0114RqE1xEjkZC
9EXxKXCqlVWmB5GTPZFad9HQHtEKHabkctUYlnGfb62MgzT19ID4WeK3n7tKvtjhjSncO7VW7ZlR
ItX2XJIkMhgvolirFcmgsNIHEb62AVIuPdc+l41x1Urnzk8B0siCmPB6LyuAsfzGkScIIDdZ+mi1
Zwy0jwHR30OcozgWC0v2N60Fyy1rCwoi0iHv076D3Td3h349PbCq5bbtcAJUSreNpXOFA9gjbiPA
X1rnW6FDgPNotEYHuwL5FtNusUzwycou0snH0lGV9iGWDUOdZ1hm06KzZ5lvBfN+3CJ+2WRK9KZm
NjAaWz175JfjIiY1qCueiL5bjmP8QuzBQNCvU3LSMJL+Qe2VlT62S7vX7lWRn/G32gViD9tAcFQL
64SHdl/IQ6jUu4xAGA2Yv20QPBNCiJf3StZviwLYi0gPmqMsrTxF1HECY2Nj5UNStXg3r89/jsP3
kWKUo3849n8bn5xYsNZRxGRyXGqUyqpMm15T5H3XmXPUo2pv7gOzWrn4V8vQvBZdDI1+aVjdFX72
u9by97hol0JCT05shH8tcR/JIouzdVHbq7BUdrkYHsewevJ5H0nNe86LdaCYG90DWQ56rfK/BBpR
NFy27VQnt9aeCSCKoeduB3pqCGOSU2BTrugOY2Hyr5/Sigz0gAEWWYek6naDGfDmAAR03qzx+31J
e10hlpzIVODaTKY8jxa52V5VZb3Nan3ea82N2oBX8g3zoEwZm4DVZFieE2IUElJkYzKjRJC82IQS
xIl5KKuunadZTWImoKCWrJzGpEFqN4tmKJ4TU+7GNj7ZuomohaCNMdq4VnpOdfsQJf2Vb/RXRVne
ur63SBJl72nheWyvgjDfkG5330p/hVFrPnjQ/pjCfSBOsS5XtuiPrf8ZyufCStOzX9DZDkgdcwkO
0rxlodUrI0m3TtbsmA2HYPQ+Ktz9cjhgA2GN5iAAveaiTtDSDE6zjt6hVN07DOd3kZosbQRMQ7Ec
Gvk0askblvFdp/VXYY/nijZuTRO5kPmN165zElI8s7+KhnIty+gQOu5Szf1VQc6zXujHgrjVLivO
lqfcEZm9CBOboPBy2xi8fhVaoAhvFa3fy7Lcmr25FnZ7TPtsO5gt+dXdMuGIwKKx9Fi9K4+lyRDr
jBke2cPeC15i56qwoNImcucRk23I6JOOPFjdTw3Vvm+e1IBA2Kx7kA4Q2Mbg58O2FKZLq2oWcU0e
2pCvDZ/FlUSBQdXREbTzkgggpZ++juLcttkmGrpjSAe9L6xDpsZM9Xyb17Rpi+roG+1VaiBQq4hh
svv9FJkaoXFxgnOkdUewT9DpA1KrtXReSiibBNTmuXuCJi+s9srrik0ev4EWQv4B9q9H1ut8ljof
RVdgJ8hdUxUbmlhHCWs8yFuic6xtYbB1ecoHjZXpSPCuIPDnysC5n/A/uKE2vd0ft8zItlLLDIvq
3vKTTW49NTXLFTQAfzDnaIE3hgJnC5iX25kbJeK7wJKS2N65sN2lEhXrWqEBA6o+nkZQny91M94W
kvWwXan1rlfGk5D6cppfxUikhCFXUoiNhyiOwyrhtY8tqFjStHuYCJWTbSlq3Zde+HmaYDqLgc8W
Ji1InIO7bexiaxuP0v3Ip/JjzeDPlzC5+vD8CoSclydZkeilbcVjfZ/p4n5aDw2e3OmANyWBRKib
PlqQf/lAQbGQKYhX4LJQ1yrSQD7DeUHksOLSfDUxkoy6mNv+vi5NlNHdfmjNg5QARdkT+vjR7eTK
asyT1qKutr1s+fs9Yjqe/TAQDJOV4JvaXzNJR79UERtm7NtG1+Jkt4BwRuV2sgaFLD6jBd02sw5o
vInE4kyVAHm0xSYiAKrKbrsacbNprlKmIlQOAocfpW3PIydcOoq7zzAsEuvi+2+sAsugsQ95QD8i
y85R5u9LVnAilDnWN0e9zc8OeSZ17ixDUz6iltu3SG2yUL8XkWRnnls1eS7Z0DymTXRKTXcXmIQC
JcZBlqQlRf5bmpIQ6psLZ2iOamIuRlIxTOcVPcudbvXEl/NIjoNJjMaM1no8gMgtfWSNbkbToM+c
DZb3B43fC2ytePZT41rwm0BYstvoyl2lWofeCPZFknYfjInptvT+CGmYUFSwRBgIYbHpfet6vDtC
FponwiDg/VuKsZGdWBvJdwzQ/+dXHZPDzr+/5ZwQrAZfZPaP46sMCVj8fumu3t9xpr/hr+sNcCiq
ZxYYTkTWfEt/Xropz3K15uJskH9LYcagRvv9eqOr3NM5WrmoNXT+oTK1/smNEn/wV5lQqOkNQKFH
P/AteRh41vdzG9wtkoj/+u/357jLni1OaPbqiU/gOvRCzW+//m6MaGYlG6Us+3NTuRnQTm+IC7RJ
XrHtxi5fu1kT7yNTjJ9SUWbHtq28Q6aY+Z2uuPKQDZVydLR4fIv0vLgWRdmtZSbaa6voyq3dZmKj
izE+WF2Xw6AN6B5kBkkfXtzsghLbEZJpblOdY32wB12WTvlY2GBt26TwBI/WvfxY+Tj6hasl3Tmz
zOhNQvQRs9xwCe0YBmZ9k/rXZpZYX8YEGnHkjt5b0nXNTaaV9kNea+IzuarqrYnacqaZkbURzmiq
syws+5swy4atLLqkpMAwxisegJ641rVn2ZAA1dkRMGZDivW7Mfb9m/v9N8VctlAvURdhx+I+/OO2
OvS9qCMrbkGhmslN1ZcEtEg3D56qHKUrmWscb4yqchZt3tazoLMJUomGeK+Og7qSaemSlKhlw3Iw
ZXtXCZtrRYtjJsry4hFhYDfOGrOJjlVhQD0pLIKquqb0iUYCBsTVR9afc89rt20g2o+cWz+eGBz4
7ia1BUq8rFEM7EtmheND/3H6XJ5jPSoOYa4N8VwD2Bgs8AvZeyAB/TzVkvorljiGpxIJktkSNO/n
MrdLEs2C8aGnWr4oK9ndtpFnzEe3SE9NoOvryvUILB/SunsbPBTNedCm5MIXAUjl0My7F7MZnGPR
5Gi1SSr/yE06zeJ3q/D04SiL6S5MNggZgN6mi9S7GdbZNM5H0WZnGZnqzulk/GYUipirTp0TEiy4
0c28Flkjd2Udwl8ihtvQG+ShkaKdUTa2ZsqoI9qwiJPqe9M9lK1bkzXh2+2p6wv9CrsBf520uW01
ef3iIFm+cWLUZRwVq3DLGuQsYsMjMbZoynXoFhwae9c/BVVUXOFzeOMOgZTa8CtzEdudSuR5Dcx1
rIiOGL3xKqqU5OZvj2YGM8VGnM+cEuB9/fhWzFozO0WUyXlAkPalV2yAsINlcOlCiiu1KDhzg4e5
rjneIU415WRHwfhkV22/KeTobSFkJDMoWRpfv1+E16oo/SfXHuqbxqyGeuXlWT+XjSh2EEr6FYrc
bjuMifMwlGn5xQmFtevrf26H/3Y5NX4eyVOLWnDqYZ5iU774WFz2Wl0Bi3UOHf8lVDL9BfWhWJsB
UZXs1JCIx+4w2PSxm86u17GvuGeWDSo0RdbcDDb+adHHhAFQk03nkQeOSbEkDPKRq74em/VGeF1z
ckIGbxrbb/WYJ84soDZ6bDKzxB/XGfGB9+rOUAKDAlfa+BMCT1Q2mQ9qPtS/GFkAsZkLx6MSasnS
Verv9c9/+xYudQ1ILbE3gi+CfGhQMxYXQ16TdqHWwlSuiqKo9pkxunvXt+Wt1TXKASVvE80Qm5Ab
rGgDbo8Kn0i3ymVbkkrXBDUxiKWMyVAqswCsmWUH29pWvU3bp/apj9TgSvqhd22lVXrsmhy1kQgg
ZUTasJFJqH3QiLpkd/BpXOSTDNOpBEgd/KIEGMim1KQZAqeWOZdp9MnzpDe028BHjM5RridZMlQd
pM2lm5zGwRw+ic6kBtN32Y3lqeWXNC6Z5LaidbsotaxPpeqzjMWBaDgHyt7/6tlO9kiBoCPmYbRc
1BXST29k1sV3Yw7N7feT79JkN30iWwNRQWeNz+Z8kyC+W5LoEDVFNZTuVRl3VT3zrcLikIwH+Njr
Q7Xy9JT44hBzSo4T6EUVvbI3oobA0WZIUW91vt68VHU9PHc86Wvci+SmdTr7pVQD9yMOmD31+f46
xbJ+chJyLItVSmi0H/WLwdTFQS9F2BBs7fRcCMeGIkyKb6qMOsDrfOnqo5AeWFp8Bi+pFqXbtuBO
qLlRt7Hd1CansqQkRvR15l2NtD42RQ/Ybe4PeZvPgx7WaYHuceWGZrUxdHtrBoRDJpN/aQwkuRd2
Fq66hIjxUnIGEEXX3He2RqnT1796Ie6DmamnAfHxYtDmmafDyU3xotSDBVrOH0KyB+NotGexXogb
pTYFIZexgommdO1mXqk+pavc05019pnxiopFPINbpWuzzm4qQg3HAFODWjHYPOkTYaZn2V5hrgMv
xM93myVmdiOjjlU09PRPRmw6M7fr6fhzriKXCMxg5lYl4FjpBrumqZuHXjPJx0hkSYpEYu70lJ2l
iIV7TksNvJmm+ne/H3Hf5G4/fokcYicjO944TpqXK0IUa71Ktbe+ksJRdkWo6Z9yr21WvhraD0mc
kvflDde+CsJQphZBkgGMObYOYoSHoNuLwSz2WlTdBFj8FkpXk5fhK7R4+sbKjoFXGE9apNS3qRzN
U9p3cjnmSrdyoji8oePQLgLblnPZuuMytut+gWGt38PiQ05rmuFtERbmliu7tkKeiTwc64C+9Tst
O+SRNjKUJk1jLY1jZ3TFgxNqzSq3veZEX4xcvGH0Tn7YGM9Rk/DzmlTeAlfJbtJSVf/Uyvyt69Zd
nvK/S/IuizPbMrYRP6j/2/pLPrUFq8vf9J+wq8SUfjeUfuprnr4Ur8n7i9W33//nzcpx/tBV0Ag2
kuUpjW06ef15s3Jg60INpMMJP5Ai9dRS+n6zMoD4EqPkuIBKLGJJpqLE95uVbv2BXhaCgGkxUGln
6n/nZkVt6YeFS9FxM6D1gVTy49EGocTg110kNzbl3usqLZurIPDSbSeLMsPck+PkcUG5TxO81R76
RnXyhS4rZa3GGaLHUs1LpnrqbfBnhMtSU7D4FHV5SNPQWsTmEH/qjAb9RWxrkC6iqP2SBKG5VOs0
meddQ2BVOfYLj+rUZ/xS6qb0oupE0Y+GCPb5RyEw8QrNIB246fqjk3qElSbZuPRHTf0SdzhgIoy0
YAnU2N4YeRhfu2oa7qTpxKeowwDPQRIjzCyVZnKmead9zsyG6MI0ST6NZk+IUxRDz7RyirNdTd9C
0bRouj2BYZ/hKs/I4DVwxuhusbPiEhB9KJrHLtCS+1LPPeylnUsKFX6RzF7wAaSHQdJuidVmpwFV
ESjPeionfyZu0ZJA9zHcjGYDtbVCmXdq+GM3zmiY/SyFrXnfpDa6MoE9cqBUjwevzet6n6b4OMmW
TsMnz47LfqlyqiMouApvwtZOH41ex3mGN5D4LZE2b9Ty1INmpaxLvqLr89D3h2XCae/cxK22LaPR
ecyFVr4MfQG1MXQjwQVRUxNzbmo9lpzCCBuy4ITdr1pt0J+FPQhcTHmF6LLJ1Rffdchj1XOiq90w
Lm7aoLfObaK2cjHUfUx2bKvHpIRCVLCp3tV9zoGDMyhBnZqPgk2m2mvp6DAkBt+tu7loyavGPZk8
ii5pbuI6k9eeaeKAHbn1x3M1NuqlDF0ME0nHyauOB30dyVYeCqH4NqXrQplcaS5MWjsnJlMPvGFn
u7m/5r7R5cvEMHK8HmYTkCoRBrLiLNMmNX5KXZ3HrI1PKf2jeViX9pfSTwlfj/MhJ43Takd/QSU+
Njj65Xi62rFXv2LaQkjp4wZee1RNrqKa2nrvZOSRD4lJdnRK72xtN6rcWzHXpjnHJftTWeTiKeRP
HaPArT7FnZf75FebKZHadWzP606viEJIRbg3hOSAbHutTmKyXg176JrKtNtp2qxqzAQpadEXWyEN
EnYLKYt5MmTdLDUTb0+nBR2LlnGSxndqcG4O4qFbYfpqH2M/UPJVadSk84Sc7OLZaFkUJw2tXCXc
EZZaPQT5KtLtsporEhUGplFVPNpyJMzdLKj1AHWPhJg30ghQIMsmLlZppzpoGtrm2eGboKMoWuxu
/Ot1LiI/mwWlLPad7pTateJmnC7DvrySnWneJRHRFa5SYmCqZeqeek+IYhkL2TXLqs9iRLqOr3nr
JOvqr7bUs6XEGGnPqOZj7U46MOJrpQFLO8cUglbH9PW2nedcZgi5cLL8rRvrNuOeEiJMre3+zm0D
6w2Jhm5u89DHuxZynnpMQpqb9B6cqJmHreleWyNGxlXD0sy1d9CVftm3vgZYMcmxZvm5O8wE5tdh
7tC9vDLMhklpBWk4ziM17JCA90HzpWySmMDi2DBewyzu7rO4kc85XS+KyyacZGwXAxZW3box84IY
MG5kVJ16M7gr/DL/4gcx+UOtUuSHKu2tHYVriSU80KflzMzjK7UUMV5fJQ+vEIQ7dAXlGAZbyVrL
pcwLxLaJB34kU+KFWZRmLu80Pcu/4LOTTzX4wWtczsaeSrTzWSRp+lCbafYZvg89Fy9rLIowhpIS
a5C2474M2yBf2AmGTxqg7ajN2rTtD2C2lGwtRNdgp/ZCIm5DxQo0uqxwdRi6LbWa0R/Hz1ratsrW
BR7y6OB73LdpOYGWLN2+YudQj/QE4idZGeUmMxIfCEHQEjJuyoKVwjILkG25UwXbwVZ67I0CC6Di
FZo+J/LNcOZaEtawTWyTli1IfH/vxW6J5Sl3WuKAYAyP63ys2n0TtRWhPb7Q4lXqU0Cc5Qq39cXo
R3TYQYOa2zgvi2Jh9VFEIHaSPcd1GpYbr3fhPVuRmyzarDXHmaWWNiuDXXi0/AVjaeabWojx2DIQ
qTXILwgXTiFVDHhbuDs5kQAi0FN9jWb5aJZP3P3zF9MosiUU3WoxpnS+AlWJH8ukUWZsBvqyrukL
q9lYvfqYyJ6tnL6fFRgdnfSgywlmzWvnNXHd9lbTpLDJLWOPoE9YFYJy2+CKVRhDGgI0XpnPmciz
T2HdsFZ0aaUUGCNC71M0ZEI/lU6UDLNRlf1b2yTMoDodnHbW6uMX4ANeNi/zlNiztEJDUljp18FS
1KPTd/ldafTGUlVDIm6UlNqVIpO+mg2e475gbhyO0svyV7MSI1dnK5S3Y80qs3ArrOEjr2TB7c+I
l5HSZmwUhWV91lxpO7NJanPGb5BwSlC9tl4lY5PfcI+wH323sbZSrVHx+3Rcfd8a7mnYFJ/KbMTo
nuKVXkdwk5dKM8TdPKuR68+iJiu4xbZOye+g3wx/2vGcZWlr9Ea1bNylDAN7psS9vUgKa2qjiOBK
6QfrNjAVFxkJhclszFE5eDTBXyO79LZ2N9LFrWEb5IZPv6cetdseAcGCqoq2HOsmPIgiVo9pHShX
eoc8lvIfzVAzV4q3QchwAbAPbASYcwJTJL5ksAr6rkt8uu52qN7YUWsTs+eYWGfHzAC6nhce4EtZ
6QQ5jka5zMuxW5XIMp98q0y2WkibtHIKfVu3brwxw17dhajk1sgZmMhS9dR+qdh5f6wTn5AbT5ck
LPnsa/2KCkDzORBDdTLstpmrZpheibGZwAtZS4ZxoUmAfyNKljZztHlKpXBtVOYk0nR85UXVFPux
ibCn9pA0dmmmk+k0xq6xpZzb7tlgCKFTFUGykk91eKZ0QX/k/hFms7ES2qFhMK8CRa1QDGBe17nC
vwxBrXwZMyeEX4DoZB3EXbTRgRCug94LjcVgeaRcc2E9mTScVzWyrGyW1bH+3Kdaf51rDSKOTOan
3LQ8CjG2ecqrIYFqEjbkYg/90hbFuEoaLT5qmkJb3O2qA+8EokCqOtuwUoKFSKMpmhc+zMIIcmI+
KXquaGsWqyZvzBd7aNyDkxT8TI3bXRUGxnQahZVs95rJeMOOn2HKT/XWLG9aIzSeZRDZJ6v1GrQ7
7LKMBvcmdzDYz42mMc8545g+IoHBDAo3kEcROMlVp+Vir3WufHZdTw67uDLVaBMq0A9mZZ5n10ij
1OzRMpzgIRyTEqqxWqRffaUgFj7ydDLpB1BigVbE3rrFyYyqX3ODZKYJ2T7oZiOWngtpZZ7G9ZjO
xq4p6rmp9+a5s4th3BvFVOnTrTIkHTgFoLjwOOYj1/GsIVuKsUg3ndDTQ1sTBhjnwDZmQGHUDVyU
aj8ktXNnBW18EwaVdioTrZlzSPa3JdkJRzfvIetrdWmQ/Fc47UPhle22T/xu5YemoyzMOgyuq7jF
Du/mNUlkrqXY00+RnL0uMM5DHbIwRmrr+QfRdmwKHbINiphdZ9Faz1p3mxgeW5gRWB2FWEmBwXLq
dlwF1SR2qVP/JlJLrNNZr2N8S0ubQ6IaI3aSWf1JckIL30zh2fqSL7dKF5rr1/2MYQJPRdVxzpN0
2JkPFKrMR3b1TrICDN2uEQ0bpFfV21ZVqkNjSe+VUhQBU3Iw5g0NHKgNlqy+5DIVh7Gp6lUvg0mE
YYn7VDTxDW0psuiQEOCS891EPDl+1cHFUPtjaU+Zq76jXHWM0H3lNcZ95LeIbkJQClML2342WqsO
F3mjTRmElMc3orUy9axlSqXelFI0N26UMwztul17dePsXGtAsGEK3KR0Jr5RQAikdGFt3GI/Lbyz
lmTW3WgE431QBVTXwgFBUsnBdg40pklmrcIX38rKnCthr+Scg+PqXmcbS2dVXyRP9AnFzVDndMm9
MV6GWTrOC7+ql6Uwqe4ZkdssIBMNjyh00gMuZqC7ChDtPb2TlPBCRGwtU+MwVKMXrBohjGc1cNzH
Mc68tWZU05YsY+vmf7F3HsuRY9e6fpczRwe8mcKkI5PeTxBkGXjv8fT3Q1W1RCZTTPXwxD0TSdGl
6p0Atlv/+g1eE0a7tUJ9Ku3ZyKL1pEUTBpJ6kUx2p81pjEtAfEcQBBmnpRRt6Yf42yZr0SsLBoQO
o0oyl2I0chowosvcVyzbiiXqmyT1rxt5aO4mZFVukrYZh9ykF57i68nTWM7FlpZaLzqx1JsXZSLT
/x/zghDMMp/F3km6pttHQHP7APBqX81FACGmkphRCv2qs3nZ1WwuFuqeLR4VvIEX6l3TqQSRRlNk
7HED1WkEyqN6rlB8neXTiM1E2c2eFWrc9kTQ6yCckp/m0E64xFTDmy9I3N3Csb8UKIpetaKHS0a1
krpKLU2EWkulcdcXKTxH2KVsKSnHw6s+zAaPpc6+V2QN56eIrQtuH30URSs5LZLHyaxJHAypKvdw
CfpXPJ/guqUSZjoJrOmVnsfDU2wWMCIUTgkvMJP6cpHgZJdlH3Wy0wu9INiQCqf1XIqkbAoWebeN
oLhmPOY7Sw6yVUJ85aaPrIXmacxXsiY25+qoBFuRnomnIEkb7V+4zf/H0NViAPefWQLr+kf++v31
PXa1/IU/THydXCigZoNGNWDowm7+G7sS+COTyGXI8CLU30WU+i/wSpL/olm/ONGLrB1DW7Czv2kB
0l8wnS06asbiw69A0DugAXxFCzjsEEDAl+GNwMYHvgEROzSxHpQxEMCoIbtJ9DUMw43b2FPxDyK/
xqEvQZQud8s+txMN8WFP2JIcuqMAYVJ4pMt42+vTupTKE62Yj4galmoHv+qgFWAmQmZaDb9q1F+N
IcdRxXLffaMjXXZe04duw58h0DMQZQDh+1C37deN72dxzRCrHj/edAWRbL75rdGf45Me1kc0gcuL
/td4h7pt2oTTpJtVjGEMCiC/80SYaVrrb5JYI1gGgql1qbP0I/nNSqLnE0979IXCDJKYTghDDhla
o9ZXBFTwQg3aOoEabDH8sxNc8vp8viFWZkOKs1dblScF7aZLSRr2yd82Rc8Ig6evf8tHov2fb/ur
R77Q7WGwfURNZ/YdORR48VC9m+ItNa6trnEN8w6tiGN2g1324urrISXtoF37+2u/G5T19L43P4mJ
6GdmG7uq0uwEyp9GUjbT3D7nWirZbT+ujYGgoVFc67PsRuLr3In0cd70Mj7jY9kjEFuSgDv206rR
rhHeG0sj/qLKpc1ca3djabmRFu2FMliXer0p4mafq8ZKEF4qGcOdMT9r5rc8vu/K2Nb1aNOZRA2O
4hUdCa+T0/XY5NdtT+ah6q8n9XYsmhstFS9FkVRa46y1ik0PJd5v35JkXw/+VogE28yhcozAlJr6
LRpNuJSSU1skmHf1tqU7NVWNV9CuzOLo1hiyvaUX7kiBWcGdAOJdd1Lj5DG3WzII4nze1F24mxvi
aBPtnvQpDFk1L+VOIbSRE3fVZa9g9S7OtuqHW3iJt1amXUWqsSGvb9XU45mlzBgL6i9lL3kCJvGz
KrsUoXatDpyBGfe13P9uDMoFV9zAriy8Y0Jz2+BJpautI4Y51lKW09cERYcW2KDo6YS1AAR4oR+5
Ykv0bol5R8b9KgydKancPlU3oSqfm5p6o9aZYldS6sDQcEwr3qrVg4nB00KRHIxxLS/2cwb1vEhq
MM5itSysMs3gWG024vgQYiE2Rz9wnNrk5mNldbZvIpartCt9sNyBYij2A29IZS/pp6epEu/VBGs0
lk6MPLttytWQF+5U5hdfz92P3MrPy2VZTu9auLB0cmASLMyU+aIMnwvxos1vvh7iiBMNe9MSm8FX
Q8qiL7/h3Rg4B6shgFLsitf5eXnVoMtWr5ac4OZ8iaUIbk+pe3/1ct+1CX+vR4seIRwnU/kUQqIG
Q77YTMSumdJuNbNVxPZrdBs5ly8tzd/2rMqp4P5odmdDXJzxz70ZRofdTMJ1jvV33/SbOjBdsO6I
oGCqr1f83VZFGJ84io5YRmCdzL4pG+g2lU9xIoCyKVUI+5Vmh3fqz5xICyauWwj2Erbj2/pKuc9u
pfj3Neo/ciuOfff3wx4QTIoOX8JpZNhqkLwMt4OqJ9Ya0cuJb/+RTvx7fr0f53A77s10FCEIuWS6
34me+VAt/gOj3W+WSGx80dKL8V4Hz3ZPGeRIx04CGKuIbGj4y1T9H6ddCAujrdOBTXndYvUQeVB1
VuxfOpnQQmHrjvJo9l50bn5jczNhN5/UtB97eJnOIS1ApKufjJd7kzk19bCPJz1344hfoibbsboZ
xY7iMl9//a6PHULvR1sO6XfLjPDMMtMVnncWS0/Q5o0waau0LlfSSR+rY7NHhVoj4yElwYs8aE2m
UEJaSNMRr9b6lhH2OBI2G62rJ/VpcrUHEWDFFp5PZb+cGvXgAavG7GWs1yL0Xg2tpK3kP4bTCbHx
IePz19YBxxyTN/KaeLKDCUsrYaJDrERu7cooRuEwOpwK5oOCG1kRONH9khOF8sdpLnEPR3uc0al6
S9z03ne+/p5H903IQsieVTwstcNYFLiOE+0unbNp11xENxhu9tsIsfV8rSDJ++6fZbcn1fLHpizF
gonxMEFjMCk/TiIhyTtNENTI1S5JWr+Nt+VWsMtbDRXA/fRNLmwym+2U1Gbj7uunPfpx2avRgBlY
yR+a602SmI2JysP6/bSPpnATKR4VT3hi3zv2fBoRfWDXWPix4358Piux2kwYOO9D7VtufM9pT5fd
YvF5V0GF+/qRlvl4eArBXZN5jwbNv0PrFUFSk1lc7hZJEdq9jldUeUoeckiR+zVdyYTTaWcuNEjt
4HkoCQcj1xijY3PrXdHTQHLtkOPNC5EA3WQbyU4vaxzGg6v6FTubunaSb/G1fuKQP7bZQpTgEr3w
pC394B4BsEcCgswWF9YUOmXoZvG07mArToS1T2RyzhNFX3xi0hwts/TFjRFClcFbPtjj/SwMuiFO
KKiAQPyi3C4NXatDv5V4WYl8GwfTgoBzHXnWIC5w5olFutzsD7/x+x9wcI5OWBXKTZrGbu7vWx+n
dXjEIGc2Wr9VNf1Uc/3EgEd3hYXhjDaI/OhPtJB+FMpKmLKYgPHkAgPQepuRq47nErljFzLW7qfN
k45N5PdDLn/+7mRJyqJRpoEhzRDrwAhAePC+XiqHhNdf8xiViagtm670KeBQYttpFQPNjebTy07K
l8xMyMwEbV+anEXiGExnXS03Cp1eHIM9g/7SXL6qZbad5WYtDd8zmYyWJvKs0t+O+b62Hmsh3YhT
vu0BQruq3dPK4p4zbiz0zLQECV2QrS2dlVTpV6pRPrRLRWMs/Sfl1LFy7HB+93yH1PQS/iBKoDx2
pbk6o1vt1qh8cxWxcMDzdtghhm8wQew6uU9NyCk+DSaEsJLmzU1OF4lWy+zoeLNG1SOBtXYF9htR
vTSyHSfcqGk9ia18YgM74p2C5kzB6wNXRZ0q52B5QVDu8jTjlti682rxrDE2/Rk+5R4JZBf/pTPP
0Z3k3ZgHK8oEdC2MZczKy15HV7ATj9rvLb9Fr77G+TbZ4v/vtDd4itOKad2vJ+LRqf5u9IPzr4Zw
rAkTo/s0KURYVGN1//UIR2/871/qAVjQ56I5dEhDXXkdXsEyIcHOUbfZenmv+QPBLVwq6D2dsjtd
yGqft6p3j3awRffiKM2TxLjmnkC5ntQmzf7tqTJ58EyTa4z9PWNHwucFAI2nOLJd3PKfq3yHO886
3nWbaXPS3OXECz8EriyQIElK+FXapX89njdO4ZCM4RjXzbmGZ9fpuLdjAy5H/3KzApM8BIiCtBXq
0ueikQSXUXkvlfOJVfM5QAh40YDmTQomxqukkH/cLi3aO3INCuNWwTVkXTtMXurEdCL1WzuMHmJT
W2rydYHevfRX83g5Wq7U4W3Zt14I4K/qs61k1tYMJXQLp7yCj06/979ueT/vNvMOfg/tXZNbtNHb
AQlKY7skBbR23mSeSiVY+yQMTtgDFq2TF8MqGuaNVpq7nJDpGH4LHvUniOSH1Phfu7+hIU/7Rc0G
Qvz4m2DbTnNQcbOvXdb8eXuFZTeBLNfVXtmwd2s3xCWvfTum+YnNZ3OL6ehlvRdF+48O8T+Xxb8E
I4cHOoIvGMaiCmn88EbRZn7bVAZstrHex4SFV8YFBjJCu6F9bkv694nKvMBxvkawH4gvSXhp5Kab
ta91O9y0iXVHALTrDzhWJBPbeInsvPKgk7nzyA0FKUqclE6JFWIZzW5s6VsxqM+xKPdCucUgI3ho
hswrwwdD/N7jCxAMit0Ny05Xq6umTLjaoXI3AuRk36Z5Psvo3PS008nkrbSV2D2gX1kNuJh1JCBI
XbnVS+k2hmemjLlD7EFsm0bk+Nl6JCxenfHItbDoFe8BaF/CPFnncrmrYHGLxh7hBfitQo9SfBuY
m/EQnvc990o/yQguqDelkLtjom+LzHD5C46pFg4kadihoav0uM7nGN7X36EUUPx+46S25e7clG9F
XAZnPOa50Dn6yOHV95mdGtotwnhhmNZyiFe7Wq4KTXSHVKfVHe+DiqT57EnwqS1V+EXZrZ/RnCKZ
xAAaq4czvRn2sjnsJexKTCeexl0WcdUN73sY2yQs4DJaObLur0Wxuk3SkPYn36PN7rB98Hq4WpFB
2IpGTpYkuWqN4b+IxD2fdmnQuZoZeimQ7jCo24SGQSdjTiG9JCq0vgmmeyV71YxFPm3qAhd1pRO2
plo6/eJnFpkvopY4uUbUMAGTkDzMWtvBmSA+g2ltvOW1jhKhwpwo3U1l4k2t7kgJZv9c5EeKMOMt
NPK1bsCnCUe7E/xdlsnYOiAJlz1BhUmVQTZRBXscH4UyXZc9hhCTsTJii9R1YrDowc0yMyKOV3lI
/eZjBkolMIG/zI/SgLRbwmevbGCpVuukxe6+yW46WYATLMAxvUraxkv0JyP4brXqDyWAcNCselXG
Ol8ji+Eekp8dkhRfCg+hciGorwmtXmaKk8kwuVSDENr4EjDB63vYUf3oWSSpVE21DsK7FCQu5crV
4G6b6gMuKwN2jY/LxylmY1OP/O6hPusCUmBi7OYFqk/rDExu08m5m4++7dNJmsTnkMYwDSh8VEIi
b7C9CAR36F/QRuBs09MA5to49Js5a5xhoEGhrMtx8IgyIKGhAfEFjQSHNqyfeXPdRsktujBS7HDD
6yRXUb4HIkKN+jxJYBuCWtXBuO7Uqz6GUIEpClk2q4pQutbAjpFLHoyRws6k7i3s5dsk0i8Dyfip
MEuUsN616bTLzVdepd6YZ2V108bidUf6X9oF+3D8nnYR9QvtYE18ZJy7MRh3Q9V9E/nEmNqu4YCt
9BklbZf8KJXCbc2ZbaLzSDl7hOPtmUP+XPfzldYo13Ob7AZdcTRlvofwstN8REJTcIeE5FEq6usO
u+oGk+4MuZ9OHgyQ58T9vi7kTV2T29MzKxR9/mFC91VRpY7Yq8RZ4mZ1yjQGMeyGXYjpiCSUjirC
SkmlV6Fo960ZkUaDEYU+Ms8z0aZxdFU30Salia8n2WoQpfOsLFa5la3GMHHCWr+RZhyVq8Tc+NyR
C7kh8oZWOOGctkKDybaC+cxIIIwK1UU+CTDZYtQWUrwazOqKCKRH3O9CO87LH1MRP0VNQIRONW7G
jmONVnXbAqfq8ZnWZy9NUtzRTmCl+lgctWa8m1GvZYnslel0zy6APH86I14mWwSS5k4hr2AiACSi
gJdM7DiGy04YSDMy72Cg2UHdOiW5BmZsuH4+A/dBxJoHr6zZE8LCUfLaqYLRmZDcDSqskEk9b0TL
bqViTVnrKiDPEqkXqaY4ZarbcElh+bVIhrBNn9SVKOOdtKQ4zXfKFK/JOUGy0wFqX0K5IYJQeE3V
8Sz2uyffIiBPmSCjNRFZUY+YCa1EI3XkKl3BKT6TEfrZBLA4QTx4s5nwc8VbFSfcIiFGx3gZKphV
Vr+FM+6MbLAlPZmWfp6lEBRU6HY2s5ClFRQeVxyUa1JHnYXbjFIHeCrdtDoE9TgiJCjs1Ya6Ztg1
krgOmqeaZZ8E1kqrEUdV8k6iUTVO+UqDkK5ql22veE1p4t3yM8vr76k1XqJhhI0u6JuxeLSax04W
dwyxmjTJNfIbEZq13rw28Z3BstA08l4mddMmD4r5xsPaWmPsqrF3jeipzZ7TbIIT9RqGOKVoTxgY
brS63gYKSVgcF8Q9cUrDWawiGxqc1zWYe6A56HvLrtkeOz5tlD3UpBLpUPJmvqgJzGoKxCWRayIl
ntZQsvU/FibHrFLEEeXj67jrxyMuMdPe4GVLkUlvCE0Qbk6p0mwkQppyqMoDfFUSD5205Qzu7TSW
OK2SVdKxmLr2vMEfCH7/Ch+iE2WIfKQcwNpMQlqHs6JxCHR2whxZsFlhRG7mlexJG8FpVlw4FqPc
1amOzK/69tO1ij443j5gF8haP97wTK0aK31gNONyPFc2S7Bzsh22KUXFiec6dr83FyxM+SVM1A9u
30Xrq0bXsQlzCuIwjmN9vBJxnD5TsRlNbwoXfbb2/etBj6GKJpaGGDDIokgy58ens4i3a2OLp1NV
qG3khdX4ZtXDj7x5g92+/XqwY90tRMGLiewiYwSj+DhaVZP7kqm/nhDtq+EGl4o9OZPX3w1rpO7C
ZumtKTs4QefzXt5Mb0hgV1//hqXwP/ic73+CcqBlVYOoLoIZuCbWvufITSbtR9hffz3GMfThwyAH
VUGCk4KS9QsmdCv+XLCH+WwYnPCRCAAMemH/m4/RSSbFkenzYdCDiTrIVVRlMy+3goatizDwT/nx
fk4XXMwX/v39DmdLGxvcetLluUrNFvTYXhgDvj/Yi3q+6c+b5MxMA3K8d7TCmU6YE1cPoK6Omt9A
6V8HNNolEk2/ft1HkMwPv+qgLoxb+PeQYcAVa2mjNfjljY5uERSnS7B2buIgOjHgEaBHJZ9k6Ywx
iT9tQLk1wDAVqfy7TnVzTmixHckj1HYa5AVtJCWPAKi0MX5Djf+IQPYf/TI/yB//t3m7qiyQ/0wk
c8JXdrV/22cu/+/fLDJZ+QvInnhWDacYOnoi29cfaxnlr8WUjy7qghuJy1/521mGP9FwtIQrpprA
KCpb4h8KmfEXijoRUaS4NPvp/Ov/jEL28aCiF8XPwjOefymaX1TmB3tNMeudWkn6rhCKabQoA/pp
Mmy9s1R/j8yui8GHp2h4aE1JUEh100tgUsjx2K7Fuio2K1WfYukiDDQZAkke6kG0ntsKgwO79AOk
3Wv+TaLQO2hBtRnAQeqk4UHJq1JOMIpqBRm5HWpD8QK2kcQybUyMM+8GcRKptIQ5FXrxEkQp5C4d
JIKSLv9Qk4THWOkkyMK0Y/V90+FF+VKTXcltXCJ3cXpGEI7ARlD6IhfsKNXU7kIE+dRCB/O/aXjI
ZKuff2azn/c/8iiouepneaKObggFa7xL+2FsrkFNZLo9tEe0damMw3fYWZIyu3Ve9BFUUfIFYidX
RsrnUosj+W7oEBpfDHlEXpYbtoPYv0SNYsUR3KAxx862MKT8Vkiosu/iWqu4AEtiNCsr7AvS+lnD
YiBTFxZ5Ld5E8ZCUz0KFA/4Ai8/IYijcqjqSExhhWjE8DlkokoroB7ikNDauwSHBP1qvpgUxe50h
CZB2xCmx9oKh+8NazcNUfwlSqYSZGk1GsKZ/U2o7KdW4+JO2JYr1pkKLOKxQWhEOWxuFhUEQ/JJe
x0xhKtOXwtdT4TaAk2xcKgTGIguEOhkYst0qopH8lJuKFD2v7uVqYX/XVRblIrtcj+S8v5Qm5EhU
8YGQp2P/InZClydvHAkxDQq7RiyVhbdQf1U0h6RJDGUxMOOKOCpyexATK5XXyN58ZVxP0oSUHDRh
COYXmujNIJ9pY5q239CeA7pDrRZiefb8sZ6LbJsKEbrNn0mmqKgFbbISSjlYdzPLNvxZZuNYV3um
YpnFDi5fKbVIMydVx01Ur0YoS4M0tth95wSnYucDfxxtSi3EXWfHRZCT26pLvihdKEOjDUwtmFHQ
3LVQWzjl2SAN+rqslDyCSQVAWiD1l/UhfO3MXvENqge+xoUyd1Z4kxj4gexzgAZzL2Zgeuu+Nkf/
DcFw3l3pCSxxUvJGvbgUEnWeL6oRecyTDA4KkkVQH4Y5ePA0dVAjg2TNL/ksxTAkwBN9X1FnizmB
kVLdYuDhxKjgNdlOx6ripcT6rPUxtNEkN1fa2KuJ5WSQHsEEDO6XOeo6bQTYjsc5k4IVsxF5sGs2
EIRiWzUKoW339NQFH9KnHPWPphyY076ZcwpTO8S3IvttH/V/R83/0KH76qy5eO3q7v1h8+v//8fI
TNf/WvyUNUgWXJfJYvnXabP8CeRRuBd4vrA10/r5c9wI4l94cP3iEWOBJHO6iFwn/hw4yx+CHEP3
BLBVFlcSeMb/gLVsLCfKu9stfs847qL2x0YKJJ///njBXpZnMeAEfNU+qalbUJnHkrziL6xxydl1
vrgqgPPH+laaa7b8ATD1wchQ9463SCnJlxTAZAXHyGMvRCxeZMNGz5V9CXhjyIkTxfkKX4mtSPmP
h+RgorTPg92IyqFI/VVkyhdSrdwk95JMIt042QV6tzYKVsBmskD3AAM0X1BXU3g/IJzIoPvgZoJU
C8WwWj7WNA3NoD9Pi+zFF/MbKZCuMgXZZ2vulUFZiSVJVWW/4KhbcxJW0TdOhBs/qL51QhvYPs6v
litIxpnWqU8j6Vu/ZsI/WhR3p70n/rsr2v8qh4qvVoz9GtYojT+sGabd7yWjiawLqIwWoRmk+UFP
+nvJ8CdQ9BWc/0xoM/BauLX/fUPDDp2bmU4PA+sbHPe5V/1ZMLL2F60vuu2yKRJIAj3lnywX7WPl
YBCJvTDc6XTpuoHFznJLfN9RSrQoiPu2qFyrzc+sFnEae/cusM5T9WYudz72wTVq7i4PX6xu3may
uMJn4nFsG87kbiX5gZuo3bnvoyzxQbqTGXwaTBZucFAT/N1P24gDM9GtN5UEXo4/u0HNT3ENpr9W
J8i9AGSNEjp1g3IAk846SdxCaW4zHUcFUl1RzKyKIX+SkIn1KfnIWr5deLUjgUiTvLiASasROz4j
67YI8r02DPZYEe+UdEKCNnqxKSJebU+4HR9Yuv394paEAkzoDXHZ0t6/OCFQYrHETcDV4vte/iZo
pYdzzbZVgst5DMGfqu0gwxfXjAs8IS9VMVhLRbidxW8kt9ploJ/5Y+rQl3OJoHVaUMR45oFS+NY6
zYtFMURPL7JIn9XuQlSP1RQCcZ+httymKMLCeK+jBewn9L7Kldbl30RMB99N46vfu+Z7v8GP9fSn
Zzy8vYtDkma9wjOW81VV0c3XTtXTH7GIzyMcTL+5G7REGRghla5E/Uo377HB+71p/ce+4AEW8XmQ
pUh51zWtZKnu5LphkC2NGGzbNwahklz4ndZbQoqIztmeAs041vi3/vsg+j0qvvroeFhby7n4cVTy
LFu9EoLKbUZjF1WNcmZEeDihvM57xYl1Hcu25DxT6JHmdbSOMHwpCszrw+Act5L7qkNtNskPyqhD
jgK1H3Vya5/DjgWGFdGszzurp+Y2842aRGvFHLeM6PkCkcr6K9VHZZeT+nNOBLhy7bZBQ4r70iof
nwibW2MC6gyJuQIh2QTDw2CQPklasG8FmHJKbtaoZ4OJt0kF0b7X73RsAHWIuBFca8TDdtMKtri4
nsvRZgxLr8n6/WiUZ3RZBv1JLWQXEeZqhvlsFKItZcU5pt4XsWCs0W969SBdqL5V20ZG4Ta9tY3s
BQ1fBJoMyZguzRAqlhhZNrx+iZ5cbF2WxQuwuJMbyjXqqDe8vN1+Ml4Jsx6UYE2htNKJKVbldFeP
vifTaO1bYZPn5RqR9Q4pi2MaN+NAvt7Y2VAM7Hqqr8aZD6K8TAB/kY7WA0NqBIc0/dvwzIhRE4qK
R0/tspgU4lDTc4zTQdPzVVsMdLLybT63t7Q6kkbfGKbuheVAkw7BjE/ZND6H0r2BDLMLwlVuCqE9
YOzXmemKUPd1PFOD4GAtRapTtCIwtn6GN+bZ2Jl3Q3pfkJRt0eaaBXGbIEpVxysdG4Nehi6WDbKj
jCQwQYRyx7jQ2HDN1Uz8QWN6s/8mhj9ymrMJkkXTeC7b6EfoS7YZFXd+i4PGZLURXigU0AmfozDi
l1AK6IDSrdFHt/DPyhJqqvTI322k752PbnN87sa3Xp1eq1I/Y++hKxm+aNWE+LWKVzQFMXKRtkJq
nrVa+1ymPTb4ckzjXBHtIszwyZJvp1E4l3CIsS0xdhNruE3y+blQzZ+K3u5TAdVYM6gnYPJj29f7
FXiwRcPa1NBLhZUr6xezELiqoPwjKPX3Gl/UeNBRKIA/sURxt04pOtPKjUiv77LXRYxhmMkJsO3Y
c7wfZdlp3u1fSesncaMxSsEosvASB7X79UZ/APF/fpCDW7PZRFHTygyxxNJJ5zCViaDCyv7M2H49
0gHp9c9I8DP4X7Ju/vLeev8wfpoHYzJlnJsL7o0Vyll/S7jwpn4uL4OdcoM4/XtxN2zVs3Lf/+hf
hg15dace99jerP37R1gHsBRSF6021Xx5XHPdrjqPDfJXhpx0o+ynlehmLoXpP6Tef3r2RQv6/tkL
bBumbODZw3y6SKX8UujRxivrybqpq9e4Zk/wR7fNlLXh31X6tWrEuOJvQSNOpFceEFH//iWYHVOp
4Ud7SKTqEVurEkcOLwDDO1iohZM4KW0WZGJ2v0ftfuK7Hx+Rm5JBP5EmyyGxKhbjehaa5aI5INJq
MMBPELpH7eC1WkXsh7wChIKcQQYZtVAcWet42i7BM8jX7r+eg0cvBNq737IsuHcLKpaGqUt0Pn+3
09er5qJy7gJ7ef6MWLl2zzl4YgWffPrlHvRuRGHurTSfGNHamOtFRsUN0dbPqQcdzUl3p5lyB1Sx
P1+YDGmi+lAJQ4n6OKJZT9gaSTHXD290ZY9Ouye50kbdLh0YTJxsxfsvgiA/Vt9/RoVHbi2AL/XL
wQxvMV8sswj5XbxVlqsWSbbn2VZ7JU7oxBo+6KR9HurgVld2vV61i9LP3y9SD+Wbv2YNrwgyIsIb
VeIqgYqIz/ezsMbkaJdBlticmEfLOzy84gEb/+tpwd7ff1X8OrEe9XnH/RM0IBez6bVwkT+SJ213
5+1FvT65gywP9dWIB1/V0POxmnFXYN32Lmiyk172GwuCnewWlyf5nUe3yXfPdzBrAwO1d7Q8X+Ol
dyNbZLFvH6+Q0Kxo4gFo28Hlz1Pf9SAx8PN3PTjtMEYOMaTjEeV1cgMyfDluINrRFRXW6lm+L9pT
5cHylb56pwdnXzF3fs1JvpxIPcm68Ec25SNKhLW1g0S5zt5OzJpT4x0UBgEEUi0qGC/e5tvlG4Ll
u/WZSqilel6ui1N7/fGvaMo6WgdSZw/JAqPazJhv8xWXs30k9gVNe+Nka5qYmDadV1s8qGHTuqdi
g4+Na3IrIvfgl2Tn4L3mWhLlljXzXgP8BrvAqdrYCfVHmZLg61f6eSSDLhf2zOgqdLioB/MUH6G+
suSKOrVoiJYP7XbEpF7cq8qpsn/5zR/nyjIS6nTeJFjloWRH0HCCM4sOeWdlOtyZu4mQI7upVc8Q
Qu/rp/q8u3wc62CtF+0gWIXVclvAOLpufobVidTl46/t3w9z8NrCOYT7MjIAxRi1pxd0z4rK/Iie
vn6QZUJ/emmqRicSygOclYOJEEha26nRULk5nZw0epjz3k4G7pnFLRkNLq5XJ+bDkUsmr46oBIxh
Lc1CasYvenfctok4YFIxLhPCFi/i8+AGlxk7X42PDRYxdnyJEHBPM/6Jw94LrjQnWZ2a/cd/A+1P
EWLJIsY7OAqVCiIq+EZF2JiUgwM1Dgbul1JI+gAG2SNhVlFpPI44CEQyLYzhR+8/ylSgmYrgTLYg
GSkusDrEznEf+9zM5n6t9t8xt94VaAi//kRH59q7Hyt/fGFZZAxiTRqeC87tCArgWXpihAM7kWVf
55u8G+LgsMyzvpToy1ErZRdz0Nk43O66YPaGrnYCS1xrg3pXzi3IGV2tXFv7uN/ZRZyS/0BQbHI+
CtXKSPsTON7RNQAEqtEXwHXykM8RV+0cU0RTWwmYf0330hzvDOXZGq6/fsHLWvq0Bt6Nc7CYs86a
eiXmAqiatxGQhj7ewh79eozjrxgfZLj4RPLJh5ikLsfTDK+ZQdY1YE3AjC+c8lG/q55aL7lq190G
I7fs+b+oqD4faovFMjgoKjDuQ4drfMjYggOFvWRwBk91UheD/s0Csvm2ena6nDg2X98Pd3CGCiHu
blz/uHmZ7VmVwRTNNide5jLlD77YkmKHHhJnTuR6B/M1JmKtGsOoQT/VU9/bykbwWqKSpQf9THC7
E8vjQHjya3l8GO5gguDqJeSGHjZce1KndLVL6SkFnnRTV/Aip0bfBkkkWuNqjshIcE9duziXjzyv
SQ8AbyEZ5dhh40zKADLjbsSJa/EZxS5YdhLoDbZuDvOPJMGpRLyog+pMtjrgsm4+72Tt3MpHT7aM
bWKBHS0JVqKAK2C1SgYI+j5yApR+kjVshgJfalLisfXDZDVUgHs6Af7bWGEQ3G6HGB5o3NtaZnlj
9pTiEZ2Tedmb36nTnC6SQRrDFykvGsdHWhYtlF6s5zzR91fEBvo2MBdpMHl4FUb5ylervW42r6kZ
bzHADee08Mz8AZDW1tMbWmRAzld5RB5Y/eZjTyp3PwS93+FLDI02+p6kMdAk4BwVsifX0bMkTJey
oFzr4U0Ix1/s83ULQtvM4p2oNA+xcN+X11AydmL3fZQHrESkG5Qo21ioXwJiYbXgVTGbdYuNfJCE
12NCupI14m3zFGPLMpWIiwmuy7rLWboqJ668ieUaieSVvbruBsIBsQedpsYt89yrCmtt6hcyPsMd
LrfIK9bYonu52bii8tOqQ6fF+c9PkUFAzi2k9dyVTl6+kWHqpv2znhhXQT6vylxaNRMU7qJZxZVu
5wXQK+7NYtUv5pKhJ5BO2QBGjGR0ZsUAYHyv0vKcOb2L5i4RkCVE+UMH9bfDDbvUcae8zQ0MXaA/
G/73lrbl0NticGkpkhtI18X/I+08tuNWsiz6RVgL3kwTJi1t0oicYImkBO89vr43VNVVVDKb2d01
0ETrPUUCCAQi7j1nnwz5dSkldl1JO6jbNvKFTSR++BUmboQRs/JedcR7KrnT6ninCh7LhAo5y12L
/WIVc8aLe09ureu8dOVSuC4yzR3QiS90qjEeka+P7tCCkyb0NdBR+hTJ9Qw1CeHGoR1j3BrA06YK
18u7FUI2FW9q65W8lENghe9SMW+yVr1J0sSbBHkDFnU/ijr5i/sOznHYAEXGfR2zi7aCcF1E4hba
iMHkGaNjT+NL1Ju9OvDexiWqhXIxL++Nzj/UxSZVYi9O70vONStx8j9EK14LxfxoiuEGAoojTL6n
ByK2PvlozuGaHvK+zJt1Xj/I4Y2UittBi3ApYUdaoI0TZLq0cCzcIUNI93nQnH7m0SnN4mgxyTJs
i31ch46gIbPXXrO+Wdc8L7GztoQlu0QoQPRet3O+qlOqMMDJKzFbL6LE2oRhG88HkY5e0qSHpPyZ
CZM3TMoRVcpektPnkmgE8tzTvV+qOAEAZV2B6BSZ7NHwK9CUvT/9SMXMDRTtrRCraz8gUaxuHtTg
cZif44DJYHgAjfHCynaNnHcMX1v5UdEfZB9iKMsMmbnPBDry/co6yKqoxoGK+or6aPA/5zQADYjE
05wfmpwIslxF9148j8yXSH2Oi+QQF8SG6lgckpF+uMDh1fdfquhtzEEOZa3X9y9KHJDoKaxJAcCC
Mq/KZYctdslH1RbHoC7X4J0XoNMxbPMdhNNACg6F+C6OzU1SYioQiquhZDZEYLqa7C3S9A8lbLy8
3BcRGaPRVZMLW8Ra+6BrvETmQNLp5bZnYsrtranoV1bXXUPad+NMdJK5u1W1X34IgygOPX9hGDUx
8pniccoiLE53vfybhItp2HfTvZ6Ft8YQu4i/AHVgXVIm7Dx8MQLoUv5e0H8NhBYKhkL2IObrISdd
RgiOFlYzBHL2IMIH5uAeywk2d16aSP2hgpJWTGErwVW3LSPY1qmBD2xfmHRgAmjp5avRaXYo3nSp
vp/VbDfHGNsKc5WI5UfaWisjuQ5xoBgjhcvI2irxaw1tXMx9lu1pT2qGY0yHGdGv6vvHuU+9kurr
qiurawhnEJwTW6VtEpP1RSKsFT7T9nAC/LtRtZXLo5Kuq+hVEEwcBbVtmIdlI5yPq6F4nc3ooCf3
ogRwihmu8H2Gjh3kdwqTwDd+t02xnuJxJyghMbK/ZiO3yzbbdTWp8j1hssxlMLb20AbXdTjvRAj3
swWTM1QeSuRuntG9SpGBWftXjcqpgeYTNYchC2yZaKJ5ws+U1U4SvWWCvJvMn0SD7AIz2xPfs8oT
BIij21nR6+I00KZuVaCjI4XFEbX8Ry+n10YQ7Q0/PUhlv0mshlcBzeygvchG41jLBrE9mrzHbfCY
SvdFU0PkAvhT66nXYC1FJkLI5fugG9k6KPA1xGJL5LeU4TfUpwF68KCvCh3aaAMCM22NJyEirVad
41/+YAKDnzi+prnLpeyUhP5UJUHJIk/pORZegxIWnBhfaMic26DKpBVqC1EQ5YF+cuK0pCbUQtNk
l7grD+2Bt3Cbe+nRpxChcyTyJgfo902zr73vN3Nnd1cLmgAtJURFiiB/n2/KJpiRz/jL9lTe1dv6
JltD+ddXyr7AzUCj7WkeVyV1X/9ddli5ne/HXzpNp3vJz8OfbO4KXyC0T7X4+EAUbNastutmK28u
NVfOFLZJmVu2/pg0RB216N+XadTCXOdCXVOwI/PWTR0DlWLovJs3/oosj6t4bQaxe+moe0Ly+Mfe
FbkwBV9All9hKbO8YP6FvAYk+qtRjrX+u0lwRqFF0kiPqH/Uwu9WP1bR/VQdv7+xZ84Bi1D5XyMv
x7tPB30d8ajVdEVN6h9brxfdvHBsO39H2RliC5eo95wWfBShmpOUmCTuqL+us0NCp0S8BSvvJrmN
u2vDAobs5ULp58Rm8N939N/DnkyYYJIApfvJMuzkDqxYv0cn2Yz7aG3iNP7TNygcYavNu/xyd+zM
WY6b+u/BT95ShT20JhYMXnLy0XdIcJzkldQ5mhX1fXG8NH3OHI3/Gu7kGfIetfnYMlzciW6oJZuu
xpYnxBc6UOhyz72Fn67rpCoUNnTZ84CBUv+dZBCkBYByc/rnMggP0iNzfNgu2XFF+6uqn4UqJVIc
H1zizDpeXdtvfoZ8NtktZ7WximlUpb+16SkQr9IidIq23vrSs6Y/5d1T3/8mF8ceCP+SW48YoKR9
soxXvxX2YQhJrdxJBnzp3i3bu7S866arKc6pXAbuPLPPSwuZ7cxMHajuIFCKNizBg2rAIciC/jqe
cP85+sLgTvrSDRLfaZLnnB2m+cZeN+JoEuf1myI2T/XS4vOJs1ip+ltUTGs9P4otdl1psQ/G6qEf
a0At+ZbN6VOigmusVlhzA74hgrAWjLc4R3W7r2sc5BlZQVr2OAaJI463VnadGZMtZYDjFRItaaIl
7hJHOiRuz/6sdCQ09W4r2IlKrnsYOO3ovyQJGICqDOxQyN/K5i1S/NeysSOpejFH2fOr56jbZuMz
skx9tjgTRqMTKU+68UQYwCTd1/SJ549cRTg5vZrFvBMqWWGDN5JkZktqdcgxvDtRhA9yxmeT4L0v
Zrl29HRoN1ke1Kui5D+YqoPZPxhabbMRcTH2mcbg1WHiws8ioiNz6VA78OWm2bRHY9m25/EVdG9H
tHx8tXvw0fdKsdHS7K3OUmdkv19Vjz7EgbBmP989GTARbNI9lLWI/GNFjtyu1XqU/vsRmsCkVwfB
/Gnx4DjJsjvuIAMcxJp0KNzJoAUUv8TBifSj3TSKsoqIBMRni129QLDR2RaI2IkDSxf8CIrxWrbG
W9JRHTlGciOn93msb2UeZFkf4mFrihvFIkt1lhoZ6E55gFo42Ub75pe7yX/DLn5J0yWfqyRY+Eqw
o+B+JAH+70V5hFIhVRWfAwCjeKkVr7kfTDvZJG7otauodrTeE1wqHV7m6JiuBZeZZ19SYJ1gdf+5
hn76Gcty8OnbIECzMuKADVq8pb1/R4qmPXiq1x3hlNnff4ZOeIX/PZauqogalH8kin0eK/TDvBl9
Prz5YaL8VdyFgbILHcvGf6J6qduXAnW3GKGZsGn2TRDYl5qRZ4rsFFowAonIngH+nNx0hWIDWRAN
c92cHnrxKJokD1FEyOVtWRb7CU/q99d8dtmmk4/4RcJiJJ98JQJNaiJqunz0LQ4J+AA2UWU9Ft1w
ATByZpyFAgqNmW0bxqTla/XpMcZqY+Gg6GoC+x5muV11CLGBLX1/Mee+DTSQsHcu+yfVOK1fmrnU
cdAnYQBnxB9wID0Cd/CE9fi/kAOceVbcNkIQ4TKxSTtFpvRGVecWZ1wHuNVNEYb4mwZ7Ljmbd6hu
fJzN8qWd95lv+l9DnrwMxtSUJCqoy4ZC8hZbrVHsdHz+umOsYfWsq/k+k39euKmXBj15dHXvkyEd
Mahc1U49B2TZ+FdBXa2F7Jfk9xsh2imW7GoTDQc/dsuSOl//9B/+iJOtlD9wEOoibvYidVFr0zM8
VAnO5M2aj9InceAlOhfGXLYsJ/t91GALOFRfgJPGyU6jEfouU1HOOnUo2oLx2nRQV8x9aD5OFnl4
2e+6e27C8iArVBlDFCBRYSMytJfjtg7A8cLPObMg83N4dchQNWiQnqwNGvkCWUh4gpM9sTqB5Mo3
xdb0xJVweSU8s8liLIvcQ8TkEMWXo9Cn1zUZx04a4+WbewXibhPsLI5XwW1gLzf64hq/PLyvN/pf
o/1xg3wabbGosE8W2f+79aH+o2OC4YCUZzW6Aap1rvAifvfLmCaswmXhW0KzOWWdXGERz2CeEyqB
MtwPyX/rJfnSA/uyQPwZgicFqJWbeTp/0GiKtWLSLQqpAljvFZLMjvqHmktrwmVWKtkOmG9tokdW
mvJhZhz0x3qbk41iyNFNrBZuI+le1ojP38+kL+fY5XdhZ6D5jQHoC/DYAHCh6QJ7ytyAJV4p23pS
Kf0o1Aokh0wmOwjIEBn1C5+Ar5/Xk3FPjgiZ5FdzVpaUTqQ70T+E8ztA91UD8jiD9kMp016kxIQf
Ugh+zDr6hs17CFrDaKPrIc2vyxGFrAAswbrYJvqieDr5aSeveln6uRrkaA/UsbnOlB9ZbR2iGB9/
2tu1lLkGNI6hULe+euE883V/czLyMok+zf3MEhRBU7kpCpwWcXyM8uYWcjDIoNuClGSyrOwuq267
9JiQE/L9RLg4+MlLMGFkEfqUmRBbBHan/bbNhat5ppqnQkKrCCqVnmTjJUhTcMbmhdG/7jD/vnTt
RL9ZlblCuDs33YjzfdahXQmv1bIjOihbRcpI7JziaHLvLDnLjaLSYUfJKpLthfUzCX71be/AELMz
pdozpb2qyS9IK/6HGctWkInISfq0e5gM4dSEKW9wqZn3XZh6qSZ5dWm6BmRTo9MdP0qdlJAxv5Zs
vzxK2JELvgKRFjilMHPiyz2Z44BRtrcF6ujvH9/Z9cUieRO/OBd6ulkUpa7VSF+qHF3TvJF0qtJ8
SOej4I/3crtJiwt34394Xv8e72T3kXXGXPDEKgd+rys3ll3B90qr0cEqatOMtHGPu2qyizXV7tE/
BJB9oiXUPjgO/rNlfFQgZ6T5R9g0OF5BGFcXZADwr8+tbTrEcZSLbGa/nFoCsTSCBSDh9NpjU8kv
mY4qltBUqwaKDV6G6itnsVSnS1GWfKoV4UZgsTVDkYYfgulWfzLpRIqkLqQREDx/K4fCVapEu1Eb
j7P0runFXQNQXIONpZU1LLbUDgBBD63NhLYnWkVxYy0tovsh/tUNxs8Iik+jNU6eweX1N0RExWTu
1WLDfNdwhvymjfgY4tnSJwSPhXAnh+GKeIYjQYT2FF2zKHqy2t6L4W+zHh7odG9b9Yp61jaNKWZY
r52UfugU9qvs3myyV0msVkUVkggebAsioeKp3k5atiekngt4kghIVFG3Eyb/w/STh4g0YQRZMIAk
GgXUnhU0rcAJ07a+nWb1Q4sbh0bXiiabPerxYRzFrW5Mt5j4HR6Q0/vClSw2bgjdLUtGu+72hYo9
HMkYD2pV07m0KEGMb5kZuU38XEdvFv3JngMjloeVmu57GmMWbduCtN2sP2RIQTk6z8ZrLj9RTVlV
Q7o2y8mTBOkgoBYYg22uWNtkgf1CxSuoJ0TSg64+TINF4J1mxzCUEqtwR/ABVlq5FqYricU0Sd+r
pFgNfU86r77EuK1UjnRt98vvSndUVf4t60qF5OWnMKM6gQSP+WiEnOwHgZdapWNFWQHYLUX+XaZV
6sqIZ+Z5tSH4d5XQsIVzZyf58EAwJ09Gy19EHY4IVYNqNCAS3VbL6ZJXSNKFm8nSfmhom8zmEKbE
oClEOGOsUaxyW2WgP5Px0MPiFQTSNvolb+2uVJ9GYDIVwffX00Qa6yw8+EL+rJizOwsKnAAarv6R
4EtMsai0YvI8htbJh2spPQTxbAsYisTw1qy61aBWG6Q+IdClah2GGaF6v2Xh2icnRoXAVBFKOHiK
dB8b41Uq/aooqeXVfBuX9ISIebUEakbqXleaK8l40cqtNtZPVWNtLGX0QI3NZB0Ccr3JytaLWggr
ZbNpSNxKS/8hY4ITELpT5ztCaR/GFrtt6w7YAQdDvB9qYW008Z2Zkx3rs0OZk9tyPlrBI5dMR4k3
dX4U6mijC7+b6E7UqHM10YQ5ilKaxYEo8Pr0OZE/RuM10MCFqYesU7HM+Hu8DHbZC7ezNuyTeDOk
H3V5m/eyM/IW4V8jvw8apxk/xM1wM84KHa+dVBkOgSv2VLh0hY05JZQ4ewxaCAZMbWNu3aamxSZq
z3O9pdzYeRnBl9pAJjUCRLsN+7XVi/vOau/9/DZVtVWn0DG15mvR3wey8HtS5CdJ24oxYXt66Ilj
vCvmYK2Ij5rCKwfBMFfep0pYF/6TFHRUh+Z9Ayyt0K4k5SjkFtVNf1tqxn2XpHuzkm7GoruF0r9q
zKca7kbS3GItbuLfWfIsKbRcA2tTTVDAxGuDaI3ev47i6DB2j/V8RyF+k5nqbiblUwyxNJUfKDM8
Oat3svAy9qVTKx1f4JswujeZbaX1bAV3UzrcRaHiVYQPKSpX8zbMP9rypjZJXryTlJteJ0vWv+7C
XyAB3F55xMgGtGGVZA8iOALfuJqVJ9CIXhxmhFR3P6lvck+B/+JzsuaPDDxk0t/T5oXrhacMdiZ5
EuVKGUavNsWPEvLHZNJz1eVdCbI+pJctA2XMePtCwAUETrPHxqFtzHsCi/k3btn4ekTfHiMp+KHW
9SGYH3TlJWoLd5ZCj8hakiparwlvRtFkWcKyOqWEVj4GIrax8KBmildicyMUkdD03tXihT5Z2xYp
K1iI10rWeUX/JMQqmIrmhy8YQEilN615rrrImy2NTJtpbc68STW12MkBR7Zmi1fbekcaR5BbJZqO
hmoqOgKjuq6MyYmaHFbiPgsHp+eFJfJ3nZvpJozbq1p8ln32IBOd2eg4CD91dX6vDVYrfCG17izr
Xc0KIlQHsbqLjVddfRP70csBLxgJjAp/H8ezq447Nf0YaasWInxNtBa5YTejV1HPnskG5pVL1Lte
XKvUUzWt8gzak2R+8p8jOaE1bXXgz0sKoDlwal1fWR3yJ+VQpFca7Cirsf/kE03mvQQWJFKszQAr
vjWPvcY3qt+1MXZEicisOx+SJKnNK0u6T4ZfifxAcrkdhz8NdatP2VOXNTstwJUYxZu4eIpY3QdL
XyUGDTJrvBrb6xliihFAxxN4ZQzT66HC4tLeq33oTiMxxwn73NSg7C7oXitBu8s3I61j1jGq3F4i
Aba0AHfm/oNkjXZl/YhxUpvNU5rmqzaoN51i7Hz1Vul/pk3C1I/sdI48aSK3iVUnRUZjtaQwCk+B
8CHH+kpI33TyMvmqr+iPALubwRaY7KTkcCNBONT9K7XqN+BDvGLcyFVmd+Jtn7z3jbLyy4ey/0Va
JgvOPlZf63Qd+s+p/xCOAu/H26TNjhx8aNmzUDwHPtVmfKBhQvkrz49aMu9qFPeN+CTrz2aggEdF
/9A0ToX4q10EmnwSjPsGlZKklo9EX76MJv9GOk8seE3BB7y5BRC00mmaW8DGAjnZRnW5SyP/WPe0
Tfp3RJ03UD9vEqlo3bmVDHgferrm8/uqENK8Iib3VQI7WwvVxggzUulZZYLgmE39Y6EF7OBJ19C6
27ERRRSz/kYbUg6kKIPqcDs0P6tCupt9/5m7SEc9mJC2NtJEzDUSCEH2ZPRIdeOiX9ykcArF9Nrs
8odmkhEdHfwxsxu1HldaXZHmta6QvzRV+qNSPrj3cYvdfSaXYOge2yDcdLP0qhk/1Zm5MBD6mbJc
tBK1+l9Nvcdq7+US5olC3iZ5ZsfqYo1H6VDF9O7h1qi+/IvE8Ijw04xnMNCSN4Sborj3DawspelZ
070yZjfT0Nx0xm+fPKNYLzYWuhaspoMIJ7g+9M2RzMEdiM9xlB0997psYxWZIzL1TKnhxx+aslkP
hb8m1dqRm8DWlQxrZHTfdfAfE21rTOtGCY7+2PwgTPY+KzdCIt+LxkRIgcaa1FHWDyPyGaj4aoAR
fflZlZd0002nUVJqw99SehX6rWeO2ovRZ+wjE3RGuY+eaNPp1k6pRcefrsvq5ySwt7Ccmr+cSQ2R
pMMw3IZWvwn7WymqbDFKXseEb0J+1YaJFyailwroU9qVrO3BkyFT819m2KWRMe2LBBtFpm1b9B8B
CqNgILMMf+0U9XeCMHhjcashjRr1DPc0uvDsRYsqz+ecTi/dlcKMIvm21sDvtSwlgQzrtAIeArIT
1kEn3oViBlDtFTLUymheEZC5XfIgNfQVpuSaXWzyDsP4tpCn7ZCpSNM6V1PROY7tvhdqYGjs5asH
oQivfPTe4Hofe94PI03W1hzBrexdIQ7XGgjRInyp/PuMsHU4o8CGbRakdV7t0uR5HoU98cjsgR7I
XfcM/M56TH+t7bZVtS3aPEQdeANvRV/FZl2AR2157OCcUeENhJ/xXnMsBFGOhlQ45qCsE/FAid0u
+mck80hFVDsqF1NvRpMQM4CQfMhpBLuWP+j0A0iYvYBlRUuuYo0JYzQKHzDA4kW2yjQUKXLhlpn4
KIJ1NqRdiXmneyj0q2maNuRtk9XUOVK6ndGFGgnTj/OO4JjGeG8Fv4lqtf0aPkoBK1tIxNspeZTp
uLb5oyjH+0gV7NAisc3sVlZ4pSTx2pipK3L819O7gh5X5Xs9i2nU7rPitg1+iN1jVCybHNgrvMMT
XOvCv02mpwpMu4lucJBZKfR0NQe7QrzqQX9mIw2r+GCRJtFOI6Kn10LY991dFd7Bd6bScYNs0hnM
V4uOcGkS01Lxt2FHd/Ej1gKqvI/KTGbZUoRqUNeYZsyuTjgYEbjQ+l4rME1DkU2y/NdgPTSRuvfr
PaTuVeQPnmjV6zofNlJV2zNbxCh8E4uH5UiVUW/zsUPlkt0n4racHuN4E2R41tXEnUdpUw4brUGM
C3ubggvHjbZ+EpS1pV+rieHJ5m+9f2KWt90HsmnX0OJ1Zdy1KSfwKdlUirlR4/wxNOlr9vNHpG50
nMxl0d5GApSaLjF2Iu710IztTru2sj1Uq5VIg7auKzcAZyBFOo29YJ9wJ3wjnTmwgI8Fe55Pvq2j
XS71AzB1MNdEP3X6YQ4zW+6ux/IuS4VqlWWiv7xjEHeFqyK/FVGdhub4PJO8mIWpm9MHJ/QM1D15
BtlzErGFBhCbsOML0ucgv2/YyaeF4XaRdN21j7kQ81ZGv6KlJytIeb8QIZ2yQdooFnaFBBTsnGPR
Ys0sHEPFvPw4Vxviax84JsQ4wI5NqQYcX+XYCYbSsPMkU9dRLfJ+tBqcHk6dlVTslAjZ6TTx9a+E
qKMczI6FG9yGxVM61vuBj+4IEv378s2f6tFfZW/qX0AXLeTpugjp6KT61hiqODc+pb++QTEo9lem
gvQPQZF5H8TLdA7XBpFIafyRatNDNT5J0MYu/IZz9ZJPv+G09N4aYjoLyQIHCQXuABhIfbySonlV
gBAuu/IWVxavA4oVvqExkBe2U06AJlytTNQTA3tazcko+CQJCtYh3V74fecKs59/30nTQzUyc1QE
fh/wBXvISkcoRwfuqSNYmm2EvzsVsF/gjjSgvh/5bLXr88in1S6CMcmEYGR1UrbiaNh1+rMDnRLR
6WnHEVwwuupEsUUD6a2QXGnNdlBekvFhKgnvkPpdBdOd7JY15Vu000jDm+RSvetLV3WZQYC7JTz4
pAyfNjEGGMmxGuCQ0o6a07locdGQboc1RxC0VDvRk53keNG++qURtYxKmUk1iT/Cl3XSM67DmPyy
VlwMpf6a8hru9hUMEzt3pw3u9++fw1ft1sloJ12DKDEnlSN69cfB0fsr4IwklKigYVcSO+6VvBJX
gcNX/cK4ymlT6mTck5aARJHRjEXGXXqtaE5iB80YBlYybDfiYdpIL98PeK4h9fmunjQCIlPHV29w
V3sBKUtO7EsVXnrbL41xsuLIE4DRXuaa0kN4yzHEnvfF+3If5dWuXnOmWH9/TWeXOLpr9JNU9Axf
QMlxTcEsNxkQQ4rbfizZMhxrXhDlHLqjsFUevh9veSanKyqpgbqyuBShOp08s1mm6qUCY3SK4nbZ
YKV5zjGEZ6dObhD+Px7Y58FOHljcoWsKJAYrtc4bZR9kov74/fV8FTQwCckI13nNsGV9Se/uAj8h
sYQGxNL25jtJe9DrN+NufOLqLseMnW0IfR7vZNHrJmmoxvKf4+FhcYx77U5Y12t4dBcczctcO31W
loatmB4snqlTTSa/QlHqqGZ9XbeEKlK5XSOLvjwFl5/83TjLO/GpwVZU45ySA84UJFUB9zs7gV8L
iLz/Wa/z9aVe9pk3TJElYMoqjtEle+jv0Xq1Fv04RGmaZ5OtCcfxosjl0ggn066Oi1aWG/SPlLE3
PQkxYndpnbg0xMkyoVdqNU0BF6Fg3FHFY0KH+vuJfXYEWSbTTFT5WCgnnxBBDFU512M0Jd2rYFxX
NJ2/H+DcTFZk+Y+BEqLPF8GRXElxDoi2dsQd5f5unVy1K5wTVP5XkdNcmMtfySCmoSDzUDW0TRAr
/3DmPk0yZeqizFweSutInm5Hbqhu+jf/sOS0tTZtDqXwrI/vL/FP9tvJzGZQzVxS1kURkuffc80w
lEIAh4sASfsYlNjRsagsO91YGinhJ4sfTEWWI+Nq11ZWQjiKj9YhMx+bhFggzJBEgzdm4QV0K3Gp
E5aAhaT5aEY2+pxFJkJOIgFVKg6w2SezJYaOvA1b01M6tj8ge612ciq/2tdtuo79lCSazA5b1W0g
9Lb32gwEmTq15WtO2GuOIBi339+Bc8ujIlsq7CYIUciPT3aHWVDLgRph5F+gD9PPho+0vmXnbEcv
8kbbXhjtzF70r9FO7rfGJzoME0Ybf0wuJdpd/Ax7C6PBxen0RXm0TCcEI4sGEALLab5AWg1dRzg0
HbSrJX/PeB5eyQVaz7vGW0LZ+jV5GUhlL3zQzm21Pg+rnDTk1WwYAUPjPG5/BPeiCwEsu4PzBYFF
fa9/iod8J2yT5+/v6pnPAFZnSUKHgmpPt06Ws7E1yi4q6eqp62CjbBKIVaonb/7P8nTuKCB0/Ot/
cEmn1hHF7+RayulJxsZ7FHyM2XOu/J/VecsY7AtRFKEhNU+xOXWttypRQJxVDgFwyFvAtfCYmndl
B6PwlQxU5/tb95X3dTLgyYScoki1goXNEW+XjQEOom21RXPuXLSknFuvFdB1Kl11vtWnbA7B17u2
NqTKmXZLxC37gtimoIz4F/epbWzL9SV1yDnthYLpVTNVqMLSF0hHFrb90JZsHTnH7CRPcWLHuidb
dF+t273mKjv63xt1kxyDG+GC0uHMseqvoZe78Wk17wz2yCkyAkeM2oOhz65SKrRoE/f753dpmJOP
oNlWvl9I3NR6fI71tTBMno9P4ftBzi0lCnJBHZCGoXAj/76WOfMNbe4R+CoYIedjo8uuT89ZQon+
/UDnZyO+RwXZMiC9P5+rT3etwRie6gWC8Wnnr5XNuOm8wfFX6e7Su3x2neI1RnW7ZFXzqP6+JqSa
Vh4aiIl7ApcpirEU+x8GmeD5de5mTolD6qKXZ3mXTj+2n8c8OYYqgOerYBlzsNWdVbCjGPe8eJlj
rVPOvVSXv7+dy7r3dTyeGJUhUSXI4e9rFEsraCURtUBUvlspcgi/s0uKbFpEHICprXCxfj/g+RcO
xf8/Rzxd/QcDvU4YN2xdx/ptTutN3lWPFDM2Uoo5VDOfc7XbRp3oJXGIrfQ+R2WQagieZnYWbRsS
Y1ath+ZYiQ99dKHSca4ag8QJsAE4GKBkf6yBnyZXmiZm6odM49Tq3TGSPQu5YNnR2p16dTeFlD7K
1J4CIDCN4VGwW+lh4BlCss6s1wB7SUGzMmoaO7eIN4XAGGvSRi+ECynDZw6gCic1cBOYzNCtLkWF
Tz8zkNFkyQE66XRGsFHdKCiEYlRPE/6YfsgubHLPvdufRztZp4ijMwW5YbQiCtdVeT9q0UYMFFtR
Lnykz+5vP4908sb5YWqhvmEk06i3IVsgdaBto0eruYqvxHFwoOdSw5ce/Tl+gNlMx0Vax/mHGJfr
76fpuUXz8y85eQ+lIk6mUFmuGdCylb9PKLSiS6/C2UFkVkyU/WjMTpWJ5RRN/hBgSFw+d8Emg4An
uIbb2+lPhXQuYPLXF7935z6x6Nb+NebJXjaVO63pUsYcdkuUVO4kO9ouTuN1DlEVd/m62vw/7uSn
AU92D72SRdYYMmAu3MQxJ4T82b/k7Lx0I0/eBxG+7gBqi/eBD6h+ZVZXsXnhY332pPf5xp28BbPQ
RYaYMYaEDS6gy58IwH/jFywnTlSJhLcRziE/jYXmGmLv/Wc38eTFkMOsMkVktI4m/e7FjmZy5Eok
sf5no5xMesUSGitTGSXLVQeDOH/CrWpc2P+fXU7g8UB6g1sP5ujvxcvUcmJLoFAQ34HzHUXkgJ0x
VyOXCM8LF/QVbMnWVRMXpBzUpgXi+fdYvpILeZRxPLeOtafulqJudeVv6f2QgCfZ8aZdD5tL5chz
s/HzoCdnjbRU+aoSNuK0aU/sjU+85biKp0vL8rmqJxe3HAa4ysVB8vfF4agq1N5aSjR2JrjmDr3g
4pUbbblxm23mCfH60p7o7KVRf+AgpSK1PQWFttLYSMMMUriZai+LfgWiRMzehfP2VwM+18OXTTRM
g1POFzAo2Iw6Hf1lY/zauOYajLibYQdUR6pqGQeCDonIanK0xNH3dIrd79+Cc/Pz8+gn81NMKAWU
iC2dH818FRd3kbE1zfvvx2BvxcM53XjpnHAk6lISH/KTjZekZWhMSxAzSffTAqti5ok3+zoy4eAj
bCU7CciHbKZtr6G3lCMbWcBaFCh8VPEGWao3p+jDonCpe6DbpCoiyo0tDuFt0IbrwdTswNSuOl3a
+dmuSrpdhcCPZuoehs5WyvNDEmUxYb6oNq1jiBlxBcmwXfmGTjpWjprNwosU3+bJtk/usOpZ4wOZ
1WsUNdo2qjBqyvP8qo1oNcMPw4TTRDhPeuikQ24cuxC7amXjw8CyfC9TQq7aekfM3GYGbtGjSgxT
/2oBn5vTvreeLPUJSzAOwRVM+0PXoXomfGussbeNw0ruTRJohf/i7Mx24+bONX0vfc6A8wB07wOS
xZonlUoq6YQoyTLneebV91NOdsNx3L+zE+AHIsgSRRbXWt/0Pu9KnplRVRjaCqq1WGUIGXx6+B9D
OoEJQvuq5U7d6s/DkHpyXnmxZG71+ZtV3KUZck1mzfupG1Y15SW1C9ZSNDznUuyOWcGYtuHWFpOH
D86eWPypzPkj6f+Lj/rX5icEmGD2KXdRtRsWWD7bMxxP06kW1cu4VlboXFeIE87V0nQ/GXg6R0vD
mTfV+pFkCK7+1B4yL3Az6Q/v+W/LWuAQiDvQuaNR+mWf6lqhAWVAXu/vw1O1CTaRo9va99iGsfdH
Ztn/52qYAek6jWikQf+8W7HKVSubVWaSJdtfqgt/nQHNd8aF6IaL6sGad/96jSmPJfQvz93As4Tt
H2XUr21LpNKpWT4SXylm5rH41s7omNvWqX2mAZpTJY1ODktrKjY0oksmOyQ686NwFfAOGBkBKMyr
Hn6ZzLlr4eTIKuMn5hXg0oIxambQS8csbkW9fZhKVdX4LpcrU13muFdKB6sC0mI4WvwVN58SY9CB
oPp/uL/f5qfIvv77/n5kyj9lAVVg5nk+sVGFaxFOCZHxObkWS919tNq6b0w1rP9YMvxdvsjHp7Ch
kXiIv7a+ShEyDwDGR6cIz10vWrSvMhitcZl+BMGKcX0u3TrhAiOuMnoR6z9UwH+caf/ymf50/V/e
WTOqDKUJ+EwfpdhoVS2NQzfYuMs5D0w2w7FT+aNJ/JAQmgfpZDb2AzLIG+3BGxD/sI3//qT66c/5
ZRc38OxLqRs/urePpV0tmYn0nwtpK6+lgjgQVfDkMqLqxHuzXMrNIS68P+bwv8sGf/pMfk1a1aBm
eLLjmaAEUVLGwDr6HGPxPCXJZynkf4ipfvTd/+Ij+JFD//TapaaRWcrjcoTCP5oQJvNB+8cgteTo
LtzUj7832eRV94p7tJ14DeyCSwyy4elPfbDfLfEHS9KUqTmZxq/dPSlpOhNXxoo5jb0wCk+jrG2i
YcKNbx9i8Fy2misP5ve/3lh+u/AMuj2QK6nz/kuZMpo7A8cV6KRaH+6YGV8F6iaemrWSxl7dIERp
LqJWbPIuWSiMywlG7mYpg7I6w86Izf76r/lduELvW9YZksCX+FdWPu05tawbKttZifBFCNCaMD0m
Y6OUGd5fX+q34TQBGVuOhrUzWtN/3sPrMTXMDDaeW96kW7QqNNd3i6sFnqHaPQYz1C3+Sf7Tn3iX
f7zur6seD5aKzv/jlRsW010lba0c85Q4j2au+KhE3/8NK+vfvVw/3+0vi9uS6mToY/3ReRccDZ5i
G2eOitiiqJ7S5CxHELqi0B20LyU5KAhhgn7rm4csOSpKsVCtt3hq0dr+KT79XeRo4j5N7dOiGfgr
F8scg6ERc5N3Polxi89ss1z9J58zNgAqndPHnMMv+bRmRFroP04W7dLuklV7fMTdCdEB3u5rY0Mz
avXnnvZv8xkW8v+76uPGf9pYEC7j7oQYhXKIukkwgdZBfTEB6tDXWP4n6nPSjJ+v90tE4guNaA0G
18Oq/EHHd4t9tHz07OVdvf9TW+/xy37dNUnRTMNgFoH//VJ3mQSjlzKDlylKXtOGMtqzPv+pRPG7
zuHP1/glc4lkP7eUgGUSr/0lGzETHLKH+sX9Ez/kt8UQPOjAc+MXzFbwy93kQ2HgyPEj9NA3pZfs
paW2eZxzuJH94bz53etOvPiwpaCzgDvxP78VZhyZ/ayxxUtyvC+TcBkA6vnr9/03ByhGxjhfUEwl
mvr1bvomk5E8gtNVH4O35CeadjXQCejS4DT6+a8v9rtnp0oEwAqjQw+Pv18WV5hX9VQ86h95Op8E
dXbC0Uc91j4hPLe79jAxHpugcuypL/lT9Id7/U0AR12TNiiPVGIc5pctPJpNvxSxtETeiAcsw9gt
kDc4jU4mG67eho4V/AcC4n+65C+7t1EWeNAGfQ2bns0qRfYacdNC5I26aIsPinmp//2l+R95T/57
xpLH8iu/tPXXV7u/l//7cYHPopzqKAjb//rnL5u/fx18Fe69vf/TF4u8jdrp3H3V09MXaQU/+nfH
uce//He/+Q/LbgY3v/7P//osurx9/LYAR+GfzSLZ+H963x6//x8/d7hn/NxTkd3z6P4vP/EPA3Dr
b8xUyooFbIM96Acr4u8G4LL4N/AjWHyDwKeopOHl/d/+kqrJtzSN9wU+/mOd8K1/+Euqyt/ojMkm
E2MmTVTF0P4n/pLML/3o8P60TYLUUVUKP7qq09njWr8ujgbbNb8XwUnjHewS3VGiwyWxF30N0UJG
tCUtrAC+pm+hNKBOgBJR3/tw9xxl6kmhkWKgVu+dxsQ0Y5zDLW6/wkqTszc51mZvEKbBrjQUb7Wv
AmdLGomYbH6taGC+RIzArHO4/wgMHckczEWWrMA44dYmvwD+Dp0c2N1iDj4nWWvseUxrp0ZVYaVi
5cyFVbrN3Cx0UTftiv6Q3WGgHFRSirCpLxbpZD3Lg7WeM61eUN6C5KxqxwwIV0Z0sxekwp3lXnTH
GKPzjBWKe1u/aPV+0fPZbDPLd6K+c8ASZE5NxOflSdHYdRFtfJE2K8OrF1oWijuEhrroArLSuUHB
Cw/aqLG27BvxCR/KZYw/ulPpFWZzRmIwWHOxRokjCYgtFtUoekfTWigJwbxS+8y8GlZtd7NAERNg
qSV2+DjH2hK1uAT8uZhsyyT1G8b2XAoF5SALgxIjfpLyaN0VA8R+XQrcUVIXijKiDNHrhZx2+X72
8PtAkNkkO7Q7lTNEkugJ/kYre8ntGvO1RNHsZXq0SDPLdHzs1B1Ckp1oJtFm2IQy1OGpSBH+mMqi
n5gS0vPDGNYfUsTLg414QJ6lXroackM7GQkDSv1bK3/XCovhIqU7JwXBWqTClda2gKJnu24ZntaH
YCPOY2NLxjR7TfUxJm3gTFI6LyzrK6nxKdIGpv8L420sFd9BU6O4itbt1LpqnNRkdnIqxVs1Wu0q
ygGTT2rpgDZqvFY2i604Kmtw0ypo3SB05axfSKPA2LfODEyrWCjysnWsqqibEkqPKEKXZl3eA7o5
9lQ1BGIFeW2T3KcgaFYJTD8/gyZoPjRf4MTljuH4WG1zB5WgbYTTvFOQspeStSeYtxmR9b1WGVVw
EnJuN1UMbD9p3+AyN6u5N5+GLN0HPoeRnPYG6h7xRssj9PoHd06gQe5SSfKZvHKDUUZEjMgLgMeA
S70muXOa8pzK1k5VvXKmPtsEvZwx52UhVplyty8fNK5QWnYcB4thynOnb5FHhmPqQ/+j9klGRcHT
zzxqKe5EgwO4AVJbw0dJkwrhJh5kCsFdf5O7bnL8DrnUUH1IQkAkKpqp7Wvpvc9hNAlju7CaIUIz
oqIngG1jJfPN7BqIlEbPzlArr2KjsI8Y12QO5fVQtNeSJ8vxxIh/2Rvo8qPTOFTvfnkTpPFtEE0W
VHHMfXRDmDgBvM8FSPPVgxEfSe45H5XIFZ5TsAoOej9ZE7ZDg69TQls7MNII9Q1FVG+qc+XFT1EN
zXmzEBhIcaYxLkkVhkOdtaJXB7ndF/AHavPexHq7zCIdCSkN8aZPKbPg9tiU1rZLZjDe5bymFeoJ
kgLXPpXfywYat2KPeltsZnl0rTFHBxWj+I5NpzfRW808uDEvSgdg0PMgoIhOdbR5AAZukqYe5yE4
TezMq1igkVBqCNoylK05BuyUWEfHglXvVT0pptLrq2nmHVMAdjeG9hnMJh80xAFHC4bz0IMQz30w
ytFESIjhruP3CNWt1jK9UemfpGTuV2mflnabii+RzNqhOhg6CuUdO02mvdhW91KNxtUgTc8Zrpbu
0AKHCEOkI4MUbbXYj89TDVlamwc3MZsWkmLnloMfecIkABs3W7cMwsQto5CeOIPZ8sPLUjWibleJ
n5heqptMQWVPdxJLG43OWgpNNMue57lXTnmX3lIl2Y+oNF3JDL/p8AEd3QqhiwdI661U562VpIUM
x37hm4zHIoJzWznqzk0pyYcQ+nrdTK1rDtgUqFE1IjpTEi8YpshVgS2xJ2ZI/fs1f5/phcHD1mUK
DUTdWbaYMh5gbGURCMdgcidDvISR8RoTuqHIDMRdKxhnJBvSypJBkwtV86HVhX5ITH+EPNDdsMqJ
4YXoAzD0tLGxAbspbaIujbB49aUA6Wf3HKRtvHpMT5qtiOy9Uwk5aSmBU6B4J8Gk2ah916x0HeSL
KVjNPhEm3ru8JC2U8u4EfmxUOYDFOriSC2TPVS4YC0Eol75pyWD2axKDBAlfkMnq2uKtbjOOHiVI
zN2Uzc+iqRR7CflrX+PGyny6caDh/pooU7CftXFgXc4XQwvxLAOWz/n1Clkz2KRSCP5iDA9I3RSv
Ts+k6Yz/tNO8UqcxciM9ftM0ABSV3wgnOXBmwVT2Ua+rwELUtyEK3sViKjdxFFrLYFHombJo5qS5
Kma9E5MxOnSa6KbiAf5reVeV5wLsgN1OsuSFGrt9U866g7Fa5pCtIuudPbmqTE9V+uyqzhjnOkXc
45gqMqiQqus8BZk96p9+OGJoSoiymsDXekKNYn6oRWgdZRw+tazzlYCNRNN20xqbGc2rjSp/EmVY
3YWsj++G3tjdGCyCau7vgTGqjlZFyV7uaP0oUjUsrcakpVqHHTVp7Yxfr7Yt0GEsiEsOfR7ErzmC
dBMaaB5F+U5VlXgfKvSfpPHVSqX5biYbPIiqWwN8HMcOf4VUq3BbRaE3IIb7Uq/y4wgQ3W5aLV39
+LLJEFGngiE4TSFi91ZXBYyWOHZ7Egt3KKGL6L5SLkydTcvqA2s7DFOw5NR/s1q/34WMdOx+/D+1
UBaYpvLxibXkLzqfZ2X6MuV0GLz70PgYpVG7JA8arYB2OdHU+jlCpunkQih6rc7gjRJXPQpTTgr8
uDwrVfhSCMRgUVfmXQ7CTTHIE04UDzaJXwyANsNI3RsZumHsKyoA5kRd2RtxpX+u5E2Dy6mjlM1x
Rua6Hh9xlxAcerUA5ZphOCB2mea1YAqZ7kHR2lm4LBToQHohhojC6EopGFhkEOatq9laylY6QDGx
XitcN8LWWMYwfwJ1Qk9eIAf0i0s7UiWcsFsU0iulPLZ9RQ+RzsuiIzPerEqlXeL0bcuGdkOmdfQD
NUVH3b9V+g0J70muYNN3ra34kYOcA5x+A+4s0fTnLhj1ZYMOOifsX8SoerV3DJJ2ZlUtcinfZfiC
58hDFWB4I6V0SFKzYOC4BVGK0KxEVRsrBRsfPGu/LfARl0R7lFqXyXCZnlzB4247xaEm9Rrm9LvB
V32JDfrruJpXVgbVOFN8qA5R4knG85DfQ1S5gxnsO2ls8WHud32VwMRPNwRyOz8wUIDOdlYmh5SW
HaMPy6pqVhp7e9sbq8oEri3culBfNZbl5bhgjIngNaVGG7zSQD9MBJrt3hDank8N9fYYc2d6f2Ip
go8AJWVP89zZWZFbS8wKqjn81Cvca3IKilJCSI3RCtMPEjYxgwBEKsSKrvqooBJEeu+W1mnAih6l
uK32uaOPlMNMmhEDZoCbTAhWEtpFWTMXj41TxQQb7wAeTqu6gWU5bVS4qj6uBO5Qyvi7FImeIwAE
KEHlVBCdGPBZYG12JsyxuesQxKdeZAG6kltlVfTNpzZ+xlILQSJxe6L2mUhDtJi473oANSc9u6dx
hZ44cOqYN3BAx8bESjlyww9BNhozS+73qQ58A1VzWZKL59n7KJ8zi3zDN2PiM7FbSnp7bPGaWTbF
1WAyn8A2WYn4TEB2wdUbIo3tQ6Tstc72BWqf0ylrJDvaBVpMDaWwQ7TO9TCt1Effpba8uESAgZlb
VTeub1gv+hi/J7FyjtNIWGB/Dl3HAm3Szcs0yzCMrBLi86p1Gs3a8CFKHmwUbILlhfhZcYlahOLW
VetO/tYqIgvhlsuTm2AwocndesArZ6wUQCJIeuvICcoSE4px2bAwpxlbEPwQRmIbespxJS3DjraZ
RrFnlMNFL8M4bU2MxUZgVrG/UmS08Y+IO+CgJGUcNxJJg2DBq5a6hPcjJSuIm37lF6BshBA8qzVR
KTWJrapk2hmtthDC17qzLjIsIqOWsHdoJydriSQqcx89V6BdNaPBugb0hcv+uu516TprgCzUaeaZ
NfIlJFG0hgSYuDY9pXP5Yfmh5PqJWZOI+tymmcVHJhalssbCdB5FGGSQYlu9PIvD9D7QqLJLFTRL
mz0JwEicOqxe9ImAqyM67h/wmSB69P1bLEVUnECCox7AtQbbckxFBYEwwxadfI+1em+M8w0QRcB5
Ai9KCeE4yTdE8+atA8bCjoDCY2oSV5r6kdQhfS8r8SYLGbYnthXgrt22CatSDXinzXSh4oTyuPIR
jJqdlzK9xYD4HaHIKuqiCR8jBi3z7DvJHi8byzCG5bRMfWxc60pfFnnwrW70pf54zQyaFBCROL5a
Ho/VUs0Lav8aAPneWnr50WZNux7DDIdE4T5P9IDTspLIzMRFLCnZWhU0HVMiJjIyvdjJbUaENuUv
Y4PRnYUoOJHKVdhqwnnC+WglCw++gaCLK1J0hkHlsEZ7rskrmlAsRXZ4uT+NHXYdaZljs+TDPc+S
3GXkQF9UOTw9o5lZ4U6WAspIRt2wCSGpfmBUojNmY+DG0RS+ek6i5JwZbDOVwSh8DmjGz2USjjTA
Sd6CIGYcwIOaKIExvMmrwvV19SgN0wO0kAleHAOO87MUMH04Tm429mTFGiLQqtqMRX4MWZRtfDMr
/J8MJmztORzoWT9gPjTwlFcro+KiBnvTV5BwS7a8lpGOjxM6ZVYDELL20EVbcwAosZj5vlVeRnLy
wYLyCeuqxCwpuBSMjhqbGs6IgKuVH3011X2cvgW4W6nHujtNI6Z6tz5fV9dihMyzkyzvQRzX9UuD
jGgM3uv5u4wzk9oCtcgMe6oDl0jQtoRtQLZSwkWSwcVBtgCD/hbrG7E+Cu09nY59k9ohFZmieI67
iSx4hcadWwyTJy17L3QOwm5lCgeaxLd+fg27dSu4VnoTomfKE+T8AFEsMBj9xFn9NLFnJyrlBrJy
hNkk8l+hhmSYLDRgPWE1FCSvmX/pJNWtBR98VHMPAPuYe61YmdFL4n/3hc8AW65Bfh2o3Rg6yAJO
H5aKXeGpM4BYXmDWk4J3acYPn8vmPO+ietXwpxnOJfxj/JLVhdVuNHM1hDc1f02Np/0YbEFNAIrI
tTViFHA4jNilkl0OL48wJYw9bdfptmGsQgM+DvBo2EeDf5jmBXCcDICaONDbgpQQ3yKZlq7ik9Yp
dgtvQvJSVPACeyhn+gqSEzO4UfISZ4PdDartieVsC0PIz9yzIHWEhlrywLTirmaKp7bWo/4Ec9xl
6ImZpXulbDrF43gfq2WvbRok72ZAr5QmJp5KgeRpNZJrCEdCdzK8tKP+spTlTTe9B929bioOLxB7
0tm0Dkn1Mims40ev39wG0V4d72a3a9pvkXxsM0B9YH0zZrmBXjH9wRaTQ+mArTGSSYDKmYd7C6tm
sD4gC9gyvmOD3i6o4sTXkaLSYzG/hdJTY0r2JMWOGWE2NJ1B2ORERtRFnCl90ZK3NNj56YcfnTJi
pKIp7LL6MMZFnjMUsDPn7SzfSl7aXj9M5To3t1LB1oS7WvMhZjvdAGl5oG8v+Wc/mWyJP3lW19ju
ABpkd6RcpAinoNHWJYo7XXFGeSNoWzH3moGNyy5lR6y2Y3/zkyX7p97iD2Ure/DgFmgAcofZuOnJ
e0zYqy6L4EujzCMK34VpsjP91CmYiHlpsLXUb5L6LX44XEFHNfBVb/H/wgzOi4SVDzG4h5F2kMtu
HXTmGWKiW9eXpMNkYsa2KDyyVQzCUzl8101/g3MQYfKxCS6k5lWCMeEY2SSuJoGKrwprtQH3Ub33
ylpuj4K+URoOi4EGKtimUruLwDCxtggE0U5HgHp42cXrPmOkMqZKSZOkKU4+AiGtq7wA8zq1v/Jv
suAojSet23QCZLGlJQUc/C8dLg/almFrl0oNBeLeU7hHqyrtR2DVi4cheLayq2A8cQ3ROhjGOhXe
jVKzBcI8iRKCmX/K1UWKl1F2LgjZR/NkFE+4PCmtaneE23SlrCpZ5Um/qspXy9qwyIKHB4NnZPiV
vTTC93D8stqtILsCA5oDFQC3nU5++CooT7n69CMN7MDTfG+s00ScGZ20/lyXu9HaFcbREl7EiVj9
CxaLpJ6A+EDJGRVQaI5oOl14TjECC/1rWu3zZiNQt94a+jWZsKlbcb0hA5DGYB3oBAYHA8J5Gnfz
LUjOs3zws8MQb6igDvlWJv8rQYJWGVvYThze9IBjbiXG/Ip7L5eA7Sq71ZZYfwymO6YeT5kNMMIi
jkubGuH2CJ7PDO1c3Un+3qr52bU2Hbp8KySeoT7VsgDuaaHjQFVG9646Zfq25PGpD+e/JXiuFl+v
XW7trXKflaekOrTdghsUu6e0WZnSkjvSp2ue7frhJERvLS2O+BMPTkKYs6qcpvL8qlEbCtiHJY8x
wVy+l8Fb15/ZaKbsmJqHPr5l0Xaenir1tSl3QrEeWk8CDDmv4/CqD7uCQ6ynNJV9GcHTZF3YY7Js
k8l7Kdy2/lkt74UG11Vjt2d7DSyCPNuKKTtt5/lSYqKW87Sb6huUtceGbLlwS91SfDW7Dwk9Q1B+
6fM6ZVFHYMenC9MhRKS+dsA4pdSX8E6pbSTqxi+2bbCkRuEAgORkmOKDnHzk0p2CF3+9VV+CRaWB
7Tll4Nr7xONJ6SX6rmNGM3GMUtCEsZtPX0Pw2gVHNb9k0louAMeT/6jykrKlUbokfjzGLATSSKkj
n+FMclNx9IZqV2V3WIqBIxbLMnpSop2kPFkyDoLCe9Rfa4JmAY/AdHztkk0W7PXqsxqvc/OcRss8
OTYxWU/yKC7ZAxqeIGS7GRREv9/wfBLzTzV4jrLXNmRAjhenxRjUrw6sEcrwRYDayZ1GzxqPGcXD
eGSANdlzKCuDx/vjUuYdgpaC45anriU7pV6X0VUix8+te9c+zQ2iJidBEDk/cX7xZOBVmdmFT2Ue
mOeTVmq4Mfu95G9xicyiz0Ei5qFuZ00fbTnCiWWGbXiZqqs5npPhaBKNc0t8BHOxmPpLmjGQ2j4O
xSzYqKjR0vU0fGQcOby/xY2zL4ZcOetLyycbW03Cq6Z8ScHSEjZAblDsGJLDoWq03zUyVqk9tMnz
qLR2nN9mhgovnfWiGgs8aPgrGjrBS186/vDbWUFg8sV1Md17EwzdDrhqYnod043EmcJnah4N8LL6
losyNGwBSip32vQpkfi327lZ+vkiFI5ByTEG+Uvgl15SH9bsgYgdpzneV4WyX+2NVEOm1Cmkjdhf
2U5T62NOrrG2ix+L21jm+rLV9gOBSQrcK++9MYdgaw/RiEtqCsTtQryhiB/DuEmRbPFCiEtT5o/F
56DPWjCo13IxBa46ozObVnwp4/aTjqT+pJEBZX/zEBgsdYiM9FJ4GwisVYUi2r5WoeBchEx3dEqy
dQqSbcJIOKe7FNYQkndWfEygsPLv+LwMGXZaf2qgucSCI/frZLA5mUXzrtcC7ayL4e9IzWGEQfzx
Byc13vGDrAz+LHmyu+yzF65Dw+sHgSqEy+dZzDQPTeZq2dMwLmppp1LlkZaDuK/GjKTzdRruPR9L
QLYGxq5z4/7UlfSGRtEzqk2rL5rGG4ZrNrp68ymmq7Zd42cFRZQmCOW0aToPpSeKHDvRl2bsU7jA
mr6kOchbrPjPabEqBof8NhXBTBGHcCAKDHw03+fQC8ZlywvFSIMdsq8VCy3EKWuhNLc+vrIVJwB0
6CXW/r4DORvsMaFVpSWVkTxwYTl3GCR1xG8U0bq9SEgXupG89Oe1P+9N80Bv0WhWNa+4CEgrtY0+
3NB16ZaPgjPt/SW/K6/2VktrUb9VOKbL+1BYpvrRSM/BsG6CFWaHGSOxfnUV8n0HRTN5qw3DhmUg
9ivQdpTt7Sg+xco19lJmvqatuDGXMXjplI3+UmofWfSq4y5WnMR5BWcTiKhibgr8AUVXx8TR2Bra
00ykIFPSvpQkhcWm6HDo6p87LHW0A+0HOMSwRilWxfHbkJzi5lIwK6NcycxAIUPhc9PIVbqlyjoA
bxA8Kca9ybYSrm6hF9GXlLN1zvR8t44Vygu4Ow7w98joh/k4jq9ZepG7u6Z8huV7S1cwgUPa5Sut
pC93qvVd0+xS2ZW/K/Ml1l/Egm6VSPkm/o6SSKWApz7r1WmMntL06pcHs90V0H81u7JDZacT1sQ7
s32K5mOvfsWRC706rDZTv9Cliyp9i+NL1O3Ndb3y46Vk0yGErWlXpBfuFO7bna9vE+WtFPDm3Pk4
kkULf17Ww2kevjdYhUYqOzVyASQAVL5G4K7EXQV2pfeFTBNXIfV+kTCdMuw28srxhdRNFuHSbUrG
uHMgiprAr4WxBgP6BTdJe1BeZy1ySJocVbyF0Hk0dln7YUO71uN1OB8i61CQnkXSJqAda722UPXQ
pBqwA48mNA2aIwzA30BWD9ZtzHbNSMSzStNzpkos5U+DHTISXtripggzcet7pSx5z8V8W+fHKr4F
wq6dyVOS74q1L8XTiBFqt6FW4YM+tlaKfgwe1XkoKukwOCHIX437CnYRqDR1lY5eOizlbudTF57f
O6CIEbtnbl0V8WRKe1w/hXL9iL8aZakaW1IV6vrzsVMLfmfv9kxn+pPTZega6U94OsBfrIK8RrtM
9EKk3hnxsa9JpGSVIHJR48EWd6+d8BJJjDOLiVuEiDv9r4xMoI6feeDZ8CwHLMNtCa/RmW21OpQD
mXH5NYIq1RM2Mekky89yuC/U56FY4qSrQkJVt8nGH581zvhMvLEkm/QQ0skL9IOYvVg6XMRok7YX
M/ie0eDJY82Wh7eJ4nE8nBLt0AFEzRrQZHLqjGlldzH1o+IpCWHJp8ck39BuD7aUdidHsDv5rQ19
512LrhOpsbwMgPkXCwEXdnOHZg/IGUkKZ0cNPNMnIs5hdc439n8q2MsPIE4ctCAwiuTxmnBkOx3t
ZvWbr4MJTWNnkDdztRfYjoJTyPCeslWDFTDZOXwWchqt4N+zr05IGV0EzF0fQ5f0ul9EC2FRdC7O
Wykxcbpg/52cj4aCaO/R9I9fS2Ol+Bv9EdE2q9S6Zg3QVY22J//51ZeevRCPwFottb0YbVvhBnQa
Ln+3fxSuN7H4xIS0TS3aJc4hUXWm+ZwNhODhd5FDYCzqRTrkO6unbqufCnPHKTqab3N7mptDLl4t
ZS0sLHAudMWSUwXD1p7tifjUExdi9RlQY6Kx4ahgDJP+3gPD1lOK8ZQ42/E19/c4CGjlm4a1Rkf1
iOwLCnX3FvSoqIRvDT5OE/QWTHZp5D1enTpyB2ObAvJO5dMjAwLXGIZ4Kli3MtacYjDspPWwGbeq
jRK/ienpQRMePjT/I3qM++LCzUSV3ajCEi42HMEnI3+Xq0Pvfsi0sZBDkq3eKn+hAVzXcXzZScVV
prDSvE3T2ryKwk6UN6G/JIQmEi3V9Ww+43dcFPdaW4rFPR4Ogn60eAiNtO7SVRScA2KMssbkWvM0
39rwXgkVz3fV6hu5P5ft97j5rhgXkZIyAlTHpLtq1KQb+XYOX4voRRq+TXwUDSew6AxhsEjqeyOv
SzoLI49iJUkv5vw2UwAjinAljYpx9iYYa6s6B/ha8x4UMkRk2Z1xdf4RQNMepBRm5RtNuD3qYqo6
OUVQLMIJK495XgTTM6tD8pdtktuzwqpniTw6Ud9S6tGWv5HK53b2WDwhQYxxgnEA0vMyGa+CtS7s
Dx+9HVo341mLXqJ0n+ibQt2zv6XKS9icjey9rMn2t5q+wstt9Fem+Tbp1HM7t2b/lHyKGpTp5Avj
8rYvgrP3cms1yx8T4iiNPU+leiMDJ4b6a4/+0bAtuzVWbFk552gETDpv0WSJJzq7MmeA5JA3lPLV
UN+1KV3xSMVxU5YbjYijdzGJZlFFkmDn5kppF3r6SnFt0p6leQfPuRS2WgRflOZFXz1iLl32qEiy
XqVPaiej16Ruw0RUtxiKTSCmDp7vcerpNPEJK9nptWel3g8+9f6Sv1Z22SAUwfu/LJ3XjuNYEkS/
iAC9eSVFUd6W1QtRKkPvPb9+D3vnYYFBb8+USuTNmxkRGVH9ifGu7rZIxGQWQ9JnL/xOQwzOcwsS
oqnhBJRYZKHsNRZAf6aHxqVSnpTAq8sN7StQUFx5iAO9ugGChqgzyh2TQyWffdkztN9G+RSze14f
0/i1mFyJRRecgIbvOnnieeRG4Zn5Ueco1I6G2f8BgFB8jasNbalgbZrpmvvXIds04Uc67QN9HcZf
VtmTKO6RgXA2x6Ofniz/hVgXJ7Jl+WM59xakI6XqyKDd/On6KpkcS3eJAsHvETnaYazxuXfiwEtl
aZVC6MBcy3Hm1d1O6j1wOUK8a3+V5xtmlZk49W7rF1dTfy3EfeA16kq4VVDtzUOJDUJK1bVEWRIW
hyPeQWtXGPsqPGKBvsmM3g6Uzzx9FYmDXmXqXp1eFqmUQGsjLUU8BTifVrW5E4cjgBMU0T6njiT5
Oy92g2tUyZzXWps+fcUixEpICrf1at8o57830fyMuVqUBRNtL+rojvWmZlDOKqB5oC+MfdW3alLW
Quo7Ajb70fxIjadmsNonXXXr0laAjD0JMG7MJLvl7WwsQkTewhh+IZNX/nhVg98OEdgQ2ItHv9Tx
QzioA57/rXI2+Doj+xJqNNWIbrkCZfqU2ryN831ezyu1+h4c0TGSte7268FaDTYdkiqAoqor2TCc
icjMGlpFlkxbgAkblZ9CAYDYZqWnqAeC1lElmuVrShfmV77TGmTlBro72mC8kAqRa64aZuQmRsJC
s5aQB+o0tsFzd8dVXF0N+Sd2EPC0x9TpwANQEfUv6XK4oRbaEfpaP3QTTdG6lS7ldA/YPnKflbjx
LbqKEmS/q5HBMfvLa8WwJYIpFN2GEMVF/9Ix94tPYXjrs2O6gAB6ihjuhSWmMuQ9deCKV2pIijsO
Wzk5PF2YOdr4iEb0hiW0Q/xuOc2qls/Lr5MwgbR2gKoj09nrJE90xS65sW+k4xJR3LR0u/67Zp0r
lf3eIj4U2a756utj2X3wVek9OL66k+cCceEtLT8sdQMnZvcdpwNH3RZnsN+WSIls+lDDPaItgTGI
H0/4bVnb+rAf1J9ZuHf12dS+tMSNpt8gNAF3fvB8sufullmksH8Z9ZLpyqzh8MSmbdVt2j22/4vT
Od+oBX5Nuq2r+dvBJfOXiBSrB/lS/6TxngyvxKjz8bb0WJN85WuoUteSnIoxvd9oC5YvfQm8Enla
OW15VyBikmVtxZvYNdwq65gJpN7M4zqKnaI5dDE+zXcjugXVqZGPYvABCTBEG9DWttzh5NzW+4DZ
oK/3KhZMLEFXTKsbXClUDqDDxShymwTJdox9/LmRLqjIqSaMAZ//t9GFvxVOap/y/b2GOmAVnmtd
2jkNkHSVXXrEZxXZMhm9hTCRvIFFc4DhCm263r9Wrup18S70io1a7Ep25uPZG6yrMr3gTYjffWcn
0k0EvEijHzkD/hu8pDmA7pXyCVksCMiMfaASfapfmLfJHve94pj4ahcrkjYgqOFM470aM4NvfIHM
ig+rm5ymeotf1PISTu9L9elx+C72qje4YuZFxkdKFR8T0zb7hDeAMIj6ZVyDhlfXEpuvkjVaQqlL
ENu1787TTvcFWxC5Q4xPfTwrhtc3tOWY0sf0qKjVtoPBnG4TZgOtXZ+x+s3LbZKAsd+K8UUV/nzl
7vtvynRQ9J3eIZX8m9qjhLNp9FDICPAHYJT3NP3zdSjD029OasllMZDFUUo7MlPSYwQjGNVnlD9z
QquU/hcZKPaoEXJgDzqDT164shfFVwuEJcxkt+zCVR6qdpP/gRzR6wvqeRDR3Nn4kc878nDtKDp2
LoGx5UWEn5O8VjwJwEIaTtzgOvmylhhAgo6Myrn/HTS/pL9V4nlSriOuAQ2vSsXtjr8OzNZF058k
qMAZ7gE48OI71PCb2EYjWrBWwKNAd461CspN9ompzTS9q4SVSblds3Ael391SSRXsO7yjzq/aePH
XJ8Xa39kCIr0IyN2IpUBSDinsMfE7KovFWEfYXEVkQmSwOtJgrwXjNpbUsRbwD+HXI0SIOCgFpdl
4RTtoj2eTVrkbeiVGN10WGzP8DG9RUufH6Ni0/n7sTgSE05BRjsRmIxqd7N7C9ZsjpDUsorWw4/1
O7qaI7XUSyBYQjOa7iNPV2zSE5Yh5pde+RYxQZpbZRXlFzlzqaLdl8kV1gP917JvJ3XhFo2MD0KK
WOYpdR+tcaPjrRlGQlecF/IEROMmkPwtrSXzTWeqV3paKc1TeIBteUh0D1tneG2ZJScOiKRvKxJc
ypc094oLqxGyCORE9ouOO3cANVQPzUbwfyPtGERbhPG8ERKy046kDlIgjIuFipk3tb9TakeuLMk6
mxxafwM1A9J+ifNbN1qOaTkpG3Rsb/Lj03sJC99AxqmfUEBIb8bgQB0ryJwqXIVaFW1L4ZAg6CCv
yxbbY65sdcFb4ooDeS20RDuwYgo9j3HUYow4CsTmiPdx1ZBAidjcnbxwm+Vb8BSv0Y9dsw8ZmZRv
tX4uSjMR1RImhPBdgKFjx4Mkg4CyE7zrOb0MH1wCPRkW7BfOL9Qiu1z656xbGTWpR8y6AVeNgK4w
Rlui1PWuymdXFjsGn5dMejSJtAZpRIexkYxnqv76wy0pD6XqqcWjNERMJU4dy+jRobKORGdnxW0B
TMTM2rYZozUhQHL1WmcfWb4AOOu6XvcMS9l7Z/x0xnfZP0V51ctHVI5OIeyalcmNveJbBMVZYebj
UKYXm+wuaek0DIopKQBIh7/V8C3rrrf3Pr6qbCQknrSKXFqdmSFPT3apwvWmifZAK92CwZr3VsFJ
2dgw9GRXbgUTeC/ntmslConCwjqERSZ8J7C8qLMouFbr9jwEreNph7Ce/KHRumA9qumgi/YQtkIb
IUeg/hLxtTwhY+X7shOdqxJDUegUCZ67lO55BLa+w73TqDeqdAyyE3wHYHXPsMAPJYsIrXa0kwF4
VFp+o/2IbobpE/1V2I0rkhaU2wGg4+wm0dWgufAJfZdZYIjo9sTIs9q1zFWIDmI4ZKoFnHsJADtn
LzRsFLp9cfLXCiTIQf6s6BFDtI8GOvr0SVQDX2/EcqIXkXX6CVIAcf7ip9/iSNJUgCwivwntBeTL
iYJte5+gvmluuSbN60hECVpSh5gpR5J+9PYt9qi+7amuSCpA1mKrbFIn6zIFx9WeVXDjL9Nt+c9K
2M/tWbLe8oyZSaZoiHtfZTot75VP5onINV85IeiDuC7xu0YYEg80JJGLdc+6bAmWVz5S49doQAPF
S8sUHmnrbFiBGGdPAGc7fhBdh/jCNjgadb6Sho0fnRsE29aseQXC+noOmYp4I/hQNf/TwdEnMoEC
VQULcizltfD/1GCJitgM1rGbFlaMwpJ1ODChMja98G8wXBQAyeypOmELwJgEBWXEwF+S8Pe/C0Z+
QxMUb3UvHe7/LlTIxnxjCd8l71kxfiulagfSzsz3pbUNeIm7v1B9BDZUx5kRPY8BhPnQ1TGzzxYy
qTr4koxXpJBo1oKAckMizibAZjQeZifrsPBgjpeFhxbvDIsQAJsJrL9bFmU75QKIblF4TOazwvJ/
XX9k6S849kpArgFPDq1Paop6VvqrdBHpI0C/0CeSFrkOFC+LQxSzvRMUf0yxI0TDcqEMYNpO40pI
GjgNaX/MYssug2/SKblft9kmReDqI7pxhQqN268ZbGBGPToubdqPzN28TQUvLk1Xb2SrzH5M/7g6
lDUJXO0q1rYzSJmQtq6gchLZBWqfBjR46ASuhWUPEs0UYdZowLmtiRwAaS3h3t8kYs2ixLILS2aV
/2so31G32Ep4EmhRDK5BbdW5E5OYCDu0Cblm9BLUlC0bxOkrwWD8BY3EuywKPjr5Gk2PqviRWV/p
xocuvpBhBP/os/FXn+ja/PwWwZP2iAIW8E1XIAOY7MT8KxA2bYPyODro47rN/nrpc0JxnAW+g9AM
0Pqv4RXInMjpqkfACAOcJYsfKr8eSVwoWJEnKnzDCPgB7RRbdEQN4A5MJu3ftZ+pepf7yG6y7eCU
02ko3/AcsssGd5TyhxWl2vK0EGb/OKA+4VlX3RrKI5BWavZZmifWdVeG8TJuTCJzyaj7kKPd3GJh
w2q2mULhaUikbiN1mVGoYAcGGN7B2TDtrsV4XhBhOUKuyp2jBW9yT3xg+N1nXwYExBgQAkEgSEqm
CkN9Ag7hqNOnYeyi6ShrL7P/VMpzOt2X/7QlPEwQhhw50GgS+kThE8KbVcariaFO2iKpslP9xpSA
h5Hgr2RljzpSlz5U6HUo0iT4G6PPJ0ytvl08FWqGjUzecQFsWyQgGghR2u3IzBvFFRLhWvGJb3KI
Et8U7aP2AeigjorwHg3uLG9qIIIF75igg8dknYNgCdhrDfqrkb8hWrWz2I1ZxMAFN0s8RO3wUrTE
W0Egfsx0kDQjW/XEXU42kYf6cvlVQmOdQXLk4VeHqvHRwFAvUUqp8tOhEDPCx8wkPvUzTeT7/AF5
2BACyPNl0QiBNkF2XbwXhAJOfs2CwNySypYW56JtnLo59eNzYpyevGU+UvikLpdheGRHFRkoTFQO
Zwm1ME0uEFEm7/m3+vG7R3KyDEJpKYDkLtk8l+Xq1vrTA3mcCkOeDM+kfguKSyOeGb7V5CcUaDni
t3C+MetL4edY31MkSwt80WU3OEmBbSPWgOyWDLSJFJsUrf3GwMZjGAiT4eag2pDnB1VDSeBurXoR
leu3Vvf/nKkAWNGvScCW3Xnp66sFtRUWTqgLjgVi3hIJrtrcAvnaQGlKVOb+FYatng8s+6GAFTZP
4EqNjoCTOKgd6HvNKJkDooLKimjOXHN2FBPBqydgmlRS0a8qwU0lWSF5+2WuSKhSbD6jx0mUAJ9D
7RUuXjT3U0mjmZ1q4aWaRIf3zR93eePMyrGdzj69YvMhihdROOcMf7m6M9LdsnyvWucez9OovMrE
9cyL+8G2BeKBzbXj2mv4LeE/FqzJnYkOBI9h24jtJuy9DflPzu61uPY/K+GGMsrgex6nW9JmlMsX
xVjryJehHIA7InNfVSdd3OINTPeZr5DcywYlQ6QPme/9dF/qo5p5y2wXWjZBYCst2pfxxVBX6eQZ
ReeyCgr2thcqgk09Odmws0IjVJW3JOHVRW3BuZNG4J93Qz9H2t1AspoksuNHb4r52UWKbQBJXgIT
52FoRNLOwEfoodCdjckjQaWyIqMw2qbLwfqQolOwMt1qXnVsljnRulfWlnkIpKcQ/rTyPTIYby5x
/BBYlMtawmcpa0vqLzJhOw6A9qrPEAEPJSLQbfOBp1YHhLHSrHXhdSV81rrJz4a2l/I9GPfCYbAu
sbzxaLHAPNy05JRsC5CSci+kh7r3jGydwCAn9Q9TIG98bPG6R99siZF52VlnSUMEF9OEOn1xMzWv
xjojyYE/SDjMVqzOWuquzTeTFa4H9X2AYDJfQmJKx0M73gp9k+kHkCN4phG5GVIXa8syTnTL57Uu
X2P+fMZOS19StZJNojKxx4e2IenOGdeTy2dBb9+4PG2+T3M7WlvhWQJlj7u2f6OLR3Fja5KzNMIJ
acFY99vWROBiQQM/yY5u4kHBuLoUXPhYYQ0rzVoJj2BkJQ2jB9SODEA9rUsbswLqBPW+0fYWBURj
a+qLvTIWcXddhppOANYwB9us0SeuRwl0e/7z0UQNSHVuNccLKzEmHOQR5X2ITnzEmECMePxtrpKk
0aSrDtN2UvzF1qLnSEbiFdeTMQEhcpir3Qy7wjQGxYTO6j7jLQUmagDpS9mRjoFVQy8i8tJEbLsQ
XAPjJbE60LGS8PCr56R/TqXOqNO5hi/bbQPYhojmLaHjK0PSGdk8rAymyBl0iCVMW5T2E6/vhCOb
Wql23//gPUTHTHFl9YaD2290rOS8iv7E1r3JLce7NTEB5Cc92k6wr9JnSn8Gba0wecx0iR0Aq3AO
8bQV0nWYHVgaU+TXhGFovin9T0yF0crdPy/8dD8CRAxoMJUIaXvFdN8AMfP8EdmFyaNWQN2s46SA
IOspDhi+PfbvgeQtWRn3YFy2zQg0/24GWLlKXDNcunq8x/ueUG2+F6aQmf6HhiRNVi1BkKb4KTU7
ctus+mNpuMofSlwbfcYGQ7bJ7Jdz5BcYfvH1iKA1xkGza/yoG5jyIEZYRoZrwNFjvENNJDaPZnko
hveMEo97CEWXq2lbJDwte27jrvFJdqaZrf0LYVS8pjm6Ty9+qv4vAgm2KA1ozBNK8OUCXyBr52nA
kohVbP9D0JpDrT9r3CAr+VNJIMe30F1Df+M16FJveuTdvclOItLUobjFaK9SNPwNhRNiylFC8B7H
X4XhgYRAoNbbQhyZJhsNiM2VS0G4qMn4YbSor54yeSCpI+uLEiczD1VXeUsOw9KaRUS9CiwKp+Bx
CrolkO6lzDWvlQytBsq57D+vOMyStrHMn0jchfnVbx8TbHuOkH85J5aJMogRCa/T9HuKYshf5MZ3
8k7WE89xDVox2egHFMUNSleLLrnDuuy8GuTXsUczAbO2lNMZBKhtFmEIE/vUPiIYj5Gc6d1CeBNA
XPJCCBPqKfLKK353jg0qOncE9YFDCLvdUP5VBY9qJS4OpZcRdY/GZxpeOvQj1hsHtsm/mH0q5RaV
L6BUrAEZAgUsZRX1ko8vSz5H2L6a6tfXBFQdOqr6xjq2Eyh/GIqDyhYsYJ0C+7tiSG1CiOiBVFmA
EW3VXNNw0SKLEuifCjn6GnSPdvH5HPlClygKfp20I1PU/4bGn/tLnR3b0k2bvzz/6XyV5ha5ffc0
LWLfPZX+TWpUp/3KqcFbhVPxHiG5Zzn0V4KEKv3ANUzQFY4Dr5fwQc2pJhLPN7Gy+IlVLWnHu6E4
MVQqB3oF7tYfRYcCvdbL7bfvK8KF7wv7j29zFcAygBoOVwhM0aocnfRLgfj6oUZkqO0SKonK/+/y
UnGGFrEGIFO5DTad/qEFXxnE4MABtiIABbZ/oVAcIXlUeFwpOoiN4gr9jpqn4l3ckWBbnxdtw9jw
qg5vluRGpsso3kPkcavMPUtJ/HxOBLECBlqhdcQwAVZK2KYQLQsVgIwKeM6G5hTQR6r3moXMwX+Y
0t+cM495aDjIsDuiQgNxyZzvVvXGTbsZpl07HxJ2rYf01BOSKdzyCFXkR1NtE8FLKEnYCyGgf4ur
e8s+W3ZdWBchB+A0kWzB+7yjCqhKIpEz2rwvADfN2DbRO4AajrVOoq4RU3GazRLua/CWIh9b1B9k
90on2wpAeb7Np5WQX/J52ya7imco/6atzx9N0CQ6YZWXSNynqLX0T5hou29xPD9E17qQVmGdMFNB
zyPhD1KTUfXKlzbGh8rlNsUKHtTG797EEIWGtBAma8QKeNgoIetMkAkB64IonLiFAuOwpNQzMETv
CRLd4a5PcHsrxoCmZ3jy0S1C2C2bficu5RkZl1C/pKAnjGI+c9mqnzY1Uhr5qkie3iGbovug61p6
P9TlgysEB+jQpeqjd62XHBowoP5WznsjOTQiwx3N4XTqyyP6lRWwsgi7C9wkpM8lVS1p343e7cw1
G1m6ViIBvKMdBviXWRNKuw/9T86Zk7et6YnwjfNK5xooOTQU5U2MBNxgx1kcc8JYb7VL/E55NBuv
id2RV4yrj+UmzfhbtiSEUyLz+Zk2GnjwPEKfE0LZmZdUfoakiMPZyls8GzwTakzF42Oxg4LcMlws
O4ZDxGAoQo4m16WecnH1iBWGv7DcypQpBr2eGJURqO0oQQ43cDOl8iNYX2b9ZlkbZr+CfyXftFLk
aO1Xj8Qe+Dhk4tWK326N0YdPvR8doA9U+j4wImsBvW9S3k1W1b7Zv/RgFxlPcLhz2GRfdHFd5inI
G/qoPjbFt4IsQrLNDthSeSyQfRe/6PxUv0c9fqP0L84/rVuATw9gnywqLAyEeAvrdJ3J/TqRUc0G
C/gyY0LqhflJtFBsgq9p+VbTzkpYsBuEtIc0U7n6gWOkBuMJq/NfxNiIp1CiFOCSNV4txFyhtyT2
pvsYq2DrKkuT/YU7hXLprI0+7/3m6H8zX3TfgbhPCtpek58BmDdT61in95MOGBV3zYIlrRW6zZom
j45xSMTVYrWweF3+B/uBpTBrtd2OEc7GkGAZVhuUpFb50hS/01stX4pqPUBe8i5Irh6tpPmoofVv
PmpUm/Kb4TDjpTdQjNpHd/SVHafiK1+Fa02B0E9WrGaOyVVDQO5/W1aHy4ppw4mx5UHV/jUJGjZf
cEFHp4BQRTCZjiFEBcZ6+rNkHyNvp2GmLzD/tVWaeEGsdq55wwRhJyPv7XkrXk2lvpjtcbokHqpO
ddt4hQeMwrXPqgsxyUiAWY0PCbXe9FXPc3vDBwEziQe/m9gffQW9xVoDLyywsGDYDr/C7tlKj3/o
tPXaIlrDXcT20cyxLMLLXUWXcG058mAd8LWgfl2XVKlcOkkCkUC0GmN5rhC80jPRJGjpefSBJWuU
jukLd1ECNJRJvhOCAGOeYxP9vgDepGW7i6RrQHUiacfsEVmM8uxdAGAgncGIYoWetF3rXhm4LHAw
f28YBtZms09WwSqa2Sb4scqvyPqc4h2zchrdBmlTCacFUOKfrLq3l5azPUApFx3Qn+rEADn1ke6G
ZeUDuVBt/lnk+2IjInLwwl85gvql5nyZyqb3UdzE31F3EvJXMI5KW09fU/Sh0aZWn8X4OjABL0z1
ouuMhi+kGpQbcDIZML96l1TfCQ6dPztmXznqyrR+lqksA5FPhD9CudY9MSuLdgOFOk0V2Hfjzuse
DoU1coiK14nDL1wT8SqURyJ1afB0BGonv/8UtIecjVDrk03A7moKCAp+CFlxt4afooMixOC7rxeO
eRD+ls4wi37E9twQGu5AqXXM4Hn82gNECcO9456etRuaYbzpDX3nRydFPov9Pso+sTdBTTN6aniS
dVdk+3n2md2iC+wB90DaYvBxHpTPhTxpcmoEbTc+ybhq0BhlW5aUHTM5RqL3h0q6/QzWGlp9ZBnq
MeFyq6B2Ao5fjWioszgCgKQZI94isJvNr0Z8YZoxNKw4vAHECU1gucInI2BjSOnfpvBHlhZNOPs1
75V6snIC9bBmya+LCAy5Ud+TxXHVUSe3wpc17dNKtNvsNdKwMGI57bWf3wTae7WZVipYTWUcmv69
EYi/vlnpKZ01oFFO3nADXmRDAEp4owrrpQTQMlqwNnXljc8iYYVr14xAEocq/BOGy9i8K6j71HOV
XIKZm29T9uu4oC05pJMLN5RZyAn6yckRxHVQSC75moB3UnOIBuQ2/jpoz7NIh3sgfbfT71H4F8Vv
A1RCh7wL+JJXpMba1mLEVfl7cMunTGXJ0uUI8YsH1U/fujD2FIyvBoFil1Gdq8ssOJw3Ib7qykUQ
X1WoPQNx/KK4TZu7TncehqeFk1uGISt5bVA0Jso1kDatuTGmdeVykcCS3xOIFSbqtmTrQL+kyr2d
aCKSZ9T/JB3q8gssAFonxraR5TetlmCH/3Rh0zd7CdEzOG/lyMnWKj6XMV1syKO//3yMOk6hLnCF
9qgj4ObuFy3bhM7iyhrjKB8yrvdY+ErGr+IEyx9hn0nvVerfC4VkgOHM0F5GjjygjlCnTfaytthh
dhBZe2WRWrg4nRRocep9nn7U5XvHkmXx2vNoFOn1UoafRmG6Axi7TK/d/XWasbznEu5ShB8zdy7T
k9fQy7QHIKZ6HW8jxNpoWilOQcDbbbpW8IvxxBp6u0YXjTKZhUKWW9q/kHOt0oC01iuz0xjSgj/Z
mjE6IG0JocWyKF8+LMwEzBQrdFZsJ/kkRFergrmnFixg84AgfNc2lzI5Nvk6L3bhmu6UC2D0wDb0
xJ1Ynyu5WhaMRB027DosBDm6zQVZUXggUsI+P8qkdtj5gAWLTMPh+2ruopysZmLVdLdrsBMP1UuV
oyx/TWN6m5Qt9wwQfBeML1NByWNRZ6F+uoqGDmxQJtfwH1WIIrlGK0bPphYbIdyAH2n1w6xHWokf
ieHWePY6zK/xrbSQ1LZSbsHwYqioQKDCsxE2hyduLwuMOURJA/IWKahiNpX+nIynAlggJ6UjC+ee
M6OVb8CuXI7IaTF6XQ3V6zJc93AjY/4IBgVurrQF/oKu8xhhhWv1ALPb2P14aVUadZv1R0Ndq9VW
ii2nZ0EiilhWaP6YEJCi2BIO8kYY8s2MQKlYK+mOUL+bao97y35+8vsvsIPFhcKsLUYD7wEltGas
sLWzbF2wMOm6n0J87euPXNiV7SbEuQIYE3kf/KiOM8Pa6nRbof8e86MevEAfOBI0T0dpqEsOFSSO
WIO9I86o2VIUxLfJv+j5b1DT7iQHTdh1FasrSGrYLVyLOsOIs8AXwT3gnui5KZvem7gs4hUGLOM1
i3+WGRjvVqxT+A0hhn1+57T7GYGNEmnVDw+B7hLGWVK2CLYDZU3auOmxFA6y7p//KSzmS0RbitGM
CT6NGElUPhvwHf8FKjXHI2piwBddo8DBnhId563rtxAzWIQNiNMNE+AEf7PZ1HbpjNq7Rn8iS5Tl
j77t1syUKzxxan7jBgu4f22AVW9j3+sgjgP9HouHRVJYJnh6wwpmzdlXbuF0DrKHZjnxvEsEgWaZ
4uRAViMjxWq8xgnPZjlC3rUIlxaSY6WLg/37XesoVhpcSMSZ7hxssRuXx1Im13a6gYwR7wyjfu2U
e2T/9nT/bFEjGwI3WlebcDuql7R8rfx9Yp1QavLV44fD4m8y9gvQsEi5Z18gy+DDCF8i9buVX2Zk
e6oDWBC1G50cgm8iisjWWU0Z6y4rHQOQepkxnRJl6HAzlIPSe2GSohPXVhU2XrVyQO2PRp71ndaA
LuO6VSIvZWiKAF4bJLWsnEAY5UHrydLM0iCaV8r4rirfeBShxa1NfalHJ6uQxU7AOeNbhQKIBw39
4EI00cAwCgL5DwB9UnezuEWH+jysEJyEq8SA7FsN0HjsZjFLQQ5sAq/vf4fyNWL8MHWnzF5iA3m4
dkWczO7vKmbiDZb6RFddi7ZaMCu7jNm4TQBigbQhMqRxH+BllceofiQQR32ruEP1Yk7vOsaOYoQj
y28W7nM6LbJMleJnaiuEebytOYgCLbaYAA/Y75itVHKxbsN6s7xfJqNoVBYEdMxb3rVVJ5/k4gol
AuFPo7U1P1FWLAXNr/hm7wNjkzyfS0w+lsyBdViyTVx+JP15qa8+yj/sHJ1fAT2Fmn750m8SU5NC
lB/NkW8PlBcV30GvNxqMUBieEUG1zqiUUME9avveTQ0DG/SbUrPPOd6MYquYVxYTalYdAhWvxVs+
wvtBghh3JLi4i1H64x2WSViyfUwtVxc73ISP4fS44P+W+++by5UNZ9wloRU8BjVJfWIPEPaZqw+Y
A75gwQVVbt3qKHvz2pguwlpko8vNjE85/YOd1+N37AQC5PqiejX7TVQchBQFVWdbVgBa6PpcHyUR
E1NTrcOJHgE5ZSm++v5POJEFzQ4h4kpV+FGtv6h4DbBE4Obne1XiNcZv9qTsEjQ3UkfNHO4JEyrL
xLP0tnSNSvRIHVqW5vKDtqyoGUEiJxlvNUz2IuhKxxPgRYdApP0pZg91zvIg2opNPVXGRAd3mMpy
M4DDbwFT3qWEWei5+uPE5nWSs7GPdVOOajllaZqkcWpgSGWBa61drF+WHixPNsOZCsNSkz+/fYa2
it7L/gpRrnGJrkpubxzAAPvNlUWFr0yLePSMCpA623FZ7SY/oAKLDz4lVLvJiCtgweIDE438ovo7
TrnwxdsW0pxb408K7mIBeIUAuWbZfPszsHaDvRCnPsRnaVkbwVSrZg5BMvopJNT4dDOWpxkkoG8N
OxjeUXALBKIWUI/LwgqU8bBZiIM2erbGsmFqZm8N+XIDTEYjsBrDUW/mRTYPdYgwjnVIT/dzrzeu
ao67Iftphu98Y/SG2mYhLPXrmHyMC1lCrV3g25r9mPQw8RSL8Yt3naML2KHvYWp0WL2aKzwNl8tV
qeAuvvJnYIDptX9cVrxEkdvEE6297CioVBKWN6cRrIMOVW4+9Ok0ExrayO+CG3mzdlyAjCr1fI9b
F35vEQlJePp0KDISrkRyqOyQq8s079HyIbjrc6zgwEz9tV8/ZAGWRUFzieNOzeLWpQvQuZh/SYtB
g/IXADkmb0Z8WWJMMPTzuSwQfpj2a+2fesfnHvhStSewvS2DPUKurZAsy3wLlrWSpNmNBj4Ozw//
Q/b7NkvRCJGWQmTRbLTKL//Ezh27YPCeirEzo/2oAVUOoGLyY1IumdBtCsNA8dB4g1whjds3IfKc
yxJ0xVzsSCalNESdSOitPqdbpUQ5z8vRm7mt03mr1av61evfy2a1Hr3nLPvxzYhw+ulSKTieb6XF
zV4gEmI0A+PAxZVPagH0NtcePVFR7JdKUBs4IbkpUhdzesoD30TCWrzxyGuBGxjFkvoUkoulXWL1
JGSHUvwzCnL1sDOC7gw+kupnrAM8ZXh3w32TXRrmeoZPHEqqnZa85Bnbv95UHGiZAagjkXGU7zFD
i55whIFyOO+vVXmsqmunfZv8h0/zvJ1REKTSAnrVzCItwgU6YNtyOoUmi9uRH7FsTUmUlpSV4H2O
m3mQ3ufwhpFPjFC53fv9NVUWcBU/2XDGnwD2sMLgAVlPsJ13RsdCEDdAEyqM7fiSz8lqgB+r4ATi
k6DlOIsQ4takrmFUFMrJM0Vhs/h9aSjydcoFv4Iv4JcwWMwV9Pa4XI1w/C3NvEhzVTj/I+m8diQ3
kij6RQTozWt5701XvxBdbei959fr5AhYASvtaqanisyMuHHviW+g6Bx8HNMQxMT7Y8bbAa8thq4i
njSMELnxpgoWExBJFGEvy81gB2Lai625cHKNTjrHVssapMkQKPQiD6hwRvnhKq9G22TliUG9nl9I
zFjOK4otfn9pMYQ0Hq0/0eSpw+yzXnh0l27aEj4bpjYDJrd7kiZEOEaR+6SThWaFwkjFeCQ/XBBz
5mf2CDcHjIFV9WaY/3u8jRFJ7sAiwmnGkC5S24mz05qKUVLD8huR0hCdkDsSFdrkMW7PKehSY29i
bWPGU6mrPNxF8tqQFpB+5cdorOD1mjbdL9ZQnkl9/LSwgsardE2aQ90BHhTNESHjAVQK5s7aX1ht
vXaCi15hGquZpK9ifsSOi5PULLPueSd+Fpkjn+LOblFAccW3eUy4d9baL9o9ET3I+JZFPaz6NIrS
S8pXUcLWN+9WSVfwU93Ddg8kNLsAROYw7Rz83k44cUy8/mo+1+Jmhnd3Doye0nbqGpRfRB5msrfW
i69G+svDG3J4mp1avBweQrmBVVBhEotkMO/qvWthLD908ZdqU3GC/6zQbIhrCleVRWFbDr/UpnyN
9LsMds2vPKXh0vaSwR+i4mpvAySWgrTfxeX7iD/9EKcMSmy7aKxd3P7lxVXF7QEfi2cL1mefz05c
3kCacK8DdqTUYgprsqqTbWFLhywkLh++fbJB1GnAS1aqm08Tvn0QFLqdT4aMxOhXT15w8u7SP0Lv
KAk/Jb/S0N6t4Sq+jtJ8dME+Zw4TLZ1yqavEzDbpsIsQfTXhP2XWaMr2NOI4LYH9hi0XYvYsISeJ
HagEI7EDpsFCe8KbEMepIm2YOTtwXEBnoyM/UoMcyKFxmXR6ZOLhWheE5fI1TNNceQcaZYWzleSv
sv1uNNTHtMSiBLG3srhN82luYSHFEen53zY8Ma5JrCnXWFzH9VYtLq66L9Kri5HABfglRrIeV21H
X8FSD1BYOW/HL0Krl18QMnRu+niuOQcosNi2BOvRmMjfg/1FJznlyklcBL9vc/gI1S9DrmdG+dSY
HADIQZYcdq0TQCpACMK8KmRPL/8T32kgPWFPTntiHoCHCFGvOZ75Iup+IyN/kqhIaOaNlR4skgL9
9sOWPnLnz9S3nAqZ9HTxVVi5PBnSJ5+MxCKrhiYubk9ZeDBzvvmajoYt6sYymoeLEBADIxkN7zzO
nMDba9baMt5Z/aVTu+T+ZZQQHMDhzBC40MUlTIkNdNXxotBpaAPiZoj3MbzZ6Y7/RMhAIX7ElorB
1p5qqPHephPWZS8My0eHmVn2SqnWEf0vuow1HrJWo4mJcMr/BAnOcRwd1A+xvY8xnMX1likD5J8U
0TGUWgwjbPqW+UfUa2p7FTYmDvhA50Dba/XNMv5YAzHx6zNDFtcDC4aV0D4F3c53z151J4qG4D1n
gezUzCV+Xzo79wXzTjhSUBYZTHAVRNmX2+5ZEKo1pxIhKPmJYJoOq6qkrKztmVYF00T5tWcgS90f
DJrTmHYzDHKcOUB+QiEJYHc2jvglRcfbVioxKsJ9KdbMGsPzSQWdVUifWqVNSuujN17jWK4NU8NS
Oc5TG39IfAPhTSBghmSeFOTXcfLRUeAJT41L5asEDqpdXKJVw7fPQeT4vAzR6DBc+82DP8e4qeVN
du/O38BqKWYsFJH1hMlSJ+Q/x91Sq5ckyDg2JpcWJOwbgaPYhB7KomMwH9gLDEZApoHBmsCHGT+t
OjO1DSmJkF56ops7BtWS+yHc61b70MaLajxFnm/kxFLrb6JZomGnHw6TT8l/+8OjG4hqbSVM27wc
PJQq7uDKTqkISJIRvXeuQUUyad/3Z2sIp0nXTe9M64K/Co9o9YiDc1oGcDO+9ATY0ySnxL6K1S96
QahvBd7a/cPNCJ0UvKLJ0Gy4pfVVLj8RFqjDFqOGGLbssNhn8gdbBKfD3djW9rngitZw7ZFBxLnO
xSwd64sqP/3qx452fjrHo7vrumXQCuXQm5szqbz6zplfRQZtUegTzCYTFQMAuUYjOMPentkkS9yO
sXnJ1bRW1E0HsRyPLlQs4hrcZ1OFu/oLxrZ/kLuDCyPFYhLIIByDxMLuPioym1xU4l5GLcCitZDT
XRzD3eU8A/Dp/ahWj3hOMI93ozfPgAS9yUnHACtttSekoNIl7PWW3YOcH/KcdwdhXfq26o/RuaOe
1sxabDqwfjyUaCwuyv8jTs4dQmJXEusY70OxloZVq94SwmxhOTFYWFDNRgivF2qmWfXC5wVwE5hX
tnTmwuUxKpeBUCUyu1o7U0VtZw7D/tRgLLy31S3hZp1dY+rbopkosD7yu6awx4j5qyBswjkIQjnc
JdUaJ1Obb0PpABx7UhKmVVZZjFed09JgHQNmQPG9a4Ez1fSFEazd9FU1DssBvZWFiiUMv7XLVyXN
+eBE2ZWBHBBZc8wM0lNoVqQdJjajB909iE/CU1+Jtc1GAJNM/Yd9FrC8tHtVJvxNSi/L2brmjq93
8E9kH/AqlzjVQrzeNXMJWwJhxxIv7BZSfpCiedM/LNwtMNonkfu6M7pOz8MsnyrRusiPqUqzdRR/
gDB4ajKGtBmDXuXOSAx4MJMNjgyMLVb/3a8C5COaeayxJ+TkaQSpsZBOFZkN3PEK0PExn/s284VJ
qs2i8RwzzTmhwWked7bDA5J8SQbgxGoqJ69EvyQwYw3oUZ7+nVYHLb+O+qePhU3FE9fcKajwgkgf
4N6CbkYhFNQLnRe82NczFn2OCCQsStBAazrgmw1edBmL7qj85tqlJtcfzlPUZJcgUhTfFATcKt/Y
zYnJ1R3U7sQw3pW8T8kT17sh5bzyPobioeJ1FHetysOYajhsDazrSNUts3W8CTjjOEwLrN5hvray
o4EnPFiymIKigSEzWECmN/42TNije01ktNrpl2OHwIk4yYeS0pvu3f10wr3Em4tsi9duBu7ALza6
fhXGFTn4EJ+t0xE+Km918OUk5AOR7EqwMzOIrtzsn0P+VqwNK0Gb+F2qq35YB8F96J5J9SGlv2H9
Tg1uIeYNQ7m2uJ1CF7vDETcV6aNtXTwz9Gn2MfzrFhUVYve+K+AWUx9zt2fFCfKhV/7YZFrT+jai
JdG8D3rKAOftKces2Br6gDr7GemvFm+T3LzlbIvgwAWeBq/SdPctVhF/I6PHh/qOkxvP6m9hz0dW
nrULCziiuvJF93+qsqPU3W1jntkAB7JznKzsCc1Kfoz0v0Y2pzZRwm8Te9/dmhtzeH5i+Ov6P11/
xuw5io/U2rTOrSDYwsYH1JUvnrOiwJJsLd2AvpGPodoIccjAJ8HGDposzV/gpxjE045roHiGOMuH
+FClGzMXE+92eIoXkejHgI5JgFmBRkUHoiPeWu+QB0JSHgWT1lb/4ZsZ5UODo8azce2pZCQWSiFu
sK2a7bVkGY5HWXvk0lUj2xBRH2PHYLq0UIAjGvNkZxgfWfqKx72l7QkUltFHwhGW22dcN7BXl1QM
uro0LQxGp7Ze9f0pt3AuOIsov7MCIcUJQVtewdz+P4rFgITDPok3Qv+vOZ50YyE2vkRsH5k39aed
AZ60PoUNEidpYy4wS3UsLgHpJB3JHgxEnamYnF2oXMsO8NCrKnnshE9UzCI5vuajQbtCG1GF9UrN
fnrzneNtjhDf5tk8aU59xoqUbW+uRJIv/NRIH5P2BaXrLoU5OfL3fbuU2qXTMmiEooGzOPdONRYo
qp9v6yPaetpWJPqVmntD+O7Wtrzy1FWnT9Jyqclv1mM49SmAhI1rB8DuQrbZQHLPmKtgLJ+U+F+Q
ykN19UutXxNSEoc0czyr/c28K9x9JLdAZoLD3RBkV7Y68yd8s2OneljVOkRi8xaperGMI0mN+J2B
IJFRxBGgCu+fsunY//sO0CHlI4xbfJqPQV0aKkUKPcOiKT8T7LdgufsDg9pW3bCBgAnHGoMuVgbm
TtOc0vTOxp+pXqw0jUJk2ze/lHAYSVF2+WGD9BKH2H47BIt7mHHRcFeZXrBAa4KRcQiSb64HP7lZ
kH+kf8yVqNsxbcVTFaL3KssRjtbNk/c5D7HJcNjqSWm+BtQMC8a1Up4xTyVsxpMFTlWKds6CJqa2
9haIxpAtxq06TnXvr2wPwhwAEQK7Np/Tv+vpKDSwMH1Z7F4QmaYROK9B7C15GR1KFJFrIp/jPqkv
aX5zDQBX33UpAFaHHJO6iWpX6bB33nZ+0rBWSxuL/UH+AVEzYYUzT1sAXexY6ztqpaTiECKYRIo3
X8pfMguCsG84gvgA/Ie1ECiAN2gAcf+Tu1ubSpyFDCUqksy1UzP06eF6MJ2msktxqezLACKR0ER4
/fEqkqPl81yM5rEHL4TzNDfXWbuzfEBvd4eqAMpAThXnqFwFDPu1Q8aD7WJC2SDw5/j3GrQxHeFM
tDNxry+D7NJEGenIeDZWT1BibvIWD3TBRo9YQ9iaQ0u041NTQYnzUyT+paANOshpgsVaDoREqp1X
IEOcNPPDqd689FOfsBKzbg7IGnOopnyWDaGAZdP8eYSsKZac2VjjWMbpQOpWTFNT76rx6fjOqVfW
w0JfOB5x+QzvUD33rMfvt8z/n84w7n504dUo7XnZ/bjMwHBJzlqcc5287ZwN9OmQTU4Jpmrnp7P+
xM9gwrRwC29aVecqQ2acu5SIt2KG5zH7Fn1nAzSsvYVolZL6BUdZznfk02ERqQOsHIdXTlsO+pn9
xSMwZ0t7DPHG8854FG15r2kiSY0k4m0DseViqXsbdLteudfNI3aelYP59JrJB89d58HeQjycliDk
1jjYJnX2E3F9j9Wl0Oe69mulf6kGnoGdPYu6/gyLuxO/VecmT/y515zZ2DAdFuwfzV4yUwXhczTx
NVh9SrWVEVp9Ns1eA14TbK2QtnRBus5N7y3agFKa/x4jjUcD5MLUs06aQRBj3flANWeYlmeAXzhl
ibKM3rxBk0Lz9+uNTk2g1Uvjm5ErzBqxJrTzRWDcnPMiWN9IQKi5uHLYF2DuLftWJZe4+w6GU6b+
dIG6rqtLXWqMlMEBsYRHt77ibjemh4pJbcytNzIiyJWbfDXxPyTrf1cnkzHvKshXifk08Bv2K0DS
PNIHIGdaebWzXUv7UDr5AuANkCxkZNGnqM23TmBjeAr2S90tq/ZYx2cZEFi2k5FAEbPsmUH0I/TQ
9Dgr3VTAlw2KL17KZMl9HbaHdtiNFX7bGMIxrxS6mQwG68ARYFKDYawILr7xx6EAM8XSV6ywcb1f
TgMMdb8jJo0eUZdCxSUOqf+21Mwj6mHH4DFSX9AGDMaQVUVl122jaNOMa8IF0+AvrjARPVuXkdZ3
X60VhnXk4Lt5jj1Pf8b8wvppCN5SslU5LDoQg/21RUEpZKpZUAs6tlsn/ZHcU24sqhE7EsOvnci6
qoR2inUrcV9bnNmHfzYq6YZ6NE0L2JuLJt6q3tqWHqrBnpglUY11ROrLwM3R8ALFZyB/WoNjXkBp
z2NwzJCAaRIEw4OcqUgCdDKwvh17tNJdMAAVXWKPnEOcSNtnR9S9SreWsgMVV+Z7Kz83E5iEeBHA
w+Q3tbow9c+JnFv4zWdhsuAOxSdVd4c+PA7cL3LDghxqRwbV0O4+GirGrLhV1cdAPV9drPLicIlq
6gp2YIJIF+HREUJVIV0M9c5+IKs5BH45TfpXq3Ngjd+M+QW0u8Ytgz3fbiuScBvo7eYa+btrX2xY
mJJSSJH6ECZIB9ISasXZuboD+YJViEG4b8+W+2fr+xF/dN5h7uPEkv1+4udHtVrkGuYE6q6VHm6d
5uT0O9iaA4N3+O2omVH7jDzOu+pg08ir7Jhog6OJWp+nNfahp6atpWyT6AeRwB7LpTpP5sSehWfB
O0h4HUJhKqC/iBZJuoSOLnIzWv+0kFkjEBRTLDEZqjOs4247mivHXJnpSSn2IVYt6WTSweWYzR+G
8akMl0Rap87WgN9VIZAq1ULyC2hQNoANPH9EAusDJeE0NT8VTgHLfYl5Gbhe3KlW+hF0RyAdEy3Z
j8UmIlQS492h9Z532tn++vcBDlcitXP2/4XuXnauXfsF6YUrRnL3WKtTBXsfVuZ0KVomPbqKPHPI
iyMT5azcp+J8BVhdKrDIvBKcjN3CMsjobT3/RxDnSsgA7IQmA+loH14lL/FzO5uKDdUu7HPHmubz
Jjn61SWvRFrI3DREOQb1qbvflf2LbWZWYwi0sHuLU0Wvj4xB7JC2dkaNDL0KjK3Wo6aTWFYAIrKF
ycVxvOk1BuWXmhfG3CX2I3/2MfRUi8QQ/YUMYo9v24el47OPpMHA4vJY9jq0DAInKX9r7ex+4/c/
HQuH7ZYEDT0rETOGKiVMThGhTraVfRh77OEzqtKIp8pd4v0hlcTvrVEhMN0I1KunbHUabts4mSy3
En4+jDLQcfl5Mx+sAYudpq25UcxNguCQIo816GZ5x34ycITmwkvWGWk3eyeO0cqZKwvGMx/18Ayb
tU171N9gRcYSSHuDsZLGGGAcOB731C8J+hte/7gEWX9m0DDlfJGtXc62hxnO49Z6saB8akCAYvw0
d6Ahy3Blt9pFDR4p+SCL2B1TxuAEtW8IDnmzqOwHHhps97yORFqd4aIEN+jSDrqp6ruHXP0Sy1o4
gRpKFVgCDWIp8KekP0vNQY4e+FVnPjozmKloi600ME8ssF8QGTcImBvTwV159Qylzl/UK1s/+LTd
K92eh9GRmj0BudFgNpZxwohbooWu6ZCh44rQG+CJJFwxRxu2j0UY7OOLoZkWgHSgGrOf2NC5o5r4
pBvPOONVsrADR8c4vmGkgOmrggB1gRJYO18MLiLG8FCpKJKBCf/zC/m80tGhqRcoVnR5SUyYYOG5
j14DynsYmhUYqAhHU1eurL2e7a3Znf7QnozzDAAjsxLCMqzPWbYRWvAGqIZGsZ5tWv9mY3mXnFnn
slXpE5NhOEWQDM6il8dTpiLMqofSQCp/1FgfvBVDu7zfiSqfJKrE28Ybz8M5thtp2IKp5WHUYOrB
TzOs1eOTVYFwHeUOc/YpbpeZIGxBJXLucbIQ6b/80mXMitbcGu9fPonRuaEM8eqAzIZr+w/Yh10X
qC2DSAv7TCaD1J77/QneAlFWz7CnKRH/DLC9bOtzk5vR0GpWGUyooye0kgu4eTTPPJOtw9q5VRud
GZk8NfjgNM+YGOFFeMYz4w3xx+8oZLGeyDlA+SQNx671fj/4m7ikexaSLCSl9lhZmB+WWg8YCXYI
q2pAz5OtJ12tNEv+2BBpuuQ5hHs73mJBd8Ec2Csbo5N5ITkyrWombjsPjzxE8ETbBACIDZZUHhhk
oMfL6iGsUHqZiWQgPdIckjJ/ABTiGJd/R3E/zGrsMEKexKLSRcsx+UgB3jnVNhg2IoCsFHMRZlbt
bV6dA23DIZM7mDtB2PC4lveKfK6+TSjSZdZXFrQLG8eiT8M9MNBZMdrnqFLbM7s48uGSNeF09JhF
CjAFwwjJ4LzANP+/NVqhJOLb6yGMAlLP59KDlHJbLscbpEgPl2naX0sdXIm3D+p37yxbkZhl/ui9
02Sh5Ecz2bAchogkeVMs6rcxnwnhxU1mEjW+uo/iZ8dQE1CBqiwV9mbS7NErGqCohJl/UG6N8SGy
WOFnhuvbHs+im7OCgzQLp0q797BZeSwFeXjFelRWtnvvHymiq3SU3GtZbC1nJxvLMCTmDByzHjBc
XGLh5vbRYMLnA7AAk/9e+w6ck8mgObJe4dJfQjocg59C4mjLzGkv/cUw/bJV0YBzxBhc5aT3nEsq
b/WO3YF0ceB2D/KwduSZDBRiEF4/Zd/U7z0fQ01dWpUnsIfZcC7Y5dPrxzDey1hs9RPml7ioJygB
4voNtTUvb1F8sp+GrzpiYOCxhErgxXye1m4ucpVZ9ZWwdlCl6OfUBIeWYTBA7S0oDL1sWdPACv+k
dKwwekhX8QdsIAkk8nKwnx6rTAOil2qChQUqYrTCgN6UeBuHlREtJPWhIwWwBEUIL8XOwkpGI2SR
c/TX7JOb1DSBOM/agLusfeo+RHj3GGZLDY5r7xCBILanYHcDMIie2MbcUPbRnEHKy55SFE1tDlGE
SQEuEEoS93lCnDIYlozGuEpRcJZNsGJvsFaeiTf3dPR2+YbDJ5zw9nUUtUrLmNS4CB9z73yLFrtb
F/A7qk+96eYpcc03b4l7bpttm+wV7S5iwyi2XrQ1+42qg3+esXdlrH/14qMx3x5uhwyzrVJBYEb6
MIrFoM8N82NgmAr6zleXom0LjItIL+nFTPL2pXNgvL2scB4z1gFTIOpkxT53ygfivYU3wIPGxxCY
I7R4ZMaiS3+L7k5BFF+pdMMa7qnw9QbBX61cAveR/I7h8c0m4m6BbzMdf7OWtkbYWbchyxvSdcjn
JbOOCtlNazZ5Mq0cUmAyw+oNYCqIkCgRmX0aubQZA7Jqs33QHaPZmckR1kgEQBPPjpwe2VGyiHlI
++oiu3vofsLTBWONOpp/LcC8skCBZRcHjxpfhSjlNJVXbC/oUMjQOWEZA0c7I+VnKr1q50aC2UB4
UK+p/6qAtpo3fAaNuIEDkuX4oze6zZaHuxytGyENmLhp63NcbFKsM2CLdarq4Z1VmFCdGfMl77dj
34oFyhE/j7CGg4ij6LH4n1gz2occOcyooWgxH4en5QUHUW/I0ZuBP+wPXKvdGpF/zo6HAU2r2SXa
skBhVik6vyt/o+dYZfF2xSumP46xBy45qYuNyCsyvRaKNi2+eS5BcCgh0GLtoZXruhHcZCNetAk/
EDtG/sqZDX1WXcfelynwI96eYp3/QGw3GvZHrnPAnB1T2XuqCKwmgwDrVqtAdW+WpzJDYxjHfewh
IodZNlXpyE0Ywp0jAFy4uBbRmlbBxbVIQx+cZO2g1rxuKZTPnQ0EAunCN/YiMB1Vn+Ixj+b860U3
p/mBjaxmDDFALqIfl0cw7kLc1IILCwroYmvt5ADBzagCNAwOkKzEZCHUftX6knQ0OoywMS3561m+
C9KDYR0JLrIq9u4xlaOembYFLZdE5teiWYF+XQYPSTvULt7EjrH6px4vU4/hVEAQioXXIBokHSsS
ipyyG0xmLoheRfrTwkFSd0hyWnD3jUsWrUx1U0jXKsNbsTFwukCOtDd2gtFHm6Mrk1bkzKjCbd7+
DtS/SXiIW5zgKe2o9VVGHNLFumdNENvKRIelKV9lkoKRecVcfRZLtFoGptC29GAgXuI+SrP4UhVm
nazDXuMHY+zSkYwMt6UJUiov+RBnWefdSsM+VFL415TFJ5tLuKu8VJ8ZknIaR5E6olZMUvlP052T
n4yPRAZAVSpAGtDz1RD/mC9tay7iMl+z7vmgWKtBz97d+NmxTdLmy9V69nJ50sGEJT9m5rNKwKP5
7dJGz/ELb5vBuA+TZF9SSQZyw0hVueMXnzak+MHEdBcbJynYVayF5N/SiL0bhCwL6BfuuOt8lcuU
GEihrxyGKU3LA1dGHJrDgtZ6gf9/qgbafu/3zaGVm4PlKEsvty+dmsgMXBrO33mON1DzJXwzBELb
6OL341JSdHCjzlKOKDel/qgyi8SSYWcOZCJr0dbmoqfPEqzNjrOmlOsfWw8ZNVhnyxGzHXqJmP3n
GN8cfGNDkq2tgLwokD9s5j6qk5lfChVS7ACLzuyBL/bzMIMmYw3LbMTnwu5Z18Z6BVrS9cplPjIB
ZhRVq28OY6ntVkrCzkFt2HSytI/9dJe3AYvDxlWMTbDB+KB43JtMEYakY/eaw0uF9UdNFk2uLRt6
zgLAa6DTG2fRaUzse+sQ9WhN45SP3d4P86XhAfbFj2zFyqwvxNqcnIZuxGsYY3yU9maw0ROeCCqs
hNwbLZiTfMSkT3qvP3iEgqBt7gwYAnJUzGsLpijcRzHGyELlXDlg2NhRxnriRcRrFPjFruPRoDAB
oKey07JYhplF8AwsEWh7uMWL1gakxfhiVNhcL0xAJbtoFG5Khcy33e4U/UuS3yNAlVycPT+KBcDG
YgVBBU+rYuiJYupSUehcgBGVEkNbkI4v90eUJTG2FYO5fn8KfdRyRkshbkPfoE3CGRjZDMoNxn5Q
G5lb6OjGenhw4o+cvmpw6JxZtNEfpBr/A4shRxM6DWitmqCzgaBqMiYeRnxiNcznJJqFDR1OD96V
sXqe6FOV3RQ2uLCBO1ul3HC+HLxLBdvBFKyEHQYF8fvodFi583Ip9pu8mfuRMjEIXHECezK9MZ1m
MC7ccTvEr2KsFvygc9ZszmMDe91Iodv+6DWaEjJJeLStnRtsU1IfiKlUyjOsSVrFbJ3zwyKv0Itu
1L/5xspS2AHG5JK19VSEn+14oehOokdOxrdhB1lgYbJDm8CGFkjdzPOTZcV2B5tPJCbrEbMDYOIi
lLmyHZKxszAiDGsdgJuXzCu8nTpCiJTIdxTFhmNRfLyj4NqwCkGCgW/hrrZ0Pja88+KHC2ho44zz
QXu27DDqhP2SXzA3KVVC+lBhaYnZNshgjI0mg4flnbjHQE3VwNsbiF9zXbfZzOukuRrgt3X7RYoF
byQrYKWr3Gf8WCGv0VRizM6xKAQDVQloIBU/e6oATCVEmQCBakWlxqNUYtfCLwBBAM9Dy2eupysN
qFfuRju9VOZJOdBt0MAhDM4L81rmzMGC3wzwsYmGofKEC7qXUSezkXFuJlZAOvTRFR8ghzv4wnK4
BDWdMZ2IYiG7YTPN2JzhYHXI8a5bUOwsCMY+9TL+q/pPT75sosSCTlGp6MEMK0XFyvxeiZ9lC3JW
28LwukGur+iEAQJRIqbfUoBSjESudFxiKNp5RWlo4QPrh2rugdurv+pkawFA69G7KmZzMrd2xs+q
ASLRZGvVtfLEDmucFeGUMBappow3pS5x0X62ytv3YIkmfMznzmaLKa1kNVd7YiEjywE6dRuXH7VJ
KowxQle/O/fZ9gfHv8fOMdcembqvgg+leAGtsMu7FO95+DXaS6WnSjFoWJD5sSbkKvVgBWaA/qOm
Jej5+6xfNJXOlYGFonc3TusynvrROzDA3W+DaU0oqEITkcNHzD2TWzxA5CnPKV9KEp36gom++pXa
aA+xcs9D8K4wR4hazEJICm5K2CBjKQG2jQyKeC9/C6oFw0zD3CsQpQYL2PHALXpPc0x9Ad/de+xO
lvmZ4IaOR3cuwh+OHuAreRsQVf589dY0CmQLNDcfMRZiUk3KMQi+ggrVnpVQrDZI/7oG86SJ20F5
VQQNcsAhyq8S/dmoUvlnig00pJm7ycmblAJXANshz1J0VEqYXq8AV7UI4amXIAS7TnhPKbNZpAJm
SybrkURo8dXqd7O/8Ul0ZEEYGYOWiyQWcgXT1Nj08tnLbwmLdIEfhVtWwCome4R4A5l6s/EoWw/I
Q7K/TJjMRiclOrYQtSaN+iErtP/SwmcgGPMdAb+w6OM0EmpFtTTwsw3aNAncqc0koKYK9Qv40TJL
RKQcjhgBUpnPgkRlzbTAsD/4Rxj9iD6ZXwmnTJ9RtdhLjYf+nxU7xutHyFzjxm5sf6F55jal3zWs
fOYjxbmQbKO4Yq4EMbL/dFuBBownNXNgFVGBphDDMEsRGWjzlzewicDNVn1WrKJyJvaH0IhYTNyx
VRyRqqSIZSoHnTVstBnJin1vUKNBLE+shP6h27PnZsBC2S2yDTnHMVnAZhYVu3rn35SyeTGczHDn
BRcJvB6e9mYrk14k1aNn68yB23ePy58R3KsE9rNBpjCUm3jIk/yzJJbi8SNnTs9fEpt1IYgwD2eF
bIDqFNPlhsm4CnEH4atQ6Z5iGZR+gENdv2thMdPak+5mC025SPpdYrukpr4V92Ymb8V7MSofzfTf
0VP5JMFNynasUDm+p7r/yo1XWh4ay4N/ZLBog/bwV+MEyc5Byqq3P9U/6GwkFa9lmvzK1l213lW/
Vd1jDnzG2qYYYRQNdfE3LvPFoD6iaCeF64LPt/LmWmAvTA1PhPLXIn67T1hnQGFLd8tnGdg71ATG
dgxj6q3s7FjFQ+6+srclccvkWohrNvjS6fsG7abkryTBZPvHn9kZdpl+5Q0Zxo+MazYdvjuMfEnx
Ceg3jq44DEe4mPJBtysWdLMtWV1b/b2iDkjYflhp+t5mkILmXyuciC+Z6yck2V46J7lBo9q7xcVs
vtNiVfQ2AV/6loAQH0vj05Frn8lUkd9V3+KNuafZcxjAQXVXo76ICkGR8eIuMuKbyimNkpnp71Tl
0hrXGg0lhlt8aU22m23sheodwvaiUrwP27CglzuwIZ1/t7DXHWiL8eSjj7jqVbNfZa5MDe7UODoS
aGOe6MjMAo8lp1d5HfzvJPlSkhUzzUa/JPi7adaN8ajWaxJ4mrqV2RaihFtXHgjVLovmGciYHXdx
dLKzjeVefIQ3qHaduy0ZVbaHvFjoFfCFTWNctAaTpXwfzVuHf0FJD1DQS1pGW0G8qY4ZgR0+eFd5
1ummyvex8grGg9xfdQ6CJrjzyCgcA+SfC+dXdYydMmJm48YUfxyNXrRK3y1jXSu6IZqAYQ+8P6l9
IMsrwz4IGZxOcrAIlGSetjMZ1hFeZIjiEThEu+yyW67cWC+EAfZohkSQyB2OJwkspBha3Ex7XSMG
6buYrG+4yB3GFcaO2fbQfCRM5DsSP3S2wu9K3RgtXePIfymjk+zcTKRY20CiTDnRsSbEJ6O8W+bB
L2EOnf1im/i4+Nf9iCVyBVzP9k8+9kVWRjjaMTTsmStThS+55BiLW7h+e2j5XXc24zdgh5hvNGvw
5bHLpc+ptTg92yuLsPP0N4avWfxEXH/J3veCeYNjwfatmeI+XH3VlnhQFgWRJedLKt+D9zWGT9Mm
myrtnOREdzBbUoH4sI1LztJM+8m5a2wyWD1umirDy9OF84DpVuZ9GT37oSn12IaDtzOLD4PPnno6
0Ijxg698Rf4ja5+mec8HBjDzMp0TBnKHbd3u1PhTZzqfHj3/YvBrsGUbQUFt9np7k7lXwm8Ox8qY
qR6ZhGnAWAqMXn3M9T0CS4VSTIAQmymGhK8EB6XtXhwGaJV7+Y+j81huHNmC6BchAgVb2Da9EWUo
Q2mDkAWq4L35+jmYRc+bN05skqi6JvOkFtRPcDesqxX+mHwAxQvfiCp7cjo+0L+SWRkiRj56G5Eu
mNvu6CAsj/jWPsjxFIWfTnMsBfOx4mOKvltz5w6Mv8u7Ybxo4mL6g9b38Ixp4OWwJ6MOczUHfPK7
PE3dQ9PdRdbZqm/02CZET63fDPiblFGO/d13r9rcVagmWWsEp7RgQ3xQ1ivf1bT8buoDsrxRkjma
/SuQIBEsgZOEVGOGJ68Ks40AayceK5yTGWdxDxsSnC2k9pUH5zmDHsYodE1ZWMpopaVkVvW7PGDL
8KBsmRXeafeUix1HW+e8lmQAoF90s7+aNb4iY5IOcIUSBbQOr6wUR8KQI+Ngeky7UKRymsjh2PTv
+CDamRnXMRRnhocBrmod3Sxm3FTA/5oBqzC/5tFZdzpb0VGTqXqQHYGj9q+zBCpQ0wxo+xL4taZc
VPacqL7/KPMnl8FCeYz189Km8WL7+osuNYLnLhnDLoVRj2LUr8nLCFFfnfP018aR1DP+VRgLXfU8
TDfau4LyRz/o7JGgtjzcVtViesgittpnmVyd9LcTrPfN99H5Lt3vqvirEPTnKzGQKniMhx8vGVcY
XJf+sDN+lszDjD6sr6+O9QYXrKEKMRjmx08YVhmjf9gmwk28pGRJpYdQHrP2EDagzHaCQB8feNVu
nMmGf2qTq5QMu29xcElfa3IXoCqaMO6Q2FHJ539pcO1Q+pbf3KL85ofoqYCDA6hmYcxCMn4omYoo
lolnXq7nbYEaEELp8cRR2P3joYmrN56B1L43MGYVrxNzvXRvufspJxz1WUVnHyY0NUp9rPmTiizd
zYuDNba54zqm/qjBjSPCJRsdMhmfToUjgQ0N+6h/bPCgb1ikBKkdf6L9Z82AiHNi8lGuHFzyJVGn
tSWwD+NgT7goOBjTqGSN0nAh8MhMSOGVf9s75bRxJo0eJPjos/kt8KzX0qwZMrGstOZPGfYL6/BR
cglYKJy7LL9M/Eov7WvC1E35zl1vYxsdJNggfWxsm0e2QMzxHdYuFcR0cBMYccGYHTJZnbyR2qAs
ziEq+kyyJZbA9AxE30gBRlCVRVo/eH74cC677Ny5/uLG2sRm7qLf8R6076CcI9+KX4J+T0MKaJVl
7dNkb2fNaRzs82AkeOj+zTLczlO5NRhSBr4GYYiKMoYQEt/GkBbFxwyItgBH6851213WE0JRl8RX
u2Jd9k8QyPazH19EGD02sntsRwgcwUTLfW6zawRUuv9sg/nSUxy1MSCBxNx0lKZdOR4r9WGiGMgm
6lr4Tp21y1V6lxHJXuVoU1yEw4S6ef19yFkvaNbN/opBoPTvp2jcZ4z22hiICFKriaWODQNIt59m
8bjIdxUumITUuDyx/lUsEQ3rOaknOGDTW6JznDvzuUPDIUZMk+05mF9UGq3nnGikgkQe8rwSZ1qZ
ZYsqeTo0yVePK4yRTUKmBFa/PR/ltkgxqoSLNa74joAh046W2FeSP5dhCJmgUK0s5HXRLuEHZQUh
tTS6ExB1jMRrx0LYBbje6KdtQH6ZR+SXS2voUoyVCB19C9cysoqGvJm+Asrvb8hm5jzig2YWa1E3
hiPoibCa2eESQNQO/dU0sP91KedO4w1PmNz67Mmo512hSCrrorMtpqNsuiv+xLkYz8gzz2Y68UCJ
+zxvH2mAdw4pdThrcI1CihjJqYefUOgnk2y/Shpv6TRcjfZ3lGo/+O4LeF1XTk9WlJ76Mto75Gi1
GHvb1D5XTv1sVPrXSIm78hZ5bzOcgxd/LD+rgZheb/jSTX4tBd8d6lJs/oPsHgZjvAxCXHJvvsQJ
EmNOyTYmZo9NWOAtNmF7+m7gO3UkGy0afHOD8CEnBSmt0s+mLjlEWFuMRDJQ0MhrABlspEVHMtcH
TwKaWOWyJIe17Ofq1lasju4AnX0yIdgII/sg6RVz/3pQyfMUm3+pbQP+SvpLE/yNYrj20nksHBcS
bb/2nHk/kPydu8M6MMd7HGaoIkxoY7aDEI/youdFZ73LTgEVdIEE1FXJOuQ7PXgG+Fn/HcUDTp7s
0w7PwGXYbrmLBMaBjNkERDcJeCXGm6WqK6E2MKHtcxZV1y7AfJY51q2Ykv5k3UPd5zatils0zDU2
6u/RmH7GgWAUBIqHCuzcmSszYCofMD5Mu+5fXS3lBiKdtCCcrUqkOofh/OKrjOyGST0SgIiwyXD+
FaT6xi2OuIETNK8I2LXZtwpsOUTS7ODQXJ16r6leVnPJqsZx62OpbzYhVQHCesAD5LWovbTivTOH
R1vWh3qC3AttBclnW+qTRUvbpai+0J9kknW7zI5z7JJuNEDrc/YedIrAvOtJmwpt3HcwSErWI6ir
eId2slGHYtDrucRp39aP5oRxXMeAT6IVzpKDbw9nL4KVbxrrMPbeFVCuNMxWauA5I/vWHJpd7XVE
ZuIQbnq6MH1WNGyTKo5gdZ4EAe58+TezjyXZEchQnyun208d1qfOPAr9NvZ8uUUtnuZufDfjhpwP
Wm0d35tCfFeIdPOTDEOUhUCEq3FTpd1hkQIwlu9405g7kr0GQH5MPr2I5brDvkPXD1FZH3s1f88k
JPCMPwSOdxg77soFweZxQzvlOu977Ep441HDiGy+aww+b3c+O7F5ciPr1PnQPRR0fQoEn+2+oz8G
aFcpjKUMmUo8UWN7kH6Gc1fqS6XVcQA5OQokt6ARsA6G5XQ3MmyM3XZvT93WiKA1ucVOQwjI2uBC
V4M/6xAZ1WX5vz2g1L7UpAgPrDjUxe3C+5adfD3Om1QaDPnGQ6MbNELtcWYFKJl6VqDwiYzfAlUi
ilR4qxbUfhqJB6sGrHMfF8c03ob2hfhk/hg7B/gPffdgFbTRzFnaC1mgNdgjpb7LEX0euPMp+Gns
t3ppI7PPwtj54a00X3z3EW+NiJ9HJRgCA7QIzzXz77r6UoyjoqRnyM5gy3tva2+dMjyYHmLOsRjW
ZCWMlQ+pI4gFnFUWmJCysAGbAgdF8IB/tguOAwd7pD46+2GB17shMxTz6ODy6vPXZbIZBU8B/YIN
WmNsHvp2eUEOk9GK5NWmBn/mf0Ycti2zczbsNNhxR84hLBNbPba4x6iK2gl9+x3pWXjyqYPOMcET
EeBspwJBnGwb44MfQvZC/Crz55KLp8Rv6xOz264CLkmnCRCTn7Pp0a82nbmfaWepfFsStp36NRF7
Po4mPRrhvYg+a+fPspGXP/vOZ+VcPZveFXqviXLXvlrqh+97FkG8/sjAWkb+G0w3fEdzg2bsvFUL
Se6uAEpYxWoNor8bmZYxm/e2yMYxwZisiJPkMqLycmPo4wwKcgwMhk8aS1eS+8cDHhj/vA4uIX6U
FgpH60Nbx5o9kKo7pzftMUH64zfCCCgwGMcerZcedKTFNSbvjPS5YHYsewwhCl/cALK5WfzRt4aw
UYsCicu6WmZtTIXd+csGhFkyUSOyxyHGx5AffoIYjX1RFiFxCuvVl45HjuVkHRfeJiWIp2Y95xkp
GdXBJnwYbRZySbBXU4cZD004by66UhIXeIrY54xtvnPDdKvbxTlbbz3m17KnX5gOSD9IRGNBTDZH
goPXDm+glkl9AAmbAymOjmCTRybsobbRIrWryCNAA9t78DTI3zjjUjTZhkHecRglu9HI0umFt19v
FeK2jvisYi/SR8N6CXXGjuIz07+mdRMdDcVDOB7I1g22mqNCehctP0oXOFD07UwPMrvHd8IKkUJ+
LqESq68F7WZhaevuxu4hZwczsb76v9+mk5PZe6T+DeI1B/Y30y31cBDS6jWPcH3fKKMy+ROZb54F
T+Ql4agW165nC9Pi6fcyWiSk5sOr5599PoY4bE6e8ZO2xAm/xsnjTNtMUMZsv/B0SHmKjUc1P0ew
qRmgpNZnwtIhmm9Rgf0VTjVbfU6alfbcFRcqM3M2z8aNMCjE6Nc4w91kQAm5jSxlJcI+HsfgsyvM
7ZwIPFzPNTqZOv0dSWfpBYeu+nMzl8Ufq+/JwMi5MhyCqpiRlukzOvgWxYvrfeiUlzZHQDTJs2Io
2/0mPoR7pB2sM7G7IKZfqzZds8PbFl7wNLXpbvkqdXG1WRhkrdhE1BrL6K2R5d6N0DCOEL5ETx4s
JNQE9SnCWGszW/GGqRJmmRgbD/Y/K98EpXUIDFIH0fOOHleq6NaTGx5jpk3h4JzGpNx47FNLA6AZ
OahewEjSGbaaK3iAiOvokSQQ/lqz2PCPojLvhmh4HNnGpS4PC+bnjATPMU4O9MykF5Hl1EtW1tdI
c17OzkU55V4g3zBCVPOUGL6It9LMtrxqMsfzbVFTKw/VLtfeZpYpwhfxXipYJ9VIcDjkO7mbBvcS
1Xi1ipgNyCKAYCUTvURQLWSCUI+x74D6g/JgXUZ601ZXN05IZSTVLkZzo7bxzJYPu3LoorBD4JvS
QJumAW0w2Vr8FvTIE26Hpyq/VzI/Y4EGOVIZW28OXvlXB+iehIriOfVWs4kqwIILYkHEqhLY18Rc
QQpxHahwgBAygEyzhR545ABGHpmyMCoGVm1YcMp0A7do1cAFc5fRc1utC0ocarO4PY8kwOh8uLRq
3mSoPHIN+S5i+9+L9dBOm2EIjwYTILS5ArhUzc8bB3+vQHi6abeTkw/UkxW7bd53zNLmMNsEq5r8
Eid0NoacNlNAvjpdtgekkgZn45bDfhqwvaDIaAO17UFHmkhdlW8hXppx4dx5Hsp1dt8FqLeolbuK
SRAji0m+aKGPWSX39CWdWaz9jug3w781TbA2GUxSp/OLoAq+Jno/zs0xluR/rmbj7NHQeZRVCcvH
iRlIAPjHpJaMCE7/HZgEOShOhsWi/Gckb2bJ1CkZ1wO+2MRnP4RRMVDY4fqvCiZNeQ+ZVrKDs71V
sayokw5hMftdItri5OZXBBR/KJb7E05Rv7t3ujePLVERHhrvKXG/HeOjp+dPTKoZ8VgnV413F3P+
yRXJ1n6Mo7uoSNgSzj2vqbmUrvGsdH1gPlNsEpKo80bdLa1hWc7rAL/OSEhK8WQDlOm3qb7vQSqk
6t0an2vx5ad3dv/r5vtRvZnGVtvPkgTPfJeYD3X9ncnDMnafiuFg0snZxlkPaxDmoXgNIQZXj26X
bDKSVUT1nbAzUy2CO/nZifNiOorApaMANeVXPqAIfwrYaLioDENnkZxEq7YrNoFP6Pp7bLurgVFe
wm5ucL/NxZuJgWnrZN1RGfjmFAXla2C+NIZY8T8A72FFuDsnQLOELcF9rHI8iNnJE2QvoI6jDfSg
T1KSeAKHoNkQXkRSeE2EMVuw5cdkGeYJf2I9GdBgLBPvvVLoz+2enPWrHTxMGsY+xWUL7BsHIhsI
pFiml/107MaF3RxajlAjcVnNq23KNrLHa2RcGoHGb2iPUU0Ki4ZtEEUMcOHuw4osIGPUVruu8e85
I+sw7yXnPmyCjv17sxP5vBsDezOMJtrUcVuWzdWwP0KOaZ/BK5hyFQwrO9Cov5pdUNnb3gvXdqi2
onXWfSK3fVmhyf6wJ9oSuDhBcGnUS2jF/+bgIS18pPo+lM9xW+M9MGXIoWrje0i/2w7DW8LLZ5U3
NtSBoNWdgTAfYqnT+yJxHhgNm1PKG76UGtg9yNgbAoJTUBFXyEjZ5IKbhFVPNgmNdY7OJYunXRYy
tI/ec+ROGllF5LxZaIVRWVWkn81VsZ/aADyKuxkT+EyoLdRMvuM0EtiO+B6za1mRbUaiBjm9mYVo
K8ewzuaqYA0fcDz2JpPpFhXK30gFOpB6tJwnGm71yO4X/9uyZq/7iVv4tWVDlEvWLO68aaZwNZYN
sX8YKXlxLWaLjozJlK2zQtFinayUR5ny2ljFFn+Bq45WdJeo11KjfsPIQXnXGqe+Byf0U7IhKyyM
N9mf1VJ6i/e56whPitYozZaBarnta/+fQwc+j0TXGWpf+vOGO4tcoHMLt9sjabSMunM9yJNssFhY
3U4RnDFloEOdUrDcYA+TnvskJgmq67kE5nuQc+9IQTKmzu5kHQuR31l+c6944XTEtabX893mIXWc
zymr7kqgYLO4dwRsGJ9H459V4YtYLno3NbZzxzXTMCqpx0s6dLuyI1cpFZcoiK9VL14X55GtEDla
Wp1kykNhlthCiKi3LssTILS17yfzh/zuu7CIwJnJfW1OPGgtjC8PzJq6eALqXVEdh9l7mJ27MIi/
5qS4hgymMqN5Y17H5LmAxN+ClAi7H5CNcdtc08JBQQFwjp9qiOl7GQx2bXdJAvhKeuEF1JeI+Or0
JeiAbAXoltOXLNAbH1tUosfXrmjAnFCtDLcUaEtjOId0YkeOIgpZFebCZNoWUXNvxSUi9bQ58QCd
e+GhM3E405Aku+JdIMRYbAZG/W767K7cAdLtfBJlcmCQigIL0XpQPyiPXtPlBpvq+q6mEVWaLDsv
vfVOjTgjsn8aWW3dKHpzIvc1FMNTyC4uMJ8JAHhKeZMmA9RWwDztn9pZHueKpHkk4PV7QNPQOkzJ
Uu/kTvjAdLIza151UV9csXwPKDtz8VwEiGHE9BIYxLmMFm1TqdI3f9Y76VAZe87fEBUHM622YlDb
egifxsJ/5cdeEye62Ciiogqx4IB200hh1WUU+5433AcBNr2OUp6N12OtGk4dVL8RhsO6hLyIlDu2
v+OG5LCa3CDfOJep3MryEYb/WpIHkfCwafacTdWcfahYdOrL1qx8ilCPT2zR7K7CS/xkz+PDrLGK
YeczalTkC940JkweARHDeJ0CO2FF2XPDCUvdFf18QwpHfT7d8c1Hm3gzsTunjDdZW24mUuQ7l2Zu
9q8JAgrT0uBckzt81FsJUNHLr1mU7XCWG9F0axEp6NjZonFl0UuufFg/z4zxu4joS8s6T0lw57ZM
4jqmxMUpnAkMH2CYQlf0wIp6I8Ifm2Oxsr9mmjmBOSsczL/aTDdicPe6t09TYr+kkbl1O/dQlmw9
yWgF9I/yYJup6Fm07QUdxF9UOGs7bg8t3Hh/2PZ83Xoi1GG0p218qFCKxGizNOliiZVuZ7f9ilu5
HfwnJH7rvkovNbWNKs5TkLMgYuHBVBZm+cHHyjW5EePQ7KHoySaowpdpzI01Bcn94J1FIIiMV4B/
BE0b0yvT6yiZyZJGF22P2UXq5nEs9sTIwpEcQ+OS5UBCbQQpX1KOe5vnd85wGgLfUGyNJdG4CZd9
PiNxmcW5GrDFdSZCXveED/vN7fy/8c8n2NSSzKOcOzajAvoFE76VI+/rwXuaFvtm6/4u0zUrCU8W
+4Uqrh6q2T+boXkpzAkr5rRrR0BcHsnYRf+wiAcquqrBmGFC5w8yh66Xg6RypLG1vWYvyuYhGoAy
YM4WQdpuaUb+NQADRBQCKfShMtrbFjSBmPoTOOHOn9e9I9+KGitoyP6mSJoVMwmUb/NGXvIc2bWk
Xo0wJ+BbSRx0UW15DVCqqQy1AdpC++b29XYk84DbinWf9laJ7I49O2gY9mJKwNYEhJ7j4kgCNuJd
+NRVdBG6G9ZVNp1HVkIkvn9WLTlxzUnm2d4NmrM99ofUhs7MzLJ39bmOkWZ2hLnLu2rEo3cWMfqk
nP3V4BKQUx5aA6ovl46hUP14zPFba0Weeoavr+ASJPOgZF3Qdu0lfE0RLOrpuyuzbTkFK1By9tju
s7nYJminJuUQdSVhC9hgJqxVX3tb0+y3Jfj1wuWDz9h1hc3OdBC/FOM6g8CfjTuayUND6m7LjN8j
5ruhI8eHea4IpjLpyioMC0Xy7oNObDAAgTGVH5WE4n4zdEEnhTZCoEiO4jUf8ValHtO/bB0uxkkU
f1XTglt4H8lmCNdEzwf49VootROY8aXqLhlskhw10Ii6TBXchbiAq04xJ7EXyRoi7OqzrVFlId9S
NLU26ay5wrFRwnacGYOxmVcYbAXNUUZ+9RzjoO719s234eqYXNhtAPOmwjqIfBWRJDUDkSnffX3O
WXTL+GPSX81865cRUQbG0MPoA8+P3+ZnbnTrgiKXqwuXXsG+sdhKG1undzJZQ6laMp9h4G66qLOf
LRXvDfFoeST11aqFpk2BGNuClJ3OIvc5W8IGiWgouhkfQkAHJhxYX6VR9oe8wdEXKGRAbgfE2oO1
PxY3v5bx2rGp1+O3bPa+bN2+pyBh1sJUa3/G8NtaFT9fRx+2pSm9cnGvajJ+fJmgKJXwTwaDVwv4
yEoQczSO9ehVQM4yybCmADRX8VsoEpcy0EeQnZsJJJqsvIiqfWggQUaVQrTb5f62bc9GyBVmOaNc
+RkqT4NA1X5etiopX7LYgZcyK1luc+JH7FRYewXuJKhKTjWB6Fsm6DC1k2v2xZSdoyvivcflQxoq
xSSE3zBKiFtEWjV6g89oO1k3fticC8yFlu+Q3ImV2fCdr2rwQbWOBDmG6bPwyawwku4baN+6T71t
IqyNtDArM2BaSRqEXCEb8H68foGDKHXmSVooyB5A2zLcWzE8LupfrM1k0ssAMaz6aP38PimN58Rx
Ae1E9PzFOR7as3arfTqUVNEeQoJmns4S/1ac9gfeWLHVGTWPMz7I1r/qPITQYYU9KDp9DeL40RfZ
Jsnw6s+eTavemqxLEAfg+Qc0iRBwMJAzCElY3LigRwkeUB78kEj5hwhPsyVwbFStvMsScFgtKHuT
wI3BYmxtuTGqwOUPea5ZmfoACqKRO8RE1Otqeaw71qpxebVG98/2HknkAM5ouET/RA+zCXdce289
MbaWB92fV66vrZXBYxo/x4zIBDbJxS53IKPZMV+SqHq2dYkNxR13TsrDZTfDyfB7exfkJ9Xq7JR1
4U76jJEznx4rSs1hP2bRuSpBrygVIhtfS+7N1RjB+dQmUPw8JRBsTtOtmGJAH8oG/B72m7bGpyiZ
VK/syel2NU9RtSQeufVX1PnJJornRYOe7RN3oddAfxyteV5PMx5Nb1E5kcslOjVs29wYN7Icf4Yq
+24tIjk80dCiM8W3GNOb+qUm9fuQzpJArtT+DcFSVh7L6i5kZ2s32dGsEIn5zA8rWd2JpGKp3kHD
VQmArsRvoYXhpJAsBFb2KyX0T9QWOFiSGXmD+MwHJNpDudY5s7c6cr+bshw2NUhI0+Vt6uBrDZBK
xEzmYkY8RZOlFtybBO1owP7d0++4k59nv7Mwqmf0TwShmTNr7kmE7y5CgGKOvusMRWtik1SnEW8H
WXYre+3tbRWe84JFmgc8q5oAL9a+tw9Zsaz7nIbOdpyrCWGOXd9OkC1a+oD1GaPN+7I1f1FuzOlz
NSMcmiLwi6Oaberh+SIHZjpNP+CuFdRCRApl6tNNYbQO4XNvwcyNWW+KApFlL6LNGBPqYfDcO633
pa3+pGuSCPLZJUoR44RV/Q1h+DcJ5gEjdYEqEc9VCW0pyoE8UrCS/UtDq7X2TeT4gfkRMu0ZRyQ9
2rLWzrSoqS2My8oOjpUN7lwY/nsAN6+HSNM410TSTNhu+MtZk3FhMahonly8JqKffoRdGaBNiBeE
mmX5oCK4wNLQnNmIpNQkwcvQ8GTk44f2sBnrmVxY4fh3RfmcMJ7ydC+QfPNxOD7jP2NXUBX/k763
sosIEL9JtLBRE7ImjDw8R9jUbIhycmGxzUXGyicdbn1QbVxgVmFm0LChne4ii8qmaPHe9iWaiqai
WngKkuLkO4CuG2K4daJA2fSoZ8PCR4s0bMfcYaE5acATs30eJXQLq4zvXedd2eAAwhDkaLjouiWx
ERASNChq4fBuVBAwfH98au3ybDuWua5mDQkTrY8PxcZiBSxp+tO0emNNe5/JAihwaBwskNpB55wK
3nFOTmZOTRpee748MD+hsho2Dg63qdazvx5DKnjPYH+WqzvLcGYiVR6r/9+JytEbq7aPScfcqKkJ
S+taRB6u8VAhq0spu5if4lnoMuxdI72NL90OPehTxYwhRTyDha0j6MXFezhUeN+XSihp3degQdwZ
9AcRlfhOkb/XEVMvUbdPqcDs01gUK1k9w2QC14PoSjjFuxNHbNHGCFNdomijaqhfhA5Nc3uwVWOv
c4OTvcJV504hidiMXowc6c0gP3SDSHE0c1b1rlOhAbnrZwJBLBkwljcgziFBjnpciCa07uV9JIR+
7aECa7z6qUHvA2eJzZITFLc8rNmC2Qzo4ofaN39ZDlxlXROwGGyJ9kW8HwwZelBcdJ7H6e4LlIOh
H+0Vm5yiIYcsyYh2UHV35LnErBhjSGsWos5oQcGACzjpHHVzH8g1CoCX1GzPonXBFhEJwll9dBD/
0qzdch5TtmPJKlZkfZSNWW9Mk5jhVv24PakFk1XR84HjZftWrWrmxZXh7nni2JSNfNXDEQx5z94/
1RFrBwxNVmFsisTn7zsCDR+6t2oiziiov5HVMllt4DgmkHLjInntLaa0hofH0KV/8qMQSS+zoZ7H
hxnNk5Pm6brH/EoBXqyGAWNRoLuIbYS4ghEtfGWu3DpICShmrpiTTYtiESW1ZlBfWSXxliIAIDH3
GzyGU5iZ67b7cfOQItDpby6nVNXAsenY87i1c80R+fd2Dqh86r3N1BawEORjNPpLwPgMbaBnW50i
2Ygb86ZtKiNHDAlCaJR5HYpa6u55Y+XtDeNc4mioD170aJeNw0GGfCmJ/ZPXsf0NWY11c1Kv+JJi
yu4v2mSkbbkuvm3LBbOVHolhwGzIQqs3mrvRcn/Cmf1D7/4aU2Oybx2Z/qeMyRzP3ZfpIRsgyLfN
d2kgUJmDhbFPp9KZN8SvM3tAN0h3hiffKBigxim+iU5GWK6hXkQyBQz3kDNNZXBR9WNqVksGCGCo
uMM3NPTjcwl7wEnYdOMiJ3bI0vPqaW6TFM9niI3QQUbrqvjFlXa092xmlqoPvJ1uUpZaPR6IoHIO
IVfq2YAal2b63c7dh6k2ibuufuKGK9NILP4b7ZcqSpdv2gx1RL2UuZjOdf4QFSGfhsmcphthq/kS
ohQtax8VmKusiIhMbBKmYiEy54p5ICjMsYiI9YUrIKaK44DYTDkzYEua02A5L02YAeJx8Paq3MyX
WpHvDRt43TUl/sURT/pUfPh6CWHM2DNYeCgg7jJON6Mn2yrf2LtMHuWcoeHw9LXLQDF8TKUd4hoQ
z1bIvLNKxkvcS2JlQtvZ9ENyl9QtYyup7q1kxItF3RUp9g5p3QDP6DqCYJhPl+YHWRRqVXhWyXM5
4qoa6h/Mi6hjZ6xGZmhvEj9uj2HqPZZt+1n0CZM21Hu7BllD33l0ZaP34PtIiIeiwBZFGxKkUuzC
jgrOZNpWcqg7BRm+rY6W2YZB+Gorl2sU8N0YqFe3i398u522Zn2eEyxCHYXyP48FMx0OoKnW5Ylk
GJB1NJN1e2fM5f1o+Lhb7USuLU0gWwhdpKFD1GHGjGjA1GQ3TBiSAA3udPTslsQeETBvkeZ9YlLA
2xG81ZwGuk5RR2IODFXOai/q9qThrBPbgOQi6Hs7i1jlQa9KZNorMdpfo92xJsVoEMy0mYa2N2XT
H8G1f1pxgNG6ZgWV5AHzYS4UrEOOTfvZLlK4muwBJypN4IHec+ig71ax/CcbiSWwnLO1ZWxyf7r1
8ZdRZe+5Ub23mmFBGOBkKVRzk3GEua3l448a50W4zzqH7g3tlbhAn/NoaDcisf5mSlceY24EbdSr
mLTTdoRhmLR2gJQm26Wq2GdNA+kQlwHWz8LAA2cGYjuRJY3l8V8TQ98I78qhhtsKm3P5+0NBmYjM
kNCO87AE47UOk/IEYd4atHQYQPNtSuOgF6VFvGiT4xC3jrvU1zNT5XIxuHdN80Hk+rePhsmc5Un0
6Xro3Bq9GsUI45V11xNhKQsq5GkQ1zFiQU6KO7ODb8eVArgWry4LvrxsJJZwIpQyVkiAGEjCxSDa
Vi0lL3NElkzkDvjivpH2B0rKr3Kurp7ZbTXzpVU6PBp2v6gjG9CAxVs+gjCI2Ws10YxsIF36wBGD
tC3I625hpqh21wFuQF3SDOAmM42TxBu2QQTLY1IGseEdC1gf1FJnnUlyG0BUVprWL+5poa2YdXGj
W2hrAqmJc7B06eNEybNNbvD2+hpfcyKdvTC4RYbBGkmfjfaykwiuTRuflJTbucQZh+jrNmb5V1ww
b5prliRIJt9k0WA5c3bGqAn7lAErD2aOKg/3//9zrYo2xDw/FZn5bEfWMxuMbwzqp86lsrZs2sIs
/79L2sdxztvMLrJf8t0tGJWm/os6776prppBAYAavmTT3N8qY/7NbVQxJhbFMHkZB3ofp25fChtH
d05Z1szsgpJHq3JIB0w/CpIdZVWsgxkmQM6EoMtcNCWBu2shymb81/95y0+2DehQJrfJxDaEcIyZ
YdFCWkmSdSkM+ltr2EmDmAHbxoKnAzQHpslpxb/FvOqriZ3vDDWrUvEtzgLItVd3wMfpeKm3Dlxk
d4XCPVkiM+TiYvnLspOjoO5ktK7i5sPDXpbH+Ier/0g7r+XIkWtdv8pEXx9ow2QigRN7dMFyqKL3
3X2DINkkvPd4+vNhpL3VXcMgj0aKidBwaLIAJDJz/es3FrTM0O5fhlK7b9w43BWPnR+PZK+doQV4
ssOZErPBpKWibRAWQFBBOOCp6CavpHiYC2vGjKh9wNAfqFm9BAIkFKdEcPxbdR3STgw0TkXfBxsM
XrEFUoKAeL0gufcMOeFr34bXkdAPbdIh7uYAU0jcCsyuESiRIQ0loxtsMputJdy0NqmXCjFC6bte
5VK4lIOTbaRk41bLlGrlHbrdS9MfmnXW88xcp723eghks3rRNWnS3cJxnLVKTt/bAC2pRK63ClqG
ZPdJsYLKLqyE4nLqjOy0GtqvmXufBeKQ5Pkqhac22TG73ZgCAyIKL+iBpnkxbeaKSjwdy7euVl+N
wKt964pPdJoECBRHG2IbDsXg19G2mEaOHh0QzZAYrxZppH5Lf292i0PkTgsKiR2a1ivPUpCjkgHX
9JnDYGcF41r5HJKtnsN2GPj0o8Z1ha+pUPbXehC4qVqiWLMjjbT3TfqYbF309Vhzm35aWXwk8OEg
2BBFfyd1QEx6nfcBbj5EoUz0ORYmn0y/tg7gSD0WA/3p2l1lfcSMbydtXVGzz6XhQ18Yfpgaa10d
UAyN8+TZJZaPtWK2dSWVv7BpcXbhqUw5e4yRU50Eelpy9csJzNiWofagu5wD87CklDEsr5XD4tIB
q8MnnobWTLwCWUa5bBRvcw2ZI8sMinnZ3NkJdCIIA14xWucuizqKSe5M5XPnbCtF6pdtZuJbsBAd
cOgsHYDzFBufDES0qiJnV+KBOZYop1K5HXFzsEL9KhcQxUtfwy9pJKyya/FJKfGSLXV6L62cNmNN
WixnQSPKNyosfYiF39PmfpYc+5PEQjFnYnpgIVlFDcq7Jumh5hmm+g0uGnldQFjgnS5FcTBGQp7b
AO6R1qg9pfU6yJiOqQALGWL8isIAxGho6RYBxaGJWCzfAgcCYz4ND46p1KGk2Fcx+DQQeTzDdLWR
0jddHp83vXbTso7tkrF6sirabYbi70q7K05H2vlNbPG89IITqzHdBqoo9u6oTquuWAjWl3mhq0NE
A3MlC+N0ClmryjCoPc6HnlaTCR3kgLy6r1EqkAKVBrjTykmo7dywfFnp+M3V4bbaqgpP3MJxAPCR
oUH83ciY1yMycTsuOrw7BmYmLS/9Er+DeD3mCM5qlwiLYvgxlxz1Wr+66jRETQltzcIh67EgbiZP
4ONFXdscRCevnakvbnPIaDTxO1pYF9Q6OOvr2CH7ISqPdseKP230nFCxufwGtsUxy3LAbDiiTzMy
Tz1Fz8iGT3RhfQLjhida3gJDOdSzzjfpGxdy4rdCaVAo12pVQFJYIZ/xgCRRtG77kNCMUa86aCWA
RXM5wuOSpFomFOhjGHqmtDHoM/RvTWhpMAu6w+zXr/nCXYj3KqbSzFOsflW0GHUOnJKsE78wOc1M
Pq4EZb/xeSutZJ/YfO2YeInjyVFv4POzfpElWiXi0YCp2Wm8ZnokJ/q13Rt4zgyHC9tHltocUrSb
nbVk6zqDsc3Kwmsz68dczMQCZqzwrrYJEnWjZ6S4iHGxagz1l6HFKKkYrPPBgO5r5K9+UA6rccQf
2UJ0aGL0KI2Ixs8EGTakIq6MIiXrttyV0oEamzQ0PfPoNMUGBBtlFDWlUndSFtUuEeMan5LAazgh
Qxhx3xLetM0cfLPiOveCPlk+MmUypdZ1GVi0RgcR74rWIh+cgAeoXZq5bsKMnFpLyzzLhuxWtWO6
KjFgc4CNSfblqDw5Lwir8t7ANcdJX5hVWITNPWt/Pq+mQGA+LxHBBVR7xjDAuG8yXvqGxaVuYPDz
ZhMF1KP3GCmYNTnCtKVYwcMajpufYd2RgKacODVnGCufCAQIkwbZd7n1k/a73lEbRX34MId97UXE
ckmwk0YB0kZ+eZ6howsraLLBDK1gmqZhNVQk5iTaXTqC3jhNZXnsPfQDjXwTEB1eZ/F8HgkD1Xww
H/B72aCmIBc1d19i52GscKC2dbgbZZBcBVF/l00OLlaFSfsFNm+uWJfmfKFnptlTadTnfURHxsiY
NpUZY4eSX4cpnHbTXaT0oXXf2vFutKaHLrdfMoN6yU9gZIqRnj1eTB1hNUPMxKQHks3Y1kmauSGU
AdhPb7qPU3pmkcCioHS47rhI7bpoHdOo2wXuN5bMdmVQeiGlAZzq8mTlOvU3ObJ/W5KlvjHsr2Gr
G6eVgo9nNjDmI/OJvWo7Cgw8pcBDIAlLuFRQ5lIt/FYFnLySfms5TbEu3PUgoU/alLFFzUGbcFyH
ncwdiL8Jcd8KMFfUavoFoYN5+7K3oIjZCtr4JKGeRmk3eTNV2Iqf3sscEmbGeoK3h3yDhpj2GLEM
OUzwsYW/PN1Xtt/tYt7VE6er9on0wQJdql/Ukle5su+N1G43ck7oOYZiEwb4xnQa4asK4nobzPHG
xZ9jDH3sH21Bdy/obpIUFioSjLGYcMVUP0YLCLZxi20tEW1MgX83hpKkpZSNRnTha2k2ErxSOwyB
Twx9jECGWMOw9tmtJ8CPZCR60+RkjVs9pVzdATu6N2ZGWeq3KXc/hOnT21O1q8Yz31UDO7qOBb5w
CGLLnE1XLV28OvV30wxwNuVoKpwkqzxf3/TFdD65aPqKXOxtsxv2GJ1c9vpDO+ekoPc5RPyCDQQx
FhCAKrZYBcmSN6omqLMhnArLg5cRA9sqrd5oMMYbK9A8OZh4ALtgq9RDwqN2QJkNWBxF8lo1OC+U
iADQ18OnnC5DUdkHWJT9fp7q1xjWB16mqbaeBmq70LgHga1hWLasCJyF+1aSZaiv/Ski8cION+XQ
wl8nh9jSlM/PpFdz0fbbCGa3wripdbmfkMeItBjyjRUaj1lY5hu6jpqyXYL8mpuRiLUGhxlSMUjG
VrBQ57R9jTj1HAzVX2ukdKzr1P2a+P5z0NTxmdWSFRGo0N9HWokDCkS5VBCIhp4OFl/BCh+aYJ+2
EWzntAAa6inQm/QF7gL2pKaJfYMYK8923B/JYO9jXkfWpeZyIKum01PsPDV49LQ41LpzTzPBGKYj
T0MHVxM5RRYdRoXpkaZj/zbX2ibMkjtnMjGrn7CkLsKXuofWlyc9tmO87akuXUzEx71dn4ZiCK7G
GXX2zGkWIl7KPkVOUJDQbw5QwmRFfikGPVuPIcCljx7gUI8t+kF2MBMkCynfhGkC7LUBj4Sd6jH1
bkvhKafP1hIGVyrwfzBNH9OhHJAabMJWuLTaZY2olIYoiqjkm21wiBCdOaxt1YxbKyu+1i/R7O4C
Cw1Lg0q378tNNt3MbhRtHIjla5O76SR4KgQReXFBHq3nEvoSG/IT7/0TwWEJp+rxdRKC/CYNfdBM
f9k1tPIs1DikajhCJDSAEnO+yGu1bl/qVFpbaTd3Is7PZvSdc0drHTkT/UGSxcSzgUx04zQJrtza
eDPN505DvVhUM+Z3KWSmEb61gQFjERjWrUtVL0JCHWQsz5KOAjMSw3mr4YhrLZTsSUKjpqxsyXjm
rNhBaQPCVOZq8Q3RzB/Zgmwj1MNmJ32OUYNDdsCOjo1/YR7DFA3hZrotKEweQ79qbMv2qDRCF3WX
21TzgVXeixUtVfBREDGZXzemdV7NFsfPASbGUsOkMDCRyFHKF5U5r0O8VIUxXqG9+iakKlgDQ7Tl
ssT5roYzOODt7nJjiqbfZ74x8U5fpR2U91lDQNP6At9UH5p6i5npQhPT49rHLHDcVondQiAND3Bc
sXP2CwB1w0E1MNTYvcPgdgPCegSU987nvmVGkqOUr/EMjQ2sF3ESTCTLA4w5wmiiotnGNcvHMDcg
E07GcuHT/0Rnt7Vq+FNVBeLZhhxE8aaF+EkZXY4D+YGwxJRRB7upbO+TCocm5J79Oqv5t6Ex72v6
JmHT5Jte5RcahnHrOt5UUNTW0KojyBZsR5GbNWd6uCV/ODjrcZdm5aphNHa4pNVAO1q0KwNWH9fO
Bi8O20vRK5ap3IY5aTt3fpBBYm+BRroK25apHs8SU82erdPcRYmsnXz57b/+/t//9TL+3+C1uCpS
Go158/f/5usXxIR1FEA7/PXLv98VGf/88Tv/+zNHP3IevdRFU7y1H/7U7rW4eMpem+MfWj7N//5l
Rv/np1s/tU+/fLFhJ2mn6+4V+6rXpkvbPz4F17H85P/vN397/eOv3E3l6+9fXpbqYvlrQVTkX/75
rf2P37+YhvXHjfrHfVr+/j+/uVzA719uo9e6fvrt7LXIX//0a69PTfv7F83Q/2YqUzddmpNKd1xH
fPlteP3Ht6y/Weh0MfbTbYeWoJBffmPba8Pfv7h/c/mf7QrHhObgKL7TFN3yHftvrmlI/o4kKdG1
XH7pf67/l+f4r+f6W97BdIvytvn9i2EIrqj8xwNfrtDRXZ0P5ghBs4PWhVDL91+ebqI8WH7+/yjV
tYGo8acUM4FQTmz+cN2cED5RQNiBetVvkjRTnj7CWdcbFa1dWEBfIRCIM18VcsO7zQFT9M9T0+j7
uQOg9BfrDjsmTZhUtdqrFTm3hpj3tWHuWq3JIOyHZ1RJVzMh7qsgreGIVEO66UzOJfBxiZlMg3xN
bxTw0GLJtgFi1jJMaa1H/XMAkgelhrIurTIqHVd6ouifXKU/axbuaLT9auQf8FWNrtqNzoQv5sjh
K/YlWqwGXpPTXAdxdK13prMKIb3RsQHx06R+alD0klJmknYQYBEmCIBSlfEQNf5t0i31pg+XWy/M
x17HY0l3HIJcO3OG/aG5OhBDZWoPtUyc3ayyjEzSLqZHEBk5moioXlzKnQVPds3wspWa4akwiAmk
laX7FFhRzEk8NMWFTBSprrpTire5gFYujWw6VDq+KDhhhBcypCEyybYFsiEMdGqn9pu+UD7a2aGJ
5CRkeW4Mk4DuEyNs3a0qzOHSiCdwZ2FkcUn+ch8+VY0bWjvoHgMioJHGFhYVOhiWaoq7yR7ljS2w
6KgigAuAhnai/tRn7VDIMb0ZMjJ7M6jGJ5FmoD+ofa24E9WY2rDhRXmR4Y1m4w/V4xziaAkpwN3g
XgZQQDHmcKGj6KYGHDxYE1ndwYASpouZgVE4kqkjfU6FjpqHCaDaCbSTJoO3EkVG+SMOrB7nHLgf
3PQMzk4TpDdwf9AaZka/eM+muO67I3UQe+UVS/7CkszMR5UJ63YoE3dvqkiCR7jgb7WG2XCcKkn+
bDWfa/pQnsuuwiEMbfXeTTKF3RTndFH12GyjC99UInA9UekU5mJstBsNSv95kQakzBSEV9SZQ3e0
9Q+wv/xHUCx12uQasSwq68mUrMmuq5yYvh/GQTdTOqCnLeGfIBtxNo4m5/tMinlXV3ikxBr0Qd2A
Xt2JidoyUpp4rPzZQTGVvkRqzLYituhCzI4OxS2PBus5gTT22haERGaNVv4wqn7pv9cJLlGOCLdT
GdNbsFM1RCuRmoGgNNZhRKicrnjlo8vulerxJyUyCn4AJDa7yK5SHbPTPrHPrDQzSbggdhfTJyfb
iXHS8BmT1XVD9fsyD3SFql7XdkbVgNUE2jxtJaT4Q5qWkq6kMd/64UKEngLQ/iiBmc1hwCv56D9C
6q+zVOj1qe+XZKjpurVRTWASB6Lo/U0BlUak5NoQ5njepHReAO6Xai4enasmduh2lWpSb/QIqtfM
oLVqhD64sQOxdDbAw2NZBs+zS36UqqJu3dfAqqPduz8sQx9gR9WJAZs1n+CpmvVpjFT4OikkNMhh
qkBl2Fw3cazkDthrOqSmxBLf7sabPiaXIY+/JYooKagPN4mTOIAzfX9WuEPpBfZC7wTpW1T5JuaJ
c03I0qRI6yl9TP+MLi4gD+ASiVlmSrG08ye7Qo6aCCMimtP5IapwVph8dPY1Ks7COp9B2TdZHrv6
ro0r8D+rH5kGTk6ZUmW6opY2k8cwTnTOErOKSOgZ3asod8ZnehDVOqxGwq5Z2zk3w0TAk7QXI+in
jd2ZO8CEd+f+LdQT/dAl0I75gGgTrJZIpqDjLB5ObnWWpa3+mGetwG9n4LAR5yakqA6tRKRh2TPr
ZnUonHLam6B1V7TyXNDOHtFoaw84r9t4EDX2Ymo/jRFOjZLjGcLfSn3VHRa6BqLjc5VDYrTcLN/k
FhFtUQSgbeWluQ7LQq0G3/L3FurDEekTrKVQQ5Ffz5ZxWWX8ZyAg331O3Qb/itkMeItjKIxxGrWX
loO9ETYT9SYqTSiRRRXQuXUnXHcKN8HqvQyzA/MEe78AvdMdAb/GhTCMkPZo7uTNGiGjG63K2Y7x
3yUZsy9hRq+aNDUVO1QYkDk8B3DTa3vchVYqr1tTsBNFFtKcDS6CdbCp63JAA4KvJl2qPtavRuno
z0Hiaue8ZLirxmX6VBUlNhIDmzLHxj5ZuP4pscYRNUbQkthnpnl4FsX4qp24XVziK1E3WGzjyBwB
jvmCKJCM+N4s8TRgrDzKvYxi1MYXA5zwOezz08EYDmVELFd1yHoY1w7K1iB967CvDsfzDppVXJSn
csaMrqTDVzy6w0IKh2NhVjdz1+Omn9PXtKJXyLDrCalqNYQPtdOsfYRNTfVtyLDawCJVQ3cY5/q6
tACGwwlHsNqwnvBHajeT/xiA9PgD2rEG5lWOdqEN3NOmiT03ysCIEouHT3IDeycNCCDd+qydh43S
SkpF3Ghc+o4053OExnmJ/6hNogt4cml892EalylvL/YXU10cOmkeMvCnhIctU4wAOwwZODxzKJlh
4dYd+DXuhlSaTBWIxE2zi2ac1dH1whjYmlysQYO8RnSbzPcQmTZVT44ZTZieOIgBm3aUsYWzUPJB
AjQc8hCrUmZvORetzVx5Pi6QOWyQOrqPa/yKJ8v6wVKxT32SBiLcFhJoECnGoUG8swQKTDVgZhl7
KZ6iwTSupu4tgfGdmBjMEduSxwfDKF+ALm77sLpGW0H9FiFBEU+dQuNPFy8p4Z640WUTc4qLny1z
IqCNc8JEtjVnDYwCmxAvAvXdZcHNNO08qBalKlEqIQyTykn3lT7jVd4gc1UuO9k8qn1GE2Muuksb
9RRkS/ZqdDmxJMqn6960yd/klFIqGKE0y3UdknOny+e6ai+4nnPER7jeM/vRcK6KgDQ9jk7Srd86
CzaDGXGsWicdDo2WhWdl70fV86gV0Toyy3YD8zk+d8vMfMkTdAEZ56iN0dXZlXRaGrN6RAoROS/R
Dl/smAAtymBfzVt4EFR5jZel+Dkg/GPVpO82lFshffwq7pTVkQyA2oNeUgeWbynTQ+BCO8nFX35y
OdQWJNqbxi1tFhiNmlfj+XKia6mXTZgSWTfgN7SycwTaA1MNtwEb0wY81EB+oiEhlSNnbzBTsam1
22WNMDC0zJuJMlF6NNRppH6VhNGHJcQUxGsJ3kYgafdd1p4uNtIysh/6rnlwWkIvq8yB8VAgH9SC
m7ypxDpT+cbkXIQPUI6GfyCuNeFl0n3QFJmuzQwHFQcDxPItH9O9mWjrQV0PULIqArxr57HCwLuS
YE+CBDFQWtGVBzWrra3dBQpbeBuGiQtvVyPy3a/WBkV2nEFf74F8RbmaRX9VA5ivtLL4oTlXIrM3
3aCfV8K6EWG21fLDQDMZ7yiwmx8RARuRwfaInvrC70BXMFKxMzaAMFlHPKjev6ngGU/GjQMxQjdq
sNtuaf1s88E4mEPtQmauT2semumQAjlGYi8b9xZDn0NpXPdF+mjAC0Yeh9QiwYrLWNs0UtnSNhke
ZDbEkR7AJs+IoKrLhwpj8Tg4A6M8Cax9OaFijJF9dQ52vtVIeCl9FHdaA1VvG6c/r+3sOgCTKK16
I4LHMJE7h8gAiqxLcwgOEnewQBNXbfDQY+vWWaSpnmNpPiErD3XcYjB/SCCdVvKbZjW7pOzu/Mg9
VSTAGJQpvR1/HfJhp0t8BPSR66k3FrQxC7gmEQuRGNdqaqtRkDnc3oWuWCUBCsXZog+E7VSdPupF
cxq7JK+xwbMiXPW0tUrhkuGX3kY2V1PHhE4oajNtfLAMVBd2+ZC46YUz4ZSOvEADUZ9y/6tlug+F
W9CMLc6UE/6A8wJ0nrqnSD8jQrplBhShiY2pYdKRAp1vAOfJyhaF/BH52WmKNoRJO2ADQEo67Xvn
vqlGb+4r/cSiH8YSXeydTHxvbac+FbPOmb5W4MBAhDgYJvF6KMOR1Bzja4gVGU03eVM5SbAq2A7p
1BUIxRqk97PR2jRDCt6Kwb2agfkgMw/u7Tx0YmtikbAqsGWjx+LD/aV/NY+xuoSTJs8jA7v11K2u
59mAxxITsNe4cF1jsFwvcmvntB+QIqEjTrdm2N8honB5STg4R9QzoC6mtYVqvetiwbJTI0BJTbQI
SIhvzYXpYhpNtzZb5j0FJ7BTGn0vXePCSWm2qenccnpEWegXN9UQm7u4Q0XlVB4ck43l+uSIG/0d
ZMc7tH+rAFWo49vYhMXg3Bbu4RFqFAMufofh4ig8hzSllkJAAC41CVi5xIYn1nGeuNEwulp6DwoI
ktmOOwbsqy2+5VdWoV+5bqTdmvoUeo7SsO5L21UvNHgNtTcAmn91cb2nbSai8AYLN3tvzr576Hya
rHICTu/7lhQq5iOyY5ahXJIuAShcrHpYuwgmfXY4rCfmdG6Ju5CvgWaisHVqwqH0/M2wpkeV2E9Q
tZ8GSa7QnMgDS/SrlARLnOCIhONGxes21KTMptSjsqUKplGIq8tiBmTL/oZFd8DvxLqcajb8bL4Q
Y4fmay4eB94lWjQYOqU2VHUyCQwlB0Tg+Xk7F+syIaAFutEqEjExBbkFPulwzshIBqQFBl8U20h1
AZAgSRWShJXUZ35uPVBgUtbm5HTRbdfARhRBc5acOLhh2QdqnYESWrHcNdHlnBebMa/PxUQdOyGo
DMZzn1cHcHuf6s+jvwCTOSZL36D8kkdNsk1I98Ga+7tSk9gulgPBwSNGQDNMip5KxjW3AE2I3Ubs
aqACrZTlXEpwDepITa6apUiow5gGq/Fc4Cdi+MNDnSKuhG5fwdeWAxQB7WXsu31PavvCjWndr36B
UZIGN9aSA2ExA252CzzeaSzMCC1ix4bH148wcKLavrFyzE3kSI7vJBBS9eFZ6pJ53mR6vNFR18h5
PC9N1LtpdmfOaq/REzspZlSzGqzG/m0ocZaM3MQzR2g0pgRebeGgl+KJMpdUg5tZhtdAKds26nCb
hxE02SmFcfeg6sJziHY2dCy46g4yS0HYjzmhJvcrIlj4mGOCJN2E3k9Dlo6k3mJ/25k3obDPreqx
xgCjqb9O8Szp3Je3jVagQJTcPQuNj4g98uIJyIX7QjuFRbuxluQB9QqPdIEScI7oOrErSsFKh+vy
0EI9CpfuUlUVPyL6RGms309z9SSZIRgUOE9WHj+WaYhAUuvBqjvtqgjrx6BEfNNmxFkWZIZrLIDh
te/r2yD4JjhtdnhaFAs3xlA7VcKay4wzXXUPmZ8F52OtFjbBKsfvUuL4gpUUxniHuY/V1rGVjUdV
MN+GIqW0hDjjyUBRpJWYrE5ujRuuj7oqzd2vccCWz8G2c0pifGVU4LkHeXA5KgiRX0d4hOkIIBKT
hJfS1nBk6N0XK5PxNlBwXjDZaIVz/ROC+k+E8hdEEmjzCI90JVxGV1iWcKWUR3ikXRg9vJvYo/m4
ntcoogsEYq/uKtj3m/IGA8dFagvn/eLjcZ1PhgWm/RkGBe5DgNfGngjj59jImhMzXcwxktJ+SbMu
vu/KBrpfPYzx7uOB7U8GXu7HT/gr9WXra8y7JEr1XdIQfNjAgdrFI3h+NGSknX083nIhv+K93F/b
tACPITcCJv86HrKHPtBIFpKmhiMoxLHJ//7xCO89QQlubdoQmgQP89cRgKIwV7Uzr9DtG7saDrXC
fMmNPnlgn42y3Nef7ptQfddVQY7H5alEVolLig5W+PGVvPdsJBCQ6zi6bpjO0b3ywcvnws083SZz
0HenO40TpIJ8DatnOv14LOP9wRQwtRLK0Q316wXFYJRUSokH62NjEMhF/3tV99v5plmHN/5JsWRH
oDAlmZlDxtXHg3829vJ2/HQzYyIk8kEk+Bph3AzsVcIvLFsQJG398UDvPjXm3v9cpPvrQJFMKpoI
zD5BDWb4Ybtz2wgSUuT8pYVE/msoU/91qBrpflZzKi5fUKfi7opk3yMT9DQdEDtuKa+9yUtXsLI/
vsJPbuXx+1WlZqjPFm1foPgovHYjDmQd6Xh1/cmE+eRWmuav1ydH/F/iNvGySn4faXDB4uRkH8D4
/uSKlol3vGJIIRxh2iwd6nhFRr8kaC2nnm/exRwzZikeofFBipguNSJvP7597y1PPw92tA7Xve8W
eZV6sswebEnWT2DBCvh4jHfv3E8XtHz/p9keBoYrzDD18AFeg+9unB6GBb2H4j8cZ5kqP40j2VNy
Cg/PQEEWYnBUVOeq3398Lca7N4yFCAad5eAHdbRGzaq25mxOwV9P2jM8sW5HHKQ2PemGPcTuk/yQ
r0TwyYz4bMyjqUe3DAx+SjHOHp6xKMHdxf5kdf9shKNTQD2HnVJGSkyxRa29t4q3j2/bu2/pT3ft
aJplcxuOBndNC5PTiBDSgLe1Ra/dJn9lZf1poKO5FtkNDYKeg3yziOai9qovw2QTU9Yi0/1LL49i
W9ehvBm2e7SF0OQQRZ1lQL4pdbIYL+ZUv/33b5xtwLgzDWXiJnf0YAbTQEUOXTTRy0MZ+leZ5b5p
UbCPaufh45Hee0uh41m6TY9cMr1/fXtMS5q6wenPTMoLCW64mioSHCtVfvKE3h3HUlyUizYEetSv
4xSccqt2QhE0afKsbtNmse/ACBLVw+XHV/TepLb/NZJ7tCM5iRRQjQqvi6uzwqgv3LF9/HiEd69F
GLqAPGBiU340ASZkztKsSm8aXSitIYIPuym2VWkbf2EFsDHRUoChSlj20U2bQny/2OE8G+CPwlPd
TUF1/vG1vHe3UP8r13Ys/v/48IUji1FBNIM+4JwBA+KcqZEk9fEY792vn8c4WshAOlPmROkhvt3h
hH89T/KgMFf6z0Y5emeSCgykU6UHEqJgJ1BNpQHMUJl//Xic9xa1n6/maFHDtTkqh670wqB5bIv6
xtL60yLrbgU48l8YyTVNizMx64A4evzCcW2rJsgKetmzysdHtIv9JrbSN385tX481rvP6F9jyaO3
hnUoH7S6ws63fHNajjg+zm2VTobWx+O8N98c5RgW/Bpli+NrmqHQdYi6vbrqb6J5enWG0v/kUj4Z
4vhSmob6YVJ4a1jRYpYY5vsc1dQn78179+un65BHBwIfmzwdMYM30/MaOv+7FcBK7fIf/9Hdkkdv
DtqDqsAswmNtqcFdaAUpq999PMZnV3L03kSG1de46pBh63yDJHWWay1+83L78SjvPhTHkDaP3oCG
dbRmNnlZjWaA4Zdpnyu/2NtGdfh4hHevw4FjpesExf4J0pB5UcFJwQxyyj28hnGiMOnwuGX6yfv/
x0c9PqlDDVOCclXHUfboUtIuGLvMzb18vBixxi69fL7Ws/MSrkUeXQ8angBI9M0SfShFXqXI+eDc
M1fNtQMqqMZPnt+7Je3Pn+eorBRl6EgNtjfubGsglUD/7uQ7zfFM5zRfh1tErhhA4qBbniTbz3AV
a5kdH92MozUKsM0fM2aoPjfZ9SgaPGmiKroVvvU6tZB93QZDNjw7TF2t9QhJ9IkSi/Sgb5GH0C+k
00RqijWT0JmPxUxDeM6eK0yVqxO2psleJ8kibG0Hs73prBjgu8IVfFPptPUxRY3vetiy9zUlqrOp
s1Rtoq7EmaESIrmgS9Xbb/SfiC9UU2tb5D9azcGswL8/nnvmco+Pb4ML+8uxXCWkbi6T86cixEqG
qaiygmfg7wjCquqLul+lV/mWEAAeCeKhm+E8vQ1v0ZbE57V5AREvJWU7PZlXw57ZdKo7J9o6/mQp
ND77XMtm9tPnyi3cdlq0re2aCLJmXz2UX62vgYef5iE7Bxe9H5BCiDvhIaz5bOz3psbP9+ToPZFa
OLd0K/+AWhx1KjajF636jTYRD7KS9xiBrT9+Cu+tAADIhq6URS/dOhqwxzdAYULixbX2zVfOtC7x
cMEqd7A+Wcw+G+jojfMxfsVglCOAiYFyNXQ3A+lwk/A/e3zvj0NdYylwMaUfzaoRwhRkt9Ir4uxO
TPpD4yCfygvv375tNvmbyrQl5YxzXM+go66b2UZS0j7bw75Rz/3w7eMR3ln8UUA5uDEJMkEB+X6d
hYbPcSBgBAy2MUmI3fJg0pT+rF5+527Zhu5g8yN0oYzju+W7WamSsvHqND0ERvOMb8WuSu3Nx9fy
2ShHb1QcCNt3sJAM69FDZ37tKucxU+W/f/Sz6e4iVaU2A6Y/evJ53UNgqxvP99t2FxYx8rrRn2Ii
+YKuJMwYC5KPL2v52EcL2FJwOpZuAD9R2vz6iKjUhV6mLdhkjZNadR1m9FFLcVXaw/3HI717Ax1G
wOxIms4fO8pPS1Km93J2w84b7TzcNlZme+YQOq92pGmbj0f60+JnGJIJpwCWlQ71+mg9sJIRo5rW
8NAGbZuRBg5fLoG9m0xobIajv6PZ9sl9NJYj2S83kkGlcHUH8N+y/nRon307yWJH95Zs+GhKb3rU
7bHdrsdA4PmPsRAupq6bnlrOtItRhaez/tmBYHmd/vQRbIjtjmnYFuKPX59l6jRa7OJjGDv7mTio
AWuLyVz3SO5GInZscgq0mhaz2FTT9O+Wev+PvfPYjVtL2/WtHPxzbjCHaZEVlYNlSxOibFnMOfPq
z0N7d2+JVUds9+wAP9CDjTbsVWtxhS+8YZq9oWD2JFkirJD5vk1dDT8iaac3g3GhpSYeHl1kffV0
KVnYRicb9tdIRF+ipKts2un1ebeNlBFIBBp0O0UDjdndRBlK8AhmtEulpV+1lpPVtBRDAw/L5TXf
r6ZaaV2m0uRDhmTV7vH0s4NLY4t5T7QxF3bsaWw5zQrJEFMnihWZ18dZtaI6WqOP+efG+DYGq/Kx
BkD8Oj2dBk+nFe17OKk2EjtOs/DlpCnDO53nP0PPco0xFw24aQqMWe4ZycjX4GAOlYeWcJahzbZX
UklywhxYmuYvvEDThpwNTfHJpLzKfiWrmu2aGAhXO9JH7bkI14gMPKPLW9CLUVCcidwvHg2bpYU+
eZIkGGBImmiKOJV05/WoYqhc0eOrmmBlffjcRUbzEWtaMGvig1Lf0Lge8qcUsbWwfRXGfSCNC8f0
zAbWeXRRUYPDJ5/cTq5nAaQ2FQiv1qoSbTO4TTUk0f/8mMB94RbgheeVn+/ess8H4P0aEr8hLEkr
MVAGr8KvIUJMIsL3ff2neTHralIbm1ZVo04+u3tMtERVPdd3gPGzzdAKz6jNVI5mtQv1xHPH8sNA
sxhMMIH3wbDbiVtza2zQ+cyc/k5fIZC47nZgVMWFWvlpC4AajKWKUz2U8qJizGaGlogrxB3EPRsI
7310AfV4E9mVg1skGjErRE7/NAaQJFMkjjENisyaMu85SIkbWz76OoqKEn8j4VWrYklVg5DVRf/u
86fyzGb8MNbs8PvA+UepcXdx+FKOD0b9hmSpE9bmwiUzHeTZQedNokWGDyFfbx5l8P9g06dauyr5
GcQ1Pl1oKaBE8Plczl2ijGISCYoqV8r8OgnquinC1t15hS3a/WX9WtzFDubSuJWtENFUDtAAdvUV
GKd+IdA9t0k+DD2t87tXSZasQpJKdwe7VT2Me+ki2tIvR9B5tI2DzCYB+Pq6MN0z386SVZ0Hl1aB
wf8+jtnovR82Ct8OcWI0ha4p5VwFB/W2PTTfOsc4ZLfq1/inuZTeTVvi47eEcCdBkKNnSWl6/gCP
nV5ShqGScyc0dhuQziZX7q58chGs2Ym7auE0SFME+tl4043+bmnRHFaDnvGip/DRfwWlruzCjfiM
PYUP7cvaGgcsofYgb3xbvkbL8o+zSzRREA1RqPjIJPniLEKOiwh4nZzvcSJa5YW+isdH09QXwsfT
Z4kIg7qSDvvQME9qS5qQanhs1+gyI6mD/3nnXS7slpOsnGmoEm8sPZ8pxpi9tT0RBsqs5d540LcA
u3eCHV9UDoWXNfx2R1uYz5lr+uNwswNRxS1PH8NNt6ZqT+2lVfTi7iGnbVBs6dbVQihxesPIoiYS
rem6qlk8rR93iew18HT7DAfmCg0GN4QbtFLE/nkcQ2PpBJxbSp4DS8G4Q5Oo+3wcqzD6waj8fN//
8O6NzfDFO7hoaTv9ut0CM2MXfv7pzu2N98PNllKVtFaKJoNPCwsXAJcwKYTaffp8kNPLhPV7N6fZ
ZZLiolUHzMloKvydkuK7rFU3PWixVddZXz8f69y3MiRF0cjVCa7nkIckczPMcKt9j/hGN9y6wtFD
bO/zMc7Nh/fTIAOUCS3nQBHClLagMLRvxGQ1wqJvUNw3/EOh/nGTi3P1fqDpunx3PRUo3vLiVXtd
fuzLHrEXSJbqQnB15mVjENkQLZVIWDlJr0SAsUNd1Huce7bDWrexQqZZaydbd1M5gwMK/hC/gA1e
2ulnV/HduNOfv5tcUFDymFbRvSquha/RHTaHyZdy9yO5RI5i2OO16FTEDuvPv92vjzO/8k3SO0Wk
NiWxwT8OKwpo31dZvxe33jWCpeYbhs7PYLZWka0+oNZti5v8HsC1+y28wOzqOvj++Q843aAasTNB
rEWGMMUsH8cP+lRG6b3b95bYvBSNhCUL4kU3Lhr5Xz4f6XSBGYkbmedUoaeszo4dPpWpFY3d3gVD
nETY8qhhdwOX9VnKyqVNdGZWlOIk4IkmDzTh7MdZyUjWoZvb81SGNtLGG9XWUHh3UNZ0OkfEb5ww
Rdv/8fwo+TAYJ1EHHTtdpe820ICGtlKk/V7D6QIlC/eHOXTf0Z277QVYAZ+PdXZ+QDNUmYyHJHo2
v9Ttq77I+309KA4SZxu99De+kmw+H+XMF2NG/4wyO++tKnVaGvR7X0BintN+MIUhX7eJicowmhKf
D3Z2Sqwe1xj1nJPYI5X7uMzGft/qVACwq201/VLUxqf/YpQJoiFq7EPEDz5+JDTUujTG+H2EySOH
P/0UwcAwXpjKmTuMTN+UCNAJPkhLZ6PEgYIgm65wqIMjvmrVNdqLB+s+/lptJjHOg3pZvqRX5rWw
8MFOn0/SbEC55FJor50c5rxHsl1rzL0v4gM0AukXSrP/863HGCbvGStISj87xlldkkSN5l4RVOQD
JSWt8R2H3PHsRvrw+xz/kVzIf6YFcpP/TB/q8ufP+uqY//8gCKLx7VBO+X8IgiALEnwPjh+0QKa/
8VsLRNb+krmxpzo254Srm2/wWwpEkv5CeoHm8ITcUkG+c6T/VgIRJBQ/9AnrNEUiqmlODb6/tUAE
2eTPLJLVf2uF/IkYCAAhjtE/rxoFy6k4ytut0muxDH1eksmRyW5lL0BWuk+9PsGVTSqFKykHPrDu
aeXGV73bueEGexsjuuprLQkuLSluLLuLOnylLcQeo30ZKAYxdFOG0YUHmQpHaKuRkYkwkKvyq/oB
3dgkltZG4gng04hOENAyd1kSIDtOkmSGMWQGeRAYKQcDanRwglBbOkpdnPWbWvBzf9cNRh2uIRA1
xk4yxvy7b+D0ta1lC2Kj5KsmIptJ5o1rzc0E1D71Lo+vLN/AUsTAUVLfpIKYjj/8tE9fW7fW+lWZ
+Gl4F6Cy++CKMg7ZbueJ6YNUqGUB9XTyj0FjH3YEEoexdFCSRIdd4nf5ZVxR+rjgboWMHPdxEaDi
KJgiEVCIVIG0Qk1B2eoaMhYI8w5C65hWDWdWQ2BP2WeoF7xGCFfQ5hKiGNVMtSgtqH+iJ64wdUDX
I0VHgUVHjOub3snGcwFPqEECIR0K3KEKA2V/hH9r5FCUWp3IPnjvDF4a8t/QHmWMIJCwQLssQw9x
l3tBI9JbZWMNefUzFVRa2XrmuxgfuJHLcq3qBEf1A5Iy/lYPleibK07CUWInlspjMySovYmdUSQ7
t4SGc81fatovVYVv0Q7DUbNDKkEqpE3vxZ3/NlStWaDaKLi+E5phiGuYENSYvyh9j6YceAlv+FGk
Rg31EyMUWUPSr+2Eh6JuRPWHApXxta0NFBvr74KIUjz8WzRL0HlGkc8watxL4eVnEcY7yqDdTMeu
2pk50rkYSsg+lpxiKeZO5oqBhRMyvinWnYC3vIkfSiJbX9piFFOE3MsGZ12XeudoyWCNWlPvfPib
Q4rloQN5S/dgVxoZpDqAbzGcpMJTcD7oveihN4SU79VFSeCoAcZG21DJDfcnb1VQPHXhIGC9I2hh
d+2PviS+5DjFobuNUUQF5qDK6Ro/MiUquQ3mDLjRhiXqH2wqOHj4Wo4m+ik5iY/0E0mModpqTV+p
D2YRW/WdLyadfC/K3iBNjmfIyNl+l3W6sUryOsSPEVvXDoEvKxWw7cgtJU2wMUACBfJgW0TVz1GK
TRPPHA5gi6xBqYT910HUS/MwSuBj0cJpx3B4NIbRwlHAdcvum5vUdQmpLfNKDXhhgBG83bWtO1wj
n1qlDxTrA/HSVEYzuCgbz8zYY0ZU7FMh68x1XehlBKUpRf8L1rAHK1AMBWgNXo1cegg8B9KwViEc
Z4iF6d/1ORywtVj6pQKSgwDuArFnBC8GNIYAMMAa1ymEe7ocvUBs0sRd79HuxmBJwnCGOrqAjl+S
6b6GELzfBdFBc2V8njNZL5FcR99wsuuLet84aJAE0wuk6XQBozbBVQ/QW83qIqnd3ngWaq1GHYz+
unTfBVkcbiSpSMKNIkRoVvKEm8ZuNHqzuzAFzKSdoJAmv1m1lsaD1nPx/uRi65D2GPWkMbdIXI2l
g3+KCstJrCXzcQy7ylijfNoYFPprw9wh3FGMqBokQvfTjao2v2mHqncvE6qLfoBAfKy7WBMYYu+U
KSJUvt36A7ptbhg2xQY5ShQeVykQ/ehebmEClY5JspRUTlNUsrdBW8/71g89SKAkSqriNsnNLLkS
MfNlokksjnD+TUiRNZxD1QmlCiiRZUz+UFQ2Bd02vZytKUWhJ4PRphC3Aj8TIyRu5YjvKsjH9Ota
0j1U5mofp+Wi7YfiBZit1K8FXxarjR9UY3UBNJq2MfROq3Kv2QgeepNyBQdcj6LsmyZktXaQYi3E
8bPqm5+yF6POEWtwhG3TGrX4UhjiDO0kOmVRcwP7tfG/eIaVA4ErXLF4tDzdguiE6qXpvjVY9NUb
syuwpOnRXLIWSiEzXAtvqEnkKOqTqBfPNWqPH0PVLDFjpYkzbuBDetutu4N+wJZLsN39D8QLMfD9
IWyncquHZu1CKiNN+cOH93saW6JeQXmO2vwcZpL2YaoqKu4jE4cofq62qPjuq7305T/A73wMWn/N
U9KIVsCAsrAnumHCoEDZFtFAncZS7Q1qXOmKUjaZb7qOHoaLJUDXtHCzyX0YcPpB7xI1P42EJHUZ
MNyj4LshlN2ipbxbGubcItKcp2CNq4RmafO6jAbNf2iqv8fJDjig291mXPdX/0Fn82P29Pcivhtr
lqohDogyj2j5q/TSPCi4h61Cx1rX37W1tY3Xw4WHceViK/fsl3s36CzjNbASD0qZQRW0fAQT04HA
Wqh1zoqrpxObfaw6QzWd7t/v3WEedBtBpStoc7ZiNzfDLluo131Mef81HNse7AbojXnP1K26pOoD
Yiq9x2Zwi80Z7+t3vV9IQ3+VdU72IGUCU6fWDiJlliGGWDtYiq/heuWIB4jvG1pRTn+h72HsOskt
HqJX2kI7UT73uciticannFSSZxfKECGCBdEWvOa633hUjl/yy/7S2lRfEloJ14ZNLGr3WwQx1+ZD
9VjTg8d7b7tUvp7BR36v8bvfoUzJw7vz18o+V3rJ7zCvaobvL5BfXanfkKW0U3sRojft/I8rrZML
SSRFlNg4ArN8NR49mp4Ftmz1Rtog3rSZNA/s6XYJaeEUxkJ6PGuPTbP7ON6saSv2Rh7I03iQEbe4
+Nre2rsa7/WHzlHWw27y010a8vTwfxxy9mFT18o1v2TIcF/u0312PTWL1X3+BkHRJpDZ+uul1tgv
0uN8WScADPh2WaXTMltWlA0nOh9ORf2m3PvfUgIYZxp8Gtq4l/fSHanXmh4k0kvyRfd1qVV15gTR
8Z9eDHna0mCuP+4iJS2QwjTINdqNt0s37t5HdyB1kIJyiCJs8xoZFB/RReddHn77e4YfaOXn9tP7
cac/f7d7KwRX4yBiXP9y3OS30g5TXyc9En/ay3DPGWLl925SIUcAa6A1d4JZK9vOLWFTeivxEOxq
f+VvED/fI4j2vVm6aU+vPhb0n6HmnII4Ghq1NxgqvrQu1YNq49o1cjbBdt2Tu9ue3V/9BzOcHomT
jfRu2Nl3jOMSc+uSYav1RFduttLXdoco7T4/hHfx1SIG6Nx4Gtg1XQHGAbNttnHHdshya5LxmHDM
lZ3fCK4t2JQcttkmxD72+b+IA9ifIrcMAZUpc/N+3DEIgVp9jgvqSkwekCJbpy3OjMR1I66lDSgo
ucTZaks2uumX7vxz35QXZuLO/74CPw5tyYmBWgvZYdGbG6GPN6kBjKTZ+0q3dC7OXULvh5o91Liu
6ghxMFTt6Nv8NllXv8Aj2Ec73b67DA/oDy/VWc98SxXikErvgjj1BEI6Bm4Yd3GLKJcN/Px6ekMT
O0DhYQodhedF6NqZOTKeaqFSpVB/+xWsvDv7OVh+HSG6aY6tM1Hrk5+6UzjC1txEjuXs+oUne1ZI
/nX8VZqGOjMkHTjpKUzWVpQ6sMMIUIYxPGHr+s1PQ0n2Xlt8i1G+s+vE36eJ2tq+0ByrWkUbS0d1
S8qOSdS+JmaF4EXRXCVDutRlPw0n6Fq9+22zDz656sWUW7yVeoU4Khx/d5tvvLVly4VjvVh34S68
ExYGPfcBFJYByQnO0i+h4/eXb4kNoNXi7rGiabFKBtR7DXUl993Sxpoe6dmlRO8IK29NBsB2AoRK
SiEdfICBvy4JyV/hu6HjFkbv24m+9PfZPt4VwiOaVAkIg3aDktjCm35uou9/wCyKUJocbaWEH8DP
XsfWIxxSyCLD5vPH7PQTAvKgRQFmDjszUMQfrwcMFRIRK4g3cXgOzW+JttSGO71+Pvz75izS86NE
pTetvrUbc9tfFvfJIbvCy3urY8LoTD04/LNvlpbu9NtNJXAyPEIxQoN5CB8MrZXKrfxm+EdNRF+p
7qi13cjmS+q+iXm6tFVOv9Q03ATBpuEoIW3wcQ17jPRKwVLeFKpfaeke+l64NKTCUQrKRqnwoMRr
NdFQ2tvr01nBoENoE7u3UNSVsoXvOeNJTfcFPwZMHbOf0OdzwNLQRpYvu/JbL7+BCUBMWHxwMW/E
jPgaKfh1BOVIzCCoY+KW4s3stuY+C5GCH4Itrb1V0CykU2cuMH4QKbAsW7IOm3P22mJMmnYggd7S
b+qdd09M4fx6bv2v1bfsmwRKDYHt78IrxfDPd/a5gZHTAh5DrCaT8swGbnwoVLkmvVHvX5XIUXtG
6Cjic0ZpTLDwOQ4vyvBq6K/N5ltLEVtLfmb5flCuZFzFBH3h15zZIx9+zOw0J7KZwAiV3wLUQiPD
LrAp69ulw3bmMDMIckcgCXT1BPUEFAp/gUR6m3hQ3oX6MzpQdF2jnu00r+G6/GLsP1/ic5Oim4TH
lIzKzMnbhPJfonpB+eaHqL1dqfmNIi3h4c7cH7o8KQAhRAaKeY7yHyrsMfsueMPfey/jGO24uh1g
bBeu6tWUrI7jSjDXmgkcdgmJdO4oMfb01P8Cw82PUj7mVTWMPmPjAoRXYIJZzMYH3lV/N9bRpV9t
+idaLfl2McM48yE/jDx7WMU2qyKv99/+JVxVIix3QKhrq2+whMpuMF9cuMTOrbM2kfCh4nBW5xFq
giGj4JXWzxEp5VQUHCSk7NESIe0tcaOnF+Xjw2pYNI8nUDp6SMQ1s9sSl9yK+Pu1yeud5KN4233x
vEtBPOhEcb38XJn1wtzOZKofhpznNS0eH74fW6/yi7Zyt9am2JY7d4+0b2IDz90Uj+k1zSzbc+Sr
5ZU9OSRUtClYA6NQgDuCqvw4Xwv7qU4Kre8yWuUagn44pQzuEi7rtFRMAIyV2iSVBTHzhFKhBKo8
Jmp07H/oW3FdHOSMKnG+w+/gAbLBSt7E6/IlugEX5i1d8KcT/Dj0LB0WUVwl6oyO+Of1DhaRjn+D
nKLvtKsJrcVN2rOqS0/8aQlpNmHl47KaKprUnRsda4eazhe6d/TTbGOrrLEy8haPxwyXy7M6G252
IuvIUPzCiI7VGu0+vLgm79z78XFMV+JV6GS26mQ095AEPYaD435fLpKfHJvZD5i+wrvEowyCAspT
dIzF8mkci1uUvDHz3qWFvjeK0MbeEq+B+tvnF/zJPTQbdB7ZVJUl6VJ0lOW7ZnikW7LwKp6+0bMB
Zm90rei9J3rxsd242/ERt1U9s2lsKRc4Hazqtej4WIJDjGY/vSzlcqfVUAafnkoDY0OC4Hl7Bb1F
eSjSaQu1Tn+ZvkqyXe6rw/CrCRE76UM1HOqdtm322k+ZBpG5Kl7V9D/gl59eUB9/iTGPkmOv1vUm
PIZ7PNjXRn5XEbHeW2DN44uouGNrmSuc2NfaVrETZ3lznZbSZj9gVqAwpcbL8Adhe0MXNC/cp4qi
pXQvHcprU8XDzs4e3Oul5P3cxfFu/Y3ZxeFnjacUYXRELXdNP+YqkH9WcbV0PZ28bLOpzS6K2Kzl
2rDCo7bq1t6F+GX4WVzha4j2+apBRmmTOcNOxbJ+Kf48d3bez252Y7Rsul83smEMqyCR8aLL/pvT
836I2Z0w4KAg9nF0xFre8hy/gYWxDmUHa4P6MbvDH7leGVfo/nMNm7vhYilMWfp+s9shkIpWl+vo
KAGi1tAjzTFlhfK8MMvFwzG7I0BB4ADdh0dYasbDQIGwgugytdIqpAWSL/K+2xT7/NrcxXfWrXz/
+Q14GgTOts8scK+VUoiUJDpOrcnhCYseLV1hLTMWh+gu2A4bLLny7wRl0cMiF2Ta/x8ipdnQ88gh
g9sdBNFRu5GArzYeLzoK7ftwhxdm4CzV8xe+5jxTL60h7EQ/OuYetF4phRhYHipULT5fz6VRZheN
WFcagmncuahIe8Z13yZrv33+fIxpQ3yybua0ru+eyj5rKi3lk5kRbuWTGzrkq0HqbNizq0ki//PR
Fs65ObtfkkTQ5ZRDqOEVJ5rDaqikhfh1ac1mN4kYYkoeS+ExyF6lbtMGX/t4Kc2afuRnSzb9hPdL
JphJoPDQF2smspF2ia2uzIfp0flPehpnJ0T3EWE5FTW2OU66aKpk6PLwOOLBICLmImaXaS1/+fy7
nBSBptNDfkHpYdJgnAOkhS4fkRULjiJ2FyZG6koWHOQgfNYV4bIN3SvAXOvPRzy7EwA9YrFCdRIt
iI+LSBLg9QGPqFzIdtSZtqE8fD6AfPYzTSgJlWybRubsKjSlrDED4gRdQ05mNwi3GBUa5V7RoPxZ
W1jLUx9MWBcwnYIkW5X1ZS2sleirkb9yT9nLyc3ZKb/7QbPbMQd0MMZGeKQiZXdKtfLz7edTPhvn
oy787ynPFtUYaOs2UXQsHXeLC0W6qXeTnIx46ZerYLP0pJ29Ov4ZbX4JmiX6AZkQHpMKWy5A/JZe
20ZnOoVPWpwdF+Z29nOCZgLFCwzgpC1UZSjYgknjbVEIPI8VJBfXyRH32fZP+ma57372a70bb3Yx
Bhp2JaoSHLNed6CErFpCvc+ndPZkvxthmvG7e0T00YMWguCIAddBSa8bgK4Yi/43Ny64XwquugzG
ebYlBli3Uej6x7J4jI2X4M/4ML9TPaqF//rn59UCfcRWsLNwtSM8dFNkknVsU7Ql1cPzK/XPKLOH
MMV3SwRlcqzCdJPL94KIGWC5tMHObud3U5l/cKGwJhmSo78fvxVPBcTxywjwjPFLAb3XVxWsohU6
6Gt1Abp2LuhGkgMKqTj1rOZFD6zUdaVJAjpQmr6udGOjANtbJUYTo3Bfyps/3XVT/R3mG5SEia4y
X8tcLfVBb14CQ+T5/VL01io0lxpxp1Oa6uq/9FAnHQNr+qDvtrY3StaYyO1LtW7WUxQ6rBUHWXU7
fGrX8oaoe+tt/N+33/+yH/6HhPvdNz6xQ/3iHdNXdvtva9Vf/qnTX/hNflC0vyD1wm2ZMBHIFE8P
7W/yg2z9BcWKej+PAp1oNAz+TX5Q/wIlAi2CNo0BYxbMyD/cB+kvzFEVybImjiYSpMQK/+Jl3P6O
kn472J43QtV+cRveRVM6MlPgq5A1YkOCs7Jmr2IXD2EFZOMeHoFm7Kr+l17v0CDUVyLsd6VrttwG
D4XUiDeaJ3m2IVX6DmXnAOsGXblT/aa40YMmuYMRleDumPnPvWo2t9nQy49uU5j7tpM9NMZqyymF
pF2Xkh4E2yrGm0Il6l0LUWQdJExWcNcpFMYNIqN+on4oYUkSN81dg2i8PUTjiDtLrm5zJc7uM01y
rwKjoejcqF2ExKhRxU5r+B21b2kwhI1fl8meQ0w8HZYS1oBDU+M07aljcSmZap5k6xG8NboNo6TG
UdCuDIxWAHsbbV88jm3W4q7pu3kuS7iT1cXwUGexmV+0g+q5d5KUSOZGjcrRCfsyvsEdhqwn6/MS
pxys0TsvVjYexhEDjpCtdq+EUn3NGzHUq8Yys1uxlIfIrrHRPYqmEJIGj6G3rjtR3WAOUd4NeFGF
lKS3sZWPz70bDbsOD1QnF+Ie05vJWrRKo3Un9/VzV5kNgMNGMJSVhMDbsezL4bWWfS20sdgQvrZY
btpipNb4qE4c5QCQrlYGN2wv7Sor6urQi1YPK3uo6ArqkmvQNsBBFYelAMaKk/WdVttxLowm7j8g
BFeuqheWg6dpruFiJmQgziXrR5tqDR3npsX7OvOskrUIrWbXCniXrzoX8+oNqOz+e1rTXow0P7cr
gP+bFs9f9oanJy6uqITIqDTm4TYWVUQbC7PK8cXLKjxmIqyD3OdGdqMfUpIT/qtErivoLHhsBnjo
Ao/X5N64jIc4OfSJ1a3wIdfoRDctZeas+zp4gPPtwW/jvR7VUr0xhslCW7a8nVK0MvSOOrwz8DZS
n7wkSkOM2pFgXbmerDwNGOHdeAkOPBM3x18ZaMC6+JMo0SX2TQlg7wxxOBhEOYB0v5W11PFM1Y2Y
jIWhV8mBpg4g4IINC3kYLzuhCL4NlZ5+qc043rgYcIxbRenVyfoHbwweh0TEb2H0r0OwC89G6I47
STAj3e47tXuGU5U1K7MHsG53mV6/5pababaQCrrrqKafP4uVivh6jUP4S5Q0WFyOmeFJTgK3w0Ri
MM2u+0KStkFNOm1XxCl2WIjZkzpkotOlbYbrooWbk4EFUa3nK0nqQz4/6PpV6Y0pDvdKkB8g5Jjf
u7g2cCcpusdYTsOt2QmwWixPi7oVRkPmdSnL2Dd1lkCDpo/9gmWKxuotrfLqLmjUeJcqYfRdylPp
tvf5pdu4F4JXs0JjckV73A/WbaVjJZu38j1Oz4kIByUd/TFf068NcMNpEVFSsIaLo8J9HiLPit+w
Co+xE5M7fWz2XuCJtOFC3+A26BTDifAy8miAp/61HoxStUIIrIqulHEAFhKhSqLkbWsXVSPYmtzI
CJXkCWX7fizWKeqe5k53owjX+agavtXQFcobI23yAosiGe6CJ4n9dmxa7apvIiPZanEabXxNHLnc
4rEy77U+jNNtFwzBoYui9EfjS3jXrEAkuaCRurEJMGxDGgySSapvgtIXturgxa9NkyiO12E/5o9B
V9tIfML05vM/NZmSvEjcRYgG9sW1yZndVZ3XXRYpUmfQ2zjkQ9ntW7VVfDsw5ZRAijhnE4UYKlei
UqyFrqL/7nXhCE+yN2HLV5V0FAWODPgV2JmBFD3K4lePDomfiVAsHkL9K3HVa1/meMM3ofdotVnn
wIbQgfqURviYlIGLvlE03PjWiPVjLltvmhLDGvPxW5Maq7kwmmG85yhjVVrnVpM5kajHtLv6GAvG
HAQC5syZBviCeAohkUBwn6xGHddBr7c/QtWvLyQDM00nLwxrm/ou0JNUb5vbRGBbd4Kp7rCyzC+V
1Fd/QH8IL5vAKxI7qeN4jUo0mxELhOZFEvEawjUpSNeUMcftlJCDPQ7MsUBAVYmRp/OH8k3kO98j
Y1+9ND1C0MR6LafQFfXbgNvp+1hpug1jbTz4gS46aiJ4X3lKEAsLfOOIpp9j8pFWtUBxrkzU7ikX
9Ka9qDEjWruiP/wsrTI+WLGWkjyaAW5xvlZfJ+lgIlvXZ+qqKtoycoj7EXKTMG2NtlJdD2+BHpRd
xc0X+c1XV4AwBQ+wtCJ18m/tknsRLDXGYnnUHaNMjG57FGpuCqN4MlMZizT2yK2nV9LGwkvpqRnb
6CHQjNZpeiuKue2hN/Wy0O70FqdkqeH9lpsyWI+y4h3KPvSewL1KB09Jwu9jkmdfPTNhwWQvje0o
V909Xk2FLSmhshqHoL9Q/BSIPO+Gvk6iJtrkjYXPTDMm20SLy9VgWlgltwP+YKCnHK2J6Rk1fbP2
dCPalrqW2WkMeSr0OC04YKZ4O1n6Wgoac90Iie4E4E5Wk1b8F10axjV+F7Fj1tOeUd1uXdcmdDop
r51BL9ULZRCp6pgRUXKipRurynGvazBXb+QOxL6HyetYydlVWAT+vkLk7qbTQxEf3eJHFAmpLWRt
vPEEkJK9jCld1OTNQQx06Zuc4SxnulZcrfpwEJFx8uvbse/QkAwN7m7ZyAJ00XNdvXMbz32Qalnd
6Rzzx7pvI5fumdhduDXeyj8bvme7SnilR+iZUrORYB0aq8aX05cuN8VvVZ35Ox/q6J3GfriD6EQD
15P6DZyh+Kb2pWpjNrl7y6Yc3vxsiF3Uq/teDpysS+LjwP1g+3Wi7JLEEJ9yOR13PgKNUNsC5XKU
/fRGrTBHQ7ywE+4ULTaPVmG2/T7XsVzalKHY/ewll7et0mTM56Soo8zcSLGOF6KR/Mgj1mhAT+K5
GRR4h73Kjx/wwjYqtV3rvVumduxHurQOtUJ8GWRXDFdRaqmXvmHgnjuETXalwA3dCFXf3Zn8wzzu
KMDV635QBG8jV6rv8QGh3rr4jz/lZS29QpvRron7pAuN0OxLBeDV9rrAuBiBL9/pKp7CShBRm8GY
QAAP0uZvZTtYtiqZOLrrFlHu72rA/+ZI/0NC8lmOdHUsK/8Yx/8HhzWypep9tvTrr/7OlhDL+gvZ
Ho6mNgGQTYPE9W+quC6TFBEhI0hIroQPx7+zJVjkIKP5VwATQWBSyWD+Joprf02qSnC6f7FWgOb8
Saqkf0yqydXJqGEuUAaGmK6TMH1MqiWd+z/pvQT7c/GLbGjfrHpv0QqOmmSnS6EI37Lfd3W897EI
Udx4O4gDzZ8g/pHoTU8eII2OVDQXllr+KIxs45d4tQeDta48PJd7VQXRLWiFE0Zxeyc/7yus9K6g
+QYrj/Rj1TfjVrAauxHTO0xJ0Ulsrgel2UUl9wVxpqA1wyZIJKcMqmeMlq2tWE1mw1yLqzSNxl2l
vnQi4IPSAxaQiAjWVkK0VmEn2iG8CVvXiwMZ0F3nRbzmrobDYRToTkWgvGo1I8FCEa8lYE1R3TVQ
Zy0FZy7vsdThzWP13KhDslA8U6ZiyD/J6a8l5wUFjDJpEYGSnJXoasUY/SocontM874kT+PgKThQ
Xoyem+4LtZC4mcvXVjVuEi+bfry18RSsoUZKe7bS3bo9lKUm7C+aqrzTQ/ky4Yq6SjG9V5oqslup
fOAuN/c6cd1KRYvZiaX8K2zh1PZdhbB3eETdSQ2SP6vPMC/ZBPJoTRBD0jllLjgAUtbSBNzi7nv0
owtv/I6H7PdI9faZrF1qenbnDsJuaMwflnojS+n1WCuXrdFc1EKdrcKB7pov/V/OzmS3cSw6w09E
gPOwJSnJkmfJY20Iu1zmTF7Ol3z6fHJn0ZYbJSSbBEEaZYq8wzn/+YfwX/vxf5GBfytFvoxgv73r
4zPx/Sz2EkjYKQXRcVNnNNvU2k/izm6sOmxW9jC1AbqvB2NUn7B2v2rIPfbK+cVsjIeJHGRDha9d
VxuraQOrz7ao2iFzD8QMm/N7V1aXfWW9EGRPDnFf3MzSXZUQwP/+4NYRQj198OPsBG4EVFLXOwEO
K6epzWPw/D4VaJ6z8iWGAIOlFOFWeZ0mvqZUfk04eeDAdSWqs8Mornzvms+sP27C5G2yqw9kD9Qc
9J9YrcbdoAeW3T6ReX2L/0EbzIi/fUd/z6qXuWRG4wy2u2qaX7TfbOy82wxpvZsrcaEYQziohOdK
eKxTJO/E0L/lTnu0iYbrX5GN6WhkomIdcKd45HDpM1S9dpoU39Jqmyxf7c6cytc4LZAiJAU1m4dm
tlfW46xt4l5/8UrDt9t7RagH1P1PijqcgcWN4zn27X0a0OpQlGNITDMFm//7OdeO+hi5mZ0ciCq1
1rM+vsQoJfwIG7LL0hp9xfMNRA5h581yVRb1q20bBTWykCstq36PsWGiQpz/CG/6bY8uKu205Wcb
jk9O6G4sItS5fX2r59ZWjCbBanY6baKiXsel1ZFYHM4KDg61RQ+QksNtYiTRW2Hktm9Rvdzl9vAq
B7XBiO/MafOVHHfywwHB2AMIHdFNfA33/4Wa9kpNPyVldki0bN1XGZqX0btp62nvOlPhi45wY3CI
2tcBHxTEOHQl5aKvkT1fAdqRcdqFUnSvrMExcJas9pPJvlaifm2X4ysmCI9/X/k/j0eESFiqAAJi
2414F9Tx3zBvvYxVMs0GQWQ6a3wS+m1u3S9ia9XxAQbvBiXhltFcaBJ26TsyvmxLED0Cui1vuRHT
1PhZad/GtGymwwk4tss1GhXIqpV5U7n2hviZfac2W5DmCze/j1T1rnOJzG6n3ej2jQ98ds4d7sdu
PjqQMwJl4goACjZ63O3/+ggSJrTV1/yAdig+RpnMgTTt907t90qWeMR/A7bZyWvmcO0oRWxBwXK4
IA0cmL0pCZzZ9rF9SOhN8O6IR/0yK6jwRv6DQDh/UhoRX/aQ7N1Iv0rrcdhZsXelpq0XZOOkkl8s
XsbMyoPG07kfSZd3tctMt2efNQBCciEBwFbSBMibFX3atGp9F1v4DlSVXvr2nM2riS7FN5q+vczH
llid2triJrLOLSJ4jWYNMqhttLQ6xJll+6K1q6Aypnvd2cxjsnIanaLUDKNI3P99tfzwbsMBCcwU
dTc2ywhFTi/TOZpauys1dV9a1q/R6e+8ysuw+WsmKhdhhlNnTCv+g9LXF8MBkVrA/6q1FPHumNsS
t8qbW0pzpeXOc9y7TymmCMEwx2ZQKuSrL5M4k+FxQmQkehe2NpFKGuJiBo5M4L+vhTaRkeeIRdsX
xXyQbhxkUw4p1Eo3uVMFMoGmL5smtEfQKKIgd2k03NcKg2RH2WYl7ffSswZSpjpTFoepFq8tXAeD
v7/X/3xKqIXg6BoWU1ggfH9Kd/Dmamp0bV+DJtKg50BlZounmnhvjINCOsoV5RiRzelwZWnTNU8Y
Gt58PetAVsM8rKXt9khzMF7hPMQhpnjLlv/76XZ8mfiYOyhNsJPBcuv7Y3ZFXk2zzvhuydMd+rc6
0LCG3kiJj7GWWeSfItwqp18zdsZLHBNkn/dEQKOipOZsvLXGlRAUWqkHEVG6qBRIxVbLXg8G8seJ
+fiVxvF05kg2vk+B/1kBCNuptm0X9uMprb2f0yyNSkeDsw8mgO/nb70bgjQWrD7cMDWcVZpjdvky
2jzbQ5xld6lakMlRg7zXxRqFQec3xqCGuNJirVH39R7PEB8roT4k/l1n1aM/yD01VHNxQV7RNRjH
3q6zOlgSw9dNeKR9AlbfAO0rdpL5uJieu3G/jz6/fqWnQy0xcEuBo3p643pVNZZKZJt7NxXgTI3G
wQyh0RBT0EIHWYkyOigpgNmcyIRp+L2F0GCNXwxx6DHPZrfjRouaiyEyVxQcRHUbO7WOryO92iWD
uOyS9jKexUc86AsBz0tgRfyQHBsTnGRyhiIki3nc6eGS9ZvOQh+XayQX9fkS6DEWUUtjX1HundOt
nVBEjr+bXs/EQwPPENX+Zzb1r7O+m4fRxuLG2A8TmWr8Pk8OTxMLEI8sLQsM7TFrsQUtrSTeDH2N
V+GMMcTsuQEZR9eDwrepx7TYaHcj89bQ0o23uheDbzu0PGORXPKvfybjxZkN/3NR8tj0oZgPH9NT
7JNG0OybRKNoMfaJvWzACm8SAuOd0K0UihIsiMYhBDJ7H2Gy4Bj2aM/mTRfNt2aknesjvg/m/3mB
lL1kK+Jxzfl+bFn/9QJTV2rSjXJjn0US+jEsDPeqJJ7aH2P9otCa2nfjCBcwNaE80NI78GyGOhYv
ODVvHVNfx7Whn9mz//VVcQ9RsRBhrslJc/JQ0WBXZuTl+n6koYpQj+FftcJh7XmpUgiRptczOXpV
y2hdKKrnAzBbCJwsy8eB57Gd+ud5YalpS9cHU9s8efqUgs9pqp81A6e+zuROjPeFeaYBOjFA+XqZ
R1UJZpsUIDh4ndw2tGFjN9gLn9Vw94zYIOHqxaeMuw/XESRVoR/1ufw3fcJJ3XbOAGkq+388BK2M
w2lwNJlxT9fWFAnpSL3S9yDsqySsllnz58TF2gbjR38Y7JWSTfdWbKm+2waxdD//vrh/5GaxJx1q
YD4f4TOwi06oA2W72HK2DAYtnszCuI7vPXveZq3HHxwwOTOcz7Ec80sNcYryiP22fVVmxbOXOxo3
bH4XGU1YmeMc4LJImnymXmTVbAZxnzAlZPyiZrmHIR2HFpZj68XpnpYys9dGOq/7ZDpX8/zHBsFm
GKdaPCYZwp86q5ae2tLuc+k1k26R8vIY53Phv2eyeG+KvofLJG80a9yShrT2jNLvqxV+y6uqdcpw
mTrukLx919Xyw0thVY1ZC9yS3XUMCImCWutau0li/ToaTOvMLjptanHLNvgEqLdRRuIboX/f2aqG
lizHZ24fe2qgle1T1s1XWKBdmU362GXtE9ein1TamZLrtPf7589SgiPMQTCunnQUMAK7qoxsdZ94
0aF08sfeMPfYo63KQdV8kQ773qvOtDH/8TfRAGHbdExX0jz9pDCJ4lxvDG9U963jvCR3TWvdA2Nd
6scqo+i8bT+d86M9Ieqx1ZEc/vtPnpzgigM27kW9uldKc5WV2UpKULYcx0anuylNI2ywN44RBQlJ
cKm9HqpzvqQ/KxswSXghR7kVvqRcT98/cIEtYm266bLXJzwW5mjbJ7bm58uOWZJznNrKjWZvpk6x
N2lj3qXmuBkM78VMkwF0ZbjJsmI7q9umpbUzKn2T2/qfYXq2XF36RUu6kUaUw6gKLdBtcms6S9u2
SRL57BHJ2Li/XlxnpxFluany+s949HQ2kuXMcfajpeZF801ZTtrxmoc5+P1XNmnDPimaZd8X9W4o
NrZKYWs18Gjt1rvq84b/nX1OJVeA7aBTsh+K3jV8S3Q3Rj1daVjL+b0VXUpFrOpsIcXIc3zJINnP
Nqmy6Ku/n34nDPqvhUFrxOFncaNQpp+s/yojQzYru2XPf7qyi/gBf0roHwUekZg6MPKMnxhZXC1O
f9trUeB27YqR7B4SBS/bqvB7Wpp90Rb/cKv+sVP9L3DuP44DJIgqTTFhmtj0nrzHyNBrldOA1VLM
cCnyKLQuO2WdM9JUhqvWE0/4ZviJGr+5dreJLPMX1oiaH2kjjduWMSueGo0g9lHD5LHI12y1O1ei
rzZzSHVzkM/KY6MueaBY8sNjvmyZ0UNiaPO5Zun0QIZFjX84idP4VRF6cHrAmGKmKhQGhI0yD5Nu
2wothKhw37rToa6u+hrb5jy5VLUCJz/12c7qsAgQea6Gpb/4P37s47MAcWGfhZUMVLxjnfev6smQ
nANQPubD0JSrWE0vXale2XN3IUnAdUWLWU+soY5PL/Ez4AwYLrqo3MD2Qo6JRLE/ZzX1tbr+DUAd
HwgLAvoc7F6wlj75ymmlA+vFeMOOTvkGWWU1lcPgK8l8pUtjW5jaFeSDlUeXWcXjTdobK6Nn5rY4
1oUqrV2umKpvFUzepiLbDbWCxMUwPlKshrreurbrdAM0el91xlZ3qQ1LOlR98V6PZwPkBKw3/ZLx
Jh6Sz4PDBVlqzyojCtkNb7ICvi1hWJQO+TDLGZ8M+7itvv9wi4oa6wpAceipP7bdmNTeME0VV05y
U2vHcqemu1wyaxN1sQXl4TXO5W1tQmnS9Qq+v6RtMwtgNqvGCCBOUDlmC5zuqdx4dYW3Uql5gdcx
ejX5dhjLMKSgBwf1aDsEa2MDpFpWbgCt46mNqG1kea0MjFGiGk8zXDM1vrHfJnVEgVr1ge1ou6Xk
sGytm0jQTHq5OCQyv8liceVMzaVmv0fR/GG7RRYuybhzRwgYUfuLiNU21KJqNVs94/w+ht5E1KLP
omRGrR3lOXKpV5M5b03RPsisPPx9mR8Hcacv94iOk1l5ZPjhtPB9mYPHKlUyLMNheSmN4a02LIJg
wbPq6dAJlJmNQN9SedW6kl68VvP0Ms/GiiNB4FTZGCHCeThg6aE1GedLWlGIsn/EYOWhVcUbtcVc
Ku9lFZSCein2WKgpbmm5xezFPQ6miullFNqramVdABryoFPuFVFe+0XlRsxY1Ge3l7ckxslGBTYp
9Gd9MCNfTssjlpLreCh+NXl2CX3sRpTF6FO8ryXeut2wcZRuO7X8jabifwyl+96baQ3sZ9yNvX1l
dSZ6Nve+oGaGzhh3Qck9GmZsqqSuN7GRPFYxwC3f8Nl2dxNBWf4C/QT8g6NRra6VlPfT8YeZST4v
evzMoPpeRE4aUCeNDLiddxHD0FFTBY+XaL5odOfa0GW2iopBg8myLKtSkpY7KyEr7cOoe3M1F801
nH1ameIwZMVBlt12UYdtMzPu1s85A5inY8uj9Tb0C3oxCocjD/X75891/HYSpy/BG4sHL2PL5KIn
UZJdZHd7tLgB4MOzhvczqtFUW0/CPGSG7RtLflsaAENLmu3dJl7Zs9ilA0vfMAQzSwfAxd7W0/iU
Olsr6pGcNekU1J79bnKWC0hSHLp2MHmPSTmgXnfALoqO1VWZYE9G0gZ9j+C6Gt/NutnYE7QQ5pJj
H0Ta8JiMDRXZkoeFO83cUmzpv2+Lr9/9/cxxSNc8xkkcaflfruT/Pv29vC5km9rVATbDNrWybVPo
ATF3L9wZ6cbuufPL4bZw9SLsO+WK7v5J7+M27KHCMgaYL5bYuDQmuHQuYeCrecCFIGc8N0z8vGnC
sE9T36WxVCE1WO1VEYOoyFxnllh7rf3W1w4Zd3q0KxzAQrvOHywyC9beUjXYBA3gmfnv0pTPckFc
3GMMM1Idesmmc2iidKvJYB2JsKnzNLAyBkkmh1dg3ziD/px5ZE3Pc/xp6YfSHR5dSxKBMJVZ2EiH
yNfxJlG8tXXcMl1Xq3CqmPAa2aqqyVNcTPnB/AK24LSCT9tAhOeMyrtlnZP3FGTprlCUJhTjHBOt
k72h6VwvhvHmYvidzPGd5uGjNJxL0PzSSfz8Wh4NKeyLYwLJ91VswOytbSHhIQn3D62mUlT8TvPJ
qfQ3r5w+2r69ENCu2qS8zmW+Lwb8h1NYq0q6bYtkk3v6S6p4/N/qm+nKj7EcHouyv9Hrcq3qXR2O
ZeHiq9IHrkysoMvbx8ogEK1oNq6RXNKL3JkOaD6KfSRcV7bXXc6uynDKogt0nxtTPjaechOZle3f
D52jwPTjhU+tCR1SfCxYD8YRFMTWGH79fSF/deQnrwbo+ejmwwQIf8OTDR4Vjt5HyigOqZMDi3ab
VI12kJcotBMYqTZ8RYQtWcIhVLu+KccrzKuFD3HKCytxM7rxbkriV7FUQKVxS2luz49pY98m44gp
UALVbfHu1I6GtzSgy8U4Jvz9J/yA0DmjPFUnQgdqHVZ3p/f/Ai6txLMlDvqc7WQU3QvYunlsYDge
X2ZOel2BqjsC270Kc3HEu9E9Q9vcz7gDprK6sdJkp5bl+2wlO4nBQTedqRW/fJG+v+TjQFCnOjlC
lcD939ef2kid7jurD56SUz1174YGMUMbE24Nsne03r7PciLEhdktoTAvmM1Wfkokeu0e91A0MQo3
/E6N7ue0CTWnxpkhdYCwMYzxPUldw4nDnCqX+4W5TIBceoUa6RygfuL3ifENkMIRbiUjTjsKQ05+
R2aapPrmWnUANr+cgLnpC+YhMBfnMR2HjynSLM7ggjDa8VZmLBrphnFD9maVNVEIynOmIfjPFwtN
AAcgiDo22/v7iy0UvVRKt60OoxVfNq3x4JULQQvdbT0vv6rLPNIPoslfY8/5reYcS7NxUEX2lOfq
HV3X7SA8sMVoJap+U1aA44WyEa1HyHjiXWht99Q2rre2VbEd4urMzvuygzpZFLxNIm3wlXNsnJu+
P3s8CfyRatkcRCEOaixuhJLei84NZpmJwEq0h8JueKRAiF/g5892pX8OCJui6HUap3VqEaFEAIGg
NpheU639Fac5lPey4+oz3Nqf2mP5oj/25D/D2MF0tq8vC4swmLrK75wet7zJqzh32+lPOgEJkggR
+4OZtBsyCvZ61asBC+J27Nr4EkjhKS4cnqsrQzftstAV5rTKB/od24mDqddnv1DsKyhW60EVBxw8
tpZIr5ZWHMakum7d8oYMt/tKVzdVXPyyJ7DjZLjtFTmFnk3zC7PVUiQ+KlMUTG7eBYuaAEHnIJWQ
uPHqiUzOJDvzp6nU1ss4JeDDCVTZ7r61jeliqYifEaWx6kx4zhW3VFh+KGZihMzst3ZtySBNx40X
WfgYls49XcM9Zk9wMmq/EuJIdu83DN41H0r/uzaFpa39wWNdnFm0X7vk+4dHz2rg6XfkglFfnXx4
j0QHQXxrd2gMO5SLcW8V3RyaNhaZk52srBiyx5TPxkr0I9VD765yfKF9O+lvCYYcN0bU3WWY0vvz
aJNbWA2vdTR2FBIazQO6Xyti9pb3ZRs2boNAYNDWPSz5onkgisP2wWGtcKwxRpa4UQhMOXvnRWmF
EqgGpiS5d4gkhXttLmMIv2mnzSPzf0ZfyyLQAlhgFUMzr+v0uRiaS6BZ5kBedO10nEqemm6HIk43
muH9scd+JmRZidbTzFcrnevIrs+Ngb7e1unbJG/3OO6nRflx+oukKlUCw7tDlxePdryG4dsHQ8Sb
GYy2D6RKBZSNtFxx/Cdzu4Ol8v/PDDcK9mrHqepJpQjMMruDUJww9ZOw6tS7WKEBiWwOZwhdSbAU
aujIvIQ1DXDaLEZQZzPNtJOEVgccLbPU9avJOKBhOYepG5wDJz8QfiLlt3EcLgB0npwTXt1PzGm6
Q9915KsczdxbRazzIcL9wnQu6mExViZ6AjeHCKQ0OumkLJyqhso+u+FSzxsh3Psynu8aQFGXgWTo
1ZTjjRDEXsdbiLBOGFtNdeZi/qodTp+ckSQ6NOA7zroTbLbIx0WaSt4eKmvclzb1et4E7iLwlSjq
z7iL/pBIayc8dc5rbSR9G48kM/Mia+fLYeKrzakRdD2d7TFbxjWTT+RK54r5H4CujV0fUjpQu+MA
lcvt+xuOgJBLRC+ceUd8bKnTx0wfrmevpUZVn6uc0ydSmhv51IrmLc4epOWdeVU/axgeAX8AsCRY
ADb91vdHAJe3XLJ0tb2k7vShVt7DsxRoc8BhXTW1wmq72JlcN8lRctTgjWBh0OEk11XfaavUfQdq
TGHbaXc5EYlB1uMMO2RnRs1fguBvH5SnhAcAlxU+qw0Z5PtT2mU/aMmRBZAl6sbDrg6mp69qrVyX
ptL5MFaCZNHqsLW1YhcX8ohWKCVISvo55/k7ux91AoViqQ0Ua/J3oyHSWtwKmg6lbm3Vu74mZAji
KaqaXVwP12nH0KRqnrpUv2wtbKcymVxwb17P7twGRdEA9KBLC0xLIIHI7iqVErSTrnJxMw5qvBX1
Zqld6iNPWWvGvGEH/Dbc7DExuEiMJKIEIEUyl9H2TFH6Y9ceXxVEY7zKcBtlD3x/VZOTwJbMmGNq
qNwQMz2mbvRC5ttdm+mbxoNP6ERrvRjX06iESduuh5H5RZ2u//4cPxt4sBvXAr6BzAzd63QkaCdL
NCV2ou7nuV5lvdwMU2aFg9OxrzyK+pWnGGvHnDczV0Msx7uJ9Bm/TqErzfqzIo+tYjZ9dCNYumvc
9T0c4EYtNAQixq6O5pnsnFQJ4xLMo8dyRHBduVnuu8ptF727rryaeshemZY9Gl4eOOSl4DWQDX5h
sEYtxUKT0Nlz0Djpyu6Vl8XlI6tR+QuBwadZh2aED81ZPsvPW0N3GI7phH541I7q15HwL/TWMRC1
CcsUB2+iiqL0i1JHC3r86gJvdu+Ye98YaTwF6YQWpugj3fc4goNIUMOaaRoUnVA3neeMAQfnuurT
W1CSjVTkRWrjWd61pi8VJeKNfrjauHXLCqPmVvmYMoQwqZe+am3xmjWYLWYka/n1OVbIj1kEZwhG
ykevcYCKY+P7ff0Znlf88wMdM1EDI18+Owdbr7oPLXd8wFAOTABIP67VVzVRP2kvA11x1yPKvsBR
p7Vi9FdTPJ+z7/vZb8Jth//ucCdAz/oxIRYlV20pnPpg6tGb16MKlEZXB+Py5BXFa90MbpC59lsy
y1BN+2RjxPjsy/6GYK6gkAZ0k8700eitKxswNPfKzVQrjV8PLDIdu/NA2NnGxMDOd+qiCrXUezuz
o4479/sh6PL2YJzChwK4PZ2maL05O20h0oMkmqwCuyvVVelGCoduF62q6WmE/Q0Zv3ARyVwUEul8
XDwmMr5tZ+WFwiJsRnSliyreu9bdF7W+dy2xcQX4JdSvgzLOYTqXGxR3V1HsXPWT5qs5Vb0ssocZ
YmVRidtBfaiM7n0RzVXs4n9YB23W3dsMIg17+JyLJQpSARWnqdNfVT7v0hnIPrXjp6pvNnMT3f79
pXyJ2k/fikm1DIv6yGT7saHSJdbNTC/SQ2/ohBAhmWrJcusrATg0gA6ZOjSrcJzAXfprKbKbPjUz
P03rhaGDjgABcgWyPbdEYTy/lA3qSy9nPOHyD9DzvzVOfJ/pvozs36Rh4S/fi3AuMjyPWgkj2qVc
k4w2ypw2P5mjO+KuHvJUuZFGtR0zLP4beStoJeTQPJl4bJl5/FBP+fXUY4zWRje51970JhrvKt4l
6nQxq2MA4X/T2N7N4nn3RULHXs3xTib9hYgK6L2l8kEGW+nnmcMQdXyXBbxCcqlRddnWu1Z4iLBh
WdhHdmQkc14Gk3CreF9oOyCKO+hpA7cfQonqZUGXSuUBb2lBc7ak3cvSNVdZefyEk/0aa3/I09pU
aX8XOVi4zdpL3a5ZhM+zSG9S83jwzvarqz2amVUGSqKogZd1H9GIebdhzAFKSMoD7UoQ+OfPfS5W
iraOpMGFKqpw1MshMMzhM1X5gzGBVpY5PZqeCNti8Qcyoax3qRjko0V7vfRuVam+mJRtYmwux4yv
kU7Kfmnc35FEz1zcto0MJk2bmDSZCmlyie5XLjVzqd24XfrWle17JJO3aOnWyFivaBQSSp0iDpYj
lDGgE4gSKHi24t7EWvvstvglRlF/LSpF41zV/HFpurBFtR+kCXHxk11r66ya1lZL8xjVjhVESrTS
EHmtqoJssEGvHjOi4dbGjKAFD8Icl7EZRpwwArqZXTXjBtupXrQzIytMHX1Yj3YPY3eYjno7Xlkc
5QD1d6rZ9vcGyjRLr8WuH7UtK+93bsT2xjQEF0SJJYc+jp/pNLwPtRvWSPlBqHYeYxrnTSjDasRe
EYh8X5jZH6Oy7mBU3kAZeY2z/lLp472JY7hlzn9mUal+XJhFoIAdBV6YkpuXmthUdYoIUNsbfpFI
12+zcM6ZIM8dMHdSMKcgJj3QR/LsUVsXdfWeQgH3x9p+SNKhwaJP/Z3WXLlFN+HAuPAOXdbPXAGc
Rd4NaCbI0uwWz5WOsUPa12FWQesdLLFVozqCmx67geZWQdoeCVha/KRZKVlj3Uc5v//9WDkxewVw
OlblJu0DcBNlzKmltjWwSfpRjntVVzaOMTyVCRsdiJooviR6HmaggpgyuXPCwsK7vrFRnmQkIujZ
58gcm+bYb1vzxbLZf+1Awfr3B/xKt/1+GRxb+KPC6EjH4ML9fs0uDPYHpe2wyXd4sNFLX8xav841
V7KJR+qdy0Z3F5ou40PTWWNqhOlvViJpcIvxWkmaS0/Q5qBNh+A0mvd4AD7mcdSTYDcZGxOZZkR6
JZujrkIndTet0iYwOLLbMinddYrnbpCyaqvFwr+/mT+4NMb1YFwOadIFNrYJQTcb71bTMuhNnBfX
ogDwHGWBFxG/SUgR60ZGTFcUYwdF/V1RqpsomevQ67M+EGj5HS4uyAnGh2kN6aYXR2pT0n+YsdyY
uW2srCXeOJENK9ROzG2XKBwZGiBrxeC1ssS8Va1rZM9KkOhEOnrptRVRAaKZhLHX6/ZKdbttTIUe
ti4i1WIuD24Uf0ae8aRF05MyoXlJFtvmt9S07uMmbnPU1W69SSWcKtMqnv7+RbUfHAMdryX0VRgu
ISE0TgmICIddFb8Rvug8771KxSvDfil782XWoSuniR7UlvenmEVYxfprXajXsusujIGKSiva9YK/
2xnA6Itbf7LIHIgwxzkcTm8/iJrZQoqb50zjfurWRDOmfmrp2zJHQTcvr1xefOS42CUTK1DXGeko
nQ7psXwR8zkmyZFX9ONJKHyAsz3mX6cqALxbW7WU47jXTAcKjRd6iIz6hgCizr1VnAf0TRNSEtTR
g2m8K+VDmcx4dYoNKFfWaXe1KLDQgHbMkrsbSs4xLc0BaJQz+/LEbvfr4HBIvlFBhqhGfiDutet2
djHyoF0WXzn4SUwwe6t0rcX0JjPWExOuOoE2ArV5bb5LE/Vy0QaAidjFKtVymECrxyqfGKJZs37/
fY25+n+8RooWnhDGBg3ISR/N6AmjB2lO+6TVV/MR/8y3BYCOb81eFsLtQ0KpWxfEkO4lZEjTTLAF
7iWetanyh9P8LllkujGWmNkfM5grEiExy20ogSnOJn8Y9/yLsATwqtaNzvD7aXkqeOltQiS37cgL
Xem8VUVbGJbms9XzFkxs9jyzZLIvEX/W7RzmXZGt9PpKo7xOtFeRmhtE/jgzGBezjk6XS5t4B/NS
MQc3nI1+p3So4BK6nEDT5e9Y5hnxueKVc31b3lYscF92+acSN81RMb8r466BOZBeYuiCYYCgirCz
i0jWSsBV+KlZNf++RDHgLWI+WnaseoeRcTJcdnqHG7VIP3Wv6MOomq+qpgj4oVQXaLy0lWZUZ7ig
X33y6cpHb4nBF/51JpZp3w964gZH7IRm3mxaEamGpw/0mHntRcavvMg/F6t6w+/mt3ABsikVA3Up
PicFF/Is2upy+V0gAEIgod5pVcksot/pixsmekL5WEodQJJauDfCKG7mUGZqMKKsXcEt+d3W5X7K
OjxDzBtV4x+p++q5ZiSPRsSTgdU4V2mv3I34biBN8js7/Sw8Im118wqMGbmfZoNv9skfWaDdAhp2
kZ1Z2742y8Byp5oBs7XKi+k26bprnSjWXuMitSK+0jzrV0vu+VMjySA00OlYioExSHlNICrAj9AO
XSS2rUZ/XjKfXufOZIc5tMe/75cfHZfBLkaebcN1ZMJnnvSyJbGZjjWL8tCn0S4u7T+q079NTfvo
ZgTVNnl8ppsxf9wB/EHoszitmZCZQeW+f2zaamkLRysOcNkyuD3c169mgobD6JTrcpmp5ZUHU5mG
laLDjJSzs6ZEyIPYUH/po9FdJcPkm/prq3lTEDlKfzFhRJLqKQofTx5qY/xtPVpDixtPNDJEY/tn
0r0sSnFnd8m6LurL3jCuxdGB10mgDxZQA6LRaf1FQUw2LYMSdq54HW3zj6fXRbjM6uD3WKf8D2nn
tSQ5dqTpd5nrBQdamM3sRUCESC1K3sBKQmuNp98P2d1kJDI20UYaSTNWVVY5jvbj5xc7bBxOusL1
ry/Mjd3/bTa2dAtlE94BKW29qSUFOlbDuT+lT3Ix/0CZqLUBbWCHZErgGFX2G6VxKEsMu3KBP/ip
lwiUIU3plzq0t90wugZZDNVUwCsZ1NpEAPzz/kx5W0flE3WggZQX8LN4A1cyxlnqG6NNn3yjuG9i
9Rbg+/cERaziE8X+276sv0EsDZv8Tpxuaz07+TnGq7p4WxYNj9jcB0UnMbHYKIItPjrPEettH701
+Ggyb9VsIpBFX08rAPvsVSGgnSbvvpnhUZN9kEWhbyI0FP/Qx9Jr+6Hlnp/Zcky1hgdYeEY868Co
mZ7TY4J9O/oyc+WI36iBIl8R19+TYPja1IAD2G9v1VG/abigpiDlWNj4CofA1GYZ35sbK64/xE2K
ol/7OVHwgTGmEA9Vg+t6XYwHLH4fuqr8BA1I47lHupW1eC8UOQsN4iqLkgI9HMWi/JSBWrKV2YB6
3PgwGQHA1T9jh2qNaadZGDpg/+vdgE/brtak27ZSr7hV8/iqu2YzfEla/mamKMMujGhkTYVRUaDb
xWUEo7T8ViXMoFiersQB/qZgVd9ivfqkY+O2Q+jE7iTp+wTalBMSOEEdpx8nFfmULpA9vdcyqA4j
uk+lojpSGee7BryhaXTXanqXD7kzqfNTJjD54LKKJ1kfGx5Ug44Xtvmp4Z03DYtPM4gYboy1uOtm
w0U+iWuVYT7MaXofBcoDYkm2Jn7ReIrbaSZliCzIb8eWaocvIaJq5cXPYJi+qnKRe6EvfyA3g16T
lLeWb/0ANivZLG991CD2Vvm9jGWQo+fDB1LfY44WmcHjqx2ikb8zKJ2L+J9tLJG3j+bLNJQhNMCI
w0xyfZTVY1s0pugnT4lvfVeV2suH+ksoAiLHLJgi/vijqLGU02i3H483kmIi84WcES+unR0H82Op
gKM2YuFaQVjnAOHbjqpB8fqAW0YWBeNO7XlZzIPfspB9SdLQcpNKv40CihJgykFESZM3BNlsC71u
gplEaCxaPKtwFXFlI3xCDiM6ZI2yZxDm0yIxxX0ZeAk4AJR4jOS6Cw9qPtwnJWI+khzxZmwdJSuc
dqLSxzshE3n/lwGphPvWjz4BlgKWMOvwdyEIJKPTps03MVRmJL1AjQddeT8UyqGQVRfzIuhrYYXJ
udUv7MsfYf27sMovccJxOarpoz8HbB87gfzRiQeGqo6Gp5AzqZTFXzwdTRQOhAMknNSp2zskg4v9
mJOhC1NxlFL+zxQrIyJs8MBTeCAkv/28TLAUoRrgWxjDRuqDyBYEXDwH0GjV38AWeYmvfstFFpEp
BFDUtPJbEx3lbvE+riYK5mlPAtRiKrvEqn0WNqDdXyGP56yp0VavxDZHLigoJs/UkZ7j4gwjOrbz
DnCG5qFO5ARq96NpYMxx3Tj0MydrrY+t8/7su7QH8syFTAvbNFd7ZXW0zn6Eelk1B0+a4MveQB0t
aZVPsyTChlerb5MZsmvM/Kob8kNZpaHNPfCXpga/gqC8L335Ls0/63LDCayeJjE5ZiBsHW1MAL8F
lK6lauGw/RxM8QpHQXXXS9RGId0hPCA+KGgTHQw9o4Zhfn+/YZL25sUHhU6oxnDpl6qwvmaAxegw
wF5TIc9L3R1TDsWCor9FVEjfaWprHIsOFzjImsjOQZXI5OYxbHRe4pvpWS0WlQnF5FqUoRxiTcWD
EZr+3miQLhYoG2i19GQ1gXpSgGXstNjYS3V+XUVycqqyWbpytSISTjHo750KW68q5vCqq/oeGlJ/
paq9sVMjCnDgDY/g4BBiBMbhtspQ2VU/uIWmwR3Rnw0wYDtDrJGS0YfuECkJMoS6tMs+jNQk9man
fKxxToLnA66emqqfN/Up+9r2CdcCMfTdJqEMls88asnq57EDOj5yTQfDUWYsr+lTbMhMOfJjxwq/
Zl1wkvRGdH0tOnDZrIAHNq03JwX+g8NDFv7u+28SHeZZYlJz14VTatBxYo0HgdhIEFUkwUE4zdXa
ETW9INdcv5e/K76IpNd12PJ4n/aGO6D+aVNaVRzDF/dah0hcP8UpLRdgbfmtU8baj2gI73iwERC7
8z+KxfjdR6MA3Q2wId1s3tQTwg2WVWRuzO87yGqmdmBRopYTbOmRRNnJybNlJL5dj5bbz2Cw0rT9
5aewhQ1JBv+Z2x2YTBVvJA90qkMGcBdhZuyI4Pn3ad/Jhxp7bAX1Ex+KPCCQweLUl2Ic3OavnKzB
TpggZ9RMwFPV34vfuzkNPQV5G8TOul/FKFw1+did1FoPryJKiGoxGY4wmZqbSfNzZwJ2EySJc1kx
gEmP48bCvpAcLsJLaMCyupGCXT80gv3vB14gw6fO9OsdFIE7H4ImlBbhY4V8H4djUzrG0ByBKThm
X7uDYD7Lcx3v1Cw/KmrxCY0mMN518psb+e843HJYe2FkvLrCvbyto1lLDnuheMFZ3ySVabBAUzRz
Il4eJw0kRM6xYfXw0ya14gGGDdkf9gEbL/BNjge/QjTJekAq3W9UUvFQv2kb4zNKfvuUNS7lSrfr
jRvRzL+jInnPYTbvGs6C8s7o0d/XMriC+mc9JlkR5k+JFB26rjy2CqXtTr/2qbEKkvFcUqWz5Djb
Lf+cPhXXcZ780jONh+rRQmpu+D5q8/cxUIKdkVzlqkm6qChUUebvuZrB0IpQM0p+LVjOHYZRXONb
wI1gOpiQy+NrBjLKHakcIGtJxs7DI2J340/cepG4sE5ByzwSgY44/th+G2O8TcbE/+FXC4lc51Qy
Wm777VyHnl+FHwC2381DXNmGNWJCRYlanuYaRuuuVpMNnNxb0AHDpljUXOD2wPlZ76tUnHxTRhP0
ycz7q1jNXdPgVGuN4dCjtGHEyrdsrPZaXH+NRfMLWWxD6SOuEt5pgwAsLheTWOR4zNBotKtKoYYq
RhQ2KlKPSEVKlUcXjSTV6VvzRxMCsg7dMCs8bp1OOqi3qYKWVYGnjZbUliO3xUOn8GaUVcAs/Ok7
Iu3U48QPXBwYr2wXG3bRyoB9eQOX1B6acty5oRC6ctU2u66ouclP8QG52ZcD6L9f0bz+UGf+UfB0
By2lXf3y/z4XGf/9n+Xv/PNnXvSd//Wrm4iKQVP8bt/9qf2v4vZb9qtZ/9Crf5nof37domr96hcu
L97t9ND9qqfHX02Xtn+pTC8/+Xf/8E9N7Oep/PW///Wj6PJ2+deCqMhfCcAtaO7/Pv/3//x7SwP+
97/usm9vf/wPvTjN+gcvuQAjFhSAomAn+ZdenCb/Ux9O1v+B5gUlRBitGhisxfXkT4E4Sf8HLExV
FTHPXbzhyQj++oz7P/ad98S0VxsoRUAd9pZK3gAAiG9ZS2xUhl9G0dii9ht+65MQ1KJqKxn2NORA
BcJGnYK6A7KaoZGdoO5hd1qbJTesT4Zw0/W/hGoG4yZvbeuvSyHLVy1+DSCk6J+lnLrwg86AEkik
GtOYQkua2tqj0vHZSuvvszH18NulkxSwQUAm/SjHeX/T1SY8D/+nkLZ34C8P4IIRYY3QgjsbwT+7
7lxt7NI3UYGAzwgnVGEIX39TFcp6KvR8E1LIu7rNHD0xkRNSttr+OqN7aTuUSVRZpOVYQyvpdRyE
ftRaiOLUSRFF2hmHwF1sFNFcO1JxPOX2ljXlSkTgTUBpVSDom1no5ISAxpN+6vbzAbGrY3VEWMkx
thp3oRMtXOENayG4UyNf/vxsYEGgz/E0DqnTuOOLv7fiaQfzqOybY/riVRt5m+1jQZ09H/zRvvOY
6+TfYpAm1LAc8TT2u/JYeuFd/FvHmiF3QQXst5u5DNG/zvy3EVdl22LAHLeeiBgf/f2w7w+VE90D
8924VK9kK/6MA8QfSS0T6f210U9mwU8zdBQbOXoj1Go7u5Wp09l5v88O0UmwMfFyRur3lAVhmNkB
6t899DX3b9rcvS41/fE9ChvJwolYvmn587PRzUQU1BsLXSu0MLzZ4U34qF+TaLqRt+VTfmHWkvNR
ll1EdtBZeoH8nMWqIjGKGuDojGp0gH/kLPZ9/i7eiYc/bSJenXHnK3/FQFjaZRlA5kVTIeCy+F+3
y5QN5EFiP3PC44A1BTrH4k4/Imlri071BCTyXvDe32xWD4J/hpS5ryogcBcY7uuQYDlCwCZmxkKZ
3PHof/SrXeCazuClj+1jm+z6m9Dd8ii7cBrQ0LOoy1I669S5SuSxUXltXezYFM1F012Cq39dPJhH
wxU946S2bv043kInrPdbjpGX+/ks/Gp3QI28841KX8JLnuGhbajbxm3nDU5gd+YOfyU3+fR+R6/q
Un91NO6UCyRv2XhfN9kc2krMFTpa3QdgPCmv7KSDvPdh9zlM4V3s+I54JyBA/mXx6nrZiZ+bn2iy
YfM9HbZMG18wgK/2DpJNoHM8PID0Au61Gvhxnq3I1KMRy/AdMk+HxsZqVtkJX4fr/kN6s7k7LjDj
N/GYYZS58NTAx/t1+9GcN+Us9QeKlFJleBBEeCRF0r4KqXSFqFCrw1QKHxS9LstrdBfK1quqRPpa
9JbU3nRgyK2rTqs0LJv9iGJDBxsdTWVTq9GcbNva3OdTktU3cyVzKX9/8N7ss0tfnX37arqGU48z
QCGgBcjYKYf+kBx1Tz5szcs3BwhhAIItj0CmKDJVXnfR1KmB3lfl6FSodSJsYyuCuNGSS8NuKIy3
yHV2Qa2vhgHo3ajRacswfE7C3yTTiG1zGQeJjVA2HLz7GlpDfbeAasLK2mCzrx77WQVM/vPwq56s
giGomogp37iUSZtb6WA6tZtf4Wr/WPys9/HGq85yAq5mHexenkzoVQ0mzKpL+0gtiwpPBqeCwR+p
Jw2/AjgGXpWJdhfq7vvz5MIAGugIqiowe6RL1pI6Y9FnQUyV1MG8ZNE+FOObGOXFLerB6v3/pRcX
oVw0l7HCwTpr1So91MQyrKizDfZky3aI4VjwMIwQosAiO8FJPEon4SRRE5VboBJbc+hCM8/Dv9xp
z3Zv2ZD6aBqjJfxyTKVOdSOAKSAHkOwAi9n8A6WE93v20sR5FXO1fc6ZqAfAAmanxrEJsKwTfO0P
5VXrql7mKaTp9kbACzPnVUD59WIcxT6X/OmljwcCwu10ZUpibnuiHtaQZ2l25qV74eecb53Jyz+9
mrSvQq/WqKbNYaEuijNYgjgq0rvJTePpO2GfeZYjHTcaejka2lbyYrwFwvV1Q81x7n2tTGZHOOh7
2U097bF28Y7BaDDfb3brhbnDUrQUiwWC4MJ6/2mDNO97WaRdbKXIdncf4jv/qLnFsXAC0ZkDu/61
dRvYirn8+dl8VSptLADsjs5oAuJq8X0o1K0xW8ZkNWZcH7lJIiFnwHhcLclaHcYBI7jR0QJX6WyM
EZ7zJ/TLudhed9fyLvG2trYVCP5lFzgPaazuU5nPK5gx6nQl+kAuoH+7NHPeMOWjUodfLdWbxtLu
hK9aCIhi/KgM8W1deY0p3VYIuQob8+jlrvxODxirFQrhAdhcRg+0zoAKLFKYz/gfiOmVkDy2wW3B
dJJ281Vws1wVKuvQNTeB8miA0lzsi9yQauNv2ZHxVgEXgNX81tRbRuC971staKkahjno+D7x5J+S
E6gFT/XUq63L0tuMmrP1bCasM2pLTMWsz4lT/YbDqle25SHO5CRHEtxvGRK2duJEm627dCa8Crua
5MVo6O1QE7ZxKy4roAdtxAnmTz8AduQ7ZBac9heclGUm+hvH3qXNmUoTJQsVnTJqSasNS6pjU9Uz
ZXLQzwAKGdhJ3T3WSA4jmHcckMTwjfaR2jBS9bsgvBbV/BGy9caOvRLU+mM9nH/FqgfQ/DQa1sTk
THbvFLfz9URWXe5AhpFKpT9Z9xUsLrc/qLvsCIZQwLFMvUKEYjvteHvDYBKcf8vqhhFj0yFYMT3S
uAov0Pvpa+yZDrhxp8B95j5M3b+xt17ag86DrgsQTVhCf6ID9BtoAXfzbnHXhlP9mwFx8s0j8tK2
eh5udXCEmCFAhSFcPeUAAx50udyYWC88nvWaPQ+x4i4OQ2XNficB1yNbTENY713y2U81NDqRcABc
lPuf0nliKO9n9ZNafCkD0yunj2DhU5MP6xOvRwy3hHysJhpPRAgijemhE2e3FLc2mM1lsDoDCtjf
4uTTIfOd/oAq+pIaUS+wO5Jd1t+2ze1Lyeyd/lmLQ1CJnzpAohOZWO9oXu5l+47Ls3zoNkQeNsZ6
fXs1jALNa4FAoRLTtZ0LUXEjD7m0P5+Ntbran5EXjGNp2URGTwL77Uhce8cbQ3bFwfXv06vJk1x2
zic5f/Czh4bH0U3b4ItbCBVvwwTuTq16bcwMfrdqo3la+tN/kNMnjEz8b5JwEkmL9C/9Tt2hJld+
aa7xSROkvW8c/vBj3pxKF5IyFD8MapegkbGiXq2tVgh73oy4SQy2aIsfK+Cjru80zuCkNRWRreG9
OHXP460WmgBYBlNK4sFO0esd7XVCr+XV3i6uR7e1w9O/k5SdR1wtFg0UbJEtEYM4c9LiM7WKjd3j
wurgDsatjz6EZMEj2+u8r02H3s/lYXD0EIztWEqNDSSlWdgtPDxH6CcZ3gR/Iuz0j6Dleuf9Gb30
2evFKaHv+PK6Yi1ovVVCJBlVCzW9H5yuQDE7al2cA7+iEgMkb45kR5X8o4FdxftBlzatgiIUQALK
NRT55Tel0WpEXL0dWkcwvrcYjZmd6rXoWLwf5cJ8ARiF3CK3arTp5PWlQbYiNQ0B7XO+LVcU7VDY
5pfETnegq71J3G3NlgtZFTKZFpL3GkeKob3gU85y+AlpmA7i3/CSXeZfFoft7GtImaxzhP0AJ2v3
Nw7UCyP4KugqozCaMQzxsmTRHQt9F91OLgYpDuany0tJ5yQ/y4/TNUwS1mO10cMrseElm0G0COFq
pDahBzGeryfvXKBYKGrIhyg78ZRFdvetu0UO4VTsDTu8TbiQghKMPS6krnYCswdse9/uI6/5NH+T
nfi0ed241BnnH7TanxWU3i0o0YODX+Uy5u0TWvkn/950WndyQFrvp+vCye4Cp9ttzLalratJ/aov
1vklSgvtZNIX8VH4XHLIQaG3/c/t/m/EWpKk92KtxxysfpY3NLN19FP6ZXwSPsVeYte0cXge7vyr
ei84W9N7JSbxdrRXW5WaWpPV60RV99rn5NE/oesiLHUVF8SGmzwrNqZ0T6mL+Nz0lHhblccLu8ar
Dl5ljnmCdghCBYOTQ7Cap0PUNk6efX9/GDcbuTrU0s6CfLBEadzmo7wH/vq5/Jk8Igo0HrVDtReF
HRJ8+6n7rHv61fZz2YXi5+s1tUzxs00kqwwtK2c+YHkvW+aReMc82i3O6b5dbmz/WxNpdcCBRcZR
q2bzCGb9oMY4hRr44MwdxNQtXfm3qdOrdq0rAWWaLbaRrI+X+vRVe9D2AD1OW7v+hfTodZzVnqRQ
STGA6A/4X82e9ll0y7vQ0R1QO96S6UKG3keYRZ9QuXjAPvEq/NBtXPK2htBY7UJRXdexKi4z9Tp9
xs7sCh26nUzhelfb2zWDtw9Vr3fh9WVej9Q5Be+87AaYNT2rKU31Sy9wBRsTKvSrdvM3S9+1+3Kf
3my+By4L4p29yFjtRco0ayIWKsuCaa+znXIcvcnNDtLBd4JrZS88yF562N4NNlu92o1CxfelWn5p
9eCWX8pnYVffwZuZD8D/TliIOAO+ww+hGzhbm8TFg/7smFlrxUwxEgjtsv+WzGZ/D6BsDwCQF+al
v0uonTYAppv3d6bNoKudKRmaOrW0lwab++JRdhs7cNVjzzHTHQsPLut2webyoYafAu+90GzX2BP4
lWEp++wP8RGg/AfcwW1lHx6mJ5yONrai/8+q+WcsZVUqnEtZqRucSJnGyO49zgCruZcO3Kgq9F7/
83irjULOC7XFm36Jp5IwsLcL9g88h/0dOq7u1um1LIO3y+RfrVvtCbmecw+o6Mk6yhHO/jHPW0ZG
l8/Hf0VYJSB6gaZFNBLBz5GkSJF2iNHWC0vv/Xm41ZDVek/abpjkhG7DatUJ0lurk9z3I2zOhNXS
NpKgwKOdEOo+fy6/LLfKnqpUzsL6O9nUVsetEgvJGAruuXQcFH1HthtbOsC1CT3yWQqh/df063TY
mu0XY+I9swCoVFKK1eTD0HvOC4jlTmhicF/VLvrffilvJOgXx+osymrSmWXXDRpwH6cuxZ2ACFPe
f3l/rC63AxrU4nHBg/l6U0qavg0iIsz6D6OHhIOlz/jr/RgXk3rcNP6KscqISkDDYjLQV4iYRadI
S9xakb/xUHSXiWhFKGH1qIhBsns/6sW+g2SNeBTQQqCvr/OwBi1gte0tRqgBcDE9tFXi/GcR1vOu
wBwqinmx14Th09SnX+sI/sj7MS4UeUmHzpqxGiA1SEQ11c3hpfoWf5mtveHNV4kdXSNHEpQ77Zt6
tXkN2+q71YhZaNa24kRQhEIWJ4DAQ6DfFe9bt+h3eXJU7O6p/bAV9nJUAFfAkkSFN/zXI5YiWa2U
kJ8cGYv1OsYXGt7e+915cbojm/RXiOUTzpLzaDIVmA4MWefjgBDv0ra2CxKu/yzKaurBYPaNwKQh
EVZZcebq4nWJws37QS6m/mdNWc0+rWhyaaoJIgxwLiS07ecbGb0sIUk35uBWp62moGBNTayZdJpu
xKdokdlG6krQu39rOf1rbFaTDqFe8mAF8E6Uaz8zRb3ph+74n/XZ6rrk60LK6BOi4qEINZzJSm5Q
DL6povY/i/Sifn420fB3g3jX0mdSKh/7MHtARam/alHmOaFa8/H9Zl14pV02iX923bogF6AcnjUl
c2E6mfvu0foeQ7Vzmgf/SBED/lfjQYB1stLZuq1dPurPIsuvF5Se6i1Uatqp7hUvAjExHkLPsnn7
Auf/FAFye7+pG3NxwZKfL+Axav0AUyyewJuTgEm9kHxSm6f3Y1zcc3U0GhclLujya82cIYrNqF3W
74KNqJsHCQgqOUxit66R76sWwib1uK2U4i16j3sgCj3gI+ABLXbXr9vGOhOkpuWGnV7X18jafe6v
l15FLOI2vZs+zFfmSxpVP87pDuoEXDhHfUw85dvfSK6Xflynu+ffshpXFYF9NQVuwMUh/im+XBzQ
vdhlz/FBPuDuubHFXNr6z8OthjXo67qyFMJlSXEIy+YKFuWGtdalcjL8cOj3ixUSYtGrxR/7Rm34
EfevBYXa/1S4Z3KztstbxWXzvNk6zS7HA4HKqQUDABmE18MZ+7mkCipXE18YHpLBF48DutToq2XV
LhXDH5YW7IVJQKXVv52b8qGu5gNCfAi2me39+zN6xRn9o/Rnnn3Lajj9RK8EQM7opDwhvTh119J0
NQMAVXiD8Z2IiY1li4ukF+gq/Dhc+XvxVN1ZgS2c8JZGjKNtPMBt2sfmTjxsbiIXR//s61aj37aS
0swpeEFtN4FqWWTw7ZeXoWN/mzjTYbjamm9vEdfLWjsLuUoEBPQ6YTS9hOwdKqGHZI+rzU44bb/T
XzqomQMwXPjfgkt8PQ/0MEFxyZRZSqN5k7Q/cYuCZHtTlpL3/ihf2BshIaCOgDI2ZjNreNA0jyWM
TAJhNGAhFKh+N434Vm7NLbnfC+NFINVa+CwmNN5Vi2YLFblJZDbJFrZlhf89kvOtEUJIdLUF8bi0
OE2AGV/0X988TiQD8j7RPKgI63S5LDlj5Q/+dR41fn4dh0k/PGi+R6aYti6sUwFgqYjAoKGgiPgl
nqs4Qn1TQim5znrd8IY5yZDO7sS+htgmDnUHqVnXu+SUoIyGFUfYpEJ3qtCER1IBuVkQ8vGojJGt
F0U7PlVZbGrPlWrE/qlBr3D4FCqlYd33YVkYBx2TQ+XDGMVNnB9bDmvfU4IguSutqIh2bdpq4fUc
aP6nGQeb4GMMXhqYTG4E6hMMtwHRHlWFgFj4MlR/MZytzlOHWaCGrTfzJ7yyG+jlqPUZJrTCHnVG
1OZ8zcAC2BewRfqdFjUWL6aslKI9BqOGnTDEO+WIYbNZuxms4YYl3MuhE/eBVjvFgGLgoUVXkhp1
ikhjU0f4lulDU7mkrrr0iaIyrOkUjOnjaGryKQqa6FMt+Za2QxO9YVMwAd3sCqGZhyt+N+Iwlgyh
Hh/kqKg+aD3+LoibjMjKW1Y9hjf6oEZIUwYI8chiN3xP5hahrXlMOuvOzzOMAFV/RN8xigZkCK0I
P+nWHzWyF0WIvpRJLvFcEGI/Cn1T067V0axvS3RCv05FMF9BqFY/RkoVHkPEmI6pMZeiB3N2Pk2R
VLmKIOefZgwZop2e5SqmdirqBLnUxcOBB/kZ4IQfoHEP5rTM7oM6Usd9jxGEdo9Kh9x9RbFIqmxd
qIz0Bi+ebMaIakYLb4j7qf+ING0v4XWiZ1H9Q0wx/Pg5aNinz6gLoMkf6F063BhqEiMwTa9K2p2m
RTH48joRtey+ZmKiBqxodXqYsImp0O0kE97NUz4bd3hzif3BRJYM/Bq06xph0NSfO9Rfmsk0DsyM
UKpwycpQspPm+kUaQwotu5is0vysTIIoPRqQcX8lXaw+q6NmftO6tuuu0cqUYKvL410/jJkBoKro
YQhUAbIlFGfT/JAzcmg/Dl2PnBQiapXyIKlVQZyaC8EH8LJJFniCLmft8yDAqUX+vQjk7kntkfVE
maTLazV25CJJhI9Dp8TBPipxEoMJLk3Mj1qaLaR3JC0ubxBfnOddPyJXuPPLUovu5DCNIJYaZt+6
uTjrPUZ7Fbx92HTSvkfi60vbzZnG9XtqZ6+tIYOjaSAohttKphDbdT6HuRe0YM7LXaxr6EJZQa3B
aW8C33ejpEMdqBcarflotmoPprIy6vCJt+1cP0SdZcQ3IzW/Izxhs/lsZGqbhzvdpEWeqcaGiAro
hFWLlaDX/4TamRV8kATexXdWEyMvL/WYTByC3tJ82L/i6H/vzcpEM0OwOkO8C4JAMI51EnTtZy2T
S6hjGWiFxIZfjyG4W1dBjzDnOOmpAvG4FCypQU8KZRgI8Ubpw6ezUs0qFdCWYTsM10HX63JQnSpF
rlAjdboc30RwNBFCn82YlaWKSbWPwZ39f9RZsyJSAnRTwqhCOD40KWMVQowfiVDF840kCPWH90+n
N0gJfIMMuFRI/sIdR4lvlX+R4QFbz0aS1n30qB2yvbQvnv9WQXDJZs6T1z8iLTpBlOdkcZ2/93EQ
Tk05RI55E9xqHhubk18JN6KTQ97aStvf1PWXaPBaYVQQC9285Rw7u+ppCN8nsVgBt7wujwmeqWRU
0tfKyY7W3jzEJ8OpvS0SwJvkch10dfsfJTGLVfapF0C15i0Uh/Jq5CkB8SVHOG6SqZYjfd2l541c
HfmGmQiVJZXRC1Zo+qieFtwZkslXwR4LTsqssjP+2s7T1rnTupmrmsBsNdIsKPRtHl83EB4TYd92
LUz8zef/S3PmvIGr2TlmiLxhrBZxOxDt6LBAk7TbyknuCwD480Y+fnEtYFaAfrqhK1DuVhlvydbg
y3oeOb3XX7O6DwGTRT1sE2IvduBZoFWe26HxUivGEkhpSv0QpnH43ZDZ73cUkOLiOmzIlNyNlb7O
D19GjTcnAFHgSuA8v14RtYZnZMeRCUZUPdX3DYTGxO5Py+UClarD33h0X/prPT1x11PA08E1k9bF
3gDKew3Ga9lbgkP8eQFTIOTmWad2LxJvKzm9uPyWtqHjiWUywouvW1jpPlMT8WhH3qsn2e32PNa6
w72+kz2gSd+rDduIi/MFBV+oDHhGYUy66tFJNkZNUNOlfdVt7vUHaW+c2pttvO3Ll6960jRN+lIE
z8ZlZbXQi4zf1AI9pGX+Qy/vxN8TOKjTsJcO2YfgJrtWpt2EGPWt9BFHnFMNiW+LxvcC9HzvG1ar
XrYmJqvEN0hhgD9mXN3FIeWXSnmuYkSykv4w1agwWe0dblo8WCTlNRqoADt0I3V9adAOSZlou0Ub
vizL0BF8NBcbnJS64ks3at9Vv37GBfGG5b7XfPOKCyj2cGF3HyqKJzXDcxppX7swUt1RVn7OU4RT
aNeerEi5z9PmXg7VgxBVh3TKj1Wi3OsQEd5fQW8wyawgnqw4LReE1vKL1/MrzePMiPGa5nIzY09V
ql/Ksv7RBfEhMmg5FmZVND9XCoAsc/ih6AiqZzi1FbMrxuzKjckjmI7P0cC7W1x4Wt+fQA27qoCu
cV8dqzw69qW89cK9vPCuxo2vRpUKggpM5jWgVMbMMpkW4YWlbAUV7hTsB09xE2/Tm2Fp/3uRVjME
maYWJiOafINtsuKN78DEriJ3gYegA8vLgTM5IG6+WqiH/tqED1w4K161czU6U+mj1p7SztFrr5cH
x8oW7OHe2KNAfaVtnRUXdtPzaPrS62f5RanEehxbROvwp3MWEi3P+Pvx1O7MO9Rn/wZE+e3Ne7GC
0wyKCLybvXncTLQ5a5XRZ3cDVCrKFT7MOtj2avf+LL9wNmH+KZOnSRJX0zdlhFLGEjsjjCLC95e+
9wJGIUixyc3t+4HeVHskk9RsoYJJCBm/3T47C8WktCX1/GO6sIFe/ZjtDBmDzVrW25PIUqkbGDJM
N42Q67mBq2MqkdWzfw4uTDeSQZQliaZ6QKqv5MeNpr2di8TDfkVDg2Upk6z266ma5X7MZsFuMThq
n5ekTHnU9sOxv9kGq144HRYoCahcxFV4+BaXrzmbi21ktIOiIYo5esVtfU1x2un2xU34A3vaF+S4
9g0impN55QeZbGbz3H07ZZa0Ag3bhd4NB2517ga12gXSlAeOctcDD9Xt5ib0Mru3wY/fhrsUsNC/
kRkSc9Fv4eiFOL0mHlWYzlpjWwXsauN1dQod3lZOsgek74C1wcbO/+ZBhan6KtoqYWvUsdS1jmh/
1UIlyv4/tD1F6oN2/DcmDwIwFlIBwKx5c3g9nDx+CJnGwWD/sWEbn/x7DTph/Nju41+bG9nbOwTq
ZsCMF80ZUpl1kpYoeA2HlMZs7U7yZNv/uKhqVHv1COMh3ZU73UO4AP8Qb3PavN1CGbpFd1pDpIg6
7LJoz6atiqZtG2OOZg/27PWOeUrc9Mk8LlSp7mfibIIYL42ixhsDO5vJf96sSvS8hBllRnKjr+Zp
2bD9+x7cKUCOx23U9NvDEJo9PkCmATEclZ3VKPaJKIjogi+j2B6VK3KaveRuh7lw0SUOuw23dxkx
5jf15RAnxhb0vB1fs/jv+vvYWxCKk1e7DQC2MtkFm6DlN0+brAdUESTgADANUIVcNQ79BXXIag2j
rROT5jQ7ut3dxA773U7bt9+m48Ig3lyFyz7yOr9YomKbge0TL0br+5lUtBZxQ9+Oj9GhBoCa2MJN
eKhv0v3m/rLkKu/FWq34HA3JJF9iVb9NDdR7dHXsTeBL/W609c9SaJe7a1LtB6DanzbW/9uE7XUz
V52bRA3mxT2h0+Py7JI+RXvqa25yt0lYvXBMaZjeLWc9l15qMq9XYMk9GGUSy7L7zwuuf2G6K48D
5FiOqe1j4uLw/Svay3XqbL2PFjKeNY+sTJr6qEPkT26sG2GPt942ZeHCgX/espfc4yxW2pj/j7kz
2W4by7L2q/wr51Chb2pV5YC9JEuWezsmXA7ZAZAgAIIkQIBP/3+HjU2ATME2agDkJDMVoavbnXua
ffYuIDVlrG0fhcFBRF6xt5wU/wgtUTjI7p3fpbfY3whIukWrk+NZb4sxV7Gj+D4Dbgbum+k46Fv3
EA/j8lKgkxRCo/W8sprS60OY65HfumAM0o0FqV11gVvPcMvR9Alppf5XmnwHyvuXD+QVS0ZUzZVj
duLz1k5JbmyiBWlan7TI5nY9DgkfxG1qLM1evAeeNL3pqsFrzn+th1e6lqloZe68viAGgy8ZI216
IFVJT6D7OvAHTejRy4TBfkQwGhQCeYjqodHM26TZotS8vriFdOuOgsFsDPT37kC4kDQlDOTmVoxK
bbxagOR48B9GEeyh89tsuHyvDbz7xUgZOvSY0O2Dmh3UUo2Z0IurUBu0tn3zEptZzJnk/Bbe3EE8
kH5k91XR98bxXXZv3L58Wi5f2ep49ciIxEAMHQCTlM7U9JGjiSuxGS4f9d6y3xRzXl1RDz4wXnTo
CutJZR0CKxqDOTPbYIWaB83lOnpXTe78tSWkNZQnB+CJcOZV7WRkxmZurnNG8RIEHt+a/vtdOCpn
cyjP0r6R2PfIvSCeYU6WS2DzC4e+80bWvmvX4/yPqB2eIg2Kws+2Xl96vLVB+ibtU8WZfts9ZoNg
kr4LzUYAyGWIxl5SteZ64BmKT1qdeFKESmYHmYcTQ7aJotkQ6z2yR8Z3hP2GDQfn4sllMKT20A8F
F49YbO3dc7drzc2KSEzodjgjcbDBfj7Qc2c8Cr+M1dfv/W/iA5dohHxuGPzCnHqQ6oDopC5h2PTe
1eJ5LU4Qdkx2zsG3eBfQArsZBpP8wy+Y7vpOGjD4UD6HJ8CkOoH/W11VaH2KdGktHAJfWHTyHm/h
SJynlH669a1WCA1Zv2F+V8ZkVV08UcoiOMC1MU0nU42ZHToDbzL7Wn4U4iClP+tPXyt/7YbQjv2+
e88sKyNK1Hj2BMdxsQz1TeAMls/0Fed53/sk7pOBonePnqgQHva+H/ea7F09ntkPS0gjAqgmkaFs
9NmwgBMM218xLLoifdR0773EGW/sZR8GttdwUA9+f2E9lS5N+F94hy/Sa1E81xw6sOzBZiSUSKT4
/nYSNlM6tnV4l3tIP5oNBuki4meSlUFrtsDeGdoObhsbusDZV22Uv7fUnjft7ygmjsFJ9JfwyCG8
uF4O0Qf8Gkz+qKDHm0nKQZL74Lkvu5w3K3Qh14prE4Jvbhd4IAjFJMDRUAwflhN11XSExdicv571
8WppDlTd9NgDDwCeMh9Inzoz9s3ejLo37EwmDcjeG5gfmLzyXiMZ0sTxf4FAlD9AM5E+Js1h2xeh
MngaIyUNY+/vrTf9gCTSIL9fj6y7IBnqmyEqbs1FDbmY9VmfD1q7RotEMfKcIJq2t+LVeuyCbRmh
Sa0kw3RAE9iQbIc6XCkwgI1ePtkXTZv76SLnJVxjHjZDXsWzm4Q/ay6niNayv8tb85/VrFcOk7co
Bw0gp3wWbkq/H72Cdjv6Yn+avWu6yI3ji0k7G98KwZwUMBVK8S//ujQDAEJfcyJ2d6INZkPxQ93P
YXm/NL4o4CEihDfpEfsFetf62yALQREZcXCsCv527fmHS8920Gl1cICNUUof9gpOgb7Wn96XEztu
MCgX9qs2WO1qh0hChGuLwSzvTYofWj5ERjHYGSNIVppctbpfIxPDrUGxDY5mXPyarTSSeO4nDjfq
0MvPHcb/dfroakCt5g0a06L1RKGMRwHLJqvlcU8u3AnVUxC3YW6b59XIHavD0uxBzSCXF1jKIwha
v69PgNo0PX/XTMfZwF7tdV8sYY40VQZOyteLUh9GxaNr+n1TU/ruijODrdzMvEnDBaqH14fpuuTR
PZsEWz28cDOEzObWzEH22BpqiYuGcdnLpmrfWu8GUyRL59M1XO2vdDrK8iWaa8/Z9rHUqJJm4VBD
O9ZXXs+Be24MqxcjcqaW9IDn31/+Ky/89fpfWTtwsbfMkkKdO9KNSLvn9kHooCUrpn3dNNONyG+r
mzPO3I81qXmUMy+eZlHGmkhNeD323qof96UTxK/7m7upRqsnZMLah9loCede3vSGXDvxZ8PXg5Np
Np2mACacgfpGv8tfGROlb38LPlJIoWvaayTZvUCP1xa3nhpXyHBmoc54+y44Yj5vlI6Ne/+NBRtV
+Ff4UH7R38l9W43jcTKJHyLUeEfp381VgqZ9tmvP5zIp0sQw2OfFrUroMEzG5mD6DqEfArNVM9D6
6pUTzDzFHYBFFyyzi/UiN0JmbkzNj4kNyNC519PZyLODV7FhIzPiTlxzMYL5+I2TR2OdZrosBEXl
P+oFEMa8fDcFT6+h4pPkTbDza4+qe/bH1Z4WbW1sZ/EaJ9HTv6GO1gvisV02pYTkl1wc9bNBai53
wuww5AwS4m1/5LS/KW1AF4FKNTSY4OY7v9IjcDmqIVyrZGcJ12D4r73aOfTYxQY5ccjuFmY/mI7N
/npc4KUgsx28ET6w5mrM5XIyJgAPaJMMsoj1U57GsauH4qOszXnf3Gb9xZx6gf/+ZUt1bRRgvoga
kFW/LL9n9NKE05XMzHaGuRn2gwUcDsZi2GqY+lvhLH00iLDoA+oTPW0b3ScJ+l4zu+F1uEg+ATrn
D/0xHa/2+C5SI0/LgnE2o82A5BO8psajeLECFuOeNKzeFe+VdL1NIE9HKQin+mO/CjaZthZ3bj2U
GmgEmsp/s5mII7O8cz/9Agbv0pWRESm8irSoFHmrDpyXoLtWKA4zHOw+8/T5655uw8OX9Pm/hjAo
iJwv6kDMtxlj9R/m+3P0mr1zfXOaRwnzlSjb7EcYPNybV+tXKKENaBgaNiYwL/3E6nxrV09ZLPSN
KSsME+jqVgBB2y/ZqBiG0Bs38nbVqwRyfM4XV+zAmXdcZso6oIMBtbbb9BFSy3ubtpntrTr5s2mB
GnNgDaf/qW7Jle1ynucZ9249DJ6242KCNNMeGNfMhnP1xJwNVZtUVLqrEMEQVlCacrR0N+u5DpK6
S/uNAxLfXs8aVHguCC/2y3g2Ys1IT9Opt6A2KkHO/OkAnySMfUNvHhVs2bzgHnuNIFVP+/KyndlD
a6vvAztIL4Xp7luf6vVPBxnHQN8y2RBZRviz4p5+p73SIGgIH4rJ9i84N/rOw5RMLQ3F/Tnh5XL8
NbtVR6g2jedDUKZNL9bVA0wVGB5rQII46dUzlSyVuaeuASAXo/BtNpaiusmpWj2uGpUlrpo/F59Y
VUm6Xep0lOhyqqBXbWnno66gQXM3eyjuJKgUFvymRPFVc+AitCsYEPCB9XpsMqWxKMgwRsLLiXbF
kMSihpYd0Y6EjZvvFKIbc+GXAY9B3Phz0FrwnpqQSWtiEYrP1meKJ/3ZsPib3BCcztad+oo254B+
wcba0JWXEu4w1MBwu6hu6LWANVmahe0HpmRKdqOC4qyyGtNv79/x/8D8MTUnZN+CxgK73M7agQZ9
iYgubMjsqFmz905YKAXwdXvgRMYbxfVf0TzQdF+vHFFNVJMtPGskivb9SWdmDybKMMrslRwbbeR+
lBYxKUdZBAyNy3hl9ypj1XZP2xlLSu+MpY7dNz5giFvuxGiONOxT+MoZK+Pl3bLvjxqp8q9t3/kc
a9uX7sKNb08ZVwAg6WKofqfFQajPypE+WBa94rtV/Eqe4zI4YlHP1rYWCc6tNImiZC3jaiN5MbMH
qbEbUEr5z36zbM6VvbQg5vdIBIBNtOvl53zhh25SBPZAf7MvP9/PHsJ9eWHTHI5cxuIid2GDjqLK
QMajZuctP4UgeMlY7gOqtbjE7i1ST5wc8/4XMvxXTo5Fgp/6ObBdyDxrnsA2MWfbpeaLsYHR1O9J
3s5B0wkqOclQzcfFWE7O7NPLT8qVg1MZtvZ8OnZcLmcLJlnsUMhBpTPO3dfmZtt/eZhrtrsyTm0x
zZhJgygV18oe7wbhsJzbA2WfkExGWWT8AuXwNftdGbN2Gal+7cIy2o+ZD5Qe2mHucIu8vLiS5gg8
+ULreWYz1OXqwTnbyvpltPKdPZszbvhRRW9BdjKEP8kcLd/8Qrb3ypWw0QMkN8ZVlDRJ9QVeOlaa
TksOjtXDSQfE6t/FE3VkQBrdxDN5bRchJwDBs9e1BLhXHWu23KgbepUsWLPLPqFif+E8SFKAQHG4
KG4Xf/02DBNni9oaxC+UUqWSWptdCtOW6gBVxMB4z9lb0VQy30sDQvYEsVJjBvnqDIV/QfPQVaLP
qTZDZ+u4gR5iSN2/VFqYze/BwHmbDnYo7RTfm8Pga2cUyZGf49UMKCrDQYoSolz76HH6cUuHftQP
/jZ7i8d0lCj96dvGN+pKGFAZsuayhZC1bVwjZciUFNJi2kuncT9Syt7Ue5/tit6CVHVOGWjbpCdz
xdYAqJXqMNA9UFm1gaNAXdP7G9uDiMrDEvWdXX5n+bPey6bmiiHlaSAzbUlNlmi5dkYzL3CyhFHm
NAPQNNlfL4vRKniPoWsY6aLWLYfzfKiagUmi1Upxy8gmyw8/FhSRTt/uLR8lWmy8CFeMSmWs2sEM
TXc1s1LGmpXes+GtJ9l8d6+U67vVRnure/nAnqpv3UB7rYfx2F0U72ZOtG2a8JXnvvJH1E5rto5K
pD/3E/Yn6q6nwRrvDBVzBAvZ2+Au6xn6HzwcNvVn+vGQVpNG8up27rzcX+kej8XsnwLH9NDiv57z
EMdvhUe2aaGveKSV8WQfzrzFeDM1PR315oEfvE9mf+VA+F4+n9duwfmEag/9co3ArAeRA4qq295i
Fg/pBe4r0MS9PMy1a3A+TO1ht+YbkqkRwyz1/KO349kNtU9xORuahj96eair9+B8rNqVM1OoCd2M
Pdomz7Rrp9mXAjmFrTPeWe88c4WeOjSQ83fL8LlhYNmMWvhQ2azaBdTJGCu5wsD2w26kD+GLu53d
7voC2WuGsIp5uhjMpnBHEwKsDHW8XpLmm2S9mXHboZqPY39iLbZIaqcP2xRZ23hmoGKi6T1vtfvc
MM0r1w5WctptCbLhIakbzjDeBHG5Di2cp3wwD8Yra+iMkrEHYsCKxxlTb+Twv5L7J+b9OWZdt2lt
KrTq06FPY6pBU8CdmDd7oE2Hztj6BdKcxvFq93w7z8xkajGe+L/GIBnHpHOmo+Q2HS37HirpTbxy
V+4hdUodGCR6X1D4116jRTIzNiVQ+kG8fYRGgYYrpKHyhqshBrF2ZhgEXInlAN+5eIzCAsJ5NWcQ
O30K0fTreTP9r2mGIKYbv0NLG/Gdbw2H5YoBcyihAO22YFynalo1YLPl1FRiRbfIkVif9SHY7rcz
HxkTnKbhamzNe/TdWr+rQ8tLKOw4+J/UEWh8qA2qbbfaNo5n7J6yutWidFCoBXrZylTpvzy9K7MT
x4zmCqB1hIG1YwL5jeNtTN8a6Ovnwtd7JZLUL49w7SRWhhCjc/YC0KMDeUMcMMQ4ejRQSJtO3B6I
J7CISmNXypVTWBmstnDrcsUWeswnyhAr9P4pV1BY5NOGOTWtmvz8bEoLR4mU2GBKSgKVCcQG2p+4
BpWJ1N4ANZtnW8tgIvsqbd/45BG4kgncDedDBdBhv3h6eZ+a5lSz/YaR6VM9Yk659rgyELoI3MHL
I1w5CeT+4Dqg6EIMcgF2d4J0ZemBav6wSRZtu4N8CIHH3cZsBjvI4a1ai8p4dUQhRBLzaANPJK7r
QL8zh4JYsVdYXB3ypEbqgcsF3HcGisomZEMXfEb6FMuoRWuTHVvdGmB8E+dVDnNU+I1exEEwtsfL
/LZhRS9jD8a00FrGHF7JqZBLUjfhijGn6/mtqUe3KzSftFtrZ33AHvfsjN7ImaH3lKLRkby2uFQ/
DIIC3PYL9Lu1CuczPYllcV+hYj1aiBzC6tVmKGaxsQJybXHPR5Ofn904xtotKSbJ4rrhxNbAu2kQ
lW2GKpAZtKXxUJppoiUGqJ4f8mLYYE6sKt2LtTu4jNPltgxVY+CS/cstp4dgLy1Zf23Vv+d+k1Ny
abnYQ49eRWls5pLULLG7pJnVDAoDp0SIFsqCVpewD8G61l9MILKJ+5PGFptLf8/hoAKkk/IHBHC1
Oz833BzCL92gPJgPFl8iUL20Lq0H6mihAgNqqphdwZNVx6sFXamXpjvIzQ0AEEE0mj/NKK9YwwLF
aqEHIRXByJ4+nseDkJbXxURglHG/EdbWNO1a2DUL3TSda/wZAgnx70NvYLh3Ztqb6Z+RyZvdre6N
cT6c9pJBfJeHY6N870GnVT78Atv75bkmCjP1PcIPwEDdu4A3qrC92DAGEbwMw3jgPB9obPP+zBoK
VKBZ/Ec2tXqqq0PWrpIazn0/lU2A16jv7qJevptOlpY6dlaNAMZLIyFj0YFHxUcK7fVDHblO5hlM
T2JN3v6ha3wyBrvJXm1i1w+f4qEyMLY9Y7gcr2iVG7hjN2vwGa8UGKt/RM0B0edr3U/oFKQ5Vsru
woeeDrY5vUHlCPzkyOqrE/utXAG0ahsM9KUJqY5d80e0GKKzMjXlVm+HO7hh/HI7VKKe9RiJNOVg
Ptx+cr450Dg0+0JXkmHVwWs77e0yRnP2E3fH5keEaoez/gwuOAk5+gsEa5qulnYZ1FWHrJlM6qnI
8MKnDSxa0IXL0fw1b25//lpUe5wxeSqUGlaPqKwPGxUbrh/sn4etZs2UJXzTPp1N+2udPMKQNtlR
8AtG/lh4DxSAD6TFf1vDFTIAOP/g/UNRlXe4XteY76b+MloxbD5aAjmQOBIyK+mhjYEGN4OwL2Og
6ni1aXpB4swXcpw31N+QLB+GySst+86VQst9WAz1XjTafko+6Q8uOMegieTwSnaCAE8cHGiBCFHq
Seu8yPilc9/cJ8ilDICu6Di6NUCc/3YjNmtbGatmqbXlVt1FriLXJ4OddN3T7oWOM7oVmEVTqupK
stoF0EGHhiUUBVbdGC/gdsPvts3BdgqV4yTPFCvtJZo99yfbcLX9lBr2fBhHyv1GD5Csp+82gy6i
by9mNkqPpLon5BziBr9c23MiVwy2TrMI8lsGDVYqfXk1IzrbOLO5sCwOFNVNJiDV7dEmd+2JBsHZ
Nzqft29j3yie7Z3mpaPMXyVzKPJWGRR2sNHNegtnG9zPymA2hlPSenTMLYzV05lzrwZL784yNtgi
rMSHhZmUD7CzWhyg+cK5VSx//V5bbBT6qiLdQUfUjZ7iaGp+cVZr/9Nim9pvl9NlMetZaZwPlcIO
GHhTuG9zoL7DdLubv07KXfTRCTyjPzeW7pvSK513m6RMCNzLcPV9C7EhGCRjGT4uplF6axQpHDW2
pj2vM8O427o+rRsBFWCY6uF5m2gRslz90k62T7Np4L2NFu40gdrSicbrvFxDkKe75dPcLvP3ymyj
jexNsHtlrFzrAeLxcJzNkrUPeF2H684lt/sBmjjv/dRPQTvaOwu/Ehd+mHub+atytXM+JEYefUHs
ezEEm57DmKkai3Gibd17e7ZOHpOsVBndVIsnRXPS4SYz3C/uUl189+fz7O00VLzRdGFux5Q+i+Ec
Ksnh2lgpt2ZuWY+ITPvvcq3cPU7dWfmY+0n4dhuE3ttZOM/6tJRHH1x4zN4X/lwBoe3u3s/IFdxa
HMZnd5sL/aMbcADL9WOeRQHKP6maxb1gM82Hq2KVvp6q6vx+rm0XAX0p/vxzVvjOe2U5hYdpYYSP
IQi1W3ft2K8MTy+eNssiWAyMFDbeMrEXb7Wd6/QTf10+LVdJ8M2YORCpbfX1ZIsTN8jmevrgJcF6
4kDw+aiG2mo4d0qIyLYbM456801ovrKNmfIEJFF5l65cLe6Ha332YC6W6R3+LxKTuhvcRms1GKfl
LLxd++vpRNeS+YM/X23eeeUGNI41g56v55vh+raMFtpAODgeXdufDtdmpA202S7/vI2MDXrG/vQ2
gOzqdrpIo7tl6hVvCof1LoInJjpECDkL3rHNq9XYj4ronR9AhDRP/GXeV3RbLYf2JnfSEDxKGmdD
KCftZOQry/h5qwYx0oVpqqKgEm/N4E5NCj947c797W5UTknf9OZe0oQDuvALufN0M1mOBb0VB7jm
KeszC6KjiORouoC/xAELtfp7dZ+NIIRAtXHvFv9+Ias2Zs3Y+ooXleuUMcUtnt5pE/tWGvD0Zh2F
Cwe8NlItV1jERblB8+Iw0uJb8pdwTrg9UHr95UNTj/2FCwYTmYqHjVwiWOgLJUr6p8ylHhT0AMy0
0SbUhk7m99yFC0R21neWi3GDy3cRyMl49BXStCPUZHVMhQ8fVziLc/D1y/5uRb+v1rP+Fh605/kC
Pbk5wsg+gi9Nr9eVEwNdCclC0/CIHveP21mEzMXKNGvKNNel3tfmn6Np1Ht5Zhf+lUzsbISaO0nL
uJKFJiPMww8urQk2vJtTE0HNJkm1SxdjPxL5L2Gug+649uJlIHPhBS0FKE/fEzX4pL8kJrNHyevf
Xza6TkFKkdvl9btATM13jl9sVrk7UHf+Z22JMvm8fPPyul2ZDpAe8l06eCmYXupRkKEl8c5OXem4
WH+1JsUkG5UjVAXvmhFTl4cd10yYgOALQCmkTiYal3ppplAUwe0WzD5kWvD3yl4bj7ldFK92O3s7
zO1p0HAuLvN6QJZwu+lqJU3OTasFOeSod6q+XboDa9EXzk3x9c3X2WB9S8P5uJFzU3a/6g/RZ65b
VL0dCjgXp4OW6DSZqmzZevtX1Is9oLBROVQQXM1WsBZ/2+jGq8jNh03R7OUNY1xAE2AnyHrBf1LN
QUHVBSH73HUHuFt9e/42CbWmlby0HTKE1KSAgHoXLRurUNf8PLPcwfSvOO8xI/VDMaH0/jHBFMPQ
/6Q9qJ+akmvXzgw5IHCDwlBHd111Xk468yM7KdxBptnj1EzHUPz13E3ax7aN3KRJWPzqHLnZhi3c
PBdkFuuo0CI4tNxBaiXoQy0MuGSiHEK1VTEdNdw8OXkXR8WDxIm7R8NTHQ+Z5otiLu3BYM4M8HTG
ZHoLkfB48SgQ17jfCN+9NJF7CgQysgQRlxnulbFYrG1lKzcdtD0pFXhrlF54Z3Ma4QErByCzwpH/
7re765ieFPSP49Yz3RoK4dFqIaaZTOxvEIRcPtzVcWqGudy65bq0mZ+E996omFiQ3ApgWNqdGx2S
a6M5QE4gc+FWUBOrHkwtV+NdHtiHLn2zvx3Dm3HrDJNbdxJ/bzQrV0cj6CMKgkbtIqHtmSUCRZbC
AwrTrVBwBa9FehZRZelVaCAiuWZLuN7kxahAk8GvTS1Rk5Wl5A7tT+pjbHzN14253YvSAEdCiJfJ
v+ETACWvLp4fG8kS2hhXmgqfsrFQgLi96GnRyPRz7T6fDVTXN7SpHxphHmL94829vjXe62pS9sIk
f//yZb46jrgEJEtBktZJcEjET/Xc8t2Bv/yniGFsADBT5E2H7uooLJmKQQT/V/fe5k6srbSVR7ug
EfQ228fFEiBX1MAIes3isimnQerXVfVL6qzx1Bk4sf1JiSA1X3vPZamP1mvaHYLJywt37aydj1a7
tGZoG+v5ltGSlNxfbhLHaIOXh7gyIYgkDV5lWCSp79VyUvpsrdpxsHIHYaLGMCDxpIydZbbrrdfl
9M3WX2/Hnp37/ZdHvTIxgAZ4MxDycWvrmbcI+QA1XGAfQi3jsZz3VOv1yyNcc23gGuDFp0EFiF1d
Vwm63Y2aOzwg8XPxjC9K633YXy5AaIKjaPThry7j2Wgy4TMfPgqW7nJG7E9+Zj3YauHj3F4PdzP1
MciTwXredAwv6HTx1rDn2FeTrjT7gu9lh5aBvzFnHhHfbmSOF0/2MBsCxLnfjXZAtOcjcJtfZuM1
nYvRt8Uwfdq8aU67Xblx/BWQAupcN7KoNUMFHYxjb1crmt2DbBQE86GnhCPN+vTyTl5kTZkqfScU
RMUqXhjcbEveD3gf0p5u2iuRUUepgHa4CVKLPdX9pOpJw+G8Oi0h7gGcCaa23uyXkaZF2UFxB8G8
fBUq0w9TnTjXLxpcnGt3AGIgDX8D4M0Fzn1XmtYymabeYGGUb/TM+1bsZmaDW3ptDNqEcLlF3OYC
JGJkuWFPC80dLKZ6L0Xq0LUbmkquHfzzEeRtPjv4wWpeahs4cwaRr+96kVK8jVf2SFvZYy0lq1SS
22+Y0x5eVnMNdfoRhMyb2Ozi7EepZiRriyjCemeP/XvtvqRFEUaA5d/P0qGzuAufzftfoLK4NlWo
g6VRl6AQpqXqVNeR7ZbZbufSPuOC3F/34/f6BzTiaAYlRbAZ6qiWwUtw10juVPdNKTPqkIigtyEk
TxduPsq5CekBOI/yERmukUbTAOQpE6E+28ETC7kTjPBaQ/a6fgtqg9adg+0qN425wqAZGFMSpoPA
mQ9KteFyi4k438vDKAJiAqdMzb62pq5R7ObLxBf3dzrOxvlkNaS41tyHWfepGEcad6l8UPqgqb5m
n7Xp2lHTrQp3wZ3gD6YgciyahfX7Y1biv56L//a/J0+Hv3397//hfz8nUM7N/GBT+5//fpg9r5J1
8s/mf+Rf+/GPVf+lf79efo/fbVbfv28evi7r/2TlX+T3H8cffN18rfyPYbyZbco32fdV+fb7Olts
Xv7p4S9lIvKLnpJZvHmfXPyKX/qH9pP5j7/o/33f/13vy+X3//3Xc5LFG/n70CyI/3X80e23//2X
xZn7r4tftJ/MS79g8ZU5Z9/4zc6NEB7aMPuD85APB2mRxP7xx5p3g1gucAAxIQx0toj/ae4Xf82V
9Xn5n3npLz+sikyd6KHl3A3jBvIcImSBGJ5N2ruhnAmGCSWzw9fBubfdd8O9ERFkojAAnvIxx7Ml
MKwbUlmQbp6OBY9St7Yfhs6W26/bN6StBAVNF7B8zPFsCTT3hnMPaTuhyv7jZnRrCVxeuVaXXzNu
qBqptk6V5zTFsxVQNE4Bk8f7Pxy3Lt1+QV+0m7x5Y0mnOazxlX3Xuf4IApBRErSsfF3bd1y3lnNX
2HkbHRFIIDGilS139BuuhHgTh2PfuVOP+mPL2WPcQH2TEiWq3X9V86+ZrIBKlU4wEN268WhHtJy7
pt5AQcCNd6sGX5EfkPiTUsbh1Hfu2EOa33Ly5g34UoRQ1aO5U6sbr1j2DVyahCcARw5f5w6A2dbm
K9g3onKgvVKKO7v6unuDEAJ5e7rjujl5++CHHeKIH+73bzi7vPhMkIwP9Ykr7x0rI/pWcDsdfioO
Qcfuv3QWtXr1FNwaD5eGnBe/6mz7TRurBxuMkO6f1qZbk9fNtvtvajcEO+DLxeuRr3oDbOMGfk1h
sz+4lh1yd1p7O4pu3JAdQOgIrZMrc9fxhiCDxtPr3qPntA12xOIBUAWzeZh6zeNziHEJgPAHjj8+
BJYd2n5JoLa69pZ6IzS65C+vhnvmDTzKYIR+WL7uHQK5q62WwCTY1xCLUU9hff3xd1kiSaBJx4t8
nVsDUvht14CQVyWqhfLqxxzP3gD3hhQfaVIeh8PXuQeQUlfLJVBw70mmU3ExqvG+7tzAfCIyVIdn
pkvXX97qVoefXlaMHKATijGVZ1+3bhD1BNAjgWDH3ntxUFvNWrNv6O6CqYtSw/7jXT877qZzwzmA
VfAsAdStJdDUtkku0yLmweelnfpwpasuDytEjo8qkDDoy9e5Gy9xaqtDoKjssoh6/PyqCR9Nu8Hq
yz9wXIPDsevQ/d/76q0WgaO+h+8Zp8C2ehNI84OSwSoCKDh8nTMGattsv6LdoCwqwgmnB756FQz1
Bmooenq9nw5yx6xB67yfod0gcYVUEQmA0z6fGUTFIQUAJOtn/qNzSSBKnC3tAWkOCpj8B4LR/Ve1
BqbHgwiHFmxvx5937iq0XQEacm5AYruoSZwexsq7qNgmzgKQFCFp79gVEAquVpZQAmEYd8A6omO8
/6pmQLGo+wg9Dix4XZu93tYb8G6APuASmceXTmWKZ/dfvwGUTO77x2PZuZdQkJyttt8yblBmZA1q
BU/8YyGbwUPunvcvgUqrSbs3VHrA+bC1h68a+mo3e9Uz++T/HEPtLjlAAl5vtQSWJU+bcIgfw/9a
GETqj/2nGn5cos6d/LYHX8HNRQwYfew9pQfnoGr3eBOQNhCdzZOL2DXrJ2TLrc6Aqd84SDfg4B03
uXYGLNIfoBWl/rP/Dta2Q9eAxE3LJVCogODfafAPHU1Btf5LaRTaLTpwoEPu6BrY7QMB98a0BM0p
iObz58+7EXUoE9HJrp19cVYJXNruPg+B5+pgWQ+bC7SrsgBQxd/Qaw/rQOccP+EfanX5CXHxa0iF
SHrvbNMVR70B10hrBaI1+69zpr/t26fplD2lQeFU16xafsUG5GfTICYsHt1cgdZ2z2YJxOul9vfD
rp0fAs+mRATgj6txWILOZUOPEKw/L34bmH6iHkfzpBNcvso9ICXA62jgGHfO+Imr3u7ug3PbF7al
gny27Zpp3gD04uB7R9BL1+x+W89fIn06oiFfrc5csTWeAoAA0i+//zq360L70GrXyWIAYsPlpdy1
/6pLABhEsuKS8uvcrrfddqr5tFjYnOuqe6c4hLl8KFAcS3yHRe6Sj9vWvePIC+E+QK/r+R0XJ0hF
s51u74MZ7NwS7HsrWh19wDysgEzy+NxVj77Y+gMP6WkNOncDjoWoP3/uwDnpmoPMq34V64UOEHlg
eu/orD5Yh+65fULm1+4YkOzSiXRoXzsc9bq7f0MwzHdMqnbICrSeOgBn4Z8xTrWeWrZDsSQVKpQd
Z5UQ1rpDS2C1dftNAh7S+OSyK06PAsLbU8E/G+YxHuhenluEcVudfHirSGfpzLA2eypgBL/c+qN7
0aENxxdpOWvwDGB3TemtPHy1BBc4OJr38IY6Z+ta41pBsJG9sISh4/DVTJ2YA8DtvHpde+pEl7TV
WSe8J7iHf1N0zfdf9b7j6tskt3kDjve9c8kdOE5aroFUbfFohcGkMvn9dccCuscaSoeuO85Jy0nj
6Uo7Lh39lTl7AnKmsfFoAzp424UkrNWRVwypUNsmralXHdx9BZsKP1SmRzBH92K8oxFu4eFKspaM
JgT4PzzY8+SGroHt0mzufufMPaX3tieA2VGr3QN2Kqef0j79e3CVUug6WcNuOXa60/b4k7YCqEu9
lk7A/Vd97HRauTy8nFPjagf3X4AHrSwAKF4KGWL9qj6O4uL4QR6H6/8z69Ot/W/dxkIpQ+iQaWO6
/uC72o1AXtEJOhq/ziWz9dbBjbQuQ2fu/UCycKfOjZ9K+A9TBUekc8YPXrKWh1/B26WcQYfyqaJT
vQSAHaSYAwtyB129tvk9g8hdenlskQyRr5rbUjxxBcE4QKp0+Hn3wluz7eun3VCpMYT84+zMG8C3
eO6RTD1mvDrn89Bh1fbkk9gkwrPhyDy6t/UEN/0MQPfgRDs+jZ2zfeRdWi4ClTy4tcD0n/p0qgke
mPvI/lLzgbJtP1KXgp5jm8mfe70gWHB84NvlkT981fsvNT3cIjzMYym3c/YfjFXLAyC5beHskYD3
8FUMgeKA47axjiI3vv+6dwn+DzJ8KvU7yjwAWq+FPxZ4Nlo6qaV0FcfN89TyHFDcJbcBg8/RFoqj
f/Yg0O14Q1+X0ER27xIITWarCAAcN2EeN909+gHVIAhCC4G98FTwn66ZQb09jQOvPVQd1oEZ+GzT
9yQWED1i/Y44j849Au3bWMj+QN0EQf4Rx159AOH10oRWWD0lf7p3+o+O+Z8/gyR9QeobtC5WXX/F
xQGiy0taXA9f9w7/kV7hzydPCGA4NnTIp67F6v5T24PfxKSD55gY65wj3DoDBDOXcJhA6VqdunHg
MqCF+zj17gWAQvjcyvALPxNqFTbiJZXnTjq7TfD9YB5ORaDO2f3Wrh/IHh57adG76vrR3sKtRxbi
BOLvnPGnwaDl/sscwfbQy/HzjJ8/gDz76IihBnDmFXUrAwj/Tss1EBgX0TQ6J0crXw2CBN0iPwPc
cvx5B89Ba0S3DrYRN2evhH5+AKSfW/Dcp0beDua/vbaXwN1jGwGzH/e3huRXXLqZobKwSBQcrsFh
tTuUCmi7/Sa4fRGsANV/WIOq/0/HO50sQHysznb1H4lG/twPEn4LbCCCPEdLWI3/FBKChIbUAroX
/7dOgcLVh7wHXOKnroWqH8w7CcUdvP4/Lkj3fIG2NoAiOJ1saOWdmhqqjwBesrS00s7WWXfo4Jj/
+QUgBwBlGdP/0dFU8Qg9UkRUCCFyPQZDnXsF94Knrbxh6E3grCMRcJrjRVMXvgD9zqrop+6fgs5F
w60T4iS8pWnPlI79M0eA7QcLRzng1NTTvVBYdNRabb/QtkJq4uEJHd752hMA+EuVWomjd27yoiDQ
au60rUnqU+QIrnkAigvfK4kQi0rJYW0OBrdDPhB/Xss14OTTxkOi61QJru4/xSZwsGIdjy5C5y6/
1fYVJBUCbw8i0SfAR20FYMCyIb0UCYNumr+9XGmri6DrN2QC0f8gHX74KnbQIR+GIiuLcAyJOxcL
0IbR8h4IeSOesPnD38O4nD0Fe/YD/gEd1pv9SB0yAqdu6z93g2j3IeFjkhI9pn2qjuABK8XqCDiW
g9ahubsHj6zF1AE/C6rbo5Nj/1XzoSYdMCq9zT8qBZ17AlonwxVBQoGDBO91vPzVxl5YrVkcUQfq
3LUnNGl57SFtQ50GOdpTo1s1CcDrx8OA4tPhbHAFunYBWnMbg3wHCAXg+wSHqq4Ar6PBy+cde0s6
dPWlcNXq1QMCiMgzHS11BBgdni7gb5674404nLIOzZ1+jZaT51ajxWWA9TpleCvvHdkv4IHyJBwj
3+4tQWsiPyrgqMxT8Llu9yzxfKmQAoM83P7Oub4k51ueAlGwklLYf+BzFKETwmJC4K6egtbFICFt
ps0dONzx8eNinfl9pMGRhXSAw3XO9WkNgIHQFAPgYP9Oz1s18lH2fj8/9hD+3H+duwGIMra8AbSB
IC9KCsSsOfxgn2gH5OWXNmD5OpcDp/m85eRhtUGrgg3mHOy/2ttvkxsCBUN+8Hg59uN16B1s+woi
6CEVToF6VK49HTCqDZUb8r4dnTlGqeXm88QLBBi+umOJg194Zvlog4LkTaKiY22oc+cfgbGWS4AT
JAffMclt77+qAbTxA8HBGbS6//hxt8Lf9i2gVDg06fGTgvLZ7iPvCNUlUkb28W3onOkXCft27j8d
30Q29e5XEuJSDoW/t3OxntXW3FHuwpslp3s4znUKTyn674H/P7piO+f0HIzQn6d7hKaXj6jvaNdr
uQ5BP0H+80PC7HDIOvTiaUbbTCc0rqT8yXgdm/tqoG9EO0H/g3qHybmjVk/X2lY98Hwt8J+kvCpW
T3iNRL6Ll6VzG4/KSFuDB3M9cF/O/tWQf9/zDv2FhorT8XLsB+zS4W/t8RLwUuyHxLe28zT9EAQQ
DBHv77/OvXet3T0iWToZ2P2rOX4WgIZIW0S+DgvQudfvKCbw57ZfCKzB9QtV6Y89PnN5YHeGwhTT
f7odhATd8vYoQ7Q0AQr1DNi6XP1k22sKpjg+N8J5hJU4HIPOXQOSli3XQOhuaGoiuVs1/gruPhPH
BJzkXbtX72jNZApBM42/ZHz0kwNUeQAtGr7Ih9IZc4x4OmcFWhN/IM8Bgz2d/afexmrYywK50hHn
dLb3p7WqmagUC3ebdwJ/V3MfxMT4P/BBnVIfnSt5aq0pryxsAD106JlerfqKnBUJvy4W+/8PGv/I
eBL5Gpi6H27e2TOokPiEHQQZ6+5V+/WjuEoLHwA5O4J+oai/5gNoqmiZYABOP+/c+4eqUsv3j+5/
iH15/X4IWFWeABKLPIM0gHWv3N9ax0ZE6nn++IQe9vzQ0xN0sAQnypvOGT0a9ltuPOpsJlVt3NvD
0a+nf7gWEgNoyHZ1b/at330RbyGbSbnrqtnD5AOAAwpwVg/vmPffOgCiqqHT7UA5k6N0fvqZO6cC
bdxTYrB7+99aukwy2iiVwuj8M5l/tgYEPuT6qfkI8Zl83Yv+WgvXUOuUm/+T94XX7WwJyPsBcKL1
ze3eq9c270uxy6KbG0qbqrsPtBGyW0SbO5v3OREN/7nPQ5VXg83eMk7wXYK6s20XcXvN1r0TF2D3
9DsOV/HPFwDTb0ljtwS2+6967in0OxbyHkdOwS7lO522U6feoQNt1DWhcjrbdFd6oGH3h//1YO46
V+nhpWrr71DuguIPdM+PbvbKGkB/C9Etbc7QOu+/zr16btslANgtJObUr49TrF59Hb4D2G9O7X+c
hP2Sd+kGHPm2//zyG0L3Zf7sc67LFvEC8CqAfj7iqTo0+aMl/vO5O8xNuncAshxOOOfpzAgowF/Y
fVQ9IRTYf51zelpDPIh2SWRomPefGc3zJSAfauIY4PsdVqh7AvZ264Q3bJ70COHnVN890XBC4wci
OJ6I/de5bO/RC//zG4DXz9NHOvskaVAzgDyDoNtMs3tK1W13nUon8DWRajpm+quOL029YP4tEl7H
NG/nih1GW3SXgmcLvxHxzKmiV918MvyiXyMlv0Pc27mwp7WsAd0bpHpx/il477+qBRBNS4JeguKf
/A8dS3q0LXuj40KqU5L9R0e36gdboL14AKmJ/3/urma5jeRIv0qHLh5HmLYA/h/GEQQEkRQJmkNA
cnhuBaAE9LDRjekf0qBjI/YJ9r5nn3zwbd9Ab7JP4i+rUVRnoUVQqLTYFmNiYgBysquzqvL3y8zP
BlKzOHBU2mTbi0AgnqD60OrS3gLHCKACb0JENS/iceDr/SCqC/cZb47yLqvgqsrfKAcUQCAXWP40
zwtatR/ffvt3EPVpwb/F4N4VrIffgB38EglxtMRtXpNP73SPeXeaWW5BzFz+YWorxXwREVwZh43b
/9UgZZ/tx0RuxD0R2OP3nir74fW0jgABNz+N037oO+MZAUCaF64firz2VkYOP/pQjhB7iILYn9Ld
bpAHCLiSJwsQ+ETwDy18nVnlaIIPwxeGT6lgm/TO3jDnHVR2IncPaDewPPZsV+Q+TGPEPAACIiCs
+Wla2GPf2/YFygmbDiR72efbzfVRk3NAvY8f+x007hggZOl79Gmbj6iX+wrxyG8/OLR3gMJ2/DRt
+zGDyPPd0dUJ0f5DaP3HZC+im5U7cEhAWHh/jwUejfP/TGEGbPHtdR96uFEyG0k/rvpw+IFvp/v/
2SJqltHvPeUAQD7q3knzudm2EwDi6DUmyKyQhA2S+96trAjDDWgfgrl8u2nMHSId6OjcuPC2dxtv
WO/AbBySEIOxVLnfaGZMIDZkNwBmbJx88y7bhlEL3Y35DKvABVXnVt+eOhbRFBeb3mpgZsN7jBd1
7qAKVfRoLK0Yrt+A8kRbD5LxK/O2eQa+d/U2JhTutaiWqb6FA6K/aOC3i0GPn0tcmyXocT89Nf0B
zTJAGf8jotu5CZj1sg+84/Ej5L9xWU4UHHnyAFUN6OSCFjYWvMVvAnV3RC8T5IGbehO88/ykB4Bq
h+6zyVzOAoTBfk/zTgFybGisG10GfE8BCtox0hI1LCuvjps+gEIgCAyE03FTg91osOrJAhrVjMkN
GF7GrX2aaYe6nwPAfh8d4mYJQu9+znDn0M4e8EZnoCea1/wezSuplU/z7CByTLxcHFTrIsSF1mzI
5TELCDX9aO2DxO7eqlFEkyz9175KDz05SecdHKKcz/zw5CY170YtHwY8lBeqQe/e8p9djawl1W/b
dA69P996QFpeQwaiiKGBTr3ngachlcfwa5C3LHeevzsVMaNtP/CMtmdf404AFJQnD8zkArDAVvI6
zWvQ0JHmNsDkLaVLk07/qo3W9jGdXWSzSMXttbiBA5wPWtVj2y2Op3H7jtiE577v0OBm6DdU8a8S
ljydhYzOMcZXHgPjbp7UpI33xrJhGgF83RYKNLisR1XLMbVpAoSrqdY9km+eO4+NN5N4ULTFRP3O
IXVuhsFLs8zMT/MkvnfDElStYE435jE/hrL5sTcDXV8jzm/bVjQui7uKPm0v9QjHgxgHMKqOd48R
BbT/OAGfcxzPNeyfIR4yG37vzsJo0ovzMA919lOh0+WNzooo3/gHXyYQaCK3PJ/8+Ao5+ONX7C+H
y4UuaZd/RZ//OE6KOKcnT8MkNl2oK7+kPEHlI/vbbO2PV+9uXmv1rOpXveqbsoXZ39gvz0KdqnQ8
W5pfLFcvdaXm+sdXJ3GOX+XhWL2qvCzabdqP9OQfX7GlVgU3Y/pj2232bWUr7Iq+/veVxSFgiuof
Ruq72IquitWEbQN5g5/PS90ulNf1qQ0+TbWOIxVPLCk6zKTpfAn39V/DcWLplFdk46nZvN6BCuM8
uMaRTXWAZQf98NdCI25efRKy5vbjl87n5ie9j8NcT4JBrnKdWXL0Hsi32o/bU++Cv6mKgpO5Tp3b
hTIeSqp8cQOwmEeH+6mt7ao0HI20YqyBhbELGBW81w3062TJt7nAGGKBUtnnXGCIuBivsSYauRxN
xuDBhr9hAuylZO1H9yQA9OPu0+qVn3kE6sW30VXO/n8l3SxkkgjzG9Zk0ddR7BVpstD2bY24eI0S
f/uFvWhfR/QqSfNZ7RUzOsKPBUVGF9jhA66uJyMGSVG/ZpMF8uPHn+gm8BWjhdwReoci1AR3+4iQ
9jDPuWj4Op5fq1xNE/cpexhAgI6U+wjrHiGoAw/PfUrx2S56roDDmVHOQUTy/GgPvX4poEitP3ep
SZrP6/R1liySXM0529CEALB7IHNQeHqICkS0YXGfs8UL9dV0luqRpUS3AA3uAW3H1qDzGbX0wVhz
+2t7J7Z40KNqCK50PtMpGQBMx6FnOlJyyMvuUjICPiu1EuV8XHvsy2mMul1/jv6ovMJ/gH441Uk6
5ceQZsd8cVeeqSNuisy5RCaJ40t2WKS3emmXZ+ym3bW7WNmAF/YaUEILbfP9HZqTaLQm8u2m1AiQ
Z56Zk3iSpCkzAQRO4gmpVH7ACUHpexI7OpqGxdwSMkfxKSH6TB50kgxazvggZzp90NPkLowZSyh3
IbB4lRZMNq+bWu412uzcdIpoCveALXfz9dxM942O5yq9te9NvKZmb75cOE+166NSKNqXbC/LXUuF
mvT4ku0+6PGM85ZmHPmSfRuuOeqHa8Za8dmMeuY5fqvSRAfn2boNILBxb1MVj7V9dzoO1BDAlxOn
4QimNyJTlhQRpjprb8IIC8YZV1vUVt6brk7nKmbakDJb3mQRvOHcpTyaL9VumqicH9/WawG6Z0UM
mcOYgPaN/us9H68JB4NJ8+XDea4ivlpK2PlSfadT54BhZqUAWRUHfbXUPNgjoYEuVX7nnAZCuvjy
4TLMZ4VrmqDOx5/yIEru1K27ZAEeX4aQ67mOs1yHnM9U4+TNkOKvej5KinRqaZFUaxHG1pd0P4km
4IklZOgSvMqfbqycGC8BIb3Jkmy3ZMxiqYGEL9UveLqmRM+bdpLeKy4rJFTzdeJaPaZvrO9qrxEW
K6Yqsjw1LJaI+d8k0HL84gGtaR+zvbtBN1q7hKmu1JcTAyM10zBmiQpTt+VNeoFMhV0hcdiAZryp
3ik4dOmEEW5LsPheT7jyMLO5vNd7H+YPZXyJL1ngQr+/TcFiZlwi7Gcfs/1pWyV+LsJ4Okm427ge
jy++2t7+AONqjHPXRebYLtacjydDbM805vtJDAWlpyk/0BJezUCnI+duU7m97wmB46GD5COMF3Zb
Wmh4IZDEKzMAfTXWE9fTQ9GFhD13kWTJHeM2Bs3vYeboJta8XLgUI1EB4fSNdVXXT5cNWIfqVz2k
DR6RFuxZ9jf2y6dymB01o0tueWk0lYBB1F0unKDK/sb92hz8OFUPCvniNFyw9VI/Lu9bAj/aUjFM
oNGx3kSzVGluBRCw05tsqn61VMxaaeSNL9F3STpxWCAhHy6KexXmdnlmtdSk2ne1lxpRV45JMJNu
fen+CfaVXZ1ZLIGpfIn+hIxdaskYqus5wOKr1dxAFZMwOEmVqzTWM3JbEF86scs2lUz4MmKl+GnN
QW8epmvAj7YAt/+sszzoqJjFSJFN9F/+X/TcseAkQq9XSYBD95sscF2RfQm5dkoeTnCmw+ksz4JB
MZqElAMYsyu5hzp6AfE8LOJRXZyTUOgorhMQUiejIugXmbJ7aS5TSV3geP7tpjfo3XzovfmvgA4R
IpXBwL0HyEujZQa6RbapmBJdAZ9MtBujsk5pP6HKS9Ck1d1eSL067AEjvDIrOJyHQXX+A9K2K4QX
NkvNE+do2IOyvbPSQWS54LBAEXcwiZJ5EtddF2pq6CtpO0lxp/MVdUuObouE8u0m4yQLfrjQOoIL
99u6d6BW0r7vYFwLuoR9SqTFqu45EkG2bpLc1tIWeId3Kr0Ls5p9kLAr3oa/hJbNtLdUIezL9LeI
UpBetrhM4zmG4zSJtQNieBLi+Exv+m2q4/EsQBhuuU5fQKJ31K1Oa7hPja68OVWu3cDJ6JQSVvYR
DhhcrgF+BAyQ00KxcImEGXmmEe1asajE+47fJLGK7HeZ5VSpawXe4iy5J1OnZlvQiMQ+zUNgp3CL
s1lwHk8gNQIDyQuGgDOHeeIkxyTAD++SGfIVkOQneRJxX49aE/qeMgqSwTwMbrT+aKmZnaBBR/7E
AWBGtMxSKgkL3I3uLIWZOVd1kg9TJuzztt/kaxXNl6mqYboEdryvCjpEHBWCVsD+677S90FXRTXB
MokI4lVYaLtGs5cS8cMPKi5UXnC6An7aFZjMqUpoFGLwz1q5vpQZi+p7Xa7DfKxCiPoaLAegsJZD
Pqd6USggRu+D0wKBd27LSuAZcG0U5/nxvv+yYZ9lMxVFtXyhujZfxpc1KWc60rH6XXCSjZEiRnmX
UVdDkjQQkBMVdIt4xngGhLL/w4fJLeAPjGttCRN9mACtYZdHtxVzRuzH7Y/QsEACy1mswMn8M7YX
diyp7bdFXrgwPJEn3FqQlOWCYYpEvnvNMUQhqH3I9qzuhxPkpOsOPao1JBJZ3ShcLHRKxkUpceya
iTFo20lt2zCUCukQdKff35wPf7lAhClf+Q4jDx+nM+TjSf5Ut0bAgDpBTnekwl84YQFZfZIihsmz
jAJWKsKt00hNdDar8kECdtVfKgK8MrISC54V7qYJmDSdtIg1s6apsY6v9usqoJbgy1hKdPslAGKD
NCQ39ZYTFnArELPkCkICvXUGdRlc0L8GJzdVVqB5k/24vSyHs7ge4TB9eHx3z7ihdoG0dRizYz9u
v953asFFg5n567vWi2U6XT644gyTwfwXXOIELpLUsWolbJ6yoq+GtsDBuEDK+Xa2zhKBe32pEh5c
oZYsvlsIJIZK1q7IvoBlCeTLNHHKMdFLTWLJ0SS84yXgpru1Py8itXSili0aFudL+EovHHCfROj1
WqWA0dR7URJ1aNfA7K4dZAlQ/zUaf8BShcfKzvPTlZTPjBAPEP9SC4gNu2vGKWgJWELDmQrdMIEZ
Hu97Oobql3Cd022aTuxPOrzncr8tYWFQKSGZhe7pQLtU/zW/fxjpGnZIwK4/hDqPeUgcA7r9l3ye
IzS1qHG60IBUIkR9AQc6m4V1mQn0oZfAYg8WSOJEtc7pbovAad5HEd7vBMDCnspyS8wYpgb69mXq
kBDP6q0xmIW3qAqv83zRCAgV4RIOPKJhSxVcINgb/f9//292S59uwsmUCRt0HMDQc4EIxzCcJ+nO
JSELqhw7RNMqDBeyX21vEw40bPnbwgYk/vAmVMkSbk4Y/FTEE8UhlGiRhnGX/g99k9xOkuAPwRCZ
NhzpOXMm0H1zD2X8/k+5UEWYhgzRQz3L0dRbwP64VjtRuDNGQeFOlhV2scZUL58hsPfAwU9rKAvY
IpdqkSP4WkN8o+x+wXiQ6cDjGxCqrp+uzb8HIAuQwwO7sBIgtW4CXQtZ47T9EjjNvQg4mOhOoX68
eiYOBfx6pJ9zPYfQrBKWiO/Dt59Qq5EqXdxu+3F7kXgFBqdqWrAVt55s/vRM/XQNQAoXdhgesmnB
1QPbW8G3vw0SjBod+V63J1BiL9XQKZqiuRfbXIEbdEJ+LiMqoME6SZ7BdGdkWxJ0Ybaz4LOEm9GB
+Qv0hD3OpAolPIHuTE2qNCVqiW70ohhF4ZhwSmi0E3QpSsEeImHk6HkyhkGNx2x+nsAJRMRXpwmH
t2/GmW6un+gCcpjyoBNNkfP1Sh9b7Zn+aoRVKffEUqbzI4G/7qqFDj7odMLUMbW79X2DN7+EKAzm
QBga9+1LtzddLnJLhtggEX3q/Qo9nEDuRTUwgQMBmdID+MWJ00oASXr5LEwWXFxLuCBDXPtT5Eg4
ZQk8xqka8Ut4JHDWTpEyZGpgcyXb5ptdgxeRqAvufvq/XAeT35zfJSEPwWFeoj3X25tnFzpeMlbU
dDksvrow5jIcuVZBSyIdD889yWdMuaAO0Z8LWK/DBQn0dB+9bKcqg/1rV2g8Wgk1gjYYSc6DGC2R
2lq4FvfM6sDgebv67U9ZH00kLRXDAwmN0YciHbutGQSuRAk9dIv8WxLKqJ88kJREN1/GDYk+T1ch
DHFGVUKwG6pcqmNIj33M9geiFJY7nTDLOK4LFcv+1G9g5rv1IgI24UAvxzMdRW6OZWOUZ7PyWHVE
XeuO25ZoHoSopHZaYbRpoJ2vaTWgDtUquNTI21tqdLvbEun1AfpsOKnOtkRB8ACVRNxbk1Cjw4S7
PBj+YTmy/SUZfPp7EgyT+ad/GNTfdfrpn/E45B2E2zS3wXcjUTUYOkna9q7AhRmq+MGVoxgS4b/g
99O1Cy4Bx4HTfQvcTPBWZczGwHR6/zVj2EDoGMhtidx9D0EN9Ahn+hUDxfwX/POaQd+WyIv9HM5H
anTPJYZELVYpQ9fv96GARukgUziEZcSC/KhB9efyyWjJ8WqHSFMD74Ox14fo3gFBvdk5ebmgZl0P
Zd8gZ/VtSHg+nVOo/nWv2o9DsIj3caDAt3210mzoVme62AU81U/kJC1G3KUTOKXgLGL4Rg91VDpy
y3ElnjAtwogHfSUwJrRaZGJ4YkPAYqOQBzq3IAPBSEv0aOiqJdWb1ZS4SCA2us7pkPDv3iRzaCCe
SZPQFZZufUDzQEArYzaMO3JGoksC8nQTTGwpuLEm4ducoZcL0/VmbJmvBfgO59jZPxRQ+N9q1CWR
beI6vBIhb2oDlpEDwqK7LYko9zVa5OYJ5Ya5GSjRDaQspLoIc/QCoVqeK43qdMto4z1JwJvKp1wW
Y+67tyW6gaHcKw4namKWP0xGGIXB1i/RkJXgcCV/ujiXaHVQIwzbEk3CS0Z9CNHBGTOXaEMohVVK
hTU0pURQsLOqjf4QYtBBrZBHexPLz+19x/eD4KknCHinHZSoOxHptgTEoQsYAgDUlgXmSkiEsgaK
W0WYzmmfsT2bgY3Ng14BJIlbq4wRpwLk0ReOOilhxM+nf0R6vrQkiSv7MjEcPKCv8ATeVwkOiESi
rLxepRYIfig7pf+2+hK7qKET8KI+/Q+AkBONBk7BlbpTWaYBiCv/S61kR/DDmzBbFNRXQyG1Frwf
nOycnZwPz9l60E7o4Bj/7GPmDYY1to82x1fqPJBvAyk5qBk5ZD0E4zas3Cc4Ep8NhA3zGatv0wzv
q24O0ff3ljQR77ucrgnhuDZDTKKvMcqZPiaRbRtUlSkH6KuK+X/HBwfoUnqE8tzNOePqqbdRhG9z
h+uGX31/p7sc7Ob7Xk/IsZeCv6VTkqwcTSCB7e+gzssZSSDRC7STqgcexJRIVJCuYfFciZx8l9qz
OQFzicqS3hi+OUfmHghYIKs+WkhsOtgSifDzWxXdVho2MX/x8NjKvu3N2NMCNd48ZvjkDL5nInQH
KOsARpcdjdaTUwSfSZjq9BCOZOZw60jA4L7WbkMcAbjR+7RwF9uWuCEfkNd9wGBgtnGYZ7jpPGyp
7Or+t8pg61WYfhyhm9kf/wUAAP//</cx:binary>
              </cx:geoCache>
            </cx:geography>
          </cx:layoutPr>
          <cx:valueColors>
            <cx:minColor>
              <a:schemeClr val="accent3">
                <a:lumMod val="20000"/>
                <a:lumOff val="80000"/>
              </a:schemeClr>
            </cx:minColor>
            <cx:midColor>
              <a:schemeClr val="accent4">
                <a:lumMod val="20000"/>
                <a:lumOff val="80000"/>
              </a:schemeClr>
            </cx:midColor>
            <cx:maxColor>
              <a:schemeClr val="accent2"/>
            </cx:maxColor>
          </cx:valueColors>
          <cx:valueColorPositions count="3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900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000"/>
  </cs:chartArea>
  <cs:dataLabel>
    <cs:lnRef idx="0"/>
    <cs:fillRef idx="0"/>
    <cs:effectRef idx="0"/>
    <cs:fontRef idx="minor">
      <a:schemeClr val="lt1">
        <a:lumMod val="9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9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900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000"/>
  </cs:chartArea>
  <cs:dataLabel>
    <cs:lnRef idx="0"/>
    <cs:fillRef idx="0"/>
    <cs:effectRef idx="0"/>
    <cs:fontRef idx="minor">
      <a:schemeClr val="lt1">
        <a:lumMod val="9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9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900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000"/>
  </cs:chartArea>
  <cs:dataLabel>
    <cs:lnRef idx="0"/>
    <cs:fillRef idx="0"/>
    <cs:effectRef idx="0"/>
    <cs:fontRef idx="minor">
      <a:schemeClr val="lt1">
        <a:lumMod val="9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9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4FC152-ACD1-6148-81AB-0CDC865D2D62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09D5B0-68E6-8A4C-B187-D01669CFA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05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09D5B0-68E6-8A4C-B187-D01669CFA4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02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09D5B0-68E6-8A4C-B187-D01669CFA4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9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197D-51F0-440D-36EF-D22896F785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F5759-E45A-6F64-E797-4309F5015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B7E0-8401-4807-7FC0-206706D88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E9492-E5E2-B41A-6A29-EEB056A3F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25472-6CE1-9CE5-826D-4045C7651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9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5B0DE-729F-63F6-9E0D-9F1E719E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3EC33F-F7FB-6D53-3417-99729F59C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63155-C53B-2677-D031-6D6F955B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7C948-6A2A-AB9B-781E-55D87E61D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54EAB-6AFF-7960-BB06-3558413B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08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7776BD-48B8-6A79-476B-55BE00AAB7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51E358-A7EF-8711-B55F-4E92B46C9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DEB45-195A-728D-1827-335D6EA3F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E55C8-EA8C-75B4-0D9E-0A07381D7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4ECAB-E457-E76D-4DD8-19CB808E5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5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3096B-87BE-0E22-6174-40D9F7012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025ED-1D69-6C8F-6736-F5F15D627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DB767-CB07-BA33-BBFD-F8BD33A25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256BF-C246-C054-8E48-078287929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C662D-7952-1D4A-ACCC-DEF25D788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31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DFAED-7F08-654B-7531-758674C46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8E74C-EDF1-9EBA-0E57-6DFCE532A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407EC-E575-30C8-95B8-DA4DC1EE1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F90E1-F9CA-4F00-46F8-C465E02B8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D4E3D-9FDE-C8D1-F596-CC412CBF6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54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080E9-94AF-790D-3AA7-723309328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016C4-45AD-ED9C-0E54-BA97C9BD3C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E5C94-B648-E265-48D8-BB9F32EE92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AD7110-B959-204D-931B-BA9DD27F3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CA64F4-6255-6A3D-007E-8DF85E3D1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39D6A-F549-459E-F5A9-640EECF8D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239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5515E-8CBF-F260-EBE9-65A43DB60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607F8-CA51-3BF9-F2CB-5F139138A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BE4881-C7FA-89DE-3098-76D26AD27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A900AE-F54D-0155-B9C6-99226CC72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6FC51-A831-D99D-60E3-5D0D5EF55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4D1C65-7769-C482-1730-9633B371F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1C9D23-6C4B-A7DD-52F9-09B67090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484D97-593E-6E1E-B633-31FC67BFE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2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62324-0E64-8950-7057-9A5746D3C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B245DD-DC7B-6878-8A57-E1BEF10BD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26D-F017-F3E3-A74F-A7C820BD3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F9051-64DE-A587-DB69-726C92044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128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45BD6D-F6DA-BAFB-CD09-D183D47EB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A5EFAB-9AAF-FB18-0F4F-72D94AE54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40D52-6DCB-EB61-F34B-C5CE58FFC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590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95B7B-F411-1234-FDF4-2CFDDF676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A4CD3-F308-75B8-5289-4AFF15612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F10AD-C5A2-9A6F-0A7F-873755D131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0AA2B2-AEED-506A-A46E-B90802BA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4A5AA-5443-109F-4D85-9F435FCBD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A1E99-EFD6-DD01-CD24-DEC1A551F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51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409CE-DDE4-C173-521F-23F74A3EC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3FFB39-7244-4463-097E-EE9EB0CDF3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FBB13-3AF0-705E-D747-356A02318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3828D-8F8D-D8A5-262C-7DE062FEA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720C0-5829-82C0-0772-7301FD684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AA88B-06CE-1008-D618-85C20B40E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746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FC2EDE-CFA0-7339-3729-842AA4E7B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8DC37-C68F-EBC3-0FEA-94F5A58EC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C6EF0-E9CD-2C23-24F0-5F0863F8D7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4F29C-3597-C04F-A1B9-3EE9A3062E23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220DD-13F4-D04A-7CD8-60FFCAA772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60C8D-D903-0B83-CB3C-A4A746A46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9188C-D004-764D-8DD1-D836969D3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5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microsoft.com/office/2014/relationships/chartEx" Target="../charts/chartEx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14/relationships/chartEx" Target="../charts/chartEx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microsoft.com/office/2014/relationships/chartEx" Target="../charts/chartEx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D219DD2-D3BB-1FA4-E95C-AABA6B1E0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0284855"/>
              </p:ext>
            </p:extLst>
          </p:nvPr>
        </p:nvGraphicFramePr>
        <p:xfrm>
          <a:off x="174175" y="4461225"/>
          <a:ext cx="11773489" cy="2049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9790">
                  <a:extLst>
                    <a:ext uri="{9D8B030D-6E8A-4147-A177-3AD203B41FA5}">
                      <a16:colId xmlns:a16="http://schemas.microsoft.com/office/drawing/2014/main" val="422059113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297132154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8729286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893279550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1204096473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1075516815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3796423392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3886212004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3676253185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3920511718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583976148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3135572621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59546279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4051570686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2442139016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3410631861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480818693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427947101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3926676515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1104949355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4149681807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1583437662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4191326795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1107292960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1877633249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3039591917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1914129050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2941413954"/>
                    </a:ext>
                  </a:extLst>
                </a:gridCol>
                <a:gridCol w="379790">
                  <a:extLst>
                    <a:ext uri="{9D8B030D-6E8A-4147-A177-3AD203B41FA5}">
                      <a16:colId xmlns:a16="http://schemas.microsoft.com/office/drawing/2014/main" val="3827688693"/>
                    </a:ext>
                  </a:extLst>
                </a:gridCol>
                <a:gridCol w="347218">
                  <a:extLst>
                    <a:ext uri="{9D8B030D-6E8A-4147-A177-3AD203B41FA5}">
                      <a16:colId xmlns:a16="http://schemas.microsoft.com/office/drawing/2014/main" val="2496575051"/>
                    </a:ext>
                  </a:extLst>
                </a:gridCol>
                <a:gridCol w="412361">
                  <a:extLst>
                    <a:ext uri="{9D8B030D-6E8A-4147-A177-3AD203B41FA5}">
                      <a16:colId xmlns:a16="http://schemas.microsoft.com/office/drawing/2014/main" val="382721131"/>
                    </a:ext>
                  </a:extLst>
                </a:gridCol>
              </a:tblGrid>
              <a:tr h="204937"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1990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2000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2010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2020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586610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3E218CF1-2F8B-E329-0D69-D371C70136FB}"/>
              </a:ext>
            </a:extLst>
          </p:cNvPr>
          <p:cNvGrpSpPr/>
          <p:nvPr/>
        </p:nvGrpSpPr>
        <p:grpSpPr>
          <a:xfrm>
            <a:off x="87086" y="2972281"/>
            <a:ext cx="12006943" cy="1521603"/>
            <a:chOff x="87086" y="2972281"/>
            <a:chExt cx="12006943" cy="152160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7F19E243-68C4-5753-51DA-302C18A7F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5518158" y="-2333994"/>
              <a:ext cx="1144800" cy="1200694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987F5AC1-DC52-DA32-7578-FE1DFB073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4176" y="4235708"/>
              <a:ext cx="11852080" cy="222079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7208ED9-935E-AA3F-F213-B4A003AE80D7}"/>
                </a:ext>
              </a:extLst>
            </p:cNvPr>
            <p:cNvSpPr/>
            <p:nvPr/>
          </p:nvSpPr>
          <p:spPr>
            <a:xfrm>
              <a:off x="163376" y="2972281"/>
              <a:ext cx="11852080" cy="222078"/>
            </a:xfrm>
            <a:prstGeom prst="rect">
              <a:avLst/>
            </a:prstGeom>
            <a:solidFill>
              <a:srgbClr val="FFF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E97927D-3CDD-6022-DB57-C5CE519998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64350" y="2972281"/>
              <a:ext cx="0" cy="152160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1EE422-8D67-5622-07C4-10529C595C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396" y="2972281"/>
              <a:ext cx="0" cy="151304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F64FCA6-C751-490D-CD49-7CB61545D5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93872" y="2972281"/>
              <a:ext cx="0" cy="152024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03180A7-95F5-BC0F-D902-66DACF6F4C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825647" y="2972281"/>
              <a:ext cx="0" cy="149831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C761F42-3024-FB08-4ECD-7393E4FA2F4F}"/>
              </a:ext>
            </a:extLst>
          </p:cNvPr>
          <p:cNvGrpSpPr/>
          <p:nvPr/>
        </p:nvGrpSpPr>
        <p:grpSpPr>
          <a:xfrm>
            <a:off x="174176" y="4673109"/>
            <a:ext cx="2952000" cy="1260000"/>
            <a:chOff x="2741428" y="4782810"/>
            <a:chExt cx="2962608" cy="1272402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1091AB5-0D57-76AE-2254-519B7B7C2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41428" y="4782810"/>
              <a:ext cx="2962608" cy="1272402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F0CDBCB-F15D-C2DE-27F0-D3F4E4710E3A}"/>
                </a:ext>
              </a:extLst>
            </p:cNvPr>
            <p:cNvSpPr txBox="1"/>
            <p:nvPr/>
          </p:nvSpPr>
          <p:spPr>
            <a:xfrm>
              <a:off x="2758263" y="4782810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1990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A5C48DB-7865-1CF2-58BD-C76B92613A28}"/>
              </a:ext>
            </a:extLst>
          </p:cNvPr>
          <p:cNvGrpSpPr/>
          <p:nvPr/>
        </p:nvGrpSpPr>
        <p:grpSpPr>
          <a:xfrm>
            <a:off x="3115327" y="4673109"/>
            <a:ext cx="2952000" cy="1260000"/>
            <a:chOff x="3096177" y="5387078"/>
            <a:chExt cx="2965264" cy="1272403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3AD1066-46D0-7A13-E531-6C3A3B772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98832" y="5387078"/>
              <a:ext cx="2962609" cy="127240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0B788E7-F578-B6DE-1E6D-686ACAB4FE26}"/>
                </a:ext>
              </a:extLst>
            </p:cNvPr>
            <p:cNvSpPr txBox="1"/>
            <p:nvPr/>
          </p:nvSpPr>
          <p:spPr>
            <a:xfrm>
              <a:off x="3096177" y="5387078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2000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FA20B2-62F8-AA95-39CF-B6BF91250943}"/>
              </a:ext>
            </a:extLst>
          </p:cNvPr>
          <p:cNvGrpSpPr/>
          <p:nvPr/>
        </p:nvGrpSpPr>
        <p:grpSpPr>
          <a:xfrm>
            <a:off x="6077935" y="4673109"/>
            <a:ext cx="2952000" cy="1260000"/>
            <a:chOff x="5903759" y="4629565"/>
            <a:chExt cx="2946462" cy="1267499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3604212-B4D8-C5DC-164F-F0F52E0EE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03759" y="4629565"/>
              <a:ext cx="2946462" cy="1267499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76CAB2-2A3A-B00D-9D98-3B108C1352BB}"/>
                </a:ext>
              </a:extLst>
            </p:cNvPr>
            <p:cNvSpPr txBox="1"/>
            <p:nvPr/>
          </p:nvSpPr>
          <p:spPr>
            <a:xfrm>
              <a:off x="5903759" y="4637210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2010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DC9FCF9-385B-1049-B1CF-BD3E0D4049B1}"/>
              </a:ext>
            </a:extLst>
          </p:cNvPr>
          <p:cNvGrpSpPr/>
          <p:nvPr/>
        </p:nvGrpSpPr>
        <p:grpSpPr>
          <a:xfrm>
            <a:off x="9021741" y="4673109"/>
            <a:ext cx="2952000" cy="1260000"/>
            <a:chOff x="8258978" y="5292409"/>
            <a:chExt cx="2952000" cy="1260000"/>
          </a:xfrm>
        </p:grpSpPr>
        <mc:AlternateContent xmlns:mc="http://schemas.openxmlformats.org/markup-compatibility/2006" xmlns:cx4="http://schemas.microsoft.com/office/drawing/2016/5/10/chartex">
          <mc:Choice Requires="cx4">
            <p:graphicFrame>
              <p:nvGraphicFramePr>
                <p:cNvPr id="44" name="Chart 43">
                  <a:extLst>
                    <a:ext uri="{FF2B5EF4-FFF2-40B4-BE49-F238E27FC236}">
                      <a16:creationId xmlns:a16="http://schemas.microsoft.com/office/drawing/2014/main" id="{E9CD3F35-A0ED-B8F8-7949-1EA1D498EF22}"/>
                    </a:ext>
                  </a:extLst>
                </p:cNvPr>
                <p:cNvGraphicFramePr/>
                <p:nvPr/>
              </p:nvGraphicFramePr>
              <p:xfrm>
                <a:off x="8258978" y="5292409"/>
                <a:ext cx="2952000" cy="1260000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7"/>
                </a:graphicData>
              </a:graphic>
            </p:graphicFrame>
          </mc:Choice>
          <mc:Fallback xmlns="">
            <p:pic>
              <p:nvPicPr>
                <p:cNvPr id="44" name="Chart 43">
                  <a:extLst>
                    <a:ext uri="{FF2B5EF4-FFF2-40B4-BE49-F238E27FC236}">
                      <a16:creationId xmlns:a16="http://schemas.microsoft.com/office/drawing/2014/main" id="{E9CD3F35-A0ED-B8F8-7949-1EA1D498EF2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021741" y="4673109"/>
                  <a:ext cx="2952000" cy="12600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875FE20-D2AD-DB16-732A-A8250DA5709A}"/>
                </a:ext>
              </a:extLst>
            </p:cNvPr>
            <p:cNvSpPr txBox="1"/>
            <p:nvPr/>
          </p:nvSpPr>
          <p:spPr>
            <a:xfrm>
              <a:off x="8258979" y="5339893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2020</a:t>
              </a:r>
            </a:p>
          </p:txBody>
        </p: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852100C-90DF-82CF-27B5-48D4BF9DF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1706905"/>
              </p:ext>
            </p:extLst>
          </p:nvPr>
        </p:nvGraphicFramePr>
        <p:xfrm>
          <a:off x="147330" y="4469676"/>
          <a:ext cx="11839994" cy="2049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8490">
                  <a:extLst>
                    <a:ext uri="{9D8B030D-6E8A-4147-A177-3AD203B41FA5}">
                      <a16:colId xmlns:a16="http://schemas.microsoft.com/office/drawing/2014/main" val="422059113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297132154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8729286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893279550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204096473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07551681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796423392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886212004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67625318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920511718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583976148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135572621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59546279"/>
                    </a:ext>
                  </a:extLst>
                </a:gridCol>
                <a:gridCol w="303551">
                  <a:extLst>
                    <a:ext uri="{9D8B030D-6E8A-4147-A177-3AD203B41FA5}">
                      <a16:colId xmlns:a16="http://schemas.microsoft.com/office/drawing/2014/main" val="4051570686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2442139016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410631861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480818693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427947101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92667651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10494935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4149681807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583437662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419132679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107292960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877633249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039591917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914129050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2941413954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827688693"/>
                    </a:ext>
                  </a:extLst>
                </a:gridCol>
                <a:gridCol w="355172">
                  <a:extLst>
                    <a:ext uri="{9D8B030D-6E8A-4147-A177-3AD203B41FA5}">
                      <a16:colId xmlns:a16="http://schemas.microsoft.com/office/drawing/2014/main" val="2496575051"/>
                    </a:ext>
                  </a:extLst>
                </a:gridCol>
                <a:gridCol w="303551">
                  <a:extLst>
                    <a:ext uri="{9D8B030D-6E8A-4147-A177-3AD203B41FA5}">
                      <a16:colId xmlns:a16="http://schemas.microsoft.com/office/drawing/2014/main" val="382721131"/>
                    </a:ext>
                  </a:extLst>
                </a:gridCol>
              </a:tblGrid>
              <a:tr h="204937"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1990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1993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1994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2000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2010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2020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586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1753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40531D-5E99-F6DD-C7E4-C548A1C19ACC}"/>
              </a:ext>
            </a:extLst>
          </p:cNvPr>
          <p:cNvCxnSpPr>
            <a:cxnSpLocks/>
          </p:cNvCxnSpPr>
          <p:nvPr/>
        </p:nvCxnSpPr>
        <p:spPr>
          <a:xfrm flipV="1">
            <a:off x="11796008" y="2367821"/>
            <a:ext cx="0" cy="28538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7B84BD-4C28-5D02-8045-94A062F6F802}"/>
              </a:ext>
            </a:extLst>
          </p:cNvPr>
          <p:cNvCxnSpPr>
            <a:cxnSpLocks/>
          </p:cNvCxnSpPr>
          <p:nvPr/>
        </p:nvCxnSpPr>
        <p:spPr>
          <a:xfrm flipV="1">
            <a:off x="4263942" y="2278981"/>
            <a:ext cx="0" cy="15130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A2E17AB-7FDA-B7B3-79DF-73A9685CDB4E}"/>
              </a:ext>
            </a:extLst>
          </p:cNvPr>
          <p:cNvCxnSpPr>
            <a:cxnSpLocks/>
          </p:cNvCxnSpPr>
          <p:nvPr/>
        </p:nvCxnSpPr>
        <p:spPr>
          <a:xfrm flipV="1">
            <a:off x="388630" y="2162884"/>
            <a:ext cx="0" cy="15130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D219DD2-D3BB-1FA4-E95C-AABA6B1E0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844466"/>
              </p:ext>
            </p:extLst>
          </p:nvPr>
        </p:nvGraphicFramePr>
        <p:xfrm>
          <a:off x="122851" y="2162884"/>
          <a:ext cx="11839994" cy="2049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8490">
                  <a:extLst>
                    <a:ext uri="{9D8B030D-6E8A-4147-A177-3AD203B41FA5}">
                      <a16:colId xmlns:a16="http://schemas.microsoft.com/office/drawing/2014/main" val="422059113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297132154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8729286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893279550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204096473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07551681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796423392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886212004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67625318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920511718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583976148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135572621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59546279"/>
                    </a:ext>
                  </a:extLst>
                </a:gridCol>
                <a:gridCol w="303551">
                  <a:extLst>
                    <a:ext uri="{9D8B030D-6E8A-4147-A177-3AD203B41FA5}">
                      <a16:colId xmlns:a16="http://schemas.microsoft.com/office/drawing/2014/main" val="4051570686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2442139016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410631861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480818693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427947101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92667651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10494935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4149681807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583437662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4191326795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107292960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877633249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039591917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1914129050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2941413954"/>
                    </a:ext>
                  </a:extLst>
                </a:gridCol>
                <a:gridCol w="388490">
                  <a:extLst>
                    <a:ext uri="{9D8B030D-6E8A-4147-A177-3AD203B41FA5}">
                      <a16:colId xmlns:a16="http://schemas.microsoft.com/office/drawing/2014/main" val="3827688693"/>
                    </a:ext>
                  </a:extLst>
                </a:gridCol>
                <a:gridCol w="355172">
                  <a:extLst>
                    <a:ext uri="{9D8B030D-6E8A-4147-A177-3AD203B41FA5}">
                      <a16:colId xmlns:a16="http://schemas.microsoft.com/office/drawing/2014/main" val="2496575051"/>
                    </a:ext>
                  </a:extLst>
                </a:gridCol>
                <a:gridCol w="303551">
                  <a:extLst>
                    <a:ext uri="{9D8B030D-6E8A-4147-A177-3AD203B41FA5}">
                      <a16:colId xmlns:a16="http://schemas.microsoft.com/office/drawing/2014/main" val="382721131"/>
                    </a:ext>
                  </a:extLst>
                </a:gridCol>
              </a:tblGrid>
              <a:tr h="204937"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1990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1993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2000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2010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2020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FFF3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586610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3E218CF1-2F8B-E329-0D69-D371C70136FB}"/>
              </a:ext>
            </a:extLst>
          </p:cNvPr>
          <p:cNvGrpSpPr/>
          <p:nvPr/>
        </p:nvGrpSpPr>
        <p:grpSpPr>
          <a:xfrm>
            <a:off x="57447" y="664835"/>
            <a:ext cx="12006943" cy="1521603"/>
            <a:chOff x="87086" y="2972281"/>
            <a:chExt cx="12006943" cy="152160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7F19E243-68C4-5753-51DA-302C18A7F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5518158" y="-2333994"/>
              <a:ext cx="1144800" cy="1200694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987F5AC1-DC52-DA32-7578-FE1DFB073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4176" y="4235708"/>
              <a:ext cx="11852080" cy="222079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7208ED9-935E-AA3F-F213-B4A003AE80D7}"/>
                </a:ext>
              </a:extLst>
            </p:cNvPr>
            <p:cNvSpPr/>
            <p:nvPr/>
          </p:nvSpPr>
          <p:spPr>
            <a:xfrm>
              <a:off x="163376" y="2972281"/>
              <a:ext cx="11852080" cy="222078"/>
            </a:xfrm>
            <a:prstGeom prst="rect">
              <a:avLst/>
            </a:prstGeom>
            <a:solidFill>
              <a:srgbClr val="FFF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E97927D-3CDD-6022-DB57-C5CE519998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91721" y="2972281"/>
              <a:ext cx="0" cy="152160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1EE422-8D67-5622-07C4-10529C595C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167" y="2972281"/>
              <a:ext cx="0" cy="151304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F64FCA6-C751-490D-CD49-7CB61545D5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80960" y="2972281"/>
              <a:ext cx="0" cy="152024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03180A7-95F5-BC0F-D902-66DACF6F4C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825647" y="2972281"/>
              <a:ext cx="0" cy="149831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FA20B2-62F8-AA95-39CF-B6BF91250943}"/>
              </a:ext>
            </a:extLst>
          </p:cNvPr>
          <p:cNvGrpSpPr/>
          <p:nvPr/>
        </p:nvGrpSpPr>
        <p:grpSpPr>
          <a:xfrm>
            <a:off x="6091101" y="3792027"/>
            <a:ext cx="2952000" cy="1260000"/>
            <a:chOff x="5903759" y="4629565"/>
            <a:chExt cx="2946462" cy="1267499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3604212-B4D8-C5DC-164F-F0F52E0EE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3759" y="4629565"/>
              <a:ext cx="2946462" cy="1267499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76CAB2-2A3A-B00D-9D98-3B108C1352BB}"/>
                </a:ext>
              </a:extLst>
            </p:cNvPr>
            <p:cNvSpPr txBox="1"/>
            <p:nvPr/>
          </p:nvSpPr>
          <p:spPr>
            <a:xfrm>
              <a:off x="5903759" y="4637210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2010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DC9FCF9-385B-1049-B1CF-BD3E0D4049B1}"/>
              </a:ext>
            </a:extLst>
          </p:cNvPr>
          <p:cNvGrpSpPr/>
          <p:nvPr/>
        </p:nvGrpSpPr>
        <p:grpSpPr>
          <a:xfrm>
            <a:off x="9054389" y="4492287"/>
            <a:ext cx="2952000" cy="1260000"/>
            <a:chOff x="8258978" y="5292409"/>
            <a:chExt cx="2952000" cy="1260000"/>
          </a:xfrm>
        </p:grpSpPr>
        <mc:AlternateContent xmlns:mc="http://schemas.openxmlformats.org/markup-compatibility/2006" xmlns:cx4="http://schemas.microsoft.com/office/drawing/2016/5/10/chartex">
          <mc:Choice Requires="cx4">
            <p:graphicFrame>
              <p:nvGraphicFramePr>
                <p:cNvPr id="44" name="Chart 43">
                  <a:extLst>
                    <a:ext uri="{FF2B5EF4-FFF2-40B4-BE49-F238E27FC236}">
                      <a16:creationId xmlns:a16="http://schemas.microsoft.com/office/drawing/2014/main" id="{E9CD3F35-A0ED-B8F8-7949-1EA1D498EF22}"/>
                    </a:ext>
                  </a:extLst>
                </p:cNvPr>
                <p:cNvGraphicFramePr/>
                <p:nvPr/>
              </p:nvGraphicFramePr>
              <p:xfrm>
                <a:off x="8258978" y="5292409"/>
                <a:ext cx="2952000" cy="1260000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5"/>
                </a:graphicData>
              </a:graphic>
            </p:graphicFrame>
          </mc:Choice>
          <mc:Fallback xmlns="">
            <p:pic>
              <p:nvPicPr>
                <p:cNvPr id="44" name="Chart 43">
                  <a:extLst>
                    <a:ext uri="{FF2B5EF4-FFF2-40B4-BE49-F238E27FC236}">
                      <a16:creationId xmlns:a16="http://schemas.microsoft.com/office/drawing/2014/main" id="{E9CD3F35-A0ED-B8F8-7949-1EA1D498EF2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054389" y="4492287"/>
                  <a:ext cx="2952000" cy="12600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875FE20-D2AD-DB16-732A-A8250DA5709A}"/>
                </a:ext>
              </a:extLst>
            </p:cNvPr>
            <p:cNvSpPr txBox="1"/>
            <p:nvPr/>
          </p:nvSpPr>
          <p:spPr>
            <a:xfrm>
              <a:off x="8258979" y="5339893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2020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A5C48DB-7865-1CF2-58BD-C76B92613A28}"/>
              </a:ext>
            </a:extLst>
          </p:cNvPr>
          <p:cNvGrpSpPr/>
          <p:nvPr/>
        </p:nvGrpSpPr>
        <p:grpSpPr>
          <a:xfrm>
            <a:off x="3114615" y="3140838"/>
            <a:ext cx="2952000" cy="1260000"/>
            <a:chOff x="3096177" y="5387078"/>
            <a:chExt cx="2965264" cy="1272403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3AD1066-46D0-7A13-E531-6C3A3B772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098832" y="5387078"/>
              <a:ext cx="2962609" cy="127240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0B788E7-F578-B6DE-1E6D-686ACAB4FE26}"/>
                </a:ext>
              </a:extLst>
            </p:cNvPr>
            <p:cNvSpPr txBox="1"/>
            <p:nvPr/>
          </p:nvSpPr>
          <p:spPr>
            <a:xfrm>
              <a:off x="3096177" y="5387078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2000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8A9F05-1C3E-9126-E11A-D31F481D0EED}"/>
              </a:ext>
            </a:extLst>
          </p:cNvPr>
          <p:cNvCxnSpPr>
            <a:cxnSpLocks/>
          </p:cNvCxnSpPr>
          <p:nvPr/>
        </p:nvCxnSpPr>
        <p:spPr>
          <a:xfrm flipV="1">
            <a:off x="8058946" y="2384315"/>
            <a:ext cx="0" cy="15130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49E54CA-54E7-0D0C-527B-35B93AE801AE}"/>
              </a:ext>
            </a:extLst>
          </p:cNvPr>
          <p:cNvSpPr txBox="1"/>
          <p:nvPr/>
        </p:nvSpPr>
        <p:spPr>
          <a:xfrm>
            <a:off x="144537" y="283029"/>
            <a:ext cx="1181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Internet users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C761F42-3024-FB08-4ECD-7393E4FA2F4F}"/>
              </a:ext>
            </a:extLst>
          </p:cNvPr>
          <p:cNvGrpSpPr/>
          <p:nvPr/>
        </p:nvGrpSpPr>
        <p:grpSpPr>
          <a:xfrm>
            <a:off x="133737" y="2510838"/>
            <a:ext cx="2952000" cy="1260000"/>
            <a:chOff x="2741428" y="4782810"/>
            <a:chExt cx="2962608" cy="1272402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1091AB5-0D57-76AE-2254-519B7B7C2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41428" y="4782810"/>
              <a:ext cx="2962608" cy="1272402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F0CDBCB-F15D-C2DE-27F0-D3F4E4710E3A}"/>
                </a:ext>
              </a:extLst>
            </p:cNvPr>
            <p:cNvSpPr txBox="1"/>
            <p:nvPr/>
          </p:nvSpPr>
          <p:spPr>
            <a:xfrm>
              <a:off x="2758263" y="4782810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1990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1104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3F4879E8-870C-ACA6-3B91-8A9699A13AD2}"/>
              </a:ext>
            </a:extLst>
          </p:cNvPr>
          <p:cNvSpPr txBox="1"/>
          <p:nvPr/>
        </p:nvSpPr>
        <p:spPr>
          <a:xfrm>
            <a:off x="131742" y="4475265"/>
            <a:ext cx="718573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Trend over the decades</a:t>
            </a: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E97927D-3CDD-6022-DB57-C5CE51999829}"/>
              </a:ext>
            </a:extLst>
          </p:cNvPr>
          <p:cNvCxnSpPr>
            <a:cxnSpLocks/>
          </p:cNvCxnSpPr>
          <p:nvPr/>
        </p:nvCxnSpPr>
        <p:spPr>
          <a:xfrm flipV="1">
            <a:off x="4164350" y="2972281"/>
            <a:ext cx="0" cy="152160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C1EE422-8D67-5622-07C4-10529C595C0E}"/>
              </a:ext>
            </a:extLst>
          </p:cNvPr>
          <p:cNvCxnSpPr>
            <a:cxnSpLocks/>
          </p:cNvCxnSpPr>
          <p:nvPr/>
        </p:nvCxnSpPr>
        <p:spPr>
          <a:xfrm flipV="1">
            <a:off x="814940" y="2972281"/>
            <a:ext cx="0" cy="15130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F64FCA6-C751-490D-CD49-7CB61545D5D1}"/>
              </a:ext>
            </a:extLst>
          </p:cNvPr>
          <p:cNvCxnSpPr>
            <a:cxnSpLocks/>
          </p:cNvCxnSpPr>
          <p:nvPr/>
        </p:nvCxnSpPr>
        <p:spPr>
          <a:xfrm flipV="1">
            <a:off x="7993872" y="2972281"/>
            <a:ext cx="0" cy="15202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03180A7-95F5-BC0F-D902-66DACF6F4C54}"/>
              </a:ext>
            </a:extLst>
          </p:cNvPr>
          <p:cNvCxnSpPr>
            <a:cxnSpLocks/>
          </p:cNvCxnSpPr>
          <p:nvPr/>
        </p:nvCxnSpPr>
        <p:spPr>
          <a:xfrm flipV="1">
            <a:off x="11825647" y="2972281"/>
            <a:ext cx="0" cy="14983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C761F42-3024-FB08-4ECD-7393E4FA2F4F}"/>
              </a:ext>
            </a:extLst>
          </p:cNvPr>
          <p:cNvGrpSpPr/>
          <p:nvPr/>
        </p:nvGrpSpPr>
        <p:grpSpPr>
          <a:xfrm>
            <a:off x="814940" y="4683994"/>
            <a:ext cx="2894884" cy="1260000"/>
            <a:chOff x="2741428" y="4782810"/>
            <a:chExt cx="2962608" cy="1272402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1091AB5-0D57-76AE-2254-519B7B7C2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41428" y="4782810"/>
              <a:ext cx="2962608" cy="1272402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F0CDBCB-F15D-C2DE-27F0-D3F4E4710E3A}"/>
                </a:ext>
              </a:extLst>
            </p:cNvPr>
            <p:cNvSpPr txBox="1"/>
            <p:nvPr/>
          </p:nvSpPr>
          <p:spPr>
            <a:xfrm>
              <a:off x="2758263" y="4782810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1990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A5C48DB-7865-1CF2-58BD-C76B92613A28}"/>
              </a:ext>
            </a:extLst>
          </p:cNvPr>
          <p:cNvGrpSpPr/>
          <p:nvPr/>
        </p:nvGrpSpPr>
        <p:grpSpPr>
          <a:xfrm>
            <a:off x="3313960" y="4683994"/>
            <a:ext cx="2952000" cy="1260000"/>
            <a:chOff x="3096177" y="5387078"/>
            <a:chExt cx="2965264" cy="1272403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3AD1066-46D0-7A13-E531-6C3A3B772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98832" y="5387078"/>
              <a:ext cx="2962609" cy="127240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0B788E7-F578-B6DE-1E6D-686ACAB4FE26}"/>
                </a:ext>
              </a:extLst>
            </p:cNvPr>
            <p:cNvSpPr txBox="1"/>
            <p:nvPr/>
          </p:nvSpPr>
          <p:spPr>
            <a:xfrm>
              <a:off x="3096177" y="5387078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2000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5FA20B2-62F8-AA95-39CF-B6BF91250943}"/>
              </a:ext>
            </a:extLst>
          </p:cNvPr>
          <p:cNvGrpSpPr/>
          <p:nvPr/>
        </p:nvGrpSpPr>
        <p:grpSpPr>
          <a:xfrm>
            <a:off x="6095301" y="4674122"/>
            <a:ext cx="2952000" cy="1260000"/>
            <a:chOff x="5903759" y="4629565"/>
            <a:chExt cx="2946462" cy="1267499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3604212-B4D8-C5DC-164F-F0F52E0EE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03759" y="4629565"/>
              <a:ext cx="2946462" cy="1267499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76CAB2-2A3A-B00D-9D98-3B108C1352BB}"/>
                </a:ext>
              </a:extLst>
            </p:cNvPr>
            <p:cNvSpPr txBox="1"/>
            <p:nvPr/>
          </p:nvSpPr>
          <p:spPr>
            <a:xfrm>
              <a:off x="5903759" y="4637210"/>
              <a:ext cx="6527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2010</a:t>
              </a:r>
            </a:p>
          </p:txBody>
        </p: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852100C-90DF-82CF-27B5-48D4BF9DF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6797"/>
              </p:ext>
            </p:extLst>
          </p:nvPr>
        </p:nvGraphicFramePr>
        <p:xfrm>
          <a:off x="824180" y="4447412"/>
          <a:ext cx="11163132" cy="2049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6281">
                  <a:extLst>
                    <a:ext uri="{9D8B030D-6E8A-4147-A177-3AD203B41FA5}">
                      <a16:colId xmlns:a16="http://schemas.microsoft.com/office/drawing/2014/main" val="42205911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9713215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872928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89327955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20409647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07551681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796423392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88621200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67625318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920511718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583976148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13557262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59546279"/>
                    </a:ext>
                  </a:extLst>
                </a:gridCol>
                <a:gridCol w="286198">
                  <a:extLst>
                    <a:ext uri="{9D8B030D-6E8A-4147-A177-3AD203B41FA5}">
                      <a16:colId xmlns:a16="http://schemas.microsoft.com/office/drawing/2014/main" val="405157068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44213901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41063186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8081869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2794710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92667651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10494935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149681807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583437662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19132679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10729296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877633249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039591917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91412905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94141395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827688693"/>
                    </a:ext>
                  </a:extLst>
                </a:gridCol>
                <a:gridCol w="334868">
                  <a:extLst>
                    <a:ext uri="{9D8B030D-6E8A-4147-A177-3AD203B41FA5}">
                      <a16:colId xmlns:a16="http://schemas.microsoft.com/office/drawing/2014/main" val="2496575051"/>
                    </a:ext>
                  </a:extLst>
                </a:gridCol>
                <a:gridCol w="286198">
                  <a:extLst>
                    <a:ext uri="{9D8B030D-6E8A-4147-A177-3AD203B41FA5}">
                      <a16:colId xmlns:a16="http://schemas.microsoft.com/office/drawing/2014/main" val="382721131"/>
                    </a:ext>
                  </a:extLst>
                </a:gridCol>
              </a:tblGrid>
              <a:tr h="20493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1990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1993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1992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1994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1995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1996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1998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2000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2006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2010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2020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586610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0F83FB73-DA69-2A8B-438B-0498FA7318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313" y="2348002"/>
            <a:ext cx="11875496" cy="11020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3842780-6D1D-31EE-1DA4-27DBD4ACB9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5991230" y="-1801250"/>
            <a:ext cx="826147" cy="112929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AD0A15-AA77-6FED-7B7D-53CBFC5929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701" y="3226722"/>
            <a:ext cx="11147306" cy="27305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968EA80-FF68-5DA9-216E-0B7DE2338D4D}"/>
              </a:ext>
            </a:extLst>
          </p:cNvPr>
          <p:cNvCxnSpPr>
            <a:cxnSpLocks/>
          </p:cNvCxnSpPr>
          <p:nvPr/>
        </p:nvCxnSpPr>
        <p:spPr>
          <a:xfrm flipV="1">
            <a:off x="4726006" y="3219782"/>
            <a:ext cx="0" cy="104439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A451733-2BD2-ABF7-3BCC-867BADBADFCF}"/>
              </a:ext>
            </a:extLst>
          </p:cNvPr>
          <p:cNvCxnSpPr>
            <a:cxnSpLocks/>
          </p:cNvCxnSpPr>
          <p:nvPr/>
        </p:nvCxnSpPr>
        <p:spPr>
          <a:xfrm flipV="1">
            <a:off x="1077146" y="3219782"/>
            <a:ext cx="0" cy="103852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BBAC28A-7E2D-7FAC-0CF2-8223340F8FE7}"/>
              </a:ext>
            </a:extLst>
          </p:cNvPr>
          <p:cNvCxnSpPr>
            <a:cxnSpLocks/>
          </p:cNvCxnSpPr>
          <p:nvPr/>
        </p:nvCxnSpPr>
        <p:spPr>
          <a:xfrm flipV="1">
            <a:off x="8289921" y="3219782"/>
            <a:ext cx="0" cy="104346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A2DB87E-6F2F-192A-6C41-06BEA62764FC}"/>
              </a:ext>
            </a:extLst>
          </p:cNvPr>
          <p:cNvCxnSpPr>
            <a:cxnSpLocks/>
          </p:cNvCxnSpPr>
          <p:nvPr/>
        </p:nvCxnSpPr>
        <p:spPr>
          <a:xfrm flipV="1">
            <a:off x="11811933" y="3219782"/>
            <a:ext cx="0" cy="10284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DB6CA5E8-273D-1AAC-F957-F91539008D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52347"/>
              </p:ext>
            </p:extLst>
          </p:nvPr>
        </p:nvGraphicFramePr>
        <p:xfrm>
          <a:off x="762157" y="2128854"/>
          <a:ext cx="11215917" cy="2049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8013">
                  <a:extLst>
                    <a:ext uri="{9D8B030D-6E8A-4147-A177-3AD203B41FA5}">
                      <a16:colId xmlns:a16="http://schemas.microsoft.com/office/drawing/2014/main" val="422059113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297132154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8729286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893279550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204096473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07551681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796423392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886212004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67625318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920511718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583976148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135572621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59546279"/>
                    </a:ext>
                  </a:extLst>
                </a:gridCol>
                <a:gridCol w="287551">
                  <a:extLst>
                    <a:ext uri="{9D8B030D-6E8A-4147-A177-3AD203B41FA5}">
                      <a16:colId xmlns:a16="http://schemas.microsoft.com/office/drawing/2014/main" val="4051570686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2442139016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410631861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480818693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427947101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92667651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10494935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4149681807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583437662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4191326795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107292960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877633249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039591917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1914129050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2941413954"/>
                    </a:ext>
                  </a:extLst>
                </a:gridCol>
                <a:gridCol w="368013">
                  <a:extLst>
                    <a:ext uri="{9D8B030D-6E8A-4147-A177-3AD203B41FA5}">
                      <a16:colId xmlns:a16="http://schemas.microsoft.com/office/drawing/2014/main" val="3827688693"/>
                    </a:ext>
                  </a:extLst>
                </a:gridCol>
                <a:gridCol w="336451">
                  <a:extLst>
                    <a:ext uri="{9D8B030D-6E8A-4147-A177-3AD203B41FA5}">
                      <a16:colId xmlns:a16="http://schemas.microsoft.com/office/drawing/2014/main" val="2496575051"/>
                    </a:ext>
                  </a:extLst>
                </a:gridCol>
                <a:gridCol w="287551">
                  <a:extLst>
                    <a:ext uri="{9D8B030D-6E8A-4147-A177-3AD203B41FA5}">
                      <a16:colId xmlns:a16="http://schemas.microsoft.com/office/drawing/2014/main" val="382721131"/>
                    </a:ext>
                  </a:extLst>
                </a:gridCol>
              </a:tblGrid>
              <a:tr h="20493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1990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1993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1992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1994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1998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2000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2010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2020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586610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655423C4-4069-426D-DEDD-33F0A51B27FE}"/>
              </a:ext>
            </a:extLst>
          </p:cNvPr>
          <p:cNvSpPr txBox="1"/>
          <p:nvPr/>
        </p:nvSpPr>
        <p:spPr>
          <a:xfrm>
            <a:off x="757823" y="5943994"/>
            <a:ext cx="2556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USA, Europe &amp; Oceania regions are the first ones to adopt internet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4C74AB-6697-237C-4E7D-EDB38A12C261}"/>
              </a:ext>
            </a:extLst>
          </p:cNvPr>
          <p:cNvSpPr txBox="1"/>
          <p:nvPr/>
        </p:nvSpPr>
        <p:spPr>
          <a:xfrm>
            <a:off x="3313960" y="5943994"/>
            <a:ext cx="2556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Regions other than USA, Europe &amp; Oceania are yet to pick up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18171B-AC8F-85DC-A45F-B02826412CA1}"/>
              </a:ext>
            </a:extLst>
          </p:cNvPr>
          <p:cNvSpPr txBox="1"/>
          <p:nvPr/>
        </p:nvSpPr>
        <p:spPr>
          <a:xfrm>
            <a:off x="5926041" y="5943994"/>
            <a:ext cx="2949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Asia &amp; South America are slowly picking up while usage in USA, Europe &amp; Oceania regions is on the rise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0BE193-4415-AD5E-495C-0D49DA9AC134}"/>
              </a:ext>
            </a:extLst>
          </p:cNvPr>
          <p:cNvSpPr txBox="1"/>
          <p:nvPr/>
        </p:nvSpPr>
        <p:spPr>
          <a:xfrm>
            <a:off x="9009058" y="5943994"/>
            <a:ext cx="2949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Africa is picking up while the rest of the world is surging ahead 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8A9956-152F-539B-5A3B-4D6AA3E7B3A5}"/>
              </a:ext>
            </a:extLst>
          </p:cNvPr>
          <p:cNvSpPr txBox="1"/>
          <p:nvPr/>
        </p:nvSpPr>
        <p:spPr>
          <a:xfrm>
            <a:off x="107313" y="1730829"/>
            <a:ext cx="11845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Internet Users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 the years &amp; around the world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6360B3C-D70E-84FD-9ECB-F9563728AF99}"/>
              </a:ext>
            </a:extLst>
          </p:cNvPr>
          <p:cNvSpPr txBox="1"/>
          <p:nvPr/>
        </p:nvSpPr>
        <p:spPr>
          <a:xfrm>
            <a:off x="141216" y="3462080"/>
            <a:ext cx="699860" cy="104644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endParaRPr lang="en-US" sz="7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7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Year-on-year increase</a:t>
            </a:r>
          </a:p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2.15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96A4F09-46E4-C273-B46B-0DDE41F65B48}"/>
              </a:ext>
            </a:extLst>
          </p:cNvPr>
          <p:cNvSpPr/>
          <p:nvPr/>
        </p:nvSpPr>
        <p:spPr>
          <a:xfrm>
            <a:off x="815311" y="4235021"/>
            <a:ext cx="11137692" cy="217332"/>
          </a:xfrm>
          <a:prstGeom prst="rect">
            <a:avLst/>
          </a:prstGeom>
          <a:solidFill>
            <a:srgbClr val="FFF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3" name="Table 52">
            <a:extLst>
              <a:ext uri="{FF2B5EF4-FFF2-40B4-BE49-F238E27FC236}">
                <a16:creationId xmlns:a16="http://schemas.microsoft.com/office/drawing/2014/main" id="{F72CA128-C18C-181D-2E2B-8515C8CCD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53136"/>
              </p:ext>
            </p:extLst>
          </p:nvPr>
        </p:nvGraphicFramePr>
        <p:xfrm>
          <a:off x="855282" y="4225880"/>
          <a:ext cx="10983282" cy="163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1850">
                  <a:extLst>
                    <a:ext uri="{9D8B030D-6E8A-4147-A177-3AD203B41FA5}">
                      <a16:colId xmlns:a16="http://schemas.microsoft.com/office/drawing/2014/main" val="1768598453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3698511453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2324647017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3237358662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987792708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3460314317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2048462472"/>
                    </a:ext>
                  </a:extLst>
                </a:gridCol>
                <a:gridCol w="341850">
                  <a:extLst>
                    <a:ext uri="{9D8B030D-6E8A-4147-A177-3AD203B41FA5}">
                      <a16:colId xmlns:a16="http://schemas.microsoft.com/office/drawing/2014/main" val="229199033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332461784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3632828435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87148316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4079925970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378709062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3038102282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866377694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710238121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3440030722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830002200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21284177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917177045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621962690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075162215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656036200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957532271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364713244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3025586386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429515242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1573958889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4055422805"/>
                    </a:ext>
                  </a:extLst>
                </a:gridCol>
                <a:gridCol w="374931">
                  <a:extLst>
                    <a:ext uri="{9D8B030D-6E8A-4147-A177-3AD203B41FA5}">
                      <a16:colId xmlns:a16="http://schemas.microsoft.com/office/drawing/2014/main" val="2894589887"/>
                    </a:ext>
                  </a:extLst>
                </a:gridCol>
              </a:tblGrid>
              <a:tr h="163826"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0.0</a:t>
                      </a:r>
                      <a:endParaRPr lang="en-IN" sz="10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-0.1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0.2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0.4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0.8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1.1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1.5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2.0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1.8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2.8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2.6</a:t>
                      </a:r>
                      <a:endParaRPr lang="en-IN" sz="10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2.4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2.3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2.6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2.2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2.7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3.2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2.9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2.8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2.4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2.7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2.9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4.1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3.1</a:t>
                      </a:r>
                      <a:endParaRPr lang="en-IN" sz="1000" b="0" i="0" u="none" strike="noStrike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</a:rPr>
                        <a:t>3.3</a:t>
                      </a:r>
                      <a:endParaRPr lang="en-IN" sz="1000" b="0" i="0" u="none" strike="noStrike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653706"/>
                  </a:ext>
                </a:extLst>
              </a:tr>
            </a:tbl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id="{9B7AF35E-44D2-BA88-AABC-D5C39211D850}"/>
              </a:ext>
            </a:extLst>
          </p:cNvPr>
          <p:cNvSpPr txBox="1"/>
          <p:nvPr/>
        </p:nvSpPr>
        <p:spPr>
          <a:xfrm>
            <a:off x="-1" y="2076497"/>
            <a:ext cx="815795" cy="1477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%usage in 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Europe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Americas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Oceania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Asia</a:t>
            </a:r>
          </a:p>
          <a:p>
            <a:pPr algn="r">
              <a:spcBef>
                <a:spcPts val="200"/>
              </a:spcBef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Africa</a:t>
            </a:r>
          </a:p>
          <a:p>
            <a:pPr algn="r">
              <a:spcBef>
                <a:spcPts val="200"/>
              </a:spcBef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WORLD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59" name="Chart 58">
                <a:extLst>
                  <a:ext uri="{FF2B5EF4-FFF2-40B4-BE49-F238E27FC236}">
                    <a16:creationId xmlns:a16="http://schemas.microsoft.com/office/drawing/2014/main" id="{256BEF67-014B-AA6A-B71E-67703D75353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25983117"/>
                  </p:ext>
                </p:extLst>
              </p:nvPr>
            </p:nvGraphicFramePr>
            <p:xfrm>
              <a:off x="9009058" y="4674122"/>
              <a:ext cx="2952000" cy="1260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9"/>
              </a:graphicData>
            </a:graphic>
          </p:graphicFrame>
        </mc:Choice>
        <mc:Fallback xmlns="">
          <p:pic>
            <p:nvPicPr>
              <p:cNvPr id="59" name="Chart 58">
                <a:extLst>
                  <a:ext uri="{FF2B5EF4-FFF2-40B4-BE49-F238E27FC236}">
                    <a16:creationId xmlns:a16="http://schemas.microsoft.com/office/drawing/2014/main" id="{256BEF67-014B-AA6A-B71E-67703D7535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09058" y="4674122"/>
                <a:ext cx="2952000" cy="1260000"/>
              </a:xfrm>
              <a:prstGeom prst="rect">
                <a:avLst/>
              </a:prstGeom>
            </p:spPr>
          </p:pic>
        </mc:Fallback>
      </mc:AlternateContent>
      <p:sp>
        <p:nvSpPr>
          <p:cNvPr id="60" name="TextBox 59">
            <a:extLst>
              <a:ext uri="{FF2B5EF4-FFF2-40B4-BE49-F238E27FC236}">
                <a16:creationId xmlns:a16="http://schemas.microsoft.com/office/drawing/2014/main" id="{AC2CA7B3-3C78-C618-5C76-1C7AE67930CA}"/>
              </a:ext>
            </a:extLst>
          </p:cNvPr>
          <p:cNvSpPr txBox="1"/>
          <p:nvPr/>
        </p:nvSpPr>
        <p:spPr>
          <a:xfrm>
            <a:off x="9047301" y="4764946"/>
            <a:ext cx="653970" cy="30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332773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7D8A9956-152F-539B-5A3B-4D6AA3E7B3A5}"/>
              </a:ext>
            </a:extLst>
          </p:cNvPr>
          <p:cNvSpPr txBox="1"/>
          <p:nvPr/>
        </p:nvSpPr>
        <p:spPr>
          <a:xfrm>
            <a:off x="90250" y="3680040"/>
            <a:ext cx="11986444" cy="1392034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i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3597A9B6-87A4-0FB6-FB01-3A0473E65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561" y="3770555"/>
            <a:ext cx="11184210" cy="1281902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5D9A29A3-5704-B81A-0A16-9A7A5EECE2BB}"/>
              </a:ext>
            </a:extLst>
          </p:cNvPr>
          <p:cNvSpPr txBox="1"/>
          <p:nvPr/>
        </p:nvSpPr>
        <p:spPr>
          <a:xfrm>
            <a:off x="90199" y="1918275"/>
            <a:ext cx="11979288" cy="1764000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i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D375223-AC48-11BA-BF92-BCAD9A1F5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0653" y="5161536"/>
            <a:ext cx="3073656" cy="1296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10C62EF-B17B-1D74-C460-FAD72C62AA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4582" y="5168540"/>
            <a:ext cx="3116132" cy="1296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1583B2-5162-0E97-C6D0-4DA05DFD5E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4667" y="5161536"/>
            <a:ext cx="3322668" cy="1296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391F5A5-D535-4ADA-10B1-E2750298B1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9828" y="5161536"/>
            <a:ext cx="3312001" cy="129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ED8BC5-933C-2829-7C1E-E497B81AC3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6051967" y="-2514412"/>
            <a:ext cx="788526" cy="11228042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852100C-90DF-82CF-27B5-48D4BF9DF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608756"/>
              </p:ext>
            </p:extLst>
          </p:nvPr>
        </p:nvGraphicFramePr>
        <p:xfrm>
          <a:off x="825639" y="2297490"/>
          <a:ext cx="11163132" cy="2049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6281">
                  <a:extLst>
                    <a:ext uri="{9D8B030D-6E8A-4147-A177-3AD203B41FA5}">
                      <a16:colId xmlns:a16="http://schemas.microsoft.com/office/drawing/2014/main" val="42205911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9713215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872928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89327955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20409647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07551681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796423392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88621200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67625318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920511718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583976148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13557262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59546279"/>
                    </a:ext>
                  </a:extLst>
                </a:gridCol>
                <a:gridCol w="286198">
                  <a:extLst>
                    <a:ext uri="{9D8B030D-6E8A-4147-A177-3AD203B41FA5}">
                      <a16:colId xmlns:a16="http://schemas.microsoft.com/office/drawing/2014/main" val="405157068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442139016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41063186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80818693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27947101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92667651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10494935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149681807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583437662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4191326795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10729296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877633249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039591917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1914129050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2941413954"/>
                    </a:ext>
                  </a:extLst>
                </a:gridCol>
                <a:gridCol w="366281">
                  <a:extLst>
                    <a:ext uri="{9D8B030D-6E8A-4147-A177-3AD203B41FA5}">
                      <a16:colId xmlns:a16="http://schemas.microsoft.com/office/drawing/2014/main" val="3827688693"/>
                    </a:ext>
                  </a:extLst>
                </a:gridCol>
                <a:gridCol w="334868">
                  <a:extLst>
                    <a:ext uri="{9D8B030D-6E8A-4147-A177-3AD203B41FA5}">
                      <a16:colId xmlns:a16="http://schemas.microsoft.com/office/drawing/2014/main" val="2496575051"/>
                    </a:ext>
                  </a:extLst>
                </a:gridCol>
                <a:gridCol w="286198">
                  <a:extLst>
                    <a:ext uri="{9D8B030D-6E8A-4147-A177-3AD203B41FA5}">
                      <a16:colId xmlns:a16="http://schemas.microsoft.com/office/drawing/2014/main" val="382721131"/>
                    </a:ext>
                  </a:extLst>
                </a:gridCol>
              </a:tblGrid>
              <a:tr h="20493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1990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1993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1992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1994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1995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1996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1997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1998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1999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2000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2001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2002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2004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2006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2009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2010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2011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2012</a:t>
                      </a:r>
                      <a:endParaRPr lang="en-IN" sz="10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2013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2014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2016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2017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2018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2019</a:t>
                      </a:r>
                      <a:endParaRPr lang="en-IN" sz="1000" b="0" i="0" u="none" strike="noStrike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2020</a:t>
                      </a:r>
                      <a:endParaRPr lang="en-IN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4" marR="3914" marT="3914" marB="0" anchor="b">
                    <a:solidFill>
                      <a:srgbClr val="DAE3F3">
                        <a:alpha val="5372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586610"/>
                  </a:ext>
                </a:extLst>
              </a:tr>
            </a:tbl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E842E9B0-CF1B-9827-C92D-4C1262FE3507}"/>
              </a:ext>
            </a:extLst>
          </p:cNvPr>
          <p:cNvSpPr txBox="1"/>
          <p:nvPr/>
        </p:nvSpPr>
        <p:spPr>
          <a:xfrm>
            <a:off x="90250" y="1916802"/>
            <a:ext cx="11979237" cy="378981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Internet Users</a:t>
            </a:r>
            <a:r>
              <a:rPr lang="en-US" dirty="0"/>
              <a:t>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over the years &amp; around the world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5423C4-4069-426D-DEDD-33F0A51B27FE}"/>
              </a:ext>
            </a:extLst>
          </p:cNvPr>
          <p:cNvSpPr txBox="1"/>
          <p:nvPr/>
        </p:nvSpPr>
        <p:spPr>
          <a:xfrm>
            <a:off x="847547" y="6271350"/>
            <a:ext cx="255613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USA, Europe &amp; Oceania regions are the first ones to adopt internet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4C74AB-6697-237C-4E7D-EDB38A12C261}"/>
              </a:ext>
            </a:extLst>
          </p:cNvPr>
          <p:cNvSpPr txBox="1"/>
          <p:nvPr/>
        </p:nvSpPr>
        <p:spPr>
          <a:xfrm>
            <a:off x="3403684" y="6271350"/>
            <a:ext cx="260771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Regions other than USA, Europe &amp; Oceania are yet to pick up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18171B-AC8F-85DC-A45F-B02826412CA1}"/>
              </a:ext>
            </a:extLst>
          </p:cNvPr>
          <p:cNvSpPr txBox="1"/>
          <p:nvPr/>
        </p:nvSpPr>
        <p:spPr>
          <a:xfrm>
            <a:off x="6015765" y="6271350"/>
            <a:ext cx="312854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Asia &amp; South America are slowly picking up while usage in USA, Europe &amp; Oceania regions is on the rise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0BE193-4415-AD5E-495C-0D49DA9AC134}"/>
              </a:ext>
            </a:extLst>
          </p:cNvPr>
          <p:cNvSpPr txBox="1"/>
          <p:nvPr/>
        </p:nvSpPr>
        <p:spPr>
          <a:xfrm>
            <a:off x="9098782" y="6271350"/>
            <a:ext cx="294935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3">
                    <a:lumMod val="75000"/>
                  </a:schemeClr>
                </a:solidFill>
              </a:rPr>
              <a:t>Africa is picking up while the rest of the world is surging ahead 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96A4F09-46E4-C273-B46B-0DDE41F65B48}"/>
              </a:ext>
            </a:extLst>
          </p:cNvPr>
          <p:cNvSpPr/>
          <p:nvPr/>
        </p:nvSpPr>
        <p:spPr>
          <a:xfrm>
            <a:off x="841989" y="2506931"/>
            <a:ext cx="11137692" cy="217332"/>
          </a:xfrm>
          <a:prstGeom prst="rect">
            <a:avLst/>
          </a:prstGeom>
          <a:solidFill>
            <a:srgbClr val="FFF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3" name="Table 52">
            <a:extLst>
              <a:ext uri="{FF2B5EF4-FFF2-40B4-BE49-F238E27FC236}">
                <a16:creationId xmlns:a16="http://schemas.microsoft.com/office/drawing/2014/main" id="{F72CA128-C18C-181D-2E2B-8515C8CCD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153725"/>
              </p:ext>
            </p:extLst>
          </p:nvPr>
        </p:nvGraphicFramePr>
        <p:xfrm>
          <a:off x="1104437" y="2529751"/>
          <a:ext cx="10764754" cy="163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5049">
                  <a:extLst>
                    <a:ext uri="{9D8B030D-6E8A-4147-A177-3AD203B41FA5}">
                      <a16:colId xmlns:a16="http://schemas.microsoft.com/office/drawing/2014/main" val="1768598453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3698511453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2324647017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3237358662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987792708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3460314317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2048462472"/>
                    </a:ext>
                  </a:extLst>
                </a:gridCol>
                <a:gridCol w="335049">
                  <a:extLst>
                    <a:ext uri="{9D8B030D-6E8A-4147-A177-3AD203B41FA5}">
                      <a16:colId xmlns:a16="http://schemas.microsoft.com/office/drawing/2014/main" val="229199033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332461784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3632828435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87148316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4079925970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378709062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3038102282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866377694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710238121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3440030722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830002200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21284177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917177045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621962690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075162215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656036200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957532271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364713244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3025586386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429515242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1573958889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4055422805"/>
                    </a:ext>
                  </a:extLst>
                </a:gridCol>
                <a:gridCol w="367471">
                  <a:extLst>
                    <a:ext uri="{9D8B030D-6E8A-4147-A177-3AD203B41FA5}">
                      <a16:colId xmlns:a16="http://schemas.microsoft.com/office/drawing/2014/main" val="2894589887"/>
                    </a:ext>
                  </a:extLst>
                </a:gridCol>
              </a:tblGrid>
              <a:tr h="1638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0.0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0.1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-0.1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0.2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0.4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0.8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1.1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1.5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2.0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1.8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2.8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2.6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2.4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2.3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2.6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2.2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2.7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3.2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2.9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2.8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2.4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2.7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2.9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3.1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3.0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b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4.1</a:t>
                      </a:r>
                      <a:endParaRPr lang="en-IN" sz="1000" b="1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3.1</a:t>
                      </a:r>
                      <a:endParaRPr lang="en-IN" sz="1000" b="0" i="0" u="none" strike="noStrike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0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3.3</a:t>
                      </a:r>
                      <a:endParaRPr lang="en-IN" sz="10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9" marR="7679" marT="7679" marB="0" anchor="b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1653706"/>
                  </a:ext>
                </a:extLst>
              </a:tr>
            </a:tbl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AC2CA7B3-3C78-C618-5C76-1C7AE67930CA}"/>
              </a:ext>
            </a:extLst>
          </p:cNvPr>
          <p:cNvSpPr txBox="1"/>
          <p:nvPr/>
        </p:nvSpPr>
        <p:spPr>
          <a:xfrm>
            <a:off x="9090845" y="5152991"/>
            <a:ext cx="653970" cy="30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2020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4879E8-870C-ACA6-3B91-8A9699A13AD2}"/>
              </a:ext>
            </a:extLst>
          </p:cNvPr>
          <p:cNvSpPr txBox="1"/>
          <p:nvPr/>
        </p:nvSpPr>
        <p:spPr>
          <a:xfrm>
            <a:off x="175286" y="5174515"/>
            <a:ext cx="718573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Trend over the decades</a:t>
            </a: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6360B3C-D70E-84FD-9ECB-F9563728AF99}"/>
              </a:ext>
            </a:extLst>
          </p:cNvPr>
          <p:cNvSpPr txBox="1"/>
          <p:nvPr/>
        </p:nvSpPr>
        <p:spPr>
          <a:xfrm>
            <a:off x="64262" y="2459396"/>
            <a:ext cx="1382475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2.15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%</a:t>
            </a:r>
          </a:p>
          <a:p>
            <a:pPr lvl="0"/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Year-on-year increase</a:t>
            </a:r>
          </a:p>
        </p:txBody>
      </p: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33D90F0D-A1A1-0C38-F3AD-28556B20C833}"/>
              </a:ext>
            </a:extLst>
          </p:cNvPr>
          <p:cNvCxnSpPr/>
          <p:nvPr/>
        </p:nvCxnSpPr>
        <p:spPr>
          <a:xfrm flipV="1">
            <a:off x="755499" y="2611664"/>
            <a:ext cx="348938" cy="112599"/>
          </a:xfrm>
          <a:prstGeom prst="bentConnector3">
            <a:avLst>
              <a:gd name="adj1" fmla="val 3205"/>
            </a:avLst>
          </a:prstGeom>
          <a:ln>
            <a:solidFill>
              <a:schemeClr val="bg1">
                <a:lumMod val="65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CEF62F6-3C0D-C99B-9D30-91D7E9BFE3EA}"/>
              </a:ext>
            </a:extLst>
          </p:cNvPr>
          <p:cNvSpPr txBox="1"/>
          <p:nvPr/>
        </p:nvSpPr>
        <p:spPr>
          <a:xfrm>
            <a:off x="873006" y="5147097"/>
            <a:ext cx="649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1990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95490E-5034-7508-E4B5-8DB6529DE572}"/>
              </a:ext>
            </a:extLst>
          </p:cNvPr>
          <p:cNvSpPr txBox="1"/>
          <p:nvPr/>
        </p:nvSpPr>
        <p:spPr>
          <a:xfrm>
            <a:off x="3524387" y="5178402"/>
            <a:ext cx="649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2000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0374C6-D409-E6D3-23BA-D0E17F23D666}"/>
              </a:ext>
            </a:extLst>
          </p:cNvPr>
          <p:cNvSpPr txBox="1"/>
          <p:nvPr/>
        </p:nvSpPr>
        <p:spPr>
          <a:xfrm>
            <a:off x="6061313" y="5147097"/>
            <a:ext cx="649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2010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486AA1D-7C76-3112-51B2-388520C22642}"/>
              </a:ext>
            </a:extLst>
          </p:cNvPr>
          <p:cNvSpPr txBox="1"/>
          <p:nvPr/>
        </p:nvSpPr>
        <p:spPr>
          <a:xfrm>
            <a:off x="90251" y="5072073"/>
            <a:ext cx="11986443" cy="1579770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02A0C74-7093-DA7F-EC93-6FBC481085A9}"/>
              </a:ext>
            </a:extLst>
          </p:cNvPr>
          <p:cNvSpPr txBox="1"/>
          <p:nvPr/>
        </p:nvSpPr>
        <p:spPr>
          <a:xfrm>
            <a:off x="133413" y="3464596"/>
            <a:ext cx="7604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% population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C517CBA8-480E-2599-887F-DB4774667A0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1445" y="3495926"/>
            <a:ext cx="11147472" cy="15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41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8914</TotalTime>
  <Words>432</Words>
  <Application>Microsoft Macintosh PowerPoint</Application>
  <PresentationFormat>Widescreen</PresentationFormat>
  <Paragraphs>299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Sreedevi Gattu</dc:creator>
  <cp:lastModifiedBy>Sreedevi Gattu</cp:lastModifiedBy>
  <cp:revision>21</cp:revision>
  <dcterms:created xsi:type="dcterms:W3CDTF">2022-07-15T11:44:57Z</dcterms:created>
  <dcterms:modified xsi:type="dcterms:W3CDTF">2022-12-15T07:19:19Z</dcterms:modified>
</cp:coreProperties>
</file>

<file path=docProps/thumbnail.jpeg>
</file>